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omments/comment1.xml" ContentType="application/vnd.openxmlformats-officedocument.presentationml.comment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Lst>
  <p:notesMasterIdLst>
    <p:notesMasterId r:id="rId63"/>
  </p:notesMasterIdLst>
  <p:sldIdLst>
    <p:sldId id="256" r:id="rId2"/>
    <p:sldId id="262" r:id="rId3"/>
    <p:sldId id="310" r:id="rId4"/>
    <p:sldId id="309" r:id="rId5"/>
    <p:sldId id="313" r:id="rId6"/>
    <p:sldId id="314" r:id="rId7"/>
    <p:sldId id="312" r:id="rId8"/>
    <p:sldId id="280" r:id="rId9"/>
    <p:sldId id="281" r:id="rId10"/>
    <p:sldId id="311" r:id="rId11"/>
    <p:sldId id="315" r:id="rId12"/>
    <p:sldId id="316" r:id="rId13"/>
    <p:sldId id="317" r:id="rId14"/>
    <p:sldId id="318" r:id="rId15"/>
    <p:sldId id="319" r:id="rId16"/>
    <p:sldId id="320" r:id="rId17"/>
    <p:sldId id="321" r:id="rId18"/>
    <p:sldId id="322" r:id="rId19"/>
    <p:sldId id="323" r:id="rId20"/>
    <p:sldId id="324" r:id="rId21"/>
    <p:sldId id="325" r:id="rId22"/>
    <p:sldId id="326" r:id="rId23"/>
    <p:sldId id="327" r:id="rId24"/>
    <p:sldId id="328" r:id="rId25"/>
    <p:sldId id="329" r:id="rId26"/>
    <p:sldId id="330" r:id="rId27"/>
    <p:sldId id="331" r:id="rId28"/>
    <p:sldId id="332" r:id="rId29"/>
    <p:sldId id="333" r:id="rId30"/>
    <p:sldId id="334" r:id="rId31"/>
    <p:sldId id="335" r:id="rId32"/>
    <p:sldId id="336" r:id="rId33"/>
    <p:sldId id="337" r:id="rId34"/>
    <p:sldId id="338" r:id="rId35"/>
    <p:sldId id="339" r:id="rId36"/>
    <p:sldId id="340" r:id="rId37"/>
    <p:sldId id="341" r:id="rId38"/>
    <p:sldId id="342" r:id="rId39"/>
    <p:sldId id="343" r:id="rId40"/>
    <p:sldId id="344" r:id="rId41"/>
    <p:sldId id="345" r:id="rId42"/>
    <p:sldId id="346" r:id="rId43"/>
    <p:sldId id="347" r:id="rId44"/>
    <p:sldId id="348" r:id="rId45"/>
    <p:sldId id="349" r:id="rId46"/>
    <p:sldId id="350" r:id="rId47"/>
    <p:sldId id="351" r:id="rId48"/>
    <p:sldId id="352" r:id="rId49"/>
    <p:sldId id="353" r:id="rId50"/>
    <p:sldId id="354" r:id="rId51"/>
    <p:sldId id="355" r:id="rId52"/>
    <p:sldId id="356" r:id="rId53"/>
    <p:sldId id="357" r:id="rId54"/>
    <p:sldId id="358" r:id="rId55"/>
    <p:sldId id="359" r:id="rId56"/>
    <p:sldId id="360" r:id="rId57"/>
    <p:sldId id="361" r:id="rId58"/>
    <p:sldId id="362" r:id="rId59"/>
    <p:sldId id="363" r:id="rId60"/>
    <p:sldId id="364" r:id="rId61"/>
    <p:sldId id="365" r:id="rId62"/>
  </p:sldIdLst>
  <p:sldSz cx="9144000" cy="5143500" type="screen16x9"/>
  <p:notesSz cx="6858000" cy="9144000"/>
  <p:embeddedFontLst>
    <p:embeddedFont>
      <p:font typeface="Big Shoulders Text" panose="020B0604020202020204" charset="0"/>
      <p:regular r:id="rId64"/>
      <p:bold r:id="rId65"/>
    </p:embeddedFont>
    <p:embeddedFont>
      <p:font typeface="Blinker" panose="020B0604020202020204" charset="0"/>
      <p:regular r:id="rId66"/>
      <p:bold r:id="rId67"/>
    </p:embeddedFont>
    <p:embeddedFont>
      <p:font typeface="Calibri" panose="020F0502020204030204" pitchFamily="34" charset="0"/>
      <p:regular r:id="rId68"/>
      <p:bold r:id="rId69"/>
      <p:italic r:id="rId70"/>
      <p:boldItalic r:id="rId7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ourdes Huanca AMESQUITA" initials="LHA" lastIdx="1" clrIdx="0">
    <p:extLst>
      <p:ext uri="{19B8F6BF-5375-455C-9EA6-DF929625EA0E}">
        <p15:presenceInfo xmlns:p15="http://schemas.microsoft.com/office/powerpoint/2012/main" userId="S-1-5-21-1783816453-1169485950-1331006527-2834"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A2B6699-699C-49F6-B8F9-28E8B7B861B6}">
  <a:tblStyle styleId="{DA2B6699-699C-49F6-B8F9-28E8B7B861B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1382" autoAdjust="0"/>
  </p:normalViewPr>
  <p:slideViewPr>
    <p:cSldViewPr snapToGrid="0">
      <p:cViewPr varScale="1">
        <p:scale>
          <a:sx n="56" d="100"/>
          <a:sy n="56" d="100"/>
        </p:scale>
        <p:origin x="72"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notesMaster" Target="notesMasters/notesMaster1.xml"/><Relationship Id="rId68" Type="http://schemas.openxmlformats.org/officeDocument/2006/relationships/font" Target="fonts/font5.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font" Target="fonts/font3.fntdata"/><Relationship Id="rId74"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font" Target="fonts/font1.fntdata"/><Relationship Id="rId69" Type="http://schemas.openxmlformats.org/officeDocument/2006/relationships/font" Target="fonts/font6.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font" Target="fonts/font4.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font" Target="fonts/font7.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font" Target="fonts/font2.fntdata"/><Relationship Id="rId73"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font" Target="fonts/font8.fntdata"/></Relationships>
</file>

<file path=ppt/comments/comment1.xml><?xml version="1.0" encoding="utf-8"?>
<p:cmLst xmlns:a="http://schemas.openxmlformats.org/drawingml/2006/main" xmlns:r="http://schemas.openxmlformats.org/officeDocument/2006/relationships" xmlns:p="http://schemas.openxmlformats.org/presentationml/2006/main">
  <p:cm authorId="1" dt="2021-05-19T17:29:31.454" idx="1">
    <p:pos x="7680" y="0"/>
    <p:text/>
    <p:extLst>
      <p:ext uri="{C676402C-5697-4E1C-873F-D02D1690AC5C}">
        <p15:threadingInfo xmlns:p15="http://schemas.microsoft.com/office/powerpoint/2012/main" timeZoneBias="30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866494221"/>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23"/>
        <p:cNvGrpSpPr/>
        <p:nvPr/>
      </p:nvGrpSpPr>
      <p:grpSpPr>
        <a:xfrm>
          <a:off x="0" y="0"/>
          <a:ext cx="0" cy="0"/>
          <a:chOff x="0" y="0"/>
          <a:chExt cx="0" cy="0"/>
        </a:xfrm>
      </p:grpSpPr>
      <p:sp>
        <p:nvSpPr>
          <p:cNvPr id="67324" name="Google Shape;673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325" name="Google Shape;673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27433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indent="0">
              <a:buNone/>
            </a:pPr>
            <a:r>
              <a:rPr lang="es-ES_tradnl" b="1" dirty="0"/>
              <a:t>Jun-2014 </a:t>
            </a:r>
            <a:r>
              <a:rPr lang="es-ES_tradnl" dirty="0"/>
              <a:t>local </a:t>
            </a:r>
            <a:r>
              <a:rPr lang="es-ES_tradnl" dirty="0" err="1"/>
              <a:t>relapse</a:t>
            </a:r>
            <a:r>
              <a:rPr lang="es-ES_tradnl" dirty="0"/>
              <a:t> </a:t>
            </a:r>
            <a:r>
              <a:rPr lang="es-ES_tradnl" dirty="0" err="1"/>
              <a:t>surgery</a:t>
            </a:r>
            <a:r>
              <a:rPr lang="es-ES_tradnl" dirty="0"/>
              <a:t>. AP: </a:t>
            </a:r>
            <a:r>
              <a:rPr lang="es-ES_tradnl" dirty="0" err="1"/>
              <a:t>Liposarcoma</a:t>
            </a:r>
            <a:r>
              <a:rPr lang="es-ES_tradnl" dirty="0"/>
              <a:t> </a:t>
            </a:r>
            <a:r>
              <a:rPr lang="es-ES_tradnl" dirty="0" err="1"/>
              <a:t>with</a:t>
            </a:r>
            <a:r>
              <a:rPr lang="es-ES_tradnl" dirty="0"/>
              <a:t> </a:t>
            </a:r>
            <a:r>
              <a:rPr lang="es-ES_tradnl" dirty="0" err="1"/>
              <a:t>radionecrosis</a:t>
            </a:r>
            <a:r>
              <a:rPr lang="es-ES_tradnl" dirty="0"/>
              <a:t> </a:t>
            </a:r>
            <a:r>
              <a:rPr lang="es-ES_tradnl" dirty="0" err="1"/>
              <a:t>areas</a:t>
            </a:r>
            <a:r>
              <a:rPr lang="es-ES_tradnl" dirty="0"/>
              <a:t> of 5x3x3cm, </a:t>
            </a:r>
            <a:r>
              <a:rPr lang="es-ES_tradnl" dirty="0" err="1"/>
              <a:t>negative</a:t>
            </a:r>
            <a:r>
              <a:rPr lang="es-ES_tradnl" dirty="0"/>
              <a:t> </a:t>
            </a:r>
            <a:r>
              <a:rPr lang="es-ES_tradnl" dirty="0" err="1"/>
              <a:t>margins</a:t>
            </a:r>
            <a:r>
              <a:rPr lang="es-ES_tradnl" b="1" dirty="0"/>
              <a:t> </a:t>
            </a:r>
          </a:p>
          <a:p>
            <a:pPr marL="0" indent="0">
              <a:buNone/>
            </a:pPr>
            <a:r>
              <a:rPr lang="es-ES_tradnl" b="1" dirty="0"/>
              <a:t>Sep-2015 </a:t>
            </a:r>
            <a:r>
              <a:rPr lang="es-ES_tradnl" dirty="0"/>
              <a:t>local </a:t>
            </a:r>
            <a:r>
              <a:rPr lang="es-ES_tradnl" dirty="0" err="1"/>
              <a:t>relapse</a:t>
            </a:r>
            <a:r>
              <a:rPr lang="es-ES_tradnl" dirty="0"/>
              <a:t> </a:t>
            </a:r>
            <a:r>
              <a:rPr lang="es-ES_tradnl" dirty="0" err="1"/>
              <a:t>surgery</a:t>
            </a:r>
            <a:r>
              <a:rPr lang="es-ES_tradnl" dirty="0"/>
              <a:t>. AP: T 4x2.5x1.5cm, </a:t>
            </a:r>
            <a:r>
              <a:rPr lang="es-ES_tradnl" dirty="0" err="1"/>
              <a:t>myxoid</a:t>
            </a:r>
            <a:r>
              <a:rPr lang="es-ES_tradnl" dirty="0"/>
              <a:t> </a:t>
            </a:r>
            <a:r>
              <a:rPr lang="es-ES_tradnl" dirty="0" err="1"/>
              <a:t>liposarcoma</a:t>
            </a:r>
            <a:r>
              <a:rPr lang="es-ES_tradnl" dirty="0"/>
              <a:t> </a:t>
            </a:r>
            <a:r>
              <a:rPr lang="es-ES_tradnl" dirty="0" err="1"/>
              <a:t>with</a:t>
            </a:r>
            <a:r>
              <a:rPr lang="es-ES_tradnl" dirty="0"/>
              <a:t> </a:t>
            </a:r>
            <a:r>
              <a:rPr lang="es-ES_tradnl" dirty="0" err="1"/>
              <a:t>sclerotic</a:t>
            </a:r>
            <a:r>
              <a:rPr lang="es-ES_tradnl" dirty="0"/>
              <a:t> </a:t>
            </a:r>
            <a:r>
              <a:rPr lang="es-ES_tradnl" dirty="0" err="1"/>
              <a:t>areas</a:t>
            </a:r>
            <a:r>
              <a:rPr lang="es-ES_tradnl" dirty="0"/>
              <a:t>, </a:t>
            </a:r>
            <a:r>
              <a:rPr lang="es-ES_tradnl" dirty="0" err="1"/>
              <a:t>wide</a:t>
            </a:r>
            <a:r>
              <a:rPr lang="es-ES_tradnl" dirty="0"/>
              <a:t> </a:t>
            </a:r>
            <a:r>
              <a:rPr lang="es-ES_tradnl" dirty="0" err="1"/>
              <a:t>negative</a:t>
            </a:r>
            <a:r>
              <a:rPr lang="es-ES_tradnl" dirty="0"/>
              <a:t> </a:t>
            </a:r>
            <a:r>
              <a:rPr lang="es-ES_tradnl" dirty="0" err="1"/>
              <a:t>margins</a:t>
            </a:r>
            <a:r>
              <a:rPr lang="es-ES_tradnl" dirty="0"/>
              <a:t>. </a:t>
            </a:r>
          </a:p>
          <a:p>
            <a:pPr marL="0" indent="0">
              <a:buNone/>
            </a:pPr>
            <a:r>
              <a:rPr lang="es-ES_tradnl" b="1" dirty="0"/>
              <a:t>Nov-2016 </a:t>
            </a:r>
            <a:r>
              <a:rPr lang="es-ES_tradnl" dirty="0"/>
              <a:t>local </a:t>
            </a:r>
            <a:r>
              <a:rPr lang="es-ES_tradnl" dirty="0" err="1"/>
              <a:t>relapse</a:t>
            </a:r>
            <a:r>
              <a:rPr lang="es-ES_tradnl" dirty="0"/>
              <a:t> </a:t>
            </a:r>
            <a:r>
              <a:rPr lang="es-ES_tradnl" dirty="0" err="1"/>
              <a:t>surgery</a:t>
            </a:r>
            <a:r>
              <a:rPr lang="es-ES_tradnl" dirty="0"/>
              <a:t> in </a:t>
            </a:r>
            <a:r>
              <a:rPr lang="es-ES_tradnl" dirty="0" err="1"/>
              <a:t>the</a:t>
            </a:r>
            <a:r>
              <a:rPr lang="es-ES_tradnl" dirty="0"/>
              <a:t> posterior </a:t>
            </a:r>
            <a:r>
              <a:rPr lang="es-ES_tradnl" dirty="0" err="1"/>
              <a:t>compartment</a:t>
            </a:r>
            <a:r>
              <a:rPr lang="es-ES_tradnl" dirty="0"/>
              <a:t> of </a:t>
            </a:r>
            <a:r>
              <a:rPr lang="es-ES_tradnl" dirty="0" err="1"/>
              <a:t>the</a:t>
            </a:r>
            <a:r>
              <a:rPr lang="es-ES_tradnl" dirty="0"/>
              <a:t> </a:t>
            </a:r>
            <a:r>
              <a:rPr lang="es-ES_tradnl" dirty="0" err="1"/>
              <a:t>right</a:t>
            </a:r>
            <a:r>
              <a:rPr lang="es-ES_tradnl" dirty="0"/>
              <a:t> </a:t>
            </a:r>
            <a:r>
              <a:rPr lang="es-ES_tradnl" dirty="0" err="1"/>
              <a:t>thigh</a:t>
            </a:r>
            <a:r>
              <a:rPr lang="es-ES_tradnl" dirty="0"/>
              <a:t> in </a:t>
            </a:r>
            <a:r>
              <a:rPr lang="es-ES_tradnl" dirty="0" err="1"/>
              <a:t>contact</a:t>
            </a:r>
            <a:r>
              <a:rPr lang="es-ES_tradnl" dirty="0"/>
              <a:t> </a:t>
            </a:r>
            <a:r>
              <a:rPr lang="es-ES_tradnl" dirty="0" err="1"/>
              <a:t>with</a:t>
            </a:r>
            <a:r>
              <a:rPr lang="es-ES_tradnl" dirty="0"/>
              <a:t> </a:t>
            </a:r>
            <a:r>
              <a:rPr lang="es-ES_tradnl" dirty="0" err="1"/>
              <a:t>the</a:t>
            </a:r>
            <a:r>
              <a:rPr lang="es-ES_tradnl" dirty="0"/>
              <a:t> </a:t>
            </a:r>
            <a:r>
              <a:rPr lang="es-ES_tradnl" dirty="0" err="1"/>
              <a:t>greater</a:t>
            </a:r>
            <a:r>
              <a:rPr lang="es-ES_tradnl" dirty="0"/>
              <a:t> </a:t>
            </a:r>
            <a:r>
              <a:rPr lang="es-ES_tradnl" dirty="0" err="1"/>
              <a:t>sciatic</a:t>
            </a:r>
            <a:r>
              <a:rPr lang="es-ES_tradnl" dirty="0"/>
              <a:t> </a:t>
            </a:r>
            <a:r>
              <a:rPr lang="es-ES_tradnl" dirty="0" err="1"/>
              <a:t>nerve</a:t>
            </a:r>
            <a:r>
              <a:rPr lang="es-ES_tradnl" dirty="0"/>
              <a:t>.</a:t>
            </a:r>
          </a:p>
          <a:p>
            <a:pPr marL="0" indent="0">
              <a:buNone/>
            </a:pPr>
            <a:r>
              <a:rPr lang="es-ES_tradnl" dirty="0" err="1"/>
              <a:t>It</a:t>
            </a:r>
            <a:r>
              <a:rPr lang="es-ES_tradnl" dirty="0"/>
              <a:t> </a:t>
            </a:r>
            <a:r>
              <a:rPr lang="es-ES_tradnl" dirty="0" err="1"/>
              <a:t>is</a:t>
            </a:r>
            <a:r>
              <a:rPr lang="es-ES_tradnl" dirty="0"/>
              <a:t> </a:t>
            </a:r>
            <a:r>
              <a:rPr lang="es-ES_tradnl" dirty="0" err="1"/>
              <a:t>discussed</a:t>
            </a:r>
            <a:r>
              <a:rPr lang="es-ES_tradnl" dirty="0"/>
              <a:t> </a:t>
            </a:r>
            <a:r>
              <a:rPr lang="es-ES_tradnl" dirty="0" err="1"/>
              <a:t>with</a:t>
            </a:r>
            <a:r>
              <a:rPr lang="es-ES_tradnl" dirty="0"/>
              <a:t> </a:t>
            </a:r>
            <a:r>
              <a:rPr lang="es-ES_tradnl" dirty="0" err="1"/>
              <a:t>the</a:t>
            </a:r>
            <a:r>
              <a:rPr lang="es-ES_tradnl" dirty="0"/>
              <a:t> </a:t>
            </a:r>
            <a:r>
              <a:rPr lang="es-ES_tradnl" dirty="0" err="1"/>
              <a:t>patient</a:t>
            </a:r>
            <a:r>
              <a:rPr lang="es-ES_tradnl" dirty="0"/>
              <a:t> </a:t>
            </a:r>
            <a:r>
              <a:rPr lang="es-ES_tradnl" dirty="0" err="1"/>
              <a:t>about</a:t>
            </a:r>
            <a:r>
              <a:rPr lang="es-ES_tradnl" dirty="0"/>
              <a:t> </a:t>
            </a:r>
            <a:r>
              <a:rPr lang="es-ES_tradnl" dirty="0" err="1"/>
              <a:t>the</a:t>
            </a:r>
            <a:r>
              <a:rPr lang="es-ES_tradnl" dirty="0"/>
              <a:t> </a:t>
            </a:r>
            <a:r>
              <a:rPr lang="es-ES_tradnl" dirty="0" err="1"/>
              <a:t>amputation</a:t>
            </a:r>
            <a:r>
              <a:rPr lang="es-ES_tradnl" dirty="0"/>
              <a:t> </a:t>
            </a:r>
            <a:r>
              <a:rPr lang="es-ES_tradnl" dirty="0" err="1"/>
              <a:t>surgery</a:t>
            </a:r>
            <a:r>
              <a:rPr lang="es-ES_tradnl" dirty="0"/>
              <a:t> </a:t>
            </a:r>
            <a:r>
              <a:rPr lang="es-ES_tradnl" dirty="0" err="1"/>
              <a:t>due</a:t>
            </a:r>
            <a:r>
              <a:rPr lang="es-ES_tradnl" dirty="0"/>
              <a:t> to </a:t>
            </a:r>
            <a:r>
              <a:rPr lang="es-ES_tradnl" dirty="0" err="1"/>
              <a:t>the</a:t>
            </a:r>
            <a:r>
              <a:rPr lang="es-ES_tradnl" dirty="0"/>
              <a:t> </a:t>
            </a:r>
            <a:r>
              <a:rPr lang="es-ES_tradnl" dirty="0" err="1"/>
              <a:t>compromise</a:t>
            </a:r>
            <a:r>
              <a:rPr lang="es-ES_tradnl" dirty="0"/>
              <a:t> of </a:t>
            </a:r>
            <a:r>
              <a:rPr lang="es-ES_tradnl" dirty="0" err="1"/>
              <a:t>the</a:t>
            </a:r>
            <a:r>
              <a:rPr lang="es-ES_tradnl" dirty="0"/>
              <a:t> </a:t>
            </a:r>
            <a:r>
              <a:rPr lang="es-ES_tradnl" dirty="0" err="1"/>
              <a:t>sciatic</a:t>
            </a:r>
            <a:r>
              <a:rPr lang="es-ES_tradnl" dirty="0"/>
              <a:t> </a:t>
            </a:r>
            <a:r>
              <a:rPr lang="es-ES_tradnl" dirty="0" err="1"/>
              <a:t>nerve</a:t>
            </a:r>
            <a:r>
              <a:rPr lang="es-ES_tradnl" dirty="0"/>
              <a:t> and </a:t>
            </a:r>
            <a:r>
              <a:rPr lang="es-ES_tradnl" dirty="0" err="1"/>
              <a:t>the</a:t>
            </a:r>
            <a:r>
              <a:rPr lang="es-ES_tradnl" dirty="0"/>
              <a:t> </a:t>
            </a:r>
            <a:r>
              <a:rPr lang="es-ES_tradnl" dirty="0" err="1"/>
              <a:t>need</a:t>
            </a:r>
            <a:r>
              <a:rPr lang="es-ES_tradnl" dirty="0"/>
              <a:t> </a:t>
            </a:r>
            <a:r>
              <a:rPr lang="es-ES_tradnl" dirty="0" err="1"/>
              <a:t>for</a:t>
            </a:r>
            <a:r>
              <a:rPr lang="es-ES_tradnl" dirty="0"/>
              <a:t> </a:t>
            </a:r>
            <a:r>
              <a:rPr lang="es-ES_tradnl" dirty="0" err="1"/>
              <a:t>resection</a:t>
            </a:r>
            <a:r>
              <a:rPr lang="es-ES_tradnl" dirty="0"/>
              <a:t> </a:t>
            </a:r>
            <a:r>
              <a:rPr lang="es-ES_tradnl" dirty="0" err="1"/>
              <a:t>due</a:t>
            </a:r>
            <a:r>
              <a:rPr lang="es-ES_tradnl" dirty="0"/>
              <a:t> to </a:t>
            </a:r>
            <a:r>
              <a:rPr lang="es-ES_tradnl" dirty="0" err="1"/>
              <a:t>the</a:t>
            </a:r>
            <a:r>
              <a:rPr lang="es-ES_tradnl" dirty="0"/>
              <a:t> </a:t>
            </a:r>
            <a:r>
              <a:rPr lang="es-ES_tradnl" dirty="0" err="1"/>
              <a:t>risk</a:t>
            </a:r>
            <a:r>
              <a:rPr lang="es-ES_tradnl" dirty="0"/>
              <a:t> of </a:t>
            </a:r>
            <a:r>
              <a:rPr lang="es-ES_tradnl" dirty="0" err="1"/>
              <a:t>relapse</a:t>
            </a:r>
            <a:r>
              <a:rPr lang="es-ES_tradnl" dirty="0"/>
              <a:t>, </a:t>
            </a:r>
            <a:r>
              <a:rPr lang="es-ES_tradnl" dirty="0" err="1"/>
              <a:t>but</a:t>
            </a:r>
            <a:r>
              <a:rPr lang="es-ES_tradnl" dirty="0"/>
              <a:t> </a:t>
            </a:r>
            <a:r>
              <a:rPr lang="es-ES_tradnl" dirty="0" err="1"/>
              <a:t>the</a:t>
            </a:r>
            <a:r>
              <a:rPr lang="es-ES_tradnl" dirty="0"/>
              <a:t> </a:t>
            </a:r>
            <a:r>
              <a:rPr lang="es-ES_tradnl" dirty="0" err="1"/>
              <a:t>patient</a:t>
            </a:r>
            <a:r>
              <a:rPr lang="es-ES_tradnl" dirty="0"/>
              <a:t> </a:t>
            </a:r>
            <a:r>
              <a:rPr lang="es-ES_tradnl" dirty="0" err="1"/>
              <a:t>continues</a:t>
            </a:r>
            <a:r>
              <a:rPr lang="es-ES_tradnl" dirty="0"/>
              <a:t> </a:t>
            </a:r>
            <a:r>
              <a:rPr lang="es-ES_tradnl" dirty="0" err="1"/>
              <a:t>with</a:t>
            </a:r>
            <a:r>
              <a:rPr lang="es-ES_tradnl" dirty="0"/>
              <a:t> </a:t>
            </a:r>
            <a:r>
              <a:rPr lang="es-ES_tradnl" dirty="0" err="1"/>
              <a:t>good</a:t>
            </a:r>
            <a:r>
              <a:rPr lang="es-ES_tradnl" dirty="0"/>
              <a:t> </a:t>
            </a:r>
            <a:r>
              <a:rPr lang="es-ES_tradnl" dirty="0" err="1"/>
              <a:t>function</a:t>
            </a:r>
            <a:r>
              <a:rPr lang="es-ES_tradnl" dirty="0"/>
              <a:t> of </a:t>
            </a:r>
            <a:r>
              <a:rPr lang="es-ES_tradnl" dirty="0" err="1"/>
              <a:t>the</a:t>
            </a:r>
            <a:r>
              <a:rPr lang="es-ES_tradnl" dirty="0"/>
              <a:t> </a:t>
            </a:r>
            <a:r>
              <a:rPr lang="es-ES_tradnl" dirty="0" err="1"/>
              <a:t>leg</a:t>
            </a:r>
            <a:r>
              <a:rPr lang="es-ES_tradnl" dirty="0"/>
              <a:t> and </a:t>
            </a:r>
            <a:r>
              <a:rPr lang="es-ES_tradnl" dirty="0" err="1"/>
              <a:t>refuses</a:t>
            </a:r>
            <a:r>
              <a:rPr lang="es-ES_tradnl" dirty="0"/>
              <a:t> </a:t>
            </a:r>
            <a:r>
              <a:rPr lang="es-ES_tradnl" dirty="0" err="1"/>
              <a:t>the</a:t>
            </a:r>
            <a:r>
              <a:rPr lang="es-ES_tradnl" dirty="0"/>
              <a:t> </a:t>
            </a:r>
            <a:r>
              <a:rPr lang="es-ES_tradnl" dirty="0" err="1"/>
              <a:t>amputation</a:t>
            </a:r>
            <a:r>
              <a:rPr lang="es-ES_tradnl" dirty="0"/>
              <a:t>.</a:t>
            </a:r>
          </a:p>
          <a:p>
            <a:pPr marL="0" indent="0">
              <a:buNone/>
            </a:pPr>
            <a:r>
              <a:rPr lang="es-ES_tradnl" dirty="0" err="1"/>
              <a:t>Hamstring</a:t>
            </a:r>
            <a:r>
              <a:rPr lang="es-ES_tradnl" dirty="0"/>
              <a:t> </a:t>
            </a:r>
            <a:r>
              <a:rPr lang="es-ES_tradnl" dirty="0" err="1"/>
              <a:t>resection</a:t>
            </a:r>
            <a:r>
              <a:rPr lang="es-ES_tradnl" dirty="0"/>
              <a:t> </a:t>
            </a:r>
            <a:r>
              <a:rPr lang="es-ES_tradnl" dirty="0" err="1"/>
              <a:t>surgery</a:t>
            </a:r>
            <a:r>
              <a:rPr lang="es-ES_tradnl" dirty="0"/>
              <a:t> </a:t>
            </a:r>
            <a:r>
              <a:rPr lang="es-ES_tradnl" dirty="0" err="1"/>
              <a:t>with</a:t>
            </a:r>
            <a:r>
              <a:rPr lang="es-ES_tradnl" dirty="0"/>
              <a:t> </a:t>
            </a:r>
            <a:r>
              <a:rPr lang="es-ES_tradnl" dirty="0" err="1"/>
              <a:t>release</a:t>
            </a:r>
            <a:r>
              <a:rPr lang="es-ES_tradnl" dirty="0"/>
              <a:t> and </a:t>
            </a:r>
            <a:r>
              <a:rPr lang="es-ES_tradnl" dirty="0" err="1"/>
              <a:t>preservation</a:t>
            </a:r>
            <a:r>
              <a:rPr lang="es-ES_tradnl" dirty="0"/>
              <a:t> of </a:t>
            </a:r>
            <a:r>
              <a:rPr lang="es-ES_tradnl" dirty="0" err="1"/>
              <a:t>the</a:t>
            </a:r>
            <a:r>
              <a:rPr lang="es-ES_tradnl" dirty="0"/>
              <a:t> </a:t>
            </a:r>
            <a:r>
              <a:rPr lang="es-ES_tradnl" dirty="0" err="1"/>
              <a:t>sciatic</a:t>
            </a:r>
            <a:r>
              <a:rPr lang="es-ES_tradnl" dirty="0"/>
              <a:t> </a:t>
            </a:r>
            <a:r>
              <a:rPr lang="es-ES_tradnl" dirty="0" err="1"/>
              <a:t>nerve</a:t>
            </a:r>
            <a:r>
              <a:rPr lang="es-ES_tradnl" dirty="0"/>
              <a:t> </a:t>
            </a:r>
            <a:r>
              <a:rPr lang="es-ES_tradnl" dirty="0" err="1"/>
              <a:t>knowing</a:t>
            </a:r>
            <a:r>
              <a:rPr lang="es-ES_tradnl" dirty="0"/>
              <a:t> </a:t>
            </a:r>
            <a:r>
              <a:rPr lang="es-ES_tradnl" dirty="0" err="1"/>
              <a:t>the</a:t>
            </a:r>
            <a:r>
              <a:rPr lang="es-ES_tradnl" dirty="0"/>
              <a:t> </a:t>
            </a:r>
            <a:r>
              <a:rPr lang="es-ES_tradnl" dirty="0" err="1"/>
              <a:t>greater</a:t>
            </a:r>
            <a:r>
              <a:rPr lang="es-ES_tradnl" dirty="0"/>
              <a:t> </a:t>
            </a:r>
            <a:r>
              <a:rPr lang="es-ES_tradnl" dirty="0" err="1"/>
              <a:t>possibility</a:t>
            </a:r>
            <a:r>
              <a:rPr lang="es-ES_tradnl" dirty="0"/>
              <a:t> of </a:t>
            </a:r>
            <a:r>
              <a:rPr lang="es-ES_tradnl" dirty="0" err="1"/>
              <a:t>recurrence</a:t>
            </a:r>
            <a:r>
              <a:rPr lang="es-ES_tradnl" dirty="0"/>
              <a:t>. PR: T 5.5x4.5x3cm </a:t>
            </a:r>
            <a:r>
              <a:rPr lang="es-ES_tradnl" dirty="0" err="1"/>
              <a:t>liposarcoma</a:t>
            </a:r>
            <a:r>
              <a:rPr lang="es-ES_tradnl" dirty="0"/>
              <a:t>, </a:t>
            </a:r>
            <a:r>
              <a:rPr lang="es-ES_tradnl" dirty="0" err="1"/>
              <a:t>neg</a:t>
            </a:r>
            <a:r>
              <a:rPr lang="es-ES_tradnl" dirty="0"/>
              <a:t> </a:t>
            </a:r>
            <a:r>
              <a:rPr lang="es-ES_tradnl" dirty="0" err="1"/>
              <a:t>margins</a:t>
            </a:r>
            <a:endParaRPr lang="es-ES_tradnl" dirty="0"/>
          </a:p>
          <a:p>
            <a:r>
              <a:rPr lang="es-ES_tradnl" dirty="0"/>
              <a:t>Jan-2019, Nov-2019: Local </a:t>
            </a:r>
            <a:r>
              <a:rPr lang="es-ES_tradnl" dirty="0" err="1"/>
              <a:t>relapse</a:t>
            </a:r>
            <a:r>
              <a:rPr lang="es-ES_tradnl" dirty="0"/>
              <a:t> </a:t>
            </a:r>
            <a:r>
              <a:rPr lang="es-ES_tradnl" dirty="0" err="1"/>
              <a:t>surgery</a:t>
            </a:r>
            <a:r>
              <a:rPr lang="es-ES_tradnl" dirty="0"/>
              <a:t>. T 5 x 3 x 2 cm </a:t>
            </a:r>
            <a:r>
              <a:rPr lang="es-ES_tradnl" dirty="0" err="1"/>
              <a:t>myxoid</a:t>
            </a:r>
            <a:r>
              <a:rPr lang="es-ES_tradnl" dirty="0"/>
              <a:t> </a:t>
            </a:r>
            <a:r>
              <a:rPr lang="es-ES_tradnl" dirty="0" err="1"/>
              <a:t>liposarcoma</a:t>
            </a:r>
            <a:endParaRPr lang="es-ES_tradnl" dirty="0"/>
          </a:p>
          <a:p>
            <a:r>
              <a:rPr lang="es-ES_tradnl" dirty="0"/>
              <a:t>August-2020: Local </a:t>
            </a:r>
            <a:r>
              <a:rPr lang="es-ES_tradnl" dirty="0" err="1"/>
              <a:t>relapse</a:t>
            </a:r>
            <a:r>
              <a:rPr lang="es-ES_tradnl" dirty="0"/>
              <a:t> </a:t>
            </a:r>
            <a:r>
              <a:rPr lang="es-ES_tradnl" dirty="0" err="1"/>
              <a:t>surgery</a:t>
            </a:r>
            <a:r>
              <a:rPr lang="es-ES_tradnl" dirty="0"/>
              <a:t>: </a:t>
            </a:r>
            <a:r>
              <a:rPr lang="es-ES_tradnl" dirty="0" err="1"/>
              <a:t>Partial</a:t>
            </a:r>
            <a:r>
              <a:rPr lang="es-ES_tradnl" dirty="0"/>
              <a:t> </a:t>
            </a:r>
            <a:r>
              <a:rPr lang="es-ES_tradnl" dirty="0" err="1"/>
              <a:t>resection</a:t>
            </a:r>
            <a:r>
              <a:rPr lang="es-ES_tradnl" dirty="0"/>
              <a:t> </a:t>
            </a:r>
            <a:r>
              <a:rPr lang="es-ES_tradnl" dirty="0" err="1"/>
              <a:t>with</a:t>
            </a:r>
            <a:r>
              <a:rPr lang="es-ES_tradnl" dirty="0"/>
              <a:t> </a:t>
            </a:r>
            <a:r>
              <a:rPr lang="es-ES_tradnl" dirty="0" err="1"/>
              <a:t>preservation</a:t>
            </a:r>
            <a:r>
              <a:rPr lang="es-ES_tradnl" dirty="0"/>
              <a:t> of </a:t>
            </a:r>
            <a:r>
              <a:rPr lang="es-ES_tradnl" dirty="0" err="1"/>
              <a:t>the</a:t>
            </a:r>
            <a:r>
              <a:rPr lang="es-ES_tradnl" dirty="0"/>
              <a:t> </a:t>
            </a:r>
            <a:r>
              <a:rPr lang="es-ES_tradnl" dirty="0" err="1"/>
              <a:t>sciatic</a:t>
            </a:r>
            <a:r>
              <a:rPr lang="es-ES_tradnl" dirty="0"/>
              <a:t> </a:t>
            </a:r>
            <a:r>
              <a:rPr lang="es-ES_tradnl" dirty="0" err="1"/>
              <a:t>nerve</a:t>
            </a:r>
            <a:r>
              <a:rPr lang="es-ES_tradnl" dirty="0"/>
              <a:t> </a:t>
            </a:r>
            <a:r>
              <a:rPr lang="es-ES_tradnl" dirty="0" err="1"/>
              <a:t>gross</a:t>
            </a:r>
            <a:r>
              <a:rPr lang="es-ES_tradnl" dirty="0"/>
              <a:t> </a:t>
            </a:r>
            <a:r>
              <a:rPr lang="es-ES_tradnl" dirty="0" err="1"/>
              <a:t>infiltration</a:t>
            </a:r>
            <a:r>
              <a:rPr lang="es-ES_tradnl" dirty="0"/>
              <a:t>. </a:t>
            </a:r>
            <a:r>
              <a:rPr lang="es-ES_tradnl" dirty="0" err="1"/>
              <a:t>The</a:t>
            </a:r>
            <a:r>
              <a:rPr lang="es-ES_tradnl" dirty="0"/>
              <a:t> </a:t>
            </a:r>
            <a:r>
              <a:rPr lang="es-ES_tradnl" dirty="0" err="1"/>
              <a:t>patient</a:t>
            </a:r>
            <a:r>
              <a:rPr lang="es-ES_tradnl" dirty="0"/>
              <a:t> </a:t>
            </a:r>
            <a:r>
              <a:rPr lang="es-ES_tradnl" dirty="0" err="1"/>
              <a:t>was</a:t>
            </a:r>
            <a:r>
              <a:rPr lang="es-ES_tradnl" dirty="0"/>
              <a:t> </a:t>
            </a:r>
            <a:r>
              <a:rPr lang="es-ES_tradnl" dirty="0" err="1"/>
              <a:t>asymptomatic</a:t>
            </a:r>
            <a:r>
              <a:rPr lang="es-ES_tradnl" dirty="0"/>
              <a:t> and </a:t>
            </a:r>
            <a:r>
              <a:rPr lang="es-ES_tradnl" dirty="0" err="1"/>
              <a:t>with</a:t>
            </a:r>
            <a:r>
              <a:rPr lang="es-ES_tradnl" dirty="0"/>
              <a:t> </a:t>
            </a:r>
            <a:r>
              <a:rPr lang="es-ES_tradnl" dirty="0" err="1"/>
              <a:t>preserved</a:t>
            </a:r>
            <a:r>
              <a:rPr lang="es-ES_tradnl" dirty="0"/>
              <a:t> </a:t>
            </a:r>
            <a:r>
              <a:rPr lang="es-ES_tradnl" dirty="0" err="1"/>
              <a:t>functionality</a:t>
            </a:r>
            <a:r>
              <a:rPr lang="es-ES_tradnl" dirty="0"/>
              <a:t>.</a:t>
            </a:r>
            <a:endParaRPr lang="it-IT" dirty="0"/>
          </a:p>
          <a:p>
            <a:pPr marL="0" indent="0">
              <a:buNone/>
            </a:pPr>
            <a:endParaRPr lang="es-ES_tradnl" dirty="0"/>
          </a:p>
          <a:p>
            <a:endParaRPr lang="es-ES_tradnl" dirty="0"/>
          </a:p>
        </p:txBody>
      </p:sp>
      <p:sp>
        <p:nvSpPr>
          <p:cNvPr id="4" name="Marcador de número de diapositiva 3"/>
          <p:cNvSpPr>
            <a:spLocks noGrp="1"/>
          </p:cNvSpPr>
          <p:nvPr>
            <p:ph type="sldNum" sz="quarter" idx="10"/>
          </p:nvPr>
        </p:nvSpPr>
        <p:spPr>
          <a:xfrm>
            <a:off x="3884613" y="8685213"/>
            <a:ext cx="2971800" cy="458787"/>
          </a:xfrm>
          <a:prstGeom prst="rect">
            <a:avLst/>
          </a:prstGeom>
        </p:spPr>
        <p:txBody>
          <a:bodyPr/>
          <a:lstStyle/>
          <a:p>
            <a:fld id="{5BCD9D66-23D2-2340-9228-6BCB09A83856}" type="slidenum">
              <a:rPr lang="es-ES_tradnl" smtClean="0"/>
              <a:t>32</a:t>
            </a:fld>
            <a:endParaRPr lang="es-ES_tradnl"/>
          </a:p>
        </p:txBody>
      </p:sp>
    </p:spTree>
    <p:extLst>
      <p:ext uri="{BB962C8B-B14F-4D97-AF65-F5344CB8AC3E}">
        <p14:creationId xmlns:p14="http://schemas.microsoft.com/office/powerpoint/2010/main" val="342818794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ES_tradnl" dirty="0" err="1"/>
              <a:t>These</a:t>
            </a:r>
            <a:r>
              <a:rPr lang="es-ES_tradnl" dirty="0"/>
              <a:t> </a:t>
            </a:r>
            <a:r>
              <a:rPr lang="es-ES_tradnl" dirty="0" err="1"/>
              <a:t>photos</a:t>
            </a:r>
            <a:r>
              <a:rPr lang="es-ES_tradnl" dirty="0"/>
              <a:t> show </a:t>
            </a:r>
            <a:r>
              <a:rPr lang="es-ES_tradnl" dirty="0" err="1"/>
              <a:t>the</a:t>
            </a:r>
            <a:r>
              <a:rPr lang="es-ES_tradnl" dirty="0"/>
              <a:t> </a:t>
            </a:r>
            <a:r>
              <a:rPr lang="es-ES_tradnl" dirty="0" err="1"/>
              <a:t>gross</a:t>
            </a:r>
            <a:r>
              <a:rPr lang="es-ES_tradnl" dirty="0"/>
              <a:t> </a:t>
            </a:r>
            <a:r>
              <a:rPr lang="es-ES_tradnl" dirty="0" err="1"/>
              <a:t>infiltration</a:t>
            </a:r>
            <a:r>
              <a:rPr lang="es-ES_tradnl" dirty="0"/>
              <a:t> of </a:t>
            </a:r>
            <a:r>
              <a:rPr lang="es-ES_tradnl" dirty="0" err="1"/>
              <a:t>the</a:t>
            </a:r>
            <a:r>
              <a:rPr lang="es-ES_tradnl" dirty="0"/>
              <a:t> </a:t>
            </a:r>
            <a:r>
              <a:rPr lang="es-ES_tradnl" dirty="0" err="1"/>
              <a:t>sciatic</a:t>
            </a:r>
            <a:r>
              <a:rPr lang="es-ES_tradnl" dirty="0"/>
              <a:t> </a:t>
            </a:r>
            <a:r>
              <a:rPr lang="es-ES_tradnl" dirty="0" err="1"/>
              <a:t>nerve</a:t>
            </a:r>
            <a:r>
              <a:rPr lang="es-ES_tradnl" dirty="0"/>
              <a:t> and </a:t>
            </a:r>
            <a:r>
              <a:rPr lang="es-ES_tradnl" dirty="0" err="1"/>
              <a:t>how</a:t>
            </a:r>
            <a:r>
              <a:rPr lang="es-ES_tradnl" dirty="0"/>
              <a:t> </a:t>
            </a:r>
            <a:r>
              <a:rPr lang="es-ES_tradnl" dirty="0" err="1"/>
              <a:t>the</a:t>
            </a:r>
            <a:r>
              <a:rPr lang="es-ES_tradnl" dirty="0"/>
              <a:t> tumor </a:t>
            </a:r>
            <a:r>
              <a:rPr lang="es-ES_tradnl" dirty="0" err="1"/>
              <a:t>is</a:t>
            </a:r>
            <a:r>
              <a:rPr lang="es-ES_tradnl" dirty="0"/>
              <a:t> </a:t>
            </a:r>
            <a:r>
              <a:rPr lang="es-ES_tradnl" dirty="0" err="1"/>
              <a:t>dissected</a:t>
            </a:r>
            <a:r>
              <a:rPr lang="es-ES_tradnl" dirty="0"/>
              <a:t> as </a:t>
            </a:r>
            <a:r>
              <a:rPr lang="es-ES_tradnl" dirty="0" err="1"/>
              <a:t>much</a:t>
            </a:r>
            <a:r>
              <a:rPr lang="es-ES_tradnl" dirty="0"/>
              <a:t> as </a:t>
            </a:r>
            <a:r>
              <a:rPr lang="es-ES_tradnl" dirty="0" err="1"/>
              <a:t>possible</a:t>
            </a:r>
            <a:r>
              <a:rPr lang="es-ES_tradnl" dirty="0"/>
              <a:t> and </a:t>
            </a:r>
            <a:r>
              <a:rPr lang="es-ES_tradnl" dirty="0" err="1"/>
              <a:t>the</a:t>
            </a:r>
            <a:r>
              <a:rPr lang="es-ES_tradnl" dirty="0"/>
              <a:t> </a:t>
            </a:r>
            <a:r>
              <a:rPr lang="es-ES_tradnl" dirty="0" err="1"/>
              <a:t>result</a:t>
            </a:r>
            <a:r>
              <a:rPr lang="es-ES_tradnl" dirty="0"/>
              <a:t> </a:t>
            </a:r>
            <a:r>
              <a:rPr lang="es-ES_tradnl" dirty="0" err="1"/>
              <a:t>after</a:t>
            </a:r>
            <a:r>
              <a:rPr lang="es-ES_tradnl" dirty="0"/>
              <a:t> </a:t>
            </a:r>
            <a:r>
              <a:rPr lang="es-ES_tradnl" dirty="0" err="1"/>
              <a:t>removing</a:t>
            </a:r>
            <a:r>
              <a:rPr lang="es-ES_tradnl" dirty="0"/>
              <a:t> </a:t>
            </a:r>
            <a:r>
              <a:rPr lang="es-ES_tradnl" dirty="0" err="1"/>
              <a:t>it</a:t>
            </a:r>
            <a:r>
              <a:rPr lang="es-ES_tradnl" dirty="0"/>
              <a:t>.</a:t>
            </a:r>
          </a:p>
        </p:txBody>
      </p:sp>
      <p:sp>
        <p:nvSpPr>
          <p:cNvPr id="4" name="Marcador de número de diapositiva 3"/>
          <p:cNvSpPr>
            <a:spLocks noGrp="1"/>
          </p:cNvSpPr>
          <p:nvPr>
            <p:ph type="sldNum" sz="quarter" idx="10"/>
          </p:nvPr>
        </p:nvSpPr>
        <p:spPr>
          <a:xfrm>
            <a:off x="3884613" y="8685213"/>
            <a:ext cx="2971800" cy="458787"/>
          </a:xfrm>
          <a:prstGeom prst="rect">
            <a:avLst/>
          </a:prstGeom>
        </p:spPr>
        <p:txBody>
          <a:bodyPr/>
          <a:lstStyle/>
          <a:p>
            <a:fld id="{5BCD9D66-23D2-2340-9228-6BCB09A83856}" type="slidenum">
              <a:rPr lang="es-ES_tradnl" smtClean="0"/>
              <a:t>33</a:t>
            </a:fld>
            <a:endParaRPr lang="es-ES_tradnl"/>
          </a:p>
        </p:txBody>
      </p:sp>
    </p:spTree>
    <p:extLst>
      <p:ext uri="{BB962C8B-B14F-4D97-AF65-F5344CB8AC3E}">
        <p14:creationId xmlns:p14="http://schemas.microsoft.com/office/powerpoint/2010/main" val="14994426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ES_tradnl" dirty="0" err="1"/>
              <a:t>It</a:t>
            </a:r>
            <a:r>
              <a:rPr lang="es-ES_tradnl" dirty="0"/>
              <a:t> </a:t>
            </a:r>
            <a:r>
              <a:rPr lang="es-ES_tradnl" dirty="0" err="1"/>
              <a:t>is</a:t>
            </a:r>
            <a:r>
              <a:rPr lang="es-ES_tradnl" dirty="0"/>
              <a:t> </a:t>
            </a:r>
            <a:r>
              <a:rPr lang="es-ES_tradnl" dirty="0" err="1"/>
              <a:t>impressive</a:t>
            </a:r>
            <a:r>
              <a:rPr lang="es-ES_tradnl" dirty="0"/>
              <a:t> to </a:t>
            </a:r>
            <a:r>
              <a:rPr lang="es-ES_tradnl" dirty="0" err="1"/>
              <a:t>exist</a:t>
            </a:r>
            <a:r>
              <a:rPr lang="es-ES_tradnl" dirty="0"/>
              <a:t> a </a:t>
            </a:r>
            <a:r>
              <a:rPr lang="es-ES_tradnl" dirty="0" err="1"/>
              <a:t>pseudonodular</a:t>
            </a:r>
            <a:r>
              <a:rPr lang="es-ES_tradnl" dirty="0"/>
              <a:t> </a:t>
            </a:r>
            <a:r>
              <a:rPr lang="es-ES_tradnl" dirty="0" err="1"/>
              <a:t>image</a:t>
            </a:r>
            <a:r>
              <a:rPr lang="es-ES_tradnl" dirty="0"/>
              <a:t> in </a:t>
            </a:r>
            <a:r>
              <a:rPr lang="es-ES_tradnl" dirty="0" err="1"/>
              <a:t>the</a:t>
            </a:r>
            <a:r>
              <a:rPr lang="es-ES_tradnl" dirty="0"/>
              <a:t> posterior tibial </a:t>
            </a:r>
            <a:r>
              <a:rPr lang="es-ES_tradnl" dirty="0" err="1"/>
              <a:t>deep</a:t>
            </a:r>
            <a:r>
              <a:rPr lang="es-ES_tradnl" dirty="0"/>
              <a:t> </a:t>
            </a:r>
            <a:r>
              <a:rPr lang="es-ES_tradnl" dirty="0" err="1"/>
              <a:t>perineural</a:t>
            </a:r>
            <a:r>
              <a:rPr lang="es-ES_tradnl" dirty="0"/>
              <a:t> </a:t>
            </a:r>
            <a:r>
              <a:rPr lang="es-ES_tradnl" dirty="0" err="1"/>
              <a:t>plane</a:t>
            </a:r>
            <a:r>
              <a:rPr lang="es-ES_tradnl" dirty="0"/>
              <a:t> </a:t>
            </a:r>
            <a:r>
              <a:rPr lang="es-ES_tradnl" dirty="0" err="1"/>
              <a:t>with</a:t>
            </a:r>
            <a:r>
              <a:rPr lang="es-ES_tradnl" dirty="0"/>
              <a:t> edema, </a:t>
            </a:r>
            <a:r>
              <a:rPr lang="es-ES_tradnl" dirty="0" err="1"/>
              <a:t>there</a:t>
            </a:r>
            <a:r>
              <a:rPr lang="es-ES_tradnl" dirty="0"/>
              <a:t> </a:t>
            </a:r>
            <a:r>
              <a:rPr lang="es-ES_tradnl" dirty="0" err="1"/>
              <a:t>is</a:t>
            </a:r>
            <a:r>
              <a:rPr lang="es-ES_tradnl" dirty="0"/>
              <a:t> a </a:t>
            </a:r>
            <a:r>
              <a:rPr lang="es-ES_tradnl" dirty="0" err="1"/>
              <a:t>small</a:t>
            </a:r>
            <a:r>
              <a:rPr lang="es-ES_tradnl" dirty="0"/>
              <a:t> </a:t>
            </a:r>
            <a:r>
              <a:rPr lang="es-ES_tradnl" dirty="0" err="1"/>
              <a:t>liquid</a:t>
            </a:r>
            <a:r>
              <a:rPr lang="es-ES_tradnl" dirty="0"/>
              <a:t> </a:t>
            </a:r>
            <a:r>
              <a:rPr lang="es-ES_tradnl" dirty="0" err="1"/>
              <a:t>collection</a:t>
            </a:r>
            <a:r>
              <a:rPr lang="es-ES_tradnl" dirty="0"/>
              <a:t> </a:t>
            </a:r>
            <a:r>
              <a:rPr lang="es-ES_tradnl" dirty="0" err="1"/>
              <a:t>associated</a:t>
            </a:r>
            <a:r>
              <a:rPr lang="es-ES_tradnl" dirty="0"/>
              <a:t> </a:t>
            </a:r>
            <a:r>
              <a:rPr lang="es-ES_tradnl" dirty="0" err="1"/>
              <a:t>with</a:t>
            </a:r>
            <a:r>
              <a:rPr lang="es-ES_tradnl" dirty="0"/>
              <a:t> </a:t>
            </a:r>
            <a:r>
              <a:rPr lang="es-ES_tradnl" dirty="0" err="1"/>
              <a:t>this</a:t>
            </a:r>
            <a:r>
              <a:rPr lang="es-ES_tradnl" dirty="0"/>
              <a:t> </a:t>
            </a:r>
            <a:r>
              <a:rPr lang="es-ES_tradnl" dirty="0" err="1"/>
              <a:t>process</a:t>
            </a:r>
            <a:r>
              <a:rPr lang="es-ES_tradnl" dirty="0"/>
              <a:t>. </a:t>
            </a:r>
            <a:r>
              <a:rPr lang="es-ES_tradnl" dirty="0" err="1"/>
              <a:t>The</a:t>
            </a:r>
            <a:r>
              <a:rPr lang="es-ES_tradnl" dirty="0"/>
              <a:t> </a:t>
            </a:r>
            <a:r>
              <a:rPr lang="es-ES_tradnl" dirty="0" err="1"/>
              <a:t>lesion</a:t>
            </a:r>
            <a:r>
              <a:rPr lang="es-ES_tradnl" dirty="0"/>
              <a:t> shows a </a:t>
            </a:r>
            <a:r>
              <a:rPr lang="es-ES_tradnl" dirty="0" err="1"/>
              <a:t>contiguous</a:t>
            </a:r>
            <a:r>
              <a:rPr lang="es-ES_tradnl" dirty="0"/>
              <a:t> </a:t>
            </a:r>
            <a:r>
              <a:rPr lang="es-ES_tradnl" dirty="0" err="1"/>
              <a:t>relationship</a:t>
            </a:r>
            <a:r>
              <a:rPr lang="es-ES_tradnl" dirty="0"/>
              <a:t> </a:t>
            </a:r>
            <a:r>
              <a:rPr lang="es-ES_tradnl" dirty="0" err="1"/>
              <a:t>with</a:t>
            </a:r>
            <a:r>
              <a:rPr lang="es-ES_tradnl" dirty="0"/>
              <a:t> epidural </a:t>
            </a:r>
            <a:r>
              <a:rPr lang="es-ES_tradnl" dirty="0" err="1"/>
              <a:t>thickening</a:t>
            </a:r>
            <a:r>
              <a:rPr lang="es-ES_tradnl" dirty="0"/>
              <a:t>. </a:t>
            </a:r>
            <a:r>
              <a:rPr lang="es-ES_tradnl" dirty="0" err="1"/>
              <a:t>Measures</a:t>
            </a:r>
            <a:r>
              <a:rPr lang="es-ES_tradnl" dirty="0"/>
              <a:t> </a:t>
            </a:r>
            <a:r>
              <a:rPr lang="es-ES_tradnl" dirty="0" err="1"/>
              <a:t>approximately</a:t>
            </a:r>
            <a:r>
              <a:rPr lang="es-ES_tradnl" dirty="0"/>
              <a:t> 5.5 cm in </a:t>
            </a:r>
            <a:r>
              <a:rPr lang="es-ES_tradnl" dirty="0" err="1"/>
              <a:t>the</a:t>
            </a:r>
            <a:r>
              <a:rPr lang="es-ES_tradnl" dirty="0"/>
              <a:t> longitudinal </a:t>
            </a:r>
            <a:r>
              <a:rPr lang="es-ES_tradnl" dirty="0" err="1"/>
              <a:t>plane</a:t>
            </a:r>
            <a:endParaRPr lang="es-ES_tradnl" dirty="0"/>
          </a:p>
        </p:txBody>
      </p:sp>
      <p:sp>
        <p:nvSpPr>
          <p:cNvPr id="4" name="Marcador de número de diapositiva 3"/>
          <p:cNvSpPr>
            <a:spLocks noGrp="1"/>
          </p:cNvSpPr>
          <p:nvPr>
            <p:ph type="sldNum" sz="quarter" idx="10"/>
          </p:nvPr>
        </p:nvSpPr>
        <p:spPr>
          <a:xfrm>
            <a:off x="3884613" y="8685213"/>
            <a:ext cx="2971800" cy="458787"/>
          </a:xfrm>
          <a:prstGeom prst="rect">
            <a:avLst/>
          </a:prstGeom>
        </p:spPr>
        <p:txBody>
          <a:bodyPr/>
          <a:lstStyle/>
          <a:p>
            <a:fld id="{5BCD9D66-23D2-2340-9228-6BCB09A83856}" type="slidenum">
              <a:rPr lang="es-ES_tradnl" smtClean="0"/>
              <a:t>34</a:t>
            </a:fld>
            <a:endParaRPr lang="es-ES_tradnl"/>
          </a:p>
        </p:txBody>
      </p:sp>
    </p:spTree>
    <p:extLst>
      <p:ext uri="{BB962C8B-B14F-4D97-AF65-F5344CB8AC3E}">
        <p14:creationId xmlns:p14="http://schemas.microsoft.com/office/powerpoint/2010/main" val="30543886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794"/>
        <p:cNvGrpSpPr/>
        <p:nvPr/>
      </p:nvGrpSpPr>
      <p:grpSpPr>
        <a:xfrm>
          <a:off x="0" y="0"/>
          <a:ext cx="0" cy="0"/>
          <a:chOff x="0" y="0"/>
          <a:chExt cx="0" cy="0"/>
        </a:xfrm>
      </p:grpSpPr>
      <p:sp>
        <p:nvSpPr>
          <p:cNvPr id="67795" name="Google Shape;67795;g8c04662bbc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96" name="Google Shape;67796;g8c04662bbc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57730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43"/>
        <p:cNvGrpSpPr/>
        <p:nvPr/>
      </p:nvGrpSpPr>
      <p:grpSpPr>
        <a:xfrm>
          <a:off x="0" y="0"/>
          <a:ext cx="0" cy="0"/>
          <a:chOff x="0" y="0"/>
          <a:chExt cx="0" cy="0"/>
        </a:xfrm>
      </p:grpSpPr>
      <p:sp>
        <p:nvSpPr>
          <p:cNvPr id="67844" name="Google Shape;67844;g8c04662bbc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845" name="Google Shape;67845;g8c04662bbc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0750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96"/>
        <p:cNvGrpSpPr/>
        <p:nvPr/>
      </p:nvGrpSpPr>
      <p:grpSpPr>
        <a:xfrm>
          <a:off x="0" y="0"/>
          <a:ext cx="0" cy="0"/>
          <a:chOff x="0" y="0"/>
          <a:chExt cx="0" cy="0"/>
        </a:xfrm>
      </p:grpSpPr>
      <p:sp>
        <p:nvSpPr>
          <p:cNvPr id="69097" name="Google Shape;69097;g92e1312cbd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98" name="Google Shape;69098;g92e1312cbd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81377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127"/>
        <p:cNvGrpSpPr/>
        <p:nvPr/>
      </p:nvGrpSpPr>
      <p:grpSpPr>
        <a:xfrm>
          <a:off x="0" y="0"/>
          <a:ext cx="0" cy="0"/>
          <a:chOff x="0" y="0"/>
          <a:chExt cx="0" cy="0"/>
        </a:xfrm>
      </p:grpSpPr>
      <p:sp>
        <p:nvSpPr>
          <p:cNvPr id="69128" name="Google Shape;69128;g8c04662bbc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29" name="Google Shape;69129;g8c04662bbc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51431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23"/>
        <p:cNvGrpSpPr/>
        <p:nvPr/>
      </p:nvGrpSpPr>
      <p:grpSpPr>
        <a:xfrm>
          <a:off x="0" y="0"/>
          <a:ext cx="0" cy="0"/>
          <a:chOff x="0" y="0"/>
          <a:chExt cx="0" cy="0"/>
        </a:xfrm>
      </p:grpSpPr>
      <p:sp>
        <p:nvSpPr>
          <p:cNvPr id="69424" name="Google Shape;69424;g94e4a46ea6_2_26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25" name="Google Shape;69425;g94e4a46ea6_2_26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665194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ES" dirty="0"/>
              <a:t>EN VEZ DE SICK</a:t>
            </a:r>
            <a:r>
              <a:rPr lang="es-ES" baseline="0" dirty="0"/>
              <a:t> TIME PON FEBREAURY 2021</a:t>
            </a:r>
            <a:endParaRPr lang="es-PE" dirty="0"/>
          </a:p>
        </p:txBody>
      </p:sp>
      <p:sp>
        <p:nvSpPr>
          <p:cNvPr id="4" name="Marcador de número de diapositiva 3"/>
          <p:cNvSpPr>
            <a:spLocks noGrp="1"/>
          </p:cNvSpPr>
          <p:nvPr>
            <p:ph type="sldNum" sz="quarter" idx="10"/>
          </p:nvPr>
        </p:nvSpPr>
        <p:spPr>
          <a:xfrm>
            <a:off x="3884613" y="8685213"/>
            <a:ext cx="2971800" cy="458787"/>
          </a:xfrm>
          <a:prstGeom prst="rect">
            <a:avLst/>
          </a:prstGeom>
        </p:spPr>
        <p:txBody>
          <a:bodyPr/>
          <a:lstStyle/>
          <a:p>
            <a:fld id="{3074C839-E188-4BE5-A1E8-A33937E32712}" type="slidenum">
              <a:rPr lang="es-PE" smtClean="0"/>
              <a:t>12</a:t>
            </a:fld>
            <a:endParaRPr lang="es-PE"/>
          </a:p>
        </p:txBody>
      </p:sp>
    </p:spTree>
    <p:extLst>
      <p:ext uri="{BB962C8B-B14F-4D97-AF65-F5344CB8AC3E}">
        <p14:creationId xmlns:p14="http://schemas.microsoft.com/office/powerpoint/2010/main" val="1416502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10"/>
          </p:nvPr>
        </p:nvSpPr>
        <p:spPr>
          <a:xfrm>
            <a:off x="3884613" y="8685213"/>
            <a:ext cx="2971800" cy="458787"/>
          </a:xfrm>
          <a:prstGeom prst="rect">
            <a:avLst/>
          </a:prstGeom>
        </p:spPr>
        <p:txBody>
          <a:bodyPr/>
          <a:lstStyle/>
          <a:p>
            <a:fld id="{3074C839-E188-4BE5-A1E8-A33937E32712}" type="slidenum">
              <a:rPr lang="es-PE" smtClean="0"/>
              <a:t>14</a:t>
            </a:fld>
            <a:endParaRPr lang="es-PE"/>
          </a:p>
        </p:txBody>
      </p:sp>
    </p:spTree>
    <p:extLst>
      <p:ext uri="{BB962C8B-B14F-4D97-AF65-F5344CB8AC3E}">
        <p14:creationId xmlns:p14="http://schemas.microsoft.com/office/powerpoint/2010/main" val="38291624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23"/>
        <p:cNvGrpSpPr/>
        <p:nvPr/>
      </p:nvGrpSpPr>
      <p:grpSpPr>
        <a:xfrm>
          <a:off x="0" y="0"/>
          <a:ext cx="0" cy="0"/>
          <a:chOff x="0" y="0"/>
          <a:chExt cx="0" cy="0"/>
        </a:xfrm>
      </p:grpSpPr>
      <p:sp>
        <p:nvSpPr>
          <p:cNvPr id="69424" name="Google Shape;69424;g94e4a46ea6_2_26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25" name="Google Shape;69425;g94e4a46ea6_2_26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116887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5" Type="http://schemas.openxmlformats.org/officeDocument/2006/relationships/hyperlink" Target="https://stories.freepik.com/" TargetMode="External"/><Relationship Id="rId4" Type="http://schemas.openxmlformats.org/officeDocument/2006/relationships/hyperlink" Target="https://www.freepik.com/" TargetMode="Externa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10800000" flipH="1">
            <a:off x="-85470" y="-60747"/>
            <a:ext cx="9292842" cy="5254539"/>
            <a:chOff x="178075" y="355925"/>
            <a:chExt cx="7235725" cy="4949175"/>
          </a:xfrm>
        </p:grpSpPr>
        <p:sp>
          <p:nvSpPr>
            <p:cNvPr id="10" name="Google Shape;10;p2"/>
            <p:cNvSpPr/>
            <p:nvPr/>
          </p:nvSpPr>
          <p:spPr>
            <a:xfrm>
              <a:off x="5147025" y="369600"/>
              <a:ext cx="6850" cy="6850"/>
            </a:xfrm>
            <a:custGeom>
              <a:avLst/>
              <a:gdLst/>
              <a:ahLst/>
              <a:cxnLst/>
              <a:rect l="l" t="t" r="r" b="b"/>
              <a:pathLst>
                <a:path w="274" h="274" extrusionOk="0">
                  <a:moveTo>
                    <a:pt x="213" y="31"/>
                  </a:moveTo>
                  <a:cubicBezTo>
                    <a:pt x="183" y="0"/>
                    <a:pt x="122" y="0"/>
                    <a:pt x="61" y="31"/>
                  </a:cubicBezTo>
                  <a:cubicBezTo>
                    <a:pt x="61" y="31"/>
                    <a:pt x="61" y="61"/>
                    <a:pt x="61" y="61"/>
                  </a:cubicBezTo>
                  <a:cubicBezTo>
                    <a:pt x="61" y="61"/>
                    <a:pt x="31" y="61"/>
                    <a:pt x="31" y="61"/>
                  </a:cubicBezTo>
                  <a:cubicBezTo>
                    <a:pt x="31" y="92"/>
                    <a:pt x="31" y="92"/>
                    <a:pt x="31" y="92"/>
                  </a:cubicBezTo>
                  <a:cubicBezTo>
                    <a:pt x="0" y="152"/>
                    <a:pt x="0" y="183"/>
                    <a:pt x="31" y="213"/>
                  </a:cubicBezTo>
                  <a:cubicBezTo>
                    <a:pt x="61" y="274"/>
                    <a:pt x="122" y="244"/>
                    <a:pt x="152" y="244"/>
                  </a:cubicBezTo>
                  <a:cubicBezTo>
                    <a:pt x="152" y="244"/>
                    <a:pt x="183" y="244"/>
                    <a:pt x="183" y="213"/>
                  </a:cubicBezTo>
                  <a:cubicBezTo>
                    <a:pt x="183" y="213"/>
                    <a:pt x="183" y="213"/>
                    <a:pt x="183" y="183"/>
                  </a:cubicBezTo>
                  <a:cubicBezTo>
                    <a:pt x="213" y="183"/>
                    <a:pt x="213" y="183"/>
                    <a:pt x="213" y="183"/>
                  </a:cubicBezTo>
                  <a:cubicBezTo>
                    <a:pt x="274" y="152"/>
                    <a:pt x="274" y="61"/>
                    <a:pt x="21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5068750" y="368075"/>
              <a:ext cx="8375" cy="8375"/>
            </a:xfrm>
            <a:custGeom>
              <a:avLst/>
              <a:gdLst/>
              <a:ahLst/>
              <a:cxnLst/>
              <a:rect l="l" t="t" r="r" b="b"/>
              <a:pathLst>
                <a:path w="335" h="335" extrusionOk="0">
                  <a:moveTo>
                    <a:pt x="274" y="61"/>
                  </a:moveTo>
                  <a:cubicBezTo>
                    <a:pt x="213" y="1"/>
                    <a:pt x="152" y="1"/>
                    <a:pt x="92" y="61"/>
                  </a:cubicBezTo>
                  <a:cubicBezTo>
                    <a:pt x="92" y="61"/>
                    <a:pt x="92" y="61"/>
                    <a:pt x="92" y="92"/>
                  </a:cubicBezTo>
                  <a:cubicBezTo>
                    <a:pt x="61" y="92"/>
                    <a:pt x="61" y="92"/>
                    <a:pt x="61" y="92"/>
                  </a:cubicBezTo>
                  <a:cubicBezTo>
                    <a:pt x="0" y="153"/>
                    <a:pt x="0" y="244"/>
                    <a:pt x="61" y="274"/>
                  </a:cubicBezTo>
                  <a:cubicBezTo>
                    <a:pt x="92" y="335"/>
                    <a:pt x="183" y="335"/>
                    <a:pt x="244" y="274"/>
                  </a:cubicBezTo>
                  <a:cubicBezTo>
                    <a:pt x="244" y="274"/>
                    <a:pt x="244" y="274"/>
                    <a:pt x="244" y="244"/>
                  </a:cubicBezTo>
                  <a:cubicBezTo>
                    <a:pt x="244" y="244"/>
                    <a:pt x="274" y="244"/>
                    <a:pt x="274" y="244"/>
                  </a:cubicBezTo>
                  <a:cubicBezTo>
                    <a:pt x="335" y="183"/>
                    <a:pt x="335" y="9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068750" y="446350"/>
              <a:ext cx="6875" cy="6850"/>
            </a:xfrm>
            <a:custGeom>
              <a:avLst/>
              <a:gdLst/>
              <a:ahLst/>
              <a:cxnLst/>
              <a:rect l="l" t="t" r="r" b="b"/>
              <a:pathLst>
                <a:path w="275" h="274" extrusionOk="0">
                  <a:moveTo>
                    <a:pt x="244" y="31"/>
                  </a:moveTo>
                  <a:cubicBezTo>
                    <a:pt x="213" y="0"/>
                    <a:pt x="122" y="0"/>
                    <a:pt x="92" y="31"/>
                  </a:cubicBezTo>
                  <a:cubicBezTo>
                    <a:pt x="92" y="31"/>
                    <a:pt x="92" y="61"/>
                    <a:pt x="92" y="61"/>
                  </a:cubicBezTo>
                  <a:cubicBezTo>
                    <a:pt x="61" y="61"/>
                    <a:pt x="61" y="61"/>
                    <a:pt x="61" y="61"/>
                  </a:cubicBezTo>
                  <a:cubicBezTo>
                    <a:pt x="0" y="122"/>
                    <a:pt x="0" y="183"/>
                    <a:pt x="61" y="213"/>
                  </a:cubicBezTo>
                  <a:cubicBezTo>
                    <a:pt x="92" y="274"/>
                    <a:pt x="152" y="274"/>
                    <a:pt x="213" y="213"/>
                  </a:cubicBezTo>
                  <a:cubicBezTo>
                    <a:pt x="213" y="213"/>
                    <a:pt x="213" y="213"/>
                    <a:pt x="213" y="183"/>
                  </a:cubicBezTo>
                  <a:cubicBezTo>
                    <a:pt x="213" y="183"/>
                    <a:pt x="244" y="183"/>
                    <a:pt x="244" y="183"/>
                  </a:cubicBezTo>
                  <a:cubicBezTo>
                    <a:pt x="274" y="152"/>
                    <a:pt x="274" y="61"/>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990475" y="366550"/>
              <a:ext cx="9900" cy="9900"/>
            </a:xfrm>
            <a:custGeom>
              <a:avLst/>
              <a:gdLst/>
              <a:ahLst/>
              <a:cxnLst/>
              <a:rect l="l" t="t" r="r" b="b"/>
              <a:pathLst>
                <a:path w="396" h="396" extrusionOk="0">
                  <a:moveTo>
                    <a:pt x="335" y="92"/>
                  </a:moveTo>
                  <a:cubicBezTo>
                    <a:pt x="274" y="31"/>
                    <a:pt x="183" y="1"/>
                    <a:pt x="122" y="62"/>
                  </a:cubicBezTo>
                  <a:cubicBezTo>
                    <a:pt x="122" y="92"/>
                    <a:pt x="122" y="92"/>
                    <a:pt x="92" y="92"/>
                  </a:cubicBezTo>
                  <a:cubicBezTo>
                    <a:pt x="92" y="122"/>
                    <a:pt x="92" y="92"/>
                    <a:pt x="62" y="122"/>
                  </a:cubicBezTo>
                  <a:cubicBezTo>
                    <a:pt x="1" y="183"/>
                    <a:pt x="1" y="274"/>
                    <a:pt x="62" y="335"/>
                  </a:cubicBezTo>
                  <a:cubicBezTo>
                    <a:pt x="122" y="396"/>
                    <a:pt x="214" y="396"/>
                    <a:pt x="274" y="335"/>
                  </a:cubicBezTo>
                  <a:cubicBezTo>
                    <a:pt x="305" y="335"/>
                    <a:pt x="305" y="305"/>
                    <a:pt x="305" y="305"/>
                  </a:cubicBezTo>
                  <a:cubicBezTo>
                    <a:pt x="305" y="305"/>
                    <a:pt x="335" y="305"/>
                    <a:pt x="335" y="274"/>
                  </a:cubicBezTo>
                  <a:cubicBezTo>
                    <a:pt x="396" y="244"/>
                    <a:pt x="396" y="153"/>
                    <a:pt x="33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992000" y="444075"/>
              <a:ext cx="8375" cy="7625"/>
            </a:xfrm>
            <a:custGeom>
              <a:avLst/>
              <a:gdLst/>
              <a:ahLst/>
              <a:cxnLst/>
              <a:rect l="l" t="t" r="r" b="b"/>
              <a:pathLst>
                <a:path w="335" h="305" extrusionOk="0">
                  <a:moveTo>
                    <a:pt x="274" y="31"/>
                  </a:moveTo>
                  <a:cubicBezTo>
                    <a:pt x="244" y="0"/>
                    <a:pt x="153" y="0"/>
                    <a:pt x="92" y="31"/>
                  </a:cubicBezTo>
                  <a:cubicBezTo>
                    <a:pt x="92" y="31"/>
                    <a:pt x="92" y="61"/>
                    <a:pt x="92" y="61"/>
                  </a:cubicBezTo>
                  <a:cubicBezTo>
                    <a:pt x="92" y="61"/>
                    <a:pt x="61" y="61"/>
                    <a:pt x="61" y="91"/>
                  </a:cubicBezTo>
                  <a:cubicBezTo>
                    <a:pt x="1" y="122"/>
                    <a:pt x="1" y="213"/>
                    <a:pt x="61" y="274"/>
                  </a:cubicBezTo>
                  <a:cubicBezTo>
                    <a:pt x="92" y="304"/>
                    <a:pt x="183" y="304"/>
                    <a:pt x="244" y="274"/>
                  </a:cubicBezTo>
                  <a:cubicBezTo>
                    <a:pt x="244" y="243"/>
                    <a:pt x="244" y="243"/>
                    <a:pt x="244" y="243"/>
                  </a:cubicBezTo>
                  <a:cubicBezTo>
                    <a:pt x="274" y="243"/>
                    <a:pt x="274" y="243"/>
                    <a:pt x="274" y="213"/>
                  </a:cubicBezTo>
                  <a:cubicBezTo>
                    <a:pt x="335" y="183"/>
                    <a:pt x="335" y="91"/>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914500" y="520825"/>
              <a:ext cx="8375" cy="7625"/>
            </a:xfrm>
            <a:custGeom>
              <a:avLst/>
              <a:gdLst/>
              <a:ahLst/>
              <a:cxnLst/>
              <a:rect l="l" t="t" r="r" b="b"/>
              <a:pathLst>
                <a:path w="335" h="305" extrusionOk="0">
                  <a:moveTo>
                    <a:pt x="274" y="31"/>
                  </a:moveTo>
                  <a:cubicBezTo>
                    <a:pt x="213" y="0"/>
                    <a:pt x="152" y="0"/>
                    <a:pt x="91" y="31"/>
                  </a:cubicBezTo>
                  <a:cubicBezTo>
                    <a:pt x="91" y="61"/>
                    <a:pt x="91" y="61"/>
                    <a:pt x="61" y="61"/>
                  </a:cubicBezTo>
                  <a:cubicBezTo>
                    <a:pt x="61" y="61"/>
                    <a:pt x="61" y="61"/>
                    <a:pt x="31" y="91"/>
                  </a:cubicBezTo>
                  <a:cubicBezTo>
                    <a:pt x="0" y="122"/>
                    <a:pt x="0" y="213"/>
                    <a:pt x="31" y="274"/>
                  </a:cubicBezTo>
                  <a:cubicBezTo>
                    <a:pt x="91" y="304"/>
                    <a:pt x="183" y="304"/>
                    <a:pt x="243" y="274"/>
                  </a:cubicBezTo>
                  <a:cubicBezTo>
                    <a:pt x="243" y="274"/>
                    <a:pt x="243" y="243"/>
                    <a:pt x="243" y="243"/>
                  </a:cubicBezTo>
                  <a:cubicBezTo>
                    <a:pt x="243" y="243"/>
                    <a:pt x="274" y="243"/>
                    <a:pt x="274" y="213"/>
                  </a:cubicBezTo>
                  <a:cubicBezTo>
                    <a:pt x="335" y="182"/>
                    <a:pt x="335" y="91"/>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836225" y="441775"/>
              <a:ext cx="10650" cy="9925"/>
            </a:xfrm>
            <a:custGeom>
              <a:avLst/>
              <a:gdLst/>
              <a:ahLst/>
              <a:cxnLst/>
              <a:rect l="l" t="t" r="r" b="b"/>
              <a:pathLst>
                <a:path w="426" h="397" extrusionOk="0">
                  <a:moveTo>
                    <a:pt x="365" y="62"/>
                  </a:moveTo>
                  <a:cubicBezTo>
                    <a:pt x="304" y="1"/>
                    <a:pt x="183" y="1"/>
                    <a:pt x="122" y="62"/>
                  </a:cubicBezTo>
                  <a:cubicBezTo>
                    <a:pt x="92" y="62"/>
                    <a:pt x="122" y="62"/>
                    <a:pt x="92" y="92"/>
                  </a:cubicBezTo>
                  <a:cubicBezTo>
                    <a:pt x="92" y="92"/>
                    <a:pt x="92" y="92"/>
                    <a:pt x="61" y="92"/>
                  </a:cubicBezTo>
                  <a:cubicBezTo>
                    <a:pt x="0" y="153"/>
                    <a:pt x="0" y="275"/>
                    <a:pt x="61" y="335"/>
                  </a:cubicBezTo>
                  <a:cubicBezTo>
                    <a:pt x="152" y="396"/>
                    <a:pt x="244" y="396"/>
                    <a:pt x="304" y="335"/>
                  </a:cubicBezTo>
                  <a:cubicBezTo>
                    <a:pt x="335" y="335"/>
                    <a:pt x="335" y="335"/>
                    <a:pt x="335" y="305"/>
                  </a:cubicBezTo>
                  <a:cubicBezTo>
                    <a:pt x="335" y="305"/>
                    <a:pt x="335" y="305"/>
                    <a:pt x="365" y="305"/>
                  </a:cubicBezTo>
                  <a:cubicBezTo>
                    <a:pt x="426" y="244"/>
                    <a:pt x="426" y="123"/>
                    <a:pt x="36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992000" y="521575"/>
              <a:ext cx="7625" cy="6875"/>
            </a:xfrm>
            <a:custGeom>
              <a:avLst/>
              <a:gdLst/>
              <a:ahLst/>
              <a:cxnLst/>
              <a:rect l="l" t="t" r="r" b="b"/>
              <a:pathLst>
                <a:path w="305" h="275" extrusionOk="0">
                  <a:moveTo>
                    <a:pt x="244" y="61"/>
                  </a:moveTo>
                  <a:cubicBezTo>
                    <a:pt x="213" y="1"/>
                    <a:pt x="153" y="1"/>
                    <a:pt x="92" y="61"/>
                  </a:cubicBezTo>
                  <a:cubicBezTo>
                    <a:pt x="92" y="61"/>
                    <a:pt x="92" y="61"/>
                    <a:pt x="92" y="92"/>
                  </a:cubicBezTo>
                  <a:cubicBezTo>
                    <a:pt x="61" y="92"/>
                    <a:pt x="61" y="92"/>
                    <a:pt x="61" y="92"/>
                  </a:cubicBezTo>
                  <a:cubicBezTo>
                    <a:pt x="1" y="122"/>
                    <a:pt x="1" y="213"/>
                    <a:pt x="61" y="244"/>
                  </a:cubicBezTo>
                  <a:cubicBezTo>
                    <a:pt x="92" y="274"/>
                    <a:pt x="153" y="274"/>
                    <a:pt x="213" y="244"/>
                  </a:cubicBezTo>
                  <a:cubicBezTo>
                    <a:pt x="213" y="244"/>
                    <a:pt x="213" y="213"/>
                    <a:pt x="213" y="213"/>
                  </a:cubicBezTo>
                  <a:cubicBezTo>
                    <a:pt x="213" y="213"/>
                    <a:pt x="244" y="213"/>
                    <a:pt x="244" y="213"/>
                  </a:cubicBezTo>
                  <a:cubicBezTo>
                    <a:pt x="274" y="152"/>
                    <a:pt x="304" y="92"/>
                    <a:pt x="24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914500" y="598325"/>
              <a:ext cx="6850" cy="6875"/>
            </a:xfrm>
            <a:custGeom>
              <a:avLst/>
              <a:gdLst/>
              <a:ahLst/>
              <a:cxnLst/>
              <a:rect l="l" t="t" r="r" b="b"/>
              <a:pathLst>
                <a:path w="274" h="275" extrusionOk="0">
                  <a:moveTo>
                    <a:pt x="243" y="61"/>
                  </a:moveTo>
                  <a:cubicBezTo>
                    <a:pt x="213" y="0"/>
                    <a:pt x="122" y="0"/>
                    <a:pt x="91" y="61"/>
                  </a:cubicBezTo>
                  <a:cubicBezTo>
                    <a:pt x="91" y="61"/>
                    <a:pt x="91" y="61"/>
                    <a:pt x="61" y="61"/>
                  </a:cubicBezTo>
                  <a:cubicBezTo>
                    <a:pt x="61" y="92"/>
                    <a:pt x="61" y="92"/>
                    <a:pt x="61" y="92"/>
                  </a:cubicBezTo>
                  <a:cubicBezTo>
                    <a:pt x="0" y="122"/>
                    <a:pt x="0" y="213"/>
                    <a:pt x="31" y="244"/>
                  </a:cubicBezTo>
                  <a:cubicBezTo>
                    <a:pt x="91" y="274"/>
                    <a:pt x="152" y="274"/>
                    <a:pt x="183" y="244"/>
                  </a:cubicBezTo>
                  <a:cubicBezTo>
                    <a:pt x="213" y="244"/>
                    <a:pt x="213" y="213"/>
                    <a:pt x="213" y="213"/>
                  </a:cubicBezTo>
                  <a:cubicBezTo>
                    <a:pt x="213" y="213"/>
                    <a:pt x="243" y="213"/>
                    <a:pt x="243" y="213"/>
                  </a:cubicBezTo>
                  <a:cubicBezTo>
                    <a:pt x="274" y="152"/>
                    <a:pt x="274" y="92"/>
                    <a:pt x="24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836225" y="519300"/>
              <a:ext cx="9900" cy="9150"/>
            </a:xfrm>
            <a:custGeom>
              <a:avLst/>
              <a:gdLst/>
              <a:ahLst/>
              <a:cxnLst/>
              <a:rect l="l" t="t" r="r" b="b"/>
              <a:pathLst>
                <a:path w="396" h="366" extrusionOk="0">
                  <a:moveTo>
                    <a:pt x="335" y="61"/>
                  </a:moveTo>
                  <a:cubicBezTo>
                    <a:pt x="274" y="0"/>
                    <a:pt x="183" y="0"/>
                    <a:pt x="122" y="61"/>
                  </a:cubicBezTo>
                  <a:cubicBezTo>
                    <a:pt x="92" y="61"/>
                    <a:pt x="92" y="92"/>
                    <a:pt x="92" y="92"/>
                  </a:cubicBezTo>
                  <a:cubicBezTo>
                    <a:pt x="92" y="92"/>
                    <a:pt x="92" y="92"/>
                    <a:pt x="61" y="92"/>
                  </a:cubicBezTo>
                  <a:cubicBezTo>
                    <a:pt x="0" y="152"/>
                    <a:pt x="0" y="274"/>
                    <a:pt x="61" y="304"/>
                  </a:cubicBezTo>
                  <a:cubicBezTo>
                    <a:pt x="122" y="365"/>
                    <a:pt x="213" y="365"/>
                    <a:pt x="274" y="304"/>
                  </a:cubicBezTo>
                  <a:cubicBezTo>
                    <a:pt x="304" y="304"/>
                    <a:pt x="274" y="304"/>
                    <a:pt x="304" y="274"/>
                  </a:cubicBezTo>
                  <a:cubicBezTo>
                    <a:pt x="304" y="274"/>
                    <a:pt x="304" y="274"/>
                    <a:pt x="335" y="274"/>
                  </a:cubicBezTo>
                  <a:cubicBezTo>
                    <a:pt x="396" y="21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914500" y="442550"/>
              <a:ext cx="9125" cy="9150"/>
            </a:xfrm>
            <a:custGeom>
              <a:avLst/>
              <a:gdLst/>
              <a:ahLst/>
              <a:cxnLst/>
              <a:rect l="l" t="t" r="r" b="b"/>
              <a:pathLst>
                <a:path w="365" h="366" extrusionOk="0">
                  <a:moveTo>
                    <a:pt x="304" y="61"/>
                  </a:moveTo>
                  <a:cubicBezTo>
                    <a:pt x="243" y="0"/>
                    <a:pt x="152" y="0"/>
                    <a:pt x="91" y="61"/>
                  </a:cubicBezTo>
                  <a:cubicBezTo>
                    <a:pt x="91" y="61"/>
                    <a:pt x="91" y="92"/>
                    <a:pt x="61" y="92"/>
                  </a:cubicBezTo>
                  <a:cubicBezTo>
                    <a:pt x="61" y="92"/>
                    <a:pt x="61" y="92"/>
                    <a:pt x="31" y="92"/>
                  </a:cubicBezTo>
                  <a:cubicBezTo>
                    <a:pt x="0" y="152"/>
                    <a:pt x="0" y="244"/>
                    <a:pt x="61" y="304"/>
                  </a:cubicBezTo>
                  <a:cubicBezTo>
                    <a:pt x="91" y="365"/>
                    <a:pt x="213" y="365"/>
                    <a:pt x="243" y="304"/>
                  </a:cubicBezTo>
                  <a:cubicBezTo>
                    <a:pt x="274" y="304"/>
                    <a:pt x="274" y="304"/>
                    <a:pt x="274" y="274"/>
                  </a:cubicBezTo>
                  <a:cubicBezTo>
                    <a:pt x="274" y="274"/>
                    <a:pt x="304" y="274"/>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758725" y="440275"/>
              <a:ext cx="11400" cy="11425"/>
            </a:xfrm>
            <a:custGeom>
              <a:avLst/>
              <a:gdLst/>
              <a:ahLst/>
              <a:cxnLst/>
              <a:rect l="l" t="t" r="r" b="b"/>
              <a:pathLst>
                <a:path w="456" h="457" extrusionOk="0">
                  <a:moveTo>
                    <a:pt x="395" y="91"/>
                  </a:moveTo>
                  <a:cubicBezTo>
                    <a:pt x="304" y="0"/>
                    <a:pt x="182" y="0"/>
                    <a:pt x="122" y="61"/>
                  </a:cubicBezTo>
                  <a:cubicBezTo>
                    <a:pt x="91" y="91"/>
                    <a:pt x="91" y="91"/>
                    <a:pt x="91" y="91"/>
                  </a:cubicBezTo>
                  <a:cubicBezTo>
                    <a:pt x="91" y="122"/>
                    <a:pt x="61" y="122"/>
                    <a:pt x="61" y="122"/>
                  </a:cubicBezTo>
                  <a:cubicBezTo>
                    <a:pt x="0" y="183"/>
                    <a:pt x="0" y="304"/>
                    <a:pt x="61" y="395"/>
                  </a:cubicBezTo>
                  <a:cubicBezTo>
                    <a:pt x="152" y="456"/>
                    <a:pt x="274" y="456"/>
                    <a:pt x="334" y="395"/>
                  </a:cubicBezTo>
                  <a:cubicBezTo>
                    <a:pt x="334" y="395"/>
                    <a:pt x="334" y="365"/>
                    <a:pt x="334" y="365"/>
                  </a:cubicBezTo>
                  <a:cubicBezTo>
                    <a:pt x="365" y="365"/>
                    <a:pt x="365" y="365"/>
                    <a:pt x="365" y="335"/>
                  </a:cubicBezTo>
                  <a:cubicBezTo>
                    <a:pt x="456" y="274"/>
                    <a:pt x="456" y="152"/>
                    <a:pt x="39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837750" y="596050"/>
              <a:ext cx="8375" cy="8375"/>
            </a:xfrm>
            <a:custGeom>
              <a:avLst/>
              <a:gdLst/>
              <a:ahLst/>
              <a:cxnLst/>
              <a:rect l="l" t="t" r="r" b="b"/>
              <a:pathLst>
                <a:path w="335" h="335" extrusionOk="0">
                  <a:moveTo>
                    <a:pt x="274" y="61"/>
                  </a:moveTo>
                  <a:cubicBezTo>
                    <a:pt x="213" y="0"/>
                    <a:pt x="152" y="0"/>
                    <a:pt x="91" y="61"/>
                  </a:cubicBezTo>
                  <a:cubicBezTo>
                    <a:pt x="91" y="61"/>
                    <a:pt x="91" y="91"/>
                    <a:pt x="91" y="91"/>
                  </a:cubicBezTo>
                  <a:cubicBezTo>
                    <a:pt x="61" y="91"/>
                    <a:pt x="61" y="91"/>
                    <a:pt x="61" y="91"/>
                  </a:cubicBezTo>
                  <a:cubicBezTo>
                    <a:pt x="0" y="152"/>
                    <a:pt x="0" y="243"/>
                    <a:pt x="31" y="274"/>
                  </a:cubicBezTo>
                  <a:cubicBezTo>
                    <a:pt x="91" y="335"/>
                    <a:pt x="183" y="335"/>
                    <a:pt x="243" y="274"/>
                  </a:cubicBezTo>
                  <a:cubicBezTo>
                    <a:pt x="243" y="274"/>
                    <a:pt x="243" y="274"/>
                    <a:pt x="243" y="243"/>
                  </a:cubicBezTo>
                  <a:cubicBezTo>
                    <a:pt x="243" y="243"/>
                    <a:pt x="274" y="243"/>
                    <a:pt x="274" y="243"/>
                  </a:cubicBezTo>
                  <a:cubicBezTo>
                    <a:pt x="335" y="183"/>
                    <a:pt x="335"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760225" y="672800"/>
              <a:ext cx="7625" cy="8375"/>
            </a:xfrm>
            <a:custGeom>
              <a:avLst/>
              <a:gdLst/>
              <a:ahLst/>
              <a:cxnLst/>
              <a:rect l="l" t="t" r="r" b="b"/>
              <a:pathLst>
                <a:path w="305" h="335" extrusionOk="0">
                  <a:moveTo>
                    <a:pt x="274" y="61"/>
                  </a:moveTo>
                  <a:cubicBezTo>
                    <a:pt x="214" y="0"/>
                    <a:pt x="122" y="0"/>
                    <a:pt x="92" y="61"/>
                  </a:cubicBezTo>
                  <a:cubicBezTo>
                    <a:pt x="62" y="61"/>
                    <a:pt x="62" y="61"/>
                    <a:pt x="62" y="91"/>
                  </a:cubicBezTo>
                  <a:cubicBezTo>
                    <a:pt x="62" y="91"/>
                    <a:pt x="62" y="91"/>
                    <a:pt x="31" y="91"/>
                  </a:cubicBezTo>
                  <a:cubicBezTo>
                    <a:pt x="1" y="152"/>
                    <a:pt x="1" y="243"/>
                    <a:pt x="31" y="274"/>
                  </a:cubicBezTo>
                  <a:cubicBezTo>
                    <a:pt x="92" y="335"/>
                    <a:pt x="183" y="335"/>
                    <a:pt x="214" y="274"/>
                  </a:cubicBezTo>
                  <a:cubicBezTo>
                    <a:pt x="244" y="274"/>
                    <a:pt x="244" y="274"/>
                    <a:pt x="244" y="243"/>
                  </a:cubicBezTo>
                  <a:cubicBezTo>
                    <a:pt x="244" y="243"/>
                    <a:pt x="244" y="243"/>
                    <a:pt x="274" y="243"/>
                  </a:cubicBezTo>
                  <a:cubicBezTo>
                    <a:pt x="305" y="183"/>
                    <a:pt x="305" y="91"/>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681975" y="593775"/>
              <a:ext cx="10650" cy="10650"/>
            </a:xfrm>
            <a:custGeom>
              <a:avLst/>
              <a:gdLst/>
              <a:ahLst/>
              <a:cxnLst/>
              <a:rect l="l" t="t" r="r" b="b"/>
              <a:pathLst>
                <a:path w="426" h="426" extrusionOk="0">
                  <a:moveTo>
                    <a:pt x="365" y="61"/>
                  </a:moveTo>
                  <a:cubicBezTo>
                    <a:pt x="274" y="0"/>
                    <a:pt x="182" y="0"/>
                    <a:pt x="122" y="61"/>
                  </a:cubicBezTo>
                  <a:cubicBezTo>
                    <a:pt x="91" y="91"/>
                    <a:pt x="91" y="91"/>
                    <a:pt x="91" y="91"/>
                  </a:cubicBezTo>
                  <a:cubicBezTo>
                    <a:pt x="91" y="122"/>
                    <a:pt x="61" y="91"/>
                    <a:pt x="61" y="122"/>
                  </a:cubicBezTo>
                  <a:cubicBezTo>
                    <a:pt x="0" y="182"/>
                    <a:pt x="0" y="274"/>
                    <a:pt x="61" y="365"/>
                  </a:cubicBezTo>
                  <a:cubicBezTo>
                    <a:pt x="122" y="426"/>
                    <a:pt x="243" y="426"/>
                    <a:pt x="304" y="365"/>
                  </a:cubicBezTo>
                  <a:cubicBezTo>
                    <a:pt x="304" y="365"/>
                    <a:pt x="304" y="334"/>
                    <a:pt x="334" y="334"/>
                  </a:cubicBezTo>
                  <a:cubicBezTo>
                    <a:pt x="334" y="334"/>
                    <a:pt x="334" y="334"/>
                    <a:pt x="365" y="304"/>
                  </a:cubicBezTo>
                  <a:cubicBezTo>
                    <a:pt x="426" y="243"/>
                    <a:pt x="426" y="15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759475" y="517025"/>
              <a:ext cx="10650" cy="10650"/>
            </a:xfrm>
            <a:custGeom>
              <a:avLst/>
              <a:gdLst/>
              <a:ahLst/>
              <a:cxnLst/>
              <a:rect l="l" t="t" r="r" b="b"/>
              <a:pathLst>
                <a:path w="426" h="426" extrusionOk="0">
                  <a:moveTo>
                    <a:pt x="365" y="61"/>
                  </a:moveTo>
                  <a:cubicBezTo>
                    <a:pt x="304" y="0"/>
                    <a:pt x="183" y="0"/>
                    <a:pt x="122" y="61"/>
                  </a:cubicBezTo>
                  <a:cubicBezTo>
                    <a:pt x="122" y="91"/>
                    <a:pt x="122" y="91"/>
                    <a:pt x="92" y="91"/>
                  </a:cubicBezTo>
                  <a:cubicBezTo>
                    <a:pt x="92" y="122"/>
                    <a:pt x="92" y="91"/>
                    <a:pt x="92" y="122"/>
                  </a:cubicBezTo>
                  <a:cubicBezTo>
                    <a:pt x="0" y="183"/>
                    <a:pt x="0" y="304"/>
                    <a:pt x="61" y="365"/>
                  </a:cubicBezTo>
                  <a:cubicBezTo>
                    <a:pt x="152" y="426"/>
                    <a:pt x="244" y="426"/>
                    <a:pt x="335" y="365"/>
                  </a:cubicBezTo>
                  <a:cubicBezTo>
                    <a:pt x="335" y="365"/>
                    <a:pt x="335" y="334"/>
                    <a:pt x="335" y="334"/>
                  </a:cubicBezTo>
                  <a:cubicBezTo>
                    <a:pt x="335" y="334"/>
                    <a:pt x="365" y="334"/>
                    <a:pt x="365" y="334"/>
                  </a:cubicBezTo>
                  <a:cubicBezTo>
                    <a:pt x="426" y="243"/>
                    <a:pt x="426" y="15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681200" y="437975"/>
              <a:ext cx="13700" cy="12950"/>
            </a:xfrm>
            <a:custGeom>
              <a:avLst/>
              <a:gdLst/>
              <a:ahLst/>
              <a:cxnLst/>
              <a:rect l="l" t="t" r="r" b="b"/>
              <a:pathLst>
                <a:path w="548" h="518" extrusionOk="0">
                  <a:moveTo>
                    <a:pt x="457" y="92"/>
                  </a:moveTo>
                  <a:cubicBezTo>
                    <a:pt x="365" y="1"/>
                    <a:pt x="213" y="1"/>
                    <a:pt x="153" y="92"/>
                  </a:cubicBezTo>
                  <a:cubicBezTo>
                    <a:pt x="122" y="92"/>
                    <a:pt x="122" y="92"/>
                    <a:pt x="122" y="123"/>
                  </a:cubicBezTo>
                  <a:cubicBezTo>
                    <a:pt x="122" y="123"/>
                    <a:pt x="92" y="123"/>
                    <a:pt x="92" y="123"/>
                  </a:cubicBezTo>
                  <a:cubicBezTo>
                    <a:pt x="1" y="214"/>
                    <a:pt x="1" y="335"/>
                    <a:pt x="92" y="427"/>
                  </a:cubicBezTo>
                  <a:cubicBezTo>
                    <a:pt x="183" y="518"/>
                    <a:pt x="305" y="518"/>
                    <a:pt x="396" y="427"/>
                  </a:cubicBezTo>
                  <a:cubicBezTo>
                    <a:pt x="396" y="427"/>
                    <a:pt x="426" y="427"/>
                    <a:pt x="426" y="396"/>
                  </a:cubicBezTo>
                  <a:cubicBezTo>
                    <a:pt x="426" y="396"/>
                    <a:pt x="426" y="396"/>
                    <a:pt x="457" y="396"/>
                  </a:cubicBezTo>
                  <a:cubicBezTo>
                    <a:pt x="548" y="305"/>
                    <a:pt x="517"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603700" y="514725"/>
              <a:ext cx="12950" cy="12950"/>
            </a:xfrm>
            <a:custGeom>
              <a:avLst/>
              <a:gdLst/>
              <a:ahLst/>
              <a:cxnLst/>
              <a:rect l="l" t="t" r="r" b="b"/>
              <a:pathLst>
                <a:path w="518" h="518" extrusionOk="0">
                  <a:moveTo>
                    <a:pt x="426" y="92"/>
                  </a:moveTo>
                  <a:cubicBezTo>
                    <a:pt x="365" y="1"/>
                    <a:pt x="213" y="1"/>
                    <a:pt x="122" y="92"/>
                  </a:cubicBezTo>
                  <a:cubicBezTo>
                    <a:pt x="122" y="92"/>
                    <a:pt x="122" y="92"/>
                    <a:pt x="122" y="123"/>
                  </a:cubicBezTo>
                  <a:cubicBezTo>
                    <a:pt x="122" y="123"/>
                    <a:pt x="92" y="123"/>
                    <a:pt x="92" y="123"/>
                  </a:cubicBezTo>
                  <a:cubicBezTo>
                    <a:pt x="0" y="214"/>
                    <a:pt x="0" y="335"/>
                    <a:pt x="92" y="426"/>
                  </a:cubicBezTo>
                  <a:cubicBezTo>
                    <a:pt x="152" y="518"/>
                    <a:pt x="304" y="518"/>
                    <a:pt x="395" y="426"/>
                  </a:cubicBezTo>
                  <a:cubicBezTo>
                    <a:pt x="395" y="426"/>
                    <a:pt x="395" y="426"/>
                    <a:pt x="426" y="396"/>
                  </a:cubicBezTo>
                  <a:cubicBezTo>
                    <a:pt x="426" y="396"/>
                    <a:pt x="426" y="396"/>
                    <a:pt x="426" y="396"/>
                  </a:cubicBezTo>
                  <a:cubicBezTo>
                    <a:pt x="517" y="30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525425" y="435700"/>
              <a:ext cx="15975" cy="15225"/>
            </a:xfrm>
            <a:custGeom>
              <a:avLst/>
              <a:gdLst/>
              <a:ahLst/>
              <a:cxnLst/>
              <a:rect l="l" t="t" r="r" b="b"/>
              <a:pathLst>
                <a:path w="639" h="609" extrusionOk="0">
                  <a:moveTo>
                    <a:pt x="517" y="92"/>
                  </a:moveTo>
                  <a:cubicBezTo>
                    <a:pt x="426" y="1"/>
                    <a:pt x="274" y="1"/>
                    <a:pt x="153" y="92"/>
                  </a:cubicBezTo>
                  <a:cubicBezTo>
                    <a:pt x="153" y="122"/>
                    <a:pt x="153" y="122"/>
                    <a:pt x="153" y="122"/>
                  </a:cubicBezTo>
                  <a:cubicBezTo>
                    <a:pt x="122" y="122"/>
                    <a:pt x="122" y="122"/>
                    <a:pt x="122" y="153"/>
                  </a:cubicBezTo>
                  <a:cubicBezTo>
                    <a:pt x="1" y="244"/>
                    <a:pt x="1" y="396"/>
                    <a:pt x="122" y="518"/>
                  </a:cubicBezTo>
                  <a:cubicBezTo>
                    <a:pt x="213" y="609"/>
                    <a:pt x="365" y="609"/>
                    <a:pt x="487" y="518"/>
                  </a:cubicBezTo>
                  <a:cubicBezTo>
                    <a:pt x="487" y="487"/>
                    <a:pt x="487" y="487"/>
                    <a:pt x="487" y="487"/>
                  </a:cubicBezTo>
                  <a:cubicBezTo>
                    <a:pt x="517" y="487"/>
                    <a:pt x="517" y="487"/>
                    <a:pt x="517" y="457"/>
                  </a:cubicBezTo>
                  <a:cubicBezTo>
                    <a:pt x="639" y="366"/>
                    <a:pt x="608" y="214"/>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760225" y="751050"/>
              <a:ext cx="6875" cy="6875"/>
            </a:xfrm>
            <a:custGeom>
              <a:avLst/>
              <a:gdLst/>
              <a:ahLst/>
              <a:cxnLst/>
              <a:rect l="l" t="t" r="r" b="b"/>
              <a:pathLst>
                <a:path w="275" h="275" extrusionOk="0">
                  <a:moveTo>
                    <a:pt x="244" y="31"/>
                  </a:moveTo>
                  <a:cubicBezTo>
                    <a:pt x="183" y="1"/>
                    <a:pt x="122" y="1"/>
                    <a:pt x="92" y="31"/>
                  </a:cubicBezTo>
                  <a:cubicBezTo>
                    <a:pt x="62" y="31"/>
                    <a:pt x="62" y="62"/>
                    <a:pt x="62" y="62"/>
                  </a:cubicBezTo>
                  <a:cubicBezTo>
                    <a:pt x="62" y="62"/>
                    <a:pt x="31" y="62"/>
                    <a:pt x="31" y="92"/>
                  </a:cubicBezTo>
                  <a:cubicBezTo>
                    <a:pt x="1" y="123"/>
                    <a:pt x="1" y="183"/>
                    <a:pt x="31" y="244"/>
                  </a:cubicBezTo>
                  <a:cubicBezTo>
                    <a:pt x="92" y="275"/>
                    <a:pt x="153" y="275"/>
                    <a:pt x="183" y="244"/>
                  </a:cubicBezTo>
                  <a:cubicBezTo>
                    <a:pt x="183" y="214"/>
                    <a:pt x="183" y="214"/>
                    <a:pt x="214" y="214"/>
                  </a:cubicBezTo>
                  <a:cubicBezTo>
                    <a:pt x="214" y="183"/>
                    <a:pt x="214" y="183"/>
                    <a:pt x="244" y="183"/>
                  </a:cubicBezTo>
                  <a:cubicBezTo>
                    <a:pt x="274" y="153"/>
                    <a:pt x="274" y="6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837750" y="674325"/>
              <a:ext cx="6850" cy="6850"/>
            </a:xfrm>
            <a:custGeom>
              <a:avLst/>
              <a:gdLst/>
              <a:ahLst/>
              <a:cxnLst/>
              <a:rect l="l" t="t" r="r" b="b"/>
              <a:pathLst>
                <a:path w="274" h="274" extrusionOk="0">
                  <a:moveTo>
                    <a:pt x="243" y="30"/>
                  </a:moveTo>
                  <a:cubicBezTo>
                    <a:pt x="213" y="0"/>
                    <a:pt x="122" y="0"/>
                    <a:pt x="91" y="30"/>
                  </a:cubicBezTo>
                  <a:cubicBezTo>
                    <a:pt x="91" y="30"/>
                    <a:pt x="91" y="61"/>
                    <a:pt x="91" y="61"/>
                  </a:cubicBezTo>
                  <a:cubicBezTo>
                    <a:pt x="61" y="61"/>
                    <a:pt x="61" y="61"/>
                    <a:pt x="61" y="91"/>
                  </a:cubicBezTo>
                  <a:cubicBezTo>
                    <a:pt x="0" y="122"/>
                    <a:pt x="0" y="182"/>
                    <a:pt x="61" y="243"/>
                  </a:cubicBezTo>
                  <a:cubicBezTo>
                    <a:pt x="91" y="274"/>
                    <a:pt x="152" y="274"/>
                    <a:pt x="213" y="243"/>
                  </a:cubicBezTo>
                  <a:cubicBezTo>
                    <a:pt x="213" y="213"/>
                    <a:pt x="213" y="213"/>
                    <a:pt x="213" y="213"/>
                  </a:cubicBezTo>
                  <a:cubicBezTo>
                    <a:pt x="213" y="182"/>
                    <a:pt x="243" y="182"/>
                    <a:pt x="243" y="182"/>
                  </a:cubicBezTo>
                  <a:cubicBezTo>
                    <a:pt x="274" y="152"/>
                    <a:pt x="274" y="61"/>
                    <a:pt x="243"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759475" y="595275"/>
              <a:ext cx="9900" cy="9150"/>
            </a:xfrm>
            <a:custGeom>
              <a:avLst/>
              <a:gdLst/>
              <a:ahLst/>
              <a:cxnLst/>
              <a:rect l="l" t="t" r="r" b="b"/>
              <a:pathLst>
                <a:path w="396" h="366" extrusionOk="0">
                  <a:moveTo>
                    <a:pt x="335" y="62"/>
                  </a:moveTo>
                  <a:cubicBezTo>
                    <a:pt x="274" y="1"/>
                    <a:pt x="183" y="1"/>
                    <a:pt x="122" y="62"/>
                  </a:cubicBezTo>
                  <a:cubicBezTo>
                    <a:pt x="92" y="62"/>
                    <a:pt x="92" y="62"/>
                    <a:pt x="92" y="92"/>
                  </a:cubicBezTo>
                  <a:cubicBezTo>
                    <a:pt x="92" y="92"/>
                    <a:pt x="92" y="92"/>
                    <a:pt x="61" y="92"/>
                  </a:cubicBezTo>
                  <a:cubicBezTo>
                    <a:pt x="0" y="153"/>
                    <a:pt x="0" y="244"/>
                    <a:pt x="61" y="305"/>
                  </a:cubicBezTo>
                  <a:cubicBezTo>
                    <a:pt x="122" y="366"/>
                    <a:pt x="213" y="366"/>
                    <a:pt x="274" y="305"/>
                  </a:cubicBezTo>
                  <a:cubicBezTo>
                    <a:pt x="304" y="305"/>
                    <a:pt x="304" y="274"/>
                    <a:pt x="304" y="274"/>
                  </a:cubicBezTo>
                  <a:cubicBezTo>
                    <a:pt x="304" y="274"/>
                    <a:pt x="304" y="274"/>
                    <a:pt x="335" y="274"/>
                  </a:cubicBezTo>
                  <a:cubicBezTo>
                    <a:pt x="396" y="214"/>
                    <a:pt x="396" y="122"/>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681975" y="672025"/>
              <a:ext cx="9125" cy="9150"/>
            </a:xfrm>
            <a:custGeom>
              <a:avLst/>
              <a:gdLst/>
              <a:ahLst/>
              <a:cxnLst/>
              <a:rect l="l" t="t" r="r" b="b"/>
              <a:pathLst>
                <a:path w="365" h="366" extrusionOk="0">
                  <a:moveTo>
                    <a:pt x="334" y="62"/>
                  </a:moveTo>
                  <a:cubicBezTo>
                    <a:pt x="274" y="1"/>
                    <a:pt x="152" y="1"/>
                    <a:pt x="91" y="62"/>
                  </a:cubicBezTo>
                  <a:cubicBezTo>
                    <a:pt x="91" y="62"/>
                    <a:pt x="91" y="62"/>
                    <a:pt x="91" y="92"/>
                  </a:cubicBezTo>
                  <a:cubicBezTo>
                    <a:pt x="91" y="92"/>
                    <a:pt x="61" y="92"/>
                    <a:pt x="61" y="92"/>
                  </a:cubicBezTo>
                  <a:cubicBezTo>
                    <a:pt x="0" y="153"/>
                    <a:pt x="0" y="244"/>
                    <a:pt x="61" y="305"/>
                  </a:cubicBezTo>
                  <a:cubicBezTo>
                    <a:pt x="122" y="366"/>
                    <a:pt x="213" y="366"/>
                    <a:pt x="274" y="305"/>
                  </a:cubicBezTo>
                  <a:cubicBezTo>
                    <a:pt x="274" y="305"/>
                    <a:pt x="274" y="274"/>
                    <a:pt x="274" y="274"/>
                  </a:cubicBezTo>
                  <a:cubicBezTo>
                    <a:pt x="304" y="274"/>
                    <a:pt x="304" y="274"/>
                    <a:pt x="304" y="274"/>
                  </a:cubicBezTo>
                  <a:cubicBezTo>
                    <a:pt x="365" y="214"/>
                    <a:pt x="365" y="122"/>
                    <a:pt x="33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681975" y="516250"/>
              <a:ext cx="11400" cy="11425"/>
            </a:xfrm>
            <a:custGeom>
              <a:avLst/>
              <a:gdLst/>
              <a:ahLst/>
              <a:cxnLst/>
              <a:rect l="l" t="t" r="r" b="b"/>
              <a:pathLst>
                <a:path w="456" h="457" extrusionOk="0">
                  <a:moveTo>
                    <a:pt x="395" y="62"/>
                  </a:moveTo>
                  <a:cubicBezTo>
                    <a:pt x="304" y="1"/>
                    <a:pt x="182" y="1"/>
                    <a:pt x="122" y="62"/>
                  </a:cubicBezTo>
                  <a:cubicBezTo>
                    <a:pt x="91" y="62"/>
                    <a:pt x="91" y="92"/>
                    <a:pt x="91" y="92"/>
                  </a:cubicBezTo>
                  <a:cubicBezTo>
                    <a:pt x="91" y="92"/>
                    <a:pt x="61" y="92"/>
                    <a:pt x="61" y="92"/>
                  </a:cubicBezTo>
                  <a:cubicBezTo>
                    <a:pt x="0" y="183"/>
                    <a:pt x="0" y="305"/>
                    <a:pt x="61" y="396"/>
                  </a:cubicBezTo>
                  <a:cubicBezTo>
                    <a:pt x="152" y="457"/>
                    <a:pt x="274" y="457"/>
                    <a:pt x="334" y="396"/>
                  </a:cubicBezTo>
                  <a:cubicBezTo>
                    <a:pt x="334" y="365"/>
                    <a:pt x="334" y="365"/>
                    <a:pt x="365" y="365"/>
                  </a:cubicBezTo>
                  <a:cubicBezTo>
                    <a:pt x="365" y="335"/>
                    <a:pt x="365" y="335"/>
                    <a:pt x="395" y="335"/>
                  </a:cubicBezTo>
                  <a:cubicBezTo>
                    <a:pt x="456" y="274"/>
                    <a:pt x="456" y="153"/>
                    <a:pt x="39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603700" y="593000"/>
              <a:ext cx="12175" cy="11425"/>
            </a:xfrm>
            <a:custGeom>
              <a:avLst/>
              <a:gdLst/>
              <a:ahLst/>
              <a:cxnLst/>
              <a:rect l="l" t="t" r="r" b="b"/>
              <a:pathLst>
                <a:path w="487" h="457" extrusionOk="0">
                  <a:moveTo>
                    <a:pt x="395" y="61"/>
                  </a:moveTo>
                  <a:cubicBezTo>
                    <a:pt x="335" y="1"/>
                    <a:pt x="213" y="1"/>
                    <a:pt x="122" y="61"/>
                  </a:cubicBezTo>
                  <a:cubicBezTo>
                    <a:pt x="122" y="61"/>
                    <a:pt x="122" y="92"/>
                    <a:pt x="122" y="92"/>
                  </a:cubicBezTo>
                  <a:cubicBezTo>
                    <a:pt x="122" y="92"/>
                    <a:pt x="92" y="92"/>
                    <a:pt x="92" y="92"/>
                  </a:cubicBezTo>
                  <a:cubicBezTo>
                    <a:pt x="0" y="183"/>
                    <a:pt x="0" y="305"/>
                    <a:pt x="92" y="365"/>
                  </a:cubicBezTo>
                  <a:cubicBezTo>
                    <a:pt x="152" y="457"/>
                    <a:pt x="274" y="457"/>
                    <a:pt x="365" y="396"/>
                  </a:cubicBezTo>
                  <a:cubicBezTo>
                    <a:pt x="365" y="365"/>
                    <a:pt x="365" y="365"/>
                    <a:pt x="365" y="365"/>
                  </a:cubicBezTo>
                  <a:cubicBezTo>
                    <a:pt x="365" y="335"/>
                    <a:pt x="395" y="335"/>
                    <a:pt x="395" y="335"/>
                  </a:cubicBezTo>
                  <a:cubicBezTo>
                    <a:pt x="487" y="274"/>
                    <a:pt x="487" y="153"/>
                    <a:pt x="39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603700" y="436475"/>
              <a:ext cx="13700" cy="14450"/>
            </a:xfrm>
            <a:custGeom>
              <a:avLst/>
              <a:gdLst/>
              <a:ahLst/>
              <a:cxnLst/>
              <a:rect l="l" t="t" r="r" b="b"/>
              <a:pathLst>
                <a:path w="548" h="578" extrusionOk="0">
                  <a:moveTo>
                    <a:pt x="456" y="122"/>
                  </a:moveTo>
                  <a:cubicBezTo>
                    <a:pt x="365" y="0"/>
                    <a:pt x="213" y="0"/>
                    <a:pt x="122" y="91"/>
                  </a:cubicBezTo>
                  <a:cubicBezTo>
                    <a:pt x="122" y="122"/>
                    <a:pt x="122" y="122"/>
                    <a:pt x="122" y="122"/>
                  </a:cubicBezTo>
                  <a:cubicBezTo>
                    <a:pt x="92" y="152"/>
                    <a:pt x="92" y="152"/>
                    <a:pt x="92" y="152"/>
                  </a:cubicBezTo>
                  <a:cubicBezTo>
                    <a:pt x="0" y="243"/>
                    <a:pt x="0" y="395"/>
                    <a:pt x="92" y="487"/>
                  </a:cubicBezTo>
                  <a:cubicBezTo>
                    <a:pt x="183" y="578"/>
                    <a:pt x="335" y="578"/>
                    <a:pt x="426" y="487"/>
                  </a:cubicBezTo>
                  <a:cubicBezTo>
                    <a:pt x="426" y="487"/>
                    <a:pt x="426" y="456"/>
                    <a:pt x="426" y="456"/>
                  </a:cubicBezTo>
                  <a:cubicBezTo>
                    <a:pt x="456" y="456"/>
                    <a:pt x="456" y="456"/>
                    <a:pt x="456" y="456"/>
                  </a:cubicBezTo>
                  <a:cubicBezTo>
                    <a:pt x="547" y="365"/>
                    <a:pt x="547" y="213"/>
                    <a:pt x="456"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525425" y="513225"/>
              <a:ext cx="14475" cy="14450"/>
            </a:xfrm>
            <a:custGeom>
              <a:avLst/>
              <a:gdLst/>
              <a:ahLst/>
              <a:cxnLst/>
              <a:rect l="l" t="t" r="r" b="b"/>
              <a:pathLst>
                <a:path w="579" h="578" extrusionOk="0">
                  <a:moveTo>
                    <a:pt x="487" y="122"/>
                  </a:moveTo>
                  <a:cubicBezTo>
                    <a:pt x="396" y="0"/>
                    <a:pt x="244" y="0"/>
                    <a:pt x="153" y="122"/>
                  </a:cubicBezTo>
                  <a:cubicBezTo>
                    <a:pt x="153" y="122"/>
                    <a:pt x="153" y="122"/>
                    <a:pt x="122" y="122"/>
                  </a:cubicBezTo>
                  <a:cubicBezTo>
                    <a:pt x="122" y="152"/>
                    <a:pt x="122" y="152"/>
                    <a:pt x="122" y="152"/>
                  </a:cubicBezTo>
                  <a:cubicBezTo>
                    <a:pt x="31" y="243"/>
                    <a:pt x="1" y="395"/>
                    <a:pt x="122" y="486"/>
                  </a:cubicBezTo>
                  <a:cubicBezTo>
                    <a:pt x="213" y="578"/>
                    <a:pt x="365" y="578"/>
                    <a:pt x="456" y="486"/>
                  </a:cubicBezTo>
                  <a:cubicBezTo>
                    <a:pt x="456" y="486"/>
                    <a:pt x="456" y="456"/>
                    <a:pt x="456" y="456"/>
                  </a:cubicBezTo>
                  <a:cubicBezTo>
                    <a:pt x="456" y="456"/>
                    <a:pt x="487" y="456"/>
                    <a:pt x="487" y="456"/>
                  </a:cubicBezTo>
                  <a:cubicBezTo>
                    <a:pt x="578" y="335"/>
                    <a:pt x="578" y="213"/>
                    <a:pt x="48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447925" y="434200"/>
              <a:ext cx="16725" cy="16725"/>
            </a:xfrm>
            <a:custGeom>
              <a:avLst/>
              <a:gdLst/>
              <a:ahLst/>
              <a:cxnLst/>
              <a:rect l="l" t="t" r="r" b="b"/>
              <a:pathLst>
                <a:path w="669" h="669" extrusionOk="0">
                  <a:moveTo>
                    <a:pt x="547" y="122"/>
                  </a:moveTo>
                  <a:cubicBezTo>
                    <a:pt x="426" y="0"/>
                    <a:pt x="243" y="0"/>
                    <a:pt x="152" y="122"/>
                  </a:cubicBezTo>
                  <a:cubicBezTo>
                    <a:pt x="152" y="122"/>
                    <a:pt x="152" y="152"/>
                    <a:pt x="122" y="152"/>
                  </a:cubicBezTo>
                  <a:cubicBezTo>
                    <a:pt x="122" y="152"/>
                    <a:pt x="122" y="152"/>
                    <a:pt x="91" y="152"/>
                  </a:cubicBezTo>
                  <a:cubicBezTo>
                    <a:pt x="0" y="274"/>
                    <a:pt x="0" y="456"/>
                    <a:pt x="91" y="547"/>
                  </a:cubicBezTo>
                  <a:cubicBezTo>
                    <a:pt x="213" y="669"/>
                    <a:pt x="395" y="669"/>
                    <a:pt x="487" y="547"/>
                  </a:cubicBezTo>
                  <a:cubicBezTo>
                    <a:pt x="517" y="547"/>
                    <a:pt x="517" y="547"/>
                    <a:pt x="517" y="547"/>
                  </a:cubicBezTo>
                  <a:cubicBezTo>
                    <a:pt x="517" y="517"/>
                    <a:pt x="547" y="517"/>
                    <a:pt x="547" y="517"/>
                  </a:cubicBezTo>
                  <a:cubicBezTo>
                    <a:pt x="639" y="426"/>
                    <a:pt x="669" y="243"/>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605225" y="825525"/>
              <a:ext cx="8375" cy="8400"/>
            </a:xfrm>
            <a:custGeom>
              <a:avLst/>
              <a:gdLst/>
              <a:ahLst/>
              <a:cxnLst/>
              <a:rect l="l" t="t" r="r" b="b"/>
              <a:pathLst>
                <a:path w="335" h="336" extrusionOk="0">
                  <a:moveTo>
                    <a:pt x="304" y="31"/>
                  </a:moveTo>
                  <a:cubicBezTo>
                    <a:pt x="243" y="1"/>
                    <a:pt x="152" y="1"/>
                    <a:pt x="122" y="31"/>
                  </a:cubicBezTo>
                  <a:cubicBezTo>
                    <a:pt x="91" y="62"/>
                    <a:pt x="91" y="62"/>
                    <a:pt x="91" y="62"/>
                  </a:cubicBezTo>
                  <a:cubicBezTo>
                    <a:pt x="91" y="92"/>
                    <a:pt x="61" y="92"/>
                    <a:pt x="61" y="92"/>
                  </a:cubicBezTo>
                  <a:cubicBezTo>
                    <a:pt x="0" y="122"/>
                    <a:pt x="0" y="214"/>
                    <a:pt x="61" y="274"/>
                  </a:cubicBezTo>
                  <a:cubicBezTo>
                    <a:pt x="122" y="305"/>
                    <a:pt x="182" y="335"/>
                    <a:pt x="243" y="274"/>
                  </a:cubicBezTo>
                  <a:cubicBezTo>
                    <a:pt x="243" y="274"/>
                    <a:pt x="243" y="244"/>
                    <a:pt x="274" y="244"/>
                  </a:cubicBezTo>
                  <a:cubicBezTo>
                    <a:pt x="274" y="244"/>
                    <a:pt x="274" y="244"/>
                    <a:pt x="304" y="214"/>
                  </a:cubicBezTo>
                  <a:cubicBezTo>
                    <a:pt x="334" y="183"/>
                    <a:pt x="334" y="92"/>
                    <a:pt x="30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683475" y="748775"/>
              <a:ext cx="7625" cy="8400"/>
            </a:xfrm>
            <a:custGeom>
              <a:avLst/>
              <a:gdLst/>
              <a:ahLst/>
              <a:cxnLst/>
              <a:rect l="l" t="t" r="r" b="b"/>
              <a:pathLst>
                <a:path w="305" h="336" extrusionOk="0">
                  <a:moveTo>
                    <a:pt x="274" y="31"/>
                  </a:moveTo>
                  <a:cubicBezTo>
                    <a:pt x="214" y="1"/>
                    <a:pt x="122" y="1"/>
                    <a:pt x="92" y="31"/>
                  </a:cubicBezTo>
                  <a:cubicBezTo>
                    <a:pt x="62" y="62"/>
                    <a:pt x="92" y="62"/>
                    <a:pt x="62" y="62"/>
                  </a:cubicBezTo>
                  <a:cubicBezTo>
                    <a:pt x="62" y="92"/>
                    <a:pt x="62" y="92"/>
                    <a:pt x="31" y="92"/>
                  </a:cubicBezTo>
                  <a:cubicBezTo>
                    <a:pt x="1" y="122"/>
                    <a:pt x="1" y="214"/>
                    <a:pt x="31" y="274"/>
                  </a:cubicBezTo>
                  <a:cubicBezTo>
                    <a:pt x="92" y="335"/>
                    <a:pt x="183" y="335"/>
                    <a:pt x="214" y="274"/>
                  </a:cubicBezTo>
                  <a:cubicBezTo>
                    <a:pt x="244" y="274"/>
                    <a:pt x="244" y="244"/>
                    <a:pt x="244" y="244"/>
                  </a:cubicBezTo>
                  <a:cubicBezTo>
                    <a:pt x="244" y="244"/>
                    <a:pt x="274" y="244"/>
                    <a:pt x="274" y="244"/>
                  </a:cubicBezTo>
                  <a:cubicBezTo>
                    <a:pt x="305" y="183"/>
                    <a:pt x="305" y="92"/>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527700" y="746500"/>
              <a:ext cx="10675" cy="10675"/>
            </a:xfrm>
            <a:custGeom>
              <a:avLst/>
              <a:gdLst/>
              <a:ahLst/>
              <a:cxnLst/>
              <a:rect l="l" t="t" r="r" b="b"/>
              <a:pathLst>
                <a:path w="427" h="427" extrusionOk="0">
                  <a:moveTo>
                    <a:pt x="335" y="61"/>
                  </a:moveTo>
                  <a:cubicBezTo>
                    <a:pt x="274" y="1"/>
                    <a:pt x="183" y="1"/>
                    <a:pt x="92" y="61"/>
                  </a:cubicBezTo>
                  <a:cubicBezTo>
                    <a:pt x="92" y="61"/>
                    <a:pt x="92" y="92"/>
                    <a:pt x="92" y="92"/>
                  </a:cubicBezTo>
                  <a:cubicBezTo>
                    <a:pt x="92" y="92"/>
                    <a:pt x="62" y="92"/>
                    <a:pt x="62" y="92"/>
                  </a:cubicBezTo>
                  <a:cubicBezTo>
                    <a:pt x="1" y="183"/>
                    <a:pt x="1" y="274"/>
                    <a:pt x="62" y="335"/>
                  </a:cubicBezTo>
                  <a:cubicBezTo>
                    <a:pt x="122" y="426"/>
                    <a:pt x="244" y="426"/>
                    <a:pt x="305" y="335"/>
                  </a:cubicBezTo>
                  <a:cubicBezTo>
                    <a:pt x="305" y="335"/>
                    <a:pt x="305" y="335"/>
                    <a:pt x="305" y="305"/>
                  </a:cubicBezTo>
                  <a:cubicBezTo>
                    <a:pt x="335" y="305"/>
                    <a:pt x="335" y="305"/>
                    <a:pt x="335" y="305"/>
                  </a:cubicBezTo>
                  <a:cubicBezTo>
                    <a:pt x="426" y="244"/>
                    <a:pt x="42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605225" y="669750"/>
              <a:ext cx="10650" cy="10675"/>
            </a:xfrm>
            <a:custGeom>
              <a:avLst/>
              <a:gdLst/>
              <a:ahLst/>
              <a:cxnLst/>
              <a:rect l="l" t="t" r="r" b="b"/>
              <a:pathLst>
                <a:path w="426" h="427" extrusionOk="0">
                  <a:moveTo>
                    <a:pt x="365" y="61"/>
                  </a:moveTo>
                  <a:cubicBezTo>
                    <a:pt x="274" y="1"/>
                    <a:pt x="182" y="1"/>
                    <a:pt x="122" y="61"/>
                  </a:cubicBezTo>
                  <a:cubicBezTo>
                    <a:pt x="91" y="61"/>
                    <a:pt x="91" y="92"/>
                    <a:pt x="91" y="92"/>
                  </a:cubicBezTo>
                  <a:cubicBezTo>
                    <a:pt x="91" y="92"/>
                    <a:pt x="91" y="92"/>
                    <a:pt x="61" y="92"/>
                  </a:cubicBezTo>
                  <a:cubicBezTo>
                    <a:pt x="0" y="183"/>
                    <a:pt x="0" y="274"/>
                    <a:pt x="61" y="335"/>
                  </a:cubicBezTo>
                  <a:cubicBezTo>
                    <a:pt x="122" y="426"/>
                    <a:pt x="243" y="426"/>
                    <a:pt x="304" y="335"/>
                  </a:cubicBezTo>
                  <a:cubicBezTo>
                    <a:pt x="304" y="335"/>
                    <a:pt x="304" y="335"/>
                    <a:pt x="334" y="305"/>
                  </a:cubicBezTo>
                  <a:cubicBezTo>
                    <a:pt x="334" y="305"/>
                    <a:pt x="334" y="305"/>
                    <a:pt x="365" y="305"/>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449425" y="666725"/>
              <a:ext cx="12950" cy="13700"/>
            </a:xfrm>
            <a:custGeom>
              <a:avLst/>
              <a:gdLst/>
              <a:ahLst/>
              <a:cxnLst/>
              <a:rect l="l" t="t" r="r" b="b"/>
              <a:pathLst>
                <a:path w="518" h="548" extrusionOk="0">
                  <a:moveTo>
                    <a:pt x="427" y="91"/>
                  </a:moveTo>
                  <a:cubicBezTo>
                    <a:pt x="335" y="30"/>
                    <a:pt x="214" y="0"/>
                    <a:pt x="123" y="91"/>
                  </a:cubicBezTo>
                  <a:cubicBezTo>
                    <a:pt x="123" y="122"/>
                    <a:pt x="123" y="122"/>
                    <a:pt x="123" y="122"/>
                  </a:cubicBezTo>
                  <a:cubicBezTo>
                    <a:pt x="92" y="122"/>
                    <a:pt x="92" y="122"/>
                    <a:pt x="92" y="152"/>
                  </a:cubicBezTo>
                  <a:cubicBezTo>
                    <a:pt x="1" y="243"/>
                    <a:pt x="1" y="365"/>
                    <a:pt x="92" y="456"/>
                  </a:cubicBezTo>
                  <a:cubicBezTo>
                    <a:pt x="153" y="547"/>
                    <a:pt x="305" y="547"/>
                    <a:pt x="396" y="456"/>
                  </a:cubicBezTo>
                  <a:cubicBezTo>
                    <a:pt x="396" y="456"/>
                    <a:pt x="396" y="426"/>
                    <a:pt x="396" y="426"/>
                  </a:cubicBezTo>
                  <a:cubicBezTo>
                    <a:pt x="427" y="426"/>
                    <a:pt x="427" y="426"/>
                    <a:pt x="427" y="395"/>
                  </a:cubicBezTo>
                  <a:cubicBezTo>
                    <a:pt x="518" y="334"/>
                    <a:pt x="518" y="182"/>
                    <a:pt x="42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526950" y="590725"/>
              <a:ext cx="12950" cy="12950"/>
            </a:xfrm>
            <a:custGeom>
              <a:avLst/>
              <a:gdLst/>
              <a:ahLst/>
              <a:cxnLst/>
              <a:rect l="l" t="t" r="r" b="b"/>
              <a:pathLst>
                <a:path w="518" h="518" extrusionOk="0">
                  <a:moveTo>
                    <a:pt x="426" y="61"/>
                  </a:moveTo>
                  <a:cubicBezTo>
                    <a:pt x="365" y="1"/>
                    <a:pt x="213" y="1"/>
                    <a:pt x="122" y="61"/>
                  </a:cubicBezTo>
                  <a:cubicBezTo>
                    <a:pt x="122" y="92"/>
                    <a:pt x="122" y="92"/>
                    <a:pt x="122" y="92"/>
                  </a:cubicBezTo>
                  <a:cubicBezTo>
                    <a:pt x="122" y="92"/>
                    <a:pt x="92" y="92"/>
                    <a:pt x="92" y="122"/>
                  </a:cubicBezTo>
                  <a:cubicBezTo>
                    <a:pt x="0" y="183"/>
                    <a:pt x="0" y="335"/>
                    <a:pt x="92" y="426"/>
                  </a:cubicBezTo>
                  <a:cubicBezTo>
                    <a:pt x="183" y="487"/>
                    <a:pt x="304" y="517"/>
                    <a:pt x="395" y="426"/>
                  </a:cubicBezTo>
                  <a:cubicBezTo>
                    <a:pt x="395" y="426"/>
                    <a:pt x="395" y="396"/>
                    <a:pt x="426" y="396"/>
                  </a:cubicBezTo>
                  <a:cubicBezTo>
                    <a:pt x="426" y="396"/>
                    <a:pt x="426" y="396"/>
                    <a:pt x="426" y="396"/>
                  </a:cubicBezTo>
                  <a:cubicBezTo>
                    <a:pt x="517" y="304"/>
                    <a:pt x="517" y="152"/>
                    <a:pt x="42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371175" y="587675"/>
              <a:ext cx="15225" cy="16000"/>
            </a:xfrm>
            <a:custGeom>
              <a:avLst/>
              <a:gdLst/>
              <a:ahLst/>
              <a:cxnLst/>
              <a:rect l="l" t="t" r="r" b="b"/>
              <a:pathLst>
                <a:path w="609" h="640" extrusionOk="0">
                  <a:moveTo>
                    <a:pt x="517" y="123"/>
                  </a:moveTo>
                  <a:cubicBezTo>
                    <a:pt x="426" y="31"/>
                    <a:pt x="243" y="1"/>
                    <a:pt x="152" y="123"/>
                  </a:cubicBezTo>
                  <a:cubicBezTo>
                    <a:pt x="152" y="123"/>
                    <a:pt x="152" y="123"/>
                    <a:pt x="122" y="153"/>
                  </a:cubicBezTo>
                  <a:cubicBezTo>
                    <a:pt x="122" y="153"/>
                    <a:pt x="122" y="153"/>
                    <a:pt x="122" y="153"/>
                  </a:cubicBezTo>
                  <a:cubicBezTo>
                    <a:pt x="0" y="274"/>
                    <a:pt x="0" y="426"/>
                    <a:pt x="91" y="518"/>
                  </a:cubicBezTo>
                  <a:cubicBezTo>
                    <a:pt x="213" y="639"/>
                    <a:pt x="365" y="639"/>
                    <a:pt x="456" y="518"/>
                  </a:cubicBezTo>
                  <a:cubicBezTo>
                    <a:pt x="487" y="518"/>
                    <a:pt x="487" y="518"/>
                    <a:pt x="487" y="518"/>
                  </a:cubicBezTo>
                  <a:cubicBezTo>
                    <a:pt x="487" y="487"/>
                    <a:pt x="517" y="487"/>
                    <a:pt x="517" y="487"/>
                  </a:cubicBezTo>
                  <a:cubicBezTo>
                    <a:pt x="608" y="396"/>
                    <a:pt x="608" y="214"/>
                    <a:pt x="517"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448675" y="511700"/>
              <a:ext cx="15975" cy="15225"/>
            </a:xfrm>
            <a:custGeom>
              <a:avLst/>
              <a:gdLst/>
              <a:ahLst/>
              <a:cxnLst/>
              <a:rect l="l" t="t" r="r" b="b"/>
              <a:pathLst>
                <a:path w="639" h="609" extrusionOk="0">
                  <a:moveTo>
                    <a:pt x="517" y="92"/>
                  </a:moveTo>
                  <a:cubicBezTo>
                    <a:pt x="426" y="0"/>
                    <a:pt x="274" y="0"/>
                    <a:pt x="153" y="92"/>
                  </a:cubicBezTo>
                  <a:cubicBezTo>
                    <a:pt x="153" y="92"/>
                    <a:pt x="153" y="92"/>
                    <a:pt x="153" y="122"/>
                  </a:cubicBezTo>
                  <a:cubicBezTo>
                    <a:pt x="122" y="122"/>
                    <a:pt x="122" y="122"/>
                    <a:pt x="122" y="122"/>
                  </a:cubicBezTo>
                  <a:cubicBezTo>
                    <a:pt x="31" y="244"/>
                    <a:pt x="1" y="396"/>
                    <a:pt x="122" y="487"/>
                  </a:cubicBezTo>
                  <a:cubicBezTo>
                    <a:pt x="213" y="578"/>
                    <a:pt x="365" y="608"/>
                    <a:pt x="487" y="487"/>
                  </a:cubicBezTo>
                  <a:cubicBezTo>
                    <a:pt x="487" y="487"/>
                    <a:pt x="487" y="487"/>
                    <a:pt x="487" y="487"/>
                  </a:cubicBezTo>
                  <a:cubicBezTo>
                    <a:pt x="517" y="456"/>
                    <a:pt x="517" y="456"/>
                    <a:pt x="517" y="456"/>
                  </a:cubicBezTo>
                  <a:cubicBezTo>
                    <a:pt x="639" y="365"/>
                    <a:pt x="639" y="18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292900" y="508650"/>
              <a:ext cx="18250" cy="18275"/>
            </a:xfrm>
            <a:custGeom>
              <a:avLst/>
              <a:gdLst/>
              <a:ahLst/>
              <a:cxnLst/>
              <a:rect l="l" t="t" r="r" b="b"/>
              <a:pathLst>
                <a:path w="730" h="731" extrusionOk="0">
                  <a:moveTo>
                    <a:pt x="608" y="122"/>
                  </a:moveTo>
                  <a:cubicBezTo>
                    <a:pt x="487" y="31"/>
                    <a:pt x="304" y="1"/>
                    <a:pt x="183" y="122"/>
                  </a:cubicBezTo>
                  <a:cubicBezTo>
                    <a:pt x="183" y="122"/>
                    <a:pt x="152" y="153"/>
                    <a:pt x="152" y="153"/>
                  </a:cubicBezTo>
                  <a:cubicBezTo>
                    <a:pt x="152" y="153"/>
                    <a:pt x="152" y="153"/>
                    <a:pt x="122" y="183"/>
                  </a:cubicBezTo>
                  <a:cubicBezTo>
                    <a:pt x="0" y="305"/>
                    <a:pt x="0" y="487"/>
                    <a:pt x="122" y="609"/>
                  </a:cubicBezTo>
                  <a:cubicBezTo>
                    <a:pt x="244" y="730"/>
                    <a:pt x="426" y="730"/>
                    <a:pt x="548" y="609"/>
                  </a:cubicBezTo>
                  <a:cubicBezTo>
                    <a:pt x="578" y="609"/>
                    <a:pt x="578" y="578"/>
                    <a:pt x="578" y="578"/>
                  </a:cubicBezTo>
                  <a:cubicBezTo>
                    <a:pt x="578" y="578"/>
                    <a:pt x="608" y="578"/>
                    <a:pt x="608" y="548"/>
                  </a:cubicBezTo>
                  <a:cubicBezTo>
                    <a:pt x="730" y="457"/>
                    <a:pt x="730"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371175" y="431900"/>
              <a:ext cx="17500" cy="18275"/>
            </a:xfrm>
            <a:custGeom>
              <a:avLst/>
              <a:gdLst/>
              <a:ahLst/>
              <a:cxnLst/>
              <a:rect l="l" t="t" r="r" b="b"/>
              <a:pathLst>
                <a:path w="700" h="731" extrusionOk="0">
                  <a:moveTo>
                    <a:pt x="578" y="122"/>
                  </a:moveTo>
                  <a:cubicBezTo>
                    <a:pt x="456" y="1"/>
                    <a:pt x="274" y="1"/>
                    <a:pt x="152" y="122"/>
                  </a:cubicBezTo>
                  <a:cubicBezTo>
                    <a:pt x="152" y="153"/>
                    <a:pt x="152" y="153"/>
                    <a:pt x="122" y="153"/>
                  </a:cubicBezTo>
                  <a:cubicBezTo>
                    <a:pt x="122" y="153"/>
                    <a:pt x="122" y="153"/>
                    <a:pt x="122" y="183"/>
                  </a:cubicBezTo>
                  <a:cubicBezTo>
                    <a:pt x="0" y="305"/>
                    <a:pt x="0" y="487"/>
                    <a:pt x="122" y="609"/>
                  </a:cubicBezTo>
                  <a:cubicBezTo>
                    <a:pt x="213" y="730"/>
                    <a:pt x="426" y="730"/>
                    <a:pt x="547" y="609"/>
                  </a:cubicBezTo>
                  <a:cubicBezTo>
                    <a:pt x="547" y="609"/>
                    <a:pt x="547" y="578"/>
                    <a:pt x="547" y="578"/>
                  </a:cubicBezTo>
                  <a:cubicBezTo>
                    <a:pt x="547" y="578"/>
                    <a:pt x="578" y="578"/>
                    <a:pt x="578" y="578"/>
                  </a:cubicBezTo>
                  <a:cubicBezTo>
                    <a:pt x="699" y="457"/>
                    <a:pt x="699"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215400" y="429625"/>
              <a:ext cx="19775" cy="20550"/>
            </a:xfrm>
            <a:custGeom>
              <a:avLst/>
              <a:gdLst/>
              <a:ahLst/>
              <a:cxnLst/>
              <a:rect l="l" t="t" r="r" b="b"/>
              <a:pathLst>
                <a:path w="791" h="822" extrusionOk="0">
                  <a:moveTo>
                    <a:pt x="669" y="153"/>
                  </a:moveTo>
                  <a:cubicBezTo>
                    <a:pt x="517" y="31"/>
                    <a:pt x="304" y="1"/>
                    <a:pt x="182" y="153"/>
                  </a:cubicBezTo>
                  <a:cubicBezTo>
                    <a:pt x="152" y="153"/>
                    <a:pt x="152" y="153"/>
                    <a:pt x="152" y="183"/>
                  </a:cubicBezTo>
                  <a:cubicBezTo>
                    <a:pt x="152" y="183"/>
                    <a:pt x="122" y="183"/>
                    <a:pt x="122" y="183"/>
                  </a:cubicBezTo>
                  <a:cubicBezTo>
                    <a:pt x="0" y="335"/>
                    <a:pt x="0" y="548"/>
                    <a:pt x="122" y="669"/>
                  </a:cubicBezTo>
                  <a:cubicBezTo>
                    <a:pt x="274" y="821"/>
                    <a:pt x="486" y="821"/>
                    <a:pt x="608" y="669"/>
                  </a:cubicBezTo>
                  <a:cubicBezTo>
                    <a:pt x="608" y="669"/>
                    <a:pt x="608" y="669"/>
                    <a:pt x="638" y="669"/>
                  </a:cubicBezTo>
                  <a:cubicBezTo>
                    <a:pt x="638" y="639"/>
                    <a:pt x="638" y="639"/>
                    <a:pt x="638" y="639"/>
                  </a:cubicBezTo>
                  <a:cubicBezTo>
                    <a:pt x="790" y="487"/>
                    <a:pt x="790" y="274"/>
                    <a:pt x="66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605975" y="903050"/>
              <a:ext cx="6875" cy="6850"/>
            </a:xfrm>
            <a:custGeom>
              <a:avLst/>
              <a:gdLst/>
              <a:ahLst/>
              <a:cxnLst/>
              <a:rect l="l" t="t" r="r" b="b"/>
              <a:pathLst>
                <a:path w="275" h="274" extrusionOk="0">
                  <a:moveTo>
                    <a:pt x="213" y="61"/>
                  </a:moveTo>
                  <a:cubicBezTo>
                    <a:pt x="183" y="0"/>
                    <a:pt x="122" y="0"/>
                    <a:pt x="61" y="61"/>
                  </a:cubicBezTo>
                  <a:cubicBezTo>
                    <a:pt x="61" y="61"/>
                    <a:pt x="61" y="61"/>
                    <a:pt x="61" y="91"/>
                  </a:cubicBezTo>
                  <a:cubicBezTo>
                    <a:pt x="61" y="91"/>
                    <a:pt x="31" y="91"/>
                    <a:pt x="31" y="91"/>
                  </a:cubicBezTo>
                  <a:cubicBezTo>
                    <a:pt x="1" y="122"/>
                    <a:pt x="1" y="213"/>
                    <a:pt x="31" y="243"/>
                  </a:cubicBezTo>
                  <a:cubicBezTo>
                    <a:pt x="61" y="274"/>
                    <a:pt x="152" y="274"/>
                    <a:pt x="183" y="243"/>
                  </a:cubicBezTo>
                  <a:cubicBezTo>
                    <a:pt x="183" y="243"/>
                    <a:pt x="183" y="213"/>
                    <a:pt x="183" y="213"/>
                  </a:cubicBezTo>
                  <a:cubicBezTo>
                    <a:pt x="213" y="213"/>
                    <a:pt x="213" y="213"/>
                    <a:pt x="213" y="213"/>
                  </a:cubicBezTo>
                  <a:cubicBezTo>
                    <a:pt x="274" y="152"/>
                    <a:pt x="274" y="91"/>
                    <a:pt x="21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683475" y="826300"/>
              <a:ext cx="6875" cy="7625"/>
            </a:xfrm>
            <a:custGeom>
              <a:avLst/>
              <a:gdLst/>
              <a:ahLst/>
              <a:cxnLst/>
              <a:rect l="l" t="t" r="r" b="b"/>
              <a:pathLst>
                <a:path w="275" h="305" extrusionOk="0">
                  <a:moveTo>
                    <a:pt x="244" y="61"/>
                  </a:moveTo>
                  <a:cubicBezTo>
                    <a:pt x="183" y="0"/>
                    <a:pt x="122" y="0"/>
                    <a:pt x="92" y="61"/>
                  </a:cubicBezTo>
                  <a:cubicBezTo>
                    <a:pt x="92" y="61"/>
                    <a:pt x="92" y="61"/>
                    <a:pt x="62" y="91"/>
                  </a:cubicBezTo>
                  <a:cubicBezTo>
                    <a:pt x="62" y="91"/>
                    <a:pt x="62" y="91"/>
                    <a:pt x="31" y="91"/>
                  </a:cubicBezTo>
                  <a:cubicBezTo>
                    <a:pt x="1" y="122"/>
                    <a:pt x="1" y="213"/>
                    <a:pt x="31" y="243"/>
                  </a:cubicBezTo>
                  <a:cubicBezTo>
                    <a:pt x="92" y="304"/>
                    <a:pt x="153" y="274"/>
                    <a:pt x="183" y="243"/>
                  </a:cubicBezTo>
                  <a:cubicBezTo>
                    <a:pt x="214" y="243"/>
                    <a:pt x="214" y="213"/>
                    <a:pt x="214" y="213"/>
                  </a:cubicBezTo>
                  <a:cubicBezTo>
                    <a:pt x="214" y="213"/>
                    <a:pt x="214" y="213"/>
                    <a:pt x="244" y="213"/>
                  </a:cubicBezTo>
                  <a:cubicBezTo>
                    <a:pt x="274" y="152"/>
                    <a:pt x="274" y="91"/>
                    <a:pt x="24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527700" y="824000"/>
              <a:ext cx="9150" cy="9925"/>
            </a:xfrm>
            <a:custGeom>
              <a:avLst/>
              <a:gdLst/>
              <a:ahLst/>
              <a:cxnLst/>
              <a:rect l="l" t="t" r="r" b="b"/>
              <a:pathLst>
                <a:path w="366" h="397" extrusionOk="0">
                  <a:moveTo>
                    <a:pt x="305" y="62"/>
                  </a:moveTo>
                  <a:cubicBezTo>
                    <a:pt x="244" y="1"/>
                    <a:pt x="153" y="1"/>
                    <a:pt x="92" y="62"/>
                  </a:cubicBezTo>
                  <a:cubicBezTo>
                    <a:pt x="92" y="62"/>
                    <a:pt x="92" y="92"/>
                    <a:pt x="92" y="92"/>
                  </a:cubicBezTo>
                  <a:cubicBezTo>
                    <a:pt x="62" y="92"/>
                    <a:pt x="62" y="92"/>
                    <a:pt x="62" y="92"/>
                  </a:cubicBezTo>
                  <a:cubicBezTo>
                    <a:pt x="1" y="153"/>
                    <a:pt x="1" y="275"/>
                    <a:pt x="62" y="335"/>
                  </a:cubicBezTo>
                  <a:cubicBezTo>
                    <a:pt x="122" y="366"/>
                    <a:pt x="214" y="396"/>
                    <a:pt x="274" y="335"/>
                  </a:cubicBezTo>
                  <a:cubicBezTo>
                    <a:pt x="274" y="305"/>
                    <a:pt x="274" y="305"/>
                    <a:pt x="274" y="305"/>
                  </a:cubicBezTo>
                  <a:cubicBezTo>
                    <a:pt x="305" y="275"/>
                    <a:pt x="305" y="275"/>
                    <a:pt x="305" y="275"/>
                  </a:cubicBezTo>
                  <a:cubicBezTo>
                    <a:pt x="365" y="214"/>
                    <a:pt x="365" y="123"/>
                    <a:pt x="30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605225" y="747250"/>
              <a:ext cx="9900" cy="9925"/>
            </a:xfrm>
            <a:custGeom>
              <a:avLst/>
              <a:gdLst/>
              <a:ahLst/>
              <a:cxnLst/>
              <a:rect l="l" t="t" r="r" b="b"/>
              <a:pathLst>
                <a:path w="396" h="397" extrusionOk="0">
                  <a:moveTo>
                    <a:pt x="334" y="62"/>
                  </a:moveTo>
                  <a:cubicBezTo>
                    <a:pt x="274" y="1"/>
                    <a:pt x="152" y="1"/>
                    <a:pt x="122" y="62"/>
                  </a:cubicBezTo>
                  <a:cubicBezTo>
                    <a:pt x="91" y="62"/>
                    <a:pt x="91" y="92"/>
                    <a:pt x="91" y="92"/>
                  </a:cubicBezTo>
                  <a:cubicBezTo>
                    <a:pt x="91" y="92"/>
                    <a:pt x="61" y="92"/>
                    <a:pt x="61" y="92"/>
                  </a:cubicBezTo>
                  <a:cubicBezTo>
                    <a:pt x="0" y="153"/>
                    <a:pt x="0" y="275"/>
                    <a:pt x="61" y="335"/>
                  </a:cubicBezTo>
                  <a:cubicBezTo>
                    <a:pt x="122" y="396"/>
                    <a:pt x="213" y="366"/>
                    <a:pt x="274" y="335"/>
                  </a:cubicBezTo>
                  <a:cubicBezTo>
                    <a:pt x="274" y="305"/>
                    <a:pt x="274" y="305"/>
                    <a:pt x="304" y="305"/>
                  </a:cubicBezTo>
                  <a:cubicBezTo>
                    <a:pt x="304" y="275"/>
                    <a:pt x="304" y="275"/>
                    <a:pt x="334" y="275"/>
                  </a:cubicBezTo>
                  <a:cubicBezTo>
                    <a:pt x="365" y="214"/>
                    <a:pt x="395" y="123"/>
                    <a:pt x="33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449425" y="744975"/>
              <a:ext cx="12200" cy="12200"/>
            </a:xfrm>
            <a:custGeom>
              <a:avLst/>
              <a:gdLst/>
              <a:ahLst/>
              <a:cxnLst/>
              <a:rect l="l" t="t" r="r" b="b"/>
              <a:pathLst>
                <a:path w="488" h="488" extrusionOk="0">
                  <a:moveTo>
                    <a:pt x="396" y="92"/>
                  </a:moveTo>
                  <a:cubicBezTo>
                    <a:pt x="335" y="1"/>
                    <a:pt x="214" y="1"/>
                    <a:pt x="123" y="92"/>
                  </a:cubicBezTo>
                  <a:cubicBezTo>
                    <a:pt x="123" y="92"/>
                    <a:pt x="123" y="92"/>
                    <a:pt x="123" y="122"/>
                  </a:cubicBezTo>
                  <a:cubicBezTo>
                    <a:pt x="92" y="122"/>
                    <a:pt x="92" y="122"/>
                    <a:pt x="92" y="122"/>
                  </a:cubicBezTo>
                  <a:cubicBezTo>
                    <a:pt x="1" y="183"/>
                    <a:pt x="1" y="335"/>
                    <a:pt x="92" y="396"/>
                  </a:cubicBezTo>
                  <a:cubicBezTo>
                    <a:pt x="153" y="487"/>
                    <a:pt x="275" y="487"/>
                    <a:pt x="366" y="396"/>
                  </a:cubicBezTo>
                  <a:cubicBezTo>
                    <a:pt x="366" y="396"/>
                    <a:pt x="366" y="366"/>
                    <a:pt x="366" y="366"/>
                  </a:cubicBezTo>
                  <a:cubicBezTo>
                    <a:pt x="366" y="366"/>
                    <a:pt x="396" y="366"/>
                    <a:pt x="396" y="366"/>
                  </a:cubicBezTo>
                  <a:cubicBezTo>
                    <a:pt x="487" y="274"/>
                    <a:pt x="487" y="153"/>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526950" y="668225"/>
              <a:ext cx="12175" cy="12200"/>
            </a:xfrm>
            <a:custGeom>
              <a:avLst/>
              <a:gdLst/>
              <a:ahLst/>
              <a:cxnLst/>
              <a:rect l="l" t="t" r="r" b="b"/>
              <a:pathLst>
                <a:path w="487" h="488" extrusionOk="0">
                  <a:moveTo>
                    <a:pt x="426" y="92"/>
                  </a:moveTo>
                  <a:cubicBezTo>
                    <a:pt x="335" y="1"/>
                    <a:pt x="213" y="1"/>
                    <a:pt x="122" y="92"/>
                  </a:cubicBezTo>
                  <a:cubicBezTo>
                    <a:pt x="122" y="92"/>
                    <a:pt x="122" y="92"/>
                    <a:pt x="122" y="122"/>
                  </a:cubicBezTo>
                  <a:cubicBezTo>
                    <a:pt x="122" y="122"/>
                    <a:pt x="92" y="122"/>
                    <a:pt x="92" y="122"/>
                  </a:cubicBezTo>
                  <a:cubicBezTo>
                    <a:pt x="31" y="183"/>
                    <a:pt x="0" y="335"/>
                    <a:pt x="92" y="396"/>
                  </a:cubicBezTo>
                  <a:cubicBezTo>
                    <a:pt x="152" y="487"/>
                    <a:pt x="274" y="487"/>
                    <a:pt x="365" y="396"/>
                  </a:cubicBezTo>
                  <a:cubicBezTo>
                    <a:pt x="365" y="396"/>
                    <a:pt x="365" y="366"/>
                    <a:pt x="365" y="366"/>
                  </a:cubicBezTo>
                  <a:cubicBezTo>
                    <a:pt x="395" y="366"/>
                    <a:pt x="395" y="366"/>
                    <a:pt x="395" y="366"/>
                  </a:cubicBezTo>
                  <a:cubicBezTo>
                    <a:pt x="487" y="274"/>
                    <a:pt x="487" y="15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449425" y="589200"/>
              <a:ext cx="13725" cy="14475"/>
            </a:xfrm>
            <a:custGeom>
              <a:avLst/>
              <a:gdLst/>
              <a:ahLst/>
              <a:cxnLst/>
              <a:rect l="l" t="t" r="r" b="b"/>
              <a:pathLst>
                <a:path w="549" h="579" extrusionOk="0">
                  <a:moveTo>
                    <a:pt x="457" y="92"/>
                  </a:moveTo>
                  <a:cubicBezTo>
                    <a:pt x="366" y="1"/>
                    <a:pt x="214" y="1"/>
                    <a:pt x="123" y="92"/>
                  </a:cubicBezTo>
                  <a:cubicBezTo>
                    <a:pt x="123" y="92"/>
                    <a:pt x="123" y="122"/>
                    <a:pt x="123" y="122"/>
                  </a:cubicBezTo>
                  <a:cubicBezTo>
                    <a:pt x="92" y="122"/>
                    <a:pt x="92" y="122"/>
                    <a:pt x="92" y="122"/>
                  </a:cubicBezTo>
                  <a:cubicBezTo>
                    <a:pt x="1" y="213"/>
                    <a:pt x="1" y="365"/>
                    <a:pt x="92" y="457"/>
                  </a:cubicBezTo>
                  <a:cubicBezTo>
                    <a:pt x="183" y="578"/>
                    <a:pt x="335" y="578"/>
                    <a:pt x="427" y="487"/>
                  </a:cubicBezTo>
                  <a:cubicBezTo>
                    <a:pt x="427" y="457"/>
                    <a:pt x="427" y="457"/>
                    <a:pt x="427" y="457"/>
                  </a:cubicBezTo>
                  <a:cubicBezTo>
                    <a:pt x="457" y="426"/>
                    <a:pt x="457" y="426"/>
                    <a:pt x="457" y="426"/>
                  </a:cubicBezTo>
                  <a:cubicBezTo>
                    <a:pt x="548" y="335"/>
                    <a:pt x="548"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371175" y="665950"/>
              <a:ext cx="14450" cy="14475"/>
            </a:xfrm>
            <a:custGeom>
              <a:avLst/>
              <a:gdLst/>
              <a:ahLst/>
              <a:cxnLst/>
              <a:rect l="l" t="t" r="r" b="b"/>
              <a:pathLst>
                <a:path w="578" h="579" extrusionOk="0">
                  <a:moveTo>
                    <a:pt x="487" y="92"/>
                  </a:moveTo>
                  <a:cubicBezTo>
                    <a:pt x="395" y="1"/>
                    <a:pt x="243" y="1"/>
                    <a:pt x="152" y="92"/>
                  </a:cubicBezTo>
                  <a:cubicBezTo>
                    <a:pt x="152" y="92"/>
                    <a:pt x="122" y="122"/>
                    <a:pt x="122" y="122"/>
                  </a:cubicBezTo>
                  <a:cubicBezTo>
                    <a:pt x="122" y="122"/>
                    <a:pt x="122" y="122"/>
                    <a:pt x="91" y="122"/>
                  </a:cubicBezTo>
                  <a:cubicBezTo>
                    <a:pt x="0" y="213"/>
                    <a:pt x="0" y="365"/>
                    <a:pt x="91" y="457"/>
                  </a:cubicBezTo>
                  <a:cubicBezTo>
                    <a:pt x="183" y="578"/>
                    <a:pt x="335" y="578"/>
                    <a:pt x="426" y="487"/>
                  </a:cubicBezTo>
                  <a:cubicBezTo>
                    <a:pt x="456" y="457"/>
                    <a:pt x="456" y="457"/>
                    <a:pt x="456" y="457"/>
                  </a:cubicBezTo>
                  <a:cubicBezTo>
                    <a:pt x="456" y="426"/>
                    <a:pt x="487" y="42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293650" y="586925"/>
              <a:ext cx="16000" cy="16750"/>
            </a:xfrm>
            <a:custGeom>
              <a:avLst/>
              <a:gdLst/>
              <a:ahLst/>
              <a:cxnLst/>
              <a:rect l="l" t="t" r="r" b="b"/>
              <a:pathLst>
                <a:path w="640" h="670" extrusionOk="0">
                  <a:moveTo>
                    <a:pt x="548" y="122"/>
                  </a:moveTo>
                  <a:cubicBezTo>
                    <a:pt x="426" y="1"/>
                    <a:pt x="244" y="1"/>
                    <a:pt x="153" y="122"/>
                  </a:cubicBezTo>
                  <a:cubicBezTo>
                    <a:pt x="122" y="122"/>
                    <a:pt x="122" y="122"/>
                    <a:pt x="122" y="122"/>
                  </a:cubicBezTo>
                  <a:cubicBezTo>
                    <a:pt x="122" y="153"/>
                    <a:pt x="122" y="153"/>
                    <a:pt x="92" y="153"/>
                  </a:cubicBezTo>
                  <a:cubicBezTo>
                    <a:pt x="1" y="274"/>
                    <a:pt x="1" y="426"/>
                    <a:pt x="92" y="548"/>
                  </a:cubicBezTo>
                  <a:cubicBezTo>
                    <a:pt x="214" y="669"/>
                    <a:pt x="396" y="669"/>
                    <a:pt x="487" y="548"/>
                  </a:cubicBezTo>
                  <a:cubicBezTo>
                    <a:pt x="487" y="548"/>
                    <a:pt x="518" y="517"/>
                    <a:pt x="518" y="517"/>
                  </a:cubicBezTo>
                  <a:cubicBezTo>
                    <a:pt x="518" y="517"/>
                    <a:pt x="518" y="517"/>
                    <a:pt x="548" y="517"/>
                  </a:cubicBezTo>
                  <a:cubicBezTo>
                    <a:pt x="639" y="396"/>
                    <a:pt x="639" y="21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371175" y="510175"/>
              <a:ext cx="16725" cy="16750"/>
            </a:xfrm>
            <a:custGeom>
              <a:avLst/>
              <a:gdLst/>
              <a:ahLst/>
              <a:cxnLst/>
              <a:rect l="l" t="t" r="r" b="b"/>
              <a:pathLst>
                <a:path w="669" h="670" extrusionOk="0">
                  <a:moveTo>
                    <a:pt x="547" y="122"/>
                  </a:moveTo>
                  <a:cubicBezTo>
                    <a:pt x="426" y="1"/>
                    <a:pt x="274" y="1"/>
                    <a:pt x="152" y="122"/>
                  </a:cubicBezTo>
                  <a:cubicBezTo>
                    <a:pt x="152" y="122"/>
                    <a:pt x="152" y="122"/>
                    <a:pt x="122" y="122"/>
                  </a:cubicBezTo>
                  <a:cubicBezTo>
                    <a:pt x="122" y="153"/>
                    <a:pt x="122" y="153"/>
                    <a:pt x="122" y="153"/>
                  </a:cubicBezTo>
                  <a:cubicBezTo>
                    <a:pt x="0" y="244"/>
                    <a:pt x="0" y="426"/>
                    <a:pt x="122" y="548"/>
                  </a:cubicBezTo>
                  <a:cubicBezTo>
                    <a:pt x="213" y="669"/>
                    <a:pt x="395" y="669"/>
                    <a:pt x="517" y="548"/>
                  </a:cubicBezTo>
                  <a:cubicBezTo>
                    <a:pt x="517" y="548"/>
                    <a:pt x="517" y="517"/>
                    <a:pt x="517" y="517"/>
                  </a:cubicBezTo>
                  <a:cubicBezTo>
                    <a:pt x="517" y="517"/>
                    <a:pt x="547" y="517"/>
                    <a:pt x="547" y="517"/>
                  </a:cubicBezTo>
                  <a:cubicBezTo>
                    <a:pt x="669" y="396"/>
                    <a:pt x="669" y="213"/>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292900" y="431150"/>
              <a:ext cx="19025" cy="19025"/>
            </a:xfrm>
            <a:custGeom>
              <a:avLst/>
              <a:gdLst/>
              <a:ahLst/>
              <a:cxnLst/>
              <a:rect l="l" t="t" r="r" b="b"/>
              <a:pathLst>
                <a:path w="761" h="761" extrusionOk="0">
                  <a:moveTo>
                    <a:pt x="639" y="122"/>
                  </a:moveTo>
                  <a:cubicBezTo>
                    <a:pt x="517" y="0"/>
                    <a:pt x="304" y="0"/>
                    <a:pt x="183" y="122"/>
                  </a:cubicBezTo>
                  <a:cubicBezTo>
                    <a:pt x="183" y="122"/>
                    <a:pt x="152" y="122"/>
                    <a:pt x="152" y="152"/>
                  </a:cubicBezTo>
                  <a:cubicBezTo>
                    <a:pt x="152" y="152"/>
                    <a:pt x="152" y="152"/>
                    <a:pt x="122" y="152"/>
                  </a:cubicBezTo>
                  <a:cubicBezTo>
                    <a:pt x="0" y="274"/>
                    <a:pt x="0" y="487"/>
                    <a:pt x="122" y="608"/>
                  </a:cubicBezTo>
                  <a:cubicBezTo>
                    <a:pt x="274" y="760"/>
                    <a:pt x="456" y="760"/>
                    <a:pt x="578" y="608"/>
                  </a:cubicBezTo>
                  <a:cubicBezTo>
                    <a:pt x="608" y="608"/>
                    <a:pt x="608" y="608"/>
                    <a:pt x="608" y="608"/>
                  </a:cubicBezTo>
                  <a:cubicBezTo>
                    <a:pt x="608" y="578"/>
                    <a:pt x="639" y="578"/>
                    <a:pt x="639" y="578"/>
                  </a:cubicBezTo>
                  <a:cubicBezTo>
                    <a:pt x="760" y="456"/>
                    <a:pt x="760" y="24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215400" y="507900"/>
              <a:ext cx="19000" cy="19025"/>
            </a:xfrm>
            <a:custGeom>
              <a:avLst/>
              <a:gdLst/>
              <a:ahLst/>
              <a:cxnLst/>
              <a:rect l="l" t="t" r="r" b="b"/>
              <a:pathLst>
                <a:path w="760" h="761" extrusionOk="0">
                  <a:moveTo>
                    <a:pt x="608" y="122"/>
                  </a:moveTo>
                  <a:cubicBezTo>
                    <a:pt x="486" y="0"/>
                    <a:pt x="304" y="0"/>
                    <a:pt x="152" y="122"/>
                  </a:cubicBezTo>
                  <a:cubicBezTo>
                    <a:pt x="152" y="122"/>
                    <a:pt x="152" y="152"/>
                    <a:pt x="152" y="152"/>
                  </a:cubicBezTo>
                  <a:cubicBezTo>
                    <a:pt x="152" y="152"/>
                    <a:pt x="122" y="152"/>
                    <a:pt x="122" y="152"/>
                  </a:cubicBezTo>
                  <a:cubicBezTo>
                    <a:pt x="0" y="274"/>
                    <a:pt x="0" y="487"/>
                    <a:pt x="122" y="608"/>
                  </a:cubicBezTo>
                  <a:cubicBezTo>
                    <a:pt x="243" y="760"/>
                    <a:pt x="456" y="760"/>
                    <a:pt x="578" y="639"/>
                  </a:cubicBezTo>
                  <a:cubicBezTo>
                    <a:pt x="578" y="608"/>
                    <a:pt x="578" y="608"/>
                    <a:pt x="608" y="608"/>
                  </a:cubicBezTo>
                  <a:cubicBezTo>
                    <a:pt x="608" y="578"/>
                    <a:pt x="608" y="578"/>
                    <a:pt x="608" y="578"/>
                  </a:cubicBezTo>
                  <a:cubicBezTo>
                    <a:pt x="760" y="456"/>
                    <a:pt x="760"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137125" y="428875"/>
              <a:ext cx="21300" cy="21300"/>
            </a:xfrm>
            <a:custGeom>
              <a:avLst/>
              <a:gdLst/>
              <a:ahLst/>
              <a:cxnLst/>
              <a:rect l="l" t="t" r="r" b="b"/>
              <a:pathLst>
                <a:path w="852" h="852" extrusionOk="0">
                  <a:moveTo>
                    <a:pt x="699" y="152"/>
                  </a:moveTo>
                  <a:cubicBezTo>
                    <a:pt x="578" y="0"/>
                    <a:pt x="335" y="0"/>
                    <a:pt x="183" y="152"/>
                  </a:cubicBezTo>
                  <a:cubicBezTo>
                    <a:pt x="183" y="152"/>
                    <a:pt x="183" y="152"/>
                    <a:pt x="183" y="152"/>
                  </a:cubicBezTo>
                  <a:cubicBezTo>
                    <a:pt x="152" y="183"/>
                    <a:pt x="152" y="183"/>
                    <a:pt x="152" y="183"/>
                  </a:cubicBezTo>
                  <a:cubicBezTo>
                    <a:pt x="0" y="335"/>
                    <a:pt x="0" y="547"/>
                    <a:pt x="152" y="699"/>
                  </a:cubicBezTo>
                  <a:cubicBezTo>
                    <a:pt x="274" y="851"/>
                    <a:pt x="517" y="851"/>
                    <a:pt x="669" y="699"/>
                  </a:cubicBezTo>
                  <a:cubicBezTo>
                    <a:pt x="669" y="699"/>
                    <a:pt x="669" y="669"/>
                    <a:pt x="669" y="669"/>
                  </a:cubicBezTo>
                  <a:cubicBezTo>
                    <a:pt x="699" y="669"/>
                    <a:pt x="699" y="669"/>
                    <a:pt x="699" y="669"/>
                  </a:cubicBezTo>
                  <a:cubicBezTo>
                    <a:pt x="851" y="517"/>
                    <a:pt x="851" y="27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450950" y="977500"/>
              <a:ext cx="8400" cy="8400"/>
            </a:xfrm>
            <a:custGeom>
              <a:avLst/>
              <a:gdLst/>
              <a:ahLst/>
              <a:cxnLst/>
              <a:rect l="l" t="t" r="r" b="b"/>
              <a:pathLst>
                <a:path w="336" h="336" extrusionOk="0">
                  <a:moveTo>
                    <a:pt x="274" y="62"/>
                  </a:moveTo>
                  <a:cubicBezTo>
                    <a:pt x="244" y="1"/>
                    <a:pt x="153" y="1"/>
                    <a:pt x="92" y="62"/>
                  </a:cubicBezTo>
                  <a:cubicBezTo>
                    <a:pt x="92" y="62"/>
                    <a:pt x="92" y="92"/>
                    <a:pt x="92" y="92"/>
                  </a:cubicBezTo>
                  <a:cubicBezTo>
                    <a:pt x="92" y="92"/>
                    <a:pt x="62" y="92"/>
                    <a:pt x="62" y="92"/>
                  </a:cubicBezTo>
                  <a:cubicBezTo>
                    <a:pt x="1" y="153"/>
                    <a:pt x="1" y="244"/>
                    <a:pt x="62" y="274"/>
                  </a:cubicBezTo>
                  <a:cubicBezTo>
                    <a:pt x="92" y="335"/>
                    <a:pt x="183" y="335"/>
                    <a:pt x="244" y="274"/>
                  </a:cubicBezTo>
                  <a:cubicBezTo>
                    <a:pt x="244" y="274"/>
                    <a:pt x="244" y="274"/>
                    <a:pt x="244" y="274"/>
                  </a:cubicBezTo>
                  <a:cubicBezTo>
                    <a:pt x="274" y="244"/>
                    <a:pt x="274" y="244"/>
                    <a:pt x="274" y="244"/>
                  </a:cubicBezTo>
                  <a:cubicBezTo>
                    <a:pt x="335" y="183"/>
                    <a:pt x="335" y="12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529225" y="900750"/>
              <a:ext cx="7625" cy="8400"/>
            </a:xfrm>
            <a:custGeom>
              <a:avLst/>
              <a:gdLst/>
              <a:ahLst/>
              <a:cxnLst/>
              <a:rect l="l" t="t" r="r" b="b"/>
              <a:pathLst>
                <a:path w="305" h="336" extrusionOk="0">
                  <a:moveTo>
                    <a:pt x="274" y="62"/>
                  </a:moveTo>
                  <a:cubicBezTo>
                    <a:pt x="213" y="1"/>
                    <a:pt x="122" y="1"/>
                    <a:pt x="92" y="62"/>
                  </a:cubicBezTo>
                  <a:cubicBezTo>
                    <a:pt x="61" y="62"/>
                    <a:pt x="61" y="92"/>
                    <a:pt x="61" y="92"/>
                  </a:cubicBezTo>
                  <a:cubicBezTo>
                    <a:pt x="61" y="92"/>
                    <a:pt x="31" y="92"/>
                    <a:pt x="31" y="92"/>
                  </a:cubicBezTo>
                  <a:cubicBezTo>
                    <a:pt x="1" y="153"/>
                    <a:pt x="1" y="244"/>
                    <a:pt x="31" y="274"/>
                  </a:cubicBezTo>
                  <a:cubicBezTo>
                    <a:pt x="92" y="335"/>
                    <a:pt x="183" y="335"/>
                    <a:pt x="213" y="274"/>
                  </a:cubicBezTo>
                  <a:cubicBezTo>
                    <a:pt x="244" y="274"/>
                    <a:pt x="213" y="274"/>
                    <a:pt x="244" y="244"/>
                  </a:cubicBezTo>
                  <a:cubicBezTo>
                    <a:pt x="244" y="244"/>
                    <a:pt x="244" y="244"/>
                    <a:pt x="274" y="244"/>
                  </a:cubicBezTo>
                  <a:cubicBezTo>
                    <a:pt x="304" y="183"/>
                    <a:pt x="304" y="12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4450950" y="821725"/>
              <a:ext cx="10675" cy="10675"/>
            </a:xfrm>
            <a:custGeom>
              <a:avLst/>
              <a:gdLst/>
              <a:ahLst/>
              <a:cxnLst/>
              <a:rect l="l" t="t" r="r" b="b"/>
              <a:pathLst>
                <a:path w="427" h="427" extrusionOk="0">
                  <a:moveTo>
                    <a:pt x="335" y="92"/>
                  </a:moveTo>
                  <a:cubicBezTo>
                    <a:pt x="274" y="1"/>
                    <a:pt x="183" y="1"/>
                    <a:pt x="92" y="92"/>
                  </a:cubicBezTo>
                  <a:cubicBezTo>
                    <a:pt x="92" y="92"/>
                    <a:pt x="92" y="92"/>
                    <a:pt x="92" y="92"/>
                  </a:cubicBezTo>
                  <a:cubicBezTo>
                    <a:pt x="92" y="122"/>
                    <a:pt x="62" y="122"/>
                    <a:pt x="62" y="122"/>
                  </a:cubicBezTo>
                  <a:cubicBezTo>
                    <a:pt x="1" y="183"/>
                    <a:pt x="1" y="305"/>
                    <a:pt x="62" y="366"/>
                  </a:cubicBezTo>
                  <a:cubicBezTo>
                    <a:pt x="122" y="426"/>
                    <a:pt x="244" y="426"/>
                    <a:pt x="305" y="366"/>
                  </a:cubicBezTo>
                  <a:cubicBezTo>
                    <a:pt x="305" y="366"/>
                    <a:pt x="305" y="335"/>
                    <a:pt x="305" y="335"/>
                  </a:cubicBezTo>
                  <a:cubicBezTo>
                    <a:pt x="335" y="335"/>
                    <a:pt x="335" y="335"/>
                    <a:pt x="335" y="335"/>
                  </a:cubicBezTo>
                  <a:cubicBezTo>
                    <a:pt x="426" y="244"/>
                    <a:pt x="426" y="153"/>
                    <a:pt x="33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372700" y="898475"/>
              <a:ext cx="10650" cy="10675"/>
            </a:xfrm>
            <a:custGeom>
              <a:avLst/>
              <a:gdLst/>
              <a:ahLst/>
              <a:cxnLst/>
              <a:rect l="l" t="t" r="r" b="b"/>
              <a:pathLst>
                <a:path w="426" h="427" extrusionOk="0">
                  <a:moveTo>
                    <a:pt x="365" y="92"/>
                  </a:moveTo>
                  <a:cubicBezTo>
                    <a:pt x="304" y="1"/>
                    <a:pt x="182" y="1"/>
                    <a:pt x="122" y="92"/>
                  </a:cubicBezTo>
                  <a:cubicBezTo>
                    <a:pt x="122" y="92"/>
                    <a:pt x="122" y="92"/>
                    <a:pt x="122" y="122"/>
                  </a:cubicBezTo>
                  <a:cubicBezTo>
                    <a:pt x="91" y="122"/>
                    <a:pt x="91" y="122"/>
                    <a:pt x="91" y="122"/>
                  </a:cubicBezTo>
                  <a:cubicBezTo>
                    <a:pt x="30" y="183"/>
                    <a:pt x="0" y="305"/>
                    <a:pt x="91" y="365"/>
                  </a:cubicBezTo>
                  <a:cubicBezTo>
                    <a:pt x="152" y="426"/>
                    <a:pt x="243" y="426"/>
                    <a:pt x="334" y="365"/>
                  </a:cubicBezTo>
                  <a:cubicBezTo>
                    <a:pt x="334" y="365"/>
                    <a:pt x="334" y="335"/>
                    <a:pt x="334" y="335"/>
                  </a:cubicBezTo>
                  <a:cubicBezTo>
                    <a:pt x="334" y="335"/>
                    <a:pt x="365" y="335"/>
                    <a:pt x="365" y="335"/>
                  </a:cubicBezTo>
                  <a:cubicBezTo>
                    <a:pt x="426" y="244"/>
                    <a:pt x="426" y="153"/>
                    <a:pt x="36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372700" y="742700"/>
              <a:ext cx="12925" cy="12950"/>
            </a:xfrm>
            <a:custGeom>
              <a:avLst/>
              <a:gdLst/>
              <a:ahLst/>
              <a:cxnLst/>
              <a:rect l="l" t="t" r="r" b="b"/>
              <a:pathLst>
                <a:path w="517" h="518" extrusionOk="0">
                  <a:moveTo>
                    <a:pt x="426" y="92"/>
                  </a:moveTo>
                  <a:cubicBezTo>
                    <a:pt x="334" y="1"/>
                    <a:pt x="213" y="1"/>
                    <a:pt x="122" y="92"/>
                  </a:cubicBezTo>
                  <a:cubicBezTo>
                    <a:pt x="122" y="92"/>
                    <a:pt x="122" y="92"/>
                    <a:pt x="122" y="122"/>
                  </a:cubicBezTo>
                  <a:cubicBezTo>
                    <a:pt x="91" y="122"/>
                    <a:pt x="91" y="122"/>
                    <a:pt x="91" y="122"/>
                  </a:cubicBezTo>
                  <a:cubicBezTo>
                    <a:pt x="0" y="213"/>
                    <a:pt x="0" y="335"/>
                    <a:pt x="91" y="426"/>
                  </a:cubicBezTo>
                  <a:cubicBezTo>
                    <a:pt x="182" y="517"/>
                    <a:pt x="304" y="517"/>
                    <a:pt x="395" y="426"/>
                  </a:cubicBezTo>
                  <a:cubicBezTo>
                    <a:pt x="395" y="426"/>
                    <a:pt x="395" y="426"/>
                    <a:pt x="395" y="426"/>
                  </a:cubicBezTo>
                  <a:cubicBezTo>
                    <a:pt x="426" y="396"/>
                    <a:pt x="426" y="396"/>
                    <a:pt x="426" y="396"/>
                  </a:cubicBezTo>
                  <a:cubicBezTo>
                    <a:pt x="517" y="30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295175" y="819450"/>
              <a:ext cx="12950" cy="12950"/>
            </a:xfrm>
            <a:custGeom>
              <a:avLst/>
              <a:gdLst/>
              <a:ahLst/>
              <a:cxnLst/>
              <a:rect l="l" t="t" r="r" b="b"/>
              <a:pathLst>
                <a:path w="518" h="518" extrusionOk="0">
                  <a:moveTo>
                    <a:pt x="426" y="92"/>
                  </a:moveTo>
                  <a:cubicBezTo>
                    <a:pt x="335" y="1"/>
                    <a:pt x="213" y="1"/>
                    <a:pt x="122" y="92"/>
                  </a:cubicBezTo>
                  <a:cubicBezTo>
                    <a:pt x="122" y="92"/>
                    <a:pt x="122" y="92"/>
                    <a:pt x="92" y="122"/>
                  </a:cubicBezTo>
                  <a:cubicBezTo>
                    <a:pt x="92" y="122"/>
                    <a:pt x="92" y="122"/>
                    <a:pt x="61" y="122"/>
                  </a:cubicBezTo>
                  <a:cubicBezTo>
                    <a:pt x="1" y="213"/>
                    <a:pt x="1" y="335"/>
                    <a:pt x="61" y="426"/>
                  </a:cubicBezTo>
                  <a:cubicBezTo>
                    <a:pt x="153" y="517"/>
                    <a:pt x="305" y="517"/>
                    <a:pt x="396" y="426"/>
                  </a:cubicBezTo>
                  <a:cubicBezTo>
                    <a:pt x="396" y="426"/>
                    <a:pt x="396" y="426"/>
                    <a:pt x="396" y="426"/>
                  </a:cubicBezTo>
                  <a:cubicBezTo>
                    <a:pt x="396" y="396"/>
                    <a:pt x="426" y="396"/>
                    <a:pt x="426" y="396"/>
                  </a:cubicBezTo>
                  <a:cubicBezTo>
                    <a:pt x="517" y="30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294425" y="663675"/>
              <a:ext cx="15225" cy="15225"/>
            </a:xfrm>
            <a:custGeom>
              <a:avLst/>
              <a:gdLst/>
              <a:ahLst/>
              <a:cxnLst/>
              <a:rect l="l" t="t" r="r" b="b"/>
              <a:pathLst>
                <a:path w="609" h="609" extrusionOk="0">
                  <a:moveTo>
                    <a:pt x="517" y="122"/>
                  </a:moveTo>
                  <a:cubicBezTo>
                    <a:pt x="426" y="0"/>
                    <a:pt x="243" y="0"/>
                    <a:pt x="152" y="92"/>
                  </a:cubicBezTo>
                  <a:cubicBezTo>
                    <a:pt x="152" y="122"/>
                    <a:pt x="152" y="122"/>
                    <a:pt x="152" y="122"/>
                  </a:cubicBezTo>
                  <a:cubicBezTo>
                    <a:pt x="122" y="122"/>
                    <a:pt x="122" y="152"/>
                    <a:pt x="122" y="152"/>
                  </a:cubicBezTo>
                  <a:cubicBezTo>
                    <a:pt x="0" y="244"/>
                    <a:pt x="0" y="426"/>
                    <a:pt x="91" y="517"/>
                  </a:cubicBezTo>
                  <a:cubicBezTo>
                    <a:pt x="213" y="608"/>
                    <a:pt x="365" y="608"/>
                    <a:pt x="487" y="517"/>
                  </a:cubicBezTo>
                  <a:cubicBezTo>
                    <a:pt x="487" y="517"/>
                    <a:pt x="487" y="487"/>
                    <a:pt x="487" y="487"/>
                  </a:cubicBezTo>
                  <a:cubicBezTo>
                    <a:pt x="487" y="487"/>
                    <a:pt x="517" y="487"/>
                    <a:pt x="517" y="487"/>
                  </a:cubicBezTo>
                  <a:cubicBezTo>
                    <a:pt x="608" y="365"/>
                    <a:pt x="608"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216900" y="740425"/>
              <a:ext cx="15225" cy="15225"/>
            </a:xfrm>
            <a:custGeom>
              <a:avLst/>
              <a:gdLst/>
              <a:ahLst/>
              <a:cxnLst/>
              <a:rect l="l" t="t" r="r" b="b"/>
              <a:pathLst>
                <a:path w="609" h="609" extrusionOk="0">
                  <a:moveTo>
                    <a:pt x="518" y="92"/>
                  </a:moveTo>
                  <a:cubicBezTo>
                    <a:pt x="396" y="0"/>
                    <a:pt x="244" y="0"/>
                    <a:pt x="153" y="92"/>
                  </a:cubicBezTo>
                  <a:cubicBezTo>
                    <a:pt x="153" y="122"/>
                    <a:pt x="122" y="122"/>
                    <a:pt x="122" y="122"/>
                  </a:cubicBezTo>
                  <a:cubicBezTo>
                    <a:pt x="122" y="122"/>
                    <a:pt x="122" y="152"/>
                    <a:pt x="92" y="152"/>
                  </a:cubicBezTo>
                  <a:cubicBezTo>
                    <a:pt x="1" y="244"/>
                    <a:pt x="1" y="396"/>
                    <a:pt x="92" y="517"/>
                  </a:cubicBezTo>
                  <a:cubicBezTo>
                    <a:pt x="214" y="608"/>
                    <a:pt x="366" y="608"/>
                    <a:pt x="457" y="517"/>
                  </a:cubicBezTo>
                  <a:cubicBezTo>
                    <a:pt x="487" y="517"/>
                    <a:pt x="487" y="487"/>
                    <a:pt x="487" y="487"/>
                  </a:cubicBezTo>
                  <a:cubicBezTo>
                    <a:pt x="487" y="487"/>
                    <a:pt x="487" y="487"/>
                    <a:pt x="518" y="487"/>
                  </a:cubicBezTo>
                  <a:cubicBezTo>
                    <a:pt x="609" y="365"/>
                    <a:pt x="609" y="213"/>
                    <a:pt x="51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138650" y="661400"/>
              <a:ext cx="17500" cy="17500"/>
            </a:xfrm>
            <a:custGeom>
              <a:avLst/>
              <a:gdLst/>
              <a:ahLst/>
              <a:cxnLst/>
              <a:rect l="l" t="t" r="r" b="b"/>
              <a:pathLst>
                <a:path w="700" h="700" extrusionOk="0">
                  <a:moveTo>
                    <a:pt x="608" y="122"/>
                  </a:moveTo>
                  <a:cubicBezTo>
                    <a:pt x="486" y="0"/>
                    <a:pt x="274" y="0"/>
                    <a:pt x="183" y="122"/>
                  </a:cubicBezTo>
                  <a:cubicBezTo>
                    <a:pt x="152" y="122"/>
                    <a:pt x="152" y="122"/>
                    <a:pt x="152" y="152"/>
                  </a:cubicBezTo>
                  <a:cubicBezTo>
                    <a:pt x="152" y="152"/>
                    <a:pt x="122" y="152"/>
                    <a:pt x="122" y="152"/>
                  </a:cubicBezTo>
                  <a:cubicBezTo>
                    <a:pt x="0" y="274"/>
                    <a:pt x="0" y="456"/>
                    <a:pt x="122" y="578"/>
                  </a:cubicBezTo>
                  <a:cubicBezTo>
                    <a:pt x="243" y="699"/>
                    <a:pt x="426" y="699"/>
                    <a:pt x="547" y="578"/>
                  </a:cubicBezTo>
                  <a:cubicBezTo>
                    <a:pt x="547" y="578"/>
                    <a:pt x="547" y="578"/>
                    <a:pt x="578" y="578"/>
                  </a:cubicBezTo>
                  <a:cubicBezTo>
                    <a:pt x="578" y="547"/>
                    <a:pt x="578" y="547"/>
                    <a:pt x="608" y="547"/>
                  </a:cubicBezTo>
                  <a:cubicBezTo>
                    <a:pt x="699" y="426"/>
                    <a:pt x="699" y="243"/>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216900" y="584650"/>
              <a:ext cx="17500" cy="17500"/>
            </a:xfrm>
            <a:custGeom>
              <a:avLst/>
              <a:gdLst/>
              <a:ahLst/>
              <a:cxnLst/>
              <a:rect l="l" t="t" r="r" b="b"/>
              <a:pathLst>
                <a:path w="700" h="700" extrusionOk="0">
                  <a:moveTo>
                    <a:pt x="578" y="122"/>
                  </a:moveTo>
                  <a:cubicBezTo>
                    <a:pt x="457" y="0"/>
                    <a:pt x="274" y="0"/>
                    <a:pt x="153" y="122"/>
                  </a:cubicBezTo>
                  <a:cubicBezTo>
                    <a:pt x="153" y="122"/>
                    <a:pt x="153" y="122"/>
                    <a:pt x="122" y="152"/>
                  </a:cubicBezTo>
                  <a:cubicBezTo>
                    <a:pt x="122" y="152"/>
                    <a:pt x="122" y="152"/>
                    <a:pt x="92" y="152"/>
                  </a:cubicBezTo>
                  <a:cubicBezTo>
                    <a:pt x="1" y="274"/>
                    <a:pt x="1" y="456"/>
                    <a:pt x="92" y="578"/>
                  </a:cubicBezTo>
                  <a:cubicBezTo>
                    <a:pt x="214" y="699"/>
                    <a:pt x="426" y="699"/>
                    <a:pt x="518" y="578"/>
                  </a:cubicBezTo>
                  <a:cubicBezTo>
                    <a:pt x="548" y="578"/>
                    <a:pt x="548" y="578"/>
                    <a:pt x="548" y="578"/>
                  </a:cubicBezTo>
                  <a:cubicBezTo>
                    <a:pt x="548" y="547"/>
                    <a:pt x="578" y="547"/>
                    <a:pt x="578" y="547"/>
                  </a:cubicBezTo>
                  <a:cubicBezTo>
                    <a:pt x="700" y="426"/>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60375" y="582375"/>
              <a:ext cx="20550" cy="19775"/>
            </a:xfrm>
            <a:custGeom>
              <a:avLst/>
              <a:gdLst/>
              <a:ahLst/>
              <a:cxnLst/>
              <a:rect l="l" t="t" r="r" b="b"/>
              <a:pathLst>
                <a:path w="822" h="791" extrusionOk="0">
                  <a:moveTo>
                    <a:pt x="669" y="152"/>
                  </a:moveTo>
                  <a:cubicBezTo>
                    <a:pt x="548" y="0"/>
                    <a:pt x="335" y="0"/>
                    <a:pt x="183" y="122"/>
                  </a:cubicBezTo>
                  <a:cubicBezTo>
                    <a:pt x="183" y="152"/>
                    <a:pt x="183" y="152"/>
                    <a:pt x="183" y="152"/>
                  </a:cubicBezTo>
                  <a:cubicBezTo>
                    <a:pt x="183" y="152"/>
                    <a:pt x="152" y="183"/>
                    <a:pt x="152" y="183"/>
                  </a:cubicBezTo>
                  <a:cubicBezTo>
                    <a:pt x="31" y="304"/>
                    <a:pt x="0" y="517"/>
                    <a:pt x="152" y="669"/>
                  </a:cubicBezTo>
                  <a:cubicBezTo>
                    <a:pt x="274" y="790"/>
                    <a:pt x="487" y="790"/>
                    <a:pt x="639" y="669"/>
                  </a:cubicBezTo>
                  <a:cubicBezTo>
                    <a:pt x="639" y="669"/>
                    <a:pt x="639" y="638"/>
                    <a:pt x="639" y="638"/>
                  </a:cubicBezTo>
                  <a:cubicBezTo>
                    <a:pt x="669" y="638"/>
                    <a:pt x="669" y="638"/>
                    <a:pt x="669" y="638"/>
                  </a:cubicBezTo>
                  <a:cubicBezTo>
                    <a:pt x="821" y="486"/>
                    <a:pt x="82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138650" y="505625"/>
              <a:ext cx="19775" cy="19775"/>
            </a:xfrm>
            <a:custGeom>
              <a:avLst/>
              <a:gdLst/>
              <a:ahLst/>
              <a:cxnLst/>
              <a:rect l="l" t="t" r="r" b="b"/>
              <a:pathLst>
                <a:path w="791" h="791" extrusionOk="0">
                  <a:moveTo>
                    <a:pt x="669" y="122"/>
                  </a:moveTo>
                  <a:cubicBezTo>
                    <a:pt x="517" y="0"/>
                    <a:pt x="304" y="0"/>
                    <a:pt x="183" y="122"/>
                  </a:cubicBezTo>
                  <a:cubicBezTo>
                    <a:pt x="152" y="152"/>
                    <a:pt x="152" y="152"/>
                    <a:pt x="152" y="152"/>
                  </a:cubicBezTo>
                  <a:cubicBezTo>
                    <a:pt x="152" y="152"/>
                    <a:pt x="152" y="183"/>
                    <a:pt x="122" y="183"/>
                  </a:cubicBezTo>
                  <a:cubicBezTo>
                    <a:pt x="0" y="304"/>
                    <a:pt x="0" y="517"/>
                    <a:pt x="122" y="669"/>
                  </a:cubicBezTo>
                  <a:cubicBezTo>
                    <a:pt x="274" y="790"/>
                    <a:pt x="486" y="790"/>
                    <a:pt x="608" y="669"/>
                  </a:cubicBezTo>
                  <a:cubicBezTo>
                    <a:pt x="638" y="669"/>
                    <a:pt x="638" y="639"/>
                    <a:pt x="638" y="639"/>
                  </a:cubicBezTo>
                  <a:cubicBezTo>
                    <a:pt x="638" y="639"/>
                    <a:pt x="638" y="639"/>
                    <a:pt x="669" y="639"/>
                  </a:cubicBezTo>
                  <a:cubicBezTo>
                    <a:pt x="790" y="487"/>
                    <a:pt x="790"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982875" y="503350"/>
              <a:ext cx="22050" cy="22050"/>
            </a:xfrm>
            <a:custGeom>
              <a:avLst/>
              <a:gdLst/>
              <a:ahLst/>
              <a:cxnLst/>
              <a:rect l="l" t="t" r="r" b="b"/>
              <a:pathLst>
                <a:path w="882" h="882" extrusionOk="0">
                  <a:moveTo>
                    <a:pt x="730" y="152"/>
                  </a:moveTo>
                  <a:cubicBezTo>
                    <a:pt x="578" y="0"/>
                    <a:pt x="334" y="0"/>
                    <a:pt x="182" y="152"/>
                  </a:cubicBezTo>
                  <a:cubicBezTo>
                    <a:pt x="182" y="152"/>
                    <a:pt x="182" y="152"/>
                    <a:pt x="182" y="182"/>
                  </a:cubicBezTo>
                  <a:cubicBezTo>
                    <a:pt x="152" y="182"/>
                    <a:pt x="152" y="182"/>
                    <a:pt x="152" y="182"/>
                  </a:cubicBezTo>
                  <a:cubicBezTo>
                    <a:pt x="0" y="334"/>
                    <a:pt x="0" y="578"/>
                    <a:pt x="152" y="730"/>
                  </a:cubicBezTo>
                  <a:cubicBezTo>
                    <a:pt x="304" y="881"/>
                    <a:pt x="547" y="881"/>
                    <a:pt x="699" y="730"/>
                  </a:cubicBezTo>
                  <a:cubicBezTo>
                    <a:pt x="699" y="730"/>
                    <a:pt x="699" y="730"/>
                    <a:pt x="699" y="730"/>
                  </a:cubicBezTo>
                  <a:cubicBezTo>
                    <a:pt x="730" y="699"/>
                    <a:pt x="730" y="699"/>
                    <a:pt x="730" y="699"/>
                  </a:cubicBezTo>
                  <a:cubicBezTo>
                    <a:pt x="882" y="547"/>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060375" y="426600"/>
              <a:ext cx="22050" cy="22050"/>
            </a:xfrm>
            <a:custGeom>
              <a:avLst/>
              <a:gdLst/>
              <a:ahLst/>
              <a:cxnLst/>
              <a:rect l="l" t="t" r="r" b="b"/>
              <a:pathLst>
                <a:path w="882" h="882" extrusionOk="0">
                  <a:moveTo>
                    <a:pt x="730" y="152"/>
                  </a:moveTo>
                  <a:cubicBezTo>
                    <a:pt x="578" y="0"/>
                    <a:pt x="335" y="0"/>
                    <a:pt x="183" y="152"/>
                  </a:cubicBezTo>
                  <a:cubicBezTo>
                    <a:pt x="183" y="152"/>
                    <a:pt x="183" y="152"/>
                    <a:pt x="183" y="182"/>
                  </a:cubicBezTo>
                  <a:cubicBezTo>
                    <a:pt x="183" y="182"/>
                    <a:pt x="152" y="182"/>
                    <a:pt x="152" y="182"/>
                  </a:cubicBezTo>
                  <a:cubicBezTo>
                    <a:pt x="0" y="334"/>
                    <a:pt x="0" y="578"/>
                    <a:pt x="152" y="730"/>
                  </a:cubicBezTo>
                  <a:cubicBezTo>
                    <a:pt x="304" y="882"/>
                    <a:pt x="548" y="882"/>
                    <a:pt x="699" y="730"/>
                  </a:cubicBezTo>
                  <a:cubicBezTo>
                    <a:pt x="699" y="730"/>
                    <a:pt x="699" y="730"/>
                    <a:pt x="730" y="730"/>
                  </a:cubicBezTo>
                  <a:cubicBezTo>
                    <a:pt x="730" y="699"/>
                    <a:pt x="730" y="699"/>
                    <a:pt x="730" y="699"/>
                  </a:cubicBezTo>
                  <a:cubicBezTo>
                    <a:pt x="882" y="547"/>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904600" y="424300"/>
              <a:ext cx="25100" cy="24350"/>
            </a:xfrm>
            <a:custGeom>
              <a:avLst/>
              <a:gdLst/>
              <a:ahLst/>
              <a:cxnLst/>
              <a:rect l="l" t="t" r="r" b="b"/>
              <a:pathLst>
                <a:path w="1004" h="974" extrusionOk="0">
                  <a:moveTo>
                    <a:pt x="821" y="153"/>
                  </a:moveTo>
                  <a:cubicBezTo>
                    <a:pt x="669" y="1"/>
                    <a:pt x="395" y="1"/>
                    <a:pt x="213" y="153"/>
                  </a:cubicBezTo>
                  <a:cubicBezTo>
                    <a:pt x="213" y="183"/>
                    <a:pt x="213" y="183"/>
                    <a:pt x="183" y="183"/>
                  </a:cubicBezTo>
                  <a:cubicBezTo>
                    <a:pt x="183" y="183"/>
                    <a:pt x="183" y="183"/>
                    <a:pt x="183" y="214"/>
                  </a:cubicBezTo>
                  <a:cubicBezTo>
                    <a:pt x="0" y="366"/>
                    <a:pt x="0" y="639"/>
                    <a:pt x="152" y="822"/>
                  </a:cubicBezTo>
                  <a:cubicBezTo>
                    <a:pt x="335" y="974"/>
                    <a:pt x="608" y="974"/>
                    <a:pt x="760" y="822"/>
                  </a:cubicBezTo>
                  <a:cubicBezTo>
                    <a:pt x="791" y="822"/>
                    <a:pt x="791" y="791"/>
                    <a:pt x="791" y="791"/>
                  </a:cubicBezTo>
                  <a:cubicBezTo>
                    <a:pt x="791" y="791"/>
                    <a:pt x="821" y="791"/>
                    <a:pt x="821" y="761"/>
                  </a:cubicBezTo>
                  <a:cubicBezTo>
                    <a:pt x="973" y="609"/>
                    <a:pt x="1003" y="335"/>
                    <a:pt x="82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4451725" y="1055775"/>
              <a:ext cx="6850" cy="6875"/>
            </a:xfrm>
            <a:custGeom>
              <a:avLst/>
              <a:gdLst/>
              <a:ahLst/>
              <a:cxnLst/>
              <a:rect l="l" t="t" r="r" b="b"/>
              <a:pathLst>
                <a:path w="274" h="275" extrusionOk="0">
                  <a:moveTo>
                    <a:pt x="213" y="31"/>
                  </a:moveTo>
                  <a:cubicBezTo>
                    <a:pt x="183" y="1"/>
                    <a:pt x="122" y="1"/>
                    <a:pt x="61" y="31"/>
                  </a:cubicBezTo>
                  <a:cubicBezTo>
                    <a:pt x="61" y="31"/>
                    <a:pt x="61" y="61"/>
                    <a:pt x="61" y="61"/>
                  </a:cubicBezTo>
                  <a:cubicBezTo>
                    <a:pt x="61" y="61"/>
                    <a:pt x="31" y="61"/>
                    <a:pt x="31" y="92"/>
                  </a:cubicBezTo>
                  <a:cubicBezTo>
                    <a:pt x="0" y="122"/>
                    <a:pt x="0" y="183"/>
                    <a:pt x="31" y="244"/>
                  </a:cubicBezTo>
                  <a:cubicBezTo>
                    <a:pt x="61" y="274"/>
                    <a:pt x="122" y="274"/>
                    <a:pt x="183" y="244"/>
                  </a:cubicBezTo>
                  <a:cubicBezTo>
                    <a:pt x="183" y="213"/>
                    <a:pt x="183" y="213"/>
                    <a:pt x="183" y="213"/>
                  </a:cubicBezTo>
                  <a:cubicBezTo>
                    <a:pt x="213" y="183"/>
                    <a:pt x="213" y="183"/>
                    <a:pt x="213" y="183"/>
                  </a:cubicBezTo>
                  <a:cubicBezTo>
                    <a:pt x="274" y="153"/>
                    <a:pt x="274" y="92"/>
                    <a:pt x="21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529225" y="979025"/>
              <a:ext cx="6875" cy="6875"/>
            </a:xfrm>
            <a:custGeom>
              <a:avLst/>
              <a:gdLst/>
              <a:ahLst/>
              <a:cxnLst/>
              <a:rect l="l" t="t" r="r" b="b"/>
              <a:pathLst>
                <a:path w="275" h="275" extrusionOk="0">
                  <a:moveTo>
                    <a:pt x="244" y="31"/>
                  </a:moveTo>
                  <a:cubicBezTo>
                    <a:pt x="183" y="1"/>
                    <a:pt x="122" y="1"/>
                    <a:pt x="92" y="31"/>
                  </a:cubicBezTo>
                  <a:cubicBezTo>
                    <a:pt x="61" y="61"/>
                    <a:pt x="61" y="61"/>
                    <a:pt x="61" y="61"/>
                  </a:cubicBezTo>
                  <a:cubicBezTo>
                    <a:pt x="61" y="61"/>
                    <a:pt x="31" y="61"/>
                    <a:pt x="31" y="92"/>
                  </a:cubicBezTo>
                  <a:cubicBezTo>
                    <a:pt x="1" y="122"/>
                    <a:pt x="1" y="183"/>
                    <a:pt x="31" y="244"/>
                  </a:cubicBezTo>
                  <a:cubicBezTo>
                    <a:pt x="61" y="274"/>
                    <a:pt x="153" y="274"/>
                    <a:pt x="183" y="244"/>
                  </a:cubicBezTo>
                  <a:cubicBezTo>
                    <a:pt x="183" y="213"/>
                    <a:pt x="183" y="213"/>
                    <a:pt x="213" y="213"/>
                  </a:cubicBezTo>
                  <a:cubicBezTo>
                    <a:pt x="213" y="183"/>
                    <a:pt x="213" y="213"/>
                    <a:pt x="244" y="183"/>
                  </a:cubicBezTo>
                  <a:cubicBezTo>
                    <a:pt x="274" y="153"/>
                    <a:pt x="274" y="9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373450" y="976750"/>
              <a:ext cx="9150" cy="9150"/>
            </a:xfrm>
            <a:custGeom>
              <a:avLst/>
              <a:gdLst/>
              <a:ahLst/>
              <a:cxnLst/>
              <a:rect l="l" t="t" r="r" b="b"/>
              <a:pathLst>
                <a:path w="366" h="366" extrusionOk="0">
                  <a:moveTo>
                    <a:pt x="304" y="61"/>
                  </a:moveTo>
                  <a:cubicBezTo>
                    <a:pt x="244" y="0"/>
                    <a:pt x="152" y="0"/>
                    <a:pt x="92" y="61"/>
                  </a:cubicBezTo>
                  <a:cubicBezTo>
                    <a:pt x="92" y="61"/>
                    <a:pt x="92" y="61"/>
                    <a:pt x="92" y="92"/>
                  </a:cubicBezTo>
                  <a:cubicBezTo>
                    <a:pt x="61" y="92"/>
                    <a:pt x="61" y="92"/>
                    <a:pt x="61" y="92"/>
                  </a:cubicBezTo>
                  <a:cubicBezTo>
                    <a:pt x="0" y="152"/>
                    <a:pt x="0" y="244"/>
                    <a:pt x="61" y="304"/>
                  </a:cubicBezTo>
                  <a:cubicBezTo>
                    <a:pt x="122" y="365"/>
                    <a:pt x="213" y="365"/>
                    <a:pt x="274" y="304"/>
                  </a:cubicBezTo>
                  <a:cubicBezTo>
                    <a:pt x="274" y="304"/>
                    <a:pt x="274" y="274"/>
                    <a:pt x="274" y="274"/>
                  </a:cubicBezTo>
                  <a:cubicBezTo>
                    <a:pt x="274" y="274"/>
                    <a:pt x="304" y="274"/>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450950" y="900000"/>
              <a:ext cx="9150" cy="9150"/>
            </a:xfrm>
            <a:custGeom>
              <a:avLst/>
              <a:gdLst/>
              <a:ahLst/>
              <a:cxnLst/>
              <a:rect l="l" t="t" r="r" b="b"/>
              <a:pathLst>
                <a:path w="366" h="366" extrusionOk="0">
                  <a:moveTo>
                    <a:pt x="305" y="61"/>
                  </a:moveTo>
                  <a:cubicBezTo>
                    <a:pt x="274" y="1"/>
                    <a:pt x="153" y="1"/>
                    <a:pt x="92" y="61"/>
                  </a:cubicBezTo>
                  <a:cubicBezTo>
                    <a:pt x="92" y="61"/>
                    <a:pt x="92" y="61"/>
                    <a:pt x="92" y="92"/>
                  </a:cubicBezTo>
                  <a:cubicBezTo>
                    <a:pt x="92" y="92"/>
                    <a:pt x="62" y="92"/>
                    <a:pt x="62" y="92"/>
                  </a:cubicBezTo>
                  <a:cubicBezTo>
                    <a:pt x="1" y="152"/>
                    <a:pt x="1" y="244"/>
                    <a:pt x="62" y="304"/>
                  </a:cubicBezTo>
                  <a:cubicBezTo>
                    <a:pt x="122" y="365"/>
                    <a:pt x="214" y="365"/>
                    <a:pt x="274" y="304"/>
                  </a:cubicBezTo>
                  <a:cubicBezTo>
                    <a:pt x="274" y="304"/>
                    <a:pt x="274" y="274"/>
                    <a:pt x="274" y="274"/>
                  </a:cubicBezTo>
                  <a:cubicBezTo>
                    <a:pt x="305" y="274"/>
                    <a:pt x="305" y="274"/>
                    <a:pt x="305" y="274"/>
                  </a:cubicBezTo>
                  <a:cubicBezTo>
                    <a:pt x="366" y="213"/>
                    <a:pt x="366"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295175" y="897725"/>
              <a:ext cx="11425" cy="11425"/>
            </a:xfrm>
            <a:custGeom>
              <a:avLst/>
              <a:gdLst/>
              <a:ahLst/>
              <a:cxnLst/>
              <a:rect l="l" t="t" r="r" b="b"/>
              <a:pathLst>
                <a:path w="457" h="457" extrusionOk="0">
                  <a:moveTo>
                    <a:pt x="396" y="61"/>
                  </a:moveTo>
                  <a:cubicBezTo>
                    <a:pt x="335" y="0"/>
                    <a:pt x="183" y="0"/>
                    <a:pt x="122" y="61"/>
                  </a:cubicBezTo>
                  <a:cubicBezTo>
                    <a:pt x="122" y="61"/>
                    <a:pt x="122" y="92"/>
                    <a:pt x="92" y="92"/>
                  </a:cubicBezTo>
                  <a:cubicBezTo>
                    <a:pt x="92" y="92"/>
                    <a:pt x="92" y="92"/>
                    <a:pt x="92" y="122"/>
                  </a:cubicBezTo>
                  <a:cubicBezTo>
                    <a:pt x="1" y="183"/>
                    <a:pt x="1" y="304"/>
                    <a:pt x="61" y="395"/>
                  </a:cubicBezTo>
                  <a:cubicBezTo>
                    <a:pt x="153" y="456"/>
                    <a:pt x="274" y="456"/>
                    <a:pt x="335" y="395"/>
                  </a:cubicBezTo>
                  <a:cubicBezTo>
                    <a:pt x="365" y="365"/>
                    <a:pt x="365" y="365"/>
                    <a:pt x="365" y="365"/>
                  </a:cubicBezTo>
                  <a:cubicBezTo>
                    <a:pt x="365" y="335"/>
                    <a:pt x="396" y="335"/>
                    <a:pt x="396" y="335"/>
                  </a:cubicBezTo>
                  <a:cubicBezTo>
                    <a:pt x="457" y="274"/>
                    <a:pt x="457" y="152"/>
                    <a:pt x="39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372700" y="820975"/>
              <a:ext cx="12175" cy="11425"/>
            </a:xfrm>
            <a:custGeom>
              <a:avLst/>
              <a:gdLst/>
              <a:ahLst/>
              <a:cxnLst/>
              <a:rect l="l" t="t" r="r" b="b"/>
              <a:pathLst>
                <a:path w="487" h="457" extrusionOk="0">
                  <a:moveTo>
                    <a:pt x="395" y="61"/>
                  </a:moveTo>
                  <a:cubicBezTo>
                    <a:pt x="334" y="0"/>
                    <a:pt x="213" y="0"/>
                    <a:pt x="122" y="61"/>
                  </a:cubicBezTo>
                  <a:cubicBezTo>
                    <a:pt x="122" y="61"/>
                    <a:pt x="122" y="92"/>
                    <a:pt x="122" y="92"/>
                  </a:cubicBezTo>
                  <a:cubicBezTo>
                    <a:pt x="91" y="92"/>
                    <a:pt x="91" y="92"/>
                    <a:pt x="91" y="122"/>
                  </a:cubicBezTo>
                  <a:cubicBezTo>
                    <a:pt x="0" y="183"/>
                    <a:pt x="0" y="304"/>
                    <a:pt x="91" y="396"/>
                  </a:cubicBezTo>
                  <a:cubicBezTo>
                    <a:pt x="152" y="456"/>
                    <a:pt x="274" y="456"/>
                    <a:pt x="365" y="396"/>
                  </a:cubicBezTo>
                  <a:cubicBezTo>
                    <a:pt x="365" y="365"/>
                    <a:pt x="365" y="365"/>
                    <a:pt x="365" y="365"/>
                  </a:cubicBezTo>
                  <a:cubicBezTo>
                    <a:pt x="365" y="335"/>
                    <a:pt x="395" y="335"/>
                    <a:pt x="395" y="335"/>
                  </a:cubicBezTo>
                  <a:cubicBezTo>
                    <a:pt x="486" y="274"/>
                    <a:pt x="486" y="152"/>
                    <a:pt x="39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294425" y="741950"/>
              <a:ext cx="14450" cy="13700"/>
            </a:xfrm>
            <a:custGeom>
              <a:avLst/>
              <a:gdLst/>
              <a:ahLst/>
              <a:cxnLst/>
              <a:rect l="l" t="t" r="r" b="b"/>
              <a:pathLst>
                <a:path w="578" h="548" extrusionOk="0">
                  <a:moveTo>
                    <a:pt x="487" y="91"/>
                  </a:moveTo>
                  <a:cubicBezTo>
                    <a:pt x="395" y="0"/>
                    <a:pt x="243" y="0"/>
                    <a:pt x="152" y="91"/>
                  </a:cubicBezTo>
                  <a:cubicBezTo>
                    <a:pt x="152" y="91"/>
                    <a:pt x="152" y="91"/>
                    <a:pt x="122" y="91"/>
                  </a:cubicBezTo>
                  <a:cubicBezTo>
                    <a:pt x="122" y="122"/>
                    <a:pt x="122" y="122"/>
                    <a:pt x="122" y="122"/>
                  </a:cubicBezTo>
                  <a:cubicBezTo>
                    <a:pt x="31" y="213"/>
                    <a:pt x="0" y="365"/>
                    <a:pt x="122" y="456"/>
                  </a:cubicBezTo>
                  <a:cubicBezTo>
                    <a:pt x="213" y="547"/>
                    <a:pt x="365" y="547"/>
                    <a:pt x="456" y="456"/>
                  </a:cubicBezTo>
                  <a:cubicBezTo>
                    <a:pt x="456" y="456"/>
                    <a:pt x="456" y="456"/>
                    <a:pt x="456" y="426"/>
                  </a:cubicBezTo>
                  <a:cubicBezTo>
                    <a:pt x="456" y="426"/>
                    <a:pt x="487" y="426"/>
                    <a:pt x="487" y="426"/>
                  </a:cubicBezTo>
                  <a:cubicBezTo>
                    <a:pt x="578" y="335"/>
                    <a:pt x="578" y="183"/>
                    <a:pt x="48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216900" y="818700"/>
              <a:ext cx="14475" cy="13700"/>
            </a:xfrm>
            <a:custGeom>
              <a:avLst/>
              <a:gdLst/>
              <a:ahLst/>
              <a:cxnLst/>
              <a:rect l="l" t="t" r="r" b="b"/>
              <a:pathLst>
                <a:path w="579" h="548" extrusionOk="0">
                  <a:moveTo>
                    <a:pt x="487" y="91"/>
                  </a:moveTo>
                  <a:cubicBezTo>
                    <a:pt x="396" y="0"/>
                    <a:pt x="244" y="0"/>
                    <a:pt x="153" y="91"/>
                  </a:cubicBezTo>
                  <a:cubicBezTo>
                    <a:pt x="122" y="91"/>
                    <a:pt x="122" y="91"/>
                    <a:pt x="122" y="91"/>
                  </a:cubicBezTo>
                  <a:cubicBezTo>
                    <a:pt x="122" y="122"/>
                    <a:pt x="92" y="122"/>
                    <a:pt x="92" y="122"/>
                  </a:cubicBezTo>
                  <a:cubicBezTo>
                    <a:pt x="1" y="213"/>
                    <a:pt x="1" y="365"/>
                    <a:pt x="92" y="456"/>
                  </a:cubicBezTo>
                  <a:cubicBezTo>
                    <a:pt x="183" y="547"/>
                    <a:pt x="335" y="547"/>
                    <a:pt x="426" y="456"/>
                  </a:cubicBezTo>
                  <a:cubicBezTo>
                    <a:pt x="426" y="456"/>
                    <a:pt x="457" y="456"/>
                    <a:pt x="457" y="426"/>
                  </a:cubicBezTo>
                  <a:cubicBezTo>
                    <a:pt x="457" y="426"/>
                    <a:pt x="457" y="426"/>
                    <a:pt x="487" y="426"/>
                  </a:cubicBezTo>
                  <a:cubicBezTo>
                    <a:pt x="578" y="335"/>
                    <a:pt x="578" y="183"/>
                    <a:pt x="48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138650" y="739675"/>
              <a:ext cx="16725" cy="15975"/>
            </a:xfrm>
            <a:custGeom>
              <a:avLst/>
              <a:gdLst/>
              <a:ahLst/>
              <a:cxnLst/>
              <a:rect l="l" t="t" r="r" b="b"/>
              <a:pathLst>
                <a:path w="669" h="639" extrusionOk="0">
                  <a:moveTo>
                    <a:pt x="578" y="91"/>
                  </a:moveTo>
                  <a:cubicBezTo>
                    <a:pt x="456" y="0"/>
                    <a:pt x="274" y="0"/>
                    <a:pt x="183" y="91"/>
                  </a:cubicBezTo>
                  <a:cubicBezTo>
                    <a:pt x="152" y="91"/>
                    <a:pt x="152" y="122"/>
                    <a:pt x="152" y="122"/>
                  </a:cubicBezTo>
                  <a:cubicBezTo>
                    <a:pt x="152" y="122"/>
                    <a:pt x="122" y="122"/>
                    <a:pt x="122" y="122"/>
                  </a:cubicBezTo>
                  <a:cubicBezTo>
                    <a:pt x="31" y="243"/>
                    <a:pt x="0" y="426"/>
                    <a:pt x="122" y="517"/>
                  </a:cubicBezTo>
                  <a:cubicBezTo>
                    <a:pt x="243" y="638"/>
                    <a:pt x="395" y="638"/>
                    <a:pt x="517" y="547"/>
                  </a:cubicBezTo>
                  <a:cubicBezTo>
                    <a:pt x="517" y="517"/>
                    <a:pt x="517" y="517"/>
                    <a:pt x="547" y="517"/>
                  </a:cubicBezTo>
                  <a:cubicBezTo>
                    <a:pt x="547" y="517"/>
                    <a:pt x="547" y="486"/>
                    <a:pt x="547" y="486"/>
                  </a:cubicBezTo>
                  <a:cubicBezTo>
                    <a:pt x="669" y="395"/>
                    <a:pt x="669" y="213"/>
                    <a:pt x="578"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216900" y="662925"/>
              <a:ext cx="16000" cy="15975"/>
            </a:xfrm>
            <a:custGeom>
              <a:avLst/>
              <a:gdLst/>
              <a:ahLst/>
              <a:cxnLst/>
              <a:rect l="l" t="t" r="r" b="b"/>
              <a:pathLst>
                <a:path w="640" h="639" extrusionOk="0">
                  <a:moveTo>
                    <a:pt x="548" y="91"/>
                  </a:moveTo>
                  <a:cubicBezTo>
                    <a:pt x="426" y="0"/>
                    <a:pt x="244" y="0"/>
                    <a:pt x="153" y="91"/>
                  </a:cubicBezTo>
                  <a:cubicBezTo>
                    <a:pt x="153" y="91"/>
                    <a:pt x="122" y="122"/>
                    <a:pt x="122" y="122"/>
                  </a:cubicBezTo>
                  <a:cubicBezTo>
                    <a:pt x="122" y="122"/>
                    <a:pt x="122" y="122"/>
                    <a:pt x="92" y="122"/>
                  </a:cubicBezTo>
                  <a:cubicBezTo>
                    <a:pt x="1" y="243"/>
                    <a:pt x="1" y="426"/>
                    <a:pt x="92" y="517"/>
                  </a:cubicBezTo>
                  <a:cubicBezTo>
                    <a:pt x="214" y="638"/>
                    <a:pt x="396" y="638"/>
                    <a:pt x="487" y="547"/>
                  </a:cubicBezTo>
                  <a:cubicBezTo>
                    <a:pt x="518" y="517"/>
                    <a:pt x="518" y="517"/>
                    <a:pt x="518" y="517"/>
                  </a:cubicBezTo>
                  <a:cubicBezTo>
                    <a:pt x="518" y="517"/>
                    <a:pt x="518" y="517"/>
                    <a:pt x="548" y="486"/>
                  </a:cubicBezTo>
                  <a:cubicBezTo>
                    <a:pt x="639" y="395"/>
                    <a:pt x="639" y="213"/>
                    <a:pt x="548"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138650" y="583125"/>
              <a:ext cx="19025" cy="19025"/>
            </a:xfrm>
            <a:custGeom>
              <a:avLst/>
              <a:gdLst/>
              <a:ahLst/>
              <a:cxnLst/>
              <a:rect l="l" t="t" r="r" b="b"/>
              <a:pathLst>
                <a:path w="761" h="761" extrusionOk="0">
                  <a:moveTo>
                    <a:pt x="638" y="153"/>
                  </a:moveTo>
                  <a:cubicBezTo>
                    <a:pt x="517" y="31"/>
                    <a:pt x="304" y="1"/>
                    <a:pt x="183" y="122"/>
                  </a:cubicBezTo>
                  <a:cubicBezTo>
                    <a:pt x="152" y="153"/>
                    <a:pt x="152" y="153"/>
                    <a:pt x="152" y="153"/>
                  </a:cubicBezTo>
                  <a:cubicBezTo>
                    <a:pt x="152" y="183"/>
                    <a:pt x="122" y="183"/>
                    <a:pt x="122" y="183"/>
                  </a:cubicBezTo>
                  <a:cubicBezTo>
                    <a:pt x="0" y="305"/>
                    <a:pt x="0" y="517"/>
                    <a:pt x="122" y="639"/>
                  </a:cubicBezTo>
                  <a:cubicBezTo>
                    <a:pt x="243" y="760"/>
                    <a:pt x="456" y="760"/>
                    <a:pt x="578" y="639"/>
                  </a:cubicBezTo>
                  <a:cubicBezTo>
                    <a:pt x="578" y="639"/>
                    <a:pt x="578" y="639"/>
                    <a:pt x="608" y="608"/>
                  </a:cubicBezTo>
                  <a:cubicBezTo>
                    <a:pt x="608" y="608"/>
                    <a:pt x="608" y="608"/>
                    <a:pt x="638" y="608"/>
                  </a:cubicBezTo>
                  <a:cubicBezTo>
                    <a:pt x="760" y="487"/>
                    <a:pt x="760" y="274"/>
                    <a:pt x="638"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061125" y="659875"/>
              <a:ext cx="18275" cy="19025"/>
            </a:xfrm>
            <a:custGeom>
              <a:avLst/>
              <a:gdLst/>
              <a:ahLst/>
              <a:cxnLst/>
              <a:rect l="l" t="t" r="r" b="b"/>
              <a:pathLst>
                <a:path w="731" h="761" extrusionOk="0">
                  <a:moveTo>
                    <a:pt x="609" y="152"/>
                  </a:moveTo>
                  <a:cubicBezTo>
                    <a:pt x="487" y="31"/>
                    <a:pt x="274" y="0"/>
                    <a:pt x="153" y="122"/>
                  </a:cubicBezTo>
                  <a:cubicBezTo>
                    <a:pt x="153" y="152"/>
                    <a:pt x="153" y="152"/>
                    <a:pt x="153" y="152"/>
                  </a:cubicBezTo>
                  <a:cubicBezTo>
                    <a:pt x="122" y="183"/>
                    <a:pt x="122" y="183"/>
                    <a:pt x="122" y="183"/>
                  </a:cubicBezTo>
                  <a:cubicBezTo>
                    <a:pt x="1" y="304"/>
                    <a:pt x="1" y="517"/>
                    <a:pt x="122" y="639"/>
                  </a:cubicBezTo>
                  <a:cubicBezTo>
                    <a:pt x="244" y="760"/>
                    <a:pt x="457" y="760"/>
                    <a:pt x="578" y="639"/>
                  </a:cubicBezTo>
                  <a:cubicBezTo>
                    <a:pt x="578" y="639"/>
                    <a:pt x="578" y="608"/>
                    <a:pt x="578" y="608"/>
                  </a:cubicBezTo>
                  <a:cubicBezTo>
                    <a:pt x="609" y="608"/>
                    <a:pt x="609" y="608"/>
                    <a:pt x="609" y="608"/>
                  </a:cubicBezTo>
                  <a:cubicBezTo>
                    <a:pt x="730" y="487"/>
                    <a:pt x="730" y="274"/>
                    <a:pt x="60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982875" y="580850"/>
              <a:ext cx="21300" cy="21300"/>
            </a:xfrm>
            <a:custGeom>
              <a:avLst/>
              <a:gdLst/>
              <a:ahLst/>
              <a:cxnLst/>
              <a:rect l="l" t="t" r="r" b="b"/>
              <a:pathLst>
                <a:path w="852" h="852" extrusionOk="0">
                  <a:moveTo>
                    <a:pt x="699" y="152"/>
                  </a:moveTo>
                  <a:cubicBezTo>
                    <a:pt x="578" y="0"/>
                    <a:pt x="334" y="0"/>
                    <a:pt x="182" y="152"/>
                  </a:cubicBezTo>
                  <a:cubicBezTo>
                    <a:pt x="182" y="152"/>
                    <a:pt x="182" y="183"/>
                    <a:pt x="182" y="183"/>
                  </a:cubicBezTo>
                  <a:cubicBezTo>
                    <a:pt x="152" y="183"/>
                    <a:pt x="152" y="183"/>
                    <a:pt x="152" y="183"/>
                  </a:cubicBezTo>
                  <a:cubicBezTo>
                    <a:pt x="0" y="335"/>
                    <a:pt x="0" y="578"/>
                    <a:pt x="152" y="730"/>
                  </a:cubicBezTo>
                  <a:cubicBezTo>
                    <a:pt x="274" y="851"/>
                    <a:pt x="517" y="851"/>
                    <a:pt x="669" y="730"/>
                  </a:cubicBezTo>
                  <a:cubicBezTo>
                    <a:pt x="669" y="699"/>
                    <a:pt x="669" y="699"/>
                    <a:pt x="669" y="699"/>
                  </a:cubicBezTo>
                  <a:cubicBezTo>
                    <a:pt x="669" y="669"/>
                    <a:pt x="699" y="669"/>
                    <a:pt x="699" y="669"/>
                  </a:cubicBezTo>
                  <a:cubicBezTo>
                    <a:pt x="851" y="517"/>
                    <a:pt x="851" y="30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4060375" y="504100"/>
              <a:ext cx="21300" cy="21300"/>
            </a:xfrm>
            <a:custGeom>
              <a:avLst/>
              <a:gdLst/>
              <a:ahLst/>
              <a:cxnLst/>
              <a:rect l="l" t="t" r="r" b="b"/>
              <a:pathLst>
                <a:path w="852" h="852" extrusionOk="0">
                  <a:moveTo>
                    <a:pt x="730" y="152"/>
                  </a:moveTo>
                  <a:cubicBezTo>
                    <a:pt x="578" y="31"/>
                    <a:pt x="335" y="0"/>
                    <a:pt x="183" y="152"/>
                  </a:cubicBezTo>
                  <a:cubicBezTo>
                    <a:pt x="183" y="152"/>
                    <a:pt x="183" y="183"/>
                    <a:pt x="183" y="183"/>
                  </a:cubicBezTo>
                  <a:cubicBezTo>
                    <a:pt x="183" y="183"/>
                    <a:pt x="152" y="183"/>
                    <a:pt x="152" y="213"/>
                  </a:cubicBezTo>
                  <a:cubicBezTo>
                    <a:pt x="0" y="335"/>
                    <a:pt x="0" y="578"/>
                    <a:pt x="152" y="730"/>
                  </a:cubicBezTo>
                  <a:cubicBezTo>
                    <a:pt x="304" y="851"/>
                    <a:pt x="517" y="851"/>
                    <a:pt x="669" y="730"/>
                  </a:cubicBezTo>
                  <a:cubicBezTo>
                    <a:pt x="669" y="700"/>
                    <a:pt x="669" y="700"/>
                    <a:pt x="669" y="700"/>
                  </a:cubicBezTo>
                  <a:cubicBezTo>
                    <a:pt x="699" y="700"/>
                    <a:pt x="699" y="669"/>
                    <a:pt x="699" y="669"/>
                  </a:cubicBezTo>
                  <a:cubicBezTo>
                    <a:pt x="851" y="517"/>
                    <a:pt x="851"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904600" y="501825"/>
              <a:ext cx="23575" cy="23575"/>
            </a:xfrm>
            <a:custGeom>
              <a:avLst/>
              <a:gdLst/>
              <a:ahLst/>
              <a:cxnLst/>
              <a:rect l="l" t="t" r="r" b="b"/>
              <a:pathLst>
                <a:path w="943" h="943" extrusionOk="0">
                  <a:moveTo>
                    <a:pt x="791" y="183"/>
                  </a:moveTo>
                  <a:cubicBezTo>
                    <a:pt x="639" y="0"/>
                    <a:pt x="365" y="0"/>
                    <a:pt x="213" y="152"/>
                  </a:cubicBezTo>
                  <a:cubicBezTo>
                    <a:pt x="213" y="183"/>
                    <a:pt x="213" y="183"/>
                    <a:pt x="183" y="183"/>
                  </a:cubicBezTo>
                  <a:cubicBezTo>
                    <a:pt x="183" y="183"/>
                    <a:pt x="183" y="213"/>
                    <a:pt x="152" y="213"/>
                  </a:cubicBezTo>
                  <a:cubicBezTo>
                    <a:pt x="0" y="365"/>
                    <a:pt x="0" y="639"/>
                    <a:pt x="152" y="791"/>
                  </a:cubicBezTo>
                  <a:cubicBezTo>
                    <a:pt x="335" y="942"/>
                    <a:pt x="578" y="942"/>
                    <a:pt x="730" y="791"/>
                  </a:cubicBezTo>
                  <a:cubicBezTo>
                    <a:pt x="760" y="791"/>
                    <a:pt x="760" y="760"/>
                    <a:pt x="760" y="760"/>
                  </a:cubicBezTo>
                  <a:cubicBezTo>
                    <a:pt x="760" y="760"/>
                    <a:pt x="791" y="760"/>
                    <a:pt x="791" y="760"/>
                  </a:cubicBezTo>
                  <a:cubicBezTo>
                    <a:pt x="943" y="578"/>
                    <a:pt x="943" y="335"/>
                    <a:pt x="79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982875" y="425075"/>
              <a:ext cx="22800" cy="23575"/>
            </a:xfrm>
            <a:custGeom>
              <a:avLst/>
              <a:gdLst/>
              <a:ahLst/>
              <a:cxnLst/>
              <a:rect l="l" t="t" r="r" b="b"/>
              <a:pathLst>
                <a:path w="912" h="943" extrusionOk="0">
                  <a:moveTo>
                    <a:pt x="760" y="183"/>
                  </a:moveTo>
                  <a:cubicBezTo>
                    <a:pt x="608" y="0"/>
                    <a:pt x="334" y="0"/>
                    <a:pt x="182" y="183"/>
                  </a:cubicBezTo>
                  <a:cubicBezTo>
                    <a:pt x="182" y="183"/>
                    <a:pt x="182" y="183"/>
                    <a:pt x="182" y="183"/>
                  </a:cubicBezTo>
                  <a:cubicBezTo>
                    <a:pt x="152" y="213"/>
                    <a:pt x="152" y="213"/>
                    <a:pt x="152" y="213"/>
                  </a:cubicBezTo>
                  <a:cubicBezTo>
                    <a:pt x="0" y="365"/>
                    <a:pt x="0" y="639"/>
                    <a:pt x="152" y="791"/>
                  </a:cubicBezTo>
                  <a:cubicBezTo>
                    <a:pt x="304" y="943"/>
                    <a:pt x="578" y="943"/>
                    <a:pt x="730" y="791"/>
                  </a:cubicBezTo>
                  <a:cubicBezTo>
                    <a:pt x="730" y="791"/>
                    <a:pt x="730" y="791"/>
                    <a:pt x="730" y="760"/>
                  </a:cubicBezTo>
                  <a:cubicBezTo>
                    <a:pt x="760" y="760"/>
                    <a:pt x="760" y="760"/>
                    <a:pt x="760" y="760"/>
                  </a:cubicBezTo>
                  <a:cubicBezTo>
                    <a:pt x="912" y="608"/>
                    <a:pt x="912" y="335"/>
                    <a:pt x="760"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826325" y="422800"/>
              <a:ext cx="26625" cy="25850"/>
            </a:xfrm>
            <a:custGeom>
              <a:avLst/>
              <a:gdLst/>
              <a:ahLst/>
              <a:cxnLst/>
              <a:rect l="l" t="t" r="r" b="b"/>
              <a:pathLst>
                <a:path w="1065" h="1034" extrusionOk="0">
                  <a:moveTo>
                    <a:pt x="882" y="182"/>
                  </a:moveTo>
                  <a:cubicBezTo>
                    <a:pt x="700" y="0"/>
                    <a:pt x="426" y="0"/>
                    <a:pt x="244" y="182"/>
                  </a:cubicBezTo>
                  <a:cubicBezTo>
                    <a:pt x="244" y="182"/>
                    <a:pt x="213" y="213"/>
                    <a:pt x="213" y="213"/>
                  </a:cubicBezTo>
                  <a:cubicBezTo>
                    <a:pt x="213" y="213"/>
                    <a:pt x="213" y="213"/>
                    <a:pt x="183" y="213"/>
                  </a:cubicBezTo>
                  <a:cubicBezTo>
                    <a:pt x="31" y="395"/>
                    <a:pt x="1" y="699"/>
                    <a:pt x="183" y="851"/>
                  </a:cubicBezTo>
                  <a:cubicBezTo>
                    <a:pt x="365" y="1034"/>
                    <a:pt x="639" y="1034"/>
                    <a:pt x="821" y="882"/>
                  </a:cubicBezTo>
                  <a:cubicBezTo>
                    <a:pt x="852" y="851"/>
                    <a:pt x="852" y="851"/>
                    <a:pt x="852" y="851"/>
                  </a:cubicBezTo>
                  <a:cubicBezTo>
                    <a:pt x="852" y="821"/>
                    <a:pt x="852" y="821"/>
                    <a:pt x="882" y="821"/>
                  </a:cubicBezTo>
                  <a:cubicBezTo>
                    <a:pt x="1064" y="638"/>
                    <a:pt x="1064" y="365"/>
                    <a:pt x="88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374200" y="1053500"/>
              <a:ext cx="8400" cy="8375"/>
            </a:xfrm>
            <a:custGeom>
              <a:avLst/>
              <a:gdLst/>
              <a:ahLst/>
              <a:cxnLst/>
              <a:rect l="l" t="t" r="r" b="b"/>
              <a:pathLst>
                <a:path w="336" h="335" extrusionOk="0">
                  <a:moveTo>
                    <a:pt x="274" y="61"/>
                  </a:moveTo>
                  <a:cubicBezTo>
                    <a:pt x="244" y="0"/>
                    <a:pt x="153" y="0"/>
                    <a:pt x="92" y="31"/>
                  </a:cubicBezTo>
                  <a:cubicBezTo>
                    <a:pt x="92" y="61"/>
                    <a:pt x="92" y="61"/>
                    <a:pt x="92" y="92"/>
                  </a:cubicBezTo>
                  <a:cubicBezTo>
                    <a:pt x="92" y="92"/>
                    <a:pt x="62" y="92"/>
                    <a:pt x="62" y="92"/>
                  </a:cubicBezTo>
                  <a:cubicBezTo>
                    <a:pt x="1" y="152"/>
                    <a:pt x="1" y="213"/>
                    <a:pt x="62" y="274"/>
                  </a:cubicBezTo>
                  <a:cubicBezTo>
                    <a:pt x="122" y="335"/>
                    <a:pt x="183" y="335"/>
                    <a:pt x="244" y="274"/>
                  </a:cubicBezTo>
                  <a:cubicBezTo>
                    <a:pt x="244" y="274"/>
                    <a:pt x="244" y="244"/>
                    <a:pt x="244" y="244"/>
                  </a:cubicBezTo>
                  <a:cubicBezTo>
                    <a:pt x="274" y="244"/>
                    <a:pt x="274" y="244"/>
                    <a:pt x="274" y="244"/>
                  </a:cubicBezTo>
                  <a:cubicBezTo>
                    <a:pt x="335" y="183"/>
                    <a:pt x="335" y="9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296700" y="974475"/>
              <a:ext cx="10650" cy="10650"/>
            </a:xfrm>
            <a:custGeom>
              <a:avLst/>
              <a:gdLst/>
              <a:ahLst/>
              <a:cxnLst/>
              <a:rect l="l" t="t" r="r" b="b"/>
              <a:pathLst>
                <a:path w="426" h="426" extrusionOk="0">
                  <a:moveTo>
                    <a:pt x="335" y="61"/>
                  </a:moveTo>
                  <a:cubicBezTo>
                    <a:pt x="274" y="0"/>
                    <a:pt x="183" y="0"/>
                    <a:pt x="92" y="61"/>
                  </a:cubicBezTo>
                  <a:cubicBezTo>
                    <a:pt x="92" y="61"/>
                    <a:pt x="92" y="91"/>
                    <a:pt x="92" y="91"/>
                  </a:cubicBezTo>
                  <a:cubicBezTo>
                    <a:pt x="92" y="91"/>
                    <a:pt x="61" y="91"/>
                    <a:pt x="61" y="122"/>
                  </a:cubicBezTo>
                  <a:cubicBezTo>
                    <a:pt x="0" y="183"/>
                    <a:pt x="0" y="274"/>
                    <a:pt x="61" y="365"/>
                  </a:cubicBezTo>
                  <a:cubicBezTo>
                    <a:pt x="122" y="426"/>
                    <a:pt x="244" y="426"/>
                    <a:pt x="304" y="365"/>
                  </a:cubicBezTo>
                  <a:cubicBezTo>
                    <a:pt x="304" y="335"/>
                    <a:pt x="304" y="335"/>
                    <a:pt x="304" y="335"/>
                  </a:cubicBezTo>
                  <a:cubicBezTo>
                    <a:pt x="335" y="304"/>
                    <a:pt x="335" y="304"/>
                    <a:pt x="335" y="304"/>
                  </a:cubicBezTo>
                  <a:cubicBezTo>
                    <a:pt x="426" y="243"/>
                    <a:pt x="42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218425" y="895450"/>
              <a:ext cx="12950" cy="12925"/>
            </a:xfrm>
            <a:custGeom>
              <a:avLst/>
              <a:gdLst/>
              <a:ahLst/>
              <a:cxnLst/>
              <a:rect l="l" t="t" r="r" b="b"/>
              <a:pathLst>
                <a:path w="518" h="517" extrusionOk="0">
                  <a:moveTo>
                    <a:pt x="426" y="61"/>
                  </a:moveTo>
                  <a:cubicBezTo>
                    <a:pt x="335" y="0"/>
                    <a:pt x="213" y="0"/>
                    <a:pt x="122" y="61"/>
                  </a:cubicBezTo>
                  <a:cubicBezTo>
                    <a:pt x="122" y="91"/>
                    <a:pt x="122" y="91"/>
                    <a:pt x="92" y="91"/>
                  </a:cubicBezTo>
                  <a:cubicBezTo>
                    <a:pt x="92" y="122"/>
                    <a:pt x="92" y="122"/>
                    <a:pt x="92" y="122"/>
                  </a:cubicBezTo>
                  <a:cubicBezTo>
                    <a:pt x="1" y="213"/>
                    <a:pt x="1" y="334"/>
                    <a:pt x="61" y="426"/>
                  </a:cubicBezTo>
                  <a:cubicBezTo>
                    <a:pt x="153" y="517"/>
                    <a:pt x="305" y="517"/>
                    <a:pt x="396" y="426"/>
                  </a:cubicBezTo>
                  <a:cubicBezTo>
                    <a:pt x="396" y="426"/>
                    <a:pt x="396" y="395"/>
                    <a:pt x="396" y="395"/>
                  </a:cubicBezTo>
                  <a:cubicBezTo>
                    <a:pt x="396" y="395"/>
                    <a:pt x="426" y="395"/>
                    <a:pt x="426" y="395"/>
                  </a:cubicBezTo>
                  <a:cubicBezTo>
                    <a:pt x="517" y="304"/>
                    <a:pt x="517" y="152"/>
                    <a:pt x="42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140150" y="816400"/>
              <a:ext cx="15225" cy="15225"/>
            </a:xfrm>
            <a:custGeom>
              <a:avLst/>
              <a:gdLst/>
              <a:ahLst/>
              <a:cxnLst/>
              <a:rect l="l" t="t" r="r" b="b"/>
              <a:pathLst>
                <a:path w="609" h="609" extrusionOk="0">
                  <a:moveTo>
                    <a:pt x="518" y="92"/>
                  </a:moveTo>
                  <a:cubicBezTo>
                    <a:pt x="426" y="1"/>
                    <a:pt x="244" y="1"/>
                    <a:pt x="153" y="92"/>
                  </a:cubicBezTo>
                  <a:cubicBezTo>
                    <a:pt x="153" y="92"/>
                    <a:pt x="153" y="123"/>
                    <a:pt x="123" y="123"/>
                  </a:cubicBezTo>
                  <a:cubicBezTo>
                    <a:pt x="123" y="123"/>
                    <a:pt x="123" y="123"/>
                    <a:pt x="92" y="123"/>
                  </a:cubicBezTo>
                  <a:cubicBezTo>
                    <a:pt x="1" y="244"/>
                    <a:pt x="1" y="396"/>
                    <a:pt x="92" y="487"/>
                  </a:cubicBezTo>
                  <a:cubicBezTo>
                    <a:pt x="214" y="609"/>
                    <a:pt x="366" y="609"/>
                    <a:pt x="457" y="518"/>
                  </a:cubicBezTo>
                  <a:cubicBezTo>
                    <a:pt x="487" y="487"/>
                    <a:pt x="487" y="487"/>
                    <a:pt x="487" y="487"/>
                  </a:cubicBezTo>
                  <a:cubicBezTo>
                    <a:pt x="487" y="457"/>
                    <a:pt x="518" y="457"/>
                    <a:pt x="518" y="457"/>
                  </a:cubicBezTo>
                  <a:cubicBezTo>
                    <a:pt x="609" y="366"/>
                    <a:pt x="609" y="183"/>
                    <a:pt x="51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061900" y="737375"/>
              <a:ext cx="18250" cy="17500"/>
            </a:xfrm>
            <a:custGeom>
              <a:avLst/>
              <a:gdLst/>
              <a:ahLst/>
              <a:cxnLst/>
              <a:rect l="l" t="t" r="r" b="b"/>
              <a:pathLst>
                <a:path w="730" h="700" extrusionOk="0">
                  <a:moveTo>
                    <a:pt x="608" y="122"/>
                  </a:moveTo>
                  <a:cubicBezTo>
                    <a:pt x="487" y="1"/>
                    <a:pt x="304" y="1"/>
                    <a:pt x="183" y="92"/>
                  </a:cubicBezTo>
                  <a:cubicBezTo>
                    <a:pt x="152" y="122"/>
                    <a:pt x="152" y="122"/>
                    <a:pt x="152" y="122"/>
                  </a:cubicBezTo>
                  <a:cubicBezTo>
                    <a:pt x="152" y="153"/>
                    <a:pt x="122" y="153"/>
                    <a:pt x="122" y="153"/>
                  </a:cubicBezTo>
                  <a:cubicBezTo>
                    <a:pt x="0" y="274"/>
                    <a:pt x="0" y="457"/>
                    <a:pt x="122" y="578"/>
                  </a:cubicBezTo>
                  <a:cubicBezTo>
                    <a:pt x="243" y="700"/>
                    <a:pt x="426" y="700"/>
                    <a:pt x="547" y="578"/>
                  </a:cubicBezTo>
                  <a:cubicBezTo>
                    <a:pt x="547" y="578"/>
                    <a:pt x="578" y="548"/>
                    <a:pt x="578" y="548"/>
                  </a:cubicBezTo>
                  <a:cubicBezTo>
                    <a:pt x="578" y="548"/>
                    <a:pt x="578" y="548"/>
                    <a:pt x="608" y="548"/>
                  </a:cubicBezTo>
                  <a:cubicBezTo>
                    <a:pt x="730" y="426"/>
                    <a:pt x="730"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984375" y="658350"/>
              <a:ext cx="19800" cy="19775"/>
            </a:xfrm>
            <a:custGeom>
              <a:avLst/>
              <a:gdLst/>
              <a:ahLst/>
              <a:cxnLst/>
              <a:rect l="l" t="t" r="r" b="b"/>
              <a:pathLst>
                <a:path w="792" h="791" extrusionOk="0">
                  <a:moveTo>
                    <a:pt x="670" y="122"/>
                  </a:moveTo>
                  <a:cubicBezTo>
                    <a:pt x="518" y="1"/>
                    <a:pt x="305" y="1"/>
                    <a:pt x="183" y="122"/>
                  </a:cubicBezTo>
                  <a:cubicBezTo>
                    <a:pt x="153" y="122"/>
                    <a:pt x="153" y="122"/>
                    <a:pt x="153" y="153"/>
                  </a:cubicBezTo>
                  <a:cubicBezTo>
                    <a:pt x="153" y="153"/>
                    <a:pt x="122" y="153"/>
                    <a:pt x="122" y="153"/>
                  </a:cubicBezTo>
                  <a:cubicBezTo>
                    <a:pt x="1" y="305"/>
                    <a:pt x="1" y="517"/>
                    <a:pt x="122" y="639"/>
                  </a:cubicBezTo>
                  <a:cubicBezTo>
                    <a:pt x="244" y="791"/>
                    <a:pt x="487" y="791"/>
                    <a:pt x="609" y="639"/>
                  </a:cubicBezTo>
                  <a:cubicBezTo>
                    <a:pt x="609" y="639"/>
                    <a:pt x="609" y="639"/>
                    <a:pt x="639" y="639"/>
                  </a:cubicBezTo>
                  <a:cubicBezTo>
                    <a:pt x="639" y="609"/>
                    <a:pt x="639" y="609"/>
                    <a:pt x="639" y="609"/>
                  </a:cubicBezTo>
                  <a:cubicBezTo>
                    <a:pt x="791" y="487"/>
                    <a:pt x="791" y="244"/>
                    <a:pt x="670"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906125" y="578575"/>
              <a:ext cx="22050" cy="22825"/>
            </a:xfrm>
            <a:custGeom>
              <a:avLst/>
              <a:gdLst/>
              <a:ahLst/>
              <a:cxnLst/>
              <a:rect l="l" t="t" r="r" b="b"/>
              <a:pathLst>
                <a:path w="882" h="913" extrusionOk="0">
                  <a:moveTo>
                    <a:pt x="730" y="152"/>
                  </a:moveTo>
                  <a:cubicBezTo>
                    <a:pt x="578" y="0"/>
                    <a:pt x="334" y="0"/>
                    <a:pt x="182" y="152"/>
                  </a:cubicBezTo>
                  <a:cubicBezTo>
                    <a:pt x="182" y="183"/>
                    <a:pt x="182" y="183"/>
                    <a:pt x="182" y="183"/>
                  </a:cubicBezTo>
                  <a:cubicBezTo>
                    <a:pt x="182" y="183"/>
                    <a:pt x="152" y="183"/>
                    <a:pt x="152" y="213"/>
                  </a:cubicBezTo>
                  <a:cubicBezTo>
                    <a:pt x="0" y="365"/>
                    <a:pt x="0" y="608"/>
                    <a:pt x="152" y="760"/>
                  </a:cubicBezTo>
                  <a:cubicBezTo>
                    <a:pt x="304" y="912"/>
                    <a:pt x="547" y="912"/>
                    <a:pt x="699" y="760"/>
                  </a:cubicBezTo>
                  <a:cubicBezTo>
                    <a:pt x="699" y="760"/>
                    <a:pt x="699" y="730"/>
                    <a:pt x="699" y="730"/>
                  </a:cubicBezTo>
                  <a:cubicBezTo>
                    <a:pt x="730" y="730"/>
                    <a:pt x="730" y="730"/>
                    <a:pt x="730" y="730"/>
                  </a:cubicBezTo>
                  <a:cubicBezTo>
                    <a:pt x="882" y="578"/>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827850" y="499550"/>
              <a:ext cx="25100" cy="25100"/>
            </a:xfrm>
            <a:custGeom>
              <a:avLst/>
              <a:gdLst/>
              <a:ahLst/>
              <a:cxnLst/>
              <a:rect l="l" t="t" r="r" b="b"/>
              <a:pathLst>
                <a:path w="1004" h="1004" extrusionOk="0">
                  <a:moveTo>
                    <a:pt x="821" y="182"/>
                  </a:moveTo>
                  <a:cubicBezTo>
                    <a:pt x="669" y="0"/>
                    <a:pt x="395" y="0"/>
                    <a:pt x="213" y="182"/>
                  </a:cubicBezTo>
                  <a:cubicBezTo>
                    <a:pt x="213" y="182"/>
                    <a:pt x="213" y="182"/>
                    <a:pt x="213" y="213"/>
                  </a:cubicBezTo>
                  <a:cubicBezTo>
                    <a:pt x="183" y="213"/>
                    <a:pt x="183" y="213"/>
                    <a:pt x="183" y="213"/>
                  </a:cubicBezTo>
                  <a:cubicBezTo>
                    <a:pt x="0" y="395"/>
                    <a:pt x="0" y="669"/>
                    <a:pt x="183" y="821"/>
                  </a:cubicBezTo>
                  <a:cubicBezTo>
                    <a:pt x="335" y="1003"/>
                    <a:pt x="608" y="1003"/>
                    <a:pt x="760" y="821"/>
                  </a:cubicBezTo>
                  <a:cubicBezTo>
                    <a:pt x="791" y="821"/>
                    <a:pt x="791" y="821"/>
                    <a:pt x="791" y="790"/>
                  </a:cubicBezTo>
                  <a:cubicBezTo>
                    <a:pt x="791" y="790"/>
                    <a:pt x="821" y="790"/>
                    <a:pt x="821" y="790"/>
                  </a:cubicBezTo>
                  <a:cubicBezTo>
                    <a:pt x="973" y="638"/>
                    <a:pt x="1003" y="365"/>
                    <a:pt x="821"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749575" y="420500"/>
              <a:ext cx="27375" cy="27400"/>
            </a:xfrm>
            <a:custGeom>
              <a:avLst/>
              <a:gdLst/>
              <a:ahLst/>
              <a:cxnLst/>
              <a:rect l="l" t="t" r="r" b="b"/>
              <a:pathLst>
                <a:path w="1095" h="1096" extrusionOk="0">
                  <a:moveTo>
                    <a:pt x="912" y="214"/>
                  </a:moveTo>
                  <a:cubicBezTo>
                    <a:pt x="730" y="1"/>
                    <a:pt x="426" y="1"/>
                    <a:pt x="244" y="183"/>
                  </a:cubicBezTo>
                  <a:cubicBezTo>
                    <a:pt x="244" y="183"/>
                    <a:pt x="244" y="214"/>
                    <a:pt x="213" y="214"/>
                  </a:cubicBezTo>
                  <a:cubicBezTo>
                    <a:pt x="213" y="214"/>
                    <a:pt x="213" y="214"/>
                    <a:pt x="213" y="244"/>
                  </a:cubicBezTo>
                  <a:cubicBezTo>
                    <a:pt x="1" y="426"/>
                    <a:pt x="1" y="730"/>
                    <a:pt x="183" y="913"/>
                  </a:cubicBezTo>
                  <a:cubicBezTo>
                    <a:pt x="365" y="1095"/>
                    <a:pt x="669" y="1095"/>
                    <a:pt x="852" y="913"/>
                  </a:cubicBezTo>
                  <a:cubicBezTo>
                    <a:pt x="882" y="882"/>
                    <a:pt x="882" y="882"/>
                    <a:pt x="882" y="882"/>
                  </a:cubicBezTo>
                  <a:cubicBezTo>
                    <a:pt x="882" y="882"/>
                    <a:pt x="912" y="882"/>
                    <a:pt x="912" y="852"/>
                  </a:cubicBezTo>
                  <a:cubicBezTo>
                    <a:pt x="1095" y="670"/>
                    <a:pt x="1095" y="396"/>
                    <a:pt x="912"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4374975" y="1131000"/>
              <a:ext cx="6850" cy="6875"/>
            </a:xfrm>
            <a:custGeom>
              <a:avLst/>
              <a:gdLst/>
              <a:ahLst/>
              <a:cxnLst/>
              <a:rect l="l" t="t" r="r" b="b"/>
              <a:pathLst>
                <a:path w="274" h="275" extrusionOk="0">
                  <a:moveTo>
                    <a:pt x="213" y="62"/>
                  </a:moveTo>
                  <a:cubicBezTo>
                    <a:pt x="183" y="1"/>
                    <a:pt x="122" y="1"/>
                    <a:pt x="61" y="62"/>
                  </a:cubicBezTo>
                  <a:cubicBezTo>
                    <a:pt x="61" y="62"/>
                    <a:pt x="61" y="92"/>
                    <a:pt x="61" y="92"/>
                  </a:cubicBezTo>
                  <a:cubicBezTo>
                    <a:pt x="61" y="92"/>
                    <a:pt x="31" y="92"/>
                    <a:pt x="31" y="92"/>
                  </a:cubicBezTo>
                  <a:cubicBezTo>
                    <a:pt x="31" y="122"/>
                    <a:pt x="31" y="122"/>
                    <a:pt x="31" y="122"/>
                  </a:cubicBezTo>
                  <a:cubicBezTo>
                    <a:pt x="0" y="183"/>
                    <a:pt x="0" y="214"/>
                    <a:pt x="31" y="244"/>
                  </a:cubicBezTo>
                  <a:cubicBezTo>
                    <a:pt x="61" y="274"/>
                    <a:pt x="122" y="274"/>
                    <a:pt x="152" y="274"/>
                  </a:cubicBezTo>
                  <a:cubicBezTo>
                    <a:pt x="152" y="244"/>
                    <a:pt x="183" y="274"/>
                    <a:pt x="183" y="244"/>
                  </a:cubicBezTo>
                  <a:cubicBezTo>
                    <a:pt x="183" y="244"/>
                    <a:pt x="183" y="244"/>
                    <a:pt x="183" y="214"/>
                  </a:cubicBezTo>
                  <a:cubicBezTo>
                    <a:pt x="213" y="214"/>
                    <a:pt x="213" y="214"/>
                    <a:pt x="213" y="214"/>
                  </a:cubicBezTo>
                  <a:cubicBezTo>
                    <a:pt x="274" y="153"/>
                    <a:pt x="274" y="92"/>
                    <a:pt x="21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296700" y="1051975"/>
              <a:ext cx="9150" cy="9150"/>
            </a:xfrm>
            <a:custGeom>
              <a:avLst/>
              <a:gdLst/>
              <a:ahLst/>
              <a:cxnLst/>
              <a:rect l="l" t="t" r="r" b="b"/>
              <a:pathLst>
                <a:path w="366" h="366" extrusionOk="0">
                  <a:moveTo>
                    <a:pt x="304" y="61"/>
                  </a:moveTo>
                  <a:cubicBezTo>
                    <a:pt x="244" y="1"/>
                    <a:pt x="152" y="1"/>
                    <a:pt x="92" y="61"/>
                  </a:cubicBezTo>
                  <a:cubicBezTo>
                    <a:pt x="92" y="92"/>
                    <a:pt x="92" y="92"/>
                    <a:pt x="92" y="92"/>
                  </a:cubicBezTo>
                  <a:cubicBezTo>
                    <a:pt x="61" y="92"/>
                    <a:pt x="61" y="92"/>
                    <a:pt x="61" y="122"/>
                  </a:cubicBezTo>
                  <a:cubicBezTo>
                    <a:pt x="31" y="122"/>
                    <a:pt x="31" y="122"/>
                    <a:pt x="31" y="153"/>
                  </a:cubicBezTo>
                  <a:cubicBezTo>
                    <a:pt x="0" y="213"/>
                    <a:pt x="0" y="274"/>
                    <a:pt x="61" y="335"/>
                  </a:cubicBezTo>
                  <a:cubicBezTo>
                    <a:pt x="92" y="365"/>
                    <a:pt x="183" y="365"/>
                    <a:pt x="244" y="335"/>
                  </a:cubicBezTo>
                  <a:cubicBezTo>
                    <a:pt x="244" y="335"/>
                    <a:pt x="244" y="335"/>
                    <a:pt x="274" y="335"/>
                  </a:cubicBezTo>
                  <a:cubicBezTo>
                    <a:pt x="274" y="305"/>
                    <a:pt x="274" y="305"/>
                    <a:pt x="274" y="305"/>
                  </a:cubicBezTo>
                  <a:cubicBezTo>
                    <a:pt x="274" y="305"/>
                    <a:pt x="304" y="305"/>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218425" y="972950"/>
              <a:ext cx="12200" cy="11425"/>
            </a:xfrm>
            <a:custGeom>
              <a:avLst/>
              <a:gdLst/>
              <a:ahLst/>
              <a:cxnLst/>
              <a:rect l="l" t="t" r="r" b="b"/>
              <a:pathLst>
                <a:path w="488" h="457" extrusionOk="0">
                  <a:moveTo>
                    <a:pt x="396" y="92"/>
                  </a:moveTo>
                  <a:cubicBezTo>
                    <a:pt x="335" y="0"/>
                    <a:pt x="183" y="0"/>
                    <a:pt x="122" y="92"/>
                  </a:cubicBezTo>
                  <a:cubicBezTo>
                    <a:pt x="122" y="92"/>
                    <a:pt x="122" y="92"/>
                    <a:pt x="122" y="122"/>
                  </a:cubicBezTo>
                  <a:cubicBezTo>
                    <a:pt x="92" y="122"/>
                    <a:pt x="92" y="122"/>
                    <a:pt x="92" y="122"/>
                  </a:cubicBezTo>
                  <a:cubicBezTo>
                    <a:pt x="61" y="122"/>
                    <a:pt x="61" y="152"/>
                    <a:pt x="61" y="152"/>
                  </a:cubicBezTo>
                  <a:cubicBezTo>
                    <a:pt x="1" y="244"/>
                    <a:pt x="1" y="335"/>
                    <a:pt x="92" y="396"/>
                  </a:cubicBezTo>
                  <a:cubicBezTo>
                    <a:pt x="153" y="456"/>
                    <a:pt x="244" y="456"/>
                    <a:pt x="335" y="426"/>
                  </a:cubicBezTo>
                  <a:cubicBezTo>
                    <a:pt x="335" y="396"/>
                    <a:pt x="335" y="396"/>
                    <a:pt x="335" y="396"/>
                  </a:cubicBezTo>
                  <a:cubicBezTo>
                    <a:pt x="365" y="396"/>
                    <a:pt x="365" y="396"/>
                    <a:pt x="365" y="365"/>
                  </a:cubicBezTo>
                  <a:cubicBezTo>
                    <a:pt x="365" y="365"/>
                    <a:pt x="396" y="365"/>
                    <a:pt x="396" y="365"/>
                  </a:cubicBezTo>
                  <a:cubicBezTo>
                    <a:pt x="457" y="274"/>
                    <a:pt x="487" y="152"/>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140150" y="893925"/>
              <a:ext cx="14475" cy="14450"/>
            </a:xfrm>
            <a:custGeom>
              <a:avLst/>
              <a:gdLst/>
              <a:ahLst/>
              <a:cxnLst/>
              <a:rect l="l" t="t" r="r" b="b"/>
              <a:pathLst>
                <a:path w="579" h="578" extrusionOk="0">
                  <a:moveTo>
                    <a:pt x="487" y="92"/>
                  </a:moveTo>
                  <a:cubicBezTo>
                    <a:pt x="396" y="0"/>
                    <a:pt x="244" y="0"/>
                    <a:pt x="153" y="92"/>
                  </a:cubicBezTo>
                  <a:cubicBezTo>
                    <a:pt x="123" y="92"/>
                    <a:pt x="123" y="122"/>
                    <a:pt x="123" y="122"/>
                  </a:cubicBezTo>
                  <a:cubicBezTo>
                    <a:pt x="123" y="122"/>
                    <a:pt x="123" y="122"/>
                    <a:pt x="92" y="152"/>
                  </a:cubicBezTo>
                  <a:cubicBezTo>
                    <a:pt x="92" y="152"/>
                    <a:pt x="92" y="152"/>
                    <a:pt x="92" y="152"/>
                  </a:cubicBezTo>
                  <a:cubicBezTo>
                    <a:pt x="1" y="244"/>
                    <a:pt x="1" y="395"/>
                    <a:pt x="92" y="487"/>
                  </a:cubicBezTo>
                  <a:cubicBezTo>
                    <a:pt x="183" y="547"/>
                    <a:pt x="305" y="578"/>
                    <a:pt x="396" y="487"/>
                  </a:cubicBezTo>
                  <a:cubicBezTo>
                    <a:pt x="426" y="487"/>
                    <a:pt x="426" y="487"/>
                    <a:pt x="426" y="487"/>
                  </a:cubicBezTo>
                  <a:cubicBezTo>
                    <a:pt x="457" y="456"/>
                    <a:pt x="457" y="456"/>
                    <a:pt x="457" y="456"/>
                  </a:cubicBezTo>
                  <a:cubicBezTo>
                    <a:pt x="457" y="456"/>
                    <a:pt x="457" y="45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062650" y="814900"/>
              <a:ext cx="15975" cy="16725"/>
            </a:xfrm>
            <a:custGeom>
              <a:avLst/>
              <a:gdLst/>
              <a:ahLst/>
              <a:cxnLst/>
              <a:rect l="l" t="t" r="r" b="b"/>
              <a:pathLst>
                <a:path w="639" h="669" extrusionOk="0">
                  <a:moveTo>
                    <a:pt x="548" y="122"/>
                  </a:moveTo>
                  <a:cubicBezTo>
                    <a:pt x="426" y="0"/>
                    <a:pt x="244" y="0"/>
                    <a:pt x="153" y="122"/>
                  </a:cubicBezTo>
                  <a:cubicBezTo>
                    <a:pt x="122" y="122"/>
                    <a:pt x="122" y="122"/>
                    <a:pt x="122" y="152"/>
                  </a:cubicBezTo>
                  <a:cubicBezTo>
                    <a:pt x="122" y="152"/>
                    <a:pt x="92" y="152"/>
                    <a:pt x="92" y="152"/>
                  </a:cubicBezTo>
                  <a:cubicBezTo>
                    <a:pt x="92" y="152"/>
                    <a:pt x="92" y="183"/>
                    <a:pt x="92" y="183"/>
                  </a:cubicBezTo>
                  <a:cubicBezTo>
                    <a:pt x="1" y="304"/>
                    <a:pt x="1" y="456"/>
                    <a:pt x="92" y="547"/>
                  </a:cubicBezTo>
                  <a:cubicBezTo>
                    <a:pt x="183" y="639"/>
                    <a:pt x="365" y="669"/>
                    <a:pt x="457" y="578"/>
                  </a:cubicBezTo>
                  <a:cubicBezTo>
                    <a:pt x="487" y="578"/>
                    <a:pt x="487" y="547"/>
                    <a:pt x="487" y="547"/>
                  </a:cubicBezTo>
                  <a:cubicBezTo>
                    <a:pt x="487" y="547"/>
                    <a:pt x="487" y="547"/>
                    <a:pt x="517" y="517"/>
                  </a:cubicBezTo>
                  <a:cubicBezTo>
                    <a:pt x="517" y="517"/>
                    <a:pt x="517" y="517"/>
                    <a:pt x="517" y="517"/>
                  </a:cubicBezTo>
                  <a:cubicBezTo>
                    <a:pt x="639" y="395"/>
                    <a:pt x="639" y="21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984375" y="735875"/>
              <a:ext cx="19025" cy="19000"/>
            </a:xfrm>
            <a:custGeom>
              <a:avLst/>
              <a:gdLst/>
              <a:ahLst/>
              <a:cxnLst/>
              <a:rect l="l" t="t" r="r" b="b"/>
              <a:pathLst>
                <a:path w="761" h="760" extrusionOk="0">
                  <a:moveTo>
                    <a:pt x="609" y="122"/>
                  </a:moveTo>
                  <a:cubicBezTo>
                    <a:pt x="487" y="0"/>
                    <a:pt x="274" y="0"/>
                    <a:pt x="153" y="122"/>
                  </a:cubicBezTo>
                  <a:cubicBezTo>
                    <a:pt x="153" y="122"/>
                    <a:pt x="153" y="152"/>
                    <a:pt x="153" y="152"/>
                  </a:cubicBezTo>
                  <a:cubicBezTo>
                    <a:pt x="122" y="152"/>
                    <a:pt x="122" y="152"/>
                    <a:pt x="122" y="182"/>
                  </a:cubicBezTo>
                  <a:cubicBezTo>
                    <a:pt x="122" y="182"/>
                    <a:pt x="122" y="182"/>
                    <a:pt x="92" y="182"/>
                  </a:cubicBezTo>
                  <a:cubicBezTo>
                    <a:pt x="1" y="304"/>
                    <a:pt x="1" y="517"/>
                    <a:pt x="122" y="638"/>
                  </a:cubicBezTo>
                  <a:cubicBezTo>
                    <a:pt x="244" y="760"/>
                    <a:pt x="426" y="760"/>
                    <a:pt x="548" y="638"/>
                  </a:cubicBezTo>
                  <a:cubicBezTo>
                    <a:pt x="548" y="638"/>
                    <a:pt x="578" y="638"/>
                    <a:pt x="578" y="638"/>
                  </a:cubicBezTo>
                  <a:cubicBezTo>
                    <a:pt x="578" y="608"/>
                    <a:pt x="578" y="608"/>
                    <a:pt x="578" y="608"/>
                  </a:cubicBezTo>
                  <a:cubicBezTo>
                    <a:pt x="609" y="608"/>
                    <a:pt x="609" y="608"/>
                    <a:pt x="609" y="578"/>
                  </a:cubicBezTo>
                  <a:cubicBezTo>
                    <a:pt x="730" y="456"/>
                    <a:pt x="761" y="274"/>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906125" y="656825"/>
              <a:ext cx="21300" cy="21300"/>
            </a:xfrm>
            <a:custGeom>
              <a:avLst/>
              <a:gdLst/>
              <a:ahLst/>
              <a:cxnLst/>
              <a:rect l="l" t="t" r="r" b="b"/>
              <a:pathLst>
                <a:path w="852" h="852" extrusionOk="0">
                  <a:moveTo>
                    <a:pt x="699" y="153"/>
                  </a:moveTo>
                  <a:cubicBezTo>
                    <a:pt x="578" y="1"/>
                    <a:pt x="334" y="1"/>
                    <a:pt x="182" y="153"/>
                  </a:cubicBezTo>
                  <a:cubicBezTo>
                    <a:pt x="182" y="153"/>
                    <a:pt x="182" y="153"/>
                    <a:pt x="182" y="183"/>
                  </a:cubicBezTo>
                  <a:cubicBezTo>
                    <a:pt x="152" y="183"/>
                    <a:pt x="152" y="183"/>
                    <a:pt x="152" y="183"/>
                  </a:cubicBezTo>
                  <a:cubicBezTo>
                    <a:pt x="152" y="183"/>
                    <a:pt x="122" y="214"/>
                    <a:pt x="122" y="214"/>
                  </a:cubicBezTo>
                  <a:cubicBezTo>
                    <a:pt x="0" y="366"/>
                    <a:pt x="0" y="578"/>
                    <a:pt x="152" y="700"/>
                  </a:cubicBezTo>
                  <a:cubicBezTo>
                    <a:pt x="274" y="822"/>
                    <a:pt x="486" y="852"/>
                    <a:pt x="638" y="730"/>
                  </a:cubicBezTo>
                  <a:cubicBezTo>
                    <a:pt x="638" y="700"/>
                    <a:pt x="638" y="700"/>
                    <a:pt x="669" y="700"/>
                  </a:cubicBezTo>
                  <a:cubicBezTo>
                    <a:pt x="669" y="700"/>
                    <a:pt x="669" y="700"/>
                    <a:pt x="669" y="670"/>
                  </a:cubicBezTo>
                  <a:cubicBezTo>
                    <a:pt x="699" y="670"/>
                    <a:pt x="699" y="670"/>
                    <a:pt x="699" y="670"/>
                  </a:cubicBezTo>
                  <a:cubicBezTo>
                    <a:pt x="851" y="518"/>
                    <a:pt x="851" y="274"/>
                    <a:pt x="69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827850" y="577800"/>
              <a:ext cx="23575" cy="23600"/>
            </a:xfrm>
            <a:custGeom>
              <a:avLst/>
              <a:gdLst/>
              <a:ahLst/>
              <a:cxnLst/>
              <a:rect l="l" t="t" r="r" b="b"/>
              <a:pathLst>
                <a:path w="943" h="944" extrusionOk="0">
                  <a:moveTo>
                    <a:pt x="791" y="153"/>
                  </a:moveTo>
                  <a:cubicBezTo>
                    <a:pt x="639" y="1"/>
                    <a:pt x="365" y="1"/>
                    <a:pt x="213" y="153"/>
                  </a:cubicBezTo>
                  <a:cubicBezTo>
                    <a:pt x="213" y="153"/>
                    <a:pt x="213" y="183"/>
                    <a:pt x="183" y="183"/>
                  </a:cubicBezTo>
                  <a:cubicBezTo>
                    <a:pt x="183" y="183"/>
                    <a:pt x="183" y="183"/>
                    <a:pt x="183" y="183"/>
                  </a:cubicBezTo>
                  <a:cubicBezTo>
                    <a:pt x="152" y="214"/>
                    <a:pt x="152" y="214"/>
                    <a:pt x="152" y="214"/>
                  </a:cubicBezTo>
                  <a:cubicBezTo>
                    <a:pt x="0" y="366"/>
                    <a:pt x="31" y="609"/>
                    <a:pt x="183" y="761"/>
                  </a:cubicBezTo>
                  <a:cubicBezTo>
                    <a:pt x="335" y="913"/>
                    <a:pt x="547" y="943"/>
                    <a:pt x="730" y="791"/>
                  </a:cubicBezTo>
                  <a:cubicBezTo>
                    <a:pt x="730" y="791"/>
                    <a:pt x="730" y="791"/>
                    <a:pt x="760" y="791"/>
                  </a:cubicBezTo>
                  <a:cubicBezTo>
                    <a:pt x="760" y="761"/>
                    <a:pt x="760" y="761"/>
                    <a:pt x="760" y="761"/>
                  </a:cubicBezTo>
                  <a:cubicBezTo>
                    <a:pt x="760" y="761"/>
                    <a:pt x="791" y="761"/>
                    <a:pt x="791" y="730"/>
                  </a:cubicBezTo>
                  <a:cubicBezTo>
                    <a:pt x="943" y="578"/>
                    <a:pt x="943" y="30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750325" y="498775"/>
              <a:ext cx="25875" cy="25875"/>
            </a:xfrm>
            <a:custGeom>
              <a:avLst/>
              <a:gdLst/>
              <a:ahLst/>
              <a:cxnLst/>
              <a:rect l="l" t="t" r="r" b="b"/>
              <a:pathLst>
                <a:path w="1035" h="1035" extrusionOk="0">
                  <a:moveTo>
                    <a:pt x="852" y="183"/>
                  </a:moveTo>
                  <a:cubicBezTo>
                    <a:pt x="670" y="1"/>
                    <a:pt x="396" y="1"/>
                    <a:pt x="214" y="183"/>
                  </a:cubicBezTo>
                  <a:cubicBezTo>
                    <a:pt x="214" y="183"/>
                    <a:pt x="183" y="183"/>
                    <a:pt x="183" y="183"/>
                  </a:cubicBezTo>
                  <a:cubicBezTo>
                    <a:pt x="183" y="213"/>
                    <a:pt x="183" y="213"/>
                    <a:pt x="153" y="213"/>
                  </a:cubicBezTo>
                  <a:cubicBezTo>
                    <a:pt x="153" y="213"/>
                    <a:pt x="153" y="244"/>
                    <a:pt x="153" y="244"/>
                  </a:cubicBezTo>
                  <a:cubicBezTo>
                    <a:pt x="1" y="426"/>
                    <a:pt x="1" y="669"/>
                    <a:pt x="153" y="852"/>
                  </a:cubicBezTo>
                  <a:cubicBezTo>
                    <a:pt x="335" y="1034"/>
                    <a:pt x="609" y="1034"/>
                    <a:pt x="761" y="882"/>
                  </a:cubicBezTo>
                  <a:cubicBezTo>
                    <a:pt x="791" y="852"/>
                    <a:pt x="791" y="852"/>
                    <a:pt x="791" y="852"/>
                  </a:cubicBezTo>
                  <a:cubicBezTo>
                    <a:pt x="822" y="852"/>
                    <a:pt x="822" y="852"/>
                    <a:pt x="822" y="821"/>
                  </a:cubicBezTo>
                  <a:cubicBezTo>
                    <a:pt x="822" y="821"/>
                    <a:pt x="822" y="821"/>
                    <a:pt x="852" y="821"/>
                  </a:cubicBezTo>
                  <a:cubicBezTo>
                    <a:pt x="1034" y="63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672075" y="419750"/>
              <a:ext cx="28125" cy="28150"/>
            </a:xfrm>
            <a:custGeom>
              <a:avLst/>
              <a:gdLst/>
              <a:ahLst/>
              <a:cxnLst/>
              <a:rect l="l" t="t" r="r" b="b"/>
              <a:pathLst>
                <a:path w="1125" h="1126" extrusionOk="0">
                  <a:moveTo>
                    <a:pt x="942" y="183"/>
                  </a:moveTo>
                  <a:cubicBezTo>
                    <a:pt x="730" y="0"/>
                    <a:pt x="426" y="0"/>
                    <a:pt x="243" y="183"/>
                  </a:cubicBezTo>
                  <a:cubicBezTo>
                    <a:pt x="213" y="183"/>
                    <a:pt x="213" y="213"/>
                    <a:pt x="213" y="213"/>
                  </a:cubicBezTo>
                  <a:cubicBezTo>
                    <a:pt x="213" y="213"/>
                    <a:pt x="213" y="213"/>
                    <a:pt x="183" y="244"/>
                  </a:cubicBezTo>
                  <a:cubicBezTo>
                    <a:pt x="183" y="244"/>
                    <a:pt x="183" y="244"/>
                    <a:pt x="183" y="244"/>
                  </a:cubicBezTo>
                  <a:cubicBezTo>
                    <a:pt x="0" y="456"/>
                    <a:pt x="0" y="730"/>
                    <a:pt x="183" y="912"/>
                  </a:cubicBezTo>
                  <a:cubicBezTo>
                    <a:pt x="365" y="1125"/>
                    <a:pt x="669" y="1125"/>
                    <a:pt x="851" y="943"/>
                  </a:cubicBezTo>
                  <a:cubicBezTo>
                    <a:pt x="882" y="943"/>
                    <a:pt x="882" y="943"/>
                    <a:pt x="882" y="943"/>
                  </a:cubicBezTo>
                  <a:cubicBezTo>
                    <a:pt x="882" y="912"/>
                    <a:pt x="882" y="912"/>
                    <a:pt x="912" y="912"/>
                  </a:cubicBezTo>
                  <a:cubicBezTo>
                    <a:pt x="912" y="912"/>
                    <a:pt x="912" y="912"/>
                    <a:pt x="942" y="882"/>
                  </a:cubicBezTo>
                  <a:cubicBezTo>
                    <a:pt x="1125" y="700"/>
                    <a:pt x="1125" y="396"/>
                    <a:pt x="94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296700" y="1130250"/>
              <a:ext cx="8375" cy="8375"/>
            </a:xfrm>
            <a:custGeom>
              <a:avLst/>
              <a:gdLst/>
              <a:ahLst/>
              <a:cxnLst/>
              <a:rect l="l" t="t" r="r" b="b"/>
              <a:pathLst>
                <a:path w="335" h="335" extrusionOk="0">
                  <a:moveTo>
                    <a:pt x="274" y="61"/>
                  </a:moveTo>
                  <a:cubicBezTo>
                    <a:pt x="244" y="0"/>
                    <a:pt x="152" y="0"/>
                    <a:pt x="92" y="31"/>
                  </a:cubicBezTo>
                  <a:cubicBezTo>
                    <a:pt x="92" y="61"/>
                    <a:pt x="92" y="61"/>
                    <a:pt x="92" y="61"/>
                  </a:cubicBezTo>
                  <a:cubicBezTo>
                    <a:pt x="61" y="92"/>
                    <a:pt x="61" y="92"/>
                    <a:pt x="61" y="92"/>
                  </a:cubicBezTo>
                  <a:cubicBezTo>
                    <a:pt x="0" y="152"/>
                    <a:pt x="0" y="213"/>
                    <a:pt x="61" y="274"/>
                  </a:cubicBezTo>
                  <a:cubicBezTo>
                    <a:pt x="92" y="335"/>
                    <a:pt x="183" y="335"/>
                    <a:pt x="244" y="274"/>
                  </a:cubicBezTo>
                  <a:cubicBezTo>
                    <a:pt x="244" y="274"/>
                    <a:pt x="244" y="244"/>
                    <a:pt x="244" y="244"/>
                  </a:cubicBezTo>
                  <a:cubicBezTo>
                    <a:pt x="244" y="244"/>
                    <a:pt x="274" y="244"/>
                    <a:pt x="274" y="244"/>
                  </a:cubicBezTo>
                  <a:cubicBezTo>
                    <a:pt x="335" y="183"/>
                    <a:pt x="335" y="9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218425" y="1051225"/>
              <a:ext cx="10675" cy="10650"/>
            </a:xfrm>
            <a:custGeom>
              <a:avLst/>
              <a:gdLst/>
              <a:ahLst/>
              <a:cxnLst/>
              <a:rect l="l" t="t" r="r" b="b"/>
              <a:pathLst>
                <a:path w="427" h="426" extrusionOk="0">
                  <a:moveTo>
                    <a:pt x="365" y="61"/>
                  </a:moveTo>
                  <a:cubicBezTo>
                    <a:pt x="305" y="0"/>
                    <a:pt x="183" y="0"/>
                    <a:pt x="122" y="61"/>
                  </a:cubicBezTo>
                  <a:cubicBezTo>
                    <a:pt x="122" y="61"/>
                    <a:pt x="122" y="91"/>
                    <a:pt x="122" y="91"/>
                  </a:cubicBezTo>
                  <a:cubicBezTo>
                    <a:pt x="92" y="91"/>
                    <a:pt x="92" y="91"/>
                    <a:pt x="92" y="91"/>
                  </a:cubicBezTo>
                  <a:cubicBezTo>
                    <a:pt x="1" y="183"/>
                    <a:pt x="1" y="274"/>
                    <a:pt x="92" y="335"/>
                  </a:cubicBezTo>
                  <a:cubicBezTo>
                    <a:pt x="153" y="426"/>
                    <a:pt x="244" y="426"/>
                    <a:pt x="335" y="365"/>
                  </a:cubicBezTo>
                  <a:cubicBezTo>
                    <a:pt x="335" y="335"/>
                    <a:pt x="335" y="335"/>
                    <a:pt x="335" y="335"/>
                  </a:cubicBezTo>
                  <a:cubicBezTo>
                    <a:pt x="335" y="304"/>
                    <a:pt x="365" y="304"/>
                    <a:pt x="365" y="304"/>
                  </a:cubicBezTo>
                  <a:cubicBezTo>
                    <a:pt x="426" y="243"/>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4140925" y="972200"/>
              <a:ext cx="12950" cy="12925"/>
            </a:xfrm>
            <a:custGeom>
              <a:avLst/>
              <a:gdLst/>
              <a:ahLst/>
              <a:cxnLst/>
              <a:rect l="l" t="t" r="r" b="b"/>
              <a:pathLst>
                <a:path w="518" h="517" extrusionOk="0">
                  <a:moveTo>
                    <a:pt x="426" y="91"/>
                  </a:moveTo>
                  <a:cubicBezTo>
                    <a:pt x="335" y="0"/>
                    <a:pt x="183" y="0"/>
                    <a:pt x="122" y="61"/>
                  </a:cubicBezTo>
                  <a:cubicBezTo>
                    <a:pt x="92" y="91"/>
                    <a:pt x="92" y="91"/>
                    <a:pt x="92" y="91"/>
                  </a:cubicBezTo>
                  <a:cubicBezTo>
                    <a:pt x="92" y="91"/>
                    <a:pt x="92" y="122"/>
                    <a:pt x="61" y="122"/>
                  </a:cubicBezTo>
                  <a:cubicBezTo>
                    <a:pt x="0" y="213"/>
                    <a:pt x="0" y="334"/>
                    <a:pt x="61" y="426"/>
                  </a:cubicBezTo>
                  <a:cubicBezTo>
                    <a:pt x="152" y="517"/>
                    <a:pt x="304" y="517"/>
                    <a:pt x="365" y="426"/>
                  </a:cubicBezTo>
                  <a:cubicBezTo>
                    <a:pt x="395" y="426"/>
                    <a:pt x="395" y="395"/>
                    <a:pt x="395" y="395"/>
                  </a:cubicBezTo>
                  <a:cubicBezTo>
                    <a:pt x="395" y="395"/>
                    <a:pt x="426" y="395"/>
                    <a:pt x="426" y="395"/>
                  </a:cubicBezTo>
                  <a:cubicBezTo>
                    <a:pt x="517" y="304"/>
                    <a:pt x="487" y="152"/>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4062650" y="893150"/>
              <a:ext cx="15225" cy="15225"/>
            </a:xfrm>
            <a:custGeom>
              <a:avLst/>
              <a:gdLst/>
              <a:ahLst/>
              <a:cxnLst/>
              <a:rect l="l" t="t" r="r" b="b"/>
              <a:pathLst>
                <a:path w="609" h="609" extrusionOk="0">
                  <a:moveTo>
                    <a:pt x="517" y="92"/>
                  </a:moveTo>
                  <a:cubicBezTo>
                    <a:pt x="396" y="1"/>
                    <a:pt x="244" y="1"/>
                    <a:pt x="153" y="92"/>
                  </a:cubicBezTo>
                  <a:cubicBezTo>
                    <a:pt x="122" y="92"/>
                    <a:pt x="122" y="123"/>
                    <a:pt x="122" y="123"/>
                  </a:cubicBezTo>
                  <a:cubicBezTo>
                    <a:pt x="122" y="123"/>
                    <a:pt x="92" y="123"/>
                    <a:pt x="92" y="123"/>
                  </a:cubicBezTo>
                  <a:cubicBezTo>
                    <a:pt x="1" y="244"/>
                    <a:pt x="1" y="396"/>
                    <a:pt x="92" y="487"/>
                  </a:cubicBezTo>
                  <a:cubicBezTo>
                    <a:pt x="183" y="609"/>
                    <a:pt x="365" y="609"/>
                    <a:pt x="457" y="487"/>
                  </a:cubicBezTo>
                  <a:cubicBezTo>
                    <a:pt x="457" y="487"/>
                    <a:pt x="457" y="487"/>
                    <a:pt x="487" y="487"/>
                  </a:cubicBezTo>
                  <a:cubicBezTo>
                    <a:pt x="487" y="457"/>
                    <a:pt x="487" y="457"/>
                    <a:pt x="517" y="457"/>
                  </a:cubicBezTo>
                  <a:cubicBezTo>
                    <a:pt x="608" y="366"/>
                    <a:pt x="608" y="18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3984375" y="814125"/>
              <a:ext cx="17500" cy="17500"/>
            </a:xfrm>
            <a:custGeom>
              <a:avLst/>
              <a:gdLst/>
              <a:ahLst/>
              <a:cxnLst/>
              <a:rect l="l" t="t" r="r" b="b"/>
              <a:pathLst>
                <a:path w="700" h="700" extrusionOk="0">
                  <a:moveTo>
                    <a:pt x="578" y="92"/>
                  </a:moveTo>
                  <a:cubicBezTo>
                    <a:pt x="487" y="1"/>
                    <a:pt x="274" y="1"/>
                    <a:pt x="153" y="92"/>
                  </a:cubicBezTo>
                  <a:cubicBezTo>
                    <a:pt x="153" y="122"/>
                    <a:pt x="153" y="122"/>
                    <a:pt x="153" y="122"/>
                  </a:cubicBezTo>
                  <a:cubicBezTo>
                    <a:pt x="153" y="122"/>
                    <a:pt x="122" y="153"/>
                    <a:pt x="122" y="153"/>
                  </a:cubicBezTo>
                  <a:cubicBezTo>
                    <a:pt x="1" y="274"/>
                    <a:pt x="1" y="457"/>
                    <a:pt x="122" y="578"/>
                  </a:cubicBezTo>
                  <a:cubicBezTo>
                    <a:pt x="244" y="700"/>
                    <a:pt x="426" y="700"/>
                    <a:pt x="548" y="578"/>
                  </a:cubicBezTo>
                  <a:cubicBezTo>
                    <a:pt x="548" y="578"/>
                    <a:pt x="548" y="548"/>
                    <a:pt x="578" y="548"/>
                  </a:cubicBezTo>
                  <a:cubicBezTo>
                    <a:pt x="578" y="548"/>
                    <a:pt x="578" y="548"/>
                    <a:pt x="578" y="548"/>
                  </a:cubicBezTo>
                  <a:cubicBezTo>
                    <a:pt x="700" y="426"/>
                    <a:pt x="700" y="214"/>
                    <a:pt x="57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906125" y="735100"/>
              <a:ext cx="20525" cy="19775"/>
            </a:xfrm>
            <a:custGeom>
              <a:avLst/>
              <a:gdLst/>
              <a:ahLst/>
              <a:cxnLst/>
              <a:rect l="l" t="t" r="r" b="b"/>
              <a:pathLst>
                <a:path w="821" h="791" extrusionOk="0">
                  <a:moveTo>
                    <a:pt x="669" y="122"/>
                  </a:moveTo>
                  <a:cubicBezTo>
                    <a:pt x="547" y="1"/>
                    <a:pt x="334" y="1"/>
                    <a:pt x="182" y="122"/>
                  </a:cubicBezTo>
                  <a:cubicBezTo>
                    <a:pt x="182" y="122"/>
                    <a:pt x="182" y="122"/>
                    <a:pt x="182" y="153"/>
                  </a:cubicBezTo>
                  <a:cubicBezTo>
                    <a:pt x="152" y="153"/>
                    <a:pt x="152" y="153"/>
                    <a:pt x="152" y="153"/>
                  </a:cubicBezTo>
                  <a:cubicBezTo>
                    <a:pt x="0" y="305"/>
                    <a:pt x="0" y="517"/>
                    <a:pt x="152" y="639"/>
                  </a:cubicBezTo>
                  <a:cubicBezTo>
                    <a:pt x="274" y="791"/>
                    <a:pt x="486" y="791"/>
                    <a:pt x="638" y="639"/>
                  </a:cubicBezTo>
                  <a:cubicBezTo>
                    <a:pt x="638" y="639"/>
                    <a:pt x="638" y="639"/>
                    <a:pt x="638" y="639"/>
                  </a:cubicBezTo>
                  <a:cubicBezTo>
                    <a:pt x="669" y="609"/>
                    <a:pt x="669" y="609"/>
                    <a:pt x="669" y="609"/>
                  </a:cubicBezTo>
                  <a:cubicBezTo>
                    <a:pt x="821" y="487"/>
                    <a:pt x="821" y="24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828600" y="655325"/>
              <a:ext cx="22075" cy="22800"/>
            </a:xfrm>
            <a:custGeom>
              <a:avLst/>
              <a:gdLst/>
              <a:ahLst/>
              <a:cxnLst/>
              <a:rect l="l" t="t" r="r" b="b"/>
              <a:pathLst>
                <a:path w="883" h="912" extrusionOk="0">
                  <a:moveTo>
                    <a:pt x="730" y="152"/>
                  </a:moveTo>
                  <a:cubicBezTo>
                    <a:pt x="578" y="0"/>
                    <a:pt x="335" y="0"/>
                    <a:pt x="183" y="152"/>
                  </a:cubicBezTo>
                  <a:cubicBezTo>
                    <a:pt x="183" y="182"/>
                    <a:pt x="183" y="182"/>
                    <a:pt x="153" y="182"/>
                  </a:cubicBezTo>
                  <a:cubicBezTo>
                    <a:pt x="153" y="182"/>
                    <a:pt x="153" y="182"/>
                    <a:pt x="153" y="213"/>
                  </a:cubicBezTo>
                  <a:cubicBezTo>
                    <a:pt x="1" y="365"/>
                    <a:pt x="1" y="608"/>
                    <a:pt x="122" y="760"/>
                  </a:cubicBezTo>
                  <a:cubicBezTo>
                    <a:pt x="274" y="912"/>
                    <a:pt x="548" y="912"/>
                    <a:pt x="700" y="760"/>
                  </a:cubicBezTo>
                  <a:cubicBezTo>
                    <a:pt x="700" y="760"/>
                    <a:pt x="700" y="730"/>
                    <a:pt x="700" y="730"/>
                  </a:cubicBezTo>
                  <a:cubicBezTo>
                    <a:pt x="700" y="730"/>
                    <a:pt x="730" y="730"/>
                    <a:pt x="730" y="730"/>
                  </a:cubicBezTo>
                  <a:cubicBezTo>
                    <a:pt x="882" y="578"/>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750325" y="576275"/>
              <a:ext cx="24350" cy="25125"/>
            </a:xfrm>
            <a:custGeom>
              <a:avLst/>
              <a:gdLst/>
              <a:ahLst/>
              <a:cxnLst/>
              <a:rect l="l" t="t" r="r" b="b"/>
              <a:pathLst>
                <a:path w="974" h="1005" extrusionOk="0">
                  <a:moveTo>
                    <a:pt x="822" y="183"/>
                  </a:moveTo>
                  <a:cubicBezTo>
                    <a:pt x="639" y="1"/>
                    <a:pt x="366" y="1"/>
                    <a:pt x="214" y="183"/>
                  </a:cubicBezTo>
                  <a:cubicBezTo>
                    <a:pt x="214" y="183"/>
                    <a:pt x="183" y="183"/>
                    <a:pt x="183" y="214"/>
                  </a:cubicBezTo>
                  <a:cubicBezTo>
                    <a:pt x="183" y="214"/>
                    <a:pt x="183" y="214"/>
                    <a:pt x="153" y="214"/>
                  </a:cubicBezTo>
                  <a:cubicBezTo>
                    <a:pt x="1" y="396"/>
                    <a:pt x="1" y="670"/>
                    <a:pt x="153" y="822"/>
                  </a:cubicBezTo>
                  <a:cubicBezTo>
                    <a:pt x="335" y="1004"/>
                    <a:pt x="609" y="1004"/>
                    <a:pt x="761" y="822"/>
                  </a:cubicBezTo>
                  <a:cubicBezTo>
                    <a:pt x="761" y="822"/>
                    <a:pt x="791" y="822"/>
                    <a:pt x="791" y="791"/>
                  </a:cubicBezTo>
                  <a:cubicBezTo>
                    <a:pt x="791" y="791"/>
                    <a:pt x="791" y="791"/>
                    <a:pt x="822" y="791"/>
                  </a:cubicBezTo>
                  <a:cubicBezTo>
                    <a:pt x="974" y="609"/>
                    <a:pt x="974" y="366"/>
                    <a:pt x="82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672075" y="497250"/>
              <a:ext cx="27375" cy="27400"/>
            </a:xfrm>
            <a:custGeom>
              <a:avLst/>
              <a:gdLst/>
              <a:ahLst/>
              <a:cxnLst/>
              <a:rect l="l" t="t" r="r" b="b"/>
              <a:pathLst>
                <a:path w="1095" h="1096" extrusionOk="0">
                  <a:moveTo>
                    <a:pt x="912" y="214"/>
                  </a:moveTo>
                  <a:cubicBezTo>
                    <a:pt x="730" y="1"/>
                    <a:pt x="426" y="1"/>
                    <a:pt x="243" y="183"/>
                  </a:cubicBezTo>
                  <a:cubicBezTo>
                    <a:pt x="213" y="214"/>
                    <a:pt x="213" y="214"/>
                    <a:pt x="213" y="214"/>
                  </a:cubicBezTo>
                  <a:cubicBezTo>
                    <a:pt x="213" y="214"/>
                    <a:pt x="183" y="214"/>
                    <a:pt x="183" y="244"/>
                  </a:cubicBezTo>
                  <a:cubicBezTo>
                    <a:pt x="0" y="426"/>
                    <a:pt x="0" y="730"/>
                    <a:pt x="183" y="913"/>
                  </a:cubicBezTo>
                  <a:cubicBezTo>
                    <a:pt x="365" y="1095"/>
                    <a:pt x="669" y="1095"/>
                    <a:pt x="851" y="913"/>
                  </a:cubicBezTo>
                  <a:cubicBezTo>
                    <a:pt x="851" y="913"/>
                    <a:pt x="851" y="882"/>
                    <a:pt x="882" y="882"/>
                  </a:cubicBezTo>
                  <a:cubicBezTo>
                    <a:pt x="882" y="882"/>
                    <a:pt x="882" y="882"/>
                    <a:pt x="882" y="852"/>
                  </a:cubicBezTo>
                  <a:cubicBezTo>
                    <a:pt x="1094" y="670"/>
                    <a:pt x="1094" y="396"/>
                    <a:pt x="912"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593800" y="418225"/>
              <a:ext cx="29650" cy="29675"/>
            </a:xfrm>
            <a:custGeom>
              <a:avLst/>
              <a:gdLst/>
              <a:ahLst/>
              <a:cxnLst/>
              <a:rect l="l" t="t" r="r" b="b"/>
              <a:pathLst>
                <a:path w="1186" h="1187" extrusionOk="0">
                  <a:moveTo>
                    <a:pt x="1003" y="213"/>
                  </a:moveTo>
                  <a:cubicBezTo>
                    <a:pt x="791" y="1"/>
                    <a:pt x="456" y="1"/>
                    <a:pt x="244" y="213"/>
                  </a:cubicBezTo>
                  <a:cubicBezTo>
                    <a:pt x="244" y="213"/>
                    <a:pt x="244" y="213"/>
                    <a:pt x="244" y="244"/>
                  </a:cubicBezTo>
                  <a:cubicBezTo>
                    <a:pt x="244" y="244"/>
                    <a:pt x="213" y="244"/>
                    <a:pt x="213" y="244"/>
                  </a:cubicBezTo>
                  <a:cubicBezTo>
                    <a:pt x="0" y="457"/>
                    <a:pt x="0" y="791"/>
                    <a:pt x="213" y="973"/>
                  </a:cubicBezTo>
                  <a:cubicBezTo>
                    <a:pt x="396" y="1186"/>
                    <a:pt x="730" y="1186"/>
                    <a:pt x="943" y="973"/>
                  </a:cubicBezTo>
                  <a:cubicBezTo>
                    <a:pt x="943" y="973"/>
                    <a:pt x="943" y="973"/>
                    <a:pt x="943" y="943"/>
                  </a:cubicBezTo>
                  <a:cubicBezTo>
                    <a:pt x="973" y="943"/>
                    <a:pt x="973" y="943"/>
                    <a:pt x="973" y="943"/>
                  </a:cubicBezTo>
                  <a:cubicBezTo>
                    <a:pt x="1186" y="730"/>
                    <a:pt x="1186" y="39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296700" y="1207750"/>
              <a:ext cx="6875" cy="7625"/>
            </a:xfrm>
            <a:custGeom>
              <a:avLst/>
              <a:gdLst/>
              <a:ahLst/>
              <a:cxnLst/>
              <a:rect l="l" t="t" r="r" b="b"/>
              <a:pathLst>
                <a:path w="275" h="305" extrusionOk="0">
                  <a:moveTo>
                    <a:pt x="244" y="62"/>
                  </a:moveTo>
                  <a:cubicBezTo>
                    <a:pt x="213" y="1"/>
                    <a:pt x="152" y="1"/>
                    <a:pt x="92" y="62"/>
                  </a:cubicBezTo>
                  <a:cubicBezTo>
                    <a:pt x="92" y="62"/>
                    <a:pt x="92" y="62"/>
                    <a:pt x="92" y="92"/>
                  </a:cubicBezTo>
                  <a:cubicBezTo>
                    <a:pt x="61" y="92"/>
                    <a:pt x="61" y="92"/>
                    <a:pt x="61" y="92"/>
                  </a:cubicBezTo>
                  <a:cubicBezTo>
                    <a:pt x="0" y="153"/>
                    <a:pt x="0" y="213"/>
                    <a:pt x="61" y="244"/>
                  </a:cubicBezTo>
                  <a:cubicBezTo>
                    <a:pt x="92" y="305"/>
                    <a:pt x="152" y="305"/>
                    <a:pt x="213" y="244"/>
                  </a:cubicBezTo>
                  <a:cubicBezTo>
                    <a:pt x="213" y="244"/>
                    <a:pt x="213" y="244"/>
                    <a:pt x="213" y="213"/>
                  </a:cubicBezTo>
                  <a:cubicBezTo>
                    <a:pt x="213" y="213"/>
                    <a:pt x="244" y="213"/>
                    <a:pt x="244" y="213"/>
                  </a:cubicBezTo>
                  <a:cubicBezTo>
                    <a:pt x="274" y="153"/>
                    <a:pt x="274" y="92"/>
                    <a:pt x="24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218425" y="1128725"/>
              <a:ext cx="9900" cy="9900"/>
            </a:xfrm>
            <a:custGeom>
              <a:avLst/>
              <a:gdLst/>
              <a:ahLst/>
              <a:cxnLst/>
              <a:rect l="l" t="t" r="r" b="b"/>
              <a:pathLst>
                <a:path w="396" h="396" extrusionOk="0">
                  <a:moveTo>
                    <a:pt x="335" y="61"/>
                  </a:moveTo>
                  <a:cubicBezTo>
                    <a:pt x="274" y="1"/>
                    <a:pt x="183" y="1"/>
                    <a:pt x="122" y="61"/>
                  </a:cubicBezTo>
                  <a:cubicBezTo>
                    <a:pt x="122" y="61"/>
                    <a:pt x="122" y="92"/>
                    <a:pt x="92" y="92"/>
                  </a:cubicBezTo>
                  <a:cubicBezTo>
                    <a:pt x="92" y="92"/>
                    <a:pt x="92" y="92"/>
                    <a:pt x="61" y="122"/>
                  </a:cubicBezTo>
                  <a:cubicBezTo>
                    <a:pt x="1" y="183"/>
                    <a:pt x="1" y="274"/>
                    <a:pt x="61" y="335"/>
                  </a:cubicBezTo>
                  <a:cubicBezTo>
                    <a:pt x="122" y="396"/>
                    <a:pt x="213" y="396"/>
                    <a:pt x="274" y="335"/>
                  </a:cubicBezTo>
                  <a:cubicBezTo>
                    <a:pt x="305" y="305"/>
                    <a:pt x="305" y="305"/>
                    <a:pt x="305" y="305"/>
                  </a:cubicBezTo>
                  <a:cubicBezTo>
                    <a:pt x="305" y="274"/>
                    <a:pt x="335" y="305"/>
                    <a:pt x="335" y="274"/>
                  </a:cubicBezTo>
                  <a:cubicBezTo>
                    <a:pt x="396" y="21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140925" y="1049700"/>
              <a:ext cx="11425" cy="12175"/>
            </a:xfrm>
            <a:custGeom>
              <a:avLst/>
              <a:gdLst/>
              <a:ahLst/>
              <a:cxnLst/>
              <a:rect l="l" t="t" r="r" b="b"/>
              <a:pathLst>
                <a:path w="457" h="487" extrusionOk="0">
                  <a:moveTo>
                    <a:pt x="395" y="92"/>
                  </a:moveTo>
                  <a:cubicBezTo>
                    <a:pt x="304" y="0"/>
                    <a:pt x="183" y="0"/>
                    <a:pt x="122" y="92"/>
                  </a:cubicBezTo>
                  <a:cubicBezTo>
                    <a:pt x="92" y="92"/>
                    <a:pt x="122" y="92"/>
                    <a:pt x="92" y="122"/>
                  </a:cubicBezTo>
                  <a:cubicBezTo>
                    <a:pt x="92" y="122"/>
                    <a:pt x="92" y="122"/>
                    <a:pt x="61" y="122"/>
                  </a:cubicBezTo>
                  <a:cubicBezTo>
                    <a:pt x="0" y="213"/>
                    <a:pt x="0" y="335"/>
                    <a:pt x="61" y="396"/>
                  </a:cubicBezTo>
                  <a:cubicBezTo>
                    <a:pt x="152" y="487"/>
                    <a:pt x="274" y="487"/>
                    <a:pt x="335" y="396"/>
                  </a:cubicBezTo>
                  <a:cubicBezTo>
                    <a:pt x="335" y="396"/>
                    <a:pt x="335" y="396"/>
                    <a:pt x="365" y="365"/>
                  </a:cubicBezTo>
                  <a:cubicBezTo>
                    <a:pt x="365" y="365"/>
                    <a:pt x="365" y="365"/>
                    <a:pt x="395" y="365"/>
                  </a:cubicBezTo>
                  <a:cubicBezTo>
                    <a:pt x="456" y="274"/>
                    <a:pt x="456" y="152"/>
                    <a:pt x="39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062650" y="970675"/>
              <a:ext cx="14475" cy="14450"/>
            </a:xfrm>
            <a:custGeom>
              <a:avLst/>
              <a:gdLst/>
              <a:ahLst/>
              <a:cxnLst/>
              <a:rect l="l" t="t" r="r" b="b"/>
              <a:pathLst>
                <a:path w="579" h="578" extrusionOk="0">
                  <a:moveTo>
                    <a:pt x="487" y="91"/>
                  </a:moveTo>
                  <a:cubicBezTo>
                    <a:pt x="396" y="0"/>
                    <a:pt x="244" y="0"/>
                    <a:pt x="122" y="91"/>
                  </a:cubicBezTo>
                  <a:cubicBezTo>
                    <a:pt x="122" y="91"/>
                    <a:pt x="122" y="122"/>
                    <a:pt x="122" y="122"/>
                  </a:cubicBezTo>
                  <a:cubicBezTo>
                    <a:pt x="122" y="122"/>
                    <a:pt x="92" y="122"/>
                    <a:pt x="92" y="122"/>
                  </a:cubicBezTo>
                  <a:cubicBezTo>
                    <a:pt x="1" y="243"/>
                    <a:pt x="1" y="365"/>
                    <a:pt x="92" y="487"/>
                  </a:cubicBezTo>
                  <a:cubicBezTo>
                    <a:pt x="183" y="578"/>
                    <a:pt x="335" y="578"/>
                    <a:pt x="426" y="487"/>
                  </a:cubicBezTo>
                  <a:cubicBezTo>
                    <a:pt x="426" y="456"/>
                    <a:pt x="426" y="456"/>
                    <a:pt x="457" y="456"/>
                  </a:cubicBezTo>
                  <a:cubicBezTo>
                    <a:pt x="457" y="456"/>
                    <a:pt x="457" y="426"/>
                    <a:pt x="457" y="426"/>
                  </a:cubicBezTo>
                  <a:cubicBezTo>
                    <a:pt x="578" y="335"/>
                    <a:pt x="578" y="183"/>
                    <a:pt x="48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984375" y="891650"/>
              <a:ext cx="16750" cy="16725"/>
            </a:xfrm>
            <a:custGeom>
              <a:avLst/>
              <a:gdLst/>
              <a:ahLst/>
              <a:cxnLst/>
              <a:rect l="l" t="t" r="r" b="b"/>
              <a:pathLst>
                <a:path w="670" h="669" extrusionOk="0">
                  <a:moveTo>
                    <a:pt x="548" y="122"/>
                  </a:moveTo>
                  <a:cubicBezTo>
                    <a:pt x="457" y="0"/>
                    <a:pt x="274" y="0"/>
                    <a:pt x="153" y="122"/>
                  </a:cubicBezTo>
                  <a:cubicBezTo>
                    <a:pt x="153" y="122"/>
                    <a:pt x="153" y="122"/>
                    <a:pt x="153" y="152"/>
                  </a:cubicBezTo>
                  <a:cubicBezTo>
                    <a:pt x="122" y="152"/>
                    <a:pt x="122" y="152"/>
                    <a:pt x="122" y="152"/>
                  </a:cubicBezTo>
                  <a:cubicBezTo>
                    <a:pt x="1" y="274"/>
                    <a:pt x="1" y="456"/>
                    <a:pt x="122" y="547"/>
                  </a:cubicBezTo>
                  <a:cubicBezTo>
                    <a:pt x="214" y="669"/>
                    <a:pt x="396" y="669"/>
                    <a:pt x="518" y="547"/>
                  </a:cubicBezTo>
                  <a:cubicBezTo>
                    <a:pt x="518" y="547"/>
                    <a:pt x="518" y="547"/>
                    <a:pt x="518" y="517"/>
                  </a:cubicBezTo>
                  <a:cubicBezTo>
                    <a:pt x="548" y="517"/>
                    <a:pt x="548" y="517"/>
                    <a:pt x="548" y="517"/>
                  </a:cubicBezTo>
                  <a:cubicBezTo>
                    <a:pt x="670" y="395"/>
                    <a:pt x="670" y="21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906125" y="812625"/>
              <a:ext cx="19000" cy="19000"/>
            </a:xfrm>
            <a:custGeom>
              <a:avLst/>
              <a:gdLst/>
              <a:ahLst/>
              <a:cxnLst/>
              <a:rect l="l" t="t" r="r" b="b"/>
              <a:pathLst>
                <a:path w="760" h="760" extrusionOk="0">
                  <a:moveTo>
                    <a:pt x="638" y="122"/>
                  </a:moveTo>
                  <a:cubicBezTo>
                    <a:pt x="517" y="0"/>
                    <a:pt x="304" y="0"/>
                    <a:pt x="182" y="122"/>
                  </a:cubicBezTo>
                  <a:cubicBezTo>
                    <a:pt x="182" y="122"/>
                    <a:pt x="182" y="152"/>
                    <a:pt x="152" y="152"/>
                  </a:cubicBezTo>
                  <a:cubicBezTo>
                    <a:pt x="152" y="152"/>
                    <a:pt x="152" y="152"/>
                    <a:pt x="152" y="182"/>
                  </a:cubicBezTo>
                  <a:cubicBezTo>
                    <a:pt x="30" y="304"/>
                    <a:pt x="0" y="486"/>
                    <a:pt x="152" y="638"/>
                  </a:cubicBezTo>
                  <a:cubicBezTo>
                    <a:pt x="274" y="760"/>
                    <a:pt x="486" y="760"/>
                    <a:pt x="608" y="638"/>
                  </a:cubicBezTo>
                  <a:cubicBezTo>
                    <a:pt x="608" y="608"/>
                    <a:pt x="608" y="608"/>
                    <a:pt x="608" y="608"/>
                  </a:cubicBezTo>
                  <a:cubicBezTo>
                    <a:pt x="608" y="608"/>
                    <a:pt x="638" y="578"/>
                    <a:pt x="638" y="578"/>
                  </a:cubicBezTo>
                  <a:cubicBezTo>
                    <a:pt x="760" y="456"/>
                    <a:pt x="760" y="243"/>
                    <a:pt x="63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828600" y="733575"/>
              <a:ext cx="21300" cy="21300"/>
            </a:xfrm>
            <a:custGeom>
              <a:avLst/>
              <a:gdLst/>
              <a:ahLst/>
              <a:cxnLst/>
              <a:rect l="l" t="t" r="r" b="b"/>
              <a:pathLst>
                <a:path w="852" h="852" extrusionOk="0">
                  <a:moveTo>
                    <a:pt x="700" y="153"/>
                  </a:moveTo>
                  <a:cubicBezTo>
                    <a:pt x="548" y="1"/>
                    <a:pt x="335" y="1"/>
                    <a:pt x="183" y="153"/>
                  </a:cubicBezTo>
                  <a:cubicBezTo>
                    <a:pt x="183" y="153"/>
                    <a:pt x="183" y="153"/>
                    <a:pt x="153" y="153"/>
                  </a:cubicBezTo>
                  <a:cubicBezTo>
                    <a:pt x="153" y="183"/>
                    <a:pt x="153" y="183"/>
                    <a:pt x="153" y="183"/>
                  </a:cubicBezTo>
                  <a:cubicBezTo>
                    <a:pt x="1" y="335"/>
                    <a:pt x="1" y="548"/>
                    <a:pt x="122" y="700"/>
                  </a:cubicBezTo>
                  <a:cubicBezTo>
                    <a:pt x="274" y="852"/>
                    <a:pt x="517" y="852"/>
                    <a:pt x="639" y="700"/>
                  </a:cubicBezTo>
                  <a:cubicBezTo>
                    <a:pt x="669" y="700"/>
                    <a:pt x="669" y="670"/>
                    <a:pt x="669" y="670"/>
                  </a:cubicBezTo>
                  <a:cubicBezTo>
                    <a:pt x="669" y="670"/>
                    <a:pt x="700" y="670"/>
                    <a:pt x="700" y="670"/>
                  </a:cubicBezTo>
                  <a:cubicBezTo>
                    <a:pt x="852" y="518"/>
                    <a:pt x="852" y="274"/>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750325" y="654550"/>
              <a:ext cx="23600" cy="23575"/>
            </a:xfrm>
            <a:custGeom>
              <a:avLst/>
              <a:gdLst/>
              <a:ahLst/>
              <a:cxnLst/>
              <a:rect l="l" t="t" r="r" b="b"/>
              <a:pathLst>
                <a:path w="944" h="943" extrusionOk="0">
                  <a:moveTo>
                    <a:pt x="791" y="153"/>
                  </a:moveTo>
                  <a:cubicBezTo>
                    <a:pt x="609" y="1"/>
                    <a:pt x="366" y="1"/>
                    <a:pt x="214" y="153"/>
                  </a:cubicBezTo>
                  <a:cubicBezTo>
                    <a:pt x="183" y="153"/>
                    <a:pt x="183" y="183"/>
                    <a:pt x="183" y="183"/>
                  </a:cubicBezTo>
                  <a:cubicBezTo>
                    <a:pt x="183" y="183"/>
                    <a:pt x="153" y="183"/>
                    <a:pt x="153" y="183"/>
                  </a:cubicBezTo>
                  <a:cubicBezTo>
                    <a:pt x="1" y="365"/>
                    <a:pt x="1" y="609"/>
                    <a:pt x="153" y="761"/>
                  </a:cubicBezTo>
                  <a:cubicBezTo>
                    <a:pt x="305" y="943"/>
                    <a:pt x="578" y="943"/>
                    <a:pt x="730" y="791"/>
                  </a:cubicBezTo>
                  <a:cubicBezTo>
                    <a:pt x="730" y="761"/>
                    <a:pt x="761" y="761"/>
                    <a:pt x="761" y="761"/>
                  </a:cubicBezTo>
                  <a:cubicBezTo>
                    <a:pt x="761" y="761"/>
                    <a:pt x="761" y="730"/>
                    <a:pt x="791" y="730"/>
                  </a:cubicBezTo>
                  <a:cubicBezTo>
                    <a:pt x="943" y="578"/>
                    <a:pt x="943" y="33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672075" y="575525"/>
              <a:ext cx="25850" cy="25875"/>
            </a:xfrm>
            <a:custGeom>
              <a:avLst/>
              <a:gdLst/>
              <a:ahLst/>
              <a:cxnLst/>
              <a:rect l="l" t="t" r="r" b="b"/>
              <a:pathLst>
                <a:path w="1034" h="1035" extrusionOk="0">
                  <a:moveTo>
                    <a:pt x="851" y="183"/>
                  </a:moveTo>
                  <a:cubicBezTo>
                    <a:pt x="699" y="1"/>
                    <a:pt x="395" y="1"/>
                    <a:pt x="243" y="153"/>
                  </a:cubicBezTo>
                  <a:cubicBezTo>
                    <a:pt x="213" y="183"/>
                    <a:pt x="213" y="183"/>
                    <a:pt x="213" y="183"/>
                  </a:cubicBezTo>
                  <a:cubicBezTo>
                    <a:pt x="213" y="213"/>
                    <a:pt x="183" y="213"/>
                    <a:pt x="183" y="213"/>
                  </a:cubicBezTo>
                  <a:cubicBezTo>
                    <a:pt x="0" y="396"/>
                    <a:pt x="0" y="669"/>
                    <a:pt x="183" y="852"/>
                  </a:cubicBezTo>
                  <a:cubicBezTo>
                    <a:pt x="365" y="1034"/>
                    <a:pt x="638" y="1034"/>
                    <a:pt x="821" y="852"/>
                  </a:cubicBezTo>
                  <a:cubicBezTo>
                    <a:pt x="821" y="852"/>
                    <a:pt x="821" y="821"/>
                    <a:pt x="851" y="821"/>
                  </a:cubicBezTo>
                  <a:cubicBezTo>
                    <a:pt x="851" y="821"/>
                    <a:pt x="851" y="821"/>
                    <a:pt x="882" y="821"/>
                  </a:cubicBezTo>
                  <a:cubicBezTo>
                    <a:pt x="1034" y="639"/>
                    <a:pt x="1034" y="365"/>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594550" y="496500"/>
              <a:ext cx="28150" cy="28150"/>
            </a:xfrm>
            <a:custGeom>
              <a:avLst/>
              <a:gdLst/>
              <a:ahLst/>
              <a:cxnLst/>
              <a:rect l="l" t="t" r="r" b="b"/>
              <a:pathLst>
                <a:path w="1126" h="1126" extrusionOk="0">
                  <a:moveTo>
                    <a:pt x="913" y="183"/>
                  </a:moveTo>
                  <a:cubicBezTo>
                    <a:pt x="730" y="0"/>
                    <a:pt x="426" y="0"/>
                    <a:pt x="214" y="183"/>
                  </a:cubicBezTo>
                  <a:cubicBezTo>
                    <a:pt x="214" y="183"/>
                    <a:pt x="214" y="213"/>
                    <a:pt x="214" y="213"/>
                  </a:cubicBezTo>
                  <a:cubicBezTo>
                    <a:pt x="214" y="213"/>
                    <a:pt x="183" y="213"/>
                    <a:pt x="183" y="213"/>
                  </a:cubicBezTo>
                  <a:cubicBezTo>
                    <a:pt x="1" y="426"/>
                    <a:pt x="1" y="730"/>
                    <a:pt x="183" y="912"/>
                  </a:cubicBezTo>
                  <a:cubicBezTo>
                    <a:pt x="366" y="1125"/>
                    <a:pt x="700" y="1125"/>
                    <a:pt x="882" y="943"/>
                  </a:cubicBezTo>
                  <a:cubicBezTo>
                    <a:pt x="882" y="912"/>
                    <a:pt x="882" y="912"/>
                    <a:pt x="882" y="912"/>
                  </a:cubicBezTo>
                  <a:cubicBezTo>
                    <a:pt x="913" y="882"/>
                    <a:pt x="913" y="882"/>
                    <a:pt x="913" y="882"/>
                  </a:cubicBezTo>
                  <a:cubicBezTo>
                    <a:pt x="1125" y="700"/>
                    <a:pt x="1125" y="396"/>
                    <a:pt x="91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516300" y="417475"/>
              <a:ext cx="30400" cy="30425"/>
            </a:xfrm>
            <a:custGeom>
              <a:avLst/>
              <a:gdLst/>
              <a:ahLst/>
              <a:cxnLst/>
              <a:rect l="l" t="t" r="r" b="b"/>
              <a:pathLst>
                <a:path w="1216" h="1217" extrusionOk="0">
                  <a:moveTo>
                    <a:pt x="1003" y="213"/>
                  </a:moveTo>
                  <a:cubicBezTo>
                    <a:pt x="790" y="0"/>
                    <a:pt x="456" y="0"/>
                    <a:pt x="243" y="183"/>
                  </a:cubicBezTo>
                  <a:cubicBezTo>
                    <a:pt x="243" y="213"/>
                    <a:pt x="243" y="213"/>
                    <a:pt x="243" y="213"/>
                  </a:cubicBezTo>
                  <a:cubicBezTo>
                    <a:pt x="213" y="213"/>
                    <a:pt x="213" y="243"/>
                    <a:pt x="213" y="243"/>
                  </a:cubicBezTo>
                  <a:cubicBezTo>
                    <a:pt x="0" y="456"/>
                    <a:pt x="0" y="791"/>
                    <a:pt x="213" y="1003"/>
                  </a:cubicBezTo>
                  <a:cubicBezTo>
                    <a:pt x="395" y="1216"/>
                    <a:pt x="760" y="1216"/>
                    <a:pt x="973" y="1003"/>
                  </a:cubicBezTo>
                  <a:cubicBezTo>
                    <a:pt x="973" y="1003"/>
                    <a:pt x="973" y="973"/>
                    <a:pt x="973" y="973"/>
                  </a:cubicBezTo>
                  <a:cubicBezTo>
                    <a:pt x="1003" y="973"/>
                    <a:pt x="1003" y="973"/>
                    <a:pt x="1003" y="973"/>
                  </a:cubicBezTo>
                  <a:cubicBezTo>
                    <a:pt x="1216" y="760"/>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219950" y="1205475"/>
              <a:ext cx="8375" cy="8375"/>
            </a:xfrm>
            <a:custGeom>
              <a:avLst/>
              <a:gdLst/>
              <a:ahLst/>
              <a:cxnLst/>
              <a:rect l="l" t="t" r="r" b="b"/>
              <a:pathLst>
                <a:path w="335" h="335" extrusionOk="0">
                  <a:moveTo>
                    <a:pt x="274" y="61"/>
                  </a:moveTo>
                  <a:cubicBezTo>
                    <a:pt x="244" y="31"/>
                    <a:pt x="152" y="1"/>
                    <a:pt x="92" y="61"/>
                  </a:cubicBezTo>
                  <a:cubicBezTo>
                    <a:pt x="92" y="61"/>
                    <a:pt x="92" y="92"/>
                    <a:pt x="92" y="92"/>
                  </a:cubicBezTo>
                  <a:cubicBezTo>
                    <a:pt x="61" y="92"/>
                    <a:pt x="61" y="92"/>
                    <a:pt x="61" y="122"/>
                  </a:cubicBezTo>
                  <a:cubicBezTo>
                    <a:pt x="0" y="153"/>
                    <a:pt x="0" y="244"/>
                    <a:pt x="61" y="304"/>
                  </a:cubicBezTo>
                  <a:cubicBezTo>
                    <a:pt x="92" y="335"/>
                    <a:pt x="183" y="335"/>
                    <a:pt x="244" y="304"/>
                  </a:cubicBezTo>
                  <a:cubicBezTo>
                    <a:pt x="244" y="274"/>
                    <a:pt x="244" y="274"/>
                    <a:pt x="244" y="274"/>
                  </a:cubicBezTo>
                  <a:cubicBezTo>
                    <a:pt x="274" y="244"/>
                    <a:pt x="274" y="274"/>
                    <a:pt x="274" y="244"/>
                  </a:cubicBezTo>
                  <a:cubicBezTo>
                    <a:pt x="335" y="213"/>
                    <a:pt x="335"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142450" y="1282225"/>
              <a:ext cx="8375" cy="8375"/>
            </a:xfrm>
            <a:custGeom>
              <a:avLst/>
              <a:gdLst/>
              <a:ahLst/>
              <a:cxnLst/>
              <a:rect l="l" t="t" r="r" b="b"/>
              <a:pathLst>
                <a:path w="335" h="335" extrusionOk="0">
                  <a:moveTo>
                    <a:pt x="274" y="61"/>
                  </a:moveTo>
                  <a:cubicBezTo>
                    <a:pt x="213" y="0"/>
                    <a:pt x="152" y="0"/>
                    <a:pt x="91" y="61"/>
                  </a:cubicBezTo>
                  <a:cubicBezTo>
                    <a:pt x="91" y="61"/>
                    <a:pt x="91" y="92"/>
                    <a:pt x="91" y="92"/>
                  </a:cubicBezTo>
                  <a:cubicBezTo>
                    <a:pt x="61" y="92"/>
                    <a:pt x="61" y="92"/>
                    <a:pt x="61" y="92"/>
                  </a:cubicBezTo>
                  <a:cubicBezTo>
                    <a:pt x="0" y="152"/>
                    <a:pt x="0" y="244"/>
                    <a:pt x="61" y="274"/>
                  </a:cubicBezTo>
                  <a:cubicBezTo>
                    <a:pt x="91" y="335"/>
                    <a:pt x="183" y="335"/>
                    <a:pt x="243" y="304"/>
                  </a:cubicBezTo>
                  <a:cubicBezTo>
                    <a:pt x="243" y="274"/>
                    <a:pt x="243" y="274"/>
                    <a:pt x="243" y="274"/>
                  </a:cubicBezTo>
                  <a:cubicBezTo>
                    <a:pt x="243" y="244"/>
                    <a:pt x="274" y="244"/>
                    <a:pt x="274" y="244"/>
                  </a:cubicBezTo>
                  <a:cubicBezTo>
                    <a:pt x="334" y="213"/>
                    <a:pt x="334"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141675" y="1126450"/>
              <a:ext cx="10675" cy="10650"/>
            </a:xfrm>
            <a:custGeom>
              <a:avLst/>
              <a:gdLst/>
              <a:ahLst/>
              <a:cxnLst/>
              <a:rect l="l" t="t" r="r" b="b"/>
              <a:pathLst>
                <a:path w="427" h="426" extrusionOk="0">
                  <a:moveTo>
                    <a:pt x="365" y="92"/>
                  </a:moveTo>
                  <a:cubicBezTo>
                    <a:pt x="305" y="31"/>
                    <a:pt x="183" y="0"/>
                    <a:pt x="122" y="92"/>
                  </a:cubicBezTo>
                  <a:cubicBezTo>
                    <a:pt x="122" y="92"/>
                    <a:pt x="122" y="92"/>
                    <a:pt x="122" y="122"/>
                  </a:cubicBezTo>
                  <a:cubicBezTo>
                    <a:pt x="92" y="122"/>
                    <a:pt x="92" y="122"/>
                    <a:pt x="92" y="122"/>
                  </a:cubicBezTo>
                  <a:cubicBezTo>
                    <a:pt x="1" y="183"/>
                    <a:pt x="1" y="304"/>
                    <a:pt x="92" y="365"/>
                  </a:cubicBezTo>
                  <a:cubicBezTo>
                    <a:pt x="153" y="426"/>
                    <a:pt x="244" y="426"/>
                    <a:pt x="335" y="365"/>
                  </a:cubicBezTo>
                  <a:cubicBezTo>
                    <a:pt x="335" y="365"/>
                    <a:pt x="335" y="335"/>
                    <a:pt x="335" y="335"/>
                  </a:cubicBezTo>
                  <a:cubicBezTo>
                    <a:pt x="335" y="335"/>
                    <a:pt x="365" y="335"/>
                    <a:pt x="365" y="335"/>
                  </a:cubicBezTo>
                  <a:cubicBezTo>
                    <a:pt x="426" y="274"/>
                    <a:pt x="426" y="152"/>
                    <a:pt x="36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064175" y="1203200"/>
              <a:ext cx="10650" cy="10650"/>
            </a:xfrm>
            <a:custGeom>
              <a:avLst/>
              <a:gdLst/>
              <a:ahLst/>
              <a:cxnLst/>
              <a:rect l="l" t="t" r="r" b="b"/>
              <a:pathLst>
                <a:path w="426" h="426" extrusionOk="0">
                  <a:moveTo>
                    <a:pt x="365" y="92"/>
                  </a:moveTo>
                  <a:cubicBezTo>
                    <a:pt x="304" y="0"/>
                    <a:pt x="183" y="0"/>
                    <a:pt x="122" y="92"/>
                  </a:cubicBezTo>
                  <a:cubicBezTo>
                    <a:pt x="122" y="92"/>
                    <a:pt x="122" y="92"/>
                    <a:pt x="92" y="122"/>
                  </a:cubicBezTo>
                  <a:cubicBezTo>
                    <a:pt x="92" y="122"/>
                    <a:pt x="92" y="122"/>
                    <a:pt x="61" y="122"/>
                  </a:cubicBezTo>
                  <a:cubicBezTo>
                    <a:pt x="0" y="183"/>
                    <a:pt x="0" y="304"/>
                    <a:pt x="61" y="365"/>
                  </a:cubicBezTo>
                  <a:cubicBezTo>
                    <a:pt x="152" y="426"/>
                    <a:pt x="244" y="426"/>
                    <a:pt x="304" y="365"/>
                  </a:cubicBezTo>
                  <a:cubicBezTo>
                    <a:pt x="335" y="365"/>
                    <a:pt x="335" y="335"/>
                    <a:pt x="335" y="335"/>
                  </a:cubicBezTo>
                  <a:cubicBezTo>
                    <a:pt x="335" y="335"/>
                    <a:pt x="365" y="335"/>
                    <a:pt x="365" y="335"/>
                  </a:cubicBezTo>
                  <a:cubicBezTo>
                    <a:pt x="426" y="244"/>
                    <a:pt x="426" y="152"/>
                    <a:pt x="36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985900" y="1124175"/>
              <a:ext cx="12950" cy="12925"/>
            </a:xfrm>
            <a:custGeom>
              <a:avLst/>
              <a:gdLst/>
              <a:ahLst/>
              <a:cxnLst/>
              <a:rect l="l" t="t" r="r" b="b"/>
              <a:pathLst>
                <a:path w="518" h="517" extrusionOk="0">
                  <a:moveTo>
                    <a:pt x="457" y="91"/>
                  </a:moveTo>
                  <a:cubicBezTo>
                    <a:pt x="365" y="0"/>
                    <a:pt x="213" y="0"/>
                    <a:pt x="153" y="91"/>
                  </a:cubicBezTo>
                  <a:cubicBezTo>
                    <a:pt x="122" y="91"/>
                    <a:pt x="122" y="122"/>
                    <a:pt x="122" y="122"/>
                  </a:cubicBezTo>
                  <a:cubicBezTo>
                    <a:pt x="122" y="122"/>
                    <a:pt x="92" y="122"/>
                    <a:pt x="92" y="122"/>
                  </a:cubicBezTo>
                  <a:cubicBezTo>
                    <a:pt x="1" y="213"/>
                    <a:pt x="1" y="365"/>
                    <a:pt x="92" y="426"/>
                  </a:cubicBezTo>
                  <a:cubicBezTo>
                    <a:pt x="183" y="517"/>
                    <a:pt x="305" y="517"/>
                    <a:pt x="396" y="456"/>
                  </a:cubicBezTo>
                  <a:cubicBezTo>
                    <a:pt x="396" y="426"/>
                    <a:pt x="396" y="426"/>
                    <a:pt x="426" y="426"/>
                  </a:cubicBezTo>
                  <a:cubicBezTo>
                    <a:pt x="426" y="426"/>
                    <a:pt x="426" y="395"/>
                    <a:pt x="457" y="395"/>
                  </a:cubicBezTo>
                  <a:cubicBezTo>
                    <a:pt x="517" y="304"/>
                    <a:pt x="517" y="183"/>
                    <a:pt x="45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064175" y="1047425"/>
              <a:ext cx="12950" cy="12925"/>
            </a:xfrm>
            <a:custGeom>
              <a:avLst/>
              <a:gdLst/>
              <a:ahLst/>
              <a:cxnLst/>
              <a:rect l="l" t="t" r="r" b="b"/>
              <a:pathLst>
                <a:path w="518" h="517" extrusionOk="0">
                  <a:moveTo>
                    <a:pt x="426" y="91"/>
                  </a:moveTo>
                  <a:cubicBezTo>
                    <a:pt x="335" y="0"/>
                    <a:pt x="213" y="0"/>
                    <a:pt x="122" y="91"/>
                  </a:cubicBezTo>
                  <a:cubicBezTo>
                    <a:pt x="92" y="91"/>
                    <a:pt x="92" y="122"/>
                    <a:pt x="92" y="122"/>
                  </a:cubicBezTo>
                  <a:cubicBezTo>
                    <a:pt x="92" y="122"/>
                    <a:pt x="92" y="122"/>
                    <a:pt x="61" y="122"/>
                  </a:cubicBezTo>
                  <a:cubicBezTo>
                    <a:pt x="0" y="213"/>
                    <a:pt x="0" y="365"/>
                    <a:pt x="61" y="426"/>
                  </a:cubicBezTo>
                  <a:cubicBezTo>
                    <a:pt x="152" y="517"/>
                    <a:pt x="304" y="517"/>
                    <a:pt x="365" y="456"/>
                  </a:cubicBezTo>
                  <a:cubicBezTo>
                    <a:pt x="396" y="426"/>
                    <a:pt x="396" y="426"/>
                    <a:pt x="396" y="426"/>
                  </a:cubicBezTo>
                  <a:cubicBezTo>
                    <a:pt x="396" y="426"/>
                    <a:pt x="426" y="426"/>
                    <a:pt x="426" y="395"/>
                  </a:cubicBezTo>
                  <a:cubicBezTo>
                    <a:pt x="517" y="335"/>
                    <a:pt x="517" y="183"/>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908400" y="1045150"/>
              <a:ext cx="15225" cy="15200"/>
            </a:xfrm>
            <a:custGeom>
              <a:avLst/>
              <a:gdLst/>
              <a:ahLst/>
              <a:cxnLst/>
              <a:rect l="l" t="t" r="r" b="b"/>
              <a:pathLst>
                <a:path w="609" h="608" extrusionOk="0">
                  <a:moveTo>
                    <a:pt x="487" y="122"/>
                  </a:moveTo>
                  <a:cubicBezTo>
                    <a:pt x="395" y="0"/>
                    <a:pt x="243" y="0"/>
                    <a:pt x="122" y="122"/>
                  </a:cubicBezTo>
                  <a:cubicBezTo>
                    <a:pt x="122" y="122"/>
                    <a:pt x="122" y="122"/>
                    <a:pt x="122" y="122"/>
                  </a:cubicBezTo>
                  <a:cubicBezTo>
                    <a:pt x="122" y="152"/>
                    <a:pt x="91" y="152"/>
                    <a:pt x="91" y="152"/>
                  </a:cubicBezTo>
                  <a:cubicBezTo>
                    <a:pt x="0" y="243"/>
                    <a:pt x="0" y="426"/>
                    <a:pt x="91" y="517"/>
                  </a:cubicBezTo>
                  <a:cubicBezTo>
                    <a:pt x="183" y="608"/>
                    <a:pt x="365" y="608"/>
                    <a:pt x="456" y="517"/>
                  </a:cubicBezTo>
                  <a:cubicBezTo>
                    <a:pt x="456" y="517"/>
                    <a:pt x="456" y="486"/>
                    <a:pt x="487" y="486"/>
                  </a:cubicBezTo>
                  <a:cubicBezTo>
                    <a:pt x="487" y="486"/>
                    <a:pt x="487" y="486"/>
                    <a:pt x="487" y="486"/>
                  </a:cubicBezTo>
                  <a:cubicBezTo>
                    <a:pt x="608" y="365"/>
                    <a:pt x="608" y="213"/>
                    <a:pt x="48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985900" y="968400"/>
              <a:ext cx="15225" cy="15225"/>
            </a:xfrm>
            <a:custGeom>
              <a:avLst/>
              <a:gdLst/>
              <a:ahLst/>
              <a:cxnLst/>
              <a:rect l="l" t="t" r="r" b="b"/>
              <a:pathLst>
                <a:path w="609" h="609" extrusionOk="0">
                  <a:moveTo>
                    <a:pt x="517" y="122"/>
                  </a:moveTo>
                  <a:cubicBezTo>
                    <a:pt x="396" y="0"/>
                    <a:pt x="244" y="0"/>
                    <a:pt x="153" y="122"/>
                  </a:cubicBezTo>
                  <a:cubicBezTo>
                    <a:pt x="122" y="122"/>
                    <a:pt x="122" y="122"/>
                    <a:pt x="122" y="122"/>
                  </a:cubicBezTo>
                  <a:cubicBezTo>
                    <a:pt x="122" y="152"/>
                    <a:pt x="92" y="152"/>
                    <a:pt x="92" y="152"/>
                  </a:cubicBezTo>
                  <a:cubicBezTo>
                    <a:pt x="1" y="243"/>
                    <a:pt x="1" y="426"/>
                    <a:pt x="92" y="517"/>
                  </a:cubicBezTo>
                  <a:cubicBezTo>
                    <a:pt x="183" y="608"/>
                    <a:pt x="365" y="608"/>
                    <a:pt x="457" y="517"/>
                  </a:cubicBezTo>
                  <a:cubicBezTo>
                    <a:pt x="457" y="517"/>
                    <a:pt x="487" y="517"/>
                    <a:pt x="487" y="486"/>
                  </a:cubicBezTo>
                  <a:cubicBezTo>
                    <a:pt x="487" y="486"/>
                    <a:pt x="487" y="486"/>
                    <a:pt x="517" y="486"/>
                  </a:cubicBezTo>
                  <a:cubicBezTo>
                    <a:pt x="609" y="365"/>
                    <a:pt x="609"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907625" y="889350"/>
              <a:ext cx="17500" cy="17525"/>
            </a:xfrm>
            <a:custGeom>
              <a:avLst/>
              <a:gdLst/>
              <a:ahLst/>
              <a:cxnLst/>
              <a:rect l="l" t="t" r="r" b="b"/>
              <a:pathLst>
                <a:path w="700" h="701" extrusionOk="0">
                  <a:moveTo>
                    <a:pt x="578" y="123"/>
                  </a:moveTo>
                  <a:cubicBezTo>
                    <a:pt x="487" y="1"/>
                    <a:pt x="274" y="1"/>
                    <a:pt x="153" y="123"/>
                  </a:cubicBezTo>
                  <a:cubicBezTo>
                    <a:pt x="153" y="123"/>
                    <a:pt x="153" y="153"/>
                    <a:pt x="153" y="153"/>
                  </a:cubicBezTo>
                  <a:cubicBezTo>
                    <a:pt x="153" y="153"/>
                    <a:pt x="122" y="153"/>
                    <a:pt x="122" y="153"/>
                  </a:cubicBezTo>
                  <a:cubicBezTo>
                    <a:pt x="1" y="275"/>
                    <a:pt x="1" y="457"/>
                    <a:pt x="122" y="578"/>
                  </a:cubicBezTo>
                  <a:cubicBezTo>
                    <a:pt x="244" y="700"/>
                    <a:pt x="426" y="700"/>
                    <a:pt x="548" y="609"/>
                  </a:cubicBezTo>
                  <a:cubicBezTo>
                    <a:pt x="548" y="578"/>
                    <a:pt x="548" y="578"/>
                    <a:pt x="578" y="578"/>
                  </a:cubicBezTo>
                  <a:cubicBezTo>
                    <a:pt x="578" y="578"/>
                    <a:pt x="578" y="548"/>
                    <a:pt x="578" y="548"/>
                  </a:cubicBezTo>
                  <a:cubicBezTo>
                    <a:pt x="700" y="427"/>
                    <a:pt x="700" y="244"/>
                    <a:pt x="578"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830125" y="966100"/>
              <a:ext cx="17500" cy="17525"/>
            </a:xfrm>
            <a:custGeom>
              <a:avLst/>
              <a:gdLst/>
              <a:ahLst/>
              <a:cxnLst/>
              <a:rect l="l" t="t" r="r" b="b"/>
              <a:pathLst>
                <a:path w="700" h="701" extrusionOk="0">
                  <a:moveTo>
                    <a:pt x="578" y="122"/>
                  </a:moveTo>
                  <a:cubicBezTo>
                    <a:pt x="456" y="1"/>
                    <a:pt x="274" y="1"/>
                    <a:pt x="152" y="122"/>
                  </a:cubicBezTo>
                  <a:cubicBezTo>
                    <a:pt x="152" y="122"/>
                    <a:pt x="152" y="122"/>
                    <a:pt x="152" y="153"/>
                  </a:cubicBezTo>
                  <a:cubicBezTo>
                    <a:pt x="122" y="153"/>
                    <a:pt x="122" y="153"/>
                    <a:pt x="122" y="153"/>
                  </a:cubicBezTo>
                  <a:cubicBezTo>
                    <a:pt x="0" y="274"/>
                    <a:pt x="0" y="457"/>
                    <a:pt x="122" y="578"/>
                  </a:cubicBezTo>
                  <a:cubicBezTo>
                    <a:pt x="244" y="700"/>
                    <a:pt x="426" y="700"/>
                    <a:pt x="548" y="578"/>
                  </a:cubicBezTo>
                  <a:cubicBezTo>
                    <a:pt x="548" y="578"/>
                    <a:pt x="548" y="578"/>
                    <a:pt x="548" y="578"/>
                  </a:cubicBezTo>
                  <a:cubicBezTo>
                    <a:pt x="578" y="548"/>
                    <a:pt x="578" y="548"/>
                    <a:pt x="578" y="548"/>
                  </a:cubicBezTo>
                  <a:cubicBezTo>
                    <a:pt x="700" y="426"/>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751850" y="887075"/>
              <a:ext cx="19800" cy="19800"/>
            </a:xfrm>
            <a:custGeom>
              <a:avLst/>
              <a:gdLst/>
              <a:ahLst/>
              <a:cxnLst/>
              <a:rect l="l" t="t" r="r" b="b"/>
              <a:pathLst>
                <a:path w="792" h="792" extrusionOk="0">
                  <a:moveTo>
                    <a:pt x="669" y="153"/>
                  </a:moveTo>
                  <a:cubicBezTo>
                    <a:pt x="548" y="1"/>
                    <a:pt x="335" y="1"/>
                    <a:pt x="183" y="122"/>
                  </a:cubicBezTo>
                  <a:cubicBezTo>
                    <a:pt x="183" y="153"/>
                    <a:pt x="183" y="153"/>
                    <a:pt x="153" y="153"/>
                  </a:cubicBezTo>
                  <a:cubicBezTo>
                    <a:pt x="153" y="153"/>
                    <a:pt x="153" y="183"/>
                    <a:pt x="153" y="183"/>
                  </a:cubicBezTo>
                  <a:cubicBezTo>
                    <a:pt x="1" y="305"/>
                    <a:pt x="1" y="518"/>
                    <a:pt x="153" y="669"/>
                  </a:cubicBezTo>
                  <a:cubicBezTo>
                    <a:pt x="274" y="791"/>
                    <a:pt x="487" y="791"/>
                    <a:pt x="639" y="669"/>
                  </a:cubicBezTo>
                  <a:cubicBezTo>
                    <a:pt x="639" y="669"/>
                    <a:pt x="639" y="639"/>
                    <a:pt x="639" y="639"/>
                  </a:cubicBezTo>
                  <a:cubicBezTo>
                    <a:pt x="639" y="639"/>
                    <a:pt x="669" y="639"/>
                    <a:pt x="669" y="639"/>
                  </a:cubicBezTo>
                  <a:cubicBezTo>
                    <a:pt x="791" y="487"/>
                    <a:pt x="791" y="274"/>
                    <a:pt x="66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3829375" y="810325"/>
              <a:ext cx="20525" cy="19800"/>
            </a:xfrm>
            <a:custGeom>
              <a:avLst/>
              <a:gdLst/>
              <a:ahLst/>
              <a:cxnLst/>
              <a:rect l="l" t="t" r="r" b="b"/>
              <a:pathLst>
                <a:path w="821" h="792" extrusionOk="0">
                  <a:moveTo>
                    <a:pt x="669" y="153"/>
                  </a:moveTo>
                  <a:cubicBezTo>
                    <a:pt x="547" y="1"/>
                    <a:pt x="334" y="1"/>
                    <a:pt x="182" y="153"/>
                  </a:cubicBezTo>
                  <a:cubicBezTo>
                    <a:pt x="182" y="153"/>
                    <a:pt x="182" y="153"/>
                    <a:pt x="182" y="153"/>
                  </a:cubicBezTo>
                  <a:cubicBezTo>
                    <a:pt x="152" y="183"/>
                    <a:pt x="152" y="183"/>
                    <a:pt x="152" y="183"/>
                  </a:cubicBezTo>
                  <a:cubicBezTo>
                    <a:pt x="0" y="305"/>
                    <a:pt x="0" y="548"/>
                    <a:pt x="152" y="670"/>
                  </a:cubicBezTo>
                  <a:cubicBezTo>
                    <a:pt x="274" y="791"/>
                    <a:pt x="486" y="791"/>
                    <a:pt x="638" y="670"/>
                  </a:cubicBezTo>
                  <a:cubicBezTo>
                    <a:pt x="638" y="670"/>
                    <a:pt x="638" y="670"/>
                    <a:pt x="638" y="639"/>
                  </a:cubicBezTo>
                  <a:cubicBezTo>
                    <a:pt x="669" y="639"/>
                    <a:pt x="669" y="639"/>
                    <a:pt x="669" y="639"/>
                  </a:cubicBezTo>
                  <a:cubicBezTo>
                    <a:pt x="821" y="487"/>
                    <a:pt x="821" y="274"/>
                    <a:pt x="66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673575" y="808050"/>
              <a:ext cx="22825" cy="22075"/>
            </a:xfrm>
            <a:custGeom>
              <a:avLst/>
              <a:gdLst/>
              <a:ahLst/>
              <a:cxnLst/>
              <a:rect l="l" t="t" r="r" b="b"/>
              <a:pathLst>
                <a:path w="913" h="883" extrusionOk="0">
                  <a:moveTo>
                    <a:pt x="761" y="153"/>
                  </a:moveTo>
                  <a:cubicBezTo>
                    <a:pt x="609" y="1"/>
                    <a:pt x="366" y="1"/>
                    <a:pt x="214" y="153"/>
                  </a:cubicBezTo>
                  <a:cubicBezTo>
                    <a:pt x="214" y="153"/>
                    <a:pt x="183" y="153"/>
                    <a:pt x="183" y="183"/>
                  </a:cubicBezTo>
                  <a:cubicBezTo>
                    <a:pt x="183" y="183"/>
                    <a:pt x="183" y="183"/>
                    <a:pt x="153" y="183"/>
                  </a:cubicBezTo>
                  <a:cubicBezTo>
                    <a:pt x="1" y="335"/>
                    <a:pt x="1" y="578"/>
                    <a:pt x="153" y="730"/>
                  </a:cubicBezTo>
                  <a:cubicBezTo>
                    <a:pt x="305" y="882"/>
                    <a:pt x="548" y="882"/>
                    <a:pt x="700" y="730"/>
                  </a:cubicBezTo>
                  <a:cubicBezTo>
                    <a:pt x="730" y="730"/>
                    <a:pt x="730" y="730"/>
                    <a:pt x="730" y="730"/>
                  </a:cubicBezTo>
                  <a:cubicBezTo>
                    <a:pt x="730" y="700"/>
                    <a:pt x="761" y="700"/>
                    <a:pt x="761" y="700"/>
                  </a:cubicBezTo>
                  <a:cubicBezTo>
                    <a:pt x="913" y="548"/>
                    <a:pt x="913" y="305"/>
                    <a:pt x="76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751850" y="731300"/>
              <a:ext cx="22075" cy="22825"/>
            </a:xfrm>
            <a:custGeom>
              <a:avLst/>
              <a:gdLst/>
              <a:ahLst/>
              <a:cxnLst/>
              <a:rect l="l" t="t" r="r" b="b"/>
              <a:pathLst>
                <a:path w="883" h="913" extrusionOk="0">
                  <a:moveTo>
                    <a:pt x="730" y="153"/>
                  </a:moveTo>
                  <a:cubicBezTo>
                    <a:pt x="578" y="1"/>
                    <a:pt x="335" y="1"/>
                    <a:pt x="183" y="153"/>
                  </a:cubicBezTo>
                  <a:cubicBezTo>
                    <a:pt x="183" y="153"/>
                    <a:pt x="183" y="183"/>
                    <a:pt x="153" y="183"/>
                  </a:cubicBezTo>
                  <a:cubicBezTo>
                    <a:pt x="153" y="183"/>
                    <a:pt x="153" y="183"/>
                    <a:pt x="153" y="183"/>
                  </a:cubicBezTo>
                  <a:cubicBezTo>
                    <a:pt x="1" y="335"/>
                    <a:pt x="1" y="578"/>
                    <a:pt x="122" y="730"/>
                  </a:cubicBezTo>
                  <a:cubicBezTo>
                    <a:pt x="274" y="882"/>
                    <a:pt x="548" y="913"/>
                    <a:pt x="700" y="761"/>
                  </a:cubicBezTo>
                  <a:cubicBezTo>
                    <a:pt x="700" y="730"/>
                    <a:pt x="700" y="730"/>
                    <a:pt x="700" y="730"/>
                  </a:cubicBezTo>
                  <a:cubicBezTo>
                    <a:pt x="700" y="730"/>
                    <a:pt x="730" y="700"/>
                    <a:pt x="730" y="700"/>
                  </a:cubicBezTo>
                  <a:cubicBezTo>
                    <a:pt x="88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595325" y="729025"/>
              <a:ext cx="25100" cy="24350"/>
            </a:xfrm>
            <a:custGeom>
              <a:avLst/>
              <a:gdLst/>
              <a:ahLst/>
              <a:cxnLst/>
              <a:rect l="l" t="t" r="r" b="b"/>
              <a:pathLst>
                <a:path w="1004" h="974" extrusionOk="0">
                  <a:moveTo>
                    <a:pt x="851" y="183"/>
                  </a:moveTo>
                  <a:cubicBezTo>
                    <a:pt x="669" y="0"/>
                    <a:pt x="395" y="0"/>
                    <a:pt x="243" y="152"/>
                  </a:cubicBezTo>
                  <a:cubicBezTo>
                    <a:pt x="213" y="183"/>
                    <a:pt x="213" y="183"/>
                    <a:pt x="213" y="183"/>
                  </a:cubicBezTo>
                  <a:cubicBezTo>
                    <a:pt x="213" y="183"/>
                    <a:pt x="213" y="213"/>
                    <a:pt x="183" y="213"/>
                  </a:cubicBezTo>
                  <a:cubicBezTo>
                    <a:pt x="31" y="365"/>
                    <a:pt x="0" y="639"/>
                    <a:pt x="183" y="821"/>
                  </a:cubicBezTo>
                  <a:cubicBezTo>
                    <a:pt x="335" y="973"/>
                    <a:pt x="608" y="973"/>
                    <a:pt x="791" y="821"/>
                  </a:cubicBezTo>
                  <a:cubicBezTo>
                    <a:pt x="791" y="821"/>
                    <a:pt x="791" y="791"/>
                    <a:pt x="821" y="791"/>
                  </a:cubicBezTo>
                  <a:cubicBezTo>
                    <a:pt x="821" y="791"/>
                    <a:pt x="821" y="791"/>
                    <a:pt x="821" y="760"/>
                  </a:cubicBezTo>
                  <a:cubicBezTo>
                    <a:pt x="1003" y="608"/>
                    <a:pt x="1003" y="335"/>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3673575" y="652275"/>
              <a:ext cx="24350" cy="24350"/>
            </a:xfrm>
            <a:custGeom>
              <a:avLst/>
              <a:gdLst/>
              <a:ahLst/>
              <a:cxnLst/>
              <a:rect l="l" t="t" r="r" b="b"/>
              <a:pathLst>
                <a:path w="974" h="974" extrusionOk="0">
                  <a:moveTo>
                    <a:pt x="822" y="153"/>
                  </a:moveTo>
                  <a:cubicBezTo>
                    <a:pt x="639" y="1"/>
                    <a:pt x="366" y="1"/>
                    <a:pt x="214" y="153"/>
                  </a:cubicBezTo>
                  <a:cubicBezTo>
                    <a:pt x="214" y="183"/>
                    <a:pt x="214" y="183"/>
                    <a:pt x="183" y="183"/>
                  </a:cubicBezTo>
                  <a:cubicBezTo>
                    <a:pt x="183" y="213"/>
                    <a:pt x="183" y="213"/>
                    <a:pt x="153" y="213"/>
                  </a:cubicBezTo>
                  <a:cubicBezTo>
                    <a:pt x="1" y="365"/>
                    <a:pt x="1" y="639"/>
                    <a:pt x="153" y="821"/>
                  </a:cubicBezTo>
                  <a:cubicBezTo>
                    <a:pt x="335" y="973"/>
                    <a:pt x="609" y="973"/>
                    <a:pt x="761" y="821"/>
                  </a:cubicBezTo>
                  <a:cubicBezTo>
                    <a:pt x="791" y="821"/>
                    <a:pt x="791" y="791"/>
                    <a:pt x="791" y="791"/>
                  </a:cubicBezTo>
                  <a:cubicBezTo>
                    <a:pt x="791" y="791"/>
                    <a:pt x="791" y="791"/>
                    <a:pt x="822" y="791"/>
                  </a:cubicBezTo>
                  <a:cubicBezTo>
                    <a:pt x="974" y="608"/>
                    <a:pt x="974" y="335"/>
                    <a:pt x="822"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595325" y="573250"/>
              <a:ext cx="27375" cy="26625"/>
            </a:xfrm>
            <a:custGeom>
              <a:avLst/>
              <a:gdLst/>
              <a:ahLst/>
              <a:cxnLst/>
              <a:rect l="l" t="t" r="r" b="b"/>
              <a:pathLst>
                <a:path w="1095" h="1065" extrusionOk="0">
                  <a:moveTo>
                    <a:pt x="912" y="183"/>
                  </a:moveTo>
                  <a:cubicBezTo>
                    <a:pt x="730" y="0"/>
                    <a:pt x="426" y="0"/>
                    <a:pt x="243" y="183"/>
                  </a:cubicBezTo>
                  <a:cubicBezTo>
                    <a:pt x="213" y="183"/>
                    <a:pt x="213" y="183"/>
                    <a:pt x="213" y="213"/>
                  </a:cubicBezTo>
                  <a:cubicBezTo>
                    <a:pt x="213" y="213"/>
                    <a:pt x="183" y="213"/>
                    <a:pt x="183" y="213"/>
                  </a:cubicBezTo>
                  <a:cubicBezTo>
                    <a:pt x="0" y="396"/>
                    <a:pt x="0" y="700"/>
                    <a:pt x="183" y="882"/>
                  </a:cubicBezTo>
                  <a:cubicBezTo>
                    <a:pt x="365" y="1064"/>
                    <a:pt x="669" y="1064"/>
                    <a:pt x="851" y="882"/>
                  </a:cubicBezTo>
                  <a:cubicBezTo>
                    <a:pt x="851" y="882"/>
                    <a:pt x="851" y="882"/>
                    <a:pt x="882" y="882"/>
                  </a:cubicBezTo>
                  <a:cubicBezTo>
                    <a:pt x="882" y="851"/>
                    <a:pt x="882" y="851"/>
                    <a:pt x="882" y="851"/>
                  </a:cubicBezTo>
                  <a:cubicBezTo>
                    <a:pt x="1094" y="669"/>
                    <a:pt x="1094"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517800" y="650000"/>
              <a:ext cx="26625" cy="26625"/>
            </a:xfrm>
            <a:custGeom>
              <a:avLst/>
              <a:gdLst/>
              <a:ahLst/>
              <a:cxnLst/>
              <a:rect l="l" t="t" r="r" b="b"/>
              <a:pathLst>
                <a:path w="1065" h="1065" extrusionOk="0">
                  <a:moveTo>
                    <a:pt x="882" y="183"/>
                  </a:moveTo>
                  <a:cubicBezTo>
                    <a:pt x="700" y="0"/>
                    <a:pt x="426" y="0"/>
                    <a:pt x="214" y="183"/>
                  </a:cubicBezTo>
                  <a:cubicBezTo>
                    <a:pt x="214" y="183"/>
                    <a:pt x="214" y="183"/>
                    <a:pt x="214" y="213"/>
                  </a:cubicBezTo>
                  <a:cubicBezTo>
                    <a:pt x="214" y="213"/>
                    <a:pt x="183" y="213"/>
                    <a:pt x="183" y="213"/>
                  </a:cubicBezTo>
                  <a:cubicBezTo>
                    <a:pt x="1" y="395"/>
                    <a:pt x="1" y="699"/>
                    <a:pt x="183" y="882"/>
                  </a:cubicBezTo>
                  <a:cubicBezTo>
                    <a:pt x="366" y="1064"/>
                    <a:pt x="670" y="1064"/>
                    <a:pt x="852" y="882"/>
                  </a:cubicBezTo>
                  <a:cubicBezTo>
                    <a:pt x="852" y="882"/>
                    <a:pt x="852" y="882"/>
                    <a:pt x="852" y="851"/>
                  </a:cubicBezTo>
                  <a:cubicBezTo>
                    <a:pt x="882" y="851"/>
                    <a:pt x="882" y="851"/>
                    <a:pt x="882" y="851"/>
                  </a:cubicBezTo>
                  <a:cubicBezTo>
                    <a:pt x="1065" y="669"/>
                    <a:pt x="1065"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517050" y="494225"/>
              <a:ext cx="29650" cy="29650"/>
            </a:xfrm>
            <a:custGeom>
              <a:avLst/>
              <a:gdLst/>
              <a:ahLst/>
              <a:cxnLst/>
              <a:rect l="l" t="t" r="r" b="b"/>
              <a:pathLst>
                <a:path w="1186" h="1186" extrusionOk="0">
                  <a:moveTo>
                    <a:pt x="1004" y="213"/>
                  </a:moveTo>
                  <a:cubicBezTo>
                    <a:pt x="791" y="0"/>
                    <a:pt x="456" y="0"/>
                    <a:pt x="274" y="183"/>
                  </a:cubicBezTo>
                  <a:cubicBezTo>
                    <a:pt x="244" y="213"/>
                    <a:pt x="244" y="213"/>
                    <a:pt x="244" y="213"/>
                  </a:cubicBezTo>
                  <a:cubicBezTo>
                    <a:pt x="244" y="213"/>
                    <a:pt x="213" y="243"/>
                    <a:pt x="213" y="243"/>
                  </a:cubicBezTo>
                  <a:cubicBezTo>
                    <a:pt x="0" y="426"/>
                    <a:pt x="31" y="760"/>
                    <a:pt x="213" y="973"/>
                  </a:cubicBezTo>
                  <a:cubicBezTo>
                    <a:pt x="426" y="1155"/>
                    <a:pt x="730" y="1186"/>
                    <a:pt x="943" y="973"/>
                  </a:cubicBezTo>
                  <a:cubicBezTo>
                    <a:pt x="943" y="973"/>
                    <a:pt x="943" y="943"/>
                    <a:pt x="943" y="943"/>
                  </a:cubicBezTo>
                  <a:cubicBezTo>
                    <a:pt x="973" y="943"/>
                    <a:pt x="973" y="943"/>
                    <a:pt x="973" y="943"/>
                  </a:cubicBezTo>
                  <a:cubicBezTo>
                    <a:pt x="1186" y="730"/>
                    <a:pt x="1186" y="395"/>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3439550" y="570975"/>
              <a:ext cx="29650" cy="28900"/>
            </a:xfrm>
            <a:custGeom>
              <a:avLst/>
              <a:gdLst/>
              <a:ahLst/>
              <a:cxnLst/>
              <a:rect l="l" t="t" r="r" b="b"/>
              <a:pathLst>
                <a:path w="1186" h="1156" extrusionOk="0">
                  <a:moveTo>
                    <a:pt x="973" y="213"/>
                  </a:moveTo>
                  <a:cubicBezTo>
                    <a:pt x="790" y="0"/>
                    <a:pt x="456" y="0"/>
                    <a:pt x="243" y="183"/>
                  </a:cubicBezTo>
                  <a:cubicBezTo>
                    <a:pt x="243" y="213"/>
                    <a:pt x="243" y="213"/>
                    <a:pt x="243" y="213"/>
                  </a:cubicBezTo>
                  <a:cubicBezTo>
                    <a:pt x="213" y="213"/>
                    <a:pt x="213" y="213"/>
                    <a:pt x="213" y="243"/>
                  </a:cubicBezTo>
                  <a:cubicBezTo>
                    <a:pt x="0" y="426"/>
                    <a:pt x="0" y="760"/>
                    <a:pt x="213" y="973"/>
                  </a:cubicBezTo>
                  <a:cubicBezTo>
                    <a:pt x="395" y="1155"/>
                    <a:pt x="730" y="1155"/>
                    <a:pt x="942" y="973"/>
                  </a:cubicBezTo>
                  <a:cubicBezTo>
                    <a:pt x="942" y="973"/>
                    <a:pt x="942" y="942"/>
                    <a:pt x="942" y="942"/>
                  </a:cubicBezTo>
                  <a:cubicBezTo>
                    <a:pt x="973" y="942"/>
                    <a:pt x="973" y="942"/>
                    <a:pt x="973" y="912"/>
                  </a:cubicBezTo>
                  <a:cubicBezTo>
                    <a:pt x="1186" y="730"/>
                    <a:pt x="1186" y="395"/>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3439550" y="415200"/>
              <a:ext cx="31175" cy="31925"/>
            </a:xfrm>
            <a:custGeom>
              <a:avLst/>
              <a:gdLst/>
              <a:ahLst/>
              <a:cxnLst/>
              <a:rect l="l" t="t" r="r" b="b"/>
              <a:pathLst>
                <a:path w="1247" h="1277" extrusionOk="0">
                  <a:moveTo>
                    <a:pt x="1034" y="213"/>
                  </a:moveTo>
                  <a:cubicBezTo>
                    <a:pt x="821" y="0"/>
                    <a:pt x="456" y="0"/>
                    <a:pt x="243" y="213"/>
                  </a:cubicBezTo>
                  <a:cubicBezTo>
                    <a:pt x="243" y="213"/>
                    <a:pt x="243" y="213"/>
                    <a:pt x="243" y="243"/>
                  </a:cubicBezTo>
                  <a:cubicBezTo>
                    <a:pt x="213" y="243"/>
                    <a:pt x="213" y="243"/>
                    <a:pt x="213" y="243"/>
                  </a:cubicBezTo>
                  <a:cubicBezTo>
                    <a:pt x="0" y="456"/>
                    <a:pt x="0" y="821"/>
                    <a:pt x="213" y="1034"/>
                  </a:cubicBezTo>
                  <a:cubicBezTo>
                    <a:pt x="426" y="1246"/>
                    <a:pt x="760" y="1277"/>
                    <a:pt x="1003" y="1034"/>
                  </a:cubicBezTo>
                  <a:cubicBezTo>
                    <a:pt x="1003" y="1034"/>
                    <a:pt x="1003" y="1034"/>
                    <a:pt x="1003" y="1034"/>
                  </a:cubicBezTo>
                  <a:cubicBezTo>
                    <a:pt x="1034" y="1003"/>
                    <a:pt x="1034" y="1003"/>
                    <a:pt x="1034" y="1003"/>
                  </a:cubicBezTo>
                  <a:cubicBezTo>
                    <a:pt x="1246" y="790"/>
                    <a:pt x="1246"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361275" y="491950"/>
              <a:ext cx="31925" cy="31175"/>
            </a:xfrm>
            <a:custGeom>
              <a:avLst/>
              <a:gdLst/>
              <a:ahLst/>
              <a:cxnLst/>
              <a:rect l="l" t="t" r="r" b="b"/>
              <a:pathLst>
                <a:path w="1277" h="1247" extrusionOk="0">
                  <a:moveTo>
                    <a:pt x="1064" y="213"/>
                  </a:moveTo>
                  <a:cubicBezTo>
                    <a:pt x="851" y="0"/>
                    <a:pt x="487" y="0"/>
                    <a:pt x="274" y="213"/>
                  </a:cubicBezTo>
                  <a:cubicBezTo>
                    <a:pt x="274" y="213"/>
                    <a:pt x="274" y="213"/>
                    <a:pt x="244" y="243"/>
                  </a:cubicBezTo>
                  <a:cubicBezTo>
                    <a:pt x="244" y="243"/>
                    <a:pt x="244" y="243"/>
                    <a:pt x="244" y="243"/>
                  </a:cubicBezTo>
                  <a:cubicBezTo>
                    <a:pt x="0" y="456"/>
                    <a:pt x="0" y="821"/>
                    <a:pt x="213" y="1034"/>
                  </a:cubicBezTo>
                  <a:cubicBezTo>
                    <a:pt x="456" y="1246"/>
                    <a:pt x="791" y="1246"/>
                    <a:pt x="1003" y="1034"/>
                  </a:cubicBezTo>
                  <a:cubicBezTo>
                    <a:pt x="1034" y="1034"/>
                    <a:pt x="1034" y="1034"/>
                    <a:pt x="1034" y="1003"/>
                  </a:cubicBezTo>
                  <a:cubicBezTo>
                    <a:pt x="1034" y="1003"/>
                    <a:pt x="1064" y="1003"/>
                    <a:pt x="1064" y="1003"/>
                  </a:cubicBezTo>
                  <a:cubicBezTo>
                    <a:pt x="1277" y="790"/>
                    <a:pt x="1277" y="426"/>
                    <a:pt x="106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3283750" y="412900"/>
              <a:ext cx="34225" cy="34225"/>
            </a:xfrm>
            <a:custGeom>
              <a:avLst/>
              <a:gdLst/>
              <a:ahLst/>
              <a:cxnLst/>
              <a:rect l="l" t="t" r="r" b="b"/>
              <a:pathLst>
                <a:path w="1369" h="1369" extrusionOk="0">
                  <a:moveTo>
                    <a:pt x="1126" y="214"/>
                  </a:moveTo>
                  <a:cubicBezTo>
                    <a:pt x="882" y="1"/>
                    <a:pt x="518" y="1"/>
                    <a:pt x="275" y="214"/>
                  </a:cubicBezTo>
                  <a:cubicBezTo>
                    <a:pt x="275" y="214"/>
                    <a:pt x="275" y="244"/>
                    <a:pt x="244" y="244"/>
                  </a:cubicBezTo>
                  <a:cubicBezTo>
                    <a:pt x="244" y="244"/>
                    <a:pt x="244" y="244"/>
                    <a:pt x="244" y="274"/>
                  </a:cubicBezTo>
                  <a:cubicBezTo>
                    <a:pt x="1" y="487"/>
                    <a:pt x="1" y="882"/>
                    <a:pt x="214" y="1126"/>
                  </a:cubicBezTo>
                  <a:cubicBezTo>
                    <a:pt x="457" y="1369"/>
                    <a:pt x="852" y="1338"/>
                    <a:pt x="1065" y="1126"/>
                  </a:cubicBezTo>
                  <a:cubicBezTo>
                    <a:pt x="1095" y="1126"/>
                    <a:pt x="1095" y="1095"/>
                    <a:pt x="1095" y="1095"/>
                  </a:cubicBezTo>
                  <a:cubicBezTo>
                    <a:pt x="1095" y="1095"/>
                    <a:pt x="1095" y="1095"/>
                    <a:pt x="1126" y="1065"/>
                  </a:cubicBezTo>
                  <a:cubicBezTo>
                    <a:pt x="1338" y="852"/>
                    <a:pt x="1369" y="457"/>
                    <a:pt x="11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142450" y="1360500"/>
              <a:ext cx="6850" cy="6850"/>
            </a:xfrm>
            <a:custGeom>
              <a:avLst/>
              <a:gdLst/>
              <a:ahLst/>
              <a:cxnLst/>
              <a:rect l="l" t="t" r="r" b="b"/>
              <a:pathLst>
                <a:path w="274" h="274" extrusionOk="0">
                  <a:moveTo>
                    <a:pt x="243" y="31"/>
                  </a:moveTo>
                  <a:cubicBezTo>
                    <a:pt x="213" y="0"/>
                    <a:pt x="122" y="0"/>
                    <a:pt x="91" y="31"/>
                  </a:cubicBezTo>
                  <a:cubicBezTo>
                    <a:pt x="91" y="61"/>
                    <a:pt x="91" y="61"/>
                    <a:pt x="61" y="61"/>
                  </a:cubicBezTo>
                  <a:cubicBezTo>
                    <a:pt x="61" y="91"/>
                    <a:pt x="61" y="91"/>
                    <a:pt x="31" y="91"/>
                  </a:cubicBezTo>
                  <a:cubicBezTo>
                    <a:pt x="0" y="122"/>
                    <a:pt x="0" y="183"/>
                    <a:pt x="31" y="243"/>
                  </a:cubicBezTo>
                  <a:cubicBezTo>
                    <a:pt x="91" y="274"/>
                    <a:pt x="152" y="274"/>
                    <a:pt x="183" y="243"/>
                  </a:cubicBezTo>
                  <a:cubicBezTo>
                    <a:pt x="213" y="243"/>
                    <a:pt x="213" y="213"/>
                    <a:pt x="213" y="213"/>
                  </a:cubicBezTo>
                  <a:cubicBezTo>
                    <a:pt x="213" y="213"/>
                    <a:pt x="213" y="213"/>
                    <a:pt x="243" y="183"/>
                  </a:cubicBezTo>
                  <a:cubicBezTo>
                    <a:pt x="274" y="152"/>
                    <a:pt x="274" y="91"/>
                    <a:pt x="24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219950" y="1283750"/>
              <a:ext cx="7625" cy="6850"/>
            </a:xfrm>
            <a:custGeom>
              <a:avLst/>
              <a:gdLst/>
              <a:ahLst/>
              <a:cxnLst/>
              <a:rect l="l" t="t" r="r" b="b"/>
              <a:pathLst>
                <a:path w="305" h="274" extrusionOk="0">
                  <a:moveTo>
                    <a:pt x="244" y="31"/>
                  </a:moveTo>
                  <a:cubicBezTo>
                    <a:pt x="213" y="0"/>
                    <a:pt x="152" y="0"/>
                    <a:pt x="92" y="31"/>
                  </a:cubicBezTo>
                  <a:cubicBezTo>
                    <a:pt x="92" y="61"/>
                    <a:pt x="92" y="61"/>
                    <a:pt x="92" y="61"/>
                  </a:cubicBezTo>
                  <a:cubicBezTo>
                    <a:pt x="61" y="91"/>
                    <a:pt x="61" y="91"/>
                    <a:pt x="61" y="91"/>
                  </a:cubicBezTo>
                  <a:cubicBezTo>
                    <a:pt x="0" y="122"/>
                    <a:pt x="0" y="183"/>
                    <a:pt x="61" y="243"/>
                  </a:cubicBezTo>
                  <a:cubicBezTo>
                    <a:pt x="92" y="274"/>
                    <a:pt x="152" y="274"/>
                    <a:pt x="213" y="243"/>
                  </a:cubicBezTo>
                  <a:cubicBezTo>
                    <a:pt x="213" y="243"/>
                    <a:pt x="213" y="213"/>
                    <a:pt x="213" y="213"/>
                  </a:cubicBezTo>
                  <a:cubicBezTo>
                    <a:pt x="213" y="213"/>
                    <a:pt x="244" y="213"/>
                    <a:pt x="244" y="183"/>
                  </a:cubicBezTo>
                  <a:cubicBezTo>
                    <a:pt x="274" y="152"/>
                    <a:pt x="304" y="91"/>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064175" y="1281475"/>
              <a:ext cx="9900" cy="9125"/>
            </a:xfrm>
            <a:custGeom>
              <a:avLst/>
              <a:gdLst/>
              <a:ahLst/>
              <a:cxnLst/>
              <a:rect l="l" t="t" r="r" b="b"/>
              <a:pathLst>
                <a:path w="396" h="365" extrusionOk="0">
                  <a:moveTo>
                    <a:pt x="335" y="61"/>
                  </a:moveTo>
                  <a:cubicBezTo>
                    <a:pt x="274" y="0"/>
                    <a:pt x="152" y="0"/>
                    <a:pt x="122" y="61"/>
                  </a:cubicBezTo>
                  <a:cubicBezTo>
                    <a:pt x="92" y="61"/>
                    <a:pt x="92" y="61"/>
                    <a:pt x="92" y="91"/>
                  </a:cubicBezTo>
                  <a:cubicBezTo>
                    <a:pt x="92" y="91"/>
                    <a:pt x="61" y="91"/>
                    <a:pt x="61" y="91"/>
                  </a:cubicBezTo>
                  <a:cubicBezTo>
                    <a:pt x="0" y="152"/>
                    <a:pt x="0" y="243"/>
                    <a:pt x="61" y="304"/>
                  </a:cubicBezTo>
                  <a:cubicBezTo>
                    <a:pt x="122" y="365"/>
                    <a:pt x="213" y="365"/>
                    <a:pt x="274" y="304"/>
                  </a:cubicBezTo>
                  <a:cubicBezTo>
                    <a:pt x="274" y="304"/>
                    <a:pt x="274" y="304"/>
                    <a:pt x="304" y="274"/>
                  </a:cubicBezTo>
                  <a:cubicBezTo>
                    <a:pt x="304" y="274"/>
                    <a:pt x="304" y="274"/>
                    <a:pt x="335" y="274"/>
                  </a:cubicBezTo>
                  <a:cubicBezTo>
                    <a:pt x="396" y="21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142450" y="1204725"/>
              <a:ext cx="9125" cy="9125"/>
            </a:xfrm>
            <a:custGeom>
              <a:avLst/>
              <a:gdLst/>
              <a:ahLst/>
              <a:cxnLst/>
              <a:rect l="l" t="t" r="r" b="b"/>
              <a:pathLst>
                <a:path w="365" h="365" extrusionOk="0">
                  <a:moveTo>
                    <a:pt x="304" y="61"/>
                  </a:moveTo>
                  <a:cubicBezTo>
                    <a:pt x="243" y="0"/>
                    <a:pt x="152" y="0"/>
                    <a:pt x="91" y="61"/>
                  </a:cubicBezTo>
                  <a:cubicBezTo>
                    <a:pt x="91" y="61"/>
                    <a:pt x="91" y="61"/>
                    <a:pt x="91" y="91"/>
                  </a:cubicBezTo>
                  <a:cubicBezTo>
                    <a:pt x="61" y="91"/>
                    <a:pt x="61" y="91"/>
                    <a:pt x="61" y="91"/>
                  </a:cubicBezTo>
                  <a:cubicBezTo>
                    <a:pt x="0" y="152"/>
                    <a:pt x="0" y="243"/>
                    <a:pt x="31" y="304"/>
                  </a:cubicBezTo>
                  <a:cubicBezTo>
                    <a:pt x="91" y="365"/>
                    <a:pt x="213" y="365"/>
                    <a:pt x="274" y="304"/>
                  </a:cubicBezTo>
                  <a:cubicBezTo>
                    <a:pt x="274" y="304"/>
                    <a:pt x="274" y="304"/>
                    <a:pt x="274" y="274"/>
                  </a:cubicBezTo>
                  <a:cubicBezTo>
                    <a:pt x="274" y="274"/>
                    <a:pt x="304" y="274"/>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064175" y="1125675"/>
              <a:ext cx="11425" cy="11425"/>
            </a:xfrm>
            <a:custGeom>
              <a:avLst/>
              <a:gdLst/>
              <a:ahLst/>
              <a:cxnLst/>
              <a:rect l="l" t="t" r="r" b="b"/>
              <a:pathLst>
                <a:path w="457" h="457" extrusionOk="0">
                  <a:moveTo>
                    <a:pt x="396" y="62"/>
                  </a:moveTo>
                  <a:cubicBezTo>
                    <a:pt x="304" y="1"/>
                    <a:pt x="183" y="1"/>
                    <a:pt x="122" y="62"/>
                  </a:cubicBezTo>
                  <a:cubicBezTo>
                    <a:pt x="122" y="92"/>
                    <a:pt x="122" y="92"/>
                    <a:pt x="92" y="92"/>
                  </a:cubicBezTo>
                  <a:cubicBezTo>
                    <a:pt x="92" y="123"/>
                    <a:pt x="92" y="92"/>
                    <a:pt x="61" y="123"/>
                  </a:cubicBezTo>
                  <a:cubicBezTo>
                    <a:pt x="0" y="183"/>
                    <a:pt x="0" y="305"/>
                    <a:pt x="61" y="396"/>
                  </a:cubicBezTo>
                  <a:cubicBezTo>
                    <a:pt x="152" y="457"/>
                    <a:pt x="274" y="457"/>
                    <a:pt x="335" y="396"/>
                  </a:cubicBezTo>
                  <a:cubicBezTo>
                    <a:pt x="365" y="366"/>
                    <a:pt x="365" y="366"/>
                    <a:pt x="365" y="366"/>
                  </a:cubicBezTo>
                  <a:cubicBezTo>
                    <a:pt x="365" y="366"/>
                    <a:pt x="365" y="366"/>
                    <a:pt x="396" y="335"/>
                  </a:cubicBezTo>
                  <a:cubicBezTo>
                    <a:pt x="456" y="275"/>
                    <a:pt x="456" y="153"/>
                    <a:pt x="396"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986675" y="1202425"/>
              <a:ext cx="11400" cy="11425"/>
            </a:xfrm>
            <a:custGeom>
              <a:avLst/>
              <a:gdLst/>
              <a:ahLst/>
              <a:cxnLst/>
              <a:rect l="l" t="t" r="r" b="b"/>
              <a:pathLst>
                <a:path w="456" h="457" extrusionOk="0">
                  <a:moveTo>
                    <a:pt x="395" y="62"/>
                  </a:moveTo>
                  <a:cubicBezTo>
                    <a:pt x="304" y="1"/>
                    <a:pt x="182" y="1"/>
                    <a:pt x="91" y="62"/>
                  </a:cubicBezTo>
                  <a:cubicBezTo>
                    <a:pt x="91" y="92"/>
                    <a:pt x="91" y="92"/>
                    <a:pt x="91" y="92"/>
                  </a:cubicBezTo>
                  <a:cubicBezTo>
                    <a:pt x="91" y="123"/>
                    <a:pt x="61" y="92"/>
                    <a:pt x="61" y="123"/>
                  </a:cubicBezTo>
                  <a:cubicBezTo>
                    <a:pt x="0" y="183"/>
                    <a:pt x="0" y="305"/>
                    <a:pt x="61" y="396"/>
                  </a:cubicBezTo>
                  <a:cubicBezTo>
                    <a:pt x="122" y="457"/>
                    <a:pt x="243" y="457"/>
                    <a:pt x="334" y="396"/>
                  </a:cubicBezTo>
                  <a:cubicBezTo>
                    <a:pt x="334" y="396"/>
                    <a:pt x="334" y="366"/>
                    <a:pt x="334" y="366"/>
                  </a:cubicBezTo>
                  <a:cubicBezTo>
                    <a:pt x="365" y="366"/>
                    <a:pt x="365" y="366"/>
                    <a:pt x="365" y="335"/>
                  </a:cubicBezTo>
                  <a:cubicBezTo>
                    <a:pt x="456" y="275"/>
                    <a:pt x="456" y="153"/>
                    <a:pt x="39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985900" y="1046650"/>
              <a:ext cx="14475" cy="13700"/>
            </a:xfrm>
            <a:custGeom>
              <a:avLst/>
              <a:gdLst/>
              <a:ahLst/>
              <a:cxnLst/>
              <a:rect l="l" t="t" r="r" b="b"/>
              <a:pathLst>
                <a:path w="579" h="548" extrusionOk="0">
                  <a:moveTo>
                    <a:pt x="487" y="92"/>
                  </a:moveTo>
                  <a:cubicBezTo>
                    <a:pt x="396" y="1"/>
                    <a:pt x="244" y="1"/>
                    <a:pt x="153" y="92"/>
                  </a:cubicBezTo>
                  <a:cubicBezTo>
                    <a:pt x="122" y="92"/>
                    <a:pt x="122" y="92"/>
                    <a:pt x="122" y="122"/>
                  </a:cubicBezTo>
                  <a:cubicBezTo>
                    <a:pt x="122" y="122"/>
                    <a:pt x="92" y="122"/>
                    <a:pt x="92" y="122"/>
                  </a:cubicBezTo>
                  <a:cubicBezTo>
                    <a:pt x="1" y="214"/>
                    <a:pt x="1" y="366"/>
                    <a:pt x="92" y="457"/>
                  </a:cubicBezTo>
                  <a:cubicBezTo>
                    <a:pt x="183" y="548"/>
                    <a:pt x="335" y="548"/>
                    <a:pt x="426" y="457"/>
                  </a:cubicBezTo>
                  <a:cubicBezTo>
                    <a:pt x="426" y="457"/>
                    <a:pt x="426" y="457"/>
                    <a:pt x="457" y="426"/>
                  </a:cubicBezTo>
                  <a:cubicBezTo>
                    <a:pt x="457" y="426"/>
                    <a:pt x="457" y="42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908400" y="1123400"/>
              <a:ext cx="13700" cy="13700"/>
            </a:xfrm>
            <a:custGeom>
              <a:avLst/>
              <a:gdLst/>
              <a:ahLst/>
              <a:cxnLst/>
              <a:rect l="l" t="t" r="r" b="b"/>
              <a:pathLst>
                <a:path w="548" h="548" extrusionOk="0">
                  <a:moveTo>
                    <a:pt x="456" y="92"/>
                  </a:moveTo>
                  <a:cubicBezTo>
                    <a:pt x="365" y="1"/>
                    <a:pt x="213" y="1"/>
                    <a:pt x="122" y="92"/>
                  </a:cubicBezTo>
                  <a:cubicBezTo>
                    <a:pt x="122" y="92"/>
                    <a:pt x="122" y="92"/>
                    <a:pt x="122" y="122"/>
                  </a:cubicBezTo>
                  <a:cubicBezTo>
                    <a:pt x="91" y="122"/>
                    <a:pt x="91" y="122"/>
                    <a:pt x="91" y="122"/>
                  </a:cubicBezTo>
                  <a:cubicBezTo>
                    <a:pt x="0" y="214"/>
                    <a:pt x="0" y="366"/>
                    <a:pt x="91" y="457"/>
                  </a:cubicBezTo>
                  <a:cubicBezTo>
                    <a:pt x="183" y="548"/>
                    <a:pt x="335" y="548"/>
                    <a:pt x="426" y="457"/>
                  </a:cubicBezTo>
                  <a:cubicBezTo>
                    <a:pt x="426" y="457"/>
                    <a:pt x="426" y="457"/>
                    <a:pt x="426" y="426"/>
                  </a:cubicBezTo>
                  <a:cubicBezTo>
                    <a:pt x="456" y="426"/>
                    <a:pt x="456" y="426"/>
                    <a:pt x="456" y="426"/>
                  </a:cubicBezTo>
                  <a:cubicBezTo>
                    <a:pt x="547" y="335"/>
                    <a:pt x="54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830125" y="1044375"/>
              <a:ext cx="16750" cy="15975"/>
            </a:xfrm>
            <a:custGeom>
              <a:avLst/>
              <a:gdLst/>
              <a:ahLst/>
              <a:cxnLst/>
              <a:rect l="l" t="t" r="r" b="b"/>
              <a:pathLst>
                <a:path w="670" h="639" extrusionOk="0">
                  <a:moveTo>
                    <a:pt x="548" y="92"/>
                  </a:moveTo>
                  <a:cubicBezTo>
                    <a:pt x="426" y="1"/>
                    <a:pt x="274" y="1"/>
                    <a:pt x="152" y="92"/>
                  </a:cubicBezTo>
                  <a:cubicBezTo>
                    <a:pt x="152" y="122"/>
                    <a:pt x="152" y="122"/>
                    <a:pt x="152" y="122"/>
                  </a:cubicBezTo>
                  <a:cubicBezTo>
                    <a:pt x="122" y="122"/>
                    <a:pt x="122" y="122"/>
                    <a:pt x="122" y="153"/>
                  </a:cubicBezTo>
                  <a:cubicBezTo>
                    <a:pt x="0" y="244"/>
                    <a:pt x="0" y="426"/>
                    <a:pt x="122" y="548"/>
                  </a:cubicBezTo>
                  <a:cubicBezTo>
                    <a:pt x="213" y="639"/>
                    <a:pt x="396" y="639"/>
                    <a:pt x="517" y="548"/>
                  </a:cubicBezTo>
                  <a:cubicBezTo>
                    <a:pt x="517" y="517"/>
                    <a:pt x="517" y="517"/>
                    <a:pt x="517" y="517"/>
                  </a:cubicBezTo>
                  <a:cubicBezTo>
                    <a:pt x="517" y="517"/>
                    <a:pt x="548" y="517"/>
                    <a:pt x="548" y="487"/>
                  </a:cubicBezTo>
                  <a:cubicBezTo>
                    <a:pt x="669" y="396"/>
                    <a:pt x="669" y="213"/>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907625" y="967625"/>
              <a:ext cx="16750" cy="16000"/>
            </a:xfrm>
            <a:custGeom>
              <a:avLst/>
              <a:gdLst/>
              <a:ahLst/>
              <a:cxnLst/>
              <a:rect l="l" t="t" r="r" b="b"/>
              <a:pathLst>
                <a:path w="670" h="640" extrusionOk="0">
                  <a:moveTo>
                    <a:pt x="548" y="92"/>
                  </a:moveTo>
                  <a:cubicBezTo>
                    <a:pt x="457" y="1"/>
                    <a:pt x="274" y="1"/>
                    <a:pt x="153" y="92"/>
                  </a:cubicBezTo>
                  <a:cubicBezTo>
                    <a:pt x="153" y="122"/>
                    <a:pt x="153" y="122"/>
                    <a:pt x="153" y="122"/>
                  </a:cubicBezTo>
                  <a:cubicBezTo>
                    <a:pt x="153" y="122"/>
                    <a:pt x="122" y="122"/>
                    <a:pt x="122" y="153"/>
                  </a:cubicBezTo>
                  <a:cubicBezTo>
                    <a:pt x="1" y="244"/>
                    <a:pt x="1" y="426"/>
                    <a:pt x="122" y="548"/>
                  </a:cubicBezTo>
                  <a:cubicBezTo>
                    <a:pt x="214" y="639"/>
                    <a:pt x="396" y="639"/>
                    <a:pt x="518" y="548"/>
                  </a:cubicBezTo>
                  <a:cubicBezTo>
                    <a:pt x="518" y="517"/>
                    <a:pt x="518" y="517"/>
                    <a:pt x="518" y="517"/>
                  </a:cubicBezTo>
                  <a:cubicBezTo>
                    <a:pt x="548" y="517"/>
                    <a:pt x="548" y="517"/>
                    <a:pt x="548" y="487"/>
                  </a:cubicBezTo>
                  <a:cubicBezTo>
                    <a:pt x="670" y="396"/>
                    <a:pt x="670" y="213"/>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830125" y="888600"/>
              <a:ext cx="18250" cy="18275"/>
            </a:xfrm>
            <a:custGeom>
              <a:avLst/>
              <a:gdLst/>
              <a:ahLst/>
              <a:cxnLst/>
              <a:rect l="l" t="t" r="r" b="b"/>
              <a:pathLst>
                <a:path w="730" h="731" extrusionOk="0">
                  <a:moveTo>
                    <a:pt x="608" y="122"/>
                  </a:moveTo>
                  <a:cubicBezTo>
                    <a:pt x="487" y="1"/>
                    <a:pt x="274" y="1"/>
                    <a:pt x="152" y="122"/>
                  </a:cubicBezTo>
                  <a:cubicBezTo>
                    <a:pt x="152" y="122"/>
                    <a:pt x="152" y="122"/>
                    <a:pt x="152" y="122"/>
                  </a:cubicBezTo>
                  <a:cubicBezTo>
                    <a:pt x="122" y="153"/>
                    <a:pt x="122" y="153"/>
                    <a:pt x="122" y="153"/>
                  </a:cubicBezTo>
                  <a:cubicBezTo>
                    <a:pt x="0" y="274"/>
                    <a:pt x="0" y="487"/>
                    <a:pt x="122" y="608"/>
                  </a:cubicBezTo>
                  <a:cubicBezTo>
                    <a:pt x="244" y="730"/>
                    <a:pt x="456" y="730"/>
                    <a:pt x="578" y="608"/>
                  </a:cubicBezTo>
                  <a:cubicBezTo>
                    <a:pt x="578" y="608"/>
                    <a:pt x="578" y="608"/>
                    <a:pt x="578" y="578"/>
                  </a:cubicBezTo>
                  <a:cubicBezTo>
                    <a:pt x="608" y="578"/>
                    <a:pt x="608" y="578"/>
                    <a:pt x="608" y="578"/>
                  </a:cubicBezTo>
                  <a:cubicBezTo>
                    <a:pt x="730" y="457"/>
                    <a:pt x="730"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751850" y="965350"/>
              <a:ext cx="19025" cy="18275"/>
            </a:xfrm>
            <a:custGeom>
              <a:avLst/>
              <a:gdLst/>
              <a:ahLst/>
              <a:cxnLst/>
              <a:rect l="l" t="t" r="r" b="b"/>
              <a:pathLst>
                <a:path w="761" h="731" extrusionOk="0">
                  <a:moveTo>
                    <a:pt x="639" y="122"/>
                  </a:moveTo>
                  <a:cubicBezTo>
                    <a:pt x="517" y="1"/>
                    <a:pt x="305" y="1"/>
                    <a:pt x="183" y="122"/>
                  </a:cubicBezTo>
                  <a:cubicBezTo>
                    <a:pt x="183" y="122"/>
                    <a:pt x="153" y="122"/>
                    <a:pt x="153" y="152"/>
                  </a:cubicBezTo>
                  <a:cubicBezTo>
                    <a:pt x="153" y="152"/>
                    <a:pt x="153" y="152"/>
                    <a:pt x="122" y="152"/>
                  </a:cubicBezTo>
                  <a:cubicBezTo>
                    <a:pt x="1" y="274"/>
                    <a:pt x="1" y="487"/>
                    <a:pt x="122" y="608"/>
                  </a:cubicBezTo>
                  <a:cubicBezTo>
                    <a:pt x="274" y="730"/>
                    <a:pt x="457" y="730"/>
                    <a:pt x="578" y="608"/>
                  </a:cubicBezTo>
                  <a:cubicBezTo>
                    <a:pt x="609" y="608"/>
                    <a:pt x="609" y="608"/>
                    <a:pt x="609" y="578"/>
                  </a:cubicBezTo>
                  <a:cubicBezTo>
                    <a:pt x="609" y="578"/>
                    <a:pt x="639" y="578"/>
                    <a:pt x="639" y="578"/>
                  </a:cubicBezTo>
                  <a:cubicBezTo>
                    <a:pt x="761" y="456"/>
                    <a:pt x="761" y="24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751850" y="809575"/>
              <a:ext cx="21300" cy="20550"/>
            </a:xfrm>
            <a:custGeom>
              <a:avLst/>
              <a:gdLst/>
              <a:ahLst/>
              <a:cxnLst/>
              <a:rect l="l" t="t" r="r" b="b"/>
              <a:pathLst>
                <a:path w="852" h="822" extrusionOk="0">
                  <a:moveTo>
                    <a:pt x="700" y="122"/>
                  </a:moveTo>
                  <a:cubicBezTo>
                    <a:pt x="578" y="0"/>
                    <a:pt x="335" y="0"/>
                    <a:pt x="183" y="122"/>
                  </a:cubicBezTo>
                  <a:cubicBezTo>
                    <a:pt x="183" y="122"/>
                    <a:pt x="183" y="152"/>
                    <a:pt x="153" y="152"/>
                  </a:cubicBezTo>
                  <a:cubicBezTo>
                    <a:pt x="153" y="152"/>
                    <a:pt x="153" y="152"/>
                    <a:pt x="153" y="183"/>
                  </a:cubicBezTo>
                  <a:cubicBezTo>
                    <a:pt x="1" y="304"/>
                    <a:pt x="1" y="548"/>
                    <a:pt x="153" y="700"/>
                  </a:cubicBezTo>
                  <a:cubicBezTo>
                    <a:pt x="274" y="821"/>
                    <a:pt x="517" y="821"/>
                    <a:pt x="669" y="700"/>
                  </a:cubicBezTo>
                  <a:cubicBezTo>
                    <a:pt x="669" y="669"/>
                    <a:pt x="669" y="669"/>
                    <a:pt x="669" y="669"/>
                  </a:cubicBezTo>
                  <a:cubicBezTo>
                    <a:pt x="669" y="669"/>
                    <a:pt x="700" y="669"/>
                    <a:pt x="700" y="639"/>
                  </a:cubicBezTo>
                  <a:cubicBezTo>
                    <a:pt x="852" y="517"/>
                    <a:pt x="852" y="274"/>
                    <a:pt x="700"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674350" y="886325"/>
              <a:ext cx="20550" cy="20550"/>
            </a:xfrm>
            <a:custGeom>
              <a:avLst/>
              <a:gdLst/>
              <a:ahLst/>
              <a:cxnLst/>
              <a:rect l="l" t="t" r="r" b="b"/>
              <a:pathLst>
                <a:path w="822" h="822" extrusionOk="0">
                  <a:moveTo>
                    <a:pt x="699" y="122"/>
                  </a:moveTo>
                  <a:cubicBezTo>
                    <a:pt x="547" y="0"/>
                    <a:pt x="304" y="0"/>
                    <a:pt x="183" y="122"/>
                  </a:cubicBezTo>
                  <a:cubicBezTo>
                    <a:pt x="152" y="122"/>
                    <a:pt x="152" y="152"/>
                    <a:pt x="152" y="152"/>
                  </a:cubicBezTo>
                  <a:cubicBezTo>
                    <a:pt x="152" y="152"/>
                    <a:pt x="152" y="152"/>
                    <a:pt x="122" y="183"/>
                  </a:cubicBezTo>
                  <a:cubicBezTo>
                    <a:pt x="0" y="304"/>
                    <a:pt x="0" y="548"/>
                    <a:pt x="122" y="699"/>
                  </a:cubicBezTo>
                  <a:cubicBezTo>
                    <a:pt x="274" y="821"/>
                    <a:pt x="487" y="821"/>
                    <a:pt x="639" y="699"/>
                  </a:cubicBezTo>
                  <a:cubicBezTo>
                    <a:pt x="639" y="669"/>
                    <a:pt x="669" y="669"/>
                    <a:pt x="669" y="669"/>
                  </a:cubicBezTo>
                  <a:cubicBezTo>
                    <a:pt x="669" y="669"/>
                    <a:pt x="669" y="669"/>
                    <a:pt x="699" y="639"/>
                  </a:cubicBezTo>
                  <a:cubicBezTo>
                    <a:pt x="821" y="517"/>
                    <a:pt x="821" y="274"/>
                    <a:pt x="69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673575" y="729775"/>
              <a:ext cx="23600" cy="23600"/>
            </a:xfrm>
            <a:custGeom>
              <a:avLst/>
              <a:gdLst/>
              <a:ahLst/>
              <a:cxnLst/>
              <a:rect l="l" t="t" r="r" b="b"/>
              <a:pathLst>
                <a:path w="944" h="944" extrusionOk="0">
                  <a:moveTo>
                    <a:pt x="791" y="183"/>
                  </a:moveTo>
                  <a:cubicBezTo>
                    <a:pt x="639" y="1"/>
                    <a:pt x="366" y="1"/>
                    <a:pt x="214" y="183"/>
                  </a:cubicBezTo>
                  <a:cubicBezTo>
                    <a:pt x="214" y="183"/>
                    <a:pt x="183" y="183"/>
                    <a:pt x="183" y="183"/>
                  </a:cubicBezTo>
                  <a:cubicBezTo>
                    <a:pt x="183" y="214"/>
                    <a:pt x="183" y="214"/>
                    <a:pt x="153" y="214"/>
                  </a:cubicBezTo>
                  <a:cubicBezTo>
                    <a:pt x="1" y="366"/>
                    <a:pt x="1" y="639"/>
                    <a:pt x="153" y="791"/>
                  </a:cubicBezTo>
                  <a:cubicBezTo>
                    <a:pt x="305" y="943"/>
                    <a:pt x="578" y="943"/>
                    <a:pt x="730" y="791"/>
                  </a:cubicBezTo>
                  <a:cubicBezTo>
                    <a:pt x="761" y="791"/>
                    <a:pt x="761" y="791"/>
                    <a:pt x="761" y="761"/>
                  </a:cubicBezTo>
                  <a:cubicBezTo>
                    <a:pt x="761" y="761"/>
                    <a:pt x="761" y="761"/>
                    <a:pt x="791" y="761"/>
                  </a:cubicBezTo>
                  <a:cubicBezTo>
                    <a:pt x="943" y="609"/>
                    <a:pt x="943" y="335"/>
                    <a:pt x="79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596075" y="806525"/>
              <a:ext cx="23575" cy="23600"/>
            </a:xfrm>
            <a:custGeom>
              <a:avLst/>
              <a:gdLst/>
              <a:ahLst/>
              <a:cxnLst/>
              <a:rect l="l" t="t" r="r" b="b"/>
              <a:pathLst>
                <a:path w="943" h="944" extrusionOk="0">
                  <a:moveTo>
                    <a:pt x="791" y="183"/>
                  </a:moveTo>
                  <a:cubicBezTo>
                    <a:pt x="609" y="1"/>
                    <a:pt x="365" y="1"/>
                    <a:pt x="183" y="183"/>
                  </a:cubicBezTo>
                  <a:cubicBezTo>
                    <a:pt x="183" y="183"/>
                    <a:pt x="183" y="183"/>
                    <a:pt x="183" y="183"/>
                  </a:cubicBezTo>
                  <a:cubicBezTo>
                    <a:pt x="183" y="214"/>
                    <a:pt x="153" y="214"/>
                    <a:pt x="153" y="214"/>
                  </a:cubicBezTo>
                  <a:cubicBezTo>
                    <a:pt x="1" y="366"/>
                    <a:pt x="1" y="639"/>
                    <a:pt x="153" y="791"/>
                  </a:cubicBezTo>
                  <a:cubicBezTo>
                    <a:pt x="305" y="943"/>
                    <a:pt x="578" y="943"/>
                    <a:pt x="730" y="791"/>
                  </a:cubicBezTo>
                  <a:cubicBezTo>
                    <a:pt x="730" y="791"/>
                    <a:pt x="730" y="791"/>
                    <a:pt x="761" y="761"/>
                  </a:cubicBezTo>
                  <a:cubicBezTo>
                    <a:pt x="761" y="761"/>
                    <a:pt x="761" y="761"/>
                    <a:pt x="761" y="761"/>
                  </a:cubicBezTo>
                  <a:cubicBezTo>
                    <a:pt x="943" y="609"/>
                    <a:pt x="943" y="335"/>
                    <a:pt x="79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595325" y="650750"/>
              <a:ext cx="25850" cy="25875"/>
            </a:xfrm>
            <a:custGeom>
              <a:avLst/>
              <a:gdLst/>
              <a:ahLst/>
              <a:cxnLst/>
              <a:rect l="l" t="t" r="r" b="b"/>
              <a:pathLst>
                <a:path w="1034" h="1035" extrusionOk="0">
                  <a:moveTo>
                    <a:pt x="882" y="183"/>
                  </a:moveTo>
                  <a:cubicBezTo>
                    <a:pt x="699" y="1"/>
                    <a:pt x="395" y="1"/>
                    <a:pt x="243" y="183"/>
                  </a:cubicBezTo>
                  <a:cubicBezTo>
                    <a:pt x="213" y="183"/>
                    <a:pt x="213" y="214"/>
                    <a:pt x="213" y="214"/>
                  </a:cubicBezTo>
                  <a:cubicBezTo>
                    <a:pt x="213" y="214"/>
                    <a:pt x="183" y="214"/>
                    <a:pt x="183" y="244"/>
                  </a:cubicBezTo>
                  <a:cubicBezTo>
                    <a:pt x="0" y="396"/>
                    <a:pt x="0" y="700"/>
                    <a:pt x="183" y="882"/>
                  </a:cubicBezTo>
                  <a:cubicBezTo>
                    <a:pt x="365" y="1034"/>
                    <a:pt x="639" y="1034"/>
                    <a:pt x="821" y="882"/>
                  </a:cubicBezTo>
                  <a:cubicBezTo>
                    <a:pt x="821" y="852"/>
                    <a:pt x="821" y="852"/>
                    <a:pt x="851" y="852"/>
                  </a:cubicBezTo>
                  <a:cubicBezTo>
                    <a:pt x="851" y="852"/>
                    <a:pt x="851" y="852"/>
                    <a:pt x="882" y="821"/>
                  </a:cubicBezTo>
                  <a:cubicBezTo>
                    <a:pt x="1034" y="669"/>
                    <a:pt x="1034"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3517800" y="727500"/>
              <a:ext cx="25875" cy="25875"/>
            </a:xfrm>
            <a:custGeom>
              <a:avLst/>
              <a:gdLst/>
              <a:ahLst/>
              <a:cxnLst/>
              <a:rect l="l" t="t" r="r" b="b"/>
              <a:pathLst>
                <a:path w="1035" h="1035" extrusionOk="0">
                  <a:moveTo>
                    <a:pt x="852" y="183"/>
                  </a:moveTo>
                  <a:cubicBezTo>
                    <a:pt x="700" y="1"/>
                    <a:pt x="396" y="1"/>
                    <a:pt x="214" y="183"/>
                  </a:cubicBezTo>
                  <a:cubicBezTo>
                    <a:pt x="214" y="183"/>
                    <a:pt x="214" y="213"/>
                    <a:pt x="214" y="213"/>
                  </a:cubicBezTo>
                  <a:cubicBezTo>
                    <a:pt x="183" y="213"/>
                    <a:pt x="183" y="213"/>
                    <a:pt x="183" y="244"/>
                  </a:cubicBezTo>
                  <a:cubicBezTo>
                    <a:pt x="1" y="396"/>
                    <a:pt x="1" y="700"/>
                    <a:pt x="183" y="882"/>
                  </a:cubicBezTo>
                  <a:cubicBezTo>
                    <a:pt x="366" y="1034"/>
                    <a:pt x="639" y="1034"/>
                    <a:pt x="822" y="882"/>
                  </a:cubicBezTo>
                  <a:cubicBezTo>
                    <a:pt x="822" y="852"/>
                    <a:pt x="822" y="852"/>
                    <a:pt x="822" y="852"/>
                  </a:cubicBezTo>
                  <a:cubicBezTo>
                    <a:pt x="852" y="852"/>
                    <a:pt x="852" y="852"/>
                    <a:pt x="852" y="821"/>
                  </a:cubicBezTo>
                  <a:cubicBezTo>
                    <a:pt x="1034" y="66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3517800" y="571725"/>
              <a:ext cx="28150" cy="28900"/>
            </a:xfrm>
            <a:custGeom>
              <a:avLst/>
              <a:gdLst/>
              <a:ahLst/>
              <a:cxnLst/>
              <a:rect l="l" t="t" r="r" b="b"/>
              <a:pathLst>
                <a:path w="1126" h="1156" extrusionOk="0">
                  <a:moveTo>
                    <a:pt x="943" y="213"/>
                  </a:moveTo>
                  <a:cubicBezTo>
                    <a:pt x="730" y="1"/>
                    <a:pt x="426" y="1"/>
                    <a:pt x="244" y="213"/>
                  </a:cubicBezTo>
                  <a:cubicBezTo>
                    <a:pt x="214" y="213"/>
                    <a:pt x="214" y="213"/>
                    <a:pt x="214" y="244"/>
                  </a:cubicBezTo>
                  <a:cubicBezTo>
                    <a:pt x="214" y="244"/>
                    <a:pt x="183" y="244"/>
                    <a:pt x="183" y="244"/>
                  </a:cubicBezTo>
                  <a:cubicBezTo>
                    <a:pt x="1" y="426"/>
                    <a:pt x="1" y="761"/>
                    <a:pt x="183" y="943"/>
                  </a:cubicBezTo>
                  <a:cubicBezTo>
                    <a:pt x="366" y="1125"/>
                    <a:pt x="700" y="1156"/>
                    <a:pt x="882" y="943"/>
                  </a:cubicBezTo>
                  <a:cubicBezTo>
                    <a:pt x="882" y="943"/>
                    <a:pt x="882" y="943"/>
                    <a:pt x="913" y="912"/>
                  </a:cubicBezTo>
                  <a:cubicBezTo>
                    <a:pt x="913" y="912"/>
                    <a:pt x="913" y="912"/>
                    <a:pt x="913" y="912"/>
                  </a:cubicBezTo>
                  <a:cubicBezTo>
                    <a:pt x="1126" y="700"/>
                    <a:pt x="1126" y="396"/>
                    <a:pt x="94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439550" y="648475"/>
              <a:ext cx="28900" cy="28900"/>
            </a:xfrm>
            <a:custGeom>
              <a:avLst/>
              <a:gdLst/>
              <a:ahLst/>
              <a:cxnLst/>
              <a:rect l="l" t="t" r="r" b="b"/>
              <a:pathLst>
                <a:path w="1156" h="1156" extrusionOk="0">
                  <a:moveTo>
                    <a:pt x="942" y="213"/>
                  </a:moveTo>
                  <a:cubicBezTo>
                    <a:pt x="760" y="1"/>
                    <a:pt x="456" y="1"/>
                    <a:pt x="243" y="213"/>
                  </a:cubicBezTo>
                  <a:cubicBezTo>
                    <a:pt x="243" y="213"/>
                    <a:pt x="243" y="213"/>
                    <a:pt x="243" y="244"/>
                  </a:cubicBezTo>
                  <a:cubicBezTo>
                    <a:pt x="213" y="244"/>
                    <a:pt x="213" y="244"/>
                    <a:pt x="213" y="244"/>
                  </a:cubicBezTo>
                  <a:cubicBezTo>
                    <a:pt x="0" y="426"/>
                    <a:pt x="0" y="760"/>
                    <a:pt x="213" y="943"/>
                  </a:cubicBezTo>
                  <a:cubicBezTo>
                    <a:pt x="395" y="1125"/>
                    <a:pt x="699" y="1156"/>
                    <a:pt x="912" y="943"/>
                  </a:cubicBezTo>
                  <a:cubicBezTo>
                    <a:pt x="912" y="943"/>
                    <a:pt x="912" y="943"/>
                    <a:pt x="912" y="912"/>
                  </a:cubicBezTo>
                  <a:cubicBezTo>
                    <a:pt x="912" y="912"/>
                    <a:pt x="942" y="912"/>
                    <a:pt x="942" y="912"/>
                  </a:cubicBezTo>
                  <a:cubicBezTo>
                    <a:pt x="1125" y="730"/>
                    <a:pt x="1155" y="396"/>
                    <a:pt x="94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362025" y="569450"/>
              <a:ext cx="30425" cy="31175"/>
            </a:xfrm>
            <a:custGeom>
              <a:avLst/>
              <a:gdLst/>
              <a:ahLst/>
              <a:cxnLst/>
              <a:rect l="l" t="t" r="r" b="b"/>
              <a:pathLst>
                <a:path w="1217" h="1247" extrusionOk="0">
                  <a:moveTo>
                    <a:pt x="1004" y="213"/>
                  </a:moveTo>
                  <a:cubicBezTo>
                    <a:pt x="791" y="0"/>
                    <a:pt x="457" y="0"/>
                    <a:pt x="244" y="213"/>
                  </a:cubicBezTo>
                  <a:cubicBezTo>
                    <a:pt x="244" y="213"/>
                    <a:pt x="244" y="244"/>
                    <a:pt x="214" y="244"/>
                  </a:cubicBezTo>
                  <a:cubicBezTo>
                    <a:pt x="214" y="244"/>
                    <a:pt x="214" y="244"/>
                    <a:pt x="214" y="244"/>
                  </a:cubicBezTo>
                  <a:cubicBezTo>
                    <a:pt x="1" y="456"/>
                    <a:pt x="1" y="791"/>
                    <a:pt x="183" y="1003"/>
                  </a:cubicBezTo>
                  <a:cubicBezTo>
                    <a:pt x="396" y="1216"/>
                    <a:pt x="730" y="1247"/>
                    <a:pt x="943" y="1034"/>
                  </a:cubicBezTo>
                  <a:cubicBezTo>
                    <a:pt x="973" y="1003"/>
                    <a:pt x="973" y="1003"/>
                    <a:pt x="973" y="1003"/>
                  </a:cubicBezTo>
                  <a:cubicBezTo>
                    <a:pt x="973" y="1003"/>
                    <a:pt x="1004" y="1003"/>
                    <a:pt x="1004" y="973"/>
                  </a:cubicBezTo>
                  <a:cubicBezTo>
                    <a:pt x="1217" y="760"/>
                    <a:pt x="1217" y="42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439550" y="492700"/>
              <a:ext cx="30400" cy="31175"/>
            </a:xfrm>
            <a:custGeom>
              <a:avLst/>
              <a:gdLst/>
              <a:ahLst/>
              <a:cxnLst/>
              <a:rect l="l" t="t" r="r" b="b"/>
              <a:pathLst>
                <a:path w="1216" h="1247" extrusionOk="0">
                  <a:moveTo>
                    <a:pt x="1003" y="213"/>
                  </a:moveTo>
                  <a:cubicBezTo>
                    <a:pt x="790" y="0"/>
                    <a:pt x="456" y="0"/>
                    <a:pt x="243" y="213"/>
                  </a:cubicBezTo>
                  <a:cubicBezTo>
                    <a:pt x="243" y="213"/>
                    <a:pt x="243" y="244"/>
                    <a:pt x="243" y="244"/>
                  </a:cubicBezTo>
                  <a:cubicBezTo>
                    <a:pt x="213" y="244"/>
                    <a:pt x="213" y="244"/>
                    <a:pt x="213" y="244"/>
                  </a:cubicBezTo>
                  <a:cubicBezTo>
                    <a:pt x="0" y="456"/>
                    <a:pt x="0" y="791"/>
                    <a:pt x="213" y="1004"/>
                  </a:cubicBezTo>
                  <a:cubicBezTo>
                    <a:pt x="426" y="1216"/>
                    <a:pt x="760" y="1247"/>
                    <a:pt x="973" y="1034"/>
                  </a:cubicBezTo>
                  <a:cubicBezTo>
                    <a:pt x="973" y="1004"/>
                    <a:pt x="973" y="1004"/>
                    <a:pt x="973" y="1004"/>
                  </a:cubicBezTo>
                  <a:cubicBezTo>
                    <a:pt x="1003" y="1004"/>
                    <a:pt x="1003" y="1004"/>
                    <a:pt x="1003" y="973"/>
                  </a:cubicBezTo>
                  <a:cubicBezTo>
                    <a:pt x="1216" y="760"/>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361275" y="413675"/>
              <a:ext cx="33450" cy="32700"/>
            </a:xfrm>
            <a:custGeom>
              <a:avLst/>
              <a:gdLst/>
              <a:ahLst/>
              <a:cxnLst/>
              <a:rect l="l" t="t" r="r" b="b"/>
              <a:pathLst>
                <a:path w="1338" h="1308" extrusionOk="0">
                  <a:moveTo>
                    <a:pt x="1095" y="243"/>
                  </a:moveTo>
                  <a:cubicBezTo>
                    <a:pt x="882" y="0"/>
                    <a:pt x="517" y="0"/>
                    <a:pt x="274" y="243"/>
                  </a:cubicBezTo>
                  <a:cubicBezTo>
                    <a:pt x="274" y="243"/>
                    <a:pt x="274" y="243"/>
                    <a:pt x="274" y="243"/>
                  </a:cubicBezTo>
                  <a:cubicBezTo>
                    <a:pt x="244" y="274"/>
                    <a:pt x="244" y="274"/>
                    <a:pt x="244" y="274"/>
                  </a:cubicBezTo>
                  <a:cubicBezTo>
                    <a:pt x="0" y="487"/>
                    <a:pt x="0" y="851"/>
                    <a:pt x="244" y="1095"/>
                  </a:cubicBezTo>
                  <a:cubicBezTo>
                    <a:pt x="456" y="1307"/>
                    <a:pt x="821" y="1307"/>
                    <a:pt x="1034" y="1095"/>
                  </a:cubicBezTo>
                  <a:cubicBezTo>
                    <a:pt x="1064" y="1095"/>
                    <a:pt x="1064" y="1064"/>
                    <a:pt x="1064" y="1064"/>
                  </a:cubicBezTo>
                  <a:cubicBezTo>
                    <a:pt x="1064" y="1064"/>
                    <a:pt x="1095" y="1064"/>
                    <a:pt x="1095" y="1064"/>
                  </a:cubicBezTo>
                  <a:cubicBezTo>
                    <a:pt x="1307" y="821"/>
                    <a:pt x="1338" y="456"/>
                    <a:pt x="109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283750" y="490425"/>
              <a:ext cx="32700" cy="32700"/>
            </a:xfrm>
            <a:custGeom>
              <a:avLst/>
              <a:gdLst/>
              <a:ahLst/>
              <a:cxnLst/>
              <a:rect l="l" t="t" r="r" b="b"/>
              <a:pathLst>
                <a:path w="1308" h="1308" extrusionOk="0">
                  <a:moveTo>
                    <a:pt x="1095" y="243"/>
                  </a:moveTo>
                  <a:cubicBezTo>
                    <a:pt x="852" y="0"/>
                    <a:pt x="487" y="0"/>
                    <a:pt x="275" y="243"/>
                  </a:cubicBezTo>
                  <a:cubicBezTo>
                    <a:pt x="275" y="243"/>
                    <a:pt x="244" y="243"/>
                    <a:pt x="244" y="243"/>
                  </a:cubicBezTo>
                  <a:cubicBezTo>
                    <a:pt x="244" y="274"/>
                    <a:pt x="244" y="274"/>
                    <a:pt x="214" y="274"/>
                  </a:cubicBezTo>
                  <a:cubicBezTo>
                    <a:pt x="1" y="487"/>
                    <a:pt x="1" y="851"/>
                    <a:pt x="214" y="1095"/>
                  </a:cubicBezTo>
                  <a:cubicBezTo>
                    <a:pt x="457" y="1307"/>
                    <a:pt x="822" y="1307"/>
                    <a:pt x="1034" y="1095"/>
                  </a:cubicBezTo>
                  <a:cubicBezTo>
                    <a:pt x="1034" y="1095"/>
                    <a:pt x="1034" y="1064"/>
                    <a:pt x="1065" y="1064"/>
                  </a:cubicBezTo>
                  <a:cubicBezTo>
                    <a:pt x="1065" y="1064"/>
                    <a:pt x="1065" y="1064"/>
                    <a:pt x="1065" y="1064"/>
                  </a:cubicBezTo>
                  <a:cubicBezTo>
                    <a:pt x="1308" y="821"/>
                    <a:pt x="1308" y="456"/>
                    <a:pt x="109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205500" y="411400"/>
              <a:ext cx="35725" cy="35725"/>
            </a:xfrm>
            <a:custGeom>
              <a:avLst/>
              <a:gdLst/>
              <a:ahLst/>
              <a:cxnLst/>
              <a:rect l="l" t="t" r="r" b="b"/>
              <a:pathLst>
                <a:path w="1429" h="1429" extrusionOk="0">
                  <a:moveTo>
                    <a:pt x="1186" y="243"/>
                  </a:moveTo>
                  <a:cubicBezTo>
                    <a:pt x="942" y="0"/>
                    <a:pt x="547" y="0"/>
                    <a:pt x="304" y="243"/>
                  </a:cubicBezTo>
                  <a:cubicBezTo>
                    <a:pt x="274" y="243"/>
                    <a:pt x="274" y="274"/>
                    <a:pt x="274" y="274"/>
                  </a:cubicBezTo>
                  <a:cubicBezTo>
                    <a:pt x="274" y="274"/>
                    <a:pt x="243" y="274"/>
                    <a:pt x="243" y="274"/>
                  </a:cubicBezTo>
                  <a:cubicBezTo>
                    <a:pt x="0" y="517"/>
                    <a:pt x="0" y="912"/>
                    <a:pt x="243" y="1155"/>
                  </a:cubicBezTo>
                  <a:cubicBezTo>
                    <a:pt x="487" y="1398"/>
                    <a:pt x="882" y="1429"/>
                    <a:pt x="1125" y="1186"/>
                  </a:cubicBezTo>
                  <a:cubicBezTo>
                    <a:pt x="1125" y="1155"/>
                    <a:pt x="1125" y="1155"/>
                    <a:pt x="1155" y="1155"/>
                  </a:cubicBezTo>
                  <a:cubicBezTo>
                    <a:pt x="1155" y="1155"/>
                    <a:pt x="1155" y="1155"/>
                    <a:pt x="1155" y="1125"/>
                  </a:cubicBezTo>
                  <a:cubicBezTo>
                    <a:pt x="1398" y="882"/>
                    <a:pt x="1429" y="486"/>
                    <a:pt x="118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988175" y="1434950"/>
              <a:ext cx="7625" cy="8400"/>
            </a:xfrm>
            <a:custGeom>
              <a:avLst/>
              <a:gdLst/>
              <a:ahLst/>
              <a:cxnLst/>
              <a:rect l="l" t="t" r="r" b="b"/>
              <a:pathLst>
                <a:path w="305" h="336" extrusionOk="0">
                  <a:moveTo>
                    <a:pt x="274" y="62"/>
                  </a:moveTo>
                  <a:cubicBezTo>
                    <a:pt x="214" y="1"/>
                    <a:pt x="122" y="1"/>
                    <a:pt x="92" y="62"/>
                  </a:cubicBezTo>
                  <a:cubicBezTo>
                    <a:pt x="62" y="62"/>
                    <a:pt x="62" y="62"/>
                    <a:pt x="62" y="92"/>
                  </a:cubicBezTo>
                  <a:cubicBezTo>
                    <a:pt x="62" y="92"/>
                    <a:pt x="31" y="92"/>
                    <a:pt x="31" y="92"/>
                  </a:cubicBezTo>
                  <a:cubicBezTo>
                    <a:pt x="1" y="153"/>
                    <a:pt x="1" y="244"/>
                    <a:pt x="31" y="275"/>
                  </a:cubicBezTo>
                  <a:cubicBezTo>
                    <a:pt x="92" y="335"/>
                    <a:pt x="183" y="335"/>
                    <a:pt x="214" y="275"/>
                  </a:cubicBezTo>
                  <a:cubicBezTo>
                    <a:pt x="244" y="275"/>
                    <a:pt x="244" y="275"/>
                    <a:pt x="244" y="244"/>
                  </a:cubicBezTo>
                  <a:cubicBezTo>
                    <a:pt x="244" y="244"/>
                    <a:pt x="244" y="244"/>
                    <a:pt x="274" y="244"/>
                  </a:cubicBezTo>
                  <a:cubicBezTo>
                    <a:pt x="305" y="183"/>
                    <a:pt x="305" y="9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065700" y="1358225"/>
              <a:ext cx="8375" cy="8375"/>
            </a:xfrm>
            <a:custGeom>
              <a:avLst/>
              <a:gdLst/>
              <a:ahLst/>
              <a:cxnLst/>
              <a:rect l="l" t="t" r="r" b="b"/>
              <a:pathLst>
                <a:path w="335" h="335" extrusionOk="0">
                  <a:moveTo>
                    <a:pt x="274" y="61"/>
                  </a:moveTo>
                  <a:cubicBezTo>
                    <a:pt x="213" y="0"/>
                    <a:pt x="152" y="0"/>
                    <a:pt x="91" y="61"/>
                  </a:cubicBezTo>
                  <a:cubicBezTo>
                    <a:pt x="91" y="61"/>
                    <a:pt x="91" y="61"/>
                    <a:pt x="91" y="91"/>
                  </a:cubicBezTo>
                  <a:cubicBezTo>
                    <a:pt x="61" y="91"/>
                    <a:pt x="61" y="91"/>
                    <a:pt x="61" y="91"/>
                  </a:cubicBezTo>
                  <a:cubicBezTo>
                    <a:pt x="0" y="152"/>
                    <a:pt x="0" y="213"/>
                    <a:pt x="61" y="274"/>
                  </a:cubicBezTo>
                  <a:cubicBezTo>
                    <a:pt x="91" y="334"/>
                    <a:pt x="183" y="334"/>
                    <a:pt x="243" y="274"/>
                  </a:cubicBezTo>
                  <a:cubicBezTo>
                    <a:pt x="243" y="274"/>
                    <a:pt x="243" y="274"/>
                    <a:pt x="243" y="243"/>
                  </a:cubicBezTo>
                  <a:cubicBezTo>
                    <a:pt x="243" y="243"/>
                    <a:pt x="274" y="243"/>
                    <a:pt x="274" y="243"/>
                  </a:cubicBezTo>
                  <a:cubicBezTo>
                    <a:pt x="335" y="182"/>
                    <a:pt x="335" y="91"/>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909925" y="1355925"/>
              <a:ext cx="10650" cy="10675"/>
            </a:xfrm>
            <a:custGeom>
              <a:avLst/>
              <a:gdLst/>
              <a:ahLst/>
              <a:cxnLst/>
              <a:rect l="l" t="t" r="r" b="b"/>
              <a:pathLst>
                <a:path w="426" h="427" extrusionOk="0">
                  <a:moveTo>
                    <a:pt x="365" y="62"/>
                  </a:moveTo>
                  <a:cubicBezTo>
                    <a:pt x="274" y="1"/>
                    <a:pt x="182" y="1"/>
                    <a:pt x="122" y="62"/>
                  </a:cubicBezTo>
                  <a:cubicBezTo>
                    <a:pt x="91" y="92"/>
                    <a:pt x="91" y="92"/>
                    <a:pt x="91" y="92"/>
                  </a:cubicBezTo>
                  <a:cubicBezTo>
                    <a:pt x="91" y="92"/>
                    <a:pt x="61" y="92"/>
                    <a:pt x="61" y="122"/>
                  </a:cubicBezTo>
                  <a:cubicBezTo>
                    <a:pt x="0" y="183"/>
                    <a:pt x="0" y="274"/>
                    <a:pt x="61" y="366"/>
                  </a:cubicBezTo>
                  <a:cubicBezTo>
                    <a:pt x="122" y="426"/>
                    <a:pt x="243" y="426"/>
                    <a:pt x="304" y="366"/>
                  </a:cubicBezTo>
                  <a:cubicBezTo>
                    <a:pt x="304" y="335"/>
                    <a:pt x="304" y="335"/>
                    <a:pt x="304" y="335"/>
                  </a:cubicBezTo>
                  <a:cubicBezTo>
                    <a:pt x="334" y="335"/>
                    <a:pt x="334" y="335"/>
                    <a:pt x="334" y="305"/>
                  </a:cubicBezTo>
                  <a:cubicBezTo>
                    <a:pt x="426" y="244"/>
                    <a:pt x="426" y="122"/>
                    <a:pt x="36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987425" y="1279175"/>
              <a:ext cx="10650" cy="10675"/>
            </a:xfrm>
            <a:custGeom>
              <a:avLst/>
              <a:gdLst/>
              <a:ahLst/>
              <a:cxnLst/>
              <a:rect l="l" t="t" r="r" b="b"/>
              <a:pathLst>
                <a:path w="426" h="427" extrusionOk="0">
                  <a:moveTo>
                    <a:pt x="365" y="62"/>
                  </a:moveTo>
                  <a:cubicBezTo>
                    <a:pt x="304" y="1"/>
                    <a:pt x="183" y="1"/>
                    <a:pt x="122" y="62"/>
                  </a:cubicBezTo>
                  <a:cubicBezTo>
                    <a:pt x="122" y="62"/>
                    <a:pt x="122" y="92"/>
                    <a:pt x="92" y="92"/>
                  </a:cubicBezTo>
                  <a:cubicBezTo>
                    <a:pt x="92" y="92"/>
                    <a:pt x="92" y="92"/>
                    <a:pt x="61" y="122"/>
                  </a:cubicBezTo>
                  <a:cubicBezTo>
                    <a:pt x="0" y="183"/>
                    <a:pt x="0" y="274"/>
                    <a:pt x="61" y="366"/>
                  </a:cubicBezTo>
                  <a:cubicBezTo>
                    <a:pt x="152" y="426"/>
                    <a:pt x="244" y="426"/>
                    <a:pt x="304" y="366"/>
                  </a:cubicBezTo>
                  <a:cubicBezTo>
                    <a:pt x="335" y="335"/>
                    <a:pt x="335" y="335"/>
                    <a:pt x="335" y="335"/>
                  </a:cubicBezTo>
                  <a:cubicBezTo>
                    <a:pt x="335" y="335"/>
                    <a:pt x="365" y="335"/>
                    <a:pt x="365" y="305"/>
                  </a:cubicBezTo>
                  <a:cubicBezTo>
                    <a:pt x="426" y="244"/>
                    <a:pt x="426" y="153"/>
                    <a:pt x="36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909150" y="1200150"/>
              <a:ext cx="12950" cy="12950"/>
            </a:xfrm>
            <a:custGeom>
              <a:avLst/>
              <a:gdLst/>
              <a:ahLst/>
              <a:cxnLst/>
              <a:rect l="l" t="t" r="r" b="b"/>
              <a:pathLst>
                <a:path w="518" h="518" extrusionOk="0">
                  <a:moveTo>
                    <a:pt x="457" y="92"/>
                  </a:moveTo>
                  <a:cubicBezTo>
                    <a:pt x="365" y="1"/>
                    <a:pt x="213" y="1"/>
                    <a:pt x="153" y="92"/>
                  </a:cubicBezTo>
                  <a:cubicBezTo>
                    <a:pt x="122" y="92"/>
                    <a:pt x="122" y="92"/>
                    <a:pt x="122" y="92"/>
                  </a:cubicBezTo>
                  <a:cubicBezTo>
                    <a:pt x="122" y="122"/>
                    <a:pt x="92" y="122"/>
                    <a:pt x="92" y="122"/>
                  </a:cubicBezTo>
                  <a:cubicBezTo>
                    <a:pt x="1" y="214"/>
                    <a:pt x="1" y="335"/>
                    <a:pt x="92" y="426"/>
                  </a:cubicBezTo>
                  <a:cubicBezTo>
                    <a:pt x="183" y="517"/>
                    <a:pt x="305" y="517"/>
                    <a:pt x="396" y="426"/>
                  </a:cubicBezTo>
                  <a:cubicBezTo>
                    <a:pt x="396" y="426"/>
                    <a:pt x="426" y="426"/>
                    <a:pt x="426" y="396"/>
                  </a:cubicBezTo>
                  <a:cubicBezTo>
                    <a:pt x="426" y="396"/>
                    <a:pt x="426" y="396"/>
                    <a:pt x="457" y="396"/>
                  </a:cubicBezTo>
                  <a:cubicBezTo>
                    <a:pt x="517" y="305"/>
                    <a:pt x="517" y="15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831650" y="1276900"/>
              <a:ext cx="12925" cy="12950"/>
            </a:xfrm>
            <a:custGeom>
              <a:avLst/>
              <a:gdLst/>
              <a:ahLst/>
              <a:cxnLst/>
              <a:rect l="l" t="t" r="r" b="b"/>
              <a:pathLst>
                <a:path w="517" h="518" extrusionOk="0">
                  <a:moveTo>
                    <a:pt x="426" y="92"/>
                  </a:moveTo>
                  <a:cubicBezTo>
                    <a:pt x="365" y="1"/>
                    <a:pt x="213" y="1"/>
                    <a:pt x="122" y="92"/>
                  </a:cubicBezTo>
                  <a:cubicBezTo>
                    <a:pt x="122" y="92"/>
                    <a:pt x="122" y="92"/>
                    <a:pt x="122" y="92"/>
                  </a:cubicBezTo>
                  <a:cubicBezTo>
                    <a:pt x="91" y="122"/>
                    <a:pt x="91" y="122"/>
                    <a:pt x="91" y="122"/>
                  </a:cubicBezTo>
                  <a:cubicBezTo>
                    <a:pt x="0" y="213"/>
                    <a:pt x="0" y="335"/>
                    <a:pt x="91" y="426"/>
                  </a:cubicBezTo>
                  <a:cubicBezTo>
                    <a:pt x="183" y="517"/>
                    <a:pt x="304" y="517"/>
                    <a:pt x="395" y="426"/>
                  </a:cubicBezTo>
                  <a:cubicBezTo>
                    <a:pt x="395" y="426"/>
                    <a:pt x="395" y="426"/>
                    <a:pt x="395" y="396"/>
                  </a:cubicBezTo>
                  <a:cubicBezTo>
                    <a:pt x="426" y="396"/>
                    <a:pt x="426" y="396"/>
                    <a:pt x="426" y="396"/>
                  </a:cubicBezTo>
                  <a:cubicBezTo>
                    <a:pt x="517" y="305"/>
                    <a:pt x="517" y="15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753375" y="1197875"/>
              <a:ext cx="15225" cy="15225"/>
            </a:xfrm>
            <a:custGeom>
              <a:avLst/>
              <a:gdLst/>
              <a:ahLst/>
              <a:cxnLst/>
              <a:rect l="l" t="t" r="r" b="b"/>
              <a:pathLst>
                <a:path w="609" h="609" extrusionOk="0">
                  <a:moveTo>
                    <a:pt x="517" y="92"/>
                  </a:moveTo>
                  <a:cubicBezTo>
                    <a:pt x="426" y="1"/>
                    <a:pt x="244" y="1"/>
                    <a:pt x="153" y="92"/>
                  </a:cubicBezTo>
                  <a:cubicBezTo>
                    <a:pt x="153" y="92"/>
                    <a:pt x="153" y="122"/>
                    <a:pt x="153" y="122"/>
                  </a:cubicBezTo>
                  <a:cubicBezTo>
                    <a:pt x="122" y="122"/>
                    <a:pt x="122" y="122"/>
                    <a:pt x="122" y="153"/>
                  </a:cubicBezTo>
                  <a:cubicBezTo>
                    <a:pt x="1" y="244"/>
                    <a:pt x="1" y="396"/>
                    <a:pt x="122" y="487"/>
                  </a:cubicBezTo>
                  <a:cubicBezTo>
                    <a:pt x="213" y="608"/>
                    <a:pt x="365" y="608"/>
                    <a:pt x="487" y="517"/>
                  </a:cubicBezTo>
                  <a:cubicBezTo>
                    <a:pt x="487" y="487"/>
                    <a:pt x="487" y="487"/>
                    <a:pt x="487" y="487"/>
                  </a:cubicBezTo>
                  <a:cubicBezTo>
                    <a:pt x="517" y="487"/>
                    <a:pt x="517" y="487"/>
                    <a:pt x="517" y="457"/>
                  </a:cubicBezTo>
                  <a:cubicBezTo>
                    <a:pt x="608" y="365"/>
                    <a:pt x="608" y="18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831650" y="1121125"/>
              <a:ext cx="15225" cy="15225"/>
            </a:xfrm>
            <a:custGeom>
              <a:avLst/>
              <a:gdLst/>
              <a:ahLst/>
              <a:cxnLst/>
              <a:rect l="l" t="t" r="r" b="b"/>
              <a:pathLst>
                <a:path w="609" h="609" extrusionOk="0">
                  <a:moveTo>
                    <a:pt x="487" y="92"/>
                  </a:moveTo>
                  <a:cubicBezTo>
                    <a:pt x="395" y="1"/>
                    <a:pt x="243" y="1"/>
                    <a:pt x="122" y="92"/>
                  </a:cubicBezTo>
                  <a:cubicBezTo>
                    <a:pt x="122" y="92"/>
                    <a:pt x="122" y="122"/>
                    <a:pt x="122" y="122"/>
                  </a:cubicBezTo>
                  <a:cubicBezTo>
                    <a:pt x="122" y="122"/>
                    <a:pt x="91" y="122"/>
                    <a:pt x="91" y="153"/>
                  </a:cubicBezTo>
                  <a:cubicBezTo>
                    <a:pt x="0" y="244"/>
                    <a:pt x="0" y="396"/>
                    <a:pt x="91" y="487"/>
                  </a:cubicBezTo>
                  <a:cubicBezTo>
                    <a:pt x="183" y="609"/>
                    <a:pt x="365" y="609"/>
                    <a:pt x="456" y="517"/>
                  </a:cubicBezTo>
                  <a:cubicBezTo>
                    <a:pt x="456" y="487"/>
                    <a:pt x="456" y="487"/>
                    <a:pt x="487" y="487"/>
                  </a:cubicBezTo>
                  <a:cubicBezTo>
                    <a:pt x="487" y="487"/>
                    <a:pt x="487" y="487"/>
                    <a:pt x="487" y="457"/>
                  </a:cubicBezTo>
                  <a:cubicBezTo>
                    <a:pt x="608" y="365"/>
                    <a:pt x="608" y="21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753375" y="1042100"/>
              <a:ext cx="17500" cy="17500"/>
            </a:xfrm>
            <a:custGeom>
              <a:avLst/>
              <a:gdLst/>
              <a:ahLst/>
              <a:cxnLst/>
              <a:rect l="l" t="t" r="r" b="b"/>
              <a:pathLst>
                <a:path w="700" h="700" extrusionOk="0">
                  <a:moveTo>
                    <a:pt x="578" y="122"/>
                  </a:moveTo>
                  <a:cubicBezTo>
                    <a:pt x="456" y="0"/>
                    <a:pt x="274" y="0"/>
                    <a:pt x="153" y="122"/>
                  </a:cubicBezTo>
                  <a:cubicBezTo>
                    <a:pt x="153" y="122"/>
                    <a:pt x="153" y="122"/>
                    <a:pt x="153" y="122"/>
                  </a:cubicBezTo>
                  <a:cubicBezTo>
                    <a:pt x="122" y="152"/>
                    <a:pt x="122" y="152"/>
                    <a:pt x="122" y="152"/>
                  </a:cubicBezTo>
                  <a:cubicBezTo>
                    <a:pt x="1" y="274"/>
                    <a:pt x="1" y="456"/>
                    <a:pt x="122" y="578"/>
                  </a:cubicBezTo>
                  <a:cubicBezTo>
                    <a:pt x="244" y="700"/>
                    <a:pt x="426" y="700"/>
                    <a:pt x="548" y="578"/>
                  </a:cubicBezTo>
                  <a:cubicBezTo>
                    <a:pt x="548" y="578"/>
                    <a:pt x="548" y="578"/>
                    <a:pt x="548" y="548"/>
                  </a:cubicBezTo>
                  <a:cubicBezTo>
                    <a:pt x="578" y="548"/>
                    <a:pt x="578" y="548"/>
                    <a:pt x="578" y="548"/>
                  </a:cubicBezTo>
                  <a:cubicBezTo>
                    <a:pt x="700" y="426"/>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675875" y="1118850"/>
              <a:ext cx="17500" cy="17500"/>
            </a:xfrm>
            <a:custGeom>
              <a:avLst/>
              <a:gdLst/>
              <a:ahLst/>
              <a:cxnLst/>
              <a:rect l="l" t="t" r="r" b="b"/>
              <a:pathLst>
                <a:path w="700" h="700" extrusionOk="0">
                  <a:moveTo>
                    <a:pt x="578" y="122"/>
                  </a:moveTo>
                  <a:cubicBezTo>
                    <a:pt x="456" y="0"/>
                    <a:pt x="274" y="0"/>
                    <a:pt x="152" y="122"/>
                  </a:cubicBezTo>
                  <a:cubicBezTo>
                    <a:pt x="152" y="122"/>
                    <a:pt x="152" y="122"/>
                    <a:pt x="122" y="122"/>
                  </a:cubicBezTo>
                  <a:cubicBezTo>
                    <a:pt x="122" y="152"/>
                    <a:pt x="122" y="152"/>
                    <a:pt x="91" y="152"/>
                  </a:cubicBezTo>
                  <a:cubicBezTo>
                    <a:pt x="0" y="274"/>
                    <a:pt x="0" y="456"/>
                    <a:pt x="122" y="578"/>
                  </a:cubicBezTo>
                  <a:cubicBezTo>
                    <a:pt x="213" y="700"/>
                    <a:pt x="426" y="700"/>
                    <a:pt x="517" y="578"/>
                  </a:cubicBezTo>
                  <a:cubicBezTo>
                    <a:pt x="547" y="578"/>
                    <a:pt x="547" y="578"/>
                    <a:pt x="547" y="548"/>
                  </a:cubicBezTo>
                  <a:cubicBezTo>
                    <a:pt x="547" y="548"/>
                    <a:pt x="578" y="548"/>
                    <a:pt x="578" y="548"/>
                  </a:cubicBezTo>
                  <a:cubicBezTo>
                    <a:pt x="699" y="426"/>
                    <a:pt x="699"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675100" y="963075"/>
              <a:ext cx="20550" cy="19775"/>
            </a:xfrm>
            <a:custGeom>
              <a:avLst/>
              <a:gdLst/>
              <a:ahLst/>
              <a:cxnLst/>
              <a:rect l="l" t="t" r="r" b="b"/>
              <a:pathLst>
                <a:path w="822" h="791" extrusionOk="0">
                  <a:moveTo>
                    <a:pt x="669" y="122"/>
                  </a:moveTo>
                  <a:cubicBezTo>
                    <a:pt x="548" y="0"/>
                    <a:pt x="335" y="0"/>
                    <a:pt x="183" y="122"/>
                  </a:cubicBezTo>
                  <a:cubicBezTo>
                    <a:pt x="183" y="122"/>
                    <a:pt x="183" y="152"/>
                    <a:pt x="183" y="152"/>
                  </a:cubicBezTo>
                  <a:cubicBezTo>
                    <a:pt x="153" y="152"/>
                    <a:pt x="153" y="152"/>
                    <a:pt x="153" y="152"/>
                  </a:cubicBezTo>
                  <a:cubicBezTo>
                    <a:pt x="1" y="304"/>
                    <a:pt x="1" y="517"/>
                    <a:pt x="153" y="669"/>
                  </a:cubicBezTo>
                  <a:cubicBezTo>
                    <a:pt x="274" y="791"/>
                    <a:pt x="487" y="791"/>
                    <a:pt x="639" y="669"/>
                  </a:cubicBezTo>
                  <a:cubicBezTo>
                    <a:pt x="639" y="639"/>
                    <a:pt x="639" y="639"/>
                    <a:pt x="639" y="639"/>
                  </a:cubicBezTo>
                  <a:cubicBezTo>
                    <a:pt x="639" y="639"/>
                    <a:pt x="669" y="608"/>
                    <a:pt x="669" y="608"/>
                  </a:cubicBezTo>
                  <a:cubicBezTo>
                    <a:pt x="791" y="487"/>
                    <a:pt x="82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597600" y="1039825"/>
              <a:ext cx="19775" cy="19775"/>
            </a:xfrm>
            <a:custGeom>
              <a:avLst/>
              <a:gdLst/>
              <a:ahLst/>
              <a:cxnLst/>
              <a:rect l="l" t="t" r="r" b="b"/>
              <a:pathLst>
                <a:path w="791" h="791" extrusionOk="0">
                  <a:moveTo>
                    <a:pt x="669" y="122"/>
                  </a:moveTo>
                  <a:cubicBezTo>
                    <a:pt x="517" y="0"/>
                    <a:pt x="304" y="0"/>
                    <a:pt x="183" y="122"/>
                  </a:cubicBezTo>
                  <a:cubicBezTo>
                    <a:pt x="152" y="122"/>
                    <a:pt x="152" y="152"/>
                    <a:pt x="152" y="152"/>
                  </a:cubicBezTo>
                  <a:cubicBezTo>
                    <a:pt x="152" y="152"/>
                    <a:pt x="152" y="152"/>
                    <a:pt x="122" y="152"/>
                  </a:cubicBezTo>
                  <a:cubicBezTo>
                    <a:pt x="0" y="304"/>
                    <a:pt x="0" y="517"/>
                    <a:pt x="122" y="669"/>
                  </a:cubicBezTo>
                  <a:cubicBezTo>
                    <a:pt x="274" y="791"/>
                    <a:pt x="487" y="791"/>
                    <a:pt x="608" y="669"/>
                  </a:cubicBezTo>
                  <a:cubicBezTo>
                    <a:pt x="639" y="639"/>
                    <a:pt x="639" y="639"/>
                    <a:pt x="639" y="639"/>
                  </a:cubicBezTo>
                  <a:cubicBezTo>
                    <a:pt x="639" y="639"/>
                    <a:pt x="639" y="608"/>
                    <a:pt x="669" y="608"/>
                  </a:cubicBezTo>
                  <a:cubicBezTo>
                    <a:pt x="791" y="487"/>
                    <a:pt x="79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519325" y="960025"/>
              <a:ext cx="22825" cy="22825"/>
            </a:xfrm>
            <a:custGeom>
              <a:avLst/>
              <a:gdLst/>
              <a:ahLst/>
              <a:cxnLst/>
              <a:rect l="l" t="t" r="r" b="b"/>
              <a:pathLst>
                <a:path w="913" h="913" extrusionOk="0">
                  <a:moveTo>
                    <a:pt x="761" y="153"/>
                  </a:moveTo>
                  <a:cubicBezTo>
                    <a:pt x="609" y="1"/>
                    <a:pt x="365" y="31"/>
                    <a:pt x="183" y="183"/>
                  </a:cubicBezTo>
                  <a:cubicBezTo>
                    <a:pt x="183" y="183"/>
                    <a:pt x="183" y="183"/>
                    <a:pt x="183" y="183"/>
                  </a:cubicBezTo>
                  <a:cubicBezTo>
                    <a:pt x="183" y="214"/>
                    <a:pt x="153" y="214"/>
                    <a:pt x="153" y="214"/>
                  </a:cubicBezTo>
                  <a:cubicBezTo>
                    <a:pt x="1" y="365"/>
                    <a:pt x="1" y="609"/>
                    <a:pt x="153" y="761"/>
                  </a:cubicBezTo>
                  <a:cubicBezTo>
                    <a:pt x="305" y="913"/>
                    <a:pt x="548" y="913"/>
                    <a:pt x="700" y="761"/>
                  </a:cubicBezTo>
                  <a:cubicBezTo>
                    <a:pt x="700" y="761"/>
                    <a:pt x="700" y="761"/>
                    <a:pt x="730" y="730"/>
                  </a:cubicBezTo>
                  <a:cubicBezTo>
                    <a:pt x="730" y="730"/>
                    <a:pt x="730" y="730"/>
                    <a:pt x="730" y="730"/>
                  </a:cubicBezTo>
                  <a:cubicBezTo>
                    <a:pt x="913" y="578"/>
                    <a:pt x="913" y="335"/>
                    <a:pt x="76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3596850" y="884050"/>
              <a:ext cx="22800" cy="22050"/>
            </a:xfrm>
            <a:custGeom>
              <a:avLst/>
              <a:gdLst/>
              <a:ahLst/>
              <a:cxnLst/>
              <a:rect l="l" t="t" r="r" b="b"/>
              <a:pathLst>
                <a:path w="912" h="882" extrusionOk="0">
                  <a:moveTo>
                    <a:pt x="760" y="152"/>
                  </a:moveTo>
                  <a:cubicBezTo>
                    <a:pt x="608" y="0"/>
                    <a:pt x="365" y="0"/>
                    <a:pt x="213" y="122"/>
                  </a:cubicBezTo>
                  <a:cubicBezTo>
                    <a:pt x="213" y="152"/>
                    <a:pt x="213" y="152"/>
                    <a:pt x="182" y="152"/>
                  </a:cubicBezTo>
                  <a:cubicBezTo>
                    <a:pt x="182" y="183"/>
                    <a:pt x="182" y="183"/>
                    <a:pt x="152" y="183"/>
                  </a:cubicBezTo>
                  <a:cubicBezTo>
                    <a:pt x="0" y="335"/>
                    <a:pt x="0" y="578"/>
                    <a:pt x="152" y="730"/>
                  </a:cubicBezTo>
                  <a:cubicBezTo>
                    <a:pt x="304" y="882"/>
                    <a:pt x="547" y="882"/>
                    <a:pt x="699" y="730"/>
                  </a:cubicBezTo>
                  <a:cubicBezTo>
                    <a:pt x="730" y="730"/>
                    <a:pt x="730" y="730"/>
                    <a:pt x="730" y="699"/>
                  </a:cubicBezTo>
                  <a:cubicBezTo>
                    <a:pt x="730" y="699"/>
                    <a:pt x="760" y="699"/>
                    <a:pt x="760" y="699"/>
                  </a:cubicBezTo>
                  <a:cubicBezTo>
                    <a:pt x="912" y="547"/>
                    <a:pt x="912" y="304"/>
                    <a:pt x="76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441050" y="881000"/>
              <a:ext cx="25100" cy="25100"/>
            </a:xfrm>
            <a:custGeom>
              <a:avLst/>
              <a:gdLst/>
              <a:ahLst/>
              <a:cxnLst/>
              <a:rect l="l" t="t" r="r" b="b"/>
              <a:pathLst>
                <a:path w="1004" h="1004" extrusionOk="0">
                  <a:moveTo>
                    <a:pt x="822" y="183"/>
                  </a:moveTo>
                  <a:cubicBezTo>
                    <a:pt x="670" y="1"/>
                    <a:pt x="396" y="31"/>
                    <a:pt x="214" y="183"/>
                  </a:cubicBezTo>
                  <a:cubicBezTo>
                    <a:pt x="214" y="183"/>
                    <a:pt x="214" y="213"/>
                    <a:pt x="214" y="213"/>
                  </a:cubicBezTo>
                  <a:cubicBezTo>
                    <a:pt x="214" y="213"/>
                    <a:pt x="183" y="213"/>
                    <a:pt x="183" y="213"/>
                  </a:cubicBezTo>
                  <a:cubicBezTo>
                    <a:pt x="1" y="396"/>
                    <a:pt x="1" y="669"/>
                    <a:pt x="183" y="821"/>
                  </a:cubicBezTo>
                  <a:cubicBezTo>
                    <a:pt x="335" y="1004"/>
                    <a:pt x="609" y="1004"/>
                    <a:pt x="791" y="821"/>
                  </a:cubicBezTo>
                  <a:cubicBezTo>
                    <a:pt x="791" y="821"/>
                    <a:pt x="791" y="821"/>
                    <a:pt x="791" y="821"/>
                  </a:cubicBezTo>
                  <a:cubicBezTo>
                    <a:pt x="822" y="791"/>
                    <a:pt x="822" y="791"/>
                    <a:pt x="822" y="791"/>
                  </a:cubicBezTo>
                  <a:cubicBezTo>
                    <a:pt x="1004" y="639"/>
                    <a:pt x="1004" y="365"/>
                    <a:pt x="82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519325" y="805025"/>
              <a:ext cx="24350" cy="24325"/>
            </a:xfrm>
            <a:custGeom>
              <a:avLst/>
              <a:gdLst/>
              <a:ahLst/>
              <a:cxnLst/>
              <a:rect l="l" t="t" r="r" b="b"/>
              <a:pathLst>
                <a:path w="974" h="973" extrusionOk="0">
                  <a:moveTo>
                    <a:pt x="821" y="152"/>
                  </a:moveTo>
                  <a:cubicBezTo>
                    <a:pt x="639" y="0"/>
                    <a:pt x="365" y="0"/>
                    <a:pt x="213" y="152"/>
                  </a:cubicBezTo>
                  <a:cubicBezTo>
                    <a:pt x="183" y="152"/>
                    <a:pt x="183" y="182"/>
                    <a:pt x="183" y="182"/>
                  </a:cubicBezTo>
                  <a:cubicBezTo>
                    <a:pt x="183" y="182"/>
                    <a:pt x="183" y="182"/>
                    <a:pt x="153" y="182"/>
                  </a:cubicBezTo>
                  <a:cubicBezTo>
                    <a:pt x="1" y="365"/>
                    <a:pt x="1" y="638"/>
                    <a:pt x="153" y="790"/>
                  </a:cubicBezTo>
                  <a:cubicBezTo>
                    <a:pt x="335" y="973"/>
                    <a:pt x="609" y="973"/>
                    <a:pt x="761" y="790"/>
                  </a:cubicBezTo>
                  <a:cubicBezTo>
                    <a:pt x="761" y="790"/>
                    <a:pt x="761" y="790"/>
                    <a:pt x="791" y="790"/>
                  </a:cubicBezTo>
                  <a:cubicBezTo>
                    <a:pt x="791" y="760"/>
                    <a:pt x="791" y="760"/>
                    <a:pt x="821" y="760"/>
                  </a:cubicBezTo>
                  <a:cubicBezTo>
                    <a:pt x="973" y="608"/>
                    <a:pt x="973" y="334"/>
                    <a:pt x="82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363550" y="801975"/>
              <a:ext cx="26625" cy="27375"/>
            </a:xfrm>
            <a:custGeom>
              <a:avLst/>
              <a:gdLst/>
              <a:ahLst/>
              <a:cxnLst/>
              <a:rect l="l" t="t" r="r" b="b"/>
              <a:pathLst>
                <a:path w="1065" h="1095" extrusionOk="0">
                  <a:moveTo>
                    <a:pt x="882" y="213"/>
                  </a:moveTo>
                  <a:cubicBezTo>
                    <a:pt x="700" y="0"/>
                    <a:pt x="396" y="0"/>
                    <a:pt x="213" y="183"/>
                  </a:cubicBezTo>
                  <a:cubicBezTo>
                    <a:pt x="213" y="213"/>
                    <a:pt x="213" y="213"/>
                    <a:pt x="213" y="213"/>
                  </a:cubicBezTo>
                  <a:cubicBezTo>
                    <a:pt x="183" y="213"/>
                    <a:pt x="183" y="244"/>
                    <a:pt x="183" y="244"/>
                  </a:cubicBezTo>
                  <a:cubicBezTo>
                    <a:pt x="1" y="426"/>
                    <a:pt x="1" y="730"/>
                    <a:pt x="183" y="912"/>
                  </a:cubicBezTo>
                  <a:cubicBezTo>
                    <a:pt x="365" y="1095"/>
                    <a:pt x="639" y="1095"/>
                    <a:pt x="852" y="912"/>
                  </a:cubicBezTo>
                  <a:cubicBezTo>
                    <a:pt x="852" y="912"/>
                    <a:pt x="852" y="882"/>
                    <a:pt x="852" y="882"/>
                  </a:cubicBezTo>
                  <a:cubicBezTo>
                    <a:pt x="852" y="882"/>
                    <a:pt x="882" y="882"/>
                    <a:pt x="882" y="882"/>
                  </a:cubicBezTo>
                  <a:cubicBezTo>
                    <a:pt x="1064" y="700"/>
                    <a:pt x="1064" y="396"/>
                    <a:pt x="88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441050" y="725225"/>
              <a:ext cx="27400" cy="27375"/>
            </a:xfrm>
            <a:custGeom>
              <a:avLst/>
              <a:gdLst/>
              <a:ahLst/>
              <a:cxnLst/>
              <a:rect l="l" t="t" r="r" b="b"/>
              <a:pathLst>
                <a:path w="1096" h="1095" extrusionOk="0">
                  <a:moveTo>
                    <a:pt x="913" y="213"/>
                  </a:moveTo>
                  <a:cubicBezTo>
                    <a:pt x="730" y="1"/>
                    <a:pt x="426" y="1"/>
                    <a:pt x="214" y="183"/>
                  </a:cubicBezTo>
                  <a:cubicBezTo>
                    <a:pt x="214" y="213"/>
                    <a:pt x="214" y="213"/>
                    <a:pt x="214" y="213"/>
                  </a:cubicBezTo>
                  <a:cubicBezTo>
                    <a:pt x="214" y="213"/>
                    <a:pt x="183" y="244"/>
                    <a:pt x="183" y="244"/>
                  </a:cubicBezTo>
                  <a:cubicBezTo>
                    <a:pt x="1" y="426"/>
                    <a:pt x="1" y="730"/>
                    <a:pt x="183" y="912"/>
                  </a:cubicBezTo>
                  <a:cubicBezTo>
                    <a:pt x="366" y="1095"/>
                    <a:pt x="670" y="1095"/>
                    <a:pt x="852" y="912"/>
                  </a:cubicBezTo>
                  <a:cubicBezTo>
                    <a:pt x="852" y="912"/>
                    <a:pt x="852" y="882"/>
                    <a:pt x="852" y="882"/>
                  </a:cubicBezTo>
                  <a:cubicBezTo>
                    <a:pt x="882" y="882"/>
                    <a:pt x="882" y="882"/>
                    <a:pt x="882" y="882"/>
                  </a:cubicBezTo>
                  <a:cubicBezTo>
                    <a:pt x="1065" y="700"/>
                    <a:pt x="1095" y="396"/>
                    <a:pt x="91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285275" y="722950"/>
              <a:ext cx="29675" cy="29650"/>
            </a:xfrm>
            <a:custGeom>
              <a:avLst/>
              <a:gdLst/>
              <a:ahLst/>
              <a:cxnLst/>
              <a:rect l="l" t="t" r="r" b="b"/>
              <a:pathLst>
                <a:path w="1187" h="1186" extrusionOk="0">
                  <a:moveTo>
                    <a:pt x="973" y="213"/>
                  </a:moveTo>
                  <a:cubicBezTo>
                    <a:pt x="761" y="0"/>
                    <a:pt x="457" y="0"/>
                    <a:pt x="244" y="213"/>
                  </a:cubicBezTo>
                  <a:cubicBezTo>
                    <a:pt x="244" y="213"/>
                    <a:pt x="244" y="243"/>
                    <a:pt x="214" y="243"/>
                  </a:cubicBezTo>
                  <a:cubicBezTo>
                    <a:pt x="214" y="243"/>
                    <a:pt x="214" y="243"/>
                    <a:pt x="214" y="243"/>
                  </a:cubicBezTo>
                  <a:cubicBezTo>
                    <a:pt x="1" y="456"/>
                    <a:pt x="1" y="791"/>
                    <a:pt x="214" y="973"/>
                  </a:cubicBezTo>
                  <a:cubicBezTo>
                    <a:pt x="396" y="1186"/>
                    <a:pt x="730" y="1186"/>
                    <a:pt x="913" y="973"/>
                  </a:cubicBezTo>
                  <a:cubicBezTo>
                    <a:pt x="943" y="973"/>
                    <a:pt x="943" y="973"/>
                    <a:pt x="943" y="973"/>
                  </a:cubicBezTo>
                  <a:cubicBezTo>
                    <a:pt x="943" y="943"/>
                    <a:pt x="973" y="943"/>
                    <a:pt x="973" y="943"/>
                  </a:cubicBezTo>
                  <a:cubicBezTo>
                    <a:pt x="1156" y="730"/>
                    <a:pt x="1186" y="42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3362800" y="646200"/>
              <a:ext cx="29650" cy="29650"/>
            </a:xfrm>
            <a:custGeom>
              <a:avLst/>
              <a:gdLst/>
              <a:ahLst/>
              <a:cxnLst/>
              <a:rect l="l" t="t" r="r" b="b"/>
              <a:pathLst>
                <a:path w="1186" h="1186" extrusionOk="0">
                  <a:moveTo>
                    <a:pt x="973" y="213"/>
                  </a:moveTo>
                  <a:cubicBezTo>
                    <a:pt x="790" y="0"/>
                    <a:pt x="456" y="0"/>
                    <a:pt x="243" y="213"/>
                  </a:cubicBezTo>
                  <a:cubicBezTo>
                    <a:pt x="243" y="213"/>
                    <a:pt x="243" y="244"/>
                    <a:pt x="243" y="244"/>
                  </a:cubicBezTo>
                  <a:cubicBezTo>
                    <a:pt x="243" y="244"/>
                    <a:pt x="213" y="244"/>
                    <a:pt x="213" y="244"/>
                  </a:cubicBezTo>
                  <a:cubicBezTo>
                    <a:pt x="0" y="456"/>
                    <a:pt x="0" y="791"/>
                    <a:pt x="213" y="973"/>
                  </a:cubicBezTo>
                  <a:cubicBezTo>
                    <a:pt x="395" y="1186"/>
                    <a:pt x="730" y="1186"/>
                    <a:pt x="942" y="973"/>
                  </a:cubicBezTo>
                  <a:cubicBezTo>
                    <a:pt x="942" y="973"/>
                    <a:pt x="942" y="973"/>
                    <a:pt x="942" y="973"/>
                  </a:cubicBezTo>
                  <a:cubicBezTo>
                    <a:pt x="973" y="943"/>
                    <a:pt x="973" y="943"/>
                    <a:pt x="973" y="943"/>
                  </a:cubicBezTo>
                  <a:cubicBezTo>
                    <a:pt x="1186" y="730"/>
                    <a:pt x="1186" y="42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207025" y="643925"/>
              <a:ext cx="31925" cy="31925"/>
            </a:xfrm>
            <a:custGeom>
              <a:avLst/>
              <a:gdLst/>
              <a:ahLst/>
              <a:cxnLst/>
              <a:rect l="l" t="t" r="r" b="b"/>
              <a:pathLst>
                <a:path w="1277" h="1277" extrusionOk="0">
                  <a:moveTo>
                    <a:pt x="1064" y="243"/>
                  </a:moveTo>
                  <a:cubicBezTo>
                    <a:pt x="851" y="0"/>
                    <a:pt x="486" y="0"/>
                    <a:pt x="274" y="213"/>
                  </a:cubicBezTo>
                  <a:cubicBezTo>
                    <a:pt x="243" y="243"/>
                    <a:pt x="243" y="243"/>
                    <a:pt x="243" y="243"/>
                  </a:cubicBezTo>
                  <a:cubicBezTo>
                    <a:pt x="243" y="243"/>
                    <a:pt x="243" y="274"/>
                    <a:pt x="213" y="274"/>
                  </a:cubicBezTo>
                  <a:cubicBezTo>
                    <a:pt x="0" y="487"/>
                    <a:pt x="0" y="821"/>
                    <a:pt x="213" y="1064"/>
                  </a:cubicBezTo>
                  <a:cubicBezTo>
                    <a:pt x="426" y="1277"/>
                    <a:pt x="790" y="1277"/>
                    <a:pt x="1003" y="1064"/>
                  </a:cubicBezTo>
                  <a:cubicBezTo>
                    <a:pt x="1003" y="1064"/>
                    <a:pt x="1033" y="1034"/>
                    <a:pt x="1033" y="1034"/>
                  </a:cubicBezTo>
                  <a:cubicBezTo>
                    <a:pt x="1033" y="1034"/>
                    <a:pt x="1033" y="1034"/>
                    <a:pt x="1064" y="1034"/>
                  </a:cubicBezTo>
                  <a:cubicBezTo>
                    <a:pt x="1277" y="790"/>
                    <a:pt x="1277" y="456"/>
                    <a:pt x="1064"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284525" y="567175"/>
              <a:ext cx="31925" cy="31925"/>
            </a:xfrm>
            <a:custGeom>
              <a:avLst/>
              <a:gdLst/>
              <a:ahLst/>
              <a:cxnLst/>
              <a:rect l="l" t="t" r="r" b="b"/>
              <a:pathLst>
                <a:path w="1277" h="1277" extrusionOk="0">
                  <a:moveTo>
                    <a:pt x="1064" y="243"/>
                  </a:moveTo>
                  <a:cubicBezTo>
                    <a:pt x="851" y="0"/>
                    <a:pt x="487" y="0"/>
                    <a:pt x="274" y="213"/>
                  </a:cubicBezTo>
                  <a:cubicBezTo>
                    <a:pt x="274" y="243"/>
                    <a:pt x="274" y="243"/>
                    <a:pt x="274" y="243"/>
                  </a:cubicBezTo>
                  <a:cubicBezTo>
                    <a:pt x="244" y="243"/>
                    <a:pt x="244" y="243"/>
                    <a:pt x="244" y="274"/>
                  </a:cubicBezTo>
                  <a:cubicBezTo>
                    <a:pt x="0" y="487"/>
                    <a:pt x="0" y="821"/>
                    <a:pt x="244" y="1064"/>
                  </a:cubicBezTo>
                  <a:cubicBezTo>
                    <a:pt x="456" y="1277"/>
                    <a:pt x="791" y="1277"/>
                    <a:pt x="1034" y="1064"/>
                  </a:cubicBezTo>
                  <a:cubicBezTo>
                    <a:pt x="1034" y="1064"/>
                    <a:pt x="1034" y="1034"/>
                    <a:pt x="1034" y="1034"/>
                  </a:cubicBezTo>
                  <a:cubicBezTo>
                    <a:pt x="1034" y="1034"/>
                    <a:pt x="1064" y="1034"/>
                    <a:pt x="1064" y="1034"/>
                  </a:cubicBezTo>
                  <a:cubicBezTo>
                    <a:pt x="1277" y="791"/>
                    <a:pt x="1277" y="456"/>
                    <a:pt x="1064"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128750" y="564900"/>
              <a:ext cx="34225" cy="34200"/>
            </a:xfrm>
            <a:custGeom>
              <a:avLst/>
              <a:gdLst/>
              <a:ahLst/>
              <a:cxnLst/>
              <a:rect l="l" t="t" r="r" b="b"/>
              <a:pathLst>
                <a:path w="1369" h="1368" extrusionOk="0">
                  <a:moveTo>
                    <a:pt x="1155" y="243"/>
                  </a:moveTo>
                  <a:cubicBezTo>
                    <a:pt x="912" y="0"/>
                    <a:pt x="517" y="0"/>
                    <a:pt x="304" y="243"/>
                  </a:cubicBezTo>
                  <a:cubicBezTo>
                    <a:pt x="274" y="243"/>
                    <a:pt x="274" y="274"/>
                    <a:pt x="274" y="274"/>
                  </a:cubicBezTo>
                  <a:cubicBezTo>
                    <a:pt x="274" y="274"/>
                    <a:pt x="243" y="274"/>
                    <a:pt x="243" y="274"/>
                  </a:cubicBezTo>
                  <a:cubicBezTo>
                    <a:pt x="31" y="517"/>
                    <a:pt x="0" y="882"/>
                    <a:pt x="243" y="1125"/>
                  </a:cubicBezTo>
                  <a:cubicBezTo>
                    <a:pt x="487" y="1368"/>
                    <a:pt x="851" y="1368"/>
                    <a:pt x="1095" y="1125"/>
                  </a:cubicBezTo>
                  <a:cubicBezTo>
                    <a:pt x="1095" y="1125"/>
                    <a:pt x="1095" y="1125"/>
                    <a:pt x="1125" y="1125"/>
                  </a:cubicBezTo>
                  <a:cubicBezTo>
                    <a:pt x="1125" y="1094"/>
                    <a:pt x="1125" y="1094"/>
                    <a:pt x="1125" y="1094"/>
                  </a:cubicBezTo>
                  <a:cubicBezTo>
                    <a:pt x="1368" y="851"/>
                    <a:pt x="1368" y="486"/>
                    <a:pt x="115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207025" y="488150"/>
              <a:ext cx="34200" cy="34200"/>
            </a:xfrm>
            <a:custGeom>
              <a:avLst/>
              <a:gdLst/>
              <a:ahLst/>
              <a:cxnLst/>
              <a:rect l="l" t="t" r="r" b="b"/>
              <a:pathLst>
                <a:path w="1368" h="1368" extrusionOk="0">
                  <a:moveTo>
                    <a:pt x="1125" y="243"/>
                  </a:moveTo>
                  <a:cubicBezTo>
                    <a:pt x="881" y="0"/>
                    <a:pt x="517" y="0"/>
                    <a:pt x="274" y="243"/>
                  </a:cubicBezTo>
                  <a:cubicBezTo>
                    <a:pt x="274" y="243"/>
                    <a:pt x="274" y="243"/>
                    <a:pt x="243" y="274"/>
                  </a:cubicBezTo>
                  <a:cubicBezTo>
                    <a:pt x="243" y="274"/>
                    <a:pt x="243" y="274"/>
                    <a:pt x="243" y="274"/>
                  </a:cubicBezTo>
                  <a:cubicBezTo>
                    <a:pt x="0" y="517"/>
                    <a:pt x="0" y="882"/>
                    <a:pt x="213" y="1125"/>
                  </a:cubicBezTo>
                  <a:cubicBezTo>
                    <a:pt x="456" y="1368"/>
                    <a:pt x="851" y="1368"/>
                    <a:pt x="1064" y="1125"/>
                  </a:cubicBezTo>
                  <a:cubicBezTo>
                    <a:pt x="1094" y="1125"/>
                    <a:pt x="1094" y="1125"/>
                    <a:pt x="1094" y="1125"/>
                  </a:cubicBezTo>
                  <a:cubicBezTo>
                    <a:pt x="1094" y="1094"/>
                    <a:pt x="1094" y="1094"/>
                    <a:pt x="1125" y="1094"/>
                  </a:cubicBezTo>
                  <a:cubicBezTo>
                    <a:pt x="1368" y="851"/>
                    <a:pt x="1368" y="486"/>
                    <a:pt x="112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128750" y="409100"/>
              <a:ext cx="36500" cy="36500"/>
            </a:xfrm>
            <a:custGeom>
              <a:avLst/>
              <a:gdLst/>
              <a:ahLst/>
              <a:cxnLst/>
              <a:rect l="l" t="t" r="r" b="b"/>
              <a:pathLst>
                <a:path w="1460" h="1460" extrusionOk="0">
                  <a:moveTo>
                    <a:pt x="1216" y="275"/>
                  </a:moveTo>
                  <a:cubicBezTo>
                    <a:pt x="943" y="1"/>
                    <a:pt x="547" y="1"/>
                    <a:pt x="304" y="244"/>
                  </a:cubicBezTo>
                  <a:cubicBezTo>
                    <a:pt x="304" y="275"/>
                    <a:pt x="304" y="275"/>
                    <a:pt x="274" y="275"/>
                  </a:cubicBezTo>
                  <a:cubicBezTo>
                    <a:pt x="274" y="275"/>
                    <a:pt x="274" y="305"/>
                    <a:pt x="243" y="305"/>
                  </a:cubicBezTo>
                  <a:cubicBezTo>
                    <a:pt x="0" y="548"/>
                    <a:pt x="0" y="943"/>
                    <a:pt x="243" y="1217"/>
                  </a:cubicBezTo>
                  <a:cubicBezTo>
                    <a:pt x="517" y="1460"/>
                    <a:pt x="912" y="1460"/>
                    <a:pt x="1155" y="1217"/>
                  </a:cubicBezTo>
                  <a:cubicBezTo>
                    <a:pt x="1155" y="1217"/>
                    <a:pt x="1155" y="1186"/>
                    <a:pt x="1186" y="1186"/>
                  </a:cubicBezTo>
                  <a:cubicBezTo>
                    <a:pt x="1186" y="1186"/>
                    <a:pt x="1186" y="1186"/>
                    <a:pt x="1216" y="1186"/>
                  </a:cubicBezTo>
                  <a:cubicBezTo>
                    <a:pt x="1459" y="913"/>
                    <a:pt x="1459" y="518"/>
                    <a:pt x="1216"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051225" y="485850"/>
              <a:ext cx="36500" cy="36500"/>
            </a:xfrm>
            <a:custGeom>
              <a:avLst/>
              <a:gdLst/>
              <a:ahLst/>
              <a:cxnLst/>
              <a:rect l="l" t="t" r="r" b="b"/>
              <a:pathLst>
                <a:path w="1460" h="1460" extrusionOk="0">
                  <a:moveTo>
                    <a:pt x="1217" y="274"/>
                  </a:moveTo>
                  <a:cubicBezTo>
                    <a:pt x="943" y="1"/>
                    <a:pt x="548" y="1"/>
                    <a:pt x="274" y="244"/>
                  </a:cubicBezTo>
                  <a:cubicBezTo>
                    <a:pt x="274" y="274"/>
                    <a:pt x="274" y="274"/>
                    <a:pt x="274" y="274"/>
                  </a:cubicBezTo>
                  <a:cubicBezTo>
                    <a:pt x="274" y="305"/>
                    <a:pt x="244" y="305"/>
                    <a:pt x="244" y="305"/>
                  </a:cubicBezTo>
                  <a:cubicBezTo>
                    <a:pt x="1" y="548"/>
                    <a:pt x="1" y="943"/>
                    <a:pt x="244" y="1217"/>
                  </a:cubicBezTo>
                  <a:cubicBezTo>
                    <a:pt x="487" y="1460"/>
                    <a:pt x="882" y="1460"/>
                    <a:pt x="1156" y="1217"/>
                  </a:cubicBezTo>
                  <a:cubicBezTo>
                    <a:pt x="1156" y="1217"/>
                    <a:pt x="1156" y="1186"/>
                    <a:pt x="1156" y="1186"/>
                  </a:cubicBezTo>
                  <a:cubicBezTo>
                    <a:pt x="1186" y="1186"/>
                    <a:pt x="1186" y="1186"/>
                    <a:pt x="1186" y="1186"/>
                  </a:cubicBezTo>
                  <a:cubicBezTo>
                    <a:pt x="1460" y="913"/>
                    <a:pt x="1460" y="518"/>
                    <a:pt x="121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972975" y="406825"/>
              <a:ext cx="38775" cy="38775"/>
            </a:xfrm>
            <a:custGeom>
              <a:avLst/>
              <a:gdLst/>
              <a:ahLst/>
              <a:cxnLst/>
              <a:rect l="l" t="t" r="r" b="b"/>
              <a:pathLst>
                <a:path w="1551" h="1551" extrusionOk="0">
                  <a:moveTo>
                    <a:pt x="1277" y="274"/>
                  </a:moveTo>
                  <a:cubicBezTo>
                    <a:pt x="1034" y="1"/>
                    <a:pt x="578" y="1"/>
                    <a:pt x="304" y="274"/>
                  </a:cubicBezTo>
                  <a:cubicBezTo>
                    <a:pt x="304" y="274"/>
                    <a:pt x="304" y="274"/>
                    <a:pt x="304" y="305"/>
                  </a:cubicBezTo>
                  <a:cubicBezTo>
                    <a:pt x="274" y="305"/>
                    <a:pt x="274" y="305"/>
                    <a:pt x="274" y="305"/>
                  </a:cubicBezTo>
                  <a:cubicBezTo>
                    <a:pt x="0" y="578"/>
                    <a:pt x="0" y="1004"/>
                    <a:pt x="274" y="1277"/>
                  </a:cubicBezTo>
                  <a:cubicBezTo>
                    <a:pt x="517" y="1551"/>
                    <a:pt x="973" y="1551"/>
                    <a:pt x="1246" y="1277"/>
                  </a:cubicBezTo>
                  <a:cubicBezTo>
                    <a:pt x="1246" y="1277"/>
                    <a:pt x="1246" y="1277"/>
                    <a:pt x="1246" y="1277"/>
                  </a:cubicBezTo>
                  <a:cubicBezTo>
                    <a:pt x="1246" y="1247"/>
                    <a:pt x="1277" y="1247"/>
                    <a:pt x="1277" y="1247"/>
                  </a:cubicBezTo>
                  <a:cubicBezTo>
                    <a:pt x="1550" y="973"/>
                    <a:pt x="1550"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3988175" y="1513225"/>
              <a:ext cx="6875" cy="6875"/>
            </a:xfrm>
            <a:custGeom>
              <a:avLst/>
              <a:gdLst/>
              <a:ahLst/>
              <a:cxnLst/>
              <a:rect l="l" t="t" r="r" b="b"/>
              <a:pathLst>
                <a:path w="275" h="275" extrusionOk="0">
                  <a:moveTo>
                    <a:pt x="244" y="31"/>
                  </a:moveTo>
                  <a:cubicBezTo>
                    <a:pt x="183" y="1"/>
                    <a:pt x="122" y="1"/>
                    <a:pt x="92" y="31"/>
                  </a:cubicBezTo>
                  <a:cubicBezTo>
                    <a:pt x="62" y="31"/>
                    <a:pt x="62" y="62"/>
                    <a:pt x="62" y="62"/>
                  </a:cubicBezTo>
                  <a:cubicBezTo>
                    <a:pt x="62" y="62"/>
                    <a:pt x="62" y="62"/>
                    <a:pt x="31" y="62"/>
                  </a:cubicBezTo>
                  <a:cubicBezTo>
                    <a:pt x="1" y="122"/>
                    <a:pt x="1" y="183"/>
                    <a:pt x="31" y="213"/>
                  </a:cubicBezTo>
                  <a:cubicBezTo>
                    <a:pt x="92" y="274"/>
                    <a:pt x="153" y="274"/>
                    <a:pt x="183" y="213"/>
                  </a:cubicBezTo>
                  <a:cubicBezTo>
                    <a:pt x="183" y="213"/>
                    <a:pt x="183" y="213"/>
                    <a:pt x="214" y="183"/>
                  </a:cubicBezTo>
                  <a:cubicBezTo>
                    <a:pt x="214" y="183"/>
                    <a:pt x="214" y="183"/>
                    <a:pt x="244" y="183"/>
                  </a:cubicBezTo>
                  <a:cubicBezTo>
                    <a:pt x="274" y="153"/>
                    <a:pt x="274" y="6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065700" y="1436475"/>
              <a:ext cx="6850" cy="6875"/>
            </a:xfrm>
            <a:custGeom>
              <a:avLst/>
              <a:gdLst/>
              <a:ahLst/>
              <a:cxnLst/>
              <a:rect l="l" t="t" r="r" b="b"/>
              <a:pathLst>
                <a:path w="274" h="275" extrusionOk="0">
                  <a:moveTo>
                    <a:pt x="243" y="31"/>
                  </a:moveTo>
                  <a:cubicBezTo>
                    <a:pt x="213" y="1"/>
                    <a:pt x="122" y="1"/>
                    <a:pt x="91" y="31"/>
                  </a:cubicBezTo>
                  <a:cubicBezTo>
                    <a:pt x="91" y="31"/>
                    <a:pt x="91" y="62"/>
                    <a:pt x="91" y="62"/>
                  </a:cubicBezTo>
                  <a:cubicBezTo>
                    <a:pt x="61" y="62"/>
                    <a:pt x="61" y="62"/>
                    <a:pt x="61" y="62"/>
                  </a:cubicBezTo>
                  <a:cubicBezTo>
                    <a:pt x="0" y="122"/>
                    <a:pt x="0" y="183"/>
                    <a:pt x="31" y="214"/>
                  </a:cubicBezTo>
                  <a:cubicBezTo>
                    <a:pt x="91" y="274"/>
                    <a:pt x="152" y="274"/>
                    <a:pt x="213" y="214"/>
                  </a:cubicBezTo>
                  <a:cubicBezTo>
                    <a:pt x="213" y="214"/>
                    <a:pt x="213" y="214"/>
                    <a:pt x="213" y="183"/>
                  </a:cubicBezTo>
                  <a:cubicBezTo>
                    <a:pt x="213" y="183"/>
                    <a:pt x="243" y="183"/>
                    <a:pt x="243" y="183"/>
                  </a:cubicBezTo>
                  <a:cubicBezTo>
                    <a:pt x="274" y="153"/>
                    <a:pt x="274" y="62"/>
                    <a:pt x="24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909925" y="1433450"/>
              <a:ext cx="9900" cy="9900"/>
            </a:xfrm>
            <a:custGeom>
              <a:avLst/>
              <a:gdLst/>
              <a:ahLst/>
              <a:cxnLst/>
              <a:rect l="l" t="t" r="r" b="b"/>
              <a:pathLst>
                <a:path w="396" h="396" extrusionOk="0">
                  <a:moveTo>
                    <a:pt x="334" y="61"/>
                  </a:moveTo>
                  <a:cubicBezTo>
                    <a:pt x="274" y="0"/>
                    <a:pt x="152" y="0"/>
                    <a:pt x="91" y="61"/>
                  </a:cubicBezTo>
                  <a:cubicBezTo>
                    <a:pt x="91" y="91"/>
                    <a:pt x="91" y="91"/>
                    <a:pt x="91" y="91"/>
                  </a:cubicBezTo>
                  <a:cubicBezTo>
                    <a:pt x="91" y="122"/>
                    <a:pt x="61" y="91"/>
                    <a:pt x="61" y="122"/>
                  </a:cubicBezTo>
                  <a:cubicBezTo>
                    <a:pt x="0" y="183"/>
                    <a:pt x="0" y="274"/>
                    <a:pt x="61" y="335"/>
                  </a:cubicBezTo>
                  <a:cubicBezTo>
                    <a:pt x="122" y="395"/>
                    <a:pt x="213" y="395"/>
                    <a:pt x="274" y="335"/>
                  </a:cubicBezTo>
                  <a:cubicBezTo>
                    <a:pt x="274" y="335"/>
                    <a:pt x="274" y="304"/>
                    <a:pt x="274" y="304"/>
                  </a:cubicBezTo>
                  <a:cubicBezTo>
                    <a:pt x="304" y="304"/>
                    <a:pt x="304" y="304"/>
                    <a:pt x="304" y="274"/>
                  </a:cubicBezTo>
                  <a:cubicBezTo>
                    <a:pt x="365" y="243"/>
                    <a:pt x="395" y="122"/>
                    <a:pt x="33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3987425" y="1356700"/>
              <a:ext cx="9900" cy="9900"/>
            </a:xfrm>
            <a:custGeom>
              <a:avLst/>
              <a:gdLst/>
              <a:ahLst/>
              <a:cxnLst/>
              <a:rect l="l" t="t" r="r" b="b"/>
              <a:pathLst>
                <a:path w="396" h="396" extrusionOk="0">
                  <a:moveTo>
                    <a:pt x="335" y="91"/>
                  </a:moveTo>
                  <a:cubicBezTo>
                    <a:pt x="274" y="31"/>
                    <a:pt x="183" y="0"/>
                    <a:pt x="122" y="61"/>
                  </a:cubicBezTo>
                  <a:cubicBezTo>
                    <a:pt x="92" y="91"/>
                    <a:pt x="122" y="91"/>
                    <a:pt x="92" y="91"/>
                  </a:cubicBezTo>
                  <a:cubicBezTo>
                    <a:pt x="92" y="122"/>
                    <a:pt x="92" y="91"/>
                    <a:pt x="61" y="122"/>
                  </a:cubicBezTo>
                  <a:cubicBezTo>
                    <a:pt x="0" y="183"/>
                    <a:pt x="0" y="274"/>
                    <a:pt x="61" y="335"/>
                  </a:cubicBezTo>
                  <a:cubicBezTo>
                    <a:pt x="122" y="395"/>
                    <a:pt x="213" y="395"/>
                    <a:pt x="274" y="335"/>
                  </a:cubicBezTo>
                  <a:cubicBezTo>
                    <a:pt x="304" y="335"/>
                    <a:pt x="304" y="304"/>
                    <a:pt x="304" y="304"/>
                  </a:cubicBezTo>
                  <a:cubicBezTo>
                    <a:pt x="304" y="304"/>
                    <a:pt x="304" y="304"/>
                    <a:pt x="335" y="274"/>
                  </a:cubicBezTo>
                  <a:cubicBezTo>
                    <a:pt x="396" y="213"/>
                    <a:pt x="396" y="122"/>
                    <a:pt x="33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909925" y="1277675"/>
              <a:ext cx="11400" cy="12175"/>
            </a:xfrm>
            <a:custGeom>
              <a:avLst/>
              <a:gdLst/>
              <a:ahLst/>
              <a:cxnLst/>
              <a:rect l="l" t="t" r="r" b="b"/>
              <a:pathLst>
                <a:path w="456" h="487" extrusionOk="0">
                  <a:moveTo>
                    <a:pt x="395" y="91"/>
                  </a:moveTo>
                  <a:cubicBezTo>
                    <a:pt x="304" y="30"/>
                    <a:pt x="182" y="0"/>
                    <a:pt x="122" y="91"/>
                  </a:cubicBezTo>
                  <a:cubicBezTo>
                    <a:pt x="91" y="91"/>
                    <a:pt x="91" y="122"/>
                    <a:pt x="91" y="122"/>
                  </a:cubicBezTo>
                  <a:cubicBezTo>
                    <a:pt x="91" y="122"/>
                    <a:pt x="61" y="122"/>
                    <a:pt x="61" y="122"/>
                  </a:cubicBezTo>
                  <a:cubicBezTo>
                    <a:pt x="0" y="213"/>
                    <a:pt x="0" y="334"/>
                    <a:pt x="61" y="395"/>
                  </a:cubicBezTo>
                  <a:cubicBezTo>
                    <a:pt x="152" y="486"/>
                    <a:pt x="274" y="486"/>
                    <a:pt x="334" y="395"/>
                  </a:cubicBezTo>
                  <a:cubicBezTo>
                    <a:pt x="334" y="395"/>
                    <a:pt x="334" y="395"/>
                    <a:pt x="365" y="365"/>
                  </a:cubicBezTo>
                  <a:cubicBezTo>
                    <a:pt x="365" y="365"/>
                    <a:pt x="365" y="365"/>
                    <a:pt x="395" y="365"/>
                  </a:cubicBezTo>
                  <a:cubicBezTo>
                    <a:pt x="456" y="274"/>
                    <a:pt x="456" y="182"/>
                    <a:pt x="39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3831650" y="1354425"/>
              <a:ext cx="12175" cy="12175"/>
            </a:xfrm>
            <a:custGeom>
              <a:avLst/>
              <a:gdLst/>
              <a:ahLst/>
              <a:cxnLst/>
              <a:rect l="l" t="t" r="r" b="b"/>
              <a:pathLst>
                <a:path w="487" h="487" extrusionOk="0">
                  <a:moveTo>
                    <a:pt x="395" y="91"/>
                  </a:moveTo>
                  <a:cubicBezTo>
                    <a:pt x="335" y="0"/>
                    <a:pt x="213" y="0"/>
                    <a:pt x="122" y="91"/>
                  </a:cubicBezTo>
                  <a:cubicBezTo>
                    <a:pt x="122" y="91"/>
                    <a:pt x="122" y="122"/>
                    <a:pt x="122" y="122"/>
                  </a:cubicBezTo>
                  <a:cubicBezTo>
                    <a:pt x="122" y="122"/>
                    <a:pt x="91" y="122"/>
                    <a:pt x="91" y="122"/>
                  </a:cubicBezTo>
                  <a:cubicBezTo>
                    <a:pt x="0" y="213"/>
                    <a:pt x="0" y="334"/>
                    <a:pt x="91" y="395"/>
                  </a:cubicBezTo>
                  <a:cubicBezTo>
                    <a:pt x="152" y="486"/>
                    <a:pt x="274" y="486"/>
                    <a:pt x="365" y="395"/>
                  </a:cubicBezTo>
                  <a:cubicBezTo>
                    <a:pt x="365" y="395"/>
                    <a:pt x="365" y="395"/>
                    <a:pt x="365" y="365"/>
                  </a:cubicBezTo>
                  <a:cubicBezTo>
                    <a:pt x="395" y="365"/>
                    <a:pt x="395" y="365"/>
                    <a:pt x="395" y="365"/>
                  </a:cubicBezTo>
                  <a:cubicBezTo>
                    <a:pt x="487" y="274"/>
                    <a:pt x="487" y="152"/>
                    <a:pt x="39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3754125" y="1275375"/>
              <a:ext cx="13725" cy="14475"/>
            </a:xfrm>
            <a:custGeom>
              <a:avLst/>
              <a:gdLst/>
              <a:ahLst/>
              <a:cxnLst/>
              <a:rect l="l" t="t" r="r" b="b"/>
              <a:pathLst>
                <a:path w="549" h="579" extrusionOk="0">
                  <a:moveTo>
                    <a:pt x="457" y="92"/>
                  </a:moveTo>
                  <a:cubicBezTo>
                    <a:pt x="366" y="1"/>
                    <a:pt x="214" y="1"/>
                    <a:pt x="123" y="92"/>
                  </a:cubicBezTo>
                  <a:cubicBezTo>
                    <a:pt x="123" y="122"/>
                    <a:pt x="123" y="122"/>
                    <a:pt x="92" y="122"/>
                  </a:cubicBezTo>
                  <a:cubicBezTo>
                    <a:pt x="92" y="122"/>
                    <a:pt x="92" y="122"/>
                    <a:pt x="92" y="153"/>
                  </a:cubicBezTo>
                  <a:cubicBezTo>
                    <a:pt x="1" y="244"/>
                    <a:pt x="1" y="396"/>
                    <a:pt x="92" y="487"/>
                  </a:cubicBezTo>
                  <a:cubicBezTo>
                    <a:pt x="183" y="578"/>
                    <a:pt x="335" y="578"/>
                    <a:pt x="426" y="487"/>
                  </a:cubicBezTo>
                  <a:cubicBezTo>
                    <a:pt x="426" y="487"/>
                    <a:pt x="426" y="457"/>
                    <a:pt x="426" y="457"/>
                  </a:cubicBezTo>
                  <a:cubicBezTo>
                    <a:pt x="426" y="457"/>
                    <a:pt x="457" y="457"/>
                    <a:pt x="457" y="426"/>
                  </a:cubicBezTo>
                  <a:cubicBezTo>
                    <a:pt x="548" y="335"/>
                    <a:pt x="548"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831650" y="1198625"/>
              <a:ext cx="13700" cy="14475"/>
            </a:xfrm>
            <a:custGeom>
              <a:avLst/>
              <a:gdLst/>
              <a:ahLst/>
              <a:cxnLst/>
              <a:rect l="l" t="t" r="r" b="b"/>
              <a:pathLst>
                <a:path w="548" h="579" extrusionOk="0">
                  <a:moveTo>
                    <a:pt x="456" y="92"/>
                  </a:moveTo>
                  <a:cubicBezTo>
                    <a:pt x="365" y="1"/>
                    <a:pt x="213" y="1"/>
                    <a:pt x="122" y="92"/>
                  </a:cubicBezTo>
                  <a:cubicBezTo>
                    <a:pt x="122" y="123"/>
                    <a:pt x="122" y="123"/>
                    <a:pt x="122" y="123"/>
                  </a:cubicBezTo>
                  <a:cubicBezTo>
                    <a:pt x="122" y="123"/>
                    <a:pt x="91" y="123"/>
                    <a:pt x="91" y="153"/>
                  </a:cubicBezTo>
                  <a:cubicBezTo>
                    <a:pt x="0" y="244"/>
                    <a:pt x="0" y="396"/>
                    <a:pt x="91" y="487"/>
                  </a:cubicBezTo>
                  <a:cubicBezTo>
                    <a:pt x="183" y="578"/>
                    <a:pt x="335" y="578"/>
                    <a:pt x="426" y="487"/>
                  </a:cubicBezTo>
                  <a:cubicBezTo>
                    <a:pt x="426" y="487"/>
                    <a:pt x="426" y="457"/>
                    <a:pt x="456" y="457"/>
                  </a:cubicBezTo>
                  <a:cubicBezTo>
                    <a:pt x="456" y="457"/>
                    <a:pt x="456" y="457"/>
                    <a:pt x="456" y="427"/>
                  </a:cubicBezTo>
                  <a:cubicBezTo>
                    <a:pt x="547" y="335"/>
                    <a:pt x="54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675875" y="1196350"/>
              <a:ext cx="15975" cy="16750"/>
            </a:xfrm>
            <a:custGeom>
              <a:avLst/>
              <a:gdLst/>
              <a:ahLst/>
              <a:cxnLst/>
              <a:rect l="l" t="t" r="r" b="b"/>
              <a:pathLst>
                <a:path w="639" h="670" extrusionOk="0">
                  <a:moveTo>
                    <a:pt x="547" y="122"/>
                  </a:moveTo>
                  <a:cubicBezTo>
                    <a:pt x="426" y="1"/>
                    <a:pt x="274" y="1"/>
                    <a:pt x="152" y="122"/>
                  </a:cubicBezTo>
                  <a:cubicBezTo>
                    <a:pt x="152" y="122"/>
                    <a:pt x="152" y="122"/>
                    <a:pt x="122" y="153"/>
                  </a:cubicBezTo>
                  <a:cubicBezTo>
                    <a:pt x="122" y="153"/>
                    <a:pt x="122" y="153"/>
                    <a:pt x="122" y="153"/>
                  </a:cubicBezTo>
                  <a:cubicBezTo>
                    <a:pt x="0" y="274"/>
                    <a:pt x="0" y="457"/>
                    <a:pt x="91" y="548"/>
                  </a:cubicBezTo>
                  <a:cubicBezTo>
                    <a:pt x="213" y="669"/>
                    <a:pt x="395" y="669"/>
                    <a:pt x="486" y="548"/>
                  </a:cubicBezTo>
                  <a:cubicBezTo>
                    <a:pt x="517" y="548"/>
                    <a:pt x="517" y="548"/>
                    <a:pt x="517" y="518"/>
                  </a:cubicBezTo>
                  <a:cubicBezTo>
                    <a:pt x="517" y="518"/>
                    <a:pt x="547" y="518"/>
                    <a:pt x="547" y="518"/>
                  </a:cubicBezTo>
                  <a:cubicBezTo>
                    <a:pt x="638" y="396"/>
                    <a:pt x="638" y="244"/>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753375" y="1119600"/>
              <a:ext cx="16750" cy="16750"/>
            </a:xfrm>
            <a:custGeom>
              <a:avLst/>
              <a:gdLst/>
              <a:ahLst/>
              <a:cxnLst/>
              <a:rect l="l" t="t" r="r" b="b"/>
              <a:pathLst>
                <a:path w="670" h="670" extrusionOk="0">
                  <a:moveTo>
                    <a:pt x="548" y="122"/>
                  </a:moveTo>
                  <a:cubicBezTo>
                    <a:pt x="456" y="1"/>
                    <a:pt x="274" y="1"/>
                    <a:pt x="153" y="122"/>
                  </a:cubicBezTo>
                  <a:cubicBezTo>
                    <a:pt x="153" y="122"/>
                    <a:pt x="153" y="122"/>
                    <a:pt x="153" y="153"/>
                  </a:cubicBezTo>
                  <a:cubicBezTo>
                    <a:pt x="122" y="153"/>
                    <a:pt x="122" y="153"/>
                    <a:pt x="122" y="153"/>
                  </a:cubicBezTo>
                  <a:cubicBezTo>
                    <a:pt x="1" y="274"/>
                    <a:pt x="1" y="457"/>
                    <a:pt x="122" y="548"/>
                  </a:cubicBezTo>
                  <a:cubicBezTo>
                    <a:pt x="213" y="670"/>
                    <a:pt x="396" y="670"/>
                    <a:pt x="517" y="548"/>
                  </a:cubicBezTo>
                  <a:cubicBezTo>
                    <a:pt x="517" y="548"/>
                    <a:pt x="517" y="548"/>
                    <a:pt x="517" y="518"/>
                  </a:cubicBezTo>
                  <a:cubicBezTo>
                    <a:pt x="548" y="518"/>
                    <a:pt x="548" y="518"/>
                    <a:pt x="548" y="518"/>
                  </a:cubicBezTo>
                  <a:cubicBezTo>
                    <a:pt x="669" y="396"/>
                    <a:pt x="669" y="214"/>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675100" y="1040575"/>
              <a:ext cx="19025" cy="19025"/>
            </a:xfrm>
            <a:custGeom>
              <a:avLst/>
              <a:gdLst/>
              <a:ahLst/>
              <a:cxnLst/>
              <a:rect l="l" t="t" r="r" b="b"/>
              <a:pathLst>
                <a:path w="761" h="761" extrusionOk="0">
                  <a:moveTo>
                    <a:pt x="639" y="122"/>
                  </a:moveTo>
                  <a:cubicBezTo>
                    <a:pt x="517" y="1"/>
                    <a:pt x="305" y="1"/>
                    <a:pt x="183" y="122"/>
                  </a:cubicBezTo>
                  <a:cubicBezTo>
                    <a:pt x="183" y="122"/>
                    <a:pt x="183" y="153"/>
                    <a:pt x="153" y="153"/>
                  </a:cubicBezTo>
                  <a:cubicBezTo>
                    <a:pt x="153" y="153"/>
                    <a:pt x="153" y="153"/>
                    <a:pt x="153" y="183"/>
                  </a:cubicBezTo>
                  <a:cubicBezTo>
                    <a:pt x="1" y="305"/>
                    <a:pt x="1" y="517"/>
                    <a:pt x="122" y="639"/>
                  </a:cubicBezTo>
                  <a:cubicBezTo>
                    <a:pt x="274" y="761"/>
                    <a:pt x="457" y="761"/>
                    <a:pt x="609" y="639"/>
                  </a:cubicBezTo>
                  <a:cubicBezTo>
                    <a:pt x="609" y="609"/>
                    <a:pt x="609" y="609"/>
                    <a:pt x="609" y="609"/>
                  </a:cubicBezTo>
                  <a:cubicBezTo>
                    <a:pt x="609" y="609"/>
                    <a:pt x="639" y="609"/>
                    <a:pt x="639" y="578"/>
                  </a:cubicBezTo>
                  <a:cubicBezTo>
                    <a:pt x="761" y="457"/>
                    <a:pt x="761" y="27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597600" y="1117325"/>
              <a:ext cx="19025" cy="19025"/>
            </a:xfrm>
            <a:custGeom>
              <a:avLst/>
              <a:gdLst/>
              <a:ahLst/>
              <a:cxnLst/>
              <a:rect l="l" t="t" r="r" b="b"/>
              <a:pathLst>
                <a:path w="761" h="761" extrusionOk="0">
                  <a:moveTo>
                    <a:pt x="639" y="122"/>
                  </a:moveTo>
                  <a:cubicBezTo>
                    <a:pt x="517" y="1"/>
                    <a:pt x="304" y="1"/>
                    <a:pt x="183" y="122"/>
                  </a:cubicBezTo>
                  <a:cubicBezTo>
                    <a:pt x="152" y="122"/>
                    <a:pt x="152" y="153"/>
                    <a:pt x="152" y="153"/>
                  </a:cubicBezTo>
                  <a:cubicBezTo>
                    <a:pt x="152" y="153"/>
                    <a:pt x="122" y="153"/>
                    <a:pt x="122" y="183"/>
                  </a:cubicBezTo>
                  <a:cubicBezTo>
                    <a:pt x="0" y="305"/>
                    <a:pt x="0" y="487"/>
                    <a:pt x="122" y="639"/>
                  </a:cubicBezTo>
                  <a:cubicBezTo>
                    <a:pt x="244" y="761"/>
                    <a:pt x="456" y="761"/>
                    <a:pt x="578" y="639"/>
                  </a:cubicBezTo>
                  <a:cubicBezTo>
                    <a:pt x="578" y="639"/>
                    <a:pt x="608" y="609"/>
                    <a:pt x="608" y="609"/>
                  </a:cubicBezTo>
                  <a:cubicBezTo>
                    <a:pt x="608" y="609"/>
                    <a:pt x="608" y="609"/>
                    <a:pt x="639" y="578"/>
                  </a:cubicBezTo>
                  <a:cubicBezTo>
                    <a:pt x="760" y="457"/>
                    <a:pt x="760" y="27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519325" y="1038300"/>
              <a:ext cx="21300" cy="21300"/>
            </a:xfrm>
            <a:custGeom>
              <a:avLst/>
              <a:gdLst/>
              <a:ahLst/>
              <a:cxnLst/>
              <a:rect l="l" t="t" r="r" b="b"/>
              <a:pathLst>
                <a:path w="852" h="852" extrusionOk="0">
                  <a:moveTo>
                    <a:pt x="730" y="152"/>
                  </a:moveTo>
                  <a:cubicBezTo>
                    <a:pt x="578" y="0"/>
                    <a:pt x="335" y="0"/>
                    <a:pt x="213" y="152"/>
                  </a:cubicBezTo>
                  <a:cubicBezTo>
                    <a:pt x="183" y="152"/>
                    <a:pt x="183" y="152"/>
                    <a:pt x="183" y="183"/>
                  </a:cubicBezTo>
                  <a:cubicBezTo>
                    <a:pt x="183" y="183"/>
                    <a:pt x="153" y="183"/>
                    <a:pt x="153" y="183"/>
                  </a:cubicBezTo>
                  <a:cubicBezTo>
                    <a:pt x="1" y="335"/>
                    <a:pt x="1" y="548"/>
                    <a:pt x="153" y="700"/>
                  </a:cubicBezTo>
                  <a:cubicBezTo>
                    <a:pt x="305" y="852"/>
                    <a:pt x="517" y="852"/>
                    <a:pt x="669" y="700"/>
                  </a:cubicBezTo>
                  <a:cubicBezTo>
                    <a:pt x="669" y="700"/>
                    <a:pt x="669" y="700"/>
                    <a:pt x="700" y="669"/>
                  </a:cubicBezTo>
                  <a:cubicBezTo>
                    <a:pt x="700" y="669"/>
                    <a:pt x="700" y="669"/>
                    <a:pt x="700" y="669"/>
                  </a:cubicBezTo>
                  <a:cubicBezTo>
                    <a:pt x="852" y="517"/>
                    <a:pt x="852" y="27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597600" y="961550"/>
              <a:ext cx="20550" cy="21300"/>
            </a:xfrm>
            <a:custGeom>
              <a:avLst/>
              <a:gdLst/>
              <a:ahLst/>
              <a:cxnLst/>
              <a:rect l="l" t="t" r="r" b="b"/>
              <a:pathLst>
                <a:path w="822" h="852" extrusionOk="0">
                  <a:moveTo>
                    <a:pt x="700" y="153"/>
                  </a:moveTo>
                  <a:cubicBezTo>
                    <a:pt x="548" y="1"/>
                    <a:pt x="335" y="1"/>
                    <a:pt x="183" y="153"/>
                  </a:cubicBezTo>
                  <a:cubicBezTo>
                    <a:pt x="183" y="153"/>
                    <a:pt x="183" y="153"/>
                    <a:pt x="152" y="183"/>
                  </a:cubicBezTo>
                  <a:cubicBezTo>
                    <a:pt x="152" y="183"/>
                    <a:pt x="152" y="183"/>
                    <a:pt x="122" y="183"/>
                  </a:cubicBezTo>
                  <a:cubicBezTo>
                    <a:pt x="0" y="335"/>
                    <a:pt x="0" y="578"/>
                    <a:pt x="122" y="700"/>
                  </a:cubicBezTo>
                  <a:cubicBezTo>
                    <a:pt x="274" y="852"/>
                    <a:pt x="517" y="852"/>
                    <a:pt x="639" y="700"/>
                  </a:cubicBezTo>
                  <a:cubicBezTo>
                    <a:pt x="669" y="700"/>
                    <a:pt x="669" y="700"/>
                    <a:pt x="669" y="669"/>
                  </a:cubicBezTo>
                  <a:cubicBezTo>
                    <a:pt x="669" y="669"/>
                    <a:pt x="700" y="669"/>
                    <a:pt x="700" y="669"/>
                  </a:cubicBezTo>
                  <a:cubicBezTo>
                    <a:pt x="821" y="517"/>
                    <a:pt x="821" y="304"/>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519325" y="882525"/>
              <a:ext cx="23575" cy="23575"/>
            </a:xfrm>
            <a:custGeom>
              <a:avLst/>
              <a:gdLst/>
              <a:ahLst/>
              <a:cxnLst/>
              <a:rect l="l" t="t" r="r" b="b"/>
              <a:pathLst>
                <a:path w="943" h="943" extrusionOk="0">
                  <a:moveTo>
                    <a:pt x="791" y="152"/>
                  </a:moveTo>
                  <a:cubicBezTo>
                    <a:pt x="609" y="0"/>
                    <a:pt x="365" y="0"/>
                    <a:pt x="213" y="152"/>
                  </a:cubicBezTo>
                  <a:cubicBezTo>
                    <a:pt x="183" y="152"/>
                    <a:pt x="183" y="183"/>
                    <a:pt x="183" y="183"/>
                  </a:cubicBezTo>
                  <a:cubicBezTo>
                    <a:pt x="183" y="183"/>
                    <a:pt x="153" y="183"/>
                    <a:pt x="153" y="213"/>
                  </a:cubicBezTo>
                  <a:cubicBezTo>
                    <a:pt x="1" y="365"/>
                    <a:pt x="1" y="608"/>
                    <a:pt x="153" y="791"/>
                  </a:cubicBezTo>
                  <a:cubicBezTo>
                    <a:pt x="305" y="943"/>
                    <a:pt x="578" y="943"/>
                    <a:pt x="730" y="791"/>
                  </a:cubicBezTo>
                  <a:cubicBezTo>
                    <a:pt x="730" y="760"/>
                    <a:pt x="730" y="760"/>
                    <a:pt x="761" y="760"/>
                  </a:cubicBezTo>
                  <a:cubicBezTo>
                    <a:pt x="761" y="760"/>
                    <a:pt x="761" y="760"/>
                    <a:pt x="791" y="730"/>
                  </a:cubicBezTo>
                  <a:cubicBezTo>
                    <a:pt x="943" y="578"/>
                    <a:pt x="943" y="335"/>
                    <a:pt x="79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441825" y="959275"/>
              <a:ext cx="23575" cy="23575"/>
            </a:xfrm>
            <a:custGeom>
              <a:avLst/>
              <a:gdLst/>
              <a:ahLst/>
              <a:cxnLst/>
              <a:rect l="l" t="t" r="r" b="b"/>
              <a:pathLst>
                <a:path w="943" h="943" extrusionOk="0">
                  <a:moveTo>
                    <a:pt x="760" y="152"/>
                  </a:moveTo>
                  <a:cubicBezTo>
                    <a:pt x="608" y="0"/>
                    <a:pt x="365" y="0"/>
                    <a:pt x="183" y="152"/>
                  </a:cubicBezTo>
                  <a:cubicBezTo>
                    <a:pt x="183" y="152"/>
                    <a:pt x="183" y="183"/>
                    <a:pt x="183" y="183"/>
                  </a:cubicBezTo>
                  <a:cubicBezTo>
                    <a:pt x="152" y="183"/>
                    <a:pt x="152" y="183"/>
                    <a:pt x="152" y="213"/>
                  </a:cubicBezTo>
                  <a:cubicBezTo>
                    <a:pt x="0" y="365"/>
                    <a:pt x="0" y="608"/>
                    <a:pt x="152" y="791"/>
                  </a:cubicBezTo>
                  <a:cubicBezTo>
                    <a:pt x="304" y="943"/>
                    <a:pt x="578" y="943"/>
                    <a:pt x="730" y="791"/>
                  </a:cubicBezTo>
                  <a:cubicBezTo>
                    <a:pt x="730" y="791"/>
                    <a:pt x="730" y="760"/>
                    <a:pt x="730" y="760"/>
                  </a:cubicBezTo>
                  <a:cubicBezTo>
                    <a:pt x="760" y="760"/>
                    <a:pt x="760" y="760"/>
                    <a:pt x="760" y="730"/>
                  </a:cubicBezTo>
                  <a:cubicBezTo>
                    <a:pt x="943" y="578"/>
                    <a:pt x="943" y="335"/>
                    <a:pt x="76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441050" y="803500"/>
              <a:ext cx="25875" cy="25850"/>
            </a:xfrm>
            <a:custGeom>
              <a:avLst/>
              <a:gdLst/>
              <a:ahLst/>
              <a:cxnLst/>
              <a:rect l="l" t="t" r="r" b="b"/>
              <a:pathLst>
                <a:path w="1035" h="1034" extrusionOk="0">
                  <a:moveTo>
                    <a:pt x="882" y="183"/>
                  </a:moveTo>
                  <a:cubicBezTo>
                    <a:pt x="700" y="0"/>
                    <a:pt x="396" y="0"/>
                    <a:pt x="214" y="183"/>
                  </a:cubicBezTo>
                  <a:cubicBezTo>
                    <a:pt x="214" y="183"/>
                    <a:pt x="214" y="183"/>
                    <a:pt x="214" y="213"/>
                  </a:cubicBezTo>
                  <a:cubicBezTo>
                    <a:pt x="214" y="213"/>
                    <a:pt x="183" y="213"/>
                    <a:pt x="183" y="213"/>
                  </a:cubicBezTo>
                  <a:cubicBezTo>
                    <a:pt x="1" y="395"/>
                    <a:pt x="1" y="669"/>
                    <a:pt x="183" y="851"/>
                  </a:cubicBezTo>
                  <a:cubicBezTo>
                    <a:pt x="366" y="1034"/>
                    <a:pt x="639" y="1034"/>
                    <a:pt x="822" y="851"/>
                  </a:cubicBezTo>
                  <a:cubicBezTo>
                    <a:pt x="822" y="851"/>
                    <a:pt x="822" y="851"/>
                    <a:pt x="852" y="821"/>
                  </a:cubicBezTo>
                  <a:cubicBezTo>
                    <a:pt x="852" y="821"/>
                    <a:pt x="852" y="821"/>
                    <a:pt x="852" y="821"/>
                  </a:cubicBezTo>
                  <a:cubicBezTo>
                    <a:pt x="1034" y="639"/>
                    <a:pt x="1034"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363550" y="880250"/>
              <a:ext cx="25850" cy="25850"/>
            </a:xfrm>
            <a:custGeom>
              <a:avLst/>
              <a:gdLst/>
              <a:ahLst/>
              <a:cxnLst/>
              <a:rect l="l" t="t" r="r" b="b"/>
              <a:pathLst>
                <a:path w="1034" h="1034" extrusionOk="0">
                  <a:moveTo>
                    <a:pt x="852" y="183"/>
                  </a:moveTo>
                  <a:cubicBezTo>
                    <a:pt x="669" y="0"/>
                    <a:pt x="396" y="0"/>
                    <a:pt x="213" y="183"/>
                  </a:cubicBezTo>
                  <a:cubicBezTo>
                    <a:pt x="213" y="183"/>
                    <a:pt x="213" y="183"/>
                    <a:pt x="213" y="213"/>
                  </a:cubicBezTo>
                  <a:cubicBezTo>
                    <a:pt x="183" y="213"/>
                    <a:pt x="183" y="213"/>
                    <a:pt x="183" y="213"/>
                  </a:cubicBezTo>
                  <a:cubicBezTo>
                    <a:pt x="1" y="395"/>
                    <a:pt x="1" y="669"/>
                    <a:pt x="183" y="851"/>
                  </a:cubicBezTo>
                  <a:cubicBezTo>
                    <a:pt x="335" y="1034"/>
                    <a:pt x="639" y="1034"/>
                    <a:pt x="821" y="851"/>
                  </a:cubicBezTo>
                  <a:cubicBezTo>
                    <a:pt x="821" y="851"/>
                    <a:pt x="821" y="851"/>
                    <a:pt x="821" y="821"/>
                  </a:cubicBezTo>
                  <a:cubicBezTo>
                    <a:pt x="821" y="821"/>
                    <a:pt x="852" y="821"/>
                    <a:pt x="852" y="821"/>
                  </a:cubicBezTo>
                  <a:cubicBezTo>
                    <a:pt x="1034" y="63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363550" y="724475"/>
              <a:ext cx="28150" cy="28125"/>
            </a:xfrm>
            <a:custGeom>
              <a:avLst/>
              <a:gdLst/>
              <a:ahLst/>
              <a:cxnLst/>
              <a:rect l="l" t="t" r="r" b="b"/>
              <a:pathLst>
                <a:path w="1126" h="1125" extrusionOk="0">
                  <a:moveTo>
                    <a:pt x="912" y="182"/>
                  </a:moveTo>
                  <a:cubicBezTo>
                    <a:pt x="730" y="0"/>
                    <a:pt x="426" y="0"/>
                    <a:pt x="213" y="182"/>
                  </a:cubicBezTo>
                  <a:cubicBezTo>
                    <a:pt x="213" y="182"/>
                    <a:pt x="213" y="213"/>
                    <a:pt x="213" y="213"/>
                  </a:cubicBezTo>
                  <a:cubicBezTo>
                    <a:pt x="213" y="213"/>
                    <a:pt x="183" y="213"/>
                    <a:pt x="183" y="243"/>
                  </a:cubicBezTo>
                  <a:cubicBezTo>
                    <a:pt x="1" y="426"/>
                    <a:pt x="1" y="730"/>
                    <a:pt x="183" y="942"/>
                  </a:cubicBezTo>
                  <a:cubicBezTo>
                    <a:pt x="365" y="1125"/>
                    <a:pt x="669" y="1125"/>
                    <a:pt x="882" y="942"/>
                  </a:cubicBezTo>
                  <a:cubicBezTo>
                    <a:pt x="882" y="912"/>
                    <a:pt x="882" y="912"/>
                    <a:pt x="882" y="912"/>
                  </a:cubicBezTo>
                  <a:cubicBezTo>
                    <a:pt x="912" y="912"/>
                    <a:pt x="912" y="912"/>
                    <a:pt x="912" y="882"/>
                  </a:cubicBezTo>
                  <a:cubicBezTo>
                    <a:pt x="1125" y="699"/>
                    <a:pt x="1125" y="395"/>
                    <a:pt x="91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285275" y="801225"/>
              <a:ext cx="28150" cy="28125"/>
            </a:xfrm>
            <a:custGeom>
              <a:avLst/>
              <a:gdLst/>
              <a:ahLst/>
              <a:cxnLst/>
              <a:rect l="l" t="t" r="r" b="b"/>
              <a:pathLst>
                <a:path w="1126" h="1125" extrusionOk="0">
                  <a:moveTo>
                    <a:pt x="943" y="182"/>
                  </a:moveTo>
                  <a:cubicBezTo>
                    <a:pt x="761" y="0"/>
                    <a:pt x="426" y="0"/>
                    <a:pt x="244" y="182"/>
                  </a:cubicBezTo>
                  <a:cubicBezTo>
                    <a:pt x="244" y="182"/>
                    <a:pt x="244" y="213"/>
                    <a:pt x="214" y="213"/>
                  </a:cubicBezTo>
                  <a:cubicBezTo>
                    <a:pt x="214" y="213"/>
                    <a:pt x="214" y="213"/>
                    <a:pt x="214" y="243"/>
                  </a:cubicBezTo>
                  <a:cubicBezTo>
                    <a:pt x="1" y="426"/>
                    <a:pt x="1" y="730"/>
                    <a:pt x="183" y="942"/>
                  </a:cubicBezTo>
                  <a:cubicBezTo>
                    <a:pt x="396" y="1125"/>
                    <a:pt x="700" y="1125"/>
                    <a:pt x="882" y="942"/>
                  </a:cubicBezTo>
                  <a:cubicBezTo>
                    <a:pt x="913" y="912"/>
                    <a:pt x="913" y="912"/>
                    <a:pt x="913" y="912"/>
                  </a:cubicBezTo>
                  <a:cubicBezTo>
                    <a:pt x="913" y="912"/>
                    <a:pt x="943" y="912"/>
                    <a:pt x="943" y="882"/>
                  </a:cubicBezTo>
                  <a:cubicBezTo>
                    <a:pt x="1125" y="699"/>
                    <a:pt x="1125" y="395"/>
                    <a:pt x="943"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207025" y="722175"/>
              <a:ext cx="31175" cy="30425"/>
            </a:xfrm>
            <a:custGeom>
              <a:avLst/>
              <a:gdLst/>
              <a:ahLst/>
              <a:cxnLst/>
              <a:rect l="l" t="t" r="r" b="b"/>
              <a:pathLst>
                <a:path w="1247" h="1217" extrusionOk="0">
                  <a:moveTo>
                    <a:pt x="1033" y="214"/>
                  </a:moveTo>
                  <a:cubicBezTo>
                    <a:pt x="821" y="1"/>
                    <a:pt x="486" y="1"/>
                    <a:pt x="274" y="214"/>
                  </a:cubicBezTo>
                  <a:cubicBezTo>
                    <a:pt x="243" y="214"/>
                    <a:pt x="243" y="214"/>
                    <a:pt x="243" y="214"/>
                  </a:cubicBezTo>
                  <a:cubicBezTo>
                    <a:pt x="243" y="244"/>
                    <a:pt x="243" y="244"/>
                    <a:pt x="213" y="244"/>
                  </a:cubicBezTo>
                  <a:cubicBezTo>
                    <a:pt x="0" y="457"/>
                    <a:pt x="0" y="791"/>
                    <a:pt x="213" y="1004"/>
                  </a:cubicBezTo>
                  <a:cubicBezTo>
                    <a:pt x="426" y="1217"/>
                    <a:pt x="760" y="1217"/>
                    <a:pt x="973" y="1004"/>
                  </a:cubicBezTo>
                  <a:cubicBezTo>
                    <a:pt x="973" y="1004"/>
                    <a:pt x="1003" y="1004"/>
                    <a:pt x="1003" y="974"/>
                  </a:cubicBezTo>
                  <a:cubicBezTo>
                    <a:pt x="1003" y="974"/>
                    <a:pt x="1003" y="974"/>
                    <a:pt x="1033" y="974"/>
                  </a:cubicBezTo>
                  <a:cubicBezTo>
                    <a:pt x="1246" y="761"/>
                    <a:pt x="1246" y="426"/>
                    <a:pt x="103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3285275" y="645425"/>
              <a:ext cx="30425" cy="30425"/>
            </a:xfrm>
            <a:custGeom>
              <a:avLst/>
              <a:gdLst/>
              <a:ahLst/>
              <a:cxnLst/>
              <a:rect l="l" t="t" r="r" b="b"/>
              <a:pathLst>
                <a:path w="1217" h="1217" extrusionOk="0">
                  <a:moveTo>
                    <a:pt x="1004" y="214"/>
                  </a:moveTo>
                  <a:cubicBezTo>
                    <a:pt x="791" y="1"/>
                    <a:pt x="457" y="1"/>
                    <a:pt x="244" y="214"/>
                  </a:cubicBezTo>
                  <a:cubicBezTo>
                    <a:pt x="244" y="214"/>
                    <a:pt x="244" y="214"/>
                    <a:pt x="244" y="214"/>
                  </a:cubicBezTo>
                  <a:cubicBezTo>
                    <a:pt x="214" y="244"/>
                    <a:pt x="214" y="244"/>
                    <a:pt x="214" y="244"/>
                  </a:cubicBezTo>
                  <a:cubicBezTo>
                    <a:pt x="1" y="457"/>
                    <a:pt x="1" y="791"/>
                    <a:pt x="214" y="1004"/>
                  </a:cubicBezTo>
                  <a:cubicBezTo>
                    <a:pt x="396" y="1217"/>
                    <a:pt x="761" y="1217"/>
                    <a:pt x="973" y="1004"/>
                  </a:cubicBezTo>
                  <a:cubicBezTo>
                    <a:pt x="973" y="1004"/>
                    <a:pt x="973" y="1004"/>
                    <a:pt x="973" y="974"/>
                  </a:cubicBezTo>
                  <a:cubicBezTo>
                    <a:pt x="973" y="974"/>
                    <a:pt x="1004" y="974"/>
                    <a:pt x="1004" y="974"/>
                  </a:cubicBezTo>
                  <a:cubicBezTo>
                    <a:pt x="1217" y="761"/>
                    <a:pt x="1217" y="427"/>
                    <a:pt x="100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129500" y="643150"/>
              <a:ext cx="32700" cy="32700"/>
            </a:xfrm>
            <a:custGeom>
              <a:avLst/>
              <a:gdLst/>
              <a:ahLst/>
              <a:cxnLst/>
              <a:rect l="l" t="t" r="r" b="b"/>
              <a:pathLst>
                <a:path w="1308" h="1308" extrusionOk="0">
                  <a:moveTo>
                    <a:pt x="1065" y="214"/>
                  </a:moveTo>
                  <a:cubicBezTo>
                    <a:pt x="852" y="1"/>
                    <a:pt x="487" y="1"/>
                    <a:pt x="274" y="214"/>
                  </a:cubicBezTo>
                  <a:cubicBezTo>
                    <a:pt x="244" y="214"/>
                    <a:pt x="244" y="244"/>
                    <a:pt x="244" y="244"/>
                  </a:cubicBezTo>
                  <a:cubicBezTo>
                    <a:pt x="244" y="244"/>
                    <a:pt x="213" y="244"/>
                    <a:pt x="213" y="274"/>
                  </a:cubicBezTo>
                  <a:cubicBezTo>
                    <a:pt x="1" y="487"/>
                    <a:pt x="1" y="852"/>
                    <a:pt x="213" y="1065"/>
                  </a:cubicBezTo>
                  <a:cubicBezTo>
                    <a:pt x="426" y="1308"/>
                    <a:pt x="791" y="1308"/>
                    <a:pt x="1034" y="1095"/>
                  </a:cubicBezTo>
                  <a:cubicBezTo>
                    <a:pt x="1034" y="1065"/>
                    <a:pt x="1034" y="1065"/>
                    <a:pt x="1034" y="1065"/>
                  </a:cubicBezTo>
                  <a:cubicBezTo>
                    <a:pt x="1065" y="1034"/>
                    <a:pt x="1065" y="1034"/>
                    <a:pt x="1065" y="1034"/>
                  </a:cubicBezTo>
                  <a:cubicBezTo>
                    <a:pt x="1308" y="821"/>
                    <a:pt x="1308" y="457"/>
                    <a:pt x="1065"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207025" y="566400"/>
              <a:ext cx="32700" cy="32700"/>
            </a:xfrm>
            <a:custGeom>
              <a:avLst/>
              <a:gdLst/>
              <a:ahLst/>
              <a:cxnLst/>
              <a:rect l="l" t="t" r="r" b="b"/>
              <a:pathLst>
                <a:path w="1308" h="1308" extrusionOk="0">
                  <a:moveTo>
                    <a:pt x="1094" y="214"/>
                  </a:moveTo>
                  <a:cubicBezTo>
                    <a:pt x="851" y="1"/>
                    <a:pt x="517" y="1"/>
                    <a:pt x="274" y="214"/>
                  </a:cubicBezTo>
                  <a:cubicBezTo>
                    <a:pt x="274" y="214"/>
                    <a:pt x="274" y="244"/>
                    <a:pt x="243" y="244"/>
                  </a:cubicBezTo>
                  <a:cubicBezTo>
                    <a:pt x="243" y="244"/>
                    <a:pt x="243" y="244"/>
                    <a:pt x="243" y="274"/>
                  </a:cubicBezTo>
                  <a:cubicBezTo>
                    <a:pt x="0" y="487"/>
                    <a:pt x="0" y="852"/>
                    <a:pt x="213" y="1065"/>
                  </a:cubicBezTo>
                  <a:cubicBezTo>
                    <a:pt x="456" y="1308"/>
                    <a:pt x="821" y="1308"/>
                    <a:pt x="1033" y="1095"/>
                  </a:cubicBezTo>
                  <a:cubicBezTo>
                    <a:pt x="1064" y="1065"/>
                    <a:pt x="1064" y="1065"/>
                    <a:pt x="1064" y="1065"/>
                  </a:cubicBezTo>
                  <a:cubicBezTo>
                    <a:pt x="1064" y="1034"/>
                    <a:pt x="1064" y="1034"/>
                    <a:pt x="1094" y="1034"/>
                  </a:cubicBezTo>
                  <a:cubicBezTo>
                    <a:pt x="1307" y="822"/>
                    <a:pt x="1307" y="457"/>
                    <a:pt x="109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051225" y="564125"/>
              <a:ext cx="35000" cy="34975"/>
            </a:xfrm>
            <a:custGeom>
              <a:avLst/>
              <a:gdLst/>
              <a:ahLst/>
              <a:cxnLst/>
              <a:rect l="l" t="t" r="r" b="b"/>
              <a:pathLst>
                <a:path w="1400" h="1399" extrusionOk="0">
                  <a:moveTo>
                    <a:pt x="1156" y="244"/>
                  </a:moveTo>
                  <a:cubicBezTo>
                    <a:pt x="913" y="1"/>
                    <a:pt x="518" y="1"/>
                    <a:pt x="274" y="244"/>
                  </a:cubicBezTo>
                  <a:cubicBezTo>
                    <a:pt x="274" y="244"/>
                    <a:pt x="274" y="244"/>
                    <a:pt x="274" y="244"/>
                  </a:cubicBezTo>
                  <a:cubicBezTo>
                    <a:pt x="274" y="274"/>
                    <a:pt x="244" y="274"/>
                    <a:pt x="244" y="274"/>
                  </a:cubicBezTo>
                  <a:cubicBezTo>
                    <a:pt x="1" y="517"/>
                    <a:pt x="1" y="913"/>
                    <a:pt x="244" y="1156"/>
                  </a:cubicBezTo>
                  <a:cubicBezTo>
                    <a:pt x="487" y="1399"/>
                    <a:pt x="882" y="1399"/>
                    <a:pt x="1126" y="1156"/>
                  </a:cubicBezTo>
                  <a:cubicBezTo>
                    <a:pt x="1126" y="1156"/>
                    <a:pt x="1126" y="1156"/>
                    <a:pt x="1126" y="1125"/>
                  </a:cubicBezTo>
                  <a:cubicBezTo>
                    <a:pt x="1156" y="1125"/>
                    <a:pt x="1156" y="1125"/>
                    <a:pt x="1156" y="1125"/>
                  </a:cubicBezTo>
                  <a:cubicBezTo>
                    <a:pt x="1399" y="882"/>
                    <a:pt x="1399" y="487"/>
                    <a:pt x="11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128750" y="487375"/>
              <a:ext cx="35725" cy="34975"/>
            </a:xfrm>
            <a:custGeom>
              <a:avLst/>
              <a:gdLst/>
              <a:ahLst/>
              <a:cxnLst/>
              <a:rect l="l" t="t" r="r" b="b"/>
              <a:pathLst>
                <a:path w="1429" h="1399" extrusionOk="0">
                  <a:moveTo>
                    <a:pt x="1186" y="244"/>
                  </a:moveTo>
                  <a:cubicBezTo>
                    <a:pt x="943" y="1"/>
                    <a:pt x="547" y="1"/>
                    <a:pt x="304" y="244"/>
                  </a:cubicBezTo>
                  <a:cubicBezTo>
                    <a:pt x="274" y="244"/>
                    <a:pt x="274" y="244"/>
                    <a:pt x="274" y="244"/>
                  </a:cubicBezTo>
                  <a:cubicBezTo>
                    <a:pt x="274" y="274"/>
                    <a:pt x="274" y="274"/>
                    <a:pt x="243" y="274"/>
                  </a:cubicBezTo>
                  <a:cubicBezTo>
                    <a:pt x="0" y="517"/>
                    <a:pt x="0" y="913"/>
                    <a:pt x="243" y="1156"/>
                  </a:cubicBezTo>
                  <a:cubicBezTo>
                    <a:pt x="487" y="1399"/>
                    <a:pt x="882" y="1399"/>
                    <a:pt x="1125" y="1156"/>
                  </a:cubicBezTo>
                  <a:cubicBezTo>
                    <a:pt x="1125" y="1156"/>
                    <a:pt x="1155" y="1156"/>
                    <a:pt x="1155" y="1125"/>
                  </a:cubicBezTo>
                  <a:cubicBezTo>
                    <a:pt x="1155" y="1125"/>
                    <a:pt x="1155" y="1125"/>
                    <a:pt x="1186" y="1125"/>
                  </a:cubicBezTo>
                  <a:cubicBezTo>
                    <a:pt x="1429"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051225" y="408350"/>
              <a:ext cx="37275" cy="37250"/>
            </a:xfrm>
            <a:custGeom>
              <a:avLst/>
              <a:gdLst/>
              <a:ahLst/>
              <a:cxnLst/>
              <a:rect l="l" t="t" r="r" b="b"/>
              <a:pathLst>
                <a:path w="1491" h="1490" extrusionOk="0">
                  <a:moveTo>
                    <a:pt x="1247" y="244"/>
                  </a:moveTo>
                  <a:cubicBezTo>
                    <a:pt x="974" y="1"/>
                    <a:pt x="548" y="1"/>
                    <a:pt x="305" y="244"/>
                  </a:cubicBezTo>
                  <a:cubicBezTo>
                    <a:pt x="274" y="244"/>
                    <a:pt x="274" y="274"/>
                    <a:pt x="274" y="274"/>
                  </a:cubicBezTo>
                  <a:cubicBezTo>
                    <a:pt x="274" y="274"/>
                    <a:pt x="244" y="274"/>
                    <a:pt x="244" y="274"/>
                  </a:cubicBezTo>
                  <a:cubicBezTo>
                    <a:pt x="1" y="548"/>
                    <a:pt x="1" y="973"/>
                    <a:pt x="244" y="1216"/>
                  </a:cubicBezTo>
                  <a:cubicBezTo>
                    <a:pt x="487" y="1490"/>
                    <a:pt x="913" y="1490"/>
                    <a:pt x="1186" y="1216"/>
                  </a:cubicBezTo>
                  <a:cubicBezTo>
                    <a:pt x="1186" y="1216"/>
                    <a:pt x="1186" y="1216"/>
                    <a:pt x="1186" y="1216"/>
                  </a:cubicBezTo>
                  <a:cubicBezTo>
                    <a:pt x="1217" y="1186"/>
                    <a:pt x="1217" y="1186"/>
                    <a:pt x="1217" y="1186"/>
                  </a:cubicBezTo>
                  <a:cubicBezTo>
                    <a:pt x="1490" y="943"/>
                    <a:pt x="1490" y="517"/>
                    <a:pt x="12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2972975" y="485100"/>
              <a:ext cx="38000" cy="37250"/>
            </a:xfrm>
            <a:custGeom>
              <a:avLst/>
              <a:gdLst/>
              <a:ahLst/>
              <a:cxnLst/>
              <a:rect l="l" t="t" r="r" b="b"/>
              <a:pathLst>
                <a:path w="1520" h="1490" extrusionOk="0">
                  <a:moveTo>
                    <a:pt x="1246" y="244"/>
                  </a:moveTo>
                  <a:cubicBezTo>
                    <a:pt x="1003" y="1"/>
                    <a:pt x="578" y="1"/>
                    <a:pt x="304" y="244"/>
                  </a:cubicBezTo>
                  <a:cubicBezTo>
                    <a:pt x="304" y="244"/>
                    <a:pt x="304" y="274"/>
                    <a:pt x="304" y="274"/>
                  </a:cubicBezTo>
                  <a:cubicBezTo>
                    <a:pt x="274" y="274"/>
                    <a:pt x="274" y="274"/>
                    <a:pt x="274" y="274"/>
                  </a:cubicBezTo>
                  <a:cubicBezTo>
                    <a:pt x="0" y="548"/>
                    <a:pt x="0" y="973"/>
                    <a:pt x="274" y="1216"/>
                  </a:cubicBezTo>
                  <a:cubicBezTo>
                    <a:pt x="517" y="1490"/>
                    <a:pt x="942" y="1490"/>
                    <a:pt x="1216" y="1247"/>
                  </a:cubicBezTo>
                  <a:cubicBezTo>
                    <a:pt x="1216" y="1216"/>
                    <a:pt x="1216" y="1216"/>
                    <a:pt x="1216" y="1216"/>
                  </a:cubicBezTo>
                  <a:cubicBezTo>
                    <a:pt x="1216" y="1186"/>
                    <a:pt x="1246" y="1186"/>
                    <a:pt x="1246" y="1186"/>
                  </a:cubicBezTo>
                  <a:cubicBezTo>
                    <a:pt x="1520" y="943"/>
                    <a:pt x="1520" y="517"/>
                    <a:pt x="124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2894700" y="405300"/>
              <a:ext cx="40300" cy="40300"/>
            </a:xfrm>
            <a:custGeom>
              <a:avLst/>
              <a:gdLst/>
              <a:ahLst/>
              <a:cxnLst/>
              <a:rect l="l" t="t" r="r" b="b"/>
              <a:pathLst>
                <a:path w="1612" h="1612" extrusionOk="0">
                  <a:moveTo>
                    <a:pt x="1338" y="305"/>
                  </a:moveTo>
                  <a:cubicBezTo>
                    <a:pt x="1064" y="31"/>
                    <a:pt x="608" y="1"/>
                    <a:pt x="335" y="275"/>
                  </a:cubicBezTo>
                  <a:cubicBezTo>
                    <a:pt x="335" y="305"/>
                    <a:pt x="335" y="305"/>
                    <a:pt x="304" y="305"/>
                  </a:cubicBezTo>
                  <a:cubicBezTo>
                    <a:pt x="304" y="335"/>
                    <a:pt x="304" y="335"/>
                    <a:pt x="304" y="335"/>
                  </a:cubicBezTo>
                  <a:cubicBezTo>
                    <a:pt x="0" y="609"/>
                    <a:pt x="0" y="1065"/>
                    <a:pt x="274" y="1338"/>
                  </a:cubicBezTo>
                  <a:cubicBezTo>
                    <a:pt x="548" y="1612"/>
                    <a:pt x="1003" y="1612"/>
                    <a:pt x="1277" y="1338"/>
                  </a:cubicBezTo>
                  <a:cubicBezTo>
                    <a:pt x="1307" y="1338"/>
                    <a:pt x="1307" y="1308"/>
                    <a:pt x="1307" y="1308"/>
                  </a:cubicBezTo>
                  <a:cubicBezTo>
                    <a:pt x="1307" y="1308"/>
                    <a:pt x="1307" y="1308"/>
                    <a:pt x="1338" y="1308"/>
                  </a:cubicBezTo>
                  <a:cubicBezTo>
                    <a:pt x="1611" y="1034"/>
                    <a:pt x="1611" y="578"/>
                    <a:pt x="133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3911425" y="1510950"/>
              <a:ext cx="8400" cy="7625"/>
            </a:xfrm>
            <a:custGeom>
              <a:avLst/>
              <a:gdLst/>
              <a:ahLst/>
              <a:cxnLst/>
              <a:rect l="l" t="t" r="r" b="b"/>
              <a:pathLst>
                <a:path w="336" h="305" extrusionOk="0">
                  <a:moveTo>
                    <a:pt x="274" y="31"/>
                  </a:moveTo>
                  <a:cubicBezTo>
                    <a:pt x="214" y="1"/>
                    <a:pt x="122" y="1"/>
                    <a:pt x="92" y="31"/>
                  </a:cubicBezTo>
                  <a:cubicBezTo>
                    <a:pt x="92" y="31"/>
                    <a:pt x="92" y="61"/>
                    <a:pt x="62" y="61"/>
                  </a:cubicBezTo>
                  <a:cubicBezTo>
                    <a:pt x="62" y="61"/>
                    <a:pt x="62" y="61"/>
                    <a:pt x="31" y="92"/>
                  </a:cubicBezTo>
                  <a:cubicBezTo>
                    <a:pt x="1" y="122"/>
                    <a:pt x="1" y="213"/>
                    <a:pt x="31" y="274"/>
                  </a:cubicBezTo>
                  <a:cubicBezTo>
                    <a:pt x="92" y="304"/>
                    <a:pt x="183" y="304"/>
                    <a:pt x="214" y="274"/>
                  </a:cubicBezTo>
                  <a:cubicBezTo>
                    <a:pt x="244" y="244"/>
                    <a:pt x="244" y="244"/>
                    <a:pt x="244" y="244"/>
                  </a:cubicBezTo>
                  <a:cubicBezTo>
                    <a:pt x="244" y="244"/>
                    <a:pt x="274" y="244"/>
                    <a:pt x="274" y="213"/>
                  </a:cubicBezTo>
                  <a:cubicBezTo>
                    <a:pt x="335" y="183"/>
                    <a:pt x="335" y="92"/>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3833175" y="1587700"/>
              <a:ext cx="8375" cy="7625"/>
            </a:xfrm>
            <a:custGeom>
              <a:avLst/>
              <a:gdLst/>
              <a:ahLst/>
              <a:cxnLst/>
              <a:rect l="l" t="t" r="r" b="b"/>
              <a:pathLst>
                <a:path w="335" h="305" extrusionOk="0">
                  <a:moveTo>
                    <a:pt x="304" y="31"/>
                  </a:moveTo>
                  <a:cubicBezTo>
                    <a:pt x="243" y="0"/>
                    <a:pt x="152" y="0"/>
                    <a:pt x="91" y="31"/>
                  </a:cubicBezTo>
                  <a:cubicBezTo>
                    <a:pt x="91" y="61"/>
                    <a:pt x="91" y="61"/>
                    <a:pt x="91" y="61"/>
                  </a:cubicBezTo>
                  <a:cubicBezTo>
                    <a:pt x="91" y="61"/>
                    <a:pt x="61" y="61"/>
                    <a:pt x="61" y="92"/>
                  </a:cubicBezTo>
                  <a:cubicBezTo>
                    <a:pt x="0" y="122"/>
                    <a:pt x="0" y="213"/>
                    <a:pt x="61" y="274"/>
                  </a:cubicBezTo>
                  <a:cubicBezTo>
                    <a:pt x="122" y="304"/>
                    <a:pt x="182" y="304"/>
                    <a:pt x="243" y="274"/>
                  </a:cubicBezTo>
                  <a:cubicBezTo>
                    <a:pt x="243" y="244"/>
                    <a:pt x="243" y="244"/>
                    <a:pt x="274" y="244"/>
                  </a:cubicBezTo>
                  <a:cubicBezTo>
                    <a:pt x="274" y="244"/>
                    <a:pt x="274" y="244"/>
                    <a:pt x="274" y="213"/>
                  </a:cubicBezTo>
                  <a:cubicBezTo>
                    <a:pt x="334" y="183"/>
                    <a:pt x="334" y="92"/>
                    <a:pt x="30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755650" y="1508675"/>
              <a:ext cx="10675" cy="9900"/>
            </a:xfrm>
            <a:custGeom>
              <a:avLst/>
              <a:gdLst/>
              <a:ahLst/>
              <a:cxnLst/>
              <a:rect l="l" t="t" r="r" b="b"/>
              <a:pathLst>
                <a:path w="427" h="396" extrusionOk="0">
                  <a:moveTo>
                    <a:pt x="335" y="61"/>
                  </a:moveTo>
                  <a:cubicBezTo>
                    <a:pt x="274" y="0"/>
                    <a:pt x="183" y="0"/>
                    <a:pt x="92" y="61"/>
                  </a:cubicBezTo>
                  <a:cubicBezTo>
                    <a:pt x="92" y="61"/>
                    <a:pt x="92" y="61"/>
                    <a:pt x="92" y="92"/>
                  </a:cubicBezTo>
                  <a:cubicBezTo>
                    <a:pt x="92" y="92"/>
                    <a:pt x="62" y="92"/>
                    <a:pt x="62" y="92"/>
                  </a:cubicBezTo>
                  <a:cubicBezTo>
                    <a:pt x="1" y="152"/>
                    <a:pt x="1" y="274"/>
                    <a:pt x="62" y="335"/>
                  </a:cubicBezTo>
                  <a:cubicBezTo>
                    <a:pt x="122" y="395"/>
                    <a:pt x="244" y="395"/>
                    <a:pt x="305" y="335"/>
                  </a:cubicBezTo>
                  <a:cubicBezTo>
                    <a:pt x="305" y="335"/>
                    <a:pt x="305" y="335"/>
                    <a:pt x="305" y="304"/>
                  </a:cubicBezTo>
                  <a:cubicBezTo>
                    <a:pt x="335" y="304"/>
                    <a:pt x="335" y="304"/>
                    <a:pt x="335" y="304"/>
                  </a:cubicBezTo>
                  <a:cubicBezTo>
                    <a:pt x="426" y="244"/>
                    <a:pt x="42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833175" y="1431925"/>
              <a:ext cx="10650" cy="9900"/>
            </a:xfrm>
            <a:custGeom>
              <a:avLst/>
              <a:gdLst/>
              <a:ahLst/>
              <a:cxnLst/>
              <a:rect l="l" t="t" r="r" b="b"/>
              <a:pathLst>
                <a:path w="426" h="396" extrusionOk="0">
                  <a:moveTo>
                    <a:pt x="365" y="61"/>
                  </a:moveTo>
                  <a:cubicBezTo>
                    <a:pt x="304" y="0"/>
                    <a:pt x="182" y="0"/>
                    <a:pt x="122" y="61"/>
                  </a:cubicBezTo>
                  <a:cubicBezTo>
                    <a:pt x="91" y="61"/>
                    <a:pt x="91" y="61"/>
                    <a:pt x="91" y="92"/>
                  </a:cubicBezTo>
                  <a:cubicBezTo>
                    <a:pt x="91" y="92"/>
                    <a:pt x="91" y="92"/>
                    <a:pt x="61" y="92"/>
                  </a:cubicBezTo>
                  <a:cubicBezTo>
                    <a:pt x="0" y="152"/>
                    <a:pt x="0" y="274"/>
                    <a:pt x="61" y="335"/>
                  </a:cubicBezTo>
                  <a:cubicBezTo>
                    <a:pt x="122" y="396"/>
                    <a:pt x="243" y="396"/>
                    <a:pt x="304" y="335"/>
                  </a:cubicBezTo>
                  <a:cubicBezTo>
                    <a:pt x="334" y="335"/>
                    <a:pt x="304" y="335"/>
                    <a:pt x="334" y="304"/>
                  </a:cubicBezTo>
                  <a:cubicBezTo>
                    <a:pt x="334" y="304"/>
                    <a:pt x="334" y="304"/>
                    <a:pt x="365" y="304"/>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3677375" y="1428875"/>
              <a:ext cx="12950" cy="12950"/>
            </a:xfrm>
            <a:custGeom>
              <a:avLst/>
              <a:gdLst/>
              <a:ahLst/>
              <a:cxnLst/>
              <a:rect l="l" t="t" r="r" b="b"/>
              <a:pathLst>
                <a:path w="518" h="518" extrusionOk="0">
                  <a:moveTo>
                    <a:pt x="426" y="92"/>
                  </a:moveTo>
                  <a:cubicBezTo>
                    <a:pt x="335" y="1"/>
                    <a:pt x="214" y="1"/>
                    <a:pt x="123" y="92"/>
                  </a:cubicBezTo>
                  <a:cubicBezTo>
                    <a:pt x="123" y="92"/>
                    <a:pt x="123" y="122"/>
                    <a:pt x="92" y="122"/>
                  </a:cubicBezTo>
                  <a:cubicBezTo>
                    <a:pt x="92" y="122"/>
                    <a:pt x="92" y="122"/>
                    <a:pt x="92" y="153"/>
                  </a:cubicBezTo>
                  <a:cubicBezTo>
                    <a:pt x="1" y="214"/>
                    <a:pt x="1" y="366"/>
                    <a:pt x="92" y="457"/>
                  </a:cubicBezTo>
                  <a:cubicBezTo>
                    <a:pt x="153" y="518"/>
                    <a:pt x="305" y="518"/>
                    <a:pt x="396" y="457"/>
                  </a:cubicBezTo>
                  <a:cubicBezTo>
                    <a:pt x="396" y="426"/>
                    <a:pt x="396" y="426"/>
                    <a:pt x="396" y="426"/>
                  </a:cubicBezTo>
                  <a:cubicBezTo>
                    <a:pt x="426" y="426"/>
                    <a:pt x="426" y="426"/>
                    <a:pt x="426" y="396"/>
                  </a:cubicBezTo>
                  <a:cubicBezTo>
                    <a:pt x="518" y="335"/>
                    <a:pt x="518"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754900" y="1352125"/>
              <a:ext cx="12950" cy="12950"/>
            </a:xfrm>
            <a:custGeom>
              <a:avLst/>
              <a:gdLst/>
              <a:ahLst/>
              <a:cxnLst/>
              <a:rect l="l" t="t" r="r" b="b"/>
              <a:pathLst>
                <a:path w="518" h="518" extrusionOk="0">
                  <a:moveTo>
                    <a:pt x="426" y="92"/>
                  </a:moveTo>
                  <a:cubicBezTo>
                    <a:pt x="365" y="1"/>
                    <a:pt x="213" y="1"/>
                    <a:pt x="122" y="92"/>
                  </a:cubicBezTo>
                  <a:cubicBezTo>
                    <a:pt x="122" y="92"/>
                    <a:pt x="122" y="122"/>
                    <a:pt x="122" y="122"/>
                  </a:cubicBezTo>
                  <a:cubicBezTo>
                    <a:pt x="122" y="122"/>
                    <a:pt x="92" y="122"/>
                    <a:pt x="92" y="153"/>
                  </a:cubicBezTo>
                  <a:cubicBezTo>
                    <a:pt x="0" y="214"/>
                    <a:pt x="0" y="366"/>
                    <a:pt x="92" y="457"/>
                  </a:cubicBezTo>
                  <a:cubicBezTo>
                    <a:pt x="183" y="518"/>
                    <a:pt x="304" y="518"/>
                    <a:pt x="395" y="457"/>
                  </a:cubicBezTo>
                  <a:cubicBezTo>
                    <a:pt x="395" y="426"/>
                    <a:pt x="395" y="426"/>
                    <a:pt x="426" y="426"/>
                  </a:cubicBezTo>
                  <a:cubicBezTo>
                    <a:pt x="426" y="426"/>
                    <a:pt x="426" y="426"/>
                    <a:pt x="426" y="396"/>
                  </a:cubicBezTo>
                  <a:cubicBezTo>
                    <a:pt x="517" y="33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676625" y="1273100"/>
              <a:ext cx="15975" cy="15225"/>
            </a:xfrm>
            <a:custGeom>
              <a:avLst/>
              <a:gdLst/>
              <a:ahLst/>
              <a:cxnLst/>
              <a:rect l="l" t="t" r="r" b="b"/>
              <a:pathLst>
                <a:path w="639" h="609" extrusionOk="0">
                  <a:moveTo>
                    <a:pt x="517" y="122"/>
                  </a:moveTo>
                  <a:cubicBezTo>
                    <a:pt x="426" y="1"/>
                    <a:pt x="274" y="1"/>
                    <a:pt x="153" y="122"/>
                  </a:cubicBezTo>
                  <a:cubicBezTo>
                    <a:pt x="153" y="122"/>
                    <a:pt x="153" y="122"/>
                    <a:pt x="153" y="153"/>
                  </a:cubicBezTo>
                  <a:cubicBezTo>
                    <a:pt x="122" y="153"/>
                    <a:pt x="122" y="153"/>
                    <a:pt x="122" y="153"/>
                  </a:cubicBezTo>
                  <a:cubicBezTo>
                    <a:pt x="31" y="244"/>
                    <a:pt x="1" y="426"/>
                    <a:pt x="122" y="517"/>
                  </a:cubicBezTo>
                  <a:cubicBezTo>
                    <a:pt x="213" y="609"/>
                    <a:pt x="396" y="609"/>
                    <a:pt x="487" y="517"/>
                  </a:cubicBezTo>
                  <a:cubicBezTo>
                    <a:pt x="487" y="517"/>
                    <a:pt x="487" y="517"/>
                    <a:pt x="487" y="487"/>
                  </a:cubicBezTo>
                  <a:cubicBezTo>
                    <a:pt x="517" y="487"/>
                    <a:pt x="517" y="487"/>
                    <a:pt x="517" y="487"/>
                  </a:cubicBezTo>
                  <a:cubicBezTo>
                    <a:pt x="639" y="365"/>
                    <a:pt x="639"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599125" y="1349850"/>
              <a:ext cx="15225" cy="15225"/>
            </a:xfrm>
            <a:custGeom>
              <a:avLst/>
              <a:gdLst/>
              <a:ahLst/>
              <a:cxnLst/>
              <a:rect l="l" t="t" r="r" b="b"/>
              <a:pathLst>
                <a:path w="609" h="609" extrusionOk="0">
                  <a:moveTo>
                    <a:pt x="517" y="122"/>
                  </a:moveTo>
                  <a:cubicBezTo>
                    <a:pt x="426" y="1"/>
                    <a:pt x="243" y="1"/>
                    <a:pt x="152" y="122"/>
                  </a:cubicBezTo>
                  <a:cubicBezTo>
                    <a:pt x="152" y="122"/>
                    <a:pt x="152" y="122"/>
                    <a:pt x="122" y="153"/>
                  </a:cubicBezTo>
                  <a:cubicBezTo>
                    <a:pt x="122" y="153"/>
                    <a:pt x="122" y="153"/>
                    <a:pt x="122" y="153"/>
                  </a:cubicBezTo>
                  <a:cubicBezTo>
                    <a:pt x="0" y="244"/>
                    <a:pt x="0" y="426"/>
                    <a:pt x="91" y="517"/>
                  </a:cubicBezTo>
                  <a:cubicBezTo>
                    <a:pt x="213" y="609"/>
                    <a:pt x="365" y="609"/>
                    <a:pt x="487" y="517"/>
                  </a:cubicBezTo>
                  <a:cubicBezTo>
                    <a:pt x="487" y="517"/>
                    <a:pt x="487" y="517"/>
                    <a:pt x="487" y="487"/>
                  </a:cubicBezTo>
                  <a:cubicBezTo>
                    <a:pt x="487" y="487"/>
                    <a:pt x="517" y="487"/>
                    <a:pt x="517" y="487"/>
                  </a:cubicBezTo>
                  <a:cubicBezTo>
                    <a:pt x="608" y="396"/>
                    <a:pt x="608"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3520850" y="1270825"/>
              <a:ext cx="18250" cy="18275"/>
            </a:xfrm>
            <a:custGeom>
              <a:avLst/>
              <a:gdLst/>
              <a:ahLst/>
              <a:cxnLst/>
              <a:rect l="l" t="t" r="r" b="b"/>
              <a:pathLst>
                <a:path w="730" h="731" extrusionOk="0">
                  <a:moveTo>
                    <a:pt x="608" y="122"/>
                  </a:moveTo>
                  <a:cubicBezTo>
                    <a:pt x="487" y="1"/>
                    <a:pt x="304" y="1"/>
                    <a:pt x="183" y="122"/>
                  </a:cubicBezTo>
                  <a:cubicBezTo>
                    <a:pt x="152" y="122"/>
                    <a:pt x="152" y="153"/>
                    <a:pt x="152" y="153"/>
                  </a:cubicBezTo>
                  <a:cubicBezTo>
                    <a:pt x="152" y="153"/>
                    <a:pt x="152" y="153"/>
                    <a:pt x="122" y="153"/>
                  </a:cubicBezTo>
                  <a:cubicBezTo>
                    <a:pt x="0" y="274"/>
                    <a:pt x="0" y="487"/>
                    <a:pt x="122" y="608"/>
                  </a:cubicBezTo>
                  <a:cubicBezTo>
                    <a:pt x="244" y="730"/>
                    <a:pt x="426" y="730"/>
                    <a:pt x="548" y="608"/>
                  </a:cubicBezTo>
                  <a:cubicBezTo>
                    <a:pt x="578" y="578"/>
                    <a:pt x="578" y="578"/>
                    <a:pt x="578" y="578"/>
                  </a:cubicBezTo>
                  <a:cubicBezTo>
                    <a:pt x="578" y="578"/>
                    <a:pt x="578" y="578"/>
                    <a:pt x="608" y="548"/>
                  </a:cubicBezTo>
                  <a:cubicBezTo>
                    <a:pt x="730" y="426"/>
                    <a:pt x="730"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3599125" y="1194075"/>
              <a:ext cx="17500" cy="17500"/>
            </a:xfrm>
            <a:custGeom>
              <a:avLst/>
              <a:gdLst/>
              <a:ahLst/>
              <a:cxnLst/>
              <a:rect l="l" t="t" r="r" b="b"/>
              <a:pathLst>
                <a:path w="700" h="700" extrusionOk="0">
                  <a:moveTo>
                    <a:pt x="578" y="122"/>
                  </a:moveTo>
                  <a:cubicBezTo>
                    <a:pt x="456" y="1"/>
                    <a:pt x="274" y="1"/>
                    <a:pt x="152" y="122"/>
                  </a:cubicBezTo>
                  <a:cubicBezTo>
                    <a:pt x="152" y="122"/>
                    <a:pt x="152" y="153"/>
                    <a:pt x="122" y="153"/>
                  </a:cubicBezTo>
                  <a:cubicBezTo>
                    <a:pt x="122" y="153"/>
                    <a:pt x="122" y="153"/>
                    <a:pt x="122" y="153"/>
                  </a:cubicBezTo>
                  <a:cubicBezTo>
                    <a:pt x="0" y="274"/>
                    <a:pt x="0" y="487"/>
                    <a:pt x="122" y="609"/>
                  </a:cubicBezTo>
                  <a:cubicBezTo>
                    <a:pt x="213" y="700"/>
                    <a:pt x="426" y="700"/>
                    <a:pt x="547" y="609"/>
                  </a:cubicBezTo>
                  <a:cubicBezTo>
                    <a:pt x="547" y="578"/>
                    <a:pt x="547" y="578"/>
                    <a:pt x="547" y="578"/>
                  </a:cubicBezTo>
                  <a:cubicBezTo>
                    <a:pt x="547" y="578"/>
                    <a:pt x="578" y="578"/>
                    <a:pt x="578" y="548"/>
                  </a:cubicBezTo>
                  <a:cubicBezTo>
                    <a:pt x="699" y="426"/>
                    <a:pt x="699"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443350" y="1191800"/>
              <a:ext cx="19775" cy="20550"/>
            </a:xfrm>
            <a:custGeom>
              <a:avLst/>
              <a:gdLst/>
              <a:ahLst/>
              <a:cxnLst/>
              <a:rect l="l" t="t" r="r" b="b"/>
              <a:pathLst>
                <a:path w="791" h="822" extrusionOk="0">
                  <a:moveTo>
                    <a:pt x="669" y="152"/>
                  </a:moveTo>
                  <a:cubicBezTo>
                    <a:pt x="517" y="0"/>
                    <a:pt x="304" y="0"/>
                    <a:pt x="182" y="152"/>
                  </a:cubicBezTo>
                  <a:cubicBezTo>
                    <a:pt x="152" y="152"/>
                    <a:pt x="152" y="152"/>
                    <a:pt x="152" y="152"/>
                  </a:cubicBezTo>
                  <a:cubicBezTo>
                    <a:pt x="152" y="183"/>
                    <a:pt x="122" y="183"/>
                    <a:pt x="122" y="183"/>
                  </a:cubicBezTo>
                  <a:cubicBezTo>
                    <a:pt x="0" y="304"/>
                    <a:pt x="0" y="548"/>
                    <a:pt x="122" y="669"/>
                  </a:cubicBezTo>
                  <a:cubicBezTo>
                    <a:pt x="243" y="821"/>
                    <a:pt x="486" y="821"/>
                    <a:pt x="608" y="669"/>
                  </a:cubicBezTo>
                  <a:cubicBezTo>
                    <a:pt x="608" y="669"/>
                    <a:pt x="608" y="669"/>
                    <a:pt x="638" y="639"/>
                  </a:cubicBezTo>
                  <a:cubicBezTo>
                    <a:pt x="638" y="639"/>
                    <a:pt x="638" y="639"/>
                    <a:pt x="669" y="639"/>
                  </a:cubicBezTo>
                  <a:cubicBezTo>
                    <a:pt x="790" y="487"/>
                    <a:pt x="790"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520850" y="1115050"/>
              <a:ext cx="19775" cy="20550"/>
            </a:xfrm>
            <a:custGeom>
              <a:avLst/>
              <a:gdLst/>
              <a:ahLst/>
              <a:cxnLst/>
              <a:rect l="l" t="t" r="r" b="b"/>
              <a:pathLst>
                <a:path w="791" h="822" extrusionOk="0">
                  <a:moveTo>
                    <a:pt x="669" y="152"/>
                  </a:moveTo>
                  <a:cubicBezTo>
                    <a:pt x="548" y="0"/>
                    <a:pt x="304" y="0"/>
                    <a:pt x="183" y="152"/>
                  </a:cubicBezTo>
                  <a:cubicBezTo>
                    <a:pt x="183" y="152"/>
                    <a:pt x="183" y="152"/>
                    <a:pt x="152" y="152"/>
                  </a:cubicBezTo>
                  <a:cubicBezTo>
                    <a:pt x="152" y="183"/>
                    <a:pt x="152" y="183"/>
                    <a:pt x="152" y="183"/>
                  </a:cubicBezTo>
                  <a:cubicBezTo>
                    <a:pt x="0" y="304"/>
                    <a:pt x="0" y="548"/>
                    <a:pt x="122" y="669"/>
                  </a:cubicBezTo>
                  <a:cubicBezTo>
                    <a:pt x="274" y="821"/>
                    <a:pt x="487" y="821"/>
                    <a:pt x="608" y="669"/>
                  </a:cubicBezTo>
                  <a:cubicBezTo>
                    <a:pt x="639" y="669"/>
                    <a:pt x="639" y="669"/>
                    <a:pt x="639" y="639"/>
                  </a:cubicBezTo>
                  <a:cubicBezTo>
                    <a:pt x="639" y="639"/>
                    <a:pt x="669" y="639"/>
                    <a:pt x="669" y="639"/>
                  </a:cubicBezTo>
                  <a:cubicBezTo>
                    <a:pt x="791" y="487"/>
                    <a:pt x="79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3442575" y="1036025"/>
              <a:ext cx="22825" cy="22825"/>
            </a:xfrm>
            <a:custGeom>
              <a:avLst/>
              <a:gdLst/>
              <a:ahLst/>
              <a:cxnLst/>
              <a:rect l="l" t="t" r="r" b="b"/>
              <a:pathLst>
                <a:path w="913" h="913" extrusionOk="0">
                  <a:moveTo>
                    <a:pt x="761" y="152"/>
                  </a:moveTo>
                  <a:cubicBezTo>
                    <a:pt x="609" y="0"/>
                    <a:pt x="365" y="0"/>
                    <a:pt x="213" y="152"/>
                  </a:cubicBezTo>
                  <a:cubicBezTo>
                    <a:pt x="183" y="152"/>
                    <a:pt x="183" y="183"/>
                    <a:pt x="183" y="183"/>
                  </a:cubicBezTo>
                  <a:cubicBezTo>
                    <a:pt x="183" y="183"/>
                    <a:pt x="183" y="183"/>
                    <a:pt x="153" y="183"/>
                  </a:cubicBezTo>
                  <a:cubicBezTo>
                    <a:pt x="1" y="335"/>
                    <a:pt x="1" y="578"/>
                    <a:pt x="153" y="730"/>
                  </a:cubicBezTo>
                  <a:cubicBezTo>
                    <a:pt x="305" y="882"/>
                    <a:pt x="548" y="912"/>
                    <a:pt x="700" y="760"/>
                  </a:cubicBezTo>
                  <a:cubicBezTo>
                    <a:pt x="730" y="730"/>
                    <a:pt x="730" y="730"/>
                    <a:pt x="730" y="730"/>
                  </a:cubicBezTo>
                  <a:cubicBezTo>
                    <a:pt x="730" y="730"/>
                    <a:pt x="730" y="730"/>
                    <a:pt x="761" y="699"/>
                  </a:cubicBezTo>
                  <a:cubicBezTo>
                    <a:pt x="913" y="547"/>
                    <a:pt x="913" y="304"/>
                    <a:pt x="76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365075" y="1112775"/>
              <a:ext cx="22050" cy="22825"/>
            </a:xfrm>
            <a:custGeom>
              <a:avLst/>
              <a:gdLst/>
              <a:ahLst/>
              <a:cxnLst/>
              <a:rect l="l" t="t" r="r" b="b"/>
              <a:pathLst>
                <a:path w="882" h="913" extrusionOk="0">
                  <a:moveTo>
                    <a:pt x="730" y="152"/>
                  </a:moveTo>
                  <a:cubicBezTo>
                    <a:pt x="578" y="0"/>
                    <a:pt x="335" y="0"/>
                    <a:pt x="183" y="152"/>
                  </a:cubicBezTo>
                  <a:cubicBezTo>
                    <a:pt x="183" y="152"/>
                    <a:pt x="183" y="183"/>
                    <a:pt x="183" y="183"/>
                  </a:cubicBezTo>
                  <a:cubicBezTo>
                    <a:pt x="183" y="183"/>
                    <a:pt x="152" y="183"/>
                    <a:pt x="152" y="183"/>
                  </a:cubicBezTo>
                  <a:cubicBezTo>
                    <a:pt x="0" y="335"/>
                    <a:pt x="0" y="578"/>
                    <a:pt x="152" y="730"/>
                  </a:cubicBezTo>
                  <a:cubicBezTo>
                    <a:pt x="304" y="882"/>
                    <a:pt x="547" y="912"/>
                    <a:pt x="699" y="760"/>
                  </a:cubicBezTo>
                  <a:cubicBezTo>
                    <a:pt x="699" y="730"/>
                    <a:pt x="699" y="730"/>
                    <a:pt x="730" y="730"/>
                  </a:cubicBezTo>
                  <a:cubicBezTo>
                    <a:pt x="730" y="730"/>
                    <a:pt x="730" y="730"/>
                    <a:pt x="730" y="699"/>
                  </a:cubicBezTo>
                  <a:cubicBezTo>
                    <a:pt x="882" y="547"/>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3364300" y="957000"/>
              <a:ext cx="25100" cy="25100"/>
            </a:xfrm>
            <a:custGeom>
              <a:avLst/>
              <a:gdLst/>
              <a:ahLst/>
              <a:cxnLst/>
              <a:rect l="l" t="t" r="r" b="b"/>
              <a:pathLst>
                <a:path w="1004" h="1004" extrusionOk="0">
                  <a:moveTo>
                    <a:pt x="822" y="183"/>
                  </a:moveTo>
                  <a:cubicBezTo>
                    <a:pt x="670" y="0"/>
                    <a:pt x="396" y="0"/>
                    <a:pt x="244" y="183"/>
                  </a:cubicBezTo>
                  <a:cubicBezTo>
                    <a:pt x="214" y="183"/>
                    <a:pt x="214" y="183"/>
                    <a:pt x="214" y="183"/>
                  </a:cubicBezTo>
                  <a:cubicBezTo>
                    <a:pt x="214" y="213"/>
                    <a:pt x="183" y="213"/>
                    <a:pt x="183" y="213"/>
                  </a:cubicBezTo>
                  <a:cubicBezTo>
                    <a:pt x="31" y="365"/>
                    <a:pt x="1" y="638"/>
                    <a:pt x="183" y="821"/>
                  </a:cubicBezTo>
                  <a:cubicBezTo>
                    <a:pt x="335" y="1003"/>
                    <a:pt x="609" y="973"/>
                    <a:pt x="791" y="821"/>
                  </a:cubicBezTo>
                  <a:cubicBezTo>
                    <a:pt x="791" y="821"/>
                    <a:pt x="791" y="790"/>
                    <a:pt x="791" y="790"/>
                  </a:cubicBezTo>
                  <a:cubicBezTo>
                    <a:pt x="822" y="790"/>
                    <a:pt x="822" y="790"/>
                    <a:pt x="822" y="790"/>
                  </a:cubicBezTo>
                  <a:cubicBezTo>
                    <a:pt x="1004" y="608"/>
                    <a:pt x="1004" y="335"/>
                    <a:pt x="82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3286800" y="1033750"/>
              <a:ext cx="25100" cy="25100"/>
            </a:xfrm>
            <a:custGeom>
              <a:avLst/>
              <a:gdLst/>
              <a:ahLst/>
              <a:cxnLst/>
              <a:rect l="l" t="t" r="r" b="b"/>
              <a:pathLst>
                <a:path w="1004" h="1004" extrusionOk="0">
                  <a:moveTo>
                    <a:pt x="821" y="182"/>
                  </a:moveTo>
                  <a:cubicBezTo>
                    <a:pt x="669" y="0"/>
                    <a:pt x="396" y="0"/>
                    <a:pt x="213" y="182"/>
                  </a:cubicBezTo>
                  <a:cubicBezTo>
                    <a:pt x="213" y="182"/>
                    <a:pt x="213" y="182"/>
                    <a:pt x="213" y="182"/>
                  </a:cubicBezTo>
                  <a:cubicBezTo>
                    <a:pt x="183" y="213"/>
                    <a:pt x="183" y="213"/>
                    <a:pt x="183" y="213"/>
                  </a:cubicBezTo>
                  <a:cubicBezTo>
                    <a:pt x="1" y="365"/>
                    <a:pt x="1" y="638"/>
                    <a:pt x="183" y="821"/>
                  </a:cubicBezTo>
                  <a:cubicBezTo>
                    <a:pt x="335" y="973"/>
                    <a:pt x="608" y="1003"/>
                    <a:pt x="791" y="821"/>
                  </a:cubicBezTo>
                  <a:cubicBezTo>
                    <a:pt x="791" y="821"/>
                    <a:pt x="791" y="790"/>
                    <a:pt x="791" y="790"/>
                  </a:cubicBezTo>
                  <a:cubicBezTo>
                    <a:pt x="791" y="790"/>
                    <a:pt x="821" y="790"/>
                    <a:pt x="821" y="790"/>
                  </a:cubicBezTo>
                  <a:cubicBezTo>
                    <a:pt x="1004" y="608"/>
                    <a:pt x="1004" y="334"/>
                    <a:pt x="821"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286800" y="877975"/>
              <a:ext cx="26625" cy="27375"/>
            </a:xfrm>
            <a:custGeom>
              <a:avLst/>
              <a:gdLst/>
              <a:ahLst/>
              <a:cxnLst/>
              <a:rect l="l" t="t" r="r" b="b"/>
              <a:pathLst>
                <a:path w="1065" h="1095" extrusionOk="0">
                  <a:moveTo>
                    <a:pt x="882" y="182"/>
                  </a:moveTo>
                  <a:cubicBezTo>
                    <a:pt x="700" y="0"/>
                    <a:pt x="396" y="0"/>
                    <a:pt x="213" y="182"/>
                  </a:cubicBezTo>
                  <a:cubicBezTo>
                    <a:pt x="213" y="182"/>
                    <a:pt x="213" y="213"/>
                    <a:pt x="213" y="213"/>
                  </a:cubicBezTo>
                  <a:cubicBezTo>
                    <a:pt x="183" y="213"/>
                    <a:pt x="183" y="213"/>
                    <a:pt x="183" y="213"/>
                  </a:cubicBezTo>
                  <a:cubicBezTo>
                    <a:pt x="1" y="395"/>
                    <a:pt x="1" y="699"/>
                    <a:pt x="183" y="882"/>
                  </a:cubicBezTo>
                  <a:cubicBezTo>
                    <a:pt x="365" y="1094"/>
                    <a:pt x="669" y="1094"/>
                    <a:pt x="852" y="882"/>
                  </a:cubicBezTo>
                  <a:cubicBezTo>
                    <a:pt x="852" y="882"/>
                    <a:pt x="852" y="882"/>
                    <a:pt x="852" y="882"/>
                  </a:cubicBezTo>
                  <a:cubicBezTo>
                    <a:pt x="882" y="851"/>
                    <a:pt x="882" y="851"/>
                    <a:pt x="882" y="851"/>
                  </a:cubicBezTo>
                  <a:cubicBezTo>
                    <a:pt x="1064" y="669"/>
                    <a:pt x="1064" y="365"/>
                    <a:pt x="88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208525" y="954700"/>
              <a:ext cx="27400" cy="27400"/>
            </a:xfrm>
            <a:custGeom>
              <a:avLst/>
              <a:gdLst/>
              <a:ahLst/>
              <a:cxnLst/>
              <a:rect l="l" t="t" r="r" b="b"/>
              <a:pathLst>
                <a:path w="1096" h="1096" extrusionOk="0">
                  <a:moveTo>
                    <a:pt x="913" y="183"/>
                  </a:moveTo>
                  <a:cubicBezTo>
                    <a:pt x="730" y="1"/>
                    <a:pt x="426" y="1"/>
                    <a:pt x="244" y="183"/>
                  </a:cubicBezTo>
                  <a:cubicBezTo>
                    <a:pt x="244" y="183"/>
                    <a:pt x="244" y="214"/>
                    <a:pt x="214" y="214"/>
                  </a:cubicBezTo>
                  <a:cubicBezTo>
                    <a:pt x="214" y="214"/>
                    <a:pt x="214" y="214"/>
                    <a:pt x="214" y="214"/>
                  </a:cubicBezTo>
                  <a:cubicBezTo>
                    <a:pt x="1" y="396"/>
                    <a:pt x="31" y="700"/>
                    <a:pt x="214" y="882"/>
                  </a:cubicBezTo>
                  <a:cubicBezTo>
                    <a:pt x="396" y="1065"/>
                    <a:pt x="670" y="1095"/>
                    <a:pt x="852" y="882"/>
                  </a:cubicBezTo>
                  <a:cubicBezTo>
                    <a:pt x="882" y="882"/>
                    <a:pt x="882" y="882"/>
                    <a:pt x="882" y="882"/>
                  </a:cubicBezTo>
                  <a:cubicBezTo>
                    <a:pt x="882" y="852"/>
                    <a:pt x="913" y="852"/>
                    <a:pt x="913" y="852"/>
                  </a:cubicBezTo>
                  <a:cubicBezTo>
                    <a:pt x="1095" y="670"/>
                    <a:pt x="1095" y="366"/>
                    <a:pt x="91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131025" y="875675"/>
              <a:ext cx="28900" cy="29675"/>
            </a:xfrm>
            <a:custGeom>
              <a:avLst/>
              <a:gdLst/>
              <a:ahLst/>
              <a:cxnLst/>
              <a:rect l="l" t="t" r="r" b="b"/>
              <a:pathLst>
                <a:path w="1156" h="1187" extrusionOk="0">
                  <a:moveTo>
                    <a:pt x="973" y="214"/>
                  </a:moveTo>
                  <a:cubicBezTo>
                    <a:pt x="760" y="1"/>
                    <a:pt x="426" y="1"/>
                    <a:pt x="244" y="214"/>
                  </a:cubicBezTo>
                  <a:cubicBezTo>
                    <a:pt x="244" y="214"/>
                    <a:pt x="213" y="214"/>
                    <a:pt x="213" y="214"/>
                  </a:cubicBezTo>
                  <a:cubicBezTo>
                    <a:pt x="213" y="244"/>
                    <a:pt x="213" y="244"/>
                    <a:pt x="183" y="244"/>
                  </a:cubicBezTo>
                  <a:cubicBezTo>
                    <a:pt x="0" y="426"/>
                    <a:pt x="0" y="761"/>
                    <a:pt x="183" y="974"/>
                  </a:cubicBezTo>
                  <a:cubicBezTo>
                    <a:pt x="396" y="1156"/>
                    <a:pt x="730" y="1186"/>
                    <a:pt x="912" y="974"/>
                  </a:cubicBezTo>
                  <a:cubicBezTo>
                    <a:pt x="912" y="974"/>
                    <a:pt x="943" y="943"/>
                    <a:pt x="943" y="943"/>
                  </a:cubicBezTo>
                  <a:cubicBezTo>
                    <a:pt x="943" y="943"/>
                    <a:pt x="943" y="943"/>
                    <a:pt x="973" y="943"/>
                  </a:cubicBezTo>
                  <a:cubicBezTo>
                    <a:pt x="1155" y="730"/>
                    <a:pt x="1155" y="396"/>
                    <a:pt x="97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208525" y="798925"/>
              <a:ext cx="29675" cy="29675"/>
            </a:xfrm>
            <a:custGeom>
              <a:avLst/>
              <a:gdLst/>
              <a:ahLst/>
              <a:cxnLst/>
              <a:rect l="l" t="t" r="r" b="b"/>
              <a:pathLst>
                <a:path w="1187" h="1187" extrusionOk="0">
                  <a:moveTo>
                    <a:pt x="973" y="214"/>
                  </a:moveTo>
                  <a:cubicBezTo>
                    <a:pt x="791" y="1"/>
                    <a:pt x="457" y="1"/>
                    <a:pt x="244" y="183"/>
                  </a:cubicBezTo>
                  <a:cubicBezTo>
                    <a:pt x="244" y="214"/>
                    <a:pt x="244" y="214"/>
                    <a:pt x="244" y="214"/>
                  </a:cubicBezTo>
                  <a:cubicBezTo>
                    <a:pt x="214" y="244"/>
                    <a:pt x="214" y="244"/>
                    <a:pt x="214" y="244"/>
                  </a:cubicBezTo>
                  <a:cubicBezTo>
                    <a:pt x="1" y="426"/>
                    <a:pt x="1" y="761"/>
                    <a:pt x="214" y="974"/>
                  </a:cubicBezTo>
                  <a:cubicBezTo>
                    <a:pt x="396" y="1156"/>
                    <a:pt x="730" y="1186"/>
                    <a:pt x="943" y="974"/>
                  </a:cubicBezTo>
                  <a:cubicBezTo>
                    <a:pt x="943" y="974"/>
                    <a:pt x="943" y="943"/>
                    <a:pt x="943" y="943"/>
                  </a:cubicBezTo>
                  <a:cubicBezTo>
                    <a:pt x="943" y="943"/>
                    <a:pt x="973" y="943"/>
                    <a:pt x="973" y="943"/>
                  </a:cubicBezTo>
                  <a:cubicBezTo>
                    <a:pt x="1186" y="730"/>
                    <a:pt x="1186" y="396"/>
                    <a:pt x="97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3130275" y="719900"/>
              <a:ext cx="31925" cy="31950"/>
            </a:xfrm>
            <a:custGeom>
              <a:avLst/>
              <a:gdLst/>
              <a:ahLst/>
              <a:cxnLst/>
              <a:rect l="l" t="t" r="r" b="b"/>
              <a:pathLst>
                <a:path w="1277" h="1278" extrusionOk="0">
                  <a:moveTo>
                    <a:pt x="1064" y="214"/>
                  </a:moveTo>
                  <a:cubicBezTo>
                    <a:pt x="851" y="1"/>
                    <a:pt x="486" y="1"/>
                    <a:pt x="274" y="214"/>
                  </a:cubicBezTo>
                  <a:cubicBezTo>
                    <a:pt x="274" y="214"/>
                    <a:pt x="274" y="214"/>
                    <a:pt x="243" y="244"/>
                  </a:cubicBezTo>
                  <a:cubicBezTo>
                    <a:pt x="243" y="244"/>
                    <a:pt x="243" y="244"/>
                    <a:pt x="243" y="244"/>
                  </a:cubicBezTo>
                  <a:cubicBezTo>
                    <a:pt x="0" y="457"/>
                    <a:pt x="0" y="821"/>
                    <a:pt x="213" y="1034"/>
                  </a:cubicBezTo>
                  <a:cubicBezTo>
                    <a:pt x="426" y="1277"/>
                    <a:pt x="790" y="1277"/>
                    <a:pt x="1003" y="1034"/>
                  </a:cubicBezTo>
                  <a:cubicBezTo>
                    <a:pt x="1034" y="1034"/>
                    <a:pt x="1034" y="1034"/>
                    <a:pt x="1034" y="1034"/>
                  </a:cubicBezTo>
                  <a:cubicBezTo>
                    <a:pt x="1034" y="1004"/>
                    <a:pt x="1064" y="1004"/>
                    <a:pt x="1064" y="1004"/>
                  </a:cubicBezTo>
                  <a:cubicBezTo>
                    <a:pt x="1277" y="791"/>
                    <a:pt x="1277" y="426"/>
                    <a:pt x="106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3052750" y="796650"/>
              <a:ext cx="31950" cy="31950"/>
            </a:xfrm>
            <a:custGeom>
              <a:avLst/>
              <a:gdLst/>
              <a:ahLst/>
              <a:cxnLst/>
              <a:rect l="l" t="t" r="r" b="b"/>
              <a:pathLst>
                <a:path w="1278" h="1278" extrusionOk="0">
                  <a:moveTo>
                    <a:pt x="1065" y="213"/>
                  </a:moveTo>
                  <a:cubicBezTo>
                    <a:pt x="821" y="1"/>
                    <a:pt x="487" y="1"/>
                    <a:pt x="274" y="213"/>
                  </a:cubicBezTo>
                  <a:cubicBezTo>
                    <a:pt x="244" y="213"/>
                    <a:pt x="244" y="213"/>
                    <a:pt x="244" y="244"/>
                  </a:cubicBezTo>
                  <a:cubicBezTo>
                    <a:pt x="244" y="244"/>
                    <a:pt x="213" y="244"/>
                    <a:pt x="213" y="244"/>
                  </a:cubicBezTo>
                  <a:cubicBezTo>
                    <a:pt x="1" y="457"/>
                    <a:pt x="1" y="821"/>
                    <a:pt x="213" y="1034"/>
                  </a:cubicBezTo>
                  <a:cubicBezTo>
                    <a:pt x="426" y="1277"/>
                    <a:pt x="791" y="1277"/>
                    <a:pt x="1004" y="1034"/>
                  </a:cubicBezTo>
                  <a:cubicBezTo>
                    <a:pt x="1004" y="1034"/>
                    <a:pt x="1004" y="1034"/>
                    <a:pt x="1034" y="1034"/>
                  </a:cubicBezTo>
                  <a:cubicBezTo>
                    <a:pt x="1034" y="1004"/>
                    <a:pt x="1034" y="1004"/>
                    <a:pt x="1034" y="1004"/>
                  </a:cubicBezTo>
                  <a:cubicBezTo>
                    <a:pt x="1277" y="791"/>
                    <a:pt x="1277" y="426"/>
                    <a:pt x="106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974475" y="717625"/>
              <a:ext cx="34225" cy="34225"/>
            </a:xfrm>
            <a:custGeom>
              <a:avLst/>
              <a:gdLst/>
              <a:ahLst/>
              <a:cxnLst/>
              <a:rect l="l" t="t" r="r" b="b"/>
              <a:pathLst>
                <a:path w="1369" h="1369" extrusionOk="0">
                  <a:moveTo>
                    <a:pt x="1126" y="244"/>
                  </a:moveTo>
                  <a:cubicBezTo>
                    <a:pt x="913" y="1"/>
                    <a:pt x="518" y="1"/>
                    <a:pt x="274" y="213"/>
                  </a:cubicBezTo>
                  <a:cubicBezTo>
                    <a:pt x="274" y="244"/>
                    <a:pt x="274" y="244"/>
                    <a:pt x="274" y="244"/>
                  </a:cubicBezTo>
                  <a:cubicBezTo>
                    <a:pt x="274" y="274"/>
                    <a:pt x="244" y="274"/>
                    <a:pt x="244" y="274"/>
                  </a:cubicBezTo>
                  <a:cubicBezTo>
                    <a:pt x="1" y="517"/>
                    <a:pt x="1" y="882"/>
                    <a:pt x="244" y="1125"/>
                  </a:cubicBezTo>
                  <a:cubicBezTo>
                    <a:pt x="487" y="1368"/>
                    <a:pt x="852" y="1368"/>
                    <a:pt x="1095" y="1125"/>
                  </a:cubicBezTo>
                  <a:cubicBezTo>
                    <a:pt x="1095" y="1125"/>
                    <a:pt x="1095" y="1095"/>
                    <a:pt x="1095" y="1095"/>
                  </a:cubicBezTo>
                  <a:cubicBezTo>
                    <a:pt x="1126" y="1095"/>
                    <a:pt x="1126" y="1095"/>
                    <a:pt x="1126" y="1095"/>
                  </a:cubicBezTo>
                  <a:cubicBezTo>
                    <a:pt x="1369" y="852"/>
                    <a:pt x="1369" y="456"/>
                    <a:pt x="112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3052750" y="640875"/>
              <a:ext cx="33475" cy="34225"/>
            </a:xfrm>
            <a:custGeom>
              <a:avLst/>
              <a:gdLst/>
              <a:ahLst/>
              <a:cxnLst/>
              <a:rect l="l" t="t" r="r" b="b"/>
              <a:pathLst>
                <a:path w="1339" h="1369" extrusionOk="0">
                  <a:moveTo>
                    <a:pt x="1125" y="244"/>
                  </a:moveTo>
                  <a:cubicBezTo>
                    <a:pt x="882" y="1"/>
                    <a:pt x="517" y="1"/>
                    <a:pt x="274" y="213"/>
                  </a:cubicBezTo>
                  <a:cubicBezTo>
                    <a:pt x="274" y="244"/>
                    <a:pt x="244" y="244"/>
                    <a:pt x="244" y="244"/>
                  </a:cubicBezTo>
                  <a:cubicBezTo>
                    <a:pt x="244" y="244"/>
                    <a:pt x="244" y="274"/>
                    <a:pt x="213" y="274"/>
                  </a:cubicBezTo>
                  <a:cubicBezTo>
                    <a:pt x="1" y="487"/>
                    <a:pt x="1" y="882"/>
                    <a:pt x="213" y="1125"/>
                  </a:cubicBezTo>
                  <a:cubicBezTo>
                    <a:pt x="457" y="1368"/>
                    <a:pt x="821" y="1368"/>
                    <a:pt x="1065" y="1125"/>
                  </a:cubicBezTo>
                  <a:cubicBezTo>
                    <a:pt x="1065" y="1125"/>
                    <a:pt x="1065" y="1095"/>
                    <a:pt x="1095" y="1095"/>
                  </a:cubicBezTo>
                  <a:cubicBezTo>
                    <a:pt x="1095" y="1095"/>
                    <a:pt x="1095" y="1095"/>
                    <a:pt x="1125" y="1095"/>
                  </a:cubicBezTo>
                  <a:cubicBezTo>
                    <a:pt x="1338" y="852"/>
                    <a:pt x="1338" y="45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896975" y="638600"/>
              <a:ext cx="35750" cy="36500"/>
            </a:xfrm>
            <a:custGeom>
              <a:avLst/>
              <a:gdLst/>
              <a:ahLst/>
              <a:cxnLst/>
              <a:rect l="l" t="t" r="r" b="b"/>
              <a:pathLst>
                <a:path w="1430" h="1460" extrusionOk="0">
                  <a:moveTo>
                    <a:pt x="1186" y="244"/>
                  </a:moveTo>
                  <a:cubicBezTo>
                    <a:pt x="943" y="0"/>
                    <a:pt x="548" y="0"/>
                    <a:pt x="274" y="244"/>
                  </a:cubicBezTo>
                  <a:cubicBezTo>
                    <a:pt x="274" y="244"/>
                    <a:pt x="274" y="274"/>
                    <a:pt x="274" y="274"/>
                  </a:cubicBezTo>
                  <a:cubicBezTo>
                    <a:pt x="244" y="274"/>
                    <a:pt x="244" y="274"/>
                    <a:pt x="244" y="274"/>
                  </a:cubicBezTo>
                  <a:cubicBezTo>
                    <a:pt x="1" y="548"/>
                    <a:pt x="1" y="943"/>
                    <a:pt x="244" y="1186"/>
                  </a:cubicBezTo>
                  <a:cubicBezTo>
                    <a:pt x="487" y="1459"/>
                    <a:pt x="882" y="1459"/>
                    <a:pt x="1156" y="1186"/>
                  </a:cubicBezTo>
                  <a:cubicBezTo>
                    <a:pt x="1156" y="1186"/>
                    <a:pt x="1156" y="1186"/>
                    <a:pt x="1156" y="1186"/>
                  </a:cubicBezTo>
                  <a:cubicBezTo>
                    <a:pt x="1156" y="1155"/>
                    <a:pt x="1186" y="1155"/>
                    <a:pt x="1186" y="1155"/>
                  </a:cubicBezTo>
                  <a:cubicBezTo>
                    <a:pt x="1429" y="912"/>
                    <a:pt x="1429" y="51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974475" y="561850"/>
              <a:ext cx="36500" cy="36500"/>
            </a:xfrm>
            <a:custGeom>
              <a:avLst/>
              <a:gdLst/>
              <a:ahLst/>
              <a:cxnLst/>
              <a:rect l="l" t="t" r="r" b="b"/>
              <a:pathLst>
                <a:path w="1460" h="1460" extrusionOk="0">
                  <a:moveTo>
                    <a:pt x="1217" y="244"/>
                  </a:moveTo>
                  <a:cubicBezTo>
                    <a:pt x="943" y="0"/>
                    <a:pt x="548" y="0"/>
                    <a:pt x="305" y="244"/>
                  </a:cubicBezTo>
                  <a:cubicBezTo>
                    <a:pt x="274" y="244"/>
                    <a:pt x="274" y="274"/>
                    <a:pt x="274" y="274"/>
                  </a:cubicBezTo>
                  <a:cubicBezTo>
                    <a:pt x="274" y="274"/>
                    <a:pt x="274" y="274"/>
                    <a:pt x="244" y="274"/>
                  </a:cubicBezTo>
                  <a:cubicBezTo>
                    <a:pt x="1" y="548"/>
                    <a:pt x="1" y="943"/>
                    <a:pt x="244" y="1186"/>
                  </a:cubicBezTo>
                  <a:cubicBezTo>
                    <a:pt x="487" y="1459"/>
                    <a:pt x="913" y="1459"/>
                    <a:pt x="1156" y="1186"/>
                  </a:cubicBezTo>
                  <a:cubicBezTo>
                    <a:pt x="1156" y="1186"/>
                    <a:pt x="1156" y="1186"/>
                    <a:pt x="1186" y="1186"/>
                  </a:cubicBezTo>
                  <a:cubicBezTo>
                    <a:pt x="1186" y="1156"/>
                    <a:pt x="1186" y="1156"/>
                    <a:pt x="1186" y="1156"/>
                  </a:cubicBezTo>
                  <a:cubicBezTo>
                    <a:pt x="1460" y="912"/>
                    <a:pt x="1460" y="517"/>
                    <a:pt x="12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2818700" y="559575"/>
              <a:ext cx="38775" cy="38775"/>
            </a:xfrm>
            <a:custGeom>
              <a:avLst/>
              <a:gdLst/>
              <a:ahLst/>
              <a:cxnLst/>
              <a:rect l="l" t="t" r="r" b="b"/>
              <a:pathLst>
                <a:path w="1551" h="1551" extrusionOk="0">
                  <a:moveTo>
                    <a:pt x="1277" y="243"/>
                  </a:moveTo>
                  <a:cubicBezTo>
                    <a:pt x="1004" y="0"/>
                    <a:pt x="578" y="0"/>
                    <a:pt x="305" y="243"/>
                  </a:cubicBezTo>
                  <a:cubicBezTo>
                    <a:pt x="305" y="274"/>
                    <a:pt x="305" y="274"/>
                    <a:pt x="305" y="274"/>
                  </a:cubicBezTo>
                  <a:cubicBezTo>
                    <a:pt x="274" y="274"/>
                    <a:pt x="274" y="304"/>
                    <a:pt x="274" y="304"/>
                  </a:cubicBezTo>
                  <a:cubicBezTo>
                    <a:pt x="1" y="578"/>
                    <a:pt x="1" y="1003"/>
                    <a:pt x="244" y="1277"/>
                  </a:cubicBezTo>
                  <a:cubicBezTo>
                    <a:pt x="518" y="1520"/>
                    <a:pt x="973" y="1550"/>
                    <a:pt x="1217" y="1277"/>
                  </a:cubicBezTo>
                  <a:cubicBezTo>
                    <a:pt x="1247" y="1277"/>
                    <a:pt x="1247" y="1247"/>
                    <a:pt x="1247" y="1247"/>
                  </a:cubicBezTo>
                  <a:cubicBezTo>
                    <a:pt x="1247" y="1247"/>
                    <a:pt x="1277" y="1247"/>
                    <a:pt x="1277" y="1247"/>
                  </a:cubicBezTo>
                  <a:cubicBezTo>
                    <a:pt x="1551" y="973"/>
                    <a:pt x="1551" y="517"/>
                    <a:pt x="127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2896225" y="482825"/>
              <a:ext cx="38775" cy="38775"/>
            </a:xfrm>
            <a:custGeom>
              <a:avLst/>
              <a:gdLst/>
              <a:ahLst/>
              <a:cxnLst/>
              <a:rect l="l" t="t" r="r" b="b"/>
              <a:pathLst>
                <a:path w="1551" h="1551" extrusionOk="0">
                  <a:moveTo>
                    <a:pt x="1277" y="274"/>
                  </a:moveTo>
                  <a:cubicBezTo>
                    <a:pt x="1034" y="0"/>
                    <a:pt x="578" y="0"/>
                    <a:pt x="304" y="243"/>
                  </a:cubicBezTo>
                  <a:cubicBezTo>
                    <a:pt x="304" y="274"/>
                    <a:pt x="304" y="274"/>
                    <a:pt x="304" y="274"/>
                  </a:cubicBezTo>
                  <a:cubicBezTo>
                    <a:pt x="304" y="274"/>
                    <a:pt x="274" y="304"/>
                    <a:pt x="274" y="304"/>
                  </a:cubicBezTo>
                  <a:cubicBezTo>
                    <a:pt x="0" y="578"/>
                    <a:pt x="0" y="1003"/>
                    <a:pt x="274" y="1277"/>
                  </a:cubicBezTo>
                  <a:cubicBezTo>
                    <a:pt x="517" y="1551"/>
                    <a:pt x="973" y="1551"/>
                    <a:pt x="1246" y="1277"/>
                  </a:cubicBezTo>
                  <a:cubicBezTo>
                    <a:pt x="1246" y="1277"/>
                    <a:pt x="1246" y="1247"/>
                    <a:pt x="1246" y="1247"/>
                  </a:cubicBezTo>
                  <a:cubicBezTo>
                    <a:pt x="1277" y="1247"/>
                    <a:pt x="1277" y="1247"/>
                    <a:pt x="1277" y="1247"/>
                  </a:cubicBezTo>
                  <a:cubicBezTo>
                    <a:pt x="1550" y="973"/>
                    <a:pt x="1550"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740450" y="480550"/>
              <a:ext cx="41050" cy="41050"/>
            </a:xfrm>
            <a:custGeom>
              <a:avLst/>
              <a:gdLst/>
              <a:ahLst/>
              <a:cxnLst/>
              <a:rect l="l" t="t" r="r" b="b"/>
              <a:pathLst>
                <a:path w="1642" h="1642" extrusionOk="0">
                  <a:moveTo>
                    <a:pt x="1368" y="274"/>
                  </a:moveTo>
                  <a:cubicBezTo>
                    <a:pt x="1064" y="0"/>
                    <a:pt x="608" y="0"/>
                    <a:pt x="334" y="274"/>
                  </a:cubicBezTo>
                  <a:cubicBezTo>
                    <a:pt x="334" y="274"/>
                    <a:pt x="334" y="274"/>
                    <a:pt x="304" y="304"/>
                  </a:cubicBezTo>
                  <a:cubicBezTo>
                    <a:pt x="304" y="304"/>
                    <a:pt x="304" y="304"/>
                    <a:pt x="304" y="304"/>
                  </a:cubicBezTo>
                  <a:cubicBezTo>
                    <a:pt x="0" y="608"/>
                    <a:pt x="0" y="1064"/>
                    <a:pt x="274" y="1338"/>
                  </a:cubicBezTo>
                  <a:cubicBezTo>
                    <a:pt x="578" y="1642"/>
                    <a:pt x="1034" y="1642"/>
                    <a:pt x="1307" y="1338"/>
                  </a:cubicBezTo>
                  <a:cubicBezTo>
                    <a:pt x="1307" y="1338"/>
                    <a:pt x="1337" y="1338"/>
                    <a:pt x="1337" y="1338"/>
                  </a:cubicBezTo>
                  <a:cubicBezTo>
                    <a:pt x="1337" y="1307"/>
                    <a:pt x="1337" y="1307"/>
                    <a:pt x="1368" y="1307"/>
                  </a:cubicBezTo>
                  <a:cubicBezTo>
                    <a:pt x="1641" y="1034"/>
                    <a:pt x="1641" y="547"/>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2817950" y="403800"/>
              <a:ext cx="41050" cy="41050"/>
            </a:xfrm>
            <a:custGeom>
              <a:avLst/>
              <a:gdLst/>
              <a:ahLst/>
              <a:cxnLst/>
              <a:rect l="l" t="t" r="r" b="b"/>
              <a:pathLst>
                <a:path w="1642" h="1642" extrusionOk="0">
                  <a:moveTo>
                    <a:pt x="1368" y="274"/>
                  </a:moveTo>
                  <a:cubicBezTo>
                    <a:pt x="1095" y="0"/>
                    <a:pt x="639" y="0"/>
                    <a:pt x="335" y="274"/>
                  </a:cubicBezTo>
                  <a:cubicBezTo>
                    <a:pt x="335" y="274"/>
                    <a:pt x="335" y="274"/>
                    <a:pt x="335" y="304"/>
                  </a:cubicBezTo>
                  <a:cubicBezTo>
                    <a:pt x="304" y="304"/>
                    <a:pt x="304" y="304"/>
                    <a:pt x="304" y="304"/>
                  </a:cubicBezTo>
                  <a:cubicBezTo>
                    <a:pt x="0" y="608"/>
                    <a:pt x="0" y="1064"/>
                    <a:pt x="304" y="1338"/>
                  </a:cubicBezTo>
                  <a:cubicBezTo>
                    <a:pt x="578" y="1642"/>
                    <a:pt x="1034" y="1642"/>
                    <a:pt x="1338" y="1338"/>
                  </a:cubicBezTo>
                  <a:cubicBezTo>
                    <a:pt x="1338" y="1338"/>
                    <a:pt x="1338" y="1338"/>
                    <a:pt x="1338" y="1338"/>
                  </a:cubicBezTo>
                  <a:cubicBezTo>
                    <a:pt x="1338" y="1307"/>
                    <a:pt x="1368" y="1307"/>
                    <a:pt x="1368" y="1307"/>
                  </a:cubicBezTo>
                  <a:cubicBezTo>
                    <a:pt x="1642" y="1034"/>
                    <a:pt x="1642"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2662175" y="400750"/>
              <a:ext cx="44100" cy="44100"/>
            </a:xfrm>
            <a:custGeom>
              <a:avLst/>
              <a:gdLst/>
              <a:ahLst/>
              <a:cxnLst/>
              <a:rect l="l" t="t" r="r" b="b"/>
              <a:pathLst>
                <a:path w="1764" h="1764" extrusionOk="0">
                  <a:moveTo>
                    <a:pt x="1459" y="335"/>
                  </a:moveTo>
                  <a:cubicBezTo>
                    <a:pt x="1155" y="31"/>
                    <a:pt x="669" y="1"/>
                    <a:pt x="365" y="305"/>
                  </a:cubicBezTo>
                  <a:cubicBezTo>
                    <a:pt x="335" y="335"/>
                    <a:pt x="335" y="335"/>
                    <a:pt x="335" y="335"/>
                  </a:cubicBezTo>
                  <a:cubicBezTo>
                    <a:pt x="335" y="335"/>
                    <a:pt x="335" y="335"/>
                    <a:pt x="304" y="365"/>
                  </a:cubicBezTo>
                  <a:cubicBezTo>
                    <a:pt x="0" y="669"/>
                    <a:pt x="0" y="1156"/>
                    <a:pt x="304" y="1460"/>
                  </a:cubicBezTo>
                  <a:cubicBezTo>
                    <a:pt x="608" y="1764"/>
                    <a:pt x="1095" y="1764"/>
                    <a:pt x="1398" y="1460"/>
                  </a:cubicBezTo>
                  <a:cubicBezTo>
                    <a:pt x="1398" y="1460"/>
                    <a:pt x="1398" y="1429"/>
                    <a:pt x="1429" y="1429"/>
                  </a:cubicBezTo>
                  <a:cubicBezTo>
                    <a:pt x="1429" y="1429"/>
                    <a:pt x="1429" y="1429"/>
                    <a:pt x="1429" y="1429"/>
                  </a:cubicBezTo>
                  <a:cubicBezTo>
                    <a:pt x="1733" y="1125"/>
                    <a:pt x="1763" y="639"/>
                    <a:pt x="145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833925" y="1665200"/>
              <a:ext cx="6875" cy="6875"/>
            </a:xfrm>
            <a:custGeom>
              <a:avLst/>
              <a:gdLst/>
              <a:ahLst/>
              <a:cxnLst/>
              <a:rect l="l" t="t" r="r" b="b"/>
              <a:pathLst>
                <a:path w="275" h="275" extrusionOk="0">
                  <a:moveTo>
                    <a:pt x="213" y="62"/>
                  </a:moveTo>
                  <a:cubicBezTo>
                    <a:pt x="183" y="1"/>
                    <a:pt x="122" y="1"/>
                    <a:pt x="61" y="31"/>
                  </a:cubicBezTo>
                  <a:cubicBezTo>
                    <a:pt x="61" y="62"/>
                    <a:pt x="61" y="62"/>
                    <a:pt x="61" y="62"/>
                  </a:cubicBezTo>
                  <a:cubicBezTo>
                    <a:pt x="61" y="92"/>
                    <a:pt x="31" y="92"/>
                    <a:pt x="31" y="92"/>
                  </a:cubicBezTo>
                  <a:cubicBezTo>
                    <a:pt x="0" y="122"/>
                    <a:pt x="0" y="214"/>
                    <a:pt x="31" y="244"/>
                  </a:cubicBezTo>
                  <a:cubicBezTo>
                    <a:pt x="61" y="274"/>
                    <a:pt x="122" y="274"/>
                    <a:pt x="183" y="244"/>
                  </a:cubicBezTo>
                  <a:cubicBezTo>
                    <a:pt x="183" y="244"/>
                    <a:pt x="183" y="214"/>
                    <a:pt x="183" y="214"/>
                  </a:cubicBezTo>
                  <a:cubicBezTo>
                    <a:pt x="213" y="214"/>
                    <a:pt x="213" y="214"/>
                    <a:pt x="213" y="183"/>
                  </a:cubicBezTo>
                  <a:cubicBezTo>
                    <a:pt x="274" y="153"/>
                    <a:pt x="274" y="92"/>
                    <a:pt x="21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911425" y="1588450"/>
              <a:ext cx="6875" cy="6875"/>
            </a:xfrm>
            <a:custGeom>
              <a:avLst/>
              <a:gdLst/>
              <a:ahLst/>
              <a:cxnLst/>
              <a:rect l="l" t="t" r="r" b="b"/>
              <a:pathLst>
                <a:path w="275" h="275" extrusionOk="0">
                  <a:moveTo>
                    <a:pt x="244" y="31"/>
                  </a:moveTo>
                  <a:cubicBezTo>
                    <a:pt x="183" y="1"/>
                    <a:pt x="122" y="1"/>
                    <a:pt x="92" y="62"/>
                  </a:cubicBezTo>
                  <a:cubicBezTo>
                    <a:pt x="62" y="62"/>
                    <a:pt x="62" y="62"/>
                    <a:pt x="62" y="92"/>
                  </a:cubicBezTo>
                  <a:cubicBezTo>
                    <a:pt x="62" y="92"/>
                    <a:pt x="62" y="92"/>
                    <a:pt x="31" y="92"/>
                  </a:cubicBezTo>
                  <a:cubicBezTo>
                    <a:pt x="1" y="122"/>
                    <a:pt x="1" y="214"/>
                    <a:pt x="31" y="244"/>
                  </a:cubicBezTo>
                  <a:cubicBezTo>
                    <a:pt x="92" y="274"/>
                    <a:pt x="153" y="274"/>
                    <a:pt x="183" y="244"/>
                  </a:cubicBezTo>
                  <a:cubicBezTo>
                    <a:pt x="214" y="244"/>
                    <a:pt x="214" y="214"/>
                    <a:pt x="214" y="214"/>
                  </a:cubicBezTo>
                  <a:cubicBezTo>
                    <a:pt x="214" y="214"/>
                    <a:pt x="214" y="214"/>
                    <a:pt x="244" y="214"/>
                  </a:cubicBezTo>
                  <a:cubicBezTo>
                    <a:pt x="274" y="153"/>
                    <a:pt x="274" y="9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833175" y="1509425"/>
              <a:ext cx="9900" cy="9150"/>
            </a:xfrm>
            <a:custGeom>
              <a:avLst/>
              <a:gdLst/>
              <a:ahLst/>
              <a:cxnLst/>
              <a:rect l="l" t="t" r="r" b="b"/>
              <a:pathLst>
                <a:path w="396" h="366" extrusionOk="0">
                  <a:moveTo>
                    <a:pt x="334" y="62"/>
                  </a:moveTo>
                  <a:cubicBezTo>
                    <a:pt x="274" y="1"/>
                    <a:pt x="182" y="1"/>
                    <a:pt x="122" y="62"/>
                  </a:cubicBezTo>
                  <a:cubicBezTo>
                    <a:pt x="91" y="62"/>
                    <a:pt x="91" y="92"/>
                    <a:pt x="91" y="92"/>
                  </a:cubicBezTo>
                  <a:cubicBezTo>
                    <a:pt x="91" y="92"/>
                    <a:pt x="61" y="92"/>
                    <a:pt x="61" y="92"/>
                  </a:cubicBezTo>
                  <a:cubicBezTo>
                    <a:pt x="0" y="153"/>
                    <a:pt x="0" y="244"/>
                    <a:pt x="61" y="305"/>
                  </a:cubicBezTo>
                  <a:cubicBezTo>
                    <a:pt x="122" y="365"/>
                    <a:pt x="213" y="365"/>
                    <a:pt x="274" y="305"/>
                  </a:cubicBezTo>
                  <a:cubicBezTo>
                    <a:pt x="274" y="305"/>
                    <a:pt x="274" y="305"/>
                    <a:pt x="304" y="274"/>
                  </a:cubicBezTo>
                  <a:cubicBezTo>
                    <a:pt x="304" y="274"/>
                    <a:pt x="304" y="274"/>
                    <a:pt x="334" y="274"/>
                  </a:cubicBezTo>
                  <a:cubicBezTo>
                    <a:pt x="395" y="214"/>
                    <a:pt x="395" y="122"/>
                    <a:pt x="33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755650" y="1586175"/>
              <a:ext cx="9150" cy="9150"/>
            </a:xfrm>
            <a:custGeom>
              <a:avLst/>
              <a:gdLst/>
              <a:ahLst/>
              <a:cxnLst/>
              <a:rect l="l" t="t" r="r" b="b"/>
              <a:pathLst>
                <a:path w="366" h="366" extrusionOk="0">
                  <a:moveTo>
                    <a:pt x="305" y="61"/>
                  </a:moveTo>
                  <a:cubicBezTo>
                    <a:pt x="244" y="1"/>
                    <a:pt x="153" y="1"/>
                    <a:pt x="92" y="61"/>
                  </a:cubicBezTo>
                  <a:cubicBezTo>
                    <a:pt x="92" y="61"/>
                    <a:pt x="92" y="92"/>
                    <a:pt x="92" y="92"/>
                  </a:cubicBezTo>
                  <a:cubicBezTo>
                    <a:pt x="92" y="92"/>
                    <a:pt x="62" y="92"/>
                    <a:pt x="62" y="92"/>
                  </a:cubicBezTo>
                  <a:cubicBezTo>
                    <a:pt x="1" y="153"/>
                    <a:pt x="1" y="244"/>
                    <a:pt x="62" y="305"/>
                  </a:cubicBezTo>
                  <a:cubicBezTo>
                    <a:pt x="122" y="365"/>
                    <a:pt x="213" y="365"/>
                    <a:pt x="274" y="305"/>
                  </a:cubicBezTo>
                  <a:cubicBezTo>
                    <a:pt x="274" y="305"/>
                    <a:pt x="274" y="305"/>
                    <a:pt x="274" y="274"/>
                  </a:cubicBezTo>
                  <a:cubicBezTo>
                    <a:pt x="305" y="274"/>
                    <a:pt x="305" y="274"/>
                    <a:pt x="305" y="274"/>
                  </a:cubicBezTo>
                  <a:cubicBezTo>
                    <a:pt x="365" y="213"/>
                    <a:pt x="36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754900" y="1430400"/>
              <a:ext cx="12175" cy="11425"/>
            </a:xfrm>
            <a:custGeom>
              <a:avLst/>
              <a:gdLst/>
              <a:ahLst/>
              <a:cxnLst/>
              <a:rect l="l" t="t" r="r" b="b"/>
              <a:pathLst>
                <a:path w="487" h="457" extrusionOk="0">
                  <a:moveTo>
                    <a:pt x="395" y="92"/>
                  </a:moveTo>
                  <a:cubicBezTo>
                    <a:pt x="335" y="1"/>
                    <a:pt x="213" y="1"/>
                    <a:pt x="122" y="61"/>
                  </a:cubicBezTo>
                  <a:cubicBezTo>
                    <a:pt x="122" y="92"/>
                    <a:pt x="122" y="92"/>
                    <a:pt x="122" y="92"/>
                  </a:cubicBezTo>
                  <a:cubicBezTo>
                    <a:pt x="122" y="122"/>
                    <a:pt x="92" y="122"/>
                    <a:pt x="92" y="122"/>
                  </a:cubicBezTo>
                  <a:cubicBezTo>
                    <a:pt x="0" y="183"/>
                    <a:pt x="31" y="305"/>
                    <a:pt x="92" y="396"/>
                  </a:cubicBezTo>
                  <a:cubicBezTo>
                    <a:pt x="152" y="457"/>
                    <a:pt x="274" y="457"/>
                    <a:pt x="365" y="396"/>
                  </a:cubicBezTo>
                  <a:cubicBezTo>
                    <a:pt x="365" y="396"/>
                    <a:pt x="365" y="365"/>
                    <a:pt x="365" y="365"/>
                  </a:cubicBezTo>
                  <a:cubicBezTo>
                    <a:pt x="395" y="365"/>
                    <a:pt x="395" y="365"/>
                    <a:pt x="395" y="335"/>
                  </a:cubicBezTo>
                  <a:cubicBezTo>
                    <a:pt x="487" y="274"/>
                    <a:pt x="487" y="153"/>
                    <a:pt x="39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677375" y="1507150"/>
              <a:ext cx="12200" cy="11425"/>
            </a:xfrm>
            <a:custGeom>
              <a:avLst/>
              <a:gdLst/>
              <a:ahLst/>
              <a:cxnLst/>
              <a:rect l="l" t="t" r="r" b="b"/>
              <a:pathLst>
                <a:path w="488" h="457" extrusionOk="0">
                  <a:moveTo>
                    <a:pt x="396" y="92"/>
                  </a:moveTo>
                  <a:cubicBezTo>
                    <a:pt x="335" y="1"/>
                    <a:pt x="214" y="1"/>
                    <a:pt x="123" y="61"/>
                  </a:cubicBezTo>
                  <a:cubicBezTo>
                    <a:pt x="123" y="92"/>
                    <a:pt x="123" y="92"/>
                    <a:pt x="123" y="92"/>
                  </a:cubicBezTo>
                  <a:cubicBezTo>
                    <a:pt x="92" y="122"/>
                    <a:pt x="92" y="122"/>
                    <a:pt x="92" y="122"/>
                  </a:cubicBezTo>
                  <a:cubicBezTo>
                    <a:pt x="1" y="183"/>
                    <a:pt x="1" y="305"/>
                    <a:pt x="92" y="396"/>
                  </a:cubicBezTo>
                  <a:cubicBezTo>
                    <a:pt x="153" y="456"/>
                    <a:pt x="275" y="456"/>
                    <a:pt x="366" y="396"/>
                  </a:cubicBezTo>
                  <a:cubicBezTo>
                    <a:pt x="366" y="396"/>
                    <a:pt x="366" y="365"/>
                    <a:pt x="366" y="365"/>
                  </a:cubicBezTo>
                  <a:cubicBezTo>
                    <a:pt x="366" y="365"/>
                    <a:pt x="396" y="365"/>
                    <a:pt x="396" y="335"/>
                  </a:cubicBezTo>
                  <a:cubicBezTo>
                    <a:pt x="487" y="274"/>
                    <a:pt x="487" y="153"/>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599125" y="1428125"/>
              <a:ext cx="14450" cy="13700"/>
            </a:xfrm>
            <a:custGeom>
              <a:avLst/>
              <a:gdLst/>
              <a:ahLst/>
              <a:cxnLst/>
              <a:rect l="l" t="t" r="r" b="b"/>
              <a:pathLst>
                <a:path w="578" h="548" extrusionOk="0">
                  <a:moveTo>
                    <a:pt x="487" y="92"/>
                  </a:moveTo>
                  <a:cubicBezTo>
                    <a:pt x="395" y="0"/>
                    <a:pt x="243" y="0"/>
                    <a:pt x="152" y="92"/>
                  </a:cubicBezTo>
                  <a:cubicBezTo>
                    <a:pt x="152" y="92"/>
                    <a:pt x="122" y="92"/>
                    <a:pt x="122" y="122"/>
                  </a:cubicBezTo>
                  <a:cubicBezTo>
                    <a:pt x="122" y="122"/>
                    <a:pt x="122" y="122"/>
                    <a:pt x="91" y="122"/>
                  </a:cubicBezTo>
                  <a:cubicBezTo>
                    <a:pt x="0" y="213"/>
                    <a:pt x="0" y="365"/>
                    <a:pt x="91" y="456"/>
                  </a:cubicBezTo>
                  <a:cubicBezTo>
                    <a:pt x="183" y="548"/>
                    <a:pt x="335" y="548"/>
                    <a:pt x="426" y="456"/>
                  </a:cubicBezTo>
                  <a:cubicBezTo>
                    <a:pt x="456" y="456"/>
                    <a:pt x="456" y="456"/>
                    <a:pt x="456" y="426"/>
                  </a:cubicBezTo>
                  <a:cubicBezTo>
                    <a:pt x="456" y="426"/>
                    <a:pt x="487" y="42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677375" y="1351375"/>
              <a:ext cx="13725" cy="13700"/>
            </a:xfrm>
            <a:custGeom>
              <a:avLst/>
              <a:gdLst/>
              <a:ahLst/>
              <a:cxnLst/>
              <a:rect l="l" t="t" r="r" b="b"/>
              <a:pathLst>
                <a:path w="549" h="548" extrusionOk="0">
                  <a:moveTo>
                    <a:pt x="457" y="92"/>
                  </a:moveTo>
                  <a:cubicBezTo>
                    <a:pt x="366" y="0"/>
                    <a:pt x="214" y="0"/>
                    <a:pt x="123" y="92"/>
                  </a:cubicBezTo>
                  <a:cubicBezTo>
                    <a:pt x="123" y="92"/>
                    <a:pt x="123" y="92"/>
                    <a:pt x="92" y="122"/>
                  </a:cubicBezTo>
                  <a:cubicBezTo>
                    <a:pt x="92" y="122"/>
                    <a:pt x="92" y="122"/>
                    <a:pt x="92" y="122"/>
                  </a:cubicBezTo>
                  <a:cubicBezTo>
                    <a:pt x="1" y="213"/>
                    <a:pt x="1" y="365"/>
                    <a:pt x="92" y="456"/>
                  </a:cubicBezTo>
                  <a:cubicBezTo>
                    <a:pt x="183" y="548"/>
                    <a:pt x="335" y="548"/>
                    <a:pt x="426" y="456"/>
                  </a:cubicBezTo>
                  <a:cubicBezTo>
                    <a:pt x="426" y="456"/>
                    <a:pt x="426" y="456"/>
                    <a:pt x="426" y="456"/>
                  </a:cubicBezTo>
                  <a:cubicBezTo>
                    <a:pt x="426" y="426"/>
                    <a:pt x="457" y="426"/>
                    <a:pt x="457" y="426"/>
                  </a:cubicBezTo>
                  <a:cubicBezTo>
                    <a:pt x="548" y="335"/>
                    <a:pt x="548"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599125" y="1272350"/>
              <a:ext cx="16725" cy="15975"/>
            </a:xfrm>
            <a:custGeom>
              <a:avLst/>
              <a:gdLst/>
              <a:ahLst/>
              <a:cxnLst/>
              <a:rect l="l" t="t" r="r" b="b"/>
              <a:pathLst>
                <a:path w="669" h="639" extrusionOk="0">
                  <a:moveTo>
                    <a:pt x="547" y="92"/>
                  </a:moveTo>
                  <a:cubicBezTo>
                    <a:pt x="456" y="0"/>
                    <a:pt x="274" y="0"/>
                    <a:pt x="152" y="92"/>
                  </a:cubicBezTo>
                  <a:cubicBezTo>
                    <a:pt x="152" y="122"/>
                    <a:pt x="152" y="122"/>
                    <a:pt x="122" y="122"/>
                  </a:cubicBezTo>
                  <a:cubicBezTo>
                    <a:pt x="122" y="122"/>
                    <a:pt x="122" y="152"/>
                    <a:pt x="122" y="152"/>
                  </a:cubicBezTo>
                  <a:cubicBezTo>
                    <a:pt x="0" y="243"/>
                    <a:pt x="0" y="426"/>
                    <a:pt x="91" y="547"/>
                  </a:cubicBezTo>
                  <a:cubicBezTo>
                    <a:pt x="213" y="639"/>
                    <a:pt x="395" y="639"/>
                    <a:pt x="487" y="547"/>
                  </a:cubicBezTo>
                  <a:cubicBezTo>
                    <a:pt x="517" y="547"/>
                    <a:pt x="517" y="517"/>
                    <a:pt x="517" y="517"/>
                  </a:cubicBezTo>
                  <a:cubicBezTo>
                    <a:pt x="517" y="517"/>
                    <a:pt x="547" y="517"/>
                    <a:pt x="547" y="517"/>
                  </a:cubicBezTo>
                  <a:cubicBezTo>
                    <a:pt x="639" y="395"/>
                    <a:pt x="669" y="213"/>
                    <a:pt x="54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521600" y="1349100"/>
              <a:ext cx="16000" cy="15975"/>
            </a:xfrm>
            <a:custGeom>
              <a:avLst/>
              <a:gdLst/>
              <a:ahLst/>
              <a:cxnLst/>
              <a:rect l="l" t="t" r="r" b="b"/>
              <a:pathLst>
                <a:path w="640" h="639" extrusionOk="0">
                  <a:moveTo>
                    <a:pt x="548" y="91"/>
                  </a:moveTo>
                  <a:cubicBezTo>
                    <a:pt x="426" y="0"/>
                    <a:pt x="244" y="0"/>
                    <a:pt x="153" y="91"/>
                  </a:cubicBezTo>
                  <a:cubicBezTo>
                    <a:pt x="122" y="122"/>
                    <a:pt x="122" y="122"/>
                    <a:pt x="122" y="122"/>
                  </a:cubicBezTo>
                  <a:cubicBezTo>
                    <a:pt x="122" y="122"/>
                    <a:pt x="122" y="122"/>
                    <a:pt x="92" y="152"/>
                  </a:cubicBezTo>
                  <a:cubicBezTo>
                    <a:pt x="1" y="243"/>
                    <a:pt x="1" y="426"/>
                    <a:pt x="92" y="547"/>
                  </a:cubicBezTo>
                  <a:cubicBezTo>
                    <a:pt x="214" y="639"/>
                    <a:pt x="396" y="639"/>
                    <a:pt x="487" y="547"/>
                  </a:cubicBezTo>
                  <a:cubicBezTo>
                    <a:pt x="518" y="547"/>
                    <a:pt x="518" y="517"/>
                    <a:pt x="518" y="517"/>
                  </a:cubicBezTo>
                  <a:cubicBezTo>
                    <a:pt x="518" y="517"/>
                    <a:pt x="518" y="517"/>
                    <a:pt x="548" y="487"/>
                  </a:cubicBezTo>
                  <a:cubicBezTo>
                    <a:pt x="639" y="395"/>
                    <a:pt x="639" y="213"/>
                    <a:pt x="548"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443350" y="1270075"/>
              <a:ext cx="19000" cy="18250"/>
            </a:xfrm>
            <a:custGeom>
              <a:avLst/>
              <a:gdLst/>
              <a:ahLst/>
              <a:cxnLst/>
              <a:rect l="l" t="t" r="r" b="b"/>
              <a:pathLst>
                <a:path w="760" h="730" extrusionOk="0">
                  <a:moveTo>
                    <a:pt x="638" y="122"/>
                  </a:moveTo>
                  <a:cubicBezTo>
                    <a:pt x="486" y="0"/>
                    <a:pt x="304" y="0"/>
                    <a:pt x="152" y="122"/>
                  </a:cubicBezTo>
                  <a:cubicBezTo>
                    <a:pt x="152" y="122"/>
                    <a:pt x="152" y="122"/>
                    <a:pt x="152" y="152"/>
                  </a:cubicBezTo>
                  <a:cubicBezTo>
                    <a:pt x="152" y="152"/>
                    <a:pt x="122" y="152"/>
                    <a:pt x="122" y="152"/>
                  </a:cubicBezTo>
                  <a:cubicBezTo>
                    <a:pt x="0" y="274"/>
                    <a:pt x="0" y="486"/>
                    <a:pt x="122" y="608"/>
                  </a:cubicBezTo>
                  <a:cubicBezTo>
                    <a:pt x="243" y="730"/>
                    <a:pt x="456" y="730"/>
                    <a:pt x="578" y="608"/>
                  </a:cubicBezTo>
                  <a:cubicBezTo>
                    <a:pt x="578" y="608"/>
                    <a:pt x="578" y="608"/>
                    <a:pt x="608" y="578"/>
                  </a:cubicBezTo>
                  <a:cubicBezTo>
                    <a:pt x="608" y="578"/>
                    <a:pt x="608" y="578"/>
                    <a:pt x="608" y="578"/>
                  </a:cubicBezTo>
                  <a:cubicBezTo>
                    <a:pt x="760" y="456"/>
                    <a:pt x="760" y="243"/>
                    <a:pt x="63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520850" y="1193325"/>
              <a:ext cx="19025" cy="19025"/>
            </a:xfrm>
            <a:custGeom>
              <a:avLst/>
              <a:gdLst/>
              <a:ahLst/>
              <a:cxnLst/>
              <a:rect l="l" t="t" r="r" b="b"/>
              <a:pathLst>
                <a:path w="761" h="761" extrusionOk="0">
                  <a:moveTo>
                    <a:pt x="639" y="122"/>
                  </a:moveTo>
                  <a:cubicBezTo>
                    <a:pt x="517" y="0"/>
                    <a:pt x="304" y="0"/>
                    <a:pt x="183" y="122"/>
                  </a:cubicBezTo>
                  <a:cubicBezTo>
                    <a:pt x="152" y="122"/>
                    <a:pt x="152" y="122"/>
                    <a:pt x="152" y="152"/>
                  </a:cubicBezTo>
                  <a:cubicBezTo>
                    <a:pt x="152" y="152"/>
                    <a:pt x="152" y="152"/>
                    <a:pt x="122" y="152"/>
                  </a:cubicBezTo>
                  <a:cubicBezTo>
                    <a:pt x="0" y="274"/>
                    <a:pt x="0" y="487"/>
                    <a:pt x="122" y="608"/>
                  </a:cubicBezTo>
                  <a:cubicBezTo>
                    <a:pt x="244" y="730"/>
                    <a:pt x="456" y="760"/>
                    <a:pt x="578" y="608"/>
                  </a:cubicBezTo>
                  <a:cubicBezTo>
                    <a:pt x="608" y="608"/>
                    <a:pt x="608" y="608"/>
                    <a:pt x="608" y="608"/>
                  </a:cubicBezTo>
                  <a:cubicBezTo>
                    <a:pt x="608" y="578"/>
                    <a:pt x="608" y="578"/>
                    <a:pt x="639" y="578"/>
                  </a:cubicBezTo>
                  <a:cubicBezTo>
                    <a:pt x="760" y="456"/>
                    <a:pt x="760" y="243"/>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365075" y="1191050"/>
              <a:ext cx="21300" cy="20525"/>
            </a:xfrm>
            <a:custGeom>
              <a:avLst/>
              <a:gdLst/>
              <a:ahLst/>
              <a:cxnLst/>
              <a:rect l="l" t="t" r="r" b="b"/>
              <a:pathLst>
                <a:path w="852" h="821" extrusionOk="0">
                  <a:moveTo>
                    <a:pt x="699" y="152"/>
                  </a:moveTo>
                  <a:cubicBezTo>
                    <a:pt x="578" y="0"/>
                    <a:pt x="335" y="0"/>
                    <a:pt x="183" y="122"/>
                  </a:cubicBezTo>
                  <a:cubicBezTo>
                    <a:pt x="183" y="152"/>
                    <a:pt x="183" y="152"/>
                    <a:pt x="183" y="152"/>
                  </a:cubicBezTo>
                  <a:cubicBezTo>
                    <a:pt x="183" y="152"/>
                    <a:pt x="152" y="152"/>
                    <a:pt x="152" y="182"/>
                  </a:cubicBezTo>
                  <a:cubicBezTo>
                    <a:pt x="0" y="304"/>
                    <a:pt x="0" y="547"/>
                    <a:pt x="152" y="699"/>
                  </a:cubicBezTo>
                  <a:cubicBezTo>
                    <a:pt x="274" y="821"/>
                    <a:pt x="517" y="821"/>
                    <a:pt x="669" y="699"/>
                  </a:cubicBezTo>
                  <a:cubicBezTo>
                    <a:pt x="669" y="699"/>
                    <a:pt x="669" y="669"/>
                    <a:pt x="669" y="669"/>
                  </a:cubicBezTo>
                  <a:cubicBezTo>
                    <a:pt x="699" y="669"/>
                    <a:pt x="699" y="669"/>
                    <a:pt x="699" y="638"/>
                  </a:cubicBezTo>
                  <a:cubicBezTo>
                    <a:pt x="851" y="517"/>
                    <a:pt x="851" y="27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442575" y="1114300"/>
              <a:ext cx="21300" cy="21300"/>
            </a:xfrm>
            <a:custGeom>
              <a:avLst/>
              <a:gdLst/>
              <a:ahLst/>
              <a:cxnLst/>
              <a:rect l="l" t="t" r="r" b="b"/>
              <a:pathLst>
                <a:path w="852" h="852" extrusionOk="0">
                  <a:moveTo>
                    <a:pt x="730" y="152"/>
                  </a:moveTo>
                  <a:cubicBezTo>
                    <a:pt x="578" y="0"/>
                    <a:pt x="335" y="0"/>
                    <a:pt x="213" y="122"/>
                  </a:cubicBezTo>
                  <a:cubicBezTo>
                    <a:pt x="183" y="152"/>
                    <a:pt x="183" y="152"/>
                    <a:pt x="183" y="152"/>
                  </a:cubicBezTo>
                  <a:cubicBezTo>
                    <a:pt x="183" y="152"/>
                    <a:pt x="153" y="152"/>
                    <a:pt x="153" y="182"/>
                  </a:cubicBezTo>
                  <a:cubicBezTo>
                    <a:pt x="1" y="304"/>
                    <a:pt x="31" y="547"/>
                    <a:pt x="153" y="699"/>
                  </a:cubicBezTo>
                  <a:cubicBezTo>
                    <a:pt x="305" y="821"/>
                    <a:pt x="517" y="851"/>
                    <a:pt x="669" y="699"/>
                  </a:cubicBezTo>
                  <a:cubicBezTo>
                    <a:pt x="669" y="699"/>
                    <a:pt x="669" y="669"/>
                    <a:pt x="700" y="669"/>
                  </a:cubicBezTo>
                  <a:cubicBezTo>
                    <a:pt x="700" y="669"/>
                    <a:pt x="700" y="669"/>
                    <a:pt x="730" y="638"/>
                  </a:cubicBezTo>
                  <a:cubicBezTo>
                    <a:pt x="852" y="517"/>
                    <a:pt x="852" y="27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286800" y="1111250"/>
              <a:ext cx="23575" cy="23575"/>
            </a:xfrm>
            <a:custGeom>
              <a:avLst/>
              <a:gdLst/>
              <a:ahLst/>
              <a:cxnLst/>
              <a:rect l="l" t="t" r="r" b="b"/>
              <a:pathLst>
                <a:path w="943" h="943" extrusionOk="0">
                  <a:moveTo>
                    <a:pt x="791" y="183"/>
                  </a:moveTo>
                  <a:cubicBezTo>
                    <a:pt x="639" y="31"/>
                    <a:pt x="365" y="0"/>
                    <a:pt x="213" y="183"/>
                  </a:cubicBezTo>
                  <a:cubicBezTo>
                    <a:pt x="213" y="183"/>
                    <a:pt x="213" y="183"/>
                    <a:pt x="213" y="183"/>
                  </a:cubicBezTo>
                  <a:cubicBezTo>
                    <a:pt x="183" y="213"/>
                    <a:pt x="183" y="213"/>
                    <a:pt x="183" y="213"/>
                  </a:cubicBezTo>
                  <a:cubicBezTo>
                    <a:pt x="1" y="365"/>
                    <a:pt x="1" y="639"/>
                    <a:pt x="183" y="791"/>
                  </a:cubicBezTo>
                  <a:cubicBezTo>
                    <a:pt x="335" y="943"/>
                    <a:pt x="578" y="943"/>
                    <a:pt x="760" y="791"/>
                  </a:cubicBezTo>
                  <a:cubicBezTo>
                    <a:pt x="760" y="791"/>
                    <a:pt x="760" y="791"/>
                    <a:pt x="760" y="760"/>
                  </a:cubicBezTo>
                  <a:cubicBezTo>
                    <a:pt x="760" y="760"/>
                    <a:pt x="791" y="760"/>
                    <a:pt x="791" y="760"/>
                  </a:cubicBezTo>
                  <a:cubicBezTo>
                    <a:pt x="943" y="608"/>
                    <a:pt x="943" y="335"/>
                    <a:pt x="79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365075" y="1035250"/>
              <a:ext cx="23575" cy="23600"/>
            </a:xfrm>
            <a:custGeom>
              <a:avLst/>
              <a:gdLst/>
              <a:ahLst/>
              <a:cxnLst/>
              <a:rect l="l" t="t" r="r" b="b"/>
              <a:pathLst>
                <a:path w="943" h="944" extrusionOk="0">
                  <a:moveTo>
                    <a:pt x="760" y="153"/>
                  </a:moveTo>
                  <a:cubicBezTo>
                    <a:pt x="608" y="1"/>
                    <a:pt x="365" y="1"/>
                    <a:pt x="183" y="153"/>
                  </a:cubicBezTo>
                  <a:cubicBezTo>
                    <a:pt x="183" y="153"/>
                    <a:pt x="183" y="153"/>
                    <a:pt x="183" y="183"/>
                  </a:cubicBezTo>
                  <a:cubicBezTo>
                    <a:pt x="183" y="183"/>
                    <a:pt x="152" y="183"/>
                    <a:pt x="152" y="183"/>
                  </a:cubicBezTo>
                  <a:cubicBezTo>
                    <a:pt x="0" y="335"/>
                    <a:pt x="0" y="609"/>
                    <a:pt x="152" y="761"/>
                  </a:cubicBezTo>
                  <a:cubicBezTo>
                    <a:pt x="304" y="913"/>
                    <a:pt x="578" y="943"/>
                    <a:pt x="730" y="761"/>
                  </a:cubicBezTo>
                  <a:cubicBezTo>
                    <a:pt x="730" y="761"/>
                    <a:pt x="730" y="761"/>
                    <a:pt x="730" y="730"/>
                  </a:cubicBezTo>
                  <a:cubicBezTo>
                    <a:pt x="760" y="730"/>
                    <a:pt x="760" y="730"/>
                    <a:pt x="760" y="730"/>
                  </a:cubicBezTo>
                  <a:cubicBezTo>
                    <a:pt x="943" y="578"/>
                    <a:pt x="943" y="305"/>
                    <a:pt x="76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286800" y="956225"/>
              <a:ext cx="25875" cy="25875"/>
            </a:xfrm>
            <a:custGeom>
              <a:avLst/>
              <a:gdLst/>
              <a:ahLst/>
              <a:cxnLst/>
              <a:rect l="l" t="t" r="r" b="b"/>
              <a:pathLst>
                <a:path w="1035" h="1035" extrusionOk="0">
                  <a:moveTo>
                    <a:pt x="852" y="153"/>
                  </a:moveTo>
                  <a:cubicBezTo>
                    <a:pt x="669" y="1"/>
                    <a:pt x="396" y="1"/>
                    <a:pt x="213" y="153"/>
                  </a:cubicBezTo>
                  <a:cubicBezTo>
                    <a:pt x="213" y="153"/>
                    <a:pt x="213" y="183"/>
                    <a:pt x="213" y="183"/>
                  </a:cubicBezTo>
                  <a:cubicBezTo>
                    <a:pt x="183" y="183"/>
                    <a:pt x="183" y="183"/>
                    <a:pt x="183" y="214"/>
                  </a:cubicBezTo>
                  <a:cubicBezTo>
                    <a:pt x="1" y="366"/>
                    <a:pt x="1" y="669"/>
                    <a:pt x="183" y="852"/>
                  </a:cubicBezTo>
                  <a:cubicBezTo>
                    <a:pt x="365" y="1004"/>
                    <a:pt x="639" y="1034"/>
                    <a:pt x="821" y="852"/>
                  </a:cubicBezTo>
                  <a:cubicBezTo>
                    <a:pt x="821" y="852"/>
                    <a:pt x="821" y="821"/>
                    <a:pt x="821" y="821"/>
                  </a:cubicBezTo>
                  <a:cubicBezTo>
                    <a:pt x="852" y="821"/>
                    <a:pt x="852" y="821"/>
                    <a:pt x="852" y="791"/>
                  </a:cubicBezTo>
                  <a:cubicBezTo>
                    <a:pt x="1034" y="639"/>
                    <a:pt x="1034" y="335"/>
                    <a:pt x="852"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209300" y="1032225"/>
              <a:ext cx="25850" cy="26625"/>
            </a:xfrm>
            <a:custGeom>
              <a:avLst/>
              <a:gdLst/>
              <a:ahLst/>
              <a:cxnLst/>
              <a:rect l="l" t="t" r="r" b="b"/>
              <a:pathLst>
                <a:path w="1034" h="1065" extrusionOk="0">
                  <a:moveTo>
                    <a:pt x="851" y="183"/>
                  </a:moveTo>
                  <a:cubicBezTo>
                    <a:pt x="669" y="31"/>
                    <a:pt x="395" y="0"/>
                    <a:pt x="213" y="183"/>
                  </a:cubicBezTo>
                  <a:cubicBezTo>
                    <a:pt x="213" y="183"/>
                    <a:pt x="213" y="213"/>
                    <a:pt x="183" y="213"/>
                  </a:cubicBezTo>
                  <a:cubicBezTo>
                    <a:pt x="183" y="213"/>
                    <a:pt x="183" y="213"/>
                    <a:pt x="183" y="243"/>
                  </a:cubicBezTo>
                  <a:cubicBezTo>
                    <a:pt x="0" y="395"/>
                    <a:pt x="0" y="699"/>
                    <a:pt x="152" y="882"/>
                  </a:cubicBezTo>
                  <a:cubicBezTo>
                    <a:pt x="335" y="1034"/>
                    <a:pt x="639" y="1064"/>
                    <a:pt x="790" y="882"/>
                  </a:cubicBezTo>
                  <a:cubicBezTo>
                    <a:pt x="821" y="882"/>
                    <a:pt x="821" y="851"/>
                    <a:pt x="821" y="851"/>
                  </a:cubicBezTo>
                  <a:cubicBezTo>
                    <a:pt x="821" y="851"/>
                    <a:pt x="851" y="851"/>
                    <a:pt x="851" y="821"/>
                  </a:cubicBezTo>
                  <a:cubicBezTo>
                    <a:pt x="1034" y="669"/>
                    <a:pt x="1034" y="365"/>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131025" y="953200"/>
              <a:ext cx="28150" cy="28900"/>
            </a:xfrm>
            <a:custGeom>
              <a:avLst/>
              <a:gdLst/>
              <a:ahLst/>
              <a:cxnLst/>
              <a:rect l="l" t="t" r="r" b="b"/>
              <a:pathLst>
                <a:path w="1126" h="1156" extrusionOk="0">
                  <a:moveTo>
                    <a:pt x="943" y="213"/>
                  </a:moveTo>
                  <a:cubicBezTo>
                    <a:pt x="730" y="31"/>
                    <a:pt x="426" y="0"/>
                    <a:pt x="244" y="213"/>
                  </a:cubicBezTo>
                  <a:cubicBezTo>
                    <a:pt x="244" y="213"/>
                    <a:pt x="244" y="213"/>
                    <a:pt x="213" y="243"/>
                  </a:cubicBezTo>
                  <a:cubicBezTo>
                    <a:pt x="213" y="243"/>
                    <a:pt x="213" y="243"/>
                    <a:pt x="183" y="243"/>
                  </a:cubicBezTo>
                  <a:cubicBezTo>
                    <a:pt x="0" y="426"/>
                    <a:pt x="0" y="760"/>
                    <a:pt x="183" y="942"/>
                  </a:cubicBezTo>
                  <a:cubicBezTo>
                    <a:pt x="396" y="1155"/>
                    <a:pt x="700" y="1155"/>
                    <a:pt x="882" y="942"/>
                  </a:cubicBezTo>
                  <a:cubicBezTo>
                    <a:pt x="912" y="942"/>
                    <a:pt x="912" y="942"/>
                    <a:pt x="912" y="912"/>
                  </a:cubicBezTo>
                  <a:cubicBezTo>
                    <a:pt x="912" y="912"/>
                    <a:pt x="912" y="912"/>
                    <a:pt x="943" y="912"/>
                  </a:cubicBezTo>
                  <a:cubicBezTo>
                    <a:pt x="1125" y="730"/>
                    <a:pt x="1125" y="395"/>
                    <a:pt x="94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208525" y="876450"/>
              <a:ext cx="28150" cy="28900"/>
            </a:xfrm>
            <a:custGeom>
              <a:avLst/>
              <a:gdLst/>
              <a:ahLst/>
              <a:cxnLst/>
              <a:rect l="l" t="t" r="r" b="b"/>
              <a:pathLst>
                <a:path w="1126" h="1156" extrusionOk="0">
                  <a:moveTo>
                    <a:pt x="943" y="213"/>
                  </a:moveTo>
                  <a:cubicBezTo>
                    <a:pt x="761" y="0"/>
                    <a:pt x="426" y="31"/>
                    <a:pt x="244" y="213"/>
                  </a:cubicBezTo>
                  <a:cubicBezTo>
                    <a:pt x="244" y="213"/>
                    <a:pt x="244" y="213"/>
                    <a:pt x="244" y="243"/>
                  </a:cubicBezTo>
                  <a:cubicBezTo>
                    <a:pt x="214" y="243"/>
                    <a:pt x="214" y="243"/>
                    <a:pt x="214" y="243"/>
                  </a:cubicBezTo>
                  <a:cubicBezTo>
                    <a:pt x="1" y="456"/>
                    <a:pt x="1" y="760"/>
                    <a:pt x="214" y="943"/>
                  </a:cubicBezTo>
                  <a:cubicBezTo>
                    <a:pt x="396" y="1155"/>
                    <a:pt x="700" y="1155"/>
                    <a:pt x="882" y="943"/>
                  </a:cubicBezTo>
                  <a:cubicBezTo>
                    <a:pt x="913" y="943"/>
                    <a:pt x="913" y="943"/>
                    <a:pt x="913" y="912"/>
                  </a:cubicBezTo>
                  <a:cubicBezTo>
                    <a:pt x="913" y="912"/>
                    <a:pt x="943" y="912"/>
                    <a:pt x="943" y="912"/>
                  </a:cubicBezTo>
                  <a:cubicBezTo>
                    <a:pt x="1125" y="730"/>
                    <a:pt x="1125" y="395"/>
                    <a:pt x="94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130275" y="797425"/>
              <a:ext cx="31175" cy="31175"/>
            </a:xfrm>
            <a:custGeom>
              <a:avLst/>
              <a:gdLst/>
              <a:ahLst/>
              <a:cxnLst/>
              <a:rect l="l" t="t" r="r" b="b"/>
              <a:pathLst>
                <a:path w="1247" h="1247" extrusionOk="0">
                  <a:moveTo>
                    <a:pt x="1034" y="213"/>
                  </a:moveTo>
                  <a:cubicBezTo>
                    <a:pt x="821" y="0"/>
                    <a:pt x="486" y="0"/>
                    <a:pt x="274" y="213"/>
                  </a:cubicBezTo>
                  <a:cubicBezTo>
                    <a:pt x="274" y="213"/>
                    <a:pt x="274" y="243"/>
                    <a:pt x="243" y="243"/>
                  </a:cubicBezTo>
                  <a:cubicBezTo>
                    <a:pt x="243" y="243"/>
                    <a:pt x="243" y="243"/>
                    <a:pt x="213" y="274"/>
                  </a:cubicBezTo>
                  <a:cubicBezTo>
                    <a:pt x="30" y="456"/>
                    <a:pt x="0" y="821"/>
                    <a:pt x="213" y="1034"/>
                  </a:cubicBezTo>
                  <a:cubicBezTo>
                    <a:pt x="426" y="1246"/>
                    <a:pt x="760" y="1246"/>
                    <a:pt x="973" y="1034"/>
                  </a:cubicBezTo>
                  <a:cubicBezTo>
                    <a:pt x="1003" y="1034"/>
                    <a:pt x="1003" y="1003"/>
                    <a:pt x="1003" y="1003"/>
                  </a:cubicBezTo>
                  <a:cubicBezTo>
                    <a:pt x="1003" y="1003"/>
                    <a:pt x="1034" y="1003"/>
                    <a:pt x="1034" y="973"/>
                  </a:cubicBezTo>
                  <a:cubicBezTo>
                    <a:pt x="1246" y="790"/>
                    <a:pt x="1246"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052750" y="874175"/>
              <a:ext cx="30425" cy="31175"/>
            </a:xfrm>
            <a:custGeom>
              <a:avLst/>
              <a:gdLst/>
              <a:ahLst/>
              <a:cxnLst/>
              <a:rect l="l" t="t" r="r" b="b"/>
              <a:pathLst>
                <a:path w="1217" h="1247" extrusionOk="0">
                  <a:moveTo>
                    <a:pt x="1004" y="213"/>
                  </a:moveTo>
                  <a:cubicBezTo>
                    <a:pt x="821" y="0"/>
                    <a:pt x="487" y="0"/>
                    <a:pt x="274" y="213"/>
                  </a:cubicBezTo>
                  <a:cubicBezTo>
                    <a:pt x="244" y="213"/>
                    <a:pt x="244" y="243"/>
                    <a:pt x="244" y="243"/>
                  </a:cubicBezTo>
                  <a:cubicBezTo>
                    <a:pt x="244" y="243"/>
                    <a:pt x="213" y="243"/>
                    <a:pt x="213" y="274"/>
                  </a:cubicBezTo>
                  <a:cubicBezTo>
                    <a:pt x="1" y="456"/>
                    <a:pt x="1" y="821"/>
                    <a:pt x="213" y="1034"/>
                  </a:cubicBezTo>
                  <a:cubicBezTo>
                    <a:pt x="426" y="1246"/>
                    <a:pt x="761" y="1246"/>
                    <a:pt x="973" y="1034"/>
                  </a:cubicBezTo>
                  <a:cubicBezTo>
                    <a:pt x="973" y="1003"/>
                    <a:pt x="973" y="1003"/>
                    <a:pt x="1004" y="1003"/>
                  </a:cubicBezTo>
                  <a:cubicBezTo>
                    <a:pt x="1004" y="1003"/>
                    <a:pt x="1004" y="1003"/>
                    <a:pt x="1004" y="973"/>
                  </a:cubicBezTo>
                  <a:cubicBezTo>
                    <a:pt x="1217" y="790"/>
                    <a:pt x="1217" y="42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3052750" y="718375"/>
              <a:ext cx="32700" cy="33475"/>
            </a:xfrm>
            <a:custGeom>
              <a:avLst/>
              <a:gdLst/>
              <a:ahLst/>
              <a:cxnLst/>
              <a:rect l="l" t="t" r="r" b="b"/>
              <a:pathLst>
                <a:path w="1308" h="1339" extrusionOk="0">
                  <a:moveTo>
                    <a:pt x="1095" y="244"/>
                  </a:moveTo>
                  <a:cubicBezTo>
                    <a:pt x="852" y="1"/>
                    <a:pt x="487" y="1"/>
                    <a:pt x="274" y="244"/>
                  </a:cubicBezTo>
                  <a:cubicBezTo>
                    <a:pt x="244" y="244"/>
                    <a:pt x="244" y="244"/>
                    <a:pt x="244" y="275"/>
                  </a:cubicBezTo>
                  <a:cubicBezTo>
                    <a:pt x="244" y="275"/>
                    <a:pt x="244" y="275"/>
                    <a:pt x="213" y="275"/>
                  </a:cubicBezTo>
                  <a:cubicBezTo>
                    <a:pt x="1" y="487"/>
                    <a:pt x="1" y="882"/>
                    <a:pt x="213" y="1095"/>
                  </a:cubicBezTo>
                  <a:cubicBezTo>
                    <a:pt x="457" y="1338"/>
                    <a:pt x="821" y="1308"/>
                    <a:pt x="1034" y="1095"/>
                  </a:cubicBezTo>
                  <a:cubicBezTo>
                    <a:pt x="1034" y="1095"/>
                    <a:pt x="1034" y="1095"/>
                    <a:pt x="1065" y="1065"/>
                  </a:cubicBezTo>
                  <a:cubicBezTo>
                    <a:pt x="1065" y="1065"/>
                    <a:pt x="1065" y="1065"/>
                    <a:pt x="1065" y="1065"/>
                  </a:cubicBezTo>
                  <a:cubicBezTo>
                    <a:pt x="1308" y="822"/>
                    <a:pt x="1308" y="45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2974475" y="795125"/>
              <a:ext cx="33475" cy="33475"/>
            </a:xfrm>
            <a:custGeom>
              <a:avLst/>
              <a:gdLst/>
              <a:ahLst/>
              <a:cxnLst/>
              <a:rect l="l" t="t" r="r" b="b"/>
              <a:pathLst>
                <a:path w="1339" h="1339" extrusionOk="0">
                  <a:moveTo>
                    <a:pt x="1095" y="244"/>
                  </a:moveTo>
                  <a:cubicBezTo>
                    <a:pt x="882" y="1"/>
                    <a:pt x="518" y="1"/>
                    <a:pt x="274" y="244"/>
                  </a:cubicBezTo>
                  <a:cubicBezTo>
                    <a:pt x="274" y="244"/>
                    <a:pt x="274" y="244"/>
                    <a:pt x="274" y="274"/>
                  </a:cubicBezTo>
                  <a:cubicBezTo>
                    <a:pt x="274" y="274"/>
                    <a:pt x="244" y="274"/>
                    <a:pt x="244" y="274"/>
                  </a:cubicBezTo>
                  <a:cubicBezTo>
                    <a:pt x="31" y="487"/>
                    <a:pt x="1" y="882"/>
                    <a:pt x="244" y="1095"/>
                  </a:cubicBezTo>
                  <a:cubicBezTo>
                    <a:pt x="457" y="1338"/>
                    <a:pt x="822" y="1308"/>
                    <a:pt x="1065" y="1095"/>
                  </a:cubicBezTo>
                  <a:cubicBezTo>
                    <a:pt x="1065" y="1095"/>
                    <a:pt x="1065" y="1095"/>
                    <a:pt x="1065" y="1065"/>
                  </a:cubicBezTo>
                  <a:cubicBezTo>
                    <a:pt x="1095" y="1065"/>
                    <a:pt x="1095" y="1065"/>
                    <a:pt x="1095" y="1065"/>
                  </a:cubicBezTo>
                  <a:cubicBezTo>
                    <a:pt x="1338" y="822"/>
                    <a:pt x="1338" y="45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2896975" y="716100"/>
              <a:ext cx="34975" cy="35750"/>
            </a:xfrm>
            <a:custGeom>
              <a:avLst/>
              <a:gdLst/>
              <a:ahLst/>
              <a:cxnLst/>
              <a:rect l="l" t="t" r="r" b="b"/>
              <a:pathLst>
                <a:path w="1399" h="1430" extrusionOk="0">
                  <a:moveTo>
                    <a:pt x="1156" y="244"/>
                  </a:moveTo>
                  <a:cubicBezTo>
                    <a:pt x="912" y="1"/>
                    <a:pt x="517" y="1"/>
                    <a:pt x="274" y="244"/>
                  </a:cubicBezTo>
                  <a:cubicBezTo>
                    <a:pt x="274" y="244"/>
                    <a:pt x="274" y="274"/>
                    <a:pt x="274" y="274"/>
                  </a:cubicBezTo>
                  <a:cubicBezTo>
                    <a:pt x="244" y="274"/>
                    <a:pt x="244" y="274"/>
                    <a:pt x="244" y="274"/>
                  </a:cubicBezTo>
                  <a:cubicBezTo>
                    <a:pt x="1" y="517"/>
                    <a:pt x="1" y="913"/>
                    <a:pt x="244" y="1186"/>
                  </a:cubicBezTo>
                  <a:cubicBezTo>
                    <a:pt x="487" y="1429"/>
                    <a:pt x="882" y="1429"/>
                    <a:pt x="1125" y="1186"/>
                  </a:cubicBezTo>
                  <a:cubicBezTo>
                    <a:pt x="1125" y="1156"/>
                    <a:pt x="1125" y="1156"/>
                    <a:pt x="1125" y="1156"/>
                  </a:cubicBezTo>
                  <a:cubicBezTo>
                    <a:pt x="1156" y="1156"/>
                    <a:pt x="1156" y="1156"/>
                    <a:pt x="1156" y="1125"/>
                  </a:cubicBezTo>
                  <a:cubicBezTo>
                    <a:pt x="1399" y="882"/>
                    <a:pt x="1399" y="487"/>
                    <a:pt x="11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974475" y="639350"/>
              <a:ext cx="35000" cy="35750"/>
            </a:xfrm>
            <a:custGeom>
              <a:avLst/>
              <a:gdLst/>
              <a:ahLst/>
              <a:cxnLst/>
              <a:rect l="l" t="t" r="r" b="b"/>
              <a:pathLst>
                <a:path w="1400" h="1430" extrusionOk="0">
                  <a:moveTo>
                    <a:pt x="1156" y="244"/>
                  </a:moveTo>
                  <a:cubicBezTo>
                    <a:pt x="943" y="1"/>
                    <a:pt x="518" y="1"/>
                    <a:pt x="274" y="244"/>
                  </a:cubicBezTo>
                  <a:cubicBezTo>
                    <a:pt x="274" y="244"/>
                    <a:pt x="274" y="274"/>
                    <a:pt x="274" y="274"/>
                  </a:cubicBezTo>
                  <a:cubicBezTo>
                    <a:pt x="274" y="274"/>
                    <a:pt x="244" y="274"/>
                    <a:pt x="244" y="305"/>
                  </a:cubicBezTo>
                  <a:cubicBezTo>
                    <a:pt x="1" y="518"/>
                    <a:pt x="1" y="913"/>
                    <a:pt x="244" y="1186"/>
                  </a:cubicBezTo>
                  <a:cubicBezTo>
                    <a:pt x="487" y="1429"/>
                    <a:pt x="882" y="1429"/>
                    <a:pt x="1126" y="1186"/>
                  </a:cubicBezTo>
                  <a:cubicBezTo>
                    <a:pt x="1126" y="1186"/>
                    <a:pt x="1126" y="1156"/>
                    <a:pt x="1126" y="1156"/>
                  </a:cubicBezTo>
                  <a:cubicBezTo>
                    <a:pt x="1156" y="1156"/>
                    <a:pt x="1156" y="1156"/>
                    <a:pt x="1156" y="1125"/>
                  </a:cubicBezTo>
                  <a:cubicBezTo>
                    <a:pt x="1399" y="882"/>
                    <a:pt x="1399" y="487"/>
                    <a:pt x="11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2896225" y="560325"/>
              <a:ext cx="38000" cy="38025"/>
            </a:xfrm>
            <a:custGeom>
              <a:avLst/>
              <a:gdLst/>
              <a:ahLst/>
              <a:cxnLst/>
              <a:rect l="l" t="t" r="r" b="b"/>
              <a:pathLst>
                <a:path w="1520" h="1521" extrusionOk="0">
                  <a:moveTo>
                    <a:pt x="1246" y="274"/>
                  </a:moveTo>
                  <a:cubicBezTo>
                    <a:pt x="1003" y="1"/>
                    <a:pt x="578" y="1"/>
                    <a:pt x="304" y="274"/>
                  </a:cubicBezTo>
                  <a:cubicBezTo>
                    <a:pt x="304" y="274"/>
                    <a:pt x="304" y="274"/>
                    <a:pt x="304" y="274"/>
                  </a:cubicBezTo>
                  <a:cubicBezTo>
                    <a:pt x="304" y="305"/>
                    <a:pt x="274" y="305"/>
                    <a:pt x="274" y="305"/>
                  </a:cubicBezTo>
                  <a:cubicBezTo>
                    <a:pt x="0" y="578"/>
                    <a:pt x="0" y="973"/>
                    <a:pt x="274" y="1247"/>
                  </a:cubicBezTo>
                  <a:cubicBezTo>
                    <a:pt x="517" y="1520"/>
                    <a:pt x="942" y="1520"/>
                    <a:pt x="1216" y="1247"/>
                  </a:cubicBezTo>
                  <a:cubicBezTo>
                    <a:pt x="1216" y="1247"/>
                    <a:pt x="1216" y="1217"/>
                    <a:pt x="1216" y="1217"/>
                  </a:cubicBezTo>
                  <a:cubicBezTo>
                    <a:pt x="1246" y="1217"/>
                    <a:pt x="1246" y="1217"/>
                    <a:pt x="1246" y="1217"/>
                  </a:cubicBezTo>
                  <a:cubicBezTo>
                    <a:pt x="1520" y="943"/>
                    <a:pt x="1520" y="517"/>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2818700" y="637075"/>
              <a:ext cx="37275" cy="38025"/>
            </a:xfrm>
            <a:custGeom>
              <a:avLst/>
              <a:gdLst/>
              <a:ahLst/>
              <a:cxnLst/>
              <a:rect l="l" t="t" r="r" b="b"/>
              <a:pathLst>
                <a:path w="1491" h="1521" extrusionOk="0">
                  <a:moveTo>
                    <a:pt x="1247" y="274"/>
                  </a:moveTo>
                  <a:cubicBezTo>
                    <a:pt x="1004" y="1"/>
                    <a:pt x="578" y="1"/>
                    <a:pt x="305" y="274"/>
                  </a:cubicBezTo>
                  <a:cubicBezTo>
                    <a:pt x="305" y="274"/>
                    <a:pt x="305" y="274"/>
                    <a:pt x="305" y="274"/>
                  </a:cubicBezTo>
                  <a:cubicBezTo>
                    <a:pt x="274" y="305"/>
                    <a:pt x="274" y="305"/>
                    <a:pt x="274" y="305"/>
                  </a:cubicBezTo>
                  <a:cubicBezTo>
                    <a:pt x="1" y="578"/>
                    <a:pt x="1" y="973"/>
                    <a:pt x="274" y="1247"/>
                  </a:cubicBezTo>
                  <a:cubicBezTo>
                    <a:pt x="518" y="1490"/>
                    <a:pt x="943" y="1520"/>
                    <a:pt x="1186" y="1247"/>
                  </a:cubicBezTo>
                  <a:cubicBezTo>
                    <a:pt x="1217" y="1247"/>
                    <a:pt x="1217" y="1216"/>
                    <a:pt x="1217" y="1216"/>
                  </a:cubicBezTo>
                  <a:cubicBezTo>
                    <a:pt x="1217" y="1216"/>
                    <a:pt x="1247" y="1216"/>
                    <a:pt x="1247" y="1216"/>
                  </a:cubicBezTo>
                  <a:cubicBezTo>
                    <a:pt x="1490" y="943"/>
                    <a:pt x="1490" y="51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2740450" y="558050"/>
              <a:ext cx="40300" cy="40300"/>
            </a:xfrm>
            <a:custGeom>
              <a:avLst/>
              <a:gdLst/>
              <a:ahLst/>
              <a:cxnLst/>
              <a:rect l="l" t="t" r="r" b="b"/>
              <a:pathLst>
                <a:path w="1612" h="1612" extrusionOk="0">
                  <a:moveTo>
                    <a:pt x="1337" y="274"/>
                  </a:moveTo>
                  <a:cubicBezTo>
                    <a:pt x="1064" y="0"/>
                    <a:pt x="608" y="0"/>
                    <a:pt x="334" y="274"/>
                  </a:cubicBezTo>
                  <a:cubicBezTo>
                    <a:pt x="334" y="274"/>
                    <a:pt x="304" y="304"/>
                    <a:pt x="304" y="304"/>
                  </a:cubicBezTo>
                  <a:cubicBezTo>
                    <a:pt x="304" y="304"/>
                    <a:pt x="304" y="304"/>
                    <a:pt x="274" y="304"/>
                  </a:cubicBezTo>
                  <a:cubicBezTo>
                    <a:pt x="0" y="578"/>
                    <a:pt x="0" y="1034"/>
                    <a:pt x="274" y="1308"/>
                  </a:cubicBezTo>
                  <a:cubicBezTo>
                    <a:pt x="547" y="1581"/>
                    <a:pt x="1003" y="1611"/>
                    <a:pt x="1277" y="1338"/>
                  </a:cubicBezTo>
                  <a:cubicBezTo>
                    <a:pt x="1277" y="1308"/>
                    <a:pt x="1277" y="1308"/>
                    <a:pt x="1307" y="1308"/>
                  </a:cubicBezTo>
                  <a:cubicBezTo>
                    <a:pt x="1307" y="1277"/>
                    <a:pt x="1307" y="1277"/>
                    <a:pt x="1337" y="1277"/>
                  </a:cubicBezTo>
                  <a:cubicBezTo>
                    <a:pt x="1611" y="1004"/>
                    <a:pt x="1611" y="548"/>
                    <a:pt x="133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2818700" y="481300"/>
              <a:ext cx="39550" cy="40300"/>
            </a:xfrm>
            <a:custGeom>
              <a:avLst/>
              <a:gdLst/>
              <a:ahLst/>
              <a:cxnLst/>
              <a:rect l="l" t="t" r="r" b="b"/>
              <a:pathLst>
                <a:path w="1582" h="1612" extrusionOk="0">
                  <a:moveTo>
                    <a:pt x="1308" y="274"/>
                  </a:moveTo>
                  <a:cubicBezTo>
                    <a:pt x="1034" y="1"/>
                    <a:pt x="578" y="1"/>
                    <a:pt x="305" y="274"/>
                  </a:cubicBezTo>
                  <a:cubicBezTo>
                    <a:pt x="305" y="274"/>
                    <a:pt x="305" y="304"/>
                    <a:pt x="274" y="304"/>
                  </a:cubicBezTo>
                  <a:cubicBezTo>
                    <a:pt x="274" y="304"/>
                    <a:pt x="274" y="304"/>
                    <a:pt x="274" y="335"/>
                  </a:cubicBezTo>
                  <a:cubicBezTo>
                    <a:pt x="1" y="578"/>
                    <a:pt x="1" y="1034"/>
                    <a:pt x="244" y="1308"/>
                  </a:cubicBezTo>
                  <a:cubicBezTo>
                    <a:pt x="548" y="1612"/>
                    <a:pt x="973" y="1612"/>
                    <a:pt x="1247" y="1338"/>
                  </a:cubicBezTo>
                  <a:cubicBezTo>
                    <a:pt x="1277" y="1308"/>
                    <a:pt x="1277" y="1308"/>
                    <a:pt x="1277" y="1308"/>
                  </a:cubicBezTo>
                  <a:cubicBezTo>
                    <a:pt x="1277" y="1308"/>
                    <a:pt x="1308" y="1308"/>
                    <a:pt x="1308" y="1277"/>
                  </a:cubicBezTo>
                  <a:cubicBezTo>
                    <a:pt x="1581" y="1004"/>
                    <a:pt x="1581" y="548"/>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2740450" y="402275"/>
              <a:ext cx="42575" cy="42575"/>
            </a:xfrm>
            <a:custGeom>
              <a:avLst/>
              <a:gdLst/>
              <a:ahLst/>
              <a:cxnLst/>
              <a:rect l="l" t="t" r="r" b="b"/>
              <a:pathLst>
                <a:path w="1703" h="1703" extrusionOk="0">
                  <a:moveTo>
                    <a:pt x="1398" y="304"/>
                  </a:moveTo>
                  <a:cubicBezTo>
                    <a:pt x="1094" y="0"/>
                    <a:pt x="638" y="0"/>
                    <a:pt x="334" y="304"/>
                  </a:cubicBezTo>
                  <a:cubicBezTo>
                    <a:pt x="334" y="304"/>
                    <a:pt x="334" y="304"/>
                    <a:pt x="304" y="304"/>
                  </a:cubicBezTo>
                  <a:cubicBezTo>
                    <a:pt x="304" y="335"/>
                    <a:pt x="304" y="335"/>
                    <a:pt x="304" y="335"/>
                  </a:cubicBezTo>
                  <a:cubicBezTo>
                    <a:pt x="0" y="639"/>
                    <a:pt x="0" y="1095"/>
                    <a:pt x="274" y="1399"/>
                  </a:cubicBezTo>
                  <a:cubicBezTo>
                    <a:pt x="578" y="1703"/>
                    <a:pt x="1064" y="1703"/>
                    <a:pt x="1337" y="1399"/>
                  </a:cubicBezTo>
                  <a:cubicBezTo>
                    <a:pt x="1337" y="1399"/>
                    <a:pt x="1337" y="1399"/>
                    <a:pt x="1368" y="1368"/>
                  </a:cubicBezTo>
                  <a:cubicBezTo>
                    <a:pt x="1368" y="1368"/>
                    <a:pt x="1368" y="1368"/>
                    <a:pt x="1398" y="1368"/>
                  </a:cubicBezTo>
                  <a:cubicBezTo>
                    <a:pt x="1672" y="1064"/>
                    <a:pt x="1702" y="608"/>
                    <a:pt x="139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2662175" y="479025"/>
              <a:ext cx="42575" cy="42575"/>
            </a:xfrm>
            <a:custGeom>
              <a:avLst/>
              <a:gdLst/>
              <a:ahLst/>
              <a:cxnLst/>
              <a:rect l="l" t="t" r="r" b="b"/>
              <a:pathLst>
                <a:path w="1703" h="1703" extrusionOk="0">
                  <a:moveTo>
                    <a:pt x="1429" y="304"/>
                  </a:moveTo>
                  <a:cubicBezTo>
                    <a:pt x="1125" y="0"/>
                    <a:pt x="639" y="0"/>
                    <a:pt x="365" y="304"/>
                  </a:cubicBezTo>
                  <a:cubicBezTo>
                    <a:pt x="335" y="304"/>
                    <a:pt x="335" y="304"/>
                    <a:pt x="335" y="304"/>
                  </a:cubicBezTo>
                  <a:cubicBezTo>
                    <a:pt x="335" y="335"/>
                    <a:pt x="335" y="335"/>
                    <a:pt x="304" y="335"/>
                  </a:cubicBezTo>
                  <a:cubicBezTo>
                    <a:pt x="31" y="639"/>
                    <a:pt x="0" y="1095"/>
                    <a:pt x="304" y="1399"/>
                  </a:cubicBezTo>
                  <a:cubicBezTo>
                    <a:pt x="608" y="1703"/>
                    <a:pt x="1064" y="1703"/>
                    <a:pt x="1368" y="1399"/>
                  </a:cubicBezTo>
                  <a:cubicBezTo>
                    <a:pt x="1368" y="1399"/>
                    <a:pt x="1368" y="1368"/>
                    <a:pt x="1398" y="1368"/>
                  </a:cubicBezTo>
                  <a:cubicBezTo>
                    <a:pt x="1398" y="1368"/>
                    <a:pt x="1398" y="1368"/>
                    <a:pt x="1398" y="1368"/>
                  </a:cubicBezTo>
                  <a:cubicBezTo>
                    <a:pt x="1702" y="1064"/>
                    <a:pt x="1702" y="608"/>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2584650" y="400000"/>
              <a:ext cx="44100" cy="44850"/>
            </a:xfrm>
            <a:custGeom>
              <a:avLst/>
              <a:gdLst/>
              <a:ahLst/>
              <a:cxnLst/>
              <a:rect l="l" t="t" r="r" b="b"/>
              <a:pathLst>
                <a:path w="1764" h="1794" extrusionOk="0">
                  <a:moveTo>
                    <a:pt x="1460" y="304"/>
                  </a:moveTo>
                  <a:cubicBezTo>
                    <a:pt x="1156" y="0"/>
                    <a:pt x="670" y="0"/>
                    <a:pt x="335" y="304"/>
                  </a:cubicBezTo>
                  <a:cubicBezTo>
                    <a:pt x="335" y="304"/>
                    <a:pt x="335" y="335"/>
                    <a:pt x="335" y="335"/>
                  </a:cubicBezTo>
                  <a:cubicBezTo>
                    <a:pt x="335" y="335"/>
                    <a:pt x="305" y="335"/>
                    <a:pt x="305" y="335"/>
                  </a:cubicBezTo>
                  <a:cubicBezTo>
                    <a:pt x="1" y="639"/>
                    <a:pt x="1" y="1155"/>
                    <a:pt x="305" y="1459"/>
                  </a:cubicBezTo>
                  <a:cubicBezTo>
                    <a:pt x="609" y="1794"/>
                    <a:pt x="1095" y="1794"/>
                    <a:pt x="1430" y="1490"/>
                  </a:cubicBezTo>
                  <a:cubicBezTo>
                    <a:pt x="1430" y="1459"/>
                    <a:pt x="1430" y="1459"/>
                    <a:pt x="1430" y="1459"/>
                  </a:cubicBezTo>
                  <a:cubicBezTo>
                    <a:pt x="1460" y="1429"/>
                    <a:pt x="1460" y="1429"/>
                    <a:pt x="1460" y="1429"/>
                  </a:cubicBezTo>
                  <a:cubicBezTo>
                    <a:pt x="1764" y="1125"/>
                    <a:pt x="1764" y="608"/>
                    <a:pt x="146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3756425" y="1662925"/>
              <a:ext cx="8375" cy="8400"/>
            </a:xfrm>
            <a:custGeom>
              <a:avLst/>
              <a:gdLst/>
              <a:ahLst/>
              <a:cxnLst/>
              <a:rect l="l" t="t" r="r" b="b"/>
              <a:pathLst>
                <a:path w="335" h="336" extrusionOk="0">
                  <a:moveTo>
                    <a:pt x="304" y="61"/>
                  </a:moveTo>
                  <a:cubicBezTo>
                    <a:pt x="243" y="1"/>
                    <a:pt x="152" y="1"/>
                    <a:pt x="91" y="61"/>
                  </a:cubicBezTo>
                  <a:cubicBezTo>
                    <a:pt x="91" y="61"/>
                    <a:pt x="91" y="92"/>
                    <a:pt x="91" y="92"/>
                  </a:cubicBezTo>
                  <a:cubicBezTo>
                    <a:pt x="91" y="92"/>
                    <a:pt x="61" y="92"/>
                    <a:pt x="61" y="92"/>
                  </a:cubicBezTo>
                  <a:cubicBezTo>
                    <a:pt x="0" y="153"/>
                    <a:pt x="31" y="244"/>
                    <a:pt x="61" y="274"/>
                  </a:cubicBezTo>
                  <a:cubicBezTo>
                    <a:pt x="122" y="335"/>
                    <a:pt x="182" y="335"/>
                    <a:pt x="243" y="274"/>
                  </a:cubicBezTo>
                  <a:cubicBezTo>
                    <a:pt x="243" y="274"/>
                    <a:pt x="243" y="274"/>
                    <a:pt x="274" y="244"/>
                  </a:cubicBezTo>
                  <a:cubicBezTo>
                    <a:pt x="274" y="244"/>
                    <a:pt x="274" y="244"/>
                    <a:pt x="304" y="244"/>
                  </a:cubicBezTo>
                  <a:cubicBezTo>
                    <a:pt x="334" y="183"/>
                    <a:pt x="334"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3678900" y="1739675"/>
              <a:ext cx="8400" cy="8375"/>
            </a:xfrm>
            <a:custGeom>
              <a:avLst/>
              <a:gdLst/>
              <a:ahLst/>
              <a:cxnLst/>
              <a:rect l="l" t="t" r="r" b="b"/>
              <a:pathLst>
                <a:path w="336" h="335" extrusionOk="0">
                  <a:moveTo>
                    <a:pt x="274" y="61"/>
                  </a:moveTo>
                  <a:cubicBezTo>
                    <a:pt x="244" y="1"/>
                    <a:pt x="153" y="1"/>
                    <a:pt x="92" y="61"/>
                  </a:cubicBezTo>
                  <a:cubicBezTo>
                    <a:pt x="92" y="61"/>
                    <a:pt x="92" y="61"/>
                    <a:pt x="92" y="92"/>
                  </a:cubicBezTo>
                  <a:cubicBezTo>
                    <a:pt x="92" y="92"/>
                    <a:pt x="62" y="92"/>
                    <a:pt x="62" y="92"/>
                  </a:cubicBezTo>
                  <a:cubicBezTo>
                    <a:pt x="1" y="153"/>
                    <a:pt x="1" y="244"/>
                    <a:pt x="62" y="274"/>
                  </a:cubicBezTo>
                  <a:cubicBezTo>
                    <a:pt x="122" y="335"/>
                    <a:pt x="183" y="335"/>
                    <a:pt x="244" y="274"/>
                  </a:cubicBezTo>
                  <a:cubicBezTo>
                    <a:pt x="244" y="274"/>
                    <a:pt x="244" y="274"/>
                    <a:pt x="244" y="244"/>
                  </a:cubicBezTo>
                  <a:cubicBezTo>
                    <a:pt x="274" y="244"/>
                    <a:pt x="274" y="244"/>
                    <a:pt x="274" y="244"/>
                  </a:cubicBezTo>
                  <a:cubicBezTo>
                    <a:pt x="335" y="183"/>
                    <a:pt x="335" y="9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3601400" y="1660650"/>
              <a:ext cx="9900" cy="10675"/>
            </a:xfrm>
            <a:custGeom>
              <a:avLst/>
              <a:gdLst/>
              <a:ahLst/>
              <a:cxnLst/>
              <a:rect l="l" t="t" r="r" b="b"/>
              <a:pathLst>
                <a:path w="396" h="427" extrusionOk="0">
                  <a:moveTo>
                    <a:pt x="335" y="61"/>
                  </a:moveTo>
                  <a:cubicBezTo>
                    <a:pt x="274" y="0"/>
                    <a:pt x="152" y="0"/>
                    <a:pt x="92" y="61"/>
                  </a:cubicBezTo>
                  <a:cubicBezTo>
                    <a:pt x="92" y="92"/>
                    <a:pt x="92" y="92"/>
                    <a:pt x="92" y="92"/>
                  </a:cubicBezTo>
                  <a:cubicBezTo>
                    <a:pt x="61" y="92"/>
                    <a:pt x="61" y="92"/>
                    <a:pt x="61" y="122"/>
                  </a:cubicBezTo>
                  <a:cubicBezTo>
                    <a:pt x="0" y="183"/>
                    <a:pt x="0" y="274"/>
                    <a:pt x="61" y="365"/>
                  </a:cubicBezTo>
                  <a:cubicBezTo>
                    <a:pt x="122" y="426"/>
                    <a:pt x="244" y="426"/>
                    <a:pt x="304" y="365"/>
                  </a:cubicBezTo>
                  <a:cubicBezTo>
                    <a:pt x="304" y="335"/>
                    <a:pt x="304" y="335"/>
                    <a:pt x="304" y="335"/>
                  </a:cubicBezTo>
                  <a:cubicBezTo>
                    <a:pt x="304" y="335"/>
                    <a:pt x="335" y="335"/>
                    <a:pt x="335" y="304"/>
                  </a:cubicBezTo>
                  <a:cubicBezTo>
                    <a:pt x="396" y="244"/>
                    <a:pt x="396" y="15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3678900" y="1583900"/>
              <a:ext cx="10675" cy="10675"/>
            </a:xfrm>
            <a:custGeom>
              <a:avLst/>
              <a:gdLst/>
              <a:ahLst/>
              <a:cxnLst/>
              <a:rect l="l" t="t" r="r" b="b"/>
              <a:pathLst>
                <a:path w="427" h="427" extrusionOk="0">
                  <a:moveTo>
                    <a:pt x="365" y="61"/>
                  </a:moveTo>
                  <a:cubicBezTo>
                    <a:pt x="274" y="1"/>
                    <a:pt x="183" y="1"/>
                    <a:pt x="92" y="61"/>
                  </a:cubicBezTo>
                  <a:cubicBezTo>
                    <a:pt x="92" y="92"/>
                    <a:pt x="92" y="92"/>
                    <a:pt x="92" y="92"/>
                  </a:cubicBezTo>
                  <a:cubicBezTo>
                    <a:pt x="92" y="122"/>
                    <a:pt x="62" y="92"/>
                    <a:pt x="62" y="122"/>
                  </a:cubicBezTo>
                  <a:cubicBezTo>
                    <a:pt x="1" y="183"/>
                    <a:pt x="1" y="304"/>
                    <a:pt x="62" y="365"/>
                  </a:cubicBezTo>
                  <a:cubicBezTo>
                    <a:pt x="122" y="426"/>
                    <a:pt x="244" y="426"/>
                    <a:pt x="305" y="365"/>
                  </a:cubicBezTo>
                  <a:cubicBezTo>
                    <a:pt x="305" y="365"/>
                    <a:pt x="305" y="335"/>
                    <a:pt x="305" y="335"/>
                  </a:cubicBezTo>
                  <a:cubicBezTo>
                    <a:pt x="335" y="335"/>
                    <a:pt x="335" y="335"/>
                    <a:pt x="335" y="304"/>
                  </a:cubicBezTo>
                  <a:cubicBezTo>
                    <a:pt x="426" y="244"/>
                    <a:pt x="426" y="15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3600625" y="1504875"/>
              <a:ext cx="12950" cy="12950"/>
            </a:xfrm>
            <a:custGeom>
              <a:avLst/>
              <a:gdLst/>
              <a:ahLst/>
              <a:cxnLst/>
              <a:rect l="l" t="t" r="r" b="b"/>
              <a:pathLst>
                <a:path w="518" h="518" extrusionOk="0">
                  <a:moveTo>
                    <a:pt x="427" y="92"/>
                  </a:moveTo>
                  <a:cubicBezTo>
                    <a:pt x="335" y="0"/>
                    <a:pt x="214" y="0"/>
                    <a:pt x="123" y="92"/>
                  </a:cubicBezTo>
                  <a:cubicBezTo>
                    <a:pt x="123" y="92"/>
                    <a:pt x="123" y="92"/>
                    <a:pt x="123" y="122"/>
                  </a:cubicBezTo>
                  <a:cubicBezTo>
                    <a:pt x="92" y="122"/>
                    <a:pt x="92" y="122"/>
                    <a:pt x="92" y="122"/>
                  </a:cubicBezTo>
                  <a:cubicBezTo>
                    <a:pt x="1" y="213"/>
                    <a:pt x="1" y="335"/>
                    <a:pt x="92" y="426"/>
                  </a:cubicBezTo>
                  <a:cubicBezTo>
                    <a:pt x="153" y="517"/>
                    <a:pt x="305" y="517"/>
                    <a:pt x="396" y="426"/>
                  </a:cubicBezTo>
                  <a:cubicBezTo>
                    <a:pt x="396" y="426"/>
                    <a:pt x="396" y="426"/>
                    <a:pt x="396" y="426"/>
                  </a:cubicBezTo>
                  <a:cubicBezTo>
                    <a:pt x="427" y="396"/>
                    <a:pt x="427" y="396"/>
                    <a:pt x="427" y="396"/>
                  </a:cubicBezTo>
                  <a:cubicBezTo>
                    <a:pt x="518" y="304"/>
                    <a:pt x="518" y="183"/>
                    <a:pt x="42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3523125" y="1581625"/>
              <a:ext cx="12950" cy="12950"/>
            </a:xfrm>
            <a:custGeom>
              <a:avLst/>
              <a:gdLst/>
              <a:ahLst/>
              <a:cxnLst/>
              <a:rect l="l" t="t" r="r" b="b"/>
              <a:pathLst>
                <a:path w="518" h="518" extrusionOk="0">
                  <a:moveTo>
                    <a:pt x="426" y="92"/>
                  </a:moveTo>
                  <a:cubicBezTo>
                    <a:pt x="335" y="0"/>
                    <a:pt x="213" y="0"/>
                    <a:pt x="122" y="92"/>
                  </a:cubicBezTo>
                  <a:cubicBezTo>
                    <a:pt x="122" y="92"/>
                    <a:pt x="122" y="92"/>
                    <a:pt x="92" y="122"/>
                  </a:cubicBezTo>
                  <a:cubicBezTo>
                    <a:pt x="92" y="122"/>
                    <a:pt x="92" y="122"/>
                    <a:pt x="92" y="122"/>
                  </a:cubicBezTo>
                  <a:cubicBezTo>
                    <a:pt x="1" y="213"/>
                    <a:pt x="1" y="335"/>
                    <a:pt x="61" y="426"/>
                  </a:cubicBezTo>
                  <a:cubicBezTo>
                    <a:pt x="153" y="517"/>
                    <a:pt x="305" y="517"/>
                    <a:pt x="396" y="426"/>
                  </a:cubicBezTo>
                  <a:cubicBezTo>
                    <a:pt x="396" y="426"/>
                    <a:pt x="396" y="426"/>
                    <a:pt x="396" y="395"/>
                  </a:cubicBezTo>
                  <a:cubicBezTo>
                    <a:pt x="396" y="395"/>
                    <a:pt x="426" y="395"/>
                    <a:pt x="426" y="395"/>
                  </a:cubicBezTo>
                  <a:cubicBezTo>
                    <a:pt x="517" y="304"/>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522375" y="1425850"/>
              <a:ext cx="15225" cy="15225"/>
            </a:xfrm>
            <a:custGeom>
              <a:avLst/>
              <a:gdLst/>
              <a:ahLst/>
              <a:cxnLst/>
              <a:rect l="l" t="t" r="r" b="b"/>
              <a:pathLst>
                <a:path w="609" h="609" extrusionOk="0">
                  <a:moveTo>
                    <a:pt x="517" y="91"/>
                  </a:moveTo>
                  <a:cubicBezTo>
                    <a:pt x="426" y="0"/>
                    <a:pt x="243" y="0"/>
                    <a:pt x="152" y="91"/>
                  </a:cubicBezTo>
                  <a:cubicBezTo>
                    <a:pt x="152" y="122"/>
                    <a:pt x="152" y="122"/>
                    <a:pt x="122" y="122"/>
                  </a:cubicBezTo>
                  <a:cubicBezTo>
                    <a:pt x="122" y="122"/>
                    <a:pt x="122" y="122"/>
                    <a:pt x="122" y="152"/>
                  </a:cubicBezTo>
                  <a:cubicBezTo>
                    <a:pt x="0" y="243"/>
                    <a:pt x="0" y="395"/>
                    <a:pt x="122" y="517"/>
                  </a:cubicBezTo>
                  <a:cubicBezTo>
                    <a:pt x="213" y="608"/>
                    <a:pt x="365" y="608"/>
                    <a:pt x="487" y="517"/>
                  </a:cubicBezTo>
                  <a:cubicBezTo>
                    <a:pt x="487" y="517"/>
                    <a:pt x="487" y="487"/>
                    <a:pt x="487" y="487"/>
                  </a:cubicBezTo>
                  <a:cubicBezTo>
                    <a:pt x="487" y="487"/>
                    <a:pt x="517" y="487"/>
                    <a:pt x="517" y="456"/>
                  </a:cubicBezTo>
                  <a:cubicBezTo>
                    <a:pt x="608" y="365"/>
                    <a:pt x="608" y="213"/>
                    <a:pt x="51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3444850" y="1502600"/>
              <a:ext cx="15225" cy="15225"/>
            </a:xfrm>
            <a:custGeom>
              <a:avLst/>
              <a:gdLst/>
              <a:ahLst/>
              <a:cxnLst/>
              <a:rect l="l" t="t" r="r" b="b"/>
              <a:pathLst>
                <a:path w="609" h="609" extrusionOk="0">
                  <a:moveTo>
                    <a:pt x="518" y="91"/>
                  </a:moveTo>
                  <a:cubicBezTo>
                    <a:pt x="396" y="0"/>
                    <a:pt x="244" y="0"/>
                    <a:pt x="153" y="91"/>
                  </a:cubicBezTo>
                  <a:cubicBezTo>
                    <a:pt x="153" y="91"/>
                    <a:pt x="122" y="122"/>
                    <a:pt x="122" y="122"/>
                  </a:cubicBezTo>
                  <a:cubicBezTo>
                    <a:pt x="122" y="122"/>
                    <a:pt x="122" y="122"/>
                    <a:pt x="92" y="152"/>
                  </a:cubicBezTo>
                  <a:cubicBezTo>
                    <a:pt x="1" y="243"/>
                    <a:pt x="1" y="395"/>
                    <a:pt x="92" y="517"/>
                  </a:cubicBezTo>
                  <a:cubicBezTo>
                    <a:pt x="183" y="608"/>
                    <a:pt x="366" y="608"/>
                    <a:pt x="457" y="517"/>
                  </a:cubicBezTo>
                  <a:cubicBezTo>
                    <a:pt x="487" y="487"/>
                    <a:pt x="487" y="487"/>
                    <a:pt x="487" y="487"/>
                  </a:cubicBezTo>
                  <a:cubicBezTo>
                    <a:pt x="487" y="487"/>
                    <a:pt x="518" y="487"/>
                    <a:pt x="518" y="456"/>
                  </a:cubicBezTo>
                  <a:cubicBezTo>
                    <a:pt x="609" y="365"/>
                    <a:pt x="609" y="213"/>
                    <a:pt x="518"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3444850" y="1346825"/>
              <a:ext cx="17500" cy="17500"/>
            </a:xfrm>
            <a:custGeom>
              <a:avLst/>
              <a:gdLst/>
              <a:ahLst/>
              <a:cxnLst/>
              <a:rect l="l" t="t" r="r" b="b"/>
              <a:pathLst>
                <a:path w="700" h="700" extrusionOk="0">
                  <a:moveTo>
                    <a:pt x="578" y="122"/>
                  </a:moveTo>
                  <a:cubicBezTo>
                    <a:pt x="457" y="0"/>
                    <a:pt x="274" y="0"/>
                    <a:pt x="153" y="122"/>
                  </a:cubicBezTo>
                  <a:cubicBezTo>
                    <a:pt x="122" y="122"/>
                    <a:pt x="122" y="122"/>
                    <a:pt x="122" y="152"/>
                  </a:cubicBezTo>
                  <a:cubicBezTo>
                    <a:pt x="122" y="152"/>
                    <a:pt x="122" y="152"/>
                    <a:pt x="92" y="152"/>
                  </a:cubicBezTo>
                  <a:cubicBezTo>
                    <a:pt x="1" y="274"/>
                    <a:pt x="1" y="456"/>
                    <a:pt x="92" y="578"/>
                  </a:cubicBezTo>
                  <a:cubicBezTo>
                    <a:pt x="214" y="699"/>
                    <a:pt x="426" y="699"/>
                    <a:pt x="518" y="578"/>
                  </a:cubicBezTo>
                  <a:cubicBezTo>
                    <a:pt x="548" y="578"/>
                    <a:pt x="548" y="578"/>
                    <a:pt x="548" y="547"/>
                  </a:cubicBezTo>
                  <a:cubicBezTo>
                    <a:pt x="548" y="547"/>
                    <a:pt x="578" y="547"/>
                    <a:pt x="578" y="547"/>
                  </a:cubicBezTo>
                  <a:cubicBezTo>
                    <a:pt x="700" y="426"/>
                    <a:pt x="700" y="24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3366600" y="1423575"/>
              <a:ext cx="18250" cy="17500"/>
            </a:xfrm>
            <a:custGeom>
              <a:avLst/>
              <a:gdLst/>
              <a:ahLst/>
              <a:cxnLst/>
              <a:rect l="l" t="t" r="r" b="b"/>
              <a:pathLst>
                <a:path w="730" h="700" extrusionOk="0">
                  <a:moveTo>
                    <a:pt x="608" y="122"/>
                  </a:moveTo>
                  <a:cubicBezTo>
                    <a:pt x="486" y="0"/>
                    <a:pt x="274" y="0"/>
                    <a:pt x="182" y="122"/>
                  </a:cubicBezTo>
                  <a:cubicBezTo>
                    <a:pt x="152" y="122"/>
                    <a:pt x="152" y="122"/>
                    <a:pt x="152" y="122"/>
                  </a:cubicBezTo>
                  <a:cubicBezTo>
                    <a:pt x="152" y="152"/>
                    <a:pt x="122" y="152"/>
                    <a:pt x="122" y="152"/>
                  </a:cubicBezTo>
                  <a:cubicBezTo>
                    <a:pt x="0" y="274"/>
                    <a:pt x="0" y="456"/>
                    <a:pt x="122" y="578"/>
                  </a:cubicBezTo>
                  <a:cubicBezTo>
                    <a:pt x="243" y="699"/>
                    <a:pt x="426" y="699"/>
                    <a:pt x="547" y="578"/>
                  </a:cubicBezTo>
                  <a:cubicBezTo>
                    <a:pt x="547" y="578"/>
                    <a:pt x="578" y="578"/>
                    <a:pt x="578" y="547"/>
                  </a:cubicBezTo>
                  <a:cubicBezTo>
                    <a:pt x="578" y="547"/>
                    <a:pt x="578" y="547"/>
                    <a:pt x="608" y="547"/>
                  </a:cubicBezTo>
                  <a:cubicBezTo>
                    <a:pt x="699" y="426"/>
                    <a:pt x="730" y="243"/>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3289075" y="1344525"/>
              <a:ext cx="19800" cy="19800"/>
            </a:xfrm>
            <a:custGeom>
              <a:avLst/>
              <a:gdLst/>
              <a:ahLst/>
              <a:cxnLst/>
              <a:rect l="l" t="t" r="r" b="b"/>
              <a:pathLst>
                <a:path w="792" h="792" extrusionOk="0">
                  <a:moveTo>
                    <a:pt x="639" y="122"/>
                  </a:moveTo>
                  <a:cubicBezTo>
                    <a:pt x="517" y="1"/>
                    <a:pt x="305" y="1"/>
                    <a:pt x="153" y="122"/>
                  </a:cubicBezTo>
                  <a:cubicBezTo>
                    <a:pt x="153" y="122"/>
                    <a:pt x="153" y="153"/>
                    <a:pt x="153" y="153"/>
                  </a:cubicBezTo>
                  <a:cubicBezTo>
                    <a:pt x="153" y="153"/>
                    <a:pt x="122" y="153"/>
                    <a:pt x="122" y="183"/>
                  </a:cubicBezTo>
                  <a:cubicBezTo>
                    <a:pt x="1" y="305"/>
                    <a:pt x="1" y="518"/>
                    <a:pt x="122" y="670"/>
                  </a:cubicBezTo>
                  <a:cubicBezTo>
                    <a:pt x="244" y="791"/>
                    <a:pt x="487" y="791"/>
                    <a:pt x="609" y="670"/>
                  </a:cubicBezTo>
                  <a:cubicBezTo>
                    <a:pt x="609" y="639"/>
                    <a:pt x="609" y="639"/>
                    <a:pt x="639" y="639"/>
                  </a:cubicBezTo>
                  <a:cubicBezTo>
                    <a:pt x="639" y="639"/>
                    <a:pt x="639" y="639"/>
                    <a:pt x="639" y="609"/>
                  </a:cubicBezTo>
                  <a:cubicBezTo>
                    <a:pt x="791" y="487"/>
                    <a:pt x="791" y="27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3366600" y="1267775"/>
              <a:ext cx="19775" cy="19800"/>
            </a:xfrm>
            <a:custGeom>
              <a:avLst/>
              <a:gdLst/>
              <a:ahLst/>
              <a:cxnLst/>
              <a:rect l="l" t="t" r="r" b="b"/>
              <a:pathLst>
                <a:path w="791" h="792" extrusionOk="0">
                  <a:moveTo>
                    <a:pt x="669" y="123"/>
                  </a:moveTo>
                  <a:cubicBezTo>
                    <a:pt x="517" y="1"/>
                    <a:pt x="304" y="1"/>
                    <a:pt x="182" y="123"/>
                  </a:cubicBezTo>
                  <a:cubicBezTo>
                    <a:pt x="182" y="123"/>
                    <a:pt x="152" y="153"/>
                    <a:pt x="152" y="153"/>
                  </a:cubicBezTo>
                  <a:cubicBezTo>
                    <a:pt x="152" y="153"/>
                    <a:pt x="152" y="153"/>
                    <a:pt x="122" y="183"/>
                  </a:cubicBezTo>
                  <a:cubicBezTo>
                    <a:pt x="0" y="305"/>
                    <a:pt x="0" y="518"/>
                    <a:pt x="122" y="670"/>
                  </a:cubicBezTo>
                  <a:cubicBezTo>
                    <a:pt x="274" y="791"/>
                    <a:pt x="486" y="791"/>
                    <a:pt x="608" y="670"/>
                  </a:cubicBezTo>
                  <a:cubicBezTo>
                    <a:pt x="608" y="670"/>
                    <a:pt x="638" y="639"/>
                    <a:pt x="638" y="639"/>
                  </a:cubicBezTo>
                  <a:cubicBezTo>
                    <a:pt x="638" y="639"/>
                    <a:pt x="638" y="639"/>
                    <a:pt x="669" y="609"/>
                  </a:cubicBezTo>
                  <a:cubicBezTo>
                    <a:pt x="790" y="487"/>
                    <a:pt x="790" y="275"/>
                    <a:pt x="669"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3210800" y="1265500"/>
              <a:ext cx="22075" cy="22075"/>
            </a:xfrm>
            <a:custGeom>
              <a:avLst/>
              <a:gdLst/>
              <a:ahLst/>
              <a:cxnLst/>
              <a:rect l="l" t="t" r="r" b="b"/>
              <a:pathLst>
                <a:path w="883" h="883" extrusionOk="0">
                  <a:moveTo>
                    <a:pt x="730" y="153"/>
                  </a:moveTo>
                  <a:cubicBezTo>
                    <a:pt x="579" y="1"/>
                    <a:pt x="335" y="1"/>
                    <a:pt x="183" y="153"/>
                  </a:cubicBezTo>
                  <a:cubicBezTo>
                    <a:pt x="183" y="153"/>
                    <a:pt x="183" y="153"/>
                    <a:pt x="183" y="153"/>
                  </a:cubicBezTo>
                  <a:cubicBezTo>
                    <a:pt x="153" y="183"/>
                    <a:pt x="153" y="183"/>
                    <a:pt x="153" y="183"/>
                  </a:cubicBezTo>
                  <a:cubicBezTo>
                    <a:pt x="1" y="335"/>
                    <a:pt x="1" y="578"/>
                    <a:pt x="153" y="730"/>
                  </a:cubicBezTo>
                  <a:cubicBezTo>
                    <a:pt x="305" y="882"/>
                    <a:pt x="548" y="882"/>
                    <a:pt x="700" y="730"/>
                  </a:cubicBezTo>
                  <a:cubicBezTo>
                    <a:pt x="700" y="730"/>
                    <a:pt x="700" y="730"/>
                    <a:pt x="700" y="700"/>
                  </a:cubicBezTo>
                  <a:cubicBezTo>
                    <a:pt x="730" y="700"/>
                    <a:pt x="730" y="700"/>
                    <a:pt x="730" y="700"/>
                  </a:cubicBezTo>
                  <a:cubicBezTo>
                    <a:pt x="88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3288325" y="1188750"/>
              <a:ext cx="22050" cy="22075"/>
            </a:xfrm>
            <a:custGeom>
              <a:avLst/>
              <a:gdLst/>
              <a:ahLst/>
              <a:cxnLst/>
              <a:rect l="l" t="t" r="r" b="b"/>
              <a:pathLst>
                <a:path w="882" h="883" extrusionOk="0">
                  <a:moveTo>
                    <a:pt x="730" y="153"/>
                  </a:moveTo>
                  <a:cubicBezTo>
                    <a:pt x="608" y="1"/>
                    <a:pt x="335" y="1"/>
                    <a:pt x="183" y="153"/>
                  </a:cubicBezTo>
                  <a:cubicBezTo>
                    <a:pt x="183" y="153"/>
                    <a:pt x="183" y="153"/>
                    <a:pt x="183" y="153"/>
                  </a:cubicBezTo>
                  <a:cubicBezTo>
                    <a:pt x="183" y="183"/>
                    <a:pt x="152" y="183"/>
                    <a:pt x="152" y="183"/>
                  </a:cubicBezTo>
                  <a:cubicBezTo>
                    <a:pt x="0" y="335"/>
                    <a:pt x="0" y="578"/>
                    <a:pt x="152" y="730"/>
                  </a:cubicBezTo>
                  <a:cubicBezTo>
                    <a:pt x="304" y="882"/>
                    <a:pt x="547" y="882"/>
                    <a:pt x="699" y="730"/>
                  </a:cubicBezTo>
                  <a:cubicBezTo>
                    <a:pt x="699" y="730"/>
                    <a:pt x="699" y="730"/>
                    <a:pt x="730" y="700"/>
                  </a:cubicBezTo>
                  <a:cubicBezTo>
                    <a:pt x="730" y="700"/>
                    <a:pt x="730" y="700"/>
                    <a:pt x="730" y="700"/>
                  </a:cubicBezTo>
                  <a:cubicBezTo>
                    <a:pt x="88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3132550" y="1186475"/>
              <a:ext cx="24325" cy="24350"/>
            </a:xfrm>
            <a:custGeom>
              <a:avLst/>
              <a:gdLst/>
              <a:ahLst/>
              <a:cxnLst/>
              <a:rect l="l" t="t" r="r" b="b"/>
              <a:pathLst>
                <a:path w="973" h="974" extrusionOk="0">
                  <a:moveTo>
                    <a:pt x="821" y="153"/>
                  </a:moveTo>
                  <a:cubicBezTo>
                    <a:pt x="639" y="1"/>
                    <a:pt x="395" y="1"/>
                    <a:pt x="213" y="153"/>
                  </a:cubicBezTo>
                  <a:cubicBezTo>
                    <a:pt x="213" y="153"/>
                    <a:pt x="213" y="183"/>
                    <a:pt x="183" y="183"/>
                  </a:cubicBezTo>
                  <a:cubicBezTo>
                    <a:pt x="183" y="183"/>
                    <a:pt x="183" y="183"/>
                    <a:pt x="183" y="183"/>
                  </a:cubicBezTo>
                  <a:cubicBezTo>
                    <a:pt x="0" y="365"/>
                    <a:pt x="0" y="639"/>
                    <a:pt x="152" y="821"/>
                  </a:cubicBezTo>
                  <a:cubicBezTo>
                    <a:pt x="335" y="973"/>
                    <a:pt x="608" y="973"/>
                    <a:pt x="760" y="821"/>
                  </a:cubicBezTo>
                  <a:cubicBezTo>
                    <a:pt x="791" y="791"/>
                    <a:pt x="791" y="791"/>
                    <a:pt x="791" y="791"/>
                  </a:cubicBezTo>
                  <a:cubicBezTo>
                    <a:pt x="791" y="761"/>
                    <a:pt x="821" y="761"/>
                    <a:pt x="821" y="761"/>
                  </a:cubicBezTo>
                  <a:cubicBezTo>
                    <a:pt x="973" y="609"/>
                    <a:pt x="973" y="335"/>
                    <a:pt x="82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3210050" y="1109725"/>
              <a:ext cx="25100" cy="24350"/>
            </a:xfrm>
            <a:custGeom>
              <a:avLst/>
              <a:gdLst/>
              <a:ahLst/>
              <a:cxnLst/>
              <a:rect l="l" t="t" r="r" b="b"/>
              <a:pathLst>
                <a:path w="1004" h="974" extrusionOk="0">
                  <a:moveTo>
                    <a:pt x="821" y="153"/>
                  </a:moveTo>
                  <a:cubicBezTo>
                    <a:pt x="669" y="1"/>
                    <a:pt x="396" y="1"/>
                    <a:pt x="213" y="153"/>
                  </a:cubicBezTo>
                  <a:cubicBezTo>
                    <a:pt x="213" y="153"/>
                    <a:pt x="213" y="183"/>
                    <a:pt x="213" y="183"/>
                  </a:cubicBezTo>
                  <a:cubicBezTo>
                    <a:pt x="183" y="183"/>
                    <a:pt x="183" y="183"/>
                    <a:pt x="183" y="183"/>
                  </a:cubicBezTo>
                  <a:cubicBezTo>
                    <a:pt x="1" y="365"/>
                    <a:pt x="1" y="639"/>
                    <a:pt x="183" y="821"/>
                  </a:cubicBezTo>
                  <a:cubicBezTo>
                    <a:pt x="335" y="973"/>
                    <a:pt x="609" y="973"/>
                    <a:pt x="791" y="821"/>
                  </a:cubicBezTo>
                  <a:cubicBezTo>
                    <a:pt x="791" y="791"/>
                    <a:pt x="791" y="791"/>
                    <a:pt x="791" y="791"/>
                  </a:cubicBezTo>
                  <a:cubicBezTo>
                    <a:pt x="821" y="791"/>
                    <a:pt x="821" y="761"/>
                    <a:pt x="821" y="761"/>
                  </a:cubicBezTo>
                  <a:cubicBezTo>
                    <a:pt x="1004" y="609"/>
                    <a:pt x="1004" y="335"/>
                    <a:pt x="82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3132550" y="1030700"/>
              <a:ext cx="26625" cy="26625"/>
            </a:xfrm>
            <a:custGeom>
              <a:avLst/>
              <a:gdLst/>
              <a:ahLst/>
              <a:cxnLst/>
              <a:rect l="l" t="t" r="r" b="b"/>
              <a:pathLst>
                <a:path w="1065" h="1065" extrusionOk="0">
                  <a:moveTo>
                    <a:pt x="882" y="183"/>
                  </a:moveTo>
                  <a:cubicBezTo>
                    <a:pt x="699" y="1"/>
                    <a:pt x="395" y="1"/>
                    <a:pt x="213" y="183"/>
                  </a:cubicBezTo>
                  <a:cubicBezTo>
                    <a:pt x="213" y="183"/>
                    <a:pt x="213" y="183"/>
                    <a:pt x="183" y="183"/>
                  </a:cubicBezTo>
                  <a:cubicBezTo>
                    <a:pt x="183" y="213"/>
                    <a:pt x="183" y="213"/>
                    <a:pt x="183" y="213"/>
                  </a:cubicBezTo>
                  <a:cubicBezTo>
                    <a:pt x="0" y="396"/>
                    <a:pt x="0" y="700"/>
                    <a:pt x="183" y="882"/>
                  </a:cubicBezTo>
                  <a:cubicBezTo>
                    <a:pt x="365" y="1064"/>
                    <a:pt x="639" y="1064"/>
                    <a:pt x="851" y="882"/>
                  </a:cubicBezTo>
                  <a:cubicBezTo>
                    <a:pt x="851" y="882"/>
                    <a:pt x="851" y="852"/>
                    <a:pt x="851" y="852"/>
                  </a:cubicBezTo>
                  <a:cubicBezTo>
                    <a:pt x="851" y="852"/>
                    <a:pt x="882" y="852"/>
                    <a:pt x="882" y="852"/>
                  </a:cubicBezTo>
                  <a:cubicBezTo>
                    <a:pt x="1064" y="669"/>
                    <a:pt x="1064"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4275" y="1106700"/>
              <a:ext cx="27375" cy="27375"/>
            </a:xfrm>
            <a:custGeom>
              <a:avLst/>
              <a:gdLst/>
              <a:ahLst/>
              <a:cxnLst/>
              <a:rect l="l" t="t" r="r" b="b"/>
              <a:pathLst>
                <a:path w="1095" h="1095" extrusionOk="0">
                  <a:moveTo>
                    <a:pt x="912" y="213"/>
                  </a:moveTo>
                  <a:cubicBezTo>
                    <a:pt x="730" y="30"/>
                    <a:pt x="426" y="0"/>
                    <a:pt x="244" y="213"/>
                  </a:cubicBezTo>
                  <a:cubicBezTo>
                    <a:pt x="244" y="213"/>
                    <a:pt x="213" y="213"/>
                    <a:pt x="213" y="213"/>
                  </a:cubicBezTo>
                  <a:cubicBezTo>
                    <a:pt x="213" y="243"/>
                    <a:pt x="213" y="243"/>
                    <a:pt x="183" y="243"/>
                  </a:cubicBezTo>
                  <a:cubicBezTo>
                    <a:pt x="0" y="426"/>
                    <a:pt x="0" y="730"/>
                    <a:pt x="183" y="912"/>
                  </a:cubicBezTo>
                  <a:cubicBezTo>
                    <a:pt x="365" y="1094"/>
                    <a:pt x="669" y="1094"/>
                    <a:pt x="852" y="912"/>
                  </a:cubicBezTo>
                  <a:cubicBezTo>
                    <a:pt x="852" y="912"/>
                    <a:pt x="882" y="882"/>
                    <a:pt x="882" y="882"/>
                  </a:cubicBezTo>
                  <a:cubicBezTo>
                    <a:pt x="882" y="882"/>
                    <a:pt x="882" y="882"/>
                    <a:pt x="912" y="882"/>
                  </a:cubicBezTo>
                  <a:cubicBezTo>
                    <a:pt x="1095" y="699"/>
                    <a:pt x="1095" y="395"/>
                    <a:pt x="91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054275" y="951675"/>
              <a:ext cx="28900" cy="28900"/>
            </a:xfrm>
            <a:custGeom>
              <a:avLst/>
              <a:gdLst/>
              <a:ahLst/>
              <a:cxnLst/>
              <a:rect l="l" t="t" r="r" b="b"/>
              <a:pathLst>
                <a:path w="1156" h="1156" extrusionOk="0">
                  <a:moveTo>
                    <a:pt x="973" y="183"/>
                  </a:moveTo>
                  <a:cubicBezTo>
                    <a:pt x="760" y="0"/>
                    <a:pt x="456" y="0"/>
                    <a:pt x="244" y="183"/>
                  </a:cubicBezTo>
                  <a:cubicBezTo>
                    <a:pt x="244" y="183"/>
                    <a:pt x="244" y="213"/>
                    <a:pt x="213" y="213"/>
                  </a:cubicBezTo>
                  <a:cubicBezTo>
                    <a:pt x="213" y="213"/>
                    <a:pt x="213" y="213"/>
                    <a:pt x="183" y="244"/>
                  </a:cubicBezTo>
                  <a:cubicBezTo>
                    <a:pt x="0" y="426"/>
                    <a:pt x="0" y="760"/>
                    <a:pt x="183" y="943"/>
                  </a:cubicBezTo>
                  <a:cubicBezTo>
                    <a:pt x="396" y="1155"/>
                    <a:pt x="730" y="1155"/>
                    <a:pt x="912" y="973"/>
                  </a:cubicBezTo>
                  <a:cubicBezTo>
                    <a:pt x="943" y="943"/>
                    <a:pt x="943" y="943"/>
                    <a:pt x="943" y="943"/>
                  </a:cubicBezTo>
                  <a:cubicBezTo>
                    <a:pt x="943" y="912"/>
                    <a:pt x="973" y="912"/>
                    <a:pt x="973" y="912"/>
                  </a:cubicBezTo>
                  <a:cubicBezTo>
                    <a:pt x="1156" y="730"/>
                    <a:pt x="1156" y="396"/>
                    <a:pt x="97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2976775" y="1027650"/>
              <a:ext cx="28900" cy="29675"/>
            </a:xfrm>
            <a:custGeom>
              <a:avLst/>
              <a:gdLst/>
              <a:ahLst/>
              <a:cxnLst/>
              <a:rect l="l" t="t" r="r" b="b"/>
              <a:pathLst>
                <a:path w="1156" h="1187" extrusionOk="0">
                  <a:moveTo>
                    <a:pt x="973" y="214"/>
                  </a:moveTo>
                  <a:cubicBezTo>
                    <a:pt x="760" y="31"/>
                    <a:pt x="426" y="1"/>
                    <a:pt x="243" y="214"/>
                  </a:cubicBezTo>
                  <a:cubicBezTo>
                    <a:pt x="213" y="214"/>
                    <a:pt x="213" y="244"/>
                    <a:pt x="213" y="244"/>
                  </a:cubicBezTo>
                  <a:cubicBezTo>
                    <a:pt x="213" y="244"/>
                    <a:pt x="182" y="244"/>
                    <a:pt x="182" y="244"/>
                  </a:cubicBezTo>
                  <a:cubicBezTo>
                    <a:pt x="0" y="457"/>
                    <a:pt x="0" y="791"/>
                    <a:pt x="182" y="974"/>
                  </a:cubicBezTo>
                  <a:cubicBezTo>
                    <a:pt x="395" y="1186"/>
                    <a:pt x="699" y="1186"/>
                    <a:pt x="912" y="974"/>
                  </a:cubicBezTo>
                  <a:cubicBezTo>
                    <a:pt x="912" y="974"/>
                    <a:pt x="912" y="974"/>
                    <a:pt x="942" y="974"/>
                  </a:cubicBezTo>
                  <a:cubicBezTo>
                    <a:pt x="942" y="943"/>
                    <a:pt x="942" y="943"/>
                    <a:pt x="942" y="943"/>
                  </a:cubicBezTo>
                  <a:cubicBezTo>
                    <a:pt x="1155" y="761"/>
                    <a:pt x="1155" y="426"/>
                    <a:pt x="97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2976000" y="871875"/>
              <a:ext cx="31950" cy="31950"/>
            </a:xfrm>
            <a:custGeom>
              <a:avLst/>
              <a:gdLst/>
              <a:ahLst/>
              <a:cxnLst/>
              <a:rect l="l" t="t" r="r" b="b"/>
              <a:pathLst>
                <a:path w="1278" h="1278" extrusionOk="0">
                  <a:moveTo>
                    <a:pt x="1065" y="244"/>
                  </a:moveTo>
                  <a:cubicBezTo>
                    <a:pt x="821" y="1"/>
                    <a:pt x="487" y="1"/>
                    <a:pt x="274" y="244"/>
                  </a:cubicBezTo>
                  <a:cubicBezTo>
                    <a:pt x="244" y="244"/>
                    <a:pt x="244" y="244"/>
                    <a:pt x="244" y="244"/>
                  </a:cubicBezTo>
                  <a:cubicBezTo>
                    <a:pt x="244" y="274"/>
                    <a:pt x="213" y="274"/>
                    <a:pt x="213" y="274"/>
                  </a:cubicBezTo>
                  <a:cubicBezTo>
                    <a:pt x="1" y="487"/>
                    <a:pt x="1" y="852"/>
                    <a:pt x="213" y="1065"/>
                  </a:cubicBezTo>
                  <a:cubicBezTo>
                    <a:pt x="426" y="1277"/>
                    <a:pt x="791" y="1277"/>
                    <a:pt x="1004" y="1065"/>
                  </a:cubicBezTo>
                  <a:cubicBezTo>
                    <a:pt x="1004" y="1065"/>
                    <a:pt x="1004" y="1065"/>
                    <a:pt x="1034" y="1034"/>
                  </a:cubicBezTo>
                  <a:cubicBezTo>
                    <a:pt x="1034" y="1034"/>
                    <a:pt x="1034" y="1034"/>
                    <a:pt x="1034" y="1034"/>
                  </a:cubicBezTo>
                  <a:cubicBezTo>
                    <a:pt x="1277" y="822"/>
                    <a:pt x="1277" y="457"/>
                    <a:pt x="106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2898500" y="948625"/>
              <a:ext cx="31925" cy="31950"/>
            </a:xfrm>
            <a:custGeom>
              <a:avLst/>
              <a:gdLst/>
              <a:ahLst/>
              <a:cxnLst/>
              <a:rect l="l" t="t" r="r" b="b"/>
              <a:pathLst>
                <a:path w="1277" h="1278" extrusionOk="0">
                  <a:moveTo>
                    <a:pt x="1034" y="244"/>
                  </a:moveTo>
                  <a:cubicBezTo>
                    <a:pt x="821" y="1"/>
                    <a:pt x="487" y="1"/>
                    <a:pt x="244" y="214"/>
                  </a:cubicBezTo>
                  <a:cubicBezTo>
                    <a:pt x="244" y="244"/>
                    <a:pt x="244" y="244"/>
                    <a:pt x="244" y="244"/>
                  </a:cubicBezTo>
                  <a:cubicBezTo>
                    <a:pt x="244" y="244"/>
                    <a:pt x="213" y="274"/>
                    <a:pt x="213" y="274"/>
                  </a:cubicBezTo>
                  <a:cubicBezTo>
                    <a:pt x="0" y="487"/>
                    <a:pt x="0" y="852"/>
                    <a:pt x="213" y="1065"/>
                  </a:cubicBezTo>
                  <a:cubicBezTo>
                    <a:pt x="426" y="1277"/>
                    <a:pt x="791" y="1277"/>
                    <a:pt x="1003" y="1065"/>
                  </a:cubicBezTo>
                  <a:cubicBezTo>
                    <a:pt x="1003" y="1065"/>
                    <a:pt x="1003" y="1034"/>
                    <a:pt x="1003" y="1034"/>
                  </a:cubicBezTo>
                  <a:cubicBezTo>
                    <a:pt x="1034" y="1034"/>
                    <a:pt x="1034" y="1034"/>
                    <a:pt x="1034" y="1034"/>
                  </a:cubicBezTo>
                  <a:cubicBezTo>
                    <a:pt x="1247" y="791"/>
                    <a:pt x="1277" y="457"/>
                    <a:pt x="1034"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2897725" y="792850"/>
              <a:ext cx="34225" cy="34225"/>
            </a:xfrm>
            <a:custGeom>
              <a:avLst/>
              <a:gdLst/>
              <a:ahLst/>
              <a:cxnLst/>
              <a:rect l="l" t="t" r="r" b="b"/>
              <a:pathLst>
                <a:path w="1369" h="1369" extrusionOk="0">
                  <a:moveTo>
                    <a:pt x="1156" y="244"/>
                  </a:moveTo>
                  <a:cubicBezTo>
                    <a:pt x="913" y="1"/>
                    <a:pt x="518" y="1"/>
                    <a:pt x="305" y="244"/>
                  </a:cubicBezTo>
                  <a:cubicBezTo>
                    <a:pt x="275" y="244"/>
                    <a:pt x="275" y="274"/>
                    <a:pt x="275" y="274"/>
                  </a:cubicBezTo>
                  <a:cubicBezTo>
                    <a:pt x="275" y="274"/>
                    <a:pt x="244" y="274"/>
                    <a:pt x="244" y="274"/>
                  </a:cubicBezTo>
                  <a:cubicBezTo>
                    <a:pt x="1" y="517"/>
                    <a:pt x="1" y="913"/>
                    <a:pt x="244" y="1125"/>
                  </a:cubicBezTo>
                  <a:cubicBezTo>
                    <a:pt x="487" y="1369"/>
                    <a:pt x="852" y="1369"/>
                    <a:pt x="1095" y="1125"/>
                  </a:cubicBezTo>
                  <a:cubicBezTo>
                    <a:pt x="1095" y="1125"/>
                    <a:pt x="1095" y="1125"/>
                    <a:pt x="1126" y="1125"/>
                  </a:cubicBezTo>
                  <a:cubicBezTo>
                    <a:pt x="1126" y="1125"/>
                    <a:pt x="1126" y="1095"/>
                    <a:pt x="1126" y="1095"/>
                  </a:cubicBezTo>
                  <a:cubicBezTo>
                    <a:pt x="1369" y="882"/>
                    <a:pt x="1369" y="487"/>
                    <a:pt x="11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2820225" y="869600"/>
              <a:ext cx="34225" cy="34225"/>
            </a:xfrm>
            <a:custGeom>
              <a:avLst/>
              <a:gdLst/>
              <a:ahLst/>
              <a:cxnLst/>
              <a:rect l="l" t="t" r="r" b="b"/>
              <a:pathLst>
                <a:path w="1369" h="1369" extrusionOk="0">
                  <a:moveTo>
                    <a:pt x="1125" y="244"/>
                  </a:moveTo>
                  <a:cubicBezTo>
                    <a:pt x="912" y="1"/>
                    <a:pt x="517" y="1"/>
                    <a:pt x="274" y="244"/>
                  </a:cubicBezTo>
                  <a:cubicBezTo>
                    <a:pt x="274" y="244"/>
                    <a:pt x="274" y="274"/>
                    <a:pt x="274" y="274"/>
                  </a:cubicBezTo>
                  <a:cubicBezTo>
                    <a:pt x="244" y="274"/>
                    <a:pt x="244" y="274"/>
                    <a:pt x="244" y="274"/>
                  </a:cubicBezTo>
                  <a:cubicBezTo>
                    <a:pt x="1" y="517"/>
                    <a:pt x="1" y="882"/>
                    <a:pt x="244" y="1125"/>
                  </a:cubicBezTo>
                  <a:cubicBezTo>
                    <a:pt x="457" y="1368"/>
                    <a:pt x="852" y="1368"/>
                    <a:pt x="1095" y="1125"/>
                  </a:cubicBezTo>
                  <a:cubicBezTo>
                    <a:pt x="1095" y="1125"/>
                    <a:pt x="1095" y="1125"/>
                    <a:pt x="1095" y="1125"/>
                  </a:cubicBezTo>
                  <a:cubicBezTo>
                    <a:pt x="1095" y="1095"/>
                    <a:pt x="1125" y="1095"/>
                    <a:pt x="1125" y="1095"/>
                  </a:cubicBezTo>
                  <a:cubicBezTo>
                    <a:pt x="1368" y="852"/>
                    <a:pt x="1368" y="48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741950" y="790575"/>
              <a:ext cx="36500" cy="36500"/>
            </a:xfrm>
            <a:custGeom>
              <a:avLst/>
              <a:gdLst/>
              <a:ahLst/>
              <a:cxnLst/>
              <a:rect l="l" t="t" r="r" b="b"/>
              <a:pathLst>
                <a:path w="1460" h="1460" extrusionOk="0">
                  <a:moveTo>
                    <a:pt x="1217" y="274"/>
                  </a:moveTo>
                  <a:cubicBezTo>
                    <a:pt x="974" y="1"/>
                    <a:pt x="578" y="1"/>
                    <a:pt x="305" y="274"/>
                  </a:cubicBezTo>
                  <a:cubicBezTo>
                    <a:pt x="305" y="274"/>
                    <a:pt x="305" y="274"/>
                    <a:pt x="305" y="274"/>
                  </a:cubicBezTo>
                  <a:cubicBezTo>
                    <a:pt x="274" y="304"/>
                    <a:pt x="274" y="304"/>
                    <a:pt x="274" y="304"/>
                  </a:cubicBezTo>
                  <a:cubicBezTo>
                    <a:pt x="1" y="548"/>
                    <a:pt x="1" y="973"/>
                    <a:pt x="244" y="1216"/>
                  </a:cubicBezTo>
                  <a:cubicBezTo>
                    <a:pt x="518" y="1460"/>
                    <a:pt x="913" y="1460"/>
                    <a:pt x="1156" y="1216"/>
                  </a:cubicBezTo>
                  <a:cubicBezTo>
                    <a:pt x="1186" y="1216"/>
                    <a:pt x="1186" y="1186"/>
                    <a:pt x="1186" y="1186"/>
                  </a:cubicBezTo>
                  <a:cubicBezTo>
                    <a:pt x="1186" y="1186"/>
                    <a:pt x="1217" y="1186"/>
                    <a:pt x="1217" y="1186"/>
                  </a:cubicBezTo>
                  <a:cubicBezTo>
                    <a:pt x="1460" y="912"/>
                    <a:pt x="1460" y="517"/>
                    <a:pt x="121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820225" y="713825"/>
              <a:ext cx="36500" cy="36500"/>
            </a:xfrm>
            <a:custGeom>
              <a:avLst/>
              <a:gdLst/>
              <a:ahLst/>
              <a:cxnLst/>
              <a:rect l="l" t="t" r="r" b="b"/>
              <a:pathLst>
                <a:path w="1460" h="1460" extrusionOk="0">
                  <a:moveTo>
                    <a:pt x="1186" y="274"/>
                  </a:moveTo>
                  <a:cubicBezTo>
                    <a:pt x="943" y="1"/>
                    <a:pt x="548" y="1"/>
                    <a:pt x="274" y="244"/>
                  </a:cubicBezTo>
                  <a:cubicBezTo>
                    <a:pt x="274" y="274"/>
                    <a:pt x="274" y="274"/>
                    <a:pt x="274" y="274"/>
                  </a:cubicBezTo>
                  <a:cubicBezTo>
                    <a:pt x="274" y="305"/>
                    <a:pt x="244" y="305"/>
                    <a:pt x="244" y="305"/>
                  </a:cubicBezTo>
                  <a:cubicBezTo>
                    <a:pt x="1" y="548"/>
                    <a:pt x="1" y="973"/>
                    <a:pt x="244" y="1216"/>
                  </a:cubicBezTo>
                  <a:cubicBezTo>
                    <a:pt x="487" y="1460"/>
                    <a:pt x="882" y="1460"/>
                    <a:pt x="1156" y="1216"/>
                  </a:cubicBezTo>
                  <a:cubicBezTo>
                    <a:pt x="1156" y="1216"/>
                    <a:pt x="1156" y="1186"/>
                    <a:pt x="1156" y="1186"/>
                  </a:cubicBezTo>
                  <a:cubicBezTo>
                    <a:pt x="1186" y="1186"/>
                    <a:pt x="1186" y="1186"/>
                    <a:pt x="1186" y="1186"/>
                  </a:cubicBezTo>
                  <a:cubicBezTo>
                    <a:pt x="1429" y="912"/>
                    <a:pt x="1460" y="517"/>
                    <a:pt x="118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741950" y="634800"/>
              <a:ext cx="38800" cy="38775"/>
            </a:xfrm>
            <a:custGeom>
              <a:avLst/>
              <a:gdLst/>
              <a:ahLst/>
              <a:cxnLst/>
              <a:rect l="l" t="t" r="r" b="b"/>
              <a:pathLst>
                <a:path w="1552" h="1551" extrusionOk="0">
                  <a:moveTo>
                    <a:pt x="1277" y="274"/>
                  </a:moveTo>
                  <a:cubicBezTo>
                    <a:pt x="1004" y="0"/>
                    <a:pt x="578" y="0"/>
                    <a:pt x="305" y="274"/>
                  </a:cubicBezTo>
                  <a:cubicBezTo>
                    <a:pt x="305" y="274"/>
                    <a:pt x="305" y="274"/>
                    <a:pt x="305" y="304"/>
                  </a:cubicBezTo>
                  <a:cubicBezTo>
                    <a:pt x="274" y="304"/>
                    <a:pt x="274" y="304"/>
                    <a:pt x="274" y="304"/>
                  </a:cubicBezTo>
                  <a:cubicBezTo>
                    <a:pt x="1" y="578"/>
                    <a:pt x="1" y="1003"/>
                    <a:pt x="274" y="1277"/>
                  </a:cubicBezTo>
                  <a:cubicBezTo>
                    <a:pt x="518" y="1551"/>
                    <a:pt x="974" y="1551"/>
                    <a:pt x="1247" y="1277"/>
                  </a:cubicBezTo>
                  <a:cubicBezTo>
                    <a:pt x="1247" y="1277"/>
                    <a:pt x="1247" y="1277"/>
                    <a:pt x="1247" y="1277"/>
                  </a:cubicBezTo>
                  <a:cubicBezTo>
                    <a:pt x="1247" y="1247"/>
                    <a:pt x="1277" y="1247"/>
                    <a:pt x="1277" y="1247"/>
                  </a:cubicBezTo>
                  <a:cubicBezTo>
                    <a:pt x="1551" y="973"/>
                    <a:pt x="1551"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663700" y="711550"/>
              <a:ext cx="39525" cy="38775"/>
            </a:xfrm>
            <a:custGeom>
              <a:avLst/>
              <a:gdLst/>
              <a:ahLst/>
              <a:cxnLst/>
              <a:rect l="l" t="t" r="r" b="b"/>
              <a:pathLst>
                <a:path w="1581" h="1551" extrusionOk="0">
                  <a:moveTo>
                    <a:pt x="1307" y="274"/>
                  </a:moveTo>
                  <a:cubicBezTo>
                    <a:pt x="1034" y="0"/>
                    <a:pt x="608" y="0"/>
                    <a:pt x="334" y="274"/>
                  </a:cubicBezTo>
                  <a:cubicBezTo>
                    <a:pt x="334" y="274"/>
                    <a:pt x="334" y="274"/>
                    <a:pt x="304" y="304"/>
                  </a:cubicBezTo>
                  <a:cubicBezTo>
                    <a:pt x="304" y="304"/>
                    <a:pt x="304" y="304"/>
                    <a:pt x="304" y="304"/>
                  </a:cubicBezTo>
                  <a:cubicBezTo>
                    <a:pt x="30" y="578"/>
                    <a:pt x="0" y="1003"/>
                    <a:pt x="274" y="1277"/>
                  </a:cubicBezTo>
                  <a:cubicBezTo>
                    <a:pt x="547" y="1551"/>
                    <a:pt x="973" y="1551"/>
                    <a:pt x="1246" y="1277"/>
                  </a:cubicBezTo>
                  <a:cubicBezTo>
                    <a:pt x="1277" y="1277"/>
                    <a:pt x="1277" y="1277"/>
                    <a:pt x="1277" y="1277"/>
                  </a:cubicBezTo>
                  <a:cubicBezTo>
                    <a:pt x="1277" y="1247"/>
                    <a:pt x="1277" y="1247"/>
                    <a:pt x="1307" y="1247"/>
                  </a:cubicBezTo>
                  <a:cubicBezTo>
                    <a:pt x="1581" y="973"/>
                    <a:pt x="1581" y="548"/>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2663700" y="555775"/>
              <a:ext cx="41050" cy="41050"/>
            </a:xfrm>
            <a:custGeom>
              <a:avLst/>
              <a:gdLst/>
              <a:ahLst/>
              <a:cxnLst/>
              <a:rect l="l" t="t" r="r" b="b"/>
              <a:pathLst>
                <a:path w="1642" h="1642" extrusionOk="0">
                  <a:moveTo>
                    <a:pt x="1368" y="304"/>
                  </a:moveTo>
                  <a:cubicBezTo>
                    <a:pt x="1094" y="0"/>
                    <a:pt x="608" y="0"/>
                    <a:pt x="334" y="304"/>
                  </a:cubicBezTo>
                  <a:cubicBezTo>
                    <a:pt x="334" y="304"/>
                    <a:pt x="334" y="304"/>
                    <a:pt x="304" y="304"/>
                  </a:cubicBezTo>
                  <a:cubicBezTo>
                    <a:pt x="304" y="335"/>
                    <a:pt x="304" y="335"/>
                    <a:pt x="304" y="335"/>
                  </a:cubicBezTo>
                  <a:cubicBezTo>
                    <a:pt x="0" y="608"/>
                    <a:pt x="0" y="1064"/>
                    <a:pt x="274" y="1368"/>
                  </a:cubicBezTo>
                  <a:cubicBezTo>
                    <a:pt x="578" y="1642"/>
                    <a:pt x="1034" y="1642"/>
                    <a:pt x="1307" y="1368"/>
                  </a:cubicBezTo>
                  <a:cubicBezTo>
                    <a:pt x="1337" y="1368"/>
                    <a:pt x="1337" y="1338"/>
                    <a:pt x="1337" y="1338"/>
                  </a:cubicBezTo>
                  <a:cubicBezTo>
                    <a:pt x="1337" y="1338"/>
                    <a:pt x="1337" y="1338"/>
                    <a:pt x="1368" y="1338"/>
                  </a:cubicBezTo>
                  <a:cubicBezTo>
                    <a:pt x="1641" y="1034"/>
                    <a:pt x="1641" y="578"/>
                    <a:pt x="136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2586175" y="632525"/>
              <a:ext cx="41075" cy="41050"/>
            </a:xfrm>
            <a:custGeom>
              <a:avLst/>
              <a:gdLst/>
              <a:ahLst/>
              <a:cxnLst/>
              <a:rect l="l" t="t" r="r" b="b"/>
              <a:pathLst>
                <a:path w="1643" h="1642" extrusionOk="0">
                  <a:moveTo>
                    <a:pt x="1369" y="304"/>
                  </a:moveTo>
                  <a:cubicBezTo>
                    <a:pt x="1065" y="0"/>
                    <a:pt x="609" y="0"/>
                    <a:pt x="335" y="274"/>
                  </a:cubicBezTo>
                  <a:cubicBezTo>
                    <a:pt x="335" y="304"/>
                    <a:pt x="305" y="304"/>
                    <a:pt x="305" y="304"/>
                  </a:cubicBezTo>
                  <a:cubicBezTo>
                    <a:pt x="305" y="335"/>
                    <a:pt x="305" y="335"/>
                    <a:pt x="274" y="335"/>
                  </a:cubicBezTo>
                  <a:cubicBezTo>
                    <a:pt x="1" y="608"/>
                    <a:pt x="1" y="1064"/>
                    <a:pt x="274" y="1368"/>
                  </a:cubicBezTo>
                  <a:cubicBezTo>
                    <a:pt x="548" y="1642"/>
                    <a:pt x="1034" y="1642"/>
                    <a:pt x="1308" y="1368"/>
                  </a:cubicBezTo>
                  <a:cubicBezTo>
                    <a:pt x="1308" y="1368"/>
                    <a:pt x="1308" y="1338"/>
                    <a:pt x="1338" y="1338"/>
                  </a:cubicBezTo>
                  <a:cubicBezTo>
                    <a:pt x="1338" y="1338"/>
                    <a:pt x="1338" y="1338"/>
                    <a:pt x="1338" y="1338"/>
                  </a:cubicBezTo>
                  <a:cubicBezTo>
                    <a:pt x="1642" y="1034"/>
                    <a:pt x="1642" y="578"/>
                    <a:pt x="13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2585425" y="476750"/>
              <a:ext cx="44100" cy="43325"/>
            </a:xfrm>
            <a:custGeom>
              <a:avLst/>
              <a:gdLst/>
              <a:ahLst/>
              <a:cxnLst/>
              <a:rect l="l" t="t" r="r" b="b"/>
              <a:pathLst>
                <a:path w="1764" h="1733" extrusionOk="0">
                  <a:moveTo>
                    <a:pt x="1459" y="304"/>
                  </a:moveTo>
                  <a:cubicBezTo>
                    <a:pt x="1155" y="0"/>
                    <a:pt x="669" y="0"/>
                    <a:pt x="365" y="304"/>
                  </a:cubicBezTo>
                  <a:cubicBezTo>
                    <a:pt x="365" y="304"/>
                    <a:pt x="335" y="335"/>
                    <a:pt x="335" y="335"/>
                  </a:cubicBezTo>
                  <a:cubicBezTo>
                    <a:pt x="335" y="335"/>
                    <a:pt x="335" y="335"/>
                    <a:pt x="304" y="335"/>
                  </a:cubicBezTo>
                  <a:cubicBezTo>
                    <a:pt x="0" y="638"/>
                    <a:pt x="0" y="1125"/>
                    <a:pt x="304" y="1429"/>
                  </a:cubicBezTo>
                  <a:cubicBezTo>
                    <a:pt x="608" y="1733"/>
                    <a:pt x="1095" y="1733"/>
                    <a:pt x="1399" y="1459"/>
                  </a:cubicBezTo>
                  <a:cubicBezTo>
                    <a:pt x="1399" y="1429"/>
                    <a:pt x="1399" y="1429"/>
                    <a:pt x="1429" y="1429"/>
                  </a:cubicBezTo>
                  <a:cubicBezTo>
                    <a:pt x="1429" y="1398"/>
                    <a:pt x="1429" y="1398"/>
                    <a:pt x="1429" y="1398"/>
                  </a:cubicBezTo>
                  <a:cubicBezTo>
                    <a:pt x="1763" y="1094"/>
                    <a:pt x="1763" y="608"/>
                    <a:pt x="145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2507900" y="553500"/>
              <a:ext cx="43350" cy="43325"/>
            </a:xfrm>
            <a:custGeom>
              <a:avLst/>
              <a:gdLst/>
              <a:ahLst/>
              <a:cxnLst/>
              <a:rect l="l" t="t" r="r" b="b"/>
              <a:pathLst>
                <a:path w="1734" h="1733" extrusionOk="0">
                  <a:moveTo>
                    <a:pt x="1460" y="304"/>
                  </a:moveTo>
                  <a:cubicBezTo>
                    <a:pt x="1156" y="0"/>
                    <a:pt x="670" y="0"/>
                    <a:pt x="366" y="304"/>
                  </a:cubicBezTo>
                  <a:cubicBezTo>
                    <a:pt x="335" y="304"/>
                    <a:pt x="335" y="304"/>
                    <a:pt x="335" y="334"/>
                  </a:cubicBezTo>
                  <a:cubicBezTo>
                    <a:pt x="335" y="334"/>
                    <a:pt x="305" y="334"/>
                    <a:pt x="305" y="334"/>
                  </a:cubicBezTo>
                  <a:cubicBezTo>
                    <a:pt x="1" y="638"/>
                    <a:pt x="1" y="1125"/>
                    <a:pt x="305" y="1429"/>
                  </a:cubicBezTo>
                  <a:cubicBezTo>
                    <a:pt x="609" y="1733"/>
                    <a:pt x="1095" y="1733"/>
                    <a:pt x="1399" y="1429"/>
                  </a:cubicBezTo>
                  <a:cubicBezTo>
                    <a:pt x="1399" y="1429"/>
                    <a:pt x="1399" y="1429"/>
                    <a:pt x="1399" y="1429"/>
                  </a:cubicBezTo>
                  <a:cubicBezTo>
                    <a:pt x="1430" y="1398"/>
                    <a:pt x="1430" y="1398"/>
                    <a:pt x="1430" y="1398"/>
                  </a:cubicBezTo>
                  <a:cubicBezTo>
                    <a:pt x="1734" y="1094"/>
                    <a:pt x="1734" y="608"/>
                    <a:pt x="146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2429650" y="474450"/>
              <a:ext cx="46375" cy="45625"/>
            </a:xfrm>
            <a:custGeom>
              <a:avLst/>
              <a:gdLst/>
              <a:ahLst/>
              <a:cxnLst/>
              <a:rect l="l" t="t" r="r" b="b"/>
              <a:pathLst>
                <a:path w="1855" h="1825" extrusionOk="0">
                  <a:moveTo>
                    <a:pt x="1520" y="335"/>
                  </a:moveTo>
                  <a:cubicBezTo>
                    <a:pt x="1216" y="1"/>
                    <a:pt x="699" y="1"/>
                    <a:pt x="365" y="305"/>
                  </a:cubicBezTo>
                  <a:cubicBezTo>
                    <a:pt x="365" y="335"/>
                    <a:pt x="365" y="335"/>
                    <a:pt x="365" y="335"/>
                  </a:cubicBezTo>
                  <a:cubicBezTo>
                    <a:pt x="365" y="335"/>
                    <a:pt x="335" y="366"/>
                    <a:pt x="335" y="366"/>
                  </a:cubicBezTo>
                  <a:cubicBezTo>
                    <a:pt x="0" y="670"/>
                    <a:pt x="0" y="1186"/>
                    <a:pt x="335" y="1521"/>
                  </a:cubicBezTo>
                  <a:cubicBezTo>
                    <a:pt x="639" y="1825"/>
                    <a:pt x="1155" y="1825"/>
                    <a:pt x="1490" y="1521"/>
                  </a:cubicBezTo>
                  <a:cubicBezTo>
                    <a:pt x="1490" y="1521"/>
                    <a:pt x="1490" y="1490"/>
                    <a:pt x="1490" y="1490"/>
                  </a:cubicBezTo>
                  <a:cubicBezTo>
                    <a:pt x="1520" y="1490"/>
                    <a:pt x="1520" y="1490"/>
                    <a:pt x="1520" y="1490"/>
                  </a:cubicBezTo>
                  <a:cubicBezTo>
                    <a:pt x="1854" y="1156"/>
                    <a:pt x="185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2507900" y="397725"/>
              <a:ext cx="45625" cy="45600"/>
            </a:xfrm>
            <a:custGeom>
              <a:avLst/>
              <a:gdLst/>
              <a:ahLst/>
              <a:cxnLst/>
              <a:rect l="l" t="t" r="r" b="b"/>
              <a:pathLst>
                <a:path w="1825" h="1824" extrusionOk="0">
                  <a:moveTo>
                    <a:pt x="1521" y="334"/>
                  </a:moveTo>
                  <a:cubicBezTo>
                    <a:pt x="1186" y="0"/>
                    <a:pt x="670" y="0"/>
                    <a:pt x="366" y="334"/>
                  </a:cubicBezTo>
                  <a:cubicBezTo>
                    <a:pt x="335" y="334"/>
                    <a:pt x="335" y="334"/>
                    <a:pt x="335" y="334"/>
                  </a:cubicBezTo>
                  <a:cubicBezTo>
                    <a:pt x="335" y="334"/>
                    <a:pt x="305" y="365"/>
                    <a:pt x="305" y="365"/>
                  </a:cubicBezTo>
                  <a:cubicBezTo>
                    <a:pt x="1" y="669"/>
                    <a:pt x="1" y="1185"/>
                    <a:pt x="305" y="1520"/>
                  </a:cubicBezTo>
                  <a:cubicBezTo>
                    <a:pt x="609" y="1824"/>
                    <a:pt x="1126" y="1824"/>
                    <a:pt x="1460" y="1520"/>
                  </a:cubicBezTo>
                  <a:cubicBezTo>
                    <a:pt x="1460" y="1520"/>
                    <a:pt x="1460" y="1520"/>
                    <a:pt x="1490" y="1489"/>
                  </a:cubicBezTo>
                  <a:cubicBezTo>
                    <a:pt x="1490" y="1489"/>
                    <a:pt x="1490" y="1489"/>
                    <a:pt x="1490" y="1489"/>
                  </a:cubicBezTo>
                  <a:cubicBezTo>
                    <a:pt x="1825" y="1155"/>
                    <a:pt x="1825" y="638"/>
                    <a:pt x="152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2352125" y="395425"/>
              <a:ext cx="47900" cy="47900"/>
            </a:xfrm>
            <a:custGeom>
              <a:avLst/>
              <a:gdLst/>
              <a:ahLst/>
              <a:cxnLst/>
              <a:rect l="l" t="t" r="r" b="b"/>
              <a:pathLst>
                <a:path w="1916" h="1916" extrusionOk="0">
                  <a:moveTo>
                    <a:pt x="1581" y="335"/>
                  </a:moveTo>
                  <a:cubicBezTo>
                    <a:pt x="1247" y="1"/>
                    <a:pt x="700" y="1"/>
                    <a:pt x="366" y="335"/>
                  </a:cubicBezTo>
                  <a:cubicBezTo>
                    <a:pt x="366" y="335"/>
                    <a:pt x="366" y="335"/>
                    <a:pt x="366" y="366"/>
                  </a:cubicBezTo>
                  <a:cubicBezTo>
                    <a:pt x="335" y="366"/>
                    <a:pt x="335" y="366"/>
                    <a:pt x="335" y="366"/>
                  </a:cubicBezTo>
                  <a:cubicBezTo>
                    <a:pt x="1" y="700"/>
                    <a:pt x="1" y="1247"/>
                    <a:pt x="335" y="1581"/>
                  </a:cubicBezTo>
                  <a:cubicBezTo>
                    <a:pt x="670" y="1916"/>
                    <a:pt x="1186" y="1916"/>
                    <a:pt x="1521" y="1581"/>
                  </a:cubicBezTo>
                  <a:cubicBezTo>
                    <a:pt x="1551" y="1581"/>
                    <a:pt x="1551" y="1581"/>
                    <a:pt x="1551" y="1581"/>
                  </a:cubicBezTo>
                  <a:cubicBezTo>
                    <a:pt x="1551" y="1551"/>
                    <a:pt x="1581" y="1551"/>
                    <a:pt x="1581" y="1551"/>
                  </a:cubicBezTo>
                  <a:cubicBezTo>
                    <a:pt x="1916" y="1217"/>
                    <a:pt x="1916" y="670"/>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3757175" y="1741200"/>
              <a:ext cx="6875" cy="6850"/>
            </a:xfrm>
            <a:custGeom>
              <a:avLst/>
              <a:gdLst/>
              <a:ahLst/>
              <a:cxnLst/>
              <a:rect l="l" t="t" r="r" b="b"/>
              <a:pathLst>
                <a:path w="275" h="274" extrusionOk="0">
                  <a:moveTo>
                    <a:pt x="244" y="31"/>
                  </a:moveTo>
                  <a:cubicBezTo>
                    <a:pt x="183" y="0"/>
                    <a:pt x="122" y="0"/>
                    <a:pt x="92" y="31"/>
                  </a:cubicBezTo>
                  <a:cubicBezTo>
                    <a:pt x="61" y="31"/>
                    <a:pt x="61" y="61"/>
                    <a:pt x="61" y="61"/>
                  </a:cubicBezTo>
                  <a:cubicBezTo>
                    <a:pt x="61" y="61"/>
                    <a:pt x="31" y="61"/>
                    <a:pt x="31" y="92"/>
                  </a:cubicBezTo>
                  <a:cubicBezTo>
                    <a:pt x="1" y="122"/>
                    <a:pt x="1" y="183"/>
                    <a:pt x="31" y="213"/>
                  </a:cubicBezTo>
                  <a:cubicBezTo>
                    <a:pt x="61" y="274"/>
                    <a:pt x="152" y="274"/>
                    <a:pt x="183" y="213"/>
                  </a:cubicBezTo>
                  <a:cubicBezTo>
                    <a:pt x="183" y="213"/>
                    <a:pt x="183" y="213"/>
                    <a:pt x="183" y="213"/>
                  </a:cubicBezTo>
                  <a:cubicBezTo>
                    <a:pt x="213" y="183"/>
                    <a:pt x="213" y="183"/>
                    <a:pt x="213" y="183"/>
                  </a:cubicBezTo>
                  <a:cubicBezTo>
                    <a:pt x="274" y="152"/>
                    <a:pt x="274" y="61"/>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3678900" y="1817950"/>
              <a:ext cx="7625" cy="6850"/>
            </a:xfrm>
            <a:custGeom>
              <a:avLst/>
              <a:gdLst/>
              <a:ahLst/>
              <a:cxnLst/>
              <a:rect l="l" t="t" r="r" b="b"/>
              <a:pathLst>
                <a:path w="305" h="274" extrusionOk="0">
                  <a:moveTo>
                    <a:pt x="244" y="31"/>
                  </a:moveTo>
                  <a:cubicBezTo>
                    <a:pt x="214" y="0"/>
                    <a:pt x="153" y="0"/>
                    <a:pt x="92" y="31"/>
                  </a:cubicBezTo>
                  <a:cubicBezTo>
                    <a:pt x="92" y="31"/>
                    <a:pt x="92" y="61"/>
                    <a:pt x="92" y="61"/>
                  </a:cubicBezTo>
                  <a:cubicBezTo>
                    <a:pt x="62" y="61"/>
                    <a:pt x="62" y="61"/>
                    <a:pt x="62" y="92"/>
                  </a:cubicBezTo>
                  <a:cubicBezTo>
                    <a:pt x="1" y="122"/>
                    <a:pt x="1" y="183"/>
                    <a:pt x="62" y="213"/>
                  </a:cubicBezTo>
                  <a:cubicBezTo>
                    <a:pt x="92" y="274"/>
                    <a:pt x="153" y="274"/>
                    <a:pt x="214" y="244"/>
                  </a:cubicBezTo>
                  <a:cubicBezTo>
                    <a:pt x="214" y="213"/>
                    <a:pt x="214" y="213"/>
                    <a:pt x="214" y="213"/>
                  </a:cubicBezTo>
                  <a:cubicBezTo>
                    <a:pt x="214" y="183"/>
                    <a:pt x="244" y="183"/>
                    <a:pt x="244" y="183"/>
                  </a:cubicBezTo>
                  <a:cubicBezTo>
                    <a:pt x="305" y="152"/>
                    <a:pt x="305" y="61"/>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3678900" y="1662175"/>
              <a:ext cx="9150" cy="9150"/>
            </a:xfrm>
            <a:custGeom>
              <a:avLst/>
              <a:gdLst/>
              <a:ahLst/>
              <a:cxnLst/>
              <a:rect l="l" t="t" r="r" b="b"/>
              <a:pathLst>
                <a:path w="366" h="366" extrusionOk="0">
                  <a:moveTo>
                    <a:pt x="305" y="61"/>
                  </a:moveTo>
                  <a:cubicBezTo>
                    <a:pt x="274" y="0"/>
                    <a:pt x="153" y="0"/>
                    <a:pt x="92" y="61"/>
                  </a:cubicBezTo>
                  <a:cubicBezTo>
                    <a:pt x="92" y="61"/>
                    <a:pt x="92" y="61"/>
                    <a:pt x="92" y="61"/>
                  </a:cubicBezTo>
                  <a:cubicBezTo>
                    <a:pt x="92" y="91"/>
                    <a:pt x="62" y="91"/>
                    <a:pt x="62" y="91"/>
                  </a:cubicBezTo>
                  <a:cubicBezTo>
                    <a:pt x="1" y="152"/>
                    <a:pt x="1" y="243"/>
                    <a:pt x="62" y="304"/>
                  </a:cubicBezTo>
                  <a:cubicBezTo>
                    <a:pt x="122" y="365"/>
                    <a:pt x="214" y="365"/>
                    <a:pt x="274" y="304"/>
                  </a:cubicBezTo>
                  <a:cubicBezTo>
                    <a:pt x="274" y="304"/>
                    <a:pt x="274" y="274"/>
                    <a:pt x="274" y="274"/>
                  </a:cubicBezTo>
                  <a:cubicBezTo>
                    <a:pt x="305" y="274"/>
                    <a:pt x="305" y="274"/>
                    <a:pt x="305" y="274"/>
                  </a:cubicBezTo>
                  <a:cubicBezTo>
                    <a:pt x="365" y="213"/>
                    <a:pt x="36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3601400" y="1738150"/>
              <a:ext cx="9150" cy="9900"/>
            </a:xfrm>
            <a:custGeom>
              <a:avLst/>
              <a:gdLst/>
              <a:ahLst/>
              <a:cxnLst/>
              <a:rect l="l" t="t" r="r" b="b"/>
              <a:pathLst>
                <a:path w="366" h="396" extrusionOk="0">
                  <a:moveTo>
                    <a:pt x="304" y="92"/>
                  </a:moveTo>
                  <a:cubicBezTo>
                    <a:pt x="244" y="31"/>
                    <a:pt x="152" y="1"/>
                    <a:pt x="92" y="92"/>
                  </a:cubicBezTo>
                  <a:cubicBezTo>
                    <a:pt x="92" y="92"/>
                    <a:pt x="92" y="92"/>
                    <a:pt x="92" y="122"/>
                  </a:cubicBezTo>
                  <a:cubicBezTo>
                    <a:pt x="61" y="122"/>
                    <a:pt x="61" y="122"/>
                    <a:pt x="61" y="122"/>
                  </a:cubicBezTo>
                  <a:cubicBezTo>
                    <a:pt x="0" y="183"/>
                    <a:pt x="0" y="274"/>
                    <a:pt x="61" y="335"/>
                  </a:cubicBezTo>
                  <a:cubicBezTo>
                    <a:pt x="122" y="396"/>
                    <a:pt x="213" y="396"/>
                    <a:pt x="274" y="335"/>
                  </a:cubicBezTo>
                  <a:cubicBezTo>
                    <a:pt x="274" y="335"/>
                    <a:pt x="274" y="305"/>
                    <a:pt x="274" y="305"/>
                  </a:cubicBezTo>
                  <a:cubicBezTo>
                    <a:pt x="274" y="305"/>
                    <a:pt x="304" y="305"/>
                    <a:pt x="304" y="305"/>
                  </a:cubicBezTo>
                  <a:cubicBezTo>
                    <a:pt x="365" y="244"/>
                    <a:pt x="365" y="153"/>
                    <a:pt x="30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3523125" y="1659125"/>
              <a:ext cx="11425" cy="12200"/>
            </a:xfrm>
            <a:custGeom>
              <a:avLst/>
              <a:gdLst/>
              <a:ahLst/>
              <a:cxnLst/>
              <a:rect l="l" t="t" r="r" b="b"/>
              <a:pathLst>
                <a:path w="457" h="488" extrusionOk="0">
                  <a:moveTo>
                    <a:pt x="396" y="92"/>
                  </a:moveTo>
                  <a:cubicBezTo>
                    <a:pt x="305" y="31"/>
                    <a:pt x="183" y="1"/>
                    <a:pt x="122" y="92"/>
                  </a:cubicBezTo>
                  <a:cubicBezTo>
                    <a:pt x="122" y="92"/>
                    <a:pt x="122" y="122"/>
                    <a:pt x="92" y="122"/>
                  </a:cubicBezTo>
                  <a:cubicBezTo>
                    <a:pt x="92" y="122"/>
                    <a:pt x="92" y="122"/>
                    <a:pt x="61" y="122"/>
                  </a:cubicBezTo>
                  <a:cubicBezTo>
                    <a:pt x="1" y="213"/>
                    <a:pt x="1" y="335"/>
                    <a:pt x="61" y="396"/>
                  </a:cubicBezTo>
                  <a:cubicBezTo>
                    <a:pt x="153" y="487"/>
                    <a:pt x="274" y="487"/>
                    <a:pt x="335" y="396"/>
                  </a:cubicBezTo>
                  <a:cubicBezTo>
                    <a:pt x="365" y="396"/>
                    <a:pt x="365" y="396"/>
                    <a:pt x="365" y="365"/>
                  </a:cubicBezTo>
                  <a:cubicBezTo>
                    <a:pt x="365" y="365"/>
                    <a:pt x="396" y="365"/>
                    <a:pt x="396" y="365"/>
                  </a:cubicBezTo>
                  <a:cubicBezTo>
                    <a:pt x="457" y="305"/>
                    <a:pt x="457" y="183"/>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600625" y="1583150"/>
              <a:ext cx="12200" cy="11425"/>
            </a:xfrm>
            <a:custGeom>
              <a:avLst/>
              <a:gdLst/>
              <a:ahLst/>
              <a:cxnLst/>
              <a:rect l="l" t="t" r="r" b="b"/>
              <a:pathLst>
                <a:path w="488" h="457" extrusionOk="0">
                  <a:moveTo>
                    <a:pt x="396" y="61"/>
                  </a:moveTo>
                  <a:cubicBezTo>
                    <a:pt x="335" y="0"/>
                    <a:pt x="214" y="0"/>
                    <a:pt x="123" y="61"/>
                  </a:cubicBezTo>
                  <a:cubicBezTo>
                    <a:pt x="123" y="61"/>
                    <a:pt x="123" y="91"/>
                    <a:pt x="123" y="91"/>
                  </a:cubicBezTo>
                  <a:cubicBezTo>
                    <a:pt x="92" y="91"/>
                    <a:pt x="92" y="91"/>
                    <a:pt x="92" y="91"/>
                  </a:cubicBezTo>
                  <a:cubicBezTo>
                    <a:pt x="1" y="182"/>
                    <a:pt x="1" y="304"/>
                    <a:pt x="92" y="395"/>
                  </a:cubicBezTo>
                  <a:cubicBezTo>
                    <a:pt x="153" y="456"/>
                    <a:pt x="275" y="456"/>
                    <a:pt x="366" y="365"/>
                  </a:cubicBezTo>
                  <a:cubicBezTo>
                    <a:pt x="366" y="365"/>
                    <a:pt x="366" y="365"/>
                    <a:pt x="366" y="365"/>
                  </a:cubicBezTo>
                  <a:cubicBezTo>
                    <a:pt x="366" y="334"/>
                    <a:pt x="396" y="334"/>
                    <a:pt x="396" y="334"/>
                  </a:cubicBezTo>
                  <a:cubicBezTo>
                    <a:pt x="487" y="274"/>
                    <a:pt x="487" y="152"/>
                    <a:pt x="39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3522375" y="1503350"/>
              <a:ext cx="14450" cy="14475"/>
            </a:xfrm>
            <a:custGeom>
              <a:avLst/>
              <a:gdLst/>
              <a:ahLst/>
              <a:cxnLst/>
              <a:rect l="l" t="t" r="r" b="b"/>
              <a:pathLst>
                <a:path w="578" h="579" extrusionOk="0">
                  <a:moveTo>
                    <a:pt x="487" y="122"/>
                  </a:moveTo>
                  <a:cubicBezTo>
                    <a:pt x="395" y="1"/>
                    <a:pt x="243" y="1"/>
                    <a:pt x="152" y="92"/>
                  </a:cubicBezTo>
                  <a:cubicBezTo>
                    <a:pt x="152" y="122"/>
                    <a:pt x="152" y="122"/>
                    <a:pt x="122" y="122"/>
                  </a:cubicBezTo>
                  <a:cubicBezTo>
                    <a:pt x="122" y="122"/>
                    <a:pt x="122" y="153"/>
                    <a:pt x="91" y="153"/>
                  </a:cubicBezTo>
                  <a:cubicBezTo>
                    <a:pt x="0" y="244"/>
                    <a:pt x="0" y="396"/>
                    <a:pt x="91" y="487"/>
                  </a:cubicBezTo>
                  <a:cubicBezTo>
                    <a:pt x="183" y="578"/>
                    <a:pt x="335" y="578"/>
                    <a:pt x="426" y="487"/>
                  </a:cubicBezTo>
                  <a:cubicBezTo>
                    <a:pt x="456" y="487"/>
                    <a:pt x="456" y="457"/>
                    <a:pt x="456" y="457"/>
                  </a:cubicBezTo>
                  <a:cubicBezTo>
                    <a:pt x="456" y="457"/>
                    <a:pt x="487" y="457"/>
                    <a:pt x="487" y="457"/>
                  </a:cubicBezTo>
                  <a:cubicBezTo>
                    <a:pt x="578" y="365"/>
                    <a:pt x="578" y="213"/>
                    <a:pt x="48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3444850" y="1580100"/>
              <a:ext cx="14475" cy="14475"/>
            </a:xfrm>
            <a:custGeom>
              <a:avLst/>
              <a:gdLst/>
              <a:ahLst/>
              <a:cxnLst/>
              <a:rect l="l" t="t" r="r" b="b"/>
              <a:pathLst>
                <a:path w="579" h="579" extrusionOk="0">
                  <a:moveTo>
                    <a:pt x="487" y="122"/>
                  </a:moveTo>
                  <a:cubicBezTo>
                    <a:pt x="396" y="1"/>
                    <a:pt x="244" y="1"/>
                    <a:pt x="153" y="92"/>
                  </a:cubicBezTo>
                  <a:cubicBezTo>
                    <a:pt x="122" y="122"/>
                    <a:pt x="122" y="122"/>
                    <a:pt x="122" y="122"/>
                  </a:cubicBezTo>
                  <a:cubicBezTo>
                    <a:pt x="122" y="122"/>
                    <a:pt x="92" y="153"/>
                    <a:pt x="92" y="153"/>
                  </a:cubicBezTo>
                  <a:cubicBezTo>
                    <a:pt x="1" y="244"/>
                    <a:pt x="1" y="396"/>
                    <a:pt x="92" y="487"/>
                  </a:cubicBezTo>
                  <a:cubicBezTo>
                    <a:pt x="183" y="578"/>
                    <a:pt x="335" y="578"/>
                    <a:pt x="426" y="487"/>
                  </a:cubicBezTo>
                  <a:cubicBezTo>
                    <a:pt x="426" y="487"/>
                    <a:pt x="426" y="456"/>
                    <a:pt x="457" y="456"/>
                  </a:cubicBezTo>
                  <a:cubicBezTo>
                    <a:pt x="457" y="456"/>
                    <a:pt x="457" y="456"/>
                    <a:pt x="487" y="456"/>
                  </a:cubicBezTo>
                  <a:cubicBezTo>
                    <a:pt x="578" y="335"/>
                    <a:pt x="578" y="213"/>
                    <a:pt x="48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3444850" y="1424325"/>
              <a:ext cx="16000" cy="16750"/>
            </a:xfrm>
            <a:custGeom>
              <a:avLst/>
              <a:gdLst/>
              <a:ahLst/>
              <a:cxnLst/>
              <a:rect l="l" t="t" r="r" b="b"/>
              <a:pathLst>
                <a:path w="640" h="670" extrusionOk="0">
                  <a:moveTo>
                    <a:pt x="548" y="122"/>
                  </a:moveTo>
                  <a:cubicBezTo>
                    <a:pt x="426" y="0"/>
                    <a:pt x="244" y="0"/>
                    <a:pt x="153" y="122"/>
                  </a:cubicBezTo>
                  <a:cubicBezTo>
                    <a:pt x="153" y="122"/>
                    <a:pt x="122" y="152"/>
                    <a:pt x="122" y="152"/>
                  </a:cubicBezTo>
                  <a:cubicBezTo>
                    <a:pt x="122" y="152"/>
                    <a:pt x="122" y="152"/>
                    <a:pt x="92" y="152"/>
                  </a:cubicBezTo>
                  <a:cubicBezTo>
                    <a:pt x="1" y="274"/>
                    <a:pt x="1" y="456"/>
                    <a:pt x="92" y="548"/>
                  </a:cubicBezTo>
                  <a:cubicBezTo>
                    <a:pt x="214" y="669"/>
                    <a:pt x="396" y="669"/>
                    <a:pt x="487" y="548"/>
                  </a:cubicBezTo>
                  <a:cubicBezTo>
                    <a:pt x="518" y="548"/>
                    <a:pt x="518" y="548"/>
                    <a:pt x="518" y="548"/>
                  </a:cubicBezTo>
                  <a:cubicBezTo>
                    <a:pt x="518" y="517"/>
                    <a:pt x="518" y="517"/>
                    <a:pt x="548" y="517"/>
                  </a:cubicBezTo>
                  <a:cubicBezTo>
                    <a:pt x="639" y="396"/>
                    <a:pt x="639" y="244"/>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3366600" y="1501075"/>
              <a:ext cx="16725" cy="16750"/>
            </a:xfrm>
            <a:custGeom>
              <a:avLst/>
              <a:gdLst/>
              <a:ahLst/>
              <a:cxnLst/>
              <a:rect l="l" t="t" r="r" b="b"/>
              <a:pathLst>
                <a:path w="669" h="670" extrusionOk="0">
                  <a:moveTo>
                    <a:pt x="578" y="122"/>
                  </a:moveTo>
                  <a:cubicBezTo>
                    <a:pt x="456" y="0"/>
                    <a:pt x="274" y="0"/>
                    <a:pt x="182" y="122"/>
                  </a:cubicBezTo>
                  <a:cubicBezTo>
                    <a:pt x="152" y="122"/>
                    <a:pt x="152" y="122"/>
                    <a:pt x="152" y="152"/>
                  </a:cubicBezTo>
                  <a:cubicBezTo>
                    <a:pt x="152" y="152"/>
                    <a:pt x="122" y="152"/>
                    <a:pt x="122" y="152"/>
                  </a:cubicBezTo>
                  <a:cubicBezTo>
                    <a:pt x="0" y="274"/>
                    <a:pt x="0" y="456"/>
                    <a:pt x="122" y="548"/>
                  </a:cubicBezTo>
                  <a:cubicBezTo>
                    <a:pt x="243" y="669"/>
                    <a:pt x="395" y="669"/>
                    <a:pt x="517" y="548"/>
                  </a:cubicBezTo>
                  <a:cubicBezTo>
                    <a:pt x="517" y="548"/>
                    <a:pt x="517" y="548"/>
                    <a:pt x="547" y="548"/>
                  </a:cubicBezTo>
                  <a:cubicBezTo>
                    <a:pt x="547" y="517"/>
                    <a:pt x="547" y="517"/>
                    <a:pt x="547" y="517"/>
                  </a:cubicBezTo>
                  <a:cubicBezTo>
                    <a:pt x="669" y="396"/>
                    <a:pt x="669"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3366600" y="1345300"/>
              <a:ext cx="19000" cy="19025"/>
            </a:xfrm>
            <a:custGeom>
              <a:avLst/>
              <a:gdLst/>
              <a:ahLst/>
              <a:cxnLst/>
              <a:rect l="l" t="t" r="r" b="b"/>
              <a:pathLst>
                <a:path w="760" h="761" extrusionOk="0">
                  <a:moveTo>
                    <a:pt x="638" y="152"/>
                  </a:moveTo>
                  <a:cubicBezTo>
                    <a:pt x="486" y="0"/>
                    <a:pt x="304" y="0"/>
                    <a:pt x="152" y="122"/>
                  </a:cubicBezTo>
                  <a:cubicBezTo>
                    <a:pt x="152" y="152"/>
                    <a:pt x="152" y="152"/>
                    <a:pt x="152" y="152"/>
                  </a:cubicBezTo>
                  <a:cubicBezTo>
                    <a:pt x="152" y="152"/>
                    <a:pt x="122" y="183"/>
                    <a:pt x="122" y="183"/>
                  </a:cubicBezTo>
                  <a:cubicBezTo>
                    <a:pt x="0" y="304"/>
                    <a:pt x="0" y="517"/>
                    <a:pt x="122" y="639"/>
                  </a:cubicBezTo>
                  <a:cubicBezTo>
                    <a:pt x="243" y="760"/>
                    <a:pt x="456" y="760"/>
                    <a:pt x="578" y="639"/>
                  </a:cubicBezTo>
                  <a:cubicBezTo>
                    <a:pt x="578" y="639"/>
                    <a:pt x="578" y="608"/>
                    <a:pt x="608" y="608"/>
                  </a:cubicBezTo>
                  <a:cubicBezTo>
                    <a:pt x="608" y="608"/>
                    <a:pt x="608" y="608"/>
                    <a:pt x="608" y="608"/>
                  </a:cubicBezTo>
                  <a:cubicBezTo>
                    <a:pt x="760" y="456"/>
                    <a:pt x="760" y="274"/>
                    <a:pt x="638"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289075" y="1422050"/>
              <a:ext cx="19025" cy="19025"/>
            </a:xfrm>
            <a:custGeom>
              <a:avLst/>
              <a:gdLst/>
              <a:ahLst/>
              <a:cxnLst/>
              <a:rect l="l" t="t" r="r" b="b"/>
              <a:pathLst>
                <a:path w="761" h="761" extrusionOk="0">
                  <a:moveTo>
                    <a:pt x="609" y="152"/>
                  </a:moveTo>
                  <a:cubicBezTo>
                    <a:pt x="487" y="0"/>
                    <a:pt x="274" y="0"/>
                    <a:pt x="153" y="122"/>
                  </a:cubicBezTo>
                  <a:cubicBezTo>
                    <a:pt x="153" y="152"/>
                    <a:pt x="153" y="152"/>
                    <a:pt x="153" y="152"/>
                  </a:cubicBezTo>
                  <a:cubicBezTo>
                    <a:pt x="122" y="152"/>
                    <a:pt x="122" y="183"/>
                    <a:pt x="122" y="183"/>
                  </a:cubicBezTo>
                  <a:cubicBezTo>
                    <a:pt x="1" y="304"/>
                    <a:pt x="1" y="517"/>
                    <a:pt x="122" y="639"/>
                  </a:cubicBezTo>
                  <a:cubicBezTo>
                    <a:pt x="244" y="760"/>
                    <a:pt x="457" y="760"/>
                    <a:pt x="578" y="639"/>
                  </a:cubicBezTo>
                  <a:cubicBezTo>
                    <a:pt x="578" y="639"/>
                    <a:pt x="578" y="608"/>
                    <a:pt x="578" y="608"/>
                  </a:cubicBezTo>
                  <a:cubicBezTo>
                    <a:pt x="609" y="608"/>
                    <a:pt x="609" y="608"/>
                    <a:pt x="609" y="578"/>
                  </a:cubicBezTo>
                  <a:cubicBezTo>
                    <a:pt x="730" y="456"/>
                    <a:pt x="761" y="274"/>
                    <a:pt x="60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3288325" y="1266275"/>
              <a:ext cx="21300" cy="21300"/>
            </a:xfrm>
            <a:custGeom>
              <a:avLst/>
              <a:gdLst/>
              <a:ahLst/>
              <a:cxnLst/>
              <a:rect l="l" t="t" r="r" b="b"/>
              <a:pathLst>
                <a:path w="852" h="852" extrusionOk="0">
                  <a:moveTo>
                    <a:pt x="730" y="152"/>
                  </a:moveTo>
                  <a:cubicBezTo>
                    <a:pt x="578" y="0"/>
                    <a:pt x="335" y="0"/>
                    <a:pt x="183" y="152"/>
                  </a:cubicBezTo>
                  <a:cubicBezTo>
                    <a:pt x="183" y="152"/>
                    <a:pt x="183" y="152"/>
                    <a:pt x="183" y="183"/>
                  </a:cubicBezTo>
                  <a:cubicBezTo>
                    <a:pt x="183" y="183"/>
                    <a:pt x="152" y="183"/>
                    <a:pt x="152" y="183"/>
                  </a:cubicBezTo>
                  <a:cubicBezTo>
                    <a:pt x="0" y="335"/>
                    <a:pt x="0" y="578"/>
                    <a:pt x="152" y="699"/>
                  </a:cubicBezTo>
                  <a:cubicBezTo>
                    <a:pt x="304" y="851"/>
                    <a:pt x="517" y="851"/>
                    <a:pt x="669" y="699"/>
                  </a:cubicBezTo>
                  <a:cubicBezTo>
                    <a:pt x="669" y="699"/>
                    <a:pt x="669" y="699"/>
                    <a:pt x="669" y="699"/>
                  </a:cubicBezTo>
                  <a:cubicBezTo>
                    <a:pt x="699" y="669"/>
                    <a:pt x="699" y="669"/>
                    <a:pt x="699" y="669"/>
                  </a:cubicBezTo>
                  <a:cubicBezTo>
                    <a:pt x="851" y="517"/>
                    <a:pt x="851"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3210800" y="1343025"/>
              <a:ext cx="21325" cy="21300"/>
            </a:xfrm>
            <a:custGeom>
              <a:avLst/>
              <a:gdLst/>
              <a:ahLst/>
              <a:cxnLst/>
              <a:rect l="l" t="t" r="r" b="b"/>
              <a:pathLst>
                <a:path w="853" h="852" extrusionOk="0">
                  <a:moveTo>
                    <a:pt x="700" y="152"/>
                  </a:moveTo>
                  <a:cubicBezTo>
                    <a:pt x="579" y="0"/>
                    <a:pt x="335" y="0"/>
                    <a:pt x="183" y="152"/>
                  </a:cubicBezTo>
                  <a:cubicBezTo>
                    <a:pt x="183" y="152"/>
                    <a:pt x="183" y="152"/>
                    <a:pt x="183" y="182"/>
                  </a:cubicBezTo>
                  <a:cubicBezTo>
                    <a:pt x="153" y="182"/>
                    <a:pt x="153" y="182"/>
                    <a:pt x="153" y="182"/>
                  </a:cubicBezTo>
                  <a:cubicBezTo>
                    <a:pt x="1" y="334"/>
                    <a:pt x="1" y="578"/>
                    <a:pt x="153" y="699"/>
                  </a:cubicBezTo>
                  <a:cubicBezTo>
                    <a:pt x="275" y="851"/>
                    <a:pt x="518" y="851"/>
                    <a:pt x="670" y="699"/>
                  </a:cubicBezTo>
                  <a:cubicBezTo>
                    <a:pt x="670" y="699"/>
                    <a:pt x="670" y="699"/>
                    <a:pt x="670" y="699"/>
                  </a:cubicBezTo>
                  <a:cubicBezTo>
                    <a:pt x="670" y="669"/>
                    <a:pt x="700" y="669"/>
                    <a:pt x="700" y="669"/>
                  </a:cubicBezTo>
                  <a:cubicBezTo>
                    <a:pt x="852" y="517"/>
                    <a:pt x="852" y="304"/>
                    <a:pt x="70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3210050" y="1187250"/>
              <a:ext cx="23575" cy="23575"/>
            </a:xfrm>
            <a:custGeom>
              <a:avLst/>
              <a:gdLst/>
              <a:ahLst/>
              <a:cxnLst/>
              <a:rect l="l" t="t" r="r" b="b"/>
              <a:pathLst>
                <a:path w="943" h="943" extrusionOk="0">
                  <a:moveTo>
                    <a:pt x="791" y="152"/>
                  </a:moveTo>
                  <a:cubicBezTo>
                    <a:pt x="639" y="0"/>
                    <a:pt x="365" y="0"/>
                    <a:pt x="213" y="152"/>
                  </a:cubicBezTo>
                  <a:cubicBezTo>
                    <a:pt x="213" y="182"/>
                    <a:pt x="213" y="182"/>
                    <a:pt x="213" y="182"/>
                  </a:cubicBezTo>
                  <a:cubicBezTo>
                    <a:pt x="183" y="182"/>
                    <a:pt x="183" y="182"/>
                    <a:pt x="183" y="213"/>
                  </a:cubicBezTo>
                  <a:cubicBezTo>
                    <a:pt x="1" y="365"/>
                    <a:pt x="1" y="638"/>
                    <a:pt x="183" y="790"/>
                  </a:cubicBezTo>
                  <a:cubicBezTo>
                    <a:pt x="335" y="942"/>
                    <a:pt x="578" y="942"/>
                    <a:pt x="760" y="790"/>
                  </a:cubicBezTo>
                  <a:cubicBezTo>
                    <a:pt x="760" y="790"/>
                    <a:pt x="760" y="760"/>
                    <a:pt x="760" y="760"/>
                  </a:cubicBezTo>
                  <a:cubicBezTo>
                    <a:pt x="791" y="760"/>
                    <a:pt x="791" y="760"/>
                    <a:pt x="791" y="760"/>
                  </a:cubicBezTo>
                  <a:cubicBezTo>
                    <a:pt x="943" y="578"/>
                    <a:pt x="943" y="334"/>
                    <a:pt x="79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3132550" y="1263975"/>
              <a:ext cx="23575" cy="23600"/>
            </a:xfrm>
            <a:custGeom>
              <a:avLst/>
              <a:gdLst/>
              <a:ahLst/>
              <a:cxnLst/>
              <a:rect l="l" t="t" r="r" b="b"/>
              <a:pathLst>
                <a:path w="943" h="944" extrusionOk="0">
                  <a:moveTo>
                    <a:pt x="791" y="153"/>
                  </a:moveTo>
                  <a:cubicBezTo>
                    <a:pt x="639" y="1"/>
                    <a:pt x="365" y="1"/>
                    <a:pt x="213" y="153"/>
                  </a:cubicBezTo>
                  <a:cubicBezTo>
                    <a:pt x="213" y="153"/>
                    <a:pt x="213" y="183"/>
                    <a:pt x="183" y="183"/>
                  </a:cubicBezTo>
                  <a:cubicBezTo>
                    <a:pt x="183" y="183"/>
                    <a:pt x="183" y="183"/>
                    <a:pt x="152" y="214"/>
                  </a:cubicBezTo>
                  <a:cubicBezTo>
                    <a:pt x="0" y="366"/>
                    <a:pt x="0" y="609"/>
                    <a:pt x="152" y="791"/>
                  </a:cubicBezTo>
                  <a:cubicBezTo>
                    <a:pt x="335" y="943"/>
                    <a:pt x="578" y="943"/>
                    <a:pt x="730" y="791"/>
                  </a:cubicBezTo>
                  <a:cubicBezTo>
                    <a:pt x="760" y="791"/>
                    <a:pt x="760" y="761"/>
                    <a:pt x="760" y="761"/>
                  </a:cubicBezTo>
                  <a:cubicBezTo>
                    <a:pt x="760" y="761"/>
                    <a:pt x="791" y="761"/>
                    <a:pt x="791" y="730"/>
                  </a:cubicBezTo>
                  <a:cubicBezTo>
                    <a:pt x="943" y="578"/>
                    <a:pt x="943" y="33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3132550" y="1108200"/>
              <a:ext cx="25850" cy="25875"/>
            </a:xfrm>
            <a:custGeom>
              <a:avLst/>
              <a:gdLst/>
              <a:ahLst/>
              <a:cxnLst/>
              <a:rect l="l" t="t" r="r" b="b"/>
              <a:pathLst>
                <a:path w="1034" h="1035" extrusionOk="0">
                  <a:moveTo>
                    <a:pt x="851" y="183"/>
                  </a:moveTo>
                  <a:cubicBezTo>
                    <a:pt x="669" y="1"/>
                    <a:pt x="395" y="1"/>
                    <a:pt x="213" y="183"/>
                  </a:cubicBezTo>
                  <a:cubicBezTo>
                    <a:pt x="213" y="183"/>
                    <a:pt x="213" y="183"/>
                    <a:pt x="183" y="214"/>
                  </a:cubicBezTo>
                  <a:cubicBezTo>
                    <a:pt x="183" y="214"/>
                    <a:pt x="183" y="214"/>
                    <a:pt x="183" y="214"/>
                  </a:cubicBezTo>
                  <a:cubicBezTo>
                    <a:pt x="0" y="396"/>
                    <a:pt x="0" y="670"/>
                    <a:pt x="152" y="852"/>
                  </a:cubicBezTo>
                  <a:cubicBezTo>
                    <a:pt x="335" y="1034"/>
                    <a:pt x="639" y="1034"/>
                    <a:pt x="821" y="852"/>
                  </a:cubicBezTo>
                  <a:cubicBezTo>
                    <a:pt x="821" y="852"/>
                    <a:pt x="821" y="852"/>
                    <a:pt x="821" y="852"/>
                  </a:cubicBezTo>
                  <a:cubicBezTo>
                    <a:pt x="821" y="822"/>
                    <a:pt x="851" y="822"/>
                    <a:pt x="851" y="822"/>
                  </a:cubicBezTo>
                  <a:cubicBezTo>
                    <a:pt x="1034" y="639"/>
                    <a:pt x="1034" y="366"/>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3055025" y="1184950"/>
              <a:ext cx="25100" cy="25875"/>
            </a:xfrm>
            <a:custGeom>
              <a:avLst/>
              <a:gdLst/>
              <a:ahLst/>
              <a:cxnLst/>
              <a:rect l="l" t="t" r="r" b="b"/>
              <a:pathLst>
                <a:path w="1004" h="1035" extrusionOk="0">
                  <a:moveTo>
                    <a:pt x="852" y="183"/>
                  </a:moveTo>
                  <a:cubicBezTo>
                    <a:pt x="670" y="1"/>
                    <a:pt x="396" y="1"/>
                    <a:pt x="214" y="183"/>
                  </a:cubicBezTo>
                  <a:cubicBezTo>
                    <a:pt x="183" y="183"/>
                    <a:pt x="183" y="183"/>
                    <a:pt x="183" y="214"/>
                  </a:cubicBezTo>
                  <a:cubicBezTo>
                    <a:pt x="183" y="214"/>
                    <a:pt x="183" y="214"/>
                    <a:pt x="153" y="214"/>
                  </a:cubicBezTo>
                  <a:cubicBezTo>
                    <a:pt x="1" y="396"/>
                    <a:pt x="1" y="670"/>
                    <a:pt x="153" y="852"/>
                  </a:cubicBezTo>
                  <a:cubicBezTo>
                    <a:pt x="335" y="1034"/>
                    <a:pt x="609" y="1034"/>
                    <a:pt x="791" y="852"/>
                  </a:cubicBezTo>
                  <a:cubicBezTo>
                    <a:pt x="791" y="852"/>
                    <a:pt x="822" y="852"/>
                    <a:pt x="822" y="852"/>
                  </a:cubicBezTo>
                  <a:cubicBezTo>
                    <a:pt x="822" y="822"/>
                    <a:pt x="822" y="822"/>
                    <a:pt x="852" y="822"/>
                  </a:cubicBezTo>
                  <a:cubicBezTo>
                    <a:pt x="1004" y="639"/>
                    <a:pt x="1004" y="366"/>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2976775" y="1105925"/>
              <a:ext cx="28125" cy="28150"/>
            </a:xfrm>
            <a:custGeom>
              <a:avLst/>
              <a:gdLst/>
              <a:ahLst/>
              <a:cxnLst/>
              <a:rect l="l" t="t" r="r" b="b"/>
              <a:pathLst>
                <a:path w="1125" h="1126" extrusionOk="0">
                  <a:moveTo>
                    <a:pt x="942" y="183"/>
                  </a:moveTo>
                  <a:cubicBezTo>
                    <a:pt x="730" y="1"/>
                    <a:pt x="426" y="1"/>
                    <a:pt x="243" y="183"/>
                  </a:cubicBezTo>
                  <a:cubicBezTo>
                    <a:pt x="213" y="213"/>
                    <a:pt x="213" y="213"/>
                    <a:pt x="213" y="213"/>
                  </a:cubicBezTo>
                  <a:cubicBezTo>
                    <a:pt x="213" y="213"/>
                    <a:pt x="182" y="244"/>
                    <a:pt x="182" y="244"/>
                  </a:cubicBezTo>
                  <a:cubicBezTo>
                    <a:pt x="0" y="426"/>
                    <a:pt x="0" y="730"/>
                    <a:pt x="182" y="943"/>
                  </a:cubicBezTo>
                  <a:cubicBezTo>
                    <a:pt x="365" y="1125"/>
                    <a:pt x="699" y="1125"/>
                    <a:pt x="882" y="943"/>
                  </a:cubicBezTo>
                  <a:cubicBezTo>
                    <a:pt x="882" y="943"/>
                    <a:pt x="882" y="913"/>
                    <a:pt x="912" y="913"/>
                  </a:cubicBezTo>
                  <a:cubicBezTo>
                    <a:pt x="912" y="913"/>
                    <a:pt x="912" y="913"/>
                    <a:pt x="942" y="882"/>
                  </a:cubicBezTo>
                  <a:cubicBezTo>
                    <a:pt x="1125" y="700"/>
                    <a:pt x="1125" y="396"/>
                    <a:pt x="94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3054275" y="1029175"/>
              <a:ext cx="28150" cy="28150"/>
            </a:xfrm>
            <a:custGeom>
              <a:avLst/>
              <a:gdLst/>
              <a:ahLst/>
              <a:cxnLst/>
              <a:rect l="l" t="t" r="r" b="b"/>
              <a:pathLst>
                <a:path w="1126" h="1126" extrusionOk="0">
                  <a:moveTo>
                    <a:pt x="943" y="214"/>
                  </a:moveTo>
                  <a:cubicBezTo>
                    <a:pt x="760" y="1"/>
                    <a:pt x="426" y="1"/>
                    <a:pt x="244" y="183"/>
                  </a:cubicBezTo>
                  <a:cubicBezTo>
                    <a:pt x="244" y="214"/>
                    <a:pt x="244" y="214"/>
                    <a:pt x="213" y="214"/>
                  </a:cubicBezTo>
                  <a:cubicBezTo>
                    <a:pt x="213" y="214"/>
                    <a:pt x="213" y="244"/>
                    <a:pt x="213" y="244"/>
                  </a:cubicBezTo>
                  <a:cubicBezTo>
                    <a:pt x="0" y="426"/>
                    <a:pt x="0" y="730"/>
                    <a:pt x="183" y="943"/>
                  </a:cubicBezTo>
                  <a:cubicBezTo>
                    <a:pt x="396" y="1125"/>
                    <a:pt x="700" y="1125"/>
                    <a:pt x="882" y="943"/>
                  </a:cubicBezTo>
                  <a:cubicBezTo>
                    <a:pt x="912" y="943"/>
                    <a:pt x="912" y="913"/>
                    <a:pt x="912" y="913"/>
                  </a:cubicBezTo>
                  <a:cubicBezTo>
                    <a:pt x="912" y="913"/>
                    <a:pt x="912" y="913"/>
                    <a:pt x="943" y="913"/>
                  </a:cubicBezTo>
                  <a:cubicBezTo>
                    <a:pt x="1125" y="700"/>
                    <a:pt x="1125" y="396"/>
                    <a:pt x="94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2976000" y="950150"/>
              <a:ext cx="30425" cy="30425"/>
            </a:xfrm>
            <a:custGeom>
              <a:avLst/>
              <a:gdLst/>
              <a:ahLst/>
              <a:cxnLst/>
              <a:rect l="l" t="t" r="r" b="b"/>
              <a:pathLst>
                <a:path w="1217" h="1217" extrusionOk="0">
                  <a:moveTo>
                    <a:pt x="1034" y="213"/>
                  </a:moveTo>
                  <a:cubicBezTo>
                    <a:pt x="821" y="1"/>
                    <a:pt x="487" y="1"/>
                    <a:pt x="274" y="213"/>
                  </a:cubicBezTo>
                  <a:cubicBezTo>
                    <a:pt x="244" y="213"/>
                    <a:pt x="244" y="213"/>
                    <a:pt x="244" y="244"/>
                  </a:cubicBezTo>
                  <a:cubicBezTo>
                    <a:pt x="244" y="244"/>
                    <a:pt x="213" y="244"/>
                    <a:pt x="213" y="244"/>
                  </a:cubicBezTo>
                  <a:cubicBezTo>
                    <a:pt x="1" y="457"/>
                    <a:pt x="1" y="791"/>
                    <a:pt x="213" y="1004"/>
                  </a:cubicBezTo>
                  <a:cubicBezTo>
                    <a:pt x="426" y="1216"/>
                    <a:pt x="761" y="1216"/>
                    <a:pt x="973" y="1004"/>
                  </a:cubicBezTo>
                  <a:cubicBezTo>
                    <a:pt x="973" y="1004"/>
                    <a:pt x="973" y="1004"/>
                    <a:pt x="1004" y="1004"/>
                  </a:cubicBezTo>
                  <a:cubicBezTo>
                    <a:pt x="1004" y="973"/>
                    <a:pt x="1004" y="973"/>
                    <a:pt x="1034" y="973"/>
                  </a:cubicBezTo>
                  <a:cubicBezTo>
                    <a:pt x="1217" y="760"/>
                    <a:pt x="1217"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2898500" y="1026900"/>
              <a:ext cx="30425" cy="30425"/>
            </a:xfrm>
            <a:custGeom>
              <a:avLst/>
              <a:gdLst/>
              <a:ahLst/>
              <a:cxnLst/>
              <a:rect l="l" t="t" r="r" b="b"/>
              <a:pathLst>
                <a:path w="1217" h="1217" extrusionOk="0">
                  <a:moveTo>
                    <a:pt x="1003" y="213"/>
                  </a:moveTo>
                  <a:cubicBezTo>
                    <a:pt x="791" y="1"/>
                    <a:pt x="456" y="1"/>
                    <a:pt x="244" y="213"/>
                  </a:cubicBezTo>
                  <a:cubicBezTo>
                    <a:pt x="244" y="213"/>
                    <a:pt x="244" y="213"/>
                    <a:pt x="244" y="244"/>
                  </a:cubicBezTo>
                  <a:cubicBezTo>
                    <a:pt x="244" y="244"/>
                    <a:pt x="213" y="244"/>
                    <a:pt x="213" y="244"/>
                  </a:cubicBezTo>
                  <a:cubicBezTo>
                    <a:pt x="0" y="456"/>
                    <a:pt x="0" y="791"/>
                    <a:pt x="213" y="1004"/>
                  </a:cubicBezTo>
                  <a:cubicBezTo>
                    <a:pt x="426" y="1216"/>
                    <a:pt x="760" y="1216"/>
                    <a:pt x="973" y="1004"/>
                  </a:cubicBezTo>
                  <a:cubicBezTo>
                    <a:pt x="973" y="1004"/>
                    <a:pt x="973" y="1004"/>
                    <a:pt x="973" y="973"/>
                  </a:cubicBezTo>
                  <a:cubicBezTo>
                    <a:pt x="1003" y="973"/>
                    <a:pt x="1003" y="973"/>
                    <a:pt x="1003" y="973"/>
                  </a:cubicBezTo>
                  <a:cubicBezTo>
                    <a:pt x="1216" y="760"/>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2898500" y="871125"/>
              <a:ext cx="32700" cy="32700"/>
            </a:xfrm>
            <a:custGeom>
              <a:avLst/>
              <a:gdLst/>
              <a:ahLst/>
              <a:cxnLst/>
              <a:rect l="l" t="t" r="r" b="b"/>
              <a:pathLst>
                <a:path w="1308" h="1308" extrusionOk="0">
                  <a:moveTo>
                    <a:pt x="1064" y="213"/>
                  </a:moveTo>
                  <a:cubicBezTo>
                    <a:pt x="851" y="0"/>
                    <a:pt x="487" y="0"/>
                    <a:pt x="274" y="213"/>
                  </a:cubicBezTo>
                  <a:cubicBezTo>
                    <a:pt x="244" y="244"/>
                    <a:pt x="244" y="244"/>
                    <a:pt x="244" y="244"/>
                  </a:cubicBezTo>
                  <a:cubicBezTo>
                    <a:pt x="244" y="244"/>
                    <a:pt x="213" y="244"/>
                    <a:pt x="213" y="274"/>
                  </a:cubicBezTo>
                  <a:cubicBezTo>
                    <a:pt x="0" y="487"/>
                    <a:pt x="0" y="852"/>
                    <a:pt x="213" y="1095"/>
                  </a:cubicBezTo>
                  <a:cubicBezTo>
                    <a:pt x="426" y="1307"/>
                    <a:pt x="791" y="1307"/>
                    <a:pt x="1034" y="1095"/>
                  </a:cubicBezTo>
                  <a:cubicBezTo>
                    <a:pt x="1034" y="1064"/>
                    <a:pt x="1034" y="1064"/>
                    <a:pt x="1034" y="1064"/>
                  </a:cubicBezTo>
                  <a:cubicBezTo>
                    <a:pt x="1064" y="1064"/>
                    <a:pt x="1064" y="1064"/>
                    <a:pt x="1064" y="1034"/>
                  </a:cubicBezTo>
                  <a:cubicBezTo>
                    <a:pt x="1307" y="821"/>
                    <a:pt x="1307" y="456"/>
                    <a:pt x="106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2820225" y="947875"/>
              <a:ext cx="33475" cy="32700"/>
            </a:xfrm>
            <a:custGeom>
              <a:avLst/>
              <a:gdLst/>
              <a:ahLst/>
              <a:cxnLst/>
              <a:rect l="l" t="t" r="r" b="b"/>
              <a:pathLst>
                <a:path w="1339" h="1308" extrusionOk="0">
                  <a:moveTo>
                    <a:pt x="1095" y="213"/>
                  </a:moveTo>
                  <a:cubicBezTo>
                    <a:pt x="882" y="0"/>
                    <a:pt x="517" y="0"/>
                    <a:pt x="274" y="213"/>
                  </a:cubicBezTo>
                  <a:cubicBezTo>
                    <a:pt x="274" y="244"/>
                    <a:pt x="274" y="244"/>
                    <a:pt x="274" y="244"/>
                  </a:cubicBezTo>
                  <a:cubicBezTo>
                    <a:pt x="244" y="244"/>
                    <a:pt x="244" y="244"/>
                    <a:pt x="244" y="274"/>
                  </a:cubicBezTo>
                  <a:cubicBezTo>
                    <a:pt x="1" y="487"/>
                    <a:pt x="1" y="851"/>
                    <a:pt x="244" y="1095"/>
                  </a:cubicBezTo>
                  <a:cubicBezTo>
                    <a:pt x="457" y="1307"/>
                    <a:pt x="821" y="1307"/>
                    <a:pt x="1034" y="1095"/>
                  </a:cubicBezTo>
                  <a:cubicBezTo>
                    <a:pt x="1064" y="1095"/>
                    <a:pt x="1064" y="1064"/>
                    <a:pt x="1064" y="1064"/>
                  </a:cubicBezTo>
                  <a:cubicBezTo>
                    <a:pt x="1064" y="1064"/>
                    <a:pt x="1095" y="1064"/>
                    <a:pt x="1095" y="1034"/>
                  </a:cubicBezTo>
                  <a:cubicBezTo>
                    <a:pt x="1308" y="821"/>
                    <a:pt x="1338" y="456"/>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2742725" y="868850"/>
              <a:ext cx="34975" cy="34975"/>
            </a:xfrm>
            <a:custGeom>
              <a:avLst/>
              <a:gdLst/>
              <a:ahLst/>
              <a:cxnLst/>
              <a:rect l="l" t="t" r="r" b="b"/>
              <a:pathLst>
                <a:path w="1399" h="1399" extrusionOk="0">
                  <a:moveTo>
                    <a:pt x="1155" y="243"/>
                  </a:moveTo>
                  <a:cubicBezTo>
                    <a:pt x="912" y="0"/>
                    <a:pt x="517" y="0"/>
                    <a:pt x="274" y="243"/>
                  </a:cubicBezTo>
                  <a:cubicBezTo>
                    <a:pt x="274" y="243"/>
                    <a:pt x="274" y="243"/>
                    <a:pt x="243" y="274"/>
                  </a:cubicBezTo>
                  <a:cubicBezTo>
                    <a:pt x="243" y="274"/>
                    <a:pt x="243" y="274"/>
                    <a:pt x="243" y="274"/>
                  </a:cubicBezTo>
                  <a:cubicBezTo>
                    <a:pt x="0" y="517"/>
                    <a:pt x="0" y="912"/>
                    <a:pt x="213" y="1155"/>
                  </a:cubicBezTo>
                  <a:cubicBezTo>
                    <a:pt x="456" y="1398"/>
                    <a:pt x="851" y="1398"/>
                    <a:pt x="1094" y="1155"/>
                  </a:cubicBezTo>
                  <a:cubicBezTo>
                    <a:pt x="1125" y="1155"/>
                    <a:pt x="1125" y="1155"/>
                    <a:pt x="1125" y="1155"/>
                  </a:cubicBezTo>
                  <a:cubicBezTo>
                    <a:pt x="1125" y="1125"/>
                    <a:pt x="1155" y="1125"/>
                    <a:pt x="1155" y="1125"/>
                  </a:cubicBezTo>
                  <a:cubicBezTo>
                    <a:pt x="1398" y="882"/>
                    <a:pt x="1398" y="487"/>
                    <a:pt x="115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2820225" y="792100"/>
              <a:ext cx="34975" cy="34975"/>
            </a:xfrm>
            <a:custGeom>
              <a:avLst/>
              <a:gdLst/>
              <a:ahLst/>
              <a:cxnLst/>
              <a:rect l="l" t="t" r="r" b="b"/>
              <a:pathLst>
                <a:path w="1399" h="1399" extrusionOk="0">
                  <a:moveTo>
                    <a:pt x="1156" y="243"/>
                  </a:moveTo>
                  <a:cubicBezTo>
                    <a:pt x="912" y="0"/>
                    <a:pt x="517" y="0"/>
                    <a:pt x="274" y="243"/>
                  </a:cubicBezTo>
                  <a:cubicBezTo>
                    <a:pt x="274" y="243"/>
                    <a:pt x="274" y="243"/>
                    <a:pt x="274" y="274"/>
                  </a:cubicBezTo>
                  <a:cubicBezTo>
                    <a:pt x="244" y="274"/>
                    <a:pt x="244" y="274"/>
                    <a:pt x="244" y="274"/>
                  </a:cubicBezTo>
                  <a:cubicBezTo>
                    <a:pt x="1" y="517"/>
                    <a:pt x="1" y="912"/>
                    <a:pt x="244" y="1155"/>
                  </a:cubicBezTo>
                  <a:cubicBezTo>
                    <a:pt x="487" y="1399"/>
                    <a:pt x="882" y="1399"/>
                    <a:pt x="1125" y="1155"/>
                  </a:cubicBezTo>
                  <a:cubicBezTo>
                    <a:pt x="1125" y="1155"/>
                    <a:pt x="1125" y="1155"/>
                    <a:pt x="1125" y="1155"/>
                  </a:cubicBezTo>
                  <a:cubicBezTo>
                    <a:pt x="1156" y="1125"/>
                    <a:pt x="1156" y="1125"/>
                    <a:pt x="1156" y="1125"/>
                  </a:cubicBezTo>
                  <a:cubicBezTo>
                    <a:pt x="1399" y="882"/>
                    <a:pt x="1399" y="487"/>
                    <a:pt x="115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2741950" y="713075"/>
              <a:ext cx="38025" cy="37250"/>
            </a:xfrm>
            <a:custGeom>
              <a:avLst/>
              <a:gdLst/>
              <a:ahLst/>
              <a:cxnLst/>
              <a:rect l="l" t="t" r="r" b="b"/>
              <a:pathLst>
                <a:path w="1521" h="1490" extrusionOk="0">
                  <a:moveTo>
                    <a:pt x="1247" y="243"/>
                  </a:moveTo>
                  <a:cubicBezTo>
                    <a:pt x="1004" y="0"/>
                    <a:pt x="578" y="0"/>
                    <a:pt x="305" y="243"/>
                  </a:cubicBezTo>
                  <a:cubicBezTo>
                    <a:pt x="305" y="274"/>
                    <a:pt x="305" y="274"/>
                    <a:pt x="305" y="274"/>
                  </a:cubicBezTo>
                  <a:cubicBezTo>
                    <a:pt x="274" y="274"/>
                    <a:pt x="274" y="274"/>
                    <a:pt x="274" y="304"/>
                  </a:cubicBezTo>
                  <a:cubicBezTo>
                    <a:pt x="1" y="547"/>
                    <a:pt x="1" y="973"/>
                    <a:pt x="274" y="1246"/>
                  </a:cubicBezTo>
                  <a:cubicBezTo>
                    <a:pt x="518" y="1490"/>
                    <a:pt x="943" y="1490"/>
                    <a:pt x="1186" y="1246"/>
                  </a:cubicBezTo>
                  <a:cubicBezTo>
                    <a:pt x="1217" y="1216"/>
                    <a:pt x="1217" y="1216"/>
                    <a:pt x="1217" y="1216"/>
                  </a:cubicBezTo>
                  <a:cubicBezTo>
                    <a:pt x="1217" y="1216"/>
                    <a:pt x="1247" y="1216"/>
                    <a:pt x="1247" y="1186"/>
                  </a:cubicBezTo>
                  <a:cubicBezTo>
                    <a:pt x="1490" y="942"/>
                    <a:pt x="1521" y="517"/>
                    <a:pt x="124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2664450" y="789825"/>
              <a:ext cx="37250" cy="37250"/>
            </a:xfrm>
            <a:custGeom>
              <a:avLst/>
              <a:gdLst/>
              <a:ahLst/>
              <a:cxnLst/>
              <a:rect l="l" t="t" r="r" b="b"/>
              <a:pathLst>
                <a:path w="1490" h="1490" extrusionOk="0">
                  <a:moveTo>
                    <a:pt x="1247" y="274"/>
                  </a:moveTo>
                  <a:cubicBezTo>
                    <a:pt x="973" y="0"/>
                    <a:pt x="548" y="0"/>
                    <a:pt x="304" y="243"/>
                  </a:cubicBezTo>
                  <a:cubicBezTo>
                    <a:pt x="304" y="274"/>
                    <a:pt x="274" y="274"/>
                    <a:pt x="274" y="274"/>
                  </a:cubicBezTo>
                  <a:cubicBezTo>
                    <a:pt x="274" y="274"/>
                    <a:pt x="274" y="274"/>
                    <a:pt x="244" y="304"/>
                  </a:cubicBezTo>
                  <a:cubicBezTo>
                    <a:pt x="0" y="547"/>
                    <a:pt x="0" y="973"/>
                    <a:pt x="244" y="1246"/>
                  </a:cubicBezTo>
                  <a:cubicBezTo>
                    <a:pt x="517" y="1490"/>
                    <a:pt x="943" y="1490"/>
                    <a:pt x="1186" y="1246"/>
                  </a:cubicBezTo>
                  <a:cubicBezTo>
                    <a:pt x="1186" y="1216"/>
                    <a:pt x="1186" y="1216"/>
                    <a:pt x="1216" y="1216"/>
                  </a:cubicBezTo>
                  <a:cubicBezTo>
                    <a:pt x="1216" y="1216"/>
                    <a:pt x="1216" y="1216"/>
                    <a:pt x="1216" y="1186"/>
                  </a:cubicBezTo>
                  <a:cubicBezTo>
                    <a:pt x="1490" y="942"/>
                    <a:pt x="1490" y="51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2586175" y="710800"/>
              <a:ext cx="40300" cy="39525"/>
            </a:xfrm>
            <a:custGeom>
              <a:avLst/>
              <a:gdLst/>
              <a:ahLst/>
              <a:cxnLst/>
              <a:rect l="l" t="t" r="r" b="b"/>
              <a:pathLst>
                <a:path w="1612" h="1581" extrusionOk="0">
                  <a:moveTo>
                    <a:pt x="1338" y="274"/>
                  </a:moveTo>
                  <a:cubicBezTo>
                    <a:pt x="1065" y="0"/>
                    <a:pt x="609" y="0"/>
                    <a:pt x="335" y="274"/>
                  </a:cubicBezTo>
                  <a:cubicBezTo>
                    <a:pt x="305" y="274"/>
                    <a:pt x="305" y="274"/>
                    <a:pt x="305" y="304"/>
                  </a:cubicBezTo>
                  <a:cubicBezTo>
                    <a:pt x="305" y="304"/>
                    <a:pt x="274" y="304"/>
                    <a:pt x="274" y="304"/>
                  </a:cubicBezTo>
                  <a:cubicBezTo>
                    <a:pt x="1" y="578"/>
                    <a:pt x="1" y="1033"/>
                    <a:pt x="274" y="1307"/>
                  </a:cubicBezTo>
                  <a:cubicBezTo>
                    <a:pt x="548" y="1581"/>
                    <a:pt x="1004" y="1581"/>
                    <a:pt x="1277" y="1307"/>
                  </a:cubicBezTo>
                  <a:cubicBezTo>
                    <a:pt x="1277" y="1307"/>
                    <a:pt x="1277" y="1307"/>
                    <a:pt x="1277" y="1277"/>
                  </a:cubicBezTo>
                  <a:cubicBezTo>
                    <a:pt x="1308" y="1277"/>
                    <a:pt x="1308" y="1277"/>
                    <a:pt x="1308" y="1277"/>
                  </a:cubicBezTo>
                  <a:cubicBezTo>
                    <a:pt x="1581" y="1003"/>
                    <a:pt x="1612" y="547"/>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2663700" y="634050"/>
              <a:ext cx="40300" cy="39525"/>
            </a:xfrm>
            <a:custGeom>
              <a:avLst/>
              <a:gdLst/>
              <a:ahLst/>
              <a:cxnLst/>
              <a:rect l="l" t="t" r="r" b="b"/>
              <a:pathLst>
                <a:path w="1612" h="1581" extrusionOk="0">
                  <a:moveTo>
                    <a:pt x="1337" y="274"/>
                  </a:moveTo>
                  <a:cubicBezTo>
                    <a:pt x="1064" y="0"/>
                    <a:pt x="608" y="0"/>
                    <a:pt x="334" y="274"/>
                  </a:cubicBezTo>
                  <a:cubicBezTo>
                    <a:pt x="334" y="274"/>
                    <a:pt x="334" y="274"/>
                    <a:pt x="304" y="274"/>
                  </a:cubicBezTo>
                  <a:cubicBezTo>
                    <a:pt x="304" y="304"/>
                    <a:pt x="304" y="304"/>
                    <a:pt x="274" y="304"/>
                  </a:cubicBezTo>
                  <a:cubicBezTo>
                    <a:pt x="0" y="578"/>
                    <a:pt x="0" y="1033"/>
                    <a:pt x="274" y="1307"/>
                  </a:cubicBezTo>
                  <a:cubicBezTo>
                    <a:pt x="547" y="1581"/>
                    <a:pt x="1003" y="1581"/>
                    <a:pt x="1277" y="1307"/>
                  </a:cubicBezTo>
                  <a:cubicBezTo>
                    <a:pt x="1277" y="1307"/>
                    <a:pt x="1307" y="1307"/>
                    <a:pt x="1307" y="1277"/>
                  </a:cubicBezTo>
                  <a:cubicBezTo>
                    <a:pt x="1307" y="1277"/>
                    <a:pt x="1307" y="1277"/>
                    <a:pt x="1337" y="1277"/>
                  </a:cubicBezTo>
                  <a:cubicBezTo>
                    <a:pt x="1611" y="1003"/>
                    <a:pt x="1611" y="547"/>
                    <a:pt x="133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2507900" y="631750"/>
              <a:ext cx="42600" cy="41825"/>
            </a:xfrm>
            <a:custGeom>
              <a:avLst/>
              <a:gdLst/>
              <a:ahLst/>
              <a:cxnLst/>
              <a:rect l="l" t="t" r="r" b="b"/>
              <a:pathLst>
                <a:path w="1704" h="1673" extrusionOk="0">
                  <a:moveTo>
                    <a:pt x="1399" y="274"/>
                  </a:moveTo>
                  <a:cubicBezTo>
                    <a:pt x="1126" y="1"/>
                    <a:pt x="639" y="1"/>
                    <a:pt x="335" y="274"/>
                  </a:cubicBezTo>
                  <a:cubicBezTo>
                    <a:pt x="335" y="274"/>
                    <a:pt x="335" y="305"/>
                    <a:pt x="335" y="305"/>
                  </a:cubicBezTo>
                  <a:cubicBezTo>
                    <a:pt x="335" y="305"/>
                    <a:pt x="305" y="305"/>
                    <a:pt x="305" y="335"/>
                  </a:cubicBezTo>
                  <a:cubicBezTo>
                    <a:pt x="1" y="609"/>
                    <a:pt x="1" y="1095"/>
                    <a:pt x="305" y="1369"/>
                  </a:cubicBezTo>
                  <a:cubicBezTo>
                    <a:pt x="578" y="1673"/>
                    <a:pt x="1065" y="1673"/>
                    <a:pt x="1369" y="1399"/>
                  </a:cubicBezTo>
                  <a:cubicBezTo>
                    <a:pt x="1369" y="1369"/>
                    <a:pt x="1369" y="1369"/>
                    <a:pt x="1369" y="1369"/>
                  </a:cubicBezTo>
                  <a:cubicBezTo>
                    <a:pt x="1369" y="1369"/>
                    <a:pt x="1399" y="1369"/>
                    <a:pt x="1399" y="1338"/>
                  </a:cubicBezTo>
                  <a:cubicBezTo>
                    <a:pt x="1703" y="1065"/>
                    <a:pt x="1703" y="578"/>
                    <a:pt x="139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2586175" y="555000"/>
              <a:ext cx="41825" cy="41825"/>
            </a:xfrm>
            <a:custGeom>
              <a:avLst/>
              <a:gdLst/>
              <a:ahLst/>
              <a:cxnLst/>
              <a:rect l="l" t="t" r="r" b="b"/>
              <a:pathLst>
                <a:path w="1673" h="1673" extrusionOk="0">
                  <a:moveTo>
                    <a:pt x="1399" y="274"/>
                  </a:moveTo>
                  <a:cubicBezTo>
                    <a:pt x="1095" y="1"/>
                    <a:pt x="639" y="1"/>
                    <a:pt x="335" y="274"/>
                  </a:cubicBezTo>
                  <a:cubicBezTo>
                    <a:pt x="335" y="274"/>
                    <a:pt x="305" y="305"/>
                    <a:pt x="305" y="305"/>
                  </a:cubicBezTo>
                  <a:cubicBezTo>
                    <a:pt x="305" y="305"/>
                    <a:pt x="305" y="305"/>
                    <a:pt x="274" y="335"/>
                  </a:cubicBezTo>
                  <a:cubicBezTo>
                    <a:pt x="1" y="609"/>
                    <a:pt x="1" y="1095"/>
                    <a:pt x="274" y="1369"/>
                  </a:cubicBezTo>
                  <a:cubicBezTo>
                    <a:pt x="578" y="1673"/>
                    <a:pt x="1034" y="1673"/>
                    <a:pt x="1338" y="1399"/>
                  </a:cubicBezTo>
                  <a:cubicBezTo>
                    <a:pt x="1338" y="1369"/>
                    <a:pt x="1338" y="1369"/>
                    <a:pt x="1369" y="1369"/>
                  </a:cubicBezTo>
                  <a:cubicBezTo>
                    <a:pt x="1369" y="1369"/>
                    <a:pt x="1369" y="1369"/>
                    <a:pt x="1369" y="1338"/>
                  </a:cubicBezTo>
                  <a:cubicBezTo>
                    <a:pt x="1672" y="1065"/>
                    <a:pt x="1672" y="578"/>
                    <a:pt x="139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2507900" y="475225"/>
              <a:ext cx="44875" cy="44850"/>
            </a:xfrm>
            <a:custGeom>
              <a:avLst/>
              <a:gdLst/>
              <a:ahLst/>
              <a:cxnLst/>
              <a:rect l="l" t="t" r="r" b="b"/>
              <a:pathLst>
                <a:path w="1795" h="1794" extrusionOk="0">
                  <a:moveTo>
                    <a:pt x="1490" y="335"/>
                  </a:moveTo>
                  <a:cubicBezTo>
                    <a:pt x="1156" y="31"/>
                    <a:pt x="670" y="0"/>
                    <a:pt x="366" y="335"/>
                  </a:cubicBezTo>
                  <a:cubicBezTo>
                    <a:pt x="335" y="335"/>
                    <a:pt x="335" y="335"/>
                    <a:pt x="335" y="335"/>
                  </a:cubicBezTo>
                  <a:cubicBezTo>
                    <a:pt x="335" y="365"/>
                    <a:pt x="305" y="365"/>
                    <a:pt x="305" y="365"/>
                  </a:cubicBezTo>
                  <a:cubicBezTo>
                    <a:pt x="1" y="669"/>
                    <a:pt x="1" y="1186"/>
                    <a:pt x="305" y="1490"/>
                  </a:cubicBezTo>
                  <a:cubicBezTo>
                    <a:pt x="609" y="1794"/>
                    <a:pt x="1126" y="1794"/>
                    <a:pt x="1430" y="1490"/>
                  </a:cubicBezTo>
                  <a:cubicBezTo>
                    <a:pt x="1430" y="1490"/>
                    <a:pt x="1430" y="1490"/>
                    <a:pt x="1430" y="1459"/>
                  </a:cubicBezTo>
                  <a:cubicBezTo>
                    <a:pt x="1460" y="1459"/>
                    <a:pt x="1460" y="1459"/>
                    <a:pt x="1460" y="1459"/>
                  </a:cubicBezTo>
                  <a:cubicBezTo>
                    <a:pt x="1794" y="1155"/>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2429650" y="551975"/>
              <a:ext cx="44850" cy="44850"/>
            </a:xfrm>
            <a:custGeom>
              <a:avLst/>
              <a:gdLst/>
              <a:ahLst/>
              <a:cxnLst/>
              <a:rect l="l" t="t" r="r" b="b"/>
              <a:pathLst>
                <a:path w="1794" h="1794" extrusionOk="0">
                  <a:moveTo>
                    <a:pt x="1490" y="335"/>
                  </a:moveTo>
                  <a:cubicBezTo>
                    <a:pt x="1186" y="31"/>
                    <a:pt x="669" y="0"/>
                    <a:pt x="365" y="335"/>
                  </a:cubicBezTo>
                  <a:cubicBezTo>
                    <a:pt x="365" y="335"/>
                    <a:pt x="365" y="335"/>
                    <a:pt x="365" y="335"/>
                  </a:cubicBezTo>
                  <a:cubicBezTo>
                    <a:pt x="335" y="365"/>
                    <a:pt x="335" y="365"/>
                    <a:pt x="335" y="365"/>
                  </a:cubicBezTo>
                  <a:cubicBezTo>
                    <a:pt x="31" y="669"/>
                    <a:pt x="0" y="1186"/>
                    <a:pt x="335" y="1490"/>
                  </a:cubicBezTo>
                  <a:cubicBezTo>
                    <a:pt x="639" y="1794"/>
                    <a:pt x="1125" y="1794"/>
                    <a:pt x="1429" y="1490"/>
                  </a:cubicBezTo>
                  <a:cubicBezTo>
                    <a:pt x="1459" y="1490"/>
                    <a:pt x="1459" y="1490"/>
                    <a:pt x="1459" y="1459"/>
                  </a:cubicBezTo>
                  <a:cubicBezTo>
                    <a:pt x="1459" y="1459"/>
                    <a:pt x="1490" y="1459"/>
                    <a:pt x="1490" y="1459"/>
                  </a:cubicBezTo>
                  <a:cubicBezTo>
                    <a:pt x="1794" y="1155"/>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2429650" y="396200"/>
              <a:ext cx="47125" cy="47125"/>
            </a:xfrm>
            <a:custGeom>
              <a:avLst/>
              <a:gdLst/>
              <a:ahLst/>
              <a:cxnLst/>
              <a:rect l="l" t="t" r="r" b="b"/>
              <a:pathLst>
                <a:path w="1885" h="1885" extrusionOk="0">
                  <a:moveTo>
                    <a:pt x="1550" y="335"/>
                  </a:moveTo>
                  <a:cubicBezTo>
                    <a:pt x="1246" y="31"/>
                    <a:pt x="699" y="0"/>
                    <a:pt x="365" y="335"/>
                  </a:cubicBezTo>
                  <a:cubicBezTo>
                    <a:pt x="365" y="335"/>
                    <a:pt x="365" y="365"/>
                    <a:pt x="365" y="365"/>
                  </a:cubicBezTo>
                  <a:cubicBezTo>
                    <a:pt x="365" y="365"/>
                    <a:pt x="335" y="365"/>
                    <a:pt x="335" y="395"/>
                  </a:cubicBezTo>
                  <a:cubicBezTo>
                    <a:pt x="0" y="699"/>
                    <a:pt x="0" y="1246"/>
                    <a:pt x="335" y="1550"/>
                  </a:cubicBezTo>
                  <a:cubicBezTo>
                    <a:pt x="639" y="1885"/>
                    <a:pt x="1186" y="1885"/>
                    <a:pt x="1520" y="1581"/>
                  </a:cubicBezTo>
                  <a:cubicBezTo>
                    <a:pt x="1520" y="1550"/>
                    <a:pt x="1520" y="1550"/>
                    <a:pt x="1520" y="1550"/>
                  </a:cubicBezTo>
                  <a:cubicBezTo>
                    <a:pt x="1520" y="1550"/>
                    <a:pt x="1550" y="1550"/>
                    <a:pt x="1550" y="1520"/>
                  </a:cubicBezTo>
                  <a:cubicBezTo>
                    <a:pt x="1885" y="1216"/>
                    <a:pt x="1885" y="669"/>
                    <a:pt x="155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2352125" y="472950"/>
              <a:ext cx="47150" cy="47125"/>
            </a:xfrm>
            <a:custGeom>
              <a:avLst/>
              <a:gdLst/>
              <a:ahLst/>
              <a:cxnLst/>
              <a:rect l="l" t="t" r="r" b="b"/>
              <a:pathLst>
                <a:path w="1886" h="1885" extrusionOk="0">
                  <a:moveTo>
                    <a:pt x="1551" y="335"/>
                  </a:moveTo>
                  <a:cubicBezTo>
                    <a:pt x="1217" y="31"/>
                    <a:pt x="700" y="0"/>
                    <a:pt x="366" y="335"/>
                  </a:cubicBezTo>
                  <a:cubicBezTo>
                    <a:pt x="366" y="335"/>
                    <a:pt x="366" y="365"/>
                    <a:pt x="335" y="365"/>
                  </a:cubicBezTo>
                  <a:cubicBezTo>
                    <a:pt x="335" y="365"/>
                    <a:pt x="335" y="365"/>
                    <a:pt x="335" y="395"/>
                  </a:cubicBezTo>
                  <a:cubicBezTo>
                    <a:pt x="1" y="699"/>
                    <a:pt x="1" y="1246"/>
                    <a:pt x="305" y="1550"/>
                  </a:cubicBezTo>
                  <a:cubicBezTo>
                    <a:pt x="639" y="1885"/>
                    <a:pt x="1186" y="1885"/>
                    <a:pt x="1490" y="1581"/>
                  </a:cubicBezTo>
                  <a:cubicBezTo>
                    <a:pt x="1521" y="1550"/>
                    <a:pt x="1521" y="1550"/>
                    <a:pt x="1521" y="1550"/>
                  </a:cubicBezTo>
                  <a:cubicBezTo>
                    <a:pt x="1521" y="1550"/>
                    <a:pt x="1521" y="1550"/>
                    <a:pt x="1551" y="1520"/>
                  </a:cubicBezTo>
                  <a:cubicBezTo>
                    <a:pt x="1885" y="1216"/>
                    <a:pt x="188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2273875" y="393925"/>
              <a:ext cx="49400" cy="49400"/>
            </a:xfrm>
            <a:custGeom>
              <a:avLst/>
              <a:gdLst/>
              <a:ahLst/>
              <a:cxnLst/>
              <a:rect l="l" t="t" r="r" b="b"/>
              <a:pathLst>
                <a:path w="1976" h="1976" extrusionOk="0">
                  <a:moveTo>
                    <a:pt x="1641" y="365"/>
                  </a:moveTo>
                  <a:cubicBezTo>
                    <a:pt x="1307" y="30"/>
                    <a:pt x="730" y="0"/>
                    <a:pt x="395" y="334"/>
                  </a:cubicBezTo>
                  <a:cubicBezTo>
                    <a:pt x="395" y="365"/>
                    <a:pt x="365" y="365"/>
                    <a:pt x="365" y="365"/>
                  </a:cubicBezTo>
                  <a:cubicBezTo>
                    <a:pt x="365" y="395"/>
                    <a:pt x="365" y="395"/>
                    <a:pt x="334" y="395"/>
                  </a:cubicBezTo>
                  <a:cubicBezTo>
                    <a:pt x="0" y="730"/>
                    <a:pt x="0" y="1277"/>
                    <a:pt x="334" y="1641"/>
                  </a:cubicBezTo>
                  <a:cubicBezTo>
                    <a:pt x="699" y="1976"/>
                    <a:pt x="1246" y="1976"/>
                    <a:pt x="1581" y="1641"/>
                  </a:cubicBezTo>
                  <a:cubicBezTo>
                    <a:pt x="1581" y="1641"/>
                    <a:pt x="1611" y="1641"/>
                    <a:pt x="1611" y="1611"/>
                  </a:cubicBezTo>
                  <a:cubicBezTo>
                    <a:pt x="1611" y="1611"/>
                    <a:pt x="1611" y="1611"/>
                    <a:pt x="1641" y="1611"/>
                  </a:cubicBezTo>
                  <a:cubicBezTo>
                    <a:pt x="1976" y="1277"/>
                    <a:pt x="1976" y="699"/>
                    <a:pt x="164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3602150" y="1815675"/>
              <a:ext cx="8400" cy="8375"/>
            </a:xfrm>
            <a:custGeom>
              <a:avLst/>
              <a:gdLst/>
              <a:ahLst/>
              <a:cxnLst/>
              <a:rect l="l" t="t" r="r" b="b"/>
              <a:pathLst>
                <a:path w="336" h="335" extrusionOk="0">
                  <a:moveTo>
                    <a:pt x="274" y="31"/>
                  </a:moveTo>
                  <a:cubicBezTo>
                    <a:pt x="244" y="0"/>
                    <a:pt x="153" y="0"/>
                    <a:pt x="92" y="31"/>
                  </a:cubicBezTo>
                  <a:cubicBezTo>
                    <a:pt x="92" y="61"/>
                    <a:pt x="92" y="61"/>
                    <a:pt x="92" y="61"/>
                  </a:cubicBezTo>
                  <a:cubicBezTo>
                    <a:pt x="92" y="91"/>
                    <a:pt x="62" y="91"/>
                    <a:pt x="62" y="91"/>
                  </a:cubicBezTo>
                  <a:cubicBezTo>
                    <a:pt x="1" y="122"/>
                    <a:pt x="1" y="213"/>
                    <a:pt x="62" y="274"/>
                  </a:cubicBezTo>
                  <a:cubicBezTo>
                    <a:pt x="122" y="335"/>
                    <a:pt x="183" y="335"/>
                    <a:pt x="244" y="274"/>
                  </a:cubicBezTo>
                  <a:cubicBezTo>
                    <a:pt x="244" y="274"/>
                    <a:pt x="244" y="243"/>
                    <a:pt x="244" y="243"/>
                  </a:cubicBezTo>
                  <a:cubicBezTo>
                    <a:pt x="274" y="243"/>
                    <a:pt x="274" y="243"/>
                    <a:pt x="274" y="243"/>
                  </a:cubicBezTo>
                  <a:cubicBezTo>
                    <a:pt x="335" y="183"/>
                    <a:pt x="335" y="91"/>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3524650" y="1736650"/>
              <a:ext cx="9900" cy="10650"/>
            </a:xfrm>
            <a:custGeom>
              <a:avLst/>
              <a:gdLst/>
              <a:ahLst/>
              <a:cxnLst/>
              <a:rect l="l" t="t" r="r" b="b"/>
              <a:pathLst>
                <a:path w="396" h="426" extrusionOk="0">
                  <a:moveTo>
                    <a:pt x="335" y="61"/>
                  </a:moveTo>
                  <a:cubicBezTo>
                    <a:pt x="274" y="0"/>
                    <a:pt x="152" y="0"/>
                    <a:pt x="92" y="61"/>
                  </a:cubicBezTo>
                  <a:cubicBezTo>
                    <a:pt x="92" y="61"/>
                    <a:pt x="92" y="91"/>
                    <a:pt x="92" y="91"/>
                  </a:cubicBezTo>
                  <a:cubicBezTo>
                    <a:pt x="61" y="91"/>
                    <a:pt x="61" y="91"/>
                    <a:pt x="61" y="91"/>
                  </a:cubicBezTo>
                  <a:cubicBezTo>
                    <a:pt x="0" y="182"/>
                    <a:pt x="0" y="274"/>
                    <a:pt x="61" y="334"/>
                  </a:cubicBezTo>
                  <a:cubicBezTo>
                    <a:pt x="122" y="426"/>
                    <a:pt x="244" y="426"/>
                    <a:pt x="304" y="334"/>
                  </a:cubicBezTo>
                  <a:cubicBezTo>
                    <a:pt x="304" y="334"/>
                    <a:pt x="304" y="334"/>
                    <a:pt x="304" y="304"/>
                  </a:cubicBezTo>
                  <a:cubicBezTo>
                    <a:pt x="335" y="304"/>
                    <a:pt x="335" y="304"/>
                    <a:pt x="335" y="304"/>
                  </a:cubicBezTo>
                  <a:cubicBezTo>
                    <a:pt x="396" y="24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3446375" y="1656850"/>
              <a:ext cx="12950" cy="13700"/>
            </a:xfrm>
            <a:custGeom>
              <a:avLst/>
              <a:gdLst/>
              <a:ahLst/>
              <a:cxnLst/>
              <a:rect l="l" t="t" r="r" b="b"/>
              <a:pathLst>
                <a:path w="518" h="548" extrusionOk="0">
                  <a:moveTo>
                    <a:pt x="426" y="92"/>
                  </a:moveTo>
                  <a:cubicBezTo>
                    <a:pt x="335" y="0"/>
                    <a:pt x="213" y="31"/>
                    <a:pt x="122" y="92"/>
                  </a:cubicBezTo>
                  <a:cubicBezTo>
                    <a:pt x="122" y="122"/>
                    <a:pt x="122" y="122"/>
                    <a:pt x="92" y="122"/>
                  </a:cubicBezTo>
                  <a:cubicBezTo>
                    <a:pt x="92" y="122"/>
                    <a:pt x="92" y="122"/>
                    <a:pt x="92" y="152"/>
                  </a:cubicBezTo>
                  <a:cubicBezTo>
                    <a:pt x="1" y="213"/>
                    <a:pt x="1" y="365"/>
                    <a:pt x="61" y="456"/>
                  </a:cubicBezTo>
                  <a:cubicBezTo>
                    <a:pt x="153" y="517"/>
                    <a:pt x="305" y="548"/>
                    <a:pt x="396" y="456"/>
                  </a:cubicBezTo>
                  <a:cubicBezTo>
                    <a:pt x="396" y="456"/>
                    <a:pt x="396" y="426"/>
                    <a:pt x="396" y="426"/>
                  </a:cubicBezTo>
                  <a:cubicBezTo>
                    <a:pt x="396" y="426"/>
                    <a:pt x="426" y="426"/>
                    <a:pt x="426" y="426"/>
                  </a:cubicBezTo>
                  <a:cubicBezTo>
                    <a:pt x="517" y="33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3368100" y="1577825"/>
              <a:ext cx="15225" cy="15975"/>
            </a:xfrm>
            <a:custGeom>
              <a:avLst/>
              <a:gdLst/>
              <a:ahLst/>
              <a:cxnLst/>
              <a:rect l="l" t="t" r="r" b="b"/>
              <a:pathLst>
                <a:path w="609" h="639" extrusionOk="0">
                  <a:moveTo>
                    <a:pt x="518" y="122"/>
                  </a:moveTo>
                  <a:cubicBezTo>
                    <a:pt x="426" y="0"/>
                    <a:pt x="244" y="31"/>
                    <a:pt x="153" y="122"/>
                  </a:cubicBezTo>
                  <a:cubicBezTo>
                    <a:pt x="153" y="122"/>
                    <a:pt x="122" y="122"/>
                    <a:pt x="122" y="152"/>
                  </a:cubicBezTo>
                  <a:cubicBezTo>
                    <a:pt x="122" y="152"/>
                    <a:pt x="122" y="152"/>
                    <a:pt x="92" y="152"/>
                  </a:cubicBezTo>
                  <a:cubicBezTo>
                    <a:pt x="1" y="274"/>
                    <a:pt x="1" y="426"/>
                    <a:pt x="92" y="517"/>
                  </a:cubicBezTo>
                  <a:cubicBezTo>
                    <a:pt x="214" y="608"/>
                    <a:pt x="366" y="639"/>
                    <a:pt x="457" y="517"/>
                  </a:cubicBezTo>
                  <a:cubicBezTo>
                    <a:pt x="487" y="517"/>
                    <a:pt x="487" y="517"/>
                    <a:pt x="487" y="517"/>
                  </a:cubicBezTo>
                  <a:cubicBezTo>
                    <a:pt x="487" y="487"/>
                    <a:pt x="518" y="487"/>
                    <a:pt x="518" y="487"/>
                  </a:cubicBezTo>
                  <a:cubicBezTo>
                    <a:pt x="609" y="395"/>
                    <a:pt x="609" y="213"/>
                    <a:pt x="51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3289850" y="1498800"/>
              <a:ext cx="18250" cy="18250"/>
            </a:xfrm>
            <a:custGeom>
              <a:avLst/>
              <a:gdLst/>
              <a:ahLst/>
              <a:cxnLst/>
              <a:rect l="l" t="t" r="r" b="b"/>
              <a:pathLst>
                <a:path w="730" h="730" extrusionOk="0">
                  <a:moveTo>
                    <a:pt x="608" y="122"/>
                  </a:moveTo>
                  <a:cubicBezTo>
                    <a:pt x="486" y="0"/>
                    <a:pt x="274" y="0"/>
                    <a:pt x="183" y="122"/>
                  </a:cubicBezTo>
                  <a:cubicBezTo>
                    <a:pt x="152" y="152"/>
                    <a:pt x="152" y="152"/>
                    <a:pt x="152" y="152"/>
                  </a:cubicBezTo>
                  <a:cubicBezTo>
                    <a:pt x="152" y="152"/>
                    <a:pt x="122" y="152"/>
                    <a:pt x="122" y="183"/>
                  </a:cubicBezTo>
                  <a:cubicBezTo>
                    <a:pt x="0" y="274"/>
                    <a:pt x="0" y="487"/>
                    <a:pt x="122" y="608"/>
                  </a:cubicBezTo>
                  <a:cubicBezTo>
                    <a:pt x="243" y="730"/>
                    <a:pt x="426" y="730"/>
                    <a:pt x="547" y="608"/>
                  </a:cubicBezTo>
                  <a:cubicBezTo>
                    <a:pt x="547" y="608"/>
                    <a:pt x="578" y="578"/>
                    <a:pt x="578" y="578"/>
                  </a:cubicBezTo>
                  <a:cubicBezTo>
                    <a:pt x="578" y="578"/>
                    <a:pt x="578" y="578"/>
                    <a:pt x="608" y="547"/>
                  </a:cubicBezTo>
                  <a:cubicBezTo>
                    <a:pt x="730" y="456"/>
                    <a:pt x="730" y="243"/>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3212325" y="1419775"/>
              <a:ext cx="19800" cy="20525"/>
            </a:xfrm>
            <a:custGeom>
              <a:avLst/>
              <a:gdLst/>
              <a:ahLst/>
              <a:cxnLst/>
              <a:rect l="l" t="t" r="r" b="b"/>
              <a:pathLst>
                <a:path w="792" h="821" extrusionOk="0">
                  <a:moveTo>
                    <a:pt x="639" y="152"/>
                  </a:moveTo>
                  <a:cubicBezTo>
                    <a:pt x="518" y="0"/>
                    <a:pt x="305" y="0"/>
                    <a:pt x="153" y="152"/>
                  </a:cubicBezTo>
                  <a:cubicBezTo>
                    <a:pt x="153" y="152"/>
                    <a:pt x="153" y="152"/>
                    <a:pt x="153" y="182"/>
                  </a:cubicBezTo>
                  <a:cubicBezTo>
                    <a:pt x="153" y="182"/>
                    <a:pt x="122" y="182"/>
                    <a:pt x="122" y="182"/>
                  </a:cubicBezTo>
                  <a:cubicBezTo>
                    <a:pt x="1" y="334"/>
                    <a:pt x="1" y="547"/>
                    <a:pt x="122" y="669"/>
                  </a:cubicBezTo>
                  <a:cubicBezTo>
                    <a:pt x="244" y="821"/>
                    <a:pt x="487" y="821"/>
                    <a:pt x="609" y="669"/>
                  </a:cubicBezTo>
                  <a:cubicBezTo>
                    <a:pt x="609" y="669"/>
                    <a:pt x="609" y="669"/>
                    <a:pt x="639" y="669"/>
                  </a:cubicBezTo>
                  <a:cubicBezTo>
                    <a:pt x="639" y="638"/>
                    <a:pt x="639" y="638"/>
                    <a:pt x="639" y="638"/>
                  </a:cubicBezTo>
                  <a:cubicBezTo>
                    <a:pt x="791" y="517"/>
                    <a:pt x="791" y="274"/>
                    <a:pt x="63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3134075" y="1340725"/>
              <a:ext cx="22050" cy="22825"/>
            </a:xfrm>
            <a:custGeom>
              <a:avLst/>
              <a:gdLst/>
              <a:ahLst/>
              <a:cxnLst/>
              <a:rect l="l" t="t" r="r" b="b"/>
              <a:pathLst>
                <a:path w="882" h="913" extrusionOk="0">
                  <a:moveTo>
                    <a:pt x="730" y="153"/>
                  </a:moveTo>
                  <a:cubicBezTo>
                    <a:pt x="578" y="1"/>
                    <a:pt x="334" y="1"/>
                    <a:pt x="182" y="153"/>
                  </a:cubicBezTo>
                  <a:cubicBezTo>
                    <a:pt x="182" y="153"/>
                    <a:pt x="182" y="183"/>
                    <a:pt x="182" y="183"/>
                  </a:cubicBezTo>
                  <a:cubicBezTo>
                    <a:pt x="152" y="183"/>
                    <a:pt x="152" y="183"/>
                    <a:pt x="152" y="214"/>
                  </a:cubicBezTo>
                  <a:cubicBezTo>
                    <a:pt x="0" y="366"/>
                    <a:pt x="0" y="609"/>
                    <a:pt x="152" y="761"/>
                  </a:cubicBezTo>
                  <a:cubicBezTo>
                    <a:pt x="304" y="913"/>
                    <a:pt x="547" y="913"/>
                    <a:pt x="699" y="761"/>
                  </a:cubicBezTo>
                  <a:cubicBezTo>
                    <a:pt x="699" y="761"/>
                    <a:pt x="699" y="730"/>
                    <a:pt x="699" y="730"/>
                  </a:cubicBezTo>
                  <a:cubicBezTo>
                    <a:pt x="730" y="730"/>
                    <a:pt x="730" y="730"/>
                    <a:pt x="730" y="700"/>
                  </a:cubicBezTo>
                  <a:cubicBezTo>
                    <a:pt x="882" y="57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3055800" y="1261700"/>
              <a:ext cx="25100" cy="25100"/>
            </a:xfrm>
            <a:custGeom>
              <a:avLst/>
              <a:gdLst/>
              <a:ahLst/>
              <a:cxnLst/>
              <a:rect l="l" t="t" r="r" b="b"/>
              <a:pathLst>
                <a:path w="1004" h="1004" extrusionOk="0">
                  <a:moveTo>
                    <a:pt x="821" y="183"/>
                  </a:moveTo>
                  <a:cubicBezTo>
                    <a:pt x="669" y="1"/>
                    <a:pt x="395" y="1"/>
                    <a:pt x="213" y="183"/>
                  </a:cubicBezTo>
                  <a:cubicBezTo>
                    <a:pt x="213" y="183"/>
                    <a:pt x="213" y="183"/>
                    <a:pt x="213" y="214"/>
                  </a:cubicBezTo>
                  <a:cubicBezTo>
                    <a:pt x="183" y="214"/>
                    <a:pt x="183" y="214"/>
                    <a:pt x="183" y="214"/>
                  </a:cubicBezTo>
                  <a:cubicBezTo>
                    <a:pt x="0" y="396"/>
                    <a:pt x="0" y="639"/>
                    <a:pt x="183" y="821"/>
                  </a:cubicBezTo>
                  <a:cubicBezTo>
                    <a:pt x="335" y="1004"/>
                    <a:pt x="608" y="1004"/>
                    <a:pt x="791" y="821"/>
                  </a:cubicBezTo>
                  <a:cubicBezTo>
                    <a:pt x="791" y="821"/>
                    <a:pt x="791" y="821"/>
                    <a:pt x="791" y="791"/>
                  </a:cubicBezTo>
                  <a:cubicBezTo>
                    <a:pt x="791" y="791"/>
                    <a:pt x="821" y="791"/>
                    <a:pt x="821" y="791"/>
                  </a:cubicBezTo>
                  <a:cubicBezTo>
                    <a:pt x="973" y="609"/>
                    <a:pt x="1003"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2977525" y="1182675"/>
              <a:ext cx="27375" cy="27375"/>
            </a:xfrm>
            <a:custGeom>
              <a:avLst/>
              <a:gdLst/>
              <a:ahLst/>
              <a:cxnLst/>
              <a:rect l="l" t="t" r="r" b="b"/>
              <a:pathLst>
                <a:path w="1095" h="1095" extrusionOk="0">
                  <a:moveTo>
                    <a:pt x="912" y="183"/>
                  </a:moveTo>
                  <a:cubicBezTo>
                    <a:pt x="730" y="1"/>
                    <a:pt x="426" y="1"/>
                    <a:pt x="244" y="183"/>
                  </a:cubicBezTo>
                  <a:cubicBezTo>
                    <a:pt x="244" y="183"/>
                    <a:pt x="244" y="213"/>
                    <a:pt x="213" y="213"/>
                  </a:cubicBezTo>
                  <a:cubicBezTo>
                    <a:pt x="213" y="213"/>
                    <a:pt x="213" y="213"/>
                    <a:pt x="183" y="244"/>
                  </a:cubicBezTo>
                  <a:cubicBezTo>
                    <a:pt x="1" y="426"/>
                    <a:pt x="1" y="700"/>
                    <a:pt x="183" y="913"/>
                  </a:cubicBezTo>
                  <a:cubicBezTo>
                    <a:pt x="365" y="1095"/>
                    <a:pt x="669" y="1095"/>
                    <a:pt x="852" y="913"/>
                  </a:cubicBezTo>
                  <a:cubicBezTo>
                    <a:pt x="882" y="882"/>
                    <a:pt x="882" y="882"/>
                    <a:pt x="882" y="882"/>
                  </a:cubicBezTo>
                  <a:cubicBezTo>
                    <a:pt x="882" y="882"/>
                    <a:pt x="882" y="882"/>
                    <a:pt x="912" y="852"/>
                  </a:cubicBezTo>
                  <a:cubicBezTo>
                    <a:pt x="1095" y="669"/>
                    <a:pt x="1095"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2900025" y="1103650"/>
              <a:ext cx="28900" cy="29650"/>
            </a:xfrm>
            <a:custGeom>
              <a:avLst/>
              <a:gdLst/>
              <a:ahLst/>
              <a:cxnLst/>
              <a:rect l="l" t="t" r="r" b="b"/>
              <a:pathLst>
                <a:path w="1156" h="1186" extrusionOk="0">
                  <a:moveTo>
                    <a:pt x="973" y="213"/>
                  </a:moveTo>
                  <a:cubicBezTo>
                    <a:pt x="760" y="1"/>
                    <a:pt x="426" y="1"/>
                    <a:pt x="243" y="213"/>
                  </a:cubicBezTo>
                  <a:cubicBezTo>
                    <a:pt x="213" y="213"/>
                    <a:pt x="213" y="213"/>
                    <a:pt x="213" y="213"/>
                  </a:cubicBezTo>
                  <a:cubicBezTo>
                    <a:pt x="213" y="244"/>
                    <a:pt x="213" y="244"/>
                    <a:pt x="183" y="244"/>
                  </a:cubicBezTo>
                  <a:cubicBezTo>
                    <a:pt x="0" y="456"/>
                    <a:pt x="0" y="760"/>
                    <a:pt x="183" y="973"/>
                  </a:cubicBezTo>
                  <a:cubicBezTo>
                    <a:pt x="395" y="1186"/>
                    <a:pt x="699" y="1186"/>
                    <a:pt x="912" y="973"/>
                  </a:cubicBezTo>
                  <a:cubicBezTo>
                    <a:pt x="912" y="973"/>
                    <a:pt x="912" y="973"/>
                    <a:pt x="942" y="943"/>
                  </a:cubicBezTo>
                  <a:cubicBezTo>
                    <a:pt x="942" y="943"/>
                    <a:pt x="942" y="943"/>
                    <a:pt x="942" y="943"/>
                  </a:cubicBezTo>
                  <a:cubicBezTo>
                    <a:pt x="1155" y="730"/>
                    <a:pt x="1155" y="39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2821750" y="1024625"/>
              <a:ext cx="31950" cy="31925"/>
            </a:xfrm>
            <a:custGeom>
              <a:avLst/>
              <a:gdLst/>
              <a:ahLst/>
              <a:cxnLst/>
              <a:rect l="l" t="t" r="r" b="b"/>
              <a:pathLst>
                <a:path w="1278" h="1277" extrusionOk="0">
                  <a:moveTo>
                    <a:pt x="1034" y="213"/>
                  </a:moveTo>
                  <a:cubicBezTo>
                    <a:pt x="821" y="0"/>
                    <a:pt x="487" y="0"/>
                    <a:pt x="244" y="213"/>
                  </a:cubicBezTo>
                  <a:cubicBezTo>
                    <a:pt x="244" y="213"/>
                    <a:pt x="244" y="244"/>
                    <a:pt x="244" y="244"/>
                  </a:cubicBezTo>
                  <a:cubicBezTo>
                    <a:pt x="244" y="244"/>
                    <a:pt x="213" y="244"/>
                    <a:pt x="213" y="244"/>
                  </a:cubicBezTo>
                  <a:cubicBezTo>
                    <a:pt x="0" y="487"/>
                    <a:pt x="0" y="821"/>
                    <a:pt x="213" y="1034"/>
                  </a:cubicBezTo>
                  <a:cubicBezTo>
                    <a:pt x="426" y="1277"/>
                    <a:pt x="791" y="1277"/>
                    <a:pt x="1003" y="1064"/>
                  </a:cubicBezTo>
                  <a:cubicBezTo>
                    <a:pt x="1003" y="1034"/>
                    <a:pt x="1003" y="1034"/>
                    <a:pt x="1003" y="1034"/>
                  </a:cubicBezTo>
                  <a:cubicBezTo>
                    <a:pt x="1034" y="1034"/>
                    <a:pt x="1034" y="1034"/>
                    <a:pt x="1034" y="1003"/>
                  </a:cubicBezTo>
                  <a:cubicBezTo>
                    <a:pt x="1277" y="791"/>
                    <a:pt x="1277"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2743475" y="945600"/>
              <a:ext cx="34225" cy="34225"/>
            </a:xfrm>
            <a:custGeom>
              <a:avLst/>
              <a:gdLst/>
              <a:ahLst/>
              <a:cxnLst/>
              <a:rect l="l" t="t" r="r" b="b"/>
              <a:pathLst>
                <a:path w="1369" h="1369" extrusionOk="0">
                  <a:moveTo>
                    <a:pt x="1125" y="243"/>
                  </a:moveTo>
                  <a:cubicBezTo>
                    <a:pt x="913" y="0"/>
                    <a:pt x="517" y="0"/>
                    <a:pt x="274" y="243"/>
                  </a:cubicBezTo>
                  <a:cubicBezTo>
                    <a:pt x="274" y="243"/>
                    <a:pt x="274" y="243"/>
                    <a:pt x="274" y="243"/>
                  </a:cubicBezTo>
                  <a:cubicBezTo>
                    <a:pt x="274" y="274"/>
                    <a:pt x="244" y="274"/>
                    <a:pt x="244" y="274"/>
                  </a:cubicBezTo>
                  <a:cubicBezTo>
                    <a:pt x="1" y="517"/>
                    <a:pt x="1" y="882"/>
                    <a:pt x="244" y="1125"/>
                  </a:cubicBezTo>
                  <a:cubicBezTo>
                    <a:pt x="457" y="1368"/>
                    <a:pt x="852" y="1368"/>
                    <a:pt x="1095" y="1125"/>
                  </a:cubicBezTo>
                  <a:cubicBezTo>
                    <a:pt x="1095" y="1125"/>
                    <a:pt x="1095" y="1125"/>
                    <a:pt x="1095" y="1094"/>
                  </a:cubicBezTo>
                  <a:cubicBezTo>
                    <a:pt x="1125" y="1094"/>
                    <a:pt x="1125" y="1094"/>
                    <a:pt x="1125" y="1094"/>
                  </a:cubicBezTo>
                  <a:cubicBezTo>
                    <a:pt x="1368" y="851"/>
                    <a:pt x="1368" y="487"/>
                    <a:pt x="112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2665200" y="866575"/>
              <a:ext cx="36500" cy="36500"/>
            </a:xfrm>
            <a:custGeom>
              <a:avLst/>
              <a:gdLst/>
              <a:ahLst/>
              <a:cxnLst/>
              <a:rect l="l" t="t" r="r" b="b"/>
              <a:pathLst>
                <a:path w="1460" h="1460" extrusionOk="0">
                  <a:moveTo>
                    <a:pt x="1217" y="243"/>
                  </a:moveTo>
                  <a:cubicBezTo>
                    <a:pt x="974" y="0"/>
                    <a:pt x="578" y="0"/>
                    <a:pt x="305" y="243"/>
                  </a:cubicBezTo>
                  <a:cubicBezTo>
                    <a:pt x="305" y="243"/>
                    <a:pt x="305" y="274"/>
                    <a:pt x="305" y="274"/>
                  </a:cubicBezTo>
                  <a:cubicBezTo>
                    <a:pt x="274" y="274"/>
                    <a:pt x="274" y="274"/>
                    <a:pt x="274" y="304"/>
                  </a:cubicBezTo>
                  <a:cubicBezTo>
                    <a:pt x="1" y="547"/>
                    <a:pt x="1" y="942"/>
                    <a:pt x="274" y="1186"/>
                  </a:cubicBezTo>
                  <a:cubicBezTo>
                    <a:pt x="518" y="1459"/>
                    <a:pt x="913" y="1459"/>
                    <a:pt x="1186" y="1216"/>
                  </a:cubicBezTo>
                  <a:cubicBezTo>
                    <a:pt x="1186" y="1186"/>
                    <a:pt x="1186" y="1186"/>
                    <a:pt x="1186" y="1186"/>
                  </a:cubicBezTo>
                  <a:cubicBezTo>
                    <a:pt x="1186" y="1186"/>
                    <a:pt x="1217" y="1155"/>
                    <a:pt x="1217" y="1155"/>
                  </a:cubicBezTo>
                  <a:cubicBezTo>
                    <a:pt x="1460" y="912"/>
                    <a:pt x="1460" y="517"/>
                    <a:pt x="12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2587700" y="787525"/>
              <a:ext cx="38775" cy="38800"/>
            </a:xfrm>
            <a:custGeom>
              <a:avLst/>
              <a:gdLst/>
              <a:ahLst/>
              <a:cxnLst/>
              <a:rect l="l" t="t" r="r" b="b"/>
              <a:pathLst>
                <a:path w="1551" h="1552" extrusionOk="0">
                  <a:moveTo>
                    <a:pt x="1277" y="275"/>
                  </a:moveTo>
                  <a:cubicBezTo>
                    <a:pt x="1004" y="1"/>
                    <a:pt x="578" y="1"/>
                    <a:pt x="304" y="275"/>
                  </a:cubicBezTo>
                  <a:cubicBezTo>
                    <a:pt x="304" y="275"/>
                    <a:pt x="304" y="275"/>
                    <a:pt x="274" y="275"/>
                  </a:cubicBezTo>
                  <a:cubicBezTo>
                    <a:pt x="274" y="305"/>
                    <a:pt x="274" y="305"/>
                    <a:pt x="274" y="305"/>
                  </a:cubicBezTo>
                  <a:cubicBezTo>
                    <a:pt x="1" y="578"/>
                    <a:pt x="1" y="1004"/>
                    <a:pt x="244" y="1278"/>
                  </a:cubicBezTo>
                  <a:cubicBezTo>
                    <a:pt x="517" y="1551"/>
                    <a:pt x="943" y="1551"/>
                    <a:pt x="1216" y="1278"/>
                  </a:cubicBezTo>
                  <a:cubicBezTo>
                    <a:pt x="1247" y="1278"/>
                    <a:pt x="1247" y="1278"/>
                    <a:pt x="1247" y="1247"/>
                  </a:cubicBezTo>
                  <a:cubicBezTo>
                    <a:pt x="1247" y="1247"/>
                    <a:pt x="1247" y="1247"/>
                    <a:pt x="1277" y="1247"/>
                  </a:cubicBezTo>
                  <a:cubicBezTo>
                    <a:pt x="1551" y="974"/>
                    <a:pt x="1551" y="548"/>
                    <a:pt x="1277"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2509425" y="708500"/>
              <a:ext cx="41075" cy="41075"/>
            </a:xfrm>
            <a:custGeom>
              <a:avLst/>
              <a:gdLst/>
              <a:ahLst/>
              <a:cxnLst/>
              <a:rect l="l" t="t" r="r" b="b"/>
              <a:pathLst>
                <a:path w="1643" h="1643" extrusionOk="0">
                  <a:moveTo>
                    <a:pt x="1369" y="274"/>
                  </a:moveTo>
                  <a:cubicBezTo>
                    <a:pt x="1065" y="1"/>
                    <a:pt x="609" y="1"/>
                    <a:pt x="335" y="274"/>
                  </a:cubicBezTo>
                  <a:cubicBezTo>
                    <a:pt x="335" y="274"/>
                    <a:pt x="335" y="305"/>
                    <a:pt x="305" y="305"/>
                  </a:cubicBezTo>
                  <a:cubicBezTo>
                    <a:pt x="305" y="305"/>
                    <a:pt x="305" y="305"/>
                    <a:pt x="274" y="305"/>
                  </a:cubicBezTo>
                  <a:cubicBezTo>
                    <a:pt x="1" y="609"/>
                    <a:pt x="1" y="1065"/>
                    <a:pt x="274" y="1338"/>
                  </a:cubicBezTo>
                  <a:cubicBezTo>
                    <a:pt x="578" y="1642"/>
                    <a:pt x="1034" y="1642"/>
                    <a:pt x="1308" y="1369"/>
                  </a:cubicBezTo>
                  <a:cubicBezTo>
                    <a:pt x="1308" y="1338"/>
                    <a:pt x="1308" y="1338"/>
                    <a:pt x="1338" y="1338"/>
                  </a:cubicBezTo>
                  <a:cubicBezTo>
                    <a:pt x="1338" y="1338"/>
                    <a:pt x="1338" y="1308"/>
                    <a:pt x="1369" y="1308"/>
                  </a:cubicBezTo>
                  <a:cubicBezTo>
                    <a:pt x="1642" y="1034"/>
                    <a:pt x="1642" y="578"/>
                    <a:pt x="136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2431175" y="629475"/>
              <a:ext cx="43325" cy="43350"/>
            </a:xfrm>
            <a:custGeom>
              <a:avLst/>
              <a:gdLst/>
              <a:ahLst/>
              <a:cxnLst/>
              <a:rect l="l" t="t" r="r" b="b"/>
              <a:pathLst>
                <a:path w="1733" h="1734" extrusionOk="0">
                  <a:moveTo>
                    <a:pt x="1459" y="305"/>
                  </a:moveTo>
                  <a:cubicBezTo>
                    <a:pt x="1155" y="1"/>
                    <a:pt x="669" y="1"/>
                    <a:pt x="365" y="305"/>
                  </a:cubicBezTo>
                  <a:cubicBezTo>
                    <a:pt x="334" y="305"/>
                    <a:pt x="334" y="305"/>
                    <a:pt x="334" y="305"/>
                  </a:cubicBezTo>
                  <a:cubicBezTo>
                    <a:pt x="334" y="335"/>
                    <a:pt x="304" y="335"/>
                    <a:pt x="304" y="335"/>
                  </a:cubicBezTo>
                  <a:cubicBezTo>
                    <a:pt x="0" y="639"/>
                    <a:pt x="0" y="1125"/>
                    <a:pt x="304" y="1429"/>
                  </a:cubicBezTo>
                  <a:cubicBezTo>
                    <a:pt x="608" y="1733"/>
                    <a:pt x="1094" y="1733"/>
                    <a:pt x="1398" y="1429"/>
                  </a:cubicBezTo>
                  <a:cubicBezTo>
                    <a:pt x="1398" y="1429"/>
                    <a:pt x="1398" y="1399"/>
                    <a:pt x="1398" y="1399"/>
                  </a:cubicBezTo>
                  <a:cubicBezTo>
                    <a:pt x="1429" y="1399"/>
                    <a:pt x="1429" y="1399"/>
                    <a:pt x="1429" y="1399"/>
                  </a:cubicBezTo>
                  <a:cubicBezTo>
                    <a:pt x="1733" y="1095"/>
                    <a:pt x="1733" y="609"/>
                    <a:pt x="145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2352900" y="550450"/>
              <a:ext cx="46375" cy="45625"/>
            </a:xfrm>
            <a:custGeom>
              <a:avLst/>
              <a:gdLst/>
              <a:ahLst/>
              <a:cxnLst/>
              <a:rect l="l" t="t" r="r" b="b"/>
              <a:pathLst>
                <a:path w="1855" h="1825" extrusionOk="0">
                  <a:moveTo>
                    <a:pt x="1520" y="304"/>
                  </a:moveTo>
                  <a:cubicBezTo>
                    <a:pt x="1216" y="1"/>
                    <a:pt x="699" y="1"/>
                    <a:pt x="365" y="304"/>
                  </a:cubicBezTo>
                  <a:cubicBezTo>
                    <a:pt x="365" y="304"/>
                    <a:pt x="365" y="335"/>
                    <a:pt x="365" y="335"/>
                  </a:cubicBezTo>
                  <a:cubicBezTo>
                    <a:pt x="365" y="335"/>
                    <a:pt x="335" y="335"/>
                    <a:pt x="335" y="335"/>
                  </a:cubicBezTo>
                  <a:cubicBezTo>
                    <a:pt x="0" y="669"/>
                    <a:pt x="0" y="1186"/>
                    <a:pt x="335" y="1490"/>
                  </a:cubicBezTo>
                  <a:cubicBezTo>
                    <a:pt x="639" y="1824"/>
                    <a:pt x="1155" y="1824"/>
                    <a:pt x="1490" y="1520"/>
                  </a:cubicBezTo>
                  <a:cubicBezTo>
                    <a:pt x="1490" y="1490"/>
                    <a:pt x="1490" y="1490"/>
                    <a:pt x="1490" y="1490"/>
                  </a:cubicBezTo>
                  <a:cubicBezTo>
                    <a:pt x="1520" y="1490"/>
                    <a:pt x="1520" y="1460"/>
                    <a:pt x="1520" y="1460"/>
                  </a:cubicBezTo>
                  <a:cubicBezTo>
                    <a:pt x="1854" y="1156"/>
                    <a:pt x="1854" y="639"/>
                    <a:pt x="152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2275375" y="470675"/>
              <a:ext cx="47900" cy="48650"/>
            </a:xfrm>
            <a:custGeom>
              <a:avLst/>
              <a:gdLst/>
              <a:ahLst/>
              <a:cxnLst/>
              <a:rect l="l" t="t" r="r" b="b"/>
              <a:pathLst>
                <a:path w="1916" h="1946" extrusionOk="0">
                  <a:moveTo>
                    <a:pt x="1581" y="365"/>
                  </a:moveTo>
                  <a:cubicBezTo>
                    <a:pt x="1247" y="30"/>
                    <a:pt x="700" y="0"/>
                    <a:pt x="366" y="334"/>
                  </a:cubicBezTo>
                  <a:cubicBezTo>
                    <a:pt x="366" y="365"/>
                    <a:pt x="366" y="365"/>
                    <a:pt x="366" y="365"/>
                  </a:cubicBezTo>
                  <a:cubicBezTo>
                    <a:pt x="335" y="365"/>
                    <a:pt x="335" y="395"/>
                    <a:pt x="335" y="395"/>
                  </a:cubicBezTo>
                  <a:cubicBezTo>
                    <a:pt x="1" y="729"/>
                    <a:pt x="1" y="1277"/>
                    <a:pt x="335" y="1611"/>
                  </a:cubicBezTo>
                  <a:cubicBezTo>
                    <a:pt x="670" y="1945"/>
                    <a:pt x="1217" y="1945"/>
                    <a:pt x="1551" y="1611"/>
                  </a:cubicBezTo>
                  <a:cubicBezTo>
                    <a:pt x="1551" y="1611"/>
                    <a:pt x="1551" y="1611"/>
                    <a:pt x="1551" y="1581"/>
                  </a:cubicBezTo>
                  <a:cubicBezTo>
                    <a:pt x="1551" y="1581"/>
                    <a:pt x="1581" y="1581"/>
                    <a:pt x="1581" y="1581"/>
                  </a:cubicBezTo>
                  <a:cubicBezTo>
                    <a:pt x="1916" y="1246"/>
                    <a:pt x="1916" y="699"/>
                    <a:pt x="158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2197125" y="391625"/>
              <a:ext cx="50925" cy="50950"/>
            </a:xfrm>
            <a:custGeom>
              <a:avLst/>
              <a:gdLst/>
              <a:ahLst/>
              <a:cxnLst/>
              <a:rect l="l" t="t" r="r" b="b"/>
              <a:pathLst>
                <a:path w="2037" h="2038" extrusionOk="0">
                  <a:moveTo>
                    <a:pt x="1672" y="366"/>
                  </a:moveTo>
                  <a:cubicBezTo>
                    <a:pt x="1307" y="1"/>
                    <a:pt x="760" y="1"/>
                    <a:pt x="395" y="366"/>
                  </a:cubicBezTo>
                  <a:cubicBezTo>
                    <a:pt x="395" y="366"/>
                    <a:pt x="395" y="366"/>
                    <a:pt x="365" y="396"/>
                  </a:cubicBezTo>
                  <a:cubicBezTo>
                    <a:pt x="365" y="396"/>
                    <a:pt x="365" y="396"/>
                    <a:pt x="365" y="396"/>
                  </a:cubicBezTo>
                  <a:cubicBezTo>
                    <a:pt x="0" y="761"/>
                    <a:pt x="0" y="1308"/>
                    <a:pt x="334" y="1673"/>
                  </a:cubicBezTo>
                  <a:cubicBezTo>
                    <a:pt x="699" y="2037"/>
                    <a:pt x="1277" y="2037"/>
                    <a:pt x="1611" y="1703"/>
                  </a:cubicBezTo>
                  <a:cubicBezTo>
                    <a:pt x="1641" y="1673"/>
                    <a:pt x="1641" y="1673"/>
                    <a:pt x="1641" y="1673"/>
                  </a:cubicBezTo>
                  <a:cubicBezTo>
                    <a:pt x="1641" y="1673"/>
                    <a:pt x="1641" y="1642"/>
                    <a:pt x="1672" y="1642"/>
                  </a:cubicBezTo>
                  <a:cubicBezTo>
                    <a:pt x="2006" y="1308"/>
                    <a:pt x="2037" y="730"/>
                    <a:pt x="167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3602925" y="1893175"/>
              <a:ext cx="6850" cy="6875"/>
            </a:xfrm>
            <a:custGeom>
              <a:avLst/>
              <a:gdLst/>
              <a:ahLst/>
              <a:cxnLst/>
              <a:rect l="l" t="t" r="r" b="b"/>
              <a:pathLst>
                <a:path w="274" h="275" extrusionOk="0">
                  <a:moveTo>
                    <a:pt x="213" y="61"/>
                  </a:moveTo>
                  <a:cubicBezTo>
                    <a:pt x="183" y="1"/>
                    <a:pt x="122" y="1"/>
                    <a:pt x="61" y="61"/>
                  </a:cubicBezTo>
                  <a:cubicBezTo>
                    <a:pt x="61" y="61"/>
                    <a:pt x="61" y="61"/>
                    <a:pt x="61" y="92"/>
                  </a:cubicBezTo>
                  <a:cubicBezTo>
                    <a:pt x="61" y="92"/>
                    <a:pt x="31" y="92"/>
                    <a:pt x="31" y="92"/>
                  </a:cubicBezTo>
                  <a:cubicBezTo>
                    <a:pt x="31" y="92"/>
                    <a:pt x="31" y="122"/>
                    <a:pt x="31" y="122"/>
                  </a:cubicBezTo>
                  <a:cubicBezTo>
                    <a:pt x="0" y="152"/>
                    <a:pt x="0" y="213"/>
                    <a:pt x="31" y="244"/>
                  </a:cubicBezTo>
                  <a:cubicBezTo>
                    <a:pt x="61" y="274"/>
                    <a:pt x="122" y="274"/>
                    <a:pt x="152" y="244"/>
                  </a:cubicBezTo>
                  <a:cubicBezTo>
                    <a:pt x="152" y="244"/>
                    <a:pt x="183" y="244"/>
                    <a:pt x="183" y="244"/>
                  </a:cubicBezTo>
                  <a:cubicBezTo>
                    <a:pt x="183" y="244"/>
                    <a:pt x="183" y="213"/>
                    <a:pt x="183" y="213"/>
                  </a:cubicBezTo>
                  <a:cubicBezTo>
                    <a:pt x="213" y="213"/>
                    <a:pt x="213" y="213"/>
                    <a:pt x="213" y="213"/>
                  </a:cubicBezTo>
                  <a:cubicBezTo>
                    <a:pt x="274" y="152"/>
                    <a:pt x="274" y="92"/>
                    <a:pt x="21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3524650" y="1814150"/>
              <a:ext cx="9150" cy="9150"/>
            </a:xfrm>
            <a:custGeom>
              <a:avLst/>
              <a:gdLst/>
              <a:ahLst/>
              <a:cxnLst/>
              <a:rect l="l" t="t" r="r" b="b"/>
              <a:pathLst>
                <a:path w="366" h="366" extrusionOk="0">
                  <a:moveTo>
                    <a:pt x="304" y="61"/>
                  </a:moveTo>
                  <a:cubicBezTo>
                    <a:pt x="244" y="0"/>
                    <a:pt x="152" y="0"/>
                    <a:pt x="92" y="61"/>
                  </a:cubicBezTo>
                  <a:cubicBezTo>
                    <a:pt x="92" y="61"/>
                    <a:pt x="92" y="92"/>
                    <a:pt x="92" y="92"/>
                  </a:cubicBezTo>
                  <a:cubicBezTo>
                    <a:pt x="61" y="92"/>
                    <a:pt x="61" y="92"/>
                    <a:pt x="61" y="92"/>
                  </a:cubicBezTo>
                  <a:cubicBezTo>
                    <a:pt x="31" y="122"/>
                    <a:pt x="31" y="122"/>
                    <a:pt x="31" y="122"/>
                  </a:cubicBezTo>
                  <a:cubicBezTo>
                    <a:pt x="0" y="183"/>
                    <a:pt x="0" y="274"/>
                    <a:pt x="61" y="335"/>
                  </a:cubicBezTo>
                  <a:cubicBezTo>
                    <a:pt x="92" y="365"/>
                    <a:pt x="183" y="365"/>
                    <a:pt x="244" y="335"/>
                  </a:cubicBezTo>
                  <a:cubicBezTo>
                    <a:pt x="244" y="335"/>
                    <a:pt x="244" y="335"/>
                    <a:pt x="274" y="335"/>
                  </a:cubicBezTo>
                  <a:cubicBezTo>
                    <a:pt x="274" y="304"/>
                    <a:pt x="274" y="304"/>
                    <a:pt x="274" y="304"/>
                  </a:cubicBezTo>
                  <a:cubicBezTo>
                    <a:pt x="274" y="274"/>
                    <a:pt x="304" y="274"/>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3446375" y="1735125"/>
              <a:ext cx="12175" cy="11425"/>
            </a:xfrm>
            <a:custGeom>
              <a:avLst/>
              <a:gdLst/>
              <a:ahLst/>
              <a:cxnLst/>
              <a:rect l="l" t="t" r="r" b="b"/>
              <a:pathLst>
                <a:path w="487" h="457" extrusionOk="0">
                  <a:moveTo>
                    <a:pt x="396" y="91"/>
                  </a:moveTo>
                  <a:cubicBezTo>
                    <a:pt x="335" y="0"/>
                    <a:pt x="213" y="0"/>
                    <a:pt x="122" y="91"/>
                  </a:cubicBezTo>
                  <a:cubicBezTo>
                    <a:pt x="122" y="91"/>
                    <a:pt x="122" y="91"/>
                    <a:pt x="122" y="122"/>
                  </a:cubicBezTo>
                  <a:cubicBezTo>
                    <a:pt x="92" y="122"/>
                    <a:pt x="92" y="122"/>
                    <a:pt x="92" y="122"/>
                  </a:cubicBezTo>
                  <a:cubicBezTo>
                    <a:pt x="61" y="122"/>
                    <a:pt x="61" y="152"/>
                    <a:pt x="61" y="152"/>
                  </a:cubicBezTo>
                  <a:cubicBezTo>
                    <a:pt x="1" y="213"/>
                    <a:pt x="1" y="335"/>
                    <a:pt x="92" y="395"/>
                  </a:cubicBezTo>
                  <a:cubicBezTo>
                    <a:pt x="153" y="456"/>
                    <a:pt x="244" y="456"/>
                    <a:pt x="335" y="395"/>
                  </a:cubicBezTo>
                  <a:cubicBezTo>
                    <a:pt x="335" y="395"/>
                    <a:pt x="335" y="395"/>
                    <a:pt x="365" y="395"/>
                  </a:cubicBezTo>
                  <a:cubicBezTo>
                    <a:pt x="365" y="395"/>
                    <a:pt x="365" y="365"/>
                    <a:pt x="365" y="365"/>
                  </a:cubicBezTo>
                  <a:cubicBezTo>
                    <a:pt x="365" y="365"/>
                    <a:pt x="396" y="365"/>
                    <a:pt x="396" y="365"/>
                  </a:cubicBezTo>
                  <a:cubicBezTo>
                    <a:pt x="457" y="274"/>
                    <a:pt x="487" y="152"/>
                    <a:pt x="39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3368100" y="1656100"/>
              <a:ext cx="14475" cy="13700"/>
            </a:xfrm>
            <a:custGeom>
              <a:avLst/>
              <a:gdLst/>
              <a:ahLst/>
              <a:cxnLst/>
              <a:rect l="l" t="t" r="r" b="b"/>
              <a:pathLst>
                <a:path w="579" h="548" extrusionOk="0">
                  <a:moveTo>
                    <a:pt x="487" y="91"/>
                  </a:moveTo>
                  <a:cubicBezTo>
                    <a:pt x="396" y="0"/>
                    <a:pt x="244" y="0"/>
                    <a:pt x="153" y="91"/>
                  </a:cubicBezTo>
                  <a:cubicBezTo>
                    <a:pt x="122" y="91"/>
                    <a:pt x="122" y="122"/>
                    <a:pt x="122" y="122"/>
                  </a:cubicBezTo>
                  <a:cubicBezTo>
                    <a:pt x="122" y="122"/>
                    <a:pt x="122" y="122"/>
                    <a:pt x="92" y="122"/>
                  </a:cubicBezTo>
                  <a:cubicBezTo>
                    <a:pt x="92" y="152"/>
                    <a:pt x="92" y="152"/>
                    <a:pt x="92" y="152"/>
                  </a:cubicBezTo>
                  <a:cubicBezTo>
                    <a:pt x="1" y="243"/>
                    <a:pt x="1" y="395"/>
                    <a:pt x="92" y="456"/>
                  </a:cubicBezTo>
                  <a:cubicBezTo>
                    <a:pt x="183" y="547"/>
                    <a:pt x="305" y="547"/>
                    <a:pt x="396" y="486"/>
                  </a:cubicBezTo>
                  <a:cubicBezTo>
                    <a:pt x="426" y="486"/>
                    <a:pt x="426" y="486"/>
                    <a:pt x="426" y="456"/>
                  </a:cubicBezTo>
                  <a:cubicBezTo>
                    <a:pt x="457" y="456"/>
                    <a:pt x="457" y="456"/>
                    <a:pt x="457" y="456"/>
                  </a:cubicBezTo>
                  <a:cubicBezTo>
                    <a:pt x="457" y="426"/>
                    <a:pt x="457" y="426"/>
                    <a:pt x="487" y="426"/>
                  </a:cubicBezTo>
                  <a:cubicBezTo>
                    <a:pt x="578" y="334"/>
                    <a:pt x="578" y="182"/>
                    <a:pt x="48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3290600" y="1577050"/>
              <a:ext cx="15975" cy="16000"/>
            </a:xfrm>
            <a:custGeom>
              <a:avLst/>
              <a:gdLst/>
              <a:ahLst/>
              <a:cxnLst/>
              <a:rect l="l" t="t" r="r" b="b"/>
              <a:pathLst>
                <a:path w="639" h="640" extrusionOk="0">
                  <a:moveTo>
                    <a:pt x="548" y="123"/>
                  </a:moveTo>
                  <a:cubicBezTo>
                    <a:pt x="426" y="1"/>
                    <a:pt x="244" y="1"/>
                    <a:pt x="153" y="123"/>
                  </a:cubicBezTo>
                  <a:cubicBezTo>
                    <a:pt x="122" y="123"/>
                    <a:pt x="122" y="123"/>
                    <a:pt x="122" y="123"/>
                  </a:cubicBezTo>
                  <a:cubicBezTo>
                    <a:pt x="122" y="153"/>
                    <a:pt x="92" y="153"/>
                    <a:pt x="92" y="153"/>
                  </a:cubicBezTo>
                  <a:cubicBezTo>
                    <a:pt x="92" y="153"/>
                    <a:pt x="92" y="153"/>
                    <a:pt x="92" y="183"/>
                  </a:cubicBezTo>
                  <a:cubicBezTo>
                    <a:pt x="1" y="275"/>
                    <a:pt x="1" y="457"/>
                    <a:pt x="92" y="548"/>
                  </a:cubicBezTo>
                  <a:cubicBezTo>
                    <a:pt x="183" y="639"/>
                    <a:pt x="365" y="639"/>
                    <a:pt x="456" y="578"/>
                  </a:cubicBezTo>
                  <a:cubicBezTo>
                    <a:pt x="487" y="548"/>
                    <a:pt x="487" y="548"/>
                    <a:pt x="487" y="548"/>
                  </a:cubicBezTo>
                  <a:cubicBezTo>
                    <a:pt x="487" y="548"/>
                    <a:pt x="487" y="518"/>
                    <a:pt x="517" y="518"/>
                  </a:cubicBezTo>
                  <a:cubicBezTo>
                    <a:pt x="517" y="518"/>
                    <a:pt x="517" y="518"/>
                    <a:pt x="548" y="518"/>
                  </a:cubicBezTo>
                  <a:cubicBezTo>
                    <a:pt x="639" y="396"/>
                    <a:pt x="639" y="214"/>
                    <a:pt x="548"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3212325" y="1498025"/>
              <a:ext cx="19025" cy="18275"/>
            </a:xfrm>
            <a:custGeom>
              <a:avLst/>
              <a:gdLst/>
              <a:ahLst/>
              <a:cxnLst/>
              <a:rect l="l" t="t" r="r" b="b"/>
              <a:pathLst>
                <a:path w="761" h="731" extrusionOk="0">
                  <a:moveTo>
                    <a:pt x="609" y="122"/>
                  </a:moveTo>
                  <a:cubicBezTo>
                    <a:pt x="487" y="1"/>
                    <a:pt x="305" y="1"/>
                    <a:pt x="153" y="122"/>
                  </a:cubicBezTo>
                  <a:cubicBezTo>
                    <a:pt x="153" y="122"/>
                    <a:pt x="153" y="122"/>
                    <a:pt x="153" y="153"/>
                  </a:cubicBezTo>
                  <a:cubicBezTo>
                    <a:pt x="153" y="153"/>
                    <a:pt x="122" y="153"/>
                    <a:pt x="122" y="153"/>
                  </a:cubicBezTo>
                  <a:cubicBezTo>
                    <a:pt x="122" y="183"/>
                    <a:pt x="122" y="183"/>
                    <a:pt x="92" y="183"/>
                  </a:cubicBezTo>
                  <a:cubicBezTo>
                    <a:pt x="1" y="305"/>
                    <a:pt x="1" y="487"/>
                    <a:pt x="122" y="609"/>
                  </a:cubicBezTo>
                  <a:cubicBezTo>
                    <a:pt x="244" y="730"/>
                    <a:pt x="426" y="730"/>
                    <a:pt x="548" y="639"/>
                  </a:cubicBezTo>
                  <a:cubicBezTo>
                    <a:pt x="548" y="639"/>
                    <a:pt x="578" y="639"/>
                    <a:pt x="578" y="609"/>
                  </a:cubicBezTo>
                  <a:cubicBezTo>
                    <a:pt x="578" y="609"/>
                    <a:pt x="578" y="609"/>
                    <a:pt x="578" y="609"/>
                  </a:cubicBezTo>
                  <a:cubicBezTo>
                    <a:pt x="609" y="578"/>
                    <a:pt x="609" y="578"/>
                    <a:pt x="609" y="578"/>
                  </a:cubicBezTo>
                  <a:cubicBezTo>
                    <a:pt x="730" y="457"/>
                    <a:pt x="761" y="244"/>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3134075" y="1419000"/>
              <a:ext cx="21300" cy="20550"/>
            </a:xfrm>
            <a:custGeom>
              <a:avLst/>
              <a:gdLst/>
              <a:ahLst/>
              <a:cxnLst/>
              <a:rect l="l" t="t" r="r" b="b"/>
              <a:pathLst>
                <a:path w="852" h="822" extrusionOk="0">
                  <a:moveTo>
                    <a:pt x="699" y="153"/>
                  </a:moveTo>
                  <a:cubicBezTo>
                    <a:pt x="578" y="1"/>
                    <a:pt x="334" y="1"/>
                    <a:pt x="182" y="122"/>
                  </a:cubicBezTo>
                  <a:cubicBezTo>
                    <a:pt x="182" y="153"/>
                    <a:pt x="182" y="153"/>
                    <a:pt x="182" y="153"/>
                  </a:cubicBezTo>
                  <a:cubicBezTo>
                    <a:pt x="152" y="183"/>
                    <a:pt x="152" y="183"/>
                    <a:pt x="152" y="183"/>
                  </a:cubicBezTo>
                  <a:cubicBezTo>
                    <a:pt x="152" y="183"/>
                    <a:pt x="122" y="183"/>
                    <a:pt x="122" y="213"/>
                  </a:cubicBezTo>
                  <a:cubicBezTo>
                    <a:pt x="0" y="335"/>
                    <a:pt x="0" y="548"/>
                    <a:pt x="152" y="700"/>
                  </a:cubicBezTo>
                  <a:cubicBezTo>
                    <a:pt x="274" y="821"/>
                    <a:pt x="486" y="821"/>
                    <a:pt x="638" y="730"/>
                  </a:cubicBezTo>
                  <a:cubicBezTo>
                    <a:pt x="638" y="700"/>
                    <a:pt x="638" y="700"/>
                    <a:pt x="669" y="700"/>
                  </a:cubicBezTo>
                  <a:cubicBezTo>
                    <a:pt x="669" y="700"/>
                    <a:pt x="669" y="669"/>
                    <a:pt x="669" y="669"/>
                  </a:cubicBezTo>
                  <a:cubicBezTo>
                    <a:pt x="699" y="669"/>
                    <a:pt x="699" y="669"/>
                    <a:pt x="699" y="669"/>
                  </a:cubicBezTo>
                  <a:cubicBezTo>
                    <a:pt x="851" y="517"/>
                    <a:pt x="851" y="274"/>
                    <a:pt x="69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3055800" y="1339975"/>
              <a:ext cx="23575" cy="22825"/>
            </a:xfrm>
            <a:custGeom>
              <a:avLst/>
              <a:gdLst/>
              <a:ahLst/>
              <a:cxnLst/>
              <a:rect l="l" t="t" r="r" b="b"/>
              <a:pathLst>
                <a:path w="943" h="913" extrusionOk="0">
                  <a:moveTo>
                    <a:pt x="791" y="153"/>
                  </a:moveTo>
                  <a:cubicBezTo>
                    <a:pt x="639" y="1"/>
                    <a:pt x="365" y="1"/>
                    <a:pt x="213" y="153"/>
                  </a:cubicBezTo>
                  <a:cubicBezTo>
                    <a:pt x="213" y="153"/>
                    <a:pt x="213" y="153"/>
                    <a:pt x="183" y="183"/>
                  </a:cubicBezTo>
                  <a:cubicBezTo>
                    <a:pt x="183" y="183"/>
                    <a:pt x="183" y="183"/>
                    <a:pt x="183" y="183"/>
                  </a:cubicBezTo>
                  <a:cubicBezTo>
                    <a:pt x="152" y="183"/>
                    <a:pt x="152" y="213"/>
                    <a:pt x="152" y="213"/>
                  </a:cubicBezTo>
                  <a:cubicBezTo>
                    <a:pt x="0" y="365"/>
                    <a:pt x="31" y="608"/>
                    <a:pt x="152" y="760"/>
                  </a:cubicBezTo>
                  <a:cubicBezTo>
                    <a:pt x="304" y="912"/>
                    <a:pt x="547" y="912"/>
                    <a:pt x="730" y="791"/>
                  </a:cubicBezTo>
                  <a:cubicBezTo>
                    <a:pt x="730" y="791"/>
                    <a:pt x="730" y="791"/>
                    <a:pt x="760" y="760"/>
                  </a:cubicBezTo>
                  <a:cubicBezTo>
                    <a:pt x="760" y="760"/>
                    <a:pt x="760" y="760"/>
                    <a:pt x="760" y="760"/>
                  </a:cubicBezTo>
                  <a:cubicBezTo>
                    <a:pt x="760" y="730"/>
                    <a:pt x="791" y="730"/>
                    <a:pt x="791" y="730"/>
                  </a:cubicBezTo>
                  <a:cubicBezTo>
                    <a:pt x="943" y="578"/>
                    <a:pt x="943" y="304"/>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2978275" y="1260950"/>
              <a:ext cx="25875" cy="25850"/>
            </a:xfrm>
            <a:custGeom>
              <a:avLst/>
              <a:gdLst/>
              <a:ahLst/>
              <a:cxnLst/>
              <a:rect l="l" t="t" r="r" b="b"/>
              <a:pathLst>
                <a:path w="1035" h="1034" extrusionOk="0">
                  <a:moveTo>
                    <a:pt x="852" y="183"/>
                  </a:moveTo>
                  <a:cubicBezTo>
                    <a:pt x="670" y="0"/>
                    <a:pt x="396" y="0"/>
                    <a:pt x="214" y="152"/>
                  </a:cubicBezTo>
                  <a:cubicBezTo>
                    <a:pt x="214" y="183"/>
                    <a:pt x="214" y="183"/>
                    <a:pt x="183" y="183"/>
                  </a:cubicBezTo>
                  <a:cubicBezTo>
                    <a:pt x="183" y="183"/>
                    <a:pt x="183" y="213"/>
                    <a:pt x="153" y="213"/>
                  </a:cubicBezTo>
                  <a:cubicBezTo>
                    <a:pt x="153" y="213"/>
                    <a:pt x="153" y="213"/>
                    <a:pt x="153" y="244"/>
                  </a:cubicBezTo>
                  <a:cubicBezTo>
                    <a:pt x="1" y="396"/>
                    <a:pt x="1" y="669"/>
                    <a:pt x="153" y="851"/>
                  </a:cubicBezTo>
                  <a:cubicBezTo>
                    <a:pt x="335" y="1003"/>
                    <a:pt x="609" y="1034"/>
                    <a:pt x="761" y="882"/>
                  </a:cubicBezTo>
                  <a:cubicBezTo>
                    <a:pt x="791" y="851"/>
                    <a:pt x="791" y="851"/>
                    <a:pt x="791" y="851"/>
                  </a:cubicBezTo>
                  <a:cubicBezTo>
                    <a:pt x="822" y="851"/>
                    <a:pt x="822" y="821"/>
                    <a:pt x="822" y="821"/>
                  </a:cubicBezTo>
                  <a:cubicBezTo>
                    <a:pt x="822" y="821"/>
                    <a:pt x="822" y="821"/>
                    <a:pt x="852" y="821"/>
                  </a:cubicBezTo>
                  <a:cubicBezTo>
                    <a:pt x="1034" y="639"/>
                    <a:pt x="1034" y="33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2900025" y="1181925"/>
              <a:ext cx="28125" cy="28125"/>
            </a:xfrm>
            <a:custGeom>
              <a:avLst/>
              <a:gdLst/>
              <a:ahLst/>
              <a:cxnLst/>
              <a:rect l="l" t="t" r="r" b="b"/>
              <a:pathLst>
                <a:path w="1125" h="1125" extrusionOk="0">
                  <a:moveTo>
                    <a:pt x="942" y="183"/>
                  </a:moveTo>
                  <a:cubicBezTo>
                    <a:pt x="730" y="0"/>
                    <a:pt x="426" y="0"/>
                    <a:pt x="243" y="183"/>
                  </a:cubicBezTo>
                  <a:cubicBezTo>
                    <a:pt x="213" y="183"/>
                    <a:pt x="213" y="183"/>
                    <a:pt x="213" y="213"/>
                  </a:cubicBezTo>
                  <a:cubicBezTo>
                    <a:pt x="213" y="213"/>
                    <a:pt x="213" y="213"/>
                    <a:pt x="183" y="213"/>
                  </a:cubicBezTo>
                  <a:cubicBezTo>
                    <a:pt x="183" y="243"/>
                    <a:pt x="183" y="243"/>
                    <a:pt x="183" y="243"/>
                  </a:cubicBezTo>
                  <a:cubicBezTo>
                    <a:pt x="0" y="456"/>
                    <a:pt x="0" y="730"/>
                    <a:pt x="183" y="912"/>
                  </a:cubicBezTo>
                  <a:cubicBezTo>
                    <a:pt x="365" y="1095"/>
                    <a:pt x="669" y="1125"/>
                    <a:pt x="851" y="943"/>
                  </a:cubicBezTo>
                  <a:cubicBezTo>
                    <a:pt x="882" y="943"/>
                    <a:pt x="882" y="943"/>
                    <a:pt x="882" y="912"/>
                  </a:cubicBezTo>
                  <a:cubicBezTo>
                    <a:pt x="882" y="912"/>
                    <a:pt x="882" y="912"/>
                    <a:pt x="912" y="912"/>
                  </a:cubicBezTo>
                  <a:cubicBezTo>
                    <a:pt x="912" y="882"/>
                    <a:pt x="912" y="882"/>
                    <a:pt x="942" y="882"/>
                  </a:cubicBezTo>
                  <a:cubicBezTo>
                    <a:pt x="1125" y="699"/>
                    <a:pt x="1125" y="365"/>
                    <a:pt x="94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2821750" y="1102125"/>
              <a:ext cx="30425" cy="31175"/>
            </a:xfrm>
            <a:custGeom>
              <a:avLst/>
              <a:gdLst/>
              <a:ahLst/>
              <a:cxnLst/>
              <a:rect l="l" t="t" r="r" b="b"/>
              <a:pathLst>
                <a:path w="1217" h="1247" extrusionOk="0">
                  <a:moveTo>
                    <a:pt x="1003" y="213"/>
                  </a:moveTo>
                  <a:cubicBezTo>
                    <a:pt x="821" y="31"/>
                    <a:pt x="456" y="1"/>
                    <a:pt x="244" y="213"/>
                  </a:cubicBezTo>
                  <a:cubicBezTo>
                    <a:pt x="244" y="244"/>
                    <a:pt x="244" y="244"/>
                    <a:pt x="244" y="244"/>
                  </a:cubicBezTo>
                  <a:cubicBezTo>
                    <a:pt x="244" y="244"/>
                    <a:pt x="213" y="244"/>
                    <a:pt x="213" y="274"/>
                  </a:cubicBezTo>
                  <a:cubicBezTo>
                    <a:pt x="213" y="274"/>
                    <a:pt x="213" y="274"/>
                    <a:pt x="213" y="305"/>
                  </a:cubicBezTo>
                  <a:cubicBezTo>
                    <a:pt x="0" y="487"/>
                    <a:pt x="0" y="821"/>
                    <a:pt x="213" y="1034"/>
                  </a:cubicBezTo>
                  <a:cubicBezTo>
                    <a:pt x="426" y="1217"/>
                    <a:pt x="730" y="1247"/>
                    <a:pt x="943" y="1034"/>
                  </a:cubicBezTo>
                  <a:cubicBezTo>
                    <a:pt x="943" y="1034"/>
                    <a:pt x="973" y="1034"/>
                    <a:pt x="973" y="1034"/>
                  </a:cubicBezTo>
                  <a:cubicBezTo>
                    <a:pt x="973" y="1034"/>
                    <a:pt x="973" y="1004"/>
                    <a:pt x="1003" y="1004"/>
                  </a:cubicBezTo>
                  <a:cubicBezTo>
                    <a:pt x="1003" y="1004"/>
                    <a:pt x="1003" y="1004"/>
                    <a:pt x="1003" y="1004"/>
                  </a:cubicBezTo>
                  <a:cubicBezTo>
                    <a:pt x="1216" y="791"/>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2743475" y="1023100"/>
              <a:ext cx="33475" cy="32700"/>
            </a:xfrm>
            <a:custGeom>
              <a:avLst/>
              <a:gdLst/>
              <a:ahLst/>
              <a:cxnLst/>
              <a:rect l="l" t="t" r="r" b="b"/>
              <a:pathLst>
                <a:path w="1339" h="1308" extrusionOk="0">
                  <a:moveTo>
                    <a:pt x="1095" y="244"/>
                  </a:moveTo>
                  <a:cubicBezTo>
                    <a:pt x="882" y="31"/>
                    <a:pt x="517" y="1"/>
                    <a:pt x="274" y="244"/>
                  </a:cubicBezTo>
                  <a:cubicBezTo>
                    <a:pt x="274" y="244"/>
                    <a:pt x="274" y="244"/>
                    <a:pt x="274" y="274"/>
                  </a:cubicBezTo>
                  <a:cubicBezTo>
                    <a:pt x="274" y="274"/>
                    <a:pt x="244" y="274"/>
                    <a:pt x="244" y="274"/>
                  </a:cubicBezTo>
                  <a:cubicBezTo>
                    <a:pt x="244" y="274"/>
                    <a:pt x="244" y="305"/>
                    <a:pt x="213" y="305"/>
                  </a:cubicBezTo>
                  <a:cubicBezTo>
                    <a:pt x="31" y="548"/>
                    <a:pt x="1" y="882"/>
                    <a:pt x="244" y="1095"/>
                  </a:cubicBezTo>
                  <a:cubicBezTo>
                    <a:pt x="457" y="1308"/>
                    <a:pt x="791" y="1308"/>
                    <a:pt x="1034" y="1125"/>
                  </a:cubicBezTo>
                  <a:cubicBezTo>
                    <a:pt x="1034" y="1125"/>
                    <a:pt x="1034" y="1095"/>
                    <a:pt x="1064" y="1095"/>
                  </a:cubicBezTo>
                  <a:cubicBezTo>
                    <a:pt x="1064" y="1095"/>
                    <a:pt x="1064" y="1095"/>
                    <a:pt x="1064" y="1064"/>
                  </a:cubicBezTo>
                  <a:cubicBezTo>
                    <a:pt x="1064" y="1064"/>
                    <a:pt x="1095" y="1064"/>
                    <a:pt x="1095" y="1064"/>
                  </a:cubicBezTo>
                  <a:cubicBezTo>
                    <a:pt x="1338" y="821"/>
                    <a:pt x="1338" y="48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2665975" y="944075"/>
              <a:ext cx="34975" cy="35750"/>
            </a:xfrm>
            <a:custGeom>
              <a:avLst/>
              <a:gdLst/>
              <a:ahLst/>
              <a:cxnLst/>
              <a:rect l="l" t="t" r="r" b="b"/>
              <a:pathLst>
                <a:path w="1399" h="1430" extrusionOk="0">
                  <a:moveTo>
                    <a:pt x="1155" y="244"/>
                  </a:moveTo>
                  <a:cubicBezTo>
                    <a:pt x="912" y="0"/>
                    <a:pt x="517" y="0"/>
                    <a:pt x="274" y="244"/>
                  </a:cubicBezTo>
                  <a:cubicBezTo>
                    <a:pt x="274" y="274"/>
                    <a:pt x="274" y="274"/>
                    <a:pt x="274" y="274"/>
                  </a:cubicBezTo>
                  <a:cubicBezTo>
                    <a:pt x="243" y="274"/>
                    <a:pt x="243" y="274"/>
                    <a:pt x="243" y="304"/>
                  </a:cubicBezTo>
                  <a:cubicBezTo>
                    <a:pt x="213" y="304"/>
                    <a:pt x="213" y="304"/>
                    <a:pt x="213" y="304"/>
                  </a:cubicBezTo>
                  <a:cubicBezTo>
                    <a:pt x="0" y="578"/>
                    <a:pt x="0" y="943"/>
                    <a:pt x="243" y="1186"/>
                  </a:cubicBezTo>
                  <a:cubicBezTo>
                    <a:pt x="456" y="1399"/>
                    <a:pt x="851" y="1429"/>
                    <a:pt x="1095" y="1186"/>
                  </a:cubicBezTo>
                  <a:cubicBezTo>
                    <a:pt x="1095" y="1186"/>
                    <a:pt x="1095" y="1186"/>
                    <a:pt x="1125" y="1186"/>
                  </a:cubicBezTo>
                  <a:cubicBezTo>
                    <a:pt x="1125" y="1186"/>
                    <a:pt x="1125" y="1155"/>
                    <a:pt x="1125" y="1155"/>
                  </a:cubicBezTo>
                  <a:cubicBezTo>
                    <a:pt x="1125" y="1155"/>
                    <a:pt x="1155" y="1155"/>
                    <a:pt x="1155" y="1155"/>
                  </a:cubicBezTo>
                  <a:cubicBezTo>
                    <a:pt x="1398" y="912"/>
                    <a:pt x="1398" y="517"/>
                    <a:pt x="115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2587700" y="865050"/>
              <a:ext cx="37250" cy="38025"/>
            </a:xfrm>
            <a:custGeom>
              <a:avLst/>
              <a:gdLst/>
              <a:ahLst/>
              <a:cxnLst/>
              <a:rect l="l" t="t" r="r" b="b"/>
              <a:pathLst>
                <a:path w="1490" h="1521" extrusionOk="0">
                  <a:moveTo>
                    <a:pt x="1247" y="274"/>
                  </a:moveTo>
                  <a:cubicBezTo>
                    <a:pt x="973" y="0"/>
                    <a:pt x="578" y="0"/>
                    <a:pt x="304" y="274"/>
                  </a:cubicBezTo>
                  <a:cubicBezTo>
                    <a:pt x="304" y="274"/>
                    <a:pt x="304" y="274"/>
                    <a:pt x="274" y="304"/>
                  </a:cubicBezTo>
                  <a:cubicBezTo>
                    <a:pt x="274" y="304"/>
                    <a:pt x="274" y="304"/>
                    <a:pt x="274" y="304"/>
                  </a:cubicBezTo>
                  <a:cubicBezTo>
                    <a:pt x="244" y="304"/>
                    <a:pt x="244" y="335"/>
                    <a:pt x="244" y="335"/>
                  </a:cubicBezTo>
                  <a:cubicBezTo>
                    <a:pt x="1" y="608"/>
                    <a:pt x="1" y="1003"/>
                    <a:pt x="244" y="1247"/>
                  </a:cubicBezTo>
                  <a:cubicBezTo>
                    <a:pt x="517" y="1490"/>
                    <a:pt x="912" y="1520"/>
                    <a:pt x="1156" y="1277"/>
                  </a:cubicBezTo>
                  <a:cubicBezTo>
                    <a:pt x="1186" y="1277"/>
                    <a:pt x="1186" y="1247"/>
                    <a:pt x="1186" y="1247"/>
                  </a:cubicBezTo>
                  <a:cubicBezTo>
                    <a:pt x="1186" y="1247"/>
                    <a:pt x="1216" y="1247"/>
                    <a:pt x="1216" y="1216"/>
                  </a:cubicBezTo>
                  <a:cubicBezTo>
                    <a:pt x="1216" y="1216"/>
                    <a:pt x="1216" y="1216"/>
                    <a:pt x="1247" y="1216"/>
                  </a:cubicBezTo>
                  <a:cubicBezTo>
                    <a:pt x="1490" y="943"/>
                    <a:pt x="1490" y="54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2509425" y="786025"/>
              <a:ext cx="40300" cy="40300"/>
            </a:xfrm>
            <a:custGeom>
              <a:avLst/>
              <a:gdLst/>
              <a:ahLst/>
              <a:cxnLst/>
              <a:rect l="l" t="t" r="r" b="b"/>
              <a:pathLst>
                <a:path w="1612" h="1612" extrusionOk="0">
                  <a:moveTo>
                    <a:pt x="1338" y="274"/>
                  </a:moveTo>
                  <a:cubicBezTo>
                    <a:pt x="1065" y="0"/>
                    <a:pt x="609" y="0"/>
                    <a:pt x="335" y="274"/>
                  </a:cubicBezTo>
                  <a:cubicBezTo>
                    <a:pt x="305" y="274"/>
                    <a:pt x="305" y="304"/>
                    <a:pt x="305" y="304"/>
                  </a:cubicBezTo>
                  <a:cubicBezTo>
                    <a:pt x="305" y="304"/>
                    <a:pt x="305" y="304"/>
                    <a:pt x="274" y="335"/>
                  </a:cubicBezTo>
                  <a:cubicBezTo>
                    <a:pt x="274" y="335"/>
                    <a:pt x="274" y="335"/>
                    <a:pt x="274" y="335"/>
                  </a:cubicBezTo>
                  <a:cubicBezTo>
                    <a:pt x="1" y="638"/>
                    <a:pt x="1" y="1064"/>
                    <a:pt x="274" y="1307"/>
                  </a:cubicBezTo>
                  <a:cubicBezTo>
                    <a:pt x="548" y="1581"/>
                    <a:pt x="973" y="1611"/>
                    <a:pt x="1247" y="1338"/>
                  </a:cubicBezTo>
                  <a:cubicBezTo>
                    <a:pt x="1247" y="1338"/>
                    <a:pt x="1277" y="1338"/>
                    <a:pt x="1277" y="1338"/>
                  </a:cubicBezTo>
                  <a:cubicBezTo>
                    <a:pt x="1277" y="1307"/>
                    <a:pt x="1277" y="1307"/>
                    <a:pt x="1308" y="1307"/>
                  </a:cubicBezTo>
                  <a:cubicBezTo>
                    <a:pt x="1308" y="1307"/>
                    <a:pt x="1308" y="1307"/>
                    <a:pt x="1308" y="1277"/>
                  </a:cubicBezTo>
                  <a:cubicBezTo>
                    <a:pt x="1612" y="1003"/>
                    <a:pt x="1612" y="57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431925" y="707000"/>
              <a:ext cx="41825" cy="42575"/>
            </a:xfrm>
            <a:custGeom>
              <a:avLst/>
              <a:gdLst/>
              <a:ahLst/>
              <a:cxnLst/>
              <a:rect l="l" t="t" r="r" b="b"/>
              <a:pathLst>
                <a:path w="1673" h="1703" extrusionOk="0">
                  <a:moveTo>
                    <a:pt x="1368" y="304"/>
                  </a:moveTo>
                  <a:cubicBezTo>
                    <a:pt x="1095" y="0"/>
                    <a:pt x="608" y="0"/>
                    <a:pt x="335" y="304"/>
                  </a:cubicBezTo>
                  <a:cubicBezTo>
                    <a:pt x="304" y="304"/>
                    <a:pt x="304" y="304"/>
                    <a:pt x="304" y="334"/>
                  </a:cubicBezTo>
                  <a:cubicBezTo>
                    <a:pt x="304" y="334"/>
                    <a:pt x="274" y="334"/>
                    <a:pt x="274" y="334"/>
                  </a:cubicBezTo>
                  <a:cubicBezTo>
                    <a:pt x="274" y="334"/>
                    <a:pt x="274" y="365"/>
                    <a:pt x="274" y="365"/>
                  </a:cubicBezTo>
                  <a:cubicBezTo>
                    <a:pt x="0" y="669"/>
                    <a:pt x="0" y="1094"/>
                    <a:pt x="274" y="1398"/>
                  </a:cubicBezTo>
                  <a:cubicBezTo>
                    <a:pt x="548" y="1672"/>
                    <a:pt x="1003" y="1702"/>
                    <a:pt x="1307" y="1429"/>
                  </a:cubicBezTo>
                  <a:cubicBezTo>
                    <a:pt x="1307" y="1429"/>
                    <a:pt x="1338" y="1398"/>
                    <a:pt x="1338" y="1398"/>
                  </a:cubicBezTo>
                  <a:cubicBezTo>
                    <a:pt x="1338" y="1398"/>
                    <a:pt x="1338" y="1398"/>
                    <a:pt x="1338" y="1368"/>
                  </a:cubicBezTo>
                  <a:cubicBezTo>
                    <a:pt x="1368" y="1368"/>
                    <a:pt x="1368" y="1368"/>
                    <a:pt x="1368" y="1368"/>
                  </a:cubicBezTo>
                  <a:cubicBezTo>
                    <a:pt x="1672" y="1064"/>
                    <a:pt x="1672" y="608"/>
                    <a:pt x="136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353650" y="627950"/>
              <a:ext cx="44100" cy="44875"/>
            </a:xfrm>
            <a:custGeom>
              <a:avLst/>
              <a:gdLst/>
              <a:ahLst/>
              <a:cxnLst/>
              <a:rect l="l" t="t" r="r" b="b"/>
              <a:pathLst>
                <a:path w="1764" h="1795" extrusionOk="0">
                  <a:moveTo>
                    <a:pt x="1460" y="335"/>
                  </a:moveTo>
                  <a:cubicBezTo>
                    <a:pt x="1156" y="1"/>
                    <a:pt x="669" y="1"/>
                    <a:pt x="335" y="305"/>
                  </a:cubicBezTo>
                  <a:cubicBezTo>
                    <a:pt x="335" y="305"/>
                    <a:pt x="335" y="335"/>
                    <a:pt x="335" y="335"/>
                  </a:cubicBezTo>
                  <a:cubicBezTo>
                    <a:pt x="335" y="335"/>
                    <a:pt x="305" y="335"/>
                    <a:pt x="305" y="366"/>
                  </a:cubicBezTo>
                  <a:cubicBezTo>
                    <a:pt x="305" y="366"/>
                    <a:pt x="305" y="366"/>
                    <a:pt x="274" y="366"/>
                  </a:cubicBezTo>
                  <a:cubicBezTo>
                    <a:pt x="1" y="700"/>
                    <a:pt x="1" y="1186"/>
                    <a:pt x="305" y="1490"/>
                  </a:cubicBezTo>
                  <a:cubicBezTo>
                    <a:pt x="578" y="1764"/>
                    <a:pt x="1064" y="1794"/>
                    <a:pt x="1399" y="1490"/>
                  </a:cubicBezTo>
                  <a:cubicBezTo>
                    <a:pt x="1399" y="1490"/>
                    <a:pt x="1399" y="1490"/>
                    <a:pt x="1429" y="1490"/>
                  </a:cubicBezTo>
                  <a:cubicBezTo>
                    <a:pt x="1429" y="1460"/>
                    <a:pt x="1429" y="1460"/>
                    <a:pt x="1429" y="1460"/>
                  </a:cubicBezTo>
                  <a:cubicBezTo>
                    <a:pt x="1429" y="1460"/>
                    <a:pt x="1460" y="1460"/>
                    <a:pt x="1460" y="1429"/>
                  </a:cubicBezTo>
                  <a:cubicBezTo>
                    <a:pt x="1764" y="1126"/>
                    <a:pt x="1764" y="639"/>
                    <a:pt x="146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275375" y="548925"/>
              <a:ext cx="47150" cy="47150"/>
            </a:xfrm>
            <a:custGeom>
              <a:avLst/>
              <a:gdLst/>
              <a:ahLst/>
              <a:cxnLst/>
              <a:rect l="l" t="t" r="r" b="b"/>
              <a:pathLst>
                <a:path w="1886" h="1886" extrusionOk="0">
                  <a:moveTo>
                    <a:pt x="1551" y="335"/>
                  </a:moveTo>
                  <a:cubicBezTo>
                    <a:pt x="1247" y="1"/>
                    <a:pt x="700" y="1"/>
                    <a:pt x="366" y="335"/>
                  </a:cubicBezTo>
                  <a:cubicBezTo>
                    <a:pt x="366" y="335"/>
                    <a:pt x="366" y="335"/>
                    <a:pt x="366" y="335"/>
                  </a:cubicBezTo>
                  <a:cubicBezTo>
                    <a:pt x="335" y="365"/>
                    <a:pt x="335" y="365"/>
                    <a:pt x="335" y="365"/>
                  </a:cubicBezTo>
                  <a:cubicBezTo>
                    <a:pt x="335" y="365"/>
                    <a:pt x="305" y="396"/>
                    <a:pt x="305" y="396"/>
                  </a:cubicBezTo>
                  <a:cubicBezTo>
                    <a:pt x="1" y="730"/>
                    <a:pt x="1" y="1217"/>
                    <a:pt x="305" y="1551"/>
                  </a:cubicBezTo>
                  <a:cubicBezTo>
                    <a:pt x="639" y="1885"/>
                    <a:pt x="1156" y="1885"/>
                    <a:pt x="1490" y="1581"/>
                  </a:cubicBezTo>
                  <a:cubicBezTo>
                    <a:pt x="1490" y="1581"/>
                    <a:pt x="1490" y="1551"/>
                    <a:pt x="1490" y="1551"/>
                  </a:cubicBezTo>
                  <a:cubicBezTo>
                    <a:pt x="1521" y="1551"/>
                    <a:pt x="1521" y="1551"/>
                    <a:pt x="1521" y="1521"/>
                  </a:cubicBezTo>
                  <a:cubicBezTo>
                    <a:pt x="1521" y="1521"/>
                    <a:pt x="1551" y="1521"/>
                    <a:pt x="1551" y="1521"/>
                  </a:cubicBezTo>
                  <a:cubicBezTo>
                    <a:pt x="1885" y="1186"/>
                    <a:pt x="188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197125" y="469900"/>
              <a:ext cx="49400" cy="49425"/>
            </a:xfrm>
            <a:custGeom>
              <a:avLst/>
              <a:gdLst/>
              <a:ahLst/>
              <a:cxnLst/>
              <a:rect l="l" t="t" r="r" b="b"/>
              <a:pathLst>
                <a:path w="1976" h="1977" extrusionOk="0">
                  <a:moveTo>
                    <a:pt x="1641" y="335"/>
                  </a:moveTo>
                  <a:cubicBezTo>
                    <a:pt x="1307" y="1"/>
                    <a:pt x="730" y="1"/>
                    <a:pt x="395" y="335"/>
                  </a:cubicBezTo>
                  <a:cubicBezTo>
                    <a:pt x="395" y="335"/>
                    <a:pt x="395" y="365"/>
                    <a:pt x="365" y="365"/>
                  </a:cubicBezTo>
                  <a:cubicBezTo>
                    <a:pt x="365" y="365"/>
                    <a:pt x="365" y="365"/>
                    <a:pt x="365" y="365"/>
                  </a:cubicBezTo>
                  <a:cubicBezTo>
                    <a:pt x="334" y="396"/>
                    <a:pt x="334" y="396"/>
                    <a:pt x="334" y="396"/>
                  </a:cubicBezTo>
                  <a:cubicBezTo>
                    <a:pt x="0" y="760"/>
                    <a:pt x="0" y="1277"/>
                    <a:pt x="334" y="1612"/>
                  </a:cubicBezTo>
                  <a:cubicBezTo>
                    <a:pt x="669" y="1976"/>
                    <a:pt x="1216" y="1976"/>
                    <a:pt x="1550" y="1642"/>
                  </a:cubicBezTo>
                  <a:cubicBezTo>
                    <a:pt x="1581" y="1642"/>
                    <a:pt x="1581" y="1642"/>
                    <a:pt x="1581" y="1642"/>
                  </a:cubicBezTo>
                  <a:cubicBezTo>
                    <a:pt x="1611" y="1612"/>
                    <a:pt x="1611" y="1612"/>
                    <a:pt x="1611" y="1612"/>
                  </a:cubicBezTo>
                  <a:cubicBezTo>
                    <a:pt x="1611" y="1612"/>
                    <a:pt x="1611" y="1612"/>
                    <a:pt x="1641" y="1581"/>
                  </a:cubicBezTo>
                  <a:cubicBezTo>
                    <a:pt x="1976" y="1247"/>
                    <a:pt x="1976" y="700"/>
                    <a:pt x="164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119600" y="390875"/>
              <a:ext cx="50950" cy="51700"/>
            </a:xfrm>
            <a:custGeom>
              <a:avLst/>
              <a:gdLst/>
              <a:ahLst/>
              <a:cxnLst/>
              <a:rect l="l" t="t" r="r" b="b"/>
              <a:pathLst>
                <a:path w="2038" h="2068" extrusionOk="0">
                  <a:moveTo>
                    <a:pt x="1703" y="365"/>
                  </a:moveTo>
                  <a:cubicBezTo>
                    <a:pt x="1338" y="0"/>
                    <a:pt x="761" y="0"/>
                    <a:pt x="396" y="365"/>
                  </a:cubicBezTo>
                  <a:cubicBezTo>
                    <a:pt x="396" y="365"/>
                    <a:pt x="366" y="365"/>
                    <a:pt x="366" y="365"/>
                  </a:cubicBezTo>
                  <a:cubicBezTo>
                    <a:pt x="366" y="396"/>
                    <a:pt x="366" y="396"/>
                    <a:pt x="335" y="396"/>
                  </a:cubicBezTo>
                  <a:cubicBezTo>
                    <a:pt x="335" y="396"/>
                    <a:pt x="335" y="426"/>
                    <a:pt x="335" y="426"/>
                  </a:cubicBezTo>
                  <a:cubicBezTo>
                    <a:pt x="1" y="791"/>
                    <a:pt x="1" y="1338"/>
                    <a:pt x="335" y="1703"/>
                  </a:cubicBezTo>
                  <a:cubicBezTo>
                    <a:pt x="700" y="2037"/>
                    <a:pt x="1247" y="2067"/>
                    <a:pt x="1612" y="1733"/>
                  </a:cubicBezTo>
                  <a:cubicBezTo>
                    <a:pt x="1642" y="1733"/>
                    <a:pt x="1642" y="1703"/>
                    <a:pt x="1642" y="1703"/>
                  </a:cubicBezTo>
                  <a:cubicBezTo>
                    <a:pt x="1642" y="1703"/>
                    <a:pt x="1642" y="1703"/>
                    <a:pt x="1673" y="1672"/>
                  </a:cubicBezTo>
                  <a:cubicBezTo>
                    <a:pt x="1673" y="1672"/>
                    <a:pt x="1673" y="1672"/>
                    <a:pt x="1673" y="1672"/>
                  </a:cubicBezTo>
                  <a:cubicBezTo>
                    <a:pt x="2037" y="1307"/>
                    <a:pt x="2037" y="730"/>
                    <a:pt x="170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3524650" y="1892425"/>
              <a:ext cx="8375" cy="8375"/>
            </a:xfrm>
            <a:custGeom>
              <a:avLst/>
              <a:gdLst/>
              <a:ahLst/>
              <a:cxnLst/>
              <a:rect l="l" t="t" r="r" b="b"/>
              <a:pathLst>
                <a:path w="335" h="335" extrusionOk="0">
                  <a:moveTo>
                    <a:pt x="274" y="31"/>
                  </a:moveTo>
                  <a:cubicBezTo>
                    <a:pt x="244" y="0"/>
                    <a:pt x="152" y="0"/>
                    <a:pt x="92" y="31"/>
                  </a:cubicBezTo>
                  <a:cubicBezTo>
                    <a:pt x="92" y="61"/>
                    <a:pt x="92" y="61"/>
                    <a:pt x="92" y="61"/>
                  </a:cubicBezTo>
                  <a:cubicBezTo>
                    <a:pt x="61" y="91"/>
                    <a:pt x="61" y="91"/>
                    <a:pt x="61" y="91"/>
                  </a:cubicBezTo>
                  <a:cubicBezTo>
                    <a:pt x="0" y="122"/>
                    <a:pt x="0" y="213"/>
                    <a:pt x="61" y="274"/>
                  </a:cubicBezTo>
                  <a:cubicBezTo>
                    <a:pt x="92" y="334"/>
                    <a:pt x="183" y="334"/>
                    <a:pt x="244" y="274"/>
                  </a:cubicBezTo>
                  <a:cubicBezTo>
                    <a:pt x="244" y="274"/>
                    <a:pt x="244" y="243"/>
                    <a:pt x="244" y="243"/>
                  </a:cubicBezTo>
                  <a:cubicBezTo>
                    <a:pt x="244" y="243"/>
                    <a:pt x="274" y="243"/>
                    <a:pt x="274" y="243"/>
                  </a:cubicBezTo>
                  <a:cubicBezTo>
                    <a:pt x="335" y="182"/>
                    <a:pt x="335" y="91"/>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3446375" y="1813375"/>
              <a:ext cx="10675" cy="10675"/>
            </a:xfrm>
            <a:custGeom>
              <a:avLst/>
              <a:gdLst/>
              <a:ahLst/>
              <a:cxnLst/>
              <a:rect l="l" t="t" r="r" b="b"/>
              <a:pathLst>
                <a:path w="427" h="427" extrusionOk="0">
                  <a:moveTo>
                    <a:pt x="365" y="62"/>
                  </a:moveTo>
                  <a:cubicBezTo>
                    <a:pt x="305" y="1"/>
                    <a:pt x="183" y="1"/>
                    <a:pt x="122" y="62"/>
                  </a:cubicBezTo>
                  <a:cubicBezTo>
                    <a:pt x="122" y="62"/>
                    <a:pt x="122" y="92"/>
                    <a:pt x="122" y="92"/>
                  </a:cubicBezTo>
                  <a:cubicBezTo>
                    <a:pt x="92" y="92"/>
                    <a:pt x="92" y="92"/>
                    <a:pt x="61" y="92"/>
                  </a:cubicBezTo>
                  <a:cubicBezTo>
                    <a:pt x="1" y="183"/>
                    <a:pt x="1" y="275"/>
                    <a:pt x="61" y="335"/>
                  </a:cubicBezTo>
                  <a:cubicBezTo>
                    <a:pt x="153" y="427"/>
                    <a:pt x="244" y="427"/>
                    <a:pt x="305" y="335"/>
                  </a:cubicBezTo>
                  <a:cubicBezTo>
                    <a:pt x="335" y="335"/>
                    <a:pt x="335" y="335"/>
                    <a:pt x="335" y="305"/>
                  </a:cubicBezTo>
                  <a:cubicBezTo>
                    <a:pt x="335" y="305"/>
                    <a:pt x="365" y="305"/>
                    <a:pt x="365" y="305"/>
                  </a:cubicBezTo>
                  <a:cubicBezTo>
                    <a:pt x="426" y="244"/>
                    <a:pt x="426" y="123"/>
                    <a:pt x="36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3368100" y="1733600"/>
              <a:ext cx="13725" cy="13700"/>
            </a:xfrm>
            <a:custGeom>
              <a:avLst/>
              <a:gdLst/>
              <a:ahLst/>
              <a:cxnLst/>
              <a:rect l="l" t="t" r="r" b="b"/>
              <a:pathLst>
                <a:path w="549" h="548" extrusionOk="0">
                  <a:moveTo>
                    <a:pt x="457" y="92"/>
                  </a:moveTo>
                  <a:cubicBezTo>
                    <a:pt x="366" y="31"/>
                    <a:pt x="244" y="0"/>
                    <a:pt x="153" y="92"/>
                  </a:cubicBezTo>
                  <a:cubicBezTo>
                    <a:pt x="122" y="92"/>
                    <a:pt x="122" y="122"/>
                    <a:pt x="122" y="122"/>
                  </a:cubicBezTo>
                  <a:cubicBezTo>
                    <a:pt x="122" y="122"/>
                    <a:pt x="92" y="122"/>
                    <a:pt x="92" y="152"/>
                  </a:cubicBezTo>
                  <a:cubicBezTo>
                    <a:pt x="1" y="213"/>
                    <a:pt x="1" y="365"/>
                    <a:pt x="92" y="456"/>
                  </a:cubicBezTo>
                  <a:cubicBezTo>
                    <a:pt x="183" y="517"/>
                    <a:pt x="305" y="548"/>
                    <a:pt x="396" y="456"/>
                  </a:cubicBezTo>
                  <a:cubicBezTo>
                    <a:pt x="426" y="456"/>
                    <a:pt x="426" y="426"/>
                    <a:pt x="426" y="426"/>
                  </a:cubicBezTo>
                  <a:cubicBezTo>
                    <a:pt x="426" y="426"/>
                    <a:pt x="457" y="426"/>
                    <a:pt x="457" y="396"/>
                  </a:cubicBezTo>
                  <a:cubicBezTo>
                    <a:pt x="548" y="335"/>
                    <a:pt x="518"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3290600" y="1654575"/>
              <a:ext cx="15225" cy="15975"/>
            </a:xfrm>
            <a:custGeom>
              <a:avLst/>
              <a:gdLst/>
              <a:ahLst/>
              <a:cxnLst/>
              <a:rect l="l" t="t" r="r" b="b"/>
              <a:pathLst>
                <a:path w="609" h="639" extrusionOk="0">
                  <a:moveTo>
                    <a:pt x="517" y="122"/>
                  </a:moveTo>
                  <a:cubicBezTo>
                    <a:pt x="396" y="0"/>
                    <a:pt x="244" y="0"/>
                    <a:pt x="122" y="122"/>
                  </a:cubicBezTo>
                  <a:cubicBezTo>
                    <a:pt x="122" y="122"/>
                    <a:pt x="122" y="122"/>
                    <a:pt x="122" y="152"/>
                  </a:cubicBezTo>
                  <a:cubicBezTo>
                    <a:pt x="122" y="152"/>
                    <a:pt x="92" y="152"/>
                    <a:pt x="92" y="152"/>
                  </a:cubicBezTo>
                  <a:cubicBezTo>
                    <a:pt x="1" y="274"/>
                    <a:pt x="1" y="426"/>
                    <a:pt x="92" y="517"/>
                  </a:cubicBezTo>
                  <a:cubicBezTo>
                    <a:pt x="183" y="608"/>
                    <a:pt x="365" y="639"/>
                    <a:pt x="456" y="517"/>
                  </a:cubicBezTo>
                  <a:cubicBezTo>
                    <a:pt x="456" y="517"/>
                    <a:pt x="456" y="517"/>
                    <a:pt x="487" y="517"/>
                  </a:cubicBezTo>
                  <a:cubicBezTo>
                    <a:pt x="487" y="487"/>
                    <a:pt x="487" y="487"/>
                    <a:pt x="487" y="487"/>
                  </a:cubicBezTo>
                  <a:cubicBezTo>
                    <a:pt x="608" y="395"/>
                    <a:pt x="608"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3212325" y="1575550"/>
              <a:ext cx="17500" cy="18250"/>
            </a:xfrm>
            <a:custGeom>
              <a:avLst/>
              <a:gdLst/>
              <a:ahLst/>
              <a:cxnLst/>
              <a:rect l="l" t="t" r="r" b="b"/>
              <a:pathLst>
                <a:path w="700" h="730" extrusionOk="0">
                  <a:moveTo>
                    <a:pt x="578" y="122"/>
                  </a:moveTo>
                  <a:cubicBezTo>
                    <a:pt x="457" y="0"/>
                    <a:pt x="274" y="0"/>
                    <a:pt x="153" y="122"/>
                  </a:cubicBezTo>
                  <a:cubicBezTo>
                    <a:pt x="153" y="152"/>
                    <a:pt x="153" y="152"/>
                    <a:pt x="153" y="152"/>
                  </a:cubicBezTo>
                  <a:cubicBezTo>
                    <a:pt x="122" y="152"/>
                    <a:pt x="122" y="152"/>
                    <a:pt x="122" y="183"/>
                  </a:cubicBezTo>
                  <a:cubicBezTo>
                    <a:pt x="1" y="304"/>
                    <a:pt x="1" y="486"/>
                    <a:pt x="122" y="608"/>
                  </a:cubicBezTo>
                  <a:cubicBezTo>
                    <a:pt x="244" y="730"/>
                    <a:pt x="426" y="730"/>
                    <a:pt x="548" y="608"/>
                  </a:cubicBezTo>
                  <a:cubicBezTo>
                    <a:pt x="548" y="608"/>
                    <a:pt x="548" y="578"/>
                    <a:pt x="548" y="578"/>
                  </a:cubicBezTo>
                  <a:cubicBezTo>
                    <a:pt x="578" y="578"/>
                    <a:pt x="578" y="578"/>
                    <a:pt x="578" y="578"/>
                  </a:cubicBezTo>
                  <a:cubicBezTo>
                    <a:pt x="700" y="456"/>
                    <a:pt x="700" y="24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3134075" y="1496525"/>
              <a:ext cx="20525" cy="20525"/>
            </a:xfrm>
            <a:custGeom>
              <a:avLst/>
              <a:gdLst/>
              <a:ahLst/>
              <a:cxnLst/>
              <a:rect l="l" t="t" r="r" b="b"/>
              <a:pathLst>
                <a:path w="821" h="821" extrusionOk="0">
                  <a:moveTo>
                    <a:pt x="669" y="152"/>
                  </a:moveTo>
                  <a:cubicBezTo>
                    <a:pt x="547" y="0"/>
                    <a:pt x="334" y="0"/>
                    <a:pt x="182" y="152"/>
                  </a:cubicBezTo>
                  <a:cubicBezTo>
                    <a:pt x="182" y="152"/>
                    <a:pt x="182" y="152"/>
                    <a:pt x="182" y="182"/>
                  </a:cubicBezTo>
                  <a:cubicBezTo>
                    <a:pt x="152" y="182"/>
                    <a:pt x="152" y="182"/>
                    <a:pt x="152" y="182"/>
                  </a:cubicBezTo>
                  <a:cubicBezTo>
                    <a:pt x="0" y="304"/>
                    <a:pt x="0" y="547"/>
                    <a:pt x="152" y="669"/>
                  </a:cubicBezTo>
                  <a:cubicBezTo>
                    <a:pt x="274" y="821"/>
                    <a:pt x="486" y="821"/>
                    <a:pt x="638" y="669"/>
                  </a:cubicBezTo>
                  <a:cubicBezTo>
                    <a:pt x="638" y="669"/>
                    <a:pt x="638" y="669"/>
                    <a:pt x="638" y="669"/>
                  </a:cubicBezTo>
                  <a:cubicBezTo>
                    <a:pt x="638" y="638"/>
                    <a:pt x="669" y="638"/>
                    <a:pt x="669" y="638"/>
                  </a:cubicBezTo>
                  <a:cubicBezTo>
                    <a:pt x="821" y="486"/>
                    <a:pt x="82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3055800" y="1417475"/>
              <a:ext cx="22825" cy="22825"/>
            </a:xfrm>
            <a:custGeom>
              <a:avLst/>
              <a:gdLst/>
              <a:ahLst/>
              <a:cxnLst/>
              <a:rect l="l" t="t" r="r" b="b"/>
              <a:pathLst>
                <a:path w="913" h="913" extrusionOk="0">
                  <a:moveTo>
                    <a:pt x="760" y="153"/>
                  </a:moveTo>
                  <a:cubicBezTo>
                    <a:pt x="608" y="1"/>
                    <a:pt x="365" y="1"/>
                    <a:pt x="213" y="153"/>
                  </a:cubicBezTo>
                  <a:cubicBezTo>
                    <a:pt x="213" y="153"/>
                    <a:pt x="213" y="183"/>
                    <a:pt x="183" y="183"/>
                  </a:cubicBezTo>
                  <a:cubicBezTo>
                    <a:pt x="183" y="183"/>
                    <a:pt x="183" y="183"/>
                    <a:pt x="152" y="214"/>
                  </a:cubicBezTo>
                  <a:cubicBezTo>
                    <a:pt x="0" y="366"/>
                    <a:pt x="0" y="609"/>
                    <a:pt x="152" y="761"/>
                  </a:cubicBezTo>
                  <a:cubicBezTo>
                    <a:pt x="304" y="913"/>
                    <a:pt x="547" y="913"/>
                    <a:pt x="699" y="761"/>
                  </a:cubicBezTo>
                  <a:cubicBezTo>
                    <a:pt x="730" y="761"/>
                    <a:pt x="730" y="730"/>
                    <a:pt x="730" y="730"/>
                  </a:cubicBezTo>
                  <a:cubicBezTo>
                    <a:pt x="730" y="730"/>
                    <a:pt x="760" y="730"/>
                    <a:pt x="760" y="700"/>
                  </a:cubicBezTo>
                  <a:cubicBezTo>
                    <a:pt x="912" y="578"/>
                    <a:pt x="912" y="305"/>
                    <a:pt x="76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978275" y="1338450"/>
              <a:ext cx="24350" cy="25100"/>
            </a:xfrm>
            <a:custGeom>
              <a:avLst/>
              <a:gdLst/>
              <a:ahLst/>
              <a:cxnLst/>
              <a:rect l="l" t="t" r="r" b="b"/>
              <a:pathLst>
                <a:path w="974" h="1004" extrusionOk="0">
                  <a:moveTo>
                    <a:pt x="822" y="183"/>
                  </a:moveTo>
                  <a:cubicBezTo>
                    <a:pt x="639" y="1"/>
                    <a:pt x="366" y="1"/>
                    <a:pt x="214" y="183"/>
                  </a:cubicBezTo>
                  <a:cubicBezTo>
                    <a:pt x="214" y="183"/>
                    <a:pt x="214" y="183"/>
                    <a:pt x="183" y="214"/>
                  </a:cubicBezTo>
                  <a:cubicBezTo>
                    <a:pt x="183" y="214"/>
                    <a:pt x="183" y="214"/>
                    <a:pt x="153" y="214"/>
                  </a:cubicBezTo>
                  <a:cubicBezTo>
                    <a:pt x="1" y="396"/>
                    <a:pt x="1" y="639"/>
                    <a:pt x="153" y="821"/>
                  </a:cubicBezTo>
                  <a:cubicBezTo>
                    <a:pt x="335" y="1004"/>
                    <a:pt x="609" y="1004"/>
                    <a:pt x="761" y="821"/>
                  </a:cubicBezTo>
                  <a:cubicBezTo>
                    <a:pt x="761" y="821"/>
                    <a:pt x="791" y="821"/>
                    <a:pt x="791" y="791"/>
                  </a:cubicBezTo>
                  <a:cubicBezTo>
                    <a:pt x="791" y="791"/>
                    <a:pt x="791" y="791"/>
                    <a:pt x="822" y="791"/>
                  </a:cubicBezTo>
                  <a:cubicBezTo>
                    <a:pt x="974" y="609"/>
                    <a:pt x="974" y="335"/>
                    <a:pt x="82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900025" y="1259425"/>
              <a:ext cx="27375" cy="27375"/>
            </a:xfrm>
            <a:custGeom>
              <a:avLst/>
              <a:gdLst/>
              <a:ahLst/>
              <a:cxnLst/>
              <a:rect l="l" t="t" r="r" b="b"/>
              <a:pathLst>
                <a:path w="1095" h="1095" extrusionOk="0">
                  <a:moveTo>
                    <a:pt x="912" y="183"/>
                  </a:moveTo>
                  <a:cubicBezTo>
                    <a:pt x="730" y="1"/>
                    <a:pt x="426" y="1"/>
                    <a:pt x="243" y="183"/>
                  </a:cubicBezTo>
                  <a:cubicBezTo>
                    <a:pt x="213" y="183"/>
                    <a:pt x="213" y="213"/>
                    <a:pt x="213" y="213"/>
                  </a:cubicBezTo>
                  <a:cubicBezTo>
                    <a:pt x="213" y="213"/>
                    <a:pt x="183" y="213"/>
                    <a:pt x="183" y="213"/>
                  </a:cubicBezTo>
                  <a:cubicBezTo>
                    <a:pt x="0" y="426"/>
                    <a:pt x="0" y="700"/>
                    <a:pt x="183" y="912"/>
                  </a:cubicBezTo>
                  <a:cubicBezTo>
                    <a:pt x="365" y="1095"/>
                    <a:pt x="669" y="1095"/>
                    <a:pt x="851" y="912"/>
                  </a:cubicBezTo>
                  <a:cubicBezTo>
                    <a:pt x="851" y="882"/>
                    <a:pt x="851" y="882"/>
                    <a:pt x="882" y="882"/>
                  </a:cubicBezTo>
                  <a:cubicBezTo>
                    <a:pt x="882" y="882"/>
                    <a:pt x="882" y="852"/>
                    <a:pt x="882" y="852"/>
                  </a:cubicBezTo>
                  <a:cubicBezTo>
                    <a:pt x="1064" y="669"/>
                    <a:pt x="1094"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821750" y="1180400"/>
              <a:ext cx="29650" cy="29650"/>
            </a:xfrm>
            <a:custGeom>
              <a:avLst/>
              <a:gdLst/>
              <a:ahLst/>
              <a:cxnLst/>
              <a:rect l="l" t="t" r="r" b="b"/>
              <a:pathLst>
                <a:path w="1186" h="1186" extrusionOk="0">
                  <a:moveTo>
                    <a:pt x="973" y="213"/>
                  </a:moveTo>
                  <a:cubicBezTo>
                    <a:pt x="791" y="0"/>
                    <a:pt x="456" y="0"/>
                    <a:pt x="274" y="213"/>
                  </a:cubicBezTo>
                  <a:cubicBezTo>
                    <a:pt x="244" y="213"/>
                    <a:pt x="244" y="213"/>
                    <a:pt x="244" y="213"/>
                  </a:cubicBezTo>
                  <a:cubicBezTo>
                    <a:pt x="244" y="244"/>
                    <a:pt x="213" y="244"/>
                    <a:pt x="213" y="244"/>
                  </a:cubicBezTo>
                  <a:cubicBezTo>
                    <a:pt x="0" y="456"/>
                    <a:pt x="0" y="760"/>
                    <a:pt x="213" y="973"/>
                  </a:cubicBezTo>
                  <a:cubicBezTo>
                    <a:pt x="396" y="1186"/>
                    <a:pt x="730" y="1186"/>
                    <a:pt x="943" y="973"/>
                  </a:cubicBezTo>
                  <a:cubicBezTo>
                    <a:pt x="943" y="973"/>
                    <a:pt x="943" y="943"/>
                    <a:pt x="943" y="943"/>
                  </a:cubicBezTo>
                  <a:cubicBezTo>
                    <a:pt x="973" y="943"/>
                    <a:pt x="973" y="943"/>
                    <a:pt x="973" y="943"/>
                  </a:cubicBezTo>
                  <a:cubicBezTo>
                    <a:pt x="1186" y="730"/>
                    <a:pt x="1186" y="39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744250" y="1101375"/>
              <a:ext cx="31175" cy="31925"/>
            </a:xfrm>
            <a:custGeom>
              <a:avLst/>
              <a:gdLst/>
              <a:ahLst/>
              <a:cxnLst/>
              <a:rect l="l" t="t" r="r" b="b"/>
              <a:pathLst>
                <a:path w="1247" h="1277" extrusionOk="0">
                  <a:moveTo>
                    <a:pt x="1033" y="213"/>
                  </a:moveTo>
                  <a:cubicBezTo>
                    <a:pt x="821" y="0"/>
                    <a:pt x="456" y="0"/>
                    <a:pt x="243" y="213"/>
                  </a:cubicBezTo>
                  <a:cubicBezTo>
                    <a:pt x="243" y="213"/>
                    <a:pt x="243" y="243"/>
                    <a:pt x="243" y="243"/>
                  </a:cubicBezTo>
                  <a:cubicBezTo>
                    <a:pt x="213" y="243"/>
                    <a:pt x="213" y="243"/>
                    <a:pt x="213" y="243"/>
                  </a:cubicBezTo>
                  <a:cubicBezTo>
                    <a:pt x="0" y="456"/>
                    <a:pt x="0" y="821"/>
                    <a:pt x="213" y="1034"/>
                  </a:cubicBezTo>
                  <a:cubicBezTo>
                    <a:pt x="426" y="1277"/>
                    <a:pt x="760" y="1277"/>
                    <a:pt x="1003" y="1064"/>
                  </a:cubicBezTo>
                  <a:cubicBezTo>
                    <a:pt x="1003" y="1034"/>
                    <a:pt x="1003" y="1034"/>
                    <a:pt x="1003" y="1034"/>
                  </a:cubicBezTo>
                  <a:cubicBezTo>
                    <a:pt x="1003" y="1003"/>
                    <a:pt x="1033" y="1003"/>
                    <a:pt x="1033" y="1003"/>
                  </a:cubicBezTo>
                  <a:cubicBezTo>
                    <a:pt x="1246" y="791"/>
                    <a:pt x="1246" y="456"/>
                    <a:pt x="103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665975" y="1022350"/>
              <a:ext cx="34225" cy="34200"/>
            </a:xfrm>
            <a:custGeom>
              <a:avLst/>
              <a:gdLst/>
              <a:ahLst/>
              <a:cxnLst/>
              <a:rect l="l" t="t" r="r" b="b"/>
              <a:pathLst>
                <a:path w="1369" h="1368" extrusionOk="0">
                  <a:moveTo>
                    <a:pt x="1125" y="243"/>
                  </a:moveTo>
                  <a:cubicBezTo>
                    <a:pt x="882" y="0"/>
                    <a:pt x="517" y="0"/>
                    <a:pt x="274" y="243"/>
                  </a:cubicBezTo>
                  <a:cubicBezTo>
                    <a:pt x="274" y="243"/>
                    <a:pt x="274" y="243"/>
                    <a:pt x="274" y="243"/>
                  </a:cubicBezTo>
                  <a:cubicBezTo>
                    <a:pt x="243" y="274"/>
                    <a:pt x="243" y="274"/>
                    <a:pt x="243" y="274"/>
                  </a:cubicBezTo>
                  <a:cubicBezTo>
                    <a:pt x="0" y="517"/>
                    <a:pt x="0" y="882"/>
                    <a:pt x="213" y="1125"/>
                  </a:cubicBezTo>
                  <a:cubicBezTo>
                    <a:pt x="456" y="1368"/>
                    <a:pt x="851" y="1368"/>
                    <a:pt x="1064" y="1125"/>
                  </a:cubicBezTo>
                  <a:cubicBezTo>
                    <a:pt x="1095" y="1125"/>
                    <a:pt x="1095" y="1125"/>
                    <a:pt x="1095" y="1094"/>
                  </a:cubicBezTo>
                  <a:cubicBezTo>
                    <a:pt x="1095" y="1094"/>
                    <a:pt x="1125" y="1094"/>
                    <a:pt x="1125" y="1094"/>
                  </a:cubicBezTo>
                  <a:cubicBezTo>
                    <a:pt x="1368" y="851"/>
                    <a:pt x="1368" y="456"/>
                    <a:pt x="112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587700" y="943325"/>
              <a:ext cx="36500" cy="36500"/>
            </a:xfrm>
            <a:custGeom>
              <a:avLst/>
              <a:gdLst/>
              <a:ahLst/>
              <a:cxnLst/>
              <a:rect l="l" t="t" r="r" b="b"/>
              <a:pathLst>
                <a:path w="1460" h="1460" extrusionOk="0">
                  <a:moveTo>
                    <a:pt x="1216" y="243"/>
                  </a:moveTo>
                  <a:cubicBezTo>
                    <a:pt x="973" y="0"/>
                    <a:pt x="548" y="0"/>
                    <a:pt x="304" y="243"/>
                  </a:cubicBezTo>
                  <a:cubicBezTo>
                    <a:pt x="304" y="243"/>
                    <a:pt x="304" y="274"/>
                    <a:pt x="274" y="274"/>
                  </a:cubicBezTo>
                  <a:cubicBezTo>
                    <a:pt x="274" y="274"/>
                    <a:pt x="274" y="274"/>
                    <a:pt x="244" y="304"/>
                  </a:cubicBezTo>
                  <a:cubicBezTo>
                    <a:pt x="1" y="547"/>
                    <a:pt x="1" y="942"/>
                    <a:pt x="244" y="1185"/>
                  </a:cubicBezTo>
                  <a:cubicBezTo>
                    <a:pt x="517" y="1459"/>
                    <a:pt x="912" y="1459"/>
                    <a:pt x="1156" y="1216"/>
                  </a:cubicBezTo>
                  <a:cubicBezTo>
                    <a:pt x="1156" y="1185"/>
                    <a:pt x="1186" y="1185"/>
                    <a:pt x="1186" y="1185"/>
                  </a:cubicBezTo>
                  <a:cubicBezTo>
                    <a:pt x="1186" y="1155"/>
                    <a:pt x="1186" y="1155"/>
                    <a:pt x="1216" y="1155"/>
                  </a:cubicBezTo>
                  <a:cubicBezTo>
                    <a:pt x="1460" y="912"/>
                    <a:pt x="1460" y="517"/>
                    <a:pt x="121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509425" y="864275"/>
              <a:ext cx="38775" cy="38800"/>
            </a:xfrm>
            <a:custGeom>
              <a:avLst/>
              <a:gdLst/>
              <a:ahLst/>
              <a:cxnLst/>
              <a:rect l="l" t="t" r="r" b="b"/>
              <a:pathLst>
                <a:path w="1551" h="1552" extrusionOk="0">
                  <a:moveTo>
                    <a:pt x="1308" y="274"/>
                  </a:moveTo>
                  <a:cubicBezTo>
                    <a:pt x="1034" y="1"/>
                    <a:pt x="609" y="1"/>
                    <a:pt x="335" y="274"/>
                  </a:cubicBezTo>
                  <a:cubicBezTo>
                    <a:pt x="305" y="274"/>
                    <a:pt x="305" y="274"/>
                    <a:pt x="305" y="274"/>
                  </a:cubicBezTo>
                  <a:cubicBezTo>
                    <a:pt x="305" y="305"/>
                    <a:pt x="274" y="305"/>
                    <a:pt x="274" y="305"/>
                  </a:cubicBezTo>
                  <a:cubicBezTo>
                    <a:pt x="1" y="578"/>
                    <a:pt x="1" y="1004"/>
                    <a:pt x="274" y="1278"/>
                  </a:cubicBezTo>
                  <a:cubicBezTo>
                    <a:pt x="548" y="1551"/>
                    <a:pt x="973" y="1551"/>
                    <a:pt x="1247" y="1278"/>
                  </a:cubicBezTo>
                  <a:cubicBezTo>
                    <a:pt x="1247" y="1278"/>
                    <a:pt x="1247" y="1278"/>
                    <a:pt x="1277" y="1247"/>
                  </a:cubicBezTo>
                  <a:cubicBezTo>
                    <a:pt x="1277" y="1247"/>
                    <a:pt x="1277" y="1247"/>
                    <a:pt x="1277" y="1247"/>
                  </a:cubicBezTo>
                  <a:cubicBezTo>
                    <a:pt x="1551" y="974"/>
                    <a:pt x="1551" y="548"/>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431925" y="785250"/>
              <a:ext cx="41050" cy="41075"/>
            </a:xfrm>
            <a:custGeom>
              <a:avLst/>
              <a:gdLst/>
              <a:ahLst/>
              <a:cxnLst/>
              <a:rect l="l" t="t" r="r" b="b"/>
              <a:pathLst>
                <a:path w="1642" h="1643" extrusionOk="0">
                  <a:moveTo>
                    <a:pt x="1338" y="274"/>
                  </a:moveTo>
                  <a:cubicBezTo>
                    <a:pt x="1064" y="1"/>
                    <a:pt x="608" y="1"/>
                    <a:pt x="304" y="274"/>
                  </a:cubicBezTo>
                  <a:cubicBezTo>
                    <a:pt x="304" y="274"/>
                    <a:pt x="304" y="305"/>
                    <a:pt x="304" y="305"/>
                  </a:cubicBezTo>
                  <a:cubicBezTo>
                    <a:pt x="304" y="305"/>
                    <a:pt x="274" y="305"/>
                    <a:pt x="274" y="305"/>
                  </a:cubicBezTo>
                  <a:cubicBezTo>
                    <a:pt x="0" y="609"/>
                    <a:pt x="0" y="1065"/>
                    <a:pt x="274" y="1338"/>
                  </a:cubicBezTo>
                  <a:cubicBezTo>
                    <a:pt x="548" y="1642"/>
                    <a:pt x="1003" y="1642"/>
                    <a:pt x="1307" y="1369"/>
                  </a:cubicBezTo>
                  <a:cubicBezTo>
                    <a:pt x="1307" y="1338"/>
                    <a:pt x="1307" y="1338"/>
                    <a:pt x="1307" y="1338"/>
                  </a:cubicBezTo>
                  <a:cubicBezTo>
                    <a:pt x="1338" y="1338"/>
                    <a:pt x="1338" y="1308"/>
                    <a:pt x="1338" y="1308"/>
                  </a:cubicBezTo>
                  <a:cubicBezTo>
                    <a:pt x="1642" y="1034"/>
                    <a:pt x="1642" y="57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353650" y="706225"/>
              <a:ext cx="43350" cy="43350"/>
            </a:xfrm>
            <a:custGeom>
              <a:avLst/>
              <a:gdLst/>
              <a:ahLst/>
              <a:cxnLst/>
              <a:rect l="l" t="t" r="r" b="b"/>
              <a:pathLst>
                <a:path w="1734" h="1734" extrusionOk="0">
                  <a:moveTo>
                    <a:pt x="1429" y="305"/>
                  </a:moveTo>
                  <a:cubicBezTo>
                    <a:pt x="1125" y="1"/>
                    <a:pt x="639" y="1"/>
                    <a:pt x="335" y="274"/>
                  </a:cubicBezTo>
                  <a:cubicBezTo>
                    <a:pt x="335" y="305"/>
                    <a:pt x="335" y="305"/>
                    <a:pt x="335" y="305"/>
                  </a:cubicBezTo>
                  <a:cubicBezTo>
                    <a:pt x="305" y="335"/>
                    <a:pt x="305" y="335"/>
                    <a:pt x="305" y="335"/>
                  </a:cubicBezTo>
                  <a:cubicBezTo>
                    <a:pt x="1" y="639"/>
                    <a:pt x="1" y="1125"/>
                    <a:pt x="305" y="1429"/>
                  </a:cubicBezTo>
                  <a:cubicBezTo>
                    <a:pt x="609" y="1733"/>
                    <a:pt x="1095" y="1733"/>
                    <a:pt x="1399" y="1429"/>
                  </a:cubicBezTo>
                  <a:cubicBezTo>
                    <a:pt x="1399" y="1429"/>
                    <a:pt x="1399" y="1399"/>
                    <a:pt x="1399" y="1399"/>
                  </a:cubicBezTo>
                  <a:cubicBezTo>
                    <a:pt x="1399" y="1399"/>
                    <a:pt x="1429" y="1399"/>
                    <a:pt x="1429" y="1399"/>
                  </a:cubicBezTo>
                  <a:cubicBezTo>
                    <a:pt x="1733" y="1095"/>
                    <a:pt x="1733" y="609"/>
                    <a:pt x="142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275375" y="627200"/>
              <a:ext cx="45625" cy="45625"/>
            </a:xfrm>
            <a:custGeom>
              <a:avLst/>
              <a:gdLst/>
              <a:ahLst/>
              <a:cxnLst/>
              <a:rect l="l" t="t" r="r" b="b"/>
              <a:pathLst>
                <a:path w="1825" h="1825" extrusionOk="0">
                  <a:moveTo>
                    <a:pt x="1521" y="304"/>
                  </a:moveTo>
                  <a:cubicBezTo>
                    <a:pt x="1217" y="0"/>
                    <a:pt x="700" y="0"/>
                    <a:pt x="366" y="304"/>
                  </a:cubicBezTo>
                  <a:cubicBezTo>
                    <a:pt x="366" y="304"/>
                    <a:pt x="366" y="335"/>
                    <a:pt x="335" y="335"/>
                  </a:cubicBezTo>
                  <a:cubicBezTo>
                    <a:pt x="335" y="335"/>
                    <a:pt x="335" y="335"/>
                    <a:pt x="335" y="335"/>
                  </a:cubicBezTo>
                  <a:cubicBezTo>
                    <a:pt x="1" y="669"/>
                    <a:pt x="1" y="1186"/>
                    <a:pt x="305" y="1490"/>
                  </a:cubicBezTo>
                  <a:cubicBezTo>
                    <a:pt x="639" y="1824"/>
                    <a:pt x="1156" y="1824"/>
                    <a:pt x="1460" y="1520"/>
                  </a:cubicBezTo>
                  <a:cubicBezTo>
                    <a:pt x="1490" y="1490"/>
                    <a:pt x="1490" y="1490"/>
                    <a:pt x="1490" y="1490"/>
                  </a:cubicBezTo>
                  <a:cubicBezTo>
                    <a:pt x="1490" y="1490"/>
                    <a:pt x="1521" y="1459"/>
                    <a:pt x="1521" y="1459"/>
                  </a:cubicBezTo>
                  <a:cubicBezTo>
                    <a:pt x="1825" y="1156"/>
                    <a:pt x="1825" y="639"/>
                    <a:pt x="152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197125" y="547400"/>
              <a:ext cx="48650" cy="48675"/>
            </a:xfrm>
            <a:custGeom>
              <a:avLst/>
              <a:gdLst/>
              <a:ahLst/>
              <a:cxnLst/>
              <a:rect l="l" t="t" r="r" b="b"/>
              <a:pathLst>
                <a:path w="1946" h="1947" extrusionOk="0">
                  <a:moveTo>
                    <a:pt x="1611" y="366"/>
                  </a:moveTo>
                  <a:cubicBezTo>
                    <a:pt x="1277" y="31"/>
                    <a:pt x="730" y="1"/>
                    <a:pt x="395" y="335"/>
                  </a:cubicBezTo>
                  <a:cubicBezTo>
                    <a:pt x="395" y="366"/>
                    <a:pt x="395" y="366"/>
                    <a:pt x="365" y="366"/>
                  </a:cubicBezTo>
                  <a:cubicBezTo>
                    <a:pt x="365" y="366"/>
                    <a:pt x="365" y="396"/>
                    <a:pt x="334" y="396"/>
                  </a:cubicBezTo>
                  <a:cubicBezTo>
                    <a:pt x="0" y="730"/>
                    <a:pt x="0" y="1278"/>
                    <a:pt x="334" y="1612"/>
                  </a:cubicBezTo>
                  <a:cubicBezTo>
                    <a:pt x="669" y="1946"/>
                    <a:pt x="1216" y="1946"/>
                    <a:pt x="1550" y="1612"/>
                  </a:cubicBezTo>
                  <a:cubicBezTo>
                    <a:pt x="1550" y="1612"/>
                    <a:pt x="1581" y="1582"/>
                    <a:pt x="1581" y="1582"/>
                  </a:cubicBezTo>
                  <a:cubicBezTo>
                    <a:pt x="1581" y="1582"/>
                    <a:pt x="1581" y="1582"/>
                    <a:pt x="1611" y="1582"/>
                  </a:cubicBezTo>
                  <a:cubicBezTo>
                    <a:pt x="1945" y="1247"/>
                    <a:pt x="1945" y="700"/>
                    <a:pt x="161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2119600" y="468375"/>
              <a:ext cx="50175" cy="50950"/>
            </a:xfrm>
            <a:custGeom>
              <a:avLst/>
              <a:gdLst/>
              <a:ahLst/>
              <a:cxnLst/>
              <a:rect l="l" t="t" r="r" b="b"/>
              <a:pathLst>
                <a:path w="2007" h="2038" extrusionOk="0">
                  <a:moveTo>
                    <a:pt x="1673" y="366"/>
                  </a:moveTo>
                  <a:cubicBezTo>
                    <a:pt x="1308" y="1"/>
                    <a:pt x="730" y="1"/>
                    <a:pt x="396" y="366"/>
                  </a:cubicBezTo>
                  <a:cubicBezTo>
                    <a:pt x="366" y="366"/>
                    <a:pt x="366" y="396"/>
                    <a:pt x="366" y="396"/>
                  </a:cubicBezTo>
                  <a:cubicBezTo>
                    <a:pt x="366" y="396"/>
                    <a:pt x="366" y="396"/>
                    <a:pt x="335" y="396"/>
                  </a:cubicBezTo>
                  <a:cubicBezTo>
                    <a:pt x="1" y="761"/>
                    <a:pt x="1" y="1308"/>
                    <a:pt x="335" y="1673"/>
                  </a:cubicBezTo>
                  <a:cubicBezTo>
                    <a:pt x="700" y="2037"/>
                    <a:pt x="1247" y="2037"/>
                    <a:pt x="1612" y="1703"/>
                  </a:cubicBezTo>
                  <a:cubicBezTo>
                    <a:pt x="1612" y="1673"/>
                    <a:pt x="1612" y="1673"/>
                    <a:pt x="1642" y="1673"/>
                  </a:cubicBezTo>
                  <a:cubicBezTo>
                    <a:pt x="1642" y="1673"/>
                    <a:pt x="1642" y="1642"/>
                    <a:pt x="1642" y="1642"/>
                  </a:cubicBezTo>
                  <a:cubicBezTo>
                    <a:pt x="2007" y="1308"/>
                    <a:pt x="2007" y="730"/>
                    <a:pt x="1673"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2041350" y="389350"/>
              <a:ext cx="52450" cy="53225"/>
            </a:xfrm>
            <a:custGeom>
              <a:avLst/>
              <a:gdLst/>
              <a:ahLst/>
              <a:cxnLst/>
              <a:rect l="l" t="t" r="r" b="b"/>
              <a:pathLst>
                <a:path w="2098" h="2129" extrusionOk="0">
                  <a:moveTo>
                    <a:pt x="1733" y="396"/>
                  </a:moveTo>
                  <a:cubicBezTo>
                    <a:pt x="1368" y="1"/>
                    <a:pt x="790" y="1"/>
                    <a:pt x="395" y="365"/>
                  </a:cubicBezTo>
                  <a:cubicBezTo>
                    <a:pt x="395" y="396"/>
                    <a:pt x="395" y="396"/>
                    <a:pt x="395" y="396"/>
                  </a:cubicBezTo>
                  <a:cubicBezTo>
                    <a:pt x="395" y="396"/>
                    <a:pt x="365" y="426"/>
                    <a:pt x="365" y="426"/>
                  </a:cubicBezTo>
                  <a:cubicBezTo>
                    <a:pt x="0" y="791"/>
                    <a:pt x="0" y="1368"/>
                    <a:pt x="365" y="1764"/>
                  </a:cubicBezTo>
                  <a:cubicBezTo>
                    <a:pt x="730" y="2128"/>
                    <a:pt x="1337" y="2128"/>
                    <a:pt x="1702" y="1764"/>
                  </a:cubicBezTo>
                  <a:cubicBezTo>
                    <a:pt x="1702" y="1764"/>
                    <a:pt x="1702" y="1733"/>
                    <a:pt x="1702" y="1733"/>
                  </a:cubicBezTo>
                  <a:cubicBezTo>
                    <a:pt x="1733" y="1733"/>
                    <a:pt x="1733" y="1733"/>
                    <a:pt x="1733" y="1733"/>
                  </a:cubicBezTo>
                  <a:cubicBezTo>
                    <a:pt x="2097" y="1338"/>
                    <a:pt x="2097" y="761"/>
                    <a:pt x="1733"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3524650" y="1969925"/>
              <a:ext cx="7625" cy="6875"/>
            </a:xfrm>
            <a:custGeom>
              <a:avLst/>
              <a:gdLst/>
              <a:ahLst/>
              <a:cxnLst/>
              <a:rect l="l" t="t" r="r" b="b"/>
              <a:pathLst>
                <a:path w="305" h="275" extrusionOk="0">
                  <a:moveTo>
                    <a:pt x="244" y="61"/>
                  </a:moveTo>
                  <a:cubicBezTo>
                    <a:pt x="213" y="0"/>
                    <a:pt x="122" y="0"/>
                    <a:pt x="92" y="61"/>
                  </a:cubicBezTo>
                  <a:cubicBezTo>
                    <a:pt x="92" y="61"/>
                    <a:pt x="92" y="61"/>
                    <a:pt x="92" y="92"/>
                  </a:cubicBezTo>
                  <a:cubicBezTo>
                    <a:pt x="61" y="92"/>
                    <a:pt x="61" y="92"/>
                    <a:pt x="61" y="92"/>
                  </a:cubicBezTo>
                  <a:cubicBezTo>
                    <a:pt x="0" y="122"/>
                    <a:pt x="0" y="213"/>
                    <a:pt x="61" y="244"/>
                  </a:cubicBezTo>
                  <a:cubicBezTo>
                    <a:pt x="92" y="274"/>
                    <a:pt x="152" y="274"/>
                    <a:pt x="213" y="244"/>
                  </a:cubicBezTo>
                  <a:cubicBezTo>
                    <a:pt x="213" y="244"/>
                    <a:pt x="213" y="213"/>
                    <a:pt x="213" y="213"/>
                  </a:cubicBezTo>
                  <a:cubicBezTo>
                    <a:pt x="213" y="213"/>
                    <a:pt x="244" y="213"/>
                    <a:pt x="244" y="213"/>
                  </a:cubicBezTo>
                  <a:cubicBezTo>
                    <a:pt x="274" y="152"/>
                    <a:pt x="304" y="92"/>
                    <a:pt x="24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3446375" y="1890900"/>
              <a:ext cx="9900" cy="9150"/>
            </a:xfrm>
            <a:custGeom>
              <a:avLst/>
              <a:gdLst/>
              <a:ahLst/>
              <a:cxnLst/>
              <a:rect l="l" t="t" r="r" b="b"/>
              <a:pathLst>
                <a:path w="396" h="366" extrusionOk="0">
                  <a:moveTo>
                    <a:pt x="335" y="61"/>
                  </a:moveTo>
                  <a:cubicBezTo>
                    <a:pt x="274" y="0"/>
                    <a:pt x="183" y="0"/>
                    <a:pt x="122" y="61"/>
                  </a:cubicBezTo>
                  <a:cubicBezTo>
                    <a:pt x="92" y="61"/>
                    <a:pt x="122" y="92"/>
                    <a:pt x="92" y="92"/>
                  </a:cubicBezTo>
                  <a:cubicBezTo>
                    <a:pt x="92" y="92"/>
                    <a:pt x="92" y="92"/>
                    <a:pt x="61" y="92"/>
                  </a:cubicBezTo>
                  <a:cubicBezTo>
                    <a:pt x="1" y="152"/>
                    <a:pt x="31" y="274"/>
                    <a:pt x="61" y="335"/>
                  </a:cubicBezTo>
                  <a:cubicBezTo>
                    <a:pt x="122" y="365"/>
                    <a:pt x="213" y="365"/>
                    <a:pt x="274" y="335"/>
                  </a:cubicBezTo>
                  <a:cubicBezTo>
                    <a:pt x="305" y="304"/>
                    <a:pt x="305" y="304"/>
                    <a:pt x="305" y="304"/>
                  </a:cubicBezTo>
                  <a:cubicBezTo>
                    <a:pt x="305" y="274"/>
                    <a:pt x="335" y="274"/>
                    <a:pt x="335" y="274"/>
                  </a:cubicBezTo>
                  <a:cubicBezTo>
                    <a:pt x="396" y="21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368875" y="1811875"/>
              <a:ext cx="11425" cy="12175"/>
            </a:xfrm>
            <a:custGeom>
              <a:avLst/>
              <a:gdLst/>
              <a:ahLst/>
              <a:cxnLst/>
              <a:rect l="l" t="t" r="r" b="b"/>
              <a:pathLst>
                <a:path w="457" h="487" extrusionOk="0">
                  <a:moveTo>
                    <a:pt x="395" y="91"/>
                  </a:moveTo>
                  <a:cubicBezTo>
                    <a:pt x="304" y="0"/>
                    <a:pt x="183" y="0"/>
                    <a:pt x="122" y="91"/>
                  </a:cubicBezTo>
                  <a:cubicBezTo>
                    <a:pt x="91" y="91"/>
                    <a:pt x="91" y="91"/>
                    <a:pt x="91" y="122"/>
                  </a:cubicBezTo>
                  <a:cubicBezTo>
                    <a:pt x="91" y="122"/>
                    <a:pt x="91" y="122"/>
                    <a:pt x="61" y="122"/>
                  </a:cubicBezTo>
                  <a:cubicBezTo>
                    <a:pt x="0" y="183"/>
                    <a:pt x="0" y="335"/>
                    <a:pt x="61" y="395"/>
                  </a:cubicBezTo>
                  <a:cubicBezTo>
                    <a:pt x="152" y="487"/>
                    <a:pt x="274" y="456"/>
                    <a:pt x="335" y="395"/>
                  </a:cubicBezTo>
                  <a:cubicBezTo>
                    <a:pt x="335" y="395"/>
                    <a:pt x="335" y="365"/>
                    <a:pt x="365" y="365"/>
                  </a:cubicBezTo>
                  <a:cubicBezTo>
                    <a:pt x="365" y="365"/>
                    <a:pt x="365" y="365"/>
                    <a:pt x="395" y="365"/>
                  </a:cubicBezTo>
                  <a:cubicBezTo>
                    <a:pt x="456" y="274"/>
                    <a:pt x="456" y="152"/>
                    <a:pt x="39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290600" y="1732850"/>
              <a:ext cx="13700" cy="14450"/>
            </a:xfrm>
            <a:custGeom>
              <a:avLst/>
              <a:gdLst/>
              <a:ahLst/>
              <a:cxnLst/>
              <a:rect l="l" t="t" r="r" b="b"/>
              <a:pathLst>
                <a:path w="548" h="578" extrusionOk="0">
                  <a:moveTo>
                    <a:pt x="456" y="91"/>
                  </a:moveTo>
                  <a:cubicBezTo>
                    <a:pt x="365" y="0"/>
                    <a:pt x="213" y="0"/>
                    <a:pt x="122" y="91"/>
                  </a:cubicBezTo>
                  <a:cubicBezTo>
                    <a:pt x="122" y="91"/>
                    <a:pt x="122" y="122"/>
                    <a:pt x="122" y="122"/>
                  </a:cubicBezTo>
                  <a:cubicBezTo>
                    <a:pt x="122" y="122"/>
                    <a:pt x="92" y="122"/>
                    <a:pt x="92" y="122"/>
                  </a:cubicBezTo>
                  <a:cubicBezTo>
                    <a:pt x="1" y="213"/>
                    <a:pt x="1" y="365"/>
                    <a:pt x="92" y="456"/>
                  </a:cubicBezTo>
                  <a:cubicBezTo>
                    <a:pt x="183" y="578"/>
                    <a:pt x="335" y="578"/>
                    <a:pt x="426" y="486"/>
                  </a:cubicBezTo>
                  <a:cubicBezTo>
                    <a:pt x="426" y="456"/>
                    <a:pt x="426" y="456"/>
                    <a:pt x="456" y="456"/>
                  </a:cubicBezTo>
                  <a:cubicBezTo>
                    <a:pt x="456" y="426"/>
                    <a:pt x="456" y="426"/>
                    <a:pt x="456" y="426"/>
                  </a:cubicBezTo>
                  <a:cubicBezTo>
                    <a:pt x="548" y="334"/>
                    <a:pt x="548" y="182"/>
                    <a:pt x="45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212325" y="1653800"/>
              <a:ext cx="16750" cy="16750"/>
            </a:xfrm>
            <a:custGeom>
              <a:avLst/>
              <a:gdLst/>
              <a:ahLst/>
              <a:cxnLst/>
              <a:rect l="l" t="t" r="r" b="b"/>
              <a:pathLst>
                <a:path w="670" h="670" extrusionOk="0">
                  <a:moveTo>
                    <a:pt x="548" y="122"/>
                  </a:moveTo>
                  <a:cubicBezTo>
                    <a:pt x="457" y="1"/>
                    <a:pt x="274" y="1"/>
                    <a:pt x="153" y="122"/>
                  </a:cubicBezTo>
                  <a:cubicBezTo>
                    <a:pt x="153" y="122"/>
                    <a:pt x="153" y="122"/>
                    <a:pt x="153" y="122"/>
                  </a:cubicBezTo>
                  <a:cubicBezTo>
                    <a:pt x="122" y="153"/>
                    <a:pt x="122" y="153"/>
                    <a:pt x="122" y="153"/>
                  </a:cubicBezTo>
                  <a:cubicBezTo>
                    <a:pt x="1" y="244"/>
                    <a:pt x="1" y="426"/>
                    <a:pt x="122" y="548"/>
                  </a:cubicBezTo>
                  <a:cubicBezTo>
                    <a:pt x="214" y="670"/>
                    <a:pt x="396" y="670"/>
                    <a:pt x="518" y="548"/>
                  </a:cubicBezTo>
                  <a:cubicBezTo>
                    <a:pt x="518" y="548"/>
                    <a:pt x="518" y="518"/>
                    <a:pt x="518" y="518"/>
                  </a:cubicBezTo>
                  <a:cubicBezTo>
                    <a:pt x="548" y="518"/>
                    <a:pt x="548" y="518"/>
                    <a:pt x="548" y="518"/>
                  </a:cubicBezTo>
                  <a:cubicBezTo>
                    <a:pt x="669" y="396"/>
                    <a:pt x="669" y="214"/>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3134075" y="1574775"/>
              <a:ext cx="19000" cy="19025"/>
            </a:xfrm>
            <a:custGeom>
              <a:avLst/>
              <a:gdLst/>
              <a:ahLst/>
              <a:cxnLst/>
              <a:rect l="l" t="t" r="r" b="b"/>
              <a:pathLst>
                <a:path w="760" h="761" extrusionOk="0">
                  <a:moveTo>
                    <a:pt x="638" y="122"/>
                  </a:moveTo>
                  <a:cubicBezTo>
                    <a:pt x="517" y="1"/>
                    <a:pt x="304" y="1"/>
                    <a:pt x="182" y="122"/>
                  </a:cubicBezTo>
                  <a:cubicBezTo>
                    <a:pt x="182" y="122"/>
                    <a:pt x="182" y="153"/>
                    <a:pt x="152" y="153"/>
                  </a:cubicBezTo>
                  <a:cubicBezTo>
                    <a:pt x="152" y="153"/>
                    <a:pt x="152" y="153"/>
                    <a:pt x="152" y="153"/>
                  </a:cubicBezTo>
                  <a:cubicBezTo>
                    <a:pt x="0" y="274"/>
                    <a:pt x="30" y="487"/>
                    <a:pt x="152" y="609"/>
                  </a:cubicBezTo>
                  <a:cubicBezTo>
                    <a:pt x="274" y="761"/>
                    <a:pt x="456" y="761"/>
                    <a:pt x="608" y="609"/>
                  </a:cubicBezTo>
                  <a:cubicBezTo>
                    <a:pt x="608" y="609"/>
                    <a:pt x="608" y="609"/>
                    <a:pt x="608" y="609"/>
                  </a:cubicBezTo>
                  <a:cubicBezTo>
                    <a:pt x="608" y="578"/>
                    <a:pt x="638" y="578"/>
                    <a:pt x="638" y="578"/>
                  </a:cubicBezTo>
                  <a:cubicBezTo>
                    <a:pt x="760" y="457"/>
                    <a:pt x="760" y="244"/>
                    <a:pt x="63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3056550" y="1495750"/>
              <a:ext cx="21300" cy="21300"/>
            </a:xfrm>
            <a:custGeom>
              <a:avLst/>
              <a:gdLst/>
              <a:ahLst/>
              <a:cxnLst/>
              <a:rect l="l" t="t" r="r" b="b"/>
              <a:pathLst>
                <a:path w="852" h="852" extrusionOk="0">
                  <a:moveTo>
                    <a:pt x="700" y="153"/>
                  </a:moveTo>
                  <a:cubicBezTo>
                    <a:pt x="548" y="1"/>
                    <a:pt x="335" y="1"/>
                    <a:pt x="183" y="122"/>
                  </a:cubicBezTo>
                  <a:cubicBezTo>
                    <a:pt x="183" y="153"/>
                    <a:pt x="183" y="153"/>
                    <a:pt x="153" y="153"/>
                  </a:cubicBezTo>
                  <a:cubicBezTo>
                    <a:pt x="153" y="183"/>
                    <a:pt x="153" y="183"/>
                    <a:pt x="122" y="183"/>
                  </a:cubicBezTo>
                  <a:cubicBezTo>
                    <a:pt x="1" y="335"/>
                    <a:pt x="1" y="548"/>
                    <a:pt x="153" y="700"/>
                  </a:cubicBezTo>
                  <a:cubicBezTo>
                    <a:pt x="274" y="821"/>
                    <a:pt x="517" y="852"/>
                    <a:pt x="639" y="700"/>
                  </a:cubicBezTo>
                  <a:cubicBezTo>
                    <a:pt x="669" y="700"/>
                    <a:pt x="669" y="669"/>
                    <a:pt x="669" y="669"/>
                  </a:cubicBezTo>
                  <a:cubicBezTo>
                    <a:pt x="669" y="669"/>
                    <a:pt x="700" y="669"/>
                    <a:pt x="700" y="669"/>
                  </a:cubicBezTo>
                  <a:cubicBezTo>
                    <a:pt x="852" y="517"/>
                    <a:pt x="852" y="274"/>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978275" y="1416725"/>
              <a:ext cx="23600" cy="23575"/>
            </a:xfrm>
            <a:custGeom>
              <a:avLst/>
              <a:gdLst/>
              <a:ahLst/>
              <a:cxnLst/>
              <a:rect l="l" t="t" r="r" b="b"/>
              <a:pathLst>
                <a:path w="944" h="943" extrusionOk="0">
                  <a:moveTo>
                    <a:pt x="791" y="152"/>
                  </a:moveTo>
                  <a:cubicBezTo>
                    <a:pt x="609" y="0"/>
                    <a:pt x="366" y="0"/>
                    <a:pt x="214" y="152"/>
                  </a:cubicBezTo>
                  <a:cubicBezTo>
                    <a:pt x="183" y="152"/>
                    <a:pt x="183" y="152"/>
                    <a:pt x="183" y="183"/>
                  </a:cubicBezTo>
                  <a:cubicBezTo>
                    <a:pt x="183" y="183"/>
                    <a:pt x="153" y="183"/>
                    <a:pt x="153" y="183"/>
                  </a:cubicBezTo>
                  <a:cubicBezTo>
                    <a:pt x="1" y="335"/>
                    <a:pt x="1" y="608"/>
                    <a:pt x="153" y="760"/>
                  </a:cubicBezTo>
                  <a:cubicBezTo>
                    <a:pt x="305" y="943"/>
                    <a:pt x="578" y="943"/>
                    <a:pt x="730" y="760"/>
                  </a:cubicBezTo>
                  <a:cubicBezTo>
                    <a:pt x="730" y="760"/>
                    <a:pt x="761" y="760"/>
                    <a:pt x="761" y="760"/>
                  </a:cubicBezTo>
                  <a:cubicBezTo>
                    <a:pt x="761" y="730"/>
                    <a:pt x="761" y="730"/>
                    <a:pt x="791" y="730"/>
                  </a:cubicBezTo>
                  <a:cubicBezTo>
                    <a:pt x="943" y="578"/>
                    <a:pt x="943" y="304"/>
                    <a:pt x="79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900025" y="1337700"/>
              <a:ext cx="25850" cy="25850"/>
            </a:xfrm>
            <a:custGeom>
              <a:avLst/>
              <a:gdLst/>
              <a:ahLst/>
              <a:cxnLst/>
              <a:rect l="l" t="t" r="r" b="b"/>
              <a:pathLst>
                <a:path w="1034" h="1034" extrusionOk="0">
                  <a:moveTo>
                    <a:pt x="882" y="183"/>
                  </a:moveTo>
                  <a:cubicBezTo>
                    <a:pt x="699" y="0"/>
                    <a:pt x="395" y="0"/>
                    <a:pt x="213" y="152"/>
                  </a:cubicBezTo>
                  <a:cubicBezTo>
                    <a:pt x="213" y="183"/>
                    <a:pt x="213" y="183"/>
                    <a:pt x="213" y="183"/>
                  </a:cubicBezTo>
                  <a:cubicBezTo>
                    <a:pt x="213" y="183"/>
                    <a:pt x="183" y="213"/>
                    <a:pt x="183" y="213"/>
                  </a:cubicBezTo>
                  <a:cubicBezTo>
                    <a:pt x="0" y="395"/>
                    <a:pt x="0" y="669"/>
                    <a:pt x="183" y="851"/>
                  </a:cubicBezTo>
                  <a:cubicBezTo>
                    <a:pt x="365" y="1034"/>
                    <a:pt x="638" y="1034"/>
                    <a:pt x="821" y="851"/>
                  </a:cubicBezTo>
                  <a:cubicBezTo>
                    <a:pt x="821" y="851"/>
                    <a:pt x="821" y="821"/>
                    <a:pt x="851" y="821"/>
                  </a:cubicBezTo>
                  <a:cubicBezTo>
                    <a:pt x="851" y="821"/>
                    <a:pt x="851" y="821"/>
                    <a:pt x="851" y="821"/>
                  </a:cubicBezTo>
                  <a:cubicBezTo>
                    <a:pt x="1034" y="639"/>
                    <a:pt x="1034" y="33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822500" y="1258675"/>
              <a:ext cx="28150" cy="28125"/>
            </a:xfrm>
            <a:custGeom>
              <a:avLst/>
              <a:gdLst/>
              <a:ahLst/>
              <a:cxnLst/>
              <a:rect l="l" t="t" r="r" b="b"/>
              <a:pathLst>
                <a:path w="1126" h="1125" extrusionOk="0">
                  <a:moveTo>
                    <a:pt x="913" y="183"/>
                  </a:moveTo>
                  <a:cubicBezTo>
                    <a:pt x="730" y="0"/>
                    <a:pt x="426" y="0"/>
                    <a:pt x="214" y="183"/>
                  </a:cubicBezTo>
                  <a:cubicBezTo>
                    <a:pt x="214" y="183"/>
                    <a:pt x="214" y="213"/>
                    <a:pt x="214" y="213"/>
                  </a:cubicBezTo>
                  <a:cubicBezTo>
                    <a:pt x="214" y="213"/>
                    <a:pt x="183" y="213"/>
                    <a:pt x="183" y="213"/>
                  </a:cubicBezTo>
                  <a:cubicBezTo>
                    <a:pt x="1" y="426"/>
                    <a:pt x="1" y="730"/>
                    <a:pt x="183" y="912"/>
                  </a:cubicBezTo>
                  <a:cubicBezTo>
                    <a:pt x="366" y="1125"/>
                    <a:pt x="669" y="1125"/>
                    <a:pt x="882" y="912"/>
                  </a:cubicBezTo>
                  <a:cubicBezTo>
                    <a:pt x="882" y="912"/>
                    <a:pt x="882" y="912"/>
                    <a:pt x="882" y="912"/>
                  </a:cubicBezTo>
                  <a:cubicBezTo>
                    <a:pt x="913" y="882"/>
                    <a:pt x="913" y="882"/>
                    <a:pt x="913" y="882"/>
                  </a:cubicBezTo>
                  <a:cubicBezTo>
                    <a:pt x="1125" y="699"/>
                    <a:pt x="1125" y="395"/>
                    <a:pt x="91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744250" y="1178875"/>
              <a:ext cx="30400" cy="31175"/>
            </a:xfrm>
            <a:custGeom>
              <a:avLst/>
              <a:gdLst/>
              <a:ahLst/>
              <a:cxnLst/>
              <a:rect l="l" t="t" r="r" b="b"/>
              <a:pathLst>
                <a:path w="1216" h="1247" extrusionOk="0">
                  <a:moveTo>
                    <a:pt x="1003" y="213"/>
                  </a:moveTo>
                  <a:cubicBezTo>
                    <a:pt x="790" y="1"/>
                    <a:pt x="456" y="1"/>
                    <a:pt x="243" y="213"/>
                  </a:cubicBezTo>
                  <a:cubicBezTo>
                    <a:pt x="243" y="244"/>
                    <a:pt x="243" y="244"/>
                    <a:pt x="243" y="244"/>
                  </a:cubicBezTo>
                  <a:cubicBezTo>
                    <a:pt x="213" y="244"/>
                    <a:pt x="213" y="244"/>
                    <a:pt x="213" y="274"/>
                  </a:cubicBezTo>
                  <a:cubicBezTo>
                    <a:pt x="0" y="487"/>
                    <a:pt x="0" y="821"/>
                    <a:pt x="213" y="1034"/>
                  </a:cubicBezTo>
                  <a:cubicBezTo>
                    <a:pt x="395" y="1247"/>
                    <a:pt x="760" y="1247"/>
                    <a:pt x="973" y="1034"/>
                  </a:cubicBezTo>
                  <a:cubicBezTo>
                    <a:pt x="973" y="1034"/>
                    <a:pt x="973" y="1004"/>
                    <a:pt x="973" y="1004"/>
                  </a:cubicBezTo>
                  <a:cubicBezTo>
                    <a:pt x="973" y="1004"/>
                    <a:pt x="1003" y="1004"/>
                    <a:pt x="1003" y="1004"/>
                  </a:cubicBezTo>
                  <a:cubicBezTo>
                    <a:pt x="1216" y="791"/>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665975" y="1099850"/>
              <a:ext cx="32700" cy="33450"/>
            </a:xfrm>
            <a:custGeom>
              <a:avLst/>
              <a:gdLst/>
              <a:ahLst/>
              <a:cxnLst/>
              <a:rect l="l" t="t" r="r" b="b"/>
              <a:pathLst>
                <a:path w="1308" h="1338" extrusionOk="0">
                  <a:moveTo>
                    <a:pt x="1095" y="244"/>
                  </a:moveTo>
                  <a:cubicBezTo>
                    <a:pt x="882" y="1"/>
                    <a:pt x="517" y="1"/>
                    <a:pt x="274" y="244"/>
                  </a:cubicBezTo>
                  <a:cubicBezTo>
                    <a:pt x="274" y="244"/>
                    <a:pt x="274" y="244"/>
                    <a:pt x="243" y="274"/>
                  </a:cubicBezTo>
                  <a:cubicBezTo>
                    <a:pt x="243" y="274"/>
                    <a:pt x="243" y="274"/>
                    <a:pt x="243" y="274"/>
                  </a:cubicBezTo>
                  <a:cubicBezTo>
                    <a:pt x="0" y="517"/>
                    <a:pt x="0" y="882"/>
                    <a:pt x="213" y="1095"/>
                  </a:cubicBezTo>
                  <a:cubicBezTo>
                    <a:pt x="456" y="1338"/>
                    <a:pt x="821" y="1338"/>
                    <a:pt x="1034" y="1095"/>
                  </a:cubicBezTo>
                  <a:cubicBezTo>
                    <a:pt x="1064" y="1095"/>
                    <a:pt x="1064" y="1095"/>
                    <a:pt x="1064" y="1064"/>
                  </a:cubicBezTo>
                  <a:cubicBezTo>
                    <a:pt x="1064" y="1064"/>
                    <a:pt x="1064" y="1064"/>
                    <a:pt x="1095" y="1064"/>
                  </a:cubicBezTo>
                  <a:cubicBezTo>
                    <a:pt x="1307" y="821"/>
                    <a:pt x="1307" y="456"/>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587700" y="1020825"/>
              <a:ext cx="35750" cy="35725"/>
            </a:xfrm>
            <a:custGeom>
              <a:avLst/>
              <a:gdLst/>
              <a:ahLst/>
              <a:cxnLst/>
              <a:rect l="l" t="t" r="r" b="b"/>
              <a:pathLst>
                <a:path w="1430" h="1429" extrusionOk="0">
                  <a:moveTo>
                    <a:pt x="1186" y="244"/>
                  </a:moveTo>
                  <a:cubicBezTo>
                    <a:pt x="943" y="0"/>
                    <a:pt x="548" y="0"/>
                    <a:pt x="304" y="244"/>
                  </a:cubicBezTo>
                  <a:cubicBezTo>
                    <a:pt x="304" y="274"/>
                    <a:pt x="274" y="274"/>
                    <a:pt x="274" y="274"/>
                  </a:cubicBezTo>
                  <a:cubicBezTo>
                    <a:pt x="274" y="274"/>
                    <a:pt x="274" y="274"/>
                    <a:pt x="244" y="304"/>
                  </a:cubicBezTo>
                  <a:cubicBezTo>
                    <a:pt x="1" y="548"/>
                    <a:pt x="1" y="943"/>
                    <a:pt x="244" y="1186"/>
                  </a:cubicBezTo>
                  <a:cubicBezTo>
                    <a:pt x="487" y="1429"/>
                    <a:pt x="882" y="1429"/>
                    <a:pt x="1125" y="1186"/>
                  </a:cubicBezTo>
                  <a:cubicBezTo>
                    <a:pt x="1125" y="1186"/>
                    <a:pt x="1156" y="1155"/>
                    <a:pt x="1156" y="1155"/>
                  </a:cubicBezTo>
                  <a:cubicBezTo>
                    <a:pt x="1156" y="1155"/>
                    <a:pt x="1156" y="1155"/>
                    <a:pt x="1186" y="1155"/>
                  </a:cubicBezTo>
                  <a:cubicBezTo>
                    <a:pt x="1429" y="912"/>
                    <a:pt x="1429" y="51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510200" y="941800"/>
              <a:ext cx="37250" cy="38025"/>
            </a:xfrm>
            <a:custGeom>
              <a:avLst/>
              <a:gdLst/>
              <a:ahLst/>
              <a:cxnLst/>
              <a:rect l="l" t="t" r="r" b="b"/>
              <a:pathLst>
                <a:path w="1490" h="1521" extrusionOk="0">
                  <a:moveTo>
                    <a:pt x="1246" y="274"/>
                  </a:moveTo>
                  <a:cubicBezTo>
                    <a:pt x="973" y="0"/>
                    <a:pt x="547" y="0"/>
                    <a:pt x="304" y="274"/>
                  </a:cubicBezTo>
                  <a:cubicBezTo>
                    <a:pt x="274" y="274"/>
                    <a:pt x="274" y="274"/>
                    <a:pt x="274" y="304"/>
                  </a:cubicBezTo>
                  <a:cubicBezTo>
                    <a:pt x="274" y="304"/>
                    <a:pt x="243" y="304"/>
                    <a:pt x="243" y="304"/>
                  </a:cubicBezTo>
                  <a:cubicBezTo>
                    <a:pt x="0" y="578"/>
                    <a:pt x="0" y="1003"/>
                    <a:pt x="243" y="1246"/>
                  </a:cubicBezTo>
                  <a:cubicBezTo>
                    <a:pt x="486" y="1520"/>
                    <a:pt x="912" y="1520"/>
                    <a:pt x="1186" y="1246"/>
                  </a:cubicBezTo>
                  <a:cubicBezTo>
                    <a:pt x="1186" y="1246"/>
                    <a:pt x="1186" y="1246"/>
                    <a:pt x="1186" y="1216"/>
                  </a:cubicBezTo>
                  <a:cubicBezTo>
                    <a:pt x="1216" y="1216"/>
                    <a:pt x="1216" y="1216"/>
                    <a:pt x="1216" y="1216"/>
                  </a:cubicBezTo>
                  <a:cubicBezTo>
                    <a:pt x="1490" y="943"/>
                    <a:pt x="1490" y="547"/>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431925" y="862775"/>
              <a:ext cx="39525" cy="40300"/>
            </a:xfrm>
            <a:custGeom>
              <a:avLst/>
              <a:gdLst/>
              <a:ahLst/>
              <a:cxnLst/>
              <a:rect l="l" t="t" r="r" b="b"/>
              <a:pathLst>
                <a:path w="1581" h="1612" extrusionOk="0">
                  <a:moveTo>
                    <a:pt x="1307" y="274"/>
                  </a:moveTo>
                  <a:cubicBezTo>
                    <a:pt x="1034" y="0"/>
                    <a:pt x="608" y="0"/>
                    <a:pt x="304" y="274"/>
                  </a:cubicBezTo>
                  <a:cubicBezTo>
                    <a:pt x="304" y="274"/>
                    <a:pt x="304" y="304"/>
                    <a:pt x="304" y="304"/>
                  </a:cubicBezTo>
                  <a:cubicBezTo>
                    <a:pt x="304" y="304"/>
                    <a:pt x="274" y="304"/>
                    <a:pt x="274" y="334"/>
                  </a:cubicBezTo>
                  <a:cubicBezTo>
                    <a:pt x="0" y="608"/>
                    <a:pt x="0" y="1034"/>
                    <a:pt x="274" y="1338"/>
                  </a:cubicBezTo>
                  <a:cubicBezTo>
                    <a:pt x="548" y="1611"/>
                    <a:pt x="1003" y="1611"/>
                    <a:pt x="1277" y="1338"/>
                  </a:cubicBezTo>
                  <a:cubicBezTo>
                    <a:pt x="1277" y="1307"/>
                    <a:pt x="1277" y="1307"/>
                    <a:pt x="1277" y="1307"/>
                  </a:cubicBezTo>
                  <a:cubicBezTo>
                    <a:pt x="1307" y="1307"/>
                    <a:pt x="1307" y="1307"/>
                    <a:pt x="1307" y="1277"/>
                  </a:cubicBezTo>
                  <a:cubicBezTo>
                    <a:pt x="1581" y="1003"/>
                    <a:pt x="1581" y="578"/>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2353650" y="783725"/>
              <a:ext cx="42575" cy="42600"/>
            </a:xfrm>
            <a:custGeom>
              <a:avLst/>
              <a:gdLst/>
              <a:ahLst/>
              <a:cxnLst/>
              <a:rect l="l" t="t" r="r" b="b"/>
              <a:pathLst>
                <a:path w="1703" h="1704" extrusionOk="0">
                  <a:moveTo>
                    <a:pt x="1399" y="305"/>
                  </a:moveTo>
                  <a:cubicBezTo>
                    <a:pt x="1125" y="1"/>
                    <a:pt x="639" y="1"/>
                    <a:pt x="335" y="305"/>
                  </a:cubicBezTo>
                  <a:cubicBezTo>
                    <a:pt x="335" y="305"/>
                    <a:pt x="335" y="305"/>
                    <a:pt x="335" y="335"/>
                  </a:cubicBezTo>
                  <a:cubicBezTo>
                    <a:pt x="305" y="335"/>
                    <a:pt x="305" y="335"/>
                    <a:pt x="305" y="335"/>
                  </a:cubicBezTo>
                  <a:cubicBezTo>
                    <a:pt x="1" y="639"/>
                    <a:pt x="1" y="1095"/>
                    <a:pt x="305" y="1399"/>
                  </a:cubicBezTo>
                  <a:cubicBezTo>
                    <a:pt x="578" y="1703"/>
                    <a:pt x="1064" y="1703"/>
                    <a:pt x="1368" y="1399"/>
                  </a:cubicBezTo>
                  <a:cubicBezTo>
                    <a:pt x="1368" y="1399"/>
                    <a:pt x="1368" y="1399"/>
                    <a:pt x="1368" y="1369"/>
                  </a:cubicBezTo>
                  <a:cubicBezTo>
                    <a:pt x="1368" y="1369"/>
                    <a:pt x="1399" y="1369"/>
                    <a:pt x="1399" y="1369"/>
                  </a:cubicBezTo>
                  <a:cubicBezTo>
                    <a:pt x="1703" y="1065"/>
                    <a:pt x="1703" y="609"/>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2275375" y="704700"/>
              <a:ext cx="44875" cy="44875"/>
            </a:xfrm>
            <a:custGeom>
              <a:avLst/>
              <a:gdLst/>
              <a:ahLst/>
              <a:cxnLst/>
              <a:rect l="l" t="t" r="r" b="b"/>
              <a:pathLst>
                <a:path w="1795" h="1795" extrusionOk="0">
                  <a:moveTo>
                    <a:pt x="1490" y="305"/>
                  </a:moveTo>
                  <a:cubicBezTo>
                    <a:pt x="1186" y="1"/>
                    <a:pt x="670" y="1"/>
                    <a:pt x="366" y="305"/>
                  </a:cubicBezTo>
                  <a:cubicBezTo>
                    <a:pt x="366" y="305"/>
                    <a:pt x="366" y="335"/>
                    <a:pt x="335" y="335"/>
                  </a:cubicBezTo>
                  <a:cubicBezTo>
                    <a:pt x="335" y="335"/>
                    <a:pt x="335" y="335"/>
                    <a:pt x="335" y="366"/>
                  </a:cubicBezTo>
                  <a:cubicBezTo>
                    <a:pt x="1" y="670"/>
                    <a:pt x="1" y="1156"/>
                    <a:pt x="335" y="1460"/>
                  </a:cubicBezTo>
                  <a:cubicBezTo>
                    <a:pt x="639" y="1794"/>
                    <a:pt x="1126" y="1794"/>
                    <a:pt x="1429" y="1490"/>
                  </a:cubicBezTo>
                  <a:cubicBezTo>
                    <a:pt x="1460" y="1460"/>
                    <a:pt x="1460" y="1460"/>
                    <a:pt x="1460" y="1460"/>
                  </a:cubicBezTo>
                  <a:cubicBezTo>
                    <a:pt x="1460" y="1460"/>
                    <a:pt x="1460" y="1460"/>
                    <a:pt x="1490" y="1429"/>
                  </a:cubicBezTo>
                  <a:cubicBezTo>
                    <a:pt x="1794" y="1125"/>
                    <a:pt x="1794" y="639"/>
                    <a:pt x="149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197875" y="625675"/>
              <a:ext cx="46375" cy="47150"/>
            </a:xfrm>
            <a:custGeom>
              <a:avLst/>
              <a:gdLst/>
              <a:ahLst/>
              <a:cxnLst/>
              <a:rect l="l" t="t" r="r" b="b"/>
              <a:pathLst>
                <a:path w="1855" h="1886" extrusionOk="0">
                  <a:moveTo>
                    <a:pt x="1551" y="335"/>
                  </a:moveTo>
                  <a:cubicBezTo>
                    <a:pt x="1216" y="1"/>
                    <a:pt x="700" y="1"/>
                    <a:pt x="365" y="335"/>
                  </a:cubicBezTo>
                  <a:cubicBezTo>
                    <a:pt x="365" y="335"/>
                    <a:pt x="335" y="335"/>
                    <a:pt x="335" y="335"/>
                  </a:cubicBezTo>
                  <a:cubicBezTo>
                    <a:pt x="335" y="365"/>
                    <a:pt x="335" y="365"/>
                    <a:pt x="304" y="365"/>
                  </a:cubicBezTo>
                  <a:cubicBezTo>
                    <a:pt x="1" y="700"/>
                    <a:pt x="1" y="1217"/>
                    <a:pt x="304" y="1551"/>
                  </a:cubicBezTo>
                  <a:cubicBezTo>
                    <a:pt x="639" y="1885"/>
                    <a:pt x="1156" y="1885"/>
                    <a:pt x="1490" y="1551"/>
                  </a:cubicBezTo>
                  <a:cubicBezTo>
                    <a:pt x="1490" y="1551"/>
                    <a:pt x="1520" y="1551"/>
                    <a:pt x="1520" y="1520"/>
                  </a:cubicBezTo>
                  <a:cubicBezTo>
                    <a:pt x="1520" y="1520"/>
                    <a:pt x="1520" y="1520"/>
                    <a:pt x="1551" y="1520"/>
                  </a:cubicBezTo>
                  <a:cubicBezTo>
                    <a:pt x="1855" y="1186"/>
                    <a:pt x="185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119600" y="546650"/>
              <a:ext cx="49425" cy="49425"/>
            </a:xfrm>
            <a:custGeom>
              <a:avLst/>
              <a:gdLst/>
              <a:ahLst/>
              <a:cxnLst/>
              <a:rect l="l" t="t" r="r" b="b"/>
              <a:pathLst>
                <a:path w="1977" h="1977" extrusionOk="0">
                  <a:moveTo>
                    <a:pt x="1642" y="335"/>
                  </a:moveTo>
                  <a:cubicBezTo>
                    <a:pt x="1277" y="1"/>
                    <a:pt x="730" y="1"/>
                    <a:pt x="396" y="335"/>
                  </a:cubicBezTo>
                  <a:cubicBezTo>
                    <a:pt x="366" y="335"/>
                    <a:pt x="366" y="365"/>
                    <a:pt x="366" y="365"/>
                  </a:cubicBezTo>
                  <a:cubicBezTo>
                    <a:pt x="366" y="365"/>
                    <a:pt x="335" y="365"/>
                    <a:pt x="335" y="365"/>
                  </a:cubicBezTo>
                  <a:cubicBezTo>
                    <a:pt x="1" y="730"/>
                    <a:pt x="1" y="1277"/>
                    <a:pt x="335" y="1612"/>
                  </a:cubicBezTo>
                  <a:cubicBezTo>
                    <a:pt x="669" y="1976"/>
                    <a:pt x="1247" y="1976"/>
                    <a:pt x="1581" y="1642"/>
                  </a:cubicBezTo>
                  <a:cubicBezTo>
                    <a:pt x="1581" y="1612"/>
                    <a:pt x="1581" y="1612"/>
                    <a:pt x="1612" y="1612"/>
                  </a:cubicBezTo>
                  <a:cubicBezTo>
                    <a:pt x="1612" y="1612"/>
                    <a:pt x="1612" y="1612"/>
                    <a:pt x="1612" y="1581"/>
                  </a:cubicBezTo>
                  <a:cubicBezTo>
                    <a:pt x="1976" y="1247"/>
                    <a:pt x="1976" y="700"/>
                    <a:pt x="164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041350" y="467625"/>
              <a:ext cx="51675" cy="51700"/>
            </a:xfrm>
            <a:custGeom>
              <a:avLst/>
              <a:gdLst/>
              <a:ahLst/>
              <a:cxnLst/>
              <a:rect l="l" t="t" r="r" b="b"/>
              <a:pathLst>
                <a:path w="2067" h="2068" extrusionOk="0">
                  <a:moveTo>
                    <a:pt x="1702" y="365"/>
                  </a:moveTo>
                  <a:cubicBezTo>
                    <a:pt x="1368" y="0"/>
                    <a:pt x="760" y="0"/>
                    <a:pt x="426" y="365"/>
                  </a:cubicBezTo>
                  <a:cubicBezTo>
                    <a:pt x="395" y="365"/>
                    <a:pt x="395" y="365"/>
                    <a:pt x="395" y="365"/>
                  </a:cubicBezTo>
                  <a:cubicBezTo>
                    <a:pt x="395" y="396"/>
                    <a:pt x="365" y="396"/>
                    <a:pt x="365" y="396"/>
                  </a:cubicBezTo>
                  <a:cubicBezTo>
                    <a:pt x="0" y="760"/>
                    <a:pt x="0" y="1338"/>
                    <a:pt x="365" y="1703"/>
                  </a:cubicBezTo>
                  <a:cubicBezTo>
                    <a:pt x="730" y="2067"/>
                    <a:pt x="1307" y="2067"/>
                    <a:pt x="1672" y="1703"/>
                  </a:cubicBezTo>
                  <a:cubicBezTo>
                    <a:pt x="1672" y="1703"/>
                    <a:pt x="1672" y="1703"/>
                    <a:pt x="1672" y="1672"/>
                  </a:cubicBezTo>
                  <a:cubicBezTo>
                    <a:pt x="1702" y="1672"/>
                    <a:pt x="1702" y="1672"/>
                    <a:pt x="1702" y="1672"/>
                  </a:cubicBezTo>
                  <a:cubicBezTo>
                    <a:pt x="2067" y="1307"/>
                    <a:pt x="2067" y="730"/>
                    <a:pt x="170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1963075" y="388600"/>
              <a:ext cx="53975" cy="53975"/>
            </a:xfrm>
            <a:custGeom>
              <a:avLst/>
              <a:gdLst/>
              <a:ahLst/>
              <a:cxnLst/>
              <a:rect l="l" t="t" r="r" b="b"/>
              <a:pathLst>
                <a:path w="2159" h="2159" extrusionOk="0">
                  <a:moveTo>
                    <a:pt x="1794" y="365"/>
                  </a:moveTo>
                  <a:cubicBezTo>
                    <a:pt x="1429" y="0"/>
                    <a:pt x="821" y="0"/>
                    <a:pt x="426" y="365"/>
                  </a:cubicBezTo>
                  <a:cubicBezTo>
                    <a:pt x="426" y="365"/>
                    <a:pt x="426" y="395"/>
                    <a:pt x="426" y="395"/>
                  </a:cubicBezTo>
                  <a:cubicBezTo>
                    <a:pt x="395" y="395"/>
                    <a:pt x="395" y="395"/>
                    <a:pt x="395" y="426"/>
                  </a:cubicBezTo>
                  <a:cubicBezTo>
                    <a:pt x="31" y="791"/>
                    <a:pt x="0" y="1398"/>
                    <a:pt x="395" y="1763"/>
                  </a:cubicBezTo>
                  <a:cubicBezTo>
                    <a:pt x="760" y="2158"/>
                    <a:pt x="1368" y="2158"/>
                    <a:pt x="1763" y="1794"/>
                  </a:cubicBezTo>
                  <a:cubicBezTo>
                    <a:pt x="1763" y="1763"/>
                    <a:pt x="1763" y="1763"/>
                    <a:pt x="1763" y="1763"/>
                  </a:cubicBezTo>
                  <a:cubicBezTo>
                    <a:pt x="1763" y="1763"/>
                    <a:pt x="1794" y="1763"/>
                    <a:pt x="1794" y="1733"/>
                  </a:cubicBezTo>
                  <a:cubicBezTo>
                    <a:pt x="2158" y="1368"/>
                    <a:pt x="2158" y="760"/>
                    <a:pt x="179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3370400" y="2044400"/>
              <a:ext cx="8375" cy="8375"/>
            </a:xfrm>
            <a:custGeom>
              <a:avLst/>
              <a:gdLst/>
              <a:ahLst/>
              <a:cxnLst/>
              <a:rect l="l" t="t" r="r" b="b"/>
              <a:pathLst>
                <a:path w="335" h="335" extrusionOk="0">
                  <a:moveTo>
                    <a:pt x="274" y="61"/>
                  </a:moveTo>
                  <a:cubicBezTo>
                    <a:pt x="213" y="0"/>
                    <a:pt x="122" y="0"/>
                    <a:pt x="91" y="61"/>
                  </a:cubicBezTo>
                  <a:cubicBezTo>
                    <a:pt x="91" y="61"/>
                    <a:pt x="91" y="91"/>
                    <a:pt x="61" y="91"/>
                  </a:cubicBezTo>
                  <a:cubicBezTo>
                    <a:pt x="61" y="91"/>
                    <a:pt x="61" y="91"/>
                    <a:pt x="30" y="91"/>
                  </a:cubicBezTo>
                  <a:cubicBezTo>
                    <a:pt x="0" y="152"/>
                    <a:pt x="0" y="243"/>
                    <a:pt x="30" y="274"/>
                  </a:cubicBezTo>
                  <a:cubicBezTo>
                    <a:pt x="91" y="335"/>
                    <a:pt x="182" y="335"/>
                    <a:pt x="213" y="274"/>
                  </a:cubicBezTo>
                  <a:cubicBezTo>
                    <a:pt x="243" y="274"/>
                    <a:pt x="243" y="274"/>
                    <a:pt x="243" y="243"/>
                  </a:cubicBezTo>
                  <a:cubicBezTo>
                    <a:pt x="243" y="243"/>
                    <a:pt x="274" y="243"/>
                    <a:pt x="274" y="243"/>
                  </a:cubicBezTo>
                  <a:cubicBezTo>
                    <a:pt x="334" y="183"/>
                    <a:pt x="334"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3447900" y="1967650"/>
              <a:ext cx="8375" cy="8375"/>
            </a:xfrm>
            <a:custGeom>
              <a:avLst/>
              <a:gdLst/>
              <a:ahLst/>
              <a:cxnLst/>
              <a:rect l="l" t="t" r="r" b="b"/>
              <a:pathLst>
                <a:path w="335" h="335" extrusionOk="0">
                  <a:moveTo>
                    <a:pt x="274" y="61"/>
                  </a:moveTo>
                  <a:cubicBezTo>
                    <a:pt x="244" y="0"/>
                    <a:pt x="152" y="0"/>
                    <a:pt x="92" y="61"/>
                  </a:cubicBezTo>
                  <a:cubicBezTo>
                    <a:pt x="92" y="61"/>
                    <a:pt x="92" y="91"/>
                    <a:pt x="92" y="91"/>
                  </a:cubicBezTo>
                  <a:cubicBezTo>
                    <a:pt x="61" y="91"/>
                    <a:pt x="61" y="91"/>
                    <a:pt x="61" y="91"/>
                  </a:cubicBezTo>
                  <a:cubicBezTo>
                    <a:pt x="0" y="152"/>
                    <a:pt x="0" y="243"/>
                    <a:pt x="61" y="274"/>
                  </a:cubicBezTo>
                  <a:cubicBezTo>
                    <a:pt x="92" y="335"/>
                    <a:pt x="183" y="335"/>
                    <a:pt x="244" y="274"/>
                  </a:cubicBezTo>
                  <a:cubicBezTo>
                    <a:pt x="244" y="274"/>
                    <a:pt x="244" y="274"/>
                    <a:pt x="244" y="243"/>
                  </a:cubicBezTo>
                  <a:cubicBezTo>
                    <a:pt x="274" y="243"/>
                    <a:pt x="274" y="243"/>
                    <a:pt x="274" y="243"/>
                  </a:cubicBezTo>
                  <a:cubicBezTo>
                    <a:pt x="335" y="183"/>
                    <a:pt x="335"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3369625" y="1888625"/>
              <a:ext cx="10675" cy="10650"/>
            </a:xfrm>
            <a:custGeom>
              <a:avLst/>
              <a:gdLst/>
              <a:ahLst/>
              <a:cxnLst/>
              <a:rect l="l" t="t" r="r" b="b"/>
              <a:pathLst>
                <a:path w="427" h="426" extrusionOk="0">
                  <a:moveTo>
                    <a:pt x="365" y="91"/>
                  </a:moveTo>
                  <a:cubicBezTo>
                    <a:pt x="305" y="0"/>
                    <a:pt x="183" y="0"/>
                    <a:pt x="122" y="61"/>
                  </a:cubicBezTo>
                  <a:cubicBezTo>
                    <a:pt x="122" y="91"/>
                    <a:pt x="122" y="91"/>
                    <a:pt x="122" y="91"/>
                  </a:cubicBezTo>
                  <a:cubicBezTo>
                    <a:pt x="92" y="122"/>
                    <a:pt x="92" y="122"/>
                    <a:pt x="92" y="122"/>
                  </a:cubicBezTo>
                  <a:cubicBezTo>
                    <a:pt x="1" y="183"/>
                    <a:pt x="1" y="304"/>
                    <a:pt x="92" y="365"/>
                  </a:cubicBezTo>
                  <a:cubicBezTo>
                    <a:pt x="153" y="426"/>
                    <a:pt x="244" y="426"/>
                    <a:pt x="335" y="365"/>
                  </a:cubicBezTo>
                  <a:cubicBezTo>
                    <a:pt x="335" y="365"/>
                    <a:pt x="335" y="334"/>
                    <a:pt x="335" y="334"/>
                  </a:cubicBezTo>
                  <a:cubicBezTo>
                    <a:pt x="335" y="334"/>
                    <a:pt x="365" y="334"/>
                    <a:pt x="365" y="334"/>
                  </a:cubicBezTo>
                  <a:cubicBezTo>
                    <a:pt x="426" y="243"/>
                    <a:pt x="426" y="152"/>
                    <a:pt x="36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3292125" y="1965375"/>
              <a:ext cx="10650" cy="10650"/>
            </a:xfrm>
            <a:custGeom>
              <a:avLst/>
              <a:gdLst/>
              <a:ahLst/>
              <a:cxnLst/>
              <a:rect l="l" t="t" r="r" b="b"/>
              <a:pathLst>
                <a:path w="426" h="426" extrusionOk="0">
                  <a:moveTo>
                    <a:pt x="365" y="91"/>
                  </a:moveTo>
                  <a:cubicBezTo>
                    <a:pt x="304" y="0"/>
                    <a:pt x="183" y="0"/>
                    <a:pt x="122" y="61"/>
                  </a:cubicBezTo>
                  <a:cubicBezTo>
                    <a:pt x="92" y="91"/>
                    <a:pt x="92" y="91"/>
                    <a:pt x="92" y="91"/>
                  </a:cubicBezTo>
                  <a:cubicBezTo>
                    <a:pt x="92" y="122"/>
                    <a:pt x="92" y="122"/>
                    <a:pt x="61" y="122"/>
                  </a:cubicBezTo>
                  <a:cubicBezTo>
                    <a:pt x="0" y="182"/>
                    <a:pt x="0" y="304"/>
                    <a:pt x="61" y="365"/>
                  </a:cubicBezTo>
                  <a:cubicBezTo>
                    <a:pt x="122" y="426"/>
                    <a:pt x="244" y="426"/>
                    <a:pt x="304" y="365"/>
                  </a:cubicBezTo>
                  <a:cubicBezTo>
                    <a:pt x="335" y="365"/>
                    <a:pt x="304" y="334"/>
                    <a:pt x="335" y="334"/>
                  </a:cubicBezTo>
                  <a:cubicBezTo>
                    <a:pt x="335" y="334"/>
                    <a:pt x="335" y="334"/>
                    <a:pt x="365" y="334"/>
                  </a:cubicBezTo>
                  <a:cubicBezTo>
                    <a:pt x="426" y="243"/>
                    <a:pt x="426" y="152"/>
                    <a:pt x="36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3292125" y="1809600"/>
              <a:ext cx="12950" cy="12925"/>
            </a:xfrm>
            <a:custGeom>
              <a:avLst/>
              <a:gdLst/>
              <a:ahLst/>
              <a:cxnLst/>
              <a:rect l="l" t="t" r="r" b="b"/>
              <a:pathLst>
                <a:path w="518" h="517" extrusionOk="0">
                  <a:moveTo>
                    <a:pt x="426" y="91"/>
                  </a:moveTo>
                  <a:cubicBezTo>
                    <a:pt x="335" y="0"/>
                    <a:pt x="213" y="0"/>
                    <a:pt x="122" y="91"/>
                  </a:cubicBezTo>
                  <a:cubicBezTo>
                    <a:pt x="122" y="91"/>
                    <a:pt x="92" y="91"/>
                    <a:pt x="92" y="122"/>
                  </a:cubicBezTo>
                  <a:cubicBezTo>
                    <a:pt x="92" y="122"/>
                    <a:pt x="92" y="122"/>
                    <a:pt x="61" y="122"/>
                  </a:cubicBezTo>
                  <a:cubicBezTo>
                    <a:pt x="0" y="213"/>
                    <a:pt x="0" y="334"/>
                    <a:pt x="61" y="426"/>
                  </a:cubicBezTo>
                  <a:cubicBezTo>
                    <a:pt x="152" y="517"/>
                    <a:pt x="304" y="517"/>
                    <a:pt x="365" y="426"/>
                  </a:cubicBezTo>
                  <a:cubicBezTo>
                    <a:pt x="395" y="426"/>
                    <a:pt x="395" y="426"/>
                    <a:pt x="395" y="426"/>
                  </a:cubicBezTo>
                  <a:cubicBezTo>
                    <a:pt x="395" y="395"/>
                    <a:pt x="426" y="395"/>
                    <a:pt x="426" y="395"/>
                  </a:cubicBezTo>
                  <a:cubicBezTo>
                    <a:pt x="517" y="304"/>
                    <a:pt x="487" y="182"/>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3213850" y="1886325"/>
              <a:ext cx="12950" cy="12950"/>
            </a:xfrm>
            <a:custGeom>
              <a:avLst/>
              <a:gdLst/>
              <a:ahLst/>
              <a:cxnLst/>
              <a:rect l="l" t="t" r="r" b="b"/>
              <a:pathLst>
                <a:path w="518" h="518" extrusionOk="0">
                  <a:moveTo>
                    <a:pt x="457" y="92"/>
                  </a:moveTo>
                  <a:cubicBezTo>
                    <a:pt x="365" y="1"/>
                    <a:pt x="213" y="1"/>
                    <a:pt x="122" y="92"/>
                  </a:cubicBezTo>
                  <a:cubicBezTo>
                    <a:pt x="122" y="92"/>
                    <a:pt x="122" y="92"/>
                    <a:pt x="122" y="123"/>
                  </a:cubicBezTo>
                  <a:cubicBezTo>
                    <a:pt x="122" y="123"/>
                    <a:pt x="92" y="123"/>
                    <a:pt x="92" y="123"/>
                  </a:cubicBezTo>
                  <a:cubicBezTo>
                    <a:pt x="1" y="214"/>
                    <a:pt x="1" y="335"/>
                    <a:pt x="92" y="426"/>
                  </a:cubicBezTo>
                  <a:cubicBezTo>
                    <a:pt x="183" y="518"/>
                    <a:pt x="305" y="518"/>
                    <a:pt x="396" y="426"/>
                  </a:cubicBezTo>
                  <a:cubicBezTo>
                    <a:pt x="396" y="426"/>
                    <a:pt x="396" y="426"/>
                    <a:pt x="426" y="426"/>
                  </a:cubicBezTo>
                  <a:cubicBezTo>
                    <a:pt x="426" y="396"/>
                    <a:pt x="426" y="396"/>
                    <a:pt x="426" y="396"/>
                  </a:cubicBezTo>
                  <a:cubicBezTo>
                    <a:pt x="517" y="305"/>
                    <a:pt x="517"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3136350" y="1807300"/>
              <a:ext cx="15225" cy="15225"/>
            </a:xfrm>
            <a:custGeom>
              <a:avLst/>
              <a:gdLst/>
              <a:ahLst/>
              <a:cxnLst/>
              <a:rect l="l" t="t" r="r" b="b"/>
              <a:pathLst>
                <a:path w="609" h="609" extrusionOk="0">
                  <a:moveTo>
                    <a:pt x="487" y="92"/>
                  </a:moveTo>
                  <a:cubicBezTo>
                    <a:pt x="395" y="1"/>
                    <a:pt x="243" y="1"/>
                    <a:pt x="122" y="92"/>
                  </a:cubicBezTo>
                  <a:cubicBezTo>
                    <a:pt x="122" y="122"/>
                    <a:pt x="122" y="122"/>
                    <a:pt x="122" y="122"/>
                  </a:cubicBezTo>
                  <a:cubicBezTo>
                    <a:pt x="91" y="122"/>
                    <a:pt x="91" y="153"/>
                    <a:pt x="91" y="153"/>
                  </a:cubicBezTo>
                  <a:cubicBezTo>
                    <a:pt x="0" y="244"/>
                    <a:pt x="0" y="396"/>
                    <a:pt x="91" y="518"/>
                  </a:cubicBezTo>
                  <a:cubicBezTo>
                    <a:pt x="183" y="609"/>
                    <a:pt x="365" y="609"/>
                    <a:pt x="456" y="518"/>
                  </a:cubicBezTo>
                  <a:cubicBezTo>
                    <a:pt x="456" y="518"/>
                    <a:pt x="456" y="487"/>
                    <a:pt x="456" y="487"/>
                  </a:cubicBezTo>
                  <a:cubicBezTo>
                    <a:pt x="487" y="487"/>
                    <a:pt x="487" y="487"/>
                    <a:pt x="487" y="487"/>
                  </a:cubicBezTo>
                  <a:cubicBezTo>
                    <a:pt x="608" y="366"/>
                    <a:pt x="608" y="214"/>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3213850" y="1730550"/>
              <a:ext cx="15225" cy="15225"/>
            </a:xfrm>
            <a:custGeom>
              <a:avLst/>
              <a:gdLst/>
              <a:ahLst/>
              <a:cxnLst/>
              <a:rect l="l" t="t" r="r" b="b"/>
              <a:pathLst>
                <a:path w="609" h="609" extrusionOk="0">
                  <a:moveTo>
                    <a:pt x="517" y="92"/>
                  </a:moveTo>
                  <a:cubicBezTo>
                    <a:pt x="396" y="1"/>
                    <a:pt x="244" y="1"/>
                    <a:pt x="153" y="92"/>
                  </a:cubicBezTo>
                  <a:cubicBezTo>
                    <a:pt x="122" y="122"/>
                    <a:pt x="122" y="122"/>
                    <a:pt x="122" y="122"/>
                  </a:cubicBezTo>
                  <a:cubicBezTo>
                    <a:pt x="122" y="122"/>
                    <a:pt x="122" y="153"/>
                    <a:pt x="92" y="153"/>
                  </a:cubicBezTo>
                  <a:cubicBezTo>
                    <a:pt x="1" y="244"/>
                    <a:pt x="1" y="396"/>
                    <a:pt x="92" y="518"/>
                  </a:cubicBezTo>
                  <a:cubicBezTo>
                    <a:pt x="183" y="609"/>
                    <a:pt x="365" y="609"/>
                    <a:pt x="457" y="518"/>
                  </a:cubicBezTo>
                  <a:cubicBezTo>
                    <a:pt x="457" y="518"/>
                    <a:pt x="487" y="487"/>
                    <a:pt x="487" y="487"/>
                  </a:cubicBezTo>
                  <a:cubicBezTo>
                    <a:pt x="487" y="487"/>
                    <a:pt x="487" y="487"/>
                    <a:pt x="517" y="487"/>
                  </a:cubicBezTo>
                  <a:cubicBezTo>
                    <a:pt x="608" y="366"/>
                    <a:pt x="608" y="214"/>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3058075" y="1728275"/>
              <a:ext cx="17500" cy="17500"/>
            </a:xfrm>
            <a:custGeom>
              <a:avLst/>
              <a:gdLst/>
              <a:ahLst/>
              <a:cxnLst/>
              <a:rect l="l" t="t" r="r" b="b"/>
              <a:pathLst>
                <a:path w="700" h="700" extrusionOk="0">
                  <a:moveTo>
                    <a:pt x="578" y="122"/>
                  </a:moveTo>
                  <a:cubicBezTo>
                    <a:pt x="456" y="1"/>
                    <a:pt x="274" y="1"/>
                    <a:pt x="152" y="122"/>
                  </a:cubicBezTo>
                  <a:cubicBezTo>
                    <a:pt x="152" y="122"/>
                    <a:pt x="152" y="122"/>
                    <a:pt x="152" y="153"/>
                  </a:cubicBezTo>
                  <a:cubicBezTo>
                    <a:pt x="122" y="153"/>
                    <a:pt x="122" y="153"/>
                    <a:pt x="122" y="153"/>
                  </a:cubicBezTo>
                  <a:cubicBezTo>
                    <a:pt x="0" y="274"/>
                    <a:pt x="0" y="457"/>
                    <a:pt x="122" y="578"/>
                  </a:cubicBezTo>
                  <a:cubicBezTo>
                    <a:pt x="213" y="700"/>
                    <a:pt x="426" y="700"/>
                    <a:pt x="548" y="578"/>
                  </a:cubicBezTo>
                  <a:cubicBezTo>
                    <a:pt x="548" y="578"/>
                    <a:pt x="548" y="578"/>
                    <a:pt x="548" y="578"/>
                  </a:cubicBezTo>
                  <a:cubicBezTo>
                    <a:pt x="578" y="548"/>
                    <a:pt x="578" y="548"/>
                    <a:pt x="578" y="548"/>
                  </a:cubicBezTo>
                  <a:cubicBezTo>
                    <a:pt x="700" y="426"/>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3135575" y="1651525"/>
              <a:ext cx="17500" cy="17500"/>
            </a:xfrm>
            <a:custGeom>
              <a:avLst/>
              <a:gdLst/>
              <a:ahLst/>
              <a:cxnLst/>
              <a:rect l="l" t="t" r="r" b="b"/>
              <a:pathLst>
                <a:path w="700" h="700" extrusionOk="0">
                  <a:moveTo>
                    <a:pt x="609" y="122"/>
                  </a:moveTo>
                  <a:cubicBezTo>
                    <a:pt x="487" y="1"/>
                    <a:pt x="274" y="1"/>
                    <a:pt x="153" y="122"/>
                  </a:cubicBezTo>
                  <a:cubicBezTo>
                    <a:pt x="153" y="122"/>
                    <a:pt x="153" y="122"/>
                    <a:pt x="153" y="153"/>
                  </a:cubicBezTo>
                  <a:cubicBezTo>
                    <a:pt x="153" y="153"/>
                    <a:pt x="122" y="153"/>
                    <a:pt x="122" y="153"/>
                  </a:cubicBezTo>
                  <a:cubicBezTo>
                    <a:pt x="1" y="274"/>
                    <a:pt x="1" y="457"/>
                    <a:pt x="122" y="578"/>
                  </a:cubicBezTo>
                  <a:cubicBezTo>
                    <a:pt x="244" y="700"/>
                    <a:pt x="426" y="700"/>
                    <a:pt x="548" y="578"/>
                  </a:cubicBezTo>
                  <a:cubicBezTo>
                    <a:pt x="548" y="578"/>
                    <a:pt x="548" y="578"/>
                    <a:pt x="578" y="578"/>
                  </a:cubicBezTo>
                  <a:cubicBezTo>
                    <a:pt x="578" y="548"/>
                    <a:pt x="578" y="548"/>
                    <a:pt x="578" y="548"/>
                  </a:cubicBezTo>
                  <a:cubicBezTo>
                    <a:pt x="700" y="426"/>
                    <a:pt x="700" y="244"/>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979800" y="1649250"/>
              <a:ext cx="19775" cy="19775"/>
            </a:xfrm>
            <a:custGeom>
              <a:avLst/>
              <a:gdLst/>
              <a:ahLst/>
              <a:cxnLst/>
              <a:rect l="l" t="t" r="r" b="b"/>
              <a:pathLst>
                <a:path w="791" h="791" extrusionOk="0">
                  <a:moveTo>
                    <a:pt x="669" y="122"/>
                  </a:moveTo>
                  <a:cubicBezTo>
                    <a:pt x="548" y="1"/>
                    <a:pt x="305" y="1"/>
                    <a:pt x="183" y="122"/>
                  </a:cubicBezTo>
                  <a:cubicBezTo>
                    <a:pt x="183" y="153"/>
                    <a:pt x="183" y="153"/>
                    <a:pt x="153" y="153"/>
                  </a:cubicBezTo>
                  <a:cubicBezTo>
                    <a:pt x="153" y="153"/>
                    <a:pt x="153" y="153"/>
                    <a:pt x="153" y="183"/>
                  </a:cubicBezTo>
                  <a:cubicBezTo>
                    <a:pt x="1" y="304"/>
                    <a:pt x="1" y="517"/>
                    <a:pt x="122" y="669"/>
                  </a:cubicBezTo>
                  <a:cubicBezTo>
                    <a:pt x="274" y="791"/>
                    <a:pt x="487" y="791"/>
                    <a:pt x="609" y="669"/>
                  </a:cubicBezTo>
                  <a:cubicBezTo>
                    <a:pt x="639" y="669"/>
                    <a:pt x="639" y="639"/>
                    <a:pt x="639" y="639"/>
                  </a:cubicBezTo>
                  <a:cubicBezTo>
                    <a:pt x="639" y="639"/>
                    <a:pt x="669" y="639"/>
                    <a:pt x="669" y="639"/>
                  </a:cubicBezTo>
                  <a:cubicBezTo>
                    <a:pt x="791" y="487"/>
                    <a:pt x="79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3057325" y="1572500"/>
              <a:ext cx="20525" cy="19775"/>
            </a:xfrm>
            <a:custGeom>
              <a:avLst/>
              <a:gdLst/>
              <a:ahLst/>
              <a:cxnLst/>
              <a:rect l="l" t="t" r="r" b="b"/>
              <a:pathLst>
                <a:path w="821" h="791" extrusionOk="0">
                  <a:moveTo>
                    <a:pt x="669" y="122"/>
                  </a:moveTo>
                  <a:cubicBezTo>
                    <a:pt x="547" y="1"/>
                    <a:pt x="334" y="1"/>
                    <a:pt x="182" y="122"/>
                  </a:cubicBezTo>
                  <a:cubicBezTo>
                    <a:pt x="182" y="153"/>
                    <a:pt x="182" y="153"/>
                    <a:pt x="182" y="153"/>
                  </a:cubicBezTo>
                  <a:cubicBezTo>
                    <a:pt x="152" y="153"/>
                    <a:pt x="152" y="153"/>
                    <a:pt x="152" y="183"/>
                  </a:cubicBezTo>
                  <a:cubicBezTo>
                    <a:pt x="0" y="305"/>
                    <a:pt x="0" y="517"/>
                    <a:pt x="152" y="669"/>
                  </a:cubicBezTo>
                  <a:cubicBezTo>
                    <a:pt x="274" y="791"/>
                    <a:pt x="486" y="791"/>
                    <a:pt x="638" y="669"/>
                  </a:cubicBezTo>
                  <a:cubicBezTo>
                    <a:pt x="638" y="669"/>
                    <a:pt x="638" y="639"/>
                    <a:pt x="638" y="639"/>
                  </a:cubicBezTo>
                  <a:cubicBezTo>
                    <a:pt x="669" y="639"/>
                    <a:pt x="669" y="639"/>
                    <a:pt x="669" y="608"/>
                  </a:cubicBezTo>
                  <a:cubicBezTo>
                    <a:pt x="821" y="487"/>
                    <a:pt x="82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901525" y="1570225"/>
              <a:ext cx="22825" cy="22050"/>
            </a:xfrm>
            <a:custGeom>
              <a:avLst/>
              <a:gdLst/>
              <a:ahLst/>
              <a:cxnLst/>
              <a:rect l="l" t="t" r="r" b="b"/>
              <a:pathLst>
                <a:path w="913" h="882" extrusionOk="0">
                  <a:moveTo>
                    <a:pt x="761" y="152"/>
                  </a:moveTo>
                  <a:cubicBezTo>
                    <a:pt x="609" y="0"/>
                    <a:pt x="366" y="0"/>
                    <a:pt x="214" y="152"/>
                  </a:cubicBezTo>
                  <a:cubicBezTo>
                    <a:pt x="183" y="152"/>
                    <a:pt x="183" y="152"/>
                    <a:pt x="183" y="183"/>
                  </a:cubicBezTo>
                  <a:cubicBezTo>
                    <a:pt x="183" y="183"/>
                    <a:pt x="183" y="183"/>
                    <a:pt x="153" y="183"/>
                  </a:cubicBezTo>
                  <a:cubicBezTo>
                    <a:pt x="1" y="335"/>
                    <a:pt x="1" y="578"/>
                    <a:pt x="153" y="730"/>
                  </a:cubicBezTo>
                  <a:cubicBezTo>
                    <a:pt x="305" y="882"/>
                    <a:pt x="548" y="882"/>
                    <a:pt x="700" y="730"/>
                  </a:cubicBezTo>
                  <a:cubicBezTo>
                    <a:pt x="730" y="730"/>
                    <a:pt x="730" y="730"/>
                    <a:pt x="730" y="730"/>
                  </a:cubicBezTo>
                  <a:cubicBezTo>
                    <a:pt x="730" y="699"/>
                    <a:pt x="730" y="699"/>
                    <a:pt x="761" y="699"/>
                  </a:cubicBezTo>
                  <a:cubicBezTo>
                    <a:pt x="913" y="548"/>
                    <a:pt x="913" y="304"/>
                    <a:pt x="76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979800" y="1493475"/>
              <a:ext cx="22075" cy="22050"/>
            </a:xfrm>
            <a:custGeom>
              <a:avLst/>
              <a:gdLst/>
              <a:ahLst/>
              <a:cxnLst/>
              <a:rect l="l" t="t" r="r" b="b"/>
              <a:pathLst>
                <a:path w="883" h="882" extrusionOk="0">
                  <a:moveTo>
                    <a:pt x="730" y="152"/>
                  </a:moveTo>
                  <a:cubicBezTo>
                    <a:pt x="578" y="0"/>
                    <a:pt x="335" y="0"/>
                    <a:pt x="183" y="152"/>
                  </a:cubicBezTo>
                  <a:cubicBezTo>
                    <a:pt x="183" y="152"/>
                    <a:pt x="183" y="152"/>
                    <a:pt x="153" y="183"/>
                  </a:cubicBezTo>
                  <a:cubicBezTo>
                    <a:pt x="153" y="183"/>
                    <a:pt x="153" y="183"/>
                    <a:pt x="153" y="183"/>
                  </a:cubicBezTo>
                  <a:cubicBezTo>
                    <a:pt x="1" y="335"/>
                    <a:pt x="1" y="578"/>
                    <a:pt x="153" y="730"/>
                  </a:cubicBezTo>
                  <a:cubicBezTo>
                    <a:pt x="274" y="882"/>
                    <a:pt x="548" y="882"/>
                    <a:pt x="700" y="730"/>
                  </a:cubicBezTo>
                  <a:cubicBezTo>
                    <a:pt x="700" y="730"/>
                    <a:pt x="700" y="730"/>
                    <a:pt x="700" y="730"/>
                  </a:cubicBezTo>
                  <a:cubicBezTo>
                    <a:pt x="700" y="700"/>
                    <a:pt x="730" y="700"/>
                    <a:pt x="730" y="700"/>
                  </a:cubicBezTo>
                  <a:cubicBezTo>
                    <a:pt x="882" y="548"/>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824025" y="1491200"/>
              <a:ext cx="24350" cy="24325"/>
            </a:xfrm>
            <a:custGeom>
              <a:avLst/>
              <a:gdLst/>
              <a:ahLst/>
              <a:cxnLst/>
              <a:rect l="l" t="t" r="r" b="b"/>
              <a:pathLst>
                <a:path w="974" h="973" extrusionOk="0">
                  <a:moveTo>
                    <a:pt x="791" y="152"/>
                  </a:moveTo>
                  <a:cubicBezTo>
                    <a:pt x="639" y="0"/>
                    <a:pt x="365" y="0"/>
                    <a:pt x="213" y="152"/>
                  </a:cubicBezTo>
                  <a:cubicBezTo>
                    <a:pt x="183" y="183"/>
                    <a:pt x="183" y="183"/>
                    <a:pt x="183" y="183"/>
                  </a:cubicBezTo>
                  <a:cubicBezTo>
                    <a:pt x="183" y="183"/>
                    <a:pt x="153" y="183"/>
                    <a:pt x="153" y="213"/>
                  </a:cubicBezTo>
                  <a:cubicBezTo>
                    <a:pt x="1" y="365"/>
                    <a:pt x="1" y="639"/>
                    <a:pt x="153" y="821"/>
                  </a:cubicBezTo>
                  <a:cubicBezTo>
                    <a:pt x="335" y="973"/>
                    <a:pt x="578" y="973"/>
                    <a:pt x="760" y="821"/>
                  </a:cubicBezTo>
                  <a:cubicBezTo>
                    <a:pt x="760" y="791"/>
                    <a:pt x="760" y="791"/>
                    <a:pt x="791" y="791"/>
                  </a:cubicBezTo>
                  <a:cubicBezTo>
                    <a:pt x="791" y="791"/>
                    <a:pt x="791" y="791"/>
                    <a:pt x="791" y="760"/>
                  </a:cubicBezTo>
                  <a:cubicBezTo>
                    <a:pt x="973" y="608"/>
                    <a:pt x="973" y="335"/>
                    <a:pt x="79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901525" y="1414450"/>
              <a:ext cx="24350" cy="24325"/>
            </a:xfrm>
            <a:custGeom>
              <a:avLst/>
              <a:gdLst/>
              <a:ahLst/>
              <a:cxnLst/>
              <a:rect l="l" t="t" r="r" b="b"/>
              <a:pathLst>
                <a:path w="974" h="973" extrusionOk="0">
                  <a:moveTo>
                    <a:pt x="822" y="152"/>
                  </a:moveTo>
                  <a:cubicBezTo>
                    <a:pt x="639" y="0"/>
                    <a:pt x="366" y="0"/>
                    <a:pt x="214" y="152"/>
                  </a:cubicBezTo>
                  <a:cubicBezTo>
                    <a:pt x="214" y="183"/>
                    <a:pt x="214" y="183"/>
                    <a:pt x="183" y="183"/>
                  </a:cubicBezTo>
                  <a:cubicBezTo>
                    <a:pt x="183" y="183"/>
                    <a:pt x="183" y="183"/>
                    <a:pt x="183" y="213"/>
                  </a:cubicBezTo>
                  <a:cubicBezTo>
                    <a:pt x="1" y="365"/>
                    <a:pt x="1" y="639"/>
                    <a:pt x="153" y="821"/>
                  </a:cubicBezTo>
                  <a:cubicBezTo>
                    <a:pt x="335" y="973"/>
                    <a:pt x="609" y="973"/>
                    <a:pt x="761" y="821"/>
                  </a:cubicBezTo>
                  <a:cubicBezTo>
                    <a:pt x="791" y="791"/>
                    <a:pt x="791" y="791"/>
                    <a:pt x="791" y="791"/>
                  </a:cubicBezTo>
                  <a:cubicBezTo>
                    <a:pt x="791" y="791"/>
                    <a:pt x="791" y="791"/>
                    <a:pt x="822" y="760"/>
                  </a:cubicBezTo>
                  <a:cubicBezTo>
                    <a:pt x="974" y="608"/>
                    <a:pt x="974" y="335"/>
                    <a:pt x="822"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823275" y="1335425"/>
              <a:ext cx="27375" cy="26625"/>
            </a:xfrm>
            <a:custGeom>
              <a:avLst/>
              <a:gdLst/>
              <a:ahLst/>
              <a:cxnLst/>
              <a:rect l="l" t="t" r="r" b="b"/>
              <a:pathLst>
                <a:path w="1095" h="1065" extrusionOk="0">
                  <a:moveTo>
                    <a:pt x="912" y="183"/>
                  </a:moveTo>
                  <a:cubicBezTo>
                    <a:pt x="730" y="0"/>
                    <a:pt x="426" y="0"/>
                    <a:pt x="243" y="183"/>
                  </a:cubicBezTo>
                  <a:cubicBezTo>
                    <a:pt x="213" y="183"/>
                    <a:pt x="213" y="183"/>
                    <a:pt x="213" y="213"/>
                  </a:cubicBezTo>
                  <a:cubicBezTo>
                    <a:pt x="213" y="213"/>
                    <a:pt x="213" y="213"/>
                    <a:pt x="183" y="213"/>
                  </a:cubicBezTo>
                  <a:cubicBezTo>
                    <a:pt x="0" y="395"/>
                    <a:pt x="0" y="699"/>
                    <a:pt x="183" y="882"/>
                  </a:cubicBezTo>
                  <a:cubicBezTo>
                    <a:pt x="365" y="1064"/>
                    <a:pt x="669" y="1064"/>
                    <a:pt x="851" y="882"/>
                  </a:cubicBezTo>
                  <a:cubicBezTo>
                    <a:pt x="851" y="882"/>
                    <a:pt x="851" y="882"/>
                    <a:pt x="882" y="851"/>
                  </a:cubicBezTo>
                  <a:cubicBezTo>
                    <a:pt x="882" y="851"/>
                    <a:pt x="882" y="851"/>
                    <a:pt x="912" y="851"/>
                  </a:cubicBezTo>
                  <a:cubicBezTo>
                    <a:pt x="1094" y="669"/>
                    <a:pt x="1094"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745750" y="1412175"/>
              <a:ext cx="26625" cy="26600"/>
            </a:xfrm>
            <a:custGeom>
              <a:avLst/>
              <a:gdLst/>
              <a:ahLst/>
              <a:cxnLst/>
              <a:rect l="l" t="t" r="r" b="b"/>
              <a:pathLst>
                <a:path w="1065" h="1064" extrusionOk="0">
                  <a:moveTo>
                    <a:pt x="882" y="182"/>
                  </a:moveTo>
                  <a:cubicBezTo>
                    <a:pt x="700" y="0"/>
                    <a:pt x="396" y="0"/>
                    <a:pt x="214" y="182"/>
                  </a:cubicBezTo>
                  <a:cubicBezTo>
                    <a:pt x="214" y="182"/>
                    <a:pt x="214" y="182"/>
                    <a:pt x="214" y="213"/>
                  </a:cubicBezTo>
                  <a:cubicBezTo>
                    <a:pt x="183" y="213"/>
                    <a:pt x="183" y="213"/>
                    <a:pt x="183" y="213"/>
                  </a:cubicBezTo>
                  <a:cubicBezTo>
                    <a:pt x="1" y="395"/>
                    <a:pt x="1" y="699"/>
                    <a:pt x="183" y="882"/>
                  </a:cubicBezTo>
                  <a:cubicBezTo>
                    <a:pt x="366" y="1064"/>
                    <a:pt x="670" y="1064"/>
                    <a:pt x="852" y="882"/>
                  </a:cubicBezTo>
                  <a:cubicBezTo>
                    <a:pt x="852" y="882"/>
                    <a:pt x="852" y="882"/>
                    <a:pt x="852" y="851"/>
                  </a:cubicBezTo>
                  <a:cubicBezTo>
                    <a:pt x="882" y="851"/>
                    <a:pt x="882" y="851"/>
                    <a:pt x="882" y="851"/>
                  </a:cubicBezTo>
                  <a:cubicBezTo>
                    <a:pt x="1065" y="669"/>
                    <a:pt x="1065" y="365"/>
                    <a:pt x="88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745000" y="1256400"/>
              <a:ext cx="29650" cy="28900"/>
            </a:xfrm>
            <a:custGeom>
              <a:avLst/>
              <a:gdLst/>
              <a:ahLst/>
              <a:cxnLst/>
              <a:rect l="l" t="t" r="r" b="b"/>
              <a:pathLst>
                <a:path w="1186" h="1156" extrusionOk="0">
                  <a:moveTo>
                    <a:pt x="1003" y="182"/>
                  </a:moveTo>
                  <a:cubicBezTo>
                    <a:pt x="791" y="0"/>
                    <a:pt x="456" y="0"/>
                    <a:pt x="274" y="182"/>
                  </a:cubicBezTo>
                  <a:cubicBezTo>
                    <a:pt x="244" y="182"/>
                    <a:pt x="244" y="213"/>
                    <a:pt x="244" y="213"/>
                  </a:cubicBezTo>
                  <a:cubicBezTo>
                    <a:pt x="244" y="213"/>
                    <a:pt x="213" y="213"/>
                    <a:pt x="213" y="243"/>
                  </a:cubicBezTo>
                  <a:cubicBezTo>
                    <a:pt x="0" y="426"/>
                    <a:pt x="0" y="760"/>
                    <a:pt x="213" y="973"/>
                  </a:cubicBezTo>
                  <a:cubicBezTo>
                    <a:pt x="396" y="1155"/>
                    <a:pt x="730" y="1155"/>
                    <a:pt x="943" y="973"/>
                  </a:cubicBezTo>
                  <a:cubicBezTo>
                    <a:pt x="943" y="942"/>
                    <a:pt x="943" y="942"/>
                    <a:pt x="943" y="942"/>
                  </a:cubicBezTo>
                  <a:cubicBezTo>
                    <a:pt x="973" y="942"/>
                    <a:pt x="973" y="942"/>
                    <a:pt x="973" y="912"/>
                  </a:cubicBezTo>
                  <a:cubicBezTo>
                    <a:pt x="1186" y="730"/>
                    <a:pt x="1186" y="395"/>
                    <a:pt x="1003"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667500" y="1333125"/>
              <a:ext cx="29650" cy="28925"/>
            </a:xfrm>
            <a:custGeom>
              <a:avLst/>
              <a:gdLst/>
              <a:ahLst/>
              <a:cxnLst/>
              <a:rect l="l" t="t" r="r" b="b"/>
              <a:pathLst>
                <a:path w="1186" h="1157" extrusionOk="0">
                  <a:moveTo>
                    <a:pt x="973" y="183"/>
                  </a:moveTo>
                  <a:cubicBezTo>
                    <a:pt x="790" y="1"/>
                    <a:pt x="456" y="1"/>
                    <a:pt x="243" y="183"/>
                  </a:cubicBezTo>
                  <a:cubicBezTo>
                    <a:pt x="243" y="183"/>
                    <a:pt x="243" y="214"/>
                    <a:pt x="243" y="214"/>
                  </a:cubicBezTo>
                  <a:cubicBezTo>
                    <a:pt x="213" y="214"/>
                    <a:pt x="213" y="214"/>
                    <a:pt x="213" y="244"/>
                  </a:cubicBezTo>
                  <a:cubicBezTo>
                    <a:pt x="0" y="427"/>
                    <a:pt x="0" y="761"/>
                    <a:pt x="213" y="974"/>
                  </a:cubicBezTo>
                  <a:cubicBezTo>
                    <a:pt x="395" y="1156"/>
                    <a:pt x="730" y="1156"/>
                    <a:pt x="942" y="974"/>
                  </a:cubicBezTo>
                  <a:cubicBezTo>
                    <a:pt x="942" y="943"/>
                    <a:pt x="942" y="943"/>
                    <a:pt x="942" y="943"/>
                  </a:cubicBezTo>
                  <a:cubicBezTo>
                    <a:pt x="942" y="943"/>
                    <a:pt x="973" y="943"/>
                    <a:pt x="973" y="913"/>
                  </a:cubicBezTo>
                  <a:cubicBezTo>
                    <a:pt x="1185" y="730"/>
                    <a:pt x="1185" y="396"/>
                    <a:pt x="97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589225" y="1253350"/>
              <a:ext cx="31925" cy="31950"/>
            </a:xfrm>
            <a:custGeom>
              <a:avLst/>
              <a:gdLst/>
              <a:ahLst/>
              <a:cxnLst/>
              <a:rect l="l" t="t" r="r" b="b"/>
              <a:pathLst>
                <a:path w="1277" h="1278" extrusionOk="0">
                  <a:moveTo>
                    <a:pt x="1064" y="244"/>
                  </a:moveTo>
                  <a:cubicBezTo>
                    <a:pt x="851" y="31"/>
                    <a:pt x="487" y="0"/>
                    <a:pt x="274" y="244"/>
                  </a:cubicBezTo>
                  <a:cubicBezTo>
                    <a:pt x="274" y="244"/>
                    <a:pt x="274" y="244"/>
                    <a:pt x="243" y="244"/>
                  </a:cubicBezTo>
                  <a:cubicBezTo>
                    <a:pt x="243" y="274"/>
                    <a:pt x="243" y="274"/>
                    <a:pt x="243" y="274"/>
                  </a:cubicBezTo>
                  <a:cubicBezTo>
                    <a:pt x="0" y="487"/>
                    <a:pt x="0" y="852"/>
                    <a:pt x="213" y="1064"/>
                  </a:cubicBezTo>
                  <a:cubicBezTo>
                    <a:pt x="456" y="1277"/>
                    <a:pt x="791" y="1277"/>
                    <a:pt x="1003" y="1064"/>
                  </a:cubicBezTo>
                  <a:cubicBezTo>
                    <a:pt x="1034" y="1064"/>
                    <a:pt x="1034" y="1064"/>
                    <a:pt x="1034" y="1034"/>
                  </a:cubicBezTo>
                  <a:cubicBezTo>
                    <a:pt x="1034" y="1034"/>
                    <a:pt x="1064" y="1034"/>
                    <a:pt x="1064" y="1034"/>
                  </a:cubicBezTo>
                  <a:cubicBezTo>
                    <a:pt x="1277" y="821"/>
                    <a:pt x="1277" y="456"/>
                    <a:pt x="1064"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667500" y="1176600"/>
              <a:ext cx="31175" cy="31950"/>
            </a:xfrm>
            <a:custGeom>
              <a:avLst/>
              <a:gdLst/>
              <a:ahLst/>
              <a:cxnLst/>
              <a:rect l="l" t="t" r="r" b="b"/>
              <a:pathLst>
                <a:path w="1247" h="1278" extrusionOk="0">
                  <a:moveTo>
                    <a:pt x="1034" y="244"/>
                  </a:moveTo>
                  <a:cubicBezTo>
                    <a:pt x="821" y="31"/>
                    <a:pt x="486" y="0"/>
                    <a:pt x="243" y="244"/>
                  </a:cubicBezTo>
                  <a:cubicBezTo>
                    <a:pt x="243" y="244"/>
                    <a:pt x="243" y="244"/>
                    <a:pt x="243" y="244"/>
                  </a:cubicBezTo>
                  <a:cubicBezTo>
                    <a:pt x="213" y="274"/>
                    <a:pt x="213" y="274"/>
                    <a:pt x="213" y="274"/>
                  </a:cubicBezTo>
                  <a:cubicBezTo>
                    <a:pt x="0" y="487"/>
                    <a:pt x="0" y="852"/>
                    <a:pt x="213" y="1064"/>
                  </a:cubicBezTo>
                  <a:cubicBezTo>
                    <a:pt x="426" y="1277"/>
                    <a:pt x="760" y="1277"/>
                    <a:pt x="1003" y="1064"/>
                  </a:cubicBezTo>
                  <a:cubicBezTo>
                    <a:pt x="1003" y="1064"/>
                    <a:pt x="1003" y="1064"/>
                    <a:pt x="1003" y="1034"/>
                  </a:cubicBezTo>
                  <a:cubicBezTo>
                    <a:pt x="1034" y="1034"/>
                    <a:pt x="1034" y="1034"/>
                    <a:pt x="1034" y="1034"/>
                  </a:cubicBezTo>
                  <a:cubicBezTo>
                    <a:pt x="1246" y="821"/>
                    <a:pt x="1246" y="456"/>
                    <a:pt x="1034"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589225" y="1097575"/>
              <a:ext cx="34225" cy="34225"/>
            </a:xfrm>
            <a:custGeom>
              <a:avLst/>
              <a:gdLst/>
              <a:ahLst/>
              <a:cxnLst/>
              <a:rect l="l" t="t" r="r" b="b"/>
              <a:pathLst>
                <a:path w="1369" h="1369" extrusionOk="0">
                  <a:moveTo>
                    <a:pt x="1125" y="244"/>
                  </a:moveTo>
                  <a:cubicBezTo>
                    <a:pt x="882" y="31"/>
                    <a:pt x="517" y="0"/>
                    <a:pt x="274" y="244"/>
                  </a:cubicBezTo>
                  <a:cubicBezTo>
                    <a:pt x="274" y="244"/>
                    <a:pt x="274" y="274"/>
                    <a:pt x="274" y="274"/>
                  </a:cubicBezTo>
                  <a:cubicBezTo>
                    <a:pt x="243" y="274"/>
                    <a:pt x="243" y="274"/>
                    <a:pt x="243" y="304"/>
                  </a:cubicBezTo>
                  <a:cubicBezTo>
                    <a:pt x="0" y="517"/>
                    <a:pt x="0" y="912"/>
                    <a:pt x="243" y="1125"/>
                  </a:cubicBezTo>
                  <a:cubicBezTo>
                    <a:pt x="456" y="1368"/>
                    <a:pt x="851" y="1368"/>
                    <a:pt x="1095" y="1155"/>
                  </a:cubicBezTo>
                  <a:cubicBezTo>
                    <a:pt x="1095" y="1125"/>
                    <a:pt x="1095" y="1125"/>
                    <a:pt x="1095" y="1125"/>
                  </a:cubicBezTo>
                  <a:cubicBezTo>
                    <a:pt x="1095" y="1125"/>
                    <a:pt x="1125" y="1125"/>
                    <a:pt x="1125" y="1095"/>
                  </a:cubicBezTo>
                  <a:cubicBezTo>
                    <a:pt x="1368" y="882"/>
                    <a:pt x="1368" y="48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511700" y="1174325"/>
              <a:ext cx="33475" cy="34225"/>
            </a:xfrm>
            <a:custGeom>
              <a:avLst/>
              <a:gdLst/>
              <a:ahLst/>
              <a:cxnLst/>
              <a:rect l="l" t="t" r="r" b="b"/>
              <a:pathLst>
                <a:path w="1339" h="1369" extrusionOk="0">
                  <a:moveTo>
                    <a:pt x="1126" y="243"/>
                  </a:moveTo>
                  <a:cubicBezTo>
                    <a:pt x="882" y="31"/>
                    <a:pt x="518" y="0"/>
                    <a:pt x="275" y="243"/>
                  </a:cubicBezTo>
                  <a:cubicBezTo>
                    <a:pt x="275" y="243"/>
                    <a:pt x="275" y="274"/>
                    <a:pt x="244" y="274"/>
                  </a:cubicBezTo>
                  <a:cubicBezTo>
                    <a:pt x="244" y="274"/>
                    <a:pt x="244" y="274"/>
                    <a:pt x="214" y="304"/>
                  </a:cubicBezTo>
                  <a:cubicBezTo>
                    <a:pt x="1" y="517"/>
                    <a:pt x="1" y="912"/>
                    <a:pt x="214" y="1125"/>
                  </a:cubicBezTo>
                  <a:cubicBezTo>
                    <a:pt x="457" y="1368"/>
                    <a:pt x="822" y="1368"/>
                    <a:pt x="1065" y="1155"/>
                  </a:cubicBezTo>
                  <a:cubicBezTo>
                    <a:pt x="1065" y="1125"/>
                    <a:pt x="1095" y="1125"/>
                    <a:pt x="1095" y="1125"/>
                  </a:cubicBezTo>
                  <a:cubicBezTo>
                    <a:pt x="1095" y="1125"/>
                    <a:pt x="1095" y="1125"/>
                    <a:pt x="1126" y="1095"/>
                  </a:cubicBezTo>
                  <a:cubicBezTo>
                    <a:pt x="1338" y="882"/>
                    <a:pt x="1338" y="487"/>
                    <a:pt x="112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510950" y="1018550"/>
              <a:ext cx="36500" cy="36500"/>
            </a:xfrm>
            <a:custGeom>
              <a:avLst/>
              <a:gdLst/>
              <a:ahLst/>
              <a:cxnLst/>
              <a:rect l="l" t="t" r="r" b="b"/>
              <a:pathLst>
                <a:path w="1460" h="1460" extrusionOk="0">
                  <a:moveTo>
                    <a:pt x="1216" y="274"/>
                  </a:moveTo>
                  <a:cubicBezTo>
                    <a:pt x="973" y="31"/>
                    <a:pt x="548" y="0"/>
                    <a:pt x="305" y="274"/>
                  </a:cubicBezTo>
                  <a:cubicBezTo>
                    <a:pt x="305" y="274"/>
                    <a:pt x="305" y="274"/>
                    <a:pt x="274" y="304"/>
                  </a:cubicBezTo>
                  <a:cubicBezTo>
                    <a:pt x="274" y="304"/>
                    <a:pt x="274" y="304"/>
                    <a:pt x="274" y="304"/>
                  </a:cubicBezTo>
                  <a:cubicBezTo>
                    <a:pt x="1" y="547"/>
                    <a:pt x="1" y="973"/>
                    <a:pt x="244" y="1216"/>
                  </a:cubicBezTo>
                  <a:cubicBezTo>
                    <a:pt x="517" y="1459"/>
                    <a:pt x="912" y="1459"/>
                    <a:pt x="1156" y="1216"/>
                  </a:cubicBezTo>
                  <a:cubicBezTo>
                    <a:pt x="1186" y="1216"/>
                    <a:pt x="1186" y="1216"/>
                    <a:pt x="1186" y="1186"/>
                  </a:cubicBezTo>
                  <a:cubicBezTo>
                    <a:pt x="1186" y="1186"/>
                    <a:pt x="1186" y="1186"/>
                    <a:pt x="1216" y="1186"/>
                  </a:cubicBezTo>
                  <a:cubicBezTo>
                    <a:pt x="1460" y="942"/>
                    <a:pt x="1460" y="517"/>
                    <a:pt x="121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433450" y="1095300"/>
              <a:ext cx="36500" cy="36500"/>
            </a:xfrm>
            <a:custGeom>
              <a:avLst/>
              <a:gdLst/>
              <a:ahLst/>
              <a:cxnLst/>
              <a:rect l="l" t="t" r="r" b="b"/>
              <a:pathLst>
                <a:path w="1460" h="1460" extrusionOk="0">
                  <a:moveTo>
                    <a:pt x="1216" y="274"/>
                  </a:moveTo>
                  <a:cubicBezTo>
                    <a:pt x="942" y="31"/>
                    <a:pt x="547" y="0"/>
                    <a:pt x="304" y="274"/>
                  </a:cubicBezTo>
                  <a:cubicBezTo>
                    <a:pt x="274" y="274"/>
                    <a:pt x="274" y="274"/>
                    <a:pt x="274" y="304"/>
                  </a:cubicBezTo>
                  <a:cubicBezTo>
                    <a:pt x="274" y="304"/>
                    <a:pt x="274" y="304"/>
                    <a:pt x="243" y="304"/>
                  </a:cubicBezTo>
                  <a:cubicBezTo>
                    <a:pt x="0" y="547"/>
                    <a:pt x="0" y="973"/>
                    <a:pt x="243" y="1216"/>
                  </a:cubicBezTo>
                  <a:cubicBezTo>
                    <a:pt x="487" y="1459"/>
                    <a:pt x="912" y="1459"/>
                    <a:pt x="1155" y="1216"/>
                  </a:cubicBezTo>
                  <a:cubicBezTo>
                    <a:pt x="1155" y="1216"/>
                    <a:pt x="1155" y="1216"/>
                    <a:pt x="1186" y="1186"/>
                  </a:cubicBezTo>
                  <a:cubicBezTo>
                    <a:pt x="1186" y="1186"/>
                    <a:pt x="1186" y="1186"/>
                    <a:pt x="1186" y="1186"/>
                  </a:cubicBezTo>
                  <a:cubicBezTo>
                    <a:pt x="1459" y="942"/>
                    <a:pt x="1459" y="517"/>
                    <a:pt x="121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355175" y="1016275"/>
              <a:ext cx="38775" cy="38775"/>
            </a:xfrm>
            <a:custGeom>
              <a:avLst/>
              <a:gdLst/>
              <a:ahLst/>
              <a:cxnLst/>
              <a:rect l="l" t="t" r="r" b="b"/>
              <a:pathLst>
                <a:path w="1551" h="1551" extrusionOk="0">
                  <a:moveTo>
                    <a:pt x="1277" y="274"/>
                  </a:moveTo>
                  <a:cubicBezTo>
                    <a:pt x="1034" y="0"/>
                    <a:pt x="578" y="0"/>
                    <a:pt x="304" y="274"/>
                  </a:cubicBezTo>
                  <a:cubicBezTo>
                    <a:pt x="304" y="274"/>
                    <a:pt x="304" y="304"/>
                    <a:pt x="304" y="304"/>
                  </a:cubicBezTo>
                  <a:cubicBezTo>
                    <a:pt x="304" y="304"/>
                    <a:pt x="274" y="304"/>
                    <a:pt x="274" y="304"/>
                  </a:cubicBezTo>
                  <a:cubicBezTo>
                    <a:pt x="0" y="578"/>
                    <a:pt x="0" y="1033"/>
                    <a:pt x="274" y="1277"/>
                  </a:cubicBezTo>
                  <a:cubicBezTo>
                    <a:pt x="548" y="1550"/>
                    <a:pt x="973" y="1550"/>
                    <a:pt x="1247" y="1307"/>
                  </a:cubicBezTo>
                  <a:cubicBezTo>
                    <a:pt x="1247" y="1277"/>
                    <a:pt x="1247" y="1277"/>
                    <a:pt x="1247" y="1277"/>
                  </a:cubicBezTo>
                  <a:cubicBezTo>
                    <a:pt x="1277" y="1277"/>
                    <a:pt x="1277" y="1277"/>
                    <a:pt x="1277" y="1246"/>
                  </a:cubicBezTo>
                  <a:cubicBezTo>
                    <a:pt x="1551" y="973"/>
                    <a:pt x="1551"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432675" y="939525"/>
              <a:ext cx="38775" cy="38775"/>
            </a:xfrm>
            <a:custGeom>
              <a:avLst/>
              <a:gdLst/>
              <a:ahLst/>
              <a:cxnLst/>
              <a:rect l="l" t="t" r="r" b="b"/>
              <a:pathLst>
                <a:path w="1551" h="1551" extrusionOk="0">
                  <a:moveTo>
                    <a:pt x="1308" y="274"/>
                  </a:moveTo>
                  <a:cubicBezTo>
                    <a:pt x="1034" y="30"/>
                    <a:pt x="609" y="0"/>
                    <a:pt x="335" y="274"/>
                  </a:cubicBezTo>
                  <a:cubicBezTo>
                    <a:pt x="335" y="274"/>
                    <a:pt x="305" y="304"/>
                    <a:pt x="305" y="304"/>
                  </a:cubicBezTo>
                  <a:cubicBezTo>
                    <a:pt x="305" y="304"/>
                    <a:pt x="305" y="304"/>
                    <a:pt x="274" y="304"/>
                  </a:cubicBezTo>
                  <a:cubicBezTo>
                    <a:pt x="1" y="578"/>
                    <a:pt x="1" y="1034"/>
                    <a:pt x="274" y="1277"/>
                  </a:cubicBezTo>
                  <a:cubicBezTo>
                    <a:pt x="548" y="1550"/>
                    <a:pt x="973" y="1550"/>
                    <a:pt x="1247" y="1307"/>
                  </a:cubicBezTo>
                  <a:cubicBezTo>
                    <a:pt x="1247" y="1277"/>
                    <a:pt x="1247" y="1277"/>
                    <a:pt x="1277" y="1277"/>
                  </a:cubicBezTo>
                  <a:cubicBezTo>
                    <a:pt x="1277" y="1277"/>
                    <a:pt x="1277" y="1277"/>
                    <a:pt x="1308" y="1246"/>
                  </a:cubicBezTo>
                  <a:cubicBezTo>
                    <a:pt x="1551" y="973"/>
                    <a:pt x="1551" y="547"/>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355175" y="860475"/>
              <a:ext cx="41050" cy="41075"/>
            </a:xfrm>
            <a:custGeom>
              <a:avLst/>
              <a:gdLst/>
              <a:ahLst/>
              <a:cxnLst/>
              <a:rect l="l" t="t" r="r" b="b"/>
              <a:pathLst>
                <a:path w="1642" h="1643" extrusionOk="0">
                  <a:moveTo>
                    <a:pt x="1368" y="305"/>
                  </a:moveTo>
                  <a:cubicBezTo>
                    <a:pt x="1064" y="1"/>
                    <a:pt x="608" y="1"/>
                    <a:pt x="335" y="305"/>
                  </a:cubicBezTo>
                  <a:cubicBezTo>
                    <a:pt x="304" y="305"/>
                    <a:pt x="304" y="305"/>
                    <a:pt x="304" y="305"/>
                  </a:cubicBezTo>
                  <a:cubicBezTo>
                    <a:pt x="304" y="335"/>
                    <a:pt x="304" y="335"/>
                    <a:pt x="274" y="335"/>
                  </a:cubicBezTo>
                  <a:cubicBezTo>
                    <a:pt x="0" y="609"/>
                    <a:pt x="0" y="1065"/>
                    <a:pt x="274" y="1369"/>
                  </a:cubicBezTo>
                  <a:cubicBezTo>
                    <a:pt x="548" y="1642"/>
                    <a:pt x="1003" y="1642"/>
                    <a:pt x="1307" y="1369"/>
                  </a:cubicBezTo>
                  <a:cubicBezTo>
                    <a:pt x="1307" y="1369"/>
                    <a:pt x="1307" y="1369"/>
                    <a:pt x="1338" y="1338"/>
                  </a:cubicBezTo>
                  <a:cubicBezTo>
                    <a:pt x="1338" y="1338"/>
                    <a:pt x="1338" y="1338"/>
                    <a:pt x="1338" y="1338"/>
                  </a:cubicBezTo>
                  <a:cubicBezTo>
                    <a:pt x="1642" y="1034"/>
                    <a:pt x="1642" y="578"/>
                    <a:pt x="136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76900" y="937225"/>
              <a:ext cx="41825" cy="41075"/>
            </a:xfrm>
            <a:custGeom>
              <a:avLst/>
              <a:gdLst/>
              <a:ahLst/>
              <a:cxnLst/>
              <a:rect l="l" t="t" r="r" b="b"/>
              <a:pathLst>
                <a:path w="1673" h="1643" extrusionOk="0">
                  <a:moveTo>
                    <a:pt x="1368" y="305"/>
                  </a:moveTo>
                  <a:cubicBezTo>
                    <a:pt x="1095" y="1"/>
                    <a:pt x="639" y="1"/>
                    <a:pt x="335" y="305"/>
                  </a:cubicBezTo>
                  <a:cubicBezTo>
                    <a:pt x="335" y="305"/>
                    <a:pt x="335" y="305"/>
                    <a:pt x="335" y="305"/>
                  </a:cubicBezTo>
                  <a:cubicBezTo>
                    <a:pt x="335" y="335"/>
                    <a:pt x="305" y="335"/>
                    <a:pt x="305" y="335"/>
                  </a:cubicBezTo>
                  <a:cubicBezTo>
                    <a:pt x="1" y="609"/>
                    <a:pt x="1" y="1065"/>
                    <a:pt x="305" y="1369"/>
                  </a:cubicBezTo>
                  <a:cubicBezTo>
                    <a:pt x="578" y="1642"/>
                    <a:pt x="1034" y="1642"/>
                    <a:pt x="1338" y="1369"/>
                  </a:cubicBezTo>
                  <a:cubicBezTo>
                    <a:pt x="1338" y="1369"/>
                    <a:pt x="1338" y="1369"/>
                    <a:pt x="1338" y="1338"/>
                  </a:cubicBezTo>
                  <a:cubicBezTo>
                    <a:pt x="1338" y="1338"/>
                    <a:pt x="1368" y="1338"/>
                    <a:pt x="1368" y="1338"/>
                  </a:cubicBezTo>
                  <a:cubicBezTo>
                    <a:pt x="1642" y="1034"/>
                    <a:pt x="1672" y="578"/>
                    <a:pt x="136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276900" y="781450"/>
              <a:ext cx="43350" cy="44100"/>
            </a:xfrm>
            <a:custGeom>
              <a:avLst/>
              <a:gdLst/>
              <a:ahLst/>
              <a:cxnLst/>
              <a:rect l="l" t="t" r="r" b="b"/>
              <a:pathLst>
                <a:path w="1734" h="1764" extrusionOk="0">
                  <a:moveTo>
                    <a:pt x="1429" y="305"/>
                  </a:moveTo>
                  <a:cubicBezTo>
                    <a:pt x="1125" y="1"/>
                    <a:pt x="639" y="1"/>
                    <a:pt x="335" y="305"/>
                  </a:cubicBezTo>
                  <a:cubicBezTo>
                    <a:pt x="335" y="305"/>
                    <a:pt x="335" y="335"/>
                    <a:pt x="335" y="335"/>
                  </a:cubicBezTo>
                  <a:cubicBezTo>
                    <a:pt x="335" y="335"/>
                    <a:pt x="305" y="335"/>
                    <a:pt x="305" y="335"/>
                  </a:cubicBezTo>
                  <a:cubicBezTo>
                    <a:pt x="1" y="639"/>
                    <a:pt x="1" y="1125"/>
                    <a:pt x="305" y="1429"/>
                  </a:cubicBezTo>
                  <a:cubicBezTo>
                    <a:pt x="609" y="1733"/>
                    <a:pt x="1095" y="1764"/>
                    <a:pt x="1399" y="1460"/>
                  </a:cubicBezTo>
                  <a:cubicBezTo>
                    <a:pt x="1399" y="1429"/>
                    <a:pt x="1399" y="1429"/>
                    <a:pt x="1399" y="1429"/>
                  </a:cubicBezTo>
                  <a:cubicBezTo>
                    <a:pt x="1429" y="1429"/>
                    <a:pt x="1429" y="1399"/>
                    <a:pt x="1429" y="1399"/>
                  </a:cubicBezTo>
                  <a:cubicBezTo>
                    <a:pt x="1733" y="1095"/>
                    <a:pt x="1733" y="609"/>
                    <a:pt x="142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199400" y="858200"/>
              <a:ext cx="43325" cy="43350"/>
            </a:xfrm>
            <a:custGeom>
              <a:avLst/>
              <a:gdLst/>
              <a:ahLst/>
              <a:cxnLst/>
              <a:rect l="l" t="t" r="r" b="b"/>
              <a:pathLst>
                <a:path w="1733" h="1734" extrusionOk="0">
                  <a:moveTo>
                    <a:pt x="1429" y="305"/>
                  </a:moveTo>
                  <a:cubicBezTo>
                    <a:pt x="1125" y="1"/>
                    <a:pt x="639" y="1"/>
                    <a:pt x="335" y="305"/>
                  </a:cubicBezTo>
                  <a:cubicBezTo>
                    <a:pt x="335" y="305"/>
                    <a:pt x="335" y="335"/>
                    <a:pt x="335" y="335"/>
                  </a:cubicBezTo>
                  <a:cubicBezTo>
                    <a:pt x="304" y="335"/>
                    <a:pt x="304" y="335"/>
                    <a:pt x="304" y="335"/>
                  </a:cubicBezTo>
                  <a:cubicBezTo>
                    <a:pt x="0" y="639"/>
                    <a:pt x="0" y="1125"/>
                    <a:pt x="274" y="1429"/>
                  </a:cubicBezTo>
                  <a:cubicBezTo>
                    <a:pt x="578" y="1733"/>
                    <a:pt x="1095" y="1733"/>
                    <a:pt x="1368" y="1460"/>
                  </a:cubicBezTo>
                  <a:cubicBezTo>
                    <a:pt x="1399" y="1429"/>
                    <a:pt x="1399" y="1429"/>
                    <a:pt x="1399" y="1429"/>
                  </a:cubicBezTo>
                  <a:cubicBezTo>
                    <a:pt x="1399" y="1429"/>
                    <a:pt x="1429" y="1429"/>
                    <a:pt x="1429" y="1399"/>
                  </a:cubicBezTo>
                  <a:cubicBezTo>
                    <a:pt x="1733" y="1095"/>
                    <a:pt x="1733" y="609"/>
                    <a:pt x="142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121125" y="779175"/>
              <a:ext cx="45625" cy="46375"/>
            </a:xfrm>
            <a:custGeom>
              <a:avLst/>
              <a:gdLst/>
              <a:ahLst/>
              <a:cxnLst/>
              <a:rect l="l" t="t" r="r" b="b"/>
              <a:pathLst>
                <a:path w="1825" h="1855" extrusionOk="0">
                  <a:moveTo>
                    <a:pt x="1520" y="335"/>
                  </a:moveTo>
                  <a:cubicBezTo>
                    <a:pt x="1186" y="1"/>
                    <a:pt x="700" y="1"/>
                    <a:pt x="365" y="335"/>
                  </a:cubicBezTo>
                  <a:cubicBezTo>
                    <a:pt x="365" y="335"/>
                    <a:pt x="365" y="335"/>
                    <a:pt x="335" y="335"/>
                  </a:cubicBezTo>
                  <a:cubicBezTo>
                    <a:pt x="335" y="365"/>
                    <a:pt x="335" y="365"/>
                    <a:pt x="335" y="365"/>
                  </a:cubicBezTo>
                  <a:cubicBezTo>
                    <a:pt x="1" y="669"/>
                    <a:pt x="1" y="1186"/>
                    <a:pt x="305" y="1520"/>
                  </a:cubicBezTo>
                  <a:cubicBezTo>
                    <a:pt x="639" y="1824"/>
                    <a:pt x="1156" y="1855"/>
                    <a:pt x="1460" y="1520"/>
                  </a:cubicBezTo>
                  <a:cubicBezTo>
                    <a:pt x="1460" y="1520"/>
                    <a:pt x="1490" y="1520"/>
                    <a:pt x="1490" y="1490"/>
                  </a:cubicBezTo>
                  <a:cubicBezTo>
                    <a:pt x="1490" y="1490"/>
                    <a:pt x="1490" y="1490"/>
                    <a:pt x="1520" y="1490"/>
                  </a:cubicBezTo>
                  <a:cubicBezTo>
                    <a:pt x="1824" y="1156"/>
                    <a:pt x="182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198625" y="702425"/>
              <a:ext cx="46400" cy="46375"/>
            </a:xfrm>
            <a:custGeom>
              <a:avLst/>
              <a:gdLst/>
              <a:ahLst/>
              <a:cxnLst/>
              <a:rect l="l" t="t" r="r" b="b"/>
              <a:pathLst>
                <a:path w="1856" h="1855" extrusionOk="0">
                  <a:moveTo>
                    <a:pt x="1521" y="335"/>
                  </a:moveTo>
                  <a:cubicBezTo>
                    <a:pt x="1217" y="1"/>
                    <a:pt x="700" y="1"/>
                    <a:pt x="366" y="335"/>
                  </a:cubicBezTo>
                  <a:cubicBezTo>
                    <a:pt x="366" y="335"/>
                    <a:pt x="366" y="335"/>
                    <a:pt x="366" y="335"/>
                  </a:cubicBezTo>
                  <a:cubicBezTo>
                    <a:pt x="335" y="365"/>
                    <a:pt x="335" y="365"/>
                    <a:pt x="335" y="365"/>
                  </a:cubicBezTo>
                  <a:cubicBezTo>
                    <a:pt x="1" y="669"/>
                    <a:pt x="1" y="1186"/>
                    <a:pt x="335" y="1520"/>
                  </a:cubicBezTo>
                  <a:cubicBezTo>
                    <a:pt x="639" y="1824"/>
                    <a:pt x="1156" y="1855"/>
                    <a:pt x="1490" y="1520"/>
                  </a:cubicBezTo>
                  <a:cubicBezTo>
                    <a:pt x="1490" y="1520"/>
                    <a:pt x="1490" y="1520"/>
                    <a:pt x="1490" y="1490"/>
                  </a:cubicBezTo>
                  <a:cubicBezTo>
                    <a:pt x="1490" y="1490"/>
                    <a:pt x="1521" y="1490"/>
                    <a:pt x="1521" y="1490"/>
                  </a:cubicBezTo>
                  <a:cubicBezTo>
                    <a:pt x="1855" y="1156"/>
                    <a:pt x="1855" y="639"/>
                    <a:pt x="152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121125" y="623400"/>
              <a:ext cx="47900" cy="48650"/>
            </a:xfrm>
            <a:custGeom>
              <a:avLst/>
              <a:gdLst/>
              <a:ahLst/>
              <a:cxnLst/>
              <a:rect l="l" t="t" r="r" b="b"/>
              <a:pathLst>
                <a:path w="1916" h="1946" extrusionOk="0">
                  <a:moveTo>
                    <a:pt x="1581" y="335"/>
                  </a:moveTo>
                  <a:cubicBezTo>
                    <a:pt x="1247" y="1"/>
                    <a:pt x="700" y="1"/>
                    <a:pt x="365" y="335"/>
                  </a:cubicBezTo>
                  <a:cubicBezTo>
                    <a:pt x="365" y="335"/>
                    <a:pt x="365" y="335"/>
                    <a:pt x="335" y="365"/>
                  </a:cubicBezTo>
                  <a:cubicBezTo>
                    <a:pt x="335" y="365"/>
                    <a:pt x="335" y="365"/>
                    <a:pt x="335" y="365"/>
                  </a:cubicBezTo>
                  <a:cubicBezTo>
                    <a:pt x="1" y="700"/>
                    <a:pt x="1" y="1247"/>
                    <a:pt x="305" y="1581"/>
                  </a:cubicBezTo>
                  <a:cubicBezTo>
                    <a:pt x="639" y="1915"/>
                    <a:pt x="1186" y="1946"/>
                    <a:pt x="1520" y="1611"/>
                  </a:cubicBezTo>
                  <a:cubicBezTo>
                    <a:pt x="1551" y="1581"/>
                    <a:pt x="1551" y="1581"/>
                    <a:pt x="1551" y="1581"/>
                  </a:cubicBezTo>
                  <a:cubicBezTo>
                    <a:pt x="1551" y="1581"/>
                    <a:pt x="1581" y="1551"/>
                    <a:pt x="1581" y="1551"/>
                  </a:cubicBezTo>
                  <a:cubicBezTo>
                    <a:pt x="1915" y="1216"/>
                    <a:pt x="1915" y="669"/>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042850" y="700150"/>
              <a:ext cx="48675" cy="47900"/>
            </a:xfrm>
            <a:custGeom>
              <a:avLst/>
              <a:gdLst/>
              <a:ahLst/>
              <a:cxnLst/>
              <a:rect l="l" t="t" r="r" b="b"/>
              <a:pathLst>
                <a:path w="1947" h="1916" extrusionOk="0">
                  <a:moveTo>
                    <a:pt x="1612" y="335"/>
                  </a:moveTo>
                  <a:cubicBezTo>
                    <a:pt x="1277" y="0"/>
                    <a:pt x="730" y="0"/>
                    <a:pt x="396" y="335"/>
                  </a:cubicBezTo>
                  <a:cubicBezTo>
                    <a:pt x="366" y="335"/>
                    <a:pt x="366" y="335"/>
                    <a:pt x="366" y="365"/>
                  </a:cubicBezTo>
                  <a:cubicBezTo>
                    <a:pt x="366" y="365"/>
                    <a:pt x="366" y="365"/>
                    <a:pt x="335" y="365"/>
                  </a:cubicBezTo>
                  <a:cubicBezTo>
                    <a:pt x="1" y="700"/>
                    <a:pt x="1" y="1247"/>
                    <a:pt x="335" y="1581"/>
                  </a:cubicBezTo>
                  <a:cubicBezTo>
                    <a:pt x="670" y="1915"/>
                    <a:pt x="1217" y="1915"/>
                    <a:pt x="1551" y="1611"/>
                  </a:cubicBezTo>
                  <a:cubicBezTo>
                    <a:pt x="1551" y="1581"/>
                    <a:pt x="1551" y="1581"/>
                    <a:pt x="1581" y="1581"/>
                  </a:cubicBezTo>
                  <a:cubicBezTo>
                    <a:pt x="1581" y="1581"/>
                    <a:pt x="1581" y="1551"/>
                    <a:pt x="1581" y="1551"/>
                  </a:cubicBezTo>
                  <a:cubicBezTo>
                    <a:pt x="1946" y="1216"/>
                    <a:pt x="1946" y="669"/>
                    <a:pt x="161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1964600" y="621125"/>
              <a:ext cx="50925" cy="50925"/>
            </a:xfrm>
            <a:custGeom>
              <a:avLst/>
              <a:gdLst/>
              <a:ahLst/>
              <a:cxnLst/>
              <a:rect l="l" t="t" r="r" b="b"/>
              <a:pathLst>
                <a:path w="2037" h="2037" extrusionOk="0">
                  <a:moveTo>
                    <a:pt x="1672" y="365"/>
                  </a:moveTo>
                  <a:cubicBezTo>
                    <a:pt x="1337" y="0"/>
                    <a:pt x="760" y="0"/>
                    <a:pt x="426" y="365"/>
                  </a:cubicBezTo>
                  <a:cubicBezTo>
                    <a:pt x="395" y="365"/>
                    <a:pt x="395" y="365"/>
                    <a:pt x="395" y="365"/>
                  </a:cubicBezTo>
                  <a:cubicBezTo>
                    <a:pt x="395" y="395"/>
                    <a:pt x="365" y="395"/>
                    <a:pt x="365" y="395"/>
                  </a:cubicBezTo>
                  <a:cubicBezTo>
                    <a:pt x="0" y="730"/>
                    <a:pt x="0" y="1307"/>
                    <a:pt x="365" y="1672"/>
                  </a:cubicBezTo>
                  <a:cubicBezTo>
                    <a:pt x="699" y="2006"/>
                    <a:pt x="1277" y="2037"/>
                    <a:pt x="1641" y="1672"/>
                  </a:cubicBezTo>
                  <a:cubicBezTo>
                    <a:pt x="1641" y="1672"/>
                    <a:pt x="1641" y="1672"/>
                    <a:pt x="1641" y="1642"/>
                  </a:cubicBezTo>
                  <a:cubicBezTo>
                    <a:pt x="1672" y="1642"/>
                    <a:pt x="1672" y="1642"/>
                    <a:pt x="1672" y="1642"/>
                  </a:cubicBezTo>
                  <a:cubicBezTo>
                    <a:pt x="2037" y="1277"/>
                    <a:pt x="2037" y="699"/>
                    <a:pt x="167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042850" y="544375"/>
              <a:ext cx="50175" cy="50925"/>
            </a:xfrm>
            <a:custGeom>
              <a:avLst/>
              <a:gdLst/>
              <a:ahLst/>
              <a:cxnLst/>
              <a:rect l="l" t="t" r="r" b="b"/>
              <a:pathLst>
                <a:path w="2007" h="2037" extrusionOk="0">
                  <a:moveTo>
                    <a:pt x="1673" y="365"/>
                  </a:moveTo>
                  <a:cubicBezTo>
                    <a:pt x="1308" y="0"/>
                    <a:pt x="730" y="0"/>
                    <a:pt x="396" y="365"/>
                  </a:cubicBezTo>
                  <a:cubicBezTo>
                    <a:pt x="396" y="365"/>
                    <a:pt x="396" y="365"/>
                    <a:pt x="366" y="365"/>
                  </a:cubicBezTo>
                  <a:cubicBezTo>
                    <a:pt x="366" y="365"/>
                    <a:pt x="366" y="396"/>
                    <a:pt x="366" y="396"/>
                  </a:cubicBezTo>
                  <a:cubicBezTo>
                    <a:pt x="1" y="730"/>
                    <a:pt x="1" y="1307"/>
                    <a:pt x="335" y="1672"/>
                  </a:cubicBezTo>
                  <a:cubicBezTo>
                    <a:pt x="700" y="2006"/>
                    <a:pt x="1247" y="2037"/>
                    <a:pt x="1612" y="1672"/>
                  </a:cubicBezTo>
                  <a:cubicBezTo>
                    <a:pt x="1612" y="1672"/>
                    <a:pt x="1642" y="1672"/>
                    <a:pt x="1642" y="1642"/>
                  </a:cubicBezTo>
                  <a:cubicBezTo>
                    <a:pt x="1642" y="1642"/>
                    <a:pt x="1642" y="1642"/>
                    <a:pt x="1673" y="1642"/>
                  </a:cubicBezTo>
                  <a:cubicBezTo>
                    <a:pt x="2007" y="1277"/>
                    <a:pt x="2007" y="699"/>
                    <a:pt x="167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1964600" y="465350"/>
              <a:ext cx="52450" cy="53200"/>
            </a:xfrm>
            <a:custGeom>
              <a:avLst/>
              <a:gdLst/>
              <a:ahLst/>
              <a:cxnLst/>
              <a:rect l="l" t="t" r="r" b="b"/>
              <a:pathLst>
                <a:path w="2098" h="2128" extrusionOk="0">
                  <a:moveTo>
                    <a:pt x="1763" y="365"/>
                  </a:moveTo>
                  <a:cubicBezTo>
                    <a:pt x="1368" y="0"/>
                    <a:pt x="790" y="0"/>
                    <a:pt x="426" y="365"/>
                  </a:cubicBezTo>
                  <a:cubicBezTo>
                    <a:pt x="395" y="365"/>
                    <a:pt x="395" y="365"/>
                    <a:pt x="395" y="395"/>
                  </a:cubicBezTo>
                  <a:cubicBezTo>
                    <a:pt x="395" y="395"/>
                    <a:pt x="395" y="395"/>
                    <a:pt x="365" y="395"/>
                  </a:cubicBezTo>
                  <a:cubicBezTo>
                    <a:pt x="0" y="760"/>
                    <a:pt x="0" y="1368"/>
                    <a:pt x="365" y="1733"/>
                  </a:cubicBezTo>
                  <a:cubicBezTo>
                    <a:pt x="730" y="2098"/>
                    <a:pt x="1337" y="2128"/>
                    <a:pt x="1702" y="1733"/>
                  </a:cubicBezTo>
                  <a:cubicBezTo>
                    <a:pt x="1702" y="1733"/>
                    <a:pt x="1702" y="1733"/>
                    <a:pt x="1702" y="1733"/>
                  </a:cubicBezTo>
                  <a:cubicBezTo>
                    <a:pt x="1733" y="1702"/>
                    <a:pt x="1733" y="1702"/>
                    <a:pt x="1733" y="1702"/>
                  </a:cubicBezTo>
                  <a:cubicBezTo>
                    <a:pt x="2097" y="1338"/>
                    <a:pt x="2097" y="730"/>
                    <a:pt x="176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1887075" y="542100"/>
              <a:ext cx="52450" cy="52450"/>
            </a:xfrm>
            <a:custGeom>
              <a:avLst/>
              <a:gdLst/>
              <a:ahLst/>
              <a:cxnLst/>
              <a:rect l="l" t="t" r="r" b="b"/>
              <a:pathLst>
                <a:path w="2098" h="2098" extrusionOk="0">
                  <a:moveTo>
                    <a:pt x="1733" y="365"/>
                  </a:moveTo>
                  <a:cubicBezTo>
                    <a:pt x="1368" y="0"/>
                    <a:pt x="791" y="0"/>
                    <a:pt x="396" y="365"/>
                  </a:cubicBezTo>
                  <a:cubicBezTo>
                    <a:pt x="396" y="365"/>
                    <a:pt x="396" y="365"/>
                    <a:pt x="396" y="395"/>
                  </a:cubicBezTo>
                  <a:cubicBezTo>
                    <a:pt x="365" y="395"/>
                    <a:pt x="365" y="395"/>
                    <a:pt x="365" y="395"/>
                  </a:cubicBezTo>
                  <a:cubicBezTo>
                    <a:pt x="1" y="760"/>
                    <a:pt x="1" y="1368"/>
                    <a:pt x="365" y="1733"/>
                  </a:cubicBezTo>
                  <a:cubicBezTo>
                    <a:pt x="730" y="2097"/>
                    <a:pt x="1308" y="2097"/>
                    <a:pt x="1672" y="1733"/>
                  </a:cubicBezTo>
                  <a:cubicBezTo>
                    <a:pt x="1703" y="1733"/>
                    <a:pt x="1703" y="1733"/>
                    <a:pt x="1703" y="1733"/>
                  </a:cubicBezTo>
                  <a:cubicBezTo>
                    <a:pt x="1703" y="1702"/>
                    <a:pt x="1733" y="1702"/>
                    <a:pt x="1733" y="1702"/>
                  </a:cubicBezTo>
                  <a:cubicBezTo>
                    <a:pt x="2098" y="1338"/>
                    <a:pt x="2098" y="73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1886325" y="386325"/>
              <a:ext cx="55500" cy="55475"/>
            </a:xfrm>
            <a:custGeom>
              <a:avLst/>
              <a:gdLst/>
              <a:ahLst/>
              <a:cxnLst/>
              <a:rect l="l" t="t" r="r" b="b"/>
              <a:pathLst>
                <a:path w="2220" h="2219" extrusionOk="0">
                  <a:moveTo>
                    <a:pt x="1824" y="395"/>
                  </a:moveTo>
                  <a:cubicBezTo>
                    <a:pt x="1459" y="0"/>
                    <a:pt x="821" y="0"/>
                    <a:pt x="456" y="365"/>
                  </a:cubicBezTo>
                  <a:cubicBezTo>
                    <a:pt x="426" y="395"/>
                    <a:pt x="426" y="395"/>
                    <a:pt x="426" y="395"/>
                  </a:cubicBezTo>
                  <a:cubicBezTo>
                    <a:pt x="426" y="395"/>
                    <a:pt x="395" y="426"/>
                    <a:pt x="395" y="426"/>
                  </a:cubicBezTo>
                  <a:cubicBezTo>
                    <a:pt x="0" y="790"/>
                    <a:pt x="0" y="1429"/>
                    <a:pt x="395" y="1824"/>
                  </a:cubicBezTo>
                  <a:cubicBezTo>
                    <a:pt x="760" y="2189"/>
                    <a:pt x="1398" y="2219"/>
                    <a:pt x="1794" y="1824"/>
                  </a:cubicBezTo>
                  <a:cubicBezTo>
                    <a:pt x="1794" y="1824"/>
                    <a:pt x="1794" y="1793"/>
                    <a:pt x="1794" y="1793"/>
                  </a:cubicBezTo>
                  <a:cubicBezTo>
                    <a:pt x="1824" y="1793"/>
                    <a:pt x="1824" y="1793"/>
                    <a:pt x="1824" y="1793"/>
                  </a:cubicBezTo>
                  <a:cubicBezTo>
                    <a:pt x="2219" y="1398"/>
                    <a:pt x="2219" y="760"/>
                    <a:pt x="182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1808800" y="463075"/>
              <a:ext cx="55500" cy="54725"/>
            </a:xfrm>
            <a:custGeom>
              <a:avLst/>
              <a:gdLst/>
              <a:ahLst/>
              <a:cxnLst/>
              <a:rect l="l" t="t" r="r" b="b"/>
              <a:pathLst>
                <a:path w="2220" h="2189" extrusionOk="0">
                  <a:moveTo>
                    <a:pt x="1825" y="395"/>
                  </a:moveTo>
                  <a:cubicBezTo>
                    <a:pt x="1430" y="0"/>
                    <a:pt x="822" y="0"/>
                    <a:pt x="426" y="365"/>
                  </a:cubicBezTo>
                  <a:cubicBezTo>
                    <a:pt x="426" y="395"/>
                    <a:pt x="426" y="395"/>
                    <a:pt x="426" y="395"/>
                  </a:cubicBezTo>
                  <a:cubicBezTo>
                    <a:pt x="396" y="395"/>
                    <a:pt x="396" y="426"/>
                    <a:pt x="396" y="426"/>
                  </a:cubicBezTo>
                  <a:cubicBezTo>
                    <a:pt x="1" y="790"/>
                    <a:pt x="1" y="1429"/>
                    <a:pt x="396" y="1824"/>
                  </a:cubicBezTo>
                  <a:cubicBezTo>
                    <a:pt x="761" y="2189"/>
                    <a:pt x="1399" y="2189"/>
                    <a:pt x="1764" y="1824"/>
                  </a:cubicBezTo>
                  <a:cubicBezTo>
                    <a:pt x="1794" y="1824"/>
                    <a:pt x="1794" y="1793"/>
                    <a:pt x="1794" y="1793"/>
                  </a:cubicBezTo>
                  <a:cubicBezTo>
                    <a:pt x="1794" y="1793"/>
                    <a:pt x="1794" y="1793"/>
                    <a:pt x="1825" y="1793"/>
                  </a:cubicBezTo>
                  <a:cubicBezTo>
                    <a:pt x="2189" y="1398"/>
                    <a:pt x="2220" y="760"/>
                    <a:pt x="182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1730550" y="384025"/>
              <a:ext cx="57775" cy="57025"/>
            </a:xfrm>
            <a:custGeom>
              <a:avLst/>
              <a:gdLst/>
              <a:ahLst/>
              <a:cxnLst/>
              <a:rect l="l" t="t" r="r" b="b"/>
              <a:pathLst>
                <a:path w="2311" h="2281" extrusionOk="0">
                  <a:moveTo>
                    <a:pt x="1915" y="396"/>
                  </a:moveTo>
                  <a:cubicBezTo>
                    <a:pt x="1520" y="1"/>
                    <a:pt x="851" y="1"/>
                    <a:pt x="456" y="396"/>
                  </a:cubicBezTo>
                  <a:cubicBezTo>
                    <a:pt x="456" y="396"/>
                    <a:pt x="456" y="396"/>
                    <a:pt x="426" y="426"/>
                  </a:cubicBezTo>
                  <a:cubicBezTo>
                    <a:pt x="426" y="426"/>
                    <a:pt x="426" y="426"/>
                    <a:pt x="426" y="426"/>
                  </a:cubicBezTo>
                  <a:cubicBezTo>
                    <a:pt x="0" y="822"/>
                    <a:pt x="0" y="1490"/>
                    <a:pt x="395" y="1885"/>
                  </a:cubicBezTo>
                  <a:cubicBezTo>
                    <a:pt x="790" y="2281"/>
                    <a:pt x="1459" y="2281"/>
                    <a:pt x="1854" y="1885"/>
                  </a:cubicBezTo>
                  <a:cubicBezTo>
                    <a:pt x="1854" y="1885"/>
                    <a:pt x="1885" y="1885"/>
                    <a:pt x="1885" y="1885"/>
                  </a:cubicBezTo>
                  <a:cubicBezTo>
                    <a:pt x="1885" y="1855"/>
                    <a:pt x="1885" y="1855"/>
                    <a:pt x="1885" y="1855"/>
                  </a:cubicBezTo>
                  <a:cubicBezTo>
                    <a:pt x="2310" y="1460"/>
                    <a:pt x="2310" y="822"/>
                    <a:pt x="191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3370400" y="2122650"/>
              <a:ext cx="6850" cy="6875"/>
            </a:xfrm>
            <a:custGeom>
              <a:avLst/>
              <a:gdLst/>
              <a:ahLst/>
              <a:cxnLst/>
              <a:rect l="l" t="t" r="r" b="b"/>
              <a:pathLst>
                <a:path w="274" h="275" extrusionOk="0">
                  <a:moveTo>
                    <a:pt x="243" y="31"/>
                  </a:moveTo>
                  <a:cubicBezTo>
                    <a:pt x="182" y="1"/>
                    <a:pt x="122" y="1"/>
                    <a:pt x="91" y="31"/>
                  </a:cubicBezTo>
                  <a:cubicBezTo>
                    <a:pt x="91" y="31"/>
                    <a:pt x="91" y="62"/>
                    <a:pt x="61" y="62"/>
                  </a:cubicBezTo>
                  <a:cubicBezTo>
                    <a:pt x="61" y="62"/>
                    <a:pt x="61" y="62"/>
                    <a:pt x="30" y="92"/>
                  </a:cubicBezTo>
                  <a:cubicBezTo>
                    <a:pt x="0" y="123"/>
                    <a:pt x="0" y="183"/>
                    <a:pt x="30" y="244"/>
                  </a:cubicBezTo>
                  <a:cubicBezTo>
                    <a:pt x="91" y="275"/>
                    <a:pt x="152" y="275"/>
                    <a:pt x="182" y="244"/>
                  </a:cubicBezTo>
                  <a:cubicBezTo>
                    <a:pt x="213" y="214"/>
                    <a:pt x="213" y="214"/>
                    <a:pt x="213" y="214"/>
                  </a:cubicBezTo>
                  <a:cubicBezTo>
                    <a:pt x="213" y="183"/>
                    <a:pt x="243" y="183"/>
                    <a:pt x="243" y="183"/>
                  </a:cubicBezTo>
                  <a:cubicBezTo>
                    <a:pt x="274" y="153"/>
                    <a:pt x="274" y="92"/>
                    <a:pt x="24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3447900" y="2045925"/>
              <a:ext cx="7625" cy="6850"/>
            </a:xfrm>
            <a:custGeom>
              <a:avLst/>
              <a:gdLst/>
              <a:ahLst/>
              <a:cxnLst/>
              <a:rect l="l" t="t" r="r" b="b"/>
              <a:pathLst>
                <a:path w="305" h="274" extrusionOk="0">
                  <a:moveTo>
                    <a:pt x="244" y="30"/>
                  </a:moveTo>
                  <a:cubicBezTo>
                    <a:pt x="213" y="0"/>
                    <a:pt x="152" y="0"/>
                    <a:pt x="92" y="30"/>
                  </a:cubicBezTo>
                  <a:cubicBezTo>
                    <a:pt x="92" y="30"/>
                    <a:pt x="92" y="61"/>
                    <a:pt x="92" y="61"/>
                  </a:cubicBezTo>
                  <a:cubicBezTo>
                    <a:pt x="61" y="61"/>
                    <a:pt x="61" y="61"/>
                    <a:pt x="61" y="91"/>
                  </a:cubicBezTo>
                  <a:cubicBezTo>
                    <a:pt x="0" y="122"/>
                    <a:pt x="0" y="182"/>
                    <a:pt x="61" y="243"/>
                  </a:cubicBezTo>
                  <a:cubicBezTo>
                    <a:pt x="92" y="274"/>
                    <a:pt x="152" y="274"/>
                    <a:pt x="213" y="243"/>
                  </a:cubicBezTo>
                  <a:cubicBezTo>
                    <a:pt x="213" y="213"/>
                    <a:pt x="213" y="213"/>
                    <a:pt x="213" y="213"/>
                  </a:cubicBezTo>
                  <a:cubicBezTo>
                    <a:pt x="213" y="182"/>
                    <a:pt x="244" y="182"/>
                    <a:pt x="244" y="182"/>
                  </a:cubicBezTo>
                  <a:cubicBezTo>
                    <a:pt x="304" y="152"/>
                    <a:pt x="304" y="91"/>
                    <a:pt x="244"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3369625" y="1966875"/>
              <a:ext cx="9900" cy="9150"/>
            </a:xfrm>
            <a:custGeom>
              <a:avLst/>
              <a:gdLst/>
              <a:ahLst/>
              <a:cxnLst/>
              <a:rect l="l" t="t" r="r" b="b"/>
              <a:pathLst>
                <a:path w="396" h="366" extrusionOk="0">
                  <a:moveTo>
                    <a:pt x="335" y="62"/>
                  </a:moveTo>
                  <a:cubicBezTo>
                    <a:pt x="274" y="1"/>
                    <a:pt x="183" y="1"/>
                    <a:pt x="122" y="62"/>
                  </a:cubicBezTo>
                  <a:cubicBezTo>
                    <a:pt x="122" y="62"/>
                    <a:pt x="122" y="62"/>
                    <a:pt x="122" y="92"/>
                  </a:cubicBezTo>
                  <a:cubicBezTo>
                    <a:pt x="92" y="92"/>
                    <a:pt x="92" y="92"/>
                    <a:pt x="92" y="92"/>
                  </a:cubicBezTo>
                  <a:cubicBezTo>
                    <a:pt x="1" y="153"/>
                    <a:pt x="31" y="244"/>
                    <a:pt x="92" y="305"/>
                  </a:cubicBezTo>
                  <a:cubicBezTo>
                    <a:pt x="122" y="366"/>
                    <a:pt x="213" y="366"/>
                    <a:pt x="305" y="305"/>
                  </a:cubicBezTo>
                  <a:cubicBezTo>
                    <a:pt x="305" y="305"/>
                    <a:pt x="305" y="274"/>
                    <a:pt x="305" y="274"/>
                  </a:cubicBezTo>
                  <a:cubicBezTo>
                    <a:pt x="305" y="274"/>
                    <a:pt x="335" y="274"/>
                    <a:pt x="335" y="274"/>
                  </a:cubicBezTo>
                  <a:cubicBezTo>
                    <a:pt x="396" y="214"/>
                    <a:pt x="396" y="122"/>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3292125" y="2043625"/>
              <a:ext cx="9900" cy="9150"/>
            </a:xfrm>
            <a:custGeom>
              <a:avLst/>
              <a:gdLst/>
              <a:ahLst/>
              <a:cxnLst/>
              <a:rect l="l" t="t" r="r" b="b"/>
              <a:pathLst>
                <a:path w="396" h="366" extrusionOk="0">
                  <a:moveTo>
                    <a:pt x="335" y="62"/>
                  </a:moveTo>
                  <a:cubicBezTo>
                    <a:pt x="274" y="1"/>
                    <a:pt x="183" y="1"/>
                    <a:pt x="122" y="62"/>
                  </a:cubicBezTo>
                  <a:cubicBezTo>
                    <a:pt x="92" y="62"/>
                    <a:pt x="92" y="62"/>
                    <a:pt x="92" y="92"/>
                  </a:cubicBezTo>
                  <a:cubicBezTo>
                    <a:pt x="92" y="92"/>
                    <a:pt x="61" y="92"/>
                    <a:pt x="61" y="92"/>
                  </a:cubicBezTo>
                  <a:cubicBezTo>
                    <a:pt x="0" y="153"/>
                    <a:pt x="0" y="244"/>
                    <a:pt x="61" y="305"/>
                  </a:cubicBezTo>
                  <a:cubicBezTo>
                    <a:pt x="122" y="366"/>
                    <a:pt x="213" y="366"/>
                    <a:pt x="274" y="305"/>
                  </a:cubicBezTo>
                  <a:cubicBezTo>
                    <a:pt x="274" y="305"/>
                    <a:pt x="274" y="274"/>
                    <a:pt x="304" y="274"/>
                  </a:cubicBezTo>
                  <a:cubicBezTo>
                    <a:pt x="304" y="274"/>
                    <a:pt x="304" y="274"/>
                    <a:pt x="335" y="274"/>
                  </a:cubicBezTo>
                  <a:cubicBezTo>
                    <a:pt x="395" y="214"/>
                    <a:pt x="395" y="122"/>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3214600" y="1964600"/>
              <a:ext cx="11425" cy="11425"/>
            </a:xfrm>
            <a:custGeom>
              <a:avLst/>
              <a:gdLst/>
              <a:ahLst/>
              <a:cxnLst/>
              <a:rect l="l" t="t" r="r" b="b"/>
              <a:pathLst>
                <a:path w="457" h="457" extrusionOk="0">
                  <a:moveTo>
                    <a:pt x="396" y="61"/>
                  </a:moveTo>
                  <a:cubicBezTo>
                    <a:pt x="305" y="1"/>
                    <a:pt x="183" y="1"/>
                    <a:pt x="92" y="61"/>
                  </a:cubicBezTo>
                  <a:cubicBezTo>
                    <a:pt x="92" y="61"/>
                    <a:pt x="92" y="92"/>
                    <a:pt x="92" y="92"/>
                  </a:cubicBezTo>
                  <a:cubicBezTo>
                    <a:pt x="92" y="92"/>
                    <a:pt x="62" y="92"/>
                    <a:pt x="62" y="122"/>
                  </a:cubicBezTo>
                  <a:cubicBezTo>
                    <a:pt x="1" y="183"/>
                    <a:pt x="1" y="305"/>
                    <a:pt x="62" y="396"/>
                  </a:cubicBezTo>
                  <a:cubicBezTo>
                    <a:pt x="123" y="457"/>
                    <a:pt x="244" y="457"/>
                    <a:pt x="335" y="396"/>
                  </a:cubicBezTo>
                  <a:cubicBezTo>
                    <a:pt x="335" y="365"/>
                    <a:pt x="335" y="365"/>
                    <a:pt x="335" y="365"/>
                  </a:cubicBezTo>
                  <a:cubicBezTo>
                    <a:pt x="366" y="335"/>
                    <a:pt x="366" y="335"/>
                    <a:pt x="366" y="335"/>
                  </a:cubicBezTo>
                  <a:cubicBezTo>
                    <a:pt x="457" y="274"/>
                    <a:pt x="457" y="153"/>
                    <a:pt x="39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3292125" y="1887850"/>
              <a:ext cx="11425" cy="11425"/>
            </a:xfrm>
            <a:custGeom>
              <a:avLst/>
              <a:gdLst/>
              <a:ahLst/>
              <a:cxnLst/>
              <a:rect l="l" t="t" r="r" b="b"/>
              <a:pathLst>
                <a:path w="457" h="457" extrusionOk="0">
                  <a:moveTo>
                    <a:pt x="395" y="62"/>
                  </a:moveTo>
                  <a:cubicBezTo>
                    <a:pt x="304" y="1"/>
                    <a:pt x="183" y="1"/>
                    <a:pt x="122" y="62"/>
                  </a:cubicBezTo>
                  <a:cubicBezTo>
                    <a:pt x="122" y="62"/>
                    <a:pt x="122" y="92"/>
                    <a:pt x="92" y="92"/>
                  </a:cubicBezTo>
                  <a:cubicBezTo>
                    <a:pt x="92" y="92"/>
                    <a:pt x="92" y="92"/>
                    <a:pt x="61" y="122"/>
                  </a:cubicBezTo>
                  <a:cubicBezTo>
                    <a:pt x="0" y="183"/>
                    <a:pt x="0" y="305"/>
                    <a:pt x="61" y="396"/>
                  </a:cubicBezTo>
                  <a:cubicBezTo>
                    <a:pt x="152" y="457"/>
                    <a:pt x="274" y="457"/>
                    <a:pt x="335" y="396"/>
                  </a:cubicBezTo>
                  <a:cubicBezTo>
                    <a:pt x="365" y="365"/>
                    <a:pt x="335" y="365"/>
                    <a:pt x="365" y="365"/>
                  </a:cubicBezTo>
                  <a:cubicBezTo>
                    <a:pt x="365" y="335"/>
                    <a:pt x="365" y="335"/>
                    <a:pt x="395" y="335"/>
                  </a:cubicBezTo>
                  <a:cubicBezTo>
                    <a:pt x="456" y="274"/>
                    <a:pt x="456" y="153"/>
                    <a:pt x="39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3213850" y="1808075"/>
              <a:ext cx="14475" cy="14450"/>
            </a:xfrm>
            <a:custGeom>
              <a:avLst/>
              <a:gdLst/>
              <a:ahLst/>
              <a:cxnLst/>
              <a:rect l="l" t="t" r="r" b="b"/>
              <a:pathLst>
                <a:path w="579" h="578" extrusionOk="0">
                  <a:moveTo>
                    <a:pt x="457" y="122"/>
                  </a:moveTo>
                  <a:cubicBezTo>
                    <a:pt x="365" y="31"/>
                    <a:pt x="244" y="0"/>
                    <a:pt x="153" y="122"/>
                  </a:cubicBezTo>
                  <a:cubicBezTo>
                    <a:pt x="122" y="122"/>
                    <a:pt x="122" y="122"/>
                    <a:pt x="122" y="122"/>
                  </a:cubicBezTo>
                  <a:cubicBezTo>
                    <a:pt x="122" y="152"/>
                    <a:pt x="92" y="152"/>
                    <a:pt x="92" y="152"/>
                  </a:cubicBezTo>
                  <a:cubicBezTo>
                    <a:pt x="1" y="243"/>
                    <a:pt x="1" y="395"/>
                    <a:pt x="92" y="487"/>
                  </a:cubicBezTo>
                  <a:cubicBezTo>
                    <a:pt x="183" y="578"/>
                    <a:pt x="335" y="578"/>
                    <a:pt x="426" y="487"/>
                  </a:cubicBezTo>
                  <a:cubicBezTo>
                    <a:pt x="426" y="487"/>
                    <a:pt x="426" y="487"/>
                    <a:pt x="457" y="456"/>
                  </a:cubicBezTo>
                  <a:cubicBezTo>
                    <a:pt x="457" y="456"/>
                    <a:pt x="457" y="456"/>
                    <a:pt x="487" y="456"/>
                  </a:cubicBezTo>
                  <a:cubicBezTo>
                    <a:pt x="578" y="365"/>
                    <a:pt x="578" y="213"/>
                    <a:pt x="45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3136350" y="1885575"/>
              <a:ext cx="13700" cy="13700"/>
            </a:xfrm>
            <a:custGeom>
              <a:avLst/>
              <a:gdLst/>
              <a:ahLst/>
              <a:cxnLst/>
              <a:rect l="l" t="t" r="r" b="b"/>
              <a:pathLst>
                <a:path w="548" h="548" extrusionOk="0">
                  <a:moveTo>
                    <a:pt x="456" y="92"/>
                  </a:moveTo>
                  <a:cubicBezTo>
                    <a:pt x="365" y="1"/>
                    <a:pt x="213" y="1"/>
                    <a:pt x="122" y="92"/>
                  </a:cubicBezTo>
                  <a:cubicBezTo>
                    <a:pt x="122" y="92"/>
                    <a:pt x="122" y="92"/>
                    <a:pt x="122" y="92"/>
                  </a:cubicBezTo>
                  <a:cubicBezTo>
                    <a:pt x="91" y="122"/>
                    <a:pt x="91" y="122"/>
                    <a:pt x="91" y="122"/>
                  </a:cubicBezTo>
                  <a:cubicBezTo>
                    <a:pt x="0" y="213"/>
                    <a:pt x="0" y="365"/>
                    <a:pt x="91" y="456"/>
                  </a:cubicBezTo>
                  <a:cubicBezTo>
                    <a:pt x="183" y="548"/>
                    <a:pt x="335" y="548"/>
                    <a:pt x="426" y="456"/>
                  </a:cubicBezTo>
                  <a:cubicBezTo>
                    <a:pt x="426" y="456"/>
                    <a:pt x="426" y="426"/>
                    <a:pt x="426" y="426"/>
                  </a:cubicBezTo>
                  <a:cubicBezTo>
                    <a:pt x="456" y="426"/>
                    <a:pt x="456" y="426"/>
                    <a:pt x="456" y="426"/>
                  </a:cubicBezTo>
                  <a:cubicBezTo>
                    <a:pt x="547" y="335"/>
                    <a:pt x="54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3058075" y="1806550"/>
              <a:ext cx="16750" cy="15975"/>
            </a:xfrm>
            <a:custGeom>
              <a:avLst/>
              <a:gdLst/>
              <a:ahLst/>
              <a:cxnLst/>
              <a:rect l="l" t="t" r="r" b="b"/>
              <a:pathLst>
                <a:path w="670" h="639" extrusionOk="0">
                  <a:moveTo>
                    <a:pt x="548" y="92"/>
                  </a:moveTo>
                  <a:cubicBezTo>
                    <a:pt x="456" y="0"/>
                    <a:pt x="274" y="0"/>
                    <a:pt x="152" y="92"/>
                  </a:cubicBezTo>
                  <a:cubicBezTo>
                    <a:pt x="152" y="92"/>
                    <a:pt x="152" y="122"/>
                    <a:pt x="152" y="122"/>
                  </a:cubicBezTo>
                  <a:cubicBezTo>
                    <a:pt x="122" y="122"/>
                    <a:pt x="122" y="122"/>
                    <a:pt x="122" y="122"/>
                  </a:cubicBezTo>
                  <a:cubicBezTo>
                    <a:pt x="0" y="244"/>
                    <a:pt x="0" y="426"/>
                    <a:pt x="122" y="517"/>
                  </a:cubicBezTo>
                  <a:cubicBezTo>
                    <a:pt x="213" y="639"/>
                    <a:pt x="396" y="639"/>
                    <a:pt x="517" y="548"/>
                  </a:cubicBezTo>
                  <a:cubicBezTo>
                    <a:pt x="517" y="517"/>
                    <a:pt x="517" y="517"/>
                    <a:pt x="517" y="517"/>
                  </a:cubicBezTo>
                  <a:cubicBezTo>
                    <a:pt x="517" y="487"/>
                    <a:pt x="548" y="487"/>
                    <a:pt x="548" y="487"/>
                  </a:cubicBezTo>
                  <a:cubicBezTo>
                    <a:pt x="669" y="396"/>
                    <a:pt x="669" y="213"/>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3135575" y="1729050"/>
              <a:ext cx="16750" cy="16725"/>
            </a:xfrm>
            <a:custGeom>
              <a:avLst/>
              <a:gdLst/>
              <a:ahLst/>
              <a:cxnLst/>
              <a:rect l="l" t="t" r="r" b="b"/>
              <a:pathLst>
                <a:path w="670" h="669" extrusionOk="0">
                  <a:moveTo>
                    <a:pt x="548" y="122"/>
                  </a:moveTo>
                  <a:cubicBezTo>
                    <a:pt x="457" y="30"/>
                    <a:pt x="274" y="0"/>
                    <a:pt x="153" y="122"/>
                  </a:cubicBezTo>
                  <a:cubicBezTo>
                    <a:pt x="153" y="122"/>
                    <a:pt x="153" y="152"/>
                    <a:pt x="153" y="152"/>
                  </a:cubicBezTo>
                  <a:cubicBezTo>
                    <a:pt x="153" y="152"/>
                    <a:pt x="122" y="152"/>
                    <a:pt x="122" y="152"/>
                  </a:cubicBezTo>
                  <a:cubicBezTo>
                    <a:pt x="1" y="274"/>
                    <a:pt x="1" y="456"/>
                    <a:pt x="122" y="547"/>
                  </a:cubicBezTo>
                  <a:cubicBezTo>
                    <a:pt x="244" y="669"/>
                    <a:pt x="396" y="669"/>
                    <a:pt x="518" y="547"/>
                  </a:cubicBezTo>
                  <a:cubicBezTo>
                    <a:pt x="518" y="547"/>
                    <a:pt x="518" y="547"/>
                    <a:pt x="548" y="547"/>
                  </a:cubicBezTo>
                  <a:cubicBezTo>
                    <a:pt x="548" y="517"/>
                    <a:pt x="548" y="517"/>
                    <a:pt x="548" y="517"/>
                  </a:cubicBezTo>
                  <a:cubicBezTo>
                    <a:pt x="670" y="426"/>
                    <a:pt x="670" y="24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3058075" y="1650000"/>
              <a:ext cx="18250" cy="19025"/>
            </a:xfrm>
            <a:custGeom>
              <a:avLst/>
              <a:gdLst/>
              <a:ahLst/>
              <a:cxnLst/>
              <a:rect l="l" t="t" r="r" b="b"/>
              <a:pathLst>
                <a:path w="730" h="761" extrusionOk="0">
                  <a:moveTo>
                    <a:pt x="608" y="153"/>
                  </a:moveTo>
                  <a:cubicBezTo>
                    <a:pt x="487" y="31"/>
                    <a:pt x="274" y="1"/>
                    <a:pt x="152" y="123"/>
                  </a:cubicBezTo>
                  <a:cubicBezTo>
                    <a:pt x="152" y="153"/>
                    <a:pt x="152" y="153"/>
                    <a:pt x="152" y="153"/>
                  </a:cubicBezTo>
                  <a:cubicBezTo>
                    <a:pt x="122" y="153"/>
                    <a:pt x="122" y="183"/>
                    <a:pt x="122" y="183"/>
                  </a:cubicBezTo>
                  <a:cubicBezTo>
                    <a:pt x="0" y="305"/>
                    <a:pt x="0" y="518"/>
                    <a:pt x="122" y="639"/>
                  </a:cubicBezTo>
                  <a:cubicBezTo>
                    <a:pt x="244" y="761"/>
                    <a:pt x="456" y="761"/>
                    <a:pt x="578" y="639"/>
                  </a:cubicBezTo>
                  <a:cubicBezTo>
                    <a:pt x="578" y="639"/>
                    <a:pt x="578" y="609"/>
                    <a:pt x="578" y="609"/>
                  </a:cubicBezTo>
                  <a:cubicBezTo>
                    <a:pt x="608" y="609"/>
                    <a:pt x="608" y="609"/>
                    <a:pt x="608" y="609"/>
                  </a:cubicBezTo>
                  <a:cubicBezTo>
                    <a:pt x="730" y="457"/>
                    <a:pt x="730" y="274"/>
                    <a:pt x="608"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979800" y="1726750"/>
              <a:ext cx="19025" cy="19025"/>
            </a:xfrm>
            <a:custGeom>
              <a:avLst/>
              <a:gdLst/>
              <a:ahLst/>
              <a:cxnLst/>
              <a:rect l="l" t="t" r="r" b="b"/>
              <a:pathLst>
                <a:path w="761" h="761" extrusionOk="0">
                  <a:moveTo>
                    <a:pt x="639" y="153"/>
                  </a:moveTo>
                  <a:cubicBezTo>
                    <a:pt x="517" y="31"/>
                    <a:pt x="305" y="1"/>
                    <a:pt x="183" y="122"/>
                  </a:cubicBezTo>
                  <a:cubicBezTo>
                    <a:pt x="183" y="153"/>
                    <a:pt x="183" y="153"/>
                    <a:pt x="153" y="153"/>
                  </a:cubicBezTo>
                  <a:cubicBezTo>
                    <a:pt x="153" y="183"/>
                    <a:pt x="153" y="183"/>
                    <a:pt x="122" y="183"/>
                  </a:cubicBezTo>
                  <a:cubicBezTo>
                    <a:pt x="1" y="305"/>
                    <a:pt x="1" y="518"/>
                    <a:pt x="122" y="639"/>
                  </a:cubicBezTo>
                  <a:cubicBezTo>
                    <a:pt x="244" y="761"/>
                    <a:pt x="457" y="761"/>
                    <a:pt x="578" y="639"/>
                  </a:cubicBezTo>
                  <a:cubicBezTo>
                    <a:pt x="609" y="639"/>
                    <a:pt x="609" y="609"/>
                    <a:pt x="609" y="609"/>
                  </a:cubicBezTo>
                  <a:cubicBezTo>
                    <a:pt x="609" y="609"/>
                    <a:pt x="639" y="609"/>
                    <a:pt x="639" y="609"/>
                  </a:cubicBezTo>
                  <a:cubicBezTo>
                    <a:pt x="761" y="487"/>
                    <a:pt x="761" y="274"/>
                    <a:pt x="63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979800" y="1570975"/>
              <a:ext cx="21300" cy="21300"/>
            </a:xfrm>
            <a:custGeom>
              <a:avLst/>
              <a:gdLst/>
              <a:ahLst/>
              <a:cxnLst/>
              <a:rect l="l" t="t" r="r" b="b"/>
              <a:pathLst>
                <a:path w="852" h="852" extrusionOk="0">
                  <a:moveTo>
                    <a:pt x="700" y="153"/>
                  </a:moveTo>
                  <a:cubicBezTo>
                    <a:pt x="548" y="31"/>
                    <a:pt x="335" y="1"/>
                    <a:pt x="183" y="153"/>
                  </a:cubicBezTo>
                  <a:cubicBezTo>
                    <a:pt x="183" y="153"/>
                    <a:pt x="183" y="183"/>
                    <a:pt x="183" y="183"/>
                  </a:cubicBezTo>
                  <a:cubicBezTo>
                    <a:pt x="153" y="183"/>
                    <a:pt x="153" y="183"/>
                    <a:pt x="153" y="183"/>
                  </a:cubicBezTo>
                  <a:cubicBezTo>
                    <a:pt x="1" y="335"/>
                    <a:pt x="1" y="578"/>
                    <a:pt x="153" y="730"/>
                  </a:cubicBezTo>
                  <a:cubicBezTo>
                    <a:pt x="274" y="852"/>
                    <a:pt x="517" y="852"/>
                    <a:pt x="669" y="700"/>
                  </a:cubicBezTo>
                  <a:cubicBezTo>
                    <a:pt x="669" y="700"/>
                    <a:pt x="669" y="700"/>
                    <a:pt x="669" y="700"/>
                  </a:cubicBezTo>
                  <a:cubicBezTo>
                    <a:pt x="669" y="669"/>
                    <a:pt x="700" y="669"/>
                    <a:pt x="700" y="669"/>
                  </a:cubicBezTo>
                  <a:cubicBezTo>
                    <a:pt x="852" y="518"/>
                    <a:pt x="852" y="305"/>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902300" y="1647725"/>
              <a:ext cx="20550" cy="21300"/>
            </a:xfrm>
            <a:custGeom>
              <a:avLst/>
              <a:gdLst/>
              <a:ahLst/>
              <a:cxnLst/>
              <a:rect l="l" t="t" r="r" b="b"/>
              <a:pathLst>
                <a:path w="822" h="852" extrusionOk="0">
                  <a:moveTo>
                    <a:pt x="699" y="153"/>
                  </a:moveTo>
                  <a:cubicBezTo>
                    <a:pt x="547" y="31"/>
                    <a:pt x="304" y="1"/>
                    <a:pt x="183" y="153"/>
                  </a:cubicBezTo>
                  <a:cubicBezTo>
                    <a:pt x="152" y="153"/>
                    <a:pt x="152" y="183"/>
                    <a:pt x="152" y="183"/>
                  </a:cubicBezTo>
                  <a:cubicBezTo>
                    <a:pt x="152" y="183"/>
                    <a:pt x="152" y="183"/>
                    <a:pt x="122" y="183"/>
                  </a:cubicBezTo>
                  <a:cubicBezTo>
                    <a:pt x="0" y="335"/>
                    <a:pt x="0" y="578"/>
                    <a:pt x="122" y="730"/>
                  </a:cubicBezTo>
                  <a:cubicBezTo>
                    <a:pt x="274" y="852"/>
                    <a:pt x="487" y="852"/>
                    <a:pt x="639" y="700"/>
                  </a:cubicBezTo>
                  <a:cubicBezTo>
                    <a:pt x="639" y="700"/>
                    <a:pt x="669" y="700"/>
                    <a:pt x="669" y="700"/>
                  </a:cubicBezTo>
                  <a:cubicBezTo>
                    <a:pt x="669" y="669"/>
                    <a:pt x="669" y="669"/>
                    <a:pt x="699" y="669"/>
                  </a:cubicBezTo>
                  <a:cubicBezTo>
                    <a:pt x="821" y="517"/>
                    <a:pt x="821" y="305"/>
                    <a:pt x="69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901525" y="1491950"/>
              <a:ext cx="23600" cy="23575"/>
            </a:xfrm>
            <a:custGeom>
              <a:avLst/>
              <a:gdLst/>
              <a:ahLst/>
              <a:cxnLst/>
              <a:rect l="l" t="t" r="r" b="b"/>
              <a:pathLst>
                <a:path w="944" h="943" extrusionOk="0">
                  <a:moveTo>
                    <a:pt x="791" y="183"/>
                  </a:moveTo>
                  <a:cubicBezTo>
                    <a:pt x="639" y="1"/>
                    <a:pt x="366" y="1"/>
                    <a:pt x="214" y="153"/>
                  </a:cubicBezTo>
                  <a:cubicBezTo>
                    <a:pt x="214" y="183"/>
                    <a:pt x="183" y="183"/>
                    <a:pt x="183" y="183"/>
                  </a:cubicBezTo>
                  <a:cubicBezTo>
                    <a:pt x="183" y="213"/>
                    <a:pt x="183" y="213"/>
                    <a:pt x="153" y="213"/>
                  </a:cubicBezTo>
                  <a:cubicBezTo>
                    <a:pt x="1" y="365"/>
                    <a:pt x="1" y="639"/>
                    <a:pt x="153" y="791"/>
                  </a:cubicBezTo>
                  <a:cubicBezTo>
                    <a:pt x="305" y="943"/>
                    <a:pt x="578" y="943"/>
                    <a:pt x="730" y="791"/>
                  </a:cubicBezTo>
                  <a:cubicBezTo>
                    <a:pt x="761" y="791"/>
                    <a:pt x="761" y="791"/>
                    <a:pt x="761" y="761"/>
                  </a:cubicBezTo>
                  <a:cubicBezTo>
                    <a:pt x="761" y="761"/>
                    <a:pt x="791" y="761"/>
                    <a:pt x="791" y="761"/>
                  </a:cubicBezTo>
                  <a:cubicBezTo>
                    <a:pt x="943" y="578"/>
                    <a:pt x="943" y="335"/>
                    <a:pt x="79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824025" y="1568700"/>
              <a:ext cx="23575" cy="23575"/>
            </a:xfrm>
            <a:custGeom>
              <a:avLst/>
              <a:gdLst/>
              <a:ahLst/>
              <a:cxnLst/>
              <a:rect l="l" t="t" r="r" b="b"/>
              <a:pathLst>
                <a:path w="943" h="943" extrusionOk="0">
                  <a:moveTo>
                    <a:pt x="791" y="183"/>
                  </a:moveTo>
                  <a:cubicBezTo>
                    <a:pt x="608" y="1"/>
                    <a:pt x="365" y="1"/>
                    <a:pt x="183" y="153"/>
                  </a:cubicBezTo>
                  <a:cubicBezTo>
                    <a:pt x="183" y="183"/>
                    <a:pt x="183" y="183"/>
                    <a:pt x="183" y="183"/>
                  </a:cubicBezTo>
                  <a:cubicBezTo>
                    <a:pt x="183" y="183"/>
                    <a:pt x="153" y="213"/>
                    <a:pt x="153" y="213"/>
                  </a:cubicBezTo>
                  <a:cubicBezTo>
                    <a:pt x="1" y="365"/>
                    <a:pt x="1" y="639"/>
                    <a:pt x="153" y="791"/>
                  </a:cubicBezTo>
                  <a:cubicBezTo>
                    <a:pt x="305" y="943"/>
                    <a:pt x="578" y="943"/>
                    <a:pt x="730" y="791"/>
                  </a:cubicBezTo>
                  <a:cubicBezTo>
                    <a:pt x="730" y="791"/>
                    <a:pt x="730" y="760"/>
                    <a:pt x="760" y="760"/>
                  </a:cubicBezTo>
                  <a:cubicBezTo>
                    <a:pt x="760" y="760"/>
                    <a:pt x="760" y="760"/>
                    <a:pt x="760" y="760"/>
                  </a:cubicBezTo>
                  <a:cubicBezTo>
                    <a:pt x="943" y="578"/>
                    <a:pt x="943" y="335"/>
                    <a:pt x="79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823275" y="1412925"/>
              <a:ext cx="25850" cy="25850"/>
            </a:xfrm>
            <a:custGeom>
              <a:avLst/>
              <a:gdLst/>
              <a:ahLst/>
              <a:cxnLst/>
              <a:rect l="l" t="t" r="r" b="b"/>
              <a:pathLst>
                <a:path w="1034" h="1034" extrusionOk="0">
                  <a:moveTo>
                    <a:pt x="882" y="183"/>
                  </a:moveTo>
                  <a:cubicBezTo>
                    <a:pt x="699" y="1"/>
                    <a:pt x="426" y="1"/>
                    <a:pt x="243" y="183"/>
                  </a:cubicBezTo>
                  <a:cubicBezTo>
                    <a:pt x="213" y="183"/>
                    <a:pt x="213" y="183"/>
                    <a:pt x="213" y="213"/>
                  </a:cubicBezTo>
                  <a:cubicBezTo>
                    <a:pt x="213" y="213"/>
                    <a:pt x="213" y="213"/>
                    <a:pt x="183" y="213"/>
                  </a:cubicBezTo>
                  <a:cubicBezTo>
                    <a:pt x="0" y="396"/>
                    <a:pt x="0" y="669"/>
                    <a:pt x="183" y="852"/>
                  </a:cubicBezTo>
                  <a:cubicBezTo>
                    <a:pt x="365" y="1034"/>
                    <a:pt x="638" y="1034"/>
                    <a:pt x="821" y="852"/>
                  </a:cubicBezTo>
                  <a:cubicBezTo>
                    <a:pt x="821" y="852"/>
                    <a:pt x="851" y="852"/>
                    <a:pt x="851" y="852"/>
                  </a:cubicBezTo>
                  <a:cubicBezTo>
                    <a:pt x="851" y="821"/>
                    <a:pt x="851" y="821"/>
                    <a:pt x="882" y="821"/>
                  </a:cubicBezTo>
                  <a:cubicBezTo>
                    <a:pt x="1034" y="639"/>
                    <a:pt x="1034"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745750" y="1489675"/>
              <a:ext cx="25875" cy="25850"/>
            </a:xfrm>
            <a:custGeom>
              <a:avLst/>
              <a:gdLst/>
              <a:ahLst/>
              <a:cxnLst/>
              <a:rect l="l" t="t" r="r" b="b"/>
              <a:pathLst>
                <a:path w="1035" h="1034" extrusionOk="0">
                  <a:moveTo>
                    <a:pt x="852" y="183"/>
                  </a:moveTo>
                  <a:cubicBezTo>
                    <a:pt x="700" y="0"/>
                    <a:pt x="396" y="0"/>
                    <a:pt x="214" y="183"/>
                  </a:cubicBezTo>
                  <a:cubicBezTo>
                    <a:pt x="214" y="183"/>
                    <a:pt x="214" y="213"/>
                    <a:pt x="214" y="213"/>
                  </a:cubicBezTo>
                  <a:cubicBezTo>
                    <a:pt x="214" y="213"/>
                    <a:pt x="183" y="213"/>
                    <a:pt x="183" y="213"/>
                  </a:cubicBezTo>
                  <a:cubicBezTo>
                    <a:pt x="1" y="396"/>
                    <a:pt x="1" y="669"/>
                    <a:pt x="183" y="852"/>
                  </a:cubicBezTo>
                  <a:cubicBezTo>
                    <a:pt x="366" y="1034"/>
                    <a:pt x="639" y="1034"/>
                    <a:pt x="822" y="852"/>
                  </a:cubicBezTo>
                  <a:cubicBezTo>
                    <a:pt x="822" y="852"/>
                    <a:pt x="822" y="852"/>
                    <a:pt x="822" y="852"/>
                  </a:cubicBezTo>
                  <a:cubicBezTo>
                    <a:pt x="852" y="821"/>
                    <a:pt x="852" y="821"/>
                    <a:pt x="852" y="821"/>
                  </a:cubicBezTo>
                  <a:cubicBezTo>
                    <a:pt x="1034" y="63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667500" y="1410650"/>
              <a:ext cx="28900" cy="28125"/>
            </a:xfrm>
            <a:custGeom>
              <a:avLst/>
              <a:gdLst/>
              <a:ahLst/>
              <a:cxnLst/>
              <a:rect l="l" t="t" r="r" b="b"/>
              <a:pathLst>
                <a:path w="1156" h="1125" extrusionOk="0">
                  <a:moveTo>
                    <a:pt x="942" y="213"/>
                  </a:moveTo>
                  <a:cubicBezTo>
                    <a:pt x="760" y="0"/>
                    <a:pt x="456" y="0"/>
                    <a:pt x="243" y="183"/>
                  </a:cubicBezTo>
                  <a:cubicBezTo>
                    <a:pt x="243" y="213"/>
                    <a:pt x="243" y="213"/>
                    <a:pt x="243" y="213"/>
                  </a:cubicBezTo>
                  <a:cubicBezTo>
                    <a:pt x="213" y="243"/>
                    <a:pt x="213" y="243"/>
                    <a:pt x="213" y="243"/>
                  </a:cubicBezTo>
                  <a:cubicBezTo>
                    <a:pt x="0" y="426"/>
                    <a:pt x="0" y="730"/>
                    <a:pt x="213" y="943"/>
                  </a:cubicBezTo>
                  <a:cubicBezTo>
                    <a:pt x="395" y="1125"/>
                    <a:pt x="699" y="1125"/>
                    <a:pt x="912" y="943"/>
                  </a:cubicBezTo>
                  <a:cubicBezTo>
                    <a:pt x="912" y="943"/>
                    <a:pt x="912" y="912"/>
                    <a:pt x="912" y="912"/>
                  </a:cubicBezTo>
                  <a:cubicBezTo>
                    <a:pt x="912" y="912"/>
                    <a:pt x="942" y="912"/>
                    <a:pt x="942" y="912"/>
                  </a:cubicBezTo>
                  <a:cubicBezTo>
                    <a:pt x="1125" y="699"/>
                    <a:pt x="1155" y="395"/>
                    <a:pt x="94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745750" y="1333900"/>
              <a:ext cx="28150" cy="28150"/>
            </a:xfrm>
            <a:custGeom>
              <a:avLst/>
              <a:gdLst/>
              <a:ahLst/>
              <a:cxnLst/>
              <a:rect l="l" t="t" r="r" b="b"/>
              <a:pathLst>
                <a:path w="1126" h="1126" extrusionOk="0">
                  <a:moveTo>
                    <a:pt x="943" y="213"/>
                  </a:moveTo>
                  <a:cubicBezTo>
                    <a:pt x="730" y="0"/>
                    <a:pt x="426" y="0"/>
                    <a:pt x="244" y="183"/>
                  </a:cubicBezTo>
                  <a:cubicBezTo>
                    <a:pt x="214" y="213"/>
                    <a:pt x="214" y="213"/>
                    <a:pt x="214" y="213"/>
                  </a:cubicBezTo>
                  <a:cubicBezTo>
                    <a:pt x="214" y="244"/>
                    <a:pt x="183" y="244"/>
                    <a:pt x="183" y="244"/>
                  </a:cubicBezTo>
                  <a:cubicBezTo>
                    <a:pt x="1" y="426"/>
                    <a:pt x="1" y="730"/>
                    <a:pt x="183" y="943"/>
                  </a:cubicBezTo>
                  <a:cubicBezTo>
                    <a:pt x="366" y="1125"/>
                    <a:pt x="700" y="1125"/>
                    <a:pt x="882" y="943"/>
                  </a:cubicBezTo>
                  <a:cubicBezTo>
                    <a:pt x="882" y="943"/>
                    <a:pt x="882" y="912"/>
                    <a:pt x="913" y="912"/>
                  </a:cubicBezTo>
                  <a:cubicBezTo>
                    <a:pt x="913" y="912"/>
                    <a:pt x="913" y="912"/>
                    <a:pt x="913" y="912"/>
                  </a:cubicBezTo>
                  <a:cubicBezTo>
                    <a:pt x="1125" y="699"/>
                    <a:pt x="1125" y="396"/>
                    <a:pt x="94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589975" y="1331625"/>
              <a:ext cx="30425" cy="30425"/>
            </a:xfrm>
            <a:custGeom>
              <a:avLst/>
              <a:gdLst/>
              <a:ahLst/>
              <a:cxnLst/>
              <a:rect l="l" t="t" r="r" b="b"/>
              <a:pathLst>
                <a:path w="1217" h="1217" extrusionOk="0">
                  <a:moveTo>
                    <a:pt x="1004" y="213"/>
                  </a:moveTo>
                  <a:cubicBezTo>
                    <a:pt x="791" y="0"/>
                    <a:pt x="457" y="0"/>
                    <a:pt x="244" y="213"/>
                  </a:cubicBezTo>
                  <a:cubicBezTo>
                    <a:pt x="244" y="213"/>
                    <a:pt x="244" y="213"/>
                    <a:pt x="213" y="243"/>
                  </a:cubicBezTo>
                  <a:cubicBezTo>
                    <a:pt x="213" y="243"/>
                    <a:pt x="213" y="243"/>
                    <a:pt x="213" y="243"/>
                  </a:cubicBezTo>
                  <a:cubicBezTo>
                    <a:pt x="1" y="456"/>
                    <a:pt x="1" y="790"/>
                    <a:pt x="183" y="1003"/>
                  </a:cubicBezTo>
                  <a:cubicBezTo>
                    <a:pt x="396" y="1216"/>
                    <a:pt x="730" y="1216"/>
                    <a:pt x="943" y="1003"/>
                  </a:cubicBezTo>
                  <a:cubicBezTo>
                    <a:pt x="973" y="1003"/>
                    <a:pt x="973" y="1003"/>
                    <a:pt x="973" y="1003"/>
                  </a:cubicBezTo>
                  <a:cubicBezTo>
                    <a:pt x="973" y="973"/>
                    <a:pt x="1004" y="973"/>
                    <a:pt x="1004" y="973"/>
                  </a:cubicBezTo>
                  <a:cubicBezTo>
                    <a:pt x="1217" y="760"/>
                    <a:pt x="1217" y="42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667500" y="1254875"/>
              <a:ext cx="30400" cy="30425"/>
            </a:xfrm>
            <a:custGeom>
              <a:avLst/>
              <a:gdLst/>
              <a:ahLst/>
              <a:cxnLst/>
              <a:rect l="l" t="t" r="r" b="b"/>
              <a:pathLst>
                <a:path w="1216" h="1217" extrusionOk="0">
                  <a:moveTo>
                    <a:pt x="1003" y="213"/>
                  </a:moveTo>
                  <a:cubicBezTo>
                    <a:pt x="790" y="0"/>
                    <a:pt x="456" y="0"/>
                    <a:pt x="243" y="213"/>
                  </a:cubicBezTo>
                  <a:cubicBezTo>
                    <a:pt x="243" y="213"/>
                    <a:pt x="243" y="213"/>
                    <a:pt x="243" y="243"/>
                  </a:cubicBezTo>
                  <a:cubicBezTo>
                    <a:pt x="213" y="243"/>
                    <a:pt x="213" y="243"/>
                    <a:pt x="213" y="243"/>
                  </a:cubicBezTo>
                  <a:cubicBezTo>
                    <a:pt x="0" y="456"/>
                    <a:pt x="0" y="791"/>
                    <a:pt x="213" y="1003"/>
                  </a:cubicBezTo>
                  <a:cubicBezTo>
                    <a:pt x="395" y="1216"/>
                    <a:pt x="760" y="1216"/>
                    <a:pt x="973" y="1034"/>
                  </a:cubicBezTo>
                  <a:cubicBezTo>
                    <a:pt x="973" y="1003"/>
                    <a:pt x="973" y="1003"/>
                    <a:pt x="973" y="1003"/>
                  </a:cubicBezTo>
                  <a:cubicBezTo>
                    <a:pt x="1003" y="973"/>
                    <a:pt x="1003" y="973"/>
                    <a:pt x="1003" y="973"/>
                  </a:cubicBezTo>
                  <a:cubicBezTo>
                    <a:pt x="1216" y="760"/>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589225" y="1175850"/>
              <a:ext cx="32700" cy="32700"/>
            </a:xfrm>
            <a:custGeom>
              <a:avLst/>
              <a:gdLst/>
              <a:ahLst/>
              <a:cxnLst/>
              <a:rect l="l" t="t" r="r" b="b"/>
              <a:pathLst>
                <a:path w="1308" h="1308" extrusionOk="0">
                  <a:moveTo>
                    <a:pt x="1095" y="243"/>
                  </a:moveTo>
                  <a:cubicBezTo>
                    <a:pt x="882" y="0"/>
                    <a:pt x="517" y="0"/>
                    <a:pt x="274" y="213"/>
                  </a:cubicBezTo>
                  <a:cubicBezTo>
                    <a:pt x="274" y="243"/>
                    <a:pt x="274" y="243"/>
                    <a:pt x="274" y="243"/>
                  </a:cubicBezTo>
                  <a:cubicBezTo>
                    <a:pt x="243" y="243"/>
                    <a:pt x="243" y="274"/>
                    <a:pt x="243" y="274"/>
                  </a:cubicBezTo>
                  <a:cubicBezTo>
                    <a:pt x="0" y="486"/>
                    <a:pt x="0" y="851"/>
                    <a:pt x="213" y="1094"/>
                  </a:cubicBezTo>
                  <a:cubicBezTo>
                    <a:pt x="456" y="1307"/>
                    <a:pt x="821" y="1307"/>
                    <a:pt x="1034" y="1094"/>
                  </a:cubicBezTo>
                  <a:cubicBezTo>
                    <a:pt x="1064" y="1094"/>
                    <a:pt x="1064" y="1064"/>
                    <a:pt x="1064" y="1064"/>
                  </a:cubicBezTo>
                  <a:cubicBezTo>
                    <a:pt x="1064" y="1064"/>
                    <a:pt x="1095" y="1064"/>
                    <a:pt x="1095" y="1034"/>
                  </a:cubicBezTo>
                  <a:cubicBezTo>
                    <a:pt x="1307" y="821"/>
                    <a:pt x="1307" y="456"/>
                    <a:pt x="109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511700" y="1252600"/>
              <a:ext cx="32700" cy="32700"/>
            </a:xfrm>
            <a:custGeom>
              <a:avLst/>
              <a:gdLst/>
              <a:ahLst/>
              <a:cxnLst/>
              <a:rect l="l" t="t" r="r" b="b"/>
              <a:pathLst>
                <a:path w="1308" h="1308" extrusionOk="0">
                  <a:moveTo>
                    <a:pt x="1095" y="213"/>
                  </a:moveTo>
                  <a:cubicBezTo>
                    <a:pt x="852" y="0"/>
                    <a:pt x="487" y="0"/>
                    <a:pt x="275" y="213"/>
                  </a:cubicBezTo>
                  <a:cubicBezTo>
                    <a:pt x="275" y="243"/>
                    <a:pt x="275" y="243"/>
                    <a:pt x="244" y="243"/>
                  </a:cubicBezTo>
                  <a:cubicBezTo>
                    <a:pt x="244" y="243"/>
                    <a:pt x="244" y="274"/>
                    <a:pt x="214" y="274"/>
                  </a:cubicBezTo>
                  <a:cubicBezTo>
                    <a:pt x="1" y="486"/>
                    <a:pt x="1" y="851"/>
                    <a:pt x="214" y="1094"/>
                  </a:cubicBezTo>
                  <a:cubicBezTo>
                    <a:pt x="457" y="1307"/>
                    <a:pt x="822" y="1307"/>
                    <a:pt x="1034" y="1094"/>
                  </a:cubicBezTo>
                  <a:cubicBezTo>
                    <a:pt x="1034" y="1094"/>
                    <a:pt x="1034" y="1064"/>
                    <a:pt x="1065" y="1064"/>
                  </a:cubicBezTo>
                  <a:cubicBezTo>
                    <a:pt x="1065" y="1064"/>
                    <a:pt x="1065" y="1064"/>
                    <a:pt x="1095" y="1033"/>
                  </a:cubicBezTo>
                  <a:cubicBezTo>
                    <a:pt x="1308" y="821"/>
                    <a:pt x="1308" y="456"/>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433450" y="1173550"/>
              <a:ext cx="35725" cy="35000"/>
            </a:xfrm>
            <a:custGeom>
              <a:avLst/>
              <a:gdLst/>
              <a:ahLst/>
              <a:cxnLst/>
              <a:rect l="l" t="t" r="r" b="b"/>
              <a:pathLst>
                <a:path w="1429" h="1400" extrusionOk="0">
                  <a:moveTo>
                    <a:pt x="1186" y="244"/>
                  </a:moveTo>
                  <a:cubicBezTo>
                    <a:pt x="942" y="1"/>
                    <a:pt x="547" y="1"/>
                    <a:pt x="304" y="244"/>
                  </a:cubicBezTo>
                  <a:cubicBezTo>
                    <a:pt x="274" y="244"/>
                    <a:pt x="274" y="244"/>
                    <a:pt x="274" y="274"/>
                  </a:cubicBezTo>
                  <a:cubicBezTo>
                    <a:pt x="274" y="274"/>
                    <a:pt x="243" y="274"/>
                    <a:pt x="243" y="274"/>
                  </a:cubicBezTo>
                  <a:cubicBezTo>
                    <a:pt x="0" y="518"/>
                    <a:pt x="0" y="913"/>
                    <a:pt x="243" y="1156"/>
                  </a:cubicBezTo>
                  <a:cubicBezTo>
                    <a:pt x="487" y="1399"/>
                    <a:pt x="882" y="1399"/>
                    <a:pt x="1125" y="1156"/>
                  </a:cubicBezTo>
                  <a:cubicBezTo>
                    <a:pt x="1125" y="1156"/>
                    <a:pt x="1125" y="1156"/>
                    <a:pt x="1155" y="1156"/>
                  </a:cubicBezTo>
                  <a:cubicBezTo>
                    <a:pt x="1155" y="1126"/>
                    <a:pt x="1155" y="1126"/>
                    <a:pt x="1155" y="1126"/>
                  </a:cubicBezTo>
                  <a:cubicBezTo>
                    <a:pt x="1429"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510950" y="1096800"/>
              <a:ext cx="35750" cy="35000"/>
            </a:xfrm>
            <a:custGeom>
              <a:avLst/>
              <a:gdLst/>
              <a:ahLst/>
              <a:cxnLst/>
              <a:rect l="l" t="t" r="r" b="b"/>
              <a:pathLst>
                <a:path w="1430" h="1400" extrusionOk="0">
                  <a:moveTo>
                    <a:pt x="1186" y="244"/>
                  </a:moveTo>
                  <a:cubicBezTo>
                    <a:pt x="943" y="1"/>
                    <a:pt x="548" y="1"/>
                    <a:pt x="305" y="244"/>
                  </a:cubicBezTo>
                  <a:cubicBezTo>
                    <a:pt x="305" y="244"/>
                    <a:pt x="305" y="244"/>
                    <a:pt x="274" y="275"/>
                  </a:cubicBezTo>
                  <a:cubicBezTo>
                    <a:pt x="274" y="275"/>
                    <a:pt x="274" y="275"/>
                    <a:pt x="274" y="275"/>
                  </a:cubicBezTo>
                  <a:cubicBezTo>
                    <a:pt x="1" y="518"/>
                    <a:pt x="1" y="913"/>
                    <a:pt x="244" y="1156"/>
                  </a:cubicBezTo>
                  <a:cubicBezTo>
                    <a:pt x="487" y="1399"/>
                    <a:pt x="882" y="1399"/>
                    <a:pt x="1125" y="1156"/>
                  </a:cubicBezTo>
                  <a:cubicBezTo>
                    <a:pt x="1156" y="1156"/>
                    <a:pt x="1156" y="1156"/>
                    <a:pt x="1156" y="1156"/>
                  </a:cubicBezTo>
                  <a:cubicBezTo>
                    <a:pt x="1156" y="1126"/>
                    <a:pt x="1186" y="1126"/>
                    <a:pt x="1186" y="1126"/>
                  </a:cubicBezTo>
                  <a:cubicBezTo>
                    <a:pt x="1429"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2433450" y="1017775"/>
              <a:ext cx="37250" cy="37275"/>
            </a:xfrm>
            <a:custGeom>
              <a:avLst/>
              <a:gdLst/>
              <a:ahLst/>
              <a:cxnLst/>
              <a:rect l="l" t="t" r="r" b="b"/>
              <a:pathLst>
                <a:path w="1490" h="1491" extrusionOk="0">
                  <a:moveTo>
                    <a:pt x="1246" y="274"/>
                  </a:moveTo>
                  <a:cubicBezTo>
                    <a:pt x="973" y="1"/>
                    <a:pt x="547" y="1"/>
                    <a:pt x="304" y="244"/>
                  </a:cubicBezTo>
                  <a:cubicBezTo>
                    <a:pt x="304" y="274"/>
                    <a:pt x="274" y="274"/>
                    <a:pt x="274" y="274"/>
                  </a:cubicBezTo>
                  <a:cubicBezTo>
                    <a:pt x="274" y="274"/>
                    <a:pt x="274" y="274"/>
                    <a:pt x="243" y="305"/>
                  </a:cubicBezTo>
                  <a:cubicBezTo>
                    <a:pt x="0" y="548"/>
                    <a:pt x="0" y="973"/>
                    <a:pt x="243" y="1247"/>
                  </a:cubicBezTo>
                  <a:cubicBezTo>
                    <a:pt x="517" y="1490"/>
                    <a:pt x="912" y="1490"/>
                    <a:pt x="1186" y="1247"/>
                  </a:cubicBezTo>
                  <a:cubicBezTo>
                    <a:pt x="1186" y="1217"/>
                    <a:pt x="1186" y="1217"/>
                    <a:pt x="1216" y="1217"/>
                  </a:cubicBezTo>
                  <a:cubicBezTo>
                    <a:pt x="1216" y="1217"/>
                    <a:pt x="1216" y="1217"/>
                    <a:pt x="1216" y="1186"/>
                  </a:cubicBezTo>
                  <a:cubicBezTo>
                    <a:pt x="1490" y="943"/>
                    <a:pt x="1490" y="518"/>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2355175" y="1094525"/>
              <a:ext cx="38025" cy="37275"/>
            </a:xfrm>
            <a:custGeom>
              <a:avLst/>
              <a:gdLst/>
              <a:ahLst/>
              <a:cxnLst/>
              <a:rect l="l" t="t" r="r" b="b"/>
              <a:pathLst>
                <a:path w="1521" h="1491" extrusionOk="0">
                  <a:moveTo>
                    <a:pt x="1247" y="274"/>
                  </a:moveTo>
                  <a:cubicBezTo>
                    <a:pt x="1003" y="1"/>
                    <a:pt x="578" y="1"/>
                    <a:pt x="304" y="244"/>
                  </a:cubicBezTo>
                  <a:cubicBezTo>
                    <a:pt x="304" y="274"/>
                    <a:pt x="304" y="274"/>
                    <a:pt x="304" y="274"/>
                  </a:cubicBezTo>
                  <a:cubicBezTo>
                    <a:pt x="304" y="274"/>
                    <a:pt x="274" y="274"/>
                    <a:pt x="274" y="305"/>
                  </a:cubicBezTo>
                  <a:cubicBezTo>
                    <a:pt x="0" y="548"/>
                    <a:pt x="0" y="973"/>
                    <a:pt x="274" y="1247"/>
                  </a:cubicBezTo>
                  <a:cubicBezTo>
                    <a:pt x="517" y="1490"/>
                    <a:pt x="943" y="1490"/>
                    <a:pt x="1216" y="1247"/>
                  </a:cubicBezTo>
                  <a:cubicBezTo>
                    <a:pt x="1216" y="1247"/>
                    <a:pt x="1216" y="1217"/>
                    <a:pt x="1216" y="1217"/>
                  </a:cubicBezTo>
                  <a:cubicBezTo>
                    <a:pt x="1247" y="1217"/>
                    <a:pt x="1247" y="1217"/>
                    <a:pt x="1247" y="1186"/>
                  </a:cubicBezTo>
                  <a:cubicBezTo>
                    <a:pt x="1520" y="943"/>
                    <a:pt x="1520" y="51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2355175" y="938750"/>
              <a:ext cx="40300" cy="39550"/>
            </a:xfrm>
            <a:custGeom>
              <a:avLst/>
              <a:gdLst/>
              <a:ahLst/>
              <a:cxnLst/>
              <a:rect l="l" t="t" r="r" b="b"/>
              <a:pathLst>
                <a:path w="1612" h="1582" extrusionOk="0">
                  <a:moveTo>
                    <a:pt x="1307" y="274"/>
                  </a:moveTo>
                  <a:cubicBezTo>
                    <a:pt x="1064" y="1"/>
                    <a:pt x="608" y="1"/>
                    <a:pt x="335" y="274"/>
                  </a:cubicBezTo>
                  <a:cubicBezTo>
                    <a:pt x="304" y="274"/>
                    <a:pt x="304" y="274"/>
                    <a:pt x="304" y="305"/>
                  </a:cubicBezTo>
                  <a:cubicBezTo>
                    <a:pt x="304" y="305"/>
                    <a:pt x="274" y="305"/>
                    <a:pt x="274" y="305"/>
                  </a:cubicBezTo>
                  <a:cubicBezTo>
                    <a:pt x="0" y="578"/>
                    <a:pt x="0" y="1034"/>
                    <a:pt x="274" y="1308"/>
                  </a:cubicBezTo>
                  <a:cubicBezTo>
                    <a:pt x="548" y="1581"/>
                    <a:pt x="1003" y="1581"/>
                    <a:pt x="1277" y="1308"/>
                  </a:cubicBezTo>
                  <a:cubicBezTo>
                    <a:pt x="1277" y="1308"/>
                    <a:pt x="1277" y="1308"/>
                    <a:pt x="1277" y="1277"/>
                  </a:cubicBezTo>
                  <a:cubicBezTo>
                    <a:pt x="1307" y="1277"/>
                    <a:pt x="1307" y="1277"/>
                    <a:pt x="1307" y="1277"/>
                  </a:cubicBezTo>
                  <a:cubicBezTo>
                    <a:pt x="1581" y="1004"/>
                    <a:pt x="1611" y="548"/>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2277675" y="1015500"/>
              <a:ext cx="39525" cy="39550"/>
            </a:xfrm>
            <a:custGeom>
              <a:avLst/>
              <a:gdLst/>
              <a:ahLst/>
              <a:cxnLst/>
              <a:rect l="l" t="t" r="r" b="b"/>
              <a:pathLst>
                <a:path w="1581" h="1582" extrusionOk="0">
                  <a:moveTo>
                    <a:pt x="1307" y="274"/>
                  </a:moveTo>
                  <a:cubicBezTo>
                    <a:pt x="1034" y="1"/>
                    <a:pt x="578" y="1"/>
                    <a:pt x="304" y="274"/>
                  </a:cubicBezTo>
                  <a:cubicBezTo>
                    <a:pt x="304" y="274"/>
                    <a:pt x="304" y="274"/>
                    <a:pt x="304" y="305"/>
                  </a:cubicBezTo>
                  <a:cubicBezTo>
                    <a:pt x="274" y="305"/>
                    <a:pt x="274" y="305"/>
                    <a:pt x="274" y="305"/>
                  </a:cubicBezTo>
                  <a:cubicBezTo>
                    <a:pt x="0" y="578"/>
                    <a:pt x="0" y="1034"/>
                    <a:pt x="274" y="1308"/>
                  </a:cubicBezTo>
                  <a:cubicBezTo>
                    <a:pt x="547" y="1581"/>
                    <a:pt x="973" y="1581"/>
                    <a:pt x="1277" y="1308"/>
                  </a:cubicBezTo>
                  <a:cubicBezTo>
                    <a:pt x="1277" y="1308"/>
                    <a:pt x="1277" y="1308"/>
                    <a:pt x="1277" y="1277"/>
                  </a:cubicBezTo>
                  <a:cubicBezTo>
                    <a:pt x="1277" y="1277"/>
                    <a:pt x="1307" y="1277"/>
                    <a:pt x="1307" y="1277"/>
                  </a:cubicBezTo>
                  <a:cubicBezTo>
                    <a:pt x="1581" y="1004"/>
                    <a:pt x="1581" y="548"/>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2199400" y="936475"/>
              <a:ext cx="42575" cy="41825"/>
            </a:xfrm>
            <a:custGeom>
              <a:avLst/>
              <a:gdLst/>
              <a:ahLst/>
              <a:cxnLst/>
              <a:rect l="l" t="t" r="r" b="b"/>
              <a:pathLst>
                <a:path w="1703" h="1673" extrusionOk="0">
                  <a:moveTo>
                    <a:pt x="1399" y="304"/>
                  </a:moveTo>
                  <a:cubicBezTo>
                    <a:pt x="1095" y="0"/>
                    <a:pt x="639" y="0"/>
                    <a:pt x="335" y="274"/>
                  </a:cubicBezTo>
                  <a:cubicBezTo>
                    <a:pt x="335" y="304"/>
                    <a:pt x="335" y="304"/>
                    <a:pt x="335" y="304"/>
                  </a:cubicBezTo>
                  <a:cubicBezTo>
                    <a:pt x="304" y="304"/>
                    <a:pt x="304" y="304"/>
                    <a:pt x="304" y="335"/>
                  </a:cubicBezTo>
                  <a:cubicBezTo>
                    <a:pt x="0" y="608"/>
                    <a:pt x="0" y="1095"/>
                    <a:pt x="274" y="1399"/>
                  </a:cubicBezTo>
                  <a:cubicBezTo>
                    <a:pt x="578" y="1672"/>
                    <a:pt x="1064" y="1672"/>
                    <a:pt x="1338" y="1399"/>
                  </a:cubicBezTo>
                  <a:cubicBezTo>
                    <a:pt x="1368" y="1399"/>
                    <a:pt x="1368" y="1368"/>
                    <a:pt x="1368" y="1368"/>
                  </a:cubicBezTo>
                  <a:cubicBezTo>
                    <a:pt x="1368" y="1368"/>
                    <a:pt x="1368" y="1368"/>
                    <a:pt x="1399" y="1338"/>
                  </a:cubicBezTo>
                  <a:cubicBezTo>
                    <a:pt x="1672" y="1064"/>
                    <a:pt x="1702" y="578"/>
                    <a:pt x="139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276900" y="859725"/>
              <a:ext cx="42575" cy="41825"/>
            </a:xfrm>
            <a:custGeom>
              <a:avLst/>
              <a:gdLst/>
              <a:ahLst/>
              <a:cxnLst/>
              <a:rect l="l" t="t" r="r" b="b"/>
              <a:pathLst>
                <a:path w="1703" h="1673" extrusionOk="0">
                  <a:moveTo>
                    <a:pt x="1399" y="274"/>
                  </a:moveTo>
                  <a:cubicBezTo>
                    <a:pt x="1125" y="1"/>
                    <a:pt x="639" y="1"/>
                    <a:pt x="335" y="274"/>
                  </a:cubicBezTo>
                  <a:cubicBezTo>
                    <a:pt x="335" y="304"/>
                    <a:pt x="335" y="304"/>
                    <a:pt x="335" y="304"/>
                  </a:cubicBezTo>
                  <a:cubicBezTo>
                    <a:pt x="335" y="304"/>
                    <a:pt x="305" y="304"/>
                    <a:pt x="305" y="335"/>
                  </a:cubicBezTo>
                  <a:cubicBezTo>
                    <a:pt x="1" y="608"/>
                    <a:pt x="1" y="1095"/>
                    <a:pt x="305" y="1399"/>
                  </a:cubicBezTo>
                  <a:cubicBezTo>
                    <a:pt x="578" y="1672"/>
                    <a:pt x="1065" y="1672"/>
                    <a:pt x="1368" y="1399"/>
                  </a:cubicBezTo>
                  <a:cubicBezTo>
                    <a:pt x="1368" y="1368"/>
                    <a:pt x="1368" y="1368"/>
                    <a:pt x="1368" y="1368"/>
                  </a:cubicBezTo>
                  <a:cubicBezTo>
                    <a:pt x="1399" y="1368"/>
                    <a:pt x="1399" y="1368"/>
                    <a:pt x="1399" y="1338"/>
                  </a:cubicBezTo>
                  <a:cubicBezTo>
                    <a:pt x="1703" y="1064"/>
                    <a:pt x="1703" y="578"/>
                    <a:pt x="139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98625" y="780700"/>
              <a:ext cx="44875" cy="44100"/>
            </a:xfrm>
            <a:custGeom>
              <a:avLst/>
              <a:gdLst/>
              <a:ahLst/>
              <a:cxnLst/>
              <a:rect l="l" t="t" r="r" b="b"/>
              <a:pathLst>
                <a:path w="1795" h="1764" extrusionOk="0">
                  <a:moveTo>
                    <a:pt x="1490" y="304"/>
                  </a:moveTo>
                  <a:cubicBezTo>
                    <a:pt x="1186" y="0"/>
                    <a:pt x="670" y="0"/>
                    <a:pt x="366" y="304"/>
                  </a:cubicBezTo>
                  <a:cubicBezTo>
                    <a:pt x="366" y="304"/>
                    <a:pt x="366" y="304"/>
                    <a:pt x="366" y="335"/>
                  </a:cubicBezTo>
                  <a:cubicBezTo>
                    <a:pt x="335" y="335"/>
                    <a:pt x="335" y="335"/>
                    <a:pt x="335" y="335"/>
                  </a:cubicBezTo>
                  <a:cubicBezTo>
                    <a:pt x="31" y="639"/>
                    <a:pt x="1" y="1155"/>
                    <a:pt x="335" y="1459"/>
                  </a:cubicBezTo>
                  <a:cubicBezTo>
                    <a:pt x="639" y="1763"/>
                    <a:pt x="1126" y="1763"/>
                    <a:pt x="1430" y="1459"/>
                  </a:cubicBezTo>
                  <a:cubicBezTo>
                    <a:pt x="1460" y="1459"/>
                    <a:pt x="1460" y="1459"/>
                    <a:pt x="1460" y="1429"/>
                  </a:cubicBezTo>
                  <a:cubicBezTo>
                    <a:pt x="1460" y="1429"/>
                    <a:pt x="1490" y="1429"/>
                    <a:pt x="1490" y="1429"/>
                  </a:cubicBezTo>
                  <a:cubicBezTo>
                    <a:pt x="1794" y="1125"/>
                    <a:pt x="1794" y="608"/>
                    <a:pt x="149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21125" y="857450"/>
              <a:ext cx="44850" cy="44100"/>
            </a:xfrm>
            <a:custGeom>
              <a:avLst/>
              <a:gdLst/>
              <a:ahLst/>
              <a:cxnLst/>
              <a:rect l="l" t="t" r="r" b="b"/>
              <a:pathLst>
                <a:path w="1794" h="1764" extrusionOk="0">
                  <a:moveTo>
                    <a:pt x="1490" y="304"/>
                  </a:moveTo>
                  <a:cubicBezTo>
                    <a:pt x="1186" y="0"/>
                    <a:pt x="669" y="0"/>
                    <a:pt x="365" y="304"/>
                  </a:cubicBezTo>
                  <a:cubicBezTo>
                    <a:pt x="365" y="304"/>
                    <a:pt x="365" y="304"/>
                    <a:pt x="335" y="335"/>
                  </a:cubicBezTo>
                  <a:cubicBezTo>
                    <a:pt x="335" y="335"/>
                    <a:pt x="335" y="335"/>
                    <a:pt x="305" y="335"/>
                  </a:cubicBezTo>
                  <a:cubicBezTo>
                    <a:pt x="1" y="639"/>
                    <a:pt x="1" y="1155"/>
                    <a:pt x="305" y="1459"/>
                  </a:cubicBezTo>
                  <a:cubicBezTo>
                    <a:pt x="608" y="1763"/>
                    <a:pt x="1125" y="1763"/>
                    <a:pt x="1429" y="1459"/>
                  </a:cubicBezTo>
                  <a:cubicBezTo>
                    <a:pt x="1429" y="1459"/>
                    <a:pt x="1429" y="1459"/>
                    <a:pt x="1460" y="1429"/>
                  </a:cubicBezTo>
                  <a:cubicBezTo>
                    <a:pt x="1460" y="1429"/>
                    <a:pt x="1460" y="1429"/>
                    <a:pt x="1490" y="1429"/>
                  </a:cubicBezTo>
                  <a:cubicBezTo>
                    <a:pt x="1794" y="1125"/>
                    <a:pt x="1794" y="608"/>
                    <a:pt x="149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042850" y="778425"/>
              <a:ext cx="47150" cy="46375"/>
            </a:xfrm>
            <a:custGeom>
              <a:avLst/>
              <a:gdLst/>
              <a:ahLst/>
              <a:cxnLst/>
              <a:rect l="l" t="t" r="r" b="b"/>
              <a:pathLst>
                <a:path w="1886" h="1855" extrusionOk="0">
                  <a:moveTo>
                    <a:pt x="1581" y="304"/>
                  </a:moveTo>
                  <a:cubicBezTo>
                    <a:pt x="1247" y="0"/>
                    <a:pt x="730" y="0"/>
                    <a:pt x="396" y="304"/>
                  </a:cubicBezTo>
                  <a:cubicBezTo>
                    <a:pt x="366" y="304"/>
                    <a:pt x="366" y="335"/>
                    <a:pt x="366" y="335"/>
                  </a:cubicBezTo>
                  <a:cubicBezTo>
                    <a:pt x="366" y="335"/>
                    <a:pt x="366" y="335"/>
                    <a:pt x="335" y="365"/>
                  </a:cubicBezTo>
                  <a:cubicBezTo>
                    <a:pt x="1" y="669"/>
                    <a:pt x="1" y="1216"/>
                    <a:pt x="335" y="1520"/>
                  </a:cubicBezTo>
                  <a:cubicBezTo>
                    <a:pt x="670" y="1854"/>
                    <a:pt x="1186" y="1854"/>
                    <a:pt x="1521" y="1550"/>
                  </a:cubicBezTo>
                  <a:cubicBezTo>
                    <a:pt x="1521" y="1550"/>
                    <a:pt x="1521" y="1520"/>
                    <a:pt x="1551" y="1520"/>
                  </a:cubicBezTo>
                  <a:cubicBezTo>
                    <a:pt x="1551" y="1520"/>
                    <a:pt x="1551" y="1520"/>
                    <a:pt x="1551" y="1490"/>
                  </a:cubicBezTo>
                  <a:cubicBezTo>
                    <a:pt x="1885" y="1186"/>
                    <a:pt x="1885" y="639"/>
                    <a:pt x="158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2121125" y="701675"/>
              <a:ext cx="47150" cy="46375"/>
            </a:xfrm>
            <a:custGeom>
              <a:avLst/>
              <a:gdLst/>
              <a:ahLst/>
              <a:cxnLst/>
              <a:rect l="l" t="t" r="r" b="b"/>
              <a:pathLst>
                <a:path w="1886" h="1855" extrusionOk="0">
                  <a:moveTo>
                    <a:pt x="1551" y="304"/>
                  </a:moveTo>
                  <a:cubicBezTo>
                    <a:pt x="1216" y="0"/>
                    <a:pt x="700" y="0"/>
                    <a:pt x="365" y="304"/>
                  </a:cubicBezTo>
                  <a:cubicBezTo>
                    <a:pt x="365" y="304"/>
                    <a:pt x="365" y="335"/>
                    <a:pt x="335" y="335"/>
                  </a:cubicBezTo>
                  <a:cubicBezTo>
                    <a:pt x="335" y="335"/>
                    <a:pt x="335" y="335"/>
                    <a:pt x="335" y="365"/>
                  </a:cubicBezTo>
                  <a:cubicBezTo>
                    <a:pt x="1" y="669"/>
                    <a:pt x="1" y="1216"/>
                    <a:pt x="305" y="1520"/>
                  </a:cubicBezTo>
                  <a:cubicBezTo>
                    <a:pt x="639" y="1854"/>
                    <a:pt x="1156" y="1854"/>
                    <a:pt x="1490" y="1550"/>
                  </a:cubicBezTo>
                  <a:cubicBezTo>
                    <a:pt x="1520" y="1520"/>
                    <a:pt x="1520" y="1520"/>
                    <a:pt x="1520" y="1520"/>
                  </a:cubicBezTo>
                  <a:cubicBezTo>
                    <a:pt x="1520" y="1520"/>
                    <a:pt x="1520" y="1520"/>
                    <a:pt x="1551" y="1490"/>
                  </a:cubicBezTo>
                  <a:cubicBezTo>
                    <a:pt x="1855" y="1186"/>
                    <a:pt x="1885" y="639"/>
                    <a:pt x="155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2042850" y="621875"/>
              <a:ext cx="49425" cy="49425"/>
            </a:xfrm>
            <a:custGeom>
              <a:avLst/>
              <a:gdLst/>
              <a:ahLst/>
              <a:cxnLst/>
              <a:rect l="l" t="t" r="r" b="b"/>
              <a:pathLst>
                <a:path w="1977" h="1977" extrusionOk="0">
                  <a:moveTo>
                    <a:pt x="1642" y="365"/>
                  </a:moveTo>
                  <a:cubicBezTo>
                    <a:pt x="1277" y="31"/>
                    <a:pt x="730" y="1"/>
                    <a:pt x="396" y="365"/>
                  </a:cubicBezTo>
                  <a:cubicBezTo>
                    <a:pt x="396" y="365"/>
                    <a:pt x="366" y="365"/>
                    <a:pt x="366" y="365"/>
                  </a:cubicBezTo>
                  <a:cubicBezTo>
                    <a:pt x="366" y="396"/>
                    <a:pt x="366" y="396"/>
                    <a:pt x="335" y="396"/>
                  </a:cubicBezTo>
                  <a:cubicBezTo>
                    <a:pt x="1" y="730"/>
                    <a:pt x="1" y="1308"/>
                    <a:pt x="335" y="1642"/>
                  </a:cubicBezTo>
                  <a:cubicBezTo>
                    <a:pt x="670" y="1976"/>
                    <a:pt x="1247" y="1976"/>
                    <a:pt x="1581" y="1642"/>
                  </a:cubicBezTo>
                  <a:cubicBezTo>
                    <a:pt x="1581" y="1642"/>
                    <a:pt x="1581" y="1642"/>
                    <a:pt x="1612" y="1612"/>
                  </a:cubicBezTo>
                  <a:cubicBezTo>
                    <a:pt x="1612" y="1612"/>
                    <a:pt x="1612" y="1612"/>
                    <a:pt x="1612" y="1612"/>
                  </a:cubicBezTo>
                  <a:cubicBezTo>
                    <a:pt x="1977" y="1277"/>
                    <a:pt x="1977" y="700"/>
                    <a:pt x="164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965350" y="698625"/>
              <a:ext cx="49425" cy="49425"/>
            </a:xfrm>
            <a:custGeom>
              <a:avLst/>
              <a:gdLst/>
              <a:ahLst/>
              <a:cxnLst/>
              <a:rect l="l" t="t" r="r" b="b"/>
              <a:pathLst>
                <a:path w="1977" h="1977" extrusionOk="0">
                  <a:moveTo>
                    <a:pt x="1611" y="365"/>
                  </a:moveTo>
                  <a:cubicBezTo>
                    <a:pt x="1277" y="31"/>
                    <a:pt x="730" y="1"/>
                    <a:pt x="365" y="365"/>
                  </a:cubicBezTo>
                  <a:cubicBezTo>
                    <a:pt x="365" y="365"/>
                    <a:pt x="365" y="365"/>
                    <a:pt x="365" y="365"/>
                  </a:cubicBezTo>
                  <a:cubicBezTo>
                    <a:pt x="365" y="396"/>
                    <a:pt x="335" y="396"/>
                    <a:pt x="335" y="396"/>
                  </a:cubicBezTo>
                  <a:cubicBezTo>
                    <a:pt x="0" y="730"/>
                    <a:pt x="0" y="1308"/>
                    <a:pt x="335" y="1642"/>
                  </a:cubicBezTo>
                  <a:cubicBezTo>
                    <a:pt x="669" y="1976"/>
                    <a:pt x="1216" y="1976"/>
                    <a:pt x="1581" y="1642"/>
                  </a:cubicBezTo>
                  <a:cubicBezTo>
                    <a:pt x="1581" y="1642"/>
                    <a:pt x="1581" y="1642"/>
                    <a:pt x="1581" y="1612"/>
                  </a:cubicBezTo>
                  <a:cubicBezTo>
                    <a:pt x="1611" y="1612"/>
                    <a:pt x="1611" y="1612"/>
                    <a:pt x="1611" y="1612"/>
                  </a:cubicBezTo>
                  <a:cubicBezTo>
                    <a:pt x="1976" y="1277"/>
                    <a:pt x="1976" y="700"/>
                    <a:pt x="161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1887075" y="619600"/>
              <a:ext cx="51700" cy="52450"/>
            </a:xfrm>
            <a:custGeom>
              <a:avLst/>
              <a:gdLst/>
              <a:ahLst/>
              <a:cxnLst/>
              <a:rect l="l" t="t" r="r" b="b"/>
              <a:pathLst>
                <a:path w="2068" h="2098" extrusionOk="0">
                  <a:moveTo>
                    <a:pt x="1703" y="365"/>
                  </a:moveTo>
                  <a:cubicBezTo>
                    <a:pt x="1338" y="1"/>
                    <a:pt x="761" y="1"/>
                    <a:pt x="396" y="365"/>
                  </a:cubicBezTo>
                  <a:cubicBezTo>
                    <a:pt x="396" y="365"/>
                    <a:pt x="396" y="396"/>
                    <a:pt x="396" y="396"/>
                  </a:cubicBezTo>
                  <a:cubicBezTo>
                    <a:pt x="365" y="396"/>
                    <a:pt x="365" y="396"/>
                    <a:pt x="365" y="426"/>
                  </a:cubicBezTo>
                  <a:cubicBezTo>
                    <a:pt x="1" y="760"/>
                    <a:pt x="1" y="1338"/>
                    <a:pt x="365" y="1703"/>
                  </a:cubicBezTo>
                  <a:cubicBezTo>
                    <a:pt x="700" y="2067"/>
                    <a:pt x="1308" y="2098"/>
                    <a:pt x="1672" y="1733"/>
                  </a:cubicBezTo>
                  <a:cubicBezTo>
                    <a:pt x="1672" y="1703"/>
                    <a:pt x="1672" y="1703"/>
                    <a:pt x="1672" y="1703"/>
                  </a:cubicBezTo>
                  <a:cubicBezTo>
                    <a:pt x="1672" y="1703"/>
                    <a:pt x="1703" y="1703"/>
                    <a:pt x="1703" y="1672"/>
                  </a:cubicBezTo>
                  <a:cubicBezTo>
                    <a:pt x="2068" y="1338"/>
                    <a:pt x="2068" y="730"/>
                    <a:pt x="170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1964600" y="542850"/>
              <a:ext cx="51675" cy="52450"/>
            </a:xfrm>
            <a:custGeom>
              <a:avLst/>
              <a:gdLst/>
              <a:ahLst/>
              <a:cxnLst/>
              <a:rect l="l" t="t" r="r" b="b"/>
              <a:pathLst>
                <a:path w="2067" h="2098" extrusionOk="0">
                  <a:moveTo>
                    <a:pt x="1733" y="365"/>
                  </a:moveTo>
                  <a:cubicBezTo>
                    <a:pt x="1368" y="1"/>
                    <a:pt x="790" y="1"/>
                    <a:pt x="426" y="365"/>
                  </a:cubicBezTo>
                  <a:cubicBezTo>
                    <a:pt x="395" y="365"/>
                    <a:pt x="395" y="396"/>
                    <a:pt x="395" y="396"/>
                  </a:cubicBezTo>
                  <a:cubicBezTo>
                    <a:pt x="395" y="396"/>
                    <a:pt x="365" y="396"/>
                    <a:pt x="365" y="426"/>
                  </a:cubicBezTo>
                  <a:cubicBezTo>
                    <a:pt x="0" y="760"/>
                    <a:pt x="0" y="1338"/>
                    <a:pt x="365" y="1703"/>
                  </a:cubicBezTo>
                  <a:cubicBezTo>
                    <a:pt x="730" y="2067"/>
                    <a:pt x="1307" y="2098"/>
                    <a:pt x="1672" y="1733"/>
                  </a:cubicBezTo>
                  <a:cubicBezTo>
                    <a:pt x="1672" y="1733"/>
                    <a:pt x="1672" y="1703"/>
                    <a:pt x="1672" y="1703"/>
                  </a:cubicBezTo>
                  <a:cubicBezTo>
                    <a:pt x="1702" y="1703"/>
                    <a:pt x="1702" y="1703"/>
                    <a:pt x="1702" y="1672"/>
                  </a:cubicBezTo>
                  <a:cubicBezTo>
                    <a:pt x="2067" y="1338"/>
                    <a:pt x="2067" y="73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1886325" y="463825"/>
              <a:ext cx="54725" cy="54725"/>
            </a:xfrm>
            <a:custGeom>
              <a:avLst/>
              <a:gdLst/>
              <a:ahLst/>
              <a:cxnLst/>
              <a:rect l="l" t="t" r="r" b="b"/>
              <a:pathLst>
                <a:path w="2189" h="2189" extrusionOk="0">
                  <a:moveTo>
                    <a:pt x="1794" y="396"/>
                  </a:moveTo>
                  <a:cubicBezTo>
                    <a:pt x="1429" y="0"/>
                    <a:pt x="821" y="0"/>
                    <a:pt x="456" y="396"/>
                  </a:cubicBezTo>
                  <a:cubicBezTo>
                    <a:pt x="426" y="396"/>
                    <a:pt x="426" y="396"/>
                    <a:pt x="426" y="426"/>
                  </a:cubicBezTo>
                  <a:cubicBezTo>
                    <a:pt x="426" y="426"/>
                    <a:pt x="395" y="426"/>
                    <a:pt x="395" y="426"/>
                  </a:cubicBezTo>
                  <a:cubicBezTo>
                    <a:pt x="31" y="791"/>
                    <a:pt x="0" y="1399"/>
                    <a:pt x="395" y="1794"/>
                  </a:cubicBezTo>
                  <a:cubicBezTo>
                    <a:pt x="760" y="2159"/>
                    <a:pt x="1368" y="2189"/>
                    <a:pt x="1763" y="1794"/>
                  </a:cubicBezTo>
                  <a:cubicBezTo>
                    <a:pt x="1763" y="1794"/>
                    <a:pt x="1763" y="1794"/>
                    <a:pt x="1763" y="1763"/>
                  </a:cubicBezTo>
                  <a:cubicBezTo>
                    <a:pt x="1794" y="1763"/>
                    <a:pt x="1794" y="1763"/>
                    <a:pt x="1794" y="1763"/>
                  </a:cubicBezTo>
                  <a:cubicBezTo>
                    <a:pt x="2158" y="1399"/>
                    <a:pt x="2189" y="760"/>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1808800" y="540575"/>
              <a:ext cx="54000" cy="54725"/>
            </a:xfrm>
            <a:custGeom>
              <a:avLst/>
              <a:gdLst/>
              <a:ahLst/>
              <a:cxnLst/>
              <a:rect l="l" t="t" r="r" b="b"/>
              <a:pathLst>
                <a:path w="2160" h="2189" extrusionOk="0">
                  <a:moveTo>
                    <a:pt x="1794" y="396"/>
                  </a:moveTo>
                  <a:cubicBezTo>
                    <a:pt x="1430" y="0"/>
                    <a:pt x="822" y="0"/>
                    <a:pt x="426" y="396"/>
                  </a:cubicBezTo>
                  <a:cubicBezTo>
                    <a:pt x="426" y="396"/>
                    <a:pt x="426" y="396"/>
                    <a:pt x="426" y="396"/>
                  </a:cubicBezTo>
                  <a:cubicBezTo>
                    <a:pt x="396" y="426"/>
                    <a:pt x="396" y="426"/>
                    <a:pt x="396" y="426"/>
                  </a:cubicBezTo>
                  <a:cubicBezTo>
                    <a:pt x="1" y="791"/>
                    <a:pt x="1" y="1399"/>
                    <a:pt x="396" y="1794"/>
                  </a:cubicBezTo>
                  <a:cubicBezTo>
                    <a:pt x="761" y="2158"/>
                    <a:pt x="1369" y="2189"/>
                    <a:pt x="1733" y="1794"/>
                  </a:cubicBezTo>
                  <a:cubicBezTo>
                    <a:pt x="1764" y="1794"/>
                    <a:pt x="1764" y="1794"/>
                    <a:pt x="1764" y="1763"/>
                  </a:cubicBezTo>
                  <a:cubicBezTo>
                    <a:pt x="1764" y="1763"/>
                    <a:pt x="1794" y="1763"/>
                    <a:pt x="1794" y="1763"/>
                  </a:cubicBezTo>
                  <a:cubicBezTo>
                    <a:pt x="2159" y="1368"/>
                    <a:pt x="2159" y="760"/>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730550" y="461550"/>
              <a:ext cx="57000" cy="57000"/>
            </a:xfrm>
            <a:custGeom>
              <a:avLst/>
              <a:gdLst/>
              <a:ahLst/>
              <a:cxnLst/>
              <a:rect l="l" t="t" r="r" b="b"/>
              <a:pathLst>
                <a:path w="2280" h="2280" extrusionOk="0">
                  <a:moveTo>
                    <a:pt x="1885" y="395"/>
                  </a:moveTo>
                  <a:cubicBezTo>
                    <a:pt x="1490" y="0"/>
                    <a:pt x="851" y="0"/>
                    <a:pt x="456" y="395"/>
                  </a:cubicBezTo>
                  <a:cubicBezTo>
                    <a:pt x="456" y="395"/>
                    <a:pt x="456" y="426"/>
                    <a:pt x="426" y="426"/>
                  </a:cubicBezTo>
                  <a:cubicBezTo>
                    <a:pt x="426" y="426"/>
                    <a:pt x="426" y="426"/>
                    <a:pt x="426" y="426"/>
                  </a:cubicBezTo>
                  <a:cubicBezTo>
                    <a:pt x="0" y="821"/>
                    <a:pt x="0" y="1459"/>
                    <a:pt x="395" y="1854"/>
                  </a:cubicBezTo>
                  <a:cubicBezTo>
                    <a:pt x="790" y="2250"/>
                    <a:pt x="1429" y="2280"/>
                    <a:pt x="1824" y="1885"/>
                  </a:cubicBezTo>
                  <a:cubicBezTo>
                    <a:pt x="1824" y="1854"/>
                    <a:pt x="1854" y="1854"/>
                    <a:pt x="1854" y="1854"/>
                  </a:cubicBezTo>
                  <a:cubicBezTo>
                    <a:pt x="1854" y="1854"/>
                    <a:pt x="1854" y="1854"/>
                    <a:pt x="1885" y="1824"/>
                  </a:cubicBezTo>
                  <a:cubicBezTo>
                    <a:pt x="2280" y="1429"/>
                    <a:pt x="2280" y="791"/>
                    <a:pt x="188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808800" y="384800"/>
              <a:ext cx="56275" cy="57000"/>
            </a:xfrm>
            <a:custGeom>
              <a:avLst/>
              <a:gdLst/>
              <a:ahLst/>
              <a:cxnLst/>
              <a:rect l="l" t="t" r="r" b="b"/>
              <a:pathLst>
                <a:path w="2251" h="2280" extrusionOk="0">
                  <a:moveTo>
                    <a:pt x="1855" y="395"/>
                  </a:moveTo>
                  <a:cubicBezTo>
                    <a:pt x="1460" y="0"/>
                    <a:pt x="822" y="0"/>
                    <a:pt x="426" y="395"/>
                  </a:cubicBezTo>
                  <a:cubicBezTo>
                    <a:pt x="426" y="395"/>
                    <a:pt x="426" y="426"/>
                    <a:pt x="426" y="426"/>
                  </a:cubicBezTo>
                  <a:cubicBezTo>
                    <a:pt x="396" y="426"/>
                    <a:pt x="396" y="426"/>
                    <a:pt x="396" y="456"/>
                  </a:cubicBezTo>
                  <a:cubicBezTo>
                    <a:pt x="1" y="821"/>
                    <a:pt x="1" y="1459"/>
                    <a:pt x="366" y="1854"/>
                  </a:cubicBezTo>
                  <a:cubicBezTo>
                    <a:pt x="761" y="2250"/>
                    <a:pt x="1399" y="2280"/>
                    <a:pt x="1794" y="1885"/>
                  </a:cubicBezTo>
                  <a:cubicBezTo>
                    <a:pt x="1825" y="1885"/>
                    <a:pt x="1825" y="1854"/>
                    <a:pt x="1825" y="1854"/>
                  </a:cubicBezTo>
                  <a:cubicBezTo>
                    <a:pt x="1825" y="1854"/>
                    <a:pt x="1855" y="1854"/>
                    <a:pt x="1855" y="1824"/>
                  </a:cubicBezTo>
                  <a:cubicBezTo>
                    <a:pt x="2250" y="1429"/>
                    <a:pt x="2250" y="791"/>
                    <a:pt x="185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1653025" y="382525"/>
              <a:ext cx="58550" cy="59275"/>
            </a:xfrm>
            <a:custGeom>
              <a:avLst/>
              <a:gdLst/>
              <a:ahLst/>
              <a:cxnLst/>
              <a:rect l="l" t="t" r="r" b="b"/>
              <a:pathLst>
                <a:path w="2342" h="2371" extrusionOk="0">
                  <a:moveTo>
                    <a:pt x="1946" y="426"/>
                  </a:moveTo>
                  <a:cubicBezTo>
                    <a:pt x="1521" y="0"/>
                    <a:pt x="852" y="0"/>
                    <a:pt x="457" y="426"/>
                  </a:cubicBezTo>
                  <a:cubicBezTo>
                    <a:pt x="457" y="426"/>
                    <a:pt x="426" y="426"/>
                    <a:pt x="426" y="426"/>
                  </a:cubicBezTo>
                  <a:cubicBezTo>
                    <a:pt x="426" y="456"/>
                    <a:pt x="426" y="456"/>
                    <a:pt x="396" y="456"/>
                  </a:cubicBezTo>
                  <a:cubicBezTo>
                    <a:pt x="1" y="851"/>
                    <a:pt x="1" y="1520"/>
                    <a:pt x="396" y="1945"/>
                  </a:cubicBezTo>
                  <a:cubicBezTo>
                    <a:pt x="791" y="2341"/>
                    <a:pt x="1460" y="2371"/>
                    <a:pt x="1885" y="1945"/>
                  </a:cubicBezTo>
                  <a:cubicBezTo>
                    <a:pt x="1885" y="1945"/>
                    <a:pt x="1885" y="1945"/>
                    <a:pt x="1916" y="1915"/>
                  </a:cubicBezTo>
                  <a:cubicBezTo>
                    <a:pt x="1916" y="1915"/>
                    <a:pt x="1916" y="1915"/>
                    <a:pt x="1916" y="1915"/>
                  </a:cubicBezTo>
                  <a:cubicBezTo>
                    <a:pt x="2341" y="1489"/>
                    <a:pt x="2341" y="821"/>
                    <a:pt x="194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3216125" y="2197125"/>
              <a:ext cx="7625" cy="8400"/>
            </a:xfrm>
            <a:custGeom>
              <a:avLst/>
              <a:gdLst/>
              <a:ahLst/>
              <a:cxnLst/>
              <a:rect l="l" t="t" r="r" b="b"/>
              <a:pathLst>
                <a:path w="305" h="336" extrusionOk="0">
                  <a:moveTo>
                    <a:pt x="274" y="62"/>
                  </a:moveTo>
                  <a:cubicBezTo>
                    <a:pt x="214" y="1"/>
                    <a:pt x="122" y="1"/>
                    <a:pt x="92" y="31"/>
                  </a:cubicBezTo>
                  <a:cubicBezTo>
                    <a:pt x="62" y="62"/>
                    <a:pt x="62" y="62"/>
                    <a:pt x="62" y="62"/>
                  </a:cubicBezTo>
                  <a:cubicBezTo>
                    <a:pt x="62" y="92"/>
                    <a:pt x="62" y="92"/>
                    <a:pt x="31" y="92"/>
                  </a:cubicBezTo>
                  <a:cubicBezTo>
                    <a:pt x="1" y="153"/>
                    <a:pt x="1" y="214"/>
                    <a:pt x="31" y="274"/>
                  </a:cubicBezTo>
                  <a:cubicBezTo>
                    <a:pt x="92" y="335"/>
                    <a:pt x="183" y="335"/>
                    <a:pt x="214" y="274"/>
                  </a:cubicBezTo>
                  <a:cubicBezTo>
                    <a:pt x="244" y="274"/>
                    <a:pt x="244" y="244"/>
                    <a:pt x="244" y="244"/>
                  </a:cubicBezTo>
                  <a:cubicBezTo>
                    <a:pt x="244" y="244"/>
                    <a:pt x="244" y="244"/>
                    <a:pt x="274" y="244"/>
                  </a:cubicBezTo>
                  <a:cubicBezTo>
                    <a:pt x="305" y="183"/>
                    <a:pt x="305" y="9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3293650" y="2120375"/>
              <a:ext cx="8375" cy="8400"/>
            </a:xfrm>
            <a:custGeom>
              <a:avLst/>
              <a:gdLst/>
              <a:ahLst/>
              <a:cxnLst/>
              <a:rect l="l" t="t" r="r" b="b"/>
              <a:pathLst>
                <a:path w="335" h="336" extrusionOk="0">
                  <a:moveTo>
                    <a:pt x="274" y="62"/>
                  </a:moveTo>
                  <a:cubicBezTo>
                    <a:pt x="213" y="1"/>
                    <a:pt x="152" y="1"/>
                    <a:pt x="91" y="31"/>
                  </a:cubicBezTo>
                  <a:cubicBezTo>
                    <a:pt x="91" y="62"/>
                    <a:pt x="91" y="62"/>
                    <a:pt x="91" y="62"/>
                  </a:cubicBezTo>
                  <a:cubicBezTo>
                    <a:pt x="61" y="92"/>
                    <a:pt x="61" y="92"/>
                    <a:pt x="61" y="92"/>
                  </a:cubicBezTo>
                  <a:cubicBezTo>
                    <a:pt x="0" y="153"/>
                    <a:pt x="0" y="214"/>
                    <a:pt x="61" y="274"/>
                  </a:cubicBezTo>
                  <a:cubicBezTo>
                    <a:pt x="91" y="335"/>
                    <a:pt x="183" y="335"/>
                    <a:pt x="243" y="274"/>
                  </a:cubicBezTo>
                  <a:cubicBezTo>
                    <a:pt x="243" y="274"/>
                    <a:pt x="243" y="244"/>
                    <a:pt x="243" y="244"/>
                  </a:cubicBezTo>
                  <a:cubicBezTo>
                    <a:pt x="243" y="244"/>
                    <a:pt x="274" y="244"/>
                    <a:pt x="274" y="244"/>
                  </a:cubicBezTo>
                  <a:cubicBezTo>
                    <a:pt x="334" y="183"/>
                    <a:pt x="334" y="9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3137875" y="2118100"/>
              <a:ext cx="10650" cy="10675"/>
            </a:xfrm>
            <a:custGeom>
              <a:avLst/>
              <a:gdLst/>
              <a:ahLst/>
              <a:cxnLst/>
              <a:rect l="l" t="t" r="r" b="b"/>
              <a:pathLst>
                <a:path w="426" h="427" extrusionOk="0">
                  <a:moveTo>
                    <a:pt x="365" y="61"/>
                  </a:moveTo>
                  <a:cubicBezTo>
                    <a:pt x="274" y="1"/>
                    <a:pt x="182" y="1"/>
                    <a:pt x="122" y="61"/>
                  </a:cubicBezTo>
                  <a:cubicBezTo>
                    <a:pt x="91" y="61"/>
                    <a:pt x="91" y="92"/>
                    <a:pt x="91" y="92"/>
                  </a:cubicBezTo>
                  <a:cubicBezTo>
                    <a:pt x="91" y="92"/>
                    <a:pt x="61" y="92"/>
                    <a:pt x="61" y="92"/>
                  </a:cubicBezTo>
                  <a:cubicBezTo>
                    <a:pt x="0" y="183"/>
                    <a:pt x="0" y="274"/>
                    <a:pt x="61" y="335"/>
                  </a:cubicBezTo>
                  <a:cubicBezTo>
                    <a:pt x="122" y="426"/>
                    <a:pt x="243" y="426"/>
                    <a:pt x="304" y="335"/>
                  </a:cubicBezTo>
                  <a:cubicBezTo>
                    <a:pt x="304" y="335"/>
                    <a:pt x="304" y="335"/>
                    <a:pt x="334" y="305"/>
                  </a:cubicBezTo>
                  <a:cubicBezTo>
                    <a:pt x="334" y="305"/>
                    <a:pt x="334" y="305"/>
                    <a:pt x="365" y="305"/>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3215375" y="2041350"/>
              <a:ext cx="10650" cy="10675"/>
            </a:xfrm>
            <a:custGeom>
              <a:avLst/>
              <a:gdLst/>
              <a:ahLst/>
              <a:cxnLst/>
              <a:rect l="l" t="t" r="r" b="b"/>
              <a:pathLst>
                <a:path w="426" h="427" extrusionOk="0">
                  <a:moveTo>
                    <a:pt x="365" y="61"/>
                  </a:moveTo>
                  <a:cubicBezTo>
                    <a:pt x="304" y="1"/>
                    <a:pt x="183" y="1"/>
                    <a:pt x="122" y="61"/>
                  </a:cubicBezTo>
                  <a:cubicBezTo>
                    <a:pt x="122" y="61"/>
                    <a:pt x="122" y="92"/>
                    <a:pt x="92" y="92"/>
                  </a:cubicBezTo>
                  <a:cubicBezTo>
                    <a:pt x="92" y="92"/>
                    <a:pt x="92" y="92"/>
                    <a:pt x="61" y="92"/>
                  </a:cubicBezTo>
                  <a:cubicBezTo>
                    <a:pt x="0" y="183"/>
                    <a:pt x="0" y="274"/>
                    <a:pt x="61" y="335"/>
                  </a:cubicBezTo>
                  <a:cubicBezTo>
                    <a:pt x="152" y="426"/>
                    <a:pt x="244" y="426"/>
                    <a:pt x="304" y="335"/>
                  </a:cubicBezTo>
                  <a:cubicBezTo>
                    <a:pt x="335" y="335"/>
                    <a:pt x="335" y="335"/>
                    <a:pt x="335" y="305"/>
                  </a:cubicBezTo>
                  <a:cubicBezTo>
                    <a:pt x="335" y="305"/>
                    <a:pt x="365" y="305"/>
                    <a:pt x="365" y="305"/>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3137100" y="1962325"/>
              <a:ext cx="12950" cy="12950"/>
            </a:xfrm>
            <a:custGeom>
              <a:avLst/>
              <a:gdLst/>
              <a:ahLst/>
              <a:cxnLst/>
              <a:rect l="l" t="t" r="r" b="b"/>
              <a:pathLst>
                <a:path w="518" h="518" extrusionOk="0">
                  <a:moveTo>
                    <a:pt x="457" y="61"/>
                  </a:moveTo>
                  <a:cubicBezTo>
                    <a:pt x="365" y="1"/>
                    <a:pt x="213" y="1"/>
                    <a:pt x="153" y="61"/>
                  </a:cubicBezTo>
                  <a:cubicBezTo>
                    <a:pt x="122" y="92"/>
                    <a:pt x="122" y="92"/>
                    <a:pt x="122" y="92"/>
                  </a:cubicBezTo>
                  <a:cubicBezTo>
                    <a:pt x="122" y="92"/>
                    <a:pt x="92" y="122"/>
                    <a:pt x="92" y="122"/>
                  </a:cubicBezTo>
                  <a:cubicBezTo>
                    <a:pt x="1" y="213"/>
                    <a:pt x="1" y="335"/>
                    <a:pt x="92" y="426"/>
                  </a:cubicBezTo>
                  <a:cubicBezTo>
                    <a:pt x="183" y="517"/>
                    <a:pt x="305" y="517"/>
                    <a:pt x="396" y="426"/>
                  </a:cubicBezTo>
                  <a:cubicBezTo>
                    <a:pt x="426" y="426"/>
                    <a:pt x="426" y="396"/>
                    <a:pt x="426" y="396"/>
                  </a:cubicBezTo>
                  <a:cubicBezTo>
                    <a:pt x="426" y="396"/>
                    <a:pt x="426" y="396"/>
                    <a:pt x="457" y="396"/>
                  </a:cubicBezTo>
                  <a:cubicBezTo>
                    <a:pt x="517" y="304"/>
                    <a:pt x="517" y="152"/>
                    <a:pt x="457"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3059600" y="2039075"/>
              <a:ext cx="12925" cy="12950"/>
            </a:xfrm>
            <a:custGeom>
              <a:avLst/>
              <a:gdLst/>
              <a:ahLst/>
              <a:cxnLst/>
              <a:rect l="l" t="t" r="r" b="b"/>
              <a:pathLst>
                <a:path w="517" h="518" extrusionOk="0">
                  <a:moveTo>
                    <a:pt x="426" y="61"/>
                  </a:moveTo>
                  <a:cubicBezTo>
                    <a:pt x="335" y="0"/>
                    <a:pt x="213" y="0"/>
                    <a:pt x="122" y="61"/>
                  </a:cubicBezTo>
                  <a:cubicBezTo>
                    <a:pt x="122" y="92"/>
                    <a:pt x="122" y="92"/>
                    <a:pt x="122" y="92"/>
                  </a:cubicBezTo>
                  <a:cubicBezTo>
                    <a:pt x="91" y="92"/>
                    <a:pt x="91" y="122"/>
                    <a:pt x="91" y="122"/>
                  </a:cubicBezTo>
                  <a:cubicBezTo>
                    <a:pt x="0" y="213"/>
                    <a:pt x="0" y="335"/>
                    <a:pt x="91" y="426"/>
                  </a:cubicBezTo>
                  <a:cubicBezTo>
                    <a:pt x="183" y="517"/>
                    <a:pt x="304" y="517"/>
                    <a:pt x="395" y="426"/>
                  </a:cubicBezTo>
                  <a:cubicBezTo>
                    <a:pt x="395" y="426"/>
                    <a:pt x="395" y="396"/>
                    <a:pt x="395" y="396"/>
                  </a:cubicBezTo>
                  <a:cubicBezTo>
                    <a:pt x="426" y="396"/>
                    <a:pt x="426" y="396"/>
                    <a:pt x="426" y="396"/>
                  </a:cubicBezTo>
                  <a:cubicBezTo>
                    <a:pt x="517" y="304"/>
                    <a:pt x="517" y="152"/>
                    <a:pt x="42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981325" y="1960050"/>
              <a:ext cx="15225" cy="15225"/>
            </a:xfrm>
            <a:custGeom>
              <a:avLst/>
              <a:gdLst/>
              <a:ahLst/>
              <a:cxnLst/>
              <a:rect l="l" t="t" r="r" b="b"/>
              <a:pathLst>
                <a:path w="609" h="609" extrusionOk="0">
                  <a:moveTo>
                    <a:pt x="517" y="92"/>
                  </a:moveTo>
                  <a:cubicBezTo>
                    <a:pt x="426" y="0"/>
                    <a:pt x="244" y="0"/>
                    <a:pt x="152" y="92"/>
                  </a:cubicBezTo>
                  <a:cubicBezTo>
                    <a:pt x="152" y="92"/>
                    <a:pt x="152" y="122"/>
                    <a:pt x="152" y="122"/>
                  </a:cubicBezTo>
                  <a:cubicBezTo>
                    <a:pt x="122" y="122"/>
                    <a:pt x="122" y="122"/>
                    <a:pt x="122" y="122"/>
                  </a:cubicBezTo>
                  <a:cubicBezTo>
                    <a:pt x="0" y="243"/>
                    <a:pt x="0" y="395"/>
                    <a:pt x="122" y="487"/>
                  </a:cubicBezTo>
                  <a:cubicBezTo>
                    <a:pt x="213" y="608"/>
                    <a:pt x="365" y="608"/>
                    <a:pt x="487" y="487"/>
                  </a:cubicBezTo>
                  <a:cubicBezTo>
                    <a:pt x="487" y="487"/>
                    <a:pt x="487" y="487"/>
                    <a:pt x="487" y="487"/>
                  </a:cubicBezTo>
                  <a:cubicBezTo>
                    <a:pt x="517" y="456"/>
                    <a:pt x="517" y="456"/>
                    <a:pt x="517" y="456"/>
                  </a:cubicBezTo>
                  <a:cubicBezTo>
                    <a:pt x="608" y="365"/>
                    <a:pt x="608" y="18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3059600" y="1883300"/>
              <a:ext cx="15225" cy="15225"/>
            </a:xfrm>
            <a:custGeom>
              <a:avLst/>
              <a:gdLst/>
              <a:ahLst/>
              <a:cxnLst/>
              <a:rect l="l" t="t" r="r" b="b"/>
              <a:pathLst>
                <a:path w="609" h="609" extrusionOk="0">
                  <a:moveTo>
                    <a:pt x="487" y="92"/>
                  </a:moveTo>
                  <a:cubicBezTo>
                    <a:pt x="395" y="0"/>
                    <a:pt x="243" y="0"/>
                    <a:pt x="152" y="92"/>
                  </a:cubicBezTo>
                  <a:cubicBezTo>
                    <a:pt x="122" y="92"/>
                    <a:pt x="122" y="122"/>
                    <a:pt x="122" y="122"/>
                  </a:cubicBezTo>
                  <a:cubicBezTo>
                    <a:pt x="122" y="122"/>
                    <a:pt x="91" y="122"/>
                    <a:pt x="91" y="122"/>
                  </a:cubicBezTo>
                  <a:cubicBezTo>
                    <a:pt x="0" y="244"/>
                    <a:pt x="0" y="396"/>
                    <a:pt x="91" y="487"/>
                  </a:cubicBezTo>
                  <a:cubicBezTo>
                    <a:pt x="183" y="608"/>
                    <a:pt x="365" y="608"/>
                    <a:pt x="456" y="517"/>
                  </a:cubicBezTo>
                  <a:cubicBezTo>
                    <a:pt x="456" y="487"/>
                    <a:pt x="456" y="487"/>
                    <a:pt x="487" y="487"/>
                  </a:cubicBezTo>
                  <a:cubicBezTo>
                    <a:pt x="487" y="456"/>
                    <a:pt x="487" y="456"/>
                    <a:pt x="487" y="456"/>
                  </a:cubicBezTo>
                  <a:cubicBezTo>
                    <a:pt x="608" y="365"/>
                    <a:pt x="60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2981325" y="1803500"/>
              <a:ext cx="17500" cy="18275"/>
            </a:xfrm>
            <a:custGeom>
              <a:avLst/>
              <a:gdLst/>
              <a:ahLst/>
              <a:cxnLst/>
              <a:rect l="l" t="t" r="r" b="b"/>
              <a:pathLst>
                <a:path w="700" h="731" extrusionOk="0">
                  <a:moveTo>
                    <a:pt x="578" y="153"/>
                  </a:moveTo>
                  <a:cubicBezTo>
                    <a:pt x="456" y="31"/>
                    <a:pt x="274" y="1"/>
                    <a:pt x="152" y="122"/>
                  </a:cubicBezTo>
                  <a:cubicBezTo>
                    <a:pt x="152" y="153"/>
                    <a:pt x="152" y="153"/>
                    <a:pt x="152" y="153"/>
                  </a:cubicBezTo>
                  <a:cubicBezTo>
                    <a:pt x="122" y="153"/>
                    <a:pt x="122" y="153"/>
                    <a:pt x="122" y="183"/>
                  </a:cubicBezTo>
                  <a:cubicBezTo>
                    <a:pt x="0" y="305"/>
                    <a:pt x="0" y="487"/>
                    <a:pt x="122" y="609"/>
                  </a:cubicBezTo>
                  <a:cubicBezTo>
                    <a:pt x="244" y="730"/>
                    <a:pt x="426" y="730"/>
                    <a:pt x="548" y="609"/>
                  </a:cubicBezTo>
                  <a:cubicBezTo>
                    <a:pt x="548" y="609"/>
                    <a:pt x="548" y="578"/>
                    <a:pt x="548" y="578"/>
                  </a:cubicBezTo>
                  <a:cubicBezTo>
                    <a:pt x="578" y="578"/>
                    <a:pt x="578" y="578"/>
                    <a:pt x="578" y="578"/>
                  </a:cubicBezTo>
                  <a:cubicBezTo>
                    <a:pt x="700" y="457"/>
                    <a:pt x="700" y="244"/>
                    <a:pt x="578"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2903825" y="1881025"/>
              <a:ext cx="17500" cy="17500"/>
            </a:xfrm>
            <a:custGeom>
              <a:avLst/>
              <a:gdLst/>
              <a:ahLst/>
              <a:cxnLst/>
              <a:rect l="l" t="t" r="r" b="b"/>
              <a:pathLst>
                <a:path w="700" h="700" extrusionOk="0">
                  <a:moveTo>
                    <a:pt x="578" y="91"/>
                  </a:moveTo>
                  <a:cubicBezTo>
                    <a:pt x="456" y="0"/>
                    <a:pt x="274" y="0"/>
                    <a:pt x="152" y="91"/>
                  </a:cubicBezTo>
                  <a:cubicBezTo>
                    <a:pt x="152" y="122"/>
                    <a:pt x="152" y="122"/>
                    <a:pt x="122" y="122"/>
                  </a:cubicBezTo>
                  <a:cubicBezTo>
                    <a:pt x="122" y="122"/>
                    <a:pt x="122" y="122"/>
                    <a:pt x="122" y="152"/>
                  </a:cubicBezTo>
                  <a:cubicBezTo>
                    <a:pt x="0" y="274"/>
                    <a:pt x="0" y="456"/>
                    <a:pt x="91" y="578"/>
                  </a:cubicBezTo>
                  <a:cubicBezTo>
                    <a:pt x="213" y="699"/>
                    <a:pt x="426" y="699"/>
                    <a:pt x="547" y="578"/>
                  </a:cubicBezTo>
                  <a:cubicBezTo>
                    <a:pt x="547" y="578"/>
                    <a:pt x="547" y="547"/>
                    <a:pt x="547" y="547"/>
                  </a:cubicBezTo>
                  <a:cubicBezTo>
                    <a:pt x="547" y="547"/>
                    <a:pt x="578" y="547"/>
                    <a:pt x="578" y="547"/>
                  </a:cubicBezTo>
                  <a:cubicBezTo>
                    <a:pt x="699" y="426"/>
                    <a:pt x="699" y="213"/>
                    <a:pt x="578"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2825550" y="1801225"/>
              <a:ext cx="19775" cy="20550"/>
            </a:xfrm>
            <a:custGeom>
              <a:avLst/>
              <a:gdLst/>
              <a:ahLst/>
              <a:cxnLst/>
              <a:rect l="l" t="t" r="r" b="b"/>
              <a:pathLst>
                <a:path w="791" h="822" extrusionOk="0">
                  <a:moveTo>
                    <a:pt x="669" y="153"/>
                  </a:moveTo>
                  <a:cubicBezTo>
                    <a:pt x="517" y="31"/>
                    <a:pt x="304" y="1"/>
                    <a:pt x="183" y="153"/>
                  </a:cubicBezTo>
                  <a:cubicBezTo>
                    <a:pt x="183" y="153"/>
                    <a:pt x="152" y="153"/>
                    <a:pt x="152" y="183"/>
                  </a:cubicBezTo>
                  <a:cubicBezTo>
                    <a:pt x="152" y="183"/>
                    <a:pt x="152" y="183"/>
                    <a:pt x="122" y="183"/>
                  </a:cubicBezTo>
                  <a:cubicBezTo>
                    <a:pt x="0" y="335"/>
                    <a:pt x="0" y="548"/>
                    <a:pt x="122" y="669"/>
                  </a:cubicBezTo>
                  <a:cubicBezTo>
                    <a:pt x="274" y="821"/>
                    <a:pt x="487" y="821"/>
                    <a:pt x="608" y="669"/>
                  </a:cubicBezTo>
                  <a:cubicBezTo>
                    <a:pt x="639" y="669"/>
                    <a:pt x="639" y="669"/>
                    <a:pt x="639" y="669"/>
                  </a:cubicBezTo>
                  <a:cubicBezTo>
                    <a:pt x="639" y="639"/>
                    <a:pt x="639" y="639"/>
                    <a:pt x="669" y="639"/>
                  </a:cubicBezTo>
                  <a:cubicBezTo>
                    <a:pt x="791" y="517"/>
                    <a:pt x="791" y="274"/>
                    <a:pt x="66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2903050" y="1724475"/>
              <a:ext cx="20550" cy="20550"/>
            </a:xfrm>
            <a:custGeom>
              <a:avLst/>
              <a:gdLst/>
              <a:ahLst/>
              <a:cxnLst/>
              <a:rect l="l" t="t" r="r" b="b"/>
              <a:pathLst>
                <a:path w="822" h="822" extrusionOk="0">
                  <a:moveTo>
                    <a:pt x="669" y="153"/>
                  </a:moveTo>
                  <a:cubicBezTo>
                    <a:pt x="548" y="31"/>
                    <a:pt x="335" y="1"/>
                    <a:pt x="183" y="153"/>
                  </a:cubicBezTo>
                  <a:cubicBezTo>
                    <a:pt x="183" y="153"/>
                    <a:pt x="183" y="153"/>
                    <a:pt x="183" y="183"/>
                  </a:cubicBezTo>
                  <a:cubicBezTo>
                    <a:pt x="153" y="183"/>
                    <a:pt x="153" y="183"/>
                    <a:pt x="153" y="183"/>
                  </a:cubicBezTo>
                  <a:cubicBezTo>
                    <a:pt x="1" y="335"/>
                    <a:pt x="1" y="548"/>
                    <a:pt x="153" y="669"/>
                  </a:cubicBezTo>
                  <a:cubicBezTo>
                    <a:pt x="274" y="821"/>
                    <a:pt x="487" y="821"/>
                    <a:pt x="639" y="700"/>
                  </a:cubicBezTo>
                  <a:cubicBezTo>
                    <a:pt x="639" y="669"/>
                    <a:pt x="639" y="669"/>
                    <a:pt x="639" y="669"/>
                  </a:cubicBezTo>
                  <a:cubicBezTo>
                    <a:pt x="639" y="639"/>
                    <a:pt x="669" y="639"/>
                    <a:pt x="669" y="639"/>
                  </a:cubicBezTo>
                  <a:cubicBezTo>
                    <a:pt x="821" y="517"/>
                    <a:pt x="821" y="274"/>
                    <a:pt x="66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2747275" y="1722200"/>
              <a:ext cx="22825" cy="22825"/>
            </a:xfrm>
            <a:custGeom>
              <a:avLst/>
              <a:gdLst/>
              <a:ahLst/>
              <a:cxnLst/>
              <a:rect l="l" t="t" r="r" b="b"/>
              <a:pathLst>
                <a:path w="913" h="913" extrusionOk="0">
                  <a:moveTo>
                    <a:pt x="761" y="152"/>
                  </a:moveTo>
                  <a:cubicBezTo>
                    <a:pt x="609" y="1"/>
                    <a:pt x="365" y="1"/>
                    <a:pt x="213" y="152"/>
                  </a:cubicBezTo>
                  <a:cubicBezTo>
                    <a:pt x="183" y="183"/>
                    <a:pt x="183" y="183"/>
                    <a:pt x="183" y="183"/>
                  </a:cubicBezTo>
                  <a:cubicBezTo>
                    <a:pt x="183" y="183"/>
                    <a:pt x="153" y="183"/>
                    <a:pt x="153" y="213"/>
                  </a:cubicBezTo>
                  <a:cubicBezTo>
                    <a:pt x="1" y="365"/>
                    <a:pt x="1" y="608"/>
                    <a:pt x="153" y="760"/>
                  </a:cubicBezTo>
                  <a:cubicBezTo>
                    <a:pt x="305" y="912"/>
                    <a:pt x="548" y="912"/>
                    <a:pt x="700" y="760"/>
                  </a:cubicBezTo>
                  <a:cubicBezTo>
                    <a:pt x="700" y="760"/>
                    <a:pt x="700" y="730"/>
                    <a:pt x="730" y="730"/>
                  </a:cubicBezTo>
                  <a:cubicBezTo>
                    <a:pt x="730" y="730"/>
                    <a:pt x="730" y="730"/>
                    <a:pt x="761" y="730"/>
                  </a:cubicBezTo>
                  <a:cubicBezTo>
                    <a:pt x="912" y="578"/>
                    <a:pt x="882" y="304"/>
                    <a:pt x="76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2824775" y="1645450"/>
              <a:ext cx="22825" cy="22825"/>
            </a:xfrm>
            <a:custGeom>
              <a:avLst/>
              <a:gdLst/>
              <a:ahLst/>
              <a:cxnLst/>
              <a:rect l="l" t="t" r="r" b="b"/>
              <a:pathLst>
                <a:path w="913" h="913" extrusionOk="0">
                  <a:moveTo>
                    <a:pt x="761" y="153"/>
                  </a:moveTo>
                  <a:cubicBezTo>
                    <a:pt x="609" y="1"/>
                    <a:pt x="366" y="1"/>
                    <a:pt x="214" y="153"/>
                  </a:cubicBezTo>
                  <a:cubicBezTo>
                    <a:pt x="214" y="183"/>
                    <a:pt x="214" y="183"/>
                    <a:pt x="183" y="183"/>
                  </a:cubicBezTo>
                  <a:cubicBezTo>
                    <a:pt x="183" y="183"/>
                    <a:pt x="183" y="213"/>
                    <a:pt x="153" y="213"/>
                  </a:cubicBezTo>
                  <a:cubicBezTo>
                    <a:pt x="1" y="365"/>
                    <a:pt x="1" y="608"/>
                    <a:pt x="153" y="760"/>
                  </a:cubicBezTo>
                  <a:cubicBezTo>
                    <a:pt x="305" y="912"/>
                    <a:pt x="548" y="912"/>
                    <a:pt x="700" y="760"/>
                  </a:cubicBezTo>
                  <a:cubicBezTo>
                    <a:pt x="730" y="760"/>
                    <a:pt x="730" y="730"/>
                    <a:pt x="730" y="730"/>
                  </a:cubicBezTo>
                  <a:cubicBezTo>
                    <a:pt x="730" y="730"/>
                    <a:pt x="761" y="730"/>
                    <a:pt x="761" y="730"/>
                  </a:cubicBezTo>
                  <a:cubicBezTo>
                    <a:pt x="913" y="578"/>
                    <a:pt x="913" y="305"/>
                    <a:pt x="76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2747275" y="1566425"/>
              <a:ext cx="24350" cy="25100"/>
            </a:xfrm>
            <a:custGeom>
              <a:avLst/>
              <a:gdLst/>
              <a:ahLst/>
              <a:cxnLst/>
              <a:rect l="l" t="t" r="r" b="b"/>
              <a:pathLst>
                <a:path w="974" h="1004" extrusionOk="0">
                  <a:moveTo>
                    <a:pt x="821" y="183"/>
                  </a:moveTo>
                  <a:cubicBezTo>
                    <a:pt x="639" y="0"/>
                    <a:pt x="365" y="0"/>
                    <a:pt x="213" y="183"/>
                  </a:cubicBezTo>
                  <a:cubicBezTo>
                    <a:pt x="183" y="183"/>
                    <a:pt x="183" y="183"/>
                    <a:pt x="183" y="213"/>
                  </a:cubicBezTo>
                  <a:cubicBezTo>
                    <a:pt x="183" y="213"/>
                    <a:pt x="183" y="213"/>
                    <a:pt x="153" y="213"/>
                  </a:cubicBezTo>
                  <a:cubicBezTo>
                    <a:pt x="1" y="396"/>
                    <a:pt x="1" y="669"/>
                    <a:pt x="153" y="821"/>
                  </a:cubicBezTo>
                  <a:cubicBezTo>
                    <a:pt x="335" y="1003"/>
                    <a:pt x="609" y="1003"/>
                    <a:pt x="761" y="821"/>
                  </a:cubicBezTo>
                  <a:cubicBezTo>
                    <a:pt x="761" y="821"/>
                    <a:pt x="761" y="821"/>
                    <a:pt x="791" y="791"/>
                  </a:cubicBezTo>
                  <a:cubicBezTo>
                    <a:pt x="791" y="791"/>
                    <a:pt x="791" y="791"/>
                    <a:pt x="821" y="791"/>
                  </a:cubicBezTo>
                  <a:cubicBezTo>
                    <a:pt x="973" y="608"/>
                    <a:pt x="973" y="36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2669000" y="1643175"/>
              <a:ext cx="25100" cy="25100"/>
            </a:xfrm>
            <a:custGeom>
              <a:avLst/>
              <a:gdLst/>
              <a:ahLst/>
              <a:cxnLst/>
              <a:rect l="l" t="t" r="r" b="b"/>
              <a:pathLst>
                <a:path w="1004" h="1004" extrusionOk="0">
                  <a:moveTo>
                    <a:pt x="822" y="183"/>
                  </a:moveTo>
                  <a:cubicBezTo>
                    <a:pt x="670" y="0"/>
                    <a:pt x="396" y="0"/>
                    <a:pt x="214" y="183"/>
                  </a:cubicBezTo>
                  <a:cubicBezTo>
                    <a:pt x="214" y="183"/>
                    <a:pt x="214" y="183"/>
                    <a:pt x="214" y="213"/>
                  </a:cubicBezTo>
                  <a:cubicBezTo>
                    <a:pt x="214" y="213"/>
                    <a:pt x="183" y="213"/>
                    <a:pt x="183" y="213"/>
                  </a:cubicBezTo>
                  <a:cubicBezTo>
                    <a:pt x="1" y="396"/>
                    <a:pt x="1" y="669"/>
                    <a:pt x="183" y="821"/>
                  </a:cubicBezTo>
                  <a:cubicBezTo>
                    <a:pt x="335" y="1003"/>
                    <a:pt x="609" y="1003"/>
                    <a:pt x="791" y="821"/>
                  </a:cubicBezTo>
                  <a:cubicBezTo>
                    <a:pt x="791" y="821"/>
                    <a:pt x="791" y="821"/>
                    <a:pt x="791" y="791"/>
                  </a:cubicBezTo>
                  <a:cubicBezTo>
                    <a:pt x="822" y="791"/>
                    <a:pt x="822" y="791"/>
                    <a:pt x="822" y="791"/>
                  </a:cubicBezTo>
                  <a:cubicBezTo>
                    <a:pt x="1004" y="608"/>
                    <a:pt x="1004" y="365"/>
                    <a:pt x="82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2669000" y="1487400"/>
              <a:ext cx="27400" cy="27375"/>
            </a:xfrm>
            <a:custGeom>
              <a:avLst/>
              <a:gdLst/>
              <a:ahLst/>
              <a:cxnLst/>
              <a:rect l="l" t="t" r="r" b="b"/>
              <a:pathLst>
                <a:path w="1096" h="1095" extrusionOk="0">
                  <a:moveTo>
                    <a:pt x="882" y="183"/>
                  </a:moveTo>
                  <a:cubicBezTo>
                    <a:pt x="700" y="0"/>
                    <a:pt x="426" y="0"/>
                    <a:pt x="214" y="183"/>
                  </a:cubicBezTo>
                  <a:cubicBezTo>
                    <a:pt x="214" y="183"/>
                    <a:pt x="214" y="213"/>
                    <a:pt x="214" y="213"/>
                  </a:cubicBezTo>
                  <a:cubicBezTo>
                    <a:pt x="214" y="213"/>
                    <a:pt x="183" y="213"/>
                    <a:pt x="183" y="243"/>
                  </a:cubicBezTo>
                  <a:cubicBezTo>
                    <a:pt x="1" y="426"/>
                    <a:pt x="1" y="730"/>
                    <a:pt x="183" y="912"/>
                  </a:cubicBezTo>
                  <a:cubicBezTo>
                    <a:pt x="366" y="1095"/>
                    <a:pt x="670" y="1095"/>
                    <a:pt x="852" y="912"/>
                  </a:cubicBezTo>
                  <a:cubicBezTo>
                    <a:pt x="852" y="882"/>
                    <a:pt x="852" y="882"/>
                    <a:pt x="882" y="882"/>
                  </a:cubicBezTo>
                  <a:cubicBezTo>
                    <a:pt x="882" y="882"/>
                    <a:pt x="882" y="882"/>
                    <a:pt x="882" y="851"/>
                  </a:cubicBezTo>
                  <a:cubicBezTo>
                    <a:pt x="1065" y="669"/>
                    <a:pt x="1095" y="39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2591500" y="1564150"/>
              <a:ext cx="26625" cy="27375"/>
            </a:xfrm>
            <a:custGeom>
              <a:avLst/>
              <a:gdLst/>
              <a:ahLst/>
              <a:cxnLst/>
              <a:rect l="l" t="t" r="r" b="b"/>
              <a:pathLst>
                <a:path w="1065" h="1095" extrusionOk="0">
                  <a:moveTo>
                    <a:pt x="882" y="213"/>
                  </a:moveTo>
                  <a:cubicBezTo>
                    <a:pt x="700" y="0"/>
                    <a:pt x="396" y="0"/>
                    <a:pt x="213" y="183"/>
                  </a:cubicBezTo>
                  <a:cubicBezTo>
                    <a:pt x="213" y="183"/>
                    <a:pt x="213" y="213"/>
                    <a:pt x="213" y="213"/>
                  </a:cubicBezTo>
                  <a:cubicBezTo>
                    <a:pt x="183" y="213"/>
                    <a:pt x="183" y="213"/>
                    <a:pt x="183" y="243"/>
                  </a:cubicBezTo>
                  <a:cubicBezTo>
                    <a:pt x="0" y="426"/>
                    <a:pt x="0" y="699"/>
                    <a:pt x="183" y="912"/>
                  </a:cubicBezTo>
                  <a:cubicBezTo>
                    <a:pt x="365" y="1094"/>
                    <a:pt x="639" y="1094"/>
                    <a:pt x="852" y="912"/>
                  </a:cubicBezTo>
                  <a:cubicBezTo>
                    <a:pt x="852" y="882"/>
                    <a:pt x="852" y="882"/>
                    <a:pt x="852" y="882"/>
                  </a:cubicBezTo>
                  <a:cubicBezTo>
                    <a:pt x="852" y="882"/>
                    <a:pt x="882" y="882"/>
                    <a:pt x="882" y="851"/>
                  </a:cubicBezTo>
                  <a:cubicBezTo>
                    <a:pt x="1064" y="669"/>
                    <a:pt x="1064" y="395"/>
                    <a:pt x="88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2513225" y="1485125"/>
              <a:ext cx="29675" cy="29650"/>
            </a:xfrm>
            <a:custGeom>
              <a:avLst/>
              <a:gdLst/>
              <a:ahLst/>
              <a:cxnLst/>
              <a:rect l="l" t="t" r="r" b="b"/>
              <a:pathLst>
                <a:path w="1187" h="1186" extrusionOk="0">
                  <a:moveTo>
                    <a:pt x="973" y="213"/>
                  </a:moveTo>
                  <a:cubicBezTo>
                    <a:pt x="791" y="0"/>
                    <a:pt x="457" y="0"/>
                    <a:pt x="244" y="213"/>
                  </a:cubicBezTo>
                  <a:cubicBezTo>
                    <a:pt x="244" y="213"/>
                    <a:pt x="244" y="213"/>
                    <a:pt x="214" y="243"/>
                  </a:cubicBezTo>
                  <a:cubicBezTo>
                    <a:pt x="214" y="243"/>
                    <a:pt x="214" y="243"/>
                    <a:pt x="214" y="243"/>
                  </a:cubicBezTo>
                  <a:cubicBezTo>
                    <a:pt x="1" y="456"/>
                    <a:pt x="1" y="790"/>
                    <a:pt x="183" y="973"/>
                  </a:cubicBezTo>
                  <a:cubicBezTo>
                    <a:pt x="396" y="1186"/>
                    <a:pt x="730" y="1186"/>
                    <a:pt x="913" y="973"/>
                  </a:cubicBezTo>
                  <a:cubicBezTo>
                    <a:pt x="943" y="973"/>
                    <a:pt x="943" y="973"/>
                    <a:pt x="943" y="942"/>
                  </a:cubicBezTo>
                  <a:cubicBezTo>
                    <a:pt x="943" y="942"/>
                    <a:pt x="973" y="942"/>
                    <a:pt x="973" y="942"/>
                  </a:cubicBezTo>
                  <a:cubicBezTo>
                    <a:pt x="1186" y="730"/>
                    <a:pt x="1186" y="395"/>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2590750" y="1408375"/>
              <a:ext cx="29650" cy="29650"/>
            </a:xfrm>
            <a:custGeom>
              <a:avLst/>
              <a:gdLst/>
              <a:ahLst/>
              <a:cxnLst/>
              <a:rect l="l" t="t" r="r" b="b"/>
              <a:pathLst>
                <a:path w="1186" h="1186" extrusionOk="0">
                  <a:moveTo>
                    <a:pt x="973" y="213"/>
                  </a:moveTo>
                  <a:cubicBezTo>
                    <a:pt x="790" y="0"/>
                    <a:pt x="456" y="0"/>
                    <a:pt x="243" y="213"/>
                  </a:cubicBezTo>
                  <a:cubicBezTo>
                    <a:pt x="243" y="213"/>
                    <a:pt x="243" y="213"/>
                    <a:pt x="243" y="243"/>
                  </a:cubicBezTo>
                  <a:cubicBezTo>
                    <a:pt x="243" y="243"/>
                    <a:pt x="213" y="243"/>
                    <a:pt x="213" y="243"/>
                  </a:cubicBezTo>
                  <a:cubicBezTo>
                    <a:pt x="0" y="456"/>
                    <a:pt x="0" y="790"/>
                    <a:pt x="213" y="973"/>
                  </a:cubicBezTo>
                  <a:cubicBezTo>
                    <a:pt x="395" y="1186"/>
                    <a:pt x="730" y="1186"/>
                    <a:pt x="942" y="973"/>
                  </a:cubicBezTo>
                  <a:cubicBezTo>
                    <a:pt x="942" y="973"/>
                    <a:pt x="942" y="973"/>
                    <a:pt x="942" y="942"/>
                  </a:cubicBezTo>
                  <a:cubicBezTo>
                    <a:pt x="973" y="942"/>
                    <a:pt x="973" y="942"/>
                    <a:pt x="973" y="942"/>
                  </a:cubicBezTo>
                  <a:cubicBezTo>
                    <a:pt x="1186" y="730"/>
                    <a:pt x="1186" y="42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2512475" y="1329350"/>
              <a:ext cx="31925" cy="31925"/>
            </a:xfrm>
            <a:custGeom>
              <a:avLst/>
              <a:gdLst/>
              <a:ahLst/>
              <a:cxnLst/>
              <a:rect l="l" t="t" r="r" b="b"/>
              <a:pathLst>
                <a:path w="1277" h="1277" extrusionOk="0">
                  <a:moveTo>
                    <a:pt x="1064" y="213"/>
                  </a:moveTo>
                  <a:cubicBezTo>
                    <a:pt x="851" y="0"/>
                    <a:pt x="487" y="0"/>
                    <a:pt x="274" y="213"/>
                  </a:cubicBezTo>
                  <a:cubicBezTo>
                    <a:pt x="274" y="213"/>
                    <a:pt x="274" y="243"/>
                    <a:pt x="274" y="243"/>
                  </a:cubicBezTo>
                  <a:cubicBezTo>
                    <a:pt x="244" y="243"/>
                    <a:pt x="244" y="243"/>
                    <a:pt x="244" y="274"/>
                  </a:cubicBezTo>
                  <a:cubicBezTo>
                    <a:pt x="31" y="486"/>
                    <a:pt x="0" y="821"/>
                    <a:pt x="244" y="1064"/>
                  </a:cubicBezTo>
                  <a:cubicBezTo>
                    <a:pt x="456" y="1277"/>
                    <a:pt x="791" y="1277"/>
                    <a:pt x="1034" y="1064"/>
                  </a:cubicBezTo>
                  <a:cubicBezTo>
                    <a:pt x="1034" y="1033"/>
                    <a:pt x="1034" y="1033"/>
                    <a:pt x="1034" y="1033"/>
                  </a:cubicBezTo>
                  <a:cubicBezTo>
                    <a:pt x="1034" y="1033"/>
                    <a:pt x="1064" y="1033"/>
                    <a:pt x="1064" y="1003"/>
                  </a:cubicBezTo>
                  <a:cubicBezTo>
                    <a:pt x="1277" y="790"/>
                    <a:pt x="1277" y="456"/>
                    <a:pt x="106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2434950" y="1406075"/>
              <a:ext cx="31950" cy="31950"/>
            </a:xfrm>
            <a:custGeom>
              <a:avLst/>
              <a:gdLst/>
              <a:ahLst/>
              <a:cxnLst/>
              <a:rect l="l" t="t" r="r" b="b"/>
              <a:pathLst>
                <a:path w="1278" h="1278" extrusionOk="0">
                  <a:moveTo>
                    <a:pt x="1065" y="214"/>
                  </a:moveTo>
                  <a:cubicBezTo>
                    <a:pt x="852" y="1"/>
                    <a:pt x="487" y="1"/>
                    <a:pt x="275" y="214"/>
                  </a:cubicBezTo>
                  <a:cubicBezTo>
                    <a:pt x="275" y="214"/>
                    <a:pt x="244" y="244"/>
                    <a:pt x="244" y="244"/>
                  </a:cubicBezTo>
                  <a:cubicBezTo>
                    <a:pt x="244" y="244"/>
                    <a:pt x="244" y="244"/>
                    <a:pt x="214" y="275"/>
                  </a:cubicBezTo>
                  <a:cubicBezTo>
                    <a:pt x="1" y="487"/>
                    <a:pt x="1" y="822"/>
                    <a:pt x="214" y="1065"/>
                  </a:cubicBezTo>
                  <a:cubicBezTo>
                    <a:pt x="427" y="1278"/>
                    <a:pt x="791" y="1278"/>
                    <a:pt x="1004" y="1065"/>
                  </a:cubicBezTo>
                  <a:cubicBezTo>
                    <a:pt x="1004" y="1034"/>
                    <a:pt x="1034" y="1034"/>
                    <a:pt x="1034" y="1034"/>
                  </a:cubicBezTo>
                  <a:cubicBezTo>
                    <a:pt x="1034" y="1034"/>
                    <a:pt x="1034" y="1034"/>
                    <a:pt x="1065" y="1004"/>
                  </a:cubicBezTo>
                  <a:cubicBezTo>
                    <a:pt x="1278" y="791"/>
                    <a:pt x="1278" y="457"/>
                    <a:pt x="1065"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2356700" y="1327050"/>
              <a:ext cx="34225" cy="34225"/>
            </a:xfrm>
            <a:custGeom>
              <a:avLst/>
              <a:gdLst/>
              <a:ahLst/>
              <a:cxnLst/>
              <a:rect l="l" t="t" r="r" b="b"/>
              <a:pathLst>
                <a:path w="1369" h="1369" extrusionOk="0">
                  <a:moveTo>
                    <a:pt x="1155" y="244"/>
                  </a:moveTo>
                  <a:cubicBezTo>
                    <a:pt x="912" y="1"/>
                    <a:pt x="517" y="1"/>
                    <a:pt x="304" y="244"/>
                  </a:cubicBezTo>
                  <a:cubicBezTo>
                    <a:pt x="274" y="244"/>
                    <a:pt x="274" y="244"/>
                    <a:pt x="274" y="274"/>
                  </a:cubicBezTo>
                  <a:cubicBezTo>
                    <a:pt x="274" y="274"/>
                    <a:pt x="274" y="274"/>
                    <a:pt x="243" y="274"/>
                  </a:cubicBezTo>
                  <a:cubicBezTo>
                    <a:pt x="0" y="518"/>
                    <a:pt x="0" y="882"/>
                    <a:pt x="243" y="1125"/>
                  </a:cubicBezTo>
                  <a:cubicBezTo>
                    <a:pt x="487" y="1369"/>
                    <a:pt x="851" y="1369"/>
                    <a:pt x="1094" y="1125"/>
                  </a:cubicBezTo>
                  <a:cubicBezTo>
                    <a:pt x="1094" y="1125"/>
                    <a:pt x="1094" y="1125"/>
                    <a:pt x="1125" y="1095"/>
                  </a:cubicBezTo>
                  <a:cubicBezTo>
                    <a:pt x="1125" y="1095"/>
                    <a:pt x="1125" y="1095"/>
                    <a:pt x="1125" y="1095"/>
                  </a:cubicBezTo>
                  <a:cubicBezTo>
                    <a:pt x="1368" y="852"/>
                    <a:pt x="1368" y="487"/>
                    <a:pt x="115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2434950" y="1250300"/>
              <a:ext cx="34225" cy="34225"/>
            </a:xfrm>
            <a:custGeom>
              <a:avLst/>
              <a:gdLst/>
              <a:ahLst/>
              <a:cxnLst/>
              <a:rect l="l" t="t" r="r" b="b"/>
              <a:pathLst>
                <a:path w="1369" h="1369" extrusionOk="0">
                  <a:moveTo>
                    <a:pt x="1126" y="244"/>
                  </a:moveTo>
                  <a:cubicBezTo>
                    <a:pt x="882" y="1"/>
                    <a:pt x="518" y="1"/>
                    <a:pt x="275" y="244"/>
                  </a:cubicBezTo>
                  <a:cubicBezTo>
                    <a:pt x="275" y="244"/>
                    <a:pt x="275" y="244"/>
                    <a:pt x="244" y="274"/>
                  </a:cubicBezTo>
                  <a:cubicBezTo>
                    <a:pt x="244" y="274"/>
                    <a:pt x="244" y="274"/>
                    <a:pt x="244" y="274"/>
                  </a:cubicBezTo>
                  <a:cubicBezTo>
                    <a:pt x="1" y="518"/>
                    <a:pt x="1" y="882"/>
                    <a:pt x="214" y="1125"/>
                  </a:cubicBezTo>
                  <a:cubicBezTo>
                    <a:pt x="457" y="1369"/>
                    <a:pt x="852" y="1369"/>
                    <a:pt x="1065" y="1125"/>
                  </a:cubicBezTo>
                  <a:cubicBezTo>
                    <a:pt x="1095" y="1125"/>
                    <a:pt x="1095" y="1125"/>
                    <a:pt x="1095" y="1095"/>
                  </a:cubicBezTo>
                  <a:cubicBezTo>
                    <a:pt x="1095" y="1095"/>
                    <a:pt x="1126" y="1095"/>
                    <a:pt x="1126" y="1095"/>
                  </a:cubicBezTo>
                  <a:cubicBezTo>
                    <a:pt x="1338" y="852"/>
                    <a:pt x="1369" y="487"/>
                    <a:pt x="112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2279175" y="1248025"/>
              <a:ext cx="36500" cy="36500"/>
            </a:xfrm>
            <a:custGeom>
              <a:avLst/>
              <a:gdLst/>
              <a:ahLst/>
              <a:cxnLst/>
              <a:rect l="l" t="t" r="r" b="b"/>
              <a:pathLst>
                <a:path w="1460" h="1460" extrusionOk="0">
                  <a:moveTo>
                    <a:pt x="1186" y="244"/>
                  </a:moveTo>
                  <a:cubicBezTo>
                    <a:pt x="943" y="1"/>
                    <a:pt x="548" y="1"/>
                    <a:pt x="305" y="244"/>
                  </a:cubicBezTo>
                  <a:cubicBezTo>
                    <a:pt x="274" y="244"/>
                    <a:pt x="274" y="274"/>
                    <a:pt x="274" y="274"/>
                  </a:cubicBezTo>
                  <a:cubicBezTo>
                    <a:pt x="274" y="274"/>
                    <a:pt x="244" y="274"/>
                    <a:pt x="244" y="305"/>
                  </a:cubicBezTo>
                  <a:cubicBezTo>
                    <a:pt x="1" y="548"/>
                    <a:pt x="1" y="943"/>
                    <a:pt x="244" y="1216"/>
                  </a:cubicBezTo>
                  <a:cubicBezTo>
                    <a:pt x="487" y="1460"/>
                    <a:pt x="882" y="1460"/>
                    <a:pt x="1156" y="1216"/>
                  </a:cubicBezTo>
                  <a:cubicBezTo>
                    <a:pt x="1156" y="1186"/>
                    <a:pt x="1156" y="1186"/>
                    <a:pt x="1156" y="1186"/>
                  </a:cubicBezTo>
                  <a:cubicBezTo>
                    <a:pt x="1186" y="1186"/>
                    <a:pt x="1186" y="1186"/>
                    <a:pt x="1186" y="1156"/>
                  </a:cubicBezTo>
                  <a:cubicBezTo>
                    <a:pt x="1460" y="913"/>
                    <a:pt x="1460" y="51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2356700" y="1171275"/>
              <a:ext cx="36500" cy="36500"/>
            </a:xfrm>
            <a:custGeom>
              <a:avLst/>
              <a:gdLst/>
              <a:ahLst/>
              <a:cxnLst/>
              <a:rect l="l" t="t" r="r" b="b"/>
              <a:pathLst>
                <a:path w="1460" h="1460" extrusionOk="0">
                  <a:moveTo>
                    <a:pt x="1216" y="244"/>
                  </a:moveTo>
                  <a:cubicBezTo>
                    <a:pt x="973" y="1"/>
                    <a:pt x="547" y="1"/>
                    <a:pt x="304" y="244"/>
                  </a:cubicBezTo>
                  <a:cubicBezTo>
                    <a:pt x="304" y="244"/>
                    <a:pt x="304" y="274"/>
                    <a:pt x="274" y="274"/>
                  </a:cubicBezTo>
                  <a:cubicBezTo>
                    <a:pt x="274" y="274"/>
                    <a:pt x="274" y="274"/>
                    <a:pt x="243" y="305"/>
                  </a:cubicBezTo>
                  <a:cubicBezTo>
                    <a:pt x="0" y="548"/>
                    <a:pt x="0" y="943"/>
                    <a:pt x="243" y="1217"/>
                  </a:cubicBezTo>
                  <a:cubicBezTo>
                    <a:pt x="487" y="1460"/>
                    <a:pt x="912" y="1460"/>
                    <a:pt x="1155" y="1217"/>
                  </a:cubicBezTo>
                  <a:cubicBezTo>
                    <a:pt x="1155" y="1217"/>
                    <a:pt x="1155" y="1186"/>
                    <a:pt x="1186" y="1186"/>
                  </a:cubicBezTo>
                  <a:cubicBezTo>
                    <a:pt x="1186" y="1186"/>
                    <a:pt x="1186" y="1186"/>
                    <a:pt x="1216" y="1156"/>
                  </a:cubicBezTo>
                  <a:cubicBezTo>
                    <a:pt x="1459" y="913"/>
                    <a:pt x="1459" y="517"/>
                    <a:pt x="121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278425" y="1092250"/>
              <a:ext cx="38775" cy="38775"/>
            </a:xfrm>
            <a:custGeom>
              <a:avLst/>
              <a:gdLst/>
              <a:ahLst/>
              <a:cxnLst/>
              <a:rect l="l" t="t" r="r" b="b"/>
              <a:pathLst>
                <a:path w="1551" h="1551" extrusionOk="0">
                  <a:moveTo>
                    <a:pt x="1277" y="274"/>
                  </a:moveTo>
                  <a:cubicBezTo>
                    <a:pt x="1034" y="1"/>
                    <a:pt x="578" y="1"/>
                    <a:pt x="335" y="274"/>
                  </a:cubicBezTo>
                  <a:cubicBezTo>
                    <a:pt x="304" y="274"/>
                    <a:pt x="304" y="274"/>
                    <a:pt x="304" y="305"/>
                  </a:cubicBezTo>
                  <a:cubicBezTo>
                    <a:pt x="304" y="305"/>
                    <a:pt x="274" y="305"/>
                    <a:pt x="274" y="305"/>
                  </a:cubicBezTo>
                  <a:cubicBezTo>
                    <a:pt x="0" y="578"/>
                    <a:pt x="0" y="1004"/>
                    <a:pt x="274" y="1277"/>
                  </a:cubicBezTo>
                  <a:cubicBezTo>
                    <a:pt x="548" y="1551"/>
                    <a:pt x="973" y="1551"/>
                    <a:pt x="1247" y="1277"/>
                  </a:cubicBezTo>
                  <a:cubicBezTo>
                    <a:pt x="1247" y="1277"/>
                    <a:pt x="1247" y="1277"/>
                    <a:pt x="1247" y="1247"/>
                  </a:cubicBezTo>
                  <a:cubicBezTo>
                    <a:pt x="1277" y="1247"/>
                    <a:pt x="1277" y="1247"/>
                    <a:pt x="1277" y="1247"/>
                  </a:cubicBezTo>
                  <a:cubicBezTo>
                    <a:pt x="1551" y="973"/>
                    <a:pt x="1551"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200925" y="1169000"/>
              <a:ext cx="38775" cy="38775"/>
            </a:xfrm>
            <a:custGeom>
              <a:avLst/>
              <a:gdLst/>
              <a:ahLst/>
              <a:cxnLst/>
              <a:rect l="l" t="t" r="r" b="b"/>
              <a:pathLst>
                <a:path w="1551" h="1551" extrusionOk="0">
                  <a:moveTo>
                    <a:pt x="1277" y="274"/>
                  </a:moveTo>
                  <a:cubicBezTo>
                    <a:pt x="1034" y="1"/>
                    <a:pt x="578" y="1"/>
                    <a:pt x="304" y="274"/>
                  </a:cubicBezTo>
                  <a:cubicBezTo>
                    <a:pt x="304" y="274"/>
                    <a:pt x="304" y="274"/>
                    <a:pt x="304" y="274"/>
                  </a:cubicBezTo>
                  <a:cubicBezTo>
                    <a:pt x="274" y="304"/>
                    <a:pt x="274" y="304"/>
                    <a:pt x="274" y="304"/>
                  </a:cubicBezTo>
                  <a:cubicBezTo>
                    <a:pt x="0" y="578"/>
                    <a:pt x="0" y="1004"/>
                    <a:pt x="274" y="1277"/>
                  </a:cubicBezTo>
                  <a:cubicBezTo>
                    <a:pt x="517" y="1551"/>
                    <a:pt x="973" y="1551"/>
                    <a:pt x="1246" y="1277"/>
                  </a:cubicBezTo>
                  <a:cubicBezTo>
                    <a:pt x="1246" y="1277"/>
                    <a:pt x="1246" y="1277"/>
                    <a:pt x="1246" y="1247"/>
                  </a:cubicBezTo>
                  <a:cubicBezTo>
                    <a:pt x="1246" y="1247"/>
                    <a:pt x="1277" y="1247"/>
                    <a:pt x="1277" y="1247"/>
                  </a:cubicBezTo>
                  <a:cubicBezTo>
                    <a:pt x="1550" y="973"/>
                    <a:pt x="1550"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122650" y="1089975"/>
              <a:ext cx="41050" cy="41050"/>
            </a:xfrm>
            <a:custGeom>
              <a:avLst/>
              <a:gdLst/>
              <a:ahLst/>
              <a:cxnLst/>
              <a:rect l="l" t="t" r="r" b="b"/>
              <a:pathLst>
                <a:path w="1642" h="1642" extrusionOk="0">
                  <a:moveTo>
                    <a:pt x="1368" y="274"/>
                  </a:moveTo>
                  <a:cubicBezTo>
                    <a:pt x="1095" y="0"/>
                    <a:pt x="639" y="0"/>
                    <a:pt x="335" y="274"/>
                  </a:cubicBezTo>
                  <a:cubicBezTo>
                    <a:pt x="335" y="274"/>
                    <a:pt x="335" y="304"/>
                    <a:pt x="335" y="304"/>
                  </a:cubicBezTo>
                  <a:cubicBezTo>
                    <a:pt x="304" y="304"/>
                    <a:pt x="304" y="304"/>
                    <a:pt x="304" y="335"/>
                  </a:cubicBezTo>
                  <a:cubicBezTo>
                    <a:pt x="0" y="608"/>
                    <a:pt x="0" y="1064"/>
                    <a:pt x="274" y="1338"/>
                  </a:cubicBezTo>
                  <a:cubicBezTo>
                    <a:pt x="578" y="1642"/>
                    <a:pt x="1034" y="1642"/>
                    <a:pt x="1307" y="1368"/>
                  </a:cubicBezTo>
                  <a:cubicBezTo>
                    <a:pt x="1338" y="1338"/>
                    <a:pt x="1338" y="1338"/>
                    <a:pt x="1338" y="1338"/>
                  </a:cubicBezTo>
                  <a:cubicBezTo>
                    <a:pt x="1338" y="1338"/>
                    <a:pt x="1368" y="1338"/>
                    <a:pt x="1368" y="1307"/>
                  </a:cubicBezTo>
                  <a:cubicBezTo>
                    <a:pt x="1642" y="1034"/>
                    <a:pt x="1642"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00150" y="1013225"/>
              <a:ext cx="41825" cy="41050"/>
            </a:xfrm>
            <a:custGeom>
              <a:avLst/>
              <a:gdLst/>
              <a:ahLst/>
              <a:cxnLst/>
              <a:rect l="l" t="t" r="r" b="b"/>
              <a:pathLst>
                <a:path w="1673" h="1642" extrusionOk="0">
                  <a:moveTo>
                    <a:pt x="1369" y="274"/>
                  </a:moveTo>
                  <a:cubicBezTo>
                    <a:pt x="1095" y="0"/>
                    <a:pt x="639" y="0"/>
                    <a:pt x="365" y="274"/>
                  </a:cubicBezTo>
                  <a:cubicBezTo>
                    <a:pt x="335" y="274"/>
                    <a:pt x="335" y="304"/>
                    <a:pt x="335" y="304"/>
                  </a:cubicBezTo>
                  <a:cubicBezTo>
                    <a:pt x="335" y="304"/>
                    <a:pt x="305" y="304"/>
                    <a:pt x="305" y="335"/>
                  </a:cubicBezTo>
                  <a:cubicBezTo>
                    <a:pt x="31" y="608"/>
                    <a:pt x="1" y="1064"/>
                    <a:pt x="305" y="1338"/>
                  </a:cubicBezTo>
                  <a:cubicBezTo>
                    <a:pt x="578" y="1642"/>
                    <a:pt x="1034" y="1642"/>
                    <a:pt x="1338" y="1368"/>
                  </a:cubicBezTo>
                  <a:cubicBezTo>
                    <a:pt x="1338" y="1368"/>
                    <a:pt x="1338" y="1338"/>
                    <a:pt x="1338" y="1338"/>
                  </a:cubicBezTo>
                  <a:cubicBezTo>
                    <a:pt x="1369" y="1338"/>
                    <a:pt x="1369" y="1338"/>
                    <a:pt x="1369" y="1307"/>
                  </a:cubicBezTo>
                  <a:cubicBezTo>
                    <a:pt x="1672" y="1034"/>
                    <a:pt x="1672" y="578"/>
                    <a:pt x="136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044375" y="1010950"/>
              <a:ext cx="44100" cy="43325"/>
            </a:xfrm>
            <a:custGeom>
              <a:avLst/>
              <a:gdLst/>
              <a:ahLst/>
              <a:cxnLst/>
              <a:rect l="l" t="t" r="r" b="b"/>
              <a:pathLst>
                <a:path w="1764" h="1733" extrusionOk="0">
                  <a:moveTo>
                    <a:pt x="1460" y="304"/>
                  </a:moveTo>
                  <a:cubicBezTo>
                    <a:pt x="1156" y="0"/>
                    <a:pt x="669" y="0"/>
                    <a:pt x="365" y="304"/>
                  </a:cubicBezTo>
                  <a:cubicBezTo>
                    <a:pt x="365" y="304"/>
                    <a:pt x="365" y="304"/>
                    <a:pt x="335" y="304"/>
                  </a:cubicBezTo>
                  <a:cubicBezTo>
                    <a:pt x="335" y="335"/>
                    <a:pt x="335" y="335"/>
                    <a:pt x="335" y="335"/>
                  </a:cubicBezTo>
                  <a:cubicBezTo>
                    <a:pt x="1" y="639"/>
                    <a:pt x="1" y="1125"/>
                    <a:pt x="305" y="1429"/>
                  </a:cubicBezTo>
                  <a:cubicBezTo>
                    <a:pt x="609" y="1733"/>
                    <a:pt x="1095" y="1733"/>
                    <a:pt x="1399" y="1429"/>
                  </a:cubicBezTo>
                  <a:cubicBezTo>
                    <a:pt x="1399" y="1429"/>
                    <a:pt x="1429" y="1429"/>
                    <a:pt x="1429" y="1398"/>
                  </a:cubicBezTo>
                  <a:cubicBezTo>
                    <a:pt x="1429" y="1398"/>
                    <a:pt x="1429" y="1398"/>
                    <a:pt x="1460" y="1398"/>
                  </a:cubicBezTo>
                  <a:cubicBezTo>
                    <a:pt x="1764" y="1094"/>
                    <a:pt x="1764" y="608"/>
                    <a:pt x="146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122650" y="934200"/>
              <a:ext cx="43325" cy="43325"/>
            </a:xfrm>
            <a:custGeom>
              <a:avLst/>
              <a:gdLst/>
              <a:ahLst/>
              <a:cxnLst/>
              <a:rect l="l" t="t" r="r" b="b"/>
              <a:pathLst>
                <a:path w="1733" h="1733" extrusionOk="0">
                  <a:moveTo>
                    <a:pt x="1429" y="304"/>
                  </a:moveTo>
                  <a:cubicBezTo>
                    <a:pt x="1125" y="0"/>
                    <a:pt x="639" y="0"/>
                    <a:pt x="335" y="304"/>
                  </a:cubicBezTo>
                  <a:cubicBezTo>
                    <a:pt x="335" y="304"/>
                    <a:pt x="335" y="304"/>
                    <a:pt x="335" y="304"/>
                  </a:cubicBezTo>
                  <a:cubicBezTo>
                    <a:pt x="304" y="335"/>
                    <a:pt x="304" y="335"/>
                    <a:pt x="304" y="335"/>
                  </a:cubicBezTo>
                  <a:cubicBezTo>
                    <a:pt x="0" y="639"/>
                    <a:pt x="0" y="1125"/>
                    <a:pt x="304" y="1429"/>
                  </a:cubicBezTo>
                  <a:cubicBezTo>
                    <a:pt x="608" y="1733"/>
                    <a:pt x="1095" y="1733"/>
                    <a:pt x="1368" y="1429"/>
                  </a:cubicBezTo>
                  <a:cubicBezTo>
                    <a:pt x="1399" y="1429"/>
                    <a:pt x="1399" y="1429"/>
                    <a:pt x="1399" y="1398"/>
                  </a:cubicBezTo>
                  <a:cubicBezTo>
                    <a:pt x="1399" y="1398"/>
                    <a:pt x="1429" y="1398"/>
                    <a:pt x="1429" y="1398"/>
                  </a:cubicBezTo>
                  <a:cubicBezTo>
                    <a:pt x="1733" y="1095"/>
                    <a:pt x="1733" y="608"/>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1966875" y="931925"/>
              <a:ext cx="45600" cy="45600"/>
            </a:xfrm>
            <a:custGeom>
              <a:avLst/>
              <a:gdLst/>
              <a:ahLst/>
              <a:cxnLst/>
              <a:rect l="l" t="t" r="r" b="b"/>
              <a:pathLst>
                <a:path w="1824" h="1824" extrusionOk="0">
                  <a:moveTo>
                    <a:pt x="1520" y="304"/>
                  </a:moveTo>
                  <a:cubicBezTo>
                    <a:pt x="1186" y="0"/>
                    <a:pt x="669" y="0"/>
                    <a:pt x="365" y="304"/>
                  </a:cubicBezTo>
                  <a:cubicBezTo>
                    <a:pt x="365" y="304"/>
                    <a:pt x="335" y="334"/>
                    <a:pt x="335" y="334"/>
                  </a:cubicBezTo>
                  <a:cubicBezTo>
                    <a:pt x="335" y="334"/>
                    <a:pt x="335" y="334"/>
                    <a:pt x="304" y="334"/>
                  </a:cubicBezTo>
                  <a:cubicBezTo>
                    <a:pt x="0" y="669"/>
                    <a:pt x="0" y="1186"/>
                    <a:pt x="304" y="1489"/>
                  </a:cubicBezTo>
                  <a:cubicBezTo>
                    <a:pt x="608" y="1824"/>
                    <a:pt x="1125" y="1824"/>
                    <a:pt x="1459" y="1520"/>
                  </a:cubicBezTo>
                  <a:cubicBezTo>
                    <a:pt x="1459" y="1489"/>
                    <a:pt x="1459" y="1489"/>
                    <a:pt x="1490" y="1489"/>
                  </a:cubicBezTo>
                  <a:cubicBezTo>
                    <a:pt x="1490" y="1489"/>
                    <a:pt x="1490" y="1489"/>
                    <a:pt x="1490" y="1459"/>
                  </a:cubicBezTo>
                  <a:cubicBezTo>
                    <a:pt x="1824" y="1155"/>
                    <a:pt x="1824" y="638"/>
                    <a:pt x="152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044375" y="855175"/>
              <a:ext cx="45625" cy="45600"/>
            </a:xfrm>
            <a:custGeom>
              <a:avLst/>
              <a:gdLst/>
              <a:ahLst/>
              <a:cxnLst/>
              <a:rect l="l" t="t" r="r" b="b"/>
              <a:pathLst>
                <a:path w="1825" h="1824" extrusionOk="0">
                  <a:moveTo>
                    <a:pt x="1520" y="304"/>
                  </a:moveTo>
                  <a:cubicBezTo>
                    <a:pt x="1216" y="0"/>
                    <a:pt x="700" y="0"/>
                    <a:pt x="365" y="304"/>
                  </a:cubicBezTo>
                  <a:cubicBezTo>
                    <a:pt x="365" y="304"/>
                    <a:pt x="365" y="335"/>
                    <a:pt x="365" y="335"/>
                  </a:cubicBezTo>
                  <a:cubicBezTo>
                    <a:pt x="335" y="335"/>
                    <a:pt x="335" y="335"/>
                    <a:pt x="335" y="335"/>
                  </a:cubicBezTo>
                  <a:cubicBezTo>
                    <a:pt x="1" y="669"/>
                    <a:pt x="1" y="1186"/>
                    <a:pt x="305" y="1520"/>
                  </a:cubicBezTo>
                  <a:cubicBezTo>
                    <a:pt x="639" y="1824"/>
                    <a:pt x="1156" y="1824"/>
                    <a:pt x="1460" y="1520"/>
                  </a:cubicBezTo>
                  <a:cubicBezTo>
                    <a:pt x="1490" y="1490"/>
                    <a:pt x="1490" y="1490"/>
                    <a:pt x="1490" y="1490"/>
                  </a:cubicBezTo>
                  <a:cubicBezTo>
                    <a:pt x="1490" y="1490"/>
                    <a:pt x="1520" y="1459"/>
                    <a:pt x="1520" y="1459"/>
                  </a:cubicBezTo>
                  <a:cubicBezTo>
                    <a:pt x="1824" y="1155"/>
                    <a:pt x="1824" y="638"/>
                    <a:pt x="152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1966100" y="776150"/>
              <a:ext cx="48675" cy="47875"/>
            </a:xfrm>
            <a:custGeom>
              <a:avLst/>
              <a:gdLst/>
              <a:ahLst/>
              <a:cxnLst/>
              <a:rect l="l" t="t" r="r" b="b"/>
              <a:pathLst>
                <a:path w="1947" h="1915" extrusionOk="0">
                  <a:moveTo>
                    <a:pt x="1612" y="334"/>
                  </a:moveTo>
                  <a:cubicBezTo>
                    <a:pt x="1277" y="0"/>
                    <a:pt x="730" y="0"/>
                    <a:pt x="396" y="304"/>
                  </a:cubicBezTo>
                  <a:cubicBezTo>
                    <a:pt x="396" y="334"/>
                    <a:pt x="366" y="334"/>
                    <a:pt x="366" y="334"/>
                  </a:cubicBezTo>
                  <a:cubicBezTo>
                    <a:pt x="366" y="365"/>
                    <a:pt x="366" y="365"/>
                    <a:pt x="335" y="365"/>
                  </a:cubicBezTo>
                  <a:cubicBezTo>
                    <a:pt x="1" y="699"/>
                    <a:pt x="1" y="1246"/>
                    <a:pt x="335" y="1581"/>
                  </a:cubicBezTo>
                  <a:cubicBezTo>
                    <a:pt x="670" y="1915"/>
                    <a:pt x="1217" y="1915"/>
                    <a:pt x="1551" y="1581"/>
                  </a:cubicBezTo>
                  <a:cubicBezTo>
                    <a:pt x="1551" y="1581"/>
                    <a:pt x="1581" y="1581"/>
                    <a:pt x="1581" y="1550"/>
                  </a:cubicBezTo>
                  <a:cubicBezTo>
                    <a:pt x="1581" y="1550"/>
                    <a:pt x="1581" y="1550"/>
                    <a:pt x="1612" y="1550"/>
                  </a:cubicBezTo>
                  <a:cubicBezTo>
                    <a:pt x="1946" y="1216"/>
                    <a:pt x="1946" y="669"/>
                    <a:pt x="1612"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1888600" y="852875"/>
              <a:ext cx="47900" cy="47900"/>
            </a:xfrm>
            <a:custGeom>
              <a:avLst/>
              <a:gdLst/>
              <a:ahLst/>
              <a:cxnLst/>
              <a:rect l="l" t="t" r="r" b="b"/>
              <a:pathLst>
                <a:path w="1916" h="1916" extrusionOk="0">
                  <a:moveTo>
                    <a:pt x="1581" y="335"/>
                  </a:moveTo>
                  <a:cubicBezTo>
                    <a:pt x="1277" y="1"/>
                    <a:pt x="730" y="1"/>
                    <a:pt x="396" y="335"/>
                  </a:cubicBezTo>
                  <a:cubicBezTo>
                    <a:pt x="365" y="335"/>
                    <a:pt x="365" y="335"/>
                    <a:pt x="365" y="335"/>
                  </a:cubicBezTo>
                  <a:cubicBezTo>
                    <a:pt x="365" y="366"/>
                    <a:pt x="335" y="366"/>
                    <a:pt x="335" y="366"/>
                  </a:cubicBezTo>
                  <a:cubicBezTo>
                    <a:pt x="0" y="700"/>
                    <a:pt x="0" y="1247"/>
                    <a:pt x="335" y="1582"/>
                  </a:cubicBezTo>
                  <a:cubicBezTo>
                    <a:pt x="669" y="1916"/>
                    <a:pt x="1216" y="1916"/>
                    <a:pt x="1551" y="1582"/>
                  </a:cubicBezTo>
                  <a:cubicBezTo>
                    <a:pt x="1551" y="1582"/>
                    <a:pt x="1551" y="1582"/>
                    <a:pt x="1551" y="1551"/>
                  </a:cubicBezTo>
                  <a:cubicBezTo>
                    <a:pt x="1581" y="1551"/>
                    <a:pt x="1581" y="1551"/>
                    <a:pt x="1581" y="1551"/>
                  </a:cubicBezTo>
                  <a:cubicBezTo>
                    <a:pt x="1915" y="1217"/>
                    <a:pt x="1915" y="670"/>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1810325" y="773850"/>
              <a:ext cx="50950" cy="50175"/>
            </a:xfrm>
            <a:custGeom>
              <a:avLst/>
              <a:gdLst/>
              <a:ahLst/>
              <a:cxnLst/>
              <a:rect l="l" t="t" r="r" b="b"/>
              <a:pathLst>
                <a:path w="2038" h="2007" extrusionOk="0">
                  <a:moveTo>
                    <a:pt x="1672" y="335"/>
                  </a:moveTo>
                  <a:cubicBezTo>
                    <a:pt x="1338" y="1"/>
                    <a:pt x="761" y="1"/>
                    <a:pt x="396" y="335"/>
                  </a:cubicBezTo>
                  <a:cubicBezTo>
                    <a:pt x="396" y="335"/>
                    <a:pt x="396" y="366"/>
                    <a:pt x="396" y="366"/>
                  </a:cubicBezTo>
                  <a:cubicBezTo>
                    <a:pt x="396" y="366"/>
                    <a:pt x="365" y="366"/>
                    <a:pt x="365" y="366"/>
                  </a:cubicBezTo>
                  <a:cubicBezTo>
                    <a:pt x="1" y="730"/>
                    <a:pt x="1" y="1308"/>
                    <a:pt x="365" y="1642"/>
                  </a:cubicBezTo>
                  <a:cubicBezTo>
                    <a:pt x="700" y="2007"/>
                    <a:pt x="1277" y="2007"/>
                    <a:pt x="1642" y="1673"/>
                  </a:cubicBezTo>
                  <a:cubicBezTo>
                    <a:pt x="1642" y="1642"/>
                    <a:pt x="1642" y="1642"/>
                    <a:pt x="1642" y="1642"/>
                  </a:cubicBezTo>
                  <a:cubicBezTo>
                    <a:pt x="1672" y="1642"/>
                    <a:pt x="1672" y="1612"/>
                    <a:pt x="1672" y="1612"/>
                  </a:cubicBezTo>
                  <a:cubicBezTo>
                    <a:pt x="2037" y="1277"/>
                    <a:pt x="2037" y="700"/>
                    <a:pt x="167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1887850" y="697100"/>
              <a:ext cx="50925" cy="50175"/>
            </a:xfrm>
            <a:custGeom>
              <a:avLst/>
              <a:gdLst/>
              <a:ahLst/>
              <a:cxnLst/>
              <a:rect l="l" t="t" r="r" b="b"/>
              <a:pathLst>
                <a:path w="2037" h="2007" extrusionOk="0">
                  <a:moveTo>
                    <a:pt x="1702" y="335"/>
                  </a:moveTo>
                  <a:cubicBezTo>
                    <a:pt x="1337" y="1"/>
                    <a:pt x="760" y="1"/>
                    <a:pt x="426" y="335"/>
                  </a:cubicBezTo>
                  <a:cubicBezTo>
                    <a:pt x="395" y="335"/>
                    <a:pt x="395" y="366"/>
                    <a:pt x="395" y="366"/>
                  </a:cubicBezTo>
                  <a:cubicBezTo>
                    <a:pt x="395" y="366"/>
                    <a:pt x="365" y="366"/>
                    <a:pt x="365" y="396"/>
                  </a:cubicBezTo>
                  <a:cubicBezTo>
                    <a:pt x="30" y="730"/>
                    <a:pt x="0" y="1308"/>
                    <a:pt x="365" y="1642"/>
                  </a:cubicBezTo>
                  <a:cubicBezTo>
                    <a:pt x="730" y="2007"/>
                    <a:pt x="1277" y="2007"/>
                    <a:pt x="1641" y="1673"/>
                  </a:cubicBezTo>
                  <a:cubicBezTo>
                    <a:pt x="1641" y="1642"/>
                    <a:pt x="1641" y="1642"/>
                    <a:pt x="1672" y="1642"/>
                  </a:cubicBezTo>
                  <a:cubicBezTo>
                    <a:pt x="1672" y="1642"/>
                    <a:pt x="1672" y="1612"/>
                    <a:pt x="1672" y="1612"/>
                  </a:cubicBezTo>
                  <a:cubicBezTo>
                    <a:pt x="2037" y="1277"/>
                    <a:pt x="2037" y="700"/>
                    <a:pt x="170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1810325" y="617325"/>
              <a:ext cx="52475" cy="53225"/>
            </a:xfrm>
            <a:custGeom>
              <a:avLst/>
              <a:gdLst/>
              <a:ahLst/>
              <a:cxnLst/>
              <a:rect l="l" t="t" r="r" b="b"/>
              <a:pathLst>
                <a:path w="2099" h="2129" extrusionOk="0">
                  <a:moveTo>
                    <a:pt x="1733" y="395"/>
                  </a:moveTo>
                  <a:cubicBezTo>
                    <a:pt x="1369" y="31"/>
                    <a:pt x="791" y="0"/>
                    <a:pt x="396" y="365"/>
                  </a:cubicBezTo>
                  <a:cubicBezTo>
                    <a:pt x="396" y="395"/>
                    <a:pt x="396" y="395"/>
                    <a:pt x="396" y="395"/>
                  </a:cubicBezTo>
                  <a:cubicBezTo>
                    <a:pt x="396" y="395"/>
                    <a:pt x="365" y="426"/>
                    <a:pt x="365" y="426"/>
                  </a:cubicBezTo>
                  <a:cubicBezTo>
                    <a:pt x="1" y="791"/>
                    <a:pt x="1" y="1399"/>
                    <a:pt x="365" y="1763"/>
                  </a:cubicBezTo>
                  <a:cubicBezTo>
                    <a:pt x="730" y="2128"/>
                    <a:pt x="1308" y="2128"/>
                    <a:pt x="1703" y="1763"/>
                  </a:cubicBezTo>
                  <a:cubicBezTo>
                    <a:pt x="1703" y="1763"/>
                    <a:pt x="1703" y="1733"/>
                    <a:pt x="1703" y="1733"/>
                  </a:cubicBezTo>
                  <a:cubicBezTo>
                    <a:pt x="1733" y="1733"/>
                    <a:pt x="1733" y="1733"/>
                    <a:pt x="1733" y="1733"/>
                  </a:cubicBezTo>
                  <a:cubicBezTo>
                    <a:pt x="2098" y="1368"/>
                    <a:pt x="2098" y="760"/>
                    <a:pt x="1733"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1732050" y="694075"/>
              <a:ext cx="53225" cy="53200"/>
            </a:xfrm>
            <a:custGeom>
              <a:avLst/>
              <a:gdLst/>
              <a:ahLst/>
              <a:cxnLst/>
              <a:rect l="l" t="t" r="r" b="b"/>
              <a:pathLst>
                <a:path w="2129" h="2128" extrusionOk="0">
                  <a:moveTo>
                    <a:pt x="1764" y="395"/>
                  </a:moveTo>
                  <a:cubicBezTo>
                    <a:pt x="1399" y="0"/>
                    <a:pt x="791" y="0"/>
                    <a:pt x="426" y="365"/>
                  </a:cubicBezTo>
                  <a:cubicBezTo>
                    <a:pt x="426" y="395"/>
                    <a:pt x="426" y="395"/>
                    <a:pt x="426" y="395"/>
                  </a:cubicBezTo>
                  <a:cubicBezTo>
                    <a:pt x="396" y="395"/>
                    <a:pt x="396" y="426"/>
                    <a:pt x="396" y="426"/>
                  </a:cubicBezTo>
                  <a:cubicBezTo>
                    <a:pt x="31" y="791"/>
                    <a:pt x="1" y="1398"/>
                    <a:pt x="366" y="1763"/>
                  </a:cubicBezTo>
                  <a:cubicBezTo>
                    <a:pt x="730" y="2128"/>
                    <a:pt x="1338" y="2128"/>
                    <a:pt x="1703" y="1763"/>
                  </a:cubicBezTo>
                  <a:cubicBezTo>
                    <a:pt x="1734" y="1763"/>
                    <a:pt x="1734" y="1733"/>
                    <a:pt x="1734" y="1733"/>
                  </a:cubicBezTo>
                  <a:cubicBezTo>
                    <a:pt x="1734" y="1733"/>
                    <a:pt x="1734" y="1733"/>
                    <a:pt x="1764" y="1733"/>
                  </a:cubicBezTo>
                  <a:cubicBezTo>
                    <a:pt x="2129" y="1338"/>
                    <a:pt x="2129" y="760"/>
                    <a:pt x="176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1654550" y="615050"/>
              <a:ext cx="54750" cy="55500"/>
            </a:xfrm>
            <a:custGeom>
              <a:avLst/>
              <a:gdLst/>
              <a:ahLst/>
              <a:cxnLst/>
              <a:rect l="l" t="t" r="r" b="b"/>
              <a:pathLst>
                <a:path w="2190" h="2220" extrusionOk="0">
                  <a:moveTo>
                    <a:pt x="1824" y="395"/>
                  </a:moveTo>
                  <a:cubicBezTo>
                    <a:pt x="1429" y="0"/>
                    <a:pt x="821" y="0"/>
                    <a:pt x="426" y="395"/>
                  </a:cubicBezTo>
                  <a:cubicBezTo>
                    <a:pt x="426" y="395"/>
                    <a:pt x="426" y="426"/>
                    <a:pt x="396" y="426"/>
                  </a:cubicBezTo>
                  <a:cubicBezTo>
                    <a:pt x="396" y="426"/>
                    <a:pt x="396" y="426"/>
                    <a:pt x="396" y="426"/>
                  </a:cubicBezTo>
                  <a:cubicBezTo>
                    <a:pt x="1" y="821"/>
                    <a:pt x="1" y="1429"/>
                    <a:pt x="365" y="1824"/>
                  </a:cubicBezTo>
                  <a:cubicBezTo>
                    <a:pt x="760" y="2219"/>
                    <a:pt x="1368" y="2219"/>
                    <a:pt x="1764" y="1824"/>
                  </a:cubicBezTo>
                  <a:cubicBezTo>
                    <a:pt x="1764" y="1824"/>
                    <a:pt x="1794" y="1824"/>
                    <a:pt x="1794" y="1824"/>
                  </a:cubicBezTo>
                  <a:cubicBezTo>
                    <a:pt x="1794" y="1793"/>
                    <a:pt x="1794" y="1793"/>
                    <a:pt x="1824" y="1793"/>
                  </a:cubicBezTo>
                  <a:cubicBezTo>
                    <a:pt x="2189" y="1398"/>
                    <a:pt x="2189" y="790"/>
                    <a:pt x="182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1732050" y="538300"/>
              <a:ext cx="55500" cy="55500"/>
            </a:xfrm>
            <a:custGeom>
              <a:avLst/>
              <a:gdLst/>
              <a:ahLst/>
              <a:cxnLst/>
              <a:rect l="l" t="t" r="r" b="b"/>
              <a:pathLst>
                <a:path w="2220" h="2220" extrusionOk="0">
                  <a:moveTo>
                    <a:pt x="1825" y="395"/>
                  </a:moveTo>
                  <a:cubicBezTo>
                    <a:pt x="1460" y="31"/>
                    <a:pt x="822" y="0"/>
                    <a:pt x="426" y="395"/>
                  </a:cubicBezTo>
                  <a:cubicBezTo>
                    <a:pt x="426" y="395"/>
                    <a:pt x="426" y="426"/>
                    <a:pt x="426" y="426"/>
                  </a:cubicBezTo>
                  <a:cubicBezTo>
                    <a:pt x="396" y="426"/>
                    <a:pt x="396" y="426"/>
                    <a:pt x="396" y="426"/>
                  </a:cubicBezTo>
                  <a:cubicBezTo>
                    <a:pt x="1" y="821"/>
                    <a:pt x="1" y="1429"/>
                    <a:pt x="396" y="1824"/>
                  </a:cubicBezTo>
                  <a:cubicBezTo>
                    <a:pt x="761" y="2219"/>
                    <a:pt x="1399" y="2219"/>
                    <a:pt x="1764" y="1854"/>
                  </a:cubicBezTo>
                  <a:cubicBezTo>
                    <a:pt x="1794" y="1824"/>
                    <a:pt x="1794" y="1824"/>
                    <a:pt x="1794" y="1824"/>
                  </a:cubicBezTo>
                  <a:cubicBezTo>
                    <a:pt x="1794" y="1794"/>
                    <a:pt x="1825" y="1794"/>
                    <a:pt x="1825" y="1794"/>
                  </a:cubicBezTo>
                  <a:cubicBezTo>
                    <a:pt x="2220" y="1429"/>
                    <a:pt x="2220" y="790"/>
                    <a:pt x="182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576275" y="536025"/>
              <a:ext cx="57775" cy="57775"/>
            </a:xfrm>
            <a:custGeom>
              <a:avLst/>
              <a:gdLst/>
              <a:ahLst/>
              <a:cxnLst/>
              <a:rect l="l" t="t" r="r" b="b"/>
              <a:pathLst>
                <a:path w="2311" h="2311" extrusionOk="0">
                  <a:moveTo>
                    <a:pt x="1916" y="426"/>
                  </a:moveTo>
                  <a:cubicBezTo>
                    <a:pt x="1521" y="0"/>
                    <a:pt x="852" y="0"/>
                    <a:pt x="457" y="395"/>
                  </a:cubicBezTo>
                  <a:cubicBezTo>
                    <a:pt x="457" y="426"/>
                    <a:pt x="426" y="426"/>
                    <a:pt x="426" y="426"/>
                  </a:cubicBezTo>
                  <a:cubicBezTo>
                    <a:pt x="426" y="426"/>
                    <a:pt x="426" y="456"/>
                    <a:pt x="396" y="456"/>
                  </a:cubicBezTo>
                  <a:cubicBezTo>
                    <a:pt x="1" y="851"/>
                    <a:pt x="1" y="1489"/>
                    <a:pt x="396" y="1915"/>
                  </a:cubicBezTo>
                  <a:cubicBezTo>
                    <a:pt x="791" y="2310"/>
                    <a:pt x="1460" y="2310"/>
                    <a:pt x="1855" y="1915"/>
                  </a:cubicBezTo>
                  <a:cubicBezTo>
                    <a:pt x="1855" y="1915"/>
                    <a:pt x="1855" y="1885"/>
                    <a:pt x="1885" y="1885"/>
                  </a:cubicBezTo>
                  <a:cubicBezTo>
                    <a:pt x="1885" y="1885"/>
                    <a:pt x="1885" y="1885"/>
                    <a:pt x="1885" y="1885"/>
                  </a:cubicBezTo>
                  <a:cubicBezTo>
                    <a:pt x="2311" y="1459"/>
                    <a:pt x="2311" y="821"/>
                    <a:pt x="191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653800" y="459275"/>
              <a:ext cx="57775" cy="57775"/>
            </a:xfrm>
            <a:custGeom>
              <a:avLst/>
              <a:gdLst/>
              <a:ahLst/>
              <a:cxnLst/>
              <a:rect l="l" t="t" r="r" b="b"/>
              <a:pathLst>
                <a:path w="2311" h="2311" extrusionOk="0">
                  <a:moveTo>
                    <a:pt x="1915" y="426"/>
                  </a:moveTo>
                  <a:cubicBezTo>
                    <a:pt x="1520" y="0"/>
                    <a:pt x="851" y="0"/>
                    <a:pt x="456" y="395"/>
                  </a:cubicBezTo>
                  <a:cubicBezTo>
                    <a:pt x="456" y="426"/>
                    <a:pt x="456" y="426"/>
                    <a:pt x="426" y="426"/>
                  </a:cubicBezTo>
                  <a:cubicBezTo>
                    <a:pt x="426" y="426"/>
                    <a:pt x="426" y="456"/>
                    <a:pt x="426" y="456"/>
                  </a:cubicBezTo>
                  <a:cubicBezTo>
                    <a:pt x="0" y="851"/>
                    <a:pt x="0" y="1489"/>
                    <a:pt x="395" y="1915"/>
                  </a:cubicBezTo>
                  <a:cubicBezTo>
                    <a:pt x="821" y="2310"/>
                    <a:pt x="1459" y="2310"/>
                    <a:pt x="1854" y="1915"/>
                  </a:cubicBezTo>
                  <a:cubicBezTo>
                    <a:pt x="1885" y="1915"/>
                    <a:pt x="1885" y="1885"/>
                    <a:pt x="1885" y="1885"/>
                  </a:cubicBezTo>
                  <a:cubicBezTo>
                    <a:pt x="1885" y="1885"/>
                    <a:pt x="1885" y="1885"/>
                    <a:pt x="1915" y="1885"/>
                  </a:cubicBezTo>
                  <a:cubicBezTo>
                    <a:pt x="2310" y="1459"/>
                    <a:pt x="2310" y="821"/>
                    <a:pt x="191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576275" y="380225"/>
              <a:ext cx="59300" cy="60075"/>
            </a:xfrm>
            <a:custGeom>
              <a:avLst/>
              <a:gdLst/>
              <a:ahLst/>
              <a:cxnLst/>
              <a:rect l="l" t="t" r="r" b="b"/>
              <a:pathLst>
                <a:path w="2372" h="2403" extrusionOk="0">
                  <a:moveTo>
                    <a:pt x="1977" y="426"/>
                  </a:moveTo>
                  <a:cubicBezTo>
                    <a:pt x="1551" y="1"/>
                    <a:pt x="882" y="1"/>
                    <a:pt x="457" y="426"/>
                  </a:cubicBezTo>
                  <a:cubicBezTo>
                    <a:pt x="457" y="426"/>
                    <a:pt x="457" y="426"/>
                    <a:pt x="426" y="457"/>
                  </a:cubicBezTo>
                  <a:cubicBezTo>
                    <a:pt x="426" y="457"/>
                    <a:pt x="426" y="457"/>
                    <a:pt x="426" y="457"/>
                  </a:cubicBezTo>
                  <a:cubicBezTo>
                    <a:pt x="1" y="882"/>
                    <a:pt x="1" y="1551"/>
                    <a:pt x="396" y="1977"/>
                  </a:cubicBezTo>
                  <a:cubicBezTo>
                    <a:pt x="822" y="2402"/>
                    <a:pt x="1490" y="2402"/>
                    <a:pt x="1916" y="1977"/>
                  </a:cubicBezTo>
                  <a:cubicBezTo>
                    <a:pt x="1916" y="1977"/>
                    <a:pt x="1916" y="1977"/>
                    <a:pt x="1946" y="1977"/>
                  </a:cubicBezTo>
                  <a:cubicBezTo>
                    <a:pt x="1946" y="1946"/>
                    <a:pt x="1946" y="1946"/>
                    <a:pt x="1946" y="1946"/>
                  </a:cubicBezTo>
                  <a:cubicBezTo>
                    <a:pt x="2372" y="1521"/>
                    <a:pt x="2372" y="852"/>
                    <a:pt x="197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498025" y="456975"/>
              <a:ext cx="60050" cy="60075"/>
            </a:xfrm>
            <a:custGeom>
              <a:avLst/>
              <a:gdLst/>
              <a:ahLst/>
              <a:cxnLst/>
              <a:rect l="l" t="t" r="r" b="b"/>
              <a:pathLst>
                <a:path w="2402" h="2403" extrusionOk="0">
                  <a:moveTo>
                    <a:pt x="1976" y="426"/>
                  </a:moveTo>
                  <a:cubicBezTo>
                    <a:pt x="1581" y="1"/>
                    <a:pt x="912" y="1"/>
                    <a:pt x="486" y="426"/>
                  </a:cubicBezTo>
                  <a:cubicBezTo>
                    <a:pt x="456" y="426"/>
                    <a:pt x="456" y="426"/>
                    <a:pt x="456" y="457"/>
                  </a:cubicBezTo>
                  <a:cubicBezTo>
                    <a:pt x="456" y="457"/>
                    <a:pt x="456" y="457"/>
                    <a:pt x="426" y="457"/>
                  </a:cubicBezTo>
                  <a:cubicBezTo>
                    <a:pt x="0" y="882"/>
                    <a:pt x="0" y="1551"/>
                    <a:pt x="426" y="1977"/>
                  </a:cubicBezTo>
                  <a:cubicBezTo>
                    <a:pt x="851" y="2402"/>
                    <a:pt x="1520" y="2402"/>
                    <a:pt x="1945" y="1977"/>
                  </a:cubicBezTo>
                  <a:cubicBezTo>
                    <a:pt x="1945" y="1977"/>
                    <a:pt x="1945" y="1977"/>
                    <a:pt x="1945" y="1977"/>
                  </a:cubicBezTo>
                  <a:cubicBezTo>
                    <a:pt x="1976" y="1946"/>
                    <a:pt x="1976" y="1946"/>
                    <a:pt x="1976" y="1946"/>
                  </a:cubicBezTo>
                  <a:cubicBezTo>
                    <a:pt x="2401" y="1521"/>
                    <a:pt x="2401" y="852"/>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419750" y="377950"/>
              <a:ext cx="62325" cy="62350"/>
            </a:xfrm>
            <a:custGeom>
              <a:avLst/>
              <a:gdLst/>
              <a:ahLst/>
              <a:cxnLst/>
              <a:rect l="l" t="t" r="r" b="b"/>
              <a:pathLst>
                <a:path w="2493" h="2494" extrusionOk="0">
                  <a:moveTo>
                    <a:pt x="2067" y="457"/>
                  </a:moveTo>
                  <a:cubicBezTo>
                    <a:pt x="1642" y="1"/>
                    <a:pt x="943" y="1"/>
                    <a:pt x="487" y="426"/>
                  </a:cubicBezTo>
                  <a:cubicBezTo>
                    <a:pt x="487" y="457"/>
                    <a:pt x="487" y="457"/>
                    <a:pt x="487" y="457"/>
                  </a:cubicBezTo>
                  <a:cubicBezTo>
                    <a:pt x="487" y="457"/>
                    <a:pt x="456" y="457"/>
                    <a:pt x="456" y="487"/>
                  </a:cubicBezTo>
                  <a:cubicBezTo>
                    <a:pt x="31" y="913"/>
                    <a:pt x="0" y="1612"/>
                    <a:pt x="456" y="2068"/>
                  </a:cubicBezTo>
                  <a:cubicBezTo>
                    <a:pt x="882" y="2493"/>
                    <a:pt x="1581" y="2493"/>
                    <a:pt x="2037" y="2068"/>
                  </a:cubicBezTo>
                  <a:cubicBezTo>
                    <a:pt x="2037" y="2068"/>
                    <a:pt x="2037" y="2037"/>
                    <a:pt x="2037" y="2037"/>
                  </a:cubicBezTo>
                  <a:cubicBezTo>
                    <a:pt x="2037" y="2037"/>
                    <a:pt x="2067" y="2037"/>
                    <a:pt x="2067" y="2037"/>
                  </a:cubicBezTo>
                  <a:cubicBezTo>
                    <a:pt x="2493" y="1581"/>
                    <a:pt x="2493" y="882"/>
                    <a:pt x="2067"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3216125" y="2274650"/>
              <a:ext cx="6875" cy="7625"/>
            </a:xfrm>
            <a:custGeom>
              <a:avLst/>
              <a:gdLst/>
              <a:ahLst/>
              <a:cxnLst/>
              <a:rect l="l" t="t" r="r" b="b"/>
              <a:pathLst>
                <a:path w="275" h="305" extrusionOk="0">
                  <a:moveTo>
                    <a:pt x="244" y="61"/>
                  </a:moveTo>
                  <a:cubicBezTo>
                    <a:pt x="183" y="0"/>
                    <a:pt x="122" y="0"/>
                    <a:pt x="92" y="61"/>
                  </a:cubicBezTo>
                  <a:cubicBezTo>
                    <a:pt x="62" y="61"/>
                    <a:pt x="62" y="61"/>
                    <a:pt x="62" y="91"/>
                  </a:cubicBezTo>
                  <a:cubicBezTo>
                    <a:pt x="62" y="91"/>
                    <a:pt x="62" y="91"/>
                    <a:pt x="31" y="91"/>
                  </a:cubicBezTo>
                  <a:cubicBezTo>
                    <a:pt x="1" y="152"/>
                    <a:pt x="1" y="213"/>
                    <a:pt x="31" y="243"/>
                  </a:cubicBezTo>
                  <a:cubicBezTo>
                    <a:pt x="62" y="304"/>
                    <a:pt x="153" y="304"/>
                    <a:pt x="183" y="243"/>
                  </a:cubicBezTo>
                  <a:cubicBezTo>
                    <a:pt x="183" y="243"/>
                    <a:pt x="183" y="213"/>
                    <a:pt x="214" y="213"/>
                  </a:cubicBezTo>
                  <a:cubicBezTo>
                    <a:pt x="214" y="213"/>
                    <a:pt x="214" y="213"/>
                    <a:pt x="244" y="213"/>
                  </a:cubicBezTo>
                  <a:cubicBezTo>
                    <a:pt x="274" y="152"/>
                    <a:pt x="274" y="91"/>
                    <a:pt x="24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3293650" y="2197900"/>
              <a:ext cx="6850" cy="7625"/>
            </a:xfrm>
            <a:custGeom>
              <a:avLst/>
              <a:gdLst/>
              <a:ahLst/>
              <a:cxnLst/>
              <a:rect l="l" t="t" r="r" b="b"/>
              <a:pathLst>
                <a:path w="274" h="305" extrusionOk="0">
                  <a:moveTo>
                    <a:pt x="243" y="61"/>
                  </a:moveTo>
                  <a:cubicBezTo>
                    <a:pt x="213" y="0"/>
                    <a:pt x="122" y="0"/>
                    <a:pt x="91" y="61"/>
                  </a:cubicBezTo>
                  <a:cubicBezTo>
                    <a:pt x="91" y="61"/>
                    <a:pt x="91" y="61"/>
                    <a:pt x="61" y="91"/>
                  </a:cubicBezTo>
                  <a:cubicBezTo>
                    <a:pt x="61" y="91"/>
                    <a:pt x="61" y="91"/>
                    <a:pt x="61" y="91"/>
                  </a:cubicBezTo>
                  <a:cubicBezTo>
                    <a:pt x="0" y="152"/>
                    <a:pt x="0" y="213"/>
                    <a:pt x="31" y="243"/>
                  </a:cubicBezTo>
                  <a:cubicBezTo>
                    <a:pt x="91" y="304"/>
                    <a:pt x="152" y="304"/>
                    <a:pt x="183" y="243"/>
                  </a:cubicBezTo>
                  <a:cubicBezTo>
                    <a:pt x="213" y="243"/>
                    <a:pt x="213" y="243"/>
                    <a:pt x="213" y="213"/>
                  </a:cubicBezTo>
                  <a:cubicBezTo>
                    <a:pt x="213" y="213"/>
                    <a:pt x="243" y="213"/>
                    <a:pt x="243" y="213"/>
                  </a:cubicBezTo>
                  <a:cubicBezTo>
                    <a:pt x="274" y="152"/>
                    <a:pt x="274" y="91"/>
                    <a:pt x="24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3137875" y="2195600"/>
              <a:ext cx="9125" cy="9925"/>
            </a:xfrm>
            <a:custGeom>
              <a:avLst/>
              <a:gdLst/>
              <a:ahLst/>
              <a:cxnLst/>
              <a:rect l="l" t="t" r="r" b="b"/>
              <a:pathLst>
                <a:path w="365" h="397" extrusionOk="0">
                  <a:moveTo>
                    <a:pt x="304" y="62"/>
                  </a:moveTo>
                  <a:cubicBezTo>
                    <a:pt x="274" y="1"/>
                    <a:pt x="152" y="1"/>
                    <a:pt x="91" y="62"/>
                  </a:cubicBezTo>
                  <a:cubicBezTo>
                    <a:pt x="91" y="62"/>
                    <a:pt x="91" y="92"/>
                    <a:pt x="91" y="92"/>
                  </a:cubicBezTo>
                  <a:cubicBezTo>
                    <a:pt x="91" y="92"/>
                    <a:pt x="61" y="92"/>
                    <a:pt x="61" y="92"/>
                  </a:cubicBezTo>
                  <a:cubicBezTo>
                    <a:pt x="0" y="153"/>
                    <a:pt x="0" y="275"/>
                    <a:pt x="61" y="335"/>
                  </a:cubicBezTo>
                  <a:cubicBezTo>
                    <a:pt x="122" y="396"/>
                    <a:pt x="213" y="396"/>
                    <a:pt x="274" y="335"/>
                  </a:cubicBezTo>
                  <a:cubicBezTo>
                    <a:pt x="274" y="305"/>
                    <a:pt x="274" y="305"/>
                    <a:pt x="274" y="305"/>
                  </a:cubicBezTo>
                  <a:cubicBezTo>
                    <a:pt x="304" y="275"/>
                    <a:pt x="304" y="275"/>
                    <a:pt x="304" y="275"/>
                  </a:cubicBezTo>
                  <a:cubicBezTo>
                    <a:pt x="365" y="214"/>
                    <a:pt x="365" y="123"/>
                    <a:pt x="30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3215375" y="2118875"/>
              <a:ext cx="9900" cy="9900"/>
            </a:xfrm>
            <a:custGeom>
              <a:avLst/>
              <a:gdLst/>
              <a:ahLst/>
              <a:cxnLst/>
              <a:rect l="l" t="t" r="r" b="b"/>
              <a:pathLst>
                <a:path w="396" h="396" extrusionOk="0">
                  <a:moveTo>
                    <a:pt x="335" y="61"/>
                  </a:moveTo>
                  <a:cubicBezTo>
                    <a:pt x="274" y="0"/>
                    <a:pt x="183" y="0"/>
                    <a:pt x="122" y="61"/>
                  </a:cubicBezTo>
                  <a:cubicBezTo>
                    <a:pt x="92" y="61"/>
                    <a:pt x="92" y="91"/>
                    <a:pt x="92" y="91"/>
                  </a:cubicBezTo>
                  <a:cubicBezTo>
                    <a:pt x="92" y="91"/>
                    <a:pt x="92" y="91"/>
                    <a:pt x="61" y="122"/>
                  </a:cubicBezTo>
                  <a:cubicBezTo>
                    <a:pt x="0" y="182"/>
                    <a:pt x="0" y="274"/>
                    <a:pt x="61" y="334"/>
                  </a:cubicBezTo>
                  <a:cubicBezTo>
                    <a:pt x="122" y="395"/>
                    <a:pt x="213" y="395"/>
                    <a:pt x="274" y="334"/>
                  </a:cubicBezTo>
                  <a:cubicBezTo>
                    <a:pt x="304" y="304"/>
                    <a:pt x="274" y="304"/>
                    <a:pt x="304" y="304"/>
                  </a:cubicBezTo>
                  <a:cubicBezTo>
                    <a:pt x="304" y="304"/>
                    <a:pt x="304" y="304"/>
                    <a:pt x="335" y="274"/>
                  </a:cubicBezTo>
                  <a:cubicBezTo>
                    <a:pt x="396" y="21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3059600" y="2116575"/>
              <a:ext cx="12175" cy="12200"/>
            </a:xfrm>
            <a:custGeom>
              <a:avLst/>
              <a:gdLst/>
              <a:ahLst/>
              <a:cxnLst/>
              <a:rect l="l" t="t" r="r" b="b"/>
              <a:pathLst>
                <a:path w="487" h="488" extrusionOk="0">
                  <a:moveTo>
                    <a:pt x="395" y="92"/>
                  </a:moveTo>
                  <a:cubicBezTo>
                    <a:pt x="335" y="1"/>
                    <a:pt x="213" y="1"/>
                    <a:pt x="122" y="92"/>
                  </a:cubicBezTo>
                  <a:cubicBezTo>
                    <a:pt x="122" y="92"/>
                    <a:pt x="122" y="92"/>
                    <a:pt x="122" y="122"/>
                  </a:cubicBezTo>
                  <a:cubicBezTo>
                    <a:pt x="122" y="122"/>
                    <a:pt x="91" y="122"/>
                    <a:pt x="91" y="122"/>
                  </a:cubicBezTo>
                  <a:cubicBezTo>
                    <a:pt x="0" y="214"/>
                    <a:pt x="0" y="335"/>
                    <a:pt x="91" y="396"/>
                  </a:cubicBezTo>
                  <a:cubicBezTo>
                    <a:pt x="152" y="487"/>
                    <a:pt x="274" y="487"/>
                    <a:pt x="365" y="396"/>
                  </a:cubicBezTo>
                  <a:cubicBezTo>
                    <a:pt x="365" y="396"/>
                    <a:pt x="365" y="366"/>
                    <a:pt x="365" y="366"/>
                  </a:cubicBezTo>
                  <a:cubicBezTo>
                    <a:pt x="395" y="366"/>
                    <a:pt x="395" y="366"/>
                    <a:pt x="395" y="366"/>
                  </a:cubicBezTo>
                  <a:cubicBezTo>
                    <a:pt x="487" y="274"/>
                    <a:pt x="487" y="153"/>
                    <a:pt x="39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3137875" y="2039825"/>
              <a:ext cx="11400" cy="12200"/>
            </a:xfrm>
            <a:custGeom>
              <a:avLst/>
              <a:gdLst/>
              <a:ahLst/>
              <a:cxnLst/>
              <a:rect l="l" t="t" r="r" b="b"/>
              <a:pathLst>
                <a:path w="456" h="488" extrusionOk="0">
                  <a:moveTo>
                    <a:pt x="395" y="92"/>
                  </a:moveTo>
                  <a:cubicBezTo>
                    <a:pt x="304" y="1"/>
                    <a:pt x="182" y="1"/>
                    <a:pt x="122" y="92"/>
                  </a:cubicBezTo>
                  <a:cubicBezTo>
                    <a:pt x="91" y="92"/>
                    <a:pt x="91" y="92"/>
                    <a:pt x="91" y="122"/>
                  </a:cubicBezTo>
                  <a:cubicBezTo>
                    <a:pt x="91" y="122"/>
                    <a:pt x="61" y="122"/>
                    <a:pt x="61" y="122"/>
                  </a:cubicBezTo>
                  <a:cubicBezTo>
                    <a:pt x="0" y="214"/>
                    <a:pt x="0" y="335"/>
                    <a:pt x="61" y="396"/>
                  </a:cubicBezTo>
                  <a:cubicBezTo>
                    <a:pt x="152" y="487"/>
                    <a:pt x="274" y="487"/>
                    <a:pt x="334" y="396"/>
                  </a:cubicBezTo>
                  <a:cubicBezTo>
                    <a:pt x="334" y="396"/>
                    <a:pt x="334" y="396"/>
                    <a:pt x="334" y="366"/>
                  </a:cubicBezTo>
                  <a:cubicBezTo>
                    <a:pt x="365" y="366"/>
                    <a:pt x="365" y="366"/>
                    <a:pt x="365" y="366"/>
                  </a:cubicBezTo>
                  <a:cubicBezTo>
                    <a:pt x="456" y="274"/>
                    <a:pt x="456" y="153"/>
                    <a:pt x="39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3059600" y="1960800"/>
              <a:ext cx="13700" cy="14475"/>
            </a:xfrm>
            <a:custGeom>
              <a:avLst/>
              <a:gdLst/>
              <a:ahLst/>
              <a:cxnLst/>
              <a:rect l="l" t="t" r="r" b="b"/>
              <a:pathLst>
                <a:path w="548" h="579" extrusionOk="0">
                  <a:moveTo>
                    <a:pt x="456" y="92"/>
                  </a:moveTo>
                  <a:cubicBezTo>
                    <a:pt x="365" y="1"/>
                    <a:pt x="213" y="1"/>
                    <a:pt x="122" y="92"/>
                  </a:cubicBezTo>
                  <a:cubicBezTo>
                    <a:pt x="122" y="92"/>
                    <a:pt x="122" y="122"/>
                    <a:pt x="122" y="122"/>
                  </a:cubicBezTo>
                  <a:cubicBezTo>
                    <a:pt x="91" y="122"/>
                    <a:pt x="91" y="122"/>
                    <a:pt x="91" y="153"/>
                  </a:cubicBezTo>
                  <a:cubicBezTo>
                    <a:pt x="0" y="244"/>
                    <a:pt x="0" y="396"/>
                    <a:pt x="91" y="487"/>
                  </a:cubicBezTo>
                  <a:cubicBezTo>
                    <a:pt x="183" y="578"/>
                    <a:pt x="335" y="578"/>
                    <a:pt x="426" y="487"/>
                  </a:cubicBezTo>
                  <a:cubicBezTo>
                    <a:pt x="426" y="457"/>
                    <a:pt x="426" y="457"/>
                    <a:pt x="426" y="457"/>
                  </a:cubicBezTo>
                  <a:cubicBezTo>
                    <a:pt x="456" y="457"/>
                    <a:pt x="456" y="457"/>
                    <a:pt x="456" y="426"/>
                  </a:cubicBezTo>
                  <a:cubicBezTo>
                    <a:pt x="547" y="335"/>
                    <a:pt x="54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982075" y="2037550"/>
              <a:ext cx="13725" cy="14475"/>
            </a:xfrm>
            <a:custGeom>
              <a:avLst/>
              <a:gdLst/>
              <a:ahLst/>
              <a:cxnLst/>
              <a:rect l="l" t="t" r="r" b="b"/>
              <a:pathLst>
                <a:path w="549" h="579" extrusionOk="0">
                  <a:moveTo>
                    <a:pt x="457" y="92"/>
                  </a:moveTo>
                  <a:cubicBezTo>
                    <a:pt x="366" y="1"/>
                    <a:pt x="214" y="1"/>
                    <a:pt x="122" y="92"/>
                  </a:cubicBezTo>
                  <a:cubicBezTo>
                    <a:pt x="122" y="92"/>
                    <a:pt x="122" y="122"/>
                    <a:pt x="92" y="122"/>
                  </a:cubicBezTo>
                  <a:cubicBezTo>
                    <a:pt x="92" y="122"/>
                    <a:pt x="92" y="122"/>
                    <a:pt x="92" y="122"/>
                  </a:cubicBezTo>
                  <a:cubicBezTo>
                    <a:pt x="1" y="213"/>
                    <a:pt x="1" y="365"/>
                    <a:pt x="92" y="487"/>
                  </a:cubicBezTo>
                  <a:cubicBezTo>
                    <a:pt x="183" y="578"/>
                    <a:pt x="335" y="578"/>
                    <a:pt x="426" y="487"/>
                  </a:cubicBezTo>
                  <a:cubicBezTo>
                    <a:pt x="426" y="457"/>
                    <a:pt x="426" y="457"/>
                    <a:pt x="426" y="457"/>
                  </a:cubicBezTo>
                  <a:cubicBezTo>
                    <a:pt x="426" y="457"/>
                    <a:pt x="457" y="426"/>
                    <a:pt x="457" y="426"/>
                  </a:cubicBezTo>
                  <a:cubicBezTo>
                    <a:pt x="548" y="335"/>
                    <a:pt x="548"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903825" y="1958525"/>
              <a:ext cx="15975" cy="16750"/>
            </a:xfrm>
            <a:custGeom>
              <a:avLst/>
              <a:gdLst/>
              <a:ahLst/>
              <a:cxnLst/>
              <a:rect l="l" t="t" r="r" b="b"/>
              <a:pathLst>
                <a:path w="639" h="670" extrusionOk="0">
                  <a:moveTo>
                    <a:pt x="547" y="122"/>
                  </a:moveTo>
                  <a:cubicBezTo>
                    <a:pt x="426" y="1"/>
                    <a:pt x="274" y="1"/>
                    <a:pt x="152" y="122"/>
                  </a:cubicBezTo>
                  <a:cubicBezTo>
                    <a:pt x="152" y="122"/>
                    <a:pt x="152" y="122"/>
                    <a:pt x="122" y="122"/>
                  </a:cubicBezTo>
                  <a:cubicBezTo>
                    <a:pt x="122" y="153"/>
                    <a:pt x="122" y="153"/>
                    <a:pt x="91" y="153"/>
                  </a:cubicBezTo>
                  <a:cubicBezTo>
                    <a:pt x="0" y="274"/>
                    <a:pt x="0" y="426"/>
                    <a:pt x="91" y="548"/>
                  </a:cubicBezTo>
                  <a:cubicBezTo>
                    <a:pt x="213" y="669"/>
                    <a:pt x="395" y="669"/>
                    <a:pt x="486" y="548"/>
                  </a:cubicBezTo>
                  <a:cubicBezTo>
                    <a:pt x="517" y="548"/>
                    <a:pt x="517" y="548"/>
                    <a:pt x="517" y="517"/>
                  </a:cubicBezTo>
                  <a:cubicBezTo>
                    <a:pt x="517" y="517"/>
                    <a:pt x="547" y="517"/>
                    <a:pt x="547" y="517"/>
                  </a:cubicBezTo>
                  <a:cubicBezTo>
                    <a:pt x="638" y="396"/>
                    <a:pt x="638" y="213"/>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981325" y="1881775"/>
              <a:ext cx="16750" cy="16750"/>
            </a:xfrm>
            <a:custGeom>
              <a:avLst/>
              <a:gdLst/>
              <a:ahLst/>
              <a:cxnLst/>
              <a:rect l="l" t="t" r="r" b="b"/>
              <a:pathLst>
                <a:path w="670" h="670" extrusionOk="0">
                  <a:moveTo>
                    <a:pt x="548" y="122"/>
                  </a:moveTo>
                  <a:cubicBezTo>
                    <a:pt x="456" y="1"/>
                    <a:pt x="274" y="1"/>
                    <a:pt x="152" y="122"/>
                  </a:cubicBezTo>
                  <a:cubicBezTo>
                    <a:pt x="152" y="122"/>
                    <a:pt x="152" y="122"/>
                    <a:pt x="152" y="153"/>
                  </a:cubicBezTo>
                  <a:cubicBezTo>
                    <a:pt x="122" y="153"/>
                    <a:pt x="122" y="153"/>
                    <a:pt x="122" y="153"/>
                  </a:cubicBezTo>
                  <a:cubicBezTo>
                    <a:pt x="0" y="274"/>
                    <a:pt x="0" y="426"/>
                    <a:pt x="122" y="548"/>
                  </a:cubicBezTo>
                  <a:cubicBezTo>
                    <a:pt x="213" y="669"/>
                    <a:pt x="396" y="669"/>
                    <a:pt x="517" y="548"/>
                  </a:cubicBezTo>
                  <a:cubicBezTo>
                    <a:pt x="517" y="548"/>
                    <a:pt x="517" y="548"/>
                    <a:pt x="517" y="517"/>
                  </a:cubicBezTo>
                  <a:cubicBezTo>
                    <a:pt x="517" y="517"/>
                    <a:pt x="548" y="517"/>
                    <a:pt x="548" y="517"/>
                  </a:cubicBezTo>
                  <a:cubicBezTo>
                    <a:pt x="669" y="396"/>
                    <a:pt x="669" y="21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825550" y="1879500"/>
              <a:ext cx="19025" cy="19025"/>
            </a:xfrm>
            <a:custGeom>
              <a:avLst/>
              <a:gdLst/>
              <a:ahLst/>
              <a:cxnLst/>
              <a:rect l="l" t="t" r="r" b="b"/>
              <a:pathLst>
                <a:path w="761" h="761" extrusionOk="0">
                  <a:moveTo>
                    <a:pt x="639" y="122"/>
                  </a:moveTo>
                  <a:cubicBezTo>
                    <a:pt x="517" y="0"/>
                    <a:pt x="304" y="0"/>
                    <a:pt x="183" y="122"/>
                  </a:cubicBezTo>
                  <a:cubicBezTo>
                    <a:pt x="152" y="122"/>
                    <a:pt x="152" y="152"/>
                    <a:pt x="152" y="152"/>
                  </a:cubicBezTo>
                  <a:cubicBezTo>
                    <a:pt x="152" y="152"/>
                    <a:pt x="152" y="152"/>
                    <a:pt x="122" y="152"/>
                  </a:cubicBezTo>
                  <a:cubicBezTo>
                    <a:pt x="0" y="304"/>
                    <a:pt x="0" y="487"/>
                    <a:pt x="122" y="639"/>
                  </a:cubicBezTo>
                  <a:cubicBezTo>
                    <a:pt x="244" y="760"/>
                    <a:pt x="456" y="760"/>
                    <a:pt x="578" y="639"/>
                  </a:cubicBezTo>
                  <a:cubicBezTo>
                    <a:pt x="578" y="608"/>
                    <a:pt x="608" y="608"/>
                    <a:pt x="608" y="608"/>
                  </a:cubicBezTo>
                  <a:cubicBezTo>
                    <a:pt x="608" y="578"/>
                    <a:pt x="608" y="578"/>
                    <a:pt x="639" y="578"/>
                  </a:cubicBezTo>
                  <a:cubicBezTo>
                    <a:pt x="760" y="456"/>
                    <a:pt x="760" y="24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903050" y="1802750"/>
              <a:ext cx="19025" cy="19025"/>
            </a:xfrm>
            <a:custGeom>
              <a:avLst/>
              <a:gdLst/>
              <a:ahLst/>
              <a:cxnLst/>
              <a:rect l="l" t="t" r="r" b="b"/>
              <a:pathLst>
                <a:path w="761" h="761" extrusionOk="0">
                  <a:moveTo>
                    <a:pt x="639" y="122"/>
                  </a:moveTo>
                  <a:cubicBezTo>
                    <a:pt x="517" y="0"/>
                    <a:pt x="305" y="0"/>
                    <a:pt x="183" y="122"/>
                  </a:cubicBezTo>
                  <a:cubicBezTo>
                    <a:pt x="183" y="122"/>
                    <a:pt x="183" y="152"/>
                    <a:pt x="153" y="152"/>
                  </a:cubicBezTo>
                  <a:cubicBezTo>
                    <a:pt x="153" y="152"/>
                    <a:pt x="153" y="152"/>
                    <a:pt x="122" y="152"/>
                  </a:cubicBezTo>
                  <a:cubicBezTo>
                    <a:pt x="1" y="304"/>
                    <a:pt x="1" y="487"/>
                    <a:pt x="153" y="639"/>
                  </a:cubicBezTo>
                  <a:cubicBezTo>
                    <a:pt x="274" y="760"/>
                    <a:pt x="457" y="760"/>
                    <a:pt x="578" y="639"/>
                  </a:cubicBezTo>
                  <a:cubicBezTo>
                    <a:pt x="609" y="608"/>
                    <a:pt x="609" y="608"/>
                    <a:pt x="609" y="608"/>
                  </a:cubicBezTo>
                  <a:cubicBezTo>
                    <a:pt x="609" y="608"/>
                    <a:pt x="639" y="608"/>
                    <a:pt x="639" y="578"/>
                  </a:cubicBezTo>
                  <a:cubicBezTo>
                    <a:pt x="761" y="456"/>
                    <a:pt x="761" y="24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747275" y="1800475"/>
              <a:ext cx="21300" cy="21300"/>
            </a:xfrm>
            <a:custGeom>
              <a:avLst/>
              <a:gdLst/>
              <a:ahLst/>
              <a:cxnLst/>
              <a:rect l="l" t="t" r="r" b="b"/>
              <a:pathLst>
                <a:path w="852" h="852" extrusionOk="0">
                  <a:moveTo>
                    <a:pt x="730" y="152"/>
                  </a:moveTo>
                  <a:cubicBezTo>
                    <a:pt x="578" y="0"/>
                    <a:pt x="335" y="0"/>
                    <a:pt x="213" y="152"/>
                  </a:cubicBezTo>
                  <a:cubicBezTo>
                    <a:pt x="183" y="152"/>
                    <a:pt x="183" y="152"/>
                    <a:pt x="183" y="152"/>
                  </a:cubicBezTo>
                  <a:cubicBezTo>
                    <a:pt x="183" y="183"/>
                    <a:pt x="153" y="183"/>
                    <a:pt x="153" y="183"/>
                  </a:cubicBezTo>
                  <a:cubicBezTo>
                    <a:pt x="1" y="335"/>
                    <a:pt x="1" y="547"/>
                    <a:pt x="153" y="699"/>
                  </a:cubicBezTo>
                  <a:cubicBezTo>
                    <a:pt x="305" y="851"/>
                    <a:pt x="517" y="851"/>
                    <a:pt x="669" y="699"/>
                  </a:cubicBezTo>
                  <a:cubicBezTo>
                    <a:pt x="669" y="699"/>
                    <a:pt x="669" y="699"/>
                    <a:pt x="700" y="669"/>
                  </a:cubicBezTo>
                  <a:cubicBezTo>
                    <a:pt x="700" y="669"/>
                    <a:pt x="700" y="669"/>
                    <a:pt x="700" y="669"/>
                  </a:cubicBezTo>
                  <a:cubicBezTo>
                    <a:pt x="852" y="517"/>
                    <a:pt x="852" y="27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825550" y="1723725"/>
              <a:ext cx="20550" cy="21300"/>
            </a:xfrm>
            <a:custGeom>
              <a:avLst/>
              <a:gdLst/>
              <a:ahLst/>
              <a:cxnLst/>
              <a:rect l="l" t="t" r="r" b="b"/>
              <a:pathLst>
                <a:path w="822" h="852" extrusionOk="0">
                  <a:moveTo>
                    <a:pt x="699" y="152"/>
                  </a:moveTo>
                  <a:cubicBezTo>
                    <a:pt x="547" y="0"/>
                    <a:pt x="304" y="0"/>
                    <a:pt x="183" y="152"/>
                  </a:cubicBezTo>
                  <a:cubicBezTo>
                    <a:pt x="183" y="152"/>
                    <a:pt x="152" y="152"/>
                    <a:pt x="152" y="152"/>
                  </a:cubicBezTo>
                  <a:cubicBezTo>
                    <a:pt x="152" y="183"/>
                    <a:pt x="152" y="183"/>
                    <a:pt x="122" y="183"/>
                  </a:cubicBezTo>
                  <a:cubicBezTo>
                    <a:pt x="0" y="335"/>
                    <a:pt x="0" y="547"/>
                    <a:pt x="122" y="699"/>
                  </a:cubicBezTo>
                  <a:cubicBezTo>
                    <a:pt x="274" y="851"/>
                    <a:pt x="517" y="851"/>
                    <a:pt x="639" y="699"/>
                  </a:cubicBezTo>
                  <a:cubicBezTo>
                    <a:pt x="669" y="699"/>
                    <a:pt x="669" y="699"/>
                    <a:pt x="669" y="669"/>
                  </a:cubicBezTo>
                  <a:cubicBezTo>
                    <a:pt x="669" y="669"/>
                    <a:pt x="669" y="669"/>
                    <a:pt x="699" y="669"/>
                  </a:cubicBezTo>
                  <a:cubicBezTo>
                    <a:pt x="821" y="517"/>
                    <a:pt x="821" y="27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747275" y="1644700"/>
              <a:ext cx="23575" cy="23575"/>
            </a:xfrm>
            <a:custGeom>
              <a:avLst/>
              <a:gdLst/>
              <a:ahLst/>
              <a:cxnLst/>
              <a:rect l="l" t="t" r="r" b="b"/>
              <a:pathLst>
                <a:path w="943" h="943" extrusionOk="0">
                  <a:moveTo>
                    <a:pt x="791" y="152"/>
                  </a:moveTo>
                  <a:cubicBezTo>
                    <a:pt x="609" y="0"/>
                    <a:pt x="365" y="0"/>
                    <a:pt x="213" y="152"/>
                  </a:cubicBezTo>
                  <a:cubicBezTo>
                    <a:pt x="183" y="152"/>
                    <a:pt x="183" y="183"/>
                    <a:pt x="183" y="183"/>
                  </a:cubicBezTo>
                  <a:cubicBezTo>
                    <a:pt x="183" y="183"/>
                    <a:pt x="153" y="183"/>
                    <a:pt x="153" y="183"/>
                  </a:cubicBezTo>
                  <a:cubicBezTo>
                    <a:pt x="1" y="365"/>
                    <a:pt x="1" y="608"/>
                    <a:pt x="153" y="760"/>
                  </a:cubicBezTo>
                  <a:cubicBezTo>
                    <a:pt x="305" y="942"/>
                    <a:pt x="578" y="942"/>
                    <a:pt x="730" y="790"/>
                  </a:cubicBezTo>
                  <a:cubicBezTo>
                    <a:pt x="730" y="760"/>
                    <a:pt x="730" y="760"/>
                    <a:pt x="761" y="760"/>
                  </a:cubicBezTo>
                  <a:cubicBezTo>
                    <a:pt x="761" y="760"/>
                    <a:pt x="761" y="760"/>
                    <a:pt x="761" y="730"/>
                  </a:cubicBezTo>
                  <a:cubicBezTo>
                    <a:pt x="943" y="578"/>
                    <a:pt x="943" y="304"/>
                    <a:pt x="79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669775" y="1721450"/>
              <a:ext cx="23575" cy="23575"/>
            </a:xfrm>
            <a:custGeom>
              <a:avLst/>
              <a:gdLst/>
              <a:ahLst/>
              <a:cxnLst/>
              <a:rect l="l" t="t" r="r" b="b"/>
              <a:pathLst>
                <a:path w="943" h="943" extrusionOk="0">
                  <a:moveTo>
                    <a:pt x="760" y="152"/>
                  </a:moveTo>
                  <a:cubicBezTo>
                    <a:pt x="608" y="0"/>
                    <a:pt x="365" y="0"/>
                    <a:pt x="183" y="152"/>
                  </a:cubicBezTo>
                  <a:cubicBezTo>
                    <a:pt x="183" y="152"/>
                    <a:pt x="183" y="182"/>
                    <a:pt x="183" y="182"/>
                  </a:cubicBezTo>
                  <a:cubicBezTo>
                    <a:pt x="152" y="182"/>
                    <a:pt x="152" y="182"/>
                    <a:pt x="152" y="182"/>
                  </a:cubicBezTo>
                  <a:cubicBezTo>
                    <a:pt x="0" y="365"/>
                    <a:pt x="0" y="608"/>
                    <a:pt x="152" y="760"/>
                  </a:cubicBezTo>
                  <a:cubicBezTo>
                    <a:pt x="304" y="942"/>
                    <a:pt x="578" y="942"/>
                    <a:pt x="730" y="790"/>
                  </a:cubicBezTo>
                  <a:cubicBezTo>
                    <a:pt x="730" y="760"/>
                    <a:pt x="730" y="760"/>
                    <a:pt x="730" y="760"/>
                  </a:cubicBezTo>
                  <a:cubicBezTo>
                    <a:pt x="760" y="730"/>
                    <a:pt x="760" y="730"/>
                    <a:pt x="760" y="730"/>
                  </a:cubicBezTo>
                  <a:cubicBezTo>
                    <a:pt x="943" y="578"/>
                    <a:pt x="912" y="304"/>
                    <a:pt x="76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2591500" y="1642400"/>
              <a:ext cx="25850" cy="25875"/>
            </a:xfrm>
            <a:custGeom>
              <a:avLst/>
              <a:gdLst/>
              <a:ahLst/>
              <a:cxnLst/>
              <a:rect l="l" t="t" r="r" b="b"/>
              <a:pathLst>
                <a:path w="1034" h="1035" extrusionOk="0">
                  <a:moveTo>
                    <a:pt x="852" y="183"/>
                  </a:moveTo>
                  <a:cubicBezTo>
                    <a:pt x="669" y="1"/>
                    <a:pt x="396" y="1"/>
                    <a:pt x="213" y="153"/>
                  </a:cubicBezTo>
                  <a:cubicBezTo>
                    <a:pt x="213" y="183"/>
                    <a:pt x="213" y="183"/>
                    <a:pt x="213" y="183"/>
                  </a:cubicBezTo>
                  <a:cubicBezTo>
                    <a:pt x="183" y="214"/>
                    <a:pt x="183" y="214"/>
                    <a:pt x="183" y="214"/>
                  </a:cubicBezTo>
                  <a:cubicBezTo>
                    <a:pt x="0" y="396"/>
                    <a:pt x="0" y="670"/>
                    <a:pt x="183" y="852"/>
                  </a:cubicBezTo>
                  <a:cubicBezTo>
                    <a:pt x="335" y="1034"/>
                    <a:pt x="639" y="1034"/>
                    <a:pt x="821" y="852"/>
                  </a:cubicBezTo>
                  <a:cubicBezTo>
                    <a:pt x="821" y="852"/>
                    <a:pt x="821" y="822"/>
                    <a:pt x="821" y="822"/>
                  </a:cubicBezTo>
                  <a:cubicBezTo>
                    <a:pt x="852" y="822"/>
                    <a:pt x="852" y="822"/>
                    <a:pt x="852" y="822"/>
                  </a:cubicBezTo>
                  <a:cubicBezTo>
                    <a:pt x="1034" y="639"/>
                    <a:pt x="1034" y="33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2669000" y="1565675"/>
              <a:ext cx="25875" cy="25850"/>
            </a:xfrm>
            <a:custGeom>
              <a:avLst/>
              <a:gdLst/>
              <a:ahLst/>
              <a:cxnLst/>
              <a:rect l="l" t="t" r="r" b="b"/>
              <a:pathLst>
                <a:path w="1035" h="1034" extrusionOk="0">
                  <a:moveTo>
                    <a:pt x="852" y="182"/>
                  </a:moveTo>
                  <a:cubicBezTo>
                    <a:pt x="700" y="0"/>
                    <a:pt x="396" y="0"/>
                    <a:pt x="214" y="182"/>
                  </a:cubicBezTo>
                  <a:cubicBezTo>
                    <a:pt x="214" y="182"/>
                    <a:pt x="214" y="182"/>
                    <a:pt x="214" y="182"/>
                  </a:cubicBezTo>
                  <a:cubicBezTo>
                    <a:pt x="214" y="213"/>
                    <a:pt x="183" y="213"/>
                    <a:pt x="183" y="213"/>
                  </a:cubicBezTo>
                  <a:cubicBezTo>
                    <a:pt x="1" y="395"/>
                    <a:pt x="1" y="669"/>
                    <a:pt x="183" y="851"/>
                  </a:cubicBezTo>
                  <a:cubicBezTo>
                    <a:pt x="366" y="1033"/>
                    <a:pt x="639" y="1033"/>
                    <a:pt x="822" y="851"/>
                  </a:cubicBezTo>
                  <a:cubicBezTo>
                    <a:pt x="822" y="851"/>
                    <a:pt x="822" y="851"/>
                    <a:pt x="822" y="821"/>
                  </a:cubicBezTo>
                  <a:cubicBezTo>
                    <a:pt x="852" y="821"/>
                    <a:pt x="852" y="821"/>
                    <a:pt x="852" y="821"/>
                  </a:cubicBezTo>
                  <a:cubicBezTo>
                    <a:pt x="1034" y="638"/>
                    <a:pt x="1034" y="365"/>
                    <a:pt x="85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590750" y="1486625"/>
              <a:ext cx="28900" cy="28150"/>
            </a:xfrm>
            <a:custGeom>
              <a:avLst/>
              <a:gdLst/>
              <a:ahLst/>
              <a:cxnLst/>
              <a:rect l="l" t="t" r="r" b="b"/>
              <a:pathLst>
                <a:path w="1156" h="1126" extrusionOk="0">
                  <a:moveTo>
                    <a:pt x="942" y="183"/>
                  </a:moveTo>
                  <a:cubicBezTo>
                    <a:pt x="760" y="1"/>
                    <a:pt x="456" y="1"/>
                    <a:pt x="243" y="183"/>
                  </a:cubicBezTo>
                  <a:cubicBezTo>
                    <a:pt x="243" y="183"/>
                    <a:pt x="243" y="214"/>
                    <a:pt x="243" y="214"/>
                  </a:cubicBezTo>
                  <a:cubicBezTo>
                    <a:pt x="213" y="214"/>
                    <a:pt x="213" y="214"/>
                    <a:pt x="213" y="214"/>
                  </a:cubicBezTo>
                  <a:cubicBezTo>
                    <a:pt x="0" y="426"/>
                    <a:pt x="0" y="730"/>
                    <a:pt x="213" y="913"/>
                  </a:cubicBezTo>
                  <a:cubicBezTo>
                    <a:pt x="395" y="1126"/>
                    <a:pt x="699" y="1126"/>
                    <a:pt x="912" y="943"/>
                  </a:cubicBezTo>
                  <a:cubicBezTo>
                    <a:pt x="912" y="913"/>
                    <a:pt x="912" y="913"/>
                    <a:pt x="912" y="913"/>
                  </a:cubicBezTo>
                  <a:cubicBezTo>
                    <a:pt x="942" y="913"/>
                    <a:pt x="942" y="882"/>
                    <a:pt x="942" y="882"/>
                  </a:cubicBezTo>
                  <a:cubicBezTo>
                    <a:pt x="1125" y="700"/>
                    <a:pt x="1155" y="396"/>
                    <a:pt x="94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513225" y="1563375"/>
              <a:ext cx="28150" cy="28150"/>
            </a:xfrm>
            <a:custGeom>
              <a:avLst/>
              <a:gdLst/>
              <a:ahLst/>
              <a:cxnLst/>
              <a:rect l="l" t="t" r="r" b="b"/>
              <a:pathLst>
                <a:path w="1126" h="1126" extrusionOk="0">
                  <a:moveTo>
                    <a:pt x="943" y="183"/>
                  </a:moveTo>
                  <a:cubicBezTo>
                    <a:pt x="761" y="1"/>
                    <a:pt x="426" y="1"/>
                    <a:pt x="244" y="183"/>
                  </a:cubicBezTo>
                  <a:cubicBezTo>
                    <a:pt x="244" y="183"/>
                    <a:pt x="244" y="214"/>
                    <a:pt x="244" y="214"/>
                  </a:cubicBezTo>
                  <a:cubicBezTo>
                    <a:pt x="214" y="214"/>
                    <a:pt x="214" y="214"/>
                    <a:pt x="214" y="214"/>
                  </a:cubicBezTo>
                  <a:cubicBezTo>
                    <a:pt x="1" y="426"/>
                    <a:pt x="1" y="730"/>
                    <a:pt x="214" y="913"/>
                  </a:cubicBezTo>
                  <a:cubicBezTo>
                    <a:pt x="396" y="1125"/>
                    <a:pt x="700" y="1125"/>
                    <a:pt x="882" y="913"/>
                  </a:cubicBezTo>
                  <a:cubicBezTo>
                    <a:pt x="913" y="913"/>
                    <a:pt x="913" y="913"/>
                    <a:pt x="913" y="913"/>
                  </a:cubicBezTo>
                  <a:cubicBezTo>
                    <a:pt x="913" y="882"/>
                    <a:pt x="943" y="882"/>
                    <a:pt x="943" y="882"/>
                  </a:cubicBezTo>
                  <a:cubicBezTo>
                    <a:pt x="1125" y="700"/>
                    <a:pt x="1125" y="396"/>
                    <a:pt x="94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513225" y="1407600"/>
              <a:ext cx="30425" cy="30425"/>
            </a:xfrm>
            <a:custGeom>
              <a:avLst/>
              <a:gdLst/>
              <a:ahLst/>
              <a:cxnLst/>
              <a:rect l="l" t="t" r="r" b="b"/>
              <a:pathLst>
                <a:path w="1217" h="1217" extrusionOk="0">
                  <a:moveTo>
                    <a:pt x="1004" y="214"/>
                  </a:moveTo>
                  <a:cubicBezTo>
                    <a:pt x="791" y="1"/>
                    <a:pt x="457" y="1"/>
                    <a:pt x="244" y="214"/>
                  </a:cubicBezTo>
                  <a:cubicBezTo>
                    <a:pt x="244" y="214"/>
                    <a:pt x="244" y="214"/>
                    <a:pt x="214" y="214"/>
                  </a:cubicBezTo>
                  <a:cubicBezTo>
                    <a:pt x="214" y="244"/>
                    <a:pt x="214" y="244"/>
                    <a:pt x="214" y="244"/>
                  </a:cubicBezTo>
                  <a:cubicBezTo>
                    <a:pt x="1" y="457"/>
                    <a:pt x="1" y="791"/>
                    <a:pt x="183" y="1004"/>
                  </a:cubicBezTo>
                  <a:cubicBezTo>
                    <a:pt x="396" y="1217"/>
                    <a:pt x="761" y="1217"/>
                    <a:pt x="943" y="1004"/>
                  </a:cubicBezTo>
                  <a:cubicBezTo>
                    <a:pt x="973" y="1004"/>
                    <a:pt x="973" y="1004"/>
                    <a:pt x="973" y="973"/>
                  </a:cubicBezTo>
                  <a:cubicBezTo>
                    <a:pt x="973" y="973"/>
                    <a:pt x="1004" y="973"/>
                    <a:pt x="1004" y="973"/>
                  </a:cubicBezTo>
                  <a:cubicBezTo>
                    <a:pt x="1217" y="761"/>
                    <a:pt x="1217" y="426"/>
                    <a:pt x="100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434950" y="1484350"/>
              <a:ext cx="31200" cy="30425"/>
            </a:xfrm>
            <a:custGeom>
              <a:avLst/>
              <a:gdLst/>
              <a:ahLst/>
              <a:cxnLst/>
              <a:rect l="l" t="t" r="r" b="b"/>
              <a:pathLst>
                <a:path w="1248" h="1217" extrusionOk="0">
                  <a:moveTo>
                    <a:pt x="1034" y="213"/>
                  </a:moveTo>
                  <a:cubicBezTo>
                    <a:pt x="822" y="1"/>
                    <a:pt x="487" y="1"/>
                    <a:pt x="275" y="183"/>
                  </a:cubicBezTo>
                  <a:cubicBezTo>
                    <a:pt x="275" y="213"/>
                    <a:pt x="244" y="213"/>
                    <a:pt x="244" y="213"/>
                  </a:cubicBezTo>
                  <a:cubicBezTo>
                    <a:pt x="244" y="213"/>
                    <a:pt x="244" y="244"/>
                    <a:pt x="214" y="244"/>
                  </a:cubicBezTo>
                  <a:cubicBezTo>
                    <a:pt x="1" y="457"/>
                    <a:pt x="1" y="791"/>
                    <a:pt x="214" y="1004"/>
                  </a:cubicBezTo>
                  <a:cubicBezTo>
                    <a:pt x="427" y="1217"/>
                    <a:pt x="761" y="1217"/>
                    <a:pt x="974" y="1004"/>
                  </a:cubicBezTo>
                  <a:cubicBezTo>
                    <a:pt x="1004" y="1004"/>
                    <a:pt x="1004" y="973"/>
                    <a:pt x="1004" y="973"/>
                  </a:cubicBezTo>
                  <a:cubicBezTo>
                    <a:pt x="1004" y="973"/>
                    <a:pt x="1004" y="973"/>
                    <a:pt x="1034" y="973"/>
                  </a:cubicBezTo>
                  <a:cubicBezTo>
                    <a:pt x="1247" y="761"/>
                    <a:pt x="1247"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434950" y="1328575"/>
              <a:ext cx="32700" cy="32700"/>
            </a:xfrm>
            <a:custGeom>
              <a:avLst/>
              <a:gdLst/>
              <a:ahLst/>
              <a:cxnLst/>
              <a:rect l="l" t="t" r="r" b="b"/>
              <a:pathLst>
                <a:path w="1308" h="1308" extrusionOk="0">
                  <a:moveTo>
                    <a:pt x="1095" y="213"/>
                  </a:moveTo>
                  <a:cubicBezTo>
                    <a:pt x="852" y="1"/>
                    <a:pt x="487" y="1"/>
                    <a:pt x="275" y="213"/>
                  </a:cubicBezTo>
                  <a:cubicBezTo>
                    <a:pt x="275" y="213"/>
                    <a:pt x="275" y="244"/>
                    <a:pt x="244" y="244"/>
                  </a:cubicBezTo>
                  <a:cubicBezTo>
                    <a:pt x="244" y="244"/>
                    <a:pt x="244" y="244"/>
                    <a:pt x="244" y="244"/>
                  </a:cubicBezTo>
                  <a:cubicBezTo>
                    <a:pt x="1" y="487"/>
                    <a:pt x="1" y="852"/>
                    <a:pt x="214" y="1064"/>
                  </a:cubicBezTo>
                  <a:cubicBezTo>
                    <a:pt x="457" y="1308"/>
                    <a:pt x="822" y="1308"/>
                    <a:pt x="1034" y="1064"/>
                  </a:cubicBezTo>
                  <a:cubicBezTo>
                    <a:pt x="1034" y="1064"/>
                    <a:pt x="1034" y="1064"/>
                    <a:pt x="1065" y="1064"/>
                  </a:cubicBezTo>
                  <a:cubicBezTo>
                    <a:pt x="1065" y="1034"/>
                    <a:pt x="1065" y="1034"/>
                    <a:pt x="1095" y="1034"/>
                  </a:cubicBezTo>
                  <a:cubicBezTo>
                    <a:pt x="1308" y="821"/>
                    <a:pt x="1308" y="457"/>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357450" y="1405325"/>
              <a:ext cx="32700" cy="32700"/>
            </a:xfrm>
            <a:custGeom>
              <a:avLst/>
              <a:gdLst/>
              <a:ahLst/>
              <a:cxnLst/>
              <a:rect l="l" t="t" r="r" b="b"/>
              <a:pathLst>
                <a:path w="1308" h="1308" extrusionOk="0">
                  <a:moveTo>
                    <a:pt x="1095" y="213"/>
                  </a:moveTo>
                  <a:cubicBezTo>
                    <a:pt x="852" y="1"/>
                    <a:pt x="487" y="1"/>
                    <a:pt x="274" y="213"/>
                  </a:cubicBezTo>
                  <a:cubicBezTo>
                    <a:pt x="244" y="213"/>
                    <a:pt x="244" y="244"/>
                    <a:pt x="244" y="244"/>
                  </a:cubicBezTo>
                  <a:cubicBezTo>
                    <a:pt x="244" y="244"/>
                    <a:pt x="244" y="244"/>
                    <a:pt x="213" y="244"/>
                  </a:cubicBezTo>
                  <a:cubicBezTo>
                    <a:pt x="1" y="487"/>
                    <a:pt x="1" y="852"/>
                    <a:pt x="213" y="1064"/>
                  </a:cubicBezTo>
                  <a:cubicBezTo>
                    <a:pt x="426" y="1308"/>
                    <a:pt x="791" y="1308"/>
                    <a:pt x="1034" y="1064"/>
                  </a:cubicBezTo>
                  <a:cubicBezTo>
                    <a:pt x="1034" y="1064"/>
                    <a:pt x="1034" y="1064"/>
                    <a:pt x="1064" y="1064"/>
                  </a:cubicBezTo>
                  <a:cubicBezTo>
                    <a:pt x="1064" y="1034"/>
                    <a:pt x="1064" y="1034"/>
                    <a:pt x="1064" y="1034"/>
                  </a:cubicBezTo>
                  <a:cubicBezTo>
                    <a:pt x="1308" y="821"/>
                    <a:pt x="1308" y="456"/>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279175" y="1325550"/>
              <a:ext cx="35000" cy="35725"/>
            </a:xfrm>
            <a:custGeom>
              <a:avLst/>
              <a:gdLst/>
              <a:ahLst/>
              <a:cxnLst/>
              <a:rect l="l" t="t" r="r" b="b"/>
              <a:pathLst>
                <a:path w="1400" h="1429" extrusionOk="0">
                  <a:moveTo>
                    <a:pt x="1156" y="274"/>
                  </a:moveTo>
                  <a:cubicBezTo>
                    <a:pt x="913" y="30"/>
                    <a:pt x="518" y="0"/>
                    <a:pt x="274" y="243"/>
                  </a:cubicBezTo>
                  <a:cubicBezTo>
                    <a:pt x="274" y="274"/>
                    <a:pt x="274" y="274"/>
                    <a:pt x="274" y="274"/>
                  </a:cubicBezTo>
                  <a:cubicBezTo>
                    <a:pt x="274" y="274"/>
                    <a:pt x="244" y="274"/>
                    <a:pt x="244" y="304"/>
                  </a:cubicBezTo>
                  <a:cubicBezTo>
                    <a:pt x="1" y="547"/>
                    <a:pt x="1" y="942"/>
                    <a:pt x="244" y="1185"/>
                  </a:cubicBezTo>
                  <a:cubicBezTo>
                    <a:pt x="487" y="1429"/>
                    <a:pt x="882" y="1429"/>
                    <a:pt x="1126" y="1185"/>
                  </a:cubicBezTo>
                  <a:cubicBezTo>
                    <a:pt x="1126" y="1185"/>
                    <a:pt x="1126" y="1155"/>
                    <a:pt x="1126" y="1155"/>
                  </a:cubicBezTo>
                  <a:cubicBezTo>
                    <a:pt x="1156" y="1155"/>
                    <a:pt x="1156" y="1155"/>
                    <a:pt x="1156" y="1155"/>
                  </a:cubicBezTo>
                  <a:cubicBezTo>
                    <a:pt x="1399" y="912"/>
                    <a:pt x="1399" y="517"/>
                    <a:pt x="115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356700" y="1248800"/>
              <a:ext cx="35725" cy="35725"/>
            </a:xfrm>
            <a:custGeom>
              <a:avLst/>
              <a:gdLst/>
              <a:ahLst/>
              <a:cxnLst/>
              <a:rect l="l" t="t" r="r" b="b"/>
              <a:pathLst>
                <a:path w="1429" h="1429" extrusionOk="0">
                  <a:moveTo>
                    <a:pt x="1186" y="274"/>
                  </a:moveTo>
                  <a:cubicBezTo>
                    <a:pt x="942" y="30"/>
                    <a:pt x="547" y="0"/>
                    <a:pt x="304" y="243"/>
                  </a:cubicBezTo>
                  <a:cubicBezTo>
                    <a:pt x="274" y="274"/>
                    <a:pt x="274" y="274"/>
                    <a:pt x="274" y="274"/>
                  </a:cubicBezTo>
                  <a:cubicBezTo>
                    <a:pt x="274" y="274"/>
                    <a:pt x="243" y="304"/>
                    <a:pt x="243" y="304"/>
                  </a:cubicBezTo>
                  <a:cubicBezTo>
                    <a:pt x="0" y="547"/>
                    <a:pt x="0" y="942"/>
                    <a:pt x="243" y="1185"/>
                  </a:cubicBezTo>
                  <a:cubicBezTo>
                    <a:pt x="487" y="1429"/>
                    <a:pt x="882" y="1429"/>
                    <a:pt x="1125" y="1185"/>
                  </a:cubicBezTo>
                  <a:cubicBezTo>
                    <a:pt x="1125" y="1185"/>
                    <a:pt x="1125" y="1155"/>
                    <a:pt x="1155" y="1155"/>
                  </a:cubicBezTo>
                  <a:cubicBezTo>
                    <a:pt x="1155" y="1155"/>
                    <a:pt x="1155" y="1155"/>
                    <a:pt x="1186" y="1155"/>
                  </a:cubicBezTo>
                  <a:cubicBezTo>
                    <a:pt x="1429" y="912"/>
                    <a:pt x="1429" y="517"/>
                    <a:pt x="118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200925" y="1246500"/>
              <a:ext cx="38000" cy="38025"/>
            </a:xfrm>
            <a:custGeom>
              <a:avLst/>
              <a:gdLst/>
              <a:ahLst/>
              <a:cxnLst/>
              <a:rect l="l" t="t" r="r" b="b"/>
              <a:pathLst>
                <a:path w="1520" h="1521" extrusionOk="0">
                  <a:moveTo>
                    <a:pt x="1246" y="274"/>
                  </a:moveTo>
                  <a:cubicBezTo>
                    <a:pt x="1003" y="1"/>
                    <a:pt x="578" y="1"/>
                    <a:pt x="304" y="274"/>
                  </a:cubicBezTo>
                  <a:cubicBezTo>
                    <a:pt x="304" y="274"/>
                    <a:pt x="304" y="305"/>
                    <a:pt x="304" y="305"/>
                  </a:cubicBezTo>
                  <a:cubicBezTo>
                    <a:pt x="274" y="305"/>
                    <a:pt x="274" y="305"/>
                    <a:pt x="274" y="305"/>
                  </a:cubicBezTo>
                  <a:cubicBezTo>
                    <a:pt x="0" y="578"/>
                    <a:pt x="0" y="1004"/>
                    <a:pt x="274" y="1247"/>
                  </a:cubicBezTo>
                  <a:cubicBezTo>
                    <a:pt x="517" y="1521"/>
                    <a:pt x="942" y="1521"/>
                    <a:pt x="1186" y="1247"/>
                  </a:cubicBezTo>
                  <a:cubicBezTo>
                    <a:pt x="1216" y="1247"/>
                    <a:pt x="1216" y="1247"/>
                    <a:pt x="1216" y="1247"/>
                  </a:cubicBezTo>
                  <a:cubicBezTo>
                    <a:pt x="1216" y="1217"/>
                    <a:pt x="1246" y="1217"/>
                    <a:pt x="1246" y="1217"/>
                  </a:cubicBezTo>
                  <a:cubicBezTo>
                    <a:pt x="1520" y="943"/>
                    <a:pt x="1520" y="548"/>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278425" y="1169750"/>
              <a:ext cx="38025" cy="38025"/>
            </a:xfrm>
            <a:custGeom>
              <a:avLst/>
              <a:gdLst/>
              <a:ahLst/>
              <a:cxnLst/>
              <a:rect l="l" t="t" r="r" b="b"/>
              <a:pathLst>
                <a:path w="1521" h="1521" extrusionOk="0">
                  <a:moveTo>
                    <a:pt x="1277" y="274"/>
                  </a:moveTo>
                  <a:cubicBezTo>
                    <a:pt x="1004" y="31"/>
                    <a:pt x="578" y="1"/>
                    <a:pt x="335" y="274"/>
                  </a:cubicBezTo>
                  <a:cubicBezTo>
                    <a:pt x="304" y="274"/>
                    <a:pt x="304" y="305"/>
                    <a:pt x="304" y="305"/>
                  </a:cubicBezTo>
                  <a:cubicBezTo>
                    <a:pt x="304" y="305"/>
                    <a:pt x="274" y="305"/>
                    <a:pt x="274" y="305"/>
                  </a:cubicBezTo>
                  <a:cubicBezTo>
                    <a:pt x="0" y="578"/>
                    <a:pt x="0" y="1004"/>
                    <a:pt x="274" y="1247"/>
                  </a:cubicBezTo>
                  <a:cubicBezTo>
                    <a:pt x="517" y="1521"/>
                    <a:pt x="943" y="1521"/>
                    <a:pt x="1216" y="1247"/>
                  </a:cubicBezTo>
                  <a:cubicBezTo>
                    <a:pt x="1216" y="1247"/>
                    <a:pt x="1216" y="1247"/>
                    <a:pt x="1216" y="1247"/>
                  </a:cubicBezTo>
                  <a:cubicBezTo>
                    <a:pt x="1247" y="1217"/>
                    <a:pt x="1247" y="1217"/>
                    <a:pt x="1247" y="1217"/>
                  </a:cubicBezTo>
                  <a:cubicBezTo>
                    <a:pt x="1520" y="974"/>
                    <a:pt x="1520"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122650" y="1167475"/>
              <a:ext cx="40300" cy="40300"/>
            </a:xfrm>
            <a:custGeom>
              <a:avLst/>
              <a:gdLst/>
              <a:ahLst/>
              <a:cxnLst/>
              <a:rect l="l" t="t" r="r" b="b"/>
              <a:pathLst>
                <a:path w="1612" h="1612" extrusionOk="0">
                  <a:moveTo>
                    <a:pt x="1338" y="274"/>
                  </a:moveTo>
                  <a:cubicBezTo>
                    <a:pt x="1064" y="1"/>
                    <a:pt x="608" y="1"/>
                    <a:pt x="335" y="274"/>
                  </a:cubicBezTo>
                  <a:cubicBezTo>
                    <a:pt x="335" y="305"/>
                    <a:pt x="335" y="305"/>
                    <a:pt x="304" y="305"/>
                  </a:cubicBezTo>
                  <a:cubicBezTo>
                    <a:pt x="304" y="305"/>
                    <a:pt x="304" y="305"/>
                    <a:pt x="304" y="335"/>
                  </a:cubicBezTo>
                  <a:cubicBezTo>
                    <a:pt x="0" y="609"/>
                    <a:pt x="31" y="1065"/>
                    <a:pt x="274" y="1338"/>
                  </a:cubicBezTo>
                  <a:cubicBezTo>
                    <a:pt x="578" y="1612"/>
                    <a:pt x="1003" y="1612"/>
                    <a:pt x="1277" y="1338"/>
                  </a:cubicBezTo>
                  <a:cubicBezTo>
                    <a:pt x="1307" y="1338"/>
                    <a:pt x="1307" y="1308"/>
                    <a:pt x="1307" y="1308"/>
                  </a:cubicBezTo>
                  <a:cubicBezTo>
                    <a:pt x="1307" y="1308"/>
                    <a:pt x="1338" y="1308"/>
                    <a:pt x="1338" y="1277"/>
                  </a:cubicBezTo>
                  <a:cubicBezTo>
                    <a:pt x="1611" y="1004"/>
                    <a:pt x="1611" y="57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200925" y="1090725"/>
              <a:ext cx="39525" cy="40300"/>
            </a:xfrm>
            <a:custGeom>
              <a:avLst/>
              <a:gdLst/>
              <a:ahLst/>
              <a:cxnLst/>
              <a:rect l="l" t="t" r="r" b="b"/>
              <a:pathLst>
                <a:path w="1581" h="1612" extrusionOk="0">
                  <a:moveTo>
                    <a:pt x="1307" y="305"/>
                  </a:moveTo>
                  <a:cubicBezTo>
                    <a:pt x="1034" y="31"/>
                    <a:pt x="578" y="1"/>
                    <a:pt x="304" y="274"/>
                  </a:cubicBezTo>
                  <a:cubicBezTo>
                    <a:pt x="304" y="305"/>
                    <a:pt x="304" y="305"/>
                    <a:pt x="304" y="305"/>
                  </a:cubicBezTo>
                  <a:cubicBezTo>
                    <a:pt x="274" y="305"/>
                    <a:pt x="274" y="335"/>
                    <a:pt x="274" y="335"/>
                  </a:cubicBezTo>
                  <a:cubicBezTo>
                    <a:pt x="0" y="609"/>
                    <a:pt x="0" y="1065"/>
                    <a:pt x="274" y="1338"/>
                  </a:cubicBezTo>
                  <a:cubicBezTo>
                    <a:pt x="547" y="1612"/>
                    <a:pt x="1003" y="1612"/>
                    <a:pt x="1277" y="1338"/>
                  </a:cubicBezTo>
                  <a:cubicBezTo>
                    <a:pt x="1277" y="1338"/>
                    <a:pt x="1277" y="1308"/>
                    <a:pt x="1277" y="1308"/>
                  </a:cubicBezTo>
                  <a:cubicBezTo>
                    <a:pt x="1277" y="1308"/>
                    <a:pt x="1307" y="1308"/>
                    <a:pt x="1307" y="1308"/>
                  </a:cubicBezTo>
                  <a:cubicBezTo>
                    <a:pt x="1581" y="1004"/>
                    <a:pt x="1581" y="578"/>
                    <a:pt x="1307"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122650" y="1011700"/>
              <a:ext cx="42575" cy="42575"/>
            </a:xfrm>
            <a:custGeom>
              <a:avLst/>
              <a:gdLst/>
              <a:ahLst/>
              <a:cxnLst/>
              <a:rect l="l" t="t" r="r" b="b"/>
              <a:pathLst>
                <a:path w="1703" h="1703" extrusionOk="0">
                  <a:moveTo>
                    <a:pt x="1399" y="305"/>
                  </a:moveTo>
                  <a:cubicBezTo>
                    <a:pt x="1125" y="1"/>
                    <a:pt x="639" y="1"/>
                    <a:pt x="335" y="305"/>
                  </a:cubicBezTo>
                  <a:cubicBezTo>
                    <a:pt x="335" y="305"/>
                    <a:pt x="335" y="335"/>
                    <a:pt x="335" y="335"/>
                  </a:cubicBezTo>
                  <a:cubicBezTo>
                    <a:pt x="304" y="335"/>
                    <a:pt x="304" y="335"/>
                    <a:pt x="304" y="335"/>
                  </a:cubicBezTo>
                  <a:cubicBezTo>
                    <a:pt x="0" y="639"/>
                    <a:pt x="0" y="1095"/>
                    <a:pt x="304" y="1399"/>
                  </a:cubicBezTo>
                  <a:cubicBezTo>
                    <a:pt x="578" y="1703"/>
                    <a:pt x="1064" y="1703"/>
                    <a:pt x="1338" y="1399"/>
                  </a:cubicBezTo>
                  <a:cubicBezTo>
                    <a:pt x="1368" y="1399"/>
                    <a:pt x="1368" y="1399"/>
                    <a:pt x="1368" y="1399"/>
                  </a:cubicBezTo>
                  <a:cubicBezTo>
                    <a:pt x="1368" y="1368"/>
                    <a:pt x="1399" y="1368"/>
                    <a:pt x="1399" y="1368"/>
                  </a:cubicBezTo>
                  <a:cubicBezTo>
                    <a:pt x="1703" y="1064"/>
                    <a:pt x="1703" y="609"/>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045125" y="1088450"/>
              <a:ext cx="41825" cy="42575"/>
            </a:xfrm>
            <a:custGeom>
              <a:avLst/>
              <a:gdLst/>
              <a:ahLst/>
              <a:cxnLst/>
              <a:rect l="l" t="t" r="r" b="b"/>
              <a:pathLst>
                <a:path w="1673" h="1703" extrusionOk="0">
                  <a:moveTo>
                    <a:pt x="1399" y="305"/>
                  </a:moveTo>
                  <a:cubicBezTo>
                    <a:pt x="1095" y="1"/>
                    <a:pt x="639" y="1"/>
                    <a:pt x="335" y="305"/>
                  </a:cubicBezTo>
                  <a:cubicBezTo>
                    <a:pt x="335" y="305"/>
                    <a:pt x="335" y="305"/>
                    <a:pt x="305" y="335"/>
                  </a:cubicBezTo>
                  <a:cubicBezTo>
                    <a:pt x="305" y="335"/>
                    <a:pt x="305" y="335"/>
                    <a:pt x="305" y="335"/>
                  </a:cubicBezTo>
                  <a:cubicBezTo>
                    <a:pt x="1" y="639"/>
                    <a:pt x="1" y="1095"/>
                    <a:pt x="275" y="1399"/>
                  </a:cubicBezTo>
                  <a:cubicBezTo>
                    <a:pt x="579" y="1703"/>
                    <a:pt x="1034" y="1703"/>
                    <a:pt x="1338" y="1399"/>
                  </a:cubicBezTo>
                  <a:cubicBezTo>
                    <a:pt x="1338" y="1399"/>
                    <a:pt x="1369" y="1399"/>
                    <a:pt x="1369" y="1368"/>
                  </a:cubicBezTo>
                  <a:cubicBezTo>
                    <a:pt x="1369" y="1368"/>
                    <a:pt x="1369" y="1368"/>
                    <a:pt x="1399" y="1368"/>
                  </a:cubicBezTo>
                  <a:cubicBezTo>
                    <a:pt x="1673" y="1064"/>
                    <a:pt x="1673" y="609"/>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1966875" y="1009425"/>
              <a:ext cx="44850" cy="44850"/>
            </a:xfrm>
            <a:custGeom>
              <a:avLst/>
              <a:gdLst/>
              <a:ahLst/>
              <a:cxnLst/>
              <a:rect l="l" t="t" r="r" b="b"/>
              <a:pathLst>
                <a:path w="1794" h="1794" extrusionOk="0">
                  <a:moveTo>
                    <a:pt x="1490" y="335"/>
                  </a:moveTo>
                  <a:cubicBezTo>
                    <a:pt x="1155" y="0"/>
                    <a:pt x="669" y="0"/>
                    <a:pt x="365" y="304"/>
                  </a:cubicBezTo>
                  <a:cubicBezTo>
                    <a:pt x="335" y="304"/>
                    <a:pt x="335" y="335"/>
                    <a:pt x="335" y="335"/>
                  </a:cubicBezTo>
                  <a:cubicBezTo>
                    <a:pt x="335" y="335"/>
                    <a:pt x="335" y="335"/>
                    <a:pt x="304" y="365"/>
                  </a:cubicBezTo>
                  <a:cubicBezTo>
                    <a:pt x="0" y="669"/>
                    <a:pt x="0" y="1155"/>
                    <a:pt x="304" y="1490"/>
                  </a:cubicBezTo>
                  <a:cubicBezTo>
                    <a:pt x="608" y="1794"/>
                    <a:pt x="1125" y="1794"/>
                    <a:pt x="1429" y="1490"/>
                  </a:cubicBezTo>
                  <a:cubicBezTo>
                    <a:pt x="1429" y="1490"/>
                    <a:pt x="1429" y="1459"/>
                    <a:pt x="1459" y="1459"/>
                  </a:cubicBezTo>
                  <a:cubicBezTo>
                    <a:pt x="1459" y="1459"/>
                    <a:pt x="1459" y="1459"/>
                    <a:pt x="1459" y="1429"/>
                  </a:cubicBezTo>
                  <a:cubicBezTo>
                    <a:pt x="1794" y="1125"/>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044375" y="932675"/>
              <a:ext cx="44850" cy="44850"/>
            </a:xfrm>
            <a:custGeom>
              <a:avLst/>
              <a:gdLst/>
              <a:ahLst/>
              <a:cxnLst/>
              <a:rect l="l" t="t" r="r" b="b"/>
              <a:pathLst>
                <a:path w="1794" h="1794" extrusionOk="0">
                  <a:moveTo>
                    <a:pt x="1490" y="335"/>
                  </a:moveTo>
                  <a:cubicBezTo>
                    <a:pt x="1186" y="1"/>
                    <a:pt x="669" y="1"/>
                    <a:pt x="365" y="304"/>
                  </a:cubicBezTo>
                  <a:cubicBezTo>
                    <a:pt x="365" y="335"/>
                    <a:pt x="365" y="335"/>
                    <a:pt x="335" y="335"/>
                  </a:cubicBezTo>
                  <a:cubicBezTo>
                    <a:pt x="335" y="335"/>
                    <a:pt x="335" y="335"/>
                    <a:pt x="305" y="365"/>
                  </a:cubicBezTo>
                  <a:cubicBezTo>
                    <a:pt x="1" y="669"/>
                    <a:pt x="1" y="1156"/>
                    <a:pt x="305" y="1490"/>
                  </a:cubicBezTo>
                  <a:cubicBezTo>
                    <a:pt x="609" y="1794"/>
                    <a:pt x="1125" y="1794"/>
                    <a:pt x="1429" y="1490"/>
                  </a:cubicBezTo>
                  <a:cubicBezTo>
                    <a:pt x="1429" y="1490"/>
                    <a:pt x="1429" y="1459"/>
                    <a:pt x="1460" y="1459"/>
                  </a:cubicBezTo>
                  <a:cubicBezTo>
                    <a:pt x="1460" y="1459"/>
                    <a:pt x="1460" y="1459"/>
                    <a:pt x="1490" y="1459"/>
                  </a:cubicBezTo>
                  <a:cubicBezTo>
                    <a:pt x="1794" y="1125"/>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1966875" y="853650"/>
              <a:ext cx="46375" cy="47125"/>
            </a:xfrm>
            <a:custGeom>
              <a:avLst/>
              <a:gdLst/>
              <a:ahLst/>
              <a:cxnLst/>
              <a:rect l="l" t="t" r="r" b="b"/>
              <a:pathLst>
                <a:path w="1855" h="1885" extrusionOk="0">
                  <a:moveTo>
                    <a:pt x="1550" y="335"/>
                  </a:moveTo>
                  <a:cubicBezTo>
                    <a:pt x="1216" y="0"/>
                    <a:pt x="699" y="0"/>
                    <a:pt x="365" y="335"/>
                  </a:cubicBezTo>
                  <a:cubicBezTo>
                    <a:pt x="365" y="335"/>
                    <a:pt x="335" y="335"/>
                    <a:pt x="335" y="365"/>
                  </a:cubicBezTo>
                  <a:cubicBezTo>
                    <a:pt x="335" y="365"/>
                    <a:pt x="335" y="365"/>
                    <a:pt x="304" y="365"/>
                  </a:cubicBezTo>
                  <a:cubicBezTo>
                    <a:pt x="0" y="699"/>
                    <a:pt x="0" y="1216"/>
                    <a:pt x="304" y="1551"/>
                  </a:cubicBezTo>
                  <a:cubicBezTo>
                    <a:pt x="639" y="1885"/>
                    <a:pt x="1155" y="1885"/>
                    <a:pt x="1490" y="1551"/>
                  </a:cubicBezTo>
                  <a:cubicBezTo>
                    <a:pt x="1490" y="1551"/>
                    <a:pt x="1490" y="1551"/>
                    <a:pt x="1520" y="1551"/>
                  </a:cubicBezTo>
                  <a:cubicBezTo>
                    <a:pt x="1520" y="1520"/>
                    <a:pt x="1520" y="1520"/>
                    <a:pt x="1520" y="1520"/>
                  </a:cubicBezTo>
                  <a:cubicBezTo>
                    <a:pt x="1854" y="1186"/>
                    <a:pt x="1854" y="669"/>
                    <a:pt x="155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1888600" y="930400"/>
              <a:ext cx="47125" cy="47125"/>
            </a:xfrm>
            <a:custGeom>
              <a:avLst/>
              <a:gdLst/>
              <a:ahLst/>
              <a:cxnLst/>
              <a:rect l="l" t="t" r="r" b="b"/>
              <a:pathLst>
                <a:path w="1885" h="1885" extrusionOk="0">
                  <a:moveTo>
                    <a:pt x="1551" y="335"/>
                  </a:moveTo>
                  <a:cubicBezTo>
                    <a:pt x="1247" y="0"/>
                    <a:pt x="700" y="0"/>
                    <a:pt x="396" y="335"/>
                  </a:cubicBezTo>
                  <a:cubicBezTo>
                    <a:pt x="365" y="335"/>
                    <a:pt x="365" y="335"/>
                    <a:pt x="365" y="365"/>
                  </a:cubicBezTo>
                  <a:cubicBezTo>
                    <a:pt x="365" y="365"/>
                    <a:pt x="335" y="365"/>
                    <a:pt x="335" y="365"/>
                  </a:cubicBezTo>
                  <a:cubicBezTo>
                    <a:pt x="0" y="699"/>
                    <a:pt x="0" y="1216"/>
                    <a:pt x="335" y="1550"/>
                  </a:cubicBezTo>
                  <a:cubicBezTo>
                    <a:pt x="639" y="1885"/>
                    <a:pt x="1186" y="1885"/>
                    <a:pt x="1520" y="1550"/>
                  </a:cubicBezTo>
                  <a:cubicBezTo>
                    <a:pt x="1520" y="1550"/>
                    <a:pt x="1520" y="1550"/>
                    <a:pt x="1520" y="1550"/>
                  </a:cubicBezTo>
                  <a:cubicBezTo>
                    <a:pt x="1551" y="1520"/>
                    <a:pt x="1551" y="1520"/>
                    <a:pt x="1551" y="1520"/>
                  </a:cubicBezTo>
                  <a:cubicBezTo>
                    <a:pt x="1885" y="1186"/>
                    <a:pt x="188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1810325" y="851375"/>
              <a:ext cx="50175" cy="49400"/>
            </a:xfrm>
            <a:custGeom>
              <a:avLst/>
              <a:gdLst/>
              <a:ahLst/>
              <a:cxnLst/>
              <a:rect l="l" t="t" r="r" b="b"/>
              <a:pathLst>
                <a:path w="2007" h="1976" extrusionOk="0">
                  <a:moveTo>
                    <a:pt x="1642" y="335"/>
                  </a:moveTo>
                  <a:cubicBezTo>
                    <a:pt x="1308" y="0"/>
                    <a:pt x="761" y="0"/>
                    <a:pt x="396" y="335"/>
                  </a:cubicBezTo>
                  <a:cubicBezTo>
                    <a:pt x="396" y="335"/>
                    <a:pt x="396" y="365"/>
                    <a:pt x="396" y="365"/>
                  </a:cubicBezTo>
                  <a:cubicBezTo>
                    <a:pt x="365" y="365"/>
                    <a:pt x="365" y="365"/>
                    <a:pt x="365" y="395"/>
                  </a:cubicBezTo>
                  <a:cubicBezTo>
                    <a:pt x="1" y="730"/>
                    <a:pt x="31" y="1277"/>
                    <a:pt x="365" y="1611"/>
                  </a:cubicBezTo>
                  <a:cubicBezTo>
                    <a:pt x="700" y="1976"/>
                    <a:pt x="1247" y="1976"/>
                    <a:pt x="1581" y="1642"/>
                  </a:cubicBezTo>
                  <a:cubicBezTo>
                    <a:pt x="1612" y="1642"/>
                    <a:pt x="1612" y="1611"/>
                    <a:pt x="1612" y="1611"/>
                  </a:cubicBezTo>
                  <a:cubicBezTo>
                    <a:pt x="1612" y="1611"/>
                    <a:pt x="1642" y="1611"/>
                    <a:pt x="1642" y="1581"/>
                  </a:cubicBezTo>
                  <a:cubicBezTo>
                    <a:pt x="1976" y="1246"/>
                    <a:pt x="2007" y="699"/>
                    <a:pt x="164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1888600" y="774625"/>
              <a:ext cx="49425" cy="49400"/>
            </a:xfrm>
            <a:custGeom>
              <a:avLst/>
              <a:gdLst/>
              <a:ahLst/>
              <a:cxnLst/>
              <a:rect l="l" t="t" r="r" b="b"/>
              <a:pathLst>
                <a:path w="1977" h="1976" extrusionOk="0">
                  <a:moveTo>
                    <a:pt x="1611" y="365"/>
                  </a:moveTo>
                  <a:cubicBezTo>
                    <a:pt x="1277" y="0"/>
                    <a:pt x="730" y="0"/>
                    <a:pt x="396" y="335"/>
                  </a:cubicBezTo>
                  <a:cubicBezTo>
                    <a:pt x="365" y="335"/>
                    <a:pt x="365" y="365"/>
                    <a:pt x="365" y="365"/>
                  </a:cubicBezTo>
                  <a:cubicBezTo>
                    <a:pt x="365" y="365"/>
                    <a:pt x="335" y="365"/>
                    <a:pt x="335" y="395"/>
                  </a:cubicBezTo>
                  <a:cubicBezTo>
                    <a:pt x="0" y="730"/>
                    <a:pt x="0" y="1277"/>
                    <a:pt x="335" y="1611"/>
                  </a:cubicBezTo>
                  <a:cubicBezTo>
                    <a:pt x="669" y="1976"/>
                    <a:pt x="1216" y="1976"/>
                    <a:pt x="1581" y="1642"/>
                  </a:cubicBezTo>
                  <a:cubicBezTo>
                    <a:pt x="1581" y="1642"/>
                    <a:pt x="1581" y="1611"/>
                    <a:pt x="1581" y="1611"/>
                  </a:cubicBezTo>
                  <a:cubicBezTo>
                    <a:pt x="1611" y="1611"/>
                    <a:pt x="1611" y="1611"/>
                    <a:pt x="1611" y="1581"/>
                  </a:cubicBezTo>
                  <a:cubicBezTo>
                    <a:pt x="1976" y="1246"/>
                    <a:pt x="1976" y="699"/>
                    <a:pt x="161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1732825" y="772350"/>
              <a:ext cx="51700" cy="51675"/>
            </a:xfrm>
            <a:custGeom>
              <a:avLst/>
              <a:gdLst/>
              <a:ahLst/>
              <a:cxnLst/>
              <a:rect l="l" t="t" r="r" b="b"/>
              <a:pathLst>
                <a:path w="2068" h="2067" extrusionOk="0">
                  <a:moveTo>
                    <a:pt x="1703" y="365"/>
                  </a:moveTo>
                  <a:cubicBezTo>
                    <a:pt x="1338" y="0"/>
                    <a:pt x="760" y="0"/>
                    <a:pt x="395" y="365"/>
                  </a:cubicBezTo>
                  <a:cubicBezTo>
                    <a:pt x="395" y="365"/>
                    <a:pt x="395" y="365"/>
                    <a:pt x="395" y="365"/>
                  </a:cubicBezTo>
                  <a:cubicBezTo>
                    <a:pt x="365" y="395"/>
                    <a:pt x="365" y="395"/>
                    <a:pt x="365" y="395"/>
                  </a:cubicBezTo>
                  <a:cubicBezTo>
                    <a:pt x="0" y="760"/>
                    <a:pt x="0" y="1337"/>
                    <a:pt x="365" y="1702"/>
                  </a:cubicBezTo>
                  <a:cubicBezTo>
                    <a:pt x="699" y="2067"/>
                    <a:pt x="1277" y="2067"/>
                    <a:pt x="1642" y="1702"/>
                  </a:cubicBezTo>
                  <a:cubicBezTo>
                    <a:pt x="1672" y="1702"/>
                    <a:pt x="1672" y="1702"/>
                    <a:pt x="1672" y="1672"/>
                  </a:cubicBezTo>
                  <a:cubicBezTo>
                    <a:pt x="1672" y="1672"/>
                    <a:pt x="1703" y="1672"/>
                    <a:pt x="1703" y="1672"/>
                  </a:cubicBezTo>
                  <a:cubicBezTo>
                    <a:pt x="2067" y="1307"/>
                    <a:pt x="2067" y="730"/>
                    <a:pt x="170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1810325" y="695600"/>
              <a:ext cx="51700" cy="51675"/>
            </a:xfrm>
            <a:custGeom>
              <a:avLst/>
              <a:gdLst/>
              <a:ahLst/>
              <a:cxnLst/>
              <a:rect l="l" t="t" r="r" b="b"/>
              <a:pathLst>
                <a:path w="2068" h="2067" extrusionOk="0">
                  <a:moveTo>
                    <a:pt x="1703" y="365"/>
                  </a:moveTo>
                  <a:cubicBezTo>
                    <a:pt x="1338" y="0"/>
                    <a:pt x="761" y="0"/>
                    <a:pt x="396" y="365"/>
                  </a:cubicBezTo>
                  <a:cubicBezTo>
                    <a:pt x="396" y="365"/>
                    <a:pt x="396" y="365"/>
                    <a:pt x="396" y="395"/>
                  </a:cubicBezTo>
                  <a:cubicBezTo>
                    <a:pt x="365" y="395"/>
                    <a:pt x="365" y="395"/>
                    <a:pt x="365" y="395"/>
                  </a:cubicBezTo>
                  <a:cubicBezTo>
                    <a:pt x="1" y="760"/>
                    <a:pt x="1" y="1337"/>
                    <a:pt x="365" y="1702"/>
                  </a:cubicBezTo>
                  <a:cubicBezTo>
                    <a:pt x="700" y="2067"/>
                    <a:pt x="1308" y="2067"/>
                    <a:pt x="1672" y="1702"/>
                  </a:cubicBezTo>
                  <a:cubicBezTo>
                    <a:pt x="1672" y="1702"/>
                    <a:pt x="1672" y="1702"/>
                    <a:pt x="1672" y="1702"/>
                  </a:cubicBezTo>
                  <a:cubicBezTo>
                    <a:pt x="1672" y="1672"/>
                    <a:pt x="1703" y="1672"/>
                    <a:pt x="1703" y="1672"/>
                  </a:cubicBezTo>
                  <a:cubicBezTo>
                    <a:pt x="2068" y="1307"/>
                    <a:pt x="2068" y="730"/>
                    <a:pt x="170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1732050" y="616550"/>
              <a:ext cx="54000" cy="54000"/>
            </a:xfrm>
            <a:custGeom>
              <a:avLst/>
              <a:gdLst/>
              <a:ahLst/>
              <a:cxnLst/>
              <a:rect l="l" t="t" r="r" b="b"/>
              <a:pathLst>
                <a:path w="2160" h="2160" extrusionOk="0">
                  <a:moveTo>
                    <a:pt x="1794" y="396"/>
                  </a:moveTo>
                  <a:cubicBezTo>
                    <a:pt x="1430" y="1"/>
                    <a:pt x="822" y="1"/>
                    <a:pt x="426" y="366"/>
                  </a:cubicBezTo>
                  <a:cubicBezTo>
                    <a:pt x="426" y="396"/>
                    <a:pt x="426" y="396"/>
                    <a:pt x="426" y="396"/>
                  </a:cubicBezTo>
                  <a:cubicBezTo>
                    <a:pt x="396" y="396"/>
                    <a:pt x="396" y="396"/>
                    <a:pt x="396" y="426"/>
                  </a:cubicBezTo>
                  <a:cubicBezTo>
                    <a:pt x="1" y="791"/>
                    <a:pt x="1" y="1399"/>
                    <a:pt x="396" y="1794"/>
                  </a:cubicBezTo>
                  <a:cubicBezTo>
                    <a:pt x="761" y="2159"/>
                    <a:pt x="1369" y="2159"/>
                    <a:pt x="1734" y="1794"/>
                  </a:cubicBezTo>
                  <a:cubicBezTo>
                    <a:pt x="1764" y="1794"/>
                    <a:pt x="1764" y="1764"/>
                    <a:pt x="1764" y="1764"/>
                  </a:cubicBezTo>
                  <a:cubicBezTo>
                    <a:pt x="1764" y="1764"/>
                    <a:pt x="1794" y="1764"/>
                    <a:pt x="1794" y="1733"/>
                  </a:cubicBezTo>
                  <a:cubicBezTo>
                    <a:pt x="2159" y="1369"/>
                    <a:pt x="2159" y="761"/>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1654550" y="693300"/>
              <a:ext cx="53975" cy="53975"/>
            </a:xfrm>
            <a:custGeom>
              <a:avLst/>
              <a:gdLst/>
              <a:ahLst/>
              <a:cxnLst/>
              <a:rect l="l" t="t" r="r" b="b"/>
              <a:pathLst>
                <a:path w="2159" h="2159" extrusionOk="0">
                  <a:moveTo>
                    <a:pt x="1794" y="396"/>
                  </a:moveTo>
                  <a:cubicBezTo>
                    <a:pt x="1429" y="1"/>
                    <a:pt x="791" y="1"/>
                    <a:pt x="426" y="366"/>
                  </a:cubicBezTo>
                  <a:cubicBezTo>
                    <a:pt x="426" y="366"/>
                    <a:pt x="426" y="396"/>
                    <a:pt x="396" y="396"/>
                  </a:cubicBezTo>
                  <a:cubicBezTo>
                    <a:pt x="396" y="396"/>
                    <a:pt x="396" y="396"/>
                    <a:pt x="396" y="426"/>
                  </a:cubicBezTo>
                  <a:cubicBezTo>
                    <a:pt x="1" y="791"/>
                    <a:pt x="1" y="1399"/>
                    <a:pt x="365" y="1764"/>
                  </a:cubicBezTo>
                  <a:cubicBezTo>
                    <a:pt x="760" y="2159"/>
                    <a:pt x="1368" y="2159"/>
                    <a:pt x="1733" y="1794"/>
                  </a:cubicBezTo>
                  <a:cubicBezTo>
                    <a:pt x="1733" y="1764"/>
                    <a:pt x="1764" y="1764"/>
                    <a:pt x="1764" y="1764"/>
                  </a:cubicBezTo>
                  <a:cubicBezTo>
                    <a:pt x="1764" y="1764"/>
                    <a:pt x="1764" y="1764"/>
                    <a:pt x="1794" y="1733"/>
                  </a:cubicBezTo>
                  <a:cubicBezTo>
                    <a:pt x="2159" y="1369"/>
                    <a:pt x="2159" y="761"/>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1654550" y="537525"/>
              <a:ext cx="56250" cy="56275"/>
            </a:xfrm>
            <a:custGeom>
              <a:avLst/>
              <a:gdLst/>
              <a:ahLst/>
              <a:cxnLst/>
              <a:rect l="l" t="t" r="r" b="b"/>
              <a:pathLst>
                <a:path w="2250" h="2251" extrusionOk="0">
                  <a:moveTo>
                    <a:pt x="1855" y="396"/>
                  </a:moveTo>
                  <a:cubicBezTo>
                    <a:pt x="1460" y="1"/>
                    <a:pt x="821" y="1"/>
                    <a:pt x="426" y="396"/>
                  </a:cubicBezTo>
                  <a:cubicBezTo>
                    <a:pt x="426" y="396"/>
                    <a:pt x="426" y="396"/>
                    <a:pt x="396" y="426"/>
                  </a:cubicBezTo>
                  <a:cubicBezTo>
                    <a:pt x="396" y="426"/>
                    <a:pt x="396" y="426"/>
                    <a:pt x="396" y="426"/>
                  </a:cubicBezTo>
                  <a:cubicBezTo>
                    <a:pt x="1" y="821"/>
                    <a:pt x="1" y="1460"/>
                    <a:pt x="365" y="1855"/>
                  </a:cubicBezTo>
                  <a:cubicBezTo>
                    <a:pt x="760" y="2250"/>
                    <a:pt x="1399" y="2250"/>
                    <a:pt x="1794" y="1855"/>
                  </a:cubicBezTo>
                  <a:cubicBezTo>
                    <a:pt x="1794" y="1855"/>
                    <a:pt x="1824" y="1855"/>
                    <a:pt x="1824" y="1855"/>
                  </a:cubicBezTo>
                  <a:cubicBezTo>
                    <a:pt x="1824" y="1825"/>
                    <a:pt x="1824" y="1825"/>
                    <a:pt x="1855" y="1825"/>
                  </a:cubicBezTo>
                  <a:cubicBezTo>
                    <a:pt x="2250" y="1429"/>
                    <a:pt x="2250" y="791"/>
                    <a:pt x="185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1576275" y="614275"/>
              <a:ext cx="56275" cy="56275"/>
            </a:xfrm>
            <a:custGeom>
              <a:avLst/>
              <a:gdLst/>
              <a:ahLst/>
              <a:cxnLst/>
              <a:rect l="l" t="t" r="r" b="b"/>
              <a:pathLst>
                <a:path w="2251" h="2251" extrusionOk="0">
                  <a:moveTo>
                    <a:pt x="1885" y="396"/>
                  </a:moveTo>
                  <a:cubicBezTo>
                    <a:pt x="1490" y="1"/>
                    <a:pt x="852" y="1"/>
                    <a:pt x="457" y="396"/>
                  </a:cubicBezTo>
                  <a:cubicBezTo>
                    <a:pt x="457" y="396"/>
                    <a:pt x="426" y="396"/>
                    <a:pt x="426" y="396"/>
                  </a:cubicBezTo>
                  <a:cubicBezTo>
                    <a:pt x="426" y="426"/>
                    <a:pt x="426" y="426"/>
                    <a:pt x="396" y="426"/>
                  </a:cubicBezTo>
                  <a:cubicBezTo>
                    <a:pt x="1" y="821"/>
                    <a:pt x="1" y="1460"/>
                    <a:pt x="396" y="1855"/>
                  </a:cubicBezTo>
                  <a:cubicBezTo>
                    <a:pt x="791" y="2250"/>
                    <a:pt x="1429" y="2250"/>
                    <a:pt x="1825" y="1855"/>
                  </a:cubicBezTo>
                  <a:cubicBezTo>
                    <a:pt x="1825" y="1855"/>
                    <a:pt x="1825" y="1855"/>
                    <a:pt x="1855" y="1824"/>
                  </a:cubicBezTo>
                  <a:cubicBezTo>
                    <a:pt x="1855" y="1824"/>
                    <a:pt x="1855" y="1824"/>
                    <a:pt x="1855" y="1824"/>
                  </a:cubicBezTo>
                  <a:cubicBezTo>
                    <a:pt x="2250" y="1429"/>
                    <a:pt x="2250" y="791"/>
                    <a:pt x="188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1498025" y="535250"/>
              <a:ext cx="59275" cy="58550"/>
            </a:xfrm>
            <a:custGeom>
              <a:avLst/>
              <a:gdLst/>
              <a:ahLst/>
              <a:cxnLst/>
              <a:rect l="l" t="t" r="r" b="b"/>
              <a:pathLst>
                <a:path w="2371" h="2342" extrusionOk="0">
                  <a:moveTo>
                    <a:pt x="1945" y="396"/>
                  </a:moveTo>
                  <a:cubicBezTo>
                    <a:pt x="1550" y="1"/>
                    <a:pt x="882" y="1"/>
                    <a:pt x="486" y="396"/>
                  </a:cubicBezTo>
                  <a:cubicBezTo>
                    <a:pt x="456" y="396"/>
                    <a:pt x="456" y="426"/>
                    <a:pt x="456" y="426"/>
                  </a:cubicBezTo>
                  <a:cubicBezTo>
                    <a:pt x="456" y="426"/>
                    <a:pt x="456" y="426"/>
                    <a:pt x="426" y="457"/>
                  </a:cubicBezTo>
                  <a:cubicBezTo>
                    <a:pt x="30" y="852"/>
                    <a:pt x="0" y="1520"/>
                    <a:pt x="426" y="1916"/>
                  </a:cubicBezTo>
                  <a:cubicBezTo>
                    <a:pt x="821" y="2341"/>
                    <a:pt x="1489" y="2341"/>
                    <a:pt x="1915" y="1946"/>
                  </a:cubicBezTo>
                  <a:cubicBezTo>
                    <a:pt x="1915" y="1916"/>
                    <a:pt x="1915" y="1916"/>
                    <a:pt x="1915" y="1916"/>
                  </a:cubicBezTo>
                  <a:cubicBezTo>
                    <a:pt x="1945" y="1916"/>
                    <a:pt x="1945" y="1916"/>
                    <a:pt x="1945" y="1885"/>
                  </a:cubicBezTo>
                  <a:cubicBezTo>
                    <a:pt x="2371" y="1490"/>
                    <a:pt x="2371" y="821"/>
                    <a:pt x="194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1576275" y="458500"/>
              <a:ext cx="58550" cy="58550"/>
            </a:xfrm>
            <a:custGeom>
              <a:avLst/>
              <a:gdLst/>
              <a:ahLst/>
              <a:cxnLst/>
              <a:rect l="l" t="t" r="r" b="b"/>
              <a:pathLst>
                <a:path w="2342" h="2342" extrusionOk="0">
                  <a:moveTo>
                    <a:pt x="1946" y="396"/>
                  </a:moveTo>
                  <a:cubicBezTo>
                    <a:pt x="1521" y="1"/>
                    <a:pt x="882" y="1"/>
                    <a:pt x="457" y="396"/>
                  </a:cubicBezTo>
                  <a:cubicBezTo>
                    <a:pt x="457" y="426"/>
                    <a:pt x="457" y="426"/>
                    <a:pt x="426" y="426"/>
                  </a:cubicBezTo>
                  <a:cubicBezTo>
                    <a:pt x="426" y="426"/>
                    <a:pt x="426" y="426"/>
                    <a:pt x="396" y="457"/>
                  </a:cubicBezTo>
                  <a:cubicBezTo>
                    <a:pt x="1" y="852"/>
                    <a:pt x="1" y="1520"/>
                    <a:pt x="396" y="1916"/>
                  </a:cubicBezTo>
                  <a:cubicBezTo>
                    <a:pt x="822" y="2341"/>
                    <a:pt x="1490" y="2341"/>
                    <a:pt x="1885" y="1946"/>
                  </a:cubicBezTo>
                  <a:cubicBezTo>
                    <a:pt x="1885" y="1946"/>
                    <a:pt x="1885" y="1916"/>
                    <a:pt x="1916" y="1916"/>
                  </a:cubicBezTo>
                  <a:cubicBezTo>
                    <a:pt x="1916" y="1916"/>
                    <a:pt x="1916" y="1916"/>
                    <a:pt x="1916" y="1885"/>
                  </a:cubicBezTo>
                  <a:cubicBezTo>
                    <a:pt x="2341" y="1490"/>
                    <a:pt x="2341" y="821"/>
                    <a:pt x="1946"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1498025" y="379475"/>
              <a:ext cx="60800" cy="60825"/>
            </a:xfrm>
            <a:custGeom>
              <a:avLst/>
              <a:gdLst/>
              <a:ahLst/>
              <a:cxnLst/>
              <a:rect l="l" t="t" r="r" b="b"/>
              <a:pathLst>
                <a:path w="2432" h="2433" extrusionOk="0">
                  <a:moveTo>
                    <a:pt x="2037" y="426"/>
                  </a:moveTo>
                  <a:cubicBezTo>
                    <a:pt x="1611" y="1"/>
                    <a:pt x="912" y="1"/>
                    <a:pt x="486" y="426"/>
                  </a:cubicBezTo>
                  <a:cubicBezTo>
                    <a:pt x="456" y="426"/>
                    <a:pt x="456" y="426"/>
                    <a:pt x="456" y="426"/>
                  </a:cubicBezTo>
                  <a:cubicBezTo>
                    <a:pt x="456" y="456"/>
                    <a:pt x="426" y="456"/>
                    <a:pt x="426" y="456"/>
                  </a:cubicBezTo>
                  <a:cubicBezTo>
                    <a:pt x="0" y="882"/>
                    <a:pt x="0" y="1581"/>
                    <a:pt x="426" y="2007"/>
                  </a:cubicBezTo>
                  <a:cubicBezTo>
                    <a:pt x="851" y="2432"/>
                    <a:pt x="1550" y="2432"/>
                    <a:pt x="1976" y="2007"/>
                  </a:cubicBezTo>
                  <a:cubicBezTo>
                    <a:pt x="1976" y="2007"/>
                    <a:pt x="1976" y="2007"/>
                    <a:pt x="1976" y="2007"/>
                  </a:cubicBezTo>
                  <a:cubicBezTo>
                    <a:pt x="2006" y="1976"/>
                    <a:pt x="2006" y="1976"/>
                    <a:pt x="2006" y="1976"/>
                  </a:cubicBezTo>
                  <a:cubicBezTo>
                    <a:pt x="2432" y="1551"/>
                    <a:pt x="2432" y="852"/>
                    <a:pt x="203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1420500" y="456225"/>
              <a:ext cx="60825" cy="60825"/>
            </a:xfrm>
            <a:custGeom>
              <a:avLst/>
              <a:gdLst/>
              <a:ahLst/>
              <a:cxnLst/>
              <a:rect l="l" t="t" r="r" b="b"/>
              <a:pathLst>
                <a:path w="2433" h="2433" extrusionOk="0">
                  <a:moveTo>
                    <a:pt x="2007" y="426"/>
                  </a:moveTo>
                  <a:cubicBezTo>
                    <a:pt x="1581" y="0"/>
                    <a:pt x="882" y="0"/>
                    <a:pt x="457" y="426"/>
                  </a:cubicBezTo>
                  <a:cubicBezTo>
                    <a:pt x="457" y="426"/>
                    <a:pt x="457" y="426"/>
                    <a:pt x="457" y="426"/>
                  </a:cubicBezTo>
                  <a:cubicBezTo>
                    <a:pt x="426" y="456"/>
                    <a:pt x="426" y="456"/>
                    <a:pt x="426" y="456"/>
                  </a:cubicBezTo>
                  <a:cubicBezTo>
                    <a:pt x="1" y="882"/>
                    <a:pt x="1" y="1581"/>
                    <a:pt x="426" y="2007"/>
                  </a:cubicBezTo>
                  <a:cubicBezTo>
                    <a:pt x="852" y="2432"/>
                    <a:pt x="1521" y="2432"/>
                    <a:pt x="1946" y="2007"/>
                  </a:cubicBezTo>
                  <a:cubicBezTo>
                    <a:pt x="1976" y="2007"/>
                    <a:pt x="1976" y="2007"/>
                    <a:pt x="1976" y="1976"/>
                  </a:cubicBezTo>
                  <a:cubicBezTo>
                    <a:pt x="1976" y="1976"/>
                    <a:pt x="2007" y="1976"/>
                    <a:pt x="2007" y="1976"/>
                  </a:cubicBezTo>
                  <a:cubicBezTo>
                    <a:pt x="2432" y="1551"/>
                    <a:pt x="2432" y="852"/>
                    <a:pt x="200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1342225" y="377200"/>
              <a:ext cx="63875" cy="63100"/>
            </a:xfrm>
            <a:custGeom>
              <a:avLst/>
              <a:gdLst/>
              <a:ahLst/>
              <a:cxnLst/>
              <a:rect l="l" t="t" r="r" b="b"/>
              <a:pathLst>
                <a:path w="2555" h="2524" extrusionOk="0">
                  <a:moveTo>
                    <a:pt x="2098" y="426"/>
                  </a:moveTo>
                  <a:cubicBezTo>
                    <a:pt x="1673" y="0"/>
                    <a:pt x="943" y="0"/>
                    <a:pt x="487" y="426"/>
                  </a:cubicBezTo>
                  <a:cubicBezTo>
                    <a:pt x="487" y="426"/>
                    <a:pt x="487" y="456"/>
                    <a:pt x="487" y="456"/>
                  </a:cubicBezTo>
                  <a:cubicBezTo>
                    <a:pt x="457" y="456"/>
                    <a:pt x="457" y="456"/>
                    <a:pt x="457" y="456"/>
                  </a:cubicBezTo>
                  <a:cubicBezTo>
                    <a:pt x="1" y="912"/>
                    <a:pt x="1" y="1642"/>
                    <a:pt x="457" y="2067"/>
                  </a:cubicBezTo>
                  <a:cubicBezTo>
                    <a:pt x="882" y="2523"/>
                    <a:pt x="1612" y="2523"/>
                    <a:pt x="2037" y="2098"/>
                  </a:cubicBezTo>
                  <a:cubicBezTo>
                    <a:pt x="2068" y="2067"/>
                    <a:pt x="2068" y="2067"/>
                    <a:pt x="2068" y="2067"/>
                  </a:cubicBezTo>
                  <a:cubicBezTo>
                    <a:pt x="2068" y="2067"/>
                    <a:pt x="2098" y="2067"/>
                    <a:pt x="2098" y="2037"/>
                  </a:cubicBezTo>
                  <a:cubicBezTo>
                    <a:pt x="2524" y="1611"/>
                    <a:pt x="2554" y="882"/>
                    <a:pt x="2098"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3061125" y="2349100"/>
              <a:ext cx="8375" cy="8400"/>
            </a:xfrm>
            <a:custGeom>
              <a:avLst/>
              <a:gdLst/>
              <a:ahLst/>
              <a:cxnLst/>
              <a:rect l="l" t="t" r="r" b="b"/>
              <a:pathLst>
                <a:path w="335" h="336" extrusionOk="0">
                  <a:moveTo>
                    <a:pt x="304" y="62"/>
                  </a:moveTo>
                  <a:cubicBezTo>
                    <a:pt x="243" y="1"/>
                    <a:pt x="152" y="1"/>
                    <a:pt x="91" y="62"/>
                  </a:cubicBezTo>
                  <a:cubicBezTo>
                    <a:pt x="91" y="62"/>
                    <a:pt x="91" y="92"/>
                    <a:pt x="91" y="92"/>
                  </a:cubicBezTo>
                  <a:cubicBezTo>
                    <a:pt x="91" y="92"/>
                    <a:pt x="61" y="92"/>
                    <a:pt x="61" y="92"/>
                  </a:cubicBezTo>
                  <a:cubicBezTo>
                    <a:pt x="0" y="153"/>
                    <a:pt x="0" y="244"/>
                    <a:pt x="61" y="274"/>
                  </a:cubicBezTo>
                  <a:cubicBezTo>
                    <a:pt x="122" y="335"/>
                    <a:pt x="182" y="335"/>
                    <a:pt x="243" y="305"/>
                  </a:cubicBezTo>
                  <a:cubicBezTo>
                    <a:pt x="243" y="274"/>
                    <a:pt x="243" y="274"/>
                    <a:pt x="274" y="274"/>
                  </a:cubicBezTo>
                  <a:cubicBezTo>
                    <a:pt x="274" y="244"/>
                    <a:pt x="274" y="244"/>
                    <a:pt x="304" y="244"/>
                  </a:cubicBezTo>
                  <a:cubicBezTo>
                    <a:pt x="334" y="183"/>
                    <a:pt x="334" y="122"/>
                    <a:pt x="30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3139375" y="2272350"/>
              <a:ext cx="7625" cy="8400"/>
            </a:xfrm>
            <a:custGeom>
              <a:avLst/>
              <a:gdLst/>
              <a:ahLst/>
              <a:cxnLst/>
              <a:rect l="l" t="t" r="r" b="b"/>
              <a:pathLst>
                <a:path w="305" h="336" extrusionOk="0">
                  <a:moveTo>
                    <a:pt x="274" y="62"/>
                  </a:moveTo>
                  <a:cubicBezTo>
                    <a:pt x="214" y="1"/>
                    <a:pt x="122" y="1"/>
                    <a:pt x="92" y="62"/>
                  </a:cubicBezTo>
                  <a:cubicBezTo>
                    <a:pt x="62" y="62"/>
                    <a:pt x="62" y="92"/>
                    <a:pt x="62" y="92"/>
                  </a:cubicBezTo>
                  <a:cubicBezTo>
                    <a:pt x="62" y="92"/>
                    <a:pt x="62" y="92"/>
                    <a:pt x="31" y="92"/>
                  </a:cubicBezTo>
                  <a:cubicBezTo>
                    <a:pt x="1" y="153"/>
                    <a:pt x="1" y="244"/>
                    <a:pt x="31" y="305"/>
                  </a:cubicBezTo>
                  <a:cubicBezTo>
                    <a:pt x="92" y="335"/>
                    <a:pt x="183" y="335"/>
                    <a:pt x="214" y="305"/>
                  </a:cubicBezTo>
                  <a:cubicBezTo>
                    <a:pt x="244" y="274"/>
                    <a:pt x="244" y="274"/>
                    <a:pt x="244" y="274"/>
                  </a:cubicBezTo>
                  <a:cubicBezTo>
                    <a:pt x="244" y="244"/>
                    <a:pt x="244" y="274"/>
                    <a:pt x="274" y="244"/>
                  </a:cubicBezTo>
                  <a:cubicBezTo>
                    <a:pt x="305" y="214"/>
                    <a:pt x="305" y="12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983600" y="2270075"/>
              <a:ext cx="10675" cy="10675"/>
            </a:xfrm>
            <a:custGeom>
              <a:avLst/>
              <a:gdLst/>
              <a:ahLst/>
              <a:cxnLst/>
              <a:rect l="l" t="t" r="r" b="b"/>
              <a:pathLst>
                <a:path w="427" h="427" extrusionOk="0">
                  <a:moveTo>
                    <a:pt x="335" y="92"/>
                  </a:moveTo>
                  <a:cubicBezTo>
                    <a:pt x="274" y="1"/>
                    <a:pt x="183" y="1"/>
                    <a:pt x="92" y="92"/>
                  </a:cubicBezTo>
                  <a:cubicBezTo>
                    <a:pt x="92" y="92"/>
                    <a:pt x="92" y="92"/>
                    <a:pt x="92" y="122"/>
                  </a:cubicBezTo>
                  <a:cubicBezTo>
                    <a:pt x="92" y="122"/>
                    <a:pt x="61" y="122"/>
                    <a:pt x="61" y="122"/>
                  </a:cubicBezTo>
                  <a:cubicBezTo>
                    <a:pt x="1" y="183"/>
                    <a:pt x="1" y="305"/>
                    <a:pt x="61" y="365"/>
                  </a:cubicBezTo>
                  <a:cubicBezTo>
                    <a:pt x="122" y="426"/>
                    <a:pt x="244" y="426"/>
                    <a:pt x="305" y="365"/>
                  </a:cubicBezTo>
                  <a:cubicBezTo>
                    <a:pt x="305" y="365"/>
                    <a:pt x="305" y="335"/>
                    <a:pt x="305" y="335"/>
                  </a:cubicBezTo>
                  <a:cubicBezTo>
                    <a:pt x="335" y="335"/>
                    <a:pt x="335" y="335"/>
                    <a:pt x="335" y="335"/>
                  </a:cubicBezTo>
                  <a:cubicBezTo>
                    <a:pt x="426" y="244"/>
                    <a:pt x="426" y="153"/>
                    <a:pt x="33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3061125" y="2193325"/>
              <a:ext cx="10650" cy="10675"/>
            </a:xfrm>
            <a:custGeom>
              <a:avLst/>
              <a:gdLst/>
              <a:ahLst/>
              <a:cxnLst/>
              <a:rect l="l" t="t" r="r" b="b"/>
              <a:pathLst>
                <a:path w="426" h="427" extrusionOk="0">
                  <a:moveTo>
                    <a:pt x="365" y="92"/>
                  </a:moveTo>
                  <a:cubicBezTo>
                    <a:pt x="274" y="1"/>
                    <a:pt x="182" y="1"/>
                    <a:pt x="122" y="92"/>
                  </a:cubicBezTo>
                  <a:cubicBezTo>
                    <a:pt x="91" y="92"/>
                    <a:pt x="91" y="92"/>
                    <a:pt x="91" y="122"/>
                  </a:cubicBezTo>
                  <a:cubicBezTo>
                    <a:pt x="91" y="122"/>
                    <a:pt x="61" y="122"/>
                    <a:pt x="61" y="122"/>
                  </a:cubicBezTo>
                  <a:cubicBezTo>
                    <a:pt x="0" y="183"/>
                    <a:pt x="0" y="305"/>
                    <a:pt x="61" y="366"/>
                  </a:cubicBezTo>
                  <a:cubicBezTo>
                    <a:pt x="122" y="426"/>
                    <a:pt x="243" y="426"/>
                    <a:pt x="304" y="366"/>
                  </a:cubicBezTo>
                  <a:cubicBezTo>
                    <a:pt x="304" y="366"/>
                    <a:pt x="304" y="335"/>
                    <a:pt x="334" y="335"/>
                  </a:cubicBezTo>
                  <a:cubicBezTo>
                    <a:pt x="334" y="335"/>
                    <a:pt x="334" y="335"/>
                    <a:pt x="365" y="335"/>
                  </a:cubicBezTo>
                  <a:cubicBezTo>
                    <a:pt x="426" y="274"/>
                    <a:pt x="426" y="153"/>
                    <a:pt x="36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905325" y="2191050"/>
              <a:ext cx="12950" cy="12950"/>
            </a:xfrm>
            <a:custGeom>
              <a:avLst/>
              <a:gdLst/>
              <a:ahLst/>
              <a:cxnLst/>
              <a:rect l="l" t="t" r="r" b="b"/>
              <a:pathLst>
                <a:path w="518" h="518" extrusionOk="0">
                  <a:moveTo>
                    <a:pt x="426" y="92"/>
                  </a:moveTo>
                  <a:cubicBezTo>
                    <a:pt x="335" y="1"/>
                    <a:pt x="214" y="1"/>
                    <a:pt x="123" y="92"/>
                  </a:cubicBezTo>
                  <a:cubicBezTo>
                    <a:pt x="123" y="92"/>
                    <a:pt x="123" y="122"/>
                    <a:pt x="123" y="122"/>
                  </a:cubicBezTo>
                  <a:cubicBezTo>
                    <a:pt x="92" y="122"/>
                    <a:pt x="92" y="122"/>
                    <a:pt x="92" y="122"/>
                  </a:cubicBezTo>
                  <a:cubicBezTo>
                    <a:pt x="1" y="213"/>
                    <a:pt x="1" y="365"/>
                    <a:pt x="92" y="426"/>
                  </a:cubicBezTo>
                  <a:cubicBezTo>
                    <a:pt x="153" y="517"/>
                    <a:pt x="305" y="517"/>
                    <a:pt x="396" y="426"/>
                  </a:cubicBezTo>
                  <a:cubicBezTo>
                    <a:pt x="396" y="426"/>
                    <a:pt x="396" y="426"/>
                    <a:pt x="396" y="426"/>
                  </a:cubicBezTo>
                  <a:cubicBezTo>
                    <a:pt x="426" y="396"/>
                    <a:pt x="426" y="396"/>
                    <a:pt x="426" y="396"/>
                  </a:cubicBezTo>
                  <a:cubicBezTo>
                    <a:pt x="518" y="305"/>
                    <a:pt x="518"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2982850" y="2114300"/>
              <a:ext cx="12950" cy="12950"/>
            </a:xfrm>
            <a:custGeom>
              <a:avLst/>
              <a:gdLst/>
              <a:ahLst/>
              <a:cxnLst/>
              <a:rect l="l" t="t" r="r" b="b"/>
              <a:pathLst>
                <a:path w="518" h="518" extrusionOk="0">
                  <a:moveTo>
                    <a:pt x="426" y="92"/>
                  </a:moveTo>
                  <a:cubicBezTo>
                    <a:pt x="365" y="1"/>
                    <a:pt x="213" y="1"/>
                    <a:pt x="122" y="92"/>
                  </a:cubicBezTo>
                  <a:cubicBezTo>
                    <a:pt x="122" y="92"/>
                    <a:pt x="122" y="122"/>
                    <a:pt x="122" y="122"/>
                  </a:cubicBezTo>
                  <a:cubicBezTo>
                    <a:pt x="91" y="122"/>
                    <a:pt x="91" y="122"/>
                    <a:pt x="91" y="122"/>
                  </a:cubicBezTo>
                  <a:cubicBezTo>
                    <a:pt x="0" y="213"/>
                    <a:pt x="0" y="365"/>
                    <a:pt x="91" y="426"/>
                  </a:cubicBezTo>
                  <a:cubicBezTo>
                    <a:pt x="183" y="517"/>
                    <a:pt x="304" y="517"/>
                    <a:pt x="395" y="457"/>
                  </a:cubicBezTo>
                  <a:cubicBezTo>
                    <a:pt x="395" y="426"/>
                    <a:pt x="395" y="426"/>
                    <a:pt x="426" y="426"/>
                  </a:cubicBezTo>
                  <a:cubicBezTo>
                    <a:pt x="426" y="426"/>
                    <a:pt x="426" y="396"/>
                    <a:pt x="426" y="396"/>
                  </a:cubicBezTo>
                  <a:cubicBezTo>
                    <a:pt x="517" y="30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2904575" y="2035275"/>
              <a:ext cx="15975" cy="15225"/>
            </a:xfrm>
            <a:custGeom>
              <a:avLst/>
              <a:gdLst/>
              <a:ahLst/>
              <a:cxnLst/>
              <a:rect l="l" t="t" r="r" b="b"/>
              <a:pathLst>
                <a:path w="639" h="609" extrusionOk="0">
                  <a:moveTo>
                    <a:pt x="517" y="122"/>
                  </a:moveTo>
                  <a:cubicBezTo>
                    <a:pt x="426" y="0"/>
                    <a:pt x="274" y="0"/>
                    <a:pt x="153" y="122"/>
                  </a:cubicBezTo>
                  <a:cubicBezTo>
                    <a:pt x="153" y="122"/>
                    <a:pt x="153" y="122"/>
                    <a:pt x="153" y="122"/>
                  </a:cubicBezTo>
                  <a:cubicBezTo>
                    <a:pt x="122" y="152"/>
                    <a:pt x="122" y="152"/>
                    <a:pt x="122" y="152"/>
                  </a:cubicBezTo>
                  <a:cubicBezTo>
                    <a:pt x="1" y="244"/>
                    <a:pt x="1" y="426"/>
                    <a:pt x="122" y="517"/>
                  </a:cubicBezTo>
                  <a:cubicBezTo>
                    <a:pt x="213" y="608"/>
                    <a:pt x="365" y="608"/>
                    <a:pt x="487" y="517"/>
                  </a:cubicBezTo>
                  <a:cubicBezTo>
                    <a:pt x="487" y="517"/>
                    <a:pt x="487" y="517"/>
                    <a:pt x="487" y="487"/>
                  </a:cubicBezTo>
                  <a:cubicBezTo>
                    <a:pt x="517" y="487"/>
                    <a:pt x="517" y="487"/>
                    <a:pt x="517" y="487"/>
                  </a:cubicBezTo>
                  <a:cubicBezTo>
                    <a:pt x="639" y="365"/>
                    <a:pt x="639"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2827075" y="2112025"/>
              <a:ext cx="15225" cy="15225"/>
            </a:xfrm>
            <a:custGeom>
              <a:avLst/>
              <a:gdLst/>
              <a:ahLst/>
              <a:cxnLst/>
              <a:rect l="l" t="t" r="r" b="b"/>
              <a:pathLst>
                <a:path w="609" h="609" extrusionOk="0">
                  <a:moveTo>
                    <a:pt x="517" y="122"/>
                  </a:moveTo>
                  <a:cubicBezTo>
                    <a:pt x="426" y="0"/>
                    <a:pt x="243" y="0"/>
                    <a:pt x="152" y="92"/>
                  </a:cubicBezTo>
                  <a:cubicBezTo>
                    <a:pt x="152" y="122"/>
                    <a:pt x="152" y="122"/>
                    <a:pt x="122" y="122"/>
                  </a:cubicBezTo>
                  <a:cubicBezTo>
                    <a:pt x="122" y="152"/>
                    <a:pt x="122" y="152"/>
                    <a:pt x="122" y="152"/>
                  </a:cubicBezTo>
                  <a:cubicBezTo>
                    <a:pt x="0" y="244"/>
                    <a:pt x="0" y="426"/>
                    <a:pt x="91" y="517"/>
                  </a:cubicBezTo>
                  <a:cubicBezTo>
                    <a:pt x="213" y="608"/>
                    <a:pt x="365" y="608"/>
                    <a:pt x="486" y="517"/>
                  </a:cubicBezTo>
                  <a:cubicBezTo>
                    <a:pt x="486" y="517"/>
                    <a:pt x="486" y="487"/>
                    <a:pt x="486" y="487"/>
                  </a:cubicBezTo>
                  <a:cubicBezTo>
                    <a:pt x="486" y="487"/>
                    <a:pt x="517" y="487"/>
                    <a:pt x="517" y="487"/>
                  </a:cubicBezTo>
                  <a:cubicBezTo>
                    <a:pt x="608" y="365"/>
                    <a:pt x="608"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2748800" y="2033000"/>
              <a:ext cx="18250" cy="17500"/>
            </a:xfrm>
            <a:custGeom>
              <a:avLst/>
              <a:gdLst/>
              <a:ahLst/>
              <a:cxnLst/>
              <a:rect l="l" t="t" r="r" b="b"/>
              <a:pathLst>
                <a:path w="730" h="700" extrusionOk="0">
                  <a:moveTo>
                    <a:pt x="608" y="122"/>
                  </a:moveTo>
                  <a:cubicBezTo>
                    <a:pt x="487" y="0"/>
                    <a:pt x="304" y="0"/>
                    <a:pt x="183" y="122"/>
                  </a:cubicBezTo>
                  <a:cubicBezTo>
                    <a:pt x="152" y="122"/>
                    <a:pt x="152" y="122"/>
                    <a:pt x="152" y="152"/>
                  </a:cubicBezTo>
                  <a:cubicBezTo>
                    <a:pt x="152" y="152"/>
                    <a:pt x="152" y="152"/>
                    <a:pt x="122" y="152"/>
                  </a:cubicBezTo>
                  <a:cubicBezTo>
                    <a:pt x="0" y="274"/>
                    <a:pt x="0" y="456"/>
                    <a:pt x="122" y="578"/>
                  </a:cubicBezTo>
                  <a:cubicBezTo>
                    <a:pt x="244" y="699"/>
                    <a:pt x="426" y="699"/>
                    <a:pt x="548" y="578"/>
                  </a:cubicBezTo>
                  <a:cubicBezTo>
                    <a:pt x="578" y="578"/>
                    <a:pt x="578" y="578"/>
                    <a:pt x="578" y="578"/>
                  </a:cubicBezTo>
                  <a:cubicBezTo>
                    <a:pt x="578" y="547"/>
                    <a:pt x="608" y="547"/>
                    <a:pt x="608" y="547"/>
                  </a:cubicBezTo>
                  <a:cubicBezTo>
                    <a:pt x="730" y="426"/>
                    <a:pt x="730" y="243"/>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2827075" y="1956250"/>
              <a:ext cx="17500" cy="17500"/>
            </a:xfrm>
            <a:custGeom>
              <a:avLst/>
              <a:gdLst/>
              <a:ahLst/>
              <a:cxnLst/>
              <a:rect l="l" t="t" r="r" b="b"/>
              <a:pathLst>
                <a:path w="700" h="700" extrusionOk="0">
                  <a:moveTo>
                    <a:pt x="578" y="122"/>
                  </a:moveTo>
                  <a:cubicBezTo>
                    <a:pt x="456" y="0"/>
                    <a:pt x="274" y="0"/>
                    <a:pt x="152" y="122"/>
                  </a:cubicBezTo>
                  <a:cubicBezTo>
                    <a:pt x="152" y="122"/>
                    <a:pt x="152" y="152"/>
                    <a:pt x="122" y="152"/>
                  </a:cubicBezTo>
                  <a:cubicBezTo>
                    <a:pt x="122" y="152"/>
                    <a:pt x="122" y="152"/>
                    <a:pt x="122" y="152"/>
                  </a:cubicBezTo>
                  <a:cubicBezTo>
                    <a:pt x="0" y="274"/>
                    <a:pt x="0" y="456"/>
                    <a:pt x="122" y="578"/>
                  </a:cubicBezTo>
                  <a:cubicBezTo>
                    <a:pt x="213" y="699"/>
                    <a:pt x="426" y="699"/>
                    <a:pt x="547" y="608"/>
                  </a:cubicBezTo>
                  <a:cubicBezTo>
                    <a:pt x="547" y="578"/>
                    <a:pt x="547" y="578"/>
                    <a:pt x="547" y="578"/>
                  </a:cubicBezTo>
                  <a:cubicBezTo>
                    <a:pt x="547" y="578"/>
                    <a:pt x="578" y="547"/>
                    <a:pt x="578" y="547"/>
                  </a:cubicBezTo>
                  <a:cubicBezTo>
                    <a:pt x="699" y="426"/>
                    <a:pt x="699"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2748800" y="1877225"/>
              <a:ext cx="19775" cy="19775"/>
            </a:xfrm>
            <a:custGeom>
              <a:avLst/>
              <a:gdLst/>
              <a:ahLst/>
              <a:cxnLst/>
              <a:rect l="l" t="t" r="r" b="b"/>
              <a:pathLst>
                <a:path w="791" h="791" extrusionOk="0">
                  <a:moveTo>
                    <a:pt x="669" y="152"/>
                  </a:moveTo>
                  <a:cubicBezTo>
                    <a:pt x="517" y="0"/>
                    <a:pt x="304" y="0"/>
                    <a:pt x="183" y="152"/>
                  </a:cubicBezTo>
                  <a:cubicBezTo>
                    <a:pt x="183" y="152"/>
                    <a:pt x="152" y="152"/>
                    <a:pt x="152" y="152"/>
                  </a:cubicBezTo>
                  <a:cubicBezTo>
                    <a:pt x="152" y="183"/>
                    <a:pt x="152" y="183"/>
                    <a:pt x="122" y="183"/>
                  </a:cubicBezTo>
                  <a:cubicBezTo>
                    <a:pt x="0" y="304"/>
                    <a:pt x="0" y="517"/>
                    <a:pt x="122" y="669"/>
                  </a:cubicBezTo>
                  <a:cubicBezTo>
                    <a:pt x="274" y="790"/>
                    <a:pt x="487" y="790"/>
                    <a:pt x="608" y="669"/>
                  </a:cubicBezTo>
                  <a:cubicBezTo>
                    <a:pt x="639" y="669"/>
                    <a:pt x="639" y="639"/>
                    <a:pt x="639" y="639"/>
                  </a:cubicBezTo>
                  <a:cubicBezTo>
                    <a:pt x="639" y="639"/>
                    <a:pt x="669" y="639"/>
                    <a:pt x="669" y="639"/>
                  </a:cubicBezTo>
                  <a:cubicBezTo>
                    <a:pt x="791" y="487"/>
                    <a:pt x="79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2671300" y="1953975"/>
              <a:ext cx="19775" cy="19775"/>
            </a:xfrm>
            <a:custGeom>
              <a:avLst/>
              <a:gdLst/>
              <a:ahLst/>
              <a:cxnLst/>
              <a:rect l="l" t="t" r="r" b="b"/>
              <a:pathLst>
                <a:path w="791" h="791" extrusionOk="0">
                  <a:moveTo>
                    <a:pt x="669" y="152"/>
                  </a:moveTo>
                  <a:cubicBezTo>
                    <a:pt x="517" y="0"/>
                    <a:pt x="304" y="0"/>
                    <a:pt x="182" y="122"/>
                  </a:cubicBezTo>
                  <a:cubicBezTo>
                    <a:pt x="152" y="152"/>
                    <a:pt x="152" y="152"/>
                    <a:pt x="152" y="152"/>
                  </a:cubicBezTo>
                  <a:cubicBezTo>
                    <a:pt x="152" y="152"/>
                    <a:pt x="122" y="183"/>
                    <a:pt x="122" y="183"/>
                  </a:cubicBezTo>
                  <a:cubicBezTo>
                    <a:pt x="0" y="304"/>
                    <a:pt x="0" y="517"/>
                    <a:pt x="122" y="669"/>
                  </a:cubicBezTo>
                  <a:cubicBezTo>
                    <a:pt x="274" y="790"/>
                    <a:pt x="486" y="790"/>
                    <a:pt x="608" y="669"/>
                  </a:cubicBezTo>
                  <a:cubicBezTo>
                    <a:pt x="608" y="669"/>
                    <a:pt x="638" y="638"/>
                    <a:pt x="638" y="638"/>
                  </a:cubicBezTo>
                  <a:cubicBezTo>
                    <a:pt x="638" y="638"/>
                    <a:pt x="638" y="638"/>
                    <a:pt x="669" y="638"/>
                  </a:cubicBezTo>
                  <a:cubicBezTo>
                    <a:pt x="790" y="486"/>
                    <a:pt x="790"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2593025" y="1874950"/>
              <a:ext cx="22050" cy="22050"/>
            </a:xfrm>
            <a:custGeom>
              <a:avLst/>
              <a:gdLst/>
              <a:ahLst/>
              <a:cxnLst/>
              <a:rect l="l" t="t" r="r" b="b"/>
              <a:pathLst>
                <a:path w="882" h="882" extrusionOk="0">
                  <a:moveTo>
                    <a:pt x="730" y="152"/>
                  </a:moveTo>
                  <a:cubicBezTo>
                    <a:pt x="578" y="0"/>
                    <a:pt x="335" y="0"/>
                    <a:pt x="183" y="152"/>
                  </a:cubicBezTo>
                  <a:cubicBezTo>
                    <a:pt x="183" y="152"/>
                    <a:pt x="183" y="152"/>
                    <a:pt x="183" y="182"/>
                  </a:cubicBezTo>
                  <a:cubicBezTo>
                    <a:pt x="183" y="182"/>
                    <a:pt x="152" y="182"/>
                    <a:pt x="152" y="182"/>
                  </a:cubicBezTo>
                  <a:cubicBezTo>
                    <a:pt x="0" y="334"/>
                    <a:pt x="0" y="578"/>
                    <a:pt x="152" y="730"/>
                  </a:cubicBezTo>
                  <a:cubicBezTo>
                    <a:pt x="304" y="881"/>
                    <a:pt x="547" y="881"/>
                    <a:pt x="699" y="730"/>
                  </a:cubicBezTo>
                  <a:cubicBezTo>
                    <a:pt x="699" y="730"/>
                    <a:pt x="699" y="730"/>
                    <a:pt x="730" y="730"/>
                  </a:cubicBezTo>
                  <a:cubicBezTo>
                    <a:pt x="730" y="699"/>
                    <a:pt x="730" y="699"/>
                    <a:pt x="730" y="699"/>
                  </a:cubicBezTo>
                  <a:cubicBezTo>
                    <a:pt x="882" y="547"/>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2670525" y="1798200"/>
              <a:ext cx="22825" cy="22800"/>
            </a:xfrm>
            <a:custGeom>
              <a:avLst/>
              <a:gdLst/>
              <a:ahLst/>
              <a:cxnLst/>
              <a:rect l="l" t="t" r="r" b="b"/>
              <a:pathLst>
                <a:path w="913" h="912" extrusionOk="0">
                  <a:moveTo>
                    <a:pt x="761" y="152"/>
                  </a:moveTo>
                  <a:cubicBezTo>
                    <a:pt x="609" y="0"/>
                    <a:pt x="365" y="0"/>
                    <a:pt x="213" y="152"/>
                  </a:cubicBezTo>
                  <a:cubicBezTo>
                    <a:pt x="183" y="152"/>
                    <a:pt x="183" y="182"/>
                    <a:pt x="183" y="182"/>
                  </a:cubicBezTo>
                  <a:cubicBezTo>
                    <a:pt x="183" y="182"/>
                    <a:pt x="153" y="182"/>
                    <a:pt x="153" y="182"/>
                  </a:cubicBezTo>
                  <a:cubicBezTo>
                    <a:pt x="1" y="334"/>
                    <a:pt x="1" y="578"/>
                    <a:pt x="153" y="730"/>
                  </a:cubicBezTo>
                  <a:cubicBezTo>
                    <a:pt x="305" y="882"/>
                    <a:pt x="548" y="912"/>
                    <a:pt x="700" y="760"/>
                  </a:cubicBezTo>
                  <a:cubicBezTo>
                    <a:pt x="700" y="730"/>
                    <a:pt x="700" y="730"/>
                    <a:pt x="730" y="730"/>
                  </a:cubicBezTo>
                  <a:cubicBezTo>
                    <a:pt x="730" y="699"/>
                    <a:pt x="730" y="699"/>
                    <a:pt x="761" y="699"/>
                  </a:cubicBezTo>
                  <a:cubicBezTo>
                    <a:pt x="913" y="547"/>
                    <a:pt x="913" y="304"/>
                    <a:pt x="76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2592250" y="1719150"/>
              <a:ext cx="25100" cy="24350"/>
            </a:xfrm>
            <a:custGeom>
              <a:avLst/>
              <a:gdLst/>
              <a:ahLst/>
              <a:cxnLst/>
              <a:rect l="l" t="t" r="r" b="b"/>
              <a:pathLst>
                <a:path w="1004" h="974" extrusionOk="0">
                  <a:moveTo>
                    <a:pt x="852" y="153"/>
                  </a:moveTo>
                  <a:cubicBezTo>
                    <a:pt x="670" y="1"/>
                    <a:pt x="396" y="1"/>
                    <a:pt x="214" y="153"/>
                  </a:cubicBezTo>
                  <a:cubicBezTo>
                    <a:pt x="214" y="183"/>
                    <a:pt x="214" y="183"/>
                    <a:pt x="214" y="183"/>
                  </a:cubicBezTo>
                  <a:cubicBezTo>
                    <a:pt x="214" y="214"/>
                    <a:pt x="183" y="214"/>
                    <a:pt x="183" y="214"/>
                  </a:cubicBezTo>
                  <a:cubicBezTo>
                    <a:pt x="31" y="366"/>
                    <a:pt x="1" y="639"/>
                    <a:pt x="183" y="822"/>
                  </a:cubicBezTo>
                  <a:cubicBezTo>
                    <a:pt x="335" y="974"/>
                    <a:pt x="609" y="974"/>
                    <a:pt x="791" y="822"/>
                  </a:cubicBezTo>
                  <a:cubicBezTo>
                    <a:pt x="791" y="822"/>
                    <a:pt x="791" y="791"/>
                    <a:pt x="791" y="791"/>
                  </a:cubicBezTo>
                  <a:cubicBezTo>
                    <a:pt x="822" y="791"/>
                    <a:pt x="822" y="791"/>
                    <a:pt x="822" y="791"/>
                  </a:cubicBezTo>
                  <a:cubicBezTo>
                    <a:pt x="1004" y="609"/>
                    <a:pt x="1004" y="335"/>
                    <a:pt x="852"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514750" y="1795900"/>
              <a:ext cx="25100" cy="24350"/>
            </a:xfrm>
            <a:custGeom>
              <a:avLst/>
              <a:gdLst/>
              <a:ahLst/>
              <a:cxnLst/>
              <a:rect l="l" t="t" r="r" b="b"/>
              <a:pathLst>
                <a:path w="1004" h="974" extrusionOk="0">
                  <a:moveTo>
                    <a:pt x="821" y="153"/>
                  </a:moveTo>
                  <a:cubicBezTo>
                    <a:pt x="669" y="1"/>
                    <a:pt x="396" y="1"/>
                    <a:pt x="213" y="153"/>
                  </a:cubicBezTo>
                  <a:cubicBezTo>
                    <a:pt x="213" y="183"/>
                    <a:pt x="213" y="183"/>
                    <a:pt x="213" y="183"/>
                  </a:cubicBezTo>
                  <a:cubicBezTo>
                    <a:pt x="183" y="183"/>
                    <a:pt x="183" y="183"/>
                    <a:pt x="183" y="214"/>
                  </a:cubicBezTo>
                  <a:cubicBezTo>
                    <a:pt x="1" y="366"/>
                    <a:pt x="1" y="639"/>
                    <a:pt x="183" y="822"/>
                  </a:cubicBezTo>
                  <a:cubicBezTo>
                    <a:pt x="335" y="974"/>
                    <a:pt x="608" y="974"/>
                    <a:pt x="791" y="822"/>
                  </a:cubicBezTo>
                  <a:cubicBezTo>
                    <a:pt x="791" y="822"/>
                    <a:pt x="791" y="791"/>
                    <a:pt x="791" y="791"/>
                  </a:cubicBezTo>
                  <a:cubicBezTo>
                    <a:pt x="791" y="791"/>
                    <a:pt x="821" y="791"/>
                    <a:pt x="821" y="761"/>
                  </a:cubicBezTo>
                  <a:cubicBezTo>
                    <a:pt x="1004" y="609"/>
                    <a:pt x="1004" y="335"/>
                    <a:pt x="82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514750" y="1640125"/>
              <a:ext cx="26625" cy="26625"/>
            </a:xfrm>
            <a:custGeom>
              <a:avLst/>
              <a:gdLst/>
              <a:ahLst/>
              <a:cxnLst/>
              <a:rect l="l" t="t" r="r" b="b"/>
              <a:pathLst>
                <a:path w="1065" h="1065" extrusionOk="0">
                  <a:moveTo>
                    <a:pt x="882" y="183"/>
                  </a:moveTo>
                  <a:cubicBezTo>
                    <a:pt x="700" y="1"/>
                    <a:pt x="396" y="1"/>
                    <a:pt x="213" y="183"/>
                  </a:cubicBezTo>
                  <a:cubicBezTo>
                    <a:pt x="213" y="183"/>
                    <a:pt x="213" y="183"/>
                    <a:pt x="213" y="214"/>
                  </a:cubicBezTo>
                  <a:cubicBezTo>
                    <a:pt x="183" y="214"/>
                    <a:pt x="183" y="214"/>
                    <a:pt x="183" y="214"/>
                  </a:cubicBezTo>
                  <a:cubicBezTo>
                    <a:pt x="1" y="396"/>
                    <a:pt x="1" y="700"/>
                    <a:pt x="183" y="882"/>
                  </a:cubicBezTo>
                  <a:cubicBezTo>
                    <a:pt x="365" y="1065"/>
                    <a:pt x="669" y="1065"/>
                    <a:pt x="852" y="882"/>
                  </a:cubicBezTo>
                  <a:cubicBezTo>
                    <a:pt x="852" y="882"/>
                    <a:pt x="852" y="882"/>
                    <a:pt x="852" y="882"/>
                  </a:cubicBezTo>
                  <a:cubicBezTo>
                    <a:pt x="852" y="852"/>
                    <a:pt x="882" y="852"/>
                    <a:pt x="882" y="852"/>
                  </a:cubicBezTo>
                  <a:cubicBezTo>
                    <a:pt x="1064" y="669"/>
                    <a:pt x="1064" y="366"/>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436475" y="1716875"/>
              <a:ext cx="27400" cy="26625"/>
            </a:xfrm>
            <a:custGeom>
              <a:avLst/>
              <a:gdLst/>
              <a:ahLst/>
              <a:cxnLst/>
              <a:rect l="l" t="t" r="r" b="b"/>
              <a:pathLst>
                <a:path w="1096" h="1065" extrusionOk="0">
                  <a:moveTo>
                    <a:pt x="913" y="183"/>
                  </a:moveTo>
                  <a:cubicBezTo>
                    <a:pt x="730" y="1"/>
                    <a:pt x="426" y="1"/>
                    <a:pt x="244" y="183"/>
                  </a:cubicBezTo>
                  <a:cubicBezTo>
                    <a:pt x="244" y="183"/>
                    <a:pt x="244" y="183"/>
                    <a:pt x="214" y="214"/>
                  </a:cubicBezTo>
                  <a:cubicBezTo>
                    <a:pt x="214" y="214"/>
                    <a:pt x="214" y="214"/>
                    <a:pt x="214" y="214"/>
                  </a:cubicBezTo>
                  <a:cubicBezTo>
                    <a:pt x="1" y="396"/>
                    <a:pt x="1" y="700"/>
                    <a:pt x="183" y="882"/>
                  </a:cubicBezTo>
                  <a:cubicBezTo>
                    <a:pt x="366" y="1065"/>
                    <a:pt x="669" y="1065"/>
                    <a:pt x="852" y="882"/>
                  </a:cubicBezTo>
                  <a:cubicBezTo>
                    <a:pt x="882" y="882"/>
                    <a:pt x="882" y="882"/>
                    <a:pt x="882" y="852"/>
                  </a:cubicBezTo>
                  <a:cubicBezTo>
                    <a:pt x="882" y="852"/>
                    <a:pt x="913" y="852"/>
                    <a:pt x="913" y="852"/>
                  </a:cubicBezTo>
                  <a:cubicBezTo>
                    <a:pt x="1095" y="669"/>
                    <a:pt x="1095" y="365"/>
                    <a:pt x="91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2436475" y="1561100"/>
              <a:ext cx="29675" cy="28900"/>
            </a:xfrm>
            <a:custGeom>
              <a:avLst/>
              <a:gdLst/>
              <a:ahLst/>
              <a:cxnLst/>
              <a:rect l="l" t="t" r="r" b="b"/>
              <a:pathLst>
                <a:path w="1187" h="1156" extrusionOk="0">
                  <a:moveTo>
                    <a:pt x="973" y="213"/>
                  </a:moveTo>
                  <a:cubicBezTo>
                    <a:pt x="791" y="1"/>
                    <a:pt x="457" y="1"/>
                    <a:pt x="244" y="183"/>
                  </a:cubicBezTo>
                  <a:cubicBezTo>
                    <a:pt x="244" y="213"/>
                    <a:pt x="244" y="213"/>
                    <a:pt x="244" y="213"/>
                  </a:cubicBezTo>
                  <a:cubicBezTo>
                    <a:pt x="214" y="213"/>
                    <a:pt x="214" y="244"/>
                    <a:pt x="214" y="244"/>
                  </a:cubicBezTo>
                  <a:cubicBezTo>
                    <a:pt x="1" y="426"/>
                    <a:pt x="1" y="761"/>
                    <a:pt x="214" y="973"/>
                  </a:cubicBezTo>
                  <a:cubicBezTo>
                    <a:pt x="396" y="1156"/>
                    <a:pt x="730" y="1156"/>
                    <a:pt x="913" y="973"/>
                  </a:cubicBezTo>
                  <a:cubicBezTo>
                    <a:pt x="943" y="973"/>
                    <a:pt x="943" y="943"/>
                    <a:pt x="943" y="943"/>
                  </a:cubicBezTo>
                  <a:cubicBezTo>
                    <a:pt x="943" y="943"/>
                    <a:pt x="973" y="943"/>
                    <a:pt x="973" y="943"/>
                  </a:cubicBezTo>
                  <a:cubicBezTo>
                    <a:pt x="1186" y="730"/>
                    <a:pt x="1186" y="39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2358975" y="1637850"/>
              <a:ext cx="28900" cy="28900"/>
            </a:xfrm>
            <a:custGeom>
              <a:avLst/>
              <a:gdLst/>
              <a:ahLst/>
              <a:cxnLst/>
              <a:rect l="l" t="t" r="r" b="b"/>
              <a:pathLst>
                <a:path w="1156" h="1156" extrusionOk="0">
                  <a:moveTo>
                    <a:pt x="973" y="213"/>
                  </a:moveTo>
                  <a:cubicBezTo>
                    <a:pt x="760" y="1"/>
                    <a:pt x="456" y="1"/>
                    <a:pt x="244" y="183"/>
                  </a:cubicBezTo>
                  <a:cubicBezTo>
                    <a:pt x="244" y="213"/>
                    <a:pt x="244" y="213"/>
                    <a:pt x="213" y="213"/>
                  </a:cubicBezTo>
                  <a:cubicBezTo>
                    <a:pt x="213" y="213"/>
                    <a:pt x="213" y="213"/>
                    <a:pt x="183" y="244"/>
                  </a:cubicBezTo>
                  <a:cubicBezTo>
                    <a:pt x="0" y="426"/>
                    <a:pt x="0" y="760"/>
                    <a:pt x="183" y="973"/>
                  </a:cubicBezTo>
                  <a:cubicBezTo>
                    <a:pt x="396" y="1156"/>
                    <a:pt x="730" y="1156"/>
                    <a:pt x="912" y="973"/>
                  </a:cubicBezTo>
                  <a:cubicBezTo>
                    <a:pt x="943" y="973"/>
                    <a:pt x="943" y="943"/>
                    <a:pt x="943" y="943"/>
                  </a:cubicBezTo>
                  <a:cubicBezTo>
                    <a:pt x="943" y="943"/>
                    <a:pt x="943" y="943"/>
                    <a:pt x="973" y="912"/>
                  </a:cubicBezTo>
                  <a:cubicBezTo>
                    <a:pt x="1155" y="730"/>
                    <a:pt x="1155" y="39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280700" y="1558825"/>
              <a:ext cx="31950" cy="31175"/>
            </a:xfrm>
            <a:custGeom>
              <a:avLst/>
              <a:gdLst/>
              <a:ahLst/>
              <a:cxnLst/>
              <a:rect l="l" t="t" r="r" b="b"/>
              <a:pathLst>
                <a:path w="1278" h="1247" extrusionOk="0">
                  <a:moveTo>
                    <a:pt x="1065" y="213"/>
                  </a:moveTo>
                  <a:cubicBezTo>
                    <a:pt x="821" y="0"/>
                    <a:pt x="487" y="0"/>
                    <a:pt x="274" y="213"/>
                  </a:cubicBezTo>
                  <a:cubicBezTo>
                    <a:pt x="244" y="213"/>
                    <a:pt x="244" y="213"/>
                    <a:pt x="244" y="244"/>
                  </a:cubicBezTo>
                  <a:cubicBezTo>
                    <a:pt x="244" y="244"/>
                    <a:pt x="213" y="244"/>
                    <a:pt x="213" y="244"/>
                  </a:cubicBezTo>
                  <a:cubicBezTo>
                    <a:pt x="1" y="456"/>
                    <a:pt x="1" y="821"/>
                    <a:pt x="213" y="1034"/>
                  </a:cubicBezTo>
                  <a:cubicBezTo>
                    <a:pt x="426" y="1247"/>
                    <a:pt x="791" y="1247"/>
                    <a:pt x="1004" y="1034"/>
                  </a:cubicBezTo>
                  <a:cubicBezTo>
                    <a:pt x="1004" y="1034"/>
                    <a:pt x="1004" y="1034"/>
                    <a:pt x="1034" y="1004"/>
                  </a:cubicBezTo>
                  <a:cubicBezTo>
                    <a:pt x="1034" y="1004"/>
                    <a:pt x="1034" y="1004"/>
                    <a:pt x="1034" y="1004"/>
                  </a:cubicBezTo>
                  <a:cubicBezTo>
                    <a:pt x="1277" y="791"/>
                    <a:pt x="1277" y="426"/>
                    <a:pt x="106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358225" y="1482075"/>
              <a:ext cx="31925" cy="31175"/>
            </a:xfrm>
            <a:custGeom>
              <a:avLst/>
              <a:gdLst/>
              <a:ahLst/>
              <a:cxnLst/>
              <a:rect l="l" t="t" r="r" b="b"/>
              <a:pathLst>
                <a:path w="1277" h="1247" extrusionOk="0">
                  <a:moveTo>
                    <a:pt x="1064" y="213"/>
                  </a:moveTo>
                  <a:cubicBezTo>
                    <a:pt x="851" y="1"/>
                    <a:pt x="486" y="1"/>
                    <a:pt x="274" y="213"/>
                  </a:cubicBezTo>
                  <a:cubicBezTo>
                    <a:pt x="274" y="213"/>
                    <a:pt x="274" y="213"/>
                    <a:pt x="243" y="244"/>
                  </a:cubicBezTo>
                  <a:cubicBezTo>
                    <a:pt x="243" y="244"/>
                    <a:pt x="243" y="244"/>
                    <a:pt x="213" y="244"/>
                  </a:cubicBezTo>
                  <a:cubicBezTo>
                    <a:pt x="0" y="456"/>
                    <a:pt x="0" y="821"/>
                    <a:pt x="213" y="1034"/>
                  </a:cubicBezTo>
                  <a:cubicBezTo>
                    <a:pt x="456" y="1247"/>
                    <a:pt x="790" y="1247"/>
                    <a:pt x="1003" y="1034"/>
                  </a:cubicBezTo>
                  <a:cubicBezTo>
                    <a:pt x="1033" y="1034"/>
                    <a:pt x="1033" y="1034"/>
                    <a:pt x="1033" y="1034"/>
                  </a:cubicBezTo>
                  <a:cubicBezTo>
                    <a:pt x="1033" y="1004"/>
                    <a:pt x="1033" y="1004"/>
                    <a:pt x="1064" y="1004"/>
                  </a:cubicBezTo>
                  <a:cubicBezTo>
                    <a:pt x="1277" y="791"/>
                    <a:pt x="1277" y="426"/>
                    <a:pt x="106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2279950" y="1403050"/>
              <a:ext cx="34225" cy="34225"/>
            </a:xfrm>
            <a:custGeom>
              <a:avLst/>
              <a:gdLst/>
              <a:ahLst/>
              <a:cxnLst/>
              <a:rect l="l" t="t" r="r" b="b"/>
              <a:pathLst>
                <a:path w="1369" h="1369" extrusionOk="0">
                  <a:moveTo>
                    <a:pt x="1155" y="244"/>
                  </a:moveTo>
                  <a:cubicBezTo>
                    <a:pt x="912" y="0"/>
                    <a:pt x="547" y="0"/>
                    <a:pt x="304" y="213"/>
                  </a:cubicBezTo>
                  <a:cubicBezTo>
                    <a:pt x="274" y="244"/>
                    <a:pt x="274" y="244"/>
                    <a:pt x="274" y="244"/>
                  </a:cubicBezTo>
                  <a:cubicBezTo>
                    <a:pt x="274" y="244"/>
                    <a:pt x="274" y="244"/>
                    <a:pt x="243" y="274"/>
                  </a:cubicBezTo>
                  <a:cubicBezTo>
                    <a:pt x="31" y="487"/>
                    <a:pt x="0" y="882"/>
                    <a:pt x="243" y="1125"/>
                  </a:cubicBezTo>
                  <a:cubicBezTo>
                    <a:pt x="487" y="1338"/>
                    <a:pt x="851" y="1368"/>
                    <a:pt x="1095" y="1125"/>
                  </a:cubicBezTo>
                  <a:cubicBezTo>
                    <a:pt x="1095" y="1125"/>
                    <a:pt x="1095" y="1095"/>
                    <a:pt x="1125" y="1095"/>
                  </a:cubicBezTo>
                  <a:cubicBezTo>
                    <a:pt x="1125" y="1095"/>
                    <a:pt x="1125" y="1095"/>
                    <a:pt x="1125" y="1064"/>
                  </a:cubicBezTo>
                  <a:cubicBezTo>
                    <a:pt x="1368" y="851"/>
                    <a:pt x="1368" y="456"/>
                    <a:pt x="115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2202425" y="1479800"/>
              <a:ext cx="34225" cy="33450"/>
            </a:xfrm>
            <a:custGeom>
              <a:avLst/>
              <a:gdLst/>
              <a:ahLst/>
              <a:cxnLst/>
              <a:rect l="l" t="t" r="r" b="b"/>
              <a:pathLst>
                <a:path w="1369" h="1338" extrusionOk="0">
                  <a:moveTo>
                    <a:pt x="1126" y="213"/>
                  </a:moveTo>
                  <a:cubicBezTo>
                    <a:pt x="913" y="0"/>
                    <a:pt x="518" y="0"/>
                    <a:pt x="274" y="213"/>
                  </a:cubicBezTo>
                  <a:cubicBezTo>
                    <a:pt x="274" y="213"/>
                    <a:pt x="274" y="243"/>
                    <a:pt x="274" y="243"/>
                  </a:cubicBezTo>
                  <a:cubicBezTo>
                    <a:pt x="274" y="243"/>
                    <a:pt x="244" y="243"/>
                    <a:pt x="244" y="274"/>
                  </a:cubicBezTo>
                  <a:cubicBezTo>
                    <a:pt x="1" y="487"/>
                    <a:pt x="1" y="882"/>
                    <a:pt x="244" y="1125"/>
                  </a:cubicBezTo>
                  <a:cubicBezTo>
                    <a:pt x="487" y="1338"/>
                    <a:pt x="852" y="1338"/>
                    <a:pt x="1095" y="1125"/>
                  </a:cubicBezTo>
                  <a:cubicBezTo>
                    <a:pt x="1095" y="1095"/>
                    <a:pt x="1095" y="1095"/>
                    <a:pt x="1095" y="1095"/>
                  </a:cubicBezTo>
                  <a:cubicBezTo>
                    <a:pt x="1126" y="1095"/>
                    <a:pt x="1126" y="1095"/>
                    <a:pt x="1126" y="1064"/>
                  </a:cubicBezTo>
                  <a:cubicBezTo>
                    <a:pt x="1369" y="851"/>
                    <a:pt x="1369" y="456"/>
                    <a:pt x="11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202425" y="1324025"/>
              <a:ext cx="36500" cy="36500"/>
            </a:xfrm>
            <a:custGeom>
              <a:avLst/>
              <a:gdLst/>
              <a:ahLst/>
              <a:cxnLst/>
              <a:rect l="l" t="t" r="r" b="b"/>
              <a:pathLst>
                <a:path w="1460" h="1460" extrusionOk="0">
                  <a:moveTo>
                    <a:pt x="1217" y="243"/>
                  </a:moveTo>
                  <a:cubicBezTo>
                    <a:pt x="943" y="0"/>
                    <a:pt x="548" y="0"/>
                    <a:pt x="305" y="243"/>
                  </a:cubicBezTo>
                  <a:cubicBezTo>
                    <a:pt x="274" y="243"/>
                    <a:pt x="274" y="243"/>
                    <a:pt x="274" y="274"/>
                  </a:cubicBezTo>
                  <a:cubicBezTo>
                    <a:pt x="274" y="274"/>
                    <a:pt x="244" y="274"/>
                    <a:pt x="244" y="274"/>
                  </a:cubicBezTo>
                  <a:cubicBezTo>
                    <a:pt x="1" y="517"/>
                    <a:pt x="1" y="942"/>
                    <a:pt x="244" y="1186"/>
                  </a:cubicBezTo>
                  <a:cubicBezTo>
                    <a:pt x="487" y="1459"/>
                    <a:pt x="913" y="1429"/>
                    <a:pt x="1156" y="1186"/>
                  </a:cubicBezTo>
                  <a:cubicBezTo>
                    <a:pt x="1156" y="1186"/>
                    <a:pt x="1156" y="1186"/>
                    <a:pt x="1156" y="1186"/>
                  </a:cubicBezTo>
                  <a:cubicBezTo>
                    <a:pt x="1186" y="1155"/>
                    <a:pt x="1186" y="1155"/>
                    <a:pt x="1186" y="1155"/>
                  </a:cubicBezTo>
                  <a:cubicBezTo>
                    <a:pt x="1460" y="912"/>
                    <a:pt x="1460" y="487"/>
                    <a:pt x="12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2124175" y="1400775"/>
              <a:ext cx="37250" cy="36500"/>
            </a:xfrm>
            <a:custGeom>
              <a:avLst/>
              <a:gdLst/>
              <a:ahLst/>
              <a:cxnLst/>
              <a:rect l="l" t="t" r="r" b="b"/>
              <a:pathLst>
                <a:path w="1490" h="1460" extrusionOk="0">
                  <a:moveTo>
                    <a:pt x="1216" y="243"/>
                  </a:moveTo>
                  <a:cubicBezTo>
                    <a:pt x="973" y="0"/>
                    <a:pt x="578" y="0"/>
                    <a:pt x="304" y="243"/>
                  </a:cubicBezTo>
                  <a:cubicBezTo>
                    <a:pt x="304" y="243"/>
                    <a:pt x="304" y="243"/>
                    <a:pt x="304" y="274"/>
                  </a:cubicBezTo>
                  <a:cubicBezTo>
                    <a:pt x="304" y="274"/>
                    <a:pt x="274" y="274"/>
                    <a:pt x="274" y="274"/>
                  </a:cubicBezTo>
                  <a:cubicBezTo>
                    <a:pt x="31" y="517"/>
                    <a:pt x="0" y="942"/>
                    <a:pt x="274" y="1186"/>
                  </a:cubicBezTo>
                  <a:cubicBezTo>
                    <a:pt x="517" y="1459"/>
                    <a:pt x="912" y="1429"/>
                    <a:pt x="1186" y="1186"/>
                  </a:cubicBezTo>
                  <a:cubicBezTo>
                    <a:pt x="1186" y="1186"/>
                    <a:pt x="1186" y="1186"/>
                    <a:pt x="1186" y="1155"/>
                  </a:cubicBezTo>
                  <a:cubicBezTo>
                    <a:pt x="1186" y="1155"/>
                    <a:pt x="1216" y="1155"/>
                    <a:pt x="1216" y="1155"/>
                  </a:cubicBezTo>
                  <a:cubicBezTo>
                    <a:pt x="1459" y="912"/>
                    <a:pt x="1490" y="487"/>
                    <a:pt x="121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2124175" y="1245000"/>
              <a:ext cx="38775" cy="38000"/>
            </a:xfrm>
            <a:custGeom>
              <a:avLst/>
              <a:gdLst/>
              <a:ahLst/>
              <a:cxnLst/>
              <a:rect l="l" t="t" r="r" b="b"/>
              <a:pathLst>
                <a:path w="1551" h="1520" extrusionOk="0">
                  <a:moveTo>
                    <a:pt x="1277" y="243"/>
                  </a:moveTo>
                  <a:cubicBezTo>
                    <a:pt x="1034" y="0"/>
                    <a:pt x="578" y="0"/>
                    <a:pt x="304" y="243"/>
                  </a:cubicBezTo>
                  <a:cubicBezTo>
                    <a:pt x="304" y="274"/>
                    <a:pt x="304" y="274"/>
                    <a:pt x="304" y="274"/>
                  </a:cubicBezTo>
                  <a:cubicBezTo>
                    <a:pt x="304" y="274"/>
                    <a:pt x="274" y="274"/>
                    <a:pt x="274" y="304"/>
                  </a:cubicBezTo>
                  <a:cubicBezTo>
                    <a:pt x="0" y="547"/>
                    <a:pt x="0" y="1003"/>
                    <a:pt x="274" y="1246"/>
                  </a:cubicBezTo>
                  <a:cubicBezTo>
                    <a:pt x="547" y="1520"/>
                    <a:pt x="973" y="1520"/>
                    <a:pt x="1246" y="1277"/>
                  </a:cubicBezTo>
                  <a:cubicBezTo>
                    <a:pt x="1246" y="1277"/>
                    <a:pt x="1246" y="1246"/>
                    <a:pt x="1246" y="1246"/>
                  </a:cubicBezTo>
                  <a:cubicBezTo>
                    <a:pt x="1246" y="1246"/>
                    <a:pt x="1277" y="1246"/>
                    <a:pt x="1277" y="1216"/>
                  </a:cubicBezTo>
                  <a:cubicBezTo>
                    <a:pt x="1550" y="973"/>
                    <a:pt x="1550" y="517"/>
                    <a:pt x="127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2046650" y="1321750"/>
              <a:ext cx="38775" cy="38000"/>
            </a:xfrm>
            <a:custGeom>
              <a:avLst/>
              <a:gdLst/>
              <a:ahLst/>
              <a:cxnLst/>
              <a:rect l="l" t="t" r="r" b="b"/>
              <a:pathLst>
                <a:path w="1551" h="1520" extrusionOk="0">
                  <a:moveTo>
                    <a:pt x="1277" y="243"/>
                  </a:moveTo>
                  <a:cubicBezTo>
                    <a:pt x="1004" y="0"/>
                    <a:pt x="578" y="0"/>
                    <a:pt x="305" y="243"/>
                  </a:cubicBezTo>
                  <a:cubicBezTo>
                    <a:pt x="305" y="243"/>
                    <a:pt x="305" y="274"/>
                    <a:pt x="305" y="274"/>
                  </a:cubicBezTo>
                  <a:cubicBezTo>
                    <a:pt x="274" y="274"/>
                    <a:pt x="274" y="274"/>
                    <a:pt x="274" y="304"/>
                  </a:cubicBezTo>
                  <a:cubicBezTo>
                    <a:pt x="1" y="547"/>
                    <a:pt x="1" y="1003"/>
                    <a:pt x="244" y="1246"/>
                  </a:cubicBezTo>
                  <a:cubicBezTo>
                    <a:pt x="518" y="1520"/>
                    <a:pt x="973" y="1520"/>
                    <a:pt x="1217" y="1277"/>
                  </a:cubicBezTo>
                  <a:cubicBezTo>
                    <a:pt x="1247" y="1246"/>
                    <a:pt x="1247" y="1246"/>
                    <a:pt x="1247" y="1246"/>
                  </a:cubicBezTo>
                  <a:cubicBezTo>
                    <a:pt x="1247" y="1246"/>
                    <a:pt x="1277" y="1246"/>
                    <a:pt x="1277" y="1216"/>
                  </a:cubicBezTo>
                  <a:cubicBezTo>
                    <a:pt x="1551" y="973"/>
                    <a:pt x="1551" y="517"/>
                    <a:pt x="127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1968400" y="1241950"/>
              <a:ext cx="41050" cy="41825"/>
            </a:xfrm>
            <a:custGeom>
              <a:avLst/>
              <a:gdLst/>
              <a:ahLst/>
              <a:cxnLst/>
              <a:rect l="l" t="t" r="r" b="b"/>
              <a:pathLst>
                <a:path w="1642" h="1673" extrusionOk="0">
                  <a:moveTo>
                    <a:pt x="1368" y="304"/>
                  </a:moveTo>
                  <a:cubicBezTo>
                    <a:pt x="1064" y="1"/>
                    <a:pt x="608" y="1"/>
                    <a:pt x="334" y="304"/>
                  </a:cubicBezTo>
                  <a:cubicBezTo>
                    <a:pt x="334" y="304"/>
                    <a:pt x="334" y="304"/>
                    <a:pt x="304" y="335"/>
                  </a:cubicBezTo>
                  <a:cubicBezTo>
                    <a:pt x="304" y="335"/>
                    <a:pt x="304" y="335"/>
                    <a:pt x="304" y="335"/>
                  </a:cubicBezTo>
                  <a:cubicBezTo>
                    <a:pt x="0" y="608"/>
                    <a:pt x="0" y="1064"/>
                    <a:pt x="274" y="1368"/>
                  </a:cubicBezTo>
                  <a:cubicBezTo>
                    <a:pt x="578" y="1642"/>
                    <a:pt x="1033" y="1672"/>
                    <a:pt x="1307" y="1368"/>
                  </a:cubicBezTo>
                  <a:cubicBezTo>
                    <a:pt x="1337" y="1368"/>
                    <a:pt x="1337" y="1368"/>
                    <a:pt x="1337" y="1338"/>
                  </a:cubicBezTo>
                  <a:cubicBezTo>
                    <a:pt x="1337" y="1338"/>
                    <a:pt x="1337" y="1338"/>
                    <a:pt x="1368" y="1338"/>
                  </a:cubicBezTo>
                  <a:cubicBezTo>
                    <a:pt x="1641" y="1064"/>
                    <a:pt x="1641" y="578"/>
                    <a:pt x="136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045900" y="1165200"/>
              <a:ext cx="41050" cy="41825"/>
            </a:xfrm>
            <a:custGeom>
              <a:avLst/>
              <a:gdLst/>
              <a:ahLst/>
              <a:cxnLst/>
              <a:rect l="l" t="t" r="r" b="b"/>
              <a:pathLst>
                <a:path w="1642" h="1673" extrusionOk="0">
                  <a:moveTo>
                    <a:pt x="1368" y="305"/>
                  </a:moveTo>
                  <a:cubicBezTo>
                    <a:pt x="1095" y="1"/>
                    <a:pt x="639" y="1"/>
                    <a:pt x="335" y="305"/>
                  </a:cubicBezTo>
                  <a:cubicBezTo>
                    <a:pt x="335" y="305"/>
                    <a:pt x="335" y="305"/>
                    <a:pt x="335" y="335"/>
                  </a:cubicBezTo>
                  <a:cubicBezTo>
                    <a:pt x="304" y="335"/>
                    <a:pt x="304" y="335"/>
                    <a:pt x="304" y="335"/>
                  </a:cubicBezTo>
                  <a:cubicBezTo>
                    <a:pt x="0" y="608"/>
                    <a:pt x="0" y="1064"/>
                    <a:pt x="304" y="1368"/>
                  </a:cubicBezTo>
                  <a:cubicBezTo>
                    <a:pt x="578" y="1642"/>
                    <a:pt x="1034" y="1672"/>
                    <a:pt x="1307" y="1368"/>
                  </a:cubicBezTo>
                  <a:cubicBezTo>
                    <a:pt x="1338" y="1368"/>
                    <a:pt x="1338" y="1368"/>
                    <a:pt x="1338" y="1338"/>
                  </a:cubicBezTo>
                  <a:cubicBezTo>
                    <a:pt x="1338" y="1338"/>
                    <a:pt x="1368" y="1338"/>
                    <a:pt x="1368" y="1338"/>
                  </a:cubicBezTo>
                  <a:cubicBezTo>
                    <a:pt x="1642" y="1064"/>
                    <a:pt x="1642" y="578"/>
                    <a:pt x="136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1890125" y="1162925"/>
              <a:ext cx="43325" cy="44100"/>
            </a:xfrm>
            <a:custGeom>
              <a:avLst/>
              <a:gdLst/>
              <a:ahLst/>
              <a:cxnLst/>
              <a:rect l="l" t="t" r="r" b="b"/>
              <a:pathLst>
                <a:path w="1733" h="1764" extrusionOk="0">
                  <a:moveTo>
                    <a:pt x="1459" y="304"/>
                  </a:moveTo>
                  <a:cubicBezTo>
                    <a:pt x="1155" y="0"/>
                    <a:pt x="669" y="0"/>
                    <a:pt x="365" y="304"/>
                  </a:cubicBezTo>
                  <a:cubicBezTo>
                    <a:pt x="335" y="304"/>
                    <a:pt x="335" y="335"/>
                    <a:pt x="335" y="335"/>
                  </a:cubicBezTo>
                  <a:cubicBezTo>
                    <a:pt x="335" y="335"/>
                    <a:pt x="335" y="335"/>
                    <a:pt x="304" y="335"/>
                  </a:cubicBezTo>
                  <a:cubicBezTo>
                    <a:pt x="0" y="639"/>
                    <a:pt x="0" y="1125"/>
                    <a:pt x="304" y="1429"/>
                  </a:cubicBezTo>
                  <a:cubicBezTo>
                    <a:pt x="608" y="1733"/>
                    <a:pt x="1095" y="1763"/>
                    <a:pt x="1398" y="1459"/>
                  </a:cubicBezTo>
                  <a:cubicBezTo>
                    <a:pt x="1398" y="1429"/>
                    <a:pt x="1398" y="1429"/>
                    <a:pt x="1429" y="1429"/>
                  </a:cubicBezTo>
                  <a:cubicBezTo>
                    <a:pt x="1429" y="1429"/>
                    <a:pt x="1429" y="1429"/>
                    <a:pt x="1429" y="1399"/>
                  </a:cubicBezTo>
                  <a:cubicBezTo>
                    <a:pt x="1733" y="1125"/>
                    <a:pt x="1733" y="639"/>
                    <a:pt x="145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1968400" y="1086175"/>
              <a:ext cx="43325" cy="44100"/>
            </a:xfrm>
            <a:custGeom>
              <a:avLst/>
              <a:gdLst/>
              <a:ahLst/>
              <a:cxnLst/>
              <a:rect l="l" t="t" r="r" b="b"/>
              <a:pathLst>
                <a:path w="1733" h="1764" extrusionOk="0">
                  <a:moveTo>
                    <a:pt x="1429" y="304"/>
                  </a:moveTo>
                  <a:cubicBezTo>
                    <a:pt x="1125" y="0"/>
                    <a:pt x="638" y="0"/>
                    <a:pt x="334" y="304"/>
                  </a:cubicBezTo>
                  <a:cubicBezTo>
                    <a:pt x="334" y="304"/>
                    <a:pt x="334" y="335"/>
                    <a:pt x="304" y="335"/>
                  </a:cubicBezTo>
                  <a:cubicBezTo>
                    <a:pt x="304" y="335"/>
                    <a:pt x="304" y="335"/>
                    <a:pt x="304" y="365"/>
                  </a:cubicBezTo>
                  <a:cubicBezTo>
                    <a:pt x="0" y="639"/>
                    <a:pt x="0" y="1125"/>
                    <a:pt x="274" y="1429"/>
                  </a:cubicBezTo>
                  <a:cubicBezTo>
                    <a:pt x="578" y="1733"/>
                    <a:pt x="1064" y="1763"/>
                    <a:pt x="1368" y="1459"/>
                  </a:cubicBezTo>
                  <a:cubicBezTo>
                    <a:pt x="1398" y="1459"/>
                    <a:pt x="1398" y="1429"/>
                    <a:pt x="1398" y="1429"/>
                  </a:cubicBezTo>
                  <a:cubicBezTo>
                    <a:pt x="1398" y="1429"/>
                    <a:pt x="1398" y="1429"/>
                    <a:pt x="1429" y="1399"/>
                  </a:cubicBezTo>
                  <a:cubicBezTo>
                    <a:pt x="1733" y="1125"/>
                    <a:pt x="1733" y="608"/>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1890125" y="1007150"/>
              <a:ext cx="45600" cy="46375"/>
            </a:xfrm>
            <a:custGeom>
              <a:avLst/>
              <a:gdLst/>
              <a:ahLst/>
              <a:cxnLst/>
              <a:rect l="l" t="t" r="r" b="b"/>
              <a:pathLst>
                <a:path w="1824" h="1855" extrusionOk="0">
                  <a:moveTo>
                    <a:pt x="1520" y="335"/>
                  </a:moveTo>
                  <a:cubicBezTo>
                    <a:pt x="1186" y="0"/>
                    <a:pt x="669" y="0"/>
                    <a:pt x="365" y="335"/>
                  </a:cubicBezTo>
                  <a:cubicBezTo>
                    <a:pt x="365" y="335"/>
                    <a:pt x="335" y="335"/>
                    <a:pt x="335" y="365"/>
                  </a:cubicBezTo>
                  <a:cubicBezTo>
                    <a:pt x="335" y="365"/>
                    <a:pt x="335" y="365"/>
                    <a:pt x="304" y="365"/>
                  </a:cubicBezTo>
                  <a:cubicBezTo>
                    <a:pt x="0" y="669"/>
                    <a:pt x="0" y="1186"/>
                    <a:pt x="304" y="1520"/>
                  </a:cubicBezTo>
                  <a:cubicBezTo>
                    <a:pt x="608" y="1824"/>
                    <a:pt x="1155" y="1854"/>
                    <a:pt x="1459" y="1520"/>
                  </a:cubicBezTo>
                  <a:cubicBezTo>
                    <a:pt x="1459" y="1520"/>
                    <a:pt x="1459" y="1520"/>
                    <a:pt x="1490" y="1520"/>
                  </a:cubicBezTo>
                  <a:cubicBezTo>
                    <a:pt x="1490" y="1490"/>
                    <a:pt x="1490" y="1490"/>
                    <a:pt x="1490" y="1490"/>
                  </a:cubicBezTo>
                  <a:cubicBezTo>
                    <a:pt x="1824" y="1155"/>
                    <a:pt x="182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1812600" y="1083900"/>
              <a:ext cx="45625" cy="46375"/>
            </a:xfrm>
            <a:custGeom>
              <a:avLst/>
              <a:gdLst/>
              <a:ahLst/>
              <a:cxnLst/>
              <a:rect l="l" t="t" r="r" b="b"/>
              <a:pathLst>
                <a:path w="1825" h="1855" extrusionOk="0">
                  <a:moveTo>
                    <a:pt x="1521" y="335"/>
                  </a:moveTo>
                  <a:cubicBezTo>
                    <a:pt x="1186" y="0"/>
                    <a:pt x="670" y="0"/>
                    <a:pt x="366" y="335"/>
                  </a:cubicBezTo>
                  <a:cubicBezTo>
                    <a:pt x="335" y="335"/>
                    <a:pt x="335" y="335"/>
                    <a:pt x="335" y="335"/>
                  </a:cubicBezTo>
                  <a:cubicBezTo>
                    <a:pt x="335" y="365"/>
                    <a:pt x="305" y="365"/>
                    <a:pt x="305" y="365"/>
                  </a:cubicBezTo>
                  <a:cubicBezTo>
                    <a:pt x="1" y="669"/>
                    <a:pt x="1" y="1186"/>
                    <a:pt x="305" y="1520"/>
                  </a:cubicBezTo>
                  <a:cubicBezTo>
                    <a:pt x="609" y="1824"/>
                    <a:pt x="1126" y="1854"/>
                    <a:pt x="1460" y="1520"/>
                  </a:cubicBezTo>
                  <a:cubicBezTo>
                    <a:pt x="1460" y="1520"/>
                    <a:pt x="1460" y="1520"/>
                    <a:pt x="1460" y="1490"/>
                  </a:cubicBezTo>
                  <a:cubicBezTo>
                    <a:pt x="1490" y="1490"/>
                    <a:pt x="1490" y="1490"/>
                    <a:pt x="1490" y="1490"/>
                  </a:cubicBezTo>
                  <a:cubicBezTo>
                    <a:pt x="1825" y="1155"/>
                    <a:pt x="1825" y="639"/>
                    <a:pt x="152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1734350" y="1004875"/>
              <a:ext cx="47900" cy="48650"/>
            </a:xfrm>
            <a:custGeom>
              <a:avLst/>
              <a:gdLst/>
              <a:ahLst/>
              <a:cxnLst/>
              <a:rect l="l" t="t" r="r" b="b"/>
              <a:pathLst>
                <a:path w="1916" h="1946" extrusionOk="0">
                  <a:moveTo>
                    <a:pt x="1581" y="334"/>
                  </a:moveTo>
                  <a:cubicBezTo>
                    <a:pt x="1246" y="0"/>
                    <a:pt x="699" y="0"/>
                    <a:pt x="365" y="334"/>
                  </a:cubicBezTo>
                  <a:cubicBezTo>
                    <a:pt x="365" y="334"/>
                    <a:pt x="365" y="365"/>
                    <a:pt x="365" y="365"/>
                  </a:cubicBezTo>
                  <a:cubicBezTo>
                    <a:pt x="334" y="365"/>
                    <a:pt x="334" y="365"/>
                    <a:pt x="334" y="365"/>
                  </a:cubicBezTo>
                  <a:cubicBezTo>
                    <a:pt x="0" y="699"/>
                    <a:pt x="0" y="1246"/>
                    <a:pt x="334" y="1581"/>
                  </a:cubicBezTo>
                  <a:cubicBezTo>
                    <a:pt x="669" y="1945"/>
                    <a:pt x="1216" y="1945"/>
                    <a:pt x="1550" y="1611"/>
                  </a:cubicBezTo>
                  <a:cubicBezTo>
                    <a:pt x="1550" y="1581"/>
                    <a:pt x="1550" y="1581"/>
                    <a:pt x="1550" y="1581"/>
                  </a:cubicBezTo>
                  <a:cubicBezTo>
                    <a:pt x="1581" y="1581"/>
                    <a:pt x="1581" y="1581"/>
                    <a:pt x="1581" y="1550"/>
                  </a:cubicBezTo>
                  <a:cubicBezTo>
                    <a:pt x="1915" y="1216"/>
                    <a:pt x="1915" y="669"/>
                    <a:pt x="158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1811850" y="928125"/>
              <a:ext cx="48650" cy="48650"/>
            </a:xfrm>
            <a:custGeom>
              <a:avLst/>
              <a:gdLst/>
              <a:ahLst/>
              <a:cxnLst/>
              <a:rect l="l" t="t" r="r" b="b"/>
              <a:pathLst>
                <a:path w="1946" h="1946" extrusionOk="0">
                  <a:moveTo>
                    <a:pt x="1611" y="334"/>
                  </a:moveTo>
                  <a:cubicBezTo>
                    <a:pt x="1277" y="0"/>
                    <a:pt x="730" y="0"/>
                    <a:pt x="396" y="334"/>
                  </a:cubicBezTo>
                  <a:cubicBezTo>
                    <a:pt x="365" y="334"/>
                    <a:pt x="365" y="365"/>
                    <a:pt x="365" y="365"/>
                  </a:cubicBezTo>
                  <a:cubicBezTo>
                    <a:pt x="365" y="365"/>
                    <a:pt x="335" y="365"/>
                    <a:pt x="335" y="395"/>
                  </a:cubicBezTo>
                  <a:cubicBezTo>
                    <a:pt x="1" y="699"/>
                    <a:pt x="1" y="1246"/>
                    <a:pt x="335" y="1581"/>
                  </a:cubicBezTo>
                  <a:cubicBezTo>
                    <a:pt x="669" y="1945"/>
                    <a:pt x="1216" y="1945"/>
                    <a:pt x="1551" y="1611"/>
                  </a:cubicBezTo>
                  <a:cubicBezTo>
                    <a:pt x="1551" y="1611"/>
                    <a:pt x="1551" y="1581"/>
                    <a:pt x="1581" y="1581"/>
                  </a:cubicBezTo>
                  <a:cubicBezTo>
                    <a:pt x="1581" y="1581"/>
                    <a:pt x="1581" y="1581"/>
                    <a:pt x="1581" y="1550"/>
                  </a:cubicBezTo>
                  <a:cubicBezTo>
                    <a:pt x="1915" y="1216"/>
                    <a:pt x="1946" y="669"/>
                    <a:pt x="161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1733575" y="849075"/>
              <a:ext cx="50950" cy="50950"/>
            </a:xfrm>
            <a:custGeom>
              <a:avLst/>
              <a:gdLst/>
              <a:ahLst/>
              <a:cxnLst/>
              <a:rect l="l" t="t" r="r" b="b"/>
              <a:pathLst>
                <a:path w="2038" h="2038" extrusionOk="0">
                  <a:moveTo>
                    <a:pt x="1673" y="366"/>
                  </a:moveTo>
                  <a:cubicBezTo>
                    <a:pt x="1338" y="1"/>
                    <a:pt x="761" y="1"/>
                    <a:pt x="396" y="366"/>
                  </a:cubicBezTo>
                  <a:cubicBezTo>
                    <a:pt x="396" y="366"/>
                    <a:pt x="396" y="366"/>
                    <a:pt x="396" y="366"/>
                  </a:cubicBezTo>
                  <a:cubicBezTo>
                    <a:pt x="396" y="396"/>
                    <a:pt x="365" y="396"/>
                    <a:pt x="365" y="396"/>
                  </a:cubicBezTo>
                  <a:cubicBezTo>
                    <a:pt x="1" y="730"/>
                    <a:pt x="1" y="1308"/>
                    <a:pt x="365" y="1673"/>
                  </a:cubicBezTo>
                  <a:cubicBezTo>
                    <a:pt x="700" y="2038"/>
                    <a:pt x="1277" y="2038"/>
                    <a:pt x="1642" y="1673"/>
                  </a:cubicBezTo>
                  <a:cubicBezTo>
                    <a:pt x="1642" y="1673"/>
                    <a:pt x="1642" y="1673"/>
                    <a:pt x="1642" y="1642"/>
                  </a:cubicBezTo>
                  <a:cubicBezTo>
                    <a:pt x="1673" y="1642"/>
                    <a:pt x="1673" y="1642"/>
                    <a:pt x="1673" y="1642"/>
                  </a:cubicBezTo>
                  <a:cubicBezTo>
                    <a:pt x="2037" y="1278"/>
                    <a:pt x="2037" y="730"/>
                    <a:pt x="1673"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1656075" y="925825"/>
              <a:ext cx="50925" cy="50950"/>
            </a:xfrm>
            <a:custGeom>
              <a:avLst/>
              <a:gdLst/>
              <a:ahLst/>
              <a:cxnLst/>
              <a:rect l="l" t="t" r="r" b="b"/>
              <a:pathLst>
                <a:path w="2037" h="2038" extrusionOk="0">
                  <a:moveTo>
                    <a:pt x="1672" y="366"/>
                  </a:moveTo>
                  <a:cubicBezTo>
                    <a:pt x="1307" y="1"/>
                    <a:pt x="760" y="1"/>
                    <a:pt x="396" y="366"/>
                  </a:cubicBezTo>
                  <a:cubicBezTo>
                    <a:pt x="396" y="366"/>
                    <a:pt x="396" y="366"/>
                    <a:pt x="396" y="366"/>
                  </a:cubicBezTo>
                  <a:cubicBezTo>
                    <a:pt x="365" y="396"/>
                    <a:pt x="365" y="396"/>
                    <a:pt x="365" y="396"/>
                  </a:cubicBezTo>
                  <a:cubicBezTo>
                    <a:pt x="0" y="761"/>
                    <a:pt x="0" y="1308"/>
                    <a:pt x="335" y="1673"/>
                  </a:cubicBezTo>
                  <a:cubicBezTo>
                    <a:pt x="699" y="2037"/>
                    <a:pt x="1277" y="2037"/>
                    <a:pt x="1611" y="1673"/>
                  </a:cubicBezTo>
                  <a:cubicBezTo>
                    <a:pt x="1642" y="1673"/>
                    <a:pt x="1642" y="1673"/>
                    <a:pt x="1642" y="1642"/>
                  </a:cubicBezTo>
                  <a:cubicBezTo>
                    <a:pt x="1642" y="1642"/>
                    <a:pt x="1672" y="1642"/>
                    <a:pt x="1672" y="1642"/>
                  </a:cubicBezTo>
                  <a:cubicBezTo>
                    <a:pt x="2007" y="1278"/>
                    <a:pt x="2037" y="730"/>
                    <a:pt x="167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1656075" y="770050"/>
              <a:ext cx="52450" cy="53225"/>
            </a:xfrm>
            <a:custGeom>
              <a:avLst/>
              <a:gdLst/>
              <a:ahLst/>
              <a:cxnLst/>
              <a:rect l="l" t="t" r="r" b="b"/>
              <a:pathLst>
                <a:path w="2098" h="2129" extrusionOk="0">
                  <a:moveTo>
                    <a:pt x="1733" y="366"/>
                  </a:moveTo>
                  <a:cubicBezTo>
                    <a:pt x="1368" y="1"/>
                    <a:pt x="760" y="1"/>
                    <a:pt x="396" y="366"/>
                  </a:cubicBezTo>
                  <a:cubicBezTo>
                    <a:pt x="396" y="366"/>
                    <a:pt x="396" y="396"/>
                    <a:pt x="396" y="396"/>
                  </a:cubicBezTo>
                  <a:cubicBezTo>
                    <a:pt x="365" y="396"/>
                    <a:pt x="365" y="396"/>
                    <a:pt x="365" y="396"/>
                  </a:cubicBezTo>
                  <a:cubicBezTo>
                    <a:pt x="0" y="761"/>
                    <a:pt x="0" y="1369"/>
                    <a:pt x="365" y="1733"/>
                  </a:cubicBezTo>
                  <a:cubicBezTo>
                    <a:pt x="730" y="2098"/>
                    <a:pt x="1307" y="2129"/>
                    <a:pt x="1672" y="1764"/>
                  </a:cubicBezTo>
                  <a:cubicBezTo>
                    <a:pt x="1703" y="1733"/>
                    <a:pt x="1703" y="1733"/>
                    <a:pt x="1703" y="1733"/>
                  </a:cubicBezTo>
                  <a:cubicBezTo>
                    <a:pt x="1703" y="1733"/>
                    <a:pt x="1703" y="1703"/>
                    <a:pt x="1733" y="1703"/>
                  </a:cubicBezTo>
                  <a:cubicBezTo>
                    <a:pt x="2098" y="1338"/>
                    <a:pt x="2098" y="730"/>
                    <a:pt x="1733"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1577800" y="846800"/>
              <a:ext cx="53225" cy="53225"/>
            </a:xfrm>
            <a:custGeom>
              <a:avLst/>
              <a:gdLst/>
              <a:ahLst/>
              <a:cxnLst/>
              <a:rect l="l" t="t" r="r" b="b"/>
              <a:pathLst>
                <a:path w="2129" h="2129" extrusionOk="0">
                  <a:moveTo>
                    <a:pt x="1764" y="366"/>
                  </a:moveTo>
                  <a:cubicBezTo>
                    <a:pt x="1399" y="1"/>
                    <a:pt x="791" y="1"/>
                    <a:pt x="426" y="366"/>
                  </a:cubicBezTo>
                  <a:cubicBezTo>
                    <a:pt x="426" y="366"/>
                    <a:pt x="426" y="366"/>
                    <a:pt x="396" y="396"/>
                  </a:cubicBezTo>
                  <a:cubicBezTo>
                    <a:pt x="396" y="396"/>
                    <a:pt x="396" y="396"/>
                    <a:pt x="396" y="396"/>
                  </a:cubicBezTo>
                  <a:cubicBezTo>
                    <a:pt x="1" y="761"/>
                    <a:pt x="1" y="1369"/>
                    <a:pt x="365" y="1733"/>
                  </a:cubicBezTo>
                  <a:cubicBezTo>
                    <a:pt x="730" y="2098"/>
                    <a:pt x="1338" y="2129"/>
                    <a:pt x="1703" y="1733"/>
                  </a:cubicBezTo>
                  <a:cubicBezTo>
                    <a:pt x="1703" y="1733"/>
                    <a:pt x="1733" y="1733"/>
                    <a:pt x="1733" y="1733"/>
                  </a:cubicBezTo>
                  <a:cubicBezTo>
                    <a:pt x="1733" y="1733"/>
                    <a:pt x="1733" y="1703"/>
                    <a:pt x="1764" y="1703"/>
                  </a:cubicBezTo>
                  <a:cubicBezTo>
                    <a:pt x="2128" y="1338"/>
                    <a:pt x="2128" y="761"/>
                    <a:pt x="1764"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1500300" y="767775"/>
              <a:ext cx="54725" cy="55500"/>
            </a:xfrm>
            <a:custGeom>
              <a:avLst/>
              <a:gdLst/>
              <a:ahLst/>
              <a:cxnLst/>
              <a:rect l="l" t="t" r="r" b="b"/>
              <a:pathLst>
                <a:path w="2189" h="2220" extrusionOk="0">
                  <a:moveTo>
                    <a:pt x="1824" y="396"/>
                  </a:moveTo>
                  <a:cubicBezTo>
                    <a:pt x="1429" y="1"/>
                    <a:pt x="821" y="1"/>
                    <a:pt x="426" y="396"/>
                  </a:cubicBezTo>
                  <a:cubicBezTo>
                    <a:pt x="426" y="396"/>
                    <a:pt x="395" y="396"/>
                    <a:pt x="395" y="396"/>
                  </a:cubicBezTo>
                  <a:cubicBezTo>
                    <a:pt x="395" y="426"/>
                    <a:pt x="395" y="426"/>
                    <a:pt x="365" y="426"/>
                  </a:cubicBezTo>
                  <a:cubicBezTo>
                    <a:pt x="0" y="821"/>
                    <a:pt x="0" y="1429"/>
                    <a:pt x="365" y="1824"/>
                  </a:cubicBezTo>
                  <a:cubicBezTo>
                    <a:pt x="760" y="2189"/>
                    <a:pt x="1368" y="2220"/>
                    <a:pt x="1763" y="1824"/>
                  </a:cubicBezTo>
                  <a:cubicBezTo>
                    <a:pt x="1763" y="1824"/>
                    <a:pt x="1763" y="1794"/>
                    <a:pt x="1794" y="1794"/>
                  </a:cubicBezTo>
                  <a:cubicBezTo>
                    <a:pt x="1794" y="1794"/>
                    <a:pt x="1794" y="1794"/>
                    <a:pt x="1794" y="1794"/>
                  </a:cubicBezTo>
                  <a:cubicBezTo>
                    <a:pt x="2189" y="1399"/>
                    <a:pt x="2189" y="761"/>
                    <a:pt x="182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1577800" y="691025"/>
              <a:ext cx="55500" cy="55500"/>
            </a:xfrm>
            <a:custGeom>
              <a:avLst/>
              <a:gdLst/>
              <a:ahLst/>
              <a:cxnLst/>
              <a:rect l="l" t="t" r="r" b="b"/>
              <a:pathLst>
                <a:path w="2220" h="2220" extrusionOk="0">
                  <a:moveTo>
                    <a:pt x="1824" y="396"/>
                  </a:moveTo>
                  <a:cubicBezTo>
                    <a:pt x="1429" y="1"/>
                    <a:pt x="821" y="1"/>
                    <a:pt x="426" y="396"/>
                  </a:cubicBezTo>
                  <a:cubicBezTo>
                    <a:pt x="426" y="396"/>
                    <a:pt x="426" y="396"/>
                    <a:pt x="396" y="396"/>
                  </a:cubicBezTo>
                  <a:cubicBezTo>
                    <a:pt x="396" y="426"/>
                    <a:pt x="396" y="426"/>
                    <a:pt x="396" y="426"/>
                  </a:cubicBezTo>
                  <a:cubicBezTo>
                    <a:pt x="1" y="821"/>
                    <a:pt x="1" y="1429"/>
                    <a:pt x="365" y="1824"/>
                  </a:cubicBezTo>
                  <a:cubicBezTo>
                    <a:pt x="761" y="2220"/>
                    <a:pt x="1368" y="2220"/>
                    <a:pt x="1764" y="1824"/>
                  </a:cubicBezTo>
                  <a:cubicBezTo>
                    <a:pt x="1764" y="1824"/>
                    <a:pt x="1794" y="1824"/>
                    <a:pt x="1794" y="1794"/>
                  </a:cubicBezTo>
                  <a:cubicBezTo>
                    <a:pt x="1794" y="1794"/>
                    <a:pt x="1794" y="1794"/>
                    <a:pt x="1824" y="1794"/>
                  </a:cubicBezTo>
                  <a:cubicBezTo>
                    <a:pt x="2189" y="1399"/>
                    <a:pt x="2220" y="791"/>
                    <a:pt x="182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1422025" y="688750"/>
              <a:ext cx="57775" cy="57775"/>
            </a:xfrm>
            <a:custGeom>
              <a:avLst/>
              <a:gdLst/>
              <a:ahLst/>
              <a:cxnLst/>
              <a:rect l="l" t="t" r="r" b="b"/>
              <a:pathLst>
                <a:path w="2311" h="2311" extrusionOk="0">
                  <a:moveTo>
                    <a:pt x="1885" y="396"/>
                  </a:moveTo>
                  <a:cubicBezTo>
                    <a:pt x="1490" y="1"/>
                    <a:pt x="852" y="1"/>
                    <a:pt x="456" y="396"/>
                  </a:cubicBezTo>
                  <a:cubicBezTo>
                    <a:pt x="426" y="396"/>
                    <a:pt x="426" y="396"/>
                    <a:pt x="426" y="426"/>
                  </a:cubicBezTo>
                  <a:cubicBezTo>
                    <a:pt x="426" y="426"/>
                    <a:pt x="396" y="426"/>
                    <a:pt x="396" y="426"/>
                  </a:cubicBezTo>
                  <a:cubicBezTo>
                    <a:pt x="1" y="821"/>
                    <a:pt x="1" y="1490"/>
                    <a:pt x="396" y="1885"/>
                  </a:cubicBezTo>
                  <a:cubicBezTo>
                    <a:pt x="791" y="2311"/>
                    <a:pt x="1429" y="2311"/>
                    <a:pt x="1855" y="1915"/>
                  </a:cubicBezTo>
                  <a:cubicBezTo>
                    <a:pt x="1855" y="1885"/>
                    <a:pt x="1855" y="1885"/>
                    <a:pt x="1855" y="1885"/>
                  </a:cubicBezTo>
                  <a:cubicBezTo>
                    <a:pt x="1885" y="1885"/>
                    <a:pt x="1885" y="1855"/>
                    <a:pt x="1885" y="1855"/>
                  </a:cubicBezTo>
                  <a:cubicBezTo>
                    <a:pt x="2280" y="1460"/>
                    <a:pt x="2311" y="821"/>
                    <a:pt x="188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1499525" y="612000"/>
              <a:ext cx="57775" cy="57775"/>
            </a:xfrm>
            <a:custGeom>
              <a:avLst/>
              <a:gdLst/>
              <a:ahLst/>
              <a:cxnLst/>
              <a:rect l="l" t="t" r="r" b="b"/>
              <a:pathLst>
                <a:path w="2311" h="2311" extrusionOk="0">
                  <a:moveTo>
                    <a:pt x="1916" y="396"/>
                  </a:moveTo>
                  <a:cubicBezTo>
                    <a:pt x="1521" y="1"/>
                    <a:pt x="852" y="1"/>
                    <a:pt x="457" y="396"/>
                  </a:cubicBezTo>
                  <a:cubicBezTo>
                    <a:pt x="457" y="396"/>
                    <a:pt x="426" y="426"/>
                    <a:pt x="426" y="426"/>
                  </a:cubicBezTo>
                  <a:cubicBezTo>
                    <a:pt x="426" y="426"/>
                    <a:pt x="426" y="426"/>
                    <a:pt x="396" y="426"/>
                  </a:cubicBezTo>
                  <a:cubicBezTo>
                    <a:pt x="1" y="821"/>
                    <a:pt x="1" y="1490"/>
                    <a:pt x="396" y="1885"/>
                  </a:cubicBezTo>
                  <a:cubicBezTo>
                    <a:pt x="791" y="2311"/>
                    <a:pt x="1460" y="2311"/>
                    <a:pt x="1855" y="1915"/>
                  </a:cubicBezTo>
                  <a:cubicBezTo>
                    <a:pt x="1855" y="1885"/>
                    <a:pt x="1855" y="1885"/>
                    <a:pt x="1885" y="1885"/>
                  </a:cubicBezTo>
                  <a:cubicBezTo>
                    <a:pt x="1885" y="1885"/>
                    <a:pt x="1885" y="1855"/>
                    <a:pt x="1885" y="1855"/>
                  </a:cubicBezTo>
                  <a:cubicBezTo>
                    <a:pt x="2311" y="1460"/>
                    <a:pt x="2311" y="821"/>
                    <a:pt x="1916"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1343750" y="609725"/>
              <a:ext cx="60075" cy="60050"/>
            </a:xfrm>
            <a:custGeom>
              <a:avLst/>
              <a:gdLst/>
              <a:ahLst/>
              <a:cxnLst/>
              <a:rect l="l" t="t" r="r" b="b"/>
              <a:pathLst>
                <a:path w="2403" h="2402" extrusionOk="0">
                  <a:moveTo>
                    <a:pt x="1976" y="426"/>
                  </a:moveTo>
                  <a:cubicBezTo>
                    <a:pt x="1581" y="0"/>
                    <a:pt x="882" y="0"/>
                    <a:pt x="487" y="396"/>
                  </a:cubicBezTo>
                  <a:cubicBezTo>
                    <a:pt x="457" y="426"/>
                    <a:pt x="457" y="426"/>
                    <a:pt x="457" y="426"/>
                  </a:cubicBezTo>
                  <a:cubicBezTo>
                    <a:pt x="457" y="426"/>
                    <a:pt x="426" y="456"/>
                    <a:pt x="426" y="456"/>
                  </a:cubicBezTo>
                  <a:cubicBezTo>
                    <a:pt x="1" y="882"/>
                    <a:pt x="1" y="1551"/>
                    <a:pt x="426" y="1976"/>
                  </a:cubicBezTo>
                  <a:cubicBezTo>
                    <a:pt x="821" y="2371"/>
                    <a:pt x="1521" y="2402"/>
                    <a:pt x="1946" y="1976"/>
                  </a:cubicBezTo>
                  <a:cubicBezTo>
                    <a:pt x="1946" y="1976"/>
                    <a:pt x="1946" y="1946"/>
                    <a:pt x="1946" y="1946"/>
                  </a:cubicBezTo>
                  <a:cubicBezTo>
                    <a:pt x="1946" y="1946"/>
                    <a:pt x="1976" y="1946"/>
                    <a:pt x="1976" y="1946"/>
                  </a:cubicBezTo>
                  <a:cubicBezTo>
                    <a:pt x="2402" y="1520"/>
                    <a:pt x="2402" y="851"/>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1421275" y="532975"/>
              <a:ext cx="60050" cy="60050"/>
            </a:xfrm>
            <a:custGeom>
              <a:avLst/>
              <a:gdLst/>
              <a:ahLst/>
              <a:cxnLst/>
              <a:rect l="l" t="t" r="r" b="b"/>
              <a:pathLst>
                <a:path w="2402" h="2402" extrusionOk="0">
                  <a:moveTo>
                    <a:pt x="2006" y="426"/>
                  </a:moveTo>
                  <a:cubicBezTo>
                    <a:pt x="1581" y="0"/>
                    <a:pt x="912" y="0"/>
                    <a:pt x="486" y="426"/>
                  </a:cubicBezTo>
                  <a:cubicBezTo>
                    <a:pt x="456" y="426"/>
                    <a:pt x="456" y="426"/>
                    <a:pt x="456" y="426"/>
                  </a:cubicBezTo>
                  <a:cubicBezTo>
                    <a:pt x="456" y="456"/>
                    <a:pt x="456" y="456"/>
                    <a:pt x="426" y="456"/>
                  </a:cubicBezTo>
                  <a:cubicBezTo>
                    <a:pt x="31" y="882"/>
                    <a:pt x="0" y="1551"/>
                    <a:pt x="426" y="1976"/>
                  </a:cubicBezTo>
                  <a:cubicBezTo>
                    <a:pt x="851" y="2402"/>
                    <a:pt x="1520" y="2402"/>
                    <a:pt x="1945" y="1976"/>
                  </a:cubicBezTo>
                  <a:cubicBezTo>
                    <a:pt x="1945" y="1976"/>
                    <a:pt x="1945" y="1976"/>
                    <a:pt x="1945" y="1946"/>
                  </a:cubicBezTo>
                  <a:cubicBezTo>
                    <a:pt x="1976" y="1946"/>
                    <a:pt x="1976" y="1946"/>
                    <a:pt x="1976" y="1946"/>
                  </a:cubicBezTo>
                  <a:cubicBezTo>
                    <a:pt x="2401" y="1520"/>
                    <a:pt x="2401" y="852"/>
                    <a:pt x="200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1343750" y="453950"/>
              <a:ext cx="62350" cy="62325"/>
            </a:xfrm>
            <a:custGeom>
              <a:avLst/>
              <a:gdLst/>
              <a:ahLst/>
              <a:cxnLst/>
              <a:rect l="l" t="t" r="r" b="b"/>
              <a:pathLst>
                <a:path w="2494" h="2493" extrusionOk="0">
                  <a:moveTo>
                    <a:pt x="2037" y="426"/>
                  </a:moveTo>
                  <a:cubicBezTo>
                    <a:pt x="1612" y="0"/>
                    <a:pt x="913" y="0"/>
                    <a:pt x="457" y="426"/>
                  </a:cubicBezTo>
                  <a:cubicBezTo>
                    <a:pt x="457" y="426"/>
                    <a:pt x="457" y="426"/>
                    <a:pt x="457" y="456"/>
                  </a:cubicBezTo>
                  <a:cubicBezTo>
                    <a:pt x="457" y="456"/>
                    <a:pt x="426" y="456"/>
                    <a:pt x="426" y="456"/>
                  </a:cubicBezTo>
                  <a:cubicBezTo>
                    <a:pt x="1" y="912"/>
                    <a:pt x="1" y="1611"/>
                    <a:pt x="426" y="2037"/>
                  </a:cubicBezTo>
                  <a:cubicBezTo>
                    <a:pt x="852" y="2493"/>
                    <a:pt x="1551" y="2493"/>
                    <a:pt x="2007" y="2067"/>
                  </a:cubicBezTo>
                  <a:cubicBezTo>
                    <a:pt x="2007" y="2037"/>
                    <a:pt x="2007" y="2037"/>
                    <a:pt x="2007" y="2037"/>
                  </a:cubicBezTo>
                  <a:cubicBezTo>
                    <a:pt x="2007" y="2037"/>
                    <a:pt x="2037" y="2006"/>
                    <a:pt x="2037" y="2006"/>
                  </a:cubicBezTo>
                  <a:cubicBezTo>
                    <a:pt x="2463" y="1581"/>
                    <a:pt x="2493" y="882"/>
                    <a:pt x="203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1265475" y="530700"/>
              <a:ext cx="62350" cy="62325"/>
            </a:xfrm>
            <a:custGeom>
              <a:avLst/>
              <a:gdLst/>
              <a:ahLst/>
              <a:cxnLst/>
              <a:rect l="l" t="t" r="r" b="b"/>
              <a:pathLst>
                <a:path w="2494" h="2493" extrusionOk="0">
                  <a:moveTo>
                    <a:pt x="2068" y="426"/>
                  </a:moveTo>
                  <a:cubicBezTo>
                    <a:pt x="1642" y="0"/>
                    <a:pt x="943" y="0"/>
                    <a:pt x="487" y="426"/>
                  </a:cubicBezTo>
                  <a:cubicBezTo>
                    <a:pt x="487" y="426"/>
                    <a:pt x="487" y="426"/>
                    <a:pt x="487" y="456"/>
                  </a:cubicBezTo>
                  <a:cubicBezTo>
                    <a:pt x="457" y="456"/>
                    <a:pt x="457" y="456"/>
                    <a:pt x="457" y="456"/>
                  </a:cubicBezTo>
                  <a:cubicBezTo>
                    <a:pt x="1" y="912"/>
                    <a:pt x="1" y="1611"/>
                    <a:pt x="427" y="2037"/>
                  </a:cubicBezTo>
                  <a:cubicBezTo>
                    <a:pt x="882" y="2493"/>
                    <a:pt x="1582" y="2493"/>
                    <a:pt x="2007" y="2037"/>
                  </a:cubicBezTo>
                  <a:cubicBezTo>
                    <a:pt x="2038" y="2037"/>
                    <a:pt x="2038" y="2037"/>
                    <a:pt x="2038" y="2037"/>
                  </a:cubicBezTo>
                  <a:cubicBezTo>
                    <a:pt x="2038" y="2006"/>
                    <a:pt x="2068" y="2006"/>
                    <a:pt x="2068" y="2006"/>
                  </a:cubicBezTo>
                  <a:cubicBezTo>
                    <a:pt x="2493" y="1581"/>
                    <a:pt x="2493" y="882"/>
                    <a:pt x="2068"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1187975" y="451675"/>
              <a:ext cx="64625" cy="64600"/>
            </a:xfrm>
            <a:custGeom>
              <a:avLst/>
              <a:gdLst/>
              <a:ahLst/>
              <a:cxnLst/>
              <a:rect l="l" t="t" r="r" b="b"/>
              <a:pathLst>
                <a:path w="2585" h="2584" extrusionOk="0">
                  <a:moveTo>
                    <a:pt x="2128" y="456"/>
                  </a:moveTo>
                  <a:cubicBezTo>
                    <a:pt x="1672" y="0"/>
                    <a:pt x="943" y="0"/>
                    <a:pt x="487" y="426"/>
                  </a:cubicBezTo>
                  <a:cubicBezTo>
                    <a:pt x="487" y="456"/>
                    <a:pt x="487" y="456"/>
                    <a:pt x="457" y="456"/>
                  </a:cubicBezTo>
                  <a:cubicBezTo>
                    <a:pt x="457" y="456"/>
                    <a:pt x="457" y="486"/>
                    <a:pt x="457" y="486"/>
                  </a:cubicBezTo>
                  <a:cubicBezTo>
                    <a:pt x="1" y="942"/>
                    <a:pt x="1" y="1672"/>
                    <a:pt x="426" y="2128"/>
                  </a:cubicBezTo>
                  <a:cubicBezTo>
                    <a:pt x="882" y="2584"/>
                    <a:pt x="1612" y="2584"/>
                    <a:pt x="2068" y="2128"/>
                  </a:cubicBezTo>
                  <a:cubicBezTo>
                    <a:pt x="2068" y="2128"/>
                    <a:pt x="2098" y="2097"/>
                    <a:pt x="2098" y="2097"/>
                  </a:cubicBezTo>
                  <a:cubicBezTo>
                    <a:pt x="2098" y="2097"/>
                    <a:pt x="2098" y="2097"/>
                    <a:pt x="2128" y="2097"/>
                  </a:cubicBezTo>
                  <a:cubicBezTo>
                    <a:pt x="2554" y="1641"/>
                    <a:pt x="2584" y="912"/>
                    <a:pt x="212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1265475" y="374925"/>
              <a:ext cx="64625" cy="64600"/>
            </a:xfrm>
            <a:custGeom>
              <a:avLst/>
              <a:gdLst/>
              <a:ahLst/>
              <a:cxnLst/>
              <a:rect l="l" t="t" r="r" b="b"/>
              <a:pathLst>
                <a:path w="2585" h="2584" extrusionOk="0">
                  <a:moveTo>
                    <a:pt x="2129" y="456"/>
                  </a:moveTo>
                  <a:cubicBezTo>
                    <a:pt x="1673" y="0"/>
                    <a:pt x="943" y="0"/>
                    <a:pt x="487" y="426"/>
                  </a:cubicBezTo>
                  <a:cubicBezTo>
                    <a:pt x="487" y="456"/>
                    <a:pt x="487" y="456"/>
                    <a:pt x="487" y="456"/>
                  </a:cubicBezTo>
                  <a:cubicBezTo>
                    <a:pt x="457" y="456"/>
                    <a:pt x="457" y="486"/>
                    <a:pt x="457" y="486"/>
                  </a:cubicBezTo>
                  <a:cubicBezTo>
                    <a:pt x="1" y="942"/>
                    <a:pt x="1" y="1672"/>
                    <a:pt x="457" y="2128"/>
                  </a:cubicBezTo>
                  <a:cubicBezTo>
                    <a:pt x="882" y="2584"/>
                    <a:pt x="1612" y="2584"/>
                    <a:pt x="2068" y="2128"/>
                  </a:cubicBezTo>
                  <a:cubicBezTo>
                    <a:pt x="2098" y="2128"/>
                    <a:pt x="2098" y="2128"/>
                    <a:pt x="2098" y="2097"/>
                  </a:cubicBezTo>
                  <a:cubicBezTo>
                    <a:pt x="2098" y="2097"/>
                    <a:pt x="2129" y="2097"/>
                    <a:pt x="2129" y="2097"/>
                  </a:cubicBezTo>
                  <a:cubicBezTo>
                    <a:pt x="2585" y="1642"/>
                    <a:pt x="2585" y="912"/>
                    <a:pt x="212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1109700" y="372625"/>
              <a:ext cx="66900" cy="66900"/>
            </a:xfrm>
            <a:custGeom>
              <a:avLst/>
              <a:gdLst/>
              <a:ahLst/>
              <a:cxnLst/>
              <a:rect l="l" t="t" r="r" b="b"/>
              <a:pathLst>
                <a:path w="2676" h="2676" extrusionOk="0">
                  <a:moveTo>
                    <a:pt x="2220" y="457"/>
                  </a:moveTo>
                  <a:cubicBezTo>
                    <a:pt x="1733" y="1"/>
                    <a:pt x="974" y="1"/>
                    <a:pt x="518" y="457"/>
                  </a:cubicBezTo>
                  <a:cubicBezTo>
                    <a:pt x="518" y="457"/>
                    <a:pt x="487" y="457"/>
                    <a:pt x="487" y="487"/>
                  </a:cubicBezTo>
                  <a:cubicBezTo>
                    <a:pt x="487" y="487"/>
                    <a:pt x="487" y="487"/>
                    <a:pt x="457" y="487"/>
                  </a:cubicBezTo>
                  <a:cubicBezTo>
                    <a:pt x="1" y="974"/>
                    <a:pt x="1" y="1734"/>
                    <a:pt x="457" y="2189"/>
                  </a:cubicBezTo>
                  <a:cubicBezTo>
                    <a:pt x="913" y="2676"/>
                    <a:pt x="1673" y="2676"/>
                    <a:pt x="2159" y="2189"/>
                  </a:cubicBezTo>
                  <a:cubicBezTo>
                    <a:pt x="2159" y="2189"/>
                    <a:pt x="2159" y="2189"/>
                    <a:pt x="2189" y="2189"/>
                  </a:cubicBezTo>
                  <a:cubicBezTo>
                    <a:pt x="2189" y="2159"/>
                    <a:pt x="2189" y="2159"/>
                    <a:pt x="2189" y="2159"/>
                  </a:cubicBezTo>
                  <a:cubicBezTo>
                    <a:pt x="2676" y="1703"/>
                    <a:pt x="2676" y="943"/>
                    <a:pt x="2220"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3139375" y="2350625"/>
              <a:ext cx="6875" cy="6875"/>
            </a:xfrm>
            <a:custGeom>
              <a:avLst/>
              <a:gdLst/>
              <a:ahLst/>
              <a:cxnLst/>
              <a:rect l="l" t="t" r="r" b="b"/>
              <a:pathLst>
                <a:path w="275" h="275" extrusionOk="0">
                  <a:moveTo>
                    <a:pt x="244" y="31"/>
                  </a:moveTo>
                  <a:cubicBezTo>
                    <a:pt x="183" y="1"/>
                    <a:pt x="122" y="1"/>
                    <a:pt x="92" y="31"/>
                  </a:cubicBezTo>
                  <a:cubicBezTo>
                    <a:pt x="62" y="61"/>
                    <a:pt x="62" y="61"/>
                    <a:pt x="62" y="61"/>
                  </a:cubicBezTo>
                  <a:cubicBezTo>
                    <a:pt x="62" y="92"/>
                    <a:pt x="62" y="61"/>
                    <a:pt x="31" y="92"/>
                  </a:cubicBezTo>
                  <a:cubicBezTo>
                    <a:pt x="1" y="122"/>
                    <a:pt x="1" y="183"/>
                    <a:pt x="31" y="244"/>
                  </a:cubicBezTo>
                  <a:cubicBezTo>
                    <a:pt x="92" y="274"/>
                    <a:pt x="153" y="274"/>
                    <a:pt x="183" y="244"/>
                  </a:cubicBezTo>
                  <a:cubicBezTo>
                    <a:pt x="214" y="213"/>
                    <a:pt x="214" y="213"/>
                    <a:pt x="214" y="213"/>
                  </a:cubicBezTo>
                  <a:cubicBezTo>
                    <a:pt x="214" y="213"/>
                    <a:pt x="214" y="213"/>
                    <a:pt x="244" y="183"/>
                  </a:cubicBezTo>
                  <a:cubicBezTo>
                    <a:pt x="274" y="153"/>
                    <a:pt x="274" y="9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3061875" y="2427375"/>
              <a:ext cx="6850" cy="6875"/>
            </a:xfrm>
            <a:custGeom>
              <a:avLst/>
              <a:gdLst/>
              <a:ahLst/>
              <a:cxnLst/>
              <a:rect l="l" t="t" r="r" b="b"/>
              <a:pathLst>
                <a:path w="274" h="275" extrusionOk="0">
                  <a:moveTo>
                    <a:pt x="244" y="31"/>
                  </a:moveTo>
                  <a:cubicBezTo>
                    <a:pt x="183" y="1"/>
                    <a:pt x="122" y="1"/>
                    <a:pt x="61" y="31"/>
                  </a:cubicBezTo>
                  <a:cubicBezTo>
                    <a:pt x="61" y="61"/>
                    <a:pt x="61" y="61"/>
                    <a:pt x="61" y="61"/>
                  </a:cubicBezTo>
                  <a:cubicBezTo>
                    <a:pt x="61" y="92"/>
                    <a:pt x="31" y="92"/>
                    <a:pt x="31" y="92"/>
                  </a:cubicBezTo>
                  <a:cubicBezTo>
                    <a:pt x="0" y="122"/>
                    <a:pt x="0" y="183"/>
                    <a:pt x="31" y="244"/>
                  </a:cubicBezTo>
                  <a:cubicBezTo>
                    <a:pt x="61" y="274"/>
                    <a:pt x="152" y="274"/>
                    <a:pt x="183" y="244"/>
                  </a:cubicBezTo>
                  <a:cubicBezTo>
                    <a:pt x="183" y="244"/>
                    <a:pt x="183" y="213"/>
                    <a:pt x="183" y="213"/>
                  </a:cubicBezTo>
                  <a:cubicBezTo>
                    <a:pt x="213" y="213"/>
                    <a:pt x="213" y="213"/>
                    <a:pt x="213" y="183"/>
                  </a:cubicBezTo>
                  <a:cubicBezTo>
                    <a:pt x="274" y="153"/>
                    <a:pt x="274" y="9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983600" y="2348350"/>
              <a:ext cx="9150" cy="9150"/>
            </a:xfrm>
            <a:custGeom>
              <a:avLst/>
              <a:gdLst/>
              <a:ahLst/>
              <a:cxnLst/>
              <a:rect l="l" t="t" r="r" b="b"/>
              <a:pathLst>
                <a:path w="366" h="366" extrusionOk="0">
                  <a:moveTo>
                    <a:pt x="305" y="61"/>
                  </a:moveTo>
                  <a:cubicBezTo>
                    <a:pt x="244" y="0"/>
                    <a:pt x="153" y="0"/>
                    <a:pt x="92" y="61"/>
                  </a:cubicBezTo>
                  <a:cubicBezTo>
                    <a:pt x="92" y="61"/>
                    <a:pt x="92" y="61"/>
                    <a:pt x="92" y="92"/>
                  </a:cubicBezTo>
                  <a:cubicBezTo>
                    <a:pt x="61" y="92"/>
                    <a:pt x="61" y="92"/>
                    <a:pt x="61" y="92"/>
                  </a:cubicBezTo>
                  <a:cubicBezTo>
                    <a:pt x="1" y="152"/>
                    <a:pt x="1" y="244"/>
                    <a:pt x="61" y="304"/>
                  </a:cubicBezTo>
                  <a:cubicBezTo>
                    <a:pt x="122" y="365"/>
                    <a:pt x="213" y="365"/>
                    <a:pt x="274" y="304"/>
                  </a:cubicBezTo>
                  <a:cubicBezTo>
                    <a:pt x="274" y="304"/>
                    <a:pt x="274" y="304"/>
                    <a:pt x="274" y="274"/>
                  </a:cubicBezTo>
                  <a:cubicBezTo>
                    <a:pt x="274" y="274"/>
                    <a:pt x="305" y="274"/>
                    <a:pt x="305" y="274"/>
                  </a:cubicBezTo>
                  <a:cubicBezTo>
                    <a:pt x="365" y="213"/>
                    <a:pt x="36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3061125" y="2271600"/>
              <a:ext cx="9900" cy="9150"/>
            </a:xfrm>
            <a:custGeom>
              <a:avLst/>
              <a:gdLst/>
              <a:ahLst/>
              <a:cxnLst/>
              <a:rect l="l" t="t" r="r" b="b"/>
              <a:pathLst>
                <a:path w="396" h="366" extrusionOk="0">
                  <a:moveTo>
                    <a:pt x="334" y="61"/>
                  </a:moveTo>
                  <a:cubicBezTo>
                    <a:pt x="274" y="1"/>
                    <a:pt x="152" y="1"/>
                    <a:pt x="91" y="61"/>
                  </a:cubicBezTo>
                  <a:cubicBezTo>
                    <a:pt x="91" y="61"/>
                    <a:pt x="91" y="61"/>
                    <a:pt x="91" y="92"/>
                  </a:cubicBezTo>
                  <a:cubicBezTo>
                    <a:pt x="91" y="92"/>
                    <a:pt x="61" y="92"/>
                    <a:pt x="61" y="92"/>
                  </a:cubicBezTo>
                  <a:cubicBezTo>
                    <a:pt x="0" y="152"/>
                    <a:pt x="0" y="244"/>
                    <a:pt x="61" y="304"/>
                  </a:cubicBezTo>
                  <a:cubicBezTo>
                    <a:pt x="122" y="365"/>
                    <a:pt x="213" y="365"/>
                    <a:pt x="274" y="304"/>
                  </a:cubicBezTo>
                  <a:cubicBezTo>
                    <a:pt x="274" y="304"/>
                    <a:pt x="274" y="304"/>
                    <a:pt x="304" y="274"/>
                  </a:cubicBezTo>
                  <a:cubicBezTo>
                    <a:pt x="304" y="274"/>
                    <a:pt x="304" y="274"/>
                    <a:pt x="304" y="274"/>
                  </a:cubicBezTo>
                  <a:cubicBezTo>
                    <a:pt x="365" y="213"/>
                    <a:pt x="395" y="122"/>
                    <a:pt x="33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2982850" y="2192575"/>
              <a:ext cx="12175" cy="11425"/>
            </a:xfrm>
            <a:custGeom>
              <a:avLst/>
              <a:gdLst/>
              <a:ahLst/>
              <a:cxnLst/>
              <a:rect l="l" t="t" r="r" b="b"/>
              <a:pathLst>
                <a:path w="487" h="457" extrusionOk="0">
                  <a:moveTo>
                    <a:pt x="395" y="61"/>
                  </a:moveTo>
                  <a:cubicBezTo>
                    <a:pt x="335" y="0"/>
                    <a:pt x="213" y="0"/>
                    <a:pt x="122" y="61"/>
                  </a:cubicBezTo>
                  <a:cubicBezTo>
                    <a:pt x="122" y="92"/>
                    <a:pt x="122" y="92"/>
                    <a:pt x="122" y="92"/>
                  </a:cubicBezTo>
                  <a:cubicBezTo>
                    <a:pt x="122" y="92"/>
                    <a:pt x="91" y="92"/>
                    <a:pt x="91" y="122"/>
                  </a:cubicBezTo>
                  <a:cubicBezTo>
                    <a:pt x="0" y="183"/>
                    <a:pt x="0" y="304"/>
                    <a:pt x="91" y="396"/>
                  </a:cubicBezTo>
                  <a:cubicBezTo>
                    <a:pt x="152" y="456"/>
                    <a:pt x="274" y="456"/>
                    <a:pt x="365" y="396"/>
                  </a:cubicBezTo>
                  <a:cubicBezTo>
                    <a:pt x="365" y="365"/>
                    <a:pt x="365" y="365"/>
                    <a:pt x="365" y="365"/>
                  </a:cubicBezTo>
                  <a:cubicBezTo>
                    <a:pt x="395" y="365"/>
                    <a:pt x="395" y="365"/>
                    <a:pt x="395" y="335"/>
                  </a:cubicBezTo>
                  <a:cubicBezTo>
                    <a:pt x="487" y="274"/>
                    <a:pt x="487" y="152"/>
                    <a:pt x="39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2905325" y="2269325"/>
              <a:ext cx="12200" cy="11425"/>
            </a:xfrm>
            <a:custGeom>
              <a:avLst/>
              <a:gdLst/>
              <a:ahLst/>
              <a:cxnLst/>
              <a:rect l="l" t="t" r="r" b="b"/>
              <a:pathLst>
                <a:path w="488" h="457" extrusionOk="0">
                  <a:moveTo>
                    <a:pt x="396" y="61"/>
                  </a:moveTo>
                  <a:cubicBezTo>
                    <a:pt x="335" y="0"/>
                    <a:pt x="214" y="0"/>
                    <a:pt x="123" y="61"/>
                  </a:cubicBezTo>
                  <a:cubicBezTo>
                    <a:pt x="123" y="92"/>
                    <a:pt x="123" y="92"/>
                    <a:pt x="123" y="92"/>
                  </a:cubicBezTo>
                  <a:cubicBezTo>
                    <a:pt x="92" y="122"/>
                    <a:pt x="92" y="92"/>
                    <a:pt x="92" y="122"/>
                  </a:cubicBezTo>
                  <a:cubicBezTo>
                    <a:pt x="1" y="183"/>
                    <a:pt x="1" y="304"/>
                    <a:pt x="92" y="395"/>
                  </a:cubicBezTo>
                  <a:cubicBezTo>
                    <a:pt x="153" y="456"/>
                    <a:pt x="274" y="456"/>
                    <a:pt x="366" y="395"/>
                  </a:cubicBezTo>
                  <a:cubicBezTo>
                    <a:pt x="366" y="365"/>
                    <a:pt x="366" y="365"/>
                    <a:pt x="366" y="365"/>
                  </a:cubicBezTo>
                  <a:cubicBezTo>
                    <a:pt x="366" y="365"/>
                    <a:pt x="396" y="365"/>
                    <a:pt x="396" y="335"/>
                  </a:cubicBezTo>
                  <a:cubicBezTo>
                    <a:pt x="457" y="274"/>
                    <a:pt x="487" y="152"/>
                    <a:pt x="39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905325" y="2113550"/>
              <a:ext cx="13725" cy="13700"/>
            </a:xfrm>
            <a:custGeom>
              <a:avLst/>
              <a:gdLst/>
              <a:ahLst/>
              <a:cxnLst/>
              <a:rect l="l" t="t" r="r" b="b"/>
              <a:pathLst>
                <a:path w="549" h="548" extrusionOk="0">
                  <a:moveTo>
                    <a:pt x="457" y="91"/>
                  </a:moveTo>
                  <a:cubicBezTo>
                    <a:pt x="366" y="0"/>
                    <a:pt x="214" y="0"/>
                    <a:pt x="123" y="91"/>
                  </a:cubicBezTo>
                  <a:cubicBezTo>
                    <a:pt x="123" y="91"/>
                    <a:pt x="123" y="91"/>
                    <a:pt x="123" y="122"/>
                  </a:cubicBezTo>
                  <a:cubicBezTo>
                    <a:pt x="92" y="122"/>
                    <a:pt x="92" y="122"/>
                    <a:pt x="92" y="122"/>
                  </a:cubicBezTo>
                  <a:cubicBezTo>
                    <a:pt x="1" y="213"/>
                    <a:pt x="1" y="365"/>
                    <a:pt x="92" y="456"/>
                  </a:cubicBezTo>
                  <a:cubicBezTo>
                    <a:pt x="183" y="547"/>
                    <a:pt x="335" y="547"/>
                    <a:pt x="426" y="456"/>
                  </a:cubicBezTo>
                  <a:cubicBezTo>
                    <a:pt x="426" y="456"/>
                    <a:pt x="426" y="456"/>
                    <a:pt x="426" y="426"/>
                  </a:cubicBezTo>
                  <a:cubicBezTo>
                    <a:pt x="457" y="426"/>
                    <a:pt x="457" y="426"/>
                    <a:pt x="457" y="426"/>
                  </a:cubicBezTo>
                  <a:cubicBezTo>
                    <a:pt x="548" y="335"/>
                    <a:pt x="548" y="183"/>
                    <a:pt x="45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827075" y="2190300"/>
              <a:ext cx="14450" cy="13700"/>
            </a:xfrm>
            <a:custGeom>
              <a:avLst/>
              <a:gdLst/>
              <a:ahLst/>
              <a:cxnLst/>
              <a:rect l="l" t="t" r="r" b="b"/>
              <a:pathLst>
                <a:path w="578" h="548" extrusionOk="0">
                  <a:moveTo>
                    <a:pt x="486" y="91"/>
                  </a:moveTo>
                  <a:cubicBezTo>
                    <a:pt x="395" y="0"/>
                    <a:pt x="243" y="0"/>
                    <a:pt x="152" y="91"/>
                  </a:cubicBezTo>
                  <a:cubicBezTo>
                    <a:pt x="122" y="91"/>
                    <a:pt x="122" y="91"/>
                    <a:pt x="122" y="122"/>
                  </a:cubicBezTo>
                  <a:cubicBezTo>
                    <a:pt x="122" y="122"/>
                    <a:pt x="122" y="122"/>
                    <a:pt x="91" y="122"/>
                  </a:cubicBezTo>
                  <a:cubicBezTo>
                    <a:pt x="0" y="213"/>
                    <a:pt x="0" y="365"/>
                    <a:pt x="91" y="456"/>
                  </a:cubicBezTo>
                  <a:cubicBezTo>
                    <a:pt x="183" y="547"/>
                    <a:pt x="335" y="547"/>
                    <a:pt x="426" y="456"/>
                  </a:cubicBezTo>
                  <a:cubicBezTo>
                    <a:pt x="456" y="456"/>
                    <a:pt x="456" y="456"/>
                    <a:pt x="456" y="426"/>
                  </a:cubicBezTo>
                  <a:cubicBezTo>
                    <a:pt x="456" y="426"/>
                    <a:pt x="456" y="426"/>
                    <a:pt x="486" y="426"/>
                  </a:cubicBezTo>
                  <a:cubicBezTo>
                    <a:pt x="578" y="335"/>
                    <a:pt x="578" y="183"/>
                    <a:pt x="48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827075" y="2034525"/>
              <a:ext cx="16725" cy="15975"/>
            </a:xfrm>
            <a:custGeom>
              <a:avLst/>
              <a:gdLst/>
              <a:ahLst/>
              <a:cxnLst/>
              <a:rect l="l" t="t" r="r" b="b"/>
              <a:pathLst>
                <a:path w="669" h="639" extrusionOk="0">
                  <a:moveTo>
                    <a:pt x="547" y="91"/>
                  </a:moveTo>
                  <a:cubicBezTo>
                    <a:pt x="426" y="0"/>
                    <a:pt x="274" y="0"/>
                    <a:pt x="152" y="91"/>
                  </a:cubicBezTo>
                  <a:cubicBezTo>
                    <a:pt x="152" y="91"/>
                    <a:pt x="152" y="122"/>
                    <a:pt x="122" y="122"/>
                  </a:cubicBezTo>
                  <a:cubicBezTo>
                    <a:pt x="122" y="122"/>
                    <a:pt x="122" y="122"/>
                    <a:pt x="122" y="152"/>
                  </a:cubicBezTo>
                  <a:cubicBezTo>
                    <a:pt x="0" y="243"/>
                    <a:pt x="0" y="426"/>
                    <a:pt x="91" y="547"/>
                  </a:cubicBezTo>
                  <a:cubicBezTo>
                    <a:pt x="213" y="638"/>
                    <a:pt x="395" y="638"/>
                    <a:pt x="486" y="547"/>
                  </a:cubicBezTo>
                  <a:cubicBezTo>
                    <a:pt x="517" y="517"/>
                    <a:pt x="517" y="517"/>
                    <a:pt x="517" y="517"/>
                  </a:cubicBezTo>
                  <a:cubicBezTo>
                    <a:pt x="517" y="517"/>
                    <a:pt x="547" y="517"/>
                    <a:pt x="547" y="486"/>
                  </a:cubicBezTo>
                  <a:cubicBezTo>
                    <a:pt x="638" y="395"/>
                    <a:pt x="669" y="213"/>
                    <a:pt x="54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749550" y="2111275"/>
              <a:ext cx="16000" cy="15975"/>
            </a:xfrm>
            <a:custGeom>
              <a:avLst/>
              <a:gdLst/>
              <a:ahLst/>
              <a:cxnLst/>
              <a:rect l="l" t="t" r="r" b="b"/>
              <a:pathLst>
                <a:path w="640" h="639" extrusionOk="0">
                  <a:moveTo>
                    <a:pt x="548" y="91"/>
                  </a:moveTo>
                  <a:cubicBezTo>
                    <a:pt x="426" y="0"/>
                    <a:pt x="244" y="0"/>
                    <a:pt x="153" y="91"/>
                  </a:cubicBezTo>
                  <a:cubicBezTo>
                    <a:pt x="122" y="122"/>
                    <a:pt x="122" y="122"/>
                    <a:pt x="122" y="122"/>
                  </a:cubicBezTo>
                  <a:cubicBezTo>
                    <a:pt x="122" y="122"/>
                    <a:pt x="92" y="122"/>
                    <a:pt x="92" y="152"/>
                  </a:cubicBezTo>
                  <a:cubicBezTo>
                    <a:pt x="1" y="243"/>
                    <a:pt x="1" y="426"/>
                    <a:pt x="92" y="547"/>
                  </a:cubicBezTo>
                  <a:cubicBezTo>
                    <a:pt x="214" y="638"/>
                    <a:pt x="396" y="638"/>
                    <a:pt x="487" y="547"/>
                  </a:cubicBezTo>
                  <a:cubicBezTo>
                    <a:pt x="487" y="517"/>
                    <a:pt x="487" y="517"/>
                    <a:pt x="518" y="517"/>
                  </a:cubicBezTo>
                  <a:cubicBezTo>
                    <a:pt x="518" y="517"/>
                    <a:pt x="518" y="517"/>
                    <a:pt x="548" y="486"/>
                  </a:cubicBezTo>
                  <a:cubicBezTo>
                    <a:pt x="639" y="395"/>
                    <a:pt x="639" y="213"/>
                    <a:pt x="548"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671300" y="2032225"/>
              <a:ext cx="19000" cy="18275"/>
            </a:xfrm>
            <a:custGeom>
              <a:avLst/>
              <a:gdLst/>
              <a:ahLst/>
              <a:cxnLst/>
              <a:rect l="l" t="t" r="r" b="b"/>
              <a:pathLst>
                <a:path w="760" h="731" extrusionOk="0">
                  <a:moveTo>
                    <a:pt x="638" y="122"/>
                  </a:moveTo>
                  <a:cubicBezTo>
                    <a:pt x="486" y="1"/>
                    <a:pt x="304" y="1"/>
                    <a:pt x="152" y="122"/>
                  </a:cubicBezTo>
                  <a:cubicBezTo>
                    <a:pt x="152" y="122"/>
                    <a:pt x="152" y="122"/>
                    <a:pt x="152" y="122"/>
                  </a:cubicBezTo>
                  <a:cubicBezTo>
                    <a:pt x="152" y="153"/>
                    <a:pt x="122" y="153"/>
                    <a:pt x="122" y="153"/>
                  </a:cubicBezTo>
                  <a:cubicBezTo>
                    <a:pt x="0" y="274"/>
                    <a:pt x="0" y="487"/>
                    <a:pt x="122" y="609"/>
                  </a:cubicBezTo>
                  <a:cubicBezTo>
                    <a:pt x="243" y="730"/>
                    <a:pt x="456" y="730"/>
                    <a:pt x="578" y="609"/>
                  </a:cubicBezTo>
                  <a:cubicBezTo>
                    <a:pt x="578" y="609"/>
                    <a:pt x="578" y="609"/>
                    <a:pt x="608" y="578"/>
                  </a:cubicBezTo>
                  <a:cubicBezTo>
                    <a:pt x="608" y="578"/>
                    <a:pt x="608" y="578"/>
                    <a:pt x="608" y="578"/>
                  </a:cubicBezTo>
                  <a:cubicBezTo>
                    <a:pt x="760" y="457"/>
                    <a:pt x="760" y="244"/>
                    <a:pt x="63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2748800" y="1955475"/>
              <a:ext cx="19025" cy="18275"/>
            </a:xfrm>
            <a:custGeom>
              <a:avLst/>
              <a:gdLst/>
              <a:ahLst/>
              <a:cxnLst/>
              <a:rect l="l" t="t" r="r" b="b"/>
              <a:pathLst>
                <a:path w="761" h="731" extrusionOk="0">
                  <a:moveTo>
                    <a:pt x="639" y="123"/>
                  </a:moveTo>
                  <a:cubicBezTo>
                    <a:pt x="517" y="1"/>
                    <a:pt x="304" y="1"/>
                    <a:pt x="183" y="123"/>
                  </a:cubicBezTo>
                  <a:cubicBezTo>
                    <a:pt x="152" y="123"/>
                    <a:pt x="152" y="123"/>
                    <a:pt x="152" y="123"/>
                  </a:cubicBezTo>
                  <a:cubicBezTo>
                    <a:pt x="152" y="153"/>
                    <a:pt x="152" y="153"/>
                    <a:pt x="122" y="153"/>
                  </a:cubicBezTo>
                  <a:cubicBezTo>
                    <a:pt x="0" y="275"/>
                    <a:pt x="0" y="487"/>
                    <a:pt x="122" y="609"/>
                  </a:cubicBezTo>
                  <a:cubicBezTo>
                    <a:pt x="244" y="730"/>
                    <a:pt x="456" y="730"/>
                    <a:pt x="578" y="609"/>
                  </a:cubicBezTo>
                  <a:cubicBezTo>
                    <a:pt x="608" y="609"/>
                    <a:pt x="608" y="609"/>
                    <a:pt x="608" y="578"/>
                  </a:cubicBezTo>
                  <a:cubicBezTo>
                    <a:pt x="608" y="578"/>
                    <a:pt x="608" y="578"/>
                    <a:pt x="639" y="578"/>
                  </a:cubicBezTo>
                  <a:cubicBezTo>
                    <a:pt x="760" y="457"/>
                    <a:pt x="760" y="244"/>
                    <a:pt x="639"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2670525" y="1875700"/>
              <a:ext cx="21300" cy="21300"/>
            </a:xfrm>
            <a:custGeom>
              <a:avLst/>
              <a:gdLst/>
              <a:ahLst/>
              <a:cxnLst/>
              <a:rect l="l" t="t" r="r" b="b"/>
              <a:pathLst>
                <a:path w="852" h="852" extrusionOk="0">
                  <a:moveTo>
                    <a:pt x="730" y="152"/>
                  </a:moveTo>
                  <a:cubicBezTo>
                    <a:pt x="578" y="31"/>
                    <a:pt x="335" y="0"/>
                    <a:pt x="213" y="152"/>
                  </a:cubicBezTo>
                  <a:cubicBezTo>
                    <a:pt x="183" y="152"/>
                    <a:pt x="183" y="183"/>
                    <a:pt x="183" y="183"/>
                  </a:cubicBezTo>
                  <a:cubicBezTo>
                    <a:pt x="183" y="183"/>
                    <a:pt x="153" y="183"/>
                    <a:pt x="153" y="213"/>
                  </a:cubicBezTo>
                  <a:cubicBezTo>
                    <a:pt x="1" y="335"/>
                    <a:pt x="31" y="578"/>
                    <a:pt x="153" y="730"/>
                  </a:cubicBezTo>
                  <a:cubicBezTo>
                    <a:pt x="305" y="851"/>
                    <a:pt x="517" y="851"/>
                    <a:pt x="669" y="730"/>
                  </a:cubicBezTo>
                  <a:cubicBezTo>
                    <a:pt x="669" y="700"/>
                    <a:pt x="669" y="700"/>
                    <a:pt x="700" y="700"/>
                  </a:cubicBezTo>
                  <a:cubicBezTo>
                    <a:pt x="700" y="700"/>
                    <a:pt x="700" y="700"/>
                    <a:pt x="700" y="669"/>
                  </a:cubicBezTo>
                  <a:cubicBezTo>
                    <a:pt x="852" y="548"/>
                    <a:pt x="85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2593025" y="1953200"/>
              <a:ext cx="21300" cy="20550"/>
            </a:xfrm>
            <a:custGeom>
              <a:avLst/>
              <a:gdLst/>
              <a:ahLst/>
              <a:cxnLst/>
              <a:rect l="l" t="t" r="r" b="b"/>
              <a:pathLst>
                <a:path w="852" h="822" extrusionOk="0">
                  <a:moveTo>
                    <a:pt x="699" y="122"/>
                  </a:moveTo>
                  <a:cubicBezTo>
                    <a:pt x="578" y="1"/>
                    <a:pt x="335" y="1"/>
                    <a:pt x="183" y="122"/>
                  </a:cubicBezTo>
                  <a:cubicBezTo>
                    <a:pt x="183" y="122"/>
                    <a:pt x="183" y="153"/>
                    <a:pt x="183" y="153"/>
                  </a:cubicBezTo>
                  <a:cubicBezTo>
                    <a:pt x="152" y="153"/>
                    <a:pt x="152" y="153"/>
                    <a:pt x="152" y="183"/>
                  </a:cubicBezTo>
                  <a:cubicBezTo>
                    <a:pt x="0" y="305"/>
                    <a:pt x="0" y="548"/>
                    <a:pt x="152" y="700"/>
                  </a:cubicBezTo>
                  <a:cubicBezTo>
                    <a:pt x="274" y="821"/>
                    <a:pt x="517" y="821"/>
                    <a:pt x="669" y="700"/>
                  </a:cubicBezTo>
                  <a:cubicBezTo>
                    <a:pt x="669" y="669"/>
                    <a:pt x="669" y="669"/>
                    <a:pt x="669" y="669"/>
                  </a:cubicBezTo>
                  <a:cubicBezTo>
                    <a:pt x="699" y="669"/>
                    <a:pt x="699" y="669"/>
                    <a:pt x="699" y="639"/>
                  </a:cubicBezTo>
                  <a:cubicBezTo>
                    <a:pt x="851" y="517"/>
                    <a:pt x="851" y="274"/>
                    <a:pt x="69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593025" y="1796675"/>
              <a:ext cx="23575" cy="23575"/>
            </a:xfrm>
            <a:custGeom>
              <a:avLst/>
              <a:gdLst/>
              <a:ahLst/>
              <a:cxnLst/>
              <a:rect l="l" t="t" r="r" b="b"/>
              <a:pathLst>
                <a:path w="943" h="943" extrusionOk="0">
                  <a:moveTo>
                    <a:pt x="760" y="183"/>
                  </a:moveTo>
                  <a:cubicBezTo>
                    <a:pt x="608" y="0"/>
                    <a:pt x="365" y="0"/>
                    <a:pt x="183" y="183"/>
                  </a:cubicBezTo>
                  <a:cubicBezTo>
                    <a:pt x="183" y="183"/>
                    <a:pt x="183" y="183"/>
                    <a:pt x="183" y="183"/>
                  </a:cubicBezTo>
                  <a:cubicBezTo>
                    <a:pt x="183" y="213"/>
                    <a:pt x="152" y="213"/>
                    <a:pt x="152" y="213"/>
                  </a:cubicBezTo>
                  <a:cubicBezTo>
                    <a:pt x="0" y="365"/>
                    <a:pt x="0" y="639"/>
                    <a:pt x="152" y="791"/>
                  </a:cubicBezTo>
                  <a:cubicBezTo>
                    <a:pt x="304" y="943"/>
                    <a:pt x="578" y="943"/>
                    <a:pt x="730" y="791"/>
                  </a:cubicBezTo>
                  <a:cubicBezTo>
                    <a:pt x="730" y="791"/>
                    <a:pt x="730" y="791"/>
                    <a:pt x="730" y="760"/>
                  </a:cubicBezTo>
                  <a:cubicBezTo>
                    <a:pt x="760" y="760"/>
                    <a:pt x="760" y="760"/>
                    <a:pt x="760" y="760"/>
                  </a:cubicBezTo>
                  <a:cubicBezTo>
                    <a:pt x="943" y="608"/>
                    <a:pt x="943" y="335"/>
                    <a:pt x="760"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514750" y="1873425"/>
              <a:ext cx="23575" cy="23575"/>
            </a:xfrm>
            <a:custGeom>
              <a:avLst/>
              <a:gdLst/>
              <a:ahLst/>
              <a:cxnLst/>
              <a:rect l="l" t="t" r="r" b="b"/>
              <a:pathLst>
                <a:path w="943" h="943" extrusionOk="0">
                  <a:moveTo>
                    <a:pt x="791" y="183"/>
                  </a:moveTo>
                  <a:cubicBezTo>
                    <a:pt x="639" y="0"/>
                    <a:pt x="365" y="0"/>
                    <a:pt x="213" y="183"/>
                  </a:cubicBezTo>
                  <a:cubicBezTo>
                    <a:pt x="213" y="183"/>
                    <a:pt x="213" y="183"/>
                    <a:pt x="183" y="183"/>
                  </a:cubicBezTo>
                  <a:cubicBezTo>
                    <a:pt x="183" y="213"/>
                    <a:pt x="183" y="213"/>
                    <a:pt x="183" y="213"/>
                  </a:cubicBezTo>
                  <a:cubicBezTo>
                    <a:pt x="1" y="365"/>
                    <a:pt x="1" y="639"/>
                    <a:pt x="183" y="791"/>
                  </a:cubicBezTo>
                  <a:cubicBezTo>
                    <a:pt x="335" y="942"/>
                    <a:pt x="578" y="942"/>
                    <a:pt x="760" y="791"/>
                  </a:cubicBezTo>
                  <a:cubicBezTo>
                    <a:pt x="760" y="791"/>
                    <a:pt x="760" y="791"/>
                    <a:pt x="760" y="760"/>
                  </a:cubicBezTo>
                  <a:cubicBezTo>
                    <a:pt x="760" y="760"/>
                    <a:pt x="791" y="760"/>
                    <a:pt x="791" y="760"/>
                  </a:cubicBezTo>
                  <a:cubicBezTo>
                    <a:pt x="943" y="608"/>
                    <a:pt x="943" y="335"/>
                    <a:pt x="79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2514750" y="1717650"/>
              <a:ext cx="25850" cy="25850"/>
            </a:xfrm>
            <a:custGeom>
              <a:avLst/>
              <a:gdLst/>
              <a:ahLst/>
              <a:cxnLst/>
              <a:rect l="l" t="t" r="r" b="b"/>
              <a:pathLst>
                <a:path w="1034" h="1034" extrusionOk="0">
                  <a:moveTo>
                    <a:pt x="852" y="183"/>
                  </a:moveTo>
                  <a:cubicBezTo>
                    <a:pt x="669" y="0"/>
                    <a:pt x="396" y="0"/>
                    <a:pt x="213" y="183"/>
                  </a:cubicBezTo>
                  <a:cubicBezTo>
                    <a:pt x="213" y="183"/>
                    <a:pt x="213" y="213"/>
                    <a:pt x="213" y="213"/>
                  </a:cubicBezTo>
                  <a:cubicBezTo>
                    <a:pt x="183" y="213"/>
                    <a:pt x="183" y="213"/>
                    <a:pt x="183" y="213"/>
                  </a:cubicBezTo>
                  <a:cubicBezTo>
                    <a:pt x="1" y="395"/>
                    <a:pt x="1" y="699"/>
                    <a:pt x="183" y="882"/>
                  </a:cubicBezTo>
                  <a:cubicBezTo>
                    <a:pt x="335" y="1034"/>
                    <a:pt x="639" y="1034"/>
                    <a:pt x="821" y="882"/>
                  </a:cubicBezTo>
                  <a:cubicBezTo>
                    <a:pt x="821" y="851"/>
                    <a:pt x="821" y="851"/>
                    <a:pt x="821" y="851"/>
                  </a:cubicBezTo>
                  <a:cubicBezTo>
                    <a:pt x="852" y="851"/>
                    <a:pt x="852" y="851"/>
                    <a:pt x="852" y="821"/>
                  </a:cubicBezTo>
                  <a:cubicBezTo>
                    <a:pt x="1034" y="66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2437250" y="1794400"/>
              <a:ext cx="25850" cy="25850"/>
            </a:xfrm>
            <a:custGeom>
              <a:avLst/>
              <a:gdLst/>
              <a:ahLst/>
              <a:cxnLst/>
              <a:rect l="l" t="t" r="r" b="b"/>
              <a:pathLst>
                <a:path w="1034" h="1034" extrusionOk="0">
                  <a:moveTo>
                    <a:pt x="851" y="182"/>
                  </a:moveTo>
                  <a:cubicBezTo>
                    <a:pt x="669" y="0"/>
                    <a:pt x="395" y="0"/>
                    <a:pt x="213" y="182"/>
                  </a:cubicBezTo>
                  <a:cubicBezTo>
                    <a:pt x="213" y="182"/>
                    <a:pt x="213" y="213"/>
                    <a:pt x="183" y="213"/>
                  </a:cubicBezTo>
                  <a:cubicBezTo>
                    <a:pt x="183" y="213"/>
                    <a:pt x="183" y="213"/>
                    <a:pt x="152" y="243"/>
                  </a:cubicBezTo>
                  <a:cubicBezTo>
                    <a:pt x="0" y="395"/>
                    <a:pt x="0" y="699"/>
                    <a:pt x="152" y="882"/>
                  </a:cubicBezTo>
                  <a:cubicBezTo>
                    <a:pt x="335" y="1034"/>
                    <a:pt x="638" y="1034"/>
                    <a:pt x="790" y="882"/>
                  </a:cubicBezTo>
                  <a:cubicBezTo>
                    <a:pt x="821" y="851"/>
                    <a:pt x="821" y="851"/>
                    <a:pt x="821" y="851"/>
                  </a:cubicBezTo>
                  <a:cubicBezTo>
                    <a:pt x="821" y="851"/>
                    <a:pt x="851" y="851"/>
                    <a:pt x="851" y="821"/>
                  </a:cubicBezTo>
                  <a:cubicBezTo>
                    <a:pt x="1034" y="669"/>
                    <a:pt x="1034" y="365"/>
                    <a:pt x="851"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436475" y="1638625"/>
              <a:ext cx="28150" cy="28125"/>
            </a:xfrm>
            <a:custGeom>
              <a:avLst/>
              <a:gdLst/>
              <a:ahLst/>
              <a:cxnLst/>
              <a:rect l="l" t="t" r="r" b="b"/>
              <a:pathLst>
                <a:path w="1126" h="1125" extrusionOk="0">
                  <a:moveTo>
                    <a:pt x="943" y="213"/>
                  </a:moveTo>
                  <a:cubicBezTo>
                    <a:pt x="761" y="0"/>
                    <a:pt x="457" y="0"/>
                    <a:pt x="244" y="213"/>
                  </a:cubicBezTo>
                  <a:cubicBezTo>
                    <a:pt x="244" y="213"/>
                    <a:pt x="244" y="213"/>
                    <a:pt x="244" y="213"/>
                  </a:cubicBezTo>
                  <a:cubicBezTo>
                    <a:pt x="214" y="243"/>
                    <a:pt x="214" y="243"/>
                    <a:pt x="214" y="243"/>
                  </a:cubicBezTo>
                  <a:cubicBezTo>
                    <a:pt x="1" y="426"/>
                    <a:pt x="1" y="760"/>
                    <a:pt x="214" y="942"/>
                  </a:cubicBezTo>
                  <a:cubicBezTo>
                    <a:pt x="396" y="1125"/>
                    <a:pt x="700" y="1125"/>
                    <a:pt x="913" y="942"/>
                  </a:cubicBezTo>
                  <a:cubicBezTo>
                    <a:pt x="913" y="942"/>
                    <a:pt x="913" y="942"/>
                    <a:pt x="913" y="912"/>
                  </a:cubicBezTo>
                  <a:cubicBezTo>
                    <a:pt x="913" y="912"/>
                    <a:pt x="943" y="912"/>
                    <a:pt x="943" y="912"/>
                  </a:cubicBezTo>
                  <a:cubicBezTo>
                    <a:pt x="1125" y="699"/>
                    <a:pt x="1125" y="395"/>
                    <a:pt x="94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358975" y="1715350"/>
              <a:ext cx="28150" cy="28150"/>
            </a:xfrm>
            <a:custGeom>
              <a:avLst/>
              <a:gdLst/>
              <a:ahLst/>
              <a:cxnLst/>
              <a:rect l="l" t="t" r="r" b="b"/>
              <a:pathLst>
                <a:path w="1126" h="1126" extrusionOk="0">
                  <a:moveTo>
                    <a:pt x="943" y="214"/>
                  </a:moveTo>
                  <a:cubicBezTo>
                    <a:pt x="730" y="1"/>
                    <a:pt x="426" y="1"/>
                    <a:pt x="244" y="214"/>
                  </a:cubicBezTo>
                  <a:cubicBezTo>
                    <a:pt x="244" y="214"/>
                    <a:pt x="213" y="214"/>
                    <a:pt x="213" y="214"/>
                  </a:cubicBezTo>
                  <a:cubicBezTo>
                    <a:pt x="213" y="244"/>
                    <a:pt x="213" y="244"/>
                    <a:pt x="183" y="244"/>
                  </a:cubicBezTo>
                  <a:cubicBezTo>
                    <a:pt x="0" y="426"/>
                    <a:pt x="0" y="761"/>
                    <a:pt x="183" y="943"/>
                  </a:cubicBezTo>
                  <a:cubicBezTo>
                    <a:pt x="396" y="1126"/>
                    <a:pt x="700" y="1126"/>
                    <a:pt x="882" y="943"/>
                  </a:cubicBezTo>
                  <a:cubicBezTo>
                    <a:pt x="882" y="943"/>
                    <a:pt x="912" y="943"/>
                    <a:pt x="912" y="913"/>
                  </a:cubicBezTo>
                  <a:cubicBezTo>
                    <a:pt x="912" y="913"/>
                    <a:pt x="912" y="913"/>
                    <a:pt x="943" y="913"/>
                  </a:cubicBezTo>
                  <a:cubicBezTo>
                    <a:pt x="1125" y="700"/>
                    <a:pt x="1125" y="396"/>
                    <a:pt x="94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280700" y="1636325"/>
              <a:ext cx="30425" cy="31200"/>
            </a:xfrm>
            <a:custGeom>
              <a:avLst/>
              <a:gdLst/>
              <a:ahLst/>
              <a:cxnLst/>
              <a:rect l="l" t="t" r="r" b="b"/>
              <a:pathLst>
                <a:path w="1217" h="1248" extrusionOk="0">
                  <a:moveTo>
                    <a:pt x="1034" y="214"/>
                  </a:moveTo>
                  <a:cubicBezTo>
                    <a:pt x="821" y="1"/>
                    <a:pt x="457" y="1"/>
                    <a:pt x="274" y="214"/>
                  </a:cubicBezTo>
                  <a:cubicBezTo>
                    <a:pt x="244" y="214"/>
                    <a:pt x="244" y="244"/>
                    <a:pt x="244" y="244"/>
                  </a:cubicBezTo>
                  <a:cubicBezTo>
                    <a:pt x="244" y="244"/>
                    <a:pt x="213" y="244"/>
                    <a:pt x="213" y="244"/>
                  </a:cubicBezTo>
                  <a:cubicBezTo>
                    <a:pt x="1" y="457"/>
                    <a:pt x="1" y="791"/>
                    <a:pt x="213" y="1004"/>
                  </a:cubicBezTo>
                  <a:cubicBezTo>
                    <a:pt x="426" y="1217"/>
                    <a:pt x="761" y="1247"/>
                    <a:pt x="973" y="1034"/>
                  </a:cubicBezTo>
                  <a:cubicBezTo>
                    <a:pt x="973" y="1004"/>
                    <a:pt x="973" y="1004"/>
                    <a:pt x="1004" y="1004"/>
                  </a:cubicBezTo>
                  <a:cubicBezTo>
                    <a:pt x="1004" y="1004"/>
                    <a:pt x="1004" y="1004"/>
                    <a:pt x="1004" y="973"/>
                  </a:cubicBezTo>
                  <a:cubicBezTo>
                    <a:pt x="1216" y="761"/>
                    <a:pt x="1216" y="426"/>
                    <a:pt x="103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358225" y="1559575"/>
              <a:ext cx="31175" cy="31200"/>
            </a:xfrm>
            <a:custGeom>
              <a:avLst/>
              <a:gdLst/>
              <a:ahLst/>
              <a:cxnLst/>
              <a:rect l="l" t="t" r="r" b="b"/>
              <a:pathLst>
                <a:path w="1247" h="1248" extrusionOk="0">
                  <a:moveTo>
                    <a:pt x="1033" y="214"/>
                  </a:moveTo>
                  <a:cubicBezTo>
                    <a:pt x="821" y="1"/>
                    <a:pt x="486" y="1"/>
                    <a:pt x="274" y="214"/>
                  </a:cubicBezTo>
                  <a:cubicBezTo>
                    <a:pt x="274" y="214"/>
                    <a:pt x="274" y="244"/>
                    <a:pt x="243" y="244"/>
                  </a:cubicBezTo>
                  <a:cubicBezTo>
                    <a:pt x="243" y="244"/>
                    <a:pt x="243" y="244"/>
                    <a:pt x="213" y="244"/>
                  </a:cubicBezTo>
                  <a:cubicBezTo>
                    <a:pt x="0" y="457"/>
                    <a:pt x="0" y="791"/>
                    <a:pt x="213" y="1004"/>
                  </a:cubicBezTo>
                  <a:cubicBezTo>
                    <a:pt x="426" y="1217"/>
                    <a:pt x="760" y="1247"/>
                    <a:pt x="973" y="1034"/>
                  </a:cubicBezTo>
                  <a:cubicBezTo>
                    <a:pt x="1003" y="1004"/>
                    <a:pt x="1003" y="1004"/>
                    <a:pt x="1003" y="1004"/>
                  </a:cubicBezTo>
                  <a:cubicBezTo>
                    <a:pt x="1003" y="1004"/>
                    <a:pt x="1003" y="1004"/>
                    <a:pt x="1033" y="974"/>
                  </a:cubicBezTo>
                  <a:cubicBezTo>
                    <a:pt x="1246" y="761"/>
                    <a:pt x="1246" y="426"/>
                    <a:pt x="103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202425" y="1557300"/>
              <a:ext cx="33475" cy="32700"/>
            </a:xfrm>
            <a:custGeom>
              <a:avLst/>
              <a:gdLst/>
              <a:ahLst/>
              <a:cxnLst/>
              <a:rect l="l" t="t" r="r" b="b"/>
              <a:pathLst>
                <a:path w="1339" h="1308" extrusionOk="0">
                  <a:moveTo>
                    <a:pt x="1095" y="244"/>
                  </a:moveTo>
                  <a:cubicBezTo>
                    <a:pt x="882" y="1"/>
                    <a:pt x="518" y="1"/>
                    <a:pt x="274" y="244"/>
                  </a:cubicBezTo>
                  <a:cubicBezTo>
                    <a:pt x="274" y="244"/>
                    <a:pt x="274" y="244"/>
                    <a:pt x="274" y="244"/>
                  </a:cubicBezTo>
                  <a:cubicBezTo>
                    <a:pt x="274" y="274"/>
                    <a:pt x="244" y="274"/>
                    <a:pt x="244" y="274"/>
                  </a:cubicBezTo>
                  <a:cubicBezTo>
                    <a:pt x="1" y="487"/>
                    <a:pt x="1" y="852"/>
                    <a:pt x="244" y="1095"/>
                  </a:cubicBezTo>
                  <a:cubicBezTo>
                    <a:pt x="457" y="1308"/>
                    <a:pt x="822" y="1308"/>
                    <a:pt x="1065" y="1095"/>
                  </a:cubicBezTo>
                  <a:cubicBezTo>
                    <a:pt x="1065" y="1095"/>
                    <a:pt x="1065" y="1065"/>
                    <a:pt x="1065" y="1065"/>
                  </a:cubicBezTo>
                  <a:cubicBezTo>
                    <a:pt x="1065" y="1065"/>
                    <a:pt x="1095" y="1065"/>
                    <a:pt x="1095" y="1065"/>
                  </a:cubicBezTo>
                  <a:cubicBezTo>
                    <a:pt x="1338" y="821"/>
                    <a:pt x="1338" y="45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280700" y="1480550"/>
              <a:ext cx="32700" cy="32700"/>
            </a:xfrm>
            <a:custGeom>
              <a:avLst/>
              <a:gdLst/>
              <a:ahLst/>
              <a:cxnLst/>
              <a:rect l="l" t="t" r="r" b="b"/>
              <a:pathLst>
                <a:path w="1308" h="1308" extrusionOk="0">
                  <a:moveTo>
                    <a:pt x="1095" y="244"/>
                  </a:moveTo>
                  <a:cubicBezTo>
                    <a:pt x="852" y="1"/>
                    <a:pt x="487" y="1"/>
                    <a:pt x="274" y="244"/>
                  </a:cubicBezTo>
                  <a:cubicBezTo>
                    <a:pt x="244" y="244"/>
                    <a:pt x="244" y="244"/>
                    <a:pt x="244" y="244"/>
                  </a:cubicBezTo>
                  <a:cubicBezTo>
                    <a:pt x="244" y="274"/>
                    <a:pt x="244" y="274"/>
                    <a:pt x="213" y="274"/>
                  </a:cubicBezTo>
                  <a:cubicBezTo>
                    <a:pt x="1" y="487"/>
                    <a:pt x="1" y="852"/>
                    <a:pt x="213" y="1095"/>
                  </a:cubicBezTo>
                  <a:cubicBezTo>
                    <a:pt x="457" y="1308"/>
                    <a:pt x="791" y="1308"/>
                    <a:pt x="1034" y="1095"/>
                  </a:cubicBezTo>
                  <a:cubicBezTo>
                    <a:pt x="1034" y="1095"/>
                    <a:pt x="1034" y="1065"/>
                    <a:pt x="1065" y="1065"/>
                  </a:cubicBezTo>
                  <a:cubicBezTo>
                    <a:pt x="1065" y="1065"/>
                    <a:pt x="1065" y="1065"/>
                    <a:pt x="1065" y="1065"/>
                  </a:cubicBezTo>
                  <a:cubicBezTo>
                    <a:pt x="1308" y="821"/>
                    <a:pt x="1308" y="45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202425" y="1401525"/>
              <a:ext cx="35000" cy="35750"/>
            </a:xfrm>
            <a:custGeom>
              <a:avLst/>
              <a:gdLst/>
              <a:ahLst/>
              <a:cxnLst/>
              <a:rect l="l" t="t" r="r" b="b"/>
              <a:pathLst>
                <a:path w="1400" h="1430" extrusionOk="0">
                  <a:moveTo>
                    <a:pt x="1186" y="244"/>
                  </a:moveTo>
                  <a:cubicBezTo>
                    <a:pt x="943" y="1"/>
                    <a:pt x="548" y="1"/>
                    <a:pt x="274" y="244"/>
                  </a:cubicBezTo>
                  <a:cubicBezTo>
                    <a:pt x="274" y="244"/>
                    <a:pt x="274" y="274"/>
                    <a:pt x="274" y="274"/>
                  </a:cubicBezTo>
                  <a:cubicBezTo>
                    <a:pt x="274" y="274"/>
                    <a:pt x="244" y="274"/>
                    <a:pt x="244" y="274"/>
                  </a:cubicBezTo>
                  <a:cubicBezTo>
                    <a:pt x="1" y="517"/>
                    <a:pt x="1" y="912"/>
                    <a:pt x="244" y="1156"/>
                  </a:cubicBezTo>
                  <a:cubicBezTo>
                    <a:pt x="487" y="1399"/>
                    <a:pt x="882" y="1429"/>
                    <a:pt x="1126" y="1186"/>
                  </a:cubicBezTo>
                  <a:cubicBezTo>
                    <a:pt x="1126" y="1156"/>
                    <a:pt x="1126" y="1156"/>
                    <a:pt x="1156" y="1156"/>
                  </a:cubicBezTo>
                  <a:cubicBezTo>
                    <a:pt x="1156" y="1156"/>
                    <a:pt x="1156" y="1125"/>
                    <a:pt x="1156" y="1125"/>
                  </a:cubicBezTo>
                  <a:cubicBezTo>
                    <a:pt x="1399" y="882"/>
                    <a:pt x="139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124925" y="1478275"/>
              <a:ext cx="34975" cy="35750"/>
            </a:xfrm>
            <a:custGeom>
              <a:avLst/>
              <a:gdLst/>
              <a:ahLst/>
              <a:cxnLst/>
              <a:rect l="l" t="t" r="r" b="b"/>
              <a:pathLst>
                <a:path w="1399" h="1430" extrusionOk="0">
                  <a:moveTo>
                    <a:pt x="1156" y="244"/>
                  </a:moveTo>
                  <a:cubicBezTo>
                    <a:pt x="912" y="1"/>
                    <a:pt x="517" y="1"/>
                    <a:pt x="274" y="244"/>
                  </a:cubicBezTo>
                  <a:cubicBezTo>
                    <a:pt x="274" y="244"/>
                    <a:pt x="274" y="274"/>
                    <a:pt x="274" y="274"/>
                  </a:cubicBezTo>
                  <a:cubicBezTo>
                    <a:pt x="244" y="274"/>
                    <a:pt x="244" y="274"/>
                    <a:pt x="244" y="274"/>
                  </a:cubicBezTo>
                  <a:cubicBezTo>
                    <a:pt x="1" y="517"/>
                    <a:pt x="1" y="912"/>
                    <a:pt x="244" y="1156"/>
                  </a:cubicBezTo>
                  <a:cubicBezTo>
                    <a:pt x="487" y="1399"/>
                    <a:pt x="882" y="1429"/>
                    <a:pt x="1125" y="1186"/>
                  </a:cubicBezTo>
                  <a:cubicBezTo>
                    <a:pt x="1125" y="1156"/>
                    <a:pt x="1125" y="1156"/>
                    <a:pt x="1125" y="1156"/>
                  </a:cubicBezTo>
                  <a:cubicBezTo>
                    <a:pt x="1125" y="1156"/>
                    <a:pt x="1156" y="1125"/>
                    <a:pt x="1156" y="1125"/>
                  </a:cubicBezTo>
                  <a:cubicBezTo>
                    <a:pt x="1399" y="882"/>
                    <a:pt x="1399" y="487"/>
                    <a:pt x="11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046650" y="1399250"/>
              <a:ext cx="37275" cy="37250"/>
            </a:xfrm>
            <a:custGeom>
              <a:avLst/>
              <a:gdLst/>
              <a:ahLst/>
              <a:cxnLst/>
              <a:rect l="l" t="t" r="r" b="b"/>
              <a:pathLst>
                <a:path w="1491" h="1490" extrusionOk="0">
                  <a:moveTo>
                    <a:pt x="1247" y="274"/>
                  </a:moveTo>
                  <a:cubicBezTo>
                    <a:pt x="973" y="0"/>
                    <a:pt x="578" y="0"/>
                    <a:pt x="305" y="274"/>
                  </a:cubicBezTo>
                  <a:cubicBezTo>
                    <a:pt x="305" y="274"/>
                    <a:pt x="305" y="274"/>
                    <a:pt x="274" y="274"/>
                  </a:cubicBezTo>
                  <a:cubicBezTo>
                    <a:pt x="274" y="304"/>
                    <a:pt x="274" y="304"/>
                    <a:pt x="274" y="304"/>
                  </a:cubicBezTo>
                  <a:cubicBezTo>
                    <a:pt x="1" y="548"/>
                    <a:pt x="1" y="973"/>
                    <a:pt x="244" y="1247"/>
                  </a:cubicBezTo>
                  <a:cubicBezTo>
                    <a:pt x="518" y="1490"/>
                    <a:pt x="943" y="1490"/>
                    <a:pt x="1186" y="1247"/>
                  </a:cubicBezTo>
                  <a:cubicBezTo>
                    <a:pt x="1217" y="1247"/>
                    <a:pt x="1217" y="1216"/>
                    <a:pt x="1217" y="1216"/>
                  </a:cubicBezTo>
                  <a:cubicBezTo>
                    <a:pt x="1217" y="1216"/>
                    <a:pt x="1217" y="1216"/>
                    <a:pt x="1247" y="1216"/>
                  </a:cubicBezTo>
                  <a:cubicBezTo>
                    <a:pt x="1490" y="943"/>
                    <a:pt x="1490" y="51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124175" y="1322500"/>
              <a:ext cx="38000" cy="37250"/>
            </a:xfrm>
            <a:custGeom>
              <a:avLst/>
              <a:gdLst/>
              <a:ahLst/>
              <a:cxnLst/>
              <a:rect l="l" t="t" r="r" b="b"/>
              <a:pathLst>
                <a:path w="1520" h="1490" extrusionOk="0">
                  <a:moveTo>
                    <a:pt x="1246" y="274"/>
                  </a:moveTo>
                  <a:cubicBezTo>
                    <a:pt x="1003" y="0"/>
                    <a:pt x="578" y="0"/>
                    <a:pt x="304" y="274"/>
                  </a:cubicBezTo>
                  <a:cubicBezTo>
                    <a:pt x="304" y="274"/>
                    <a:pt x="304" y="274"/>
                    <a:pt x="304" y="274"/>
                  </a:cubicBezTo>
                  <a:cubicBezTo>
                    <a:pt x="304" y="304"/>
                    <a:pt x="274" y="304"/>
                    <a:pt x="274" y="304"/>
                  </a:cubicBezTo>
                  <a:cubicBezTo>
                    <a:pt x="0" y="548"/>
                    <a:pt x="0" y="973"/>
                    <a:pt x="274" y="1247"/>
                  </a:cubicBezTo>
                  <a:cubicBezTo>
                    <a:pt x="517" y="1490"/>
                    <a:pt x="942" y="1490"/>
                    <a:pt x="1216" y="1247"/>
                  </a:cubicBezTo>
                  <a:cubicBezTo>
                    <a:pt x="1216" y="1247"/>
                    <a:pt x="1216" y="1216"/>
                    <a:pt x="1216" y="1216"/>
                  </a:cubicBezTo>
                  <a:cubicBezTo>
                    <a:pt x="1216" y="1216"/>
                    <a:pt x="1246" y="1216"/>
                    <a:pt x="1246" y="1216"/>
                  </a:cubicBezTo>
                  <a:cubicBezTo>
                    <a:pt x="1520" y="943"/>
                    <a:pt x="1520" y="517"/>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1968400" y="1320225"/>
              <a:ext cx="40275" cy="39525"/>
            </a:xfrm>
            <a:custGeom>
              <a:avLst/>
              <a:gdLst/>
              <a:ahLst/>
              <a:cxnLst/>
              <a:rect l="l" t="t" r="r" b="b"/>
              <a:pathLst>
                <a:path w="1611" h="1581" extrusionOk="0">
                  <a:moveTo>
                    <a:pt x="1337" y="274"/>
                  </a:moveTo>
                  <a:cubicBezTo>
                    <a:pt x="1064" y="0"/>
                    <a:pt x="608" y="0"/>
                    <a:pt x="334" y="274"/>
                  </a:cubicBezTo>
                  <a:cubicBezTo>
                    <a:pt x="304" y="274"/>
                    <a:pt x="304" y="304"/>
                    <a:pt x="304" y="304"/>
                  </a:cubicBezTo>
                  <a:cubicBezTo>
                    <a:pt x="304" y="304"/>
                    <a:pt x="304" y="304"/>
                    <a:pt x="274" y="304"/>
                  </a:cubicBezTo>
                  <a:cubicBezTo>
                    <a:pt x="0" y="578"/>
                    <a:pt x="0" y="1034"/>
                    <a:pt x="274" y="1307"/>
                  </a:cubicBezTo>
                  <a:cubicBezTo>
                    <a:pt x="547" y="1581"/>
                    <a:pt x="1003" y="1581"/>
                    <a:pt x="1277" y="1307"/>
                  </a:cubicBezTo>
                  <a:cubicBezTo>
                    <a:pt x="1277" y="1307"/>
                    <a:pt x="1277" y="1307"/>
                    <a:pt x="1307" y="1307"/>
                  </a:cubicBezTo>
                  <a:cubicBezTo>
                    <a:pt x="1307" y="1277"/>
                    <a:pt x="1307" y="1277"/>
                    <a:pt x="1307" y="1277"/>
                  </a:cubicBezTo>
                  <a:cubicBezTo>
                    <a:pt x="1611" y="1003"/>
                    <a:pt x="1611" y="547"/>
                    <a:pt x="133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2046650" y="1243475"/>
              <a:ext cx="39550" cy="40300"/>
            </a:xfrm>
            <a:custGeom>
              <a:avLst/>
              <a:gdLst/>
              <a:ahLst/>
              <a:cxnLst/>
              <a:rect l="l" t="t" r="r" b="b"/>
              <a:pathLst>
                <a:path w="1582" h="1612" extrusionOk="0">
                  <a:moveTo>
                    <a:pt x="1308" y="274"/>
                  </a:moveTo>
                  <a:cubicBezTo>
                    <a:pt x="1034" y="0"/>
                    <a:pt x="578" y="0"/>
                    <a:pt x="305" y="274"/>
                  </a:cubicBezTo>
                  <a:cubicBezTo>
                    <a:pt x="305" y="274"/>
                    <a:pt x="305" y="274"/>
                    <a:pt x="305" y="304"/>
                  </a:cubicBezTo>
                  <a:cubicBezTo>
                    <a:pt x="274" y="304"/>
                    <a:pt x="274" y="304"/>
                    <a:pt x="274" y="304"/>
                  </a:cubicBezTo>
                  <a:cubicBezTo>
                    <a:pt x="1" y="578"/>
                    <a:pt x="1" y="1034"/>
                    <a:pt x="244" y="1307"/>
                  </a:cubicBezTo>
                  <a:cubicBezTo>
                    <a:pt x="548" y="1581"/>
                    <a:pt x="973" y="1611"/>
                    <a:pt x="1247" y="1307"/>
                  </a:cubicBezTo>
                  <a:cubicBezTo>
                    <a:pt x="1277" y="1307"/>
                    <a:pt x="1277" y="1307"/>
                    <a:pt x="1277" y="1307"/>
                  </a:cubicBezTo>
                  <a:cubicBezTo>
                    <a:pt x="1277" y="1277"/>
                    <a:pt x="1308" y="1277"/>
                    <a:pt x="1308" y="1277"/>
                  </a:cubicBezTo>
                  <a:cubicBezTo>
                    <a:pt x="1581" y="1003"/>
                    <a:pt x="1581" y="547"/>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1890125" y="1241200"/>
              <a:ext cx="42575" cy="41800"/>
            </a:xfrm>
            <a:custGeom>
              <a:avLst/>
              <a:gdLst/>
              <a:ahLst/>
              <a:cxnLst/>
              <a:rect l="l" t="t" r="r" b="b"/>
              <a:pathLst>
                <a:path w="1703" h="1672" extrusionOk="0">
                  <a:moveTo>
                    <a:pt x="1429" y="304"/>
                  </a:moveTo>
                  <a:cubicBezTo>
                    <a:pt x="1125" y="0"/>
                    <a:pt x="639" y="0"/>
                    <a:pt x="365" y="274"/>
                  </a:cubicBezTo>
                  <a:cubicBezTo>
                    <a:pt x="335" y="304"/>
                    <a:pt x="335" y="304"/>
                    <a:pt x="335" y="304"/>
                  </a:cubicBezTo>
                  <a:cubicBezTo>
                    <a:pt x="335" y="334"/>
                    <a:pt x="304" y="334"/>
                    <a:pt x="304" y="334"/>
                  </a:cubicBezTo>
                  <a:cubicBezTo>
                    <a:pt x="31" y="608"/>
                    <a:pt x="0" y="1094"/>
                    <a:pt x="304" y="1398"/>
                  </a:cubicBezTo>
                  <a:cubicBezTo>
                    <a:pt x="608" y="1672"/>
                    <a:pt x="1064" y="1672"/>
                    <a:pt x="1368" y="1398"/>
                  </a:cubicBezTo>
                  <a:cubicBezTo>
                    <a:pt x="1368" y="1398"/>
                    <a:pt x="1368" y="1368"/>
                    <a:pt x="1368" y="1368"/>
                  </a:cubicBezTo>
                  <a:cubicBezTo>
                    <a:pt x="1398" y="1368"/>
                    <a:pt x="1398" y="1368"/>
                    <a:pt x="1398" y="1368"/>
                  </a:cubicBezTo>
                  <a:cubicBezTo>
                    <a:pt x="1702" y="1064"/>
                    <a:pt x="1702" y="578"/>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1968400" y="1164450"/>
              <a:ext cx="41800" cy="42575"/>
            </a:xfrm>
            <a:custGeom>
              <a:avLst/>
              <a:gdLst/>
              <a:ahLst/>
              <a:cxnLst/>
              <a:rect l="l" t="t" r="r" b="b"/>
              <a:pathLst>
                <a:path w="1672" h="1703" extrusionOk="0">
                  <a:moveTo>
                    <a:pt x="1398" y="304"/>
                  </a:moveTo>
                  <a:cubicBezTo>
                    <a:pt x="1094" y="0"/>
                    <a:pt x="638" y="0"/>
                    <a:pt x="334" y="274"/>
                  </a:cubicBezTo>
                  <a:cubicBezTo>
                    <a:pt x="334" y="304"/>
                    <a:pt x="334" y="304"/>
                    <a:pt x="304" y="304"/>
                  </a:cubicBezTo>
                  <a:cubicBezTo>
                    <a:pt x="304" y="335"/>
                    <a:pt x="304" y="335"/>
                    <a:pt x="304" y="335"/>
                  </a:cubicBezTo>
                  <a:cubicBezTo>
                    <a:pt x="0" y="608"/>
                    <a:pt x="0" y="1094"/>
                    <a:pt x="274" y="1398"/>
                  </a:cubicBezTo>
                  <a:cubicBezTo>
                    <a:pt x="578" y="1672"/>
                    <a:pt x="1033" y="1702"/>
                    <a:pt x="1337" y="1398"/>
                  </a:cubicBezTo>
                  <a:cubicBezTo>
                    <a:pt x="1337" y="1398"/>
                    <a:pt x="1368" y="1368"/>
                    <a:pt x="1368" y="1368"/>
                  </a:cubicBezTo>
                  <a:cubicBezTo>
                    <a:pt x="1368" y="1368"/>
                    <a:pt x="1368" y="1368"/>
                    <a:pt x="1398" y="1368"/>
                  </a:cubicBezTo>
                  <a:cubicBezTo>
                    <a:pt x="1672" y="1064"/>
                    <a:pt x="1672" y="578"/>
                    <a:pt x="139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1812600" y="1162150"/>
              <a:ext cx="44100" cy="44100"/>
            </a:xfrm>
            <a:custGeom>
              <a:avLst/>
              <a:gdLst/>
              <a:ahLst/>
              <a:cxnLst/>
              <a:rect l="l" t="t" r="r" b="b"/>
              <a:pathLst>
                <a:path w="1764" h="1764" extrusionOk="0">
                  <a:moveTo>
                    <a:pt x="1460" y="305"/>
                  </a:moveTo>
                  <a:cubicBezTo>
                    <a:pt x="1156" y="1"/>
                    <a:pt x="670" y="1"/>
                    <a:pt x="335" y="305"/>
                  </a:cubicBezTo>
                  <a:cubicBezTo>
                    <a:pt x="335" y="305"/>
                    <a:pt x="335" y="305"/>
                    <a:pt x="335" y="335"/>
                  </a:cubicBezTo>
                  <a:cubicBezTo>
                    <a:pt x="335" y="335"/>
                    <a:pt x="305" y="335"/>
                    <a:pt x="305" y="335"/>
                  </a:cubicBezTo>
                  <a:cubicBezTo>
                    <a:pt x="1" y="639"/>
                    <a:pt x="1" y="1156"/>
                    <a:pt x="305" y="1460"/>
                  </a:cubicBezTo>
                  <a:cubicBezTo>
                    <a:pt x="609" y="1764"/>
                    <a:pt x="1126" y="1764"/>
                    <a:pt x="1429" y="1460"/>
                  </a:cubicBezTo>
                  <a:cubicBezTo>
                    <a:pt x="1429" y="1460"/>
                    <a:pt x="1429" y="1460"/>
                    <a:pt x="1429" y="1460"/>
                  </a:cubicBezTo>
                  <a:cubicBezTo>
                    <a:pt x="1429" y="1430"/>
                    <a:pt x="1460" y="1430"/>
                    <a:pt x="1460" y="1430"/>
                  </a:cubicBezTo>
                  <a:cubicBezTo>
                    <a:pt x="1764" y="1126"/>
                    <a:pt x="1764" y="609"/>
                    <a:pt x="146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1890125" y="1085425"/>
              <a:ext cx="44850" cy="44850"/>
            </a:xfrm>
            <a:custGeom>
              <a:avLst/>
              <a:gdLst/>
              <a:ahLst/>
              <a:cxnLst/>
              <a:rect l="l" t="t" r="r" b="b"/>
              <a:pathLst>
                <a:path w="1794" h="1794" extrusionOk="0">
                  <a:moveTo>
                    <a:pt x="1490" y="304"/>
                  </a:moveTo>
                  <a:cubicBezTo>
                    <a:pt x="1155" y="0"/>
                    <a:pt x="669" y="0"/>
                    <a:pt x="365" y="304"/>
                  </a:cubicBezTo>
                  <a:cubicBezTo>
                    <a:pt x="335" y="304"/>
                    <a:pt x="335" y="304"/>
                    <a:pt x="335" y="334"/>
                  </a:cubicBezTo>
                  <a:cubicBezTo>
                    <a:pt x="335" y="334"/>
                    <a:pt x="335" y="334"/>
                    <a:pt x="304" y="334"/>
                  </a:cubicBezTo>
                  <a:cubicBezTo>
                    <a:pt x="0" y="638"/>
                    <a:pt x="0" y="1155"/>
                    <a:pt x="304" y="1459"/>
                  </a:cubicBezTo>
                  <a:cubicBezTo>
                    <a:pt x="608" y="1763"/>
                    <a:pt x="1125" y="1793"/>
                    <a:pt x="1429" y="1459"/>
                  </a:cubicBezTo>
                  <a:cubicBezTo>
                    <a:pt x="1429" y="1459"/>
                    <a:pt x="1429" y="1459"/>
                    <a:pt x="1459" y="1459"/>
                  </a:cubicBezTo>
                  <a:cubicBezTo>
                    <a:pt x="1459" y="1429"/>
                    <a:pt x="1459" y="1429"/>
                    <a:pt x="1459" y="1429"/>
                  </a:cubicBezTo>
                  <a:cubicBezTo>
                    <a:pt x="1794" y="1125"/>
                    <a:pt x="1794" y="608"/>
                    <a:pt x="149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1811850" y="1006375"/>
              <a:ext cx="47150" cy="47150"/>
            </a:xfrm>
            <a:custGeom>
              <a:avLst/>
              <a:gdLst/>
              <a:ahLst/>
              <a:cxnLst/>
              <a:rect l="l" t="t" r="r" b="b"/>
              <a:pathLst>
                <a:path w="1886" h="1886" extrusionOk="0">
                  <a:moveTo>
                    <a:pt x="1551" y="335"/>
                  </a:moveTo>
                  <a:cubicBezTo>
                    <a:pt x="1247" y="1"/>
                    <a:pt x="700" y="1"/>
                    <a:pt x="396" y="305"/>
                  </a:cubicBezTo>
                  <a:cubicBezTo>
                    <a:pt x="365" y="335"/>
                    <a:pt x="365" y="335"/>
                    <a:pt x="365" y="335"/>
                  </a:cubicBezTo>
                  <a:cubicBezTo>
                    <a:pt x="365" y="335"/>
                    <a:pt x="335" y="366"/>
                    <a:pt x="335" y="366"/>
                  </a:cubicBezTo>
                  <a:cubicBezTo>
                    <a:pt x="1" y="670"/>
                    <a:pt x="1" y="1217"/>
                    <a:pt x="335" y="1551"/>
                  </a:cubicBezTo>
                  <a:cubicBezTo>
                    <a:pt x="669" y="1885"/>
                    <a:pt x="1186" y="1885"/>
                    <a:pt x="1520" y="1551"/>
                  </a:cubicBezTo>
                  <a:cubicBezTo>
                    <a:pt x="1520" y="1551"/>
                    <a:pt x="1520" y="1521"/>
                    <a:pt x="1520" y="1521"/>
                  </a:cubicBezTo>
                  <a:cubicBezTo>
                    <a:pt x="1551" y="1521"/>
                    <a:pt x="1551" y="1521"/>
                    <a:pt x="1551" y="1521"/>
                  </a:cubicBezTo>
                  <a:cubicBezTo>
                    <a:pt x="1885" y="1186"/>
                    <a:pt x="1885" y="63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1734350" y="1083125"/>
              <a:ext cx="47125" cy="47150"/>
            </a:xfrm>
            <a:custGeom>
              <a:avLst/>
              <a:gdLst/>
              <a:ahLst/>
              <a:cxnLst/>
              <a:rect l="l" t="t" r="r" b="b"/>
              <a:pathLst>
                <a:path w="1885" h="1886" extrusionOk="0">
                  <a:moveTo>
                    <a:pt x="1550" y="335"/>
                  </a:moveTo>
                  <a:cubicBezTo>
                    <a:pt x="1246" y="1"/>
                    <a:pt x="699" y="1"/>
                    <a:pt x="365" y="305"/>
                  </a:cubicBezTo>
                  <a:cubicBezTo>
                    <a:pt x="365" y="335"/>
                    <a:pt x="365" y="335"/>
                    <a:pt x="365" y="335"/>
                  </a:cubicBezTo>
                  <a:cubicBezTo>
                    <a:pt x="334" y="335"/>
                    <a:pt x="334" y="366"/>
                    <a:pt x="334" y="366"/>
                  </a:cubicBezTo>
                  <a:cubicBezTo>
                    <a:pt x="0" y="670"/>
                    <a:pt x="0" y="1217"/>
                    <a:pt x="334" y="1551"/>
                  </a:cubicBezTo>
                  <a:cubicBezTo>
                    <a:pt x="638" y="1855"/>
                    <a:pt x="1186" y="1885"/>
                    <a:pt x="1490" y="1551"/>
                  </a:cubicBezTo>
                  <a:cubicBezTo>
                    <a:pt x="1520" y="1551"/>
                    <a:pt x="1520" y="1521"/>
                    <a:pt x="1520" y="1521"/>
                  </a:cubicBezTo>
                  <a:cubicBezTo>
                    <a:pt x="1520" y="1521"/>
                    <a:pt x="1550" y="1521"/>
                    <a:pt x="1550" y="1521"/>
                  </a:cubicBezTo>
                  <a:cubicBezTo>
                    <a:pt x="1885" y="1186"/>
                    <a:pt x="1885" y="639"/>
                    <a:pt x="155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1734350" y="927350"/>
              <a:ext cx="49400" cy="49425"/>
            </a:xfrm>
            <a:custGeom>
              <a:avLst/>
              <a:gdLst/>
              <a:ahLst/>
              <a:cxnLst/>
              <a:rect l="l" t="t" r="r" b="b"/>
              <a:pathLst>
                <a:path w="1976" h="1977" extrusionOk="0">
                  <a:moveTo>
                    <a:pt x="1611" y="335"/>
                  </a:moveTo>
                  <a:cubicBezTo>
                    <a:pt x="1277" y="1"/>
                    <a:pt x="730" y="1"/>
                    <a:pt x="365" y="335"/>
                  </a:cubicBezTo>
                  <a:cubicBezTo>
                    <a:pt x="365" y="335"/>
                    <a:pt x="365" y="335"/>
                    <a:pt x="365" y="365"/>
                  </a:cubicBezTo>
                  <a:cubicBezTo>
                    <a:pt x="334" y="365"/>
                    <a:pt x="334" y="365"/>
                    <a:pt x="334" y="365"/>
                  </a:cubicBezTo>
                  <a:cubicBezTo>
                    <a:pt x="0" y="700"/>
                    <a:pt x="0" y="1277"/>
                    <a:pt x="334" y="1612"/>
                  </a:cubicBezTo>
                  <a:cubicBezTo>
                    <a:pt x="669" y="1976"/>
                    <a:pt x="1216" y="1976"/>
                    <a:pt x="1581" y="1612"/>
                  </a:cubicBezTo>
                  <a:cubicBezTo>
                    <a:pt x="1581" y="1612"/>
                    <a:pt x="1581" y="1612"/>
                    <a:pt x="1581" y="1612"/>
                  </a:cubicBezTo>
                  <a:cubicBezTo>
                    <a:pt x="1611" y="1581"/>
                    <a:pt x="1611" y="1581"/>
                    <a:pt x="1611" y="1581"/>
                  </a:cubicBezTo>
                  <a:cubicBezTo>
                    <a:pt x="1945" y="1247"/>
                    <a:pt x="1976" y="669"/>
                    <a:pt x="161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1656075" y="1004100"/>
              <a:ext cx="49425" cy="49425"/>
            </a:xfrm>
            <a:custGeom>
              <a:avLst/>
              <a:gdLst/>
              <a:ahLst/>
              <a:cxnLst/>
              <a:rect l="l" t="t" r="r" b="b"/>
              <a:pathLst>
                <a:path w="1977" h="1977" extrusionOk="0">
                  <a:moveTo>
                    <a:pt x="1642" y="335"/>
                  </a:moveTo>
                  <a:cubicBezTo>
                    <a:pt x="1307" y="1"/>
                    <a:pt x="730" y="1"/>
                    <a:pt x="396" y="335"/>
                  </a:cubicBezTo>
                  <a:cubicBezTo>
                    <a:pt x="396" y="335"/>
                    <a:pt x="396" y="335"/>
                    <a:pt x="365" y="365"/>
                  </a:cubicBezTo>
                  <a:cubicBezTo>
                    <a:pt x="365" y="365"/>
                    <a:pt x="365" y="365"/>
                    <a:pt x="365" y="365"/>
                  </a:cubicBezTo>
                  <a:cubicBezTo>
                    <a:pt x="0" y="700"/>
                    <a:pt x="0" y="1277"/>
                    <a:pt x="335" y="1612"/>
                  </a:cubicBezTo>
                  <a:cubicBezTo>
                    <a:pt x="699" y="1946"/>
                    <a:pt x="1247" y="1976"/>
                    <a:pt x="1581" y="1612"/>
                  </a:cubicBezTo>
                  <a:cubicBezTo>
                    <a:pt x="1611" y="1612"/>
                    <a:pt x="1611" y="1612"/>
                    <a:pt x="1611" y="1612"/>
                  </a:cubicBezTo>
                  <a:cubicBezTo>
                    <a:pt x="1611" y="1581"/>
                    <a:pt x="1611" y="1581"/>
                    <a:pt x="1642" y="1581"/>
                  </a:cubicBezTo>
                  <a:cubicBezTo>
                    <a:pt x="1976" y="1247"/>
                    <a:pt x="1976" y="700"/>
                    <a:pt x="164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1577800" y="925075"/>
              <a:ext cx="51700" cy="51700"/>
            </a:xfrm>
            <a:custGeom>
              <a:avLst/>
              <a:gdLst/>
              <a:ahLst/>
              <a:cxnLst/>
              <a:rect l="l" t="t" r="r" b="b"/>
              <a:pathLst>
                <a:path w="2068" h="2068" extrusionOk="0">
                  <a:moveTo>
                    <a:pt x="1733" y="365"/>
                  </a:moveTo>
                  <a:cubicBezTo>
                    <a:pt x="1368" y="1"/>
                    <a:pt x="791" y="1"/>
                    <a:pt x="426" y="335"/>
                  </a:cubicBezTo>
                  <a:cubicBezTo>
                    <a:pt x="426" y="365"/>
                    <a:pt x="396" y="365"/>
                    <a:pt x="396" y="365"/>
                  </a:cubicBezTo>
                  <a:cubicBezTo>
                    <a:pt x="396" y="365"/>
                    <a:pt x="396" y="365"/>
                    <a:pt x="365" y="396"/>
                  </a:cubicBezTo>
                  <a:cubicBezTo>
                    <a:pt x="31" y="730"/>
                    <a:pt x="1" y="1338"/>
                    <a:pt x="365" y="1703"/>
                  </a:cubicBezTo>
                  <a:cubicBezTo>
                    <a:pt x="730" y="2037"/>
                    <a:pt x="1308" y="2067"/>
                    <a:pt x="1672" y="1703"/>
                  </a:cubicBezTo>
                  <a:cubicBezTo>
                    <a:pt x="1672" y="1703"/>
                    <a:pt x="1672" y="1672"/>
                    <a:pt x="1703" y="1672"/>
                  </a:cubicBezTo>
                  <a:cubicBezTo>
                    <a:pt x="1703" y="1672"/>
                    <a:pt x="1703" y="1672"/>
                    <a:pt x="1703" y="1672"/>
                  </a:cubicBezTo>
                  <a:cubicBezTo>
                    <a:pt x="2068" y="1308"/>
                    <a:pt x="2068" y="70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1656075" y="848325"/>
              <a:ext cx="51700" cy="51700"/>
            </a:xfrm>
            <a:custGeom>
              <a:avLst/>
              <a:gdLst/>
              <a:ahLst/>
              <a:cxnLst/>
              <a:rect l="l" t="t" r="r" b="b"/>
              <a:pathLst>
                <a:path w="2068" h="2068" extrusionOk="0">
                  <a:moveTo>
                    <a:pt x="1703" y="365"/>
                  </a:moveTo>
                  <a:cubicBezTo>
                    <a:pt x="1338" y="1"/>
                    <a:pt x="760" y="1"/>
                    <a:pt x="396" y="335"/>
                  </a:cubicBezTo>
                  <a:cubicBezTo>
                    <a:pt x="396" y="365"/>
                    <a:pt x="396" y="365"/>
                    <a:pt x="396" y="365"/>
                  </a:cubicBezTo>
                  <a:cubicBezTo>
                    <a:pt x="365" y="365"/>
                    <a:pt x="365" y="365"/>
                    <a:pt x="365" y="396"/>
                  </a:cubicBezTo>
                  <a:cubicBezTo>
                    <a:pt x="0" y="760"/>
                    <a:pt x="0" y="1338"/>
                    <a:pt x="365" y="1703"/>
                  </a:cubicBezTo>
                  <a:cubicBezTo>
                    <a:pt x="699" y="2037"/>
                    <a:pt x="1277" y="2068"/>
                    <a:pt x="1642" y="1703"/>
                  </a:cubicBezTo>
                  <a:cubicBezTo>
                    <a:pt x="1672" y="1703"/>
                    <a:pt x="1672" y="1672"/>
                    <a:pt x="1672" y="1672"/>
                  </a:cubicBezTo>
                  <a:cubicBezTo>
                    <a:pt x="1672" y="1672"/>
                    <a:pt x="1703" y="1672"/>
                    <a:pt x="1703" y="1642"/>
                  </a:cubicBezTo>
                  <a:cubicBezTo>
                    <a:pt x="2067" y="1308"/>
                    <a:pt x="2067" y="700"/>
                    <a:pt x="170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1577800" y="769300"/>
              <a:ext cx="53975" cy="53975"/>
            </a:xfrm>
            <a:custGeom>
              <a:avLst/>
              <a:gdLst/>
              <a:ahLst/>
              <a:cxnLst/>
              <a:rect l="l" t="t" r="r" b="b"/>
              <a:pathLst>
                <a:path w="2159" h="2159" extrusionOk="0">
                  <a:moveTo>
                    <a:pt x="1794" y="365"/>
                  </a:moveTo>
                  <a:cubicBezTo>
                    <a:pt x="1429" y="0"/>
                    <a:pt x="821" y="0"/>
                    <a:pt x="426" y="365"/>
                  </a:cubicBezTo>
                  <a:cubicBezTo>
                    <a:pt x="426" y="365"/>
                    <a:pt x="426" y="365"/>
                    <a:pt x="396" y="396"/>
                  </a:cubicBezTo>
                  <a:cubicBezTo>
                    <a:pt x="396" y="396"/>
                    <a:pt x="396" y="396"/>
                    <a:pt x="396" y="396"/>
                  </a:cubicBezTo>
                  <a:cubicBezTo>
                    <a:pt x="1" y="791"/>
                    <a:pt x="1" y="1399"/>
                    <a:pt x="365" y="1763"/>
                  </a:cubicBezTo>
                  <a:cubicBezTo>
                    <a:pt x="761" y="2128"/>
                    <a:pt x="1368" y="2159"/>
                    <a:pt x="1733" y="1763"/>
                  </a:cubicBezTo>
                  <a:cubicBezTo>
                    <a:pt x="1733" y="1763"/>
                    <a:pt x="1764" y="1763"/>
                    <a:pt x="1764" y="1763"/>
                  </a:cubicBezTo>
                  <a:cubicBezTo>
                    <a:pt x="1764" y="1733"/>
                    <a:pt x="1764" y="1733"/>
                    <a:pt x="1794" y="1733"/>
                  </a:cubicBezTo>
                  <a:cubicBezTo>
                    <a:pt x="2159" y="1368"/>
                    <a:pt x="2159" y="760"/>
                    <a:pt x="179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1500300" y="845300"/>
              <a:ext cx="53975" cy="54725"/>
            </a:xfrm>
            <a:custGeom>
              <a:avLst/>
              <a:gdLst/>
              <a:ahLst/>
              <a:cxnLst/>
              <a:rect l="l" t="t" r="r" b="b"/>
              <a:pathLst>
                <a:path w="2159" h="2189" extrusionOk="0">
                  <a:moveTo>
                    <a:pt x="1794" y="395"/>
                  </a:moveTo>
                  <a:cubicBezTo>
                    <a:pt x="1398" y="0"/>
                    <a:pt x="791" y="30"/>
                    <a:pt x="426" y="395"/>
                  </a:cubicBezTo>
                  <a:cubicBezTo>
                    <a:pt x="395" y="395"/>
                    <a:pt x="395" y="395"/>
                    <a:pt x="395" y="426"/>
                  </a:cubicBezTo>
                  <a:cubicBezTo>
                    <a:pt x="395" y="426"/>
                    <a:pt x="395" y="426"/>
                    <a:pt x="365" y="426"/>
                  </a:cubicBezTo>
                  <a:cubicBezTo>
                    <a:pt x="0" y="790"/>
                    <a:pt x="0" y="1429"/>
                    <a:pt x="365" y="1793"/>
                  </a:cubicBezTo>
                  <a:cubicBezTo>
                    <a:pt x="730" y="2158"/>
                    <a:pt x="1338" y="2189"/>
                    <a:pt x="1733" y="1793"/>
                  </a:cubicBezTo>
                  <a:cubicBezTo>
                    <a:pt x="1733" y="1793"/>
                    <a:pt x="1733" y="1793"/>
                    <a:pt x="1763" y="1793"/>
                  </a:cubicBezTo>
                  <a:cubicBezTo>
                    <a:pt x="1763" y="1763"/>
                    <a:pt x="1763" y="1763"/>
                    <a:pt x="1763" y="1763"/>
                  </a:cubicBezTo>
                  <a:cubicBezTo>
                    <a:pt x="2158" y="1398"/>
                    <a:pt x="2158" y="760"/>
                    <a:pt x="179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1499525" y="689500"/>
              <a:ext cx="57025" cy="57025"/>
            </a:xfrm>
            <a:custGeom>
              <a:avLst/>
              <a:gdLst/>
              <a:ahLst/>
              <a:cxnLst/>
              <a:rect l="l" t="t" r="r" b="b"/>
              <a:pathLst>
                <a:path w="2281" h="2281" extrusionOk="0">
                  <a:moveTo>
                    <a:pt x="1885" y="426"/>
                  </a:moveTo>
                  <a:cubicBezTo>
                    <a:pt x="1490" y="31"/>
                    <a:pt x="852" y="1"/>
                    <a:pt x="457" y="396"/>
                  </a:cubicBezTo>
                  <a:cubicBezTo>
                    <a:pt x="457" y="396"/>
                    <a:pt x="426" y="426"/>
                    <a:pt x="426" y="426"/>
                  </a:cubicBezTo>
                  <a:cubicBezTo>
                    <a:pt x="426" y="426"/>
                    <a:pt x="426" y="426"/>
                    <a:pt x="396" y="457"/>
                  </a:cubicBezTo>
                  <a:cubicBezTo>
                    <a:pt x="1" y="852"/>
                    <a:pt x="1" y="1460"/>
                    <a:pt x="396" y="1855"/>
                  </a:cubicBezTo>
                  <a:cubicBezTo>
                    <a:pt x="791" y="2250"/>
                    <a:pt x="1429" y="2281"/>
                    <a:pt x="1825" y="1885"/>
                  </a:cubicBezTo>
                  <a:cubicBezTo>
                    <a:pt x="1825" y="1885"/>
                    <a:pt x="1825" y="1855"/>
                    <a:pt x="1855" y="1855"/>
                  </a:cubicBezTo>
                  <a:cubicBezTo>
                    <a:pt x="1855" y="1855"/>
                    <a:pt x="1855" y="1855"/>
                    <a:pt x="1855" y="1825"/>
                  </a:cubicBezTo>
                  <a:cubicBezTo>
                    <a:pt x="2281" y="1460"/>
                    <a:pt x="2281" y="822"/>
                    <a:pt x="188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1422025" y="766250"/>
              <a:ext cx="56250" cy="57025"/>
            </a:xfrm>
            <a:custGeom>
              <a:avLst/>
              <a:gdLst/>
              <a:ahLst/>
              <a:cxnLst/>
              <a:rect l="l" t="t" r="r" b="b"/>
              <a:pathLst>
                <a:path w="2250" h="2281" extrusionOk="0">
                  <a:moveTo>
                    <a:pt x="1855" y="396"/>
                  </a:moveTo>
                  <a:cubicBezTo>
                    <a:pt x="1490" y="31"/>
                    <a:pt x="852" y="1"/>
                    <a:pt x="426" y="396"/>
                  </a:cubicBezTo>
                  <a:cubicBezTo>
                    <a:pt x="426" y="426"/>
                    <a:pt x="426" y="426"/>
                    <a:pt x="426" y="426"/>
                  </a:cubicBezTo>
                  <a:cubicBezTo>
                    <a:pt x="426" y="426"/>
                    <a:pt x="396" y="426"/>
                    <a:pt x="396" y="457"/>
                  </a:cubicBezTo>
                  <a:cubicBezTo>
                    <a:pt x="1" y="822"/>
                    <a:pt x="1" y="1460"/>
                    <a:pt x="396" y="1855"/>
                  </a:cubicBezTo>
                  <a:cubicBezTo>
                    <a:pt x="791" y="2281"/>
                    <a:pt x="1429" y="2281"/>
                    <a:pt x="1824" y="1885"/>
                  </a:cubicBezTo>
                  <a:cubicBezTo>
                    <a:pt x="1824" y="1885"/>
                    <a:pt x="1824" y="1855"/>
                    <a:pt x="1824" y="1855"/>
                  </a:cubicBezTo>
                  <a:cubicBezTo>
                    <a:pt x="1855" y="1855"/>
                    <a:pt x="1855" y="1855"/>
                    <a:pt x="1855" y="1855"/>
                  </a:cubicBezTo>
                  <a:cubicBezTo>
                    <a:pt x="2250" y="1460"/>
                    <a:pt x="2250" y="822"/>
                    <a:pt x="185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1343750" y="687225"/>
              <a:ext cx="59300" cy="59300"/>
            </a:xfrm>
            <a:custGeom>
              <a:avLst/>
              <a:gdLst/>
              <a:ahLst/>
              <a:cxnLst/>
              <a:rect l="l" t="t" r="r" b="b"/>
              <a:pathLst>
                <a:path w="2372" h="2372" extrusionOk="0">
                  <a:moveTo>
                    <a:pt x="1946" y="426"/>
                  </a:moveTo>
                  <a:cubicBezTo>
                    <a:pt x="1551" y="31"/>
                    <a:pt x="882" y="1"/>
                    <a:pt x="457" y="426"/>
                  </a:cubicBezTo>
                  <a:cubicBezTo>
                    <a:pt x="457" y="426"/>
                    <a:pt x="457" y="426"/>
                    <a:pt x="457" y="457"/>
                  </a:cubicBezTo>
                  <a:cubicBezTo>
                    <a:pt x="457" y="457"/>
                    <a:pt x="426" y="457"/>
                    <a:pt x="426" y="457"/>
                  </a:cubicBezTo>
                  <a:cubicBezTo>
                    <a:pt x="1" y="882"/>
                    <a:pt x="1" y="1521"/>
                    <a:pt x="426" y="1946"/>
                  </a:cubicBezTo>
                  <a:cubicBezTo>
                    <a:pt x="821" y="2341"/>
                    <a:pt x="1490" y="2372"/>
                    <a:pt x="1916" y="1946"/>
                  </a:cubicBezTo>
                  <a:cubicBezTo>
                    <a:pt x="1916" y="1946"/>
                    <a:pt x="1916" y="1946"/>
                    <a:pt x="1916" y="1946"/>
                  </a:cubicBezTo>
                  <a:cubicBezTo>
                    <a:pt x="1916" y="1916"/>
                    <a:pt x="1946" y="1916"/>
                    <a:pt x="1946" y="1916"/>
                  </a:cubicBezTo>
                  <a:cubicBezTo>
                    <a:pt x="2372" y="1521"/>
                    <a:pt x="2372" y="852"/>
                    <a:pt x="194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1422025" y="610475"/>
              <a:ext cx="58525" cy="59300"/>
            </a:xfrm>
            <a:custGeom>
              <a:avLst/>
              <a:gdLst/>
              <a:ahLst/>
              <a:cxnLst/>
              <a:rect l="l" t="t" r="r" b="b"/>
              <a:pathLst>
                <a:path w="2341" h="2372" extrusionOk="0">
                  <a:moveTo>
                    <a:pt x="1946" y="426"/>
                  </a:moveTo>
                  <a:cubicBezTo>
                    <a:pt x="1520" y="1"/>
                    <a:pt x="852" y="1"/>
                    <a:pt x="456" y="426"/>
                  </a:cubicBezTo>
                  <a:cubicBezTo>
                    <a:pt x="426" y="426"/>
                    <a:pt x="426" y="426"/>
                    <a:pt x="426" y="457"/>
                  </a:cubicBezTo>
                  <a:cubicBezTo>
                    <a:pt x="426" y="457"/>
                    <a:pt x="426" y="457"/>
                    <a:pt x="396" y="457"/>
                  </a:cubicBezTo>
                  <a:cubicBezTo>
                    <a:pt x="1" y="882"/>
                    <a:pt x="1" y="1551"/>
                    <a:pt x="396" y="1946"/>
                  </a:cubicBezTo>
                  <a:cubicBezTo>
                    <a:pt x="791" y="2372"/>
                    <a:pt x="1460" y="2372"/>
                    <a:pt x="1885" y="1946"/>
                  </a:cubicBezTo>
                  <a:cubicBezTo>
                    <a:pt x="1885" y="1946"/>
                    <a:pt x="1885" y="1946"/>
                    <a:pt x="1885" y="1946"/>
                  </a:cubicBezTo>
                  <a:cubicBezTo>
                    <a:pt x="1915" y="1916"/>
                    <a:pt x="1915" y="1916"/>
                    <a:pt x="1915" y="1916"/>
                  </a:cubicBezTo>
                  <a:cubicBezTo>
                    <a:pt x="2341" y="1490"/>
                    <a:pt x="2341" y="852"/>
                    <a:pt x="194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1343750" y="531450"/>
              <a:ext cx="60825" cy="61575"/>
            </a:xfrm>
            <a:custGeom>
              <a:avLst/>
              <a:gdLst/>
              <a:ahLst/>
              <a:cxnLst/>
              <a:rect l="l" t="t" r="r" b="b"/>
              <a:pathLst>
                <a:path w="2433" h="2463" extrusionOk="0">
                  <a:moveTo>
                    <a:pt x="2007" y="457"/>
                  </a:moveTo>
                  <a:cubicBezTo>
                    <a:pt x="1581" y="1"/>
                    <a:pt x="913" y="1"/>
                    <a:pt x="457" y="426"/>
                  </a:cubicBezTo>
                  <a:cubicBezTo>
                    <a:pt x="457" y="426"/>
                    <a:pt x="457" y="457"/>
                    <a:pt x="457" y="457"/>
                  </a:cubicBezTo>
                  <a:cubicBezTo>
                    <a:pt x="457" y="457"/>
                    <a:pt x="426" y="457"/>
                    <a:pt x="426" y="487"/>
                  </a:cubicBezTo>
                  <a:cubicBezTo>
                    <a:pt x="1" y="882"/>
                    <a:pt x="1" y="1581"/>
                    <a:pt x="426" y="2037"/>
                  </a:cubicBezTo>
                  <a:cubicBezTo>
                    <a:pt x="852" y="2463"/>
                    <a:pt x="1551" y="2463"/>
                    <a:pt x="1976" y="2037"/>
                  </a:cubicBezTo>
                  <a:cubicBezTo>
                    <a:pt x="1976" y="2037"/>
                    <a:pt x="1976" y="2007"/>
                    <a:pt x="1976" y="2007"/>
                  </a:cubicBezTo>
                  <a:cubicBezTo>
                    <a:pt x="2007" y="2007"/>
                    <a:pt x="2007" y="2007"/>
                    <a:pt x="2007" y="1976"/>
                  </a:cubicBezTo>
                  <a:cubicBezTo>
                    <a:pt x="2432" y="1581"/>
                    <a:pt x="2432" y="882"/>
                    <a:pt x="2007"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1266250" y="608200"/>
              <a:ext cx="60825" cy="61575"/>
            </a:xfrm>
            <a:custGeom>
              <a:avLst/>
              <a:gdLst/>
              <a:ahLst/>
              <a:cxnLst/>
              <a:rect l="l" t="t" r="r" b="b"/>
              <a:pathLst>
                <a:path w="2433" h="2463" extrusionOk="0">
                  <a:moveTo>
                    <a:pt x="2007" y="457"/>
                  </a:moveTo>
                  <a:cubicBezTo>
                    <a:pt x="1581" y="1"/>
                    <a:pt x="882" y="1"/>
                    <a:pt x="456" y="426"/>
                  </a:cubicBezTo>
                  <a:cubicBezTo>
                    <a:pt x="456" y="426"/>
                    <a:pt x="456" y="457"/>
                    <a:pt x="456" y="457"/>
                  </a:cubicBezTo>
                  <a:cubicBezTo>
                    <a:pt x="426" y="457"/>
                    <a:pt x="426" y="457"/>
                    <a:pt x="426" y="487"/>
                  </a:cubicBezTo>
                  <a:cubicBezTo>
                    <a:pt x="0" y="912"/>
                    <a:pt x="0" y="1581"/>
                    <a:pt x="426" y="2007"/>
                  </a:cubicBezTo>
                  <a:cubicBezTo>
                    <a:pt x="821" y="2432"/>
                    <a:pt x="1520" y="2463"/>
                    <a:pt x="1946" y="2037"/>
                  </a:cubicBezTo>
                  <a:cubicBezTo>
                    <a:pt x="1976" y="2037"/>
                    <a:pt x="1976" y="2007"/>
                    <a:pt x="1976" y="2007"/>
                  </a:cubicBezTo>
                  <a:cubicBezTo>
                    <a:pt x="1976" y="2007"/>
                    <a:pt x="1976" y="2007"/>
                    <a:pt x="2007" y="1976"/>
                  </a:cubicBezTo>
                  <a:cubicBezTo>
                    <a:pt x="2432" y="1551"/>
                    <a:pt x="2432" y="882"/>
                    <a:pt x="2007"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1265475" y="452425"/>
              <a:ext cx="63875" cy="63850"/>
            </a:xfrm>
            <a:custGeom>
              <a:avLst/>
              <a:gdLst/>
              <a:ahLst/>
              <a:cxnLst/>
              <a:rect l="l" t="t" r="r" b="b"/>
              <a:pathLst>
                <a:path w="2555" h="2554" extrusionOk="0">
                  <a:moveTo>
                    <a:pt x="2098" y="456"/>
                  </a:moveTo>
                  <a:cubicBezTo>
                    <a:pt x="1673" y="1"/>
                    <a:pt x="943" y="1"/>
                    <a:pt x="487" y="456"/>
                  </a:cubicBezTo>
                  <a:cubicBezTo>
                    <a:pt x="487" y="456"/>
                    <a:pt x="487" y="456"/>
                    <a:pt x="487" y="456"/>
                  </a:cubicBezTo>
                  <a:cubicBezTo>
                    <a:pt x="457" y="487"/>
                    <a:pt x="457" y="487"/>
                    <a:pt x="457" y="487"/>
                  </a:cubicBezTo>
                  <a:cubicBezTo>
                    <a:pt x="1" y="943"/>
                    <a:pt x="1" y="1642"/>
                    <a:pt x="457" y="2098"/>
                  </a:cubicBezTo>
                  <a:cubicBezTo>
                    <a:pt x="882" y="2554"/>
                    <a:pt x="1612" y="2554"/>
                    <a:pt x="2038" y="2098"/>
                  </a:cubicBezTo>
                  <a:cubicBezTo>
                    <a:pt x="2068" y="2098"/>
                    <a:pt x="2068" y="2098"/>
                    <a:pt x="2068" y="2098"/>
                  </a:cubicBezTo>
                  <a:cubicBezTo>
                    <a:pt x="2068" y="2067"/>
                    <a:pt x="2098" y="2067"/>
                    <a:pt x="2098" y="2067"/>
                  </a:cubicBezTo>
                  <a:cubicBezTo>
                    <a:pt x="2524" y="1642"/>
                    <a:pt x="2554" y="912"/>
                    <a:pt x="209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1187975" y="529175"/>
              <a:ext cx="63100" cy="63850"/>
            </a:xfrm>
            <a:custGeom>
              <a:avLst/>
              <a:gdLst/>
              <a:ahLst/>
              <a:cxnLst/>
              <a:rect l="l" t="t" r="r" b="b"/>
              <a:pathLst>
                <a:path w="2524" h="2554" extrusionOk="0">
                  <a:moveTo>
                    <a:pt x="2098" y="456"/>
                  </a:moveTo>
                  <a:cubicBezTo>
                    <a:pt x="1642" y="0"/>
                    <a:pt x="943" y="0"/>
                    <a:pt x="487" y="456"/>
                  </a:cubicBezTo>
                  <a:cubicBezTo>
                    <a:pt x="487" y="456"/>
                    <a:pt x="487" y="456"/>
                    <a:pt x="457" y="487"/>
                  </a:cubicBezTo>
                  <a:cubicBezTo>
                    <a:pt x="457" y="487"/>
                    <a:pt x="457" y="487"/>
                    <a:pt x="457" y="487"/>
                  </a:cubicBezTo>
                  <a:cubicBezTo>
                    <a:pt x="1" y="943"/>
                    <a:pt x="1" y="1642"/>
                    <a:pt x="426" y="2098"/>
                  </a:cubicBezTo>
                  <a:cubicBezTo>
                    <a:pt x="882" y="2554"/>
                    <a:pt x="1581" y="2554"/>
                    <a:pt x="2037" y="2098"/>
                  </a:cubicBezTo>
                  <a:cubicBezTo>
                    <a:pt x="2037" y="2098"/>
                    <a:pt x="2068" y="2098"/>
                    <a:pt x="2068" y="2098"/>
                  </a:cubicBezTo>
                  <a:cubicBezTo>
                    <a:pt x="2068" y="2067"/>
                    <a:pt x="2068" y="2067"/>
                    <a:pt x="2098" y="2067"/>
                  </a:cubicBezTo>
                  <a:cubicBezTo>
                    <a:pt x="2523" y="1611"/>
                    <a:pt x="2523" y="912"/>
                    <a:pt x="209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1187225" y="373400"/>
              <a:ext cx="66125" cy="66125"/>
            </a:xfrm>
            <a:custGeom>
              <a:avLst/>
              <a:gdLst/>
              <a:ahLst/>
              <a:cxnLst/>
              <a:rect l="l" t="t" r="r" b="b"/>
              <a:pathLst>
                <a:path w="2645" h="2645" extrusionOk="0">
                  <a:moveTo>
                    <a:pt x="2189" y="456"/>
                  </a:moveTo>
                  <a:cubicBezTo>
                    <a:pt x="1733" y="0"/>
                    <a:pt x="973" y="0"/>
                    <a:pt x="517" y="456"/>
                  </a:cubicBezTo>
                  <a:cubicBezTo>
                    <a:pt x="517" y="456"/>
                    <a:pt x="517" y="487"/>
                    <a:pt x="487" y="487"/>
                  </a:cubicBezTo>
                  <a:cubicBezTo>
                    <a:pt x="487" y="487"/>
                    <a:pt x="487" y="487"/>
                    <a:pt x="487" y="517"/>
                  </a:cubicBezTo>
                  <a:cubicBezTo>
                    <a:pt x="31" y="973"/>
                    <a:pt x="0" y="1703"/>
                    <a:pt x="456" y="2158"/>
                  </a:cubicBezTo>
                  <a:cubicBezTo>
                    <a:pt x="912" y="2645"/>
                    <a:pt x="1672" y="2645"/>
                    <a:pt x="2128" y="2189"/>
                  </a:cubicBezTo>
                  <a:cubicBezTo>
                    <a:pt x="2158" y="2189"/>
                    <a:pt x="2158" y="2158"/>
                    <a:pt x="2158" y="2158"/>
                  </a:cubicBezTo>
                  <a:cubicBezTo>
                    <a:pt x="2158" y="2158"/>
                    <a:pt x="2158" y="2158"/>
                    <a:pt x="2189" y="2128"/>
                  </a:cubicBezTo>
                  <a:cubicBezTo>
                    <a:pt x="2645" y="1672"/>
                    <a:pt x="2645" y="943"/>
                    <a:pt x="218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1109700" y="450150"/>
              <a:ext cx="66150" cy="66125"/>
            </a:xfrm>
            <a:custGeom>
              <a:avLst/>
              <a:gdLst/>
              <a:ahLst/>
              <a:cxnLst/>
              <a:rect l="l" t="t" r="r" b="b"/>
              <a:pathLst>
                <a:path w="2646" h="2645" extrusionOk="0">
                  <a:moveTo>
                    <a:pt x="2189" y="487"/>
                  </a:moveTo>
                  <a:cubicBezTo>
                    <a:pt x="1733" y="0"/>
                    <a:pt x="974" y="0"/>
                    <a:pt x="518" y="456"/>
                  </a:cubicBezTo>
                  <a:cubicBezTo>
                    <a:pt x="518" y="456"/>
                    <a:pt x="487" y="487"/>
                    <a:pt x="487" y="487"/>
                  </a:cubicBezTo>
                  <a:cubicBezTo>
                    <a:pt x="487" y="487"/>
                    <a:pt x="487" y="487"/>
                    <a:pt x="457" y="517"/>
                  </a:cubicBezTo>
                  <a:cubicBezTo>
                    <a:pt x="1" y="973"/>
                    <a:pt x="1" y="1702"/>
                    <a:pt x="457" y="2158"/>
                  </a:cubicBezTo>
                  <a:cubicBezTo>
                    <a:pt x="913" y="2645"/>
                    <a:pt x="1673" y="2645"/>
                    <a:pt x="2129" y="2189"/>
                  </a:cubicBezTo>
                  <a:cubicBezTo>
                    <a:pt x="2129" y="2189"/>
                    <a:pt x="2129" y="2158"/>
                    <a:pt x="2159" y="2158"/>
                  </a:cubicBezTo>
                  <a:cubicBezTo>
                    <a:pt x="2159" y="2158"/>
                    <a:pt x="2159" y="2158"/>
                    <a:pt x="2159" y="2128"/>
                  </a:cubicBezTo>
                  <a:cubicBezTo>
                    <a:pt x="2645" y="1672"/>
                    <a:pt x="2645" y="943"/>
                    <a:pt x="218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1031450" y="371125"/>
              <a:ext cx="68400" cy="68400"/>
            </a:xfrm>
            <a:custGeom>
              <a:avLst/>
              <a:gdLst/>
              <a:ahLst/>
              <a:cxnLst/>
              <a:rect l="l" t="t" r="r" b="b"/>
              <a:pathLst>
                <a:path w="2736" h="2736" extrusionOk="0">
                  <a:moveTo>
                    <a:pt x="2249" y="487"/>
                  </a:moveTo>
                  <a:cubicBezTo>
                    <a:pt x="1793" y="0"/>
                    <a:pt x="1003" y="0"/>
                    <a:pt x="547" y="487"/>
                  </a:cubicBezTo>
                  <a:cubicBezTo>
                    <a:pt x="517" y="487"/>
                    <a:pt x="517" y="487"/>
                    <a:pt x="517" y="487"/>
                  </a:cubicBezTo>
                  <a:cubicBezTo>
                    <a:pt x="517" y="517"/>
                    <a:pt x="486" y="517"/>
                    <a:pt x="486" y="517"/>
                  </a:cubicBezTo>
                  <a:cubicBezTo>
                    <a:pt x="0" y="1003"/>
                    <a:pt x="0" y="1763"/>
                    <a:pt x="486" y="2249"/>
                  </a:cubicBezTo>
                  <a:cubicBezTo>
                    <a:pt x="942" y="2736"/>
                    <a:pt x="1733" y="2736"/>
                    <a:pt x="2219" y="2249"/>
                  </a:cubicBezTo>
                  <a:cubicBezTo>
                    <a:pt x="2219" y="2249"/>
                    <a:pt x="2219" y="2249"/>
                    <a:pt x="2219" y="2219"/>
                  </a:cubicBezTo>
                  <a:cubicBezTo>
                    <a:pt x="2219" y="2219"/>
                    <a:pt x="2249" y="2219"/>
                    <a:pt x="2249" y="2219"/>
                  </a:cubicBezTo>
                  <a:cubicBezTo>
                    <a:pt x="2736" y="1733"/>
                    <a:pt x="2736" y="973"/>
                    <a:pt x="224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721400" y="365050"/>
              <a:ext cx="72975" cy="72950"/>
            </a:xfrm>
            <a:custGeom>
              <a:avLst/>
              <a:gdLst/>
              <a:ahLst/>
              <a:cxnLst/>
              <a:rect l="l" t="t" r="r" b="b"/>
              <a:pathLst>
                <a:path w="2919" h="2918" extrusionOk="0">
                  <a:moveTo>
                    <a:pt x="487" y="2401"/>
                  </a:moveTo>
                  <a:cubicBezTo>
                    <a:pt x="1004" y="2918"/>
                    <a:pt x="1824" y="2918"/>
                    <a:pt x="2341" y="2432"/>
                  </a:cubicBezTo>
                  <a:cubicBezTo>
                    <a:pt x="2341" y="2401"/>
                    <a:pt x="2341" y="2401"/>
                    <a:pt x="2372" y="2401"/>
                  </a:cubicBezTo>
                  <a:cubicBezTo>
                    <a:pt x="2372" y="2401"/>
                    <a:pt x="2372" y="2401"/>
                    <a:pt x="2372" y="2371"/>
                  </a:cubicBezTo>
                  <a:cubicBezTo>
                    <a:pt x="2888" y="1885"/>
                    <a:pt x="2919" y="1033"/>
                    <a:pt x="2402" y="517"/>
                  </a:cubicBezTo>
                  <a:cubicBezTo>
                    <a:pt x="1885" y="30"/>
                    <a:pt x="1065" y="0"/>
                    <a:pt x="548" y="517"/>
                  </a:cubicBezTo>
                  <a:cubicBezTo>
                    <a:pt x="548" y="517"/>
                    <a:pt x="548" y="547"/>
                    <a:pt x="517" y="547"/>
                  </a:cubicBezTo>
                  <a:cubicBezTo>
                    <a:pt x="517" y="547"/>
                    <a:pt x="517" y="547"/>
                    <a:pt x="517" y="578"/>
                  </a:cubicBezTo>
                  <a:cubicBezTo>
                    <a:pt x="1" y="1064"/>
                    <a:pt x="1" y="1885"/>
                    <a:pt x="487" y="240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2906850" y="2501850"/>
              <a:ext cx="8400" cy="8375"/>
            </a:xfrm>
            <a:custGeom>
              <a:avLst/>
              <a:gdLst/>
              <a:ahLst/>
              <a:cxnLst/>
              <a:rect l="l" t="t" r="r" b="b"/>
              <a:pathLst>
                <a:path w="336" h="335" extrusionOk="0">
                  <a:moveTo>
                    <a:pt x="274" y="61"/>
                  </a:moveTo>
                  <a:cubicBezTo>
                    <a:pt x="244" y="0"/>
                    <a:pt x="153" y="0"/>
                    <a:pt x="92" y="61"/>
                  </a:cubicBezTo>
                  <a:cubicBezTo>
                    <a:pt x="92" y="61"/>
                    <a:pt x="92" y="61"/>
                    <a:pt x="92" y="92"/>
                  </a:cubicBezTo>
                  <a:cubicBezTo>
                    <a:pt x="62" y="92"/>
                    <a:pt x="62" y="92"/>
                    <a:pt x="62" y="92"/>
                  </a:cubicBezTo>
                  <a:cubicBezTo>
                    <a:pt x="1" y="152"/>
                    <a:pt x="1" y="213"/>
                    <a:pt x="62" y="274"/>
                  </a:cubicBezTo>
                  <a:cubicBezTo>
                    <a:pt x="92" y="335"/>
                    <a:pt x="183" y="335"/>
                    <a:pt x="244" y="274"/>
                  </a:cubicBezTo>
                  <a:cubicBezTo>
                    <a:pt x="244" y="274"/>
                    <a:pt x="244" y="244"/>
                    <a:pt x="244" y="244"/>
                  </a:cubicBezTo>
                  <a:cubicBezTo>
                    <a:pt x="274" y="244"/>
                    <a:pt x="274" y="244"/>
                    <a:pt x="274" y="244"/>
                  </a:cubicBezTo>
                  <a:cubicBezTo>
                    <a:pt x="335" y="183"/>
                    <a:pt x="335" y="9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2984375" y="2425100"/>
              <a:ext cx="8375" cy="8375"/>
            </a:xfrm>
            <a:custGeom>
              <a:avLst/>
              <a:gdLst/>
              <a:ahLst/>
              <a:cxnLst/>
              <a:rect l="l" t="t" r="r" b="b"/>
              <a:pathLst>
                <a:path w="335" h="335" extrusionOk="0">
                  <a:moveTo>
                    <a:pt x="304" y="61"/>
                  </a:moveTo>
                  <a:cubicBezTo>
                    <a:pt x="243" y="0"/>
                    <a:pt x="152" y="0"/>
                    <a:pt x="122" y="61"/>
                  </a:cubicBezTo>
                  <a:cubicBezTo>
                    <a:pt x="91" y="61"/>
                    <a:pt x="91" y="61"/>
                    <a:pt x="91" y="92"/>
                  </a:cubicBezTo>
                  <a:cubicBezTo>
                    <a:pt x="91" y="92"/>
                    <a:pt x="61" y="92"/>
                    <a:pt x="61" y="92"/>
                  </a:cubicBezTo>
                  <a:cubicBezTo>
                    <a:pt x="0" y="152"/>
                    <a:pt x="0" y="213"/>
                    <a:pt x="61" y="274"/>
                  </a:cubicBezTo>
                  <a:cubicBezTo>
                    <a:pt x="122" y="335"/>
                    <a:pt x="213" y="335"/>
                    <a:pt x="243" y="274"/>
                  </a:cubicBezTo>
                  <a:cubicBezTo>
                    <a:pt x="243" y="274"/>
                    <a:pt x="243" y="244"/>
                    <a:pt x="274" y="244"/>
                  </a:cubicBezTo>
                  <a:cubicBezTo>
                    <a:pt x="274" y="244"/>
                    <a:pt x="274" y="244"/>
                    <a:pt x="304" y="244"/>
                  </a:cubicBezTo>
                  <a:cubicBezTo>
                    <a:pt x="334" y="183"/>
                    <a:pt x="334" y="9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2906850" y="2346075"/>
              <a:ext cx="10675" cy="10650"/>
            </a:xfrm>
            <a:custGeom>
              <a:avLst/>
              <a:gdLst/>
              <a:ahLst/>
              <a:cxnLst/>
              <a:rect l="l" t="t" r="r" b="b"/>
              <a:pathLst>
                <a:path w="427" h="426" extrusionOk="0">
                  <a:moveTo>
                    <a:pt x="335" y="61"/>
                  </a:moveTo>
                  <a:cubicBezTo>
                    <a:pt x="274" y="0"/>
                    <a:pt x="183" y="0"/>
                    <a:pt x="92" y="61"/>
                  </a:cubicBezTo>
                  <a:cubicBezTo>
                    <a:pt x="92" y="61"/>
                    <a:pt x="92" y="91"/>
                    <a:pt x="92" y="91"/>
                  </a:cubicBezTo>
                  <a:cubicBezTo>
                    <a:pt x="92" y="91"/>
                    <a:pt x="62" y="91"/>
                    <a:pt x="62" y="122"/>
                  </a:cubicBezTo>
                  <a:cubicBezTo>
                    <a:pt x="1" y="183"/>
                    <a:pt x="1" y="274"/>
                    <a:pt x="62" y="365"/>
                  </a:cubicBezTo>
                  <a:cubicBezTo>
                    <a:pt x="122" y="426"/>
                    <a:pt x="244" y="426"/>
                    <a:pt x="305" y="365"/>
                  </a:cubicBezTo>
                  <a:cubicBezTo>
                    <a:pt x="305" y="335"/>
                    <a:pt x="305" y="335"/>
                    <a:pt x="305" y="335"/>
                  </a:cubicBezTo>
                  <a:cubicBezTo>
                    <a:pt x="335" y="304"/>
                    <a:pt x="335" y="335"/>
                    <a:pt x="335" y="304"/>
                  </a:cubicBezTo>
                  <a:cubicBezTo>
                    <a:pt x="426" y="243"/>
                    <a:pt x="42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2828575" y="2422825"/>
              <a:ext cx="10675" cy="10650"/>
            </a:xfrm>
            <a:custGeom>
              <a:avLst/>
              <a:gdLst/>
              <a:ahLst/>
              <a:cxnLst/>
              <a:rect l="l" t="t" r="r" b="b"/>
              <a:pathLst>
                <a:path w="427" h="426" extrusionOk="0">
                  <a:moveTo>
                    <a:pt x="366" y="61"/>
                  </a:moveTo>
                  <a:cubicBezTo>
                    <a:pt x="305" y="0"/>
                    <a:pt x="183" y="0"/>
                    <a:pt x="123" y="61"/>
                  </a:cubicBezTo>
                  <a:cubicBezTo>
                    <a:pt x="123" y="61"/>
                    <a:pt x="123" y="91"/>
                    <a:pt x="123" y="91"/>
                  </a:cubicBezTo>
                  <a:cubicBezTo>
                    <a:pt x="92" y="91"/>
                    <a:pt x="92" y="91"/>
                    <a:pt x="92" y="122"/>
                  </a:cubicBezTo>
                  <a:cubicBezTo>
                    <a:pt x="1" y="183"/>
                    <a:pt x="1" y="274"/>
                    <a:pt x="92" y="365"/>
                  </a:cubicBezTo>
                  <a:cubicBezTo>
                    <a:pt x="153" y="426"/>
                    <a:pt x="244" y="426"/>
                    <a:pt x="335" y="365"/>
                  </a:cubicBezTo>
                  <a:cubicBezTo>
                    <a:pt x="335" y="335"/>
                    <a:pt x="335" y="335"/>
                    <a:pt x="335" y="335"/>
                  </a:cubicBezTo>
                  <a:cubicBezTo>
                    <a:pt x="335" y="304"/>
                    <a:pt x="366" y="335"/>
                    <a:pt x="366" y="304"/>
                  </a:cubicBezTo>
                  <a:cubicBezTo>
                    <a:pt x="426" y="243"/>
                    <a:pt x="426" y="122"/>
                    <a:pt x="36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2828575" y="2267050"/>
              <a:ext cx="12950" cy="12925"/>
            </a:xfrm>
            <a:custGeom>
              <a:avLst/>
              <a:gdLst/>
              <a:ahLst/>
              <a:cxnLst/>
              <a:rect l="l" t="t" r="r" b="b"/>
              <a:pathLst>
                <a:path w="518" h="517" extrusionOk="0">
                  <a:moveTo>
                    <a:pt x="426" y="91"/>
                  </a:moveTo>
                  <a:cubicBezTo>
                    <a:pt x="335" y="0"/>
                    <a:pt x="214" y="0"/>
                    <a:pt x="123" y="91"/>
                  </a:cubicBezTo>
                  <a:cubicBezTo>
                    <a:pt x="123" y="91"/>
                    <a:pt x="123" y="91"/>
                    <a:pt x="123" y="91"/>
                  </a:cubicBezTo>
                  <a:cubicBezTo>
                    <a:pt x="92" y="122"/>
                    <a:pt x="92" y="122"/>
                    <a:pt x="92" y="122"/>
                  </a:cubicBezTo>
                  <a:cubicBezTo>
                    <a:pt x="1" y="213"/>
                    <a:pt x="1" y="334"/>
                    <a:pt x="92" y="426"/>
                  </a:cubicBezTo>
                  <a:cubicBezTo>
                    <a:pt x="153" y="517"/>
                    <a:pt x="305" y="517"/>
                    <a:pt x="396" y="426"/>
                  </a:cubicBezTo>
                  <a:cubicBezTo>
                    <a:pt x="396" y="426"/>
                    <a:pt x="396" y="426"/>
                    <a:pt x="396" y="395"/>
                  </a:cubicBezTo>
                  <a:cubicBezTo>
                    <a:pt x="426" y="395"/>
                    <a:pt x="426" y="395"/>
                    <a:pt x="426" y="395"/>
                  </a:cubicBezTo>
                  <a:cubicBezTo>
                    <a:pt x="518" y="304"/>
                    <a:pt x="518" y="152"/>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2751075" y="2343800"/>
              <a:ext cx="12950" cy="12925"/>
            </a:xfrm>
            <a:custGeom>
              <a:avLst/>
              <a:gdLst/>
              <a:ahLst/>
              <a:cxnLst/>
              <a:rect l="l" t="t" r="r" b="b"/>
              <a:pathLst>
                <a:path w="518" h="517" extrusionOk="0">
                  <a:moveTo>
                    <a:pt x="426" y="91"/>
                  </a:moveTo>
                  <a:cubicBezTo>
                    <a:pt x="335" y="0"/>
                    <a:pt x="213" y="0"/>
                    <a:pt x="122" y="91"/>
                  </a:cubicBezTo>
                  <a:cubicBezTo>
                    <a:pt x="122" y="91"/>
                    <a:pt x="92" y="91"/>
                    <a:pt x="92" y="91"/>
                  </a:cubicBezTo>
                  <a:cubicBezTo>
                    <a:pt x="92" y="122"/>
                    <a:pt x="92" y="122"/>
                    <a:pt x="61" y="122"/>
                  </a:cubicBezTo>
                  <a:cubicBezTo>
                    <a:pt x="1" y="213"/>
                    <a:pt x="1" y="334"/>
                    <a:pt x="61" y="426"/>
                  </a:cubicBezTo>
                  <a:cubicBezTo>
                    <a:pt x="153" y="517"/>
                    <a:pt x="305" y="517"/>
                    <a:pt x="365" y="426"/>
                  </a:cubicBezTo>
                  <a:cubicBezTo>
                    <a:pt x="396" y="426"/>
                    <a:pt x="396" y="426"/>
                    <a:pt x="396" y="395"/>
                  </a:cubicBezTo>
                  <a:cubicBezTo>
                    <a:pt x="396" y="395"/>
                    <a:pt x="426" y="395"/>
                    <a:pt x="426" y="395"/>
                  </a:cubicBezTo>
                  <a:cubicBezTo>
                    <a:pt x="517" y="304"/>
                    <a:pt x="517" y="152"/>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2672800" y="2264750"/>
              <a:ext cx="15225" cy="15225"/>
            </a:xfrm>
            <a:custGeom>
              <a:avLst/>
              <a:gdLst/>
              <a:ahLst/>
              <a:cxnLst/>
              <a:rect l="l" t="t" r="r" b="b"/>
              <a:pathLst>
                <a:path w="609" h="609" extrusionOk="0">
                  <a:moveTo>
                    <a:pt x="518" y="92"/>
                  </a:moveTo>
                  <a:cubicBezTo>
                    <a:pt x="396" y="1"/>
                    <a:pt x="244" y="1"/>
                    <a:pt x="153" y="92"/>
                  </a:cubicBezTo>
                  <a:cubicBezTo>
                    <a:pt x="122" y="92"/>
                    <a:pt x="122" y="123"/>
                    <a:pt x="122" y="123"/>
                  </a:cubicBezTo>
                  <a:cubicBezTo>
                    <a:pt x="122" y="123"/>
                    <a:pt x="122" y="123"/>
                    <a:pt x="92" y="153"/>
                  </a:cubicBezTo>
                  <a:cubicBezTo>
                    <a:pt x="1" y="244"/>
                    <a:pt x="1" y="396"/>
                    <a:pt x="92" y="487"/>
                  </a:cubicBezTo>
                  <a:cubicBezTo>
                    <a:pt x="214" y="609"/>
                    <a:pt x="366" y="609"/>
                    <a:pt x="457" y="518"/>
                  </a:cubicBezTo>
                  <a:cubicBezTo>
                    <a:pt x="487" y="487"/>
                    <a:pt x="487" y="487"/>
                    <a:pt x="487" y="487"/>
                  </a:cubicBezTo>
                  <a:cubicBezTo>
                    <a:pt x="487" y="487"/>
                    <a:pt x="487" y="487"/>
                    <a:pt x="518" y="457"/>
                  </a:cubicBezTo>
                  <a:cubicBezTo>
                    <a:pt x="609" y="366"/>
                    <a:pt x="609" y="183"/>
                    <a:pt x="51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2750325" y="2188025"/>
              <a:ext cx="15225" cy="15200"/>
            </a:xfrm>
            <a:custGeom>
              <a:avLst/>
              <a:gdLst/>
              <a:ahLst/>
              <a:cxnLst/>
              <a:rect l="l" t="t" r="r" b="b"/>
              <a:pathLst>
                <a:path w="609" h="608" extrusionOk="0">
                  <a:moveTo>
                    <a:pt x="517" y="91"/>
                  </a:moveTo>
                  <a:cubicBezTo>
                    <a:pt x="426" y="0"/>
                    <a:pt x="243" y="0"/>
                    <a:pt x="152" y="91"/>
                  </a:cubicBezTo>
                  <a:cubicBezTo>
                    <a:pt x="152" y="91"/>
                    <a:pt x="152" y="122"/>
                    <a:pt x="122" y="122"/>
                  </a:cubicBezTo>
                  <a:cubicBezTo>
                    <a:pt x="122" y="122"/>
                    <a:pt x="122" y="122"/>
                    <a:pt x="122" y="122"/>
                  </a:cubicBezTo>
                  <a:cubicBezTo>
                    <a:pt x="0" y="243"/>
                    <a:pt x="0" y="395"/>
                    <a:pt x="122" y="486"/>
                  </a:cubicBezTo>
                  <a:cubicBezTo>
                    <a:pt x="213" y="608"/>
                    <a:pt x="365" y="608"/>
                    <a:pt x="487" y="517"/>
                  </a:cubicBezTo>
                  <a:cubicBezTo>
                    <a:pt x="487" y="486"/>
                    <a:pt x="487" y="486"/>
                    <a:pt x="487" y="486"/>
                  </a:cubicBezTo>
                  <a:cubicBezTo>
                    <a:pt x="487" y="486"/>
                    <a:pt x="517" y="486"/>
                    <a:pt x="517" y="456"/>
                  </a:cubicBezTo>
                  <a:cubicBezTo>
                    <a:pt x="608" y="365"/>
                    <a:pt x="608" y="182"/>
                    <a:pt x="51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2672050" y="2108975"/>
              <a:ext cx="18250" cy="17500"/>
            </a:xfrm>
            <a:custGeom>
              <a:avLst/>
              <a:gdLst/>
              <a:ahLst/>
              <a:cxnLst/>
              <a:rect l="l" t="t" r="r" b="b"/>
              <a:pathLst>
                <a:path w="730" h="700" extrusionOk="0">
                  <a:moveTo>
                    <a:pt x="608" y="122"/>
                  </a:moveTo>
                  <a:cubicBezTo>
                    <a:pt x="487" y="1"/>
                    <a:pt x="304" y="1"/>
                    <a:pt x="183" y="122"/>
                  </a:cubicBezTo>
                  <a:cubicBezTo>
                    <a:pt x="183" y="122"/>
                    <a:pt x="152" y="122"/>
                    <a:pt x="152" y="122"/>
                  </a:cubicBezTo>
                  <a:cubicBezTo>
                    <a:pt x="152" y="153"/>
                    <a:pt x="152" y="153"/>
                    <a:pt x="122" y="153"/>
                  </a:cubicBezTo>
                  <a:cubicBezTo>
                    <a:pt x="0" y="274"/>
                    <a:pt x="0" y="457"/>
                    <a:pt x="122" y="578"/>
                  </a:cubicBezTo>
                  <a:cubicBezTo>
                    <a:pt x="244" y="700"/>
                    <a:pt x="426" y="700"/>
                    <a:pt x="548" y="578"/>
                  </a:cubicBezTo>
                  <a:cubicBezTo>
                    <a:pt x="578" y="578"/>
                    <a:pt x="578" y="578"/>
                    <a:pt x="578" y="548"/>
                  </a:cubicBezTo>
                  <a:cubicBezTo>
                    <a:pt x="578" y="548"/>
                    <a:pt x="608" y="548"/>
                    <a:pt x="608" y="548"/>
                  </a:cubicBezTo>
                  <a:cubicBezTo>
                    <a:pt x="730" y="426"/>
                    <a:pt x="730"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594550" y="2185725"/>
              <a:ext cx="17500" cy="17500"/>
            </a:xfrm>
            <a:custGeom>
              <a:avLst/>
              <a:gdLst/>
              <a:ahLst/>
              <a:cxnLst/>
              <a:rect l="l" t="t" r="r" b="b"/>
              <a:pathLst>
                <a:path w="700" h="700" extrusionOk="0">
                  <a:moveTo>
                    <a:pt x="608" y="122"/>
                  </a:moveTo>
                  <a:cubicBezTo>
                    <a:pt x="486" y="1"/>
                    <a:pt x="274" y="1"/>
                    <a:pt x="152" y="122"/>
                  </a:cubicBezTo>
                  <a:cubicBezTo>
                    <a:pt x="152" y="122"/>
                    <a:pt x="152" y="122"/>
                    <a:pt x="152" y="122"/>
                  </a:cubicBezTo>
                  <a:cubicBezTo>
                    <a:pt x="152" y="153"/>
                    <a:pt x="122" y="153"/>
                    <a:pt x="122" y="153"/>
                  </a:cubicBezTo>
                  <a:cubicBezTo>
                    <a:pt x="0" y="274"/>
                    <a:pt x="0" y="457"/>
                    <a:pt x="122" y="578"/>
                  </a:cubicBezTo>
                  <a:cubicBezTo>
                    <a:pt x="243" y="700"/>
                    <a:pt x="426" y="700"/>
                    <a:pt x="547" y="578"/>
                  </a:cubicBezTo>
                  <a:cubicBezTo>
                    <a:pt x="547" y="578"/>
                    <a:pt x="547" y="578"/>
                    <a:pt x="578" y="548"/>
                  </a:cubicBezTo>
                  <a:cubicBezTo>
                    <a:pt x="578" y="548"/>
                    <a:pt x="578" y="548"/>
                    <a:pt x="578" y="548"/>
                  </a:cubicBezTo>
                  <a:cubicBezTo>
                    <a:pt x="699" y="426"/>
                    <a:pt x="699"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516275" y="2106700"/>
              <a:ext cx="20525" cy="19775"/>
            </a:xfrm>
            <a:custGeom>
              <a:avLst/>
              <a:gdLst/>
              <a:ahLst/>
              <a:cxnLst/>
              <a:rect l="l" t="t" r="r" b="b"/>
              <a:pathLst>
                <a:path w="821" h="791" extrusionOk="0">
                  <a:moveTo>
                    <a:pt x="669" y="122"/>
                  </a:moveTo>
                  <a:cubicBezTo>
                    <a:pt x="547" y="1"/>
                    <a:pt x="335" y="1"/>
                    <a:pt x="183" y="122"/>
                  </a:cubicBezTo>
                  <a:cubicBezTo>
                    <a:pt x="183" y="122"/>
                    <a:pt x="183" y="153"/>
                    <a:pt x="183" y="153"/>
                  </a:cubicBezTo>
                  <a:cubicBezTo>
                    <a:pt x="183" y="153"/>
                    <a:pt x="152" y="153"/>
                    <a:pt x="152" y="153"/>
                  </a:cubicBezTo>
                  <a:cubicBezTo>
                    <a:pt x="0" y="305"/>
                    <a:pt x="0" y="517"/>
                    <a:pt x="152" y="639"/>
                  </a:cubicBezTo>
                  <a:cubicBezTo>
                    <a:pt x="274" y="791"/>
                    <a:pt x="487" y="791"/>
                    <a:pt x="639" y="669"/>
                  </a:cubicBezTo>
                  <a:cubicBezTo>
                    <a:pt x="639" y="639"/>
                    <a:pt x="639" y="639"/>
                    <a:pt x="639" y="639"/>
                  </a:cubicBezTo>
                  <a:cubicBezTo>
                    <a:pt x="669" y="609"/>
                    <a:pt x="669" y="609"/>
                    <a:pt x="669" y="609"/>
                  </a:cubicBezTo>
                  <a:cubicBezTo>
                    <a:pt x="821" y="487"/>
                    <a:pt x="82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594550" y="2029950"/>
              <a:ext cx="19775" cy="19800"/>
            </a:xfrm>
            <a:custGeom>
              <a:avLst/>
              <a:gdLst/>
              <a:ahLst/>
              <a:cxnLst/>
              <a:rect l="l" t="t" r="r" b="b"/>
              <a:pathLst>
                <a:path w="791" h="792" extrusionOk="0">
                  <a:moveTo>
                    <a:pt x="669" y="122"/>
                  </a:moveTo>
                  <a:cubicBezTo>
                    <a:pt x="517" y="1"/>
                    <a:pt x="304" y="1"/>
                    <a:pt x="182" y="122"/>
                  </a:cubicBezTo>
                  <a:cubicBezTo>
                    <a:pt x="152" y="122"/>
                    <a:pt x="152" y="153"/>
                    <a:pt x="152" y="153"/>
                  </a:cubicBezTo>
                  <a:cubicBezTo>
                    <a:pt x="152" y="153"/>
                    <a:pt x="152" y="153"/>
                    <a:pt x="122" y="153"/>
                  </a:cubicBezTo>
                  <a:cubicBezTo>
                    <a:pt x="0" y="305"/>
                    <a:pt x="0" y="517"/>
                    <a:pt x="122" y="639"/>
                  </a:cubicBezTo>
                  <a:cubicBezTo>
                    <a:pt x="274" y="791"/>
                    <a:pt x="486" y="791"/>
                    <a:pt x="608" y="669"/>
                  </a:cubicBezTo>
                  <a:cubicBezTo>
                    <a:pt x="608" y="639"/>
                    <a:pt x="638" y="639"/>
                    <a:pt x="638" y="639"/>
                  </a:cubicBezTo>
                  <a:cubicBezTo>
                    <a:pt x="638" y="639"/>
                    <a:pt x="638" y="609"/>
                    <a:pt x="669" y="609"/>
                  </a:cubicBezTo>
                  <a:cubicBezTo>
                    <a:pt x="790" y="487"/>
                    <a:pt x="790"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438750" y="2027675"/>
              <a:ext cx="22075" cy="22075"/>
            </a:xfrm>
            <a:custGeom>
              <a:avLst/>
              <a:gdLst/>
              <a:ahLst/>
              <a:cxnLst/>
              <a:rect l="l" t="t" r="r" b="b"/>
              <a:pathLst>
                <a:path w="883" h="883" extrusionOk="0">
                  <a:moveTo>
                    <a:pt x="730" y="153"/>
                  </a:moveTo>
                  <a:cubicBezTo>
                    <a:pt x="578" y="1"/>
                    <a:pt x="335" y="1"/>
                    <a:pt x="183" y="122"/>
                  </a:cubicBezTo>
                  <a:cubicBezTo>
                    <a:pt x="183" y="153"/>
                    <a:pt x="183" y="153"/>
                    <a:pt x="183" y="153"/>
                  </a:cubicBezTo>
                  <a:cubicBezTo>
                    <a:pt x="153" y="153"/>
                    <a:pt x="153" y="183"/>
                    <a:pt x="153" y="183"/>
                  </a:cubicBezTo>
                  <a:cubicBezTo>
                    <a:pt x="1" y="335"/>
                    <a:pt x="1" y="578"/>
                    <a:pt x="153" y="730"/>
                  </a:cubicBezTo>
                  <a:cubicBezTo>
                    <a:pt x="305" y="882"/>
                    <a:pt x="548" y="882"/>
                    <a:pt x="700" y="730"/>
                  </a:cubicBezTo>
                  <a:cubicBezTo>
                    <a:pt x="700" y="730"/>
                    <a:pt x="700" y="700"/>
                    <a:pt x="700" y="700"/>
                  </a:cubicBezTo>
                  <a:cubicBezTo>
                    <a:pt x="730" y="700"/>
                    <a:pt x="730" y="700"/>
                    <a:pt x="730" y="700"/>
                  </a:cubicBezTo>
                  <a:cubicBezTo>
                    <a:pt x="882" y="548"/>
                    <a:pt x="882" y="304"/>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516275" y="1950925"/>
              <a:ext cx="22050" cy="22075"/>
            </a:xfrm>
            <a:custGeom>
              <a:avLst/>
              <a:gdLst/>
              <a:ahLst/>
              <a:cxnLst/>
              <a:rect l="l" t="t" r="r" b="b"/>
              <a:pathLst>
                <a:path w="882" h="883" extrusionOk="0">
                  <a:moveTo>
                    <a:pt x="730" y="153"/>
                  </a:moveTo>
                  <a:cubicBezTo>
                    <a:pt x="578" y="1"/>
                    <a:pt x="335" y="1"/>
                    <a:pt x="183" y="122"/>
                  </a:cubicBezTo>
                  <a:cubicBezTo>
                    <a:pt x="183" y="153"/>
                    <a:pt x="183" y="153"/>
                    <a:pt x="183" y="153"/>
                  </a:cubicBezTo>
                  <a:cubicBezTo>
                    <a:pt x="183" y="183"/>
                    <a:pt x="152" y="183"/>
                    <a:pt x="152" y="183"/>
                  </a:cubicBezTo>
                  <a:cubicBezTo>
                    <a:pt x="0" y="335"/>
                    <a:pt x="0" y="578"/>
                    <a:pt x="152" y="730"/>
                  </a:cubicBezTo>
                  <a:cubicBezTo>
                    <a:pt x="304" y="882"/>
                    <a:pt x="547" y="882"/>
                    <a:pt x="699" y="730"/>
                  </a:cubicBezTo>
                  <a:cubicBezTo>
                    <a:pt x="699" y="730"/>
                    <a:pt x="699" y="700"/>
                    <a:pt x="730" y="700"/>
                  </a:cubicBezTo>
                  <a:cubicBezTo>
                    <a:pt x="730" y="700"/>
                    <a:pt x="730" y="700"/>
                    <a:pt x="730" y="700"/>
                  </a:cubicBezTo>
                  <a:cubicBezTo>
                    <a:pt x="88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438000" y="1871150"/>
              <a:ext cx="25100" cy="25100"/>
            </a:xfrm>
            <a:custGeom>
              <a:avLst/>
              <a:gdLst/>
              <a:ahLst/>
              <a:cxnLst/>
              <a:rect l="l" t="t" r="r" b="b"/>
              <a:pathLst>
                <a:path w="1004" h="1004" extrusionOk="0">
                  <a:moveTo>
                    <a:pt x="821" y="182"/>
                  </a:moveTo>
                  <a:cubicBezTo>
                    <a:pt x="669" y="30"/>
                    <a:pt x="396" y="0"/>
                    <a:pt x="213" y="182"/>
                  </a:cubicBezTo>
                  <a:cubicBezTo>
                    <a:pt x="213" y="182"/>
                    <a:pt x="213" y="213"/>
                    <a:pt x="213" y="213"/>
                  </a:cubicBezTo>
                  <a:cubicBezTo>
                    <a:pt x="183" y="213"/>
                    <a:pt x="183" y="213"/>
                    <a:pt x="183" y="213"/>
                  </a:cubicBezTo>
                  <a:cubicBezTo>
                    <a:pt x="1" y="395"/>
                    <a:pt x="1" y="669"/>
                    <a:pt x="183" y="821"/>
                  </a:cubicBezTo>
                  <a:cubicBezTo>
                    <a:pt x="335" y="1003"/>
                    <a:pt x="608" y="1003"/>
                    <a:pt x="791" y="821"/>
                  </a:cubicBezTo>
                  <a:cubicBezTo>
                    <a:pt x="791" y="821"/>
                    <a:pt x="791" y="821"/>
                    <a:pt x="791" y="821"/>
                  </a:cubicBezTo>
                  <a:cubicBezTo>
                    <a:pt x="821" y="790"/>
                    <a:pt x="821" y="790"/>
                    <a:pt x="821" y="790"/>
                  </a:cubicBezTo>
                  <a:cubicBezTo>
                    <a:pt x="1004" y="638"/>
                    <a:pt x="1004" y="365"/>
                    <a:pt x="821"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360500" y="1947900"/>
              <a:ext cx="25100" cy="25100"/>
            </a:xfrm>
            <a:custGeom>
              <a:avLst/>
              <a:gdLst/>
              <a:ahLst/>
              <a:cxnLst/>
              <a:rect l="l" t="t" r="r" b="b"/>
              <a:pathLst>
                <a:path w="1004" h="1004" extrusionOk="0">
                  <a:moveTo>
                    <a:pt x="821" y="182"/>
                  </a:moveTo>
                  <a:cubicBezTo>
                    <a:pt x="669" y="0"/>
                    <a:pt x="395" y="30"/>
                    <a:pt x="213" y="182"/>
                  </a:cubicBezTo>
                  <a:cubicBezTo>
                    <a:pt x="213" y="182"/>
                    <a:pt x="213" y="213"/>
                    <a:pt x="183" y="213"/>
                  </a:cubicBezTo>
                  <a:cubicBezTo>
                    <a:pt x="183" y="213"/>
                    <a:pt x="183" y="213"/>
                    <a:pt x="183" y="213"/>
                  </a:cubicBezTo>
                  <a:cubicBezTo>
                    <a:pt x="0" y="395"/>
                    <a:pt x="0" y="669"/>
                    <a:pt x="152" y="821"/>
                  </a:cubicBezTo>
                  <a:cubicBezTo>
                    <a:pt x="335" y="1003"/>
                    <a:pt x="608" y="1003"/>
                    <a:pt x="760" y="821"/>
                  </a:cubicBezTo>
                  <a:cubicBezTo>
                    <a:pt x="790" y="821"/>
                    <a:pt x="790" y="821"/>
                    <a:pt x="790" y="821"/>
                  </a:cubicBezTo>
                  <a:cubicBezTo>
                    <a:pt x="790" y="790"/>
                    <a:pt x="821" y="790"/>
                    <a:pt x="821" y="790"/>
                  </a:cubicBezTo>
                  <a:cubicBezTo>
                    <a:pt x="973" y="638"/>
                    <a:pt x="1003" y="365"/>
                    <a:pt x="821"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282225" y="1868850"/>
              <a:ext cx="27375" cy="27400"/>
            </a:xfrm>
            <a:custGeom>
              <a:avLst/>
              <a:gdLst/>
              <a:ahLst/>
              <a:cxnLst/>
              <a:rect l="l" t="t" r="r" b="b"/>
              <a:pathLst>
                <a:path w="1095" h="1096" extrusionOk="0">
                  <a:moveTo>
                    <a:pt x="912" y="214"/>
                  </a:moveTo>
                  <a:cubicBezTo>
                    <a:pt x="730" y="1"/>
                    <a:pt x="426" y="1"/>
                    <a:pt x="244" y="183"/>
                  </a:cubicBezTo>
                  <a:cubicBezTo>
                    <a:pt x="213" y="214"/>
                    <a:pt x="213" y="214"/>
                    <a:pt x="213" y="214"/>
                  </a:cubicBezTo>
                  <a:cubicBezTo>
                    <a:pt x="213" y="214"/>
                    <a:pt x="213" y="244"/>
                    <a:pt x="183" y="244"/>
                  </a:cubicBezTo>
                  <a:cubicBezTo>
                    <a:pt x="0" y="426"/>
                    <a:pt x="0" y="730"/>
                    <a:pt x="183" y="913"/>
                  </a:cubicBezTo>
                  <a:cubicBezTo>
                    <a:pt x="365" y="1095"/>
                    <a:pt x="669" y="1095"/>
                    <a:pt x="852" y="913"/>
                  </a:cubicBezTo>
                  <a:cubicBezTo>
                    <a:pt x="852" y="913"/>
                    <a:pt x="852" y="882"/>
                    <a:pt x="882" y="882"/>
                  </a:cubicBezTo>
                  <a:cubicBezTo>
                    <a:pt x="882" y="882"/>
                    <a:pt x="882" y="882"/>
                    <a:pt x="912" y="882"/>
                  </a:cubicBezTo>
                  <a:cubicBezTo>
                    <a:pt x="1095" y="700"/>
                    <a:pt x="1095" y="396"/>
                    <a:pt x="912"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360500" y="1792100"/>
              <a:ext cx="26625" cy="27400"/>
            </a:xfrm>
            <a:custGeom>
              <a:avLst/>
              <a:gdLst/>
              <a:ahLst/>
              <a:cxnLst/>
              <a:rect l="l" t="t" r="r" b="b"/>
              <a:pathLst>
                <a:path w="1065" h="1096" extrusionOk="0">
                  <a:moveTo>
                    <a:pt x="882" y="214"/>
                  </a:moveTo>
                  <a:cubicBezTo>
                    <a:pt x="699" y="1"/>
                    <a:pt x="395" y="1"/>
                    <a:pt x="213" y="183"/>
                  </a:cubicBezTo>
                  <a:cubicBezTo>
                    <a:pt x="213" y="214"/>
                    <a:pt x="213" y="214"/>
                    <a:pt x="183" y="214"/>
                  </a:cubicBezTo>
                  <a:cubicBezTo>
                    <a:pt x="183" y="214"/>
                    <a:pt x="183" y="244"/>
                    <a:pt x="183" y="244"/>
                  </a:cubicBezTo>
                  <a:cubicBezTo>
                    <a:pt x="0" y="426"/>
                    <a:pt x="0" y="730"/>
                    <a:pt x="183" y="913"/>
                  </a:cubicBezTo>
                  <a:cubicBezTo>
                    <a:pt x="365" y="1095"/>
                    <a:pt x="639" y="1095"/>
                    <a:pt x="851" y="913"/>
                  </a:cubicBezTo>
                  <a:cubicBezTo>
                    <a:pt x="851" y="913"/>
                    <a:pt x="851" y="882"/>
                    <a:pt x="851" y="882"/>
                  </a:cubicBezTo>
                  <a:cubicBezTo>
                    <a:pt x="851" y="882"/>
                    <a:pt x="882" y="882"/>
                    <a:pt x="882" y="882"/>
                  </a:cubicBezTo>
                  <a:cubicBezTo>
                    <a:pt x="1064" y="670"/>
                    <a:pt x="1064" y="396"/>
                    <a:pt x="882"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282225" y="1713075"/>
              <a:ext cx="28900" cy="29675"/>
            </a:xfrm>
            <a:custGeom>
              <a:avLst/>
              <a:gdLst/>
              <a:ahLst/>
              <a:cxnLst/>
              <a:rect l="l" t="t" r="r" b="b"/>
              <a:pathLst>
                <a:path w="1156" h="1187" extrusionOk="0">
                  <a:moveTo>
                    <a:pt x="973" y="214"/>
                  </a:moveTo>
                  <a:cubicBezTo>
                    <a:pt x="760" y="1"/>
                    <a:pt x="456" y="1"/>
                    <a:pt x="244" y="214"/>
                  </a:cubicBezTo>
                  <a:cubicBezTo>
                    <a:pt x="244" y="214"/>
                    <a:pt x="244" y="214"/>
                    <a:pt x="213" y="244"/>
                  </a:cubicBezTo>
                  <a:cubicBezTo>
                    <a:pt x="213" y="244"/>
                    <a:pt x="213" y="244"/>
                    <a:pt x="213" y="244"/>
                  </a:cubicBezTo>
                  <a:cubicBezTo>
                    <a:pt x="0" y="457"/>
                    <a:pt x="0" y="791"/>
                    <a:pt x="213" y="973"/>
                  </a:cubicBezTo>
                  <a:cubicBezTo>
                    <a:pt x="396" y="1186"/>
                    <a:pt x="730" y="1186"/>
                    <a:pt x="912" y="973"/>
                  </a:cubicBezTo>
                  <a:cubicBezTo>
                    <a:pt x="943" y="973"/>
                    <a:pt x="943" y="973"/>
                    <a:pt x="943" y="973"/>
                  </a:cubicBezTo>
                  <a:cubicBezTo>
                    <a:pt x="943" y="943"/>
                    <a:pt x="943" y="943"/>
                    <a:pt x="973" y="943"/>
                  </a:cubicBezTo>
                  <a:cubicBezTo>
                    <a:pt x="1155" y="730"/>
                    <a:pt x="1155" y="426"/>
                    <a:pt x="97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204725" y="1789825"/>
              <a:ext cx="28900" cy="29675"/>
            </a:xfrm>
            <a:custGeom>
              <a:avLst/>
              <a:gdLst/>
              <a:ahLst/>
              <a:cxnLst/>
              <a:rect l="l" t="t" r="r" b="b"/>
              <a:pathLst>
                <a:path w="1156" h="1187" extrusionOk="0">
                  <a:moveTo>
                    <a:pt x="973" y="213"/>
                  </a:moveTo>
                  <a:cubicBezTo>
                    <a:pt x="760" y="1"/>
                    <a:pt x="426" y="1"/>
                    <a:pt x="243" y="213"/>
                  </a:cubicBezTo>
                  <a:cubicBezTo>
                    <a:pt x="213" y="213"/>
                    <a:pt x="213" y="244"/>
                    <a:pt x="213" y="244"/>
                  </a:cubicBezTo>
                  <a:cubicBezTo>
                    <a:pt x="213" y="244"/>
                    <a:pt x="182" y="244"/>
                    <a:pt x="182" y="244"/>
                  </a:cubicBezTo>
                  <a:cubicBezTo>
                    <a:pt x="0" y="457"/>
                    <a:pt x="0" y="791"/>
                    <a:pt x="182" y="973"/>
                  </a:cubicBezTo>
                  <a:cubicBezTo>
                    <a:pt x="395" y="1186"/>
                    <a:pt x="699" y="1186"/>
                    <a:pt x="912" y="973"/>
                  </a:cubicBezTo>
                  <a:cubicBezTo>
                    <a:pt x="912" y="973"/>
                    <a:pt x="912" y="973"/>
                    <a:pt x="912" y="973"/>
                  </a:cubicBezTo>
                  <a:cubicBezTo>
                    <a:pt x="942" y="943"/>
                    <a:pt x="942" y="943"/>
                    <a:pt x="942" y="943"/>
                  </a:cubicBezTo>
                  <a:cubicBezTo>
                    <a:pt x="1155" y="730"/>
                    <a:pt x="1155" y="42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126450" y="1710800"/>
              <a:ext cx="31175" cy="31950"/>
            </a:xfrm>
            <a:custGeom>
              <a:avLst/>
              <a:gdLst/>
              <a:ahLst/>
              <a:cxnLst/>
              <a:rect l="l" t="t" r="r" b="b"/>
              <a:pathLst>
                <a:path w="1247" h="1278" extrusionOk="0">
                  <a:moveTo>
                    <a:pt x="1034" y="244"/>
                  </a:moveTo>
                  <a:cubicBezTo>
                    <a:pt x="821" y="1"/>
                    <a:pt x="487" y="1"/>
                    <a:pt x="243" y="213"/>
                  </a:cubicBezTo>
                  <a:cubicBezTo>
                    <a:pt x="243" y="244"/>
                    <a:pt x="243" y="244"/>
                    <a:pt x="243" y="244"/>
                  </a:cubicBezTo>
                  <a:cubicBezTo>
                    <a:pt x="213" y="244"/>
                    <a:pt x="213" y="244"/>
                    <a:pt x="213" y="274"/>
                  </a:cubicBezTo>
                  <a:cubicBezTo>
                    <a:pt x="0" y="487"/>
                    <a:pt x="0" y="821"/>
                    <a:pt x="213" y="1064"/>
                  </a:cubicBezTo>
                  <a:cubicBezTo>
                    <a:pt x="426" y="1277"/>
                    <a:pt x="791" y="1277"/>
                    <a:pt x="1003" y="1064"/>
                  </a:cubicBezTo>
                  <a:cubicBezTo>
                    <a:pt x="1003" y="1064"/>
                    <a:pt x="1003" y="1034"/>
                    <a:pt x="1003" y="1034"/>
                  </a:cubicBezTo>
                  <a:cubicBezTo>
                    <a:pt x="1034" y="1034"/>
                    <a:pt x="1034" y="1034"/>
                    <a:pt x="1034" y="1034"/>
                  </a:cubicBezTo>
                  <a:cubicBezTo>
                    <a:pt x="1247" y="791"/>
                    <a:pt x="1247" y="457"/>
                    <a:pt x="1034"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203950" y="1634050"/>
              <a:ext cx="31950" cy="31950"/>
            </a:xfrm>
            <a:custGeom>
              <a:avLst/>
              <a:gdLst/>
              <a:ahLst/>
              <a:cxnLst/>
              <a:rect l="l" t="t" r="r" b="b"/>
              <a:pathLst>
                <a:path w="1278" h="1278" extrusionOk="0">
                  <a:moveTo>
                    <a:pt x="1065" y="244"/>
                  </a:moveTo>
                  <a:cubicBezTo>
                    <a:pt x="852" y="1"/>
                    <a:pt x="487" y="1"/>
                    <a:pt x="274" y="213"/>
                  </a:cubicBezTo>
                  <a:cubicBezTo>
                    <a:pt x="244" y="244"/>
                    <a:pt x="244" y="244"/>
                    <a:pt x="244" y="244"/>
                  </a:cubicBezTo>
                  <a:cubicBezTo>
                    <a:pt x="244" y="244"/>
                    <a:pt x="244" y="244"/>
                    <a:pt x="213" y="274"/>
                  </a:cubicBezTo>
                  <a:cubicBezTo>
                    <a:pt x="1" y="487"/>
                    <a:pt x="1" y="821"/>
                    <a:pt x="213" y="1064"/>
                  </a:cubicBezTo>
                  <a:cubicBezTo>
                    <a:pt x="426" y="1277"/>
                    <a:pt x="791" y="1277"/>
                    <a:pt x="1004" y="1064"/>
                  </a:cubicBezTo>
                  <a:cubicBezTo>
                    <a:pt x="1004" y="1064"/>
                    <a:pt x="1004" y="1034"/>
                    <a:pt x="1034" y="1034"/>
                  </a:cubicBezTo>
                  <a:cubicBezTo>
                    <a:pt x="1034" y="1034"/>
                    <a:pt x="1034" y="1034"/>
                    <a:pt x="1034" y="1034"/>
                  </a:cubicBezTo>
                  <a:cubicBezTo>
                    <a:pt x="1277" y="791"/>
                    <a:pt x="1277" y="457"/>
                    <a:pt x="106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048175" y="1631775"/>
              <a:ext cx="34225" cy="34225"/>
            </a:xfrm>
            <a:custGeom>
              <a:avLst/>
              <a:gdLst/>
              <a:ahLst/>
              <a:cxnLst/>
              <a:rect l="l" t="t" r="r" b="b"/>
              <a:pathLst>
                <a:path w="1369" h="1369" extrusionOk="0">
                  <a:moveTo>
                    <a:pt x="1125" y="244"/>
                  </a:moveTo>
                  <a:cubicBezTo>
                    <a:pt x="882" y="0"/>
                    <a:pt x="517" y="0"/>
                    <a:pt x="274" y="244"/>
                  </a:cubicBezTo>
                  <a:cubicBezTo>
                    <a:pt x="274" y="244"/>
                    <a:pt x="274" y="244"/>
                    <a:pt x="274" y="274"/>
                  </a:cubicBezTo>
                  <a:cubicBezTo>
                    <a:pt x="244" y="274"/>
                    <a:pt x="244" y="274"/>
                    <a:pt x="244" y="274"/>
                  </a:cubicBezTo>
                  <a:cubicBezTo>
                    <a:pt x="1" y="517"/>
                    <a:pt x="1" y="882"/>
                    <a:pt x="244" y="1125"/>
                  </a:cubicBezTo>
                  <a:cubicBezTo>
                    <a:pt x="457" y="1368"/>
                    <a:pt x="852" y="1368"/>
                    <a:pt x="1095" y="1125"/>
                  </a:cubicBezTo>
                  <a:cubicBezTo>
                    <a:pt x="1095" y="1125"/>
                    <a:pt x="1095" y="1125"/>
                    <a:pt x="1095" y="1125"/>
                  </a:cubicBezTo>
                  <a:cubicBezTo>
                    <a:pt x="1095" y="1095"/>
                    <a:pt x="1125" y="1095"/>
                    <a:pt x="1125" y="1095"/>
                  </a:cubicBezTo>
                  <a:cubicBezTo>
                    <a:pt x="1368" y="852"/>
                    <a:pt x="1368" y="48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125675" y="1555025"/>
              <a:ext cx="34225" cy="34225"/>
            </a:xfrm>
            <a:custGeom>
              <a:avLst/>
              <a:gdLst/>
              <a:ahLst/>
              <a:cxnLst/>
              <a:rect l="l" t="t" r="r" b="b"/>
              <a:pathLst>
                <a:path w="1369" h="1369" extrusionOk="0">
                  <a:moveTo>
                    <a:pt x="1126" y="244"/>
                  </a:moveTo>
                  <a:cubicBezTo>
                    <a:pt x="913" y="0"/>
                    <a:pt x="518" y="0"/>
                    <a:pt x="305" y="244"/>
                  </a:cubicBezTo>
                  <a:cubicBezTo>
                    <a:pt x="274" y="244"/>
                    <a:pt x="274" y="244"/>
                    <a:pt x="274" y="274"/>
                  </a:cubicBezTo>
                  <a:cubicBezTo>
                    <a:pt x="274" y="274"/>
                    <a:pt x="244" y="274"/>
                    <a:pt x="244" y="274"/>
                  </a:cubicBezTo>
                  <a:cubicBezTo>
                    <a:pt x="1" y="517"/>
                    <a:pt x="1" y="882"/>
                    <a:pt x="244" y="1125"/>
                  </a:cubicBezTo>
                  <a:cubicBezTo>
                    <a:pt x="487" y="1368"/>
                    <a:pt x="852" y="1368"/>
                    <a:pt x="1095" y="1125"/>
                  </a:cubicBezTo>
                  <a:cubicBezTo>
                    <a:pt x="1095" y="1125"/>
                    <a:pt x="1095" y="1125"/>
                    <a:pt x="1095" y="1125"/>
                  </a:cubicBezTo>
                  <a:cubicBezTo>
                    <a:pt x="1126" y="1095"/>
                    <a:pt x="1126" y="1095"/>
                    <a:pt x="1126" y="1095"/>
                  </a:cubicBezTo>
                  <a:cubicBezTo>
                    <a:pt x="1369" y="852"/>
                    <a:pt x="1369" y="487"/>
                    <a:pt x="112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2048175" y="1476000"/>
              <a:ext cx="36500" cy="36500"/>
            </a:xfrm>
            <a:custGeom>
              <a:avLst/>
              <a:gdLst/>
              <a:ahLst/>
              <a:cxnLst/>
              <a:rect l="l" t="t" r="r" b="b"/>
              <a:pathLst>
                <a:path w="1460" h="1460" extrusionOk="0">
                  <a:moveTo>
                    <a:pt x="1186" y="274"/>
                  </a:moveTo>
                  <a:cubicBezTo>
                    <a:pt x="943" y="0"/>
                    <a:pt x="548" y="0"/>
                    <a:pt x="274" y="244"/>
                  </a:cubicBezTo>
                  <a:cubicBezTo>
                    <a:pt x="274" y="274"/>
                    <a:pt x="274" y="274"/>
                    <a:pt x="274" y="274"/>
                  </a:cubicBezTo>
                  <a:cubicBezTo>
                    <a:pt x="274" y="274"/>
                    <a:pt x="244" y="304"/>
                    <a:pt x="244" y="304"/>
                  </a:cubicBezTo>
                  <a:cubicBezTo>
                    <a:pt x="1" y="547"/>
                    <a:pt x="1" y="943"/>
                    <a:pt x="244" y="1216"/>
                  </a:cubicBezTo>
                  <a:cubicBezTo>
                    <a:pt x="487" y="1459"/>
                    <a:pt x="882" y="1459"/>
                    <a:pt x="1156" y="1216"/>
                  </a:cubicBezTo>
                  <a:cubicBezTo>
                    <a:pt x="1156" y="1216"/>
                    <a:pt x="1156" y="1186"/>
                    <a:pt x="1156" y="1186"/>
                  </a:cubicBezTo>
                  <a:cubicBezTo>
                    <a:pt x="1186" y="1186"/>
                    <a:pt x="1186" y="1186"/>
                    <a:pt x="1186" y="1186"/>
                  </a:cubicBezTo>
                  <a:cubicBezTo>
                    <a:pt x="1429" y="912"/>
                    <a:pt x="1460" y="517"/>
                    <a:pt x="118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1969900" y="1552750"/>
              <a:ext cx="36500" cy="36500"/>
            </a:xfrm>
            <a:custGeom>
              <a:avLst/>
              <a:gdLst/>
              <a:ahLst/>
              <a:cxnLst/>
              <a:rect l="l" t="t" r="r" b="b"/>
              <a:pathLst>
                <a:path w="1460" h="1460" extrusionOk="0">
                  <a:moveTo>
                    <a:pt x="1217" y="243"/>
                  </a:moveTo>
                  <a:cubicBezTo>
                    <a:pt x="973" y="0"/>
                    <a:pt x="548" y="0"/>
                    <a:pt x="305" y="243"/>
                  </a:cubicBezTo>
                  <a:cubicBezTo>
                    <a:pt x="305" y="274"/>
                    <a:pt x="305" y="274"/>
                    <a:pt x="305" y="274"/>
                  </a:cubicBezTo>
                  <a:cubicBezTo>
                    <a:pt x="274" y="274"/>
                    <a:pt x="274" y="304"/>
                    <a:pt x="274" y="304"/>
                  </a:cubicBezTo>
                  <a:cubicBezTo>
                    <a:pt x="1" y="547"/>
                    <a:pt x="1" y="943"/>
                    <a:pt x="244" y="1216"/>
                  </a:cubicBezTo>
                  <a:cubicBezTo>
                    <a:pt x="518" y="1459"/>
                    <a:pt x="913" y="1459"/>
                    <a:pt x="1156" y="1216"/>
                  </a:cubicBezTo>
                  <a:cubicBezTo>
                    <a:pt x="1186" y="1216"/>
                    <a:pt x="1186" y="1186"/>
                    <a:pt x="1186" y="1186"/>
                  </a:cubicBezTo>
                  <a:cubicBezTo>
                    <a:pt x="1186" y="1186"/>
                    <a:pt x="1217" y="1186"/>
                    <a:pt x="1217" y="1186"/>
                  </a:cubicBezTo>
                  <a:cubicBezTo>
                    <a:pt x="1460" y="912"/>
                    <a:pt x="1460" y="517"/>
                    <a:pt x="12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1892400" y="1473725"/>
              <a:ext cx="38775" cy="38775"/>
            </a:xfrm>
            <a:custGeom>
              <a:avLst/>
              <a:gdLst/>
              <a:ahLst/>
              <a:cxnLst/>
              <a:rect l="l" t="t" r="r" b="b"/>
              <a:pathLst>
                <a:path w="1551" h="1551" extrusionOk="0">
                  <a:moveTo>
                    <a:pt x="1277" y="274"/>
                  </a:moveTo>
                  <a:cubicBezTo>
                    <a:pt x="1004" y="0"/>
                    <a:pt x="578" y="0"/>
                    <a:pt x="304" y="274"/>
                  </a:cubicBezTo>
                  <a:cubicBezTo>
                    <a:pt x="304" y="274"/>
                    <a:pt x="304" y="274"/>
                    <a:pt x="274" y="304"/>
                  </a:cubicBezTo>
                  <a:cubicBezTo>
                    <a:pt x="274" y="304"/>
                    <a:pt x="274" y="304"/>
                    <a:pt x="244" y="304"/>
                  </a:cubicBezTo>
                  <a:cubicBezTo>
                    <a:pt x="0" y="578"/>
                    <a:pt x="0" y="1003"/>
                    <a:pt x="244" y="1277"/>
                  </a:cubicBezTo>
                  <a:cubicBezTo>
                    <a:pt x="517" y="1550"/>
                    <a:pt x="943" y="1550"/>
                    <a:pt x="1216" y="1277"/>
                  </a:cubicBezTo>
                  <a:cubicBezTo>
                    <a:pt x="1216" y="1277"/>
                    <a:pt x="1216" y="1277"/>
                    <a:pt x="1247" y="1277"/>
                  </a:cubicBezTo>
                  <a:cubicBezTo>
                    <a:pt x="1247" y="1246"/>
                    <a:pt x="1247" y="1246"/>
                    <a:pt x="1277" y="1246"/>
                  </a:cubicBezTo>
                  <a:cubicBezTo>
                    <a:pt x="1520" y="973"/>
                    <a:pt x="1551"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1969900" y="1396975"/>
              <a:ext cx="38775" cy="38775"/>
            </a:xfrm>
            <a:custGeom>
              <a:avLst/>
              <a:gdLst/>
              <a:ahLst/>
              <a:cxnLst/>
              <a:rect l="l" t="t" r="r" b="b"/>
              <a:pathLst>
                <a:path w="1551" h="1551" extrusionOk="0">
                  <a:moveTo>
                    <a:pt x="1277" y="274"/>
                  </a:moveTo>
                  <a:cubicBezTo>
                    <a:pt x="1004" y="0"/>
                    <a:pt x="578" y="0"/>
                    <a:pt x="305" y="274"/>
                  </a:cubicBezTo>
                  <a:cubicBezTo>
                    <a:pt x="305" y="274"/>
                    <a:pt x="305" y="274"/>
                    <a:pt x="305" y="304"/>
                  </a:cubicBezTo>
                  <a:cubicBezTo>
                    <a:pt x="274" y="304"/>
                    <a:pt x="274" y="304"/>
                    <a:pt x="274" y="304"/>
                  </a:cubicBezTo>
                  <a:cubicBezTo>
                    <a:pt x="1" y="578"/>
                    <a:pt x="1" y="1003"/>
                    <a:pt x="274" y="1277"/>
                  </a:cubicBezTo>
                  <a:cubicBezTo>
                    <a:pt x="518" y="1550"/>
                    <a:pt x="973" y="1550"/>
                    <a:pt x="1247" y="1277"/>
                  </a:cubicBezTo>
                  <a:cubicBezTo>
                    <a:pt x="1247" y="1277"/>
                    <a:pt x="1247" y="1277"/>
                    <a:pt x="1247" y="1277"/>
                  </a:cubicBezTo>
                  <a:cubicBezTo>
                    <a:pt x="1247" y="1246"/>
                    <a:pt x="1277" y="1246"/>
                    <a:pt x="1277" y="1246"/>
                  </a:cubicBezTo>
                  <a:cubicBezTo>
                    <a:pt x="1551" y="973"/>
                    <a:pt x="1551"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1891650" y="1317950"/>
              <a:ext cx="41050" cy="41050"/>
            </a:xfrm>
            <a:custGeom>
              <a:avLst/>
              <a:gdLst/>
              <a:ahLst/>
              <a:cxnLst/>
              <a:rect l="l" t="t" r="r" b="b"/>
              <a:pathLst>
                <a:path w="1642" h="1642" extrusionOk="0">
                  <a:moveTo>
                    <a:pt x="1368" y="274"/>
                  </a:moveTo>
                  <a:cubicBezTo>
                    <a:pt x="1094" y="0"/>
                    <a:pt x="638" y="0"/>
                    <a:pt x="334" y="274"/>
                  </a:cubicBezTo>
                  <a:cubicBezTo>
                    <a:pt x="334" y="304"/>
                    <a:pt x="334" y="304"/>
                    <a:pt x="304" y="304"/>
                  </a:cubicBezTo>
                  <a:cubicBezTo>
                    <a:pt x="304" y="304"/>
                    <a:pt x="304" y="304"/>
                    <a:pt x="304" y="334"/>
                  </a:cubicBezTo>
                  <a:cubicBezTo>
                    <a:pt x="0" y="608"/>
                    <a:pt x="0" y="1064"/>
                    <a:pt x="274" y="1368"/>
                  </a:cubicBezTo>
                  <a:cubicBezTo>
                    <a:pt x="578" y="1641"/>
                    <a:pt x="1034" y="1641"/>
                    <a:pt x="1307" y="1368"/>
                  </a:cubicBezTo>
                  <a:cubicBezTo>
                    <a:pt x="1337" y="1368"/>
                    <a:pt x="1337" y="1337"/>
                    <a:pt x="1337" y="1337"/>
                  </a:cubicBezTo>
                  <a:cubicBezTo>
                    <a:pt x="1337" y="1337"/>
                    <a:pt x="1337" y="1337"/>
                    <a:pt x="1368" y="1307"/>
                  </a:cubicBezTo>
                  <a:cubicBezTo>
                    <a:pt x="1641" y="1034"/>
                    <a:pt x="1641"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1814125" y="1394700"/>
              <a:ext cx="41075" cy="41050"/>
            </a:xfrm>
            <a:custGeom>
              <a:avLst/>
              <a:gdLst/>
              <a:ahLst/>
              <a:cxnLst/>
              <a:rect l="l" t="t" r="r" b="b"/>
              <a:pathLst>
                <a:path w="1643" h="1642" extrusionOk="0">
                  <a:moveTo>
                    <a:pt x="1368" y="274"/>
                  </a:moveTo>
                  <a:cubicBezTo>
                    <a:pt x="1065" y="0"/>
                    <a:pt x="609" y="0"/>
                    <a:pt x="335" y="274"/>
                  </a:cubicBezTo>
                  <a:cubicBezTo>
                    <a:pt x="305" y="304"/>
                    <a:pt x="305" y="304"/>
                    <a:pt x="305" y="304"/>
                  </a:cubicBezTo>
                  <a:cubicBezTo>
                    <a:pt x="305" y="304"/>
                    <a:pt x="305" y="304"/>
                    <a:pt x="274" y="334"/>
                  </a:cubicBezTo>
                  <a:cubicBezTo>
                    <a:pt x="1" y="608"/>
                    <a:pt x="1" y="1064"/>
                    <a:pt x="274" y="1337"/>
                  </a:cubicBezTo>
                  <a:cubicBezTo>
                    <a:pt x="548" y="1641"/>
                    <a:pt x="1034" y="1641"/>
                    <a:pt x="1308" y="1368"/>
                  </a:cubicBezTo>
                  <a:cubicBezTo>
                    <a:pt x="1308" y="1368"/>
                    <a:pt x="1308" y="1337"/>
                    <a:pt x="1338" y="1337"/>
                  </a:cubicBezTo>
                  <a:cubicBezTo>
                    <a:pt x="1338" y="1337"/>
                    <a:pt x="1338" y="1337"/>
                    <a:pt x="1338" y="1307"/>
                  </a:cubicBezTo>
                  <a:cubicBezTo>
                    <a:pt x="1642" y="1033"/>
                    <a:pt x="1642"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1735850" y="1315650"/>
              <a:ext cx="43350" cy="43350"/>
            </a:xfrm>
            <a:custGeom>
              <a:avLst/>
              <a:gdLst/>
              <a:ahLst/>
              <a:cxnLst/>
              <a:rect l="l" t="t" r="r" b="b"/>
              <a:pathLst>
                <a:path w="1734" h="1734" extrusionOk="0">
                  <a:moveTo>
                    <a:pt x="1430" y="305"/>
                  </a:moveTo>
                  <a:cubicBezTo>
                    <a:pt x="1156" y="1"/>
                    <a:pt x="639" y="1"/>
                    <a:pt x="335" y="305"/>
                  </a:cubicBezTo>
                  <a:cubicBezTo>
                    <a:pt x="335" y="305"/>
                    <a:pt x="335" y="305"/>
                    <a:pt x="335" y="335"/>
                  </a:cubicBezTo>
                  <a:cubicBezTo>
                    <a:pt x="335" y="335"/>
                    <a:pt x="305" y="335"/>
                    <a:pt x="305" y="335"/>
                  </a:cubicBezTo>
                  <a:cubicBezTo>
                    <a:pt x="1" y="639"/>
                    <a:pt x="1" y="1126"/>
                    <a:pt x="305" y="1429"/>
                  </a:cubicBezTo>
                  <a:cubicBezTo>
                    <a:pt x="609" y="1733"/>
                    <a:pt x="1095" y="1733"/>
                    <a:pt x="1399" y="1429"/>
                  </a:cubicBezTo>
                  <a:cubicBezTo>
                    <a:pt x="1399" y="1429"/>
                    <a:pt x="1399" y="1429"/>
                    <a:pt x="1399" y="1429"/>
                  </a:cubicBezTo>
                  <a:cubicBezTo>
                    <a:pt x="1430" y="1399"/>
                    <a:pt x="1430" y="1399"/>
                    <a:pt x="1430" y="1399"/>
                  </a:cubicBezTo>
                  <a:cubicBezTo>
                    <a:pt x="1733" y="1095"/>
                    <a:pt x="1733" y="609"/>
                    <a:pt x="143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1813375" y="1238900"/>
              <a:ext cx="44100" cy="43350"/>
            </a:xfrm>
            <a:custGeom>
              <a:avLst/>
              <a:gdLst/>
              <a:ahLst/>
              <a:cxnLst/>
              <a:rect l="l" t="t" r="r" b="b"/>
              <a:pathLst>
                <a:path w="1764" h="1734" extrusionOk="0">
                  <a:moveTo>
                    <a:pt x="1459" y="305"/>
                  </a:moveTo>
                  <a:cubicBezTo>
                    <a:pt x="1155" y="1"/>
                    <a:pt x="669" y="1"/>
                    <a:pt x="365" y="305"/>
                  </a:cubicBezTo>
                  <a:cubicBezTo>
                    <a:pt x="365" y="305"/>
                    <a:pt x="335" y="305"/>
                    <a:pt x="335" y="335"/>
                  </a:cubicBezTo>
                  <a:cubicBezTo>
                    <a:pt x="335" y="335"/>
                    <a:pt x="335" y="335"/>
                    <a:pt x="304" y="335"/>
                  </a:cubicBezTo>
                  <a:cubicBezTo>
                    <a:pt x="0" y="639"/>
                    <a:pt x="0" y="1126"/>
                    <a:pt x="304" y="1430"/>
                  </a:cubicBezTo>
                  <a:cubicBezTo>
                    <a:pt x="608" y="1733"/>
                    <a:pt x="1095" y="1733"/>
                    <a:pt x="1398" y="1430"/>
                  </a:cubicBezTo>
                  <a:cubicBezTo>
                    <a:pt x="1398" y="1430"/>
                    <a:pt x="1398" y="1430"/>
                    <a:pt x="1429" y="1399"/>
                  </a:cubicBezTo>
                  <a:cubicBezTo>
                    <a:pt x="1429" y="1399"/>
                    <a:pt x="1429" y="1399"/>
                    <a:pt x="1459" y="1399"/>
                  </a:cubicBezTo>
                  <a:cubicBezTo>
                    <a:pt x="1763" y="1095"/>
                    <a:pt x="1763" y="609"/>
                    <a:pt x="145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1657600" y="1236625"/>
              <a:ext cx="46375" cy="45625"/>
            </a:xfrm>
            <a:custGeom>
              <a:avLst/>
              <a:gdLst/>
              <a:ahLst/>
              <a:cxnLst/>
              <a:rect l="l" t="t" r="r" b="b"/>
              <a:pathLst>
                <a:path w="1855" h="1825" extrusionOk="0">
                  <a:moveTo>
                    <a:pt x="1520" y="335"/>
                  </a:moveTo>
                  <a:cubicBezTo>
                    <a:pt x="1216" y="1"/>
                    <a:pt x="699" y="1"/>
                    <a:pt x="365" y="305"/>
                  </a:cubicBezTo>
                  <a:cubicBezTo>
                    <a:pt x="365" y="335"/>
                    <a:pt x="365" y="335"/>
                    <a:pt x="365" y="335"/>
                  </a:cubicBezTo>
                  <a:cubicBezTo>
                    <a:pt x="335" y="335"/>
                    <a:pt x="335" y="335"/>
                    <a:pt x="335" y="365"/>
                  </a:cubicBezTo>
                  <a:cubicBezTo>
                    <a:pt x="0" y="669"/>
                    <a:pt x="0" y="1186"/>
                    <a:pt x="335" y="1521"/>
                  </a:cubicBezTo>
                  <a:cubicBezTo>
                    <a:pt x="638" y="1824"/>
                    <a:pt x="1155" y="1824"/>
                    <a:pt x="1490" y="1521"/>
                  </a:cubicBezTo>
                  <a:cubicBezTo>
                    <a:pt x="1490" y="1521"/>
                    <a:pt x="1490" y="1490"/>
                    <a:pt x="1490" y="1490"/>
                  </a:cubicBezTo>
                  <a:cubicBezTo>
                    <a:pt x="1490" y="1490"/>
                    <a:pt x="1520" y="1490"/>
                    <a:pt x="1520" y="1460"/>
                  </a:cubicBezTo>
                  <a:cubicBezTo>
                    <a:pt x="1854" y="1156"/>
                    <a:pt x="185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1735850" y="1159875"/>
              <a:ext cx="45625" cy="45625"/>
            </a:xfrm>
            <a:custGeom>
              <a:avLst/>
              <a:gdLst/>
              <a:ahLst/>
              <a:cxnLst/>
              <a:rect l="l" t="t" r="r" b="b"/>
              <a:pathLst>
                <a:path w="1825" h="1825" extrusionOk="0">
                  <a:moveTo>
                    <a:pt x="1521" y="335"/>
                  </a:moveTo>
                  <a:cubicBezTo>
                    <a:pt x="1186" y="1"/>
                    <a:pt x="670" y="1"/>
                    <a:pt x="366" y="305"/>
                  </a:cubicBezTo>
                  <a:cubicBezTo>
                    <a:pt x="335" y="335"/>
                    <a:pt x="335" y="335"/>
                    <a:pt x="335" y="335"/>
                  </a:cubicBezTo>
                  <a:cubicBezTo>
                    <a:pt x="335" y="335"/>
                    <a:pt x="335" y="335"/>
                    <a:pt x="305" y="366"/>
                  </a:cubicBezTo>
                  <a:cubicBezTo>
                    <a:pt x="1" y="669"/>
                    <a:pt x="1" y="1186"/>
                    <a:pt x="305" y="1521"/>
                  </a:cubicBezTo>
                  <a:cubicBezTo>
                    <a:pt x="609" y="1825"/>
                    <a:pt x="1126" y="1825"/>
                    <a:pt x="1460" y="1521"/>
                  </a:cubicBezTo>
                  <a:cubicBezTo>
                    <a:pt x="1460" y="1521"/>
                    <a:pt x="1460" y="1490"/>
                    <a:pt x="1490" y="1490"/>
                  </a:cubicBezTo>
                  <a:cubicBezTo>
                    <a:pt x="1490" y="1490"/>
                    <a:pt x="1490" y="1490"/>
                    <a:pt x="1490" y="1460"/>
                  </a:cubicBezTo>
                  <a:cubicBezTo>
                    <a:pt x="1825" y="1156"/>
                    <a:pt x="1825" y="639"/>
                    <a:pt x="152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1657600" y="1080850"/>
              <a:ext cx="47900" cy="47900"/>
            </a:xfrm>
            <a:custGeom>
              <a:avLst/>
              <a:gdLst/>
              <a:ahLst/>
              <a:cxnLst/>
              <a:rect l="l" t="t" r="r" b="b"/>
              <a:pathLst>
                <a:path w="1916" h="1916" extrusionOk="0">
                  <a:moveTo>
                    <a:pt x="1581" y="335"/>
                  </a:moveTo>
                  <a:cubicBezTo>
                    <a:pt x="1246" y="1"/>
                    <a:pt x="730" y="1"/>
                    <a:pt x="365" y="335"/>
                  </a:cubicBezTo>
                  <a:cubicBezTo>
                    <a:pt x="365" y="335"/>
                    <a:pt x="365" y="335"/>
                    <a:pt x="365" y="335"/>
                  </a:cubicBezTo>
                  <a:cubicBezTo>
                    <a:pt x="365" y="365"/>
                    <a:pt x="335" y="365"/>
                    <a:pt x="335" y="365"/>
                  </a:cubicBezTo>
                  <a:cubicBezTo>
                    <a:pt x="0" y="700"/>
                    <a:pt x="0" y="1247"/>
                    <a:pt x="335" y="1581"/>
                  </a:cubicBezTo>
                  <a:cubicBezTo>
                    <a:pt x="669" y="1916"/>
                    <a:pt x="1216" y="1916"/>
                    <a:pt x="1550" y="1581"/>
                  </a:cubicBezTo>
                  <a:cubicBezTo>
                    <a:pt x="1550" y="1581"/>
                    <a:pt x="1550" y="1581"/>
                    <a:pt x="1550" y="1581"/>
                  </a:cubicBezTo>
                  <a:cubicBezTo>
                    <a:pt x="1581" y="1551"/>
                    <a:pt x="1581" y="1551"/>
                    <a:pt x="1581" y="1551"/>
                  </a:cubicBezTo>
                  <a:cubicBezTo>
                    <a:pt x="1915" y="1216"/>
                    <a:pt x="1915" y="669"/>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1580075" y="1157600"/>
              <a:ext cx="47900" cy="47900"/>
            </a:xfrm>
            <a:custGeom>
              <a:avLst/>
              <a:gdLst/>
              <a:ahLst/>
              <a:cxnLst/>
              <a:rect l="l" t="t" r="r" b="b"/>
              <a:pathLst>
                <a:path w="1916" h="1916" extrusionOk="0">
                  <a:moveTo>
                    <a:pt x="1581" y="335"/>
                  </a:moveTo>
                  <a:cubicBezTo>
                    <a:pt x="1247" y="1"/>
                    <a:pt x="700" y="1"/>
                    <a:pt x="366" y="335"/>
                  </a:cubicBezTo>
                  <a:cubicBezTo>
                    <a:pt x="366" y="335"/>
                    <a:pt x="366" y="335"/>
                    <a:pt x="335" y="335"/>
                  </a:cubicBezTo>
                  <a:cubicBezTo>
                    <a:pt x="335" y="365"/>
                    <a:pt x="335" y="365"/>
                    <a:pt x="335" y="365"/>
                  </a:cubicBezTo>
                  <a:cubicBezTo>
                    <a:pt x="1" y="700"/>
                    <a:pt x="1" y="1247"/>
                    <a:pt x="305" y="1581"/>
                  </a:cubicBezTo>
                  <a:cubicBezTo>
                    <a:pt x="639" y="1916"/>
                    <a:pt x="1186" y="1916"/>
                    <a:pt x="1521" y="1581"/>
                  </a:cubicBezTo>
                  <a:cubicBezTo>
                    <a:pt x="1551" y="1581"/>
                    <a:pt x="1551" y="1581"/>
                    <a:pt x="1551" y="1581"/>
                  </a:cubicBezTo>
                  <a:cubicBezTo>
                    <a:pt x="1551" y="1551"/>
                    <a:pt x="1581" y="1551"/>
                    <a:pt x="1581" y="1551"/>
                  </a:cubicBezTo>
                  <a:cubicBezTo>
                    <a:pt x="1916" y="1216"/>
                    <a:pt x="1916" y="669"/>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1501825" y="1078575"/>
              <a:ext cx="50175" cy="50175"/>
            </a:xfrm>
            <a:custGeom>
              <a:avLst/>
              <a:gdLst/>
              <a:ahLst/>
              <a:cxnLst/>
              <a:rect l="l" t="t" r="r" b="b"/>
              <a:pathLst>
                <a:path w="2007" h="2007" extrusionOk="0">
                  <a:moveTo>
                    <a:pt x="1672" y="335"/>
                  </a:moveTo>
                  <a:cubicBezTo>
                    <a:pt x="1307" y="0"/>
                    <a:pt x="760" y="0"/>
                    <a:pt x="395" y="335"/>
                  </a:cubicBezTo>
                  <a:cubicBezTo>
                    <a:pt x="395" y="335"/>
                    <a:pt x="395" y="365"/>
                    <a:pt x="365" y="365"/>
                  </a:cubicBezTo>
                  <a:cubicBezTo>
                    <a:pt x="365" y="365"/>
                    <a:pt x="365" y="365"/>
                    <a:pt x="365" y="396"/>
                  </a:cubicBezTo>
                  <a:cubicBezTo>
                    <a:pt x="0" y="730"/>
                    <a:pt x="0" y="1307"/>
                    <a:pt x="334" y="1642"/>
                  </a:cubicBezTo>
                  <a:cubicBezTo>
                    <a:pt x="699" y="2007"/>
                    <a:pt x="1277" y="2007"/>
                    <a:pt x="1611" y="1672"/>
                  </a:cubicBezTo>
                  <a:cubicBezTo>
                    <a:pt x="1611" y="1672"/>
                    <a:pt x="1641" y="1642"/>
                    <a:pt x="1641" y="1642"/>
                  </a:cubicBezTo>
                  <a:cubicBezTo>
                    <a:pt x="1641" y="1642"/>
                    <a:pt x="1641" y="1642"/>
                    <a:pt x="1672" y="1611"/>
                  </a:cubicBezTo>
                  <a:cubicBezTo>
                    <a:pt x="2006" y="1277"/>
                    <a:pt x="2006" y="700"/>
                    <a:pt x="167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1579325" y="1001825"/>
              <a:ext cx="50925" cy="50175"/>
            </a:xfrm>
            <a:custGeom>
              <a:avLst/>
              <a:gdLst/>
              <a:ahLst/>
              <a:cxnLst/>
              <a:rect l="l" t="t" r="r" b="b"/>
              <a:pathLst>
                <a:path w="2037" h="2007" extrusionOk="0">
                  <a:moveTo>
                    <a:pt x="1672" y="335"/>
                  </a:moveTo>
                  <a:cubicBezTo>
                    <a:pt x="1338" y="1"/>
                    <a:pt x="760" y="1"/>
                    <a:pt x="396" y="335"/>
                  </a:cubicBezTo>
                  <a:cubicBezTo>
                    <a:pt x="396" y="335"/>
                    <a:pt x="396" y="365"/>
                    <a:pt x="396" y="365"/>
                  </a:cubicBezTo>
                  <a:cubicBezTo>
                    <a:pt x="365" y="365"/>
                    <a:pt x="365" y="365"/>
                    <a:pt x="365" y="396"/>
                  </a:cubicBezTo>
                  <a:cubicBezTo>
                    <a:pt x="0" y="730"/>
                    <a:pt x="0" y="1308"/>
                    <a:pt x="365" y="1642"/>
                  </a:cubicBezTo>
                  <a:cubicBezTo>
                    <a:pt x="700" y="2007"/>
                    <a:pt x="1277" y="2007"/>
                    <a:pt x="1642" y="1672"/>
                  </a:cubicBezTo>
                  <a:cubicBezTo>
                    <a:pt x="1642" y="1672"/>
                    <a:pt x="1642" y="1642"/>
                    <a:pt x="1642" y="1642"/>
                  </a:cubicBezTo>
                  <a:cubicBezTo>
                    <a:pt x="1642" y="1642"/>
                    <a:pt x="1672" y="1642"/>
                    <a:pt x="1672" y="1611"/>
                  </a:cubicBezTo>
                  <a:cubicBezTo>
                    <a:pt x="2037" y="1277"/>
                    <a:pt x="2037" y="700"/>
                    <a:pt x="167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1423550" y="999550"/>
              <a:ext cx="53200" cy="52450"/>
            </a:xfrm>
            <a:custGeom>
              <a:avLst/>
              <a:gdLst/>
              <a:ahLst/>
              <a:cxnLst/>
              <a:rect l="l" t="t" r="r" b="b"/>
              <a:pathLst>
                <a:path w="2128" h="2098" extrusionOk="0">
                  <a:moveTo>
                    <a:pt x="1763" y="365"/>
                  </a:moveTo>
                  <a:cubicBezTo>
                    <a:pt x="1399" y="0"/>
                    <a:pt x="791" y="0"/>
                    <a:pt x="426" y="365"/>
                  </a:cubicBezTo>
                  <a:cubicBezTo>
                    <a:pt x="395" y="365"/>
                    <a:pt x="395" y="365"/>
                    <a:pt x="395" y="365"/>
                  </a:cubicBezTo>
                  <a:cubicBezTo>
                    <a:pt x="395" y="395"/>
                    <a:pt x="395" y="395"/>
                    <a:pt x="365" y="395"/>
                  </a:cubicBezTo>
                  <a:cubicBezTo>
                    <a:pt x="0" y="760"/>
                    <a:pt x="0" y="1368"/>
                    <a:pt x="365" y="1733"/>
                  </a:cubicBezTo>
                  <a:cubicBezTo>
                    <a:pt x="730" y="2098"/>
                    <a:pt x="1338" y="2098"/>
                    <a:pt x="1702" y="1733"/>
                  </a:cubicBezTo>
                  <a:cubicBezTo>
                    <a:pt x="1702" y="1733"/>
                    <a:pt x="1702" y="1733"/>
                    <a:pt x="1702" y="1702"/>
                  </a:cubicBezTo>
                  <a:cubicBezTo>
                    <a:pt x="1733" y="1702"/>
                    <a:pt x="1733" y="1702"/>
                    <a:pt x="1733" y="1702"/>
                  </a:cubicBezTo>
                  <a:cubicBezTo>
                    <a:pt x="2128" y="1338"/>
                    <a:pt x="2128" y="730"/>
                    <a:pt x="176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1501050" y="922800"/>
              <a:ext cx="53225" cy="52450"/>
            </a:xfrm>
            <a:custGeom>
              <a:avLst/>
              <a:gdLst/>
              <a:ahLst/>
              <a:cxnLst/>
              <a:rect l="l" t="t" r="r" b="b"/>
              <a:pathLst>
                <a:path w="2129" h="2098" extrusionOk="0">
                  <a:moveTo>
                    <a:pt x="1764" y="365"/>
                  </a:moveTo>
                  <a:cubicBezTo>
                    <a:pt x="1399" y="0"/>
                    <a:pt x="791" y="0"/>
                    <a:pt x="426" y="365"/>
                  </a:cubicBezTo>
                  <a:cubicBezTo>
                    <a:pt x="426" y="365"/>
                    <a:pt x="426" y="365"/>
                    <a:pt x="396" y="365"/>
                  </a:cubicBezTo>
                  <a:cubicBezTo>
                    <a:pt x="396" y="396"/>
                    <a:pt x="396" y="396"/>
                    <a:pt x="396" y="396"/>
                  </a:cubicBezTo>
                  <a:cubicBezTo>
                    <a:pt x="1" y="760"/>
                    <a:pt x="1" y="1368"/>
                    <a:pt x="365" y="1733"/>
                  </a:cubicBezTo>
                  <a:cubicBezTo>
                    <a:pt x="730" y="2098"/>
                    <a:pt x="1338" y="2098"/>
                    <a:pt x="1703" y="1733"/>
                  </a:cubicBezTo>
                  <a:cubicBezTo>
                    <a:pt x="1703" y="1733"/>
                    <a:pt x="1733" y="1733"/>
                    <a:pt x="1733" y="1703"/>
                  </a:cubicBezTo>
                  <a:cubicBezTo>
                    <a:pt x="1733" y="1703"/>
                    <a:pt x="1733" y="1703"/>
                    <a:pt x="1764" y="1703"/>
                  </a:cubicBezTo>
                  <a:cubicBezTo>
                    <a:pt x="2128" y="1338"/>
                    <a:pt x="2128" y="730"/>
                    <a:pt x="176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1345275" y="920525"/>
              <a:ext cx="55500" cy="54725"/>
            </a:xfrm>
            <a:custGeom>
              <a:avLst/>
              <a:gdLst/>
              <a:ahLst/>
              <a:cxnLst/>
              <a:rect l="l" t="t" r="r" b="b"/>
              <a:pathLst>
                <a:path w="2220" h="2189" extrusionOk="0">
                  <a:moveTo>
                    <a:pt x="1824" y="365"/>
                  </a:moveTo>
                  <a:cubicBezTo>
                    <a:pt x="1460" y="0"/>
                    <a:pt x="821" y="0"/>
                    <a:pt x="456" y="365"/>
                  </a:cubicBezTo>
                  <a:cubicBezTo>
                    <a:pt x="426" y="365"/>
                    <a:pt x="426" y="395"/>
                    <a:pt x="426" y="395"/>
                  </a:cubicBezTo>
                  <a:cubicBezTo>
                    <a:pt x="426" y="395"/>
                    <a:pt x="396" y="395"/>
                    <a:pt x="396" y="426"/>
                  </a:cubicBezTo>
                  <a:cubicBezTo>
                    <a:pt x="1" y="790"/>
                    <a:pt x="1" y="1429"/>
                    <a:pt x="396" y="1794"/>
                  </a:cubicBezTo>
                  <a:cubicBezTo>
                    <a:pt x="791" y="2189"/>
                    <a:pt x="1399" y="2189"/>
                    <a:pt x="1794" y="1824"/>
                  </a:cubicBezTo>
                  <a:cubicBezTo>
                    <a:pt x="1794" y="1794"/>
                    <a:pt x="1794" y="1794"/>
                    <a:pt x="1794" y="1794"/>
                  </a:cubicBezTo>
                  <a:cubicBezTo>
                    <a:pt x="1824" y="1794"/>
                    <a:pt x="1824" y="1794"/>
                    <a:pt x="1824" y="1763"/>
                  </a:cubicBezTo>
                  <a:cubicBezTo>
                    <a:pt x="2219" y="1398"/>
                    <a:pt x="2219" y="760"/>
                    <a:pt x="182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1423550" y="843775"/>
              <a:ext cx="54725" cy="54725"/>
            </a:xfrm>
            <a:custGeom>
              <a:avLst/>
              <a:gdLst/>
              <a:ahLst/>
              <a:cxnLst/>
              <a:rect l="l" t="t" r="r" b="b"/>
              <a:pathLst>
                <a:path w="2189" h="2189" extrusionOk="0">
                  <a:moveTo>
                    <a:pt x="1824" y="365"/>
                  </a:moveTo>
                  <a:cubicBezTo>
                    <a:pt x="1429" y="0"/>
                    <a:pt x="821" y="0"/>
                    <a:pt x="426" y="365"/>
                  </a:cubicBezTo>
                  <a:cubicBezTo>
                    <a:pt x="426" y="365"/>
                    <a:pt x="426" y="395"/>
                    <a:pt x="395" y="395"/>
                  </a:cubicBezTo>
                  <a:cubicBezTo>
                    <a:pt x="395" y="395"/>
                    <a:pt x="395" y="395"/>
                    <a:pt x="395" y="426"/>
                  </a:cubicBezTo>
                  <a:cubicBezTo>
                    <a:pt x="0" y="791"/>
                    <a:pt x="0" y="1429"/>
                    <a:pt x="365" y="1794"/>
                  </a:cubicBezTo>
                  <a:cubicBezTo>
                    <a:pt x="760" y="2189"/>
                    <a:pt x="1368" y="2189"/>
                    <a:pt x="1763" y="1824"/>
                  </a:cubicBezTo>
                  <a:cubicBezTo>
                    <a:pt x="1763" y="1794"/>
                    <a:pt x="1763" y="1794"/>
                    <a:pt x="1794" y="1794"/>
                  </a:cubicBezTo>
                  <a:cubicBezTo>
                    <a:pt x="1794" y="1794"/>
                    <a:pt x="1794" y="1763"/>
                    <a:pt x="1794" y="1763"/>
                  </a:cubicBezTo>
                  <a:cubicBezTo>
                    <a:pt x="2189" y="1398"/>
                    <a:pt x="2189" y="760"/>
                    <a:pt x="182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1345275" y="763975"/>
              <a:ext cx="57775" cy="57775"/>
            </a:xfrm>
            <a:custGeom>
              <a:avLst/>
              <a:gdLst/>
              <a:ahLst/>
              <a:cxnLst/>
              <a:rect l="l" t="t" r="r" b="b"/>
              <a:pathLst>
                <a:path w="2311" h="2311" extrusionOk="0">
                  <a:moveTo>
                    <a:pt x="1915" y="426"/>
                  </a:moveTo>
                  <a:cubicBezTo>
                    <a:pt x="1490" y="31"/>
                    <a:pt x="852" y="1"/>
                    <a:pt x="456" y="426"/>
                  </a:cubicBezTo>
                  <a:cubicBezTo>
                    <a:pt x="426" y="426"/>
                    <a:pt x="426" y="426"/>
                    <a:pt x="426" y="426"/>
                  </a:cubicBezTo>
                  <a:cubicBezTo>
                    <a:pt x="426" y="457"/>
                    <a:pt x="426" y="457"/>
                    <a:pt x="396" y="457"/>
                  </a:cubicBezTo>
                  <a:cubicBezTo>
                    <a:pt x="1" y="852"/>
                    <a:pt x="1" y="1520"/>
                    <a:pt x="396" y="1916"/>
                  </a:cubicBezTo>
                  <a:cubicBezTo>
                    <a:pt x="791" y="2311"/>
                    <a:pt x="1460" y="2311"/>
                    <a:pt x="1855" y="1916"/>
                  </a:cubicBezTo>
                  <a:cubicBezTo>
                    <a:pt x="1855" y="1916"/>
                    <a:pt x="1855" y="1916"/>
                    <a:pt x="1855" y="1885"/>
                  </a:cubicBezTo>
                  <a:cubicBezTo>
                    <a:pt x="1885" y="1885"/>
                    <a:pt x="1885" y="1885"/>
                    <a:pt x="1885" y="1885"/>
                  </a:cubicBezTo>
                  <a:cubicBezTo>
                    <a:pt x="2311" y="1490"/>
                    <a:pt x="2311" y="821"/>
                    <a:pt x="191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1267775" y="840725"/>
              <a:ext cx="57000" cy="57775"/>
            </a:xfrm>
            <a:custGeom>
              <a:avLst/>
              <a:gdLst/>
              <a:ahLst/>
              <a:cxnLst/>
              <a:rect l="l" t="t" r="r" b="b"/>
              <a:pathLst>
                <a:path w="2280" h="2311" extrusionOk="0">
                  <a:moveTo>
                    <a:pt x="1885" y="426"/>
                  </a:moveTo>
                  <a:cubicBezTo>
                    <a:pt x="1490" y="31"/>
                    <a:pt x="851" y="1"/>
                    <a:pt x="426" y="426"/>
                  </a:cubicBezTo>
                  <a:cubicBezTo>
                    <a:pt x="426" y="426"/>
                    <a:pt x="426" y="426"/>
                    <a:pt x="426" y="426"/>
                  </a:cubicBezTo>
                  <a:cubicBezTo>
                    <a:pt x="395" y="457"/>
                    <a:pt x="395" y="457"/>
                    <a:pt x="395" y="457"/>
                  </a:cubicBezTo>
                  <a:cubicBezTo>
                    <a:pt x="0" y="852"/>
                    <a:pt x="0" y="1520"/>
                    <a:pt x="395" y="1916"/>
                  </a:cubicBezTo>
                  <a:cubicBezTo>
                    <a:pt x="790" y="2311"/>
                    <a:pt x="1429" y="2311"/>
                    <a:pt x="1824" y="1916"/>
                  </a:cubicBezTo>
                  <a:cubicBezTo>
                    <a:pt x="1854" y="1916"/>
                    <a:pt x="1854" y="1916"/>
                    <a:pt x="1854" y="1885"/>
                  </a:cubicBezTo>
                  <a:cubicBezTo>
                    <a:pt x="1854" y="1885"/>
                    <a:pt x="1885" y="1885"/>
                    <a:pt x="1885" y="1885"/>
                  </a:cubicBezTo>
                  <a:cubicBezTo>
                    <a:pt x="2280" y="1490"/>
                    <a:pt x="2280" y="821"/>
                    <a:pt x="188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1267000" y="684950"/>
              <a:ext cx="60075" cy="60050"/>
            </a:xfrm>
            <a:custGeom>
              <a:avLst/>
              <a:gdLst/>
              <a:ahLst/>
              <a:cxnLst/>
              <a:rect l="l" t="t" r="r" b="b"/>
              <a:pathLst>
                <a:path w="2403" h="2402" extrusionOk="0">
                  <a:moveTo>
                    <a:pt x="1977" y="426"/>
                  </a:moveTo>
                  <a:cubicBezTo>
                    <a:pt x="1581" y="31"/>
                    <a:pt x="882" y="1"/>
                    <a:pt x="487" y="426"/>
                  </a:cubicBezTo>
                  <a:cubicBezTo>
                    <a:pt x="457" y="426"/>
                    <a:pt x="457" y="456"/>
                    <a:pt x="457" y="456"/>
                  </a:cubicBezTo>
                  <a:cubicBezTo>
                    <a:pt x="457" y="456"/>
                    <a:pt x="426" y="456"/>
                    <a:pt x="426" y="456"/>
                  </a:cubicBezTo>
                  <a:cubicBezTo>
                    <a:pt x="1" y="882"/>
                    <a:pt x="1" y="1551"/>
                    <a:pt x="426" y="1976"/>
                  </a:cubicBezTo>
                  <a:cubicBezTo>
                    <a:pt x="821" y="2402"/>
                    <a:pt x="1521" y="2402"/>
                    <a:pt x="1946" y="2007"/>
                  </a:cubicBezTo>
                  <a:cubicBezTo>
                    <a:pt x="1946" y="1976"/>
                    <a:pt x="1946" y="1976"/>
                    <a:pt x="1946" y="1976"/>
                  </a:cubicBezTo>
                  <a:cubicBezTo>
                    <a:pt x="1946" y="1976"/>
                    <a:pt x="1977" y="1946"/>
                    <a:pt x="1977" y="1946"/>
                  </a:cubicBezTo>
                  <a:cubicBezTo>
                    <a:pt x="2402" y="1520"/>
                    <a:pt x="2402" y="852"/>
                    <a:pt x="197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1189500" y="761700"/>
              <a:ext cx="60050" cy="60050"/>
            </a:xfrm>
            <a:custGeom>
              <a:avLst/>
              <a:gdLst/>
              <a:ahLst/>
              <a:cxnLst/>
              <a:rect l="l" t="t" r="r" b="b"/>
              <a:pathLst>
                <a:path w="2402" h="2402" extrusionOk="0">
                  <a:moveTo>
                    <a:pt x="1976" y="426"/>
                  </a:moveTo>
                  <a:cubicBezTo>
                    <a:pt x="1581" y="31"/>
                    <a:pt x="882" y="1"/>
                    <a:pt x="456" y="426"/>
                  </a:cubicBezTo>
                  <a:cubicBezTo>
                    <a:pt x="456" y="426"/>
                    <a:pt x="456" y="456"/>
                    <a:pt x="456" y="456"/>
                  </a:cubicBezTo>
                  <a:cubicBezTo>
                    <a:pt x="426" y="456"/>
                    <a:pt x="426" y="456"/>
                    <a:pt x="426" y="456"/>
                  </a:cubicBezTo>
                  <a:cubicBezTo>
                    <a:pt x="0" y="882"/>
                    <a:pt x="0" y="1581"/>
                    <a:pt x="396" y="1976"/>
                  </a:cubicBezTo>
                  <a:cubicBezTo>
                    <a:pt x="821" y="2402"/>
                    <a:pt x="1490" y="2402"/>
                    <a:pt x="1915" y="2007"/>
                  </a:cubicBezTo>
                  <a:cubicBezTo>
                    <a:pt x="1946" y="1976"/>
                    <a:pt x="1946" y="1976"/>
                    <a:pt x="1946" y="1976"/>
                  </a:cubicBezTo>
                  <a:cubicBezTo>
                    <a:pt x="1946" y="1976"/>
                    <a:pt x="1946" y="1946"/>
                    <a:pt x="1976" y="1946"/>
                  </a:cubicBezTo>
                  <a:cubicBezTo>
                    <a:pt x="2402" y="1520"/>
                    <a:pt x="2402" y="852"/>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1111225" y="682675"/>
              <a:ext cx="62350" cy="62325"/>
            </a:xfrm>
            <a:custGeom>
              <a:avLst/>
              <a:gdLst/>
              <a:ahLst/>
              <a:cxnLst/>
              <a:rect l="l" t="t" r="r" b="b"/>
              <a:pathLst>
                <a:path w="2494" h="2493" extrusionOk="0">
                  <a:moveTo>
                    <a:pt x="2068" y="456"/>
                  </a:moveTo>
                  <a:cubicBezTo>
                    <a:pt x="1642" y="0"/>
                    <a:pt x="913" y="0"/>
                    <a:pt x="487" y="456"/>
                  </a:cubicBezTo>
                  <a:cubicBezTo>
                    <a:pt x="487" y="456"/>
                    <a:pt x="487" y="456"/>
                    <a:pt x="457" y="456"/>
                  </a:cubicBezTo>
                  <a:cubicBezTo>
                    <a:pt x="457" y="456"/>
                    <a:pt x="457" y="487"/>
                    <a:pt x="457" y="487"/>
                  </a:cubicBezTo>
                  <a:cubicBezTo>
                    <a:pt x="1" y="912"/>
                    <a:pt x="1" y="1611"/>
                    <a:pt x="426" y="2067"/>
                  </a:cubicBezTo>
                  <a:cubicBezTo>
                    <a:pt x="852" y="2493"/>
                    <a:pt x="1581" y="2493"/>
                    <a:pt x="2007" y="2067"/>
                  </a:cubicBezTo>
                  <a:cubicBezTo>
                    <a:pt x="2007" y="2067"/>
                    <a:pt x="2007" y="2067"/>
                    <a:pt x="2037" y="2037"/>
                  </a:cubicBezTo>
                  <a:cubicBezTo>
                    <a:pt x="2037" y="2037"/>
                    <a:pt x="2037" y="2037"/>
                    <a:pt x="2037" y="2037"/>
                  </a:cubicBezTo>
                  <a:cubicBezTo>
                    <a:pt x="2493" y="1581"/>
                    <a:pt x="2493" y="882"/>
                    <a:pt x="206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1188750" y="605925"/>
              <a:ext cx="62325" cy="62325"/>
            </a:xfrm>
            <a:custGeom>
              <a:avLst/>
              <a:gdLst/>
              <a:ahLst/>
              <a:cxnLst/>
              <a:rect l="l" t="t" r="r" b="b"/>
              <a:pathLst>
                <a:path w="2493" h="2493" extrusionOk="0">
                  <a:moveTo>
                    <a:pt x="2067" y="456"/>
                  </a:moveTo>
                  <a:cubicBezTo>
                    <a:pt x="1641" y="0"/>
                    <a:pt x="942" y="0"/>
                    <a:pt x="486" y="426"/>
                  </a:cubicBezTo>
                  <a:cubicBezTo>
                    <a:pt x="486" y="456"/>
                    <a:pt x="486" y="456"/>
                    <a:pt x="486" y="456"/>
                  </a:cubicBezTo>
                  <a:cubicBezTo>
                    <a:pt x="456" y="456"/>
                    <a:pt x="456" y="487"/>
                    <a:pt x="456" y="487"/>
                  </a:cubicBezTo>
                  <a:cubicBezTo>
                    <a:pt x="30" y="912"/>
                    <a:pt x="0" y="1611"/>
                    <a:pt x="456" y="2067"/>
                  </a:cubicBezTo>
                  <a:cubicBezTo>
                    <a:pt x="882" y="2493"/>
                    <a:pt x="1581" y="2493"/>
                    <a:pt x="2006" y="2067"/>
                  </a:cubicBezTo>
                  <a:cubicBezTo>
                    <a:pt x="2037" y="2067"/>
                    <a:pt x="2037" y="2067"/>
                    <a:pt x="2037" y="2037"/>
                  </a:cubicBezTo>
                  <a:cubicBezTo>
                    <a:pt x="2037" y="2037"/>
                    <a:pt x="2067" y="2037"/>
                    <a:pt x="2067" y="2037"/>
                  </a:cubicBezTo>
                  <a:cubicBezTo>
                    <a:pt x="2492" y="1581"/>
                    <a:pt x="2492" y="882"/>
                    <a:pt x="2067"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1032950" y="603650"/>
              <a:ext cx="64625" cy="64600"/>
            </a:xfrm>
            <a:custGeom>
              <a:avLst/>
              <a:gdLst/>
              <a:ahLst/>
              <a:cxnLst/>
              <a:rect l="l" t="t" r="r" b="b"/>
              <a:pathLst>
                <a:path w="2585" h="2584" extrusionOk="0">
                  <a:moveTo>
                    <a:pt x="2159" y="456"/>
                  </a:moveTo>
                  <a:cubicBezTo>
                    <a:pt x="1703" y="0"/>
                    <a:pt x="974" y="0"/>
                    <a:pt x="518" y="456"/>
                  </a:cubicBezTo>
                  <a:cubicBezTo>
                    <a:pt x="518" y="456"/>
                    <a:pt x="487" y="487"/>
                    <a:pt x="487" y="487"/>
                  </a:cubicBezTo>
                  <a:cubicBezTo>
                    <a:pt x="487" y="487"/>
                    <a:pt x="487" y="487"/>
                    <a:pt x="457" y="487"/>
                  </a:cubicBezTo>
                  <a:cubicBezTo>
                    <a:pt x="31" y="942"/>
                    <a:pt x="1" y="1672"/>
                    <a:pt x="457" y="2128"/>
                  </a:cubicBezTo>
                  <a:cubicBezTo>
                    <a:pt x="913" y="2584"/>
                    <a:pt x="1642" y="2584"/>
                    <a:pt x="2098" y="2158"/>
                  </a:cubicBezTo>
                  <a:cubicBezTo>
                    <a:pt x="2098" y="2128"/>
                    <a:pt x="2098" y="2128"/>
                    <a:pt x="2129" y="2128"/>
                  </a:cubicBezTo>
                  <a:cubicBezTo>
                    <a:pt x="2129" y="2128"/>
                    <a:pt x="2129" y="2098"/>
                    <a:pt x="2129" y="2098"/>
                  </a:cubicBezTo>
                  <a:cubicBezTo>
                    <a:pt x="2585" y="1642"/>
                    <a:pt x="2585" y="912"/>
                    <a:pt x="215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1111225" y="526900"/>
              <a:ext cx="64625" cy="64600"/>
            </a:xfrm>
            <a:custGeom>
              <a:avLst/>
              <a:gdLst/>
              <a:ahLst/>
              <a:cxnLst/>
              <a:rect l="l" t="t" r="r" b="b"/>
              <a:pathLst>
                <a:path w="2585" h="2584" extrusionOk="0">
                  <a:moveTo>
                    <a:pt x="2128" y="456"/>
                  </a:moveTo>
                  <a:cubicBezTo>
                    <a:pt x="1672" y="0"/>
                    <a:pt x="943" y="0"/>
                    <a:pt x="487" y="456"/>
                  </a:cubicBezTo>
                  <a:cubicBezTo>
                    <a:pt x="487" y="456"/>
                    <a:pt x="487" y="487"/>
                    <a:pt x="487" y="487"/>
                  </a:cubicBezTo>
                  <a:cubicBezTo>
                    <a:pt x="457" y="487"/>
                    <a:pt x="457" y="487"/>
                    <a:pt x="457" y="487"/>
                  </a:cubicBezTo>
                  <a:cubicBezTo>
                    <a:pt x="1" y="943"/>
                    <a:pt x="1" y="1672"/>
                    <a:pt x="426" y="2128"/>
                  </a:cubicBezTo>
                  <a:cubicBezTo>
                    <a:pt x="882" y="2584"/>
                    <a:pt x="1612" y="2584"/>
                    <a:pt x="2068" y="2158"/>
                  </a:cubicBezTo>
                  <a:cubicBezTo>
                    <a:pt x="2068" y="2128"/>
                    <a:pt x="2098" y="2128"/>
                    <a:pt x="2098" y="2128"/>
                  </a:cubicBezTo>
                  <a:cubicBezTo>
                    <a:pt x="2098" y="2128"/>
                    <a:pt x="2098" y="2098"/>
                    <a:pt x="2128" y="2098"/>
                  </a:cubicBezTo>
                  <a:cubicBezTo>
                    <a:pt x="2584" y="1642"/>
                    <a:pt x="2584" y="912"/>
                    <a:pt x="212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1032950" y="447875"/>
              <a:ext cx="66900" cy="66875"/>
            </a:xfrm>
            <a:custGeom>
              <a:avLst/>
              <a:gdLst/>
              <a:ahLst/>
              <a:cxnLst/>
              <a:rect l="l" t="t" r="r" b="b"/>
              <a:pathLst>
                <a:path w="2676" h="2675" extrusionOk="0">
                  <a:moveTo>
                    <a:pt x="2220" y="486"/>
                  </a:moveTo>
                  <a:cubicBezTo>
                    <a:pt x="1764" y="0"/>
                    <a:pt x="974" y="0"/>
                    <a:pt x="518" y="456"/>
                  </a:cubicBezTo>
                  <a:cubicBezTo>
                    <a:pt x="518" y="486"/>
                    <a:pt x="518" y="486"/>
                    <a:pt x="487" y="486"/>
                  </a:cubicBezTo>
                  <a:cubicBezTo>
                    <a:pt x="487" y="486"/>
                    <a:pt x="487" y="517"/>
                    <a:pt x="487" y="517"/>
                  </a:cubicBezTo>
                  <a:cubicBezTo>
                    <a:pt x="1" y="973"/>
                    <a:pt x="1" y="1733"/>
                    <a:pt x="457" y="2219"/>
                  </a:cubicBezTo>
                  <a:cubicBezTo>
                    <a:pt x="943" y="2675"/>
                    <a:pt x="1703" y="2675"/>
                    <a:pt x="2159" y="2219"/>
                  </a:cubicBezTo>
                  <a:cubicBezTo>
                    <a:pt x="2159" y="2219"/>
                    <a:pt x="2159" y="2219"/>
                    <a:pt x="2189" y="2189"/>
                  </a:cubicBezTo>
                  <a:cubicBezTo>
                    <a:pt x="2189" y="2189"/>
                    <a:pt x="2189" y="2189"/>
                    <a:pt x="2189" y="2189"/>
                  </a:cubicBezTo>
                  <a:cubicBezTo>
                    <a:pt x="2676" y="1702"/>
                    <a:pt x="2676" y="942"/>
                    <a:pt x="2220"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955450" y="524625"/>
              <a:ext cx="66900" cy="66875"/>
            </a:xfrm>
            <a:custGeom>
              <a:avLst/>
              <a:gdLst/>
              <a:ahLst/>
              <a:cxnLst/>
              <a:rect l="l" t="t" r="r" b="b"/>
              <a:pathLst>
                <a:path w="2676" h="2675" extrusionOk="0">
                  <a:moveTo>
                    <a:pt x="2189" y="486"/>
                  </a:moveTo>
                  <a:cubicBezTo>
                    <a:pt x="1733" y="0"/>
                    <a:pt x="973" y="0"/>
                    <a:pt x="517" y="456"/>
                  </a:cubicBezTo>
                  <a:cubicBezTo>
                    <a:pt x="487" y="486"/>
                    <a:pt x="487" y="486"/>
                    <a:pt x="487" y="486"/>
                  </a:cubicBezTo>
                  <a:cubicBezTo>
                    <a:pt x="487" y="486"/>
                    <a:pt x="456" y="517"/>
                    <a:pt x="456" y="517"/>
                  </a:cubicBezTo>
                  <a:cubicBezTo>
                    <a:pt x="1" y="973"/>
                    <a:pt x="1" y="1733"/>
                    <a:pt x="456" y="2219"/>
                  </a:cubicBezTo>
                  <a:cubicBezTo>
                    <a:pt x="912" y="2675"/>
                    <a:pt x="1672" y="2675"/>
                    <a:pt x="2159" y="2219"/>
                  </a:cubicBezTo>
                  <a:cubicBezTo>
                    <a:pt x="2159" y="2219"/>
                    <a:pt x="2159" y="2219"/>
                    <a:pt x="2159" y="2189"/>
                  </a:cubicBezTo>
                  <a:cubicBezTo>
                    <a:pt x="2189" y="2189"/>
                    <a:pt x="2189" y="2189"/>
                    <a:pt x="2189" y="2189"/>
                  </a:cubicBezTo>
                  <a:cubicBezTo>
                    <a:pt x="2675" y="1702"/>
                    <a:pt x="2675" y="942"/>
                    <a:pt x="2189"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877175" y="445575"/>
              <a:ext cx="69175" cy="69175"/>
            </a:xfrm>
            <a:custGeom>
              <a:avLst/>
              <a:gdLst/>
              <a:ahLst/>
              <a:cxnLst/>
              <a:rect l="l" t="t" r="r" b="b"/>
              <a:pathLst>
                <a:path w="2767" h="2767" extrusionOk="0">
                  <a:moveTo>
                    <a:pt x="2280" y="487"/>
                  </a:moveTo>
                  <a:cubicBezTo>
                    <a:pt x="1794" y="1"/>
                    <a:pt x="1034" y="1"/>
                    <a:pt x="518" y="487"/>
                  </a:cubicBezTo>
                  <a:cubicBezTo>
                    <a:pt x="518" y="487"/>
                    <a:pt x="518" y="518"/>
                    <a:pt x="518" y="518"/>
                  </a:cubicBezTo>
                  <a:cubicBezTo>
                    <a:pt x="518" y="518"/>
                    <a:pt x="487" y="518"/>
                    <a:pt x="487" y="518"/>
                  </a:cubicBezTo>
                  <a:cubicBezTo>
                    <a:pt x="1" y="1004"/>
                    <a:pt x="1" y="1794"/>
                    <a:pt x="487" y="2281"/>
                  </a:cubicBezTo>
                  <a:cubicBezTo>
                    <a:pt x="943" y="2767"/>
                    <a:pt x="1733" y="2767"/>
                    <a:pt x="2220" y="2311"/>
                  </a:cubicBezTo>
                  <a:cubicBezTo>
                    <a:pt x="2250" y="2281"/>
                    <a:pt x="2250" y="2281"/>
                    <a:pt x="2250" y="2281"/>
                  </a:cubicBezTo>
                  <a:cubicBezTo>
                    <a:pt x="2250" y="2281"/>
                    <a:pt x="2280" y="2250"/>
                    <a:pt x="2280" y="2250"/>
                  </a:cubicBezTo>
                  <a:cubicBezTo>
                    <a:pt x="2767" y="1764"/>
                    <a:pt x="2767" y="974"/>
                    <a:pt x="228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954700" y="368825"/>
              <a:ext cx="69175" cy="69175"/>
            </a:xfrm>
            <a:custGeom>
              <a:avLst/>
              <a:gdLst/>
              <a:ahLst/>
              <a:cxnLst/>
              <a:rect l="l" t="t" r="r" b="b"/>
              <a:pathLst>
                <a:path w="2767" h="2767" extrusionOk="0">
                  <a:moveTo>
                    <a:pt x="2310" y="487"/>
                  </a:moveTo>
                  <a:cubicBezTo>
                    <a:pt x="1824" y="1"/>
                    <a:pt x="1034" y="1"/>
                    <a:pt x="547" y="487"/>
                  </a:cubicBezTo>
                  <a:cubicBezTo>
                    <a:pt x="547" y="487"/>
                    <a:pt x="517" y="487"/>
                    <a:pt x="517" y="518"/>
                  </a:cubicBezTo>
                  <a:cubicBezTo>
                    <a:pt x="517" y="518"/>
                    <a:pt x="517" y="518"/>
                    <a:pt x="486" y="518"/>
                  </a:cubicBezTo>
                  <a:cubicBezTo>
                    <a:pt x="0" y="1004"/>
                    <a:pt x="0" y="1794"/>
                    <a:pt x="486" y="2281"/>
                  </a:cubicBezTo>
                  <a:cubicBezTo>
                    <a:pt x="973" y="2767"/>
                    <a:pt x="1763" y="2767"/>
                    <a:pt x="2249" y="2311"/>
                  </a:cubicBezTo>
                  <a:cubicBezTo>
                    <a:pt x="2249" y="2281"/>
                    <a:pt x="2249" y="2281"/>
                    <a:pt x="2249" y="2281"/>
                  </a:cubicBezTo>
                  <a:cubicBezTo>
                    <a:pt x="2280" y="2281"/>
                    <a:pt x="2280" y="2250"/>
                    <a:pt x="2280" y="2250"/>
                  </a:cubicBezTo>
                  <a:cubicBezTo>
                    <a:pt x="2766" y="1764"/>
                    <a:pt x="2766" y="974"/>
                    <a:pt x="231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798925" y="366550"/>
              <a:ext cx="71450" cy="71450"/>
            </a:xfrm>
            <a:custGeom>
              <a:avLst/>
              <a:gdLst/>
              <a:ahLst/>
              <a:cxnLst/>
              <a:rect l="l" t="t" r="r" b="b"/>
              <a:pathLst>
                <a:path w="2858" h="2858" extrusionOk="0">
                  <a:moveTo>
                    <a:pt x="2371" y="518"/>
                  </a:moveTo>
                  <a:cubicBezTo>
                    <a:pt x="1885" y="1"/>
                    <a:pt x="1064" y="1"/>
                    <a:pt x="547" y="487"/>
                  </a:cubicBezTo>
                  <a:cubicBezTo>
                    <a:pt x="547" y="518"/>
                    <a:pt x="547" y="518"/>
                    <a:pt x="547" y="518"/>
                  </a:cubicBezTo>
                  <a:cubicBezTo>
                    <a:pt x="517" y="518"/>
                    <a:pt x="517" y="548"/>
                    <a:pt x="517" y="548"/>
                  </a:cubicBezTo>
                  <a:cubicBezTo>
                    <a:pt x="0" y="1034"/>
                    <a:pt x="0" y="1855"/>
                    <a:pt x="517" y="2372"/>
                  </a:cubicBezTo>
                  <a:cubicBezTo>
                    <a:pt x="1003" y="2858"/>
                    <a:pt x="1824" y="2858"/>
                    <a:pt x="2310" y="2372"/>
                  </a:cubicBezTo>
                  <a:cubicBezTo>
                    <a:pt x="2340" y="2372"/>
                    <a:pt x="2340" y="2372"/>
                    <a:pt x="2340" y="2341"/>
                  </a:cubicBezTo>
                  <a:cubicBezTo>
                    <a:pt x="2340" y="2341"/>
                    <a:pt x="2340" y="2341"/>
                    <a:pt x="2371" y="2341"/>
                  </a:cubicBezTo>
                  <a:cubicBezTo>
                    <a:pt x="2857" y="1825"/>
                    <a:pt x="2857" y="1004"/>
                    <a:pt x="2371"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643900" y="363525"/>
              <a:ext cx="74500" cy="73725"/>
            </a:xfrm>
            <a:custGeom>
              <a:avLst/>
              <a:gdLst/>
              <a:ahLst/>
              <a:cxnLst/>
              <a:rect l="l" t="t" r="r" b="b"/>
              <a:pathLst>
                <a:path w="2980" h="2949" extrusionOk="0">
                  <a:moveTo>
                    <a:pt x="517" y="2432"/>
                  </a:moveTo>
                  <a:cubicBezTo>
                    <a:pt x="1034" y="2949"/>
                    <a:pt x="1885" y="2949"/>
                    <a:pt x="2402" y="2432"/>
                  </a:cubicBezTo>
                  <a:cubicBezTo>
                    <a:pt x="2432" y="2432"/>
                    <a:pt x="2432" y="2432"/>
                    <a:pt x="2432" y="2401"/>
                  </a:cubicBezTo>
                  <a:cubicBezTo>
                    <a:pt x="2432" y="2401"/>
                    <a:pt x="2432" y="2401"/>
                    <a:pt x="2462" y="2401"/>
                  </a:cubicBezTo>
                  <a:cubicBezTo>
                    <a:pt x="2979" y="1885"/>
                    <a:pt x="2979" y="1034"/>
                    <a:pt x="2462" y="517"/>
                  </a:cubicBezTo>
                  <a:cubicBezTo>
                    <a:pt x="1946" y="0"/>
                    <a:pt x="1095" y="0"/>
                    <a:pt x="578" y="487"/>
                  </a:cubicBezTo>
                  <a:cubicBezTo>
                    <a:pt x="578" y="517"/>
                    <a:pt x="578" y="517"/>
                    <a:pt x="578" y="517"/>
                  </a:cubicBezTo>
                  <a:cubicBezTo>
                    <a:pt x="547" y="517"/>
                    <a:pt x="547" y="547"/>
                    <a:pt x="547" y="547"/>
                  </a:cubicBezTo>
                  <a:cubicBezTo>
                    <a:pt x="31" y="1064"/>
                    <a:pt x="0" y="1915"/>
                    <a:pt x="517" y="24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985125" y="2503375"/>
              <a:ext cx="6875" cy="6850"/>
            </a:xfrm>
            <a:custGeom>
              <a:avLst/>
              <a:gdLst/>
              <a:ahLst/>
              <a:cxnLst/>
              <a:rect l="l" t="t" r="r" b="b"/>
              <a:pathLst>
                <a:path w="275" h="274" extrusionOk="0">
                  <a:moveTo>
                    <a:pt x="244" y="31"/>
                  </a:moveTo>
                  <a:cubicBezTo>
                    <a:pt x="183" y="0"/>
                    <a:pt x="122" y="0"/>
                    <a:pt x="92" y="31"/>
                  </a:cubicBezTo>
                  <a:cubicBezTo>
                    <a:pt x="61" y="31"/>
                    <a:pt x="61" y="61"/>
                    <a:pt x="61" y="61"/>
                  </a:cubicBezTo>
                  <a:cubicBezTo>
                    <a:pt x="61" y="61"/>
                    <a:pt x="31" y="61"/>
                    <a:pt x="31" y="61"/>
                  </a:cubicBezTo>
                  <a:cubicBezTo>
                    <a:pt x="0" y="122"/>
                    <a:pt x="0" y="183"/>
                    <a:pt x="31" y="213"/>
                  </a:cubicBezTo>
                  <a:cubicBezTo>
                    <a:pt x="61" y="274"/>
                    <a:pt x="152" y="274"/>
                    <a:pt x="183" y="213"/>
                  </a:cubicBezTo>
                  <a:cubicBezTo>
                    <a:pt x="183" y="213"/>
                    <a:pt x="183" y="213"/>
                    <a:pt x="213" y="183"/>
                  </a:cubicBezTo>
                  <a:cubicBezTo>
                    <a:pt x="213" y="183"/>
                    <a:pt x="213" y="183"/>
                    <a:pt x="213" y="183"/>
                  </a:cubicBezTo>
                  <a:cubicBezTo>
                    <a:pt x="274" y="152"/>
                    <a:pt x="274" y="61"/>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906850" y="2580125"/>
              <a:ext cx="7625" cy="6850"/>
            </a:xfrm>
            <a:custGeom>
              <a:avLst/>
              <a:gdLst/>
              <a:ahLst/>
              <a:cxnLst/>
              <a:rect l="l" t="t" r="r" b="b"/>
              <a:pathLst>
                <a:path w="305" h="274" extrusionOk="0">
                  <a:moveTo>
                    <a:pt x="244" y="31"/>
                  </a:moveTo>
                  <a:cubicBezTo>
                    <a:pt x="213" y="0"/>
                    <a:pt x="153" y="0"/>
                    <a:pt x="92" y="31"/>
                  </a:cubicBezTo>
                  <a:cubicBezTo>
                    <a:pt x="92" y="31"/>
                    <a:pt x="92" y="61"/>
                    <a:pt x="92" y="61"/>
                  </a:cubicBezTo>
                  <a:cubicBezTo>
                    <a:pt x="62" y="61"/>
                    <a:pt x="62" y="61"/>
                    <a:pt x="62" y="61"/>
                  </a:cubicBezTo>
                  <a:cubicBezTo>
                    <a:pt x="1" y="122"/>
                    <a:pt x="1" y="182"/>
                    <a:pt x="62" y="213"/>
                  </a:cubicBezTo>
                  <a:cubicBezTo>
                    <a:pt x="92" y="274"/>
                    <a:pt x="153" y="274"/>
                    <a:pt x="213" y="213"/>
                  </a:cubicBezTo>
                  <a:cubicBezTo>
                    <a:pt x="213" y="213"/>
                    <a:pt x="213" y="213"/>
                    <a:pt x="213" y="182"/>
                  </a:cubicBezTo>
                  <a:cubicBezTo>
                    <a:pt x="213" y="182"/>
                    <a:pt x="244" y="182"/>
                    <a:pt x="244" y="182"/>
                  </a:cubicBezTo>
                  <a:cubicBezTo>
                    <a:pt x="305" y="152"/>
                    <a:pt x="305" y="61"/>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829350" y="2500325"/>
              <a:ext cx="9150" cy="9900"/>
            </a:xfrm>
            <a:custGeom>
              <a:avLst/>
              <a:gdLst/>
              <a:ahLst/>
              <a:cxnLst/>
              <a:rect l="l" t="t" r="r" b="b"/>
              <a:pathLst>
                <a:path w="366" h="396" extrusionOk="0">
                  <a:moveTo>
                    <a:pt x="304" y="61"/>
                  </a:moveTo>
                  <a:cubicBezTo>
                    <a:pt x="244" y="1"/>
                    <a:pt x="152" y="1"/>
                    <a:pt x="92" y="61"/>
                  </a:cubicBezTo>
                  <a:cubicBezTo>
                    <a:pt x="92" y="92"/>
                    <a:pt x="92" y="92"/>
                    <a:pt x="92" y="92"/>
                  </a:cubicBezTo>
                  <a:cubicBezTo>
                    <a:pt x="61" y="92"/>
                    <a:pt x="61" y="92"/>
                    <a:pt x="61" y="122"/>
                  </a:cubicBezTo>
                  <a:cubicBezTo>
                    <a:pt x="0" y="183"/>
                    <a:pt x="0" y="274"/>
                    <a:pt x="61" y="335"/>
                  </a:cubicBezTo>
                  <a:cubicBezTo>
                    <a:pt x="92" y="396"/>
                    <a:pt x="213" y="396"/>
                    <a:pt x="274" y="335"/>
                  </a:cubicBezTo>
                  <a:cubicBezTo>
                    <a:pt x="274" y="335"/>
                    <a:pt x="274" y="305"/>
                    <a:pt x="274" y="305"/>
                  </a:cubicBezTo>
                  <a:cubicBezTo>
                    <a:pt x="274" y="305"/>
                    <a:pt x="304" y="305"/>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906850" y="2423575"/>
              <a:ext cx="9150" cy="9900"/>
            </a:xfrm>
            <a:custGeom>
              <a:avLst/>
              <a:gdLst/>
              <a:ahLst/>
              <a:cxnLst/>
              <a:rect l="l" t="t" r="r" b="b"/>
              <a:pathLst>
                <a:path w="366" h="396" extrusionOk="0">
                  <a:moveTo>
                    <a:pt x="305" y="61"/>
                  </a:moveTo>
                  <a:cubicBezTo>
                    <a:pt x="244" y="31"/>
                    <a:pt x="153" y="1"/>
                    <a:pt x="92" y="61"/>
                  </a:cubicBezTo>
                  <a:cubicBezTo>
                    <a:pt x="92" y="92"/>
                    <a:pt x="92" y="92"/>
                    <a:pt x="92" y="92"/>
                  </a:cubicBezTo>
                  <a:cubicBezTo>
                    <a:pt x="92" y="92"/>
                    <a:pt x="62" y="92"/>
                    <a:pt x="62" y="122"/>
                  </a:cubicBezTo>
                  <a:cubicBezTo>
                    <a:pt x="1" y="183"/>
                    <a:pt x="1" y="274"/>
                    <a:pt x="62" y="335"/>
                  </a:cubicBezTo>
                  <a:cubicBezTo>
                    <a:pt x="122" y="396"/>
                    <a:pt x="213" y="396"/>
                    <a:pt x="274" y="335"/>
                  </a:cubicBezTo>
                  <a:cubicBezTo>
                    <a:pt x="274" y="335"/>
                    <a:pt x="274" y="305"/>
                    <a:pt x="274" y="305"/>
                  </a:cubicBezTo>
                  <a:cubicBezTo>
                    <a:pt x="305" y="305"/>
                    <a:pt x="305" y="305"/>
                    <a:pt x="305" y="274"/>
                  </a:cubicBezTo>
                  <a:cubicBezTo>
                    <a:pt x="365" y="213"/>
                    <a:pt x="36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2751075" y="2421300"/>
              <a:ext cx="11425" cy="12175"/>
            </a:xfrm>
            <a:custGeom>
              <a:avLst/>
              <a:gdLst/>
              <a:ahLst/>
              <a:cxnLst/>
              <a:rect l="l" t="t" r="r" b="b"/>
              <a:pathLst>
                <a:path w="457" h="487" extrusionOk="0">
                  <a:moveTo>
                    <a:pt x="396" y="92"/>
                  </a:moveTo>
                  <a:cubicBezTo>
                    <a:pt x="305" y="0"/>
                    <a:pt x="183" y="0"/>
                    <a:pt x="122" y="92"/>
                  </a:cubicBezTo>
                  <a:cubicBezTo>
                    <a:pt x="122" y="92"/>
                    <a:pt x="122" y="122"/>
                    <a:pt x="92" y="122"/>
                  </a:cubicBezTo>
                  <a:cubicBezTo>
                    <a:pt x="92" y="122"/>
                    <a:pt x="92" y="122"/>
                    <a:pt x="61" y="122"/>
                  </a:cubicBezTo>
                  <a:cubicBezTo>
                    <a:pt x="1" y="213"/>
                    <a:pt x="1" y="335"/>
                    <a:pt x="61" y="396"/>
                  </a:cubicBezTo>
                  <a:cubicBezTo>
                    <a:pt x="153" y="487"/>
                    <a:pt x="274" y="487"/>
                    <a:pt x="335" y="396"/>
                  </a:cubicBezTo>
                  <a:cubicBezTo>
                    <a:pt x="365" y="396"/>
                    <a:pt x="365" y="396"/>
                    <a:pt x="365" y="365"/>
                  </a:cubicBezTo>
                  <a:cubicBezTo>
                    <a:pt x="365" y="365"/>
                    <a:pt x="396" y="365"/>
                    <a:pt x="396" y="365"/>
                  </a:cubicBezTo>
                  <a:cubicBezTo>
                    <a:pt x="457" y="274"/>
                    <a:pt x="457" y="152"/>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2828575" y="2344550"/>
              <a:ext cx="12200" cy="12175"/>
            </a:xfrm>
            <a:custGeom>
              <a:avLst/>
              <a:gdLst/>
              <a:ahLst/>
              <a:cxnLst/>
              <a:rect l="l" t="t" r="r" b="b"/>
              <a:pathLst>
                <a:path w="488" h="487" extrusionOk="0">
                  <a:moveTo>
                    <a:pt x="396" y="92"/>
                  </a:moveTo>
                  <a:cubicBezTo>
                    <a:pt x="335" y="31"/>
                    <a:pt x="214" y="0"/>
                    <a:pt x="123" y="92"/>
                  </a:cubicBezTo>
                  <a:cubicBezTo>
                    <a:pt x="123" y="92"/>
                    <a:pt x="123" y="122"/>
                    <a:pt x="123" y="122"/>
                  </a:cubicBezTo>
                  <a:cubicBezTo>
                    <a:pt x="92" y="122"/>
                    <a:pt x="92" y="122"/>
                    <a:pt x="92" y="122"/>
                  </a:cubicBezTo>
                  <a:cubicBezTo>
                    <a:pt x="1" y="213"/>
                    <a:pt x="1" y="335"/>
                    <a:pt x="92" y="396"/>
                  </a:cubicBezTo>
                  <a:cubicBezTo>
                    <a:pt x="153" y="487"/>
                    <a:pt x="275" y="487"/>
                    <a:pt x="366" y="396"/>
                  </a:cubicBezTo>
                  <a:cubicBezTo>
                    <a:pt x="366" y="396"/>
                    <a:pt x="366" y="396"/>
                    <a:pt x="366" y="365"/>
                  </a:cubicBezTo>
                  <a:cubicBezTo>
                    <a:pt x="366" y="365"/>
                    <a:pt x="396" y="365"/>
                    <a:pt x="396" y="365"/>
                  </a:cubicBezTo>
                  <a:cubicBezTo>
                    <a:pt x="487" y="274"/>
                    <a:pt x="487" y="183"/>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2672800" y="2342275"/>
              <a:ext cx="14475" cy="14450"/>
            </a:xfrm>
            <a:custGeom>
              <a:avLst/>
              <a:gdLst/>
              <a:ahLst/>
              <a:cxnLst/>
              <a:rect l="l" t="t" r="r" b="b"/>
              <a:pathLst>
                <a:path w="579" h="578" extrusionOk="0">
                  <a:moveTo>
                    <a:pt x="487" y="91"/>
                  </a:moveTo>
                  <a:cubicBezTo>
                    <a:pt x="396" y="0"/>
                    <a:pt x="244" y="0"/>
                    <a:pt x="153" y="91"/>
                  </a:cubicBezTo>
                  <a:cubicBezTo>
                    <a:pt x="122" y="91"/>
                    <a:pt x="122" y="122"/>
                    <a:pt x="122" y="122"/>
                  </a:cubicBezTo>
                  <a:cubicBezTo>
                    <a:pt x="122" y="122"/>
                    <a:pt x="92" y="122"/>
                    <a:pt x="92" y="152"/>
                  </a:cubicBezTo>
                  <a:cubicBezTo>
                    <a:pt x="1" y="243"/>
                    <a:pt x="1" y="395"/>
                    <a:pt x="92" y="487"/>
                  </a:cubicBezTo>
                  <a:cubicBezTo>
                    <a:pt x="183" y="578"/>
                    <a:pt x="335" y="578"/>
                    <a:pt x="426" y="487"/>
                  </a:cubicBezTo>
                  <a:cubicBezTo>
                    <a:pt x="426" y="456"/>
                    <a:pt x="457" y="456"/>
                    <a:pt x="457" y="456"/>
                  </a:cubicBezTo>
                  <a:cubicBezTo>
                    <a:pt x="457" y="456"/>
                    <a:pt x="457" y="456"/>
                    <a:pt x="487" y="426"/>
                  </a:cubicBezTo>
                  <a:cubicBezTo>
                    <a:pt x="578" y="335"/>
                    <a:pt x="578" y="183"/>
                    <a:pt x="48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2750325" y="2265525"/>
              <a:ext cx="14450" cy="14450"/>
            </a:xfrm>
            <a:custGeom>
              <a:avLst/>
              <a:gdLst/>
              <a:ahLst/>
              <a:cxnLst/>
              <a:rect l="l" t="t" r="r" b="b"/>
              <a:pathLst>
                <a:path w="578" h="578" extrusionOk="0">
                  <a:moveTo>
                    <a:pt x="487" y="92"/>
                  </a:moveTo>
                  <a:cubicBezTo>
                    <a:pt x="395" y="0"/>
                    <a:pt x="243" y="0"/>
                    <a:pt x="152" y="92"/>
                  </a:cubicBezTo>
                  <a:cubicBezTo>
                    <a:pt x="152" y="92"/>
                    <a:pt x="152" y="122"/>
                    <a:pt x="122" y="122"/>
                  </a:cubicBezTo>
                  <a:cubicBezTo>
                    <a:pt x="122" y="122"/>
                    <a:pt x="122" y="122"/>
                    <a:pt x="122" y="152"/>
                  </a:cubicBezTo>
                  <a:cubicBezTo>
                    <a:pt x="0" y="244"/>
                    <a:pt x="0" y="395"/>
                    <a:pt x="91" y="487"/>
                  </a:cubicBezTo>
                  <a:cubicBezTo>
                    <a:pt x="183" y="578"/>
                    <a:pt x="335" y="578"/>
                    <a:pt x="456" y="487"/>
                  </a:cubicBezTo>
                  <a:cubicBezTo>
                    <a:pt x="456" y="456"/>
                    <a:pt x="456" y="456"/>
                    <a:pt x="456" y="456"/>
                  </a:cubicBezTo>
                  <a:cubicBezTo>
                    <a:pt x="456" y="456"/>
                    <a:pt x="487" y="45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2594550" y="2263250"/>
              <a:ext cx="16725" cy="16725"/>
            </a:xfrm>
            <a:custGeom>
              <a:avLst/>
              <a:gdLst/>
              <a:ahLst/>
              <a:cxnLst/>
              <a:rect l="l" t="t" r="r" b="b"/>
              <a:pathLst>
                <a:path w="669" h="669" extrusionOk="0">
                  <a:moveTo>
                    <a:pt x="547" y="122"/>
                  </a:moveTo>
                  <a:cubicBezTo>
                    <a:pt x="456" y="0"/>
                    <a:pt x="274" y="0"/>
                    <a:pt x="152" y="122"/>
                  </a:cubicBezTo>
                  <a:cubicBezTo>
                    <a:pt x="152" y="122"/>
                    <a:pt x="152" y="122"/>
                    <a:pt x="152" y="152"/>
                  </a:cubicBezTo>
                  <a:cubicBezTo>
                    <a:pt x="152" y="152"/>
                    <a:pt x="122" y="152"/>
                    <a:pt x="122" y="152"/>
                  </a:cubicBezTo>
                  <a:cubicBezTo>
                    <a:pt x="0" y="274"/>
                    <a:pt x="0" y="456"/>
                    <a:pt x="122" y="547"/>
                  </a:cubicBezTo>
                  <a:cubicBezTo>
                    <a:pt x="243" y="669"/>
                    <a:pt x="395" y="669"/>
                    <a:pt x="517" y="547"/>
                  </a:cubicBezTo>
                  <a:cubicBezTo>
                    <a:pt x="517" y="547"/>
                    <a:pt x="517" y="547"/>
                    <a:pt x="547" y="517"/>
                  </a:cubicBezTo>
                  <a:cubicBezTo>
                    <a:pt x="547" y="517"/>
                    <a:pt x="547" y="517"/>
                    <a:pt x="547" y="517"/>
                  </a:cubicBezTo>
                  <a:cubicBezTo>
                    <a:pt x="669" y="395"/>
                    <a:pt x="669" y="213"/>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2672800" y="2186500"/>
              <a:ext cx="16000" cy="16725"/>
            </a:xfrm>
            <a:custGeom>
              <a:avLst/>
              <a:gdLst/>
              <a:ahLst/>
              <a:cxnLst/>
              <a:rect l="l" t="t" r="r" b="b"/>
              <a:pathLst>
                <a:path w="640" h="669" extrusionOk="0">
                  <a:moveTo>
                    <a:pt x="548" y="122"/>
                  </a:moveTo>
                  <a:cubicBezTo>
                    <a:pt x="426" y="0"/>
                    <a:pt x="244" y="0"/>
                    <a:pt x="153" y="122"/>
                  </a:cubicBezTo>
                  <a:cubicBezTo>
                    <a:pt x="153" y="122"/>
                    <a:pt x="122" y="122"/>
                    <a:pt x="122" y="152"/>
                  </a:cubicBezTo>
                  <a:cubicBezTo>
                    <a:pt x="122" y="152"/>
                    <a:pt x="122" y="152"/>
                    <a:pt x="92" y="152"/>
                  </a:cubicBezTo>
                  <a:cubicBezTo>
                    <a:pt x="1" y="274"/>
                    <a:pt x="1" y="456"/>
                    <a:pt x="92" y="547"/>
                  </a:cubicBezTo>
                  <a:cubicBezTo>
                    <a:pt x="214" y="669"/>
                    <a:pt x="396" y="669"/>
                    <a:pt x="487" y="547"/>
                  </a:cubicBezTo>
                  <a:cubicBezTo>
                    <a:pt x="518" y="547"/>
                    <a:pt x="518" y="547"/>
                    <a:pt x="518" y="517"/>
                  </a:cubicBezTo>
                  <a:cubicBezTo>
                    <a:pt x="518" y="517"/>
                    <a:pt x="518" y="517"/>
                    <a:pt x="548" y="517"/>
                  </a:cubicBezTo>
                  <a:cubicBezTo>
                    <a:pt x="639" y="395"/>
                    <a:pt x="639" y="21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594550" y="2107475"/>
              <a:ext cx="19000" cy="19000"/>
            </a:xfrm>
            <a:custGeom>
              <a:avLst/>
              <a:gdLst/>
              <a:ahLst/>
              <a:cxnLst/>
              <a:rect l="l" t="t" r="r" b="b"/>
              <a:pathLst>
                <a:path w="760" h="760" extrusionOk="0">
                  <a:moveTo>
                    <a:pt x="638" y="122"/>
                  </a:moveTo>
                  <a:cubicBezTo>
                    <a:pt x="486" y="0"/>
                    <a:pt x="304" y="0"/>
                    <a:pt x="182" y="122"/>
                  </a:cubicBezTo>
                  <a:cubicBezTo>
                    <a:pt x="152" y="122"/>
                    <a:pt x="152" y="152"/>
                    <a:pt x="152" y="152"/>
                  </a:cubicBezTo>
                  <a:cubicBezTo>
                    <a:pt x="152" y="152"/>
                    <a:pt x="122" y="152"/>
                    <a:pt x="122" y="182"/>
                  </a:cubicBezTo>
                  <a:cubicBezTo>
                    <a:pt x="0" y="304"/>
                    <a:pt x="0" y="517"/>
                    <a:pt x="122" y="638"/>
                  </a:cubicBezTo>
                  <a:cubicBezTo>
                    <a:pt x="243" y="760"/>
                    <a:pt x="456" y="760"/>
                    <a:pt x="578" y="638"/>
                  </a:cubicBezTo>
                  <a:cubicBezTo>
                    <a:pt x="578" y="608"/>
                    <a:pt x="578" y="608"/>
                    <a:pt x="608" y="608"/>
                  </a:cubicBezTo>
                  <a:cubicBezTo>
                    <a:pt x="608" y="608"/>
                    <a:pt x="608" y="608"/>
                    <a:pt x="638" y="578"/>
                  </a:cubicBezTo>
                  <a:cubicBezTo>
                    <a:pt x="760" y="456"/>
                    <a:pt x="760" y="274"/>
                    <a:pt x="63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517025" y="2184225"/>
              <a:ext cx="18275" cy="19000"/>
            </a:xfrm>
            <a:custGeom>
              <a:avLst/>
              <a:gdLst/>
              <a:ahLst/>
              <a:cxnLst/>
              <a:rect l="l" t="t" r="r" b="b"/>
              <a:pathLst>
                <a:path w="731" h="760" extrusionOk="0">
                  <a:moveTo>
                    <a:pt x="609" y="122"/>
                  </a:moveTo>
                  <a:cubicBezTo>
                    <a:pt x="487" y="0"/>
                    <a:pt x="274" y="0"/>
                    <a:pt x="153" y="122"/>
                  </a:cubicBezTo>
                  <a:cubicBezTo>
                    <a:pt x="153" y="122"/>
                    <a:pt x="153" y="152"/>
                    <a:pt x="153" y="152"/>
                  </a:cubicBezTo>
                  <a:cubicBezTo>
                    <a:pt x="122" y="152"/>
                    <a:pt x="122" y="152"/>
                    <a:pt x="122" y="182"/>
                  </a:cubicBezTo>
                  <a:cubicBezTo>
                    <a:pt x="1" y="304"/>
                    <a:pt x="1" y="486"/>
                    <a:pt x="122" y="638"/>
                  </a:cubicBezTo>
                  <a:cubicBezTo>
                    <a:pt x="244" y="760"/>
                    <a:pt x="457" y="760"/>
                    <a:pt x="578" y="638"/>
                  </a:cubicBezTo>
                  <a:cubicBezTo>
                    <a:pt x="578" y="608"/>
                    <a:pt x="578" y="608"/>
                    <a:pt x="578" y="608"/>
                  </a:cubicBezTo>
                  <a:cubicBezTo>
                    <a:pt x="609" y="608"/>
                    <a:pt x="609" y="608"/>
                    <a:pt x="609" y="578"/>
                  </a:cubicBezTo>
                  <a:cubicBezTo>
                    <a:pt x="730" y="456"/>
                    <a:pt x="730" y="274"/>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438750" y="2105175"/>
              <a:ext cx="21325" cy="21300"/>
            </a:xfrm>
            <a:custGeom>
              <a:avLst/>
              <a:gdLst/>
              <a:ahLst/>
              <a:cxnLst/>
              <a:rect l="l" t="t" r="r" b="b"/>
              <a:pathLst>
                <a:path w="853" h="852" extrusionOk="0">
                  <a:moveTo>
                    <a:pt x="700" y="153"/>
                  </a:moveTo>
                  <a:cubicBezTo>
                    <a:pt x="578" y="1"/>
                    <a:pt x="335" y="1"/>
                    <a:pt x="183" y="153"/>
                  </a:cubicBezTo>
                  <a:cubicBezTo>
                    <a:pt x="183" y="153"/>
                    <a:pt x="183" y="153"/>
                    <a:pt x="183" y="183"/>
                  </a:cubicBezTo>
                  <a:cubicBezTo>
                    <a:pt x="153" y="183"/>
                    <a:pt x="153" y="183"/>
                    <a:pt x="153" y="183"/>
                  </a:cubicBezTo>
                  <a:cubicBezTo>
                    <a:pt x="1" y="335"/>
                    <a:pt x="1" y="578"/>
                    <a:pt x="153" y="700"/>
                  </a:cubicBezTo>
                  <a:cubicBezTo>
                    <a:pt x="275" y="852"/>
                    <a:pt x="518" y="852"/>
                    <a:pt x="670" y="700"/>
                  </a:cubicBezTo>
                  <a:cubicBezTo>
                    <a:pt x="670" y="700"/>
                    <a:pt x="670" y="700"/>
                    <a:pt x="670" y="670"/>
                  </a:cubicBezTo>
                  <a:cubicBezTo>
                    <a:pt x="670" y="670"/>
                    <a:pt x="700" y="670"/>
                    <a:pt x="700" y="670"/>
                  </a:cubicBezTo>
                  <a:cubicBezTo>
                    <a:pt x="852" y="518"/>
                    <a:pt x="852" y="274"/>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516275" y="2028425"/>
              <a:ext cx="21300" cy="21325"/>
            </a:xfrm>
            <a:custGeom>
              <a:avLst/>
              <a:gdLst/>
              <a:ahLst/>
              <a:cxnLst/>
              <a:rect l="l" t="t" r="r" b="b"/>
              <a:pathLst>
                <a:path w="852" h="853" extrusionOk="0">
                  <a:moveTo>
                    <a:pt x="699" y="153"/>
                  </a:moveTo>
                  <a:cubicBezTo>
                    <a:pt x="578" y="1"/>
                    <a:pt x="335" y="1"/>
                    <a:pt x="183" y="153"/>
                  </a:cubicBezTo>
                  <a:cubicBezTo>
                    <a:pt x="183" y="153"/>
                    <a:pt x="183" y="153"/>
                    <a:pt x="183" y="183"/>
                  </a:cubicBezTo>
                  <a:cubicBezTo>
                    <a:pt x="183" y="183"/>
                    <a:pt x="152" y="183"/>
                    <a:pt x="152" y="183"/>
                  </a:cubicBezTo>
                  <a:cubicBezTo>
                    <a:pt x="0" y="335"/>
                    <a:pt x="0" y="548"/>
                    <a:pt x="152" y="700"/>
                  </a:cubicBezTo>
                  <a:cubicBezTo>
                    <a:pt x="274" y="852"/>
                    <a:pt x="517" y="852"/>
                    <a:pt x="669" y="700"/>
                  </a:cubicBezTo>
                  <a:cubicBezTo>
                    <a:pt x="669" y="700"/>
                    <a:pt x="669" y="700"/>
                    <a:pt x="669" y="670"/>
                  </a:cubicBezTo>
                  <a:cubicBezTo>
                    <a:pt x="699" y="670"/>
                    <a:pt x="699" y="670"/>
                    <a:pt x="699" y="670"/>
                  </a:cubicBezTo>
                  <a:cubicBezTo>
                    <a:pt x="851" y="518"/>
                    <a:pt x="851" y="305"/>
                    <a:pt x="69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438000" y="1949400"/>
              <a:ext cx="23575" cy="23600"/>
            </a:xfrm>
            <a:custGeom>
              <a:avLst/>
              <a:gdLst/>
              <a:ahLst/>
              <a:cxnLst/>
              <a:rect l="l" t="t" r="r" b="b"/>
              <a:pathLst>
                <a:path w="943" h="944" extrusionOk="0">
                  <a:moveTo>
                    <a:pt x="791" y="153"/>
                  </a:moveTo>
                  <a:cubicBezTo>
                    <a:pt x="639" y="1"/>
                    <a:pt x="365" y="1"/>
                    <a:pt x="213" y="153"/>
                  </a:cubicBezTo>
                  <a:cubicBezTo>
                    <a:pt x="213" y="153"/>
                    <a:pt x="213" y="183"/>
                    <a:pt x="213" y="183"/>
                  </a:cubicBezTo>
                  <a:cubicBezTo>
                    <a:pt x="183" y="183"/>
                    <a:pt x="183" y="183"/>
                    <a:pt x="183" y="183"/>
                  </a:cubicBezTo>
                  <a:cubicBezTo>
                    <a:pt x="1" y="366"/>
                    <a:pt x="1" y="609"/>
                    <a:pt x="183" y="791"/>
                  </a:cubicBezTo>
                  <a:cubicBezTo>
                    <a:pt x="335" y="943"/>
                    <a:pt x="578" y="943"/>
                    <a:pt x="760" y="791"/>
                  </a:cubicBezTo>
                  <a:cubicBezTo>
                    <a:pt x="760" y="761"/>
                    <a:pt x="760" y="761"/>
                    <a:pt x="760" y="761"/>
                  </a:cubicBezTo>
                  <a:cubicBezTo>
                    <a:pt x="791" y="761"/>
                    <a:pt x="791" y="761"/>
                    <a:pt x="791" y="730"/>
                  </a:cubicBezTo>
                  <a:cubicBezTo>
                    <a:pt x="943" y="578"/>
                    <a:pt x="943" y="33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360500" y="2026150"/>
              <a:ext cx="23575" cy="23600"/>
            </a:xfrm>
            <a:custGeom>
              <a:avLst/>
              <a:gdLst/>
              <a:ahLst/>
              <a:cxnLst/>
              <a:rect l="l" t="t" r="r" b="b"/>
              <a:pathLst>
                <a:path w="943" h="944" extrusionOk="0">
                  <a:moveTo>
                    <a:pt x="790" y="153"/>
                  </a:moveTo>
                  <a:cubicBezTo>
                    <a:pt x="639" y="1"/>
                    <a:pt x="365" y="1"/>
                    <a:pt x="213" y="153"/>
                  </a:cubicBezTo>
                  <a:cubicBezTo>
                    <a:pt x="213" y="153"/>
                    <a:pt x="213" y="183"/>
                    <a:pt x="183" y="183"/>
                  </a:cubicBezTo>
                  <a:cubicBezTo>
                    <a:pt x="183" y="183"/>
                    <a:pt x="183" y="183"/>
                    <a:pt x="152" y="183"/>
                  </a:cubicBezTo>
                  <a:cubicBezTo>
                    <a:pt x="0" y="365"/>
                    <a:pt x="0" y="609"/>
                    <a:pt x="152" y="791"/>
                  </a:cubicBezTo>
                  <a:cubicBezTo>
                    <a:pt x="335" y="943"/>
                    <a:pt x="578" y="943"/>
                    <a:pt x="730" y="791"/>
                  </a:cubicBezTo>
                  <a:cubicBezTo>
                    <a:pt x="760" y="761"/>
                    <a:pt x="760" y="761"/>
                    <a:pt x="760" y="761"/>
                  </a:cubicBezTo>
                  <a:cubicBezTo>
                    <a:pt x="760" y="761"/>
                    <a:pt x="790" y="761"/>
                    <a:pt x="790" y="730"/>
                  </a:cubicBezTo>
                  <a:cubicBezTo>
                    <a:pt x="942" y="578"/>
                    <a:pt x="942" y="335"/>
                    <a:pt x="79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282225" y="1947125"/>
              <a:ext cx="26625" cy="25875"/>
            </a:xfrm>
            <a:custGeom>
              <a:avLst/>
              <a:gdLst/>
              <a:ahLst/>
              <a:cxnLst/>
              <a:rect l="l" t="t" r="r" b="b"/>
              <a:pathLst>
                <a:path w="1065" h="1035" extrusionOk="0">
                  <a:moveTo>
                    <a:pt x="882" y="183"/>
                  </a:moveTo>
                  <a:cubicBezTo>
                    <a:pt x="700" y="1"/>
                    <a:pt x="426" y="1"/>
                    <a:pt x="244" y="183"/>
                  </a:cubicBezTo>
                  <a:cubicBezTo>
                    <a:pt x="213" y="183"/>
                    <a:pt x="213" y="183"/>
                    <a:pt x="213" y="183"/>
                  </a:cubicBezTo>
                  <a:cubicBezTo>
                    <a:pt x="213" y="213"/>
                    <a:pt x="213" y="213"/>
                    <a:pt x="183" y="213"/>
                  </a:cubicBezTo>
                  <a:cubicBezTo>
                    <a:pt x="0" y="396"/>
                    <a:pt x="0" y="669"/>
                    <a:pt x="183" y="852"/>
                  </a:cubicBezTo>
                  <a:cubicBezTo>
                    <a:pt x="365" y="1034"/>
                    <a:pt x="639" y="1034"/>
                    <a:pt x="821" y="852"/>
                  </a:cubicBezTo>
                  <a:cubicBezTo>
                    <a:pt x="821" y="852"/>
                    <a:pt x="852" y="852"/>
                    <a:pt x="852" y="821"/>
                  </a:cubicBezTo>
                  <a:cubicBezTo>
                    <a:pt x="852" y="821"/>
                    <a:pt x="852" y="821"/>
                    <a:pt x="882" y="821"/>
                  </a:cubicBezTo>
                  <a:cubicBezTo>
                    <a:pt x="1034" y="639"/>
                    <a:pt x="1064"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360500" y="1870375"/>
              <a:ext cx="25850" cy="25875"/>
            </a:xfrm>
            <a:custGeom>
              <a:avLst/>
              <a:gdLst/>
              <a:ahLst/>
              <a:cxnLst/>
              <a:rect l="l" t="t" r="r" b="b"/>
              <a:pathLst>
                <a:path w="1034" h="1035" extrusionOk="0">
                  <a:moveTo>
                    <a:pt x="851" y="183"/>
                  </a:moveTo>
                  <a:cubicBezTo>
                    <a:pt x="669" y="1"/>
                    <a:pt x="395" y="1"/>
                    <a:pt x="213" y="183"/>
                  </a:cubicBezTo>
                  <a:cubicBezTo>
                    <a:pt x="213" y="183"/>
                    <a:pt x="213" y="183"/>
                    <a:pt x="183" y="183"/>
                  </a:cubicBezTo>
                  <a:cubicBezTo>
                    <a:pt x="183" y="213"/>
                    <a:pt x="183" y="213"/>
                    <a:pt x="183" y="213"/>
                  </a:cubicBezTo>
                  <a:cubicBezTo>
                    <a:pt x="0" y="396"/>
                    <a:pt x="0" y="669"/>
                    <a:pt x="183" y="852"/>
                  </a:cubicBezTo>
                  <a:cubicBezTo>
                    <a:pt x="335" y="1034"/>
                    <a:pt x="639" y="1034"/>
                    <a:pt x="821" y="852"/>
                  </a:cubicBezTo>
                  <a:cubicBezTo>
                    <a:pt x="821" y="852"/>
                    <a:pt x="821" y="852"/>
                    <a:pt x="821" y="821"/>
                  </a:cubicBezTo>
                  <a:cubicBezTo>
                    <a:pt x="821" y="821"/>
                    <a:pt x="851" y="821"/>
                    <a:pt x="851" y="821"/>
                  </a:cubicBezTo>
                  <a:cubicBezTo>
                    <a:pt x="1034" y="639"/>
                    <a:pt x="1034" y="365"/>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204725" y="1868100"/>
              <a:ext cx="28125" cy="28150"/>
            </a:xfrm>
            <a:custGeom>
              <a:avLst/>
              <a:gdLst/>
              <a:ahLst/>
              <a:cxnLst/>
              <a:rect l="l" t="t" r="r" b="b"/>
              <a:pathLst>
                <a:path w="1125" h="1126" extrusionOk="0">
                  <a:moveTo>
                    <a:pt x="942" y="183"/>
                  </a:moveTo>
                  <a:cubicBezTo>
                    <a:pt x="730" y="0"/>
                    <a:pt x="426" y="0"/>
                    <a:pt x="243" y="183"/>
                  </a:cubicBezTo>
                  <a:cubicBezTo>
                    <a:pt x="213" y="183"/>
                    <a:pt x="213" y="213"/>
                    <a:pt x="213" y="213"/>
                  </a:cubicBezTo>
                  <a:cubicBezTo>
                    <a:pt x="213" y="213"/>
                    <a:pt x="182" y="213"/>
                    <a:pt x="182" y="244"/>
                  </a:cubicBezTo>
                  <a:cubicBezTo>
                    <a:pt x="0" y="426"/>
                    <a:pt x="0" y="730"/>
                    <a:pt x="182" y="943"/>
                  </a:cubicBezTo>
                  <a:cubicBezTo>
                    <a:pt x="365" y="1125"/>
                    <a:pt x="699" y="1125"/>
                    <a:pt x="882" y="943"/>
                  </a:cubicBezTo>
                  <a:cubicBezTo>
                    <a:pt x="882" y="912"/>
                    <a:pt x="882" y="912"/>
                    <a:pt x="912" y="912"/>
                  </a:cubicBezTo>
                  <a:cubicBezTo>
                    <a:pt x="912" y="912"/>
                    <a:pt x="912" y="912"/>
                    <a:pt x="912" y="882"/>
                  </a:cubicBezTo>
                  <a:cubicBezTo>
                    <a:pt x="1125" y="700"/>
                    <a:pt x="1125" y="396"/>
                    <a:pt x="94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282225" y="1791350"/>
              <a:ext cx="28150" cy="28150"/>
            </a:xfrm>
            <a:custGeom>
              <a:avLst/>
              <a:gdLst/>
              <a:ahLst/>
              <a:cxnLst/>
              <a:rect l="l" t="t" r="r" b="b"/>
              <a:pathLst>
                <a:path w="1126" h="1126" extrusionOk="0">
                  <a:moveTo>
                    <a:pt x="943" y="183"/>
                  </a:moveTo>
                  <a:cubicBezTo>
                    <a:pt x="760" y="1"/>
                    <a:pt x="426" y="1"/>
                    <a:pt x="244" y="183"/>
                  </a:cubicBezTo>
                  <a:cubicBezTo>
                    <a:pt x="244" y="183"/>
                    <a:pt x="244" y="213"/>
                    <a:pt x="213" y="213"/>
                  </a:cubicBezTo>
                  <a:cubicBezTo>
                    <a:pt x="213" y="213"/>
                    <a:pt x="213" y="213"/>
                    <a:pt x="213" y="244"/>
                  </a:cubicBezTo>
                  <a:cubicBezTo>
                    <a:pt x="0" y="426"/>
                    <a:pt x="0" y="730"/>
                    <a:pt x="183" y="943"/>
                  </a:cubicBezTo>
                  <a:cubicBezTo>
                    <a:pt x="396" y="1125"/>
                    <a:pt x="700" y="1125"/>
                    <a:pt x="882" y="943"/>
                  </a:cubicBezTo>
                  <a:cubicBezTo>
                    <a:pt x="912" y="912"/>
                    <a:pt x="912" y="912"/>
                    <a:pt x="912" y="912"/>
                  </a:cubicBezTo>
                  <a:cubicBezTo>
                    <a:pt x="912" y="912"/>
                    <a:pt x="943" y="912"/>
                    <a:pt x="943" y="882"/>
                  </a:cubicBezTo>
                  <a:cubicBezTo>
                    <a:pt x="1125" y="700"/>
                    <a:pt x="1125" y="396"/>
                    <a:pt x="94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126450" y="1789075"/>
              <a:ext cx="30425" cy="30425"/>
            </a:xfrm>
            <a:custGeom>
              <a:avLst/>
              <a:gdLst/>
              <a:ahLst/>
              <a:cxnLst/>
              <a:rect l="l" t="t" r="r" b="b"/>
              <a:pathLst>
                <a:path w="1217" h="1217" extrusionOk="0">
                  <a:moveTo>
                    <a:pt x="1003" y="213"/>
                  </a:moveTo>
                  <a:cubicBezTo>
                    <a:pt x="791" y="0"/>
                    <a:pt x="456" y="0"/>
                    <a:pt x="243" y="213"/>
                  </a:cubicBezTo>
                  <a:cubicBezTo>
                    <a:pt x="243" y="213"/>
                    <a:pt x="243" y="213"/>
                    <a:pt x="243" y="213"/>
                  </a:cubicBezTo>
                  <a:cubicBezTo>
                    <a:pt x="243" y="243"/>
                    <a:pt x="213" y="243"/>
                    <a:pt x="213" y="243"/>
                  </a:cubicBezTo>
                  <a:cubicBezTo>
                    <a:pt x="0" y="456"/>
                    <a:pt x="0" y="791"/>
                    <a:pt x="213" y="1003"/>
                  </a:cubicBezTo>
                  <a:cubicBezTo>
                    <a:pt x="426" y="1216"/>
                    <a:pt x="760" y="1216"/>
                    <a:pt x="973" y="1003"/>
                  </a:cubicBezTo>
                  <a:cubicBezTo>
                    <a:pt x="973" y="1003"/>
                    <a:pt x="973" y="1003"/>
                    <a:pt x="973" y="973"/>
                  </a:cubicBezTo>
                  <a:cubicBezTo>
                    <a:pt x="1003" y="973"/>
                    <a:pt x="1003" y="973"/>
                    <a:pt x="1003" y="973"/>
                  </a:cubicBezTo>
                  <a:cubicBezTo>
                    <a:pt x="1216" y="760"/>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203950" y="1712325"/>
              <a:ext cx="31175" cy="30425"/>
            </a:xfrm>
            <a:custGeom>
              <a:avLst/>
              <a:gdLst/>
              <a:ahLst/>
              <a:cxnLst/>
              <a:rect l="l" t="t" r="r" b="b"/>
              <a:pathLst>
                <a:path w="1247" h="1217" extrusionOk="0">
                  <a:moveTo>
                    <a:pt x="1034" y="213"/>
                  </a:moveTo>
                  <a:cubicBezTo>
                    <a:pt x="821" y="0"/>
                    <a:pt x="487" y="0"/>
                    <a:pt x="274" y="213"/>
                  </a:cubicBezTo>
                  <a:cubicBezTo>
                    <a:pt x="244" y="213"/>
                    <a:pt x="244" y="213"/>
                    <a:pt x="244" y="213"/>
                  </a:cubicBezTo>
                  <a:cubicBezTo>
                    <a:pt x="244" y="244"/>
                    <a:pt x="244" y="244"/>
                    <a:pt x="213" y="244"/>
                  </a:cubicBezTo>
                  <a:cubicBezTo>
                    <a:pt x="1" y="456"/>
                    <a:pt x="1" y="791"/>
                    <a:pt x="213" y="1003"/>
                  </a:cubicBezTo>
                  <a:cubicBezTo>
                    <a:pt x="426" y="1216"/>
                    <a:pt x="761" y="1216"/>
                    <a:pt x="973" y="1003"/>
                  </a:cubicBezTo>
                  <a:cubicBezTo>
                    <a:pt x="973" y="1003"/>
                    <a:pt x="973" y="1003"/>
                    <a:pt x="1004" y="973"/>
                  </a:cubicBezTo>
                  <a:cubicBezTo>
                    <a:pt x="1004" y="973"/>
                    <a:pt x="1004" y="973"/>
                    <a:pt x="1034" y="973"/>
                  </a:cubicBezTo>
                  <a:cubicBezTo>
                    <a:pt x="1247" y="760"/>
                    <a:pt x="1217"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125675" y="1633300"/>
              <a:ext cx="33475" cy="32700"/>
            </a:xfrm>
            <a:custGeom>
              <a:avLst/>
              <a:gdLst/>
              <a:ahLst/>
              <a:cxnLst/>
              <a:rect l="l" t="t" r="r" b="b"/>
              <a:pathLst>
                <a:path w="1339" h="1308" extrusionOk="0">
                  <a:moveTo>
                    <a:pt x="1095" y="213"/>
                  </a:moveTo>
                  <a:cubicBezTo>
                    <a:pt x="882" y="0"/>
                    <a:pt x="518" y="0"/>
                    <a:pt x="305" y="213"/>
                  </a:cubicBezTo>
                  <a:cubicBezTo>
                    <a:pt x="274" y="213"/>
                    <a:pt x="274" y="243"/>
                    <a:pt x="274" y="243"/>
                  </a:cubicBezTo>
                  <a:cubicBezTo>
                    <a:pt x="274" y="243"/>
                    <a:pt x="244" y="243"/>
                    <a:pt x="244" y="243"/>
                  </a:cubicBezTo>
                  <a:cubicBezTo>
                    <a:pt x="31" y="487"/>
                    <a:pt x="1" y="851"/>
                    <a:pt x="244" y="1064"/>
                  </a:cubicBezTo>
                  <a:cubicBezTo>
                    <a:pt x="457" y="1307"/>
                    <a:pt x="822" y="1307"/>
                    <a:pt x="1065" y="1094"/>
                  </a:cubicBezTo>
                  <a:cubicBezTo>
                    <a:pt x="1065" y="1064"/>
                    <a:pt x="1065" y="1064"/>
                    <a:pt x="1065" y="1064"/>
                  </a:cubicBezTo>
                  <a:cubicBezTo>
                    <a:pt x="1095" y="1034"/>
                    <a:pt x="1095" y="1034"/>
                    <a:pt x="1095" y="1034"/>
                  </a:cubicBezTo>
                  <a:cubicBezTo>
                    <a:pt x="1338" y="821"/>
                    <a:pt x="1338" y="456"/>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048175" y="1710050"/>
              <a:ext cx="32700" cy="32700"/>
            </a:xfrm>
            <a:custGeom>
              <a:avLst/>
              <a:gdLst/>
              <a:ahLst/>
              <a:cxnLst/>
              <a:rect l="l" t="t" r="r" b="b"/>
              <a:pathLst>
                <a:path w="1308" h="1308" extrusionOk="0">
                  <a:moveTo>
                    <a:pt x="1095" y="213"/>
                  </a:moveTo>
                  <a:cubicBezTo>
                    <a:pt x="882" y="0"/>
                    <a:pt x="517" y="0"/>
                    <a:pt x="274" y="213"/>
                  </a:cubicBezTo>
                  <a:cubicBezTo>
                    <a:pt x="274" y="213"/>
                    <a:pt x="274" y="243"/>
                    <a:pt x="274" y="243"/>
                  </a:cubicBezTo>
                  <a:cubicBezTo>
                    <a:pt x="244" y="243"/>
                    <a:pt x="244" y="243"/>
                    <a:pt x="244" y="243"/>
                  </a:cubicBezTo>
                  <a:cubicBezTo>
                    <a:pt x="1" y="487"/>
                    <a:pt x="1" y="851"/>
                    <a:pt x="244" y="1064"/>
                  </a:cubicBezTo>
                  <a:cubicBezTo>
                    <a:pt x="457" y="1307"/>
                    <a:pt x="821" y="1307"/>
                    <a:pt x="1034" y="1094"/>
                  </a:cubicBezTo>
                  <a:cubicBezTo>
                    <a:pt x="1064" y="1064"/>
                    <a:pt x="1064" y="1064"/>
                    <a:pt x="1064" y="1064"/>
                  </a:cubicBezTo>
                  <a:cubicBezTo>
                    <a:pt x="1064" y="1034"/>
                    <a:pt x="1095" y="1034"/>
                    <a:pt x="1095" y="1034"/>
                  </a:cubicBezTo>
                  <a:cubicBezTo>
                    <a:pt x="1308" y="821"/>
                    <a:pt x="1308" y="456"/>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1969900" y="1631025"/>
              <a:ext cx="35750" cy="34975"/>
            </a:xfrm>
            <a:custGeom>
              <a:avLst/>
              <a:gdLst/>
              <a:ahLst/>
              <a:cxnLst/>
              <a:rect l="l" t="t" r="r" b="b"/>
              <a:pathLst>
                <a:path w="1430" h="1399" extrusionOk="0">
                  <a:moveTo>
                    <a:pt x="1186" y="243"/>
                  </a:moveTo>
                  <a:cubicBezTo>
                    <a:pt x="943" y="0"/>
                    <a:pt x="548" y="0"/>
                    <a:pt x="305" y="243"/>
                  </a:cubicBezTo>
                  <a:cubicBezTo>
                    <a:pt x="305" y="243"/>
                    <a:pt x="305" y="243"/>
                    <a:pt x="274" y="243"/>
                  </a:cubicBezTo>
                  <a:cubicBezTo>
                    <a:pt x="274" y="274"/>
                    <a:pt x="274" y="274"/>
                    <a:pt x="274" y="274"/>
                  </a:cubicBezTo>
                  <a:cubicBezTo>
                    <a:pt x="1" y="517"/>
                    <a:pt x="1" y="912"/>
                    <a:pt x="244" y="1155"/>
                  </a:cubicBezTo>
                  <a:cubicBezTo>
                    <a:pt x="487" y="1398"/>
                    <a:pt x="882" y="1398"/>
                    <a:pt x="1125" y="1155"/>
                  </a:cubicBezTo>
                  <a:cubicBezTo>
                    <a:pt x="1156" y="1155"/>
                    <a:pt x="1156" y="1155"/>
                    <a:pt x="1156" y="1125"/>
                  </a:cubicBezTo>
                  <a:cubicBezTo>
                    <a:pt x="1156" y="1125"/>
                    <a:pt x="1186" y="1125"/>
                    <a:pt x="1186" y="1125"/>
                  </a:cubicBezTo>
                  <a:cubicBezTo>
                    <a:pt x="1429" y="882"/>
                    <a:pt x="1429" y="486"/>
                    <a:pt x="118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048175" y="1554275"/>
              <a:ext cx="34975" cy="34975"/>
            </a:xfrm>
            <a:custGeom>
              <a:avLst/>
              <a:gdLst/>
              <a:ahLst/>
              <a:cxnLst/>
              <a:rect l="l" t="t" r="r" b="b"/>
              <a:pathLst>
                <a:path w="1399" h="1399" extrusionOk="0">
                  <a:moveTo>
                    <a:pt x="1156" y="243"/>
                  </a:moveTo>
                  <a:cubicBezTo>
                    <a:pt x="912" y="0"/>
                    <a:pt x="517" y="0"/>
                    <a:pt x="274" y="243"/>
                  </a:cubicBezTo>
                  <a:cubicBezTo>
                    <a:pt x="274" y="243"/>
                    <a:pt x="274" y="243"/>
                    <a:pt x="274" y="243"/>
                  </a:cubicBezTo>
                  <a:cubicBezTo>
                    <a:pt x="244" y="274"/>
                    <a:pt x="244" y="274"/>
                    <a:pt x="244" y="274"/>
                  </a:cubicBezTo>
                  <a:cubicBezTo>
                    <a:pt x="1" y="517"/>
                    <a:pt x="1" y="912"/>
                    <a:pt x="244" y="1155"/>
                  </a:cubicBezTo>
                  <a:cubicBezTo>
                    <a:pt x="487" y="1398"/>
                    <a:pt x="882" y="1398"/>
                    <a:pt x="1125" y="1155"/>
                  </a:cubicBezTo>
                  <a:cubicBezTo>
                    <a:pt x="1125" y="1155"/>
                    <a:pt x="1125" y="1155"/>
                    <a:pt x="1125" y="1125"/>
                  </a:cubicBezTo>
                  <a:cubicBezTo>
                    <a:pt x="1156" y="1125"/>
                    <a:pt x="1156" y="1125"/>
                    <a:pt x="1156" y="1125"/>
                  </a:cubicBezTo>
                  <a:cubicBezTo>
                    <a:pt x="1399" y="882"/>
                    <a:pt x="1399" y="486"/>
                    <a:pt x="115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1892400" y="1551975"/>
              <a:ext cx="37250" cy="37275"/>
            </a:xfrm>
            <a:custGeom>
              <a:avLst/>
              <a:gdLst/>
              <a:ahLst/>
              <a:cxnLst/>
              <a:rect l="l" t="t" r="r" b="b"/>
              <a:pathLst>
                <a:path w="1490" h="1491" extrusionOk="0">
                  <a:moveTo>
                    <a:pt x="1247" y="244"/>
                  </a:moveTo>
                  <a:cubicBezTo>
                    <a:pt x="973" y="1"/>
                    <a:pt x="548" y="1"/>
                    <a:pt x="304" y="244"/>
                  </a:cubicBezTo>
                  <a:cubicBezTo>
                    <a:pt x="304" y="244"/>
                    <a:pt x="304" y="274"/>
                    <a:pt x="274" y="274"/>
                  </a:cubicBezTo>
                  <a:cubicBezTo>
                    <a:pt x="274" y="274"/>
                    <a:pt x="274" y="274"/>
                    <a:pt x="244" y="274"/>
                  </a:cubicBezTo>
                  <a:cubicBezTo>
                    <a:pt x="0" y="548"/>
                    <a:pt x="0" y="974"/>
                    <a:pt x="244" y="1217"/>
                  </a:cubicBezTo>
                  <a:cubicBezTo>
                    <a:pt x="517" y="1490"/>
                    <a:pt x="912" y="1490"/>
                    <a:pt x="1186" y="1217"/>
                  </a:cubicBezTo>
                  <a:cubicBezTo>
                    <a:pt x="1186" y="1217"/>
                    <a:pt x="1186" y="1217"/>
                    <a:pt x="1216" y="1217"/>
                  </a:cubicBezTo>
                  <a:cubicBezTo>
                    <a:pt x="1216" y="1186"/>
                    <a:pt x="1216" y="1186"/>
                    <a:pt x="1216" y="1186"/>
                  </a:cubicBezTo>
                  <a:cubicBezTo>
                    <a:pt x="1490" y="943"/>
                    <a:pt x="1490" y="518"/>
                    <a:pt x="12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1969900" y="1475225"/>
              <a:ext cx="38025" cy="37275"/>
            </a:xfrm>
            <a:custGeom>
              <a:avLst/>
              <a:gdLst/>
              <a:ahLst/>
              <a:cxnLst/>
              <a:rect l="l" t="t" r="r" b="b"/>
              <a:pathLst>
                <a:path w="1521" h="1491" extrusionOk="0">
                  <a:moveTo>
                    <a:pt x="1247" y="244"/>
                  </a:moveTo>
                  <a:cubicBezTo>
                    <a:pt x="1004" y="1"/>
                    <a:pt x="578" y="1"/>
                    <a:pt x="305" y="244"/>
                  </a:cubicBezTo>
                  <a:cubicBezTo>
                    <a:pt x="305" y="244"/>
                    <a:pt x="305" y="275"/>
                    <a:pt x="305" y="275"/>
                  </a:cubicBezTo>
                  <a:cubicBezTo>
                    <a:pt x="274" y="275"/>
                    <a:pt x="274" y="275"/>
                    <a:pt x="274" y="275"/>
                  </a:cubicBezTo>
                  <a:cubicBezTo>
                    <a:pt x="1" y="548"/>
                    <a:pt x="1" y="974"/>
                    <a:pt x="274" y="1217"/>
                  </a:cubicBezTo>
                  <a:cubicBezTo>
                    <a:pt x="518" y="1490"/>
                    <a:pt x="943" y="1490"/>
                    <a:pt x="1186" y="1217"/>
                  </a:cubicBezTo>
                  <a:cubicBezTo>
                    <a:pt x="1217" y="1217"/>
                    <a:pt x="1217" y="1217"/>
                    <a:pt x="1217" y="1217"/>
                  </a:cubicBezTo>
                  <a:cubicBezTo>
                    <a:pt x="1217" y="1186"/>
                    <a:pt x="1247" y="1186"/>
                    <a:pt x="1247" y="1186"/>
                  </a:cubicBezTo>
                  <a:cubicBezTo>
                    <a:pt x="1490" y="943"/>
                    <a:pt x="1521" y="518"/>
                    <a:pt x="12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1814125" y="1472200"/>
              <a:ext cx="40300" cy="40300"/>
            </a:xfrm>
            <a:custGeom>
              <a:avLst/>
              <a:gdLst/>
              <a:ahLst/>
              <a:cxnLst/>
              <a:rect l="l" t="t" r="r" b="b"/>
              <a:pathLst>
                <a:path w="1612" h="1612" extrusionOk="0">
                  <a:moveTo>
                    <a:pt x="1338" y="304"/>
                  </a:moveTo>
                  <a:cubicBezTo>
                    <a:pt x="1065" y="31"/>
                    <a:pt x="609" y="0"/>
                    <a:pt x="335" y="274"/>
                  </a:cubicBezTo>
                  <a:cubicBezTo>
                    <a:pt x="305" y="304"/>
                    <a:pt x="305" y="304"/>
                    <a:pt x="305" y="304"/>
                  </a:cubicBezTo>
                  <a:cubicBezTo>
                    <a:pt x="305" y="335"/>
                    <a:pt x="274" y="335"/>
                    <a:pt x="274" y="335"/>
                  </a:cubicBezTo>
                  <a:cubicBezTo>
                    <a:pt x="1" y="608"/>
                    <a:pt x="1" y="1064"/>
                    <a:pt x="274" y="1338"/>
                  </a:cubicBezTo>
                  <a:cubicBezTo>
                    <a:pt x="548" y="1611"/>
                    <a:pt x="1004" y="1611"/>
                    <a:pt x="1277" y="1338"/>
                  </a:cubicBezTo>
                  <a:cubicBezTo>
                    <a:pt x="1277" y="1338"/>
                    <a:pt x="1277" y="1307"/>
                    <a:pt x="1277" y="1307"/>
                  </a:cubicBezTo>
                  <a:cubicBezTo>
                    <a:pt x="1308" y="1307"/>
                    <a:pt x="1308" y="1307"/>
                    <a:pt x="1308" y="1307"/>
                  </a:cubicBezTo>
                  <a:cubicBezTo>
                    <a:pt x="1581" y="1034"/>
                    <a:pt x="1612" y="578"/>
                    <a:pt x="133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1891650" y="1395450"/>
              <a:ext cx="40300" cy="40300"/>
            </a:xfrm>
            <a:custGeom>
              <a:avLst/>
              <a:gdLst/>
              <a:ahLst/>
              <a:cxnLst/>
              <a:rect l="l" t="t" r="r" b="b"/>
              <a:pathLst>
                <a:path w="1612" h="1612" extrusionOk="0">
                  <a:moveTo>
                    <a:pt x="1337" y="304"/>
                  </a:moveTo>
                  <a:cubicBezTo>
                    <a:pt x="1064" y="31"/>
                    <a:pt x="608" y="0"/>
                    <a:pt x="334" y="274"/>
                  </a:cubicBezTo>
                  <a:cubicBezTo>
                    <a:pt x="334" y="304"/>
                    <a:pt x="334" y="304"/>
                    <a:pt x="304" y="304"/>
                  </a:cubicBezTo>
                  <a:cubicBezTo>
                    <a:pt x="304" y="335"/>
                    <a:pt x="304" y="335"/>
                    <a:pt x="304" y="335"/>
                  </a:cubicBezTo>
                  <a:cubicBezTo>
                    <a:pt x="0" y="608"/>
                    <a:pt x="0" y="1064"/>
                    <a:pt x="274" y="1338"/>
                  </a:cubicBezTo>
                  <a:cubicBezTo>
                    <a:pt x="547" y="1611"/>
                    <a:pt x="1003" y="1611"/>
                    <a:pt x="1277" y="1338"/>
                  </a:cubicBezTo>
                  <a:cubicBezTo>
                    <a:pt x="1307" y="1338"/>
                    <a:pt x="1307" y="1307"/>
                    <a:pt x="1307" y="1307"/>
                  </a:cubicBezTo>
                  <a:cubicBezTo>
                    <a:pt x="1307" y="1307"/>
                    <a:pt x="1307" y="1307"/>
                    <a:pt x="1337" y="1307"/>
                  </a:cubicBezTo>
                  <a:cubicBezTo>
                    <a:pt x="1611" y="1034"/>
                    <a:pt x="1611" y="578"/>
                    <a:pt x="1337"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1735850" y="1393175"/>
              <a:ext cx="42600" cy="42575"/>
            </a:xfrm>
            <a:custGeom>
              <a:avLst/>
              <a:gdLst/>
              <a:ahLst/>
              <a:cxnLst/>
              <a:rect l="l" t="t" r="r" b="b"/>
              <a:pathLst>
                <a:path w="1704" h="1703" extrusionOk="0">
                  <a:moveTo>
                    <a:pt x="1399" y="304"/>
                  </a:moveTo>
                  <a:cubicBezTo>
                    <a:pt x="1126" y="0"/>
                    <a:pt x="639" y="0"/>
                    <a:pt x="335" y="304"/>
                  </a:cubicBezTo>
                  <a:cubicBezTo>
                    <a:pt x="335" y="304"/>
                    <a:pt x="335" y="335"/>
                    <a:pt x="335" y="335"/>
                  </a:cubicBezTo>
                  <a:cubicBezTo>
                    <a:pt x="335" y="335"/>
                    <a:pt x="305" y="335"/>
                    <a:pt x="305" y="335"/>
                  </a:cubicBezTo>
                  <a:cubicBezTo>
                    <a:pt x="1" y="639"/>
                    <a:pt x="1" y="1094"/>
                    <a:pt x="305" y="1398"/>
                  </a:cubicBezTo>
                  <a:cubicBezTo>
                    <a:pt x="578" y="1702"/>
                    <a:pt x="1065" y="1702"/>
                    <a:pt x="1369" y="1398"/>
                  </a:cubicBezTo>
                  <a:cubicBezTo>
                    <a:pt x="1369" y="1398"/>
                    <a:pt x="1369" y="1398"/>
                    <a:pt x="1369" y="1398"/>
                  </a:cubicBezTo>
                  <a:cubicBezTo>
                    <a:pt x="1399" y="1368"/>
                    <a:pt x="1399" y="1368"/>
                    <a:pt x="1399" y="1368"/>
                  </a:cubicBezTo>
                  <a:cubicBezTo>
                    <a:pt x="1703" y="1064"/>
                    <a:pt x="1703" y="608"/>
                    <a:pt x="139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1814125" y="1316425"/>
              <a:ext cx="41825" cy="42575"/>
            </a:xfrm>
            <a:custGeom>
              <a:avLst/>
              <a:gdLst/>
              <a:ahLst/>
              <a:cxnLst/>
              <a:rect l="l" t="t" r="r" b="b"/>
              <a:pathLst>
                <a:path w="1673" h="1703" extrusionOk="0">
                  <a:moveTo>
                    <a:pt x="1399" y="304"/>
                  </a:moveTo>
                  <a:cubicBezTo>
                    <a:pt x="1095" y="0"/>
                    <a:pt x="639" y="0"/>
                    <a:pt x="335" y="304"/>
                  </a:cubicBezTo>
                  <a:cubicBezTo>
                    <a:pt x="335" y="304"/>
                    <a:pt x="305" y="335"/>
                    <a:pt x="305" y="335"/>
                  </a:cubicBezTo>
                  <a:cubicBezTo>
                    <a:pt x="305" y="335"/>
                    <a:pt x="305" y="335"/>
                    <a:pt x="274" y="335"/>
                  </a:cubicBezTo>
                  <a:cubicBezTo>
                    <a:pt x="1" y="639"/>
                    <a:pt x="1" y="1095"/>
                    <a:pt x="274" y="1398"/>
                  </a:cubicBezTo>
                  <a:cubicBezTo>
                    <a:pt x="578" y="1702"/>
                    <a:pt x="1034" y="1702"/>
                    <a:pt x="1338" y="1398"/>
                  </a:cubicBezTo>
                  <a:cubicBezTo>
                    <a:pt x="1338" y="1398"/>
                    <a:pt x="1338" y="1398"/>
                    <a:pt x="1368" y="1398"/>
                  </a:cubicBezTo>
                  <a:cubicBezTo>
                    <a:pt x="1368" y="1368"/>
                    <a:pt x="1368" y="1368"/>
                    <a:pt x="1368" y="1368"/>
                  </a:cubicBezTo>
                  <a:cubicBezTo>
                    <a:pt x="1672" y="1064"/>
                    <a:pt x="1672" y="608"/>
                    <a:pt x="139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1658350" y="1314150"/>
              <a:ext cx="44100" cy="44850"/>
            </a:xfrm>
            <a:custGeom>
              <a:avLst/>
              <a:gdLst/>
              <a:ahLst/>
              <a:cxnLst/>
              <a:rect l="l" t="t" r="r" b="b"/>
              <a:pathLst>
                <a:path w="1764" h="1794" extrusionOk="0">
                  <a:moveTo>
                    <a:pt x="1460" y="334"/>
                  </a:moveTo>
                  <a:cubicBezTo>
                    <a:pt x="1156" y="0"/>
                    <a:pt x="669" y="0"/>
                    <a:pt x="335" y="304"/>
                  </a:cubicBezTo>
                  <a:cubicBezTo>
                    <a:pt x="335" y="334"/>
                    <a:pt x="335" y="334"/>
                    <a:pt x="335" y="334"/>
                  </a:cubicBezTo>
                  <a:cubicBezTo>
                    <a:pt x="305" y="334"/>
                    <a:pt x="305" y="365"/>
                    <a:pt x="305" y="365"/>
                  </a:cubicBezTo>
                  <a:cubicBezTo>
                    <a:pt x="1" y="669"/>
                    <a:pt x="1" y="1155"/>
                    <a:pt x="305" y="1489"/>
                  </a:cubicBezTo>
                  <a:cubicBezTo>
                    <a:pt x="608" y="1793"/>
                    <a:pt x="1095" y="1793"/>
                    <a:pt x="1429" y="1489"/>
                  </a:cubicBezTo>
                  <a:cubicBezTo>
                    <a:pt x="1429" y="1489"/>
                    <a:pt x="1429" y="1459"/>
                    <a:pt x="1429" y="1459"/>
                  </a:cubicBezTo>
                  <a:cubicBezTo>
                    <a:pt x="1429" y="1459"/>
                    <a:pt x="1460" y="1459"/>
                    <a:pt x="1460" y="1459"/>
                  </a:cubicBezTo>
                  <a:cubicBezTo>
                    <a:pt x="1764" y="1125"/>
                    <a:pt x="1764" y="638"/>
                    <a:pt x="1460"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1735850" y="1237400"/>
              <a:ext cx="44875" cy="44850"/>
            </a:xfrm>
            <a:custGeom>
              <a:avLst/>
              <a:gdLst/>
              <a:ahLst/>
              <a:cxnLst/>
              <a:rect l="l" t="t" r="r" b="b"/>
              <a:pathLst>
                <a:path w="1795" h="1794" extrusionOk="0">
                  <a:moveTo>
                    <a:pt x="1490" y="334"/>
                  </a:moveTo>
                  <a:cubicBezTo>
                    <a:pt x="1156" y="0"/>
                    <a:pt x="670" y="0"/>
                    <a:pt x="366" y="304"/>
                  </a:cubicBezTo>
                  <a:cubicBezTo>
                    <a:pt x="335" y="334"/>
                    <a:pt x="335" y="334"/>
                    <a:pt x="335" y="334"/>
                  </a:cubicBezTo>
                  <a:cubicBezTo>
                    <a:pt x="335" y="334"/>
                    <a:pt x="305" y="365"/>
                    <a:pt x="305" y="365"/>
                  </a:cubicBezTo>
                  <a:cubicBezTo>
                    <a:pt x="1" y="669"/>
                    <a:pt x="1" y="1186"/>
                    <a:pt x="305" y="1490"/>
                  </a:cubicBezTo>
                  <a:cubicBezTo>
                    <a:pt x="609" y="1793"/>
                    <a:pt x="1126" y="1793"/>
                    <a:pt x="1430" y="1490"/>
                  </a:cubicBezTo>
                  <a:cubicBezTo>
                    <a:pt x="1430" y="1490"/>
                    <a:pt x="1430" y="1459"/>
                    <a:pt x="1430" y="1459"/>
                  </a:cubicBezTo>
                  <a:cubicBezTo>
                    <a:pt x="1460" y="1459"/>
                    <a:pt x="1460" y="1459"/>
                    <a:pt x="1460" y="1459"/>
                  </a:cubicBezTo>
                  <a:cubicBezTo>
                    <a:pt x="1764" y="1155"/>
                    <a:pt x="1794" y="638"/>
                    <a:pt x="1490"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1580075" y="1235100"/>
              <a:ext cx="47150" cy="47150"/>
            </a:xfrm>
            <a:custGeom>
              <a:avLst/>
              <a:gdLst/>
              <a:ahLst/>
              <a:cxnLst/>
              <a:rect l="l" t="t" r="r" b="b"/>
              <a:pathLst>
                <a:path w="1886" h="1886" extrusionOk="0">
                  <a:moveTo>
                    <a:pt x="1551" y="335"/>
                  </a:moveTo>
                  <a:cubicBezTo>
                    <a:pt x="1217" y="1"/>
                    <a:pt x="700" y="1"/>
                    <a:pt x="366" y="335"/>
                  </a:cubicBezTo>
                  <a:cubicBezTo>
                    <a:pt x="366" y="335"/>
                    <a:pt x="366" y="335"/>
                    <a:pt x="335" y="366"/>
                  </a:cubicBezTo>
                  <a:cubicBezTo>
                    <a:pt x="335" y="366"/>
                    <a:pt x="335" y="366"/>
                    <a:pt x="335" y="366"/>
                  </a:cubicBezTo>
                  <a:cubicBezTo>
                    <a:pt x="1" y="700"/>
                    <a:pt x="1" y="1217"/>
                    <a:pt x="305" y="1551"/>
                  </a:cubicBezTo>
                  <a:cubicBezTo>
                    <a:pt x="639" y="1885"/>
                    <a:pt x="1156" y="1885"/>
                    <a:pt x="1490" y="1551"/>
                  </a:cubicBezTo>
                  <a:cubicBezTo>
                    <a:pt x="1521" y="1551"/>
                    <a:pt x="1521" y="1551"/>
                    <a:pt x="1521" y="1551"/>
                  </a:cubicBezTo>
                  <a:cubicBezTo>
                    <a:pt x="1521" y="1521"/>
                    <a:pt x="1521" y="1521"/>
                    <a:pt x="1551" y="1521"/>
                  </a:cubicBezTo>
                  <a:cubicBezTo>
                    <a:pt x="1885" y="1186"/>
                    <a:pt x="1885" y="670"/>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1657600" y="1158350"/>
              <a:ext cx="47125" cy="47150"/>
            </a:xfrm>
            <a:custGeom>
              <a:avLst/>
              <a:gdLst/>
              <a:ahLst/>
              <a:cxnLst/>
              <a:rect l="l" t="t" r="r" b="b"/>
              <a:pathLst>
                <a:path w="1885" h="1886" extrusionOk="0">
                  <a:moveTo>
                    <a:pt x="1550" y="335"/>
                  </a:moveTo>
                  <a:cubicBezTo>
                    <a:pt x="1246" y="1"/>
                    <a:pt x="699" y="1"/>
                    <a:pt x="365" y="335"/>
                  </a:cubicBezTo>
                  <a:cubicBezTo>
                    <a:pt x="365" y="335"/>
                    <a:pt x="365" y="335"/>
                    <a:pt x="365" y="366"/>
                  </a:cubicBezTo>
                  <a:cubicBezTo>
                    <a:pt x="365" y="366"/>
                    <a:pt x="335" y="366"/>
                    <a:pt x="335" y="366"/>
                  </a:cubicBezTo>
                  <a:cubicBezTo>
                    <a:pt x="0" y="700"/>
                    <a:pt x="0" y="1217"/>
                    <a:pt x="335" y="1551"/>
                  </a:cubicBezTo>
                  <a:cubicBezTo>
                    <a:pt x="638" y="1886"/>
                    <a:pt x="1186" y="1886"/>
                    <a:pt x="1520" y="1551"/>
                  </a:cubicBezTo>
                  <a:cubicBezTo>
                    <a:pt x="1520" y="1551"/>
                    <a:pt x="1520" y="1551"/>
                    <a:pt x="1520" y="1551"/>
                  </a:cubicBezTo>
                  <a:cubicBezTo>
                    <a:pt x="1550" y="1521"/>
                    <a:pt x="1550" y="1521"/>
                    <a:pt x="1550" y="1521"/>
                  </a:cubicBezTo>
                  <a:cubicBezTo>
                    <a:pt x="1885" y="1186"/>
                    <a:pt x="1885" y="670"/>
                    <a:pt x="155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1501825" y="1156075"/>
              <a:ext cx="49400" cy="49425"/>
            </a:xfrm>
            <a:custGeom>
              <a:avLst/>
              <a:gdLst/>
              <a:ahLst/>
              <a:cxnLst/>
              <a:rect l="l" t="t" r="r" b="b"/>
              <a:pathLst>
                <a:path w="1976" h="1977" extrusionOk="0">
                  <a:moveTo>
                    <a:pt x="1641" y="366"/>
                  </a:moveTo>
                  <a:cubicBezTo>
                    <a:pt x="1307" y="1"/>
                    <a:pt x="730" y="1"/>
                    <a:pt x="395" y="335"/>
                  </a:cubicBezTo>
                  <a:cubicBezTo>
                    <a:pt x="395" y="366"/>
                    <a:pt x="365" y="366"/>
                    <a:pt x="365" y="366"/>
                  </a:cubicBezTo>
                  <a:cubicBezTo>
                    <a:pt x="365" y="366"/>
                    <a:pt x="365" y="366"/>
                    <a:pt x="334" y="396"/>
                  </a:cubicBezTo>
                  <a:cubicBezTo>
                    <a:pt x="0" y="730"/>
                    <a:pt x="0" y="1277"/>
                    <a:pt x="334" y="1642"/>
                  </a:cubicBezTo>
                  <a:cubicBezTo>
                    <a:pt x="669" y="1977"/>
                    <a:pt x="1246" y="1977"/>
                    <a:pt x="1581" y="1642"/>
                  </a:cubicBezTo>
                  <a:cubicBezTo>
                    <a:pt x="1581" y="1642"/>
                    <a:pt x="1611" y="1612"/>
                    <a:pt x="1611" y="1612"/>
                  </a:cubicBezTo>
                  <a:cubicBezTo>
                    <a:pt x="1611" y="1612"/>
                    <a:pt x="1611" y="1612"/>
                    <a:pt x="1641" y="1612"/>
                  </a:cubicBezTo>
                  <a:cubicBezTo>
                    <a:pt x="1976" y="1247"/>
                    <a:pt x="1976" y="700"/>
                    <a:pt x="164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1579325" y="1079325"/>
              <a:ext cx="49425" cy="49425"/>
            </a:xfrm>
            <a:custGeom>
              <a:avLst/>
              <a:gdLst/>
              <a:ahLst/>
              <a:cxnLst/>
              <a:rect l="l" t="t" r="r" b="b"/>
              <a:pathLst>
                <a:path w="1977" h="1977" extrusionOk="0">
                  <a:moveTo>
                    <a:pt x="1642" y="366"/>
                  </a:moveTo>
                  <a:cubicBezTo>
                    <a:pt x="1307" y="1"/>
                    <a:pt x="730" y="1"/>
                    <a:pt x="396" y="335"/>
                  </a:cubicBezTo>
                  <a:cubicBezTo>
                    <a:pt x="396" y="366"/>
                    <a:pt x="396" y="366"/>
                    <a:pt x="396" y="366"/>
                  </a:cubicBezTo>
                  <a:cubicBezTo>
                    <a:pt x="365" y="366"/>
                    <a:pt x="365" y="366"/>
                    <a:pt x="365" y="396"/>
                  </a:cubicBezTo>
                  <a:cubicBezTo>
                    <a:pt x="0" y="730"/>
                    <a:pt x="0" y="1277"/>
                    <a:pt x="365" y="1642"/>
                  </a:cubicBezTo>
                  <a:cubicBezTo>
                    <a:pt x="700" y="1977"/>
                    <a:pt x="1247" y="1977"/>
                    <a:pt x="1581" y="1642"/>
                  </a:cubicBezTo>
                  <a:cubicBezTo>
                    <a:pt x="1611" y="1642"/>
                    <a:pt x="1611" y="1612"/>
                    <a:pt x="1611" y="1612"/>
                  </a:cubicBezTo>
                  <a:cubicBezTo>
                    <a:pt x="1611" y="1612"/>
                    <a:pt x="1642" y="1612"/>
                    <a:pt x="1642" y="1612"/>
                  </a:cubicBezTo>
                  <a:cubicBezTo>
                    <a:pt x="1976" y="1247"/>
                    <a:pt x="1976" y="700"/>
                    <a:pt x="164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1423550" y="1077050"/>
              <a:ext cx="51700" cy="51700"/>
            </a:xfrm>
            <a:custGeom>
              <a:avLst/>
              <a:gdLst/>
              <a:ahLst/>
              <a:cxnLst/>
              <a:rect l="l" t="t" r="r" b="b"/>
              <a:pathLst>
                <a:path w="2068" h="2068" extrusionOk="0">
                  <a:moveTo>
                    <a:pt x="1733" y="365"/>
                  </a:moveTo>
                  <a:cubicBezTo>
                    <a:pt x="1368" y="1"/>
                    <a:pt x="791" y="1"/>
                    <a:pt x="426" y="365"/>
                  </a:cubicBezTo>
                  <a:cubicBezTo>
                    <a:pt x="395" y="365"/>
                    <a:pt x="395" y="365"/>
                    <a:pt x="395" y="396"/>
                  </a:cubicBezTo>
                  <a:cubicBezTo>
                    <a:pt x="395" y="396"/>
                    <a:pt x="395" y="396"/>
                    <a:pt x="365" y="396"/>
                  </a:cubicBezTo>
                  <a:cubicBezTo>
                    <a:pt x="0" y="761"/>
                    <a:pt x="0" y="1338"/>
                    <a:pt x="365" y="1703"/>
                  </a:cubicBezTo>
                  <a:cubicBezTo>
                    <a:pt x="730" y="2068"/>
                    <a:pt x="1307" y="2068"/>
                    <a:pt x="1672" y="1703"/>
                  </a:cubicBezTo>
                  <a:cubicBezTo>
                    <a:pt x="1672" y="1703"/>
                    <a:pt x="1672" y="1703"/>
                    <a:pt x="1702" y="1703"/>
                  </a:cubicBezTo>
                  <a:cubicBezTo>
                    <a:pt x="1702" y="1672"/>
                    <a:pt x="1702" y="1672"/>
                    <a:pt x="1702" y="1672"/>
                  </a:cubicBezTo>
                  <a:cubicBezTo>
                    <a:pt x="2067" y="1308"/>
                    <a:pt x="2067" y="73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1501825" y="1000300"/>
              <a:ext cx="51675" cy="51700"/>
            </a:xfrm>
            <a:custGeom>
              <a:avLst/>
              <a:gdLst/>
              <a:ahLst/>
              <a:cxnLst/>
              <a:rect l="l" t="t" r="r" b="b"/>
              <a:pathLst>
                <a:path w="2067" h="2068" extrusionOk="0">
                  <a:moveTo>
                    <a:pt x="1702" y="365"/>
                  </a:moveTo>
                  <a:cubicBezTo>
                    <a:pt x="1337" y="1"/>
                    <a:pt x="760" y="1"/>
                    <a:pt x="395" y="365"/>
                  </a:cubicBezTo>
                  <a:cubicBezTo>
                    <a:pt x="395" y="365"/>
                    <a:pt x="395" y="365"/>
                    <a:pt x="365" y="396"/>
                  </a:cubicBezTo>
                  <a:cubicBezTo>
                    <a:pt x="365" y="396"/>
                    <a:pt x="365" y="396"/>
                    <a:pt x="365" y="396"/>
                  </a:cubicBezTo>
                  <a:cubicBezTo>
                    <a:pt x="0" y="761"/>
                    <a:pt x="0" y="1338"/>
                    <a:pt x="334" y="1703"/>
                  </a:cubicBezTo>
                  <a:cubicBezTo>
                    <a:pt x="699" y="2068"/>
                    <a:pt x="1277" y="2068"/>
                    <a:pt x="1641" y="1703"/>
                  </a:cubicBezTo>
                  <a:cubicBezTo>
                    <a:pt x="1672" y="1703"/>
                    <a:pt x="1672" y="1703"/>
                    <a:pt x="1672" y="1703"/>
                  </a:cubicBezTo>
                  <a:cubicBezTo>
                    <a:pt x="1672" y="1672"/>
                    <a:pt x="1672" y="1672"/>
                    <a:pt x="1702" y="1672"/>
                  </a:cubicBezTo>
                  <a:cubicBezTo>
                    <a:pt x="2067" y="1308"/>
                    <a:pt x="2067" y="730"/>
                    <a:pt x="170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1346025" y="998025"/>
              <a:ext cx="54000" cy="53975"/>
            </a:xfrm>
            <a:custGeom>
              <a:avLst/>
              <a:gdLst/>
              <a:ahLst/>
              <a:cxnLst/>
              <a:rect l="l" t="t" r="r" b="b"/>
              <a:pathLst>
                <a:path w="2160" h="2159" extrusionOk="0">
                  <a:moveTo>
                    <a:pt x="1764" y="396"/>
                  </a:moveTo>
                  <a:cubicBezTo>
                    <a:pt x="1399" y="1"/>
                    <a:pt x="791" y="1"/>
                    <a:pt x="426" y="365"/>
                  </a:cubicBezTo>
                  <a:cubicBezTo>
                    <a:pt x="396" y="396"/>
                    <a:pt x="396" y="396"/>
                    <a:pt x="396" y="396"/>
                  </a:cubicBezTo>
                  <a:cubicBezTo>
                    <a:pt x="396" y="396"/>
                    <a:pt x="366" y="426"/>
                    <a:pt x="366" y="426"/>
                  </a:cubicBezTo>
                  <a:cubicBezTo>
                    <a:pt x="1" y="791"/>
                    <a:pt x="1" y="1399"/>
                    <a:pt x="366" y="1794"/>
                  </a:cubicBezTo>
                  <a:cubicBezTo>
                    <a:pt x="730" y="2159"/>
                    <a:pt x="1338" y="2159"/>
                    <a:pt x="1733" y="1794"/>
                  </a:cubicBezTo>
                  <a:cubicBezTo>
                    <a:pt x="1733" y="1794"/>
                    <a:pt x="1733" y="1763"/>
                    <a:pt x="1733" y="1763"/>
                  </a:cubicBezTo>
                  <a:cubicBezTo>
                    <a:pt x="1764" y="1763"/>
                    <a:pt x="1764" y="1763"/>
                    <a:pt x="1764" y="1763"/>
                  </a:cubicBezTo>
                  <a:cubicBezTo>
                    <a:pt x="2159" y="1368"/>
                    <a:pt x="2159" y="760"/>
                    <a:pt x="176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1423550" y="921275"/>
              <a:ext cx="53975" cy="53975"/>
            </a:xfrm>
            <a:custGeom>
              <a:avLst/>
              <a:gdLst/>
              <a:ahLst/>
              <a:cxnLst/>
              <a:rect l="l" t="t" r="r" b="b"/>
              <a:pathLst>
                <a:path w="2159" h="2159" extrusionOk="0">
                  <a:moveTo>
                    <a:pt x="1794" y="396"/>
                  </a:moveTo>
                  <a:cubicBezTo>
                    <a:pt x="1399" y="1"/>
                    <a:pt x="791" y="1"/>
                    <a:pt x="426" y="365"/>
                  </a:cubicBezTo>
                  <a:cubicBezTo>
                    <a:pt x="426" y="396"/>
                    <a:pt x="426" y="396"/>
                    <a:pt x="395" y="396"/>
                  </a:cubicBezTo>
                  <a:cubicBezTo>
                    <a:pt x="395" y="396"/>
                    <a:pt x="395" y="426"/>
                    <a:pt x="395" y="426"/>
                  </a:cubicBezTo>
                  <a:cubicBezTo>
                    <a:pt x="0" y="791"/>
                    <a:pt x="0" y="1399"/>
                    <a:pt x="365" y="1794"/>
                  </a:cubicBezTo>
                  <a:cubicBezTo>
                    <a:pt x="730" y="2159"/>
                    <a:pt x="1368" y="2159"/>
                    <a:pt x="1733" y="1794"/>
                  </a:cubicBezTo>
                  <a:cubicBezTo>
                    <a:pt x="1733" y="1794"/>
                    <a:pt x="1733" y="1764"/>
                    <a:pt x="1763" y="1764"/>
                  </a:cubicBezTo>
                  <a:cubicBezTo>
                    <a:pt x="1763" y="1764"/>
                    <a:pt x="1763" y="1764"/>
                    <a:pt x="1763" y="1764"/>
                  </a:cubicBezTo>
                  <a:cubicBezTo>
                    <a:pt x="2158" y="1368"/>
                    <a:pt x="2158" y="760"/>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1267775" y="919000"/>
              <a:ext cx="56250" cy="56250"/>
            </a:xfrm>
            <a:custGeom>
              <a:avLst/>
              <a:gdLst/>
              <a:ahLst/>
              <a:cxnLst/>
              <a:rect l="l" t="t" r="r" b="b"/>
              <a:pathLst>
                <a:path w="2250" h="2250" extrusionOk="0">
                  <a:moveTo>
                    <a:pt x="1854" y="396"/>
                  </a:moveTo>
                  <a:cubicBezTo>
                    <a:pt x="1459" y="0"/>
                    <a:pt x="821" y="0"/>
                    <a:pt x="426" y="396"/>
                  </a:cubicBezTo>
                  <a:cubicBezTo>
                    <a:pt x="426" y="396"/>
                    <a:pt x="426" y="396"/>
                    <a:pt x="426" y="426"/>
                  </a:cubicBezTo>
                  <a:cubicBezTo>
                    <a:pt x="395" y="426"/>
                    <a:pt x="395" y="426"/>
                    <a:pt x="395" y="426"/>
                  </a:cubicBezTo>
                  <a:cubicBezTo>
                    <a:pt x="0" y="821"/>
                    <a:pt x="0" y="1459"/>
                    <a:pt x="395" y="1855"/>
                  </a:cubicBezTo>
                  <a:cubicBezTo>
                    <a:pt x="790" y="2250"/>
                    <a:pt x="1398" y="2250"/>
                    <a:pt x="1824" y="1855"/>
                  </a:cubicBezTo>
                  <a:cubicBezTo>
                    <a:pt x="1824" y="1855"/>
                    <a:pt x="1824" y="1855"/>
                    <a:pt x="1824" y="1855"/>
                  </a:cubicBezTo>
                  <a:cubicBezTo>
                    <a:pt x="1824" y="1824"/>
                    <a:pt x="1854" y="1824"/>
                    <a:pt x="1854" y="1824"/>
                  </a:cubicBezTo>
                  <a:cubicBezTo>
                    <a:pt x="2249" y="1429"/>
                    <a:pt x="2249" y="791"/>
                    <a:pt x="185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1345275" y="842250"/>
              <a:ext cx="56250" cy="56250"/>
            </a:xfrm>
            <a:custGeom>
              <a:avLst/>
              <a:gdLst/>
              <a:ahLst/>
              <a:cxnLst/>
              <a:rect l="l" t="t" r="r" b="b"/>
              <a:pathLst>
                <a:path w="2250" h="2250" extrusionOk="0">
                  <a:moveTo>
                    <a:pt x="1855" y="396"/>
                  </a:moveTo>
                  <a:cubicBezTo>
                    <a:pt x="1490" y="0"/>
                    <a:pt x="852" y="0"/>
                    <a:pt x="456" y="396"/>
                  </a:cubicBezTo>
                  <a:cubicBezTo>
                    <a:pt x="426" y="396"/>
                    <a:pt x="426" y="396"/>
                    <a:pt x="426" y="426"/>
                  </a:cubicBezTo>
                  <a:cubicBezTo>
                    <a:pt x="426" y="426"/>
                    <a:pt x="426" y="426"/>
                    <a:pt x="396" y="426"/>
                  </a:cubicBezTo>
                  <a:cubicBezTo>
                    <a:pt x="1" y="821"/>
                    <a:pt x="1" y="1459"/>
                    <a:pt x="396" y="1855"/>
                  </a:cubicBezTo>
                  <a:cubicBezTo>
                    <a:pt x="791" y="2250"/>
                    <a:pt x="1429" y="2250"/>
                    <a:pt x="1824" y="1855"/>
                  </a:cubicBezTo>
                  <a:cubicBezTo>
                    <a:pt x="1824" y="1855"/>
                    <a:pt x="1824" y="1855"/>
                    <a:pt x="1855" y="1855"/>
                  </a:cubicBezTo>
                  <a:cubicBezTo>
                    <a:pt x="1855" y="1824"/>
                    <a:pt x="1855" y="1824"/>
                    <a:pt x="1855" y="1824"/>
                  </a:cubicBezTo>
                  <a:cubicBezTo>
                    <a:pt x="2250" y="1429"/>
                    <a:pt x="2250" y="791"/>
                    <a:pt x="185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1267000" y="763225"/>
              <a:ext cx="59300" cy="58525"/>
            </a:xfrm>
            <a:custGeom>
              <a:avLst/>
              <a:gdLst/>
              <a:ahLst/>
              <a:cxnLst/>
              <a:rect l="l" t="t" r="r" b="b"/>
              <a:pathLst>
                <a:path w="2372" h="2341" extrusionOk="0">
                  <a:moveTo>
                    <a:pt x="1946" y="426"/>
                  </a:moveTo>
                  <a:cubicBezTo>
                    <a:pt x="1551" y="0"/>
                    <a:pt x="882" y="0"/>
                    <a:pt x="487" y="395"/>
                  </a:cubicBezTo>
                  <a:cubicBezTo>
                    <a:pt x="457" y="426"/>
                    <a:pt x="457" y="426"/>
                    <a:pt x="457" y="426"/>
                  </a:cubicBezTo>
                  <a:cubicBezTo>
                    <a:pt x="457" y="426"/>
                    <a:pt x="426" y="426"/>
                    <a:pt x="426" y="456"/>
                  </a:cubicBezTo>
                  <a:cubicBezTo>
                    <a:pt x="1" y="851"/>
                    <a:pt x="1" y="1520"/>
                    <a:pt x="426" y="1946"/>
                  </a:cubicBezTo>
                  <a:cubicBezTo>
                    <a:pt x="821" y="2341"/>
                    <a:pt x="1490" y="2341"/>
                    <a:pt x="1916" y="1946"/>
                  </a:cubicBezTo>
                  <a:cubicBezTo>
                    <a:pt x="1916" y="1946"/>
                    <a:pt x="1916" y="1915"/>
                    <a:pt x="1916" y="1915"/>
                  </a:cubicBezTo>
                  <a:cubicBezTo>
                    <a:pt x="1946" y="1915"/>
                    <a:pt x="1946" y="1915"/>
                    <a:pt x="1946" y="1915"/>
                  </a:cubicBezTo>
                  <a:cubicBezTo>
                    <a:pt x="2372" y="1490"/>
                    <a:pt x="2372" y="821"/>
                    <a:pt x="194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1189500" y="839975"/>
              <a:ext cx="58525" cy="58525"/>
            </a:xfrm>
            <a:custGeom>
              <a:avLst/>
              <a:gdLst/>
              <a:ahLst/>
              <a:cxnLst/>
              <a:rect l="l" t="t" r="r" b="b"/>
              <a:pathLst>
                <a:path w="2341" h="2341" extrusionOk="0">
                  <a:moveTo>
                    <a:pt x="1946" y="426"/>
                  </a:moveTo>
                  <a:cubicBezTo>
                    <a:pt x="1551" y="0"/>
                    <a:pt x="882" y="0"/>
                    <a:pt x="456" y="395"/>
                  </a:cubicBezTo>
                  <a:cubicBezTo>
                    <a:pt x="456" y="426"/>
                    <a:pt x="456" y="426"/>
                    <a:pt x="456" y="426"/>
                  </a:cubicBezTo>
                  <a:cubicBezTo>
                    <a:pt x="426" y="426"/>
                    <a:pt x="426" y="426"/>
                    <a:pt x="426" y="456"/>
                  </a:cubicBezTo>
                  <a:cubicBezTo>
                    <a:pt x="0" y="851"/>
                    <a:pt x="0" y="1520"/>
                    <a:pt x="396" y="1946"/>
                  </a:cubicBezTo>
                  <a:cubicBezTo>
                    <a:pt x="821" y="2341"/>
                    <a:pt x="1490" y="2341"/>
                    <a:pt x="1885" y="1946"/>
                  </a:cubicBezTo>
                  <a:cubicBezTo>
                    <a:pt x="1915" y="1946"/>
                    <a:pt x="1915" y="1915"/>
                    <a:pt x="1915" y="1915"/>
                  </a:cubicBezTo>
                  <a:cubicBezTo>
                    <a:pt x="1915" y="1915"/>
                    <a:pt x="1915" y="1915"/>
                    <a:pt x="1946" y="1915"/>
                  </a:cubicBezTo>
                  <a:cubicBezTo>
                    <a:pt x="2341" y="1490"/>
                    <a:pt x="2341" y="821"/>
                    <a:pt x="194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1189500" y="684200"/>
              <a:ext cx="60825" cy="60800"/>
            </a:xfrm>
            <a:custGeom>
              <a:avLst/>
              <a:gdLst/>
              <a:ahLst/>
              <a:cxnLst/>
              <a:rect l="l" t="t" r="r" b="b"/>
              <a:pathLst>
                <a:path w="2433" h="2432" extrusionOk="0">
                  <a:moveTo>
                    <a:pt x="2007" y="426"/>
                  </a:moveTo>
                  <a:cubicBezTo>
                    <a:pt x="1581" y="0"/>
                    <a:pt x="882" y="0"/>
                    <a:pt x="456" y="426"/>
                  </a:cubicBezTo>
                  <a:cubicBezTo>
                    <a:pt x="456" y="426"/>
                    <a:pt x="456" y="426"/>
                    <a:pt x="456" y="456"/>
                  </a:cubicBezTo>
                  <a:cubicBezTo>
                    <a:pt x="426" y="456"/>
                    <a:pt x="426" y="456"/>
                    <a:pt x="426" y="456"/>
                  </a:cubicBezTo>
                  <a:cubicBezTo>
                    <a:pt x="0" y="882"/>
                    <a:pt x="0" y="1581"/>
                    <a:pt x="426" y="2006"/>
                  </a:cubicBezTo>
                  <a:cubicBezTo>
                    <a:pt x="821" y="2432"/>
                    <a:pt x="1520" y="2432"/>
                    <a:pt x="1946" y="2006"/>
                  </a:cubicBezTo>
                  <a:cubicBezTo>
                    <a:pt x="1976" y="2006"/>
                    <a:pt x="1976" y="2006"/>
                    <a:pt x="1976" y="2006"/>
                  </a:cubicBezTo>
                  <a:cubicBezTo>
                    <a:pt x="1976" y="1976"/>
                    <a:pt x="2007" y="1976"/>
                    <a:pt x="2007" y="1976"/>
                  </a:cubicBezTo>
                  <a:cubicBezTo>
                    <a:pt x="2432" y="1550"/>
                    <a:pt x="2432" y="851"/>
                    <a:pt x="200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1111225" y="760950"/>
              <a:ext cx="61575" cy="60800"/>
            </a:xfrm>
            <a:custGeom>
              <a:avLst/>
              <a:gdLst/>
              <a:ahLst/>
              <a:cxnLst/>
              <a:rect l="l" t="t" r="r" b="b"/>
              <a:pathLst>
                <a:path w="2463" h="2432" extrusionOk="0">
                  <a:moveTo>
                    <a:pt x="2037" y="426"/>
                  </a:moveTo>
                  <a:cubicBezTo>
                    <a:pt x="1612" y="0"/>
                    <a:pt x="913" y="0"/>
                    <a:pt x="487" y="426"/>
                  </a:cubicBezTo>
                  <a:cubicBezTo>
                    <a:pt x="487" y="426"/>
                    <a:pt x="487" y="426"/>
                    <a:pt x="457" y="456"/>
                  </a:cubicBezTo>
                  <a:cubicBezTo>
                    <a:pt x="457" y="456"/>
                    <a:pt x="457" y="456"/>
                    <a:pt x="457" y="456"/>
                  </a:cubicBezTo>
                  <a:cubicBezTo>
                    <a:pt x="31" y="882"/>
                    <a:pt x="1" y="1581"/>
                    <a:pt x="426" y="2006"/>
                  </a:cubicBezTo>
                  <a:cubicBezTo>
                    <a:pt x="852" y="2432"/>
                    <a:pt x="1551" y="2432"/>
                    <a:pt x="1976" y="2006"/>
                  </a:cubicBezTo>
                  <a:cubicBezTo>
                    <a:pt x="1976" y="2006"/>
                    <a:pt x="2007" y="2006"/>
                    <a:pt x="2007" y="2006"/>
                  </a:cubicBezTo>
                  <a:cubicBezTo>
                    <a:pt x="2007" y="1976"/>
                    <a:pt x="2007" y="1976"/>
                    <a:pt x="2037" y="1976"/>
                  </a:cubicBezTo>
                  <a:cubicBezTo>
                    <a:pt x="2463" y="1550"/>
                    <a:pt x="2463" y="851"/>
                    <a:pt x="203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1111225" y="605175"/>
              <a:ext cx="63100" cy="63075"/>
            </a:xfrm>
            <a:custGeom>
              <a:avLst/>
              <a:gdLst/>
              <a:ahLst/>
              <a:cxnLst/>
              <a:rect l="l" t="t" r="r" b="b"/>
              <a:pathLst>
                <a:path w="2524" h="2523" extrusionOk="0">
                  <a:moveTo>
                    <a:pt x="2098" y="456"/>
                  </a:moveTo>
                  <a:cubicBezTo>
                    <a:pt x="1642" y="0"/>
                    <a:pt x="943" y="0"/>
                    <a:pt x="487" y="426"/>
                  </a:cubicBezTo>
                  <a:cubicBezTo>
                    <a:pt x="487" y="456"/>
                    <a:pt x="487" y="456"/>
                    <a:pt x="487" y="456"/>
                  </a:cubicBezTo>
                  <a:cubicBezTo>
                    <a:pt x="457" y="456"/>
                    <a:pt x="457" y="456"/>
                    <a:pt x="457" y="486"/>
                  </a:cubicBezTo>
                  <a:cubicBezTo>
                    <a:pt x="1" y="912"/>
                    <a:pt x="1" y="1641"/>
                    <a:pt x="426" y="2067"/>
                  </a:cubicBezTo>
                  <a:cubicBezTo>
                    <a:pt x="882" y="2523"/>
                    <a:pt x="1612" y="2523"/>
                    <a:pt x="2037" y="2097"/>
                  </a:cubicBezTo>
                  <a:cubicBezTo>
                    <a:pt x="2068" y="2097"/>
                    <a:pt x="2068" y="2067"/>
                    <a:pt x="2068" y="2067"/>
                  </a:cubicBezTo>
                  <a:cubicBezTo>
                    <a:pt x="2068" y="2067"/>
                    <a:pt x="2068" y="2067"/>
                    <a:pt x="2098" y="2037"/>
                  </a:cubicBezTo>
                  <a:cubicBezTo>
                    <a:pt x="2524" y="1611"/>
                    <a:pt x="2524" y="881"/>
                    <a:pt x="209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1033725" y="681900"/>
              <a:ext cx="63100" cy="63100"/>
            </a:xfrm>
            <a:custGeom>
              <a:avLst/>
              <a:gdLst/>
              <a:ahLst/>
              <a:cxnLst/>
              <a:rect l="l" t="t" r="r" b="b"/>
              <a:pathLst>
                <a:path w="2524" h="2524" extrusionOk="0">
                  <a:moveTo>
                    <a:pt x="2098" y="457"/>
                  </a:moveTo>
                  <a:cubicBezTo>
                    <a:pt x="1642" y="1"/>
                    <a:pt x="943" y="1"/>
                    <a:pt x="487" y="427"/>
                  </a:cubicBezTo>
                  <a:cubicBezTo>
                    <a:pt x="487" y="457"/>
                    <a:pt x="456" y="457"/>
                    <a:pt x="456" y="457"/>
                  </a:cubicBezTo>
                  <a:cubicBezTo>
                    <a:pt x="456" y="457"/>
                    <a:pt x="456" y="457"/>
                    <a:pt x="426" y="487"/>
                  </a:cubicBezTo>
                  <a:cubicBezTo>
                    <a:pt x="0" y="913"/>
                    <a:pt x="0" y="1642"/>
                    <a:pt x="426" y="2098"/>
                  </a:cubicBezTo>
                  <a:cubicBezTo>
                    <a:pt x="882" y="2524"/>
                    <a:pt x="1581" y="2524"/>
                    <a:pt x="2037" y="2098"/>
                  </a:cubicBezTo>
                  <a:cubicBezTo>
                    <a:pt x="2037" y="2098"/>
                    <a:pt x="2037" y="2068"/>
                    <a:pt x="2067" y="2068"/>
                  </a:cubicBezTo>
                  <a:cubicBezTo>
                    <a:pt x="2067" y="2068"/>
                    <a:pt x="2067" y="2068"/>
                    <a:pt x="2067" y="2037"/>
                  </a:cubicBezTo>
                  <a:cubicBezTo>
                    <a:pt x="2523" y="1612"/>
                    <a:pt x="2523" y="882"/>
                    <a:pt x="2098"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955450" y="602875"/>
              <a:ext cx="65375" cy="65375"/>
            </a:xfrm>
            <a:custGeom>
              <a:avLst/>
              <a:gdLst/>
              <a:ahLst/>
              <a:cxnLst/>
              <a:rect l="l" t="t" r="r" b="b"/>
              <a:pathLst>
                <a:path w="2615" h="2615" extrusionOk="0">
                  <a:moveTo>
                    <a:pt x="2159" y="457"/>
                  </a:moveTo>
                  <a:cubicBezTo>
                    <a:pt x="1703" y="1"/>
                    <a:pt x="973" y="1"/>
                    <a:pt x="517" y="457"/>
                  </a:cubicBezTo>
                  <a:cubicBezTo>
                    <a:pt x="487" y="457"/>
                    <a:pt x="487" y="457"/>
                    <a:pt x="487" y="457"/>
                  </a:cubicBezTo>
                  <a:cubicBezTo>
                    <a:pt x="487" y="487"/>
                    <a:pt x="456" y="487"/>
                    <a:pt x="456" y="487"/>
                  </a:cubicBezTo>
                  <a:cubicBezTo>
                    <a:pt x="1" y="943"/>
                    <a:pt x="1" y="1703"/>
                    <a:pt x="456" y="2159"/>
                  </a:cubicBezTo>
                  <a:cubicBezTo>
                    <a:pt x="912" y="2615"/>
                    <a:pt x="1672" y="2615"/>
                    <a:pt x="2128" y="2159"/>
                  </a:cubicBezTo>
                  <a:cubicBezTo>
                    <a:pt x="2128" y="2159"/>
                    <a:pt x="2128" y="2159"/>
                    <a:pt x="2128" y="2159"/>
                  </a:cubicBezTo>
                  <a:cubicBezTo>
                    <a:pt x="2159" y="2129"/>
                    <a:pt x="2159" y="2129"/>
                    <a:pt x="2159" y="2129"/>
                  </a:cubicBezTo>
                  <a:cubicBezTo>
                    <a:pt x="2615" y="1673"/>
                    <a:pt x="2615" y="913"/>
                    <a:pt x="2159"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1032950" y="526125"/>
              <a:ext cx="66150" cy="65375"/>
            </a:xfrm>
            <a:custGeom>
              <a:avLst/>
              <a:gdLst/>
              <a:ahLst/>
              <a:cxnLst/>
              <a:rect l="l" t="t" r="r" b="b"/>
              <a:pathLst>
                <a:path w="2646" h="2615" extrusionOk="0">
                  <a:moveTo>
                    <a:pt x="2189" y="457"/>
                  </a:moveTo>
                  <a:cubicBezTo>
                    <a:pt x="1733" y="1"/>
                    <a:pt x="974" y="1"/>
                    <a:pt x="518" y="457"/>
                  </a:cubicBezTo>
                  <a:cubicBezTo>
                    <a:pt x="518" y="457"/>
                    <a:pt x="518" y="457"/>
                    <a:pt x="487" y="457"/>
                  </a:cubicBezTo>
                  <a:cubicBezTo>
                    <a:pt x="487" y="487"/>
                    <a:pt x="487" y="487"/>
                    <a:pt x="487" y="487"/>
                  </a:cubicBezTo>
                  <a:cubicBezTo>
                    <a:pt x="1" y="943"/>
                    <a:pt x="1" y="1703"/>
                    <a:pt x="457" y="2159"/>
                  </a:cubicBezTo>
                  <a:cubicBezTo>
                    <a:pt x="913" y="2615"/>
                    <a:pt x="1673" y="2615"/>
                    <a:pt x="2129" y="2159"/>
                  </a:cubicBezTo>
                  <a:cubicBezTo>
                    <a:pt x="2129" y="2159"/>
                    <a:pt x="2129" y="2159"/>
                    <a:pt x="2159" y="2159"/>
                  </a:cubicBezTo>
                  <a:cubicBezTo>
                    <a:pt x="2159" y="2129"/>
                    <a:pt x="2159" y="2129"/>
                    <a:pt x="2189" y="2129"/>
                  </a:cubicBezTo>
                  <a:cubicBezTo>
                    <a:pt x="2645" y="1673"/>
                    <a:pt x="2645" y="913"/>
                    <a:pt x="2189"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954700" y="447100"/>
              <a:ext cx="68400" cy="67650"/>
            </a:xfrm>
            <a:custGeom>
              <a:avLst/>
              <a:gdLst/>
              <a:ahLst/>
              <a:cxnLst/>
              <a:rect l="l" t="t" r="r" b="b"/>
              <a:pathLst>
                <a:path w="2736" h="2706" extrusionOk="0">
                  <a:moveTo>
                    <a:pt x="2280" y="487"/>
                  </a:moveTo>
                  <a:cubicBezTo>
                    <a:pt x="1793" y="1"/>
                    <a:pt x="1034" y="1"/>
                    <a:pt x="547" y="457"/>
                  </a:cubicBezTo>
                  <a:cubicBezTo>
                    <a:pt x="547" y="457"/>
                    <a:pt x="517" y="487"/>
                    <a:pt x="517" y="487"/>
                  </a:cubicBezTo>
                  <a:cubicBezTo>
                    <a:pt x="517" y="487"/>
                    <a:pt x="517" y="487"/>
                    <a:pt x="486" y="517"/>
                  </a:cubicBezTo>
                  <a:cubicBezTo>
                    <a:pt x="31" y="973"/>
                    <a:pt x="0" y="1764"/>
                    <a:pt x="486" y="2220"/>
                  </a:cubicBezTo>
                  <a:cubicBezTo>
                    <a:pt x="942" y="2706"/>
                    <a:pt x="1733" y="2706"/>
                    <a:pt x="2219" y="2250"/>
                  </a:cubicBezTo>
                  <a:cubicBezTo>
                    <a:pt x="2219" y="2220"/>
                    <a:pt x="2219" y="2220"/>
                    <a:pt x="2219" y="2220"/>
                  </a:cubicBezTo>
                  <a:cubicBezTo>
                    <a:pt x="2249" y="2220"/>
                    <a:pt x="2249" y="2220"/>
                    <a:pt x="2249" y="2189"/>
                  </a:cubicBezTo>
                  <a:cubicBezTo>
                    <a:pt x="2736" y="1733"/>
                    <a:pt x="2736" y="943"/>
                    <a:pt x="228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877175" y="523850"/>
              <a:ext cx="68425" cy="67650"/>
            </a:xfrm>
            <a:custGeom>
              <a:avLst/>
              <a:gdLst/>
              <a:ahLst/>
              <a:cxnLst/>
              <a:rect l="l" t="t" r="r" b="b"/>
              <a:pathLst>
                <a:path w="2737" h="2706" extrusionOk="0">
                  <a:moveTo>
                    <a:pt x="2250" y="487"/>
                  </a:moveTo>
                  <a:cubicBezTo>
                    <a:pt x="1794" y="1"/>
                    <a:pt x="1004" y="1"/>
                    <a:pt x="518" y="457"/>
                  </a:cubicBezTo>
                  <a:cubicBezTo>
                    <a:pt x="518" y="457"/>
                    <a:pt x="518" y="487"/>
                    <a:pt x="518" y="487"/>
                  </a:cubicBezTo>
                  <a:cubicBezTo>
                    <a:pt x="518" y="487"/>
                    <a:pt x="487" y="487"/>
                    <a:pt x="487" y="517"/>
                  </a:cubicBezTo>
                  <a:cubicBezTo>
                    <a:pt x="1" y="973"/>
                    <a:pt x="1" y="1764"/>
                    <a:pt x="487" y="2220"/>
                  </a:cubicBezTo>
                  <a:cubicBezTo>
                    <a:pt x="943" y="2706"/>
                    <a:pt x="1733" y="2706"/>
                    <a:pt x="2189" y="2250"/>
                  </a:cubicBezTo>
                  <a:cubicBezTo>
                    <a:pt x="2220" y="2220"/>
                    <a:pt x="2220" y="2220"/>
                    <a:pt x="2220" y="2220"/>
                  </a:cubicBezTo>
                  <a:cubicBezTo>
                    <a:pt x="2220" y="2220"/>
                    <a:pt x="2250" y="2220"/>
                    <a:pt x="2250" y="2189"/>
                  </a:cubicBezTo>
                  <a:cubicBezTo>
                    <a:pt x="2736" y="1733"/>
                    <a:pt x="2736" y="943"/>
                    <a:pt x="225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877175" y="368075"/>
              <a:ext cx="69950" cy="69925"/>
            </a:xfrm>
            <a:custGeom>
              <a:avLst/>
              <a:gdLst/>
              <a:ahLst/>
              <a:cxnLst/>
              <a:rect l="l" t="t" r="r" b="b"/>
              <a:pathLst>
                <a:path w="2798" h="2797" extrusionOk="0">
                  <a:moveTo>
                    <a:pt x="2311" y="487"/>
                  </a:moveTo>
                  <a:cubicBezTo>
                    <a:pt x="1825" y="1"/>
                    <a:pt x="1034" y="1"/>
                    <a:pt x="548" y="487"/>
                  </a:cubicBezTo>
                  <a:cubicBezTo>
                    <a:pt x="518" y="487"/>
                    <a:pt x="518" y="487"/>
                    <a:pt x="518" y="487"/>
                  </a:cubicBezTo>
                  <a:cubicBezTo>
                    <a:pt x="518" y="517"/>
                    <a:pt x="487" y="517"/>
                    <a:pt x="487" y="517"/>
                  </a:cubicBezTo>
                  <a:cubicBezTo>
                    <a:pt x="1" y="1004"/>
                    <a:pt x="1" y="1794"/>
                    <a:pt x="487" y="2311"/>
                  </a:cubicBezTo>
                  <a:cubicBezTo>
                    <a:pt x="973" y="2797"/>
                    <a:pt x="1764" y="2797"/>
                    <a:pt x="2280" y="2311"/>
                  </a:cubicBezTo>
                  <a:cubicBezTo>
                    <a:pt x="2280" y="2311"/>
                    <a:pt x="2280" y="2311"/>
                    <a:pt x="2280" y="2280"/>
                  </a:cubicBezTo>
                  <a:cubicBezTo>
                    <a:pt x="2280" y="2280"/>
                    <a:pt x="2311" y="2280"/>
                    <a:pt x="2311" y="2280"/>
                  </a:cubicBezTo>
                  <a:cubicBezTo>
                    <a:pt x="2797" y="1794"/>
                    <a:pt x="2797" y="973"/>
                    <a:pt x="231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798925" y="444825"/>
              <a:ext cx="70675" cy="69925"/>
            </a:xfrm>
            <a:custGeom>
              <a:avLst/>
              <a:gdLst/>
              <a:ahLst/>
              <a:cxnLst/>
              <a:rect l="l" t="t" r="r" b="b"/>
              <a:pathLst>
                <a:path w="2827" h="2797" extrusionOk="0">
                  <a:moveTo>
                    <a:pt x="2340" y="487"/>
                  </a:moveTo>
                  <a:cubicBezTo>
                    <a:pt x="1854" y="1"/>
                    <a:pt x="1064" y="1"/>
                    <a:pt x="547" y="487"/>
                  </a:cubicBezTo>
                  <a:cubicBezTo>
                    <a:pt x="547" y="487"/>
                    <a:pt x="547" y="487"/>
                    <a:pt x="547" y="487"/>
                  </a:cubicBezTo>
                  <a:cubicBezTo>
                    <a:pt x="517" y="517"/>
                    <a:pt x="517" y="517"/>
                    <a:pt x="517" y="517"/>
                  </a:cubicBezTo>
                  <a:cubicBezTo>
                    <a:pt x="30" y="1004"/>
                    <a:pt x="0" y="1824"/>
                    <a:pt x="486" y="2311"/>
                  </a:cubicBezTo>
                  <a:cubicBezTo>
                    <a:pt x="1003" y="2797"/>
                    <a:pt x="1793" y="2797"/>
                    <a:pt x="2280" y="2311"/>
                  </a:cubicBezTo>
                  <a:cubicBezTo>
                    <a:pt x="2280" y="2311"/>
                    <a:pt x="2310" y="2311"/>
                    <a:pt x="2310" y="2280"/>
                  </a:cubicBezTo>
                  <a:cubicBezTo>
                    <a:pt x="2310" y="2280"/>
                    <a:pt x="2310" y="2280"/>
                    <a:pt x="2340" y="2280"/>
                  </a:cubicBezTo>
                  <a:cubicBezTo>
                    <a:pt x="2827" y="1794"/>
                    <a:pt x="2827" y="973"/>
                    <a:pt x="234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644650" y="441025"/>
              <a:ext cx="72975" cy="72975"/>
            </a:xfrm>
            <a:custGeom>
              <a:avLst/>
              <a:gdLst/>
              <a:ahLst/>
              <a:cxnLst/>
              <a:rect l="l" t="t" r="r" b="b"/>
              <a:pathLst>
                <a:path w="2919" h="2919" extrusionOk="0">
                  <a:moveTo>
                    <a:pt x="487" y="578"/>
                  </a:moveTo>
                  <a:cubicBezTo>
                    <a:pt x="1" y="1095"/>
                    <a:pt x="1" y="1885"/>
                    <a:pt x="487" y="2402"/>
                  </a:cubicBezTo>
                  <a:cubicBezTo>
                    <a:pt x="1004" y="2919"/>
                    <a:pt x="1794" y="2919"/>
                    <a:pt x="2311" y="2432"/>
                  </a:cubicBezTo>
                  <a:cubicBezTo>
                    <a:pt x="2341" y="2432"/>
                    <a:pt x="2341" y="2432"/>
                    <a:pt x="2341" y="2402"/>
                  </a:cubicBezTo>
                  <a:cubicBezTo>
                    <a:pt x="2341" y="2402"/>
                    <a:pt x="2341" y="2402"/>
                    <a:pt x="2372" y="2402"/>
                  </a:cubicBezTo>
                  <a:cubicBezTo>
                    <a:pt x="2372" y="2371"/>
                    <a:pt x="2372" y="2371"/>
                    <a:pt x="2372" y="2371"/>
                  </a:cubicBezTo>
                  <a:cubicBezTo>
                    <a:pt x="2888" y="1855"/>
                    <a:pt x="2919" y="1034"/>
                    <a:pt x="2402" y="517"/>
                  </a:cubicBezTo>
                  <a:cubicBezTo>
                    <a:pt x="1885" y="1"/>
                    <a:pt x="1065" y="1"/>
                    <a:pt x="548" y="517"/>
                  </a:cubicBezTo>
                  <a:cubicBezTo>
                    <a:pt x="548" y="517"/>
                    <a:pt x="548" y="517"/>
                    <a:pt x="548" y="548"/>
                  </a:cubicBezTo>
                  <a:cubicBezTo>
                    <a:pt x="517" y="548"/>
                    <a:pt x="517" y="548"/>
                    <a:pt x="517" y="548"/>
                  </a:cubicBezTo>
                  <a:cubicBezTo>
                    <a:pt x="517" y="548"/>
                    <a:pt x="487" y="578"/>
                    <a:pt x="48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566375" y="362000"/>
              <a:ext cx="75275" cy="75250"/>
            </a:xfrm>
            <a:custGeom>
              <a:avLst/>
              <a:gdLst/>
              <a:ahLst/>
              <a:cxnLst/>
              <a:rect l="l" t="t" r="r" b="b"/>
              <a:pathLst>
                <a:path w="3011" h="3010" extrusionOk="0">
                  <a:moveTo>
                    <a:pt x="518" y="578"/>
                  </a:moveTo>
                  <a:cubicBezTo>
                    <a:pt x="1" y="1125"/>
                    <a:pt x="1" y="1946"/>
                    <a:pt x="518" y="2462"/>
                  </a:cubicBezTo>
                  <a:cubicBezTo>
                    <a:pt x="1034" y="3010"/>
                    <a:pt x="1885" y="3010"/>
                    <a:pt x="2402" y="2493"/>
                  </a:cubicBezTo>
                  <a:cubicBezTo>
                    <a:pt x="2402" y="2493"/>
                    <a:pt x="2433" y="2493"/>
                    <a:pt x="2433" y="2493"/>
                  </a:cubicBezTo>
                  <a:cubicBezTo>
                    <a:pt x="2433" y="2462"/>
                    <a:pt x="2433" y="2462"/>
                    <a:pt x="2463" y="2462"/>
                  </a:cubicBezTo>
                  <a:cubicBezTo>
                    <a:pt x="2463" y="2462"/>
                    <a:pt x="2463" y="2462"/>
                    <a:pt x="2463" y="2432"/>
                  </a:cubicBezTo>
                  <a:cubicBezTo>
                    <a:pt x="3010" y="1915"/>
                    <a:pt x="3010" y="1064"/>
                    <a:pt x="2493" y="517"/>
                  </a:cubicBezTo>
                  <a:cubicBezTo>
                    <a:pt x="1977" y="0"/>
                    <a:pt x="1095" y="0"/>
                    <a:pt x="578" y="517"/>
                  </a:cubicBezTo>
                  <a:cubicBezTo>
                    <a:pt x="578" y="517"/>
                    <a:pt x="578" y="548"/>
                    <a:pt x="548" y="548"/>
                  </a:cubicBezTo>
                  <a:cubicBezTo>
                    <a:pt x="548" y="548"/>
                    <a:pt x="548" y="548"/>
                    <a:pt x="548" y="548"/>
                  </a:cubicBezTo>
                  <a:cubicBezTo>
                    <a:pt x="518" y="578"/>
                    <a:pt x="518" y="578"/>
                    <a:pt x="518"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2830100" y="2577825"/>
              <a:ext cx="8400" cy="7625"/>
            </a:xfrm>
            <a:custGeom>
              <a:avLst/>
              <a:gdLst/>
              <a:ahLst/>
              <a:cxnLst/>
              <a:rect l="l" t="t" r="r" b="b"/>
              <a:pathLst>
                <a:path w="336" h="305" extrusionOk="0">
                  <a:moveTo>
                    <a:pt x="274" y="31"/>
                  </a:moveTo>
                  <a:cubicBezTo>
                    <a:pt x="244" y="1"/>
                    <a:pt x="153" y="1"/>
                    <a:pt x="92" y="31"/>
                  </a:cubicBezTo>
                  <a:cubicBezTo>
                    <a:pt x="92" y="31"/>
                    <a:pt x="92" y="62"/>
                    <a:pt x="92" y="62"/>
                  </a:cubicBezTo>
                  <a:cubicBezTo>
                    <a:pt x="92" y="62"/>
                    <a:pt x="62" y="62"/>
                    <a:pt x="62" y="92"/>
                  </a:cubicBezTo>
                  <a:cubicBezTo>
                    <a:pt x="1" y="123"/>
                    <a:pt x="1" y="214"/>
                    <a:pt x="62" y="274"/>
                  </a:cubicBezTo>
                  <a:cubicBezTo>
                    <a:pt x="122" y="305"/>
                    <a:pt x="183" y="305"/>
                    <a:pt x="244" y="274"/>
                  </a:cubicBezTo>
                  <a:cubicBezTo>
                    <a:pt x="244" y="244"/>
                    <a:pt x="244" y="244"/>
                    <a:pt x="244" y="244"/>
                  </a:cubicBezTo>
                  <a:cubicBezTo>
                    <a:pt x="274" y="244"/>
                    <a:pt x="274" y="244"/>
                    <a:pt x="274" y="214"/>
                  </a:cubicBezTo>
                  <a:cubicBezTo>
                    <a:pt x="335" y="183"/>
                    <a:pt x="335" y="92"/>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2752600" y="2498800"/>
              <a:ext cx="9900" cy="9900"/>
            </a:xfrm>
            <a:custGeom>
              <a:avLst/>
              <a:gdLst/>
              <a:ahLst/>
              <a:cxnLst/>
              <a:rect l="l" t="t" r="r" b="b"/>
              <a:pathLst>
                <a:path w="396" h="396" extrusionOk="0">
                  <a:moveTo>
                    <a:pt x="335" y="62"/>
                  </a:moveTo>
                  <a:cubicBezTo>
                    <a:pt x="274" y="1"/>
                    <a:pt x="152" y="1"/>
                    <a:pt x="92" y="62"/>
                  </a:cubicBezTo>
                  <a:cubicBezTo>
                    <a:pt x="92" y="62"/>
                    <a:pt x="92" y="62"/>
                    <a:pt x="92" y="92"/>
                  </a:cubicBezTo>
                  <a:cubicBezTo>
                    <a:pt x="92" y="92"/>
                    <a:pt x="61" y="92"/>
                    <a:pt x="61" y="92"/>
                  </a:cubicBezTo>
                  <a:cubicBezTo>
                    <a:pt x="0" y="153"/>
                    <a:pt x="0" y="274"/>
                    <a:pt x="61" y="335"/>
                  </a:cubicBezTo>
                  <a:cubicBezTo>
                    <a:pt x="122" y="396"/>
                    <a:pt x="244" y="396"/>
                    <a:pt x="304" y="335"/>
                  </a:cubicBezTo>
                  <a:cubicBezTo>
                    <a:pt x="304" y="335"/>
                    <a:pt x="304" y="305"/>
                    <a:pt x="304" y="305"/>
                  </a:cubicBezTo>
                  <a:cubicBezTo>
                    <a:pt x="335" y="305"/>
                    <a:pt x="335" y="305"/>
                    <a:pt x="335" y="305"/>
                  </a:cubicBezTo>
                  <a:cubicBezTo>
                    <a:pt x="396" y="244"/>
                    <a:pt x="396" y="122"/>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2674325" y="2419025"/>
              <a:ext cx="12950" cy="12925"/>
            </a:xfrm>
            <a:custGeom>
              <a:avLst/>
              <a:gdLst/>
              <a:ahLst/>
              <a:cxnLst/>
              <a:rect l="l" t="t" r="r" b="b"/>
              <a:pathLst>
                <a:path w="518" h="517" extrusionOk="0">
                  <a:moveTo>
                    <a:pt x="426" y="91"/>
                  </a:moveTo>
                  <a:cubicBezTo>
                    <a:pt x="335" y="0"/>
                    <a:pt x="213" y="0"/>
                    <a:pt x="122" y="91"/>
                  </a:cubicBezTo>
                  <a:cubicBezTo>
                    <a:pt x="122" y="91"/>
                    <a:pt x="122" y="122"/>
                    <a:pt x="92" y="122"/>
                  </a:cubicBezTo>
                  <a:cubicBezTo>
                    <a:pt x="92" y="122"/>
                    <a:pt x="92" y="122"/>
                    <a:pt x="92" y="122"/>
                  </a:cubicBezTo>
                  <a:cubicBezTo>
                    <a:pt x="1" y="213"/>
                    <a:pt x="1" y="365"/>
                    <a:pt x="92" y="426"/>
                  </a:cubicBezTo>
                  <a:cubicBezTo>
                    <a:pt x="153" y="517"/>
                    <a:pt x="305" y="517"/>
                    <a:pt x="396" y="456"/>
                  </a:cubicBezTo>
                  <a:cubicBezTo>
                    <a:pt x="396" y="426"/>
                    <a:pt x="396" y="426"/>
                    <a:pt x="396" y="426"/>
                  </a:cubicBezTo>
                  <a:cubicBezTo>
                    <a:pt x="396" y="426"/>
                    <a:pt x="426" y="426"/>
                    <a:pt x="426" y="395"/>
                  </a:cubicBezTo>
                  <a:cubicBezTo>
                    <a:pt x="517" y="335"/>
                    <a:pt x="517" y="183"/>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2596050" y="2340000"/>
              <a:ext cx="15225" cy="15225"/>
            </a:xfrm>
            <a:custGeom>
              <a:avLst/>
              <a:gdLst/>
              <a:ahLst/>
              <a:cxnLst/>
              <a:rect l="l" t="t" r="r" b="b"/>
              <a:pathLst>
                <a:path w="609" h="609" extrusionOk="0">
                  <a:moveTo>
                    <a:pt x="518" y="122"/>
                  </a:moveTo>
                  <a:cubicBezTo>
                    <a:pt x="396" y="0"/>
                    <a:pt x="244" y="0"/>
                    <a:pt x="153" y="122"/>
                  </a:cubicBezTo>
                  <a:cubicBezTo>
                    <a:pt x="153" y="122"/>
                    <a:pt x="153" y="122"/>
                    <a:pt x="122" y="122"/>
                  </a:cubicBezTo>
                  <a:cubicBezTo>
                    <a:pt x="122" y="152"/>
                    <a:pt x="122" y="152"/>
                    <a:pt x="92" y="152"/>
                  </a:cubicBezTo>
                  <a:cubicBezTo>
                    <a:pt x="1" y="243"/>
                    <a:pt x="1" y="426"/>
                    <a:pt x="92" y="517"/>
                  </a:cubicBezTo>
                  <a:cubicBezTo>
                    <a:pt x="214" y="608"/>
                    <a:pt x="366" y="608"/>
                    <a:pt x="457" y="517"/>
                  </a:cubicBezTo>
                  <a:cubicBezTo>
                    <a:pt x="487" y="517"/>
                    <a:pt x="487" y="517"/>
                    <a:pt x="487" y="486"/>
                  </a:cubicBezTo>
                  <a:cubicBezTo>
                    <a:pt x="487" y="486"/>
                    <a:pt x="518" y="486"/>
                    <a:pt x="518" y="486"/>
                  </a:cubicBezTo>
                  <a:cubicBezTo>
                    <a:pt x="609" y="365"/>
                    <a:pt x="609" y="213"/>
                    <a:pt x="51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517800" y="2260950"/>
              <a:ext cx="18250" cy="17525"/>
            </a:xfrm>
            <a:custGeom>
              <a:avLst/>
              <a:gdLst/>
              <a:ahLst/>
              <a:cxnLst/>
              <a:rect l="l" t="t" r="r" b="b"/>
              <a:pathLst>
                <a:path w="730" h="701" extrusionOk="0">
                  <a:moveTo>
                    <a:pt x="608" y="123"/>
                  </a:moveTo>
                  <a:cubicBezTo>
                    <a:pt x="486" y="1"/>
                    <a:pt x="304" y="1"/>
                    <a:pt x="182" y="123"/>
                  </a:cubicBezTo>
                  <a:cubicBezTo>
                    <a:pt x="152" y="123"/>
                    <a:pt x="152" y="153"/>
                    <a:pt x="152" y="153"/>
                  </a:cubicBezTo>
                  <a:cubicBezTo>
                    <a:pt x="152" y="153"/>
                    <a:pt x="122" y="153"/>
                    <a:pt x="122" y="153"/>
                  </a:cubicBezTo>
                  <a:cubicBezTo>
                    <a:pt x="0" y="275"/>
                    <a:pt x="0" y="487"/>
                    <a:pt x="122" y="609"/>
                  </a:cubicBezTo>
                  <a:cubicBezTo>
                    <a:pt x="243" y="700"/>
                    <a:pt x="426" y="700"/>
                    <a:pt x="547" y="609"/>
                  </a:cubicBezTo>
                  <a:cubicBezTo>
                    <a:pt x="547" y="578"/>
                    <a:pt x="578" y="578"/>
                    <a:pt x="578" y="578"/>
                  </a:cubicBezTo>
                  <a:cubicBezTo>
                    <a:pt x="578" y="578"/>
                    <a:pt x="578" y="578"/>
                    <a:pt x="608" y="548"/>
                  </a:cubicBezTo>
                  <a:cubicBezTo>
                    <a:pt x="730" y="427"/>
                    <a:pt x="730" y="244"/>
                    <a:pt x="608"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2440275" y="2181925"/>
              <a:ext cx="19800" cy="20550"/>
            </a:xfrm>
            <a:custGeom>
              <a:avLst/>
              <a:gdLst/>
              <a:ahLst/>
              <a:cxnLst/>
              <a:rect l="l" t="t" r="r" b="b"/>
              <a:pathLst>
                <a:path w="792" h="822" extrusionOk="0">
                  <a:moveTo>
                    <a:pt x="669" y="153"/>
                  </a:moveTo>
                  <a:cubicBezTo>
                    <a:pt x="517" y="1"/>
                    <a:pt x="305" y="1"/>
                    <a:pt x="153" y="153"/>
                  </a:cubicBezTo>
                  <a:cubicBezTo>
                    <a:pt x="153" y="153"/>
                    <a:pt x="153" y="153"/>
                    <a:pt x="153" y="153"/>
                  </a:cubicBezTo>
                  <a:cubicBezTo>
                    <a:pt x="153" y="183"/>
                    <a:pt x="122" y="183"/>
                    <a:pt x="122" y="183"/>
                  </a:cubicBezTo>
                  <a:cubicBezTo>
                    <a:pt x="1" y="305"/>
                    <a:pt x="1" y="548"/>
                    <a:pt x="122" y="670"/>
                  </a:cubicBezTo>
                  <a:cubicBezTo>
                    <a:pt x="244" y="791"/>
                    <a:pt x="487" y="822"/>
                    <a:pt x="609" y="670"/>
                  </a:cubicBezTo>
                  <a:cubicBezTo>
                    <a:pt x="609" y="670"/>
                    <a:pt x="609" y="670"/>
                    <a:pt x="639" y="639"/>
                  </a:cubicBezTo>
                  <a:cubicBezTo>
                    <a:pt x="639" y="639"/>
                    <a:pt x="639" y="639"/>
                    <a:pt x="639" y="639"/>
                  </a:cubicBezTo>
                  <a:cubicBezTo>
                    <a:pt x="791" y="487"/>
                    <a:pt x="791" y="274"/>
                    <a:pt x="66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2362000" y="2102900"/>
              <a:ext cx="22075" cy="22825"/>
            </a:xfrm>
            <a:custGeom>
              <a:avLst/>
              <a:gdLst/>
              <a:ahLst/>
              <a:cxnLst/>
              <a:rect l="l" t="t" r="r" b="b"/>
              <a:pathLst>
                <a:path w="883" h="913" extrusionOk="0">
                  <a:moveTo>
                    <a:pt x="730" y="153"/>
                  </a:moveTo>
                  <a:cubicBezTo>
                    <a:pt x="579" y="1"/>
                    <a:pt x="335" y="1"/>
                    <a:pt x="183" y="153"/>
                  </a:cubicBezTo>
                  <a:cubicBezTo>
                    <a:pt x="183" y="153"/>
                    <a:pt x="183" y="183"/>
                    <a:pt x="183" y="183"/>
                  </a:cubicBezTo>
                  <a:cubicBezTo>
                    <a:pt x="153" y="183"/>
                    <a:pt x="153" y="183"/>
                    <a:pt x="153" y="183"/>
                  </a:cubicBezTo>
                  <a:cubicBezTo>
                    <a:pt x="1" y="335"/>
                    <a:pt x="1" y="578"/>
                    <a:pt x="153" y="730"/>
                  </a:cubicBezTo>
                  <a:cubicBezTo>
                    <a:pt x="305" y="882"/>
                    <a:pt x="548" y="913"/>
                    <a:pt x="700" y="761"/>
                  </a:cubicBezTo>
                  <a:cubicBezTo>
                    <a:pt x="700" y="730"/>
                    <a:pt x="700" y="730"/>
                    <a:pt x="700" y="730"/>
                  </a:cubicBezTo>
                  <a:cubicBezTo>
                    <a:pt x="730" y="730"/>
                    <a:pt x="730" y="700"/>
                    <a:pt x="730" y="700"/>
                  </a:cubicBezTo>
                  <a:cubicBezTo>
                    <a:pt x="88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2283750" y="2023875"/>
              <a:ext cx="25100" cy="24350"/>
            </a:xfrm>
            <a:custGeom>
              <a:avLst/>
              <a:gdLst/>
              <a:ahLst/>
              <a:cxnLst/>
              <a:rect l="l" t="t" r="r" b="b"/>
              <a:pathLst>
                <a:path w="1004" h="974" extrusionOk="0">
                  <a:moveTo>
                    <a:pt x="821" y="183"/>
                  </a:moveTo>
                  <a:cubicBezTo>
                    <a:pt x="669" y="1"/>
                    <a:pt x="395" y="1"/>
                    <a:pt x="213" y="183"/>
                  </a:cubicBezTo>
                  <a:cubicBezTo>
                    <a:pt x="213" y="183"/>
                    <a:pt x="213" y="183"/>
                    <a:pt x="213" y="183"/>
                  </a:cubicBezTo>
                  <a:cubicBezTo>
                    <a:pt x="183" y="213"/>
                    <a:pt x="183" y="213"/>
                    <a:pt x="183" y="213"/>
                  </a:cubicBezTo>
                  <a:cubicBezTo>
                    <a:pt x="0" y="365"/>
                    <a:pt x="0" y="639"/>
                    <a:pt x="183" y="821"/>
                  </a:cubicBezTo>
                  <a:cubicBezTo>
                    <a:pt x="335" y="973"/>
                    <a:pt x="608" y="973"/>
                    <a:pt x="791" y="821"/>
                  </a:cubicBezTo>
                  <a:cubicBezTo>
                    <a:pt x="791" y="821"/>
                    <a:pt x="791" y="791"/>
                    <a:pt x="791" y="791"/>
                  </a:cubicBezTo>
                  <a:cubicBezTo>
                    <a:pt x="791" y="791"/>
                    <a:pt x="821" y="791"/>
                    <a:pt x="821" y="791"/>
                  </a:cubicBezTo>
                  <a:cubicBezTo>
                    <a:pt x="973" y="608"/>
                    <a:pt x="1003"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2205475" y="1944850"/>
              <a:ext cx="27375" cy="27375"/>
            </a:xfrm>
            <a:custGeom>
              <a:avLst/>
              <a:gdLst/>
              <a:ahLst/>
              <a:cxnLst/>
              <a:rect l="l" t="t" r="r" b="b"/>
              <a:pathLst>
                <a:path w="1095" h="1095" extrusionOk="0">
                  <a:moveTo>
                    <a:pt x="912" y="183"/>
                  </a:moveTo>
                  <a:cubicBezTo>
                    <a:pt x="730" y="0"/>
                    <a:pt x="426" y="0"/>
                    <a:pt x="244" y="183"/>
                  </a:cubicBezTo>
                  <a:cubicBezTo>
                    <a:pt x="244" y="183"/>
                    <a:pt x="244" y="213"/>
                    <a:pt x="213" y="213"/>
                  </a:cubicBezTo>
                  <a:cubicBezTo>
                    <a:pt x="213" y="213"/>
                    <a:pt x="213" y="213"/>
                    <a:pt x="183" y="213"/>
                  </a:cubicBezTo>
                  <a:cubicBezTo>
                    <a:pt x="0" y="396"/>
                    <a:pt x="0" y="700"/>
                    <a:pt x="183" y="882"/>
                  </a:cubicBezTo>
                  <a:cubicBezTo>
                    <a:pt x="365" y="1095"/>
                    <a:pt x="669" y="1064"/>
                    <a:pt x="852" y="882"/>
                  </a:cubicBezTo>
                  <a:cubicBezTo>
                    <a:pt x="882" y="882"/>
                    <a:pt x="882" y="882"/>
                    <a:pt x="882" y="882"/>
                  </a:cubicBezTo>
                  <a:cubicBezTo>
                    <a:pt x="882" y="851"/>
                    <a:pt x="882" y="851"/>
                    <a:pt x="912" y="851"/>
                  </a:cubicBezTo>
                  <a:cubicBezTo>
                    <a:pt x="1095" y="669"/>
                    <a:pt x="1095"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2127975" y="1865825"/>
              <a:ext cx="28900" cy="29650"/>
            </a:xfrm>
            <a:custGeom>
              <a:avLst/>
              <a:gdLst/>
              <a:ahLst/>
              <a:cxnLst/>
              <a:rect l="l" t="t" r="r" b="b"/>
              <a:pathLst>
                <a:path w="1156" h="1186" extrusionOk="0">
                  <a:moveTo>
                    <a:pt x="973" y="213"/>
                  </a:moveTo>
                  <a:cubicBezTo>
                    <a:pt x="760" y="0"/>
                    <a:pt x="426" y="0"/>
                    <a:pt x="243" y="183"/>
                  </a:cubicBezTo>
                  <a:cubicBezTo>
                    <a:pt x="213" y="213"/>
                    <a:pt x="213" y="213"/>
                    <a:pt x="213" y="213"/>
                  </a:cubicBezTo>
                  <a:cubicBezTo>
                    <a:pt x="213" y="243"/>
                    <a:pt x="213" y="243"/>
                    <a:pt x="182" y="243"/>
                  </a:cubicBezTo>
                  <a:cubicBezTo>
                    <a:pt x="0" y="426"/>
                    <a:pt x="0" y="760"/>
                    <a:pt x="182" y="973"/>
                  </a:cubicBezTo>
                  <a:cubicBezTo>
                    <a:pt x="395" y="1155"/>
                    <a:pt x="699" y="1186"/>
                    <a:pt x="912" y="973"/>
                  </a:cubicBezTo>
                  <a:cubicBezTo>
                    <a:pt x="912" y="973"/>
                    <a:pt x="912" y="943"/>
                    <a:pt x="942" y="943"/>
                  </a:cubicBezTo>
                  <a:cubicBezTo>
                    <a:pt x="942" y="943"/>
                    <a:pt x="942" y="943"/>
                    <a:pt x="973" y="943"/>
                  </a:cubicBezTo>
                  <a:cubicBezTo>
                    <a:pt x="1155" y="730"/>
                    <a:pt x="1155" y="395"/>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2049700" y="1786800"/>
              <a:ext cx="31925" cy="31925"/>
            </a:xfrm>
            <a:custGeom>
              <a:avLst/>
              <a:gdLst/>
              <a:ahLst/>
              <a:cxnLst/>
              <a:rect l="l" t="t" r="r" b="b"/>
              <a:pathLst>
                <a:path w="1277" h="1277" extrusionOk="0">
                  <a:moveTo>
                    <a:pt x="1034" y="213"/>
                  </a:moveTo>
                  <a:cubicBezTo>
                    <a:pt x="821" y="0"/>
                    <a:pt x="487" y="0"/>
                    <a:pt x="244" y="213"/>
                  </a:cubicBezTo>
                  <a:cubicBezTo>
                    <a:pt x="244" y="213"/>
                    <a:pt x="244" y="213"/>
                    <a:pt x="244" y="243"/>
                  </a:cubicBezTo>
                  <a:cubicBezTo>
                    <a:pt x="244" y="243"/>
                    <a:pt x="213" y="243"/>
                    <a:pt x="213" y="243"/>
                  </a:cubicBezTo>
                  <a:cubicBezTo>
                    <a:pt x="0" y="456"/>
                    <a:pt x="0" y="821"/>
                    <a:pt x="213" y="1034"/>
                  </a:cubicBezTo>
                  <a:cubicBezTo>
                    <a:pt x="426" y="1246"/>
                    <a:pt x="791" y="1277"/>
                    <a:pt x="1003" y="1034"/>
                  </a:cubicBezTo>
                  <a:cubicBezTo>
                    <a:pt x="1003" y="1034"/>
                    <a:pt x="1003" y="1034"/>
                    <a:pt x="1003" y="1034"/>
                  </a:cubicBezTo>
                  <a:cubicBezTo>
                    <a:pt x="1034" y="1003"/>
                    <a:pt x="1034" y="1003"/>
                    <a:pt x="1034" y="1003"/>
                  </a:cubicBezTo>
                  <a:cubicBezTo>
                    <a:pt x="1277" y="790"/>
                    <a:pt x="1277"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1971425" y="1707750"/>
              <a:ext cx="34225" cy="34225"/>
            </a:xfrm>
            <a:custGeom>
              <a:avLst/>
              <a:gdLst/>
              <a:ahLst/>
              <a:cxnLst/>
              <a:rect l="l" t="t" r="r" b="b"/>
              <a:pathLst>
                <a:path w="1369" h="1369" extrusionOk="0">
                  <a:moveTo>
                    <a:pt x="1125" y="244"/>
                  </a:moveTo>
                  <a:cubicBezTo>
                    <a:pt x="912" y="1"/>
                    <a:pt x="517" y="1"/>
                    <a:pt x="274" y="214"/>
                  </a:cubicBezTo>
                  <a:cubicBezTo>
                    <a:pt x="274" y="244"/>
                    <a:pt x="274" y="244"/>
                    <a:pt x="274" y="244"/>
                  </a:cubicBezTo>
                  <a:cubicBezTo>
                    <a:pt x="274" y="244"/>
                    <a:pt x="244" y="275"/>
                    <a:pt x="244" y="275"/>
                  </a:cubicBezTo>
                  <a:cubicBezTo>
                    <a:pt x="1" y="487"/>
                    <a:pt x="1" y="882"/>
                    <a:pt x="244" y="1126"/>
                  </a:cubicBezTo>
                  <a:cubicBezTo>
                    <a:pt x="457" y="1369"/>
                    <a:pt x="852" y="1369"/>
                    <a:pt x="1095" y="1126"/>
                  </a:cubicBezTo>
                  <a:cubicBezTo>
                    <a:pt x="1095" y="1126"/>
                    <a:pt x="1095" y="1095"/>
                    <a:pt x="1095" y="1095"/>
                  </a:cubicBezTo>
                  <a:cubicBezTo>
                    <a:pt x="1125" y="1095"/>
                    <a:pt x="1125" y="1095"/>
                    <a:pt x="1125" y="1095"/>
                  </a:cubicBezTo>
                  <a:cubicBezTo>
                    <a:pt x="1368" y="852"/>
                    <a:pt x="1368" y="45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1893150" y="1628725"/>
              <a:ext cx="36500" cy="36500"/>
            </a:xfrm>
            <a:custGeom>
              <a:avLst/>
              <a:gdLst/>
              <a:ahLst/>
              <a:cxnLst/>
              <a:rect l="l" t="t" r="r" b="b"/>
              <a:pathLst>
                <a:path w="1460" h="1460" extrusionOk="0">
                  <a:moveTo>
                    <a:pt x="1217" y="244"/>
                  </a:moveTo>
                  <a:cubicBezTo>
                    <a:pt x="974" y="1"/>
                    <a:pt x="578" y="1"/>
                    <a:pt x="305" y="244"/>
                  </a:cubicBezTo>
                  <a:cubicBezTo>
                    <a:pt x="305" y="244"/>
                    <a:pt x="305" y="274"/>
                    <a:pt x="305" y="274"/>
                  </a:cubicBezTo>
                  <a:cubicBezTo>
                    <a:pt x="274" y="274"/>
                    <a:pt x="274" y="274"/>
                    <a:pt x="274" y="274"/>
                  </a:cubicBezTo>
                  <a:cubicBezTo>
                    <a:pt x="1" y="548"/>
                    <a:pt x="1" y="943"/>
                    <a:pt x="274" y="1186"/>
                  </a:cubicBezTo>
                  <a:cubicBezTo>
                    <a:pt x="518" y="1460"/>
                    <a:pt x="913" y="1460"/>
                    <a:pt x="1186" y="1186"/>
                  </a:cubicBezTo>
                  <a:cubicBezTo>
                    <a:pt x="1186" y="1186"/>
                    <a:pt x="1186" y="1186"/>
                    <a:pt x="1186" y="1186"/>
                  </a:cubicBezTo>
                  <a:cubicBezTo>
                    <a:pt x="1186" y="1156"/>
                    <a:pt x="1217" y="1156"/>
                    <a:pt x="1217" y="1156"/>
                  </a:cubicBezTo>
                  <a:cubicBezTo>
                    <a:pt x="1460" y="913"/>
                    <a:pt x="1460" y="487"/>
                    <a:pt x="12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1815650" y="1549700"/>
              <a:ext cx="38775" cy="38775"/>
            </a:xfrm>
            <a:custGeom>
              <a:avLst/>
              <a:gdLst/>
              <a:ahLst/>
              <a:cxnLst/>
              <a:rect l="l" t="t" r="r" b="b"/>
              <a:pathLst>
                <a:path w="1551" h="1551" extrusionOk="0">
                  <a:moveTo>
                    <a:pt x="1277" y="274"/>
                  </a:moveTo>
                  <a:cubicBezTo>
                    <a:pt x="1004" y="1"/>
                    <a:pt x="578" y="1"/>
                    <a:pt x="304" y="244"/>
                  </a:cubicBezTo>
                  <a:cubicBezTo>
                    <a:pt x="304" y="274"/>
                    <a:pt x="304" y="274"/>
                    <a:pt x="274" y="274"/>
                  </a:cubicBezTo>
                  <a:cubicBezTo>
                    <a:pt x="274" y="274"/>
                    <a:pt x="274" y="274"/>
                    <a:pt x="274" y="305"/>
                  </a:cubicBezTo>
                  <a:cubicBezTo>
                    <a:pt x="0" y="578"/>
                    <a:pt x="0" y="1004"/>
                    <a:pt x="244" y="1277"/>
                  </a:cubicBezTo>
                  <a:cubicBezTo>
                    <a:pt x="517" y="1551"/>
                    <a:pt x="943" y="1551"/>
                    <a:pt x="1216" y="1277"/>
                  </a:cubicBezTo>
                  <a:cubicBezTo>
                    <a:pt x="1247" y="1277"/>
                    <a:pt x="1247" y="1247"/>
                    <a:pt x="1247" y="1247"/>
                  </a:cubicBezTo>
                  <a:cubicBezTo>
                    <a:pt x="1247" y="1247"/>
                    <a:pt x="1277" y="1247"/>
                    <a:pt x="1277" y="1217"/>
                  </a:cubicBezTo>
                  <a:cubicBezTo>
                    <a:pt x="1551" y="973"/>
                    <a:pt x="1551" y="51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1737375" y="1470675"/>
              <a:ext cx="41075" cy="41050"/>
            </a:xfrm>
            <a:custGeom>
              <a:avLst/>
              <a:gdLst/>
              <a:ahLst/>
              <a:cxnLst/>
              <a:rect l="l" t="t" r="r" b="b"/>
              <a:pathLst>
                <a:path w="1643" h="1642" extrusionOk="0">
                  <a:moveTo>
                    <a:pt x="1369" y="274"/>
                  </a:moveTo>
                  <a:cubicBezTo>
                    <a:pt x="1065" y="1"/>
                    <a:pt x="609" y="1"/>
                    <a:pt x="335" y="274"/>
                  </a:cubicBezTo>
                  <a:cubicBezTo>
                    <a:pt x="335" y="274"/>
                    <a:pt x="335" y="274"/>
                    <a:pt x="305" y="305"/>
                  </a:cubicBezTo>
                  <a:cubicBezTo>
                    <a:pt x="305" y="305"/>
                    <a:pt x="305" y="305"/>
                    <a:pt x="274" y="305"/>
                  </a:cubicBezTo>
                  <a:cubicBezTo>
                    <a:pt x="1" y="608"/>
                    <a:pt x="1" y="1064"/>
                    <a:pt x="274" y="1338"/>
                  </a:cubicBezTo>
                  <a:cubicBezTo>
                    <a:pt x="548" y="1642"/>
                    <a:pt x="1034" y="1642"/>
                    <a:pt x="1308" y="1338"/>
                  </a:cubicBezTo>
                  <a:cubicBezTo>
                    <a:pt x="1308" y="1338"/>
                    <a:pt x="1308" y="1338"/>
                    <a:pt x="1338" y="1338"/>
                  </a:cubicBezTo>
                  <a:cubicBezTo>
                    <a:pt x="1338" y="1308"/>
                    <a:pt x="1338" y="1308"/>
                    <a:pt x="1369" y="1308"/>
                  </a:cubicBezTo>
                  <a:cubicBezTo>
                    <a:pt x="1642" y="1034"/>
                    <a:pt x="1642" y="578"/>
                    <a:pt x="136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1659100" y="1390900"/>
              <a:ext cx="43350" cy="44075"/>
            </a:xfrm>
            <a:custGeom>
              <a:avLst/>
              <a:gdLst/>
              <a:ahLst/>
              <a:cxnLst/>
              <a:rect l="l" t="t" r="r" b="b"/>
              <a:pathLst>
                <a:path w="1734" h="1763" extrusionOk="0">
                  <a:moveTo>
                    <a:pt x="1460" y="334"/>
                  </a:moveTo>
                  <a:cubicBezTo>
                    <a:pt x="1156" y="0"/>
                    <a:pt x="670" y="0"/>
                    <a:pt x="366" y="304"/>
                  </a:cubicBezTo>
                  <a:cubicBezTo>
                    <a:pt x="335" y="334"/>
                    <a:pt x="335" y="334"/>
                    <a:pt x="335" y="334"/>
                  </a:cubicBezTo>
                  <a:cubicBezTo>
                    <a:pt x="335" y="334"/>
                    <a:pt x="305" y="334"/>
                    <a:pt x="305" y="365"/>
                  </a:cubicBezTo>
                  <a:cubicBezTo>
                    <a:pt x="1" y="669"/>
                    <a:pt x="1" y="1155"/>
                    <a:pt x="305" y="1459"/>
                  </a:cubicBezTo>
                  <a:cubicBezTo>
                    <a:pt x="609" y="1763"/>
                    <a:pt x="1095" y="1763"/>
                    <a:pt x="1399" y="1459"/>
                  </a:cubicBezTo>
                  <a:cubicBezTo>
                    <a:pt x="1399" y="1459"/>
                    <a:pt x="1399" y="1429"/>
                    <a:pt x="1430" y="1429"/>
                  </a:cubicBezTo>
                  <a:cubicBezTo>
                    <a:pt x="1430" y="1429"/>
                    <a:pt x="1430" y="1429"/>
                    <a:pt x="1430" y="1398"/>
                  </a:cubicBezTo>
                  <a:cubicBezTo>
                    <a:pt x="1734" y="1125"/>
                    <a:pt x="1734" y="638"/>
                    <a:pt x="1460"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1580850" y="1311850"/>
              <a:ext cx="46375" cy="46400"/>
            </a:xfrm>
            <a:custGeom>
              <a:avLst/>
              <a:gdLst/>
              <a:ahLst/>
              <a:cxnLst/>
              <a:rect l="l" t="t" r="r" b="b"/>
              <a:pathLst>
                <a:path w="1855" h="1856" extrusionOk="0">
                  <a:moveTo>
                    <a:pt x="1520" y="335"/>
                  </a:moveTo>
                  <a:cubicBezTo>
                    <a:pt x="1216" y="1"/>
                    <a:pt x="699" y="1"/>
                    <a:pt x="395" y="335"/>
                  </a:cubicBezTo>
                  <a:cubicBezTo>
                    <a:pt x="365" y="335"/>
                    <a:pt x="365" y="335"/>
                    <a:pt x="365" y="366"/>
                  </a:cubicBezTo>
                  <a:cubicBezTo>
                    <a:pt x="365" y="366"/>
                    <a:pt x="335" y="366"/>
                    <a:pt x="335" y="366"/>
                  </a:cubicBezTo>
                  <a:cubicBezTo>
                    <a:pt x="31" y="700"/>
                    <a:pt x="0" y="1217"/>
                    <a:pt x="335" y="1521"/>
                  </a:cubicBezTo>
                  <a:cubicBezTo>
                    <a:pt x="639" y="1855"/>
                    <a:pt x="1155" y="1855"/>
                    <a:pt x="1490" y="1521"/>
                  </a:cubicBezTo>
                  <a:cubicBezTo>
                    <a:pt x="1490" y="1521"/>
                    <a:pt x="1490" y="1521"/>
                    <a:pt x="1490" y="1521"/>
                  </a:cubicBezTo>
                  <a:cubicBezTo>
                    <a:pt x="1520" y="1490"/>
                    <a:pt x="1520" y="1490"/>
                    <a:pt x="1520" y="1490"/>
                  </a:cubicBezTo>
                  <a:cubicBezTo>
                    <a:pt x="1854" y="1186"/>
                    <a:pt x="185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1503325" y="1232825"/>
              <a:ext cx="47900" cy="48675"/>
            </a:xfrm>
            <a:custGeom>
              <a:avLst/>
              <a:gdLst/>
              <a:ahLst/>
              <a:cxnLst/>
              <a:rect l="l" t="t" r="r" b="b"/>
              <a:pathLst>
                <a:path w="1916" h="1947" extrusionOk="0">
                  <a:moveTo>
                    <a:pt x="1581" y="335"/>
                  </a:moveTo>
                  <a:cubicBezTo>
                    <a:pt x="1247" y="1"/>
                    <a:pt x="700" y="1"/>
                    <a:pt x="366" y="335"/>
                  </a:cubicBezTo>
                  <a:cubicBezTo>
                    <a:pt x="366" y="335"/>
                    <a:pt x="366" y="366"/>
                    <a:pt x="366" y="366"/>
                  </a:cubicBezTo>
                  <a:cubicBezTo>
                    <a:pt x="335" y="366"/>
                    <a:pt x="335" y="366"/>
                    <a:pt x="335" y="396"/>
                  </a:cubicBezTo>
                  <a:cubicBezTo>
                    <a:pt x="1" y="730"/>
                    <a:pt x="1" y="1247"/>
                    <a:pt x="335" y="1581"/>
                  </a:cubicBezTo>
                  <a:cubicBezTo>
                    <a:pt x="670" y="1946"/>
                    <a:pt x="1186" y="1946"/>
                    <a:pt x="1551" y="1612"/>
                  </a:cubicBezTo>
                  <a:cubicBezTo>
                    <a:pt x="1551" y="1612"/>
                    <a:pt x="1551" y="1581"/>
                    <a:pt x="1551" y="1581"/>
                  </a:cubicBezTo>
                  <a:cubicBezTo>
                    <a:pt x="1551" y="1581"/>
                    <a:pt x="1581" y="1581"/>
                    <a:pt x="1581" y="1551"/>
                  </a:cubicBezTo>
                  <a:cubicBezTo>
                    <a:pt x="1916" y="1247"/>
                    <a:pt x="1916" y="700"/>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1425075" y="1153800"/>
              <a:ext cx="50175" cy="50950"/>
            </a:xfrm>
            <a:custGeom>
              <a:avLst/>
              <a:gdLst/>
              <a:ahLst/>
              <a:cxnLst/>
              <a:rect l="l" t="t" r="r" b="b"/>
              <a:pathLst>
                <a:path w="2007" h="2038" extrusionOk="0">
                  <a:moveTo>
                    <a:pt x="1672" y="365"/>
                  </a:moveTo>
                  <a:cubicBezTo>
                    <a:pt x="1307" y="1"/>
                    <a:pt x="760" y="1"/>
                    <a:pt x="395" y="365"/>
                  </a:cubicBezTo>
                  <a:cubicBezTo>
                    <a:pt x="395" y="365"/>
                    <a:pt x="395" y="365"/>
                    <a:pt x="395" y="396"/>
                  </a:cubicBezTo>
                  <a:cubicBezTo>
                    <a:pt x="365" y="396"/>
                    <a:pt x="365" y="396"/>
                    <a:pt x="365" y="396"/>
                  </a:cubicBezTo>
                  <a:cubicBezTo>
                    <a:pt x="0" y="761"/>
                    <a:pt x="0" y="1308"/>
                    <a:pt x="334" y="1672"/>
                  </a:cubicBezTo>
                  <a:cubicBezTo>
                    <a:pt x="699" y="2037"/>
                    <a:pt x="1277" y="2037"/>
                    <a:pt x="1611" y="1672"/>
                  </a:cubicBezTo>
                  <a:cubicBezTo>
                    <a:pt x="1641" y="1672"/>
                    <a:pt x="1641" y="1672"/>
                    <a:pt x="1641" y="1672"/>
                  </a:cubicBezTo>
                  <a:cubicBezTo>
                    <a:pt x="1641" y="1642"/>
                    <a:pt x="1672" y="1642"/>
                    <a:pt x="1672" y="1642"/>
                  </a:cubicBezTo>
                  <a:cubicBezTo>
                    <a:pt x="2006" y="1308"/>
                    <a:pt x="2006" y="730"/>
                    <a:pt x="167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1346800" y="1074775"/>
              <a:ext cx="53225" cy="53225"/>
            </a:xfrm>
            <a:custGeom>
              <a:avLst/>
              <a:gdLst/>
              <a:ahLst/>
              <a:cxnLst/>
              <a:rect l="l" t="t" r="r" b="b"/>
              <a:pathLst>
                <a:path w="2129" h="2129" extrusionOk="0">
                  <a:moveTo>
                    <a:pt x="1763" y="396"/>
                  </a:moveTo>
                  <a:cubicBezTo>
                    <a:pt x="1399" y="0"/>
                    <a:pt x="791" y="0"/>
                    <a:pt x="426" y="365"/>
                  </a:cubicBezTo>
                  <a:cubicBezTo>
                    <a:pt x="426" y="365"/>
                    <a:pt x="395" y="396"/>
                    <a:pt x="395" y="396"/>
                  </a:cubicBezTo>
                  <a:cubicBezTo>
                    <a:pt x="395" y="396"/>
                    <a:pt x="395" y="396"/>
                    <a:pt x="365" y="426"/>
                  </a:cubicBezTo>
                  <a:cubicBezTo>
                    <a:pt x="0" y="791"/>
                    <a:pt x="0" y="1368"/>
                    <a:pt x="365" y="1763"/>
                  </a:cubicBezTo>
                  <a:cubicBezTo>
                    <a:pt x="730" y="2128"/>
                    <a:pt x="1338" y="2128"/>
                    <a:pt x="1702" y="1763"/>
                  </a:cubicBezTo>
                  <a:cubicBezTo>
                    <a:pt x="1702" y="1733"/>
                    <a:pt x="1702" y="1733"/>
                    <a:pt x="1733" y="1733"/>
                  </a:cubicBezTo>
                  <a:cubicBezTo>
                    <a:pt x="1733" y="1733"/>
                    <a:pt x="1733" y="1733"/>
                    <a:pt x="1733" y="1703"/>
                  </a:cubicBezTo>
                  <a:cubicBezTo>
                    <a:pt x="2128" y="1338"/>
                    <a:pt x="2128" y="760"/>
                    <a:pt x="1763"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1268525" y="995750"/>
              <a:ext cx="55500" cy="55500"/>
            </a:xfrm>
            <a:custGeom>
              <a:avLst/>
              <a:gdLst/>
              <a:ahLst/>
              <a:cxnLst/>
              <a:rect l="l" t="t" r="r" b="b"/>
              <a:pathLst>
                <a:path w="2220" h="2220" extrusionOk="0">
                  <a:moveTo>
                    <a:pt x="1855" y="395"/>
                  </a:moveTo>
                  <a:cubicBezTo>
                    <a:pt x="1460" y="0"/>
                    <a:pt x="821" y="0"/>
                    <a:pt x="457" y="395"/>
                  </a:cubicBezTo>
                  <a:cubicBezTo>
                    <a:pt x="457" y="395"/>
                    <a:pt x="426" y="395"/>
                    <a:pt x="426" y="395"/>
                  </a:cubicBezTo>
                  <a:cubicBezTo>
                    <a:pt x="426" y="426"/>
                    <a:pt x="426" y="426"/>
                    <a:pt x="396" y="426"/>
                  </a:cubicBezTo>
                  <a:cubicBezTo>
                    <a:pt x="31" y="821"/>
                    <a:pt x="1" y="1429"/>
                    <a:pt x="396" y="1824"/>
                  </a:cubicBezTo>
                  <a:cubicBezTo>
                    <a:pt x="791" y="2219"/>
                    <a:pt x="1399" y="2219"/>
                    <a:pt x="1794" y="1824"/>
                  </a:cubicBezTo>
                  <a:cubicBezTo>
                    <a:pt x="1794" y="1824"/>
                    <a:pt x="1794" y="1824"/>
                    <a:pt x="1794" y="1794"/>
                  </a:cubicBezTo>
                  <a:cubicBezTo>
                    <a:pt x="1824" y="1794"/>
                    <a:pt x="1824" y="1794"/>
                    <a:pt x="1824" y="1794"/>
                  </a:cubicBezTo>
                  <a:cubicBezTo>
                    <a:pt x="2219" y="1399"/>
                    <a:pt x="2219" y="791"/>
                    <a:pt x="185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1191025" y="916725"/>
              <a:ext cx="57775" cy="57775"/>
            </a:xfrm>
            <a:custGeom>
              <a:avLst/>
              <a:gdLst/>
              <a:ahLst/>
              <a:cxnLst/>
              <a:rect l="l" t="t" r="r" b="b"/>
              <a:pathLst>
                <a:path w="2311" h="2311" extrusionOk="0">
                  <a:moveTo>
                    <a:pt x="1885" y="395"/>
                  </a:moveTo>
                  <a:cubicBezTo>
                    <a:pt x="1490" y="0"/>
                    <a:pt x="851" y="0"/>
                    <a:pt x="456" y="395"/>
                  </a:cubicBezTo>
                  <a:cubicBezTo>
                    <a:pt x="426" y="395"/>
                    <a:pt x="426" y="426"/>
                    <a:pt x="426" y="426"/>
                  </a:cubicBezTo>
                  <a:cubicBezTo>
                    <a:pt x="426" y="426"/>
                    <a:pt x="395" y="426"/>
                    <a:pt x="395" y="426"/>
                  </a:cubicBezTo>
                  <a:cubicBezTo>
                    <a:pt x="0" y="851"/>
                    <a:pt x="0" y="1490"/>
                    <a:pt x="395" y="1885"/>
                  </a:cubicBezTo>
                  <a:cubicBezTo>
                    <a:pt x="791" y="2310"/>
                    <a:pt x="1429" y="2310"/>
                    <a:pt x="1854" y="1915"/>
                  </a:cubicBezTo>
                  <a:cubicBezTo>
                    <a:pt x="1854" y="1885"/>
                    <a:pt x="1854" y="1885"/>
                    <a:pt x="1854" y="1885"/>
                  </a:cubicBezTo>
                  <a:cubicBezTo>
                    <a:pt x="1885" y="1885"/>
                    <a:pt x="1885" y="1854"/>
                    <a:pt x="1885" y="1854"/>
                  </a:cubicBezTo>
                  <a:cubicBezTo>
                    <a:pt x="2280" y="1459"/>
                    <a:pt x="2310" y="821"/>
                    <a:pt x="188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1112750" y="837700"/>
              <a:ext cx="60050" cy="60050"/>
            </a:xfrm>
            <a:custGeom>
              <a:avLst/>
              <a:gdLst/>
              <a:ahLst/>
              <a:cxnLst/>
              <a:rect l="l" t="t" r="r" b="b"/>
              <a:pathLst>
                <a:path w="2402" h="2402" extrusionOk="0">
                  <a:moveTo>
                    <a:pt x="1976" y="426"/>
                  </a:moveTo>
                  <a:cubicBezTo>
                    <a:pt x="1581" y="0"/>
                    <a:pt x="882" y="0"/>
                    <a:pt x="456" y="426"/>
                  </a:cubicBezTo>
                  <a:cubicBezTo>
                    <a:pt x="456" y="426"/>
                    <a:pt x="456" y="426"/>
                    <a:pt x="456" y="426"/>
                  </a:cubicBezTo>
                  <a:cubicBezTo>
                    <a:pt x="456" y="456"/>
                    <a:pt x="426" y="456"/>
                    <a:pt x="426" y="456"/>
                  </a:cubicBezTo>
                  <a:cubicBezTo>
                    <a:pt x="0" y="882"/>
                    <a:pt x="0" y="1550"/>
                    <a:pt x="426" y="1976"/>
                  </a:cubicBezTo>
                  <a:cubicBezTo>
                    <a:pt x="821" y="2401"/>
                    <a:pt x="1520" y="2401"/>
                    <a:pt x="1915" y="1976"/>
                  </a:cubicBezTo>
                  <a:cubicBezTo>
                    <a:pt x="1946" y="1976"/>
                    <a:pt x="1946" y="1976"/>
                    <a:pt x="1946" y="1945"/>
                  </a:cubicBezTo>
                  <a:cubicBezTo>
                    <a:pt x="1946" y="1945"/>
                    <a:pt x="1976" y="1945"/>
                    <a:pt x="1976" y="1945"/>
                  </a:cubicBezTo>
                  <a:cubicBezTo>
                    <a:pt x="2402" y="1520"/>
                    <a:pt x="2402" y="851"/>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1034475" y="758650"/>
              <a:ext cx="62350" cy="62350"/>
            </a:xfrm>
            <a:custGeom>
              <a:avLst/>
              <a:gdLst/>
              <a:ahLst/>
              <a:cxnLst/>
              <a:rect l="l" t="t" r="r" b="b"/>
              <a:pathLst>
                <a:path w="2494" h="2494" extrusionOk="0">
                  <a:moveTo>
                    <a:pt x="2068" y="426"/>
                  </a:moveTo>
                  <a:cubicBezTo>
                    <a:pt x="1642" y="1"/>
                    <a:pt x="913" y="1"/>
                    <a:pt x="487" y="426"/>
                  </a:cubicBezTo>
                  <a:cubicBezTo>
                    <a:pt x="487" y="426"/>
                    <a:pt x="487" y="457"/>
                    <a:pt x="457" y="457"/>
                  </a:cubicBezTo>
                  <a:cubicBezTo>
                    <a:pt x="457" y="457"/>
                    <a:pt x="457" y="457"/>
                    <a:pt x="457" y="457"/>
                  </a:cubicBezTo>
                  <a:cubicBezTo>
                    <a:pt x="1" y="913"/>
                    <a:pt x="1" y="1612"/>
                    <a:pt x="426" y="2037"/>
                  </a:cubicBezTo>
                  <a:cubicBezTo>
                    <a:pt x="882" y="2493"/>
                    <a:pt x="1581" y="2493"/>
                    <a:pt x="2007" y="2068"/>
                  </a:cubicBezTo>
                  <a:cubicBezTo>
                    <a:pt x="2007" y="2037"/>
                    <a:pt x="2037" y="2037"/>
                    <a:pt x="2037" y="2037"/>
                  </a:cubicBezTo>
                  <a:cubicBezTo>
                    <a:pt x="2037" y="2037"/>
                    <a:pt x="2037" y="2007"/>
                    <a:pt x="2068" y="2007"/>
                  </a:cubicBezTo>
                  <a:cubicBezTo>
                    <a:pt x="2493" y="1581"/>
                    <a:pt x="2493" y="882"/>
                    <a:pt x="2068"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956200" y="679625"/>
              <a:ext cx="65375" cy="64625"/>
            </a:xfrm>
            <a:custGeom>
              <a:avLst/>
              <a:gdLst/>
              <a:ahLst/>
              <a:cxnLst/>
              <a:rect l="l" t="t" r="r" b="b"/>
              <a:pathLst>
                <a:path w="2615" h="2585" extrusionOk="0">
                  <a:moveTo>
                    <a:pt x="2159" y="457"/>
                  </a:moveTo>
                  <a:cubicBezTo>
                    <a:pt x="1703" y="1"/>
                    <a:pt x="974" y="1"/>
                    <a:pt x="518" y="457"/>
                  </a:cubicBezTo>
                  <a:cubicBezTo>
                    <a:pt x="518" y="457"/>
                    <a:pt x="518" y="457"/>
                    <a:pt x="487" y="457"/>
                  </a:cubicBezTo>
                  <a:cubicBezTo>
                    <a:pt x="487" y="487"/>
                    <a:pt x="487" y="487"/>
                    <a:pt x="487" y="487"/>
                  </a:cubicBezTo>
                  <a:cubicBezTo>
                    <a:pt x="31" y="943"/>
                    <a:pt x="1" y="1673"/>
                    <a:pt x="457" y="2128"/>
                  </a:cubicBezTo>
                  <a:cubicBezTo>
                    <a:pt x="913" y="2584"/>
                    <a:pt x="1642" y="2584"/>
                    <a:pt x="2098" y="2128"/>
                  </a:cubicBezTo>
                  <a:cubicBezTo>
                    <a:pt x="2098" y="2128"/>
                    <a:pt x="2098" y="2128"/>
                    <a:pt x="2129" y="2098"/>
                  </a:cubicBezTo>
                  <a:cubicBezTo>
                    <a:pt x="2129" y="2098"/>
                    <a:pt x="2129" y="2098"/>
                    <a:pt x="2129" y="2098"/>
                  </a:cubicBezTo>
                  <a:cubicBezTo>
                    <a:pt x="2585" y="1642"/>
                    <a:pt x="2615" y="913"/>
                    <a:pt x="2159"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878700" y="600600"/>
              <a:ext cx="66900" cy="66900"/>
            </a:xfrm>
            <a:custGeom>
              <a:avLst/>
              <a:gdLst/>
              <a:ahLst/>
              <a:cxnLst/>
              <a:rect l="l" t="t" r="r" b="b"/>
              <a:pathLst>
                <a:path w="2676" h="2676" extrusionOk="0">
                  <a:moveTo>
                    <a:pt x="2219" y="457"/>
                  </a:moveTo>
                  <a:cubicBezTo>
                    <a:pt x="1733" y="1"/>
                    <a:pt x="973" y="1"/>
                    <a:pt x="517" y="457"/>
                  </a:cubicBezTo>
                  <a:cubicBezTo>
                    <a:pt x="487" y="457"/>
                    <a:pt x="487" y="457"/>
                    <a:pt x="487" y="487"/>
                  </a:cubicBezTo>
                  <a:cubicBezTo>
                    <a:pt x="487" y="487"/>
                    <a:pt x="487" y="487"/>
                    <a:pt x="457" y="487"/>
                  </a:cubicBezTo>
                  <a:cubicBezTo>
                    <a:pt x="1" y="973"/>
                    <a:pt x="1" y="1733"/>
                    <a:pt x="457" y="2189"/>
                  </a:cubicBezTo>
                  <a:cubicBezTo>
                    <a:pt x="912" y="2675"/>
                    <a:pt x="1672" y="2675"/>
                    <a:pt x="2159" y="2220"/>
                  </a:cubicBezTo>
                  <a:cubicBezTo>
                    <a:pt x="2159" y="2189"/>
                    <a:pt x="2159" y="2189"/>
                    <a:pt x="2159" y="2189"/>
                  </a:cubicBezTo>
                  <a:cubicBezTo>
                    <a:pt x="2189" y="2189"/>
                    <a:pt x="2189" y="2159"/>
                    <a:pt x="2189" y="2159"/>
                  </a:cubicBezTo>
                  <a:cubicBezTo>
                    <a:pt x="2675" y="1703"/>
                    <a:pt x="2675" y="943"/>
                    <a:pt x="2219"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800425" y="521575"/>
              <a:ext cx="69175" cy="69175"/>
            </a:xfrm>
            <a:custGeom>
              <a:avLst/>
              <a:gdLst/>
              <a:ahLst/>
              <a:cxnLst/>
              <a:rect l="l" t="t" r="r" b="b"/>
              <a:pathLst>
                <a:path w="2767" h="2767" extrusionOk="0">
                  <a:moveTo>
                    <a:pt x="2280" y="487"/>
                  </a:moveTo>
                  <a:cubicBezTo>
                    <a:pt x="1825" y="1"/>
                    <a:pt x="1034" y="1"/>
                    <a:pt x="548" y="456"/>
                  </a:cubicBezTo>
                  <a:cubicBezTo>
                    <a:pt x="518" y="487"/>
                    <a:pt x="518" y="487"/>
                    <a:pt x="518" y="487"/>
                  </a:cubicBezTo>
                  <a:cubicBezTo>
                    <a:pt x="518" y="487"/>
                    <a:pt x="487" y="517"/>
                    <a:pt x="487" y="517"/>
                  </a:cubicBezTo>
                  <a:cubicBezTo>
                    <a:pt x="1" y="1004"/>
                    <a:pt x="1" y="1794"/>
                    <a:pt x="487" y="2280"/>
                  </a:cubicBezTo>
                  <a:cubicBezTo>
                    <a:pt x="973" y="2767"/>
                    <a:pt x="1764" y="2767"/>
                    <a:pt x="2250" y="2280"/>
                  </a:cubicBezTo>
                  <a:cubicBezTo>
                    <a:pt x="2250" y="2280"/>
                    <a:pt x="2250" y="2280"/>
                    <a:pt x="2250" y="2250"/>
                  </a:cubicBezTo>
                  <a:cubicBezTo>
                    <a:pt x="2280" y="2250"/>
                    <a:pt x="2280" y="2250"/>
                    <a:pt x="2280" y="2250"/>
                  </a:cubicBezTo>
                  <a:cubicBezTo>
                    <a:pt x="2767" y="1763"/>
                    <a:pt x="2767" y="973"/>
                    <a:pt x="228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722175" y="442550"/>
              <a:ext cx="72200" cy="71450"/>
            </a:xfrm>
            <a:custGeom>
              <a:avLst/>
              <a:gdLst/>
              <a:ahLst/>
              <a:cxnLst/>
              <a:rect l="l" t="t" r="r" b="b"/>
              <a:pathLst>
                <a:path w="2888" h="2858" extrusionOk="0">
                  <a:moveTo>
                    <a:pt x="2371" y="487"/>
                  </a:moveTo>
                  <a:cubicBezTo>
                    <a:pt x="1885" y="0"/>
                    <a:pt x="1064" y="0"/>
                    <a:pt x="547" y="487"/>
                  </a:cubicBezTo>
                  <a:cubicBezTo>
                    <a:pt x="547" y="487"/>
                    <a:pt x="547" y="487"/>
                    <a:pt x="547" y="517"/>
                  </a:cubicBezTo>
                  <a:cubicBezTo>
                    <a:pt x="517" y="517"/>
                    <a:pt x="517" y="517"/>
                    <a:pt x="517" y="517"/>
                  </a:cubicBezTo>
                  <a:cubicBezTo>
                    <a:pt x="0" y="1034"/>
                    <a:pt x="0" y="1824"/>
                    <a:pt x="517" y="2341"/>
                  </a:cubicBezTo>
                  <a:cubicBezTo>
                    <a:pt x="1003" y="2858"/>
                    <a:pt x="1824" y="2858"/>
                    <a:pt x="2310" y="2371"/>
                  </a:cubicBezTo>
                  <a:cubicBezTo>
                    <a:pt x="2341" y="2341"/>
                    <a:pt x="2341" y="2341"/>
                    <a:pt x="2341" y="2341"/>
                  </a:cubicBezTo>
                  <a:cubicBezTo>
                    <a:pt x="2341" y="2341"/>
                    <a:pt x="2371" y="2310"/>
                    <a:pt x="2371" y="2310"/>
                  </a:cubicBezTo>
                  <a:cubicBezTo>
                    <a:pt x="2857" y="1824"/>
                    <a:pt x="2888" y="1003"/>
                    <a:pt x="237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2830875" y="2655350"/>
              <a:ext cx="6850" cy="6850"/>
            </a:xfrm>
            <a:custGeom>
              <a:avLst/>
              <a:gdLst/>
              <a:ahLst/>
              <a:cxnLst/>
              <a:rect l="l" t="t" r="r" b="b"/>
              <a:pathLst>
                <a:path w="274" h="274" extrusionOk="0">
                  <a:moveTo>
                    <a:pt x="213" y="31"/>
                  </a:moveTo>
                  <a:cubicBezTo>
                    <a:pt x="183" y="0"/>
                    <a:pt x="122" y="0"/>
                    <a:pt x="61" y="61"/>
                  </a:cubicBezTo>
                  <a:cubicBezTo>
                    <a:pt x="61" y="61"/>
                    <a:pt x="61" y="61"/>
                    <a:pt x="61" y="61"/>
                  </a:cubicBezTo>
                  <a:cubicBezTo>
                    <a:pt x="61" y="91"/>
                    <a:pt x="31" y="91"/>
                    <a:pt x="31" y="91"/>
                  </a:cubicBezTo>
                  <a:cubicBezTo>
                    <a:pt x="31" y="91"/>
                    <a:pt x="31" y="122"/>
                    <a:pt x="31" y="122"/>
                  </a:cubicBezTo>
                  <a:cubicBezTo>
                    <a:pt x="0" y="152"/>
                    <a:pt x="0" y="213"/>
                    <a:pt x="31" y="243"/>
                  </a:cubicBezTo>
                  <a:cubicBezTo>
                    <a:pt x="61" y="274"/>
                    <a:pt x="91" y="274"/>
                    <a:pt x="152" y="243"/>
                  </a:cubicBezTo>
                  <a:cubicBezTo>
                    <a:pt x="152" y="243"/>
                    <a:pt x="183" y="243"/>
                    <a:pt x="183" y="243"/>
                  </a:cubicBezTo>
                  <a:cubicBezTo>
                    <a:pt x="183" y="243"/>
                    <a:pt x="183" y="213"/>
                    <a:pt x="183" y="213"/>
                  </a:cubicBezTo>
                  <a:cubicBezTo>
                    <a:pt x="213" y="213"/>
                    <a:pt x="213" y="213"/>
                    <a:pt x="213" y="213"/>
                  </a:cubicBezTo>
                  <a:cubicBezTo>
                    <a:pt x="274" y="152"/>
                    <a:pt x="274" y="91"/>
                    <a:pt x="21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752600" y="2576325"/>
              <a:ext cx="9150" cy="9125"/>
            </a:xfrm>
            <a:custGeom>
              <a:avLst/>
              <a:gdLst/>
              <a:ahLst/>
              <a:cxnLst/>
              <a:rect l="l" t="t" r="r" b="b"/>
              <a:pathLst>
                <a:path w="366" h="365" extrusionOk="0">
                  <a:moveTo>
                    <a:pt x="304" y="61"/>
                  </a:moveTo>
                  <a:cubicBezTo>
                    <a:pt x="244" y="0"/>
                    <a:pt x="152" y="0"/>
                    <a:pt x="92" y="61"/>
                  </a:cubicBezTo>
                  <a:cubicBezTo>
                    <a:pt x="92" y="61"/>
                    <a:pt x="92" y="91"/>
                    <a:pt x="92" y="91"/>
                  </a:cubicBezTo>
                  <a:cubicBezTo>
                    <a:pt x="61" y="91"/>
                    <a:pt x="61" y="91"/>
                    <a:pt x="61" y="91"/>
                  </a:cubicBezTo>
                  <a:cubicBezTo>
                    <a:pt x="31" y="91"/>
                    <a:pt x="61" y="122"/>
                    <a:pt x="31" y="122"/>
                  </a:cubicBezTo>
                  <a:cubicBezTo>
                    <a:pt x="0" y="183"/>
                    <a:pt x="0" y="274"/>
                    <a:pt x="61" y="304"/>
                  </a:cubicBezTo>
                  <a:cubicBezTo>
                    <a:pt x="92" y="365"/>
                    <a:pt x="183" y="365"/>
                    <a:pt x="244" y="334"/>
                  </a:cubicBezTo>
                  <a:cubicBezTo>
                    <a:pt x="244" y="334"/>
                    <a:pt x="244" y="334"/>
                    <a:pt x="274" y="304"/>
                  </a:cubicBezTo>
                  <a:cubicBezTo>
                    <a:pt x="274" y="304"/>
                    <a:pt x="274" y="304"/>
                    <a:pt x="274" y="274"/>
                  </a:cubicBezTo>
                  <a:cubicBezTo>
                    <a:pt x="274" y="274"/>
                    <a:pt x="304" y="274"/>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2674325" y="2497300"/>
              <a:ext cx="11425" cy="11400"/>
            </a:xfrm>
            <a:custGeom>
              <a:avLst/>
              <a:gdLst/>
              <a:ahLst/>
              <a:cxnLst/>
              <a:rect l="l" t="t" r="r" b="b"/>
              <a:pathLst>
                <a:path w="457" h="456" extrusionOk="0">
                  <a:moveTo>
                    <a:pt x="396" y="91"/>
                  </a:moveTo>
                  <a:cubicBezTo>
                    <a:pt x="335" y="0"/>
                    <a:pt x="213" y="0"/>
                    <a:pt x="122" y="61"/>
                  </a:cubicBezTo>
                  <a:cubicBezTo>
                    <a:pt x="122" y="91"/>
                    <a:pt x="122" y="91"/>
                    <a:pt x="122" y="91"/>
                  </a:cubicBezTo>
                  <a:cubicBezTo>
                    <a:pt x="92" y="122"/>
                    <a:pt x="92" y="122"/>
                    <a:pt x="92" y="122"/>
                  </a:cubicBezTo>
                  <a:cubicBezTo>
                    <a:pt x="61" y="122"/>
                    <a:pt x="61" y="122"/>
                    <a:pt x="61" y="152"/>
                  </a:cubicBezTo>
                  <a:cubicBezTo>
                    <a:pt x="1" y="213"/>
                    <a:pt x="1" y="334"/>
                    <a:pt x="92" y="395"/>
                  </a:cubicBezTo>
                  <a:cubicBezTo>
                    <a:pt x="153" y="456"/>
                    <a:pt x="244" y="456"/>
                    <a:pt x="335" y="395"/>
                  </a:cubicBezTo>
                  <a:cubicBezTo>
                    <a:pt x="335" y="395"/>
                    <a:pt x="335" y="395"/>
                    <a:pt x="335" y="395"/>
                  </a:cubicBezTo>
                  <a:cubicBezTo>
                    <a:pt x="365" y="395"/>
                    <a:pt x="365" y="365"/>
                    <a:pt x="365" y="365"/>
                  </a:cubicBezTo>
                  <a:cubicBezTo>
                    <a:pt x="365" y="365"/>
                    <a:pt x="396" y="365"/>
                    <a:pt x="396" y="334"/>
                  </a:cubicBezTo>
                  <a:cubicBezTo>
                    <a:pt x="457" y="274"/>
                    <a:pt x="457" y="152"/>
                    <a:pt x="39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2596050" y="2418250"/>
              <a:ext cx="14475" cy="13700"/>
            </a:xfrm>
            <a:custGeom>
              <a:avLst/>
              <a:gdLst/>
              <a:ahLst/>
              <a:cxnLst/>
              <a:rect l="l" t="t" r="r" b="b"/>
              <a:pathLst>
                <a:path w="579" h="548" extrusionOk="0">
                  <a:moveTo>
                    <a:pt x="487" y="92"/>
                  </a:moveTo>
                  <a:cubicBezTo>
                    <a:pt x="396" y="1"/>
                    <a:pt x="244" y="1"/>
                    <a:pt x="153" y="92"/>
                  </a:cubicBezTo>
                  <a:cubicBezTo>
                    <a:pt x="122" y="92"/>
                    <a:pt x="122" y="92"/>
                    <a:pt x="122" y="122"/>
                  </a:cubicBezTo>
                  <a:cubicBezTo>
                    <a:pt x="122" y="122"/>
                    <a:pt x="92" y="122"/>
                    <a:pt x="92" y="122"/>
                  </a:cubicBezTo>
                  <a:cubicBezTo>
                    <a:pt x="92" y="122"/>
                    <a:pt x="92" y="153"/>
                    <a:pt x="92" y="153"/>
                  </a:cubicBezTo>
                  <a:cubicBezTo>
                    <a:pt x="1" y="244"/>
                    <a:pt x="1" y="366"/>
                    <a:pt x="92" y="457"/>
                  </a:cubicBezTo>
                  <a:cubicBezTo>
                    <a:pt x="183" y="548"/>
                    <a:pt x="305" y="548"/>
                    <a:pt x="396" y="487"/>
                  </a:cubicBezTo>
                  <a:cubicBezTo>
                    <a:pt x="426" y="487"/>
                    <a:pt x="426" y="487"/>
                    <a:pt x="426" y="457"/>
                  </a:cubicBezTo>
                  <a:cubicBezTo>
                    <a:pt x="426" y="457"/>
                    <a:pt x="457" y="457"/>
                    <a:pt x="457" y="426"/>
                  </a:cubicBezTo>
                  <a:cubicBezTo>
                    <a:pt x="457" y="426"/>
                    <a:pt x="487" y="42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2518550" y="2339225"/>
              <a:ext cx="15975" cy="16000"/>
            </a:xfrm>
            <a:custGeom>
              <a:avLst/>
              <a:gdLst/>
              <a:ahLst/>
              <a:cxnLst/>
              <a:rect l="l" t="t" r="r" b="b"/>
              <a:pathLst>
                <a:path w="639" h="640" extrusionOk="0">
                  <a:moveTo>
                    <a:pt x="548" y="92"/>
                  </a:moveTo>
                  <a:cubicBezTo>
                    <a:pt x="426" y="1"/>
                    <a:pt x="244" y="1"/>
                    <a:pt x="152" y="92"/>
                  </a:cubicBezTo>
                  <a:cubicBezTo>
                    <a:pt x="122" y="122"/>
                    <a:pt x="122" y="122"/>
                    <a:pt x="122" y="122"/>
                  </a:cubicBezTo>
                  <a:cubicBezTo>
                    <a:pt x="122" y="122"/>
                    <a:pt x="92" y="153"/>
                    <a:pt x="92" y="153"/>
                  </a:cubicBezTo>
                  <a:cubicBezTo>
                    <a:pt x="92" y="153"/>
                    <a:pt x="92" y="153"/>
                    <a:pt x="92" y="183"/>
                  </a:cubicBezTo>
                  <a:cubicBezTo>
                    <a:pt x="1" y="274"/>
                    <a:pt x="1" y="426"/>
                    <a:pt x="92" y="548"/>
                  </a:cubicBezTo>
                  <a:cubicBezTo>
                    <a:pt x="183" y="639"/>
                    <a:pt x="365" y="639"/>
                    <a:pt x="456" y="548"/>
                  </a:cubicBezTo>
                  <a:cubicBezTo>
                    <a:pt x="487" y="548"/>
                    <a:pt x="487" y="548"/>
                    <a:pt x="487" y="548"/>
                  </a:cubicBezTo>
                  <a:cubicBezTo>
                    <a:pt x="487" y="548"/>
                    <a:pt x="487" y="517"/>
                    <a:pt x="517" y="517"/>
                  </a:cubicBezTo>
                  <a:cubicBezTo>
                    <a:pt x="517" y="517"/>
                    <a:pt x="517" y="517"/>
                    <a:pt x="548" y="487"/>
                  </a:cubicBezTo>
                  <a:cubicBezTo>
                    <a:pt x="639" y="396"/>
                    <a:pt x="639" y="213"/>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2440275" y="2260200"/>
              <a:ext cx="19025" cy="18275"/>
            </a:xfrm>
            <a:custGeom>
              <a:avLst/>
              <a:gdLst/>
              <a:ahLst/>
              <a:cxnLst/>
              <a:rect l="l" t="t" r="r" b="b"/>
              <a:pathLst>
                <a:path w="761" h="731" extrusionOk="0">
                  <a:moveTo>
                    <a:pt x="609" y="122"/>
                  </a:moveTo>
                  <a:cubicBezTo>
                    <a:pt x="487" y="1"/>
                    <a:pt x="274" y="1"/>
                    <a:pt x="153" y="122"/>
                  </a:cubicBezTo>
                  <a:cubicBezTo>
                    <a:pt x="153" y="122"/>
                    <a:pt x="153" y="122"/>
                    <a:pt x="153" y="153"/>
                  </a:cubicBezTo>
                  <a:cubicBezTo>
                    <a:pt x="122" y="153"/>
                    <a:pt x="122" y="153"/>
                    <a:pt x="122" y="153"/>
                  </a:cubicBezTo>
                  <a:cubicBezTo>
                    <a:pt x="122" y="153"/>
                    <a:pt x="122" y="183"/>
                    <a:pt x="92" y="183"/>
                  </a:cubicBezTo>
                  <a:cubicBezTo>
                    <a:pt x="1" y="305"/>
                    <a:pt x="1" y="487"/>
                    <a:pt x="122" y="608"/>
                  </a:cubicBezTo>
                  <a:cubicBezTo>
                    <a:pt x="244" y="730"/>
                    <a:pt x="426" y="730"/>
                    <a:pt x="548" y="639"/>
                  </a:cubicBezTo>
                  <a:cubicBezTo>
                    <a:pt x="548" y="639"/>
                    <a:pt x="578" y="639"/>
                    <a:pt x="578" y="608"/>
                  </a:cubicBezTo>
                  <a:cubicBezTo>
                    <a:pt x="578" y="608"/>
                    <a:pt x="578" y="608"/>
                    <a:pt x="578" y="578"/>
                  </a:cubicBezTo>
                  <a:cubicBezTo>
                    <a:pt x="609" y="578"/>
                    <a:pt x="609" y="578"/>
                    <a:pt x="609" y="578"/>
                  </a:cubicBezTo>
                  <a:cubicBezTo>
                    <a:pt x="730" y="457"/>
                    <a:pt x="761" y="244"/>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2362000" y="2181175"/>
              <a:ext cx="21325" cy="20550"/>
            </a:xfrm>
            <a:custGeom>
              <a:avLst/>
              <a:gdLst/>
              <a:ahLst/>
              <a:cxnLst/>
              <a:rect l="l" t="t" r="r" b="b"/>
              <a:pathLst>
                <a:path w="853" h="822" extrusionOk="0">
                  <a:moveTo>
                    <a:pt x="700" y="122"/>
                  </a:moveTo>
                  <a:cubicBezTo>
                    <a:pt x="579" y="0"/>
                    <a:pt x="335" y="0"/>
                    <a:pt x="183" y="122"/>
                  </a:cubicBezTo>
                  <a:cubicBezTo>
                    <a:pt x="183" y="152"/>
                    <a:pt x="183" y="152"/>
                    <a:pt x="183" y="152"/>
                  </a:cubicBezTo>
                  <a:cubicBezTo>
                    <a:pt x="153" y="152"/>
                    <a:pt x="153" y="152"/>
                    <a:pt x="153" y="183"/>
                  </a:cubicBezTo>
                  <a:cubicBezTo>
                    <a:pt x="153" y="183"/>
                    <a:pt x="123" y="183"/>
                    <a:pt x="123" y="213"/>
                  </a:cubicBezTo>
                  <a:cubicBezTo>
                    <a:pt x="1" y="335"/>
                    <a:pt x="1" y="548"/>
                    <a:pt x="153" y="700"/>
                  </a:cubicBezTo>
                  <a:cubicBezTo>
                    <a:pt x="275" y="821"/>
                    <a:pt x="487" y="821"/>
                    <a:pt x="639" y="700"/>
                  </a:cubicBezTo>
                  <a:cubicBezTo>
                    <a:pt x="639" y="700"/>
                    <a:pt x="639" y="700"/>
                    <a:pt x="670" y="700"/>
                  </a:cubicBezTo>
                  <a:cubicBezTo>
                    <a:pt x="670" y="669"/>
                    <a:pt x="670" y="669"/>
                    <a:pt x="670" y="669"/>
                  </a:cubicBezTo>
                  <a:cubicBezTo>
                    <a:pt x="670" y="669"/>
                    <a:pt x="700" y="669"/>
                    <a:pt x="700" y="639"/>
                  </a:cubicBezTo>
                  <a:cubicBezTo>
                    <a:pt x="852" y="517"/>
                    <a:pt x="852" y="274"/>
                    <a:pt x="700"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2284500" y="2102150"/>
              <a:ext cx="22825" cy="22825"/>
            </a:xfrm>
            <a:custGeom>
              <a:avLst/>
              <a:gdLst/>
              <a:ahLst/>
              <a:cxnLst/>
              <a:rect l="l" t="t" r="r" b="b"/>
              <a:pathLst>
                <a:path w="913" h="913" extrusionOk="0">
                  <a:moveTo>
                    <a:pt x="761" y="152"/>
                  </a:moveTo>
                  <a:cubicBezTo>
                    <a:pt x="609" y="0"/>
                    <a:pt x="335" y="0"/>
                    <a:pt x="183" y="152"/>
                  </a:cubicBezTo>
                  <a:cubicBezTo>
                    <a:pt x="183" y="152"/>
                    <a:pt x="183" y="152"/>
                    <a:pt x="153" y="152"/>
                  </a:cubicBezTo>
                  <a:cubicBezTo>
                    <a:pt x="153" y="183"/>
                    <a:pt x="153" y="183"/>
                    <a:pt x="153" y="183"/>
                  </a:cubicBezTo>
                  <a:cubicBezTo>
                    <a:pt x="122" y="183"/>
                    <a:pt x="122" y="213"/>
                    <a:pt x="122" y="213"/>
                  </a:cubicBezTo>
                  <a:cubicBezTo>
                    <a:pt x="1" y="365"/>
                    <a:pt x="1" y="608"/>
                    <a:pt x="122" y="760"/>
                  </a:cubicBezTo>
                  <a:cubicBezTo>
                    <a:pt x="274" y="912"/>
                    <a:pt x="517" y="912"/>
                    <a:pt x="700" y="791"/>
                  </a:cubicBezTo>
                  <a:cubicBezTo>
                    <a:pt x="700" y="791"/>
                    <a:pt x="700" y="791"/>
                    <a:pt x="730" y="760"/>
                  </a:cubicBezTo>
                  <a:cubicBezTo>
                    <a:pt x="730" y="760"/>
                    <a:pt x="730" y="760"/>
                    <a:pt x="730" y="730"/>
                  </a:cubicBezTo>
                  <a:cubicBezTo>
                    <a:pt x="730" y="730"/>
                    <a:pt x="761" y="730"/>
                    <a:pt x="761" y="730"/>
                  </a:cubicBezTo>
                  <a:cubicBezTo>
                    <a:pt x="913" y="578"/>
                    <a:pt x="913" y="304"/>
                    <a:pt x="76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2206225" y="2023125"/>
              <a:ext cx="25875" cy="25100"/>
            </a:xfrm>
            <a:custGeom>
              <a:avLst/>
              <a:gdLst/>
              <a:ahLst/>
              <a:cxnLst/>
              <a:rect l="l" t="t" r="r" b="b"/>
              <a:pathLst>
                <a:path w="1035" h="1004" extrusionOk="0">
                  <a:moveTo>
                    <a:pt x="852" y="152"/>
                  </a:moveTo>
                  <a:cubicBezTo>
                    <a:pt x="670" y="0"/>
                    <a:pt x="396" y="0"/>
                    <a:pt x="214" y="152"/>
                  </a:cubicBezTo>
                  <a:cubicBezTo>
                    <a:pt x="214" y="152"/>
                    <a:pt x="214" y="183"/>
                    <a:pt x="183" y="183"/>
                  </a:cubicBezTo>
                  <a:cubicBezTo>
                    <a:pt x="183" y="183"/>
                    <a:pt x="183" y="183"/>
                    <a:pt x="183" y="213"/>
                  </a:cubicBezTo>
                  <a:cubicBezTo>
                    <a:pt x="153" y="213"/>
                    <a:pt x="153" y="213"/>
                    <a:pt x="153" y="213"/>
                  </a:cubicBezTo>
                  <a:cubicBezTo>
                    <a:pt x="1" y="395"/>
                    <a:pt x="1" y="669"/>
                    <a:pt x="153" y="851"/>
                  </a:cubicBezTo>
                  <a:cubicBezTo>
                    <a:pt x="335" y="1003"/>
                    <a:pt x="609" y="1003"/>
                    <a:pt x="761" y="851"/>
                  </a:cubicBezTo>
                  <a:cubicBezTo>
                    <a:pt x="791" y="851"/>
                    <a:pt x="791" y="851"/>
                    <a:pt x="791" y="851"/>
                  </a:cubicBezTo>
                  <a:cubicBezTo>
                    <a:pt x="822" y="851"/>
                    <a:pt x="822" y="821"/>
                    <a:pt x="822" y="821"/>
                  </a:cubicBezTo>
                  <a:cubicBezTo>
                    <a:pt x="822" y="821"/>
                    <a:pt x="852" y="821"/>
                    <a:pt x="852" y="790"/>
                  </a:cubicBezTo>
                  <a:cubicBezTo>
                    <a:pt x="1034" y="638"/>
                    <a:pt x="1034" y="335"/>
                    <a:pt x="852"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2127975" y="1943325"/>
              <a:ext cx="28125" cy="28150"/>
            </a:xfrm>
            <a:custGeom>
              <a:avLst/>
              <a:gdLst/>
              <a:ahLst/>
              <a:cxnLst/>
              <a:rect l="l" t="t" r="r" b="b"/>
              <a:pathLst>
                <a:path w="1125" h="1126" extrusionOk="0">
                  <a:moveTo>
                    <a:pt x="942" y="213"/>
                  </a:moveTo>
                  <a:cubicBezTo>
                    <a:pt x="730" y="1"/>
                    <a:pt x="426" y="31"/>
                    <a:pt x="243" y="213"/>
                  </a:cubicBezTo>
                  <a:cubicBezTo>
                    <a:pt x="243" y="213"/>
                    <a:pt x="213" y="213"/>
                    <a:pt x="213" y="244"/>
                  </a:cubicBezTo>
                  <a:cubicBezTo>
                    <a:pt x="213" y="244"/>
                    <a:pt x="213" y="244"/>
                    <a:pt x="182" y="244"/>
                  </a:cubicBezTo>
                  <a:cubicBezTo>
                    <a:pt x="182" y="244"/>
                    <a:pt x="182" y="274"/>
                    <a:pt x="182" y="274"/>
                  </a:cubicBezTo>
                  <a:cubicBezTo>
                    <a:pt x="0" y="457"/>
                    <a:pt x="0" y="761"/>
                    <a:pt x="182" y="943"/>
                  </a:cubicBezTo>
                  <a:cubicBezTo>
                    <a:pt x="365" y="1125"/>
                    <a:pt x="669" y="1125"/>
                    <a:pt x="851" y="973"/>
                  </a:cubicBezTo>
                  <a:cubicBezTo>
                    <a:pt x="882" y="973"/>
                    <a:pt x="882" y="973"/>
                    <a:pt x="882" y="943"/>
                  </a:cubicBezTo>
                  <a:cubicBezTo>
                    <a:pt x="882" y="943"/>
                    <a:pt x="882" y="943"/>
                    <a:pt x="912" y="912"/>
                  </a:cubicBezTo>
                  <a:cubicBezTo>
                    <a:pt x="912" y="912"/>
                    <a:pt x="912" y="912"/>
                    <a:pt x="942" y="912"/>
                  </a:cubicBezTo>
                  <a:cubicBezTo>
                    <a:pt x="1125" y="730"/>
                    <a:pt x="1125" y="396"/>
                    <a:pt x="94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049700" y="1864300"/>
              <a:ext cx="30425" cy="30425"/>
            </a:xfrm>
            <a:custGeom>
              <a:avLst/>
              <a:gdLst/>
              <a:ahLst/>
              <a:cxnLst/>
              <a:rect l="l" t="t" r="r" b="b"/>
              <a:pathLst>
                <a:path w="1217" h="1217" extrusionOk="0">
                  <a:moveTo>
                    <a:pt x="1003" y="213"/>
                  </a:moveTo>
                  <a:cubicBezTo>
                    <a:pt x="821" y="0"/>
                    <a:pt x="456" y="0"/>
                    <a:pt x="274" y="213"/>
                  </a:cubicBezTo>
                  <a:cubicBezTo>
                    <a:pt x="244" y="213"/>
                    <a:pt x="244" y="244"/>
                    <a:pt x="244" y="244"/>
                  </a:cubicBezTo>
                  <a:cubicBezTo>
                    <a:pt x="244" y="244"/>
                    <a:pt x="213" y="244"/>
                    <a:pt x="213" y="274"/>
                  </a:cubicBezTo>
                  <a:cubicBezTo>
                    <a:pt x="213" y="274"/>
                    <a:pt x="213" y="274"/>
                    <a:pt x="183" y="274"/>
                  </a:cubicBezTo>
                  <a:cubicBezTo>
                    <a:pt x="0" y="487"/>
                    <a:pt x="0" y="821"/>
                    <a:pt x="213" y="1034"/>
                  </a:cubicBezTo>
                  <a:cubicBezTo>
                    <a:pt x="396" y="1216"/>
                    <a:pt x="730" y="1216"/>
                    <a:pt x="943" y="1034"/>
                  </a:cubicBezTo>
                  <a:cubicBezTo>
                    <a:pt x="943" y="1034"/>
                    <a:pt x="973" y="1034"/>
                    <a:pt x="973" y="1034"/>
                  </a:cubicBezTo>
                  <a:cubicBezTo>
                    <a:pt x="973" y="1034"/>
                    <a:pt x="973" y="1004"/>
                    <a:pt x="973" y="1004"/>
                  </a:cubicBezTo>
                  <a:cubicBezTo>
                    <a:pt x="1003" y="1004"/>
                    <a:pt x="1003" y="1004"/>
                    <a:pt x="1003" y="973"/>
                  </a:cubicBezTo>
                  <a:cubicBezTo>
                    <a:pt x="1216" y="791"/>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1972175" y="1785275"/>
              <a:ext cx="32725" cy="32700"/>
            </a:xfrm>
            <a:custGeom>
              <a:avLst/>
              <a:gdLst/>
              <a:ahLst/>
              <a:cxnLst/>
              <a:rect l="l" t="t" r="r" b="b"/>
              <a:pathLst>
                <a:path w="1309" h="1308" extrusionOk="0">
                  <a:moveTo>
                    <a:pt x="1065" y="244"/>
                  </a:moveTo>
                  <a:cubicBezTo>
                    <a:pt x="852" y="0"/>
                    <a:pt x="487" y="0"/>
                    <a:pt x="244" y="244"/>
                  </a:cubicBezTo>
                  <a:cubicBezTo>
                    <a:pt x="244" y="244"/>
                    <a:pt x="244" y="244"/>
                    <a:pt x="244" y="274"/>
                  </a:cubicBezTo>
                  <a:cubicBezTo>
                    <a:pt x="214" y="274"/>
                    <a:pt x="214" y="274"/>
                    <a:pt x="214" y="274"/>
                  </a:cubicBezTo>
                  <a:cubicBezTo>
                    <a:pt x="214" y="274"/>
                    <a:pt x="214" y="304"/>
                    <a:pt x="183" y="304"/>
                  </a:cubicBezTo>
                  <a:cubicBezTo>
                    <a:pt x="1" y="517"/>
                    <a:pt x="1" y="882"/>
                    <a:pt x="214" y="1095"/>
                  </a:cubicBezTo>
                  <a:cubicBezTo>
                    <a:pt x="427" y="1307"/>
                    <a:pt x="761" y="1307"/>
                    <a:pt x="1004" y="1125"/>
                  </a:cubicBezTo>
                  <a:cubicBezTo>
                    <a:pt x="1004" y="1095"/>
                    <a:pt x="1004" y="1095"/>
                    <a:pt x="1034" y="1095"/>
                  </a:cubicBezTo>
                  <a:cubicBezTo>
                    <a:pt x="1034" y="1095"/>
                    <a:pt x="1034" y="1095"/>
                    <a:pt x="1034" y="1064"/>
                  </a:cubicBezTo>
                  <a:cubicBezTo>
                    <a:pt x="1034" y="1064"/>
                    <a:pt x="1065" y="1064"/>
                    <a:pt x="1065" y="1064"/>
                  </a:cubicBezTo>
                  <a:cubicBezTo>
                    <a:pt x="1278" y="821"/>
                    <a:pt x="1308" y="456"/>
                    <a:pt x="106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1893925" y="1706250"/>
              <a:ext cx="34975" cy="34975"/>
            </a:xfrm>
            <a:custGeom>
              <a:avLst/>
              <a:gdLst/>
              <a:ahLst/>
              <a:cxnLst/>
              <a:rect l="l" t="t" r="r" b="b"/>
              <a:pathLst>
                <a:path w="1399" h="1399" extrusionOk="0">
                  <a:moveTo>
                    <a:pt x="1155" y="243"/>
                  </a:moveTo>
                  <a:cubicBezTo>
                    <a:pt x="912" y="0"/>
                    <a:pt x="517" y="0"/>
                    <a:pt x="274" y="243"/>
                  </a:cubicBezTo>
                  <a:cubicBezTo>
                    <a:pt x="274" y="243"/>
                    <a:pt x="274" y="274"/>
                    <a:pt x="243" y="274"/>
                  </a:cubicBezTo>
                  <a:cubicBezTo>
                    <a:pt x="243" y="274"/>
                    <a:pt x="243" y="274"/>
                    <a:pt x="243" y="304"/>
                  </a:cubicBezTo>
                  <a:cubicBezTo>
                    <a:pt x="213" y="304"/>
                    <a:pt x="213" y="304"/>
                    <a:pt x="213" y="304"/>
                  </a:cubicBezTo>
                  <a:cubicBezTo>
                    <a:pt x="0" y="547"/>
                    <a:pt x="0" y="942"/>
                    <a:pt x="243" y="1155"/>
                  </a:cubicBezTo>
                  <a:cubicBezTo>
                    <a:pt x="456" y="1398"/>
                    <a:pt x="851" y="1398"/>
                    <a:pt x="1094" y="1186"/>
                  </a:cubicBezTo>
                  <a:cubicBezTo>
                    <a:pt x="1094" y="1186"/>
                    <a:pt x="1094" y="1186"/>
                    <a:pt x="1094" y="1186"/>
                  </a:cubicBezTo>
                  <a:cubicBezTo>
                    <a:pt x="1125" y="1186"/>
                    <a:pt x="1125" y="1155"/>
                    <a:pt x="1125" y="1155"/>
                  </a:cubicBezTo>
                  <a:cubicBezTo>
                    <a:pt x="1125" y="1155"/>
                    <a:pt x="1155" y="1155"/>
                    <a:pt x="1155" y="1125"/>
                  </a:cubicBezTo>
                  <a:cubicBezTo>
                    <a:pt x="1398" y="882"/>
                    <a:pt x="1398" y="487"/>
                    <a:pt x="115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1815650" y="1627225"/>
              <a:ext cx="37250" cy="37250"/>
            </a:xfrm>
            <a:custGeom>
              <a:avLst/>
              <a:gdLst/>
              <a:ahLst/>
              <a:cxnLst/>
              <a:rect l="l" t="t" r="r" b="b"/>
              <a:pathLst>
                <a:path w="1490" h="1490" extrusionOk="0">
                  <a:moveTo>
                    <a:pt x="1247" y="274"/>
                  </a:moveTo>
                  <a:cubicBezTo>
                    <a:pt x="973" y="0"/>
                    <a:pt x="578" y="0"/>
                    <a:pt x="304" y="274"/>
                  </a:cubicBezTo>
                  <a:cubicBezTo>
                    <a:pt x="304" y="274"/>
                    <a:pt x="304" y="274"/>
                    <a:pt x="274" y="274"/>
                  </a:cubicBezTo>
                  <a:cubicBezTo>
                    <a:pt x="274" y="304"/>
                    <a:pt x="274" y="304"/>
                    <a:pt x="244" y="304"/>
                  </a:cubicBezTo>
                  <a:cubicBezTo>
                    <a:pt x="244" y="304"/>
                    <a:pt x="244" y="334"/>
                    <a:pt x="244" y="334"/>
                  </a:cubicBezTo>
                  <a:cubicBezTo>
                    <a:pt x="0" y="578"/>
                    <a:pt x="0" y="1003"/>
                    <a:pt x="244" y="1246"/>
                  </a:cubicBezTo>
                  <a:cubicBezTo>
                    <a:pt x="517" y="1489"/>
                    <a:pt x="912" y="1489"/>
                    <a:pt x="1156" y="1277"/>
                  </a:cubicBezTo>
                  <a:cubicBezTo>
                    <a:pt x="1186" y="1246"/>
                    <a:pt x="1186" y="1246"/>
                    <a:pt x="1186" y="1246"/>
                  </a:cubicBezTo>
                  <a:cubicBezTo>
                    <a:pt x="1186" y="1246"/>
                    <a:pt x="1216" y="1246"/>
                    <a:pt x="1216" y="1216"/>
                  </a:cubicBezTo>
                  <a:cubicBezTo>
                    <a:pt x="1216" y="1216"/>
                    <a:pt x="1216" y="1216"/>
                    <a:pt x="1247" y="1216"/>
                  </a:cubicBezTo>
                  <a:cubicBezTo>
                    <a:pt x="1490" y="942"/>
                    <a:pt x="1490" y="51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1737375" y="1548175"/>
              <a:ext cx="40300" cy="39550"/>
            </a:xfrm>
            <a:custGeom>
              <a:avLst/>
              <a:gdLst/>
              <a:ahLst/>
              <a:cxnLst/>
              <a:rect l="l" t="t" r="r" b="b"/>
              <a:pathLst>
                <a:path w="1612" h="1582" extrusionOk="0">
                  <a:moveTo>
                    <a:pt x="1338" y="274"/>
                  </a:moveTo>
                  <a:cubicBezTo>
                    <a:pt x="1065" y="1"/>
                    <a:pt x="609" y="1"/>
                    <a:pt x="335" y="274"/>
                  </a:cubicBezTo>
                  <a:cubicBezTo>
                    <a:pt x="305" y="274"/>
                    <a:pt x="305" y="305"/>
                    <a:pt x="305" y="305"/>
                  </a:cubicBezTo>
                  <a:cubicBezTo>
                    <a:pt x="305" y="305"/>
                    <a:pt x="274" y="305"/>
                    <a:pt x="274" y="305"/>
                  </a:cubicBezTo>
                  <a:cubicBezTo>
                    <a:pt x="274" y="335"/>
                    <a:pt x="274" y="335"/>
                    <a:pt x="274" y="335"/>
                  </a:cubicBezTo>
                  <a:cubicBezTo>
                    <a:pt x="1" y="609"/>
                    <a:pt x="1" y="1065"/>
                    <a:pt x="274" y="1308"/>
                  </a:cubicBezTo>
                  <a:cubicBezTo>
                    <a:pt x="548" y="1581"/>
                    <a:pt x="973" y="1581"/>
                    <a:pt x="1247" y="1338"/>
                  </a:cubicBezTo>
                  <a:cubicBezTo>
                    <a:pt x="1247" y="1338"/>
                    <a:pt x="1277" y="1338"/>
                    <a:pt x="1277" y="1338"/>
                  </a:cubicBezTo>
                  <a:cubicBezTo>
                    <a:pt x="1277" y="1308"/>
                    <a:pt x="1277" y="1308"/>
                    <a:pt x="1308" y="1308"/>
                  </a:cubicBezTo>
                  <a:cubicBezTo>
                    <a:pt x="1308" y="1278"/>
                    <a:pt x="1308" y="1278"/>
                    <a:pt x="1308" y="1278"/>
                  </a:cubicBezTo>
                  <a:cubicBezTo>
                    <a:pt x="1612" y="1004"/>
                    <a:pt x="1612" y="54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1659875" y="1469150"/>
              <a:ext cx="41825" cy="41825"/>
            </a:xfrm>
            <a:custGeom>
              <a:avLst/>
              <a:gdLst/>
              <a:ahLst/>
              <a:cxnLst/>
              <a:rect l="l" t="t" r="r" b="b"/>
              <a:pathLst>
                <a:path w="1673" h="1673" extrusionOk="0">
                  <a:moveTo>
                    <a:pt x="1399" y="305"/>
                  </a:moveTo>
                  <a:cubicBezTo>
                    <a:pt x="1095" y="1"/>
                    <a:pt x="608" y="1"/>
                    <a:pt x="335" y="305"/>
                  </a:cubicBezTo>
                  <a:cubicBezTo>
                    <a:pt x="304" y="305"/>
                    <a:pt x="304" y="305"/>
                    <a:pt x="304" y="305"/>
                  </a:cubicBezTo>
                  <a:cubicBezTo>
                    <a:pt x="304" y="335"/>
                    <a:pt x="274" y="335"/>
                    <a:pt x="274" y="335"/>
                  </a:cubicBezTo>
                  <a:cubicBezTo>
                    <a:pt x="274" y="335"/>
                    <a:pt x="274" y="366"/>
                    <a:pt x="274" y="366"/>
                  </a:cubicBezTo>
                  <a:cubicBezTo>
                    <a:pt x="0" y="639"/>
                    <a:pt x="0" y="1095"/>
                    <a:pt x="274" y="1399"/>
                  </a:cubicBezTo>
                  <a:cubicBezTo>
                    <a:pt x="547" y="1673"/>
                    <a:pt x="1003" y="1673"/>
                    <a:pt x="1307" y="1429"/>
                  </a:cubicBezTo>
                  <a:cubicBezTo>
                    <a:pt x="1307" y="1399"/>
                    <a:pt x="1338" y="1399"/>
                    <a:pt x="1338" y="1399"/>
                  </a:cubicBezTo>
                  <a:cubicBezTo>
                    <a:pt x="1338" y="1399"/>
                    <a:pt x="1338" y="1369"/>
                    <a:pt x="1338" y="1369"/>
                  </a:cubicBezTo>
                  <a:cubicBezTo>
                    <a:pt x="1368" y="1369"/>
                    <a:pt x="1368" y="1369"/>
                    <a:pt x="1368" y="1369"/>
                  </a:cubicBezTo>
                  <a:cubicBezTo>
                    <a:pt x="1672" y="1065"/>
                    <a:pt x="1672" y="578"/>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1581600" y="1390125"/>
              <a:ext cx="44100" cy="44100"/>
            </a:xfrm>
            <a:custGeom>
              <a:avLst/>
              <a:gdLst/>
              <a:ahLst/>
              <a:cxnLst/>
              <a:rect l="l" t="t" r="r" b="b"/>
              <a:pathLst>
                <a:path w="1764" h="1764" extrusionOk="0">
                  <a:moveTo>
                    <a:pt x="1460" y="305"/>
                  </a:moveTo>
                  <a:cubicBezTo>
                    <a:pt x="1156" y="1"/>
                    <a:pt x="669" y="1"/>
                    <a:pt x="335" y="305"/>
                  </a:cubicBezTo>
                  <a:cubicBezTo>
                    <a:pt x="335" y="305"/>
                    <a:pt x="335" y="335"/>
                    <a:pt x="335" y="335"/>
                  </a:cubicBezTo>
                  <a:cubicBezTo>
                    <a:pt x="305" y="335"/>
                    <a:pt x="305" y="335"/>
                    <a:pt x="305" y="335"/>
                  </a:cubicBezTo>
                  <a:cubicBezTo>
                    <a:pt x="305" y="365"/>
                    <a:pt x="305" y="365"/>
                    <a:pt x="274" y="365"/>
                  </a:cubicBezTo>
                  <a:cubicBezTo>
                    <a:pt x="1" y="669"/>
                    <a:pt x="1" y="1156"/>
                    <a:pt x="305" y="1460"/>
                  </a:cubicBezTo>
                  <a:cubicBezTo>
                    <a:pt x="609" y="1764"/>
                    <a:pt x="1095" y="1764"/>
                    <a:pt x="1399" y="1490"/>
                  </a:cubicBezTo>
                  <a:cubicBezTo>
                    <a:pt x="1399" y="1490"/>
                    <a:pt x="1399" y="1490"/>
                    <a:pt x="1429" y="1490"/>
                  </a:cubicBezTo>
                  <a:cubicBezTo>
                    <a:pt x="1429" y="1460"/>
                    <a:pt x="1429" y="1460"/>
                    <a:pt x="1429" y="1460"/>
                  </a:cubicBezTo>
                  <a:cubicBezTo>
                    <a:pt x="1429" y="1460"/>
                    <a:pt x="1460" y="1429"/>
                    <a:pt x="1460" y="1429"/>
                  </a:cubicBezTo>
                  <a:cubicBezTo>
                    <a:pt x="1764" y="1125"/>
                    <a:pt x="1764" y="609"/>
                    <a:pt x="146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1503325" y="1311100"/>
              <a:ext cx="47150" cy="47150"/>
            </a:xfrm>
            <a:custGeom>
              <a:avLst/>
              <a:gdLst/>
              <a:ahLst/>
              <a:cxnLst/>
              <a:rect l="l" t="t" r="r" b="b"/>
              <a:pathLst>
                <a:path w="1886" h="1886" extrusionOk="0">
                  <a:moveTo>
                    <a:pt x="1551" y="335"/>
                  </a:moveTo>
                  <a:cubicBezTo>
                    <a:pt x="1217" y="1"/>
                    <a:pt x="700" y="1"/>
                    <a:pt x="366" y="304"/>
                  </a:cubicBezTo>
                  <a:cubicBezTo>
                    <a:pt x="366" y="335"/>
                    <a:pt x="366" y="335"/>
                    <a:pt x="366" y="335"/>
                  </a:cubicBezTo>
                  <a:cubicBezTo>
                    <a:pt x="335" y="335"/>
                    <a:pt x="335" y="365"/>
                    <a:pt x="335" y="365"/>
                  </a:cubicBezTo>
                  <a:cubicBezTo>
                    <a:pt x="335" y="365"/>
                    <a:pt x="305" y="365"/>
                    <a:pt x="305" y="396"/>
                  </a:cubicBezTo>
                  <a:cubicBezTo>
                    <a:pt x="1" y="700"/>
                    <a:pt x="1" y="1216"/>
                    <a:pt x="305" y="1551"/>
                  </a:cubicBezTo>
                  <a:cubicBezTo>
                    <a:pt x="639" y="1855"/>
                    <a:pt x="1156" y="1885"/>
                    <a:pt x="1490" y="1581"/>
                  </a:cubicBezTo>
                  <a:cubicBezTo>
                    <a:pt x="1490" y="1551"/>
                    <a:pt x="1490" y="1551"/>
                    <a:pt x="1490" y="1551"/>
                  </a:cubicBezTo>
                  <a:cubicBezTo>
                    <a:pt x="1521" y="1551"/>
                    <a:pt x="1521" y="1520"/>
                    <a:pt x="1521" y="1520"/>
                  </a:cubicBezTo>
                  <a:cubicBezTo>
                    <a:pt x="1521" y="1520"/>
                    <a:pt x="1551" y="1520"/>
                    <a:pt x="1551" y="1520"/>
                  </a:cubicBezTo>
                  <a:cubicBezTo>
                    <a:pt x="1885" y="1186"/>
                    <a:pt x="188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1425075" y="1232075"/>
              <a:ext cx="49400" cy="49425"/>
            </a:xfrm>
            <a:custGeom>
              <a:avLst/>
              <a:gdLst/>
              <a:ahLst/>
              <a:cxnLst/>
              <a:rect l="l" t="t" r="r" b="b"/>
              <a:pathLst>
                <a:path w="1976" h="1977" extrusionOk="0">
                  <a:moveTo>
                    <a:pt x="1641" y="335"/>
                  </a:moveTo>
                  <a:cubicBezTo>
                    <a:pt x="1307" y="0"/>
                    <a:pt x="730" y="0"/>
                    <a:pt x="395" y="335"/>
                  </a:cubicBezTo>
                  <a:cubicBezTo>
                    <a:pt x="395" y="335"/>
                    <a:pt x="365" y="365"/>
                    <a:pt x="365" y="365"/>
                  </a:cubicBezTo>
                  <a:cubicBezTo>
                    <a:pt x="365" y="365"/>
                    <a:pt x="365" y="365"/>
                    <a:pt x="334" y="365"/>
                  </a:cubicBezTo>
                  <a:cubicBezTo>
                    <a:pt x="334" y="396"/>
                    <a:pt x="334" y="396"/>
                    <a:pt x="334" y="396"/>
                  </a:cubicBezTo>
                  <a:cubicBezTo>
                    <a:pt x="0" y="730"/>
                    <a:pt x="0" y="1277"/>
                    <a:pt x="334" y="1611"/>
                  </a:cubicBezTo>
                  <a:cubicBezTo>
                    <a:pt x="669" y="1946"/>
                    <a:pt x="1216" y="1976"/>
                    <a:pt x="1550" y="1642"/>
                  </a:cubicBezTo>
                  <a:cubicBezTo>
                    <a:pt x="1581" y="1642"/>
                    <a:pt x="1581" y="1642"/>
                    <a:pt x="1581" y="1642"/>
                  </a:cubicBezTo>
                  <a:cubicBezTo>
                    <a:pt x="1581" y="1611"/>
                    <a:pt x="1611" y="1611"/>
                    <a:pt x="1611" y="1611"/>
                  </a:cubicBezTo>
                  <a:cubicBezTo>
                    <a:pt x="1611" y="1611"/>
                    <a:pt x="1611" y="1581"/>
                    <a:pt x="1641" y="1581"/>
                  </a:cubicBezTo>
                  <a:cubicBezTo>
                    <a:pt x="1976" y="1247"/>
                    <a:pt x="1976" y="699"/>
                    <a:pt x="164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1346800" y="1153050"/>
              <a:ext cx="51700" cy="51700"/>
            </a:xfrm>
            <a:custGeom>
              <a:avLst/>
              <a:gdLst/>
              <a:ahLst/>
              <a:cxnLst/>
              <a:rect l="l" t="t" r="r" b="b"/>
              <a:pathLst>
                <a:path w="2068" h="2068" extrusionOk="0">
                  <a:moveTo>
                    <a:pt x="1733" y="365"/>
                  </a:moveTo>
                  <a:cubicBezTo>
                    <a:pt x="1368" y="0"/>
                    <a:pt x="791" y="0"/>
                    <a:pt x="426" y="365"/>
                  </a:cubicBezTo>
                  <a:cubicBezTo>
                    <a:pt x="426" y="365"/>
                    <a:pt x="395" y="365"/>
                    <a:pt x="395" y="365"/>
                  </a:cubicBezTo>
                  <a:cubicBezTo>
                    <a:pt x="395" y="395"/>
                    <a:pt x="395" y="395"/>
                    <a:pt x="365" y="395"/>
                  </a:cubicBezTo>
                  <a:cubicBezTo>
                    <a:pt x="365" y="395"/>
                    <a:pt x="365" y="395"/>
                    <a:pt x="365" y="426"/>
                  </a:cubicBezTo>
                  <a:cubicBezTo>
                    <a:pt x="31" y="760"/>
                    <a:pt x="0" y="1338"/>
                    <a:pt x="365" y="1702"/>
                  </a:cubicBezTo>
                  <a:cubicBezTo>
                    <a:pt x="730" y="2037"/>
                    <a:pt x="1277" y="2067"/>
                    <a:pt x="1642" y="1733"/>
                  </a:cubicBezTo>
                  <a:cubicBezTo>
                    <a:pt x="1642" y="1702"/>
                    <a:pt x="1672" y="1702"/>
                    <a:pt x="1672" y="1702"/>
                  </a:cubicBezTo>
                  <a:cubicBezTo>
                    <a:pt x="1672" y="1702"/>
                    <a:pt x="1672" y="1702"/>
                    <a:pt x="1702" y="1672"/>
                  </a:cubicBezTo>
                  <a:cubicBezTo>
                    <a:pt x="1702" y="1672"/>
                    <a:pt x="1702" y="1672"/>
                    <a:pt x="1702" y="1672"/>
                  </a:cubicBezTo>
                  <a:cubicBezTo>
                    <a:pt x="2067" y="1307"/>
                    <a:pt x="2067" y="73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1269275" y="1074025"/>
              <a:ext cx="54000" cy="53975"/>
            </a:xfrm>
            <a:custGeom>
              <a:avLst/>
              <a:gdLst/>
              <a:ahLst/>
              <a:cxnLst/>
              <a:rect l="l" t="t" r="r" b="b"/>
              <a:pathLst>
                <a:path w="2160" h="2159" extrusionOk="0">
                  <a:moveTo>
                    <a:pt x="1794" y="365"/>
                  </a:moveTo>
                  <a:cubicBezTo>
                    <a:pt x="1399" y="0"/>
                    <a:pt x="791" y="0"/>
                    <a:pt x="427" y="365"/>
                  </a:cubicBezTo>
                  <a:cubicBezTo>
                    <a:pt x="427" y="365"/>
                    <a:pt x="396" y="365"/>
                    <a:pt x="396" y="395"/>
                  </a:cubicBezTo>
                  <a:cubicBezTo>
                    <a:pt x="396" y="395"/>
                    <a:pt x="396" y="395"/>
                    <a:pt x="366" y="395"/>
                  </a:cubicBezTo>
                  <a:cubicBezTo>
                    <a:pt x="366" y="426"/>
                    <a:pt x="366" y="426"/>
                    <a:pt x="366" y="426"/>
                  </a:cubicBezTo>
                  <a:cubicBezTo>
                    <a:pt x="1" y="790"/>
                    <a:pt x="1" y="1398"/>
                    <a:pt x="366" y="1763"/>
                  </a:cubicBezTo>
                  <a:cubicBezTo>
                    <a:pt x="730" y="2128"/>
                    <a:pt x="1338" y="2158"/>
                    <a:pt x="1703" y="1793"/>
                  </a:cubicBezTo>
                  <a:cubicBezTo>
                    <a:pt x="1703" y="1793"/>
                    <a:pt x="1734" y="1793"/>
                    <a:pt x="1734" y="1793"/>
                  </a:cubicBezTo>
                  <a:cubicBezTo>
                    <a:pt x="1734" y="1763"/>
                    <a:pt x="1734" y="1763"/>
                    <a:pt x="1734" y="1763"/>
                  </a:cubicBezTo>
                  <a:cubicBezTo>
                    <a:pt x="1764" y="1733"/>
                    <a:pt x="1764" y="1733"/>
                    <a:pt x="1764" y="1733"/>
                  </a:cubicBezTo>
                  <a:cubicBezTo>
                    <a:pt x="2159" y="1368"/>
                    <a:pt x="2159" y="760"/>
                    <a:pt x="179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1191025" y="994975"/>
              <a:ext cx="56250" cy="56275"/>
            </a:xfrm>
            <a:custGeom>
              <a:avLst/>
              <a:gdLst/>
              <a:ahLst/>
              <a:cxnLst/>
              <a:rect l="l" t="t" r="r" b="b"/>
              <a:pathLst>
                <a:path w="2250" h="2251" extrusionOk="0">
                  <a:moveTo>
                    <a:pt x="1854" y="396"/>
                  </a:moveTo>
                  <a:cubicBezTo>
                    <a:pt x="1459" y="1"/>
                    <a:pt x="821" y="1"/>
                    <a:pt x="456" y="366"/>
                  </a:cubicBezTo>
                  <a:cubicBezTo>
                    <a:pt x="426" y="396"/>
                    <a:pt x="426" y="396"/>
                    <a:pt x="426" y="396"/>
                  </a:cubicBezTo>
                  <a:cubicBezTo>
                    <a:pt x="426" y="396"/>
                    <a:pt x="395" y="396"/>
                    <a:pt x="395" y="426"/>
                  </a:cubicBezTo>
                  <a:cubicBezTo>
                    <a:pt x="395" y="426"/>
                    <a:pt x="395" y="426"/>
                    <a:pt x="365" y="457"/>
                  </a:cubicBezTo>
                  <a:cubicBezTo>
                    <a:pt x="0" y="852"/>
                    <a:pt x="0" y="1460"/>
                    <a:pt x="395" y="1855"/>
                  </a:cubicBezTo>
                  <a:cubicBezTo>
                    <a:pt x="760" y="2220"/>
                    <a:pt x="1398" y="2250"/>
                    <a:pt x="1794" y="1885"/>
                  </a:cubicBezTo>
                  <a:cubicBezTo>
                    <a:pt x="1794" y="1855"/>
                    <a:pt x="1794" y="1855"/>
                    <a:pt x="1824" y="1855"/>
                  </a:cubicBezTo>
                  <a:cubicBezTo>
                    <a:pt x="1824" y="1855"/>
                    <a:pt x="1824" y="1825"/>
                    <a:pt x="1824" y="1825"/>
                  </a:cubicBezTo>
                  <a:cubicBezTo>
                    <a:pt x="1854" y="1825"/>
                    <a:pt x="1854" y="1825"/>
                    <a:pt x="1854" y="1825"/>
                  </a:cubicBezTo>
                  <a:cubicBezTo>
                    <a:pt x="2249" y="1430"/>
                    <a:pt x="2249" y="791"/>
                    <a:pt x="185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1112750" y="915950"/>
              <a:ext cx="58525" cy="58550"/>
            </a:xfrm>
            <a:custGeom>
              <a:avLst/>
              <a:gdLst/>
              <a:ahLst/>
              <a:cxnLst/>
              <a:rect l="l" t="t" r="r" b="b"/>
              <a:pathLst>
                <a:path w="2341" h="2342" extrusionOk="0">
                  <a:moveTo>
                    <a:pt x="1946" y="396"/>
                  </a:moveTo>
                  <a:cubicBezTo>
                    <a:pt x="1551" y="1"/>
                    <a:pt x="882" y="1"/>
                    <a:pt x="456" y="396"/>
                  </a:cubicBezTo>
                  <a:cubicBezTo>
                    <a:pt x="456" y="396"/>
                    <a:pt x="456" y="396"/>
                    <a:pt x="456" y="426"/>
                  </a:cubicBezTo>
                  <a:cubicBezTo>
                    <a:pt x="426" y="426"/>
                    <a:pt x="426" y="426"/>
                    <a:pt x="426" y="426"/>
                  </a:cubicBezTo>
                  <a:cubicBezTo>
                    <a:pt x="426" y="457"/>
                    <a:pt x="396" y="457"/>
                    <a:pt x="396" y="457"/>
                  </a:cubicBezTo>
                  <a:cubicBezTo>
                    <a:pt x="0" y="852"/>
                    <a:pt x="0" y="1521"/>
                    <a:pt x="426" y="1916"/>
                  </a:cubicBezTo>
                  <a:cubicBezTo>
                    <a:pt x="821" y="2311"/>
                    <a:pt x="1459" y="2341"/>
                    <a:pt x="1885" y="1946"/>
                  </a:cubicBezTo>
                  <a:cubicBezTo>
                    <a:pt x="1885" y="1946"/>
                    <a:pt x="1885" y="1946"/>
                    <a:pt x="1885" y="1946"/>
                  </a:cubicBezTo>
                  <a:cubicBezTo>
                    <a:pt x="1915" y="1916"/>
                    <a:pt x="1915" y="1916"/>
                    <a:pt x="1915" y="1916"/>
                  </a:cubicBezTo>
                  <a:cubicBezTo>
                    <a:pt x="1915" y="1885"/>
                    <a:pt x="1946" y="1885"/>
                    <a:pt x="1946" y="1885"/>
                  </a:cubicBezTo>
                  <a:cubicBezTo>
                    <a:pt x="2341" y="1490"/>
                    <a:pt x="2341" y="821"/>
                    <a:pt x="1946"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1035250" y="836175"/>
              <a:ext cx="60800" cy="61575"/>
            </a:xfrm>
            <a:custGeom>
              <a:avLst/>
              <a:gdLst/>
              <a:ahLst/>
              <a:cxnLst/>
              <a:rect l="l" t="t" r="r" b="b"/>
              <a:pathLst>
                <a:path w="2432" h="2463" extrusionOk="0">
                  <a:moveTo>
                    <a:pt x="2006" y="456"/>
                  </a:moveTo>
                  <a:cubicBezTo>
                    <a:pt x="1581" y="31"/>
                    <a:pt x="882" y="0"/>
                    <a:pt x="456" y="426"/>
                  </a:cubicBezTo>
                  <a:cubicBezTo>
                    <a:pt x="456" y="456"/>
                    <a:pt x="456" y="456"/>
                    <a:pt x="456" y="456"/>
                  </a:cubicBezTo>
                  <a:cubicBezTo>
                    <a:pt x="426" y="456"/>
                    <a:pt x="426" y="456"/>
                    <a:pt x="426" y="487"/>
                  </a:cubicBezTo>
                  <a:cubicBezTo>
                    <a:pt x="395" y="487"/>
                    <a:pt x="395" y="487"/>
                    <a:pt x="395" y="487"/>
                  </a:cubicBezTo>
                  <a:cubicBezTo>
                    <a:pt x="0" y="943"/>
                    <a:pt x="0" y="1611"/>
                    <a:pt x="395" y="2037"/>
                  </a:cubicBezTo>
                  <a:cubicBezTo>
                    <a:pt x="821" y="2432"/>
                    <a:pt x="1489" y="2462"/>
                    <a:pt x="1915" y="2067"/>
                  </a:cubicBezTo>
                  <a:cubicBezTo>
                    <a:pt x="1945" y="2037"/>
                    <a:pt x="1945" y="2037"/>
                    <a:pt x="1945" y="2037"/>
                  </a:cubicBezTo>
                  <a:cubicBezTo>
                    <a:pt x="1976" y="2037"/>
                    <a:pt x="1976" y="2006"/>
                    <a:pt x="1976" y="2006"/>
                  </a:cubicBezTo>
                  <a:cubicBezTo>
                    <a:pt x="1976" y="2006"/>
                    <a:pt x="1976" y="2006"/>
                    <a:pt x="2006" y="2006"/>
                  </a:cubicBezTo>
                  <a:cubicBezTo>
                    <a:pt x="2432" y="1581"/>
                    <a:pt x="2432" y="882"/>
                    <a:pt x="2006"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956975" y="757150"/>
              <a:ext cx="63100" cy="63850"/>
            </a:xfrm>
            <a:custGeom>
              <a:avLst/>
              <a:gdLst/>
              <a:ahLst/>
              <a:cxnLst/>
              <a:rect l="l" t="t" r="r" b="b"/>
              <a:pathLst>
                <a:path w="2524" h="2554" extrusionOk="0">
                  <a:moveTo>
                    <a:pt x="2098" y="456"/>
                  </a:moveTo>
                  <a:cubicBezTo>
                    <a:pt x="1642" y="0"/>
                    <a:pt x="943" y="0"/>
                    <a:pt x="487" y="456"/>
                  </a:cubicBezTo>
                  <a:cubicBezTo>
                    <a:pt x="487" y="456"/>
                    <a:pt x="487" y="456"/>
                    <a:pt x="456" y="486"/>
                  </a:cubicBezTo>
                  <a:cubicBezTo>
                    <a:pt x="456" y="486"/>
                    <a:pt x="456" y="486"/>
                    <a:pt x="426" y="486"/>
                  </a:cubicBezTo>
                  <a:cubicBezTo>
                    <a:pt x="426" y="517"/>
                    <a:pt x="426" y="517"/>
                    <a:pt x="426" y="517"/>
                  </a:cubicBezTo>
                  <a:cubicBezTo>
                    <a:pt x="0" y="942"/>
                    <a:pt x="0" y="1641"/>
                    <a:pt x="426" y="2097"/>
                  </a:cubicBezTo>
                  <a:cubicBezTo>
                    <a:pt x="851" y="2523"/>
                    <a:pt x="1581" y="2553"/>
                    <a:pt x="2006" y="2128"/>
                  </a:cubicBezTo>
                  <a:cubicBezTo>
                    <a:pt x="2006" y="2128"/>
                    <a:pt x="2037" y="2128"/>
                    <a:pt x="2037" y="2097"/>
                  </a:cubicBezTo>
                  <a:cubicBezTo>
                    <a:pt x="2037" y="2097"/>
                    <a:pt x="2037" y="2097"/>
                    <a:pt x="2067" y="2097"/>
                  </a:cubicBezTo>
                  <a:cubicBezTo>
                    <a:pt x="2067" y="2067"/>
                    <a:pt x="2067" y="2067"/>
                    <a:pt x="2098" y="2067"/>
                  </a:cubicBezTo>
                  <a:cubicBezTo>
                    <a:pt x="2523" y="1641"/>
                    <a:pt x="2523" y="912"/>
                    <a:pt x="209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878700" y="678100"/>
              <a:ext cx="66150" cy="66150"/>
            </a:xfrm>
            <a:custGeom>
              <a:avLst/>
              <a:gdLst/>
              <a:ahLst/>
              <a:cxnLst/>
              <a:rect l="l" t="t" r="r" b="b"/>
              <a:pathLst>
                <a:path w="2646" h="2646" extrusionOk="0">
                  <a:moveTo>
                    <a:pt x="2189" y="487"/>
                  </a:moveTo>
                  <a:cubicBezTo>
                    <a:pt x="1733" y="1"/>
                    <a:pt x="973" y="1"/>
                    <a:pt x="517" y="457"/>
                  </a:cubicBezTo>
                  <a:cubicBezTo>
                    <a:pt x="517" y="457"/>
                    <a:pt x="487" y="487"/>
                    <a:pt x="487" y="487"/>
                  </a:cubicBezTo>
                  <a:cubicBezTo>
                    <a:pt x="487" y="487"/>
                    <a:pt x="457" y="487"/>
                    <a:pt x="457" y="518"/>
                  </a:cubicBezTo>
                  <a:cubicBezTo>
                    <a:pt x="457" y="518"/>
                    <a:pt x="457" y="518"/>
                    <a:pt x="457" y="518"/>
                  </a:cubicBezTo>
                  <a:cubicBezTo>
                    <a:pt x="1" y="974"/>
                    <a:pt x="1" y="1734"/>
                    <a:pt x="457" y="2159"/>
                  </a:cubicBezTo>
                  <a:cubicBezTo>
                    <a:pt x="912" y="2645"/>
                    <a:pt x="1642" y="2645"/>
                    <a:pt x="2098" y="2220"/>
                  </a:cubicBezTo>
                  <a:cubicBezTo>
                    <a:pt x="2098" y="2189"/>
                    <a:pt x="2128" y="2189"/>
                    <a:pt x="2128" y="2189"/>
                  </a:cubicBezTo>
                  <a:cubicBezTo>
                    <a:pt x="2128" y="2189"/>
                    <a:pt x="2128" y="2159"/>
                    <a:pt x="2159" y="2159"/>
                  </a:cubicBezTo>
                  <a:cubicBezTo>
                    <a:pt x="2159" y="2159"/>
                    <a:pt x="2159" y="2159"/>
                    <a:pt x="2159" y="2129"/>
                  </a:cubicBezTo>
                  <a:cubicBezTo>
                    <a:pt x="2645" y="1703"/>
                    <a:pt x="2645" y="943"/>
                    <a:pt x="218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800425" y="599075"/>
              <a:ext cx="68425" cy="68425"/>
            </a:xfrm>
            <a:custGeom>
              <a:avLst/>
              <a:gdLst/>
              <a:ahLst/>
              <a:cxnLst/>
              <a:rect l="l" t="t" r="r" b="b"/>
              <a:pathLst>
                <a:path w="2737" h="2737" extrusionOk="0">
                  <a:moveTo>
                    <a:pt x="2250" y="487"/>
                  </a:moveTo>
                  <a:cubicBezTo>
                    <a:pt x="1794" y="1"/>
                    <a:pt x="1004" y="1"/>
                    <a:pt x="518" y="487"/>
                  </a:cubicBezTo>
                  <a:cubicBezTo>
                    <a:pt x="518" y="487"/>
                    <a:pt x="518" y="487"/>
                    <a:pt x="518" y="518"/>
                  </a:cubicBezTo>
                  <a:cubicBezTo>
                    <a:pt x="518" y="518"/>
                    <a:pt x="487" y="518"/>
                    <a:pt x="487" y="518"/>
                  </a:cubicBezTo>
                  <a:cubicBezTo>
                    <a:pt x="487" y="518"/>
                    <a:pt x="487" y="548"/>
                    <a:pt x="487" y="548"/>
                  </a:cubicBezTo>
                  <a:cubicBezTo>
                    <a:pt x="1" y="1034"/>
                    <a:pt x="1" y="1764"/>
                    <a:pt x="487" y="2250"/>
                  </a:cubicBezTo>
                  <a:cubicBezTo>
                    <a:pt x="943" y="2706"/>
                    <a:pt x="1703" y="2736"/>
                    <a:pt x="2189" y="2281"/>
                  </a:cubicBezTo>
                  <a:cubicBezTo>
                    <a:pt x="2189" y="2281"/>
                    <a:pt x="2189" y="2281"/>
                    <a:pt x="2189" y="2250"/>
                  </a:cubicBezTo>
                  <a:cubicBezTo>
                    <a:pt x="2220" y="2250"/>
                    <a:pt x="2220" y="2250"/>
                    <a:pt x="2220" y="2250"/>
                  </a:cubicBezTo>
                  <a:cubicBezTo>
                    <a:pt x="2220" y="2220"/>
                    <a:pt x="2250" y="2220"/>
                    <a:pt x="2250" y="2220"/>
                  </a:cubicBezTo>
                  <a:cubicBezTo>
                    <a:pt x="2736" y="1733"/>
                    <a:pt x="2736" y="974"/>
                    <a:pt x="225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722925" y="520050"/>
              <a:ext cx="69925" cy="70700"/>
            </a:xfrm>
            <a:custGeom>
              <a:avLst/>
              <a:gdLst/>
              <a:ahLst/>
              <a:cxnLst/>
              <a:rect l="l" t="t" r="r" b="b"/>
              <a:pathLst>
                <a:path w="2797" h="2828" extrusionOk="0">
                  <a:moveTo>
                    <a:pt x="2311" y="517"/>
                  </a:moveTo>
                  <a:cubicBezTo>
                    <a:pt x="1824" y="1"/>
                    <a:pt x="1034" y="1"/>
                    <a:pt x="517" y="487"/>
                  </a:cubicBezTo>
                  <a:cubicBezTo>
                    <a:pt x="517" y="517"/>
                    <a:pt x="517" y="517"/>
                    <a:pt x="517" y="517"/>
                  </a:cubicBezTo>
                  <a:cubicBezTo>
                    <a:pt x="487" y="517"/>
                    <a:pt x="487" y="517"/>
                    <a:pt x="487" y="548"/>
                  </a:cubicBezTo>
                  <a:cubicBezTo>
                    <a:pt x="487" y="548"/>
                    <a:pt x="456" y="548"/>
                    <a:pt x="456" y="548"/>
                  </a:cubicBezTo>
                  <a:cubicBezTo>
                    <a:pt x="0" y="1034"/>
                    <a:pt x="0" y="1824"/>
                    <a:pt x="487" y="2311"/>
                  </a:cubicBezTo>
                  <a:cubicBezTo>
                    <a:pt x="943" y="2828"/>
                    <a:pt x="1733" y="2828"/>
                    <a:pt x="2250" y="2341"/>
                  </a:cubicBezTo>
                  <a:cubicBezTo>
                    <a:pt x="2250" y="2341"/>
                    <a:pt x="2250" y="2341"/>
                    <a:pt x="2250" y="2341"/>
                  </a:cubicBezTo>
                  <a:cubicBezTo>
                    <a:pt x="2280" y="2341"/>
                    <a:pt x="2280" y="2311"/>
                    <a:pt x="2280" y="2311"/>
                  </a:cubicBezTo>
                  <a:cubicBezTo>
                    <a:pt x="2280" y="2311"/>
                    <a:pt x="2280" y="2311"/>
                    <a:pt x="2311" y="2280"/>
                  </a:cubicBezTo>
                  <a:cubicBezTo>
                    <a:pt x="2797" y="1794"/>
                    <a:pt x="2797" y="1004"/>
                    <a:pt x="231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566375" y="440275"/>
              <a:ext cx="74500" cy="73725"/>
            </a:xfrm>
            <a:custGeom>
              <a:avLst/>
              <a:gdLst/>
              <a:ahLst/>
              <a:cxnLst/>
              <a:rect l="l" t="t" r="r" b="b"/>
              <a:pathLst>
                <a:path w="2980" h="2949" extrusionOk="0">
                  <a:moveTo>
                    <a:pt x="518" y="2432"/>
                  </a:moveTo>
                  <a:cubicBezTo>
                    <a:pt x="1034" y="2949"/>
                    <a:pt x="1885" y="2949"/>
                    <a:pt x="2402" y="2432"/>
                  </a:cubicBezTo>
                  <a:cubicBezTo>
                    <a:pt x="2402" y="2432"/>
                    <a:pt x="2402" y="2432"/>
                    <a:pt x="2433" y="2401"/>
                  </a:cubicBezTo>
                  <a:cubicBezTo>
                    <a:pt x="2433" y="2401"/>
                    <a:pt x="2433" y="2401"/>
                    <a:pt x="2433" y="2401"/>
                  </a:cubicBezTo>
                  <a:cubicBezTo>
                    <a:pt x="2949" y="1885"/>
                    <a:pt x="2980" y="1034"/>
                    <a:pt x="2463" y="517"/>
                  </a:cubicBezTo>
                  <a:cubicBezTo>
                    <a:pt x="1946" y="0"/>
                    <a:pt x="1095" y="0"/>
                    <a:pt x="578" y="487"/>
                  </a:cubicBezTo>
                  <a:cubicBezTo>
                    <a:pt x="578" y="517"/>
                    <a:pt x="578" y="517"/>
                    <a:pt x="548" y="517"/>
                  </a:cubicBezTo>
                  <a:cubicBezTo>
                    <a:pt x="548" y="517"/>
                    <a:pt x="548" y="547"/>
                    <a:pt x="548" y="547"/>
                  </a:cubicBezTo>
                  <a:cubicBezTo>
                    <a:pt x="1" y="1064"/>
                    <a:pt x="1" y="1885"/>
                    <a:pt x="518" y="24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488875" y="360475"/>
              <a:ext cx="76025" cy="76775"/>
            </a:xfrm>
            <a:custGeom>
              <a:avLst/>
              <a:gdLst/>
              <a:ahLst/>
              <a:cxnLst/>
              <a:rect l="l" t="t" r="r" b="b"/>
              <a:pathLst>
                <a:path w="3041" h="3071" extrusionOk="0">
                  <a:moveTo>
                    <a:pt x="517" y="2523"/>
                  </a:moveTo>
                  <a:cubicBezTo>
                    <a:pt x="1034" y="3071"/>
                    <a:pt x="1916" y="3071"/>
                    <a:pt x="2463" y="2554"/>
                  </a:cubicBezTo>
                  <a:cubicBezTo>
                    <a:pt x="2463" y="2523"/>
                    <a:pt x="2463" y="2523"/>
                    <a:pt x="2463" y="2523"/>
                  </a:cubicBezTo>
                  <a:cubicBezTo>
                    <a:pt x="2493" y="2523"/>
                    <a:pt x="2493" y="2493"/>
                    <a:pt x="2493" y="2493"/>
                  </a:cubicBezTo>
                  <a:cubicBezTo>
                    <a:pt x="3040" y="1976"/>
                    <a:pt x="3040" y="1095"/>
                    <a:pt x="2523" y="548"/>
                  </a:cubicBezTo>
                  <a:cubicBezTo>
                    <a:pt x="1976" y="31"/>
                    <a:pt x="1125" y="1"/>
                    <a:pt x="578" y="548"/>
                  </a:cubicBezTo>
                  <a:cubicBezTo>
                    <a:pt x="578" y="548"/>
                    <a:pt x="548" y="578"/>
                    <a:pt x="548" y="578"/>
                  </a:cubicBezTo>
                  <a:cubicBezTo>
                    <a:pt x="548" y="578"/>
                    <a:pt x="548" y="578"/>
                    <a:pt x="517" y="578"/>
                  </a:cubicBezTo>
                  <a:cubicBezTo>
                    <a:pt x="1" y="1125"/>
                    <a:pt x="1" y="1976"/>
                    <a:pt x="517" y="25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566375" y="517775"/>
              <a:ext cx="72975" cy="72975"/>
            </a:xfrm>
            <a:custGeom>
              <a:avLst/>
              <a:gdLst/>
              <a:ahLst/>
              <a:cxnLst/>
              <a:rect l="l" t="t" r="r" b="b"/>
              <a:pathLst>
                <a:path w="2919" h="2919" extrusionOk="0">
                  <a:moveTo>
                    <a:pt x="518" y="2402"/>
                  </a:moveTo>
                  <a:cubicBezTo>
                    <a:pt x="1034" y="2919"/>
                    <a:pt x="1855" y="2919"/>
                    <a:pt x="2372" y="2402"/>
                  </a:cubicBezTo>
                  <a:cubicBezTo>
                    <a:pt x="2372" y="2402"/>
                    <a:pt x="2372" y="2402"/>
                    <a:pt x="2372" y="2371"/>
                  </a:cubicBezTo>
                  <a:cubicBezTo>
                    <a:pt x="2402" y="2371"/>
                    <a:pt x="2402" y="2371"/>
                    <a:pt x="2402" y="2371"/>
                  </a:cubicBezTo>
                  <a:cubicBezTo>
                    <a:pt x="2919" y="1855"/>
                    <a:pt x="2919" y="1034"/>
                    <a:pt x="2433" y="517"/>
                  </a:cubicBezTo>
                  <a:cubicBezTo>
                    <a:pt x="1916" y="1"/>
                    <a:pt x="1095" y="1"/>
                    <a:pt x="578" y="517"/>
                  </a:cubicBezTo>
                  <a:cubicBezTo>
                    <a:pt x="578" y="517"/>
                    <a:pt x="578" y="517"/>
                    <a:pt x="548" y="517"/>
                  </a:cubicBezTo>
                  <a:cubicBezTo>
                    <a:pt x="548" y="548"/>
                    <a:pt x="548" y="548"/>
                    <a:pt x="548" y="548"/>
                  </a:cubicBezTo>
                  <a:cubicBezTo>
                    <a:pt x="31" y="1064"/>
                    <a:pt x="1" y="1885"/>
                    <a:pt x="518" y="24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488875" y="438750"/>
              <a:ext cx="75250" cy="75250"/>
            </a:xfrm>
            <a:custGeom>
              <a:avLst/>
              <a:gdLst/>
              <a:ahLst/>
              <a:cxnLst/>
              <a:rect l="l" t="t" r="r" b="b"/>
              <a:pathLst>
                <a:path w="3010" h="3010" extrusionOk="0">
                  <a:moveTo>
                    <a:pt x="517" y="2462"/>
                  </a:moveTo>
                  <a:cubicBezTo>
                    <a:pt x="1034" y="3010"/>
                    <a:pt x="1885" y="3010"/>
                    <a:pt x="2432" y="2493"/>
                  </a:cubicBezTo>
                  <a:cubicBezTo>
                    <a:pt x="2432" y="2462"/>
                    <a:pt x="2432" y="2462"/>
                    <a:pt x="2432" y="2462"/>
                  </a:cubicBezTo>
                  <a:cubicBezTo>
                    <a:pt x="2463" y="2462"/>
                    <a:pt x="2463" y="2462"/>
                    <a:pt x="2463" y="2432"/>
                  </a:cubicBezTo>
                  <a:cubicBezTo>
                    <a:pt x="2979" y="1915"/>
                    <a:pt x="3010" y="1064"/>
                    <a:pt x="2463" y="517"/>
                  </a:cubicBezTo>
                  <a:cubicBezTo>
                    <a:pt x="1946" y="0"/>
                    <a:pt x="1095" y="0"/>
                    <a:pt x="578" y="517"/>
                  </a:cubicBezTo>
                  <a:cubicBezTo>
                    <a:pt x="548" y="517"/>
                    <a:pt x="548" y="548"/>
                    <a:pt x="548" y="548"/>
                  </a:cubicBezTo>
                  <a:cubicBezTo>
                    <a:pt x="548" y="548"/>
                    <a:pt x="548" y="548"/>
                    <a:pt x="517" y="548"/>
                  </a:cubicBezTo>
                  <a:cubicBezTo>
                    <a:pt x="1" y="1095"/>
                    <a:pt x="1" y="1946"/>
                    <a:pt x="517" y="24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410600" y="359725"/>
              <a:ext cx="77550" cy="77525"/>
            </a:xfrm>
            <a:custGeom>
              <a:avLst/>
              <a:gdLst/>
              <a:ahLst/>
              <a:cxnLst/>
              <a:rect l="l" t="t" r="r" b="b"/>
              <a:pathLst>
                <a:path w="3102" h="3101" extrusionOk="0">
                  <a:moveTo>
                    <a:pt x="548" y="2553"/>
                  </a:moveTo>
                  <a:cubicBezTo>
                    <a:pt x="1065" y="3101"/>
                    <a:pt x="1946" y="3101"/>
                    <a:pt x="2493" y="2553"/>
                  </a:cubicBezTo>
                  <a:cubicBezTo>
                    <a:pt x="2524" y="2553"/>
                    <a:pt x="2524" y="2553"/>
                    <a:pt x="2524" y="2523"/>
                  </a:cubicBezTo>
                  <a:cubicBezTo>
                    <a:pt x="2524" y="2523"/>
                    <a:pt x="2554" y="2523"/>
                    <a:pt x="2554" y="2523"/>
                  </a:cubicBezTo>
                  <a:cubicBezTo>
                    <a:pt x="3101" y="1976"/>
                    <a:pt x="3101" y="1094"/>
                    <a:pt x="2554" y="547"/>
                  </a:cubicBezTo>
                  <a:cubicBezTo>
                    <a:pt x="2037" y="0"/>
                    <a:pt x="1156" y="0"/>
                    <a:pt x="609" y="547"/>
                  </a:cubicBezTo>
                  <a:cubicBezTo>
                    <a:pt x="578" y="547"/>
                    <a:pt x="578" y="547"/>
                    <a:pt x="578" y="547"/>
                  </a:cubicBezTo>
                  <a:cubicBezTo>
                    <a:pt x="578" y="578"/>
                    <a:pt x="548" y="578"/>
                    <a:pt x="548" y="578"/>
                  </a:cubicBezTo>
                  <a:cubicBezTo>
                    <a:pt x="1" y="1125"/>
                    <a:pt x="1" y="2006"/>
                    <a:pt x="548" y="25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2752600" y="2654575"/>
              <a:ext cx="8375" cy="7625"/>
            </a:xfrm>
            <a:custGeom>
              <a:avLst/>
              <a:gdLst/>
              <a:ahLst/>
              <a:cxnLst/>
              <a:rect l="l" t="t" r="r" b="b"/>
              <a:pathLst>
                <a:path w="335" h="305" extrusionOk="0">
                  <a:moveTo>
                    <a:pt x="274" y="31"/>
                  </a:moveTo>
                  <a:cubicBezTo>
                    <a:pt x="213" y="1"/>
                    <a:pt x="152" y="1"/>
                    <a:pt x="92" y="31"/>
                  </a:cubicBezTo>
                  <a:cubicBezTo>
                    <a:pt x="92" y="31"/>
                    <a:pt x="92" y="62"/>
                    <a:pt x="92" y="62"/>
                  </a:cubicBezTo>
                  <a:cubicBezTo>
                    <a:pt x="61" y="62"/>
                    <a:pt x="61" y="62"/>
                    <a:pt x="61" y="92"/>
                  </a:cubicBezTo>
                  <a:cubicBezTo>
                    <a:pt x="0" y="122"/>
                    <a:pt x="0" y="214"/>
                    <a:pt x="61" y="274"/>
                  </a:cubicBezTo>
                  <a:cubicBezTo>
                    <a:pt x="92" y="305"/>
                    <a:pt x="183" y="305"/>
                    <a:pt x="244" y="274"/>
                  </a:cubicBezTo>
                  <a:cubicBezTo>
                    <a:pt x="244" y="244"/>
                    <a:pt x="244" y="244"/>
                    <a:pt x="244" y="244"/>
                  </a:cubicBezTo>
                  <a:cubicBezTo>
                    <a:pt x="244" y="244"/>
                    <a:pt x="274" y="244"/>
                    <a:pt x="274" y="214"/>
                  </a:cubicBezTo>
                  <a:cubicBezTo>
                    <a:pt x="335" y="183"/>
                    <a:pt x="335" y="92"/>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2674325" y="2575550"/>
              <a:ext cx="10675" cy="9900"/>
            </a:xfrm>
            <a:custGeom>
              <a:avLst/>
              <a:gdLst/>
              <a:ahLst/>
              <a:cxnLst/>
              <a:rect l="l" t="t" r="r" b="b"/>
              <a:pathLst>
                <a:path w="427" h="396" extrusionOk="0">
                  <a:moveTo>
                    <a:pt x="365" y="62"/>
                  </a:moveTo>
                  <a:cubicBezTo>
                    <a:pt x="305" y="1"/>
                    <a:pt x="183" y="1"/>
                    <a:pt x="122" y="62"/>
                  </a:cubicBezTo>
                  <a:cubicBezTo>
                    <a:pt x="122" y="62"/>
                    <a:pt x="122" y="62"/>
                    <a:pt x="92" y="92"/>
                  </a:cubicBezTo>
                  <a:cubicBezTo>
                    <a:pt x="92" y="92"/>
                    <a:pt x="92" y="92"/>
                    <a:pt x="92" y="92"/>
                  </a:cubicBezTo>
                  <a:cubicBezTo>
                    <a:pt x="1" y="153"/>
                    <a:pt x="1" y="274"/>
                    <a:pt x="61" y="335"/>
                  </a:cubicBezTo>
                  <a:cubicBezTo>
                    <a:pt x="153" y="396"/>
                    <a:pt x="244" y="396"/>
                    <a:pt x="305" y="335"/>
                  </a:cubicBezTo>
                  <a:cubicBezTo>
                    <a:pt x="335" y="335"/>
                    <a:pt x="335" y="335"/>
                    <a:pt x="335" y="305"/>
                  </a:cubicBezTo>
                  <a:cubicBezTo>
                    <a:pt x="335" y="305"/>
                    <a:pt x="365" y="305"/>
                    <a:pt x="365" y="305"/>
                  </a:cubicBezTo>
                  <a:cubicBezTo>
                    <a:pt x="426" y="244"/>
                    <a:pt x="426" y="122"/>
                    <a:pt x="36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2596050" y="2495775"/>
              <a:ext cx="13700" cy="12925"/>
            </a:xfrm>
            <a:custGeom>
              <a:avLst/>
              <a:gdLst/>
              <a:ahLst/>
              <a:cxnLst/>
              <a:rect l="l" t="t" r="r" b="b"/>
              <a:pathLst>
                <a:path w="548" h="517" extrusionOk="0">
                  <a:moveTo>
                    <a:pt x="457" y="91"/>
                  </a:moveTo>
                  <a:cubicBezTo>
                    <a:pt x="366" y="0"/>
                    <a:pt x="214" y="0"/>
                    <a:pt x="153" y="91"/>
                  </a:cubicBezTo>
                  <a:cubicBezTo>
                    <a:pt x="122" y="91"/>
                    <a:pt x="122" y="122"/>
                    <a:pt x="122" y="122"/>
                  </a:cubicBezTo>
                  <a:cubicBezTo>
                    <a:pt x="122" y="122"/>
                    <a:pt x="92" y="122"/>
                    <a:pt x="92" y="152"/>
                  </a:cubicBezTo>
                  <a:cubicBezTo>
                    <a:pt x="1" y="213"/>
                    <a:pt x="1" y="365"/>
                    <a:pt x="92" y="426"/>
                  </a:cubicBezTo>
                  <a:cubicBezTo>
                    <a:pt x="183" y="517"/>
                    <a:pt x="335" y="517"/>
                    <a:pt x="396" y="456"/>
                  </a:cubicBezTo>
                  <a:cubicBezTo>
                    <a:pt x="426" y="426"/>
                    <a:pt x="426" y="426"/>
                    <a:pt x="426" y="426"/>
                  </a:cubicBezTo>
                  <a:cubicBezTo>
                    <a:pt x="426" y="426"/>
                    <a:pt x="426" y="426"/>
                    <a:pt x="457" y="395"/>
                  </a:cubicBezTo>
                  <a:cubicBezTo>
                    <a:pt x="518" y="335"/>
                    <a:pt x="548" y="183"/>
                    <a:pt x="45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2518550" y="2416750"/>
              <a:ext cx="15225" cy="15200"/>
            </a:xfrm>
            <a:custGeom>
              <a:avLst/>
              <a:gdLst/>
              <a:ahLst/>
              <a:cxnLst/>
              <a:rect l="l" t="t" r="r" b="b"/>
              <a:pathLst>
                <a:path w="609" h="608" extrusionOk="0">
                  <a:moveTo>
                    <a:pt x="517" y="122"/>
                  </a:moveTo>
                  <a:cubicBezTo>
                    <a:pt x="396" y="0"/>
                    <a:pt x="244" y="0"/>
                    <a:pt x="152" y="122"/>
                  </a:cubicBezTo>
                  <a:cubicBezTo>
                    <a:pt x="122" y="122"/>
                    <a:pt x="122" y="122"/>
                    <a:pt x="122" y="122"/>
                  </a:cubicBezTo>
                  <a:cubicBezTo>
                    <a:pt x="122" y="152"/>
                    <a:pt x="92" y="152"/>
                    <a:pt x="92" y="152"/>
                  </a:cubicBezTo>
                  <a:cubicBezTo>
                    <a:pt x="1" y="243"/>
                    <a:pt x="1" y="426"/>
                    <a:pt x="92" y="517"/>
                  </a:cubicBezTo>
                  <a:cubicBezTo>
                    <a:pt x="183" y="608"/>
                    <a:pt x="365" y="608"/>
                    <a:pt x="456" y="517"/>
                  </a:cubicBezTo>
                  <a:cubicBezTo>
                    <a:pt x="456" y="517"/>
                    <a:pt x="456" y="517"/>
                    <a:pt x="487" y="486"/>
                  </a:cubicBezTo>
                  <a:cubicBezTo>
                    <a:pt x="487" y="486"/>
                    <a:pt x="487" y="486"/>
                    <a:pt x="487" y="486"/>
                  </a:cubicBezTo>
                  <a:cubicBezTo>
                    <a:pt x="608" y="365"/>
                    <a:pt x="608"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2440275" y="2337700"/>
              <a:ext cx="17500" cy="18275"/>
            </a:xfrm>
            <a:custGeom>
              <a:avLst/>
              <a:gdLst/>
              <a:ahLst/>
              <a:cxnLst/>
              <a:rect l="l" t="t" r="r" b="b"/>
              <a:pathLst>
                <a:path w="700" h="731" extrusionOk="0">
                  <a:moveTo>
                    <a:pt x="578" y="123"/>
                  </a:moveTo>
                  <a:cubicBezTo>
                    <a:pt x="487" y="1"/>
                    <a:pt x="274" y="1"/>
                    <a:pt x="153" y="123"/>
                  </a:cubicBezTo>
                  <a:cubicBezTo>
                    <a:pt x="153" y="123"/>
                    <a:pt x="153" y="153"/>
                    <a:pt x="153" y="153"/>
                  </a:cubicBezTo>
                  <a:cubicBezTo>
                    <a:pt x="122" y="153"/>
                    <a:pt x="122" y="153"/>
                    <a:pt x="122" y="153"/>
                  </a:cubicBezTo>
                  <a:cubicBezTo>
                    <a:pt x="1" y="274"/>
                    <a:pt x="1" y="487"/>
                    <a:pt x="122" y="609"/>
                  </a:cubicBezTo>
                  <a:cubicBezTo>
                    <a:pt x="244" y="700"/>
                    <a:pt x="426" y="730"/>
                    <a:pt x="548" y="609"/>
                  </a:cubicBezTo>
                  <a:cubicBezTo>
                    <a:pt x="548" y="578"/>
                    <a:pt x="548" y="578"/>
                    <a:pt x="548" y="578"/>
                  </a:cubicBezTo>
                  <a:cubicBezTo>
                    <a:pt x="578" y="578"/>
                    <a:pt x="578" y="578"/>
                    <a:pt x="578" y="548"/>
                  </a:cubicBezTo>
                  <a:cubicBezTo>
                    <a:pt x="700" y="426"/>
                    <a:pt x="700" y="244"/>
                    <a:pt x="578"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2362000" y="2258675"/>
              <a:ext cx="20550" cy="20550"/>
            </a:xfrm>
            <a:custGeom>
              <a:avLst/>
              <a:gdLst/>
              <a:ahLst/>
              <a:cxnLst/>
              <a:rect l="l" t="t" r="r" b="b"/>
              <a:pathLst>
                <a:path w="822" h="822" extrusionOk="0">
                  <a:moveTo>
                    <a:pt x="670" y="153"/>
                  </a:moveTo>
                  <a:cubicBezTo>
                    <a:pt x="548" y="1"/>
                    <a:pt x="335" y="1"/>
                    <a:pt x="183" y="153"/>
                  </a:cubicBezTo>
                  <a:cubicBezTo>
                    <a:pt x="183" y="153"/>
                    <a:pt x="183" y="153"/>
                    <a:pt x="183" y="153"/>
                  </a:cubicBezTo>
                  <a:cubicBezTo>
                    <a:pt x="153" y="183"/>
                    <a:pt x="153" y="183"/>
                    <a:pt x="153" y="183"/>
                  </a:cubicBezTo>
                  <a:cubicBezTo>
                    <a:pt x="1" y="305"/>
                    <a:pt x="1" y="548"/>
                    <a:pt x="153" y="669"/>
                  </a:cubicBezTo>
                  <a:cubicBezTo>
                    <a:pt x="275" y="791"/>
                    <a:pt x="487" y="821"/>
                    <a:pt x="639" y="669"/>
                  </a:cubicBezTo>
                  <a:cubicBezTo>
                    <a:pt x="639" y="669"/>
                    <a:pt x="639" y="669"/>
                    <a:pt x="639" y="639"/>
                  </a:cubicBezTo>
                  <a:cubicBezTo>
                    <a:pt x="670" y="639"/>
                    <a:pt x="670" y="639"/>
                    <a:pt x="670" y="639"/>
                  </a:cubicBezTo>
                  <a:cubicBezTo>
                    <a:pt x="822" y="487"/>
                    <a:pt x="822" y="274"/>
                    <a:pt x="67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2283750" y="2179650"/>
              <a:ext cx="22825" cy="22825"/>
            </a:xfrm>
            <a:custGeom>
              <a:avLst/>
              <a:gdLst/>
              <a:ahLst/>
              <a:cxnLst/>
              <a:rect l="l" t="t" r="r" b="b"/>
              <a:pathLst>
                <a:path w="913" h="913" extrusionOk="0">
                  <a:moveTo>
                    <a:pt x="760" y="153"/>
                  </a:moveTo>
                  <a:cubicBezTo>
                    <a:pt x="608" y="1"/>
                    <a:pt x="365" y="1"/>
                    <a:pt x="213" y="153"/>
                  </a:cubicBezTo>
                  <a:cubicBezTo>
                    <a:pt x="213" y="153"/>
                    <a:pt x="213" y="183"/>
                    <a:pt x="183" y="183"/>
                  </a:cubicBezTo>
                  <a:cubicBezTo>
                    <a:pt x="183" y="183"/>
                    <a:pt x="183" y="183"/>
                    <a:pt x="183" y="183"/>
                  </a:cubicBezTo>
                  <a:cubicBezTo>
                    <a:pt x="31" y="335"/>
                    <a:pt x="0" y="578"/>
                    <a:pt x="152" y="730"/>
                  </a:cubicBezTo>
                  <a:cubicBezTo>
                    <a:pt x="304" y="882"/>
                    <a:pt x="547" y="913"/>
                    <a:pt x="730" y="761"/>
                  </a:cubicBezTo>
                  <a:cubicBezTo>
                    <a:pt x="730" y="730"/>
                    <a:pt x="730" y="730"/>
                    <a:pt x="730" y="730"/>
                  </a:cubicBezTo>
                  <a:cubicBezTo>
                    <a:pt x="730" y="730"/>
                    <a:pt x="760" y="700"/>
                    <a:pt x="760" y="700"/>
                  </a:cubicBezTo>
                  <a:cubicBezTo>
                    <a:pt x="912" y="548"/>
                    <a:pt x="912" y="305"/>
                    <a:pt x="76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206225" y="2100625"/>
              <a:ext cx="24350" cy="24350"/>
            </a:xfrm>
            <a:custGeom>
              <a:avLst/>
              <a:gdLst/>
              <a:ahLst/>
              <a:cxnLst/>
              <a:rect l="l" t="t" r="r" b="b"/>
              <a:pathLst>
                <a:path w="974" h="974" extrusionOk="0">
                  <a:moveTo>
                    <a:pt x="822" y="183"/>
                  </a:moveTo>
                  <a:cubicBezTo>
                    <a:pt x="639" y="1"/>
                    <a:pt x="366" y="1"/>
                    <a:pt x="214" y="183"/>
                  </a:cubicBezTo>
                  <a:cubicBezTo>
                    <a:pt x="214" y="183"/>
                    <a:pt x="183" y="183"/>
                    <a:pt x="183" y="183"/>
                  </a:cubicBezTo>
                  <a:cubicBezTo>
                    <a:pt x="183" y="213"/>
                    <a:pt x="183" y="213"/>
                    <a:pt x="153" y="213"/>
                  </a:cubicBezTo>
                  <a:cubicBezTo>
                    <a:pt x="1" y="365"/>
                    <a:pt x="1" y="639"/>
                    <a:pt x="153" y="821"/>
                  </a:cubicBezTo>
                  <a:cubicBezTo>
                    <a:pt x="335" y="973"/>
                    <a:pt x="609" y="973"/>
                    <a:pt x="761" y="821"/>
                  </a:cubicBezTo>
                  <a:cubicBezTo>
                    <a:pt x="761" y="821"/>
                    <a:pt x="791" y="791"/>
                    <a:pt x="791" y="791"/>
                  </a:cubicBezTo>
                  <a:cubicBezTo>
                    <a:pt x="791" y="791"/>
                    <a:pt x="791" y="791"/>
                    <a:pt x="822" y="791"/>
                  </a:cubicBezTo>
                  <a:cubicBezTo>
                    <a:pt x="974" y="608"/>
                    <a:pt x="974" y="335"/>
                    <a:pt x="82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2127975" y="2021600"/>
              <a:ext cx="27375" cy="27375"/>
            </a:xfrm>
            <a:custGeom>
              <a:avLst/>
              <a:gdLst/>
              <a:ahLst/>
              <a:cxnLst/>
              <a:rect l="l" t="t" r="r" b="b"/>
              <a:pathLst>
                <a:path w="1095" h="1095" extrusionOk="0">
                  <a:moveTo>
                    <a:pt x="912" y="183"/>
                  </a:moveTo>
                  <a:cubicBezTo>
                    <a:pt x="699" y="0"/>
                    <a:pt x="426" y="0"/>
                    <a:pt x="243" y="183"/>
                  </a:cubicBezTo>
                  <a:cubicBezTo>
                    <a:pt x="213" y="183"/>
                    <a:pt x="213" y="213"/>
                    <a:pt x="213" y="213"/>
                  </a:cubicBezTo>
                  <a:cubicBezTo>
                    <a:pt x="213" y="213"/>
                    <a:pt x="182" y="213"/>
                    <a:pt x="182" y="213"/>
                  </a:cubicBezTo>
                  <a:cubicBezTo>
                    <a:pt x="0" y="396"/>
                    <a:pt x="0" y="699"/>
                    <a:pt x="182" y="882"/>
                  </a:cubicBezTo>
                  <a:cubicBezTo>
                    <a:pt x="365" y="1064"/>
                    <a:pt x="669" y="1095"/>
                    <a:pt x="851" y="882"/>
                  </a:cubicBezTo>
                  <a:cubicBezTo>
                    <a:pt x="851" y="882"/>
                    <a:pt x="851" y="882"/>
                    <a:pt x="882" y="882"/>
                  </a:cubicBezTo>
                  <a:cubicBezTo>
                    <a:pt x="882" y="851"/>
                    <a:pt x="882" y="851"/>
                    <a:pt x="882" y="851"/>
                  </a:cubicBezTo>
                  <a:cubicBezTo>
                    <a:pt x="1094" y="669"/>
                    <a:pt x="1094"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2049700" y="1942575"/>
              <a:ext cx="29650" cy="29650"/>
            </a:xfrm>
            <a:custGeom>
              <a:avLst/>
              <a:gdLst/>
              <a:ahLst/>
              <a:cxnLst/>
              <a:rect l="l" t="t" r="r" b="b"/>
              <a:pathLst>
                <a:path w="1186" h="1186" extrusionOk="0">
                  <a:moveTo>
                    <a:pt x="973" y="213"/>
                  </a:moveTo>
                  <a:cubicBezTo>
                    <a:pt x="791" y="0"/>
                    <a:pt x="456" y="0"/>
                    <a:pt x="244" y="183"/>
                  </a:cubicBezTo>
                  <a:cubicBezTo>
                    <a:pt x="244" y="213"/>
                    <a:pt x="244" y="213"/>
                    <a:pt x="244" y="213"/>
                  </a:cubicBezTo>
                  <a:cubicBezTo>
                    <a:pt x="244" y="243"/>
                    <a:pt x="213" y="243"/>
                    <a:pt x="213" y="243"/>
                  </a:cubicBezTo>
                  <a:cubicBezTo>
                    <a:pt x="0" y="426"/>
                    <a:pt x="0" y="760"/>
                    <a:pt x="213" y="973"/>
                  </a:cubicBezTo>
                  <a:cubicBezTo>
                    <a:pt x="396" y="1155"/>
                    <a:pt x="730" y="1186"/>
                    <a:pt x="943" y="973"/>
                  </a:cubicBezTo>
                  <a:cubicBezTo>
                    <a:pt x="943" y="973"/>
                    <a:pt x="943" y="942"/>
                    <a:pt x="943" y="942"/>
                  </a:cubicBezTo>
                  <a:cubicBezTo>
                    <a:pt x="973" y="942"/>
                    <a:pt x="973" y="942"/>
                    <a:pt x="973" y="942"/>
                  </a:cubicBezTo>
                  <a:cubicBezTo>
                    <a:pt x="1186" y="730"/>
                    <a:pt x="1186" y="395"/>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1971425" y="1863550"/>
              <a:ext cx="31950" cy="31925"/>
            </a:xfrm>
            <a:custGeom>
              <a:avLst/>
              <a:gdLst/>
              <a:ahLst/>
              <a:cxnLst/>
              <a:rect l="l" t="t" r="r" b="b"/>
              <a:pathLst>
                <a:path w="1278" h="1277" extrusionOk="0">
                  <a:moveTo>
                    <a:pt x="1064" y="213"/>
                  </a:moveTo>
                  <a:cubicBezTo>
                    <a:pt x="852" y="0"/>
                    <a:pt x="487" y="0"/>
                    <a:pt x="274" y="213"/>
                  </a:cubicBezTo>
                  <a:cubicBezTo>
                    <a:pt x="274" y="213"/>
                    <a:pt x="274" y="213"/>
                    <a:pt x="274" y="243"/>
                  </a:cubicBezTo>
                  <a:cubicBezTo>
                    <a:pt x="244" y="243"/>
                    <a:pt x="244" y="243"/>
                    <a:pt x="244" y="243"/>
                  </a:cubicBezTo>
                  <a:cubicBezTo>
                    <a:pt x="31" y="456"/>
                    <a:pt x="1" y="821"/>
                    <a:pt x="244" y="1034"/>
                  </a:cubicBezTo>
                  <a:cubicBezTo>
                    <a:pt x="457" y="1277"/>
                    <a:pt x="791" y="1277"/>
                    <a:pt x="1034" y="1034"/>
                  </a:cubicBezTo>
                  <a:cubicBezTo>
                    <a:pt x="1034" y="1034"/>
                    <a:pt x="1034" y="1034"/>
                    <a:pt x="1034" y="1034"/>
                  </a:cubicBezTo>
                  <a:cubicBezTo>
                    <a:pt x="1034" y="1003"/>
                    <a:pt x="1064" y="1003"/>
                    <a:pt x="1064" y="1003"/>
                  </a:cubicBezTo>
                  <a:cubicBezTo>
                    <a:pt x="1277" y="790"/>
                    <a:pt x="1277" y="426"/>
                    <a:pt x="106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1893925" y="1784500"/>
              <a:ext cx="34225" cy="34225"/>
            </a:xfrm>
            <a:custGeom>
              <a:avLst/>
              <a:gdLst/>
              <a:ahLst/>
              <a:cxnLst/>
              <a:rect l="l" t="t" r="r" b="b"/>
              <a:pathLst>
                <a:path w="1369" h="1369" extrusionOk="0">
                  <a:moveTo>
                    <a:pt x="1125" y="244"/>
                  </a:moveTo>
                  <a:cubicBezTo>
                    <a:pt x="882" y="1"/>
                    <a:pt x="517" y="1"/>
                    <a:pt x="274" y="214"/>
                  </a:cubicBezTo>
                  <a:cubicBezTo>
                    <a:pt x="274" y="244"/>
                    <a:pt x="274" y="244"/>
                    <a:pt x="243" y="244"/>
                  </a:cubicBezTo>
                  <a:cubicBezTo>
                    <a:pt x="243" y="244"/>
                    <a:pt x="243" y="275"/>
                    <a:pt x="243" y="275"/>
                  </a:cubicBezTo>
                  <a:cubicBezTo>
                    <a:pt x="0" y="518"/>
                    <a:pt x="0" y="882"/>
                    <a:pt x="213" y="1126"/>
                  </a:cubicBezTo>
                  <a:cubicBezTo>
                    <a:pt x="456" y="1369"/>
                    <a:pt x="851" y="1369"/>
                    <a:pt x="1064" y="1126"/>
                  </a:cubicBezTo>
                  <a:cubicBezTo>
                    <a:pt x="1094" y="1126"/>
                    <a:pt x="1094" y="1095"/>
                    <a:pt x="1094" y="1095"/>
                  </a:cubicBezTo>
                  <a:cubicBezTo>
                    <a:pt x="1094" y="1095"/>
                    <a:pt x="1125" y="1095"/>
                    <a:pt x="1125" y="1095"/>
                  </a:cubicBezTo>
                  <a:cubicBezTo>
                    <a:pt x="1368" y="852"/>
                    <a:pt x="1368" y="45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1815650" y="1705475"/>
              <a:ext cx="36500" cy="36500"/>
            </a:xfrm>
            <a:custGeom>
              <a:avLst/>
              <a:gdLst/>
              <a:ahLst/>
              <a:cxnLst/>
              <a:rect l="l" t="t" r="r" b="b"/>
              <a:pathLst>
                <a:path w="1460" h="1460" extrusionOk="0">
                  <a:moveTo>
                    <a:pt x="1216" y="244"/>
                  </a:moveTo>
                  <a:cubicBezTo>
                    <a:pt x="973" y="1"/>
                    <a:pt x="548" y="1"/>
                    <a:pt x="304" y="244"/>
                  </a:cubicBezTo>
                  <a:cubicBezTo>
                    <a:pt x="304" y="244"/>
                    <a:pt x="304" y="274"/>
                    <a:pt x="274" y="274"/>
                  </a:cubicBezTo>
                  <a:cubicBezTo>
                    <a:pt x="274" y="274"/>
                    <a:pt x="274" y="274"/>
                    <a:pt x="274" y="274"/>
                  </a:cubicBezTo>
                  <a:cubicBezTo>
                    <a:pt x="0" y="548"/>
                    <a:pt x="0" y="943"/>
                    <a:pt x="244" y="1186"/>
                  </a:cubicBezTo>
                  <a:cubicBezTo>
                    <a:pt x="517" y="1460"/>
                    <a:pt x="912" y="1460"/>
                    <a:pt x="1156" y="1186"/>
                  </a:cubicBezTo>
                  <a:cubicBezTo>
                    <a:pt x="1156" y="1186"/>
                    <a:pt x="1186" y="1186"/>
                    <a:pt x="1186" y="1186"/>
                  </a:cubicBezTo>
                  <a:cubicBezTo>
                    <a:pt x="1186" y="1156"/>
                    <a:pt x="1186" y="1156"/>
                    <a:pt x="1216" y="1156"/>
                  </a:cubicBezTo>
                  <a:cubicBezTo>
                    <a:pt x="1459" y="913"/>
                    <a:pt x="1459" y="518"/>
                    <a:pt x="121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1737375" y="1626450"/>
              <a:ext cx="38775" cy="38775"/>
            </a:xfrm>
            <a:custGeom>
              <a:avLst/>
              <a:gdLst/>
              <a:ahLst/>
              <a:cxnLst/>
              <a:rect l="l" t="t" r="r" b="b"/>
              <a:pathLst>
                <a:path w="1551" h="1551" extrusionOk="0">
                  <a:moveTo>
                    <a:pt x="1308" y="244"/>
                  </a:moveTo>
                  <a:cubicBezTo>
                    <a:pt x="1034" y="1"/>
                    <a:pt x="609" y="1"/>
                    <a:pt x="335" y="244"/>
                  </a:cubicBezTo>
                  <a:cubicBezTo>
                    <a:pt x="305" y="274"/>
                    <a:pt x="305" y="274"/>
                    <a:pt x="305" y="274"/>
                  </a:cubicBezTo>
                  <a:cubicBezTo>
                    <a:pt x="305" y="274"/>
                    <a:pt x="274" y="274"/>
                    <a:pt x="274" y="305"/>
                  </a:cubicBezTo>
                  <a:cubicBezTo>
                    <a:pt x="1" y="578"/>
                    <a:pt x="1" y="1004"/>
                    <a:pt x="274" y="1277"/>
                  </a:cubicBezTo>
                  <a:cubicBezTo>
                    <a:pt x="548" y="1520"/>
                    <a:pt x="973" y="1551"/>
                    <a:pt x="1247" y="1277"/>
                  </a:cubicBezTo>
                  <a:cubicBezTo>
                    <a:pt x="1247" y="1277"/>
                    <a:pt x="1247" y="1247"/>
                    <a:pt x="1277" y="1247"/>
                  </a:cubicBezTo>
                  <a:cubicBezTo>
                    <a:pt x="1277" y="1247"/>
                    <a:pt x="1277" y="1247"/>
                    <a:pt x="1277" y="1247"/>
                  </a:cubicBezTo>
                  <a:cubicBezTo>
                    <a:pt x="1551" y="973"/>
                    <a:pt x="1551" y="517"/>
                    <a:pt x="130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1659875" y="1547425"/>
              <a:ext cx="41050" cy="41050"/>
            </a:xfrm>
            <a:custGeom>
              <a:avLst/>
              <a:gdLst/>
              <a:ahLst/>
              <a:cxnLst/>
              <a:rect l="l" t="t" r="r" b="b"/>
              <a:pathLst>
                <a:path w="1642" h="1642" extrusionOk="0">
                  <a:moveTo>
                    <a:pt x="1338" y="274"/>
                  </a:moveTo>
                  <a:cubicBezTo>
                    <a:pt x="1064" y="1"/>
                    <a:pt x="608" y="1"/>
                    <a:pt x="335" y="274"/>
                  </a:cubicBezTo>
                  <a:cubicBezTo>
                    <a:pt x="304" y="274"/>
                    <a:pt x="304" y="274"/>
                    <a:pt x="304" y="304"/>
                  </a:cubicBezTo>
                  <a:cubicBezTo>
                    <a:pt x="304" y="304"/>
                    <a:pt x="274" y="304"/>
                    <a:pt x="274" y="304"/>
                  </a:cubicBezTo>
                  <a:cubicBezTo>
                    <a:pt x="0" y="608"/>
                    <a:pt x="0" y="1064"/>
                    <a:pt x="274" y="1338"/>
                  </a:cubicBezTo>
                  <a:cubicBezTo>
                    <a:pt x="547" y="1611"/>
                    <a:pt x="1003" y="1642"/>
                    <a:pt x="1307" y="1338"/>
                  </a:cubicBezTo>
                  <a:cubicBezTo>
                    <a:pt x="1307" y="1338"/>
                    <a:pt x="1307" y="1338"/>
                    <a:pt x="1307" y="1338"/>
                  </a:cubicBezTo>
                  <a:cubicBezTo>
                    <a:pt x="1338" y="1308"/>
                    <a:pt x="1338" y="1308"/>
                    <a:pt x="1338" y="1308"/>
                  </a:cubicBezTo>
                  <a:cubicBezTo>
                    <a:pt x="1642" y="1034"/>
                    <a:pt x="1642" y="54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1581600" y="1467625"/>
              <a:ext cx="43350" cy="44100"/>
            </a:xfrm>
            <a:custGeom>
              <a:avLst/>
              <a:gdLst/>
              <a:ahLst/>
              <a:cxnLst/>
              <a:rect l="l" t="t" r="r" b="b"/>
              <a:pathLst>
                <a:path w="1734" h="1764" extrusionOk="0">
                  <a:moveTo>
                    <a:pt x="1429" y="335"/>
                  </a:moveTo>
                  <a:cubicBezTo>
                    <a:pt x="1125" y="31"/>
                    <a:pt x="639" y="1"/>
                    <a:pt x="335" y="305"/>
                  </a:cubicBezTo>
                  <a:cubicBezTo>
                    <a:pt x="335" y="335"/>
                    <a:pt x="335" y="335"/>
                    <a:pt x="335" y="335"/>
                  </a:cubicBezTo>
                  <a:cubicBezTo>
                    <a:pt x="305" y="335"/>
                    <a:pt x="305" y="335"/>
                    <a:pt x="305" y="366"/>
                  </a:cubicBezTo>
                  <a:cubicBezTo>
                    <a:pt x="1" y="670"/>
                    <a:pt x="1" y="1156"/>
                    <a:pt x="305" y="1460"/>
                  </a:cubicBezTo>
                  <a:cubicBezTo>
                    <a:pt x="609" y="1764"/>
                    <a:pt x="1095" y="1764"/>
                    <a:pt x="1399" y="1460"/>
                  </a:cubicBezTo>
                  <a:cubicBezTo>
                    <a:pt x="1399" y="1460"/>
                    <a:pt x="1399" y="1430"/>
                    <a:pt x="1399" y="1430"/>
                  </a:cubicBezTo>
                  <a:cubicBezTo>
                    <a:pt x="1399" y="1430"/>
                    <a:pt x="1429" y="1430"/>
                    <a:pt x="1429" y="1430"/>
                  </a:cubicBezTo>
                  <a:cubicBezTo>
                    <a:pt x="1733" y="1126"/>
                    <a:pt x="1733" y="639"/>
                    <a:pt x="142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1503325" y="1388600"/>
              <a:ext cx="45625" cy="46375"/>
            </a:xfrm>
            <a:custGeom>
              <a:avLst/>
              <a:gdLst/>
              <a:ahLst/>
              <a:cxnLst/>
              <a:rect l="l" t="t" r="r" b="b"/>
              <a:pathLst>
                <a:path w="1825" h="1855" extrusionOk="0">
                  <a:moveTo>
                    <a:pt x="1521" y="335"/>
                  </a:moveTo>
                  <a:cubicBezTo>
                    <a:pt x="1217" y="1"/>
                    <a:pt x="700" y="1"/>
                    <a:pt x="366" y="335"/>
                  </a:cubicBezTo>
                  <a:cubicBezTo>
                    <a:pt x="366" y="335"/>
                    <a:pt x="366" y="335"/>
                    <a:pt x="366" y="366"/>
                  </a:cubicBezTo>
                  <a:cubicBezTo>
                    <a:pt x="335" y="366"/>
                    <a:pt x="335" y="366"/>
                    <a:pt x="335" y="366"/>
                  </a:cubicBezTo>
                  <a:cubicBezTo>
                    <a:pt x="1" y="700"/>
                    <a:pt x="1" y="1217"/>
                    <a:pt x="335" y="1521"/>
                  </a:cubicBezTo>
                  <a:cubicBezTo>
                    <a:pt x="639" y="1855"/>
                    <a:pt x="1156" y="1855"/>
                    <a:pt x="1460" y="1521"/>
                  </a:cubicBezTo>
                  <a:cubicBezTo>
                    <a:pt x="1490" y="1521"/>
                    <a:pt x="1490" y="1521"/>
                    <a:pt x="1490" y="1521"/>
                  </a:cubicBezTo>
                  <a:cubicBezTo>
                    <a:pt x="1490" y="1490"/>
                    <a:pt x="1521" y="1490"/>
                    <a:pt x="1521" y="1490"/>
                  </a:cubicBezTo>
                  <a:cubicBezTo>
                    <a:pt x="1825" y="1186"/>
                    <a:pt x="1825" y="670"/>
                    <a:pt x="152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1425075" y="1309575"/>
              <a:ext cx="48650" cy="48675"/>
            </a:xfrm>
            <a:custGeom>
              <a:avLst/>
              <a:gdLst/>
              <a:ahLst/>
              <a:cxnLst/>
              <a:rect l="l" t="t" r="r" b="b"/>
              <a:pathLst>
                <a:path w="1946" h="1947" extrusionOk="0">
                  <a:moveTo>
                    <a:pt x="1611" y="365"/>
                  </a:moveTo>
                  <a:cubicBezTo>
                    <a:pt x="1277" y="31"/>
                    <a:pt x="730" y="1"/>
                    <a:pt x="395" y="335"/>
                  </a:cubicBezTo>
                  <a:cubicBezTo>
                    <a:pt x="395" y="335"/>
                    <a:pt x="395" y="365"/>
                    <a:pt x="365" y="365"/>
                  </a:cubicBezTo>
                  <a:cubicBezTo>
                    <a:pt x="365" y="365"/>
                    <a:pt x="365" y="365"/>
                    <a:pt x="365" y="396"/>
                  </a:cubicBezTo>
                  <a:cubicBezTo>
                    <a:pt x="0" y="730"/>
                    <a:pt x="0" y="1247"/>
                    <a:pt x="334" y="1581"/>
                  </a:cubicBezTo>
                  <a:cubicBezTo>
                    <a:pt x="669" y="1946"/>
                    <a:pt x="1216" y="1946"/>
                    <a:pt x="1550" y="1612"/>
                  </a:cubicBezTo>
                  <a:cubicBezTo>
                    <a:pt x="1550" y="1612"/>
                    <a:pt x="1581" y="1581"/>
                    <a:pt x="1581" y="1581"/>
                  </a:cubicBezTo>
                  <a:cubicBezTo>
                    <a:pt x="1581" y="1581"/>
                    <a:pt x="1581" y="1581"/>
                    <a:pt x="1611" y="1551"/>
                  </a:cubicBezTo>
                  <a:cubicBezTo>
                    <a:pt x="1945" y="1217"/>
                    <a:pt x="1945" y="700"/>
                    <a:pt x="161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1347550" y="1230550"/>
              <a:ext cx="50175" cy="50950"/>
            </a:xfrm>
            <a:custGeom>
              <a:avLst/>
              <a:gdLst/>
              <a:ahLst/>
              <a:cxnLst/>
              <a:rect l="l" t="t" r="r" b="b"/>
              <a:pathLst>
                <a:path w="2007" h="2038" extrusionOk="0">
                  <a:moveTo>
                    <a:pt x="1672" y="365"/>
                  </a:moveTo>
                  <a:cubicBezTo>
                    <a:pt x="1308" y="1"/>
                    <a:pt x="730" y="1"/>
                    <a:pt x="396" y="365"/>
                  </a:cubicBezTo>
                  <a:cubicBezTo>
                    <a:pt x="396" y="365"/>
                    <a:pt x="365" y="365"/>
                    <a:pt x="365" y="396"/>
                  </a:cubicBezTo>
                  <a:cubicBezTo>
                    <a:pt x="365" y="396"/>
                    <a:pt x="365" y="396"/>
                    <a:pt x="335" y="396"/>
                  </a:cubicBezTo>
                  <a:cubicBezTo>
                    <a:pt x="1" y="760"/>
                    <a:pt x="1" y="1308"/>
                    <a:pt x="335" y="1672"/>
                  </a:cubicBezTo>
                  <a:cubicBezTo>
                    <a:pt x="700" y="2037"/>
                    <a:pt x="1247" y="2037"/>
                    <a:pt x="1612" y="1672"/>
                  </a:cubicBezTo>
                  <a:cubicBezTo>
                    <a:pt x="1612" y="1672"/>
                    <a:pt x="1612" y="1672"/>
                    <a:pt x="1642" y="1672"/>
                  </a:cubicBezTo>
                  <a:cubicBezTo>
                    <a:pt x="1642" y="1642"/>
                    <a:pt x="1642" y="1642"/>
                    <a:pt x="1642" y="1642"/>
                  </a:cubicBezTo>
                  <a:cubicBezTo>
                    <a:pt x="2007" y="1277"/>
                    <a:pt x="2007" y="730"/>
                    <a:pt x="167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1269275" y="1151525"/>
              <a:ext cx="52475" cy="53225"/>
            </a:xfrm>
            <a:custGeom>
              <a:avLst/>
              <a:gdLst/>
              <a:ahLst/>
              <a:cxnLst/>
              <a:rect l="l" t="t" r="r" b="b"/>
              <a:pathLst>
                <a:path w="2099" h="2129" extrusionOk="0">
                  <a:moveTo>
                    <a:pt x="1764" y="365"/>
                  </a:moveTo>
                  <a:cubicBezTo>
                    <a:pt x="1369" y="0"/>
                    <a:pt x="791" y="0"/>
                    <a:pt x="427" y="365"/>
                  </a:cubicBezTo>
                  <a:cubicBezTo>
                    <a:pt x="396" y="365"/>
                    <a:pt x="396" y="396"/>
                    <a:pt x="396" y="396"/>
                  </a:cubicBezTo>
                  <a:cubicBezTo>
                    <a:pt x="396" y="396"/>
                    <a:pt x="366" y="396"/>
                    <a:pt x="366" y="426"/>
                  </a:cubicBezTo>
                  <a:cubicBezTo>
                    <a:pt x="1" y="791"/>
                    <a:pt x="1" y="1368"/>
                    <a:pt x="366" y="1733"/>
                  </a:cubicBezTo>
                  <a:cubicBezTo>
                    <a:pt x="730" y="2128"/>
                    <a:pt x="1338" y="2128"/>
                    <a:pt x="1703" y="1763"/>
                  </a:cubicBezTo>
                  <a:cubicBezTo>
                    <a:pt x="1703" y="1733"/>
                    <a:pt x="1703" y="1733"/>
                    <a:pt x="1703" y="1733"/>
                  </a:cubicBezTo>
                  <a:cubicBezTo>
                    <a:pt x="1734" y="1733"/>
                    <a:pt x="1734" y="1733"/>
                    <a:pt x="1734" y="1703"/>
                  </a:cubicBezTo>
                  <a:cubicBezTo>
                    <a:pt x="2098" y="1338"/>
                    <a:pt x="2098" y="760"/>
                    <a:pt x="176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1191025" y="1072500"/>
              <a:ext cx="55500" cy="55500"/>
            </a:xfrm>
            <a:custGeom>
              <a:avLst/>
              <a:gdLst/>
              <a:ahLst/>
              <a:cxnLst/>
              <a:rect l="l" t="t" r="r" b="b"/>
              <a:pathLst>
                <a:path w="2220" h="2220" extrusionOk="0">
                  <a:moveTo>
                    <a:pt x="1824" y="395"/>
                  </a:moveTo>
                  <a:cubicBezTo>
                    <a:pt x="1459" y="0"/>
                    <a:pt x="821" y="0"/>
                    <a:pt x="426" y="395"/>
                  </a:cubicBezTo>
                  <a:cubicBezTo>
                    <a:pt x="426" y="395"/>
                    <a:pt x="426" y="395"/>
                    <a:pt x="426" y="395"/>
                  </a:cubicBezTo>
                  <a:cubicBezTo>
                    <a:pt x="426" y="426"/>
                    <a:pt x="395" y="426"/>
                    <a:pt x="395" y="426"/>
                  </a:cubicBezTo>
                  <a:cubicBezTo>
                    <a:pt x="0" y="821"/>
                    <a:pt x="0" y="1429"/>
                    <a:pt x="395" y="1824"/>
                  </a:cubicBezTo>
                  <a:cubicBezTo>
                    <a:pt x="760" y="2219"/>
                    <a:pt x="1398" y="2219"/>
                    <a:pt x="1763" y="1824"/>
                  </a:cubicBezTo>
                  <a:cubicBezTo>
                    <a:pt x="1794" y="1824"/>
                    <a:pt x="1794" y="1824"/>
                    <a:pt x="1794" y="1794"/>
                  </a:cubicBezTo>
                  <a:cubicBezTo>
                    <a:pt x="1794" y="1794"/>
                    <a:pt x="1824" y="1794"/>
                    <a:pt x="1824" y="1794"/>
                  </a:cubicBezTo>
                  <a:cubicBezTo>
                    <a:pt x="2219" y="1398"/>
                    <a:pt x="2219" y="791"/>
                    <a:pt x="182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1112750" y="993475"/>
              <a:ext cx="57775" cy="57775"/>
            </a:xfrm>
            <a:custGeom>
              <a:avLst/>
              <a:gdLst/>
              <a:ahLst/>
              <a:cxnLst/>
              <a:rect l="l" t="t" r="r" b="b"/>
              <a:pathLst>
                <a:path w="2311" h="2311" extrusionOk="0">
                  <a:moveTo>
                    <a:pt x="1915" y="395"/>
                  </a:moveTo>
                  <a:cubicBezTo>
                    <a:pt x="1520" y="0"/>
                    <a:pt x="882" y="0"/>
                    <a:pt x="456" y="395"/>
                  </a:cubicBezTo>
                  <a:cubicBezTo>
                    <a:pt x="456" y="395"/>
                    <a:pt x="456" y="426"/>
                    <a:pt x="456" y="426"/>
                  </a:cubicBezTo>
                  <a:cubicBezTo>
                    <a:pt x="426" y="426"/>
                    <a:pt x="426" y="426"/>
                    <a:pt x="426" y="426"/>
                  </a:cubicBezTo>
                  <a:cubicBezTo>
                    <a:pt x="0" y="851"/>
                    <a:pt x="0" y="1490"/>
                    <a:pt x="396" y="1885"/>
                  </a:cubicBezTo>
                  <a:cubicBezTo>
                    <a:pt x="821" y="2310"/>
                    <a:pt x="1459" y="2310"/>
                    <a:pt x="1855" y="1915"/>
                  </a:cubicBezTo>
                  <a:cubicBezTo>
                    <a:pt x="1885" y="1885"/>
                    <a:pt x="1885" y="1885"/>
                    <a:pt x="1885" y="1885"/>
                  </a:cubicBezTo>
                  <a:cubicBezTo>
                    <a:pt x="1885" y="1885"/>
                    <a:pt x="1885" y="1885"/>
                    <a:pt x="1915" y="1854"/>
                  </a:cubicBezTo>
                  <a:cubicBezTo>
                    <a:pt x="2311" y="1459"/>
                    <a:pt x="2311" y="821"/>
                    <a:pt x="191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1035250" y="914450"/>
              <a:ext cx="59275" cy="60050"/>
            </a:xfrm>
            <a:custGeom>
              <a:avLst/>
              <a:gdLst/>
              <a:ahLst/>
              <a:cxnLst/>
              <a:rect l="l" t="t" r="r" b="b"/>
              <a:pathLst>
                <a:path w="2371" h="2402" extrusionOk="0">
                  <a:moveTo>
                    <a:pt x="1976" y="426"/>
                  </a:moveTo>
                  <a:cubicBezTo>
                    <a:pt x="1550" y="0"/>
                    <a:pt x="882" y="0"/>
                    <a:pt x="456" y="426"/>
                  </a:cubicBezTo>
                  <a:cubicBezTo>
                    <a:pt x="456" y="426"/>
                    <a:pt x="456" y="426"/>
                    <a:pt x="426" y="426"/>
                  </a:cubicBezTo>
                  <a:cubicBezTo>
                    <a:pt x="426" y="456"/>
                    <a:pt x="426" y="456"/>
                    <a:pt x="426" y="456"/>
                  </a:cubicBezTo>
                  <a:cubicBezTo>
                    <a:pt x="0" y="881"/>
                    <a:pt x="0" y="1550"/>
                    <a:pt x="395" y="1976"/>
                  </a:cubicBezTo>
                  <a:cubicBezTo>
                    <a:pt x="821" y="2401"/>
                    <a:pt x="1489" y="2401"/>
                    <a:pt x="1915" y="1976"/>
                  </a:cubicBezTo>
                  <a:cubicBezTo>
                    <a:pt x="1915" y="1976"/>
                    <a:pt x="1915" y="1976"/>
                    <a:pt x="1945" y="1945"/>
                  </a:cubicBezTo>
                  <a:cubicBezTo>
                    <a:pt x="1945" y="1945"/>
                    <a:pt x="1945" y="1945"/>
                    <a:pt x="1945" y="1945"/>
                  </a:cubicBezTo>
                  <a:cubicBezTo>
                    <a:pt x="2371" y="1520"/>
                    <a:pt x="2371" y="851"/>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956975" y="835400"/>
              <a:ext cx="62325" cy="62350"/>
            </a:xfrm>
            <a:custGeom>
              <a:avLst/>
              <a:gdLst/>
              <a:ahLst/>
              <a:cxnLst/>
              <a:rect l="l" t="t" r="r" b="b"/>
              <a:pathLst>
                <a:path w="2493" h="2494" extrusionOk="0">
                  <a:moveTo>
                    <a:pt x="2067" y="426"/>
                  </a:moveTo>
                  <a:cubicBezTo>
                    <a:pt x="1611" y="1"/>
                    <a:pt x="912" y="1"/>
                    <a:pt x="487" y="426"/>
                  </a:cubicBezTo>
                  <a:cubicBezTo>
                    <a:pt x="487" y="426"/>
                    <a:pt x="456" y="457"/>
                    <a:pt x="456" y="457"/>
                  </a:cubicBezTo>
                  <a:cubicBezTo>
                    <a:pt x="456" y="457"/>
                    <a:pt x="456" y="457"/>
                    <a:pt x="426" y="457"/>
                  </a:cubicBezTo>
                  <a:cubicBezTo>
                    <a:pt x="0" y="913"/>
                    <a:pt x="0" y="1612"/>
                    <a:pt x="426" y="2037"/>
                  </a:cubicBezTo>
                  <a:cubicBezTo>
                    <a:pt x="851" y="2493"/>
                    <a:pt x="1581" y="2493"/>
                    <a:pt x="2006" y="2068"/>
                  </a:cubicBezTo>
                  <a:cubicBezTo>
                    <a:pt x="2006" y="2037"/>
                    <a:pt x="2006" y="2037"/>
                    <a:pt x="2037" y="2037"/>
                  </a:cubicBezTo>
                  <a:cubicBezTo>
                    <a:pt x="2037" y="2037"/>
                    <a:pt x="2037" y="2007"/>
                    <a:pt x="2037" y="2007"/>
                  </a:cubicBezTo>
                  <a:cubicBezTo>
                    <a:pt x="2493" y="1581"/>
                    <a:pt x="2493" y="882"/>
                    <a:pt x="206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878700" y="756375"/>
              <a:ext cx="64625" cy="64625"/>
            </a:xfrm>
            <a:custGeom>
              <a:avLst/>
              <a:gdLst/>
              <a:ahLst/>
              <a:cxnLst/>
              <a:rect l="l" t="t" r="r" b="b"/>
              <a:pathLst>
                <a:path w="2585" h="2585" extrusionOk="0">
                  <a:moveTo>
                    <a:pt x="2128" y="457"/>
                  </a:moveTo>
                  <a:cubicBezTo>
                    <a:pt x="1703" y="1"/>
                    <a:pt x="973" y="1"/>
                    <a:pt x="517" y="457"/>
                  </a:cubicBezTo>
                  <a:cubicBezTo>
                    <a:pt x="487" y="457"/>
                    <a:pt x="487" y="457"/>
                    <a:pt x="487" y="457"/>
                  </a:cubicBezTo>
                  <a:cubicBezTo>
                    <a:pt x="487" y="487"/>
                    <a:pt x="457" y="487"/>
                    <a:pt x="457" y="487"/>
                  </a:cubicBezTo>
                  <a:cubicBezTo>
                    <a:pt x="1" y="943"/>
                    <a:pt x="1" y="1672"/>
                    <a:pt x="457" y="2128"/>
                  </a:cubicBezTo>
                  <a:cubicBezTo>
                    <a:pt x="912" y="2584"/>
                    <a:pt x="1642" y="2584"/>
                    <a:pt x="2098" y="2128"/>
                  </a:cubicBezTo>
                  <a:cubicBezTo>
                    <a:pt x="2098" y="2128"/>
                    <a:pt x="2098" y="2128"/>
                    <a:pt x="2098" y="2098"/>
                  </a:cubicBezTo>
                  <a:cubicBezTo>
                    <a:pt x="2128" y="2098"/>
                    <a:pt x="2128" y="2098"/>
                    <a:pt x="2128" y="2098"/>
                  </a:cubicBezTo>
                  <a:cubicBezTo>
                    <a:pt x="2584" y="1642"/>
                    <a:pt x="2584" y="913"/>
                    <a:pt x="2128"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800425" y="677350"/>
              <a:ext cx="67675" cy="66900"/>
            </a:xfrm>
            <a:custGeom>
              <a:avLst/>
              <a:gdLst/>
              <a:ahLst/>
              <a:cxnLst/>
              <a:rect l="l" t="t" r="r" b="b"/>
              <a:pathLst>
                <a:path w="2707" h="2676" extrusionOk="0">
                  <a:moveTo>
                    <a:pt x="2220" y="457"/>
                  </a:moveTo>
                  <a:cubicBezTo>
                    <a:pt x="1764" y="1"/>
                    <a:pt x="1004" y="1"/>
                    <a:pt x="518" y="457"/>
                  </a:cubicBezTo>
                  <a:cubicBezTo>
                    <a:pt x="518" y="457"/>
                    <a:pt x="518" y="457"/>
                    <a:pt x="518" y="487"/>
                  </a:cubicBezTo>
                  <a:cubicBezTo>
                    <a:pt x="518" y="487"/>
                    <a:pt x="487" y="487"/>
                    <a:pt x="487" y="487"/>
                  </a:cubicBezTo>
                  <a:cubicBezTo>
                    <a:pt x="31" y="973"/>
                    <a:pt x="1" y="1733"/>
                    <a:pt x="487" y="2189"/>
                  </a:cubicBezTo>
                  <a:cubicBezTo>
                    <a:pt x="943" y="2675"/>
                    <a:pt x="1703" y="2675"/>
                    <a:pt x="2189" y="2219"/>
                  </a:cubicBezTo>
                  <a:cubicBezTo>
                    <a:pt x="2189" y="2189"/>
                    <a:pt x="2189" y="2189"/>
                    <a:pt x="2189" y="2189"/>
                  </a:cubicBezTo>
                  <a:cubicBezTo>
                    <a:pt x="2189" y="2189"/>
                    <a:pt x="2220" y="2159"/>
                    <a:pt x="2220" y="2159"/>
                  </a:cubicBezTo>
                  <a:cubicBezTo>
                    <a:pt x="2706" y="1703"/>
                    <a:pt x="2706" y="943"/>
                    <a:pt x="2220"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722925" y="598325"/>
              <a:ext cx="69175" cy="69175"/>
            </a:xfrm>
            <a:custGeom>
              <a:avLst/>
              <a:gdLst/>
              <a:ahLst/>
              <a:cxnLst/>
              <a:rect l="l" t="t" r="r" b="b"/>
              <a:pathLst>
                <a:path w="2767" h="2767" extrusionOk="0">
                  <a:moveTo>
                    <a:pt x="2280" y="487"/>
                  </a:moveTo>
                  <a:cubicBezTo>
                    <a:pt x="1794" y="0"/>
                    <a:pt x="1004" y="0"/>
                    <a:pt x="517" y="487"/>
                  </a:cubicBezTo>
                  <a:cubicBezTo>
                    <a:pt x="517" y="487"/>
                    <a:pt x="517" y="487"/>
                    <a:pt x="517" y="487"/>
                  </a:cubicBezTo>
                  <a:cubicBezTo>
                    <a:pt x="487" y="517"/>
                    <a:pt x="487" y="517"/>
                    <a:pt x="487" y="517"/>
                  </a:cubicBezTo>
                  <a:cubicBezTo>
                    <a:pt x="0" y="1004"/>
                    <a:pt x="0" y="1794"/>
                    <a:pt x="487" y="2280"/>
                  </a:cubicBezTo>
                  <a:cubicBezTo>
                    <a:pt x="943" y="2766"/>
                    <a:pt x="1733" y="2766"/>
                    <a:pt x="2219" y="2280"/>
                  </a:cubicBezTo>
                  <a:cubicBezTo>
                    <a:pt x="2250" y="2280"/>
                    <a:pt x="2250" y="2280"/>
                    <a:pt x="2250" y="2250"/>
                  </a:cubicBezTo>
                  <a:cubicBezTo>
                    <a:pt x="2250" y="2250"/>
                    <a:pt x="2250" y="2250"/>
                    <a:pt x="2280" y="2250"/>
                  </a:cubicBezTo>
                  <a:cubicBezTo>
                    <a:pt x="2766" y="1763"/>
                    <a:pt x="2766" y="973"/>
                    <a:pt x="228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644650" y="518525"/>
              <a:ext cx="71450" cy="72225"/>
            </a:xfrm>
            <a:custGeom>
              <a:avLst/>
              <a:gdLst/>
              <a:ahLst/>
              <a:cxnLst/>
              <a:rect l="l" t="t" r="r" b="b"/>
              <a:pathLst>
                <a:path w="2858" h="2889" extrusionOk="0">
                  <a:moveTo>
                    <a:pt x="2372" y="518"/>
                  </a:moveTo>
                  <a:cubicBezTo>
                    <a:pt x="1855" y="31"/>
                    <a:pt x="1065" y="1"/>
                    <a:pt x="548" y="518"/>
                  </a:cubicBezTo>
                  <a:cubicBezTo>
                    <a:pt x="548" y="518"/>
                    <a:pt x="548" y="518"/>
                    <a:pt x="517" y="548"/>
                  </a:cubicBezTo>
                  <a:cubicBezTo>
                    <a:pt x="517" y="548"/>
                    <a:pt x="517" y="548"/>
                    <a:pt x="517" y="548"/>
                  </a:cubicBezTo>
                  <a:cubicBezTo>
                    <a:pt x="1" y="1065"/>
                    <a:pt x="1" y="1855"/>
                    <a:pt x="487" y="2372"/>
                  </a:cubicBezTo>
                  <a:cubicBezTo>
                    <a:pt x="1004" y="2889"/>
                    <a:pt x="1824" y="2889"/>
                    <a:pt x="2311" y="2402"/>
                  </a:cubicBezTo>
                  <a:cubicBezTo>
                    <a:pt x="2311" y="2372"/>
                    <a:pt x="2341" y="2372"/>
                    <a:pt x="2341" y="2372"/>
                  </a:cubicBezTo>
                  <a:cubicBezTo>
                    <a:pt x="2341" y="2372"/>
                    <a:pt x="2341" y="2341"/>
                    <a:pt x="2372" y="2341"/>
                  </a:cubicBezTo>
                  <a:cubicBezTo>
                    <a:pt x="2858" y="1855"/>
                    <a:pt x="2858" y="1034"/>
                    <a:pt x="237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489625" y="515500"/>
              <a:ext cx="74500" cy="74500"/>
            </a:xfrm>
            <a:custGeom>
              <a:avLst/>
              <a:gdLst/>
              <a:ahLst/>
              <a:cxnLst/>
              <a:rect l="l" t="t" r="r" b="b"/>
              <a:pathLst>
                <a:path w="2980" h="2980" extrusionOk="0">
                  <a:moveTo>
                    <a:pt x="518" y="2432"/>
                  </a:moveTo>
                  <a:cubicBezTo>
                    <a:pt x="1034" y="2949"/>
                    <a:pt x="1886" y="2979"/>
                    <a:pt x="2402" y="2462"/>
                  </a:cubicBezTo>
                  <a:cubicBezTo>
                    <a:pt x="2402" y="2432"/>
                    <a:pt x="2402" y="2432"/>
                    <a:pt x="2433" y="2432"/>
                  </a:cubicBezTo>
                  <a:cubicBezTo>
                    <a:pt x="2433" y="2432"/>
                    <a:pt x="2433" y="2402"/>
                    <a:pt x="2463" y="2402"/>
                  </a:cubicBezTo>
                  <a:cubicBezTo>
                    <a:pt x="2980" y="1885"/>
                    <a:pt x="2980" y="1064"/>
                    <a:pt x="2463" y="517"/>
                  </a:cubicBezTo>
                  <a:cubicBezTo>
                    <a:pt x="1946" y="0"/>
                    <a:pt x="1095" y="0"/>
                    <a:pt x="578" y="517"/>
                  </a:cubicBezTo>
                  <a:cubicBezTo>
                    <a:pt x="578" y="517"/>
                    <a:pt x="578" y="547"/>
                    <a:pt x="548" y="547"/>
                  </a:cubicBezTo>
                  <a:cubicBezTo>
                    <a:pt x="548" y="547"/>
                    <a:pt x="548" y="547"/>
                    <a:pt x="548" y="547"/>
                  </a:cubicBezTo>
                  <a:cubicBezTo>
                    <a:pt x="1" y="1064"/>
                    <a:pt x="1" y="1915"/>
                    <a:pt x="518" y="24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412125" y="592250"/>
              <a:ext cx="73725" cy="74500"/>
            </a:xfrm>
            <a:custGeom>
              <a:avLst/>
              <a:gdLst/>
              <a:ahLst/>
              <a:cxnLst/>
              <a:rect l="l" t="t" r="r" b="b"/>
              <a:pathLst>
                <a:path w="2949" h="2980" extrusionOk="0">
                  <a:moveTo>
                    <a:pt x="517" y="2432"/>
                  </a:moveTo>
                  <a:cubicBezTo>
                    <a:pt x="1034" y="2949"/>
                    <a:pt x="1885" y="2979"/>
                    <a:pt x="2402" y="2462"/>
                  </a:cubicBezTo>
                  <a:cubicBezTo>
                    <a:pt x="2402" y="2432"/>
                    <a:pt x="2402" y="2432"/>
                    <a:pt x="2402" y="2432"/>
                  </a:cubicBezTo>
                  <a:cubicBezTo>
                    <a:pt x="2432" y="2432"/>
                    <a:pt x="2432" y="2402"/>
                    <a:pt x="2432" y="2402"/>
                  </a:cubicBezTo>
                  <a:cubicBezTo>
                    <a:pt x="2949" y="1885"/>
                    <a:pt x="2949" y="1064"/>
                    <a:pt x="2432" y="517"/>
                  </a:cubicBezTo>
                  <a:cubicBezTo>
                    <a:pt x="1946" y="0"/>
                    <a:pt x="1095" y="0"/>
                    <a:pt x="578" y="517"/>
                  </a:cubicBezTo>
                  <a:cubicBezTo>
                    <a:pt x="548" y="517"/>
                    <a:pt x="548" y="517"/>
                    <a:pt x="548" y="547"/>
                  </a:cubicBezTo>
                  <a:cubicBezTo>
                    <a:pt x="548" y="547"/>
                    <a:pt x="548" y="547"/>
                    <a:pt x="517" y="547"/>
                  </a:cubicBezTo>
                  <a:cubicBezTo>
                    <a:pt x="1" y="1064"/>
                    <a:pt x="1" y="1915"/>
                    <a:pt x="517" y="24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333850" y="513225"/>
              <a:ext cx="76775" cy="76775"/>
            </a:xfrm>
            <a:custGeom>
              <a:avLst/>
              <a:gdLst/>
              <a:ahLst/>
              <a:cxnLst/>
              <a:rect l="l" t="t" r="r" b="b"/>
              <a:pathLst>
                <a:path w="3071" h="3071" extrusionOk="0">
                  <a:moveTo>
                    <a:pt x="548" y="2523"/>
                  </a:moveTo>
                  <a:cubicBezTo>
                    <a:pt x="1065" y="3040"/>
                    <a:pt x="1946" y="3070"/>
                    <a:pt x="2493" y="2523"/>
                  </a:cubicBezTo>
                  <a:cubicBezTo>
                    <a:pt x="2493" y="2523"/>
                    <a:pt x="2493" y="2523"/>
                    <a:pt x="2493" y="2493"/>
                  </a:cubicBezTo>
                  <a:cubicBezTo>
                    <a:pt x="2493" y="2493"/>
                    <a:pt x="2524" y="2493"/>
                    <a:pt x="2524" y="2493"/>
                  </a:cubicBezTo>
                  <a:cubicBezTo>
                    <a:pt x="3071" y="1945"/>
                    <a:pt x="3071" y="1064"/>
                    <a:pt x="2524" y="547"/>
                  </a:cubicBezTo>
                  <a:cubicBezTo>
                    <a:pt x="2007" y="0"/>
                    <a:pt x="1126" y="0"/>
                    <a:pt x="609" y="547"/>
                  </a:cubicBezTo>
                  <a:cubicBezTo>
                    <a:pt x="578" y="547"/>
                    <a:pt x="578" y="547"/>
                    <a:pt x="578" y="547"/>
                  </a:cubicBezTo>
                  <a:cubicBezTo>
                    <a:pt x="578" y="578"/>
                    <a:pt x="548" y="578"/>
                    <a:pt x="548" y="578"/>
                  </a:cubicBezTo>
                  <a:cubicBezTo>
                    <a:pt x="31" y="1094"/>
                    <a:pt x="1" y="1976"/>
                    <a:pt x="548" y="25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412125" y="436475"/>
              <a:ext cx="76025" cy="76775"/>
            </a:xfrm>
            <a:custGeom>
              <a:avLst/>
              <a:gdLst/>
              <a:ahLst/>
              <a:cxnLst/>
              <a:rect l="l" t="t" r="r" b="b"/>
              <a:pathLst>
                <a:path w="3041" h="3071" extrusionOk="0">
                  <a:moveTo>
                    <a:pt x="517" y="2523"/>
                  </a:moveTo>
                  <a:cubicBezTo>
                    <a:pt x="1034" y="3040"/>
                    <a:pt x="1916" y="3070"/>
                    <a:pt x="2463" y="2523"/>
                  </a:cubicBezTo>
                  <a:cubicBezTo>
                    <a:pt x="2463" y="2523"/>
                    <a:pt x="2463" y="2523"/>
                    <a:pt x="2493" y="2493"/>
                  </a:cubicBezTo>
                  <a:cubicBezTo>
                    <a:pt x="2493" y="2493"/>
                    <a:pt x="2493" y="2493"/>
                    <a:pt x="2493" y="2493"/>
                  </a:cubicBezTo>
                  <a:cubicBezTo>
                    <a:pt x="3040" y="1946"/>
                    <a:pt x="3040" y="1094"/>
                    <a:pt x="2523" y="547"/>
                  </a:cubicBezTo>
                  <a:cubicBezTo>
                    <a:pt x="1976" y="0"/>
                    <a:pt x="1125" y="0"/>
                    <a:pt x="578" y="517"/>
                  </a:cubicBezTo>
                  <a:cubicBezTo>
                    <a:pt x="578" y="547"/>
                    <a:pt x="578" y="547"/>
                    <a:pt x="548" y="547"/>
                  </a:cubicBezTo>
                  <a:cubicBezTo>
                    <a:pt x="548" y="547"/>
                    <a:pt x="548" y="578"/>
                    <a:pt x="548" y="578"/>
                  </a:cubicBezTo>
                  <a:cubicBezTo>
                    <a:pt x="1" y="1094"/>
                    <a:pt x="1" y="1976"/>
                    <a:pt x="517" y="25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255600" y="434200"/>
              <a:ext cx="79050" cy="79050"/>
            </a:xfrm>
            <a:custGeom>
              <a:avLst/>
              <a:gdLst/>
              <a:ahLst/>
              <a:cxnLst/>
              <a:rect l="l" t="t" r="r" b="b"/>
              <a:pathLst>
                <a:path w="3162" h="3162" extrusionOk="0">
                  <a:moveTo>
                    <a:pt x="578" y="2584"/>
                  </a:moveTo>
                  <a:cubicBezTo>
                    <a:pt x="1125" y="3131"/>
                    <a:pt x="2006" y="3161"/>
                    <a:pt x="2553" y="2614"/>
                  </a:cubicBezTo>
                  <a:cubicBezTo>
                    <a:pt x="2584" y="2584"/>
                    <a:pt x="2584" y="2584"/>
                    <a:pt x="2584" y="2584"/>
                  </a:cubicBezTo>
                  <a:cubicBezTo>
                    <a:pt x="2584" y="2584"/>
                    <a:pt x="2614" y="2553"/>
                    <a:pt x="2614" y="2553"/>
                  </a:cubicBezTo>
                  <a:cubicBezTo>
                    <a:pt x="3161" y="2006"/>
                    <a:pt x="3161" y="1125"/>
                    <a:pt x="2614" y="547"/>
                  </a:cubicBezTo>
                  <a:cubicBezTo>
                    <a:pt x="2067" y="0"/>
                    <a:pt x="1186" y="0"/>
                    <a:pt x="608" y="547"/>
                  </a:cubicBezTo>
                  <a:cubicBezTo>
                    <a:pt x="608" y="547"/>
                    <a:pt x="608" y="547"/>
                    <a:pt x="608" y="578"/>
                  </a:cubicBezTo>
                  <a:cubicBezTo>
                    <a:pt x="578" y="578"/>
                    <a:pt x="578" y="578"/>
                    <a:pt x="578" y="578"/>
                  </a:cubicBezTo>
                  <a:cubicBezTo>
                    <a:pt x="30" y="1125"/>
                    <a:pt x="0" y="2037"/>
                    <a:pt x="578" y="258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333850" y="357450"/>
              <a:ext cx="78300" cy="79050"/>
            </a:xfrm>
            <a:custGeom>
              <a:avLst/>
              <a:gdLst/>
              <a:ahLst/>
              <a:cxnLst/>
              <a:rect l="l" t="t" r="r" b="b"/>
              <a:pathLst>
                <a:path w="3132" h="3162" extrusionOk="0">
                  <a:moveTo>
                    <a:pt x="548" y="2584"/>
                  </a:moveTo>
                  <a:cubicBezTo>
                    <a:pt x="1095" y="3131"/>
                    <a:pt x="1977" y="3161"/>
                    <a:pt x="2554" y="2614"/>
                  </a:cubicBezTo>
                  <a:cubicBezTo>
                    <a:pt x="2554" y="2584"/>
                    <a:pt x="2554" y="2584"/>
                    <a:pt x="2554" y="2584"/>
                  </a:cubicBezTo>
                  <a:cubicBezTo>
                    <a:pt x="2584" y="2584"/>
                    <a:pt x="2584" y="2553"/>
                    <a:pt x="2584" y="2553"/>
                  </a:cubicBezTo>
                  <a:cubicBezTo>
                    <a:pt x="3132" y="2006"/>
                    <a:pt x="3132" y="1125"/>
                    <a:pt x="2584" y="547"/>
                  </a:cubicBezTo>
                  <a:cubicBezTo>
                    <a:pt x="2037" y="0"/>
                    <a:pt x="1156" y="0"/>
                    <a:pt x="609" y="547"/>
                  </a:cubicBezTo>
                  <a:cubicBezTo>
                    <a:pt x="578" y="547"/>
                    <a:pt x="578" y="547"/>
                    <a:pt x="578" y="578"/>
                  </a:cubicBezTo>
                  <a:cubicBezTo>
                    <a:pt x="578" y="578"/>
                    <a:pt x="548" y="578"/>
                    <a:pt x="548" y="578"/>
                  </a:cubicBezTo>
                  <a:cubicBezTo>
                    <a:pt x="1" y="1125"/>
                    <a:pt x="1" y="2037"/>
                    <a:pt x="548" y="258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2752600" y="2732100"/>
              <a:ext cx="6850" cy="6850"/>
            </a:xfrm>
            <a:custGeom>
              <a:avLst/>
              <a:gdLst/>
              <a:ahLst/>
              <a:cxnLst/>
              <a:rect l="l" t="t" r="r" b="b"/>
              <a:pathLst>
                <a:path w="274" h="274" extrusionOk="0">
                  <a:moveTo>
                    <a:pt x="244" y="31"/>
                  </a:moveTo>
                  <a:cubicBezTo>
                    <a:pt x="213" y="0"/>
                    <a:pt x="122" y="0"/>
                    <a:pt x="92" y="31"/>
                  </a:cubicBezTo>
                  <a:cubicBezTo>
                    <a:pt x="92" y="61"/>
                    <a:pt x="92" y="61"/>
                    <a:pt x="92" y="61"/>
                  </a:cubicBezTo>
                  <a:cubicBezTo>
                    <a:pt x="61" y="91"/>
                    <a:pt x="61" y="91"/>
                    <a:pt x="61" y="91"/>
                  </a:cubicBezTo>
                  <a:cubicBezTo>
                    <a:pt x="0" y="122"/>
                    <a:pt x="0" y="183"/>
                    <a:pt x="61" y="243"/>
                  </a:cubicBezTo>
                  <a:cubicBezTo>
                    <a:pt x="92" y="274"/>
                    <a:pt x="152" y="274"/>
                    <a:pt x="213" y="243"/>
                  </a:cubicBezTo>
                  <a:cubicBezTo>
                    <a:pt x="213" y="243"/>
                    <a:pt x="213" y="213"/>
                    <a:pt x="213" y="213"/>
                  </a:cubicBezTo>
                  <a:cubicBezTo>
                    <a:pt x="213" y="213"/>
                    <a:pt x="244" y="213"/>
                    <a:pt x="244" y="183"/>
                  </a:cubicBezTo>
                  <a:cubicBezTo>
                    <a:pt x="274" y="152"/>
                    <a:pt x="274" y="91"/>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2674325" y="2653075"/>
              <a:ext cx="9900" cy="9125"/>
            </a:xfrm>
            <a:custGeom>
              <a:avLst/>
              <a:gdLst/>
              <a:ahLst/>
              <a:cxnLst/>
              <a:rect l="l" t="t" r="r" b="b"/>
              <a:pathLst>
                <a:path w="396" h="365" extrusionOk="0">
                  <a:moveTo>
                    <a:pt x="335" y="61"/>
                  </a:moveTo>
                  <a:cubicBezTo>
                    <a:pt x="274" y="0"/>
                    <a:pt x="183" y="0"/>
                    <a:pt x="122" y="61"/>
                  </a:cubicBezTo>
                  <a:cubicBezTo>
                    <a:pt x="122" y="61"/>
                    <a:pt x="122" y="91"/>
                    <a:pt x="92" y="91"/>
                  </a:cubicBezTo>
                  <a:cubicBezTo>
                    <a:pt x="92" y="91"/>
                    <a:pt x="92" y="91"/>
                    <a:pt x="61" y="91"/>
                  </a:cubicBezTo>
                  <a:cubicBezTo>
                    <a:pt x="1" y="152"/>
                    <a:pt x="1" y="243"/>
                    <a:pt x="61" y="304"/>
                  </a:cubicBezTo>
                  <a:cubicBezTo>
                    <a:pt x="122" y="365"/>
                    <a:pt x="213" y="365"/>
                    <a:pt x="274" y="304"/>
                  </a:cubicBezTo>
                  <a:cubicBezTo>
                    <a:pt x="305" y="304"/>
                    <a:pt x="305" y="304"/>
                    <a:pt x="305" y="274"/>
                  </a:cubicBezTo>
                  <a:cubicBezTo>
                    <a:pt x="305" y="274"/>
                    <a:pt x="335" y="274"/>
                    <a:pt x="335" y="274"/>
                  </a:cubicBezTo>
                  <a:cubicBezTo>
                    <a:pt x="396" y="21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2596825" y="2574025"/>
              <a:ext cx="11425" cy="11425"/>
            </a:xfrm>
            <a:custGeom>
              <a:avLst/>
              <a:gdLst/>
              <a:ahLst/>
              <a:cxnLst/>
              <a:rect l="l" t="t" r="r" b="b"/>
              <a:pathLst>
                <a:path w="457" h="457" extrusionOk="0">
                  <a:moveTo>
                    <a:pt x="395" y="62"/>
                  </a:moveTo>
                  <a:cubicBezTo>
                    <a:pt x="304" y="1"/>
                    <a:pt x="183" y="1"/>
                    <a:pt x="122" y="62"/>
                  </a:cubicBezTo>
                  <a:cubicBezTo>
                    <a:pt x="91" y="92"/>
                    <a:pt x="91" y="92"/>
                    <a:pt x="91" y="92"/>
                  </a:cubicBezTo>
                  <a:cubicBezTo>
                    <a:pt x="91" y="123"/>
                    <a:pt x="91" y="92"/>
                    <a:pt x="61" y="123"/>
                  </a:cubicBezTo>
                  <a:cubicBezTo>
                    <a:pt x="0" y="183"/>
                    <a:pt x="0" y="305"/>
                    <a:pt x="61" y="396"/>
                  </a:cubicBezTo>
                  <a:cubicBezTo>
                    <a:pt x="152" y="457"/>
                    <a:pt x="274" y="457"/>
                    <a:pt x="335" y="396"/>
                  </a:cubicBezTo>
                  <a:cubicBezTo>
                    <a:pt x="335" y="396"/>
                    <a:pt x="335" y="366"/>
                    <a:pt x="365" y="366"/>
                  </a:cubicBezTo>
                  <a:cubicBezTo>
                    <a:pt x="365" y="366"/>
                    <a:pt x="365" y="366"/>
                    <a:pt x="395" y="335"/>
                  </a:cubicBezTo>
                  <a:cubicBezTo>
                    <a:pt x="456" y="275"/>
                    <a:pt x="456" y="153"/>
                    <a:pt x="39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2518550" y="2495000"/>
              <a:ext cx="14475" cy="13700"/>
            </a:xfrm>
            <a:custGeom>
              <a:avLst/>
              <a:gdLst/>
              <a:ahLst/>
              <a:cxnLst/>
              <a:rect l="l" t="t" r="r" b="b"/>
              <a:pathLst>
                <a:path w="579" h="548" extrusionOk="0">
                  <a:moveTo>
                    <a:pt x="456" y="92"/>
                  </a:moveTo>
                  <a:cubicBezTo>
                    <a:pt x="365" y="1"/>
                    <a:pt x="213" y="1"/>
                    <a:pt x="122" y="92"/>
                  </a:cubicBezTo>
                  <a:cubicBezTo>
                    <a:pt x="122" y="92"/>
                    <a:pt x="122" y="92"/>
                    <a:pt x="122" y="122"/>
                  </a:cubicBezTo>
                  <a:cubicBezTo>
                    <a:pt x="122" y="122"/>
                    <a:pt x="92" y="122"/>
                    <a:pt x="92" y="122"/>
                  </a:cubicBezTo>
                  <a:cubicBezTo>
                    <a:pt x="1" y="214"/>
                    <a:pt x="1" y="366"/>
                    <a:pt x="92" y="457"/>
                  </a:cubicBezTo>
                  <a:cubicBezTo>
                    <a:pt x="183" y="548"/>
                    <a:pt x="335" y="548"/>
                    <a:pt x="426" y="457"/>
                  </a:cubicBezTo>
                  <a:cubicBezTo>
                    <a:pt x="426" y="457"/>
                    <a:pt x="426" y="457"/>
                    <a:pt x="456" y="426"/>
                  </a:cubicBezTo>
                  <a:cubicBezTo>
                    <a:pt x="456" y="426"/>
                    <a:pt x="456" y="426"/>
                    <a:pt x="456" y="426"/>
                  </a:cubicBezTo>
                  <a:cubicBezTo>
                    <a:pt x="548" y="335"/>
                    <a:pt x="578"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2440275" y="2415975"/>
              <a:ext cx="16750" cy="15975"/>
            </a:xfrm>
            <a:custGeom>
              <a:avLst/>
              <a:gdLst/>
              <a:ahLst/>
              <a:cxnLst/>
              <a:rect l="l" t="t" r="r" b="b"/>
              <a:pathLst>
                <a:path w="670" h="639" extrusionOk="0">
                  <a:moveTo>
                    <a:pt x="548" y="92"/>
                  </a:moveTo>
                  <a:cubicBezTo>
                    <a:pt x="457" y="1"/>
                    <a:pt x="274" y="1"/>
                    <a:pt x="153" y="92"/>
                  </a:cubicBezTo>
                  <a:cubicBezTo>
                    <a:pt x="153" y="122"/>
                    <a:pt x="153" y="122"/>
                    <a:pt x="153" y="122"/>
                  </a:cubicBezTo>
                  <a:cubicBezTo>
                    <a:pt x="122" y="122"/>
                    <a:pt x="122" y="122"/>
                    <a:pt x="122" y="153"/>
                  </a:cubicBezTo>
                  <a:cubicBezTo>
                    <a:pt x="1" y="244"/>
                    <a:pt x="1" y="426"/>
                    <a:pt x="122" y="548"/>
                  </a:cubicBezTo>
                  <a:cubicBezTo>
                    <a:pt x="214" y="639"/>
                    <a:pt x="396" y="639"/>
                    <a:pt x="517" y="548"/>
                  </a:cubicBezTo>
                  <a:cubicBezTo>
                    <a:pt x="517" y="548"/>
                    <a:pt x="517" y="517"/>
                    <a:pt x="517" y="517"/>
                  </a:cubicBezTo>
                  <a:cubicBezTo>
                    <a:pt x="548" y="517"/>
                    <a:pt x="548" y="517"/>
                    <a:pt x="548" y="487"/>
                  </a:cubicBezTo>
                  <a:cubicBezTo>
                    <a:pt x="669" y="396"/>
                    <a:pt x="669" y="213"/>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2362000" y="2336950"/>
              <a:ext cx="19025" cy="18275"/>
            </a:xfrm>
            <a:custGeom>
              <a:avLst/>
              <a:gdLst/>
              <a:ahLst/>
              <a:cxnLst/>
              <a:rect l="l" t="t" r="r" b="b"/>
              <a:pathLst>
                <a:path w="761" h="731" extrusionOk="0">
                  <a:moveTo>
                    <a:pt x="639" y="122"/>
                  </a:moveTo>
                  <a:cubicBezTo>
                    <a:pt x="518" y="1"/>
                    <a:pt x="305" y="1"/>
                    <a:pt x="183" y="122"/>
                  </a:cubicBezTo>
                  <a:cubicBezTo>
                    <a:pt x="183" y="122"/>
                    <a:pt x="183" y="122"/>
                    <a:pt x="153" y="153"/>
                  </a:cubicBezTo>
                  <a:cubicBezTo>
                    <a:pt x="153" y="153"/>
                    <a:pt x="153" y="153"/>
                    <a:pt x="153" y="153"/>
                  </a:cubicBezTo>
                  <a:cubicBezTo>
                    <a:pt x="1" y="274"/>
                    <a:pt x="31" y="487"/>
                    <a:pt x="153" y="608"/>
                  </a:cubicBezTo>
                  <a:cubicBezTo>
                    <a:pt x="275" y="730"/>
                    <a:pt x="457" y="730"/>
                    <a:pt x="609" y="608"/>
                  </a:cubicBezTo>
                  <a:cubicBezTo>
                    <a:pt x="609" y="608"/>
                    <a:pt x="609" y="608"/>
                    <a:pt x="609" y="578"/>
                  </a:cubicBezTo>
                  <a:cubicBezTo>
                    <a:pt x="609" y="578"/>
                    <a:pt x="639" y="578"/>
                    <a:pt x="639" y="578"/>
                  </a:cubicBezTo>
                  <a:cubicBezTo>
                    <a:pt x="761" y="456"/>
                    <a:pt x="761" y="24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2284500" y="2257925"/>
              <a:ext cx="21300" cy="20550"/>
            </a:xfrm>
            <a:custGeom>
              <a:avLst/>
              <a:gdLst/>
              <a:ahLst/>
              <a:cxnLst/>
              <a:rect l="l" t="t" r="r" b="b"/>
              <a:pathLst>
                <a:path w="852" h="822" extrusionOk="0">
                  <a:moveTo>
                    <a:pt x="700" y="152"/>
                  </a:moveTo>
                  <a:cubicBezTo>
                    <a:pt x="548" y="0"/>
                    <a:pt x="335" y="0"/>
                    <a:pt x="183" y="122"/>
                  </a:cubicBezTo>
                  <a:cubicBezTo>
                    <a:pt x="183" y="152"/>
                    <a:pt x="183" y="152"/>
                    <a:pt x="153" y="152"/>
                  </a:cubicBezTo>
                  <a:cubicBezTo>
                    <a:pt x="153" y="152"/>
                    <a:pt x="153" y="152"/>
                    <a:pt x="153" y="183"/>
                  </a:cubicBezTo>
                  <a:cubicBezTo>
                    <a:pt x="1" y="304"/>
                    <a:pt x="1" y="548"/>
                    <a:pt x="122" y="699"/>
                  </a:cubicBezTo>
                  <a:cubicBezTo>
                    <a:pt x="274" y="821"/>
                    <a:pt x="517" y="821"/>
                    <a:pt x="639" y="699"/>
                  </a:cubicBezTo>
                  <a:cubicBezTo>
                    <a:pt x="669" y="669"/>
                    <a:pt x="669" y="669"/>
                    <a:pt x="669" y="669"/>
                  </a:cubicBezTo>
                  <a:cubicBezTo>
                    <a:pt x="669" y="669"/>
                    <a:pt x="700" y="669"/>
                    <a:pt x="700" y="639"/>
                  </a:cubicBezTo>
                  <a:cubicBezTo>
                    <a:pt x="852" y="517"/>
                    <a:pt x="821" y="274"/>
                    <a:pt x="70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2206225" y="2178125"/>
              <a:ext cx="23600" cy="23600"/>
            </a:xfrm>
            <a:custGeom>
              <a:avLst/>
              <a:gdLst/>
              <a:ahLst/>
              <a:cxnLst/>
              <a:rect l="l" t="t" r="r" b="b"/>
              <a:pathLst>
                <a:path w="944" h="944" extrusionOk="0">
                  <a:moveTo>
                    <a:pt x="791" y="183"/>
                  </a:moveTo>
                  <a:cubicBezTo>
                    <a:pt x="639" y="1"/>
                    <a:pt x="366" y="1"/>
                    <a:pt x="214" y="183"/>
                  </a:cubicBezTo>
                  <a:cubicBezTo>
                    <a:pt x="183" y="183"/>
                    <a:pt x="183" y="183"/>
                    <a:pt x="183" y="183"/>
                  </a:cubicBezTo>
                  <a:cubicBezTo>
                    <a:pt x="183" y="214"/>
                    <a:pt x="183" y="214"/>
                    <a:pt x="153" y="214"/>
                  </a:cubicBezTo>
                  <a:cubicBezTo>
                    <a:pt x="1" y="366"/>
                    <a:pt x="1" y="639"/>
                    <a:pt x="153" y="791"/>
                  </a:cubicBezTo>
                  <a:cubicBezTo>
                    <a:pt x="305" y="943"/>
                    <a:pt x="578" y="943"/>
                    <a:pt x="730" y="791"/>
                  </a:cubicBezTo>
                  <a:cubicBezTo>
                    <a:pt x="761" y="791"/>
                    <a:pt x="761" y="791"/>
                    <a:pt x="761" y="761"/>
                  </a:cubicBezTo>
                  <a:cubicBezTo>
                    <a:pt x="761" y="761"/>
                    <a:pt x="761" y="761"/>
                    <a:pt x="791" y="761"/>
                  </a:cubicBezTo>
                  <a:cubicBezTo>
                    <a:pt x="943" y="609"/>
                    <a:pt x="943" y="335"/>
                    <a:pt x="79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2127975" y="2099100"/>
              <a:ext cx="25850" cy="25875"/>
            </a:xfrm>
            <a:custGeom>
              <a:avLst/>
              <a:gdLst/>
              <a:ahLst/>
              <a:cxnLst/>
              <a:rect l="l" t="t" r="r" b="b"/>
              <a:pathLst>
                <a:path w="1034" h="1035" extrusionOk="0">
                  <a:moveTo>
                    <a:pt x="882" y="183"/>
                  </a:moveTo>
                  <a:cubicBezTo>
                    <a:pt x="699" y="1"/>
                    <a:pt x="395" y="1"/>
                    <a:pt x="243" y="183"/>
                  </a:cubicBezTo>
                  <a:cubicBezTo>
                    <a:pt x="213" y="183"/>
                    <a:pt x="213" y="213"/>
                    <a:pt x="213" y="213"/>
                  </a:cubicBezTo>
                  <a:cubicBezTo>
                    <a:pt x="213" y="213"/>
                    <a:pt x="182" y="213"/>
                    <a:pt x="182" y="244"/>
                  </a:cubicBezTo>
                  <a:cubicBezTo>
                    <a:pt x="0" y="396"/>
                    <a:pt x="0" y="700"/>
                    <a:pt x="182" y="882"/>
                  </a:cubicBezTo>
                  <a:cubicBezTo>
                    <a:pt x="365" y="1034"/>
                    <a:pt x="638" y="1034"/>
                    <a:pt x="821" y="882"/>
                  </a:cubicBezTo>
                  <a:cubicBezTo>
                    <a:pt x="821" y="852"/>
                    <a:pt x="821" y="852"/>
                    <a:pt x="851" y="852"/>
                  </a:cubicBezTo>
                  <a:cubicBezTo>
                    <a:pt x="851" y="852"/>
                    <a:pt x="851" y="852"/>
                    <a:pt x="851" y="821"/>
                  </a:cubicBezTo>
                  <a:cubicBezTo>
                    <a:pt x="1034" y="669"/>
                    <a:pt x="1034"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2050450" y="2020075"/>
              <a:ext cx="28150" cy="28900"/>
            </a:xfrm>
            <a:custGeom>
              <a:avLst/>
              <a:gdLst/>
              <a:ahLst/>
              <a:cxnLst/>
              <a:rect l="l" t="t" r="r" b="b"/>
              <a:pathLst>
                <a:path w="1126" h="1156" extrusionOk="0">
                  <a:moveTo>
                    <a:pt x="913" y="213"/>
                  </a:moveTo>
                  <a:cubicBezTo>
                    <a:pt x="730" y="1"/>
                    <a:pt x="426" y="1"/>
                    <a:pt x="214" y="213"/>
                  </a:cubicBezTo>
                  <a:cubicBezTo>
                    <a:pt x="214" y="213"/>
                    <a:pt x="214" y="213"/>
                    <a:pt x="214" y="244"/>
                  </a:cubicBezTo>
                  <a:cubicBezTo>
                    <a:pt x="214" y="244"/>
                    <a:pt x="183" y="244"/>
                    <a:pt x="183" y="244"/>
                  </a:cubicBezTo>
                  <a:cubicBezTo>
                    <a:pt x="1" y="426"/>
                    <a:pt x="1" y="760"/>
                    <a:pt x="183" y="943"/>
                  </a:cubicBezTo>
                  <a:cubicBezTo>
                    <a:pt x="366" y="1125"/>
                    <a:pt x="669" y="1156"/>
                    <a:pt x="882" y="943"/>
                  </a:cubicBezTo>
                  <a:cubicBezTo>
                    <a:pt x="882" y="943"/>
                    <a:pt x="882" y="943"/>
                    <a:pt x="882" y="912"/>
                  </a:cubicBezTo>
                  <a:cubicBezTo>
                    <a:pt x="913" y="912"/>
                    <a:pt x="913" y="912"/>
                    <a:pt x="913" y="912"/>
                  </a:cubicBezTo>
                  <a:cubicBezTo>
                    <a:pt x="1125" y="730"/>
                    <a:pt x="1125" y="396"/>
                    <a:pt x="91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1972175" y="1941050"/>
              <a:ext cx="30425" cy="31175"/>
            </a:xfrm>
            <a:custGeom>
              <a:avLst/>
              <a:gdLst/>
              <a:ahLst/>
              <a:cxnLst/>
              <a:rect l="l" t="t" r="r" b="b"/>
              <a:pathLst>
                <a:path w="1217" h="1247" extrusionOk="0">
                  <a:moveTo>
                    <a:pt x="1004" y="213"/>
                  </a:moveTo>
                  <a:cubicBezTo>
                    <a:pt x="791" y="0"/>
                    <a:pt x="457" y="0"/>
                    <a:pt x="244" y="213"/>
                  </a:cubicBezTo>
                  <a:cubicBezTo>
                    <a:pt x="244" y="213"/>
                    <a:pt x="244" y="244"/>
                    <a:pt x="244" y="244"/>
                  </a:cubicBezTo>
                  <a:cubicBezTo>
                    <a:pt x="214" y="244"/>
                    <a:pt x="214" y="244"/>
                    <a:pt x="214" y="244"/>
                  </a:cubicBezTo>
                  <a:cubicBezTo>
                    <a:pt x="1" y="456"/>
                    <a:pt x="1" y="821"/>
                    <a:pt x="183" y="1034"/>
                  </a:cubicBezTo>
                  <a:cubicBezTo>
                    <a:pt x="396" y="1216"/>
                    <a:pt x="761" y="1247"/>
                    <a:pt x="974" y="1034"/>
                  </a:cubicBezTo>
                  <a:cubicBezTo>
                    <a:pt x="974" y="1003"/>
                    <a:pt x="974" y="1003"/>
                    <a:pt x="974" y="1003"/>
                  </a:cubicBezTo>
                  <a:cubicBezTo>
                    <a:pt x="974" y="1003"/>
                    <a:pt x="1004" y="1003"/>
                    <a:pt x="1004" y="973"/>
                  </a:cubicBezTo>
                  <a:cubicBezTo>
                    <a:pt x="1217" y="760"/>
                    <a:pt x="1217" y="42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1893925" y="1862025"/>
              <a:ext cx="32700" cy="33450"/>
            </a:xfrm>
            <a:custGeom>
              <a:avLst/>
              <a:gdLst/>
              <a:ahLst/>
              <a:cxnLst/>
              <a:rect l="l" t="t" r="r" b="b"/>
              <a:pathLst>
                <a:path w="1308" h="1338" extrusionOk="0">
                  <a:moveTo>
                    <a:pt x="1094" y="243"/>
                  </a:moveTo>
                  <a:cubicBezTo>
                    <a:pt x="851" y="0"/>
                    <a:pt x="517" y="0"/>
                    <a:pt x="274" y="243"/>
                  </a:cubicBezTo>
                  <a:cubicBezTo>
                    <a:pt x="274" y="243"/>
                    <a:pt x="274" y="243"/>
                    <a:pt x="243" y="243"/>
                  </a:cubicBezTo>
                  <a:cubicBezTo>
                    <a:pt x="243" y="274"/>
                    <a:pt x="243" y="274"/>
                    <a:pt x="243" y="274"/>
                  </a:cubicBezTo>
                  <a:cubicBezTo>
                    <a:pt x="0" y="487"/>
                    <a:pt x="0" y="851"/>
                    <a:pt x="213" y="1095"/>
                  </a:cubicBezTo>
                  <a:cubicBezTo>
                    <a:pt x="456" y="1338"/>
                    <a:pt x="821" y="1307"/>
                    <a:pt x="1034" y="1095"/>
                  </a:cubicBezTo>
                  <a:cubicBezTo>
                    <a:pt x="1064" y="1095"/>
                    <a:pt x="1064" y="1064"/>
                    <a:pt x="1064" y="1064"/>
                  </a:cubicBezTo>
                  <a:cubicBezTo>
                    <a:pt x="1064" y="1064"/>
                    <a:pt x="1064" y="1064"/>
                    <a:pt x="1094" y="1064"/>
                  </a:cubicBezTo>
                  <a:cubicBezTo>
                    <a:pt x="1307" y="821"/>
                    <a:pt x="1307" y="456"/>
                    <a:pt x="1094"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1815650" y="1783000"/>
              <a:ext cx="35750" cy="35725"/>
            </a:xfrm>
            <a:custGeom>
              <a:avLst/>
              <a:gdLst/>
              <a:ahLst/>
              <a:cxnLst/>
              <a:rect l="l" t="t" r="r" b="b"/>
              <a:pathLst>
                <a:path w="1430" h="1429" extrusionOk="0">
                  <a:moveTo>
                    <a:pt x="1186" y="243"/>
                  </a:moveTo>
                  <a:cubicBezTo>
                    <a:pt x="943" y="0"/>
                    <a:pt x="548" y="0"/>
                    <a:pt x="304" y="243"/>
                  </a:cubicBezTo>
                  <a:cubicBezTo>
                    <a:pt x="304" y="243"/>
                    <a:pt x="274" y="274"/>
                    <a:pt x="274" y="274"/>
                  </a:cubicBezTo>
                  <a:cubicBezTo>
                    <a:pt x="274" y="274"/>
                    <a:pt x="274" y="274"/>
                    <a:pt x="244" y="274"/>
                  </a:cubicBezTo>
                  <a:cubicBezTo>
                    <a:pt x="0" y="517"/>
                    <a:pt x="0" y="912"/>
                    <a:pt x="244" y="1155"/>
                  </a:cubicBezTo>
                  <a:cubicBezTo>
                    <a:pt x="487" y="1429"/>
                    <a:pt x="882" y="1429"/>
                    <a:pt x="1125" y="1186"/>
                  </a:cubicBezTo>
                  <a:cubicBezTo>
                    <a:pt x="1156" y="1155"/>
                    <a:pt x="1156" y="1155"/>
                    <a:pt x="1156" y="1155"/>
                  </a:cubicBezTo>
                  <a:cubicBezTo>
                    <a:pt x="1156" y="1155"/>
                    <a:pt x="1156" y="1155"/>
                    <a:pt x="1186" y="1125"/>
                  </a:cubicBezTo>
                  <a:cubicBezTo>
                    <a:pt x="1429" y="882"/>
                    <a:pt x="1429" y="486"/>
                    <a:pt x="118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1738150" y="1703975"/>
              <a:ext cx="37250" cy="38000"/>
            </a:xfrm>
            <a:custGeom>
              <a:avLst/>
              <a:gdLst/>
              <a:ahLst/>
              <a:cxnLst/>
              <a:rect l="l" t="t" r="r" b="b"/>
              <a:pathLst>
                <a:path w="1490" h="1520" extrusionOk="0">
                  <a:moveTo>
                    <a:pt x="1246" y="274"/>
                  </a:moveTo>
                  <a:cubicBezTo>
                    <a:pt x="973" y="0"/>
                    <a:pt x="547" y="0"/>
                    <a:pt x="304" y="274"/>
                  </a:cubicBezTo>
                  <a:cubicBezTo>
                    <a:pt x="274" y="274"/>
                    <a:pt x="274" y="274"/>
                    <a:pt x="274" y="274"/>
                  </a:cubicBezTo>
                  <a:cubicBezTo>
                    <a:pt x="274" y="304"/>
                    <a:pt x="274" y="304"/>
                    <a:pt x="243" y="304"/>
                  </a:cubicBezTo>
                  <a:cubicBezTo>
                    <a:pt x="0" y="547"/>
                    <a:pt x="0" y="973"/>
                    <a:pt x="243" y="1246"/>
                  </a:cubicBezTo>
                  <a:cubicBezTo>
                    <a:pt x="486" y="1489"/>
                    <a:pt x="912" y="1520"/>
                    <a:pt x="1186" y="1246"/>
                  </a:cubicBezTo>
                  <a:cubicBezTo>
                    <a:pt x="1186" y="1246"/>
                    <a:pt x="1186" y="1216"/>
                    <a:pt x="1186" y="1216"/>
                  </a:cubicBezTo>
                  <a:cubicBezTo>
                    <a:pt x="1216" y="1216"/>
                    <a:pt x="1216" y="1216"/>
                    <a:pt x="1216" y="1216"/>
                  </a:cubicBezTo>
                  <a:cubicBezTo>
                    <a:pt x="1490" y="942"/>
                    <a:pt x="1490" y="517"/>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1659875" y="1624925"/>
              <a:ext cx="39525" cy="40300"/>
            </a:xfrm>
            <a:custGeom>
              <a:avLst/>
              <a:gdLst/>
              <a:ahLst/>
              <a:cxnLst/>
              <a:rect l="l" t="t" r="r" b="b"/>
              <a:pathLst>
                <a:path w="1581" h="1612" extrusionOk="0">
                  <a:moveTo>
                    <a:pt x="1307" y="274"/>
                  </a:moveTo>
                  <a:cubicBezTo>
                    <a:pt x="1034" y="1"/>
                    <a:pt x="608" y="1"/>
                    <a:pt x="304" y="274"/>
                  </a:cubicBezTo>
                  <a:cubicBezTo>
                    <a:pt x="304" y="274"/>
                    <a:pt x="304" y="305"/>
                    <a:pt x="304" y="305"/>
                  </a:cubicBezTo>
                  <a:cubicBezTo>
                    <a:pt x="304" y="305"/>
                    <a:pt x="274" y="305"/>
                    <a:pt x="274" y="305"/>
                  </a:cubicBezTo>
                  <a:cubicBezTo>
                    <a:pt x="0" y="578"/>
                    <a:pt x="0" y="1034"/>
                    <a:pt x="274" y="1308"/>
                  </a:cubicBezTo>
                  <a:cubicBezTo>
                    <a:pt x="547" y="1581"/>
                    <a:pt x="1003" y="1612"/>
                    <a:pt x="1277" y="1338"/>
                  </a:cubicBezTo>
                  <a:cubicBezTo>
                    <a:pt x="1277" y="1308"/>
                    <a:pt x="1277" y="1308"/>
                    <a:pt x="1277" y="1308"/>
                  </a:cubicBezTo>
                  <a:cubicBezTo>
                    <a:pt x="1307" y="1277"/>
                    <a:pt x="1307" y="1277"/>
                    <a:pt x="1307" y="1277"/>
                  </a:cubicBezTo>
                  <a:cubicBezTo>
                    <a:pt x="1581" y="1004"/>
                    <a:pt x="1581" y="548"/>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1581600" y="1545900"/>
              <a:ext cx="42575" cy="42575"/>
            </a:xfrm>
            <a:custGeom>
              <a:avLst/>
              <a:gdLst/>
              <a:ahLst/>
              <a:cxnLst/>
              <a:rect l="l" t="t" r="r" b="b"/>
              <a:pathLst>
                <a:path w="1703" h="1703" extrusionOk="0">
                  <a:moveTo>
                    <a:pt x="1399" y="305"/>
                  </a:moveTo>
                  <a:cubicBezTo>
                    <a:pt x="1125" y="1"/>
                    <a:pt x="639" y="1"/>
                    <a:pt x="335" y="305"/>
                  </a:cubicBezTo>
                  <a:cubicBezTo>
                    <a:pt x="335" y="305"/>
                    <a:pt x="335" y="305"/>
                    <a:pt x="335" y="305"/>
                  </a:cubicBezTo>
                  <a:cubicBezTo>
                    <a:pt x="305" y="335"/>
                    <a:pt x="305" y="335"/>
                    <a:pt x="305" y="335"/>
                  </a:cubicBezTo>
                  <a:cubicBezTo>
                    <a:pt x="1" y="639"/>
                    <a:pt x="1" y="1095"/>
                    <a:pt x="305" y="1399"/>
                  </a:cubicBezTo>
                  <a:cubicBezTo>
                    <a:pt x="578" y="1703"/>
                    <a:pt x="1064" y="1703"/>
                    <a:pt x="1368" y="1399"/>
                  </a:cubicBezTo>
                  <a:cubicBezTo>
                    <a:pt x="1368" y="1399"/>
                    <a:pt x="1368" y="1369"/>
                    <a:pt x="1368" y="1369"/>
                  </a:cubicBezTo>
                  <a:cubicBezTo>
                    <a:pt x="1368" y="1369"/>
                    <a:pt x="1399" y="1369"/>
                    <a:pt x="1399" y="1369"/>
                  </a:cubicBezTo>
                  <a:cubicBezTo>
                    <a:pt x="1703" y="1065"/>
                    <a:pt x="1703" y="609"/>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1503325" y="1466875"/>
              <a:ext cx="44875" cy="44850"/>
            </a:xfrm>
            <a:custGeom>
              <a:avLst/>
              <a:gdLst/>
              <a:ahLst/>
              <a:cxnLst/>
              <a:rect l="l" t="t" r="r" b="b"/>
              <a:pathLst>
                <a:path w="1795" h="1794" extrusionOk="0">
                  <a:moveTo>
                    <a:pt x="1490" y="305"/>
                  </a:moveTo>
                  <a:cubicBezTo>
                    <a:pt x="1186" y="1"/>
                    <a:pt x="670" y="1"/>
                    <a:pt x="366" y="305"/>
                  </a:cubicBezTo>
                  <a:cubicBezTo>
                    <a:pt x="366" y="305"/>
                    <a:pt x="366" y="335"/>
                    <a:pt x="335" y="335"/>
                  </a:cubicBezTo>
                  <a:cubicBezTo>
                    <a:pt x="335" y="335"/>
                    <a:pt x="335" y="335"/>
                    <a:pt x="335" y="335"/>
                  </a:cubicBezTo>
                  <a:cubicBezTo>
                    <a:pt x="1" y="639"/>
                    <a:pt x="1" y="1156"/>
                    <a:pt x="305" y="1460"/>
                  </a:cubicBezTo>
                  <a:cubicBezTo>
                    <a:pt x="609" y="1794"/>
                    <a:pt x="1125" y="1794"/>
                    <a:pt x="1429" y="1460"/>
                  </a:cubicBezTo>
                  <a:cubicBezTo>
                    <a:pt x="1460" y="1460"/>
                    <a:pt x="1460" y="1460"/>
                    <a:pt x="1460" y="1460"/>
                  </a:cubicBezTo>
                  <a:cubicBezTo>
                    <a:pt x="1460" y="1429"/>
                    <a:pt x="1460" y="1429"/>
                    <a:pt x="1490" y="1429"/>
                  </a:cubicBezTo>
                  <a:cubicBezTo>
                    <a:pt x="1794" y="1125"/>
                    <a:pt x="1794" y="609"/>
                    <a:pt x="149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1425825" y="1387850"/>
              <a:ext cx="46375" cy="47125"/>
            </a:xfrm>
            <a:custGeom>
              <a:avLst/>
              <a:gdLst/>
              <a:ahLst/>
              <a:cxnLst/>
              <a:rect l="l" t="t" r="r" b="b"/>
              <a:pathLst>
                <a:path w="1855" h="1885" extrusionOk="0">
                  <a:moveTo>
                    <a:pt x="1551" y="335"/>
                  </a:moveTo>
                  <a:cubicBezTo>
                    <a:pt x="1216" y="0"/>
                    <a:pt x="700" y="0"/>
                    <a:pt x="365" y="304"/>
                  </a:cubicBezTo>
                  <a:cubicBezTo>
                    <a:pt x="365" y="335"/>
                    <a:pt x="365" y="335"/>
                    <a:pt x="335" y="335"/>
                  </a:cubicBezTo>
                  <a:cubicBezTo>
                    <a:pt x="335" y="335"/>
                    <a:pt x="335" y="365"/>
                    <a:pt x="335" y="365"/>
                  </a:cubicBezTo>
                  <a:cubicBezTo>
                    <a:pt x="0" y="700"/>
                    <a:pt x="0" y="1216"/>
                    <a:pt x="304" y="1551"/>
                  </a:cubicBezTo>
                  <a:cubicBezTo>
                    <a:pt x="639" y="1885"/>
                    <a:pt x="1156" y="1885"/>
                    <a:pt x="1490" y="1551"/>
                  </a:cubicBezTo>
                  <a:cubicBezTo>
                    <a:pt x="1490" y="1551"/>
                    <a:pt x="1520" y="1520"/>
                    <a:pt x="1520" y="1520"/>
                  </a:cubicBezTo>
                  <a:cubicBezTo>
                    <a:pt x="1520" y="1520"/>
                    <a:pt x="1520" y="1520"/>
                    <a:pt x="1551" y="1520"/>
                  </a:cubicBezTo>
                  <a:cubicBezTo>
                    <a:pt x="1855" y="1186"/>
                    <a:pt x="185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1347550" y="1308825"/>
              <a:ext cx="49425" cy="49425"/>
            </a:xfrm>
            <a:custGeom>
              <a:avLst/>
              <a:gdLst/>
              <a:ahLst/>
              <a:cxnLst/>
              <a:rect l="l" t="t" r="r" b="b"/>
              <a:pathLst>
                <a:path w="1977" h="1977" extrusionOk="0">
                  <a:moveTo>
                    <a:pt x="1642" y="335"/>
                  </a:moveTo>
                  <a:cubicBezTo>
                    <a:pt x="1277" y="0"/>
                    <a:pt x="730" y="0"/>
                    <a:pt x="396" y="335"/>
                  </a:cubicBezTo>
                  <a:cubicBezTo>
                    <a:pt x="365" y="335"/>
                    <a:pt x="365" y="335"/>
                    <a:pt x="365" y="365"/>
                  </a:cubicBezTo>
                  <a:cubicBezTo>
                    <a:pt x="365" y="365"/>
                    <a:pt x="365" y="365"/>
                    <a:pt x="335" y="365"/>
                  </a:cubicBezTo>
                  <a:cubicBezTo>
                    <a:pt x="1" y="730"/>
                    <a:pt x="1" y="1277"/>
                    <a:pt x="335" y="1611"/>
                  </a:cubicBezTo>
                  <a:cubicBezTo>
                    <a:pt x="669" y="1976"/>
                    <a:pt x="1247" y="1976"/>
                    <a:pt x="1581" y="1611"/>
                  </a:cubicBezTo>
                  <a:cubicBezTo>
                    <a:pt x="1581" y="1611"/>
                    <a:pt x="1581" y="1611"/>
                    <a:pt x="1612" y="1611"/>
                  </a:cubicBezTo>
                  <a:cubicBezTo>
                    <a:pt x="1612" y="1581"/>
                    <a:pt x="1612" y="1581"/>
                    <a:pt x="1612" y="1581"/>
                  </a:cubicBezTo>
                  <a:cubicBezTo>
                    <a:pt x="1976" y="1247"/>
                    <a:pt x="1976" y="699"/>
                    <a:pt x="164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1269275" y="1229800"/>
              <a:ext cx="51700" cy="51700"/>
            </a:xfrm>
            <a:custGeom>
              <a:avLst/>
              <a:gdLst/>
              <a:ahLst/>
              <a:cxnLst/>
              <a:rect l="l" t="t" r="r" b="b"/>
              <a:pathLst>
                <a:path w="2068" h="2068" extrusionOk="0">
                  <a:moveTo>
                    <a:pt x="1703" y="365"/>
                  </a:moveTo>
                  <a:cubicBezTo>
                    <a:pt x="1369" y="0"/>
                    <a:pt x="791" y="0"/>
                    <a:pt x="427" y="335"/>
                  </a:cubicBezTo>
                  <a:cubicBezTo>
                    <a:pt x="396" y="365"/>
                    <a:pt x="396" y="365"/>
                    <a:pt x="396" y="365"/>
                  </a:cubicBezTo>
                  <a:cubicBezTo>
                    <a:pt x="396" y="365"/>
                    <a:pt x="366" y="395"/>
                    <a:pt x="366" y="395"/>
                  </a:cubicBezTo>
                  <a:cubicBezTo>
                    <a:pt x="1" y="760"/>
                    <a:pt x="1" y="1338"/>
                    <a:pt x="366" y="1702"/>
                  </a:cubicBezTo>
                  <a:cubicBezTo>
                    <a:pt x="730" y="2067"/>
                    <a:pt x="1308" y="2067"/>
                    <a:pt x="1673" y="1702"/>
                  </a:cubicBezTo>
                  <a:cubicBezTo>
                    <a:pt x="1673" y="1702"/>
                    <a:pt x="1673" y="1672"/>
                    <a:pt x="1673" y="1672"/>
                  </a:cubicBezTo>
                  <a:cubicBezTo>
                    <a:pt x="1703" y="1672"/>
                    <a:pt x="1703" y="1672"/>
                    <a:pt x="1703" y="1672"/>
                  </a:cubicBezTo>
                  <a:cubicBezTo>
                    <a:pt x="2068" y="1307"/>
                    <a:pt x="2068" y="730"/>
                    <a:pt x="170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1191025" y="1150775"/>
              <a:ext cx="53975" cy="53975"/>
            </a:xfrm>
            <a:custGeom>
              <a:avLst/>
              <a:gdLst/>
              <a:ahLst/>
              <a:cxnLst/>
              <a:rect l="l" t="t" r="r" b="b"/>
              <a:pathLst>
                <a:path w="2159" h="2159" extrusionOk="0">
                  <a:moveTo>
                    <a:pt x="1794" y="365"/>
                  </a:moveTo>
                  <a:cubicBezTo>
                    <a:pt x="1429" y="0"/>
                    <a:pt x="821" y="0"/>
                    <a:pt x="426" y="365"/>
                  </a:cubicBezTo>
                  <a:cubicBezTo>
                    <a:pt x="426" y="365"/>
                    <a:pt x="426" y="365"/>
                    <a:pt x="426" y="395"/>
                  </a:cubicBezTo>
                  <a:cubicBezTo>
                    <a:pt x="426" y="395"/>
                    <a:pt x="395" y="395"/>
                    <a:pt x="395" y="395"/>
                  </a:cubicBezTo>
                  <a:cubicBezTo>
                    <a:pt x="0" y="790"/>
                    <a:pt x="0" y="1398"/>
                    <a:pt x="395" y="1763"/>
                  </a:cubicBezTo>
                  <a:cubicBezTo>
                    <a:pt x="760" y="2158"/>
                    <a:pt x="1368" y="2158"/>
                    <a:pt x="1763" y="1763"/>
                  </a:cubicBezTo>
                  <a:cubicBezTo>
                    <a:pt x="1763" y="1763"/>
                    <a:pt x="1763" y="1763"/>
                    <a:pt x="1763" y="1763"/>
                  </a:cubicBezTo>
                  <a:cubicBezTo>
                    <a:pt x="1763" y="1733"/>
                    <a:pt x="1794" y="1733"/>
                    <a:pt x="1794" y="1733"/>
                  </a:cubicBezTo>
                  <a:cubicBezTo>
                    <a:pt x="2158" y="1368"/>
                    <a:pt x="2158" y="760"/>
                    <a:pt x="179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1113500" y="1071725"/>
              <a:ext cx="56275" cy="56275"/>
            </a:xfrm>
            <a:custGeom>
              <a:avLst/>
              <a:gdLst/>
              <a:ahLst/>
              <a:cxnLst/>
              <a:rect l="l" t="t" r="r" b="b"/>
              <a:pathLst>
                <a:path w="2251" h="2251" extrusionOk="0">
                  <a:moveTo>
                    <a:pt x="1855" y="396"/>
                  </a:moveTo>
                  <a:cubicBezTo>
                    <a:pt x="1460" y="1"/>
                    <a:pt x="822" y="1"/>
                    <a:pt x="426" y="366"/>
                  </a:cubicBezTo>
                  <a:cubicBezTo>
                    <a:pt x="426" y="396"/>
                    <a:pt x="426" y="396"/>
                    <a:pt x="426" y="396"/>
                  </a:cubicBezTo>
                  <a:cubicBezTo>
                    <a:pt x="396" y="396"/>
                    <a:pt x="396" y="396"/>
                    <a:pt x="396" y="426"/>
                  </a:cubicBezTo>
                  <a:cubicBezTo>
                    <a:pt x="1" y="822"/>
                    <a:pt x="1" y="1460"/>
                    <a:pt x="366" y="1855"/>
                  </a:cubicBezTo>
                  <a:cubicBezTo>
                    <a:pt x="761" y="2250"/>
                    <a:pt x="1399" y="2250"/>
                    <a:pt x="1794" y="1855"/>
                  </a:cubicBezTo>
                  <a:cubicBezTo>
                    <a:pt x="1825" y="1855"/>
                    <a:pt x="1825" y="1825"/>
                    <a:pt x="1825" y="1825"/>
                  </a:cubicBezTo>
                  <a:cubicBezTo>
                    <a:pt x="1825" y="1825"/>
                    <a:pt x="1855" y="1825"/>
                    <a:pt x="1855" y="1825"/>
                  </a:cubicBezTo>
                  <a:cubicBezTo>
                    <a:pt x="2250" y="1429"/>
                    <a:pt x="2250" y="791"/>
                    <a:pt x="185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1035250" y="992700"/>
              <a:ext cx="58525" cy="58550"/>
            </a:xfrm>
            <a:custGeom>
              <a:avLst/>
              <a:gdLst/>
              <a:ahLst/>
              <a:cxnLst/>
              <a:rect l="l" t="t" r="r" b="b"/>
              <a:pathLst>
                <a:path w="2341" h="2342" extrusionOk="0">
                  <a:moveTo>
                    <a:pt x="1945" y="396"/>
                  </a:moveTo>
                  <a:cubicBezTo>
                    <a:pt x="1550" y="1"/>
                    <a:pt x="882" y="1"/>
                    <a:pt x="456" y="396"/>
                  </a:cubicBezTo>
                  <a:cubicBezTo>
                    <a:pt x="456" y="396"/>
                    <a:pt x="456" y="396"/>
                    <a:pt x="426" y="426"/>
                  </a:cubicBezTo>
                  <a:cubicBezTo>
                    <a:pt x="426" y="426"/>
                    <a:pt x="426" y="426"/>
                    <a:pt x="426" y="426"/>
                  </a:cubicBezTo>
                  <a:cubicBezTo>
                    <a:pt x="0" y="852"/>
                    <a:pt x="0" y="1521"/>
                    <a:pt x="395" y="1916"/>
                  </a:cubicBezTo>
                  <a:cubicBezTo>
                    <a:pt x="821" y="2341"/>
                    <a:pt x="1489" y="2341"/>
                    <a:pt x="1885" y="1916"/>
                  </a:cubicBezTo>
                  <a:cubicBezTo>
                    <a:pt x="1885" y="1916"/>
                    <a:pt x="1915" y="1916"/>
                    <a:pt x="1915" y="1916"/>
                  </a:cubicBezTo>
                  <a:cubicBezTo>
                    <a:pt x="1915" y="1885"/>
                    <a:pt x="1915" y="1885"/>
                    <a:pt x="1945" y="1885"/>
                  </a:cubicBezTo>
                  <a:cubicBezTo>
                    <a:pt x="2341" y="1490"/>
                    <a:pt x="2341" y="821"/>
                    <a:pt x="194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956975" y="912925"/>
              <a:ext cx="61575" cy="61575"/>
            </a:xfrm>
            <a:custGeom>
              <a:avLst/>
              <a:gdLst/>
              <a:ahLst/>
              <a:cxnLst/>
              <a:rect l="l" t="t" r="r" b="b"/>
              <a:pathLst>
                <a:path w="2463" h="2463" extrusionOk="0">
                  <a:moveTo>
                    <a:pt x="2037" y="456"/>
                  </a:moveTo>
                  <a:cubicBezTo>
                    <a:pt x="1611" y="0"/>
                    <a:pt x="912" y="0"/>
                    <a:pt x="487" y="426"/>
                  </a:cubicBezTo>
                  <a:cubicBezTo>
                    <a:pt x="487" y="456"/>
                    <a:pt x="456" y="456"/>
                    <a:pt x="456" y="456"/>
                  </a:cubicBezTo>
                  <a:cubicBezTo>
                    <a:pt x="456" y="456"/>
                    <a:pt x="456" y="456"/>
                    <a:pt x="426" y="487"/>
                  </a:cubicBezTo>
                  <a:cubicBezTo>
                    <a:pt x="0" y="912"/>
                    <a:pt x="0" y="1581"/>
                    <a:pt x="426" y="2037"/>
                  </a:cubicBezTo>
                  <a:cubicBezTo>
                    <a:pt x="851" y="2462"/>
                    <a:pt x="1551" y="2462"/>
                    <a:pt x="1976" y="2037"/>
                  </a:cubicBezTo>
                  <a:cubicBezTo>
                    <a:pt x="1976" y="2037"/>
                    <a:pt x="1976" y="2006"/>
                    <a:pt x="2006" y="2006"/>
                  </a:cubicBezTo>
                  <a:cubicBezTo>
                    <a:pt x="2006" y="2006"/>
                    <a:pt x="2006" y="2006"/>
                    <a:pt x="2006" y="2006"/>
                  </a:cubicBezTo>
                  <a:cubicBezTo>
                    <a:pt x="2432" y="1581"/>
                    <a:pt x="2462" y="882"/>
                    <a:pt x="2037"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878700" y="833900"/>
              <a:ext cx="63850" cy="63850"/>
            </a:xfrm>
            <a:custGeom>
              <a:avLst/>
              <a:gdLst/>
              <a:ahLst/>
              <a:cxnLst/>
              <a:rect l="l" t="t" r="r" b="b"/>
              <a:pathLst>
                <a:path w="2554" h="2554" extrusionOk="0">
                  <a:moveTo>
                    <a:pt x="2128" y="456"/>
                  </a:moveTo>
                  <a:cubicBezTo>
                    <a:pt x="1672" y="0"/>
                    <a:pt x="943" y="0"/>
                    <a:pt x="517" y="456"/>
                  </a:cubicBezTo>
                  <a:cubicBezTo>
                    <a:pt x="487" y="456"/>
                    <a:pt x="487" y="456"/>
                    <a:pt x="487" y="486"/>
                  </a:cubicBezTo>
                  <a:cubicBezTo>
                    <a:pt x="487" y="486"/>
                    <a:pt x="487" y="486"/>
                    <a:pt x="457" y="486"/>
                  </a:cubicBezTo>
                  <a:cubicBezTo>
                    <a:pt x="1" y="942"/>
                    <a:pt x="1" y="1641"/>
                    <a:pt x="457" y="2097"/>
                  </a:cubicBezTo>
                  <a:cubicBezTo>
                    <a:pt x="882" y="2553"/>
                    <a:pt x="1612" y="2553"/>
                    <a:pt x="2067" y="2097"/>
                  </a:cubicBezTo>
                  <a:cubicBezTo>
                    <a:pt x="2067" y="2097"/>
                    <a:pt x="2067" y="2097"/>
                    <a:pt x="2067" y="2097"/>
                  </a:cubicBezTo>
                  <a:cubicBezTo>
                    <a:pt x="2098" y="2067"/>
                    <a:pt x="2098" y="2067"/>
                    <a:pt x="2098" y="2067"/>
                  </a:cubicBezTo>
                  <a:cubicBezTo>
                    <a:pt x="2554" y="1641"/>
                    <a:pt x="2554" y="912"/>
                    <a:pt x="212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801200" y="754850"/>
              <a:ext cx="65375" cy="66150"/>
            </a:xfrm>
            <a:custGeom>
              <a:avLst/>
              <a:gdLst/>
              <a:ahLst/>
              <a:cxnLst/>
              <a:rect l="l" t="t" r="r" b="b"/>
              <a:pathLst>
                <a:path w="2615" h="2646" extrusionOk="0">
                  <a:moveTo>
                    <a:pt x="2158" y="487"/>
                  </a:moveTo>
                  <a:cubicBezTo>
                    <a:pt x="1702" y="1"/>
                    <a:pt x="973" y="1"/>
                    <a:pt x="487" y="457"/>
                  </a:cubicBezTo>
                  <a:cubicBezTo>
                    <a:pt x="487" y="457"/>
                    <a:pt x="487" y="487"/>
                    <a:pt x="487" y="487"/>
                  </a:cubicBezTo>
                  <a:cubicBezTo>
                    <a:pt x="487" y="487"/>
                    <a:pt x="456" y="487"/>
                    <a:pt x="456" y="518"/>
                  </a:cubicBezTo>
                  <a:cubicBezTo>
                    <a:pt x="0" y="974"/>
                    <a:pt x="0" y="1703"/>
                    <a:pt x="456" y="2159"/>
                  </a:cubicBezTo>
                  <a:cubicBezTo>
                    <a:pt x="912" y="2645"/>
                    <a:pt x="1642" y="2645"/>
                    <a:pt x="2128" y="2189"/>
                  </a:cubicBezTo>
                  <a:cubicBezTo>
                    <a:pt x="2128" y="2189"/>
                    <a:pt x="2128" y="2159"/>
                    <a:pt x="2128" y="2159"/>
                  </a:cubicBezTo>
                  <a:cubicBezTo>
                    <a:pt x="2128" y="2159"/>
                    <a:pt x="2158" y="2159"/>
                    <a:pt x="2158" y="2159"/>
                  </a:cubicBezTo>
                  <a:cubicBezTo>
                    <a:pt x="2614" y="1703"/>
                    <a:pt x="2614" y="943"/>
                    <a:pt x="2158"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722925" y="675825"/>
              <a:ext cx="68425" cy="68425"/>
            </a:xfrm>
            <a:custGeom>
              <a:avLst/>
              <a:gdLst/>
              <a:ahLst/>
              <a:cxnLst/>
              <a:rect l="l" t="t" r="r" b="b"/>
              <a:pathLst>
                <a:path w="2737" h="2737" extrusionOk="0">
                  <a:moveTo>
                    <a:pt x="2250" y="487"/>
                  </a:moveTo>
                  <a:cubicBezTo>
                    <a:pt x="1763" y="1"/>
                    <a:pt x="1004" y="1"/>
                    <a:pt x="517" y="487"/>
                  </a:cubicBezTo>
                  <a:cubicBezTo>
                    <a:pt x="517" y="487"/>
                    <a:pt x="517" y="487"/>
                    <a:pt x="517" y="518"/>
                  </a:cubicBezTo>
                  <a:cubicBezTo>
                    <a:pt x="487" y="518"/>
                    <a:pt x="487" y="518"/>
                    <a:pt x="487" y="518"/>
                  </a:cubicBezTo>
                  <a:cubicBezTo>
                    <a:pt x="0" y="1004"/>
                    <a:pt x="0" y="1764"/>
                    <a:pt x="487" y="2250"/>
                  </a:cubicBezTo>
                  <a:cubicBezTo>
                    <a:pt x="943" y="2736"/>
                    <a:pt x="1703" y="2736"/>
                    <a:pt x="2189" y="2250"/>
                  </a:cubicBezTo>
                  <a:cubicBezTo>
                    <a:pt x="2219" y="2250"/>
                    <a:pt x="2219" y="2250"/>
                    <a:pt x="2219" y="2220"/>
                  </a:cubicBezTo>
                  <a:cubicBezTo>
                    <a:pt x="2219" y="2220"/>
                    <a:pt x="2219" y="2220"/>
                    <a:pt x="2250" y="2220"/>
                  </a:cubicBezTo>
                  <a:cubicBezTo>
                    <a:pt x="2706" y="1733"/>
                    <a:pt x="2736" y="973"/>
                    <a:pt x="225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644650" y="596800"/>
              <a:ext cx="70700" cy="70700"/>
            </a:xfrm>
            <a:custGeom>
              <a:avLst/>
              <a:gdLst/>
              <a:ahLst/>
              <a:cxnLst/>
              <a:rect l="l" t="t" r="r" b="b"/>
              <a:pathLst>
                <a:path w="2828" h="2828" extrusionOk="0">
                  <a:moveTo>
                    <a:pt x="2341" y="517"/>
                  </a:moveTo>
                  <a:cubicBezTo>
                    <a:pt x="1855" y="1"/>
                    <a:pt x="1034" y="1"/>
                    <a:pt x="548" y="487"/>
                  </a:cubicBezTo>
                  <a:cubicBezTo>
                    <a:pt x="548" y="487"/>
                    <a:pt x="548" y="517"/>
                    <a:pt x="517" y="517"/>
                  </a:cubicBezTo>
                  <a:cubicBezTo>
                    <a:pt x="517" y="517"/>
                    <a:pt x="517" y="517"/>
                    <a:pt x="517" y="548"/>
                  </a:cubicBezTo>
                  <a:cubicBezTo>
                    <a:pt x="1" y="1034"/>
                    <a:pt x="1" y="1824"/>
                    <a:pt x="487" y="2311"/>
                  </a:cubicBezTo>
                  <a:cubicBezTo>
                    <a:pt x="973" y="2827"/>
                    <a:pt x="1794" y="2827"/>
                    <a:pt x="2280" y="2341"/>
                  </a:cubicBezTo>
                  <a:cubicBezTo>
                    <a:pt x="2280" y="2311"/>
                    <a:pt x="2280" y="2311"/>
                    <a:pt x="2311" y="2311"/>
                  </a:cubicBezTo>
                  <a:cubicBezTo>
                    <a:pt x="2311" y="2311"/>
                    <a:pt x="2311" y="2311"/>
                    <a:pt x="2311" y="2280"/>
                  </a:cubicBezTo>
                  <a:cubicBezTo>
                    <a:pt x="2828" y="1794"/>
                    <a:pt x="2828" y="1004"/>
                    <a:pt x="234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412125" y="670525"/>
              <a:ext cx="72975" cy="72975"/>
            </a:xfrm>
            <a:custGeom>
              <a:avLst/>
              <a:gdLst/>
              <a:ahLst/>
              <a:cxnLst/>
              <a:rect l="l" t="t" r="r" b="b"/>
              <a:pathLst>
                <a:path w="2919" h="2919" extrusionOk="0">
                  <a:moveTo>
                    <a:pt x="517" y="2371"/>
                  </a:moveTo>
                  <a:cubicBezTo>
                    <a:pt x="1034" y="2888"/>
                    <a:pt x="1855" y="2918"/>
                    <a:pt x="2371" y="2401"/>
                  </a:cubicBezTo>
                  <a:cubicBezTo>
                    <a:pt x="2371" y="2401"/>
                    <a:pt x="2371" y="2371"/>
                    <a:pt x="2371" y="2371"/>
                  </a:cubicBezTo>
                  <a:cubicBezTo>
                    <a:pt x="2402" y="2371"/>
                    <a:pt x="2402" y="2371"/>
                    <a:pt x="2402" y="2340"/>
                  </a:cubicBezTo>
                  <a:cubicBezTo>
                    <a:pt x="2919" y="1854"/>
                    <a:pt x="2919" y="1033"/>
                    <a:pt x="2402" y="517"/>
                  </a:cubicBezTo>
                  <a:cubicBezTo>
                    <a:pt x="1916" y="0"/>
                    <a:pt x="1095" y="0"/>
                    <a:pt x="578" y="486"/>
                  </a:cubicBezTo>
                  <a:cubicBezTo>
                    <a:pt x="578" y="486"/>
                    <a:pt x="548" y="517"/>
                    <a:pt x="548" y="517"/>
                  </a:cubicBezTo>
                  <a:cubicBezTo>
                    <a:pt x="548" y="517"/>
                    <a:pt x="548" y="517"/>
                    <a:pt x="517" y="547"/>
                  </a:cubicBezTo>
                  <a:cubicBezTo>
                    <a:pt x="1" y="1033"/>
                    <a:pt x="1" y="1854"/>
                    <a:pt x="517" y="237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490400" y="593775"/>
              <a:ext cx="72200" cy="72200"/>
            </a:xfrm>
            <a:custGeom>
              <a:avLst/>
              <a:gdLst/>
              <a:ahLst/>
              <a:cxnLst/>
              <a:rect l="l" t="t" r="r" b="b"/>
              <a:pathLst>
                <a:path w="2888" h="2888" extrusionOk="0">
                  <a:moveTo>
                    <a:pt x="487" y="2371"/>
                  </a:moveTo>
                  <a:cubicBezTo>
                    <a:pt x="1003" y="2888"/>
                    <a:pt x="1824" y="2888"/>
                    <a:pt x="2341" y="2401"/>
                  </a:cubicBezTo>
                  <a:cubicBezTo>
                    <a:pt x="2341" y="2401"/>
                    <a:pt x="2341" y="2371"/>
                    <a:pt x="2371" y="2371"/>
                  </a:cubicBezTo>
                  <a:cubicBezTo>
                    <a:pt x="2371" y="2371"/>
                    <a:pt x="2371" y="2371"/>
                    <a:pt x="2371" y="2341"/>
                  </a:cubicBezTo>
                  <a:cubicBezTo>
                    <a:pt x="2888" y="1854"/>
                    <a:pt x="2888" y="1034"/>
                    <a:pt x="2402" y="517"/>
                  </a:cubicBezTo>
                  <a:cubicBezTo>
                    <a:pt x="1885" y="0"/>
                    <a:pt x="1064" y="0"/>
                    <a:pt x="547" y="486"/>
                  </a:cubicBezTo>
                  <a:cubicBezTo>
                    <a:pt x="547" y="517"/>
                    <a:pt x="547" y="517"/>
                    <a:pt x="517" y="517"/>
                  </a:cubicBezTo>
                  <a:cubicBezTo>
                    <a:pt x="517" y="517"/>
                    <a:pt x="517" y="517"/>
                    <a:pt x="517" y="547"/>
                  </a:cubicBezTo>
                  <a:cubicBezTo>
                    <a:pt x="0" y="1034"/>
                    <a:pt x="0" y="1854"/>
                    <a:pt x="487" y="237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333850" y="590725"/>
              <a:ext cx="75275" cy="76025"/>
            </a:xfrm>
            <a:custGeom>
              <a:avLst/>
              <a:gdLst/>
              <a:ahLst/>
              <a:cxnLst/>
              <a:rect l="l" t="t" r="r" b="b"/>
              <a:pathLst>
                <a:path w="3011" h="3041" extrusionOk="0">
                  <a:moveTo>
                    <a:pt x="548" y="2493"/>
                  </a:moveTo>
                  <a:cubicBezTo>
                    <a:pt x="1065" y="3010"/>
                    <a:pt x="1916" y="3040"/>
                    <a:pt x="2433" y="2493"/>
                  </a:cubicBezTo>
                  <a:cubicBezTo>
                    <a:pt x="2463" y="2493"/>
                    <a:pt x="2463" y="2493"/>
                    <a:pt x="2463" y="2493"/>
                  </a:cubicBezTo>
                  <a:cubicBezTo>
                    <a:pt x="2463" y="2463"/>
                    <a:pt x="2493" y="2463"/>
                    <a:pt x="2493" y="2463"/>
                  </a:cubicBezTo>
                  <a:cubicBezTo>
                    <a:pt x="3010" y="1946"/>
                    <a:pt x="3010" y="1064"/>
                    <a:pt x="2493" y="548"/>
                  </a:cubicBezTo>
                  <a:cubicBezTo>
                    <a:pt x="1977" y="31"/>
                    <a:pt x="1126" y="1"/>
                    <a:pt x="609" y="548"/>
                  </a:cubicBezTo>
                  <a:cubicBezTo>
                    <a:pt x="578" y="548"/>
                    <a:pt x="578" y="548"/>
                    <a:pt x="578" y="548"/>
                  </a:cubicBezTo>
                  <a:cubicBezTo>
                    <a:pt x="578" y="578"/>
                    <a:pt x="548" y="578"/>
                    <a:pt x="548" y="578"/>
                  </a:cubicBezTo>
                  <a:cubicBezTo>
                    <a:pt x="31" y="1095"/>
                    <a:pt x="1" y="1976"/>
                    <a:pt x="548" y="249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412125" y="513975"/>
              <a:ext cx="75250" cy="76025"/>
            </a:xfrm>
            <a:custGeom>
              <a:avLst/>
              <a:gdLst/>
              <a:ahLst/>
              <a:cxnLst/>
              <a:rect l="l" t="t" r="r" b="b"/>
              <a:pathLst>
                <a:path w="3010" h="3041" extrusionOk="0">
                  <a:moveTo>
                    <a:pt x="517" y="2493"/>
                  </a:moveTo>
                  <a:cubicBezTo>
                    <a:pt x="1034" y="3010"/>
                    <a:pt x="1885" y="3040"/>
                    <a:pt x="2432" y="2493"/>
                  </a:cubicBezTo>
                  <a:cubicBezTo>
                    <a:pt x="2432" y="2493"/>
                    <a:pt x="2432" y="2493"/>
                    <a:pt x="2432" y="2493"/>
                  </a:cubicBezTo>
                  <a:cubicBezTo>
                    <a:pt x="2463" y="2463"/>
                    <a:pt x="2463" y="2463"/>
                    <a:pt x="2463" y="2463"/>
                  </a:cubicBezTo>
                  <a:cubicBezTo>
                    <a:pt x="3010" y="1946"/>
                    <a:pt x="3010" y="1095"/>
                    <a:pt x="2493" y="548"/>
                  </a:cubicBezTo>
                  <a:cubicBezTo>
                    <a:pt x="1946" y="31"/>
                    <a:pt x="1095" y="1"/>
                    <a:pt x="578" y="548"/>
                  </a:cubicBezTo>
                  <a:cubicBezTo>
                    <a:pt x="548" y="548"/>
                    <a:pt x="548" y="548"/>
                    <a:pt x="548" y="548"/>
                  </a:cubicBezTo>
                  <a:cubicBezTo>
                    <a:pt x="548" y="578"/>
                    <a:pt x="548" y="578"/>
                    <a:pt x="517" y="578"/>
                  </a:cubicBezTo>
                  <a:cubicBezTo>
                    <a:pt x="1" y="1095"/>
                    <a:pt x="1" y="1976"/>
                    <a:pt x="517" y="249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256350" y="511700"/>
              <a:ext cx="77525" cy="78300"/>
            </a:xfrm>
            <a:custGeom>
              <a:avLst/>
              <a:gdLst/>
              <a:ahLst/>
              <a:cxnLst/>
              <a:rect l="l" t="t" r="r" b="b"/>
              <a:pathLst>
                <a:path w="3101" h="3132" extrusionOk="0">
                  <a:moveTo>
                    <a:pt x="517" y="2554"/>
                  </a:moveTo>
                  <a:cubicBezTo>
                    <a:pt x="1064" y="3101"/>
                    <a:pt x="1946" y="3131"/>
                    <a:pt x="2493" y="2584"/>
                  </a:cubicBezTo>
                  <a:cubicBezTo>
                    <a:pt x="2493" y="2584"/>
                    <a:pt x="2523" y="2554"/>
                    <a:pt x="2523" y="2554"/>
                  </a:cubicBezTo>
                  <a:cubicBezTo>
                    <a:pt x="2523" y="2554"/>
                    <a:pt x="2523" y="2554"/>
                    <a:pt x="2554" y="2523"/>
                  </a:cubicBezTo>
                  <a:cubicBezTo>
                    <a:pt x="3101" y="2006"/>
                    <a:pt x="3101" y="1125"/>
                    <a:pt x="2554" y="578"/>
                  </a:cubicBezTo>
                  <a:cubicBezTo>
                    <a:pt x="2007" y="31"/>
                    <a:pt x="1125" y="0"/>
                    <a:pt x="578" y="547"/>
                  </a:cubicBezTo>
                  <a:cubicBezTo>
                    <a:pt x="578" y="547"/>
                    <a:pt x="578" y="578"/>
                    <a:pt x="578" y="578"/>
                  </a:cubicBezTo>
                  <a:cubicBezTo>
                    <a:pt x="548" y="578"/>
                    <a:pt x="548" y="578"/>
                    <a:pt x="548" y="608"/>
                  </a:cubicBezTo>
                  <a:cubicBezTo>
                    <a:pt x="0" y="1125"/>
                    <a:pt x="0" y="2006"/>
                    <a:pt x="517" y="25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333850" y="434950"/>
              <a:ext cx="77550" cy="78300"/>
            </a:xfrm>
            <a:custGeom>
              <a:avLst/>
              <a:gdLst/>
              <a:ahLst/>
              <a:cxnLst/>
              <a:rect l="l" t="t" r="r" b="b"/>
              <a:pathLst>
                <a:path w="3102" h="3132" extrusionOk="0">
                  <a:moveTo>
                    <a:pt x="548" y="2554"/>
                  </a:moveTo>
                  <a:cubicBezTo>
                    <a:pt x="1095" y="3101"/>
                    <a:pt x="1977" y="3131"/>
                    <a:pt x="2524" y="2584"/>
                  </a:cubicBezTo>
                  <a:cubicBezTo>
                    <a:pt x="2524" y="2584"/>
                    <a:pt x="2524" y="2554"/>
                    <a:pt x="2524" y="2554"/>
                  </a:cubicBezTo>
                  <a:cubicBezTo>
                    <a:pt x="2524" y="2554"/>
                    <a:pt x="2554" y="2554"/>
                    <a:pt x="2554" y="2523"/>
                  </a:cubicBezTo>
                  <a:cubicBezTo>
                    <a:pt x="3101" y="2007"/>
                    <a:pt x="3101" y="1125"/>
                    <a:pt x="2554" y="578"/>
                  </a:cubicBezTo>
                  <a:cubicBezTo>
                    <a:pt x="2037" y="31"/>
                    <a:pt x="1156" y="0"/>
                    <a:pt x="609" y="548"/>
                  </a:cubicBezTo>
                  <a:cubicBezTo>
                    <a:pt x="578" y="578"/>
                    <a:pt x="578" y="578"/>
                    <a:pt x="578" y="578"/>
                  </a:cubicBezTo>
                  <a:cubicBezTo>
                    <a:pt x="578" y="578"/>
                    <a:pt x="548" y="578"/>
                    <a:pt x="548" y="608"/>
                  </a:cubicBezTo>
                  <a:cubicBezTo>
                    <a:pt x="1" y="1125"/>
                    <a:pt x="1" y="2007"/>
                    <a:pt x="548" y="25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255600" y="355925"/>
              <a:ext cx="80575" cy="80575"/>
            </a:xfrm>
            <a:custGeom>
              <a:avLst/>
              <a:gdLst/>
              <a:ahLst/>
              <a:cxnLst/>
              <a:rect l="l" t="t" r="r" b="b"/>
              <a:pathLst>
                <a:path w="3223" h="3223" extrusionOk="0">
                  <a:moveTo>
                    <a:pt x="578" y="2645"/>
                  </a:moveTo>
                  <a:cubicBezTo>
                    <a:pt x="1125" y="3192"/>
                    <a:pt x="2037" y="3222"/>
                    <a:pt x="2584" y="2645"/>
                  </a:cubicBezTo>
                  <a:cubicBezTo>
                    <a:pt x="2614" y="2645"/>
                    <a:pt x="2614" y="2645"/>
                    <a:pt x="2614" y="2645"/>
                  </a:cubicBezTo>
                  <a:cubicBezTo>
                    <a:pt x="2614" y="2614"/>
                    <a:pt x="2614" y="2614"/>
                    <a:pt x="2645" y="2614"/>
                  </a:cubicBezTo>
                  <a:cubicBezTo>
                    <a:pt x="3192" y="2067"/>
                    <a:pt x="3222" y="1155"/>
                    <a:pt x="2645" y="578"/>
                  </a:cubicBezTo>
                  <a:cubicBezTo>
                    <a:pt x="2097" y="0"/>
                    <a:pt x="1186" y="0"/>
                    <a:pt x="608" y="578"/>
                  </a:cubicBezTo>
                  <a:cubicBezTo>
                    <a:pt x="608" y="578"/>
                    <a:pt x="608" y="578"/>
                    <a:pt x="608" y="578"/>
                  </a:cubicBezTo>
                  <a:cubicBezTo>
                    <a:pt x="578" y="608"/>
                    <a:pt x="578" y="608"/>
                    <a:pt x="578" y="608"/>
                  </a:cubicBezTo>
                  <a:cubicBezTo>
                    <a:pt x="0" y="1155"/>
                    <a:pt x="0" y="2067"/>
                    <a:pt x="578" y="26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178075" y="432675"/>
              <a:ext cx="79825" cy="80575"/>
            </a:xfrm>
            <a:custGeom>
              <a:avLst/>
              <a:gdLst/>
              <a:ahLst/>
              <a:cxnLst/>
              <a:rect l="l" t="t" r="r" b="b"/>
              <a:pathLst>
                <a:path w="3193" h="3223" extrusionOk="0">
                  <a:moveTo>
                    <a:pt x="548" y="2645"/>
                  </a:moveTo>
                  <a:cubicBezTo>
                    <a:pt x="1125" y="3192"/>
                    <a:pt x="2007" y="3222"/>
                    <a:pt x="2584" y="2645"/>
                  </a:cubicBezTo>
                  <a:cubicBezTo>
                    <a:pt x="2584" y="2645"/>
                    <a:pt x="2584" y="2645"/>
                    <a:pt x="2615" y="2614"/>
                  </a:cubicBezTo>
                  <a:cubicBezTo>
                    <a:pt x="2615" y="2614"/>
                    <a:pt x="2615" y="2614"/>
                    <a:pt x="2645" y="2614"/>
                  </a:cubicBezTo>
                  <a:cubicBezTo>
                    <a:pt x="3192" y="2067"/>
                    <a:pt x="3192" y="1155"/>
                    <a:pt x="2645" y="578"/>
                  </a:cubicBezTo>
                  <a:cubicBezTo>
                    <a:pt x="2098" y="0"/>
                    <a:pt x="1186" y="0"/>
                    <a:pt x="609" y="578"/>
                  </a:cubicBezTo>
                  <a:cubicBezTo>
                    <a:pt x="609" y="578"/>
                    <a:pt x="609" y="578"/>
                    <a:pt x="578" y="578"/>
                  </a:cubicBezTo>
                  <a:cubicBezTo>
                    <a:pt x="578" y="608"/>
                    <a:pt x="578" y="608"/>
                    <a:pt x="578" y="608"/>
                  </a:cubicBezTo>
                  <a:cubicBezTo>
                    <a:pt x="1" y="1155"/>
                    <a:pt x="1" y="2067"/>
                    <a:pt x="548" y="26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2675850" y="2729825"/>
              <a:ext cx="8375" cy="8375"/>
            </a:xfrm>
            <a:custGeom>
              <a:avLst/>
              <a:gdLst/>
              <a:ahLst/>
              <a:cxnLst/>
              <a:rect l="l" t="t" r="r" b="b"/>
              <a:pathLst>
                <a:path w="335" h="335" extrusionOk="0">
                  <a:moveTo>
                    <a:pt x="274" y="61"/>
                  </a:moveTo>
                  <a:cubicBezTo>
                    <a:pt x="244" y="0"/>
                    <a:pt x="152" y="0"/>
                    <a:pt x="92" y="61"/>
                  </a:cubicBezTo>
                  <a:cubicBezTo>
                    <a:pt x="92" y="61"/>
                    <a:pt x="92" y="61"/>
                    <a:pt x="92" y="91"/>
                  </a:cubicBezTo>
                  <a:cubicBezTo>
                    <a:pt x="61" y="91"/>
                    <a:pt x="61" y="91"/>
                    <a:pt x="61" y="91"/>
                  </a:cubicBezTo>
                  <a:cubicBezTo>
                    <a:pt x="0" y="152"/>
                    <a:pt x="0" y="213"/>
                    <a:pt x="61" y="274"/>
                  </a:cubicBezTo>
                  <a:cubicBezTo>
                    <a:pt x="92" y="334"/>
                    <a:pt x="183" y="334"/>
                    <a:pt x="244" y="274"/>
                  </a:cubicBezTo>
                  <a:cubicBezTo>
                    <a:pt x="244" y="274"/>
                    <a:pt x="244" y="274"/>
                    <a:pt x="244" y="243"/>
                  </a:cubicBezTo>
                  <a:cubicBezTo>
                    <a:pt x="274" y="243"/>
                    <a:pt x="274" y="243"/>
                    <a:pt x="274" y="243"/>
                  </a:cubicBezTo>
                  <a:cubicBezTo>
                    <a:pt x="335" y="182"/>
                    <a:pt x="335" y="91"/>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2598350" y="2806575"/>
              <a:ext cx="8375" cy="8375"/>
            </a:xfrm>
            <a:custGeom>
              <a:avLst/>
              <a:gdLst/>
              <a:ahLst/>
              <a:cxnLst/>
              <a:rect l="l" t="t" r="r" b="b"/>
              <a:pathLst>
                <a:path w="335" h="335" extrusionOk="0">
                  <a:moveTo>
                    <a:pt x="274" y="61"/>
                  </a:moveTo>
                  <a:cubicBezTo>
                    <a:pt x="213" y="0"/>
                    <a:pt x="152" y="0"/>
                    <a:pt x="91" y="61"/>
                  </a:cubicBezTo>
                  <a:cubicBezTo>
                    <a:pt x="91" y="61"/>
                    <a:pt x="91" y="61"/>
                    <a:pt x="61" y="91"/>
                  </a:cubicBezTo>
                  <a:cubicBezTo>
                    <a:pt x="61" y="91"/>
                    <a:pt x="61" y="91"/>
                    <a:pt x="30" y="91"/>
                  </a:cubicBezTo>
                  <a:cubicBezTo>
                    <a:pt x="0" y="152"/>
                    <a:pt x="0" y="243"/>
                    <a:pt x="30" y="274"/>
                  </a:cubicBezTo>
                  <a:cubicBezTo>
                    <a:pt x="91" y="334"/>
                    <a:pt x="182" y="334"/>
                    <a:pt x="243" y="274"/>
                  </a:cubicBezTo>
                  <a:cubicBezTo>
                    <a:pt x="243" y="274"/>
                    <a:pt x="243" y="274"/>
                    <a:pt x="243" y="243"/>
                  </a:cubicBezTo>
                  <a:cubicBezTo>
                    <a:pt x="243" y="243"/>
                    <a:pt x="274" y="243"/>
                    <a:pt x="274" y="243"/>
                  </a:cubicBezTo>
                  <a:cubicBezTo>
                    <a:pt x="334" y="182"/>
                    <a:pt x="334" y="91"/>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2520075" y="2727525"/>
              <a:ext cx="10650" cy="10675"/>
            </a:xfrm>
            <a:custGeom>
              <a:avLst/>
              <a:gdLst/>
              <a:ahLst/>
              <a:cxnLst/>
              <a:rect l="l" t="t" r="r" b="b"/>
              <a:pathLst>
                <a:path w="426" h="427" extrusionOk="0">
                  <a:moveTo>
                    <a:pt x="365" y="62"/>
                  </a:moveTo>
                  <a:cubicBezTo>
                    <a:pt x="304" y="1"/>
                    <a:pt x="183" y="1"/>
                    <a:pt x="122" y="62"/>
                  </a:cubicBezTo>
                  <a:cubicBezTo>
                    <a:pt x="91" y="92"/>
                    <a:pt x="122" y="92"/>
                    <a:pt x="91" y="92"/>
                  </a:cubicBezTo>
                  <a:cubicBezTo>
                    <a:pt x="91" y="92"/>
                    <a:pt x="91" y="92"/>
                    <a:pt x="61" y="122"/>
                  </a:cubicBezTo>
                  <a:cubicBezTo>
                    <a:pt x="0" y="183"/>
                    <a:pt x="0" y="274"/>
                    <a:pt x="61" y="366"/>
                  </a:cubicBezTo>
                  <a:cubicBezTo>
                    <a:pt x="152" y="426"/>
                    <a:pt x="243" y="426"/>
                    <a:pt x="304" y="366"/>
                  </a:cubicBezTo>
                  <a:cubicBezTo>
                    <a:pt x="335" y="335"/>
                    <a:pt x="335" y="335"/>
                    <a:pt x="335" y="335"/>
                  </a:cubicBezTo>
                  <a:cubicBezTo>
                    <a:pt x="335" y="335"/>
                    <a:pt x="335" y="335"/>
                    <a:pt x="365" y="305"/>
                  </a:cubicBezTo>
                  <a:cubicBezTo>
                    <a:pt x="426" y="244"/>
                    <a:pt x="426" y="153"/>
                    <a:pt x="36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2597575" y="2650775"/>
              <a:ext cx="10675" cy="10675"/>
            </a:xfrm>
            <a:custGeom>
              <a:avLst/>
              <a:gdLst/>
              <a:ahLst/>
              <a:cxnLst/>
              <a:rect l="l" t="t" r="r" b="b"/>
              <a:pathLst>
                <a:path w="427" h="427" extrusionOk="0">
                  <a:moveTo>
                    <a:pt x="365" y="62"/>
                  </a:moveTo>
                  <a:cubicBezTo>
                    <a:pt x="305" y="1"/>
                    <a:pt x="183" y="1"/>
                    <a:pt x="122" y="62"/>
                  </a:cubicBezTo>
                  <a:cubicBezTo>
                    <a:pt x="122" y="92"/>
                    <a:pt x="122" y="92"/>
                    <a:pt x="122" y="92"/>
                  </a:cubicBezTo>
                  <a:cubicBezTo>
                    <a:pt x="92" y="122"/>
                    <a:pt x="92" y="92"/>
                    <a:pt x="92" y="122"/>
                  </a:cubicBezTo>
                  <a:cubicBezTo>
                    <a:pt x="1" y="183"/>
                    <a:pt x="1" y="305"/>
                    <a:pt x="92" y="366"/>
                  </a:cubicBezTo>
                  <a:cubicBezTo>
                    <a:pt x="153" y="426"/>
                    <a:pt x="244" y="426"/>
                    <a:pt x="335" y="366"/>
                  </a:cubicBezTo>
                  <a:cubicBezTo>
                    <a:pt x="335" y="366"/>
                    <a:pt x="335" y="335"/>
                    <a:pt x="335" y="335"/>
                  </a:cubicBezTo>
                  <a:cubicBezTo>
                    <a:pt x="335" y="335"/>
                    <a:pt x="365" y="335"/>
                    <a:pt x="365" y="305"/>
                  </a:cubicBezTo>
                  <a:cubicBezTo>
                    <a:pt x="426" y="244"/>
                    <a:pt x="426" y="153"/>
                    <a:pt x="36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2441800" y="2648500"/>
              <a:ext cx="12950" cy="12950"/>
            </a:xfrm>
            <a:custGeom>
              <a:avLst/>
              <a:gdLst/>
              <a:ahLst/>
              <a:cxnLst/>
              <a:rect l="l" t="t" r="r" b="b"/>
              <a:pathLst>
                <a:path w="518" h="518" extrusionOk="0">
                  <a:moveTo>
                    <a:pt x="426" y="92"/>
                  </a:moveTo>
                  <a:cubicBezTo>
                    <a:pt x="365" y="1"/>
                    <a:pt x="213" y="1"/>
                    <a:pt x="122" y="92"/>
                  </a:cubicBezTo>
                  <a:cubicBezTo>
                    <a:pt x="122" y="92"/>
                    <a:pt x="122" y="92"/>
                    <a:pt x="122" y="92"/>
                  </a:cubicBezTo>
                  <a:cubicBezTo>
                    <a:pt x="122" y="122"/>
                    <a:pt x="92" y="122"/>
                    <a:pt x="92" y="122"/>
                  </a:cubicBezTo>
                  <a:cubicBezTo>
                    <a:pt x="1" y="213"/>
                    <a:pt x="1" y="335"/>
                    <a:pt x="92" y="426"/>
                  </a:cubicBezTo>
                  <a:cubicBezTo>
                    <a:pt x="183" y="517"/>
                    <a:pt x="304" y="517"/>
                    <a:pt x="396" y="426"/>
                  </a:cubicBezTo>
                  <a:cubicBezTo>
                    <a:pt x="396" y="426"/>
                    <a:pt x="396" y="426"/>
                    <a:pt x="426" y="396"/>
                  </a:cubicBezTo>
                  <a:cubicBezTo>
                    <a:pt x="426" y="396"/>
                    <a:pt x="426" y="396"/>
                    <a:pt x="456" y="396"/>
                  </a:cubicBezTo>
                  <a:cubicBezTo>
                    <a:pt x="517" y="30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2519300" y="2571750"/>
              <a:ext cx="13725" cy="12950"/>
            </a:xfrm>
            <a:custGeom>
              <a:avLst/>
              <a:gdLst/>
              <a:ahLst/>
              <a:cxnLst/>
              <a:rect l="l" t="t" r="r" b="b"/>
              <a:pathLst>
                <a:path w="549" h="518" extrusionOk="0">
                  <a:moveTo>
                    <a:pt x="457" y="92"/>
                  </a:moveTo>
                  <a:cubicBezTo>
                    <a:pt x="366" y="1"/>
                    <a:pt x="244" y="1"/>
                    <a:pt x="153" y="92"/>
                  </a:cubicBezTo>
                  <a:cubicBezTo>
                    <a:pt x="153" y="92"/>
                    <a:pt x="122" y="92"/>
                    <a:pt x="122" y="92"/>
                  </a:cubicBezTo>
                  <a:cubicBezTo>
                    <a:pt x="122" y="122"/>
                    <a:pt x="122" y="122"/>
                    <a:pt x="92" y="122"/>
                  </a:cubicBezTo>
                  <a:cubicBezTo>
                    <a:pt x="31" y="214"/>
                    <a:pt x="1" y="335"/>
                    <a:pt x="92" y="426"/>
                  </a:cubicBezTo>
                  <a:cubicBezTo>
                    <a:pt x="183" y="517"/>
                    <a:pt x="335" y="517"/>
                    <a:pt x="396" y="426"/>
                  </a:cubicBezTo>
                  <a:cubicBezTo>
                    <a:pt x="426" y="426"/>
                    <a:pt x="426" y="426"/>
                    <a:pt x="426" y="396"/>
                  </a:cubicBezTo>
                  <a:cubicBezTo>
                    <a:pt x="426" y="396"/>
                    <a:pt x="457" y="396"/>
                    <a:pt x="457" y="396"/>
                  </a:cubicBezTo>
                  <a:cubicBezTo>
                    <a:pt x="548" y="305"/>
                    <a:pt x="548" y="15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2441800" y="2492725"/>
              <a:ext cx="15225" cy="15225"/>
            </a:xfrm>
            <a:custGeom>
              <a:avLst/>
              <a:gdLst/>
              <a:ahLst/>
              <a:cxnLst/>
              <a:rect l="l" t="t" r="r" b="b"/>
              <a:pathLst>
                <a:path w="609" h="609" extrusionOk="0">
                  <a:moveTo>
                    <a:pt x="517" y="92"/>
                  </a:moveTo>
                  <a:cubicBezTo>
                    <a:pt x="396" y="1"/>
                    <a:pt x="244" y="1"/>
                    <a:pt x="153" y="92"/>
                  </a:cubicBezTo>
                  <a:cubicBezTo>
                    <a:pt x="122" y="92"/>
                    <a:pt x="122" y="122"/>
                    <a:pt x="122" y="122"/>
                  </a:cubicBezTo>
                  <a:cubicBezTo>
                    <a:pt x="122" y="122"/>
                    <a:pt x="92" y="122"/>
                    <a:pt x="92" y="153"/>
                  </a:cubicBezTo>
                  <a:cubicBezTo>
                    <a:pt x="1" y="244"/>
                    <a:pt x="1" y="396"/>
                    <a:pt x="92" y="517"/>
                  </a:cubicBezTo>
                  <a:cubicBezTo>
                    <a:pt x="183" y="609"/>
                    <a:pt x="365" y="609"/>
                    <a:pt x="456" y="517"/>
                  </a:cubicBezTo>
                  <a:cubicBezTo>
                    <a:pt x="456" y="517"/>
                    <a:pt x="487" y="487"/>
                    <a:pt x="487" y="487"/>
                  </a:cubicBezTo>
                  <a:cubicBezTo>
                    <a:pt x="487" y="487"/>
                    <a:pt x="487" y="487"/>
                    <a:pt x="517" y="457"/>
                  </a:cubicBezTo>
                  <a:cubicBezTo>
                    <a:pt x="608" y="365"/>
                    <a:pt x="608" y="21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2363525" y="2569475"/>
              <a:ext cx="16000" cy="15225"/>
            </a:xfrm>
            <a:custGeom>
              <a:avLst/>
              <a:gdLst/>
              <a:ahLst/>
              <a:cxnLst/>
              <a:rect l="l" t="t" r="r" b="b"/>
              <a:pathLst>
                <a:path w="640" h="609" extrusionOk="0">
                  <a:moveTo>
                    <a:pt x="518" y="92"/>
                  </a:moveTo>
                  <a:cubicBezTo>
                    <a:pt x="426" y="1"/>
                    <a:pt x="274" y="1"/>
                    <a:pt x="153" y="92"/>
                  </a:cubicBezTo>
                  <a:cubicBezTo>
                    <a:pt x="153" y="92"/>
                    <a:pt x="153" y="122"/>
                    <a:pt x="153" y="122"/>
                  </a:cubicBezTo>
                  <a:cubicBezTo>
                    <a:pt x="153" y="122"/>
                    <a:pt x="122" y="122"/>
                    <a:pt x="122" y="153"/>
                  </a:cubicBezTo>
                  <a:cubicBezTo>
                    <a:pt x="31" y="244"/>
                    <a:pt x="1" y="396"/>
                    <a:pt x="122" y="517"/>
                  </a:cubicBezTo>
                  <a:cubicBezTo>
                    <a:pt x="214" y="608"/>
                    <a:pt x="396" y="608"/>
                    <a:pt x="487" y="517"/>
                  </a:cubicBezTo>
                  <a:cubicBezTo>
                    <a:pt x="487" y="487"/>
                    <a:pt x="487" y="487"/>
                    <a:pt x="487" y="487"/>
                  </a:cubicBezTo>
                  <a:cubicBezTo>
                    <a:pt x="518" y="487"/>
                    <a:pt x="518" y="487"/>
                    <a:pt x="518" y="457"/>
                  </a:cubicBezTo>
                  <a:cubicBezTo>
                    <a:pt x="639" y="365"/>
                    <a:pt x="639" y="183"/>
                    <a:pt x="51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2363525" y="2413700"/>
              <a:ext cx="17500" cy="17500"/>
            </a:xfrm>
            <a:custGeom>
              <a:avLst/>
              <a:gdLst/>
              <a:ahLst/>
              <a:cxnLst/>
              <a:rect l="l" t="t" r="r" b="b"/>
              <a:pathLst>
                <a:path w="700" h="700" extrusionOk="0">
                  <a:moveTo>
                    <a:pt x="578" y="122"/>
                  </a:moveTo>
                  <a:cubicBezTo>
                    <a:pt x="487" y="0"/>
                    <a:pt x="274" y="0"/>
                    <a:pt x="153" y="122"/>
                  </a:cubicBezTo>
                  <a:cubicBezTo>
                    <a:pt x="153" y="122"/>
                    <a:pt x="153" y="122"/>
                    <a:pt x="153" y="122"/>
                  </a:cubicBezTo>
                  <a:cubicBezTo>
                    <a:pt x="153" y="152"/>
                    <a:pt x="122" y="152"/>
                    <a:pt x="122" y="152"/>
                  </a:cubicBezTo>
                  <a:cubicBezTo>
                    <a:pt x="1" y="274"/>
                    <a:pt x="1" y="456"/>
                    <a:pt x="122" y="578"/>
                  </a:cubicBezTo>
                  <a:cubicBezTo>
                    <a:pt x="244" y="700"/>
                    <a:pt x="426" y="700"/>
                    <a:pt x="548" y="578"/>
                  </a:cubicBezTo>
                  <a:cubicBezTo>
                    <a:pt x="548" y="578"/>
                    <a:pt x="548" y="578"/>
                    <a:pt x="578" y="548"/>
                  </a:cubicBezTo>
                  <a:cubicBezTo>
                    <a:pt x="578" y="548"/>
                    <a:pt x="578" y="548"/>
                    <a:pt x="578" y="548"/>
                  </a:cubicBezTo>
                  <a:cubicBezTo>
                    <a:pt x="700" y="426"/>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2286025" y="2490450"/>
              <a:ext cx="17500" cy="17500"/>
            </a:xfrm>
            <a:custGeom>
              <a:avLst/>
              <a:gdLst/>
              <a:ahLst/>
              <a:cxnLst/>
              <a:rect l="l" t="t" r="r" b="b"/>
              <a:pathLst>
                <a:path w="700" h="700" extrusionOk="0">
                  <a:moveTo>
                    <a:pt x="578" y="122"/>
                  </a:moveTo>
                  <a:cubicBezTo>
                    <a:pt x="456" y="0"/>
                    <a:pt x="274" y="0"/>
                    <a:pt x="152" y="122"/>
                  </a:cubicBezTo>
                  <a:cubicBezTo>
                    <a:pt x="152" y="122"/>
                    <a:pt x="152" y="122"/>
                    <a:pt x="152" y="122"/>
                  </a:cubicBezTo>
                  <a:cubicBezTo>
                    <a:pt x="122" y="152"/>
                    <a:pt x="122" y="152"/>
                    <a:pt x="122" y="152"/>
                  </a:cubicBezTo>
                  <a:cubicBezTo>
                    <a:pt x="0" y="274"/>
                    <a:pt x="0" y="456"/>
                    <a:pt x="122" y="578"/>
                  </a:cubicBezTo>
                  <a:cubicBezTo>
                    <a:pt x="213" y="700"/>
                    <a:pt x="426" y="700"/>
                    <a:pt x="548" y="578"/>
                  </a:cubicBezTo>
                  <a:cubicBezTo>
                    <a:pt x="548" y="578"/>
                    <a:pt x="548" y="578"/>
                    <a:pt x="548" y="548"/>
                  </a:cubicBezTo>
                  <a:cubicBezTo>
                    <a:pt x="578" y="548"/>
                    <a:pt x="578" y="548"/>
                    <a:pt x="578" y="548"/>
                  </a:cubicBezTo>
                  <a:cubicBezTo>
                    <a:pt x="700" y="426"/>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2207750" y="2411425"/>
              <a:ext cx="19775" cy="19775"/>
            </a:xfrm>
            <a:custGeom>
              <a:avLst/>
              <a:gdLst/>
              <a:ahLst/>
              <a:cxnLst/>
              <a:rect l="l" t="t" r="r" b="b"/>
              <a:pathLst>
                <a:path w="791" h="791" extrusionOk="0">
                  <a:moveTo>
                    <a:pt x="669" y="122"/>
                  </a:moveTo>
                  <a:cubicBezTo>
                    <a:pt x="548" y="0"/>
                    <a:pt x="305" y="0"/>
                    <a:pt x="183" y="122"/>
                  </a:cubicBezTo>
                  <a:cubicBezTo>
                    <a:pt x="183" y="122"/>
                    <a:pt x="183" y="152"/>
                    <a:pt x="153" y="152"/>
                  </a:cubicBezTo>
                  <a:cubicBezTo>
                    <a:pt x="153" y="152"/>
                    <a:pt x="153" y="152"/>
                    <a:pt x="153" y="183"/>
                  </a:cubicBezTo>
                  <a:cubicBezTo>
                    <a:pt x="1" y="304"/>
                    <a:pt x="1" y="517"/>
                    <a:pt x="122" y="669"/>
                  </a:cubicBezTo>
                  <a:cubicBezTo>
                    <a:pt x="274" y="791"/>
                    <a:pt x="487" y="791"/>
                    <a:pt x="639" y="669"/>
                  </a:cubicBezTo>
                  <a:cubicBezTo>
                    <a:pt x="639" y="639"/>
                    <a:pt x="639" y="639"/>
                    <a:pt x="639" y="639"/>
                  </a:cubicBezTo>
                  <a:cubicBezTo>
                    <a:pt x="639" y="639"/>
                    <a:pt x="669" y="639"/>
                    <a:pt x="669" y="608"/>
                  </a:cubicBezTo>
                  <a:cubicBezTo>
                    <a:pt x="791" y="487"/>
                    <a:pt x="79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2285275" y="2334675"/>
              <a:ext cx="20525" cy="19775"/>
            </a:xfrm>
            <a:custGeom>
              <a:avLst/>
              <a:gdLst/>
              <a:ahLst/>
              <a:cxnLst/>
              <a:rect l="l" t="t" r="r" b="b"/>
              <a:pathLst>
                <a:path w="821" h="791" extrusionOk="0">
                  <a:moveTo>
                    <a:pt x="669" y="122"/>
                  </a:moveTo>
                  <a:cubicBezTo>
                    <a:pt x="547" y="0"/>
                    <a:pt x="334" y="0"/>
                    <a:pt x="182" y="122"/>
                  </a:cubicBezTo>
                  <a:cubicBezTo>
                    <a:pt x="182" y="122"/>
                    <a:pt x="182" y="152"/>
                    <a:pt x="182" y="152"/>
                  </a:cubicBezTo>
                  <a:cubicBezTo>
                    <a:pt x="152" y="152"/>
                    <a:pt x="152" y="152"/>
                    <a:pt x="152" y="183"/>
                  </a:cubicBezTo>
                  <a:cubicBezTo>
                    <a:pt x="0" y="304"/>
                    <a:pt x="0" y="517"/>
                    <a:pt x="152" y="669"/>
                  </a:cubicBezTo>
                  <a:cubicBezTo>
                    <a:pt x="274" y="791"/>
                    <a:pt x="486" y="791"/>
                    <a:pt x="638" y="669"/>
                  </a:cubicBezTo>
                  <a:cubicBezTo>
                    <a:pt x="638" y="669"/>
                    <a:pt x="638" y="639"/>
                    <a:pt x="638" y="639"/>
                  </a:cubicBezTo>
                  <a:cubicBezTo>
                    <a:pt x="669" y="639"/>
                    <a:pt x="669" y="639"/>
                    <a:pt x="669" y="608"/>
                  </a:cubicBezTo>
                  <a:cubicBezTo>
                    <a:pt x="821" y="487"/>
                    <a:pt x="82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207750" y="2255650"/>
              <a:ext cx="22075" cy="22050"/>
            </a:xfrm>
            <a:custGeom>
              <a:avLst/>
              <a:gdLst/>
              <a:ahLst/>
              <a:cxnLst/>
              <a:rect l="l" t="t" r="r" b="b"/>
              <a:pathLst>
                <a:path w="883" h="882" extrusionOk="0">
                  <a:moveTo>
                    <a:pt x="730" y="152"/>
                  </a:moveTo>
                  <a:cubicBezTo>
                    <a:pt x="578" y="0"/>
                    <a:pt x="335" y="0"/>
                    <a:pt x="183" y="152"/>
                  </a:cubicBezTo>
                  <a:cubicBezTo>
                    <a:pt x="183" y="152"/>
                    <a:pt x="183" y="152"/>
                    <a:pt x="183" y="152"/>
                  </a:cubicBezTo>
                  <a:cubicBezTo>
                    <a:pt x="153" y="183"/>
                    <a:pt x="153" y="183"/>
                    <a:pt x="153" y="183"/>
                  </a:cubicBezTo>
                  <a:cubicBezTo>
                    <a:pt x="1" y="335"/>
                    <a:pt x="1" y="578"/>
                    <a:pt x="153" y="730"/>
                  </a:cubicBezTo>
                  <a:cubicBezTo>
                    <a:pt x="305" y="882"/>
                    <a:pt x="548" y="882"/>
                    <a:pt x="700" y="730"/>
                  </a:cubicBezTo>
                  <a:cubicBezTo>
                    <a:pt x="700" y="730"/>
                    <a:pt x="700" y="730"/>
                    <a:pt x="700" y="699"/>
                  </a:cubicBezTo>
                  <a:cubicBezTo>
                    <a:pt x="700" y="699"/>
                    <a:pt x="730" y="699"/>
                    <a:pt x="730" y="699"/>
                  </a:cubicBezTo>
                  <a:cubicBezTo>
                    <a:pt x="882" y="547"/>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2129475" y="2332400"/>
              <a:ext cx="22825" cy="22050"/>
            </a:xfrm>
            <a:custGeom>
              <a:avLst/>
              <a:gdLst/>
              <a:ahLst/>
              <a:cxnLst/>
              <a:rect l="l" t="t" r="r" b="b"/>
              <a:pathLst>
                <a:path w="913" h="882" extrusionOk="0">
                  <a:moveTo>
                    <a:pt x="761" y="152"/>
                  </a:moveTo>
                  <a:cubicBezTo>
                    <a:pt x="609" y="0"/>
                    <a:pt x="366" y="0"/>
                    <a:pt x="214" y="152"/>
                  </a:cubicBezTo>
                  <a:cubicBezTo>
                    <a:pt x="183" y="152"/>
                    <a:pt x="183" y="152"/>
                    <a:pt x="183" y="152"/>
                  </a:cubicBezTo>
                  <a:cubicBezTo>
                    <a:pt x="183" y="183"/>
                    <a:pt x="183" y="183"/>
                    <a:pt x="153" y="183"/>
                  </a:cubicBezTo>
                  <a:cubicBezTo>
                    <a:pt x="1" y="335"/>
                    <a:pt x="1" y="578"/>
                    <a:pt x="153" y="730"/>
                  </a:cubicBezTo>
                  <a:cubicBezTo>
                    <a:pt x="305" y="882"/>
                    <a:pt x="548" y="882"/>
                    <a:pt x="700" y="730"/>
                  </a:cubicBezTo>
                  <a:cubicBezTo>
                    <a:pt x="730" y="730"/>
                    <a:pt x="730" y="730"/>
                    <a:pt x="730" y="699"/>
                  </a:cubicBezTo>
                  <a:cubicBezTo>
                    <a:pt x="730" y="699"/>
                    <a:pt x="761" y="699"/>
                    <a:pt x="761" y="699"/>
                  </a:cubicBezTo>
                  <a:cubicBezTo>
                    <a:pt x="913" y="547"/>
                    <a:pt x="913" y="304"/>
                    <a:pt x="76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129475" y="2176625"/>
              <a:ext cx="24350" cy="24325"/>
            </a:xfrm>
            <a:custGeom>
              <a:avLst/>
              <a:gdLst/>
              <a:ahLst/>
              <a:cxnLst/>
              <a:rect l="l" t="t" r="r" b="b"/>
              <a:pathLst>
                <a:path w="974" h="973" extrusionOk="0">
                  <a:moveTo>
                    <a:pt x="822" y="152"/>
                  </a:moveTo>
                  <a:cubicBezTo>
                    <a:pt x="639" y="0"/>
                    <a:pt x="396" y="0"/>
                    <a:pt x="214" y="152"/>
                  </a:cubicBezTo>
                  <a:cubicBezTo>
                    <a:pt x="214" y="152"/>
                    <a:pt x="214" y="182"/>
                    <a:pt x="183" y="182"/>
                  </a:cubicBezTo>
                  <a:cubicBezTo>
                    <a:pt x="183" y="182"/>
                    <a:pt x="183" y="182"/>
                    <a:pt x="153" y="213"/>
                  </a:cubicBezTo>
                  <a:cubicBezTo>
                    <a:pt x="1" y="365"/>
                    <a:pt x="1" y="638"/>
                    <a:pt x="153" y="821"/>
                  </a:cubicBezTo>
                  <a:cubicBezTo>
                    <a:pt x="335" y="973"/>
                    <a:pt x="609" y="973"/>
                    <a:pt x="761" y="821"/>
                  </a:cubicBezTo>
                  <a:cubicBezTo>
                    <a:pt x="761" y="790"/>
                    <a:pt x="791" y="790"/>
                    <a:pt x="791" y="790"/>
                  </a:cubicBezTo>
                  <a:cubicBezTo>
                    <a:pt x="791" y="760"/>
                    <a:pt x="791" y="760"/>
                    <a:pt x="822" y="760"/>
                  </a:cubicBezTo>
                  <a:cubicBezTo>
                    <a:pt x="974" y="608"/>
                    <a:pt x="974" y="334"/>
                    <a:pt x="822"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2051225" y="2253375"/>
              <a:ext cx="25100" cy="24325"/>
            </a:xfrm>
            <a:custGeom>
              <a:avLst/>
              <a:gdLst/>
              <a:ahLst/>
              <a:cxnLst/>
              <a:rect l="l" t="t" r="r" b="b"/>
              <a:pathLst>
                <a:path w="1004" h="973" extrusionOk="0">
                  <a:moveTo>
                    <a:pt x="851" y="152"/>
                  </a:moveTo>
                  <a:cubicBezTo>
                    <a:pt x="669" y="0"/>
                    <a:pt x="395" y="0"/>
                    <a:pt x="243" y="152"/>
                  </a:cubicBezTo>
                  <a:cubicBezTo>
                    <a:pt x="213" y="152"/>
                    <a:pt x="213" y="182"/>
                    <a:pt x="213" y="182"/>
                  </a:cubicBezTo>
                  <a:cubicBezTo>
                    <a:pt x="213" y="182"/>
                    <a:pt x="183" y="182"/>
                    <a:pt x="183" y="182"/>
                  </a:cubicBezTo>
                  <a:cubicBezTo>
                    <a:pt x="31" y="365"/>
                    <a:pt x="0" y="638"/>
                    <a:pt x="183" y="821"/>
                  </a:cubicBezTo>
                  <a:cubicBezTo>
                    <a:pt x="335" y="973"/>
                    <a:pt x="608" y="973"/>
                    <a:pt x="790" y="790"/>
                  </a:cubicBezTo>
                  <a:cubicBezTo>
                    <a:pt x="790" y="790"/>
                    <a:pt x="790" y="790"/>
                    <a:pt x="821" y="790"/>
                  </a:cubicBezTo>
                  <a:cubicBezTo>
                    <a:pt x="821" y="760"/>
                    <a:pt x="821" y="760"/>
                    <a:pt x="821" y="760"/>
                  </a:cubicBezTo>
                  <a:cubicBezTo>
                    <a:pt x="1003" y="608"/>
                    <a:pt x="1003" y="334"/>
                    <a:pt x="85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1973700" y="2173575"/>
              <a:ext cx="26625" cy="27375"/>
            </a:xfrm>
            <a:custGeom>
              <a:avLst/>
              <a:gdLst/>
              <a:ahLst/>
              <a:cxnLst/>
              <a:rect l="l" t="t" r="r" b="b"/>
              <a:pathLst>
                <a:path w="1065" h="1095" extrusionOk="0">
                  <a:moveTo>
                    <a:pt x="882" y="213"/>
                  </a:moveTo>
                  <a:cubicBezTo>
                    <a:pt x="700" y="31"/>
                    <a:pt x="396" y="0"/>
                    <a:pt x="214" y="183"/>
                  </a:cubicBezTo>
                  <a:cubicBezTo>
                    <a:pt x="214" y="213"/>
                    <a:pt x="214" y="213"/>
                    <a:pt x="214" y="213"/>
                  </a:cubicBezTo>
                  <a:cubicBezTo>
                    <a:pt x="214" y="244"/>
                    <a:pt x="183" y="244"/>
                    <a:pt x="183" y="244"/>
                  </a:cubicBezTo>
                  <a:cubicBezTo>
                    <a:pt x="1" y="426"/>
                    <a:pt x="1" y="730"/>
                    <a:pt x="183" y="912"/>
                  </a:cubicBezTo>
                  <a:cubicBezTo>
                    <a:pt x="366" y="1095"/>
                    <a:pt x="669" y="1095"/>
                    <a:pt x="852" y="912"/>
                  </a:cubicBezTo>
                  <a:cubicBezTo>
                    <a:pt x="852" y="912"/>
                    <a:pt x="852" y="882"/>
                    <a:pt x="852" y="882"/>
                  </a:cubicBezTo>
                  <a:cubicBezTo>
                    <a:pt x="882" y="882"/>
                    <a:pt x="882" y="882"/>
                    <a:pt x="882" y="882"/>
                  </a:cubicBezTo>
                  <a:cubicBezTo>
                    <a:pt x="1065" y="700"/>
                    <a:pt x="1065" y="396"/>
                    <a:pt x="88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2051225" y="2096825"/>
              <a:ext cx="27375" cy="27375"/>
            </a:xfrm>
            <a:custGeom>
              <a:avLst/>
              <a:gdLst/>
              <a:ahLst/>
              <a:cxnLst/>
              <a:rect l="l" t="t" r="r" b="b"/>
              <a:pathLst>
                <a:path w="1095" h="1095" extrusionOk="0">
                  <a:moveTo>
                    <a:pt x="912" y="213"/>
                  </a:moveTo>
                  <a:cubicBezTo>
                    <a:pt x="730" y="31"/>
                    <a:pt x="426" y="1"/>
                    <a:pt x="243" y="183"/>
                  </a:cubicBezTo>
                  <a:cubicBezTo>
                    <a:pt x="213" y="213"/>
                    <a:pt x="213" y="213"/>
                    <a:pt x="213" y="213"/>
                  </a:cubicBezTo>
                  <a:cubicBezTo>
                    <a:pt x="213" y="244"/>
                    <a:pt x="183" y="244"/>
                    <a:pt x="183" y="244"/>
                  </a:cubicBezTo>
                  <a:cubicBezTo>
                    <a:pt x="0" y="426"/>
                    <a:pt x="0" y="730"/>
                    <a:pt x="183" y="912"/>
                  </a:cubicBezTo>
                  <a:cubicBezTo>
                    <a:pt x="365" y="1095"/>
                    <a:pt x="669" y="1095"/>
                    <a:pt x="851" y="912"/>
                  </a:cubicBezTo>
                  <a:cubicBezTo>
                    <a:pt x="851" y="912"/>
                    <a:pt x="851" y="882"/>
                    <a:pt x="882" y="882"/>
                  </a:cubicBezTo>
                  <a:cubicBezTo>
                    <a:pt x="882" y="882"/>
                    <a:pt x="882" y="882"/>
                    <a:pt x="912" y="882"/>
                  </a:cubicBezTo>
                  <a:cubicBezTo>
                    <a:pt x="1094" y="700"/>
                    <a:pt x="1094" y="396"/>
                    <a:pt x="91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1895450" y="2094550"/>
              <a:ext cx="29650" cy="29650"/>
            </a:xfrm>
            <a:custGeom>
              <a:avLst/>
              <a:gdLst/>
              <a:ahLst/>
              <a:cxnLst/>
              <a:rect l="l" t="t" r="r" b="b"/>
              <a:pathLst>
                <a:path w="1186" h="1186" extrusionOk="0">
                  <a:moveTo>
                    <a:pt x="973" y="213"/>
                  </a:moveTo>
                  <a:cubicBezTo>
                    <a:pt x="790" y="0"/>
                    <a:pt x="456" y="0"/>
                    <a:pt x="243" y="213"/>
                  </a:cubicBezTo>
                  <a:cubicBezTo>
                    <a:pt x="243" y="213"/>
                    <a:pt x="243" y="244"/>
                    <a:pt x="243" y="244"/>
                  </a:cubicBezTo>
                  <a:cubicBezTo>
                    <a:pt x="213" y="244"/>
                    <a:pt x="213" y="244"/>
                    <a:pt x="213" y="244"/>
                  </a:cubicBezTo>
                  <a:cubicBezTo>
                    <a:pt x="0" y="456"/>
                    <a:pt x="0" y="791"/>
                    <a:pt x="213" y="973"/>
                  </a:cubicBezTo>
                  <a:cubicBezTo>
                    <a:pt x="395" y="1186"/>
                    <a:pt x="730" y="1186"/>
                    <a:pt x="942" y="973"/>
                  </a:cubicBezTo>
                  <a:cubicBezTo>
                    <a:pt x="942" y="973"/>
                    <a:pt x="942" y="973"/>
                    <a:pt x="942" y="973"/>
                  </a:cubicBezTo>
                  <a:cubicBezTo>
                    <a:pt x="942" y="943"/>
                    <a:pt x="973" y="943"/>
                    <a:pt x="973" y="943"/>
                  </a:cubicBezTo>
                  <a:cubicBezTo>
                    <a:pt x="1185" y="760"/>
                    <a:pt x="1185" y="42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1972950" y="2017800"/>
              <a:ext cx="29650" cy="29650"/>
            </a:xfrm>
            <a:custGeom>
              <a:avLst/>
              <a:gdLst/>
              <a:ahLst/>
              <a:cxnLst/>
              <a:rect l="l" t="t" r="r" b="b"/>
              <a:pathLst>
                <a:path w="1186" h="1186" extrusionOk="0">
                  <a:moveTo>
                    <a:pt x="1003" y="213"/>
                  </a:moveTo>
                  <a:cubicBezTo>
                    <a:pt x="791" y="31"/>
                    <a:pt x="456" y="0"/>
                    <a:pt x="274" y="213"/>
                  </a:cubicBezTo>
                  <a:cubicBezTo>
                    <a:pt x="244" y="213"/>
                    <a:pt x="244" y="244"/>
                    <a:pt x="244" y="244"/>
                  </a:cubicBezTo>
                  <a:cubicBezTo>
                    <a:pt x="244" y="244"/>
                    <a:pt x="213" y="244"/>
                    <a:pt x="213" y="244"/>
                  </a:cubicBezTo>
                  <a:cubicBezTo>
                    <a:pt x="31" y="456"/>
                    <a:pt x="0" y="791"/>
                    <a:pt x="213" y="973"/>
                  </a:cubicBezTo>
                  <a:cubicBezTo>
                    <a:pt x="426" y="1186"/>
                    <a:pt x="730" y="1186"/>
                    <a:pt x="943" y="973"/>
                  </a:cubicBezTo>
                  <a:cubicBezTo>
                    <a:pt x="943" y="973"/>
                    <a:pt x="943" y="973"/>
                    <a:pt x="973" y="973"/>
                  </a:cubicBezTo>
                  <a:cubicBezTo>
                    <a:pt x="973" y="943"/>
                    <a:pt x="973" y="943"/>
                    <a:pt x="973" y="943"/>
                  </a:cubicBezTo>
                  <a:cubicBezTo>
                    <a:pt x="1186" y="730"/>
                    <a:pt x="118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1895450" y="1938775"/>
              <a:ext cx="31175" cy="31925"/>
            </a:xfrm>
            <a:custGeom>
              <a:avLst/>
              <a:gdLst/>
              <a:ahLst/>
              <a:cxnLst/>
              <a:rect l="l" t="t" r="r" b="b"/>
              <a:pathLst>
                <a:path w="1247" h="1277" extrusionOk="0">
                  <a:moveTo>
                    <a:pt x="1033" y="243"/>
                  </a:moveTo>
                  <a:cubicBezTo>
                    <a:pt x="821" y="0"/>
                    <a:pt x="456" y="0"/>
                    <a:pt x="243" y="213"/>
                  </a:cubicBezTo>
                  <a:cubicBezTo>
                    <a:pt x="243" y="243"/>
                    <a:pt x="243" y="243"/>
                    <a:pt x="243" y="243"/>
                  </a:cubicBezTo>
                  <a:cubicBezTo>
                    <a:pt x="243" y="243"/>
                    <a:pt x="213" y="274"/>
                    <a:pt x="213" y="274"/>
                  </a:cubicBezTo>
                  <a:cubicBezTo>
                    <a:pt x="0" y="487"/>
                    <a:pt x="0" y="851"/>
                    <a:pt x="213" y="1064"/>
                  </a:cubicBezTo>
                  <a:cubicBezTo>
                    <a:pt x="426" y="1277"/>
                    <a:pt x="790" y="1277"/>
                    <a:pt x="1003" y="1064"/>
                  </a:cubicBezTo>
                  <a:cubicBezTo>
                    <a:pt x="1003" y="1064"/>
                    <a:pt x="1003" y="1034"/>
                    <a:pt x="1003" y="1034"/>
                  </a:cubicBezTo>
                  <a:cubicBezTo>
                    <a:pt x="1033" y="1034"/>
                    <a:pt x="1033" y="1034"/>
                    <a:pt x="1033" y="1034"/>
                  </a:cubicBezTo>
                  <a:cubicBezTo>
                    <a:pt x="1246" y="821"/>
                    <a:pt x="1246" y="456"/>
                    <a:pt x="1033"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1817175" y="2015525"/>
              <a:ext cx="31925" cy="31925"/>
            </a:xfrm>
            <a:custGeom>
              <a:avLst/>
              <a:gdLst/>
              <a:ahLst/>
              <a:cxnLst/>
              <a:rect l="l" t="t" r="r" b="b"/>
              <a:pathLst>
                <a:path w="1277" h="1277" extrusionOk="0">
                  <a:moveTo>
                    <a:pt x="1064" y="243"/>
                  </a:moveTo>
                  <a:cubicBezTo>
                    <a:pt x="851" y="0"/>
                    <a:pt x="487" y="0"/>
                    <a:pt x="274" y="213"/>
                  </a:cubicBezTo>
                  <a:cubicBezTo>
                    <a:pt x="274" y="243"/>
                    <a:pt x="274" y="243"/>
                    <a:pt x="243" y="243"/>
                  </a:cubicBezTo>
                  <a:cubicBezTo>
                    <a:pt x="243" y="243"/>
                    <a:pt x="243" y="274"/>
                    <a:pt x="243" y="274"/>
                  </a:cubicBezTo>
                  <a:cubicBezTo>
                    <a:pt x="0" y="487"/>
                    <a:pt x="0" y="851"/>
                    <a:pt x="213" y="1064"/>
                  </a:cubicBezTo>
                  <a:cubicBezTo>
                    <a:pt x="456" y="1277"/>
                    <a:pt x="791" y="1277"/>
                    <a:pt x="1003" y="1064"/>
                  </a:cubicBezTo>
                  <a:cubicBezTo>
                    <a:pt x="1034" y="1064"/>
                    <a:pt x="1034" y="1034"/>
                    <a:pt x="1034" y="1034"/>
                  </a:cubicBezTo>
                  <a:cubicBezTo>
                    <a:pt x="1034" y="1034"/>
                    <a:pt x="1064" y="1034"/>
                    <a:pt x="1064" y="1034"/>
                  </a:cubicBezTo>
                  <a:cubicBezTo>
                    <a:pt x="1277" y="790"/>
                    <a:pt x="1277" y="456"/>
                    <a:pt x="1064"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1817175" y="1859750"/>
              <a:ext cx="34225" cy="34200"/>
            </a:xfrm>
            <a:custGeom>
              <a:avLst/>
              <a:gdLst/>
              <a:ahLst/>
              <a:cxnLst/>
              <a:rect l="l" t="t" r="r" b="b"/>
              <a:pathLst>
                <a:path w="1369" h="1368" extrusionOk="0">
                  <a:moveTo>
                    <a:pt x="1125" y="243"/>
                  </a:moveTo>
                  <a:cubicBezTo>
                    <a:pt x="882" y="0"/>
                    <a:pt x="517" y="0"/>
                    <a:pt x="274" y="243"/>
                  </a:cubicBezTo>
                  <a:cubicBezTo>
                    <a:pt x="274" y="243"/>
                    <a:pt x="274" y="274"/>
                    <a:pt x="274" y="274"/>
                  </a:cubicBezTo>
                  <a:cubicBezTo>
                    <a:pt x="243" y="274"/>
                    <a:pt x="243" y="274"/>
                    <a:pt x="243" y="274"/>
                  </a:cubicBezTo>
                  <a:cubicBezTo>
                    <a:pt x="0" y="517"/>
                    <a:pt x="0" y="882"/>
                    <a:pt x="243" y="1125"/>
                  </a:cubicBezTo>
                  <a:cubicBezTo>
                    <a:pt x="456" y="1368"/>
                    <a:pt x="851" y="1368"/>
                    <a:pt x="1064" y="1155"/>
                  </a:cubicBezTo>
                  <a:cubicBezTo>
                    <a:pt x="1095" y="1125"/>
                    <a:pt x="1095" y="1125"/>
                    <a:pt x="1095" y="1125"/>
                  </a:cubicBezTo>
                  <a:cubicBezTo>
                    <a:pt x="1095" y="1094"/>
                    <a:pt x="1125" y="1094"/>
                    <a:pt x="1125" y="1094"/>
                  </a:cubicBezTo>
                  <a:cubicBezTo>
                    <a:pt x="1368" y="851"/>
                    <a:pt x="1368" y="486"/>
                    <a:pt x="112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1739650" y="1936500"/>
              <a:ext cx="33475" cy="34200"/>
            </a:xfrm>
            <a:custGeom>
              <a:avLst/>
              <a:gdLst/>
              <a:ahLst/>
              <a:cxnLst/>
              <a:rect l="l" t="t" r="r" b="b"/>
              <a:pathLst>
                <a:path w="1339" h="1368" extrusionOk="0">
                  <a:moveTo>
                    <a:pt x="1126" y="243"/>
                  </a:moveTo>
                  <a:cubicBezTo>
                    <a:pt x="882" y="0"/>
                    <a:pt x="518" y="0"/>
                    <a:pt x="274" y="243"/>
                  </a:cubicBezTo>
                  <a:cubicBezTo>
                    <a:pt x="274" y="243"/>
                    <a:pt x="274" y="274"/>
                    <a:pt x="244" y="274"/>
                  </a:cubicBezTo>
                  <a:cubicBezTo>
                    <a:pt x="244" y="274"/>
                    <a:pt x="244" y="274"/>
                    <a:pt x="214" y="274"/>
                  </a:cubicBezTo>
                  <a:cubicBezTo>
                    <a:pt x="1" y="517"/>
                    <a:pt x="1" y="882"/>
                    <a:pt x="214" y="1125"/>
                  </a:cubicBezTo>
                  <a:cubicBezTo>
                    <a:pt x="457" y="1368"/>
                    <a:pt x="822" y="1368"/>
                    <a:pt x="1065" y="1125"/>
                  </a:cubicBezTo>
                  <a:cubicBezTo>
                    <a:pt x="1065" y="1125"/>
                    <a:pt x="1095" y="1125"/>
                    <a:pt x="1095" y="1125"/>
                  </a:cubicBezTo>
                  <a:cubicBezTo>
                    <a:pt x="1095" y="1094"/>
                    <a:pt x="1095" y="1094"/>
                    <a:pt x="1126" y="1094"/>
                  </a:cubicBezTo>
                  <a:cubicBezTo>
                    <a:pt x="1338" y="851"/>
                    <a:pt x="1338" y="486"/>
                    <a:pt x="112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1738900" y="1780700"/>
              <a:ext cx="36500" cy="36500"/>
            </a:xfrm>
            <a:custGeom>
              <a:avLst/>
              <a:gdLst/>
              <a:ahLst/>
              <a:cxnLst/>
              <a:rect l="l" t="t" r="r" b="b"/>
              <a:pathLst>
                <a:path w="1460" h="1460" extrusionOk="0">
                  <a:moveTo>
                    <a:pt x="1216" y="275"/>
                  </a:moveTo>
                  <a:cubicBezTo>
                    <a:pt x="973" y="1"/>
                    <a:pt x="548" y="1"/>
                    <a:pt x="304" y="244"/>
                  </a:cubicBezTo>
                  <a:cubicBezTo>
                    <a:pt x="304" y="275"/>
                    <a:pt x="304" y="275"/>
                    <a:pt x="274" y="275"/>
                  </a:cubicBezTo>
                  <a:cubicBezTo>
                    <a:pt x="274" y="305"/>
                    <a:pt x="274" y="305"/>
                    <a:pt x="274" y="305"/>
                  </a:cubicBezTo>
                  <a:cubicBezTo>
                    <a:pt x="1" y="548"/>
                    <a:pt x="1" y="974"/>
                    <a:pt x="244" y="1217"/>
                  </a:cubicBezTo>
                  <a:cubicBezTo>
                    <a:pt x="517" y="1460"/>
                    <a:pt x="912" y="1460"/>
                    <a:pt x="1156" y="1217"/>
                  </a:cubicBezTo>
                  <a:cubicBezTo>
                    <a:pt x="1156" y="1217"/>
                    <a:pt x="1186" y="1186"/>
                    <a:pt x="1186" y="1186"/>
                  </a:cubicBezTo>
                  <a:cubicBezTo>
                    <a:pt x="1186" y="1186"/>
                    <a:pt x="1216" y="1186"/>
                    <a:pt x="1216" y="1186"/>
                  </a:cubicBezTo>
                  <a:cubicBezTo>
                    <a:pt x="1460" y="913"/>
                    <a:pt x="1460" y="518"/>
                    <a:pt x="1216"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1661400" y="1857450"/>
              <a:ext cx="36500" cy="36500"/>
            </a:xfrm>
            <a:custGeom>
              <a:avLst/>
              <a:gdLst/>
              <a:ahLst/>
              <a:cxnLst/>
              <a:rect l="l" t="t" r="r" b="b"/>
              <a:pathLst>
                <a:path w="1460" h="1460" extrusionOk="0">
                  <a:moveTo>
                    <a:pt x="1216" y="274"/>
                  </a:moveTo>
                  <a:cubicBezTo>
                    <a:pt x="942" y="1"/>
                    <a:pt x="547" y="1"/>
                    <a:pt x="304" y="244"/>
                  </a:cubicBezTo>
                  <a:cubicBezTo>
                    <a:pt x="274" y="274"/>
                    <a:pt x="274" y="274"/>
                    <a:pt x="274" y="274"/>
                  </a:cubicBezTo>
                  <a:cubicBezTo>
                    <a:pt x="274" y="305"/>
                    <a:pt x="274" y="305"/>
                    <a:pt x="243" y="305"/>
                  </a:cubicBezTo>
                  <a:cubicBezTo>
                    <a:pt x="0" y="548"/>
                    <a:pt x="0" y="943"/>
                    <a:pt x="243" y="1217"/>
                  </a:cubicBezTo>
                  <a:cubicBezTo>
                    <a:pt x="486" y="1460"/>
                    <a:pt x="912" y="1460"/>
                    <a:pt x="1155" y="1217"/>
                  </a:cubicBezTo>
                  <a:cubicBezTo>
                    <a:pt x="1155" y="1217"/>
                    <a:pt x="1155" y="1186"/>
                    <a:pt x="1186" y="1186"/>
                  </a:cubicBezTo>
                  <a:cubicBezTo>
                    <a:pt x="1186" y="1186"/>
                    <a:pt x="1186" y="1186"/>
                    <a:pt x="1186" y="1186"/>
                  </a:cubicBezTo>
                  <a:cubicBezTo>
                    <a:pt x="1459" y="913"/>
                    <a:pt x="1459" y="518"/>
                    <a:pt x="121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1660625" y="1701675"/>
              <a:ext cx="38775" cy="38800"/>
            </a:xfrm>
            <a:custGeom>
              <a:avLst/>
              <a:gdLst/>
              <a:ahLst/>
              <a:cxnLst/>
              <a:rect l="l" t="t" r="r" b="b"/>
              <a:pathLst>
                <a:path w="1551" h="1552" extrusionOk="0">
                  <a:moveTo>
                    <a:pt x="1308" y="274"/>
                  </a:moveTo>
                  <a:cubicBezTo>
                    <a:pt x="1034" y="1"/>
                    <a:pt x="609" y="1"/>
                    <a:pt x="335" y="274"/>
                  </a:cubicBezTo>
                  <a:cubicBezTo>
                    <a:pt x="335" y="274"/>
                    <a:pt x="305" y="274"/>
                    <a:pt x="305" y="305"/>
                  </a:cubicBezTo>
                  <a:cubicBezTo>
                    <a:pt x="305" y="305"/>
                    <a:pt x="305" y="305"/>
                    <a:pt x="274" y="305"/>
                  </a:cubicBezTo>
                  <a:cubicBezTo>
                    <a:pt x="31" y="578"/>
                    <a:pt x="1" y="1004"/>
                    <a:pt x="274" y="1277"/>
                  </a:cubicBezTo>
                  <a:cubicBezTo>
                    <a:pt x="548" y="1551"/>
                    <a:pt x="973" y="1551"/>
                    <a:pt x="1247" y="1308"/>
                  </a:cubicBezTo>
                  <a:cubicBezTo>
                    <a:pt x="1247" y="1277"/>
                    <a:pt x="1247" y="1277"/>
                    <a:pt x="1277" y="1277"/>
                  </a:cubicBezTo>
                  <a:cubicBezTo>
                    <a:pt x="1277" y="1247"/>
                    <a:pt x="1277" y="1247"/>
                    <a:pt x="1308" y="1247"/>
                  </a:cubicBezTo>
                  <a:cubicBezTo>
                    <a:pt x="1551" y="973"/>
                    <a:pt x="1551" y="548"/>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1583125" y="1778425"/>
              <a:ext cx="38775" cy="38775"/>
            </a:xfrm>
            <a:custGeom>
              <a:avLst/>
              <a:gdLst/>
              <a:ahLst/>
              <a:cxnLst/>
              <a:rect l="l" t="t" r="r" b="b"/>
              <a:pathLst>
                <a:path w="1551" h="1551" extrusionOk="0">
                  <a:moveTo>
                    <a:pt x="1277" y="274"/>
                  </a:moveTo>
                  <a:cubicBezTo>
                    <a:pt x="1034" y="1"/>
                    <a:pt x="578" y="1"/>
                    <a:pt x="304" y="274"/>
                  </a:cubicBezTo>
                  <a:cubicBezTo>
                    <a:pt x="304" y="274"/>
                    <a:pt x="304" y="274"/>
                    <a:pt x="304" y="305"/>
                  </a:cubicBezTo>
                  <a:cubicBezTo>
                    <a:pt x="304" y="305"/>
                    <a:pt x="274" y="305"/>
                    <a:pt x="274" y="305"/>
                  </a:cubicBezTo>
                  <a:cubicBezTo>
                    <a:pt x="0" y="578"/>
                    <a:pt x="0" y="1004"/>
                    <a:pt x="274" y="1277"/>
                  </a:cubicBezTo>
                  <a:cubicBezTo>
                    <a:pt x="548" y="1551"/>
                    <a:pt x="973" y="1551"/>
                    <a:pt x="1247" y="1277"/>
                  </a:cubicBezTo>
                  <a:cubicBezTo>
                    <a:pt x="1247" y="1277"/>
                    <a:pt x="1247" y="1277"/>
                    <a:pt x="1247" y="1277"/>
                  </a:cubicBezTo>
                  <a:cubicBezTo>
                    <a:pt x="1277" y="1247"/>
                    <a:pt x="1277" y="1247"/>
                    <a:pt x="1277" y="1247"/>
                  </a:cubicBezTo>
                  <a:cubicBezTo>
                    <a:pt x="1551" y="973"/>
                    <a:pt x="1551"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1504850" y="1699400"/>
              <a:ext cx="41825" cy="41075"/>
            </a:xfrm>
            <a:custGeom>
              <a:avLst/>
              <a:gdLst/>
              <a:ahLst/>
              <a:cxnLst/>
              <a:rect l="l" t="t" r="r" b="b"/>
              <a:pathLst>
                <a:path w="1673" h="1643" extrusionOk="0">
                  <a:moveTo>
                    <a:pt x="1368" y="305"/>
                  </a:moveTo>
                  <a:cubicBezTo>
                    <a:pt x="1095" y="1"/>
                    <a:pt x="639" y="1"/>
                    <a:pt x="335" y="274"/>
                  </a:cubicBezTo>
                  <a:cubicBezTo>
                    <a:pt x="335" y="305"/>
                    <a:pt x="335" y="305"/>
                    <a:pt x="335" y="305"/>
                  </a:cubicBezTo>
                  <a:cubicBezTo>
                    <a:pt x="335" y="305"/>
                    <a:pt x="305" y="335"/>
                    <a:pt x="305" y="335"/>
                  </a:cubicBezTo>
                  <a:cubicBezTo>
                    <a:pt x="1" y="609"/>
                    <a:pt x="1" y="1064"/>
                    <a:pt x="305" y="1368"/>
                  </a:cubicBezTo>
                  <a:cubicBezTo>
                    <a:pt x="578" y="1642"/>
                    <a:pt x="1034" y="1642"/>
                    <a:pt x="1338" y="1368"/>
                  </a:cubicBezTo>
                  <a:cubicBezTo>
                    <a:pt x="1338" y="1368"/>
                    <a:pt x="1338" y="1338"/>
                    <a:pt x="1338" y="1338"/>
                  </a:cubicBezTo>
                  <a:cubicBezTo>
                    <a:pt x="1338" y="1338"/>
                    <a:pt x="1368" y="1338"/>
                    <a:pt x="1368" y="1338"/>
                  </a:cubicBezTo>
                  <a:cubicBezTo>
                    <a:pt x="1672" y="1034"/>
                    <a:pt x="1672" y="578"/>
                    <a:pt x="136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1583125" y="1622650"/>
              <a:ext cx="41050" cy="41075"/>
            </a:xfrm>
            <a:custGeom>
              <a:avLst/>
              <a:gdLst/>
              <a:ahLst/>
              <a:cxnLst/>
              <a:rect l="l" t="t" r="r" b="b"/>
              <a:pathLst>
                <a:path w="1642" h="1643" extrusionOk="0">
                  <a:moveTo>
                    <a:pt x="1338" y="305"/>
                  </a:moveTo>
                  <a:cubicBezTo>
                    <a:pt x="1064" y="1"/>
                    <a:pt x="608" y="1"/>
                    <a:pt x="335" y="274"/>
                  </a:cubicBezTo>
                  <a:cubicBezTo>
                    <a:pt x="304" y="305"/>
                    <a:pt x="304" y="305"/>
                    <a:pt x="304" y="305"/>
                  </a:cubicBezTo>
                  <a:cubicBezTo>
                    <a:pt x="304" y="335"/>
                    <a:pt x="274" y="335"/>
                    <a:pt x="274" y="335"/>
                  </a:cubicBezTo>
                  <a:cubicBezTo>
                    <a:pt x="0" y="609"/>
                    <a:pt x="0" y="1065"/>
                    <a:pt x="274" y="1368"/>
                  </a:cubicBezTo>
                  <a:cubicBezTo>
                    <a:pt x="548" y="1642"/>
                    <a:pt x="1034" y="1642"/>
                    <a:pt x="1307" y="1368"/>
                  </a:cubicBezTo>
                  <a:cubicBezTo>
                    <a:pt x="1307" y="1368"/>
                    <a:pt x="1307" y="1338"/>
                    <a:pt x="1307" y="1338"/>
                  </a:cubicBezTo>
                  <a:cubicBezTo>
                    <a:pt x="1338" y="1338"/>
                    <a:pt x="1338" y="1338"/>
                    <a:pt x="1338" y="1338"/>
                  </a:cubicBezTo>
                  <a:cubicBezTo>
                    <a:pt x="1642" y="1034"/>
                    <a:pt x="1642" y="578"/>
                    <a:pt x="133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1427350" y="1620375"/>
              <a:ext cx="43325" cy="43350"/>
            </a:xfrm>
            <a:custGeom>
              <a:avLst/>
              <a:gdLst/>
              <a:ahLst/>
              <a:cxnLst/>
              <a:rect l="l" t="t" r="r" b="b"/>
              <a:pathLst>
                <a:path w="1733" h="1734" extrusionOk="0">
                  <a:moveTo>
                    <a:pt x="1429" y="304"/>
                  </a:moveTo>
                  <a:cubicBezTo>
                    <a:pt x="1125" y="1"/>
                    <a:pt x="639" y="1"/>
                    <a:pt x="335" y="304"/>
                  </a:cubicBezTo>
                  <a:cubicBezTo>
                    <a:pt x="335" y="304"/>
                    <a:pt x="335" y="304"/>
                    <a:pt x="335" y="335"/>
                  </a:cubicBezTo>
                  <a:cubicBezTo>
                    <a:pt x="304" y="335"/>
                    <a:pt x="304" y="335"/>
                    <a:pt x="304" y="335"/>
                  </a:cubicBezTo>
                  <a:cubicBezTo>
                    <a:pt x="0" y="639"/>
                    <a:pt x="0" y="1125"/>
                    <a:pt x="274" y="1429"/>
                  </a:cubicBezTo>
                  <a:cubicBezTo>
                    <a:pt x="578" y="1733"/>
                    <a:pt x="1064" y="1733"/>
                    <a:pt x="1368" y="1429"/>
                  </a:cubicBezTo>
                  <a:cubicBezTo>
                    <a:pt x="1398" y="1429"/>
                    <a:pt x="1398" y="1429"/>
                    <a:pt x="1398" y="1429"/>
                  </a:cubicBezTo>
                  <a:cubicBezTo>
                    <a:pt x="1398" y="1399"/>
                    <a:pt x="1429" y="1399"/>
                    <a:pt x="1429" y="1399"/>
                  </a:cubicBezTo>
                  <a:cubicBezTo>
                    <a:pt x="1733" y="1095"/>
                    <a:pt x="1733" y="608"/>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1504850" y="1543625"/>
              <a:ext cx="43350" cy="43350"/>
            </a:xfrm>
            <a:custGeom>
              <a:avLst/>
              <a:gdLst/>
              <a:ahLst/>
              <a:cxnLst/>
              <a:rect l="l" t="t" r="r" b="b"/>
              <a:pathLst>
                <a:path w="1734" h="1734" extrusionOk="0">
                  <a:moveTo>
                    <a:pt x="1429" y="305"/>
                  </a:moveTo>
                  <a:cubicBezTo>
                    <a:pt x="1125" y="1"/>
                    <a:pt x="639" y="1"/>
                    <a:pt x="335" y="305"/>
                  </a:cubicBezTo>
                  <a:cubicBezTo>
                    <a:pt x="335" y="305"/>
                    <a:pt x="335" y="305"/>
                    <a:pt x="335" y="335"/>
                  </a:cubicBezTo>
                  <a:cubicBezTo>
                    <a:pt x="335" y="335"/>
                    <a:pt x="305" y="335"/>
                    <a:pt x="305" y="335"/>
                  </a:cubicBezTo>
                  <a:cubicBezTo>
                    <a:pt x="1" y="639"/>
                    <a:pt x="1" y="1125"/>
                    <a:pt x="305" y="1429"/>
                  </a:cubicBezTo>
                  <a:cubicBezTo>
                    <a:pt x="609" y="1733"/>
                    <a:pt x="1095" y="1733"/>
                    <a:pt x="1399" y="1460"/>
                  </a:cubicBezTo>
                  <a:cubicBezTo>
                    <a:pt x="1399" y="1429"/>
                    <a:pt x="1399" y="1429"/>
                    <a:pt x="1399" y="1429"/>
                  </a:cubicBezTo>
                  <a:cubicBezTo>
                    <a:pt x="1429" y="1399"/>
                    <a:pt x="1429" y="1399"/>
                    <a:pt x="1429" y="1399"/>
                  </a:cubicBezTo>
                  <a:cubicBezTo>
                    <a:pt x="1733" y="1095"/>
                    <a:pt x="1733" y="608"/>
                    <a:pt x="142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1426575" y="1464600"/>
              <a:ext cx="46400" cy="45625"/>
            </a:xfrm>
            <a:custGeom>
              <a:avLst/>
              <a:gdLst/>
              <a:ahLst/>
              <a:cxnLst/>
              <a:rect l="l" t="t" r="r" b="b"/>
              <a:pathLst>
                <a:path w="1856" h="1825" extrusionOk="0">
                  <a:moveTo>
                    <a:pt x="1521" y="335"/>
                  </a:moveTo>
                  <a:cubicBezTo>
                    <a:pt x="1217" y="0"/>
                    <a:pt x="700" y="0"/>
                    <a:pt x="366" y="304"/>
                  </a:cubicBezTo>
                  <a:cubicBezTo>
                    <a:pt x="366" y="335"/>
                    <a:pt x="366" y="335"/>
                    <a:pt x="366" y="335"/>
                  </a:cubicBezTo>
                  <a:cubicBezTo>
                    <a:pt x="335" y="335"/>
                    <a:pt x="335" y="335"/>
                    <a:pt x="335" y="365"/>
                  </a:cubicBezTo>
                  <a:cubicBezTo>
                    <a:pt x="1" y="669"/>
                    <a:pt x="1" y="1186"/>
                    <a:pt x="335" y="1520"/>
                  </a:cubicBezTo>
                  <a:cubicBezTo>
                    <a:pt x="639" y="1824"/>
                    <a:pt x="1156" y="1824"/>
                    <a:pt x="1490" y="1520"/>
                  </a:cubicBezTo>
                  <a:cubicBezTo>
                    <a:pt x="1490" y="1520"/>
                    <a:pt x="1490" y="1490"/>
                    <a:pt x="1490" y="1490"/>
                  </a:cubicBezTo>
                  <a:cubicBezTo>
                    <a:pt x="1490" y="1490"/>
                    <a:pt x="1521" y="1490"/>
                    <a:pt x="1521" y="1459"/>
                  </a:cubicBezTo>
                  <a:cubicBezTo>
                    <a:pt x="1825" y="1155"/>
                    <a:pt x="1855" y="639"/>
                    <a:pt x="152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1349075" y="1541350"/>
              <a:ext cx="45625" cy="45625"/>
            </a:xfrm>
            <a:custGeom>
              <a:avLst/>
              <a:gdLst/>
              <a:ahLst/>
              <a:cxnLst/>
              <a:rect l="l" t="t" r="r" b="b"/>
              <a:pathLst>
                <a:path w="1825" h="1825" extrusionOk="0">
                  <a:moveTo>
                    <a:pt x="1520" y="335"/>
                  </a:moveTo>
                  <a:cubicBezTo>
                    <a:pt x="1186" y="0"/>
                    <a:pt x="700" y="0"/>
                    <a:pt x="365" y="304"/>
                  </a:cubicBezTo>
                  <a:cubicBezTo>
                    <a:pt x="365" y="335"/>
                    <a:pt x="365" y="335"/>
                    <a:pt x="335" y="335"/>
                  </a:cubicBezTo>
                  <a:cubicBezTo>
                    <a:pt x="335" y="335"/>
                    <a:pt x="335" y="335"/>
                    <a:pt x="335" y="365"/>
                  </a:cubicBezTo>
                  <a:cubicBezTo>
                    <a:pt x="1" y="669"/>
                    <a:pt x="1" y="1186"/>
                    <a:pt x="304" y="1520"/>
                  </a:cubicBezTo>
                  <a:cubicBezTo>
                    <a:pt x="639" y="1824"/>
                    <a:pt x="1156" y="1824"/>
                    <a:pt x="1460" y="1520"/>
                  </a:cubicBezTo>
                  <a:cubicBezTo>
                    <a:pt x="1460" y="1520"/>
                    <a:pt x="1490" y="1490"/>
                    <a:pt x="1490" y="1490"/>
                  </a:cubicBezTo>
                  <a:cubicBezTo>
                    <a:pt x="1490" y="1490"/>
                    <a:pt x="1490" y="1490"/>
                    <a:pt x="1520" y="1459"/>
                  </a:cubicBezTo>
                  <a:cubicBezTo>
                    <a:pt x="1824" y="1155"/>
                    <a:pt x="182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1270800" y="1462325"/>
              <a:ext cx="48675" cy="47900"/>
            </a:xfrm>
            <a:custGeom>
              <a:avLst/>
              <a:gdLst/>
              <a:ahLst/>
              <a:cxnLst/>
              <a:rect l="l" t="t" r="r" b="b"/>
              <a:pathLst>
                <a:path w="1947" h="1916" extrusionOk="0">
                  <a:moveTo>
                    <a:pt x="1612" y="335"/>
                  </a:moveTo>
                  <a:cubicBezTo>
                    <a:pt x="1277" y="0"/>
                    <a:pt x="730" y="0"/>
                    <a:pt x="396" y="335"/>
                  </a:cubicBezTo>
                  <a:cubicBezTo>
                    <a:pt x="396" y="335"/>
                    <a:pt x="366" y="335"/>
                    <a:pt x="366" y="365"/>
                  </a:cubicBezTo>
                  <a:cubicBezTo>
                    <a:pt x="366" y="365"/>
                    <a:pt x="366" y="365"/>
                    <a:pt x="335" y="365"/>
                  </a:cubicBezTo>
                  <a:cubicBezTo>
                    <a:pt x="1" y="699"/>
                    <a:pt x="1" y="1246"/>
                    <a:pt x="335" y="1581"/>
                  </a:cubicBezTo>
                  <a:cubicBezTo>
                    <a:pt x="669" y="1915"/>
                    <a:pt x="1217" y="1915"/>
                    <a:pt x="1551" y="1581"/>
                  </a:cubicBezTo>
                  <a:cubicBezTo>
                    <a:pt x="1551" y="1581"/>
                    <a:pt x="1551" y="1581"/>
                    <a:pt x="1581" y="1581"/>
                  </a:cubicBezTo>
                  <a:cubicBezTo>
                    <a:pt x="1581" y="1550"/>
                    <a:pt x="1581" y="1550"/>
                    <a:pt x="1581" y="1550"/>
                  </a:cubicBezTo>
                  <a:cubicBezTo>
                    <a:pt x="1946" y="1216"/>
                    <a:pt x="1946" y="669"/>
                    <a:pt x="161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1348325" y="1385575"/>
              <a:ext cx="48650" cy="47900"/>
            </a:xfrm>
            <a:custGeom>
              <a:avLst/>
              <a:gdLst/>
              <a:ahLst/>
              <a:cxnLst/>
              <a:rect l="l" t="t" r="r" b="b"/>
              <a:pathLst>
                <a:path w="1946" h="1916" extrusionOk="0">
                  <a:moveTo>
                    <a:pt x="1611" y="335"/>
                  </a:moveTo>
                  <a:cubicBezTo>
                    <a:pt x="1277" y="0"/>
                    <a:pt x="730" y="0"/>
                    <a:pt x="395" y="335"/>
                  </a:cubicBezTo>
                  <a:cubicBezTo>
                    <a:pt x="395" y="335"/>
                    <a:pt x="395" y="335"/>
                    <a:pt x="365" y="365"/>
                  </a:cubicBezTo>
                  <a:cubicBezTo>
                    <a:pt x="365" y="365"/>
                    <a:pt x="365" y="365"/>
                    <a:pt x="365" y="365"/>
                  </a:cubicBezTo>
                  <a:cubicBezTo>
                    <a:pt x="31" y="699"/>
                    <a:pt x="0" y="1246"/>
                    <a:pt x="334" y="1581"/>
                  </a:cubicBezTo>
                  <a:cubicBezTo>
                    <a:pt x="669" y="1915"/>
                    <a:pt x="1216" y="1915"/>
                    <a:pt x="1550" y="1581"/>
                  </a:cubicBezTo>
                  <a:cubicBezTo>
                    <a:pt x="1581" y="1581"/>
                    <a:pt x="1581" y="1581"/>
                    <a:pt x="1581" y="1581"/>
                  </a:cubicBezTo>
                  <a:cubicBezTo>
                    <a:pt x="1581" y="1550"/>
                    <a:pt x="1611" y="1550"/>
                    <a:pt x="1611" y="1550"/>
                  </a:cubicBezTo>
                  <a:cubicBezTo>
                    <a:pt x="1945" y="1216"/>
                    <a:pt x="1945" y="669"/>
                    <a:pt x="161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1270800" y="1306550"/>
              <a:ext cx="50175" cy="50175"/>
            </a:xfrm>
            <a:custGeom>
              <a:avLst/>
              <a:gdLst/>
              <a:ahLst/>
              <a:cxnLst/>
              <a:rect l="l" t="t" r="r" b="b"/>
              <a:pathLst>
                <a:path w="2007" h="2007" extrusionOk="0">
                  <a:moveTo>
                    <a:pt x="1673" y="365"/>
                  </a:moveTo>
                  <a:cubicBezTo>
                    <a:pt x="1308" y="0"/>
                    <a:pt x="761" y="0"/>
                    <a:pt x="396" y="334"/>
                  </a:cubicBezTo>
                  <a:cubicBezTo>
                    <a:pt x="396" y="365"/>
                    <a:pt x="396" y="365"/>
                    <a:pt x="366" y="365"/>
                  </a:cubicBezTo>
                  <a:cubicBezTo>
                    <a:pt x="366" y="365"/>
                    <a:pt x="366" y="395"/>
                    <a:pt x="335" y="395"/>
                  </a:cubicBezTo>
                  <a:cubicBezTo>
                    <a:pt x="1" y="730"/>
                    <a:pt x="1" y="1307"/>
                    <a:pt x="335" y="1672"/>
                  </a:cubicBezTo>
                  <a:cubicBezTo>
                    <a:pt x="700" y="2006"/>
                    <a:pt x="1277" y="2006"/>
                    <a:pt x="1612" y="1672"/>
                  </a:cubicBezTo>
                  <a:cubicBezTo>
                    <a:pt x="1612" y="1672"/>
                    <a:pt x="1642" y="1641"/>
                    <a:pt x="1642" y="1641"/>
                  </a:cubicBezTo>
                  <a:cubicBezTo>
                    <a:pt x="1642" y="1641"/>
                    <a:pt x="1642" y="1641"/>
                    <a:pt x="1673" y="1611"/>
                  </a:cubicBezTo>
                  <a:cubicBezTo>
                    <a:pt x="2007" y="1277"/>
                    <a:pt x="2007" y="699"/>
                    <a:pt x="167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1192550" y="1383300"/>
              <a:ext cx="50925" cy="50175"/>
            </a:xfrm>
            <a:custGeom>
              <a:avLst/>
              <a:gdLst/>
              <a:ahLst/>
              <a:cxnLst/>
              <a:rect l="l" t="t" r="r" b="b"/>
              <a:pathLst>
                <a:path w="2037" h="2007" extrusionOk="0">
                  <a:moveTo>
                    <a:pt x="1672" y="365"/>
                  </a:moveTo>
                  <a:cubicBezTo>
                    <a:pt x="1337" y="0"/>
                    <a:pt x="760" y="0"/>
                    <a:pt x="426" y="334"/>
                  </a:cubicBezTo>
                  <a:cubicBezTo>
                    <a:pt x="395" y="365"/>
                    <a:pt x="395" y="365"/>
                    <a:pt x="395" y="365"/>
                  </a:cubicBezTo>
                  <a:cubicBezTo>
                    <a:pt x="395" y="365"/>
                    <a:pt x="365" y="365"/>
                    <a:pt x="365" y="395"/>
                  </a:cubicBezTo>
                  <a:cubicBezTo>
                    <a:pt x="30" y="730"/>
                    <a:pt x="0" y="1307"/>
                    <a:pt x="365" y="1672"/>
                  </a:cubicBezTo>
                  <a:cubicBezTo>
                    <a:pt x="699" y="2006"/>
                    <a:pt x="1277" y="2006"/>
                    <a:pt x="1641" y="1672"/>
                  </a:cubicBezTo>
                  <a:cubicBezTo>
                    <a:pt x="1641" y="1672"/>
                    <a:pt x="1641" y="1641"/>
                    <a:pt x="1641" y="1641"/>
                  </a:cubicBezTo>
                  <a:cubicBezTo>
                    <a:pt x="1672" y="1641"/>
                    <a:pt x="1672" y="1641"/>
                    <a:pt x="1672" y="1641"/>
                  </a:cubicBezTo>
                  <a:cubicBezTo>
                    <a:pt x="2037" y="1277"/>
                    <a:pt x="2037" y="699"/>
                    <a:pt x="167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1115025" y="1304250"/>
              <a:ext cx="52450" cy="52475"/>
            </a:xfrm>
            <a:custGeom>
              <a:avLst/>
              <a:gdLst/>
              <a:ahLst/>
              <a:cxnLst/>
              <a:rect l="l" t="t" r="r" b="b"/>
              <a:pathLst>
                <a:path w="2098" h="2099" extrusionOk="0">
                  <a:moveTo>
                    <a:pt x="1733" y="366"/>
                  </a:moveTo>
                  <a:cubicBezTo>
                    <a:pt x="1368" y="1"/>
                    <a:pt x="761" y="1"/>
                    <a:pt x="396" y="366"/>
                  </a:cubicBezTo>
                  <a:cubicBezTo>
                    <a:pt x="396" y="366"/>
                    <a:pt x="396" y="366"/>
                    <a:pt x="396" y="366"/>
                  </a:cubicBezTo>
                  <a:cubicBezTo>
                    <a:pt x="365" y="396"/>
                    <a:pt x="365" y="396"/>
                    <a:pt x="365" y="396"/>
                  </a:cubicBezTo>
                  <a:cubicBezTo>
                    <a:pt x="1" y="761"/>
                    <a:pt x="1" y="1369"/>
                    <a:pt x="365" y="1733"/>
                  </a:cubicBezTo>
                  <a:cubicBezTo>
                    <a:pt x="730" y="2098"/>
                    <a:pt x="1308" y="2098"/>
                    <a:pt x="1703" y="1733"/>
                  </a:cubicBezTo>
                  <a:cubicBezTo>
                    <a:pt x="1703" y="1733"/>
                    <a:pt x="1703" y="1733"/>
                    <a:pt x="1703" y="1703"/>
                  </a:cubicBezTo>
                  <a:cubicBezTo>
                    <a:pt x="1703" y="1703"/>
                    <a:pt x="1733" y="1703"/>
                    <a:pt x="1733" y="1703"/>
                  </a:cubicBezTo>
                  <a:cubicBezTo>
                    <a:pt x="2098" y="1338"/>
                    <a:pt x="2098" y="730"/>
                    <a:pt x="1733"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1192550" y="1227500"/>
              <a:ext cx="53200" cy="52475"/>
            </a:xfrm>
            <a:custGeom>
              <a:avLst/>
              <a:gdLst/>
              <a:ahLst/>
              <a:cxnLst/>
              <a:rect l="l" t="t" r="r" b="b"/>
              <a:pathLst>
                <a:path w="2128" h="2099" extrusionOk="0">
                  <a:moveTo>
                    <a:pt x="1763" y="366"/>
                  </a:moveTo>
                  <a:cubicBezTo>
                    <a:pt x="1368" y="1"/>
                    <a:pt x="790" y="1"/>
                    <a:pt x="426" y="366"/>
                  </a:cubicBezTo>
                  <a:cubicBezTo>
                    <a:pt x="395" y="366"/>
                    <a:pt x="395" y="366"/>
                    <a:pt x="395" y="366"/>
                  </a:cubicBezTo>
                  <a:cubicBezTo>
                    <a:pt x="395" y="396"/>
                    <a:pt x="365" y="396"/>
                    <a:pt x="365" y="396"/>
                  </a:cubicBezTo>
                  <a:cubicBezTo>
                    <a:pt x="0" y="761"/>
                    <a:pt x="0" y="1369"/>
                    <a:pt x="365" y="1734"/>
                  </a:cubicBezTo>
                  <a:cubicBezTo>
                    <a:pt x="730" y="2098"/>
                    <a:pt x="1337" y="2098"/>
                    <a:pt x="1702" y="1734"/>
                  </a:cubicBezTo>
                  <a:cubicBezTo>
                    <a:pt x="1702" y="1734"/>
                    <a:pt x="1702" y="1734"/>
                    <a:pt x="1702" y="1703"/>
                  </a:cubicBezTo>
                  <a:cubicBezTo>
                    <a:pt x="1733" y="1703"/>
                    <a:pt x="1733" y="1703"/>
                    <a:pt x="1733" y="1703"/>
                  </a:cubicBezTo>
                  <a:cubicBezTo>
                    <a:pt x="2097" y="1338"/>
                    <a:pt x="2128" y="730"/>
                    <a:pt x="1763"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1036750" y="1225225"/>
              <a:ext cx="55500" cy="54750"/>
            </a:xfrm>
            <a:custGeom>
              <a:avLst/>
              <a:gdLst/>
              <a:ahLst/>
              <a:cxnLst/>
              <a:rect l="l" t="t" r="r" b="b"/>
              <a:pathLst>
                <a:path w="2220" h="2190" extrusionOk="0">
                  <a:moveTo>
                    <a:pt x="1825" y="396"/>
                  </a:moveTo>
                  <a:cubicBezTo>
                    <a:pt x="1460" y="1"/>
                    <a:pt x="822" y="1"/>
                    <a:pt x="426" y="366"/>
                  </a:cubicBezTo>
                  <a:cubicBezTo>
                    <a:pt x="426" y="366"/>
                    <a:pt x="426" y="396"/>
                    <a:pt x="426" y="396"/>
                  </a:cubicBezTo>
                  <a:cubicBezTo>
                    <a:pt x="396" y="396"/>
                    <a:pt x="396" y="396"/>
                    <a:pt x="396" y="426"/>
                  </a:cubicBezTo>
                  <a:cubicBezTo>
                    <a:pt x="1" y="791"/>
                    <a:pt x="1" y="1429"/>
                    <a:pt x="396" y="1825"/>
                  </a:cubicBezTo>
                  <a:cubicBezTo>
                    <a:pt x="761" y="2189"/>
                    <a:pt x="1399" y="2189"/>
                    <a:pt x="1764" y="1825"/>
                  </a:cubicBezTo>
                  <a:cubicBezTo>
                    <a:pt x="1794" y="1794"/>
                    <a:pt x="1794" y="1794"/>
                    <a:pt x="1794" y="1794"/>
                  </a:cubicBezTo>
                  <a:cubicBezTo>
                    <a:pt x="1794" y="1794"/>
                    <a:pt x="1794" y="1794"/>
                    <a:pt x="1825" y="1764"/>
                  </a:cubicBezTo>
                  <a:cubicBezTo>
                    <a:pt x="2220" y="1399"/>
                    <a:pt x="2220" y="761"/>
                    <a:pt x="182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1114275" y="1148475"/>
              <a:ext cx="55500" cy="54750"/>
            </a:xfrm>
            <a:custGeom>
              <a:avLst/>
              <a:gdLst/>
              <a:ahLst/>
              <a:cxnLst/>
              <a:rect l="l" t="t" r="r" b="b"/>
              <a:pathLst>
                <a:path w="2220" h="2190" extrusionOk="0">
                  <a:moveTo>
                    <a:pt x="1854" y="396"/>
                  </a:moveTo>
                  <a:cubicBezTo>
                    <a:pt x="1459" y="1"/>
                    <a:pt x="821" y="1"/>
                    <a:pt x="456" y="366"/>
                  </a:cubicBezTo>
                  <a:cubicBezTo>
                    <a:pt x="426" y="366"/>
                    <a:pt x="426" y="396"/>
                    <a:pt x="426" y="396"/>
                  </a:cubicBezTo>
                  <a:cubicBezTo>
                    <a:pt x="426" y="396"/>
                    <a:pt x="395" y="396"/>
                    <a:pt x="395" y="426"/>
                  </a:cubicBezTo>
                  <a:cubicBezTo>
                    <a:pt x="0" y="791"/>
                    <a:pt x="0" y="1429"/>
                    <a:pt x="395" y="1825"/>
                  </a:cubicBezTo>
                  <a:cubicBezTo>
                    <a:pt x="760" y="2189"/>
                    <a:pt x="1398" y="2189"/>
                    <a:pt x="1794" y="1825"/>
                  </a:cubicBezTo>
                  <a:cubicBezTo>
                    <a:pt x="1794" y="1794"/>
                    <a:pt x="1794" y="1794"/>
                    <a:pt x="1794" y="1794"/>
                  </a:cubicBezTo>
                  <a:cubicBezTo>
                    <a:pt x="1824" y="1794"/>
                    <a:pt x="1824" y="1794"/>
                    <a:pt x="1824" y="1764"/>
                  </a:cubicBezTo>
                  <a:cubicBezTo>
                    <a:pt x="2219" y="1399"/>
                    <a:pt x="2219" y="761"/>
                    <a:pt x="185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958500" y="1145450"/>
              <a:ext cx="57775" cy="57775"/>
            </a:xfrm>
            <a:custGeom>
              <a:avLst/>
              <a:gdLst/>
              <a:ahLst/>
              <a:cxnLst/>
              <a:rect l="l" t="t" r="r" b="b"/>
              <a:pathLst>
                <a:path w="2311" h="2311" extrusionOk="0">
                  <a:moveTo>
                    <a:pt x="1915" y="426"/>
                  </a:moveTo>
                  <a:cubicBezTo>
                    <a:pt x="1520" y="31"/>
                    <a:pt x="851" y="0"/>
                    <a:pt x="456" y="426"/>
                  </a:cubicBezTo>
                  <a:cubicBezTo>
                    <a:pt x="456" y="426"/>
                    <a:pt x="456" y="426"/>
                    <a:pt x="426" y="426"/>
                  </a:cubicBezTo>
                  <a:cubicBezTo>
                    <a:pt x="426" y="456"/>
                    <a:pt x="426" y="456"/>
                    <a:pt x="426" y="456"/>
                  </a:cubicBezTo>
                  <a:cubicBezTo>
                    <a:pt x="0" y="851"/>
                    <a:pt x="0" y="1520"/>
                    <a:pt x="395" y="1915"/>
                  </a:cubicBezTo>
                  <a:cubicBezTo>
                    <a:pt x="790" y="2310"/>
                    <a:pt x="1459" y="2310"/>
                    <a:pt x="1854" y="1915"/>
                  </a:cubicBezTo>
                  <a:cubicBezTo>
                    <a:pt x="1854" y="1915"/>
                    <a:pt x="1885" y="1915"/>
                    <a:pt x="1885" y="1885"/>
                  </a:cubicBezTo>
                  <a:cubicBezTo>
                    <a:pt x="1885" y="1885"/>
                    <a:pt x="1885" y="1885"/>
                    <a:pt x="1915" y="1885"/>
                  </a:cubicBezTo>
                  <a:cubicBezTo>
                    <a:pt x="2310" y="1490"/>
                    <a:pt x="2310" y="821"/>
                    <a:pt x="191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1036750" y="1069450"/>
              <a:ext cx="57025" cy="57025"/>
            </a:xfrm>
            <a:custGeom>
              <a:avLst/>
              <a:gdLst/>
              <a:ahLst/>
              <a:cxnLst/>
              <a:rect l="l" t="t" r="r" b="b"/>
              <a:pathLst>
                <a:path w="2281" h="2281" extrusionOk="0">
                  <a:moveTo>
                    <a:pt x="1885" y="396"/>
                  </a:moveTo>
                  <a:cubicBezTo>
                    <a:pt x="1490" y="1"/>
                    <a:pt x="852" y="1"/>
                    <a:pt x="426" y="396"/>
                  </a:cubicBezTo>
                  <a:cubicBezTo>
                    <a:pt x="426" y="396"/>
                    <a:pt x="426" y="396"/>
                    <a:pt x="426" y="396"/>
                  </a:cubicBezTo>
                  <a:cubicBezTo>
                    <a:pt x="396" y="426"/>
                    <a:pt x="396" y="426"/>
                    <a:pt x="396" y="426"/>
                  </a:cubicBezTo>
                  <a:cubicBezTo>
                    <a:pt x="1" y="821"/>
                    <a:pt x="1" y="1490"/>
                    <a:pt x="396" y="1885"/>
                  </a:cubicBezTo>
                  <a:cubicBezTo>
                    <a:pt x="791" y="2280"/>
                    <a:pt x="1429" y="2280"/>
                    <a:pt x="1825" y="1885"/>
                  </a:cubicBezTo>
                  <a:cubicBezTo>
                    <a:pt x="1855" y="1885"/>
                    <a:pt x="1855" y="1885"/>
                    <a:pt x="1855" y="1855"/>
                  </a:cubicBezTo>
                  <a:cubicBezTo>
                    <a:pt x="1855" y="1855"/>
                    <a:pt x="1885" y="1855"/>
                    <a:pt x="1885" y="1855"/>
                  </a:cubicBezTo>
                  <a:cubicBezTo>
                    <a:pt x="2281" y="1460"/>
                    <a:pt x="2281" y="791"/>
                    <a:pt x="188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880975" y="1067175"/>
              <a:ext cx="59300" cy="59300"/>
            </a:xfrm>
            <a:custGeom>
              <a:avLst/>
              <a:gdLst/>
              <a:ahLst/>
              <a:cxnLst/>
              <a:rect l="l" t="t" r="r" b="b"/>
              <a:pathLst>
                <a:path w="2372" h="2372" extrusionOk="0">
                  <a:moveTo>
                    <a:pt x="1976" y="396"/>
                  </a:moveTo>
                  <a:cubicBezTo>
                    <a:pt x="1551" y="1"/>
                    <a:pt x="882" y="1"/>
                    <a:pt x="457" y="396"/>
                  </a:cubicBezTo>
                  <a:cubicBezTo>
                    <a:pt x="457" y="396"/>
                    <a:pt x="426" y="426"/>
                    <a:pt x="426" y="426"/>
                  </a:cubicBezTo>
                  <a:cubicBezTo>
                    <a:pt x="426" y="426"/>
                    <a:pt x="426" y="426"/>
                    <a:pt x="396" y="456"/>
                  </a:cubicBezTo>
                  <a:cubicBezTo>
                    <a:pt x="1" y="852"/>
                    <a:pt x="1" y="1551"/>
                    <a:pt x="396" y="1946"/>
                  </a:cubicBezTo>
                  <a:cubicBezTo>
                    <a:pt x="821" y="2371"/>
                    <a:pt x="1490" y="2371"/>
                    <a:pt x="1916" y="1976"/>
                  </a:cubicBezTo>
                  <a:cubicBezTo>
                    <a:pt x="1916" y="1946"/>
                    <a:pt x="1916" y="1946"/>
                    <a:pt x="1946" y="1946"/>
                  </a:cubicBezTo>
                  <a:cubicBezTo>
                    <a:pt x="1946" y="1946"/>
                    <a:pt x="1946" y="1946"/>
                    <a:pt x="1946" y="1915"/>
                  </a:cubicBezTo>
                  <a:cubicBezTo>
                    <a:pt x="2372" y="1520"/>
                    <a:pt x="2372" y="821"/>
                    <a:pt x="1976"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958500" y="990425"/>
              <a:ext cx="60050" cy="59300"/>
            </a:xfrm>
            <a:custGeom>
              <a:avLst/>
              <a:gdLst/>
              <a:ahLst/>
              <a:cxnLst/>
              <a:rect l="l" t="t" r="r" b="b"/>
              <a:pathLst>
                <a:path w="2402" h="2372" extrusionOk="0">
                  <a:moveTo>
                    <a:pt x="1976" y="396"/>
                  </a:moveTo>
                  <a:cubicBezTo>
                    <a:pt x="1550" y="1"/>
                    <a:pt x="882" y="1"/>
                    <a:pt x="456" y="396"/>
                  </a:cubicBezTo>
                  <a:cubicBezTo>
                    <a:pt x="456" y="396"/>
                    <a:pt x="456" y="426"/>
                    <a:pt x="456" y="426"/>
                  </a:cubicBezTo>
                  <a:cubicBezTo>
                    <a:pt x="426" y="426"/>
                    <a:pt x="426" y="426"/>
                    <a:pt x="426" y="457"/>
                  </a:cubicBezTo>
                  <a:cubicBezTo>
                    <a:pt x="0" y="852"/>
                    <a:pt x="0" y="1551"/>
                    <a:pt x="395" y="1946"/>
                  </a:cubicBezTo>
                  <a:cubicBezTo>
                    <a:pt x="821" y="2371"/>
                    <a:pt x="1490" y="2371"/>
                    <a:pt x="1915" y="1976"/>
                  </a:cubicBezTo>
                  <a:cubicBezTo>
                    <a:pt x="1915" y="1976"/>
                    <a:pt x="1945" y="1946"/>
                    <a:pt x="1945" y="1946"/>
                  </a:cubicBezTo>
                  <a:cubicBezTo>
                    <a:pt x="1945" y="1946"/>
                    <a:pt x="1945" y="1946"/>
                    <a:pt x="1976" y="1915"/>
                  </a:cubicBezTo>
                  <a:cubicBezTo>
                    <a:pt x="2371" y="1520"/>
                    <a:pt x="2401" y="821"/>
                    <a:pt x="1976"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802725" y="987375"/>
              <a:ext cx="62325" cy="62350"/>
            </a:xfrm>
            <a:custGeom>
              <a:avLst/>
              <a:gdLst/>
              <a:ahLst/>
              <a:cxnLst/>
              <a:rect l="l" t="t" r="r" b="b"/>
              <a:pathLst>
                <a:path w="2493" h="2494" extrusionOk="0">
                  <a:moveTo>
                    <a:pt x="2037" y="457"/>
                  </a:moveTo>
                  <a:cubicBezTo>
                    <a:pt x="1611" y="31"/>
                    <a:pt x="912" y="1"/>
                    <a:pt x="486" y="457"/>
                  </a:cubicBezTo>
                  <a:cubicBezTo>
                    <a:pt x="456" y="457"/>
                    <a:pt x="456" y="457"/>
                    <a:pt x="456" y="457"/>
                  </a:cubicBezTo>
                  <a:cubicBezTo>
                    <a:pt x="456" y="487"/>
                    <a:pt x="426" y="487"/>
                    <a:pt x="426" y="487"/>
                  </a:cubicBezTo>
                  <a:cubicBezTo>
                    <a:pt x="0" y="913"/>
                    <a:pt x="0" y="1612"/>
                    <a:pt x="426" y="2068"/>
                  </a:cubicBezTo>
                  <a:cubicBezTo>
                    <a:pt x="851" y="2493"/>
                    <a:pt x="1550" y="2493"/>
                    <a:pt x="2006" y="2068"/>
                  </a:cubicBezTo>
                  <a:cubicBezTo>
                    <a:pt x="2006" y="2068"/>
                    <a:pt x="2006" y="2068"/>
                    <a:pt x="2006" y="2037"/>
                  </a:cubicBezTo>
                  <a:cubicBezTo>
                    <a:pt x="2037" y="2037"/>
                    <a:pt x="2037" y="2037"/>
                    <a:pt x="2037" y="2037"/>
                  </a:cubicBezTo>
                  <a:cubicBezTo>
                    <a:pt x="2462" y="1612"/>
                    <a:pt x="2492" y="882"/>
                    <a:pt x="2037"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880225" y="910650"/>
              <a:ext cx="62325" cy="62325"/>
            </a:xfrm>
            <a:custGeom>
              <a:avLst/>
              <a:gdLst/>
              <a:ahLst/>
              <a:cxnLst/>
              <a:rect l="l" t="t" r="r" b="b"/>
              <a:pathLst>
                <a:path w="2493" h="2493" extrusionOk="0">
                  <a:moveTo>
                    <a:pt x="2067" y="456"/>
                  </a:moveTo>
                  <a:cubicBezTo>
                    <a:pt x="1642" y="30"/>
                    <a:pt x="912" y="0"/>
                    <a:pt x="487" y="456"/>
                  </a:cubicBezTo>
                  <a:cubicBezTo>
                    <a:pt x="487" y="456"/>
                    <a:pt x="487" y="456"/>
                    <a:pt x="456" y="456"/>
                  </a:cubicBezTo>
                  <a:cubicBezTo>
                    <a:pt x="456" y="486"/>
                    <a:pt x="456" y="486"/>
                    <a:pt x="426" y="486"/>
                  </a:cubicBezTo>
                  <a:cubicBezTo>
                    <a:pt x="0" y="912"/>
                    <a:pt x="0" y="1611"/>
                    <a:pt x="426" y="2067"/>
                  </a:cubicBezTo>
                  <a:cubicBezTo>
                    <a:pt x="851" y="2492"/>
                    <a:pt x="1581" y="2492"/>
                    <a:pt x="2006" y="2067"/>
                  </a:cubicBezTo>
                  <a:cubicBezTo>
                    <a:pt x="2006" y="2067"/>
                    <a:pt x="2006" y="2067"/>
                    <a:pt x="2037" y="2037"/>
                  </a:cubicBezTo>
                  <a:cubicBezTo>
                    <a:pt x="2037" y="2037"/>
                    <a:pt x="2037" y="2037"/>
                    <a:pt x="2037" y="2037"/>
                  </a:cubicBezTo>
                  <a:cubicBezTo>
                    <a:pt x="2493" y="1611"/>
                    <a:pt x="2493" y="882"/>
                    <a:pt x="2067"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724450" y="908350"/>
              <a:ext cx="64600" cy="64625"/>
            </a:xfrm>
            <a:custGeom>
              <a:avLst/>
              <a:gdLst/>
              <a:ahLst/>
              <a:cxnLst/>
              <a:rect l="l" t="t" r="r" b="b"/>
              <a:pathLst>
                <a:path w="2584" h="2585" extrusionOk="0">
                  <a:moveTo>
                    <a:pt x="2128" y="457"/>
                  </a:moveTo>
                  <a:cubicBezTo>
                    <a:pt x="1702" y="1"/>
                    <a:pt x="943" y="1"/>
                    <a:pt x="487" y="457"/>
                  </a:cubicBezTo>
                  <a:cubicBezTo>
                    <a:pt x="487" y="457"/>
                    <a:pt x="487" y="487"/>
                    <a:pt x="487" y="487"/>
                  </a:cubicBezTo>
                  <a:cubicBezTo>
                    <a:pt x="487" y="487"/>
                    <a:pt x="456" y="487"/>
                    <a:pt x="456" y="487"/>
                  </a:cubicBezTo>
                  <a:cubicBezTo>
                    <a:pt x="0" y="943"/>
                    <a:pt x="0" y="1673"/>
                    <a:pt x="456" y="2129"/>
                  </a:cubicBezTo>
                  <a:cubicBezTo>
                    <a:pt x="882" y="2584"/>
                    <a:pt x="1642" y="2584"/>
                    <a:pt x="2098" y="2159"/>
                  </a:cubicBezTo>
                  <a:cubicBezTo>
                    <a:pt x="2098" y="2129"/>
                    <a:pt x="2098" y="2129"/>
                    <a:pt x="2098" y="2129"/>
                  </a:cubicBezTo>
                  <a:cubicBezTo>
                    <a:pt x="2098" y="2129"/>
                    <a:pt x="2128" y="2098"/>
                    <a:pt x="2128" y="2098"/>
                  </a:cubicBezTo>
                  <a:cubicBezTo>
                    <a:pt x="2584" y="1673"/>
                    <a:pt x="2584" y="913"/>
                    <a:pt x="2128"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801950" y="831600"/>
              <a:ext cx="64625" cy="64625"/>
            </a:xfrm>
            <a:custGeom>
              <a:avLst/>
              <a:gdLst/>
              <a:ahLst/>
              <a:cxnLst/>
              <a:rect l="l" t="t" r="r" b="b"/>
              <a:pathLst>
                <a:path w="2585" h="2585" extrusionOk="0">
                  <a:moveTo>
                    <a:pt x="2159" y="457"/>
                  </a:moveTo>
                  <a:cubicBezTo>
                    <a:pt x="1703" y="31"/>
                    <a:pt x="973" y="1"/>
                    <a:pt x="517" y="457"/>
                  </a:cubicBezTo>
                  <a:cubicBezTo>
                    <a:pt x="517" y="457"/>
                    <a:pt x="487" y="487"/>
                    <a:pt x="487" y="487"/>
                  </a:cubicBezTo>
                  <a:cubicBezTo>
                    <a:pt x="487" y="487"/>
                    <a:pt x="487" y="487"/>
                    <a:pt x="457" y="487"/>
                  </a:cubicBezTo>
                  <a:cubicBezTo>
                    <a:pt x="1" y="943"/>
                    <a:pt x="1" y="1673"/>
                    <a:pt x="457" y="2129"/>
                  </a:cubicBezTo>
                  <a:cubicBezTo>
                    <a:pt x="912" y="2585"/>
                    <a:pt x="1642" y="2585"/>
                    <a:pt x="2098" y="2159"/>
                  </a:cubicBezTo>
                  <a:cubicBezTo>
                    <a:pt x="2098" y="2129"/>
                    <a:pt x="2098" y="2129"/>
                    <a:pt x="2128" y="2129"/>
                  </a:cubicBezTo>
                  <a:cubicBezTo>
                    <a:pt x="2128" y="2129"/>
                    <a:pt x="2128" y="2098"/>
                    <a:pt x="2128" y="2098"/>
                  </a:cubicBezTo>
                  <a:cubicBezTo>
                    <a:pt x="2584" y="1673"/>
                    <a:pt x="2584" y="913"/>
                    <a:pt x="2159"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646175" y="829325"/>
              <a:ext cx="67650" cy="67650"/>
            </a:xfrm>
            <a:custGeom>
              <a:avLst/>
              <a:gdLst/>
              <a:ahLst/>
              <a:cxnLst/>
              <a:rect l="l" t="t" r="r" b="b"/>
              <a:pathLst>
                <a:path w="2706" h="2706" extrusionOk="0">
                  <a:moveTo>
                    <a:pt x="2219" y="487"/>
                  </a:moveTo>
                  <a:cubicBezTo>
                    <a:pt x="1763" y="1"/>
                    <a:pt x="1004" y="1"/>
                    <a:pt x="517" y="487"/>
                  </a:cubicBezTo>
                  <a:cubicBezTo>
                    <a:pt x="517" y="487"/>
                    <a:pt x="517" y="487"/>
                    <a:pt x="517" y="487"/>
                  </a:cubicBezTo>
                  <a:cubicBezTo>
                    <a:pt x="487" y="487"/>
                    <a:pt x="487" y="517"/>
                    <a:pt x="487" y="517"/>
                  </a:cubicBezTo>
                  <a:cubicBezTo>
                    <a:pt x="0" y="973"/>
                    <a:pt x="0" y="1733"/>
                    <a:pt x="456" y="2220"/>
                  </a:cubicBezTo>
                  <a:cubicBezTo>
                    <a:pt x="943" y="2676"/>
                    <a:pt x="1703" y="2706"/>
                    <a:pt x="2159" y="2220"/>
                  </a:cubicBezTo>
                  <a:cubicBezTo>
                    <a:pt x="2189" y="2220"/>
                    <a:pt x="2189" y="2220"/>
                    <a:pt x="2189" y="2189"/>
                  </a:cubicBezTo>
                  <a:cubicBezTo>
                    <a:pt x="2189" y="2189"/>
                    <a:pt x="2219" y="2189"/>
                    <a:pt x="2219" y="2189"/>
                  </a:cubicBezTo>
                  <a:cubicBezTo>
                    <a:pt x="2675" y="1703"/>
                    <a:pt x="2706" y="943"/>
                    <a:pt x="221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724450" y="752575"/>
              <a:ext cx="66900" cy="67650"/>
            </a:xfrm>
            <a:custGeom>
              <a:avLst/>
              <a:gdLst/>
              <a:ahLst/>
              <a:cxnLst/>
              <a:rect l="l" t="t" r="r" b="b"/>
              <a:pathLst>
                <a:path w="2676" h="2706" extrusionOk="0">
                  <a:moveTo>
                    <a:pt x="2189" y="487"/>
                  </a:moveTo>
                  <a:cubicBezTo>
                    <a:pt x="1733" y="1"/>
                    <a:pt x="973" y="1"/>
                    <a:pt x="517" y="457"/>
                  </a:cubicBezTo>
                  <a:cubicBezTo>
                    <a:pt x="487" y="487"/>
                    <a:pt x="487" y="487"/>
                    <a:pt x="487" y="487"/>
                  </a:cubicBezTo>
                  <a:cubicBezTo>
                    <a:pt x="487" y="487"/>
                    <a:pt x="456" y="517"/>
                    <a:pt x="456" y="517"/>
                  </a:cubicBezTo>
                  <a:cubicBezTo>
                    <a:pt x="0" y="973"/>
                    <a:pt x="0" y="1733"/>
                    <a:pt x="456" y="2220"/>
                  </a:cubicBezTo>
                  <a:cubicBezTo>
                    <a:pt x="912" y="2676"/>
                    <a:pt x="1672" y="2706"/>
                    <a:pt x="2158" y="2220"/>
                  </a:cubicBezTo>
                  <a:cubicBezTo>
                    <a:pt x="2158" y="2220"/>
                    <a:pt x="2158" y="2220"/>
                    <a:pt x="2158" y="2189"/>
                  </a:cubicBezTo>
                  <a:cubicBezTo>
                    <a:pt x="2189" y="2189"/>
                    <a:pt x="2189" y="2189"/>
                    <a:pt x="2189" y="2189"/>
                  </a:cubicBezTo>
                  <a:cubicBezTo>
                    <a:pt x="2675" y="1703"/>
                    <a:pt x="2675" y="943"/>
                    <a:pt x="218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646175" y="673550"/>
              <a:ext cx="69175" cy="69950"/>
            </a:xfrm>
            <a:custGeom>
              <a:avLst/>
              <a:gdLst/>
              <a:ahLst/>
              <a:cxnLst/>
              <a:rect l="l" t="t" r="r" b="b"/>
              <a:pathLst>
                <a:path w="2767" h="2798" extrusionOk="0">
                  <a:moveTo>
                    <a:pt x="2280" y="517"/>
                  </a:moveTo>
                  <a:cubicBezTo>
                    <a:pt x="1794" y="1"/>
                    <a:pt x="1004" y="1"/>
                    <a:pt x="517" y="487"/>
                  </a:cubicBezTo>
                  <a:cubicBezTo>
                    <a:pt x="517" y="487"/>
                    <a:pt x="517" y="517"/>
                    <a:pt x="517" y="517"/>
                  </a:cubicBezTo>
                  <a:cubicBezTo>
                    <a:pt x="517" y="517"/>
                    <a:pt x="487" y="517"/>
                    <a:pt x="487" y="517"/>
                  </a:cubicBezTo>
                  <a:cubicBezTo>
                    <a:pt x="0" y="1004"/>
                    <a:pt x="0" y="1794"/>
                    <a:pt x="487" y="2280"/>
                  </a:cubicBezTo>
                  <a:cubicBezTo>
                    <a:pt x="973" y="2767"/>
                    <a:pt x="1733" y="2797"/>
                    <a:pt x="2250" y="2311"/>
                  </a:cubicBezTo>
                  <a:cubicBezTo>
                    <a:pt x="2250" y="2280"/>
                    <a:pt x="2250" y="2280"/>
                    <a:pt x="2250" y="2280"/>
                  </a:cubicBezTo>
                  <a:cubicBezTo>
                    <a:pt x="2250" y="2280"/>
                    <a:pt x="2280" y="2280"/>
                    <a:pt x="2280" y="2250"/>
                  </a:cubicBezTo>
                  <a:cubicBezTo>
                    <a:pt x="2767" y="1764"/>
                    <a:pt x="2767" y="1004"/>
                    <a:pt x="2280"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567900" y="750300"/>
              <a:ext cx="69950" cy="69925"/>
            </a:xfrm>
            <a:custGeom>
              <a:avLst/>
              <a:gdLst/>
              <a:ahLst/>
              <a:cxnLst/>
              <a:rect l="l" t="t" r="r" b="b"/>
              <a:pathLst>
                <a:path w="2798" h="2797" extrusionOk="0">
                  <a:moveTo>
                    <a:pt x="2311" y="487"/>
                  </a:moveTo>
                  <a:cubicBezTo>
                    <a:pt x="1824" y="1"/>
                    <a:pt x="1034" y="1"/>
                    <a:pt x="548" y="487"/>
                  </a:cubicBezTo>
                  <a:cubicBezTo>
                    <a:pt x="548" y="487"/>
                    <a:pt x="548" y="517"/>
                    <a:pt x="517" y="517"/>
                  </a:cubicBezTo>
                  <a:cubicBezTo>
                    <a:pt x="517" y="517"/>
                    <a:pt x="517" y="517"/>
                    <a:pt x="517" y="517"/>
                  </a:cubicBezTo>
                  <a:cubicBezTo>
                    <a:pt x="31" y="1004"/>
                    <a:pt x="1" y="1794"/>
                    <a:pt x="487" y="2280"/>
                  </a:cubicBezTo>
                  <a:cubicBezTo>
                    <a:pt x="973" y="2767"/>
                    <a:pt x="1764" y="2797"/>
                    <a:pt x="2250" y="2311"/>
                  </a:cubicBezTo>
                  <a:cubicBezTo>
                    <a:pt x="2250" y="2280"/>
                    <a:pt x="2280" y="2280"/>
                    <a:pt x="2280" y="2280"/>
                  </a:cubicBezTo>
                  <a:cubicBezTo>
                    <a:pt x="2280" y="2280"/>
                    <a:pt x="2280" y="2250"/>
                    <a:pt x="2311" y="2250"/>
                  </a:cubicBezTo>
                  <a:cubicBezTo>
                    <a:pt x="2797" y="1764"/>
                    <a:pt x="2797" y="973"/>
                    <a:pt x="231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490400" y="671275"/>
              <a:ext cx="71450" cy="72225"/>
            </a:xfrm>
            <a:custGeom>
              <a:avLst/>
              <a:gdLst/>
              <a:ahLst/>
              <a:cxnLst/>
              <a:rect l="l" t="t" r="r" b="b"/>
              <a:pathLst>
                <a:path w="2858" h="2889" extrusionOk="0">
                  <a:moveTo>
                    <a:pt x="2371" y="517"/>
                  </a:moveTo>
                  <a:cubicBezTo>
                    <a:pt x="1855" y="0"/>
                    <a:pt x="1034" y="0"/>
                    <a:pt x="547" y="487"/>
                  </a:cubicBezTo>
                  <a:cubicBezTo>
                    <a:pt x="547" y="517"/>
                    <a:pt x="517" y="517"/>
                    <a:pt x="517" y="517"/>
                  </a:cubicBezTo>
                  <a:cubicBezTo>
                    <a:pt x="517" y="517"/>
                    <a:pt x="517" y="548"/>
                    <a:pt x="487" y="548"/>
                  </a:cubicBezTo>
                  <a:cubicBezTo>
                    <a:pt x="0" y="1034"/>
                    <a:pt x="0" y="1855"/>
                    <a:pt x="487" y="2371"/>
                  </a:cubicBezTo>
                  <a:cubicBezTo>
                    <a:pt x="1003" y="2858"/>
                    <a:pt x="1794" y="2888"/>
                    <a:pt x="2310" y="2371"/>
                  </a:cubicBezTo>
                  <a:cubicBezTo>
                    <a:pt x="2310" y="2371"/>
                    <a:pt x="2310" y="2371"/>
                    <a:pt x="2341" y="2341"/>
                  </a:cubicBezTo>
                  <a:cubicBezTo>
                    <a:pt x="2341" y="2341"/>
                    <a:pt x="2341" y="2341"/>
                    <a:pt x="2341" y="2341"/>
                  </a:cubicBezTo>
                  <a:cubicBezTo>
                    <a:pt x="2858" y="1824"/>
                    <a:pt x="2858" y="1034"/>
                    <a:pt x="237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567900" y="594525"/>
              <a:ext cx="71450" cy="72225"/>
            </a:xfrm>
            <a:custGeom>
              <a:avLst/>
              <a:gdLst/>
              <a:ahLst/>
              <a:cxnLst/>
              <a:rect l="l" t="t" r="r" b="b"/>
              <a:pathLst>
                <a:path w="2858" h="2889" extrusionOk="0">
                  <a:moveTo>
                    <a:pt x="2372" y="517"/>
                  </a:moveTo>
                  <a:cubicBezTo>
                    <a:pt x="1885" y="0"/>
                    <a:pt x="1065" y="0"/>
                    <a:pt x="548" y="487"/>
                  </a:cubicBezTo>
                  <a:cubicBezTo>
                    <a:pt x="548" y="517"/>
                    <a:pt x="548" y="517"/>
                    <a:pt x="548" y="517"/>
                  </a:cubicBezTo>
                  <a:cubicBezTo>
                    <a:pt x="517" y="548"/>
                    <a:pt x="517" y="548"/>
                    <a:pt x="517" y="548"/>
                  </a:cubicBezTo>
                  <a:cubicBezTo>
                    <a:pt x="1" y="1034"/>
                    <a:pt x="1" y="1855"/>
                    <a:pt x="487" y="2371"/>
                  </a:cubicBezTo>
                  <a:cubicBezTo>
                    <a:pt x="1004" y="2858"/>
                    <a:pt x="1824" y="2888"/>
                    <a:pt x="2311" y="2371"/>
                  </a:cubicBezTo>
                  <a:cubicBezTo>
                    <a:pt x="2311" y="2371"/>
                    <a:pt x="2341" y="2371"/>
                    <a:pt x="2341" y="2341"/>
                  </a:cubicBezTo>
                  <a:cubicBezTo>
                    <a:pt x="2341" y="2341"/>
                    <a:pt x="2341" y="2341"/>
                    <a:pt x="2372" y="2341"/>
                  </a:cubicBezTo>
                  <a:cubicBezTo>
                    <a:pt x="2858" y="1824"/>
                    <a:pt x="2858" y="1034"/>
                    <a:pt x="237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257875" y="744975"/>
              <a:ext cx="73725" cy="73750"/>
            </a:xfrm>
            <a:custGeom>
              <a:avLst/>
              <a:gdLst/>
              <a:ahLst/>
              <a:cxnLst/>
              <a:rect l="l" t="t" r="r" b="b"/>
              <a:pathLst>
                <a:path w="2949" h="2950" extrusionOk="0">
                  <a:moveTo>
                    <a:pt x="517" y="2432"/>
                  </a:moveTo>
                  <a:cubicBezTo>
                    <a:pt x="1034" y="2949"/>
                    <a:pt x="1854" y="2949"/>
                    <a:pt x="2371" y="2432"/>
                  </a:cubicBezTo>
                  <a:cubicBezTo>
                    <a:pt x="2402" y="2432"/>
                    <a:pt x="2402" y="2432"/>
                    <a:pt x="2402" y="2402"/>
                  </a:cubicBezTo>
                  <a:cubicBezTo>
                    <a:pt x="2402" y="2402"/>
                    <a:pt x="2432" y="2402"/>
                    <a:pt x="2432" y="2402"/>
                  </a:cubicBezTo>
                  <a:cubicBezTo>
                    <a:pt x="2949" y="1885"/>
                    <a:pt x="2949" y="1034"/>
                    <a:pt x="2432" y="518"/>
                  </a:cubicBezTo>
                  <a:cubicBezTo>
                    <a:pt x="1915" y="1"/>
                    <a:pt x="1095" y="1"/>
                    <a:pt x="578" y="487"/>
                  </a:cubicBezTo>
                  <a:cubicBezTo>
                    <a:pt x="547" y="518"/>
                    <a:pt x="547" y="518"/>
                    <a:pt x="547" y="518"/>
                  </a:cubicBezTo>
                  <a:cubicBezTo>
                    <a:pt x="547" y="548"/>
                    <a:pt x="517" y="548"/>
                    <a:pt x="517" y="548"/>
                  </a:cubicBezTo>
                  <a:cubicBezTo>
                    <a:pt x="0" y="1065"/>
                    <a:pt x="0" y="1916"/>
                    <a:pt x="517" y="24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35375" y="668225"/>
              <a:ext cx="74500" cy="73750"/>
            </a:xfrm>
            <a:custGeom>
              <a:avLst/>
              <a:gdLst/>
              <a:ahLst/>
              <a:cxnLst/>
              <a:rect l="l" t="t" r="r" b="b"/>
              <a:pathLst>
                <a:path w="2980" h="2950" extrusionOk="0">
                  <a:moveTo>
                    <a:pt x="517" y="2432"/>
                  </a:moveTo>
                  <a:cubicBezTo>
                    <a:pt x="1034" y="2949"/>
                    <a:pt x="1885" y="2949"/>
                    <a:pt x="2402" y="2432"/>
                  </a:cubicBezTo>
                  <a:cubicBezTo>
                    <a:pt x="2402" y="2432"/>
                    <a:pt x="2402" y="2432"/>
                    <a:pt x="2402" y="2402"/>
                  </a:cubicBezTo>
                  <a:cubicBezTo>
                    <a:pt x="2432" y="2402"/>
                    <a:pt x="2432" y="2402"/>
                    <a:pt x="2432" y="2402"/>
                  </a:cubicBezTo>
                  <a:cubicBezTo>
                    <a:pt x="2979" y="1885"/>
                    <a:pt x="2979" y="1034"/>
                    <a:pt x="2463" y="518"/>
                  </a:cubicBezTo>
                  <a:cubicBezTo>
                    <a:pt x="1946" y="1"/>
                    <a:pt x="1095" y="1"/>
                    <a:pt x="578" y="518"/>
                  </a:cubicBezTo>
                  <a:cubicBezTo>
                    <a:pt x="578" y="518"/>
                    <a:pt x="548" y="518"/>
                    <a:pt x="548" y="518"/>
                  </a:cubicBezTo>
                  <a:cubicBezTo>
                    <a:pt x="548" y="548"/>
                    <a:pt x="548" y="548"/>
                    <a:pt x="517" y="548"/>
                  </a:cubicBezTo>
                  <a:cubicBezTo>
                    <a:pt x="1" y="1065"/>
                    <a:pt x="1" y="1916"/>
                    <a:pt x="517" y="24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257100" y="589200"/>
              <a:ext cx="76775" cy="76025"/>
            </a:xfrm>
            <a:custGeom>
              <a:avLst/>
              <a:gdLst/>
              <a:ahLst/>
              <a:cxnLst/>
              <a:rect l="l" t="t" r="r" b="b"/>
              <a:pathLst>
                <a:path w="3071" h="3041" extrusionOk="0">
                  <a:moveTo>
                    <a:pt x="548" y="2493"/>
                  </a:moveTo>
                  <a:cubicBezTo>
                    <a:pt x="1065" y="3040"/>
                    <a:pt x="1946" y="3040"/>
                    <a:pt x="2493" y="2524"/>
                  </a:cubicBezTo>
                  <a:cubicBezTo>
                    <a:pt x="2493" y="2493"/>
                    <a:pt x="2493" y="2493"/>
                    <a:pt x="2493" y="2493"/>
                  </a:cubicBezTo>
                  <a:cubicBezTo>
                    <a:pt x="2524" y="2493"/>
                    <a:pt x="2524" y="2493"/>
                    <a:pt x="2524" y="2463"/>
                  </a:cubicBezTo>
                  <a:cubicBezTo>
                    <a:pt x="3071" y="1946"/>
                    <a:pt x="3071" y="1065"/>
                    <a:pt x="2524" y="517"/>
                  </a:cubicBezTo>
                  <a:cubicBezTo>
                    <a:pt x="2007" y="1"/>
                    <a:pt x="1156" y="1"/>
                    <a:pt x="609" y="517"/>
                  </a:cubicBezTo>
                  <a:cubicBezTo>
                    <a:pt x="578" y="517"/>
                    <a:pt x="578" y="548"/>
                    <a:pt x="578" y="548"/>
                  </a:cubicBezTo>
                  <a:cubicBezTo>
                    <a:pt x="578" y="548"/>
                    <a:pt x="578" y="548"/>
                    <a:pt x="548" y="578"/>
                  </a:cubicBezTo>
                  <a:cubicBezTo>
                    <a:pt x="31" y="1095"/>
                    <a:pt x="1" y="1976"/>
                    <a:pt x="548" y="249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179600" y="665950"/>
              <a:ext cx="76775" cy="76025"/>
            </a:xfrm>
            <a:custGeom>
              <a:avLst/>
              <a:gdLst/>
              <a:ahLst/>
              <a:cxnLst/>
              <a:rect l="l" t="t" r="r" b="b"/>
              <a:pathLst>
                <a:path w="3071" h="3041" extrusionOk="0">
                  <a:moveTo>
                    <a:pt x="517" y="2493"/>
                  </a:moveTo>
                  <a:cubicBezTo>
                    <a:pt x="1064" y="3040"/>
                    <a:pt x="1946" y="3040"/>
                    <a:pt x="2463" y="2523"/>
                  </a:cubicBezTo>
                  <a:cubicBezTo>
                    <a:pt x="2493" y="2493"/>
                    <a:pt x="2493" y="2493"/>
                    <a:pt x="2493" y="2493"/>
                  </a:cubicBezTo>
                  <a:cubicBezTo>
                    <a:pt x="2493" y="2493"/>
                    <a:pt x="2523" y="2463"/>
                    <a:pt x="2523" y="2463"/>
                  </a:cubicBezTo>
                  <a:cubicBezTo>
                    <a:pt x="3070" y="1946"/>
                    <a:pt x="3070" y="1065"/>
                    <a:pt x="2523" y="517"/>
                  </a:cubicBezTo>
                  <a:cubicBezTo>
                    <a:pt x="2007" y="1"/>
                    <a:pt x="1125" y="1"/>
                    <a:pt x="578" y="517"/>
                  </a:cubicBezTo>
                  <a:cubicBezTo>
                    <a:pt x="578" y="517"/>
                    <a:pt x="578" y="548"/>
                    <a:pt x="578" y="548"/>
                  </a:cubicBezTo>
                  <a:cubicBezTo>
                    <a:pt x="548" y="548"/>
                    <a:pt x="548" y="548"/>
                    <a:pt x="548" y="578"/>
                  </a:cubicBezTo>
                  <a:cubicBezTo>
                    <a:pt x="1" y="1095"/>
                    <a:pt x="1" y="1976"/>
                    <a:pt x="517" y="249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179600" y="509425"/>
              <a:ext cx="78300" cy="79050"/>
            </a:xfrm>
            <a:custGeom>
              <a:avLst/>
              <a:gdLst/>
              <a:ahLst/>
              <a:cxnLst/>
              <a:rect l="l" t="t" r="r" b="b"/>
              <a:pathLst>
                <a:path w="3132" h="3162" extrusionOk="0">
                  <a:moveTo>
                    <a:pt x="548" y="2614"/>
                  </a:moveTo>
                  <a:cubicBezTo>
                    <a:pt x="1095" y="3161"/>
                    <a:pt x="1976" y="3161"/>
                    <a:pt x="2523" y="2614"/>
                  </a:cubicBezTo>
                  <a:cubicBezTo>
                    <a:pt x="2554" y="2614"/>
                    <a:pt x="2554" y="2614"/>
                    <a:pt x="2554" y="2584"/>
                  </a:cubicBezTo>
                  <a:cubicBezTo>
                    <a:pt x="2554" y="2584"/>
                    <a:pt x="2584" y="2584"/>
                    <a:pt x="2584" y="2584"/>
                  </a:cubicBezTo>
                  <a:cubicBezTo>
                    <a:pt x="3131" y="2037"/>
                    <a:pt x="3131" y="1125"/>
                    <a:pt x="2584" y="578"/>
                  </a:cubicBezTo>
                  <a:cubicBezTo>
                    <a:pt x="2037" y="31"/>
                    <a:pt x="1156" y="0"/>
                    <a:pt x="578" y="578"/>
                  </a:cubicBezTo>
                  <a:cubicBezTo>
                    <a:pt x="578" y="578"/>
                    <a:pt x="578" y="578"/>
                    <a:pt x="578" y="578"/>
                  </a:cubicBezTo>
                  <a:cubicBezTo>
                    <a:pt x="578" y="608"/>
                    <a:pt x="548" y="608"/>
                    <a:pt x="548" y="608"/>
                  </a:cubicBezTo>
                  <a:cubicBezTo>
                    <a:pt x="1" y="1155"/>
                    <a:pt x="1" y="2037"/>
                    <a:pt x="548" y="26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2675850" y="2808075"/>
              <a:ext cx="7625" cy="6875"/>
            </a:xfrm>
            <a:custGeom>
              <a:avLst/>
              <a:gdLst/>
              <a:ahLst/>
              <a:cxnLst/>
              <a:rect l="l" t="t" r="r" b="b"/>
              <a:pathLst>
                <a:path w="305" h="275" extrusionOk="0">
                  <a:moveTo>
                    <a:pt x="244" y="31"/>
                  </a:moveTo>
                  <a:cubicBezTo>
                    <a:pt x="213" y="1"/>
                    <a:pt x="152" y="1"/>
                    <a:pt x="92" y="31"/>
                  </a:cubicBezTo>
                  <a:cubicBezTo>
                    <a:pt x="92" y="31"/>
                    <a:pt x="92" y="62"/>
                    <a:pt x="92" y="62"/>
                  </a:cubicBezTo>
                  <a:cubicBezTo>
                    <a:pt x="61" y="62"/>
                    <a:pt x="61" y="62"/>
                    <a:pt x="61" y="62"/>
                  </a:cubicBezTo>
                  <a:cubicBezTo>
                    <a:pt x="0" y="122"/>
                    <a:pt x="0" y="183"/>
                    <a:pt x="61" y="214"/>
                  </a:cubicBezTo>
                  <a:cubicBezTo>
                    <a:pt x="92" y="274"/>
                    <a:pt x="152" y="274"/>
                    <a:pt x="213" y="214"/>
                  </a:cubicBezTo>
                  <a:cubicBezTo>
                    <a:pt x="213" y="214"/>
                    <a:pt x="213" y="214"/>
                    <a:pt x="213" y="183"/>
                  </a:cubicBezTo>
                  <a:cubicBezTo>
                    <a:pt x="213" y="183"/>
                    <a:pt x="244" y="183"/>
                    <a:pt x="244" y="183"/>
                  </a:cubicBezTo>
                  <a:cubicBezTo>
                    <a:pt x="304" y="153"/>
                    <a:pt x="304" y="6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2598350" y="2884825"/>
              <a:ext cx="6850" cy="6875"/>
            </a:xfrm>
            <a:custGeom>
              <a:avLst/>
              <a:gdLst/>
              <a:ahLst/>
              <a:cxnLst/>
              <a:rect l="l" t="t" r="r" b="b"/>
              <a:pathLst>
                <a:path w="274" h="275" extrusionOk="0">
                  <a:moveTo>
                    <a:pt x="243" y="31"/>
                  </a:moveTo>
                  <a:cubicBezTo>
                    <a:pt x="182" y="1"/>
                    <a:pt x="122" y="1"/>
                    <a:pt x="91" y="31"/>
                  </a:cubicBezTo>
                  <a:cubicBezTo>
                    <a:pt x="91" y="31"/>
                    <a:pt x="91" y="62"/>
                    <a:pt x="61" y="62"/>
                  </a:cubicBezTo>
                  <a:cubicBezTo>
                    <a:pt x="61" y="62"/>
                    <a:pt x="61" y="62"/>
                    <a:pt x="30" y="62"/>
                  </a:cubicBezTo>
                  <a:cubicBezTo>
                    <a:pt x="0" y="122"/>
                    <a:pt x="0" y="183"/>
                    <a:pt x="30" y="214"/>
                  </a:cubicBezTo>
                  <a:cubicBezTo>
                    <a:pt x="91" y="274"/>
                    <a:pt x="152" y="274"/>
                    <a:pt x="182" y="214"/>
                  </a:cubicBezTo>
                  <a:cubicBezTo>
                    <a:pt x="213" y="214"/>
                    <a:pt x="213" y="214"/>
                    <a:pt x="213" y="183"/>
                  </a:cubicBezTo>
                  <a:cubicBezTo>
                    <a:pt x="213" y="183"/>
                    <a:pt x="243" y="183"/>
                    <a:pt x="243" y="183"/>
                  </a:cubicBezTo>
                  <a:cubicBezTo>
                    <a:pt x="274" y="153"/>
                    <a:pt x="274" y="62"/>
                    <a:pt x="24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2597575" y="2729050"/>
              <a:ext cx="9900" cy="9150"/>
            </a:xfrm>
            <a:custGeom>
              <a:avLst/>
              <a:gdLst/>
              <a:ahLst/>
              <a:cxnLst/>
              <a:rect l="l" t="t" r="r" b="b"/>
              <a:pathLst>
                <a:path w="396" h="366" extrusionOk="0">
                  <a:moveTo>
                    <a:pt x="335" y="61"/>
                  </a:moveTo>
                  <a:cubicBezTo>
                    <a:pt x="274" y="1"/>
                    <a:pt x="183" y="1"/>
                    <a:pt x="122" y="31"/>
                  </a:cubicBezTo>
                  <a:cubicBezTo>
                    <a:pt x="122" y="61"/>
                    <a:pt x="122" y="61"/>
                    <a:pt x="92" y="61"/>
                  </a:cubicBezTo>
                  <a:cubicBezTo>
                    <a:pt x="92" y="92"/>
                    <a:pt x="92" y="92"/>
                    <a:pt x="61" y="92"/>
                  </a:cubicBezTo>
                  <a:cubicBezTo>
                    <a:pt x="1" y="153"/>
                    <a:pt x="31" y="244"/>
                    <a:pt x="92" y="305"/>
                  </a:cubicBezTo>
                  <a:cubicBezTo>
                    <a:pt x="122" y="365"/>
                    <a:pt x="213" y="365"/>
                    <a:pt x="274" y="305"/>
                  </a:cubicBezTo>
                  <a:cubicBezTo>
                    <a:pt x="305" y="305"/>
                    <a:pt x="305" y="274"/>
                    <a:pt x="305" y="274"/>
                  </a:cubicBezTo>
                  <a:cubicBezTo>
                    <a:pt x="305" y="274"/>
                    <a:pt x="335" y="274"/>
                    <a:pt x="335" y="274"/>
                  </a:cubicBezTo>
                  <a:cubicBezTo>
                    <a:pt x="396" y="213"/>
                    <a:pt x="396" y="9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2520075" y="2805050"/>
              <a:ext cx="9900" cy="9900"/>
            </a:xfrm>
            <a:custGeom>
              <a:avLst/>
              <a:gdLst/>
              <a:ahLst/>
              <a:cxnLst/>
              <a:rect l="l" t="t" r="r" b="b"/>
              <a:pathLst>
                <a:path w="396" h="396" extrusionOk="0">
                  <a:moveTo>
                    <a:pt x="335" y="91"/>
                  </a:moveTo>
                  <a:cubicBezTo>
                    <a:pt x="274" y="31"/>
                    <a:pt x="183" y="0"/>
                    <a:pt x="122" y="61"/>
                  </a:cubicBezTo>
                  <a:cubicBezTo>
                    <a:pt x="91" y="91"/>
                    <a:pt x="91" y="91"/>
                    <a:pt x="91" y="91"/>
                  </a:cubicBezTo>
                  <a:cubicBezTo>
                    <a:pt x="91" y="122"/>
                    <a:pt x="61" y="122"/>
                    <a:pt x="61" y="122"/>
                  </a:cubicBezTo>
                  <a:cubicBezTo>
                    <a:pt x="0" y="183"/>
                    <a:pt x="0" y="274"/>
                    <a:pt x="61" y="335"/>
                  </a:cubicBezTo>
                  <a:cubicBezTo>
                    <a:pt x="122" y="395"/>
                    <a:pt x="213" y="395"/>
                    <a:pt x="274" y="335"/>
                  </a:cubicBezTo>
                  <a:cubicBezTo>
                    <a:pt x="274" y="335"/>
                    <a:pt x="274" y="304"/>
                    <a:pt x="304" y="304"/>
                  </a:cubicBezTo>
                  <a:cubicBezTo>
                    <a:pt x="304" y="304"/>
                    <a:pt x="304" y="304"/>
                    <a:pt x="335" y="274"/>
                  </a:cubicBezTo>
                  <a:cubicBezTo>
                    <a:pt x="395" y="243"/>
                    <a:pt x="395" y="152"/>
                    <a:pt x="33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2442550" y="2726025"/>
              <a:ext cx="11425" cy="12175"/>
            </a:xfrm>
            <a:custGeom>
              <a:avLst/>
              <a:gdLst/>
              <a:ahLst/>
              <a:cxnLst/>
              <a:rect l="l" t="t" r="r" b="b"/>
              <a:pathLst>
                <a:path w="457" h="487" extrusionOk="0">
                  <a:moveTo>
                    <a:pt x="396" y="91"/>
                  </a:moveTo>
                  <a:cubicBezTo>
                    <a:pt x="305" y="30"/>
                    <a:pt x="183" y="0"/>
                    <a:pt x="123" y="91"/>
                  </a:cubicBezTo>
                  <a:cubicBezTo>
                    <a:pt x="92" y="91"/>
                    <a:pt x="92" y="122"/>
                    <a:pt x="92" y="122"/>
                  </a:cubicBezTo>
                  <a:cubicBezTo>
                    <a:pt x="92" y="122"/>
                    <a:pt x="62" y="122"/>
                    <a:pt x="62" y="122"/>
                  </a:cubicBezTo>
                  <a:cubicBezTo>
                    <a:pt x="1" y="213"/>
                    <a:pt x="1" y="334"/>
                    <a:pt x="62" y="395"/>
                  </a:cubicBezTo>
                  <a:cubicBezTo>
                    <a:pt x="153" y="486"/>
                    <a:pt x="274" y="486"/>
                    <a:pt x="335" y="395"/>
                  </a:cubicBezTo>
                  <a:cubicBezTo>
                    <a:pt x="335" y="395"/>
                    <a:pt x="335" y="395"/>
                    <a:pt x="335" y="365"/>
                  </a:cubicBezTo>
                  <a:cubicBezTo>
                    <a:pt x="366" y="365"/>
                    <a:pt x="366" y="365"/>
                    <a:pt x="366" y="365"/>
                  </a:cubicBezTo>
                  <a:cubicBezTo>
                    <a:pt x="457" y="274"/>
                    <a:pt x="457" y="182"/>
                    <a:pt x="39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2520075" y="2650025"/>
              <a:ext cx="11425" cy="11425"/>
            </a:xfrm>
            <a:custGeom>
              <a:avLst/>
              <a:gdLst/>
              <a:ahLst/>
              <a:cxnLst/>
              <a:rect l="l" t="t" r="r" b="b"/>
              <a:pathLst>
                <a:path w="457" h="457" extrusionOk="0">
                  <a:moveTo>
                    <a:pt x="395" y="61"/>
                  </a:moveTo>
                  <a:cubicBezTo>
                    <a:pt x="304" y="1"/>
                    <a:pt x="183" y="1"/>
                    <a:pt x="122" y="61"/>
                  </a:cubicBezTo>
                  <a:cubicBezTo>
                    <a:pt x="91" y="61"/>
                    <a:pt x="122" y="92"/>
                    <a:pt x="91" y="92"/>
                  </a:cubicBezTo>
                  <a:cubicBezTo>
                    <a:pt x="91" y="92"/>
                    <a:pt x="91" y="92"/>
                    <a:pt x="61" y="92"/>
                  </a:cubicBezTo>
                  <a:cubicBezTo>
                    <a:pt x="0" y="183"/>
                    <a:pt x="0" y="304"/>
                    <a:pt x="61" y="396"/>
                  </a:cubicBezTo>
                  <a:cubicBezTo>
                    <a:pt x="152" y="456"/>
                    <a:pt x="274" y="456"/>
                    <a:pt x="335" y="365"/>
                  </a:cubicBezTo>
                  <a:cubicBezTo>
                    <a:pt x="365" y="365"/>
                    <a:pt x="335" y="365"/>
                    <a:pt x="365" y="335"/>
                  </a:cubicBezTo>
                  <a:cubicBezTo>
                    <a:pt x="365" y="335"/>
                    <a:pt x="365" y="335"/>
                    <a:pt x="395" y="335"/>
                  </a:cubicBezTo>
                  <a:cubicBezTo>
                    <a:pt x="456" y="274"/>
                    <a:pt x="456" y="152"/>
                    <a:pt x="39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2364300" y="2646975"/>
              <a:ext cx="13700" cy="14475"/>
            </a:xfrm>
            <a:custGeom>
              <a:avLst/>
              <a:gdLst/>
              <a:ahLst/>
              <a:cxnLst/>
              <a:rect l="l" t="t" r="r" b="b"/>
              <a:pathLst>
                <a:path w="548" h="579" extrusionOk="0">
                  <a:moveTo>
                    <a:pt x="456" y="92"/>
                  </a:moveTo>
                  <a:cubicBezTo>
                    <a:pt x="365" y="1"/>
                    <a:pt x="213" y="1"/>
                    <a:pt x="122" y="92"/>
                  </a:cubicBezTo>
                  <a:cubicBezTo>
                    <a:pt x="122" y="123"/>
                    <a:pt x="122" y="123"/>
                    <a:pt x="122" y="123"/>
                  </a:cubicBezTo>
                  <a:cubicBezTo>
                    <a:pt x="91" y="123"/>
                    <a:pt x="91" y="123"/>
                    <a:pt x="91" y="153"/>
                  </a:cubicBezTo>
                  <a:cubicBezTo>
                    <a:pt x="0" y="244"/>
                    <a:pt x="0" y="396"/>
                    <a:pt x="91" y="487"/>
                  </a:cubicBezTo>
                  <a:cubicBezTo>
                    <a:pt x="183" y="578"/>
                    <a:pt x="335" y="578"/>
                    <a:pt x="426" y="487"/>
                  </a:cubicBezTo>
                  <a:cubicBezTo>
                    <a:pt x="426" y="487"/>
                    <a:pt x="426" y="457"/>
                    <a:pt x="426" y="457"/>
                  </a:cubicBezTo>
                  <a:cubicBezTo>
                    <a:pt x="456" y="457"/>
                    <a:pt x="456" y="457"/>
                    <a:pt x="456" y="426"/>
                  </a:cubicBezTo>
                  <a:cubicBezTo>
                    <a:pt x="547" y="335"/>
                    <a:pt x="54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2441800" y="2570225"/>
              <a:ext cx="14475" cy="14475"/>
            </a:xfrm>
            <a:custGeom>
              <a:avLst/>
              <a:gdLst/>
              <a:ahLst/>
              <a:cxnLst/>
              <a:rect l="l" t="t" r="r" b="b"/>
              <a:pathLst>
                <a:path w="579" h="579" extrusionOk="0">
                  <a:moveTo>
                    <a:pt x="487" y="92"/>
                  </a:moveTo>
                  <a:cubicBezTo>
                    <a:pt x="396" y="1"/>
                    <a:pt x="244" y="1"/>
                    <a:pt x="122" y="92"/>
                  </a:cubicBezTo>
                  <a:cubicBezTo>
                    <a:pt x="122" y="123"/>
                    <a:pt x="122" y="123"/>
                    <a:pt x="122" y="123"/>
                  </a:cubicBezTo>
                  <a:cubicBezTo>
                    <a:pt x="122" y="123"/>
                    <a:pt x="92" y="153"/>
                    <a:pt x="92" y="153"/>
                  </a:cubicBezTo>
                  <a:cubicBezTo>
                    <a:pt x="1" y="244"/>
                    <a:pt x="1" y="396"/>
                    <a:pt x="92" y="487"/>
                  </a:cubicBezTo>
                  <a:cubicBezTo>
                    <a:pt x="183" y="578"/>
                    <a:pt x="335" y="578"/>
                    <a:pt x="426" y="487"/>
                  </a:cubicBezTo>
                  <a:cubicBezTo>
                    <a:pt x="426" y="487"/>
                    <a:pt x="426" y="457"/>
                    <a:pt x="456" y="457"/>
                  </a:cubicBezTo>
                  <a:cubicBezTo>
                    <a:pt x="456" y="457"/>
                    <a:pt x="456" y="457"/>
                    <a:pt x="456" y="457"/>
                  </a:cubicBezTo>
                  <a:cubicBezTo>
                    <a:pt x="578" y="366"/>
                    <a:pt x="578" y="214"/>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2363525" y="2491200"/>
              <a:ext cx="16750" cy="16750"/>
            </a:xfrm>
            <a:custGeom>
              <a:avLst/>
              <a:gdLst/>
              <a:ahLst/>
              <a:cxnLst/>
              <a:rect l="l" t="t" r="r" b="b"/>
              <a:pathLst>
                <a:path w="670" h="670" extrusionOk="0">
                  <a:moveTo>
                    <a:pt x="548" y="122"/>
                  </a:moveTo>
                  <a:cubicBezTo>
                    <a:pt x="457" y="1"/>
                    <a:pt x="274" y="1"/>
                    <a:pt x="153" y="122"/>
                  </a:cubicBezTo>
                  <a:cubicBezTo>
                    <a:pt x="153" y="122"/>
                    <a:pt x="153" y="153"/>
                    <a:pt x="153" y="153"/>
                  </a:cubicBezTo>
                  <a:cubicBezTo>
                    <a:pt x="153" y="153"/>
                    <a:pt x="122" y="153"/>
                    <a:pt x="122" y="153"/>
                  </a:cubicBezTo>
                  <a:cubicBezTo>
                    <a:pt x="1" y="274"/>
                    <a:pt x="1" y="457"/>
                    <a:pt x="122" y="548"/>
                  </a:cubicBezTo>
                  <a:cubicBezTo>
                    <a:pt x="214" y="670"/>
                    <a:pt x="396" y="670"/>
                    <a:pt x="518" y="548"/>
                  </a:cubicBezTo>
                  <a:cubicBezTo>
                    <a:pt x="518" y="548"/>
                    <a:pt x="518" y="548"/>
                    <a:pt x="518" y="548"/>
                  </a:cubicBezTo>
                  <a:cubicBezTo>
                    <a:pt x="548" y="518"/>
                    <a:pt x="548" y="518"/>
                    <a:pt x="548" y="518"/>
                  </a:cubicBezTo>
                  <a:cubicBezTo>
                    <a:pt x="669" y="396"/>
                    <a:pt x="669" y="244"/>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2286025" y="2567950"/>
              <a:ext cx="16750" cy="16750"/>
            </a:xfrm>
            <a:custGeom>
              <a:avLst/>
              <a:gdLst/>
              <a:ahLst/>
              <a:cxnLst/>
              <a:rect l="l" t="t" r="r" b="b"/>
              <a:pathLst>
                <a:path w="670" h="670" extrusionOk="0">
                  <a:moveTo>
                    <a:pt x="548" y="122"/>
                  </a:moveTo>
                  <a:cubicBezTo>
                    <a:pt x="456" y="1"/>
                    <a:pt x="274" y="1"/>
                    <a:pt x="152" y="122"/>
                  </a:cubicBezTo>
                  <a:cubicBezTo>
                    <a:pt x="152" y="122"/>
                    <a:pt x="152" y="122"/>
                    <a:pt x="152" y="153"/>
                  </a:cubicBezTo>
                  <a:cubicBezTo>
                    <a:pt x="122" y="153"/>
                    <a:pt x="122" y="153"/>
                    <a:pt x="122" y="153"/>
                  </a:cubicBezTo>
                  <a:cubicBezTo>
                    <a:pt x="0" y="274"/>
                    <a:pt x="0" y="457"/>
                    <a:pt x="122" y="548"/>
                  </a:cubicBezTo>
                  <a:cubicBezTo>
                    <a:pt x="213" y="669"/>
                    <a:pt x="396" y="669"/>
                    <a:pt x="517" y="548"/>
                  </a:cubicBezTo>
                  <a:cubicBezTo>
                    <a:pt x="517" y="548"/>
                    <a:pt x="517" y="548"/>
                    <a:pt x="517" y="518"/>
                  </a:cubicBezTo>
                  <a:cubicBezTo>
                    <a:pt x="517" y="518"/>
                    <a:pt x="548" y="518"/>
                    <a:pt x="548" y="518"/>
                  </a:cubicBezTo>
                  <a:cubicBezTo>
                    <a:pt x="669" y="396"/>
                    <a:pt x="669" y="244"/>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2207750" y="2488925"/>
              <a:ext cx="19025" cy="19025"/>
            </a:xfrm>
            <a:custGeom>
              <a:avLst/>
              <a:gdLst/>
              <a:ahLst/>
              <a:cxnLst/>
              <a:rect l="l" t="t" r="r" b="b"/>
              <a:pathLst>
                <a:path w="761" h="761" extrusionOk="0">
                  <a:moveTo>
                    <a:pt x="639" y="122"/>
                  </a:moveTo>
                  <a:cubicBezTo>
                    <a:pt x="517" y="1"/>
                    <a:pt x="305" y="1"/>
                    <a:pt x="183" y="122"/>
                  </a:cubicBezTo>
                  <a:cubicBezTo>
                    <a:pt x="183" y="122"/>
                    <a:pt x="183" y="153"/>
                    <a:pt x="153" y="153"/>
                  </a:cubicBezTo>
                  <a:cubicBezTo>
                    <a:pt x="153" y="153"/>
                    <a:pt x="153" y="153"/>
                    <a:pt x="122" y="183"/>
                  </a:cubicBezTo>
                  <a:cubicBezTo>
                    <a:pt x="1" y="305"/>
                    <a:pt x="1" y="517"/>
                    <a:pt x="122" y="639"/>
                  </a:cubicBezTo>
                  <a:cubicBezTo>
                    <a:pt x="274" y="761"/>
                    <a:pt x="457" y="761"/>
                    <a:pt x="578" y="639"/>
                  </a:cubicBezTo>
                  <a:cubicBezTo>
                    <a:pt x="609" y="639"/>
                    <a:pt x="609" y="609"/>
                    <a:pt x="609" y="609"/>
                  </a:cubicBezTo>
                  <a:cubicBezTo>
                    <a:pt x="609" y="609"/>
                    <a:pt x="639" y="609"/>
                    <a:pt x="639" y="578"/>
                  </a:cubicBezTo>
                  <a:cubicBezTo>
                    <a:pt x="761" y="457"/>
                    <a:pt x="761" y="27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2286025" y="2412175"/>
              <a:ext cx="18250" cy="19025"/>
            </a:xfrm>
            <a:custGeom>
              <a:avLst/>
              <a:gdLst/>
              <a:ahLst/>
              <a:cxnLst/>
              <a:rect l="l" t="t" r="r" b="b"/>
              <a:pathLst>
                <a:path w="730" h="761" extrusionOk="0">
                  <a:moveTo>
                    <a:pt x="608" y="122"/>
                  </a:moveTo>
                  <a:cubicBezTo>
                    <a:pt x="487" y="1"/>
                    <a:pt x="274" y="1"/>
                    <a:pt x="152" y="122"/>
                  </a:cubicBezTo>
                  <a:cubicBezTo>
                    <a:pt x="152" y="153"/>
                    <a:pt x="152" y="153"/>
                    <a:pt x="152" y="153"/>
                  </a:cubicBezTo>
                  <a:cubicBezTo>
                    <a:pt x="122" y="153"/>
                    <a:pt x="122" y="153"/>
                    <a:pt x="122" y="183"/>
                  </a:cubicBezTo>
                  <a:cubicBezTo>
                    <a:pt x="0" y="305"/>
                    <a:pt x="0" y="517"/>
                    <a:pt x="122" y="639"/>
                  </a:cubicBezTo>
                  <a:cubicBezTo>
                    <a:pt x="244" y="761"/>
                    <a:pt x="426" y="761"/>
                    <a:pt x="578" y="639"/>
                  </a:cubicBezTo>
                  <a:cubicBezTo>
                    <a:pt x="578" y="639"/>
                    <a:pt x="578" y="609"/>
                    <a:pt x="578" y="609"/>
                  </a:cubicBezTo>
                  <a:cubicBezTo>
                    <a:pt x="578" y="609"/>
                    <a:pt x="608" y="609"/>
                    <a:pt x="608" y="609"/>
                  </a:cubicBezTo>
                  <a:cubicBezTo>
                    <a:pt x="730" y="457"/>
                    <a:pt x="730" y="27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2130250" y="2409900"/>
              <a:ext cx="20525" cy="21300"/>
            </a:xfrm>
            <a:custGeom>
              <a:avLst/>
              <a:gdLst/>
              <a:ahLst/>
              <a:cxnLst/>
              <a:rect l="l" t="t" r="r" b="b"/>
              <a:pathLst>
                <a:path w="821" h="852" extrusionOk="0">
                  <a:moveTo>
                    <a:pt x="699" y="152"/>
                  </a:moveTo>
                  <a:cubicBezTo>
                    <a:pt x="547" y="1"/>
                    <a:pt x="304" y="1"/>
                    <a:pt x="183" y="152"/>
                  </a:cubicBezTo>
                  <a:cubicBezTo>
                    <a:pt x="183" y="152"/>
                    <a:pt x="152" y="152"/>
                    <a:pt x="152" y="183"/>
                  </a:cubicBezTo>
                  <a:cubicBezTo>
                    <a:pt x="152" y="183"/>
                    <a:pt x="152" y="183"/>
                    <a:pt x="122" y="183"/>
                  </a:cubicBezTo>
                  <a:cubicBezTo>
                    <a:pt x="0" y="335"/>
                    <a:pt x="0" y="578"/>
                    <a:pt x="122" y="700"/>
                  </a:cubicBezTo>
                  <a:cubicBezTo>
                    <a:pt x="274" y="852"/>
                    <a:pt x="517" y="852"/>
                    <a:pt x="639" y="700"/>
                  </a:cubicBezTo>
                  <a:cubicBezTo>
                    <a:pt x="669" y="700"/>
                    <a:pt x="669" y="700"/>
                    <a:pt x="669" y="669"/>
                  </a:cubicBezTo>
                  <a:cubicBezTo>
                    <a:pt x="669" y="669"/>
                    <a:pt x="669" y="669"/>
                    <a:pt x="699" y="669"/>
                  </a:cubicBezTo>
                  <a:cubicBezTo>
                    <a:pt x="821" y="517"/>
                    <a:pt x="821" y="30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2207750" y="2333150"/>
              <a:ext cx="21300" cy="21300"/>
            </a:xfrm>
            <a:custGeom>
              <a:avLst/>
              <a:gdLst/>
              <a:ahLst/>
              <a:cxnLst/>
              <a:rect l="l" t="t" r="r" b="b"/>
              <a:pathLst>
                <a:path w="852" h="852" extrusionOk="0">
                  <a:moveTo>
                    <a:pt x="700" y="153"/>
                  </a:moveTo>
                  <a:cubicBezTo>
                    <a:pt x="548" y="1"/>
                    <a:pt x="335" y="1"/>
                    <a:pt x="183" y="153"/>
                  </a:cubicBezTo>
                  <a:cubicBezTo>
                    <a:pt x="183" y="153"/>
                    <a:pt x="183" y="153"/>
                    <a:pt x="153" y="183"/>
                  </a:cubicBezTo>
                  <a:cubicBezTo>
                    <a:pt x="153" y="183"/>
                    <a:pt x="153" y="183"/>
                    <a:pt x="153" y="183"/>
                  </a:cubicBezTo>
                  <a:cubicBezTo>
                    <a:pt x="1" y="335"/>
                    <a:pt x="1" y="578"/>
                    <a:pt x="153" y="700"/>
                  </a:cubicBezTo>
                  <a:cubicBezTo>
                    <a:pt x="274" y="852"/>
                    <a:pt x="517" y="852"/>
                    <a:pt x="639" y="700"/>
                  </a:cubicBezTo>
                  <a:cubicBezTo>
                    <a:pt x="669" y="700"/>
                    <a:pt x="669" y="700"/>
                    <a:pt x="669" y="700"/>
                  </a:cubicBezTo>
                  <a:cubicBezTo>
                    <a:pt x="669" y="669"/>
                    <a:pt x="700" y="669"/>
                    <a:pt x="700" y="669"/>
                  </a:cubicBezTo>
                  <a:cubicBezTo>
                    <a:pt x="852" y="517"/>
                    <a:pt x="852" y="305"/>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2051975" y="2330875"/>
              <a:ext cx="23575" cy="23575"/>
            </a:xfrm>
            <a:custGeom>
              <a:avLst/>
              <a:gdLst/>
              <a:ahLst/>
              <a:cxnLst/>
              <a:rect l="l" t="t" r="r" b="b"/>
              <a:pathLst>
                <a:path w="943" h="943" extrusionOk="0">
                  <a:moveTo>
                    <a:pt x="760" y="152"/>
                  </a:moveTo>
                  <a:cubicBezTo>
                    <a:pt x="608" y="0"/>
                    <a:pt x="365" y="0"/>
                    <a:pt x="183" y="152"/>
                  </a:cubicBezTo>
                  <a:cubicBezTo>
                    <a:pt x="183" y="152"/>
                    <a:pt x="183" y="183"/>
                    <a:pt x="183" y="183"/>
                  </a:cubicBezTo>
                  <a:cubicBezTo>
                    <a:pt x="183" y="183"/>
                    <a:pt x="153" y="183"/>
                    <a:pt x="153" y="213"/>
                  </a:cubicBezTo>
                  <a:cubicBezTo>
                    <a:pt x="1" y="365"/>
                    <a:pt x="1" y="608"/>
                    <a:pt x="153" y="791"/>
                  </a:cubicBezTo>
                  <a:cubicBezTo>
                    <a:pt x="305" y="943"/>
                    <a:pt x="578" y="943"/>
                    <a:pt x="730" y="791"/>
                  </a:cubicBezTo>
                  <a:cubicBezTo>
                    <a:pt x="730" y="791"/>
                    <a:pt x="730" y="760"/>
                    <a:pt x="760" y="760"/>
                  </a:cubicBezTo>
                  <a:cubicBezTo>
                    <a:pt x="760" y="760"/>
                    <a:pt x="760" y="760"/>
                    <a:pt x="760" y="730"/>
                  </a:cubicBezTo>
                  <a:cubicBezTo>
                    <a:pt x="943" y="578"/>
                    <a:pt x="943" y="335"/>
                    <a:pt x="76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129475" y="2254125"/>
              <a:ext cx="23600" cy="23575"/>
            </a:xfrm>
            <a:custGeom>
              <a:avLst/>
              <a:gdLst/>
              <a:ahLst/>
              <a:cxnLst/>
              <a:rect l="l" t="t" r="r" b="b"/>
              <a:pathLst>
                <a:path w="944" h="943" extrusionOk="0">
                  <a:moveTo>
                    <a:pt x="791" y="152"/>
                  </a:moveTo>
                  <a:cubicBezTo>
                    <a:pt x="639" y="0"/>
                    <a:pt x="366" y="0"/>
                    <a:pt x="214" y="152"/>
                  </a:cubicBezTo>
                  <a:cubicBezTo>
                    <a:pt x="183" y="183"/>
                    <a:pt x="183" y="183"/>
                    <a:pt x="183" y="183"/>
                  </a:cubicBezTo>
                  <a:cubicBezTo>
                    <a:pt x="183" y="183"/>
                    <a:pt x="183" y="183"/>
                    <a:pt x="153" y="213"/>
                  </a:cubicBezTo>
                  <a:cubicBezTo>
                    <a:pt x="1" y="365"/>
                    <a:pt x="1" y="608"/>
                    <a:pt x="153" y="791"/>
                  </a:cubicBezTo>
                  <a:cubicBezTo>
                    <a:pt x="335" y="943"/>
                    <a:pt x="578" y="943"/>
                    <a:pt x="730" y="791"/>
                  </a:cubicBezTo>
                  <a:cubicBezTo>
                    <a:pt x="761" y="791"/>
                    <a:pt x="761" y="760"/>
                    <a:pt x="761" y="760"/>
                  </a:cubicBezTo>
                  <a:cubicBezTo>
                    <a:pt x="761" y="760"/>
                    <a:pt x="761" y="760"/>
                    <a:pt x="791" y="760"/>
                  </a:cubicBezTo>
                  <a:cubicBezTo>
                    <a:pt x="943" y="578"/>
                    <a:pt x="943" y="335"/>
                    <a:pt x="79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1973700" y="2251850"/>
              <a:ext cx="25875" cy="25850"/>
            </a:xfrm>
            <a:custGeom>
              <a:avLst/>
              <a:gdLst/>
              <a:ahLst/>
              <a:cxnLst/>
              <a:rect l="l" t="t" r="r" b="b"/>
              <a:pathLst>
                <a:path w="1035" h="1034" extrusionOk="0">
                  <a:moveTo>
                    <a:pt x="852" y="183"/>
                  </a:moveTo>
                  <a:cubicBezTo>
                    <a:pt x="669" y="0"/>
                    <a:pt x="396" y="0"/>
                    <a:pt x="214" y="183"/>
                  </a:cubicBezTo>
                  <a:cubicBezTo>
                    <a:pt x="214" y="183"/>
                    <a:pt x="214" y="183"/>
                    <a:pt x="214" y="213"/>
                  </a:cubicBezTo>
                  <a:cubicBezTo>
                    <a:pt x="183" y="213"/>
                    <a:pt x="183" y="213"/>
                    <a:pt x="183" y="213"/>
                  </a:cubicBezTo>
                  <a:cubicBezTo>
                    <a:pt x="1" y="395"/>
                    <a:pt x="1" y="669"/>
                    <a:pt x="183" y="851"/>
                  </a:cubicBezTo>
                  <a:cubicBezTo>
                    <a:pt x="366" y="1034"/>
                    <a:pt x="639" y="1034"/>
                    <a:pt x="821" y="851"/>
                  </a:cubicBezTo>
                  <a:cubicBezTo>
                    <a:pt x="821" y="851"/>
                    <a:pt x="821" y="851"/>
                    <a:pt x="821" y="851"/>
                  </a:cubicBezTo>
                  <a:cubicBezTo>
                    <a:pt x="852" y="821"/>
                    <a:pt x="852" y="821"/>
                    <a:pt x="852" y="821"/>
                  </a:cubicBezTo>
                  <a:cubicBezTo>
                    <a:pt x="1034" y="63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2051225" y="2175100"/>
              <a:ext cx="25850" cy="25850"/>
            </a:xfrm>
            <a:custGeom>
              <a:avLst/>
              <a:gdLst/>
              <a:ahLst/>
              <a:cxnLst/>
              <a:rect l="l" t="t" r="r" b="b"/>
              <a:pathLst>
                <a:path w="1034" h="1034" extrusionOk="0">
                  <a:moveTo>
                    <a:pt x="882" y="183"/>
                  </a:moveTo>
                  <a:cubicBezTo>
                    <a:pt x="699" y="0"/>
                    <a:pt x="395" y="0"/>
                    <a:pt x="243" y="183"/>
                  </a:cubicBezTo>
                  <a:cubicBezTo>
                    <a:pt x="213" y="183"/>
                    <a:pt x="213" y="183"/>
                    <a:pt x="213" y="213"/>
                  </a:cubicBezTo>
                  <a:cubicBezTo>
                    <a:pt x="213" y="213"/>
                    <a:pt x="183" y="213"/>
                    <a:pt x="183" y="213"/>
                  </a:cubicBezTo>
                  <a:cubicBezTo>
                    <a:pt x="0" y="395"/>
                    <a:pt x="0" y="669"/>
                    <a:pt x="183" y="851"/>
                  </a:cubicBezTo>
                  <a:cubicBezTo>
                    <a:pt x="365" y="1034"/>
                    <a:pt x="638" y="1034"/>
                    <a:pt x="821" y="851"/>
                  </a:cubicBezTo>
                  <a:cubicBezTo>
                    <a:pt x="821" y="851"/>
                    <a:pt x="821" y="851"/>
                    <a:pt x="851" y="851"/>
                  </a:cubicBezTo>
                  <a:cubicBezTo>
                    <a:pt x="851" y="821"/>
                    <a:pt x="851" y="821"/>
                    <a:pt x="851" y="821"/>
                  </a:cubicBezTo>
                  <a:cubicBezTo>
                    <a:pt x="1034" y="639"/>
                    <a:pt x="1034"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1895450" y="2172825"/>
              <a:ext cx="28900" cy="28125"/>
            </a:xfrm>
            <a:custGeom>
              <a:avLst/>
              <a:gdLst/>
              <a:ahLst/>
              <a:cxnLst/>
              <a:rect l="l" t="t" r="r" b="b"/>
              <a:pathLst>
                <a:path w="1156" h="1125" extrusionOk="0">
                  <a:moveTo>
                    <a:pt x="942" y="182"/>
                  </a:moveTo>
                  <a:cubicBezTo>
                    <a:pt x="760" y="0"/>
                    <a:pt x="456" y="0"/>
                    <a:pt x="243" y="182"/>
                  </a:cubicBezTo>
                  <a:cubicBezTo>
                    <a:pt x="243" y="213"/>
                    <a:pt x="243" y="213"/>
                    <a:pt x="243" y="213"/>
                  </a:cubicBezTo>
                  <a:cubicBezTo>
                    <a:pt x="213" y="213"/>
                    <a:pt x="213" y="213"/>
                    <a:pt x="213" y="243"/>
                  </a:cubicBezTo>
                  <a:cubicBezTo>
                    <a:pt x="0" y="426"/>
                    <a:pt x="0" y="730"/>
                    <a:pt x="213" y="942"/>
                  </a:cubicBezTo>
                  <a:cubicBezTo>
                    <a:pt x="395" y="1125"/>
                    <a:pt x="699" y="1125"/>
                    <a:pt x="912" y="942"/>
                  </a:cubicBezTo>
                  <a:cubicBezTo>
                    <a:pt x="912" y="912"/>
                    <a:pt x="912" y="912"/>
                    <a:pt x="912" y="912"/>
                  </a:cubicBezTo>
                  <a:cubicBezTo>
                    <a:pt x="942" y="912"/>
                    <a:pt x="942" y="912"/>
                    <a:pt x="942" y="882"/>
                  </a:cubicBezTo>
                  <a:cubicBezTo>
                    <a:pt x="1125" y="699"/>
                    <a:pt x="1155" y="395"/>
                    <a:pt x="94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1973700" y="2096075"/>
              <a:ext cx="28150" cy="28125"/>
            </a:xfrm>
            <a:custGeom>
              <a:avLst/>
              <a:gdLst/>
              <a:ahLst/>
              <a:cxnLst/>
              <a:rect l="l" t="t" r="r" b="b"/>
              <a:pathLst>
                <a:path w="1126" h="1125" extrusionOk="0">
                  <a:moveTo>
                    <a:pt x="913" y="213"/>
                  </a:moveTo>
                  <a:cubicBezTo>
                    <a:pt x="730" y="0"/>
                    <a:pt x="426" y="0"/>
                    <a:pt x="214" y="183"/>
                  </a:cubicBezTo>
                  <a:cubicBezTo>
                    <a:pt x="214" y="213"/>
                    <a:pt x="214" y="213"/>
                    <a:pt x="214" y="213"/>
                  </a:cubicBezTo>
                  <a:cubicBezTo>
                    <a:pt x="214" y="213"/>
                    <a:pt x="183" y="243"/>
                    <a:pt x="183" y="243"/>
                  </a:cubicBezTo>
                  <a:cubicBezTo>
                    <a:pt x="1" y="426"/>
                    <a:pt x="1" y="730"/>
                    <a:pt x="183" y="942"/>
                  </a:cubicBezTo>
                  <a:cubicBezTo>
                    <a:pt x="366" y="1125"/>
                    <a:pt x="669" y="1125"/>
                    <a:pt x="882" y="942"/>
                  </a:cubicBezTo>
                  <a:cubicBezTo>
                    <a:pt x="882" y="942"/>
                    <a:pt x="882" y="912"/>
                    <a:pt x="882" y="912"/>
                  </a:cubicBezTo>
                  <a:cubicBezTo>
                    <a:pt x="913" y="912"/>
                    <a:pt x="913" y="912"/>
                    <a:pt x="913" y="912"/>
                  </a:cubicBezTo>
                  <a:cubicBezTo>
                    <a:pt x="1125" y="699"/>
                    <a:pt x="1125" y="395"/>
                    <a:pt x="91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1895450" y="2017025"/>
              <a:ext cx="30400" cy="30425"/>
            </a:xfrm>
            <a:custGeom>
              <a:avLst/>
              <a:gdLst/>
              <a:ahLst/>
              <a:cxnLst/>
              <a:rect l="l" t="t" r="r" b="b"/>
              <a:pathLst>
                <a:path w="1216" h="1217" extrusionOk="0">
                  <a:moveTo>
                    <a:pt x="1003" y="214"/>
                  </a:moveTo>
                  <a:cubicBezTo>
                    <a:pt x="790" y="1"/>
                    <a:pt x="456" y="1"/>
                    <a:pt x="243" y="214"/>
                  </a:cubicBezTo>
                  <a:cubicBezTo>
                    <a:pt x="243" y="214"/>
                    <a:pt x="243" y="214"/>
                    <a:pt x="243" y="244"/>
                  </a:cubicBezTo>
                  <a:cubicBezTo>
                    <a:pt x="213" y="244"/>
                    <a:pt x="213" y="244"/>
                    <a:pt x="213" y="244"/>
                  </a:cubicBezTo>
                  <a:cubicBezTo>
                    <a:pt x="0" y="457"/>
                    <a:pt x="0" y="791"/>
                    <a:pt x="213" y="1004"/>
                  </a:cubicBezTo>
                  <a:cubicBezTo>
                    <a:pt x="426" y="1217"/>
                    <a:pt x="760" y="1217"/>
                    <a:pt x="973" y="1004"/>
                  </a:cubicBezTo>
                  <a:cubicBezTo>
                    <a:pt x="973" y="1004"/>
                    <a:pt x="973" y="1004"/>
                    <a:pt x="973" y="1004"/>
                  </a:cubicBezTo>
                  <a:cubicBezTo>
                    <a:pt x="1003" y="974"/>
                    <a:pt x="1003" y="974"/>
                    <a:pt x="1003" y="974"/>
                  </a:cubicBezTo>
                  <a:cubicBezTo>
                    <a:pt x="1216" y="761"/>
                    <a:pt x="1216" y="427"/>
                    <a:pt x="100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1817175" y="2093775"/>
              <a:ext cx="31175" cy="30425"/>
            </a:xfrm>
            <a:custGeom>
              <a:avLst/>
              <a:gdLst/>
              <a:ahLst/>
              <a:cxnLst/>
              <a:rect l="l" t="t" r="r" b="b"/>
              <a:pathLst>
                <a:path w="1247" h="1217" extrusionOk="0">
                  <a:moveTo>
                    <a:pt x="1034" y="214"/>
                  </a:moveTo>
                  <a:cubicBezTo>
                    <a:pt x="821" y="1"/>
                    <a:pt x="487" y="1"/>
                    <a:pt x="274" y="214"/>
                  </a:cubicBezTo>
                  <a:cubicBezTo>
                    <a:pt x="274" y="214"/>
                    <a:pt x="274" y="214"/>
                    <a:pt x="243" y="214"/>
                  </a:cubicBezTo>
                  <a:cubicBezTo>
                    <a:pt x="243" y="244"/>
                    <a:pt x="243" y="244"/>
                    <a:pt x="243" y="244"/>
                  </a:cubicBezTo>
                  <a:cubicBezTo>
                    <a:pt x="31" y="457"/>
                    <a:pt x="0" y="791"/>
                    <a:pt x="213" y="1004"/>
                  </a:cubicBezTo>
                  <a:cubicBezTo>
                    <a:pt x="426" y="1217"/>
                    <a:pt x="791" y="1217"/>
                    <a:pt x="1003" y="1004"/>
                  </a:cubicBezTo>
                  <a:cubicBezTo>
                    <a:pt x="1003" y="1004"/>
                    <a:pt x="1003" y="1004"/>
                    <a:pt x="1003" y="974"/>
                  </a:cubicBezTo>
                  <a:cubicBezTo>
                    <a:pt x="1003" y="974"/>
                    <a:pt x="1034" y="974"/>
                    <a:pt x="1034" y="974"/>
                  </a:cubicBezTo>
                  <a:cubicBezTo>
                    <a:pt x="1246" y="761"/>
                    <a:pt x="1246" y="426"/>
                    <a:pt x="103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1817175" y="1938000"/>
              <a:ext cx="33450" cy="32700"/>
            </a:xfrm>
            <a:custGeom>
              <a:avLst/>
              <a:gdLst/>
              <a:ahLst/>
              <a:cxnLst/>
              <a:rect l="l" t="t" r="r" b="b"/>
              <a:pathLst>
                <a:path w="1338" h="1308" extrusionOk="0">
                  <a:moveTo>
                    <a:pt x="1095" y="214"/>
                  </a:moveTo>
                  <a:cubicBezTo>
                    <a:pt x="882" y="1"/>
                    <a:pt x="517" y="1"/>
                    <a:pt x="274" y="214"/>
                  </a:cubicBezTo>
                  <a:cubicBezTo>
                    <a:pt x="274" y="244"/>
                    <a:pt x="274" y="244"/>
                    <a:pt x="274" y="244"/>
                  </a:cubicBezTo>
                  <a:cubicBezTo>
                    <a:pt x="243" y="244"/>
                    <a:pt x="243" y="244"/>
                    <a:pt x="243" y="274"/>
                  </a:cubicBezTo>
                  <a:cubicBezTo>
                    <a:pt x="0" y="487"/>
                    <a:pt x="0" y="852"/>
                    <a:pt x="243" y="1095"/>
                  </a:cubicBezTo>
                  <a:cubicBezTo>
                    <a:pt x="456" y="1308"/>
                    <a:pt x="821" y="1308"/>
                    <a:pt x="1034" y="1095"/>
                  </a:cubicBezTo>
                  <a:cubicBezTo>
                    <a:pt x="1064" y="1065"/>
                    <a:pt x="1064" y="1065"/>
                    <a:pt x="1064" y="1065"/>
                  </a:cubicBezTo>
                  <a:cubicBezTo>
                    <a:pt x="1064" y="1065"/>
                    <a:pt x="1095" y="1065"/>
                    <a:pt x="1095" y="1034"/>
                  </a:cubicBezTo>
                  <a:cubicBezTo>
                    <a:pt x="1307" y="822"/>
                    <a:pt x="1338" y="457"/>
                    <a:pt x="1095"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1739650" y="2014750"/>
              <a:ext cx="32700" cy="32700"/>
            </a:xfrm>
            <a:custGeom>
              <a:avLst/>
              <a:gdLst/>
              <a:ahLst/>
              <a:cxnLst/>
              <a:rect l="l" t="t" r="r" b="b"/>
              <a:pathLst>
                <a:path w="1308" h="1308" extrusionOk="0">
                  <a:moveTo>
                    <a:pt x="1095" y="214"/>
                  </a:moveTo>
                  <a:cubicBezTo>
                    <a:pt x="852" y="1"/>
                    <a:pt x="487" y="1"/>
                    <a:pt x="274" y="214"/>
                  </a:cubicBezTo>
                  <a:cubicBezTo>
                    <a:pt x="274" y="214"/>
                    <a:pt x="274" y="244"/>
                    <a:pt x="244" y="244"/>
                  </a:cubicBezTo>
                  <a:cubicBezTo>
                    <a:pt x="244" y="244"/>
                    <a:pt x="244" y="244"/>
                    <a:pt x="214" y="274"/>
                  </a:cubicBezTo>
                  <a:cubicBezTo>
                    <a:pt x="1" y="487"/>
                    <a:pt x="1" y="852"/>
                    <a:pt x="214" y="1095"/>
                  </a:cubicBezTo>
                  <a:cubicBezTo>
                    <a:pt x="457" y="1308"/>
                    <a:pt x="822" y="1308"/>
                    <a:pt x="1034" y="1095"/>
                  </a:cubicBezTo>
                  <a:cubicBezTo>
                    <a:pt x="1034" y="1065"/>
                    <a:pt x="1034" y="1065"/>
                    <a:pt x="1065" y="1065"/>
                  </a:cubicBezTo>
                  <a:cubicBezTo>
                    <a:pt x="1065" y="1065"/>
                    <a:pt x="1065" y="1034"/>
                    <a:pt x="1095" y="1034"/>
                  </a:cubicBezTo>
                  <a:cubicBezTo>
                    <a:pt x="1308" y="821"/>
                    <a:pt x="1308" y="457"/>
                    <a:pt x="1095"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1738900" y="1858975"/>
              <a:ext cx="35750" cy="34975"/>
            </a:xfrm>
            <a:custGeom>
              <a:avLst/>
              <a:gdLst/>
              <a:ahLst/>
              <a:cxnLst/>
              <a:rect l="l" t="t" r="r" b="b"/>
              <a:pathLst>
                <a:path w="1430" h="1399" extrusionOk="0">
                  <a:moveTo>
                    <a:pt x="1186" y="244"/>
                  </a:moveTo>
                  <a:cubicBezTo>
                    <a:pt x="943" y="1"/>
                    <a:pt x="548" y="1"/>
                    <a:pt x="304" y="244"/>
                  </a:cubicBezTo>
                  <a:cubicBezTo>
                    <a:pt x="304" y="244"/>
                    <a:pt x="304" y="244"/>
                    <a:pt x="274" y="274"/>
                  </a:cubicBezTo>
                  <a:cubicBezTo>
                    <a:pt x="274" y="274"/>
                    <a:pt x="274" y="274"/>
                    <a:pt x="244" y="274"/>
                  </a:cubicBezTo>
                  <a:cubicBezTo>
                    <a:pt x="31" y="517"/>
                    <a:pt x="1" y="913"/>
                    <a:pt x="244" y="1156"/>
                  </a:cubicBezTo>
                  <a:cubicBezTo>
                    <a:pt x="487" y="1399"/>
                    <a:pt x="882" y="1399"/>
                    <a:pt x="1125" y="1156"/>
                  </a:cubicBezTo>
                  <a:cubicBezTo>
                    <a:pt x="1156" y="1156"/>
                    <a:pt x="1156" y="1156"/>
                    <a:pt x="1156" y="1125"/>
                  </a:cubicBezTo>
                  <a:cubicBezTo>
                    <a:pt x="1156" y="1125"/>
                    <a:pt x="1156" y="1125"/>
                    <a:pt x="1186" y="1125"/>
                  </a:cubicBezTo>
                  <a:cubicBezTo>
                    <a:pt x="1429"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1661400" y="1935725"/>
              <a:ext cx="35725" cy="34975"/>
            </a:xfrm>
            <a:custGeom>
              <a:avLst/>
              <a:gdLst/>
              <a:ahLst/>
              <a:cxnLst/>
              <a:rect l="l" t="t" r="r" b="b"/>
              <a:pathLst>
                <a:path w="1429" h="1399" extrusionOk="0">
                  <a:moveTo>
                    <a:pt x="1186" y="244"/>
                  </a:moveTo>
                  <a:cubicBezTo>
                    <a:pt x="942" y="1"/>
                    <a:pt x="547" y="1"/>
                    <a:pt x="274" y="244"/>
                  </a:cubicBezTo>
                  <a:cubicBezTo>
                    <a:pt x="274" y="244"/>
                    <a:pt x="274" y="244"/>
                    <a:pt x="274" y="244"/>
                  </a:cubicBezTo>
                  <a:cubicBezTo>
                    <a:pt x="274" y="274"/>
                    <a:pt x="243" y="274"/>
                    <a:pt x="243" y="274"/>
                  </a:cubicBezTo>
                  <a:cubicBezTo>
                    <a:pt x="0" y="517"/>
                    <a:pt x="0" y="913"/>
                    <a:pt x="243" y="1156"/>
                  </a:cubicBezTo>
                  <a:cubicBezTo>
                    <a:pt x="486" y="1399"/>
                    <a:pt x="882" y="1399"/>
                    <a:pt x="1125" y="1156"/>
                  </a:cubicBezTo>
                  <a:cubicBezTo>
                    <a:pt x="1125" y="1156"/>
                    <a:pt x="1125" y="1156"/>
                    <a:pt x="1155" y="1125"/>
                  </a:cubicBezTo>
                  <a:cubicBezTo>
                    <a:pt x="1155" y="1125"/>
                    <a:pt x="1155" y="1125"/>
                    <a:pt x="1155" y="1125"/>
                  </a:cubicBezTo>
                  <a:cubicBezTo>
                    <a:pt x="1429"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1661400" y="1779950"/>
              <a:ext cx="37250" cy="37250"/>
            </a:xfrm>
            <a:custGeom>
              <a:avLst/>
              <a:gdLst/>
              <a:ahLst/>
              <a:cxnLst/>
              <a:rect l="l" t="t" r="r" b="b"/>
              <a:pathLst>
                <a:path w="1490" h="1490" extrusionOk="0">
                  <a:moveTo>
                    <a:pt x="1246" y="244"/>
                  </a:moveTo>
                  <a:cubicBezTo>
                    <a:pt x="973" y="1"/>
                    <a:pt x="547" y="1"/>
                    <a:pt x="304" y="244"/>
                  </a:cubicBezTo>
                  <a:cubicBezTo>
                    <a:pt x="274" y="244"/>
                    <a:pt x="274" y="274"/>
                    <a:pt x="274" y="274"/>
                  </a:cubicBezTo>
                  <a:cubicBezTo>
                    <a:pt x="274" y="274"/>
                    <a:pt x="274" y="274"/>
                    <a:pt x="243" y="305"/>
                  </a:cubicBezTo>
                  <a:cubicBezTo>
                    <a:pt x="0" y="548"/>
                    <a:pt x="0" y="973"/>
                    <a:pt x="243" y="1247"/>
                  </a:cubicBezTo>
                  <a:cubicBezTo>
                    <a:pt x="517" y="1490"/>
                    <a:pt x="912" y="1490"/>
                    <a:pt x="1186" y="1247"/>
                  </a:cubicBezTo>
                  <a:cubicBezTo>
                    <a:pt x="1186" y="1216"/>
                    <a:pt x="1186" y="1216"/>
                    <a:pt x="1216" y="1216"/>
                  </a:cubicBezTo>
                  <a:cubicBezTo>
                    <a:pt x="1216" y="1216"/>
                    <a:pt x="1216" y="1216"/>
                    <a:pt x="1216" y="1186"/>
                  </a:cubicBezTo>
                  <a:cubicBezTo>
                    <a:pt x="1490" y="943"/>
                    <a:pt x="1490" y="517"/>
                    <a:pt x="124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1583125" y="1856700"/>
              <a:ext cx="38025" cy="37250"/>
            </a:xfrm>
            <a:custGeom>
              <a:avLst/>
              <a:gdLst/>
              <a:ahLst/>
              <a:cxnLst/>
              <a:rect l="l" t="t" r="r" b="b"/>
              <a:pathLst>
                <a:path w="1521" h="1490" extrusionOk="0">
                  <a:moveTo>
                    <a:pt x="1247" y="244"/>
                  </a:moveTo>
                  <a:cubicBezTo>
                    <a:pt x="1003" y="1"/>
                    <a:pt x="578" y="1"/>
                    <a:pt x="335" y="244"/>
                  </a:cubicBezTo>
                  <a:cubicBezTo>
                    <a:pt x="304" y="244"/>
                    <a:pt x="304" y="274"/>
                    <a:pt x="304" y="274"/>
                  </a:cubicBezTo>
                  <a:cubicBezTo>
                    <a:pt x="304" y="274"/>
                    <a:pt x="274" y="274"/>
                    <a:pt x="274" y="304"/>
                  </a:cubicBezTo>
                  <a:cubicBezTo>
                    <a:pt x="0" y="548"/>
                    <a:pt x="0" y="973"/>
                    <a:pt x="274" y="1216"/>
                  </a:cubicBezTo>
                  <a:cubicBezTo>
                    <a:pt x="517" y="1490"/>
                    <a:pt x="943" y="1490"/>
                    <a:pt x="1216" y="1247"/>
                  </a:cubicBezTo>
                  <a:cubicBezTo>
                    <a:pt x="1216" y="1216"/>
                    <a:pt x="1216" y="1216"/>
                    <a:pt x="1216" y="1216"/>
                  </a:cubicBezTo>
                  <a:cubicBezTo>
                    <a:pt x="1247" y="1216"/>
                    <a:pt x="1247" y="1186"/>
                    <a:pt x="1247" y="1186"/>
                  </a:cubicBezTo>
                  <a:cubicBezTo>
                    <a:pt x="1520" y="943"/>
                    <a:pt x="1520" y="517"/>
                    <a:pt x="12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1505625" y="1777675"/>
              <a:ext cx="39525" cy="39525"/>
            </a:xfrm>
            <a:custGeom>
              <a:avLst/>
              <a:gdLst/>
              <a:ahLst/>
              <a:cxnLst/>
              <a:rect l="l" t="t" r="r" b="b"/>
              <a:pathLst>
                <a:path w="1581" h="1581" extrusionOk="0">
                  <a:moveTo>
                    <a:pt x="1307" y="274"/>
                  </a:moveTo>
                  <a:cubicBezTo>
                    <a:pt x="1033" y="0"/>
                    <a:pt x="578" y="0"/>
                    <a:pt x="304" y="274"/>
                  </a:cubicBezTo>
                  <a:cubicBezTo>
                    <a:pt x="304" y="274"/>
                    <a:pt x="304" y="274"/>
                    <a:pt x="304" y="274"/>
                  </a:cubicBezTo>
                  <a:cubicBezTo>
                    <a:pt x="274" y="304"/>
                    <a:pt x="274" y="304"/>
                    <a:pt x="274" y="304"/>
                  </a:cubicBezTo>
                  <a:cubicBezTo>
                    <a:pt x="0" y="578"/>
                    <a:pt x="0" y="1034"/>
                    <a:pt x="274" y="1307"/>
                  </a:cubicBezTo>
                  <a:cubicBezTo>
                    <a:pt x="547" y="1581"/>
                    <a:pt x="973" y="1581"/>
                    <a:pt x="1277" y="1307"/>
                  </a:cubicBezTo>
                  <a:cubicBezTo>
                    <a:pt x="1277" y="1307"/>
                    <a:pt x="1277" y="1277"/>
                    <a:pt x="1277" y="1277"/>
                  </a:cubicBezTo>
                  <a:cubicBezTo>
                    <a:pt x="1277" y="1277"/>
                    <a:pt x="1307" y="1277"/>
                    <a:pt x="1307" y="1277"/>
                  </a:cubicBezTo>
                  <a:cubicBezTo>
                    <a:pt x="1581" y="1003"/>
                    <a:pt x="1581" y="548"/>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1583125" y="1700925"/>
              <a:ext cx="39525" cy="39550"/>
            </a:xfrm>
            <a:custGeom>
              <a:avLst/>
              <a:gdLst/>
              <a:ahLst/>
              <a:cxnLst/>
              <a:rect l="l" t="t" r="r" b="b"/>
              <a:pathLst>
                <a:path w="1581" h="1582" extrusionOk="0">
                  <a:moveTo>
                    <a:pt x="1307" y="274"/>
                  </a:moveTo>
                  <a:cubicBezTo>
                    <a:pt x="1034" y="0"/>
                    <a:pt x="608" y="0"/>
                    <a:pt x="304" y="274"/>
                  </a:cubicBezTo>
                  <a:cubicBezTo>
                    <a:pt x="304" y="274"/>
                    <a:pt x="304" y="274"/>
                    <a:pt x="304" y="274"/>
                  </a:cubicBezTo>
                  <a:cubicBezTo>
                    <a:pt x="304" y="304"/>
                    <a:pt x="274" y="304"/>
                    <a:pt x="274" y="304"/>
                  </a:cubicBezTo>
                  <a:cubicBezTo>
                    <a:pt x="0" y="578"/>
                    <a:pt x="0" y="1034"/>
                    <a:pt x="274" y="1307"/>
                  </a:cubicBezTo>
                  <a:cubicBezTo>
                    <a:pt x="548" y="1581"/>
                    <a:pt x="1003" y="1581"/>
                    <a:pt x="1277" y="1307"/>
                  </a:cubicBezTo>
                  <a:cubicBezTo>
                    <a:pt x="1277" y="1307"/>
                    <a:pt x="1277" y="1307"/>
                    <a:pt x="1277" y="1277"/>
                  </a:cubicBezTo>
                  <a:cubicBezTo>
                    <a:pt x="1307" y="1277"/>
                    <a:pt x="1307" y="1277"/>
                    <a:pt x="1307" y="1277"/>
                  </a:cubicBezTo>
                  <a:cubicBezTo>
                    <a:pt x="1581" y="1003"/>
                    <a:pt x="1581" y="548"/>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1504850" y="1621900"/>
              <a:ext cx="42575" cy="41825"/>
            </a:xfrm>
            <a:custGeom>
              <a:avLst/>
              <a:gdLst/>
              <a:ahLst/>
              <a:cxnLst/>
              <a:rect l="l" t="t" r="r" b="b"/>
              <a:pathLst>
                <a:path w="1703" h="1673" extrusionOk="0">
                  <a:moveTo>
                    <a:pt x="1399" y="274"/>
                  </a:moveTo>
                  <a:cubicBezTo>
                    <a:pt x="1125" y="0"/>
                    <a:pt x="639" y="0"/>
                    <a:pt x="335" y="274"/>
                  </a:cubicBezTo>
                  <a:cubicBezTo>
                    <a:pt x="335" y="274"/>
                    <a:pt x="335" y="304"/>
                    <a:pt x="335" y="304"/>
                  </a:cubicBezTo>
                  <a:cubicBezTo>
                    <a:pt x="335" y="304"/>
                    <a:pt x="305" y="304"/>
                    <a:pt x="305" y="335"/>
                  </a:cubicBezTo>
                  <a:cubicBezTo>
                    <a:pt x="1" y="608"/>
                    <a:pt x="1" y="1095"/>
                    <a:pt x="305" y="1368"/>
                  </a:cubicBezTo>
                  <a:cubicBezTo>
                    <a:pt x="578" y="1672"/>
                    <a:pt x="1064" y="1672"/>
                    <a:pt x="1368" y="1398"/>
                  </a:cubicBezTo>
                  <a:cubicBezTo>
                    <a:pt x="1368" y="1368"/>
                    <a:pt x="1368" y="1368"/>
                    <a:pt x="1368" y="1368"/>
                  </a:cubicBezTo>
                  <a:cubicBezTo>
                    <a:pt x="1368" y="1368"/>
                    <a:pt x="1399" y="1368"/>
                    <a:pt x="1399" y="1338"/>
                  </a:cubicBezTo>
                  <a:cubicBezTo>
                    <a:pt x="1703" y="1064"/>
                    <a:pt x="1703" y="578"/>
                    <a:pt x="139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1427350" y="1698650"/>
              <a:ext cx="42575" cy="41825"/>
            </a:xfrm>
            <a:custGeom>
              <a:avLst/>
              <a:gdLst/>
              <a:ahLst/>
              <a:cxnLst/>
              <a:rect l="l" t="t" r="r" b="b"/>
              <a:pathLst>
                <a:path w="1703" h="1673" extrusionOk="0">
                  <a:moveTo>
                    <a:pt x="1398" y="274"/>
                  </a:moveTo>
                  <a:cubicBezTo>
                    <a:pt x="1095" y="0"/>
                    <a:pt x="639" y="0"/>
                    <a:pt x="335" y="274"/>
                  </a:cubicBezTo>
                  <a:cubicBezTo>
                    <a:pt x="335" y="274"/>
                    <a:pt x="335" y="304"/>
                    <a:pt x="335" y="304"/>
                  </a:cubicBezTo>
                  <a:cubicBezTo>
                    <a:pt x="304" y="304"/>
                    <a:pt x="304" y="304"/>
                    <a:pt x="304" y="335"/>
                  </a:cubicBezTo>
                  <a:cubicBezTo>
                    <a:pt x="0" y="608"/>
                    <a:pt x="0" y="1094"/>
                    <a:pt x="274" y="1368"/>
                  </a:cubicBezTo>
                  <a:cubicBezTo>
                    <a:pt x="578" y="1672"/>
                    <a:pt x="1064" y="1672"/>
                    <a:pt x="1338" y="1398"/>
                  </a:cubicBezTo>
                  <a:cubicBezTo>
                    <a:pt x="1368" y="1368"/>
                    <a:pt x="1368" y="1368"/>
                    <a:pt x="1368" y="1368"/>
                  </a:cubicBezTo>
                  <a:cubicBezTo>
                    <a:pt x="1368" y="1338"/>
                    <a:pt x="1398" y="1338"/>
                    <a:pt x="1398" y="1338"/>
                  </a:cubicBezTo>
                  <a:cubicBezTo>
                    <a:pt x="1672" y="1064"/>
                    <a:pt x="1702" y="578"/>
                    <a:pt x="139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1426575" y="1542100"/>
              <a:ext cx="44875" cy="44875"/>
            </a:xfrm>
            <a:custGeom>
              <a:avLst/>
              <a:gdLst/>
              <a:ahLst/>
              <a:cxnLst/>
              <a:rect l="l" t="t" r="r" b="b"/>
              <a:pathLst>
                <a:path w="1795" h="1795" extrusionOk="0">
                  <a:moveTo>
                    <a:pt x="1490" y="335"/>
                  </a:moveTo>
                  <a:cubicBezTo>
                    <a:pt x="1186" y="31"/>
                    <a:pt x="670" y="1"/>
                    <a:pt x="366" y="335"/>
                  </a:cubicBezTo>
                  <a:cubicBezTo>
                    <a:pt x="366" y="335"/>
                    <a:pt x="366" y="335"/>
                    <a:pt x="366" y="335"/>
                  </a:cubicBezTo>
                  <a:cubicBezTo>
                    <a:pt x="335" y="366"/>
                    <a:pt x="335" y="366"/>
                    <a:pt x="335" y="366"/>
                  </a:cubicBezTo>
                  <a:cubicBezTo>
                    <a:pt x="1" y="669"/>
                    <a:pt x="1" y="1186"/>
                    <a:pt x="335" y="1490"/>
                  </a:cubicBezTo>
                  <a:cubicBezTo>
                    <a:pt x="639" y="1794"/>
                    <a:pt x="1126" y="1794"/>
                    <a:pt x="1429" y="1490"/>
                  </a:cubicBezTo>
                  <a:cubicBezTo>
                    <a:pt x="1460" y="1490"/>
                    <a:pt x="1460" y="1490"/>
                    <a:pt x="1460" y="1460"/>
                  </a:cubicBezTo>
                  <a:cubicBezTo>
                    <a:pt x="1460" y="1460"/>
                    <a:pt x="1490" y="1460"/>
                    <a:pt x="1490" y="1460"/>
                  </a:cubicBezTo>
                  <a:cubicBezTo>
                    <a:pt x="1794" y="1156"/>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1349075" y="1618850"/>
              <a:ext cx="44850" cy="44875"/>
            </a:xfrm>
            <a:custGeom>
              <a:avLst/>
              <a:gdLst/>
              <a:ahLst/>
              <a:cxnLst/>
              <a:rect l="l" t="t" r="r" b="b"/>
              <a:pathLst>
                <a:path w="1794" h="1795" extrusionOk="0">
                  <a:moveTo>
                    <a:pt x="1490" y="335"/>
                  </a:moveTo>
                  <a:cubicBezTo>
                    <a:pt x="1186" y="31"/>
                    <a:pt x="669" y="1"/>
                    <a:pt x="365" y="305"/>
                  </a:cubicBezTo>
                  <a:cubicBezTo>
                    <a:pt x="365" y="335"/>
                    <a:pt x="365" y="335"/>
                    <a:pt x="335" y="335"/>
                  </a:cubicBezTo>
                  <a:cubicBezTo>
                    <a:pt x="335" y="365"/>
                    <a:pt x="335" y="365"/>
                    <a:pt x="304" y="365"/>
                  </a:cubicBezTo>
                  <a:cubicBezTo>
                    <a:pt x="1" y="669"/>
                    <a:pt x="1" y="1186"/>
                    <a:pt x="304" y="1490"/>
                  </a:cubicBezTo>
                  <a:cubicBezTo>
                    <a:pt x="608" y="1794"/>
                    <a:pt x="1125" y="1794"/>
                    <a:pt x="1429" y="1490"/>
                  </a:cubicBezTo>
                  <a:cubicBezTo>
                    <a:pt x="1429" y="1490"/>
                    <a:pt x="1429" y="1490"/>
                    <a:pt x="1460" y="1460"/>
                  </a:cubicBezTo>
                  <a:cubicBezTo>
                    <a:pt x="1460" y="1460"/>
                    <a:pt x="1460" y="1460"/>
                    <a:pt x="1490" y="1460"/>
                  </a:cubicBezTo>
                  <a:cubicBezTo>
                    <a:pt x="1794" y="1156"/>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1349075" y="1463075"/>
              <a:ext cx="47150" cy="47150"/>
            </a:xfrm>
            <a:custGeom>
              <a:avLst/>
              <a:gdLst/>
              <a:ahLst/>
              <a:cxnLst/>
              <a:rect l="l" t="t" r="r" b="b"/>
              <a:pathLst>
                <a:path w="1886" h="1886" extrusionOk="0">
                  <a:moveTo>
                    <a:pt x="1551" y="335"/>
                  </a:moveTo>
                  <a:cubicBezTo>
                    <a:pt x="1216" y="31"/>
                    <a:pt x="700" y="1"/>
                    <a:pt x="365" y="335"/>
                  </a:cubicBezTo>
                  <a:cubicBezTo>
                    <a:pt x="365" y="335"/>
                    <a:pt x="365" y="365"/>
                    <a:pt x="335" y="365"/>
                  </a:cubicBezTo>
                  <a:cubicBezTo>
                    <a:pt x="335" y="365"/>
                    <a:pt x="335" y="365"/>
                    <a:pt x="335" y="365"/>
                  </a:cubicBezTo>
                  <a:cubicBezTo>
                    <a:pt x="1" y="700"/>
                    <a:pt x="1" y="1247"/>
                    <a:pt x="304" y="1551"/>
                  </a:cubicBezTo>
                  <a:cubicBezTo>
                    <a:pt x="639" y="1885"/>
                    <a:pt x="1156" y="1885"/>
                    <a:pt x="1490" y="1581"/>
                  </a:cubicBezTo>
                  <a:cubicBezTo>
                    <a:pt x="1490" y="1551"/>
                    <a:pt x="1520" y="1551"/>
                    <a:pt x="1520" y="1551"/>
                  </a:cubicBezTo>
                  <a:cubicBezTo>
                    <a:pt x="1520" y="1551"/>
                    <a:pt x="1520" y="1520"/>
                    <a:pt x="1551" y="1520"/>
                  </a:cubicBezTo>
                  <a:cubicBezTo>
                    <a:pt x="1855" y="1216"/>
                    <a:pt x="188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1270800" y="1539825"/>
              <a:ext cx="47150" cy="47150"/>
            </a:xfrm>
            <a:custGeom>
              <a:avLst/>
              <a:gdLst/>
              <a:ahLst/>
              <a:cxnLst/>
              <a:rect l="l" t="t" r="r" b="b"/>
              <a:pathLst>
                <a:path w="1886" h="1886" extrusionOk="0">
                  <a:moveTo>
                    <a:pt x="1551" y="335"/>
                  </a:moveTo>
                  <a:cubicBezTo>
                    <a:pt x="1247" y="31"/>
                    <a:pt x="700" y="1"/>
                    <a:pt x="396" y="335"/>
                  </a:cubicBezTo>
                  <a:cubicBezTo>
                    <a:pt x="366" y="335"/>
                    <a:pt x="366" y="365"/>
                    <a:pt x="366" y="365"/>
                  </a:cubicBezTo>
                  <a:cubicBezTo>
                    <a:pt x="366" y="365"/>
                    <a:pt x="335" y="365"/>
                    <a:pt x="335" y="365"/>
                  </a:cubicBezTo>
                  <a:cubicBezTo>
                    <a:pt x="31" y="700"/>
                    <a:pt x="1" y="1216"/>
                    <a:pt x="335" y="1551"/>
                  </a:cubicBezTo>
                  <a:cubicBezTo>
                    <a:pt x="669" y="1885"/>
                    <a:pt x="1186" y="1885"/>
                    <a:pt x="1521" y="1581"/>
                  </a:cubicBezTo>
                  <a:cubicBezTo>
                    <a:pt x="1521" y="1551"/>
                    <a:pt x="1521" y="1551"/>
                    <a:pt x="1551" y="1551"/>
                  </a:cubicBezTo>
                  <a:cubicBezTo>
                    <a:pt x="1551" y="1551"/>
                    <a:pt x="1551" y="1520"/>
                    <a:pt x="1551" y="1520"/>
                  </a:cubicBezTo>
                  <a:cubicBezTo>
                    <a:pt x="1885" y="1216"/>
                    <a:pt x="188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1193300" y="1460800"/>
              <a:ext cx="49425" cy="49425"/>
            </a:xfrm>
            <a:custGeom>
              <a:avLst/>
              <a:gdLst/>
              <a:ahLst/>
              <a:cxnLst/>
              <a:rect l="l" t="t" r="r" b="b"/>
              <a:pathLst>
                <a:path w="1977" h="1977" extrusionOk="0">
                  <a:moveTo>
                    <a:pt x="1611" y="365"/>
                  </a:moveTo>
                  <a:cubicBezTo>
                    <a:pt x="1277" y="31"/>
                    <a:pt x="730" y="0"/>
                    <a:pt x="396" y="335"/>
                  </a:cubicBezTo>
                  <a:cubicBezTo>
                    <a:pt x="365" y="365"/>
                    <a:pt x="365" y="365"/>
                    <a:pt x="365" y="365"/>
                  </a:cubicBezTo>
                  <a:cubicBezTo>
                    <a:pt x="365" y="365"/>
                    <a:pt x="335" y="396"/>
                    <a:pt x="335" y="396"/>
                  </a:cubicBezTo>
                  <a:cubicBezTo>
                    <a:pt x="0" y="730"/>
                    <a:pt x="0" y="1277"/>
                    <a:pt x="335" y="1642"/>
                  </a:cubicBezTo>
                  <a:cubicBezTo>
                    <a:pt x="669" y="1976"/>
                    <a:pt x="1216" y="1976"/>
                    <a:pt x="1581" y="1642"/>
                  </a:cubicBezTo>
                  <a:cubicBezTo>
                    <a:pt x="1581" y="1642"/>
                    <a:pt x="1581" y="1642"/>
                    <a:pt x="1581" y="1611"/>
                  </a:cubicBezTo>
                  <a:cubicBezTo>
                    <a:pt x="1611" y="1611"/>
                    <a:pt x="1611" y="1611"/>
                    <a:pt x="1611" y="1611"/>
                  </a:cubicBezTo>
                  <a:cubicBezTo>
                    <a:pt x="1946" y="1247"/>
                    <a:pt x="1976" y="700"/>
                    <a:pt x="161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1270800" y="1384050"/>
              <a:ext cx="49425" cy="49425"/>
            </a:xfrm>
            <a:custGeom>
              <a:avLst/>
              <a:gdLst/>
              <a:ahLst/>
              <a:cxnLst/>
              <a:rect l="l" t="t" r="r" b="b"/>
              <a:pathLst>
                <a:path w="1977" h="1977" extrusionOk="0">
                  <a:moveTo>
                    <a:pt x="1642" y="365"/>
                  </a:moveTo>
                  <a:cubicBezTo>
                    <a:pt x="1308" y="31"/>
                    <a:pt x="730" y="0"/>
                    <a:pt x="396" y="365"/>
                  </a:cubicBezTo>
                  <a:cubicBezTo>
                    <a:pt x="366" y="365"/>
                    <a:pt x="366" y="365"/>
                    <a:pt x="366" y="365"/>
                  </a:cubicBezTo>
                  <a:cubicBezTo>
                    <a:pt x="366" y="396"/>
                    <a:pt x="366" y="396"/>
                    <a:pt x="335" y="396"/>
                  </a:cubicBezTo>
                  <a:cubicBezTo>
                    <a:pt x="1" y="730"/>
                    <a:pt x="1" y="1277"/>
                    <a:pt x="335" y="1642"/>
                  </a:cubicBezTo>
                  <a:cubicBezTo>
                    <a:pt x="669" y="1976"/>
                    <a:pt x="1247" y="1976"/>
                    <a:pt x="1581" y="1642"/>
                  </a:cubicBezTo>
                  <a:cubicBezTo>
                    <a:pt x="1581" y="1642"/>
                    <a:pt x="1581" y="1642"/>
                    <a:pt x="1612" y="1611"/>
                  </a:cubicBezTo>
                  <a:cubicBezTo>
                    <a:pt x="1612" y="1611"/>
                    <a:pt x="1612" y="1611"/>
                    <a:pt x="1612" y="1611"/>
                  </a:cubicBezTo>
                  <a:cubicBezTo>
                    <a:pt x="1976" y="1247"/>
                    <a:pt x="1976" y="700"/>
                    <a:pt x="164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1115025" y="1381775"/>
              <a:ext cx="51700" cy="51700"/>
            </a:xfrm>
            <a:custGeom>
              <a:avLst/>
              <a:gdLst/>
              <a:ahLst/>
              <a:cxnLst/>
              <a:rect l="l" t="t" r="r" b="b"/>
              <a:pathLst>
                <a:path w="2068" h="2068" extrusionOk="0">
                  <a:moveTo>
                    <a:pt x="1703" y="365"/>
                  </a:moveTo>
                  <a:cubicBezTo>
                    <a:pt x="1338" y="0"/>
                    <a:pt x="761" y="0"/>
                    <a:pt x="396" y="365"/>
                  </a:cubicBezTo>
                  <a:cubicBezTo>
                    <a:pt x="396" y="365"/>
                    <a:pt x="396" y="365"/>
                    <a:pt x="396" y="395"/>
                  </a:cubicBezTo>
                  <a:cubicBezTo>
                    <a:pt x="365" y="395"/>
                    <a:pt x="365" y="395"/>
                    <a:pt x="365" y="395"/>
                  </a:cubicBezTo>
                  <a:cubicBezTo>
                    <a:pt x="1" y="760"/>
                    <a:pt x="1" y="1338"/>
                    <a:pt x="365" y="1702"/>
                  </a:cubicBezTo>
                  <a:cubicBezTo>
                    <a:pt x="700" y="2067"/>
                    <a:pt x="1308" y="2067"/>
                    <a:pt x="1672" y="1702"/>
                  </a:cubicBezTo>
                  <a:cubicBezTo>
                    <a:pt x="1672" y="1702"/>
                    <a:pt x="1672" y="1702"/>
                    <a:pt x="1672" y="1702"/>
                  </a:cubicBezTo>
                  <a:cubicBezTo>
                    <a:pt x="1672" y="1672"/>
                    <a:pt x="1703" y="1672"/>
                    <a:pt x="1703" y="1672"/>
                  </a:cubicBezTo>
                  <a:cubicBezTo>
                    <a:pt x="2068" y="1307"/>
                    <a:pt x="2068" y="730"/>
                    <a:pt x="170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1192550" y="1305025"/>
              <a:ext cx="51675" cy="51700"/>
            </a:xfrm>
            <a:custGeom>
              <a:avLst/>
              <a:gdLst/>
              <a:ahLst/>
              <a:cxnLst/>
              <a:rect l="l" t="t" r="r" b="b"/>
              <a:pathLst>
                <a:path w="2067" h="2068" extrusionOk="0">
                  <a:moveTo>
                    <a:pt x="1702" y="365"/>
                  </a:moveTo>
                  <a:cubicBezTo>
                    <a:pt x="1368" y="0"/>
                    <a:pt x="790" y="0"/>
                    <a:pt x="426" y="365"/>
                  </a:cubicBezTo>
                  <a:cubicBezTo>
                    <a:pt x="395" y="365"/>
                    <a:pt x="395" y="395"/>
                    <a:pt x="395" y="395"/>
                  </a:cubicBezTo>
                  <a:cubicBezTo>
                    <a:pt x="395" y="395"/>
                    <a:pt x="365" y="395"/>
                    <a:pt x="365" y="395"/>
                  </a:cubicBezTo>
                  <a:cubicBezTo>
                    <a:pt x="0" y="760"/>
                    <a:pt x="0" y="1338"/>
                    <a:pt x="365" y="1702"/>
                  </a:cubicBezTo>
                  <a:cubicBezTo>
                    <a:pt x="730" y="2067"/>
                    <a:pt x="1307" y="2067"/>
                    <a:pt x="1672" y="1733"/>
                  </a:cubicBezTo>
                  <a:cubicBezTo>
                    <a:pt x="1672" y="1702"/>
                    <a:pt x="1672" y="1702"/>
                    <a:pt x="1672" y="1702"/>
                  </a:cubicBezTo>
                  <a:cubicBezTo>
                    <a:pt x="1702" y="1702"/>
                    <a:pt x="1702" y="1672"/>
                    <a:pt x="1702" y="1672"/>
                  </a:cubicBezTo>
                  <a:cubicBezTo>
                    <a:pt x="2067" y="1307"/>
                    <a:pt x="2067" y="730"/>
                    <a:pt x="170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1114275" y="1226000"/>
              <a:ext cx="54725" cy="53975"/>
            </a:xfrm>
            <a:custGeom>
              <a:avLst/>
              <a:gdLst/>
              <a:ahLst/>
              <a:cxnLst/>
              <a:rect l="l" t="t" r="r" b="b"/>
              <a:pathLst>
                <a:path w="2189" h="2159" extrusionOk="0">
                  <a:moveTo>
                    <a:pt x="1794" y="395"/>
                  </a:moveTo>
                  <a:cubicBezTo>
                    <a:pt x="1429" y="0"/>
                    <a:pt x="821" y="0"/>
                    <a:pt x="426" y="395"/>
                  </a:cubicBezTo>
                  <a:cubicBezTo>
                    <a:pt x="426" y="395"/>
                    <a:pt x="426" y="395"/>
                    <a:pt x="426" y="395"/>
                  </a:cubicBezTo>
                  <a:cubicBezTo>
                    <a:pt x="426" y="426"/>
                    <a:pt x="395" y="426"/>
                    <a:pt x="395" y="426"/>
                  </a:cubicBezTo>
                  <a:cubicBezTo>
                    <a:pt x="31" y="790"/>
                    <a:pt x="0" y="1398"/>
                    <a:pt x="395" y="1794"/>
                  </a:cubicBezTo>
                  <a:cubicBezTo>
                    <a:pt x="760" y="2158"/>
                    <a:pt x="1368" y="2158"/>
                    <a:pt x="1763" y="1794"/>
                  </a:cubicBezTo>
                  <a:cubicBezTo>
                    <a:pt x="1763" y="1794"/>
                    <a:pt x="1763" y="1794"/>
                    <a:pt x="1763" y="1763"/>
                  </a:cubicBezTo>
                  <a:cubicBezTo>
                    <a:pt x="1763" y="1763"/>
                    <a:pt x="1794" y="1763"/>
                    <a:pt x="1794" y="1763"/>
                  </a:cubicBezTo>
                  <a:cubicBezTo>
                    <a:pt x="2189" y="1368"/>
                    <a:pt x="2189" y="760"/>
                    <a:pt x="179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1036750" y="1302750"/>
              <a:ext cx="53975" cy="53975"/>
            </a:xfrm>
            <a:custGeom>
              <a:avLst/>
              <a:gdLst/>
              <a:ahLst/>
              <a:cxnLst/>
              <a:rect l="l" t="t" r="r" b="b"/>
              <a:pathLst>
                <a:path w="2159" h="2159" extrusionOk="0">
                  <a:moveTo>
                    <a:pt x="1794" y="395"/>
                  </a:moveTo>
                  <a:cubicBezTo>
                    <a:pt x="1429" y="0"/>
                    <a:pt x="822" y="0"/>
                    <a:pt x="426" y="365"/>
                  </a:cubicBezTo>
                  <a:cubicBezTo>
                    <a:pt x="426" y="395"/>
                    <a:pt x="426" y="395"/>
                    <a:pt x="426" y="395"/>
                  </a:cubicBezTo>
                  <a:cubicBezTo>
                    <a:pt x="396" y="426"/>
                    <a:pt x="396" y="426"/>
                    <a:pt x="396" y="426"/>
                  </a:cubicBezTo>
                  <a:cubicBezTo>
                    <a:pt x="1" y="790"/>
                    <a:pt x="1" y="1398"/>
                    <a:pt x="366" y="1793"/>
                  </a:cubicBezTo>
                  <a:cubicBezTo>
                    <a:pt x="761" y="2158"/>
                    <a:pt x="1369" y="2158"/>
                    <a:pt x="1733" y="1793"/>
                  </a:cubicBezTo>
                  <a:cubicBezTo>
                    <a:pt x="1764" y="1793"/>
                    <a:pt x="1764" y="1793"/>
                    <a:pt x="1764" y="1763"/>
                  </a:cubicBezTo>
                  <a:cubicBezTo>
                    <a:pt x="1764" y="1763"/>
                    <a:pt x="1794" y="1763"/>
                    <a:pt x="1794" y="1763"/>
                  </a:cubicBezTo>
                  <a:cubicBezTo>
                    <a:pt x="2159" y="1368"/>
                    <a:pt x="2159" y="760"/>
                    <a:pt x="179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958500" y="1223725"/>
              <a:ext cx="57000" cy="56250"/>
            </a:xfrm>
            <a:custGeom>
              <a:avLst/>
              <a:gdLst/>
              <a:ahLst/>
              <a:cxnLst/>
              <a:rect l="l" t="t" r="r" b="b"/>
              <a:pathLst>
                <a:path w="2280" h="2250" extrusionOk="0">
                  <a:moveTo>
                    <a:pt x="1885" y="395"/>
                  </a:moveTo>
                  <a:cubicBezTo>
                    <a:pt x="1490" y="0"/>
                    <a:pt x="851" y="0"/>
                    <a:pt x="456" y="395"/>
                  </a:cubicBezTo>
                  <a:cubicBezTo>
                    <a:pt x="456" y="395"/>
                    <a:pt x="456" y="395"/>
                    <a:pt x="426" y="426"/>
                  </a:cubicBezTo>
                  <a:cubicBezTo>
                    <a:pt x="426" y="426"/>
                    <a:pt x="426" y="426"/>
                    <a:pt x="395" y="426"/>
                  </a:cubicBezTo>
                  <a:cubicBezTo>
                    <a:pt x="31" y="821"/>
                    <a:pt x="0" y="1459"/>
                    <a:pt x="395" y="1854"/>
                  </a:cubicBezTo>
                  <a:cubicBezTo>
                    <a:pt x="790" y="2249"/>
                    <a:pt x="1429" y="2249"/>
                    <a:pt x="1824" y="1885"/>
                  </a:cubicBezTo>
                  <a:cubicBezTo>
                    <a:pt x="1824" y="1854"/>
                    <a:pt x="1854" y="1854"/>
                    <a:pt x="1854" y="1854"/>
                  </a:cubicBezTo>
                  <a:cubicBezTo>
                    <a:pt x="1854" y="1854"/>
                    <a:pt x="1854" y="1824"/>
                    <a:pt x="1885" y="1824"/>
                  </a:cubicBezTo>
                  <a:cubicBezTo>
                    <a:pt x="2280" y="1429"/>
                    <a:pt x="2280" y="790"/>
                    <a:pt x="188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1036750" y="1146975"/>
              <a:ext cx="56275" cy="56250"/>
            </a:xfrm>
            <a:custGeom>
              <a:avLst/>
              <a:gdLst/>
              <a:ahLst/>
              <a:cxnLst/>
              <a:rect l="l" t="t" r="r" b="b"/>
              <a:pathLst>
                <a:path w="2251" h="2250" extrusionOk="0">
                  <a:moveTo>
                    <a:pt x="1855" y="395"/>
                  </a:moveTo>
                  <a:cubicBezTo>
                    <a:pt x="1460" y="0"/>
                    <a:pt x="822" y="0"/>
                    <a:pt x="426" y="395"/>
                  </a:cubicBezTo>
                  <a:cubicBezTo>
                    <a:pt x="426" y="395"/>
                    <a:pt x="426" y="395"/>
                    <a:pt x="426" y="426"/>
                  </a:cubicBezTo>
                  <a:cubicBezTo>
                    <a:pt x="396" y="426"/>
                    <a:pt x="396" y="426"/>
                    <a:pt x="396" y="426"/>
                  </a:cubicBezTo>
                  <a:cubicBezTo>
                    <a:pt x="1" y="821"/>
                    <a:pt x="1" y="1459"/>
                    <a:pt x="396" y="1854"/>
                  </a:cubicBezTo>
                  <a:cubicBezTo>
                    <a:pt x="761" y="2249"/>
                    <a:pt x="1399" y="2249"/>
                    <a:pt x="1794" y="1885"/>
                  </a:cubicBezTo>
                  <a:cubicBezTo>
                    <a:pt x="1825" y="1854"/>
                    <a:pt x="1825" y="1854"/>
                    <a:pt x="1825" y="1854"/>
                  </a:cubicBezTo>
                  <a:cubicBezTo>
                    <a:pt x="1825" y="1854"/>
                    <a:pt x="1855" y="1824"/>
                    <a:pt x="1855" y="1824"/>
                  </a:cubicBezTo>
                  <a:cubicBezTo>
                    <a:pt x="2250" y="1429"/>
                    <a:pt x="2250" y="790"/>
                    <a:pt x="185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958500" y="1067925"/>
              <a:ext cx="58525" cy="58550"/>
            </a:xfrm>
            <a:custGeom>
              <a:avLst/>
              <a:gdLst/>
              <a:ahLst/>
              <a:cxnLst/>
              <a:rect l="l" t="t" r="r" b="b"/>
              <a:pathLst>
                <a:path w="2341" h="2342" extrusionOk="0">
                  <a:moveTo>
                    <a:pt x="1945" y="426"/>
                  </a:moveTo>
                  <a:cubicBezTo>
                    <a:pt x="1550" y="1"/>
                    <a:pt x="882" y="1"/>
                    <a:pt x="456" y="426"/>
                  </a:cubicBezTo>
                  <a:cubicBezTo>
                    <a:pt x="456" y="426"/>
                    <a:pt x="456" y="426"/>
                    <a:pt x="426" y="426"/>
                  </a:cubicBezTo>
                  <a:cubicBezTo>
                    <a:pt x="426" y="426"/>
                    <a:pt x="426" y="457"/>
                    <a:pt x="426" y="457"/>
                  </a:cubicBezTo>
                  <a:cubicBezTo>
                    <a:pt x="0" y="852"/>
                    <a:pt x="0" y="1521"/>
                    <a:pt x="395" y="1946"/>
                  </a:cubicBezTo>
                  <a:cubicBezTo>
                    <a:pt x="821" y="2341"/>
                    <a:pt x="1490" y="2341"/>
                    <a:pt x="1885" y="1946"/>
                  </a:cubicBezTo>
                  <a:cubicBezTo>
                    <a:pt x="1885" y="1946"/>
                    <a:pt x="1915" y="1946"/>
                    <a:pt x="1915" y="1916"/>
                  </a:cubicBezTo>
                  <a:cubicBezTo>
                    <a:pt x="1915" y="1916"/>
                    <a:pt x="1915" y="1916"/>
                    <a:pt x="1945" y="1916"/>
                  </a:cubicBezTo>
                  <a:cubicBezTo>
                    <a:pt x="2341" y="1490"/>
                    <a:pt x="2341" y="822"/>
                    <a:pt x="194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880975" y="1144675"/>
              <a:ext cx="58550" cy="58550"/>
            </a:xfrm>
            <a:custGeom>
              <a:avLst/>
              <a:gdLst/>
              <a:ahLst/>
              <a:cxnLst/>
              <a:rect l="l" t="t" r="r" b="b"/>
              <a:pathLst>
                <a:path w="2342" h="2342" extrusionOk="0">
                  <a:moveTo>
                    <a:pt x="1946" y="426"/>
                  </a:moveTo>
                  <a:cubicBezTo>
                    <a:pt x="1521" y="1"/>
                    <a:pt x="852" y="1"/>
                    <a:pt x="457" y="396"/>
                  </a:cubicBezTo>
                  <a:cubicBezTo>
                    <a:pt x="457" y="426"/>
                    <a:pt x="426" y="426"/>
                    <a:pt x="426" y="426"/>
                  </a:cubicBezTo>
                  <a:cubicBezTo>
                    <a:pt x="426" y="426"/>
                    <a:pt x="426" y="457"/>
                    <a:pt x="396" y="457"/>
                  </a:cubicBezTo>
                  <a:cubicBezTo>
                    <a:pt x="1" y="852"/>
                    <a:pt x="1" y="1521"/>
                    <a:pt x="396" y="1946"/>
                  </a:cubicBezTo>
                  <a:cubicBezTo>
                    <a:pt x="791" y="2341"/>
                    <a:pt x="1460" y="2341"/>
                    <a:pt x="1885" y="1946"/>
                  </a:cubicBezTo>
                  <a:cubicBezTo>
                    <a:pt x="1885" y="1946"/>
                    <a:pt x="1885" y="1916"/>
                    <a:pt x="1916" y="1916"/>
                  </a:cubicBezTo>
                  <a:cubicBezTo>
                    <a:pt x="1916" y="1916"/>
                    <a:pt x="1916" y="1916"/>
                    <a:pt x="1916" y="1916"/>
                  </a:cubicBezTo>
                  <a:cubicBezTo>
                    <a:pt x="2341" y="1490"/>
                    <a:pt x="2341" y="822"/>
                    <a:pt x="194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880225" y="988900"/>
              <a:ext cx="61575" cy="60825"/>
            </a:xfrm>
            <a:custGeom>
              <a:avLst/>
              <a:gdLst/>
              <a:ahLst/>
              <a:cxnLst/>
              <a:rect l="l" t="t" r="r" b="b"/>
              <a:pathLst>
                <a:path w="2463" h="2433" extrusionOk="0">
                  <a:moveTo>
                    <a:pt x="2037" y="426"/>
                  </a:moveTo>
                  <a:cubicBezTo>
                    <a:pt x="1611" y="1"/>
                    <a:pt x="912" y="1"/>
                    <a:pt x="487" y="426"/>
                  </a:cubicBezTo>
                  <a:cubicBezTo>
                    <a:pt x="487" y="426"/>
                    <a:pt x="456" y="426"/>
                    <a:pt x="456" y="457"/>
                  </a:cubicBezTo>
                  <a:cubicBezTo>
                    <a:pt x="456" y="457"/>
                    <a:pt x="456" y="457"/>
                    <a:pt x="426" y="457"/>
                  </a:cubicBezTo>
                  <a:cubicBezTo>
                    <a:pt x="0" y="882"/>
                    <a:pt x="0" y="1581"/>
                    <a:pt x="426" y="2007"/>
                  </a:cubicBezTo>
                  <a:cubicBezTo>
                    <a:pt x="851" y="2432"/>
                    <a:pt x="1551" y="2432"/>
                    <a:pt x="1976" y="2037"/>
                  </a:cubicBezTo>
                  <a:cubicBezTo>
                    <a:pt x="1976" y="2007"/>
                    <a:pt x="1976" y="2007"/>
                    <a:pt x="2006" y="2007"/>
                  </a:cubicBezTo>
                  <a:cubicBezTo>
                    <a:pt x="2006" y="2007"/>
                    <a:pt x="2006" y="1976"/>
                    <a:pt x="2006" y="1976"/>
                  </a:cubicBezTo>
                  <a:cubicBezTo>
                    <a:pt x="2462" y="1551"/>
                    <a:pt x="2462" y="852"/>
                    <a:pt x="203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802725" y="1065650"/>
              <a:ext cx="60800" cy="60825"/>
            </a:xfrm>
            <a:custGeom>
              <a:avLst/>
              <a:gdLst/>
              <a:ahLst/>
              <a:cxnLst/>
              <a:rect l="l" t="t" r="r" b="b"/>
              <a:pathLst>
                <a:path w="2432" h="2433" extrusionOk="0">
                  <a:moveTo>
                    <a:pt x="2006" y="426"/>
                  </a:moveTo>
                  <a:cubicBezTo>
                    <a:pt x="1581" y="1"/>
                    <a:pt x="912" y="1"/>
                    <a:pt x="486" y="426"/>
                  </a:cubicBezTo>
                  <a:cubicBezTo>
                    <a:pt x="456" y="426"/>
                    <a:pt x="456" y="426"/>
                    <a:pt x="456" y="457"/>
                  </a:cubicBezTo>
                  <a:cubicBezTo>
                    <a:pt x="456" y="457"/>
                    <a:pt x="426" y="457"/>
                    <a:pt x="426" y="457"/>
                  </a:cubicBezTo>
                  <a:cubicBezTo>
                    <a:pt x="0" y="882"/>
                    <a:pt x="0" y="1581"/>
                    <a:pt x="426" y="2007"/>
                  </a:cubicBezTo>
                  <a:cubicBezTo>
                    <a:pt x="851" y="2432"/>
                    <a:pt x="1550" y="2432"/>
                    <a:pt x="1976" y="2037"/>
                  </a:cubicBezTo>
                  <a:cubicBezTo>
                    <a:pt x="1976" y="2007"/>
                    <a:pt x="1976" y="2007"/>
                    <a:pt x="1976" y="2007"/>
                  </a:cubicBezTo>
                  <a:cubicBezTo>
                    <a:pt x="2006" y="1976"/>
                    <a:pt x="2006" y="1976"/>
                    <a:pt x="2006" y="1976"/>
                  </a:cubicBezTo>
                  <a:cubicBezTo>
                    <a:pt x="2432" y="1551"/>
                    <a:pt x="2432" y="852"/>
                    <a:pt x="200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724450" y="986625"/>
              <a:ext cx="63850" cy="63100"/>
            </a:xfrm>
            <a:custGeom>
              <a:avLst/>
              <a:gdLst/>
              <a:ahLst/>
              <a:cxnLst/>
              <a:rect l="l" t="t" r="r" b="b"/>
              <a:pathLst>
                <a:path w="2554" h="2524" extrusionOk="0">
                  <a:moveTo>
                    <a:pt x="2098" y="457"/>
                  </a:moveTo>
                  <a:cubicBezTo>
                    <a:pt x="1672" y="1"/>
                    <a:pt x="943" y="1"/>
                    <a:pt x="517" y="426"/>
                  </a:cubicBezTo>
                  <a:cubicBezTo>
                    <a:pt x="487" y="457"/>
                    <a:pt x="487" y="457"/>
                    <a:pt x="487" y="457"/>
                  </a:cubicBezTo>
                  <a:cubicBezTo>
                    <a:pt x="487" y="457"/>
                    <a:pt x="456" y="487"/>
                    <a:pt x="456" y="487"/>
                  </a:cubicBezTo>
                  <a:cubicBezTo>
                    <a:pt x="0" y="912"/>
                    <a:pt x="0" y="1642"/>
                    <a:pt x="456" y="2098"/>
                  </a:cubicBezTo>
                  <a:cubicBezTo>
                    <a:pt x="882" y="2523"/>
                    <a:pt x="1611" y="2523"/>
                    <a:pt x="2037" y="2098"/>
                  </a:cubicBezTo>
                  <a:cubicBezTo>
                    <a:pt x="2067" y="2098"/>
                    <a:pt x="2067" y="2098"/>
                    <a:pt x="2067" y="2067"/>
                  </a:cubicBezTo>
                  <a:cubicBezTo>
                    <a:pt x="2067" y="2067"/>
                    <a:pt x="2098" y="2067"/>
                    <a:pt x="2098" y="2067"/>
                  </a:cubicBezTo>
                  <a:cubicBezTo>
                    <a:pt x="2553" y="1612"/>
                    <a:pt x="2553" y="882"/>
                    <a:pt x="2098"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801950" y="909875"/>
              <a:ext cx="63850" cy="63100"/>
            </a:xfrm>
            <a:custGeom>
              <a:avLst/>
              <a:gdLst/>
              <a:ahLst/>
              <a:cxnLst/>
              <a:rect l="l" t="t" r="r" b="b"/>
              <a:pathLst>
                <a:path w="2554" h="2524" extrusionOk="0">
                  <a:moveTo>
                    <a:pt x="2128" y="457"/>
                  </a:moveTo>
                  <a:cubicBezTo>
                    <a:pt x="1672" y="1"/>
                    <a:pt x="943" y="1"/>
                    <a:pt x="517" y="426"/>
                  </a:cubicBezTo>
                  <a:cubicBezTo>
                    <a:pt x="487" y="457"/>
                    <a:pt x="487" y="457"/>
                    <a:pt x="487" y="457"/>
                  </a:cubicBezTo>
                  <a:cubicBezTo>
                    <a:pt x="487" y="457"/>
                    <a:pt x="487" y="487"/>
                    <a:pt x="457" y="487"/>
                  </a:cubicBezTo>
                  <a:cubicBezTo>
                    <a:pt x="31" y="913"/>
                    <a:pt x="1" y="1642"/>
                    <a:pt x="457" y="2098"/>
                  </a:cubicBezTo>
                  <a:cubicBezTo>
                    <a:pt x="882" y="2523"/>
                    <a:pt x="1612" y="2523"/>
                    <a:pt x="2068" y="2098"/>
                  </a:cubicBezTo>
                  <a:cubicBezTo>
                    <a:pt x="2068" y="2098"/>
                    <a:pt x="2068" y="2098"/>
                    <a:pt x="2068" y="2068"/>
                  </a:cubicBezTo>
                  <a:cubicBezTo>
                    <a:pt x="2098" y="2068"/>
                    <a:pt x="2098" y="2068"/>
                    <a:pt x="2098" y="2068"/>
                  </a:cubicBezTo>
                  <a:cubicBezTo>
                    <a:pt x="2554" y="1612"/>
                    <a:pt x="2554" y="882"/>
                    <a:pt x="2128"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646175" y="907600"/>
              <a:ext cx="66125" cy="66125"/>
            </a:xfrm>
            <a:custGeom>
              <a:avLst/>
              <a:gdLst/>
              <a:ahLst/>
              <a:cxnLst/>
              <a:rect l="l" t="t" r="r" b="b"/>
              <a:pathLst>
                <a:path w="2645" h="2645" extrusionOk="0">
                  <a:moveTo>
                    <a:pt x="2189" y="456"/>
                  </a:moveTo>
                  <a:cubicBezTo>
                    <a:pt x="1733" y="0"/>
                    <a:pt x="973" y="0"/>
                    <a:pt x="517" y="456"/>
                  </a:cubicBezTo>
                  <a:cubicBezTo>
                    <a:pt x="517" y="456"/>
                    <a:pt x="517" y="456"/>
                    <a:pt x="517" y="456"/>
                  </a:cubicBezTo>
                  <a:cubicBezTo>
                    <a:pt x="487" y="487"/>
                    <a:pt x="487" y="487"/>
                    <a:pt x="487" y="487"/>
                  </a:cubicBezTo>
                  <a:cubicBezTo>
                    <a:pt x="31" y="943"/>
                    <a:pt x="0" y="1703"/>
                    <a:pt x="456" y="2159"/>
                  </a:cubicBezTo>
                  <a:cubicBezTo>
                    <a:pt x="912" y="2614"/>
                    <a:pt x="1672" y="2645"/>
                    <a:pt x="2128" y="2159"/>
                  </a:cubicBezTo>
                  <a:cubicBezTo>
                    <a:pt x="2159" y="2159"/>
                    <a:pt x="2159" y="2159"/>
                    <a:pt x="2159" y="2159"/>
                  </a:cubicBezTo>
                  <a:cubicBezTo>
                    <a:pt x="2159" y="2128"/>
                    <a:pt x="2189" y="2128"/>
                    <a:pt x="2189" y="2128"/>
                  </a:cubicBezTo>
                  <a:cubicBezTo>
                    <a:pt x="2645" y="1672"/>
                    <a:pt x="2645" y="912"/>
                    <a:pt x="218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724450" y="830850"/>
              <a:ext cx="66125" cy="66125"/>
            </a:xfrm>
            <a:custGeom>
              <a:avLst/>
              <a:gdLst/>
              <a:ahLst/>
              <a:cxnLst/>
              <a:rect l="l" t="t" r="r" b="b"/>
              <a:pathLst>
                <a:path w="2645" h="2645" extrusionOk="0">
                  <a:moveTo>
                    <a:pt x="2158" y="456"/>
                  </a:moveTo>
                  <a:cubicBezTo>
                    <a:pt x="1702" y="1"/>
                    <a:pt x="973" y="1"/>
                    <a:pt x="487" y="456"/>
                  </a:cubicBezTo>
                  <a:cubicBezTo>
                    <a:pt x="487" y="456"/>
                    <a:pt x="487" y="456"/>
                    <a:pt x="487" y="487"/>
                  </a:cubicBezTo>
                  <a:cubicBezTo>
                    <a:pt x="487" y="487"/>
                    <a:pt x="456" y="487"/>
                    <a:pt x="456" y="487"/>
                  </a:cubicBezTo>
                  <a:cubicBezTo>
                    <a:pt x="0" y="943"/>
                    <a:pt x="0" y="1703"/>
                    <a:pt x="456" y="2159"/>
                  </a:cubicBezTo>
                  <a:cubicBezTo>
                    <a:pt x="912" y="2615"/>
                    <a:pt x="1642" y="2645"/>
                    <a:pt x="2128" y="2189"/>
                  </a:cubicBezTo>
                  <a:cubicBezTo>
                    <a:pt x="2128" y="2159"/>
                    <a:pt x="2128" y="2159"/>
                    <a:pt x="2128" y="2159"/>
                  </a:cubicBezTo>
                  <a:cubicBezTo>
                    <a:pt x="2158" y="2159"/>
                    <a:pt x="2158" y="2128"/>
                    <a:pt x="2158" y="2128"/>
                  </a:cubicBezTo>
                  <a:cubicBezTo>
                    <a:pt x="2614" y="1672"/>
                    <a:pt x="2645" y="912"/>
                    <a:pt x="215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568675" y="828575"/>
              <a:ext cx="67650" cy="67650"/>
            </a:xfrm>
            <a:custGeom>
              <a:avLst/>
              <a:gdLst/>
              <a:ahLst/>
              <a:cxnLst/>
              <a:rect l="l" t="t" r="r" b="b"/>
              <a:pathLst>
                <a:path w="2706" h="2706" extrusionOk="0">
                  <a:moveTo>
                    <a:pt x="2249" y="487"/>
                  </a:moveTo>
                  <a:cubicBezTo>
                    <a:pt x="1763" y="0"/>
                    <a:pt x="1003" y="0"/>
                    <a:pt x="517" y="456"/>
                  </a:cubicBezTo>
                  <a:cubicBezTo>
                    <a:pt x="517" y="487"/>
                    <a:pt x="517" y="487"/>
                    <a:pt x="486" y="487"/>
                  </a:cubicBezTo>
                  <a:cubicBezTo>
                    <a:pt x="486" y="487"/>
                    <a:pt x="486" y="487"/>
                    <a:pt x="486" y="517"/>
                  </a:cubicBezTo>
                  <a:cubicBezTo>
                    <a:pt x="0" y="973"/>
                    <a:pt x="0" y="1763"/>
                    <a:pt x="456" y="2250"/>
                  </a:cubicBezTo>
                  <a:cubicBezTo>
                    <a:pt x="942" y="2706"/>
                    <a:pt x="1702" y="2706"/>
                    <a:pt x="2189" y="2250"/>
                  </a:cubicBezTo>
                  <a:cubicBezTo>
                    <a:pt x="2189" y="2250"/>
                    <a:pt x="2189" y="2219"/>
                    <a:pt x="2219" y="2219"/>
                  </a:cubicBezTo>
                  <a:cubicBezTo>
                    <a:pt x="2219" y="2219"/>
                    <a:pt x="2219" y="2219"/>
                    <a:pt x="2219" y="2189"/>
                  </a:cubicBezTo>
                  <a:cubicBezTo>
                    <a:pt x="2705" y="1733"/>
                    <a:pt x="2705" y="943"/>
                    <a:pt x="224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646175" y="751825"/>
              <a:ext cx="68425" cy="67650"/>
            </a:xfrm>
            <a:custGeom>
              <a:avLst/>
              <a:gdLst/>
              <a:ahLst/>
              <a:cxnLst/>
              <a:rect l="l" t="t" r="r" b="b"/>
              <a:pathLst>
                <a:path w="2737" h="2706" extrusionOk="0">
                  <a:moveTo>
                    <a:pt x="2250" y="487"/>
                  </a:moveTo>
                  <a:cubicBezTo>
                    <a:pt x="1794" y="0"/>
                    <a:pt x="1004" y="0"/>
                    <a:pt x="517" y="456"/>
                  </a:cubicBezTo>
                  <a:cubicBezTo>
                    <a:pt x="517" y="487"/>
                    <a:pt x="517" y="487"/>
                    <a:pt x="517" y="487"/>
                  </a:cubicBezTo>
                  <a:cubicBezTo>
                    <a:pt x="487" y="487"/>
                    <a:pt x="487" y="517"/>
                    <a:pt x="487" y="517"/>
                  </a:cubicBezTo>
                  <a:cubicBezTo>
                    <a:pt x="0" y="973"/>
                    <a:pt x="0" y="1763"/>
                    <a:pt x="487" y="2250"/>
                  </a:cubicBezTo>
                  <a:cubicBezTo>
                    <a:pt x="943" y="2706"/>
                    <a:pt x="1733" y="2706"/>
                    <a:pt x="2189" y="2250"/>
                  </a:cubicBezTo>
                  <a:cubicBezTo>
                    <a:pt x="2219" y="2250"/>
                    <a:pt x="2219" y="2219"/>
                    <a:pt x="2219" y="2219"/>
                  </a:cubicBezTo>
                  <a:cubicBezTo>
                    <a:pt x="2219" y="2219"/>
                    <a:pt x="2219" y="2219"/>
                    <a:pt x="2250" y="2219"/>
                  </a:cubicBezTo>
                  <a:cubicBezTo>
                    <a:pt x="2736" y="1733"/>
                    <a:pt x="2736" y="943"/>
                    <a:pt x="225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490400" y="749550"/>
              <a:ext cx="70700" cy="69925"/>
            </a:xfrm>
            <a:custGeom>
              <a:avLst/>
              <a:gdLst/>
              <a:ahLst/>
              <a:cxnLst/>
              <a:rect l="l" t="t" r="r" b="b"/>
              <a:pathLst>
                <a:path w="2828" h="2797" extrusionOk="0">
                  <a:moveTo>
                    <a:pt x="2341" y="487"/>
                  </a:moveTo>
                  <a:cubicBezTo>
                    <a:pt x="1824" y="0"/>
                    <a:pt x="1034" y="0"/>
                    <a:pt x="547" y="487"/>
                  </a:cubicBezTo>
                  <a:cubicBezTo>
                    <a:pt x="547" y="487"/>
                    <a:pt x="517" y="487"/>
                    <a:pt x="517" y="487"/>
                  </a:cubicBezTo>
                  <a:cubicBezTo>
                    <a:pt x="517" y="517"/>
                    <a:pt x="517" y="517"/>
                    <a:pt x="487" y="517"/>
                  </a:cubicBezTo>
                  <a:cubicBezTo>
                    <a:pt x="0" y="1003"/>
                    <a:pt x="0" y="1824"/>
                    <a:pt x="487" y="2310"/>
                  </a:cubicBezTo>
                  <a:cubicBezTo>
                    <a:pt x="973" y="2797"/>
                    <a:pt x="1763" y="2797"/>
                    <a:pt x="2280" y="2310"/>
                  </a:cubicBezTo>
                  <a:cubicBezTo>
                    <a:pt x="2280" y="2310"/>
                    <a:pt x="2280" y="2310"/>
                    <a:pt x="2310" y="2280"/>
                  </a:cubicBezTo>
                  <a:cubicBezTo>
                    <a:pt x="2310" y="2280"/>
                    <a:pt x="2310" y="2280"/>
                    <a:pt x="2310" y="2280"/>
                  </a:cubicBezTo>
                  <a:cubicBezTo>
                    <a:pt x="2827" y="1794"/>
                    <a:pt x="2827" y="973"/>
                    <a:pt x="234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567900" y="672800"/>
              <a:ext cx="70700" cy="69925"/>
            </a:xfrm>
            <a:custGeom>
              <a:avLst/>
              <a:gdLst/>
              <a:ahLst/>
              <a:cxnLst/>
              <a:rect l="l" t="t" r="r" b="b"/>
              <a:pathLst>
                <a:path w="2828" h="2797" extrusionOk="0">
                  <a:moveTo>
                    <a:pt x="2341" y="487"/>
                  </a:moveTo>
                  <a:cubicBezTo>
                    <a:pt x="1855" y="0"/>
                    <a:pt x="1065" y="0"/>
                    <a:pt x="548" y="487"/>
                  </a:cubicBezTo>
                  <a:cubicBezTo>
                    <a:pt x="548" y="487"/>
                    <a:pt x="548" y="487"/>
                    <a:pt x="517" y="517"/>
                  </a:cubicBezTo>
                  <a:cubicBezTo>
                    <a:pt x="517" y="517"/>
                    <a:pt x="517" y="517"/>
                    <a:pt x="517" y="517"/>
                  </a:cubicBezTo>
                  <a:cubicBezTo>
                    <a:pt x="1" y="1003"/>
                    <a:pt x="1" y="1824"/>
                    <a:pt x="487" y="2310"/>
                  </a:cubicBezTo>
                  <a:cubicBezTo>
                    <a:pt x="1004" y="2797"/>
                    <a:pt x="1794" y="2797"/>
                    <a:pt x="2280" y="2310"/>
                  </a:cubicBezTo>
                  <a:cubicBezTo>
                    <a:pt x="2280" y="2310"/>
                    <a:pt x="2280" y="2310"/>
                    <a:pt x="2311" y="2310"/>
                  </a:cubicBezTo>
                  <a:cubicBezTo>
                    <a:pt x="2311" y="2280"/>
                    <a:pt x="2311" y="2280"/>
                    <a:pt x="2311" y="2280"/>
                  </a:cubicBezTo>
                  <a:cubicBezTo>
                    <a:pt x="2828" y="1794"/>
                    <a:pt x="2828" y="973"/>
                    <a:pt x="234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335375" y="745750"/>
              <a:ext cx="72975" cy="72975"/>
            </a:xfrm>
            <a:custGeom>
              <a:avLst/>
              <a:gdLst/>
              <a:ahLst/>
              <a:cxnLst/>
              <a:rect l="l" t="t" r="r" b="b"/>
              <a:pathLst>
                <a:path w="2919" h="2919" extrusionOk="0">
                  <a:moveTo>
                    <a:pt x="517" y="2401"/>
                  </a:moveTo>
                  <a:cubicBezTo>
                    <a:pt x="1034" y="2918"/>
                    <a:pt x="1855" y="2918"/>
                    <a:pt x="2372" y="2401"/>
                  </a:cubicBezTo>
                  <a:cubicBezTo>
                    <a:pt x="2372" y="2401"/>
                    <a:pt x="2372" y="2401"/>
                    <a:pt x="2372" y="2401"/>
                  </a:cubicBezTo>
                  <a:cubicBezTo>
                    <a:pt x="2402" y="2371"/>
                    <a:pt x="2402" y="2371"/>
                    <a:pt x="2402" y="2371"/>
                  </a:cubicBezTo>
                  <a:cubicBezTo>
                    <a:pt x="2919" y="1854"/>
                    <a:pt x="2919" y="1034"/>
                    <a:pt x="2432" y="517"/>
                  </a:cubicBezTo>
                  <a:cubicBezTo>
                    <a:pt x="1916" y="0"/>
                    <a:pt x="1095" y="0"/>
                    <a:pt x="578" y="517"/>
                  </a:cubicBezTo>
                  <a:cubicBezTo>
                    <a:pt x="578" y="517"/>
                    <a:pt x="548" y="517"/>
                    <a:pt x="548" y="547"/>
                  </a:cubicBezTo>
                  <a:cubicBezTo>
                    <a:pt x="548" y="547"/>
                    <a:pt x="548" y="547"/>
                    <a:pt x="517" y="547"/>
                  </a:cubicBezTo>
                  <a:cubicBezTo>
                    <a:pt x="31" y="1064"/>
                    <a:pt x="1" y="1885"/>
                    <a:pt x="517" y="240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257875" y="822500"/>
              <a:ext cx="72975" cy="72975"/>
            </a:xfrm>
            <a:custGeom>
              <a:avLst/>
              <a:gdLst/>
              <a:ahLst/>
              <a:cxnLst/>
              <a:rect l="l" t="t" r="r" b="b"/>
              <a:pathLst>
                <a:path w="2919" h="2919" extrusionOk="0">
                  <a:moveTo>
                    <a:pt x="517" y="2401"/>
                  </a:moveTo>
                  <a:cubicBezTo>
                    <a:pt x="1003" y="2918"/>
                    <a:pt x="1854" y="2918"/>
                    <a:pt x="2341" y="2401"/>
                  </a:cubicBezTo>
                  <a:cubicBezTo>
                    <a:pt x="2371" y="2401"/>
                    <a:pt x="2371" y="2401"/>
                    <a:pt x="2371" y="2401"/>
                  </a:cubicBezTo>
                  <a:cubicBezTo>
                    <a:pt x="2371" y="2371"/>
                    <a:pt x="2402" y="2371"/>
                    <a:pt x="2402" y="2371"/>
                  </a:cubicBezTo>
                  <a:cubicBezTo>
                    <a:pt x="2918" y="1854"/>
                    <a:pt x="2918" y="1034"/>
                    <a:pt x="2402" y="517"/>
                  </a:cubicBezTo>
                  <a:cubicBezTo>
                    <a:pt x="1915" y="0"/>
                    <a:pt x="1064" y="0"/>
                    <a:pt x="547" y="517"/>
                  </a:cubicBezTo>
                  <a:cubicBezTo>
                    <a:pt x="547" y="517"/>
                    <a:pt x="547" y="517"/>
                    <a:pt x="547" y="547"/>
                  </a:cubicBezTo>
                  <a:cubicBezTo>
                    <a:pt x="547" y="547"/>
                    <a:pt x="517" y="547"/>
                    <a:pt x="517" y="547"/>
                  </a:cubicBezTo>
                  <a:cubicBezTo>
                    <a:pt x="0" y="1064"/>
                    <a:pt x="0" y="1885"/>
                    <a:pt x="517" y="240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57875" y="666725"/>
              <a:ext cx="75250" cy="75250"/>
            </a:xfrm>
            <a:custGeom>
              <a:avLst/>
              <a:gdLst/>
              <a:ahLst/>
              <a:cxnLst/>
              <a:rect l="l" t="t" r="r" b="b"/>
              <a:pathLst>
                <a:path w="3010" h="3010" extrusionOk="0">
                  <a:moveTo>
                    <a:pt x="517" y="2462"/>
                  </a:moveTo>
                  <a:cubicBezTo>
                    <a:pt x="1034" y="3009"/>
                    <a:pt x="1885" y="3009"/>
                    <a:pt x="2432" y="2492"/>
                  </a:cubicBezTo>
                  <a:cubicBezTo>
                    <a:pt x="2432" y="2492"/>
                    <a:pt x="2432" y="2462"/>
                    <a:pt x="2432" y="2462"/>
                  </a:cubicBezTo>
                  <a:cubicBezTo>
                    <a:pt x="2432" y="2462"/>
                    <a:pt x="2462" y="2462"/>
                    <a:pt x="2462" y="2432"/>
                  </a:cubicBezTo>
                  <a:cubicBezTo>
                    <a:pt x="2979" y="1915"/>
                    <a:pt x="3009" y="1064"/>
                    <a:pt x="2462" y="547"/>
                  </a:cubicBezTo>
                  <a:cubicBezTo>
                    <a:pt x="1946" y="0"/>
                    <a:pt x="1095" y="0"/>
                    <a:pt x="578" y="517"/>
                  </a:cubicBezTo>
                  <a:cubicBezTo>
                    <a:pt x="547" y="547"/>
                    <a:pt x="547" y="547"/>
                    <a:pt x="547" y="547"/>
                  </a:cubicBezTo>
                  <a:cubicBezTo>
                    <a:pt x="547" y="547"/>
                    <a:pt x="517" y="547"/>
                    <a:pt x="517" y="578"/>
                  </a:cubicBezTo>
                  <a:cubicBezTo>
                    <a:pt x="0" y="1094"/>
                    <a:pt x="0" y="1945"/>
                    <a:pt x="517" y="24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179600" y="743475"/>
              <a:ext cx="75250" cy="75250"/>
            </a:xfrm>
            <a:custGeom>
              <a:avLst/>
              <a:gdLst/>
              <a:ahLst/>
              <a:cxnLst/>
              <a:rect l="l" t="t" r="r" b="b"/>
              <a:pathLst>
                <a:path w="3010" h="3010" extrusionOk="0">
                  <a:moveTo>
                    <a:pt x="517" y="2462"/>
                  </a:moveTo>
                  <a:cubicBezTo>
                    <a:pt x="1064" y="3009"/>
                    <a:pt x="1915" y="3009"/>
                    <a:pt x="2432" y="2492"/>
                  </a:cubicBezTo>
                  <a:cubicBezTo>
                    <a:pt x="2432" y="2492"/>
                    <a:pt x="2463" y="2462"/>
                    <a:pt x="2463" y="2462"/>
                  </a:cubicBezTo>
                  <a:cubicBezTo>
                    <a:pt x="2463" y="2462"/>
                    <a:pt x="2463" y="2462"/>
                    <a:pt x="2493" y="2462"/>
                  </a:cubicBezTo>
                  <a:cubicBezTo>
                    <a:pt x="3010" y="1915"/>
                    <a:pt x="3010" y="1064"/>
                    <a:pt x="2493" y="547"/>
                  </a:cubicBezTo>
                  <a:cubicBezTo>
                    <a:pt x="1976" y="0"/>
                    <a:pt x="1125" y="0"/>
                    <a:pt x="578" y="517"/>
                  </a:cubicBezTo>
                  <a:cubicBezTo>
                    <a:pt x="578" y="547"/>
                    <a:pt x="578" y="547"/>
                    <a:pt x="578" y="547"/>
                  </a:cubicBezTo>
                  <a:cubicBezTo>
                    <a:pt x="548" y="547"/>
                    <a:pt x="548" y="547"/>
                    <a:pt x="548" y="578"/>
                  </a:cubicBezTo>
                  <a:cubicBezTo>
                    <a:pt x="1" y="1094"/>
                    <a:pt x="1" y="1945"/>
                    <a:pt x="517" y="24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179600" y="587675"/>
              <a:ext cx="77525" cy="77550"/>
            </a:xfrm>
            <a:custGeom>
              <a:avLst/>
              <a:gdLst/>
              <a:ahLst/>
              <a:cxnLst/>
              <a:rect l="l" t="t" r="r" b="b"/>
              <a:pathLst>
                <a:path w="3101" h="3102" extrusionOk="0">
                  <a:moveTo>
                    <a:pt x="548" y="2554"/>
                  </a:moveTo>
                  <a:cubicBezTo>
                    <a:pt x="1064" y="3101"/>
                    <a:pt x="1946" y="3101"/>
                    <a:pt x="2493" y="2554"/>
                  </a:cubicBezTo>
                  <a:cubicBezTo>
                    <a:pt x="2523" y="2554"/>
                    <a:pt x="2523" y="2554"/>
                    <a:pt x="2523" y="2554"/>
                  </a:cubicBezTo>
                  <a:cubicBezTo>
                    <a:pt x="2523" y="2524"/>
                    <a:pt x="2554" y="2524"/>
                    <a:pt x="2554" y="2524"/>
                  </a:cubicBezTo>
                  <a:cubicBezTo>
                    <a:pt x="3101" y="1977"/>
                    <a:pt x="3101" y="1095"/>
                    <a:pt x="2554" y="548"/>
                  </a:cubicBezTo>
                  <a:cubicBezTo>
                    <a:pt x="2007" y="1"/>
                    <a:pt x="1125" y="1"/>
                    <a:pt x="578" y="548"/>
                  </a:cubicBezTo>
                  <a:cubicBezTo>
                    <a:pt x="578" y="548"/>
                    <a:pt x="578" y="548"/>
                    <a:pt x="578" y="578"/>
                  </a:cubicBezTo>
                  <a:cubicBezTo>
                    <a:pt x="578" y="578"/>
                    <a:pt x="548" y="578"/>
                    <a:pt x="548" y="578"/>
                  </a:cubicBezTo>
                  <a:cubicBezTo>
                    <a:pt x="1" y="1126"/>
                    <a:pt x="1" y="2007"/>
                    <a:pt x="548" y="25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2521600" y="2882550"/>
              <a:ext cx="8375" cy="8375"/>
            </a:xfrm>
            <a:custGeom>
              <a:avLst/>
              <a:gdLst/>
              <a:ahLst/>
              <a:cxnLst/>
              <a:rect l="l" t="t" r="r" b="b"/>
              <a:pathLst>
                <a:path w="335" h="335" extrusionOk="0">
                  <a:moveTo>
                    <a:pt x="274" y="31"/>
                  </a:moveTo>
                  <a:cubicBezTo>
                    <a:pt x="213" y="1"/>
                    <a:pt x="152" y="1"/>
                    <a:pt x="91" y="31"/>
                  </a:cubicBezTo>
                  <a:cubicBezTo>
                    <a:pt x="91" y="61"/>
                    <a:pt x="91" y="61"/>
                    <a:pt x="91" y="61"/>
                  </a:cubicBezTo>
                  <a:cubicBezTo>
                    <a:pt x="61" y="92"/>
                    <a:pt x="61" y="61"/>
                    <a:pt x="61" y="92"/>
                  </a:cubicBezTo>
                  <a:cubicBezTo>
                    <a:pt x="0" y="122"/>
                    <a:pt x="0" y="213"/>
                    <a:pt x="30" y="274"/>
                  </a:cubicBezTo>
                  <a:cubicBezTo>
                    <a:pt x="91" y="305"/>
                    <a:pt x="182" y="335"/>
                    <a:pt x="243" y="274"/>
                  </a:cubicBezTo>
                  <a:cubicBezTo>
                    <a:pt x="243" y="274"/>
                    <a:pt x="243" y="244"/>
                    <a:pt x="243" y="244"/>
                  </a:cubicBezTo>
                  <a:cubicBezTo>
                    <a:pt x="243" y="244"/>
                    <a:pt x="274" y="244"/>
                    <a:pt x="274" y="213"/>
                  </a:cubicBezTo>
                  <a:cubicBezTo>
                    <a:pt x="334" y="183"/>
                    <a:pt x="334" y="92"/>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2444075" y="2959300"/>
              <a:ext cx="7625" cy="7625"/>
            </a:xfrm>
            <a:custGeom>
              <a:avLst/>
              <a:gdLst/>
              <a:ahLst/>
              <a:cxnLst/>
              <a:rect l="l" t="t" r="r" b="b"/>
              <a:pathLst>
                <a:path w="305" h="305" extrusionOk="0">
                  <a:moveTo>
                    <a:pt x="274" y="31"/>
                  </a:moveTo>
                  <a:cubicBezTo>
                    <a:pt x="213" y="1"/>
                    <a:pt x="122" y="1"/>
                    <a:pt x="92" y="31"/>
                  </a:cubicBezTo>
                  <a:cubicBezTo>
                    <a:pt x="62" y="61"/>
                    <a:pt x="62" y="61"/>
                    <a:pt x="62" y="61"/>
                  </a:cubicBezTo>
                  <a:cubicBezTo>
                    <a:pt x="62" y="92"/>
                    <a:pt x="31" y="61"/>
                    <a:pt x="31" y="92"/>
                  </a:cubicBezTo>
                  <a:cubicBezTo>
                    <a:pt x="1" y="122"/>
                    <a:pt x="1" y="213"/>
                    <a:pt x="31" y="274"/>
                  </a:cubicBezTo>
                  <a:cubicBezTo>
                    <a:pt x="92" y="304"/>
                    <a:pt x="183" y="304"/>
                    <a:pt x="213" y="274"/>
                  </a:cubicBezTo>
                  <a:cubicBezTo>
                    <a:pt x="244" y="274"/>
                    <a:pt x="213" y="244"/>
                    <a:pt x="244" y="244"/>
                  </a:cubicBezTo>
                  <a:cubicBezTo>
                    <a:pt x="244" y="244"/>
                    <a:pt x="244" y="244"/>
                    <a:pt x="274" y="213"/>
                  </a:cubicBezTo>
                  <a:cubicBezTo>
                    <a:pt x="305" y="183"/>
                    <a:pt x="305" y="92"/>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2365800" y="2880275"/>
              <a:ext cx="10675" cy="9900"/>
            </a:xfrm>
            <a:custGeom>
              <a:avLst/>
              <a:gdLst/>
              <a:ahLst/>
              <a:cxnLst/>
              <a:rect l="l" t="t" r="r" b="b"/>
              <a:pathLst>
                <a:path w="427" h="396" extrusionOk="0">
                  <a:moveTo>
                    <a:pt x="366" y="61"/>
                  </a:moveTo>
                  <a:cubicBezTo>
                    <a:pt x="275" y="0"/>
                    <a:pt x="183" y="0"/>
                    <a:pt x="123" y="61"/>
                  </a:cubicBezTo>
                  <a:cubicBezTo>
                    <a:pt x="92" y="61"/>
                    <a:pt x="92" y="61"/>
                    <a:pt x="92" y="92"/>
                  </a:cubicBezTo>
                  <a:cubicBezTo>
                    <a:pt x="92" y="92"/>
                    <a:pt x="62" y="92"/>
                    <a:pt x="62" y="92"/>
                  </a:cubicBezTo>
                  <a:cubicBezTo>
                    <a:pt x="1" y="152"/>
                    <a:pt x="1" y="274"/>
                    <a:pt x="62" y="335"/>
                  </a:cubicBezTo>
                  <a:cubicBezTo>
                    <a:pt x="123" y="396"/>
                    <a:pt x="244" y="396"/>
                    <a:pt x="305" y="335"/>
                  </a:cubicBezTo>
                  <a:cubicBezTo>
                    <a:pt x="305" y="335"/>
                    <a:pt x="305" y="335"/>
                    <a:pt x="335" y="304"/>
                  </a:cubicBezTo>
                  <a:cubicBezTo>
                    <a:pt x="335" y="304"/>
                    <a:pt x="335" y="304"/>
                    <a:pt x="366" y="304"/>
                  </a:cubicBezTo>
                  <a:cubicBezTo>
                    <a:pt x="427" y="244"/>
                    <a:pt x="427" y="122"/>
                    <a:pt x="36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2443325" y="2803525"/>
              <a:ext cx="10650" cy="10650"/>
            </a:xfrm>
            <a:custGeom>
              <a:avLst/>
              <a:gdLst/>
              <a:ahLst/>
              <a:cxnLst/>
              <a:rect l="l" t="t" r="r" b="b"/>
              <a:pathLst>
                <a:path w="426" h="426" extrusionOk="0">
                  <a:moveTo>
                    <a:pt x="365" y="61"/>
                  </a:moveTo>
                  <a:cubicBezTo>
                    <a:pt x="304" y="0"/>
                    <a:pt x="183" y="0"/>
                    <a:pt x="122" y="61"/>
                  </a:cubicBezTo>
                  <a:cubicBezTo>
                    <a:pt x="122" y="61"/>
                    <a:pt x="122" y="92"/>
                    <a:pt x="92" y="92"/>
                  </a:cubicBezTo>
                  <a:cubicBezTo>
                    <a:pt x="92" y="92"/>
                    <a:pt x="92" y="92"/>
                    <a:pt x="61" y="92"/>
                  </a:cubicBezTo>
                  <a:cubicBezTo>
                    <a:pt x="0" y="152"/>
                    <a:pt x="0" y="274"/>
                    <a:pt x="61" y="335"/>
                  </a:cubicBezTo>
                  <a:cubicBezTo>
                    <a:pt x="152" y="426"/>
                    <a:pt x="243" y="426"/>
                    <a:pt x="304" y="335"/>
                  </a:cubicBezTo>
                  <a:cubicBezTo>
                    <a:pt x="335" y="335"/>
                    <a:pt x="335" y="335"/>
                    <a:pt x="335" y="304"/>
                  </a:cubicBezTo>
                  <a:cubicBezTo>
                    <a:pt x="335" y="304"/>
                    <a:pt x="335" y="304"/>
                    <a:pt x="365" y="304"/>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2365050" y="2723725"/>
              <a:ext cx="12950" cy="13700"/>
            </a:xfrm>
            <a:custGeom>
              <a:avLst/>
              <a:gdLst/>
              <a:ahLst/>
              <a:cxnLst/>
              <a:rect l="l" t="t" r="r" b="b"/>
              <a:pathLst>
                <a:path w="518" h="548" extrusionOk="0">
                  <a:moveTo>
                    <a:pt x="457" y="92"/>
                  </a:moveTo>
                  <a:cubicBezTo>
                    <a:pt x="365" y="1"/>
                    <a:pt x="213" y="31"/>
                    <a:pt x="153" y="92"/>
                  </a:cubicBezTo>
                  <a:cubicBezTo>
                    <a:pt x="122" y="122"/>
                    <a:pt x="122" y="122"/>
                    <a:pt x="122" y="122"/>
                  </a:cubicBezTo>
                  <a:cubicBezTo>
                    <a:pt x="122" y="122"/>
                    <a:pt x="92" y="122"/>
                    <a:pt x="92" y="153"/>
                  </a:cubicBezTo>
                  <a:cubicBezTo>
                    <a:pt x="1" y="214"/>
                    <a:pt x="1" y="366"/>
                    <a:pt x="92" y="457"/>
                  </a:cubicBezTo>
                  <a:cubicBezTo>
                    <a:pt x="183" y="518"/>
                    <a:pt x="305" y="548"/>
                    <a:pt x="396" y="457"/>
                  </a:cubicBezTo>
                  <a:cubicBezTo>
                    <a:pt x="396" y="457"/>
                    <a:pt x="426" y="426"/>
                    <a:pt x="426" y="426"/>
                  </a:cubicBezTo>
                  <a:cubicBezTo>
                    <a:pt x="426" y="426"/>
                    <a:pt x="426" y="426"/>
                    <a:pt x="457" y="396"/>
                  </a:cubicBezTo>
                  <a:cubicBezTo>
                    <a:pt x="517" y="335"/>
                    <a:pt x="517"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2287550" y="2800475"/>
              <a:ext cx="12925" cy="12950"/>
            </a:xfrm>
            <a:custGeom>
              <a:avLst/>
              <a:gdLst/>
              <a:ahLst/>
              <a:cxnLst/>
              <a:rect l="l" t="t" r="r" b="b"/>
              <a:pathLst>
                <a:path w="517" h="518" extrusionOk="0">
                  <a:moveTo>
                    <a:pt x="426" y="92"/>
                  </a:moveTo>
                  <a:cubicBezTo>
                    <a:pt x="365" y="1"/>
                    <a:pt x="213" y="1"/>
                    <a:pt x="122" y="92"/>
                  </a:cubicBezTo>
                  <a:cubicBezTo>
                    <a:pt x="122" y="92"/>
                    <a:pt x="122" y="122"/>
                    <a:pt x="122" y="122"/>
                  </a:cubicBezTo>
                  <a:cubicBezTo>
                    <a:pt x="91" y="122"/>
                    <a:pt x="91" y="122"/>
                    <a:pt x="91" y="153"/>
                  </a:cubicBezTo>
                  <a:cubicBezTo>
                    <a:pt x="0" y="214"/>
                    <a:pt x="0" y="366"/>
                    <a:pt x="91" y="457"/>
                  </a:cubicBezTo>
                  <a:cubicBezTo>
                    <a:pt x="152" y="518"/>
                    <a:pt x="304" y="518"/>
                    <a:pt x="395" y="457"/>
                  </a:cubicBezTo>
                  <a:cubicBezTo>
                    <a:pt x="395" y="426"/>
                    <a:pt x="395" y="426"/>
                    <a:pt x="395" y="426"/>
                  </a:cubicBezTo>
                  <a:cubicBezTo>
                    <a:pt x="426" y="426"/>
                    <a:pt x="426" y="426"/>
                    <a:pt x="426" y="396"/>
                  </a:cubicBezTo>
                  <a:cubicBezTo>
                    <a:pt x="517" y="33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209275" y="2721450"/>
              <a:ext cx="15975" cy="15975"/>
            </a:xfrm>
            <a:custGeom>
              <a:avLst/>
              <a:gdLst/>
              <a:ahLst/>
              <a:cxnLst/>
              <a:rect l="l" t="t" r="r" b="b"/>
              <a:pathLst>
                <a:path w="639" h="639" extrusionOk="0">
                  <a:moveTo>
                    <a:pt x="517" y="122"/>
                  </a:moveTo>
                  <a:cubicBezTo>
                    <a:pt x="426" y="1"/>
                    <a:pt x="274" y="1"/>
                    <a:pt x="152" y="122"/>
                  </a:cubicBezTo>
                  <a:cubicBezTo>
                    <a:pt x="152" y="122"/>
                    <a:pt x="152" y="122"/>
                    <a:pt x="152" y="153"/>
                  </a:cubicBezTo>
                  <a:cubicBezTo>
                    <a:pt x="122" y="153"/>
                    <a:pt x="122" y="153"/>
                    <a:pt x="122" y="153"/>
                  </a:cubicBezTo>
                  <a:cubicBezTo>
                    <a:pt x="0" y="244"/>
                    <a:pt x="0" y="426"/>
                    <a:pt x="122" y="517"/>
                  </a:cubicBezTo>
                  <a:cubicBezTo>
                    <a:pt x="213" y="609"/>
                    <a:pt x="365" y="639"/>
                    <a:pt x="487" y="517"/>
                  </a:cubicBezTo>
                  <a:cubicBezTo>
                    <a:pt x="487" y="517"/>
                    <a:pt x="487" y="517"/>
                    <a:pt x="487" y="487"/>
                  </a:cubicBezTo>
                  <a:cubicBezTo>
                    <a:pt x="517" y="487"/>
                    <a:pt x="517" y="487"/>
                    <a:pt x="517" y="487"/>
                  </a:cubicBezTo>
                  <a:cubicBezTo>
                    <a:pt x="639" y="396"/>
                    <a:pt x="608"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2287550" y="2644700"/>
              <a:ext cx="15225" cy="16000"/>
            </a:xfrm>
            <a:custGeom>
              <a:avLst/>
              <a:gdLst/>
              <a:ahLst/>
              <a:cxnLst/>
              <a:rect l="l" t="t" r="r" b="b"/>
              <a:pathLst>
                <a:path w="609" h="640" extrusionOk="0">
                  <a:moveTo>
                    <a:pt x="487" y="122"/>
                  </a:moveTo>
                  <a:cubicBezTo>
                    <a:pt x="395" y="1"/>
                    <a:pt x="243" y="1"/>
                    <a:pt x="122" y="122"/>
                  </a:cubicBezTo>
                  <a:cubicBezTo>
                    <a:pt x="122" y="122"/>
                    <a:pt x="122" y="122"/>
                    <a:pt x="122" y="153"/>
                  </a:cubicBezTo>
                  <a:cubicBezTo>
                    <a:pt x="122" y="153"/>
                    <a:pt x="91" y="153"/>
                    <a:pt x="91" y="153"/>
                  </a:cubicBezTo>
                  <a:cubicBezTo>
                    <a:pt x="0" y="274"/>
                    <a:pt x="0" y="426"/>
                    <a:pt x="91" y="517"/>
                  </a:cubicBezTo>
                  <a:cubicBezTo>
                    <a:pt x="183" y="609"/>
                    <a:pt x="365" y="639"/>
                    <a:pt x="456" y="517"/>
                  </a:cubicBezTo>
                  <a:cubicBezTo>
                    <a:pt x="456" y="517"/>
                    <a:pt x="456" y="517"/>
                    <a:pt x="487" y="517"/>
                  </a:cubicBezTo>
                  <a:cubicBezTo>
                    <a:pt x="487" y="487"/>
                    <a:pt x="487" y="487"/>
                    <a:pt x="487" y="487"/>
                  </a:cubicBezTo>
                  <a:cubicBezTo>
                    <a:pt x="608" y="396"/>
                    <a:pt x="608" y="214"/>
                    <a:pt x="48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131775" y="2642425"/>
              <a:ext cx="17500" cy="18275"/>
            </a:xfrm>
            <a:custGeom>
              <a:avLst/>
              <a:gdLst/>
              <a:ahLst/>
              <a:cxnLst/>
              <a:rect l="l" t="t" r="r" b="b"/>
              <a:pathLst>
                <a:path w="700" h="731" extrusionOk="0">
                  <a:moveTo>
                    <a:pt x="578" y="122"/>
                  </a:moveTo>
                  <a:cubicBezTo>
                    <a:pt x="456" y="1"/>
                    <a:pt x="274" y="1"/>
                    <a:pt x="152" y="122"/>
                  </a:cubicBezTo>
                  <a:cubicBezTo>
                    <a:pt x="152" y="122"/>
                    <a:pt x="152" y="153"/>
                    <a:pt x="122" y="153"/>
                  </a:cubicBezTo>
                  <a:cubicBezTo>
                    <a:pt x="122" y="153"/>
                    <a:pt x="122" y="153"/>
                    <a:pt x="91" y="183"/>
                  </a:cubicBezTo>
                  <a:cubicBezTo>
                    <a:pt x="0" y="274"/>
                    <a:pt x="0" y="487"/>
                    <a:pt x="91" y="608"/>
                  </a:cubicBezTo>
                  <a:cubicBezTo>
                    <a:pt x="213" y="730"/>
                    <a:pt x="426" y="730"/>
                    <a:pt x="517" y="608"/>
                  </a:cubicBezTo>
                  <a:cubicBezTo>
                    <a:pt x="547" y="608"/>
                    <a:pt x="547" y="578"/>
                    <a:pt x="547" y="578"/>
                  </a:cubicBezTo>
                  <a:cubicBezTo>
                    <a:pt x="547" y="578"/>
                    <a:pt x="578" y="578"/>
                    <a:pt x="578" y="548"/>
                  </a:cubicBezTo>
                  <a:cubicBezTo>
                    <a:pt x="699" y="426"/>
                    <a:pt x="699"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209275" y="2565675"/>
              <a:ext cx="17500" cy="18275"/>
            </a:xfrm>
            <a:custGeom>
              <a:avLst/>
              <a:gdLst/>
              <a:ahLst/>
              <a:cxnLst/>
              <a:rect l="l" t="t" r="r" b="b"/>
              <a:pathLst>
                <a:path w="700" h="731" extrusionOk="0">
                  <a:moveTo>
                    <a:pt x="578" y="122"/>
                  </a:moveTo>
                  <a:cubicBezTo>
                    <a:pt x="456" y="1"/>
                    <a:pt x="274" y="1"/>
                    <a:pt x="152" y="122"/>
                  </a:cubicBezTo>
                  <a:cubicBezTo>
                    <a:pt x="152" y="122"/>
                    <a:pt x="152" y="153"/>
                    <a:pt x="152" y="153"/>
                  </a:cubicBezTo>
                  <a:cubicBezTo>
                    <a:pt x="122" y="153"/>
                    <a:pt x="122" y="153"/>
                    <a:pt x="122" y="183"/>
                  </a:cubicBezTo>
                  <a:cubicBezTo>
                    <a:pt x="0" y="274"/>
                    <a:pt x="0" y="487"/>
                    <a:pt x="122" y="609"/>
                  </a:cubicBezTo>
                  <a:cubicBezTo>
                    <a:pt x="244" y="700"/>
                    <a:pt x="426" y="730"/>
                    <a:pt x="548" y="609"/>
                  </a:cubicBezTo>
                  <a:cubicBezTo>
                    <a:pt x="548" y="609"/>
                    <a:pt x="548" y="578"/>
                    <a:pt x="548" y="578"/>
                  </a:cubicBezTo>
                  <a:cubicBezTo>
                    <a:pt x="578" y="578"/>
                    <a:pt x="578" y="578"/>
                    <a:pt x="578" y="548"/>
                  </a:cubicBezTo>
                  <a:cubicBezTo>
                    <a:pt x="700" y="457"/>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2053500" y="2563400"/>
              <a:ext cx="19775" cy="20550"/>
            </a:xfrm>
            <a:custGeom>
              <a:avLst/>
              <a:gdLst/>
              <a:ahLst/>
              <a:cxnLst/>
              <a:rect l="l" t="t" r="r" b="b"/>
              <a:pathLst>
                <a:path w="791" h="822" extrusionOk="0">
                  <a:moveTo>
                    <a:pt x="669" y="152"/>
                  </a:moveTo>
                  <a:cubicBezTo>
                    <a:pt x="517" y="0"/>
                    <a:pt x="304" y="0"/>
                    <a:pt x="183" y="152"/>
                  </a:cubicBezTo>
                  <a:cubicBezTo>
                    <a:pt x="183" y="152"/>
                    <a:pt x="152" y="152"/>
                    <a:pt x="152" y="183"/>
                  </a:cubicBezTo>
                  <a:cubicBezTo>
                    <a:pt x="152" y="183"/>
                    <a:pt x="152" y="183"/>
                    <a:pt x="122" y="183"/>
                  </a:cubicBezTo>
                  <a:cubicBezTo>
                    <a:pt x="0" y="304"/>
                    <a:pt x="0" y="548"/>
                    <a:pt x="122" y="669"/>
                  </a:cubicBezTo>
                  <a:cubicBezTo>
                    <a:pt x="274" y="821"/>
                    <a:pt x="487" y="821"/>
                    <a:pt x="608" y="669"/>
                  </a:cubicBezTo>
                  <a:cubicBezTo>
                    <a:pt x="639" y="669"/>
                    <a:pt x="639" y="669"/>
                    <a:pt x="639" y="639"/>
                  </a:cubicBezTo>
                  <a:cubicBezTo>
                    <a:pt x="639" y="639"/>
                    <a:pt x="669" y="639"/>
                    <a:pt x="669" y="639"/>
                  </a:cubicBezTo>
                  <a:cubicBezTo>
                    <a:pt x="791" y="487"/>
                    <a:pt x="79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2131000" y="2486650"/>
              <a:ext cx="19775" cy="20550"/>
            </a:xfrm>
            <a:custGeom>
              <a:avLst/>
              <a:gdLst/>
              <a:ahLst/>
              <a:cxnLst/>
              <a:rect l="l" t="t" r="r" b="b"/>
              <a:pathLst>
                <a:path w="791" h="822" extrusionOk="0">
                  <a:moveTo>
                    <a:pt x="669" y="152"/>
                  </a:moveTo>
                  <a:cubicBezTo>
                    <a:pt x="548" y="0"/>
                    <a:pt x="305" y="0"/>
                    <a:pt x="183" y="152"/>
                  </a:cubicBezTo>
                  <a:cubicBezTo>
                    <a:pt x="183" y="152"/>
                    <a:pt x="183" y="152"/>
                    <a:pt x="153" y="183"/>
                  </a:cubicBezTo>
                  <a:cubicBezTo>
                    <a:pt x="153" y="183"/>
                    <a:pt x="153" y="183"/>
                    <a:pt x="153" y="183"/>
                  </a:cubicBezTo>
                  <a:cubicBezTo>
                    <a:pt x="1" y="335"/>
                    <a:pt x="1" y="548"/>
                    <a:pt x="153" y="669"/>
                  </a:cubicBezTo>
                  <a:cubicBezTo>
                    <a:pt x="274" y="821"/>
                    <a:pt x="487" y="821"/>
                    <a:pt x="639" y="669"/>
                  </a:cubicBezTo>
                  <a:cubicBezTo>
                    <a:pt x="639" y="669"/>
                    <a:pt x="639" y="669"/>
                    <a:pt x="639" y="639"/>
                  </a:cubicBezTo>
                  <a:cubicBezTo>
                    <a:pt x="639" y="639"/>
                    <a:pt x="669" y="639"/>
                    <a:pt x="669" y="639"/>
                  </a:cubicBezTo>
                  <a:cubicBezTo>
                    <a:pt x="791" y="517"/>
                    <a:pt x="79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1975225" y="2484375"/>
              <a:ext cx="22825" cy="22825"/>
            </a:xfrm>
            <a:custGeom>
              <a:avLst/>
              <a:gdLst/>
              <a:ahLst/>
              <a:cxnLst/>
              <a:rect l="l" t="t" r="r" b="b"/>
              <a:pathLst>
                <a:path w="913" h="913" extrusionOk="0">
                  <a:moveTo>
                    <a:pt x="760" y="152"/>
                  </a:moveTo>
                  <a:cubicBezTo>
                    <a:pt x="608" y="0"/>
                    <a:pt x="365" y="0"/>
                    <a:pt x="213" y="152"/>
                  </a:cubicBezTo>
                  <a:cubicBezTo>
                    <a:pt x="183" y="152"/>
                    <a:pt x="183" y="183"/>
                    <a:pt x="183" y="183"/>
                  </a:cubicBezTo>
                  <a:cubicBezTo>
                    <a:pt x="183" y="183"/>
                    <a:pt x="153" y="183"/>
                    <a:pt x="153" y="183"/>
                  </a:cubicBezTo>
                  <a:cubicBezTo>
                    <a:pt x="1" y="335"/>
                    <a:pt x="1" y="608"/>
                    <a:pt x="153" y="760"/>
                  </a:cubicBezTo>
                  <a:cubicBezTo>
                    <a:pt x="305" y="912"/>
                    <a:pt x="548" y="912"/>
                    <a:pt x="700" y="760"/>
                  </a:cubicBezTo>
                  <a:cubicBezTo>
                    <a:pt x="700" y="730"/>
                    <a:pt x="700" y="730"/>
                    <a:pt x="730" y="730"/>
                  </a:cubicBezTo>
                  <a:cubicBezTo>
                    <a:pt x="730" y="730"/>
                    <a:pt x="730" y="730"/>
                    <a:pt x="760" y="699"/>
                  </a:cubicBezTo>
                  <a:cubicBezTo>
                    <a:pt x="912" y="547"/>
                    <a:pt x="882" y="304"/>
                    <a:pt x="76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2052725" y="2407625"/>
              <a:ext cx="22825" cy="22825"/>
            </a:xfrm>
            <a:custGeom>
              <a:avLst/>
              <a:gdLst/>
              <a:ahLst/>
              <a:cxnLst/>
              <a:rect l="l" t="t" r="r" b="b"/>
              <a:pathLst>
                <a:path w="913" h="913" extrusionOk="0">
                  <a:moveTo>
                    <a:pt x="761" y="152"/>
                  </a:moveTo>
                  <a:cubicBezTo>
                    <a:pt x="609" y="0"/>
                    <a:pt x="366" y="0"/>
                    <a:pt x="214" y="152"/>
                  </a:cubicBezTo>
                  <a:cubicBezTo>
                    <a:pt x="214" y="152"/>
                    <a:pt x="183" y="183"/>
                    <a:pt x="183" y="183"/>
                  </a:cubicBezTo>
                  <a:cubicBezTo>
                    <a:pt x="183" y="183"/>
                    <a:pt x="183" y="183"/>
                    <a:pt x="153" y="213"/>
                  </a:cubicBezTo>
                  <a:cubicBezTo>
                    <a:pt x="1" y="335"/>
                    <a:pt x="1" y="608"/>
                    <a:pt x="153" y="760"/>
                  </a:cubicBezTo>
                  <a:cubicBezTo>
                    <a:pt x="305" y="912"/>
                    <a:pt x="548" y="912"/>
                    <a:pt x="700" y="760"/>
                  </a:cubicBezTo>
                  <a:cubicBezTo>
                    <a:pt x="730" y="760"/>
                    <a:pt x="730" y="730"/>
                    <a:pt x="730" y="730"/>
                  </a:cubicBezTo>
                  <a:cubicBezTo>
                    <a:pt x="730" y="730"/>
                    <a:pt x="761" y="730"/>
                    <a:pt x="761" y="699"/>
                  </a:cubicBezTo>
                  <a:cubicBezTo>
                    <a:pt x="913" y="547"/>
                    <a:pt x="913" y="304"/>
                    <a:pt x="76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1896950" y="2405350"/>
              <a:ext cx="25100" cy="25100"/>
            </a:xfrm>
            <a:custGeom>
              <a:avLst/>
              <a:gdLst/>
              <a:ahLst/>
              <a:cxnLst/>
              <a:rect l="l" t="t" r="r" b="b"/>
              <a:pathLst>
                <a:path w="1004" h="1004" extrusionOk="0">
                  <a:moveTo>
                    <a:pt x="822" y="183"/>
                  </a:moveTo>
                  <a:cubicBezTo>
                    <a:pt x="670" y="0"/>
                    <a:pt x="396" y="0"/>
                    <a:pt x="214" y="183"/>
                  </a:cubicBezTo>
                  <a:cubicBezTo>
                    <a:pt x="214" y="183"/>
                    <a:pt x="214" y="183"/>
                    <a:pt x="214" y="213"/>
                  </a:cubicBezTo>
                  <a:cubicBezTo>
                    <a:pt x="214" y="213"/>
                    <a:pt x="183" y="213"/>
                    <a:pt x="183" y="213"/>
                  </a:cubicBezTo>
                  <a:cubicBezTo>
                    <a:pt x="1" y="365"/>
                    <a:pt x="1" y="638"/>
                    <a:pt x="183" y="821"/>
                  </a:cubicBezTo>
                  <a:cubicBezTo>
                    <a:pt x="335" y="1003"/>
                    <a:pt x="609" y="1003"/>
                    <a:pt x="791" y="821"/>
                  </a:cubicBezTo>
                  <a:cubicBezTo>
                    <a:pt x="791" y="821"/>
                    <a:pt x="791" y="821"/>
                    <a:pt x="791" y="790"/>
                  </a:cubicBezTo>
                  <a:cubicBezTo>
                    <a:pt x="822" y="790"/>
                    <a:pt x="822" y="790"/>
                    <a:pt x="822" y="790"/>
                  </a:cubicBezTo>
                  <a:cubicBezTo>
                    <a:pt x="1004" y="608"/>
                    <a:pt x="1004" y="334"/>
                    <a:pt x="82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1975225" y="2328600"/>
              <a:ext cx="24350" cy="25100"/>
            </a:xfrm>
            <a:custGeom>
              <a:avLst/>
              <a:gdLst/>
              <a:ahLst/>
              <a:cxnLst/>
              <a:rect l="l" t="t" r="r" b="b"/>
              <a:pathLst>
                <a:path w="974" h="1004" extrusionOk="0">
                  <a:moveTo>
                    <a:pt x="821" y="183"/>
                  </a:moveTo>
                  <a:cubicBezTo>
                    <a:pt x="639" y="0"/>
                    <a:pt x="365" y="0"/>
                    <a:pt x="213" y="183"/>
                  </a:cubicBezTo>
                  <a:cubicBezTo>
                    <a:pt x="183" y="183"/>
                    <a:pt x="183" y="183"/>
                    <a:pt x="183" y="213"/>
                  </a:cubicBezTo>
                  <a:cubicBezTo>
                    <a:pt x="183" y="213"/>
                    <a:pt x="183" y="213"/>
                    <a:pt x="153" y="213"/>
                  </a:cubicBezTo>
                  <a:cubicBezTo>
                    <a:pt x="1" y="395"/>
                    <a:pt x="1" y="638"/>
                    <a:pt x="153" y="821"/>
                  </a:cubicBezTo>
                  <a:cubicBezTo>
                    <a:pt x="335" y="1003"/>
                    <a:pt x="578" y="1003"/>
                    <a:pt x="760" y="821"/>
                  </a:cubicBezTo>
                  <a:cubicBezTo>
                    <a:pt x="760" y="821"/>
                    <a:pt x="760" y="821"/>
                    <a:pt x="791" y="790"/>
                  </a:cubicBezTo>
                  <a:cubicBezTo>
                    <a:pt x="791" y="790"/>
                    <a:pt x="791" y="790"/>
                    <a:pt x="791" y="790"/>
                  </a:cubicBezTo>
                  <a:cubicBezTo>
                    <a:pt x="973" y="608"/>
                    <a:pt x="973"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1819450" y="2326300"/>
              <a:ext cx="26625" cy="27400"/>
            </a:xfrm>
            <a:custGeom>
              <a:avLst/>
              <a:gdLst/>
              <a:ahLst/>
              <a:cxnLst/>
              <a:rect l="l" t="t" r="r" b="b"/>
              <a:pathLst>
                <a:path w="1065" h="1096" extrusionOk="0">
                  <a:moveTo>
                    <a:pt x="882" y="183"/>
                  </a:moveTo>
                  <a:cubicBezTo>
                    <a:pt x="700" y="1"/>
                    <a:pt x="396" y="1"/>
                    <a:pt x="213" y="183"/>
                  </a:cubicBezTo>
                  <a:cubicBezTo>
                    <a:pt x="213" y="183"/>
                    <a:pt x="213" y="214"/>
                    <a:pt x="213" y="214"/>
                  </a:cubicBezTo>
                  <a:cubicBezTo>
                    <a:pt x="183" y="214"/>
                    <a:pt x="183" y="214"/>
                    <a:pt x="183" y="244"/>
                  </a:cubicBezTo>
                  <a:cubicBezTo>
                    <a:pt x="0" y="396"/>
                    <a:pt x="0" y="700"/>
                    <a:pt x="183" y="913"/>
                  </a:cubicBezTo>
                  <a:cubicBezTo>
                    <a:pt x="365" y="1095"/>
                    <a:pt x="669" y="1095"/>
                    <a:pt x="821" y="913"/>
                  </a:cubicBezTo>
                  <a:cubicBezTo>
                    <a:pt x="852" y="882"/>
                    <a:pt x="852" y="882"/>
                    <a:pt x="852" y="882"/>
                  </a:cubicBezTo>
                  <a:cubicBezTo>
                    <a:pt x="852" y="852"/>
                    <a:pt x="882" y="852"/>
                    <a:pt x="882" y="852"/>
                  </a:cubicBezTo>
                  <a:cubicBezTo>
                    <a:pt x="1064" y="670"/>
                    <a:pt x="1064" y="366"/>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1896950" y="2249575"/>
              <a:ext cx="27400" cy="27375"/>
            </a:xfrm>
            <a:custGeom>
              <a:avLst/>
              <a:gdLst/>
              <a:ahLst/>
              <a:cxnLst/>
              <a:rect l="l" t="t" r="r" b="b"/>
              <a:pathLst>
                <a:path w="1096" h="1095" extrusionOk="0">
                  <a:moveTo>
                    <a:pt x="913" y="182"/>
                  </a:moveTo>
                  <a:cubicBezTo>
                    <a:pt x="700" y="0"/>
                    <a:pt x="426" y="0"/>
                    <a:pt x="214" y="182"/>
                  </a:cubicBezTo>
                  <a:cubicBezTo>
                    <a:pt x="214" y="182"/>
                    <a:pt x="214" y="213"/>
                    <a:pt x="214" y="213"/>
                  </a:cubicBezTo>
                  <a:cubicBezTo>
                    <a:pt x="214" y="213"/>
                    <a:pt x="183" y="213"/>
                    <a:pt x="183" y="213"/>
                  </a:cubicBezTo>
                  <a:cubicBezTo>
                    <a:pt x="1" y="426"/>
                    <a:pt x="1" y="699"/>
                    <a:pt x="183" y="882"/>
                  </a:cubicBezTo>
                  <a:cubicBezTo>
                    <a:pt x="366" y="1094"/>
                    <a:pt x="670" y="1094"/>
                    <a:pt x="852" y="912"/>
                  </a:cubicBezTo>
                  <a:cubicBezTo>
                    <a:pt x="852" y="882"/>
                    <a:pt x="852" y="882"/>
                    <a:pt x="852" y="882"/>
                  </a:cubicBezTo>
                  <a:cubicBezTo>
                    <a:pt x="882" y="882"/>
                    <a:pt x="882" y="851"/>
                    <a:pt x="882" y="851"/>
                  </a:cubicBezTo>
                  <a:cubicBezTo>
                    <a:pt x="1065" y="669"/>
                    <a:pt x="1095" y="365"/>
                    <a:pt x="913"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1818700" y="2170525"/>
              <a:ext cx="29650" cy="29675"/>
            </a:xfrm>
            <a:custGeom>
              <a:avLst/>
              <a:gdLst/>
              <a:ahLst/>
              <a:cxnLst/>
              <a:rect l="l" t="t" r="r" b="b"/>
              <a:pathLst>
                <a:path w="1186" h="1187" extrusionOk="0">
                  <a:moveTo>
                    <a:pt x="973" y="214"/>
                  </a:moveTo>
                  <a:cubicBezTo>
                    <a:pt x="790" y="1"/>
                    <a:pt x="456" y="1"/>
                    <a:pt x="243" y="214"/>
                  </a:cubicBezTo>
                  <a:cubicBezTo>
                    <a:pt x="243" y="214"/>
                    <a:pt x="243" y="214"/>
                    <a:pt x="243" y="214"/>
                  </a:cubicBezTo>
                  <a:cubicBezTo>
                    <a:pt x="213" y="244"/>
                    <a:pt x="213" y="244"/>
                    <a:pt x="213" y="244"/>
                  </a:cubicBezTo>
                  <a:cubicBezTo>
                    <a:pt x="0" y="457"/>
                    <a:pt x="0" y="761"/>
                    <a:pt x="213" y="974"/>
                  </a:cubicBezTo>
                  <a:cubicBezTo>
                    <a:pt x="395" y="1186"/>
                    <a:pt x="730" y="1186"/>
                    <a:pt x="942" y="974"/>
                  </a:cubicBezTo>
                  <a:cubicBezTo>
                    <a:pt x="942" y="974"/>
                    <a:pt x="942" y="974"/>
                    <a:pt x="942" y="943"/>
                  </a:cubicBezTo>
                  <a:cubicBezTo>
                    <a:pt x="942" y="943"/>
                    <a:pt x="973" y="943"/>
                    <a:pt x="973" y="943"/>
                  </a:cubicBezTo>
                  <a:cubicBezTo>
                    <a:pt x="1185" y="730"/>
                    <a:pt x="1185" y="396"/>
                    <a:pt x="97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1741175" y="2247275"/>
              <a:ext cx="29675" cy="29675"/>
            </a:xfrm>
            <a:custGeom>
              <a:avLst/>
              <a:gdLst/>
              <a:ahLst/>
              <a:cxnLst/>
              <a:rect l="l" t="t" r="r" b="b"/>
              <a:pathLst>
                <a:path w="1187" h="1187" extrusionOk="0">
                  <a:moveTo>
                    <a:pt x="973" y="214"/>
                  </a:moveTo>
                  <a:cubicBezTo>
                    <a:pt x="761" y="1"/>
                    <a:pt x="457" y="1"/>
                    <a:pt x="244" y="214"/>
                  </a:cubicBezTo>
                  <a:cubicBezTo>
                    <a:pt x="244" y="214"/>
                    <a:pt x="244" y="214"/>
                    <a:pt x="213" y="214"/>
                  </a:cubicBezTo>
                  <a:cubicBezTo>
                    <a:pt x="213" y="244"/>
                    <a:pt x="213" y="244"/>
                    <a:pt x="213" y="244"/>
                  </a:cubicBezTo>
                  <a:cubicBezTo>
                    <a:pt x="1" y="457"/>
                    <a:pt x="1" y="761"/>
                    <a:pt x="213" y="974"/>
                  </a:cubicBezTo>
                  <a:cubicBezTo>
                    <a:pt x="396" y="1186"/>
                    <a:pt x="730" y="1186"/>
                    <a:pt x="913" y="974"/>
                  </a:cubicBezTo>
                  <a:cubicBezTo>
                    <a:pt x="943" y="974"/>
                    <a:pt x="943" y="974"/>
                    <a:pt x="943" y="943"/>
                  </a:cubicBezTo>
                  <a:cubicBezTo>
                    <a:pt x="943" y="943"/>
                    <a:pt x="973" y="943"/>
                    <a:pt x="973" y="943"/>
                  </a:cubicBezTo>
                  <a:cubicBezTo>
                    <a:pt x="1186" y="730"/>
                    <a:pt x="1156" y="396"/>
                    <a:pt x="97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1740425" y="2091500"/>
              <a:ext cx="31925" cy="31950"/>
            </a:xfrm>
            <a:custGeom>
              <a:avLst/>
              <a:gdLst/>
              <a:ahLst/>
              <a:cxnLst/>
              <a:rect l="l" t="t" r="r" b="b"/>
              <a:pathLst>
                <a:path w="1277" h="1278" extrusionOk="0">
                  <a:moveTo>
                    <a:pt x="1064" y="214"/>
                  </a:moveTo>
                  <a:cubicBezTo>
                    <a:pt x="851" y="1"/>
                    <a:pt x="487" y="1"/>
                    <a:pt x="274" y="214"/>
                  </a:cubicBezTo>
                  <a:cubicBezTo>
                    <a:pt x="274" y="214"/>
                    <a:pt x="274" y="244"/>
                    <a:pt x="243" y="244"/>
                  </a:cubicBezTo>
                  <a:cubicBezTo>
                    <a:pt x="243" y="244"/>
                    <a:pt x="243" y="244"/>
                    <a:pt x="243" y="244"/>
                  </a:cubicBezTo>
                  <a:cubicBezTo>
                    <a:pt x="0" y="487"/>
                    <a:pt x="0" y="821"/>
                    <a:pt x="213" y="1034"/>
                  </a:cubicBezTo>
                  <a:cubicBezTo>
                    <a:pt x="456" y="1277"/>
                    <a:pt x="791" y="1277"/>
                    <a:pt x="1003" y="1065"/>
                  </a:cubicBezTo>
                  <a:cubicBezTo>
                    <a:pt x="1034" y="1034"/>
                    <a:pt x="1034" y="1034"/>
                    <a:pt x="1034" y="1034"/>
                  </a:cubicBezTo>
                  <a:cubicBezTo>
                    <a:pt x="1034" y="1034"/>
                    <a:pt x="1064" y="1004"/>
                    <a:pt x="1064" y="1004"/>
                  </a:cubicBezTo>
                  <a:cubicBezTo>
                    <a:pt x="1277" y="791"/>
                    <a:pt x="1277" y="426"/>
                    <a:pt x="106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1662900" y="2168250"/>
              <a:ext cx="31950" cy="31950"/>
            </a:xfrm>
            <a:custGeom>
              <a:avLst/>
              <a:gdLst/>
              <a:ahLst/>
              <a:cxnLst/>
              <a:rect l="l" t="t" r="r" b="b"/>
              <a:pathLst>
                <a:path w="1278" h="1278" extrusionOk="0">
                  <a:moveTo>
                    <a:pt x="1065" y="213"/>
                  </a:moveTo>
                  <a:cubicBezTo>
                    <a:pt x="852" y="1"/>
                    <a:pt x="487" y="1"/>
                    <a:pt x="275" y="213"/>
                  </a:cubicBezTo>
                  <a:cubicBezTo>
                    <a:pt x="275" y="213"/>
                    <a:pt x="244" y="244"/>
                    <a:pt x="244" y="244"/>
                  </a:cubicBezTo>
                  <a:cubicBezTo>
                    <a:pt x="244" y="244"/>
                    <a:pt x="244" y="244"/>
                    <a:pt x="214" y="244"/>
                  </a:cubicBezTo>
                  <a:cubicBezTo>
                    <a:pt x="1" y="457"/>
                    <a:pt x="1" y="821"/>
                    <a:pt x="214" y="1034"/>
                  </a:cubicBezTo>
                  <a:cubicBezTo>
                    <a:pt x="426" y="1277"/>
                    <a:pt x="791" y="1277"/>
                    <a:pt x="1004" y="1065"/>
                  </a:cubicBezTo>
                  <a:cubicBezTo>
                    <a:pt x="1004" y="1034"/>
                    <a:pt x="1004" y="1034"/>
                    <a:pt x="1034" y="1034"/>
                  </a:cubicBezTo>
                  <a:cubicBezTo>
                    <a:pt x="1034" y="1004"/>
                    <a:pt x="1034" y="1004"/>
                    <a:pt x="1065" y="1004"/>
                  </a:cubicBezTo>
                  <a:cubicBezTo>
                    <a:pt x="1278" y="791"/>
                    <a:pt x="1278" y="426"/>
                    <a:pt x="106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1584650" y="2089225"/>
              <a:ext cx="34200" cy="34225"/>
            </a:xfrm>
            <a:custGeom>
              <a:avLst/>
              <a:gdLst/>
              <a:ahLst/>
              <a:cxnLst/>
              <a:rect l="l" t="t" r="r" b="b"/>
              <a:pathLst>
                <a:path w="1368" h="1369" extrusionOk="0">
                  <a:moveTo>
                    <a:pt x="1155" y="244"/>
                  </a:moveTo>
                  <a:cubicBezTo>
                    <a:pt x="912" y="1"/>
                    <a:pt x="517" y="1"/>
                    <a:pt x="304" y="213"/>
                  </a:cubicBezTo>
                  <a:cubicBezTo>
                    <a:pt x="274" y="244"/>
                    <a:pt x="274" y="244"/>
                    <a:pt x="274" y="244"/>
                  </a:cubicBezTo>
                  <a:cubicBezTo>
                    <a:pt x="274" y="274"/>
                    <a:pt x="243" y="274"/>
                    <a:pt x="243" y="274"/>
                  </a:cubicBezTo>
                  <a:cubicBezTo>
                    <a:pt x="31" y="517"/>
                    <a:pt x="0" y="882"/>
                    <a:pt x="243" y="1125"/>
                  </a:cubicBezTo>
                  <a:cubicBezTo>
                    <a:pt x="487" y="1368"/>
                    <a:pt x="851" y="1368"/>
                    <a:pt x="1094" y="1125"/>
                  </a:cubicBezTo>
                  <a:cubicBezTo>
                    <a:pt x="1094" y="1125"/>
                    <a:pt x="1094" y="1095"/>
                    <a:pt x="1125" y="1095"/>
                  </a:cubicBezTo>
                  <a:cubicBezTo>
                    <a:pt x="1125" y="1095"/>
                    <a:pt x="1125" y="1095"/>
                    <a:pt x="1125" y="1095"/>
                  </a:cubicBezTo>
                  <a:cubicBezTo>
                    <a:pt x="1368" y="852"/>
                    <a:pt x="1368" y="457"/>
                    <a:pt x="115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1662900" y="2012475"/>
              <a:ext cx="34225" cy="34225"/>
            </a:xfrm>
            <a:custGeom>
              <a:avLst/>
              <a:gdLst/>
              <a:ahLst/>
              <a:cxnLst/>
              <a:rect l="l" t="t" r="r" b="b"/>
              <a:pathLst>
                <a:path w="1369" h="1369" extrusionOk="0">
                  <a:moveTo>
                    <a:pt x="1126" y="244"/>
                  </a:moveTo>
                  <a:cubicBezTo>
                    <a:pt x="882" y="1"/>
                    <a:pt x="518" y="1"/>
                    <a:pt x="275" y="244"/>
                  </a:cubicBezTo>
                  <a:cubicBezTo>
                    <a:pt x="275" y="244"/>
                    <a:pt x="275" y="244"/>
                    <a:pt x="244" y="244"/>
                  </a:cubicBezTo>
                  <a:cubicBezTo>
                    <a:pt x="244" y="274"/>
                    <a:pt x="244" y="274"/>
                    <a:pt x="244" y="274"/>
                  </a:cubicBezTo>
                  <a:cubicBezTo>
                    <a:pt x="1" y="517"/>
                    <a:pt x="1" y="882"/>
                    <a:pt x="214" y="1125"/>
                  </a:cubicBezTo>
                  <a:cubicBezTo>
                    <a:pt x="457" y="1368"/>
                    <a:pt x="852" y="1368"/>
                    <a:pt x="1065" y="1125"/>
                  </a:cubicBezTo>
                  <a:cubicBezTo>
                    <a:pt x="1095" y="1125"/>
                    <a:pt x="1095" y="1095"/>
                    <a:pt x="1095" y="1095"/>
                  </a:cubicBezTo>
                  <a:cubicBezTo>
                    <a:pt x="1095" y="1095"/>
                    <a:pt x="1095" y="1095"/>
                    <a:pt x="1126" y="1095"/>
                  </a:cubicBezTo>
                  <a:cubicBezTo>
                    <a:pt x="1338" y="852"/>
                    <a:pt x="1369" y="487"/>
                    <a:pt x="112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1507125" y="2010200"/>
              <a:ext cx="36500" cy="36500"/>
            </a:xfrm>
            <a:custGeom>
              <a:avLst/>
              <a:gdLst/>
              <a:ahLst/>
              <a:cxnLst/>
              <a:rect l="l" t="t" r="r" b="b"/>
              <a:pathLst>
                <a:path w="1460" h="1460" extrusionOk="0">
                  <a:moveTo>
                    <a:pt x="1186" y="244"/>
                  </a:moveTo>
                  <a:cubicBezTo>
                    <a:pt x="943" y="0"/>
                    <a:pt x="548" y="0"/>
                    <a:pt x="305" y="244"/>
                  </a:cubicBezTo>
                  <a:cubicBezTo>
                    <a:pt x="274" y="244"/>
                    <a:pt x="274" y="274"/>
                    <a:pt x="274" y="274"/>
                  </a:cubicBezTo>
                  <a:cubicBezTo>
                    <a:pt x="274" y="274"/>
                    <a:pt x="244" y="274"/>
                    <a:pt x="244" y="274"/>
                  </a:cubicBezTo>
                  <a:cubicBezTo>
                    <a:pt x="1" y="548"/>
                    <a:pt x="1" y="943"/>
                    <a:pt x="244" y="1186"/>
                  </a:cubicBezTo>
                  <a:cubicBezTo>
                    <a:pt x="487" y="1459"/>
                    <a:pt x="913" y="1459"/>
                    <a:pt x="1156" y="1186"/>
                  </a:cubicBezTo>
                  <a:cubicBezTo>
                    <a:pt x="1156" y="1186"/>
                    <a:pt x="1156" y="1186"/>
                    <a:pt x="1156" y="1186"/>
                  </a:cubicBezTo>
                  <a:cubicBezTo>
                    <a:pt x="1186" y="1155"/>
                    <a:pt x="1186" y="1155"/>
                    <a:pt x="1186" y="1155"/>
                  </a:cubicBezTo>
                  <a:cubicBezTo>
                    <a:pt x="1429" y="912"/>
                    <a:pt x="1460" y="51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1584650" y="1933450"/>
              <a:ext cx="36500" cy="36500"/>
            </a:xfrm>
            <a:custGeom>
              <a:avLst/>
              <a:gdLst/>
              <a:ahLst/>
              <a:cxnLst/>
              <a:rect l="l" t="t" r="r" b="b"/>
              <a:pathLst>
                <a:path w="1460" h="1460" extrusionOk="0">
                  <a:moveTo>
                    <a:pt x="1216" y="244"/>
                  </a:moveTo>
                  <a:cubicBezTo>
                    <a:pt x="973" y="0"/>
                    <a:pt x="547" y="0"/>
                    <a:pt x="304" y="244"/>
                  </a:cubicBezTo>
                  <a:cubicBezTo>
                    <a:pt x="304" y="244"/>
                    <a:pt x="274" y="274"/>
                    <a:pt x="274" y="274"/>
                  </a:cubicBezTo>
                  <a:cubicBezTo>
                    <a:pt x="274" y="274"/>
                    <a:pt x="274" y="274"/>
                    <a:pt x="243" y="274"/>
                  </a:cubicBezTo>
                  <a:cubicBezTo>
                    <a:pt x="0" y="548"/>
                    <a:pt x="0" y="943"/>
                    <a:pt x="243" y="1186"/>
                  </a:cubicBezTo>
                  <a:cubicBezTo>
                    <a:pt x="487" y="1459"/>
                    <a:pt x="912" y="1459"/>
                    <a:pt x="1155" y="1216"/>
                  </a:cubicBezTo>
                  <a:cubicBezTo>
                    <a:pt x="1155" y="1186"/>
                    <a:pt x="1155" y="1186"/>
                    <a:pt x="1186" y="1186"/>
                  </a:cubicBezTo>
                  <a:cubicBezTo>
                    <a:pt x="1186" y="1186"/>
                    <a:pt x="1186" y="1156"/>
                    <a:pt x="1186" y="1156"/>
                  </a:cubicBezTo>
                  <a:cubicBezTo>
                    <a:pt x="1459" y="912"/>
                    <a:pt x="1459" y="517"/>
                    <a:pt x="121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1506375" y="1854425"/>
              <a:ext cx="38775" cy="38775"/>
            </a:xfrm>
            <a:custGeom>
              <a:avLst/>
              <a:gdLst/>
              <a:ahLst/>
              <a:cxnLst/>
              <a:rect l="l" t="t" r="r" b="b"/>
              <a:pathLst>
                <a:path w="1551" h="1551" extrusionOk="0">
                  <a:moveTo>
                    <a:pt x="1277" y="274"/>
                  </a:moveTo>
                  <a:cubicBezTo>
                    <a:pt x="1034" y="0"/>
                    <a:pt x="578" y="0"/>
                    <a:pt x="335" y="274"/>
                  </a:cubicBezTo>
                  <a:cubicBezTo>
                    <a:pt x="304" y="274"/>
                    <a:pt x="304" y="274"/>
                    <a:pt x="304" y="274"/>
                  </a:cubicBezTo>
                  <a:cubicBezTo>
                    <a:pt x="304" y="304"/>
                    <a:pt x="274" y="304"/>
                    <a:pt x="274" y="304"/>
                  </a:cubicBezTo>
                  <a:cubicBezTo>
                    <a:pt x="0" y="578"/>
                    <a:pt x="0" y="1003"/>
                    <a:pt x="274" y="1277"/>
                  </a:cubicBezTo>
                  <a:cubicBezTo>
                    <a:pt x="548" y="1551"/>
                    <a:pt x="973" y="1551"/>
                    <a:pt x="1247" y="1277"/>
                  </a:cubicBezTo>
                  <a:cubicBezTo>
                    <a:pt x="1247" y="1277"/>
                    <a:pt x="1247" y="1247"/>
                    <a:pt x="1247" y="1247"/>
                  </a:cubicBezTo>
                  <a:cubicBezTo>
                    <a:pt x="1277" y="1247"/>
                    <a:pt x="1277" y="1247"/>
                    <a:pt x="1277" y="1247"/>
                  </a:cubicBezTo>
                  <a:cubicBezTo>
                    <a:pt x="1551" y="973"/>
                    <a:pt x="1551"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1428875" y="1931175"/>
              <a:ext cx="38775" cy="38775"/>
            </a:xfrm>
            <a:custGeom>
              <a:avLst/>
              <a:gdLst/>
              <a:ahLst/>
              <a:cxnLst/>
              <a:rect l="l" t="t" r="r" b="b"/>
              <a:pathLst>
                <a:path w="1551" h="1551" extrusionOk="0">
                  <a:moveTo>
                    <a:pt x="1277" y="274"/>
                  </a:moveTo>
                  <a:cubicBezTo>
                    <a:pt x="1003" y="0"/>
                    <a:pt x="578" y="0"/>
                    <a:pt x="304" y="243"/>
                  </a:cubicBezTo>
                  <a:cubicBezTo>
                    <a:pt x="304" y="274"/>
                    <a:pt x="304" y="274"/>
                    <a:pt x="304" y="274"/>
                  </a:cubicBezTo>
                  <a:cubicBezTo>
                    <a:pt x="274" y="304"/>
                    <a:pt x="274" y="304"/>
                    <a:pt x="274" y="304"/>
                  </a:cubicBezTo>
                  <a:cubicBezTo>
                    <a:pt x="0" y="578"/>
                    <a:pt x="0" y="1003"/>
                    <a:pt x="274" y="1277"/>
                  </a:cubicBezTo>
                  <a:cubicBezTo>
                    <a:pt x="517" y="1550"/>
                    <a:pt x="973" y="1550"/>
                    <a:pt x="1246" y="1277"/>
                  </a:cubicBezTo>
                  <a:cubicBezTo>
                    <a:pt x="1246" y="1277"/>
                    <a:pt x="1246" y="1247"/>
                    <a:pt x="1246" y="1247"/>
                  </a:cubicBezTo>
                  <a:cubicBezTo>
                    <a:pt x="1246" y="1247"/>
                    <a:pt x="1277" y="1247"/>
                    <a:pt x="1277" y="1247"/>
                  </a:cubicBezTo>
                  <a:cubicBezTo>
                    <a:pt x="1550" y="973"/>
                    <a:pt x="1550"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1428100" y="1775400"/>
              <a:ext cx="41825" cy="41050"/>
            </a:xfrm>
            <a:custGeom>
              <a:avLst/>
              <a:gdLst/>
              <a:ahLst/>
              <a:cxnLst/>
              <a:rect l="l" t="t" r="r" b="b"/>
              <a:pathLst>
                <a:path w="1673" h="1642" extrusionOk="0">
                  <a:moveTo>
                    <a:pt x="1368" y="274"/>
                  </a:moveTo>
                  <a:cubicBezTo>
                    <a:pt x="1095" y="0"/>
                    <a:pt x="639" y="0"/>
                    <a:pt x="335" y="274"/>
                  </a:cubicBezTo>
                  <a:cubicBezTo>
                    <a:pt x="335" y="274"/>
                    <a:pt x="335" y="304"/>
                    <a:pt x="335" y="304"/>
                  </a:cubicBezTo>
                  <a:cubicBezTo>
                    <a:pt x="335" y="304"/>
                    <a:pt x="305" y="304"/>
                    <a:pt x="305" y="304"/>
                  </a:cubicBezTo>
                  <a:cubicBezTo>
                    <a:pt x="31" y="608"/>
                    <a:pt x="1" y="1064"/>
                    <a:pt x="305" y="1338"/>
                  </a:cubicBezTo>
                  <a:cubicBezTo>
                    <a:pt x="578" y="1642"/>
                    <a:pt x="1034" y="1642"/>
                    <a:pt x="1338" y="1368"/>
                  </a:cubicBezTo>
                  <a:cubicBezTo>
                    <a:pt x="1338" y="1338"/>
                    <a:pt x="1338" y="1338"/>
                    <a:pt x="1338" y="1338"/>
                  </a:cubicBezTo>
                  <a:cubicBezTo>
                    <a:pt x="1338" y="1307"/>
                    <a:pt x="1368" y="1307"/>
                    <a:pt x="1368" y="1307"/>
                  </a:cubicBezTo>
                  <a:cubicBezTo>
                    <a:pt x="1672" y="1034"/>
                    <a:pt x="1672"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1350600" y="1852150"/>
              <a:ext cx="41050" cy="41050"/>
            </a:xfrm>
            <a:custGeom>
              <a:avLst/>
              <a:gdLst/>
              <a:ahLst/>
              <a:cxnLst/>
              <a:rect l="l" t="t" r="r" b="b"/>
              <a:pathLst>
                <a:path w="1642" h="1642" extrusionOk="0">
                  <a:moveTo>
                    <a:pt x="1368" y="274"/>
                  </a:moveTo>
                  <a:cubicBezTo>
                    <a:pt x="1095" y="0"/>
                    <a:pt x="639" y="0"/>
                    <a:pt x="335" y="274"/>
                  </a:cubicBezTo>
                  <a:cubicBezTo>
                    <a:pt x="335" y="274"/>
                    <a:pt x="335" y="304"/>
                    <a:pt x="335" y="304"/>
                  </a:cubicBezTo>
                  <a:cubicBezTo>
                    <a:pt x="304" y="304"/>
                    <a:pt x="304" y="304"/>
                    <a:pt x="304" y="304"/>
                  </a:cubicBezTo>
                  <a:cubicBezTo>
                    <a:pt x="0" y="608"/>
                    <a:pt x="0" y="1064"/>
                    <a:pt x="274" y="1338"/>
                  </a:cubicBezTo>
                  <a:cubicBezTo>
                    <a:pt x="578" y="1642"/>
                    <a:pt x="1034" y="1642"/>
                    <a:pt x="1307" y="1368"/>
                  </a:cubicBezTo>
                  <a:cubicBezTo>
                    <a:pt x="1338" y="1338"/>
                    <a:pt x="1338" y="1338"/>
                    <a:pt x="1338" y="1338"/>
                  </a:cubicBezTo>
                  <a:cubicBezTo>
                    <a:pt x="1338" y="1307"/>
                    <a:pt x="1368" y="1307"/>
                    <a:pt x="1368" y="1307"/>
                  </a:cubicBezTo>
                  <a:cubicBezTo>
                    <a:pt x="1642" y="1034"/>
                    <a:pt x="1642"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1272325" y="1773125"/>
              <a:ext cx="44100" cy="43325"/>
            </a:xfrm>
            <a:custGeom>
              <a:avLst/>
              <a:gdLst/>
              <a:ahLst/>
              <a:cxnLst/>
              <a:rect l="l" t="t" r="r" b="b"/>
              <a:pathLst>
                <a:path w="1764" h="1733" extrusionOk="0">
                  <a:moveTo>
                    <a:pt x="1460" y="304"/>
                  </a:moveTo>
                  <a:cubicBezTo>
                    <a:pt x="1156" y="0"/>
                    <a:pt x="669" y="0"/>
                    <a:pt x="365" y="274"/>
                  </a:cubicBezTo>
                  <a:cubicBezTo>
                    <a:pt x="365" y="304"/>
                    <a:pt x="365" y="304"/>
                    <a:pt x="335" y="304"/>
                  </a:cubicBezTo>
                  <a:cubicBezTo>
                    <a:pt x="335" y="334"/>
                    <a:pt x="335" y="334"/>
                    <a:pt x="305" y="334"/>
                  </a:cubicBezTo>
                  <a:cubicBezTo>
                    <a:pt x="31" y="638"/>
                    <a:pt x="1" y="1125"/>
                    <a:pt x="305" y="1429"/>
                  </a:cubicBezTo>
                  <a:cubicBezTo>
                    <a:pt x="608" y="1733"/>
                    <a:pt x="1095" y="1733"/>
                    <a:pt x="1399" y="1429"/>
                  </a:cubicBezTo>
                  <a:cubicBezTo>
                    <a:pt x="1399" y="1429"/>
                    <a:pt x="1399" y="1398"/>
                    <a:pt x="1429" y="1398"/>
                  </a:cubicBezTo>
                  <a:cubicBezTo>
                    <a:pt x="1429" y="1398"/>
                    <a:pt x="1429" y="1398"/>
                    <a:pt x="1460" y="1398"/>
                  </a:cubicBezTo>
                  <a:cubicBezTo>
                    <a:pt x="1764" y="1094"/>
                    <a:pt x="1764" y="608"/>
                    <a:pt x="146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1350600" y="1696375"/>
              <a:ext cx="43325" cy="43325"/>
            </a:xfrm>
            <a:custGeom>
              <a:avLst/>
              <a:gdLst/>
              <a:ahLst/>
              <a:cxnLst/>
              <a:rect l="l" t="t" r="r" b="b"/>
              <a:pathLst>
                <a:path w="1733" h="1733" extrusionOk="0">
                  <a:moveTo>
                    <a:pt x="1429" y="304"/>
                  </a:moveTo>
                  <a:cubicBezTo>
                    <a:pt x="1125" y="0"/>
                    <a:pt x="639" y="0"/>
                    <a:pt x="335" y="274"/>
                  </a:cubicBezTo>
                  <a:cubicBezTo>
                    <a:pt x="335" y="304"/>
                    <a:pt x="335" y="304"/>
                    <a:pt x="335" y="304"/>
                  </a:cubicBezTo>
                  <a:cubicBezTo>
                    <a:pt x="304" y="334"/>
                    <a:pt x="304" y="334"/>
                    <a:pt x="304" y="334"/>
                  </a:cubicBezTo>
                  <a:cubicBezTo>
                    <a:pt x="0" y="638"/>
                    <a:pt x="0" y="1125"/>
                    <a:pt x="304" y="1429"/>
                  </a:cubicBezTo>
                  <a:cubicBezTo>
                    <a:pt x="608" y="1733"/>
                    <a:pt x="1095" y="1733"/>
                    <a:pt x="1399" y="1429"/>
                  </a:cubicBezTo>
                  <a:cubicBezTo>
                    <a:pt x="1399" y="1429"/>
                    <a:pt x="1399" y="1398"/>
                    <a:pt x="1399" y="1398"/>
                  </a:cubicBezTo>
                  <a:cubicBezTo>
                    <a:pt x="1399" y="1398"/>
                    <a:pt x="1429" y="1398"/>
                    <a:pt x="1429" y="1398"/>
                  </a:cubicBezTo>
                  <a:cubicBezTo>
                    <a:pt x="1733" y="1094"/>
                    <a:pt x="1733" y="608"/>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1272325" y="1617325"/>
              <a:ext cx="45625" cy="45625"/>
            </a:xfrm>
            <a:custGeom>
              <a:avLst/>
              <a:gdLst/>
              <a:ahLst/>
              <a:cxnLst/>
              <a:rect l="l" t="t" r="r" b="b"/>
              <a:pathLst>
                <a:path w="1825" h="1825" extrusionOk="0">
                  <a:moveTo>
                    <a:pt x="1520" y="305"/>
                  </a:moveTo>
                  <a:cubicBezTo>
                    <a:pt x="1186" y="1"/>
                    <a:pt x="700" y="1"/>
                    <a:pt x="365" y="305"/>
                  </a:cubicBezTo>
                  <a:cubicBezTo>
                    <a:pt x="365" y="305"/>
                    <a:pt x="365" y="335"/>
                    <a:pt x="335" y="335"/>
                  </a:cubicBezTo>
                  <a:cubicBezTo>
                    <a:pt x="335" y="335"/>
                    <a:pt x="335" y="335"/>
                    <a:pt x="335" y="335"/>
                  </a:cubicBezTo>
                  <a:cubicBezTo>
                    <a:pt x="1" y="670"/>
                    <a:pt x="1" y="1186"/>
                    <a:pt x="305" y="1490"/>
                  </a:cubicBezTo>
                  <a:cubicBezTo>
                    <a:pt x="639" y="1825"/>
                    <a:pt x="1156" y="1825"/>
                    <a:pt x="1460" y="1521"/>
                  </a:cubicBezTo>
                  <a:cubicBezTo>
                    <a:pt x="1490" y="1490"/>
                    <a:pt x="1490" y="1490"/>
                    <a:pt x="1490" y="1490"/>
                  </a:cubicBezTo>
                  <a:cubicBezTo>
                    <a:pt x="1490" y="1490"/>
                    <a:pt x="1490" y="1460"/>
                    <a:pt x="1520" y="1460"/>
                  </a:cubicBezTo>
                  <a:cubicBezTo>
                    <a:pt x="1824" y="1156"/>
                    <a:pt x="1824" y="639"/>
                    <a:pt x="152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1194825" y="1694075"/>
              <a:ext cx="45600" cy="45625"/>
            </a:xfrm>
            <a:custGeom>
              <a:avLst/>
              <a:gdLst/>
              <a:ahLst/>
              <a:cxnLst/>
              <a:rect l="l" t="t" r="r" b="b"/>
              <a:pathLst>
                <a:path w="1824" h="1825" extrusionOk="0">
                  <a:moveTo>
                    <a:pt x="1520" y="305"/>
                  </a:moveTo>
                  <a:cubicBezTo>
                    <a:pt x="1186" y="1"/>
                    <a:pt x="669" y="1"/>
                    <a:pt x="365" y="305"/>
                  </a:cubicBezTo>
                  <a:cubicBezTo>
                    <a:pt x="365" y="305"/>
                    <a:pt x="335" y="305"/>
                    <a:pt x="335" y="335"/>
                  </a:cubicBezTo>
                  <a:cubicBezTo>
                    <a:pt x="335" y="335"/>
                    <a:pt x="335" y="335"/>
                    <a:pt x="304" y="335"/>
                  </a:cubicBezTo>
                  <a:cubicBezTo>
                    <a:pt x="0" y="670"/>
                    <a:pt x="0" y="1186"/>
                    <a:pt x="304" y="1490"/>
                  </a:cubicBezTo>
                  <a:cubicBezTo>
                    <a:pt x="608" y="1825"/>
                    <a:pt x="1155" y="1825"/>
                    <a:pt x="1459" y="1521"/>
                  </a:cubicBezTo>
                  <a:cubicBezTo>
                    <a:pt x="1459" y="1490"/>
                    <a:pt x="1459" y="1490"/>
                    <a:pt x="1490" y="1490"/>
                  </a:cubicBezTo>
                  <a:cubicBezTo>
                    <a:pt x="1490" y="1460"/>
                    <a:pt x="1490" y="1460"/>
                    <a:pt x="1490" y="1460"/>
                  </a:cubicBezTo>
                  <a:cubicBezTo>
                    <a:pt x="1824" y="1156"/>
                    <a:pt x="1824" y="639"/>
                    <a:pt x="152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1116550" y="1614300"/>
              <a:ext cx="47900" cy="48650"/>
            </a:xfrm>
            <a:custGeom>
              <a:avLst/>
              <a:gdLst/>
              <a:ahLst/>
              <a:cxnLst/>
              <a:rect l="l" t="t" r="r" b="b"/>
              <a:pathLst>
                <a:path w="1916" h="1946" extrusionOk="0">
                  <a:moveTo>
                    <a:pt x="1581" y="365"/>
                  </a:moveTo>
                  <a:cubicBezTo>
                    <a:pt x="1277" y="31"/>
                    <a:pt x="730" y="0"/>
                    <a:pt x="396" y="335"/>
                  </a:cubicBezTo>
                  <a:cubicBezTo>
                    <a:pt x="365" y="365"/>
                    <a:pt x="365" y="365"/>
                    <a:pt x="365" y="365"/>
                  </a:cubicBezTo>
                  <a:cubicBezTo>
                    <a:pt x="365" y="365"/>
                    <a:pt x="335" y="395"/>
                    <a:pt x="335" y="395"/>
                  </a:cubicBezTo>
                  <a:cubicBezTo>
                    <a:pt x="0" y="730"/>
                    <a:pt x="0" y="1277"/>
                    <a:pt x="335" y="1611"/>
                  </a:cubicBezTo>
                  <a:cubicBezTo>
                    <a:pt x="669" y="1946"/>
                    <a:pt x="1216" y="1946"/>
                    <a:pt x="1551" y="1611"/>
                  </a:cubicBezTo>
                  <a:cubicBezTo>
                    <a:pt x="1551" y="1611"/>
                    <a:pt x="1551" y="1581"/>
                    <a:pt x="1551" y="1581"/>
                  </a:cubicBezTo>
                  <a:cubicBezTo>
                    <a:pt x="1581" y="1581"/>
                    <a:pt x="1581" y="1581"/>
                    <a:pt x="1581" y="1581"/>
                  </a:cubicBezTo>
                  <a:cubicBezTo>
                    <a:pt x="1915" y="1247"/>
                    <a:pt x="1915" y="699"/>
                    <a:pt x="158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1194050" y="1537550"/>
              <a:ext cx="48675" cy="48650"/>
            </a:xfrm>
            <a:custGeom>
              <a:avLst/>
              <a:gdLst/>
              <a:ahLst/>
              <a:cxnLst/>
              <a:rect l="l" t="t" r="r" b="b"/>
              <a:pathLst>
                <a:path w="1947" h="1946" extrusionOk="0">
                  <a:moveTo>
                    <a:pt x="1612" y="365"/>
                  </a:moveTo>
                  <a:cubicBezTo>
                    <a:pt x="1277" y="31"/>
                    <a:pt x="730" y="0"/>
                    <a:pt x="396" y="335"/>
                  </a:cubicBezTo>
                  <a:cubicBezTo>
                    <a:pt x="396" y="365"/>
                    <a:pt x="366" y="365"/>
                    <a:pt x="366" y="365"/>
                  </a:cubicBezTo>
                  <a:cubicBezTo>
                    <a:pt x="366" y="365"/>
                    <a:pt x="366" y="396"/>
                    <a:pt x="335" y="396"/>
                  </a:cubicBezTo>
                  <a:cubicBezTo>
                    <a:pt x="1" y="730"/>
                    <a:pt x="1" y="1277"/>
                    <a:pt x="335" y="1611"/>
                  </a:cubicBezTo>
                  <a:cubicBezTo>
                    <a:pt x="670" y="1946"/>
                    <a:pt x="1217" y="1946"/>
                    <a:pt x="1551" y="1611"/>
                  </a:cubicBezTo>
                  <a:cubicBezTo>
                    <a:pt x="1551" y="1611"/>
                    <a:pt x="1551" y="1581"/>
                    <a:pt x="1581" y="1581"/>
                  </a:cubicBezTo>
                  <a:cubicBezTo>
                    <a:pt x="1581" y="1581"/>
                    <a:pt x="1581" y="1581"/>
                    <a:pt x="1581" y="1581"/>
                  </a:cubicBezTo>
                  <a:cubicBezTo>
                    <a:pt x="1946" y="1247"/>
                    <a:pt x="1946" y="699"/>
                    <a:pt x="161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1115800" y="1458525"/>
              <a:ext cx="50925" cy="50925"/>
            </a:xfrm>
            <a:custGeom>
              <a:avLst/>
              <a:gdLst/>
              <a:ahLst/>
              <a:cxnLst/>
              <a:rect l="l" t="t" r="r" b="b"/>
              <a:pathLst>
                <a:path w="2037" h="2037" extrusionOk="0">
                  <a:moveTo>
                    <a:pt x="1702" y="365"/>
                  </a:moveTo>
                  <a:cubicBezTo>
                    <a:pt x="1337" y="0"/>
                    <a:pt x="760" y="0"/>
                    <a:pt x="426" y="365"/>
                  </a:cubicBezTo>
                  <a:cubicBezTo>
                    <a:pt x="395" y="365"/>
                    <a:pt x="395" y="365"/>
                    <a:pt x="395" y="395"/>
                  </a:cubicBezTo>
                  <a:cubicBezTo>
                    <a:pt x="395" y="395"/>
                    <a:pt x="395" y="395"/>
                    <a:pt x="365" y="395"/>
                  </a:cubicBezTo>
                  <a:cubicBezTo>
                    <a:pt x="30" y="760"/>
                    <a:pt x="0" y="1307"/>
                    <a:pt x="365" y="1672"/>
                  </a:cubicBezTo>
                  <a:cubicBezTo>
                    <a:pt x="730" y="2037"/>
                    <a:pt x="1277" y="2037"/>
                    <a:pt x="1641" y="1702"/>
                  </a:cubicBezTo>
                  <a:cubicBezTo>
                    <a:pt x="1641" y="1672"/>
                    <a:pt x="1641" y="1672"/>
                    <a:pt x="1672" y="1672"/>
                  </a:cubicBezTo>
                  <a:cubicBezTo>
                    <a:pt x="1672" y="1672"/>
                    <a:pt x="1672" y="1642"/>
                    <a:pt x="1672" y="1642"/>
                  </a:cubicBezTo>
                  <a:cubicBezTo>
                    <a:pt x="2037" y="1307"/>
                    <a:pt x="2037" y="730"/>
                    <a:pt x="170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1038275" y="1535275"/>
              <a:ext cx="50950" cy="50925"/>
            </a:xfrm>
            <a:custGeom>
              <a:avLst/>
              <a:gdLst/>
              <a:ahLst/>
              <a:cxnLst/>
              <a:rect l="l" t="t" r="r" b="b"/>
              <a:pathLst>
                <a:path w="2038" h="2037" extrusionOk="0">
                  <a:moveTo>
                    <a:pt x="1672" y="365"/>
                  </a:moveTo>
                  <a:cubicBezTo>
                    <a:pt x="1338" y="0"/>
                    <a:pt x="761" y="0"/>
                    <a:pt x="396" y="365"/>
                  </a:cubicBezTo>
                  <a:cubicBezTo>
                    <a:pt x="396" y="365"/>
                    <a:pt x="396" y="365"/>
                    <a:pt x="396" y="395"/>
                  </a:cubicBezTo>
                  <a:cubicBezTo>
                    <a:pt x="365" y="395"/>
                    <a:pt x="365" y="395"/>
                    <a:pt x="365" y="395"/>
                  </a:cubicBezTo>
                  <a:cubicBezTo>
                    <a:pt x="1" y="760"/>
                    <a:pt x="1" y="1307"/>
                    <a:pt x="365" y="1672"/>
                  </a:cubicBezTo>
                  <a:cubicBezTo>
                    <a:pt x="700" y="2037"/>
                    <a:pt x="1277" y="2037"/>
                    <a:pt x="1642" y="1702"/>
                  </a:cubicBezTo>
                  <a:cubicBezTo>
                    <a:pt x="1642" y="1672"/>
                    <a:pt x="1642" y="1672"/>
                    <a:pt x="1642" y="1672"/>
                  </a:cubicBezTo>
                  <a:cubicBezTo>
                    <a:pt x="1672" y="1642"/>
                    <a:pt x="1672" y="1642"/>
                    <a:pt x="1672" y="1642"/>
                  </a:cubicBezTo>
                  <a:cubicBezTo>
                    <a:pt x="2037" y="1307"/>
                    <a:pt x="2037" y="730"/>
                    <a:pt x="167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960000" y="1456250"/>
              <a:ext cx="53225" cy="53200"/>
            </a:xfrm>
            <a:custGeom>
              <a:avLst/>
              <a:gdLst/>
              <a:ahLst/>
              <a:cxnLst/>
              <a:rect l="l" t="t" r="r" b="b"/>
              <a:pathLst>
                <a:path w="2129" h="2128" extrusionOk="0">
                  <a:moveTo>
                    <a:pt x="1764" y="395"/>
                  </a:moveTo>
                  <a:cubicBezTo>
                    <a:pt x="1399" y="0"/>
                    <a:pt x="791" y="0"/>
                    <a:pt x="426" y="365"/>
                  </a:cubicBezTo>
                  <a:cubicBezTo>
                    <a:pt x="426" y="365"/>
                    <a:pt x="426" y="395"/>
                    <a:pt x="426" y="395"/>
                  </a:cubicBezTo>
                  <a:cubicBezTo>
                    <a:pt x="396" y="395"/>
                    <a:pt x="396" y="395"/>
                    <a:pt x="396" y="426"/>
                  </a:cubicBezTo>
                  <a:cubicBezTo>
                    <a:pt x="31" y="790"/>
                    <a:pt x="1" y="1368"/>
                    <a:pt x="396" y="1763"/>
                  </a:cubicBezTo>
                  <a:cubicBezTo>
                    <a:pt x="730" y="2128"/>
                    <a:pt x="1338" y="2128"/>
                    <a:pt x="1703" y="1763"/>
                  </a:cubicBezTo>
                  <a:cubicBezTo>
                    <a:pt x="1733" y="1733"/>
                    <a:pt x="1733" y="1733"/>
                    <a:pt x="1733" y="1733"/>
                  </a:cubicBezTo>
                  <a:cubicBezTo>
                    <a:pt x="1733" y="1733"/>
                    <a:pt x="1764" y="1733"/>
                    <a:pt x="1764" y="1702"/>
                  </a:cubicBezTo>
                  <a:cubicBezTo>
                    <a:pt x="2129" y="1337"/>
                    <a:pt x="2129" y="760"/>
                    <a:pt x="176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1038275" y="1379500"/>
              <a:ext cx="52450" cy="53200"/>
            </a:xfrm>
            <a:custGeom>
              <a:avLst/>
              <a:gdLst/>
              <a:ahLst/>
              <a:cxnLst/>
              <a:rect l="l" t="t" r="r" b="b"/>
              <a:pathLst>
                <a:path w="2098" h="2128" extrusionOk="0">
                  <a:moveTo>
                    <a:pt x="1733" y="395"/>
                  </a:moveTo>
                  <a:cubicBezTo>
                    <a:pt x="1368" y="0"/>
                    <a:pt x="791" y="0"/>
                    <a:pt x="396" y="365"/>
                  </a:cubicBezTo>
                  <a:cubicBezTo>
                    <a:pt x="396" y="395"/>
                    <a:pt x="396" y="395"/>
                    <a:pt x="396" y="395"/>
                  </a:cubicBezTo>
                  <a:cubicBezTo>
                    <a:pt x="396" y="395"/>
                    <a:pt x="365" y="395"/>
                    <a:pt x="365" y="426"/>
                  </a:cubicBezTo>
                  <a:cubicBezTo>
                    <a:pt x="1" y="790"/>
                    <a:pt x="1" y="1368"/>
                    <a:pt x="365" y="1763"/>
                  </a:cubicBezTo>
                  <a:cubicBezTo>
                    <a:pt x="730" y="2128"/>
                    <a:pt x="1308" y="2128"/>
                    <a:pt x="1703" y="1763"/>
                  </a:cubicBezTo>
                  <a:cubicBezTo>
                    <a:pt x="1703" y="1763"/>
                    <a:pt x="1703" y="1733"/>
                    <a:pt x="1703" y="1733"/>
                  </a:cubicBezTo>
                  <a:cubicBezTo>
                    <a:pt x="1703" y="1733"/>
                    <a:pt x="1733" y="1733"/>
                    <a:pt x="1733" y="1702"/>
                  </a:cubicBezTo>
                  <a:cubicBezTo>
                    <a:pt x="2098" y="1338"/>
                    <a:pt x="2098" y="760"/>
                    <a:pt x="1733"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882500" y="1377200"/>
              <a:ext cx="55500" cy="55500"/>
            </a:xfrm>
            <a:custGeom>
              <a:avLst/>
              <a:gdLst/>
              <a:ahLst/>
              <a:cxnLst/>
              <a:rect l="l" t="t" r="r" b="b"/>
              <a:pathLst>
                <a:path w="2220" h="2220" extrusionOk="0">
                  <a:moveTo>
                    <a:pt x="1824" y="396"/>
                  </a:moveTo>
                  <a:cubicBezTo>
                    <a:pt x="1429" y="1"/>
                    <a:pt x="821" y="1"/>
                    <a:pt x="426" y="396"/>
                  </a:cubicBezTo>
                  <a:cubicBezTo>
                    <a:pt x="426" y="396"/>
                    <a:pt x="426" y="396"/>
                    <a:pt x="396" y="426"/>
                  </a:cubicBezTo>
                  <a:cubicBezTo>
                    <a:pt x="396" y="426"/>
                    <a:pt x="396" y="426"/>
                    <a:pt x="396" y="426"/>
                  </a:cubicBezTo>
                  <a:cubicBezTo>
                    <a:pt x="1" y="822"/>
                    <a:pt x="1" y="1430"/>
                    <a:pt x="365" y="1825"/>
                  </a:cubicBezTo>
                  <a:cubicBezTo>
                    <a:pt x="760" y="2220"/>
                    <a:pt x="1368" y="2220"/>
                    <a:pt x="1764" y="1825"/>
                  </a:cubicBezTo>
                  <a:cubicBezTo>
                    <a:pt x="1764" y="1825"/>
                    <a:pt x="1794" y="1825"/>
                    <a:pt x="1794" y="1794"/>
                  </a:cubicBezTo>
                  <a:cubicBezTo>
                    <a:pt x="1794" y="1794"/>
                    <a:pt x="1794" y="1794"/>
                    <a:pt x="1824" y="1794"/>
                  </a:cubicBezTo>
                  <a:cubicBezTo>
                    <a:pt x="2189" y="1399"/>
                    <a:pt x="2219" y="791"/>
                    <a:pt x="182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960000" y="1300450"/>
              <a:ext cx="55500" cy="55500"/>
            </a:xfrm>
            <a:custGeom>
              <a:avLst/>
              <a:gdLst/>
              <a:ahLst/>
              <a:cxnLst/>
              <a:rect l="l" t="t" r="r" b="b"/>
              <a:pathLst>
                <a:path w="2220" h="2220" extrusionOk="0">
                  <a:moveTo>
                    <a:pt x="1825" y="396"/>
                  </a:moveTo>
                  <a:cubicBezTo>
                    <a:pt x="1460" y="1"/>
                    <a:pt x="822" y="1"/>
                    <a:pt x="426" y="396"/>
                  </a:cubicBezTo>
                  <a:cubicBezTo>
                    <a:pt x="426" y="396"/>
                    <a:pt x="426" y="396"/>
                    <a:pt x="426" y="427"/>
                  </a:cubicBezTo>
                  <a:cubicBezTo>
                    <a:pt x="396" y="427"/>
                    <a:pt x="396" y="427"/>
                    <a:pt x="396" y="427"/>
                  </a:cubicBezTo>
                  <a:cubicBezTo>
                    <a:pt x="1" y="822"/>
                    <a:pt x="1" y="1430"/>
                    <a:pt x="396" y="1825"/>
                  </a:cubicBezTo>
                  <a:cubicBezTo>
                    <a:pt x="761" y="2220"/>
                    <a:pt x="1399" y="2220"/>
                    <a:pt x="1764" y="1825"/>
                  </a:cubicBezTo>
                  <a:cubicBezTo>
                    <a:pt x="1794" y="1825"/>
                    <a:pt x="1794" y="1825"/>
                    <a:pt x="1794" y="1825"/>
                  </a:cubicBezTo>
                  <a:cubicBezTo>
                    <a:pt x="1794" y="1794"/>
                    <a:pt x="1825" y="1794"/>
                    <a:pt x="1825" y="1794"/>
                  </a:cubicBezTo>
                  <a:cubicBezTo>
                    <a:pt x="2220" y="1399"/>
                    <a:pt x="2220" y="791"/>
                    <a:pt x="182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804225" y="1298175"/>
              <a:ext cx="57775" cy="57775"/>
            </a:xfrm>
            <a:custGeom>
              <a:avLst/>
              <a:gdLst/>
              <a:ahLst/>
              <a:cxnLst/>
              <a:rect l="l" t="t" r="r" b="b"/>
              <a:pathLst>
                <a:path w="2311" h="2311" extrusionOk="0">
                  <a:moveTo>
                    <a:pt x="1916" y="396"/>
                  </a:moveTo>
                  <a:cubicBezTo>
                    <a:pt x="1521" y="1"/>
                    <a:pt x="852" y="1"/>
                    <a:pt x="457" y="396"/>
                  </a:cubicBezTo>
                  <a:cubicBezTo>
                    <a:pt x="457" y="396"/>
                    <a:pt x="426" y="426"/>
                    <a:pt x="426" y="426"/>
                  </a:cubicBezTo>
                  <a:cubicBezTo>
                    <a:pt x="426" y="426"/>
                    <a:pt x="426" y="426"/>
                    <a:pt x="396" y="457"/>
                  </a:cubicBezTo>
                  <a:cubicBezTo>
                    <a:pt x="1" y="852"/>
                    <a:pt x="1" y="1490"/>
                    <a:pt x="396" y="1885"/>
                  </a:cubicBezTo>
                  <a:cubicBezTo>
                    <a:pt x="791" y="2311"/>
                    <a:pt x="1460" y="2311"/>
                    <a:pt x="1855" y="1916"/>
                  </a:cubicBezTo>
                  <a:cubicBezTo>
                    <a:pt x="1855" y="1916"/>
                    <a:pt x="1855" y="1885"/>
                    <a:pt x="1885" y="1885"/>
                  </a:cubicBezTo>
                  <a:cubicBezTo>
                    <a:pt x="1885" y="1885"/>
                    <a:pt x="1885" y="1885"/>
                    <a:pt x="1885" y="1855"/>
                  </a:cubicBezTo>
                  <a:cubicBezTo>
                    <a:pt x="2311" y="1460"/>
                    <a:pt x="2311" y="821"/>
                    <a:pt x="1916"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881750" y="1221425"/>
              <a:ext cx="57775" cy="57775"/>
            </a:xfrm>
            <a:custGeom>
              <a:avLst/>
              <a:gdLst/>
              <a:ahLst/>
              <a:cxnLst/>
              <a:rect l="l" t="t" r="r" b="b"/>
              <a:pathLst>
                <a:path w="2311" h="2311" extrusionOk="0">
                  <a:moveTo>
                    <a:pt x="1915" y="426"/>
                  </a:moveTo>
                  <a:cubicBezTo>
                    <a:pt x="1520" y="1"/>
                    <a:pt x="851" y="1"/>
                    <a:pt x="456" y="396"/>
                  </a:cubicBezTo>
                  <a:cubicBezTo>
                    <a:pt x="456" y="426"/>
                    <a:pt x="456" y="426"/>
                    <a:pt x="426" y="426"/>
                  </a:cubicBezTo>
                  <a:cubicBezTo>
                    <a:pt x="426" y="426"/>
                    <a:pt x="426" y="426"/>
                    <a:pt x="426" y="457"/>
                  </a:cubicBezTo>
                  <a:cubicBezTo>
                    <a:pt x="0" y="852"/>
                    <a:pt x="0" y="1490"/>
                    <a:pt x="395" y="1916"/>
                  </a:cubicBezTo>
                  <a:cubicBezTo>
                    <a:pt x="821" y="2311"/>
                    <a:pt x="1459" y="2311"/>
                    <a:pt x="1854" y="1916"/>
                  </a:cubicBezTo>
                  <a:cubicBezTo>
                    <a:pt x="1854" y="1916"/>
                    <a:pt x="1885" y="1885"/>
                    <a:pt x="1885" y="1885"/>
                  </a:cubicBezTo>
                  <a:cubicBezTo>
                    <a:pt x="1885" y="1885"/>
                    <a:pt x="1885" y="1885"/>
                    <a:pt x="1915" y="1855"/>
                  </a:cubicBezTo>
                  <a:cubicBezTo>
                    <a:pt x="2310" y="1460"/>
                    <a:pt x="2310" y="822"/>
                    <a:pt x="191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725975" y="1219150"/>
              <a:ext cx="60050" cy="60050"/>
            </a:xfrm>
            <a:custGeom>
              <a:avLst/>
              <a:gdLst/>
              <a:ahLst/>
              <a:cxnLst/>
              <a:rect l="l" t="t" r="r" b="b"/>
              <a:pathLst>
                <a:path w="2402" h="2402" extrusionOk="0">
                  <a:moveTo>
                    <a:pt x="2006" y="426"/>
                  </a:moveTo>
                  <a:cubicBezTo>
                    <a:pt x="1581" y="1"/>
                    <a:pt x="882" y="1"/>
                    <a:pt x="486" y="426"/>
                  </a:cubicBezTo>
                  <a:cubicBezTo>
                    <a:pt x="456" y="426"/>
                    <a:pt x="456" y="426"/>
                    <a:pt x="456" y="457"/>
                  </a:cubicBezTo>
                  <a:cubicBezTo>
                    <a:pt x="456" y="457"/>
                    <a:pt x="426" y="457"/>
                    <a:pt x="426" y="457"/>
                  </a:cubicBezTo>
                  <a:cubicBezTo>
                    <a:pt x="0" y="882"/>
                    <a:pt x="0" y="1551"/>
                    <a:pt x="426" y="1976"/>
                  </a:cubicBezTo>
                  <a:cubicBezTo>
                    <a:pt x="821" y="2402"/>
                    <a:pt x="1520" y="2402"/>
                    <a:pt x="1945" y="1976"/>
                  </a:cubicBezTo>
                  <a:cubicBezTo>
                    <a:pt x="1945" y="1976"/>
                    <a:pt x="1945" y="1976"/>
                    <a:pt x="1945" y="1946"/>
                  </a:cubicBezTo>
                  <a:cubicBezTo>
                    <a:pt x="1976" y="1946"/>
                    <a:pt x="1976" y="1946"/>
                    <a:pt x="1976" y="1946"/>
                  </a:cubicBezTo>
                  <a:cubicBezTo>
                    <a:pt x="2401" y="1520"/>
                    <a:pt x="2401" y="852"/>
                    <a:pt x="200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804225" y="1142400"/>
              <a:ext cx="59300" cy="60050"/>
            </a:xfrm>
            <a:custGeom>
              <a:avLst/>
              <a:gdLst/>
              <a:ahLst/>
              <a:cxnLst/>
              <a:rect l="l" t="t" r="r" b="b"/>
              <a:pathLst>
                <a:path w="2372" h="2402" extrusionOk="0">
                  <a:moveTo>
                    <a:pt x="1977" y="426"/>
                  </a:moveTo>
                  <a:cubicBezTo>
                    <a:pt x="1551" y="1"/>
                    <a:pt x="882" y="1"/>
                    <a:pt x="457" y="426"/>
                  </a:cubicBezTo>
                  <a:cubicBezTo>
                    <a:pt x="457" y="426"/>
                    <a:pt x="457" y="426"/>
                    <a:pt x="426" y="457"/>
                  </a:cubicBezTo>
                  <a:cubicBezTo>
                    <a:pt x="426" y="457"/>
                    <a:pt x="426" y="457"/>
                    <a:pt x="426" y="457"/>
                  </a:cubicBezTo>
                  <a:cubicBezTo>
                    <a:pt x="1" y="882"/>
                    <a:pt x="1" y="1551"/>
                    <a:pt x="396" y="1976"/>
                  </a:cubicBezTo>
                  <a:cubicBezTo>
                    <a:pt x="821" y="2402"/>
                    <a:pt x="1490" y="2402"/>
                    <a:pt x="1916" y="1976"/>
                  </a:cubicBezTo>
                  <a:cubicBezTo>
                    <a:pt x="1916" y="1976"/>
                    <a:pt x="1916" y="1976"/>
                    <a:pt x="1946" y="1976"/>
                  </a:cubicBezTo>
                  <a:cubicBezTo>
                    <a:pt x="1946" y="1946"/>
                    <a:pt x="1946" y="1946"/>
                    <a:pt x="1946" y="1946"/>
                  </a:cubicBezTo>
                  <a:cubicBezTo>
                    <a:pt x="2372" y="1520"/>
                    <a:pt x="2372" y="852"/>
                    <a:pt x="197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647700" y="1140125"/>
              <a:ext cx="62325" cy="62325"/>
            </a:xfrm>
            <a:custGeom>
              <a:avLst/>
              <a:gdLst/>
              <a:ahLst/>
              <a:cxnLst/>
              <a:rect l="l" t="t" r="r" b="b"/>
              <a:pathLst>
                <a:path w="2493" h="2493" extrusionOk="0">
                  <a:moveTo>
                    <a:pt x="2067" y="456"/>
                  </a:moveTo>
                  <a:cubicBezTo>
                    <a:pt x="1642" y="1"/>
                    <a:pt x="943" y="1"/>
                    <a:pt x="487" y="426"/>
                  </a:cubicBezTo>
                  <a:cubicBezTo>
                    <a:pt x="487" y="426"/>
                    <a:pt x="487" y="456"/>
                    <a:pt x="487" y="456"/>
                  </a:cubicBezTo>
                  <a:cubicBezTo>
                    <a:pt x="456" y="456"/>
                    <a:pt x="456" y="456"/>
                    <a:pt x="456" y="487"/>
                  </a:cubicBezTo>
                  <a:cubicBezTo>
                    <a:pt x="31" y="912"/>
                    <a:pt x="0" y="1611"/>
                    <a:pt x="456" y="2037"/>
                  </a:cubicBezTo>
                  <a:cubicBezTo>
                    <a:pt x="882" y="2493"/>
                    <a:pt x="1581" y="2493"/>
                    <a:pt x="2006" y="2067"/>
                  </a:cubicBezTo>
                  <a:cubicBezTo>
                    <a:pt x="2037" y="2067"/>
                    <a:pt x="2037" y="2037"/>
                    <a:pt x="2037" y="2037"/>
                  </a:cubicBezTo>
                  <a:cubicBezTo>
                    <a:pt x="2037" y="2037"/>
                    <a:pt x="2067" y="2037"/>
                    <a:pt x="2067" y="2007"/>
                  </a:cubicBezTo>
                  <a:cubicBezTo>
                    <a:pt x="2493" y="1581"/>
                    <a:pt x="2493" y="882"/>
                    <a:pt x="2067"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725975" y="1063375"/>
              <a:ext cx="62325" cy="62325"/>
            </a:xfrm>
            <a:custGeom>
              <a:avLst/>
              <a:gdLst/>
              <a:ahLst/>
              <a:cxnLst/>
              <a:rect l="l" t="t" r="r" b="b"/>
              <a:pathLst>
                <a:path w="2493" h="2493" extrusionOk="0">
                  <a:moveTo>
                    <a:pt x="2067" y="456"/>
                  </a:moveTo>
                  <a:cubicBezTo>
                    <a:pt x="1611" y="1"/>
                    <a:pt x="912" y="1"/>
                    <a:pt x="486" y="426"/>
                  </a:cubicBezTo>
                  <a:cubicBezTo>
                    <a:pt x="456" y="426"/>
                    <a:pt x="456" y="456"/>
                    <a:pt x="456" y="456"/>
                  </a:cubicBezTo>
                  <a:cubicBezTo>
                    <a:pt x="456" y="456"/>
                    <a:pt x="426" y="456"/>
                    <a:pt x="426" y="487"/>
                  </a:cubicBezTo>
                  <a:cubicBezTo>
                    <a:pt x="0" y="912"/>
                    <a:pt x="0" y="1612"/>
                    <a:pt x="426" y="2037"/>
                  </a:cubicBezTo>
                  <a:cubicBezTo>
                    <a:pt x="851" y="2493"/>
                    <a:pt x="1550" y="2493"/>
                    <a:pt x="2006" y="2067"/>
                  </a:cubicBezTo>
                  <a:cubicBezTo>
                    <a:pt x="2006" y="2067"/>
                    <a:pt x="2006" y="2037"/>
                    <a:pt x="2006" y="2037"/>
                  </a:cubicBezTo>
                  <a:cubicBezTo>
                    <a:pt x="2037" y="2037"/>
                    <a:pt x="2037" y="2037"/>
                    <a:pt x="2037" y="2007"/>
                  </a:cubicBezTo>
                  <a:cubicBezTo>
                    <a:pt x="2492" y="1581"/>
                    <a:pt x="2492" y="882"/>
                    <a:pt x="2067"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570175" y="1061100"/>
              <a:ext cx="64625" cy="64600"/>
            </a:xfrm>
            <a:custGeom>
              <a:avLst/>
              <a:gdLst/>
              <a:ahLst/>
              <a:cxnLst/>
              <a:rect l="l" t="t" r="r" b="b"/>
              <a:pathLst>
                <a:path w="2585" h="2584" extrusionOk="0">
                  <a:moveTo>
                    <a:pt x="2129" y="456"/>
                  </a:moveTo>
                  <a:cubicBezTo>
                    <a:pt x="1673" y="0"/>
                    <a:pt x="943" y="0"/>
                    <a:pt x="487" y="456"/>
                  </a:cubicBezTo>
                  <a:cubicBezTo>
                    <a:pt x="487" y="456"/>
                    <a:pt x="487" y="456"/>
                    <a:pt x="487" y="456"/>
                  </a:cubicBezTo>
                  <a:cubicBezTo>
                    <a:pt x="457" y="487"/>
                    <a:pt x="457" y="487"/>
                    <a:pt x="457" y="487"/>
                  </a:cubicBezTo>
                  <a:cubicBezTo>
                    <a:pt x="1" y="943"/>
                    <a:pt x="1" y="1672"/>
                    <a:pt x="426" y="2128"/>
                  </a:cubicBezTo>
                  <a:cubicBezTo>
                    <a:pt x="882" y="2584"/>
                    <a:pt x="1612" y="2584"/>
                    <a:pt x="2068" y="2128"/>
                  </a:cubicBezTo>
                  <a:cubicBezTo>
                    <a:pt x="2098" y="2128"/>
                    <a:pt x="2098" y="2128"/>
                    <a:pt x="2098" y="2098"/>
                  </a:cubicBezTo>
                  <a:cubicBezTo>
                    <a:pt x="2098" y="2098"/>
                    <a:pt x="2129" y="2098"/>
                    <a:pt x="2129" y="2098"/>
                  </a:cubicBezTo>
                  <a:cubicBezTo>
                    <a:pt x="2585" y="1642"/>
                    <a:pt x="2585" y="912"/>
                    <a:pt x="212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647700" y="984350"/>
              <a:ext cx="64600" cy="64625"/>
            </a:xfrm>
            <a:custGeom>
              <a:avLst/>
              <a:gdLst/>
              <a:ahLst/>
              <a:cxnLst/>
              <a:rect l="l" t="t" r="r" b="b"/>
              <a:pathLst>
                <a:path w="2584" h="2585" extrusionOk="0">
                  <a:moveTo>
                    <a:pt x="2128" y="456"/>
                  </a:moveTo>
                  <a:cubicBezTo>
                    <a:pt x="1702" y="0"/>
                    <a:pt x="973" y="0"/>
                    <a:pt x="517" y="456"/>
                  </a:cubicBezTo>
                  <a:cubicBezTo>
                    <a:pt x="487" y="456"/>
                    <a:pt x="487" y="456"/>
                    <a:pt x="487" y="456"/>
                  </a:cubicBezTo>
                  <a:cubicBezTo>
                    <a:pt x="487" y="487"/>
                    <a:pt x="456" y="487"/>
                    <a:pt x="456" y="487"/>
                  </a:cubicBezTo>
                  <a:cubicBezTo>
                    <a:pt x="0" y="943"/>
                    <a:pt x="0" y="1672"/>
                    <a:pt x="456" y="2128"/>
                  </a:cubicBezTo>
                  <a:cubicBezTo>
                    <a:pt x="912" y="2584"/>
                    <a:pt x="1642" y="2584"/>
                    <a:pt x="2098" y="2128"/>
                  </a:cubicBezTo>
                  <a:cubicBezTo>
                    <a:pt x="2098" y="2128"/>
                    <a:pt x="2098" y="2128"/>
                    <a:pt x="2098" y="2128"/>
                  </a:cubicBezTo>
                  <a:cubicBezTo>
                    <a:pt x="2098" y="2098"/>
                    <a:pt x="2128" y="2098"/>
                    <a:pt x="2128" y="2098"/>
                  </a:cubicBezTo>
                  <a:cubicBezTo>
                    <a:pt x="2584" y="1642"/>
                    <a:pt x="2584" y="912"/>
                    <a:pt x="212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491925" y="982075"/>
              <a:ext cx="66875" cy="66900"/>
            </a:xfrm>
            <a:custGeom>
              <a:avLst/>
              <a:gdLst/>
              <a:ahLst/>
              <a:cxnLst/>
              <a:rect l="l" t="t" r="r" b="b"/>
              <a:pathLst>
                <a:path w="2675" h="2676" extrusionOk="0">
                  <a:moveTo>
                    <a:pt x="2219" y="456"/>
                  </a:moveTo>
                  <a:cubicBezTo>
                    <a:pt x="1763" y="0"/>
                    <a:pt x="1003" y="0"/>
                    <a:pt x="517" y="456"/>
                  </a:cubicBezTo>
                  <a:cubicBezTo>
                    <a:pt x="517" y="456"/>
                    <a:pt x="517" y="487"/>
                    <a:pt x="486" y="487"/>
                  </a:cubicBezTo>
                  <a:cubicBezTo>
                    <a:pt x="486" y="487"/>
                    <a:pt x="486" y="487"/>
                    <a:pt x="486" y="487"/>
                  </a:cubicBezTo>
                  <a:cubicBezTo>
                    <a:pt x="0" y="973"/>
                    <a:pt x="0" y="1733"/>
                    <a:pt x="456" y="2189"/>
                  </a:cubicBezTo>
                  <a:cubicBezTo>
                    <a:pt x="942" y="2675"/>
                    <a:pt x="1702" y="2675"/>
                    <a:pt x="2158" y="2219"/>
                  </a:cubicBezTo>
                  <a:cubicBezTo>
                    <a:pt x="2158" y="2189"/>
                    <a:pt x="2189" y="2189"/>
                    <a:pt x="2189" y="2189"/>
                  </a:cubicBezTo>
                  <a:cubicBezTo>
                    <a:pt x="2189" y="2189"/>
                    <a:pt x="2189" y="2189"/>
                    <a:pt x="2219" y="2158"/>
                  </a:cubicBezTo>
                  <a:cubicBezTo>
                    <a:pt x="2675" y="1702"/>
                    <a:pt x="2675" y="942"/>
                    <a:pt x="221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569425" y="905325"/>
              <a:ext cx="67650" cy="66900"/>
            </a:xfrm>
            <a:custGeom>
              <a:avLst/>
              <a:gdLst/>
              <a:ahLst/>
              <a:cxnLst/>
              <a:rect l="l" t="t" r="r" b="b"/>
              <a:pathLst>
                <a:path w="2706" h="2676" extrusionOk="0">
                  <a:moveTo>
                    <a:pt x="2219" y="487"/>
                  </a:moveTo>
                  <a:cubicBezTo>
                    <a:pt x="1763" y="0"/>
                    <a:pt x="1004" y="0"/>
                    <a:pt x="517" y="456"/>
                  </a:cubicBezTo>
                  <a:cubicBezTo>
                    <a:pt x="517" y="456"/>
                    <a:pt x="517" y="487"/>
                    <a:pt x="517" y="487"/>
                  </a:cubicBezTo>
                  <a:cubicBezTo>
                    <a:pt x="487" y="487"/>
                    <a:pt x="487" y="487"/>
                    <a:pt x="487" y="517"/>
                  </a:cubicBezTo>
                  <a:cubicBezTo>
                    <a:pt x="1" y="973"/>
                    <a:pt x="1" y="1733"/>
                    <a:pt x="456" y="2189"/>
                  </a:cubicBezTo>
                  <a:cubicBezTo>
                    <a:pt x="943" y="2675"/>
                    <a:pt x="1703" y="2675"/>
                    <a:pt x="2159" y="2219"/>
                  </a:cubicBezTo>
                  <a:cubicBezTo>
                    <a:pt x="2189" y="2219"/>
                    <a:pt x="2189" y="2189"/>
                    <a:pt x="2189" y="2189"/>
                  </a:cubicBezTo>
                  <a:cubicBezTo>
                    <a:pt x="2189" y="2189"/>
                    <a:pt x="2219" y="2189"/>
                    <a:pt x="2219" y="2158"/>
                  </a:cubicBezTo>
                  <a:cubicBezTo>
                    <a:pt x="2675" y="1702"/>
                    <a:pt x="2706" y="943"/>
                    <a:pt x="221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413650" y="903050"/>
              <a:ext cx="69925" cy="69175"/>
            </a:xfrm>
            <a:custGeom>
              <a:avLst/>
              <a:gdLst/>
              <a:ahLst/>
              <a:cxnLst/>
              <a:rect l="l" t="t" r="r" b="b"/>
              <a:pathLst>
                <a:path w="2797" h="2767" extrusionOk="0">
                  <a:moveTo>
                    <a:pt x="2310" y="486"/>
                  </a:moveTo>
                  <a:cubicBezTo>
                    <a:pt x="1824" y="0"/>
                    <a:pt x="1034" y="0"/>
                    <a:pt x="548" y="486"/>
                  </a:cubicBezTo>
                  <a:cubicBezTo>
                    <a:pt x="548" y="486"/>
                    <a:pt x="548" y="486"/>
                    <a:pt x="517" y="486"/>
                  </a:cubicBezTo>
                  <a:cubicBezTo>
                    <a:pt x="517" y="517"/>
                    <a:pt x="517" y="517"/>
                    <a:pt x="487" y="517"/>
                  </a:cubicBezTo>
                  <a:cubicBezTo>
                    <a:pt x="0" y="1003"/>
                    <a:pt x="0" y="1793"/>
                    <a:pt x="487" y="2280"/>
                  </a:cubicBezTo>
                  <a:cubicBezTo>
                    <a:pt x="973" y="2766"/>
                    <a:pt x="1763" y="2766"/>
                    <a:pt x="2250" y="2280"/>
                  </a:cubicBezTo>
                  <a:cubicBezTo>
                    <a:pt x="2250" y="2280"/>
                    <a:pt x="2250" y="2280"/>
                    <a:pt x="2280" y="2249"/>
                  </a:cubicBezTo>
                  <a:cubicBezTo>
                    <a:pt x="2280" y="2249"/>
                    <a:pt x="2280" y="2249"/>
                    <a:pt x="2280" y="2249"/>
                  </a:cubicBezTo>
                  <a:cubicBezTo>
                    <a:pt x="2766" y="1763"/>
                    <a:pt x="2797" y="973"/>
                    <a:pt x="2310"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491150" y="826300"/>
              <a:ext cx="69950" cy="69175"/>
            </a:xfrm>
            <a:custGeom>
              <a:avLst/>
              <a:gdLst/>
              <a:ahLst/>
              <a:cxnLst/>
              <a:rect l="l" t="t" r="r" b="b"/>
              <a:pathLst>
                <a:path w="2798" h="2767" extrusionOk="0">
                  <a:moveTo>
                    <a:pt x="2311" y="486"/>
                  </a:moveTo>
                  <a:cubicBezTo>
                    <a:pt x="1825" y="0"/>
                    <a:pt x="1034" y="0"/>
                    <a:pt x="548" y="486"/>
                  </a:cubicBezTo>
                  <a:cubicBezTo>
                    <a:pt x="548" y="486"/>
                    <a:pt x="548" y="486"/>
                    <a:pt x="548" y="486"/>
                  </a:cubicBezTo>
                  <a:cubicBezTo>
                    <a:pt x="517" y="517"/>
                    <a:pt x="517" y="517"/>
                    <a:pt x="517" y="517"/>
                  </a:cubicBezTo>
                  <a:cubicBezTo>
                    <a:pt x="31" y="1003"/>
                    <a:pt x="1" y="1793"/>
                    <a:pt x="487" y="2280"/>
                  </a:cubicBezTo>
                  <a:cubicBezTo>
                    <a:pt x="973" y="2766"/>
                    <a:pt x="1764" y="2766"/>
                    <a:pt x="2250" y="2280"/>
                  </a:cubicBezTo>
                  <a:cubicBezTo>
                    <a:pt x="2250" y="2280"/>
                    <a:pt x="2280" y="2280"/>
                    <a:pt x="2280" y="2249"/>
                  </a:cubicBezTo>
                  <a:cubicBezTo>
                    <a:pt x="2280" y="2249"/>
                    <a:pt x="2280" y="2249"/>
                    <a:pt x="2311" y="2249"/>
                  </a:cubicBezTo>
                  <a:cubicBezTo>
                    <a:pt x="2797" y="1763"/>
                    <a:pt x="2797" y="973"/>
                    <a:pt x="2311"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35375" y="824000"/>
              <a:ext cx="72225" cy="71475"/>
            </a:xfrm>
            <a:custGeom>
              <a:avLst/>
              <a:gdLst/>
              <a:ahLst/>
              <a:cxnLst/>
              <a:rect l="l" t="t" r="r" b="b"/>
              <a:pathLst>
                <a:path w="2889" h="2859" extrusionOk="0">
                  <a:moveTo>
                    <a:pt x="2402" y="518"/>
                  </a:moveTo>
                  <a:cubicBezTo>
                    <a:pt x="1885" y="1"/>
                    <a:pt x="1065" y="1"/>
                    <a:pt x="578" y="487"/>
                  </a:cubicBezTo>
                  <a:cubicBezTo>
                    <a:pt x="548" y="487"/>
                    <a:pt x="548" y="518"/>
                    <a:pt x="548" y="518"/>
                  </a:cubicBezTo>
                  <a:cubicBezTo>
                    <a:pt x="548" y="518"/>
                    <a:pt x="517" y="518"/>
                    <a:pt x="517" y="548"/>
                  </a:cubicBezTo>
                  <a:cubicBezTo>
                    <a:pt x="31" y="1034"/>
                    <a:pt x="1" y="1855"/>
                    <a:pt x="517" y="2341"/>
                  </a:cubicBezTo>
                  <a:cubicBezTo>
                    <a:pt x="1004" y="2858"/>
                    <a:pt x="1824" y="2858"/>
                    <a:pt x="2341" y="2372"/>
                  </a:cubicBezTo>
                  <a:cubicBezTo>
                    <a:pt x="2341" y="2372"/>
                    <a:pt x="2341" y="2341"/>
                    <a:pt x="2341" y="2341"/>
                  </a:cubicBezTo>
                  <a:cubicBezTo>
                    <a:pt x="2372" y="2341"/>
                    <a:pt x="2372" y="2341"/>
                    <a:pt x="2372" y="2311"/>
                  </a:cubicBezTo>
                  <a:cubicBezTo>
                    <a:pt x="2888" y="1825"/>
                    <a:pt x="2888" y="1004"/>
                    <a:pt x="240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413650" y="747250"/>
              <a:ext cx="71450" cy="71475"/>
            </a:xfrm>
            <a:custGeom>
              <a:avLst/>
              <a:gdLst/>
              <a:ahLst/>
              <a:cxnLst/>
              <a:rect l="l" t="t" r="r" b="b"/>
              <a:pathLst>
                <a:path w="2858" h="2859" extrusionOk="0">
                  <a:moveTo>
                    <a:pt x="2371" y="518"/>
                  </a:moveTo>
                  <a:cubicBezTo>
                    <a:pt x="1855" y="1"/>
                    <a:pt x="1064" y="1"/>
                    <a:pt x="548" y="487"/>
                  </a:cubicBezTo>
                  <a:cubicBezTo>
                    <a:pt x="548" y="487"/>
                    <a:pt x="548" y="518"/>
                    <a:pt x="517" y="518"/>
                  </a:cubicBezTo>
                  <a:cubicBezTo>
                    <a:pt x="517" y="518"/>
                    <a:pt x="517" y="518"/>
                    <a:pt x="487" y="518"/>
                  </a:cubicBezTo>
                  <a:cubicBezTo>
                    <a:pt x="0" y="1034"/>
                    <a:pt x="0" y="1855"/>
                    <a:pt x="487" y="2341"/>
                  </a:cubicBezTo>
                  <a:cubicBezTo>
                    <a:pt x="1003" y="2858"/>
                    <a:pt x="1794" y="2858"/>
                    <a:pt x="2310" y="2372"/>
                  </a:cubicBezTo>
                  <a:cubicBezTo>
                    <a:pt x="2310" y="2341"/>
                    <a:pt x="2310" y="2341"/>
                    <a:pt x="2341" y="2341"/>
                  </a:cubicBezTo>
                  <a:cubicBezTo>
                    <a:pt x="2341" y="2341"/>
                    <a:pt x="2341" y="2341"/>
                    <a:pt x="2341" y="2311"/>
                  </a:cubicBezTo>
                  <a:cubicBezTo>
                    <a:pt x="2858" y="1825"/>
                    <a:pt x="2858" y="1004"/>
                    <a:pt x="2371"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181125" y="820200"/>
              <a:ext cx="73725" cy="74500"/>
            </a:xfrm>
            <a:custGeom>
              <a:avLst/>
              <a:gdLst/>
              <a:ahLst/>
              <a:cxnLst/>
              <a:rect l="l" t="t" r="r" b="b"/>
              <a:pathLst>
                <a:path w="2949" h="2980" extrusionOk="0">
                  <a:moveTo>
                    <a:pt x="517" y="2433"/>
                  </a:moveTo>
                  <a:cubicBezTo>
                    <a:pt x="1034" y="2949"/>
                    <a:pt x="1885" y="2980"/>
                    <a:pt x="2402" y="2463"/>
                  </a:cubicBezTo>
                  <a:cubicBezTo>
                    <a:pt x="2402" y="2463"/>
                    <a:pt x="2402" y="2433"/>
                    <a:pt x="2402" y="2433"/>
                  </a:cubicBezTo>
                  <a:cubicBezTo>
                    <a:pt x="2432" y="2433"/>
                    <a:pt x="2432" y="2433"/>
                    <a:pt x="2432" y="2402"/>
                  </a:cubicBezTo>
                  <a:cubicBezTo>
                    <a:pt x="2949" y="1885"/>
                    <a:pt x="2949" y="1065"/>
                    <a:pt x="2432" y="548"/>
                  </a:cubicBezTo>
                  <a:cubicBezTo>
                    <a:pt x="1915" y="1"/>
                    <a:pt x="1095" y="1"/>
                    <a:pt x="578" y="518"/>
                  </a:cubicBezTo>
                  <a:cubicBezTo>
                    <a:pt x="547" y="518"/>
                    <a:pt x="547" y="548"/>
                    <a:pt x="547" y="548"/>
                  </a:cubicBezTo>
                  <a:cubicBezTo>
                    <a:pt x="547" y="548"/>
                    <a:pt x="517" y="548"/>
                    <a:pt x="517" y="578"/>
                  </a:cubicBezTo>
                  <a:cubicBezTo>
                    <a:pt x="0" y="1065"/>
                    <a:pt x="0" y="1916"/>
                    <a:pt x="517" y="24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2521600" y="2960050"/>
              <a:ext cx="6850" cy="6875"/>
            </a:xfrm>
            <a:custGeom>
              <a:avLst/>
              <a:gdLst/>
              <a:ahLst/>
              <a:cxnLst/>
              <a:rect l="l" t="t" r="r" b="b"/>
              <a:pathLst>
                <a:path w="274" h="275" extrusionOk="0">
                  <a:moveTo>
                    <a:pt x="243" y="62"/>
                  </a:moveTo>
                  <a:cubicBezTo>
                    <a:pt x="213" y="1"/>
                    <a:pt x="122" y="1"/>
                    <a:pt x="91" y="62"/>
                  </a:cubicBezTo>
                  <a:cubicBezTo>
                    <a:pt x="91" y="62"/>
                    <a:pt x="91" y="62"/>
                    <a:pt x="91" y="92"/>
                  </a:cubicBezTo>
                  <a:cubicBezTo>
                    <a:pt x="61" y="92"/>
                    <a:pt x="61" y="92"/>
                    <a:pt x="61" y="92"/>
                  </a:cubicBezTo>
                  <a:cubicBezTo>
                    <a:pt x="0" y="122"/>
                    <a:pt x="0" y="214"/>
                    <a:pt x="61" y="244"/>
                  </a:cubicBezTo>
                  <a:cubicBezTo>
                    <a:pt x="91" y="274"/>
                    <a:pt x="152" y="274"/>
                    <a:pt x="182" y="244"/>
                  </a:cubicBezTo>
                  <a:cubicBezTo>
                    <a:pt x="213" y="244"/>
                    <a:pt x="213" y="214"/>
                    <a:pt x="213" y="214"/>
                  </a:cubicBezTo>
                  <a:cubicBezTo>
                    <a:pt x="213" y="214"/>
                    <a:pt x="243" y="214"/>
                    <a:pt x="243" y="214"/>
                  </a:cubicBezTo>
                  <a:cubicBezTo>
                    <a:pt x="274" y="153"/>
                    <a:pt x="274" y="92"/>
                    <a:pt x="24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2444075" y="3036800"/>
              <a:ext cx="6875" cy="6875"/>
            </a:xfrm>
            <a:custGeom>
              <a:avLst/>
              <a:gdLst/>
              <a:ahLst/>
              <a:cxnLst/>
              <a:rect l="l" t="t" r="r" b="b"/>
              <a:pathLst>
                <a:path w="275" h="275" extrusionOk="0">
                  <a:moveTo>
                    <a:pt x="244" y="62"/>
                  </a:moveTo>
                  <a:cubicBezTo>
                    <a:pt x="183" y="1"/>
                    <a:pt x="122" y="1"/>
                    <a:pt x="92" y="62"/>
                  </a:cubicBezTo>
                  <a:cubicBezTo>
                    <a:pt x="62" y="62"/>
                    <a:pt x="62" y="62"/>
                    <a:pt x="62" y="92"/>
                  </a:cubicBezTo>
                  <a:cubicBezTo>
                    <a:pt x="62" y="92"/>
                    <a:pt x="31" y="92"/>
                    <a:pt x="31" y="92"/>
                  </a:cubicBezTo>
                  <a:cubicBezTo>
                    <a:pt x="1" y="122"/>
                    <a:pt x="1" y="214"/>
                    <a:pt x="31" y="244"/>
                  </a:cubicBezTo>
                  <a:cubicBezTo>
                    <a:pt x="92" y="274"/>
                    <a:pt x="153" y="274"/>
                    <a:pt x="183" y="244"/>
                  </a:cubicBezTo>
                  <a:cubicBezTo>
                    <a:pt x="183" y="244"/>
                    <a:pt x="183" y="214"/>
                    <a:pt x="213" y="214"/>
                  </a:cubicBezTo>
                  <a:cubicBezTo>
                    <a:pt x="213" y="214"/>
                    <a:pt x="213" y="214"/>
                    <a:pt x="213" y="214"/>
                  </a:cubicBezTo>
                  <a:cubicBezTo>
                    <a:pt x="274" y="153"/>
                    <a:pt x="274" y="92"/>
                    <a:pt x="24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2443325" y="2881025"/>
              <a:ext cx="9900" cy="9150"/>
            </a:xfrm>
            <a:custGeom>
              <a:avLst/>
              <a:gdLst/>
              <a:ahLst/>
              <a:cxnLst/>
              <a:rect l="l" t="t" r="r" b="b"/>
              <a:pathLst>
                <a:path w="396" h="366" extrusionOk="0">
                  <a:moveTo>
                    <a:pt x="335" y="62"/>
                  </a:moveTo>
                  <a:cubicBezTo>
                    <a:pt x="274" y="1"/>
                    <a:pt x="183" y="1"/>
                    <a:pt x="122" y="62"/>
                  </a:cubicBezTo>
                  <a:cubicBezTo>
                    <a:pt x="92" y="62"/>
                    <a:pt x="92" y="92"/>
                    <a:pt x="92" y="92"/>
                  </a:cubicBezTo>
                  <a:cubicBezTo>
                    <a:pt x="92" y="92"/>
                    <a:pt x="92" y="92"/>
                    <a:pt x="61" y="92"/>
                  </a:cubicBezTo>
                  <a:cubicBezTo>
                    <a:pt x="0" y="153"/>
                    <a:pt x="0" y="244"/>
                    <a:pt x="61" y="305"/>
                  </a:cubicBezTo>
                  <a:cubicBezTo>
                    <a:pt x="122" y="366"/>
                    <a:pt x="213" y="366"/>
                    <a:pt x="274" y="305"/>
                  </a:cubicBezTo>
                  <a:cubicBezTo>
                    <a:pt x="304" y="305"/>
                    <a:pt x="304" y="305"/>
                    <a:pt x="304" y="305"/>
                  </a:cubicBezTo>
                  <a:cubicBezTo>
                    <a:pt x="304" y="274"/>
                    <a:pt x="304" y="274"/>
                    <a:pt x="335" y="274"/>
                  </a:cubicBezTo>
                  <a:cubicBezTo>
                    <a:pt x="395" y="214"/>
                    <a:pt x="395" y="122"/>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2365800" y="2957775"/>
              <a:ext cx="9150" cy="9150"/>
            </a:xfrm>
            <a:custGeom>
              <a:avLst/>
              <a:gdLst/>
              <a:ahLst/>
              <a:cxnLst/>
              <a:rect l="l" t="t" r="r" b="b"/>
              <a:pathLst>
                <a:path w="366" h="366" extrusionOk="0">
                  <a:moveTo>
                    <a:pt x="335" y="62"/>
                  </a:moveTo>
                  <a:cubicBezTo>
                    <a:pt x="275" y="1"/>
                    <a:pt x="153" y="1"/>
                    <a:pt x="92" y="62"/>
                  </a:cubicBezTo>
                  <a:cubicBezTo>
                    <a:pt x="92" y="62"/>
                    <a:pt x="92" y="92"/>
                    <a:pt x="92" y="92"/>
                  </a:cubicBezTo>
                  <a:cubicBezTo>
                    <a:pt x="92" y="92"/>
                    <a:pt x="62" y="92"/>
                    <a:pt x="62" y="92"/>
                  </a:cubicBezTo>
                  <a:cubicBezTo>
                    <a:pt x="1" y="153"/>
                    <a:pt x="1" y="274"/>
                    <a:pt x="62" y="305"/>
                  </a:cubicBezTo>
                  <a:cubicBezTo>
                    <a:pt x="123" y="365"/>
                    <a:pt x="214" y="365"/>
                    <a:pt x="275" y="305"/>
                  </a:cubicBezTo>
                  <a:cubicBezTo>
                    <a:pt x="275" y="305"/>
                    <a:pt x="275" y="305"/>
                    <a:pt x="275" y="305"/>
                  </a:cubicBezTo>
                  <a:cubicBezTo>
                    <a:pt x="305" y="274"/>
                    <a:pt x="305" y="274"/>
                    <a:pt x="305" y="274"/>
                  </a:cubicBezTo>
                  <a:cubicBezTo>
                    <a:pt x="366" y="213"/>
                    <a:pt x="366" y="122"/>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2287550" y="2878750"/>
              <a:ext cx="12175" cy="12175"/>
            </a:xfrm>
            <a:custGeom>
              <a:avLst/>
              <a:gdLst/>
              <a:ahLst/>
              <a:cxnLst/>
              <a:rect l="l" t="t" r="r" b="b"/>
              <a:pathLst>
                <a:path w="487" h="487" extrusionOk="0">
                  <a:moveTo>
                    <a:pt x="395" y="92"/>
                  </a:moveTo>
                  <a:cubicBezTo>
                    <a:pt x="335" y="1"/>
                    <a:pt x="213" y="1"/>
                    <a:pt x="122" y="61"/>
                  </a:cubicBezTo>
                  <a:cubicBezTo>
                    <a:pt x="122" y="92"/>
                    <a:pt x="122" y="92"/>
                    <a:pt x="122" y="122"/>
                  </a:cubicBezTo>
                  <a:cubicBezTo>
                    <a:pt x="122" y="122"/>
                    <a:pt x="91" y="122"/>
                    <a:pt x="91" y="122"/>
                  </a:cubicBezTo>
                  <a:cubicBezTo>
                    <a:pt x="0" y="183"/>
                    <a:pt x="0" y="335"/>
                    <a:pt x="91" y="396"/>
                  </a:cubicBezTo>
                  <a:cubicBezTo>
                    <a:pt x="152" y="487"/>
                    <a:pt x="274" y="457"/>
                    <a:pt x="365" y="396"/>
                  </a:cubicBezTo>
                  <a:cubicBezTo>
                    <a:pt x="365" y="396"/>
                    <a:pt x="365" y="365"/>
                    <a:pt x="365" y="365"/>
                  </a:cubicBezTo>
                  <a:cubicBezTo>
                    <a:pt x="395" y="365"/>
                    <a:pt x="395" y="365"/>
                    <a:pt x="395" y="335"/>
                  </a:cubicBezTo>
                  <a:cubicBezTo>
                    <a:pt x="487" y="274"/>
                    <a:pt x="487" y="153"/>
                    <a:pt x="39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2365800" y="2802000"/>
              <a:ext cx="11425" cy="12175"/>
            </a:xfrm>
            <a:custGeom>
              <a:avLst/>
              <a:gdLst/>
              <a:ahLst/>
              <a:cxnLst/>
              <a:rect l="l" t="t" r="r" b="b"/>
              <a:pathLst>
                <a:path w="457" h="487" extrusionOk="0">
                  <a:moveTo>
                    <a:pt x="396" y="92"/>
                  </a:moveTo>
                  <a:cubicBezTo>
                    <a:pt x="305" y="1"/>
                    <a:pt x="183" y="1"/>
                    <a:pt x="123" y="92"/>
                  </a:cubicBezTo>
                  <a:cubicBezTo>
                    <a:pt x="92" y="92"/>
                    <a:pt x="92" y="92"/>
                    <a:pt x="92" y="122"/>
                  </a:cubicBezTo>
                  <a:cubicBezTo>
                    <a:pt x="92" y="122"/>
                    <a:pt x="62" y="122"/>
                    <a:pt x="62" y="122"/>
                  </a:cubicBezTo>
                  <a:cubicBezTo>
                    <a:pt x="1" y="183"/>
                    <a:pt x="1" y="335"/>
                    <a:pt x="62" y="396"/>
                  </a:cubicBezTo>
                  <a:cubicBezTo>
                    <a:pt x="153" y="487"/>
                    <a:pt x="275" y="457"/>
                    <a:pt x="335" y="396"/>
                  </a:cubicBezTo>
                  <a:cubicBezTo>
                    <a:pt x="335" y="396"/>
                    <a:pt x="335" y="365"/>
                    <a:pt x="366" y="365"/>
                  </a:cubicBezTo>
                  <a:cubicBezTo>
                    <a:pt x="366" y="365"/>
                    <a:pt x="366" y="365"/>
                    <a:pt x="366" y="365"/>
                  </a:cubicBezTo>
                  <a:cubicBezTo>
                    <a:pt x="457" y="274"/>
                    <a:pt x="457" y="153"/>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2287550" y="2722975"/>
              <a:ext cx="13700" cy="13700"/>
            </a:xfrm>
            <a:custGeom>
              <a:avLst/>
              <a:gdLst/>
              <a:ahLst/>
              <a:cxnLst/>
              <a:rect l="l" t="t" r="r" b="b"/>
              <a:pathLst>
                <a:path w="548" h="548" extrusionOk="0">
                  <a:moveTo>
                    <a:pt x="456" y="92"/>
                  </a:moveTo>
                  <a:cubicBezTo>
                    <a:pt x="365" y="0"/>
                    <a:pt x="213" y="0"/>
                    <a:pt x="122" y="92"/>
                  </a:cubicBezTo>
                  <a:cubicBezTo>
                    <a:pt x="122" y="92"/>
                    <a:pt x="122" y="92"/>
                    <a:pt x="122" y="122"/>
                  </a:cubicBezTo>
                  <a:cubicBezTo>
                    <a:pt x="91" y="122"/>
                    <a:pt x="91" y="122"/>
                    <a:pt x="91" y="122"/>
                  </a:cubicBezTo>
                  <a:cubicBezTo>
                    <a:pt x="0" y="213"/>
                    <a:pt x="0" y="365"/>
                    <a:pt x="91" y="456"/>
                  </a:cubicBezTo>
                  <a:cubicBezTo>
                    <a:pt x="183" y="548"/>
                    <a:pt x="335" y="548"/>
                    <a:pt x="426" y="456"/>
                  </a:cubicBezTo>
                  <a:cubicBezTo>
                    <a:pt x="426" y="456"/>
                    <a:pt x="426" y="456"/>
                    <a:pt x="426" y="456"/>
                  </a:cubicBezTo>
                  <a:cubicBezTo>
                    <a:pt x="456" y="426"/>
                    <a:pt x="456" y="426"/>
                    <a:pt x="456" y="426"/>
                  </a:cubicBezTo>
                  <a:cubicBezTo>
                    <a:pt x="547" y="335"/>
                    <a:pt x="54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2209275" y="2799725"/>
              <a:ext cx="14450" cy="13700"/>
            </a:xfrm>
            <a:custGeom>
              <a:avLst/>
              <a:gdLst/>
              <a:ahLst/>
              <a:cxnLst/>
              <a:rect l="l" t="t" r="r" b="b"/>
              <a:pathLst>
                <a:path w="578" h="548" extrusionOk="0">
                  <a:moveTo>
                    <a:pt x="487" y="92"/>
                  </a:moveTo>
                  <a:cubicBezTo>
                    <a:pt x="396" y="0"/>
                    <a:pt x="244" y="0"/>
                    <a:pt x="152" y="92"/>
                  </a:cubicBezTo>
                  <a:cubicBezTo>
                    <a:pt x="152" y="92"/>
                    <a:pt x="152" y="122"/>
                    <a:pt x="122" y="122"/>
                  </a:cubicBezTo>
                  <a:cubicBezTo>
                    <a:pt x="122" y="122"/>
                    <a:pt x="122" y="122"/>
                    <a:pt x="122" y="122"/>
                  </a:cubicBezTo>
                  <a:cubicBezTo>
                    <a:pt x="0" y="213"/>
                    <a:pt x="31" y="365"/>
                    <a:pt x="122" y="456"/>
                  </a:cubicBezTo>
                  <a:cubicBezTo>
                    <a:pt x="213" y="548"/>
                    <a:pt x="335" y="548"/>
                    <a:pt x="456" y="456"/>
                  </a:cubicBezTo>
                  <a:cubicBezTo>
                    <a:pt x="456" y="456"/>
                    <a:pt x="456" y="456"/>
                    <a:pt x="456" y="456"/>
                  </a:cubicBezTo>
                  <a:cubicBezTo>
                    <a:pt x="456" y="426"/>
                    <a:pt x="487" y="42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131775" y="2720700"/>
              <a:ext cx="16725" cy="16725"/>
            </a:xfrm>
            <a:custGeom>
              <a:avLst/>
              <a:gdLst/>
              <a:ahLst/>
              <a:cxnLst/>
              <a:rect l="l" t="t" r="r" b="b"/>
              <a:pathLst>
                <a:path w="669" h="669" extrusionOk="0">
                  <a:moveTo>
                    <a:pt x="547" y="91"/>
                  </a:moveTo>
                  <a:cubicBezTo>
                    <a:pt x="426" y="0"/>
                    <a:pt x="243" y="0"/>
                    <a:pt x="152" y="122"/>
                  </a:cubicBezTo>
                  <a:cubicBezTo>
                    <a:pt x="152" y="122"/>
                    <a:pt x="122" y="122"/>
                    <a:pt x="122" y="122"/>
                  </a:cubicBezTo>
                  <a:cubicBezTo>
                    <a:pt x="122" y="152"/>
                    <a:pt x="122" y="152"/>
                    <a:pt x="91" y="152"/>
                  </a:cubicBezTo>
                  <a:cubicBezTo>
                    <a:pt x="0" y="243"/>
                    <a:pt x="0" y="426"/>
                    <a:pt x="91" y="547"/>
                  </a:cubicBezTo>
                  <a:cubicBezTo>
                    <a:pt x="213" y="639"/>
                    <a:pt x="395" y="669"/>
                    <a:pt x="486" y="547"/>
                  </a:cubicBezTo>
                  <a:cubicBezTo>
                    <a:pt x="517" y="547"/>
                    <a:pt x="517" y="517"/>
                    <a:pt x="517" y="517"/>
                  </a:cubicBezTo>
                  <a:cubicBezTo>
                    <a:pt x="517" y="517"/>
                    <a:pt x="517" y="517"/>
                    <a:pt x="547" y="517"/>
                  </a:cubicBezTo>
                  <a:cubicBezTo>
                    <a:pt x="638" y="395"/>
                    <a:pt x="669" y="213"/>
                    <a:pt x="54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209275" y="2643950"/>
              <a:ext cx="16750" cy="16750"/>
            </a:xfrm>
            <a:custGeom>
              <a:avLst/>
              <a:gdLst/>
              <a:ahLst/>
              <a:cxnLst/>
              <a:rect l="l" t="t" r="r" b="b"/>
              <a:pathLst>
                <a:path w="670" h="670" extrusionOk="0">
                  <a:moveTo>
                    <a:pt x="548" y="122"/>
                  </a:moveTo>
                  <a:cubicBezTo>
                    <a:pt x="456" y="0"/>
                    <a:pt x="274" y="0"/>
                    <a:pt x="152" y="92"/>
                  </a:cubicBezTo>
                  <a:cubicBezTo>
                    <a:pt x="152" y="122"/>
                    <a:pt x="152" y="122"/>
                    <a:pt x="152" y="122"/>
                  </a:cubicBezTo>
                  <a:cubicBezTo>
                    <a:pt x="122" y="152"/>
                    <a:pt x="122" y="152"/>
                    <a:pt x="122" y="152"/>
                  </a:cubicBezTo>
                  <a:cubicBezTo>
                    <a:pt x="0" y="244"/>
                    <a:pt x="0" y="426"/>
                    <a:pt x="122" y="547"/>
                  </a:cubicBezTo>
                  <a:cubicBezTo>
                    <a:pt x="213" y="639"/>
                    <a:pt x="396" y="669"/>
                    <a:pt x="517" y="547"/>
                  </a:cubicBezTo>
                  <a:cubicBezTo>
                    <a:pt x="517" y="547"/>
                    <a:pt x="517" y="517"/>
                    <a:pt x="517" y="517"/>
                  </a:cubicBezTo>
                  <a:cubicBezTo>
                    <a:pt x="548" y="517"/>
                    <a:pt x="548" y="517"/>
                    <a:pt x="548" y="517"/>
                  </a:cubicBezTo>
                  <a:cubicBezTo>
                    <a:pt x="669" y="395"/>
                    <a:pt x="669" y="21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053500" y="2641675"/>
              <a:ext cx="19025" cy="19025"/>
            </a:xfrm>
            <a:custGeom>
              <a:avLst/>
              <a:gdLst/>
              <a:ahLst/>
              <a:cxnLst/>
              <a:rect l="l" t="t" r="r" b="b"/>
              <a:pathLst>
                <a:path w="761" h="761" extrusionOk="0">
                  <a:moveTo>
                    <a:pt x="639" y="122"/>
                  </a:moveTo>
                  <a:cubicBezTo>
                    <a:pt x="517" y="0"/>
                    <a:pt x="304" y="0"/>
                    <a:pt x="183" y="122"/>
                  </a:cubicBezTo>
                  <a:cubicBezTo>
                    <a:pt x="152" y="122"/>
                    <a:pt x="152" y="122"/>
                    <a:pt x="152" y="152"/>
                  </a:cubicBezTo>
                  <a:cubicBezTo>
                    <a:pt x="152" y="152"/>
                    <a:pt x="122" y="152"/>
                    <a:pt x="122" y="152"/>
                  </a:cubicBezTo>
                  <a:cubicBezTo>
                    <a:pt x="0" y="274"/>
                    <a:pt x="0" y="486"/>
                    <a:pt x="122" y="608"/>
                  </a:cubicBezTo>
                  <a:cubicBezTo>
                    <a:pt x="244" y="760"/>
                    <a:pt x="456" y="760"/>
                    <a:pt x="578" y="608"/>
                  </a:cubicBezTo>
                  <a:cubicBezTo>
                    <a:pt x="578" y="608"/>
                    <a:pt x="578" y="608"/>
                    <a:pt x="608" y="608"/>
                  </a:cubicBezTo>
                  <a:cubicBezTo>
                    <a:pt x="608" y="578"/>
                    <a:pt x="608" y="578"/>
                    <a:pt x="639" y="578"/>
                  </a:cubicBezTo>
                  <a:cubicBezTo>
                    <a:pt x="760" y="456"/>
                    <a:pt x="760" y="243"/>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2131000" y="2564925"/>
              <a:ext cx="19025" cy="19025"/>
            </a:xfrm>
            <a:custGeom>
              <a:avLst/>
              <a:gdLst/>
              <a:ahLst/>
              <a:cxnLst/>
              <a:rect l="l" t="t" r="r" b="b"/>
              <a:pathLst>
                <a:path w="761" h="761" extrusionOk="0">
                  <a:moveTo>
                    <a:pt x="639" y="122"/>
                  </a:moveTo>
                  <a:cubicBezTo>
                    <a:pt x="517" y="0"/>
                    <a:pt x="305" y="0"/>
                    <a:pt x="183" y="122"/>
                  </a:cubicBezTo>
                  <a:cubicBezTo>
                    <a:pt x="183" y="122"/>
                    <a:pt x="183" y="122"/>
                    <a:pt x="153" y="152"/>
                  </a:cubicBezTo>
                  <a:cubicBezTo>
                    <a:pt x="153" y="152"/>
                    <a:pt x="153" y="152"/>
                    <a:pt x="153" y="152"/>
                  </a:cubicBezTo>
                  <a:cubicBezTo>
                    <a:pt x="1" y="274"/>
                    <a:pt x="1" y="487"/>
                    <a:pt x="153" y="608"/>
                  </a:cubicBezTo>
                  <a:cubicBezTo>
                    <a:pt x="274" y="760"/>
                    <a:pt x="457" y="760"/>
                    <a:pt x="578" y="608"/>
                  </a:cubicBezTo>
                  <a:cubicBezTo>
                    <a:pt x="609" y="608"/>
                    <a:pt x="609" y="608"/>
                    <a:pt x="609" y="608"/>
                  </a:cubicBezTo>
                  <a:cubicBezTo>
                    <a:pt x="609" y="578"/>
                    <a:pt x="639" y="578"/>
                    <a:pt x="639" y="578"/>
                  </a:cubicBezTo>
                  <a:cubicBezTo>
                    <a:pt x="761" y="456"/>
                    <a:pt x="761" y="243"/>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2053500" y="2485900"/>
              <a:ext cx="20550" cy="21300"/>
            </a:xfrm>
            <a:custGeom>
              <a:avLst/>
              <a:gdLst/>
              <a:ahLst/>
              <a:cxnLst/>
              <a:rect l="l" t="t" r="r" b="b"/>
              <a:pathLst>
                <a:path w="822" h="852" extrusionOk="0">
                  <a:moveTo>
                    <a:pt x="699" y="152"/>
                  </a:moveTo>
                  <a:cubicBezTo>
                    <a:pt x="547" y="0"/>
                    <a:pt x="335" y="0"/>
                    <a:pt x="183" y="122"/>
                  </a:cubicBezTo>
                  <a:cubicBezTo>
                    <a:pt x="183" y="152"/>
                    <a:pt x="152" y="152"/>
                    <a:pt x="152" y="152"/>
                  </a:cubicBezTo>
                  <a:cubicBezTo>
                    <a:pt x="152" y="152"/>
                    <a:pt x="152" y="182"/>
                    <a:pt x="122" y="182"/>
                  </a:cubicBezTo>
                  <a:cubicBezTo>
                    <a:pt x="0" y="304"/>
                    <a:pt x="0" y="547"/>
                    <a:pt x="122" y="699"/>
                  </a:cubicBezTo>
                  <a:cubicBezTo>
                    <a:pt x="274" y="851"/>
                    <a:pt x="517" y="851"/>
                    <a:pt x="639" y="699"/>
                  </a:cubicBezTo>
                  <a:cubicBezTo>
                    <a:pt x="669" y="699"/>
                    <a:pt x="669" y="669"/>
                    <a:pt x="669" y="669"/>
                  </a:cubicBezTo>
                  <a:cubicBezTo>
                    <a:pt x="669" y="669"/>
                    <a:pt x="669" y="669"/>
                    <a:pt x="699" y="669"/>
                  </a:cubicBezTo>
                  <a:cubicBezTo>
                    <a:pt x="821" y="517"/>
                    <a:pt x="821" y="27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1975225" y="2562650"/>
              <a:ext cx="21300" cy="21300"/>
            </a:xfrm>
            <a:custGeom>
              <a:avLst/>
              <a:gdLst/>
              <a:ahLst/>
              <a:cxnLst/>
              <a:rect l="l" t="t" r="r" b="b"/>
              <a:pathLst>
                <a:path w="852" h="852" extrusionOk="0">
                  <a:moveTo>
                    <a:pt x="730" y="152"/>
                  </a:moveTo>
                  <a:cubicBezTo>
                    <a:pt x="578" y="0"/>
                    <a:pt x="335" y="0"/>
                    <a:pt x="183" y="122"/>
                  </a:cubicBezTo>
                  <a:cubicBezTo>
                    <a:pt x="183" y="152"/>
                    <a:pt x="183" y="152"/>
                    <a:pt x="183" y="152"/>
                  </a:cubicBezTo>
                  <a:cubicBezTo>
                    <a:pt x="183" y="152"/>
                    <a:pt x="153" y="182"/>
                    <a:pt x="153" y="182"/>
                  </a:cubicBezTo>
                  <a:cubicBezTo>
                    <a:pt x="1" y="304"/>
                    <a:pt x="1" y="547"/>
                    <a:pt x="153" y="699"/>
                  </a:cubicBezTo>
                  <a:cubicBezTo>
                    <a:pt x="305" y="821"/>
                    <a:pt x="517" y="851"/>
                    <a:pt x="669" y="699"/>
                  </a:cubicBezTo>
                  <a:cubicBezTo>
                    <a:pt x="669" y="699"/>
                    <a:pt x="669" y="669"/>
                    <a:pt x="700" y="669"/>
                  </a:cubicBezTo>
                  <a:cubicBezTo>
                    <a:pt x="700" y="669"/>
                    <a:pt x="700" y="669"/>
                    <a:pt x="700" y="669"/>
                  </a:cubicBezTo>
                  <a:cubicBezTo>
                    <a:pt x="852" y="517"/>
                    <a:pt x="852" y="27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1897725" y="2483600"/>
              <a:ext cx="23575" cy="23600"/>
            </a:xfrm>
            <a:custGeom>
              <a:avLst/>
              <a:gdLst/>
              <a:ahLst/>
              <a:cxnLst/>
              <a:rect l="l" t="t" r="r" b="b"/>
              <a:pathLst>
                <a:path w="943" h="944" extrusionOk="0">
                  <a:moveTo>
                    <a:pt x="760" y="153"/>
                  </a:moveTo>
                  <a:cubicBezTo>
                    <a:pt x="608" y="1"/>
                    <a:pt x="335" y="1"/>
                    <a:pt x="183" y="153"/>
                  </a:cubicBezTo>
                  <a:cubicBezTo>
                    <a:pt x="183" y="153"/>
                    <a:pt x="183" y="153"/>
                    <a:pt x="183" y="183"/>
                  </a:cubicBezTo>
                  <a:cubicBezTo>
                    <a:pt x="152" y="183"/>
                    <a:pt x="152" y="183"/>
                    <a:pt x="152" y="183"/>
                  </a:cubicBezTo>
                  <a:cubicBezTo>
                    <a:pt x="0" y="335"/>
                    <a:pt x="0" y="609"/>
                    <a:pt x="152" y="761"/>
                  </a:cubicBezTo>
                  <a:cubicBezTo>
                    <a:pt x="304" y="913"/>
                    <a:pt x="547" y="943"/>
                    <a:pt x="730" y="761"/>
                  </a:cubicBezTo>
                  <a:cubicBezTo>
                    <a:pt x="730" y="761"/>
                    <a:pt x="730" y="761"/>
                    <a:pt x="730" y="761"/>
                  </a:cubicBezTo>
                  <a:cubicBezTo>
                    <a:pt x="760" y="730"/>
                    <a:pt x="760" y="730"/>
                    <a:pt x="760" y="730"/>
                  </a:cubicBezTo>
                  <a:cubicBezTo>
                    <a:pt x="912" y="578"/>
                    <a:pt x="942" y="305"/>
                    <a:pt x="76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1975225" y="2406850"/>
              <a:ext cx="23575" cy="23600"/>
            </a:xfrm>
            <a:custGeom>
              <a:avLst/>
              <a:gdLst/>
              <a:ahLst/>
              <a:cxnLst/>
              <a:rect l="l" t="t" r="r" b="b"/>
              <a:pathLst>
                <a:path w="943" h="944" extrusionOk="0">
                  <a:moveTo>
                    <a:pt x="791" y="153"/>
                  </a:moveTo>
                  <a:cubicBezTo>
                    <a:pt x="608" y="1"/>
                    <a:pt x="365" y="1"/>
                    <a:pt x="213" y="153"/>
                  </a:cubicBezTo>
                  <a:cubicBezTo>
                    <a:pt x="183" y="153"/>
                    <a:pt x="183" y="153"/>
                    <a:pt x="183" y="183"/>
                  </a:cubicBezTo>
                  <a:cubicBezTo>
                    <a:pt x="183" y="183"/>
                    <a:pt x="153" y="183"/>
                    <a:pt x="153" y="183"/>
                  </a:cubicBezTo>
                  <a:cubicBezTo>
                    <a:pt x="1" y="335"/>
                    <a:pt x="1" y="609"/>
                    <a:pt x="153" y="761"/>
                  </a:cubicBezTo>
                  <a:cubicBezTo>
                    <a:pt x="305" y="943"/>
                    <a:pt x="578" y="943"/>
                    <a:pt x="730" y="761"/>
                  </a:cubicBezTo>
                  <a:cubicBezTo>
                    <a:pt x="730" y="761"/>
                    <a:pt x="730" y="761"/>
                    <a:pt x="760" y="761"/>
                  </a:cubicBezTo>
                  <a:cubicBezTo>
                    <a:pt x="760" y="730"/>
                    <a:pt x="760" y="730"/>
                    <a:pt x="791" y="730"/>
                  </a:cubicBezTo>
                  <a:cubicBezTo>
                    <a:pt x="943" y="578"/>
                    <a:pt x="943" y="30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1819450" y="2404575"/>
              <a:ext cx="25850" cy="25875"/>
            </a:xfrm>
            <a:custGeom>
              <a:avLst/>
              <a:gdLst/>
              <a:ahLst/>
              <a:cxnLst/>
              <a:rect l="l" t="t" r="r" b="b"/>
              <a:pathLst>
                <a:path w="1034" h="1035" extrusionOk="0">
                  <a:moveTo>
                    <a:pt x="852" y="183"/>
                  </a:moveTo>
                  <a:cubicBezTo>
                    <a:pt x="669" y="1"/>
                    <a:pt x="396" y="1"/>
                    <a:pt x="213" y="153"/>
                  </a:cubicBezTo>
                  <a:cubicBezTo>
                    <a:pt x="213" y="183"/>
                    <a:pt x="213" y="183"/>
                    <a:pt x="213" y="183"/>
                  </a:cubicBezTo>
                  <a:cubicBezTo>
                    <a:pt x="183" y="183"/>
                    <a:pt x="183" y="214"/>
                    <a:pt x="183" y="214"/>
                  </a:cubicBezTo>
                  <a:cubicBezTo>
                    <a:pt x="0" y="396"/>
                    <a:pt x="0" y="669"/>
                    <a:pt x="183" y="852"/>
                  </a:cubicBezTo>
                  <a:cubicBezTo>
                    <a:pt x="335" y="1034"/>
                    <a:pt x="639" y="1034"/>
                    <a:pt x="821" y="852"/>
                  </a:cubicBezTo>
                  <a:cubicBezTo>
                    <a:pt x="821" y="852"/>
                    <a:pt x="821" y="821"/>
                    <a:pt x="821" y="821"/>
                  </a:cubicBezTo>
                  <a:cubicBezTo>
                    <a:pt x="821" y="821"/>
                    <a:pt x="852" y="821"/>
                    <a:pt x="852" y="821"/>
                  </a:cubicBezTo>
                  <a:cubicBezTo>
                    <a:pt x="1034" y="639"/>
                    <a:pt x="1034" y="33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1896950" y="2327825"/>
              <a:ext cx="25875" cy="25875"/>
            </a:xfrm>
            <a:custGeom>
              <a:avLst/>
              <a:gdLst/>
              <a:ahLst/>
              <a:cxnLst/>
              <a:rect l="l" t="t" r="r" b="b"/>
              <a:pathLst>
                <a:path w="1035" h="1035" extrusionOk="0">
                  <a:moveTo>
                    <a:pt x="852" y="153"/>
                  </a:moveTo>
                  <a:cubicBezTo>
                    <a:pt x="700" y="1"/>
                    <a:pt x="396" y="1"/>
                    <a:pt x="214" y="153"/>
                  </a:cubicBezTo>
                  <a:cubicBezTo>
                    <a:pt x="214" y="183"/>
                    <a:pt x="214" y="183"/>
                    <a:pt x="214" y="183"/>
                  </a:cubicBezTo>
                  <a:cubicBezTo>
                    <a:pt x="214" y="183"/>
                    <a:pt x="183" y="183"/>
                    <a:pt x="183" y="214"/>
                  </a:cubicBezTo>
                  <a:cubicBezTo>
                    <a:pt x="1" y="396"/>
                    <a:pt x="1" y="669"/>
                    <a:pt x="183" y="852"/>
                  </a:cubicBezTo>
                  <a:cubicBezTo>
                    <a:pt x="366" y="1034"/>
                    <a:pt x="639" y="1034"/>
                    <a:pt x="822" y="852"/>
                  </a:cubicBezTo>
                  <a:cubicBezTo>
                    <a:pt x="822" y="852"/>
                    <a:pt x="822" y="821"/>
                    <a:pt x="822" y="821"/>
                  </a:cubicBezTo>
                  <a:cubicBezTo>
                    <a:pt x="852" y="821"/>
                    <a:pt x="852" y="821"/>
                    <a:pt x="852" y="821"/>
                  </a:cubicBezTo>
                  <a:cubicBezTo>
                    <a:pt x="1034" y="639"/>
                    <a:pt x="1034" y="335"/>
                    <a:pt x="852"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1818700" y="2248800"/>
              <a:ext cx="28900" cy="28150"/>
            </a:xfrm>
            <a:custGeom>
              <a:avLst/>
              <a:gdLst/>
              <a:ahLst/>
              <a:cxnLst/>
              <a:rect l="l" t="t" r="r" b="b"/>
              <a:pathLst>
                <a:path w="1156" h="1126" extrusionOk="0">
                  <a:moveTo>
                    <a:pt x="942" y="183"/>
                  </a:moveTo>
                  <a:cubicBezTo>
                    <a:pt x="760" y="1"/>
                    <a:pt x="456" y="1"/>
                    <a:pt x="243" y="183"/>
                  </a:cubicBezTo>
                  <a:cubicBezTo>
                    <a:pt x="243" y="183"/>
                    <a:pt x="243" y="183"/>
                    <a:pt x="243" y="213"/>
                  </a:cubicBezTo>
                  <a:cubicBezTo>
                    <a:pt x="213" y="213"/>
                    <a:pt x="213" y="213"/>
                    <a:pt x="213" y="213"/>
                  </a:cubicBezTo>
                  <a:cubicBezTo>
                    <a:pt x="30" y="426"/>
                    <a:pt x="0" y="730"/>
                    <a:pt x="213" y="913"/>
                  </a:cubicBezTo>
                  <a:cubicBezTo>
                    <a:pt x="395" y="1125"/>
                    <a:pt x="699" y="1125"/>
                    <a:pt x="912" y="913"/>
                  </a:cubicBezTo>
                  <a:cubicBezTo>
                    <a:pt x="912" y="913"/>
                    <a:pt x="912" y="913"/>
                    <a:pt x="912" y="913"/>
                  </a:cubicBezTo>
                  <a:cubicBezTo>
                    <a:pt x="942" y="882"/>
                    <a:pt x="942" y="882"/>
                    <a:pt x="942" y="882"/>
                  </a:cubicBezTo>
                  <a:cubicBezTo>
                    <a:pt x="1155" y="700"/>
                    <a:pt x="1155" y="365"/>
                    <a:pt x="94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1741175" y="2325550"/>
              <a:ext cx="28150" cy="28150"/>
            </a:xfrm>
            <a:custGeom>
              <a:avLst/>
              <a:gdLst/>
              <a:ahLst/>
              <a:cxnLst/>
              <a:rect l="l" t="t" r="r" b="b"/>
              <a:pathLst>
                <a:path w="1126" h="1126" extrusionOk="0">
                  <a:moveTo>
                    <a:pt x="943" y="183"/>
                  </a:moveTo>
                  <a:cubicBezTo>
                    <a:pt x="761" y="1"/>
                    <a:pt x="426" y="1"/>
                    <a:pt x="244" y="183"/>
                  </a:cubicBezTo>
                  <a:cubicBezTo>
                    <a:pt x="244" y="183"/>
                    <a:pt x="244" y="183"/>
                    <a:pt x="213" y="213"/>
                  </a:cubicBezTo>
                  <a:cubicBezTo>
                    <a:pt x="213" y="213"/>
                    <a:pt x="213" y="213"/>
                    <a:pt x="213" y="213"/>
                  </a:cubicBezTo>
                  <a:cubicBezTo>
                    <a:pt x="1" y="426"/>
                    <a:pt x="1" y="730"/>
                    <a:pt x="183" y="912"/>
                  </a:cubicBezTo>
                  <a:cubicBezTo>
                    <a:pt x="396" y="1125"/>
                    <a:pt x="700" y="1125"/>
                    <a:pt x="882" y="912"/>
                  </a:cubicBezTo>
                  <a:cubicBezTo>
                    <a:pt x="913" y="912"/>
                    <a:pt x="913" y="912"/>
                    <a:pt x="913" y="912"/>
                  </a:cubicBezTo>
                  <a:cubicBezTo>
                    <a:pt x="913" y="882"/>
                    <a:pt x="943" y="882"/>
                    <a:pt x="943" y="882"/>
                  </a:cubicBezTo>
                  <a:cubicBezTo>
                    <a:pt x="1125" y="700"/>
                    <a:pt x="1125" y="365"/>
                    <a:pt x="94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1662900" y="2245775"/>
              <a:ext cx="31200" cy="31175"/>
            </a:xfrm>
            <a:custGeom>
              <a:avLst/>
              <a:gdLst/>
              <a:ahLst/>
              <a:cxnLst/>
              <a:rect l="l" t="t" r="r" b="b"/>
              <a:pathLst>
                <a:path w="1248" h="1247" extrusionOk="0">
                  <a:moveTo>
                    <a:pt x="1034" y="213"/>
                  </a:moveTo>
                  <a:cubicBezTo>
                    <a:pt x="822" y="0"/>
                    <a:pt x="487" y="0"/>
                    <a:pt x="275" y="213"/>
                  </a:cubicBezTo>
                  <a:cubicBezTo>
                    <a:pt x="244" y="243"/>
                    <a:pt x="244" y="243"/>
                    <a:pt x="244" y="243"/>
                  </a:cubicBezTo>
                  <a:cubicBezTo>
                    <a:pt x="244" y="243"/>
                    <a:pt x="244" y="243"/>
                    <a:pt x="214" y="274"/>
                  </a:cubicBezTo>
                  <a:cubicBezTo>
                    <a:pt x="1" y="486"/>
                    <a:pt x="1" y="821"/>
                    <a:pt x="214" y="1034"/>
                  </a:cubicBezTo>
                  <a:cubicBezTo>
                    <a:pt x="426" y="1246"/>
                    <a:pt x="761" y="1246"/>
                    <a:pt x="974" y="1034"/>
                  </a:cubicBezTo>
                  <a:cubicBezTo>
                    <a:pt x="974" y="1034"/>
                    <a:pt x="1004" y="1003"/>
                    <a:pt x="1004" y="1003"/>
                  </a:cubicBezTo>
                  <a:cubicBezTo>
                    <a:pt x="1004" y="1003"/>
                    <a:pt x="1004" y="1003"/>
                    <a:pt x="1034" y="1003"/>
                  </a:cubicBezTo>
                  <a:cubicBezTo>
                    <a:pt x="1247" y="790"/>
                    <a:pt x="1247"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1741175" y="2169025"/>
              <a:ext cx="30425" cy="31175"/>
            </a:xfrm>
            <a:custGeom>
              <a:avLst/>
              <a:gdLst/>
              <a:ahLst/>
              <a:cxnLst/>
              <a:rect l="l" t="t" r="r" b="b"/>
              <a:pathLst>
                <a:path w="1217" h="1247" extrusionOk="0">
                  <a:moveTo>
                    <a:pt x="1004" y="213"/>
                  </a:moveTo>
                  <a:cubicBezTo>
                    <a:pt x="791" y="0"/>
                    <a:pt x="457" y="0"/>
                    <a:pt x="244" y="213"/>
                  </a:cubicBezTo>
                  <a:cubicBezTo>
                    <a:pt x="244" y="243"/>
                    <a:pt x="244" y="243"/>
                    <a:pt x="213" y="243"/>
                  </a:cubicBezTo>
                  <a:cubicBezTo>
                    <a:pt x="213" y="243"/>
                    <a:pt x="213" y="243"/>
                    <a:pt x="213" y="274"/>
                  </a:cubicBezTo>
                  <a:cubicBezTo>
                    <a:pt x="1" y="486"/>
                    <a:pt x="1" y="821"/>
                    <a:pt x="213" y="1034"/>
                  </a:cubicBezTo>
                  <a:cubicBezTo>
                    <a:pt x="396" y="1246"/>
                    <a:pt x="761" y="1246"/>
                    <a:pt x="973" y="1034"/>
                  </a:cubicBezTo>
                  <a:cubicBezTo>
                    <a:pt x="973" y="1034"/>
                    <a:pt x="973" y="1003"/>
                    <a:pt x="973" y="1003"/>
                  </a:cubicBezTo>
                  <a:cubicBezTo>
                    <a:pt x="973" y="1003"/>
                    <a:pt x="1004" y="1003"/>
                    <a:pt x="1004" y="973"/>
                  </a:cubicBezTo>
                  <a:cubicBezTo>
                    <a:pt x="1217" y="790"/>
                    <a:pt x="1217" y="42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1662900" y="2089975"/>
              <a:ext cx="32700" cy="33475"/>
            </a:xfrm>
            <a:custGeom>
              <a:avLst/>
              <a:gdLst/>
              <a:ahLst/>
              <a:cxnLst/>
              <a:rect l="l" t="t" r="r" b="b"/>
              <a:pathLst>
                <a:path w="1308" h="1339" extrusionOk="0">
                  <a:moveTo>
                    <a:pt x="1095" y="244"/>
                  </a:moveTo>
                  <a:cubicBezTo>
                    <a:pt x="852" y="1"/>
                    <a:pt x="487" y="1"/>
                    <a:pt x="275" y="244"/>
                  </a:cubicBezTo>
                  <a:cubicBezTo>
                    <a:pt x="275" y="244"/>
                    <a:pt x="275" y="244"/>
                    <a:pt x="244" y="275"/>
                  </a:cubicBezTo>
                  <a:cubicBezTo>
                    <a:pt x="244" y="275"/>
                    <a:pt x="244" y="275"/>
                    <a:pt x="244" y="275"/>
                  </a:cubicBezTo>
                  <a:cubicBezTo>
                    <a:pt x="1" y="518"/>
                    <a:pt x="1" y="882"/>
                    <a:pt x="214" y="1095"/>
                  </a:cubicBezTo>
                  <a:cubicBezTo>
                    <a:pt x="457" y="1338"/>
                    <a:pt x="822" y="1338"/>
                    <a:pt x="1034" y="1095"/>
                  </a:cubicBezTo>
                  <a:cubicBezTo>
                    <a:pt x="1034" y="1095"/>
                    <a:pt x="1065" y="1095"/>
                    <a:pt x="1065" y="1065"/>
                  </a:cubicBezTo>
                  <a:cubicBezTo>
                    <a:pt x="1065" y="1065"/>
                    <a:pt x="1065" y="1065"/>
                    <a:pt x="1095" y="1065"/>
                  </a:cubicBezTo>
                  <a:cubicBezTo>
                    <a:pt x="1308" y="822"/>
                    <a:pt x="1308" y="48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1585400" y="2166725"/>
              <a:ext cx="32700" cy="33475"/>
            </a:xfrm>
            <a:custGeom>
              <a:avLst/>
              <a:gdLst/>
              <a:ahLst/>
              <a:cxnLst/>
              <a:rect l="l" t="t" r="r" b="b"/>
              <a:pathLst>
                <a:path w="1308" h="1339" extrusionOk="0">
                  <a:moveTo>
                    <a:pt x="1095" y="244"/>
                  </a:moveTo>
                  <a:cubicBezTo>
                    <a:pt x="852" y="1"/>
                    <a:pt x="487" y="1"/>
                    <a:pt x="274" y="244"/>
                  </a:cubicBezTo>
                  <a:cubicBezTo>
                    <a:pt x="244" y="244"/>
                    <a:pt x="244" y="244"/>
                    <a:pt x="244" y="274"/>
                  </a:cubicBezTo>
                  <a:cubicBezTo>
                    <a:pt x="244" y="274"/>
                    <a:pt x="213" y="274"/>
                    <a:pt x="213" y="274"/>
                  </a:cubicBezTo>
                  <a:cubicBezTo>
                    <a:pt x="1" y="518"/>
                    <a:pt x="1" y="882"/>
                    <a:pt x="213" y="1095"/>
                  </a:cubicBezTo>
                  <a:cubicBezTo>
                    <a:pt x="426" y="1338"/>
                    <a:pt x="791" y="1338"/>
                    <a:pt x="1034" y="1095"/>
                  </a:cubicBezTo>
                  <a:cubicBezTo>
                    <a:pt x="1034" y="1095"/>
                    <a:pt x="1034" y="1095"/>
                    <a:pt x="1034" y="1065"/>
                  </a:cubicBezTo>
                  <a:cubicBezTo>
                    <a:pt x="1064" y="1065"/>
                    <a:pt x="1064" y="1065"/>
                    <a:pt x="1064" y="1065"/>
                  </a:cubicBezTo>
                  <a:cubicBezTo>
                    <a:pt x="1308" y="822"/>
                    <a:pt x="1308" y="45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1507125" y="2087700"/>
              <a:ext cx="35000" cy="35750"/>
            </a:xfrm>
            <a:custGeom>
              <a:avLst/>
              <a:gdLst/>
              <a:ahLst/>
              <a:cxnLst/>
              <a:rect l="l" t="t" r="r" b="b"/>
              <a:pathLst>
                <a:path w="1400" h="1430" extrusionOk="0">
                  <a:moveTo>
                    <a:pt x="1156" y="244"/>
                  </a:moveTo>
                  <a:cubicBezTo>
                    <a:pt x="913" y="1"/>
                    <a:pt x="518" y="1"/>
                    <a:pt x="274" y="244"/>
                  </a:cubicBezTo>
                  <a:cubicBezTo>
                    <a:pt x="274" y="274"/>
                    <a:pt x="274" y="274"/>
                    <a:pt x="274" y="274"/>
                  </a:cubicBezTo>
                  <a:cubicBezTo>
                    <a:pt x="274" y="274"/>
                    <a:pt x="244" y="274"/>
                    <a:pt x="244" y="305"/>
                  </a:cubicBezTo>
                  <a:cubicBezTo>
                    <a:pt x="1" y="518"/>
                    <a:pt x="1" y="913"/>
                    <a:pt x="244" y="1186"/>
                  </a:cubicBezTo>
                  <a:cubicBezTo>
                    <a:pt x="487" y="1429"/>
                    <a:pt x="882" y="1429"/>
                    <a:pt x="1125" y="1186"/>
                  </a:cubicBezTo>
                  <a:cubicBezTo>
                    <a:pt x="1125" y="1186"/>
                    <a:pt x="1125" y="1156"/>
                    <a:pt x="1125" y="1156"/>
                  </a:cubicBezTo>
                  <a:cubicBezTo>
                    <a:pt x="1156" y="1156"/>
                    <a:pt x="1156" y="1156"/>
                    <a:pt x="1156" y="1156"/>
                  </a:cubicBezTo>
                  <a:cubicBezTo>
                    <a:pt x="1399" y="913"/>
                    <a:pt x="1399" y="518"/>
                    <a:pt x="11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1584650" y="2010950"/>
              <a:ext cx="35725" cy="35750"/>
            </a:xfrm>
            <a:custGeom>
              <a:avLst/>
              <a:gdLst/>
              <a:ahLst/>
              <a:cxnLst/>
              <a:rect l="l" t="t" r="r" b="b"/>
              <a:pathLst>
                <a:path w="1429" h="1430" extrusionOk="0">
                  <a:moveTo>
                    <a:pt x="1186" y="244"/>
                  </a:moveTo>
                  <a:cubicBezTo>
                    <a:pt x="942" y="1"/>
                    <a:pt x="547" y="1"/>
                    <a:pt x="304" y="244"/>
                  </a:cubicBezTo>
                  <a:cubicBezTo>
                    <a:pt x="274" y="244"/>
                    <a:pt x="274" y="274"/>
                    <a:pt x="274" y="274"/>
                  </a:cubicBezTo>
                  <a:cubicBezTo>
                    <a:pt x="274" y="274"/>
                    <a:pt x="274" y="274"/>
                    <a:pt x="243" y="305"/>
                  </a:cubicBezTo>
                  <a:cubicBezTo>
                    <a:pt x="0" y="548"/>
                    <a:pt x="0" y="943"/>
                    <a:pt x="243" y="1186"/>
                  </a:cubicBezTo>
                  <a:cubicBezTo>
                    <a:pt x="487" y="1429"/>
                    <a:pt x="882" y="1429"/>
                    <a:pt x="1125" y="1186"/>
                  </a:cubicBezTo>
                  <a:cubicBezTo>
                    <a:pt x="1125" y="1186"/>
                    <a:pt x="1125" y="1156"/>
                    <a:pt x="1155" y="1156"/>
                  </a:cubicBezTo>
                  <a:cubicBezTo>
                    <a:pt x="1155" y="1156"/>
                    <a:pt x="1155" y="1156"/>
                    <a:pt x="1186" y="1125"/>
                  </a:cubicBezTo>
                  <a:cubicBezTo>
                    <a:pt x="1429" y="913"/>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1428875" y="2008675"/>
              <a:ext cx="38000" cy="38025"/>
            </a:xfrm>
            <a:custGeom>
              <a:avLst/>
              <a:gdLst/>
              <a:ahLst/>
              <a:cxnLst/>
              <a:rect l="l" t="t" r="r" b="b"/>
              <a:pathLst>
                <a:path w="1520" h="1521" extrusionOk="0">
                  <a:moveTo>
                    <a:pt x="1246" y="274"/>
                  </a:moveTo>
                  <a:cubicBezTo>
                    <a:pt x="1003" y="1"/>
                    <a:pt x="578" y="1"/>
                    <a:pt x="304" y="274"/>
                  </a:cubicBezTo>
                  <a:cubicBezTo>
                    <a:pt x="304" y="274"/>
                    <a:pt x="304" y="274"/>
                    <a:pt x="304" y="305"/>
                  </a:cubicBezTo>
                  <a:cubicBezTo>
                    <a:pt x="274" y="305"/>
                    <a:pt x="274" y="305"/>
                    <a:pt x="274" y="305"/>
                  </a:cubicBezTo>
                  <a:cubicBezTo>
                    <a:pt x="0" y="578"/>
                    <a:pt x="0" y="1004"/>
                    <a:pt x="274" y="1247"/>
                  </a:cubicBezTo>
                  <a:cubicBezTo>
                    <a:pt x="517" y="1520"/>
                    <a:pt x="942" y="1520"/>
                    <a:pt x="1186" y="1247"/>
                  </a:cubicBezTo>
                  <a:cubicBezTo>
                    <a:pt x="1216" y="1247"/>
                    <a:pt x="1216" y="1247"/>
                    <a:pt x="1216" y="1216"/>
                  </a:cubicBezTo>
                  <a:cubicBezTo>
                    <a:pt x="1216" y="1216"/>
                    <a:pt x="1246" y="1216"/>
                    <a:pt x="1246" y="1216"/>
                  </a:cubicBezTo>
                  <a:cubicBezTo>
                    <a:pt x="1489" y="943"/>
                    <a:pt x="1520" y="548"/>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1506375" y="1931925"/>
              <a:ext cx="38025" cy="38025"/>
            </a:xfrm>
            <a:custGeom>
              <a:avLst/>
              <a:gdLst/>
              <a:ahLst/>
              <a:cxnLst/>
              <a:rect l="l" t="t" r="r" b="b"/>
              <a:pathLst>
                <a:path w="1521" h="1521" extrusionOk="0">
                  <a:moveTo>
                    <a:pt x="1277" y="274"/>
                  </a:moveTo>
                  <a:cubicBezTo>
                    <a:pt x="1003" y="1"/>
                    <a:pt x="578" y="1"/>
                    <a:pt x="335" y="274"/>
                  </a:cubicBezTo>
                  <a:cubicBezTo>
                    <a:pt x="304" y="274"/>
                    <a:pt x="304" y="274"/>
                    <a:pt x="304" y="305"/>
                  </a:cubicBezTo>
                  <a:cubicBezTo>
                    <a:pt x="304" y="305"/>
                    <a:pt x="274" y="305"/>
                    <a:pt x="274" y="305"/>
                  </a:cubicBezTo>
                  <a:cubicBezTo>
                    <a:pt x="31" y="578"/>
                    <a:pt x="0" y="1004"/>
                    <a:pt x="274" y="1247"/>
                  </a:cubicBezTo>
                  <a:cubicBezTo>
                    <a:pt x="517" y="1520"/>
                    <a:pt x="943" y="1520"/>
                    <a:pt x="1216" y="1247"/>
                  </a:cubicBezTo>
                  <a:cubicBezTo>
                    <a:pt x="1216" y="1247"/>
                    <a:pt x="1216" y="1247"/>
                    <a:pt x="1216" y="1217"/>
                  </a:cubicBezTo>
                  <a:cubicBezTo>
                    <a:pt x="1247" y="1217"/>
                    <a:pt x="1247" y="1217"/>
                    <a:pt x="1247" y="1217"/>
                  </a:cubicBezTo>
                  <a:cubicBezTo>
                    <a:pt x="1520" y="943"/>
                    <a:pt x="1520" y="51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1350600" y="1929650"/>
              <a:ext cx="40300" cy="40300"/>
            </a:xfrm>
            <a:custGeom>
              <a:avLst/>
              <a:gdLst/>
              <a:ahLst/>
              <a:cxnLst/>
              <a:rect l="l" t="t" r="r" b="b"/>
              <a:pathLst>
                <a:path w="1612" h="1612" extrusionOk="0">
                  <a:moveTo>
                    <a:pt x="1338" y="274"/>
                  </a:moveTo>
                  <a:cubicBezTo>
                    <a:pt x="1064" y="1"/>
                    <a:pt x="608" y="1"/>
                    <a:pt x="335" y="274"/>
                  </a:cubicBezTo>
                  <a:cubicBezTo>
                    <a:pt x="335" y="274"/>
                    <a:pt x="335" y="304"/>
                    <a:pt x="304" y="304"/>
                  </a:cubicBezTo>
                  <a:cubicBezTo>
                    <a:pt x="304" y="304"/>
                    <a:pt x="304" y="304"/>
                    <a:pt x="304" y="335"/>
                  </a:cubicBezTo>
                  <a:cubicBezTo>
                    <a:pt x="0" y="608"/>
                    <a:pt x="0" y="1034"/>
                    <a:pt x="274" y="1308"/>
                  </a:cubicBezTo>
                  <a:cubicBezTo>
                    <a:pt x="547" y="1611"/>
                    <a:pt x="1003" y="1611"/>
                    <a:pt x="1277" y="1338"/>
                  </a:cubicBezTo>
                  <a:cubicBezTo>
                    <a:pt x="1307" y="1308"/>
                    <a:pt x="1307" y="1308"/>
                    <a:pt x="1307" y="1308"/>
                  </a:cubicBezTo>
                  <a:cubicBezTo>
                    <a:pt x="1307" y="1308"/>
                    <a:pt x="1307" y="1308"/>
                    <a:pt x="1338" y="1277"/>
                  </a:cubicBezTo>
                  <a:cubicBezTo>
                    <a:pt x="1611" y="1004"/>
                    <a:pt x="1611" y="54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1428875" y="1852900"/>
              <a:ext cx="39525" cy="40300"/>
            </a:xfrm>
            <a:custGeom>
              <a:avLst/>
              <a:gdLst/>
              <a:ahLst/>
              <a:cxnLst/>
              <a:rect l="l" t="t" r="r" b="b"/>
              <a:pathLst>
                <a:path w="1581" h="1612" extrusionOk="0">
                  <a:moveTo>
                    <a:pt x="1307" y="274"/>
                  </a:moveTo>
                  <a:cubicBezTo>
                    <a:pt x="1034" y="1"/>
                    <a:pt x="578" y="1"/>
                    <a:pt x="304" y="274"/>
                  </a:cubicBezTo>
                  <a:cubicBezTo>
                    <a:pt x="304" y="274"/>
                    <a:pt x="304" y="305"/>
                    <a:pt x="304" y="305"/>
                  </a:cubicBezTo>
                  <a:cubicBezTo>
                    <a:pt x="274" y="305"/>
                    <a:pt x="274" y="305"/>
                    <a:pt x="274" y="335"/>
                  </a:cubicBezTo>
                  <a:cubicBezTo>
                    <a:pt x="0" y="608"/>
                    <a:pt x="0" y="1034"/>
                    <a:pt x="274" y="1308"/>
                  </a:cubicBezTo>
                  <a:cubicBezTo>
                    <a:pt x="547" y="1612"/>
                    <a:pt x="973" y="1612"/>
                    <a:pt x="1277" y="1338"/>
                  </a:cubicBezTo>
                  <a:cubicBezTo>
                    <a:pt x="1277" y="1308"/>
                    <a:pt x="1277" y="1308"/>
                    <a:pt x="1277" y="1308"/>
                  </a:cubicBezTo>
                  <a:cubicBezTo>
                    <a:pt x="1277" y="1308"/>
                    <a:pt x="1307" y="1308"/>
                    <a:pt x="1307" y="1277"/>
                  </a:cubicBezTo>
                  <a:cubicBezTo>
                    <a:pt x="1581" y="1004"/>
                    <a:pt x="1581" y="578"/>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1350600" y="1773875"/>
              <a:ext cx="42575" cy="42575"/>
            </a:xfrm>
            <a:custGeom>
              <a:avLst/>
              <a:gdLst/>
              <a:ahLst/>
              <a:cxnLst/>
              <a:rect l="l" t="t" r="r" b="b"/>
              <a:pathLst>
                <a:path w="1703" h="1703" extrusionOk="0">
                  <a:moveTo>
                    <a:pt x="1399" y="304"/>
                  </a:moveTo>
                  <a:cubicBezTo>
                    <a:pt x="1095" y="0"/>
                    <a:pt x="639" y="0"/>
                    <a:pt x="335" y="304"/>
                  </a:cubicBezTo>
                  <a:cubicBezTo>
                    <a:pt x="335" y="304"/>
                    <a:pt x="335" y="304"/>
                    <a:pt x="335" y="335"/>
                  </a:cubicBezTo>
                  <a:cubicBezTo>
                    <a:pt x="304" y="335"/>
                    <a:pt x="304" y="335"/>
                    <a:pt x="304" y="335"/>
                  </a:cubicBezTo>
                  <a:cubicBezTo>
                    <a:pt x="0" y="639"/>
                    <a:pt x="0" y="1095"/>
                    <a:pt x="304" y="1399"/>
                  </a:cubicBezTo>
                  <a:cubicBezTo>
                    <a:pt x="578" y="1703"/>
                    <a:pt x="1064" y="1703"/>
                    <a:pt x="1338" y="1399"/>
                  </a:cubicBezTo>
                  <a:cubicBezTo>
                    <a:pt x="1368" y="1399"/>
                    <a:pt x="1368" y="1399"/>
                    <a:pt x="1368" y="1368"/>
                  </a:cubicBezTo>
                  <a:cubicBezTo>
                    <a:pt x="1368" y="1368"/>
                    <a:pt x="1399" y="1368"/>
                    <a:pt x="1399" y="1368"/>
                  </a:cubicBezTo>
                  <a:cubicBezTo>
                    <a:pt x="1702" y="1064"/>
                    <a:pt x="1702" y="608"/>
                    <a:pt x="139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1273075" y="1850625"/>
              <a:ext cx="41825" cy="42575"/>
            </a:xfrm>
            <a:custGeom>
              <a:avLst/>
              <a:gdLst/>
              <a:ahLst/>
              <a:cxnLst/>
              <a:rect l="l" t="t" r="r" b="b"/>
              <a:pathLst>
                <a:path w="1673" h="1703" extrusionOk="0">
                  <a:moveTo>
                    <a:pt x="1399" y="304"/>
                  </a:moveTo>
                  <a:cubicBezTo>
                    <a:pt x="1095" y="0"/>
                    <a:pt x="639" y="0"/>
                    <a:pt x="335" y="304"/>
                  </a:cubicBezTo>
                  <a:cubicBezTo>
                    <a:pt x="335" y="304"/>
                    <a:pt x="335" y="304"/>
                    <a:pt x="305" y="335"/>
                  </a:cubicBezTo>
                  <a:cubicBezTo>
                    <a:pt x="305" y="335"/>
                    <a:pt x="305" y="335"/>
                    <a:pt x="275" y="335"/>
                  </a:cubicBezTo>
                  <a:cubicBezTo>
                    <a:pt x="1" y="639"/>
                    <a:pt x="1" y="1095"/>
                    <a:pt x="275" y="1399"/>
                  </a:cubicBezTo>
                  <a:cubicBezTo>
                    <a:pt x="578" y="1703"/>
                    <a:pt x="1034" y="1703"/>
                    <a:pt x="1338" y="1399"/>
                  </a:cubicBezTo>
                  <a:cubicBezTo>
                    <a:pt x="1338" y="1399"/>
                    <a:pt x="1338" y="1399"/>
                    <a:pt x="1369" y="1368"/>
                  </a:cubicBezTo>
                  <a:cubicBezTo>
                    <a:pt x="1369" y="1368"/>
                    <a:pt x="1369" y="1368"/>
                    <a:pt x="1369" y="1368"/>
                  </a:cubicBezTo>
                  <a:cubicBezTo>
                    <a:pt x="1673" y="1064"/>
                    <a:pt x="1673" y="608"/>
                    <a:pt x="139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1194825" y="1771600"/>
              <a:ext cx="44850" cy="44850"/>
            </a:xfrm>
            <a:custGeom>
              <a:avLst/>
              <a:gdLst/>
              <a:ahLst/>
              <a:cxnLst/>
              <a:rect l="l" t="t" r="r" b="b"/>
              <a:pathLst>
                <a:path w="1794" h="1794" extrusionOk="0">
                  <a:moveTo>
                    <a:pt x="1490" y="304"/>
                  </a:moveTo>
                  <a:cubicBezTo>
                    <a:pt x="1155" y="0"/>
                    <a:pt x="669" y="0"/>
                    <a:pt x="365" y="304"/>
                  </a:cubicBezTo>
                  <a:cubicBezTo>
                    <a:pt x="335" y="304"/>
                    <a:pt x="335" y="335"/>
                    <a:pt x="335" y="335"/>
                  </a:cubicBezTo>
                  <a:cubicBezTo>
                    <a:pt x="335" y="335"/>
                    <a:pt x="304" y="335"/>
                    <a:pt x="304" y="365"/>
                  </a:cubicBezTo>
                  <a:cubicBezTo>
                    <a:pt x="0" y="669"/>
                    <a:pt x="0" y="1155"/>
                    <a:pt x="304" y="1459"/>
                  </a:cubicBezTo>
                  <a:cubicBezTo>
                    <a:pt x="608" y="1794"/>
                    <a:pt x="1125" y="1794"/>
                    <a:pt x="1429" y="1490"/>
                  </a:cubicBezTo>
                  <a:cubicBezTo>
                    <a:pt x="1429" y="1459"/>
                    <a:pt x="1429" y="1459"/>
                    <a:pt x="1429" y="1459"/>
                  </a:cubicBezTo>
                  <a:cubicBezTo>
                    <a:pt x="1459" y="1459"/>
                    <a:pt x="1459" y="1459"/>
                    <a:pt x="1459" y="1429"/>
                  </a:cubicBezTo>
                  <a:cubicBezTo>
                    <a:pt x="1794" y="1125"/>
                    <a:pt x="1794" y="639"/>
                    <a:pt x="149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1272325" y="1694850"/>
              <a:ext cx="44850" cy="44850"/>
            </a:xfrm>
            <a:custGeom>
              <a:avLst/>
              <a:gdLst/>
              <a:ahLst/>
              <a:cxnLst/>
              <a:rect l="l" t="t" r="r" b="b"/>
              <a:pathLst>
                <a:path w="1794" h="1794" extrusionOk="0">
                  <a:moveTo>
                    <a:pt x="1490" y="304"/>
                  </a:moveTo>
                  <a:cubicBezTo>
                    <a:pt x="1186" y="0"/>
                    <a:pt x="669" y="0"/>
                    <a:pt x="365" y="304"/>
                  </a:cubicBezTo>
                  <a:cubicBezTo>
                    <a:pt x="365" y="304"/>
                    <a:pt x="365" y="335"/>
                    <a:pt x="335" y="335"/>
                  </a:cubicBezTo>
                  <a:cubicBezTo>
                    <a:pt x="335" y="335"/>
                    <a:pt x="335" y="335"/>
                    <a:pt x="335" y="335"/>
                  </a:cubicBezTo>
                  <a:cubicBezTo>
                    <a:pt x="1" y="669"/>
                    <a:pt x="1" y="1155"/>
                    <a:pt x="305" y="1459"/>
                  </a:cubicBezTo>
                  <a:cubicBezTo>
                    <a:pt x="608" y="1794"/>
                    <a:pt x="1125" y="1794"/>
                    <a:pt x="1429" y="1490"/>
                  </a:cubicBezTo>
                  <a:cubicBezTo>
                    <a:pt x="1429" y="1459"/>
                    <a:pt x="1460" y="1459"/>
                    <a:pt x="1460" y="1459"/>
                  </a:cubicBezTo>
                  <a:cubicBezTo>
                    <a:pt x="1460" y="1459"/>
                    <a:pt x="1460" y="1459"/>
                    <a:pt x="1490" y="1429"/>
                  </a:cubicBezTo>
                  <a:cubicBezTo>
                    <a:pt x="1794" y="1125"/>
                    <a:pt x="1794" y="639"/>
                    <a:pt x="149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1116550" y="1692575"/>
              <a:ext cx="47125" cy="47125"/>
            </a:xfrm>
            <a:custGeom>
              <a:avLst/>
              <a:gdLst/>
              <a:ahLst/>
              <a:cxnLst/>
              <a:rect l="l" t="t" r="r" b="b"/>
              <a:pathLst>
                <a:path w="1885" h="1885" extrusionOk="0">
                  <a:moveTo>
                    <a:pt x="1551" y="334"/>
                  </a:moveTo>
                  <a:cubicBezTo>
                    <a:pt x="1247" y="0"/>
                    <a:pt x="700" y="0"/>
                    <a:pt x="365" y="334"/>
                  </a:cubicBezTo>
                  <a:cubicBezTo>
                    <a:pt x="365" y="334"/>
                    <a:pt x="365" y="334"/>
                    <a:pt x="365" y="334"/>
                  </a:cubicBezTo>
                  <a:cubicBezTo>
                    <a:pt x="365" y="365"/>
                    <a:pt x="335" y="365"/>
                    <a:pt x="335" y="365"/>
                  </a:cubicBezTo>
                  <a:cubicBezTo>
                    <a:pt x="0" y="699"/>
                    <a:pt x="0" y="1216"/>
                    <a:pt x="335" y="1550"/>
                  </a:cubicBezTo>
                  <a:cubicBezTo>
                    <a:pt x="669" y="1885"/>
                    <a:pt x="1186" y="1885"/>
                    <a:pt x="1520" y="1550"/>
                  </a:cubicBezTo>
                  <a:cubicBezTo>
                    <a:pt x="1520" y="1550"/>
                    <a:pt x="1520" y="1550"/>
                    <a:pt x="1520" y="1520"/>
                  </a:cubicBezTo>
                  <a:cubicBezTo>
                    <a:pt x="1551" y="1520"/>
                    <a:pt x="1551" y="1520"/>
                    <a:pt x="1551" y="1520"/>
                  </a:cubicBezTo>
                  <a:cubicBezTo>
                    <a:pt x="1885" y="1186"/>
                    <a:pt x="1885" y="669"/>
                    <a:pt x="155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1194050" y="1615825"/>
              <a:ext cx="47150" cy="47125"/>
            </a:xfrm>
            <a:custGeom>
              <a:avLst/>
              <a:gdLst/>
              <a:ahLst/>
              <a:cxnLst/>
              <a:rect l="l" t="t" r="r" b="b"/>
              <a:pathLst>
                <a:path w="1886" h="1885" extrusionOk="0">
                  <a:moveTo>
                    <a:pt x="1581" y="334"/>
                  </a:moveTo>
                  <a:cubicBezTo>
                    <a:pt x="1247" y="0"/>
                    <a:pt x="730" y="0"/>
                    <a:pt x="396" y="334"/>
                  </a:cubicBezTo>
                  <a:cubicBezTo>
                    <a:pt x="396" y="334"/>
                    <a:pt x="366" y="334"/>
                    <a:pt x="366" y="334"/>
                  </a:cubicBezTo>
                  <a:cubicBezTo>
                    <a:pt x="366" y="365"/>
                    <a:pt x="366" y="365"/>
                    <a:pt x="335" y="365"/>
                  </a:cubicBezTo>
                  <a:cubicBezTo>
                    <a:pt x="31" y="699"/>
                    <a:pt x="1" y="1216"/>
                    <a:pt x="335" y="1550"/>
                  </a:cubicBezTo>
                  <a:cubicBezTo>
                    <a:pt x="670" y="1885"/>
                    <a:pt x="1186" y="1885"/>
                    <a:pt x="1521" y="1550"/>
                  </a:cubicBezTo>
                  <a:cubicBezTo>
                    <a:pt x="1521" y="1550"/>
                    <a:pt x="1521" y="1550"/>
                    <a:pt x="1551" y="1520"/>
                  </a:cubicBezTo>
                  <a:cubicBezTo>
                    <a:pt x="1551" y="1520"/>
                    <a:pt x="1551" y="1520"/>
                    <a:pt x="1551" y="1520"/>
                  </a:cubicBezTo>
                  <a:cubicBezTo>
                    <a:pt x="1885" y="1186"/>
                    <a:pt x="1885" y="669"/>
                    <a:pt x="158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1039050" y="1613525"/>
              <a:ext cx="48650" cy="49425"/>
            </a:xfrm>
            <a:custGeom>
              <a:avLst/>
              <a:gdLst/>
              <a:ahLst/>
              <a:cxnLst/>
              <a:rect l="l" t="t" r="r" b="b"/>
              <a:pathLst>
                <a:path w="1946" h="1977" extrusionOk="0">
                  <a:moveTo>
                    <a:pt x="1611" y="335"/>
                  </a:moveTo>
                  <a:cubicBezTo>
                    <a:pt x="1277" y="1"/>
                    <a:pt x="730" y="1"/>
                    <a:pt x="365" y="335"/>
                  </a:cubicBezTo>
                  <a:cubicBezTo>
                    <a:pt x="365" y="335"/>
                    <a:pt x="365" y="366"/>
                    <a:pt x="365" y="366"/>
                  </a:cubicBezTo>
                  <a:cubicBezTo>
                    <a:pt x="334" y="366"/>
                    <a:pt x="334" y="366"/>
                    <a:pt x="334" y="366"/>
                  </a:cubicBezTo>
                  <a:cubicBezTo>
                    <a:pt x="0" y="730"/>
                    <a:pt x="0" y="1278"/>
                    <a:pt x="334" y="1612"/>
                  </a:cubicBezTo>
                  <a:cubicBezTo>
                    <a:pt x="669" y="1977"/>
                    <a:pt x="1216" y="1977"/>
                    <a:pt x="1550" y="1642"/>
                  </a:cubicBezTo>
                  <a:cubicBezTo>
                    <a:pt x="1581" y="1612"/>
                    <a:pt x="1581" y="1612"/>
                    <a:pt x="1581" y="1612"/>
                  </a:cubicBezTo>
                  <a:cubicBezTo>
                    <a:pt x="1581" y="1612"/>
                    <a:pt x="1611" y="1612"/>
                    <a:pt x="1611" y="1582"/>
                  </a:cubicBezTo>
                  <a:cubicBezTo>
                    <a:pt x="1945" y="1247"/>
                    <a:pt x="1945" y="700"/>
                    <a:pt x="161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1116550" y="1536775"/>
              <a:ext cx="49425" cy="49425"/>
            </a:xfrm>
            <a:custGeom>
              <a:avLst/>
              <a:gdLst/>
              <a:ahLst/>
              <a:cxnLst/>
              <a:rect l="l" t="t" r="r" b="b"/>
              <a:pathLst>
                <a:path w="1977" h="1977" extrusionOk="0">
                  <a:moveTo>
                    <a:pt x="1611" y="335"/>
                  </a:moveTo>
                  <a:cubicBezTo>
                    <a:pt x="1277" y="1"/>
                    <a:pt x="730" y="1"/>
                    <a:pt x="396" y="335"/>
                  </a:cubicBezTo>
                  <a:cubicBezTo>
                    <a:pt x="365" y="335"/>
                    <a:pt x="365" y="366"/>
                    <a:pt x="365" y="366"/>
                  </a:cubicBezTo>
                  <a:cubicBezTo>
                    <a:pt x="365" y="366"/>
                    <a:pt x="335" y="366"/>
                    <a:pt x="335" y="366"/>
                  </a:cubicBezTo>
                  <a:cubicBezTo>
                    <a:pt x="0" y="730"/>
                    <a:pt x="0" y="1278"/>
                    <a:pt x="335" y="1612"/>
                  </a:cubicBezTo>
                  <a:cubicBezTo>
                    <a:pt x="669" y="1977"/>
                    <a:pt x="1216" y="1977"/>
                    <a:pt x="1581" y="1642"/>
                  </a:cubicBezTo>
                  <a:cubicBezTo>
                    <a:pt x="1581" y="1612"/>
                    <a:pt x="1581" y="1612"/>
                    <a:pt x="1581" y="1612"/>
                  </a:cubicBezTo>
                  <a:cubicBezTo>
                    <a:pt x="1611" y="1612"/>
                    <a:pt x="1611" y="1612"/>
                    <a:pt x="1611" y="1582"/>
                  </a:cubicBezTo>
                  <a:cubicBezTo>
                    <a:pt x="1976" y="1247"/>
                    <a:pt x="1976" y="700"/>
                    <a:pt x="161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960775" y="1534500"/>
              <a:ext cx="51700" cy="51700"/>
            </a:xfrm>
            <a:custGeom>
              <a:avLst/>
              <a:gdLst/>
              <a:ahLst/>
              <a:cxnLst/>
              <a:rect l="l" t="t" r="r" b="b"/>
              <a:pathLst>
                <a:path w="2068" h="2068" extrusionOk="0">
                  <a:moveTo>
                    <a:pt x="1702" y="366"/>
                  </a:moveTo>
                  <a:cubicBezTo>
                    <a:pt x="1338" y="1"/>
                    <a:pt x="760" y="1"/>
                    <a:pt x="395" y="366"/>
                  </a:cubicBezTo>
                  <a:cubicBezTo>
                    <a:pt x="395" y="366"/>
                    <a:pt x="395" y="366"/>
                    <a:pt x="365" y="366"/>
                  </a:cubicBezTo>
                  <a:cubicBezTo>
                    <a:pt x="365" y="396"/>
                    <a:pt x="365" y="396"/>
                    <a:pt x="365" y="396"/>
                  </a:cubicBezTo>
                  <a:cubicBezTo>
                    <a:pt x="0" y="761"/>
                    <a:pt x="0" y="1338"/>
                    <a:pt x="335" y="1703"/>
                  </a:cubicBezTo>
                  <a:cubicBezTo>
                    <a:pt x="699" y="2068"/>
                    <a:pt x="1277" y="2068"/>
                    <a:pt x="1642" y="1703"/>
                  </a:cubicBezTo>
                  <a:cubicBezTo>
                    <a:pt x="1672" y="1703"/>
                    <a:pt x="1672" y="1703"/>
                    <a:pt x="1672" y="1673"/>
                  </a:cubicBezTo>
                  <a:cubicBezTo>
                    <a:pt x="1672" y="1673"/>
                    <a:pt x="1672" y="1673"/>
                    <a:pt x="1702" y="1673"/>
                  </a:cubicBezTo>
                  <a:cubicBezTo>
                    <a:pt x="2067" y="1308"/>
                    <a:pt x="2067" y="730"/>
                    <a:pt x="170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1038275" y="1457750"/>
              <a:ext cx="51700" cy="51700"/>
            </a:xfrm>
            <a:custGeom>
              <a:avLst/>
              <a:gdLst/>
              <a:ahLst/>
              <a:cxnLst/>
              <a:rect l="l" t="t" r="r" b="b"/>
              <a:pathLst>
                <a:path w="2068" h="2068" extrusionOk="0">
                  <a:moveTo>
                    <a:pt x="1703" y="366"/>
                  </a:moveTo>
                  <a:cubicBezTo>
                    <a:pt x="1338" y="1"/>
                    <a:pt x="761" y="1"/>
                    <a:pt x="396" y="366"/>
                  </a:cubicBezTo>
                  <a:cubicBezTo>
                    <a:pt x="396" y="366"/>
                    <a:pt x="396" y="366"/>
                    <a:pt x="396" y="366"/>
                  </a:cubicBezTo>
                  <a:cubicBezTo>
                    <a:pt x="396" y="396"/>
                    <a:pt x="365" y="396"/>
                    <a:pt x="365" y="396"/>
                  </a:cubicBezTo>
                  <a:cubicBezTo>
                    <a:pt x="1" y="761"/>
                    <a:pt x="1" y="1338"/>
                    <a:pt x="365" y="1703"/>
                  </a:cubicBezTo>
                  <a:cubicBezTo>
                    <a:pt x="700" y="2068"/>
                    <a:pt x="1308" y="2068"/>
                    <a:pt x="1672" y="1703"/>
                  </a:cubicBezTo>
                  <a:cubicBezTo>
                    <a:pt x="1672" y="1703"/>
                    <a:pt x="1672" y="1703"/>
                    <a:pt x="1672" y="1673"/>
                  </a:cubicBezTo>
                  <a:cubicBezTo>
                    <a:pt x="1703" y="1673"/>
                    <a:pt x="1703" y="1673"/>
                    <a:pt x="1703" y="1673"/>
                  </a:cubicBezTo>
                  <a:cubicBezTo>
                    <a:pt x="2068" y="1308"/>
                    <a:pt x="2068" y="730"/>
                    <a:pt x="1703"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882500" y="1455475"/>
              <a:ext cx="53975" cy="53975"/>
            </a:xfrm>
            <a:custGeom>
              <a:avLst/>
              <a:gdLst/>
              <a:ahLst/>
              <a:cxnLst/>
              <a:rect l="l" t="t" r="r" b="b"/>
              <a:pathLst>
                <a:path w="2159" h="2159" extrusionOk="0">
                  <a:moveTo>
                    <a:pt x="1794" y="365"/>
                  </a:moveTo>
                  <a:cubicBezTo>
                    <a:pt x="1429" y="1"/>
                    <a:pt x="791" y="1"/>
                    <a:pt x="426" y="365"/>
                  </a:cubicBezTo>
                  <a:cubicBezTo>
                    <a:pt x="426" y="365"/>
                    <a:pt x="426" y="396"/>
                    <a:pt x="396" y="396"/>
                  </a:cubicBezTo>
                  <a:cubicBezTo>
                    <a:pt x="396" y="396"/>
                    <a:pt x="396" y="396"/>
                    <a:pt x="396" y="426"/>
                  </a:cubicBezTo>
                  <a:cubicBezTo>
                    <a:pt x="1" y="791"/>
                    <a:pt x="1" y="1399"/>
                    <a:pt x="365" y="1764"/>
                  </a:cubicBezTo>
                  <a:cubicBezTo>
                    <a:pt x="760" y="2159"/>
                    <a:pt x="1368" y="2159"/>
                    <a:pt x="1733" y="1794"/>
                  </a:cubicBezTo>
                  <a:cubicBezTo>
                    <a:pt x="1733" y="1764"/>
                    <a:pt x="1733" y="1764"/>
                    <a:pt x="1764" y="1764"/>
                  </a:cubicBezTo>
                  <a:cubicBezTo>
                    <a:pt x="1764" y="1764"/>
                    <a:pt x="1764" y="1733"/>
                    <a:pt x="1764" y="1733"/>
                  </a:cubicBezTo>
                  <a:cubicBezTo>
                    <a:pt x="2159" y="1368"/>
                    <a:pt x="2159" y="761"/>
                    <a:pt x="179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960000" y="1378725"/>
              <a:ext cx="54000" cy="53975"/>
            </a:xfrm>
            <a:custGeom>
              <a:avLst/>
              <a:gdLst/>
              <a:ahLst/>
              <a:cxnLst/>
              <a:rect l="l" t="t" r="r" b="b"/>
              <a:pathLst>
                <a:path w="2160" h="2159" extrusionOk="0">
                  <a:moveTo>
                    <a:pt x="1794" y="365"/>
                  </a:moveTo>
                  <a:cubicBezTo>
                    <a:pt x="1430" y="1"/>
                    <a:pt x="822" y="1"/>
                    <a:pt x="426" y="365"/>
                  </a:cubicBezTo>
                  <a:cubicBezTo>
                    <a:pt x="426" y="365"/>
                    <a:pt x="426" y="396"/>
                    <a:pt x="426" y="396"/>
                  </a:cubicBezTo>
                  <a:cubicBezTo>
                    <a:pt x="396" y="396"/>
                    <a:pt x="396" y="396"/>
                    <a:pt x="396" y="426"/>
                  </a:cubicBezTo>
                  <a:cubicBezTo>
                    <a:pt x="1" y="791"/>
                    <a:pt x="1" y="1399"/>
                    <a:pt x="396" y="1764"/>
                  </a:cubicBezTo>
                  <a:cubicBezTo>
                    <a:pt x="761" y="2159"/>
                    <a:pt x="1369" y="2159"/>
                    <a:pt x="1733" y="1794"/>
                  </a:cubicBezTo>
                  <a:cubicBezTo>
                    <a:pt x="1764" y="1764"/>
                    <a:pt x="1764" y="1764"/>
                    <a:pt x="1764" y="1764"/>
                  </a:cubicBezTo>
                  <a:cubicBezTo>
                    <a:pt x="1764" y="1764"/>
                    <a:pt x="1794" y="1733"/>
                    <a:pt x="1794" y="1733"/>
                  </a:cubicBezTo>
                  <a:cubicBezTo>
                    <a:pt x="2159" y="1369"/>
                    <a:pt x="2159" y="761"/>
                    <a:pt x="179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882500" y="1299700"/>
              <a:ext cx="56250" cy="56250"/>
            </a:xfrm>
            <a:custGeom>
              <a:avLst/>
              <a:gdLst/>
              <a:ahLst/>
              <a:cxnLst/>
              <a:rect l="l" t="t" r="r" b="b"/>
              <a:pathLst>
                <a:path w="2250" h="2250" extrusionOk="0">
                  <a:moveTo>
                    <a:pt x="1855" y="396"/>
                  </a:moveTo>
                  <a:cubicBezTo>
                    <a:pt x="1460" y="1"/>
                    <a:pt x="821" y="1"/>
                    <a:pt x="426" y="396"/>
                  </a:cubicBezTo>
                  <a:cubicBezTo>
                    <a:pt x="426" y="396"/>
                    <a:pt x="426" y="396"/>
                    <a:pt x="396" y="396"/>
                  </a:cubicBezTo>
                  <a:cubicBezTo>
                    <a:pt x="396" y="426"/>
                    <a:pt x="396" y="426"/>
                    <a:pt x="396" y="426"/>
                  </a:cubicBezTo>
                  <a:cubicBezTo>
                    <a:pt x="1" y="821"/>
                    <a:pt x="1" y="1460"/>
                    <a:pt x="365" y="1855"/>
                  </a:cubicBezTo>
                  <a:cubicBezTo>
                    <a:pt x="760" y="2250"/>
                    <a:pt x="1399" y="2250"/>
                    <a:pt x="1794" y="1855"/>
                  </a:cubicBezTo>
                  <a:cubicBezTo>
                    <a:pt x="1794" y="1855"/>
                    <a:pt x="1824" y="1855"/>
                    <a:pt x="1824" y="1824"/>
                  </a:cubicBezTo>
                  <a:cubicBezTo>
                    <a:pt x="1824" y="1824"/>
                    <a:pt x="1824" y="1824"/>
                    <a:pt x="1855" y="1824"/>
                  </a:cubicBezTo>
                  <a:cubicBezTo>
                    <a:pt x="2250" y="1429"/>
                    <a:pt x="2250" y="791"/>
                    <a:pt x="185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804225" y="1376450"/>
              <a:ext cx="57025" cy="56250"/>
            </a:xfrm>
            <a:custGeom>
              <a:avLst/>
              <a:gdLst/>
              <a:ahLst/>
              <a:cxnLst/>
              <a:rect l="l" t="t" r="r" b="b"/>
              <a:pathLst>
                <a:path w="2281" h="2250" extrusionOk="0">
                  <a:moveTo>
                    <a:pt x="1885" y="396"/>
                  </a:moveTo>
                  <a:cubicBezTo>
                    <a:pt x="1490" y="1"/>
                    <a:pt x="852" y="1"/>
                    <a:pt x="457" y="396"/>
                  </a:cubicBezTo>
                  <a:cubicBezTo>
                    <a:pt x="426" y="396"/>
                    <a:pt x="426" y="396"/>
                    <a:pt x="426" y="396"/>
                  </a:cubicBezTo>
                  <a:cubicBezTo>
                    <a:pt x="426" y="426"/>
                    <a:pt x="426" y="426"/>
                    <a:pt x="396" y="426"/>
                  </a:cubicBezTo>
                  <a:cubicBezTo>
                    <a:pt x="1" y="821"/>
                    <a:pt x="1" y="1460"/>
                    <a:pt x="396" y="1855"/>
                  </a:cubicBezTo>
                  <a:cubicBezTo>
                    <a:pt x="791" y="2250"/>
                    <a:pt x="1429" y="2250"/>
                    <a:pt x="1825" y="1855"/>
                  </a:cubicBezTo>
                  <a:cubicBezTo>
                    <a:pt x="1825" y="1855"/>
                    <a:pt x="1825" y="1855"/>
                    <a:pt x="1855" y="1824"/>
                  </a:cubicBezTo>
                  <a:cubicBezTo>
                    <a:pt x="1855" y="1824"/>
                    <a:pt x="1855" y="1824"/>
                    <a:pt x="1855" y="1824"/>
                  </a:cubicBezTo>
                  <a:cubicBezTo>
                    <a:pt x="2250" y="1429"/>
                    <a:pt x="2280" y="791"/>
                    <a:pt x="188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726725" y="1297425"/>
              <a:ext cx="58525" cy="58525"/>
            </a:xfrm>
            <a:custGeom>
              <a:avLst/>
              <a:gdLst/>
              <a:ahLst/>
              <a:cxnLst/>
              <a:rect l="l" t="t" r="r" b="b"/>
              <a:pathLst>
                <a:path w="2341" h="2341" extrusionOk="0">
                  <a:moveTo>
                    <a:pt x="1915" y="396"/>
                  </a:moveTo>
                  <a:cubicBezTo>
                    <a:pt x="1520" y="0"/>
                    <a:pt x="852" y="0"/>
                    <a:pt x="456" y="396"/>
                  </a:cubicBezTo>
                  <a:cubicBezTo>
                    <a:pt x="426" y="396"/>
                    <a:pt x="426" y="426"/>
                    <a:pt x="426" y="426"/>
                  </a:cubicBezTo>
                  <a:cubicBezTo>
                    <a:pt x="426" y="426"/>
                    <a:pt x="396" y="426"/>
                    <a:pt x="396" y="426"/>
                  </a:cubicBezTo>
                  <a:cubicBezTo>
                    <a:pt x="0" y="851"/>
                    <a:pt x="0" y="1520"/>
                    <a:pt x="396" y="1915"/>
                  </a:cubicBezTo>
                  <a:cubicBezTo>
                    <a:pt x="791" y="2341"/>
                    <a:pt x="1459" y="2341"/>
                    <a:pt x="1885" y="1946"/>
                  </a:cubicBezTo>
                  <a:cubicBezTo>
                    <a:pt x="1885" y="1915"/>
                    <a:pt x="1885" y="1915"/>
                    <a:pt x="1885" y="1915"/>
                  </a:cubicBezTo>
                  <a:cubicBezTo>
                    <a:pt x="1915" y="1915"/>
                    <a:pt x="1915" y="1885"/>
                    <a:pt x="1915" y="1885"/>
                  </a:cubicBezTo>
                  <a:cubicBezTo>
                    <a:pt x="2341" y="1490"/>
                    <a:pt x="2341" y="821"/>
                    <a:pt x="191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804225" y="1220675"/>
              <a:ext cx="58550" cy="58525"/>
            </a:xfrm>
            <a:custGeom>
              <a:avLst/>
              <a:gdLst/>
              <a:ahLst/>
              <a:cxnLst/>
              <a:rect l="l" t="t" r="r" b="b"/>
              <a:pathLst>
                <a:path w="2342" h="2341" extrusionOk="0">
                  <a:moveTo>
                    <a:pt x="1946" y="396"/>
                  </a:moveTo>
                  <a:cubicBezTo>
                    <a:pt x="1521" y="0"/>
                    <a:pt x="882" y="0"/>
                    <a:pt x="457" y="396"/>
                  </a:cubicBezTo>
                  <a:cubicBezTo>
                    <a:pt x="457" y="396"/>
                    <a:pt x="457" y="426"/>
                    <a:pt x="426" y="426"/>
                  </a:cubicBezTo>
                  <a:cubicBezTo>
                    <a:pt x="426" y="426"/>
                    <a:pt x="426" y="426"/>
                    <a:pt x="426" y="426"/>
                  </a:cubicBezTo>
                  <a:cubicBezTo>
                    <a:pt x="1" y="852"/>
                    <a:pt x="1" y="1520"/>
                    <a:pt x="396" y="1915"/>
                  </a:cubicBezTo>
                  <a:cubicBezTo>
                    <a:pt x="791" y="2341"/>
                    <a:pt x="1490" y="2341"/>
                    <a:pt x="1885" y="1946"/>
                  </a:cubicBezTo>
                  <a:cubicBezTo>
                    <a:pt x="1885" y="1915"/>
                    <a:pt x="1885" y="1915"/>
                    <a:pt x="1916" y="1915"/>
                  </a:cubicBezTo>
                  <a:cubicBezTo>
                    <a:pt x="1916" y="1915"/>
                    <a:pt x="1916" y="1885"/>
                    <a:pt x="1916" y="1885"/>
                  </a:cubicBezTo>
                  <a:cubicBezTo>
                    <a:pt x="2341" y="1490"/>
                    <a:pt x="2341" y="821"/>
                    <a:pt x="1946"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725975" y="1140875"/>
              <a:ext cx="60800" cy="61575"/>
            </a:xfrm>
            <a:custGeom>
              <a:avLst/>
              <a:gdLst/>
              <a:ahLst/>
              <a:cxnLst/>
              <a:rect l="l" t="t" r="r" b="b"/>
              <a:pathLst>
                <a:path w="2432" h="2463" extrusionOk="0">
                  <a:moveTo>
                    <a:pt x="2037" y="457"/>
                  </a:moveTo>
                  <a:cubicBezTo>
                    <a:pt x="1611" y="31"/>
                    <a:pt x="912" y="1"/>
                    <a:pt x="486" y="426"/>
                  </a:cubicBezTo>
                  <a:cubicBezTo>
                    <a:pt x="456" y="457"/>
                    <a:pt x="456" y="457"/>
                    <a:pt x="456" y="457"/>
                  </a:cubicBezTo>
                  <a:cubicBezTo>
                    <a:pt x="456" y="457"/>
                    <a:pt x="456" y="487"/>
                    <a:pt x="426" y="487"/>
                  </a:cubicBezTo>
                  <a:cubicBezTo>
                    <a:pt x="0" y="913"/>
                    <a:pt x="0" y="1612"/>
                    <a:pt x="426" y="2037"/>
                  </a:cubicBezTo>
                  <a:cubicBezTo>
                    <a:pt x="851" y="2463"/>
                    <a:pt x="1550" y="2463"/>
                    <a:pt x="1976" y="2037"/>
                  </a:cubicBezTo>
                  <a:cubicBezTo>
                    <a:pt x="1976" y="2037"/>
                    <a:pt x="1976" y="2037"/>
                    <a:pt x="1976" y="2007"/>
                  </a:cubicBezTo>
                  <a:cubicBezTo>
                    <a:pt x="2006" y="2007"/>
                    <a:pt x="2006" y="2007"/>
                    <a:pt x="2006" y="2007"/>
                  </a:cubicBezTo>
                  <a:cubicBezTo>
                    <a:pt x="2432" y="1581"/>
                    <a:pt x="2432" y="882"/>
                    <a:pt x="2037"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648450" y="1217625"/>
              <a:ext cx="60825" cy="61575"/>
            </a:xfrm>
            <a:custGeom>
              <a:avLst/>
              <a:gdLst/>
              <a:ahLst/>
              <a:cxnLst/>
              <a:rect l="l" t="t" r="r" b="b"/>
              <a:pathLst>
                <a:path w="2433" h="2463" extrusionOk="0">
                  <a:moveTo>
                    <a:pt x="2007" y="457"/>
                  </a:moveTo>
                  <a:cubicBezTo>
                    <a:pt x="1581" y="31"/>
                    <a:pt x="913" y="1"/>
                    <a:pt x="457" y="426"/>
                  </a:cubicBezTo>
                  <a:cubicBezTo>
                    <a:pt x="457" y="457"/>
                    <a:pt x="457" y="457"/>
                    <a:pt x="457" y="457"/>
                  </a:cubicBezTo>
                  <a:cubicBezTo>
                    <a:pt x="426" y="457"/>
                    <a:pt x="426" y="487"/>
                    <a:pt x="426" y="487"/>
                  </a:cubicBezTo>
                  <a:cubicBezTo>
                    <a:pt x="1" y="913"/>
                    <a:pt x="1" y="1612"/>
                    <a:pt x="426" y="2037"/>
                  </a:cubicBezTo>
                  <a:cubicBezTo>
                    <a:pt x="821" y="2463"/>
                    <a:pt x="1520" y="2463"/>
                    <a:pt x="1976" y="2037"/>
                  </a:cubicBezTo>
                  <a:cubicBezTo>
                    <a:pt x="1976" y="2037"/>
                    <a:pt x="1976" y="2037"/>
                    <a:pt x="1976" y="2007"/>
                  </a:cubicBezTo>
                  <a:cubicBezTo>
                    <a:pt x="1976" y="2007"/>
                    <a:pt x="2007" y="2007"/>
                    <a:pt x="2007" y="2007"/>
                  </a:cubicBezTo>
                  <a:cubicBezTo>
                    <a:pt x="2432" y="1581"/>
                    <a:pt x="2432" y="882"/>
                    <a:pt x="2007"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647700" y="1061850"/>
              <a:ext cx="63850" cy="63850"/>
            </a:xfrm>
            <a:custGeom>
              <a:avLst/>
              <a:gdLst/>
              <a:ahLst/>
              <a:cxnLst/>
              <a:rect l="l" t="t" r="r" b="b"/>
              <a:pathLst>
                <a:path w="2554" h="2554" extrusionOk="0">
                  <a:moveTo>
                    <a:pt x="2098" y="457"/>
                  </a:moveTo>
                  <a:cubicBezTo>
                    <a:pt x="1672" y="31"/>
                    <a:pt x="943" y="1"/>
                    <a:pt x="517" y="457"/>
                  </a:cubicBezTo>
                  <a:cubicBezTo>
                    <a:pt x="487" y="457"/>
                    <a:pt x="487" y="487"/>
                    <a:pt x="487" y="487"/>
                  </a:cubicBezTo>
                  <a:cubicBezTo>
                    <a:pt x="487" y="487"/>
                    <a:pt x="456" y="487"/>
                    <a:pt x="456" y="487"/>
                  </a:cubicBezTo>
                  <a:cubicBezTo>
                    <a:pt x="31" y="943"/>
                    <a:pt x="0" y="1642"/>
                    <a:pt x="456" y="2098"/>
                  </a:cubicBezTo>
                  <a:cubicBezTo>
                    <a:pt x="882" y="2554"/>
                    <a:pt x="1611" y="2554"/>
                    <a:pt x="2067" y="2128"/>
                  </a:cubicBezTo>
                  <a:cubicBezTo>
                    <a:pt x="2067" y="2098"/>
                    <a:pt x="2067" y="2098"/>
                    <a:pt x="2067" y="2098"/>
                  </a:cubicBezTo>
                  <a:cubicBezTo>
                    <a:pt x="2098" y="2098"/>
                    <a:pt x="2098" y="2068"/>
                    <a:pt x="2098" y="2068"/>
                  </a:cubicBezTo>
                  <a:cubicBezTo>
                    <a:pt x="2554" y="1642"/>
                    <a:pt x="2554" y="913"/>
                    <a:pt x="2098"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570175" y="1138600"/>
              <a:ext cx="63100" cy="63850"/>
            </a:xfrm>
            <a:custGeom>
              <a:avLst/>
              <a:gdLst/>
              <a:ahLst/>
              <a:cxnLst/>
              <a:rect l="l" t="t" r="r" b="b"/>
              <a:pathLst>
                <a:path w="2524" h="2554" extrusionOk="0">
                  <a:moveTo>
                    <a:pt x="2098" y="457"/>
                  </a:moveTo>
                  <a:cubicBezTo>
                    <a:pt x="1642" y="31"/>
                    <a:pt x="943" y="1"/>
                    <a:pt x="487" y="457"/>
                  </a:cubicBezTo>
                  <a:cubicBezTo>
                    <a:pt x="487" y="457"/>
                    <a:pt x="487" y="487"/>
                    <a:pt x="487" y="487"/>
                  </a:cubicBezTo>
                  <a:cubicBezTo>
                    <a:pt x="457" y="487"/>
                    <a:pt x="457" y="487"/>
                    <a:pt x="457" y="487"/>
                  </a:cubicBezTo>
                  <a:cubicBezTo>
                    <a:pt x="1" y="943"/>
                    <a:pt x="1" y="1642"/>
                    <a:pt x="426" y="2098"/>
                  </a:cubicBezTo>
                  <a:cubicBezTo>
                    <a:pt x="882" y="2554"/>
                    <a:pt x="1612" y="2554"/>
                    <a:pt x="2037" y="2128"/>
                  </a:cubicBezTo>
                  <a:cubicBezTo>
                    <a:pt x="2068" y="2098"/>
                    <a:pt x="2068" y="2098"/>
                    <a:pt x="2068" y="2098"/>
                  </a:cubicBezTo>
                  <a:cubicBezTo>
                    <a:pt x="2068" y="2098"/>
                    <a:pt x="2068" y="2068"/>
                    <a:pt x="2098" y="2068"/>
                  </a:cubicBezTo>
                  <a:cubicBezTo>
                    <a:pt x="2524" y="1642"/>
                    <a:pt x="2524" y="913"/>
                    <a:pt x="2098"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570175" y="982825"/>
              <a:ext cx="65375" cy="66150"/>
            </a:xfrm>
            <a:custGeom>
              <a:avLst/>
              <a:gdLst/>
              <a:ahLst/>
              <a:cxnLst/>
              <a:rect l="l" t="t" r="r" b="b"/>
              <a:pathLst>
                <a:path w="2615" h="2646" extrusionOk="0">
                  <a:moveTo>
                    <a:pt x="2159" y="487"/>
                  </a:moveTo>
                  <a:cubicBezTo>
                    <a:pt x="1703" y="31"/>
                    <a:pt x="974" y="1"/>
                    <a:pt x="487" y="457"/>
                  </a:cubicBezTo>
                  <a:cubicBezTo>
                    <a:pt x="487" y="487"/>
                    <a:pt x="487" y="487"/>
                    <a:pt x="487" y="487"/>
                  </a:cubicBezTo>
                  <a:cubicBezTo>
                    <a:pt x="457" y="487"/>
                    <a:pt x="457" y="517"/>
                    <a:pt x="457" y="517"/>
                  </a:cubicBezTo>
                  <a:cubicBezTo>
                    <a:pt x="1" y="973"/>
                    <a:pt x="1" y="1703"/>
                    <a:pt x="457" y="2189"/>
                  </a:cubicBezTo>
                  <a:cubicBezTo>
                    <a:pt x="913" y="2645"/>
                    <a:pt x="1642" y="2645"/>
                    <a:pt x="2098" y="2189"/>
                  </a:cubicBezTo>
                  <a:cubicBezTo>
                    <a:pt x="2129" y="2189"/>
                    <a:pt x="2129" y="2189"/>
                    <a:pt x="2129" y="2159"/>
                  </a:cubicBezTo>
                  <a:cubicBezTo>
                    <a:pt x="2129" y="2159"/>
                    <a:pt x="2159" y="2159"/>
                    <a:pt x="2159" y="2159"/>
                  </a:cubicBezTo>
                  <a:cubicBezTo>
                    <a:pt x="2615" y="1703"/>
                    <a:pt x="2615" y="943"/>
                    <a:pt x="215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491925" y="1059575"/>
              <a:ext cx="66125" cy="66125"/>
            </a:xfrm>
            <a:custGeom>
              <a:avLst/>
              <a:gdLst/>
              <a:ahLst/>
              <a:cxnLst/>
              <a:rect l="l" t="t" r="r" b="b"/>
              <a:pathLst>
                <a:path w="2645" h="2645" extrusionOk="0">
                  <a:moveTo>
                    <a:pt x="2189" y="487"/>
                  </a:moveTo>
                  <a:cubicBezTo>
                    <a:pt x="1733" y="1"/>
                    <a:pt x="973" y="1"/>
                    <a:pt x="517" y="457"/>
                  </a:cubicBezTo>
                  <a:cubicBezTo>
                    <a:pt x="517" y="487"/>
                    <a:pt x="517" y="487"/>
                    <a:pt x="486" y="487"/>
                  </a:cubicBezTo>
                  <a:cubicBezTo>
                    <a:pt x="486" y="487"/>
                    <a:pt x="486" y="517"/>
                    <a:pt x="486" y="517"/>
                  </a:cubicBezTo>
                  <a:cubicBezTo>
                    <a:pt x="0" y="973"/>
                    <a:pt x="0" y="1703"/>
                    <a:pt x="456" y="2189"/>
                  </a:cubicBezTo>
                  <a:cubicBezTo>
                    <a:pt x="912" y="2645"/>
                    <a:pt x="1672" y="2645"/>
                    <a:pt x="2128" y="2189"/>
                  </a:cubicBezTo>
                  <a:cubicBezTo>
                    <a:pt x="2128" y="2189"/>
                    <a:pt x="2158" y="2189"/>
                    <a:pt x="2158" y="2159"/>
                  </a:cubicBezTo>
                  <a:cubicBezTo>
                    <a:pt x="2158" y="2159"/>
                    <a:pt x="2158" y="2159"/>
                    <a:pt x="2189" y="2159"/>
                  </a:cubicBezTo>
                  <a:cubicBezTo>
                    <a:pt x="2645" y="1703"/>
                    <a:pt x="2645" y="943"/>
                    <a:pt x="218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491925" y="903800"/>
              <a:ext cx="67650" cy="68425"/>
            </a:xfrm>
            <a:custGeom>
              <a:avLst/>
              <a:gdLst/>
              <a:ahLst/>
              <a:cxnLst/>
              <a:rect l="l" t="t" r="r" b="b"/>
              <a:pathLst>
                <a:path w="2706" h="2737" extrusionOk="0">
                  <a:moveTo>
                    <a:pt x="2249" y="487"/>
                  </a:moveTo>
                  <a:cubicBezTo>
                    <a:pt x="1763" y="31"/>
                    <a:pt x="1003" y="0"/>
                    <a:pt x="517" y="487"/>
                  </a:cubicBezTo>
                  <a:cubicBezTo>
                    <a:pt x="517" y="487"/>
                    <a:pt x="517" y="487"/>
                    <a:pt x="517" y="517"/>
                  </a:cubicBezTo>
                  <a:cubicBezTo>
                    <a:pt x="486" y="517"/>
                    <a:pt x="486" y="517"/>
                    <a:pt x="486" y="517"/>
                  </a:cubicBezTo>
                  <a:cubicBezTo>
                    <a:pt x="0" y="1004"/>
                    <a:pt x="0" y="1763"/>
                    <a:pt x="456" y="2250"/>
                  </a:cubicBezTo>
                  <a:cubicBezTo>
                    <a:pt x="942" y="2736"/>
                    <a:pt x="1702" y="2736"/>
                    <a:pt x="2189" y="2250"/>
                  </a:cubicBezTo>
                  <a:cubicBezTo>
                    <a:pt x="2189" y="2250"/>
                    <a:pt x="2219" y="2250"/>
                    <a:pt x="2219" y="2250"/>
                  </a:cubicBezTo>
                  <a:cubicBezTo>
                    <a:pt x="2219" y="2219"/>
                    <a:pt x="2219" y="2219"/>
                    <a:pt x="2249" y="2219"/>
                  </a:cubicBezTo>
                  <a:cubicBezTo>
                    <a:pt x="2705" y="1733"/>
                    <a:pt x="2705" y="973"/>
                    <a:pt x="224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414400" y="980550"/>
              <a:ext cx="67675" cy="68425"/>
            </a:xfrm>
            <a:custGeom>
              <a:avLst/>
              <a:gdLst/>
              <a:ahLst/>
              <a:cxnLst/>
              <a:rect l="l" t="t" r="r" b="b"/>
              <a:pathLst>
                <a:path w="2707" h="2737" extrusionOk="0">
                  <a:moveTo>
                    <a:pt x="2250" y="487"/>
                  </a:moveTo>
                  <a:cubicBezTo>
                    <a:pt x="1764" y="0"/>
                    <a:pt x="1004" y="0"/>
                    <a:pt x="518" y="487"/>
                  </a:cubicBezTo>
                  <a:cubicBezTo>
                    <a:pt x="518" y="487"/>
                    <a:pt x="487" y="487"/>
                    <a:pt x="487" y="517"/>
                  </a:cubicBezTo>
                  <a:cubicBezTo>
                    <a:pt x="487" y="517"/>
                    <a:pt x="487" y="517"/>
                    <a:pt x="457" y="517"/>
                  </a:cubicBezTo>
                  <a:cubicBezTo>
                    <a:pt x="1" y="1003"/>
                    <a:pt x="1" y="1763"/>
                    <a:pt x="457" y="2250"/>
                  </a:cubicBezTo>
                  <a:cubicBezTo>
                    <a:pt x="943" y="2736"/>
                    <a:pt x="1703" y="2736"/>
                    <a:pt x="2189" y="2250"/>
                  </a:cubicBezTo>
                  <a:cubicBezTo>
                    <a:pt x="2189" y="2250"/>
                    <a:pt x="2189" y="2250"/>
                    <a:pt x="2189" y="2250"/>
                  </a:cubicBezTo>
                  <a:cubicBezTo>
                    <a:pt x="2220" y="2219"/>
                    <a:pt x="2220" y="2219"/>
                    <a:pt x="2220" y="2219"/>
                  </a:cubicBezTo>
                  <a:cubicBezTo>
                    <a:pt x="2706" y="1733"/>
                    <a:pt x="2706" y="973"/>
                    <a:pt x="225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336150" y="901525"/>
              <a:ext cx="70675" cy="70700"/>
            </a:xfrm>
            <a:custGeom>
              <a:avLst/>
              <a:gdLst/>
              <a:ahLst/>
              <a:cxnLst/>
              <a:rect l="l" t="t" r="r" b="b"/>
              <a:pathLst>
                <a:path w="2827" h="2828" extrusionOk="0">
                  <a:moveTo>
                    <a:pt x="2341" y="517"/>
                  </a:moveTo>
                  <a:cubicBezTo>
                    <a:pt x="1824" y="0"/>
                    <a:pt x="1034" y="0"/>
                    <a:pt x="547" y="487"/>
                  </a:cubicBezTo>
                  <a:cubicBezTo>
                    <a:pt x="517" y="517"/>
                    <a:pt x="517" y="517"/>
                    <a:pt x="517" y="517"/>
                  </a:cubicBezTo>
                  <a:cubicBezTo>
                    <a:pt x="517" y="517"/>
                    <a:pt x="486" y="517"/>
                    <a:pt x="486" y="547"/>
                  </a:cubicBezTo>
                  <a:cubicBezTo>
                    <a:pt x="0" y="1034"/>
                    <a:pt x="0" y="1824"/>
                    <a:pt x="486" y="2341"/>
                  </a:cubicBezTo>
                  <a:cubicBezTo>
                    <a:pt x="973" y="2827"/>
                    <a:pt x="1763" y="2827"/>
                    <a:pt x="2280" y="2341"/>
                  </a:cubicBezTo>
                  <a:cubicBezTo>
                    <a:pt x="2280" y="2341"/>
                    <a:pt x="2280" y="2310"/>
                    <a:pt x="2280" y="2310"/>
                  </a:cubicBezTo>
                  <a:cubicBezTo>
                    <a:pt x="2280" y="2310"/>
                    <a:pt x="2310" y="2310"/>
                    <a:pt x="2310" y="2310"/>
                  </a:cubicBezTo>
                  <a:cubicBezTo>
                    <a:pt x="2796" y="1794"/>
                    <a:pt x="2827" y="1003"/>
                    <a:pt x="234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413650" y="824775"/>
              <a:ext cx="70700" cy="70700"/>
            </a:xfrm>
            <a:custGeom>
              <a:avLst/>
              <a:gdLst/>
              <a:ahLst/>
              <a:cxnLst/>
              <a:rect l="l" t="t" r="r" b="b"/>
              <a:pathLst>
                <a:path w="2828" h="2828" extrusionOk="0">
                  <a:moveTo>
                    <a:pt x="2341" y="517"/>
                  </a:moveTo>
                  <a:cubicBezTo>
                    <a:pt x="1855" y="0"/>
                    <a:pt x="1034" y="0"/>
                    <a:pt x="548" y="487"/>
                  </a:cubicBezTo>
                  <a:cubicBezTo>
                    <a:pt x="548" y="517"/>
                    <a:pt x="548" y="517"/>
                    <a:pt x="517" y="517"/>
                  </a:cubicBezTo>
                  <a:cubicBezTo>
                    <a:pt x="517" y="517"/>
                    <a:pt x="517" y="517"/>
                    <a:pt x="517" y="547"/>
                  </a:cubicBezTo>
                  <a:cubicBezTo>
                    <a:pt x="0" y="1034"/>
                    <a:pt x="0" y="1824"/>
                    <a:pt x="487" y="2341"/>
                  </a:cubicBezTo>
                  <a:cubicBezTo>
                    <a:pt x="973" y="2827"/>
                    <a:pt x="1794" y="2827"/>
                    <a:pt x="2280" y="2341"/>
                  </a:cubicBezTo>
                  <a:cubicBezTo>
                    <a:pt x="2280" y="2341"/>
                    <a:pt x="2280" y="2310"/>
                    <a:pt x="2310" y="2310"/>
                  </a:cubicBezTo>
                  <a:cubicBezTo>
                    <a:pt x="2310" y="2310"/>
                    <a:pt x="2310" y="2310"/>
                    <a:pt x="2310" y="2310"/>
                  </a:cubicBezTo>
                  <a:cubicBezTo>
                    <a:pt x="2827" y="1794"/>
                    <a:pt x="2827" y="1003"/>
                    <a:pt x="234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181125" y="898475"/>
              <a:ext cx="72975" cy="72975"/>
            </a:xfrm>
            <a:custGeom>
              <a:avLst/>
              <a:gdLst/>
              <a:ahLst/>
              <a:cxnLst/>
              <a:rect l="l" t="t" r="r" b="b"/>
              <a:pathLst>
                <a:path w="2919" h="2919" extrusionOk="0">
                  <a:moveTo>
                    <a:pt x="517" y="2372"/>
                  </a:moveTo>
                  <a:cubicBezTo>
                    <a:pt x="1003" y="2888"/>
                    <a:pt x="1854" y="2919"/>
                    <a:pt x="2371" y="2402"/>
                  </a:cubicBezTo>
                  <a:cubicBezTo>
                    <a:pt x="2371" y="2402"/>
                    <a:pt x="2371" y="2372"/>
                    <a:pt x="2371" y="2372"/>
                  </a:cubicBezTo>
                  <a:cubicBezTo>
                    <a:pt x="2371" y="2372"/>
                    <a:pt x="2402" y="2372"/>
                    <a:pt x="2402" y="2372"/>
                  </a:cubicBezTo>
                  <a:cubicBezTo>
                    <a:pt x="2918" y="1855"/>
                    <a:pt x="2918" y="1034"/>
                    <a:pt x="2402" y="517"/>
                  </a:cubicBezTo>
                  <a:cubicBezTo>
                    <a:pt x="1915" y="1"/>
                    <a:pt x="1064" y="1"/>
                    <a:pt x="578" y="487"/>
                  </a:cubicBezTo>
                  <a:cubicBezTo>
                    <a:pt x="547" y="517"/>
                    <a:pt x="547" y="517"/>
                    <a:pt x="547" y="517"/>
                  </a:cubicBezTo>
                  <a:cubicBezTo>
                    <a:pt x="547" y="517"/>
                    <a:pt x="517" y="548"/>
                    <a:pt x="517" y="548"/>
                  </a:cubicBezTo>
                  <a:cubicBezTo>
                    <a:pt x="0" y="1065"/>
                    <a:pt x="0" y="1885"/>
                    <a:pt x="517" y="23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2367325" y="3034525"/>
              <a:ext cx="7625" cy="8400"/>
            </a:xfrm>
            <a:custGeom>
              <a:avLst/>
              <a:gdLst/>
              <a:ahLst/>
              <a:cxnLst/>
              <a:rect l="l" t="t" r="r" b="b"/>
              <a:pathLst>
                <a:path w="305" h="336" extrusionOk="0">
                  <a:moveTo>
                    <a:pt x="274" y="61"/>
                  </a:moveTo>
                  <a:cubicBezTo>
                    <a:pt x="214" y="1"/>
                    <a:pt x="122" y="1"/>
                    <a:pt x="92" y="61"/>
                  </a:cubicBezTo>
                  <a:cubicBezTo>
                    <a:pt x="62" y="61"/>
                    <a:pt x="92" y="92"/>
                    <a:pt x="62" y="92"/>
                  </a:cubicBezTo>
                  <a:cubicBezTo>
                    <a:pt x="62" y="92"/>
                    <a:pt x="62" y="92"/>
                    <a:pt x="31" y="92"/>
                  </a:cubicBezTo>
                  <a:cubicBezTo>
                    <a:pt x="1" y="153"/>
                    <a:pt x="1" y="244"/>
                    <a:pt x="31" y="274"/>
                  </a:cubicBezTo>
                  <a:cubicBezTo>
                    <a:pt x="92" y="335"/>
                    <a:pt x="183" y="335"/>
                    <a:pt x="214" y="274"/>
                  </a:cubicBezTo>
                  <a:cubicBezTo>
                    <a:pt x="244" y="274"/>
                    <a:pt x="244" y="274"/>
                    <a:pt x="244" y="244"/>
                  </a:cubicBezTo>
                  <a:cubicBezTo>
                    <a:pt x="244" y="244"/>
                    <a:pt x="274" y="244"/>
                    <a:pt x="274" y="244"/>
                  </a:cubicBezTo>
                  <a:cubicBezTo>
                    <a:pt x="305" y="183"/>
                    <a:pt x="305"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2289075" y="3111275"/>
              <a:ext cx="8375" cy="8375"/>
            </a:xfrm>
            <a:custGeom>
              <a:avLst/>
              <a:gdLst/>
              <a:ahLst/>
              <a:cxnLst/>
              <a:rect l="l" t="t" r="r" b="b"/>
              <a:pathLst>
                <a:path w="335" h="335" extrusionOk="0">
                  <a:moveTo>
                    <a:pt x="274" y="61"/>
                  </a:moveTo>
                  <a:cubicBezTo>
                    <a:pt x="243" y="1"/>
                    <a:pt x="152" y="1"/>
                    <a:pt x="91" y="61"/>
                  </a:cubicBezTo>
                  <a:cubicBezTo>
                    <a:pt x="91" y="61"/>
                    <a:pt x="91" y="92"/>
                    <a:pt x="91" y="92"/>
                  </a:cubicBezTo>
                  <a:cubicBezTo>
                    <a:pt x="91" y="92"/>
                    <a:pt x="61" y="92"/>
                    <a:pt x="61" y="92"/>
                  </a:cubicBezTo>
                  <a:cubicBezTo>
                    <a:pt x="0" y="153"/>
                    <a:pt x="0" y="244"/>
                    <a:pt x="61" y="274"/>
                  </a:cubicBezTo>
                  <a:cubicBezTo>
                    <a:pt x="122" y="335"/>
                    <a:pt x="182" y="335"/>
                    <a:pt x="243" y="274"/>
                  </a:cubicBezTo>
                  <a:cubicBezTo>
                    <a:pt x="243" y="274"/>
                    <a:pt x="243" y="274"/>
                    <a:pt x="243" y="244"/>
                  </a:cubicBezTo>
                  <a:cubicBezTo>
                    <a:pt x="274" y="244"/>
                    <a:pt x="274" y="244"/>
                    <a:pt x="274" y="244"/>
                  </a:cubicBezTo>
                  <a:cubicBezTo>
                    <a:pt x="334" y="183"/>
                    <a:pt x="334"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2289075" y="2955500"/>
              <a:ext cx="10650" cy="10675"/>
            </a:xfrm>
            <a:custGeom>
              <a:avLst/>
              <a:gdLst/>
              <a:ahLst/>
              <a:cxnLst/>
              <a:rect l="l" t="t" r="r" b="b"/>
              <a:pathLst>
                <a:path w="426" h="427" extrusionOk="0">
                  <a:moveTo>
                    <a:pt x="365" y="61"/>
                  </a:moveTo>
                  <a:cubicBezTo>
                    <a:pt x="274" y="1"/>
                    <a:pt x="182" y="1"/>
                    <a:pt x="122" y="61"/>
                  </a:cubicBezTo>
                  <a:cubicBezTo>
                    <a:pt x="91" y="92"/>
                    <a:pt x="91" y="92"/>
                    <a:pt x="91" y="92"/>
                  </a:cubicBezTo>
                  <a:cubicBezTo>
                    <a:pt x="91" y="122"/>
                    <a:pt x="61" y="122"/>
                    <a:pt x="61" y="122"/>
                  </a:cubicBezTo>
                  <a:cubicBezTo>
                    <a:pt x="0" y="183"/>
                    <a:pt x="0" y="304"/>
                    <a:pt x="61" y="365"/>
                  </a:cubicBezTo>
                  <a:cubicBezTo>
                    <a:pt x="122" y="426"/>
                    <a:pt x="243" y="426"/>
                    <a:pt x="304" y="365"/>
                  </a:cubicBezTo>
                  <a:cubicBezTo>
                    <a:pt x="304" y="365"/>
                    <a:pt x="304" y="335"/>
                    <a:pt x="334" y="335"/>
                  </a:cubicBezTo>
                  <a:cubicBezTo>
                    <a:pt x="334" y="335"/>
                    <a:pt x="334" y="335"/>
                    <a:pt x="365" y="335"/>
                  </a:cubicBezTo>
                  <a:cubicBezTo>
                    <a:pt x="426" y="244"/>
                    <a:pt x="426" y="153"/>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2211550" y="3032250"/>
              <a:ext cx="10675" cy="10675"/>
            </a:xfrm>
            <a:custGeom>
              <a:avLst/>
              <a:gdLst/>
              <a:ahLst/>
              <a:cxnLst/>
              <a:rect l="l" t="t" r="r" b="b"/>
              <a:pathLst>
                <a:path w="427" h="427" extrusionOk="0">
                  <a:moveTo>
                    <a:pt x="335" y="61"/>
                  </a:moveTo>
                  <a:cubicBezTo>
                    <a:pt x="274" y="0"/>
                    <a:pt x="183" y="0"/>
                    <a:pt x="92" y="61"/>
                  </a:cubicBezTo>
                  <a:cubicBezTo>
                    <a:pt x="92" y="92"/>
                    <a:pt x="92" y="92"/>
                    <a:pt x="92" y="92"/>
                  </a:cubicBezTo>
                  <a:cubicBezTo>
                    <a:pt x="92" y="122"/>
                    <a:pt x="61" y="122"/>
                    <a:pt x="61" y="122"/>
                  </a:cubicBezTo>
                  <a:cubicBezTo>
                    <a:pt x="1" y="183"/>
                    <a:pt x="1" y="304"/>
                    <a:pt x="61" y="365"/>
                  </a:cubicBezTo>
                  <a:cubicBezTo>
                    <a:pt x="122" y="426"/>
                    <a:pt x="244" y="426"/>
                    <a:pt x="305" y="365"/>
                  </a:cubicBezTo>
                  <a:cubicBezTo>
                    <a:pt x="305" y="365"/>
                    <a:pt x="305" y="335"/>
                    <a:pt x="305" y="335"/>
                  </a:cubicBezTo>
                  <a:cubicBezTo>
                    <a:pt x="335" y="335"/>
                    <a:pt x="335" y="335"/>
                    <a:pt x="335" y="304"/>
                  </a:cubicBezTo>
                  <a:cubicBezTo>
                    <a:pt x="426" y="244"/>
                    <a:pt x="426" y="15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2210800" y="2876475"/>
              <a:ext cx="12925" cy="12950"/>
            </a:xfrm>
            <a:custGeom>
              <a:avLst/>
              <a:gdLst/>
              <a:ahLst/>
              <a:cxnLst/>
              <a:rect l="l" t="t" r="r" b="b"/>
              <a:pathLst>
                <a:path w="517" h="518" extrusionOk="0">
                  <a:moveTo>
                    <a:pt x="426" y="92"/>
                  </a:moveTo>
                  <a:cubicBezTo>
                    <a:pt x="365" y="0"/>
                    <a:pt x="213" y="0"/>
                    <a:pt x="122" y="92"/>
                  </a:cubicBezTo>
                  <a:cubicBezTo>
                    <a:pt x="122" y="92"/>
                    <a:pt x="122" y="92"/>
                    <a:pt x="122" y="122"/>
                  </a:cubicBezTo>
                  <a:cubicBezTo>
                    <a:pt x="122" y="122"/>
                    <a:pt x="91" y="122"/>
                    <a:pt x="91" y="122"/>
                  </a:cubicBezTo>
                  <a:cubicBezTo>
                    <a:pt x="0" y="213"/>
                    <a:pt x="0" y="335"/>
                    <a:pt x="91" y="426"/>
                  </a:cubicBezTo>
                  <a:cubicBezTo>
                    <a:pt x="183" y="517"/>
                    <a:pt x="304" y="517"/>
                    <a:pt x="395" y="426"/>
                  </a:cubicBezTo>
                  <a:cubicBezTo>
                    <a:pt x="395" y="426"/>
                    <a:pt x="395" y="426"/>
                    <a:pt x="426" y="426"/>
                  </a:cubicBezTo>
                  <a:cubicBezTo>
                    <a:pt x="426" y="396"/>
                    <a:pt x="426" y="396"/>
                    <a:pt x="426" y="396"/>
                  </a:cubicBezTo>
                  <a:cubicBezTo>
                    <a:pt x="517" y="304"/>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2133275" y="2953225"/>
              <a:ext cx="12950" cy="12950"/>
            </a:xfrm>
            <a:custGeom>
              <a:avLst/>
              <a:gdLst/>
              <a:ahLst/>
              <a:cxnLst/>
              <a:rect l="l" t="t" r="r" b="b"/>
              <a:pathLst>
                <a:path w="518" h="518" extrusionOk="0">
                  <a:moveTo>
                    <a:pt x="426" y="92"/>
                  </a:moveTo>
                  <a:cubicBezTo>
                    <a:pt x="335" y="0"/>
                    <a:pt x="214" y="0"/>
                    <a:pt x="122" y="92"/>
                  </a:cubicBezTo>
                  <a:cubicBezTo>
                    <a:pt x="122" y="92"/>
                    <a:pt x="122" y="92"/>
                    <a:pt x="92" y="122"/>
                  </a:cubicBezTo>
                  <a:cubicBezTo>
                    <a:pt x="92" y="122"/>
                    <a:pt x="92" y="122"/>
                    <a:pt x="92" y="122"/>
                  </a:cubicBezTo>
                  <a:cubicBezTo>
                    <a:pt x="1" y="213"/>
                    <a:pt x="1" y="335"/>
                    <a:pt x="92" y="426"/>
                  </a:cubicBezTo>
                  <a:cubicBezTo>
                    <a:pt x="153" y="517"/>
                    <a:pt x="305" y="517"/>
                    <a:pt x="396" y="426"/>
                  </a:cubicBezTo>
                  <a:cubicBezTo>
                    <a:pt x="396" y="426"/>
                    <a:pt x="396" y="426"/>
                    <a:pt x="396" y="426"/>
                  </a:cubicBezTo>
                  <a:cubicBezTo>
                    <a:pt x="396" y="395"/>
                    <a:pt x="426" y="395"/>
                    <a:pt x="426" y="395"/>
                  </a:cubicBezTo>
                  <a:cubicBezTo>
                    <a:pt x="518" y="304"/>
                    <a:pt x="518"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2132525" y="2797450"/>
              <a:ext cx="15975" cy="15225"/>
            </a:xfrm>
            <a:custGeom>
              <a:avLst/>
              <a:gdLst/>
              <a:ahLst/>
              <a:cxnLst/>
              <a:rect l="l" t="t" r="r" b="b"/>
              <a:pathLst>
                <a:path w="639" h="609" extrusionOk="0">
                  <a:moveTo>
                    <a:pt x="517" y="91"/>
                  </a:moveTo>
                  <a:cubicBezTo>
                    <a:pt x="426" y="0"/>
                    <a:pt x="274" y="0"/>
                    <a:pt x="152" y="91"/>
                  </a:cubicBezTo>
                  <a:cubicBezTo>
                    <a:pt x="152" y="122"/>
                    <a:pt x="152" y="122"/>
                    <a:pt x="152" y="122"/>
                  </a:cubicBezTo>
                  <a:cubicBezTo>
                    <a:pt x="122" y="122"/>
                    <a:pt x="122" y="152"/>
                    <a:pt x="122" y="152"/>
                  </a:cubicBezTo>
                  <a:cubicBezTo>
                    <a:pt x="31" y="243"/>
                    <a:pt x="0" y="395"/>
                    <a:pt x="122" y="517"/>
                  </a:cubicBezTo>
                  <a:cubicBezTo>
                    <a:pt x="213" y="608"/>
                    <a:pt x="365" y="608"/>
                    <a:pt x="487" y="517"/>
                  </a:cubicBezTo>
                  <a:cubicBezTo>
                    <a:pt x="487" y="517"/>
                    <a:pt x="487" y="487"/>
                    <a:pt x="487" y="487"/>
                  </a:cubicBezTo>
                  <a:cubicBezTo>
                    <a:pt x="517" y="487"/>
                    <a:pt x="517" y="487"/>
                    <a:pt x="517" y="456"/>
                  </a:cubicBezTo>
                  <a:cubicBezTo>
                    <a:pt x="639" y="365"/>
                    <a:pt x="639" y="213"/>
                    <a:pt x="51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2055025" y="2874200"/>
              <a:ext cx="15225" cy="15225"/>
            </a:xfrm>
            <a:custGeom>
              <a:avLst/>
              <a:gdLst/>
              <a:ahLst/>
              <a:cxnLst/>
              <a:rect l="l" t="t" r="r" b="b"/>
              <a:pathLst>
                <a:path w="609" h="609" extrusionOk="0">
                  <a:moveTo>
                    <a:pt x="517" y="91"/>
                  </a:moveTo>
                  <a:cubicBezTo>
                    <a:pt x="426" y="0"/>
                    <a:pt x="243" y="0"/>
                    <a:pt x="152" y="91"/>
                  </a:cubicBezTo>
                  <a:cubicBezTo>
                    <a:pt x="152" y="122"/>
                    <a:pt x="152" y="122"/>
                    <a:pt x="122" y="122"/>
                  </a:cubicBezTo>
                  <a:cubicBezTo>
                    <a:pt x="122" y="122"/>
                    <a:pt x="122" y="152"/>
                    <a:pt x="91" y="152"/>
                  </a:cubicBezTo>
                  <a:cubicBezTo>
                    <a:pt x="0" y="243"/>
                    <a:pt x="0" y="395"/>
                    <a:pt x="91" y="517"/>
                  </a:cubicBezTo>
                  <a:cubicBezTo>
                    <a:pt x="213" y="608"/>
                    <a:pt x="365" y="608"/>
                    <a:pt x="456" y="517"/>
                  </a:cubicBezTo>
                  <a:cubicBezTo>
                    <a:pt x="486" y="517"/>
                    <a:pt x="486" y="487"/>
                    <a:pt x="486" y="487"/>
                  </a:cubicBezTo>
                  <a:cubicBezTo>
                    <a:pt x="486" y="487"/>
                    <a:pt x="517" y="487"/>
                    <a:pt x="517" y="487"/>
                  </a:cubicBezTo>
                  <a:cubicBezTo>
                    <a:pt x="608" y="365"/>
                    <a:pt x="608" y="213"/>
                    <a:pt x="51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1976750" y="2795175"/>
              <a:ext cx="18250" cy="17500"/>
            </a:xfrm>
            <a:custGeom>
              <a:avLst/>
              <a:gdLst/>
              <a:ahLst/>
              <a:cxnLst/>
              <a:rect l="l" t="t" r="r" b="b"/>
              <a:pathLst>
                <a:path w="730" h="700" extrusionOk="0">
                  <a:moveTo>
                    <a:pt x="608" y="122"/>
                  </a:moveTo>
                  <a:cubicBezTo>
                    <a:pt x="487" y="0"/>
                    <a:pt x="304" y="0"/>
                    <a:pt x="183" y="122"/>
                  </a:cubicBezTo>
                  <a:cubicBezTo>
                    <a:pt x="152" y="122"/>
                    <a:pt x="152" y="122"/>
                    <a:pt x="152" y="152"/>
                  </a:cubicBezTo>
                  <a:cubicBezTo>
                    <a:pt x="152" y="152"/>
                    <a:pt x="122" y="152"/>
                    <a:pt x="122" y="152"/>
                  </a:cubicBezTo>
                  <a:cubicBezTo>
                    <a:pt x="0" y="274"/>
                    <a:pt x="0" y="456"/>
                    <a:pt x="122" y="578"/>
                  </a:cubicBezTo>
                  <a:cubicBezTo>
                    <a:pt x="244" y="699"/>
                    <a:pt x="426" y="699"/>
                    <a:pt x="547" y="578"/>
                  </a:cubicBezTo>
                  <a:cubicBezTo>
                    <a:pt x="578" y="578"/>
                    <a:pt x="578" y="578"/>
                    <a:pt x="578" y="578"/>
                  </a:cubicBezTo>
                  <a:cubicBezTo>
                    <a:pt x="578" y="547"/>
                    <a:pt x="578" y="547"/>
                    <a:pt x="608" y="547"/>
                  </a:cubicBezTo>
                  <a:cubicBezTo>
                    <a:pt x="730" y="426"/>
                    <a:pt x="730" y="243"/>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2055025" y="2718425"/>
              <a:ext cx="17500" cy="17500"/>
            </a:xfrm>
            <a:custGeom>
              <a:avLst/>
              <a:gdLst/>
              <a:ahLst/>
              <a:cxnLst/>
              <a:rect l="l" t="t" r="r" b="b"/>
              <a:pathLst>
                <a:path w="700" h="700" extrusionOk="0">
                  <a:moveTo>
                    <a:pt x="578" y="122"/>
                  </a:moveTo>
                  <a:cubicBezTo>
                    <a:pt x="456" y="0"/>
                    <a:pt x="274" y="0"/>
                    <a:pt x="152" y="122"/>
                  </a:cubicBezTo>
                  <a:cubicBezTo>
                    <a:pt x="152" y="122"/>
                    <a:pt x="152" y="122"/>
                    <a:pt x="122" y="152"/>
                  </a:cubicBezTo>
                  <a:cubicBezTo>
                    <a:pt x="122" y="152"/>
                    <a:pt x="122" y="152"/>
                    <a:pt x="122" y="152"/>
                  </a:cubicBezTo>
                  <a:cubicBezTo>
                    <a:pt x="0" y="274"/>
                    <a:pt x="0" y="456"/>
                    <a:pt x="122" y="578"/>
                  </a:cubicBezTo>
                  <a:cubicBezTo>
                    <a:pt x="213" y="699"/>
                    <a:pt x="426" y="699"/>
                    <a:pt x="547" y="578"/>
                  </a:cubicBezTo>
                  <a:cubicBezTo>
                    <a:pt x="547" y="578"/>
                    <a:pt x="547" y="578"/>
                    <a:pt x="547" y="578"/>
                  </a:cubicBezTo>
                  <a:cubicBezTo>
                    <a:pt x="547" y="547"/>
                    <a:pt x="578" y="547"/>
                    <a:pt x="578" y="547"/>
                  </a:cubicBezTo>
                  <a:cubicBezTo>
                    <a:pt x="699" y="426"/>
                    <a:pt x="699" y="24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1976750" y="2639375"/>
              <a:ext cx="19775" cy="19800"/>
            </a:xfrm>
            <a:custGeom>
              <a:avLst/>
              <a:gdLst/>
              <a:ahLst/>
              <a:cxnLst/>
              <a:rect l="l" t="t" r="r" b="b"/>
              <a:pathLst>
                <a:path w="791" h="792" extrusionOk="0">
                  <a:moveTo>
                    <a:pt x="669" y="123"/>
                  </a:moveTo>
                  <a:cubicBezTo>
                    <a:pt x="547" y="1"/>
                    <a:pt x="304" y="1"/>
                    <a:pt x="183" y="123"/>
                  </a:cubicBezTo>
                  <a:cubicBezTo>
                    <a:pt x="183" y="153"/>
                    <a:pt x="183" y="153"/>
                    <a:pt x="152" y="153"/>
                  </a:cubicBezTo>
                  <a:cubicBezTo>
                    <a:pt x="152" y="153"/>
                    <a:pt x="152" y="153"/>
                    <a:pt x="122" y="183"/>
                  </a:cubicBezTo>
                  <a:cubicBezTo>
                    <a:pt x="0" y="305"/>
                    <a:pt x="0" y="518"/>
                    <a:pt x="122" y="670"/>
                  </a:cubicBezTo>
                  <a:cubicBezTo>
                    <a:pt x="274" y="791"/>
                    <a:pt x="487" y="791"/>
                    <a:pt x="608" y="670"/>
                  </a:cubicBezTo>
                  <a:cubicBezTo>
                    <a:pt x="639" y="670"/>
                    <a:pt x="639" y="639"/>
                    <a:pt x="639" y="639"/>
                  </a:cubicBezTo>
                  <a:cubicBezTo>
                    <a:pt x="639" y="639"/>
                    <a:pt x="669" y="639"/>
                    <a:pt x="669" y="609"/>
                  </a:cubicBezTo>
                  <a:cubicBezTo>
                    <a:pt x="791" y="487"/>
                    <a:pt x="791" y="275"/>
                    <a:pt x="669"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1899250" y="2716125"/>
              <a:ext cx="19775" cy="19800"/>
            </a:xfrm>
            <a:custGeom>
              <a:avLst/>
              <a:gdLst/>
              <a:ahLst/>
              <a:cxnLst/>
              <a:rect l="l" t="t" r="r" b="b"/>
              <a:pathLst>
                <a:path w="791" h="792" extrusionOk="0">
                  <a:moveTo>
                    <a:pt x="669" y="123"/>
                  </a:moveTo>
                  <a:cubicBezTo>
                    <a:pt x="517" y="1"/>
                    <a:pt x="304" y="1"/>
                    <a:pt x="182" y="123"/>
                  </a:cubicBezTo>
                  <a:cubicBezTo>
                    <a:pt x="152" y="153"/>
                    <a:pt x="152" y="153"/>
                    <a:pt x="152" y="153"/>
                  </a:cubicBezTo>
                  <a:cubicBezTo>
                    <a:pt x="152" y="153"/>
                    <a:pt x="122" y="153"/>
                    <a:pt x="122" y="183"/>
                  </a:cubicBezTo>
                  <a:cubicBezTo>
                    <a:pt x="0" y="305"/>
                    <a:pt x="0" y="518"/>
                    <a:pt x="122" y="670"/>
                  </a:cubicBezTo>
                  <a:cubicBezTo>
                    <a:pt x="243" y="791"/>
                    <a:pt x="486" y="791"/>
                    <a:pt x="608" y="670"/>
                  </a:cubicBezTo>
                  <a:cubicBezTo>
                    <a:pt x="608" y="670"/>
                    <a:pt x="608" y="639"/>
                    <a:pt x="638" y="639"/>
                  </a:cubicBezTo>
                  <a:cubicBezTo>
                    <a:pt x="638" y="639"/>
                    <a:pt x="638" y="639"/>
                    <a:pt x="638" y="609"/>
                  </a:cubicBezTo>
                  <a:cubicBezTo>
                    <a:pt x="790" y="487"/>
                    <a:pt x="790" y="274"/>
                    <a:pt x="669"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1898475" y="2560350"/>
              <a:ext cx="22825" cy="22075"/>
            </a:xfrm>
            <a:custGeom>
              <a:avLst/>
              <a:gdLst/>
              <a:ahLst/>
              <a:cxnLst/>
              <a:rect l="l" t="t" r="r" b="b"/>
              <a:pathLst>
                <a:path w="913" h="883" extrusionOk="0">
                  <a:moveTo>
                    <a:pt x="761" y="153"/>
                  </a:moveTo>
                  <a:cubicBezTo>
                    <a:pt x="609" y="1"/>
                    <a:pt x="365" y="1"/>
                    <a:pt x="213" y="153"/>
                  </a:cubicBezTo>
                  <a:cubicBezTo>
                    <a:pt x="183" y="153"/>
                    <a:pt x="183" y="153"/>
                    <a:pt x="183" y="183"/>
                  </a:cubicBezTo>
                  <a:cubicBezTo>
                    <a:pt x="183" y="183"/>
                    <a:pt x="153" y="183"/>
                    <a:pt x="153" y="183"/>
                  </a:cubicBezTo>
                  <a:cubicBezTo>
                    <a:pt x="1" y="335"/>
                    <a:pt x="1" y="578"/>
                    <a:pt x="153" y="730"/>
                  </a:cubicBezTo>
                  <a:cubicBezTo>
                    <a:pt x="305" y="882"/>
                    <a:pt x="548" y="882"/>
                    <a:pt x="700" y="730"/>
                  </a:cubicBezTo>
                  <a:cubicBezTo>
                    <a:pt x="700" y="730"/>
                    <a:pt x="730" y="730"/>
                    <a:pt x="730" y="700"/>
                  </a:cubicBezTo>
                  <a:cubicBezTo>
                    <a:pt x="730" y="700"/>
                    <a:pt x="730" y="700"/>
                    <a:pt x="761" y="700"/>
                  </a:cubicBezTo>
                  <a:cubicBezTo>
                    <a:pt x="912" y="548"/>
                    <a:pt x="912" y="305"/>
                    <a:pt x="76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1820975" y="2637100"/>
              <a:ext cx="22050" cy="22075"/>
            </a:xfrm>
            <a:custGeom>
              <a:avLst/>
              <a:gdLst/>
              <a:ahLst/>
              <a:cxnLst/>
              <a:rect l="l" t="t" r="r" b="b"/>
              <a:pathLst>
                <a:path w="882" h="883" extrusionOk="0">
                  <a:moveTo>
                    <a:pt x="730" y="153"/>
                  </a:moveTo>
                  <a:cubicBezTo>
                    <a:pt x="578" y="1"/>
                    <a:pt x="335" y="1"/>
                    <a:pt x="183" y="153"/>
                  </a:cubicBezTo>
                  <a:cubicBezTo>
                    <a:pt x="183" y="153"/>
                    <a:pt x="183" y="153"/>
                    <a:pt x="183" y="183"/>
                  </a:cubicBezTo>
                  <a:cubicBezTo>
                    <a:pt x="152" y="183"/>
                    <a:pt x="152" y="183"/>
                    <a:pt x="152" y="183"/>
                  </a:cubicBezTo>
                  <a:cubicBezTo>
                    <a:pt x="0" y="335"/>
                    <a:pt x="0" y="578"/>
                    <a:pt x="152" y="730"/>
                  </a:cubicBezTo>
                  <a:cubicBezTo>
                    <a:pt x="304" y="882"/>
                    <a:pt x="547" y="882"/>
                    <a:pt x="699" y="730"/>
                  </a:cubicBezTo>
                  <a:cubicBezTo>
                    <a:pt x="699" y="730"/>
                    <a:pt x="699" y="730"/>
                    <a:pt x="699" y="730"/>
                  </a:cubicBezTo>
                  <a:cubicBezTo>
                    <a:pt x="730" y="700"/>
                    <a:pt x="730" y="700"/>
                    <a:pt x="730" y="700"/>
                  </a:cubicBezTo>
                  <a:cubicBezTo>
                    <a:pt x="88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1820200" y="2481325"/>
              <a:ext cx="25100" cy="24350"/>
            </a:xfrm>
            <a:custGeom>
              <a:avLst/>
              <a:gdLst/>
              <a:ahLst/>
              <a:cxnLst/>
              <a:rect l="l" t="t" r="r" b="b"/>
              <a:pathLst>
                <a:path w="1004" h="974" extrusionOk="0">
                  <a:moveTo>
                    <a:pt x="822" y="153"/>
                  </a:moveTo>
                  <a:cubicBezTo>
                    <a:pt x="670" y="1"/>
                    <a:pt x="396" y="1"/>
                    <a:pt x="214" y="153"/>
                  </a:cubicBezTo>
                  <a:cubicBezTo>
                    <a:pt x="214" y="153"/>
                    <a:pt x="214" y="183"/>
                    <a:pt x="214" y="183"/>
                  </a:cubicBezTo>
                  <a:cubicBezTo>
                    <a:pt x="214" y="183"/>
                    <a:pt x="183" y="183"/>
                    <a:pt x="183" y="213"/>
                  </a:cubicBezTo>
                  <a:cubicBezTo>
                    <a:pt x="31" y="365"/>
                    <a:pt x="1" y="639"/>
                    <a:pt x="183" y="821"/>
                  </a:cubicBezTo>
                  <a:cubicBezTo>
                    <a:pt x="335" y="973"/>
                    <a:pt x="609" y="973"/>
                    <a:pt x="791" y="821"/>
                  </a:cubicBezTo>
                  <a:cubicBezTo>
                    <a:pt x="791" y="791"/>
                    <a:pt x="791" y="791"/>
                    <a:pt x="791" y="791"/>
                  </a:cubicBezTo>
                  <a:cubicBezTo>
                    <a:pt x="822" y="791"/>
                    <a:pt x="822" y="791"/>
                    <a:pt x="822" y="761"/>
                  </a:cubicBezTo>
                  <a:cubicBezTo>
                    <a:pt x="1004" y="609"/>
                    <a:pt x="1004" y="335"/>
                    <a:pt x="822"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1742700" y="2558075"/>
              <a:ext cx="25100" cy="24350"/>
            </a:xfrm>
            <a:custGeom>
              <a:avLst/>
              <a:gdLst/>
              <a:ahLst/>
              <a:cxnLst/>
              <a:rect l="l" t="t" r="r" b="b"/>
              <a:pathLst>
                <a:path w="1004" h="974" extrusionOk="0">
                  <a:moveTo>
                    <a:pt x="821" y="153"/>
                  </a:moveTo>
                  <a:cubicBezTo>
                    <a:pt x="669" y="1"/>
                    <a:pt x="396" y="1"/>
                    <a:pt x="213" y="153"/>
                  </a:cubicBezTo>
                  <a:cubicBezTo>
                    <a:pt x="213" y="183"/>
                    <a:pt x="213" y="183"/>
                    <a:pt x="213" y="183"/>
                  </a:cubicBezTo>
                  <a:cubicBezTo>
                    <a:pt x="183" y="183"/>
                    <a:pt x="183" y="183"/>
                    <a:pt x="183" y="213"/>
                  </a:cubicBezTo>
                  <a:cubicBezTo>
                    <a:pt x="0" y="365"/>
                    <a:pt x="0" y="639"/>
                    <a:pt x="183" y="821"/>
                  </a:cubicBezTo>
                  <a:cubicBezTo>
                    <a:pt x="335" y="973"/>
                    <a:pt x="608" y="973"/>
                    <a:pt x="791" y="821"/>
                  </a:cubicBezTo>
                  <a:cubicBezTo>
                    <a:pt x="791" y="791"/>
                    <a:pt x="791" y="791"/>
                    <a:pt x="791" y="791"/>
                  </a:cubicBezTo>
                  <a:cubicBezTo>
                    <a:pt x="791" y="791"/>
                    <a:pt x="821" y="791"/>
                    <a:pt x="821" y="761"/>
                  </a:cubicBezTo>
                  <a:cubicBezTo>
                    <a:pt x="1004" y="609"/>
                    <a:pt x="1004" y="335"/>
                    <a:pt x="82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1742700" y="2402300"/>
              <a:ext cx="26625" cy="26625"/>
            </a:xfrm>
            <a:custGeom>
              <a:avLst/>
              <a:gdLst/>
              <a:ahLst/>
              <a:cxnLst/>
              <a:rect l="l" t="t" r="r" b="b"/>
              <a:pathLst>
                <a:path w="1065" h="1065" extrusionOk="0">
                  <a:moveTo>
                    <a:pt x="882" y="183"/>
                  </a:moveTo>
                  <a:cubicBezTo>
                    <a:pt x="700" y="1"/>
                    <a:pt x="396" y="1"/>
                    <a:pt x="213" y="183"/>
                  </a:cubicBezTo>
                  <a:cubicBezTo>
                    <a:pt x="213" y="183"/>
                    <a:pt x="213" y="183"/>
                    <a:pt x="213" y="183"/>
                  </a:cubicBezTo>
                  <a:cubicBezTo>
                    <a:pt x="183" y="213"/>
                    <a:pt x="183" y="213"/>
                    <a:pt x="183" y="213"/>
                  </a:cubicBezTo>
                  <a:cubicBezTo>
                    <a:pt x="0" y="396"/>
                    <a:pt x="0" y="700"/>
                    <a:pt x="183" y="882"/>
                  </a:cubicBezTo>
                  <a:cubicBezTo>
                    <a:pt x="365" y="1064"/>
                    <a:pt x="669" y="1064"/>
                    <a:pt x="852" y="882"/>
                  </a:cubicBezTo>
                  <a:cubicBezTo>
                    <a:pt x="852" y="882"/>
                    <a:pt x="852" y="882"/>
                    <a:pt x="852" y="852"/>
                  </a:cubicBezTo>
                  <a:cubicBezTo>
                    <a:pt x="882" y="852"/>
                    <a:pt x="882" y="852"/>
                    <a:pt x="882" y="852"/>
                  </a:cubicBezTo>
                  <a:cubicBezTo>
                    <a:pt x="1064" y="669"/>
                    <a:pt x="1064"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1664425" y="2479050"/>
              <a:ext cx="27375" cy="26625"/>
            </a:xfrm>
            <a:custGeom>
              <a:avLst/>
              <a:gdLst/>
              <a:ahLst/>
              <a:cxnLst/>
              <a:rect l="l" t="t" r="r" b="b"/>
              <a:pathLst>
                <a:path w="1095" h="1065" extrusionOk="0">
                  <a:moveTo>
                    <a:pt x="913" y="183"/>
                  </a:moveTo>
                  <a:cubicBezTo>
                    <a:pt x="730" y="1"/>
                    <a:pt x="426" y="1"/>
                    <a:pt x="244" y="183"/>
                  </a:cubicBezTo>
                  <a:cubicBezTo>
                    <a:pt x="244" y="183"/>
                    <a:pt x="244" y="183"/>
                    <a:pt x="214" y="183"/>
                  </a:cubicBezTo>
                  <a:cubicBezTo>
                    <a:pt x="214" y="213"/>
                    <a:pt x="214" y="213"/>
                    <a:pt x="214" y="213"/>
                  </a:cubicBezTo>
                  <a:cubicBezTo>
                    <a:pt x="1" y="396"/>
                    <a:pt x="1" y="700"/>
                    <a:pt x="183" y="882"/>
                  </a:cubicBezTo>
                  <a:cubicBezTo>
                    <a:pt x="396" y="1064"/>
                    <a:pt x="669" y="1064"/>
                    <a:pt x="852" y="882"/>
                  </a:cubicBezTo>
                  <a:cubicBezTo>
                    <a:pt x="882" y="882"/>
                    <a:pt x="882" y="882"/>
                    <a:pt x="882" y="852"/>
                  </a:cubicBezTo>
                  <a:cubicBezTo>
                    <a:pt x="882" y="852"/>
                    <a:pt x="913" y="852"/>
                    <a:pt x="913" y="852"/>
                  </a:cubicBezTo>
                  <a:cubicBezTo>
                    <a:pt x="1095" y="669"/>
                    <a:pt x="1095" y="365"/>
                    <a:pt x="91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1664425" y="2323275"/>
              <a:ext cx="29675" cy="28900"/>
            </a:xfrm>
            <a:custGeom>
              <a:avLst/>
              <a:gdLst/>
              <a:ahLst/>
              <a:cxnLst/>
              <a:rect l="l" t="t" r="r" b="b"/>
              <a:pathLst>
                <a:path w="1187" h="1156" extrusionOk="0">
                  <a:moveTo>
                    <a:pt x="973" y="183"/>
                  </a:moveTo>
                  <a:cubicBezTo>
                    <a:pt x="791" y="0"/>
                    <a:pt x="457" y="0"/>
                    <a:pt x="244" y="183"/>
                  </a:cubicBezTo>
                  <a:cubicBezTo>
                    <a:pt x="244" y="183"/>
                    <a:pt x="244" y="213"/>
                    <a:pt x="244" y="213"/>
                  </a:cubicBezTo>
                  <a:cubicBezTo>
                    <a:pt x="214" y="213"/>
                    <a:pt x="214" y="213"/>
                    <a:pt x="214" y="244"/>
                  </a:cubicBezTo>
                  <a:cubicBezTo>
                    <a:pt x="1" y="426"/>
                    <a:pt x="1" y="760"/>
                    <a:pt x="214" y="973"/>
                  </a:cubicBezTo>
                  <a:cubicBezTo>
                    <a:pt x="396" y="1155"/>
                    <a:pt x="730" y="1155"/>
                    <a:pt x="913" y="973"/>
                  </a:cubicBezTo>
                  <a:cubicBezTo>
                    <a:pt x="943" y="943"/>
                    <a:pt x="943" y="943"/>
                    <a:pt x="943" y="943"/>
                  </a:cubicBezTo>
                  <a:cubicBezTo>
                    <a:pt x="943" y="943"/>
                    <a:pt x="973" y="943"/>
                    <a:pt x="973" y="912"/>
                  </a:cubicBezTo>
                  <a:cubicBezTo>
                    <a:pt x="1186" y="730"/>
                    <a:pt x="1186" y="396"/>
                    <a:pt x="97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1586925" y="2400025"/>
              <a:ext cx="28900" cy="28900"/>
            </a:xfrm>
            <a:custGeom>
              <a:avLst/>
              <a:gdLst/>
              <a:ahLst/>
              <a:cxnLst/>
              <a:rect l="l" t="t" r="r" b="b"/>
              <a:pathLst>
                <a:path w="1156" h="1156" extrusionOk="0">
                  <a:moveTo>
                    <a:pt x="973" y="183"/>
                  </a:moveTo>
                  <a:cubicBezTo>
                    <a:pt x="760" y="0"/>
                    <a:pt x="426" y="0"/>
                    <a:pt x="244" y="183"/>
                  </a:cubicBezTo>
                  <a:cubicBezTo>
                    <a:pt x="244" y="183"/>
                    <a:pt x="213" y="213"/>
                    <a:pt x="213" y="213"/>
                  </a:cubicBezTo>
                  <a:cubicBezTo>
                    <a:pt x="213" y="213"/>
                    <a:pt x="213" y="213"/>
                    <a:pt x="183" y="244"/>
                  </a:cubicBezTo>
                  <a:cubicBezTo>
                    <a:pt x="0" y="426"/>
                    <a:pt x="0" y="760"/>
                    <a:pt x="183" y="973"/>
                  </a:cubicBezTo>
                  <a:cubicBezTo>
                    <a:pt x="396" y="1155"/>
                    <a:pt x="699" y="1155"/>
                    <a:pt x="912" y="973"/>
                  </a:cubicBezTo>
                  <a:cubicBezTo>
                    <a:pt x="912" y="943"/>
                    <a:pt x="912" y="943"/>
                    <a:pt x="943" y="943"/>
                  </a:cubicBezTo>
                  <a:cubicBezTo>
                    <a:pt x="943" y="943"/>
                    <a:pt x="943" y="943"/>
                    <a:pt x="973" y="912"/>
                  </a:cubicBezTo>
                  <a:cubicBezTo>
                    <a:pt x="1155" y="730"/>
                    <a:pt x="1155" y="396"/>
                    <a:pt x="97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1586150" y="2243475"/>
              <a:ext cx="31950" cy="31950"/>
            </a:xfrm>
            <a:custGeom>
              <a:avLst/>
              <a:gdLst/>
              <a:ahLst/>
              <a:cxnLst/>
              <a:rect l="l" t="t" r="r" b="b"/>
              <a:pathLst>
                <a:path w="1278" h="1278" extrusionOk="0">
                  <a:moveTo>
                    <a:pt x="1065" y="244"/>
                  </a:moveTo>
                  <a:cubicBezTo>
                    <a:pt x="852" y="31"/>
                    <a:pt x="487" y="1"/>
                    <a:pt x="275" y="244"/>
                  </a:cubicBezTo>
                  <a:cubicBezTo>
                    <a:pt x="275" y="244"/>
                    <a:pt x="275" y="244"/>
                    <a:pt x="244" y="244"/>
                  </a:cubicBezTo>
                  <a:cubicBezTo>
                    <a:pt x="244" y="274"/>
                    <a:pt x="244" y="274"/>
                    <a:pt x="214" y="274"/>
                  </a:cubicBezTo>
                  <a:cubicBezTo>
                    <a:pt x="1" y="487"/>
                    <a:pt x="1" y="852"/>
                    <a:pt x="214" y="1065"/>
                  </a:cubicBezTo>
                  <a:cubicBezTo>
                    <a:pt x="427" y="1277"/>
                    <a:pt x="791" y="1277"/>
                    <a:pt x="1004" y="1065"/>
                  </a:cubicBezTo>
                  <a:cubicBezTo>
                    <a:pt x="1034" y="1065"/>
                    <a:pt x="1034" y="1065"/>
                    <a:pt x="1034" y="1034"/>
                  </a:cubicBezTo>
                  <a:cubicBezTo>
                    <a:pt x="1034" y="1034"/>
                    <a:pt x="1034" y="1034"/>
                    <a:pt x="1065" y="1034"/>
                  </a:cubicBezTo>
                  <a:cubicBezTo>
                    <a:pt x="1278" y="822"/>
                    <a:pt x="1278" y="457"/>
                    <a:pt x="106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1508650" y="2320225"/>
              <a:ext cx="31950" cy="31950"/>
            </a:xfrm>
            <a:custGeom>
              <a:avLst/>
              <a:gdLst/>
              <a:ahLst/>
              <a:cxnLst/>
              <a:rect l="l" t="t" r="r" b="b"/>
              <a:pathLst>
                <a:path w="1278" h="1278" extrusionOk="0">
                  <a:moveTo>
                    <a:pt x="1064" y="244"/>
                  </a:moveTo>
                  <a:cubicBezTo>
                    <a:pt x="821" y="31"/>
                    <a:pt x="487" y="1"/>
                    <a:pt x="274" y="214"/>
                  </a:cubicBezTo>
                  <a:cubicBezTo>
                    <a:pt x="244" y="244"/>
                    <a:pt x="244" y="244"/>
                    <a:pt x="244" y="244"/>
                  </a:cubicBezTo>
                  <a:cubicBezTo>
                    <a:pt x="244" y="274"/>
                    <a:pt x="213" y="274"/>
                    <a:pt x="213" y="274"/>
                  </a:cubicBezTo>
                  <a:cubicBezTo>
                    <a:pt x="1" y="487"/>
                    <a:pt x="1" y="852"/>
                    <a:pt x="213" y="1065"/>
                  </a:cubicBezTo>
                  <a:cubicBezTo>
                    <a:pt x="426" y="1277"/>
                    <a:pt x="791" y="1277"/>
                    <a:pt x="1004" y="1065"/>
                  </a:cubicBezTo>
                  <a:cubicBezTo>
                    <a:pt x="1004" y="1065"/>
                    <a:pt x="1004" y="1065"/>
                    <a:pt x="1034" y="1034"/>
                  </a:cubicBezTo>
                  <a:cubicBezTo>
                    <a:pt x="1034" y="1034"/>
                    <a:pt x="1034" y="1034"/>
                    <a:pt x="1034" y="1034"/>
                  </a:cubicBezTo>
                  <a:cubicBezTo>
                    <a:pt x="1277" y="822"/>
                    <a:pt x="1277" y="457"/>
                    <a:pt x="1064"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1507900" y="2164450"/>
              <a:ext cx="34225" cy="34225"/>
            </a:xfrm>
            <a:custGeom>
              <a:avLst/>
              <a:gdLst/>
              <a:ahLst/>
              <a:cxnLst/>
              <a:rect l="l" t="t" r="r" b="b"/>
              <a:pathLst>
                <a:path w="1369" h="1369" extrusionOk="0">
                  <a:moveTo>
                    <a:pt x="1155" y="244"/>
                  </a:moveTo>
                  <a:cubicBezTo>
                    <a:pt x="912" y="1"/>
                    <a:pt x="547" y="1"/>
                    <a:pt x="304" y="244"/>
                  </a:cubicBezTo>
                  <a:cubicBezTo>
                    <a:pt x="274" y="244"/>
                    <a:pt x="274" y="274"/>
                    <a:pt x="274" y="274"/>
                  </a:cubicBezTo>
                  <a:cubicBezTo>
                    <a:pt x="274" y="274"/>
                    <a:pt x="274" y="274"/>
                    <a:pt x="243" y="274"/>
                  </a:cubicBezTo>
                  <a:cubicBezTo>
                    <a:pt x="31" y="517"/>
                    <a:pt x="0" y="913"/>
                    <a:pt x="243" y="1125"/>
                  </a:cubicBezTo>
                  <a:cubicBezTo>
                    <a:pt x="487" y="1369"/>
                    <a:pt x="851" y="1369"/>
                    <a:pt x="1094" y="1156"/>
                  </a:cubicBezTo>
                  <a:cubicBezTo>
                    <a:pt x="1094" y="1125"/>
                    <a:pt x="1094" y="1125"/>
                    <a:pt x="1125" y="1125"/>
                  </a:cubicBezTo>
                  <a:cubicBezTo>
                    <a:pt x="1125" y="1125"/>
                    <a:pt x="1125" y="1095"/>
                    <a:pt x="1155" y="1095"/>
                  </a:cubicBezTo>
                  <a:cubicBezTo>
                    <a:pt x="1368" y="882"/>
                    <a:pt x="1368" y="487"/>
                    <a:pt x="115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1430375" y="2241200"/>
              <a:ext cx="34225" cy="34225"/>
            </a:xfrm>
            <a:custGeom>
              <a:avLst/>
              <a:gdLst/>
              <a:ahLst/>
              <a:cxnLst/>
              <a:rect l="l" t="t" r="r" b="b"/>
              <a:pathLst>
                <a:path w="1369" h="1369" extrusionOk="0">
                  <a:moveTo>
                    <a:pt x="1126" y="244"/>
                  </a:moveTo>
                  <a:cubicBezTo>
                    <a:pt x="913" y="31"/>
                    <a:pt x="518" y="1"/>
                    <a:pt x="274" y="244"/>
                  </a:cubicBezTo>
                  <a:cubicBezTo>
                    <a:pt x="274" y="244"/>
                    <a:pt x="274" y="274"/>
                    <a:pt x="274" y="274"/>
                  </a:cubicBezTo>
                  <a:cubicBezTo>
                    <a:pt x="274" y="274"/>
                    <a:pt x="244" y="274"/>
                    <a:pt x="244" y="305"/>
                  </a:cubicBezTo>
                  <a:cubicBezTo>
                    <a:pt x="1" y="517"/>
                    <a:pt x="1" y="913"/>
                    <a:pt x="244" y="1125"/>
                  </a:cubicBezTo>
                  <a:cubicBezTo>
                    <a:pt x="487" y="1368"/>
                    <a:pt x="852" y="1368"/>
                    <a:pt x="1095" y="1156"/>
                  </a:cubicBezTo>
                  <a:cubicBezTo>
                    <a:pt x="1095" y="1125"/>
                    <a:pt x="1095" y="1125"/>
                    <a:pt x="1095" y="1125"/>
                  </a:cubicBezTo>
                  <a:cubicBezTo>
                    <a:pt x="1126" y="1125"/>
                    <a:pt x="1126" y="1125"/>
                    <a:pt x="1126" y="1095"/>
                  </a:cubicBezTo>
                  <a:cubicBezTo>
                    <a:pt x="1369" y="882"/>
                    <a:pt x="1369" y="487"/>
                    <a:pt x="112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1430375" y="2085425"/>
              <a:ext cx="36500" cy="36500"/>
            </a:xfrm>
            <a:custGeom>
              <a:avLst/>
              <a:gdLst/>
              <a:ahLst/>
              <a:cxnLst/>
              <a:rect l="l" t="t" r="r" b="b"/>
              <a:pathLst>
                <a:path w="1460" h="1460" extrusionOk="0">
                  <a:moveTo>
                    <a:pt x="1217" y="274"/>
                  </a:moveTo>
                  <a:cubicBezTo>
                    <a:pt x="943" y="31"/>
                    <a:pt x="548" y="1"/>
                    <a:pt x="305" y="274"/>
                  </a:cubicBezTo>
                  <a:cubicBezTo>
                    <a:pt x="274" y="274"/>
                    <a:pt x="274" y="274"/>
                    <a:pt x="274" y="274"/>
                  </a:cubicBezTo>
                  <a:cubicBezTo>
                    <a:pt x="274" y="305"/>
                    <a:pt x="244" y="305"/>
                    <a:pt x="244" y="305"/>
                  </a:cubicBezTo>
                  <a:cubicBezTo>
                    <a:pt x="1" y="548"/>
                    <a:pt x="1" y="973"/>
                    <a:pt x="244" y="1216"/>
                  </a:cubicBezTo>
                  <a:cubicBezTo>
                    <a:pt x="487" y="1460"/>
                    <a:pt x="913" y="1460"/>
                    <a:pt x="1156" y="1216"/>
                  </a:cubicBezTo>
                  <a:cubicBezTo>
                    <a:pt x="1156" y="1216"/>
                    <a:pt x="1156" y="1216"/>
                    <a:pt x="1156" y="1186"/>
                  </a:cubicBezTo>
                  <a:cubicBezTo>
                    <a:pt x="1186" y="1186"/>
                    <a:pt x="1186" y="1186"/>
                    <a:pt x="1186" y="1186"/>
                  </a:cubicBezTo>
                  <a:cubicBezTo>
                    <a:pt x="1460" y="912"/>
                    <a:pt x="1460" y="517"/>
                    <a:pt x="121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1352125" y="2162175"/>
              <a:ext cx="37250" cy="36500"/>
            </a:xfrm>
            <a:custGeom>
              <a:avLst/>
              <a:gdLst/>
              <a:ahLst/>
              <a:cxnLst/>
              <a:rect l="l" t="t" r="r" b="b"/>
              <a:pathLst>
                <a:path w="1490" h="1460" extrusionOk="0">
                  <a:moveTo>
                    <a:pt x="1216" y="274"/>
                  </a:moveTo>
                  <a:cubicBezTo>
                    <a:pt x="973" y="1"/>
                    <a:pt x="578" y="1"/>
                    <a:pt x="304" y="274"/>
                  </a:cubicBezTo>
                  <a:cubicBezTo>
                    <a:pt x="304" y="274"/>
                    <a:pt x="304" y="274"/>
                    <a:pt x="304" y="274"/>
                  </a:cubicBezTo>
                  <a:cubicBezTo>
                    <a:pt x="274" y="305"/>
                    <a:pt x="274" y="305"/>
                    <a:pt x="274" y="305"/>
                  </a:cubicBezTo>
                  <a:cubicBezTo>
                    <a:pt x="30" y="548"/>
                    <a:pt x="0" y="973"/>
                    <a:pt x="274" y="1216"/>
                  </a:cubicBezTo>
                  <a:cubicBezTo>
                    <a:pt x="517" y="1460"/>
                    <a:pt x="912" y="1460"/>
                    <a:pt x="1186" y="1216"/>
                  </a:cubicBezTo>
                  <a:cubicBezTo>
                    <a:pt x="1186" y="1216"/>
                    <a:pt x="1186" y="1216"/>
                    <a:pt x="1186" y="1186"/>
                  </a:cubicBezTo>
                  <a:cubicBezTo>
                    <a:pt x="1186" y="1186"/>
                    <a:pt x="1216" y="1186"/>
                    <a:pt x="1216" y="1186"/>
                  </a:cubicBezTo>
                  <a:cubicBezTo>
                    <a:pt x="1459" y="943"/>
                    <a:pt x="1489" y="517"/>
                    <a:pt x="121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1352125" y="2006400"/>
              <a:ext cx="38775" cy="38775"/>
            </a:xfrm>
            <a:custGeom>
              <a:avLst/>
              <a:gdLst/>
              <a:ahLst/>
              <a:cxnLst/>
              <a:rect l="l" t="t" r="r" b="b"/>
              <a:pathLst>
                <a:path w="1551" h="1551" extrusionOk="0">
                  <a:moveTo>
                    <a:pt x="1277" y="274"/>
                  </a:moveTo>
                  <a:cubicBezTo>
                    <a:pt x="1034" y="0"/>
                    <a:pt x="578" y="0"/>
                    <a:pt x="304" y="274"/>
                  </a:cubicBezTo>
                  <a:cubicBezTo>
                    <a:pt x="304" y="274"/>
                    <a:pt x="304" y="304"/>
                    <a:pt x="304" y="304"/>
                  </a:cubicBezTo>
                  <a:cubicBezTo>
                    <a:pt x="304" y="304"/>
                    <a:pt x="274" y="304"/>
                    <a:pt x="274" y="304"/>
                  </a:cubicBezTo>
                  <a:cubicBezTo>
                    <a:pt x="0" y="578"/>
                    <a:pt x="0" y="1004"/>
                    <a:pt x="274" y="1277"/>
                  </a:cubicBezTo>
                  <a:cubicBezTo>
                    <a:pt x="547" y="1551"/>
                    <a:pt x="973" y="1551"/>
                    <a:pt x="1246" y="1307"/>
                  </a:cubicBezTo>
                  <a:cubicBezTo>
                    <a:pt x="1246" y="1277"/>
                    <a:pt x="1246" y="1277"/>
                    <a:pt x="1246" y="1277"/>
                  </a:cubicBezTo>
                  <a:cubicBezTo>
                    <a:pt x="1277" y="1277"/>
                    <a:pt x="1277" y="1247"/>
                    <a:pt x="1277" y="1247"/>
                  </a:cubicBezTo>
                  <a:cubicBezTo>
                    <a:pt x="1550" y="973"/>
                    <a:pt x="1550"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1274600" y="2083150"/>
              <a:ext cx="38775" cy="38775"/>
            </a:xfrm>
            <a:custGeom>
              <a:avLst/>
              <a:gdLst/>
              <a:ahLst/>
              <a:cxnLst/>
              <a:rect l="l" t="t" r="r" b="b"/>
              <a:pathLst>
                <a:path w="1551" h="1551" extrusionOk="0">
                  <a:moveTo>
                    <a:pt x="1277" y="274"/>
                  </a:moveTo>
                  <a:cubicBezTo>
                    <a:pt x="1004" y="0"/>
                    <a:pt x="578" y="0"/>
                    <a:pt x="305" y="274"/>
                  </a:cubicBezTo>
                  <a:cubicBezTo>
                    <a:pt x="305" y="274"/>
                    <a:pt x="305" y="304"/>
                    <a:pt x="274" y="304"/>
                  </a:cubicBezTo>
                  <a:cubicBezTo>
                    <a:pt x="274" y="304"/>
                    <a:pt x="274" y="304"/>
                    <a:pt x="274" y="304"/>
                  </a:cubicBezTo>
                  <a:cubicBezTo>
                    <a:pt x="1" y="578"/>
                    <a:pt x="1" y="1034"/>
                    <a:pt x="244" y="1277"/>
                  </a:cubicBezTo>
                  <a:cubicBezTo>
                    <a:pt x="517" y="1551"/>
                    <a:pt x="973" y="1551"/>
                    <a:pt x="1217" y="1307"/>
                  </a:cubicBezTo>
                  <a:cubicBezTo>
                    <a:pt x="1247" y="1277"/>
                    <a:pt x="1247" y="1277"/>
                    <a:pt x="1247" y="1277"/>
                  </a:cubicBezTo>
                  <a:cubicBezTo>
                    <a:pt x="1247" y="1277"/>
                    <a:pt x="1277" y="1247"/>
                    <a:pt x="1277" y="1247"/>
                  </a:cubicBezTo>
                  <a:cubicBezTo>
                    <a:pt x="1551" y="973"/>
                    <a:pt x="1551"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1196325" y="2004125"/>
              <a:ext cx="41075" cy="41050"/>
            </a:xfrm>
            <a:custGeom>
              <a:avLst/>
              <a:gdLst/>
              <a:ahLst/>
              <a:cxnLst/>
              <a:rect l="l" t="t" r="r" b="b"/>
              <a:pathLst>
                <a:path w="1643" h="1642" extrusionOk="0">
                  <a:moveTo>
                    <a:pt x="1369" y="304"/>
                  </a:moveTo>
                  <a:cubicBezTo>
                    <a:pt x="1065" y="0"/>
                    <a:pt x="609" y="0"/>
                    <a:pt x="335" y="304"/>
                  </a:cubicBezTo>
                  <a:cubicBezTo>
                    <a:pt x="335" y="304"/>
                    <a:pt x="335" y="304"/>
                    <a:pt x="305" y="304"/>
                  </a:cubicBezTo>
                  <a:cubicBezTo>
                    <a:pt x="305" y="335"/>
                    <a:pt x="305" y="335"/>
                    <a:pt x="305" y="335"/>
                  </a:cubicBezTo>
                  <a:cubicBezTo>
                    <a:pt x="1" y="608"/>
                    <a:pt x="1" y="1064"/>
                    <a:pt x="275" y="1368"/>
                  </a:cubicBezTo>
                  <a:cubicBezTo>
                    <a:pt x="579" y="1642"/>
                    <a:pt x="1034" y="1642"/>
                    <a:pt x="1308" y="1368"/>
                  </a:cubicBezTo>
                  <a:cubicBezTo>
                    <a:pt x="1308" y="1368"/>
                    <a:pt x="1308" y="1368"/>
                    <a:pt x="1338" y="1338"/>
                  </a:cubicBezTo>
                  <a:cubicBezTo>
                    <a:pt x="1338" y="1338"/>
                    <a:pt x="1338" y="1338"/>
                    <a:pt x="1369" y="1338"/>
                  </a:cubicBezTo>
                  <a:cubicBezTo>
                    <a:pt x="1642" y="1034"/>
                    <a:pt x="1642" y="578"/>
                    <a:pt x="13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1273850" y="1927375"/>
              <a:ext cx="41050" cy="41050"/>
            </a:xfrm>
            <a:custGeom>
              <a:avLst/>
              <a:gdLst/>
              <a:ahLst/>
              <a:cxnLst/>
              <a:rect l="l" t="t" r="r" b="b"/>
              <a:pathLst>
                <a:path w="1642" h="1642" extrusionOk="0">
                  <a:moveTo>
                    <a:pt x="1368" y="304"/>
                  </a:moveTo>
                  <a:cubicBezTo>
                    <a:pt x="1095" y="0"/>
                    <a:pt x="639" y="0"/>
                    <a:pt x="335" y="304"/>
                  </a:cubicBezTo>
                  <a:cubicBezTo>
                    <a:pt x="335" y="304"/>
                    <a:pt x="335" y="304"/>
                    <a:pt x="335" y="304"/>
                  </a:cubicBezTo>
                  <a:cubicBezTo>
                    <a:pt x="304" y="335"/>
                    <a:pt x="304" y="335"/>
                    <a:pt x="304" y="335"/>
                  </a:cubicBezTo>
                  <a:cubicBezTo>
                    <a:pt x="0" y="608"/>
                    <a:pt x="0" y="1064"/>
                    <a:pt x="304" y="1368"/>
                  </a:cubicBezTo>
                  <a:cubicBezTo>
                    <a:pt x="578" y="1642"/>
                    <a:pt x="1034" y="1642"/>
                    <a:pt x="1338" y="1368"/>
                  </a:cubicBezTo>
                  <a:cubicBezTo>
                    <a:pt x="1338" y="1368"/>
                    <a:pt x="1338" y="1368"/>
                    <a:pt x="1338" y="1338"/>
                  </a:cubicBezTo>
                  <a:cubicBezTo>
                    <a:pt x="1338" y="1338"/>
                    <a:pt x="1368" y="1338"/>
                    <a:pt x="1368" y="1338"/>
                  </a:cubicBezTo>
                  <a:cubicBezTo>
                    <a:pt x="1642" y="1034"/>
                    <a:pt x="1642" y="578"/>
                    <a:pt x="136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1118075" y="1925100"/>
              <a:ext cx="44100" cy="43325"/>
            </a:xfrm>
            <a:custGeom>
              <a:avLst/>
              <a:gdLst/>
              <a:ahLst/>
              <a:cxnLst/>
              <a:rect l="l" t="t" r="r" b="b"/>
              <a:pathLst>
                <a:path w="1764" h="1733" extrusionOk="0">
                  <a:moveTo>
                    <a:pt x="1459" y="304"/>
                  </a:moveTo>
                  <a:cubicBezTo>
                    <a:pt x="1155" y="0"/>
                    <a:pt x="669" y="0"/>
                    <a:pt x="365" y="304"/>
                  </a:cubicBezTo>
                  <a:cubicBezTo>
                    <a:pt x="335" y="304"/>
                    <a:pt x="335" y="334"/>
                    <a:pt x="335" y="334"/>
                  </a:cubicBezTo>
                  <a:cubicBezTo>
                    <a:pt x="335" y="334"/>
                    <a:pt x="304" y="334"/>
                    <a:pt x="304" y="334"/>
                  </a:cubicBezTo>
                  <a:cubicBezTo>
                    <a:pt x="0" y="638"/>
                    <a:pt x="0" y="1125"/>
                    <a:pt x="304" y="1429"/>
                  </a:cubicBezTo>
                  <a:cubicBezTo>
                    <a:pt x="608" y="1733"/>
                    <a:pt x="1094" y="1733"/>
                    <a:pt x="1398" y="1459"/>
                  </a:cubicBezTo>
                  <a:cubicBezTo>
                    <a:pt x="1398" y="1429"/>
                    <a:pt x="1398" y="1429"/>
                    <a:pt x="1429" y="1429"/>
                  </a:cubicBezTo>
                  <a:cubicBezTo>
                    <a:pt x="1429" y="1429"/>
                    <a:pt x="1429" y="1398"/>
                    <a:pt x="1429" y="1398"/>
                  </a:cubicBezTo>
                  <a:cubicBezTo>
                    <a:pt x="1733" y="1094"/>
                    <a:pt x="1763" y="608"/>
                    <a:pt x="145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1195575" y="1848350"/>
              <a:ext cx="44100" cy="43325"/>
            </a:xfrm>
            <a:custGeom>
              <a:avLst/>
              <a:gdLst/>
              <a:ahLst/>
              <a:cxnLst/>
              <a:rect l="l" t="t" r="r" b="b"/>
              <a:pathLst>
                <a:path w="1764" h="1733" extrusionOk="0">
                  <a:moveTo>
                    <a:pt x="1460" y="304"/>
                  </a:moveTo>
                  <a:cubicBezTo>
                    <a:pt x="1156" y="0"/>
                    <a:pt x="669" y="0"/>
                    <a:pt x="365" y="304"/>
                  </a:cubicBezTo>
                  <a:cubicBezTo>
                    <a:pt x="365" y="304"/>
                    <a:pt x="365" y="335"/>
                    <a:pt x="335" y="335"/>
                  </a:cubicBezTo>
                  <a:cubicBezTo>
                    <a:pt x="335" y="335"/>
                    <a:pt x="335" y="335"/>
                    <a:pt x="335" y="335"/>
                  </a:cubicBezTo>
                  <a:cubicBezTo>
                    <a:pt x="31" y="638"/>
                    <a:pt x="1" y="1125"/>
                    <a:pt x="305" y="1429"/>
                  </a:cubicBezTo>
                  <a:cubicBezTo>
                    <a:pt x="609" y="1733"/>
                    <a:pt x="1095" y="1733"/>
                    <a:pt x="1399" y="1459"/>
                  </a:cubicBezTo>
                  <a:cubicBezTo>
                    <a:pt x="1429" y="1429"/>
                    <a:pt x="1429" y="1429"/>
                    <a:pt x="1429" y="1429"/>
                  </a:cubicBezTo>
                  <a:cubicBezTo>
                    <a:pt x="1429" y="1429"/>
                    <a:pt x="1429" y="1398"/>
                    <a:pt x="1460" y="1398"/>
                  </a:cubicBezTo>
                  <a:cubicBezTo>
                    <a:pt x="1764" y="1094"/>
                    <a:pt x="1764" y="608"/>
                    <a:pt x="146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1118075" y="1769325"/>
              <a:ext cx="45600" cy="46375"/>
            </a:xfrm>
            <a:custGeom>
              <a:avLst/>
              <a:gdLst/>
              <a:ahLst/>
              <a:cxnLst/>
              <a:rect l="l" t="t" r="r" b="b"/>
              <a:pathLst>
                <a:path w="1824" h="1855" extrusionOk="0">
                  <a:moveTo>
                    <a:pt x="1520" y="334"/>
                  </a:moveTo>
                  <a:cubicBezTo>
                    <a:pt x="1186" y="0"/>
                    <a:pt x="669" y="0"/>
                    <a:pt x="365" y="334"/>
                  </a:cubicBezTo>
                  <a:cubicBezTo>
                    <a:pt x="365" y="334"/>
                    <a:pt x="335" y="334"/>
                    <a:pt x="335" y="334"/>
                  </a:cubicBezTo>
                  <a:cubicBezTo>
                    <a:pt x="335" y="365"/>
                    <a:pt x="335" y="365"/>
                    <a:pt x="304" y="365"/>
                  </a:cubicBezTo>
                  <a:cubicBezTo>
                    <a:pt x="0" y="669"/>
                    <a:pt x="0" y="1185"/>
                    <a:pt x="304" y="1520"/>
                  </a:cubicBezTo>
                  <a:cubicBezTo>
                    <a:pt x="639" y="1824"/>
                    <a:pt x="1155" y="1854"/>
                    <a:pt x="1459" y="1520"/>
                  </a:cubicBezTo>
                  <a:cubicBezTo>
                    <a:pt x="1459" y="1520"/>
                    <a:pt x="1490" y="1520"/>
                    <a:pt x="1490" y="1489"/>
                  </a:cubicBezTo>
                  <a:cubicBezTo>
                    <a:pt x="1490" y="1489"/>
                    <a:pt x="1490" y="1489"/>
                    <a:pt x="1520" y="1489"/>
                  </a:cubicBezTo>
                  <a:cubicBezTo>
                    <a:pt x="1824" y="1155"/>
                    <a:pt x="1824" y="638"/>
                    <a:pt x="1520"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1039800" y="1846050"/>
              <a:ext cx="46375" cy="45625"/>
            </a:xfrm>
            <a:custGeom>
              <a:avLst/>
              <a:gdLst/>
              <a:ahLst/>
              <a:cxnLst/>
              <a:rect l="l" t="t" r="r" b="b"/>
              <a:pathLst>
                <a:path w="1855" h="1825" extrusionOk="0">
                  <a:moveTo>
                    <a:pt x="1520" y="335"/>
                  </a:moveTo>
                  <a:cubicBezTo>
                    <a:pt x="1216" y="1"/>
                    <a:pt x="700" y="1"/>
                    <a:pt x="396" y="305"/>
                  </a:cubicBezTo>
                  <a:cubicBezTo>
                    <a:pt x="365" y="335"/>
                    <a:pt x="365" y="335"/>
                    <a:pt x="365" y="335"/>
                  </a:cubicBezTo>
                  <a:cubicBezTo>
                    <a:pt x="365" y="366"/>
                    <a:pt x="335" y="366"/>
                    <a:pt x="335" y="366"/>
                  </a:cubicBezTo>
                  <a:cubicBezTo>
                    <a:pt x="31" y="670"/>
                    <a:pt x="0" y="1186"/>
                    <a:pt x="335" y="1521"/>
                  </a:cubicBezTo>
                  <a:cubicBezTo>
                    <a:pt x="639" y="1825"/>
                    <a:pt x="1156" y="1825"/>
                    <a:pt x="1490" y="1521"/>
                  </a:cubicBezTo>
                  <a:cubicBezTo>
                    <a:pt x="1490" y="1521"/>
                    <a:pt x="1490" y="1521"/>
                    <a:pt x="1490" y="1490"/>
                  </a:cubicBezTo>
                  <a:cubicBezTo>
                    <a:pt x="1520" y="1490"/>
                    <a:pt x="1520" y="1490"/>
                    <a:pt x="1520" y="1490"/>
                  </a:cubicBezTo>
                  <a:cubicBezTo>
                    <a:pt x="1855" y="1156"/>
                    <a:pt x="1855"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962300" y="1767025"/>
              <a:ext cx="47900" cy="47900"/>
            </a:xfrm>
            <a:custGeom>
              <a:avLst/>
              <a:gdLst/>
              <a:ahLst/>
              <a:cxnLst/>
              <a:rect l="l" t="t" r="r" b="b"/>
              <a:pathLst>
                <a:path w="1916" h="1916" extrusionOk="0">
                  <a:moveTo>
                    <a:pt x="1581" y="335"/>
                  </a:moveTo>
                  <a:cubicBezTo>
                    <a:pt x="1246" y="1"/>
                    <a:pt x="699" y="1"/>
                    <a:pt x="365" y="335"/>
                  </a:cubicBezTo>
                  <a:cubicBezTo>
                    <a:pt x="365" y="335"/>
                    <a:pt x="365" y="335"/>
                    <a:pt x="365" y="366"/>
                  </a:cubicBezTo>
                  <a:cubicBezTo>
                    <a:pt x="334" y="366"/>
                    <a:pt x="334" y="366"/>
                    <a:pt x="334" y="366"/>
                  </a:cubicBezTo>
                  <a:cubicBezTo>
                    <a:pt x="0" y="700"/>
                    <a:pt x="0" y="1247"/>
                    <a:pt x="334" y="1581"/>
                  </a:cubicBezTo>
                  <a:cubicBezTo>
                    <a:pt x="669" y="1916"/>
                    <a:pt x="1216" y="1916"/>
                    <a:pt x="1550" y="1612"/>
                  </a:cubicBezTo>
                  <a:cubicBezTo>
                    <a:pt x="1550" y="1581"/>
                    <a:pt x="1550" y="1581"/>
                    <a:pt x="1550" y="1581"/>
                  </a:cubicBezTo>
                  <a:cubicBezTo>
                    <a:pt x="1550" y="1581"/>
                    <a:pt x="1581" y="1551"/>
                    <a:pt x="1581" y="1551"/>
                  </a:cubicBezTo>
                  <a:cubicBezTo>
                    <a:pt x="1915" y="1217"/>
                    <a:pt x="1915" y="670"/>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1039800" y="1690275"/>
              <a:ext cx="47900" cy="48675"/>
            </a:xfrm>
            <a:custGeom>
              <a:avLst/>
              <a:gdLst/>
              <a:ahLst/>
              <a:cxnLst/>
              <a:rect l="l" t="t" r="r" b="b"/>
              <a:pathLst>
                <a:path w="1916" h="1947" extrusionOk="0">
                  <a:moveTo>
                    <a:pt x="1581" y="335"/>
                  </a:moveTo>
                  <a:cubicBezTo>
                    <a:pt x="1277" y="1"/>
                    <a:pt x="730" y="1"/>
                    <a:pt x="396" y="335"/>
                  </a:cubicBezTo>
                  <a:cubicBezTo>
                    <a:pt x="365" y="335"/>
                    <a:pt x="365" y="335"/>
                    <a:pt x="365" y="366"/>
                  </a:cubicBezTo>
                  <a:cubicBezTo>
                    <a:pt x="365" y="366"/>
                    <a:pt x="335" y="366"/>
                    <a:pt x="335" y="366"/>
                  </a:cubicBezTo>
                  <a:cubicBezTo>
                    <a:pt x="0" y="700"/>
                    <a:pt x="0" y="1247"/>
                    <a:pt x="335" y="1581"/>
                  </a:cubicBezTo>
                  <a:cubicBezTo>
                    <a:pt x="669" y="1916"/>
                    <a:pt x="1216" y="1946"/>
                    <a:pt x="1551" y="1612"/>
                  </a:cubicBezTo>
                  <a:cubicBezTo>
                    <a:pt x="1551" y="1581"/>
                    <a:pt x="1551" y="1581"/>
                    <a:pt x="1581" y="1581"/>
                  </a:cubicBezTo>
                  <a:cubicBezTo>
                    <a:pt x="1581" y="1581"/>
                    <a:pt x="1581" y="1551"/>
                    <a:pt x="1581" y="1551"/>
                  </a:cubicBezTo>
                  <a:cubicBezTo>
                    <a:pt x="1915" y="1217"/>
                    <a:pt x="1915" y="670"/>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884025" y="1688000"/>
              <a:ext cx="50925" cy="50175"/>
            </a:xfrm>
            <a:custGeom>
              <a:avLst/>
              <a:gdLst/>
              <a:ahLst/>
              <a:cxnLst/>
              <a:rect l="l" t="t" r="r" b="b"/>
              <a:pathLst>
                <a:path w="2037" h="2007" extrusionOk="0">
                  <a:moveTo>
                    <a:pt x="1672" y="365"/>
                  </a:moveTo>
                  <a:cubicBezTo>
                    <a:pt x="1338" y="1"/>
                    <a:pt x="760" y="1"/>
                    <a:pt x="395" y="365"/>
                  </a:cubicBezTo>
                  <a:cubicBezTo>
                    <a:pt x="395" y="365"/>
                    <a:pt x="395" y="365"/>
                    <a:pt x="395" y="365"/>
                  </a:cubicBezTo>
                  <a:cubicBezTo>
                    <a:pt x="365" y="365"/>
                    <a:pt x="365" y="396"/>
                    <a:pt x="365" y="396"/>
                  </a:cubicBezTo>
                  <a:cubicBezTo>
                    <a:pt x="0" y="730"/>
                    <a:pt x="0" y="1308"/>
                    <a:pt x="335" y="1672"/>
                  </a:cubicBezTo>
                  <a:cubicBezTo>
                    <a:pt x="699" y="2007"/>
                    <a:pt x="1277" y="2007"/>
                    <a:pt x="1611" y="1672"/>
                  </a:cubicBezTo>
                  <a:cubicBezTo>
                    <a:pt x="1642" y="1672"/>
                    <a:pt x="1642" y="1672"/>
                    <a:pt x="1642" y="1642"/>
                  </a:cubicBezTo>
                  <a:cubicBezTo>
                    <a:pt x="1642" y="1642"/>
                    <a:pt x="1672" y="1642"/>
                    <a:pt x="1672" y="1642"/>
                  </a:cubicBezTo>
                  <a:cubicBezTo>
                    <a:pt x="2006" y="1277"/>
                    <a:pt x="2037" y="700"/>
                    <a:pt x="167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961525" y="1611250"/>
              <a:ext cx="50950" cy="50950"/>
            </a:xfrm>
            <a:custGeom>
              <a:avLst/>
              <a:gdLst/>
              <a:ahLst/>
              <a:cxnLst/>
              <a:rect l="l" t="t" r="r" b="b"/>
              <a:pathLst>
                <a:path w="2038" h="2038" extrusionOk="0">
                  <a:moveTo>
                    <a:pt x="1672" y="366"/>
                  </a:moveTo>
                  <a:cubicBezTo>
                    <a:pt x="1338" y="1"/>
                    <a:pt x="761" y="1"/>
                    <a:pt x="396" y="335"/>
                  </a:cubicBezTo>
                  <a:cubicBezTo>
                    <a:pt x="396" y="366"/>
                    <a:pt x="396" y="366"/>
                    <a:pt x="396" y="366"/>
                  </a:cubicBezTo>
                  <a:cubicBezTo>
                    <a:pt x="396" y="366"/>
                    <a:pt x="365" y="396"/>
                    <a:pt x="365" y="396"/>
                  </a:cubicBezTo>
                  <a:cubicBezTo>
                    <a:pt x="1" y="730"/>
                    <a:pt x="1" y="1308"/>
                    <a:pt x="365" y="1673"/>
                  </a:cubicBezTo>
                  <a:cubicBezTo>
                    <a:pt x="700" y="2007"/>
                    <a:pt x="1277" y="2037"/>
                    <a:pt x="1642" y="1673"/>
                  </a:cubicBezTo>
                  <a:cubicBezTo>
                    <a:pt x="1642" y="1673"/>
                    <a:pt x="1642" y="1673"/>
                    <a:pt x="1642" y="1642"/>
                  </a:cubicBezTo>
                  <a:cubicBezTo>
                    <a:pt x="1672" y="1642"/>
                    <a:pt x="1672" y="1642"/>
                    <a:pt x="1672" y="1642"/>
                  </a:cubicBezTo>
                  <a:cubicBezTo>
                    <a:pt x="2037" y="1277"/>
                    <a:pt x="2037" y="700"/>
                    <a:pt x="167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884025" y="1532225"/>
              <a:ext cx="52450" cy="52450"/>
            </a:xfrm>
            <a:custGeom>
              <a:avLst/>
              <a:gdLst/>
              <a:ahLst/>
              <a:cxnLst/>
              <a:rect l="l" t="t" r="r" b="b"/>
              <a:pathLst>
                <a:path w="2098" h="2098" extrusionOk="0">
                  <a:moveTo>
                    <a:pt x="1733" y="365"/>
                  </a:moveTo>
                  <a:cubicBezTo>
                    <a:pt x="1368" y="1"/>
                    <a:pt x="760" y="1"/>
                    <a:pt x="395" y="365"/>
                  </a:cubicBezTo>
                  <a:cubicBezTo>
                    <a:pt x="395" y="365"/>
                    <a:pt x="395" y="365"/>
                    <a:pt x="395" y="396"/>
                  </a:cubicBezTo>
                  <a:cubicBezTo>
                    <a:pt x="365" y="396"/>
                    <a:pt x="365" y="396"/>
                    <a:pt x="365" y="396"/>
                  </a:cubicBezTo>
                  <a:cubicBezTo>
                    <a:pt x="0" y="761"/>
                    <a:pt x="0" y="1368"/>
                    <a:pt x="365" y="1733"/>
                  </a:cubicBezTo>
                  <a:cubicBezTo>
                    <a:pt x="730" y="2098"/>
                    <a:pt x="1307" y="2098"/>
                    <a:pt x="1672" y="1733"/>
                  </a:cubicBezTo>
                  <a:cubicBezTo>
                    <a:pt x="1703" y="1733"/>
                    <a:pt x="1703" y="1733"/>
                    <a:pt x="1703" y="1733"/>
                  </a:cubicBezTo>
                  <a:cubicBezTo>
                    <a:pt x="1703" y="1703"/>
                    <a:pt x="1733" y="1703"/>
                    <a:pt x="1733" y="1703"/>
                  </a:cubicBezTo>
                  <a:cubicBezTo>
                    <a:pt x="2098" y="1338"/>
                    <a:pt x="2098" y="73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805750" y="1608975"/>
              <a:ext cx="53225" cy="52450"/>
            </a:xfrm>
            <a:custGeom>
              <a:avLst/>
              <a:gdLst/>
              <a:ahLst/>
              <a:cxnLst/>
              <a:rect l="l" t="t" r="r" b="b"/>
              <a:pathLst>
                <a:path w="2129" h="2098" extrusionOk="0">
                  <a:moveTo>
                    <a:pt x="1764" y="365"/>
                  </a:moveTo>
                  <a:cubicBezTo>
                    <a:pt x="1399" y="1"/>
                    <a:pt x="791" y="1"/>
                    <a:pt x="426" y="365"/>
                  </a:cubicBezTo>
                  <a:cubicBezTo>
                    <a:pt x="426" y="365"/>
                    <a:pt x="396" y="365"/>
                    <a:pt x="396" y="396"/>
                  </a:cubicBezTo>
                  <a:cubicBezTo>
                    <a:pt x="396" y="396"/>
                    <a:pt x="396" y="396"/>
                    <a:pt x="365" y="396"/>
                  </a:cubicBezTo>
                  <a:cubicBezTo>
                    <a:pt x="1" y="760"/>
                    <a:pt x="1" y="1368"/>
                    <a:pt x="365" y="1733"/>
                  </a:cubicBezTo>
                  <a:cubicBezTo>
                    <a:pt x="730" y="2098"/>
                    <a:pt x="1338" y="2098"/>
                    <a:pt x="1703" y="1733"/>
                  </a:cubicBezTo>
                  <a:cubicBezTo>
                    <a:pt x="1703" y="1733"/>
                    <a:pt x="1703" y="1733"/>
                    <a:pt x="1733" y="1733"/>
                  </a:cubicBezTo>
                  <a:cubicBezTo>
                    <a:pt x="1733" y="1703"/>
                    <a:pt x="1733" y="1703"/>
                    <a:pt x="1733" y="1703"/>
                  </a:cubicBezTo>
                  <a:cubicBezTo>
                    <a:pt x="2128" y="1338"/>
                    <a:pt x="2128" y="730"/>
                    <a:pt x="176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728250" y="1529950"/>
              <a:ext cx="54725" cy="54725"/>
            </a:xfrm>
            <a:custGeom>
              <a:avLst/>
              <a:gdLst/>
              <a:ahLst/>
              <a:cxnLst/>
              <a:rect l="l" t="t" r="r" b="b"/>
              <a:pathLst>
                <a:path w="2189" h="2189" extrusionOk="0">
                  <a:moveTo>
                    <a:pt x="1824" y="396"/>
                  </a:moveTo>
                  <a:cubicBezTo>
                    <a:pt x="1429" y="0"/>
                    <a:pt x="821" y="0"/>
                    <a:pt x="426" y="365"/>
                  </a:cubicBezTo>
                  <a:cubicBezTo>
                    <a:pt x="426" y="396"/>
                    <a:pt x="395" y="396"/>
                    <a:pt x="395" y="396"/>
                  </a:cubicBezTo>
                  <a:cubicBezTo>
                    <a:pt x="395" y="396"/>
                    <a:pt x="395" y="426"/>
                    <a:pt x="365" y="426"/>
                  </a:cubicBezTo>
                  <a:cubicBezTo>
                    <a:pt x="0" y="791"/>
                    <a:pt x="0" y="1429"/>
                    <a:pt x="365" y="1824"/>
                  </a:cubicBezTo>
                  <a:cubicBezTo>
                    <a:pt x="760" y="2189"/>
                    <a:pt x="1368" y="2189"/>
                    <a:pt x="1763" y="1824"/>
                  </a:cubicBezTo>
                  <a:cubicBezTo>
                    <a:pt x="1763" y="1824"/>
                    <a:pt x="1763" y="1794"/>
                    <a:pt x="1763" y="1794"/>
                  </a:cubicBezTo>
                  <a:cubicBezTo>
                    <a:pt x="1794" y="1794"/>
                    <a:pt x="1794" y="1794"/>
                    <a:pt x="1794" y="1794"/>
                  </a:cubicBezTo>
                  <a:cubicBezTo>
                    <a:pt x="2189" y="1399"/>
                    <a:pt x="2189" y="760"/>
                    <a:pt x="182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805750" y="1453200"/>
              <a:ext cx="55500" cy="55500"/>
            </a:xfrm>
            <a:custGeom>
              <a:avLst/>
              <a:gdLst/>
              <a:ahLst/>
              <a:cxnLst/>
              <a:rect l="l" t="t" r="r" b="b"/>
              <a:pathLst>
                <a:path w="2220" h="2220" extrusionOk="0">
                  <a:moveTo>
                    <a:pt x="1824" y="396"/>
                  </a:moveTo>
                  <a:cubicBezTo>
                    <a:pt x="1429" y="0"/>
                    <a:pt x="821" y="0"/>
                    <a:pt x="426" y="365"/>
                  </a:cubicBezTo>
                  <a:cubicBezTo>
                    <a:pt x="426" y="396"/>
                    <a:pt x="426" y="396"/>
                    <a:pt x="396" y="396"/>
                  </a:cubicBezTo>
                  <a:cubicBezTo>
                    <a:pt x="396" y="396"/>
                    <a:pt x="396" y="426"/>
                    <a:pt x="396" y="426"/>
                  </a:cubicBezTo>
                  <a:cubicBezTo>
                    <a:pt x="1" y="791"/>
                    <a:pt x="1" y="1429"/>
                    <a:pt x="365" y="1824"/>
                  </a:cubicBezTo>
                  <a:cubicBezTo>
                    <a:pt x="760" y="2189"/>
                    <a:pt x="1368" y="2219"/>
                    <a:pt x="1764" y="1824"/>
                  </a:cubicBezTo>
                  <a:cubicBezTo>
                    <a:pt x="1764" y="1824"/>
                    <a:pt x="1794" y="1794"/>
                    <a:pt x="1794" y="1794"/>
                  </a:cubicBezTo>
                  <a:cubicBezTo>
                    <a:pt x="1794" y="1794"/>
                    <a:pt x="1794" y="1794"/>
                    <a:pt x="1824" y="1763"/>
                  </a:cubicBezTo>
                  <a:cubicBezTo>
                    <a:pt x="2189" y="1399"/>
                    <a:pt x="2219" y="760"/>
                    <a:pt x="182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649975" y="1450925"/>
              <a:ext cx="57775" cy="57000"/>
            </a:xfrm>
            <a:custGeom>
              <a:avLst/>
              <a:gdLst/>
              <a:ahLst/>
              <a:cxnLst/>
              <a:rect l="l" t="t" r="r" b="b"/>
              <a:pathLst>
                <a:path w="2311" h="2280" extrusionOk="0">
                  <a:moveTo>
                    <a:pt x="1885" y="395"/>
                  </a:moveTo>
                  <a:cubicBezTo>
                    <a:pt x="1490" y="0"/>
                    <a:pt x="852" y="0"/>
                    <a:pt x="456" y="395"/>
                  </a:cubicBezTo>
                  <a:cubicBezTo>
                    <a:pt x="426" y="395"/>
                    <a:pt x="426" y="395"/>
                    <a:pt x="426" y="426"/>
                  </a:cubicBezTo>
                  <a:cubicBezTo>
                    <a:pt x="426" y="426"/>
                    <a:pt x="396" y="426"/>
                    <a:pt x="396" y="426"/>
                  </a:cubicBezTo>
                  <a:cubicBezTo>
                    <a:pt x="0" y="821"/>
                    <a:pt x="0" y="1490"/>
                    <a:pt x="396" y="1885"/>
                  </a:cubicBezTo>
                  <a:cubicBezTo>
                    <a:pt x="791" y="2280"/>
                    <a:pt x="1429" y="2280"/>
                    <a:pt x="1855" y="1885"/>
                  </a:cubicBezTo>
                  <a:cubicBezTo>
                    <a:pt x="1855" y="1885"/>
                    <a:pt x="1855" y="1885"/>
                    <a:pt x="1855" y="1885"/>
                  </a:cubicBezTo>
                  <a:cubicBezTo>
                    <a:pt x="1885" y="1854"/>
                    <a:pt x="1885" y="1854"/>
                    <a:pt x="1885" y="1854"/>
                  </a:cubicBezTo>
                  <a:cubicBezTo>
                    <a:pt x="2280" y="1459"/>
                    <a:pt x="2311" y="821"/>
                    <a:pt x="188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727475" y="1374175"/>
              <a:ext cx="57775" cy="57025"/>
            </a:xfrm>
            <a:custGeom>
              <a:avLst/>
              <a:gdLst/>
              <a:ahLst/>
              <a:cxnLst/>
              <a:rect l="l" t="t" r="r" b="b"/>
              <a:pathLst>
                <a:path w="2311" h="2281" extrusionOk="0">
                  <a:moveTo>
                    <a:pt x="1916" y="395"/>
                  </a:moveTo>
                  <a:cubicBezTo>
                    <a:pt x="1521" y="0"/>
                    <a:pt x="852" y="0"/>
                    <a:pt x="457" y="395"/>
                  </a:cubicBezTo>
                  <a:cubicBezTo>
                    <a:pt x="457" y="395"/>
                    <a:pt x="426" y="395"/>
                    <a:pt x="426" y="426"/>
                  </a:cubicBezTo>
                  <a:cubicBezTo>
                    <a:pt x="426" y="426"/>
                    <a:pt x="426" y="426"/>
                    <a:pt x="396" y="426"/>
                  </a:cubicBezTo>
                  <a:cubicBezTo>
                    <a:pt x="1" y="821"/>
                    <a:pt x="1" y="1490"/>
                    <a:pt x="396" y="1885"/>
                  </a:cubicBezTo>
                  <a:cubicBezTo>
                    <a:pt x="791" y="2280"/>
                    <a:pt x="1460" y="2280"/>
                    <a:pt x="1855" y="1885"/>
                  </a:cubicBezTo>
                  <a:cubicBezTo>
                    <a:pt x="1855" y="1885"/>
                    <a:pt x="1855" y="1885"/>
                    <a:pt x="1885" y="1885"/>
                  </a:cubicBezTo>
                  <a:cubicBezTo>
                    <a:pt x="1885" y="1854"/>
                    <a:pt x="1885" y="1854"/>
                    <a:pt x="1885" y="1854"/>
                  </a:cubicBezTo>
                  <a:cubicBezTo>
                    <a:pt x="2311" y="1459"/>
                    <a:pt x="2311" y="791"/>
                    <a:pt x="1916"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571700" y="1371900"/>
              <a:ext cx="60050" cy="59300"/>
            </a:xfrm>
            <a:custGeom>
              <a:avLst/>
              <a:gdLst/>
              <a:ahLst/>
              <a:cxnLst/>
              <a:rect l="l" t="t" r="r" b="b"/>
              <a:pathLst>
                <a:path w="2402" h="2372" extrusionOk="0">
                  <a:moveTo>
                    <a:pt x="1976" y="426"/>
                  </a:moveTo>
                  <a:cubicBezTo>
                    <a:pt x="1581" y="0"/>
                    <a:pt x="882" y="0"/>
                    <a:pt x="457" y="395"/>
                  </a:cubicBezTo>
                  <a:cubicBezTo>
                    <a:pt x="457" y="426"/>
                    <a:pt x="457" y="426"/>
                    <a:pt x="457" y="426"/>
                  </a:cubicBezTo>
                  <a:cubicBezTo>
                    <a:pt x="457" y="426"/>
                    <a:pt x="426" y="456"/>
                    <a:pt x="426" y="456"/>
                  </a:cubicBezTo>
                  <a:cubicBezTo>
                    <a:pt x="1" y="851"/>
                    <a:pt x="1" y="1550"/>
                    <a:pt x="426" y="1976"/>
                  </a:cubicBezTo>
                  <a:cubicBezTo>
                    <a:pt x="821" y="2371"/>
                    <a:pt x="1520" y="2371"/>
                    <a:pt x="1916" y="1976"/>
                  </a:cubicBezTo>
                  <a:cubicBezTo>
                    <a:pt x="1946" y="1976"/>
                    <a:pt x="1946" y="1945"/>
                    <a:pt x="1946" y="1945"/>
                  </a:cubicBezTo>
                  <a:cubicBezTo>
                    <a:pt x="1946" y="1945"/>
                    <a:pt x="1976" y="1945"/>
                    <a:pt x="1976" y="1915"/>
                  </a:cubicBezTo>
                  <a:cubicBezTo>
                    <a:pt x="2402" y="1520"/>
                    <a:pt x="2402" y="821"/>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649225" y="1295150"/>
              <a:ext cx="60050" cy="59300"/>
            </a:xfrm>
            <a:custGeom>
              <a:avLst/>
              <a:gdLst/>
              <a:ahLst/>
              <a:cxnLst/>
              <a:rect l="l" t="t" r="r" b="b"/>
              <a:pathLst>
                <a:path w="2402" h="2372" extrusionOk="0">
                  <a:moveTo>
                    <a:pt x="2006" y="426"/>
                  </a:moveTo>
                  <a:cubicBezTo>
                    <a:pt x="1581" y="0"/>
                    <a:pt x="912" y="0"/>
                    <a:pt x="486" y="395"/>
                  </a:cubicBezTo>
                  <a:cubicBezTo>
                    <a:pt x="486" y="426"/>
                    <a:pt x="456" y="426"/>
                    <a:pt x="456" y="426"/>
                  </a:cubicBezTo>
                  <a:cubicBezTo>
                    <a:pt x="456" y="426"/>
                    <a:pt x="456" y="426"/>
                    <a:pt x="426" y="456"/>
                  </a:cubicBezTo>
                  <a:cubicBezTo>
                    <a:pt x="30" y="851"/>
                    <a:pt x="0" y="1550"/>
                    <a:pt x="426" y="1976"/>
                  </a:cubicBezTo>
                  <a:cubicBezTo>
                    <a:pt x="851" y="2371"/>
                    <a:pt x="1520" y="2371"/>
                    <a:pt x="1945" y="1976"/>
                  </a:cubicBezTo>
                  <a:cubicBezTo>
                    <a:pt x="1945" y="1976"/>
                    <a:pt x="1945" y="1946"/>
                    <a:pt x="1945" y="1946"/>
                  </a:cubicBezTo>
                  <a:cubicBezTo>
                    <a:pt x="1976" y="1946"/>
                    <a:pt x="1976" y="1946"/>
                    <a:pt x="1976" y="1915"/>
                  </a:cubicBezTo>
                  <a:cubicBezTo>
                    <a:pt x="2401" y="1520"/>
                    <a:pt x="2401" y="821"/>
                    <a:pt x="200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571700" y="1215350"/>
              <a:ext cx="62350" cy="62350"/>
            </a:xfrm>
            <a:custGeom>
              <a:avLst/>
              <a:gdLst/>
              <a:ahLst/>
              <a:cxnLst/>
              <a:rect l="l" t="t" r="r" b="b"/>
              <a:pathLst>
                <a:path w="2494" h="2494" extrusionOk="0">
                  <a:moveTo>
                    <a:pt x="2037" y="457"/>
                  </a:moveTo>
                  <a:cubicBezTo>
                    <a:pt x="1612" y="31"/>
                    <a:pt x="913" y="1"/>
                    <a:pt x="457" y="457"/>
                  </a:cubicBezTo>
                  <a:cubicBezTo>
                    <a:pt x="457" y="457"/>
                    <a:pt x="457" y="457"/>
                    <a:pt x="457" y="457"/>
                  </a:cubicBezTo>
                  <a:cubicBezTo>
                    <a:pt x="457" y="487"/>
                    <a:pt x="426" y="487"/>
                    <a:pt x="426" y="487"/>
                  </a:cubicBezTo>
                  <a:cubicBezTo>
                    <a:pt x="1" y="913"/>
                    <a:pt x="1" y="1642"/>
                    <a:pt x="426" y="2068"/>
                  </a:cubicBezTo>
                  <a:cubicBezTo>
                    <a:pt x="852" y="2493"/>
                    <a:pt x="1551" y="2493"/>
                    <a:pt x="2007" y="2068"/>
                  </a:cubicBezTo>
                  <a:cubicBezTo>
                    <a:pt x="2007" y="2068"/>
                    <a:pt x="2007" y="2068"/>
                    <a:pt x="2007" y="2068"/>
                  </a:cubicBezTo>
                  <a:cubicBezTo>
                    <a:pt x="2037" y="2037"/>
                    <a:pt x="2037" y="2037"/>
                    <a:pt x="2037" y="2037"/>
                  </a:cubicBezTo>
                  <a:cubicBezTo>
                    <a:pt x="2493" y="1612"/>
                    <a:pt x="2493" y="913"/>
                    <a:pt x="2037"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493425" y="1292100"/>
              <a:ext cx="62350" cy="63100"/>
            </a:xfrm>
            <a:custGeom>
              <a:avLst/>
              <a:gdLst/>
              <a:ahLst/>
              <a:cxnLst/>
              <a:rect l="l" t="t" r="r" b="b"/>
              <a:pathLst>
                <a:path w="2494" h="2524" extrusionOk="0">
                  <a:moveTo>
                    <a:pt x="2068" y="457"/>
                  </a:moveTo>
                  <a:cubicBezTo>
                    <a:pt x="1642" y="31"/>
                    <a:pt x="943" y="1"/>
                    <a:pt x="487" y="457"/>
                  </a:cubicBezTo>
                  <a:cubicBezTo>
                    <a:pt x="487" y="457"/>
                    <a:pt x="487" y="457"/>
                    <a:pt x="487" y="487"/>
                  </a:cubicBezTo>
                  <a:cubicBezTo>
                    <a:pt x="457" y="487"/>
                    <a:pt x="457" y="487"/>
                    <a:pt x="457" y="487"/>
                  </a:cubicBezTo>
                  <a:cubicBezTo>
                    <a:pt x="1" y="912"/>
                    <a:pt x="1" y="1642"/>
                    <a:pt x="457" y="2068"/>
                  </a:cubicBezTo>
                  <a:cubicBezTo>
                    <a:pt x="882" y="2493"/>
                    <a:pt x="1582" y="2523"/>
                    <a:pt x="2007" y="2068"/>
                  </a:cubicBezTo>
                  <a:cubicBezTo>
                    <a:pt x="2037" y="2068"/>
                    <a:pt x="2037" y="2068"/>
                    <a:pt x="2037" y="2068"/>
                  </a:cubicBezTo>
                  <a:cubicBezTo>
                    <a:pt x="2037" y="2037"/>
                    <a:pt x="2037" y="2037"/>
                    <a:pt x="2068" y="2037"/>
                  </a:cubicBezTo>
                  <a:cubicBezTo>
                    <a:pt x="2493" y="1612"/>
                    <a:pt x="2493" y="882"/>
                    <a:pt x="2068"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415925" y="1213075"/>
              <a:ext cx="64625" cy="65375"/>
            </a:xfrm>
            <a:custGeom>
              <a:avLst/>
              <a:gdLst/>
              <a:ahLst/>
              <a:cxnLst/>
              <a:rect l="l" t="t" r="r" b="b"/>
              <a:pathLst>
                <a:path w="2585" h="2615" extrusionOk="0">
                  <a:moveTo>
                    <a:pt x="2128" y="487"/>
                  </a:moveTo>
                  <a:cubicBezTo>
                    <a:pt x="1672" y="31"/>
                    <a:pt x="943" y="0"/>
                    <a:pt x="487" y="456"/>
                  </a:cubicBezTo>
                  <a:cubicBezTo>
                    <a:pt x="487" y="487"/>
                    <a:pt x="487" y="487"/>
                    <a:pt x="457" y="487"/>
                  </a:cubicBezTo>
                  <a:cubicBezTo>
                    <a:pt x="457" y="487"/>
                    <a:pt x="457" y="487"/>
                    <a:pt x="457" y="517"/>
                  </a:cubicBezTo>
                  <a:cubicBezTo>
                    <a:pt x="1" y="943"/>
                    <a:pt x="1" y="1672"/>
                    <a:pt x="426" y="2128"/>
                  </a:cubicBezTo>
                  <a:cubicBezTo>
                    <a:pt x="882" y="2584"/>
                    <a:pt x="1612" y="2614"/>
                    <a:pt x="2068" y="2159"/>
                  </a:cubicBezTo>
                  <a:cubicBezTo>
                    <a:pt x="2068" y="2159"/>
                    <a:pt x="2068" y="2128"/>
                    <a:pt x="2098" y="2128"/>
                  </a:cubicBezTo>
                  <a:cubicBezTo>
                    <a:pt x="2098" y="2128"/>
                    <a:pt x="2098" y="2128"/>
                    <a:pt x="2098" y="2098"/>
                  </a:cubicBezTo>
                  <a:cubicBezTo>
                    <a:pt x="2584" y="1672"/>
                    <a:pt x="2584" y="943"/>
                    <a:pt x="2128"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493425" y="1136325"/>
              <a:ext cx="64625" cy="65375"/>
            </a:xfrm>
            <a:custGeom>
              <a:avLst/>
              <a:gdLst/>
              <a:ahLst/>
              <a:cxnLst/>
              <a:rect l="l" t="t" r="r" b="b"/>
              <a:pathLst>
                <a:path w="2585" h="2615" extrusionOk="0">
                  <a:moveTo>
                    <a:pt x="2129" y="456"/>
                  </a:moveTo>
                  <a:cubicBezTo>
                    <a:pt x="1673" y="31"/>
                    <a:pt x="943" y="1"/>
                    <a:pt x="487" y="456"/>
                  </a:cubicBezTo>
                  <a:cubicBezTo>
                    <a:pt x="487" y="487"/>
                    <a:pt x="487" y="487"/>
                    <a:pt x="487" y="487"/>
                  </a:cubicBezTo>
                  <a:cubicBezTo>
                    <a:pt x="457" y="487"/>
                    <a:pt x="457" y="487"/>
                    <a:pt x="457" y="517"/>
                  </a:cubicBezTo>
                  <a:cubicBezTo>
                    <a:pt x="1" y="943"/>
                    <a:pt x="1" y="1703"/>
                    <a:pt x="426" y="2128"/>
                  </a:cubicBezTo>
                  <a:cubicBezTo>
                    <a:pt x="882" y="2584"/>
                    <a:pt x="1642" y="2615"/>
                    <a:pt x="2068" y="2159"/>
                  </a:cubicBezTo>
                  <a:cubicBezTo>
                    <a:pt x="2098" y="2159"/>
                    <a:pt x="2098" y="2128"/>
                    <a:pt x="2098" y="2128"/>
                  </a:cubicBezTo>
                  <a:cubicBezTo>
                    <a:pt x="2098" y="2128"/>
                    <a:pt x="2129" y="2128"/>
                    <a:pt x="2129" y="2098"/>
                  </a:cubicBezTo>
                  <a:cubicBezTo>
                    <a:pt x="2585" y="1672"/>
                    <a:pt x="2585" y="943"/>
                    <a:pt x="212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337650" y="1134050"/>
              <a:ext cx="66900" cy="67650"/>
            </a:xfrm>
            <a:custGeom>
              <a:avLst/>
              <a:gdLst/>
              <a:ahLst/>
              <a:cxnLst/>
              <a:rect l="l" t="t" r="r" b="b"/>
              <a:pathLst>
                <a:path w="2676" h="2706" extrusionOk="0">
                  <a:moveTo>
                    <a:pt x="2220" y="487"/>
                  </a:moveTo>
                  <a:cubicBezTo>
                    <a:pt x="1733" y="31"/>
                    <a:pt x="974" y="0"/>
                    <a:pt x="518" y="487"/>
                  </a:cubicBezTo>
                  <a:cubicBezTo>
                    <a:pt x="518" y="487"/>
                    <a:pt x="487" y="487"/>
                    <a:pt x="487" y="487"/>
                  </a:cubicBezTo>
                  <a:cubicBezTo>
                    <a:pt x="487" y="517"/>
                    <a:pt x="487" y="517"/>
                    <a:pt x="457" y="517"/>
                  </a:cubicBezTo>
                  <a:cubicBezTo>
                    <a:pt x="1" y="973"/>
                    <a:pt x="1" y="1733"/>
                    <a:pt x="457" y="2219"/>
                  </a:cubicBezTo>
                  <a:cubicBezTo>
                    <a:pt x="913" y="2706"/>
                    <a:pt x="1673" y="2706"/>
                    <a:pt x="2159" y="2219"/>
                  </a:cubicBezTo>
                  <a:cubicBezTo>
                    <a:pt x="2159" y="2219"/>
                    <a:pt x="2159" y="2219"/>
                    <a:pt x="2189" y="2219"/>
                  </a:cubicBezTo>
                  <a:cubicBezTo>
                    <a:pt x="2189" y="2189"/>
                    <a:pt x="2189" y="2189"/>
                    <a:pt x="2189" y="2189"/>
                  </a:cubicBezTo>
                  <a:cubicBezTo>
                    <a:pt x="2676" y="1733"/>
                    <a:pt x="2676" y="973"/>
                    <a:pt x="222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415175" y="1057300"/>
              <a:ext cx="66900" cy="67650"/>
            </a:xfrm>
            <a:custGeom>
              <a:avLst/>
              <a:gdLst/>
              <a:ahLst/>
              <a:cxnLst/>
              <a:rect l="l" t="t" r="r" b="b"/>
              <a:pathLst>
                <a:path w="2676" h="2706" extrusionOk="0">
                  <a:moveTo>
                    <a:pt x="2219" y="487"/>
                  </a:moveTo>
                  <a:cubicBezTo>
                    <a:pt x="1763" y="31"/>
                    <a:pt x="1003" y="0"/>
                    <a:pt x="517" y="487"/>
                  </a:cubicBezTo>
                  <a:cubicBezTo>
                    <a:pt x="517" y="487"/>
                    <a:pt x="517" y="487"/>
                    <a:pt x="487" y="487"/>
                  </a:cubicBezTo>
                  <a:cubicBezTo>
                    <a:pt x="487" y="517"/>
                    <a:pt x="487" y="517"/>
                    <a:pt x="487" y="517"/>
                  </a:cubicBezTo>
                  <a:cubicBezTo>
                    <a:pt x="0" y="973"/>
                    <a:pt x="0" y="1733"/>
                    <a:pt x="456" y="2219"/>
                  </a:cubicBezTo>
                  <a:cubicBezTo>
                    <a:pt x="942" y="2706"/>
                    <a:pt x="1702" y="2706"/>
                    <a:pt x="2158" y="2219"/>
                  </a:cubicBezTo>
                  <a:cubicBezTo>
                    <a:pt x="2158" y="2219"/>
                    <a:pt x="2189" y="2219"/>
                    <a:pt x="2189" y="2219"/>
                  </a:cubicBezTo>
                  <a:cubicBezTo>
                    <a:pt x="2189" y="2189"/>
                    <a:pt x="2189" y="2189"/>
                    <a:pt x="2219" y="2189"/>
                  </a:cubicBezTo>
                  <a:cubicBezTo>
                    <a:pt x="2675" y="1733"/>
                    <a:pt x="2675" y="973"/>
                    <a:pt x="221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336900" y="978275"/>
              <a:ext cx="69925" cy="69925"/>
            </a:xfrm>
            <a:custGeom>
              <a:avLst/>
              <a:gdLst/>
              <a:ahLst/>
              <a:cxnLst/>
              <a:rect l="l" t="t" r="r" b="b"/>
              <a:pathLst>
                <a:path w="2797" h="2797" extrusionOk="0">
                  <a:moveTo>
                    <a:pt x="2311" y="517"/>
                  </a:moveTo>
                  <a:cubicBezTo>
                    <a:pt x="1824" y="0"/>
                    <a:pt x="1034" y="0"/>
                    <a:pt x="548" y="487"/>
                  </a:cubicBezTo>
                  <a:cubicBezTo>
                    <a:pt x="548" y="487"/>
                    <a:pt x="548" y="517"/>
                    <a:pt x="517" y="517"/>
                  </a:cubicBezTo>
                  <a:cubicBezTo>
                    <a:pt x="517" y="517"/>
                    <a:pt x="517" y="517"/>
                    <a:pt x="517" y="547"/>
                  </a:cubicBezTo>
                  <a:cubicBezTo>
                    <a:pt x="31" y="1003"/>
                    <a:pt x="0" y="1794"/>
                    <a:pt x="487" y="2280"/>
                  </a:cubicBezTo>
                  <a:cubicBezTo>
                    <a:pt x="973" y="2766"/>
                    <a:pt x="1763" y="2797"/>
                    <a:pt x="2250" y="2310"/>
                  </a:cubicBezTo>
                  <a:cubicBezTo>
                    <a:pt x="2250" y="2310"/>
                    <a:pt x="2250" y="2280"/>
                    <a:pt x="2280" y="2280"/>
                  </a:cubicBezTo>
                  <a:cubicBezTo>
                    <a:pt x="2280" y="2280"/>
                    <a:pt x="2280" y="2280"/>
                    <a:pt x="2280" y="2250"/>
                  </a:cubicBezTo>
                  <a:cubicBezTo>
                    <a:pt x="2766" y="1794"/>
                    <a:pt x="2797" y="1003"/>
                    <a:pt x="231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259400" y="1055025"/>
              <a:ext cx="69175" cy="69925"/>
            </a:xfrm>
            <a:custGeom>
              <a:avLst/>
              <a:gdLst/>
              <a:ahLst/>
              <a:cxnLst/>
              <a:rect l="l" t="t" r="r" b="b"/>
              <a:pathLst>
                <a:path w="2767" h="2797" extrusionOk="0">
                  <a:moveTo>
                    <a:pt x="2280" y="517"/>
                  </a:moveTo>
                  <a:cubicBezTo>
                    <a:pt x="1824" y="0"/>
                    <a:pt x="1034" y="0"/>
                    <a:pt x="547" y="487"/>
                  </a:cubicBezTo>
                  <a:cubicBezTo>
                    <a:pt x="517" y="487"/>
                    <a:pt x="517" y="517"/>
                    <a:pt x="517" y="517"/>
                  </a:cubicBezTo>
                  <a:cubicBezTo>
                    <a:pt x="517" y="517"/>
                    <a:pt x="486" y="517"/>
                    <a:pt x="486" y="547"/>
                  </a:cubicBezTo>
                  <a:cubicBezTo>
                    <a:pt x="0" y="1003"/>
                    <a:pt x="0" y="1794"/>
                    <a:pt x="486" y="2280"/>
                  </a:cubicBezTo>
                  <a:cubicBezTo>
                    <a:pt x="973" y="2766"/>
                    <a:pt x="1763" y="2797"/>
                    <a:pt x="2249" y="2310"/>
                  </a:cubicBezTo>
                  <a:cubicBezTo>
                    <a:pt x="2249" y="2310"/>
                    <a:pt x="2249" y="2280"/>
                    <a:pt x="2249" y="2280"/>
                  </a:cubicBezTo>
                  <a:cubicBezTo>
                    <a:pt x="2280" y="2280"/>
                    <a:pt x="2280" y="2280"/>
                    <a:pt x="2280" y="2249"/>
                  </a:cubicBezTo>
                  <a:cubicBezTo>
                    <a:pt x="2766" y="1763"/>
                    <a:pt x="2766" y="1003"/>
                    <a:pt x="2280"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181125" y="976000"/>
              <a:ext cx="72200" cy="72200"/>
            </a:xfrm>
            <a:custGeom>
              <a:avLst/>
              <a:gdLst/>
              <a:ahLst/>
              <a:cxnLst/>
              <a:rect l="l" t="t" r="r" b="b"/>
              <a:pathLst>
                <a:path w="2888" h="2888" extrusionOk="0">
                  <a:moveTo>
                    <a:pt x="2371" y="517"/>
                  </a:moveTo>
                  <a:cubicBezTo>
                    <a:pt x="1885" y="0"/>
                    <a:pt x="1064" y="0"/>
                    <a:pt x="547" y="517"/>
                  </a:cubicBezTo>
                  <a:cubicBezTo>
                    <a:pt x="547" y="517"/>
                    <a:pt x="547" y="517"/>
                    <a:pt x="547" y="517"/>
                  </a:cubicBezTo>
                  <a:cubicBezTo>
                    <a:pt x="547" y="547"/>
                    <a:pt x="517" y="547"/>
                    <a:pt x="517" y="547"/>
                  </a:cubicBezTo>
                  <a:cubicBezTo>
                    <a:pt x="0" y="1034"/>
                    <a:pt x="0" y="1854"/>
                    <a:pt x="517" y="2371"/>
                  </a:cubicBezTo>
                  <a:cubicBezTo>
                    <a:pt x="1003" y="2857"/>
                    <a:pt x="1824" y="2888"/>
                    <a:pt x="2310" y="2371"/>
                  </a:cubicBezTo>
                  <a:cubicBezTo>
                    <a:pt x="2341" y="2371"/>
                    <a:pt x="2341" y="2371"/>
                    <a:pt x="2341" y="2371"/>
                  </a:cubicBezTo>
                  <a:cubicBezTo>
                    <a:pt x="2341" y="2341"/>
                    <a:pt x="2371" y="2341"/>
                    <a:pt x="2371" y="2341"/>
                  </a:cubicBezTo>
                  <a:cubicBezTo>
                    <a:pt x="2888" y="1824"/>
                    <a:pt x="2888" y="1034"/>
                    <a:pt x="237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259400" y="899250"/>
              <a:ext cx="71450" cy="72200"/>
            </a:xfrm>
            <a:custGeom>
              <a:avLst/>
              <a:gdLst/>
              <a:ahLst/>
              <a:cxnLst/>
              <a:rect l="l" t="t" r="r" b="b"/>
              <a:pathLst>
                <a:path w="2858" h="2888" extrusionOk="0">
                  <a:moveTo>
                    <a:pt x="2371" y="517"/>
                  </a:moveTo>
                  <a:cubicBezTo>
                    <a:pt x="1854" y="0"/>
                    <a:pt x="1034" y="0"/>
                    <a:pt x="547" y="517"/>
                  </a:cubicBezTo>
                  <a:cubicBezTo>
                    <a:pt x="517" y="517"/>
                    <a:pt x="517" y="517"/>
                    <a:pt x="517" y="517"/>
                  </a:cubicBezTo>
                  <a:cubicBezTo>
                    <a:pt x="517" y="547"/>
                    <a:pt x="517" y="547"/>
                    <a:pt x="486" y="547"/>
                  </a:cubicBezTo>
                  <a:cubicBezTo>
                    <a:pt x="0" y="1034"/>
                    <a:pt x="0" y="1854"/>
                    <a:pt x="486" y="2371"/>
                  </a:cubicBezTo>
                  <a:cubicBezTo>
                    <a:pt x="973" y="2857"/>
                    <a:pt x="1793" y="2888"/>
                    <a:pt x="2310" y="2371"/>
                  </a:cubicBezTo>
                  <a:cubicBezTo>
                    <a:pt x="2310" y="2371"/>
                    <a:pt x="2310" y="2371"/>
                    <a:pt x="2310" y="2371"/>
                  </a:cubicBezTo>
                  <a:cubicBezTo>
                    <a:pt x="2341" y="2341"/>
                    <a:pt x="2341" y="2341"/>
                    <a:pt x="2341" y="2341"/>
                  </a:cubicBezTo>
                  <a:cubicBezTo>
                    <a:pt x="2857" y="1824"/>
                    <a:pt x="2857" y="1034"/>
                    <a:pt x="237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2367325" y="3112800"/>
              <a:ext cx="6875" cy="6850"/>
            </a:xfrm>
            <a:custGeom>
              <a:avLst/>
              <a:gdLst/>
              <a:ahLst/>
              <a:cxnLst/>
              <a:rect l="l" t="t" r="r" b="b"/>
              <a:pathLst>
                <a:path w="275" h="274" extrusionOk="0">
                  <a:moveTo>
                    <a:pt x="244" y="31"/>
                  </a:moveTo>
                  <a:cubicBezTo>
                    <a:pt x="183" y="0"/>
                    <a:pt x="122" y="0"/>
                    <a:pt x="92" y="31"/>
                  </a:cubicBezTo>
                  <a:cubicBezTo>
                    <a:pt x="92" y="31"/>
                    <a:pt x="92" y="61"/>
                    <a:pt x="62" y="61"/>
                  </a:cubicBezTo>
                  <a:cubicBezTo>
                    <a:pt x="62" y="61"/>
                    <a:pt x="62" y="61"/>
                    <a:pt x="31" y="92"/>
                  </a:cubicBezTo>
                  <a:cubicBezTo>
                    <a:pt x="1" y="122"/>
                    <a:pt x="1" y="183"/>
                    <a:pt x="31" y="244"/>
                  </a:cubicBezTo>
                  <a:cubicBezTo>
                    <a:pt x="92" y="274"/>
                    <a:pt x="153" y="274"/>
                    <a:pt x="183" y="244"/>
                  </a:cubicBezTo>
                  <a:cubicBezTo>
                    <a:pt x="214" y="213"/>
                    <a:pt x="214" y="213"/>
                    <a:pt x="214" y="213"/>
                  </a:cubicBezTo>
                  <a:cubicBezTo>
                    <a:pt x="214" y="183"/>
                    <a:pt x="214" y="183"/>
                    <a:pt x="244" y="183"/>
                  </a:cubicBezTo>
                  <a:cubicBezTo>
                    <a:pt x="274" y="152"/>
                    <a:pt x="274" y="9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289825" y="3189550"/>
              <a:ext cx="6850" cy="6850"/>
            </a:xfrm>
            <a:custGeom>
              <a:avLst/>
              <a:gdLst/>
              <a:ahLst/>
              <a:cxnLst/>
              <a:rect l="l" t="t" r="r" b="b"/>
              <a:pathLst>
                <a:path w="274" h="274" extrusionOk="0">
                  <a:moveTo>
                    <a:pt x="213" y="31"/>
                  </a:moveTo>
                  <a:cubicBezTo>
                    <a:pt x="183" y="0"/>
                    <a:pt x="122" y="0"/>
                    <a:pt x="61" y="31"/>
                  </a:cubicBezTo>
                  <a:cubicBezTo>
                    <a:pt x="61" y="31"/>
                    <a:pt x="61" y="61"/>
                    <a:pt x="61" y="61"/>
                  </a:cubicBezTo>
                  <a:cubicBezTo>
                    <a:pt x="61" y="61"/>
                    <a:pt x="31" y="61"/>
                    <a:pt x="31" y="92"/>
                  </a:cubicBezTo>
                  <a:cubicBezTo>
                    <a:pt x="0" y="122"/>
                    <a:pt x="0" y="183"/>
                    <a:pt x="31" y="213"/>
                  </a:cubicBezTo>
                  <a:cubicBezTo>
                    <a:pt x="61" y="274"/>
                    <a:pt x="152" y="274"/>
                    <a:pt x="183" y="244"/>
                  </a:cubicBezTo>
                  <a:cubicBezTo>
                    <a:pt x="183" y="213"/>
                    <a:pt x="183" y="213"/>
                    <a:pt x="183" y="213"/>
                  </a:cubicBezTo>
                  <a:cubicBezTo>
                    <a:pt x="213" y="183"/>
                    <a:pt x="213" y="183"/>
                    <a:pt x="213" y="183"/>
                  </a:cubicBezTo>
                  <a:cubicBezTo>
                    <a:pt x="274" y="152"/>
                    <a:pt x="274" y="92"/>
                    <a:pt x="21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211550" y="3110525"/>
              <a:ext cx="9150" cy="9125"/>
            </a:xfrm>
            <a:custGeom>
              <a:avLst/>
              <a:gdLst/>
              <a:ahLst/>
              <a:cxnLst/>
              <a:rect l="l" t="t" r="r" b="b"/>
              <a:pathLst>
                <a:path w="366" h="365" extrusionOk="0">
                  <a:moveTo>
                    <a:pt x="305" y="61"/>
                  </a:moveTo>
                  <a:cubicBezTo>
                    <a:pt x="244" y="0"/>
                    <a:pt x="153" y="0"/>
                    <a:pt x="92" y="61"/>
                  </a:cubicBezTo>
                  <a:cubicBezTo>
                    <a:pt x="92" y="61"/>
                    <a:pt x="92" y="61"/>
                    <a:pt x="92" y="91"/>
                  </a:cubicBezTo>
                  <a:cubicBezTo>
                    <a:pt x="61" y="91"/>
                    <a:pt x="61" y="91"/>
                    <a:pt x="61" y="91"/>
                  </a:cubicBezTo>
                  <a:cubicBezTo>
                    <a:pt x="1" y="152"/>
                    <a:pt x="1" y="243"/>
                    <a:pt x="61" y="304"/>
                  </a:cubicBezTo>
                  <a:cubicBezTo>
                    <a:pt x="122" y="365"/>
                    <a:pt x="213" y="365"/>
                    <a:pt x="274" y="304"/>
                  </a:cubicBezTo>
                  <a:cubicBezTo>
                    <a:pt x="274" y="304"/>
                    <a:pt x="274" y="274"/>
                    <a:pt x="274" y="274"/>
                  </a:cubicBezTo>
                  <a:cubicBezTo>
                    <a:pt x="305" y="274"/>
                    <a:pt x="305" y="274"/>
                    <a:pt x="305" y="274"/>
                  </a:cubicBezTo>
                  <a:cubicBezTo>
                    <a:pt x="365" y="213"/>
                    <a:pt x="36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2289075" y="3033775"/>
              <a:ext cx="9125" cy="9150"/>
            </a:xfrm>
            <a:custGeom>
              <a:avLst/>
              <a:gdLst/>
              <a:ahLst/>
              <a:cxnLst/>
              <a:rect l="l" t="t" r="r" b="b"/>
              <a:pathLst>
                <a:path w="365" h="366" extrusionOk="0">
                  <a:moveTo>
                    <a:pt x="334" y="61"/>
                  </a:moveTo>
                  <a:cubicBezTo>
                    <a:pt x="274" y="0"/>
                    <a:pt x="152" y="0"/>
                    <a:pt x="122" y="61"/>
                  </a:cubicBezTo>
                  <a:cubicBezTo>
                    <a:pt x="91" y="61"/>
                    <a:pt x="91" y="61"/>
                    <a:pt x="91" y="91"/>
                  </a:cubicBezTo>
                  <a:cubicBezTo>
                    <a:pt x="91" y="91"/>
                    <a:pt x="61" y="91"/>
                    <a:pt x="61" y="91"/>
                  </a:cubicBezTo>
                  <a:cubicBezTo>
                    <a:pt x="0" y="152"/>
                    <a:pt x="0" y="243"/>
                    <a:pt x="61" y="304"/>
                  </a:cubicBezTo>
                  <a:cubicBezTo>
                    <a:pt x="122" y="365"/>
                    <a:pt x="213" y="365"/>
                    <a:pt x="274" y="304"/>
                  </a:cubicBezTo>
                  <a:cubicBezTo>
                    <a:pt x="274" y="304"/>
                    <a:pt x="274" y="274"/>
                    <a:pt x="304" y="274"/>
                  </a:cubicBezTo>
                  <a:cubicBezTo>
                    <a:pt x="304" y="274"/>
                    <a:pt x="304" y="274"/>
                    <a:pt x="334" y="274"/>
                  </a:cubicBezTo>
                  <a:cubicBezTo>
                    <a:pt x="365" y="213"/>
                    <a:pt x="365" y="122"/>
                    <a:pt x="33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133275" y="3031500"/>
              <a:ext cx="12200" cy="11425"/>
            </a:xfrm>
            <a:custGeom>
              <a:avLst/>
              <a:gdLst/>
              <a:ahLst/>
              <a:cxnLst/>
              <a:rect l="l" t="t" r="r" b="b"/>
              <a:pathLst>
                <a:path w="488" h="457" extrusionOk="0">
                  <a:moveTo>
                    <a:pt x="396" y="61"/>
                  </a:moveTo>
                  <a:cubicBezTo>
                    <a:pt x="335" y="0"/>
                    <a:pt x="214" y="0"/>
                    <a:pt x="122" y="61"/>
                  </a:cubicBezTo>
                  <a:cubicBezTo>
                    <a:pt x="122" y="61"/>
                    <a:pt x="122" y="91"/>
                    <a:pt x="122" y="91"/>
                  </a:cubicBezTo>
                  <a:cubicBezTo>
                    <a:pt x="92" y="91"/>
                    <a:pt x="92" y="91"/>
                    <a:pt x="92" y="91"/>
                  </a:cubicBezTo>
                  <a:cubicBezTo>
                    <a:pt x="1" y="182"/>
                    <a:pt x="1" y="304"/>
                    <a:pt x="92" y="395"/>
                  </a:cubicBezTo>
                  <a:cubicBezTo>
                    <a:pt x="153" y="456"/>
                    <a:pt x="274" y="456"/>
                    <a:pt x="366" y="365"/>
                  </a:cubicBezTo>
                  <a:cubicBezTo>
                    <a:pt x="366" y="365"/>
                    <a:pt x="366" y="365"/>
                    <a:pt x="366" y="365"/>
                  </a:cubicBezTo>
                  <a:cubicBezTo>
                    <a:pt x="366" y="334"/>
                    <a:pt x="396" y="334"/>
                    <a:pt x="396" y="334"/>
                  </a:cubicBezTo>
                  <a:cubicBezTo>
                    <a:pt x="457" y="274"/>
                    <a:pt x="487" y="152"/>
                    <a:pt x="39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2210800" y="2954750"/>
              <a:ext cx="12175" cy="11425"/>
            </a:xfrm>
            <a:custGeom>
              <a:avLst/>
              <a:gdLst/>
              <a:ahLst/>
              <a:cxnLst/>
              <a:rect l="l" t="t" r="r" b="b"/>
              <a:pathLst>
                <a:path w="487" h="457" extrusionOk="0">
                  <a:moveTo>
                    <a:pt x="426" y="61"/>
                  </a:moveTo>
                  <a:cubicBezTo>
                    <a:pt x="335" y="0"/>
                    <a:pt x="213" y="0"/>
                    <a:pt x="122" y="61"/>
                  </a:cubicBezTo>
                  <a:cubicBezTo>
                    <a:pt x="122" y="61"/>
                    <a:pt x="122" y="91"/>
                    <a:pt x="122" y="91"/>
                  </a:cubicBezTo>
                  <a:cubicBezTo>
                    <a:pt x="122" y="91"/>
                    <a:pt x="91" y="91"/>
                    <a:pt x="91" y="91"/>
                  </a:cubicBezTo>
                  <a:cubicBezTo>
                    <a:pt x="31" y="183"/>
                    <a:pt x="0" y="304"/>
                    <a:pt x="91" y="395"/>
                  </a:cubicBezTo>
                  <a:cubicBezTo>
                    <a:pt x="152" y="456"/>
                    <a:pt x="274" y="456"/>
                    <a:pt x="365" y="365"/>
                  </a:cubicBezTo>
                  <a:cubicBezTo>
                    <a:pt x="365" y="365"/>
                    <a:pt x="365" y="365"/>
                    <a:pt x="365" y="365"/>
                  </a:cubicBezTo>
                  <a:cubicBezTo>
                    <a:pt x="395" y="334"/>
                    <a:pt x="395" y="334"/>
                    <a:pt x="395" y="334"/>
                  </a:cubicBezTo>
                  <a:cubicBezTo>
                    <a:pt x="487" y="274"/>
                    <a:pt x="487" y="152"/>
                    <a:pt x="42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2133275" y="2874950"/>
              <a:ext cx="13725" cy="14475"/>
            </a:xfrm>
            <a:custGeom>
              <a:avLst/>
              <a:gdLst/>
              <a:ahLst/>
              <a:cxnLst/>
              <a:rect l="l" t="t" r="r" b="b"/>
              <a:pathLst>
                <a:path w="549" h="579" extrusionOk="0">
                  <a:moveTo>
                    <a:pt x="457" y="122"/>
                  </a:moveTo>
                  <a:cubicBezTo>
                    <a:pt x="366" y="1"/>
                    <a:pt x="214" y="1"/>
                    <a:pt x="122" y="92"/>
                  </a:cubicBezTo>
                  <a:cubicBezTo>
                    <a:pt x="122" y="122"/>
                    <a:pt x="122" y="122"/>
                    <a:pt x="122" y="122"/>
                  </a:cubicBezTo>
                  <a:cubicBezTo>
                    <a:pt x="92" y="153"/>
                    <a:pt x="92" y="153"/>
                    <a:pt x="92" y="153"/>
                  </a:cubicBezTo>
                  <a:cubicBezTo>
                    <a:pt x="1" y="244"/>
                    <a:pt x="1" y="396"/>
                    <a:pt x="92" y="487"/>
                  </a:cubicBezTo>
                  <a:cubicBezTo>
                    <a:pt x="183" y="578"/>
                    <a:pt x="335" y="578"/>
                    <a:pt x="426" y="487"/>
                  </a:cubicBezTo>
                  <a:cubicBezTo>
                    <a:pt x="426" y="487"/>
                    <a:pt x="426" y="457"/>
                    <a:pt x="426" y="457"/>
                  </a:cubicBezTo>
                  <a:cubicBezTo>
                    <a:pt x="457" y="457"/>
                    <a:pt x="457" y="457"/>
                    <a:pt x="457" y="457"/>
                  </a:cubicBezTo>
                  <a:cubicBezTo>
                    <a:pt x="548" y="365"/>
                    <a:pt x="548" y="213"/>
                    <a:pt x="45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2055025" y="2951700"/>
              <a:ext cx="14450" cy="14475"/>
            </a:xfrm>
            <a:custGeom>
              <a:avLst/>
              <a:gdLst/>
              <a:ahLst/>
              <a:cxnLst/>
              <a:rect l="l" t="t" r="r" b="b"/>
              <a:pathLst>
                <a:path w="578" h="579" extrusionOk="0">
                  <a:moveTo>
                    <a:pt x="486" y="122"/>
                  </a:moveTo>
                  <a:cubicBezTo>
                    <a:pt x="395" y="1"/>
                    <a:pt x="243" y="1"/>
                    <a:pt x="152" y="92"/>
                  </a:cubicBezTo>
                  <a:cubicBezTo>
                    <a:pt x="152" y="122"/>
                    <a:pt x="122" y="122"/>
                    <a:pt x="122" y="122"/>
                  </a:cubicBezTo>
                  <a:cubicBezTo>
                    <a:pt x="122" y="153"/>
                    <a:pt x="122" y="153"/>
                    <a:pt x="91" y="153"/>
                  </a:cubicBezTo>
                  <a:cubicBezTo>
                    <a:pt x="0" y="244"/>
                    <a:pt x="0" y="396"/>
                    <a:pt x="91" y="487"/>
                  </a:cubicBezTo>
                  <a:cubicBezTo>
                    <a:pt x="183" y="578"/>
                    <a:pt x="334" y="578"/>
                    <a:pt x="426" y="487"/>
                  </a:cubicBezTo>
                  <a:cubicBezTo>
                    <a:pt x="456" y="487"/>
                    <a:pt x="456" y="456"/>
                    <a:pt x="456" y="456"/>
                  </a:cubicBezTo>
                  <a:cubicBezTo>
                    <a:pt x="456" y="456"/>
                    <a:pt x="486" y="456"/>
                    <a:pt x="486" y="456"/>
                  </a:cubicBezTo>
                  <a:cubicBezTo>
                    <a:pt x="578" y="365"/>
                    <a:pt x="578" y="213"/>
                    <a:pt x="486"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2055025" y="2795925"/>
              <a:ext cx="16725" cy="16750"/>
            </a:xfrm>
            <a:custGeom>
              <a:avLst/>
              <a:gdLst/>
              <a:ahLst/>
              <a:cxnLst/>
              <a:rect l="l" t="t" r="r" b="b"/>
              <a:pathLst>
                <a:path w="669" h="670" extrusionOk="0">
                  <a:moveTo>
                    <a:pt x="547" y="122"/>
                  </a:moveTo>
                  <a:cubicBezTo>
                    <a:pt x="426" y="0"/>
                    <a:pt x="274" y="0"/>
                    <a:pt x="152" y="122"/>
                  </a:cubicBezTo>
                  <a:cubicBezTo>
                    <a:pt x="152" y="122"/>
                    <a:pt x="152" y="152"/>
                    <a:pt x="122" y="152"/>
                  </a:cubicBezTo>
                  <a:cubicBezTo>
                    <a:pt x="122" y="152"/>
                    <a:pt x="122" y="152"/>
                    <a:pt x="122" y="152"/>
                  </a:cubicBezTo>
                  <a:cubicBezTo>
                    <a:pt x="0" y="274"/>
                    <a:pt x="0" y="456"/>
                    <a:pt x="122" y="548"/>
                  </a:cubicBezTo>
                  <a:cubicBezTo>
                    <a:pt x="213" y="669"/>
                    <a:pt x="395" y="669"/>
                    <a:pt x="517" y="548"/>
                  </a:cubicBezTo>
                  <a:cubicBezTo>
                    <a:pt x="517" y="548"/>
                    <a:pt x="517" y="548"/>
                    <a:pt x="517" y="548"/>
                  </a:cubicBezTo>
                  <a:cubicBezTo>
                    <a:pt x="517" y="517"/>
                    <a:pt x="547" y="517"/>
                    <a:pt x="547" y="517"/>
                  </a:cubicBezTo>
                  <a:cubicBezTo>
                    <a:pt x="669" y="426"/>
                    <a:pt x="669" y="244"/>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1977500" y="2872675"/>
              <a:ext cx="16000" cy="16750"/>
            </a:xfrm>
            <a:custGeom>
              <a:avLst/>
              <a:gdLst/>
              <a:ahLst/>
              <a:cxnLst/>
              <a:rect l="l" t="t" r="r" b="b"/>
              <a:pathLst>
                <a:path w="640" h="670" extrusionOk="0">
                  <a:moveTo>
                    <a:pt x="548" y="122"/>
                  </a:moveTo>
                  <a:cubicBezTo>
                    <a:pt x="426" y="0"/>
                    <a:pt x="244" y="0"/>
                    <a:pt x="153" y="122"/>
                  </a:cubicBezTo>
                  <a:cubicBezTo>
                    <a:pt x="122" y="122"/>
                    <a:pt x="122" y="152"/>
                    <a:pt x="122" y="152"/>
                  </a:cubicBezTo>
                  <a:cubicBezTo>
                    <a:pt x="122" y="152"/>
                    <a:pt x="122" y="152"/>
                    <a:pt x="92" y="152"/>
                  </a:cubicBezTo>
                  <a:cubicBezTo>
                    <a:pt x="1" y="274"/>
                    <a:pt x="1" y="456"/>
                    <a:pt x="92" y="548"/>
                  </a:cubicBezTo>
                  <a:cubicBezTo>
                    <a:pt x="214" y="669"/>
                    <a:pt x="396" y="669"/>
                    <a:pt x="487" y="548"/>
                  </a:cubicBezTo>
                  <a:cubicBezTo>
                    <a:pt x="487" y="548"/>
                    <a:pt x="517" y="548"/>
                    <a:pt x="517" y="548"/>
                  </a:cubicBezTo>
                  <a:cubicBezTo>
                    <a:pt x="517" y="517"/>
                    <a:pt x="517" y="517"/>
                    <a:pt x="548" y="517"/>
                  </a:cubicBezTo>
                  <a:cubicBezTo>
                    <a:pt x="639" y="426"/>
                    <a:pt x="639" y="244"/>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1899250" y="2793650"/>
              <a:ext cx="19000" cy="19025"/>
            </a:xfrm>
            <a:custGeom>
              <a:avLst/>
              <a:gdLst/>
              <a:ahLst/>
              <a:cxnLst/>
              <a:rect l="l" t="t" r="r" b="b"/>
              <a:pathLst>
                <a:path w="760" h="761" extrusionOk="0">
                  <a:moveTo>
                    <a:pt x="608" y="152"/>
                  </a:moveTo>
                  <a:cubicBezTo>
                    <a:pt x="486" y="0"/>
                    <a:pt x="304" y="0"/>
                    <a:pt x="152" y="122"/>
                  </a:cubicBezTo>
                  <a:cubicBezTo>
                    <a:pt x="152" y="152"/>
                    <a:pt x="152" y="152"/>
                    <a:pt x="152" y="152"/>
                  </a:cubicBezTo>
                  <a:cubicBezTo>
                    <a:pt x="152" y="152"/>
                    <a:pt x="122" y="183"/>
                    <a:pt x="122" y="183"/>
                  </a:cubicBezTo>
                  <a:cubicBezTo>
                    <a:pt x="0" y="304"/>
                    <a:pt x="0" y="517"/>
                    <a:pt x="122" y="639"/>
                  </a:cubicBezTo>
                  <a:cubicBezTo>
                    <a:pt x="243" y="760"/>
                    <a:pt x="456" y="760"/>
                    <a:pt x="578" y="639"/>
                  </a:cubicBezTo>
                  <a:cubicBezTo>
                    <a:pt x="578" y="639"/>
                    <a:pt x="578" y="608"/>
                    <a:pt x="608" y="608"/>
                  </a:cubicBezTo>
                  <a:cubicBezTo>
                    <a:pt x="608" y="608"/>
                    <a:pt x="608" y="608"/>
                    <a:pt x="608" y="608"/>
                  </a:cubicBezTo>
                  <a:cubicBezTo>
                    <a:pt x="760" y="456"/>
                    <a:pt x="760" y="274"/>
                    <a:pt x="608"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1976750" y="2716900"/>
              <a:ext cx="19025" cy="19025"/>
            </a:xfrm>
            <a:custGeom>
              <a:avLst/>
              <a:gdLst/>
              <a:ahLst/>
              <a:cxnLst/>
              <a:rect l="l" t="t" r="r" b="b"/>
              <a:pathLst>
                <a:path w="761" h="761" extrusionOk="0">
                  <a:moveTo>
                    <a:pt x="639" y="152"/>
                  </a:moveTo>
                  <a:cubicBezTo>
                    <a:pt x="517" y="0"/>
                    <a:pt x="304" y="0"/>
                    <a:pt x="183" y="122"/>
                  </a:cubicBezTo>
                  <a:cubicBezTo>
                    <a:pt x="183" y="152"/>
                    <a:pt x="152" y="152"/>
                    <a:pt x="152" y="152"/>
                  </a:cubicBezTo>
                  <a:cubicBezTo>
                    <a:pt x="152" y="152"/>
                    <a:pt x="152" y="183"/>
                    <a:pt x="122" y="183"/>
                  </a:cubicBezTo>
                  <a:cubicBezTo>
                    <a:pt x="0" y="304"/>
                    <a:pt x="0" y="517"/>
                    <a:pt x="122" y="639"/>
                  </a:cubicBezTo>
                  <a:cubicBezTo>
                    <a:pt x="274" y="760"/>
                    <a:pt x="456" y="760"/>
                    <a:pt x="578" y="639"/>
                  </a:cubicBezTo>
                  <a:cubicBezTo>
                    <a:pt x="608" y="639"/>
                    <a:pt x="608" y="608"/>
                    <a:pt x="608" y="608"/>
                  </a:cubicBezTo>
                  <a:cubicBezTo>
                    <a:pt x="608" y="608"/>
                    <a:pt x="608" y="608"/>
                    <a:pt x="639" y="608"/>
                  </a:cubicBezTo>
                  <a:cubicBezTo>
                    <a:pt x="760" y="456"/>
                    <a:pt x="760" y="274"/>
                    <a:pt x="63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1820975" y="2714625"/>
              <a:ext cx="21300" cy="21300"/>
            </a:xfrm>
            <a:custGeom>
              <a:avLst/>
              <a:gdLst/>
              <a:ahLst/>
              <a:cxnLst/>
              <a:rect l="l" t="t" r="r" b="b"/>
              <a:pathLst>
                <a:path w="852" h="852" extrusionOk="0">
                  <a:moveTo>
                    <a:pt x="699" y="152"/>
                  </a:moveTo>
                  <a:cubicBezTo>
                    <a:pt x="578" y="0"/>
                    <a:pt x="335" y="0"/>
                    <a:pt x="183" y="152"/>
                  </a:cubicBezTo>
                  <a:cubicBezTo>
                    <a:pt x="183" y="152"/>
                    <a:pt x="183" y="183"/>
                    <a:pt x="183" y="183"/>
                  </a:cubicBezTo>
                  <a:cubicBezTo>
                    <a:pt x="152" y="183"/>
                    <a:pt x="152" y="183"/>
                    <a:pt x="152" y="183"/>
                  </a:cubicBezTo>
                  <a:cubicBezTo>
                    <a:pt x="0" y="334"/>
                    <a:pt x="0" y="578"/>
                    <a:pt x="152" y="699"/>
                  </a:cubicBezTo>
                  <a:cubicBezTo>
                    <a:pt x="274" y="851"/>
                    <a:pt x="517" y="851"/>
                    <a:pt x="669" y="699"/>
                  </a:cubicBezTo>
                  <a:cubicBezTo>
                    <a:pt x="669" y="699"/>
                    <a:pt x="669" y="699"/>
                    <a:pt x="669" y="699"/>
                  </a:cubicBezTo>
                  <a:cubicBezTo>
                    <a:pt x="699" y="669"/>
                    <a:pt x="699" y="669"/>
                    <a:pt x="699" y="669"/>
                  </a:cubicBezTo>
                  <a:cubicBezTo>
                    <a:pt x="851" y="517"/>
                    <a:pt x="851" y="30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1898475" y="2637875"/>
              <a:ext cx="21300" cy="21300"/>
            </a:xfrm>
            <a:custGeom>
              <a:avLst/>
              <a:gdLst/>
              <a:ahLst/>
              <a:cxnLst/>
              <a:rect l="l" t="t" r="r" b="b"/>
              <a:pathLst>
                <a:path w="852" h="852" extrusionOk="0">
                  <a:moveTo>
                    <a:pt x="730" y="152"/>
                  </a:moveTo>
                  <a:cubicBezTo>
                    <a:pt x="578" y="0"/>
                    <a:pt x="335" y="0"/>
                    <a:pt x="213" y="152"/>
                  </a:cubicBezTo>
                  <a:cubicBezTo>
                    <a:pt x="183" y="152"/>
                    <a:pt x="183" y="183"/>
                    <a:pt x="183" y="183"/>
                  </a:cubicBezTo>
                  <a:cubicBezTo>
                    <a:pt x="183" y="183"/>
                    <a:pt x="153" y="183"/>
                    <a:pt x="153" y="183"/>
                  </a:cubicBezTo>
                  <a:cubicBezTo>
                    <a:pt x="31" y="335"/>
                    <a:pt x="1" y="578"/>
                    <a:pt x="153" y="699"/>
                  </a:cubicBezTo>
                  <a:cubicBezTo>
                    <a:pt x="305" y="851"/>
                    <a:pt x="517" y="851"/>
                    <a:pt x="669" y="699"/>
                  </a:cubicBezTo>
                  <a:cubicBezTo>
                    <a:pt x="669" y="699"/>
                    <a:pt x="669" y="699"/>
                    <a:pt x="700" y="699"/>
                  </a:cubicBezTo>
                  <a:cubicBezTo>
                    <a:pt x="700" y="669"/>
                    <a:pt x="700" y="669"/>
                    <a:pt x="730" y="669"/>
                  </a:cubicBezTo>
                  <a:cubicBezTo>
                    <a:pt x="852" y="517"/>
                    <a:pt x="85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1742700" y="2635575"/>
              <a:ext cx="23575" cy="23600"/>
            </a:xfrm>
            <a:custGeom>
              <a:avLst/>
              <a:gdLst/>
              <a:ahLst/>
              <a:cxnLst/>
              <a:rect l="l" t="t" r="r" b="b"/>
              <a:pathLst>
                <a:path w="943" h="944" extrusionOk="0">
                  <a:moveTo>
                    <a:pt x="791" y="153"/>
                  </a:moveTo>
                  <a:cubicBezTo>
                    <a:pt x="639" y="1"/>
                    <a:pt x="365" y="1"/>
                    <a:pt x="213" y="153"/>
                  </a:cubicBezTo>
                  <a:cubicBezTo>
                    <a:pt x="213" y="183"/>
                    <a:pt x="213" y="183"/>
                    <a:pt x="183" y="183"/>
                  </a:cubicBezTo>
                  <a:cubicBezTo>
                    <a:pt x="183" y="183"/>
                    <a:pt x="183" y="183"/>
                    <a:pt x="183" y="214"/>
                  </a:cubicBezTo>
                  <a:cubicBezTo>
                    <a:pt x="0" y="366"/>
                    <a:pt x="0" y="639"/>
                    <a:pt x="183" y="791"/>
                  </a:cubicBezTo>
                  <a:cubicBezTo>
                    <a:pt x="335" y="943"/>
                    <a:pt x="578" y="943"/>
                    <a:pt x="760" y="791"/>
                  </a:cubicBezTo>
                  <a:cubicBezTo>
                    <a:pt x="760" y="791"/>
                    <a:pt x="760" y="761"/>
                    <a:pt x="760" y="761"/>
                  </a:cubicBezTo>
                  <a:cubicBezTo>
                    <a:pt x="760" y="761"/>
                    <a:pt x="791" y="761"/>
                    <a:pt x="791" y="761"/>
                  </a:cubicBezTo>
                  <a:cubicBezTo>
                    <a:pt x="943" y="579"/>
                    <a:pt x="943" y="33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1820975" y="2558850"/>
              <a:ext cx="23575" cy="23575"/>
            </a:xfrm>
            <a:custGeom>
              <a:avLst/>
              <a:gdLst/>
              <a:ahLst/>
              <a:cxnLst/>
              <a:rect l="l" t="t" r="r" b="b"/>
              <a:pathLst>
                <a:path w="943" h="943" extrusionOk="0">
                  <a:moveTo>
                    <a:pt x="760" y="152"/>
                  </a:moveTo>
                  <a:cubicBezTo>
                    <a:pt x="608" y="0"/>
                    <a:pt x="365" y="0"/>
                    <a:pt x="183" y="152"/>
                  </a:cubicBezTo>
                  <a:cubicBezTo>
                    <a:pt x="183" y="182"/>
                    <a:pt x="183" y="182"/>
                    <a:pt x="183" y="182"/>
                  </a:cubicBezTo>
                  <a:cubicBezTo>
                    <a:pt x="183" y="182"/>
                    <a:pt x="152" y="182"/>
                    <a:pt x="152" y="213"/>
                  </a:cubicBezTo>
                  <a:cubicBezTo>
                    <a:pt x="0" y="365"/>
                    <a:pt x="0" y="638"/>
                    <a:pt x="152" y="790"/>
                  </a:cubicBezTo>
                  <a:cubicBezTo>
                    <a:pt x="304" y="942"/>
                    <a:pt x="578" y="942"/>
                    <a:pt x="730" y="790"/>
                  </a:cubicBezTo>
                  <a:cubicBezTo>
                    <a:pt x="730" y="790"/>
                    <a:pt x="730" y="760"/>
                    <a:pt x="760" y="760"/>
                  </a:cubicBezTo>
                  <a:cubicBezTo>
                    <a:pt x="760" y="760"/>
                    <a:pt x="760" y="760"/>
                    <a:pt x="760" y="760"/>
                  </a:cubicBezTo>
                  <a:cubicBezTo>
                    <a:pt x="943" y="578"/>
                    <a:pt x="943" y="334"/>
                    <a:pt x="76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1665200" y="2556550"/>
              <a:ext cx="25850" cy="25875"/>
            </a:xfrm>
            <a:custGeom>
              <a:avLst/>
              <a:gdLst/>
              <a:ahLst/>
              <a:cxnLst/>
              <a:rect l="l" t="t" r="r" b="b"/>
              <a:pathLst>
                <a:path w="1034" h="1035" extrusionOk="0">
                  <a:moveTo>
                    <a:pt x="851" y="183"/>
                  </a:moveTo>
                  <a:cubicBezTo>
                    <a:pt x="669" y="1"/>
                    <a:pt x="395" y="1"/>
                    <a:pt x="213" y="183"/>
                  </a:cubicBezTo>
                  <a:cubicBezTo>
                    <a:pt x="213" y="183"/>
                    <a:pt x="213" y="183"/>
                    <a:pt x="183" y="214"/>
                  </a:cubicBezTo>
                  <a:cubicBezTo>
                    <a:pt x="183" y="214"/>
                    <a:pt x="183" y="214"/>
                    <a:pt x="183" y="214"/>
                  </a:cubicBezTo>
                  <a:cubicBezTo>
                    <a:pt x="0" y="396"/>
                    <a:pt x="0" y="670"/>
                    <a:pt x="152" y="852"/>
                  </a:cubicBezTo>
                  <a:cubicBezTo>
                    <a:pt x="334" y="1034"/>
                    <a:pt x="638" y="1034"/>
                    <a:pt x="790" y="852"/>
                  </a:cubicBezTo>
                  <a:cubicBezTo>
                    <a:pt x="821" y="852"/>
                    <a:pt x="821" y="852"/>
                    <a:pt x="821" y="852"/>
                  </a:cubicBezTo>
                  <a:cubicBezTo>
                    <a:pt x="821" y="822"/>
                    <a:pt x="851" y="822"/>
                    <a:pt x="851" y="822"/>
                  </a:cubicBezTo>
                  <a:cubicBezTo>
                    <a:pt x="1034" y="639"/>
                    <a:pt x="1034" y="366"/>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1742700" y="2479800"/>
              <a:ext cx="25850" cy="25875"/>
            </a:xfrm>
            <a:custGeom>
              <a:avLst/>
              <a:gdLst/>
              <a:ahLst/>
              <a:cxnLst/>
              <a:rect l="l" t="t" r="r" b="b"/>
              <a:pathLst>
                <a:path w="1034" h="1035" extrusionOk="0">
                  <a:moveTo>
                    <a:pt x="852" y="183"/>
                  </a:moveTo>
                  <a:cubicBezTo>
                    <a:pt x="700" y="1"/>
                    <a:pt x="396" y="1"/>
                    <a:pt x="213" y="183"/>
                  </a:cubicBezTo>
                  <a:cubicBezTo>
                    <a:pt x="213" y="183"/>
                    <a:pt x="213" y="183"/>
                    <a:pt x="213" y="214"/>
                  </a:cubicBezTo>
                  <a:cubicBezTo>
                    <a:pt x="183" y="214"/>
                    <a:pt x="183" y="214"/>
                    <a:pt x="183" y="214"/>
                  </a:cubicBezTo>
                  <a:cubicBezTo>
                    <a:pt x="0" y="396"/>
                    <a:pt x="0" y="670"/>
                    <a:pt x="183" y="852"/>
                  </a:cubicBezTo>
                  <a:cubicBezTo>
                    <a:pt x="335" y="1034"/>
                    <a:pt x="639" y="1034"/>
                    <a:pt x="821" y="852"/>
                  </a:cubicBezTo>
                  <a:cubicBezTo>
                    <a:pt x="821" y="852"/>
                    <a:pt x="821" y="852"/>
                    <a:pt x="821" y="852"/>
                  </a:cubicBezTo>
                  <a:cubicBezTo>
                    <a:pt x="852" y="822"/>
                    <a:pt x="852" y="822"/>
                    <a:pt x="852" y="822"/>
                  </a:cubicBezTo>
                  <a:cubicBezTo>
                    <a:pt x="1034" y="639"/>
                    <a:pt x="1034" y="366"/>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1664425" y="2400775"/>
              <a:ext cx="28150" cy="28150"/>
            </a:xfrm>
            <a:custGeom>
              <a:avLst/>
              <a:gdLst/>
              <a:ahLst/>
              <a:cxnLst/>
              <a:rect l="l" t="t" r="r" b="b"/>
              <a:pathLst>
                <a:path w="1126" h="1126" extrusionOk="0">
                  <a:moveTo>
                    <a:pt x="943" y="214"/>
                  </a:moveTo>
                  <a:cubicBezTo>
                    <a:pt x="761" y="1"/>
                    <a:pt x="457" y="1"/>
                    <a:pt x="244" y="183"/>
                  </a:cubicBezTo>
                  <a:cubicBezTo>
                    <a:pt x="244" y="214"/>
                    <a:pt x="244" y="214"/>
                    <a:pt x="244" y="214"/>
                  </a:cubicBezTo>
                  <a:cubicBezTo>
                    <a:pt x="214" y="214"/>
                    <a:pt x="214" y="244"/>
                    <a:pt x="214" y="244"/>
                  </a:cubicBezTo>
                  <a:cubicBezTo>
                    <a:pt x="1" y="426"/>
                    <a:pt x="1" y="730"/>
                    <a:pt x="214" y="943"/>
                  </a:cubicBezTo>
                  <a:cubicBezTo>
                    <a:pt x="396" y="1125"/>
                    <a:pt x="700" y="1125"/>
                    <a:pt x="913" y="943"/>
                  </a:cubicBezTo>
                  <a:cubicBezTo>
                    <a:pt x="913" y="943"/>
                    <a:pt x="913" y="913"/>
                    <a:pt x="913" y="913"/>
                  </a:cubicBezTo>
                  <a:cubicBezTo>
                    <a:pt x="913" y="913"/>
                    <a:pt x="943" y="913"/>
                    <a:pt x="943" y="913"/>
                  </a:cubicBezTo>
                  <a:cubicBezTo>
                    <a:pt x="1125" y="700"/>
                    <a:pt x="1125" y="396"/>
                    <a:pt x="94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1586925" y="2477525"/>
              <a:ext cx="28150" cy="28150"/>
            </a:xfrm>
            <a:custGeom>
              <a:avLst/>
              <a:gdLst/>
              <a:ahLst/>
              <a:cxnLst/>
              <a:rect l="l" t="t" r="r" b="b"/>
              <a:pathLst>
                <a:path w="1126" h="1126" extrusionOk="0">
                  <a:moveTo>
                    <a:pt x="943" y="213"/>
                  </a:moveTo>
                  <a:cubicBezTo>
                    <a:pt x="730" y="1"/>
                    <a:pt x="426" y="1"/>
                    <a:pt x="244" y="183"/>
                  </a:cubicBezTo>
                  <a:cubicBezTo>
                    <a:pt x="244" y="213"/>
                    <a:pt x="213" y="213"/>
                    <a:pt x="213" y="213"/>
                  </a:cubicBezTo>
                  <a:cubicBezTo>
                    <a:pt x="213" y="244"/>
                    <a:pt x="213" y="244"/>
                    <a:pt x="183" y="244"/>
                  </a:cubicBezTo>
                  <a:cubicBezTo>
                    <a:pt x="0" y="426"/>
                    <a:pt x="0" y="730"/>
                    <a:pt x="183" y="943"/>
                  </a:cubicBezTo>
                  <a:cubicBezTo>
                    <a:pt x="396" y="1125"/>
                    <a:pt x="699" y="1125"/>
                    <a:pt x="882" y="943"/>
                  </a:cubicBezTo>
                  <a:cubicBezTo>
                    <a:pt x="882" y="943"/>
                    <a:pt x="912" y="913"/>
                    <a:pt x="912" y="913"/>
                  </a:cubicBezTo>
                  <a:cubicBezTo>
                    <a:pt x="912" y="913"/>
                    <a:pt x="912" y="913"/>
                    <a:pt x="943" y="913"/>
                  </a:cubicBezTo>
                  <a:cubicBezTo>
                    <a:pt x="1125" y="700"/>
                    <a:pt x="1125" y="396"/>
                    <a:pt x="94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1586150" y="2321750"/>
              <a:ext cx="31200" cy="30425"/>
            </a:xfrm>
            <a:custGeom>
              <a:avLst/>
              <a:gdLst/>
              <a:ahLst/>
              <a:cxnLst/>
              <a:rect l="l" t="t" r="r" b="b"/>
              <a:pathLst>
                <a:path w="1248" h="1217" extrusionOk="0">
                  <a:moveTo>
                    <a:pt x="1034" y="213"/>
                  </a:moveTo>
                  <a:cubicBezTo>
                    <a:pt x="822" y="1"/>
                    <a:pt x="487" y="1"/>
                    <a:pt x="275" y="213"/>
                  </a:cubicBezTo>
                  <a:cubicBezTo>
                    <a:pt x="275" y="213"/>
                    <a:pt x="275" y="213"/>
                    <a:pt x="244" y="244"/>
                  </a:cubicBezTo>
                  <a:cubicBezTo>
                    <a:pt x="244" y="244"/>
                    <a:pt x="244" y="244"/>
                    <a:pt x="214" y="244"/>
                  </a:cubicBezTo>
                  <a:cubicBezTo>
                    <a:pt x="31" y="457"/>
                    <a:pt x="1" y="791"/>
                    <a:pt x="214" y="1004"/>
                  </a:cubicBezTo>
                  <a:cubicBezTo>
                    <a:pt x="427" y="1216"/>
                    <a:pt x="761" y="1216"/>
                    <a:pt x="974" y="1004"/>
                  </a:cubicBezTo>
                  <a:cubicBezTo>
                    <a:pt x="1004" y="1004"/>
                    <a:pt x="1004" y="1004"/>
                    <a:pt x="1004" y="1004"/>
                  </a:cubicBezTo>
                  <a:cubicBezTo>
                    <a:pt x="1004" y="973"/>
                    <a:pt x="1034" y="973"/>
                    <a:pt x="1034" y="973"/>
                  </a:cubicBezTo>
                  <a:cubicBezTo>
                    <a:pt x="1247" y="761"/>
                    <a:pt x="1247"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1508650" y="2398500"/>
              <a:ext cx="30425" cy="30425"/>
            </a:xfrm>
            <a:custGeom>
              <a:avLst/>
              <a:gdLst/>
              <a:ahLst/>
              <a:cxnLst/>
              <a:rect l="l" t="t" r="r" b="b"/>
              <a:pathLst>
                <a:path w="1217" h="1217" extrusionOk="0">
                  <a:moveTo>
                    <a:pt x="1004" y="213"/>
                  </a:moveTo>
                  <a:cubicBezTo>
                    <a:pt x="821" y="1"/>
                    <a:pt x="457" y="1"/>
                    <a:pt x="274" y="213"/>
                  </a:cubicBezTo>
                  <a:cubicBezTo>
                    <a:pt x="244" y="213"/>
                    <a:pt x="244" y="213"/>
                    <a:pt x="244" y="244"/>
                  </a:cubicBezTo>
                  <a:cubicBezTo>
                    <a:pt x="244" y="244"/>
                    <a:pt x="213" y="244"/>
                    <a:pt x="213" y="244"/>
                  </a:cubicBezTo>
                  <a:cubicBezTo>
                    <a:pt x="1" y="457"/>
                    <a:pt x="1" y="791"/>
                    <a:pt x="213" y="1004"/>
                  </a:cubicBezTo>
                  <a:cubicBezTo>
                    <a:pt x="426" y="1216"/>
                    <a:pt x="761" y="1216"/>
                    <a:pt x="973" y="1004"/>
                  </a:cubicBezTo>
                  <a:cubicBezTo>
                    <a:pt x="973" y="1004"/>
                    <a:pt x="973" y="1004"/>
                    <a:pt x="1004" y="1004"/>
                  </a:cubicBezTo>
                  <a:cubicBezTo>
                    <a:pt x="1004" y="973"/>
                    <a:pt x="1004" y="973"/>
                    <a:pt x="1004" y="973"/>
                  </a:cubicBezTo>
                  <a:cubicBezTo>
                    <a:pt x="1216" y="760"/>
                    <a:pt x="1216" y="42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1508650" y="2242725"/>
              <a:ext cx="32700" cy="32700"/>
            </a:xfrm>
            <a:custGeom>
              <a:avLst/>
              <a:gdLst/>
              <a:ahLst/>
              <a:cxnLst/>
              <a:rect l="l" t="t" r="r" b="b"/>
              <a:pathLst>
                <a:path w="1308" h="1308" extrusionOk="0">
                  <a:moveTo>
                    <a:pt x="1095" y="244"/>
                  </a:moveTo>
                  <a:cubicBezTo>
                    <a:pt x="852" y="0"/>
                    <a:pt x="487" y="0"/>
                    <a:pt x="274" y="213"/>
                  </a:cubicBezTo>
                  <a:cubicBezTo>
                    <a:pt x="274" y="244"/>
                    <a:pt x="244" y="244"/>
                    <a:pt x="244" y="244"/>
                  </a:cubicBezTo>
                  <a:cubicBezTo>
                    <a:pt x="244" y="244"/>
                    <a:pt x="244" y="244"/>
                    <a:pt x="213" y="274"/>
                  </a:cubicBezTo>
                  <a:cubicBezTo>
                    <a:pt x="1" y="487"/>
                    <a:pt x="1" y="852"/>
                    <a:pt x="213" y="1095"/>
                  </a:cubicBezTo>
                  <a:cubicBezTo>
                    <a:pt x="426" y="1307"/>
                    <a:pt x="821" y="1307"/>
                    <a:pt x="1034" y="1095"/>
                  </a:cubicBezTo>
                  <a:cubicBezTo>
                    <a:pt x="1034" y="1064"/>
                    <a:pt x="1034" y="1064"/>
                    <a:pt x="1064" y="1064"/>
                  </a:cubicBezTo>
                  <a:cubicBezTo>
                    <a:pt x="1064" y="1064"/>
                    <a:pt x="1064" y="1064"/>
                    <a:pt x="1064" y="1034"/>
                  </a:cubicBezTo>
                  <a:cubicBezTo>
                    <a:pt x="1308" y="821"/>
                    <a:pt x="1308" y="456"/>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1430375" y="2319475"/>
              <a:ext cx="33475" cy="32700"/>
            </a:xfrm>
            <a:custGeom>
              <a:avLst/>
              <a:gdLst/>
              <a:ahLst/>
              <a:cxnLst/>
              <a:rect l="l" t="t" r="r" b="b"/>
              <a:pathLst>
                <a:path w="1339" h="1308" extrusionOk="0">
                  <a:moveTo>
                    <a:pt x="1095" y="213"/>
                  </a:moveTo>
                  <a:cubicBezTo>
                    <a:pt x="882" y="0"/>
                    <a:pt x="518" y="0"/>
                    <a:pt x="274" y="213"/>
                  </a:cubicBezTo>
                  <a:cubicBezTo>
                    <a:pt x="274" y="244"/>
                    <a:pt x="274" y="244"/>
                    <a:pt x="274" y="244"/>
                  </a:cubicBezTo>
                  <a:cubicBezTo>
                    <a:pt x="274" y="244"/>
                    <a:pt x="244" y="274"/>
                    <a:pt x="244" y="274"/>
                  </a:cubicBezTo>
                  <a:cubicBezTo>
                    <a:pt x="31" y="487"/>
                    <a:pt x="1" y="852"/>
                    <a:pt x="244" y="1095"/>
                  </a:cubicBezTo>
                  <a:cubicBezTo>
                    <a:pt x="457" y="1307"/>
                    <a:pt x="822" y="1307"/>
                    <a:pt x="1065" y="1095"/>
                  </a:cubicBezTo>
                  <a:cubicBezTo>
                    <a:pt x="1065" y="1095"/>
                    <a:pt x="1065" y="1064"/>
                    <a:pt x="1065" y="1064"/>
                  </a:cubicBezTo>
                  <a:cubicBezTo>
                    <a:pt x="1065" y="1064"/>
                    <a:pt x="1095" y="1064"/>
                    <a:pt x="1095" y="1034"/>
                  </a:cubicBezTo>
                  <a:cubicBezTo>
                    <a:pt x="1338" y="821"/>
                    <a:pt x="1338" y="456"/>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1352875" y="2240450"/>
              <a:ext cx="34975" cy="34975"/>
            </a:xfrm>
            <a:custGeom>
              <a:avLst/>
              <a:gdLst/>
              <a:ahLst/>
              <a:cxnLst/>
              <a:rect l="l" t="t" r="r" b="b"/>
              <a:pathLst>
                <a:path w="1399" h="1399" extrusionOk="0">
                  <a:moveTo>
                    <a:pt x="1156" y="243"/>
                  </a:moveTo>
                  <a:cubicBezTo>
                    <a:pt x="912" y="0"/>
                    <a:pt x="517" y="0"/>
                    <a:pt x="274" y="243"/>
                  </a:cubicBezTo>
                  <a:cubicBezTo>
                    <a:pt x="274" y="243"/>
                    <a:pt x="274" y="243"/>
                    <a:pt x="274" y="274"/>
                  </a:cubicBezTo>
                  <a:cubicBezTo>
                    <a:pt x="244" y="274"/>
                    <a:pt x="244" y="274"/>
                    <a:pt x="244" y="274"/>
                  </a:cubicBezTo>
                  <a:cubicBezTo>
                    <a:pt x="0" y="517"/>
                    <a:pt x="0" y="912"/>
                    <a:pt x="244" y="1155"/>
                  </a:cubicBezTo>
                  <a:cubicBezTo>
                    <a:pt x="487" y="1398"/>
                    <a:pt x="882" y="1398"/>
                    <a:pt x="1125" y="1155"/>
                  </a:cubicBezTo>
                  <a:cubicBezTo>
                    <a:pt x="1125" y="1155"/>
                    <a:pt x="1125" y="1155"/>
                    <a:pt x="1125" y="1155"/>
                  </a:cubicBezTo>
                  <a:cubicBezTo>
                    <a:pt x="1125" y="1125"/>
                    <a:pt x="1156" y="1125"/>
                    <a:pt x="1156" y="1125"/>
                  </a:cubicBezTo>
                  <a:cubicBezTo>
                    <a:pt x="1399" y="882"/>
                    <a:pt x="1399" y="487"/>
                    <a:pt x="115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1430375" y="2163700"/>
              <a:ext cx="35000" cy="34975"/>
            </a:xfrm>
            <a:custGeom>
              <a:avLst/>
              <a:gdLst/>
              <a:ahLst/>
              <a:cxnLst/>
              <a:rect l="l" t="t" r="r" b="b"/>
              <a:pathLst>
                <a:path w="1400" h="1399" extrusionOk="0">
                  <a:moveTo>
                    <a:pt x="1156" y="244"/>
                  </a:moveTo>
                  <a:cubicBezTo>
                    <a:pt x="913" y="0"/>
                    <a:pt x="548" y="0"/>
                    <a:pt x="305" y="244"/>
                  </a:cubicBezTo>
                  <a:cubicBezTo>
                    <a:pt x="274" y="244"/>
                    <a:pt x="274" y="244"/>
                    <a:pt x="274" y="274"/>
                  </a:cubicBezTo>
                  <a:cubicBezTo>
                    <a:pt x="274" y="274"/>
                    <a:pt x="244" y="274"/>
                    <a:pt x="244" y="274"/>
                  </a:cubicBezTo>
                  <a:cubicBezTo>
                    <a:pt x="1" y="517"/>
                    <a:pt x="1" y="912"/>
                    <a:pt x="244" y="1155"/>
                  </a:cubicBezTo>
                  <a:cubicBezTo>
                    <a:pt x="487" y="1399"/>
                    <a:pt x="882" y="1399"/>
                    <a:pt x="1126" y="1155"/>
                  </a:cubicBezTo>
                  <a:cubicBezTo>
                    <a:pt x="1126" y="1155"/>
                    <a:pt x="1126" y="1155"/>
                    <a:pt x="1156" y="1155"/>
                  </a:cubicBezTo>
                  <a:cubicBezTo>
                    <a:pt x="1156" y="1125"/>
                    <a:pt x="1156" y="1125"/>
                    <a:pt x="1156" y="1125"/>
                  </a:cubicBezTo>
                  <a:cubicBezTo>
                    <a:pt x="1399" y="882"/>
                    <a:pt x="1399" y="487"/>
                    <a:pt x="11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1274600" y="2161425"/>
              <a:ext cx="37275" cy="37250"/>
            </a:xfrm>
            <a:custGeom>
              <a:avLst/>
              <a:gdLst/>
              <a:ahLst/>
              <a:cxnLst/>
              <a:rect l="l" t="t" r="r" b="b"/>
              <a:pathLst>
                <a:path w="1491" h="1490" extrusionOk="0">
                  <a:moveTo>
                    <a:pt x="1247" y="274"/>
                  </a:moveTo>
                  <a:cubicBezTo>
                    <a:pt x="1004" y="0"/>
                    <a:pt x="578" y="0"/>
                    <a:pt x="305" y="243"/>
                  </a:cubicBezTo>
                  <a:cubicBezTo>
                    <a:pt x="305" y="274"/>
                    <a:pt x="305" y="274"/>
                    <a:pt x="274" y="274"/>
                  </a:cubicBezTo>
                  <a:cubicBezTo>
                    <a:pt x="274" y="274"/>
                    <a:pt x="274" y="274"/>
                    <a:pt x="274" y="304"/>
                  </a:cubicBezTo>
                  <a:cubicBezTo>
                    <a:pt x="1" y="547"/>
                    <a:pt x="1" y="973"/>
                    <a:pt x="244" y="1246"/>
                  </a:cubicBezTo>
                  <a:cubicBezTo>
                    <a:pt x="517" y="1490"/>
                    <a:pt x="943" y="1490"/>
                    <a:pt x="1186" y="1246"/>
                  </a:cubicBezTo>
                  <a:cubicBezTo>
                    <a:pt x="1217" y="1216"/>
                    <a:pt x="1217" y="1216"/>
                    <a:pt x="1217" y="1216"/>
                  </a:cubicBezTo>
                  <a:cubicBezTo>
                    <a:pt x="1217" y="1216"/>
                    <a:pt x="1217" y="1216"/>
                    <a:pt x="1247" y="1186"/>
                  </a:cubicBezTo>
                  <a:cubicBezTo>
                    <a:pt x="1490" y="942"/>
                    <a:pt x="1490" y="51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1352125" y="2084675"/>
              <a:ext cx="38000" cy="37250"/>
            </a:xfrm>
            <a:custGeom>
              <a:avLst/>
              <a:gdLst/>
              <a:ahLst/>
              <a:cxnLst/>
              <a:rect l="l" t="t" r="r" b="b"/>
              <a:pathLst>
                <a:path w="1520" h="1490" extrusionOk="0">
                  <a:moveTo>
                    <a:pt x="1246" y="274"/>
                  </a:moveTo>
                  <a:cubicBezTo>
                    <a:pt x="1003" y="0"/>
                    <a:pt x="578" y="0"/>
                    <a:pt x="304" y="243"/>
                  </a:cubicBezTo>
                  <a:cubicBezTo>
                    <a:pt x="304" y="274"/>
                    <a:pt x="304" y="274"/>
                    <a:pt x="304" y="274"/>
                  </a:cubicBezTo>
                  <a:cubicBezTo>
                    <a:pt x="304" y="274"/>
                    <a:pt x="274" y="274"/>
                    <a:pt x="274" y="304"/>
                  </a:cubicBezTo>
                  <a:cubicBezTo>
                    <a:pt x="0" y="547"/>
                    <a:pt x="0" y="973"/>
                    <a:pt x="274" y="1246"/>
                  </a:cubicBezTo>
                  <a:cubicBezTo>
                    <a:pt x="517" y="1490"/>
                    <a:pt x="942" y="1490"/>
                    <a:pt x="1216" y="1246"/>
                  </a:cubicBezTo>
                  <a:cubicBezTo>
                    <a:pt x="1216" y="1216"/>
                    <a:pt x="1216" y="1216"/>
                    <a:pt x="1216" y="1216"/>
                  </a:cubicBezTo>
                  <a:cubicBezTo>
                    <a:pt x="1216" y="1216"/>
                    <a:pt x="1246" y="1216"/>
                    <a:pt x="1246" y="1186"/>
                  </a:cubicBezTo>
                  <a:cubicBezTo>
                    <a:pt x="1520" y="942"/>
                    <a:pt x="1520" y="517"/>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1274600" y="2005650"/>
              <a:ext cx="39550" cy="39525"/>
            </a:xfrm>
            <a:custGeom>
              <a:avLst/>
              <a:gdLst/>
              <a:ahLst/>
              <a:cxnLst/>
              <a:rect l="l" t="t" r="r" b="b"/>
              <a:pathLst>
                <a:path w="1582" h="1581" extrusionOk="0">
                  <a:moveTo>
                    <a:pt x="1308" y="274"/>
                  </a:moveTo>
                  <a:cubicBezTo>
                    <a:pt x="1034" y="0"/>
                    <a:pt x="578" y="0"/>
                    <a:pt x="305" y="274"/>
                  </a:cubicBezTo>
                  <a:cubicBezTo>
                    <a:pt x="305" y="274"/>
                    <a:pt x="305" y="274"/>
                    <a:pt x="305" y="304"/>
                  </a:cubicBezTo>
                  <a:cubicBezTo>
                    <a:pt x="274" y="304"/>
                    <a:pt x="274" y="304"/>
                    <a:pt x="274" y="304"/>
                  </a:cubicBezTo>
                  <a:cubicBezTo>
                    <a:pt x="1" y="578"/>
                    <a:pt x="1" y="1034"/>
                    <a:pt x="274" y="1307"/>
                  </a:cubicBezTo>
                  <a:cubicBezTo>
                    <a:pt x="548" y="1581"/>
                    <a:pt x="973" y="1581"/>
                    <a:pt x="1247" y="1307"/>
                  </a:cubicBezTo>
                  <a:cubicBezTo>
                    <a:pt x="1277" y="1307"/>
                    <a:pt x="1277" y="1307"/>
                    <a:pt x="1277" y="1277"/>
                  </a:cubicBezTo>
                  <a:cubicBezTo>
                    <a:pt x="1277" y="1277"/>
                    <a:pt x="1308" y="1277"/>
                    <a:pt x="1308" y="1277"/>
                  </a:cubicBezTo>
                  <a:cubicBezTo>
                    <a:pt x="1581" y="1003"/>
                    <a:pt x="1581" y="547"/>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1196325" y="2082400"/>
              <a:ext cx="40300" cy="39525"/>
            </a:xfrm>
            <a:custGeom>
              <a:avLst/>
              <a:gdLst/>
              <a:ahLst/>
              <a:cxnLst/>
              <a:rect l="l" t="t" r="r" b="b"/>
              <a:pathLst>
                <a:path w="1612" h="1581" extrusionOk="0">
                  <a:moveTo>
                    <a:pt x="1338" y="274"/>
                  </a:moveTo>
                  <a:cubicBezTo>
                    <a:pt x="1065" y="0"/>
                    <a:pt x="609" y="0"/>
                    <a:pt x="335" y="274"/>
                  </a:cubicBezTo>
                  <a:cubicBezTo>
                    <a:pt x="335" y="274"/>
                    <a:pt x="305" y="274"/>
                    <a:pt x="305" y="304"/>
                  </a:cubicBezTo>
                  <a:cubicBezTo>
                    <a:pt x="305" y="304"/>
                    <a:pt x="305" y="304"/>
                    <a:pt x="275" y="304"/>
                  </a:cubicBezTo>
                  <a:cubicBezTo>
                    <a:pt x="1" y="578"/>
                    <a:pt x="1" y="1033"/>
                    <a:pt x="275" y="1307"/>
                  </a:cubicBezTo>
                  <a:cubicBezTo>
                    <a:pt x="548" y="1581"/>
                    <a:pt x="1004" y="1581"/>
                    <a:pt x="1278" y="1307"/>
                  </a:cubicBezTo>
                  <a:cubicBezTo>
                    <a:pt x="1278" y="1307"/>
                    <a:pt x="1278" y="1307"/>
                    <a:pt x="1308" y="1277"/>
                  </a:cubicBezTo>
                  <a:cubicBezTo>
                    <a:pt x="1308" y="1277"/>
                    <a:pt x="1308" y="1277"/>
                    <a:pt x="1308" y="1277"/>
                  </a:cubicBezTo>
                  <a:cubicBezTo>
                    <a:pt x="1612" y="1003"/>
                    <a:pt x="1612" y="547"/>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1196325" y="1926600"/>
              <a:ext cx="41825" cy="41825"/>
            </a:xfrm>
            <a:custGeom>
              <a:avLst/>
              <a:gdLst/>
              <a:ahLst/>
              <a:cxnLst/>
              <a:rect l="l" t="t" r="r" b="b"/>
              <a:pathLst>
                <a:path w="1673" h="1673" extrusionOk="0">
                  <a:moveTo>
                    <a:pt x="1399" y="274"/>
                  </a:moveTo>
                  <a:cubicBezTo>
                    <a:pt x="1095" y="1"/>
                    <a:pt x="639" y="1"/>
                    <a:pt x="335" y="274"/>
                  </a:cubicBezTo>
                  <a:cubicBezTo>
                    <a:pt x="335" y="274"/>
                    <a:pt x="335" y="305"/>
                    <a:pt x="305" y="305"/>
                  </a:cubicBezTo>
                  <a:cubicBezTo>
                    <a:pt x="305" y="305"/>
                    <a:pt x="305" y="305"/>
                    <a:pt x="305" y="335"/>
                  </a:cubicBezTo>
                  <a:cubicBezTo>
                    <a:pt x="1" y="609"/>
                    <a:pt x="1" y="1095"/>
                    <a:pt x="275" y="1369"/>
                  </a:cubicBezTo>
                  <a:cubicBezTo>
                    <a:pt x="579" y="1673"/>
                    <a:pt x="1065" y="1673"/>
                    <a:pt x="1338" y="1399"/>
                  </a:cubicBezTo>
                  <a:cubicBezTo>
                    <a:pt x="1369" y="1369"/>
                    <a:pt x="1369" y="1369"/>
                    <a:pt x="1369" y="1369"/>
                  </a:cubicBezTo>
                  <a:cubicBezTo>
                    <a:pt x="1369" y="1369"/>
                    <a:pt x="1369" y="1369"/>
                    <a:pt x="1399" y="1338"/>
                  </a:cubicBezTo>
                  <a:cubicBezTo>
                    <a:pt x="1673" y="1065"/>
                    <a:pt x="1673" y="578"/>
                    <a:pt x="139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1118075" y="2003350"/>
              <a:ext cx="42575" cy="41825"/>
            </a:xfrm>
            <a:custGeom>
              <a:avLst/>
              <a:gdLst/>
              <a:ahLst/>
              <a:cxnLst/>
              <a:rect l="l" t="t" r="r" b="b"/>
              <a:pathLst>
                <a:path w="1703" h="1673" extrusionOk="0">
                  <a:moveTo>
                    <a:pt x="1429" y="274"/>
                  </a:moveTo>
                  <a:cubicBezTo>
                    <a:pt x="1125" y="1"/>
                    <a:pt x="639" y="1"/>
                    <a:pt x="365" y="274"/>
                  </a:cubicBezTo>
                  <a:cubicBezTo>
                    <a:pt x="335" y="305"/>
                    <a:pt x="335" y="305"/>
                    <a:pt x="335" y="305"/>
                  </a:cubicBezTo>
                  <a:cubicBezTo>
                    <a:pt x="335" y="305"/>
                    <a:pt x="335" y="305"/>
                    <a:pt x="304" y="335"/>
                  </a:cubicBezTo>
                  <a:cubicBezTo>
                    <a:pt x="31" y="609"/>
                    <a:pt x="0" y="1095"/>
                    <a:pt x="304" y="1369"/>
                  </a:cubicBezTo>
                  <a:cubicBezTo>
                    <a:pt x="608" y="1673"/>
                    <a:pt x="1064" y="1673"/>
                    <a:pt x="1368" y="1399"/>
                  </a:cubicBezTo>
                  <a:cubicBezTo>
                    <a:pt x="1368" y="1369"/>
                    <a:pt x="1368" y="1369"/>
                    <a:pt x="1368" y="1369"/>
                  </a:cubicBezTo>
                  <a:cubicBezTo>
                    <a:pt x="1398" y="1369"/>
                    <a:pt x="1398" y="1369"/>
                    <a:pt x="1398" y="1338"/>
                  </a:cubicBezTo>
                  <a:cubicBezTo>
                    <a:pt x="1702" y="1065"/>
                    <a:pt x="1702" y="578"/>
                    <a:pt x="142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1118075" y="1846825"/>
              <a:ext cx="44850" cy="44850"/>
            </a:xfrm>
            <a:custGeom>
              <a:avLst/>
              <a:gdLst/>
              <a:ahLst/>
              <a:cxnLst/>
              <a:rect l="l" t="t" r="r" b="b"/>
              <a:pathLst>
                <a:path w="1794" h="1794" extrusionOk="0">
                  <a:moveTo>
                    <a:pt x="1490" y="335"/>
                  </a:moveTo>
                  <a:cubicBezTo>
                    <a:pt x="1186" y="31"/>
                    <a:pt x="669" y="0"/>
                    <a:pt x="365" y="335"/>
                  </a:cubicBezTo>
                  <a:cubicBezTo>
                    <a:pt x="365" y="335"/>
                    <a:pt x="335" y="335"/>
                    <a:pt x="335" y="335"/>
                  </a:cubicBezTo>
                  <a:cubicBezTo>
                    <a:pt x="335" y="365"/>
                    <a:pt x="335" y="365"/>
                    <a:pt x="304" y="365"/>
                  </a:cubicBezTo>
                  <a:cubicBezTo>
                    <a:pt x="0" y="669"/>
                    <a:pt x="0" y="1186"/>
                    <a:pt x="304" y="1490"/>
                  </a:cubicBezTo>
                  <a:cubicBezTo>
                    <a:pt x="608" y="1794"/>
                    <a:pt x="1125" y="1794"/>
                    <a:pt x="1429" y="1490"/>
                  </a:cubicBezTo>
                  <a:cubicBezTo>
                    <a:pt x="1429" y="1490"/>
                    <a:pt x="1429" y="1490"/>
                    <a:pt x="1459" y="1459"/>
                  </a:cubicBezTo>
                  <a:cubicBezTo>
                    <a:pt x="1459" y="1459"/>
                    <a:pt x="1459" y="1459"/>
                    <a:pt x="1459" y="1459"/>
                  </a:cubicBezTo>
                  <a:cubicBezTo>
                    <a:pt x="1794" y="1155"/>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1040550" y="1923575"/>
              <a:ext cx="44875" cy="44850"/>
            </a:xfrm>
            <a:custGeom>
              <a:avLst/>
              <a:gdLst/>
              <a:ahLst/>
              <a:cxnLst/>
              <a:rect l="l" t="t" r="r" b="b"/>
              <a:pathLst>
                <a:path w="1795" h="1794" extrusionOk="0">
                  <a:moveTo>
                    <a:pt x="1460" y="335"/>
                  </a:moveTo>
                  <a:cubicBezTo>
                    <a:pt x="1156" y="31"/>
                    <a:pt x="670" y="0"/>
                    <a:pt x="335" y="335"/>
                  </a:cubicBezTo>
                  <a:cubicBezTo>
                    <a:pt x="335" y="335"/>
                    <a:pt x="335" y="335"/>
                    <a:pt x="335" y="335"/>
                  </a:cubicBezTo>
                  <a:cubicBezTo>
                    <a:pt x="335" y="365"/>
                    <a:pt x="305" y="365"/>
                    <a:pt x="305" y="365"/>
                  </a:cubicBezTo>
                  <a:cubicBezTo>
                    <a:pt x="1" y="669"/>
                    <a:pt x="1" y="1186"/>
                    <a:pt x="305" y="1490"/>
                  </a:cubicBezTo>
                  <a:cubicBezTo>
                    <a:pt x="609" y="1794"/>
                    <a:pt x="1095" y="1794"/>
                    <a:pt x="1429" y="1490"/>
                  </a:cubicBezTo>
                  <a:cubicBezTo>
                    <a:pt x="1429" y="1490"/>
                    <a:pt x="1429" y="1490"/>
                    <a:pt x="1429" y="1459"/>
                  </a:cubicBezTo>
                  <a:cubicBezTo>
                    <a:pt x="1460" y="1459"/>
                    <a:pt x="1460" y="1459"/>
                    <a:pt x="1460" y="1459"/>
                  </a:cubicBezTo>
                  <a:cubicBezTo>
                    <a:pt x="1764" y="1155"/>
                    <a:pt x="1794" y="639"/>
                    <a:pt x="146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962300" y="1844550"/>
              <a:ext cx="47125" cy="47125"/>
            </a:xfrm>
            <a:custGeom>
              <a:avLst/>
              <a:gdLst/>
              <a:ahLst/>
              <a:cxnLst/>
              <a:rect l="l" t="t" r="r" b="b"/>
              <a:pathLst>
                <a:path w="1885" h="1885" extrusionOk="0">
                  <a:moveTo>
                    <a:pt x="1550" y="335"/>
                  </a:moveTo>
                  <a:cubicBezTo>
                    <a:pt x="1246" y="31"/>
                    <a:pt x="699" y="0"/>
                    <a:pt x="365" y="335"/>
                  </a:cubicBezTo>
                  <a:cubicBezTo>
                    <a:pt x="365" y="335"/>
                    <a:pt x="365" y="365"/>
                    <a:pt x="365" y="365"/>
                  </a:cubicBezTo>
                  <a:cubicBezTo>
                    <a:pt x="334" y="365"/>
                    <a:pt x="334" y="365"/>
                    <a:pt x="334" y="395"/>
                  </a:cubicBezTo>
                  <a:cubicBezTo>
                    <a:pt x="0" y="699"/>
                    <a:pt x="0" y="1246"/>
                    <a:pt x="334" y="1550"/>
                  </a:cubicBezTo>
                  <a:cubicBezTo>
                    <a:pt x="638" y="1885"/>
                    <a:pt x="1186" y="1885"/>
                    <a:pt x="1520" y="1581"/>
                  </a:cubicBezTo>
                  <a:cubicBezTo>
                    <a:pt x="1520" y="1550"/>
                    <a:pt x="1520" y="1550"/>
                    <a:pt x="1520" y="1550"/>
                  </a:cubicBezTo>
                  <a:cubicBezTo>
                    <a:pt x="1520" y="1550"/>
                    <a:pt x="1550" y="1550"/>
                    <a:pt x="1550" y="1520"/>
                  </a:cubicBezTo>
                  <a:cubicBezTo>
                    <a:pt x="1885" y="1216"/>
                    <a:pt x="1885" y="669"/>
                    <a:pt x="155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1039800" y="1768550"/>
              <a:ext cx="47125" cy="46375"/>
            </a:xfrm>
            <a:custGeom>
              <a:avLst/>
              <a:gdLst/>
              <a:ahLst/>
              <a:cxnLst/>
              <a:rect l="l" t="t" r="r" b="b"/>
              <a:pathLst>
                <a:path w="1885" h="1855" extrusionOk="0">
                  <a:moveTo>
                    <a:pt x="1551" y="305"/>
                  </a:moveTo>
                  <a:cubicBezTo>
                    <a:pt x="1247" y="1"/>
                    <a:pt x="700" y="1"/>
                    <a:pt x="396" y="305"/>
                  </a:cubicBezTo>
                  <a:cubicBezTo>
                    <a:pt x="365" y="305"/>
                    <a:pt x="365" y="335"/>
                    <a:pt x="365" y="335"/>
                  </a:cubicBezTo>
                  <a:cubicBezTo>
                    <a:pt x="365" y="335"/>
                    <a:pt x="335" y="335"/>
                    <a:pt x="335" y="365"/>
                  </a:cubicBezTo>
                  <a:cubicBezTo>
                    <a:pt x="0" y="669"/>
                    <a:pt x="0" y="1216"/>
                    <a:pt x="335" y="1520"/>
                  </a:cubicBezTo>
                  <a:cubicBezTo>
                    <a:pt x="669" y="1855"/>
                    <a:pt x="1186" y="1855"/>
                    <a:pt x="1520" y="1551"/>
                  </a:cubicBezTo>
                  <a:cubicBezTo>
                    <a:pt x="1520" y="1520"/>
                    <a:pt x="1520" y="1520"/>
                    <a:pt x="1520" y="1520"/>
                  </a:cubicBezTo>
                  <a:cubicBezTo>
                    <a:pt x="1551" y="1520"/>
                    <a:pt x="1551" y="1520"/>
                    <a:pt x="1551" y="1490"/>
                  </a:cubicBezTo>
                  <a:cubicBezTo>
                    <a:pt x="1885" y="1186"/>
                    <a:pt x="1885" y="639"/>
                    <a:pt x="155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962300" y="1688775"/>
              <a:ext cx="49400" cy="49400"/>
            </a:xfrm>
            <a:custGeom>
              <a:avLst/>
              <a:gdLst/>
              <a:ahLst/>
              <a:cxnLst/>
              <a:rect l="l" t="t" r="r" b="b"/>
              <a:pathLst>
                <a:path w="1976" h="1976" extrusionOk="0">
                  <a:moveTo>
                    <a:pt x="1611" y="365"/>
                  </a:moveTo>
                  <a:cubicBezTo>
                    <a:pt x="1277" y="31"/>
                    <a:pt x="730" y="0"/>
                    <a:pt x="365" y="365"/>
                  </a:cubicBezTo>
                  <a:cubicBezTo>
                    <a:pt x="365" y="365"/>
                    <a:pt x="365" y="365"/>
                    <a:pt x="365" y="365"/>
                  </a:cubicBezTo>
                  <a:cubicBezTo>
                    <a:pt x="365" y="395"/>
                    <a:pt x="334" y="395"/>
                    <a:pt x="334" y="395"/>
                  </a:cubicBezTo>
                  <a:cubicBezTo>
                    <a:pt x="0" y="730"/>
                    <a:pt x="0" y="1307"/>
                    <a:pt x="334" y="1641"/>
                  </a:cubicBezTo>
                  <a:cubicBezTo>
                    <a:pt x="669" y="1976"/>
                    <a:pt x="1216" y="1976"/>
                    <a:pt x="1581" y="1641"/>
                  </a:cubicBezTo>
                  <a:cubicBezTo>
                    <a:pt x="1581" y="1641"/>
                    <a:pt x="1581" y="1641"/>
                    <a:pt x="1581" y="1611"/>
                  </a:cubicBezTo>
                  <a:cubicBezTo>
                    <a:pt x="1611" y="1611"/>
                    <a:pt x="1611" y="1611"/>
                    <a:pt x="1611" y="1611"/>
                  </a:cubicBezTo>
                  <a:cubicBezTo>
                    <a:pt x="1945" y="1277"/>
                    <a:pt x="1976" y="699"/>
                    <a:pt x="161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884025" y="1765525"/>
              <a:ext cx="49425" cy="49400"/>
            </a:xfrm>
            <a:custGeom>
              <a:avLst/>
              <a:gdLst/>
              <a:ahLst/>
              <a:cxnLst/>
              <a:rect l="l" t="t" r="r" b="b"/>
              <a:pathLst>
                <a:path w="1977" h="1976" extrusionOk="0">
                  <a:moveTo>
                    <a:pt x="1642" y="365"/>
                  </a:moveTo>
                  <a:cubicBezTo>
                    <a:pt x="1307" y="30"/>
                    <a:pt x="730" y="0"/>
                    <a:pt x="395" y="365"/>
                  </a:cubicBezTo>
                  <a:cubicBezTo>
                    <a:pt x="395" y="365"/>
                    <a:pt x="395" y="365"/>
                    <a:pt x="365" y="365"/>
                  </a:cubicBezTo>
                  <a:cubicBezTo>
                    <a:pt x="365" y="395"/>
                    <a:pt x="365" y="395"/>
                    <a:pt x="365" y="395"/>
                  </a:cubicBezTo>
                  <a:cubicBezTo>
                    <a:pt x="0" y="730"/>
                    <a:pt x="0" y="1307"/>
                    <a:pt x="335" y="1641"/>
                  </a:cubicBezTo>
                  <a:cubicBezTo>
                    <a:pt x="699" y="1976"/>
                    <a:pt x="1247" y="1976"/>
                    <a:pt x="1581" y="1641"/>
                  </a:cubicBezTo>
                  <a:cubicBezTo>
                    <a:pt x="1611" y="1641"/>
                    <a:pt x="1611" y="1641"/>
                    <a:pt x="1611" y="1611"/>
                  </a:cubicBezTo>
                  <a:cubicBezTo>
                    <a:pt x="1611" y="1611"/>
                    <a:pt x="1611" y="1611"/>
                    <a:pt x="1642" y="1611"/>
                  </a:cubicBezTo>
                  <a:cubicBezTo>
                    <a:pt x="1976" y="1277"/>
                    <a:pt x="1976" y="699"/>
                    <a:pt x="164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884025" y="1609725"/>
              <a:ext cx="51700" cy="51700"/>
            </a:xfrm>
            <a:custGeom>
              <a:avLst/>
              <a:gdLst/>
              <a:ahLst/>
              <a:cxnLst/>
              <a:rect l="l" t="t" r="r" b="b"/>
              <a:pathLst>
                <a:path w="2068" h="2068" extrusionOk="0">
                  <a:moveTo>
                    <a:pt x="1703" y="366"/>
                  </a:moveTo>
                  <a:cubicBezTo>
                    <a:pt x="1338" y="1"/>
                    <a:pt x="760" y="1"/>
                    <a:pt x="395" y="366"/>
                  </a:cubicBezTo>
                  <a:cubicBezTo>
                    <a:pt x="395" y="366"/>
                    <a:pt x="395" y="396"/>
                    <a:pt x="395" y="396"/>
                  </a:cubicBezTo>
                  <a:cubicBezTo>
                    <a:pt x="365" y="396"/>
                    <a:pt x="365" y="396"/>
                    <a:pt x="365" y="396"/>
                  </a:cubicBezTo>
                  <a:cubicBezTo>
                    <a:pt x="0" y="761"/>
                    <a:pt x="0" y="1338"/>
                    <a:pt x="365" y="1703"/>
                  </a:cubicBezTo>
                  <a:cubicBezTo>
                    <a:pt x="699" y="2068"/>
                    <a:pt x="1307" y="2068"/>
                    <a:pt x="1642" y="1734"/>
                  </a:cubicBezTo>
                  <a:cubicBezTo>
                    <a:pt x="1672" y="1703"/>
                    <a:pt x="1672" y="1703"/>
                    <a:pt x="1672" y="1703"/>
                  </a:cubicBezTo>
                  <a:cubicBezTo>
                    <a:pt x="1672" y="1703"/>
                    <a:pt x="1703" y="1703"/>
                    <a:pt x="1703" y="1673"/>
                  </a:cubicBezTo>
                  <a:cubicBezTo>
                    <a:pt x="2067" y="1338"/>
                    <a:pt x="2067" y="730"/>
                    <a:pt x="1703"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805750" y="1686475"/>
              <a:ext cx="51700" cy="51700"/>
            </a:xfrm>
            <a:custGeom>
              <a:avLst/>
              <a:gdLst/>
              <a:ahLst/>
              <a:cxnLst/>
              <a:rect l="l" t="t" r="r" b="b"/>
              <a:pathLst>
                <a:path w="2068" h="2068" extrusionOk="0">
                  <a:moveTo>
                    <a:pt x="1733" y="366"/>
                  </a:moveTo>
                  <a:cubicBezTo>
                    <a:pt x="1368" y="1"/>
                    <a:pt x="791" y="1"/>
                    <a:pt x="426" y="366"/>
                  </a:cubicBezTo>
                  <a:cubicBezTo>
                    <a:pt x="426" y="366"/>
                    <a:pt x="426" y="396"/>
                    <a:pt x="396" y="396"/>
                  </a:cubicBezTo>
                  <a:cubicBezTo>
                    <a:pt x="396" y="396"/>
                    <a:pt x="396" y="396"/>
                    <a:pt x="396" y="396"/>
                  </a:cubicBezTo>
                  <a:cubicBezTo>
                    <a:pt x="31" y="761"/>
                    <a:pt x="1" y="1338"/>
                    <a:pt x="365" y="1703"/>
                  </a:cubicBezTo>
                  <a:cubicBezTo>
                    <a:pt x="730" y="2068"/>
                    <a:pt x="1308" y="2068"/>
                    <a:pt x="1672" y="1733"/>
                  </a:cubicBezTo>
                  <a:cubicBezTo>
                    <a:pt x="1672" y="1703"/>
                    <a:pt x="1703" y="1703"/>
                    <a:pt x="1703" y="1703"/>
                  </a:cubicBezTo>
                  <a:cubicBezTo>
                    <a:pt x="1703" y="1703"/>
                    <a:pt x="1703" y="1703"/>
                    <a:pt x="1733" y="1673"/>
                  </a:cubicBezTo>
                  <a:cubicBezTo>
                    <a:pt x="2067" y="1308"/>
                    <a:pt x="2067" y="730"/>
                    <a:pt x="1733"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728250" y="1607450"/>
              <a:ext cx="53975" cy="54750"/>
            </a:xfrm>
            <a:custGeom>
              <a:avLst/>
              <a:gdLst/>
              <a:ahLst/>
              <a:cxnLst/>
              <a:rect l="l" t="t" r="r" b="b"/>
              <a:pathLst>
                <a:path w="2159" h="2190" extrusionOk="0">
                  <a:moveTo>
                    <a:pt x="1794" y="396"/>
                  </a:moveTo>
                  <a:cubicBezTo>
                    <a:pt x="1398" y="1"/>
                    <a:pt x="791" y="1"/>
                    <a:pt x="426" y="396"/>
                  </a:cubicBezTo>
                  <a:cubicBezTo>
                    <a:pt x="426" y="396"/>
                    <a:pt x="395" y="396"/>
                    <a:pt x="395" y="396"/>
                  </a:cubicBezTo>
                  <a:cubicBezTo>
                    <a:pt x="395" y="426"/>
                    <a:pt x="395" y="426"/>
                    <a:pt x="365" y="426"/>
                  </a:cubicBezTo>
                  <a:cubicBezTo>
                    <a:pt x="0" y="791"/>
                    <a:pt x="0" y="1399"/>
                    <a:pt x="365" y="1794"/>
                  </a:cubicBezTo>
                  <a:cubicBezTo>
                    <a:pt x="730" y="2159"/>
                    <a:pt x="1338" y="2189"/>
                    <a:pt x="1733" y="1794"/>
                  </a:cubicBezTo>
                  <a:cubicBezTo>
                    <a:pt x="1733" y="1794"/>
                    <a:pt x="1733" y="1794"/>
                    <a:pt x="1763" y="1764"/>
                  </a:cubicBezTo>
                  <a:cubicBezTo>
                    <a:pt x="1763" y="1764"/>
                    <a:pt x="1763" y="1764"/>
                    <a:pt x="1763" y="1764"/>
                  </a:cubicBezTo>
                  <a:cubicBezTo>
                    <a:pt x="2158" y="1369"/>
                    <a:pt x="2158" y="761"/>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805750" y="1530700"/>
              <a:ext cx="53975" cy="54750"/>
            </a:xfrm>
            <a:custGeom>
              <a:avLst/>
              <a:gdLst/>
              <a:ahLst/>
              <a:cxnLst/>
              <a:rect l="l" t="t" r="r" b="b"/>
              <a:pathLst>
                <a:path w="2159" h="2190" extrusionOk="0">
                  <a:moveTo>
                    <a:pt x="1794" y="396"/>
                  </a:moveTo>
                  <a:cubicBezTo>
                    <a:pt x="1429" y="1"/>
                    <a:pt x="821" y="1"/>
                    <a:pt x="426" y="396"/>
                  </a:cubicBezTo>
                  <a:cubicBezTo>
                    <a:pt x="426" y="396"/>
                    <a:pt x="426" y="396"/>
                    <a:pt x="426" y="396"/>
                  </a:cubicBezTo>
                  <a:cubicBezTo>
                    <a:pt x="396" y="426"/>
                    <a:pt x="396" y="426"/>
                    <a:pt x="396" y="426"/>
                  </a:cubicBezTo>
                  <a:cubicBezTo>
                    <a:pt x="1" y="791"/>
                    <a:pt x="1" y="1399"/>
                    <a:pt x="365" y="1794"/>
                  </a:cubicBezTo>
                  <a:cubicBezTo>
                    <a:pt x="760" y="2159"/>
                    <a:pt x="1368" y="2189"/>
                    <a:pt x="1733" y="1794"/>
                  </a:cubicBezTo>
                  <a:cubicBezTo>
                    <a:pt x="1764" y="1794"/>
                    <a:pt x="1764" y="1794"/>
                    <a:pt x="1764" y="1764"/>
                  </a:cubicBezTo>
                  <a:cubicBezTo>
                    <a:pt x="1764" y="1764"/>
                    <a:pt x="1764" y="1764"/>
                    <a:pt x="1794" y="1764"/>
                  </a:cubicBezTo>
                  <a:cubicBezTo>
                    <a:pt x="2159" y="1399"/>
                    <a:pt x="2159" y="761"/>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649975" y="1528425"/>
              <a:ext cx="56250" cy="57025"/>
            </a:xfrm>
            <a:custGeom>
              <a:avLst/>
              <a:gdLst/>
              <a:ahLst/>
              <a:cxnLst/>
              <a:rect l="l" t="t" r="r" b="b"/>
              <a:pathLst>
                <a:path w="2250" h="2281" extrusionOk="0">
                  <a:moveTo>
                    <a:pt x="1855" y="396"/>
                  </a:moveTo>
                  <a:cubicBezTo>
                    <a:pt x="1490" y="1"/>
                    <a:pt x="852" y="1"/>
                    <a:pt x="456" y="396"/>
                  </a:cubicBezTo>
                  <a:cubicBezTo>
                    <a:pt x="426" y="396"/>
                    <a:pt x="426" y="426"/>
                    <a:pt x="426" y="426"/>
                  </a:cubicBezTo>
                  <a:cubicBezTo>
                    <a:pt x="426" y="426"/>
                    <a:pt x="396" y="426"/>
                    <a:pt x="396" y="426"/>
                  </a:cubicBezTo>
                  <a:cubicBezTo>
                    <a:pt x="0" y="821"/>
                    <a:pt x="0" y="1460"/>
                    <a:pt x="396" y="1855"/>
                  </a:cubicBezTo>
                  <a:cubicBezTo>
                    <a:pt x="791" y="2250"/>
                    <a:pt x="1429" y="2280"/>
                    <a:pt x="1824" y="1885"/>
                  </a:cubicBezTo>
                  <a:cubicBezTo>
                    <a:pt x="1824" y="1855"/>
                    <a:pt x="1824" y="1855"/>
                    <a:pt x="1824" y="1855"/>
                  </a:cubicBezTo>
                  <a:cubicBezTo>
                    <a:pt x="1855" y="1855"/>
                    <a:pt x="1855" y="1855"/>
                    <a:pt x="1855" y="1824"/>
                  </a:cubicBezTo>
                  <a:cubicBezTo>
                    <a:pt x="2250" y="1429"/>
                    <a:pt x="2250" y="791"/>
                    <a:pt x="185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727475" y="1451675"/>
              <a:ext cx="57025" cy="57025"/>
            </a:xfrm>
            <a:custGeom>
              <a:avLst/>
              <a:gdLst/>
              <a:ahLst/>
              <a:cxnLst/>
              <a:rect l="l" t="t" r="r" b="b"/>
              <a:pathLst>
                <a:path w="2281" h="2281" extrusionOk="0">
                  <a:moveTo>
                    <a:pt x="1885" y="396"/>
                  </a:moveTo>
                  <a:cubicBezTo>
                    <a:pt x="1490" y="1"/>
                    <a:pt x="852" y="1"/>
                    <a:pt x="457" y="396"/>
                  </a:cubicBezTo>
                  <a:cubicBezTo>
                    <a:pt x="457" y="396"/>
                    <a:pt x="426" y="426"/>
                    <a:pt x="426" y="426"/>
                  </a:cubicBezTo>
                  <a:cubicBezTo>
                    <a:pt x="426" y="426"/>
                    <a:pt x="426" y="426"/>
                    <a:pt x="396" y="426"/>
                  </a:cubicBezTo>
                  <a:cubicBezTo>
                    <a:pt x="1" y="821"/>
                    <a:pt x="1" y="1460"/>
                    <a:pt x="396" y="1855"/>
                  </a:cubicBezTo>
                  <a:cubicBezTo>
                    <a:pt x="791" y="2250"/>
                    <a:pt x="1429" y="2280"/>
                    <a:pt x="1825" y="1885"/>
                  </a:cubicBezTo>
                  <a:cubicBezTo>
                    <a:pt x="1825" y="1855"/>
                    <a:pt x="1825" y="1855"/>
                    <a:pt x="1855" y="1855"/>
                  </a:cubicBezTo>
                  <a:cubicBezTo>
                    <a:pt x="1855" y="1855"/>
                    <a:pt x="1855" y="1824"/>
                    <a:pt x="1855" y="1824"/>
                  </a:cubicBezTo>
                  <a:cubicBezTo>
                    <a:pt x="2250" y="1429"/>
                    <a:pt x="2281" y="791"/>
                    <a:pt x="188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649975" y="1372650"/>
              <a:ext cx="58525" cy="59300"/>
            </a:xfrm>
            <a:custGeom>
              <a:avLst/>
              <a:gdLst/>
              <a:ahLst/>
              <a:cxnLst/>
              <a:rect l="l" t="t" r="r" b="b"/>
              <a:pathLst>
                <a:path w="2341" h="2372" extrusionOk="0">
                  <a:moveTo>
                    <a:pt x="1915" y="426"/>
                  </a:moveTo>
                  <a:cubicBezTo>
                    <a:pt x="1520" y="1"/>
                    <a:pt x="852" y="1"/>
                    <a:pt x="456" y="426"/>
                  </a:cubicBezTo>
                  <a:cubicBezTo>
                    <a:pt x="456" y="426"/>
                    <a:pt x="426" y="426"/>
                    <a:pt x="426" y="426"/>
                  </a:cubicBezTo>
                  <a:cubicBezTo>
                    <a:pt x="426" y="456"/>
                    <a:pt x="426" y="456"/>
                    <a:pt x="396" y="456"/>
                  </a:cubicBezTo>
                  <a:cubicBezTo>
                    <a:pt x="0" y="852"/>
                    <a:pt x="0" y="1520"/>
                    <a:pt x="396" y="1946"/>
                  </a:cubicBezTo>
                  <a:cubicBezTo>
                    <a:pt x="791" y="2341"/>
                    <a:pt x="1459" y="2371"/>
                    <a:pt x="1885" y="1946"/>
                  </a:cubicBezTo>
                  <a:cubicBezTo>
                    <a:pt x="1885" y="1946"/>
                    <a:pt x="1885" y="1946"/>
                    <a:pt x="1915" y="1915"/>
                  </a:cubicBezTo>
                  <a:cubicBezTo>
                    <a:pt x="1915" y="1915"/>
                    <a:pt x="1915" y="1915"/>
                    <a:pt x="1915" y="1915"/>
                  </a:cubicBezTo>
                  <a:cubicBezTo>
                    <a:pt x="2341" y="1490"/>
                    <a:pt x="2341" y="821"/>
                    <a:pt x="191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571700" y="1449400"/>
              <a:ext cx="59300" cy="59300"/>
            </a:xfrm>
            <a:custGeom>
              <a:avLst/>
              <a:gdLst/>
              <a:ahLst/>
              <a:cxnLst/>
              <a:rect l="l" t="t" r="r" b="b"/>
              <a:pathLst>
                <a:path w="2372" h="2372" extrusionOk="0">
                  <a:moveTo>
                    <a:pt x="1946" y="426"/>
                  </a:moveTo>
                  <a:cubicBezTo>
                    <a:pt x="1551" y="1"/>
                    <a:pt x="882" y="1"/>
                    <a:pt x="457" y="426"/>
                  </a:cubicBezTo>
                  <a:cubicBezTo>
                    <a:pt x="457" y="426"/>
                    <a:pt x="457" y="426"/>
                    <a:pt x="457" y="426"/>
                  </a:cubicBezTo>
                  <a:cubicBezTo>
                    <a:pt x="457" y="456"/>
                    <a:pt x="426" y="456"/>
                    <a:pt x="426" y="456"/>
                  </a:cubicBezTo>
                  <a:cubicBezTo>
                    <a:pt x="1" y="852"/>
                    <a:pt x="1" y="1520"/>
                    <a:pt x="426" y="1946"/>
                  </a:cubicBezTo>
                  <a:cubicBezTo>
                    <a:pt x="821" y="2341"/>
                    <a:pt x="1490" y="2371"/>
                    <a:pt x="1916" y="1946"/>
                  </a:cubicBezTo>
                  <a:cubicBezTo>
                    <a:pt x="1916" y="1946"/>
                    <a:pt x="1916" y="1946"/>
                    <a:pt x="1916" y="1915"/>
                  </a:cubicBezTo>
                  <a:cubicBezTo>
                    <a:pt x="1916" y="1915"/>
                    <a:pt x="1946" y="1915"/>
                    <a:pt x="1946" y="1915"/>
                  </a:cubicBezTo>
                  <a:cubicBezTo>
                    <a:pt x="2372" y="1490"/>
                    <a:pt x="2372" y="821"/>
                    <a:pt x="194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493425" y="1370375"/>
              <a:ext cx="61600" cy="61575"/>
            </a:xfrm>
            <a:custGeom>
              <a:avLst/>
              <a:gdLst/>
              <a:ahLst/>
              <a:cxnLst/>
              <a:rect l="l" t="t" r="r" b="b"/>
              <a:pathLst>
                <a:path w="2464" h="2463" extrusionOk="0">
                  <a:moveTo>
                    <a:pt x="2037" y="426"/>
                  </a:moveTo>
                  <a:cubicBezTo>
                    <a:pt x="1612" y="0"/>
                    <a:pt x="913" y="0"/>
                    <a:pt x="487" y="426"/>
                  </a:cubicBezTo>
                  <a:cubicBezTo>
                    <a:pt x="487" y="426"/>
                    <a:pt x="487" y="456"/>
                    <a:pt x="487" y="456"/>
                  </a:cubicBezTo>
                  <a:cubicBezTo>
                    <a:pt x="457" y="456"/>
                    <a:pt x="457" y="456"/>
                    <a:pt x="457" y="456"/>
                  </a:cubicBezTo>
                  <a:cubicBezTo>
                    <a:pt x="31" y="882"/>
                    <a:pt x="1" y="1581"/>
                    <a:pt x="426" y="2006"/>
                  </a:cubicBezTo>
                  <a:cubicBezTo>
                    <a:pt x="852" y="2432"/>
                    <a:pt x="1551" y="2462"/>
                    <a:pt x="1977" y="2037"/>
                  </a:cubicBezTo>
                  <a:cubicBezTo>
                    <a:pt x="2007" y="2006"/>
                    <a:pt x="2007" y="2006"/>
                    <a:pt x="2007" y="2006"/>
                  </a:cubicBezTo>
                  <a:cubicBezTo>
                    <a:pt x="2007" y="2006"/>
                    <a:pt x="2037" y="1976"/>
                    <a:pt x="2037" y="1976"/>
                  </a:cubicBezTo>
                  <a:cubicBezTo>
                    <a:pt x="2463" y="1551"/>
                    <a:pt x="2463" y="851"/>
                    <a:pt x="203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571700" y="1293625"/>
              <a:ext cx="60825" cy="61575"/>
            </a:xfrm>
            <a:custGeom>
              <a:avLst/>
              <a:gdLst/>
              <a:ahLst/>
              <a:cxnLst/>
              <a:rect l="l" t="t" r="r" b="b"/>
              <a:pathLst>
                <a:path w="2433" h="2463" extrusionOk="0">
                  <a:moveTo>
                    <a:pt x="2007" y="426"/>
                  </a:moveTo>
                  <a:cubicBezTo>
                    <a:pt x="1581" y="0"/>
                    <a:pt x="913" y="0"/>
                    <a:pt x="487" y="426"/>
                  </a:cubicBezTo>
                  <a:cubicBezTo>
                    <a:pt x="457" y="426"/>
                    <a:pt x="457" y="456"/>
                    <a:pt x="457" y="456"/>
                  </a:cubicBezTo>
                  <a:cubicBezTo>
                    <a:pt x="457" y="456"/>
                    <a:pt x="426" y="456"/>
                    <a:pt x="426" y="456"/>
                  </a:cubicBezTo>
                  <a:cubicBezTo>
                    <a:pt x="1" y="882"/>
                    <a:pt x="1" y="1581"/>
                    <a:pt x="426" y="2007"/>
                  </a:cubicBezTo>
                  <a:cubicBezTo>
                    <a:pt x="852" y="2432"/>
                    <a:pt x="1520" y="2462"/>
                    <a:pt x="1976" y="2037"/>
                  </a:cubicBezTo>
                  <a:cubicBezTo>
                    <a:pt x="1976" y="2007"/>
                    <a:pt x="1976" y="2007"/>
                    <a:pt x="1976" y="2007"/>
                  </a:cubicBezTo>
                  <a:cubicBezTo>
                    <a:pt x="2007" y="2007"/>
                    <a:pt x="2007" y="1976"/>
                    <a:pt x="2007" y="1976"/>
                  </a:cubicBezTo>
                  <a:cubicBezTo>
                    <a:pt x="2432" y="1551"/>
                    <a:pt x="2432" y="851"/>
                    <a:pt x="200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493425" y="1214600"/>
              <a:ext cx="63875" cy="63850"/>
            </a:xfrm>
            <a:custGeom>
              <a:avLst/>
              <a:gdLst/>
              <a:ahLst/>
              <a:cxnLst/>
              <a:rect l="l" t="t" r="r" b="b"/>
              <a:pathLst>
                <a:path w="2555" h="2554" extrusionOk="0">
                  <a:moveTo>
                    <a:pt x="2098" y="456"/>
                  </a:moveTo>
                  <a:cubicBezTo>
                    <a:pt x="1673" y="0"/>
                    <a:pt x="943" y="0"/>
                    <a:pt x="487" y="456"/>
                  </a:cubicBezTo>
                  <a:cubicBezTo>
                    <a:pt x="487" y="456"/>
                    <a:pt x="487" y="456"/>
                    <a:pt x="487" y="456"/>
                  </a:cubicBezTo>
                  <a:cubicBezTo>
                    <a:pt x="457" y="487"/>
                    <a:pt x="457" y="487"/>
                    <a:pt x="457" y="487"/>
                  </a:cubicBezTo>
                  <a:cubicBezTo>
                    <a:pt x="1" y="912"/>
                    <a:pt x="1" y="1642"/>
                    <a:pt x="457" y="2098"/>
                  </a:cubicBezTo>
                  <a:cubicBezTo>
                    <a:pt x="882" y="2523"/>
                    <a:pt x="1612" y="2553"/>
                    <a:pt x="2037" y="2098"/>
                  </a:cubicBezTo>
                  <a:cubicBezTo>
                    <a:pt x="2068" y="2098"/>
                    <a:pt x="2068" y="2098"/>
                    <a:pt x="2068" y="2067"/>
                  </a:cubicBezTo>
                  <a:cubicBezTo>
                    <a:pt x="2068" y="2067"/>
                    <a:pt x="2098" y="2067"/>
                    <a:pt x="2098" y="2067"/>
                  </a:cubicBezTo>
                  <a:cubicBezTo>
                    <a:pt x="2554" y="1611"/>
                    <a:pt x="2554" y="882"/>
                    <a:pt x="209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415925" y="1291350"/>
              <a:ext cx="63100" cy="63850"/>
            </a:xfrm>
            <a:custGeom>
              <a:avLst/>
              <a:gdLst/>
              <a:ahLst/>
              <a:cxnLst/>
              <a:rect l="l" t="t" r="r" b="b"/>
              <a:pathLst>
                <a:path w="2524" h="2554" extrusionOk="0">
                  <a:moveTo>
                    <a:pt x="2098" y="456"/>
                  </a:moveTo>
                  <a:cubicBezTo>
                    <a:pt x="1642" y="0"/>
                    <a:pt x="943" y="0"/>
                    <a:pt x="487" y="456"/>
                  </a:cubicBezTo>
                  <a:cubicBezTo>
                    <a:pt x="487" y="456"/>
                    <a:pt x="487" y="456"/>
                    <a:pt x="457" y="456"/>
                  </a:cubicBezTo>
                  <a:cubicBezTo>
                    <a:pt x="457" y="487"/>
                    <a:pt x="457" y="487"/>
                    <a:pt x="457" y="487"/>
                  </a:cubicBezTo>
                  <a:cubicBezTo>
                    <a:pt x="1" y="912"/>
                    <a:pt x="1" y="1642"/>
                    <a:pt x="426" y="2098"/>
                  </a:cubicBezTo>
                  <a:cubicBezTo>
                    <a:pt x="882" y="2523"/>
                    <a:pt x="1612" y="2553"/>
                    <a:pt x="2037" y="2098"/>
                  </a:cubicBezTo>
                  <a:cubicBezTo>
                    <a:pt x="2037" y="2098"/>
                    <a:pt x="2068" y="2098"/>
                    <a:pt x="2068" y="2067"/>
                  </a:cubicBezTo>
                  <a:cubicBezTo>
                    <a:pt x="2068" y="2067"/>
                    <a:pt x="2068" y="2067"/>
                    <a:pt x="2098" y="2067"/>
                  </a:cubicBezTo>
                  <a:cubicBezTo>
                    <a:pt x="2523" y="1611"/>
                    <a:pt x="2523" y="912"/>
                    <a:pt x="209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337650" y="1212325"/>
              <a:ext cx="66150" cy="66125"/>
            </a:xfrm>
            <a:custGeom>
              <a:avLst/>
              <a:gdLst/>
              <a:ahLst/>
              <a:cxnLst/>
              <a:rect l="l" t="t" r="r" b="b"/>
              <a:pathLst>
                <a:path w="2646" h="2645" extrusionOk="0">
                  <a:moveTo>
                    <a:pt x="2189" y="456"/>
                  </a:moveTo>
                  <a:cubicBezTo>
                    <a:pt x="1733" y="0"/>
                    <a:pt x="974" y="0"/>
                    <a:pt x="518" y="456"/>
                  </a:cubicBezTo>
                  <a:cubicBezTo>
                    <a:pt x="518" y="456"/>
                    <a:pt x="487" y="456"/>
                    <a:pt x="487" y="486"/>
                  </a:cubicBezTo>
                  <a:cubicBezTo>
                    <a:pt x="487" y="486"/>
                    <a:pt x="487" y="486"/>
                    <a:pt x="457" y="486"/>
                  </a:cubicBezTo>
                  <a:cubicBezTo>
                    <a:pt x="1" y="942"/>
                    <a:pt x="1" y="1702"/>
                    <a:pt x="457" y="2158"/>
                  </a:cubicBezTo>
                  <a:cubicBezTo>
                    <a:pt x="913" y="2614"/>
                    <a:pt x="1673" y="2644"/>
                    <a:pt x="2129" y="2189"/>
                  </a:cubicBezTo>
                  <a:cubicBezTo>
                    <a:pt x="2129" y="2158"/>
                    <a:pt x="2129" y="2158"/>
                    <a:pt x="2159" y="2158"/>
                  </a:cubicBezTo>
                  <a:cubicBezTo>
                    <a:pt x="2159" y="2158"/>
                    <a:pt x="2159" y="2128"/>
                    <a:pt x="2159" y="2128"/>
                  </a:cubicBezTo>
                  <a:cubicBezTo>
                    <a:pt x="2645" y="1672"/>
                    <a:pt x="2645" y="942"/>
                    <a:pt x="218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415175" y="1135575"/>
              <a:ext cx="66125" cy="66125"/>
            </a:xfrm>
            <a:custGeom>
              <a:avLst/>
              <a:gdLst/>
              <a:ahLst/>
              <a:cxnLst/>
              <a:rect l="l" t="t" r="r" b="b"/>
              <a:pathLst>
                <a:path w="2645" h="2645" extrusionOk="0">
                  <a:moveTo>
                    <a:pt x="2189" y="456"/>
                  </a:moveTo>
                  <a:cubicBezTo>
                    <a:pt x="1733" y="0"/>
                    <a:pt x="973" y="0"/>
                    <a:pt x="517" y="456"/>
                  </a:cubicBezTo>
                  <a:cubicBezTo>
                    <a:pt x="517" y="456"/>
                    <a:pt x="517" y="456"/>
                    <a:pt x="517" y="486"/>
                  </a:cubicBezTo>
                  <a:cubicBezTo>
                    <a:pt x="487" y="486"/>
                    <a:pt x="487" y="486"/>
                    <a:pt x="487" y="486"/>
                  </a:cubicBezTo>
                  <a:cubicBezTo>
                    <a:pt x="0" y="942"/>
                    <a:pt x="0" y="1702"/>
                    <a:pt x="456" y="2158"/>
                  </a:cubicBezTo>
                  <a:cubicBezTo>
                    <a:pt x="942" y="2614"/>
                    <a:pt x="1672" y="2645"/>
                    <a:pt x="2128" y="2189"/>
                  </a:cubicBezTo>
                  <a:cubicBezTo>
                    <a:pt x="2158" y="2158"/>
                    <a:pt x="2158" y="2158"/>
                    <a:pt x="2158" y="2158"/>
                  </a:cubicBezTo>
                  <a:cubicBezTo>
                    <a:pt x="2158" y="2158"/>
                    <a:pt x="2158" y="2128"/>
                    <a:pt x="2189" y="2128"/>
                  </a:cubicBezTo>
                  <a:cubicBezTo>
                    <a:pt x="2645" y="1672"/>
                    <a:pt x="2645" y="942"/>
                    <a:pt x="218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337650" y="1056525"/>
              <a:ext cx="67675" cy="68425"/>
            </a:xfrm>
            <a:custGeom>
              <a:avLst/>
              <a:gdLst/>
              <a:ahLst/>
              <a:cxnLst/>
              <a:rect l="l" t="t" r="r" b="b"/>
              <a:pathLst>
                <a:path w="2707" h="2737" extrusionOk="0">
                  <a:moveTo>
                    <a:pt x="2250" y="487"/>
                  </a:moveTo>
                  <a:cubicBezTo>
                    <a:pt x="1764" y="1"/>
                    <a:pt x="1004" y="1"/>
                    <a:pt x="518" y="457"/>
                  </a:cubicBezTo>
                  <a:cubicBezTo>
                    <a:pt x="518" y="487"/>
                    <a:pt x="518" y="487"/>
                    <a:pt x="487" y="487"/>
                  </a:cubicBezTo>
                  <a:cubicBezTo>
                    <a:pt x="487" y="487"/>
                    <a:pt x="487" y="518"/>
                    <a:pt x="487" y="518"/>
                  </a:cubicBezTo>
                  <a:cubicBezTo>
                    <a:pt x="1" y="974"/>
                    <a:pt x="1" y="1764"/>
                    <a:pt x="457" y="2250"/>
                  </a:cubicBezTo>
                  <a:cubicBezTo>
                    <a:pt x="943" y="2706"/>
                    <a:pt x="1703" y="2737"/>
                    <a:pt x="2189" y="2250"/>
                  </a:cubicBezTo>
                  <a:cubicBezTo>
                    <a:pt x="2189" y="2250"/>
                    <a:pt x="2189" y="2220"/>
                    <a:pt x="2220" y="2220"/>
                  </a:cubicBezTo>
                  <a:cubicBezTo>
                    <a:pt x="2220" y="2220"/>
                    <a:pt x="2220" y="2220"/>
                    <a:pt x="2220" y="2220"/>
                  </a:cubicBezTo>
                  <a:cubicBezTo>
                    <a:pt x="2706" y="1734"/>
                    <a:pt x="2706" y="974"/>
                    <a:pt x="225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59400" y="1133275"/>
              <a:ext cx="68400" cy="67675"/>
            </a:xfrm>
            <a:custGeom>
              <a:avLst/>
              <a:gdLst/>
              <a:ahLst/>
              <a:cxnLst/>
              <a:rect l="l" t="t" r="r" b="b"/>
              <a:pathLst>
                <a:path w="2736" h="2707" extrusionOk="0">
                  <a:moveTo>
                    <a:pt x="2280" y="487"/>
                  </a:moveTo>
                  <a:cubicBezTo>
                    <a:pt x="1793" y="1"/>
                    <a:pt x="1034" y="1"/>
                    <a:pt x="547" y="457"/>
                  </a:cubicBezTo>
                  <a:cubicBezTo>
                    <a:pt x="517" y="487"/>
                    <a:pt x="517" y="487"/>
                    <a:pt x="517" y="487"/>
                  </a:cubicBezTo>
                  <a:cubicBezTo>
                    <a:pt x="517" y="487"/>
                    <a:pt x="486" y="518"/>
                    <a:pt x="486" y="518"/>
                  </a:cubicBezTo>
                  <a:cubicBezTo>
                    <a:pt x="30" y="974"/>
                    <a:pt x="0" y="1764"/>
                    <a:pt x="486" y="2250"/>
                  </a:cubicBezTo>
                  <a:cubicBezTo>
                    <a:pt x="942" y="2706"/>
                    <a:pt x="1733" y="2706"/>
                    <a:pt x="2219" y="2250"/>
                  </a:cubicBezTo>
                  <a:cubicBezTo>
                    <a:pt x="2219" y="2250"/>
                    <a:pt x="2219" y="2220"/>
                    <a:pt x="2219" y="2220"/>
                  </a:cubicBezTo>
                  <a:cubicBezTo>
                    <a:pt x="2219" y="2220"/>
                    <a:pt x="2249" y="2220"/>
                    <a:pt x="2249" y="2220"/>
                  </a:cubicBezTo>
                  <a:cubicBezTo>
                    <a:pt x="2736" y="1733"/>
                    <a:pt x="2736" y="943"/>
                    <a:pt x="228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181125" y="1054250"/>
              <a:ext cx="70700" cy="70700"/>
            </a:xfrm>
            <a:custGeom>
              <a:avLst/>
              <a:gdLst/>
              <a:ahLst/>
              <a:cxnLst/>
              <a:rect l="l" t="t" r="r" b="b"/>
              <a:pathLst>
                <a:path w="2828" h="2828" extrusionOk="0">
                  <a:moveTo>
                    <a:pt x="2341" y="487"/>
                  </a:moveTo>
                  <a:cubicBezTo>
                    <a:pt x="1854" y="1"/>
                    <a:pt x="1064" y="1"/>
                    <a:pt x="547" y="487"/>
                  </a:cubicBezTo>
                  <a:cubicBezTo>
                    <a:pt x="547" y="487"/>
                    <a:pt x="547" y="487"/>
                    <a:pt x="547" y="518"/>
                  </a:cubicBezTo>
                  <a:cubicBezTo>
                    <a:pt x="547" y="518"/>
                    <a:pt x="517" y="518"/>
                    <a:pt x="517" y="518"/>
                  </a:cubicBezTo>
                  <a:cubicBezTo>
                    <a:pt x="31" y="1004"/>
                    <a:pt x="0" y="1825"/>
                    <a:pt x="517" y="2311"/>
                  </a:cubicBezTo>
                  <a:cubicBezTo>
                    <a:pt x="1003" y="2797"/>
                    <a:pt x="1794" y="2828"/>
                    <a:pt x="2280" y="2311"/>
                  </a:cubicBezTo>
                  <a:cubicBezTo>
                    <a:pt x="2310" y="2311"/>
                    <a:pt x="2310" y="2311"/>
                    <a:pt x="2310" y="2311"/>
                  </a:cubicBezTo>
                  <a:cubicBezTo>
                    <a:pt x="2310" y="2280"/>
                    <a:pt x="2341" y="2280"/>
                    <a:pt x="2341" y="2280"/>
                  </a:cubicBezTo>
                  <a:cubicBezTo>
                    <a:pt x="2827" y="1794"/>
                    <a:pt x="2827" y="1004"/>
                    <a:pt x="234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259400" y="977500"/>
              <a:ext cx="70675" cy="70700"/>
            </a:xfrm>
            <a:custGeom>
              <a:avLst/>
              <a:gdLst/>
              <a:ahLst/>
              <a:cxnLst/>
              <a:rect l="l" t="t" r="r" b="b"/>
              <a:pathLst>
                <a:path w="2827" h="2828" extrusionOk="0">
                  <a:moveTo>
                    <a:pt x="2341" y="487"/>
                  </a:moveTo>
                  <a:cubicBezTo>
                    <a:pt x="1824" y="1"/>
                    <a:pt x="1034" y="1"/>
                    <a:pt x="547" y="487"/>
                  </a:cubicBezTo>
                  <a:cubicBezTo>
                    <a:pt x="547" y="487"/>
                    <a:pt x="517" y="487"/>
                    <a:pt x="517" y="518"/>
                  </a:cubicBezTo>
                  <a:cubicBezTo>
                    <a:pt x="517" y="518"/>
                    <a:pt x="517" y="518"/>
                    <a:pt x="486" y="518"/>
                  </a:cubicBezTo>
                  <a:cubicBezTo>
                    <a:pt x="0" y="1004"/>
                    <a:pt x="0" y="1825"/>
                    <a:pt x="486" y="2311"/>
                  </a:cubicBezTo>
                  <a:cubicBezTo>
                    <a:pt x="973" y="2797"/>
                    <a:pt x="1763" y="2828"/>
                    <a:pt x="2280" y="2311"/>
                  </a:cubicBezTo>
                  <a:cubicBezTo>
                    <a:pt x="2280" y="2311"/>
                    <a:pt x="2280" y="2311"/>
                    <a:pt x="2280" y="2311"/>
                  </a:cubicBezTo>
                  <a:cubicBezTo>
                    <a:pt x="2310" y="2281"/>
                    <a:pt x="2310" y="2281"/>
                    <a:pt x="2310" y="2281"/>
                  </a:cubicBezTo>
                  <a:cubicBezTo>
                    <a:pt x="2796" y="1794"/>
                    <a:pt x="2827" y="1004"/>
                    <a:pt x="234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2213075" y="3187275"/>
              <a:ext cx="7625" cy="8375"/>
            </a:xfrm>
            <a:custGeom>
              <a:avLst/>
              <a:gdLst/>
              <a:ahLst/>
              <a:cxnLst/>
              <a:rect l="l" t="t" r="r" b="b"/>
              <a:pathLst>
                <a:path w="305" h="335" extrusionOk="0">
                  <a:moveTo>
                    <a:pt x="274" y="31"/>
                  </a:moveTo>
                  <a:cubicBezTo>
                    <a:pt x="213" y="0"/>
                    <a:pt x="122" y="0"/>
                    <a:pt x="92" y="31"/>
                  </a:cubicBezTo>
                  <a:cubicBezTo>
                    <a:pt x="61" y="61"/>
                    <a:pt x="61" y="61"/>
                    <a:pt x="61" y="61"/>
                  </a:cubicBezTo>
                  <a:cubicBezTo>
                    <a:pt x="61" y="91"/>
                    <a:pt x="31" y="91"/>
                    <a:pt x="31" y="91"/>
                  </a:cubicBezTo>
                  <a:cubicBezTo>
                    <a:pt x="0" y="122"/>
                    <a:pt x="0" y="213"/>
                    <a:pt x="31" y="274"/>
                  </a:cubicBezTo>
                  <a:cubicBezTo>
                    <a:pt x="92" y="335"/>
                    <a:pt x="183" y="335"/>
                    <a:pt x="213" y="274"/>
                  </a:cubicBezTo>
                  <a:cubicBezTo>
                    <a:pt x="213" y="274"/>
                    <a:pt x="213" y="243"/>
                    <a:pt x="244" y="243"/>
                  </a:cubicBezTo>
                  <a:cubicBezTo>
                    <a:pt x="244" y="243"/>
                    <a:pt x="244" y="243"/>
                    <a:pt x="274" y="243"/>
                  </a:cubicBezTo>
                  <a:cubicBezTo>
                    <a:pt x="304" y="183"/>
                    <a:pt x="304" y="91"/>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2134800" y="3264025"/>
              <a:ext cx="8400" cy="8375"/>
            </a:xfrm>
            <a:custGeom>
              <a:avLst/>
              <a:gdLst/>
              <a:ahLst/>
              <a:cxnLst/>
              <a:rect l="l" t="t" r="r" b="b"/>
              <a:pathLst>
                <a:path w="336" h="335" extrusionOk="0">
                  <a:moveTo>
                    <a:pt x="274" y="31"/>
                  </a:moveTo>
                  <a:cubicBezTo>
                    <a:pt x="244" y="0"/>
                    <a:pt x="153" y="0"/>
                    <a:pt x="92" y="31"/>
                  </a:cubicBezTo>
                  <a:cubicBezTo>
                    <a:pt x="92" y="61"/>
                    <a:pt x="92" y="61"/>
                    <a:pt x="92" y="61"/>
                  </a:cubicBezTo>
                  <a:cubicBezTo>
                    <a:pt x="92" y="91"/>
                    <a:pt x="61" y="91"/>
                    <a:pt x="61" y="91"/>
                  </a:cubicBezTo>
                  <a:cubicBezTo>
                    <a:pt x="1" y="122"/>
                    <a:pt x="1" y="213"/>
                    <a:pt x="61" y="274"/>
                  </a:cubicBezTo>
                  <a:cubicBezTo>
                    <a:pt x="92" y="334"/>
                    <a:pt x="183" y="334"/>
                    <a:pt x="244" y="274"/>
                  </a:cubicBezTo>
                  <a:cubicBezTo>
                    <a:pt x="244" y="274"/>
                    <a:pt x="244" y="243"/>
                    <a:pt x="244" y="243"/>
                  </a:cubicBezTo>
                  <a:cubicBezTo>
                    <a:pt x="274" y="243"/>
                    <a:pt x="274" y="243"/>
                    <a:pt x="274" y="243"/>
                  </a:cubicBezTo>
                  <a:cubicBezTo>
                    <a:pt x="335" y="183"/>
                    <a:pt x="335" y="91"/>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134800" y="3108250"/>
              <a:ext cx="10675" cy="10650"/>
            </a:xfrm>
            <a:custGeom>
              <a:avLst/>
              <a:gdLst/>
              <a:ahLst/>
              <a:cxnLst/>
              <a:rect l="l" t="t" r="r" b="b"/>
              <a:pathLst>
                <a:path w="427" h="426" extrusionOk="0">
                  <a:moveTo>
                    <a:pt x="335" y="61"/>
                  </a:moveTo>
                  <a:cubicBezTo>
                    <a:pt x="274" y="0"/>
                    <a:pt x="183" y="0"/>
                    <a:pt x="92" y="61"/>
                  </a:cubicBezTo>
                  <a:cubicBezTo>
                    <a:pt x="92" y="61"/>
                    <a:pt x="92" y="91"/>
                    <a:pt x="92" y="91"/>
                  </a:cubicBezTo>
                  <a:cubicBezTo>
                    <a:pt x="92" y="91"/>
                    <a:pt x="61" y="91"/>
                    <a:pt x="61" y="91"/>
                  </a:cubicBezTo>
                  <a:cubicBezTo>
                    <a:pt x="1" y="182"/>
                    <a:pt x="1" y="274"/>
                    <a:pt x="61" y="334"/>
                  </a:cubicBezTo>
                  <a:cubicBezTo>
                    <a:pt x="122" y="426"/>
                    <a:pt x="244" y="426"/>
                    <a:pt x="305" y="334"/>
                  </a:cubicBezTo>
                  <a:cubicBezTo>
                    <a:pt x="305" y="334"/>
                    <a:pt x="305" y="334"/>
                    <a:pt x="305" y="304"/>
                  </a:cubicBezTo>
                  <a:cubicBezTo>
                    <a:pt x="335" y="304"/>
                    <a:pt x="335" y="304"/>
                    <a:pt x="335" y="304"/>
                  </a:cubicBezTo>
                  <a:cubicBezTo>
                    <a:pt x="426" y="243"/>
                    <a:pt x="42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056525" y="3184975"/>
              <a:ext cx="10675" cy="10675"/>
            </a:xfrm>
            <a:custGeom>
              <a:avLst/>
              <a:gdLst/>
              <a:ahLst/>
              <a:cxnLst/>
              <a:rect l="l" t="t" r="r" b="b"/>
              <a:pathLst>
                <a:path w="427" h="427" extrusionOk="0">
                  <a:moveTo>
                    <a:pt x="366" y="62"/>
                  </a:moveTo>
                  <a:cubicBezTo>
                    <a:pt x="305" y="1"/>
                    <a:pt x="183" y="1"/>
                    <a:pt x="123" y="62"/>
                  </a:cubicBezTo>
                  <a:cubicBezTo>
                    <a:pt x="123" y="62"/>
                    <a:pt x="123" y="92"/>
                    <a:pt x="123" y="92"/>
                  </a:cubicBezTo>
                  <a:cubicBezTo>
                    <a:pt x="92" y="92"/>
                    <a:pt x="92" y="92"/>
                    <a:pt x="92" y="92"/>
                  </a:cubicBezTo>
                  <a:cubicBezTo>
                    <a:pt x="1" y="183"/>
                    <a:pt x="1" y="275"/>
                    <a:pt x="92" y="335"/>
                  </a:cubicBezTo>
                  <a:cubicBezTo>
                    <a:pt x="153" y="427"/>
                    <a:pt x="244" y="427"/>
                    <a:pt x="335" y="335"/>
                  </a:cubicBezTo>
                  <a:cubicBezTo>
                    <a:pt x="335" y="335"/>
                    <a:pt x="335" y="335"/>
                    <a:pt x="335" y="305"/>
                  </a:cubicBezTo>
                  <a:cubicBezTo>
                    <a:pt x="335" y="305"/>
                    <a:pt x="366" y="305"/>
                    <a:pt x="366" y="305"/>
                  </a:cubicBezTo>
                  <a:cubicBezTo>
                    <a:pt x="426" y="244"/>
                    <a:pt x="426" y="123"/>
                    <a:pt x="366"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1979025" y="3105950"/>
              <a:ext cx="12950" cy="12950"/>
            </a:xfrm>
            <a:custGeom>
              <a:avLst/>
              <a:gdLst/>
              <a:ahLst/>
              <a:cxnLst/>
              <a:rect l="l" t="t" r="r" b="b"/>
              <a:pathLst>
                <a:path w="518" h="518" extrusionOk="0">
                  <a:moveTo>
                    <a:pt x="426" y="62"/>
                  </a:moveTo>
                  <a:cubicBezTo>
                    <a:pt x="335" y="1"/>
                    <a:pt x="213" y="1"/>
                    <a:pt x="122" y="62"/>
                  </a:cubicBezTo>
                  <a:cubicBezTo>
                    <a:pt x="122" y="92"/>
                    <a:pt x="92" y="92"/>
                    <a:pt x="92" y="92"/>
                  </a:cubicBezTo>
                  <a:cubicBezTo>
                    <a:pt x="92" y="92"/>
                    <a:pt x="92" y="92"/>
                    <a:pt x="61" y="122"/>
                  </a:cubicBezTo>
                  <a:cubicBezTo>
                    <a:pt x="1" y="183"/>
                    <a:pt x="1" y="335"/>
                    <a:pt x="61" y="426"/>
                  </a:cubicBezTo>
                  <a:cubicBezTo>
                    <a:pt x="153" y="518"/>
                    <a:pt x="305" y="518"/>
                    <a:pt x="365" y="426"/>
                  </a:cubicBezTo>
                  <a:cubicBezTo>
                    <a:pt x="396" y="426"/>
                    <a:pt x="396" y="396"/>
                    <a:pt x="396" y="396"/>
                  </a:cubicBezTo>
                  <a:cubicBezTo>
                    <a:pt x="396" y="396"/>
                    <a:pt x="426" y="396"/>
                    <a:pt x="426" y="396"/>
                  </a:cubicBezTo>
                  <a:cubicBezTo>
                    <a:pt x="517" y="305"/>
                    <a:pt x="517" y="153"/>
                    <a:pt x="426"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2056525" y="3029200"/>
              <a:ext cx="12950" cy="12950"/>
            </a:xfrm>
            <a:custGeom>
              <a:avLst/>
              <a:gdLst/>
              <a:ahLst/>
              <a:cxnLst/>
              <a:rect l="l" t="t" r="r" b="b"/>
              <a:pathLst>
                <a:path w="518" h="518" extrusionOk="0">
                  <a:moveTo>
                    <a:pt x="426" y="62"/>
                  </a:moveTo>
                  <a:cubicBezTo>
                    <a:pt x="335" y="1"/>
                    <a:pt x="214" y="1"/>
                    <a:pt x="123" y="62"/>
                  </a:cubicBezTo>
                  <a:cubicBezTo>
                    <a:pt x="123" y="92"/>
                    <a:pt x="123" y="92"/>
                    <a:pt x="123" y="92"/>
                  </a:cubicBezTo>
                  <a:cubicBezTo>
                    <a:pt x="92" y="92"/>
                    <a:pt x="92" y="92"/>
                    <a:pt x="92" y="122"/>
                  </a:cubicBezTo>
                  <a:cubicBezTo>
                    <a:pt x="1" y="183"/>
                    <a:pt x="1" y="335"/>
                    <a:pt x="92" y="426"/>
                  </a:cubicBezTo>
                  <a:cubicBezTo>
                    <a:pt x="183" y="487"/>
                    <a:pt x="305" y="518"/>
                    <a:pt x="396" y="426"/>
                  </a:cubicBezTo>
                  <a:cubicBezTo>
                    <a:pt x="396" y="426"/>
                    <a:pt x="396" y="396"/>
                    <a:pt x="396" y="396"/>
                  </a:cubicBezTo>
                  <a:cubicBezTo>
                    <a:pt x="426" y="396"/>
                    <a:pt x="426" y="396"/>
                    <a:pt x="426" y="396"/>
                  </a:cubicBezTo>
                  <a:cubicBezTo>
                    <a:pt x="518" y="305"/>
                    <a:pt x="518" y="153"/>
                    <a:pt x="426"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1900750" y="3026925"/>
              <a:ext cx="15225" cy="15225"/>
            </a:xfrm>
            <a:custGeom>
              <a:avLst/>
              <a:gdLst/>
              <a:ahLst/>
              <a:cxnLst/>
              <a:rect l="l" t="t" r="r" b="b"/>
              <a:pathLst>
                <a:path w="609" h="609" extrusionOk="0">
                  <a:moveTo>
                    <a:pt x="518" y="92"/>
                  </a:moveTo>
                  <a:cubicBezTo>
                    <a:pt x="396" y="1"/>
                    <a:pt x="244" y="1"/>
                    <a:pt x="153" y="92"/>
                  </a:cubicBezTo>
                  <a:cubicBezTo>
                    <a:pt x="122" y="92"/>
                    <a:pt x="122" y="92"/>
                    <a:pt x="122" y="122"/>
                  </a:cubicBezTo>
                  <a:cubicBezTo>
                    <a:pt x="122" y="122"/>
                    <a:pt x="122" y="122"/>
                    <a:pt x="92" y="122"/>
                  </a:cubicBezTo>
                  <a:cubicBezTo>
                    <a:pt x="1" y="244"/>
                    <a:pt x="1" y="396"/>
                    <a:pt x="92" y="487"/>
                  </a:cubicBezTo>
                  <a:cubicBezTo>
                    <a:pt x="183" y="609"/>
                    <a:pt x="366" y="609"/>
                    <a:pt x="457" y="487"/>
                  </a:cubicBezTo>
                  <a:cubicBezTo>
                    <a:pt x="487" y="487"/>
                    <a:pt x="487" y="487"/>
                    <a:pt x="487" y="487"/>
                  </a:cubicBezTo>
                  <a:cubicBezTo>
                    <a:pt x="487" y="457"/>
                    <a:pt x="487" y="457"/>
                    <a:pt x="518" y="457"/>
                  </a:cubicBezTo>
                  <a:cubicBezTo>
                    <a:pt x="609" y="365"/>
                    <a:pt x="609" y="183"/>
                    <a:pt x="51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1978275" y="2950175"/>
              <a:ext cx="15225" cy="15225"/>
            </a:xfrm>
            <a:custGeom>
              <a:avLst/>
              <a:gdLst/>
              <a:ahLst/>
              <a:cxnLst/>
              <a:rect l="l" t="t" r="r" b="b"/>
              <a:pathLst>
                <a:path w="609" h="609" extrusionOk="0">
                  <a:moveTo>
                    <a:pt x="517" y="92"/>
                  </a:moveTo>
                  <a:cubicBezTo>
                    <a:pt x="426" y="1"/>
                    <a:pt x="243" y="1"/>
                    <a:pt x="152" y="92"/>
                  </a:cubicBezTo>
                  <a:cubicBezTo>
                    <a:pt x="152" y="92"/>
                    <a:pt x="152" y="92"/>
                    <a:pt x="152" y="122"/>
                  </a:cubicBezTo>
                  <a:cubicBezTo>
                    <a:pt x="122" y="122"/>
                    <a:pt x="122" y="122"/>
                    <a:pt x="122" y="122"/>
                  </a:cubicBezTo>
                  <a:cubicBezTo>
                    <a:pt x="0" y="244"/>
                    <a:pt x="0" y="396"/>
                    <a:pt x="91" y="487"/>
                  </a:cubicBezTo>
                  <a:cubicBezTo>
                    <a:pt x="213" y="609"/>
                    <a:pt x="365" y="609"/>
                    <a:pt x="486" y="487"/>
                  </a:cubicBezTo>
                  <a:cubicBezTo>
                    <a:pt x="486" y="487"/>
                    <a:pt x="486" y="487"/>
                    <a:pt x="486" y="487"/>
                  </a:cubicBezTo>
                  <a:cubicBezTo>
                    <a:pt x="486" y="457"/>
                    <a:pt x="517" y="457"/>
                    <a:pt x="517" y="457"/>
                  </a:cubicBezTo>
                  <a:cubicBezTo>
                    <a:pt x="608" y="366"/>
                    <a:pt x="608" y="18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1900750" y="2870400"/>
              <a:ext cx="17500" cy="18250"/>
            </a:xfrm>
            <a:custGeom>
              <a:avLst/>
              <a:gdLst/>
              <a:ahLst/>
              <a:cxnLst/>
              <a:rect l="l" t="t" r="r" b="b"/>
              <a:pathLst>
                <a:path w="700" h="730" extrusionOk="0">
                  <a:moveTo>
                    <a:pt x="578" y="122"/>
                  </a:moveTo>
                  <a:cubicBezTo>
                    <a:pt x="457" y="0"/>
                    <a:pt x="274" y="0"/>
                    <a:pt x="153" y="122"/>
                  </a:cubicBezTo>
                  <a:cubicBezTo>
                    <a:pt x="153" y="152"/>
                    <a:pt x="153" y="152"/>
                    <a:pt x="122" y="152"/>
                  </a:cubicBezTo>
                  <a:cubicBezTo>
                    <a:pt x="122" y="152"/>
                    <a:pt x="122" y="152"/>
                    <a:pt x="92" y="183"/>
                  </a:cubicBezTo>
                  <a:cubicBezTo>
                    <a:pt x="1" y="304"/>
                    <a:pt x="1" y="487"/>
                    <a:pt x="92" y="608"/>
                  </a:cubicBezTo>
                  <a:cubicBezTo>
                    <a:pt x="214" y="730"/>
                    <a:pt x="426" y="730"/>
                    <a:pt x="518" y="608"/>
                  </a:cubicBezTo>
                  <a:cubicBezTo>
                    <a:pt x="548" y="608"/>
                    <a:pt x="548" y="578"/>
                    <a:pt x="548" y="578"/>
                  </a:cubicBezTo>
                  <a:cubicBezTo>
                    <a:pt x="548" y="578"/>
                    <a:pt x="578" y="578"/>
                    <a:pt x="578" y="547"/>
                  </a:cubicBezTo>
                  <a:cubicBezTo>
                    <a:pt x="700" y="456"/>
                    <a:pt x="700" y="24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1822500" y="2947150"/>
              <a:ext cx="17500" cy="18250"/>
            </a:xfrm>
            <a:custGeom>
              <a:avLst/>
              <a:gdLst/>
              <a:ahLst/>
              <a:cxnLst/>
              <a:rect l="l" t="t" r="r" b="b"/>
              <a:pathLst>
                <a:path w="700" h="730" extrusionOk="0">
                  <a:moveTo>
                    <a:pt x="608" y="122"/>
                  </a:moveTo>
                  <a:cubicBezTo>
                    <a:pt x="486" y="31"/>
                    <a:pt x="274" y="0"/>
                    <a:pt x="152" y="122"/>
                  </a:cubicBezTo>
                  <a:cubicBezTo>
                    <a:pt x="152" y="152"/>
                    <a:pt x="152" y="152"/>
                    <a:pt x="152" y="152"/>
                  </a:cubicBezTo>
                  <a:cubicBezTo>
                    <a:pt x="152" y="152"/>
                    <a:pt x="122" y="152"/>
                    <a:pt x="122" y="183"/>
                  </a:cubicBezTo>
                  <a:cubicBezTo>
                    <a:pt x="0" y="304"/>
                    <a:pt x="0" y="487"/>
                    <a:pt x="122" y="608"/>
                  </a:cubicBezTo>
                  <a:cubicBezTo>
                    <a:pt x="243" y="730"/>
                    <a:pt x="426" y="730"/>
                    <a:pt x="547" y="608"/>
                  </a:cubicBezTo>
                  <a:cubicBezTo>
                    <a:pt x="547" y="608"/>
                    <a:pt x="547" y="578"/>
                    <a:pt x="578" y="578"/>
                  </a:cubicBezTo>
                  <a:cubicBezTo>
                    <a:pt x="578" y="578"/>
                    <a:pt x="578" y="578"/>
                    <a:pt x="578" y="578"/>
                  </a:cubicBezTo>
                  <a:cubicBezTo>
                    <a:pt x="699" y="456"/>
                    <a:pt x="699" y="243"/>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1822500" y="2791375"/>
              <a:ext cx="19775" cy="20525"/>
            </a:xfrm>
            <a:custGeom>
              <a:avLst/>
              <a:gdLst/>
              <a:ahLst/>
              <a:cxnLst/>
              <a:rect l="l" t="t" r="r" b="b"/>
              <a:pathLst>
                <a:path w="791" h="821" extrusionOk="0">
                  <a:moveTo>
                    <a:pt x="669" y="152"/>
                  </a:moveTo>
                  <a:cubicBezTo>
                    <a:pt x="517" y="0"/>
                    <a:pt x="304" y="0"/>
                    <a:pt x="182" y="152"/>
                  </a:cubicBezTo>
                  <a:cubicBezTo>
                    <a:pt x="152" y="152"/>
                    <a:pt x="152" y="152"/>
                    <a:pt x="152" y="182"/>
                  </a:cubicBezTo>
                  <a:cubicBezTo>
                    <a:pt x="152" y="182"/>
                    <a:pt x="152" y="182"/>
                    <a:pt x="122" y="182"/>
                  </a:cubicBezTo>
                  <a:cubicBezTo>
                    <a:pt x="0" y="334"/>
                    <a:pt x="0" y="547"/>
                    <a:pt x="122" y="669"/>
                  </a:cubicBezTo>
                  <a:cubicBezTo>
                    <a:pt x="274" y="821"/>
                    <a:pt x="486" y="821"/>
                    <a:pt x="608" y="669"/>
                  </a:cubicBezTo>
                  <a:cubicBezTo>
                    <a:pt x="638" y="669"/>
                    <a:pt x="638" y="669"/>
                    <a:pt x="638" y="669"/>
                  </a:cubicBezTo>
                  <a:cubicBezTo>
                    <a:pt x="638" y="638"/>
                    <a:pt x="638" y="638"/>
                    <a:pt x="669" y="638"/>
                  </a:cubicBezTo>
                  <a:cubicBezTo>
                    <a:pt x="790" y="517"/>
                    <a:pt x="790"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1744225" y="2868125"/>
              <a:ext cx="20525" cy="20525"/>
            </a:xfrm>
            <a:custGeom>
              <a:avLst/>
              <a:gdLst/>
              <a:ahLst/>
              <a:cxnLst/>
              <a:rect l="l" t="t" r="r" b="b"/>
              <a:pathLst>
                <a:path w="821" h="821" extrusionOk="0">
                  <a:moveTo>
                    <a:pt x="669" y="152"/>
                  </a:moveTo>
                  <a:cubicBezTo>
                    <a:pt x="547" y="30"/>
                    <a:pt x="335" y="0"/>
                    <a:pt x="183" y="152"/>
                  </a:cubicBezTo>
                  <a:cubicBezTo>
                    <a:pt x="183" y="152"/>
                    <a:pt x="183" y="152"/>
                    <a:pt x="183" y="182"/>
                  </a:cubicBezTo>
                  <a:cubicBezTo>
                    <a:pt x="183" y="182"/>
                    <a:pt x="152" y="182"/>
                    <a:pt x="152" y="182"/>
                  </a:cubicBezTo>
                  <a:cubicBezTo>
                    <a:pt x="31" y="334"/>
                    <a:pt x="0" y="547"/>
                    <a:pt x="152" y="669"/>
                  </a:cubicBezTo>
                  <a:cubicBezTo>
                    <a:pt x="274" y="821"/>
                    <a:pt x="487" y="821"/>
                    <a:pt x="639" y="669"/>
                  </a:cubicBezTo>
                  <a:cubicBezTo>
                    <a:pt x="639" y="669"/>
                    <a:pt x="639" y="669"/>
                    <a:pt x="639" y="669"/>
                  </a:cubicBezTo>
                  <a:cubicBezTo>
                    <a:pt x="669" y="638"/>
                    <a:pt x="669" y="638"/>
                    <a:pt x="669" y="638"/>
                  </a:cubicBezTo>
                  <a:cubicBezTo>
                    <a:pt x="821" y="517"/>
                    <a:pt x="82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1744225" y="2712325"/>
              <a:ext cx="22050" cy="22825"/>
            </a:xfrm>
            <a:custGeom>
              <a:avLst/>
              <a:gdLst/>
              <a:ahLst/>
              <a:cxnLst/>
              <a:rect l="l" t="t" r="r" b="b"/>
              <a:pathLst>
                <a:path w="882" h="913" extrusionOk="0">
                  <a:moveTo>
                    <a:pt x="730" y="153"/>
                  </a:moveTo>
                  <a:cubicBezTo>
                    <a:pt x="578" y="1"/>
                    <a:pt x="335" y="1"/>
                    <a:pt x="183" y="153"/>
                  </a:cubicBezTo>
                  <a:cubicBezTo>
                    <a:pt x="183" y="153"/>
                    <a:pt x="183" y="183"/>
                    <a:pt x="183" y="183"/>
                  </a:cubicBezTo>
                  <a:cubicBezTo>
                    <a:pt x="183" y="183"/>
                    <a:pt x="152" y="183"/>
                    <a:pt x="152" y="214"/>
                  </a:cubicBezTo>
                  <a:cubicBezTo>
                    <a:pt x="0" y="366"/>
                    <a:pt x="0" y="609"/>
                    <a:pt x="152" y="761"/>
                  </a:cubicBezTo>
                  <a:cubicBezTo>
                    <a:pt x="304" y="913"/>
                    <a:pt x="547" y="913"/>
                    <a:pt x="699" y="761"/>
                  </a:cubicBezTo>
                  <a:cubicBezTo>
                    <a:pt x="699" y="761"/>
                    <a:pt x="699" y="730"/>
                    <a:pt x="730" y="730"/>
                  </a:cubicBezTo>
                  <a:cubicBezTo>
                    <a:pt x="730" y="730"/>
                    <a:pt x="730" y="730"/>
                    <a:pt x="730" y="700"/>
                  </a:cubicBezTo>
                  <a:cubicBezTo>
                    <a:pt x="882" y="57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1666700" y="2789075"/>
              <a:ext cx="22075" cy="22825"/>
            </a:xfrm>
            <a:custGeom>
              <a:avLst/>
              <a:gdLst/>
              <a:ahLst/>
              <a:cxnLst/>
              <a:rect l="l" t="t" r="r" b="b"/>
              <a:pathLst>
                <a:path w="883" h="913" extrusionOk="0">
                  <a:moveTo>
                    <a:pt x="730" y="153"/>
                  </a:moveTo>
                  <a:cubicBezTo>
                    <a:pt x="578" y="1"/>
                    <a:pt x="335" y="1"/>
                    <a:pt x="183" y="153"/>
                  </a:cubicBezTo>
                  <a:cubicBezTo>
                    <a:pt x="183" y="183"/>
                    <a:pt x="183" y="183"/>
                    <a:pt x="183" y="183"/>
                  </a:cubicBezTo>
                  <a:cubicBezTo>
                    <a:pt x="153" y="183"/>
                    <a:pt x="153" y="183"/>
                    <a:pt x="153" y="214"/>
                  </a:cubicBezTo>
                  <a:cubicBezTo>
                    <a:pt x="1" y="366"/>
                    <a:pt x="1" y="609"/>
                    <a:pt x="153" y="761"/>
                  </a:cubicBezTo>
                  <a:cubicBezTo>
                    <a:pt x="305" y="913"/>
                    <a:pt x="548" y="913"/>
                    <a:pt x="700" y="761"/>
                  </a:cubicBezTo>
                  <a:cubicBezTo>
                    <a:pt x="700" y="761"/>
                    <a:pt x="700" y="730"/>
                    <a:pt x="700" y="730"/>
                  </a:cubicBezTo>
                  <a:cubicBezTo>
                    <a:pt x="730" y="730"/>
                    <a:pt x="730" y="730"/>
                    <a:pt x="730" y="700"/>
                  </a:cubicBezTo>
                  <a:cubicBezTo>
                    <a:pt x="882" y="57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1665950" y="2633300"/>
              <a:ext cx="25100" cy="25100"/>
            </a:xfrm>
            <a:custGeom>
              <a:avLst/>
              <a:gdLst/>
              <a:ahLst/>
              <a:cxnLst/>
              <a:rect l="l" t="t" r="r" b="b"/>
              <a:pathLst>
                <a:path w="1004" h="1004" extrusionOk="0">
                  <a:moveTo>
                    <a:pt x="821" y="183"/>
                  </a:moveTo>
                  <a:cubicBezTo>
                    <a:pt x="669" y="1"/>
                    <a:pt x="396" y="1"/>
                    <a:pt x="213" y="183"/>
                  </a:cubicBezTo>
                  <a:cubicBezTo>
                    <a:pt x="213" y="183"/>
                    <a:pt x="213" y="183"/>
                    <a:pt x="213" y="214"/>
                  </a:cubicBezTo>
                  <a:cubicBezTo>
                    <a:pt x="183" y="214"/>
                    <a:pt x="183" y="214"/>
                    <a:pt x="183" y="214"/>
                  </a:cubicBezTo>
                  <a:cubicBezTo>
                    <a:pt x="1" y="396"/>
                    <a:pt x="1" y="670"/>
                    <a:pt x="183" y="821"/>
                  </a:cubicBezTo>
                  <a:cubicBezTo>
                    <a:pt x="335" y="1004"/>
                    <a:pt x="608" y="1004"/>
                    <a:pt x="791" y="821"/>
                  </a:cubicBezTo>
                  <a:cubicBezTo>
                    <a:pt x="791" y="821"/>
                    <a:pt x="791" y="821"/>
                    <a:pt x="791" y="791"/>
                  </a:cubicBezTo>
                  <a:cubicBezTo>
                    <a:pt x="821" y="791"/>
                    <a:pt x="821" y="791"/>
                    <a:pt x="821" y="791"/>
                  </a:cubicBezTo>
                  <a:cubicBezTo>
                    <a:pt x="1004" y="609"/>
                    <a:pt x="1004"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1588450" y="2710050"/>
              <a:ext cx="24325" cy="25100"/>
            </a:xfrm>
            <a:custGeom>
              <a:avLst/>
              <a:gdLst/>
              <a:ahLst/>
              <a:cxnLst/>
              <a:rect l="l" t="t" r="r" b="b"/>
              <a:pathLst>
                <a:path w="973" h="1004" extrusionOk="0">
                  <a:moveTo>
                    <a:pt x="821" y="183"/>
                  </a:moveTo>
                  <a:cubicBezTo>
                    <a:pt x="638" y="1"/>
                    <a:pt x="395" y="1"/>
                    <a:pt x="213" y="183"/>
                  </a:cubicBezTo>
                  <a:cubicBezTo>
                    <a:pt x="213" y="183"/>
                    <a:pt x="213" y="183"/>
                    <a:pt x="183" y="214"/>
                  </a:cubicBezTo>
                  <a:cubicBezTo>
                    <a:pt x="183" y="214"/>
                    <a:pt x="183" y="214"/>
                    <a:pt x="183" y="214"/>
                  </a:cubicBezTo>
                  <a:cubicBezTo>
                    <a:pt x="0" y="396"/>
                    <a:pt x="0" y="639"/>
                    <a:pt x="152" y="821"/>
                  </a:cubicBezTo>
                  <a:cubicBezTo>
                    <a:pt x="335" y="1004"/>
                    <a:pt x="608" y="1004"/>
                    <a:pt x="760" y="821"/>
                  </a:cubicBezTo>
                  <a:cubicBezTo>
                    <a:pt x="790" y="821"/>
                    <a:pt x="790" y="821"/>
                    <a:pt x="790" y="791"/>
                  </a:cubicBezTo>
                  <a:cubicBezTo>
                    <a:pt x="790" y="791"/>
                    <a:pt x="821" y="791"/>
                    <a:pt x="821" y="791"/>
                  </a:cubicBezTo>
                  <a:cubicBezTo>
                    <a:pt x="973" y="609"/>
                    <a:pt x="973"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1587675" y="2554275"/>
              <a:ext cx="27400" cy="27375"/>
            </a:xfrm>
            <a:custGeom>
              <a:avLst/>
              <a:gdLst/>
              <a:ahLst/>
              <a:cxnLst/>
              <a:rect l="l" t="t" r="r" b="b"/>
              <a:pathLst>
                <a:path w="1096" h="1095" extrusionOk="0">
                  <a:moveTo>
                    <a:pt x="913" y="183"/>
                  </a:moveTo>
                  <a:cubicBezTo>
                    <a:pt x="730" y="1"/>
                    <a:pt x="426" y="1"/>
                    <a:pt x="244" y="183"/>
                  </a:cubicBezTo>
                  <a:cubicBezTo>
                    <a:pt x="244" y="183"/>
                    <a:pt x="244" y="213"/>
                    <a:pt x="244" y="213"/>
                  </a:cubicBezTo>
                  <a:cubicBezTo>
                    <a:pt x="214" y="213"/>
                    <a:pt x="214" y="213"/>
                    <a:pt x="214" y="244"/>
                  </a:cubicBezTo>
                  <a:cubicBezTo>
                    <a:pt x="31" y="426"/>
                    <a:pt x="1" y="730"/>
                    <a:pt x="214" y="913"/>
                  </a:cubicBezTo>
                  <a:cubicBezTo>
                    <a:pt x="396" y="1095"/>
                    <a:pt x="669" y="1095"/>
                    <a:pt x="882" y="913"/>
                  </a:cubicBezTo>
                  <a:cubicBezTo>
                    <a:pt x="882" y="882"/>
                    <a:pt x="882" y="882"/>
                    <a:pt x="882" y="882"/>
                  </a:cubicBezTo>
                  <a:cubicBezTo>
                    <a:pt x="882" y="882"/>
                    <a:pt x="913" y="882"/>
                    <a:pt x="913" y="852"/>
                  </a:cubicBezTo>
                  <a:cubicBezTo>
                    <a:pt x="1095" y="669"/>
                    <a:pt x="1095" y="396"/>
                    <a:pt x="91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1510175" y="2631025"/>
              <a:ext cx="27375" cy="27375"/>
            </a:xfrm>
            <a:custGeom>
              <a:avLst/>
              <a:gdLst/>
              <a:ahLst/>
              <a:cxnLst/>
              <a:rect l="l" t="t" r="r" b="b"/>
              <a:pathLst>
                <a:path w="1095" h="1095" extrusionOk="0">
                  <a:moveTo>
                    <a:pt x="912" y="183"/>
                  </a:moveTo>
                  <a:cubicBezTo>
                    <a:pt x="730" y="1"/>
                    <a:pt x="426" y="1"/>
                    <a:pt x="244" y="183"/>
                  </a:cubicBezTo>
                  <a:cubicBezTo>
                    <a:pt x="213" y="183"/>
                    <a:pt x="213" y="213"/>
                    <a:pt x="213" y="213"/>
                  </a:cubicBezTo>
                  <a:cubicBezTo>
                    <a:pt x="213" y="213"/>
                    <a:pt x="213" y="213"/>
                    <a:pt x="183" y="244"/>
                  </a:cubicBezTo>
                  <a:cubicBezTo>
                    <a:pt x="0" y="426"/>
                    <a:pt x="0" y="730"/>
                    <a:pt x="183" y="912"/>
                  </a:cubicBezTo>
                  <a:cubicBezTo>
                    <a:pt x="365" y="1095"/>
                    <a:pt x="669" y="1095"/>
                    <a:pt x="851" y="912"/>
                  </a:cubicBezTo>
                  <a:cubicBezTo>
                    <a:pt x="851" y="882"/>
                    <a:pt x="882" y="882"/>
                    <a:pt x="882" y="882"/>
                  </a:cubicBezTo>
                  <a:cubicBezTo>
                    <a:pt x="882" y="882"/>
                    <a:pt x="882" y="882"/>
                    <a:pt x="912" y="852"/>
                  </a:cubicBezTo>
                  <a:cubicBezTo>
                    <a:pt x="1095" y="669"/>
                    <a:pt x="1095"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1510175" y="2475250"/>
              <a:ext cx="28900" cy="29650"/>
            </a:xfrm>
            <a:custGeom>
              <a:avLst/>
              <a:gdLst/>
              <a:ahLst/>
              <a:cxnLst/>
              <a:rect l="l" t="t" r="r" b="b"/>
              <a:pathLst>
                <a:path w="1156" h="1186" extrusionOk="0">
                  <a:moveTo>
                    <a:pt x="973" y="213"/>
                  </a:moveTo>
                  <a:cubicBezTo>
                    <a:pt x="760" y="1"/>
                    <a:pt x="456" y="1"/>
                    <a:pt x="244" y="213"/>
                  </a:cubicBezTo>
                  <a:cubicBezTo>
                    <a:pt x="244" y="213"/>
                    <a:pt x="244" y="213"/>
                    <a:pt x="213" y="244"/>
                  </a:cubicBezTo>
                  <a:cubicBezTo>
                    <a:pt x="213" y="244"/>
                    <a:pt x="213" y="244"/>
                    <a:pt x="213" y="244"/>
                  </a:cubicBezTo>
                  <a:cubicBezTo>
                    <a:pt x="0" y="456"/>
                    <a:pt x="0" y="760"/>
                    <a:pt x="183" y="973"/>
                  </a:cubicBezTo>
                  <a:cubicBezTo>
                    <a:pt x="396" y="1186"/>
                    <a:pt x="730" y="1186"/>
                    <a:pt x="912" y="973"/>
                  </a:cubicBezTo>
                  <a:cubicBezTo>
                    <a:pt x="943" y="973"/>
                    <a:pt x="943" y="973"/>
                    <a:pt x="943" y="943"/>
                  </a:cubicBezTo>
                  <a:cubicBezTo>
                    <a:pt x="943" y="943"/>
                    <a:pt x="943" y="943"/>
                    <a:pt x="973" y="943"/>
                  </a:cubicBezTo>
                  <a:cubicBezTo>
                    <a:pt x="1155" y="730"/>
                    <a:pt x="1155" y="39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1431900" y="2552000"/>
              <a:ext cx="29675" cy="29650"/>
            </a:xfrm>
            <a:custGeom>
              <a:avLst/>
              <a:gdLst/>
              <a:ahLst/>
              <a:cxnLst/>
              <a:rect l="l" t="t" r="r" b="b"/>
              <a:pathLst>
                <a:path w="1187" h="1186" extrusionOk="0">
                  <a:moveTo>
                    <a:pt x="1004" y="213"/>
                  </a:moveTo>
                  <a:cubicBezTo>
                    <a:pt x="791" y="0"/>
                    <a:pt x="457" y="0"/>
                    <a:pt x="274" y="213"/>
                  </a:cubicBezTo>
                  <a:cubicBezTo>
                    <a:pt x="244" y="213"/>
                    <a:pt x="244" y="213"/>
                    <a:pt x="244" y="244"/>
                  </a:cubicBezTo>
                  <a:cubicBezTo>
                    <a:pt x="244" y="244"/>
                    <a:pt x="213" y="244"/>
                    <a:pt x="213" y="244"/>
                  </a:cubicBezTo>
                  <a:cubicBezTo>
                    <a:pt x="31" y="456"/>
                    <a:pt x="1" y="760"/>
                    <a:pt x="213" y="973"/>
                  </a:cubicBezTo>
                  <a:cubicBezTo>
                    <a:pt x="426" y="1186"/>
                    <a:pt x="730" y="1186"/>
                    <a:pt x="943" y="973"/>
                  </a:cubicBezTo>
                  <a:cubicBezTo>
                    <a:pt x="943" y="973"/>
                    <a:pt x="943" y="973"/>
                    <a:pt x="973" y="943"/>
                  </a:cubicBezTo>
                  <a:cubicBezTo>
                    <a:pt x="973" y="943"/>
                    <a:pt x="973" y="943"/>
                    <a:pt x="973" y="943"/>
                  </a:cubicBezTo>
                  <a:cubicBezTo>
                    <a:pt x="1186" y="730"/>
                    <a:pt x="1186" y="39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1431900" y="2396225"/>
              <a:ext cx="31950" cy="31925"/>
            </a:xfrm>
            <a:custGeom>
              <a:avLst/>
              <a:gdLst/>
              <a:ahLst/>
              <a:cxnLst/>
              <a:rect l="l" t="t" r="r" b="b"/>
              <a:pathLst>
                <a:path w="1278" h="1277" extrusionOk="0">
                  <a:moveTo>
                    <a:pt x="1065" y="213"/>
                  </a:moveTo>
                  <a:cubicBezTo>
                    <a:pt x="852" y="0"/>
                    <a:pt x="487" y="0"/>
                    <a:pt x="274" y="213"/>
                  </a:cubicBezTo>
                  <a:cubicBezTo>
                    <a:pt x="244" y="213"/>
                    <a:pt x="244" y="244"/>
                    <a:pt x="244" y="244"/>
                  </a:cubicBezTo>
                  <a:cubicBezTo>
                    <a:pt x="244" y="244"/>
                    <a:pt x="244" y="244"/>
                    <a:pt x="213" y="244"/>
                  </a:cubicBezTo>
                  <a:cubicBezTo>
                    <a:pt x="1" y="487"/>
                    <a:pt x="1" y="821"/>
                    <a:pt x="213" y="1034"/>
                  </a:cubicBezTo>
                  <a:cubicBezTo>
                    <a:pt x="426" y="1277"/>
                    <a:pt x="791" y="1277"/>
                    <a:pt x="1004" y="1064"/>
                  </a:cubicBezTo>
                  <a:cubicBezTo>
                    <a:pt x="1004" y="1034"/>
                    <a:pt x="1004" y="1034"/>
                    <a:pt x="1034" y="1034"/>
                  </a:cubicBezTo>
                  <a:cubicBezTo>
                    <a:pt x="1034" y="1034"/>
                    <a:pt x="1034" y="1034"/>
                    <a:pt x="1065" y="1003"/>
                  </a:cubicBezTo>
                  <a:cubicBezTo>
                    <a:pt x="1277" y="791"/>
                    <a:pt x="1277" y="456"/>
                    <a:pt x="106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1354400" y="2472975"/>
              <a:ext cx="31925" cy="31925"/>
            </a:xfrm>
            <a:custGeom>
              <a:avLst/>
              <a:gdLst/>
              <a:ahLst/>
              <a:cxnLst/>
              <a:rect l="l" t="t" r="r" b="b"/>
              <a:pathLst>
                <a:path w="1277" h="1277" extrusionOk="0">
                  <a:moveTo>
                    <a:pt x="1034" y="213"/>
                  </a:moveTo>
                  <a:cubicBezTo>
                    <a:pt x="821" y="0"/>
                    <a:pt x="487" y="0"/>
                    <a:pt x="243" y="213"/>
                  </a:cubicBezTo>
                  <a:cubicBezTo>
                    <a:pt x="243" y="213"/>
                    <a:pt x="243" y="244"/>
                    <a:pt x="243" y="244"/>
                  </a:cubicBezTo>
                  <a:cubicBezTo>
                    <a:pt x="243" y="244"/>
                    <a:pt x="213" y="244"/>
                    <a:pt x="213" y="244"/>
                  </a:cubicBezTo>
                  <a:cubicBezTo>
                    <a:pt x="0" y="487"/>
                    <a:pt x="0" y="821"/>
                    <a:pt x="213" y="1064"/>
                  </a:cubicBezTo>
                  <a:cubicBezTo>
                    <a:pt x="426" y="1277"/>
                    <a:pt x="791" y="1277"/>
                    <a:pt x="1003" y="1064"/>
                  </a:cubicBezTo>
                  <a:cubicBezTo>
                    <a:pt x="1003" y="1034"/>
                    <a:pt x="1003" y="1034"/>
                    <a:pt x="1003" y="1034"/>
                  </a:cubicBezTo>
                  <a:cubicBezTo>
                    <a:pt x="1034" y="1034"/>
                    <a:pt x="1034" y="1034"/>
                    <a:pt x="1034" y="1003"/>
                  </a:cubicBezTo>
                  <a:cubicBezTo>
                    <a:pt x="1247" y="791"/>
                    <a:pt x="1277" y="45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1353625" y="2317200"/>
              <a:ext cx="34225" cy="34225"/>
            </a:xfrm>
            <a:custGeom>
              <a:avLst/>
              <a:gdLst/>
              <a:ahLst/>
              <a:cxnLst/>
              <a:rect l="l" t="t" r="r" b="b"/>
              <a:pathLst>
                <a:path w="1369" h="1369" extrusionOk="0">
                  <a:moveTo>
                    <a:pt x="1156" y="243"/>
                  </a:moveTo>
                  <a:cubicBezTo>
                    <a:pt x="913" y="0"/>
                    <a:pt x="518" y="0"/>
                    <a:pt x="305" y="243"/>
                  </a:cubicBezTo>
                  <a:cubicBezTo>
                    <a:pt x="274" y="243"/>
                    <a:pt x="274" y="243"/>
                    <a:pt x="274" y="243"/>
                  </a:cubicBezTo>
                  <a:cubicBezTo>
                    <a:pt x="274" y="274"/>
                    <a:pt x="244" y="274"/>
                    <a:pt x="244" y="274"/>
                  </a:cubicBezTo>
                  <a:cubicBezTo>
                    <a:pt x="1" y="517"/>
                    <a:pt x="1" y="882"/>
                    <a:pt x="244" y="1125"/>
                  </a:cubicBezTo>
                  <a:cubicBezTo>
                    <a:pt x="487" y="1368"/>
                    <a:pt x="852" y="1368"/>
                    <a:pt x="1095" y="1125"/>
                  </a:cubicBezTo>
                  <a:cubicBezTo>
                    <a:pt x="1095" y="1125"/>
                    <a:pt x="1095" y="1125"/>
                    <a:pt x="1126" y="1094"/>
                  </a:cubicBezTo>
                  <a:cubicBezTo>
                    <a:pt x="1126" y="1094"/>
                    <a:pt x="1126" y="1094"/>
                    <a:pt x="1126" y="1094"/>
                  </a:cubicBezTo>
                  <a:cubicBezTo>
                    <a:pt x="1369" y="851"/>
                    <a:pt x="1369" y="487"/>
                    <a:pt x="115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1276125" y="2393950"/>
              <a:ext cx="34225" cy="34200"/>
            </a:xfrm>
            <a:custGeom>
              <a:avLst/>
              <a:gdLst/>
              <a:ahLst/>
              <a:cxnLst/>
              <a:rect l="l" t="t" r="r" b="b"/>
              <a:pathLst>
                <a:path w="1369" h="1368" extrusionOk="0">
                  <a:moveTo>
                    <a:pt x="1125" y="243"/>
                  </a:moveTo>
                  <a:cubicBezTo>
                    <a:pt x="882" y="0"/>
                    <a:pt x="517" y="0"/>
                    <a:pt x="274" y="243"/>
                  </a:cubicBezTo>
                  <a:cubicBezTo>
                    <a:pt x="274" y="243"/>
                    <a:pt x="274" y="243"/>
                    <a:pt x="274" y="243"/>
                  </a:cubicBezTo>
                  <a:cubicBezTo>
                    <a:pt x="244" y="274"/>
                    <a:pt x="244" y="274"/>
                    <a:pt x="244" y="274"/>
                  </a:cubicBezTo>
                  <a:cubicBezTo>
                    <a:pt x="1" y="517"/>
                    <a:pt x="1" y="882"/>
                    <a:pt x="244" y="1125"/>
                  </a:cubicBezTo>
                  <a:cubicBezTo>
                    <a:pt x="456" y="1368"/>
                    <a:pt x="852" y="1368"/>
                    <a:pt x="1095" y="1125"/>
                  </a:cubicBezTo>
                  <a:cubicBezTo>
                    <a:pt x="1095" y="1125"/>
                    <a:pt x="1095" y="1125"/>
                    <a:pt x="1095" y="1094"/>
                  </a:cubicBezTo>
                  <a:cubicBezTo>
                    <a:pt x="1095" y="1094"/>
                    <a:pt x="1125" y="1094"/>
                    <a:pt x="1125" y="1094"/>
                  </a:cubicBezTo>
                  <a:cubicBezTo>
                    <a:pt x="1368" y="851"/>
                    <a:pt x="1368" y="487"/>
                    <a:pt x="112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1276125" y="2238175"/>
              <a:ext cx="36500" cy="36500"/>
            </a:xfrm>
            <a:custGeom>
              <a:avLst/>
              <a:gdLst/>
              <a:ahLst/>
              <a:cxnLst/>
              <a:rect l="l" t="t" r="r" b="b"/>
              <a:pathLst>
                <a:path w="1460" h="1460" extrusionOk="0">
                  <a:moveTo>
                    <a:pt x="1186" y="243"/>
                  </a:moveTo>
                  <a:cubicBezTo>
                    <a:pt x="943" y="0"/>
                    <a:pt x="548" y="0"/>
                    <a:pt x="274" y="243"/>
                  </a:cubicBezTo>
                  <a:cubicBezTo>
                    <a:pt x="274" y="243"/>
                    <a:pt x="274" y="274"/>
                    <a:pt x="274" y="274"/>
                  </a:cubicBezTo>
                  <a:cubicBezTo>
                    <a:pt x="274" y="274"/>
                    <a:pt x="244" y="274"/>
                    <a:pt x="244" y="304"/>
                  </a:cubicBezTo>
                  <a:cubicBezTo>
                    <a:pt x="1" y="547"/>
                    <a:pt x="1" y="942"/>
                    <a:pt x="244" y="1186"/>
                  </a:cubicBezTo>
                  <a:cubicBezTo>
                    <a:pt x="487" y="1459"/>
                    <a:pt x="882" y="1459"/>
                    <a:pt x="1156" y="1216"/>
                  </a:cubicBezTo>
                  <a:cubicBezTo>
                    <a:pt x="1156" y="1186"/>
                    <a:pt x="1156" y="1186"/>
                    <a:pt x="1156" y="1186"/>
                  </a:cubicBezTo>
                  <a:cubicBezTo>
                    <a:pt x="1186" y="1186"/>
                    <a:pt x="1186" y="1186"/>
                    <a:pt x="1186" y="1155"/>
                  </a:cubicBezTo>
                  <a:cubicBezTo>
                    <a:pt x="1460" y="912"/>
                    <a:pt x="1460" y="517"/>
                    <a:pt x="118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1197850" y="2314925"/>
              <a:ext cx="36500" cy="36500"/>
            </a:xfrm>
            <a:custGeom>
              <a:avLst/>
              <a:gdLst/>
              <a:ahLst/>
              <a:cxnLst/>
              <a:rect l="l" t="t" r="r" b="b"/>
              <a:pathLst>
                <a:path w="1460" h="1460" extrusionOk="0">
                  <a:moveTo>
                    <a:pt x="1217" y="243"/>
                  </a:moveTo>
                  <a:cubicBezTo>
                    <a:pt x="973" y="0"/>
                    <a:pt x="548" y="0"/>
                    <a:pt x="305" y="243"/>
                  </a:cubicBezTo>
                  <a:cubicBezTo>
                    <a:pt x="305" y="243"/>
                    <a:pt x="305" y="274"/>
                    <a:pt x="305" y="274"/>
                  </a:cubicBezTo>
                  <a:cubicBezTo>
                    <a:pt x="274" y="274"/>
                    <a:pt x="274" y="274"/>
                    <a:pt x="274" y="304"/>
                  </a:cubicBezTo>
                  <a:cubicBezTo>
                    <a:pt x="1" y="547"/>
                    <a:pt x="1" y="942"/>
                    <a:pt x="274" y="1185"/>
                  </a:cubicBezTo>
                  <a:cubicBezTo>
                    <a:pt x="518" y="1459"/>
                    <a:pt x="913" y="1459"/>
                    <a:pt x="1156" y="1216"/>
                  </a:cubicBezTo>
                  <a:cubicBezTo>
                    <a:pt x="1186" y="1185"/>
                    <a:pt x="1186" y="1185"/>
                    <a:pt x="1186" y="1185"/>
                  </a:cubicBezTo>
                  <a:cubicBezTo>
                    <a:pt x="1186" y="1185"/>
                    <a:pt x="1217" y="1185"/>
                    <a:pt x="1217" y="1155"/>
                  </a:cubicBezTo>
                  <a:cubicBezTo>
                    <a:pt x="1460" y="912"/>
                    <a:pt x="1460" y="517"/>
                    <a:pt x="12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1197850" y="2159125"/>
              <a:ext cx="38775" cy="38800"/>
            </a:xfrm>
            <a:custGeom>
              <a:avLst/>
              <a:gdLst/>
              <a:ahLst/>
              <a:cxnLst/>
              <a:rect l="l" t="t" r="r" b="b"/>
              <a:pathLst>
                <a:path w="1551" h="1552" extrusionOk="0">
                  <a:moveTo>
                    <a:pt x="1277" y="275"/>
                  </a:moveTo>
                  <a:cubicBezTo>
                    <a:pt x="1004" y="1"/>
                    <a:pt x="578" y="1"/>
                    <a:pt x="305" y="275"/>
                  </a:cubicBezTo>
                  <a:cubicBezTo>
                    <a:pt x="305" y="275"/>
                    <a:pt x="305" y="275"/>
                    <a:pt x="305" y="275"/>
                  </a:cubicBezTo>
                  <a:cubicBezTo>
                    <a:pt x="274" y="305"/>
                    <a:pt x="274" y="305"/>
                    <a:pt x="274" y="305"/>
                  </a:cubicBezTo>
                  <a:cubicBezTo>
                    <a:pt x="1" y="578"/>
                    <a:pt x="1" y="1004"/>
                    <a:pt x="244" y="1278"/>
                  </a:cubicBezTo>
                  <a:cubicBezTo>
                    <a:pt x="518" y="1551"/>
                    <a:pt x="973" y="1551"/>
                    <a:pt x="1247" y="1278"/>
                  </a:cubicBezTo>
                  <a:cubicBezTo>
                    <a:pt x="1247" y="1278"/>
                    <a:pt x="1247" y="1278"/>
                    <a:pt x="1247" y="1247"/>
                  </a:cubicBezTo>
                  <a:cubicBezTo>
                    <a:pt x="1247" y="1247"/>
                    <a:pt x="1277" y="1247"/>
                    <a:pt x="1277" y="1247"/>
                  </a:cubicBezTo>
                  <a:cubicBezTo>
                    <a:pt x="1551" y="974"/>
                    <a:pt x="1551" y="548"/>
                    <a:pt x="1277"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1120350" y="2235875"/>
              <a:ext cx="38775" cy="38800"/>
            </a:xfrm>
            <a:custGeom>
              <a:avLst/>
              <a:gdLst/>
              <a:ahLst/>
              <a:cxnLst/>
              <a:rect l="l" t="t" r="r" b="b"/>
              <a:pathLst>
                <a:path w="1551" h="1552" extrusionOk="0">
                  <a:moveTo>
                    <a:pt x="1277" y="274"/>
                  </a:moveTo>
                  <a:cubicBezTo>
                    <a:pt x="1003" y="1"/>
                    <a:pt x="578" y="1"/>
                    <a:pt x="304" y="274"/>
                  </a:cubicBezTo>
                  <a:cubicBezTo>
                    <a:pt x="304" y="274"/>
                    <a:pt x="304" y="274"/>
                    <a:pt x="274" y="274"/>
                  </a:cubicBezTo>
                  <a:cubicBezTo>
                    <a:pt x="274" y="305"/>
                    <a:pt x="274" y="305"/>
                    <a:pt x="244" y="305"/>
                  </a:cubicBezTo>
                  <a:cubicBezTo>
                    <a:pt x="0" y="578"/>
                    <a:pt x="0" y="1004"/>
                    <a:pt x="244" y="1278"/>
                  </a:cubicBezTo>
                  <a:cubicBezTo>
                    <a:pt x="517" y="1551"/>
                    <a:pt x="943" y="1551"/>
                    <a:pt x="1216" y="1278"/>
                  </a:cubicBezTo>
                  <a:cubicBezTo>
                    <a:pt x="1216" y="1278"/>
                    <a:pt x="1247" y="1278"/>
                    <a:pt x="1247" y="1247"/>
                  </a:cubicBezTo>
                  <a:cubicBezTo>
                    <a:pt x="1247" y="1247"/>
                    <a:pt x="1247" y="1247"/>
                    <a:pt x="1277" y="1247"/>
                  </a:cubicBezTo>
                  <a:cubicBezTo>
                    <a:pt x="1551" y="974"/>
                    <a:pt x="1551"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1042075" y="2156850"/>
              <a:ext cx="41075" cy="41075"/>
            </a:xfrm>
            <a:custGeom>
              <a:avLst/>
              <a:gdLst/>
              <a:ahLst/>
              <a:cxnLst/>
              <a:rect l="l" t="t" r="r" b="b"/>
              <a:pathLst>
                <a:path w="1643" h="1643" extrusionOk="0">
                  <a:moveTo>
                    <a:pt x="1368" y="274"/>
                  </a:moveTo>
                  <a:cubicBezTo>
                    <a:pt x="1065" y="1"/>
                    <a:pt x="609" y="1"/>
                    <a:pt x="335" y="274"/>
                  </a:cubicBezTo>
                  <a:cubicBezTo>
                    <a:pt x="305" y="274"/>
                    <a:pt x="305" y="305"/>
                    <a:pt x="305" y="305"/>
                  </a:cubicBezTo>
                  <a:cubicBezTo>
                    <a:pt x="305" y="305"/>
                    <a:pt x="305" y="305"/>
                    <a:pt x="274" y="335"/>
                  </a:cubicBezTo>
                  <a:cubicBezTo>
                    <a:pt x="1" y="609"/>
                    <a:pt x="1" y="1065"/>
                    <a:pt x="274" y="1338"/>
                  </a:cubicBezTo>
                  <a:cubicBezTo>
                    <a:pt x="548" y="1642"/>
                    <a:pt x="1034" y="1642"/>
                    <a:pt x="1308" y="1369"/>
                  </a:cubicBezTo>
                  <a:cubicBezTo>
                    <a:pt x="1308" y="1338"/>
                    <a:pt x="1308" y="1338"/>
                    <a:pt x="1338" y="1338"/>
                  </a:cubicBezTo>
                  <a:cubicBezTo>
                    <a:pt x="1338" y="1338"/>
                    <a:pt x="1338" y="1338"/>
                    <a:pt x="1338" y="1308"/>
                  </a:cubicBezTo>
                  <a:cubicBezTo>
                    <a:pt x="1642" y="1034"/>
                    <a:pt x="1642"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1119600" y="2080100"/>
              <a:ext cx="41050" cy="41075"/>
            </a:xfrm>
            <a:custGeom>
              <a:avLst/>
              <a:gdLst/>
              <a:ahLst/>
              <a:cxnLst/>
              <a:rect l="l" t="t" r="r" b="b"/>
              <a:pathLst>
                <a:path w="1642" h="1643" extrusionOk="0">
                  <a:moveTo>
                    <a:pt x="1368" y="274"/>
                  </a:moveTo>
                  <a:cubicBezTo>
                    <a:pt x="1064" y="1"/>
                    <a:pt x="608" y="1"/>
                    <a:pt x="334" y="274"/>
                  </a:cubicBezTo>
                  <a:cubicBezTo>
                    <a:pt x="334" y="274"/>
                    <a:pt x="334" y="305"/>
                    <a:pt x="334" y="305"/>
                  </a:cubicBezTo>
                  <a:cubicBezTo>
                    <a:pt x="304" y="305"/>
                    <a:pt x="304" y="305"/>
                    <a:pt x="304" y="335"/>
                  </a:cubicBezTo>
                  <a:cubicBezTo>
                    <a:pt x="0" y="609"/>
                    <a:pt x="0" y="1065"/>
                    <a:pt x="274" y="1338"/>
                  </a:cubicBezTo>
                  <a:cubicBezTo>
                    <a:pt x="578" y="1642"/>
                    <a:pt x="1033" y="1642"/>
                    <a:pt x="1307" y="1369"/>
                  </a:cubicBezTo>
                  <a:cubicBezTo>
                    <a:pt x="1337" y="1338"/>
                    <a:pt x="1337" y="1338"/>
                    <a:pt x="1337" y="1338"/>
                  </a:cubicBezTo>
                  <a:cubicBezTo>
                    <a:pt x="1337" y="1338"/>
                    <a:pt x="1368" y="1338"/>
                    <a:pt x="1368" y="1308"/>
                  </a:cubicBezTo>
                  <a:cubicBezTo>
                    <a:pt x="1641" y="1034"/>
                    <a:pt x="1641"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963800" y="2077825"/>
              <a:ext cx="43350" cy="43350"/>
            </a:xfrm>
            <a:custGeom>
              <a:avLst/>
              <a:gdLst/>
              <a:ahLst/>
              <a:cxnLst/>
              <a:rect l="l" t="t" r="r" b="b"/>
              <a:pathLst>
                <a:path w="1734" h="1734" extrusionOk="0">
                  <a:moveTo>
                    <a:pt x="1429" y="305"/>
                  </a:moveTo>
                  <a:cubicBezTo>
                    <a:pt x="1156" y="1"/>
                    <a:pt x="670" y="1"/>
                    <a:pt x="335" y="305"/>
                  </a:cubicBezTo>
                  <a:cubicBezTo>
                    <a:pt x="335" y="305"/>
                    <a:pt x="335" y="305"/>
                    <a:pt x="335" y="305"/>
                  </a:cubicBezTo>
                  <a:cubicBezTo>
                    <a:pt x="335" y="335"/>
                    <a:pt x="305" y="335"/>
                    <a:pt x="305" y="335"/>
                  </a:cubicBezTo>
                  <a:cubicBezTo>
                    <a:pt x="1" y="639"/>
                    <a:pt x="1" y="1125"/>
                    <a:pt x="305" y="1429"/>
                  </a:cubicBezTo>
                  <a:cubicBezTo>
                    <a:pt x="609" y="1733"/>
                    <a:pt x="1095" y="1733"/>
                    <a:pt x="1399" y="1429"/>
                  </a:cubicBezTo>
                  <a:cubicBezTo>
                    <a:pt x="1399" y="1429"/>
                    <a:pt x="1399" y="1429"/>
                    <a:pt x="1399" y="1399"/>
                  </a:cubicBezTo>
                  <a:cubicBezTo>
                    <a:pt x="1429" y="1399"/>
                    <a:pt x="1429" y="1399"/>
                    <a:pt x="1429" y="1399"/>
                  </a:cubicBezTo>
                  <a:cubicBezTo>
                    <a:pt x="1733" y="1095"/>
                    <a:pt x="1733" y="609"/>
                    <a:pt x="142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1041325" y="2001075"/>
              <a:ext cx="44100" cy="43350"/>
            </a:xfrm>
            <a:custGeom>
              <a:avLst/>
              <a:gdLst/>
              <a:ahLst/>
              <a:cxnLst/>
              <a:rect l="l" t="t" r="r" b="b"/>
              <a:pathLst>
                <a:path w="1764" h="1734" extrusionOk="0">
                  <a:moveTo>
                    <a:pt x="1459" y="305"/>
                  </a:moveTo>
                  <a:cubicBezTo>
                    <a:pt x="1155" y="1"/>
                    <a:pt x="669" y="1"/>
                    <a:pt x="365" y="305"/>
                  </a:cubicBezTo>
                  <a:cubicBezTo>
                    <a:pt x="365" y="305"/>
                    <a:pt x="365" y="305"/>
                    <a:pt x="335" y="305"/>
                  </a:cubicBezTo>
                  <a:cubicBezTo>
                    <a:pt x="335" y="335"/>
                    <a:pt x="335" y="335"/>
                    <a:pt x="304" y="335"/>
                  </a:cubicBezTo>
                  <a:cubicBezTo>
                    <a:pt x="0" y="639"/>
                    <a:pt x="0" y="1125"/>
                    <a:pt x="304" y="1429"/>
                  </a:cubicBezTo>
                  <a:cubicBezTo>
                    <a:pt x="608" y="1733"/>
                    <a:pt x="1095" y="1733"/>
                    <a:pt x="1398" y="1429"/>
                  </a:cubicBezTo>
                  <a:cubicBezTo>
                    <a:pt x="1398" y="1429"/>
                    <a:pt x="1398" y="1429"/>
                    <a:pt x="1429" y="1399"/>
                  </a:cubicBezTo>
                  <a:cubicBezTo>
                    <a:pt x="1429" y="1399"/>
                    <a:pt x="1429" y="1399"/>
                    <a:pt x="1459" y="1399"/>
                  </a:cubicBezTo>
                  <a:cubicBezTo>
                    <a:pt x="1763" y="1095"/>
                    <a:pt x="1763" y="609"/>
                    <a:pt x="145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885550" y="1998800"/>
              <a:ext cx="46375" cy="45625"/>
            </a:xfrm>
            <a:custGeom>
              <a:avLst/>
              <a:gdLst/>
              <a:ahLst/>
              <a:cxnLst/>
              <a:rect l="l" t="t" r="r" b="b"/>
              <a:pathLst>
                <a:path w="1855" h="1825" extrusionOk="0">
                  <a:moveTo>
                    <a:pt x="1520" y="304"/>
                  </a:moveTo>
                  <a:cubicBezTo>
                    <a:pt x="1216" y="1"/>
                    <a:pt x="699" y="1"/>
                    <a:pt x="365" y="304"/>
                  </a:cubicBezTo>
                  <a:cubicBezTo>
                    <a:pt x="365" y="304"/>
                    <a:pt x="365" y="335"/>
                    <a:pt x="365" y="335"/>
                  </a:cubicBezTo>
                  <a:cubicBezTo>
                    <a:pt x="334" y="335"/>
                    <a:pt x="334" y="335"/>
                    <a:pt x="334" y="335"/>
                  </a:cubicBezTo>
                  <a:cubicBezTo>
                    <a:pt x="0" y="669"/>
                    <a:pt x="0" y="1186"/>
                    <a:pt x="334" y="1490"/>
                  </a:cubicBezTo>
                  <a:cubicBezTo>
                    <a:pt x="638" y="1824"/>
                    <a:pt x="1155" y="1824"/>
                    <a:pt x="1490" y="1520"/>
                  </a:cubicBezTo>
                  <a:cubicBezTo>
                    <a:pt x="1490" y="1490"/>
                    <a:pt x="1490" y="1490"/>
                    <a:pt x="1490" y="1490"/>
                  </a:cubicBezTo>
                  <a:cubicBezTo>
                    <a:pt x="1490" y="1490"/>
                    <a:pt x="1520" y="1459"/>
                    <a:pt x="1520" y="1459"/>
                  </a:cubicBezTo>
                  <a:cubicBezTo>
                    <a:pt x="1854" y="1156"/>
                    <a:pt x="1854" y="639"/>
                    <a:pt x="152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963800" y="1922050"/>
              <a:ext cx="45625" cy="45625"/>
            </a:xfrm>
            <a:custGeom>
              <a:avLst/>
              <a:gdLst/>
              <a:ahLst/>
              <a:cxnLst/>
              <a:rect l="l" t="t" r="r" b="b"/>
              <a:pathLst>
                <a:path w="1825" h="1825" extrusionOk="0">
                  <a:moveTo>
                    <a:pt x="1521" y="305"/>
                  </a:moveTo>
                  <a:cubicBezTo>
                    <a:pt x="1186" y="1"/>
                    <a:pt x="670" y="1"/>
                    <a:pt x="366" y="305"/>
                  </a:cubicBezTo>
                  <a:cubicBezTo>
                    <a:pt x="335" y="305"/>
                    <a:pt x="335" y="335"/>
                    <a:pt x="335" y="335"/>
                  </a:cubicBezTo>
                  <a:cubicBezTo>
                    <a:pt x="335" y="335"/>
                    <a:pt x="335" y="335"/>
                    <a:pt x="305" y="335"/>
                  </a:cubicBezTo>
                  <a:cubicBezTo>
                    <a:pt x="1" y="669"/>
                    <a:pt x="1" y="1186"/>
                    <a:pt x="305" y="1490"/>
                  </a:cubicBezTo>
                  <a:cubicBezTo>
                    <a:pt x="609" y="1824"/>
                    <a:pt x="1126" y="1824"/>
                    <a:pt x="1460" y="1520"/>
                  </a:cubicBezTo>
                  <a:cubicBezTo>
                    <a:pt x="1460" y="1490"/>
                    <a:pt x="1460" y="1490"/>
                    <a:pt x="1490" y="1490"/>
                  </a:cubicBezTo>
                  <a:cubicBezTo>
                    <a:pt x="1490" y="1490"/>
                    <a:pt x="1490" y="1460"/>
                    <a:pt x="1490" y="1460"/>
                  </a:cubicBezTo>
                  <a:cubicBezTo>
                    <a:pt x="1825" y="1156"/>
                    <a:pt x="1825" y="639"/>
                    <a:pt x="152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808025" y="1919000"/>
              <a:ext cx="47900" cy="48675"/>
            </a:xfrm>
            <a:custGeom>
              <a:avLst/>
              <a:gdLst/>
              <a:ahLst/>
              <a:cxnLst/>
              <a:rect l="l" t="t" r="r" b="b"/>
              <a:pathLst>
                <a:path w="1916" h="1947" extrusionOk="0">
                  <a:moveTo>
                    <a:pt x="1581" y="366"/>
                  </a:moveTo>
                  <a:cubicBezTo>
                    <a:pt x="1247" y="31"/>
                    <a:pt x="700" y="1"/>
                    <a:pt x="366" y="335"/>
                  </a:cubicBezTo>
                  <a:cubicBezTo>
                    <a:pt x="366" y="366"/>
                    <a:pt x="366" y="366"/>
                    <a:pt x="335" y="366"/>
                  </a:cubicBezTo>
                  <a:cubicBezTo>
                    <a:pt x="335" y="366"/>
                    <a:pt x="335" y="396"/>
                    <a:pt x="335" y="396"/>
                  </a:cubicBezTo>
                  <a:cubicBezTo>
                    <a:pt x="1" y="730"/>
                    <a:pt x="1" y="1278"/>
                    <a:pt x="305" y="1612"/>
                  </a:cubicBezTo>
                  <a:cubicBezTo>
                    <a:pt x="639" y="1946"/>
                    <a:pt x="1186" y="1946"/>
                    <a:pt x="1521" y="1612"/>
                  </a:cubicBezTo>
                  <a:cubicBezTo>
                    <a:pt x="1551" y="1612"/>
                    <a:pt x="1551" y="1612"/>
                    <a:pt x="1551" y="1582"/>
                  </a:cubicBezTo>
                  <a:cubicBezTo>
                    <a:pt x="1551" y="1582"/>
                    <a:pt x="1581" y="1582"/>
                    <a:pt x="1581" y="1582"/>
                  </a:cubicBezTo>
                  <a:cubicBezTo>
                    <a:pt x="1916" y="1247"/>
                    <a:pt x="1916" y="700"/>
                    <a:pt x="158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885550" y="1843025"/>
              <a:ext cx="47900" cy="47900"/>
            </a:xfrm>
            <a:custGeom>
              <a:avLst/>
              <a:gdLst/>
              <a:ahLst/>
              <a:cxnLst/>
              <a:rect l="l" t="t" r="r" b="b"/>
              <a:pathLst>
                <a:path w="1916" h="1916" extrusionOk="0">
                  <a:moveTo>
                    <a:pt x="1581" y="335"/>
                  </a:moveTo>
                  <a:cubicBezTo>
                    <a:pt x="1246" y="0"/>
                    <a:pt x="699" y="0"/>
                    <a:pt x="365" y="304"/>
                  </a:cubicBezTo>
                  <a:cubicBezTo>
                    <a:pt x="365" y="335"/>
                    <a:pt x="365" y="335"/>
                    <a:pt x="365" y="335"/>
                  </a:cubicBezTo>
                  <a:cubicBezTo>
                    <a:pt x="365" y="335"/>
                    <a:pt x="334" y="365"/>
                    <a:pt x="334" y="365"/>
                  </a:cubicBezTo>
                  <a:cubicBezTo>
                    <a:pt x="0" y="700"/>
                    <a:pt x="0" y="1247"/>
                    <a:pt x="334" y="1581"/>
                  </a:cubicBezTo>
                  <a:cubicBezTo>
                    <a:pt x="669" y="1915"/>
                    <a:pt x="1216" y="1915"/>
                    <a:pt x="1550" y="1581"/>
                  </a:cubicBezTo>
                  <a:cubicBezTo>
                    <a:pt x="1550" y="1581"/>
                    <a:pt x="1550" y="1581"/>
                    <a:pt x="1550" y="1551"/>
                  </a:cubicBezTo>
                  <a:cubicBezTo>
                    <a:pt x="1581" y="1551"/>
                    <a:pt x="1581" y="1551"/>
                    <a:pt x="1581" y="1551"/>
                  </a:cubicBezTo>
                  <a:cubicBezTo>
                    <a:pt x="1915" y="1216"/>
                    <a:pt x="1915" y="669"/>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729775" y="1839975"/>
              <a:ext cx="50175" cy="50950"/>
            </a:xfrm>
            <a:custGeom>
              <a:avLst/>
              <a:gdLst/>
              <a:ahLst/>
              <a:cxnLst/>
              <a:rect l="l" t="t" r="r" b="b"/>
              <a:pathLst>
                <a:path w="2007" h="2038" extrusionOk="0">
                  <a:moveTo>
                    <a:pt x="1672" y="366"/>
                  </a:moveTo>
                  <a:cubicBezTo>
                    <a:pt x="1307" y="1"/>
                    <a:pt x="760" y="1"/>
                    <a:pt x="395" y="366"/>
                  </a:cubicBezTo>
                  <a:cubicBezTo>
                    <a:pt x="395" y="366"/>
                    <a:pt x="395" y="396"/>
                    <a:pt x="365" y="396"/>
                  </a:cubicBezTo>
                  <a:cubicBezTo>
                    <a:pt x="365" y="396"/>
                    <a:pt x="365" y="396"/>
                    <a:pt x="365" y="396"/>
                  </a:cubicBezTo>
                  <a:cubicBezTo>
                    <a:pt x="0" y="761"/>
                    <a:pt x="0" y="1308"/>
                    <a:pt x="334" y="1673"/>
                  </a:cubicBezTo>
                  <a:cubicBezTo>
                    <a:pt x="699" y="2037"/>
                    <a:pt x="1277" y="2037"/>
                    <a:pt x="1611" y="1703"/>
                  </a:cubicBezTo>
                  <a:cubicBezTo>
                    <a:pt x="1611" y="1673"/>
                    <a:pt x="1641" y="1673"/>
                    <a:pt x="1641" y="1673"/>
                  </a:cubicBezTo>
                  <a:cubicBezTo>
                    <a:pt x="1641" y="1673"/>
                    <a:pt x="1641" y="1642"/>
                    <a:pt x="1672" y="1642"/>
                  </a:cubicBezTo>
                  <a:cubicBezTo>
                    <a:pt x="2006" y="1308"/>
                    <a:pt x="2006" y="730"/>
                    <a:pt x="167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807275" y="1764000"/>
              <a:ext cx="50925" cy="50175"/>
            </a:xfrm>
            <a:custGeom>
              <a:avLst/>
              <a:gdLst/>
              <a:ahLst/>
              <a:cxnLst/>
              <a:rect l="l" t="t" r="r" b="b"/>
              <a:pathLst>
                <a:path w="2037" h="2007" extrusionOk="0">
                  <a:moveTo>
                    <a:pt x="1672" y="335"/>
                  </a:moveTo>
                  <a:cubicBezTo>
                    <a:pt x="1338" y="0"/>
                    <a:pt x="760" y="0"/>
                    <a:pt x="396" y="335"/>
                  </a:cubicBezTo>
                  <a:cubicBezTo>
                    <a:pt x="396" y="335"/>
                    <a:pt x="396" y="365"/>
                    <a:pt x="396" y="365"/>
                  </a:cubicBezTo>
                  <a:cubicBezTo>
                    <a:pt x="365" y="365"/>
                    <a:pt x="365" y="365"/>
                    <a:pt x="365" y="365"/>
                  </a:cubicBezTo>
                  <a:cubicBezTo>
                    <a:pt x="0" y="730"/>
                    <a:pt x="0" y="1307"/>
                    <a:pt x="365" y="1642"/>
                  </a:cubicBezTo>
                  <a:cubicBezTo>
                    <a:pt x="699" y="2006"/>
                    <a:pt x="1277" y="2006"/>
                    <a:pt x="1642" y="1672"/>
                  </a:cubicBezTo>
                  <a:cubicBezTo>
                    <a:pt x="1642" y="1642"/>
                    <a:pt x="1642" y="1642"/>
                    <a:pt x="1642" y="1642"/>
                  </a:cubicBezTo>
                  <a:cubicBezTo>
                    <a:pt x="1642" y="1642"/>
                    <a:pt x="1672" y="1611"/>
                    <a:pt x="1672" y="1611"/>
                  </a:cubicBezTo>
                  <a:cubicBezTo>
                    <a:pt x="2037" y="1277"/>
                    <a:pt x="2037" y="699"/>
                    <a:pt x="167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729000" y="1684200"/>
              <a:ext cx="53225" cy="53225"/>
            </a:xfrm>
            <a:custGeom>
              <a:avLst/>
              <a:gdLst/>
              <a:ahLst/>
              <a:cxnLst/>
              <a:rect l="l" t="t" r="r" b="b"/>
              <a:pathLst>
                <a:path w="2129" h="2129" extrusionOk="0">
                  <a:moveTo>
                    <a:pt x="1764" y="396"/>
                  </a:moveTo>
                  <a:cubicBezTo>
                    <a:pt x="1399" y="31"/>
                    <a:pt x="791" y="1"/>
                    <a:pt x="426" y="365"/>
                  </a:cubicBezTo>
                  <a:cubicBezTo>
                    <a:pt x="426" y="396"/>
                    <a:pt x="426" y="396"/>
                    <a:pt x="396" y="396"/>
                  </a:cubicBezTo>
                  <a:cubicBezTo>
                    <a:pt x="396" y="396"/>
                    <a:pt x="396" y="426"/>
                    <a:pt x="396" y="426"/>
                  </a:cubicBezTo>
                  <a:cubicBezTo>
                    <a:pt x="1" y="791"/>
                    <a:pt x="1" y="1399"/>
                    <a:pt x="365" y="1764"/>
                  </a:cubicBezTo>
                  <a:cubicBezTo>
                    <a:pt x="730" y="2128"/>
                    <a:pt x="1338" y="2128"/>
                    <a:pt x="1703" y="1764"/>
                  </a:cubicBezTo>
                  <a:cubicBezTo>
                    <a:pt x="1703" y="1764"/>
                    <a:pt x="1733" y="1733"/>
                    <a:pt x="1733" y="1733"/>
                  </a:cubicBezTo>
                  <a:cubicBezTo>
                    <a:pt x="1733" y="1733"/>
                    <a:pt x="1733" y="1733"/>
                    <a:pt x="1764" y="1733"/>
                  </a:cubicBezTo>
                  <a:cubicBezTo>
                    <a:pt x="2128" y="1369"/>
                    <a:pt x="2128" y="761"/>
                    <a:pt x="176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651500" y="1760950"/>
              <a:ext cx="53200" cy="53225"/>
            </a:xfrm>
            <a:custGeom>
              <a:avLst/>
              <a:gdLst/>
              <a:ahLst/>
              <a:cxnLst/>
              <a:rect l="l" t="t" r="r" b="b"/>
              <a:pathLst>
                <a:path w="2128" h="2129" extrusionOk="0">
                  <a:moveTo>
                    <a:pt x="1763" y="396"/>
                  </a:moveTo>
                  <a:cubicBezTo>
                    <a:pt x="1398" y="1"/>
                    <a:pt x="791" y="1"/>
                    <a:pt x="426" y="365"/>
                  </a:cubicBezTo>
                  <a:cubicBezTo>
                    <a:pt x="395" y="396"/>
                    <a:pt x="395" y="396"/>
                    <a:pt x="395" y="396"/>
                  </a:cubicBezTo>
                  <a:cubicBezTo>
                    <a:pt x="395" y="396"/>
                    <a:pt x="395" y="426"/>
                    <a:pt x="365" y="426"/>
                  </a:cubicBezTo>
                  <a:cubicBezTo>
                    <a:pt x="0" y="791"/>
                    <a:pt x="0" y="1399"/>
                    <a:pt x="365" y="1764"/>
                  </a:cubicBezTo>
                  <a:cubicBezTo>
                    <a:pt x="730" y="2128"/>
                    <a:pt x="1338" y="2128"/>
                    <a:pt x="1702" y="1764"/>
                  </a:cubicBezTo>
                  <a:cubicBezTo>
                    <a:pt x="1702" y="1764"/>
                    <a:pt x="1702" y="1733"/>
                    <a:pt x="1733" y="1733"/>
                  </a:cubicBezTo>
                  <a:cubicBezTo>
                    <a:pt x="1733" y="1733"/>
                    <a:pt x="1733" y="1733"/>
                    <a:pt x="1733" y="1733"/>
                  </a:cubicBezTo>
                  <a:cubicBezTo>
                    <a:pt x="2128" y="1338"/>
                    <a:pt x="2128" y="761"/>
                    <a:pt x="1763"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651500" y="1605175"/>
              <a:ext cx="54725" cy="55500"/>
            </a:xfrm>
            <a:custGeom>
              <a:avLst/>
              <a:gdLst/>
              <a:ahLst/>
              <a:cxnLst/>
              <a:rect l="l" t="t" r="r" b="b"/>
              <a:pathLst>
                <a:path w="2189" h="2220" extrusionOk="0">
                  <a:moveTo>
                    <a:pt x="1824" y="396"/>
                  </a:moveTo>
                  <a:cubicBezTo>
                    <a:pt x="1429" y="1"/>
                    <a:pt x="821" y="1"/>
                    <a:pt x="426" y="396"/>
                  </a:cubicBezTo>
                  <a:cubicBezTo>
                    <a:pt x="426" y="396"/>
                    <a:pt x="426" y="396"/>
                    <a:pt x="395" y="426"/>
                  </a:cubicBezTo>
                  <a:cubicBezTo>
                    <a:pt x="395" y="426"/>
                    <a:pt x="395" y="426"/>
                    <a:pt x="395" y="426"/>
                  </a:cubicBezTo>
                  <a:cubicBezTo>
                    <a:pt x="0" y="821"/>
                    <a:pt x="0" y="1429"/>
                    <a:pt x="365" y="1824"/>
                  </a:cubicBezTo>
                  <a:cubicBezTo>
                    <a:pt x="760" y="2219"/>
                    <a:pt x="1368" y="2219"/>
                    <a:pt x="1763" y="1824"/>
                  </a:cubicBezTo>
                  <a:cubicBezTo>
                    <a:pt x="1763" y="1824"/>
                    <a:pt x="1763" y="1824"/>
                    <a:pt x="1794" y="1824"/>
                  </a:cubicBezTo>
                  <a:cubicBezTo>
                    <a:pt x="1794" y="1794"/>
                    <a:pt x="1794" y="1794"/>
                    <a:pt x="1794" y="1794"/>
                  </a:cubicBezTo>
                  <a:cubicBezTo>
                    <a:pt x="2189" y="1429"/>
                    <a:pt x="2189" y="791"/>
                    <a:pt x="182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573225" y="1681925"/>
              <a:ext cx="55500" cy="55500"/>
            </a:xfrm>
            <a:custGeom>
              <a:avLst/>
              <a:gdLst/>
              <a:ahLst/>
              <a:cxnLst/>
              <a:rect l="l" t="t" r="r" b="b"/>
              <a:pathLst>
                <a:path w="2220" h="2220" extrusionOk="0">
                  <a:moveTo>
                    <a:pt x="1855" y="396"/>
                  </a:moveTo>
                  <a:cubicBezTo>
                    <a:pt x="1459" y="1"/>
                    <a:pt x="821" y="1"/>
                    <a:pt x="456" y="396"/>
                  </a:cubicBezTo>
                  <a:cubicBezTo>
                    <a:pt x="426" y="396"/>
                    <a:pt x="426" y="396"/>
                    <a:pt x="426" y="426"/>
                  </a:cubicBezTo>
                  <a:cubicBezTo>
                    <a:pt x="426" y="426"/>
                    <a:pt x="396" y="426"/>
                    <a:pt x="396" y="426"/>
                  </a:cubicBezTo>
                  <a:cubicBezTo>
                    <a:pt x="1" y="821"/>
                    <a:pt x="1" y="1429"/>
                    <a:pt x="396" y="1824"/>
                  </a:cubicBezTo>
                  <a:cubicBezTo>
                    <a:pt x="760" y="2219"/>
                    <a:pt x="1399" y="2219"/>
                    <a:pt x="1794" y="1824"/>
                  </a:cubicBezTo>
                  <a:cubicBezTo>
                    <a:pt x="1794" y="1824"/>
                    <a:pt x="1794" y="1824"/>
                    <a:pt x="1794" y="1824"/>
                  </a:cubicBezTo>
                  <a:cubicBezTo>
                    <a:pt x="1824" y="1794"/>
                    <a:pt x="1824" y="1794"/>
                    <a:pt x="1824" y="1794"/>
                  </a:cubicBezTo>
                  <a:cubicBezTo>
                    <a:pt x="2219" y="1399"/>
                    <a:pt x="2219" y="791"/>
                    <a:pt x="185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495725" y="1602900"/>
              <a:ext cx="57000" cy="57775"/>
            </a:xfrm>
            <a:custGeom>
              <a:avLst/>
              <a:gdLst/>
              <a:ahLst/>
              <a:cxnLst/>
              <a:rect l="l" t="t" r="r" b="b"/>
              <a:pathLst>
                <a:path w="2280" h="2311" extrusionOk="0">
                  <a:moveTo>
                    <a:pt x="1885" y="426"/>
                  </a:moveTo>
                  <a:cubicBezTo>
                    <a:pt x="1490" y="0"/>
                    <a:pt x="851" y="0"/>
                    <a:pt x="426" y="396"/>
                  </a:cubicBezTo>
                  <a:cubicBezTo>
                    <a:pt x="426" y="426"/>
                    <a:pt x="426" y="426"/>
                    <a:pt x="426" y="426"/>
                  </a:cubicBezTo>
                  <a:cubicBezTo>
                    <a:pt x="395" y="426"/>
                    <a:pt x="395" y="426"/>
                    <a:pt x="395" y="456"/>
                  </a:cubicBezTo>
                  <a:cubicBezTo>
                    <a:pt x="0" y="851"/>
                    <a:pt x="0" y="1490"/>
                    <a:pt x="395" y="1915"/>
                  </a:cubicBezTo>
                  <a:cubicBezTo>
                    <a:pt x="790" y="2310"/>
                    <a:pt x="1429" y="2310"/>
                    <a:pt x="1854" y="1915"/>
                  </a:cubicBezTo>
                  <a:cubicBezTo>
                    <a:pt x="1854" y="1915"/>
                    <a:pt x="1854" y="1885"/>
                    <a:pt x="1854" y="1885"/>
                  </a:cubicBezTo>
                  <a:cubicBezTo>
                    <a:pt x="1854" y="1885"/>
                    <a:pt x="1885" y="1885"/>
                    <a:pt x="1885" y="1885"/>
                  </a:cubicBezTo>
                  <a:cubicBezTo>
                    <a:pt x="2280" y="1459"/>
                    <a:pt x="2280" y="821"/>
                    <a:pt x="188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573225" y="1526150"/>
              <a:ext cx="57775" cy="57775"/>
            </a:xfrm>
            <a:custGeom>
              <a:avLst/>
              <a:gdLst/>
              <a:ahLst/>
              <a:cxnLst/>
              <a:rect l="l" t="t" r="r" b="b"/>
              <a:pathLst>
                <a:path w="2311" h="2311" extrusionOk="0">
                  <a:moveTo>
                    <a:pt x="1915" y="426"/>
                  </a:moveTo>
                  <a:cubicBezTo>
                    <a:pt x="1490" y="0"/>
                    <a:pt x="852" y="0"/>
                    <a:pt x="456" y="396"/>
                  </a:cubicBezTo>
                  <a:cubicBezTo>
                    <a:pt x="426" y="426"/>
                    <a:pt x="426" y="426"/>
                    <a:pt x="426" y="426"/>
                  </a:cubicBezTo>
                  <a:cubicBezTo>
                    <a:pt x="426" y="426"/>
                    <a:pt x="426" y="426"/>
                    <a:pt x="396" y="456"/>
                  </a:cubicBezTo>
                  <a:cubicBezTo>
                    <a:pt x="1" y="852"/>
                    <a:pt x="1" y="1490"/>
                    <a:pt x="396" y="1915"/>
                  </a:cubicBezTo>
                  <a:cubicBezTo>
                    <a:pt x="791" y="2311"/>
                    <a:pt x="1429" y="2311"/>
                    <a:pt x="1855" y="1915"/>
                  </a:cubicBezTo>
                  <a:cubicBezTo>
                    <a:pt x="1855" y="1915"/>
                    <a:pt x="1855" y="1885"/>
                    <a:pt x="1855" y="1885"/>
                  </a:cubicBezTo>
                  <a:cubicBezTo>
                    <a:pt x="1885" y="1885"/>
                    <a:pt x="1885" y="1885"/>
                    <a:pt x="1885" y="1885"/>
                  </a:cubicBezTo>
                  <a:cubicBezTo>
                    <a:pt x="2280" y="1459"/>
                    <a:pt x="2311" y="821"/>
                    <a:pt x="191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494950" y="1447125"/>
              <a:ext cx="60075" cy="60050"/>
            </a:xfrm>
            <a:custGeom>
              <a:avLst/>
              <a:gdLst/>
              <a:ahLst/>
              <a:cxnLst/>
              <a:rect l="l" t="t" r="r" b="b"/>
              <a:pathLst>
                <a:path w="2403" h="2402" extrusionOk="0">
                  <a:moveTo>
                    <a:pt x="1976" y="426"/>
                  </a:moveTo>
                  <a:cubicBezTo>
                    <a:pt x="1581" y="0"/>
                    <a:pt x="882" y="0"/>
                    <a:pt x="487" y="426"/>
                  </a:cubicBezTo>
                  <a:cubicBezTo>
                    <a:pt x="457" y="426"/>
                    <a:pt x="457" y="426"/>
                    <a:pt x="457" y="456"/>
                  </a:cubicBezTo>
                  <a:cubicBezTo>
                    <a:pt x="457" y="456"/>
                    <a:pt x="426" y="456"/>
                    <a:pt x="426" y="456"/>
                  </a:cubicBezTo>
                  <a:cubicBezTo>
                    <a:pt x="1" y="882"/>
                    <a:pt x="1" y="1550"/>
                    <a:pt x="426" y="1976"/>
                  </a:cubicBezTo>
                  <a:cubicBezTo>
                    <a:pt x="821" y="2402"/>
                    <a:pt x="1521" y="2402"/>
                    <a:pt x="1946" y="1976"/>
                  </a:cubicBezTo>
                  <a:cubicBezTo>
                    <a:pt x="1946" y="1976"/>
                    <a:pt x="1946" y="1976"/>
                    <a:pt x="1946" y="1976"/>
                  </a:cubicBezTo>
                  <a:cubicBezTo>
                    <a:pt x="1976" y="1946"/>
                    <a:pt x="1976" y="1946"/>
                    <a:pt x="1976" y="1946"/>
                  </a:cubicBezTo>
                  <a:cubicBezTo>
                    <a:pt x="2402" y="1520"/>
                    <a:pt x="2402" y="851"/>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417450" y="1523875"/>
              <a:ext cx="60050" cy="60050"/>
            </a:xfrm>
            <a:custGeom>
              <a:avLst/>
              <a:gdLst/>
              <a:ahLst/>
              <a:cxnLst/>
              <a:rect l="l" t="t" r="r" b="b"/>
              <a:pathLst>
                <a:path w="2402" h="2402" extrusionOk="0">
                  <a:moveTo>
                    <a:pt x="1976" y="426"/>
                  </a:moveTo>
                  <a:cubicBezTo>
                    <a:pt x="1551" y="0"/>
                    <a:pt x="882" y="0"/>
                    <a:pt x="456" y="426"/>
                  </a:cubicBezTo>
                  <a:cubicBezTo>
                    <a:pt x="456" y="426"/>
                    <a:pt x="456" y="426"/>
                    <a:pt x="456" y="456"/>
                  </a:cubicBezTo>
                  <a:cubicBezTo>
                    <a:pt x="426" y="456"/>
                    <a:pt x="426" y="456"/>
                    <a:pt x="426" y="456"/>
                  </a:cubicBezTo>
                  <a:cubicBezTo>
                    <a:pt x="0" y="882"/>
                    <a:pt x="0" y="1550"/>
                    <a:pt x="426" y="1976"/>
                  </a:cubicBezTo>
                  <a:cubicBezTo>
                    <a:pt x="821" y="2402"/>
                    <a:pt x="1490" y="2402"/>
                    <a:pt x="1915" y="1976"/>
                  </a:cubicBezTo>
                  <a:cubicBezTo>
                    <a:pt x="1946" y="1976"/>
                    <a:pt x="1946" y="1976"/>
                    <a:pt x="1946" y="1976"/>
                  </a:cubicBezTo>
                  <a:cubicBezTo>
                    <a:pt x="1946" y="1946"/>
                    <a:pt x="1946" y="1946"/>
                    <a:pt x="1976" y="1946"/>
                  </a:cubicBezTo>
                  <a:cubicBezTo>
                    <a:pt x="2402" y="1520"/>
                    <a:pt x="2402" y="851"/>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339175" y="1444850"/>
              <a:ext cx="62350" cy="62325"/>
            </a:xfrm>
            <a:custGeom>
              <a:avLst/>
              <a:gdLst/>
              <a:ahLst/>
              <a:cxnLst/>
              <a:rect l="l" t="t" r="r" b="b"/>
              <a:pathLst>
                <a:path w="2494" h="2493" extrusionOk="0">
                  <a:moveTo>
                    <a:pt x="2068" y="456"/>
                  </a:moveTo>
                  <a:cubicBezTo>
                    <a:pt x="1642" y="0"/>
                    <a:pt x="913" y="0"/>
                    <a:pt x="487" y="426"/>
                  </a:cubicBezTo>
                  <a:cubicBezTo>
                    <a:pt x="487" y="456"/>
                    <a:pt x="487" y="456"/>
                    <a:pt x="457" y="456"/>
                  </a:cubicBezTo>
                  <a:cubicBezTo>
                    <a:pt x="457" y="456"/>
                    <a:pt x="457" y="456"/>
                    <a:pt x="457" y="486"/>
                  </a:cubicBezTo>
                  <a:cubicBezTo>
                    <a:pt x="1" y="912"/>
                    <a:pt x="1" y="1611"/>
                    <a:pt x="426" y="2067"/>
                  </a:cubicBezTo>
                  <a:cubicBezTo>
                    <a:pt x="882" y="2493"/>
                    <a:pt x="1581" y="2493"/>
                    <a:pt x="2007" y="2067"/>
                  </a:cubicBezTo>
                  <a:cubicBezTo>
                    <a:pt x="2007" y="2067"/>
                    <a:pt x="2037" y="2037"/>
                    <a:pt x="2037" y="2037"/>
                  </a:cubicBezTo>
                  <a:cubicBezTo>
                    <a:pt x="2037" y="2037"/>
                    <a:pt x="2037" y="2037"/>
                    <a:pt x="2068" y="2006"/>
                  </a:cubicBezTo>
                  <a:cubicBezTo>
                    <a:pt x="2493" y="1581"/>
                    <a:pt x="2493" y="882"/>
                    <a:pt x="206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416675" y="1368100"/>
              <a:ext cx="62350" cy="62325"/>
            </a:xfrm>
            <a:custGeom>
              <a:avLst/>
              <a:gdLst/>
              <a:ahLst/>
              <a:cxnLst/>
              <a:rect l="l" t="t" r="r" b="b"/>
              <a:pathLst>
                <a:path w="2494" h="2493" extrusionOk="0">
                  <a:moveTo>
                    <a:pt x="2068" y="456"/>
                  </a:moveTo>
                  <a:cubicBezTo>
                    <a:pt x="1642" y="0"/>
                    <a:pt x="943" y="0"/>
                    <a:pt x="487" y="426"/>
                  </a:cubicBezTo>
                  <a:cubicBezTo>
                    <a:pt x="487" y="426"/>
                    <a:pt x="487" y="456"/>
                    <a:pt x="487" y="456"/>
                  </a:cubicBezTo>
                  <a:cubicBezTo>
                    <a:pt x="457" y="456"/>
                    <a:pt x="457" y="456"/>
                    <a:pt x="457" y="487"/>
                  </a:cubicBezTo>
                  <a:cubicBezTo>
                    <a:pt x="1" y="912"/>
                    <a:pt x="1" y="1611"/>
                    <a:pt x="457" y="2067"/>
                  </a:cubicBezTo>
                  <a:cubicBezTo>
                    <a:pt x="882" y="2493"/>
                    <a:pt x="1582" y="2493"/>
                    <a:pt x="2007" y="2067"/>
                  </a:cubicBezTo>
                  <a:cubicBezTo>
                    <a:pt x="2038" y="2067"/>
                    <a:pt x="2038" y="2037"/>
                    <a:pt x="2038" y="2037"/>
                  </a:cubicBezTo>
                  <a:cubicBezTo>
                    <a:pt x="2038" y="2037"/>
                    <a:pt x="2068" y="2037"/>
                    <a:pt x="2068" y="2006"/>
                  </a:cubicBezTo>
                  <a:cubicBezTo>
                    <a:pt x="2493" y="1581"/>
                    <a:pt x="2493" y="882"/>
                    <a:pt x="206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339175" y="1289075"/>
              <a:ext cx="64625" cy="64600"/>
            </a:xfrm>
            <a:custGeom>
              <a:avLst/>
              <a:gdLst/>
              <a:ahLst/>
              <a:cxnLst/>
              <a:rect l="l" t="t" r="r" b="b"/>
              <a:pathLst>
                <a:path w="2585" h="2584" extrusionOk="0">
                  <a:moveTo>
                    <a:pt x="2128" y="456"/>
                  </a:moveTo>
                  <a:cubicBezTo>
                    <a:pt x="1672" y="0"/>
                    <a:pt x="943" y="0"/>
                    <a:pt x="487" y="456"/>
                  </a:cubicBezTo>
                  <a:cubicBezTo>
                    <a:pt x="487" y="456"/>
                    <a:pt x="487" y="456"/>
                    <a:pt x="487" y="486"/>
                  </a:cubicBezTo>
                  <a:cubicBezTo>
                    <a:pt x="457" y="486"/>
                    <a:pt x="457" y="486"/>
                    <a:pt x="457" y="486"/>
                  </a:cubicBezTo>
                  <a:cubicBezTo>
                    <a:pt x="1" y="942"/>
                    <a:pt x="1" y="1672"/>
                    <a:pt x="426" y="2128"/>
                  </a:cubicBezTo>
                  <a:cubicBezTo>
                    <a:pt x="882" y="2584"/>
                    <a:pt x="1612" y="2584"/>
                    <a:pt x="2068" y="2128"/>
                  </a:cubicBezTo>
                  <a:cubicBezTo>
                    <a:pt x="2068" y="2128"/>
                    <a:pt x="2098" y="2128"/>
                    <a:pt x="2098" y="2128"/>
                  </a:cubicBezTo>
                  <a:cubicBezTo>
                    <a:pt x="2098" y="2097"/>
                    <a:pt x="2098" y="2097"/>
                    <a:pt x="2128" y="2097"/>
                  </a:cubicBezTo>
                  <a:cubicBezTo>
                    <a:pt x="2584" y="1641"/>
                    <a:pt x="2584" y="912"/>
                    <a:pt x="2128"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60900" y="1365800"/>
              <a:ext cx="65375" cy="64625"/>
            </a:xfrm>
            <a:custGeom>
              <a:avLst/>
              <a:gdLst/>
              <a:ahLst/>
              <a:cxnLst/>
              <a:rect l="l" t="t" r="r" b="b"/>
              <a:pathLst>
                <a:path w="2615" h="2585" extrusionOk="0">
                  <a:moveTo>
                    <a:pt x="2159" y="457"/>
                  </a:moveTo>
                  <a:cubicBezTo>
                    <a:pt x="1703" y="1"/>
                    <a:pt x="974" y="1"/>
                    <a:pt x="518" y="457"/>
                  </a:cubicBezTo>
                  <a:cubicBezTo>
                    <a:pt x="518" y="457"/>
                    <a:pt x="487" y="457"/>
                    <a:pt x="487" y="487"/>
                  </a:cubicBezTo>
                  <a:cubicBezTo>
                    <a:pt x="487" y="487"/>
                    <a:pt x="487" y="487"/>
                    <a:pt x="457" y="487"/>
                  </a:cubicBezTo>
                  <a:cubicBezTo>
                    <a:pt x="31" y="943"/>
                    <a:pt x="1" y="1673"/>
                    <a:pt x="457" y="2129"/>
                  </a:cubicBezTo>
                  <a:cubicBezTo>
                    <a:pt x="913" y="2585"/>
                    <a:pt x="1642" y="2585"/>
                    <a:pt x="2098" y="2129"/>
                  </a:cubicBezTo>
                  <a:cubicBezTo>
                    <a:pt x="2098" y="2129"/>
                    <a:pt x="2098" y="2129"/>
                    <a:pt x="2129" y="2129"/>
                  </a:cubicBezTo>
                  <a:cubicBezTo>
                    <a:pt x="2129" y="2098"/>
                    <a:pt x="2129" y="2098"/>
                    <a:pt x="2129" y="2098"/>
                  </a:cubicBezTo>
                  <a:cubicBezTo>
                    <a:pt x="2585" y="1642"/>
                    <a:pt x="2615" y="913"/>
                    <a:pt x="2159"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260900" y="1210025"/>
              <a:ext cx="66900" cy="66900"/>
            </a:xfrm>
            <a:custGeom>
              <a:avLst/>
              <a:gdLst/>
              <a:ahLst/>
              <a:cxnLst/>
              <a:rect l="l" t="t" r="r" b="b"/>
              <a:pathLst>
                <a:path w="2676" h="2676" extrusionOk="0">
                  <a:moveTo>
                    <a:pt x="2220" y="487"/>
                  </a:moveTo>
                  <a:cubicBezTo>
                    <a:pt x="1764" y="1"/>
                    <a:pt x="974" y="1"/>
                    <a:pt x="518" y="457"/>
                  </a:cubicBezTo>
                  <a:cubicBezTo>
                    <a:pt x="518" y="457"/>
                    <a:pt x="518" y="487"/>
                    <a:pt x="487" y="487"/>
                  </a:cubicBezTo>
                  <a:cubicBezTo>
                    <a:pt x="487" y="487"/>
                    <a:pt x="487" y="487"/>
                    <a:pt x="487" y="518"/>
                  </a:cubicBezTo>
                  <a:cubicBezTo>
                    <a:pt x="1" y="974"/>
                    <a:pt x="1" y="1733"/>
                    <a:pt x="457" y="2189"/>
                  </a:cubicBezTo>
                  <a:cubicBezTo>
                    <a:pt x="943" y="2676"/>
                    <a:pt x="1673" y="2676"/>
                    <a:pt x="2159" y="2220"/>
                  </a:cubicBezTo>
                  <a:cubicBezTo>
                    <a:pt x="2159" y="2220"/>
                    <a:pt x="2159" y="2189"/>
                    <a:pt x="2189" y="2189"/>
                  </a:cubicBezTo>
                  <a:cubicBezTo>
                    <a:pt x="2189" y="2189"/>
                    <a:pt x="2189" y="2189"/>
                    <a:pt x="2189" y="2159"/>
                  </a:cubicBezTo>
                  <a:cubicBezTo>
                    <a:pt x="2676" y="1703"/>
                    <a:pt x="2676" y="943"/>
                    <a:pt x="222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183400" y="1286775"/>
              <a:ext cx="66900" cy="66900"/>
            </a:xfrm>
            <a:custGeom>
              <a:avLst/>
              <a:gdLst/>
              <a:ahLst/>
              <a:cxnLst/>
              <a:rect l="l" t="t" r="r" b="b"/>
              <a:pathLst>
                <a:path w="2676" h="2676" extrusionOk="0">
                  <a:moveTo>
                    <a:pt x="2189" y="487"/>
                  </a:moveTo>
                  <a:cubicBezTo>
                    <a:pt x="1733" y="1"/>
                    <a:pt x="973" y="1"/>
                    <a:pt x="517" y="457"/>
                  </a:cubicBezTo>
                  <a:cubicBezTo>
                    <a:pt x="487" y="457"/>
                    <a:pt x="487" y="487"/>
                    <a:pt x="487" y="487"/>
                  </a:cubicBezTo>
                  <a:cubicBezTo>
                    <a:pt x="487" y="487"/>
                    <a:pt x="456" y="487"/>
                    <a:pt x="456" y="518"/>
                  </a:cubicBezTo>
                  <a:cubicBezTo>
                    <a:pt x="1" y="974"/>
                    <a:pt x="1" y="1733"/>
                    <a:pt x="456" y="2220"/>
                  </a:cubicBezTo>
                  <a:cubicBezTo>
                    <a:pt x="912" y="2676"/>
                    <a:pt x="1672" y="2676"/>
                    <a:pt x="2159" y="2220"/>
                  </a:cubicBezTo>
                  <a:cubicBezTo>
                    <a:pt x="2159" y="2220"/>
                    <a:pt x="2159" y="2189"/>
                    <a:pt x="2159" y="2189"/>
                  </a:cubicBezTo>
                  <a:cubicBezTo>
                    <a:pt x="2189" y="2189"/>
                    <a:pt x="2189" y="2189"/>
                    <a:pt x="2189" y="2159"/>
                  </a:cubicBezTo>
                  <a:cubicBezTo>
                    <a:pt x="2675" y="1703"/>
                    <a:pt x="2675" y="943"/>
                    <a:pt x="218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182650" y="1131000"/>
              <a:ext cx="69175" cy="69175"/>
            </a:xfrm>
            <a:custGeom>
              <a:avLst/>
              <a:gdLst/>
              <a:ahLst/>
              <a:cxnLst/>
              <a:rect l="l" t="t" r="r" b="b"/>
              <a:pathLst>
                <a:path w="2767" h="2767" extrusionOk="0">
                  <a:moveTo>
                    <a:pt x="2310" y="487"/>
                  </a:moveTo>
                  <a:cubicBezTo>
                    <a:pt x="1824" y="1"/>
                    <a:pt x="1034" y="1"/>
                    <a:pt x="547" y="487"/>
                  </a:cubicBezTo>
                  <a:cubicBezTo>
                    <a:pt x="547" y="487"/>
                    <a:pt x="517" y="487"/>
                    <a:pt x="517" y="517"/>
                  </a:cubicBezTo>
                  <a:cubicBezTo>
                    <a:pt x="517" y="517"/>
                    <a:pt x="517" y="517"/>
                    <a:pt x="486" y="517"/>
                  </a:cubicBezTo>
                  <a:cubicBezTo>
                    <a:pt x="0" y="1004"/>
                    <a:pt x="0" y="1794"/>
                    <a:pt x="486" y="2280"/>
                  </a:cubicBezTo>
                  <a:cubicBezTo>
                    <a:pt x="973" y="2767"/>
                    <a:pt x="1763" y="2767"/>
                    <a:pt x="2249" y="2280"/>
                  </a:cubicBezTo>
                  <a:cubicBezTo>
                    <a:pt x="2249" y="2280"/>
                    <a:pt x="2249" y="2280"/>
                    <a:pt x="2249" y="2280"/>
                  </a:cubicBezTo>
                  <a:cubicBezTo>
                    <a:pt x="2280" y="2250"/>
                    <a:pt x="2280" y="2250"/>
                    <a:pt x="2280" y="2250"/>
                  </a:cubicBezTo>
                  <a:cubicBezTo>
                    <a:pt x="2766" y="1764"/>
                    <a:pt x="2766" y="973"/>
                    <a:pt x="2310"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2213075" y="3264775"/>
              <a:ext cx="6850" cy="7625"/>
            </a:xfrm>
            <a:custGeom>
              <a:avLst/>
              <a:gdLst/>
              <a:ahLst/>
              <a:cxnLst/>
              <a:rect l="l" t="t" r="r" b="b"/>
              <a:pathLst>
                <a:path w="274" h="305" extrusionOk="0">
                  <a:moveTo>
                    <a:pt x="244" y="61"/>
                  </a:moveTo>
                  <a:cubicBezTo>
                    <a:pt x="183" y="1"/>
                    <a:pt x="122" y="1"/>
                    <a:pt x="61" y="61"/>
                  </a:cubicBezTo>
                  <a:cubicBezTo>
                    <a:pt x="61" y="61"/>
                    <a:pt x="61" y="61"/>
                    <a:pt x="61" y="92"/>
                  </a:cubicBezTo>
                  <a:cubicBezTo>
                    <a:pt x="61" y="92"/>
                    <a:pt x="31" y="92"/>
                    <a:pt x="31" y="92"/>
                  </a:cubicBezTo>
                  <a:cubicBezTo>
                    <a:pt x="0" y="153"/>
                    <a:pt x="0" y="213"/>
                    <a:pt x="31" y="244"/>
                  </a:cubicBezTo>
                  <a:cubicBezTo>
                    <a:pt x="61" y="304"/>
                    <a:pt x="152" y="304"/>
                    <a:pt x="183" y="244"/>
                  </a:cubicBezTo>
                  <a:cubicBezTo>
                    <a:pt x="183" y="244"/>
                    <a:pt x="183" y="213"/>
                    <a:pt x="213" y="213"/>
                  </a:cubicBezTo>
                  <a:cubicBezTo>
                    <a:pt x="213" y="213"/>
                    <a:pt x="213" y="213"/>
                    <a:pt x="213" y="213"/>
                  </a:cubicBezTo>
                  <a:cubicBezTo>
                    <a:pt x="274" y="153"/>
                    <a:pt x="274" y="92"/>
                    <a:pt x="24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2134800" y="3341525"/>
              <a:ext cx="7625" cy="7625"/>
            </a:xfrm>
            <a:custGeom>
              <a:avLst/>
              <a:gdLst/>
              <a:ahLst/>
              <a:cxnLst/>
              <a:rect l="l" t="t" r="r" b="b"/>
              <a:pathLst>
                <a:path w="305" h="305" extrusionOk="0">
                  <a:moveTo>
                    <a:pt x="244" y="61"/>
                  </a:moveTo>
                  <a:cubicBezTo>
                    <a:pt x="213" y="0"/>
                    <a:pt x="153" y="0"/>
                    <a:pt x="92" y="61"/>
                  </a:cubicBezTo>
                  <a:cubicBezTo>
                    <a:pt x="92" y="61"/>
                    <a:pt x="92" y="61"/>
                    <a:pt x="92" y="92"/>
                  </a:cubicBezTo>
                  <a:cubicBezTo>
                    <a:pt x="92" y="92"/>
                    <a:pt x="61" y="92"/>
                    <a:pt x="61" y="92"/>
                  </a:cubicBezTo>
                  <a:cubicBezTo>
                    <a:pt x="1" y="122"/>
                    <a:pt x="1" y="213"/>
                    <a:pt x="61" y="244"/>
                  </a:cubicBezTo>
                  <a:cubicBezTo>
                    <a:pt x="92" y="304"/>
                    <a:pt x="153" y="274"/>
                    <a:pt x="213" y="244"/>
                  </a:cubicBezTo>
                  <a:cubicBezTo>
                    <a:pt x="213" y="244"/>
                    <a:pt x="213" y="213"/>
                    <a:pt x="213" y="213"/>
                  </a:cubicBezTo>
                  <a:cubicBezTo>
                    <a:pt x="244" y="213"/>
                    <a:pt x="244" y="213"/>
                    <a:pt x="244" y="213"/>
                  </a:cubicBezTo>
                  <a:cubicBezTo>
                    <a:pt x="305" y="152"/>
                    <a:pt x="305" y="92"/>
                    <a:pt x="24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2134800" y="3185750"/>
              <a:ext cx="9150" cy="9900"/>
            </a:xfrm>
            <a:custGeom>
              <a:avLst/>
              <a:gdLst/>
              <a:ahLst/>
              <a:cxnLst/>
              <a:rect l="l" t="t" r="r" b="b"/>
              <a:pathLst>
                <a:path w="366" h="396" extrusionOk="0">
                  <a:moveTo>
                    <a:pt x="305" y="61"/>
                  </a:moveTo>
                  <a:cubicBezTo>
                    <a:pt x="244" y="0"/>
                    <a:pt x="153" y="0"/>
                    <a:pt x="92" y="61"/>
                  </a:cubicBezTo>
                  <a:cubicBezTo>
                    <a:pt x="92" y="61"/>
                    <a:pt x="92" y="92"/>
                    <a:pt x="92" y="92"/>
                  </a:cubicBezTo>
                  <a:cubicBezTo>
                    <a:pt x="92" y="92"/>
                    <a:pt x="61" y="92"/>
                    <a:pt x="61" y="122"/>
                  </a:cubicBezTo>
                  <a:cubicBezTo>
                    <a:pt x="1" y="152"/>
                    <a:pt x="1" y="274"/>
                    <a:pt x="61" y="335"/>
                  </a:cubicBezTo>
                  <a:cubicBezTo>
                    <a:pt x="122" y="396"/>
                    <a:pt x="213" y="396"/>
                    <a:pt x="274" y="335"/>
                  </a:cubicBezTo>
                  <a:cubicBezTo>
                    <a:pt x="274" y="304"/>
                    <a:pt x="274" y="304"/>
                    <a:pt x="274" y="304"/>
                  </a:cubicBezTo>
                  <a:cubicBezTo>
                    <a:pt x="305" y="304"/>
                    <a:pt x="305" y="304"/>
                    <a:pt x="305" y="274"/>
                  </a:cubicBezTo>
                  <a:cubicBezTo>
                    <a:pt x="365" y="213"/>
                    <a:pt x="36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2057300" y="3262500"/>
              <a:ext cx="9150" cy="9900"/>
            </a:xfrm>
            <a:custGeom>
              <a:avLst/>
              <a:gdLst/>
              <a:ahLst/>
              <a:cxnLst/>
              <a:rect l="l" t="t" r="r" b="b"/>
              <a:pathLst>
                <a:path w="366" h="396" extrusionOk="0">
                  <a:moveTo>
                    <a:pt x="304" y="61"/>
                  </a:moveTo>
                  <a:cubicBezTo>
                    <a:pt x="243" y="0"/>
                    <a:pt x="152" y="0"/>
                    <a:pt x="92" y="61"/>
                  </a:cubicBezTo>
                  <a:cubicBezTo>
                    <a:pt x="92" y="61"/>
                    <a:pt x="92" y="92"/>
                    <a:pt x="92" y="92"/>
                  </a:cubicBezTo>
                  <a:cubicBezTo>
                    <a:pt x="61" y="92"/>
                    <a:pt x="61" y="92"/>
                    <a:pt x="61" y="92"/>
                  </a:cubicBezTo>
                  <a:cubicBezTo>
                    <a:pt x="0" y="183"/>
                    <a:pt x="0" y="274"/>
                    <a:pt x="61" y="335"/>
                  </a:cubicBezTo>
                  <a:cubicBezTo>
                    <a:pt x="92" y="395"/>
                    <a:pt x="213" y="395"/>
                    <a:pt x="274" y="335"/>
                  </a:cubicBezTo>
                  <a:cubicBezTo>
                    <a:pt x="274" y="304"/>
                    <a:pt x="274" y="304"/>
                    <a:pt x="274" y="304"/>
                  </a:cubicBezTo>
                  <a:cubicBezTo>
                    <a:pt x="274" y="274"/>
                    <a:pt x="304" y="274"/>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2056525" y="3106725"/>
              <a:ext cx="12200" cy="12175"/>
            </a:xfrm>
            <a:custGeom>
              <a:avLst/>
              <a:gdLst/>
              <a:ahLst/>
              <a:cxnLst/>
              <a:rect l="l" t="t" r="r" b="b"/>
              <a:pathLst>
                <a:path w="488" h="487" extrusionOk="0">
                  <a:moveTo>
                    <a:pt x="396" y="91"/>
                  </a:moveTo>
                  <a:cubicBezTo>
                    <a:pt x="335" y="0"/>
                    <a:pt x="214" y="0"/>
                    <a:pt x="123" y="91"/>
                  </a:cubicBezTo>
                  <a:cubicBezTo>
                    <a:pt x="123" y="91"/>
                    <a:pt x="123" y="91"/>
                    <a:pt x="123" y="122"/>
                  </a:cubicBezTo>
                  <a:cubicBezTo>
                    <a:pt x="92" y="122"/>
                    <a:pt x="92" y="122"/>
                    <a:pt x="92" y="122"/>
                  </a:cubicBezTo>
                  <a:cubicBezTo>
                    <a:pt x="1" y="213"/>
                    <a:pt x="1" y="335"/>
                    <a:pt x="92" y="395"/>
                  </a:cubicBezTo>
                  <a:cubicBezTo>
                    <a:pt x="153" y="487"/>
                    <a:pt x="274" y="487"/>
                    <a:pt x="366" y="395"/>
                  </a:cubicBezTo>
                  <a:cubicBezTo>
                    <a:pt x="366" y="395"/>
                    <a:pt x="366" y="365"/>
                    <a:pt x="366" y="365"/>
                  </a:cubicBezTo>
                  <a:cubicBezTo>
                    <a:pt x="366" y="365"/>
                    <a:pt x="396" y="365"/>
                    <a:pt x="396" y="365"/>
                  </a:cubicBezTo>
                  <a:cubicBezTo>
                    <a:pt x="487" y="274"/>
                    <a:pt x="487" y="152"/>
                    <a:pt x="39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1979025" y="3183475"/>
              <a:ext cx="11425" cy="12175"/>
            </a:xfrm>
            <a:custGeom>
              <a:avLst/>
              <a:gdLst/>
              <a:ahLst/>
              <a:cxnLst/>
              <a:rect l="l" t="t" r="r" b="b"/>
              <a:pathLst>
                <a:path w="457" h="487" extrusionOk="0">
                  <a:moveTo>
                    <a:pt x="396" y="91"/>
                  </a:moveTo>
                  <a:cubicBezTo>
                    <a:pt x="305" y="0"/>
                    <a:pt x="183" y="0"/>
                    <a:pt x="122" y="91"/>
                  </a:cubicBezTo>
                  <a:cubicBezTo>
                    <a:pt x="122" y="91"/>
                    <a:pt x="122" y="91"/>
                    <a:pt x="92" y="122"/>
                  </a:cubicBezTo>
                  <a:cubicBezTo>
                    <a:pt x="92" y="122"/>
                    <a:pt x="92" y="122"/>
                    <a:pt x="61" y="122"/>
                  </a:cubicBezTo>
                  <a:cubicBezTo>
                    <a:pt x="1" y="183"/>
                    <a:pt x="1" y="335"/>
                    <a:pt x="61" y="395"/>
                  </a:cubicBezTo>
                  <a:cubicBezTo>
                    <a:pt x="153" y="487"/>
                    <a:pt x="274" y="456"/>
                    <a:pt x="335" y="395"/>
                  </a:cubicBezTo>
                  <a:cubicBezTo>
                    <a:pt x="365" y="395"/>
                    <a:pt x="365" y="365"/>
                    <a:pt x="365" y="365"/>
                  </a:cubicBezTo>
                  <a:cubicBezTo>
                    <a:pt x="365" y="365"/>
                    <a:pt x="396" y="365"/>
                    <a:pt x="396" y="365"/>
                  </a:cubicBezTo>
                  <a:cubicBezTo>
                    <a:pt x="456" y="274"/>
                    <a:pt x="456" y="152"/>
                    <a:pt x="39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1978275" y="3027700"/>
              <a:ext cx="14450" cy="14450"/>
            </a:xfrm>
            <a:custGeom>
              <a:avLst/>
              <a:gdLst/>
              <a:ahLst/>
              <a:cxnLst/>
              <a:rect l="l" t="t" r="r" b="b"/>
              <a:pathLst>
                <a:path w="578" h="578" extrusionOk="0">
                  <a:moveTo>
                    <a:pt x="486" y="91"/>
                  </a:moveTo>
                  <a:cubicBezTo>
                    <a:pt x="395" y="0"/>
                    <a:pt x="243" y="0"/>
                    <a:pt x="152" y="91"/>
                  </a:cubicBezTo>
                  <a:cubicBezTo>
                    <a:pt x="152" y="91"/>
                    <a:pt x="122" y="122"/>
                    <a:pt x="122" y="122"/>
                  </a:cubicBezTo>
                  <a:cubicBezTo>
                    <a:pt x="122" y="122"/>
                    <a:pt x="122" y="122"/>
                    <a:pt x="91" y="152"/>
                  </a:cubicBezTo>
                  <a:cubicBezTo>
                    <a:pt x="0" y="243"/>
                    <a:pt x="0" y="365"/>
                    <a:pt x="122" y="456"/>
                  </a:cubicBezTo>
                  <a:cubicBezTo>
                    <a:pt x="213" y="547"/>
                    <a:pt x="335" y="578"/>
                    <a:pt x="426" y="486"/>
                  </a:cubicBezTo>
                  <a:cubicBezTo>
                    <a:pt x="456" y="456"/>
                    <a:pt x="456" y="456"/>
                    <a:pt x="456" y="456"/>
                  </a:cubicBezTo>
                  <a:cubicBezTo>
                    <a:pt x="456" y="456"/>
                    <a:pt x="486" y="456"/>
                    <a:pt x="486" y="426"/>
                  </a:cubicBezTo>
                  <a:cubicBezTo>
                    <a:pt x="578" y="334"/>
                    <a:pt x="578" y="182"/>
                    <a:pt x="48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1900750" y="3104450"/>
              <a:ext cx="14475" cy="14450"/>
            </a:xfrm>
            <a:custGeom>
              <a:avLst/>
              <a:gdLst/>
              <a:ahLst/>
              <a:cxnLst/>
              <a:rect l="l" t="t" r="r" b="b"/>
              <a:pathLst>
                <a:path w="579" h="578" extrusionOk="0">
                  <a:moveTo>
                    <a:pt x="487" y="91"/>
                  </a:moveTo>
                  <a:cubicBezTo>
                    <a:pt x="396" y="0"/>
                    <a:pt x="244" y="0"/>
                    <a:pt x="153" y="91"/>
                  </a:cubicBezTo>
                  <a:cubicBezTo>
                    <a:pt x="122" y="91"/>
                    <a:pt x="122" y="122"/>
                    <a:pt x="122" y="122"/>
                  </a:cubicBezTo>
                  <a:cubicBezTo>
                    <a:pt x="122" y="122"/>
                    <a:pt x="92" y="122"/>
                    <a:pt x="92" y="122"/>
                  </a:cubicBezTo>
                  <a:cubicBezTo>
                    <a:pt x="1" y="213"/>
                    <a:pt x="1" y="365"/>
                    <a:pt x="92" y="456"/>
                  </a:cubicBezTo>
                  <a:cubicBezTo>
                    <a:pt x="183" y="578"/>
                    <a:pt x="335" y="578"/>
                    <a:pt x="426" y="486"/>
                  </a:cubicBezTo>
                  <a:cubicBezTo>
                    <a:pt x="426" y="456"/>
                    <a:pt x="457" y="456"/>
                    <a:pt x="457" y="456"/>
                  </a:cubicBezTo>
                  <a:cubicBezTo>
                    <a:pt x="457" y="426"/>
                    <a:pt x="457" y="426"/>
                    <a:pt x="487" y="426"/>
                  </a:cubicBezTo>
                  <a:cubicBezTo>
                    <a:pt x="578" y="334"/>
                    <a:pt x="578" y="182"/>
                    <a:pt x="48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1822500" y="3025400"/>
              <a:ext cx="16725" cy="16750"/>
            </a:xfrm>
            <a:custGeom>
              <a:avLst/>
              <a:gdLst/>
              <a:ahLst/>
              <a:cxnLst/>
              <a:rect l="l" t="t" r="r" b="b"/>
              <a:pathLst>
                <a:path w="669" h="670" extrusionOk="0">
                  <a:moveTo>
                    <a:pt x="547" y="123"/>
                  </a:moveTo>
                  <a:cubicBezTo>
                    <a:pt x="456" y="1"/>
                    <a:pt x="274" y="1"/>
                    <a:pt x="152" y="123"/>
                  </a:cubicBezTo>
                  <a:cubicBezTo>
                    <a:pt x="152" y="123"/>
                    <a:pt x="152" y="123"/>
                    <a:pt x="152" y="123"/>
                  </a:cubicBezTo>
                  <a:cubicBezTo>
                    <a:pt x="152" y="153"/>
                    <a:pt x="122" y="153"/>
                    <a:pt x="122" y="153"/>
                  </a:cubicBezTo>
                  <a:cubicBezTo>
                    <a:pt x="30" y="244"/>
                    <a:pt x="0" y="426"/>
                    <a:pt x="122" y="548"/>
                  </a:cubicBezTo>
                  <a:cubicBezTo>
                    <a:pt x="243" y="670"/>
                    <a:pt x="395" y="670"/>
                    <a:pt x="517" y="548"/>
                  </a:cubicBezTo>
                  <a:cubicBezTo>
                    <a:pt x="517" y="548"/>
                    <a:pt x="517" y="518"/>
                    <a:pt x="547" y="518"/>
                  </a:cubicBezTo>
                  <a:cubicBezTo>
                    <a:pt x="547" y="518"/>
                    <a:pt x="547" y="518"/>
                    <a:pt x="547" y="518"/>
                  </a:cubicBezTo>
                  <a:cubicBezTo>
                    <a:pt x="669" y="396"/>
                    <a:pt x="669" y="214"/>
                    <a:pt x="547"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1900750" y="2948650"/>
              <a:ext cx="16000" cy="16750"/>
            </a:xfrm>
            <a:custGeom>
              <a:avLst/>
              <a:gdLst/>
              <a:ahLst/>
              <a:cxnLst/>
              <a:rect l="l" t="t" r="r" b="b"/>
              <a:pathLst>
                <a:path w="640" h="670" extrusionOk="0">
                  <a:moveTo>
                    <a:pt x="548" y="123"/>
                  </a:moveTo>
                  <a:cubicBezTo>
                    <a:pt x="426" y="1"/>
                    <a:pt x="244" y="1"/>
                    <a:pt x="153" y="123"/>
                  </a:cubicBezTo>
                  <a:cubicBezTo>
                    <a:pt x="153" y="123"/>
                    <a:pt x="122" y="123"/>
                    <a:pt x="122" y="123"/>
                  </a:cubicBezTo>
                  <a:cubicBezTo>
                    <a:pt x="122" y="153"/>
                    <a:pt x="122" y="153"/>
                    <a:pt x="92" y="153"/>
                  </a:cubicBezTo>
                  <a:cubicBezTo>
                    <a:pt x="1" y="275"/>
                    <a:pt x="1" y="427"/>
                    <a:pt x="92" y="548"/>
                  </a:cubicBezTo>
                  <a:cubicBezTo>
                    <a:pt x="214" y="670"/>
                    <a:pt x="396" y="670"/>
                    <a:pt x="487" y="548"/>
                  </a:cubicBezTo>
                  <a:cubicBezTo>
                    <a:pt x="487" y="548"/>
                    <a:pt x="518" y="548"/>
                    <a:pt x="518" y="518"/>
                  </a:cubicBezTo>
                  <a:cubicBezTo>
                    <a:pt x="518" y="518"/>
                    <a:pt x="518" y="518"/>
                    <a:pt x="548" y="518"/>
                  </a:cubicBezTo>
                  <a:cubicBezTo>
                    <a:pt x="639" y="396"/>
                    <a:pt x="639" y="214"/>
                    <a:pt x="548"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1744975" y="2946375"/>
              <a:ext cx="18275" cy="19025"/>
            </a:xfrm>
            <a:custGeom>
              <a:avLst/>
              <a:gdLst/>
              <a:ahLst/>
              <a:cxnLst/>
              <a:rect l="l" t="t" r="r" b="b"/>
              <a:pathLst>
                <a:path w="731" h="761" extrusionOk="0">
                  <a:moveTo>
                    <a:pt x="609" y="122"/>
                  </a:moveTo>
                  <a:cubicBezTo>
                    <a:pt x="487" y="1"/>
                    <a:pt x="274" y="1"/>
                    <a:pt x="153" y="122"/>
                  </a:cubicBezTo>
                  <a:cubicBezTo>
                    <a:pt x="153" y="122"/>
                    <a:pt x="153" y="153"/>
                    <a:pt x="153" y="153"/>
                  </a:cubicBezTo>
                  <a:cubicBezTo>
                    <a:pt x="122" y="153"/>
                    <a:pt x="122" y="153"/>
                    <a:pt x="122" y="153"/>
                  </a:cubicBezTo>
                  <a:cubicBezTo>
                    <a:pt x="1" y="274"/>
                    <a:pt x="1" y="487"/>
                    <a:pt x="122" y="609"/>
                  </a:cubicBezTo>
                  <a:cubicBezTo>
                    <a:pt x="244" y="761"/>
                    <a:pt x="457" y="761"/>
                    <a:pt x="578" y="609"/>
                  </a:cubicBezTo>
                  <a:cubicBezTo>
                    <a:pt x="578" y="609"/>
                    <a:pt x="578" y="609"/>
                    <a:pt x="578" y="609"/>
                  </a:cubicBezTo>
                  <a:cubicBezTo>
                    <a:pt x="609" y="578"/>
                    <a:pt x="609" y="578"/>
                    <a:pt x="609" y="578"/>
                  </a:cubicBezTo>
                  <a:cubicBezTo>
                    <a:pt x="730" y="457"/>
                    <a:pt x="730" y="244"/>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1822500" y="2869625"/>
              <a:ext cx="19000" cy="19025"/>
            </a:xfrm>
            <a:custGeom>
              <a:avLst/>
              <a:gdLst/>
              <a:ahLst/>
              <a:cxnLst/>
              <a:rect l="l" t="t" r="r" b="b"/>
              <a:pathLst>
                <a:path w="760" h="761" extrusionOk="0">
                  <a:moveTo>
                    <a:pt x="638" y="122"/>
                  </a:moveTo>
                  <a:cubicBezTo>
                    <a:pt x="517" y="1"/>
                    <a:pt x="304" y="1"/>
                    <a:pt x="182" y="122"/>
                  </a:cubicBezTo>
                  <a:cubicBezTo>
                    <a:pt x="152" y="122"/>
                    <a:pt x="152" y="153"/>
                    <a:pt x="152" y="153"/>
                  </a:cubicBezTo>
                  <a:cubicBezTo>
                    <a:pt x="152" y="153"/>
                    <a:pt x="122" y="153"/>
                    <a:pt x="122" y="153"/>
                  </a:cubicBezTo>
                  <a:cubicBezTo>
                    <a:pt x="0" y="305"/>
                    <a:pt x="0" y="487"/>
                    <a:pt x="122" y="639"/>
                  </a:cubicBezTo>
                  <a:cubicBezTo>
                    <a:pt x="243" y="761"/>
                    <a:pt x="456" y="761"/>
                    <a:pt x="578" y="639"/>
                  </a:cubicBezTo>
                  <a:cubicBezTo>
                    <a:pt x="578" y="609"/>
                    <a:pt x="578" y="609"/>
                    <a:pt x="608" y="609"/>
                  </a:cubicBezTo>
                  <a:cubicBezTo>
                    <a:pt x="608" y="578"/>
                    <a:pt x="608" y="578"/>
                    <a:pt x="638" y="578"/>
                  </a:cubicBezTo>
                  <a:cubicBezTo>
                    <a:pt x="760" y="457"/>
                    <a:pt x="760" y="244"/>
                    <a:pt x="63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1666700" y="2867350"/>
              <a:ext cx="21300" cy="21300"/>
            </a:xfrm>
            <a:custGeom>
              <a:avLst/>
              <a:gdLst/>
              <a:ahLst/>
              <a:cxnLst/>
              <a:rect l="l" t="t" r="r" b="b"/>
              <a:pathLst>
                <a:path w="852" h="852" extrusionOk="0">
                  <a:moveTo>
                    <a:pt x="700" y="153"/>
                  </a:moveTo>
                  <a:cubicBezTo>
                    <a:pt x="548" y="1"/>
                    <a:pt x="335" y="1"/>
                    <a:pt x="183" y="122"/>
                  </a:cubicBezTo>
                  <a:cubicBezTo>
                    <a:pt x="183" y="153"/>
                    <a:pt x="183" y="153"/>
                    <a:pt x="183" y="153"/>
                  </a:cubicBezTo>
                  <a:cubicBezTo>
                    <a:pt x="153" y="183"/>
                    <a:pt x="153" y="183"/>
                    <a:pt x="153" y="183"/>
                  </a:cubicBezTo>
                  <a:cubicBezTo>
                    <a:pt x="1" y="335"/>
                    <a:pt x="1" y="548"/>
                    <a:pt x="153" y="700"/>
                  </a:cubicBezTo>
                  <a:cubicBezTo>
                    <a:pt x="274" y="852"/>
                    <a:pt x="518" y="852"/>
                    <a:pt x="670" y="700"/>
                  </a:cubicBezTo>
                  <a:cubicBezTo>
                    <a:pt x="670" y="700"/>
                    <a:pt x="670" y="669"/>
                    <a:pt x="670" y="669"/>
                  </a:cubicBezTo>
                  <a:cubicBezTo>
                    <a:pt x="670" y="669"/>
                    <a:pt x="700" y="669"/>
                    <a:pt x="700" y="669"/>
                  </a:cubicBezTo>
                  <a:cubicBezTo>
                    <a:pt x="852" y="517"/>
                    <a:pt x="852" y="274"/>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1744225" y="2790600"/>
              <a:ext cx="21300" cy="21300"/>
            </a:xfrm>
            <a:custGeom>
              <a:avLst/>
              <a:gdLst/>
              <a:ahLst/>
              <a:cxnLst/>
              <a:rect l="l" t="t" r="r" b="b"/>
              <a:pathLst>
                <a:path w="852" h="852" extrusionOk="0">
                  <a:moveTo>
                    <a:pt x="699" y="153"/>
                  </a:moveTo>
                  <a:cubicBezTo>
                    <a:pt x="578" y="1"/>
                    <a:pt x="335" y="1"/>
                    <a:pt x="183" y="153"/>
                  </a:cubicBezTo>
                  <a:cubicBezTo>
                    <a:pt x="183" y="153"/>
                    <a:pt x="183" y="153"/>
                    <a:pt x="183" y="153"/>
                  </a:cubicBezTo>
                  <a:cubicBezTo>
                    <a:pt x="183" y="183"/>
                    <a:pt x="152" y="183"/>
                    <a:pt x="152" y="183"/>
                  </a:cubicBezTo>
                  <a:cubicBezTo>
                    <a:pt x="0" y="335"/>
                    <a:pt x="0" y="548"/>
                    <a:pt x="152" y="700"/>
                  </a:cubicBezTo>
                  <a:cubicBezTo>
                    <a:pt x="274" y="852"/>
                    <a:pt x="517" y="852"/>
                    <a:pt x="669" y="700"/>
                  </a:cubicBezTo>
                  <a:cubicBezTo>
                    <a:pt x="669" y="700"/>
                    <a:pt x="669" y="700"/>
                    <a:pt x="669" y="669"/>
                  </a:cubicBezTo>
                  <a:cubicBezTo>
                    <a:pt x="699" y="669"/>
                    <a:pt x="699" y="669"/>
                    <a:pt x="699" y="669"/>
                  </a:cubicBezTo>
                  <a:cubicBezTo>
                    <a:pt x="851" y="517"/>
                    <a:pt x="851" y="274"/>
                    <a:pt x="69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1588450" y="2788325"/>
              <a:ext cx="23575" cy="23575"/>
            </a:xfrm>
            <a:custGeom>
              <a:avLst/>
              <a:gdLst/>
              <a:ahLst/>
              <a:cxnLst/>
              <a:rect l="l" t="t" r="r" b="b"/>
              <a:pathLst>
                <a:path w="943" h="943" extrusionOk="0">
                  <a:moveTo>
                    <a:pt x="790" y="152"/>
                  </a:moveTo>
                  <a:cubicBezTo>
                    <a:pt x="638" y="1"/>
                    <a:pt x="365" y="1"/>
                    <a:pt x="213" y="152"/>
                  </a:cubicBezTo>
                  <a:cubicBezTo>
                    <a:pt x="213" y="152"/>
                    <a:pt x="213" y="152"/>
                    <a:pt x="183" y="183"/>
                  </a:cubicBezTo>
                  <a:cubicBezTo>
                    <a:pt x="183" y="183"/>
                    <a:pt x="183" y="183"/>
                    <a:pt x="152" y="183"/>
                  </a:cubicBezTo>
                  <a:cubicBezTo>
                    <a:pt x="0" y="335"/>
                    <a:pt x="0" y="608"/>
                    <a:pt x="152" y="760"/>
                  </a:cubicBezTo>
                  <a:cubicBezTo>
                    <a:pt x="335" y="943"/>
                    <a:pt x="578" y="943"/>
                    <a:pt x="730" y="760"/>
                  </a:cubicBezTo>
                  <a:cubicBezTo>
                    <a:pt x="760" y="760"/>
                    <a:pt x="760" y="760"/>
                    <a:pt x="760" y="760"/>
                  </a:cubicBezTo>
                  <a:cubicBezTo>
                    <a:pt x="760" y="730"/>
                    <a:pt x="790" y="730"/>
                    <a:pt x="790" y="730"/>
                  </a:cubicBezTo>
                  <a:cubicBezTo>
                    <a:pt x="942" y="578"/>
                    <a:pt x="942" y="304"/>
                    <a:pt x="79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1665950" y="2711575"/>
              <a:ext cx="23575" cy="23575"/>
            </a:xfrm>
            <a:custGeom>
              <a:avLst/>
              <a:gdLst/>
              <a:ahLst/>
              <a:cxnLst/>
              <a:rect l="l" t="t" r="r" b="b"/>
              <a:pathLst>
                <a:path w="943" h="943" extrusionOk="0">
                  <a:moveTo>
                    <a:pt x="791" y="153"/>
                  </a:moveTo>
                  <a:cubicBezTo>
                    <a:pt x="639" y="1"/>
                    <a:pt x="365" y="1"/>
                    <a:pt x="213" y="153"/>
                  </a:cubicBezTo>
                  <a:cubicBezTo>
                    <a:pt x="213" y="153"/>
                    <a:pt x="213" y="183"/>
                    <a:pt x="213" y="183"/>
                  </a:cubicBezTo>
                  <a:cubicBezTo>
                    <a:pt x="183" y="183"/>
                    <a:pt x="183" y="183"/>
                    <a:pt x="183" y="183"/>
                  </a:cubicBezTo>
                  <a:cubicBezTo>
                    <a:pt x="31" y="335"/>
                    <a:pt x="1" y="608"/>
                    <a:pt x="183" y="760"/>
                  </a:cubicBezTo>
                  <a:cubicBezTo>
                    <a:pt x="335" y="943"/>
                    <a:pt x="608" y="943"/>
                    <a:pt x="760" y="791"/>
                  </a:cubicBezTo>
                  <a:cubicBezTo>
                    <a:pt x="760" y="760"/>
                    <a:pt x="760" y="760"/>
                    <a:pt x="760" y="760"/>
                  </a:cubicBezTo>
                  <a:cubicBezTo>
                    <a:pt x="760" y="760"/>
                    <a:pt x="791" y="730"/>
                    <a:pt x="791" y="730"/>
                  </a:cubicBezTo>
                  <a:cubicBezTo>
                    <a:pt x="943" y="578"/>
                    <a:pt x="943" y="30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1510175" y="2709300"/>
              <a:ext cx="26625" cy="25850"/>
            </a:xfrm>
            <a:custGeom>
              <a:avLst/>
              <a:gdLst/>
              <a:ahLst/>
              <a:cxnLst/>
              <a:rect l="l" t="t" r="r" b="b"/>
              <a:pathLst>
                <a:path w="1065" h="1034" extrusionOk="0">
                  <a:moveTo>
                    <a:pt x="882" y="183"/>
                  </a:moveTo>
                  <a:cubicBezTo>
                    <a:pt x="700" y="0"/>
                    <a:pt x="426" y="0"/>
                    <a:pt x="244" y="152"/>
                  </a:cubicBezTo>
                  <a:cubicBezTo>
                    <a:pt x="213" y="183"/>
                    <a:pt x="213" y="183"/>
                    <a:pt x="213" y="183"/>
                  </a:cubicBezTo>
                  <a:cubicBezTo>
                    <a:pt x="213" y="183"/>
                    <a:pt x="213" y="213"/>
                    <a:pt x="183" y="213"/>
                  </a:cubicBezTo>
                  <a:cubicBezTo>
                    <a:pt x="31" y="396"/>
                    <a:pt x="0" y="669"/>
                    <a:pt x="183" y="851"/>
                  </a:cubicBezTo>
                  <a:cubicBezTo>
                    <a:pt x="365" y="1034"/>
                    <a:pt x="639" y="1034"/>
                    <a:pt x="821" y="851"/>
                  </a:cubicBezTo>
                  <a:cubicBezTo>
                    <a:pt x="851" y="851"/>
                    <a:pt x="851" y="821"/>
                    <a:pt x="851" y="821"/>
                  </a:cubicBezTo>
                  <a:cubicBezTo>
                    <a:pt x="851" y="821"/>
                    <a:pt x="851" y="821"/>
                    <a:pt x="882" y="821"/>
                  </a:cubicBezTo>
                  <a:cubicBezTo>
                    <a:pt x="1034" y="639"/>
                    <a:pt x="1064" y="33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1588450" y="2632550"/>
              <a:ext cx="25850" cy="25850"/>
            </a:xfrm>
            <a:custGeom>
              <a:avLst/>
              <a:gdLst/>
              <a:ahLst/>
              <a:cxnLst/>
              <a:rect l="l" t="t" r="r" b="b"/>
              <a:pathLst>
                <a:path w="1034" h="1034" extrusionOk="0">
                  <a:moveTo>
                    <a:pt x="851" y="183"/>
                  </a:moveTo>
                  <a:cubicBezTo>
                    <a:pt x="669" y="0"/>
                    <a:pt x="395" y="0"/>
                    <a:pt x="213" y="152"/>
                  </a:cubicBezTo>
                  <a:cubicBezTo>
                    <a:pt x="213" y="183"/>
                    <a:pt x="213" y="183"/>
                    <a:pt x="183" y="183"/>
                  </a:cubicBezTo>
                  <a:cubicBezTo>
                    <a:pt x="183" y="213"/>
                    <a:pt x="183" y="213"/>
                    <a:pt x="183" y="213"/>
                  </a:cubicBezTo>
                  <a:cubicBezTo>
                    <a:pt x="0" y="396"/>
                    <a:pt x="0" y="669"/>
                    <a:pt x="152" y="851"/>
                  </a:cubicBezTo>
                  <a:cubicBezTo>
                    <a:pt x="335" y="1034"/>
                    <a:pt x="638" y="1034"/>
                    <a:pt x="790" y="851"/>
                  </a:cubicBezTo>
                  <a:cubicBezTo>
                    <a:pt x="821" y="851"/>
                    <a:pt x="821" y="821"/>
                    <a:pt x="821" y="821"/>
                  </a:cubicBezTo>
                  <a:cubicBezTo>
                    <a:pt x="821" y="821"/>
                    <a:pt x="851" y="821"/>
                    <a:pt x="851" y="821"/>
                  </a:cubicBezTo>
                  <a:cubicBezTo>
                    <a:pt x="1034" y="639"/>
                    <a:pt x="1034" y="365"/>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1432675" y="2630275"/>
              <a:ext cx="28125" cy="28125"/>
            </a:xfrm>
            <a:custGeom>
              <a:avLst/>
              <a:gdLst/>
              <a:ahLst/>
              <a:cxnLst/>
              <a:rect l="l" t="t" r="r" b="b"/>
              <a:pathLst>
                <a:path w="1125" h="1125" extrusionOk="0">
                  <a:moveTo>
                    <a:pt x="942" y="183"/>
                  </a:moveTo>
                  <a:cubicBezTo>
                    <a:pt x="730" y="0"/>
                    <a:pt x="426" y="0"/>
                    <a:pt x="243" y="183"/>
                  </a:cubicBezTo>
                  <a:cubicBezTo>
                    <a:pt x="213" y="183"/>
                    <a:pt x="213" y="213"/>
                    <a:pt x="213" y="213"/>
                  </a:cubicBezTo>
                  <a:cubicBezTo>
                    <a:pt x="213" y="213"/>
                    <a:pt x="182" y="213"/>
                    <a:pt x="182" y="213"/>
                  </a:cubicBezTo>
                  <a:cubicBezTo>
                    <a:pt x="0" y="426"/>
                    <a:pt x="0" y="730"/>
                    <a:pt x="182" y="912"/>
                  </a:cubicBezTo>
                  <a:cubicBezTo>
                    <a:pt x="365" y="1125"/>
                    <a:pt x="699" y="1125"/>
                    <a:pt x="882" y="912"/>
                  </a:cubicBezTo>
                  <a:cubicBezTo>
                    <a:pt x="882" y="912"/>
                    <a:pt x="882" y="912"/>
                    <a:pt x="912" y="912"/>
                  </a:cubicBezTo>
                  <a:cubicBezTo>
                    <a:pt x="912" y="882"/>
                    <a:pt x="912" y="882"/>
                    <a:pt x="912" y="882"/>
                  </a:cubicBezTo>
                  <a:cubicBezTo>
                    <a:pt x="1125" y="699"/>
                    <a:pt x="1125" y="395"/>
                    <a:pt x="94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1510175" y="2553525"/>
              <a:ext cx="28150" cy="28125"/>
            </a:xfrm>
            <a:custGeom>
              <a:avLst/>
              <a:gdLst/>
              <a:ahLst/>
              <a:cxnLst/>
              <a:rect l="l" t="t" r="r" b="b"/>
              <a:pathLst>
                <a:path w="1126" h="1125" extrusionOk="0">
                  <a:moveTo>
                    <a:pt x="943" y="183"/>
                  </a:moveTo>
                  <a:cubicBezTo>
                    <a:pt x="760" y="0"/>
                    <a:pt x="426" y="0"/>
                    <a:pt x="244" y="183"/>
                  </a:cubicBezTo>
                  <a:cubicBezTo>
                    <a:pt x="244" y="183"/>
                    <a:pt x="244" y="213"/>
                    <a:pt x="213" y="213"/>
                  </a:cubicBezTo>
                  <a:cubicBezTo>
                    <a:pt x="213" y="213"/>
                    <a:pt x="213" y="213"/>
                    <a:pt x="183" y="213"/>
                  </a:cubicBezTo>
                  <a:cubicBezTo>
                    <a:pt x="0" y="426"/>
                    <a:pt x="0" y="730"/>
                    <a:pt x="183" y="912"/>
                  </a:cubicBezTo>
                  <a:cubicBezTo>
                    <a:pt x="396" y="1125"/>
                    <a:pt x="700" y="1125"/>
                    <a:pt x="882" y="943"/>
                  </a:cubicBezTo>
                  <a:cubicBezTo>
                    <a:pt x="912" y="912"/>
                    <a:pt x="912" y="912"/>
                    <a:pt x="912" y="912"/>
                  </a:cubicBezTo>
                  <a:cubicBezTo>
                    <a:pt x="912" y="882"/>
                    <a:pt x="943" y="882"/>
                    <a:pt x="943" y="882"/>
                  </a:cubicBezTo>
                  <a:cubicBezTo>
                    <a:pt x="1125" y="699"/>
                    <a:pt x="1125" y="395"/>
                    <a:pt x="94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1431900" y="2474500"/>
              <a:ext cx="30425" cy="30400"/>
            </a:xfrm>
            <a:custGeom>
              <a:avLst/>
              <a:gdLst/>
              <a:ahLst/>
              <a:cxnLst/>
              <a:rect l="l" t="t" r="r" b="b"/>
              <a:pathLst>
                <a:path w="1217" h="1216" extrusionOk="0">
                  <a:moveTo>
                    <a:pt x="1034" y="213"/>
                  </a:moveTo>
                  <a:cubicBezTo>
                    <a:pt x="821" y="0"/>
                    <a:pt x="487" y="0"/>
                    <a:pt x="274" y="183"/>
                  </a:cubicBezTo>
                  <a:cubicBezTo>
                    <a:pt x="244" y="213"/>
                    <a:pt x="244" y="213"/>
                    <a:pt x="244" y="213"/>
                  </a:cubicBezTo>
                  <a:cubicBezTo>
                    <a:pt x="244" y="213"/>
                    <a:pt x="213" y="243"/>
                    <a:pt x="213" y="243"/>
                  </a:cubicBezTo>
                  <a:cubicBezTo>
                    <a:pt x="1" y="456"/>
                    <a:pt x="1" y="790"/>
                    <a:pt x="213" y="1003"/>
                  </a:cubicBezTo>
                  <a:cubicBezTo>
                    <a:pt x="426" y="1216"/>
                    <a:pt x="761" y="1216"/>
                    <a:pt x="973" y="1003"/>
                  </a:cubicBezTo>
                  <a:cubicBezTo>
                    <a:pt x="973" y="1003"/>
                    <a:pt x="973" y="973"/>
                    <a:pt x="1004" y="973"/>
                  </a:cubicBezTo>
                  <a:cubicBezTo>
                    <a:pt x="1004" y="973"/>
                    <a:pt x="1004" y="973"/>
                    <a:pt x="1034" y="973"/>
                  </a:cubicBezTo>
                  <a:cubicBezTo>
                    <a:pt x="1216" y="760"/>
                    <a:pt x="1216" y="395"/>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1354400" y="2551250"/>
              <a:ext cx="30425" cy="30400"/>
            </a:xfrm>
            <a:custGeom>
              <a:avLst/>
              <a:gdLst/>
              <a:ahLst/>
              <a:cxnLst/>
              <a:rect l="l" t="t" r="r" b="b"/>
              <a:pathLst>
                <a:path w="1217" h="1216" extrusionOk="0">
                  <a:moveTo>
                    <a:pt x="1003" y="213"/>
                  </a:moveTo>
                  <a:cubicBezTo>
                    <a:pt x="791" y="0"/>
                    <a:pt x="456" y="0"/>
                    <a:pt x="243" y="182"/>
                  </a:cubicBezTo>
                  <a:cubicBezTo>
                    <a:pt x="243" y="213"/>
                    <a:pt x="243" y="213"/>
                    <a:pt x="243" y="213"/>
                  </a:cubicBezTo>
                  <a:cubicBezTo>
                    <a:pt x="243" y="213"/>
                    <a:pt x="213" y="213"/>
                    <a:pt x="213" y="243"/>
                  </a:cubicBezTo>
                  <a:cubicBezTo>
                    <a:pt x="0" y="456"/>
                    <a:pt x="0" y="790"/>
                    <a:pt x="213" y="1003"/>
                  </a:cubicBezTo>
                  <a:cubicBezTo>
                    <a:pt x="426" y="1216"/>
                    <a:pt x="760" y="1216"/>
                    <a:pt x="973" y="1003"/>
                  </a:cubicBezTo>
                  <a:cubicBezTo>
                    <a:pt x="973" y="1003"/>
                    <a:pt x="973" y="973"/>
                    <a:pt x="973" y="973"/>
                  </a:cubicBezTo>
                  <a:cubicBezTo>
                    <a:pt x="1003" y="973"/>
                    <a:pt x="1003" y="973"/>
                    <a:pt x="1003" y="973"/>
                  </a:cubicBezTo>
                  <a:cubicBezTo>
                    <a:pt x="1216" y="760"/>
                    <a:pt x="1216" y="395"/>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1276125" y="2471450"/>
              <a:ext cx="33450" cy="33450"/>
            </a:xfrm>
            <a:custGeom>
              <a:avLst/>
              <a:gdLst/>
              <a:ahLst/>
              <a:cxnLst/>
              <a:rect l="l" t="t" r="r" b="b"/>
              <a:pathLst>
                <a:path w="1338" h="1338" extrusionOk="0">
                  <a:moveTo>
                    <a:pt x="1095" y="244"/>
                  </a:moveTo>
                  <a:cubicBezTo>
                    <a:pt x="882" y="31"/>
                    <a:pt x="517" y="1"/>
                    <a:pt x="274" y="244"/>
                  </a:cubicBezTo>
                  <a:cubicBezTo>
                    <a:pt x="274" y="244"/>
                    <a:pt x="274" y="244"/>
                    <a:pt x="274" y="274"/>
                  </a:cubicBezTo>
                  <a:cubicBezTo>
                    <a:pt x="244" y="274"/>
                    <a:pt x="244" y="274"/>
                    <a:pt x="244" y="274"/>
                  </a:cubicBezTo>
                  <a:cubicBezTo>
                    <a:pt x="1" y="517"/>
                    <a:pt x="1" y="882"/>
                    <a:pt x="244" y="1095"/>
                  </a:cubicBezTo>
                  <a:cubicBezTo>
                    <a:pt x="456" y="1338"/>
                    <a:pt x="821" y="1338"/>
                    <a:pt x="1064" y="1095"/>
                  </a:cubicBezTo>
                  <a:cubicBezTo>
                    <a:pt x="1064" y="1095"/>
                    <a:pt x="1064" y="1095"/>
                    <a:pt x="1064" y="1064"/>
                  </a:cubicBezTo>
                  <a:cubicBezTo>
                    <a:pt x="1064" y="1064"/>
                    <a:pt x="1095" y="1064"/>
                    <a:pt x="1095" y="1064"/>
                  </a:cubicBezTo>
                  <a:cubicBezTo>
                    <a:pt x="1308" y="852"/>
                    <a:pt x="1338" y="48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1353625" y="2395450"/>
              <a:ext cx="33475" cy="32700"/>
            </a:xfrm>
            <a:custGeom>
              <a:avLst/>
              <a:gdLst/>
              <a:ahLst/>
              <a:cxnLst/>
              <a:rect l="l" t="t" r="r" b="b"/>
              <a:pathLst>
                <a:path w="1339" h="1308" extrusionOk="0">
                  <a:moveTo>
                    <a:pt x="1095" y="214"/>
                  </a:moveTo>
                  <a:cubicBezTo>
                    <a:pt x="882" y="1"/>
                    <a:pt x="518" y="1"/>
                    <a:pt x="274" y="214"/>
                  </a:cubicBezTo>
                  <a:cubicBezTo>
                    <a:pt x="274" y="214"/>
                    <a:pt x="274" y="244"/>
                    <a:pt x="274" y="244"/>
                  </a:cubicBezTo>
                  <a:cubicBezTo>
                    <a:pt x="274" y="244"/>
                    <a:pt x="244" y="244"/>
                    <a:pt x="244" y="244"/>
                  </a:cubicBezTo>
                  <a:cubicBezTo>
                    <a:pt x="31" y="487"/>
                    <a:pt x="1" y="852"/>
                    <a:pt x="244" y="1065"/>
                  </a:cubicBezTo>
                  <a:cubicBezTo>
                    <a:pt x="457" y="1308"/>
                    <a:pt x="822" y="1308"/>
                    <a:pt x="1065" y="1065"/>
                  </a:cubicBezTo>
                  <a:cubicBezTo>
                    <a:pt x="1065" y="1065"/>
                    <a:pt x="1065" y="1065"/>
                    <a:pt x="1065" y="1065"/>
                  </a:cubicBezTo>
                  <a:cubicBezTo>
                    <a:pt x="1095" y="1034"/>
                    <a:pt x="1095" y="1034"/>
                    <a:pt x="1095" y="1034"/>
                  </a:cubicBezTo>
                  <a:cubicBezTo>
                    <a:pt x="1338" y="822"/>
                    <a:pt x="1338" y="457"/>
                    <a:pt x="1095"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1197850" y="2392425"/>
              <a:ext cx="35750" cy="35725"/>
            </a:xfrm>
            <a:custGeom>
              <a:avLst/>
              <a:gdLst/>
              <a:ahLst/>
              <a:cxnLst/>
              <a:rect l="l" t="t" r="r" b="b"/>
              <a:pathLst>
                <a:path w="1430" h="1429" extrusionOk="0">
                  <a:moveTo>
                    <a:pt x="1186" y="274"/>
                  </a:moveTo>
                  <a:cubicBezTo>
                    <a:pt x="943" y="0"/>
                    <a:pt x="548" y="0"/>
                    <a:pt x="305" y="244"/>
                  </a:cubicBezTo>
                  <a:cubicBezTo>
                    <a:pt x="305" y="274"/>
                    <a:pt x="305" y="274"/>
                    <a:pt x="274" y="274"/>
                  </a:cubicBezTo>
                  <a:cubicBezTo>
                    <a:pt x="274" y="274"/>
                    <a:pt x="274" y="274"/>
                    <a:pt x="274" y="304"/>
                  </a:cubicBezTo>
                  <a:cubicBezTo>
                    <a:pt x="31" y="548"/>
                    <a:pt x="1" y="943"/>
                    <a:pt x="244" y="1186"/>
                  </a:cubicBezTo>
                  <a:cubicBezTo>
                    <a:pt x="487" y="1429"/>
                    <a:pt x="882" y="1429"/>
                    <a:pt x="1125" y="1186"/>
                  </a:cubicBezTo>
                  <a:cubicBezTo>
                    <a:pt x="1156" y="1186"/>
                    <a:pt x="1156" y="1155"/>
                    <a:pt x="1156" y="1155"/>
                  </a:cubicBezTo>
                  <a:cubicBezTo>
                    <a:pt x="1156" y="1155"/>
                    <a:pt x="1186" y="1155"/>
                    <a:pt x="1186" y="1155"/>
                  </a:cubicBezTo>
                  <a:cubicBezTo>
                    <a:pt x="1429" y="912"/>
                    <a:pt x="1429" y="517"/>
                    <a:pt x="118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1276125" y="2315675"/>
              <a:ext cx="34975" cy="35750"/>
            </a:xfrm>
            <a:custGeom>
              <a:avLst/>
              <a:gdLst/>
              <a:ahLst/>
              <a:cxnLst/>
              <a:rect l="l" t="t" r="r" b="b"/>
              <a:pathLst>
                <a:path w="1399" h="1430" extrusionOk="0">
                  <a:moveTo>
                    <a:pt x="1156" y="274"/>
                  </a:moveTo>
                  <a:cubicBezTo>
                    <a:pt x="912" y="31"/>
                    <a:pt x="517" y="0"/>
                    <a:pt x="274" y="244"/>
                  </a:cubicBezTo>
                  <a:cubicBezTo>
                    <a:pt x="274" y="274"/>
                    <a:pt x="274" y="274"/>
                    <a:pt x="274" y="274"/>
                  </a:cubicBezTo>
                  <a:cubicBezTo>
                    <a:pt x="244" y="274"/>
                    <a:pt x="244" y="304"/>
                    <a:pt x="244" y="304"/>
                  </a:cubicBezTo>
                  <a:cubicBezTo>
                    <a:pt x="1" y="548"/>
                    <a:pt x="1" y="943"/>
                    <a:pt x="244" y="1186"/>
                  </a:cubicBezTo>
                  <a:cubicBezTo>
                    <a:pt x="487" y="1429"/>
                    <a:pt x="882" y="1429"/>
                    <a:pt x="1125" y="1186"/>
                  </a:cubicBezTo>
                  <a:cubicBezTo>
                    <a:pt x="1125" y="1186"/>
                    <a:pt x="1125" y="1155"/>
                    <a:pt x="1125" y="1155"/>
                  </a:cubicBezTo>
                  <a:cubicBezTo>
                    <a:pt x="1156" y="1155"/>
                    <a:pt x="1156" y="1155"/>
                    <a:pt x="1156" y="1155"/>
                  </a:cubicBezTo>
                  <a:cubicBezTo>
                    <a:pt x="1399" y="912"/>
                    <a:pt x="1399" y="517"/>
                    <a:pt x="115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1197850" y="2236650"/>
              <a:ext cx="37275" cy="38025"/>
            </a:xfrm>
            <a:custGeom>
              <a:avLst/>
              <a:gdLst/>
              <a:ahLst/>
              <a:cxnLst/>
              <a:rect l="l" t="t" r="r" b="b"/>
              <a:pathLst>
                <a:path w="1491" h="1521" extrusionOk="0">
                  <a:moveTo>
                    <a:pt x="1247" y="274"/>
                  </a:moveTo>
                  <a:cubicBezTo>
                    <a:pt x="1004" y="31"/>
                    <a:pt x="578" y="0"/>
                    <a:pt x="305" y="274"/>
                  </a:cubicBezTo>
                  <a:cubicBezTo>
                    <a:pt x="305" y="274"/>
                    <a:pt x="305" y="304"/>
                    <a:pt x="305" y="304"/>
                  </a:cubicBezTo>
                  <a:cubicBezTo>
                    <a:pt x="274" y="304"/>
                    <a:pt x="274" y="304"/>
                    <a:pt x="274" y="304"/>
                  </a:cubicBezTo>
                  <a:cubicBezTo>
                    <a:pt x="1" y="578"/>
                    <a:pt x="1" y="1003"/>
                    <a:pt x="274" y="1247"/>
                  </a:cubicBezTo>
                  <a:cubicBezTo>
                    <a:pt x="518" y="1520"/>
                    <a:pt x="943" y="1520"/>
                    <a:pt x="1186" y="1247"/>
                  </a:cubicBezTo>
                  <a:cubicBezTo>
                    <a:pt x="1217" y="1247"/>
                    <a:pt x="1217" y="1247"/>
                    <a:pt x="1217" y="1247"/>
                  </a:cubicBezTo>
                  <a:cubicBezTo>
                    <a:pt x="1217" y="1216"/>
                    <a:pt x="1247" y="1216"/>
                    <a:pt x="1247" y="1216"/>
                  </a:cubicBezTo>
                  <a:cubicBezTo>
                    <a:pt x="1490" y="973"/>
                    <a:pt x="1490" y="54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1120350" y="2313400"/>
              <a:ext cx="37250" cy="38025"/>
            </a:xfrm>
            <a:custGeom>
              <a:avLst/>
              <a:gdLst/>
              <a:ahLst/>
              <a:cxnLst/>
              <a:rect l="l" t="t" r="r" b="b"/>
              <a:pathLst>
                <a:path w="1490" h="1521" extrusionOk="0">
                  <a:moveTo>
                    <a:pt x="1247" y="274"/>
                  </a:moveTo>
                  <a:cubicBezTo>
                    <a:pt x="973" y="0"/>
                    <a:pt x="578" y="0"/>
                    <a:pt x="304" y="274"/>
                  </a:cubicBezTo>
                  <a:cubicBezTo>
                    <a:pt x="304" y="274"/>
                    <a:pt x="304" y="274"/>
                    <a:pt x="274" y="304"/>
                  </a:cubicBezTo>
                  <a:cubicBezTo>
                    <a:pt x="274" y="304"/>
                    <a:pt x="274" y="304"/>
                    <a:pt x="244" y="304"/>
                  </a:cubicBezTo>
                  <a:cubicBezTo>
                    <a:pt x="0" y="578"/>
                    <a:pt x="0" y="1003"/>
                    <a:pt x="244" y="1246"/>
                  </a:cubicBezTo>
                  <a:cubicBezTo>
                    <a:pt x="517" y="1520"/>
                    <a:pt x="943" y="1520"/>
                    <a:pt x="1186" y="1246"/>
                  </a:cubicBezTo>
                  <a:cubicBezTo>
                    <a:pt x="1186" y="1246"/>
                    <a:pt x="1186" y="1246"/>
                    <a:pt x="1216" y="1216"/>
                  </a:cubicBezTo>
                  <a:cubicBezTo>
                    <a:pt x="1216" y="1216"/>
                    <a:pt x="1216" y="1216"/>
                    <a:pt x="1247" y="1216"/>
                  </a:cubicBezTo>
                  <a:cubicBezTo>
                    <a:pt x="1490" y="943"/>
                    <a:pt x="1490" y="54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1119600" y="2157625"/>
              <a:ext cx="40275" cy="40300"/>
            </a:xfrm>
            <a:custGeom>
              <a:avLst/>
              <a:gdLst/>
              <a:ahLst/>
              <a:cxnLst/>
              <a:rect l="l" t="t" r="r" b="b"/>
              <a:pathLst>
                <a:path w="1611" h="1612" extrusionOk="0">
                  <a:moveTo>
                    <a:pt x="1337" y="274"/>
                  </a:moveTo>
                  <a:cubicBezTo>
                    <a:pt x="1064" y="0"/>
                    <a:pt x="608" y="0"/>
                    <a:pt x="334" y="274"/>
                  </a:cubicBezTo>
                  <a:cubicBezTo>
                    <a:pt x="334" y="304"/>
                    <a:pt x="334" y="304"/>
                    <a:pt x="304" y="304"/>
                  </a:cubicBezTo>
                  <a:cubicBezTo>
                    <a:pt x="304" y="304"/>
                    <a:pt x="304" y="304"/>
                    <a:pt x="274" y="335"/>
                  </a:cubicBezTo>
                  <a:cubicBezTo>
                    <a:pt x="0" y="608"/>
                    <a:pt x="0" y="1034"/>
                    <a:pt x="274" y="1338"/>
                  </a:cubicBezTo>
                  <a:cubicBezTo>
                    <a:pt x="547" y="1611"/>
                    <a:pt x="1003" y="1611"/>
                    <a:pt x="1277" y="1338"/>
                  </a:cubicBezTo>
                  <a:cubicBezTo>
                    <a:pt x="1277" y="1338"/>
                    <a:pt x="1277" y="1307"/>
                    <a:pt x="1307" y="1307"/>
                  </a:cubicBezTo>
                  <a:cubicBezTo>
                    <a:pt x="1307" y="1307"/>
                    <a:pt x="1307" y="1307"/>
                    <a:pt x="1337" y="1307"/>
                  </a:cubicBezTo>
                  <a:cubicBezTo>
                    <a:pt x="1611" y="1003"/>
                    <a:pt x="1611" y="578"/>
                    <a:pt x="133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1042075" y="2234375"/>
              <a:ext cx="40300" cy="40300"/>
            </a:xfrm>
            <a:custGeom>
              <a:avLst/>
              <a:gdLst/>
              <a:ahLst/>
              <a:cxnLst/>
              <a:rect l="l" t="t" r="r" b="b"/>
              <a:pathLst>
                <a:path w="1612" h="1612" extrusionOk="0">
                  <a:moveTo>
                    <a:pt x="1338" y="274"/>
                  </a:moveTo>
                  <a:cubicBezTo>
                    <a:pt x="1065" y="0"/>
                    <a:pt x="609" y="0"/>
                    <a:pt x="335" y="274"/>
                  </a:cubicBezTo>
                  <a:cubicBezTo>
                    <a:pt x="305" y="274"/>
                    <a:pt x="305" y="304"/>
                    <a:pt x="305" y="304"/>
                  </a:cubicBezTo>
                  <a:cubicBezTo>
                    <a:pt x="305" y="304"/>
                    <a:pt x="274" y="304"/>
                    <a:pt x="274" y="334"/>
                  </a:cubicBezTo>
                  <a:cubicBezTo>
                    <a:pt x="1" y="608"/>
                    <a:pt x="1" y="1034"/>
                    <a:pt x="274" y="1338"/>
                  </a:cubicBezTo>
                  <a:cubicBezTo>
                    <a:pt x="548" y="1611"/>
                    <a:pt x="1004" y="1611"/>
                    <a:pt x="1277" y="1338"/>
                  </a:cubicBezTo>
                  <a:cubicBezTo>
                    <a:pt x="1277" y="1338"/>
                    <a:pt x="1277" y="1307"/>
                    <a:pt x="1308" y="1307"/>
                  </a:cubicBezTo>
                  <a:cubicBezTo>
                    <a:pt x="1308" y="1307"/>
                    <a:pt x="1308" y="1307"/>
                    <a:pt x="1308" y="1277"/>
                  </a:cubicBezTo>
                  <a:cubicBezTo>
                    <a:pt x="1612" y="1003"/>
                    <a:pt x="1612" y="57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963800" y="2155325"/>
              <a:ext cx="42600" cy="42600"/>
            </a:xfrm>
            <a:custGeom>
              <a:avLst/>
              <a:gdLst/>
              <a:ahLst/>
              <a:cxnLst/>
              <a:rect l="l" t="t" r="r" b="b"/>
              <a:pathLst>
                <a:path w="1704" h="1704" extrusionOk="0">
                  <a:moveTo>
                    <a:pt x="1399" y="305"/>
                  </a:moveTo>
                  <a:cubicBezTo>
                    <a:pt x="1126" y="1"/>
                    <a:pt x="639" y="1"/>
                    <a:pt x="335" y="305"/>
                  </a:cubicBezTo>
                  <a:cubicBezTo>
                    <a:pt x="335" y="305"/>
                    <a:pt x="335" y="305"/>
                    <a:pt x="335" y="335"/>
                  </a:cubicBezTo>
                  <a:cubicBezTo>
                    <a:pt x="335" y="335"/>
                    <a:pt x="305" y="335"/>
                    <a:pt x="305" y="335"/>
                  </a:cubicBezTo>
                  <a:cubicBezTo>
                    <a:pt x="1" y="639"/>
                    <a:pt x="1" y="1095"/>
                    <a:pt x="305" y="1399"/>
                  </a:cubicBezTo>
                  <a:cubicBezTo>
                    <a:pt x="578" y="1703"/>
                    <a:pt x="1065" y="1703"/>
                    <a:pt x="1369" y="1399"/>
                  </a:cubicBezTo>
                  <a:cubicBezTo>
                    <a:pt x="1369" y="1399"/>
                    <a:pt x="1369" y="1399"/>
                    <a:pt x="1369" y="1369"/>
                  </a:cubicBezTo>
                  <a:cubicBezTo>
                    <a:pt x="1399" y="1369"/>
                    <a:pt x="1399" y="1369"/>
                    <a:pt x="1399" y="1369"/>
                  </a:cubicBezTo>
                  <a:cubicBezTo>
                    <a:pt x="1703" y="1065"/>
                    <a:pt x="1703" y="609"/>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1041325" y="2078600"/>
              <a:ext cx="42575" cy="42575"/>
            </a:xfrm>
            <a:custGeom>
              <a:avLst/>
              <a:gdLst/>
              <a:ahLst/>
              <a:cxnLst/>
              <a:rect l="l" t="t" r="r" b="b"/>
              <a:pathLst>
                <a:path w="1703" h="1703" extrusionOk="0">
                  <a:moveTo>
                    <a:pt x="1429" y="304"/>
                  </a:moveTo>
                  <a:cubicBezTo>
                    <a:pt x="1125" y="0"/>
                    <a:pt x="639" y="0"/>
                    <a:pt x="365" y="304"/>
                  </a:cubicBezTo>
                  <a:cubicBezTo>
                    <a:pt x="365" y="304"/>
                    <a:pt x="365" y="304"/>
                    <a:pt x="335" y="334"/>
                  </a:cubicBezTo>
                  <a:cubicBezTo>
                    <a:pt x="335" y="334"/>
                    <a:pt x="335" y="334"/>
                    <a:pt x="304" y="334"/>
                  </a:cubicBezTo>
                  <a:cubicBezTo>
                    <a:pt x="31" y="638"/>
                    <a:pt x="0" y="1094"/>
                    <a:pt x="304" y="1398"/>
                  </a:cubicBezTo>
                  <a:cubicBezTo>
                    <a:pt x="608" y="1702"/>
                    <a:pt x="1064" y="1702"/>
                    <a:pt x="1368" y="1398"/>
                  </a:cubicBezTo>
                  <a:cubicBezTo>
                    <a:pt x="1368" y="1398"/>
                    <a:pt x="1368" y="1398"/>
                    <a:pt x="1398" y="1368"/>
                  </a:cubicBezTo>
                  <a:cubicBezTo>
                    <a:pt x="1398" y="1368"/>
                    <a:pt x="1398" y="1368"/>
                    <a:pt x="1398" y="1368"/>
                  </a:cubicBezTo>
                  <a:cubicBezTo>
                    <a:pt x="1702" y="1064"/>
                    <a:pt x="1702" y="608"/>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963800" y="1999550"/>
              <a:ext cx="44875" cy="44875"/>
            </a:xfrm>
            <a:custGeom>
              <a:avLst/>
              <a:gdLst/>
              <a:ahLst/>
              <a:cxnLst/>
              <a:rect l="l" t="t" r="r" b="b"/>
              <a:pathLst>
                <a:path w="1795" h="1795" extrusionOk="0">
                  <a:moveTo>
                    <a:pt x="1490" y="335"/>
                  </a:moveTo>
                  <a:cubicBezTo>
                    <a:pt x="1156" y="1"/>
                    <a:pt x="670" y="1"/>
                    <a:pt x="366" y="305"/>
                  </a:cubicBezTo>
                  <a:cubicBezTo>
                    <a:pt x="335" y="305"/>
                    <a:pt x="335" y="335"/>
                    <a:pt x="335" y="335"/>
                  </a:cubicBezTo>
                  <a:cubicBezTo>
                    <a:pt x="335" y="335"/>
                    <a:pt x="305" y="335"/>
                    <a:pt x="305" y="366"/>
                  </a:cubicBezTo>
                  <a:cubicBezTo>
                    <a:pt x="1" y="670"/>
                    <a:pt x="1" y="1156"/>
                    <a:pt x="305" y="1490"/>
                  </a:cubicBezTo>
                  <a:cubicBezTo>
                    <a:pt x="609" y="1794"/>
                    <a:pt x="1126" y="1794"/>
                    <a:pt x="1429" y="1490"/>
                  </a:cubicBezTo>
                  <a:cubicBezTo>
                    <a:pt x="1429" y="1490"/>
                    <a:pt x="1429" y="1460"/>
                    <a:pt x="1429" y="1460"/>
                  </a:cubicBezTo>
                  <a:cubicBezTo>
                    <a:pt x="1460" y="1460"/>
                    <a:pt x="1460" y="1460"/>
                    <a:pt x="1460" y="1429"/>
                  </a:cubicBezTo>
                  <a:cubicBezTo>
                    <a:pt x="1764" y="1126"/>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885550" y="2076300"/>
              <a:ext cx="44850" cy="44875"/>
            </a:xfrm>
            <a:custGeom>
              <a:avLst/>
              <a:gdLst/>
              <a:ahLst/>
              <a:cxnLst/>
              <a:rect l="l" t="t" r="r" b="b"/>
              <a:pathLst>
                <a:path w="1794" h="1795" extrusionOk="0">
                  <a:moveTo>
                    <a:pt x="1490" y="335"/>
                  </a:moveTo>
                  <a:cubicBezTo>
                    <a:pt x="1186" y="1"/>
                    <a:pt x="669" y="1"/>
                    <a:pt x="365" y="305"/>
                  </a:cubicBezTo>
                  <a:cubicBezTo>
                    <a:pt x="365" y="305"/>
                    <a:pt x="365" y="335"/>
                    <a:pt x="365" y="335"/>
                  </a:cubicBezTo>
                  <a:cubicBezTo>
                    <a:pt x="334" y="335"/>
                    <a:pt x="334" y="335"/>
                    <a:pt x="334" y="366"/>
                  </a:cubicBezTo>
                  <a:cubicBezTo>
                    <a:pt x="31" y="670"/>
                    <a:pt x="0" y="1156"/>
                    <a:pt x="334" y="1490"/>
                  </a:cubicBezTo>
                  <a:cubicBezTo>
                    <a:pt x="638" y="1794"/>
                    <a:pt x="1125" y="1794"/>
                    <a:pt x="1459" y="1490"/>
                  </a:cubicBezTo>
                  <a:cubicBezTo>
                    <a:pt x="1459" y="1460"/>
                    <a:pt x="1459" y="1460"/>
                    <a:pt x="1459" y="1460"/>
                  </a:cubicBezTo>
                  <a:cubicBezTo>
                    <a:pt x="1459" y="1460"/>
                    <a:pt x="1490" y="1460"/>
                    <a:pt x="1490" y="1429"/>
                  </a:cubicBezTo>
                  <a:cubicBezTo>
                    <a:pt x="1793" y="1125"/>
                    <a:pt x="1793"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808025" y="1997275"/>
              <a:ext cx="47150" cy="47150"/>
            </a:xfrm>
            <a:custGeom>
              <a:avLst/>
              <a:gdLst/>
              <a:ahLst/>
              <a:cxnLst/>
              <a:rect l="l" t="t" r="r" b="b"/>
              <a:pathLst>
                <a:path w="1886" h="1886" extrusionOk="0">
                  <a:moveTo>
                    <a:pt x="1551" y="335"/>
                  </a:moveTo>
                  <a:cubicBezTo>
                    <a:pt x="1217" y="1"/>
                    <a:pt x="700" y="1"/>
                    <a:pt x="366" y="335"/>
                  </a:cubicBezTo>
                  <a:cubicBezTo>
                    <a:pt x="366" y="335"/>
                    <a:pt x="366" y="335"/>
                    <a:pt x="335" y="335"/>
                  </a:cubicBezTo>
                  <a:cubicBezTo>
                    <a:pt x="335" y="365"/>
                    <a:pt x="335" y="365"/>
                    <a:pt x="335" y="365"/>
                  </a:cubicBezTo>
                  <a:cubicBezTo>
                    <a:pt x="1" y="700"/>
                    <a:pt x="1" y="1217"/>
                    <a:pt x="305" y="1551"/>
                  </a:cubicBezTo>
                  <a:cubicBezTo>
                    <a:pt x="639" y="1885"/>
                    <a:pt x="1156" y="1885"/>
                    <a:pt x="1490" y="1551"/>
                  </a:cubicBezTo>
                  <a:cubicBezTo>
                    <a:pt x="1521" y="1551"/>
                    <a:pt x="1521" y="1551"/>
                    <a:pt x="1521" y="1520"/>
                  </a:cubicBezTo>
                  <a:cubicBezTo>
                    <a:pt x="1521" y="1520"/>
                    <a:pt x="1551" y="1520"/>
                    <a:pt x="1551" y="1520"/>
                  </a:cubicBezTo>
                  <a:cubicBezTo>
                    <a:pt x="1855" y="1186"/>
                    <a:pt x="188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885550" y="1920525"/>
              <a:ext cx="47125" cy="47150"/>
            </a:xfrm>
            <a:custGeom>
              <a:avLst/>
              <a:gdLst/>
              <a:ahLst/>
              <a:cxnLst/>
              <a:rect l="l" t="t" r="r" b="b"/>
              <a:pathLst>
                <a:path w="1885" h="1886" extrusionOk="0">
                  <a:moveTo>
                    <a:pt x="1550" y="335"/>
                  </a:moveTo>
                  <a:cubicBezTo>
                    <a:pt x="1246" y="1"/>
                    <a:pt x="699" y="1"/>
                    <a:pt x="365" y="335"/>
                  </a:cubicBezTo>
                  <a:cubicBezTo>
                    <a:pt x="365" y="335"/>
                    <a:pt x="365" y="335"/>
                    <a:pt x="365" y="366"/>
                  </a:cubicBezTo>
                  <a:cubicBezTo>
                    <a:pt x="365" y="366"/>
                    <a:pt x="334" y="366"/>
                    <a:pt x="334" y="366"/>
                  </a:cubicBezTo>
                  <a:cubicBezTo>
                    <a:pt x="0" y="700"/>
                    <a:pt x="0" y="1217"/>
                    <a:pt x="334" y="1551"/>
                  </a:cubicBezTo>
                  <a:cubicBezTo>
                    <a:pt x="638" y="1885"/>
                    <a:pt x="1186" y="1885"/>
                    <a:pt x="1520" y="1551"/>
                  </a:cubicBezTo>
                  <a:cubicBezTo>
                    <a:pt x="1520" y="1551"/>
                    <a:pt x="1520" y="1551"/>
                    <a:pt x="1520" y="1551"/>
                  </a:cubicBezTo>
                  <a:cubicBezTo>
                    <a:pt x="1550" y="1521"/>
                    <a:pt x="1550" y="1521"/>
                    <a:pt x="1550" y="1521"/>
                  </a:cubicBezTo>
                  <a:cubicBezTo>
                    <a:pt x="1885" y="1186"/>
                    <a:pt x="1885" y="669"/>
                    <a:pt x="155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729775" y="1918250"/>
              <a:ext cx="49400" cy="49425"/>
            </a:xfrm>
            <a:custGeom>
              <a:avLst/>
              <a:gdLst/>
              <a:ahLst/>
              <a:cxnLst/>
              <a:rect l="l" t="t" r="r" b="b"/>
              <a:pathLst>
                <a:path w="1976" h="1977" extrusionOk="0">
                  <a:moveTo>
                    <a:pt x="1641" y="335"/>
                  </a:moveTo>
                  <a:cubicBezTo>
                    <a:pt x="1307" y="1"/>
                    <a:pt x="730" y="1"/>
                    <a:pt x="395" y="335"/>
                  </a:cubicBezTo>
                  <a:cubicBezTo>
                    <a:pt x="395" y="335"/>
                    <a:pt x="365" y="365"/>
                    <a:pt x="365" y="365"/>
                  </a:cubicBezTo>
                  <a:cubicBezTo>
                    <a:pt x="365" y="365"/>
                    <a:pt x="365" y="365"/>
                    <a:pt x="334" y="365"/>
                  </a:cubicBezTo>
                  <a:cubicBezTo>
                    <a:pt x="0" y="730"/>
                    <a:pt x="0" y="1277"/>
                    <a:pt x="334" y="1612"/>
                  </a:cubicBezTo>
                  <a:cubicBezTo>
                    <a:pt x="669" y="1976"/>
                    <a:pt x="1246" y="1976"/>
                    <a:pt x="1581" y="1642"/>
                  </a:cubicBezTo>
                  <a:cubicBezTo>
                    <a:pt x="1581" y="1612"/>
                    <a:pt x="1611" y="1612"/>
                    <a:pt x="1611" y="1612"/>
                  </a:cubicBezTo>
                  <a:cubicBezTo>
                    <a:pt x="1611" y="1612"/>
                    <a:pt x="1611" y="1612"/>
                    <a:pt x="1641" y="1581"/>
                  </a:cubicBezTo>
                  <a:cubicBezTo>
                    <a:pt x="1976" y="1247"/>
                    <a:pt x="1976" y="700"/>
                    <a:pt x="164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807275" y="1841500"/>
              <a:ext cx="49425" cy="49425"/>
            </a:xfrm>
            <a:custGeom>
              <a:avLst/>
              <a:gdLst/>
              <a:ahLst/>
              <a:cxnLst/>
              <a:rect l="l" t="t" r="r" b="b"/>
              <a:pathLst>
                <a:path w="1977" h="1977" extrusionOk="0">
                  <a:moveTo>
                    <a:pt x="1642" y="365"/>
                  </a:moveTo>
                  <a:cubicBezTo>
                    <a:pt x="1307" y="1"/>
                    <a:pt x="760" y="1"/>
                    <a:pt x="396" y="335"/>
                  </a:cubicBezTo>
                  <a:cubicBezTo>
                    <a:pt x="396" y="335"/>
                    <a:pt x="396" y="365"/>
                    <a:pt x="396" y="365"/>
                  </a:cubicBezTo>
                  <a:cubicBezTo>
                    <a:pt x="365" y="365"/>
                    <a:pt x="365" y="365"/>
                    <a:pt x="365" y="365"/>
                  </a:cubicBezTo>
                  <a:cubicBezTo>
                    <a:pt x="0" y="730"/>
                    <a:pt x="0" y="1277"/>
                    <a:pt x="365" y="1612"/>
                  </a:cubicBezTo>
                  <a:cubicBezTo>
                    <a:pt x="699" y="1976"/>
                    <a:pt x="1247" y="1976"/>
                    <a:pt x="1581" y="1642"/>
                  </a:cubicBezTo>
                  <a:cubicBezTo>
                    <a:pt x="1611" y="1612"/>
                    <a:pt x="1611" y="1612"/>
                    <a:pt x="1611" y="1612"/>
                  </a:cubicBezTo>
                  <a:cubicBezTo>
                    <a:pt x="1611" y="1612"/>
                    <a:pt x="1642" y="1612"/>
                    <a:pt x="1642" y="1581"/>
                  </a:cubicBezTo>
                  <a:cubicBezTo>
                    <a:pt x="1976" y="1247"/>
                    <a:pt x="1976" y="700"/>
                    <a:pt x="164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651500" y="1839225"/>
              <a:ext cx="51700" cy="51700"/>
            </a:xfrm>
            <a:custGeom>
              <a:avLst/>
              <a:gdLst/>
              <a:ahLst/>
              <a:cxnLst/>
              <a:rect l="l" t="t" r="r" b="b"/>
              <a:pathLst>
                <a:path w="2068" h="2068" extrusionOk="0">
                  <a:moveTo>
                    <a:pt x="1733" y="365"/>
                  </a:moveTo>
                  <a:cubicBezTo>
                    <a:pt x="1368" y="0"/>
                    <a:pt x="791" y="0"/>
                    <a:pt x="426" y="365"/>
                  </a:cubicBezTo>
                  <a:cubicBezTo>
                    <a:pt x="395" y="365"/>
                    <a:pt x="395" y="365"/>
                    <a:pt x="395" y="365"/>
                  </a:cubicBezTo>
                  <a:cubicBezTo>
                    <a:pt x="395" y="396"/>
                    <a:pt x="395" y="396"/>
                    <a:pt x="365" y="396"/>
                  </a:cubicBezTo>
                  <a:cubicBezTo>
                    <a:pt x="0" y="760"/>
                    <a:pt x="0" y="1338"/>
                    <a:pt x="365" y="1703"/>
                  </a:cubicBezTo>
                  <a:cubicBezTo>
                    <a:pt x="730" y="2067"/>
                    <a:pt x="1307" y="2067"/>
                    <a:pt x="1672" y="1703"/>
                  </a:cubicBezTo>
                  <a:cubicBezTo>
                    <a:pt x="1672" y="1703"/>
                    <a:pt x="1672" y="1703"/>
                    <a:pt x="1702" y="1672"/>
                  </a:cubicBezTo>
                  <a:cubicBezTo>
                    <a:pt x="1702" y="1672"/>
                    <a:pt x="1702" y="1672"/>
                    <a:pt x="1702" y="1672"/>
                  </a:cubicBezTo>
                  <a:cubicBezTo>
                    <a:pt x="2067" y="1307"/>
                    <a:pt x="2067" y="73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729000" y="1762475"/>
              <a:ext cx="52450" cy="51700"/>
            </a:xfrm>
            <a:custGeom>
              <a:avLst/>
              <a:gdLst/>
              <a:ahLst/>
              <a:cxnLst/>
              <a:rect l="l" t="t" r="r" b="b"/>
              <a:pathLst>
                <a:path w="2098" h="2068" extrusionOk="0">
                  <a:moveTo>
                    <a:pt x="1733" y="365"/>
                  </a:moveTo>
                  <a:cubicBezTo>
                    <a:pt x="1368" y="0"/>
                    <a:pt x="791" y="0"/>
                    <a:pt x="426" y="365"/>
                  </a:cubicBezTo>
                  <a:cubicBezTo>
                    <a:pt x="426" y="365"/>
                    <a:pt x="426" y="365"/>
                    <a:pt x="396" y="365"/>
                  </a:cubicBezTo>
                  <a:cubicBezTo>
                    <a:pt x="396" y="396"/>
                    <a:pt x="396" y="396"/>
                    <a:pt x="396" y="396"/>
                  </a:cubicBezTo>
                  <a:cubicBezTo>
                    <a:pt x="31" y="760"/>
                    <a:pt x="1" y="1338"/>
                    <a:pt x="365" y="1703"/>
                  </a:cubicBezTo>
                  <a:cubicBezTo>
                    <a:pt x="730" y="2067"/>
                    <a:pt x="1308" y="2067"/>
                    <a:pt x="1672" y="1703"/>
                  </a:cubicBezTo>
                  <a:cubicBezTo>
                    <a:pt x="1703" y="1703"/>
                    <a:pt x="1703" y="1703"/>
                    <a:pt x="1703" y="1672"/>
                  </a:cubicBezTo>
                  <a:cubicBezTo>
                    <a:pt x="1703" y="1672"/>
                    <a:pt x="1703" y="1672"/>
                    <a:pt x="1733" y="1672"/>
                  </a:cubicBezTo>
                  <a:cubicBezTo>
                    <a:pt x="2098" y="1307"/>
                    <a:pt x="2098" y="73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651500" y="1683450"/>
              <a:ext cx="53975" cy="53975"/>
            </a:xfrm>
            <a:custGeom>
              <a:avLst/>
              <a:gdLst/>
              <a:ahLst/>
              <a:cxnLst/>
              <a:rect l="l" t="t" r="r" b="b"/>
              <a:pathLst>
                <a:path w="2159" h="2159" extrusionOk="0">
                  <a:moveTo>
                    <a:pt x="1794" y="365"/>
                  </a:moveTo>
                  <a:cubicBezTo>
                    <a:pt x="1398" y="0"/>
                    <a:pt x="791" y="0"/>
                    <a:pt x="426" y="365"/>
                  </a:cubicBezTo>
                  <a:cubicBezTo>
                    <a:pt x="426" y="365"/>
                    <a:pt x="426" y="395"/>
                    <a:pt x="395" y="395"/>
                  </a:cubicBezTo>
                  <a:cubicBezTo>
                    <a:pt x="395" y="395"/>
                    <a:pt x="395" y="395"/>
                    <a:pt x="365" y="426"/>
                  </a:cubicBezTo>
                  <a:cubicBezTo>
                    <a:pt x="0" y="791"/>
                    <a:pt x="0" y="1399"/>
                    <a:pt x="365" y="1794"/>
                  </a:cubicBezTo>
                  <a:cubicBezTo>
                    <a:pt x="730" y="2158"/>
                    <a:pt x="1368" y="2158"/>
                    <a:pt x="1733" y="1794"/>
                  </a:cubicBezTo>
                  <a:cubicBezTo>
                    <a:pt x="1733" y="1794"/>
                    <a:pt x="1733" y="1763"/>
                    <a:pt x="1763" y="1763"/>
                  </a:cubicBezTo>
                  <a:cubicBezTo>
                    <a:pt x="1763" y="1763"/>
                    <a:pt x="1763" y="1763"/>
                    <a:pt x="1794" y="1733"/>
                  </a:cubicBezTo>
                  <a:cubicBezTo>
                    <a:pt x="2158" y="1368"/>
                    <a:pt x="2158" y="760"/>
                    <a:pt x="179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573975" y="1760200"/>
              <a:ext cx="53975" cy="53975"/>
            </a:xfrm>
            <a:custGeom>
              <a:avLst/>
              <a:gdLst/>
              <a:ahLst/>
              <a:cxnLst/>
              <a:rect l="l" t="t" r="r" b="b"/>
              <a:pathLst>
                <a:path w="2159" h="2159" extrusionOk="0">
                  <a:moveTo>
                    <a:pt x="1764" y="365"/>
                  </a:moveTo>
                  <a:cubicBezTo>
                    <a:pt x="1399" y="0"/>
                    <a:pt x="791" y="0"/>
                    <a:pt x="426" y="365"/>
                  </a:cubicBezTo>
                  <a:cubicBezTo>
                    <a:pt x="396" y="365"/>
                    <a:pt x="396" y="395"/>
                    <a:pt x="396" y="395"/>
                  </a:cubicBezTo>
                  <a:cubicBezTo>
                    <a:pt x="396" y="395"/>
                    <a:pt x="366" y="395"/>
                    <a:pt x="366" y="426"/>
                  </a:cubicBezTo>
                  <a:cubicBezTo>
                    <a:pt x="1" y="791"/>
                    <a:pt x="1" y="1398"/>
                    <a:pt x="366" y="1763"/>
                  </a:cubicBezTo>
                  <a:cubicBezTo>
                    <a:pt x="730" y="2158"/>
                    <a:pt x="1338" y="2158"/>
                    <a:pt x="1733" y="1794"/>
                  </a:cubicBezTo>
                  <a:cubicBezTo>
                    <a:pt x="1733" y="1763"/>
                    <a:pt x="1733" y="1763"/>
                    <a:pt x="1733" y="1763"/>
                  </a:cubicBezTo>
                  <a:cubicBezTo>
                    <a:pt x="1764" y="1763"/>
                    <a:pt x="1764" y="1763"/>
                    <a:pt x="1764" y="1733"/>
                  </a:cubicBezTo>
                  <a:cubicBezTo>
                    <a:pt x="2159" y="1368"/>
                    <a:pt x="2159" y="760"/>
                    <a:pt x="176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573225" y="1604425"/>
              <a:ext cx="56250" cy="56250"/>
            </a:xfrm>
            <a:custGeom>
              <a:avLst/>
              <a:gdLst/>
              <a:ahLst/>
              <a:cxnLst/>
              <a:rect l="l" t="t" r="r" b="b"/>
              <a:pathLst>
                <a:path w="2250" h="2250" extrusionOk="0">
                  <a:moveTo>
                    <a:pt x="1855" y="395"/>
                  </a:moveTo>
                  <a:cubicBezTo>
                    <a:pt x="1490" y="0"/>
                    <a:pt x="852" y="0"/>
                    <a:pt x="456" y="395"/>
                  </a:cubicBezTo>
                  <a:cubicBezTo>
                    <a:pt x="426" y="395"/>
                    <a:pt x="426" y="395"/>
                    <a:pt x="426" y="395"/>
                  </a:cubicBezTo>
                  <a:cubicBezTo>
                    <a:pt x="426" y="426"/>
                    <a:pt x="396" y="426"/>
                    <a:pt x="396" y="426"/>
                  </a:cubicBezTo>
                  <a:cubicBezTo>
                    <a:pt x="1" y="821"/>
                    <a:pt x="1" y="1459"/>
                    <a:pt x="396" y="1854"/>
                  </a:cubicBezTo>
                  <a:cubicBezTo>
                    <a:pt x="791" y="2249"/>
                    <a:pt x="1429" y="2249"/>
                    <a:pt x="1824" y="1854"/>
                  </a:cubicBezTo>
                  <a:cubicBezTo>
                    <a:pt x="1824" y="1854"/>
                    <a:pt x="1824" y="1854"/>
                    <a:pt x="1824" y="1854"/>
                  </a:cubicBezTo>
                  <a:cubicBezTo>
                    <a:pt x="1855" y="1824"/>
                    <a:pt x="1855" y="1824"/>
                    <a:pt x="1855" y="1824"/>
                  </a:cubicBezTo>
                  <a:cubicBezTo>
                    <a:pt x="2250" y="1429"/>
                    <a:pt x="2250" y="790"/>
                    <a:pt x="185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495725" y="1681175"/>
              <a:ext cx="56250" cy="56250"/>
            </a:xfrm>
            <a:custGeom>
              <a:avLst/>
              <a:gdLst/>
              <a:ahLst/>
              <a:cxnLst/>
              <a:rect l="l" t="t" r="r" b="b"/>
              <a:pathLst>
                <a:path w="2250" h="2250" extrusionOk="0">
                  <a:moveTo>
                    <a:pt x="1854" y="395"/>
                  </a:moveTo>
                  <a:cubicBezTo>
                    <a:pt x="1459" y="0"/>
                    <a:pt x="821" y="0"/>
                    <a:pt x="426" y="395"/>
                  </a:cubicBezTo>
                  <a:cubicBezTo>
                    <a:pt x="426" y="395"/>
                    <a:pt x="426" y="395"/>
                    <a:pt x="426" y="395"/>
                  </a:cubicBezTo>
                  <a:cubicBezTo>
                    <a:pt x="395" y="426"/>
                    <a:pt x="395" y="426"/>
                    <a:pt x="395" y="426"/>
                  </a:cubicBezTo>
                  <a:cubicBezTo>
                    <a:pt x="0" y="821"/>
                    <a:pt x="0" y="1459"/>
                    <a:pt x="395" y="1854"/>
                  </a:cubicBezTo>
                  <a:cubicBezTo>
                    <a:pt x="760" y="2249"/>
                    <a:pt x="1398" y="2249"/>
                    <a:pt x="1824" y="1854"/>
                  </a:cubicBezTo>
                  <a:cubicBezTo>
                    <a:pt x="1824" y="1854"/>
                    <a:pt x="1824" y="1854"/>
                    <a:pt x="1824" y="1824"/>
                  </a:cubicBezTo>
                  <a:cubicBezTo>
                    <a:pt x="1824" y="1824"/>
                    <a:pt x="1854" y="1824"/>
                    <a:pt x="1854" y="1824"/>
                  </a:cubicBezTo>
                  <a:cubicBezTo>
                    <a:pt x="2249" y="1429"/>
                    <a:pt x="2249" y="790"/>
                    <a:pt x="185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494950" y="1525400"/>
              <a:ext cx="59300" cy="58525"/>
            </a:xfrm>
            <a:custGeom>
              <a:avLst/>
              <a:gdLst/>
              <a:ahLst/>
              <a:cxnLst/>
              <a:rect l="l" t="t" r="r" b="b"/>
              <a:pathLst>
                <a:path w="2372" h="2341" extrusionOk="0">
                  <a:moveTo>
                    <a:pt x="1946" y="395"/>
                  </a:moveTo>
                  <a:cubicBezTo>
                    <a:pt x="1551" y="0"/>
                    <a:pt x="882" y="0"/>
                    <a:pt x="457" y="395"/>
                  </a:cubicBezTo>
                  <a:cubicBezTo>
                    <a:pt x="457" y="395"/>
                    <a:pt x="457" y="426"/>
                    <a:pt x="457" y="426"/>
                  </a:cubicBezTo>
                  <a:cubicBezTo>
                    <a:pt x="457" y="426"/>
                    <a:pt x="426" y="426"/>
                    <a:pt x="426" y="456"/>
                  </a:cubicBezTo>
                  <a:cubicBezTo>
                    <a:pt x="31" y="851"/>
                    <a:pt x="1" y="1520"/>
                    <a:pt x="426" y="1915"/>
                  </a:cubicBezTo>
                  <a:cubicBezTo>
                    <a:pt x="821" y="2341"/>
                    <a:pt x="1490" y="2341"/>
                    <a:pt x="1916" y="1945"/>
                  </a:cubicBezTo>
                  <a:cubicBezTo>
                    <a:pt x="1916" y="1945"/>
                    <a:pt x="1916" y="1915"/>
                    <a:pt x="1916" y="1915"/>
                  </a:cubicBezTo>
                  <a:cubicBezTo>
                    <a:pt x="1916" y="1915"/>
                    <a:pt x="1946" y="1915"/>
                    <a:pt x="1946" y="1885"/>
                  </a:cubicBezTo>
                  <a:cubicBezTo>
                    <a:pt x="2372" y="1489"/>
                    <a:pt x="2372" y="821"/>
                    <a:pt x="1946"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417450" y="1602150"/>
              <a:ext cx="58525" cy="58525"/>
            </a:xfrm>
            <a:custGeom>
              <a:avLst/>
              <a:gdLst/>
              <a:ahLst/>
              <a:cxnLst/>
              <a:rect l="l" t="t" r="r" b="b"/>
              <a:pathLst>
                <a:path w="2341" h="2341" extrusionOk="0">
                  <a:moveTo>
                    <a:pt x="1946" y="395"/>
                  </a:moveTo>
                  <a:cubicBezTo>
                    <a:pt x="1551" y="0"/>
                    <a:pt x="882" y="0"/>
                    <a:pt x="456" y="395"/>
                  </a:cubicBezTo>
                  <a:cubicBezTo>
                    <a:pt x="456" y="395"/>
                    <a:pt x="456" y="426"/>
                    <a:pt x="456" y="426"/>
                  </a:cubicBezTo>
                  <a:cubicBezTo>
                    <a:pt x="426" y="426"/>
                    <a:pt x="426" y="426"/>
                    <a:pt x="426" y="456"/>
                  </a:cubicBezTo>
                  <a:cubicBezTo>
                    <a:pt x="0" y="851"/>
                    <a:pt x="0" y="1520"/>
                    <a:pt x="396" y="1915"/>
                  </a:cubicBezTo>
                  <a:cubicBezTo>
                    <a:pt x="821" y="2340"/>
                    <a:pt x="1490" y="2340"/>
                    <a:pt x="1885" y="1945"/>
                  </a:cubicBezTo>
                  <a:cubicBezTo>
                    <a:pt x="1915" y="1915"/>
                    <a:pt x="1915" y="1915"/>
                    <a:pt x="1915" y="1915"/>
                  </a:cubicBezTo>
                  <a:cubicBezTo>
                    <a:pt x="1915" y="1915"/>
                    <a:pt x="1946" y="1915"/>
                    <a:pt x="1946" y="1885"/>
                  </a:cubicBezTo>
                  <a:cubicBezTo>
                    <a:pt x="2341" y="1489"/>
                    <a:pt x="2341" y="821"/>
                    <a:pt x="1946"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339175" y="1523100"/>
              <a:ext cx="61575" cy="60825"/>
            </a:xfrm>
            <a:custGeom>
              <a:avLst/>
              <a:gdLst/>
              <a:ahLst/>
              <a:cxnLst/>
              <a:rect l="l" t="t" r="r" b="b"/>
              <a:pathLst>
                <a:path w="2463" h="2433" extrusionOk="0">
                  <a:moveTo>
                    <a:pt x="2037" y="426"/>
                  </a:moveTo>
                  <a:cubicBezTo>
                    <a:pt x="1612" y="1"/>
                    <a:pt x="913" y="1"/>
                    <a:pt x="487" y="426"/>
                  </a:cubicBezTo>
                  <a:cubicBezTo>
                    <a:pt x="487" y="426"/>
                    <a:pt x="487" y="426"/>
                    <a:pt x="457" y="426"/>
                  </a:cubicBezTo>
                  <a:cubicBezTo>
                    <a:pt x="457" y="457"/>
                    <a:pt x="457" y="457"/>
                    <a:pt x="457" y="457"/>
                  </a:cubicBezTo>
                  <a:cubicBezTo>
                    <a:pt x="1" y="882"/>
                    <a:pt x="1" y="1581"/>
                    <a:pt x="426" y="2007"/>
                  </a:cubicBezTo>
                  <a:cubicBezTo>
                    <a:pt x="852" y="2433"/>
                    <a:pt x="1551" y="2433"/>
                    <a:pt x="1976" y="2007"/>
                  </a:cubicBezTo>
                  <a:cubicBezTo>
                    <a:pt x="1976" y="2007"/>
                    <a:pt x="2007" y="2007"/>
                    <a:pt x="2007" y="1977"/>
                  </a:cubicBezTo>
                  <a:cubicBezTo>
                    <a:pt x="2007" y="1977"/>
                    <a:pt x="2007" y="1977"/>
                    <a:pt x="2037" y="1977"/>
                  </a:cubicBezTo>
                  <a:cubicBezTo>
                    <a:pt x="2463" y="1551"/>
                    <a:pt x="2463" y="852"/>
                    <a:pt x="203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417450" y="1446350"/>
              <a:ext cx="60825" cy="60825"/>
            </a:xfrm>
            <a:custGeom>
              <a:avLst/>
              <a:gdLst/>
              <a:ahLst/>
              <a:cxnLst/>
              <a:rect l="l" t="t" r="r" b="b"/>
              <a:pathLst>
                <a:path w="2433" h="2433" extrusionOk="0">
                  <a:moveTo>
                    <a:pt x="2007" y="426"/>
                  </a:moveTo>
                  <a:cubicBezTo>
                    <a:pt x="1581" y="1"/>
                    <a:pt x="882" y="1"/>
                    <a:pt x="456" y="426"/>
                  </a:cubicBezTo>
                  <a:cubicBezTo>
                    <a:pt x="456" y="426"/>
                    <a:pt x="456" y="426"/>
                    <a:pt x="456" y="426"/>
                  </a:cubicBezTo>
                  <a:cubicBezTo>
                    <a:pt x="426" y="457"/>
                    <a:pt x="426" y="457"/>
                    <a:pt x="426" y="457"/>
                  </a:cubicBezTo>
                  <a:cubicBezTo>
                    <a:pt x="0" y="882"/>
                    <a:pt x="0" y="1581"/>
                    <a:pt x="426" y="2007"/>
                  </a:cubicBezTo>
                  <a:cubicBezTo>
                    <a:pt x="821" y="2433"/>
                    <a:pt x="1520" y="2433"/>
                    <a:pt x="1946" y="2007"/>
                  </a:cubicBezTo>
                  <a:cubicBezTo>
                    <a:pt x="1976" y="2007"/>
                    <a:pt x="1976" y="2007"/>
                    <a:pt x="1976" y="1977"/>
                  </a:cubicBezTo>
                  <a:cubicBezTo>
                    <a:pt x="1976" y="1977"/>
                    <a:pt x="2007" y="1977"/>
                    <a:pt x="2007" y="1977"/>
                  </a:cubicBezTo>
                  <a:cubicBezTo>
                    <a:pt x="2432" y="1551"/>
                    <a:pt x="2432" y="852"/>
                    <a:pt x="200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261675" y="1444075"/>
              <a:ext cx="63100" cy="63100"/>
            </a:xfrm>
            <a:custGeom>
              <a:avLst/>
              <a:gdLst/>
              <a:ahLst/>
              <a:cxnLst/>
              <a:rect l="l" t="t" r="r" b="b"/>
              <a:pathLst>
                <a:path w="2524" h="2524" extrusionOk="0">
                  <a:moveTo>
                    <a:pt x="2098" y="426"/>
                  </a:moveTo>
                  <a:cubicBezTo>
                    <a:pt x="1642" y="1"/>
                    <a:pt x="912" y="1"/>
                    <a:pt x="487" y="426"/>
                  </a:cubicBezTo>
                  <a:cubicBezTo>
                    <a:pt x="487" y="426"/>
                    <a:pt x="456" y="457"/>
                    <a:pt x="456" y="457"/>
                  </a:cubicBezTo>
                  <a:cubicBezTo>
                    <a:pt x="456" y="457"/>
                    <a:pt x="456" y="457"/>
                    <a:pt x="426" y="457"/>
                  </a:cubicBezTo>
                  <a:cubicBezTo>
                    <a:pt x="0" y="913"/>
                    <a:pt x="0" y="1642"/>
                    <a:pt x="426" y="2068"/>
                  </a:cubicBezTo>
                  <a:cubicBezTo>
                    <a:pt x="882" y="2524"/>
                    <a:pt x="1581" y="2524"/>
                    <a:pt x="2037" y="2098"/>
                  </a:cubicBezTo>
                  <a:cubicBezTo>
                    <a:pt x="2037" y="2068"/>
                    <a:pt x="2037" y="2068"/>
                    <a:pt x="2067" y="2068"/>
                  </a:cubicBezTo>
                  <a:cubicBezTo>
                    <a:pt x="2067" y="2068"/>
                    <a:pt x="2067" y="2068"/>
                    <a:pt x="2067" y="2037"/>
                  </a:cubicBezTo>
                  <a:cubicBezTo>
                    <a:pt x="2523" y="1612"/>
                    <a:pt x="2523" y="882"/>
                    <a:pt x="2098"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39175" y="1367325"/>
              <a:ext cx="63100" cy="63100"/>
            </a:xfrm>
            <a:custGeom>
              <a:avLst/>
              <a:gdLst/>
              <a:ahLst/>
              <a:cxnLst/>
              <a:rect l="l" t="t" r="r" b="b"/>
              <a:pathLst>
                <a:path w="2524" h="2524" extrusionOk="0">
                  <a:moveTo>
                    <a:pt x="2098" y="426"/>
                  </a:moveTo>
                  <a:cubicBezTo>
                    <a:pt x="1672" y="1"/>
                    <a:pt x="943" y="1"/>
                    <a:pt x="487" y="426"/>
                  </a:cubicBezTo>
                  <a:cubicBezTo>
                    <a:pt x="487" y="426"/>
                    <a:pt x="487" y="457"/>
                    <a:pt x="487" y="457"/>
                  </a:cubicBezTo>
                  <a:cubicBezTo>
                    <a:pt x="457" y="457"/>
                    <a:pt x="457" y="457"/>
                    <a:pt x="457" y="487"/>
                  </a:cubicBezTo>
                  <a:cubicBezTo>
                    <a:pt x="1" y="913"/>
                    <a:pt x="1" y="1642"/>
                    <a:pt x="426" y="2068"/>
                  </a:cubicBezTo>
                  <a:cubicBezTo>
                    <a:pt x="882" y="2524"/>
                    <a:pt x="1612" y="2524"/>
                    <a:pt x="2037" y="2098"/>
                  </a:cubicBezTo>
                  <a:cubicBezTo>
                    <a:pt x="2037" y="2068"/>
                    <a:pt x="2068" y="2068"/>
                    <a:pt x="2068" y="2068"/>
                  </a:cubicBezTo>
                  <a:cubicBezTo>
                    <a:pt x="2068" y="2068"/>
                    <a:pt x="2068" y="2037"/>
                    <a:pt x="2098" y="2037"/>
                  </a:cubicBezTo>
                  <a:cubicBezTo>
                    <a:pt x="2523" y="1612"/>
                    <a:pt x="2523" y="882"/>
                    <a:pt x="2098"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260900" y="1287550"/>
              <a:ext cx="66150" cy="66125"/>
            </a:xfrm>
            <a:custGeom>
              <a:avLst/>
              <a:gdLst/>
              <a:ahLst/>
              <a:cxnLst/>
              <a:rect l="l" t="t" r="r" b="b"/>
              <a:pathLst>
                <a:path w="2646" h="2645" extrusionOk="0">
                  <a:moveTo>
                    <a:pt x="2189" y="487"/>
                  </a:moveTo>
                  <a:cubicBezTo>
                    <a:pt x="1733" y="31"/>
                    <a:pt x="974" y="0"/>
                    <a:pt x="518" y="487"/>
                  </a:cubicBezTo>
                  <a:cubicBezTo>
                    <a:pt x="518" y="487"/>
                    <a:pt x="487" y="487"/>
                    <a:pt x="487" y="487"/>
                  </a:cubicBezTo>
                  <a:cubicBezTo>
                    <a:pt x="487" y="487"/>
                    <a:pt x="487" y="517"/>
                    <a:pt x="487" y="517"/>
                  </a:cubicBezTo>
                  <a:cubicBezTo>
                    <a:pt x="1" y="973"/>
                    <a:pt x="1" y="1733"/>
                    <a:pt x="457" y="2189"/>
                  </a:cubicBezTo>
                  <a:cubicBezTo>
                    <a:pt x="913" y="2645"/>
                    <a:pt x="1673" y="2645"/>
                    <a:pt x="2129" y="2189"/>
                  </a:cubicBezTo>
                  <a:cubicBezTo>
                    <a:pt x="2129" y="2189"/>
                    <a:pt x="2129" y="2189"/>
                    <a:pt x="2159" y="2158"/>
                  </a:cubicBezTo>
                  <a:cubicBezTo>
                    <a:pt x="2159" y="2158"/>
                    <a:pt x="2159" y="2158"/>
                    <a:pt x="2159" y="2158"/>
                  </a:cubicBezTo>
                  <a:cubicBezTo>
                    <a:pt x="2645" y="1702"/>
                    <a:pt x="2645" y="943"/>
                    <a:pt x="218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183400" y="1364300"/>
              <a:ext cx="66125" cy="66125"/>
            </a:xfrm>
            <a:custGeom>
              <a:avLst/>
              <a:gdLst/>
              <a:ahLst/>
              <a:cxnLst/>
              <a:rect l="l" t="t" r="r" b="b"/>
              <a:pathLst>
                <a:path w="2645" h="2645" extrusionOk="0">
                  <a:moveTo>
                    <a:pt x="2159" y="487"/>
                  </a:moveTo>
                  <a:cubicBezTo>
                    <a:pt x="1703" y="31"/>
                    <a:pt x="973" y="0"/>
                    <a:pt x="517" y="456"/>
                  </a:cubicBezTo>
                  <a:cubicBezTo>
                    <a:pt x="487" y="487"/>
                    <a:pt x="487" y="487"/>
                    <a:pt x="487" y="487"/>
                  </a:cubicBezTo>
                  <a:cubicBezTo>
                    <a:pt x="487" y="487"/>
                    <a:pt x="456" y="517"/>
                    <a:pt x="456" y="517"/>
                  </a:cubicBezTo>
                  <a:cubicBezTo>
                    <a:pt x="1" y="973"/>
                    <a:pt x="1" y="1702"/>
                    <a:pt x="456" y="2189"/>
                  </a:cubicBezTo>
                  <a:cubicBezTo>
                    <a:pt x="912" y="2645"/>
                    <a:pt x="1642" y="2645"/>
                    <a:pt x="2128" y="2189"/>
                  </a:cubicBezTo>
                  <a:cubicBezTo>
                    <a:pt x="2128" y="2189"/>
                    <a:pt x="2128" y="2189"/>
                    <a:pt x="2128" y="2158"/>
                  </a:cubicBezTo>
                  <a:cubicBezTo>
                    <a:pt x="2159" y="2158"/>
                    <a:pt x="2159" y="2158"/>
                    <a:pt x="2159" y="2158"/>
                  </a:cubicBezTo>
                  <a:cubicBezTo>
                    <a:pt x="2615" y="1702"/>
                    <a:pt x="2645" y="942"/>
                    <a:pt x="2159"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182650" y="1208525"/>
              <a:ext cx="68400" cy="68400"/>
            </a:xfrm>
            <a:custGeom>
              <a:avLst/>
              <a:gdLst/>
              <a:ahLst/>
              <a:cxnLst/>
              <a:rect l="l" t="t" r="r" b="b"/>
              <a:pathLst>
                <a:path w="2736" h="2736" extrusionOk="0">
                  <a:moveTo>
                    <a:pt x="2280" y="486"/>
                  </a:moveTo>
                  <a:cubicBezTo>
                    <a:pt x="1793" y="31"/>
                    <a:pt x="1034" y="0"/>
                    <a:pt x="547" y="486"/>
                  </a:cubicBezTo>
                  <a:cubicBezTo>
                    <a:pt x="547" y="486"/>
                    <a:pt x="517" y="517"/>
                    <a:pt x="517" y="517"/>
                  </a:cubicBezTo>
                  <a:cubicBezTo>
                    <a:pt x="517" y="517"/>
                    <a:pt x="517" y="517"/>
                    <a:pt x="486" y="517"/>
                  </a:cubicBezTo>
                  <a:cubicBezTo>
                    <a:pt x="31" y="1003"/>
                    <a:pt x="0" y="1763"/>
                    <a:pt x="486" y="2249"/>
                  </a:cubicBezTo>
                  <a:cubicBezTo>
                    <a:pt x="942" y="2736"/>
                    <a:pt x="1733" y="2736"/>
                    <a:pt x="2219" y="2280"/>
                  </a:cubicBezTo>
                  <a:cubicBezTo>
                    <a:pt x="2219" y="2249"/>
                    <a:pt x="2219" y="2249"/>
                    <a:pt x="2219" y="2249"/>
                  </a:cubicBezTo>
                  <a:cubicBezTo>
                    <a:pt x="2249" y="2249"/>
                    <a:pt x="2249" y="2219"/>
                    <a:pt x="2249" y="2219"/>
                  </a:cubicBezTo>
                  <a:cubicBezTo>
                    <a:pt x="2736" y="1763"/>
                    <a:pt x="2736" y="973"/>
                    <a:pt x="2280"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2058050" y="3339250"/>
              <a:ext cx="8400" cy="8375"/>
            </a:xfrm>
            <a:custGeom>
              <a:avLst/>
              <a:gdLst/>
              <a:ahLst/>
              <a:cxnLst/>
              <a:rect l="l" t="t" r="r" b="b"/>
              <a:pathLst>
                <a:path w="336" h="335" extrusionOk="0">
                  <a:moveTo>
                    <a:pt x="305" y="61"/>
                  </a:moveTo>
                  <a:cubicBezTo>
                    <a:pt x="244" y="0"/>
                    <a:pt x="153" y="0"/>
                    <a:pt x="92" y="61"/>
                  </a:cubicBezTo>
                  <a:cubicBezTo>
                    <a:pt x="92" y="61"/>
                    <a:pt x="92" y="91"/>
                    <a:pt x="92" y="91"/>
                  </a:cubicBezTo>
                  <a:cubicBezTo>
                    <a:pt x="92" y="91"/>
                    <a:pt x="62" y="91"/>
                    <a:pt x="62" y="91"/>
                  </a:cubicBezTo>
                  <a:cubicBezTo>
                    <a:pt x="1" y="152"/>
                    <a:pt x="1" y="243"/>
                    <a:pt x="62" y="274"/>
                  </a:cubicBezTo>
                  <a:cubicBezTo>
                    <a:pt x="122" y="335"/>
                    <a:pt x="183" y="335"/>
                    <a:pt x="244" y="304"/>
                  </a:cubicBezTo>
                  <a:cubicBezTo>
                    <a:pt x="244" y="274"/>
                    <a:pt x="244" y="274"/>
                    <a:pt x="244" y="274"/>
                  </a:cubicBezTo>
                  <a:cubicBezTo>
                    <a:pt x="274" y="243"/>
                    <a:pt x="274" y="243"/>
                    <a:pt x="274" y="243"/>
                  </a:cubicBezTo>
                  <a:cubicBezTo>
                    <a:pt x="335" y="183"/>
                    <a:pt x="33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1979775" y="3260225"/>
              <a:ext cx="11425" cy="10650"/>
            </a:xfrm>
            <a:custGeom>
              <a:avLst/>
              <a:gdLst/>
              <a:ahLst/>
              <a:cxnLst/>
              <a:rect l="l" t="t" r="r" b="b"/>
              <a:pathLst>
                <a:path w="457" h="426" extrusionOk="0">
                  <a:moveTo>
                    <a:pt x="366" y="91"/>
                  </a:moveTo>
                  <a:cubicBezTo>
                    <a:pt x="305" y="0"/>
                    <a:pt x="214" y="0"/>
                    <a:pt x="123" y="91"/>
                  </a:cubicBezTo>
                  <a:cubicBezTo>
                    <a:pt x="123" y="91"/>
                    <a:pt x="123" y="91"/>
                    <a:pt x="123" y="122"/>
                  </a:cubicBezTo>
                  <a:cubicBezTo>
                    <a:pt x="92" y="122"/>
                    <a:pt x="92" y="122"/>
                    <a:pt x="92" y="122"/>
                  </a:cubicBezTo>
                  <a:cubicBezTo>
                    <a:pt x="31" y="183"/>
                    <a:pt x="1" y="304"/>
                    <a:pt x="92" y="365"/>
                  </a:cubicBezTo>
                  <a:cubicBezTo>
                    <a:pt x="153" y="426"/>
                    <a:pt x="275" y="426"/>
                    <a:pt x="335" y="365"/>
                  </a:cubicBezTo>
                  <a:cubicBezTo>
                    <a:pt x="335" y="365"/>
                    <a:pt x="335" y="335"/>
                    <a:pt x="335" y="335"/>
                  </a:cubicBezTo>
                  <a:cubicBezTo>
                    <a:pt x="366" y="335"/>
                    <a:pt x="366" y="335"/>
                    <a:pt x="366" y="335"/>
                  </a:cubicBezTo>
                  <a:cubicBezTo>
                    <a:pt x="426" y="243"/>
                    <a:pt x="457" y="152"/>
                    <a:pt x="36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1902275" y="3181200"/>
              <a:ext cx="12950" cy="12925"/>
            </a:xfrm>
            <a:custGeom>
              <a:avLst/>
              <a:gdLst/>
              <a:ahLst/>
              <a:cxnLst/>
              <a:rect l="l" t="t" r="r" b="b"/>
              <a:pathLst>
                <a:path w="518" h="517" extrusionOk="0">
                  <a:moveTo>
                    <a:pt x="426" y="91"/>
                  </a:moveTo>
                  <a:cubicBezTo>
                    <a:pt x="335" y="0"/>
                    <a:pt x="213" y="0"/>
                    <a:pt x="122" y="91"/>
                  </a:cubicBezTo>
                  <a:cubicBezTo>
                    <a:pt x="122" y="91"/>
                    <a:pt x="122" y="122"/>
                    <a:pt x="92" y="122"/>
                  </a:cubicBezTo>
                  <a:cubicBezTo>
                    <a:pt x="92" y="122"/>
                    <a:pt x="92" y="122"/>
                    <a:pt x="92" y="122"/>
                  </a:cubicBezTo>
                  <a:cubicBezTo>
                    <a:pt x="1" y="213"/>
                    <a:pt x="1" y="365"/>
                    <a:pt x="61" y="426"/>
                  </a:cubicBezTo>
                  <a:cubicBezTo>
                    <a:pt x="153" y="517"/>
                    <a:pt x="305" y="517"/>
                    <a:pt x="396" y="426"/>
                  </a:cubicBezTo>
                  <a:cubicBezTo>
                    <a:pt x="396" y="426"/>
                    <a:pt x="396" y="426"/>
                    <a:pt x="396" y="426"/>
                  </a:cubicBezTo>
                  <a:cubicBezTo>
                    <a:pt x="396" y="426"/>
                    <a:pt x="426" y="395"/>
                    <a:pt x="426" y="395"/>
                  </a:cubicBezTo>
                  <a:cubicBezTo>
                    <a:pt x="517" y="304"/>
                    <a:pt x="517" y="182"/>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1824000" y="3102150"/>
              <a:ext cx="15225" cy="15225"/>
            </a:xfrm>
            <a:custGeom>
              <a:avLst/>
              <a:gdLst/>
              <a:ahLst/>
              <a:cxnLst/>
              <a:rect l="l" t="t" r="r" b="b"/>
              <a:pathLst>
                <a:path w="609" h="609" extrusionOk="0">
                  <a:moveTo>
                    <a:pt x="518" y="92"/>
                  </a:moveTo>
                  <a:cubicBezTo>
                    <a:pt x="426" y="1"/>
                    <a:pt x="244" y="1"/>
                    <a:pt x="153" y="92"/>
                  </a:cubicBezTo>
                  <a:cubicBezTo>
                    <a:pt x="153" y="122"/>
                    <a:pt x="153" y="122"/>
                    <a:pt x="122" y="122"/>
                  </a:cubicBezTo>
                  <a:cubicBezTo>
                    <a:pt x="122" y="153"/>
                    <a:pt x="122" y="153"/>
                    <a:pt x="92" y="153"/>
                  </a:cubicBezTo>
                  <a:cubicBezTo>
                    <a:pt x="1" y="244"/>
                    <a:pt x="1" y="396"/>
                    <a:pt x="92" y="518"/>
                  </a:cubicBezTo>
                  <a:cubicBezTo>
                    <a:pt x="214" y="609"/>
                    <a:pt x="366" y="609"/>
                    <a:pt x="457" y="518"/>
                  </a:cubicBezTo>
                  <a:cubicBezTo>
                    <a:pt x="487" y="518"/>
                    <a:pt x="487" y="487"/>
                    <a:pt x="487" y="487"/>
                  </a:cubicBezTo>
                  <a:cubicBezTo>
                    <a:pt x="487" y="487"/>
                    <a:pt x="518" y="487"/>
                    <a:pt x="518" y="487"/>
                  </a:cubicBezTo>
                  <a:cubicBezTo>
                    <a:pt x="609" y="366"/>
                    <a:pt x="609" y="214"/>
                    <a:pt x="51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1745750" y="3023125"/>
              <a:ext cx="18250" cy="17500"/>
            </a:xfrm>
            <a:custGeom>
              <a:avLst/>
              <a:gdLst/>
              <a:ahLst/>
              <a:cxnLst/>
              <a:rect l="l" t="t" r="r" b="b"/>
              <a:pathLst>
                <a:path w="730" h="700" extrusionOk="0">
                  <a:moveTo>
                    <a:pt x="608" y="122"/>
                  </a:moveTo>
                  <a:cubicBezTo>
                    <a:pt x="486" y="1"/>
                    <a:pt x="304" y="1"/>
                    <a:pt x="182" y="122"/>
                  </a:cubicBezTo>
                  <a:cubicBezTo>
                    <a:pt x="152" y="122"/>
                    <a:pt x="152" y="153"/>
                    <a:pt x="152" y="153"/>
                  </a:cubicBezTo>
                  <a:cubicBezTo>
                    <a:pt x="152" y="153"/>
                    <a:pt x="122" y="153"/>
                    <a:pt x="122" y="153"/>
                  </a:cubicBezTo>
                  <a:cubicBezTo>
                    <a:pt x="0" y="274"/>
                    <a:pt x="0" y="457"/>
                    <a:pt x="122" y="578"/>
                  </a:cubicBezTo>
                  <a:cubicBezTo>
                    <a:pt x="243" y="700"/>
                    <a:pt x="426" y="700"/>
                    <a:pt x="547" y="609"/>
                  </a:cubicBezTo>
                  <a:cubicBezTo>
                    <a:pt x="547" y="578"/>
                    <a:pt x="547" y="578"/>
                    <a:pt x="578" y="578"/>
                  </a:cubicBezTo>
                  <a:cubicBezTo>
                    <a:pt x="578" y="548"/>
                    <a:pt x="578" y="548"/>
                    <a:pt x="608" y="548"/>
                  </a:cubicBezTo>
                  <a:cubicBezTo>
                    <a:pt x="730" y="426"/>
                    <a:pt x="699"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1668225" y="2944100"/>
              <a:ext cx="19775" cy="19775"/>
            </a:xfrm>
            <a:custGeom>
              <a:avLst/>
              <a:gdLst/>
              <a:ahLst/>
              <a:cxnLst/>
              <a:rect l="l" t="t" r="r" b="b"/>
              <a:pathLst>
                <a:path w="791" h="791" extrusionOk="0">
                  <a:moveTo>
                    <a:pt x="639" y="153"/>
                  </a:moveTo>
                  <a:cubicBezTo>
                    <a:pt x="517" y="1"/>
                    <a:pt x="305" y="1"/>
                    <a:pt x="153" y="153"/>
                  </a:cubicBezTo>
                  <a:cubicBezTo>
                    <a:pt x="153" y="153"/>
                    <a:pt x="153" y="153"/>
                    <a:pt x="153" y="153"/>
                  </a:cubicBezTo>
                  <a:cubicBezTo>
                    <a:pt x="153" y="183"/>
                    <a:pt x="122" y="183"/>
                    <a:pt x="122" y="183"/>
                  </a:cubicBezTo>
                  <a:cubicBezTo>
                    <a:pt x="1" y="305"/>
                    <a:pt x="1" y="517"/>
                    <a:pt x="122" y="669"/>
                  </a:cubicBezTo>
                  <a:cubicBezTo>
                    <a:pt x="244" y="791"/>
                    <a:pt x="457" y="791"/>
                    <a:pt x="609" y="669"/>
                  </a:cubicBezTo>
                  <a:cubicBezTo>
                    <a:pt x="609" y="669"/>
                    <a:pt x="609" y="639"/>
                    <a:pt x="639" y="639"/>
                  </a:cubicBezTo>
                  <a:cubicBezTo>
                    <a:pt x="639" y="639"/>
                    <a:pt x="639" y="639"/>
                    <a:pt x="639" y="639"/>
                  </a:cubicBezTo>
                  <a:cubicBezTo>
                    <a:pt x="791" y="487"/>
                    <a:pt x="791" y="274"/>
                    <a:pt x="63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1589950" y="2865075"/>
              <a:ext cx="22075" cy="22050"/>
            </a:xfrm>
            <a:custGeom>
              <a:avLst/>
              <a:gdLst/>
              <a:ahLst/>
              <a:cxnLst/>
              <a:rect l="l" t="t" r="r" b="b"/>
              <a:pathLst>
                <a:path w="883" h="882" extrusionOk="0">
                  <a:moveTo>
                    <a:pt x="730" y="152"/>
                  </a:moveTo>
                  <a:cubicBezTo>
                    <a:pt x="578" y="0"/>
                    <a:pt x="335" y="0"/>
                    <a:pt x="183" y="152"/>
                  </a:cubicBezTo>
                  <a:cubicBezTo>
                    <a:pt x="183" y="152"/>
                    <a:pt x="183" y="152"/>
                    <a:pt x="183" y="183"/>
                  </a:cubicBezTo>
                  <a:cubicBezTo>
                    <a:pt x="153" y="183"/>
                    <a:pt x="153" y="183"/>
                    <a:pt x="153" y="183"/>
                  </a:cubicBezTo>
                  <a:cubicBezTo>
                    <a:pt x="1" y="335"/>
                    <a:pt x="1" y="578"/>
                    <a:pt x="153" y="730"/>
                  </a:cubicBezTo>
                  <a:cubicBezTo>
                    <a:pt x="305" y="882"/>
                    <a:pt x="548" y="882"/>
                    <a:pt x="700" y="760"/>
                  </a:cubicBezTo>
                  <a:cubicBezTo>
                    <a:pt x="700" y="730"/>
                    <a:pt x="700" y="730"/>
                    <a:pt x="700" y="730"/>
                  </a:cubicBezTo>
                  <a:cubicBezTo>
                    <a:pt x="730" y="700"/>
                    <a:pt x="730" y="700"/>
                    <a:pt x="730" y="700"/>
                  </a:cubicBezTo>
                  <a:cubicBezTo>
                    <a:pt x="882" y="548"/>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1511700" y="2786050"/>
              <a:ext cx="25100" cy="24325"/>
            </a:xfrm>
            <a:custGeom>
              <a:avLst/>
              <a:gdLst/>
              <a:ahLst/>
              <a:cxnLst/>
              <a:rect l="l" t="t" r="r" b="b"/>
              <a:pathLst>
                <a:path w="1004" h="973" extrusionOk="0">
                  <a:moveTo>
                    <a:pt x="821" y="152"/>
                  </a:moveTo>
                  <a:cubicBezTo>
                    <a:pt x="669" y="0"/>
                    <a:pt x="395" y="0"/>
                    <a:pt x="213" y="152"/>
                  </a:cubicBezTo>
                  <a:cubicBezTo>
                    <a:pt x="213" y="183"/>
                    <a:pt x="213" y="183"/>
                    <a:pt x="183" y="183"/>
                  </a:cubicBezTo>
                  <a:cubicBezTo>
                    <a:pt x="183" y="183"/>
                    <a:pt x="183" y="213"/>
                    <a:pt x="183" y="213"/>
                  </a:cubicBezTo>
                  <a:cubicBezTo>
                    <a:pt x="0" y="365"/>
                    <a:pt x="0" y="639"/>
                    <a:pt x="183" y="821"/>
                  </a:cubicBezTo>
                  <a:cubicBezTo>
                    <a:pt x="335" y="973"/>
                    <a:pt x="608" y="973"/>
                    <a:pt x="760" y="821"/>
                  </a:cubicBezTo>
                  <a:cubicBezTo>
                    <a:pt x="790" y="821"/>
                    <a:pt x="790" y="791"/>
                    <a:pt x="790" y="791"/>
                  </a:cubicBezTo>
                  <a:cubicBezTo>
                    <a:pt x="790" y="791"/>
                    <a:pt x="821" y="791"/>
                    <a:pt x="821" y="760"/>
                  </a:cubicBezTo>
                  <a:cubicBezTo>
                    <a:pt x="973" y="608"/>
                    <a:pt x="1003" y="335"/>
                    <a:pt x="82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1433425" y="2707025"/>
              <a:ext cx="27375" cy="26625"/>
            </a:xfrm>
            <a:custGeom>
              <a:avLst/>
              <a:gdLst/>
              <a:ahLst/>
              <a:cxnLst/>
              <a:rect l="l" t="t" r="r" b="b"/>
              <a:pathLst>
                <a:path w="1095" h="1065" extrusionOk="0">
                  <a:moveTo>
                    <a:pt x="912" y="183"/>
                  </a:moveTo>
                  <a:cubicBezTo>
                    <a:pt x="730" y="0"/>
                    <a:pt x="426" y="0"/>
                    <a:pt x="244" y="183"/>
                  </a:cubicBezTo>
                  <a:cubicBezTo>
                    <a:pt x="244" y="183"/>
                    <a:pt x="213" y="183"/>
                    <a:pt x="213" y="213"/>
                  </a:cubicBezTo>
                  <a:cubicBezTo>
                    <a:pt x="213" y="213"/>
                    <a:pt x="213" y="213"/>
                    <a:pt x="183" y="213"/>
                  </a:cubicBezTo>
                  <a:cubicBezTo>
                    <a:pt x="0" y="395"/>
                    <a:pt x="0" y="699"/>
                    <a:pt x="183" y="882"/>
                  </a:cubicBezTo>
                  <a:cubicBezTo>
                    <a:pt x="365" y="1064"/>
                    <a:pt x="669" y="1064"/>
                    <a:pt x="852" y="882"/>
                  </a:cubicBezTo>
                  <a:cubicBezTo>
                    <a:pt x="852" y="882"/>
                    <a:pt x="882" y="882"/>
                    <a:pt x="882" y="882"/>
                  </a:cubicBezTo>
                  <a:cubicBezTo>
                    <a:pt x="882" y="851"/>
                    <a:pt x="882" y="851"/>
                    <a:pt x="912" y="851"/>
                  </a:cubicBezTo>
                  <a:cubicBezTo>
                    <a:pt x="1095" y="669"/>
                    <a:pt x="1095"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1355925" y="2628000"/>
              <a:ext cx="28900" cy="28900"/>
            </a:xfrm>
            <a:custGeom>
              <a:avLst/>
              <a:gdLst/>
              <a:ahLst/>
              <a:cxnLst/>
              <a:rect l="l" t="t" r="r" b="b"/>
              <a:pathLst>
                <a:path w="1156" h="1156" extrusionOk="0">
                  <a:moveTo>
                    <a:pt x="973" y="213"/>
                  </a:moveTo>
                  <a:cubicBezTo>
                    <a:pt x="760" y="0"/>
                    <a:pt x="426" y="0"/>
                    <a:pt x="243" y="182"/>
                  </a:cubicBezTo>
                  <a:cubicBezTo>
                    <a:pt x="213" y="213"/>
                    <a:pt x="213" y="213"/>
                    <a:pt x="213" y="213"/>
                  </a:cubicBezTo>
                  <a:cubicBezTo>
                    <a:pt x="213" y="213"/>
                    <a:pt x="213" y="213"/>
                    <a:pt x="182" y="243"/>
                  </a:cubicBezTo>
                  <a:cubicBezTo>
                    <a:pt x="0" y="426"/>
                    <a:pt x="0" y="760"/>
                    <a:pt x="182" y="973"/>
                  </a:cubicBezTo>
                  <a:cubicBezTo>
                    <a:pt x="395" y="1155"/>
                    <a:pt x="730" y="1155"/>
                    <a:pt x="912" y="973"/>
                  </a:cubicBezTo>
                  <a:cubicBezTo>
                    <a:pt x="912" y="973"/>
                    <a:pt x="912" y="942"/>
                    <a:pt x="942" y="942"/>
                  </a:cubicBezTo>
                  <a:cubicBezTo>
                    <a:pt x="942" y="942"/>
                    <a:pt x="942" y="942"/>
                    <a:pt x="942" y="912"/>
                  </a:cubicBezTo>
                  <a:cubicBezTo>
                    <a:pt x="1155" y="730"/>
                    <a:pt x="1155" y="395"/>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1277650" y="2548950"/>
              <a:ext cx="31925" cy="31200"/>
            </a:xfrm>
            <a:custGeom>
              <a:avLst/>
              <a:gdLst/>
              <a:ahLst/>
              <a:cxnLst/>
              <a:rect l="l" t="t" r="r" b="b"/>
              <a:pathLst>
                <a:path w="1277" h="1248" extrusionOk="0">
                  <a:moveTo>
                    <a:pt x="1034" y="214"/>
                  </a:moveTo>
                  <a:cubicBezTo>
                    <a:pt x="821" y="1"/>
                    <a:pt x="487" y="1"/>
                    <a:pt x="243" y="214"/>
                  </a:cubicBezTo>
                  <a:cubicBezTo>
                    <a:pt x="243" y="214"/>
                    <a:pt x="243" y="214"/>
                    <a:pt x="243" y="244"/>
                  </a:cubicBezTo>
                  <a:cubicBezTo>
                    <a:pt x="243" y="244"/>
                    <a:pt x="213" y="244"/>
                    <a:pt x="213" y="244"/>
                  </a:cubicBezTo>
                  <a:cubicBezTo>
                    <a:pt x="0" y="457"/>
                    <a:pt x="0" y="822"/>
                    <a:pt x="213" y="1034"/>
                  </a:cubicBezTo>
                  <a:cubicBezTo>
                    <a:pt x="426" y="1247"/>
                    <a:pt x="791" y="1247"/>
                    <a:pt x="1003" y="1034"/>
                  </a:cubicBezTo>
                  <a:cubicBezTo>
                    <a:pt x="1003" y="1034"/>
                    <a:pt x="1003" y="1034"/>
                    <a:pt x="1003" y="1004"/>
                  </a:cubicBezTo>
                  <a:cubicBezTo>
                    <a:pt x="1034" y="1004"/>
                    <a:pt x="1034" y="1004"/>
                    <a:pt x="1034" y="1004"/>
                  </a:cubicBezTo>
                  <a:cubicBezTo>
                    <a:pt x="1247" y="791"/>
                    <a:pt x="1277" y="426"/>
                    <a:pt x="103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1199375" y="2469925"/>
              <a:ext cx="34225" cy="33475"/>
            </a:xfrm>
            <a:custGeom>
              <a:avLst/>
              <a:gdLst/>
              <a:ahLst/>
              <a:cxnLst/>
              <a:rect l="l" t="t" r="r" b="b"/>
              <a:pathLst>
                <a:path w="1369" h="1339" extrusionOk="0">
                  <a:moveTo>
                    <a:pt x="1125" y="214"/>
                  </a:moveTo>
                  <a:cubicBezTo>
                    <a:pt x="912" y="1"/>
                    <a:pt x="517" y="1"/>
                    <a:pt x="274" y="214"/>
                  </a:cubicBezTo>
                  <a:cubicBezTo>
                    <a:pt x="274" y="244"/>
                    <a:pt x="274" y="244"/>
                    <a:pt x="274" y="244"/>
                  </a:cubicBezTo>
                  <a:cubicBezTo>
                    <a:pt x="244" y="244"/>
                    <a:pt x="244" y="244"/>
                    <a:pt x="244" y="274"/>
                  </a:cubicBezTo>
                  <a:cubicBezTo>
                    <a:pt x="1" y="487"/>
                    <a:pt x="1" y="882"/>
                    <a:pt x="244" y="1125"/>
                  </a:cubicBezTo>
                  <a:cubicBezTo>
                    <a:pt x="457" y="1338"/>
                    <a:pt x="852" y="1338"/>
                    <a:pt x="1095" y="1125"/>
                  </a:cubicBezTo>
                  <a:cubicBezTo>
                    <a:pt x="1095" y="1125"/>
                    <a:pt x="1095" y="1095"/>
                    <a:pt x="1095" y="1095"/>
                  </a:cubicBezTo>
                  <a:cubicBezTo>
                    <a:pt x="1095" y="1095"/>
                    <a:pt x="1125" y="1095"/>
                    <a:pt x="1125" y="1065"/>
                  </a:cubicBezTo>
                  <a:cubicBezTo>
                    <a:pt x="1368" y="852"/>
                    <a:pt x="1368" y="457"/>
                    <a:pt x="1125"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1121100" y="2390900"/>
              <a:ext cx="36500" cy="35750"/>
            </a:xfrm>
            <a:custGeom>
              <a:avLst/>
              <a:gdLst/>
              <a:ahLst/>
              <a:cxnLst/>
              <a:rect l="l" t="t" r="r" b="b"/>
              <a:pathLst>
                <a:path w="1460" h="1430" extrusionOk="0">
                  <a:moveTo>
                    <a:pt x="1217" y="244"/>
                  </a:moveTo>
                  <a:cubicBezTo>
                    <a:pt x="973" y="1"/>
                    <a:pt x="578" y="1"/>
                    <a:pt x="305" y="244"/>
                  </a:cubicBezTo>
                  <a:cubicBezTo>
                    <a:pt x="305" y="244"/>
                    <a:pt x="305" y="244"/>
                    <a:pt x="305" y="274"/>
                  </a:cubicBezTo>
                  <a:cubicBezTo>
                    <a:pt x="274" y="274"/>
                    <a:pt x="274" y="274"/>
                    <a:pt x="274" y="274"/>
                  </a:cubicBezTo>
                  <a:cubicBezTo>
                    <a:pt x="31" y="517"/>
                    <a:pt x="1" y="943"/>
                    <a:pt x="274" y="1186"/>
                  </a:cubicBezTo>
                  <a:cubicBezTo>
                    <a:pt x="518" y="1429"/>
                    <a:pt x="913" y="1429"/>
                    <a:pt x="1156" y="1186"/>
                  </a:cubicBezTo>
                  <a:cubicBezTo>
                    <a:pt x="1186" y="1186"/>
                    <a:pt x="1186" y="1186"/>
                    <a:pt x="1186" y="1156"/>
                  </a:cubicBezTo>
                  <a:cubicBezTo>
                    <a:pt x="1186" y="1156"/>
                    <a:pt x="1217" y="1156"/>
                    <a:pt x="1217" y="1156"/>
                  </a:cubicBezTo>
                  <a:cubicBezTo>
                    <a:pt x="1460" y="912"/>
                    <a:pt x="1460" y="487"/>
                    <a:pt x="12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1043600" y="2311125"/>
              <a:ext cx="38775" cy="38775"/>
            </a:xfrm>
            <a:custGeom>
              <a:avLst/>
              <a:gdLst/>
              <a:ahLst/>
              <a:cxnLst/>
              <a:rect l="l" t="t" r="r" b="b"/>
              <a:pathLst>
                <a:path w="1551" h="1551" extrusionOk="0">
                  <a:moveTo>
                    <a:pt x="1277" y="274"/>
                  </a:moveTo>
                  <a:cubicBezTo>
                    <a:pt x="1004" y="30"/>
                    <a:pt x="578" y="0"/>
                    <a:pt x="304" y="274"/>
                  </a:cubicBezTo>
                  <a:cubicBezTo>
                    <a:pt x="304" y="304"/>
                    <a:pt x="304" y="304"/>
                    <a:pt x="274" y="304"/>
                  </a:cubicBezTo>
                  <a:cubicBezTo>
                    <a:pt x="274" y="304"/>
                    <a:pt x="274" y="304"/>
                    <a:pt x="274" y="334"/>
                  </a:cubicBezTo>
                  <a:cubicBezTo>
                    <a:pt x="0" y="578"/>
                    <a:pt x="0" y="1034"/>
                    <a:pt x="244" y="1277"/>
                  </a:cubicBezTo>
                  <a:cubicBezTo>
                    <a:pt x="517" y="1550"/>
                    <a:pt x="943" y="1550"/>
                    <a:pt x="1216" y="1307"/>
                  </a:cubicBezTo>
                  <a:cubicBezTo>
                    <a:pt x="1247" y="1307"/>
                    <a:pt x="1247" y="1277"/>
                    <a:pt x="1247" y="1277"/>
                  </a:cubicBezTo>
                  <a:cubicBezTo>
                    <a:pt x="1247" y="1277"/>
                    <a:pt x="1247" y="1277"/>
                    <a:pt x="1277" y="1246"/>
                  </a:cubicBezTo>
                  <a:cubicBezTo>
                    <a:pt x="1551" y="1003"/>
                    <a:pt x="1551"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965325" y="2232075"/>
              <a:ext cx="41075" cy="41075"/>
            </a:xfrm>
            <a:custGeom>
              <a:avLst/>
              <a:gdLst/>
              <a:ahLst/>
              <a:cxnLst/>
              <a:rect l="l" t="t" r="r" b="b"/>
              <a:pathLst>
                <a:path w="1643" h="1643" extrusionOk="0">
                  <a:moveTo>
                    <a:pt x="1368" y="305"/>
                  </a:moveTo>
                  <a:cubicBezTo>
                    <a:pt x="1065" y="1"/>
                    <a:pt x="609" y="1"/>
                    <a:pt x="335" y="305"/>
                  </a:cubicBezTo>
                  <a:cubicBezTo>
                    <a:pt x="335" y="305"/>
                    <a:pt x="305" y="305"/>
                    <a:pt x="305" y="335"/>
                  </a:cubicBezTo>
                  <a:cubicBezTo>
                    <a:pt x="305" y="335"/>
                    <a:pt x="305" y="335"/>
                    <a:pt x="274" y="335"/>
                  </a:cubicBezTo>
                  <a:cubicBezTo>
                    <a:pt x="1" y="609"/>
                    <a:pt x="1" y="1065"/>
                    <a:pt x="274" y="1369"/>
                  </a:cubicBezTo>
                  <a:cubicBezTo>
                    <a:pt x="578" y="1642"/>
                    <a:pt x="1034" y="1642"/>
                    <a:pt x="1308" y="1369"/>
                  </a:cubicBezTo>
                  <a:cubicBezTo>
                    <a:pt x="1308" y="1369"/>
                    <a:pt x="1308" y="1369"/>
                    <a:pt x="1338" y="1338"/>
                  </a:cubicBezTo>
                  <a:cubicBezTo>
                    <a:pt x="1338" y="1338"/>
                    <a:pt x="1338" y="1338"/>
                    <a:pt x="1338" y="1338"/>
                  </a:cubicBezTo>
                  <a:cubicBezTo>
                    <a:pt x="1642" y="1065"/>
                    <a:pt x="1642" y="578"/>
                    <a:pt x="136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887050" y="2153050"/>
              <a:ext cx="43350" cy="44100"/>
            </a:xfrm>
            <a:custGeom>
              <a:avLst/>
              <a:gdLst/>
              <a:ahLst/>
              <a:cxnLst/>
              <a:rect l="l" t="t" r="r" b="b"/>
              <a:pathLst>
                <a:path w="1734" h="1764" extrusionOk="0">
                  <a:moveTo>
                    <a:pt x="1430" y="305"/>
                  </a:moveTo>
                  <a:cubicBezTo>
                    <a:pt x="1156" y="1"/>
                    <a:pt x="670" y="1"/>
                    <a:pt x="366" y="305"/>
                  </a:cubicBezTo>
                  <a:cubicBezTo>
                    <a:pt x="335" y="305"/>
                    <a:pt x="335" y="335"/>
                    <a:pt x="335" y="335"/>
                  </a:cubicBezTo>
                  <a:cubicBezTo>
                    <a:pt x="335" y="335"/>
                    <a:pt x="305" y="335"/>
                    <a:pt x="305" y="366"/>
                  </a:cubicBezTo>
                  <a:cubicBezTo>
                    <a:pt x="1" y="639"/>
                    <a:pt x="1" y="1125"/>
                    <a:pt x="305" y="1429"/>
                  </a:cubicBezTo>
                  <a:cubicBezTo>
                    <a:pt x="609" y="1733"/>
                    <a:pt x="1095" y="1764"/>
                    <a:pt x="1399" y="1460"/>
                  </a:cubicBezTo>
                  <a:cubicBezTo>
                    <a:pt x="1399" y="1460"/>
                    <a:pt x="1399" y="1429"/>
                    <a:pt x="1399" y="1429"/>
                  </a:cubicBezTo>
                  <a:cubicBezTo>
                    <a:pt x="1430" y="1429"/>
                    <a:pt x="1430" y="1429"/>
                    <a:pt x="1430" y="1399"/>
                  </a:cubicBezTo>
                  <a:cubicBezTo>
                    <a:pt x="1733" y="1095"/>
                    <a:pt x="1733" y="609"/>
                    <a:pt x="143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808800" y="2074025"/>
              <a:ext cx="46375" cy="46375"/>
            </a:xfrm>
            <a:custGeom>
              <a:avLst/>
              <a:gdLst/>
              <a:ahLst/>
              <a:cxnLst/>
              <a:rect l="l" t="t" r="r" b="b"/>
              <a:pathLst>
                <a:path w="1855" h="1855" extrusionOk="0">
                  <a:moveTo>
                    <a:pt x="1520" y="335"/>
                  </a:moveTo>
                  <a:cubicBezTo>
                    <a:pt x="1216" y="1"/>
                    <a:pt x="699" y="1"/>
                    <a:pt x="395" y="335"/>
                  </a:cubicBezTo>
                  <a:cubicBezTo>
                    <a:pt x="365" y="335"/>
                    <a:pt x="365" y="335"/>
                    <a:pt x="365" y="335"/>
                  </a:cubicBezTo>
                  <a:cubicBezTo>
                    <a:pt x="365" y="365"/>
                    <a:pt x="335" y="365"/>
                    <a:pt x="335" y="365"/>
                  </a:cubicBezTo>
                  <a:cubicBezTo>
                    <a:pt x="31" y="669"/>
                    <a:pt x="0" y="1186"/>
                    <a:pt x="335" y="1520"/>
                  </a:cubicBezTo>
                  <a:cubicBezTo>
                    <a:pt x="638" y="1824"/>
                    <a:pt x="1155" y="1855"/>
                    <a:pt x="1490" y="1520"/>
                  </a:cubicBezTo>
                  <a:cubicBezTo>
                    <a:pt x="1490" y="1520"/>
                    <a:pt x="1490" y="1520"/>
                    <a:pt x="1490" y="1490"/>
                  </a:cubicBezTo>
                  <a:cubicBezTo>
                    <a:pt x="1520" y="1490"/>
                    <a:pt x="1520" y="1490"/>
                    <a:pt x="1520" y="1490"/>
                  </a:cubicBezTo>
                  <a:cubicBezTo>
                    <a:pt x="1854" y="1156"/>
                    <a:pt x="185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731275" y="1995000"/>
              <a:ext cx="47900" cy="48650"/>
            </a:xfrm>
            <a:custGeom>
              <a:avLst/>
              <a:gdLst/>
              <a:ahLst/>
              <a:cxnLst/>
              <a:rect l="l" t="t" r="r" b="b"/>
              <a:pathLst>
                <a:path w="1916" h="1946" extrusionOk="0">
                  <a:moveTo>
                    <a:pt x="1581" y="335"/>
                  </a:moveTo>
                  <a:cubicBezTo>
                    <a:pt x="1247" y="1"/>
                    <a:pt x="700" y="1"/>
                    <a:pt x="366" y="335"/>
                  </a:cubicBezTo>
                  <a:cubicBezTo>
                    <a:pt x="366" y="335"/>
                    <a:pt x="366" y="365"/>
                    <a:pt x="366" y="365"/>
                  </a:cubicBezTo>
                  <a:cubicBezTo>
                    <a:pt x="335" y="365"/>
                    <a:pt x="335" y="365"/>
                    <a:pt x="335" y="396"/>
                  </a:cubicBezTo>
                  <a:cubicBezTo>
                    <a:pt x="1" y="700"/>
                    <a:pt x="1" y="1247"/>
                    <a:pt x="305" y="1581"/>
                  </a:cubicBezTo>
                  <a:cubicBezTo>
                    <a:pt x="639" y="1915"/>
                    <a:pt x="1186" y="1946"/>
                    <a:pt x="1521" y="1611"/>
                  </a:cubicBezTo>
                  <a:cubicBezTo>
                    <a:pt x="1551" y="1581"/>
                    <a:pt x="1551" y="1581"/>
                    <a:pt x="1551" y="1581"/>
                  </a:cubicBezTo>
                  <a:cubicBezTo>
                    <a:pt x="1551" y="1581"/>
                    <a:pt x="1581" y="1581"/>
                    <a:pt x="1581" y="1551"/>
                  </a:cubicBezTo>
                  <a:cubicBezTo>
                    <a:pt x="1916" y="1216"/>
                    <a:pt x="1916" y="669"/>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653025" y="1915975"/>
              <a:ext cx="50175" cy="50925"/>
            </a:xfrm>
            <a:custGeom>
              <a:avLst/>
              <a:gdLst/>
              <a:ahLst/>
              <a:cxnLst/>
              <a:rect l="l" t="t" r="r" b="b"/>
              <a:pathLst>
                <a:path w="2007" h="2037" extrusionOk="0">
                  <a:moveTo>
                    <a:pt x="1672" y="365"/>
                  </a:moveTo>
                  <a:cubicBezTo>
                    <a:pt x="1307" y="0"/>
                    <a:pt x="760" y="0"/>
                    <a:pt x="395" y="365"/>
                  </a:cubicBezTo>
                  <a:cubicBezTo>
                    <a:pt x="395" y="365"/>
                    <a:pt x="395" y="365"/>
                    <a:pt x="365" y="365"/>
                  </a:cubicBezTo>
                  <a:cubicBezTo>
                    <a:pt x="365" y="396"/>
                    <a:pt x="365" y="396"/>
                    <a:pt x="365" y="396"/>
                  </a:cubicBezTo>
                  <a:cubicBezTo>
                    <a:pt x="0" y="730"/>
                    <a:pt x="0" y="1307"/>
                    <a:pt x="334" y="1672"/>
                  </a:cubicBezTo>
                  <a:cubicBezTo>
                    <a:pt x="699" y="2037"/>
                    <a:pt x="1277" y="2037"/>
                    <a:pt x="1611" y="1672"/>
                  </a:cubicBezTo>
                  <a:cubicBezTo>
                    <a:pt x="1641" y="1672"/>
                    <a:pt x="1641" y="1672"/>
                    <a:pt x="1641" y="1642"/>
                  </a:cubicBezTo>
                  <a:cubicBezTo>
                    <a:pt x="1641" y="1642"/>
                    <a:pt x="1672" y="1642"/>
                    <a:pt x="1672" y="1642"/>
                  </a:cubicBezTo>
                  <a:cubicBezTo>
                    <a:pt x="2006" y="1277"/>
                    <a:pt x="2006" y="699"/>
                    <a:pt x="167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574750" y="1836950"/>
              <a:ext cx="53200" cy="53200"/>
            </a:xfrm>
            <a:custGeom>
              <a:avLst/>
              <a:gdLst/>
              <a:ahLst/>
              <a:cxnLst/>
              <a:rect l="l" t="t" r="r" b="b"/>
              <a:pathLst>
                <a:path w="2128" h="2128" extrusionOk="0">
                  <a:moveTo>
                    <a:pt x="1763" y="365"/>
                  </a:moveTo>
                  <a:cubicBezTo>
                    <a:pt x="1398" y="0"/>
                    <a:pt x="791" y="0"/>
                    <a:pt x="426" y="365"/>
                  </a:cubicBezTo>
                  <a:cubicBezTo>
                    <a:pt x="426" y="365"/>
                    <a:pt x="426" y="365"/>
                    <a:pt x="395" y="395"/>
                  </a:cubicBezTo>
                  <a:cubicBezTo>
                    <a:pt x="395" y="395"/>
                    <a:pt x="395" y="395"/>
                    <a:pt x="395" y="395"/>
                  </a:cubicBezTo>
                  <a:cubicBezTo>
                    <a:pt x="0" y="760"/>
                    <a:pt x="0" y="1368"/>
                    <a:pt x="365" y="1733"/>
                  </a:cubicBezTo>
                  <a:cubicBezTo>
                    <a:pt x="730" y="2098"/>
                    <a:pt x="1338" y="2128"/>
                    <a:pt x="1702" y="1733"/>
                  </a:cubicBezTo>
                  <a:cubicBezTo>
                    <a:pt x="1702" y="1733"/>
                    <a:pt x="1702" y="1733"/>
                    <a:pt x="1733" y="1733"/>
                  </a:cubicBezTo>
                  <a:cubicBezTo>
                    <a:pt x="1733" y="1702"/>
                    <a:pt x="1733" y="1702"/>
                    <a:pt x="1733" y="1702"/>
                  </a:cubicBezTo>
                  <a:cubicBezTo>
                    <a:pt x="2128" y="1338"/>
                    <a:pt x="2128" y="730"/>
                    <a:pt x="176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496475" y="1757925"/>
              <a:ext cx="55500" cy="55475"/>
            </a:xfrm>
            <a:custGeom>
              <a:avLst/>
              <a:gdLst/>
              <a:ahLst/>
              <a:cxnLst/>
              <a:rect l="l" t="t" r="r" b="b"/>
              <a:pathLst>
                <a:path w="2220" h="2219" extrusionOk="0">
                  <a:moveTo>
                    <a:pt x="1855" y="395"/>
                  </a:moveTo>
                  <a:cubicBezTo>
                    <a:pt x="1460" y="0"/>
                    <a:pt x="821" y="0"/>
                    <a:pt x="456" y="365"/>
                  </a:cubicBezTo>
                  <a:cubicBezTo>
                    <a:pt x="456" y="395"/>
                    <a:pt x="426" y="395"/>
                    <a:pt x="426" y="395"/>
                  </a:cubicBezTo>
                  <a:cubicBezTo>
                    <a:pt x="426" y="426"/>
                    <a:pt x="426" y="426"/>
                    <a:pt x="396" y="426"/>
                  </a:cubicBezTo>
                  <a:cubicBezTo>
                    <a:pt x="31" y="790"/>
                    <a:pt x="1" y="1429"/>
                    <a:pt x="396" y="1824"/>
                  </a:cubicBezTo>
                  <a:cubicBezTo>
                    <a:pt x="791" y="2189"/>
                    <a:pt x="1399" y="2219"/>
                    <a:pt x="1794" y="1824"/>
                  </a:cubicBezTo>
                  <a:cubicBezTo>
                    <a:pt x="1794" y="1824"/>
                    <a:pt x="1794" y="1793"/>
                    <a:pt x="1794" y="1793"/>
                  </a:cubicBezTo>
                  <a:cubicBezTo>
                    <a:pt x="1824" y="1793"/>
                    <a:pt x="1824" y="1793"/>
                    <a:pt x="1824" y="1793"/>
                  </a:cubicBezTo>
                  <a:cubicBezTo>
                    <a:pt x="2219" y="1398"/>
                    <a:pt x="2219" y="790"/>
                    <a:pt x="185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418975" y="1678875"/>
              <a:ext cx="57000" cy="57800"/>
            </a:xfrm>
            <a:custGeom>
              <a:avLst/>
              <a:gdLst/>
              <a:ahLst/>
              <a:cxnLst/>
              <a:rect l="l" t="t" r="r" b="b"/>
              <a:pathLst>
                <a:path w="2280" h="2312" extrusionOk="0">
                  <a:moveTo>
                    <a:pt x="1885" y="396"/>
                  </a:moveTo>
                  <a:cubicBezTo>
                    <a:pt x="1490" y="1"/>
                    <a:pt x="851" y="1"/>
                    <a:pt x="426" y="396"/>
                  </a:cubicBezTo>
                  <a:cubicBezTo>
                    <a:pt x="426" y="396"/>
                    <a:pt x="426" y="427"/>
                    <a:pt x="426" y="427"/>
                  </a:cubicBezTo>
                  <a:cubicBezTo>
                    <a:pt x="426" y="427"/>
                    <a:pt x="395" y="427"/>
                    <a:pt x="395" y="427"/>
                  </a:cubicBezTo>
                  <a:cubicBezTo>
                    <a:pt x="0" y="822"/>
                    <a:pt x="0" y="1490"/>
                    <a:pt x="395" y="1885"/>
                  </a:cubicBezTo>
                  <a:cubicBezTo>
                    <a:pt x="790" y="2311"/>
                    <a:pt x="1429" y="2311"/>
                    <a:pt x="1854" y="1916"/>
                  </a:cubicBezTo>
                  <a:cubicBezTo>
                    <a:pt x="1854" y="1885"/>
                    <a:pt x="1854" y="1885"/>
                    <a:pt x="1854" y="1885"/>
                  </a:cubicBezTo>
                  <a:cubicBezTo>
                    <a:pt x="1854" y="1885"/>
                    <a:pt x="1885" y="1855"/>
                    <a:pt x="1885" y="1855"/>
                  </a:cubicBezTo>
                  <a:cubicBezTo>
                    <a:pt x="2280" y="1460"/>
                    <a:pt x="2280" y="822"/>
                    <a:pt x="188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340700" y="1599850"/>
              <a:ext cx="60050" cy="60075"/>
            </a:xfrm>
            <a:custGeom>
              <a:avLst/>
              <a:gdLst/>
              <a:ahLst/>
              <a:cxnLst/>
              <a:rect l="l" t="t" r="r" b="b"/>
              <a:pathLst>
                <a:path w="2402" h="2403" extrusionOk="0">
                  <a:moveTo>
                    <a:pt x="1976" y="426"/>
                  </a:moveTo>
                  <a:cubicBezTo>
                    <a:pt x="1581" y="1"/>
                    <a:pt x="882" y="1"/>
                    <a:pt x="456" y="396"/>
                  </a:cubicBezTo>
                  <a:cubicBezTo>
                    <a:pt x="456" y="426"/>
                    <a:pt x="456" y="426"/>
                    <a:pt x="456" y="426"/>
                  </a:cubicBezTo>
                  <a:cubicBezTo>
                    <a:pt x="426" y="426"/>
                    <a:pt x="426" y="457"/>
                    <a:pt x="426" y="457"/>
                  </a:cubicBezTo>
                  <a:cubicBezTo>
                    <a:pt x="0" y="882"/>
                    <a:pt x="0" y="1551"/>
                    <a:pt x="426" y="1977"/>
                  </a:cubicBezTo>
                  <a:cubicBezTo>
                    <a:pt x="821" y="2372"/>
                    <a:pt x="1520" y="2402"/>
                    <a:pt x="1915" y="1977"/>
                  </a:cubicBezTo>
                  <a:cubicBezTo>
                    <a:pt x="1946" y="1977"/>
                    <a:pt x="1946" y="1946"/>
                    <a:pt x="1946" y="1946"/>
                  </a:cubicBezTo>
                  <a:cubicBezTo>
                    <a:pt x="1946" y="1946"/>
                    <a:pt x="1976" y="1946"/>
                    <a:pt x="1976" y="1946"/>
                  </a:cubicBezTo>
                  <a:cubicBezTo>
                    <a:pt x="2402" y="1521"/>
                    <a:pt x="2402" y="852"/>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62425" y="1520825"/>
              <a:ext cx="62350" cy="62350"/>
            </a:xfrm>
            <a:custGeom>
              <a:avLst/>
              <a:gdLst/>
              <a:ahLst/>
              <a:cxnLst/>
              <a:rect l="l" t="t" r="r" b="b"/>
              <a:pathLst>
                <a:path w="2494" h="2494" extrusionOk="0">
                  <a:moveTo>
                    <a:pt x="2068" y="426"/>
                  </a:moveTo>
                  <a:cubicBezTo>
                    <a:pt x="1642" y="1"/>
                    <a:pt x="913" y="1"/>
                    <a:pt x="487" y="426"/>
                  </a:cubicBezTo>
                  <a:cubicBezTo>
                    <a:pt x="487" y="426"/>
                    <a:pt x="487" y="426"/>
                    <a:pt x="457" y="457"/>
                  </a:cubicBezTo>
                  <a:cubicBezTo>
                    <a:pt x="457" y="457"/>
                    <a:pt x="457" y="457"/>
                    <a:pt x="457" y="457"/>
                  </a:cubicBezTo>
                  <a:cubicBezTo>
                    <a:pt x="1" y="882"/>
                    <a:pt x="1" y="1612"/>
                    <a:pt x="426" y="2037"/>
                  </a:cubicBezTo>
                  <a:cubicBezTo>
                    <a:pt x="882" y="2493"/>
                    <a:pt x="1581" y="2493"/>
                    <a:pt x="2007" y="2068"/>
                  </a:cubicBezTo>
                  <a:cubicBezTo>
                    <a:pt x="2007" y="2037"/>
                    <a:pt x="2037" y="2037"/>
                    <a:pt x="2037" y="2037"/>
                  </a:cubicBezTo>
                  <a:cubicBezTo>
                    <a:pt x="2037" y="2007"/>
                    <a:pt x="2037" y="2007"/>
                    <a:pt x="2068" y="2007"/>
                  </a:cubicBezTo>
                  <a:cubicBezTo>
                    <a:pt x="2493" y="1581"/>
                    <a:pt x="2493" y="882"/>
                    <a:pt x="2068"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184150" y="1441800"/>
              <a:ext cx="65375" cy="64625"/>
            </a:xfrm>
            <a:custGeom>
              <a:avLst/>
              <a:gdLst/>
              <a:ahLst/>
              <a:cxnLst/>
              <a:rect l="l" t="t" r="r" b="b"/>
              <a:pathLst>
                <a:path w="2615" h="2585" extrusionOk="0">
                  <a:moveTo>
                    <a:pt x="2159" y="456"/>
                  </a:moveTo>
                  <a:cubicBezTo>
                    <a:pt x="1703" y="1"/>
                    <a:pt x="974" y="1"/>
                    <a:pt x="518" y="426"/>
                  </a:cubicBezTo>
                  <a:cubicBezTo>
                    <a:pt x="518" y="456"/>
                    <a:pt x="518" y="456"/>
                    <a:pt x="487" y="456"/>
                  </a:cubicBezTo>
                  <a:cubicBezTo>
                    <a:pt x="487" y="456"/>
                    <a:pt x="487" y="487"/>
                    <a:pt x="487" y="487"/>
                  </a:cubicBezTo>
                  <a:cubicBezTo>
                    <a:pt x="31" y="943"/>
                    <a:pt x="1" y="1672"/>
                    <a:pt x="457" y="2128"/>
                  </a:cubicBezTo>
                  <a:cubicBezTo>
                    <a:pt x="913" y="2584"/>
                    <a:pt x="1642" y="2584"/>
                    <a:pt x="2098" y="2128"/>
                  </a:cubicBezTo>
                  <a:cubicBezTo>
                    <a:pt x="2098" y="2128"/>
                    <a:pt x="2098" y="2098"/>
                    <a:pt x="2129" y="2098"/>
                  </a:cubicBezTo>
                  <a:cubicBezTo>
                    <a:pt x="2129" y="2098"/>
                    <a:pt x="2129" y="2098"/>
                    <a:pt x="2159" y="2098"/>
                  </a:cubicBezTo>
                  <a:cubicBezTo>
                    <a:pt x="2585" y="1642"/>
                    <a:pt x="2615" y="912"/>
                    <a:pt x="2159"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2058825" y="3417525"/>
              <a:ext cx="6850" cy="6850"/>
            </a:xfrm>
            <a:custGeom>
              <a:avLst/>
              <a:gdLst/>
              <a:ahLst/>
              <a:cxnLst/>
              <a:rect l="l" t="t" r="r" b="b"/>
              <a:pathLst>
                <a:path w="274" h="274" extrusionOk="0">
                  <a:moveTo>
                    <a:pt x="213" y="30"/>
                  </a:moveTo>
                  <a:cubicBezTo>
                    <a:pt x="182" y="0"/>
                    <a:pt x="122" y="0"/>
                    <a:pt x="61" y="30"/>
                  </a:cubicBezTo>
                  <a:cubicBezTo>
                    <a:pt x="61" y="61"/>
                    <a:pt x="61" y="61"/>
                    <a:pt x="61" y="61"/>
                  </a:cubicBezTo>
                  <a:cubicBezTo>
                    <a:pt x="61" y="61"/>
                    <a:pt x="31" y="61"/>
                    <a:pt x="31" y="91"/>
                  </a:cubicBezTo>
                  <a:cubicBezTo>
                    <a:pt x="31" y="91"/>
                    <a:pt x="31" y="91"/>
                    <a:pt x="0" y="122"/>
                  </a:cubicBezTo>
                  <a:cubicBezTo>
                    <a:pt x="0" y="152"/>
                    <a:pt x="0" y="213"/>
                    <a:pt x="31" y="243"/>
                  </a:cubicBezTo>
                  <a:cubicBezTo>
                    <a:pt x="61" y="274"/>
                    <a:pt x="122" y="274"/>
                    <a:pt x="152" y="243"/>
                  </a:cubicBezTo>
                  <a:cubicBezTo>
                    <a:pt x="152" y="243"/>
                    <a:pt x="182" y="243"/>
                    <a:pt x="182" y="243"/>
                  </a:cubicBezTo>
                  <a:cubicBezTo>
                    <a:pt x="182" y="213"/>
                    <a:pt x="182" y="213"/>
                    <a:pt x="182" y="213"/>
                  </a:cubicBezTo>
                  <a:cubicBezTo>
                    <a:pt x="213" y="213"/>
                    <a:pt x="213" y="213"/>
                    <a:pt x="213" y="182"/>
                  </a:cubicBezTo>
                  <a:cubicBezTo>
                    <a:pt x="274" y="152"/>
                    <a:pt x="274" y="91"/>
                    <a:pt x="213"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1980550" y="3338475"/>
              <a:ext cx="9150" cy="9150"/>
            </a:xfrm>
            <a:custGeom>
              <a:avLst/>
              <a:gdLst/>
              <a:ahLst/>
              <a:cxnLst/>
              <a:rect l="l" t="t" r="r" b="b"/>
              <a:pathLst>
                <a:path w="366" h="366" extrusionOk="0">
                  <a:moveTo>
                    <a:pt x="304" y="62"/>
                  </a:moveTo>
                  <a:cubicBezTo>
                    <a:pt x="244" y="1"/>
                    <a:pt x="152" y="1"/>
                    <a:pt x="92" y="62"/>
                  </a:cubicBezTo>
                  <a:cubicBezTo>
                    <a:pt x="92" y="62"/>
                    <a:pt x="92" y="62"/>
                    <a:pt x="92" y="92"/>
                  </a:cubicBezTo>
                  <a:cubicBezTo>
                    <a:pt x="61" y="92"/>
                    <a:pt x="61" y="92"/>
                    <a:pt x="61" y="92"/>
                  </a:cubicBezTo>
                  <a:cubicBezTo>
                    <a:pt x="31" y="92"/>
                    <a:pt x="31" y="122"/>
                    <a:pt x="31" y="122"/>
                  </a:cubicBezTo>
                  <a:cubicBezTo>
                    <a:pt x="0" y="183"/>
                    <a:pt x="0" y="244"/>
                    <a:pt x="61" y="305"/>
                  </a:cubicBezTo>
                  <a:cubicBezTo>
                    <a:pt x="92" y="366"/>
                    <a:pt x="183" y="366"/>
                    <a:pt x="244" y="335"/>
                  </a:cubicBezTo>
                  <a:cubicBezTo>
                    <a:pt x="244" y="305"/>
                    <a:pt x="244" y="305"/>
                    <a:pt x="274" y="305"/>
                  </a:cubicBezTo>
                  <a:cubicBezTo>
                    <a:pt x="274" y="305"/>
                    <a:pt x="274" y="305"/>
                    <a:pt x="274" y="274"/>
                  </a:cubicBezTo>
                  <a:cubicBezTo>
                    <a:pt x="274" y="274"/>
                    <a:pt x="304" y="274"/>
                    <a:pt x="304" y="274"/>
                  </a:cubicBezTo>
                  <a:cubicBezTo>
                    <a:pt x="365" y="214"/>
                    <a:pt x="365" y="122"/>
                    <a:pt x="30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1902275" y="3259450"/>
              <a:ext cx="12175" cy="11425"/>
            </a:xfrm>
            <a:custGeom>
              <a:avLst/>
              <a:gdLst/>
              <a:ahLst/>
              <a:cxnLst/>
              <a:rect l="l" t="t" r="r" b="b"/>
              <a:pathLst>
                <a:path w="487" h="457" extrusionOk="0">
                  <a:moveTo>
                    <a:pt x="396" y="62"/>
                  </a:moveTo>
                  <a:cubicBezTo>
                    <a:pt x="335" y="1"/>
                    <a:pt x="183" y="1"/>
                    <a:pt x="122" y="62"/>
                  </a:cubicBezTo>
                  <a:cubicBezTo>
                    <a:pt x="122" y="92"/>
                    <a:pt x="122" y="92"/>
                    <a:pt x="122" y="92"/>
                  </a:cubicBezTo>
                  <a:cubicBezTo>
                    <a:pt x="92" y="92"/>
                    <a:pt x="92" y="92"/>
                    <a:pt x="92" y="122"/>
                  </a:cubicBezTo>
                  <a:cubicBezTo>
                    <a:pt x="61" y="122"/>
                    <a:pt x="61" y="122"/>
                    <a:pt x="61" y="153"/>
                  </a:cubicBezTo>
                  <a:cubicBezTo>
                    <a:pt x="1" y="214"/>
                    <a:pt x="1" y="335"/>
                    <a:pt x="61" y="396"/>
                  </a:cubicBezTo>
                  <a:cubicBezTo>
                    <a:pt x="153" y="457"/>
                    <a:pt x="244" y="457"/>
                    <a:pt x="305" y="396"/>
                  </a:cubicBezTo>
                  <a:cubicBezTo>
                    <a:pt x="335" y="396"/>
                    <a:pt x="335" y="396"/>
                    <a:pt x="335" y="396"/>
                  </a:cubicBezTo>
                  <a:cubicBezTo>
                    <a:pt x="365" y="366"/>
                    <a:pt x="365" y="366"/>
                    <a:pt x="365" y="366"/>
                  </a:cubicBezTo>
                  <a:cubicBezTo>
                    <a:pt x="365" y="335"/>
                    <a:pt x="396" y="366"/>
                    <a:pt x="396" y="335"/>
                  </a:cubicBezTo>
                  <a:cubicBezTo>
                    <a:pt x="457" y="274"/>
                    <a:pt x="487" y="153"/>
                    <a:pt x="396"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1824000" y="3180425"/>
              <a:ext cx="14475" cy="13700"/>
            </a:xfrm>
            <a:custGeom>
              <a:avLst/>
              <a:gdLst/>
              <a:ahLst/>
              <a:cxnLst/>
              <a:rect l="l" t="t" r="r" b="b"/>
              <a:pathLst>
                <a:path w="579" h="548" extrusionOk="0">
                  <a:moveTo>
                    <a:pt x="487" y="92"/>
                  </a:moveTo>
                  <a:cubicBezTo>
                    <a:pt x="396" y="1"/>
                    <a:pt x="244" y="1"/>
                    <a:pt x="153" y="92"/>
                  </a:cubicBezTo>
                  <a:cubicBezTo>
                    <a:pt x="122" y="92"/>
                    <a:pt x="122" y="92"/>
                    <a:pt x="122" y="92"/>
                  </a:cubicBezTo>
                  <a:cubicBezTo>
                    <a:pt x="122" y="122"/>
                    <a:pt x="122" y="122"/>
                    <a:pt x="92" y="122"/>
                  </a:cubicBezTo>
                  <a:cubicBezTo>
                    <a:pt x="92" y="122"/>
                    <a:pt x="92" y="153"/>
                    <a:pt x="92" y="153"/>
                  </a:cubicBezTo>
                  <a:cubicBezTo>
                    <a:pt x="1" y="244"/>
                    <a:pt x="1" y="365"/>
                    <a:pt x="92" y="457"/>
                  </a:cubicBezTo>
                  <a:cubicBezTo>
                    <a:pt x="183" y="548"/>
                    <a:pt x="305" y="548"/>
                    <a:pt x="396" y="487"/>
                  </a:cubicBezTo>
                  <a:cubicBezTo>
                    <a:pt x="426" y="487"/>
                    <a:pt x="426" y="457"/>
                    <a:pt x="426" y="457"/>
                  </a:cubicBezTo>
                  <a:cubicBezTo>
                    <a:pt x="457" y="457"/>
                    <a:pt x="457" y="457"/>
                    <a:pt x="457" y="426"/>
                  </a:cubicBezTo>
                  <a:cubicBezTo>
                    <a:pt x="457" y="426"/>
                    <a:pt x="457" y="42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1746500" y="3101400"/>
              <a:ext cx="15975" cy="15975"/>
            </a:xfrm>
            <a:custGeom>
              <a:avLst/>
              <a:gdLst/>
              <a:ahLst/>
              <a:cxnLst/>
              <a:rect l="l" t="t" r="r" b="b"/>
              <a:pathLst>
                <a:path w="639" h="639" extrusionOk="0">
                  <a:moveTo>
                    <a:pt x="548" y="92"/>
                  </a:moveTo>
                  <a:cubicBezTo>
                    <a:pt x="426" y="0"/>
                    <a:pt x="244" y="0"/>
                    <a:pt x="152" y="92"/>
                  </a:cubicBezTo>
                  <a:cubicBezTo>
                    <a:pt x="122" y="92"/>
                    <a:pt x="122" y="122"/>
                    <a:pt x="122" y="122"/>
                  </a:cubicBezTo>
                  <a:cubicBezTo>
                    <a:pt x="122" y="122"/>
                    <a:pt x="92" y="122"/>
                    <a:pt x="92" y="152"/>
                  </a:cubicBezTo>
                  <a:cubicBezTo>
                    <a:pt x="92" y="152"/>
                    <a:pt x="92" y="152"/>
                    <a:pt x="92" y="152"/>
                  </a:cubicBezTo>
                  <a:cubicBezTo>
                    <a:pt x="0" y="274"/>
                    <a:pt x="0" y="426"/>
                    <a:pt x="92" y="548"/>
                  </a:cubicBezTo>
                  <a:cubicBezTo>
                    <a:pt x="183" y="639"/>
                    <a:pt x="365" y="639"/>
                    <a:pt x="456" y="548"/>
                  </a:cubicBezTo>
                  <a:cubicBezTo>
                    <a:pt x="456" y="548"/>
                    <a:pt x="487" y="548"/>
                    <a:pt x="487" y="548"/>
                  </a:cubicBezTo>
                  <a:cubicBezTo>
                    <a:pt x="487" y="517"/>
                    <a:pt x="487" y="517"/>
                    <a:pt x="517" y="517"/>
                  </a:cubicBezTo>
                  <a:cubicBezTo>
                    <a:pt x="517" y="517"/>
                    <a:pt x="517" y="517"/>
                    <a:pt x="517" y="487"/>
                  </a:cubicBezTo>
                  <a:cubicBezTo>
                    <a:pt x="639" y="396"/>
                    <a:pt x="639" y="213"/>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1668225" y="3021600"/>
              <a:ext cx="19025" cy="19025"/>
            </a:xfrm>
            <a:custGeom>
              <a:avLst/>
              <a:gdLst/>
              <a:ahLst/>
              <a:cxnLst/>
              <a:rect l="l" t="t" r="r" b="b"/>
              <a:pathLst>
                <a:path w="761" h="761" extrusionOk="0">
                  <a:moveTo>
                    <a:pt x="609" y="153"/>
                  </a:moveTo>
                  <a:cubicBezTo>
                    <a:pt x="487" y="31"/>
                    <a:pt x="274" y="1"/>
                    <a:pt x="153" y="153"/>
                  </a:cubicBezTo>
                  <a:cubicBezTo>
                    <a:pt x="153" y="153"/>
                    <a:pt x="153" y="153"/>
                    <a:pt x="153" y="153"/>
                  </a:cubicBezTo>
                  <a:cubicBezTo>
                    <a:pt x="122" y="183"/>
                    <a:pt x="122" y="183"/>
                    <a:pt x="122" y="183"/>
                  </a:cubicBezTo>
                  <a:cubicBezTo>
                    <a:pt x="122" y="183"/>
                    <a:pt x="122" y="214"/>
                    <a:pt x="92" y="214"/>
                  </a:cubicBezTo>
                  <a:cubicBezTo>
                    <a:pt x="1" y="335"/>
                    <a:pt x="1" y="518"/>
                    <a:pt x="122" y="639"/>
                  </a:cubicBezTo>
                  <a:cubicBezTo>
                    <a:pt x="244" y="761"/>
                    <a:pt x="426" y="761"/>
                    <a:pt x="548" y="670"/>
                  </a:cubicBezTo>
                  <a:cubicBezTo>
                    <a:pt x="548" y="639"/>
                    <a:pt x="578" y="639"/>
                    <a:pt x="578" y="639"/>
                  </a:cubicBezTo>
                  <a:cubicBezTo>
                    <a:pt x="578" y="639"/>
                    <a:pt x="578" y="639"/>
                    <a:pt x="578" y="609"/>
                  </a:cubicBezTo>
                  <a:cubicBezTo>
                    <a:pt x="609" y="609"/>
                    <a:pt x="609" y="609"/>
                    <a:pt x="609" y="609"/>
                  </a:cubicBezTo>
                  <a:cubicBezTo>
                    <a:pt x="730" y="487"/>
                    <a:pt x="761" y="275"/>
                    <a:pt x="60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1589950" y="2942575"/>
              <a:ext cx="21325" cy="21300"/>
            </a:xfrm>
            <a:custGeom>
              <a:avLst/>
              <a:gdLst/>
              <a:ahLst/>
              <a:cxnLst/>
              <a:rect l="l" t="t" r="r" b="b"/>
              <a:pathLst>
                <a:path w="853" h="852" extrusionOk="0">
                  <a:moveTo>
                    <a:pt x="700" y="153"/>
                  </a:moveTo>
                  <a:cubicBezTo>
                    <a:pt x="578" y="31"/>
                    <a:pt x="335" y="1"/>
                    <a:pt x="183" y="153"/>
                  </a:cubicBezTo>
                  <a:cubicBezTo>
                    <a:pt x="183" y="153"/>
                    <a:pt x="183" y="183"/>
                    <a:pt x="183" y="183"/>
                  </a:cubicBezTo>
                  <a:cubicBezTo>
                    <a:pt x="153" y="183"/>
                    <a:pt x="153" y="183"/>
                    <a:pt x="153" y="214"/>
                  </a:cubicBezTo>
                  <a:cubicBezTo>
                    <a:pt x="153" y="214"/>
                    <a:pt x="123" y="214"/>
                    <a:pt x="123" y="214"/>
                  </a:cubicBezTo>
                  <a:cubicBezTo>
                    <a:pt x="1" y="366"/>
                    <a:pt x="1" y="578"/>
                    <a:pt x="153" y="730"/>
                  </a:cubicBezTo>
                  <a:cubicBezTo>
                    <a:pt x="275" y="852"/>
                    <a:pt x="487" y="852"/>
                    <a:pt x="639" y="730"/>
                  </a:cubicBezTo>
                  <a:cubicBezTo>
                    <a:pt x="639" y="730"/>
                    <a:pt x="639" y="730"/>
                    <a:pt x="670" y="730"/>
                  </a:cubicBezTo>
                  <a:cubicBezTo>
                    <a:pt x="670" y="700"/>
                    <a:pt x="670" y="700"/>
                    <a:pt x="670" y="700"/>
                  </a:cubicBezTo>
                  <a:cubicBezTo>
                    <a:pt x="670" y="700"/>
                    <a:pt x="700" y="700"/>
                    <a:pt x="700" y="670"/>
                  </a:cubicBezTo>
                  <a:cubicBezTo>
                    <a:pt x="852" y="548"/>
                    <a:pt x="852" y="305"/>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1511700" y="2863550"/>
              <a:ext cx="23575" cy="23575"/>
            </a:xfrm>
            <a:custGeom>
              <a:avLst/>
              <a:gdLst/>
              <a:ahLst/>
              <a:cxnLst/>
              <a:rect l="l" t="t" r="r" b="b"/>
              <a:pathLst>
                <a:path w="943" h="943" extrusionOk="0">
                  <a:moveTo>
                    <a:pt x="790" y="183"/>
                  </a:moveTo>
                  <a:cubicBezTo>
                    <a:pt x="639" y="1"/>
                    <a:pt x="365" y="1"/>
                    <a:pt x="213" y="183"/>
                  </a:cubicBezTo>
                  <a:cubicBezTo>
                    <a:pt x="213" y="183"/>
                    <a:pt x="213" y="183"/>
                    <a:pt x="183" y="183"/>
                  </a:cubicBezTo>
                  <a:cubicBezTo>
                    <a:pt x="183" y="213"/>
                    <a:pt x="183" y="213"/>
                    <a:pt x="183" y="213"/>
                  </a:cubicBezTo>
                  <a:cubicBezTo>
                    <a:pt x="152" y="213"/>
                    <a:pt x="152" y="213"/>
                    <a:pt x="152" y="244"/>
                  </a:cubicBezTo>
                  <a:cubicBezTo>
                    <a:pt x="0" y="396"/>
                    <a:pt x="31" y="639"/>
                    <a:pt x="183" y="791"/>
                  </a:cubicBezTo>
                  <a:cubicBezTo>
                    <a:pt x="304" y="943"/>
                    <a:pt x="547" y="943"/>
                    <a:pt x="730" y="821"/>
                  </a:cubicBezTo>
                  <a:cubicBezTo>
                    <a:pt x="730" y="791"/>
                    <a:pt x="730" y="791"/>
                    <a:pt x="730" y="791"/>
                  </a:cubicBezTo>
                  <a:cubicBezTo>
                    <a:pt x="760" y="791"/>
                    <a:pt x="760" y="791"/>
                    <a:pt x="760" y="761"/>
                  </a:cubicBezTo>
                  <a:cubicBezTo>
                    <a:pt x="760" y="761"/>
                    <a:pt x="790" y="761"/>
                    <a:pt x="790" y="761"/>
                  </a:cubicBezTo>
                  <a:cubicBezTo>
                    <a:pt x="942" y="609"/>
                    <a:pt x="942" y="335"/>
                    <a:pt x="790"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1434175" y="2784525"/>
              <a:ext cx="25875" cy="25850"/>
            </a:xfrm>
            <a:custGeom>
              <a:avLst/>
              <a:gdLst/>
              <a:ahLst/>
              <a:cxnLst/>
              <a:rect l="l" t="t" r="r" b="b"/>
              <a:pathLst>
                <a:path w="1035" h="1034" extrusionOk="0">
                  <a:moveTo>
                    <a:pt x="852" y="183"/>
                  </a:moveTo>
                  <a:cubicBezTo>
                    <a:pt x="670" y="1"/>
                    <a:pt x="396" y="1"/>
                    <a:pt x="214" y="183"/>
                  </a:cubicBezTo>
                  <a:cubicBezTo>
                    <a:pt x="214" y="183"/>
                    <a:pt x="183" y="213"/>
                    <a:pt x="183" y="213"/>
                  </a:cubicBezTo>
                  <a:cubicBezTo>
                    <a:pt x="183" y="213"/>
                    <a:pt x="183" y="213"/>
                    <a:pt x="153" y="213"/>
                  </a:cubicBezTo>
                  <a:cubicBezTo>
                    <a:pt x="153" y="244"/>
                    <a:pt x="153" y="244"/>
                    <a:pt x="153" y="244"/>
                  </a:cubicBezTo>
                  <a:cubicBezTo>
                    <a:pt x="1" y="426"/>
                    <a:pt x="1" y="700"/>
                    <a:pt x="153" y="852"/>
                  </a:cubicBezTo>
                  <a:cubicBezTo>
                    <a:pt x="335" y="1034"/>
                    <a:pt x="609" y="1034"/>
                    <a:pt x="761" y="882"/>
                  </a:cubicBezTo>
                  <a:cubicBezTo>
                    <a:pt x="791" y="882"/>
                    <a:pt x="791" y="882"/>
                    <a:pt x="791" y="882"/>
                  </a:cubicBezTo>
                  <a:cubicBezTo>
                    <a:pt x="822" y="852"/>
                    <a:pt x="822" y="852"/>
                    <a:pt x="822" y="852"/>
                  </a:cubicBezTo>
                  <a:cubicBezTo>
                    <a:pt x="822" y="852"/>
                    <a:pt x="822" y="852"/>
                    <a:pt x="852" y="821"/>
                  </a:cubicBezTo>
                  <a:cubicBezTo>
                    <a:pt x="1034" y="63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1355925" y="2705500"/>
              <a:ext cx="28125" cy="28150"/>
            </a:xfrm>
            <a:custGeom>
              <a:avLst/>
              <a:gdLst/>
              <a:ahLst/>
              <a:cxnLst/>
              <a:rect l="l" t="t" r="r" b="b"/>
              <a:pathLst>
                <a:path w="1125" h="1126" extrusionOk="0">
                  <a:moveTo>
                    <a:pt x="942" y="213"/>
                  </a:moveTo>
                  <a:cubicBezTo>
                    <a:pt x="730" y="0"/>
                    <a:pt x="426" y="0"/>
                    <a:pt x="243" y="213"/>
                  </a:cubicBezTo>
                  <a:cubicBezTo>
                    <a:pt x="213" y="213"/>
                    <a:pt x="213" y="213"/>
                    <a:pt x="213" y="213"/>
                  </a:cubicBezTo>
                  <a:cubicBezTo>
                    <a:pt x="213" y="244"/>
                    <a:pt x="213" y="244"/>
                    <a:pt x="182" y="244"/>
                  </a:cubicBezTo>
                  <a:cubicBezTo>
                    <a:pt x="182" y="244"/>
                    <a:pt x="182" y="274"/>
                    <a:pt x="182" y="274"/>
                  </a:cubicBezTo>
                  <a:cubicBezTo>
                    <a:pt x="0" y="456"/>
                    <a:pt x="0" y="760"/>
                    <a:pt x="182" y="943"/>
                  </a:cubicBezTo>
                  <a:cubicBezTo>
                    <a:pt x="365" y="1125"/>
                    <a:pt x="669" y="1125"/>
                    <a:pt x="851" y="973"/>
                  </a:cubicBezTo>
                  <a:cubicBezTo>
                    <a:pt x="882" y="943"/>
                    <a:pt x="882" y="943"/>
                    <a:pt x="882" y="943"/>
                  </a:cubicBezTo>
                  <a:cubicBezTo>
                    <a:pt x="882" y="943"/>
                    <a:pt x="882" y="943"/>
                    <a:pt x="912" y="912"/>
                  </a:cubicBezTo>
                  <a:cubicBezTo>
                    <a:pt x="912" y="912"/>
                    <a:pt x="912" y="912"/>
                    <a:pt x="912" y="912"/>
                  </a:cubicBezTo>
                  <a:cubicBezTo>
                    <a:pt x="1125" y="699"/>
                    <a:pt x="1125" y="396"/>
                    <a:pt x="94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1277650" y="2626475"/>
              <a:ext cx="30425" cy="30425"/>
            </a:xfrm>
            <a:custGeom>
              <a:avLst/>
              <a:gdLst/>
              <a:ahLst/>
              <a:cxnLst/>
              <a:rect l="l" t="t" r="r" b="b"/>
              <a:pathLst>
                <a:path w="1217" h="1217" extrusionOk="0">
                  <a:moveTo>
                    <a:pt x="1003" y="213"/>
                  </a:moveTo>
                  <a:cubicBezTo>
                    <a:pt x="791" y="0"/>
                    <a:pt x="456" y="0"/>
                    <a:pt x="243" y="213"/>
                  </a:cubicBezTo>
                  <a:cubicBezTo>
                    <a:pt x="243" y="213"/>
                    <a:pt x="243" y="243"/>
                    <a:pt x="243" y="243"/>
                  </a:cubicBezTo>
                  <a:cubicBezTo>
                    <a:pt x="243" y="243"/>
                    <a:pt x="213" y="243"/>
                    <a:pt x="213" y="243"/>
                  </a:cubicBezTo>
                  <a:cubicBezTo>
                    <a:pt x="213" y="274"/>
                    <a:pt x="213" y="274"/>
                    <a:pt x="183" y="274"/>
                  </a:cubicBezTo>
                  <a:cubicBezTo>
                    <a:pt x="0" y="487"/>
                    <a:pt x="0" y="821"/>
                    <a:pt x="213" y="1003"/>
                  </a:cubicBezTo>
                  <a:cubicBezTo>
                    <a:pt x="395" y="1216"/>
                    <a:pt x="730" y="1216"/>
                    <a:pt x="943" y="1034"/>
                  </a:cubicBezTo>
                  <a:cubicBezTo>
                    <a:pt x="943" y="1034"/>
                    <a:pt x="973" y="1034"/>
                    <a:pt x="973" y="1034"/>
                  </a:cubicBezTo>
                  <a:cubicBezTo>
                    <a:pt x="973" y="1003"/>
                    <a:pt x="973" y="1003"/>
                    <a:pt x="973" y="1003"/>
                  </a:cubicBezTo>
                  <a:cubicBezTo>
                    <a:pt x="1003" y="1003"/>
                    <a:pt x="1003" y="973"/>
                    <a:pt x="1003" y="973"/>
                  </a:cubicBezTo>
                  <a:cubicBezTo>
                    <a:pt x="1216" y="760"/>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1200125" y="2547450"/>
              <a:ext cx="32700" cy="32700"/>
            </a:xfrm>
            <a:custGeom>
              <a:avLst/>
              <a:gdLst/>
              <a:ahLst/>
              <a:cxnLst/>
              <a:rect l="l" t="t" r="r" b="b"/>
              <a:pathLst>
                <a:path w="1308" h="1308" extrusionOk="0">
                  <a:moveTo>
                    <a:pt x="1065" y="243"/>
                  </a:moveTo>
                  <a:cubicBezTo>
                    <a:pt x="852" y="0"/>
                    <a:pt x="487" y="0"/>
                    <a:pt x="244" y="243"/>
                  </a:cubicBezTo>
                  <a:cubicBezTo>
                    <a:pt x="244" y="243"/>
                    <a:pt x="244" y="243"/>
                    <a:pt x="244" y="243"/>
                  </a:cubicBezTo>
                  <a:cubicBezTo>
                    <a:pt x="214" y="274"/>
                    <a:pt x="214" y="274"/>
                    <a:pt x="214" y="274"/>
                  </a:cubicBezTo>
                  <a:cubicBezTo>
                    <a:pt x="214" y="274"/>
                    <a:pt x="214" y="304"/>
                    <a:pt x="183" y="304"/>
                  </a:cubicBezTo>
                  <a:cubicBezTo>
                    <a:pt x="1" y="517"/>
                    <a:pt x="1" y="851"/>
                    <a:pt x="214" y="1094"/>
                  </a:cubicBezTo>
                  <a:cubicBezTo>
                    <a:pt x="427" y="1307"/>
                    <a:pt x="761" y="1307"/>
                    <a:pt x="1004" y="1094"/>
                  </a:cubicBezTo>
                  <a:cubicBezTo>
                    <a:pt x="1004" y="1094"/>
                    <a:pt x="1004" y="1094"/>
                    <a:pt x="1034" y="1094"/>
                  </a:cubicBezTo>
                  <a:cubicBezTo>
                    <a:pt x="1034" y="1094"/>
                    <a:pt x="1034" y="1064"/>
                    <a:pt x="1034" y="1064"/>
                  </a:cubicBezTo>
                  <a:cubicBezTo>
                    <a:pt x="1034" y="1064"/>
                    <a:pt x="1065" y="1064"/>
                    <a:pt x="1065" y="1064"/>
                  </a:cubicBezTo>
                  <a:cubicBezTo>
                    <a:pt x="1278" y="821"/>
                    <a:pt x="1308" y="456"/>
                    <a:pt x="106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1121875" y="2468400"/>
              <a:ext cx="34975" cy="35000"/>
            </a:xfrm>
            <a:custGeom>
              <a:avLst/>
              <a:gdLst/>
              <a:ahLst/>
              <a:cxnLst/>
              <a:rect l="l" t="t" r="r" b="b"/>
              <a:pathLst>
                <a:path w="1399" h="1400" extrusionOk="0">
                  <a:moveTo>
                    <a:pt x="1155" y="244"/>
                  </a:moveTo>
                  <a:cubicBezTo>
                    <a:pt x="912" y="1"/>
                    <a:pt x="517" y="1"/>
                    <a:pt x="274" y="244"/>
                  </a:cubicBezTo>
                  <a:cubicBezTo>
                    <a:pt x="274" y="244"/>
                    <a:pt x="274" y="275"/>
                    <a:pt x="243" y="275"/>
                  </a:cubicBezTo>
                  <a:cubicBezTo>
                    <a:pt x="243" y="275"/>
                    <a:pt x="243" y="275"/>
                    <a:pt x="243" y="275"/>
                  </a:cubicBezTo>
                  <a:cubicBezTo>
                    <a:pt x="213" y="305"/>
                    <a:pt x="213" y="305"/>
                    <a:pt x="213" y="305"/>
                  </a:cubicBezTo>
                  <a:cubicBezTo>
                    <a:pt x="0" y="548"/>
                    <a:pt x="0" y="913"/>
                    <a:pt x="243" y="1156"/>
                  </a:cubicBezTo>
                  <a:cubicBezTo>
                    <a:pt x="456" y="1399"/>
                    <a:pt x="851" y="1399"/>
                    <a:pt x="1094" y="1186"/>
                  </a:cubicBezTo>
                  <a:cubicBezTo>
                    <a:pt x="1094" y="1186"/>
                    <a:pt x="1094" y="1186"/>
                    <a:pt x="1125" y="1186"/>
                  </a:cubicBezTo>
                  <a:cubicBezTo>
                    <a:pt x="1125" y="1156"/>
                    <a:pt x="1125" y="1156"/>
                    <a:pt x="1125" y="1156"/>
                  </a:cubicBezTo>
                  <a:cubicBezTo>
                    <a:pt x="1125" y="1156"/>
                    <a:pt x="1155" y="1126"/>
                    <a:pt x="1155" y="1126"/>
                  </a:cubicBezTo>
                  <a:cubicBezTo>
                    <a:pt x="1398" y="882"/>
                    <a:pt x="1398" y="487"/>
                    <a:pt x="115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1043600" y="2389375"/>
              <a:ext cx="37250" cy="37275"/>
            </a:xfrm>
            <a:custGeom>
              <a:avLst/>
              <a:gdLst/>
              <a:ahLst/>
              <a:cxnLst/>
              <a:rect l="l" t="t" r="r" b="b"/>
              <a:pathLst>
                <a:path w="1490" h="1491" extrusionOk="0">
                  <a:moveTo>
                    <a:pt x="1247" y="274"/>
                  </a:moveTo>
                  <a:cubicBezTo>
                    <a:pt x="973" y="1"/>
                    <a:pt x="578" y="1"/>
                    <a:pt x="304" y="244"/>
                  </a:cubicBezTo>
                  <a:cubicBezTo>
                    <a:pt x="304" y="274"/>
                    <a:pt x="304" y="274"/>
                    <a:pt x="274" y="274"/>
                  </a:cubicBezTo>
                  <a:cubicBezTo>
                    <a:pt x="274" y="305"/>
                    <a:pt x="274" y="305"/>
                    <a:pt x="274" y="305"/>
                  </a:cubicBezTo>
                  <a:cubicBezTo>
                    <a:pt x="244" y="305"/>
                    <a:pt x="244" y="305"/>
                    <a:pt x="244" y="335"/>
                  </a:cubicBezTo>
                  <a:cubicBezTo>
                    <a:pt x="0" y="578"/>
                    <a:pt x="0" y="973"/>
                    <a:pt x="244" y="1247"/>
                  </a:cubicBezTo>
                  <a:cubicBezTo>
                    <a:pt x="487" y="1490"/>
                    <a:pt x="912" y="1490"/>
                    <a:pt x="1155" y="1247"/>
                  </a:cubicBezTo>
                  <a:cubicBezTo>
                    <a:pt x="1186" y="1247"/>
                    <a:pt x="1186" y="1247"/>
                    <a:pt x="1186" y="1247"/>
                  </a:cubicBezTo>
                  <a:cubicBezTo>
                    <a:pt x="1186" y="1247"/>
                    <a:pt x="1186" y="1217"/>
                    <a:pt x="1216" y="1217"/>
                  </a:cubicBezTo>
                  <a:cubicBezTo>
                    <a:pt x="1216" y="1217"/>
                    <a:pt x="1216" y="1217"/>
                    <a:pt x="1247" y="1217"/>
                  </a:cubicBezTo>
                  <a:cubicBezTo>
                    <a:pt x="1490" y="943"/>
                    <a:pt x="1490" y="518"/>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965325" y="2310350"/>
              <a:ext cx="40300" cy="39550"/>
            </a:xfrm>
            <a:custGeom>
              <a:avLst/>
              <a:gdLst/>
              <a:ahLst/>
              <a:cxnLst/>
              <a:rect l="l" t="t" r="r" b="b"/>
              <a:pathLst>
                <a:path w="1612" h="1582" extrusionOk="0">
                  <a:moveTo>
                    <a:pt x="1338" y="274"/>
                  </a:moveTo>
                  <a:cubicBezTo>
                    <a:pt x="1065" y="1"/>
                    <a:pt x="609" y="1"/>
                    <a:pt x="335" y="274"/>
                  </a:cubicBezTo>
                  <a:cubicBezTo>
                    <a:pt x="305" y="274"/>
                    <a:pt x="305" y="274"/>
                    <a:pt x="305" y="305"/>
                  </a:cubicBezTo>
                  <a:cubicBezTo>
                    <a:pt x="305" y="305"/>
                    <a:pt x="305" y="305"/>
                    <a:pt x="274" y="305"/>
                  </a:cubicBezTo>
                  <a:cubicBezTo>
                    <a:pt x="274" y="335"/>
                    <a:pt x="274" y="335"/>
                    <a:pt x="274" y="335"/>
                  </a:cubicBezTo>
                  <a:cubicBezTo>
                    <a:pt x="1" y="609"/>
                    <a:pt x="1" y="1034"/>
                    <a:pt x="274" y="1308"/>
                  </a:cubicBezTo>
                  <a:cubicBezTo>
                    <a:pt x="548" y="1581"/>
                    <a:pt x="973" y="1581"/>
                    <a:pt x="1247" y="1338"/>
                  </a:cubicBezTo>
                  <a:cubicBezTo>
                    <a:pt x="1247" y="1338"/>
                    <a:pt x="1277" y="1338"/>
                    <a:pt x="1277" y="1308"/>
                  </a:cubicBezTo>
                  <a:cubicBezTo>
                    <a:pt x="1277" y="1308"/>
                    <a:pt x="1277" y="1308"/>
                    <a:pt x="1308" y="1308"/>
                  </a:cubicBezTo>
                  <a:cubicBezTo>
                    <a:pt x="1308" y="1277"/>
                    <a:pt x="1308" y="1277"/>
                    <a:pt x="1308" y="1277"/>
                  </a:cubicBezTo>
                  <a:cubicBezTo>
                    <a:pt x="1612" y="1004"/>
                    <a:pt x="1612" y="54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887825" y="2231325"/>
              <a:ext cx="41825" cy="41825"/>
            </a:xfrm>
            <a:custGeom>
              <a:avLst/>
              <a:gdLst/>
              <a:ahLst/>
              <a:cxnLst/>
              <a:rect l="l" t="t" r="r" b="b"/>
              <a:pathLst>
                <a:path w="1673" h="1673" extrusionOk="0">
                  <a:moveTo>
                    <a:pt x="1399" y="305"/>
                  </a:moveTo>
                  <a:cubicBezTo>
                    <a:pt x="1095" y="1"/>
                    <a:pt x="608" y="1"/>
                    <a:pt x="335" y="274"/>
                  </a:cubicBezTo>
                  <a:cubicBezTo>
                    <a:pt x="304" y="305"/>
                    <a:pt x="304" y="305"/>
                    <a:pt x="304" y="305"/>
                  </a:cubicBezTo>
                  <a:cubicBezTo>
                    <a:pt x="304" y="305"/>
                    <a:pt x="274" y="335"/>
                    <a:pt x="274" y="335"/>
                  </a:cubicBezTo>
                  <a:cubicBezTo>
                    <a:pt x="274" y="335"/>
                    <a:pt x="274" y="335"/>
                    <a:pt x="274" y="365"/>
                  </a:cubicBezTo>
                  <a:cubicBezTo>
                    <a:pt x="0" y="639"/>
                    <a:pt x="0" y="1095"/>
                    <a:pt x="274" y="1399"/>
                  </a:cubicBezTo>
                  <a:cubicBezTo>
                    <a:pt x="547" y="1672"/>
                    <a:pt x="1003" y="1672"/>
                    <a:pt x="1307" y="1399"/>
                  </a:cubicBezTo>
                  <a:cubicBezTo>
                    <a:pt x="1307" y="1399"/>
                    <a:pt x="1338" y="1399"/>
                    <a:pt x="1338" y="1399"/>
                  </a:cubicBezTo>
                  <a:cubicBezTo>
                    <a:pt x="1338" y="1399"/>
                    <a:pt x="1338" y="1368"/>
                    <a:pt x="1338" y="1368"/>
                  </a:cubicBezTo>
                  <a:cubicBezTo>
                    <a:pt x="1368" y="1368"/>
                    <a:pt x="1368" y="1368"/>
                    <a:pt x="1368" y="1368"/>
                  </a:cubicBezTo>
                  <a:cubicBezTo>
                    <a:pt x="1672" y="1064"/>
                    <a:pt x="1672" y="578"/>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809550" y="2152300"/>
              <a:ext cx="44100" cy="44100"/>
            </a:xfrm>
            <a:custGeom>
              <a:avLst/>
              <a:gdLst/>
              <a:ahLst/>
              <a:cxnLst/>
              <a:rect l="l" t="t" r="r" b="b"/>
              <a:pathLst>
                <a:path w="1764" h="1764" extrusionOk="0">
                  <a:moveTo>
                    <a:pt x="1460" y="304"/>
                  </a:moveTo>
                  <a:cubicBezTo>
                    <a:pt x="1156" y="0"/>
                    <a:pt x="669" y="0"/>
                    <a:pt x="335" y="304"/>
                  </a:cubicBezTo>
                  <a:cubicBezTo>
                    <a:pt x="335" y="304"/>
                    <a:pt x="335" y="304"/>
                    <a:pt x="335" y="335"/>
                  </a:cubicBezTo>
                  <a:cubicBezTo>
                    <a:pt x="305" y="335"/>
                    <a:pt x="305" y="335"/>
                    <a:pt x="305" y="335"/>
                  </a:cubicBezTo>
                  <a:cubicBezTo>
                    <a:pt x="305" y="335"/>
                    <a:pt x="305" y="365"/>
                    <a:pt x="274" y="365"/>
                  </a:cubicBezTo>
                  <a:cubicBezTo>
                    <a:pt x="1" y="669"/>
                    <a:pt x="1" y="1155"/>
                    <a:pt x="305" y="1459"/>
                  </a:cubicBezTo>
                  <a:cubicBezTo>
                    <a:pt x="608" y="1763"/>
                    <a:pt x="1095" y="1763"/>
                    <a:pt x="1399" y="1490"/>
                  </a:cubicBezTo>
                  <a:cubicBezTo>
                    <a:pt x="1399" y="1490"/>
                    <a:pt x="1399" y="1490"/>
                    <a:pt x="1429" y="1459"/>
                  </a:cubicBezTo>
                  <a:cubicBezTo>
                    <a:pt x="1429" y="1459"/>
                    <a:pt x="1429" y="1459"/>
                    <a:pt x="1429" y="1459"/>
                  </a:cubicBezTo>
                  <a:cubicBezTo>
                    <a:pt x="1429" y="1429"/>
                    <a:pt x="1460" y="1429"/>
                    <a:pt x="1460" y="1429"/>
                  </a:cubicBezTo>
                  <a:cubicBezTo>
                    <a:pt x="1764" y="1125"/>
                    <a:pt x="1764" y="608"/>
                    <a:pt x="146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731275" y="2073275"/>
              <a:ext cx="47150" cy="47125"/>
            </a:xfrm>
            <a:custGeom>
              <a:avLst/>
              <a:gdLst/>
              <a:ahLst/>
              <a:cxnLst/>
              <a:rect l="l" t="t" r="r" b="b"/>
              <a:pathLst>
                <a:path w="1886" h="1885" extrusionOk="0">
                  <a:moveTo>
                    <a:pt x="1551" y="304"/>
                  </a:moveTo>
                  <a:cubicBezTo>
                    <a:pt x="1217" y="0"/>
                    <a:pt x="700" y="0"/>
                    <a:pt x="366" y="304"/>
                  </a:cubicBezTo>
                  <a:cubicBezTo>
                    <a:pt x="366" y="335"/>
                    <a:pt x="366" y="335"/>
                    <a:pt x="366" y="335"/>
                  </a:cubicBezTo>
                  <a:cubicBezTo>
                    <a:pt x="335" y="335"/>
                    <a:pt x="335" y="365"/>
                    <a:pt x="335" y="365"/>
                  </a:cubicBezTo>
                  <a:cubicBezTo>
                    <a:pt x="335" y="365"/>
                    <a:pt x="305" y="365"/>
                    <a:pt x="305" y="395"/>
                  </a:cubicBezTo>
                  <a:cubicBezTo>
                    <a:pt x="1" y="699"/>
                    <a:pt x="1" y="1216"/>
                    <a:pt x="335" y="1520"/>
                  </a:cubicBezTo>
                  <a:cubicBezTo>
                    <a:pt x="639" y="1854"/>
                    <a:pt x="1156" y="1885"/>
                    <a:pt x="1490" y="1581"/>
                  </a:cubicBezTo>
                  <a:cubicBezTo>
                    <a:pt x="1490" y="1550"/>
                    <a:pt x="1490" y="1550"/>
                    <a:pt x="1490" y="1550"/>
                  </a:cubicBezTo>
                  <a:cubicBezTo>
                    <a:pt x="1521" y="1550"/>
                    <a:pt x="1521" y="1520"/>
                    <a:pt x="1521" y="1520"/>
                  </a:cubicBezTo>
                  <a:cubicBezTo>
                    <a:pt x="1521" y="1520"/>
                    <a:pt x="1551" y="1520"/>
                    <a:pt x="1551" y="1490"/>
                  </a:cubicBezTo>
                  <a:cubicBezTo>
                    <a:pt x="1885" y="1186"/>
                    <a:pt x="1885" y="639"/>
                    <a:pt x="155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653025" y="1994250"/>
              <a:ext cx="49400" cy="48650"/>
            </a:xfrm>
            <a:custGeom>
              <a:avLst/>
              <a:gdLst/>
              <a:ahLst/>
              <a:cxnLst/>
              <a:rect l="l" t="t" r="r" b="b"/>
              <a:pathLst>
                <a:path w="1976" h="1946" extrusionOk="0">
                  <a:moveTo>
                    <a:pt x="1641" y="334"/>
                  </a:moveTo>
                  <a:cubicBezTo>
                    <a:pt x="1307" y="0"/>
                    <a:pt x="730" y="0"/>
                    <a:pt x="395" y="334"/>
                  </a:cubicBezTo>
                  <a:cubicBezTo>
                    <a:pt x="395" y="334"/>
                    <a:pt x="395" y="334"/>
                    <a:pt x="365" y="365"/>
                  </a:cubicBezTo>
                  <a:cubicBezTo>
                    <a:pt x="365" y="365"/>
                    <a:pt x="365" y="365"/>
                    <a:pt x="365" y="365"/>
                  </a:cubicBezTo>
                  <a:cubicBezTo>
                    <a:pt x="334" y="365"/>
                    <a:pt x="334" y="395"/>
                    <a:pt x="334" y="395"/>
                  </a:cubicBezTo>
                  <a:cubicBezTo>
                    <a:pt x="0" y="730"/>
                    <a:pt x="0" y="1277"/>
                    <a:pt x="334" y="1611"/>
                  </a:cubicBezTo>
                  <a:cubicBezTo>
                    <a:pt x="669" y="1945"/>
                    <a:pt x="1216" y="1945"/>
                    <a:pt x="1550" y="1641"/>
                  </a:cubicBezTo>
                  <a:cubicBezTo>
                    <a:pt x="1581" y="1641"/>
                    <a:pt x="1581" y="1641"/>
                    <a:pt x="1581" y="1611"/>
                  </a:cubicBezTo>
                  <a:cubicBezTo>
                    <a:pt x="1581" y="1611"/>
                    <a:pt x="1611" y="1611"/>
                    <a:pt x="1611" y="1611"/>
                  </a:cubicBezTo>
                  <a:cubicBezTo>
                    <a:pt x="1611" y="1581"/>
                    <a:pt x="1611" y="1581"/>
                    <a:pt x="1641" y="1581"/>
                  </a:cubicBezTo>
                  <a:cubicBezTo>
                    <a:pt x="1976" y="1246"/>
                    <a:pt x="1976" y="669"/>
                    <a:pt x="164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575500" y="1914450"/>
              <a:ext cx="50950" cy="51700"/>
            </a:xfrm>
            <a:custGeom>
              <a:avLst/>
              <a:gdLst/>
              <a:ahLst/>
              <a:cxnLst/>
              <a:rect l="l" t="t" r="r" b="b"/>
              <a:pathLst>
                <a:path w="2038" h="2068" extrusionOk="0">
                  <a:moveTo>
                    <a:pt x="1703" y="396"/>
                  </a:moveTo>
                  <a:cubicBezTo>
                    <a:pt x="1338" y="31"/>
                    <a:pt x="761" y="1"/>
                    <a:pt x="396" y="365"/>
                  </a:cubicBezTo>
                  <a:cubicBezTo>
                    <a:pt x="396" y="396"/>
                    <a:pt x="365" y="396"/>
                    <a:pt x="365" y="396"/>
                  </a:cubicBezTo>
                  <a:cubicBezTo>
                    <a:pt x="365" y="396"/>
                    <a:pt x="365" y="396"/>
                    <a:pt x="335" y="426"/>
                  </a:cubicBezTo>
                  <a:cubicBezTo>
                    <a:pt x="335" y="426"/>
                    <a:pt x="335" y="426"/>
                    <a:pt x="335" y="426"/>
                  </a:cubicBezTo>
                  <a:cubicBezTo>
                    <a:pt x="1" y="791"/>
                    <a:pt x="1" y="1368"/>
                    <a:pt x="335" y="1733"/>
                  </a:cubicBezTo>
                  <a:cubicBezTo>
                    <a:pt x="700" y="2067"/>
                    <a:pt x="1247" y="2067"/>
                    <a:pt x="1612" y="1733"/>
                  </a:cubicBezTo>
                  <a:cubicBezTo>
                    <a:pt x="1612" y="1733"/>
                    <a:pt x="1642" y="1733"/>
                    <a:pt x="1642" y="1733"/>
                  </a:cubicBezTo>
                  <a:cubicBezTo>
                    <a:pt x="1642" y="1733"/>
                    <a:pt x="1642" y="1703"/>
                    <a:pt x="1672" y="1703"/>
                  </a:cubicBezTo>
                  <a:cubicBezTo>
                    <a:pt x="1672" y="1703"/>
                    <a:pt x="1672" y="1703"/>
                    <a:pt x="1672" y="1672"/>
                  </a:cubicBezTo>
                  <a:cubicBezTo>
                    <a:pt x="2037" y="1338"/>
                    <a:pt x="2037" y="730"/>
                    <a:pt x="1703"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497225" y="1835425"/>
              <a:ext cx="54000" cy="53975"/>
            </a:xfrm>
            <a:custGeom>
              <a:avLst/>
              <a:gdLst/>
              <a:ahLst/>
              <a:cxnLst/>
              <a:rect l="l" t="t" r="r" b="b"/>
              <a:pathLst>
                <a:path w="2160" h="2159" extrusionOk="0">
                  <a:moveTo>
                    <a:pt x="1794" y="396"/>
                  </a:moveTo>
                  <a:cubicBezTo>
                    <a:pt x="1399" y="31"/>
                    <a:pt x="791" y="0"/>
                    <a:pt x="426" y="396"/>
                  </a:cubicBezTo>
                  <a:cubicBezTo>
                    <a:pt x="396" y="396"/>
                    <a:pt x="396" y="396"/>
                    <a:pt x="396" y="426"/>
                  </a:cubicBezTo>
                  <a:cubicBezTo>
                    <a:pt x="396" y="426"/>
                    <a:pt x="396" y="426"/>
                    <a:pt x="366" y="426"/>
                  </a:cubicBezTo>
                  <a:cubicBezTo>
                    <a:pt x="366" y="426"/>
                    <a:pt x="366" y="456"/>
                    <a:pt x="366" y="456"/>
                  </a:cubicBezTo>
                  <a:cubicBezTo>
                    <a:pt x="1" y="821"/>
                    <a:pt x="1" y="1429"/>
                    <a:pt x="366" y="1794"/>
                  </a:cubicBezTo>
                  <a:cubicBezTo>
                    <a:pt x="730" y="2159"/>
                    <a:pt x="1338" y="2159"/>
                    <a:pt x="1703" y="1824"/>
                  </a:cubicBezTo>
                  <a:cubicBezTo>
                    <a:pt x="1703" y="1824"/>
                    <a:pt x="1733" y="1824"/>
                    <a:pt x="1733" y="1794"/>
                  </a:cubicBezTo>
                  <a:cubicBezTo>
                    <a:pt x="1733" y="1794"/>
                    <a:pt x="1733" y="1794"/>
                    <a:pt x="1733" y="1794"/>
                  </a:cubicBezTo>
                  <a:cubicBezTo>
                    <a:pt x="1764" y="1763"/>
                    <a:pt x="1764" y="1763"/>
                    <a:pt x="1764" y="1763"/>
                  </a:cubicBezTo>
                  <a:cubicBezTo>
                    <a:pt x="2159" y="1399"/>
                    <a:pt x="2159" y="791"/>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418975" y="1756400"/>
              <a:ext cx="56250" cy="57000"/>
            </a:xfrm>
            <a:custGeom>
              <a:avLst/>
              <a:gdLst/>
              <a:ahLst/>
              <a:cxnLst/>
              <a:rect l="l" t="t" r="r" b="b"/>
              <a:pathLst>
                <a:path w="2250" h="2280" extrusionOk="0">
                  <a:moveTo>
                    <a:pt x="1854" y="426"/>
                  </a:moveTo>
                  <a:cubicBezTo>
                    <a:pt x="1459" y="31"/>
                    <a:pt x="851" y="0"/>
                    <a:pt x="426" y="395"/>
                  </a:cubicBezTo>
                  <a:cubicBezTo>
                    <a:pt x="426" y="395"/>
                    <a:pt x="426" y="426"/>
                    <a:pt x="426" y="426"/>
                  </a:cubicBezTo>
                  <a:cubicBezTo>
                    <a:pt x="426" y="426"/>
                    <a:pt x="395" y="426"/>
                    <a:pt x="395" y="456"/>
                  </a:cubicBezTo>
                  <a:cubicBezTo>
                    <a:pt x="395" y="456"/>
                    <a:pt x="395" y="456"/>
                    <a:pt x="365" y="456"/>
                  </a:cubicBezTo>
                  <a:cubicBezTo>
                    <a:pt x="0" y="851"/>
                    <a:pt x="0" y="1490"/>
                    <a:pt x="395" y="1854"/>
                  </a:cubicBezTo>
                  <a:cubicBezTo>
                    <a:pt x="760" y="2250"/>
                    <a:pt x="1398" y="2280"/>
                    <a:pt x="1794" y="1885"/>
                  </a:cubicBezTo>
                  <a:cubicBezTo>
                    <a:pt x="1794" y="1885"/>
                    <a:pt x="1794" y="1885"/>
                    <a:pt x="1824" y="1885"/>
                  </a:cubicBezTo>
                  <a:cubicBezTo>
                    <a:pt x="1824" y="1885"/>
                    <a:pt x="1824" y="1854"/>
                    <a:pt x="1824" y="1854"/>
                  </a:cubicBezTo>
                  <a:cubicBezTo>
                    <a:pt x="1824" y="1854"/>
                    <a:pt x="1854" y="1854"/>
                    <a:pt x="1854" y="1824"/>
                  </a:cubicBezTo>
                  <a:cubicBezTo>
                    <a:pt x="2249" y="1459"/>
                    <a:pt x="2249" y="821"/>
                    <a:pt x="1854"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340700" y="1677375"/>
              <a:ext cx="58525" cy="59300"/>
            </a:xfrm>
            <a:custGeom>
              <a:avLst/>
              <a:gdLst/>
              <a:ahLst/>
              <a:cxnLst/>
              <a:rect l="l" t="t" r="r" b="b"/>
              <a:pathLst>
                <a:path w="2341" h="2372" extrusionOk="0">
                  <a:moveTo>
                    <a:pt x="1946" y="426"/>
                  </a:moveTo>
                  <a:cubicBezTo>
                    <a:pt x="1551" y="0"/>
                    <a:pt x="882" y="0"/>
                    <a:pt x="456" y="426"/>
                  </a:cubicBezTo>
                  <a:cubicBezTo>
                    <a:pt x="456" y="426"/>
                    <a:pt x="456" y="426"/>
                    <a:pt x="456" y="456"/>
                  </a:cubicBezTo>
                  <a:cubicBezTo>
                    <a:pt x="426" y="456"/>
                    <a:pt x="426" y="456"/>
                    <a:pt x="426" y="456"/>
                  </a:cubicBezTo>
                  <a:cubicBezTo>
                    <a:pt x="426" y="456"/>
                    <a:pt x="426" y="487"/>
                    <a:pt x="396" y="487"/>
                  </a:cubicBezTo>
                  <a:cubicBezTo>
                    <a:pt x="0" y="882"/>
                    <a:pt x="31" y="1550"/>
                    <a:pt x="426" y="1945"/>
                  </a:cubicBezTo>
                  <a:cubicBezTo>
                    <a:pt x="821" y="2341"/>
                    <a:pt x="1459" y="2371"/>
                    <a:pt x="1885" y="1976"/>
                  </a:cubicBezTo>
                  <a:cubicBezTo>
                    <a:pt x="1885" y="1976"/>
                    <a:pt x="1885" y="1976"/>
                    <a:pt x="1885" y="1945"/>
                  </a:cubicBezTo>
                  <a:cubicBezTo>
                    <a:pt x="1915" y="1945"/>
                    <a:pt x="1915" y="1945"/>
                    <a:pt x="1915" y="1945"/>
                  </a:cubicBezTo>
                  <a:cubicBezTo>
                    <a:pt x="1915" y="1915"/>
                    <a:pt x="1946" y="1915"/>
                    <a:pt x="1946" y="1915"/>
                  </a:cubicBezTo>
                  <a:cubicBezTo>
                    <a:pt x="2341" y="1490"/>
                    <a:pt x="2341" y="821"/>
                    <a:pt x="194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263200" y="1598350"/>
              <a:ext cx="60800" cy="61575"/>
            </a:xfrm>
            <a:custGeom>
              <a:avLst/>
              <a:gdLst/>
              <a:ahLst/>
              <a:cxnLst/>
              <a:rect l="l" t="t" r="r" b="b"/>
              <a:pathLst>
                <a:path w="2432" h="2463" extrusionOk="0">
                  <a:moveTo>
                    <a:pt x="2006" y="456"/>
                  </a:moveTo>
                  <a:cubicBezTo>
                    <a:pt x="1581" y="0"/>
                    <a:pt x="882" y="0"/>
                    <a:pt x="456" y="426"/>
                  </a:cubicBezTo>
                  <a:cubicBezTo>
                    <a:pt x="456" y="426"/>
                    <a:pt x="456" y="456"/>
                    <a:pt x="426" y="456"/>
                  </a:cubicBezTo>
                  <a:cubicBezTo>
                    <a:pt x="426" y="456"/>
                    <a:pt x="426" y="456"/>
                    <a:pt x="426" y="486"/>
                  </a:cubicBezTo>
                  <a:cubicBezTo>
                    <a:pt x="395" y="486"/>
                    <a:pt x="395" y="486"/>
                    <a:pt x="395" y="486"/>
                  </a:cubicBezTo>
                  <a:cubicBezTo>
                    <a:pt x="0" y="912"/>
                    <a:pt x="0" y="1611"/>
                    <a:pt x="395" y="2006"/>
                  </a:cubicBezTo>
                  <a:cubicBezTo>
                    <a:pt x="821" y="2432"/>
                    <a:pt x="1489" y="2462"/>
                    <a:pt x="1915" y="2037"/>
                  </a:cubicBezTo>
                  <a:cubicBezTo>
                    <a:pt x="1945" y="2037"/>
                    <a:pt x="1945" y="2037"/>
                    <a:pt x="1945" y="2037"/>
                  </a:cubicBezTo>
                  <a:cubicBezTo>
                    <a:pt x="1945" y="2037"/>
                    <a:pt x="1976" y="2006"/>
                    <a:pt x="1976" y="2006"/>
                  </a:cubicBezTo>
                  <a:cubicBezTo>
                    <a:pt x="1976" y="2006"/>
                    <a:pt x="1976" y="2006"/>
                    <a:pt x="2006" y="1976"/>
                  </a:cubicBezTo>
                  <a:cubicBezTo>
                    <a:pt x="2432" y="1550"/>
                    <a:pt x="2432" y="882"/>
                    <a:pt x="2006"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184925" y="1519300"/>
              <a:ext cx="63100" cy="63875"/>
            </a:xfrm>
            <a:custGeom>
              <a:avLst/>
              <a:gdLst/>
              <a:ahLst/>
              <a:cxnLst/>
              <a:rect l="l" t="t" r="r" b="b"/>
              <a:pathLst>
                <a:path w="2524" h="2555" extrusionOk="0">
                  <a:moveTo>
                    <a:pt x="2098" y="457"/>
                  </a:moveTo>
                  <a:cubicBezTo>
                    <a:pt x="1642" y="1"/>
                    <a:pt x="943" y="1"/>
                    <a:pt x="487" y="457"/>
                  </a:cubicBezTo>
                  <a:cubicBezTo>
                    <a:pt x="487" y="457"/>
                    <a:pt x="487" y="457"/>
                    <a:pt x="456" y="457"/>
                  </a:cubicBezTo>
                  <a:cubicBezTo>
                    <a:pt x="456" y="487"/>
                    <a:pt x="456" y="487"/>
                    <a:pt x="456" y="487"/>
                  </a:cubicBezTo>
                  <a:cubicBezTo>
                    <a:pt x="426" y="487"/>
                    <a:pt x="426" y="518"/>
                    <a:pt x="426" y="518"/>
                  </a:cubicBezTo>
                  <a:cubicBezTo>
                    <a:pt x="0" y="943"/>
                    <a:pt x="0" y="1642"/>
                    <a:pt x="426" y="2098"/>
                  </a:cubicBezTo>
                  <a:cubicBezTo>
                    <a:pt x="851" y="2524"/>
                    <a:pt x="1581" y="2554"/>
                    <a:pt x="2006" y="2129"/>
                  </a:cubicBezTo>
                  <a:cubicBezTo>
                    <a:pt x="2006" y="2129"/>
                    <a:pt x="2037" y="2129"/>
                    <a:pt x="2037" y="2098"/>
                  </a:cubicBezTo>
                  <a:cubicBezTo>
                    <a:pt x="2037" y="2098"/>
                    <a:pt x="2037" y="2098"/>
                    <a:pt x="2067" y="2098"/>
                  </a:cubicBezTo>
                  <a:cubicBezTo>
                    <a:pt x="2067" y="2068"/>
                    <a:pt x="2067" y="2068"/>
                    <a:pt x="2067" y="2068"/>
                  </a:cubicBezTo>
                  <a:cubicBezTo>
                    <a:pt x="2523" y="1612"/>
                    <a:pt x="2523" y="913"/>
                    <a:pt x="2098"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1980550" y="3416000"/>
              <a:ext cx="8375" cy="8375"/>
            </a:xfrm>
            <a:custGeom>
              <a:avLst/>
              <a:gdLst/>
              <a:ahLst/>
              <a:cxnLst/>
              <a:rect l="l" t="t" r="r" b="b"/>
              <a:pathLst>
                <a:path w="335" h="335" extrusionOk="0">
                  <a:moveTo>
                    <a:pt x="274" y="61"/>
                  </a:moveTo>
                  <a:cubicBezTo>
                    <a:pt x="244" y="0"/>
                    <a:pt x="152" y="0"/>
                    <a:pt x="92" y="61"/>
                  </a:cubicBezTo>
                  <a:cubicBezTo>
                    <a:pt x="92" y="61"/>
                    <a:pt x="92" y="91"/>
                    <a:pt x="92" y="91"/>
                  </a:cubicBezTo>
                  <a:cubicBezTo>
                    <a:pt x="61" y="91"/>
                    <a:pt x="61" y="91"/>
                    <a:pt x="61" y="91"/>
                  </a:cubicBezTo>
                  <a:cubicBezTo>
                    <a:pt x="0" y="152"/>
                    <a:pt x="0" y="243"/>
                    <a:pt x="61" y="274"/>
                  </a:cubicBezTo>
                  <a:cubicBezTo>
                    <a:pt x="92" y="335"/>
                    <a:pt x="183" y="335"/>
                    <a:pt x="244" y="274"/>
                  </a:cubicBezTo>
                  <a:cubicBezTo>
                    <a:pt x="244" y="274"/>
                    <a:pt x="244" y="274"/>
                    <a:pt x="244" y="243"/>
                  </a:cubicBezTo>
                  <a:cubicBezTo>
                    <a:pt x="244" y="243"/>
                    <a:pt x="274" y="243"/>
                    <a:pt x="274" y="243"/>
                  </a:cubicBezTo>
                  <a:cubicBezTo>
                    <a:pt x="335" y="183"/>
                    <a:pt x="335"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1902275" y="3336975"/>
              <a:ext cx="10675" cy="10650"/>
            </a:xfrm>
            <a:custGeom>
              <a:avLst/>
              <a:gdLst/>
              <a:ahLst/>
              <a:cxnLst/>
              <a:rect l="l" t="t" r="r" b="b"/>
              <a:pathLst>
                <a:path w="427" h="426" extrusionOk="0">
                  <a:moveTo>
                    <a:pt x="365" y="91"/>
                  </a:moveTo>
                  <a:cubicBezTo>
                    <a:pt x="305" y="0"/>
                    <a:pt x="183" y="0"/>
                    <a:pt x="122" y="91"/>
                  </a:cubicBezTo>
                  <a:cubicBezTo>
                    <a:pt x="122" y="91"/>
                    <a:pt x="122" y="91"/>
                    <a:pt x="122" y="91"/>
                  </a:cubicBezTo>
                  <a:cubicBezTo>
                    <a:pt x="92" y="122"/>
                    <a:pt x="92" y="122"/>
                    <a:pt x="92" y="122"/>
                  </a:cubicBezTo>
                  <a:cubicBezTo>
                    <a:pt x="1" y="182"/>
                    <a:pt x="1" y="304"/>
                    <a:pt x="92" y="365"/>
                  </a:cubicBezTo>
                  <a:cubicBezTo>
                    <a:pt x="153" y="426"/>
                    <a:pt x="244" y="426"/>
                    <a:pt x="335" y="365"/>
                  </a:cubicBezTo>
                  <a:cubicBezTo>
                    <a:pt x="335" y="365"/>
                    <a:pt x="335" y="334"/>
                    <a:pt x="335" y="334"/>
                  </a:cubicBezTo>
                  <a:cubicBezTo>
                    <a:pt x="335" y="334"/>
                    <a:pt x="365" y="334"/>
                    <a:pt x="365" y="334"/>
                  </a:cubicBezTo>
                  <a:cubicBezTo>
                    <a:pt x="426" y="243"/>
                    <a:pt x="426" y="152"/>
                    <a:pt x="36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1824000" y="3257925"/>
              <a:ext cx="13700" cy="12950"/>
            </a:xfrm>
            <a:custGeom>
              <a:avLst/>
              <a:gdLst/>
              <a:ahLst/>
              <a:cxnLst/>
              <a:rect l="l" t="t" r="r" b="b"/>
              <a:pathLst>
                <a:path w="548" h="518" extrusionOk="0">
                  <a:moveTo>
                    <a:pt x="457" y="92"/>
                  </a:moveTo>
                  <a:cubicBezTo>
                    <a:pt x="366" y="1"/>
                    <a:pt x="214" y="1"/>
                    <a:pt x="153" y="92"/>
                  </a:cubicBezTo>
                  <a:cubicBezTo>
                    <a:pt x="122" y="92"/>
                    <a:pt x="122" y="92"/>
                    <a:pt x="122" y="123"/>
                  </a:cubicBezTo>
                  <a:cubicBezTo>
                    <a:pt x="122" y="123"/>
                    <a:pt x="122" y="123"/>
                    <a:pt x="92" y="123"/>
                  </a:cubicBezTo>
                  <a:cubicBezTo>
                    <a:pt x="31" y="214"/>
                    <a:pt x="1" y="366"/>
                    <a:pt x="92" y="427"/>
                  </a:cubicBezTo>
                  <a:cubicBezTo>
                    <a:pt x="183" y="518"/>
                    <a:pt x="335" y="518"/>
                    <a:pt x="396" y="427"/>
                  </a:cubicBezTo>
                  <a:cubicBezTo>
                    <a:pt x="426" y="427"/>
                    <a:pt x="426" y="427"/>
                    <a:pt x="426" y="427"/>
                  </a:cubicBezTo>
                  <a:cubicBezTo>
                    <a:pt x="426" y="396"/>
                    <a:pt x="426" y="396"/>
                    <a:pt x="457" y="396"/>
                  </a:cubicBezTo>
                  <a:cubicBezTo>
                    <a:pt x="548" y="305"/>
                    <a:pt x="518"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1746500" y="3178900"/>
              <a:ext cx="15225" cy="15225"/>
            </a:xfrm>
            <a:custGeom>
              <a:avLst/>
              <a:gdLst/>
              <a:ahLst/>
              <a:cxnLst/>
              <a:rect l="l" t="t" r="r" b="b"/>
              <a:pathLst>
                <a:path w="609" h="609" extrusionOk="0">
                  <a:moveTo>
                    <a:pt x="487" y="122"/>
                  </a:moveTo>
                  <a:cubicBezTo>
                    <a:pt x="396" y="1"/>
                    <a:pt x="244" y="1"/>
                    <a:pt x="152" y="92"/>
                  </a:cubicBezTo>
                  <a:cubicBezTo>
                    <a:pt x="122" y="122"/>
                    <a:pt x="122" y="122"/>
                    <a:pt x="122" y="122"/>
                  </a:cubicBezTo>
                  <a:cubicBezTo>
                    <a:pt x="122" y="122"/>
                    <a:pt x="92" y="153"/>
                    <a:pt x="92" y="153"/>
                  </a:cubicBezTo>
                  <a:cubicBezTo>
                    <a:pt x="0" y="244"/>
                    <a:pt x="0" y="426"/>
                    <a:pt x="92" y="518"/>
                  </a:cubicBezTo>
                  <a:cubicBezTo>
                    <a:pt x="183" y="609"/>
                    <a:pt x="365" y="609"/>
                    <a:pt x="456" y="518"/>
                  </a:cubicBezTo>
                  <a:cubicBezTo>
                    <a:pt x="456" y="518"/>
                    <a:pt x="456" y="487"/>
                    <a:pt x="487" y="487"/>
                  </a:cubicBezTo>
                  <a:cubicBezTo>
                    <a:pt x="487" y="487"/>
                    <a:pt x="487" y="487"/>
                    <a:pt x="517" y="487"/>
                  </a:cubicBezTo>
                  <a:cubicBezTo>
                    <a:pt x="608" y="366"/>
                    <a:pt x="608" y="214"/>
                    <a:pt x="48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1668225" y="3099875"/>
              <a:ext cx="17500" cy="17500"/>
            </a:xfrm>
            <a:custGeom>
              <a:avLst/>
              <a:gdLst/>
              <a:ahLst/>
              <a:cxnLst/>
              <a:rect l="l" t="t" r="r" b="b"/>
              <a:pathLst>
                <a:path w="700" h="700" extrusionOk="0">
                  <a:moveTo>
                    <a:pt x="578" y="122"/>
                  </a:moveTo>
                  <a:cubicBezTo>
                    <a:pt x="487" y="1"/>
                    <a:pt x="274" y="1"/>
                    <a:pt x="153" y="122"/>
                  </a:cubicBezTo>
                  <a:cubicBezTo>
                    <a:pt x="153" y="122"/>
                    <a:pt x="153" y="122"/>
                    <a:pt x="153" y="153"/>
                  </a:cubicBezTo>
                  <a:cubicBezTo>
                    <a:pt x="122" y="153"/>
                    <a:pt x="122" y="153"/>
                    <a:pt x="122" y="153"/>
                  </a:cubicBezTo>
                  <a:cubicBezTo>
                    <a:pt x="1" y="274"/>
                    <a:pt x="1" y="457"/>
                    <a:pt x="122" y="578"/>
                  </a:cubicBezTo>
                  <a:cubicBezTo>
                    <a:pt x="244" y="700"/>
                    <a:pt x="426" y="700"/>
                    <a:pt x="548" y="578"/>
                  </a:cubicBezTo>
                  <a:cubicBezTo>
                    <a:pt x="548" y="578"/>
                    <a:pt x="548" y="578"/>
                    <a:pt x="548" y="578"/>
                  </a:cubicBezTo>
                  <a:cubicBezTo>
                    <a:pt x="578" y="548"/>
                    <a:pt x="578" y="548"/>
                    <a:pt x="578" y="548"/>
                  </a:cubicBezTo>
                  <a:cubicBezTo>
                    <a:pt x="700" y="426"/>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1589950" y="3020850"/>
              <a:ext cx="20550" cy="19775"/>
            </a:xfrm>
            <a:custGeom>
              <a:avLst/>
              <a:gdLst/>
              <a:ahLst/>
              <a:cxnLst/>
              <a:rect l="l" t="t" r="r" b="b"/>
              <a:pathLst>
                <a:path w="822" h="791" extrusionOk="0">
                  <a:moveTo>
                    <a:pt x="670" y="122"/>
                  </a:moveTo>
                  <a:cubicBezTo>
                    <a:pt x="548" y="1"/>
                    <a:pt x="335" y="1"/>
                    <a:pt x="183" y="122"/>
                  </a:cubicBezTo>
                  <a:cubicBezTo>
                    <a:pt x="183" y="153"/>
                    <a:pt x="183" y="153"/>
                    <a:pt x="183" y="153"/>
                  </a:cubicBezTo>
                  <a:cubicBezTo>
                    <a:pt x="153" y="153"/>
                    <a:pt x="153" y="153"/>
                    <a:pt x="153" y="183"/>
                  </a:cubicBezTo>
                  <a:cubicBezTo>
                    <a:pt x="1" y="305"/>
                    <a:pt x="1" y="517"/>
                    <a:pt x="153" y="669"/>
                  </a:cubicBezTo>
                  <a:cubicBezTo>
                    <a:pt x="275" y="791"/>
                    <a:pt x="487" y="791"/>
                    <a:pt x="639" y="669"/>
                  </a:cubicBezTo>
                  <a:cubicBezTo>
                    <a:pt x="639" y="669"/>
                    <a:pt x="639" y="639"/>
                    <a:pt x="639" y="639"/>
                  </a:cubicBezTo>
                  <a:cubicBezTo>
                    <a:pt x="670" y="639"/>
                    <a:pt x="670" y="639"/>
                    <a:pt x="670" y="639"/>
                  </a:cubicBezTo>
                  <a:cubicBezTo>
                    <a:pt x="822" y="487"/>
                    <a:pt x="822" y="274"/>
                    <a:pt x="670"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1511700" y="2941825"/>
              <a:ext cx="22825" cy="22050"/>
            </a:xfrm>
            <a:custGeom>
              <a:avLst/>
              <a:gdLst/>
              <a:ahLst/>
              <a:cxnLst/>
              <a:rect l="l" t="t" r="r" b="b"/>
              <a:pathLst>
                <a:path w="913" h="882" extrusionOk="0">
                  <a:moveTo>
                    <a:pt x="760" y="152"/>
                  </a:moveTo>
                  <a:cubicBezTo>
                    <a:pt x="608" y="0"/>
                    <a:pt x="365" y="0"/>
                    <a:pt x="213" y="152"/>
                  </a:cubicBezTo>
                  <a:cubicBezTo>
                    <a:pt x="213" y="152"/>
                    <a:pt x="213" y="152"/>
                    <a:pt x="183" y="183"/>
                  </a:cubicBezTo>
                  <a:cubicBezTo>
                    <a:pt x="183" y="183"/>
                    <a:pt x="183" y="183"/>
                    <a:pt x="183" y="183"/>
                  </a:cubicBezTo>
                  <a:cubicBezTo>
                    <a:pt x="31" y="335"/>
                    <a:pt x="0" y="578"/>
                    <a:pt x="152" y="730"/>
                  </a:cubicBezTo>
                  <a:cubicBezTo>
                    <a:pt x="304" y="882"/>
                    <a:pt x="578" y="882"/>
                    <a:pt x="730" y="730"/>
                  </a:cubicBezTo>
                  <a:cubicBezTo>
                    <a:pt x="730" y="730"/>
                    <a:pt x="730" y="730"/>
                    <a:pt x="730" y="730"/>
                  </a:cubicBezTo>
                  <a:cubicBezTo>
                    <a:pt x="730" y="700"/>
                    <a:pt x="760" y="700"/>
                    <a:pt x="760" y="700"/>
                  </a:cubicBezTo>
                  <a:cubicBezTo>
                    <a:pt x="912" y="548"/>
                    <a:pt x="912" y="304"/>
                    <a:pt x="76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1434175" y="2862800"/>
              <a:ext cx="24350" cy="24325"/>
            </a:xfrm>
            <a:custGeom>
              <a:avLst/>
              <a:gdLst/>
              <a:ahLst/>
              <a:cxnLst/>
              <a:rect l="l" t="t" r="r" b="b"/>
              <a:pathLst>
                <a:path w="974" h="973" extrusionOk="0">
                  <a:moveTo>
                    <a:pt x="822" y="152"/>
                  </a:moveTo>
                  <a:cubicBezTo>
                    <a:pt x="639" y="0"/>
                    <a:pt x="366" y="0"/>
                    <a:pt x="214" y="152"/>
                  </a:cubicBezTo>
                  <a:cubicBezTo>
                    <a:pt x="214" y="183"/>
                    <a:pt x="183" y="183"/>
                    <a:pt x="183" y="183"/>
                  </a:cubicBezTo>
                  <a:cubicBezTo>
                    <a:pt x="183" y="183"/>
                    <a:pt x="183" y="183"/>
                    <a:pt x="153" y="213"/>
                  </a:cubicBezTo>
                  <a:cubicBezTo>
                    <a:pt x="1" y="365"/>
                    <a:pt x="1" y="639"/>
                    <a:pt x="153" y="821"/>
                  </a:cubicBezTo>
                  <a:cubicBezTo>
                    <a:pt x="335" y="973"/>
                    <a:pt x="609" y="973"/>
                    <a:pt x="761" y="821"/>
                  </a:cubicBezTo>
                  <a:cubicBezTo>
                    <a:pt x="761" y="791"/>
                    <a:pt x="791" y="791"/>
                    <a:pt x="791" y="791"/>
                  </a:cubicBezTo>
                  <a:cubicBezTo>
                    <a:pt x="791" y="791"/>
                    <a:pt x="791" y="791"/>
                    <a:pt x="822" y="760"/>
                  </a:cubicBezTo>
                  <a:cubicBezTo>
                    <a:pt x="974" y="608"/>
                    <a:pt x="974" y="335"/>
                    <a:pt x="822"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1355925" y="2783775"/>
              <a:ext cx="27375" cy="26600"/>
            </a:xfrm>
            <a:custGeom>
              <a:avLst/>
              <a:gdLst/>
              <a:ahLst/>
              <a:cxnLst/>
              <a:rect l="l" t="t" r="r" b="b"/>
              <a:pathLst>
                <a:path w="1095" h="1064" extrusionOk="0">
                  <a:moveTo>
                    <a:pt x="912" y="183"/>
                  </a:moveTo>
                  <a:cubicBezTo>
                    <a:pt x="730" y="0"/>
                    <a:pt x="426" y="0"/>
                    <a:pt x="243" y="183"/>
                  </a:cubicBezTo>
                  <a:cubicBezTo>
                    <a:pt x="213" y="183"/>
                    <a:pt x="213" y="183"/>
                    <a:pt x="213" y="213"/>
                  </a:cubicBezTo>
                  <a:cubicBezTo>
                    <a:pt x="213" y="213"/>
                    <a:pt x="182" y="213"/>
                    <a:pt x="182" y="213"/>
                  </a:cubicBezTo>
                  <a:cubicBezTo>
                    <a:pt x="0" y="395"/>
                    <a:pt x="0" y="699"/>
                    <a:pt x="182" y="882"/>
                  </a:cubicBezTo>
                  <a:cubicBezTo>
                    <a:pt x="365" y="1064"/>
                    <a:pt x="669" y="1064"/>
                    <a:pt x="851" y="882"/>
                  </a:cubicBezTo>
                  <a:cubicBezTo>
                    <a:pt x="851" y="882"/>
                    <a:pt x="851" y="882"/>
                    <a:pt x="882" y="851"/>
                  </a:cubicBezTo>
                  <a:cubicBezTo>
                    <a:pt x="882" y="851"/>
                    <a:pt x="882" y="851"/>
                    <a:pt x="882" y="851"/>
                  </a:cubicBezTo>
                  <a:cubicBezTo>
                    <a:pt x="1094" y="669"/>
                    <a:pt x="1094"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1277650" y="2704725"/>
              <a:ext cx="29650" cy="28925"/>
            </a:xfrm>
            <a:custGeom>
              <a:avLst/>
              <a:gdLst/>
              <a:ahLst/>
              <a:cxnLst/>
              <a:rect l="l" t="t" r="r" b="b"/>
              <a:pathLst>
                <a:path w="1186" h="1157" extrusionOk="0">
                  <a:moveTo>
                    <a:pt x="1003" y="183"/>
                  </a:moveTo>
                  <a:cubicBezTo>
                    <a:pt x="791" y="1"/>
                    <a:pt x="456" y="1"/>
                    <a:pt x="243" y="183"/>
                  </a:cubicBezTo>
                  <a:cubicBezTo>
                    <a:pt x="243" y="214"/>
                    <a:pt x="243" y="214"/>
                    <a:pt x="243" y="214"/>
                  </a:cubicBezTo>
                  <a:cubicBezTo>
                    <a:pt x="243" y="214"/>
                    <a:pt x="213" y="214"/>
                    <a:pt x="213" y="244"/>
                  </a:cubicBezTo>
                  <a:cubicBezTo>
                    <a:pt x="0" y="427"/>
                    <a:pt x="0" y="761"/>
                    <a:pt x="213" y="974"/>
                  </a:cubicBezTo>
                  <a:cubicBezTo>
                    <a:pt x="395" y="1156"/>
                    <a:pt x="730" y="1156"/>
                    <a:pt x="943" y="974"/>
                  </a:cubicBezTo>
                  <a:cubicBezTo>
                    <a:pt x="943" y="943"/>
                    <a:pt x="943" y="943"/>
                    <a:pt x="943" y="943"/>
                  </a:cubicBezTo>
                  <a:cubicBezTo>
                    <a:pt x="973" y="943"/>
                    <a:pt x="973" y="943"/>
                    <a:pt x="973" y="913"/>
                  </a:cubicBezTo>
                  <a:cubicBezTo>
                    <a:pt x="1186" y="730"/>
                    <a:pt x="1186" y="396"/>
                    <a:pt x="100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1199375" y="2625700"/>
              <a:ext cx="31950" cy="31200"/>
            </a:xfrm>
            <a:custGeom>
              <a:avLst/>
              <a:gdLst/>
              <a:ahLst/>
              <a:cxnLst/>
              <a:rect l="l" t="t" r="r" b="b"/>
              <a:pathLst>
                <a:path w="1278" h="1248" extrusionOk="0">
                  <a:moveTo>
                    <a:pt x="1064" y="214"/>
                  </a:moveTo>
                  <a:cubicBezTo>
                    <a:pt x="852" y="1"/>
                    <a:pt x="487" y="1"/>
                    <a:pt x="274" y="214"/>
                  </a:cubicBezTo>
                  <a:cubicBezTo>
                    <a:pt x="274" y="214"/>
                    <a:pt x="274" y="214"/>
                    <a:pt x="274" y="214"/>
                  </a:cubicBezTo>
                  <a:cubicBezTo>
                    <a:pt x="244" y="244"/>
                    <a:pt x="244" y="244"/>
                    <a:pt x="244" y="244"/>
                  </a:cubicBezTo>
                  <a:cubicBezTo>
                    <a:pt x="31" y="457"/>
                    <a:pt x="1" y="822"/>
                    <a:pt x="244" y="1034"/>
                  </a:cubicBezTo>
                  <a:cubicBezTo>
                    <a:pt x="457" y="1247"/>
                    <a:pt x="791" y="1247"/>
                    <a:pt x="1034" y="1034"/>
                  </a:cubicBezTo>
                  <a:cubicBezTo>
                    <a:pt x="1034" y="1034"/>
                    <a:pt x="1034" y="1034"/>
                    <a:pt x="1034" y="1004"/>
                  </a:cubicBezTo>
                  <a:cubicBezTo>
                    <a:pt x="1034" y="1004"/>
                    <a:pt x="1064" y="1004"/>
                    <a:pt x="1064" y="1004"/>
                  </a:cubicBezTo>
                  <a:cubicBezTo>
                    <a:pt x="1277" y="791"/>
                    <a:pt x="1277" y="426"/>
                    <a:pt x="106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1121875" y="2545925"/>
              <a:ext cx="34225" cy="34225"/>
            </a:xfrm>
            <a:custGeom>
              <a:avLst/>
              <a:gdLst/>
              <a:ahLst/>
              <a:cxnLst/>
              <a:rect l="l" t="t" r="r" b="b"/>
              <a:pathLst>
                <a:path w="1369" h="1369" extrusionOk="0">
                  <a:moveTo>
                    <a:pt x="1125" y="243"/>
                  </a:moveTo>
                  <a:cubicBezTo>
                    <a:pt x="882" y="31"/>
                    <a:pt x="517" y="0"/>
                    <a:pt x="274" y="243"/>
                  </a:cubicBezTo>
                  <a:cubicBezTo>
                    <a:pt x="274" y="243"/>
                    <a:pt x="274" y="274"/>
                    <a:pt x="274" y="274"/>
                  </a:cubicBezTo>
                  <a:cubicBezTo>
                    <a:pt x="243" y="274"/>
                    <a:pt x="243" y="274"/>
                    <a:pt x="243" y="304"/>
                  </a:cubicBezTo>
                  <a:cubicBezTo>
                    <a:pt x="0" y="517"/>
                    <a:pt x="0" y="912"/>
                    <a:pt x="213" y="1155"/>
                  </a:cubicBezTo>
                  <a:cubicBezTo>
                    <a:pt x="456" y="1368"/>
                    <a:pt x="851" y="1368"/>
                    <a:pt x="1064" y="1155"/>
                  </a:cubicBezTo>
                  <a:cubicBezTo>
                    <a:pt x="1094" y="1125"/>
                    <a:pt x="1094" y="1125"/>
                    <a:pt x="1094" y="1125"/>
                  </a:cubicBezTo>
                  <a:cubicBezTo>
                    <a:pt x="1094" y="1125"/>
                    <a:pt x="1125" y="1125"/>
                    <a:pt x="1125" y="1095"/>
                  </a:cubicBezTo>
                  <a:cubicBezTo>
                    <a:pt x="1368" y="882"/>
                    <a:pt x="1368" y="487"/>
                    <a:pt x="112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1043600" y="2466900"/>
              <a:ext cx="36500" cy="36500"/>
            </a:xfrm>
            <a:custGeom>
              <a:avLst/>
              <a:gdLst/>
              <a:ahLst/>
              <a:cxnLst/>
              <a:rect l="l" t="t" r="r" b="b"/>
              <a:pathLst>
                <a:path w="1460" h="1460" extrusionOk="0">
                  <a:moveTo>
                    <a:pt x="1216" y="274"/>
                  </a:moveTo>
                  <a:cubicBezTo>
                    <a:pt x="973" y="31"/>
                    <a:pt x="548" y="0"/>
                    <a:pt x="304" y="274"/>
                  </a:cubicBezTo>
                  <a:cubicBezTo>
                    <a:pt x="304" y="274"/>
                    <a:pt x="304" y="274"/>
                    <a:pt x="274" y="304"/>
                  </a:cubicBezTo>
                  <a:cubicBezTo>
                    <a:pt x="274" y="304"/>
                    <a:pt x="274" y="304"/>
                    <a:pt x="274" y="304"/>
                  </a:cubicBezTo>
                  <a:cubicBezTo>
                    <a:pt x="0" y="547"/>
                    <a:pt x="0" y="973"/>
                    <a:pt x="244" y="1216"/>
                  </a:cubicBezTo>
                  <a:cubicBezTo>
                    <a:pt x="487" y="1459"/>
                    <a:pt x="912" y="1459"/>
                    <a:pt x="1155" y="1216"/>
                  </a:cubicBezTo>
                  <a:cubicBezTo>
                    <a:pt x="1155" y="1216"/>
                    <a:pt x="1186" y="1216"/>
                    <a:pt x="1186" y="1186"/>
                  </a:cubicBezTo>
                  <a:cubicBezTo>
                    <a:pt x="1186" y="1186"/>
                    <a:pt x="1186" y="1186"/>
                    <a:pt x="1216" y="1186"/>
                  </a:cubicBezTo>
                  <a:cubicBezTo>
                    <a:pt x="1459" y="942"/>
                    <a:pt x="1459" y="517"/>
                    <a:pt x="121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965325" y="2387875"/>
              <a:ext cx="38775" cy="38775"/>
            </a:xfrm>
            <a:custGeom>
              <a:avLst/>
              <a:gdLst/>
              <a:ahLst/>
              <a:cxnLst/>
              <a:rect l="l" t="t" r="r" b="b"/>
              <a:pathLst>
                <a:path w="1551" h="1551" extrusionOk="0">
                  <a:moveTo>
                    <a:pt x="1277" y="274"/>
                  </a:moveTo>
                  <a:cubicBezTo>
                    <a:pt x="1034" y="30"/>
                    <a:pt x="609" y="0"/>
                    <a:pt x="335" y="274"/>
                  </a:cubicBezTo>
                  <a:cubicBezTo>
                    <a:pt x="305" y="274"/>
                    <a:pt x="305" y="304"/>
                    <a:pt x="305" y="304"/>
                  </a:cubicBezTo>
                  <a:cubicBezTo>
                    <a:pt x="305" y="304"/>
                    <a:pt x="305" y="304"/>
                    <a:pt x="274" y="334"/>
                  </a:cubicBezTo>
                  <a:cubicBezTo>
                    <a:pt x="1" y="578"/>
                    <a:pt x="1" y="1033"/>
                    <a:pt x="274" y="1277"/>
                  </a:cubicBezTo>
                  <a:cubicBezTo>
                    <a:pt x="548" y="1550"/>
                    <a:pt x="973" y="1550"/>
                    <a:pt x="1247" y="1307"/>
                  </a:cubicBezTo>
                  <a:cubicBezTo>
                    <a:pt x="1247" y="1277"/>
                    <a:pt x="1247" y="1277"/>
                    <a:pt x="1277" y="1277"/>
                  </a:cubicBezTo>
                  <a:cubicBezTo>
                    <a:pt x="1277" y="1277"/>
                    <a:pt x="1277" y="1277"/>
                    <a:pt x="1277" y="1246"/>
                  </a:cubicBezTo>
                  <a:cubicBezTo>
                    <a:pt x="1551" y="1003"/>
                    <a:pt x="1551"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887050" y="2308825"/>
              <a:ext cx="41825" cy="41825"/>
            </a:xfrm>
            <a:custGeom>
              <a:avLst/>
              <a:gdLst/>
              <a:ahLst/>
              <a:cxnLst/>
              <a:rect l="l" t="t" r="r" b="b"/>
              <a:pathLst>
                <a:path w="1673" h="1673" extrusionOk="0">
                  <a:moveTo>
                    <a:pt x="1369" y="305"/>
                  </a:moveTo>
                  <a:cubicBezTo>
                    <a:pt x="1095" y="1"/>
                    <a:pt x="639" y="1"/>
                    <a:pt x="366" y="305"/>
                  </a:cubicBezTo>
                  <a:cubicBezTo>
                    <a:pt x="335" y="305"/>
                    <a:pt x="335" y="305"/>
                    <a:pt x="335" y="305"/>
                  </a:cubicBezTo>
                  <a:cubicBezTo>
                    <a:pt x="335" y="335"/>
                    <a:pt x="305" y="335"/>
                    <a:pt x="305" y="335"/>
                  </a:cubicBezTo>
                  <a:cubicBezTo>
                    <a:pt x="31" y="609"/>
                    <a:pt x="1" y="1065"/>
                    <a:pt x="305" y="1369"/>
                  </a:cubicBezTo>
                  <a:cubicBezTo>
                    <a:pt x="578" y="1642"/>
                    <a:pt x="1034" y="1673"/>
                    <a:pt x="1338" y="1369"/>
                  </a:cubicBezTo>
                  <a:cubicBezTo>
                    <a:pt x="1338" y="1369"/>
                    <a:pt x="1338" y="1369"/>
                    <a:pt x="1338" y="1338"/>
                  </a:cubicBezTo>
                  <a:cubicBezTo>
                    <a:pt x="1369" y="1338"/>
                    <a:pt x="1369" y="1338"/>
                    <a:pt x="1369" y="1338"/>
                  </a:cubicBezTo>
                  <a:cubicBezTo>
                    <a:pt x="1673" y="1034"/>
                    <a:pt x="1673" y="578"/>
                    <a:pt x="13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809550" y="2229800"/>
              <a:ext cx="43350" cy="44100"/>
            </a:xfrm>
            <a:custGeom>
              <a:avLst/>
              <a:gdLst/>
              <a:ahLst/>
              <a:cxnLst/>
              <a:rect l="l" t="t" r="r" b="b"/>
              <a:pathLst>
                <a:path w="1734" h="1764" extrusionOk="0">
                  <a:moveTo>
                    <a:pt x="1429" y="305"/>
                  </a:moveTo>
                  <a:cubicBezTo>
                    <a:pt x="1125" y="1"/>
                    <a:pt x="639" y="1"/>
                    <a:pt x="335" y="305"/>
                  </a:cubicBezTo>
                  <a:cubicBezTo>
                    <a:pt x="335" y="305"/>
                    <a:pt x="335" y="335"/>
                    <a:pt x="335" y="335"/>
                  </a:cubicBezTo>
                  <a:cubicBezTo>
                    <a:pt x="305" y="335"/>
                    <a:pt x="305" y="335"/>
                    <a:pt x="305" y="335"/>
                  </a:cubicBezTo>
                  <a:cubicBezTo>
                    <a:pt x="1" y="639"/>
                    <a:pt x="1" y="1125"/>
                    <a:pt x="305" y="1429"/>
                  </a:cubicBezTo>
                  <a:cubicBezTo>
                    <a:pt x="608" y="1733"/>
                    <a:pt x="1095" y="1764"/>
                    <a:pt x="1399" y="1460"/>
                  </a:cubicBezTo>
                  <a:cubicBezTo>
                    <a:pt x="1399" y="1429"/>
                    <a:pt x="1399" y="1429"/>
                    <a:pt x="1399" y="1429"/>
                  </a:cubicBezTo>
                  <a:cubicBezTo>
                    <a:pt x="1399" y="1429"/>
                    <a:pt x="1429" y="1429"/>
                    <a:pt x="1429" y="1399"/>
                  </a:cubicBezTo>
                  <a:cubicBezTo>
                    <a:pt x="1733" y="1095"/>
                    <a:pt x="1733" y="609"/>
                    <a:pt x="142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731275" y="2150775"/>
              <a:ext cx="45625" cy="46375"/>
            </a:xfrm>
            <a:custGeom>
              <a:avLst/>
              <a:gdLst/>
              <a:ahLst/>
              <a:cxnLst/>
              <a:rect l="l" t="t" r="r" b="b"/>
              <a:pathLst>
                <a:path w="1825" h="1855" extrusionOk="0">
                  <a:moveTo>
                    <a:pt x="1521" y="335"/>
                  </a:moveTo>
                  <a:cubicBezTo>
                    <a:pt x="1217" y="1"/>
                    <a:pt x="700" y="1"/>
                    <a:pt x="366" y="335"/>
                  </a:cubicBezTo>
                  <a:cubicBezTo>
                    <a:pt x="366" y="335"/>
                    <a:pt x="366" y="335"/>
                    <a:pt x="366" y="335"/>
                  </a:cubicBezTo>
                  <a:cubicBezTo>
                    <a:pt x="335" y="365"/>
                    <a:pt x="335" y="365"/>
                    <a:pt x="335" y="365"/>
                  </a:cubicBezTo>
                  <a:cubicBezTo>
                    <a:pt x="1" y="669"/>
                    <a:pt x="1" y="1186"/>
                    <a:pt x="335" y="1520"/>
                  </a:cubicBezTo>
                  <a:cubicBezTo>
                    <a:pt x="639" y="1824"/>
                    <a:pt x="1156" y="1855"/>
                    <a:pt x="1460" y="1520"/>
                  </a:cubicBezTo>
                  <a:cubicBezTo>
                    <a:pt x="1490" y="1520"/>
                    <a:pt x="1490" y="1520"/>
                    <a:pt x="1490" y="1490"/>
                  </a:cubicBezTo>
                  <a:cubicBezTo>
                    <a:pt x="1490" y="1490"/>
                    <a:pt x="1521" y="1490"/>
                    <a:pt x="1521" y="1490"/>
                  </a:cubicBezTo>
                  <a:cubicBezTo>
                    <a:pt x="1825" y="1156"/>
                    <a:pt x="1825" y="639"/>
                    <a:pt x="152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653025" y="2071750"/>
              <a:ext cx="48650" cy="48650"/>
            </a:xfrm>
            <a:custGeom>
              <a:avLst/>
              <a:gdLst/>
              <a:ahLst/>
              <a:cxnLst/>
              <a:rect l="l" t="t" r="r" b="b"/>
              <a:pathLst>
                <a:path w="1946" h="1946" extrusionOk="0">
                  <a:moveTo>
                    <a:pt x="1611" y="335"/>
                  </a:moveTo>
                  <a:cubicBezTo>
                    <a:pt x="1277" y="0"/>
                    <a:pt x="730" y="0"/>
                    <a:pt x="395" y="335"/>
                  </a:cubicBezTo>
                  <a:cubicBezTo>
                    <a:pt x="395" y="335"/>
                    <a:pt x="395" y="365"/>
                    <a:pt x="365" y="365"/>
                  </a:cubicBezTo>
                  <a:cubicBezTo>
                    <a:pt x="365" y="365"/>
                    <a:pt x="365" y="365"/>
                    <a:pt x="365" y="365"/>
                  </a:cubicBezTo>
                  <a:cubicBezTo>
                    <a:pt x="0" y="700"/>
                    <a:pt x="0" y="1247"/>
                    <a:pt x="334" y="1581"/>
                  </a:cubicBezTo>
                  <a:cubicBezTo>
                    <a:pt x="669" y="1915"/>
                    <a:pt x="1216" y="1946"/>
                    <a:pt x="1550" y="1611"/>
                  </a:cubicBezTo>
                  <a:cubicBezTo>
                    <a:pt x="1550" y="1581"/>
                    <a:pt x="1581" y="1581"/>
                    <a:pt x="1581" y="1581"/>
                  </a:cubicBezTo>
                  <a:cubicBezTo>
                    <a:pt x="1581" y="1581"/>
                    <a:pt x="1581" y="1551"/>
                    <a:pt x="1611" y="1551"/>
                  </a:cubicBezTo>
                  <a:cubicBezTo>
                    <a:pt x="1945" y="1216"/>
                    <a:pt x="1945" y="669"/>
                    <a:pt x="161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574750" y="1992725"/>
              <a:ext cx="50925" cy="50925"/>
            </a:xfrm>
            <a:custGeom>
              <a:avLst/>
              <a:gdLst/>
              <a:ahLst/>
              <a:cxnLst/>
              <a:rect l="l" t="t" r="r" b="b"/>
              <a:pathLst>
                <a:path w="2037" h="2037" extrusionOk="0">
                  <a:moveTo>
                    <a:pt x="1702" y="365"/>
                  </a:moveTo>
                  <a:cubicBezTo>
                    <a:pt x="1338" y="0"/>
                    <a:pt x="791" y="0"/>
                    <a:pt x="426" y="365"/>
                  </a:cubicBezTo>
                  <a:cubicBezTo>
                    <a:pt x="426" y="365"/>
                    <a:pt x="395" y="365"/>
                    <a:pt x="395" y="365"/>
                  </a:cubicBezTo>
                  <a:cubicBezTo>
                    <a:pt x="395" y="395"/>
                    <a:pt x="395" y="395"/>
                    <a:pt x="365" y="395"/>
                  </a:cubicBezTo>
                  <a:cubicBezTo>
                    <a:pt x="31" y="730"/>
                    <a:pt x="0" y="1307"/>
                    <a:pt x="365" y="1672"/>
                  </a:cubicBezTo>
                  <a:cubicBezTo>
                    <a:pt x="730" y="2037"/>
                    <a:pt x="1277" y="2037"/>
                    <a:pt x="1642" y="1672"/>
                  </a:cubicBezTo>
                  <a:cubicBezTo>
                    <a:pt x="1642" y="1672"/>
                    <a:pt x="1642" y="1672"/>
                    <a:pt x="1672" y="1642"/>
                  </a:cubicBezTo>
                  <a:cubicBezTo>
                    <a:pt x="1672" y="1642"/>
                    <a:pt x="1672" y="1642"/>
                    <a:pt x="1672" y="1642"/>
                  </a:cubicBezTo>
                  <a:cubicBezTo>
                    <a:pt x="2037" y="1277"/>
                    <a:pt x="2037" y="730"/>
                    <a:pt x="170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497225" y="1913700"/>
              <a:ext cx="52475" cy="53200"/>
            </a:xfrm>
            <a:custGeom>
              <a:avLst/>
              <a:gdLst/>
              <a:ahLst/>
              <a:cxnLst/>
              <a:rect l="l" t="t" r="r" b="b"/>
              <a:pathLst>
                <a:path w="2099" h="2128" extrusionOk="0">
                  <a:moveTo>
                    <a:pt x="1733" y="365"/>
                  </a:moveTo>
                  <a:cubicBezTo>
                    <a:pt x="1369" y="0"/>
                    <a:pt x="791" y="0"/>
                    <a:pt x="426" y="365"/>
                  </a:cubicBezTo>
                  <a:cubicBezTo>
                    <a:pt x="396" y="365"/>
                    <a:pt x="396" y="365"/>
                    <a:pt x="396" y="395"/>
                  </a:cubicBezTo>
                  <a:cubicBezTo>
                    <a:pt x="396" y="395"/>
                    <a:pt x="366" y="395"/>
                    <a:pt x="366" y="395"/>
                  </a:cubicBezTo>
                  <a:cubicBezTo>
                    <a:pt x="1" y="760"/>
                    <a:pt x="1" y="1368"/>
                    <a:pt x="366" y="1733"/>
                  </a:cubicBezTo>
                  <a:cubicBezTo>
                    <a:pt x="730" y="2097"/>
                    <a:pt x="1308" y="2128"/>
                    <a:pt x="1703" y="1733"/>
                  </a:cubicBezTo>
                  <a:cubicBezTo>
                    <a:pt x="1703" y="1733"/>
                    <a:pt x="1703" y="1733"/>
                    <a:pt x="1703" y="1733"/>
                  </a:cubicBezTo>
                  <a:cubicBezTo>
                    <a:pt x="1733" y="1702"/>
                    <a:pt x="1733" y="1702"/>
                    <a:pt x="1733" y="1702"/>
                  </a:cubicBezTo>
                  <a:cubicBezTo>
                    <a:pt x="2098" y="1338"/>
                    <a:pt x="2098" y="73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418975" y="1834675"/>
              <a:ext cx="55500" cy="55475"/>
            </a:xfrm>
            <a:custGeom>
              <a:avLst/>
              <a:gdLst/>
              <a:ahLst/>
              <a:cxnLst/>
              <a:rect l="l" t="t" r="r" b="b"/>
              <a:pathLst>
                <a:path w="2220" h="2219" extrusionOk="0">
                  <a:moveTo>
                    <a:pt x="1824" y="395"/>
                  </a:moveTo>
                  <a:cubicBezTo>
                    <a:pt x="1459" y="0"/>
                    <a:pt x="821" y="0"/>
                    <a:pt x="426" y="365"/>
                  </a:cubicBezTo>
                  <a:cubicBezTo>
                    <a:pt x="426" y="395"/>
                    <a:pt x="426" y="395"/>
                    <a:pt x="426" y="395"/>
                  </a:cubicBezTo>
                  <a:cubicBezTo>
                    <a:pt x="426" y="395"/>
                    <a:pt x="395" y="426"/>
                    <a:pt x="395" y="426"/>
                  </a:cubicBezTo>
                  <a:cubicBezTo>
                    <a:pt x="0" y="821"/>
                    <a:pt x="0" y="1429"/>
                    <a:pt x="395" y="1824"/>
                  </a:cubicBezTo>
                  <a:cubicBezTo>
                    <a:pt x="760" y="2189"/>
                    <a:pt x="1398" y="2219"/>
                    <a:pt x="1794" y="1824"/>
                  </a:cubicBezTo>
                  <a:cubicBezTo>
                    <a:pt x="1794" y="1824"/>
                    <a:pt x="1794" y="1793"/>
                    <a:pt x="1794" y="1793"/>
                  </a:cubicBezTo>
                  <a:cubicBezTo>
                    <a:pt x="1794" y="1793"/>
                    <a:pt x="1824" y="1793"/>
                    <a:pt x="1824" y="1793"/>
                  </a:cubicBezTo>
                  <a:cubicBezTo>
                    <a:pt x="2219" y="1398"/>
                    <a:pt x="2219" y="760"/>
                    <a:pt x="182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340700" y="1755625"/>
              <a:ext cx="57775" cy="57775"/>
            </a:xfrm>
            <a:custGeom>
              <a:avLst/>
              <a:gdLst/>
              <a:ahLst/>
              <a:cxnLst/>
              <a:rect l="l" t="t" r="r" b="b"/>
              <a:pathLst>
                <a:path w="2311" h="2311" extrusionOk="0">
                  <a:moveTo>
                    <a:pt x="1915" y="396"/>
                  </a:moveTo>
                  <a:cubicBezTo>
                    <a:pt x="1520" y="1"/>
                    <a:pt x="852" y="1"/>
                    <a:pt x="456" y="396"/>
                  </a:cubicBezTo>
                  <a:cubicBezTo>
                    <a:pt x="456" y="396"/>
                    <a:pt x="456" y="396"/>
                    <a:pt x="456" y="426"/>
                  </a:cubicBezTo>
                  <a:cubicBezTo>
                    <a:pt x="426" y="426"/>
                    <a:pt x="426" y="426"/>
                    <a:pt x="426" y="426"/>
                  </a:cubicBezTo>
                  <a:cubicBezTo>
                    <a:pt x="0" y="822"/>
                    <a:pt x="0" y="1490"/>
                    <a:pt x="396" y="1885"/>
                  </a:cubicBezTo>
                  <a:cubicBezTo>
                    <a:pt x="821" y="2311"/>
                    <a:pt x="1459" y="2311"/>
                    <a:pt x="1855" y="1885"/>
                  </a:cubicBezTo>
                  <a:cubicBezTo>
                    <a:pt x="1885" y="1885"/>
                    <a:pt x="1885" y="1885"/>
                    <a:pt x="1885" y="1885"/>
                  </a:cubicBezTo>
                  <a:cubicBezTo>
                    <a:pt x="1885" y="1855"/>
                    <a:pt x="1915" y="1855"/>
                    <a:pt x="1915" y="1855"/>
                  </a:cubicBezTo>
                  <a:cubicBezTo>
                    <a:pt x="2310" y="1460"/>
                    <a:pt x="2310" y="822"/>
                    <a:pt x="191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263200" y="1676600"/>
              <a:ext cx="59275" cy="60075"/>
            </a:xfrm>
            <a:custGeom>
              <a:avLst/>
              <a:gdLst/>
              <a:ahLst/>
              <a:cxnLst/>
              <a:rect l="l" t="t" r="r" b="b"/>
              <a:pathLst>
                <a:path w="2371" h="2403" extrusionOk="0">
                  <a:moveTo>
                    <a:pt x="1976" y="426"/>
                  </a:moveTo>
                  <a:cubicBezTo>
                    <a:pt x="1550" y="1"/>
                    <a:pt x="882" y="1"/>
                    <a:pt x="456" y="396"/>
                  </a:cubicBezTo>
                  <a:cubicBezTo>
                    <a:pt x="456" y="426"/>
                    <a:pt x="456" y="426"/>
                    <a:pt x="426" y="426"/>
                  </a:cubicBezTo>
                  <a:cubicBezTo>
                    <a:pt x="426" y="426"/>
                    <a:pt x="426" y="457"/>
                    <a:pt x="426" y="457"/>
                  </a:cubicBezTo>
                  <a:cubicBezTo>
                    <a:pt x="0" y="882"/>
                    <a:pt x="0" y="1551"/>
                    <a:pt x="395" y="1976"/>
                  </a:cubicBezTo>
                  <a:cubicBezTo>
                    <a:pt x="821" y="2372"/>
                    <a:pt x="1489" y="2402"/>
                    <a:pt x="1915" y="1976"/>
                  </a:cubicBezTo>
                  <a:cubicBezTo>
                    <a:pt x="1915" y="1976"/>
                    <a:pt x="1945" y="1946"/>
                    <a:pt x="1945" y="1946"/>
                  </a:cubicBezTo>
                  <a:cubicBezTo>
                    <a:pt x="1945" y="1946"/>
                    <a:pt x="1945" y="1946"/>
                    <a:pt x="1976" y="1946"/>
                  </a:cubicBezTo>
                  <a:cubicBezTo>
                    <a:pt x="2371" y="1521"/>
                    <a:pt x="2371" y="852"/>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184925" y="1597575"/>
              <a:ext cx="62325" cy="62350"/>
            </a:xfrm>
            <a:custGeom>
              <a:avLst/>
              <a:gdLst/>
              <a:ahLst/>
              <a:cxnLst/>
              <a:rect l="l" t="t" r="r" b="b"/>
              <a:pathLst>
                <a:path w="2493" h="2494" extrusionOk="0">
                  <a:moveTo>
                    <a:pt x="2067" y="426"/>
                  </a:moveTo>
                  <a:cubicBezTo>
                    <a:pt x="1611" y="1"/>
                    <a:pt x="912" y="1"/>
                    <a:pt x="487" y="426"/>
                  </a:cubicBezTo>
                  <a:cubicBezTo>
                    <a:pt x="487" y="426"/>
                    <a:pt x="456" y="426"/>
                    <a:pt x="456" y="457"/>
                  </a:cubicBezTo>
                  <a:cubicBezTo>
                    <a:pt x="456" y="457"/>
                    <a:pt x="456" y="457"/>
                    <a:pt x="426" y="457"/>
                  </a:cubicBezTo>
                  <a:cubicBezTo>
                    <a:pt x="0" y="882"/>
                    <a:pt x="0" y="1612"/>
                    <a:pt x="426" y="2037"/>
                  </a:cubicBezTo>
                  <a:cubicBezTo>
                    <a:pt x="851" y="2493"/>
                    <a:pt x="1550" y="2493"/>
                    <a:pt x="2006" y="2037"/>
                  </a:cubicBezTo>
                  <a:cubicBezTo>
                    <a:pt x="2006" y="2037"/>
                    <a:pt x="2006" y="2037"/>
                    <a:pt x="2037" y="2037"/>
                  </a:cubicBezTo>
                  <a:cubicBezTo>
                    <a:pt x="2037" y="2007"/>
                    <a:pt x="2037" y="2007"/>
                    <a:pt x="2037" y="2007"/>
                  </a:cubicBezTo>
                  <a:cubicBezTo>
                    <a:pt x="2493" y="1581"/>
                    <a:pt x="2493" y="882"/>
                    <a:pt x="2067"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1980550" y="3494250"/>
              <a:ext cx="6850" cy="6875"/>
            </a:xfrm>
            <a:custGeom>
              <a:avLst/>
              <a:gdLst/>
              <a:ahLst/>
              <a:cxnLst/>
              <a:rect l="l" t="t" r="r" b="b"/>
              <a:pathLst>
                <a:path w="274" h="275" extrusionOk="0">
                  <a:moveTo>
                    <a:pt x="244" y="31"/>
                  </a:moveTo>
                  <a:cubicBezTo>
                    <a:pt x="213" y="1"/>
                    <a:pt x="122" y="1"/>
                    <a:pt x="92" y="31"/>
                  </a:cubicBezTo>
                  <a:cubicBezTo>
                    <a:pt x="92" y="62"/>
                    <a:pt x="92" y="62"/>
                    <a:pt x="92" y="62"/>
                  </a:cubicBezTo>
                  <a:cubicBezTo>
                    <a:pt x="61" y="62"/>
                    <a:pt x="61" y="62"/>
                    <a:pt x="61" y="92"/>
                  </a:cubicBezTo>
                  <a:cubicBezTo>
                    <a:pt x="0" y="123"/>
                    <a:pt x="0" y="183"/>
                    <a:pt x="61" y="244"/>
                  </a:cubicBezTo>
                  <a:cubicBezTo>
                    <a:pt x="92" y="275"/>
                    <a:pt x="152" y="275"/>
                    <a:pt x="183" y="244"/>
                  </a:cubicBezTo>
                  <a:cubicBezTo>
                    <a:pt x="213" y="214"/>
                    <a:pt x="213" y="214"/>
                    <a:pt x="213" y="214"/>
                  </a:cubicBezTo>
                  <a:cubicBezTo>
                    <a:pt x="213" y="214"/>
                    <a:pt x="244" y="214"/>
                    <a:pt x="244" y="183"/>
                  </a:cubicBezTo>
                  <a:cubicBezTo>
                    <a:pt x="274" y="153"/>
                    <a:pt x="274" y="9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1902275" y="3415225"/>
              <a:ext cx="9900" cy="9150"/>
            </a:xfrm>
            <a:custGeom>
              <a:avLst/>
              <a:gdLst/>
              <a:ahLst/>
              <a:cxnLst/>
              <a:rect l="l" t="t" r="r" b="b"/>
              <a:pathLst>
                <a:path w="396" h="366" extrusionOk="0">
                  <a:moveTo>
                    <a:pt x="335" y="62"/>
                  </a:moveTo>
                  <a:cubicBezTo>
                    <a:pt x="274" y="1"/>
                    <a:pt x="183" y="1"/>
                    <a:pt x="122" y="62"/>
                  </a:cubicBezTo>
                  <a:cubicBezTo>
                    <a:pt x="122" y="62"/>
                    <a:pt x="122" y="62"/>
                    <a:pt x="92" y="92"/>
                  </a:cubicBezTo>
                  <a:cubicBezTo>
                    <a:pt x="92" y="92"/>
                    <a:pt x="92" y="92"/>
                    <a:pt x="61" y="92"/>
                  </a:cubicBezTo>
                  <a:cubicBezTo>
                    <a:pt x="1" y="153"/>
                    <a:pt x="1" y="244"/>
                    <a:pt x="61" y="305"/>
                  </a:cubicBezTo>
                  <a:cubicBezTo>
                    <a:pt x="122" y="366"/>
                    <a:pt x="213" y="366"/>
                    <a:pt x="274" y="305"/>
                  </a:cubicBezTo>
                  <a:cubicBezTo>
                    <a:pt x="305" y="305"/>
                    <a:pt x="305" y="305"/>
                    <a:pt x="305" y="274"/>
                  </a:cubicBezTo>
                  <a:cubicBezTo>
                    <a:pt x="305" y="274"/>
                    <a:pt x="335" y="274"/>
                    <a:pt x="335" y="274"/>
                  </a:cubicBezTo>
                  <a:cubicBezTo>
                    <a:pt x="396" y="214"/>
                    <a:pt x="396" y="122"/>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1824775" y="3336200"/>
              <a:ext cx="11425" cy="11425"/>
            </a:xfrm>
            <a:custGeom>
              <a:avLst/>
              <a:gdLst/>
              <a:ahLst/>
              <a:cxnLst/>
              <a:rect l="l" t="t" r="r" b="b"/>
              <a:pathLst>
                <a:path w="457" h="457" extrusionOk="0">
                  <a:moveTo>
                    <a:pt x="395" y="62"/>
                  </a:moveTo>
                  <a:cubicBezTo>
                    <a:pt x="304" y="1"/>
                    <a:pt x="183" y="1"/>
                    <a:pt x="122" y="62"/>
                  </a:cubicBezTo>
                  <a:cubicBezTo>
                    <a:pt x="91" y="92"/>
                    <a:pt x="91" y="92"/>
                    <a:pt x="91" y="92"/>
                  </a:cubicBezTo>
                  <a:cubicBezTo>
                    <a:pt x="91" y="92"/>
                    <a:pt x="61" y="92"/>
                    <a:pt x="61" y="122"/>
                  </a:cubicBezTo>
                  <a:cubicBezTo>
                    <a:pt x="0" y="183"/>
                    <a:pt x="0" y="305"/>
                    <a:pt x="61" y="396"/>
                  </a:cubicBezTo>
                  <a:cubicBezTo>
                    <a:pt x="152" y="457"/>
                    <a:pt x="274" y="457"/>
                    <a:pt x="335" y="396"/>
                  </a:cubicBezTo>
                  <a:cubicBezTo>
                    <a:pt x="335" y="365"/>
                    <a:pt x="335" y="365"/>
                    <a:pt x="365" y="365"/>
                  </a:cubicBezTo>
                  <a:cubicBezTo>
                    <a:pt x="365" y="365"/>
                    <a:pt x="365" y="365"/>
                    <a:pt x="395" y="335"/>
                  </a:cubicBezTo>
                  <a:cubicBezTo>
                    <a:pt x="456" y="274"/>
                    <a:pt x="456" y="153"/>
                    <a:pt x="39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1746500" y="3257175"/>
              <a:ext cx="14450" cy="13700"/>
            </a:xfrm>
            <a:custGeom>
              <a:avLst/>
              <a:gdLst/>
              <a:ahLst/>
              <a:cxnLst/>
              <a:rect l="l" t="t" r="r" b="b"/>
              <a:pathLst>
                <a:path w="578" h="548" extrusionOk="0">
                  <a:moveTo>
                    <a:pt x="456" y="92"/>
                  </a:moveTo>
                  <a:cubicBezTo>
                    <a:pt x="365" y="1"/>
                    <a:pt x="244" y="1"/>
                    <a:pt x="122" y="92"/>
                  </a:cubicBezTo>
                  <a:cubicBezTo>
                    <a:pt x="122" y="92"/>
                    <a:pt x="122" y="92"/>
                    <a:pt x="122" y="92"/>
                  </a:cubicBezTo>
                  <a:cubicBezTo>
                    <a:pt x="122" y="122"/>
                    <a:pt x="92" y="122"/>
                    <a:pt x="92" y="122"/>
                  </a:cubicBezTo>
                  <a:cubicBezTo>
                    <a:pt x="0" y="213"/>
                    <a:pt x="0" y="365"/>
                    <a:pt x="92" y="457"/>
                  </a:cubicBezTo>
                  <a:cubicBezTo>
                    <a:pt x="183" y="548"/>
                    <a:pt x="335" y="548"/>
                    <a:pt x="426" y="457"/>
                  </a:cubicBezTo>
                  <a:cubicBezTo>
                    <a:pt x="426" y="457"/>
                    <a:pt x="426" y="426"/>
                    <a:pt x="456" y="426"/>
                  </a:cubicBezTo>
                  <a:cubicBezTo>
                    <a:pt x="456" y="426"/>
                    <a:pt x="456" y="426"/>
                    <a:pt x="456" y="426"/>
                  </a:cubicBezTo>
                  <a:cubicBezTo>
                    <a:pt x="578" y="335"/>
                    <a:pt x="548"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1668225" y="3178150"/>
              <a:ext cx="16750" cy="15975"/>
            </a:xfrm>
            <a:custGeom>
              <a:avLst/>
              <a:gdLst/>
              <a:ahLst/>
              <a:cxnLst/>
              <a:rect l="l" t="t" r="r" b="b"/>
              <a:pathLst>
                <a:path w="670" h="639" extrusionOk="0">
                  <a:moveTo>
                    <a:pt x="548" y="92"/>
                  </a:moveTo>
                  <a:cubicBezTo>
                    <a:pt x="457" y="0"/>
                    <a:pt x="274" y="0"/>
                    <a:pt x="153" y="92"/>
                  </a:cubicBezTo>
                  <a:cubicBezTo>
                    <a:pt x="153" y="92"/>
                    <a:pt x="153" y="122"/>
                    <a:pt x="153" y="122"/>
                  </a:cubicBezTo>
                  <a:cubicBezTo>
                    <a:pt x="122" y="122"/>
                    <a:pt x="122" y="122"/>
                    <a:pt x="122" y="152"/>
                  </a:cubicBezTo>
                  <a:cubicBezTo>
                    <a:pt x="1" y="244"/>
                    <a:pt x="1" y="426"/>
                    <a:pt x="122" y="548"/>
                  </a:cubicBezTo>
                  <a:cubicBezTo>
                    <a:pt x="213" y="639"/>
                    <a:pt x="396" y="639"/>
                    <a:pt x="517" y="548"/>
                  </a:cubicBezTo>
                  <a:cubicBezTo>
                    <a:pt x="517" y="517"/>
                    <a:pt x="517" y="517"/>
                    <a:pt x="517" y="517"/>
                  </a:cubicBezTo>
                  <a:cubicBezTo>
                    <a:pt x="548" y="517"/>
                    <a:pt x="548" y="487"/>
                    <a:pt x="548" y="487"/>
                  </a:cubicBezTo>
                  <a:cubicBezTo>
                    <a:pt x="669" y="396"/>
                    <a:pt x="669" y="213"/>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1589950" y="3098350"/>
              <a:ext cx="19025" cy="19025"/>
            </a:xfrm>
            <a:custGeom>
              <a:avLst/>
              <a:gdLst/>
              <a:ahLst/>
              <a:cxnLst/>
              <a:rect l="l" t="t" r="r" b="b"/>
              <a:pathLst>
                <a:path w="761" h="761" extrusionOk="0">
                  <a:moveTo>
                    <a:pt x="639" y="153"/>
                  </a:moveTo>
                  <a:cubicBezTo>
                    <a:pt x="518" y="31"/>
                    <a:pt x="305" y="1"/>
                    <a:pt x="183" y="153"/>
                  </a:cubicBezTo>
                  <a:cubicBezTo>
                    <a:pt x="183" y="153"/>
                    <a:pt x="183" y="153"/>
                    <a:pt x="153" y="153"/>
                  </a:cubicBezTo>
                  <a:cubicBezTo>
                    <a:pt x="153" y="183"/>
                    <a:pt x="153" y="183"/>
                    <a:pt x="153" y="183"/>
                  </a:cubicBezTo>
                  <a:cubicBezTo>
                    <a:pt x="1" y="305"/>
                    <a:pt x="1" y="518"/>
                    <a:pt x="153" y="639"/>
                  </a:cubicBezTo>
                  <a:cubicBezTo>
                    <a:pt x="275" y="761"/>
                    <a:pt x="457" y="761"/>
                    <a:pt x="609" y="639"/>
                  </a:cubicBezTo>
                  <a:cubicBezTo>
                    <a:pt x="609" y="639"/>
                    <a:pt x="609" y="639"/>
                    <a:pt x="609" y="609"/>
                  </a:cubicBezTo>
                  <a:cubicBezTo>
                    <a:pt x="609" y="609"/>
                    <a:pt x="639" y="609"/>
                    <a:pt x="639" y="609"/>
                  </a:cubicBezTo>
                  <a:cubicBezTo>
                    <a:pt x="761" y="487"/>
                    <a:pt x="761" y="274"/>
                    <a:pt x="63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1512450" y="3019325"/>
              <a:ext cx="21300" cy="21300"/>
            </a:xfrm>
            <a:custGeom>
              <a:avLst/>
              <a:gdLst/>
              <a:ahLst/>
              <a:cxnLst/>
              <a:rect l="l" t="t" r="r" b="b"/>
              <a:pathLst>
                <a:path w="852" h="852" extrusionOk="0">
                  <a:moveTo>
                    <a:pt x="700" y="153"/>
                  </a:moveTo>
                  <a:cubicBezTo>
                    <a:pt x="548" y="31"/>
                    <a:pt x="335" y="1"/>
                    <a:pt x="183" y="153"/>
                  </a:cubicBezTo>
                  <a:cubicBezTo>
                    <a:pt x="183" y="153"/>
                    <a:pt x="153" y="183"/>
                    <a:pt x="153" y="183"/>
                  </a:cubicBezTo>
                  <a:cubicBezTo>
                    <a:pt x="153" y="183"/>
                    <a:pt x="153" y="183"/>
                    <a:pt x="122" y="214"/>
                  </a:cubicBezTo>
                  <a:cubicBezTo>
                    <a:pt x="1" y="335"/>
                    <a:pt x="1" y="578"/>
                    <a:pt x="122" y="730"/>
                  </a:cubicBezTo>
                  <a:cubicBezTo>
                    <a:pt x="274" y="852"/>
                    <a:pt x="517" y="852"/>
                    <a:pt x="639" y="730"/>
                  </a:cubicBezTo>
                  <a:cubicBezTo>
                    <a:pt x="669" y="700"/>
                    <a:pt x="669" y="700"/>
                    <a:pt x="669" y="700"/>
                  </a:cubicBezTo>
                  <a:cubicBezTo>
                    <a:pt x="669" y="700"/>
                    <a:pt x="669" y="700"/>
                    <a:pt x="700" y="669"/>
                  </a:cubicBezTo>
                  <a:cubicBezTo>
                    <a:pt x="821" y="548"/>
                    <a:pt x="852" y="305"/>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1434175" y="2940300"/>
              <a:ext cx="23600" cy="23575"/>
            </a:xfrm>
            <a:custGeom>
              <a:avLst/>
              <a:gdLst/>
              <a:ahLst/>
              <a:cxnLst/>
              <a:rect l="l" t="t" r="r" b="b"/>
              <a:pathLst>
                <a:path w="944" h="943" extrusionOk="0">
                  <a:moveTo>
                    <a:pt x="791" y="183"/>
                  </a:moveTo>
                  <a:cubicBezTo>
                    <a:pt x="609" y="1"/>
                    <a:pt x="366" y="1"/>
                    <a:pt x="214" y="153"/>
                  </a:cubicBezTo>
                  <a:cubicBezTo>
                    <a:pt x="183" y="183"/>
                    <a:pt x="183" y="183"/>
                    <a:pt x="183" y="183"/>
                  </a:cubicBezTo>
                  <a:cubicBezTo>
                    <a:pt x="183" y="213"/>
                    <a:pt x="153" y="213"/>
                    <a:pt x="153" y="213"/>
                  </a:cubicBezTo>
                  <a:cubicBezTo>
                    <a:pt x="1" y="365"/>
                    <a:pt x="1" y="639"/>
                    <a:pt x="153" y="791"/>
                  </a:cubicBezTo>
                  <a:cubicBezTo>
                    <a:pt x="305" y="943"/>
                    <a:pt x="578" y="943"/>
                    <a:pt x="730" y="791"/>
                  </a:cubicBezTo>
                  <a:cubicBezTo>
                    <a:pt x="730" y="791"/>
                    <a:pt x="761" y="791"/>
                    <a:pt x="761" y="761"/>
                  </a:cubicBezTo>
                  <a:cubicBezTo>
                    <a:pt x="761" y="761"/>
                    <a:pt x="761" y="761"/>
                    <a:pt x="791" y="761"/>
                  </a:cubicBezTo>
                  <a:cubicBezTo>
                    <a:pt x="943" y="609"/>
                    <a:pt x="943" y="335"/>
                    <a:pt x="79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1355925" y="2861275"/>
              <a:ext cx="25850" cy="25850"/>
            </a:xfrm>
            <a:custGeom>
              <a:avLst/>
              <a:gdLst/>
              <a:ahLst/>
              <a:cxnLst/>
              <a:rect l="l" t="t" r="r" b="b"/>
              <a:pathLst>
                <a:path w="1034" h="1034" extrusionOk="0">
                  <a:moveTo>
                    <a:pt x="851" y="183"/>
                  </a:moveTo>
                  <a:cubicBezTo>
                    <a:pt x="699" y="0"/>
                    <a:pt x="395" y="0"/>
                    <a:pt x="243" y="183"/>
                  </a:cubicBezTo>
                  <a:cubicBezTo>
                    <a:pt x="213" y="183"/>
                    <a:pt x="213" y="213"/>
                    <a:pt x="213" y="213"/>
                  </a:cubicBezTo>
                  <a:cubicBezTo>
                    <a:pt x="213" y="213"/>
                    <a:pt x="182" y="213"/>
                    <a:pt x="182" y="213"/>
                  </a:cubicBezTo>
                  <a:cubicBezTo>
                    <a:pt x="0" y="396"/>
                    <a:pt x="0" y="700"/>
                    <a:pt x="182" y="852"/>
                  </a:cubicBezTo>
                  <a:cubicBezTo>
                    <a:pt x="365" y="1034"/>
                    <a:pt x="638" y="1034"/>
                    <a:pt x="821" y="882"/>
                  </a:cubicBezTo>
                  <a:cubicBezTo>
                    <a:pt x="821" y="852"/>
                    <a:pt x="821" y="852"/>
                    <a:pt x="851" y="852"/>
                  </a:cubicBezTo>
                  <a:cubicBezTo>
                    <a:pt x="851" y="821"/>
                    <a:pt x="851" y="821"/>
                    <a:pt x="851" y="821"/>
                  </a:cubicBezTo>
                  <a:cubicBezTo>
                    <a:pt x="1034" y="639"/>
                    <a:pt x="1034" y="365"/>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1277650" y="2782250"/>
              <a:ext cx="28900" cy="28125"/>
            </a:xfrm>
            <a:custGeom>
              <a:avLst/>
              <a:gdLst/>
              <a:ahLst/>
              <a:cxnLst/>
              <a:rect l="l" t="t" r="r" b="b"/>
              <a:pathLst>
                <a:path w="1156" h="1125" extrusionOk="0">
                  <a:moveTo>
                    <a:pt x="943" y="213"/>
                  </a:moveTo>
                  <a:cubicBezTo>
                    <a:pt x="760" y="0"/>
                    <a:pt x="456" y="0"/>
                    <a:pt x="243" y="213"/>
                  </a:cubicBezTo>
                  <a:cubicBezTo>
                    <a:pt x="243" y="213"/>
                    <a:pt x="243" y="213"/>
                    <a:pt x="243" y="213"/>
                  </a:cubicBezTo>
                  <a:cubicBezTo>
                    <a:pt x="243" y="244"/>
                    <a:pt x="213" y="244"/>
                    <a:pt x="213" y="244"/>
                  </a:cubicBezTo>
                  <a:cubicBezTo>
                    <a:pt x="31" y="426"/>
                    <a:pt x="0" y="760"/>
                    <a:pt x="213" y="943"/>
                  </a:cubicBezTo>
                  <a:cubicBezTo>
                    <a:pt x="395" y="1125"/>
                    <a:pt x="699" y="1125"/>
                    <a:pt x="912" y="943"/>
                  </a:cubicBezTo>
                  <a:cubicBezTo>
                    <a:pt x="912" y="943"/>
                    <a:pt x="912" y="943"/>
                    <a:pt x="912" y="912"/>
                  </a:cubicBezTo>
                  <a:cubicBezTo>
                    <a:pt x="943" y="912"/>
                    <a:pt x="943" y="912"/>
                    <a:pt x="943" y="912"/>
                  </a:cubicBezTo>
                  <a:cubicBezTo>
                    <a:pt x="1155" y="699"/>
                    <a:pt x="1155" y="395"/>
                    <a:pt x="94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1200125" y="2703225"/>
              <a:ext cx="30425" cy="30425"/>
            </a:xfrm>
            <a:custGeom>
              <a:avLst/>
              <a:gdLst/>
              <a:ahLst/>
              <a:cxnLst/>
              <a:rect l="l" t="t" r="r" b="b"/>
              <a:pathLst>
                <a:path w="1217" h="1217" extrusionOk="0">
                  <a:moveTo>
                    <a:pt x="1004" y="213"/>
                  </a:moveTo>
                  <a:cubicBezTo>
                    <a:pt x="791" y="0"/>
                    <a:pt x="457" y="0"/>
                    <a:pt x="244" y="213"/>
                  </a:cubicBezTo>
                  <a:cubicBezTo>
                    <a:pt x="244" y="213"/>
                    <a:pt x="244" y="243"/>
                    <a:pt x="244" y="243"/>
                  </a:cubicBezTo>
                  <a:cubicBezTo>
                    <a:pt x="214" y="243"/>
                    <a:pt x="214" y="243"/>
                    <a:pt x="214" y="243"/>
                  </a:cubicBezTo>
                  <a:cubicBezTo>
                    <a:pt x="1" y="456"/>
                    <a:pt x="1" y="790"/>
                    <a:pt x="214" y="1003"/>
                  </a:cubicBezTo>
                  <a:cubicBezTo>
                    <a:pt x="396" y="1216"/>
                    <a:pt x="761" y="1216"/>
                    <a:pt x="974" y="1034"/>
                  </a:cubicBezTo>
                  <a:cubicBezTo>
                    <a:pt x="974" y="1003"/>
                    <a:pt x="974" y="1003"/>
                    <a:pt x="974" y="1003"/>
                  </a:cubicBezTo>
                  <a:cubicBezTo>
                    <a:pt x="974" y="973"/>
                    <a:pt x="1004" y="973"/>
                    <a:pt x="1004" y="973"/>
                  </a:cubicBezTo>
                  <a:cubicBezTo>
                    <a:pt x="1217" y="760"/>
                    <a:pt x="1217" y="42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1121875" y="2624200"/>
              <a:ext cx="32700" cy="32700"/>
            </a:xfrm>
            <a:custGeom>
              <a:avLst/>
              <a:gdLst/>
              <a:ahLst/>
              <a:cxnLst/>
              <a:rect l="l" t="t" r="r" b="b"/>
              <a:pathLst>
                <a:path w="1308" h="1308" extrusionOk="0">
                  <a:moveTo>
                    <a:pt x="1094" y="243"/>
                  </a:moveTo>
                  <a:cubicBezTo>
                    <a:pt x="851" y="0"/>
                    <a:pt x="487" y="0"/>
                    <a:pt x="274" y="213"/>
                  </a:cubicBezTo>
                  <a:cubicBezTo>
                    <a:pt x="274" y="243"/>
                    <a:pt x="274" y="243"/>
                    <a:pt x="274" y="243"/>
                  </a:cubicBezTo>
                  <a:cubicBezTo>
                    <a:pt x="243" y="243"/>
                    <a:pt x="243" y="274"/>
                    <a:pt x="243" y="274"/>
                  </a:cubicBezTo>
                  <a:cubicBezTo>
                    <a:pt x="0" y="486"/>
                    <a:pt x="0" y="851"/>
                    <a:pt x="213" y="1094"/>
                  </a:cubicBezTo>
                  <a:cubicBezTo>
                    <a:pt x="456" y="1307"/>
                    <a:pt x="821" y="1307"/>
                    <a:pt x="1034" y="1094"/>
                  </a:cubicBezTo>
                  <a:cubicBezTo>
                    <a:pt x="1064" y="1094"/>
                    <a:pt x="1064" y="1064"/>
                    <a:pt x="1064" y="1064"/>
                  </a:cubicBezTo>
                  <a:cubicBezTo>
                    <a:pt x="1064" y="1064"/>
                    <a:pt x="1094" y="1064"/>
                    <a:pt x="1094" y="1034"/>
                  </a:cubicBezTo>
                  <a:cubicBezTo>
                    <a:pt x="1307" y="821"/>
                    <a:pt x="1307" y="456"/>
                    <a:pt x="1094"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1043600" y="2545150"/>
              <a:ext cx="35750" cy="35000"/>
            </a:xfrm>
            <a:custGeom>
              <a:avLst/>
              <a:gdLst/>
              <a:ahLst/>
              <a:cxnLst/>
              <a:rect l="l" t="t" r="r" b="b"/>
              <a:pathLst>
                <a:path w="1430" h="1400" extrusionOk="0">
                  <a:moveTo>
                    <a:pt x="1186" y="244"/>
                  </a:moveTo>
                  <a:cubicBezTo>
                    <a:pt x="943" y="1"/>
                    <a:pt x="548" y="1"/>
                    <a:pt x="304" y="244"/>
                  </a:cubicBezTo>
                  <a:cubicBezTo>
                    <a:pt x="274" y="244"/>
                    <a:pt x="274" y="274"/>
                    <a:pt x="274" y="274"/>
                  </a:cubicBezTo>
                  <a:cubicBezTo>
                    <a:pt x="274" y="274"/>
                    <a:pt x="274" y="274"/>
                    <a:pt x="244" y="274"/>
                  </a:cubicBezTo>
                  <a:cubicBezTo>
                    <a:pt x="0" y="518"/>
                    <a:pt x="0" y="913"/>
                    <a:pt x="244" y="1156"/>
                  </a:cubicBezTo>
                  <a:cubicBezTo>
                    <a:pt x="487" y="1399"/>
                    <a:pt x="882" y="1399"/>
                    <a:pt x="1125" y="1186"/>
                  </a:cubicBezTo>
                  <a:cubicBezTo>
                    <a:pt x="1125" y="1156"/>
                    <a:pt x="1125" y="1156"/>
                    <a:pt x="1155" y="1156"/>
                  </a:cubicBezTo>
                  <a:cubicBezTo>
                    <a:pt x="1155" y="1156"/>
                    <a:pt x="1155" y="1126"/>
                    <a:pt x="1186" y="1126"/>
                  </a:cubicBezTo>
                  <a:cubicBezTo>
                    <a:pt x="1429"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966100" y="2466125"/>
              <a:ext cx="37250" cy="37275"/>
            </a:xfrm>
            <a:custGeom>
              <a:avLst/>
              <a:gdLst/>
              <a:ahLst/>
              <a:cxnLst/>
              <a:rect l="l" t="t" r="r" b="b"/>
              <a:pathLst>
                <a:path w="1490" h="1491" extrusionOk="0">
                  <a:moveTo>
                    <a:pt x="1246" y="274"/>
                  </a:moveTo>
                  <a:cubicBezTo>
                    <a:pt x="973" y="1"/>
                    <a:pt x="547" y="1"/>
                    <a:pt x="304" y="244"/>
                  </a:cubicBezTo>
                  <a:cubicBezTo>
                    <a:pt x="274" y="274"/>
                    <a:pt x="274" y="274"/>
                    <a:pt x="274" y="274"/>
                  </a:cubicBezTo>
                  <a:cubicBezTo>
                    <a:pt x="274" y="305"/>
                    <a:pt x="243" y="305"/>
                    <a:pt x="243" y="305"/>
                  </a:cubicBezTo>
                  <a:cubicBezTo>
                    <a:pt x="0" y="548"/>
                    <a:pt x="0" y="973"/>
                    <a:pt x="243" y="1247"/>
                  </a:cubicBezTo>
                  <a:cubicBezTo>
                    <a:pt x="517" y="1490"/>
                    <a:pt x="912" y="1490"/>
                    <a:pt x="1186" y="1247"/>
                  </a:cubicBezTo>
                  <a:cubicBezTo>
                    <a:pt x="1186" y="1247"/>
                    <a:pt x="1186" y="1217"/>
                    <a:pt x="1186" y="1217"/>
                  </a:cubicBezTo>
                  <a:cubicBezTo>
                    <a:pt x="1216" y="1217"/>
                    <a:pt x="1216" y="1217"/>
                    <a:pt x="1216" y="1186"/>
                  </a:cubicBezTo>
                  <a:cubicBezTo>
                    <a:pt x="1489" y="943"/>
                    <a:pt x="1489" y="518"/>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887825" y="2387100"/>
              <a:ext cx="39525" cy="39550"/>
            </a:xfrm>
            <a:custGeom>
              <a:avLst/>
              <a:gdLst/>
              <a:ahLst/>
              <a:cxnLst/>
              <a:rect l="l" t="t" r="r" b="b"/>
              <a:pathLst>
                <a:path w="1581" h="1582" extrusionOk="0">
                  <a:moveTo>
                    <a:pt x="1307" y="274"/>
                  </a:moveTo>
                  <a:cubicBezTo>
                    <a:pt x="1034" y="1"/>
                    <a:pt x="578" y="1"/>
                    <a:pt x="304" y="274"/>
                  </a:cubicBezTo>
                  <a:cubicBezTo>
                    <a:pt x="304" y="274"/>
                    <a:pt x="304" y="274"/>
                    <a:pt x="304" y="305"/>
                  </a:cubicBezTo>
                  <a:cubicBezTo>
                    <a:pt x="304" y="305"/>
                    <a:pt x="274" y="305"/>
                    <a:pt x="274" y="305"/>
                  </a:cubicBezTo>
                  <a:cubicBezTo>
                    <a:pt x="0" y="578"/>
                    <a:pt x="0" y="1034"/>
                    <a:pt x="274" y="1308"/>
                  </a:cubicBezTo>
                  <a:cubicBezTo>
                    <a:pt x="547" y="1581"/>
                    <a:pt x="1003" y="1581"/>
                    <a:pt x="1277" y="1308"/>
                  </a:cubicBezTo>
                  <a:cubicBezTo>
                    <a:pt x="1277" y="1308"/>
                    <a:pt x="1277" y="1308"/>
                    <a:pt x="1277" y="1308"/>
                  </a:cubicBezTo>
                  <a:cubicBezTo>
                    <a:pt x="1277" y="1277"/>
                    <a:pt x="1307" y="1277"/>
                    <a:pt x="1307" y="1277"/>
                  </a:cubicBezTo>
                  <a:cubicBezTo>
                    <a:pt x="1581" y="1004"/>
                    <a:pt x="1581" y="548"/>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809550" y="2308075"/>
              <a:ext cx="42575" cy="41825"/>
            </a:xfrm>
            <a:custGeom>
              <a:avLst/>
              <a:gdLst/>
              <a:ahLst/>
              <a:cxnLst/>
              <a:rect l="l" t="t" r="r" b="b"/>
              <a:pathLst>
                <a:path w="1703" h="1673" extrusionOk="0">
                  <a:moveTo>
                    <a:pt x="1399" y="304"/>
                  </a:moveTo>
                  <a:cubicBezTo>
                    <a:pt x="1125" y="1"/>
                    <a:pt x="639" y="1"/>
                    <a:pt x="335" y="274"/>
                  </a:cubicBezTo>
                  <a:cubicBezTo>
                    <a:pt x="335" y="304"/>
                    <a:pt x="335" y="304"/>
                    <a:pt x="335" y="304"/>
                  </a:cubicBezTo>
                  <a:cubicBezTo>
                    <a:pt x="305" y="335"/>
                    <a:pt x="305" y="335"/>
                    <a:pt x="305" y="335"/>
                  </a:cubicBezTo>
                  <a:cubicBezTo>
                    <a:pt x="1" y="608"/>
                    <a:pt x="1" y="1095"/>
                    <a:pt x="305" y="1399"/>
                  </a:cubicBezTo>
                  <a:cubicBezTo>
                    <a:pt x="578" y="1672"/>
                    <a:pt x="1064" y="1672"/>
                    <a:pt x="1338" y="1399"/>
                  </a:cubicBezTo>
                  <a:cubicBezTo>
                    <a:pt x="1368" y="1399"/>
                    <a:pt x="1368" y="1368"/>
                    <a:pt x="1368" y="1368"/>
                  </a:cubicBezTo>
                  <a:cubicBezTo>
                    <a:pt x="1368" y="1368"/>
                    <a:pt x="1399" y="1368"/>
                    <a:pt x="1399" y="1368"/>
                  </a:cubicBezTo>
                  <a:cubicBezTo>
                    <a:pt x="1703" y="1064"/>
                    <a:pt x="1703" y="578"/>
                    <a:pt x="139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731275" y="2229050"/>
              <a:ext cx="44875" cy="44100"/>
            </a:xfrm>
            <a:custGeom>
              <a:avLst/>
              <a:gdLst/>
              <a:ahLst/>
              <a:cxnLst/>
              <a:rect l="l" t="t" r="r" b="b"/>
              <a:pathLst>
                <a:path w="1795" h="1764" extrusionOk="0">
                  <a:moveTo>
                    <a:pt x="1490" y="304"/>
                  </a:moveTo>
                  <a:cubicBezTo>
                    <a:pt x="1186" y="0"/>
                    <a:pt x="670" y="0"/>
                    <a:pt x="366" y="304"/>
                  </a:cubicBezTo>
                  <a:cubicBezTo>
                    <a:pt x="366" y="304"/>
                    <a:pt x="366" y="304"/>
                    <a:pt x="335" y="335"/>
                  </a:cubicBezTo>
                  <a:cubicBezTo>
                    <a:pt x="335" y="335"/>
                    <a:pt x="335" y="335"/>
                    <a:pt x="335" y="335"/>
                  </a:cubicBezTo>
                  <a:cubicBezTo>
                    <a:pt x="1" y="639"/>
                    <a:pt x="1" y="1155"/>
                    <a:pt x="305" y="1459"/>
                  </a:cubicBezTo>
                  <a:cubicBezTo>
                    <a:pt x="609" y="1763"/>
                    <a:pt x="1125" y="1763"/>
                    <a:pt x="1429" y="1459"/>
                  </a:cubicBezTo>
                  <a:cubicBezTo>
                    <a:pt x="1460" y="1459"/>
                    <a:pt x="1460" y="1459"/>
                    <a:pt x="1460" y="1459"/>
                  </a:cubicBezTo>
                  <a:cubicBezTo>
                    <a:pt x="1460" y="1429"/>
                    <a:pt x="1490" y="1429"/>
                    <a:pt x="1490" y="1429"/>
                  </a:cubicBezTo>
                  <a:cubicBezTo>
                    <a:pt x="1794" y="1125"/>
                    <a:pt x="1794" y="608"/>
                    <a:pt x="149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653775" y="2150025"/>
              <a:ext cx="46375" cy="46375"/>
            </a:xfrm>
            <a:custGeom>
              <a:avLst/>
              <a:gdLst/>
              <a:ahLst/>
              <a:cxnLst/>
              <a:rect l="l" t="t" r="r" b="b"/>
              <a:pathLst>
                <a:path w="1855" h="1855" extrusionOk="0">
                  <a:moveTo>
                    <a:pt x="1551" y="335"/>
                  </a:moveTo>
                  <a:cubicBezTo>
                    <a:pt x="1216" y="0"/>
                    <a:pt x="700" y="0"/>
                    <a:pt x="365" y="304"/>
                  </a:cubicBezTo>
                  <a:cubicBezTo>
                    <a:pt x="365" y="335"/>
                    <a:pt x="365" y="335"/>
                    <a:pt x="335" y="335"/>
                  </a:cubicBezTo>
                  <a:cubicBezTo>
                    <a:pt x="335" y="335"/>
                    <a:pt x="335" y="365"/>
                    <a:pt x="304" y="365"/>
                  </a:cubicBezTo>
                  <a:cubicBezTo>
                    <a:pt x="0" y="669"/>
                    <a:pt x="0" y="1216"/>
                    <a:pt x="304" y="1550"/>
                  </a:cubicBezTo>
                  <a:cubicBezTo>
                    <a:pt x="639" y="1854"/>
                    <a:pt x="1155" y="1854"/>
                    <a:pt x="1490" y="1550"/>
                  </a:cubicBezTo>
                  <a:cubicBezTo>
                    <a:pt x="1490" y="1550"/>
                    <a:pt x="1490" y="1520"/>
                    <a:pt x="1520" y="1520"/>
                  </a:cubicBezTo>
                  <a:cubicBezTo>
                    <a:pt x="1520" y="1520"/>
                    <a:pt x="1520" y="1520"/>
                    <a:pt x="1551" y="1490"/>
                  </a:cubicBezTo>
                  <a:cubicBezTo>
                    <a:pt x="1855" y="1186"/>
                    <a:pt x="1855" y="63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575500" y="2071000"/>
              <a:ext cx="49425" cy="49400"/>
            </a:xfrm>
            <a:custGeom>
              <a:avLst/>
              <a:gdLst/>
              <a:ahLst/>
              <a:cxnLst/>
              <a:rect l="l" t="t" r="r" b="b"/>
              <a:pathLst>
                <a:path w="1977" h="1976" extrusionOk="0">
                  <a:moveTo>
                    <a:pt x="1642" y="334"/>
                  </a:moveTo>
                  <a:cubicBezTo>
                    <a:pt x="1277" y="0"/>
                    <a:pt x="730" y="0"/>
                    <a:pt x="396" y="334"/>
                  </a:cubicBezTo>
                  <a:cubicBezTo>
                    <a:pt x="365" y="334"/>
                    <a:pt x="365" y="334"/>
                    <a:pt x="365" y="365"/>
                  </a:cubicBezTo>
                  <a:cubicBezTo>
                    <a:pt x="365" y="365"/>
                    <a:pt x="335" y="365"/>
                    <a:pt x="335" y="365"/>
                  </a:cubicBezTo>
                  <a:cubicBezTo>
                    <a:pt x="1" y="699"/>
                    <a:pt x="1" y="1277"/>
                    <a:pt x="335" y="1611"/>
                  </a:cubicBezTo>
                  <a:cubicBezTo>
                    <a:pt x="669" y="1945"/>
                    <a:pt x="1247" y="1976"/>
                    <a:pt x="1581" y="1611"/>
                  </a:cubicBezTo>
                  <a:cubicBezTo>
                    <a:pt x="1581" y="1611"/>
                    <a:pt x="1581" y="1611"/>
                    <a:pt x="1581" y="1611"/>
                  </a:cubicBezTo>
                  <a:cubicBezTo>
                    <a:pt x="1612" y="1581"/>
                    <a:pt x="1612" y="1581"/>
                    <a:pt x="1612" y="1581"/>
                  </a:cubicBezTo>
                  <a:cubicBezTo>
                    <a:pt x="1976" y="1246"/>
                    <a:pt x="1976" y="669"/>
                    <a:pt x="1642"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497225" y="1991200"/>
              <a:ext cx="51700" cy="52450"/>
            </a:xfrm>
            <a:custGeom>
              <a:avLst/>
              <a:gdLst/>
              <a:ahLst/>
              <a:cxnLst/>
              <a:rect l="l" t="t" r="r" b="b"/>
              <a:pathLst>
                <a:path w="2068" h="2098" extrusionOk="0">
                  <a:moveTo>
                    <a:pt x="1703" y="396"/>
                  </a:moveTo>
                  <a:cubicBezTo>
                    <a:pt x="1369" y="31"/>
                    <a:pt x="761" y="1"/>
                    <a:pt x="426" y="365"/>
                  </a:cubicBezTo>
                  <a:cubicBezTo>
                    <a:pt x="396" y="365"/>
                    <a:pt x="396" y="396"/>
                    <a:pt x="396" y="396"/>
                  </a:cubicBezTo>
                  <a:cubicBezTo>
                    <a:pt x="396" y="396"/>
                    <a:pt x="366" y="396"/>
                    <a:pt x="366" y="426"/>
                  </a:cubicBezTo>
                  <a:cubicBezTo>
                    <a:pt x="1" y="760"/>
                    <a:pt x="1" y="1368"/>
                    <a:pt x="366" y="1733"/>
                  </a:cubicBezTo>
                  <a:cubicBezTo>
                    <a:pt x="700" y="2067"/>
                    <a:pt x="1308" y="2098"/>
                    <a:pt x="1673" y="1733"/>
                  </a:cubicBezTo>
                  <a:cubicBezTo>
                    <a:pt x="1673" y="1733"/>
                    <a:pt x="1673" y="1703"/>
                    <a:pt x="1673" y="1703"/>
                  </a:cubicBezTo>
                  <a:cubicBezTo>
                    <a:pt x="1703" y="1703"/>
                    <a:pt x="1703" y="1703"/>
                    <a:pt x="1703" y="1672"/>
                  </a:cubicBezTo>
                  <a:cubicBezTo>
                    <a:pt x="2068" y="1338"/>
                    <a:pt x="2068" y="730"/>
                    <a:pt x="1703"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418975" y="1912175"/>
              <a:ext cx="54725" cy="54725"/>
            </a:xfrm>
            <a:custGeom>
              <a:avLst/>
              <a:gdLst/>
              <a:ahLst/>
              <a:cxnLst/>
              <a:rect l="l" t="t" r="r" b="b"/>
              <a:pathLst>
                <a:path w="2189" h="2189" extrusionOk="0">
                  <a:moveTo>
                    <a:pt x="1794" y="396"/>
                  </a:moveTo>
                  <a:cubicBezTo>
                    <a:pt x="1429" y="0"/>
                    <a:pt x="821" y="0"/>
                    <a:pt x="426" y="396"/>
                  </a:cubicBezTo>
                  <a:cubicBezTo>
                    <a:pt x="426" y="396"/>
                    <a:pt x="426" y="396"/>
                    <a:pt x="426" y="426"/>
                  </a:cubicBezTo>
                  <a:cubicBezTo>
                    <a:pt x="426" y="426"/>
                    <a:pt x="395" y="426"/>
                    <a:pt x="395" y="426"/>
                  </a:cubicBezTo>
                  <a:cubicBezTo>
                    <a:pt x="31" y="791"/>
                    <a:pt x="0" y="1429"/>
                    <a:pt x="395" y="1794"/>
                  </a:cubicBezTo>
                  <a:cubicBezTo>
                    <a:pt x="760" y="2158"/>
                    <a:pt x="1368" y="2189"/>
                    <a:pt x="1733" y="1794"/>
                  </a:cubicBezTo>
                  <a:cubicBezTo>
                    <a:pt x="1763" y="1794"/>
                    <a:pt x="1763" y="1794"/>
                    <a:pt x="1763" y="1794"/>
                  </a:cubicBezTo>
                  <a:cubicBezTo>
                    <a:pt x="1763" y="1763"/>
                    <a:pt x="1794" y="1763"/>
                    <a:pt x="1794" y="1763"/>
                  </a:cubicBezTo>
                  <a:cubicBezTo>
                    <a:pt x="2158" y="1399"/>
                    <a:pt x="2189" y="760"/>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341450" y="1833150"/>
              <a:ext cx="56275" cy="57000"/>
            </a:xfrm>
            <a:custGeom>
              <a:avLst/>
              <a:gdLst/>
              <a:ahLst/>
              <a:cxnLst/>
              <a:rect l="l" t="t" r="r" b="b"/>
              <a:pathLst>
                <a:path w="2251" h="2280" extrusionOk="0">
                  <a:moveTo>
                    <a:pt x="1855" y="395"/>
                  </a:moveTo>
                  <a:cubicBezTo>
                    <a:pt x="1460" y="0"/>
                    <a:pt x="822" y="0"/>
                    <a:pt x="426" y="395"/>
                  </a:cubicBezTo>
                  <a:cubicBezTo>
                    <a:pt x="426" y="395"/>
                    <a:pt x="426" y="426"/>
                    <a:pt x="396" y="426"/>
                  </a:cubicBezTo>
                  <a:cubicBezTo>
                    <a:pt x="396" y="426"/>
                    <a:pt x="396" y="426"/>
                    <a:pt x="396" y="456"/>
                  </a:cubicBezTo>
                  <a:cubicBezTo>
                    <a:pt x="1" y="821"/>
                    <a:pt x="1" y="1459"/>
                    <a:pt x="366" y="1854"/>
                  </a:cubicBezTo>
                  <a:cubicBezTo>
                    <a:pt x="761" y="2250"/>
                    <a:pt x="1399" y="2280"/>
                    <a:pt x="1794" y="1885"/>
                  </a:cubicBezTo>
                  <a:cubicBezTo>
                    <a:pt x="1825" y="1885"/>
                    <a:pt x="1825" y="1854"/>
                    <a:pt x="1825" y="1854"/>
                  </a:cubicBezTo>
                  <a:cubicBezTo>
                    <a:pt x="1825" y="1854"/>
                    <a:pt x="1825" y="1854"/>
                    <a:pt x="1855" y="1824"/>
                  </a:cubicBezTo>
                  <a:cubicBezTo>
                    <a:pt x="2250" y="1459"/>
                    <a:pt x="2250" y="821"/>
                    <a:pt x="185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263200" y="1754125"/>
              <a:ext cx="58525" cy="59275"/>
            </a:xfrm>
            <a:custGeom>
              <a:avLst/>
              <a:gdLst/>
              <a:ahLst/>
              <a:cxnLst/>
              <a:rect l="l" t="t" r="r" b="b"/>
              <a:pathLst>
                <a:path w="2341" h="2371" extrusionOk="0">
                  <a:moveTo>
                    <a:pt x="1945" y="426"/>
                  </a:moveTo>
                  <a:cubicBezTo>
                    <a:pt x="1520" y="0"/>
                    <a:pt x="882" y="0"/>
                    <a:pt x="456" y="426"/>
                  </a:cubicBezTo>
                  <a:cubicBezTo>
                    <a:pt x="456" y="426"/>
                    <a:pt x="456" y="426"/>
                    <a:pt x="426" y="456"/>
                  </a:cubicBezTo>
                  <a:cubicBezTo>
                    <a:pt x="426" y="456"/>
                    <a:pt x="426" y="456"/>
                    <a:pt x="426" y="456"/>
                  </a:cubicBezTo>
                  <a:cubicBezTo>
                    <a:pt x="0" y="882"/>
                    <a:pt x="0" y="1520"/>
                    <a:pt x="395" y="1945"/>
                  </a:cubicBezTo>
                  <a:cubicBezTo>
                    <a:pt x="821" y="2341"/>
                    <a:pt x="1489" y="2371"/>
                    <a:pt x="1885" y="1945"/>
                  </a:cubicBezTo>
                  <a:cubicBezTo>
                    <a:pt x="1885" y="1945"/>
                    <a:pt x="1915" y="1945"/>
                    <a:pt x="1915" y="1915"/>
                  </a:cubicBezTo>
                  <a:cubicBezTo>
                    <a:pt x="1915" y="1915"/>
                    <a:pt x="1915" y="1915"/>
                    <a:pt x="1945" y="1915"/>
                  </a:cubicBezTo>
                  <a:cubicBezTo>
                    <a:pt x="2341" y="1490"/>
                    <a:pt x="2341" y="821"/>
                    <a:pt x="194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184925" y="1675075"/>
              <a:ext cx="60800" cy="61600"/>
            </a:xfrm>
            <a:custGeom>
              <a:avLst/>
              <a:gdLst/>
              <a:ahLst/>
              <a:cxnLst/>
              <a:rect l="l" t="t" r="r" b="b"/>
              <a:pathLst>
                <a:path w="2432" h="2464" extrusionOk="0">
                  <a:moveTo>
                    <a:pt x="2037" y="457"/>
                  </a:moveTo>
                  <a:cubicBezTo>
                    <a:pt x="1611" y="1"/>
                    <a:pt x="912" y="1"/>
                    <a:pt x="487" y="427"/>
                  </a:cubicBezTo>
                  <a:cubicBezTo>
                    <a:pt x="487" y="427"/>
                    <a:pt x="456" y="457"/>
                    <a:pt x="456" y="457"/>
                  </a:cubicBezTo>
                  <a:cubicBezTo>
                    <a:pt x="456" y="457"/>
                    <a:pt x="456" y="457"/>
                    <a:pt x="426" y="487"/>
                  </a:cubicBezTo>
                  <a:cubicBezTo>
                    <a:pt x="0" y="882"/>
                    <a:pt x="0" y="1582"/>
                    <a:pt x="426" y="2007"/>
                  </a:cubicBezTo>
                  <a:cubicBezTo>
                    <a:pt x="851" y="2433"/>
                    <a:pt x="1550" y="2463"/>
                    <a:pt x="1976" y="2037"/>
                  </a:cubicBezTo>
                  <a:cubicBezTo>
                    <a:pt x="1976" y="2037"/>
                    <a:pt x="1976" y="2007"/>
                    <a:pt x="2006" y="2007"/>
                  </a:cubicBezTo>
                  <a:cubicBezTo>
                    <a:pt x="2006" y="2007"/>
                    <a:pt x="2006" y="2007"/>
                    <a:pt x="2006" y="1977"/>
                  </a:cubicBezTo>
                  <a:cubicBezTo>
                    <a:pt x="2432" y="1551"/>
                    <a:pt x="2432" y="882"/>
                    <a:pt x="2037"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1903800" y="3491975"/>
              <a:ext cx="8375" cy="8400"/>
            </a:xfrm>
            <a:custGeom>
              <a:avLst/>
              <a:gdLst/>
              <a:ahLst/>
              <a:cxnLst/>
              <a:rect l="l" t="t" r="r" b="b"/>
              <a:pathLst>
                <a:path w="335" h="336" extrusionOk="0">
                  <a:moveTo>
                    <a:pt x="274" y="62"/>
                  </a:moveTo>
                  <a:cubicBezTo>
                    <a:pt x="244" y="1"/>
                    <a:pt x="152" y="1"/>
                    <a:pt x="92" y="62"/>
                  </a:cubicBezTo>
                  <a:cubicBezTo>
                    <a:pt x="92" y="62"/>
                    <a:pt x="92" y="62"/>
                    <a:pt x="92" y="92"/>
                  </a:cubicBezTo>
                  <a:cubicBezTo>
                    <a:pt x="61" y="92"/>
                    <a:pt x="61" y="92"/>
                    <a:pt x="61" y="92"/>
                  </a:cubicBezTo>
                  <a:cubicBezTo>
                    <a:pt x="0" y="153"/>
                    <a:pt x="0" y="214"/>
                    <a:pt x="61" y="274"/>
                  </a:cubicBezTo>
                  <a:cubicBezTo>
                    <a:pt x="92" y="335"/>
                    <a:pt x="183" y="335"/>
                    <a:pt x="244" y="274"/>
                  </a:cubicBezTo>
                  <a:cubicBezTo>
                    <a:pt x="244" y="274"/>
                    <a:pt x="244" y="244"/>
                    <a:pt x="244" y="244"/>
                  </a:cubicBezTo>
                  <a:cubicBezTo>
                    <a:pt x="244" y="244"/>
                    <a:pt x="274" y="244"/>
                    <a:pt x="274" y="244"/>
                  </a:cubicBezTo>
                  <a:cubicBezTo>
                    <a:pt x="335" y="183"/>
                    <a:pt x="335" y="9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1826300" y="3568725"/>
              <a:ext cx="8375" cy="8400"/>
            </a:xfrm>
            <a:custGeom>
              <a:avLst/>
              <a:gdLst/>
              <a:ahLst/>
              <a:cxnLst/>
              <a:rect l="l" t="t" r="r" b="b"/>
              <a:pathLst>
                <a:path w="335" h="336" extrusionOk="0">
                  <a:moveTo>
                    <a:pt x="274" y="62"/>
                  </a:moveTo>
                  <a:cubicBezTo>
                    <a:pt x="213" y="1"/>
                    <a:pt x="152" y="1"/>
                    <a:pt x="91" y="31"/>
                  </a:cubicBezTo>
                  <a:cubicBezTo>
                    <a:pt x="91" y="62"/>
                    <a:pt x="91" y="62"/>
                    <a:pt x="61" y="92"/>
                  </a:cubicBezTo>
                  <a:cubicBezTo>
                    <a:pt x="61" y="92"/>
                    <a:pt x="61" y="92"/>
                    <a:pt x="30" y="92"/>
                  </a:cubicBezTo>
                  <a:cubicBezTo>
                    <a:pt x="0" y="153"/>
                    <a:pt x="0" y="214"/>
                    <a:pt x="30" y="274"/>
                  </a:cubicBezTo>
                  <a:cubicBezTo>
                    <a:pt x="91" y="335"/>
                    <a:pt x="182" y="335"/>
                    <a:pt x="213" y="274"/>
                  </a:cubicBezTo>
                  <a:cubicBezTo>
                    <a:pt x="243" y="274"/>
                    <a:pt x="243" y="244"/>
                    <a:pt x="243" y="244"/>
                  </a:cubicBezTo>
                  <a:cubicBezTo>
                    <a:pt x="243" y="244"/>
                    <a:pt x="274" y="244"/>
                    <a:pt x="274" y="244"/>
                  </a:cubicBezTo>
                  <a:cubicBezTo>
                    <a:pt x="334" y="183"/>
                    <a:pt x="334" y="9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1825525" y="3412950"/>
              <a:ext cx="10675" cy="10675"/>
            </a:xfrm>
            <a:custGeom>
              <a:avLst/>
              <a:gdLst/>
              <a:ahLst/>
              <a:cxnLst/>
              <a:rect l="l" t="t" r="r" b="b"/>
              <a:pathLst>
                <a:path w="427" h="427" extrusionOk="0">
                  <a:moveTo>
                    <a:pt x="365" y="61"/>
                  </a:moveTo>
                  <a:cubicBezTo>
                    <a:pt x="305" y="1"/>
                    <a:pt x="183" y="1"/>
                    <a:pt x="122" y="61"/>
                  </a:cubicBezTo>
                  <a:cubicBezTo>
                    <a:pt x="122" y="61"/>
                    <a:pt x="122" y="92"/>
                    <a:pt x="122" y="92"/>
                  </a:cubicBezTo>
                  <a:cubicBezTo>
                    <a:pt x="92" y="92"/>
                    <a:pt x="92" y="92"/>
                    <a:pt x="92" y="122"/>
                  </a:cubicBezTo>
                  <a:cubicBezTo>
                    <a:pt x="1" y="183"/>
                    <a:pt x="1" y="274"/>
                    <a:pt x="92" y="365"/>
                  </a:cubicBezTo>
                  <a:cubicBezTo>
                    <a:pt x="153" y="426"/>
                    <a:pt x="244" y="426"/>
                    <a:pt x="335" y="365"/>
                  </a:cubicBezTo>
                  <a:cubicBezTo>
                    <a:pt x="335" y="335"/>
                    <a:pt x="335" y="335"/>
                    <a:pt x="335" y="335"/>
                  </a:cubicBezTo>
                  <a:cubicBezTo>
                    <a:pt x="335" y="305"/>
                    <a:pt x="365" y="305"/>
                    <a:pt x="365" y="305"/>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1748025" y="3489700"/>
              <a:ext cx="10650" cy="10675"/>
            </a:xfrm>
            <a:custGeom>
              <a:avLst/>
              <a:gdLst/>
              <a:ahLst/>
              <a:cxnLst/>
              <a:rect l="l" t="t" r="r" b="b"/>
              <a:pathLst>
                <a:path w="426" h="427" extrusionOk="0">
                  <a:moveTo>
                    <a:pt x="365" y="61"/>
                  </a:moveTo>
                  <a:cubicBezTo>
                    <a:pt x="304" y="1"/>
                    <a:pt x="183" y="1"/>
                    <a:pt x="122" y="61"/>
                  </a:cubicBezTo>
                  <a:cubicBezTo>
                    <a:pt x="91" y="61"/>
                    <a:pt x="91" y="92"/>
                    <a:pt x="91" y="92"/>
                  </a:cubicBezTo>
                  <a:cubicBezTo>
                    <a:pt x="91" y="92"/>
                    <a:pt x="91" y="92"/>
                    <a:pt x="61" y="122"/>
                  </a:cubicBezTo>
                  <a:cubicBezTo>
                    <a:pt x="0" y="183"/>
                    <a:pt x="0" y="274"/>
                    <a:pt x="61" y="365"/>
                  </a:cubicBezTo>
                  <a:cubicBezTo>
                    <a:pt x="122" y="426"/>
                    <a:pt x="243" y="426"/>
                    <a:pt x="304" y="365"/>
                  </a:cubicBezTo>
                  <a:cubicBezTo>
                    <a:pt x="304" y="335"/>
                    <a:pt x="304" y="335"/>
                    <a:pt x="335" y="335"/>
                  </a:cubicBezTo>
                  <a:cubicBezTo>
                    <a:pt x="335" y="305"/>
                    <a:pt x="335" y="335"/>
                    <a:pt x="365" y="305"/>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1748025" y="3333925"/>
              <a:ext cx="12925" cy="12950"/>
            </a:xfrm>
            <a:custGeom>
              <a:avLst/>
              <a:gdLst/>
              <a:ahLst/>
              <a:cxnLst/>
              <a:rect l="l" t="t" r="r" b="b"/>
              <a:pathLst>
                <a:path w="517" h="518" extrusionOk="0">
                  <a:moveTo>
                    <a:pt x="426" y="61"/>
                  </a:moveTo>
                  <a:cubicBezTo>
                    <a:pt x="335" y="1"/>
                    <a:pt x="183" y="1"/>
                    <a:pt x="122" y="92"/>
                  </a:cubicBezTo>
                  <a:cubicBezTo>
                    <a:pt x="91" y="92"/>
                    <a:pt x="91" y="92"/>
                    <a:pt x="91" y="92"/>
                  </a:cubicBezTo>
                  <a:cubicBezTo>
                    <a:pt x="91" y="122"/>
                    <a:pt x="91" y="122"/>
                    <a:pt x="61" y="122"/>
                  </a:cubicBezTo>
                  <a:cubicBezTo>
                    <a:pt x="0" y="213"/>
                    <a:pt x="0" y="335"/>
                    <a:pt x="61" y="426"/>
                  </a:cubicBezTo>
                  <a:cubicBezTo>
                    <a:pt x="152" y="517"/>
                    <a:pt x="304" y="517"/>
                    <a:pt x="365" y="426"/>
                  </a:cubicBezTo>
                  <a:cubicBezTo>
                    <a:pt x="395" y="426"/>
                    <a:pt x="395" y="426"/>
                    <a:pt x="395" y="396"/>
                  </a:cubicBezTo>
                  <a:cubicBezTo>
                    <a:pt x="395" y="396"/>
                    <a:pt x="426" y="396"/>
                    <a:pt x="426" y="396"/>
                  </a:cubicBezTo>
                  <a:cubicBezTo>
                    <a:pt x="517" y="304"/>
                    <a:pt x="517" y="153"/>
                    <a:pt x="42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1669750" y="3410675"/>
              <a:ext cx="12950" cy="12950"/>
            </a:xfrm>
            <a:custGeom>
              <a:avLst/>
              <a:gdLst/>
              <a:ahLst/>
              <a:cxnLst/>
              <a:rect l="l" t="t" r="r" b="b"/>
              <a:pathLst>
                <a:path w="518" h="518" extrusionOk="0">
                  <a:moveTo>
                    <a:pt x="426" y="61"/>
                  </a:moveTo>
                  <a:cubicBezTo>
                    <a:pt x="365" y="0"/>
                    <a:pt x="213" y="0"/>
                    <a:pt x="122" y="92"/>
                  </a:cubicBezTo>
                  <a:cubicBezTo>
                    <a:pt x="122" y="92"/>
                    <a:pt x="122" y="92"/>
                    <a:pt x="122" y="92"/>
                  </a:cubicBezTo>
                  <a:cubicBezTo>
                    <a:pt x="122" y="122"/>
                    <a:pt x="92" y="122"/>
                    <a:pt x="92" y="122"/>
                  </a:cubicBezTo>
                  <a:cubicBezTo>
                    <a:pt x="1" y="213"/>
                    <a:pt x="1" y="335"/>
                    <a:pt x="92" y="426"/>
                  </a:cubicBezTo>
                  <a:cubicBezTo>
                    <a:pt x="183" y="517"/>
                    <a:pt x="304" y="517"/>
                    <a:pt x="396" y="426"/>
                  </a:cubicBezTo>
                  <a:cubicBezTo>
                    <a:pt x="396" y="426"/>
                    <a:pt x="396" y="426"/>
                    <a:pt x="426" y="396"/>
                  </a:cubicBezTo>
                  <a:cubicBezTo>
                    <a:pt x="426" y="396"/>
                    <a:pt x="426" y="396"/>
                    <a:pt x="426" y="396"/>
                  </a:cubicBezTo>
                  <a:cubicBezTo>
                    <a:pt x="517" y="304"/>
                    <a:pt x="517" y="152"/>
                    <a:pt x="42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1592250" y="3331650"/>
              <a:ext cx="15225" cy="15225"/>
            </a:xfrm>
            <a:custGeom>
              <a:avLst/>
              <a:gdLst/>
              <a:ahLst/>
              <a:cxnLst/>
              <a:rect l="l" t="t" r="r" b="b"/>
              <a:pathLst>
                <a:path w="609" h="609" extrusionOk="0">
                  <a:moveTo>
                    <a:pt x="486" y="92"/>
                  </a:moveTo>
                  <a:cubicBezTo>
                    <a:pt x="395" y="0"/>
                    <a:pt x="243" y="0"/>
                    <a:pt x="122" y="92"/>
                  </a:cubicBezTo>
                  <a:cubicBezTo>
                    <a:pt x="122" y="92"/>
                    <a:pt x="122" y="122"/>
                    <a:pt x="122" y="122"/>
                  </a:cubicBezTo>
                  <a:cubicBezTo>
                    <a:pt x="122" y="122"/>
                    <a:pt x="91" y="122"/>
                    <a:pt x="91" y="122"/>
                  </a:cubicBezTo>
                  <a:cubicBezTo>
                    <a:pt x="0" y="244"/>
                    <a:pt x="0" y="395"/>
                    <a:pt x="91" y="487"/>
                  </a:cubicBezTo>
                  <a:cubicBezTo>
                    <a:pt x="183" y="608"/>
                    <a:pt x="334" y="608"/>
                    <a:pt x="456" y="487"/>
                  </a:cubicBezTo>
                  <a:cubicBezTo>
                    <a:pt x="456" y="487"/>
                    <a:pt x="456" y="487"/>
                    <a:pt x="486" y="487"/>
                  </a:cubicBezTo>
                  <a:cubicBezTo>
                    <a:pt x="486" y="456"/>
                    <a:pt x="486" y="456"/>
                    <a:pt x="486" y="456"/>
                  </a:cubicBezTo>
                  <a:cubicBezTo>
                    <a:pt x="608" y="365"/>
                    <a:pt x="608" y="183"/>
                    <a:pt x="48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1669750" y="3254900"/>
              <a:ext cx="15225" cy="15225"/>
            </a:xfrm>
            <a:custGeom>
              <a:avLst/>
              <a:gdLst/>
              <a:ahLst/>
              <a:cxnLst/>
              <a:rect l="l" t="t" r="r" b="b"/>
              <a:pathLst>
                <a:path w="609" h="609" extrusionOk="0">
                  <a:moveTo>
                    <a:pt x="517" y="92"/>
                  </a:moveTo>
                  <a:cubicBezTo>
                    <a:pt x="396" y="0"/>
                    <a:pt x="244" y="0"/>
                    <a:pt x="152" y="92"/>
                  </a:cubicBezTo>
                  <a:cubicBezTo>
                    <a:pt x="122" y="92"/>
                    <a:pt x="122" y="122"/>
                    <a:pt x="122" y="122"/>
                  </a:cubicBezTo>
                  <a:cubicBezTo>
                    <a:pt x="122" y="122"/>
                    <a:pt x="92" y="122"/>
                    <a:pt x="92" y="122"/>
                  </a:cubicBezTo>
                  <a:cubicBezTo>
                    <a:pt x="1" y="244"/>
                    <a:pt x="1" y="396"/>
                    <a:pt x="92" y="487"/>
                  </a:cubicBezTo>
                  <a:cubicBezTo>
                    <a:pt x="183" y="608"/>
                    <a:pt x="365" y="608"/>
                    <a:pt x="456" y="517"/>
                  </a:cubicBezTo>
                  <a:cubicBezTo>
                    <a:pt x="456" y="487"/>
                    <a:pt x="487" y="487"/>
                    <a:pt x="487" y="487"/>
                  </a:cubicBezTo>
                  <a:cubicBezTo>
                    <a:pt x="487" y="487"/>
                    <a:pt x="487" y="456"/>
                    <a:pt x="517" y="456"/>
                  </a:cubicBezTo>
                  <a:cubicBezTo>
                    <a:pt x="608" y="365"/>
                    <a:pt x="608" y="18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1513975" y="3252625"/>
              <a:ext cx="17500" cy="17500"/>
            </a:xfrm>
            <a:custGeom>
              <a:avLst/>
              <a:gdLst/>
              <a:ahLst/>
              <a:cxnLst/>
              <a:rect l="l" t="t" r="r" b="b"/>
              <a:pathLst>
                <a:path w="700" h="700" extrusionOk="0">
                  <a:moveTo>
                    <a:pt x="578" y="122"/>
                  </a:moveTo>
                  <a:cubicBezTo>
                    <a:pt x="456" y="0"/>
                    <a:pt x="274" y="0"/>
                    <a:pt x="152" y="91"/>
                  </a:cubicBezTo>
                  <a:cubicBezTo>
                    <a:pt x="152" y="122"/>
                    <a:pt x="152" y="122"/>
                    <a:pt x="152" y="122"/>
                  </a:cubicBezTo>
                  <a:cubicBezTo>
                    <a:pt x="122" y="152"/>
                    <a:pt x="122" y="152"/>
                    <a:pt x="122" y="152"/>
                  </a:cubicBezTo>
                  <a:cubicBezTo>
                    <a:pt x="0" y="274"/>
                    <a:pt x="0" y="456"/>
                    <a:pt x="122" y="578"/>
                  </a:cubicBezTo>
                  <a:cubicBezTo>
                    <a:pt x="244" y="699"/>
                    <a:pt x="426" y="699"/>
                    <a:pt x="548" y="578"/>
                  </a:cubicBezTo>
                  <a:cubicBezTo>
                    <a:pt x="548" y="578"/>
                    <a:pt x="548" y="547"/>
                    <a:pt x="548" y="547"/>
                  </a:cubicBezTo>
                  <a:cubicBezTo>
                    <a:pt x="578" y="547"/>
                    <a:pt x="578" y="547"/>
                    <a:pt x="578" y="547"/>
                  </a:cubicBezTo>
                  <a:cubicBezTo>
                    <a:pt x="699" y="426"/>
                    <a:pt x="699" y="24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1591475" y="3175875"/>
              <a:ext cx="17500" cy="17500"/>
            </a:xfrm>
            <a:custGeom>
              <a:avLst/>
              <a:gdLst/>
              <a:ahLst/>
              <a:cxnLst/>
              <a:rect l="l" t="t" r="r" b="b"/>
              <a:pathLst>
                <a:path w="700" h="700" extrusionOk="0">
                  <a:moveTo>
                    <a:pt x="578" y="122"/>
                  </a:moveTo>
                  <a:cubicBezTo>
                    <a:pt x="487" y="0"/>
                    <a:pt x="274" y="0"/>
                    <a:pt x="153" y="91"/>
                  </a:cubicBezTo>
                  <a:cubicBezTo>
                    <a:pt x="153" y="122"/>
                    <a:pt x="153" y="122"/>
                    <a:pt x="153" y="122"/>
                  </a:cubicBezTo>
                  <a:cubicBezTo>
                    <a:pt x="153" y="152"/>
                    <a:pt x="122" y="152"/>
                    <a:pt x="122" y="152"/>
                  </a:cubicBezTo>
                  <a:cubicBezTo>
                    <a:pt x="1" y="274"/>
                    <a:pt x="1" y="456"/>
                    <a:pt x="122" y="578"/>
                  </a:cubicBezTo>
                  <a:cubicBezTo>
                    <a:pt x="244" y="699"/>
                    <a:pt x="426" y="699"/>
                    <a:pt x="548" y="578"/>
                  </a:cubicBezTo>
                  <a:cubicBezTo>
                    <a:pt x="548" y="578"/>
                    <a:pt x="548" y="547"/>
                    <a:pt x="578" y="547"/>
                  </a:cubicBezTo>
                  <a:cubicBezTo>
                    <a:pt x="578" y="547"/>
                    <a:pt x="578" y="547"/>
                    <a:pt x="578" y="547"/>
                  </a:cubicBezTo>
                  <a:cubicBezTo>
                    <a:pt x="700" y="426"/>
                    <a:pt x="700" y="21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1513200" y="3096850"/>
              <a:ext cx="20550" cy="19775"/>
            </a:xfrm>
            <a:custGeom>
              <a:avLst/>
              <a:gdLst/>
              <a:ahLst/>
              <a:cxnLst/>
              <a:rect l="l" t="t" r="r" b="b"/>
              <a:pathLst>
                <a:path w="822" h="791" extrusionOk="0">
                  <a:moveTo>
                    <a:pt x="670" y="122"/>
                  </a:moveTo>
                  <a:cubicBezTo>
                    <a:pt x="548" y="0"/>
                    <a:pt x="335" y="0"/>
                    <a:pt x="183" y="122"/>
                  </a:cubicBezTo>
                  <a:cubicBezTo>
                    <a:pt x="183" y="122"/>
                    <a:pt x="183" y="152"/>
                    <a:pt x="183" y="152"/>
                  </a:cubicBezTo>
                  <a:cubicBezTo>
                    <a:pt x="153" y="152"/>
                    <a:pt x="153" y="152"/>
                    <a:pt x="153" y="152"/>
                  </a:cubicBezTo>
                  <a:cubicBezTo>
                    <a:pt x="1" y="304"/>
                    <a:pt x="1" y="517"/>
                    <a:pt x="153" y="638"/>
                  </a:cubicBezTo>
                  <a:cubicBezTo>
                    <a:pt x="275" y="790"/>
                    <a:pt x="487" y="790"/>
                    <a:pt x="639" y="669"/>
                  </a:cubicBezTo>
                  <a:cubicBezTo>
                    <a:pt x="639" y="638"/>
                    <a:pt x="639" y="638"/>
                    <a:pt x="639" y="638"/>
                  </a:cubicBezTo>
                  <a:cubicBezTo>
                    <a:pt x="670" y="638"/>
                    <a:pt x="670" y="608"/>
                    <a:pt x="670" y="608"/>
                  </a:cubicBezTo>
                  <a:cubicBezTo>
                    <a:pt x="822" y="486"/>
                    <a:pt x="822" y="274"/>
                    <a:pt x="670"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1435700" y="3173600"/>
              <a:ext cx="19775" cy="19775"/>
            </a:xfrm>
            <a:custGeom>
              <a:avLst/>
              <a:gdLst/>
              <a:ahLst/>
              <a:cxnLst/>
              <a:rect l="l" t="t" r="r" b="b"/>
              <a:pathLst>
                <a:path w="791" h="791" extrusionOk="0">
                  <a:moveTo>
                    <a:pt x="669" y="122"/>
                  </a:moveTo>
                  <a:cubicBezTo>
                    <a:pt x="548" y="0"/>
                    <a:pt x="305" y="0"/>
                    <a:pt x="183" y="122"/>
                  </a:cubicBezTo>
                  <a:cubicBezTo>
                    <a:pt x="183" y="122"/>
                    <a:pt x="183" y="152"/>
                    <a:pt x="153" y="152"/>
                  </a:cubicBezTo>
                  <a:cubicBezTo>
                    <a:pt x="153" y="152"/>
                    <a:pt x="153" y="152"/>
                    <a:pt x="122" y="152"/>
                  </a:cubicBezTo>
                  <a:cubicBezTo>
                    <a:pt x="1" y="304"/>
                    <a:pt x="1" y="517"/>
                    <a:pt x="153" y="638"/>
                  </a:cubicBezTo>
                  <a:cubicBezTo>
                    <a:pt x="274" y="790"/>
                    <a:pt x="487" y="790"/>
                    <a:pt x="609" y="669"/>
                  </a:cubicBezTo>
                  <a:cubicBezTo>
                    <a:pt x="639" y="638"/>
                    <a:pt x="639" y="638"/>
                    <a:pt x="639" y="638"/>
                  </a:cubicBezTo>
                  <a:cubicBezTo>
                    <a:pt x="639" y="608"/>
                    <a:pt x="669" y="608"/>
                    <a:pt x="669" y="608"/>
                  </a:cubicBezTo>
                  <a:cubicBezTo>
                    <a:pt x="791" y="486"/>
                    <a:pt x="79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1435700" y="3017050"/>
              <a:ext cx="22075" cy="22825"/>
            </a:xfrm>
            <a:custGeom>
              <a:avLst/>
              <a:gdLst/>
              <a:ahLst/>
              <a:cxnLst/>
              <a:rect l="l" t="t" r="r" b="b"/>
              <a:pathLst>
                <a:path w="883" h="913" extrusionOk="0">
                  <a:moveTo>
                    <a:pt x="730" y="183"/>
                  </a:moveTo>
                  <a:cubicBezTo>
                    <a:pt x="578" y="31"/>
                    <a:pt x="335" y="1"/>
                    <a:pt x="183" y="153"/>
                  </a:cubicBezTo>
                  <a:cubicBezTo>
                    <a:pt x="183" y="183"/>
                    <a:pt x="183" y="183"/>
                    <a:pt x="153" y="183"/>
                  </a:cubicBezTo>
                  <a:cubicBezTo>
                    <a:pt x="153" y="183"/>
                    <a:pt x="153" y="213"/>
                    <a:pt x="153" y="213"/>
                  </a:cubicBezTo>
                  <a:cubicBezTo>
                    <a:pt x="1" y="365"/>
                    <a:pt x="1" y="608"/>
                    <a:pt x="122" y="760"/>
                  </a:cubicBezTo>
                  <a:cubicBezTo>
                    <a:pt x="274" y="912"/>
                    <a:pt x="548" y="912"/>
                    <a:pt x="700" y="760"/>
                  </a:cubicBezTo>
                  <a:cubicBezTo>
                    <a:pt x="700" y="760"/>
                    <a:pt x="700" y="730"/>
                    <a:pt x="700" y="730"/>
                  </a:cubicBezTo>
                  <a:cubicBezTo>
                    <a:pt x="700" y="730"/>
                    <a:pt x="730" y="730"/>
                    <a:pt x="730" y="730"/>
                  </a:cubicBezTo>
                  <a:cubicBezTo>
                    <a:pt x="882" y="578"/>
                    <a:pt x="882" y="335"/>
                    <a:pt x="730"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1357425" y="3093800"/>
              <a:ext cx="22825" cy="22825"/>
            </a:xfrm>
            <a:custGeom>
              <a:avLst/>
              <a:gdLst/>
              <a:ahLst/>
              <a:cxnLst/>
              <a:rect l="l" t="t" r="r" b="b"/>
              <a:pathLst>
                <a:path w="913" h="913" extrusionOk="0">
                  <a:moveTo>
                    <a:pt x="761" y="153"/>
                  </a:moveTo>
                  <a:cubicBezTo>
                    <a:pt x="609" y="1"/>
                    <a:pt x="366" y="1"/>
                    <a:pt x="214" y="153"/>
                  </a:cubicBezTo>
                  <a:cubicBezTo>
                    <a:pt x="183" y="183"/>
                    <a:pt x="183" y="183"/>
                    <a:pt x="183" y="183"/>
                  </a:cubicBezTo>
                  <a:cubicBezTo>
                    <a:pt x="183" y="213"/>
                    <a:pt x="153" y="213"/>
                    <a:pt x="153" y="213"/>
                  </a:cubicBezTo>
                  <a:cubicBezTo>
                    <a:pt x="1" y="365"/>
                    <a:pt x="1" y="608"/>
                    <a:pt x="153" y="760"/>
                  </a:cubicBezTo>
                  <a:cubicBezTo>
                    <a:pt x="305" y="912"/>
                    <a:pt x="548" y="912"/>
                    <a:pt x="700" y="760"/>
                  </a:cubicBezTo>
                  <a:cubicBezTo>
                    <a:pt x="700" y="760"/>
                    <a:pt x="730" y="730"/>
                    <a:pt x="730" y="730"/>
                  </a:cubicBezTo>
                  <a:cubicBezTo>
                    <a:pt x="730" y="730"/>
                    <a:pt x="730" y="730"/>
                    <a:pt x="761" y="730"/>
                  </a:cubicBezTo>
                  <a:cubicBezTo>
                    <a:pt x="913" y="578"/>
                    <a:pt x="913" y="304"/>
                    <a:pt x="76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1279175" y="3014775"/>
              <a:ext cx="25100" cy="25100"/>
            </a:xfrm>
            <a:custGeom>
              <a:avLst/>
              <a:gdLst/>
              <a:ahLst/>
              <a:cxnLst/>
              <a:rect l="l" t="t" r="r" b="b"/>
              <a:pathLst>
                <a:path w="1004" h="1004" extrusionOk="0">
                  <a:moveTo>
                    <a:pt x="851" y="183"/>
                  </a:moveTo>
                  <a:cubicBezTo>
                    <a:pt x="669" y="0"/>
                    <a:pt x="395" y="0"/>
                    <a:pt x="243" y="183"/>
                  </a:cubicBezTo>
                  <a:cubicBezTo>
                    <a:pt x="213" y="183"/>
                    <a:pt x="213" y="183"/>
                    <a:pt x="213" y="213"/>
                  </a:cubicBezTo>
                  <a:cubicBezTo>
                    <a:pt x="213" y="213"/>
                    <a:pt x="182" y="213"/>
                    <a:pt x="182" y="213"/>
                  </a:cubicBezTo>
                  <a:cubicBezTo>
                    <a:pt x="31" y="396"/>
                    <a:pt x="0" y="669"/>
                    <a:pt x="182" y="821"/>
                  </a:cubicBezTo>
                  <a:cubicBezTo>
                    <a:pt x="334" y="1003"/>
                    <a:pt x="608" y="1003"/>
                    <a:pt x="790" y="821"/>
                  </a:cubicBezTo>
                  <a:cubicBezTo>
                    <a:pt x="790" y="821"/>
                    <a:pt x="790" y="821"/>
                    <a:pt x="821" y="791"/>
                  </a:cubicBezTo>
                  <a:cubicBezTo>
                    <a:pt x="821" y="791"/>
                    <a:pt x="821" y="791"/>
                    <a:pt x="821" y="791"/>
                  </a:cubicBezTo>
                  <a:cubicBezTo>
                    <a:pt x="1003" y="608"/>
                    <a:pt x="1003" y="365"/>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1357425" y="2938025"/>
              <a:ext cx="24350" cy="25100"/>
            </a:xfrm>
            <a:custGeom>
              <a:avLst/>
              <a:gdLst/>
              <a:ahLst/>
              <a:cxnLst/>
              <a:rect l="l" t="t" r="r" b="b"/>
              <a:pathLst>
                <a:path w="974" h="1004" extrusionOk="0">
                  <a:moveTo>
                    <a:pt x="822" y="183"/>
                  </a:moveTo>
                  <a:cubicBezTo>
                    <a:pt x="639" y="0"/>
                    <a:pt x="366" y="0"/>
                    <a:pt x="214" y="183"/>
                  </a:cubicBezTo>
                  <a:cubicBezTo>
                    <a:pt x="214" y="183"/>
                    <a:pt x="214" y="213"/>
                    <a:pt x="183" y="213"/>
                  </a:cubicBezTo>
                  <a:cubicBezTo>
                    <a:pt x="183" y="213"/>
                    <a:pt x="183" y="213"/>
                    <a:pt x="153" y="213"/>
                  </a:cubicBezTo>
                  <a:cubicBezTo>
                    <a:pt x="1" y="396"/>
                    <a:pt x="1" y="669"/>
                    <a:pt x="153" y="821"/>
                  </a:cubicBezTo>
                  <a:cubicBezTo>
                    <a:pt x="335" y="1003"/>
                    <a:pt x="609" y="1003"/>
                    <a:pt x="761" y="821"/>
                  </a:cubicBezTo>
                  <a:cubicBezTo>
                    <a:pt x="791" y="821"/>
                    <a:pt x="791" y="821"/>
                    <a:pt x="791" y="821"/>
                  </a:cubicBezTo>
                  <a:cubicBezTo>
                    <a:pt x="791" y="791"/>
                    <a:pt x="791" y="791"/>
                    <a:pt x="822" y="791"/>
                  </a:cubicBezTo>
                  <a:cubicBezTo>
                    <a:pt x="974" y="639"/>
                    <a:pt x="974" y="365"/>
                    <a:pt x="82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1201650" y="2935750"/>
              <a:ext cx="26625" cy="27375"/>
            </a:xfrm>
            <a:custGeom>
              <a:avLst/>
              <a:gdLst/>
              <a:ahLst/>
              <a:cxnLst/>
              <a:rect l="l" t="t" r="r" b="b"/>
              <a:pathLst>
                <a:path w="1065" h="1095" extrusionOk="0">
                  <a:moveTo>
                    <a:pt x="882" y="213"/>
                  </a:moveTo>
                  <a:cubicBezTo>
                    <a:pt x="700" y="0"/>
                    <a:pt x="426" y="0"/>
                    <a:pt x="214" y="183"/>
                  </a:cubicBezTo>
                  <a:cubicBezTo>
                    <a:pt x="214" y="213"/>
                    <a:pt x="214" y="213"/>
                    <a:pt x="214" y="213"/>
                  </a:cubicBezTo>
                  <a:cubicBezTo>
                    <a:pt x="183" y="213"/>
                    <a:pt x="183" y="213"/>
                    <a:pt x="183" y="243"/>
                  </a:cubicBezTo>
                  <a:cubicBezTo>
                    <a:pt x="1" y="426"/>
                    <a:pt x="1" y="730"/>
                    <a:pt x="183" y="912"/>
                  </a:cubicBezTo>
                  <a:cubicBezTo>
                    <a:pt x="366" y="1094"/>
                    <a:pt x="669" y="1094"/>
                    <a:pt x="852" y="912"/>
                  </a:cubicBezTo>
                  <a:cubicBezTo>
                    <a:pt x="852" y="912"/>
                    <a:pt x="852" y="882"/>
                    <a:pt x="852" y="882"/>
                  </a:cubicBezTo>
                  <a:cubicBezTo>
                    <a:pt x="882" y="882"/>
                    <a:pt x="882" y="882"/>
                    <a:pt x="882" y="882"/>
                  </a:cubicBezTo>
                  <a:cubicBezTo>
                    <a:pt x="1065" y="669"/>
                    <a:pt x="1065" y="395"/>
                    <a:pt x="88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1279175" y="2859000"/>
              <a:ext cx="27375" cy="27375"/>
            </a:xfrm>
            <a:custGeom>
              <a:avLst/>
              <a:gdLst/>
              <a:ahLst/>
              <a:cxnLst/>
              <a:rect l="l" t="t" r="r" b="b"/>
              <a:pathLst>
                <a:path w="1095" h="1095" extrusionOk="0">
                  <a:moveTo>
                    <a:pt x="912" y="213"/>
                  </a:moveTo>
                  <a:cubicBezTo>
                    <a:pt x="730" y="0"/>
                    <a:pt x="426" y="0"/>
                    <a:pt x="243" y="183"/>
                  </a:cubicBezTo>
                  <a:cubicBezTo>
                    <a:pt x="213" y="213"/>
                    <a:pt x="213" y="213"/>
                    <a:pt x="213" y="213"/>
                  </a:cubicBezTo>
                  <a:cubicBezTo>
                    <a:pt x="213" y="213"/>
                    <a:pt x="182" y="213"/>
                    <a:pt x="182" y="243"/>
                  </a:cubicBezTo>
                  <a:cubicBezTo>
                    <a:pt x="0" y="426"/>
                    <a:pt x="0" y="730"/>
                    <a:pt x="182" y="912"/>
                  </a:cubicBezTo>
                  <a:cubicBezTo>
                    <a:pt x="365" y="1095"/>
                    <a:pt x="669" y="1095"/>
                    <a:pt x="851" y="912"/>
                  </a:cubicBezTo>
                  <a:cubicBezTo>
                    <a:pt x="851" y="912"/>
                    <a:pt x="851" y="882"/>
                    <a:pt x="882" y="882"/>
                  </a:cubicBezTo>
                  <a:cubicBezTo>
                    <a:pt x="882" y="882"/>
                    <a:pt x="882" y="882"/>
                    <a:pt x="882" y="882"/>
                  </a:cubicBezTo>
                  <a:cubicBezTo>
                    <a:pt x="1094" y="669"/>
                    <a:pt x="1094" y="395"/>
                    <a:pt x="91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1200900" y="2779975"/>
              <a:ext cx="29650" cy="29650"/>
            </a:xfrm>
            <a:custGeom>
              <a:avLst/>
              <a:gdLst/>
              <a:ahLst/>
              <a:cxnLst/>
              <a:rect l="l" t="t" r="r" b="b"/>
              <a:pathLst>
                <a:path w="1186" h="1186" extrusionOk="0">
                  <a:moveTo>
                    <a:pt x="1003" y="213"/>
                  </a:moveTo>
                  <a:cubicBezTo>
                    <a:pt x="791" y="0"/>
                    <a:pt x="456" y="0"/>
                    <a:pt x="244" y="213"/>
                  </a:cubicBezTo>
                  <a:cubicBezTo>
                    <a:pt x="244" y="213"/>
                    <a:pt x="244" y="213"/>
                    <a:pt x="244" y="243"/>
                  </a:cubicBezTo>
                  <a:cubicBezTo>
                    <a:pt x="244" y="243"/>
                    <a:pt x="213" y="243"/>
                    <a:pt x="213" y="243"/>
                  </a:cubicBezTo>
                  <a:cubicBezTo>
                    <a:pt x="0" y="456"/>
                    <a:pt x="0" y="790"/>
                    <a:pt x="213" y="973"/>
                  </a:cubicBezTo>
                  <a:cubicBezTo>
                    <a:pt x="396" y="1186"/>
                    <a:pt x="730" y="1186"/>
                    <a:pt x="943" y="973"/>
                  </a:cubicBezTo>
                  <a:cubicBezTo>
                    <a:pt x="943" y="973"/>
                    <a:pt x="943" y="973"/>
                    <a:pt x="943" y="973"/>
                  </a:cubicBezTo>
                  <a:cubicBezTo>
                    <a:pt x="973" y="942"/>
                    <a:pt x="973" y="942"/>
                    <a:pt x="973" y="942"/>
                  </a:cubicBezTo>
                  <a:cubicBezTo>
                    <a:pt x="1186" y="730"/>
                    <a:pt x="118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1123375" y="2856725"/>
              <a:ext cx="29675" cy="29650"/>
            </a:xfrm>
            <a:custGeom>
              <a:avLst/>
              <a:gdLst/>
              <a:ahLst/>
              <a:cxnLst/>
              <a:rect l="l" t="t" r="r" b="b"/>
              <a:pathLst>
                <a:path w="1187" h="1186" extrusionOk="0">
                  <a:moveTo>
                    <a:pt x="974" y="213"/>
                  </a:moveTo>
                  <a:cubicBezTo>
                    <a:pt x="791" y="0"/>
                    <a:pt x="457" y="0"/>
                    <a:pt x="244" y="213"/>
                  </a:cubicBezTo>
                  <a:cubicBezTo>
                    <a:pt x="244" y="213"/>
                    <a:pt x="244" y="213"/>
                    <a:pt x="244" y="243"/>
                  </a:cubicBezTo>
                  <a:cubicBezTo>
                    <a:pt x="214" y="243"/>
                    <a:pt x="214" y="243"/>
                    <a:pt x="214" y="243"/>
                  </a:cubicBezTo>
                  <a:cubicBezTo>
                    <a:pt x="1" y="456"/>
                    <a:pt x="1" y="790"/>
                    <a:pt x="214" y="973"/>
                  </a:cubicBezTo>
                  <a:cubicBezTo>
                    <a:pt x="396" y="1186"/>
                    <a:pt x="730" y="1186"/>
                    <a:pt x="943" y="973"/>
                  </a:cubicBezTo>
                  <a:cubicBezTo>
                    <a:pt x="943" y="973"/>
                    <a:pt x="943" y="973"/>
                    <a:pt x="943" y="973"/>
                  </a:cubicBezTo>
                  <a:cubicBezTo>
                    <a:pt x="943" y="942"/>
                    <a:pt x="974" y="942"/>
                    <a:pt x="974" y="942"/>
                  </a:cubicBezTo>
                  <a:cubicBezTo>
                    <a:pt x="1186" y="730"/>
                    <a:pt x="1186" y="426"/>
                    <a:pt x="97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1123375" y="2700950"/>
              <a:ext cx="31200" cy="31925"/>
            </a:xfrm>
            <a:custGeom>
              <a:avLst/>
              <a:gdLst/>
              <a:ahLst/>
              <a:cxnLst/>
              <a:rect l="l" t="t" r="r" b="b"/>
              <a:pathLst>
                <a:path w="1248" h="1277" extrusionOk="0">
                  <a:moveTo>
                    <a:pt x="1034" y="213"/>
                  </a:moveTo>
                  <a:cubicBezTo>
                    <a:pt x="822" y="0"/>
                    <a:pt x="457" y="0"/>
                    <a:pt x="244" y="213"/>
                  </a:cubicBezTo>
                  <a:cubicBezTo>
                    <a:pt x="244" y="243"/>
                    <a:pt x="244" y="243"/>
                    <a:pt x="244" y="243"/>
                  </a:cubicBezTo>
                  <a:cubicBezTo>
                    <a:pt x="214" y="243"/>
                    <a:pt x="214" y="243"/>
                    <a:pt x="214" y="274"/>
                  </a:cubicBezTo>
                  <a:cubicBezTo>
                    <a:pt x="1" y="486"/>
                    <a:pt x="1" y="821"/>
                    <a:pt x="214" y="1064"/>
                  </a:cubicBezTo>
                  <a:cubicBezTo>
                    <a:pt x="427" y="1277"/>
                    <a:pt x="761" y="1277"/>
                    <a:pt x="1004" y="1064"/>
                  </a:cubicBezTo>
                  <a:cubicBezTo>
                    <a:pt x="1004" y="1064"/>
                    <a:pt x="1004" y="1033"/>
                    <a:pt x="1004" y="1033"/>
                  </a:cubicBezTo>
                  <a:cubicBezTo>
                    <a:pt x="1004" y="1033"/>
                    <a:pt x="1034" y="1033"/>
                    <a:pt x="1034" y="1003"/>
                  </a:cubicBezTo>
                  <a:cubicBezTo>
                    <a:pt x="1247" y="790"/>
                    <a:pt x="1247" y="45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1045125" y="2777675"/>
              <a:ext cx="31925" cy="31950"/>
            </a:xfrm>
            <a:custGeom>
              <a:avLst/>
              <a:gdLst/>
              <a:ahLst/>
              <a:cxnLst/>
              <a:rect l="l" t="t" r="r" b="b"/>
              <a:pathLst>
                <a:path w="1277" h="1278" extrusionOk="0">
                  <a:moveTo>
                    <a:pt x="1064" y="214"/>
                  </a:moveTo>
                  <a:cubicBezTo>
                    <a:pt x="851" y="1"/>
                    <a:pt x="487" y="1"/>
                    <a:pt x="274" y="214"/>
                  </a:cubicBezTo>
                  <a:cubicBezTo>
                    <a:pt x="274" y="214"/>
                    <a:pt x="274" y="244"/>
                    <a:pt x="243" y="244"/>
                  </a:cubicBezTo>
                  <a:cubicBezTo>
                    <a:pt x="243" y="244"/>
                    <a:pt x="243" y="244"/>
                    <a:pt x="213" y="275"/>
                  </a:cubicBezTo>
                  <a:cubicBezTo>
                    <a:pt x="0" y="487"/>
                    <a:pt x="0" y="822"/>
                    <a:pt x="213" y="1065"/>
                  </a:cubicBezTo>
                  <a:cubicBezTo>
                    <a:pt x="456" y="1278"/>
                    <a:pt x="791" y="1278"/>
                    <a:pt x="1003" y="1065"/>
                  </a:cubicBezTo>
                  <a:cubicBezTo>
                    <a:pt x="1034" y="1065"/>
                    <a:pt x="1034" y="1034"/>
                    <a:pt x="1034" y="1034"/>
                  </a:cubicBezTo>
                  <a:cubicBezTo>
                    <a:pt x="1034" y="1034"/>
                    <a:pt x="1064" y="1034"/>
                    <a:pt x="1064" y="1004"/>
                  </a:cubicBezTo>
                  <a:cubicBezTo>
                    <a:pt x="1277" y="791"/>
                    <a:pt x="1277" y="457"/>
                    <a:pt x="106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966850" y="2698650"/>
              <a:ext cx="34975" cy="34225"/>
            </a:xfrm>
            <a:custGeom>
              <a:avLst/>
              <a:gdLst/>
              <a:ahLst/>
              <a:cxnLst/>
              <a:rect l="l" t="t" r="r" b="b"/>
              <a:pathLst>
                <a:path w="1399" h="1369" extrusionOk="0">
                  <a:moveTo>
                    <a:pt x="1156" y="244"/>
                  </a:moveTo>
                  <a:cubicBezTo>
                    <a:pt x="912" y="1"/>
                    <a:pt x="548" y="1"/>
                    <a:pt x="304" y="244"/>
                  </a:cubicBezTo>
                  <a:cubicBezTo>
                    <a:pt x="304" y="244"/>
                    <a:pt x="304" y="244"/>
                    <a:pt x="274" y="274"/>
                  </a:cubicBezTo>
                  <a:cubicBezTo>
                    <a:pt x="274" y="274"/>
                    <a:pt x="274" y="274"/>
                    <a:pt x="244" y="274"/>
                  </a:cubicBezTo>
                  <a:cubicBezTo>
                    <a:pt x="31" y="518"/>
                    <a:pt x="0" y="882"/>
                    <a:pt x="244" y="1125"/>
                  </a:cubicBezTo>
                  <a:cubicBezTo>
                    <a:pt x="487" y="1369"/>
                    <a:pt x="852" y="1369"/>
                    <a:pt x="1095" y="1125"/>
                  </a:cubicBezTo>
                  <a:cubicBezTo>
                    <a:pt x="1095" y="1125"/>
                    <a:pt x="1095" y="1125"/>
                    <a:pt x="1125" y="1095"/>
                  </a:cubicBezTo>
                  <a:cubicBezTo>
                    <a:pt x="1125" y="1095"/>
                    <a:pt x="1125" y="1095"/>
                    <a:pt x="1156" y="1095"/>
                  </a:cubicBezTo>
                  <a:cubicBezTo>
                    <a:pt x="1368" y="852"/>
                    <a:pt x="1399" y="487"/>
                    <a:pt x="11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1045125" y="2621900"/>
              <a:ext cx="34225" cy="34225"/>
            </a:xfrm>
            <a:custGeom>
              <a:avLst/>
              <a:gdLst/>
              <a:ahLst/>
              <a:cxnLst/>
              <a:rect l="l" t="t" r="r" b="b"/>
              <a:pathLst>
                <a:path w="1369" h="1369" extrusionOk="0">
                  <a:moveTo>
                    <a:pt x="1125" y="244"/>
                  </a:moveTo>
                  <a:cubicBezTo>
                    <a:pt x="882" y="1"/>
                    <a:pt x="517" y="1"/>
                    <a:pt x="274" y="244"/>
                  </a:cubicBezTo>
                  <a:cubicBezTo>
                    <a:pt x="274" y="244"/>
                    <a:pt x="274" y="244"/>
                    <a:pt x="274" y="274"/>
                  </a:cubicBezTo>
                  <a:cubicBezTo>
                    <a:pt x="243" y="274"/>
                    <a:pt x="243" y="274"/>
                    <a:pt x="243" y="274"/>
                  </a:cubicBezTo>
                  <a:cubicBezTo>
                    <a:pt x="0" y="518"/>
                    <a:pt x="0" y="882"/>
                    <a:pt x="243" y="1126"/>
                  </a:cubicBezTo>
                  <a:cubicBezTo>
                    <a:pt x="456" y="1369"/>
                    <a:pt x="851" y="1369"/>
                    <a:pt x="1064" y="1126"/>
                  </a:cubicBezTo>
                  <a:cubicBezTo>
                    <a:pt x="1094" y="1126"/>
                    <a:pt x="1094" y="1126"/>
                    <a:pt x="1094" y="1126"/>
                  </a:cubicBezTo>
                  <a:cubicBezTo>
                    <a:pt x="1094" y="1095"/>
                    <a:pt x="1125" y="1095"/>
                    <a:pt x="1125" y="1095"/>
                  </a:cubicBezTo>
                  <a:cubicBezTo>
                    <a:pt x="1368" y="852"/>
                    <a:pt x="1368" y="48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889350" y="2619625"/>
              <a:ext cx="36500" cy="36500"/>
            </a:xfrm>
            <a:custGeom>
              <a:avLst/>
              <a:gdLst/>
              <a:ahLst/>
              <a:cxnLst/>
              <a:rect l="l" t="t" r="r" b="b"/>
              <a:pathLst>
                <a:path w="1460" h="1460" extrusionOk="0">
                  <a:moveTo>
                    <a:pt x="1216" y="244"/>
                  </a:moveTo>
                  <a:cubicBezTo>
                    <a:pt x="942" y="1"/>
                    <a:pt x="547" y="1"/>
                    <a:pt x="304" y="244"/>
                  </a:cubicBezTo>
                  <a:cubicBezTo>
                    <a:pt x="274" y="274"/>
                    <a:pt x="274" y="274"/>
                    <a:pt x="274" y="274"/>
                  </a:cubicBezTo>
                  <a:cubicBezTo>
                    <a:pt x="274" y="274"/>
                    <a:pt x="274" y="274"/>
                    <a:pt x="243" y="305"/>
                  </a:cubicBezTo>
                  <a:cubicBezTo>
                    <a:pt x="0" y="548"/>
                    <a:pt x="0" y="943"/>
                    <a:pt x="243" y="1217"/>
                  </a:cubicBezTo>
                  <a:cubicBezTo>
                    <a:pt x="486" y="1460"/>
                    <a:pt x="912" y="1460"/>
                    <a:pt x="1155" y="1217"/>
                  </a:cubicBezTo>
                  <a:cubicBezTo>
                    <a:pt x="1155" y="1186"/>
                    <a:pt x="1155" y="1186"/>
                    <a:pt x="1186" y="1186"/>
                  </a:cubicBezTo>
                  <a:cubicBezTo>
                    <a:pt x="1186" y="1186"/>
                    <a:pt x="1186" y="1186"/>
                    <a:pt x="1186" y="1156"/>
                  </a:cubicBezTo>
                  <a:cubicBezTo>
                    <a:pt x="1459" y="913"/>
                    <a:pt x="1459" y="517"/>
                    <a:pt x="121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966850" y="2542875"/>
              <a:ext cx="36500" cy="36500"/>
            </a:xfrm>
            <a:custGeom>
              <a:avLst/>
              <a:gdLst/>
              <a:ahLst/>
              <a:cxnLst/>
              <a:rect l="l" t="t" r="r" b="b"/>
              <a:pathLst>
                <a:path w="1460" h="1460" extrusionOk="0">
                  <a:moveTo>
                    <a:pt x="1216" y="244"/>
                  </a:moveTo>
                  <a:cubicBezTo>
                    <a:pt x="973" y="1"/>
                    <a:pt x="548" y="1"/>
                    <a:pt x="304" y="244"/>
                  </a:cubicBezTo>
                  <a:cubicBezTo>
                    <a:pt x="304" y="274"/>
                    <a:pt x="304" y="274"/>
                    <a:pt x="274" y="274"/>
                  </a:cubicBezTo>
                  <a:cubicBezTo>
                    <a:pt x="274" y="274"/>
                    <a:pt x="274" y="274"/>
                    <a:pt x="274" y="305"/>
                  </a:cubicBezTo>
                  <a:cubicBezTo>
                    <a:pt x="0" y="548"/>
                    <a:pt x="0" y="943"/>
                    <a:pt x="244" y="1217"/>
                  </a:cubicBezTo>
                  <a:cubicBezTo>
                    <a:pt x="517" y="1460"/>
                    <a:pt x="912" y="1460"/>
                    <a:pt x="1156" y="1217"/>
                  </a:cubicBezTo>
                  <a:cubicBezTo>
                    <a:pt x="1186" y="1217"/>
                    <a:pt x="1186" y="1186"/>
                    <a:pt x="1186" y="1186"/>
                  </a:cubicBezTo>
                  <a:cubicBezTo>
                    <a:pt x="1186" y="1186"/>
                    <a:pt x="1186" y="1186"/>
                    <a:pt x="1216" y="1156"/>
                  </a:cubicBezTo>
                  <a:cubicBezTo>
                    <a:pt x="1459" y="913"/>
                    <a:pt x="1459" y="517"/>
                    <a:pt x="121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811075" y="2540600"/>
              <a:ext cx="38775" cy="38775"/>
            </a:xfrm>
            <a:custGeom>
              <a:avLst/>
              <a:gdLst/>
              <a:ahLst/>
              <a:cxnLst/>
              <a:rect l="l" t="t" r="r" b="b"/>
              <a:pathLst>
                <a:path w="1551" h="1551" extrusionOk="0">
                  <a:moveTo>
                    <a:pt x="1277" y="274"/>
                  </a:moveTo>
                  <a:cubicBezTo>
                    <a:pt x="1034" y="1"/>
                    <a:pt x="578" y="1"/>
                    <a:pt x="335" y="274"/>
                  </a:cubicBezTo>
                  <a:cubicBezTo>
                    <a:pt x="304" y="274"/>
                    <a:pt x="304" y="274"/>
                    <a:pt x="304" y="305"/>
                  </a:cubicBezTo>
                  <a:cubicBezTo>
                    <a:pt x="304" y="305"/>
                    <a:pt x="274" y="305"/>
                    <a:pt x="274" y="305"/>
                  </a:cubicBezTo>
                  <a:cubicBezTo>
                    <a:pt x="0" y="578"/>
                    <a:pt x="0" y="1004"/>
                    <a:pt x="274" y="1277"/>
                  </a:cubicBezTo>
                  <a:cubicBezTo>
                    <a:pt x="547" y="1551"/>
                    <a:pt x="973" y="1551"/>
                    <a:pt x="1247" y="1277"/>
                  </a:cubicBezTo>
                  <a:cubicBezTo>
                    <a:pt x="1247" y="1277"/>
                    <a:pt x="1247" y="1277"/>
                    <a:pt x="1247" y="1247"/>
                  </a:cubicBezTo>
                  <a:cubicBezTo>
                    <a:pt x="1277" y="1247"/>
                    <a:pt x="1277" y="1247"/>
                    <a:pt x="1277" y="1247"/>
                  </a:cubicBezTo>
                  <a:cubicBezTo>
                    <a:pt x="1551" y="973"/>
                    <a:pt x="1551"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888575" y="2463850"/>
              <a:ext cx="38775" cy="38775"/>
            </a:xfrm>
            <a:custGeom>
              <a:avLst/>
              <a:gdLst/>
              <a:ahLst/>
              <a:cxnLst/>
              <a:rect l="l" t="t" r="r" b="b"/>
              <a:pathLst>
                <a:path w="1551" h="1551" extrusionOk="0">
                  <a:moveTo>
                    <a:pt x="1308" y="274"/>
                  </a:moveTo>
                  <a:cubicBezTo>
                    <a:pt x="1034" y="1"/>
                    <a:pt x="609" y="1"/>
                    <a:pt x="335" y="274"/>
                  </a:cubicBezTo>
                  <a:cubicBezTo>
                    <a:pt x="305" y="274"/>
                    <a:pt x="305" y="274"/>
                    <a:pt x="305" y="305"/>
                  </a:cubicBezTo>
                  <a:cubicBezTo>
                    <a:pt x="305" y="305"/>
                    <a:pt x="305" y="305"/>
                    <a:pt x="274" y="305"/>
                  </a:cubicBezTo>
                  <a:cubicBezTo>
                    <a:pt x="31" y="578"/>
                    <a:pt x="1" y="1004"/>
                    <a:pt x="274" y="1277"/>
                  </a:cubicBezTo>
                  <a:cubicBezTo>
                    <a:pt x="548" y="1551"/>
                    <a:pt x="973" y="1551"/>
                    <a:pt x="1247" y="1277"/>
                  </a:cubicBezTo>
                  <a:cubicBezTo>
                    <a:pt x="1247" y="1277"/>
                    <a:pt x="1247" y="1277"/>
                    <a:pt x="1277" y="1247"/>
                  </a:cubicBezTo>
                  <a:cubicBezTo>
                    <a:pt x="1277" y="1247"/>
                    <a:pt x="1277" y="1247"/>
                    <a:pt x="1277" y="1247"/>
                  </a:cubicBezTo>
                  <a:cubicBezTo>
                    <a:pt x="1551" y="973"/>
                    <a:pt x="1551" y="548"/>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732800" y="2461575"/>
              <a:ext cx="41825" cy="41050"/>
            </a:xfrm>
            <a:custGeom>
              <a:avLst/>
              <a:gdLst/>
              <a:ahLst/>
              <a:cxnLst/>
              <a:rect l="l" t="t" r="r" b="b"/>
              <a:pathLst>
                <a:path w="1673" h="1642" extrusionOk="0">
                  <a:moveTo>
                    <a:pt x="1368" y="274"/>
                  </a:moveTo>
                  <a:cubicBezTo>
                    <a:pt x="1095" y="0"/>
                    <a:pt x="639" y="0"/>
                    <a:pt x="335" y="274"/>
                  </a:cubicBezTo>
                  <a:cubicBezTo>
                    <a:pt x="335" y="304"/>
                    <a:pt x="335" y="304"/>
                    <a:pt x="335" y="304"/>
                  </a:cubicBezTo>
                  <a:cubicBezTo>
                    <a:pt x="305" y="304"/>
                    <a:pt x="305" y="304"/>
                    <a:pt x="305" y="335"/>
                  </a:cubicBezTo>
                  <a:cubicBezTo>
                    <a:pt x="31" y="608"/>
                    <a:pt x="1" y="1064"/>
                    <a:pt x="305" y="1338"/>
                  </a:cubicBezTo>
                  <a:cubicBezTo>
                    <a:pt x="578" y="1642"/>
                    <a:pt x="1034" y="1642"/>
                    <a:pt x="1338" y="1368"/>
                  </a:cubicBezTo>
                  <a:cubicBezTo>
                    <a:pt x="1338" y="1368"/>
                    <a:pt x="1338" y="1338"/>
                    <a:pt x="1338" y="1338"/>
                  </a:cubicBezTo>
                  <a:cubicBezTo>
                    <a:pt x="1338" y="1338"/>
                    <a:pt x="1368" y="1338"/>
                    <a:pt x="1368" y="1307"/>
                  </a:cubicBezTo>
                  <a:cubicBezTo>
                    <a:pt x="1642" y="1034"/>
                    <a:pt x="1672"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
            <p:cNvSpPr/>
            <p:nvPr/>
          </p:nvSpPr>
          <p:spPr>
            <a:xfrm>
              <a:off x="811075" y="2384825"/>
              <a:ext cx="41050" cy="41050"/>
            </a:xfrm>
            <a:custGeom>
              <a:avLst/>
              <a:gdLst/>
              <a:ahLst/>
              <a:cxnLst/>
              <a:rect l="l" t="t" r="r" b="b"/>
              <a:pathLst>
                <a:path w="1642" h="1642" extrusionOk="0">
                  <a:moveTo>
                    <a:pt x="1368" y="274"/>
                  </a:moveTo>
                  <a:cubicBezTo>
                    <a:pt x="1064" y="0"/>
                    <a:pt x="608" y="0"/>
                    <a:pt x="335" y="274"/>
                  </a:cubicBezTo>
                  <a:cubicBezTo>
                    <a:pt x="304" y="304"/>
                    <a:pt x="304" y="304"/>
                    <a:pt x="304" y="304"/>
                  </a:cubicBezTo>
                  <a:cubicBezTo>
                    <a:pt x="304" y="304"/>
                    <a:pt x="274" y="304"/>
                    <a:pt x="274" y="335"/>
                  </a:cubicBezTo>
                  <a:cubicBezTo>
                    <a:pt x="0" y="608"/>
                    <a:pt x="0" y="1064"/>
                    <a:pt x="274" y="1338"/>
                  </a:cubicBezTo>
                  <a:cubicBezTo>
                    <a:pt x="547" y="1642"/>
                    <a:pt x="1034" y="1642"/>
                    <a:pt x="1307" y="1368"/>
                  </a:cubicBezTo>
                  <a:cubicBezTo>
                    <a:pt x="1307" y="1368"/>
                    <a:pt x="1307" y="1338"/>
                    <a:pt x="1307" y="1338"/>
                  </a:cubicBezTo>
                  <a:cubicBezTo>
                    <a:pt x="1338" y="1338"/>
                    <a:pt x="1338" y="1338"/>
                    <a:pt x="1338" y="1307"/>
                  </a:cubicBezTo>
                  <a:cubicBezTo>
                    <a:pt x="1642" y="1034"/>
                    <a:pt x="1642"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
            <p:cNvSpPr/>
            <p:nvPr/>
          </p:nvSpPr>
          <p:spPr>
            <a:xfrm>
              <a:off x="732800" y="2305800"/>
              <a:ext cx="43350" cy="43325"/>
            </a:xfrm>
            <a:custGeom>
              <a:avLst/>
              <a:gdLst/>
              <a:ahLst/>
              <a:cxnLst/>
              <a:rect l="l" t="t" r="r" b="b"/>
              <a:pathLst>
                <a:path w="1734" h="1733" extrusionOk="0">
                  <a:moveTo>
                    <a:pt x="1429" y="304"/>
                  </a:moveTo>
                  <a:cubicBezTo>
                    <a:pt x="1125" y="0"/>
                    <a:pt x="639" y="0"/>
                    <a:pt x="335" y="304"/>
                  </a:cubicBezTo>
                  <a:cubicBezTo>
                    <a:pt x="335" y="304"/>
                    <a:pt x="335" y="304"/>
                    <a:pt x="335" y="335"/>
                  </a:cubicBezTo>
                  <a:cubicBezTo>
                    <a:pt x="335" y="335"/>
                    <a:pt x="305" y="335"/>
                    <a:pt x="305" y="335"/>
                  </a:cubicBezTo>
                  <a:cubicBezTo>
                    <a:pt x="1" y="639"/>
                    <a:pt x="1" y="1125"/>
                    <a:pt x="305" y="1429"/>
                  </a:cubicBezTo>
                  <a:cubicBezTo>
                    <a:pt x="609" y="1733"/>
                    <a:pt x="1095" y="1733"/>
                    <a:pt x="1399" y="1429"/>
                  </a:cubicBezTo>
                  <a:cubicBezTo>
                    <a:pt x="1399" y="1429"/>
                    <a:pt x="1399" y="1429"/>
                    <a:pt x="1399" y="1399"/>
                  </a:cubicBezTo>
                  <a:cubicBezTo>
                    <a:pt x="1429" y="1399"/>
                    <a:pt x="1429" y="1399"/>
                    <a:pt x="1429" y="1399"/>
                  </a:cubicBezTo>
                  <a:cubicBezTo>
                    <a:pt x="1733" y="1095"/>
                    <a:pt x="1733" y="608"/>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655300" y="2382550"/>
              <a:ext cx="43325" cy="43325"/>
            </a:xfrm>
            <a:custGeom>
              <a:avLst/>
              <a:gdLst/>
              <a:ahLst/>
              <a:cxnLst/>
              <a:rect l="l" t="t" r="r" b="b"/>
              <a:pathLst>
                <a:path w="1733" h="1733" extrusionOk="0">
                  <a:moveTo>
                    <a:pt x="1429" y="304"/>
                  </a:moveTo>
                  <a:cubicBezTo>
                    <a:pt x="1125" y="0"/>
                    <a:pt x="639" y="0"/>
                    <a:pt x="335" y="304"/>
                  </a:cubicBezTo>
                  <a:cubicBezTo>
                    <a:pt x="335" y="304"/>
                    <a:pt x="335" y="304"/>
                    <a:pt x="304" y="335"/>
                  </a:cubicBezTo>
                  <a:cubicBezTo>
                    <a:pt x="304" y="335"/>
                    <a:pt x="304" y="335"/>
                    <a:pt x="304" y="335"/>
                  </a:cubicBezTo>
                  <a:cubicBezTo>
                    <a:pt x="0" y="639"/>
                    <a:pt x="0" y="1125"/>
                    <a:pt x="304" y="1429"/>
                  </a:cubicBezTo>
                  <a:cubicBezTo>
                    <a:pt x="578" y="1733"/>
                    <a:pt x="1064" y="1733"/>
                    <a:pt x="1368" y="1429"/>
                  </a:cubicBezTo>
                  <a:cubicBezTo>
                    <a:pt x="1398" y="1429"/>
                    <a:pt x="1398" y="1429"/>
                    <a:pt x="1398" y="1398"/>
                  </a:cubicBezTo>
                  <a:cubicBezTo>
                    <a:pt x="1398" y="1398"/>
                    <a:pt x="1398" y="1398"/>
                    <a:pt x="1429" y="1398"/>
                  </a:cubicBezTo>
                  <a:cubicBezTo>
                    <a:pt x="1733" y="1095"/>
                    <a:pt x="1733" y="608"/>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654525" y="2226775"/>
              <a:ext cx="45625" cy="45600"/>
            </a:xfrm>
            <a:custGeom>
              <a:avLst/>
              <a:gdLst/>
              <a:ahLst/>
              <a:cxnLst/>
              <a:rect l="l" t="t" r="r" b="b"/>
              <a:pathLst>
                <a:path w="1825" h="1824" extrusionOk="0">
                  <a:moveTo>
                    <a:pt x="1521" y="304"/>
                  </a:moveTo>
                  <a:cubicBezTo>
                    <a:pt x="1217" y="0"/>
                    <a:pt x="700" y="0"/>
                    <a:pt x="366" y="304"/>
                  </a:cubicBezTo>
                  <a:cubicBezTo>
                    <a:pt x="366" y="304"/>
                    <a:pt x="366" y="335"/>
                    <a:pt x="366" y="335"/>
                  </a:cubicBezTo>
                  <a:cubicBezTo>
                    <a:pt x="335" y="335"/>
                    <a:pt x="335" y="335"/>
                    <a:pt x="335" y="365"/>
                  </a:cubicBezTo>
                  <a:cubicBezTo>
                    <a:pt x="1" y="669"/>
                    <a:pt x="1" y="1186"/>
                    <a:pt x="335" y="1520"/>
                  </a:cubicBezTo>
                  <a:cubicBezTo>
                    <a:pt x="639" y="1824"/>
                    <a:pt x="1156" y="1824"/>
                    <a:pt x="1490" y="1520"/>
                  </a:cubicBezTo>
                  <a:cubicBezTo>
                    <a:pt x="1490" y="1520"/>
                    <a:pt x="1490" y="1490"/>
                    <a:pt x="1490" y="1490"/>
                  </a:cubicBezTo>
                  <a:cubicBezTo>
                    <a:pt x="1490" y="1490"/>
                    <a:pt x="1521" y="1490"/>
                    <a:pt x="1521" y="1459"/>
                  </a:cubicBezTo>
                  <a:cubicBezTo>
                    <a:pt x="1825" y="1155"/>
                    <a:pt x="1825" y="638"/>
                    <a:pt x="152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577025" y="2303525"/>
              <a:ext cx="45625" cy="45600"/>
            </a:xfrm>
            <a:custGeom>
              <a:avLst/>
              <a:gdLst/>
              <a:ahLst/>
              <a:cxnLst/>
              <a:rect l="l" t="t" r="r" b="b"/>
              <a:pathLst>
                <a:path w="1825" h="1824" extrusionOk="0">
                  <a:moveTo>
                    <a:pt x="1520" y="304"/>
                  </a:moveTo>
                  <a:cubicBezTo>
                    <a:pt x="1186" y="0"/>
                    <a:pt x="669" y="0"/>
                    <a:pt x="365" y="304"/>
                  </a:cubicBezTo>
                  <a:cubicBezTo>
                    <a:pt x="365" y="304"/>
                    <a:pt x="365" y="334"/>
                    <a:pt x="335" y="334"/>
                  </a:cubicBezTo>
                  <a:cubicBezTo>
                    <a:pt x="335" y="334"/>
                    <a:pt x="335" y="334"/>
                    <a:pt x="335" y="365"/>
                  </a:cubicBezTo>
                  <a:cubicBezTo>
                    <a:pt x="0" y="669"/>
                    <a:pt x="0" y="1186"/>
                    <a:pt x="304" y="1520"/>
                  </a:cubicBezTo>
                  <a:cubicBezTo>
                    <a:pt x="639" y="1824"/>
                    <a:pt x="1156" y="1824"/>
                    <a:pt x="1459" y="1520"/>
                  </a:cubicBezTo>
                  <a:cubicBezTo>
                    <a:pt x="1459" y="1520"/>
                    <a:pt x="1490" y="1490"/>
                    <a:pt x="1490" y="1490"/>
                  </a:cubicBezTo>
                  <a:cubicBezTo>
                    <a:pt x="1490" y="1490"/>
                    <a:pt x="1490" y="1490"/>
                    <a:pt x="1520" y="1459"/>
                  </a:cubicBezTo>
                  <a:cubicBezTo>
                    <a:pt x="1824" y="1155"/>
                    <a:pt x="1824" y="638"/>
                    <a:pt x="152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576275" y="2147750"/>
              <a:ext cx="48650" cy="47875"/>
            </a:xfrm>
            <a:custGeom>
              <a:avLst/>
              <a:gdLst/>
              <a:ahLst/>
              <a:cxnLst/>
              <a:rect l="l" t="t" r="r" b="b"/>
              <a:pathLst>
                <a:path w="1946" h="1915" extrusionOk="0">
                  <a:moveTo>
                    <a:pt x="1611" y="334"/>
                  </a:moveTo>
                  <a:cubicBezTo>
                    <a:pt x="1277" y="0"/>
                    <a:pt x="730" y="0"/>
                    <a:pt x="395" y="334"/>
                  </a:cubicBezTo>
                  <a:cubicBezTo>
                    <a:pt x="395" y="334"/>
                    <a:pt x="395" y="334"/>
                    <a:pt x="365" y="334"/>
                  </a:cubicBezTo>
                  <a:cubicBezTo>
                    <a:pt x="365" y="365"/>
                    <a:pt x="365" y="365"/>
                    <a:pt x="365" y="365"/>
                  </a:cubicBezTo>
                  <a:cubicBezTo>
                    <a:pt x="30" y="699"/>
                    <a:pt x="0" y="1246"/>
                    <a:pt x="334" y="1581"/>
                  </a:cubicBezTo>
                  <a:cubicBezTo>
                    <a:pt x="669" y="1915"/>
                    <a:pt x="1216" y="1915"/>
                    <a:pt x="1550" y="1581"/>
                  </a:cubicBezTo>
                  <a:cubicBezTo>
                    <a:pt x="1581" y="1581"/>
                    <a:pt x="1581" y="1581"/>
                    <a:pt x="1581" y="1550"/>
                  </a:cubicBezTo>
                  <a:cubicBezTo>
                    <a:pt x="1581" y="1550"/>
                    <a:pt x="1581" y="1550"/>
                    <a:pt x="1611" y="1550"/>
                  </a:cubicBezTo>
                  <a:cubicBezTo>
                    <a:pt x="1945" y="1216"/>
                    <a:pt x="1945" y="669"/>
                    <a:pt x="161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498750" y="2224475"/>
              <a:ext cx="48675" cy="47900"/>
            </a:xfrm>
            <a:custGeom>
              <a:avLst/>
              <a:gdLst/>
              <a:ahLst/>
              <a:cxnLst/>
              <a:rect l="l" t="t" r="r" b="b"/>
              <a:pathLst>
                <a:path w="1947" h="1916" extrusionOk="0">
                  <a:moveTo>
                    <a:pt x="1612" y="335"/>
                  </a:moveTo>
                  <a:cubicBezTo>
                    <a:pt x="1277" y="1"/>
                    <a:pt x="730" y="1"/>
                    <a:pt x="396" y="335"/>
                  </a:cubicBezTo>
                  <a:cubicBezTo>
                    <a:pt x="365" y="335"/>
                    <a:pt x="365" y="335"/>
                    <a:pt x="365" y="335"/>
                  </a:cubicBezTo>
                  <a:cubicBezTo>
                    <a:pt x="365" y="366"/>
                    <a:pt x="335" y="366"/>
                    <a:pt x="335" y="366"/>
                  </a:cubicBezTo>
                  <a:cubicBezTo>
                    <a:pt x="1" y="700"/>
                    <a:pt x="1" y="1247"/>
                    <a:pt x="335" y="1582"/>
                  </a:cubicBezTo>
                  <a:cubicBezTo>
                    <a:pt x="669" y="1916"/>
                    <a:pt x="1217" y="1916"/>
                    <a:pt x="1551" y="1582"/>
                  </a:cubicBezTo>
                  <a:cubicBezTo>
                    <a:pt x="1551" y="1582"/>
                    <a:pt x="1551" y="1582"/>
                    <a:pt x="1581" y="1582"/>
                  </a:cubicBezTo>
                  <a:cubicBezTo>
                    <a:pt x="1581" y="1551"/>
                    <a:pt x="1581" y="1551"/>
                    <a:pt x="1581" y="1551"/>
                  </a:cubicBezTo>
                  <a:cubicBezTo>
                    <a:pt x="1946" y="1217"/>
                    <a:pt x="1946" y="670"/>
                    <a:pt x="161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498750" y="2068700"/>
              <a:ext cx="50175" cy="50175"/>
            </a:xfrm>
            <a:custGeom>
              <a:avLst/>
              <a:gdLst/>
              <a:ahLst/>
              <a:cxnLst/>
              <a:rect l="l" t="t" r="r" b="b"/>
              <a:pathLst>
                <a:path w="2007" h="2007" extrusionOk="0">
                  <a:moveTo>
                    <a:pt x="1672" y="335"/>
                  </a:moveTo>
                  <a:cubicBezTo>
                    <a:pt x="1308" y="1"/>
                    <a:pt x="761" y="1"/>
                    <a:pt x="396" y="335"/>
                  </a:cubicBezTo>
                  <a:cubicBezTo>
                    <a:pt x="396" y="335"/>
                    <a:pt x="365" y="366"/>
                    <a:pt x="365" y="366"/>
                  </a:cubicBezTo>
                  <a:cubicBezTo>
                    <a:pt x="365" y="366"/>
                    <a:pt x="365" y="366"/>
                    <a:pt x="335" y="396"/>
                  </a:cubicBezTo>
                  <a:cubicBezTo>
                    <a:pt x="1" y="730"/>
                    <a:pt x="1" y="1308"/>
                    <a:pt x="335" y="1642"/>
                  </a:cubicBezTo>
                  <a:cubicBezTo>
                    <a:pt x="700" y="2007"/>
                    <a:pt x="1277" y="2007"/>
                    <a:pt x="1612" y="1673"/>
                  </a:cubicBezTo>
                  <a:cubicBezTo>
                    <a:pt x="1612" y="1673"/>
                    <a:pt x="1642" y="1642"/>
                    <a:pt x="1642" y="1642"/>
                  </a:cubicBezTo>
                  <a:cubicBezTo>
                    <a:pt x="1642" y="1642"/>
                    <a:pt x="1642" y="1642"/>
                    <a:pt x="1672" y="1612"/>
                  </a:cubicBezTo>
                  <a:cubicBezTo>
                    <a:pt x="2007" y="1278"/>
                    <a:pt x="2007" y="700"/>
                    <a:pt x="167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420475" y="2145450"/>
              <a:ext cx="50950" cy="50175"/>
            </a:xfrm>
            <a:custGeom>
              <a:avLst/>
              <a:gdLst/>
              <a:ahLst/>
              <a:cxnLst/>
              <a:rect l="l" t="t" r="r" b="b"/>
              <a:pathLst>
                <a:path w="2038" h="2007" extrusionOk="0">
                  <a:moveTo>
                    <a:pt x="1673" y="335"/>
                  </a:moveTo>
                  <a:cubicBezTo>
                    <a:pt x="1338" y="1"/>
                    <a:pt x="761" y="1"/>
                    <a:pt x="427" y="335"/>
                  </a:cubicBezTo>
                  <a:cubicBezTo>
                    <a:pt x="396" y="335"/>
                    <a:pt x="396" y="366"/>
                    <a:pt x="396" y="366"/>
                  </a:cubicBezTo>
                  <a:cubicBezTo>
                    <a:pt x="396" y="366"/>
                    <a:pt x="366" y="366"/>
                    <a:pt x="366" y="396"/>
                  </a:cubicBezTo>
                  <a:cubicBezTo>
                    <a:pt x="31" y="730"/>
                    <a:pt x="1" y="1308"/>
                    <a:pt x="366" y="1642"/>
                  </a:cubicBezTo>
                  <a:cubicBezTo>
                    <a:pt x="700" y="2007"/>
                    <a:pt x="1278" y="2007"/>
                    <a:pt x="1642" y="1673"/>
                  </a:cubicBezTo>
                  <a:cubicBezTo>
                    <a:pt x="1642" y="1673"/>
                    <a:pt x="1642" y="1642"/>
                    <a:pt x="1642" y="1642"/>
                  </a:cubicBezTo>
                  <a:cubicBezTo>
                    <a:pt x="1673" y="1642"/>
                    <a:pt x="1673" y="1642"/>
                    <a:pt x="1673" y="1612"/>
                  </a:cubicBezTo>
                  <a:cubicBezTo>
                    <a:pt x="2037" y="1277"/>
                    <a:pt x="2037" y="700"/>
                    <a:pt x="1673"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342975" y="2066425"/>
              <a:ext cx="52450" cy="52450"/>
            </a:xfrm>
            <a:custGeom>
              <a:avLst/>
              <a:gdLst/>
              <a:ahLst/>
              <a:cxnLst/>
              <a:rect l="l" t="t" r="r" b="b"/>
              <a:pathLst>
                <a:path w="2098" h="2098" extrusionOk="0">
                  <a:moveTo>
                    <a:pt x="1733" y="365"/>
                  </a:moveTo>
                  <a:cubicBezTo>
                    <a:pt x="1368" y="1"/>
                    <a:pt x="791" y="1"/>
                    <a:pt x="396" y="365"/>
                  </a:cubicBezTo>
                  <a:cubicBezTo>
                    <a:pt x="396" y="365"/>
                    <a:pt x="396" y="365"/>
                    <a:pt x="396" y="365"/>
                  </a:cubicBezTo>
                  <a:cubicBezTo>
                    <a:pt x="365" y="396"/>
                    <a:pt x="365" y="396"/>
                    <a:pt x="365" y="396"/>
                  </a:cubicBezTo>
                  <a:cubicBezTo>
                    <a:pt x="1" y="761"/>
                    <a:pt x="1" y="1369"/>
                    <a:pt x="365" y="1733"/>
                  </a:cubicBezTo>
                  <a:cubicBezTo>
                    <a:pt x="730" y="2098"/>
                    <a:pt x="1308" y="2098"/>
                    <a:pt x="1672" y="1733"/>
                  </a:cubicBezTo>
                  <a:cubicBezTo>
                    <a:pt x="1703" y="1733"/>
                    <a:pt x="1703" y="1733"/>
                    <a:pt x="1703" y="1703"/>
                  </a:cubicBezTo>
                  <a:cubicBezTo>
                    <a:pt x="1703" y="1703"/>
                    <a:pt x="1733" y="1703"/>
                    <a:pt x="1733" y="1703"/>
                  </a:cubicBezTo>
                  <a:cubicBezTo>
                    <a:pt x="2098" y="1338"/>
                    <a:pt x="2098" y="730"/>
                    <a:pt x="173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420475" y="1989675"/>
              <a:ext cx="53225" cy="52475"/>
            </a:xfrm>
            <a:custGeom>
              <a:avLst/>
              <a:gdLst/>
              <a:ahLst/>
              <a:cxnLst/>
              <a:rect l="l" t="t" r="r" b="b"/>
              <a:pathLst>
                <a:path w="2129" h="2099" extrusionOk="0">
                  <a:moveTo>
                    <a:pt x="1764" y="366"/>
                  </a:moveTo>
                  <a:cubicBezTo>
                    <a:pt x="1399" y="1"/>
                    <a:pt x="791" y="1"/>
                    <a:pt x="427" y="366"/>
                  </a:cubicBezTo>
                  <a:cubicBezTo>
                    <a:pt x="396" y="366"/>
                    <a:pt x="396" y="366"/>
                    <a:pt x="396" y="366"/>
                  </a:cubicBezTo>
                  <a:cubicBezTo>
                    <a:pt x="396" y="396"/>
                    <a:pt x="366" y="396"/>
                    <a:pt x="366" y="396"/>
                  </a:cubicBezTo>
                  <a:cubicBezTo>
                    <a:pt x="1" y="761"/>
                    <a:pt x="1" y="1369"/>
                    <a:pt x="366" y="1733"/>
                  </a:cubicBezTo>
                  <a:cubicBezTo>
                    <a:pt x="730" y="2098"/>
                    <a:pt x="1338" y="2098"/>
                    <a:pt x="1703" y="1733"/>
                  </a:cubicBezTo>
                  <a:cubicBezTo>
                    <a:pt x="1703" y="1733"/>
                    <a:pt x="1703" y="1733"/>
                    <a:pt x="1703" y="1703"/>
                  </a:cubicBezTo>
                  <a:cubicBezTo>
                    <a:pt x="1734" y="1703"/>
                    <a:pt x="1734" y="1703"/>
                    <a:pt x="1734" y="1703"/>
                  </a:cubicBezTo>
                  <a:cubicBezTo>
                    <a:pt x="2098" y="1338"/>
                    <a:pt x="2129" y="730"/>
                    <a:pt x="1764"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264700" y="1986650"/>
              <a:ext cx="55500" cy="55500"/>
            </a:xfrm>
            <a:custGeom>
              <a:avLst/>
              <a:gdLst/>
              <a:ahLst/>
              <a:cxnLst/>
              <a:rect l="l" t="t" r="r" b="b"/>
              <a:pathLst>
                <a:path w="2220" h="2220" extrusionOk="0">
                  <a:moveTo>
                    <a:pt x="1825" y="395"/>
                  </a:moveTo>
                  <a:cubicBezTo>
                    <a:pt x="1429" y="31"/>
                    <a:pt x="822" y="0"/>
                    <a:pt x="426" y="395"/>
                  </a:cubicBezTo>
                  <a:cubicBezTo>
                    <a:pt x="426" y="395"/>
                    <a:pt x="426" y="426"/>
                    <a:pt x="426" y="426"/>
                  </a:cubicBezTo>
                  <a:cubicBezTo>
                    <a:pt x="396" y="426"/>
                    <a:pt x="396" y="426"/>
                    <a:pt x="396" y="456"/>
                  </a:cubicBezTo>
                  <a:cubicBezTo>
                    <a:pt x="1" y="821"/>
                    <a:pt x="1" y="1429"/>
                    <a:pt x="396" y="1824"/>
                  </a:cubicBezTo>
                  <a:cubicBezTo>
                    <a:pt x="761" y="2219"/>
                    <a:pt x="1399" y="2219"/>
                    <a:pt x="1764" y="1854"/>
                  </a:cubicBezTo>
                  <a:cubicBezTo>
                    <a:pt x="1764" y="1824"/>
                    <a:pt x="1794" y="1824"/>
                    <a:pt x="1794" y="1824"/>
                  </a:cubicBezTo>
                  <a:cubicBezTo>
                    <a:pt x="1794" y="1824"/>
                    <a:pt x="1794" y="1794"/>
                    <a:pt x="1825" y="1794"/>
                  </a:cubicBezTo>
                  <a:cubicBezTo>
                    <a:pt x="2189" y="1429"/>
                    <a:pt x="2220" y="790"/>
                    <a:pt x="1825"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342225" y="1909900"/>
              <a:ext cx="55500" cy="55500"/>
            </a:xfrm>
            <a:custGeom>
              <a:avLst/>
              <a:gdLst/>
              <a:ahLst/>
              <a:cxnLst/>
              <a:rect l="l" t="t" r="r" b="b"/>
              <a:pathLst>
                <a:path w="2220" h="2220" extrusionOk="0">
                  <a:moveTo>
                    <a:pt x="1824" y="395"/>
                  </a:moveTo>
                  <a:cubicBezTo>
                    <a:pt x="1459" y="31"/>
                    <a:pt x="821" y="0"/>
                    <a:pt x="426" y="395"/>
                  </a:cubicBezTo>
                  <a:cubicBezTo>
                    <a:pt x="426" y="395"/>
                    <a:pt x="426" y="426"/>
                    <a:pt x="426" y="426"/>
                  </a:cubicBezTo>
                  <a:cubicBezTo>
                    <a:pt x="426" y="426"/>
                    <a:pt x="395" y="426"/>
                    <a:pt x="395" y="456"/>
                  </a:cubicBezTo>
                  <a:cubicBezTo>
                    <a:pt x="0" y="821"/>
                    <a:pt x="0" y="1459"/>
                    <a:pt x="395" y="1824"/>
                  </a:cubicBezTo>
                  <a:cubicBezTo>
                    <a:pt x="760" y="2219"/>
                    <a:pt x="1398" y="2219"/>
                    <a:pt x="1794" y="1854"/>
                  </a:cubicBezTo>
                  <a:cubicBezTo>
                    <a:pt x="1794" y="1824"/>
                    <a:pt x="1794" y="1824"/>
                    <a:pt x="1794" y="1824"/>
                  </a:cubicBezTo>
                  <a:cubicBezTo>
                    <a:pt x="1794" y="1824"/>
                    <a:pt x="1824" y="1794"/>
                    <a:pt x="1824" y="1794"/>
                  </a:cubicBezTo>
                  <a:cubicBezTo>
                    <a:pt x="2219" y="1429"/>
                    <a:pt x="2219" y="791"/>
                    <a:pt x="1824"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186450" y="1907625"/>
              <a:ext cx="57775" cy="57775"/>
            </a:xfrm>
            <a:custGeom>
              <a:avLst/>
              <a:gdLst/>
              <a:ahLst/>
              <a:cxnLst/>
              <a:rect l="l" t="t" r="r" b="b"/>
              <a:pathLst>
                <a:path w="2311" h="2311" extrusionOk="0">
                  <a:moveTo>
                    <a:pt x="1915" y="426"/>
                  </a:moveTo>
                  <a:cubicBezTo>
                    <a:pt x="1520" y="0"/>
                    <a:pt x="851" y="0"/>
                    <a:pt x="456" y="395"/>
                  </a:cubicBezTo>
                  <a:cubicBezTo>
                    <a:pt x="456" y="426"/>
                    <a:pt x="456" y="426"/>
                    <a:pt x="426" y="426"/>
                  </a:cubicBezTo>
                  <a:cubicBezTo>
                    <a:pt x="426" y="426"/>
                    <a:pt x="426" y="456"/>
                    <a:pt x="395" y="456"/>
                  </a:cubicBezTo>
                  <a:cubicBezTo>
                    <a:pt x="0" y="851"/>
                    <a:pt x="0" y="1520"/>
                    <a:pt x="395" y="1915"/>
                  </a:cubicBezTo>
                  <a:cubicBezTo>
                    <a:pt x="790" y="2310"/>
                    <a:pt x="1459" y="2310"/>
                    <a:pt x="1854" y="1915"/>
                  </a:cubicBezTo>
                  <a:cubicBezTo>
                    <a:pt x="1854" y="1915"/>
                    <a:pt x="1854" y="1915"/>
                    <a:pt x="1885" y="1885"/>
                  </a:cubicBezTo>
                  <a:cubicBezTo>
                    <a:pt x="1885" y="1885"/>
                    <a:pt x="1885" y="1885"/>
                    <a:pt x="1915" y="1885"/>
                  </a:cubicBezTo>
                  <a:cubicBezTo>
                    <a:pt x="2310" y="1489"/>
                    <a:pt x="2310" y="821"/>
                    <a:pt x="191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263950" y="1830875"/>
              <a:ext cx="57775" cy="57775"/>
            </a:xfrm>
            <a:custGeom>
              <a:avLst/>
              <a:gdLst/>
              <a:ahLst/>
              <a:cxnLst/>
              <a:rect l="l" t="t" r="r" b="b"/>
              <a:pathLst>
                <a:path w="2311" h="2311" extrusionOk="0">
                  <a:moveTo>
                    <a:pt x="1915" y="426"/>
                  </a:moveTo>
                  <a:cubicBezTo>
                    <a:pt x="1520" y="30"/>
                    <a:pt x="882" y="0"/>
                    <a:pt x="456" y="426"/>
                  </a:cubicBezTo>
                  <a:cubicBezTo>
                    <a:pt x="456" y="426"/>
                    <a:pt x="456" y="426"/>
                    <a:pt x="456" y="426"/>
                  </a:cubicBezTo>
                  <a:cubicBezTo>
                    <a:pt x="426" y="426"/>
                    <a:pt x="426" y="456"/>
                    <a:pt x="426" y="456"/>
                  </a:cubicBezTo>
                  <a:cubicBezTo>
                    <a:pt x="31" y="851"/>
                    <a:pt x="0" y="1520"/>
                    <a:pt x="426" y="1915"/>
                  </a:cubicBezTo>
                  <a:cubicBezTo>
                    <a:pt x="821" y="2310"/>
                    <a:pt x="1459" y="2310"/>
                    <a:pt x="1855" y="1915"/>
                  </a:cubicBezTo>
                  <a:cubicBezTo>
                    <a:pt x="1885" y="1915"/>
                    <a:pt x="1885" y="1915"/>
                    <a:pt x="1885" y="1885"/>
                  </a:cubicBezTo>
                  <a:cubicBezTo>
                    <a:pt x="1885" y="1885"/>
                    <a:pt x="1915" y="1885"/>
                    <a:pt x="1915" y="1885"/>
                  </a:cubicBezTo>
                  <a:cubicBezTo>
                    <a:pt x="2311" y="1489"/>
                    <a:pt x="2311" y="821"/>
                    <a:pt x="1915"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186450" y="1751825"/>
              <a:ext cx="60050" cy="60075"/>
            </a:xfrm>
            <a:custGeom>
              <a:avLst/>
              <a:gdLst/>
              <a:ahLst/>
              <a:cxnLst/>
              <a:rect l="l" t="t" r="r" b="b"/>
              <a:pathLst>
                <a:path w="2402" h="2403" extrusionOk="0">
                  <a:moveTo>
                    <a:pt x="1976" y="426"/>
                  </a:moveTo>
                  <a:cubicBezTo>
                    <a:pt x="1550" y="31"/>
                    <a:pt x="882" y="1"/>
                    <a:pt x="456" y="426"/>
                  </a:cubicBezTo>
                  <a:cubicBezTo>
                    <a:pt x="456" y="426"/>
                    <a:pt x="456" y="457"/>
                    <a:pt x="426" y="457"/>
                  </a:cubicBezTo>
                  <a:cubicBezTo>
                    <a:pt x="426" y="457"/>
                    <a:pt x="426" y="457"/>
                    <a:pt x="426" y="457"/>
                  </a:cubicBezTo>
                  <a:cubicBezTo>
                    <a:pt x="0" y="882"/>
                    <a:pt x="0" y="1551"/>
                    <a:pt x="395" y="1977"/>
                  </a:cubicBezTo>
                  <a:cubicBezTo>
                    <a:pt x="821" y="2402"/>
                    <a:pt x="1489" y="2402"/>
                    <a:pt x="1915" y="2007"/>
                  </a:cubicBezTo>
                  <a:cubicBezTo>
                    <a:pt x="1915" y="1977"/>
                    <a:pt x="1945" y="1977"/>
                    <a:pt x="1945" y="1977"/>
                  </a:cubicBezTo>
                  <a:cubicBezTo>
                    <a:pt x="1945" y="1977"/>
                    <a:pt x="1945" y="1946"/>
                    <a:pt x="1976" y="1946"/>
                  </a:cubicBezTo>
                  <a:cubicBezTo>
                    <a:pt x="2401" y="1521"/>
                    <a:pt x="2401" y="852"/>
                    <a:pt x="1976"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1903800" y="3569500"/>
              <a:ext cx="6850" cy="7625"/>
            </a:xfrm>
            <a:custGeom>
              <a:avLst/>
              <a:gdLst/>
              <a:ahLst/>
              <a:cxnLst/>
              <a:rect l="l" t="t" r="r" b="b"/>
              <a:pathLst>
                <a:path w="274" h="305" extrusionOk="0">
                  <a:moveTo>
                    <a:pt x="244" y="61"/>
                  </a:moveTo>
                  <a:cubicBezTo>
                    <a:pt x="213" y="31"/>
                    <a:pt x="152" y="0"/>
                    <a:pt x="92" y="61"/>
                  </a:cubicBezTo>
                  <a:cubicBezTo>
                    <a:pt x="92" y="61"/>
                    <a:pt x="92" y="91"/>
                    <a:pt x="92" y="91"/>
                  </a:cubicBezTo>
                  <a:cubicBezTo>
                    <a:pt x="61" y="91"/>
                    <a:pt x="61" y="91"/>
                    <a:pt x="61" y="91"/>
                  </a:cubicBezTo>
                  <a:cubicBezTo>
                    <a:pt x="0" y="152"/>
                    <a:pt x="0" y="213"/>
                    <a:pt x="61" y="243"/>
                  </a:cubicBezTo>
                  <a:cubicBezTo>
                    <a:pt x="92" y="304"/>
                    <a:pt x="152" y="304"/>
                    <a:pt x="213" y="243"/>
                  </a:cubicBezTo>
                  <a:cubicBezTo>
                    <a:pt x="213" y="243"/>
                    <a:pt x="213" y="243"/>
                    <a:pt x="213" y="213"/>
                  </a:cubicBezTo>
                  <a:cubicBezTo>
                    <a:pt x="213" y="213"/>
                    <a:pt x="244" y="213"/>
                    <a:pt x="244" y="213"/>
                  </a:cubicBezTo>
                  <a:cubicBezTo>
                    <a:pt x="274" y="183"/>
                    <a:pt x="274" y="91"/>
                    <a:pt x="24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1826300" y="3646250"/>
              <a:ext cx="6850" cy="7625"/>
            </a:xfrm>
            <a:custGeom>
              <a:avLst/>
              <a:gdLst/>
              <a:ahLst/>
              <a:cxnLst/>
              <a:rect l="l" t="t" r="r" b="b"/>
              <a:pathLst>
                <a:path w="274" h="305" extrusionOk="0">
                  <a:moveTo>
                    <a:pt x="243" y="61"/>
                  </a:moveTo>
                  <a:cubicBezTo>
                    <a:pt x="213" y="0"/>
                    <a:pt x="122" y="31"/>
                    <a:pt x="91" y="61"/>
                  </a:cubicBezTo>
                  <a:cubicBezTo>
                    <a:pt x="91" y="61"/>
                    <a:pt x="91" y="91"/>
                    <a:pt x="61" y="91"/>
                  </a:cubicBezTo>
                  <a:cubicBezTo>
                    <a:pt x="61" y="91"/>
                    <a:pt x="61" y="91"/>
                    <a:pt x="30" y="91"/>
                  </a:cubicBezTo>
                  <a:cubicBezTo>
                    <a:pt x="0" y="152"/>
                    <a:pt x="0" y="213"/>
                    <a:pt x="30" y="243"/>
                  </a:cubicBezTo>
                  <a:cubicBezTo>
                    <a:pt x="91" y="304"/>
                    <a:pt x="152" y="304"/>
                    <a:pt x="182" y="243"/>
                  </a:cubicBezTo>
                  <a:cubicBezTo>
                    <a:pt x="213" y="243"/>
                    <a:pt x="213" y="243"/>
                    <a:pt x="213" y="213"/>
                  </a:cubicBezTo>
                  <a:cubicBezTo>
                    <a:pt x="213" y="213"/>
                    <a:pt x="213" y="213"/>
                    <a:pt x="243" y="213"/>
                  </a:cubicBezTo>
                  <a:cubicBezTo>
                    <a:pt x="274" y="182"/>
                    <a:pt x="274" y="91"/>
                    <a:pt x="24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1748025" y="3567200"/>
              <a:ext cx="9900" cy="9925"/>
            </a:xfrm>
            <a:custGeom>
              <a:avLst/>
              <a:gdLst/>
              <a:ahLst/>
              <a:cxnLst/>
              <a:rect l="l" t="t" r="r" b="b"/>
              <a:pathLst>
                <a:path w="396" h="397" extrusionOk="0">
                  <a:moveTo>
                    <a:pt x="335" y="62"/>
                  </a:moveTo>
                  <a:cubicBezTo>
                    <a:pt x="274" y="1"/>
                    <a:pt x="152" y="1"/>
                    <a:pt x="122" y="62"/>
                  </a:cubicBezTo>
                  <a:cubicBezTo>
                    <a:pt x="91" y="92"/>
                    <a:pt x="91" y="92"/>
                    <a:pt x="91" y="92"/>
                  </a:cubicBezTo>
                  <a:cubicBezTo>
                    <a:pt x="91" y="92"/>
                    <a:pt x="61" y="92"/>
                    <a:pt x="61" y="123"/>
                  </a:cubicBezTo>
                  <a:cubicBezTo>
                    <a:pt x="0" y="183"/>
                    <a:pt x="0" y="275"/>
                    <a:pt x="61" y="335"/>
                  </a:cubicBezTo>
                  <a:cubicBezTo>
                    <a:pt x="122" y="396"/>
                    <a:pt x="213" y="396"/>
                    <a:pt x="274" y="335"/>
                  </a:cubicBezTo>
                  <a:cubicBezTo>
                    <a:pt x="274" y="305"/>
                    <a:pt x="274" y="305"/>
                    <a:pt x="304" y="305"/>
                  </a:cubicBezTo>
                  <a:cubicBezTo>
                    <a:pt x="304" y="305"/>
                    <a:pt x="304" y="305"/>
                    <a:pt x="335" y="275"/>
                  </a:cubicBezTo>
                  <a:cubicBezTo>
                    <a:pt x="365" y="214"/>
                    <a:pt x="395" y="123"/>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1826300" y="3490475"/>
              <a:ext cx="9125" cy="9900"/>
            </a:xfrm>
            <a:custGeom>
              <a:avLst/>
              <a:gdLst/>
              <a:ahLst/>
              <a:cxnLst/>
              <a:rect l="l" t="t" r="r" b="b"/>
              <a:pathLst>
                <a:path w="365" h="396" extrusionOk="0">
                  <a:moveTo>
                    <a:pt x="304" y="61"/>
                  </a:moveTo>
                  <a:cubicBezTo>
                    <a:pt x="243" y="0"/>
                    <a:pt x="152" y="0"/>
                    <a:pt x="91" y="61"/>
                  </a:cubicBezTo>
                  <a:cubicBezTo>
                    <a:pt x="91" y="91"/>
                    <a:pt x="91" y="91"/>
                    <a:pt x="61" y="91"/>
                  </a:cubicBezTo>
                  <a:cubicBezTo>
                    <a:pt x="61" y="91"/>
                    <a:pt x="61" y="91"/>
                    <a:pt x="30" y="122"/>
                  </a:cubicBezTo>
                  <a:cubicBezTo>
                    <a:pt x="0" y="182"/>
                    <a:pt x="0" y="274"/>
                    <a:pt x="30" y="334"/>
                  </a:cubicBezTo>
                  <a:cubicBezTo>
                    <a:pt x="91" y="395"/>
                    <a:pt x="213" y="395"/>
                    <a:pt x="243" y="334"/>
                  </a:cubicBezTo>
                  <a:cubicBezTo>
                    <a:pt x="274" y="304"/>
                    <a:pt x="274" y="304"/>
                    <a:pt x="274" y="304"/>
                  </a:cubicBezTo>
                  <a:cubicBezTo>
                    <a:pt x="274" y="304"/>
                    <a:pt x="304" y="304"/>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1748025" y="3411425"/>
              <a:ext cx="11425" cy="12200"/>
            </a:xfrm>
            <a:custGeom>
              <a:avLst/>
              <a:gdLst/>
              <a:ahLst/>
              <a:cxnLst/>
              <a:rect l="l" t="t" r="r" b="b"/>
              <a:pathLst>
                <a:path w="457" h="488" extrusionOk="0">
                  <a:moveTo>
                    <a:pt x="395" y="92"/>
                  </a:moveTo>
                  <a:cubicBezTo>
                    <a:pt x="304" y="1"/>
                    <a:pt x="183" y="1"/>
                    <a:pt x="122" y="92"/>
                  </a:cubicBezTo>
                  <a:cubicBezTo>
                    <a:pt x="122" y="92"/>
                    <a:pt x="122" y="92"/>
                    <a:pt x="91" y="122"/>
                  </a:cubicBezTo>
                  <a:cubicBezTo>
                    <a:pt x="91" y="122"/>
                    <a:pt x="91" y="122"/>
                    <a:pt x="61" y="122"/>
                  </a:cubicBezTo>
                  <a:cubicBezTo>
                    <a:pt x="0" y="214"/>
                    <a:pt x="0" y="335"/>
                    <a:pt x="61" y="396"/>
                  </a:cubicBezTo>
                  <a:cubicBezTo>
                    <a:pt x="152" y="487"/>
                    <a:pt x="274" y="487"/>
                    <a:pt x="335" y="396"/>
                  </a:cubicBezTo>
                  <a:cubicBezTo>
                    <a:pt x="365" y="396"/>
                    <a:pt x="365" y="396"/>
                    <a:pt x="365" y="366"/>
                  </a:cubicBezTo>
                  <a:cubicBezTo>
                    <a:pt x="365" y="366"/>
                    <a:pt x="365" y="366"/>
                    <a:pt x="395" y="366"/>
                  </a:cubicBezTo>
                  <a:cubicBezTo>
                    <a:pt x="456" y="274"/>
                    <a:pt x="456" y="153"/>
                    <a:pt x="39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1669750" y="3488175"/>
              <a:ext cx="12175" cy="12200"/>
            </a:xfrm>
            <a:custGeom>
              <a:avLst/>
              <a:gdLst/>
              <a:ahLst/>
              <a:cxnLst/>
              <a:rect l="l" t="t" r="r" b="b"/>
              <a:pathLst>
                <a:path w="487" h="488" extrusionOk="0">
                  <a:moveTo>
                    <a:pt x="426" y="92"/>
                  </a:moveTo>
                  <a:cubicBezTo>
                    <a:pt x="335" y="1"/>
                    <a:pt x="213" y="1"/>
                    <a:pt x="122" y="92"/>
                  </a:cubicBezTo>
                  <a:cubicBezTo>
                    <a:pt x="122" y="92"/>
                    <a:pt x="122" y="92"/>
                    <a:pt x="122" y="122"/>
                  </a:cubicBezTo>
                  <a:cubicBezTo>
                    <a:pt x="122" y="122"/>
                    <a:pt x="92" y="122"/>
                    <a:pt x="92" y="122"/>
                  </a:cubicBezTo>
                  <a:cubicBezTo>
                    <a:pt x="31" y="214"/>
                    <a:pt x="1" y="335"/>
                    <a:pt x="92" y="396"/>
                  </a:cubicBezTo>
                  <a:cubicBezTo>
                    <a:pt x="152" y="487"/>
                    <a:pt x="274" y="487"/>
                    <a:pt x="365" y="396"/>
                  </a:cubicBezTo>
                  <a:cubicBezTo>
                    <a:pt x="365" y="396"/>
                    <a:pt x="365" y="396"/>
                    <a:pt x="365" y="366"/>
                  </a:cubicBezTo>
                  <a:cubicBezTo>
                    <a:pt x="396" y="366"/>
                    <a:pt x="396" y="366"/>
                    <a:pt x="396" y="366"/>
                  </a:cubicBezTo>
                  <a:cubicBezTo>
                    <a:pt x="487" y="274"/>
                    <a:pt x="487" y="15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1669750" y="3332400"/>
              <a:ext cx="14475" cy="14475"/>
            </a:xfrm>
            <a:custGeom>
              <a:avLst/>
              <a:gdLst/>
              <a:ahLst/>
              <a:cxnLst/>
              <a:rect l="l" t="t" r="r" b="b"/>
              <a:pathLst>
                <a:path w="579" h="579" extrusionOk="0">
                  <a:moveTo>
                    <a:pt x="487" y="92"/>
                  </a:moveTo>
                  <a:cubicBezTo>
                    <a:pt x="396" y="1"/>
                    <a:pt x="244" y="1"/>
                    <a:pt x="122" y="92"/>
                  </a:cubicBezTo>
                  <a:cubicBezTo>
                    <a:pt x="122" y="92"/>
                    <a:pt x="122" y="122"/>
                    <a:pt x="122" y="122"/>
                  </a:cubicBezTo>
                  <a:cubicBezTo>
                    <a:pt x="122" y="122"/>
                    <a:pt x="92" y="122"/>
                    <a:pt x="92" y="153"/>
                  </a:cubicBezTo>
                  <a:cubicBezTo>
                    <a:pt x="1" y="244"/>
                    <a:pt x="1" y="396"/>
                    <a:pt x="92" y="487"/>
                  </a:cubicBezTo>
                  <a:cubicBezTo>
                    <a:pt x="183" y="578"/>
                    <a:pt x="335" y="578"/>
                    <a:pt x="426" y="487"/>
                  </a:cubicBezTo>
                  <a:cubicBezTo>
                    <a:pt x="426" y="457"/>
                    <a:pt x="426" y="457"/>
                    <a:pt x="456" y="457"/>
                  </a:cubicBezTo>
                  <a:cubicBezTo>
                    <a:pt x="456" y="457"/>
                    <a:pt x="456" y="457"/>
                    <a:pt x="456"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1592250" y="3409150"/>
              <a:ext cx="13700" cy="14475"/>
            </a:xfrm>
            <a:custGeom>
              <a:avLst/>
              <a:gdLst/>
              <a:ahLst/>
              <a:cxnLst/>
              <a:rect l="l" t="t" r="r" b="b"/>
              <a:pathLst>
                <a:path w="548" h="579" extrusionOk="0">
                  <a:moveTo>
                    <a:pt x="456" y="92"/>
                  </a:moveTo>
                  <a:cubicBezTo>
                    <a:pt x="365" y="1"/>
                    <a:pt x="213" y="1"/>
                    <a:pt x="122" y="92"/>
                  </a:cubicBezTo>
                  <a:cubicBezTo>
                    <a:pt x="122" y="92"/>
                    <a:pt x="122" y="122"/>
                    <a:pt x="122" y="122"/>
                  </a:cubicBezTo>
                  <a:cubicBezTo>
                    <a:pt x="91" y="122"/>
                    <a:pt x="91" y="122"/>
                    <a:pt x="91" y="153"/>
                  </a:cubicBezTo>
                  <a:cubicBezTo>
                    <a:pt x="0" y="244"/>
                    <a:pt x="0" y="396"/>
                    <a:pt x="91" y="487"/>
                  </a:cubicBezTo>
                  <a:cubicBezTo>
                    <a:pt x="183" y="578"/>
                    <a:pt x="334" y="578"/>
                    <a:pt x="426" y="487"/>
                  </a:cubicBezTo>
                  <a:cubicBezTo>
                    <a:pt x="426" y="457"/>
                    <a:pt x="426" y="457"/>
                    <a:pt x="426" y="457"/>
                  </a:cubicBezTo>
                  <a:cubicBezTo>
                    <a:pt x="456" y="457"/>
                    <a:pt x="456" y="457"/>
                    <a:pt x="456" y="426"/>
                  </a:cubicBezTo>
                  <a:cubicBezTo>
                    <a:pt x="547" y="335"/>
                    <a:pt x="54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1591475" y="3253375"/>
              <a:ext cx="16750" cy="16750"/>
            </a:xfrm>
            <a:custGeom>
              <a:avLst/>
              <a:gdLst/>
              <a:ahLst/>
              <a:cxnLst/>
              <a:rect l="l" t="t" r="r" b="b"/>
              <a:pathLst>
                <a:path w="670" h="670" extrusionOk="0">
                  <a:moveTo>
                    <a:pt x="548" y="122"/>
                  </a:moveTo>
                  <a:cubicBezTo>
                    <a:pt x="457" y="1"/>
                    <a:pt x="274" y="1"/>
                    <a:pt x="153" y="122"/>
                  </a:cubicBezTo>
                  <a:cubicBezTo>
                    <a:pt x="153" y="122"/>
                    <a:pt x="153" y="122"/>
                    <a:pt x="153" y="153"/>
                  </a:cubicBezTo>
                  <a:cubicBezTo>
                    <a:pt x="153" y="153"/>
                    <a:pt x="122" y="153"/>
                    <a:pt x="122" y="153"/>
                  </a:cubicBezTo>
                  <a:cubicBezTo>
                    <a:pt x="1" y="274"/>
                    <a:pt x="1" y="426"/>
                    <a:pt x="122" y="548"/>
                  </a:cubicBezTo>
                  <a:cubicBezTo>
                    <a:pt x="214" y="669"/>
                    <a:pt x="396" y="669"/>
                    <a:pt x="517" y="548"/>
                  </a:cubicBezTo>
                  <a:cubicBezTo>
                    <a:pt x="517" y="548"/>
                    <a:pt x="517" y="548"/>
                    <a:pt x="517" y="517"/>
                  </a:cubicBezTo>
                  <a:cubicBezTo>
                    <a:pt x="548" y="517"/>
                    <a:pt x="548" y="517"/>
                    <a:pt x="548" y="517"/>
                  </a:cubicBezTo>
                  <a:cubicBezTo>
                    <a:pt x="669" y="396"/>
                    <a:pt x="669" y="21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1513975" y="3330125"/>
              <a:ext cx="16750" cy="16750"/>
            </a:xfrm>
            <a:custGeom>
              <a:avLst/>
              <a:gdLst/>
              <a:ahLst/>
              <a:cxnLst/>
              <a:rect l="l" t="t" r="r" b="b"/>
              <a:pathLst>
                <a:path w="670" h="670" extrusionOk="0">
                  <a:moveTo>
                    <a:pt x="548" y="122"/>
                  </a:moveTo>
                  <a:cubicBezTo>
                    <a:pt x="426" y="1"/>
                    <a:pt x="274" y="1"/>
                    <a:pt x="152" y="122"/>
                  </a:cubicBezTo>
                  <a:cubicBezTo>
                    <a:pt x="152" y="122"/>
                    <a:pt x="152" y="122"/>
                    <a:pt x="122" y="153"/>
                  </a:cubicBezTo>
                  <a:cubicBezTo>
                    <a:pt x="122" y="153"/>
                    <a:pt x="122" y="153"/>
                    <a:pt x="122" y="153"/>
                  </a:cubicBezTo>
                  <a:cubicBezTo>
                    <a:pt x="0" y="274"/>
                    <a:pt x="0" y="426"/>
                    <a:pt x="122" y="548"/>
                  </a:cubicBezTo>
                  <a:cubicBezTo>
                    <a:pt x="213" y="669"/>
                    <a:pt x="396" y="669"/>
                    <a:pt x="517" y="548"/>
                  </a:cubicBezTo>
                  <a:cubicBezTo>
                    <a:pt x="517" y="548"/>
                    <a:pt x="517" y="548"/>
                    <a:pt x="517" y="517"/>
                  </a:cubicBezTo>
                  <a:cubicBezTo>
                    <a:pt x="517" y="517"/>
                    <a:pt x="548" y="517"/>
                    <a:pt x="548" y="517"/>
                  </a:cubicBezTo>
                  <a:cubicBezTo>
                    <a:pt x="669" y="396"/>
                    <a:pt x="669" y="21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1435700" y="3251100"/>
              <a:ext cx="19025" cy="19025"/>
            </a:xfrm>
            <a:custGeom>
              <a:avLst/>
              <a:gdLst/>
              <a:ahLst/>
              <a:cxnLst/>
              <a:rect l="l" t="t" r="r" b="b"/>
              <a:pathLst>
                <a:path w="761" h="761" extrusionOk="0">
                  <a:moveTo>
                    <a:pt x="639" y="122"/>
                  </a:moveTo>
                  <a:cubicBezTo>
                    <a:pt x="517" y="0"/>
                    <a:pt x="305" y="0"/>
                    <a:pt x="183" y="122"/>
                  </a:cubicBezTo>
                  <a:cubicBezTo>
                    <a:pt x="183" y="122"/>
                    <a:pt x="153" y="152"/>
                    <a:pt x="153" y="152"/>
                  </a:cubicBezTo>
                  <a:cubicBezTo>
                    <a:pt x="153" y="152"/>
                    <a:pt x="153" y="152"/>
                    <a:pt x="122" y="183"/>
                  </a:cubicBezTo>
                  <a:cubicBezTo>
                    <a:pt x="1" y="304"/>
                    <a:pt x="1" y="487"/>
                    <a:pt x="122" y="639"/>
                  </a:cubicBezTo>
                  <a:cubicBezTo>
                    <a:pt x="274" y="760"/>
                    <a:pt x="457" y="760"/>
                    <a:pt x="578" y="639"/>
                  </a:cubicBezTo>
                  <a:cubicBezTo>
                    <a:pt x="609" y="608"/>
                    <a:pt x="609" y="608"/>
                    <a:pt x="609" y="608"/>
                  </a:cubicBezTo>
                  <a:cubicBezTo>
                    <a:pt x="609" y="608"/>
                    <a:pt x="639" y="608"/>
                    <a:pt x="639" y="578"/>
                  </a:cubicBezTo>
                  <a:cubicBezTo>
                    <a:pt x="761" y="456"/>
                    <a:pt x="761" y="24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1513975" y="3174350"/>
              <a:ext cx="18250" cy="19025"/>
            </a:xfrm>
            <a:custGeom>
              <a:avLst/>
              <a:gdLst/>
              <a:ahLst/>
              <a:cxnLst/>
              <a:rect l="l" t="t" r="r" b="b"/>
              <a:pathLst>
                <a:path w="730" h="761" extrusionOk="0">
                  <a:moveTo>
                    <a:pt x="608" y="122"/>
                  </a:moveTo>
                  <a:cubicBezTo>
                    <a:pt x="487" y="0"/>
                    <a:pt x="274" y="0"/>
                    <a:pt x="152" y="122"/>
                  </a:cubicBezTo>
                  <a:cubicBezTo>
                    <a:pt x="152" y="122"/>
                    <a:pt x="152" y="152"/>
                    <a:pt x="152" y="152"/>
                  </a:cubicBezTo>
                  <a:cubicBezTo>
                    <a:pt x="122" y="152"/>
                    <a:pt x="122" y="152"/>
                    <a:pt x="122" y="152"/>
                  </a:cubicBezTo>
                  <a:cubicBezTo>
                    <a:pt x="0" y="304"/>
                    <a:pt x="0" y="487"/>
                    <a:pt x="122" y="639"/>
                  </a:cubicBezTo>
                  <a:cubicBezTo>
                    <a:pt x="244" y="760"/>
                    <a:pt x="456" y="760"/>
                    <a:pt x="578" y="639"/>
                  </a:cubicBezTo>
                  <a:cubicBezTo>
                    <a:pt x="578" y="608"/>
                    <a:pt x="578" y="608"/>
                    <a:pt x="578" y="608"/>
                  </a:cubicBezTo>
                  <a:cubicBezTo>
                    <a:pt x="608" y="608"/>
                    <a:pt x="608" y="608"/>
                    <a:pt x="608" y="578"/>
                  </a:cubicBezTo>
                  <a:cubicBezTo>
                    <a:pt x="730" y="456"/>
                    <a:pt x="730" y="27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1358200" y="3172075"/>
              <a:ext cx="20525" cy="21300"/>
            </a:xfrm>
            <a:custGeom>
              <a:avLst/>
              <a:gdLst/>
              <a:ahLst/>
              <a:cxnLst/>
              <a:rect l="l" t="t" r="r" b="b"/>
              <a:pathLst>
                <a:path w="821" h="852" extrusionOk="0">
                  <a:moveTo>
                    <a:pt x="699" y="152"/>
                  </a:moveTo>
                  <a:cubicBezTo>
                    <a:pt x="547" y="0"/>
                    <a:pt x="304" y="0"/>
                    <a:pt x="183" y="152"/>
                  </a:cubicBezTo>
                  <a:cubicBezTo>
                    <a:pt x="152" y="152"/>
                    <a:pt x="152" y="152"/>
                    <a:pt x="152" y="152"/>
                  </a:cubicBezTo>
                  <a:cubicBezTo>
                    <a:pt x="152" y="183"/>
                    <a:pt x="152" y="183"/>
                    <a:pt x="122" y="183"/>
                  </a:cubicBezTo>
                  <a:cubicBezTo>
                    <a:pt x="0" y="335"/>
                    <a:pt x="0" y="547"/>
                    <a:pt x="122" y="699"/>
                  </a:cubicBezTo>
                  <a:cubicBezTo>
                    <a:pt x="274" y="851"/>
                    <a:pt x="487" y="851"/>
                    <a:pt x="639" y="699"/>
                  </a:cubicBezTo>
                  <a:cubicBezTo>
                    <a:pt x="639" y="699"/>
                    <a:pt x="669" y="699"/>
                    <a:pt x="669" y="669"/>
                  </a:cubicBezTo>
                  <a:cubicBezTo>
                    <a:pt x="669" y="669"/>
                    <a:pt x="669" y="669"/>
                    <a:pt x="699" y="669"/>
                  </a:cubicBezTo>
                  <a:cubicBezTo>
                    <a:pt x="821" y="517"/>
                    <a:pt x="821" y="27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1435700" y="3095325"/>
              <a:ext cx="21300" cy="21300"/>
            </a:xfrm>
            <a:custGeom>
              <a:avLst/>
              <a:gdLst/>
              <a:ahLst/>
              <a:cxnLst/>
              <a:rect l="l" t="t" r="r" b="b"/>
              <a:pathLst>
                <a:path w="852" h="852" extrusionOk="0">
                  <a:moveTo>
                    <a:pt x="700" y="152"/>
                  </a:moveTo>
                  <a:cubicBezTo>
                    <a:pt x="548" y="0"/>
                    <a:pt x="335" y="0"/>
                    <a:pt x="183" y="152"/>
                  </a:cubicBezTo>
                  <a:cubicBezTo>
                    <a:pt x="183" y="152"/>
                    <a:pt x="183" y="152"/>
                    <a:pt x="153" y="152"/>
                  </a:cubicBezTo>
                  <a:cubicBezTo>
                    <a:pt x="153" y="183"/>
                    <a:pt x="153" y="183"/>
                    <a:pt x="153" y="183"/>
                  </a:cubicBezTo>
                  <a:cubicBezTo>
                    <a:pt x="1" y="335"/>
                    <a:pt x="1" y="547"/>
                    <a:pt x="153" y="699"/>
                  </a:cubicBezTo>
                  <a:cubicBezTo>
                    <a:pt x="274" y="851"/>
                    <a:pt x="517" y="851"/>
                    <a:pt x="669" y="699"/>
                  </a:cubicBezTo>
                  <a:cubicBezTo>
                    <a:pt x="669" y="699"/>
                    <a:pt x="669" y="699"/>
                    <a:pt x="669" y="669"/>
                  </a:cubicBezTo>
                  <a:cubicBezTo>
                    <a:pt x="669" y="669"/>
                    <a:pt x="700" y="669"/>
                    <a:pt x="700" y="669"/>
                  </a:cubicBezTo>
                  <a:cubicBezTo>
                    <a:pt x="852" y="517"/>
                    <a:pt x="852" y="304"/>
                    <a:pt x="70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1279925" y="3093050"/>
              <a:ext cx="23575" cy="23575"/>
            </a:xfrm>
            <a:custGeom>
              <a:avLst/>
              <a:gdLst/>
              <a:ahLst/>
              <a:cxnLst/>
              <a:rect l="l" t="t" r="r" b="b"/>
              <a:pathLst>
                <a:path w="943" h="943" extrusionOk="0">
                  <a:moveTo>
                    <a:pt x="760" y="152"/>
                  </a:moveTo>
                  <a:cubicBezTo>
                    <a:pt x="608" y="0"/>
                    <a:pt x="365" y="0"/>
                    <a:pt x="183" y="152"/>
                  </a:cubicBezTo>
                  <a:cubicBezTo>
                    <a:pt x="183" y="152"/>
                    <a:pt x="183" y="183"/>
                    <a:pt x="183" y="183"/>
                  </a:cubicBezTo>
                  <a:cubicBezTo>
                    <a:pt x="183" y="183"/>
                    <a:pt x="152" y="183"/>
                    <a:pt x="152" y="183"/>
                  </a:cubicBezTo>
                  <a:cubicBezTo>
                    <a:pt x="1" y="365"/>
                    <a:pt x="1" y="608"/>
                    <a:pt x="152" y="790"/>
                  </a:cubicBezTo>
                  <a:cubicBezTo>
                    <a:pt x="304" y="942"/>
                    <a:pt x="578" y="942"/>
                    <a:pt x="730" y="790"/>
                  </a:cubicBezTo>
                  <a:cubicBezTo>
                    <a:pt x="730" y="760"/>
                    <a:pt x="730" y="760"/>
                    <a:pt x="760" y="760"/>
                  </a:cubicBezTo>
                  <a:cubicBezTo>
                    <a:pt x="760" y="760"/>
                    <a:pt x="760" y="760"/>
                    <a:pt x="760" y="730"/>
                  </a:cubicBezTo>
                  <a:cubicBezTo>
                    <a:pt x="943" y="578"/>
                    <a:pt x="943" y="334"/>
                    <a:pt x="76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1357425" y="3016300"/>
              <a:ext cx="23600" cy="23575"/>
            </a:xfrm>
            <a:custGeom>
              <a:avLst/>
              <a:gdLst/>
              <a:ahLst/>
              <a:cxnLst/>
              <a:rect l="l" t="t" r="r" b="b"/>
              <a:pathLst>
                <a:path w="944" h="943" extrusionOk="0">
                  <a:moveTo>
                    <a:pt x="791" y="152"/>
                  </a:moveTo>
                  <a:cubicBezTo>
                    <a:pt x="639" y="0"/>
                    <a:pt x="366" y="0"/>
                    <a:pt x="214" y="152"/>
                  </a:cubicBezTo>
                  <a:cubicBezTo>
                    <a:pt x="183" y="152"/>
                    <a:pt x="183" y="183"/>
                    <a:pt x="183" y="183"/>
                  </a:cubicBezTo>
                  <a:cubicBezTo>
                    <a:pt x="183" y="183"/>
                    <a:pt x="183" y="183"/>
                    <a:pt x="153" y="183"/>
                  </a:cubicBezTo>
                  <a:cubicBezTo>
                    <a:pt x="1" y="365"/>
                    <a:pt x="1" y="608"/>
                    <a:pt x="153" y="790"/>
                  </a:cubicBezTo>
                  <a:cubicBezTo>
                    <a:pt x="305" y="942"/>
                    <a:pt x="578" y="942"/>
                    <a:pt x="730" y="790"/>
                  </a:cubicBezTo>
                  <a:cubicBezTo>
                    <a:pt x="761" y="760"/>
                    <a:pt x="761" y="760"/>
                    <a:pt x="761" y="760"/>
                  </a:cubicBezTo>
                  <a:cubicBezTo>
                    <a:pt x="761" y="760"/>
                    <a:pt x="761" y="760"/>
                    <a:pt x="791" y="730"/>
                  </a:cubicBezTo>
                  <a:cubicBezTo>
                    <a:pt x="943" y="578"/>
                    <a:pt x="943" y="304"/>
                    <a:pt x="79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1201650" y="3014000"/>
              <a:ext cx="25875" cy="25875"/>
            </a:xfrm>
            <a:custGeom>
              <a:avLst/>
              <a:gdLst/>
              <a:ahLst/>
              <a:cxnLst/>
              <a:rect l="l" t="t" r="r" b="b"/>
              <a:pathLst>
                <a:path w="1035" h="1035" extrusionOk="0">
                  <a:moveTo>
                    <a:pt x="852" y="183"/>
                  </a:moveTo>
                  <a:cubicBezTo>
                    <a:pt x="700" y="1"/>
                    <a:pt x="396" y="1"/>
                    <a:pt x="214" y="183"/>
                  </a:cubicBezTo>
                  <a:cubicBezTo>
                    <a:pt x="214" y="183"/>
                    <a:pt x="214" y="183"/>
                    <a:pt x="214" y="183"/>
                  </a:cubicBezTo>
                  <a:cubicBezTo>
                    <a:pt x="183" y="214"/>
                    <a:pt x="183" y="214"/>
                    <a:pt x="183" y="214"/>
                  </a:cubicBezTo>
                  <a:cubicBezTo>
                    <a:pt x="1" y="396"/>
                    <a:pt x="1" y="670"/>
                    <a:pt x="183" y="852"/>
                  </a:cubicBezTo>
                  <a:cubicBezTo>
                    <a:pt x="366" y="1034"/>
                    <a:pt x="639" y="1034"/>
                    <a:pt x="821" y="852"/>
                  </a:cubicBezTo>
                  <a:cubicBezTo>
                    <a:pt x="821" y="852"/>
                    <a:pt x="821" y="852"/>
                    <a:pt x="821" y="822"/>
                  </a:cubicBezTo>
                  <a:cubicBezTo>
                    <a:pt x="852" y="822"/>
                    <a:pt x="852" y="822"/>
                    <a:pt x="852" y="822"/>
                  </a:cubicBezTo>
                  <a:cubicBezTo>
                    <a:pt x="1034" y="639"/>
                    <a:pt x="1034" y="366"/>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1279175" y="2937275"/>
              <a:ext cx="25850" cy="25850"/>
            </a:xfrm>
            <a:custGeom>
              <a:avLst/>
              <a:gdLst/>
              <a:ahLst/>
              <a:cxnLst/>
              <a:rect l="l" t="t" r="r" b="b"/>
              <a:pathLst>
                <a:path w="1034" h="1034" extrusionOk="0">
                  <a:moveTo>
                    <a:pt x="882" y="182"/>
                  </a:moveTo>
                  <a:cubicBezTo>
                    <a:pt x="699" y="0"/>
                    <a:pt x="395" y="0"/>
                    <a:pt x="243" y="182"/>
                  </a:cubicBezTo>
                  <a:cubicBezTo>
                    <a:pt x="213" y="182"/>
                    <a:pt x="213" y="182"/>
                    <a:pt x="213" y="182"/>
                  </a:cubicBezTo>
                  <a:cubicBezTo>
                    <a:pt x="213" y="213"/>
                    <a:pt x="182" y="213"/>
                    <a:pt x="182" y="213"/>
                  </a:cubicBezTo>
                  <a:cubicBezTo>
                    <a:pt x="0" y="395"/>
                    <a:pt x="0" y="669"/>
                    <a:pt x="182" y="851"/>
                  </a:cubicBezTo>
                  <a:cubicBezTo>
                    <a:pt x="365" y="1033"/>
                    <a:pt x="638" y="1033"/>
                    <a:pt x="821" y="851"/>
                  </a:cubicBezTo>
                  <a:cubicBezTo>
                    <a:pt x="821" y="851"/>
                    <a:pt x="821" y="851"/>
                    <a:pt x="851" y="821"/>
                  </a:cubicBezTo>
                  <a:cubicBezTo>
                    <a:pt x="851" y="821"/>
                    <a:pt x="851" y="821"/>
                    <a:pt x="882" y="821"/>
                  </a:cubicBezTo>
                  <a:cubicBezTo>
                    <a:pt x="1034" y="638"/>
                    <a:pt x="1034" y="365"/>
                    <a:pt x="88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1201650" y="2858225"/>
              <a:ext cx="28150" cy="28150"/>
            </a:xfrm>
            <a:custGeom>
              <a:avLst/>
              <a:gdLst/>
              <a:ahLst/>
              <a:cxnLst/>
              <a:rect l="l" t="t" r="r" b="b"/>
              <a:pathLst>
                <a:path w="1126" h="1126" extrusionOk="0">
                  <a:moveTo>
                    <a:pt x="913" y="183"/>
                  </a:moveTo>
                  <a:cubicBezTo>
                    <a:pt x="730" y="1"/>
                    <a:pt x="426" y="1"/>
                    <a:pt x="244" y="183"/>
                  </a:cubicBezTo>
                  <a:cubicBezTo>
                    <a:pt x="214" y="183"/>
                    <a:pt x="214" y="214"/>
                    <a:pt x="214" y="214"/>
                  </a:cubicBezTo>
                  <a:cubicBezTo>
                    <a:pt x="214" y="214"/>
                    <a:pt x="183" y="214"/>
                    <a:pt x="183" y="244"/>
                  </a:cubicBezTo>
                  <a:cubicBezTo>
                    <a:pt x="1" y="426"/>
                    <a:pt x="1" y="730"/>
                    <a:pt x="183" y="913"/>
                  </a:cubicBezTo>
                  <a:cubicBezTo>
                    <a:pt x="366" y="1126"/>
                    <a:pt x="700" y="1126"/>
                    <a:pt x="882" y="943"/>
                  </a:cubicBezTo>
                  <a:cubicBezTo>
                    <a:pt x="882" y="913"/>
                    <a:pt x="882" y="913"/>
                    <a:pt x="913" y="913"/>
                  </a:cubicBezTo>
                  <a:cubicBezTo>
                    <a:pt x="913" y="913"/>
                    <a:pt x="913" y="913"/>
                    <a:pt x="913" y="882"/>
                  </a:cubicBezTo>
                  <a:cubicBezTo>
                    <a:pt x="1125" y="700"/>
                    <a:pt x="1125" y="396"/>
                    <a:pt x="91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1123375" y="2934975"/>
              <a:ext cx="28150" cy="28150"/>
            </a:xfrm>
            <a:custGeom>
              <a:avLst/>
              <a:gdLst/>
              <a:ahLst/>
              <a:cxnLst/>
              <a:rect l="l" t="t" r="r" b="b"/>
              <a:pathLst>
                <a:path w="1126" h="1126" extrusionOk="0">
                  <a:moveTo>
                    <a:pt x="943" y="183"/>
                  </a:moveTo>
                  <a:cubicBezTo>
                    <a:pt x="761" y="1"/>
                    <a:pt x="457" y="1"/>
                    <a:pt x="244" y="183"/>
                  </a:cubicBezTo>
                  <a:cubicBezTo>
                    <a:pt x="244" y="183"/>
                    <a:pt x="244" y="214"/>
                    <a:pt x="244" y="214"/>
                  </a:cubicBezTo>
                  <a:cubicBezTo>
                    <a:pt x="214" y="214"/>
                    <a:pt x="214" y="214"/>
                    <a:pt x="214" y="244"/>
                  </a:cubicBezTo>
                  <a:cubicBezTo>
                    <a:pt x="1" y="426"/>
                    <a:pt x="1" y="730"/>
                    <a:pt x="214" y="943"/>
                  </a:cubicBezTo>
                  <a:cubicBezTo>
                    <a:pt x="396" y="1125"/>
                    <a:pt x="700" y="1125"/>
                    <a:pt x="913" y="943"/>
                  </a:cubicBezTo>
                  <a:cubicBezTo>
                    <a:pt x="913" y="913"/>
                    <a:pt x="913" y="913"/>
                    <a:pt x="913" y="913"/>
                  </a:cubicBezTo>
                  <a:cubicBezTo>
                    <a:pt x="913" y="913"/>
                    <a:pt x="943" y="913"/>
                    <a:pt x="943" y="882"/>
                  </a:cubicBezTo>
                  <a:cubicBezTo>
                    <a:pt x="1126" y="700"/>
                    <a:pt x="1126" y="396"/>
                    <a:pt x="94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1123375" y="2779200"/>
              <a:ext cx="30425" cy="30425"/>
            </a:xfrm>
            <a:custGeom>
              <a:avLst/>
              <a:gdLst/>
              <a:ahLst/>
              <a:cxnLst/>
              <a:rect l="l" t="t" r="r" b="b"/>
              <a:pathLst>
                <a:path w="1217" h="1217" extrusionOk="0">
                  <a:moveTo>
                    <a:pt x="1004" y="214"/>
                  </a:moveTo>
                  <a:cubicBezTo>
                    <a:pt x="791" y="1"/>
                    <a:pt x="457" y="1"/>
                    <a:pt x="244" y="214"/>
                  </a:cubicBezTo>
                  <a:cubicBezTo>
                    <a:pt x="244" y="214"/>
                    <a:pt x="244" y="214"/>
                    <a:pt x="244" y="214"/>
                  </a:cubicBezTo>
                  <a:cubicBezTo>
                    <a:pt x="214" y="244"/>
                    <a:pt x="214" y="244"/>
                    <a:pt x="214" y="244"/>
                  </a:cubicBezTo>
                  <a:cubicBezTo>
                    <a:pt x="1" y="457"/>
                    <a:pt x="1" y="791"/>
                    <a:pt x="214" y="1004"/>
                  </a:cubicBezTo>
                  <a:cubicBezTo>
                    <a:pt x="427" y="1217"/>
                    <a:pt x="761" y="1217"/>
                    <a:pt x="974" y="1004"/>
                  </a:cubicBezTo>
                  <a:cubicBezTo>
                    <a:pt x="974" y="1004"/>
                    <a:pt x="974" y="1004"/>
                    <a:pt x="974" y="973"/>
                  </a:cubicBezTo>
                  <a:cubicBezTo>
                    <a:pt x="1004" y="973"/>
                    <a:pt x="1004" y="973"/>
                    <a:pt x="1004" y="973"/>
                  </a:cubicBezTo>
                  <a:cubicBezTo>
                    <a:pt x="1217" y="761"/>
                    <a:pt x="1217" y="426"/>
                    <a:pt x="100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1045125" y="2855950"/>
              <a:ext cx="31175" cy="30425"/>
            </a:xfrm>
            <a:custGeom>
              <a:avLst/>
              <a:gdLst/>
              <a:ahLst/>
              <a:cxnLst/>
              <a:rect l="l" t="t" r="r" b="b"/>
              <a:pathLst>
                <a:path w="1247" h="1217" extrusionOk="0">
                  <a:moveTo>
                    <a:pt x="1034" y="213"/>
                  </a:moveTo>
                  <a:cubicBezTo>
                    <a:pt x="821" y="1"/>
                    <a:pt x="487" y="1"/>
                    <a:pt x="274" y="213"/>
                  </a:cubicBezTo>
                  <a:cubicBezTo>
                    <a:pt x="274" y="213"/>
                    <a:pt x="274" y="213"/>
                    <a:pt x="243" y="213"/>
                  </a:cubicBezTo>
                  <a:cubicBezTo>
                    <a:pt x="243" y="244"/>
                    <a:pt x="243" y="244"/>
                    <a:pt x="243" y="244"/>
                  </a:cubicBezTo>
                  <a:cubicBezTo>
                    <a:pt x="31" y="457"/>
                    <a:pt x="0" y="791"/>
                    <a:pt x="213" y="1004"/>
                  </a:cubicBezTo>
                  <a:cubicBezTo>
                    <a:pt x="426" y="1217"/>
                    <a:pt x="760" y="1217"/>
                    <a:pt x="973" y="1004"/>
                  </a:cubicBezTo>
                  <a:cubicBezTo>
                    <a:pt x="1003" y="1004"/>
                    <a:pt x="1003" y="1004"/>
                    <a:pt x="1003" y="973"/>
                  </a:cubicBezTo>
                  <a:cubicBezTo>
                    <a:pt x="1003" y="973"/>
                    <a:pt x="1034" y="973"/>
                    <a:pt x="1034" y="973"/>
                  </a:cubicBezTo>
                  <a:cubicBezTo>
                    <a:pt x="1246" y="761"/>
                    <a:pt x="1246"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1045125" y="2700175"/>
              <a:ext cx="32700" cy="32700"/>
            </a:xfrm>
            <a:custGeom>
              <a:avLst/>
              <a:gdLst/>
              <a:ahLst/>
              <a:cxnLst/>
              <a:rect l="l" t="t" r="r" b="b"/>
              <a:pathLst>
                <a:path w="1308" h="1308" extrusionOk="0">
                  <a:moveTo>
                    <a:pt x="1094" y="213"/>
                  </a:moveTo>
                  <a:cubicBezTo>
                    <a:pt x="882" y="1"/>
                    <a:pt x="517" y="1"/>
                    <a:pt x="274" y="213"/>
                  </a:cubicBezTo>
                  <a:cubicBezTo>
                    <a:pt x="274" y="213"/>
                    <a:pt x="274" y="244"/>
                    <a:pt x="274" y="244"/>
                  </a:cubicBezTo>
                  <a:cubicBezTo>
                    <a:pt x="243" y="244"/>
                    <a:pt x="243" y="244"/>
                    <a:pt x="243" y="244"/>
                  </a:cubicBezTo>
                  <a:cubicBezTo>
                    <a:pt x="0" y="487"/>
                    <a:pt x="0" y="852"/>
                    <a:pt x="213" y="1064"/>
                  </a:cubicBezTo>
                  <a:cubicBezTo>
                    <a:pt x="456" y="1308"/>
                    <a:pt x="821" y="1308"/>
                    <a:pt x="1034" y="1064"/>
                  </a:cubicBezTo>
                  <a:cubicBezTo>
                    <a:pt x="1064" y="1064"/>
                    <a:pt x="1064" y="1064"/>
                    <a:pt x="1064" y="1064"/>
                  </a:cubicBezTo>
                  <a:cubicBezTo>
                    <a:pt x="1064" y="1034"/>
                    <a:pt x="1094" y="1034"/>
                    <a:pt x="1094" y="1034"/>
                  </a:cubicBezTo>
                  <a:cubicBezTo>
                    <a:pt x="1307" y="821"/>
                    <a:pt x="1307" y="457"/>
                    <a:pt x="109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967600" y="2776925"/>
              <a:ext cx="32700" cy="32700"/>
            </a:xfrm>
            <a:custGeom>
              <a:avLst/>
              <a:gdLst/>
              <a:ahLst/>
              <a:cxnLst/>
              <a:rect l="l" t="t" r="r" b="b"/>
              <a:pathLst>
                <a:path w="1308" h="1308" extrusionOk="0">
                  <a:moveTo>
                    <a:pt x="1095" y="213"/>
                  </a:moveTo>
                  <a:cubicBezTo>
                    <a:pt x="852" y="1"/>
                    <a:pt x="487" y="1"/>
                    <a:pt x="274" y="213"/>
                  </a:cubicBezTo>
                  <a:cubicBezTo>
                    <a:pt x="274" y="213"/>
                    <a:pt x="244" y="244"/>
                    <a:pt x="244" y="244"/>
                  </a:cubicBezTo>
                  <a:cubicBezTo>
                    <a:pt x="244" y="244"/>
                    <a:pt x="244" y="244"/>
                    <a:pt x="214" y="244"/>
                  </a:cubicBezTo>
                  <a:cubicBezTo>
                    <a:pt x="1" y="487"/>
                    <a:pt x="1" y="852"/>
                    <a:pt x="214" y="1064"/>
                  </a:cubicBezTo>
                  <a:cubicBezTo>
                    <a:pt x="457" y="1308"/>
                    <a:pt x="822" y="1308"/>
                    <a:pt x="1034" y="1064"/>
                  </a:cubicBezTo>
                  <a:cubicBezTo>
                    <a:pt x="1034" y="1064"/>
                    <a:pt x="1034" y="1064"/>
                    <a:pt x="1065" y="1064"/>
                  </a:cubicBezTo>
                  <a:cubicBezTo>
                    <a:pt x="1065" y="1034"/>
                    <a:pt x="1065" y="1034"/>
                    <a:pt x="1065" y="1034"/>
                  </a:cubicBezTo>
                  <a:cubicBezTo>
                    <a:pt x="1308" y="821"/>
                    <a:pt x="1308" y="457"/>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889350" y="2697900"/>
              <a:ext cx="35725" cy="34975"/>
            </a:xfrm>
            <a:custGeom>
              <a:avLst/>
              <a:gdLst/>
              <a:ahLst/>
              <a:cxnLst/>
              <a:rect l="l" t="t" r="r" b="b"/>
              <a:pathLst>
                <a:path w="1429" h="1399" extrusionOk="0">
                  <a:moveTo>
                    <a:pt x="1186" y="244"/>
                  </a:moveTo>
                  <a:cubicBezTo>
                    <a:pt x="942" y="0"/>
                    <a:pt x="547" y="0"/>
                    <a:pt x="304" y="213"/>
                  </a:cubicBezTo>
                  <a:cubicBezTo>
                    <a:pt x="274" y="244"/>
                    <a:pt x="274" y="244"/>
                    <a:pt x="274" y="244"/>
                  </a:cubicBezTo>
                  <a:cubicBezTo>
                    <a:pt x="274" y="274"/>
                    <a:pt x="243" y="274"/>
                    <a:pt x="243" y="274"/>
                  </a:cubicBezTo>
                  <a:cubicBezTo>
                    <a:pt x="0" y="517"/>
                    <a:pt x="0" y="912"/>
                    <a:pt x="243" y="1155"/>
                  </a:cubicBezTo>
                  <a:cubicBezTo>
                    <a:pt x="486" y="1399"/>
                    <a:pt x="882" y="1399"/>
                    <a:pt x="1125" y="1155"/>
                  </a:cubicBezTo>
                  <a:cubicBezTo>
                    <a:pt x="1125" y="1155"/>
                    <a:pt x="1125" y="1155"/>
                    <a:pt x="1155" y="1125"/>
                  </a:cubicBezTo>
                  <a:cubicBezTo>
                    <a:pt x="1155" y="1125"/>
                    <a:pt x="1155" y="1125"/>
                    <a:pt x="1155" y="1125"/>
                  </a:cubicBezTo>
                  <a:cubicBezTo>
                    <a:pt x="1398"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966850" y="2621150"/>
              <a:ext cx="35750" cy="34975"/>
            </a:xfrm>
            <a:custGeom>
              <a:avLst/>
              <a:gdLst/>
              <a:ahLst/>
              <a:cxnLst/>
              <a:rect l="l" t="t" r="r" b="b"/>
              <a:pathLst>
                <a:path w="1430" h="1399" extrusionOk="0">
                  <a:moveTo>
                    <a:pt x="1186" y="244"/>
                  </a:moveTo>
                  <a:cubicBezTo>
                    <a:pt x="943" y="0"/>
                    <a:pt x="548" y="0"/>
                    <a:pt x="304" y="213"/>
                  </a:cubicBezTo>
                  <a:cubicBezTo>
                    <a:pt x="304" y="244"/>
                    <a:pt x="304" y="244"/>
                    <a:pt x="274" y="244"/>
                  </a:cubicBezTo>
                  <a:cubicBezTo>
                    <a:pt x="274" y="274"/>
                    <a:pt x="274" y="274"/>
                    <a:pt x="244" y="274"/>
                  </a:cubicBezTo>
                  <a:cubicBezTo>
                    <a:pt x="0" y="517"/>
                    <a:pt x="0" y="912"/>
                    <a:pt x="244" y="1156"/>
                  </a:cubicBezTo>
                  <a:cubicBezTo>
                    <a:pt x="487" y="1399"/>
                    <a:pt x="882" y="1399"/>
                    <a:pt x="1125" y="1156"/>
                  </a:cubicBezTo>
                  <a:cubicBezTo>
                    <a:pt x="1156" y="1156"/>
                    <a:pt x="1156" y="1156"/>
                    <a:pt x="1156" y="1125"/>
                  </a:cubicBezTo>
                  <a:cubicBezTo>
                    <a:pt x="1156" y="1125"/>
                    <a:pt x="1186" y="1125"/>
                    <a:pt x="1186" y="1125"/>
                  </a:cubicBezTo>
                  <a:cubicBezTo>
                    <a:pt x="1429"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811075" y="2618875"/>
              <a:ext cx="38025" cy="37250"/>
            </a:xfrm>
            <a:custGeom>
              <a:avLst/>
              <a:gdLst/>
              <a:ahLst/>
              <a:cxnLst/>
              <a:rect l="l" t="t" r="r" b="b"/>
              <a:pathLst>
                <a:path w="1521" h="1490" extrusionOk="0">
                  <a:moveTo>
                    <a:pt x="1247" y="243"/>
                  </a:moveTo>
                  <a:cubicBezTo>
                    <a:pt x="1003" y="0"/>
                    <a:pt x="578" y="0"/>
                    <a:pt x="304" y="243"/>
                  </a:cubicBezTo>
                  <a:cubicBezTo>
                    <a:pt x="304" y="243"/>
                    <a:pt x="304" y="274"/>
                    <a:pt x="304" y="274"/>
                  </a:cubicBezTo>
                  <a:cubicBezTo>
                    <a:pt x="304" y="274"/>
                    <a:pt x="274" y="274"/>
                    <a:pt x="274" y="274"/>
                  </a:cubicBezTo>
                  <a:cubicBezTo>
                    <a:pt x="0" y="547"/>
                    <a:pt x="0" y="973"/>
                    <a:pt x="274" y="1216"/>
                  </a:cubicBezTo>
                  <a:cubicBezTo>
                    <a:pt x="517" y="1490"/>
                    <a:pt x="943" y="1490"/>
                    <a:pt x="1216" y="1216"/>
                  </a:cubicBezTo>
                  <a:cubicBezTo>
                    <a:pt x="1216" y="1216"/>
                    <a:pt x="1216" y="1216"/>
                    <a:pt x="1216" y="1216"/>
                  </a:cubicBezTo>
                  <a:cubicBezTo>
                    <a:pt x="1216" y="1186"/>
                    <a:pt x="1247" y="1186"/>
                    <a:pt x="1247" y="1186"/>
                  </a:cubicBezTo>
                  <a:cubicBezTo>
                    <a:pt x="1520" y="943"/>
                    <a:pt x="1520" y="517"/>
                    <a:pt x="124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889350" y="2541350"/>
              <a:ext cx="37250" cy="38025"/>
            </a:xfrm>
            <a:custGeom>
              <a:avLst/>
              <a:gdLst/>
              <a:ahLst/>
              <a:cxnLst/>
              <a:rect l="l" t="t" r="r" b="b"/>
              <a:pathLst>
                <a:path w="1490" h="1521" extrusionOk="0">
                  <a:moveTo>
                    <a:pt x="1246" y="275"/>
                  </a:moveTo>
                  <a:cubicBezTo>
                    <a:pt x="973" y="31"/>
                    <a:pt x="547" y="1"/>
                    <a:pt x="304" y="275"/>
                  </a:cubicBezTo>
                  <a:cubicBezTo>
                    <a:pt x="274" y="275"/>
                    <a:pt x="274" y="305"/>
                    <a:pt x="274" y="305"/>
                  </a:cubicBezTo>
                  <a:cubicBezTo>
                    <a:pt x="274" y="305"/>
                    <a:pt x="274" y="305"/>
                    <a:pt x="243" y="305"/>
                  </a:cubicBezTo>
                  <a:cubicBezTo>
                    <a:pt x="0" y="578"/>
                    <a:pt x="0" y="1004"/>
                    <a:pt x="243" y="1247"/>
                  </a:cubicBezTo>
                  <a:cubicBezTo>
                    <a:pt x="517" y="1521"/>
                    <a:pt x="912" y="1521"/>
                    <a:pt x="1186" y="1247"/>
                  </a:cubicBezTo>
                  <a:cubicBezTo>
                    <a:pt x="1186" y="1247"/>
                    <a:pt x="1186" y="1247"/>
                    <a:pt x="1216" y="1247"/>
                  </a:cubicBezTo>
                  <a:cubicBezTo>
                    <a:pt x="1216" y="1217"/>
                    <a:pt x="1216" y="1217"/>
                    <a:pt x="1216" y="1217"/>
                  </a:cubicBezTo>
                  <a:cubicBezTo>
                    <a:pt x="1490" y="974"/>
                    <a:pt x="1490" y="548"/>
                    <a:pt x="1246"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733550" y="2539075"/>
              <a:ext cx="39550" cy="40300"/>
            </a:xfrm>
            <a:custGeom>
              <a:avLst/>
              <a:gdLst/>
              <a:ahLst/>
              <a:cxnLst/>
              <a:rect l="l" t="t" r="r" b="b"/>
              <a:pathLst>
                <a:path w="1582" h="1612" extrusionOk="0">
                  <a:moveTo>
                    <a:pt x="1308" y="305"/>
                  </a:moveTo>
                  <a:cubicBezTo>
                    <a:pt x="1034" y="31"/>
                    <a:pt x="579" y="1"/>
                    <a:pt x="305" y="274"/>
                  </a:cubicBezTo>
                  <a:cubicBezTo>
                    <a:pt x="305" y="305"/>
                    <a:pt x="305" y="305"/>
                    <a:pt x="305" y="305"/>
                  </a:cubicBezTo>
                  <a:cubicBezTo>
                    <a:pt x="275" y="305"/>
                    <a:pt x="275" y="335"/>
                    <a:pt x="275" y="335"/>
                  </a:cubicBezTo>
                  <a:cubicBezTo>
                    <a:pt x="1" y="609"/>
                    <a:pt x="1" y="1065"/>
                    <a:pt x="275" y="1338"/>
                  </a:cubicBezTo>
                  <a:cubicBezTo>
                    <a:pt x="548" y="1612"/>
                    <a:pt x="974" y="1612"/>
                    <a:pt x="1247" y="1338"/>
                  </a:cubicBezTo>
                  <a:cubicBezTo>
                    <a:pt x="1278" y="1338"/>
                    <a:pt x="1278" y="1308"/>
                    <a:pt x="1278" y="1308"/>
                  </a:cubicBezTo>
                  <a:cubicBezTo>
                    <a:pt x="1278" y="1308"/>
                    <a:pt x="1308" y="1308"/>
                    <a:pt x="1308" y="1308"/>
                  </a:cubicBezTo>
                  <a:cubicBezTo>
                    <a:pt x="1582" y="1034"/>
                    <a:pt x="1582" y="578"/>
                    <a:pt x="130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811075" y="2462325"/>
              <a:ext cx="40300" cy="40300"/>
            </a:xfrm>
            <a:custGeom>
              <a:avLst/>
              <a:gdLst/>
              <a:ahLst/>
              <a:cxnLst/>
              <a:rect l="l" t="t" r="r" b="b"/>
              <a:pathLst>
                <a:path w="1612" h="1612" extrusionOk="0">
                  <a:moveTo>
                    <a:pt x="1307" y="305"/>
                  </a:moveTo>
                  <a:cubicBezTo>
                    <a:pt x="1034" y="31"/>
                    <a:pt x="608" y="1"/>
                    <a:pt x="304" y="274"/>
                  </a:cubicBezTo>
                  <a:cubicBezTo>
                    <a:pt x="304" y="305"/>
                    <a:pt x="304" y="305"/>
                    <a:pt x="304" y="305"/>
                  </a:cubicBezTo>
                  <a:cubicBezTo>
                    <a:pt x="304" y="305"/>
                    <a:pt x="274" y="335"/>
                    <a:pt x="274" y="335"/>
                  </a:cubicBezTo>
                  <a:cubicBezTo>
                    <a:pt x="0" y="609"/>
                    <a:pt x="0" y="1065"/>
                    <a:pt x="274" y="1338"/>
                  </a:cubicBezTo>
                  <a:cubicBezTo>
                    <a:pt x="547" y="1612"/>
                    <a:pt x="1003" y="1612"/>
                    <a:pt x="1277" y="1338"/>
                  </a:cubicBezTo>
                  <a:cubicBezTo>
                    <a:pt x="1277" y="1338"/>
                    <a:pt x="1277" y="1308"/>
                    <a:pt x="1277" y="1308"/>
                  </a:cubicBezTo>
                  <a:cubicBezTo>
                    <a:pt x="1307" y="1308"/>
                    <a:pt x="1307" y="1308"/>
                    <a:pt x="1307" y="1308"/>
                  </a:cubicBezTo>
                  <a:cubicBezTo>
                    <a:pt x="1581" y="1004"/>
                    <a:pt x="1611" y="578"/>
                    <a:pt x="1307"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732800" y="2383300"/>
              <a:ext cx="42575" cy="42575"/>
            </a:xfrm>
            <a:custGeom>
              <a:avLst/>
              <a:gdLst/>
              <a:ahLst/>
              <a:cxnLst/>
              <a:rect l="l" t="t" r="r" b="b"/>
              <a:pathLst>
                <a:path w="1703" h="1703" extrusionOk="0">
                  <a:moveTo>
                    <a:pt x="1399" y="305"/>
                  </a:moveTo>
                  <a:cubicBezTo>
                    <a:pt x="1125" y="1"/>
                    <a:pt x="639" y="1"/>
                    <a:pt x="335" y="305"/>
                  </a:cubicBezTo>
                  <a:cubicBezTo>
                    <a:pt x="335" y="305"/>
                    <a:pt x="335" y="335"/>
                    <a:pt x="335" y="335"/>
                  </a:cubicBezTo>
                  <a:cubicBezTo>
                    <a:pt x="335" y="335"/>
                    <a:pt x="305" y="335"/>
                    <a:pt x="305" y="335"/>
                  </a:cubicBezTo>
                  <a:cubicBezTo>
                    <a:pt x="1" y="639"/>
                    <a:pt x="1" y="1095"/>
                    <a:pt x="305" y="1399"/>
                  </a:cubicBezTo>
                  <a:cubicBezTo>
                    <a:pt x="578" y="1703"/>
                    <a:pt x="1064" y="1703"/>
                    <a:pt x="1368" y="1399"/>
                  </a:cubicBezTo>
                  <a:cubicBezTo>
                    <a:pt x="1368" y="1399"/>
                    <a:pt x="1368" y="1399"/>
                    <a:pt x="1368" y="1399"/>
                  </a:cubicBezTo>
                  <a:cubicBezTo>
                    <a:pt x="1368" y="1368"/>
                    <a:pt x="1399" y="1368"/>
                    <a:pt x="1399" y="1368"/>
                  </a:cubicBezTo>
                  <a:cubicBezTo>
                    <a:pt x="1703" y="1065"/>
                    <a:pt x="1703" y="609"/>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655300" y="2460050"/>
              <a:ext cx="42575" cy="42575"/>
            </a:xfrm>
            <a:custGeom>
              <a:avLst/>
              <a:gdLst/>
              <a:ahLst/>
              <a:cxnLst/>
              <a:rect l="l" t="t" r="r" b="b"/>
              <a:pathLst>
                <a:path w="1703" h="1703" extrusionOk="0">
                  <a:moveTo>
                    <a:pt x="1398" y="305"/>
                  </a:moveTo>
                  <a:cubicBezTo>
                    <a:pt x="1094" y="1"/>
                    <a:pt x="639" y="1"/>
                    <a:pt x="335" y="305"/>
                  </a:cubicBezTo>
                  <a:cubicBezTo>
                    <a:pt x="335" y="305"/>
                    <a:pt x="335" y="335"/>
                    <a:pt x="304" y="335"/>
                  </a:cubicBezTo>
                  <a:cubicBezTo>
                    <a:pt x="304" y="335"/>
                    <a:pt x="304" y="335"/>
                    <a:pt x="304" y="335"/>
                  </a:cubicBezTo>
                  <a:cubicBezTo>
                    <a:pt x="0" y="639"/>
                    <a:pt x="0" y="1095"/>
                    <a:pt x="274" y="1399"/>
                  </a:cubicBezTo>
                  <a:cubicBezTo>
                    <a:pt x="578" y="1703"/>
                    <a:pt x="1064" y="1703"/>
                    <a:pt x="1338" y="1399"/>
                  </a:cubicBezTo>
                  <a:cubicBezTo>
                    <a:pt x="1368" y="1399"/>
                    <a:pt x="1368" y="1399"/>
                    <a:pt x="1368" y="1399"/>
                  </a:cubicBezTo>
                  <a:cubicBezTo>
                    <a:pt x="1368" y="1368"/>
                    <a:pt x="1368" y="1368"/>
                    <a:pt x="1398" y="1368"/>
                  </a:cubicBezTo>
                  <a:cubicBezTo>
                    <a:pt x="1672" y="1064"/>
                    <a:pt x="1702" y="609"/>
                    <a:pt x="139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577025" y="2381025"/>
              <a:ext cx="44850" cy="44850"/>
            </a:xfrm>
            <a:custGeom>
              <a:avLst/>
              <a:gdLst/>
              <a:ahLst/>
              <a:cxnLst/>
              <a:rect l="l" t="t" r="r" b="b"/>
              <a:pathLst>
                <a:path w="1794" h="1794" extrusionOk="0">
                  <a:moveTo>
                    <a:pt x="1490" y="335"/>
                  </a:moveTo>
                  <a:cubicBezTo>
                    <a:pt x="1186" y="0"/>
                    <a:pt x="669" y="0"/>
                    <a:pt x="365" y="304"/>
                  </a:cubicBezTo>
                  <a:cubicBezTo>
                    <a:pt x="365" y="335"/>
                    <a:pt x="335" y="335"/>
                    <a:pt x="335" y="335"/>
                  </a:cubicBezTo>
                  <a:cubicBezTo>
                    <a:pt x="335" y="335"/>
                    <a:pt x="335" y="335"/>
                    <a:pt x="304" y="365"/>
                  </a:cubicBezTo>
                  <a:cubicBezTo>
                    <a:pt x="0" y="669"/>
                    <a:pt x="0" y="1156"/>
                    <a:pt x="304" y="1490"/>
                  </a:cubicBezTo>
                  <a:cubicBezTo>
                    <a:pt x="608" y="1794"/>
                    <a:pt x="1125" y="1794"/>
                    <a:pt x="1429" y="1490"/>
                  </a:cubicBezTo>
                  <a:cubicBezTo>
                    <a:pt x="1429" y="1490"/>
                    <a:pt x="1429" y="1459"/>
                    <a:pt x="1459" y="1459"/>
                  </a:cubicBezTo>
                  <a:cubicBezTo>
                    <a:pt x="1459" y="1459"/>
                    <a:pt x="1459" y="1459"/>
                    <a:pt x="1459" y="1459"/>
                  </a:cubicBezTo>
                  <a:cubicBezTo>
                    <a:pt x="1794" y="1125"/>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654525" y="2304275"/>
              <a:ext cx="44875" cy="44850"/>
            </a:xfrm>
            <a:custGeom>
              <a:avLst/>
              <a:gdLst/>
              <a:ahLst/>
              <a:cxnLst/>
              <a:rect l="l" t="t" r="r" b="b"/>
              <a:pathLst>
                <a:path w="1795" h="1794" extrusionOk="0">
                  <a:moveTo>
                    <a:pt x="1490" y="335"/>
                  </a:moveTo>
                  <a:cubicBezTo>
                    <a:pt x="1186" y="1"/>
                    <a:pt x="670" y="1"/>
                    <a:pt x="366" y="304"/>
                  </a:cubicBezTo>
                  <a:cubicBezTo>
                    <a:pt x="366" y="335"/>
                    <a:pt x="366" y="335"/>
                    <a:pt x="366" y="335"/>
                  </a:cubicBezTo>
                  <a:cubicBezTo>
                    <a:pt x="335" y="335"/>
                    <a:pt x="335" y="335"/>
                    <a:pt x="335" y="365"/>
                  </a:cubicBezTo>
                  <a:cubicBezTo>
                    <a:pt x="1" y="669"/>
                    <a:pt x="1" y="1156"/>
                    <a:pt x="335" y="1490"/>
                  </a:cubicBezTo>
                  <a:cubicBezTo>
                    <a:pt x="639" y="1794"/>
                    <a:pt x="1125" y="1794"/>
                    <a:pt x="1429" y="1490"/>
                  </a:cubicBezTo>
                  <a:cubicBezTo>
                    <a:pt x="1460" y="1490"/>
                    <a:pt x="1460" y="1460"/>
                    <a:pt x="1460" y="1460"/>
                  </a:cubicBezTo>
                  <a:cubicBezTo>
                    <a:pt x="1460" y="1460"/>
                    <a:pt x="1490" y="1460"/>
                    <a:pt x="1490" y="1460"/>
                  </a:cubicBezTo>
                  <a:cubicBezTo>
                    <a:pt x="1794" y="1125"/>
                    <a:pt x="1794" y="639"/>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498750" y="2302000"/>
              <a:ext cx="47150" cy="47125"/>
            </a:xfrm>
            <a:custGeom>
              <a:avLst/>
              <a:gdLst/>
              <a:ahLst/>
              <a:cxnLst/>
              <a:rect l="l" t="t" r="r" b="b"/>
              <a:pathLst>
                <a:path w="1886" h="1885" extrusionOk="0">
                  <a:moveTo>
                    <a:pt x="1581" y="335"/>
                  </a:moveTo>
                  <a:cubicBezTo>
                    <a:pt x="1247" y="0"/>
                    <a:pt x="730" y="0"/>
                    <a:pt x="396" y="335"/>
                  </a:cubicBezTo>
                  <a:cubicBezTo>
                    <a:pt x="365" y="335"/>
                    <a:pt x="365" y="335"/>
                    <a:pt x="365" y="365"/>
                  </a:cubicBezTo>
                  <a:cubicBezTo>
                    <a:pt x="365" y="365"/>
                    <a:pt x="365" y="365"/>
                    <a:pt x="335" y="365"/>
                  </a:cubicBezTo>
                  <a:cubicBezTo>
                    <a:pt x="31" y="699"/>
                    <a:pt x="1" y="1216"/>
                    <a:pt x="335" y="1551"/>
                  </a:cubicBezTo>
                  <a:cubicBezTo>
                    <a:pt x="669" y="1885"/>
                    <a:pt x="1186" y="1885"/>
                    <a:pt x="1521" y="1551"/>
                  </a:cubicBezTo>
                  <a:cubicBezTo>
                    <a:pt x="1521" y="1551"/>
                    <a:pt x="1521" y="1551"/>
                    <a:pt x="1551" y="1551"/>
                  </a:cubicBezTo>
                  <a:cubicBezTo>
                    <a:pt x="1551" y="1520"/>
                    <a:pt x="1551" y="1520"/>
                    <a:pt x="1551" y="1520"/>
                  </a:cubicBezTo>
                  <a:cubicBezTo>
                    <a:pt x="1885" y="1186"/>
                    <a:pt x="1885" y="669"/>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577025" y="2225250"/>
              <a:ext cx="47150" cy="47125"/>
            </a:xfrm>
            <a:custGeom>
              <a:avLst/>
              <a:gdLst/>
              <a:ahLst/>
              <a:cxnLst/>
              <a:rect l="l" t="t" r="r" b="b"/>
              <a:pathLst>
                <a:path w="1886" h="1885" extrusionOk="0">
                  <a:moveTo>
                    <a:pt x="1551" y="335"/>
                  </a:moveTo>
                  <a:cubicBezTo>
                    <a:pt x="1216" y="0"/>
                    <a:pt x="700" y="0"/>
                    <a:pt x="365" y="335"/>
                  </a:cubicBezTo>
                  <a:cubicBezTo>
                    <a:pt x="365" y="335"/>
                    <a:pt x="365" y="335"/>
                    <a:pt x="335" y="365"/>
                  </a:cubicBezTo>
                  <a:cubicBezTo>
                    <a:pt x="335" y="365"/>
                    <a:pt x="335" y="365"/>
                    <a:pt x="335" y="365"/>
                  </a:cubicBezTo>
                  <a:cubicBezTo>
                    <a:pt x="0" y="699"/>
                    <a:pt x="0" y="1216"/>
                    <a:pt x="304" y="1551"/>
                  </a:cubicBezTo>
                  <a:cubicBezTo>
                    <a:pt x="639" y="1885"/>
                    <a:pt x="1156" y="1885"/>
                    <a:pt x="1490" y="1551"/>
                  </a:cubicBezTo>
                  <a:cubicBezTo>
                    <a:pt x="1490" y="1551"/>
                    <a:pt x="1520" y="1551"/>
                    <a:pt x="1520" y="1551"/>
                  </a:cubicBezTo>
                  <a:cubicBezTo>
                    <a:pt x="1520" y="1520"/>
                    <a:pt x="1520" y="1520"/>
                    <a:pt x="1551" y="1520"/>
                  </a:cubicBezTo>
                  <a:cubicBezTo>
                    <a:pt x="1885" y="1186"/>
                    <a:pt x="1855" y="66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421250" y="2222975"/>
              <a:ext cx="49425" cy="49400"/>
            </a:xfrm>
            <a:custGeom>
              <a:avLst/>
              <a:gdLst/>
              <a:ahLst/>
              <a:cxnLst/>
              <a:rect l="l" t="t" r="r" b="b"/>
              <a:pathLst>
                <a:path w="1977" h="1976" extrusionOk="0">
                  <a:moveTo>
                    <a:pt x="1611" y="365"/>
                  </a:moveTo>
                  <a:cubicBezTo>
                    <a:pt x="1277" y="0"/>
                    <a:pt x="730" y="0"/>
                    <a:pt x="365" y="335"/>
                  </a:cubicBezTo>
                  <a:cubicBezTo>
                    <a:pt x="365" y="365"/>
                    <a:pt x="365" y="365"/>
                    <a:pt x="365" y="365"/>
                  </a:cubicBezTo>
                  <a:cubicBezTo>
                    <a:pt x="365" y="365"/>
                    <a:pt x="335" y="365"/>
                    <a:pt x="335" y="395"/>
                  </a:cubicBezTo>
                  <a:cubicBezTo>
                    <a:pt x="0" y="730"/>
                    <a:pt x="0" y="1277"/>
                    <a:pt x="335" y="1642"/>
                  </a:cubicBezTo>
                  <a:cubicBezTo>
                    <a:pt x="669" y="1976"/>
                    <a:pt x="1216" y="1976"/>
                    <a:pt x="1581" y="1642"/>
                  </a:cubicBezTo>
                  <a:cubicBezTo>
                    <a:pt x="1581" y="1642"/>
                    <a:pt x="1581" y="1611"/>
                    <a:pt x="1581" y="1611"/>
                  </a:cubicBezTo>
                  <a:cubicBezTo>
                    <a:pt x="1611" y="1611"/>
                    <a:pt x="1611" y="1611"/>
                    <a:pt x="1611" y="1611"/>
                  </a:cubicBezTo>
                  <a:cubicBezTo>
                    <a:pt x="1946" y="1246"/>
                    <a:pt x="1976" y="699"/>
                    <a:pt x="161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498750" y="2146225"/>
              <a:ext cx="49425" cy="49400"/>
            </a:xfrm>
            <a:custGeom>
              <a:avLst/>
              <a:gdLst/>
              <a:ahLst/>
              <a:cxnLst/>
              <a:rect l="l" t="t" r="r" b="b"/>
              <a:pathLst>
                <a:path w="1977" h="1976" extrusionOk="0">
                  <a:moveTo>
                    <a:pt x="1642" y="365"/>
                  </a:moveTo>
                  <a:cubicBezTo>
                    <a:pt x="1308" y="0"/>
                    <a:pt x="730" y="0"/>
                    <a:pt x="396" y="335"/>
                  </a:cubicBezTo>
                  <a:cubicBezTo>
                    <a:pt x="396" y="365"/>
                    <a:pt x="365" y="365"/>
                    <a:pt x="365" y="365"/>
                  </a:cubicBezTo>
                  <a:cubicBezTo>
                    <a:pt x="365" y="365"/>
                    <a:pt x="365" y="365"/>
                    <a:pt x="335" y="395"/>
                  </a:cubicBezTo>
                  <a:cubicBezTo>
                    <a:pt x="1" y="730"/>
                    <a:pt x="1" y="1277"/>
                    <a:pt x="335" y="1642"/>
                  </a:cubicBezTo>
                  <a:cubicBezTo>
                    <a:pt x="669" y="1976"/>
                    <a:pt x="1247" y="1976"/>
                    <a:pt x="1581" y="1642"/>
                  </a:cubicBezTo>
                  <a:cubicBezTo>
                    <a:pt x="1581" y="1642"/>
                    <a:pt x="1581" y="1611"/>
                    <a:pt x="1612" y="1611"/>
                  </a:cubicBezTo>
                  <a:cubicBezTo>
                    <a:pt x="1612" y="1611"/>
                    <a:pt x="1612" y="1611"/>
                    <a:pt x="1612" y="1611"/>
                  </a:cubicBezTo>
                  <a:cubicBezTo>
                    <a:pt x="1976" y="1246"/>
                    <a:pt x="1976" y="699"/>
                    <a:pt x="164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420475" y="2067200"/>
              <a:ext cx="51700" cy="51675"/>
            </a:xfrm>
            <a:custGeom>
              <a:avLst/>
              <a:gdLst/>
              <a:ahLst/>
              <a:cxnLst/>
              <a:rect l="l" t="t" r="r" b="b"/>
              <a:pathLst>
                <a:path w="2068" h="2067" extrusionOk="0">
                  <a:moveTo>
                    <a:pt x="1734" y="365"/>
                  </a:moveTo>
                  <a:cubicBezTo>
                    <a:pt x="1369" y="0"/>
                    <a:pt x="791" y="0"/>
                    <a:pt x="427" y="365"/>
                  </a:cubicBezTo>
                  <a:cubicBezTo>
                    <a:pt x="396" y="365"/>
                    <a:pt x="396" y="365"/>
                    <a:pt x="396" y="395"/>
                  </a:cubicBezTo>
                  <a:cubicBezTo>
                    <a:pt x="396" y="395"/>
                    <a:pt x="366" y="395"/>
                    <a:pt x="366" y="395"/>
                  </a:cubicBezTo>
                  <a:cubicBezTo>
                    <a:pt x="1" y="760"/>
                    <a:pt x="1" y="1338"/>
                    <a:pt x="366" y="1702"/>
                  </a:cubicBezTo>
                  <a:cubicBezTo>
                    <a:pt x="730" y="2067"/>
                    <a:pt x="1308" y="2067"/>
                    <a:pt x="1673" y="1702"/>
                  </a:cubicBezTo>
                  <a:cubicBezTo>
                    <a:pt x="1673" y="1702"/>
                    <a:pt x="1673" y="1702"/>
                    <a:pt x="1673" y="1702"/>
                  </a:cubicBezTo>
                  <a:cubicBezTo>
                    <a:pt x="1703" y="1672"/>
                    <a:pt x="1703" y="1672"/>
                    <a:pt x="1703" y="1672"/>
                  </a:cubicBezTo>
                  <a:cubicBezTo>
                    <a:pt x="2068" y="1307"/>
                    <a:pt x="2068" y="730"/>
                    <a:pt x="173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342975" y="2143950"/>
              <a:ext cx="51700" cy="51675"/>
            </a:xfrm>
            <a:custGeom>
              <a:avLst/>
              <a:gdLst/>
              <a:ahLst/>
              <a:cxnLst/>
              <a:rect l="l" t="t" r="r" b="b"/>
              <a:pathLst>
                <a:path w="2068" h="2067" extrusionOk="0">
                  <a:moveTo>
                    <a:pt x="1703" y="365"/>
                  </a:moveTo>
                  <a:cubicBezTo>
                    <a:pt x="1338" y="0"/>
                    <a:pt x="761" y="0"/>
                    <a:pt x="396" y="365"/>
                  </a:cubicBezTo>
                  <a:cubicBezTo>
                    <a:pt x="396" y="365"/>
                    <a:pt x="396" y="365"/>
                    <a:pt x="396" y="395"/>
                  </a:cubicBezTo>
                  <a:cubicBezTo>
                    <a:pt x="365" y="395"/>
                    <a:pt x="365" y="395"/>
                    <a:pt x="365" y="395"/>
                  </a:cubicBezTo>
                  <a:cubicBezTo>
                    <a:pt x="1" y="760"/>
                    <a:pt x="1" y="1337"/>
                    <a:pt x="365" y="1702"/>
                  </a:cubicBezTo>
                  <a:cubicBezTo>
                    <a:pt x="700" y="2067"/>
                    <a:pt x="1308" y="2067"/>
                    <a:pt x="1642" y="1702"/>
                  </a:cubicBezTo>
                  <a:cubicBezTo>
                    <a:pt x="1672" y="1702"/>
                    <a:pt x="1672" y="1702"/>
                    <a:pt x="1672" y="1702"/>
                  </a:cubicBezTo>
                  <a:cubicBezTo>
                    <a:pt x="1672" y="1672"/>
                    <a:pt x="1703" y="1672"/>
                    <a:pt x="1703" y="1672"/>
                  </a:cubicBezTo>
                  <a:cubicBezTo>
                    <a:pt x="2068" y="1307"/>
                    <a:pt x="2068" y="730"/>
                    <a:pt x="170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264700" y="2064900"/>
              <a:ext cx="53975" cy="53975"/>
            </a:xfrm>
            <a:custGeom>
              <a:avLst/>
              <a:gdLst/>
              <a:ahLst/>
              <a:cxnLst/>
              <a:rect l="l" t="t" r="r" b="b"/>
              <a:pathLst>
                <a:path w="2159" h="2159" extrusionOk="0">
                  <a:moveTo>
                    <a:pt x="1794" y="396"/>
                  </a:moveTo>
                  <a:cubicBezTo>
                    <a:pt x="1429" y="1"/>
                    <a:pt x="822" y="1"/>
                    <a:pt x="426" y="366"/>
                  </a:cubicBezTo>
                  <a:cubicBezTo>
                    <a:pt x="426" y="396"/>
                    <a:pt x="426" y="396"/>
                    <a:pt x="426" y="396"/>
                  </a:cubicBezTo>
                  <a:cubicBezTo>
                    <a:pt x="396" y="396"/>
                    <a:pt x="396" y="426"/>
                    <a:pt x="396" y="426"/>
                  </a:cubicBezTo>
                  <a:cubicBezTo>
                    <a:pt x="1" y="791"/>
                    <a:pt x="1" y="1399"/>
                    <a:pt x="366" y="1794"/>
                  </a:cubicBezTo>
                  <a:cubicBezTo>
                    <a:pt x="761" y="2159"/>
                    <a:pt x="1369" y="2159"/>
                    <a:pt x="1733" y="1794"/>
                  </a:cubicBezTo>
                  <a:cubicBezTo>
                    <a:pt x="1764" y="1794"/>
                    <a:pt x="1764" y="1764"/>
                    <a:pt x="1764" y="1764"/>
                  </a:cubicBezTo>
                  <a:cubicBezTo>
                    <a:pt x="1764" y="1764"/>
                    <a:pt x="1764" y="1764"/>
                    <a:pt x="1794" y="1764"/>
                  </a:cubicBezTo>
                  <a:cubicBezTo>
                    <a:pt x="2159" y="1369"/>
                    <a:pt x="2159" y="761"/>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342225" y="1988150"/>
              <a:ext cx="54725" cy="54000"/>
            </a:xfrm>
            <a:custGeom>
              <a:avLst/>
              <a:gdLst/>
              <a:ahLst/>
              <a:cxnLst/>
              <a:rect l="l" t="t" r="r" b="b"/>
              <a:pathLst>
                <a:path w="2189" h="2160" extrusionOk="0">
                  <a:moveTo>
                    <a:pt x="1794" y="396"/>
                  </a:moveTo>
                  <a:cubicBezTo>
                    <a:pt x="1429" y="1"/>
                    <a:pt x="821" y="1"/>
                    <a:pt x="456" y="366"/>
                  </a:cubicBezTo>
                  <a:cubicBezTo>
                    <a:pt x="426" y="396"/>
                    <a:pt x="426" y="396"/>
                    <a:pt x="426" y="396"/>
                  </a:cubicBezTo>
                  <a:cubicBezTo>
                    <a:pt x="426" y="396"/>
                    <a:pt x="395" y="427"/>
                    <a:pt x="395" y="427"/>
                  </a:cubicBezTo>
                  <a:cubicBezTo>
                    <a:pt x="31" y="791"/>
                    <a:pt x="0" y="1399"/>
                    <a:pt x="395" y="1794"/>
                  </a:cubicBezTo>
                  <a:cubicBezTo>
                    <a:pt x="760" y="2159"/>
                    <a:pt x="1368" y="2159"/>
                    <a:pt x="1763" y="1794"/>
                  </a:cubicBezTo>
                  <a:cubicBezTo>
                    <a:pt x="1763" y="1794"/>
                    <a:pt x="1763" y="1764"/>
                    <a:pt x="1763" y="1764"/>
                  </a:cubicBezTo>
                  <a:cubicBezTo>
                    <a:pt x="1794" y="1764"/>
                    <a:pt x="1794" y="1764"/>
                    <a:pt x="1794" y="1734"/>
                  </a:cubicBezTo>
                  <a:cubicBezTo>
                    <a:pt x="2189" y="1369"/>
                    <a:pt x="2189" y="761"/>
                    <a:pt x="1794"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186450" y="1985875"/>
              <a:ext cx="57000" cy="56275"/>
            </a:xfrm>
            <a:custGeom>
              <a:avLst/>
              <a:gdLst/>
              <a:ahLst/>
              <a:cxnLst/>
              <a:rect l="l" t="t" r="r" b="b"/>
              <a:pathLst>
                <a:path w="2280" h="2251" extrusionOk="0">
                  <a:moveTo>
                    <a:pt x="1885" y="396"/>
                  </a:moveTo>
                  <a:cubicBezTo>
                    <a:pt x="1489" y="1"/>
                    <a:pt x="851" y="1"/>
                    <a:pt x="456" y="396"/>
                  </a:cubicBezTo>
                  <a:cubicBezTo>
                    <a:pt x="456" y="396"/>
                    <a:pt x="456" y="396"/>
                    <a:pt x="426" y="426"/>
                  </a:cubicBezTo>
                  <a:cubicBezTo>
                    <a:pt x="426" y="426"/>
                    <a:pt x="426" y="426"/>
                    <a:pt x="426" y="426"/>
                  </a:cubicBezTo>
                  <a:cubicBezTo>
                    <a:pt x="0" y="821"/>
                    <a:pt x="0" y="1460"/>
                    <a:pt x="395" y="1855"/>
                  </a:cubicBezTo>
                  <a:cubicBezTo>
                    <a:pt x="790" y="2250"/>
                    <a:pt x="1429" y="2250"/>
                    <a:pt x="1824" y="1855"/>
                  </a:cubicBezTo>
                  <a:cubicBezTo>
                    <a:pt x="1824" y="1855"/>
                    <a:pt x="1854" y="1855"/>
                    <a:pt x="1854" y="1855"/>
                  </a:cubicBezTo>
                  <a:cubicBezTo>
                    <a:pt x="1854" y="1825"/>
                    <a:pt x="1854" y="1825"/>
                    <a:pt x="1885" y="1825"/>
                  </a:cubicBezTo>
                  <a:cubicBezTo>
                    <a:pt x="2280" y="1429"/>
                    <a:pt x="2280" y="791"/>
                    <a:pt x="188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264700" y="1909125"/>
              <a:ext cx="56275" cy="56275"/>
            </a:xfrm>
            <a:custGeom>
              <a:avLst/>
              <a:gdLst/>
              <a:ahLst/>
              <a:cxnLst/>
              <a:rect l="l" t="t" r="r" b="b"/>
              <a:pathLst>
                <a:path w="2251" h="2251" extrusionOk="0">
                  <a:moveTo>
                    <a:pt x="1855" y="396"/>
                  </a:moveTo>
                  <a:cubicBezTo>
                    <a:pt x="1460" y="1"/>
                    <a:pt x="822" y="1"/>
                    <a:pt x="426" y="396"/>
                  </a:cubicBezTo>
                  <a:cubicBezTo>
                    <a:pt x="426" y="396"/>
                    <a:pt x="426" y="396"/>
                    <a:pt x="426" y="426"/>
                  </a:cubicBezTo>
                  <a:cubicBezTo>
                    <a:pt x="396" y="426"/>
                    <a:pt x="396" y="426"/>
                    <a:pt x="396" y="426"/>
                  </a:cubicBezTo>
                  <a:cubicBezTo>
                    <a:pt x="1" y="822"/>
                    <a:pt x="1" y="1460"/>
                    <a:pt x="366" y="1855"/>
                  </a:cubicBezTo>
                  <a:cubicBezTo>
                    <a:pt x="761" y="2250"/>
                    <a:pt x="1399" y="2250"/>
                    <a:pt x="1794" y="1855"/>
                  </a:cubicBezTo>
                  <a:cubicBezTo>
                    <a:pt x="1825" y="1855"/>
                    <a:pt x="1825" y="1855"/>
                    <a:pt x="1825" y="1855"/>
                  </a:cubicBezTo>
                  <a:cubicBezTo>
                    <a:pt x="1825" y="1825"/>
                    <a:pt x="1855" y="1825"/>
                    <a:pt x="1855" y="1825"/>
                  </a:cubicBezTo>
                  <a:cubicBezTo>
                    <a:pt x="2250" y="1429"/>
                    <a:pt x="2250" y="791"/>
                    <a:pt x="185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186450" y="1830100"/>
              <a:ext cx="58525" cy="58550"/>
            </a:xfrm>
            <a:custGeom>
              <a:avLst/>
              <a:gdLst/>
              <a:ahLst/>
              <a:cxnLst/>
              <a:rect l="l" t="t" r="r" b="b"/>
              <a:pathLst>
                <a:path w="2341" h="2342" extrusionOk="0">
                  <a:moveTo>
                    <a:pt x="1945" y="396"/>
                  </a:moveTo>
                  <a:cubicBezTo>
                    <a:pt x="1550" y="1"/>
                    <a:pt x="882" y="1"/>
                    <a:pt x="456" y="396"/>
                  </a:cubicBezTo>
                  <a:cubicBezTo>
                    <a:pt x="456" y="426"/>
                    <a:pt x="456" y="426"/>
                    <a:pt x="426" y="426"/>
                  </a:cubicBezTo>
                  <a:cubicBezTo>
                    <a:pt x="426" y="426"/>
                    <a:pt x="426" y="426"/>
                    <a:pt x="426" y="457"/>
                  </a:cubicBezTo>
                  <a:cubicBezTo>
                    <a:pt x="0" y="852"/>
                    <a:pt x="0" y="1520"/>
                    <a:pt x="395" y="1946"/>
                  </a:cubicBezTo>
                  <a:cubicBezTo>
                    <a:pt x="821" y="2341"/>
                    <a:pt x="1489" y="2341"/>
                    <a:pt x="1885" y="1946"/>
                  </a:cubicBezTo>
                  <a:cubicBezTo>
                    <a:pt x="1915" y="1946"/>
                    <a:pt x="1915" y="1916"/>
                    <a:pt x="1915" y="1916"/>
                  </a:cubicBezTo>
                  <a:cubicBezTo>
                    <a:pt x="1915" y="1916"/>
                    <a:pt x="1915" y="1916"/>
                    <a:pt x="1945" y="1885"/>
                  </a:cubicBezTo>
                  <a:cubicBezTo>
                    <a:pt x="2341" y="1490"/>
                    <a:pt x="2341" y="821"/>
                    <a:pt x="194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1749550" y="3643950"/>
              <a:ext cx="8375" cy="8400"/>
            </a:xfrm>
            <a:custGeom>
              <a:avLst/>
              <a:gdLst/>
              <a:ahLst/>
              <a:cxnLst/>
              <a:rect l="l" t="t" r="r" b="b"/>
              <a:pathLst>
                <a:path w="335" h="336" extrusionOk="0">
                  <a:moveTo>
                    <a:pt x="274" y="62"/>
                  </a:moveTo>
                  <a:cubicBezTo>
                    <a:pt x="213" y="31"/>
                    <a:pt x="152" y="1"/>
                    <a:pt x="91" y="62"/>
                  </a:cubicBezTo>
                  <a:cubicBezTo>
                    <a:pt x="91" y="62"/>
                    <a:pt x="91" y="92"/>
                    <a:pt x="91" y="92"/>
                  </a:cubicBezTo>
                  <a:cubicBezTo>
                    <a:pt x="61" y="92"/>
                    <a:pt x="61" y="92"/>
                    <a:pt x="61" y="92"/>
                  </a:cubicBezTo>
                  <a:cubicBezTo>
                    <a:pt x="0" y="153"/>
                    <a:pt x="0" y="244"/>
                    <a:pt x="61" y="305"/>
                  </a:cubicBezTo>
                  <a:cubicBezTo>
                    <a:pt x="91" y="335"/>
                    <a:pt x="182" y="335"/>
                    <a:pt x="243" y="305"/>
                  </a:cubicBezTo>
                  <a:cubicBezTo>
                    <a:pt x="243" y="274"/>
                    <a:pt x="243" y="274"/>
                    <a:pt x="243" y="274"/>
                  </a:cubicBezTo>
                  <a:cubicBezTo>
                    <a:pt x="243" y="244"/>
                    <a:pt x="274" y="274"/>
                    <a:pt x="274" y="244"/>
                  </a:cubicBezTo>
                  <a:cubicBezTo>
                    <a:pt x="334" y="214"/>
                    <a:pt x="334" y="123"/>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1672025" y="3721475"/>
              <a:ext cx="7625" cy="7625"/>
            </a:xfrm>
            <a:custGeom>
              <a:avLst/>
              <a:gdLst/>
              <a:ahLst/>
              <a:cxnLst/>
              <a:rect l="l" t="t" r="r" b="b"/>
              <a:pathLst>
                <a:path w="305" h="305" extrusionOk="0">
                  <a:moveTo>
                    <a:pt x="274" y="31"/>
                  </a:moveTo>
                  <a:cubicBezTo>
                    <a:pt x="213" y="0"/>
                    <a:pt x="122" y="0"/>
                    <a:pt x="92" y="31"/>
                  </a:cubicBezTo>
                  <a:cubicBezTo>
                    <a:pt x="61" y="31"/>
                    <a:pt x="61" y="61"/>
                    <a:pt x="61" y="61"/>
                  </a:cubicBezTo>
                  <a:cubicBezTo>
                    <a:pt x="61" y="61"/>
                    <a:pt x="31" y="61"/>
                    <a:pt x="31" y="91"/>
                  </a:cubicBezTo>
                  <a:cubicBezTo>
                    <a:pt x="1" y="122"/>
                    <a:pt x="1" y="213"/>
                    <a:pt x="31" y="274"/>
                  </a:cubicBezTo>
                  <a:cubicBezTo>
                    <a:pt x="92" y="304"/>
                    <a:pt x="183" y="304"/>
                    <a:pt x="213" y="274"/>
                  </a:cubicBezTo>
                  <a:cubicBezTo>
                    <a:pt x="244" y="243"/>
                    <a:pt x="213" y="243"/>
                    <a:pt x="244" y="243"/>
                  </a:cubicBezTo>
                  <a:cubicBezTo>
                    <a:pt x="244" y="213"/>
                    <a:pt x="244" y="243"/>
                    <a:pt x="274" y="213"/>
                  </a:cubicBezTo>
                  <a:cubicBezTo>
                    <a:pt x="305" y="183"/>
                    <a:pt x="305" y="91"/>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1671275" y="3564925"/>
              <a:ext cx="10650" cy="10675"/>
            </a:xfrm>
            <a:custGeom>
              <a:avLst/>
              <a:gdLst/>
              <a:ahLst/>
              <a:cxnLst/>
              <a:rect l="l" t="t" r="r" b="b"/>
              <a:pathLst>
                <a:path w="426" h="427" extrusionOk="0">
                  <a:moveTo>
                    <a:pt x="365" y="92"/>
                  </a:moveTo>
                  <a:cubicBezTo>
                    <a:pt x="304" y="31"/>
                    <a:pt x="183" y="1"/>
                    <a:pt x="122" y="92"/>
                  </a:cubicBezTo>
                  <a:cubicBezTo>
                    <a:pt x="122" y="92"/>
                    <a:pt x="122" y="92"/>
                    <a:pt x="91" y="122"/>
                  </a:cubicBezTo>
                  <a:cubicBezTo>
                    <a:pt x="91" y="122"/>
                    <a:pt x="91" y="122"/>
                    <a:pt x="61" y="122"/>
                  </a:cubicBezTo>
                  <a:cubicBezTo>
                    <a:pt x="0" y="183"/>
                    <a:pt x="0" y="305"/>
                    <a:pt x="61" y="366"/>
                  </a:cubicBezTo>
                  <a:cubicBezTo>
                    <a:pt x="152" y="426"/>
                    <a:pt x="243" y="426"/>
                    <a:pt x="304" y="366"/>
                  </a:cubicBezTo>
                  <a:cubicBezTo>
                    <a:pt x="335" y="366"/>
                    <a:pt x="335" y="335"/>
                    <a:pt x="335" y="335"/>
                  </a:cubicBezTo>
                  <a:cubicBezTo>
                    <a:pt x="335" y="335"/>
                    <a:pt x="365" y="335"/>
                    <a:pt x="365" y="335"/>
                  </a:cubicBezTo>
                  <a:cubicBezTo>
                    <a:pt x="426" y="274"/>
                    <a:pt x="426" y="153"/>
                    <a:pt x="36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1593750" y="3641675"/>
              <a:ext cx="10675" cy="10675"/>
            </a:xfrm>
            <a:custGeom>
              <a:avLst/>
              <a:gdLst/>
              <a:ahLst/>
              <a:cxnLst/>
              <a:rect l="l" t="t" r="r" b="b"/>
              <a:pathLst>
                <a:path w="427" h="427" extrusionOk="0">
                  <a:moveTo>
                    <a:pt x="366" y="92"/>
                  </a:moveTo>
                  <a:cubicBezTo>
                    <a:pt x="274" y="1"/>
                    <a:pt x="183" y="31"/>
                    <a:pt x="92" y="92"/>
                  </a:cubicBezTo>
                  <a:cubicBezTo>
                    <a:pt x="92" y="92"/>
                    <a:pt x="92" y="92"/>
                    <a:pt x="92" y="122"/>
                  </a:cubicBezTo>
                  <a:cubicBezTo>
                    <a:pt x="92" y="122"/>
                    <a:pt x="62" y="122"/>
                    <a:pt x="62" y="122"/>
                  </a:cubicBezTo>
                  <a:cubicBezTo>
                    <a:pt x="1" y="183"/>
                    <a:pt x="1" y="305"/>
                    <a:pt x="62" y="365"/>
                  </a:cubicBezTo>
                  <a:cubicBezTo>
                    <a:pt x="123" y="426"/>
                    <a:pt x="244" y="426"/>
                    <a:pt x="305" y="365"/>
                  </a:cubicBezTo>
                  <a:cubicBezTo>
                    <a:pt x="305" y="365"/>
                    <a:pt x="305" y="335"/>
                    <a:pt x="305" y="335"/>
                  </a:cubicBezTo>
                  <a:cubicBezTo>
                    <a:pt x="335" y="335"/>
                    <a:pt x="335" y="335"/>
                    <a:pt x="335" y="335"/>
                  </a:cubicBezTo>
                  <a:cubicBezTo>
                    <a:pt x="426" y="274"/>
                    <a:pt x="426" y="153"/>
                    <a:pt x="36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1593000" y="3485900"/>
              <a:ext cx="12950" cy="12950"/>
            </a:xfrm>
            <a:custGeom>
              <a:avLst/>
              <a:gdLst/>
              <a:ahLst/>
              <a:cxnLst/>
              <a:rect l="l" t="t" r="r" b="b"/>
              <a:pathLst>
                <a:path w="518" h="518" extrusionOk="0">
                  <a:moveTo>
                    <a:pt x="456" y="92"/>
                  </a:moveTo>
                  <a:cubicBezTo>
                    <a:pt x="365" y="1"/>
                    <a:pt x="213" y="1"/>
                    <a:pt x="153" y="92"/>
                  </a:cubicBezTo>
                  <a:cubicBezTo>
                    <a:pt x="122" y="92"/>
                    <a:pt x="122" y="122"/>
                    <a:pt x="122" y="122"/>
                  </a:cubicBezTo>
                  <a:cubicBezTo>
                    <a:pt x="122" y="122"/>
                    <a:pt x="92" y="122"/>
                    <a:pt x="92" y="122"/>
                  </a:cubicBezTo>
                  <a:cubicBezTo>
                    <a:pt x="1" y="213"/>
                    <a:pt x="1" y="365"/>
                    <a:pt x="92" y="426"/>
                  </a:cubicBezTo>
                  <a:cubicBezTo>
                    <a:pt x="183" y="517"/>
                    <a:pt x="304" y="517"/>
                    <a:pt x="396" y="457"/>
                  </a:cubicBezTo>
                  <a:cubicBezTo>
                    <a:pt x="396" y="426"/>
                    <a:pt x="426" y="426"/>
                    <a:pt x="426" y="426"/>
                  </a:cubicBezTo>
                  <a:cubicBezTo>
                    <a:pt x="426" y="426"/>
                    <a:pt x="426" y="396"/>
                    <a:pt x="456" y="396"/>
                  </a:cubicBezTo>
                  <a:cubicBezTo>
                    <a:pt x="517" y="305"/>
                    <a:pt x="51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1515500" y="3562650"/>
              <a:ext cx="12925" cy="12950"/>
            </a:xfrm>
            <a:custGeom>
              <a:avLst/>
              <a:gdLst/>
              <a:ahLst/>
              <a:cxnLst/>
              <a:rect l="l" t="t" r="r" b="b"/>
              <a:pathLst>
                <a:path w="517" h="518" extrusionOk="0">
                  <a:moveTo>
                    <a:pt x="426" y="92"/>
                  </a:moveTo>
                  <a:cubicBezTo>
                    <a:pt x="365" y="1"/>
                    <a:pt x="213" y="1"/>
                    <a:pt x="122" y="92"/>
                  </a:cubicBezTo>
                  <a:cubicBezTo>
                    <a:pt x="122" y="92"/>
                    <a:pt x="122" y="122"/>
                    <a:pt x="122" y="122"/>
                  </a:cubicBezTo>
                  <a:cubicBezTo>
                    <a:pt x="91" y="122"/>
                    <a:pt x="91" y="122"/>
                    <a:pt x="91" y="122"/>
                  </a:cubicBezTo>
                  <a:cubicBezTo>
                    <a:pt x="0" y="213"/>
                    <a:pt x="0" y="365"/>
                    <a:pt x="91" y="426"/>
                  </a:cubicBezTo>
                  <a:cubicBezTo>
                    <a:pt x="183" y="517"/>
                    <a:pt x="304" y="517"/>
                    <a:pt x="395" y="457"/>
                  </a:cubicBezTo>
                  <a:cubicBezTo>
                    <a:pt x="395" y="426"/>
                    <a:pt x="395" y="426"/>
                    <a:pt x="395" y="426"/>
                  </a:cubicBezTo>
                  <a:cubicBezTo>
                    <a:pt x="426" y="426"/>
                    <a:pt x="426" y="426"/>
                    <a:pt x="426" y="396"/>
                  </a:cubicBezTo>
                  <a:cubicBezTo>
                    <a:pt x="517" y="33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1437225" y="3483625"/>
              <a:ext cx="15225" cy="15225"/>
            </a:xfrm>
            <a:custGeom>
              <a:avLst/>
              <a:gdLst/>
              <a:ahLst/>
              <a:cxnLst/>
              <a:rect l="l" t="t" r="r" b="b"/>
              <a:pathLst>
                <a:path w="609" h="609" extrusionOk="0">
                  <a:moveTo>
                    <a:pt x="517" y="122"/>
                  </a:moveTo>
                  <a:cubicBezTo>
                    <a:pt x="426" y="0"/>
                    <a:pt x="244" y="0"/>
                    <a:pt x="152" y="122"/>
                  </a:cubicBezTo>
                  <a:cubicBezTo>
                    <a:pt x="152" y="122"/>
                    <a:pt x="152" y="122"/>
                    <a:pt x="152" y="122"/>
                  </a:cubicBezTo>
                  <a:cubicBezTo>
                    <a:pt x="122" y="152"/>
                    <a:pt x="122" y="152"/>
                    <a:pt x="122" y="152"/>
                  </a:cubicBezTo>
                  <a:cubicBezTo>
                    <a:pt x="0" y="244"/>
                    <a:pt x="0" y="426"/>
                    <a:pt x="122" y="517"/>
                  </a:cubicBezTo>
                  <a:cubicBezTo>
                    <a:pt x="213" y="608"/>
                    <a:pt x="365" y="608"/>
                    <a:pt x="487" y="517"/>
                  </a:cubicBezTo>
                  <a:cubicBezTo>
                    <a:pt x="487" y="517"/>
                    <a:pt x="487" y="517"/>
                    <a:pt x="487" y="487"/>
                  </a:cubicBezTo>
                  <a:cubicBezTo>
                    <a:pt x="487" y="487"/>
                    <a:pt x="517" y="487"/>
                    <a:pt x="517" y="487"/>
                  </a:cubicBezTo>
                  <a:cubicBezTo>
                    <a:pt x="608" y="365"/>
                    <a:pt x="608"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1515500" y="3406875"/>
              <a:ext cx="15225" cy="15225"/>
            </a:xfrm>
            <a:custGeom>
              <a:avLst/>
              <a:gdLst/>
              <a:ahLst/>
              <a:cxnLst/>
              <a:rect l="l" t="t" r="r" b="b"/>
              <a:pathLst>
                <a:path w="609" h="609" extrusionOk="0">
                  <a:moveTo>
                    <a:pt x="487" y="122"/>
                  </a:moveTo>
                  <a:cubicBezTo>
                    <a:pt x="395" y="1"/>
                    <a:pt x="243" y="1"/>
                    <a:pt x="122" y="122"/>
                  </a:cubicBezTo>
                  <a:cubicBezTo>
                    <a:pt x="122" y="122"/>
                    <a:pt x="122" y="122"/>
                    <a:pt x="122" y="122"/>
                  </a:cubicBezTo>
                  <a:cubicBezTo>
                    <a:pt x="122" y="152"/>
                    <a:pt x="91" y="152"/>
                    <a:pt x="91" y="152"/>
                  </a:cubicBezTo>
                  <a:cubicBezTo>
                    <a:pt x="0" y="244"/>
                    <a:pt x="0" y="426"/>
                    <a:pt x="91" y="517"/>
                  </a:cubicBezTo>
                  <a:cubicBezTo>
                    <a:pt x="183" y="608"/>
                    <a:pt x="365" y="608"/>
                    <a:pt x="456" y="517"/>
                  </a:cubicBezTo>
                  <a:cubicBezTo>
                    <a:pt x="456" y="517"/>
                    <a:pt x="456" y="517"/>
                    <a:pt x="487" y="487"/>
                  </a:cubicBezTo>
                  <a:cubicBezTo>
                    <a:pt x="487" y="487"/>
                    <a:pt x="487" y="487"/>
                    <a:pt x="487" y="487"/>
                  </a:cubicBezTo>
                  <a:cubicBezTo>
                    <a:pt x="608" y="365"/>
                    <a:pt x="608" y="213"/>
                    <a:pt x="48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1437225" y="3327850"/>
              <a:ext cx="17500" cy="17500"/>
            </a:xfrm>
            <a:custGeom>
              <a:avLst/>
              <a:gdLst/>
              <a:ahLst/>
              <a:cxnLst/>
              <a:rect l="l" t="t" r="r" b="b"/>
              <a:pathLst>
                <a:path w="700" h="700" extrusionOk="0">
                  <a:moveTo>
                    <a:pt x="578" y="122"/>
                  </a:moveTo>
                  <a:cubicBezTo>
                    <a:pt x="456" y="0"/>
                    <a:pt x="274" y="0"/>
                    <a:pt x="152" y="122"/>
                  </a:cubicBezTo>
                  <a:cubicBezTo>
                    <a:pt x="152" y="122"/>
                    <a:pt x="152" y="152"/>
                    <a:pt x="152" y="152"/>
                  </a:cubicBezTo>
                  <a:cubicBezTo>
                    <a:pt x="122" y="152"/>
                    <a:pt x="122" y="152"/>
                    <a:pt x="122" y="152"/>
                  </a:cubicBezTo>
                  <a:cubicBezTo>
                    <a:pt x="0" y="274"/>
                    <a:pt x="0" y="487"/>
                    <a:pt x="122" y="608"/>
                  </a:cubicBezTo>
                  <a:cubicBezTo>
                    <a:pt x="244" y="699"/>
                    <a:pt x="426" y="699"/>
                    <a:pt x="548" y="608"/>
                  </a:cubicBezTo>
                  <a:cubicBezTo>
                    <a:pt x="548" y="578"/>
                    <a:pt x="548" y="578"/>
                    <a:pt x="548" y="578"/>
                  </a:cubicBezTo>
                  <a:cubicBezTo>
                    <a:pt x="578" y="578"/>
                    <a:pt x="578" y="547"/>
                    <a:pt x="578" y="547"/>
                  </a:cubicBezTo>
                  <a:cubicBezTo>
                    <a:pt x="700" y="426"/>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1359725" y="3404600"/>
              <a:ext cx="17500" cy="17500"/>
            </a:xfrm>
            <a:custGeom>
              <a:avLst/>
              <a:gdLst/>
              <a:ahLst/>
              <a:cxnLst/>
              <a:rect l="l" t="t" r="r" b="b"/>
              <a:pathLst>
                <a:path w="700" h="700" extrusionOk="0">
                  <a:moveTo>
                    <a:pt x="578" y="122"/>
                  </a:moveTo>
                  <a:cubicBezTo>
                    <a:pt x="456" y="0"/>
                    <a:pt x="274" y="0"/>
                    <a:pt x="152" y="122"/>
                  </a:cubicBezTo>
                  <a:cubicBezTo>
                    <a:pt x="152" y="122"/>
                    <a:pt x="152" y="152"/>
                    <a:pt x="122" y="152"/>
                  </a:cubicBezTo>
                  <a:cubicBezTo>
                    <a:pt x="122" y="152"/>
                    <a:pt x="122" y="152"/>
                    <a:pt x="91" y="152"/>
                  </a:cubicBezTo>
                  <a:cubicBezTo>
                    <a:pt x="0" y="274"/>
                    <a:pt x="0" y="456"/>
                    <a:pt x="122" y="578"/>
                  </a:cubicBezTo>
                  <a:cubicBezTo>
                    <a:pt x="213" y="699"/>
                    <a:pt x="426" y="699"/>
                    <a:pt x="517" y="608"/>
                  </a:cubicBezTo>
                  <a:cubicBezTo>
                    <a:pt x="547" y="578"/>
                    <a:pt x="547" y="578"/>
                    <a:pt x="547" y="578"/>
                  </a:cubicBezTo>
                  <a:cubicBezTo>
                    <a:pt x="547" y="578"/>
                    <a:pt x="578" y="547"/>
                    <a:pt x="578" y="547"/>
                  </a:cubicBezTo>
                  <a:cubicBezTo>
                    <a:pt x="699" y="426"/>
                    <a:pt x="699" y="24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1358950" y="3248825"/>
              <a:ext cx="20550" cy="19775"/>
            </a:xfrm>
            <a:custGeom>
              <a:avLst/>
              <a:gdLst/>
              <a:ahLst/>
              <a:cxnLst/>
              <a:rect l="l" t="t" r="r" b="b"/>
              <a:pathLst>
                <a:path w="822" h="791" extrusionOk="0">
                  <a:moveTo>
                    <a:pt x="669" y="152"/>
                  </a:moveTo>
                  <a:cubicBezTo>
                    <a:pt x="548" y="0"/>
                    <a:pt x="335" y="0"/>
                    <a:pt x="183" y="152"/>
                  </a:cubicBezTo>
                  <a:cubicBezTo>
                    <a:pt x="183" y="152"/>
                    <a:pt x="183" y="152"/>
                    <a:pt x="183" y="152"/>
                  </a:cubicBezTo>
                  <a:cubicBezTo>
                    <a:pt x="153" y="183"/>
                    <a:pt x="153" y="183"/>
                    <a:pt x="153" y="183"/>
                  </a:cubicBezTo>
                  <a:cubicBezTo>
                    <a:pt x="1" y="304"/>
                    <a:pt x="1" y="547"/>
                    <a:pt x="153" y="669"/>
                  </a:cubicBezTo>
                  <a:cubicBezTo>
                    <a:pt x="274" y="791"/>
                    <a:pt x="487" y="791"/>
                    <a:pt x="639" y="669"/>
                  </a:cubicBezTo>
                  <a:cubicBezTo>
                    <a:pt x="639" y="669"/>
                    <a:pt x="639" y="669"/>
                    <a:pt x="639" y="639"/>
                  </a:cubicBezTo>
                  <a:cubicBezTo>
                    <a:pt x="639" y="639"/>
                    <a:pt x="669" y="639"/>
                    <a:pt x="669" y="639"/>
                  </a:cubicBezTo>
                  <a:cubicBezTo>
                    <a:pt x="791" y="487"/>
                    <a:pt x="82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1281450" y="3325575"/>
              <a:ext cx="19775" cy="19775"/>
            </a:xfrm>
            <a:custGeom>
              <a:avLst/>
              <a:gdLst/>
              <a:ahLst/>
              <a:cxnLst/>
              <a:rect l="l" t="t" r="r" b="b"/>
              <a:pathLst>
                <a:path w="791" h="791" extrusionOk="0">
                  <a:moveTo>
                    <a:pt x="669" y="152"/>
                  </a:moveTo>
                  <a:cubicBezTo>
                    <a:pt x="517" y="0"/>
                    <a:pt x="304" y="0"/>
                    <a:pt x="183" y="152"/>
                  </a:cubicBezTo>
                  <a:cubicBezTo>
                    <a:pt x="152" y="152"/>
                    <a:pt x="152" y="152"/>
                    <a:pt x="152" y="152"/>
                  </a:cubicBezTo>
                  <a:cubicBezTo>
                    <a:pt x="152" y="183"/>
                    <a:pt x="152" y="183"/>
                    <a:pt x="122" y="183"/>
                  </a:cubicBezTo>
                  <a:cubicBezTo>
                    <a:pt x="0" y="304"/>
                    <a:pt x="0" y="547"/>
                    <a:pt x="122" y="669"/>
                  </a:cubicBezTo>
                  <a:cubicBezTo>
                    <a:pt x="274" y="790"/>
                    <a:pt x="487" y="790"/>
                    <a:pt x="608" y="669"/>
                  </a:cubicBezTo>
                  <a:cubicBezTo>
                    <a:pt x="639" y="669"/>
                    <a:pt x="639" y="669"/>
                    <a:pt x="639" y="638"/>
                  </a:cubicBezTo>
                  <a:cubicBezTo>
                    <a:pt x="639" y="638"/>
                    <a:pt x="639" y="638"/>
                    <a:pt x="669" y="638"/>
                  </a:cubicBezTo>
                  <a:cubicBezTo>
                    <a:pt x="791" y="487"/>
                    <a:pt x="79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1203175" y="3246550"/>
              <a:ext cx="22075" cy="22800"/>
            </a:xfrm>
            <a:custGeom>
              <a:avLst/>
              <a:gdLst/>
              <a:ahLst/>
              <a:cxnLst/>
              <a:rect l="l" t="t" r="r" b="b"/>
              <a:pathLst>
                <a:path w="883" h="912" extrusionOk="0">
                  <a:moveTo>
                    <a:pt x="730" y="152"/>
                  </a:moveTo>
                  <a:cubicBezTo>
                    <a:pt x="608" y="0"/>
                    <a:pt x="335" y="0"/>
                    <a:pt x="183" y="152"/>
                  </a:cubicBezTo>
                  <a:cubicBezTo>
                    <a:pt x="183" y="152"/>
                    <a:pt x="183" y="182"/>
                    <a:pt x="183" y="182"/>
                  </a:cubicBezTo>
                  <a:cubicBezTo>
                    <a:pt x="183" y="182"/>
                    <a:pt x="153" y="182"/>
                    <a:pt x="153" y="182"/>
                  </a:cubicBezTo>
                  <a:cubicBezTo>
                    <a:pt x="1" y="334"/>
                    <a:pt x="1" y="578"/>
                    <a:pt x="153" y="730"/>
                  </a:cubicBezTo>
                  <a:cubicBezTo>
                    <a:pt x="305" y="882"/>
                    <a:pt x="548" y="912"/>
                    <a:pt x="700" y="760"/>
                  </a:cubicBezTo>
                  <a:cubicBezTo>
                    <a:pt x="700" y="730"/>
                    <a:pt x="700" y="730"/>
                    <a:pt x="730" y="730"/>
                  </a:cubicBezTo>
                  <a:cubicBezTo>
                    <a:pt x="730" y="730"/>
                    <a:pt x="730" y="699"/>
                    <a:pt x="730" y="699"/>
                  </a:cubicBezTo>
                  <a:cubicBezTo>
                    <a:pt x="882" y="547"/>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1280675" y="3169800"/>
              <a:ext cx="22825" cy="22050"/>
            </a:xfrm>
            <a:custGeom>
              <a:avLst/>
              <a:gdLst/>
              <a:ahLst/>
              <a:cxnLst/>
              <a:rect l="l" t="t" r="r" b="b"/>
              <a:pathLst>
                <a:path w="913" h="882" extrusionOk="0">
                  <a:moveTo>
                    <a:pt x="761" y="152"/>
                  </a:moveTo>
                  <a:cubicBezTo>
                    <a:pt x="609" y="0"/>
                    <a:pt x="366" y="0"/>
                    <a:pt x="214" y="152"/>
                  </a:cubicBezTo>
                  <a:cubicBezTo>
                    <a:pt x="214" y="152"/>
                    <a:pt x="183" y="182"/>
                    <a:pt x="183" y="182"/>
                  </a:cubicBezTo>
                  <a:cubicBezTo>
                    <a:pt x="183" y="182"/>
                    <a:pt x="183" y="182"/>
                    <a:pt x="153" y="182"/>
                  </a:cubicBezTo>
                  <a:cubicBezTo>
                    <a:pt x="1" y="334"/>
                    <a:pt x="1" y="578"/>
                    <a:pt x="153" y="730"/>
                  </a:cubicBezTo>
                  <a:cubicBezTo>
                    <a:pt x="305" y="882"/>
                    <a:pt x="548" y="882"/>
                    <a:pt x="700" y="760"/>
                  </a:cubicBezTo>
                  <a:cubicBezTo>
                    <a:pt x="730" y="730"/>
                    <a:pt x="730" y="730"/>
                    <a:pt x="730" y="730"/>
                  </a:cubicBezTo>
                  <a:cubicBezTo>
                    <a:pt x="730" y="730"/>
                    <a:pt x="761" y="699"/>
                    <a:pt x="761" y="699"/>
                  </a:cubicBezTo>
                  <a:cubicBezTo>
                    <a:pt x="913" y="547"/>
                    <a:pt x="913" y="304"/>
                    <a:pt x="76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1124900" y="3167500"/>
              <a:ext cx="25100" cy="24350"/>
            </a:xfrm>
            <a:custGeom>
              <a:avLst/>
              <a:gdLst/>
              <a:ahLst/>
              <a:cxnLst/>
              <a:rect l="l" t="t" r="r" b="b"/>
              <a:pathLst>
                <a:path w="1004" h="974" extrusionOk="0">
                  <a:moveTo>
                    <a:pt x="821" y="183"/>
                  </a:moveTo>
                  <a:cubicBezTo>
                    <a:pt x="669" y="1"/>
                    <a:pt x="396" y="1"/>
                    <a:pt x="214" y="153"/>
                  </a:cubicBezTo>
                  <a:cubicBezTo>
                    <a:pt x="214" y="183"/>
                    <a:pt x="214" y="183"/>
                    <a:pt x="214" y="183"/>
                  </a:cubicBezTo>
                  <a:cubicBezTo>
                    <a:pt x="214" y="214"/>
                    <a:pt x="183" y="214"/>
                    <a:pt x="183" y="214"/>
                  </a:cubicBezTo>
                  <a:cubicBezTo>
                    <a:pt x="1" y="366"/>
                    <a:pt x="1" y="639"/>
                    <a:pt x="183" y="822"/>
                  </a:cubicBezTo>
                  <a:cubicBezTo>
                    <a:pt x="335" y="974"/>
                    <a:pt x="609" y="974"/>
                    <a:pt x="791" y="822"/>
                  </a:cubicBezTo>
                  <a:cubicBezTo>
                    <a:pt x="791" y="822"/>
                    <a:pt x="791" y="791"/>
                    <a:pt x="791" y="791"/>
                  </a:cubicBezTo>
                  <a:cubicBezTo>
                    <a:pt x="821" y="791"/>
                    <a:pt x="821" y="791"/>
                    <a:pt x="821" y="791"/>
                  </a:cubicBezTo>
                  <a:cubicBezTo>
                    <a:pt x="1004" y="609"/>
                    <a:pt x="1004"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1203175" y="3090750"/>
              <a:ext cx="24350" cy="24350"/>
            </a:xfrm>
            <a:custGeom>
              <a:avLst/>
              <a:gdLst/>
              <a:ahLst/>
              <a:cxnLst/>
              <a:rect l="l" t="t" r="r" b="b"/>
              <a:pathLst>
                <a:path w="974" h="974" extrusionOk="0">
                  <a:moveTo>
                    <a:pt x="821" y="183"/>
                  </a:moveTo>
                  <a:cubicBezTo>
                    <a:pt x="639" y="1"/>
                    <a:pt x="365" y="1"/>
                    <a:pt x="213" y="153"/>
                  </a:cubicBezTo>
                  <a:cubicBezTo>
                    <a:pt x="183" y="183"/>
                    <a:pt x="183" y="183"/>
                    <a:pt x="183" y="183"/>
                  </a:cubicBezTo>
                  <a:cubicBezTo>
                    <a:pt x="183" y="214"/>
                    <a:pt x="183" y="214"/>
                    <a:pt x="153" y="214"/>
                  </a:cubicBezTo>
                  <a:cubicBezTo>
                    <a:pt x="1" y="366"/>
                    <a:pt x="1" y="639"/>
                    <a:pt x="153" y="822"/>
                  </a:cubicBezTo>
                  <a:cubicBezTo>
                    <a:pt x="335" y="974"/>
                    <a:pt x="608" y="974"/>
                    <a:pt x="760" y="822"/>
                  </a:cubicBezTo>
                  <a:cubicBezTo>
                    <a:pt x="760" y="822"/>
                    <a:pt x="760" y="791"/>
                    <a:pt x="791" y="791"/>
                  </a:cubicBezTo>
                  <a:cubicBezTo>
                    <a:pt x="791" y="791"/>
                    <a:pt x="791" y="791"/>
                    <a:pt x="791" y="791"/>
                  </a:cubicBezTo>
                  <a:cubicBezTo>
                    <a:pt x="973" y="609"/>
                    <a:pt x="973"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1124900" y="3011725"/>
              <a:ext cx="26625" cy="27400"/>
            </a:xfrm>
            <a:custGeom>
              <a:avLst/>
              <a:gdLst/>
              <a:ahLst/>
              <a:cxnLst/>
              <a:rect l="l" t="t" r="r" b="b"/>
              <a:pathLst>
                <a:path w="1065" h="1096" extrusionOk="0">
                  <a:moveTo>
                    <a:pt x="882" y="183"/>
                  </a:moveTo>
                  <a:cubicBezTo>
                    <a:pt x="700" y="1"/>
                    <a:pt x="426" y="1"/>
                    <a:pt x="214" y="183"/>
                  </a:cubicBezTo>
                  <a:cubicBezTo>
                    <a:pt x="214" y="183"/>
                    <a:pt x="214" y="183"/>
                    <a:pt x="214" y="214"/>
                  </a:cubicBezTo>
                  <a:cubicBezTo>
                    <a:pt x="214" y="214"/>
                    <a:pt x="183" y="214"/>
                    <a:pt x="183" y="214"/>
                  </a:cubicBezTo>
                  <a:cubicBezTo>
                    <a:pt x="1" y="396"/>
                    <a:pt x="1" y="700"/>
                    <a:pt x="183" y="882"/>
                  </a:cubicBezTo>
                  <a:cubicBezTo>
                    <a:pt x="366" y="1095"/>
                    <a:pt x="669" y="1065"/>
                    <a:pt x="852" y="882"/>
                  </a:cubicBezTo>
                  <a:cubicBezTo>
                    <a:pt x="852" y="882"/>
                    <a:pt x="852" y="882"/>
                    <a:pt x="852" y="882"/>
                  </a:cubicBezTo>
                  <a:cubicBezTo>
                    <a:pt x="882" y="852"/>
                    <a:pt x="882" y="852"/>
                    <a:pt x="882" y="852"/>
                  </a:cubicBezTo>
                  <a:cubicBezTo>
                    <a:pt x="1065" y="670"/>
                    <a:pt x="1065" y="366"/>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1047400" y="3088475"/>
              <a:ext cx="26625" cy="26625"/>
            </a:xfrm>
            <a:custGeom>
              <a:avLst/>
              <a:gdLst/>
              <a:ahLst/>
              <a:cxnLst/>
              <a:rect l="l" t="t" r="r" b="b"/>
              <a:pathLst>
                <a:path w="1065" h="1065" extrusionOk="0">
                  <a:moveTo>
                    <a:pt x="882" y="183"/>
                  </a:moveTo>
                  <a:cubicBezTo>
                    <a:pt x="700" y="1"/>
                    <a:pt x="396" y="1"/>
                    <a:pt x="213" y="183"/>
                  </a:cubicBezTo>
                  <a:cubicBezTo>
                    <a:pt x="213" y="183"/>
                    <a:pt x="213" y="183"/>
                    <a:pt x="213" y="214"/>
                  </a:cubicBezTo>
                  <a:cubicBezTo>
                    <a:pt x="183" y="214"/>
                    <a:pt x="183" y="214"/>
                    <a:pt x="183" y="214"/>
                  </a:cubicBezTo>
                  <a:cubicBezTo>
                    <a:pt x="0" y="396"/>
                    <a:pt x="0" y="700"/>
                    <a:pt x="183" y="882"/>
                  </a:cubicBezTo>
                  <a:cubicBezTo>
                    <a:pt x="365" y="1065"/>
                    <a:pt x="639" y="1065"/>
                    <a:pt x="852" y="882"/>
                  </a:cubicBezTo>
                  <a:cubicBezTo>
                    <a:pt x="852" y="882"/>
                    <a:pt x="852" y="882"/>
                    <a:pt x="852" y="882"/>
                  </a:cubicBezTo>
                  <a:cubicBezTo>
                    <a:pt x="852" y="852"/>
                    <a:pt x="882" y="852"/>
                    <a:pt x="882" y="852"/>
                  </a:cubicBezTo>
                  <a:cubicBezTo>
                    <a:pt x="1064" y="669"/>
                    <a:pt x="1064" y="366"/>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1046650" y="2932700"/>
              <a:ext cx="29650" cy="28900"/>
            </a:xfrm>
            <a:custGeom>
              <a:avLst/>
              <a:gdLst/>
              <a:ahLst/>
              <a:cxnLst/>
              <a:rect l="l" t="t" r="r" b="b"/>
              <a:pathLst>
                <a:path w="1186" h="1156" extrusionOk="0">
                  <a:moveTo>
                    <a:pt x="973" y="213"/>
                  </a:moveTo>
                  <a:cubicBezTo>
                    <a:pt x="790" y="1"/>
                    <a:pt x="456" y="1"/>
                    <a:pt x="243" y="183"/>
                  </a:cubicBezTo>
                  <a:cubicBezTo>
                    <a:pt x="243" y="213"/>
                    <a:pt x="243" y="213"/>
                    <a:pt x="243" y="213"/>
                  </a:cubicBezTo>
                  <a:cubicBezTo>
                    <a:pt x="213" y="213"/>
                    <a:pt x="213" y="244"/>
                    <a:pt x="213" y="244"/>
                  </a:cubicBezTo>
                  <a:cubicBezTo>
                    <a:pt x="0" y="426"/>
                    <a:pt x="0" y="761"/>
                    <a:pt x="213" y="973"/>
                  </a:cubicBezTo>
                  <a:cubicBezTo>
                    <a:pt x="395" y="1156"/>
                    <a:pt x="730" y="1156"/>
                    <a:pt x="942" y="973"/>
                  </a:cubicBezTo>
                  <a:cubicBezTo>
                    <a:pt x="942" y="973"/>
                    <a:pt x="942" y="943"/>
                    <a:pt x="942" y="943"/>
                  </a:cubicBezTo>
                  <a:cubicBezTo>
                    <a:pt x="973" y="943"/>
                    <a:pt x="973" y="943"/>
                    <a:pt x="973" y="943"/>
                  </a:cubicBezTo>
                  <a:cubicBezTo>
                    <a:pt x="1185" y="730"/>
                    <a:pt x="1185" y="39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969125" y="3009450"/>
              <a:ext cx="29675" cy="28900"/>
            </a:xfrm>
            <a:custGeom>
              <a:avLst/>
              <a:gdLst/>
              <a:ahLst/>
              <a:cxnLst/>
              <a:rect l="l" t="t" r="r" b="b"/>
              <a:pathLst>
                <a:path w="1187" h="1156" extrusionOk="0">
                  <a:moveTo>
                    <a:pt x="973" y="213"/>
                  </a:moveTo>
                  <a:cubicBezTo>
                    <a:pt x="761" y="1"/>
                    <a:pt x="457" y="1"/>
                    <a:pt x="244" y="183"/>
                  </a:cubicBezTo>
                  <a:cubicBezTo>
                    <a:pt x="244" y="213"/>
                    <a:pt x="244" y="213"/>
                    <a:pt x="213" y="213"/>
                  </a:cubicBezTo>
                  <a:cubicBezTo>
                    <a:pt x="213" y="244"/>
                    <a:pt x="213" y="244"/>
                    <a:pt x="213" y="244"/>
                  </a:cubicBezTo>
                  <a:cubicBezTo>
                    <a:pt x="1" y="426"/>
                    <a:pt x="1" y="761"/>
                    <a:pt x="183" y="973"/>
                  </a:cubicBezTo>
                  <a:cubicBezTo>
                    <a:pt x="396" y="1156"/>
                    <a:pt x="730" y="1156"/>
                    <a:pt x="913" y="973"/>
                  </a:cubicBezTo>
                  <a:cubicBezTo>
                    <a:pt x="943" y="973"/>
                    <a:pt x="943" y="943"/>
                    <a:pt x="943" y="943"/>
                  </a:cubicBezTo>
                  <a:cubicBezTo>
                    <a:pt x="943" y="943"/>
                    <a:pt x="973" y="943"/>
                    <a:pt x="973" y="943"/>
                  </a:cubicBezTo>
                  <a:cubicBezTo>
                    <a:pt x="1156" y="730"/>
                    <a:pt x="1186" y="396"/>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968375" y="2853675"/>
              <a:ext cx="31925" cy="31950"/>
            </a:xfrm>
            <a:custGeom>
              <a:avLst/>
              <a:gdLst/>
              <a:ahLst/>
              <a:cxnLst/>
              <a:rect l="l" t="t" r="r" b="b"/>
              <a:pathLst>
                <a:path w="1277" h="1278" extrusionOk="0">
                  <a:moveTo>
                    <a:pt x="1064" y="213"/>
                  </a:moveTo>
                  <a:cubicBezTo>
                    <a:pt x="851" y="1"/>
                    <a:pt x="487" y="1"/>
                    <a:pt x="274" y="213"/>
                  </a:cubicBezTo>
                  <a:cubicBezTo>
                    <a:pt x="274" y="213"/>
                    <a:pt x="274" y="213"/>
                    <a:pt x="274" y="244"/>
                  </a:cubicBezTo>
                  <a:cubicBezTo>
                    <a:pt x="243" y="244"/>
                    <a:pt x="243" y="244"/>
                    <a:pt x="243" y="244"/>
                  </a:cubicBezTo>
                  <a:cubicBezTo>
                    <a:pt x="0" y="456"/>
                    <a:pt x="0" y="821"/>
                    <a:pt x="243" y="1034"/>
                  </a:cubicBezTo>
                  <a:cubicBezTo>
                    <a:pt x="456" y="1247"/>
                    <a:pt x="791" y="1277"/>
                    <a:pt x="1034" y="1034"/>
                  </a:cubicBezTo>
                  <a:cubicBezTo>
                    <a:pt x="1034" y="1034"/>
                    <a:pt x="1034" y="1034"/>
                    <a:pt x="1034" y="1034"/>
                  </a:cubicBezTo>
                  <a:cubicBezTo>
                    <a:pt x="1034" y="1004"/>
                    <a:pt x="1064" y="1004"/>
                    <a:pt x="1064" y="1004"/>
                  </a:cubicBezTo>
                  <a:cubicBezTo>
                    <a:pt x="1277" y="791"/>
                    <a:pt x="1277" y="426"/>
                    <a:pt x="106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890850" y="2930425"/>
              <a:ext cx="31950" cy="31950"/>
            </a:xfrm>
            <a:custGeom>
              <a:avLst/>
              <a:gdLst/>
              <a:ahLst/>
              <a:cxnLst/>
              <a:rect l="l" t="t" r="r" b="b"/>
              <a:pathLst>
                <a:path w="1278" h="1278" extrusionOk="0">
                  <a:moveTo>
                    <a:pt x="1065" y="213"/>
                  </a:moveTo>
                  <a:cubicBezTo>
                    <a:pt x="852" y="0"/>
                    <a:pt x="487" y="0"/>
                    <a:pt x="274" y="213"/>
                  </a:cubicBezTo>
                  <a:cubicBezTo>
                    <a:pt x="244" y="213"/>
                    <a:pt x="244" y="213"/>
                    <a:pt x="244" y="244"/>
                  </a:cubicBezTo>
                  <a:cubicBezTo>
                    <a:pt x="244" y="244"/>
                    <a:pt x="244" y="244"/>
                    <a:pt x="214" y="244"/>
                  </a:cubicBezTo>
                  <a:cubicBezTo>
                    <a:pt x="1" y="456"/>
                    <a:pt x="1" y="821"/>
                    <a:pt x="214" y="1034"/>
                  </a:cubicBezTo>
                  <a:cubicBezTo>
                    <a:pt x="426" y="1247"/>
                    <a:pt x="791" y="1277"/>
                    <a:pt x="1004" y="1034"/>
                  </a:cubicBezTo>
                  <a:cubicBezTo>
                    <a:pt x="1004" y="1034"/>
                    <a:pt x="1004" y="1034"/>
                    <a:pt x="1034" y="1034"/>
                  </a:cubicBezTo>
                  <a:cubicBezTo>
                    <a:pt x="1034" y="1004"/>
                    <a:pt x="1034" y="1004"/>
                    <a:pt x="1065" y="1004"/>
                  </a:cubicBezTo>
                  <a:cubicBezTo>
                    <a:pt x="1278" y="791"/>
                    <a:pt x="1278" y="426"/>
                    <a:pt x="106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812600" y="2851400"/>
              <a:ext cx="34200" cy="34225"/>
            </a:xfrm>
            <a:custGeom>
              <a:avLst/>
              <a:gdLst/>
              <a:ahLst/>
              <a:cxnLst/>
              <a:rect l="l" t="t" r="r" b="b"/>
              <a:pathLst>
                <a:path w="1368" h="1369" extrusionOk="0">
                  <a:moveTo>
                    <a:pt x="1155" y="244"/>
                  </a:moveTo>
                  <a:cubicBezTo>
                    <a:pt x="912" y="0"/>
                    <a:pt x="517" y="0"/>
                    <a:pt x="304" y="213"/>
                  </a:cubicBezTo>
                  <a:cubicBezTo>
                    <a:pt x="274" y="244"/>
                    <a:pt x="274" y="244"/>
                    <a:pt x="274" y="244"/>
                  </a:cubicBezTo>
                  <a:cubicBezTo>
                    <a:pt x="274" y="244"/>
                    <a:pt x="243" y="274"/>
                    <a:pt x="243" y="274"/>
                  </a:cubicBezTo>
                  <a:cubicBezTo>
                    <a:pt x="0" y="487"/>
                    <a:pt x="0" y="882"/>
                    <a:pt x="243" y="1125"/>
                  </a:cubicBezTo>
                  <a:cubicBezTo>
                    <a:pt x="486" y="1338"/>
                    <a:pt x="851" y="1368"/>
                    <a:pt x="1094" y="1125"/>
                  </a:cubicBezTo>
                  <a:cubicBezTo>
                    <a:pt x="1094" y="1125"/>
                    <a:pt x="1094" y="1095"/>
                    <a:pt x="1125" y="1095"/>
                  </a:cubicBezTo>
                  <a:cubicBezTo>
                    <a:pt x="1125" y="1095"/>
                    <a:pt x="1125" y="1095"/>
                    <a:pt x="1125" y="1095"/>
                  </a:cubicBezTo>
                  <a:cubicBezTo>
                    <a:pt x="1368" y="851"/>
                    <a:pt x="1368" y="456"/>
                    <a:pt x="115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890850" y="2774650"/>
              <a:ext cx="34225" cy="34225"/>
            </a:xfrm>
            <a:custGeom>
              <a:avLst/>
              <a:gdLst/>
              <a:ahLst/>
              <a:cxnLst/>
              <a:rect l="l" t="t" r="r" b="b"/>
              <a:pathLst>
                <a:path w="1369" h="1369" extrusionOk="0">
                  <a:moveTo>
                    <a:pt x="1126" y="244"/>
                  </a:moveTo>
                  <a:cubicBezTo>
                    <a:pt x="882" y="0"/>
                    <a:pt x="518" y="0"/>
                    <a:pt x="274" y="213"/>
                  </a:cubicBezTo>
                  <a:cubicBezTo>
                    <a:pt x="274" y="244"/>
                    <a:pt x="274" y="244"/>
                    <a:pt x="244" y="244"/>
                  </a:cubicBezTo>
                  <a:cubicBezTo>
                    <a:pt x="244" y="244"/>
                    <a:pt x="244" y="244"/>
                    <a:pt x="244" y="274"/>
                  </a:cubicBezTo>
                  <a:cubicBezTo>
                    <a:pt x="1" y="487"/>
                    <a:pt x="1" y="882"/>
                    <a:pt x="214" y="1125"/>
                  </a:cubicBezTo>
                  <a:cubicBezTo>
                    <a:pt x="457" y="1338"/>
                    <a:pt x="852" y="1368"/>
                    <a:pt x="1065" y="1125"/>
                  </a:cubicBezTo>
                  <a:cubicBezTo>
                    <a:pt x="1095" y="1125"/>
                    <a:pt x="1095" y="1095"/>
                    <a:pt x="1095" y="1095"/>
                  </a:cubicBezTo>
                  <a:cubicBezTo>
                    <a:pt x="1095" y="1095"/>
                    <a:pt x="1095" y="1095"/>
                    <a:pt x="1126" y="1064"/>
                  </a:cubicBezTo>
                  <a:cubicBezTo>
                    <a:pt x="1338" y="851"/>
                    <a:pt x="1369" y="456"/>
                    <a:pt x="112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812600" y="2695625"/>
              <a:ext cx="36500" cy="36500"/>
            </a:xfrm>
            <a:custGeom>
              <a:avLst/>
              <a:gdLst/>
              <a:ahLst/>
              <a:cxnLst/>
              <a:rect l="l" t="t" r="r" b="b"/>
              <a:pathLst>
                <a:path w="1460" h="1460" extrusionOk="0">
                  <a:moveTo>
                    <a:pt x="1216" y="243"/>
                  </a:moveTo>
                  <a:cubicBezTo>
                    <a:pt x="942" y="0"/>
                    <a:pt x="547" y="0"/>
                    <a:pt x="304" y="243"/>
                  </a:cubicBezTo>
                  <a:cubicBezTo>
                    <a:pt x="304" y="243"/>
                    <a:pt x="274" y="243"/>
                    <a:pt x="274" y="274"/>
                  </a:cubicBezTo>
                  <a:cubicBezTo>
                    <a:pt x="274" y="274"/>
                    <a:pt x="274" y="274"/>
                    <a:pt x="243" y="274"/>
                  </a:cubicBezTo>
                  <a:cubicBezTo>
                    <a:pt x="0" y="547"/>
                    <a:pt x="0" y="943"/>
                    <a:pt x="243" y="1186"/>
                  </a:cubicBezTo>
                  <a:cubicBezTo>
                    <a:pt x="486" y="1459"/>
                    <a:pt x="912" y="1459"/>
                    <a:pt x="1155" y="1186"/>
                  </a:cubicBezTo>
                  <a:cubicBezTo>
                    <a:pt x="1155" y="1186"/>
                    <a:pt x="1155" y="1186"/>
                    <a:pt x="1186" y="1186"/>
                  </a:cubicBezTo>
                  <a:cubicBezTo>
                    <a:pt x="1186" y="1155"/>
                    <a:pt x="1186" y="1155"/>
                    <a:pt x="1216" y="1155"/>
                  </a:cubicBezTo>
                  <a:cubicBezTo>
                    <a:pt x="1459" y="912"/>
                    <a:pt x="1459" y="487"/>
                    <a:pt x="121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735075" y="2772375"/>
              <a:ext cx="36500" cy="36500"/>
            </a:xfrm>
            <a:custGeom>
              <a:avLst/>
              <a:gdLst/>
              <a:ahLst/>
              <a:cxnLst/>
              <a:rect l="l" t="t" r="r" b="b"/>
              <a:pathLst>
                <a:path w="1460" h="1460" extrusionOk="0">
                  <a:moveTo>
                    <a:pt x="1186" y="243"/>
                  </a:moveTo>
                  <a:cubicBezTo>
                    <a:pt x="943" y="0"/>
                    <a:pt x="548" y="0"/>
                    <a:pt x="274" y="243"/>
                  </a:cubicBezTo>
                  <a:cubicBezTo>
                    <a:pt x="274" y="243"/>
                    <a:pt x="274" y="243"/>
                    <a:pt x="274" y="274"/>
                  </a:cubicBezTo>
                  <a:cubicBezTo>
                    <a:pt x="274" y="274"/>
                    <a:pt x="244" y="274"/>
                    <a:pt x="244" y="274"/>
                  </a:cubicBezTo>
                  <a:cubicBezTo>
                    <a:pt x="1" y="547"/>
                    <a:pt x="1" y="942"/>
                    <a:pt x="244" y="1186"/>
                  </a:cubicBezTo>
                  <a:cubicBezTo>
                    <a:pt x="487" y="1459"/>
                    <a:pt x="882" y="1459"/>
                    <a:pt x="1156" y="1186"/>
                  </a:cubicBezTo>
                  <a:cubicBezTo>
                    <a:pt x="1156" y="1186"/>
                    <a:pt x="1156" y="1186"/>
                    <a:pt x="1156" y="1186"/>
                  </a:cubicBezTo>
                  <a:cubicBezTo>
                    <a:pt x="1186" y="1155"/>
                    <a:pt x="1186" y="1155"/>
                    <a:pt x="1186" y="1155"/>
                  </a:cubicBezTo>
                  <a:cubicBezTo>
                    <a:pt x="1460" y="912"/>
                    <a:pt x="1460" y="487"/>
                    <a:pt x="118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656825" y="2693350"/>
              <a:ext cx="38775" cy="38775"/>
            </a:xfrm>
            <a:custGeom>
              <a:avLst/>
              <a:gdLst/>
              <a:ahLst/>
              <a:cxnLst/>
              <a:rect l="l" t="t" r="r" b="b"/>
              <a:pathLst>
                <a:path w="1551" h="1551" extrusionOk="0">
                  <a:moveTo>
                    <a:pt x="1277" y="243"/>
                  </a:moveTo>
                  <a:cubicBezTo>
                    <a:pt x="1033" y="0"/>
                    <a:pt x="578" y="0"/>
                    <a:pt x="304" y="243"/>
                  </a:cubicBezTo>
                  <a:cubicBezTo>
                    <a:pt x="304" y="274"/>
                    <a:pt x="304" y="274"/>
                    <a:pt x="304" y="274"/>
                  </a:cubicBezTo>
                  <a:cubicBezTo>
                    <a:pt x="274" y="274"/>
                    <a:pt x="274" y="274"/>
                    <a:pt x="274" y="304"/>
                  </a:cubicBezTo>
                  <a:cubicBezTo>
                    <a:pt x="0" y="547"/>
                    <a:pt x="0" y="1003"/>
                    <a:pt x="274" y="1277"/>
                  </a:cubicBezTo>
                  <a:cubicBezTo>
                    <a:pt x="517" y="1520"/>
                    <a:pt x="973" y="1550"/>
                    <a:pt x="1246" y="1277"/>
                  </a:cubicBezTo>
                  <a:cubicBezTo>
                    <a:pt x="1246" y="1277"/>
                    <a:pt x="1246" y="1246"/>
                    <a:pt x="1246" y="1246"/>
                  </a:cubicBezTo>
                  <a:cubicBezTo>
                    <a:pt x="1246" y="1246"/>
                    <a:pt x="1277" y="1246"/>
                    <a:pt x="1277" y="1216"/>
                  </a:cubicBezTo>
                  <a:cubicBezTo>
                    <a:pt x="1550" y="973"/>
                    <a:pt x="1550" y="517"/>
                    <a:pt x="127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734325" y="2616600"/>
              <a:ext cx="38775" cy="38775"/>
            </a:xfrm>
            <a:custGeom>
              <a:avLst/>
              <a:gdLst/>
              <a:ahLst/>
              <a:cxnLst/>
              <a:rect l="l" t="t" r="r" b="b"/>
              <a:pathLst>
                <a:path w="1551" h="1551" extrusionOk="0">
                  <a:moveTo>
                    <a:pt x="1277" y="274"/>
                  </a:moveTo>
                  <a:cubicBezTo>
                    <a:pt x="1034" y="0"/>
                    <a:pt x="578" y="0"/>
                    <a:pt x="335" y="243"/>
                  </a:cubicBezTo>
                  <a:cubicBezTo>
                    <a:pt x="304" y="274"/>
                    <a:pt x="304" y="274"/>
                    <a:pt x="304" y="274"/>
                  </a:cubicBezTo>
                  <a:cubicBezTo>
                    <a:pt x="304" y="274"/>
                    <a:pt x="274" y="274"/>
                    <a:pt x="274" y="304"/>
                  </a:cubicBezTo>
                  <a:cubicBezTo>
                    <a:pt x="0" y="547"/>
                    <a:pt x="0" y="1003"/>
                    <a:pt x="274" y="1277"/>
                  </a:cubicBezTo>
                  <a:cubicBezTo>
                    <a:pt x="548" y="1550"/>
                    <a:pt x="973" y="1550"/>
                    <a:pt x="1247" y="1277"/>
                  </a:cubicBezTo>
                  <a:cubicBezTo>
                    <a:pt x="1247" y="1277"/>
                    <a:pt x="1247" y="1246"/>
                    <a:pt x="1247" y="1246"/>
                  </a:cubicBezTo>
                  <a:cubicBezTo>
                    <a:pt x="1277" y="1246"/>
                    <a:pt x="1277" y="1246"/>
                    <a:pt x="1277" y="1216"/>
                  </a:cubicBezTo>
                  <a:cubicBezTo>
                    <a:pt x="1551" y="973"/>
                    <a:pt x="1551" y="51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656050" y="2536800"/>
              <a:ext cx="41825" cy="41825"/>
            </a:xfrm>
            <a:custGeom>
              <a:avLst/>
              <a:gdLst/>
              <a:ahLst/>
              <a:cxnLst/>
              <a:rect l="l" t="t" r="r" b="b"/>
              <a:pathLst>
                <a:path w="1673" h="1673" extrusionOk="0">
                  <a:moveTo>
                    <a:pt x="1368" y="305"/>
                  </a:moveTo>
                  <a:cubicBezTo>
                    <a:pt x="1095" y="1"/>
                    <a:pt x="639" y="1"/>
                    <a:pt x="335" y="305"/>
                  </a:cubicBezTo>
                  <a:cubicBezTo>
                    <a:pt x="335" y="305"/>
                    <a:pt x="335" y="305"/>
                    <a:pt x="335" y="335"/>
                  </a:cubicBezTo>
                  <a:cubicBezTo>
                    <a:pt x="335" y="335"/>
                    <a:pt x="305" y="335"/>
                    <a:pt x="305" y="335"/>
                  </a:cubicBezTo>
                  <a:cubicBezTo>
                    <a:pt x="31" y="639"/>
                    <a:pt x="1" y="1095"/>
                    <a:pt x="305" y="1368"/>
                  </a:cubicBezTo>
                  <a:cubicBezTo>
                    <a:pt x="578" y="1672"/>
                    <a:pt x="1034" y="1672"/>
                    <a:pt x="1338" y="1368"/>
                  </a:cubicBezTo>
                  <a:cubicBezTo>
                    <a:pt x="1338" y="1368"/>
                    <a:pt x="1338" y="1368"/>
                    <a:pt x="1338" y="1368"/>
                  </a:cubicBezTo>
                  <a:cubicBezTo>
                    <a:pt x="1368" y="1338"/>
                    <a:pt x="1368" y="1338"/>
                    <a:pt x="1368" y="1338"/>
                  </a:cubicBezTo>
                  <a:cubicBezTo>
                    <a:pt x="1672" y="1064"/>
                    <a:pt x="1672" y="578"/>
                    <a:pt x="136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578550" y="2613550"/>
              <a:ext cx="41050" cy="41825"/>
            </a:xfrm>
            <a:custGeom>
              <a:avLst/>
              <a:gdLst/>
              <a:ahLst/>
              <a:cxnLst/>
              <a:rect l="l" t="t" r="r" b="b"/>
              <a:pathLst>
                <a:path w="1642" h="1673" extrusionOk="0">
                  <a:moveTo>
                    <a:pt x="1368" y="304"/>
                  </a:moveTo>
                  <a:cubicBezTo>
                    <a:pt x="1095" y="1"/>
                    <a:pt x="639" y="31"/>
                    <a:pt x="335" y="304"/>
                  </a:cubicBezTo>
                  <a:cubicBezTo>
                    <a:pt x="335" y="304"/>
                    <a:pt x="335" y="304"/>
                    <a:pt x="335" y="335"/>
                  </a:cubicBezTo>
                  <a:cubicBezTo>
                    <a:pt x="304" y="335"/>
                    <a:pt x="304" y="335"/>
                    <a:pt x="304" y="335"/>
                  </a:cubicBezTo>
                  <a:cubicBezTo>
                    <a:pt x="0" y="639"/>
                    <a:pt x="0" y="1095"/>
                    <a:pt x="274" y="1368"/>
                  </a:cubicBezTo>
                  <a:cubicBezTo>
                    <a:pt x="578" y="1642"/>
                    <a:pt x="1034" y="1672"/>
                    <a:pt x="1307" y="1368"/>
                  </a:cubicBezTo>
                  <a:cubicBezTo>
                    <a:pt x="1338" y="1368"/>
                    <a:pt x="1338" y="1368"/>
                    <a:pt x="1338" y="1368"/>
                  </a:cubicBezTo>
                  <a:cubicBezTo>
                    <a:pt x="1338" y="1338"/>
                    <a:pt x="1368" y="1338"/>
                    <a:pt x="1368" y="1338"/>
                  </a:cubicBezTo>
                  <a:cubicBezTo>
                    <a:pt x="1642" y="1064"/>
                    <a:pt x="1642" y="578"/>
                    <a:pt x="136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500275" y="2534525"/>
              <a:ext cx="44100" cy="44100"/>
            </a:xfrm>
            <a:custGeom>
              <a:avLst/>
              <a:gdLst/>
              <a:ahLst/>
              <a:cxnLst/>
              <a:rect l="l" t="t" r="r" b="b"/>
              <a:pathLst>
                <a:path w="1764" h="1764" extrusionOk="0">
                  <a:moveTo>
                    <a:pt x="1460" y="304"/>
                  </a:moveTo>
                  <a:cubicBezTo>
                    <a:pt x="1156" y="0"/>
                    <a:pt x="669" y="0"/>
                    <a:pt x="365" y="304"/>
                  </a:cubicBezTo>
                  <a:cubicBezTo>
                    <a:pt x="365" y="335"/>
                    <a:pt x="365" y="335"/>
                    <a:pt x="335" y="335"/>
                  </a:cubicBezTo>
                  <a:cubicBezTo>
                    <a:pt x="335" y="335"/>
                    <a:pt x="335" y="335"/>
                    <a:pt x="304" y="365"/>
                  </a:cubicBezTo>
                  <a:cubicBezTo>
                    <a:pt x="1" y="669"/>
                    <a:pt x="1" y="1155"/>
                    <a:pt x="304" y="1459"/>
                  </a:cubicBezTo>
                  <a:cubicBezTo>
                    <a:pt x="608" y="1763"/>
                    <a:pt x="1095" y="1763"/>
                    <a:pt x="1399" y="1459"/>
                  </a:cubicBezTo>
                  <a:cubicBezTo>
                    <a:pt x="1399" y="1459"/>
                    <a:pt x="1429" y="1429"/>
                    <a:pt x="1429" y="1429"/>
                  </a:cubicBezTo>
                  <a:cubicBezTo>
                    <a:pt x="1429" y="1429"/>
                    <a:pt x="1429" y="1429"/>
                    <a:pt x="1460" y="1399"/>
                  </a:cubicBezTo>
                  <a:cubicBezTo>
                    <a:pt x="1763" y="1125"/>
                    <a:pt x="1763" y="639"/>
                    <a:pt x="146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578550" y="2457775"/>
              <a:ext cx="43325" cy="44100"/>
            </a:xfrm>
            <a:custGeom>
              <a:avLst/>
              <a:gdLst/>
              <a:ahLst/>
              <a:cxnLst/>
              <a:rect l="l" t="t" r="r" b="b"/>
              <a:pathLst>
                <a:path w="1733" h="1764" extrusionOk="0">
                  <a:moveTo>
                    <a:pt x="1429" y="304"/>
                  </a:moveTo>
                  <a:cubicBezTo>
                    <a:pt x="1125" y="0"/>
                    <a:pt x="639" y="0"/>
                    <a:pt x="335" y="304"/>
                  </a:cubicBezTo>
                  <a:cubicBezTo>
                    <a:pt x="335" y="304"/>
                    <a:pt x="335" y="335"/>
                    <a:pt x="335" y="335"/>
                  </a:cubicBezTo>
                  <a:cubicBezTo>
                    <a:pt x="304" y="335"/>
                    <a:pt x="304" y="335"/>
                    <a:pt x="304" y="365"/>
                  </a:cubicBezTo>
                  <a:cubicBezTo>
                    <a:pt x="0" y="669"/>
                    <a:pt x="0" y="1155"/>
                    <a:pt x="304" y="1459"/>
                  </a:cubicBezTo>
                  <a:cubicBezTo>
                    <a:pt x="578" y="1763"/>
                    <a:pt x="1064" y="1763"/>
                    <a:pt x="1398" y="1459"/>
                  </a:cubicBezTo>
                  <a:cubicBezTo>
                    <a:pt x="1398" y="1459"/>
                    <a:pt x="1398" y="1429"/>
                    <a:pt x="1398" y="1429"/>
                  </a:cubicBezTo>
                  <a:cubicBezTo>
                    <a:pt x="1398" y="1429"/>
                    <a:pt x="1429" y="1429"/>
                    <a:pt x="1429" y="1399"/>
                  </a:cubicBezTo>
                  <a:cubicBezTo>
                    <a:pt x="1733" y="1125"/>
                    <a:pt x="1733" y="639"/>
                    <a:pt x="142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422775" y="2455500"/>
              <a:ext cx="45600" cy="46375"/>
            </a:xfrm>
            <a:custGeom>
              <a:avLst/>
              <a:gdLst/>
              <a:ahLst/>
              <a:cxnLst/>
              <a:rect l="l" t="t" r="r" b="b"/>
              <a:pathLst>
                <a:path w="1824" h="1855" extrusionOk="0">
                  <a:moveTo>
                    <a:pt x="1520" y="335"/>
                  </a:moveTo>
                  <a:cubicBezTo>
                    <a:pt x="1186" y="0"/>
                    <a:pt x="669" y="0"/>
                    <a:pt x="365" y="335"/>
                  </a:cubicBezTo>
                  <a:cubicBezTo>
                    <a:pt x="365" y="335"/>
                    <a:pt x="335" y="335"/>
                    <a:pt x="335" y="365"/>
                  </a:cubicBezTo>
                  <a:cubicBezTo>
                    <a:pt x="335" y="365"/>
                    <a:pt x="335" y="365"/>
                    <a:pt x="304" y="365"/>
                  </a:cubicBezTo>
                  <a:cubicBezTo>
                    <a:pt x="0" y="669"/>
                    <a:pt x="0" y="1216"/>
                    <a:pt x="304" y="1520"/>
                  </a:cubicBezTo>
                  <a:cubicBezTo>
                    <a:pt x="608" y="1854"/>
                    <a:pt x="1155" y="1854"/>
                    <a:pt x="1459" y="1520"/>
                  </a:cubicBezTo>
                  <a:cubicBezTo>
                    <a:pt x="1459" y="1520"/>
                    <a:pt x="1459" y="1520"/>
                    <a:pt x="1490" y="1520"/>
                  </a:cubicBezTo>
                  <a:cubicBezTo>
                    <a:pt x="1490" y="1490"/>
                    <a:pt x="1490" y="1490"/>
                    <a:pt x="1490" y="1490"/>
                  </a:cubicBezTo>
                  <a:cubicBezTo>
                    <a:pt x="1824" y="1186"/>
                    <a:pt x="182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500275" y="2378750"/>
              <a:ext cx="45625" cy="46375"/>
            </a:xfrm>
            <a:custGeom>
              <a:avLst/>
              <a:gdLst/>
              <a:ahLst/>
              <a:cxnLst/>
              <a:rect l="l" t="t" r="r" b="b"/>
              <a:pathLst>
                <a:path w="1825" h="1855" extrusionOk="0">
                  <a:moveTo>
                    <a:pt x="1520" y="335"/>
                  </a:moveTo>
                  <a:cubicBezTo>
                    <a:pt x="1216" y="0"/>
                    <a:pt x="700" y="0"/>
                    <a:pt x="365" y="335"/>
                  </a:cubicBezTo>
                  <a:cubicBezTo>
                    <a:pt x="365" y="335"/>
                    <a:pt x="365" y="335"/>
                    <a:pt x="335" y="365"/>
                  </a:cubicBezTo>
                  <a:cubicBezTo>
                    <a:pt x="335" y="365"/>
                    <a:pt x="335" y="365"/>
                    <a:pt x="335" y="365"/>
                  </a:cubicBezTo>
                  <a:cubicBezTo>
                    <a:pt x="1" y="699"/>
                    <a:pt x="1" y="1186"/>
                    <a:pt x="304" y="1520"/>
                  </a:cubicBezTo>
                  <a:cubicBezTo>
                    <a:pt x="639" y="1824"/>
                    <a:pt x="1156" y="1854"/>
                    <a:pt x="1460" y="1520"/>
                  </a:cubicBezTo>
                  <a:cubicBezTo>
                    <a:pt x="1490" y="1520"/>
                    <a:pt x="1490" y="1520"/>
                    <a:pt x="1490" y="1520"/>
                  </a:cubicBezTo>
                  <a:cubicBezTo>
                    <a:pt x="1490" y="1490"/>
                    <a:pt x="1490" y="1490"/>
                    <a:pt x="1520" y="1490"/>
                  </a:cubicBezTo>
                  <a:cubicBezTo>
                    <a:pt x="1824" y="1155"/>
                    <a:pt x="182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344500" y="2376475"/>
              <a:ext cx="47900" cy="48650"/>
            </a:xfrm>
            <a:custGeom>
              <a:avLst/>
              <a:gdLst/>
              <a:ahLst/>
              <a:cxnLst/>
              <a:rect l="l" t="t" r="r" b="b"/>
              <a:pathLst>
                <a:path w="1916" h="1946" extrusionOk="0">
                  <a:moveTo>
                    <a:pt x="1581" y="334"/>
                  </a:moveTo>
                  <a:cubicBezTo>
                    <a:pt x="1277" y="0"/>
                    <a:pt x="730" y="0"/>
                    <a:pt x="365" y="334"/>
                  </a:cubicBezTo>
                  <a:cubicBezTo>
                    <a:pt x="365" y="334"/>
                    <a:pt x="365" y="365"/>
                    <a:pt x="365" y="365"/>
                  </a:cubicBezTo>
                  <a:cubicBezTo>
                    <a:pt x="365" y="365"/>
                    <a:pt x="335" y="365"/>
                    <a:pt x="335" y="395"/>
                  </a:cubicBezTo>
                  <a:cubicBezTo>
                    <a:pt x="0" y="730"/>
                    <a:pt x="0" y="1246"/>
                    <a:pt x="335" y="1581"/>
                  </a:cubicBezTo>
                  <a:cubicBezTo>
                    <a:pt x="669" y="1945"/>
                    <a:pt x="1216" y="1945"/>
                    <a:pt x="1551" y="1611"/>
                  </a:cubicBezTo>
                  <a:cubicBezTo>
                    <a:pt x="1551" y="1611"/>
                    <a:pt x="1551" y="1581"/>
                    <a:pt x="1551" y="1581"/>
                  </a:cubicBezTo>
                  <a:cubicBezTo>
                    <a:pt x="1581" y="1581"/>
                    <a:pt x="1581" y="1581"/>
                    <a:pt x="1581" y="1550"/>
                  </a:cubicBezTo>
                  <a:cubicBezTo>
                    <a:pt x="1915" y="1216"/>
                    <a:pt x="1915" y="669"/>
                    <a:pt x="158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422000" y="2299725"/>
              <a:ext cx="48675" cy="48650"/>
            </a:xfrm>
            <a:custGeom>
              <a:avLst/>
              <a:gdLst/>
              <a:ahLst/>
              <a:cxnLst/>
              <a:rect l="l" t="t" r="r" b="b"/>
              <a:pathLst>
                <a:path w="1947" h="1946" extrusionOk="0">
                  <a:moveTo>
                    <a:pt x="1612" y="335"/>
                  </a:moveTo>
                  <a:cubicBezTo>
                    <a:pt x="1277" y="0"/>
                    <a:pt x="730" y="0"/>
                    <a:pt x="396" y="335"/>
                  </a:cubicBezTo>
                  <a:cubicBezTo>
                    <a:pt x="396" y="335"/>
                    <a:pt x="366" y="365"/>
                    <a:pt x="366" y="365"/>
                  </a:cubicBezTo>
                  <a:cubicBezTo>
                    <a:pt x="366" y="365"/>
                    <a:pt x="366" y="365"/>
                    <a:pt x="335" y="395"/>
                  </a:cubicBezTo>
                  <a:cubicBezTo>
                    <a:pt x="1" y="730"/>
                    <a:pt x="1" y="1246"/>
                    <a:pt x="335" y="1581"/>
                  </a:cubicBezTo>
                  <a:cubicBezTo>
                    <a:pt x="669" y="1945"/>
                    <a:pt x="1217" y="1945"/>
                    <a:pt x="1551" y="1611"/>
                  </a:cubicBezTo>
                  <a:cubicBezTo>
                    <a:pt x="1551" y="1611"/>
                    <a:pt x="1581" y="1581"/>
                    <a:pt x="1581" y="1581"/>
                  </a:cubicBezTo>
                  <a:cubicBezTo>
                    <a:pt x="1581" y="1581"/>
                    <a:pt x="1581" y="1581"/>
                    <a:pt x="1612" y="1550"/>
                  </a:cubicBezTo>
                  <a:cubicBezTo>
                    <a:pt x="1946" y="1216"/>
                    <a:pt x="1946" y="699"/>
                    <a:pt x="161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266225" y="2297425"/>
              <a:ext cx="50950" cy="50950"/>
            </a:xfrm>
            <a:custGeom>
              <a:avLst/>
              <a:gdLst/>
              <a:ahLst/>
              <a:cxnLst/>
              <a:rect l="l" t="t" r="r" b="b"/>
              <a:pathLst>
                <a:path w="2038" h="2038" extrusionOk="0">
                  <a:moveTo>
                    <a:pt x="1672" y="366"/>
                  </a:moveTo>
                  <a:cubicBezTo>
                    <a:pt x="1338" y="1"/>
                    <a:pt x="761" y="1"/>
                    <a:pt x="396" y="366"/>
                  </a:cubicBezTo>
                  <a:cubicBezTo>
                    <a:pt x="396" y="366"/>
                    <a:pt x="396" y="366"/>
                    <a:pt x="396" y="396"/>
                  </a:cubicBezTo>
                  <a:cubicBezTo>
                    <a:pt x="365" y="396"/>
                    <a:pt x="365" y="396"/>
                    <a:pt x="365" y="396"/>
                  </a:cubicBezTo>
                  <a:cubicBezTo>
                    <a:pt x="1" y="761"/>
                    <a:pt x="1" y="1308"/>
                    <a:pt x="365" y="1673"/>
                  </a:cubicBezTo>
                  <a:cubicBezTo>
                    <a:pt x="700" y="2037"/>
                    <a:pt x="1277" y="2037"/>
                    <a:pt x="1642" y="1673"/>
                  </a:cubicBezTo>
                  <a:cubicBezTo>
                    <a:pt x="1642" y="1673"/>
                    <a:pt x="1642" y="1673"/>
                    <a:pt x="1642" y="1673"/>
                  </a:cubicBezTo>
                  <a:cubicBezTo>
                    <a:pt x="1642" y="1642"/>
                    <a:pt x="1672" y="1642"/>
                    <a:pt x="1672" y="1642"/>
                  </a:cubicBezTo>
                  <a:cubicBezTo>
                    <a:pt x="2037" y="1278"/>
                    <a:pt x="2037" y="730"/>
                    <a:pt x="167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343750" y="2220700"/>
              <a:ext cx="50925" cy="50925"/>
            </a:xfrm>
            <a:custGeom>
              <a:avLst/>
              <a:gdLst/>
              <a:ahLst/>
              <a:cxnLst/>
              <a:rect l="l" t="t" r="r" b="b"/>
              <a:pathLst>
                <a:path w="2037" h="2037" extrusionOk="0">
                  <a:moveTo>
                    <a:pt x="1672" y="365"/>
                  </a:moveTo>
                  <a:cubicBezTo>
                    <a:pt x="1337" y="0"/>
                    <a:pt x="760" y="0"/>
                    <a:pt x="426" y="365"/>
                  </a:cubicBezTo>
                  <a:cubicBezTo>
                    <a:pt x="395" y="365"/>
                    <a:pt x="395" y="365"/>
                    <a:pt x="395" y="365"/>
                  </a:cubicBezTo>
                  <a:cubicBezTo>
                    <a:pt x="395" y="395"/>
                    <a:pt x="395" y="395"/>
                    <a:pt x="365" y="395"/>
                  </a:cubicBezTo>
                  <a:cubicBezTo>
                    <a:pt x="30" y="760"/>
                    <a:pt x="0" y="1307"/>
                    <a:pt x="365" y="1672"/>
                  </a:cubicBezTo>
                  <a:cubicBezTo>
                    <a:pt x="699" y="2037"/>
                    <a:pt x="1277" y="2037"/>
                    <a:pt x="1641" y="1672"/>
                  </a:cubicBezTo>
                  <a:cubicBezTo>
                    <a:pt x="1641" y="1672"/>
                    <a:pt x="1641" y="1672"/>
                    <a:pt x="1672" y="1672"/>
                  </a:cubicBezTo>
                  <a:cubicBezTo>
                    <a:pt x="1672" y="1641"/>
                    <a:pt x="1672" y="1641"/>
                    <a:pt x="1672" y="1641"/>
                  </a:cubicBezTo>
                  <a:cubicBezTo>
                    <a:pt x="2037" y="1277"/>
                    <a:pt x="2037" y="730"/>
                    <a:pt x="167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187950" y="2218400"/>
              <a:ext cx="53225" cy="53225"/>
            </a:xfrm>
            <a:custGeom>
              <a:avLst/>
              <a:gdLst/>
              <a:ahLst/>
              <a:cxnLst/>
              <a:rect l="l" t="t" r="r" b="b"/>
              <a:pathLst>
                <a:path w="2129" h="2129" extrusionOk="0">
                  <a:moveTo>
                    <a:pt x="1764" y="366"/>
                  </a:moveTo>
                  <a:cubicBezTo>
                    <a:pt x="1399" y="1"/>
                    <a:pt x="791" y="1"/>
                    <a:pt x="426" y="366"/>
                  </a:cubicBezTo>
                  <a:cubicBezTo>
                    <a:pt x="426" y="366"/>
                    <a:pt x="426" y="396"/>
                    <a:pt x="396" y="396"/>
                  </a:cubicBezTo>
                  <a:cubicBezTo>
                    <a:pt x="396" y="396"/>
                    <a:pt x="396" y="396"/>
                    <a:pt x="396" y="426"/>
                  </a:cubicBezTo>
                  <a:cubicBezTo>
                    <a:pt x="31" y="761"/>
                    <a:pt x="1" y="1369"/>
                    <a:pt x="396" y="1733"/>
                  </a:cubicBezTo>
                  <a:cubicBezTo>
                    <a:pt x="730" y="2098"/>
                    <a:pt x="1338" y="2129"/>
                    <a:pt x="1703" y="1764"/>
                  </a:cubicBezTo>
                  <a:cubicBezTo>
                    <a:pt x="1703" y="1733"/>
                    <a:pt x="1733" y="1733"/>
                    <a:pt x="1733" y="1733"/>
                  </a:cubicBezTo>
                  <a:cubicBezTo>
                    <a:pt x="1733" y="1733"/>
                    <a:pt x="1733" y="1733"/>
                    <a:pt x="1764" y="1703"/>
                  </a:cubicBezTo>
                  <a:cubicBezTo>
                    <a:pt x="2129" y="1338"/>
                    <a:pt x="2129" y="761"/>
                    <a:pt x="1764"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266225" y="2141650"/>
              <a:ext cx="52450" cy="53225"/>
            </a:xfrm>
            <a:custGeom>
              <a:avLst/>
              <a:gdLst/>
              <a:ahLst/>
              <a:cxnLst/>
              <a:rect l="l" t="t" r="r" b="b"/>
              <a:pathLst>
                <a:path w="2098" h="2129" extrusionOk="0">
                  <a:moveTo>
                    <a:pt x="1733" y="396"/>
                  </a:moveTo>
                  <a:cubicBezTo>
                    <a:pt x="1368" y="1"/>
                    <a:pt x="791" y="1"/>
                    <a:pt x="396" y="366"/>
                  </a:cubicBezTo>
                  <a:cubicBezTo>
                    <a:pt x="396" y="366"/>
                    <a:pt x="396" y="396"/>
                    <a:pt x="396" y="396"/>
                  </a:cubicBezTo>
                  <a:cubicBezTo>
                    <a:pt x="396" y="396"/>
                    <a:pt x="365" y="396"/>
                    <a:pt x="365" y="396"/>
                  </a:cubicBezTo>
                  <a:cubicBezTo>
                    <a:pt x="1" y="791"/>
                    <a:pt x="1" y="1369"/>
                    <a:pt x="365" y="1733"/>
                  </a:cubicBezTo>
                  <a:cubicBezTo>
                    <a:pt x="730" y="2129"/>
                    <a:pt x="1308" y="2129"/>
                    <a:pt x="1703" y="1764"/>
                  </a:cubicBezTo>
                  <a:cubicBezTo>
                    <a:pt x="1703" y="1733"/>
                    <a:pt x="1703" y="1733"/>
                    <a:pt x="1703" y="1733"/>
                  </a:cubicBezTo>
                  <a:cubicBezTo>
                    <a:pt x="1733" y="1733"/>
                    <a:pt x="1733" y="1733"/>
                    <a:pt x="1733" y="1703"/>
                  </a:cubicBezTo>
                  <a:cubicBezTo>
                    <a:pt x="2098" y="1338"/>
                    <a:pt x="2098" y="761"/>
                    <a:pt x="1733"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187950" y="2062625"/>
              <a:ext cx="55500" cy="55500"/>
            </a:xfrm>
            <a:custGeom>
              <a:avLst/>
              <a:gdLst/>
              <a:ahLst/>
              <a:cxnLst/>
              <a:rect l="l" t="t" r="r" b="b"/>
              <a:pathLst>
                <a:path w="2220" h="2220" extrusionOk="0">
                  <a:moveTo>
                    <a:pt x="1825" y="396"/>
                  </a:moveTo>
                  <a:cubicBezTo>
                    <a:pt x="1460" y="1"/>
                    <a:pt x="822" y="1"/>
                    <a:pt x="426" y="396"/>
                  </a:cubicBezTo>
                  <a:cubicBezTo>
                    <a:pt x="426" y="396"/>
                    <a:pt x="426" y="396"/>
                    <a:pt x="426" y="396"/>
                  </a:cubicBezTo>
                  <a:cubicBezTo>
                    <a:pt x="396" y="426"/>
                    <a:pt x="396" y="426"/>
                    <a:pt x="396" y="426"/>
                  </a:cubicBezTo>
                  <a:cubicBezTo>
                    <a:pt x="1" y="821"/>
                    <a:pt x="1" y="1429"/>
                    <a:pt x="396" y="1824"/>
                  </a:cubicBezTo>
                  <a:cubicBezTo>
                    <a:pt x="761" y="2220"/>
                    <a:pt x="1399" y="2220"/>
                    <a:pt x="1764" y="1824"/>
                  </a:cubicBezTo>
                  <a:cubicBezTo>
                    <a:pt x="1794" y="1824"/>
                    <a:pt x="1794" y="1824"/>
                    <a:pt x="1794" y="1794"/>
                  </a:cubicBezTo>
                  <a:cubicBezTo>
                    <a:pt x="1794" y="1794"/>
                    <a:pt x="1825" y="1794"/>
                    <a:pt x="1825" y="1794"/>
                  </a:cubicBezTo>
                  <a:cubicBezTo>
                    <a:pt x="2220" y="1399"/>
                    <a:pt x="2220" y="791"/>
                    <a:pt x="1825"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1749550" y="3722225"/>
              <a:ext cx="6850" cy="6875"/>
            </a:xfrm>
            <a:custGeom>
              <a:avLst/>
              <a:gdLst/>
              <a:ahLst/>
              <a:cxnLst/>
              <a:rect l="l" t="t" r="r" b="b"/>
              <a:pathLst>
                <a:path w="274" h="275" extrusionOk="0">
                  <a:moveTo>
                    <a:pt x="243" y="31"/>
                  </a:moveTo>
                  <a:cubicBezTo>
                    <a:pt x="213" y="1"/>
                    <a:pt x="122" y="1"/>
                    <a:pt x="91" y="61"/>
                  </a:cubicBezTo>
                  <a:cubicBezTo>
                    <a:pt x="91" y="61"/>
                    <a:pt x="91" y="61"/>
                    <a:pt x="61" y="61"/>
                  </a:cubicBezTo>
                  <a:cubicBezTo>
                    <a:pt x="61" y="92"/>
                    <a:pt x="61" y="92"/>
                    <a:pt x="61" y="92"/>
                  </a:cubicBezTo>
                  <a:cubicBezTo>
                    <a:pt x="0" y="122"/>
                    <a:pt x="0" y="183"/>
                    <a:pt x="30" y="244"/>
                  </a:cubicBezTo>
                  <a:cubicBezTo>
                    <a:pt x="91" y="274"/>
                    <a:pt x="152" y="274"/>
                    <a:pt x="213" y="244"/>
                  </a:cubicBezTo>
                  <a:cubicBezTo>
                    <a:pt x="213" y="244"/>
                    <a:pt x="213" y="213"/>
                    <a:pt x="213" y="213"/>
                  </a:cubicBezTo>
                  <a:cubicBezTo>
                    <a:pt x="213" y="213"/>
                    <a:pt x="243" y="213"/>
                    <a:pt x="243" y="213"/>
                  </a:cubicBezTo>
                  <a:cubicBezTo>
                    <a:pt x="274" y="153"/>
                    <a:pt x="274" y="92"/>
                    <a:pt x="24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1672025" y="3798975"/>
              <a:ext cx="6875" cy="6875"/>
            </a:xfrm>
            <a:custGeom>
              <a:avLst/>
              <a:gdLst/>
              <a:ahLst/>
              <a:cxnLst/>
              <a:rect l="l" t="t" r="r" b="b"/>
              <a:pathLst>
                <a:path w="275" h="275" extrusionOk="0">
                  <a:moveTo>
                    <a:pt x="244" y="31"/>
                  </a:moveTo>
                  <a:cubicBezTo>
                    <a:pt x="183" y="1"/>
                    <a:pt x="122" y="1"/>
                    <a:pt x="92" y="31"/>
                  </a:cubicBezTo>
                  <a:cubicBezTo>
                    <a:pt x="61" y="61"/>
                    <a:pt x="61" y="61"/>
                    <a:pt x="61" y="61"/>
                  </a:cubicBezTo>
                  <a:cubicBezTo>
                    <a:pt x="61" y="92"/>
                    <a:pt x="61" y="92"/>
                    <a:pt x="31" y="92"/>
                  </a:cubicBezTo>
                  <a:cubicBezTo>
                    <a:pt x="1" y="122"/>
                    <a:pt x="1" y="183"/>
                    <a:pt x="31" y="244"/>
                  </a:cubicBezTo>
                  <a:cubicBezTo>
                    <a:pt x="92" y="274"/>
                    <a:pt x="153" y="274"/>
                    <a:pt x="183" y="244"/>
                  </a:cubicBezTo>
                  <a:cubicBezTo>
                    <a:pt x="183" y="244"/>
                    <a:pt x="183" y="213"/>
                    <a:pt x="213" y="213"/>
                  </a:cubicBezTo>
                  <a:cubicBezTo>
                    <a:pt x="213" y="213"/>
                    <a:pt x="213" y="213"/>
                    <a:pt x="244" y="183"/>
                  </a:cubicBezTo>
                  <a:cubicBezTo>
                    <a:pt x="274" y="153"/>
                    <a:pt x="274" y="9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1593750" y="3719950"/>
              <a:ext cx="9150" cy="9150"/>
            </a:xfrm>
            <a:custGeom>
              <a:avLst/>
              <a:gdLst/>
              <a:ahLst/>
              <a:cxnLst/>
              <a:rect l="l" t="t" r="r" b="b"/>
              <a:pathLst>
                <a:path w="366" h="366" extrusionOk="0">
                  <a:moveTo>
                    <a:pt x="335" y="61"/>
                  </a:moveTo>
                  <a:cubicBezTo>
                    <a:pt x="274" y="0"/>
                    <a:pt x="153" y="0"/>
                    <a:pt x="92" y="61"/>
                  </a:cubicBezTo>
                  <a:cubicBezTo>
                    <a:pt x="92" y="61"/>
                    <a:pt x="92" y="92"/>
                    <a:pt x="92" y="92"/>
                  </a:cubicBezTo>
                  <a:cubicBezTo>
                    <a:pt x="92" y="92"/>
                    <a:pt x="62" y="92"/>
                    <a:pt x="62" y="92"/>
                  </a:cubicBezTo>
                  <a:cubicBezTo>
                    <a:pt x="1" y="152"/>
                    <a:pt x="1" y="244"/>
                    <a:pt x="62" y="304"/>
                  </a:cubicBezTo>
                  <a:cubicBezTo>
                    <a:pt x="123" y="365"/>
                    <a:pt x="214" y="365"/>
                    <a:pt x="274" y="304"/>
                  </a:cubicBezTo>
                  <a:cubicBezTo>
                    <a:pt x="274" y="304"/>
                    <a:pt x="274" y="304"/>
                    <a:pt x="274" y="274"/>
                  </a:cubicBezTo>
                  <a:cubicBezTo>
                    <a:pt x="305" y="274"/>
                    <a:pt x="305" y="274"/>
                    <a:pt x="305" y="274"/>
                  </a:cubicBezTo>
                  <a:cubicBezTo>
                    <a:pt x="366" y="213"/>
                    <a:pt x="36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1671275" y="3643200"/>
              <a:ext cx="9900" cy="9150"/>
            </a:xfrm>
            <a:custGeom>
              <a:avLst/>
              <a:gdLst/>
              <a:ahLst/>
              <a:cxnLst/>
              <a:rect l="l" t="t" r="r" b="b"/>
              <a:pathLst>
                <a:path w="396" h="366" extrusionOk="0">
                  <a:moveTo>
                    <a:pt x="335" y="61"/>
                  </a:moveTo>
                  <a:cubicBezTo>
                    <a:pt x="274" y="1"/>
                    <a:pt x="183" y="1"/>
                    <a:pt x="122" y="61"/>
                  </a:cubicBezTo>
                  <a:cubicBezTo>
                    <a:pt x="91" y="61"/>
                    <a:pt x="91" y="61"/>
                    <a:pt x="91" y="92"/>
                  </a:cubicBezTo>
                  <a:cubicBezTo>
                    <a:pt x="91" y="92"/>
                    <a:pt x="91" y="92"/>
                    <a:pt x="61" y="92"/>
                  </a:cubicBezTo>
                  <a:cubicBezTo>
                    <a:pt x="0" y="153"/>
                    <a:pt x="0" y="244"/>
                    <a:pt x="61" y="304"/>
                  </a:cubicBezTo>
                  <a:cubicBezTo>
                    <a:pt x="122" y="365"/>
                    <a:pt x="213" y="365"/>
                    <a:pt x="274" y="304"/>
                  </a:cubicBezTo>
                  <a:cubicBezTo>
                    <a:pt x="304" y="304"/>
                    <a:pt x="304" y="304"/>
                    <a:pt x="304" y="274"/>
                  </a:cubicBezTo>
                  <a:cubicBezTo>
                    <a:pt x="304" y="274"/>
                    <a:pt x="304" y="274"/>
                    <a:pt x="335" y="274"/>
                  </a:cubicBezTo>
                  <a:cubicBezTo>
                    <a:pt x="395" y="213"/>
                    <a:pt x="395"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1515500" y="3640925"/>
              <a:ext cx="12175" cy="11425"/>
            </a:xfrm>
            <a:custGeom>
              <a:avLst/>
              <a:gdLst/>
              <a:ahLst/>
              <a:cxnLst/>
              <a:rect l="l" t="t" r="r" b="b"/>
              <a:pathLst>
                <a:path w="487" h="457" extrusionOk="0">
                  <a:moveTo>
                    <a:pt x="395" y="61"/>
                  </a:moveTo>
                  <a:cubicBezTo>
                    <a:pt x="335" y="0"/>
                    <a:pt x="213" y="0"/>
                    <a:pt x="122" y="61"/>
                  </a:cubicBezTo>
                  <a:cubicBezTo>
                    <a:pt x="122" y="92"/>
                    <a:pt x="122" y="92"/>
                    <a:pt x="122" y="92"/>
                  </a:cubicBezTo>
                  <a:cubicBezTo>
                    <a:pt x="122" y="122"/>
                    <a:pt x="91" y="92"/>
                    <a:pt x="91" y="122"/>
                  </a:cubicBezTo>
                  <a:cubicBezTo>
                    <a:pt x="0" y="183"/>
                    <a:pt x="0" y="304"/>
                    <a:pt x="91" y="395"/>
                  </a:cubicBezTo>
                  <a:cubicBezTo>
                    <a:pt x="152" y="456"/>
                    <a:pt x="274" y="456"/>
                    <a:pt x="365" y="395"/>
                  </a:cubicBezTo>
                  <a:cubicBezTo>
                    <a:pt x="365" y="365"/>
                    <a:pt x="365" y="365"/>
                    <a:pt x="365" y="365"/>
                  </a:cubicBezTo>
                  <a:cubicBezTo>
                    <a:pt x="365" y="365"/>
                    <a:pt x="395" y="365"/>
                    <a:pt x="395" y="335"/>
                  </a:cubicBezTo>
                  <a:cubicBezTo>
                    <a:pt x="487" y="274"/>
                    <a:pt x="487" y="152"/>
                    <a:pt x="39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1593750" y="3564175"/>
              <a:ext cx="11425" cy="11425"/>
            </a:xfrm>
            <a:custGeom>
              <a:avLst/>
              <a:gdLst/>
              <a:ahLst/>
              <a:cxnLst/>
              <a:rect l="l" t="t" r="r" b="b"/>
              <a:pathLst>
                <a:path w="457" h="457" extrusionOk="0">
                  <a:moveTo>
                    <a:pt x="396" y="92"/>
                  </a:moveTo>
                  <a:cubicBezTo>
                    <a:pt x="305" y="0"/>
                    <a:pt x="183" y="0"/>
                    <a:pt x="123" y="61"/>
                  </a:cubicBezTo>
                  <a:cubicBezTo>
                    <a:pt x="92" y="92"/>
                    <a:pt x="92" y="92"/>
                    <a:pt x="92" y="92"/>
                  </a:cubicBezTo>
                  <a:cubicBezTo>
                    <a:pt x="92" y="122"/>
                    <a:pt x="62" y="122"/>
                    <a:pt x="62" y="122"/>
                  </a:cubicBezTo>
                  <a:cubicBezTo>
                    <a:pt x="1" y="183"/>
                    <a:pt x="1" y="304"/>
                    <a:pt x="62" y="396"/>
                  </a:cubicBezTo>
                  <a:cubicBezTo>
                    <a:pt x="153" y="456"/>
                    <a:pt x="274" y="456"/>
                    <a:pt x="335" y="396"/>
                  </a:cubicBezTo>
                  <a:cubicBezTo>
                    <a:pt x="335" y="396"/>
                    <a:pt x="335" y="365"/>
                    <a:pt x="335" y="365"/>
                  </a:cubicBezTo>
                  <a:cubicBezTo>
                    <a:pt x="366" y="365"/>
                    <a:pt x="366" y="365"/>
                    <a:pt x="396" y="335"/>
                  </a:cubicBezTo>
                  <a:cubicBezTo>
                    <a:pt x="457" y="274"/>
                    <a:pt x="457" y="152"/>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1437225" y="3561900"/>
              <a:ext cx="14450" cy="13700"/>
            </a:xfrm>
            <a:custGeom>
              <a:avLst/>
              <a:gdLst/>
              <a:ahLst/>
              <a:cxnLst/>
              <a:rect l="l" t="t" r="r" b="b"/>
              <a:pathLst>
                <a:path w="578" h="548" extrusionOk="0">
                  <a:moveTo>
                    <a:pt x="487" y="91"/>
                  </a:moveTo>
                  <a:cubicBezTo>
                    <a:pt x="396" y="0"/>
                    <a:pt x="244" y="0"/>
                    <a:pt x="152" y="91"/>
                  </a:cubicBezTo>
                  <a:cubicBezTo>
                    <a:pt x="152" y="91"/>
                    <a:pt x="152" y="91"/>
                    <a:pt x="122" y="122"/>
                  </a:cubicBezTo>
                  <a:cubicBezTo>
                    <a:pt x="122" y="122"/>
                    <a:pt x="122" y="122"/>
                    <a:pt x="122" y="122"/>
                  </a:cubicBezTo>
                  <a:cubicBezTo>
                    <a:pt x="31" y="213"/>
                    <a:pt x="0" y="365"/>
                    <a:pt x="122" y="456"/>
                  </a:cubicBezTo>
                  <a:cubicBezTo>
                    <a:pt x="213" y="547"/>
                    <a:pt x="365" y="547"/>
                    <a:pt x="456" y="456"/>
                  </a:cubicBezTo>
                  <a:cubicBezTo>
                    <a:pt x="456" y="456"/>
                    <a:pt x="456" y="456"/>
                    <a:pt x="456" y="426"/>
                  </a:cubicBezTo>
                  <a:cubicBezTo>
                    <a:pt x="456" y="426"/>
                    <a:pt x="487" y="426"/>
                    <a:pt x="487" y="426"/>
                  </a:cubicBezTo>
                  <a:cubicBezTo>
                    <a:pt x="578" y="335"/>
                    <a:pt x="578" y="183"/>
                    <a:pt x="48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1515500" y="3485150"/>
              <a:ext cx="13700" cy="13700"/>
            </a:xfrm>
            <a:custGeom>
              <a:avLst/>
              <a:gdLst/>
              <a:ahLst/>
              <a:cxnLst/>
              <a:rect l="l" t="t" r="r" b="b"/>
              <a:pathLst>
                <a:path w="548" h="548" extrusionOk="0">
                  <a:moveTo>
                    <a:pt x="456" y="91"/>
                  </a:moveTo>
                  <a:cubicBezTo>
                    <a:pt x="365" y="0"/>
                    <a:pt x="213" y="0"/>
                    <a:pt x="122" y="91"/>
                  </a:cubicBezTo>
                  <a:cubicBezTo>
                    <a:pt x="122" y="91"/>
                    <a:pt x="122" y="91"/>
                    <a:pt x="122" y="122"/>
                  </a:cubicBezTo>
                  <a:cubicBezTo>
                    <a:pt x="91" y="122"/>
                    <a:pt x="91" y="122"/>
                    <a:pt x="91" y="122"/>
                  </a:cubicBezTo>
                  <a:cubicBezTo>
                    <a:pt x="0" y="213"/>
                    <a:pt x="0" y="365"/>
                    <a:pt x="91" y="456"/>
                  </a:cubicBezTo>
                  <a:cubicBezTo>
                    <a:pt x="183" y="547"/>
                    <a:pt x="335" y="547"/>
                    <a:pt x="426" y="456"/>
                  </a:cubicBezTo>
                  <a:cubicBezTo>
                    <a:pt x="426" y="456"/>
                    <a:pt x="426" y="456"/>
                    <a:pt x="426" y="426"/>
                  </a:cubicBezTo>
                  <a:cubicBezTo>
                    <a:pt x="456" y="426"/>
                    <a:pt x="456" y="426"/>
                    <a:pt x="456" y="426"/>
                  </a:cubicBezTo>
                  <a:cubicBezTo>
                    <a:pt x="547" y="335"/>
                    <a:pt x="547" y="183"/>
                    <a:pt x="45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1359725" y="3482875"/>
              <a:ext cx="15975" cy="15975"/>
            </a:xfrm>
            <a:custGeom>
              <a:avLst/>
              <a:gdLst/>
              <a:ahLst/>
              <a:cxnLst/>
              <a:rect l="l" t="t" r="r" b="b"/>
              <a:pathLst>
                <a:path w="639" h="639" extrusionOk="0">
                  <a:moveTo>
                    <a:pt x="547" y="91"/>
                  </a:moveTo>
                  <a:cubicBezTo>
                    <a:pt x="426" y="0"/>
                    <a:pt x="274" y="0"/>
                    <a:pt x="152" y="91"/>
                  </a:cubicBezTo>
                  <a:cubicBezTo>
                    <a:pt x="152" y="122"/>
                    <a:pt x="152" y="122"/>
                    <a:pt x="122" y="122"/>
                  </a:cubicBezTo>
                  <a:cubicBezTo>
                    <a:pt x="122" y="122"/>
                    <a:pt x="122" y="122"/>
                    <a:pt x="91" y="152"/>
                  </a:cubicBezTo>
                  <a:cubicBezTo>
                    <a:pt x="0" y="243"/>
                    <a:pt x="0" y="426"/>
                    <a:pt x="91" y="547"/>
                  </a:cubicBezTo>
                  <a:cubicBezTo>
                    <a:pt x="213" y="638"/>
                    <a:pt x="395" y="638"/>
                    <a:pt x="486" y="547"/>
                  </a:cubicBezTo>
                  <a:cubicBezTo>
                    <a:pt x="517" y="517"/>
                    <a:pt x="517" y="517"/>
                    <a:pt x="517" y="517"/>
                  </a:cubicBezTo>
                  <a:cubicBezTo>
                    <a:pt x="517" y="517"/>
                    <a:pt x="547" y="517"/>
                    <a:pt x="547" y="486"/>
                  </a:cubicBezTo>
                  <a:cubicBezTo>
                    <a:pt x="638" y="395"/>
                    <a:pt x="638" y="213"/>
                    <a:pt x="54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1437225" y="3406125"/>
              <a:ext cx="16750" cy="15975"/>
            </a:xfrm>
            <a:custGeom>
              <a:avLst/>
              <a:gdLst/>
              <a:ahLst/>
              <a:cxnLst/>
              <a:rect l="l" t="t" r="r" b="b"/>
              <a:pathLst>
                <a:path w="670" h="639" extrusionOk="0">
                  <a:moveTo>
                    <a:pt x="548" y="91"/>
                  </a:moveTo>
                  <a:cubicBezTo>
                    <a:pt x="456" y="0"/>
                    <a:pt x="274" y="0"/>
                    <a:pt x="152" y="91"/>
                  </a:cubicBezTo>
                  <a:cubicBezTo>
                    <a:pt x="152" y="122"/>
                    <a:pt x="152" y="122"/>
                    <a:pt x="152" y="122"/>
                  </a:cubicBezTo>
                  <a:cubicBezTo>
                    <a:pt x="122" y="122"/>
                    <a:pt x="122" y="122"/>
                    <a:pt x="122" y="152"/>
                  </a:cubicBezTo>
                  <a:cubicBezTo>
                    <a:pt x="0" y="243"/>
                    <a:pt x="0" y="426"/>
                    <a:pt x="122" y="547"/>
                  </a:cubicBezTo>
                  <a:cubicBezTo>
                    <a:pt x="213" y="638"/>
                    <a:pt x="396" y="638"/>
                    <a:pt x="517" y="547"/>
                  </a:cubicBezTo>
                  <a:cubicBezTo>
                    <a:pt x="517" y="517"/>
                    <a:pt x="517" y="517"/>
                    <a:pt x="517" y="517"/>
                  </a:cubicBezTo>
                  <a:cubicBezTo>
                    <a:pt x="548" y="517"/>
                    <a:pt x="548" y="517"/>
                    <a:pt x="548" y="486"/>
                  </a:cubicBezTo>
                  <a:cubicBezTo>
                    <a:pt x="669" y="395"/>
                    <a:pt x="669" y="213"/>
                    <a:pt x="548"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1358950" y="3327075"/>
              <a:ext cx="19025" cy="18275"/>
            </a:xfrm>
            <a:custGeom>
              <a:avLst/>
              <a:gdLst/>
              <a:ahLst/>
              <a:cxnLst/>
              <a:rect l="l" t="t" r="r" b="b"/>
              <a:pathLst>
                <a:path w="761" h="731" extrusionOk="0">
                  <a:moveTo>
                    <a:pt x="639" y="123"/>
                  </a:moveTo>
                  <a:cubicBezTo>
                    <a:pt x="517" y="1"/>
                    <a:pt x="305" y="1"/>
                    <a:pt x="183" y="123"/>
                  </a:cubicBezTo>
                  <a:cubicBezTo>
                    <a:pt x="183" y="123"/>
                    <a:pt x="183" y="123"/>
                    <a:pt x="153" y="153"/>
                  </a:cubicBezTo>
                  <a:cubicBezTo>
                    <a:pt x="153" y="153"/>
                    <a:pt x="153" y="153"/>
                    <a:pt x="153" y="153"/>
                  </a:cubicBezTo>
                  <a:cubicBezTo>
                    <a:pt x="1" y="275"/>
                    <a:pt x="1" y="487"/>
                    <a:pt x="122" y="609"/>
                  </a:cubicBezTo>
                  <a:cubicBezTo>
                    <a:pt x="274" y="730"/>
                    <a:pt x="457" y="730"/>
                    <a:pt x="609" y="609"/>
                  </a:cubicBezTo>
                  <a:cubicBezTo>
                    <a:pt x="609" y="609"/>
                    <a:pt x="609" y="609"/>
                    <a:pt x="609" y="578"/>
                  </a:cubicBezTo>
                  <a:cubicBezTo>
                    <a:pt x="609" y="578"/>
                    <a:pt x="639" y="578"/>
                    <a:pt x="639" y="578"/>
                  </a:cubicBezTo>
                  <a:cubicBezTo>
                    <a:pt x="761" y="457"/>
                    <a:pt x="761" y="244"/>
                    <a:pt x="639"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1281450" y="3403825"/>
              <a:ext cx="19025" cy="18275"/>
            </a:xfrm>
            <a:custGeom>
              <a:avLst/>
              <a:gdLst/>
              <a:ahLst/>
              <a:cxnLst/>
              <a:rect l="l" t="t" r="r" b="b"/>
              <a:pathLst>
                <a:path w="761" h="731" extrusionOk="0">
                  <a:moveTo>
                    <a:pt x="639" y="123"/>
                  </a:moveTo>
                  <a:cubicBezTo>
                    <a:pt x="517" y="1"/>
                    <a:pt x="304" y="1"/>
                    <a:pt x="183" y="123"/>
                  </a:cubicBezTo>
                  <a:cubicBezTo>
                    <a:pt x="152" y="123"/>
                    <a:pt x="152" y="123"/>
                    <a:pt x="152" y="123"/>
                  </a:cubicBezTo>
                  <a:cubicBezTo>
                    <a:pt x="152" y="153"/>
                    <a:pt x="122" y="153"/>
                    <a:pt x="122" y="153"/>
                  </a:cubicBezTo>
                  <a:cubicBezTo>
                    <a:pt x="0" y="274"/>
                    <a:pt x="0" y="487"/>
                    <a:pt x="122" y="609"/>
                  </a:cubicBezTo>
                  <a:cubicBezTo>
                    <a:pt x="243" y="730"/>
                    <a:pt x="456" y="730"/>
                    <a:pt x="578" y="609"/>
                  </a:cubicBezTo>
                  <a:cubicBezTo>
                    <a:pt x="578" y="609"/>
                    <a:pt x="608" y="609"/>
                    <a:pt x="608" y="578"/>
                  </a:cubicBezTo>
                  <a:cubicBezTo>
                    <a:pt x="608" y="578"/>
                    <a:pt x="608" y="578"/>
                    <a:pt x="639" y="578"/>
                  </a:cubicBezTo>
                  <a:cubicBezTo>
                    <a:pt x="760" y="457"/>
                    <a:pt x="760" y="244"/>
                    <a:pt x="639"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1203175" y="3324800"/>
              <a:ext cx="21300" cy="20550"/>
            </a:xfrm>
            <a:custGeom>
              <a:avLst/>
              <a:gdLst/>
              <a:ahLst/>
              <a:cxnLst/>
              <a:rect l="l" t="t" r="r" b="b"/>
              <a:pathLst>
                <a:path w="852" h="822" extrusionOk="0">
                  <a:moveTo>
                    <a:pt x="730" y="122"/>
                  </a:moveTo>
                  <a:cubicBezTo>
                    <a:pt x="578" y="1"/>
                    <a:pt x="335" y="1"/>
                    <a:pt x="183" y="122"/>
                  </a:cubicBezTo>
                  <a:cubicBezTo>
                    <a:pt x="183" y="122"/>
                    <a:pt x="183" y="153"/>
                    <a:pt x="183" y="153"/>
                  </a:cubicBezTo>
                  <a:cubicBezTo>
                    <a:pt x="183" y="153"/>
                    <a:pt x="153" y="153"/>
                    <a:pt x="153" y="183"/>
                  </a:cubicBezTo>
                  <a:cubicBezTo>
                    <a:pt x="1" y="305"/>
                    <a:pt x="1" y="548"/>
                    <a:pt x="153" y="700"/>
                  </a:cubicBezTo>
                  <a:cubicBezTo>
                    <a:pt x="305" y="821"/>
                    <a:pt x="517" y="821"/>
                    <a:pt x="669" y="700"/>
                  </a:cubicBezTo>
                  <a:cubicBezTo>
                    <a:pt x="669" y="669"/>
                    <a:pt x="669" y="669"/>
                    <a:pt x="700" y="669"/>
                  </a:cubicBezTo>
                  <a:cubicBezTo>
                    <a:pt x="700" y="669"/>
                    <a:pt x="700" y="669"/>
                    <a:pt x="700" y="639"/>
                  </a:cubicBezTo>
                  <a:cubicBezTo>
                    <a:pt x="852" y="518"/>
                    <a:pt x="852" y="274"/>
                    <a:pt x="730"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1281450" y="3248050"/>
              <a:ext cx="20525" cy="20550"/>
            </a:xfrm>
            <a:custGeom>
              <a:avLst/>
              <a:gdLst/>
              <a:ahLst/>
              <a:cxnLst/>
              <a:rect l="l" t="t" r="r" b="b"/>
              <a:pathLst>
                <a:path w="821" h="822" extrusionOk="0">
                  <a:moveTo>
                    <a:pt x="699" y="122"/>
                  </a:moveTo>
                  <a:cubicBezTo>
                    <a:pt x="547" y="1"/>
                    <a:pt x="335" y="1"/>
                    <a:pt x="183" y="122"/>
                  </a:cubicBezTo>
                  <a:cubicBezTo>
                    <a:pt x="183" y="122"/>
                    <a:pt x="183" y="153"/>
                    <a:pt x="152" y="153"/>
                  </a:cubicBezTo>
                  <a:cubicBezTo>
                    <a:pt x="152" y="153"/>
                    <a:pt x="152" y="153"/>
                    <a:pt x="122" y="183"/>
                  </a:cubicBezTo>
                  <a:cubicBezTo>
                    <a:pt x="0" y="305"/>
                    <a:pt x="0" y="548"/>
                    <a:pt x="122" y="700"/>
                  </a:cubicBezTo>
                  <a:cubicBezTo>
                    <a:pt x="274" y="822"/>
                    <a:pt x="517" y="822"/>
                    <a:pt x="639" y="700"/>
                  </a:cubicBezTo>
                  <a:cubicBezTo>
                    <a:pt x="669" y="670"/>
                    <a:pt x="669" y="670"/>
                    <a:pt x="669" y="670"/>
                  </a:cubicBezTo>
                  <a:cubicBezTo>
                    <a:pt x="669" y="670"/>
                    <a:pt x="699" y="670"/>
                    <a:pt x="699" y="639"/>
                  </a:cubicBezTo>
                  <a:cubicBezTo>
                    <a:pt x="821" y="518"/>
                    <a:pt x="821" y="274"/>
                    <a:pt x="69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1125675" y="3245025"/>
              <a:ext cx="23575" cy="23575"/>
            </a:xfrm>
            <a:custGeom>
              <a:avLst/>
              <a:gdLst/>
              <a:ahLst/>
              <a:cxnLst/>
              <a:rect l="l" t="t" r="r" b="b"/>
              <a:pathLst>
                <a:path w="943" h="943" extrusionOk="0">
                  <a:moveTo>
                    <a:pt x="760" y="183"/>
                  </a:moveTo>
                  <a:cubicBezTo>
                    <a:pt x="608" y="0"/>
                    <a:pt x="365" y="0"/>
                    <a:pt x="183" y="183"/>
                  </a:cubicBezTo>
                  <a:cubicBezTo>
                    <a:pt x="183" y="183"/>
                    <a:pt x="183" y="183"/>
                    <a:pt x="183" y="183"/>
                  </a:cubicBezTo>
                  <a:cubicBezTo>
                    <a:pt x="152" y="213"/>
                    <a:pt x="152" y="213"/>
                    <a:pt x="152" y="213"/>
                  </a:cubicBezTo>
                  <a:cubicBezTo>
                    <a:pt x="0" y="365"/>
                    <a:pt x="0" y="639"/>
                    <a:pt x="152" y="791"/>
                  </a:cubicBezTo>
                  <a:cubicBezTo>
                    <a:pt x="304" y="943"/>
                    <a:pt x="578" y="943"/>
                    <a:pt x="730" y="791"/>
                  </a:cubicBezTo>
                  <a:cubicBezTo>
                    <a:pt x="730" y="791"/>
                    <a:pt x="730" y="791"/>
                    <a:pt x="730" y="760"/>
                  </a:cubicBezTo>
                  <a:cubicBezTo>
                    <a:pt x="760" y="760"/>
                    <a:pt x="760" y="760"/>
                    <a:pt x="760" y="760"/>
                  </a:cubicBezTo>
                  <a:cubicBezTo>
                    <a:pt x="942" y="608"/>
                    <a:pt x="942" y="335"/>
                    <a:pt x="760"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1203175" y="3169025"/>
              <a:ext cx="23575" cy="22825"/>
            </a:xfrm>
            <a:custGeom>
              <a:avLst/>
              <a:gdLst/>
              <a:ahLst/>
              <a:cxnLst/>
              <a:rect l="l" t="t" r="r" b="b"/>
              <a:pathLst>
                <a:path w="943" h="913" extrusionOk="0">
                  <a:moveTo>
                    <a:pt x="791" y="153"/>
                  </a:moveTo>
                  <a:cubicBezTo>
                    <a:pt x="608" y="1"/>
                    <a:pt x="365" y="1"/>
                    <a:pt x="183" y="153"/>
                  </a:cubicBezTo>
                  <a:cubicBezTo>
                    <a:pt x="183" y="153"/>
                    <a:pt x="183" y="153"/>
                    <a:pt x="183" y="153"/>
                  </a:cubicBezTo>
                  <a:cubicBezTo>
                    <a:pt x="183" y="183"/>
                    <a:pt x="153" y="183"/>
                    <a:pt x="153" y="183"/>
                  </a:cubicBezTo>
                  <a:cubicBezTo>
                    <a:pt x="1" y="335"/>
                    <a:pt x="1" y="609"/>
                    <a:pt x="153" y="761"/>
                  </a:cubicBezTo>
                  <a:cubicBezTo>
                    <a:pt x="305" y="913"/>
                    <a:pt x="578" y="913"/>
                    <a:pt x="730" y="761"/>
                  </a:cubicBezTo>
                  <a:cubicBezTo>
                    <a:pt x="730" y="761"/>
                    <a:pt x="730" y="761"/>
                    <a:pt x="760" y="730"/>
                  </a:cubicBezTo>
                  <a:cubicBezTo>
                    <a:pt x="760" y="730"/>
                    <a:pt x="760" y="730"/>
                    <a:pt x="760" y="730"/>
                  </a:cubicBezTo>
                  <a:cubicBezTo>
                    <a:pt x="943" y="578"/>
                    <a:pt x="943" y="30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1124900" y="3089250"/>
              <a:ext cx="25875" cy="25850"/>
            </a:xfrm>
            <a:custGeom>
              <a:avLst/>
              <a:gdLst/>
              <a:ahLst/>
              <a:cxnLst/>
              <a:rect l="l" t="t" r="r" b="b"/>
              <a:pathLst>
                <a:path w="1035" h="1034" extrusionOk="0">
                  <a:moveTo>
                    <a:pt x="852" y="183"/>
                  </a:moveTo>
                  <a:cubicBezTo>
                    <a:pt x="700" y="31"/>
                    <a:pt x="396" y="0"/>
                    <a:pt x="214" y="183"/>
                  </a:cubicBezTo>
                  <a:cubicBezTo>
                    <a:pt x="214" y="183"/>
                    <a:pt x="214" y="213"/>
                    <a:pt x="214" y="213"/>
                  </a:cubicBezTo>
                  <a:cubicBezTo>
                    <a:pt x="214" y="213"/>
                    <a:pt x="183" y="213"/>
                    <a:pt x="183" y="213"/>
                  </a:cubicBezTo>
                  <a:cubicBezTo>
                    <a:pt x="1" y="395"/>
                    <a:pt x="1" y="699"/>
                    <a:pt x="183" y="882"/>
                  </a:cubicBezTo>
                  <a:cubicBezTo>
                    <a:pt x="366" y="1034"/>
                    <a:pt x="639" y="1034"/>
                    <a:pt x="821" y="882"/>
                  </a:cubicBezTo>
                  <a:cubicBezTo>
                    <a:pt x="821" y="851"/>
                    <a:pt x="821" y="851"/>
                    <a:pt x="852" y="851"/>
                  </a:cubicBezTo>
                  <a:cubicBezTo>
                    <a:pt x="852" y="851"/>
                    <a:pt x="852" y="851"/>
                    <a:pt x="852" y="821"/>
                  </a:cubicBezTo>
                  <a:cubicBezTo>
                    <a:pt x="1034" y="66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1047400" y="3166000"/>
              <a:ext cx="25850" cy="25850"/>
            </a:xfrm>
            <a:custGeom>
              <a:avLst/>
              <a:gdLst/>
              <a:ahLst/>
              <a:cxnLst/>
              <a:rect l="l" t="t" r="r" b="b"/>
              <a:pathLst>
                <a:path w="1034" h="1034" extrusionOk="0">
                  <a:moveTo>
                    <a:pt x="852" y="182"/>
                  </a:moveTo>
                  <a:cubicBezTo>
                    <a:pt x="669" y="0"/>
                    <a:pt x="396" y="0"/>
                    <a:pt x="213" y="182"/>
                  </a:cubicBezTo>
                  <a:cubicBezTo>
                    <a:pt x="213" y="182"/>
                    <a:pt x="213" y="213"/>
                    <a:pt x="213" y="213"/>
                  </a:cubicBezTo>
                  <a:cubicBezTo>
                    <a:pt x="183" y="213"/>
                    <a:pt x="183" y="213"/>
                    <a:pt x="183" y="243"/>
                  </a:cubicBezTo>
                  <a:cubicBezTo>
                    <a:pt x="0" y="395"/>
                    <a:pt x="0" y="699"/>
                    <a:pt x="183" y="882"/>
                  </a:cubicBezTo>
                  <a:cubicBezTo>
                    <a:pt x="335" y="1034"/>
                    <a:pt x="639" y="1034"/>
                    <a:pt x="821" y="882"/>
                  </a:cubicBezTo>
                  <a:cubicBezTo>
                    <a:pt x="821" y="851"/>
                    <a:pt x="821" y="851"/>
                    <a:pt x="821" y="851"/>
                  </a:cubicBezTo>
                  <a:cubicBezTo>
                    <a:pt x="821" y="851"/>
                    <a:pt x="852" y="851"/>
                    <a:pt x="852" y="821"/>
                  </a:cubicBezTo>
                  <a:cubicBezTo>
                    <a:pt x="1034" y="669"/>
                    <a:pt x="1034" y="365"/>
                    <a:pt x="85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969125" y="3086950"/>
              <a:ext cx="28150" cy="28900"/>
            </a:xfrm>
            <a:custGeom>
              <a:avLst/>
              <a:gdLst/>
              <a:ahLst/>
              <a:cxnLst/>
              <a:rect l="l" t="t" r="r" b="b"/>
              <a:pathLst>
                <a:path w="1126" h="1156" extrusionOk="0">
                  <a:moveTo>
                    <a:pt x="943" y="214"/>
                  </a:moveTo>
                  <a:cubicBezTo>
                    <a:pt x="761" y="1"/>
                    <a:pt x="426" y="1"/>
                    <a:pt x="244" y="214"/>
                  </a:cubicBezTo>
                  <a:cubicBezTo>
                    <a:pt x="244" y="214"/>
                    <a:pt x="244" y="214"/>
                    <a:pt x="213" y="244"/>
                  </a:cubicBezTo>
                  <a:cubicBezTo>
                    <a:pt x="213" y="244"/>
                    <a:pt x="213" y="244"/>
                    <a:pt x="213" y="244"/>
                  </a:cubicBezTo>
                  <a:cubicBezTo>
                    <a:pt x="1" y="427"/>
                    <a:pt x="1" y="761"/>
                    <a:pt x="183" y="943"/>
                  </a:cubicBezTo>
                  <a:cubicBezTo>
                    <a:pt x="396" y="1126"/>
                    <a:pt x="700" y="1156"/>
                    <a:pt x="882" y="943"/>
                  </a:cubicBezTo>
                  <a:cubicBezTo>
                    <a:pt x="913" y="943"/>
                    <a:pt x="913" y="943"/>
                    <a:pt x="913" y="913"/>
                  </a:cubicBezTo>
                  <a:cubicBezTo>
                    <a:pt x="913" y="913"/>
                    <a:pt x="943" y="913"/>
                    <a:pt x="943" y="913"/>
                  </a:cubicBezTo>
                  <a:cubicBezTo>
                    <a:pt x="1125" y="700"/>
                    <a:pt x="1125" y="396"/>
                    <a:pt x="94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1046650" y="3010225"/>
              <a:ext cx="28900" cy="28125"/>
            </a:xfrm>
            <a:custGeom>
              <a:avLst/>
              <a:gdLst/>
              <a:ahLst/>
              <a:cxnLst/>
              <a:rect l="l" t="t" r="r" b="b"/>
              <a:pathLst>
                <a:path w="1156" h="1125" extrusionOk="0">
                  <a:moveTo>
                    <a:pt x="942" y="213"/>
                  </a:moveTo>
                  <a:cubicBezTo>
                    <a:pt x="760" y="0"/>
                    <a:pt x="456" y="0"/>
                    <a:pt x="243" y="213"/>
                  </a:cubicBezTo>
                  <a:cubicBezTo>
                    <a:pt x="243" y="213"/>
                    <a:pt x="243" y="213"/>
                    <a:pt x="243" y="213"/>
                  </a:cubicBezTo>
                  <a:cubicBezTo>
                    <a:pt x="243" y="243"/>
                    <a:pt x="213" y="243"/>
                    <a:pt x="213" y="243"/>
                  </a:cubicBezTo>
                  <a:cubicBezTo>
                    <a:pt x="30" y="426"/>
                    <a:pt x="0" y="760"/>
                    <a:pt x="213" y="942"/>
                  </a:cubicBezTo>
                  <a:cubicBezTo>
                    <a:pt x="395" y="1125"/>
                    <a:pt x="699" y="1125"/>
                    <a:pt x="912" y="942"/>
                  </a:cubicBezTo>
                  <a:cubicBezTo>
                    <a:pt x="912" y="942"/>
                    <a:pt x="912" y="942"/>
                    <a:pt x="912" y="912"/>
                  </a:cubicBezTo>
                  <a:cubicBezTo>
                    <a:pt x="942" y="912"/>
                    <a:pt x="942" y="912"/>
                    <a:pt x="942" y="912"/>
                  </a:cubicBezTo>
                  <a:cubicBezTo>
                    <a:pt x="1125" y="730"/>
                    <a:pt x="1155" y="395"/>
                    <a:pt x="94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890850" y="3007925"/>
              <a:ext cx="31200" cy="31200"/>
            </a:xfrm>
            <a:custGeom>
              <a:avLst/>
              <a:gdLst/>
              <a:ahLst/>
              <a:cxnLst/>
              <a:rect l="l" t="t" r="r" b="b"/>
              <a:pathLst>
                <a:path w="1248" h="1248" extrusionOk="0">
                  <a:moveTo>
                    <a:pt x="1034" y="214"/>
                  </a:moveTo>
                  <a:cubicBezTo>
                    <a:pt x="822" y="1"/>
                    <a:pt x="487" y="1"/>
                    <a:pt x="274" y="214"/>
                  </a:cubicBezTo>
                  <a:cubicBezTo>
                    <a:pt x="244" y="214"/>
                    <a:pt x="244" y="244"/>
                    <a:pt x="244" y="244"/>
                  </a:cubicBezTo>
                  <a:cubicBezTo>
                    <a:pt x="244" y="244"/>
                    <a:pt x="244" y="244"/>
                    <a:pt x="214" y="244"/>
                  </a:cubicBezTo>
                  <a:cubicBezTo>
                    <a:pt x="1" y="457"/>
                    <a:pt x="1" y="791"/>
                    <a:pt x="214" y="1004"/>
                  </a:cubicBezTo>
                  <a:cubicBezTo>
                    <a:pt x="426" y="1217"/>
                    <a:pt x="761" y="1247"/>
                    <a:pt x="974" y="1034"/>
                  </a:cubicBezTo>
                  <a:cubicBezTo>
                    <a:pt x="974" y="1004"/>
                    <a:pt x="1004" y="1004"/>
                    <a:pt x="1004" y="1004"/>
                  </a:cubicBezTo>
                  <a:cubicBezTo>
                    <a:pt x="1004" y="1004"/>
                    <a:pt x="1004" y="1004"/>
                    <a:pt x="1034" y="973"/>
                  </a:cubicBezTo>
                  <a:cubicBezTo>
                    <a:pt x="1247" y="761"/>
                    <a:pt x="1247" y="426"/>
                    <a:pt x="103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969125" y="2931175"/>
              <a:ext cx="30425" cy="31200"/>
            </a:xfrm>
            <a:custGeom>
              <a:avLst/>
              <a:gdLst/>
              <a:ahLst/>
              <a:cxnLst/>
              <a:rect l="l" t="t" r="r" b="b"/>
              <a:pathLst>
                <a:path w="1217" h="1248" extrusionOk="0">
                  <a:moveTo>
                    <a:pt x="1004" y="214"/>
                  </a:moveTo>
                  <a:cubicBezTo>
                    <a:pt x="791" y="1"/>
                    <a:pt x="457" y="1"/>
                    <a:pt x="244" y="214"/>
                  </a:cubicBezTo>
                  <a:cubicBezTo>
                    <a:pt x="244" y="214"/>
                    <a:pt x="244" y="244"/>
                    <a:pt x="244" y="244"/>
                  </a:cubicBezTo>
                  <a:cubicBezTo>
                    <a:pt x="213" y="244"/>
                    <a:pt x="213" y="244"/>
                    <a:pt x="213" y="244"/>
                  </a:cubicBezTo>
                  <a:cubicBezTo>
                    <a:pt x="1" y="457"/>
                    <a:pt x="1" y="822"/>
                    <a:pt x="183" y="1004"/>
                  </a:cubicBezTo>
                  <a:cubicBezTo>
                    <a:pt x="396" y="1217"/>
                    <a:pt x="761" y="1247"/>
                    <a:pt x="973" y="1034"/>
                  </a:cubicBezTo>
                  <a:cubicBezTo>
                    <a:pt x="973" y="1004"/>
                    <a:pt x="973" y="1004"/>
                    <a:pt x="973" y="1004"/>
                  </a:cubicBezTo>
                  <a:cubicBezTo>
                    <a:pt x="973" y="1004"/>
                    <a:pt x="1004" y="1004"/>
                    <a:pt x="1004" y="974"/>
                  </a:cubicBezTo>
                  <a:cubicBezTo>
                    <a:pt x="1216" y="791"/>
                    <a:pt x="1216" y="426"/>
                    <a:pt x="100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813350" y="2928900"/>
              <a:ext cx="32700" cy="32700"/>
            </a:xfrm>
            <a:custGeom>
              <a:avLst/>
              <a:gdLst/>
              <a:ahLst/>
              <a:cxnLst/>
              <a:rect l="l" t="t" r="r" b="b"/>
              <a:pathLst>
                <a:path w="1308" h="1308" extrusionOk="0">
                  <a:moveTo>
                    <a:pt x="1064" y="244"/>
                  </a:moveTo>
                  <a:cubicBezTo>
                    <a:pt x="852" y="1"/>
                    <a:pt x="487" y="1"/>
                    <a:pt x="274" y="244"/>
                  </a:cubicBezTo>
                  <a:cubicBezTo>
                    <a:pt x="244" y="244"/>
                    <a:pt x="244" y="244"/>
                    <a:pt x="244" y="244"/>
                  </a:cubicBezTo>
                  <a:cubicBezTo>
                    <a:pt x="244" y="274"/>
                    <a:pt x="213" y="274"/>
                    <a:pt x="213" y="274"/>
                  </a:cubicBezTo>
                  <a:cubicBezTo>
                    <a:pt x="1" y="487"/>
                    <a:pt x="1" y="852"/>
                    <a:pt x="213" y="1095"/>
                  </a:cubicBezTo>
                  <a:cubicBezTo>
                    <a:pt x="426" y="1308"/>
                    <a:pt x="791" y="1308"/>
                    <a:pt x="1034" y="1095"/>
                  </a:cubicBezTo>
                  <a:cubicBezTo>
                    <a:pt x="1034" y="1095"/>
                    <a:pt x="1034" y="1065"/>
                    <a:pt x="1034" y="1065"/>
                  </a:cubicBezTo>
                  <a:cubicBezTo>
                    <a:pt x="1064" y="1065"/>
                    <a:pt x="1064" y="1065"/>
                    <a:pt x="1064" y="1065"/>
                  </a:cubicBezTo>
                  <a:cubicBezTo>
                    <a:pt x="1308" y="821"/>
                    <a:pt x="1308" y="457"/>
                    <a:pt x="1064"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890850" y="2852150"/>
              <a:ext cx="32700" cy="32700"/>
            </a:xfrm>
            <a:custGeom>
              <a:avLst/>
              <a:gdLst/>
              <a:ahLst/>
              <a:cxnLst/>
              <a:rect l="l" t="t" r="r" b="b"/>
              <a:pathLst>
                <a:path w="1308" h="1308" extrusionOk="0">
                  <a:moveTo>
                    <a:pt x="1095" y="244"/>
                  </a:moveTo>
                  <a:cubicBezTo>
                    <a:pt x="852" y="1"/>
                    <a:pt x="487" y="1"/>
                    <a:pt x="274" y="244"/>
                  </a:cubicBezTo>
                  <a:cubicBezTo>
                    <a:pt x="274" y="244"/>
                    <a:pt x="274" y="244"/>
                    <a:pt x="244" y="274"/>
                  </a:cubicBezTo>
                  <a:cubicBezTo>
                    <a:pt x="244" y="274"/>
                    <a:pt x="244" y="274"/>
                    <a:pt x="214" y="274"/>
                  </a:cubicBezTo>
                  <a:cubicBezTo>
                    <a:pt x="1" y="487"/>
                    <a:pt x="1" y="852"/>
                    <a:pt x="214" y="1095"/>
                  </a:cubicBezTo>
                  <a:cubicBezTo>
                    <a:pt x="457" y="1308"/>
                    <a:pt x="822" y="1308"/>
                    <a:pt x="1034" y="1095"/>
                  </a:cubicBezTo>
                  <a:cubicBezTo>
                    <a:pt x="1034" y="1095"/>
                    <a:pt x="1034" y="1065"/>
                    <a:pt x="1065" y="1065"/>
                  </a:cubicBezTo>
                  <a:cubicBezTo>
                    <a:pt x="1065" y="1065"/>
                    <a:pt x="1065" y="1065"/>
                    <a:pt x="1095" y="1065"/>
                  </a:cubicBezTo>
                  <a:cubicBezTo>
                    <a:pt x="1308" y="821"/>
                    <a:pt x="1308" y="45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812600" y="2773125"/>
              <a:ext cx="35725" cy="35750"/>
            </a:xfrm>
            <a:custGeom>
              <a:avLst/>
              <a:gdLst/>
              <a:ahLst/>
              <a:cxnLst/>
              <a:rect l="l" t="t" r="r" b="b"/>
              <a:pathLst>
                <a:path w="1429" h="1430" extrusionOk="0">
                  <a:moveTo>
                    <a:pt x="1186" y="244"/>
                  </a:moveTo>
                  <a:cubicBezTo>
                    <a:pt x="942" y="1"/>
                    <a:pt x="547" y="1"/>
                    <a:pt x="304" y="244"/>
                  </a:cubicBezTo>
                  <a:cubicBezTo>
                    <a:pt x="274" y="244"/>
                    <a:pt x="274" y="274"/>
                    <a:pt x="274" y="274"/>
                  </a:cubicBezTo>
                  <a:cubicBezTo>
                    <a:pt x="274" y="274"/>
                    <a:pt x="274" y="274"/>
                    <a:pt x="243" y="274"/>
                  </a:cubicBezTo>
                  <a:cubicBezTo>
                    <a:pt x="0" y="517"/>
                    <a:pt x="0" y="912"/>
                    <a:pt x="243" y="1156"/>
                  </a:cubicBezTo>
                  <a:cubicBezTo>
                    <a:pt x="486" y="1429"/>
                    <a:pt x="882" y="1429"/>
                    <a:pt x="1125" y="1186"/>
                  </a:cubicBezTo>
                  <a:cubicBezTo>
                    <a:pt x="1125" y="1156"/>
                    <a:pt x="1125" y="1156"/>
                    <a:pt x="1155" y="1156"/>
                  </a:cubicBezTo>
                  <a:cubicBezTo>
                    <a:pt x="1155" y="1156"/>
                    <a:pt x="1155" y="1156"/>
                    <a:pt x="1155" y="1125"/>
                  </a:cubicBezTo>
                  <a:cubicBezTo>
                    <a:pt x="1429"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735075" y="2849875"/>
              <a:ext cx="34975" cy="35750"/>
            </a:xfrm>
            <a:custGeom>
              <a:avLst/>
              <a:gdLst/>
              <a:ahLst/>
              <a:cxnLst/>
              <a:rect l="l" t="t" r="r" b="b"/>
              <a:pathLst>
                <a:path w="1399" h="1430" extrusionOk="0">
                  <a:moveTo>
                    <a:pt x="1156" y="244"/>
                  </a:moveTo>
                  <a:cubicBezTo>
                    <a:pt x="913" y="1"/>
                    <a:pt x="518" y="1"/>
                    <a:pt x="274" y="244"/>
                  </a:cubicBezTo>
                  <a:cubicBezTo>
                    <a:pt x="274" y="244"/>
                    <a:pt x="274" y="274"/>
                    <a:pt x="274" y="274"/>
                  </a:cubicBezTo>
                  <a:cubicBezTo>
                    <a:pt x="274" y="274"/>
                    <a:pt x="244" y="274"/>
                    <a:pt x="244" y="274"/>
                  </a:cubicBezTo>
                  <a:cubicBezTo>
                    <a:pt x="1" y="517"/>
                    <a:pt x="1" y="912"/>
                    <a:pt x="244" y="1156"/>
                  </a:cubicBezTo>
                  <a:cubicBezTo>
                    <a:pt x="487" y="1429"/>
                    <a:pt x="882" y="1429"/>
                    <a:pt x="1125" y="1186"/>
                  </a:cubicBezTo>
                  <a:cubicBezTo>
                    <a:pt x="1125" y="1156"/>
                    <a:pt x="1125" y="1156"/>
                    <a:pt x="1125" y="1156"/>
                  </a:cubicBezTo>
                  <a:cubicBezTo>
                    <a:pt x="1156" y="1156"/>
                    <a:pt x="1156" y="1156"/>
                    <a:pt x="1156" y="1125"/>
                  </a:cubicBezTo>
                  <a:cubicBezTo>
                    <a:pt x="1399" y="882"/>
                    <a:pt x="1399" y="487"/>
                    <a:pt x="11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656825" y="2770850"/>
              <a:ext cx="38000" cy="38025"/>
            </a:xfrm>
            <a:custGeom>
              <a:avLst/>
              <a:gdLst/>
              <a:ahLst/>
              <a:cxnLst/>
              <a:rect l="l" t="t" r="r" b="b"/>
              <a:pathLst>
                <a:path w="1520" h="1521" extrusionOk="0">
                  <a:moveTo>
                    <a:pt x="1246" y="274"/>
                  </a:moveTo>
                  <a:cubicBezTo>
                    <a:pt x="1003" y="0"/>
                    <a:pt x="578" y="0"/>
                    <a:pt x="304" y="274"/>
                  </a:cubicBezTo>
                  <a:cubicBezTo>
                    <a:pt x="304" y="274"/>
                    <a:pt x="304" y="274"/>
                    <a:pt x="304" y="274"/>
                  </a:cubicBezTo>
                  <a:cubicBezTo>
                    <a:pt x="274" y="304"/>
                    <a:pt x="274" y="304"/>
                    <a:pt x="274" y="304"/>
                  </a:cubicBezTo>
                  <a:cubicBezTo>
                    <a:pt x="0" y="548"/>
                    <a:pt x="0" y="973"/>
                    <a:pt x="274" y="1247"/>
                  </a:cubicBezTo>
                  <a:cubicBezTo>
                    <a:pt x="517" y="1490"/>
                    <a:pt x="942" y="1520"/>
                    <a:pt x="1216" y="1247"/>
                  </a:cubicBezTo>
                  <a:cubicBezTo>
                    <a:pt x="1216" y="1247"/>
                    <a:pt x="1216" y="1216"/>
                    <a:pt x="1216" y="1216"/>
                  </a:cubicBezTo>
                  <a:cubicBezTo>
                    <a:pt x="1216" y="1216"/>
                    <a:pt x="1246" y="1216"/>
                    <a:pt x="1246" y="1216"/>
                  </a:cubicBezTo>
                  <a:cubicBezTo>
                    <a:pt x="1520" y="943"/>
                    <a:pt x="1520" y="517"/>
                    <a:pt x="124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734325" y="2694100"/>
              <a:ext cx="38025" cy="38025"/>
            </a:xfrm>
            <a:custGeom>
              <a:avLst/>
              <a:gdLst/>
              <a:ahLst/>
              <a:cxnLst/>
              <a:rect l="l" t="t" r="r" b="b"/>
              <a:pathLst>
                <a:path w="1521" h="1521" extrusionOk="0">
                  <a:moveTo>
                    <a:pt x="1277" y="274"/>
                  </a:moveTo>
                  <a:cubicBezTo>
                    <a:pt x="1003" y="0"/>
                    <a:pt x="578" y="0"/>
                    <a:pt x="304" y="274"/>
                  </a:cubicBezTo>
                  <a:cubicBezTo>
                    <a:pt x="304" y="274"/>
                    <a:pt x="304" y="274"/>
                    <a:pt x="304" y="274"/>
                  </a:cubicBezTo>
                  <a:cubicBezTo>
                    <a:pt x="304" y="304"/>
                    <a:pt x="274" y="304"/>
                    <a:pt x="274" y="304"/>
                  </a:cubicBezTo>
                  <a:cubicBezTo>
                    <a:pt x="31" y="548"/>
                    <a:pt x="0" y="973"/>
                    <a:pt x="274" y="1247"/>
                  </a:cubicBezTo>
                  <a:cubicBezTo>
                    <a:pt x="517" y="1490"/>
                    <a:pt x="943" y="1520"/>
                    <a:pt x="1216" y="1247"/>
                  </a:cubicBezTo>
                  <a:cubicBezTo>
                    <a:pt x="1216" y="1247"/>
                    <a:pt x="1216" y="1216"/>
                    <a:pt x="1216" y="1216"/>
                  </a:cubicBezTo>
                  <a:cubicBezTo>
                    <a:pt x="1247" y="1216"/>
                    <a:pt x="1247" y="1216"/>
                    <a:pt x="1247" y="1216"/>
                  </a:cubicBezTo>
                  <a:cubicBezTo>
                    <a:pt x="1520" y="943"/>
                    <a:pt x="1520" y="51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656825" y="2615075"/>
              <a:ext cx="39525" cy="40300"/>
            </a:xfrm>
            <a:custGeom>
              <a:avLst/>
              <a:gdLst/>
              <a:ahLst/>
              <a:cxnLst/>
              <a:rect l="l" t="t" r="r" b="b"/>
              <a:pathLst>
                <a:path w="1581" h="1612" extrusionOk="0">
                  <a:moveTo>
                    <a:pt x="1307" y="274"/>
                  </a:moveTo>
                  <a:cubicBezTo>
                    <a:pt x="1033" y="0"/>
                    <a:pt x="578" y="0"/>
                    <a:pt x="304" y="274"/>
                  </a:cubicBezTo>
                  <a:cubicBezTo>
                    <a:pt x="304" y="274"/>
                    <a:pt x="304" y="304"/>
                    <a:pt x="304" y="304"/>
                  </a:cubicBezTo>
                  <a:cubicBezTo>
                    <a:pt x="274" y="304"/>
                    <a:pt x="274" y="304"/>
                    <a:pt x="274" y="304"/>
                  </a:cubicBezTo>
                  <a:cubicBezTo>
                    <a:pt x="0" y="578"/>
                    <a:pt x="0" y="1034"/>
                    <a:pt x="274" y="1307"/>
                  </a:cubicBezTo>
                  <a:cubicBezTo>
                    <a:pt x="547" y="1581"/>
                    <a:pt x="973" y="1611"/>
                    <a:pt x="1277" y="1307"/>
                  </a:cubicBezTo>
                  <a:cubicBezTo>
                    <a:pt x="1277" y="1307"/>
                    <a:pt x="1277" y="1307"/>
                    <a:pt x="1277" y="1307"/>
                  </a:cubicBezTo>
                  <a:cubicBezTo>
                    <a:pt x="1277" y="1277"/>
                    <a:pt x="1307" y="1277"/>
                    <a:pt x="1307" y="1277"/>
                  </a:cubicBezTo>
                  <a:cubicBezTo>
                    <a:pt x="1581" y="1003"/>
                    <a:pt x="1581" y="547"/>
                    <a:pt x="130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578550" y="2691825"/>
              <a:ext cx="40300" cy="40300"/>
            </a:xfrm>
            <a:custGeom>
              <a:avLst/>
              <a:gdLst/>
              <a:ahLst/>
              <a:cxnLst/>
              <a:rect l="l" t="t" r="r" b="b"/>
              <a:pathLst>
                <a:path w="1612" h="1612" extrusionOk="0">
                  <a:moveTo>
                    <a:pt x="1338" y="274"/>
                  </a:moveTo>
                  <a:cubicBezTo>
                    <a:pt x="1064" y="0"/>
                    <a:pt x="608" y="0"/>
                    <a:pt x="335" y="274"/>
                  </a:cubicBezTo>
                  <a:cubicBezTo>
                    <a:pt x="335" y="274"/>
                    <a:pt x="335" y="304"/>
                    <a:pt x="304" y="304"/>
                  </a:cubicBezTo>
                  <a:cubicBezTo>
                    <a:pt x="304" y="304"/>
                    <a:pt x="304" y="304"/>
                    <a:pt x="304" y="304"/>
                  </a:cubicBezTo>
                  <a:cubicBezTo>
                    <a:pt x="0" y="578"/>
                    <a:pt x="0" y="1034"/>
                    <a:pt x="274" y="1307"/>
                  </a:cubicBezTo>
                  <a:cubicBezTo>
                    <a:pt x="547" y="1581"/>
                    <a:pt x="1003" y="1611"/>
                    <a:pt x="1277" y="1307"/>
                  </a:cubicBezTo>
                  <a:cubicBezTo>
                    <a:pt x="1307" y="1307"/>
                    <a:pt x="1307" y="1307"/>
                    <a:pt x="1307" y="1307"/>
                  </a:cubicBezTo>
                  <a:cubicBezTo>
                    <a:pt x="1307" y="1277"/>
                    <a:pt x="1307" y="1277"/>
                    <a:pt x="1338" y="1277"/>
                  </a:cubicBezTo>
                  <a:cubicBezTo>
                    <a:pt x="1611" y="1003"/>
                    <a:pt x="1611" y="547"/>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501025" y="2612800"/>
              <a:ext cx="41825" cy="42575"/>
            </a:xfrm>
            <a:custGeom>
              <a:avLst/>
              <a:gdLst/>
              <a:ahLst/>
              <a:cxnLst/>
              <a:rect l="l" t="t" r="r" b="b"/>
              <a:pathLst>
                <a:path w="1673" h="1703" extrusionOk="0">
                  <a:moveTo>
                    <a:pt x="1399" y="304"/>
                  </a:moveTo>
                  <a:cubicBezTo>
                    <a:pt x="1095" y="0"/>
                    <a:pt x="639" y="0"/>
                    <a:pt x="335" y="304"/>
                  </a:cubicBezTo>
                  <a:cubicBezTo>
                    <a:pt x="335" y="304"/>
                    <a:pt x="335" y="304"/>
                    <a:pt x="305" y="304"/>
                  </a:cubicBezTo>
                  <a:cubicBezTo>
                    <a:pt x="305" y="334"/>
                    <a:pt x="305" y="334"/>
                    <a:pt x="274" y="334"/>
                  </a:cubicBezTo>
                  <a:cubicBezTo>
                    <a:pt x="1" y="608"/>
                    <a:pt x="1" y="1094"/>
                    <a:pt x="274" y="1398"/>
                  </a:cubicBezTo>
                  <a:cubicBezTo>
                    <a:pt x="578" y="1672"/>
                    <a:pt x="1034" y="1702"/>
                    <a:pt x="1338" y="1398"/>
                  </a:cubicBezTo>
                  <a:cubicBezTo>
                    <a:pt x="1338" y="1398"/>
                    <a:pt x="1338" y="1368"/>
                    <a:pt x="1369" y="1368"/>
                  </a:cubicBezTo>
                  <a:cubicBezTo>
                    <a:pt x="1369" y="1368"/>
                    <a:pt x="1369" y="1368"/>
                    <a:pt x="1399" y="1368"/>
                  </a:cubicBezTo>
                  <a:cubicBezTo>
                    <a:pt x="1673" y="1064"/>
                    <a:pt x="1673" y="578"/>
                    <a:pt x="139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578550" y="2536050"/>
              <a:ext cx="42575" cy="42575"/>
            </a:xfrm>
            <a:custGeom>
              <a:avLst/>
              <a:gdLst/>
              <a:ahLst/>
              <a:cxnLst/>
              <a:rect l="l" t="t" r="r" b="b"/>
              <a:pathLst>
                <a:path w="1703" h="1703" extrusionOk="0">
                  <a:moveTo>
                    <a:pt x="1398" y="304"/>
                  </a:moveTo>
                  <a:cubicBezTo>
                    <a:pt x="1095" y="0"/>
                    <a:pt x="639" y="0"/>
                    <a:pt x="335" y="274"/>
                  </a:cubicBezTo>
                  <a:cubicBezTo>
                    <a:pt x="335" y="304"/>
                    <a:pt x="335" y="304"/>
                    <a:pt x="335" y="304"/>
                  </a:cubicBezTo>
                  <a:cubicBezTo>
                    <a:pt x="304" y="335"/>
                    <a:pt x="304" y="335"/>
                    <a:pt x="304" y="335"/>
                  </a:cubicBezTo>
                  <a:cubicBezTo>
                    <a:pt x="0" y="608"/>
                    <a:pt x="0" y="1094"/>
                    <a:pt x="274" y="1398"/>
                  </a:cubicBezTo>
                  <a:cubicBezTo>
                    <a:pt x="578" y="1702"/>
                    <a:pt x="1064" y="1702"/>
                    <a:pt x="1338" y="1398"/>
                  </a:cubicBezTo>
                  <a:cubicBezTo>
                    <a:pt x="1368" y="1398"/>
                    <a:pt x="1368" y="1368"/>
                    <a:pt x="1368" y="1368"/>
                  </a:cubicBezTo>
                  <a:cubicBezTo>
                    <a:pt x="1368" y="1368"/>
                    <a:pt x="1398" y="1368"/>
                    <a:pt x="1398" y="1368"/>
                  </a:cubicBezTo>
                  <a:cubicBezTo>
                    <a:pt x="1672" y="1064"/>
                    <a:pt x="1702" y="578"/>
                    <a:pt x="139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422775" y="2533750"/>
              <a:ext cx="44850" cy="44875"/>
            </a:xfrm>
            <a:custGeom>
              <a:avLst/>
              <a:gdLst/>
              <a:ahLst/>
              <a:cxnLst/>
              <a:rect l="l" t="t" r="r" b="b"/>
              <a:pathLst>
                <a:path w="1794" h="1795" extrusionOk="0">
                  <a:moveTo>
                    <a:pt x="1490" y="305"/>
                  </a:moveTo>
                  <a:cubicBezTo>
                    <a:pt x="1155" y="1"/>
                    <a:pt x="669" y="1"/>
                    <a:pt x="365" y="305"/>
                  </a:cubicBezTo>
                  <a:cubicBezTo>
                    <a:pt x="335" y="305"/>
                    <a:pt x="335" y="305"/>
                    <a:pt x="335" y="335"/>
                  </a:cubicBezTo>
                  <a:cubicBezTo>
                    <a:pt x="335" y="335"/>
                    <a:pt x="304" y="335"/>
                    <a:pt x="304" y="335"/>
                  </a:cubicBezTo>
                  <a:cubicBezTo>
                    <a:pt x="0" y="639"/>
                    <a:pt x="0" y="1156"/>
                    <a:pt x="304" y="1460"/>
                  </a:cubicBezTo>
                  <a:cubicBezTo>
                    <a:pt x="608" y="1794"/>
                    <a:pt x="1125" y="1794"/>
                    <a:pt x="1429" y="1460"/>
                  </a:cubicBezTo>
                  <a:cubicBezTo>
                    <a:pt x="1429" y="1460"/>
                    <a:pt x="1429" y="1460"/>
                    <a:pt x="1429" y="1460"/>
                  </a:cubicBezTo>
                  <a:cubicBezTo>
                    <a:pt x="1459" y="1430"/>
                    <a:pt x="1459" y="1430"/>
                    <a:pt x="1459" y="1430"/>
                  </a:cubicBezTo>
                  <a:cubicBezTo>
                    <a:pt x="1794" y="1126"/>
                    <a:pt x="1794" y="609"/>
                    <a:pt x="149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500275" y="2457025"/>
              <a:ext cx="44850" cy="44850"/>
            </a:xfrm>
            <a:custGeom>
              <a:avLst/>
              <a:gdLst/>
              <a:ahLst/>
              <a:cxnLst/>
              <a:rect l="l" t="t" r="r" b="b"/>
              <a:pathLst>
                <a:path w="1794" h="1794" extrusionOk="0">
                  <a:moveTo>
                    <a:pt x="1490" y="304"/>
                  </a:moveTo>
                  <a:cubicBezTo>
                    <a:pt x="1186" y="0"/>
                    <a:pt x="669" y="0"/>
                    <a:pt x="365" y="304"/>
                  </a:cubicBezTo>
                  <a:cubicBezTo>
                    <a:pt x="365" y="304"/>
                    <a:pt x="365" y="334"/>
                    <a:pt x="335" y="334"/>
                  </a:cubicBezTo>
                  <a:cubicBezTo>
                    <a:pt x="335" y="334"/>
                    <a:pt x="335" y="334"/>
                    <a:pt x="335" y="334"/>
                  </a:cubicBezTo>
                  <a:cubicBezTo>
                    <a:pt x="1" y="638"/>
                    <a:pt x="1" y="1155"/>
                    <a:pt x="304" y="1459"/>
                  </a:cubicBezTo>
                  <a:cubicBezTo>
                    <a:pt x="608" y="1793"/>
                    <a:pt x="1125" y="1793"/>
                    <a:pt x="1429" y="1459"/>
                  </a:cubicBezTo>
                  <a:cubicBezTo>
                    <a:pt x="1429" y="1459"/>
                    <a:pt x="1460" y="1459"/>
                    <a:pt x="1460" y="1459"/>
                  </a:cubicBezTo>
                  <a:cubicBezTo>
                    <a:pt x="1460" y="1429"/>
                    <a:pt x="1460" y="1429"/>
                    <a:pt x="1490" y="1429"/>
                  </a:cubicBezTo>
                  <a:cubicBezTo>
                    <a:pt x="1794" y="1125"/>
                    <a:pt x="1794" y="608"/>
                    <a:pt x="149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422000" y="2377975"/>
              <a:ext cx="47150" cy="47150"/>
            </a:xfrm>
            <a:custGeom>
              <a:avLst/>
              <a:gdLst/>
              <a:ahLst/>
              <a:cxnLst/>
              <a:rect l="l" t="t" r="r" b="b"/>
              <a:pathLst>
                <a:path w="1886" h="1886" extrusionOk="0">
                  <a:moveTo>
                    <a:pt x="1581" y="335"/>
                  </a:moveTo>
                  <a:cubicBezTo>
                    <a:pt x="1247" y="1"/>
                    <a:pt x="730" y="1"/>
                    <a:pt x="396" y="335"/>
                  </a:cubicBezTo>
                  <a:cubicBezTo>
                    <a:pt x="366" y="335"/>
                    <a:pt x="366" y="335"/>
                    <a:pt x="366" y="335"/>
                  </a:cubicBezTo>
                  <a:cubicBezTo>
                    <a:pt x="366" y="335"/>
                    <a:pt x="366" y="366"/>
                    <a:pt x="335" y="366"/>
                  </a:cubicBezTo>
                  <a:cubicBezTo>
                    <a:pt x="31" y="670"/>
                    <a:pt x="1" y="1217"/>
                    <a:pt x="335" y="1551"/>
                  </a:cubicBezTo>
                  <a:cubicBezTo>
                    <a:pt x="669" y="1885"/>
                    <a:pt x="1186" y="1885"/>
                    <a:pt x="1521" y="1551"/>
                  </a:cubicBezTo>
                  <a:cubicBezTo>
                    <a:pt x="1521" y="1551"/>
                    <a:pt x="1521" y="1521"/>
                    <a:pt x="1551" y="1521"/>
                  </a:cubicBezTo>
                  <a:cubicBezTo>
                    <a:pt x="1551" y="1521"/>
                    <a:pt x="1551" y="1521"/>
                    <a:pt x="1551" y="1521"/>
                  </a:cubicBezTo>
                  <a:cubicBezTo>
                    <a:pt x="1885" y="1186"/>
                    <a:pt x="1885" y="670"/>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344500" y="2454725"/>
              <a:ext cx="47125" cy="47150"/>
            </a:xfrm>
            <a:custGeom>
              <a:avLst/>
              <a:gdLst/>
              <a:ahLst/>
              <a:cxnLst/>
              <a:rect l="l" t="t" r="r" b="b"/>
              <a:pathLst>
                <a:path w="1885" h="1886" extrusionOk="0">
                  <a:moveTo>
                    <a:pt x="1551" y="335"/>
                  </a:moveTo>
                  <a:cubicBezTo>
                    <a:pt x="1247" y="1"/>
                    <a:pt x="700" y="1"/>
                    <a:pt x="365" y="305"/>
                  </a:cubicBezTo>
                  <a:cubicBezTo>
                    <a:pt x="365" y="335"/>
                    <a:pt x="365" y="335"/>
                    <a:pt x="365" y="335"/>
                  </a:cubicBezTo>
                  <a:cubicBezTo>
                    <a:pt x="365" y="335"/>
                    <a:pt x="335" y="366"/>
                    <a:pt x="335" y="366"/>
                  </a:cubicBezTo>
                  <a:cubicBezTo>
                    <a:pt x="0" y="700"/>
                    <a:pt x="0" y="1217"/>
                    <a:pt x="335" y="1551"/>
                  </a:cubicBezTo>
                  <a:cubicBezTo>
                    <a:pt x="639" y="1885"/>
                    <a:pt x="1186" y="1885"/>
                    <a:pt x="1520" y="1551"/>
                  </a:cubicBezTo>
                  <a:cubicBezTo>
                    <a:pt x="1520" y="1551"/>
                    <a:pt x="1520" y="1521"/>
                    <a:pt x="1520" y="1521"/>
                  </a:cubicBezTo>
                  <a:cubicBezTo>
                    <a:pt x="1551" y="1521"/>
                    <a:pt x="1551" y="1521"/>
                    <a:pt x="1551" y="1521"/>
                  </a:cubicBezTo>
                  <a:cubicBezTo>
                    <a:pt x="1885" y="1186"/>
                    <a:pt x="1885" y="639"/>
                    <a:pt x="155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266225" y="2375700"/>
              <a:ext cx="49425" cy="49425"/>
            </a:xfrm>
            <a:custGeom>
              <a:avLst/>
              <a:gdLst/>
              <a:ahLst/>
              <a:cxnLst/>
              <a:rect l="l" t="t" r="r" b="b"/>
              <a:pathLst>
                <a:path w="1977" h="1977" extrusionOk="0">
                  <a:moveTo>
                    <a:pt x="1642" y="335"/>
                  </a:moveTo>
                  <a:cubicBezTo>
                    <a:pt x="1308" y="1"/>
                    <a:pt x="761" y="1"/>
                    <a:pt x="396" y="335"/>
                  </a:cubicBezTo>
                  <a:cubicBezTo>
                    <a:pt x="396" y="335"/>
                    <a:pt x="396" y="335"/>
                    <a:pt x="396" y="365"/>
                  </a:cubicBezTo>
                  <a:cubicBezTo>
                    <a:pt x="365" y="365"/>
                    <a:pt x="365" y="365"/>
                    <a:pt x="365" y="365"/>
                  </a:cubicBezTo>
                  <a:cubicBezTo>
                    <a:pt x="1" y="700"/>
                    <a:pt x="1" y="1277"/>
                    <a:pt x="365" y="1612"/>
                  </a:cubicBezTo>
                  <a:cubicBezTo>
                    <a:pt x="700" y="1976"/>
                    <a:pt x="1247" y="1976"/>
                    <a:pt x="1612" y="1612"/>
                  </a:cubicBezTo>
                  <a:cubicBezTo>
                    <a:pt x="1612" y="1612"/>
                    <a:pt x="1612" y="1612"/>
                    <a:pt x="1612" y="1612"/>
                  </a:cubicBezTo>
                  <a:cubicBezTo>
                    <a:pt x="1612" y="1581"/>
                    <a:pt x="1642" y="1581"/>
                    <a:pt x="1642" y="1581"/>
                  </a:cubicBezTo>
                  <a:cubicBezTo>
                    <a:pt x="1976" y="1247"/>
                    <a:pt x="1976" y="700"/>
                    <a:pt x="164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344500" y="2298950"/>
              <a:ext cx="49425" cy="49425"/>
            </a:xfrm>
            <a:custGeom>
              <a:avLst/>
              <a:gdLst/>
              <a:ahLst/>
              <a:cxnLst/>
              <a:rect l="l" t="t" r="r" b="b"/>
              <a:pathLst>
                <a:path w="1977" h="1977" extrusionOk="0">
                  <a:moveTo>
                    <a:pt x="1611" y="335"/>
                  </a:moveTo>
                  <a:cubicBezTo>
                    <a:pt x="1277" y="1"/>
                    <a:pt x="730" y="1"/>
                    <a:pt x="365" y="335"/>
                  </a:cubicBezTo>
                  <a:cubicBezTo>
                    <a:pt x="365" y="335"/>
                    <a:pt x="365" y="335"/>
                    <a:pt x="365" y="366"/>
                  </a:cubicBezTo>
                  <a:cubicBezTo>
                    <a:pt x="365" y="366"/>
                    <a:pt x="335" y="366"/>
                    <a:pt x="335" y="366"/>
                  </a:cubicBezTo>
                  <a:cubicBezTo>
                    <a:pt x="0" y="700"/>
                    <a:pt x="0" y="1277"/>
                    <a:pt x="335" y="1612"/>
                  </a:cubicBezTo>
                  <a:cubicBezTo>
                    <a:pt x="669" y="1976"/>
                    <a:pt x="1216" y="1976"/>
                    <a:pt x="1581" y="1612"/>
                  </a:cubicBezTo>
                  <a:cubicBezTo>
                    <a:pt x="1581" y="1612"/>
                    <a:pt x="1581" y="1612"/>
                    <a:pt x="1581" y="1612"/>
                  </a:cubicBezTo>
                  <a:cubicBezTo>
                    <a:pt x="1611" y="1612"/>
                    <a:pt x="1611" y="1581"/>
                    <a:pt x="1611" y="1581"/>
                  </a:cubicBezTo>
                  <a:cubicBezTo>
                    <a:pt x="1976" y="1247"/>
                    <a:pt x="1976" y="700"/>
                    <a:pt x="161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266225" y="2219925"/>
              <a:ext cx="51700" cy="51700"/>
            </a:xfrm>
            <a:custGeom>
              <a:avLst/>
              <a:gdLst/>
              <a:ahLst/>
              <a:cxnLst/>
              <a:rect l="l" t="t" r="r" b="b"/>
              <a:pathLst>
                <a:path w="2068" h="2068" extrusionOk="0">
                  <a:moveTo>
                    <a:pt x="1703" y="365"/>
                  </a:moveTo>
                  <a:cubicBezTo>
                    <a:pt x="1368" y="1"/>
                    <a:pt x="761" y="1"/>
                    <a:pt x="396" y="335"/>
                  </a:cubicBezTo>
                  <a:cubicBezTo>
                    <a:pt x="396" y="365"/>
                    <a:pt x="396" y="365"/>
                    <a:pt x="396" y="365"/>
                  </a:cubicBezTo>
                  <a:cubicBezTo>
                    <a:pt x="396" y="365"/>
                    <a:pt x="365" y="396"/>
                    <a:pt x="365" y="396"/>
                  </a:cubicBezTo>
                  <a:cubicBezTo>
                    <a:pt x="1" y="761"/>
                    <a:pt x="1" y="1338"/>
                    <a:pt x="365" y="1703"/>
                  </a:cubicBezTo>
                  <a:cubicBezTo>
                    <a:pt x="700" y="2037"/>
                    <a:pt x="1308" y="2068"/>
                    <a:pt x="1672" y="1703"/>
                  </a:cubicBezTo>
                  <a:cubicBezTo>
                    <a:pt x="1672" y="1703"/>
                    <a:pt x="1672" y="1672"/>
                    <a:pt x="1672" y="1672"/>
                  </a:cubicBezTo>
                  <a:cubicBezTo>
                    <a:pt x="1672" y="1672"/>
                    <a:pt x="1703" y="1672"/>
                    <a:pt x="1703" y="1672"/>
                  </a:cubicBezTo>
                  <a:cubicBezTo>
                    <a:pt x="2068" y="1308"/>
                    <a:pt x="2068" y="700"/>
                    <a:pt x="1703"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188725" y="2296675"/>
              <a:ext cx="51700" cy="51700"/>
            </a:xfrm>
            <a:custGeom>
              <a:avLst/>
              <a:gdLst/>
              <a:ahLst/>
              <a:cxnLst/>
              <a:rect l="l" t="t" r="r" b="b"/>
              <a:pathLst>
                <a:path w="2068" h="2068" extrusionOk="0">
                  <a:moveTo>
                    <a:pt x="1702" y="365"/>
                  </a:moveTo>
                  <a:cubicBezTo>
                    <a:pt x="1338" y="1"/>
                    <a:pt x="760" y="1"/>
                    <a:pt x="395" y="335"/>
                  </a:cubicBezTo>
                  <a:cubicBezTo>
                    <a:pt x="395" y="365"/>
                    <a:pt x="395" y="365"/>
                    <a:pt x="365" y="365"/>
                  </a:cubicBezTo>
                  <a:cubicBezTo>
                    <a:pt x="365" y="365"/>
                    <a:pt x="365" y="396"/>
                    <a:pt x="365" y="396"/>
                  </a:cubicBezTo>
                  <a:cubicBezTo>
                    <a:pt x="0" y="760"/>
                    <a:pt x="0" y="1338"/>
                    <a:pt x="335" y="1703"/>
                  </a:cubicBezTo>
                  <a:cubicBezTo>
                    <a:pt x="699" y="2037"/>
                    <a:pt x="1277" y="2067"/>
                    <a:pt x="1642" y="1703"/>
                  </a:cubicBezTo>
                  <a:cubicBezTo>
                    <a:pt x="1672" y="1703"/>
                    <a:pt x="1672" y="1672"/>
                    <a:pt x="1672" y="1672"/>
                  </a:cubicBezTo>
                  <a:cubicBezTo>
                    <a:pt x="1672" y="1672"/>
                    <a:pt x="1672" y="1672"/>
                    <a:pt x="1702" y="1672"/>
                  </a:cubicBezTo>
                  <a:cubicBezTo>
                    <a:pt x="2067" y="1308"/>
                    <a:pt x="2067" y="700"/>
                    <a:pt x="170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187950" y="2140900"/>
              <a:ext cx="53975" cy="53975"/>
            </a:xfrm>
            <a:custGeom>
              <a:avLst/>
              <a:gdLst/>
              <a:ahLst/>
              <a:cxnLst/>
              <a:rect l="l" t="t" r="r" b="b"/>
              <a:pathLst>
                <a:path w="2159" h="2159" extrusionOk="0">
                  <a:moveTo>
                    <a:pt x="1794" y="365"/>
                  </a:moveTo>
                  <a:cubicBezTo>
                    <a:pt x="1429" y="0"/>
                    <a:pt x="822" y="0"/>
                    <a:pt x="426" y="365"/>
                  </a:cubicBezTo>
                  <a:cubicBezTo>
                    <a:pt x="426" y="365"/>
                    <a:pt x="426" y="365"/>
                    <a:pt x="426" y="396"/>
                  </a:cubicBezTo>
                  <a:cubicBezTo>
                    <a:pt x="396" y="396"/>
                    <a:pt x="396" y="396"/>
                    <a:pt x="396" y="396"/>
                  </a:cubicBezTo>
                  <a:cubicBezTo>
                    <a:pt x="1" y="791"/>
                    <a:pt x="1" y="1399"/>
                    <a:pt x="396" y="1763"/>
                  </a:cubicBezTo>
                  <a:cubicBezTo>
                    <a:pt x="761" y="2128"/>
                    <a:pt x="1369" y="2159"/>
                    <a:pt x="1733" y="1763"/>
                  </a:cubicBezTo>
                  <a:cubicBezTo>
                    <a:pt x="1764" y="1763"/>
                    <a:pt x="1764" y="1763"/>
                    <a:pt x="1764" y="1763"/>
                  </a:cubicBezTo>
                  <a:cubicBezTo>
                    <a:pt x="1764" y="1733"/>
                    <a:pt x="1794" y="1733"/>
                    <a:pt x="1794" y="1733"/>
                  </a:cubicBezTo>
                  <a:cubicBezTo>
                    <a:pt x="2159" y="1368"/>
                    <a:pt x="2159" y="760"/>
                    <a:pt x="1794"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1517000" y="3873450"/>
              <a:ext cx="8400" cy="8375"/>
            </a:xfrm>
            <a:custGeom>
              <a:avLst/>
              <a:gdLst/>
              <a:ahLst/>
              <a:cxnLst/>
              <a:rect l="l" t="t" r="r" b="b"/>
              <a:pathLst>
                <a:path w="336" h="335" extrusionOk="0">
                  <a:moveTo>
                    <a:pt x="305" y="61"/>
                  </a:moveTo>
                  <a:cubicBezTo>
                    <a:pt x="244" y="0"/>
                    <a:pt x="153" y="0"/>
                    <a:pt x="92" y="61"/>
                  </a:cubicBezTo>
                  <a:cubicBezTo>
                    <a:pt x="92" y="61"/>
                    <a:pt x="92" y="61"/>
                    <a:pt x="92" y="92"/>
                  </a:cubicBezTo>
                  <a:cubicBezTo>
                    <a:pt x="92" y="92"/>
                    <a:pt x="62" y="92"/>
                    <a:pt x="62" y="92"/>
                  </a:cubicBezTo>
                  <a:cubicBezTo>
                    <a:pt x="1" y="152"/>
                    <a:pt x="1" y="213"/>
                    <a:pt x="62" y="274"/>
                  </a:cubicBezTo>
                  <a:cubicBezTo>
                    <a:pt x="123" y="335"/>
                    <a:pt x="183" y="335"/>
                    <a:pt x="244" y="274"/>
                  </a:cubicBezTo>
                  <a:cubicBezTo>
                    <a:pt x="244" y="274"/>
                    <a:pt x="244" y="274"/>
                    <a:pt x="244" y="244"/>
                  </a:cubicBezTo>
                  <a:cubicBezTo>
                    <a:pt x="275" y="244"/>
                    <a:pt x="275" y="244"/>
                    <a:pt x="275" y="244"/>
                  </a:cubicBezTo>
                  <a:cubicBezTo>
                    <a:pt x="335" y="183"/>
                    <a:pt x="335" y="9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1595275" y="3796700"/>
              <a:ext cx="8400" cy="8375"/>
            </a:xfrm>
            <a:custGeom>
              <a:avLst/>
              <a:gdLst/>
              <a:ahLst/>
              <a:cxnLst/>
              <a:rect l="l" t="t" r="r" b="b"/>
              <a:pathLst>
                <a:path w="336" h="335" extrusionOk="0">
                  <a:moveTo>
                    <a:pt x="274" y="61"/>
                  </a:moveTo>
                  <a:cubicBezTo>
                    <a:pt x="213" y="0"/>
                    <a:pt x="122" y="0"/>
                    <a:pt x="92" y="61"/>
                  </a:cubicBezTo>
                  <a:cubicBezTo>
                    <a:pt x="92" y="61"/>
                    <a:pt x="92" y="61"/>
                    <a:pt x="62" y="92"/>
                  </a:cubicBezTo>
                  <a:cubicBezTo>
                    <a:pt x="62" y="92"/>
                    <a:pt x="62" y="92"/>
                    <a:pt x="31" y="92"/>
                  </a:cubicBezTo>
                  <a:cubicBezTo>
                    <a:pt x="1" y="152"/>
                    <a:pt x="1" y="213"/>
                    <a:pt x="31" y="274"/>
                  </a:cubicBezTo>
                  <a:cubicBezTo>
                    <a:pt x="92" y="335"/>
                    <a:pt x="183" y="335"/>
                    <a:pt x="213" y="274"/>
                  </a:cubicBezTo>
                  <a:cubicBezTo>
                    <a:pt x="244" y="274"/>
                    <a:pt x="244" y="274"/>
                    <a:pt x="244" y="244"/>
                  </a:cubicBezTo>
                  <a:cubicBezTo>
                    <a:pt x="244" y="244"/>
                    <a:pt x="274" y="244"/>
                    <a:pt x="274" y="244"/>
                  </a:cubicBezTo>
                  <a:cubicBezTo>
                    <a:pt x="335" y="183"/>
                    <a:pt x="335" y="9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1439500" y="3794425"/>
              <a:ext cx="10675" cy="10650"/>
            </a:xfrm>
            <a:custGeom>
              <a:avLst/>
              <a:gdLst/>
              <a:ahLst/>
              <a:cxnLst/>
              <a:rect l="l" t="t" r="r" b="b"/>
              <a:pathLst>
                <a:path w="427" h="426" extrusionOk="0">
                  <a:moveTo>
                    <a:pt x="335" y="61"/>
                  </a:moveTo>
                  <a:cubicBezTo>
                    <a:pt x="274" y="0"/>
                    <a:pt x="183" y="0"/>
                    <a:pt x="92" y="61"/>
                  </a:cubicBezTo>
                  <a:cubicBezTo>
                    <a:pt x="92" y="91"/>
                    <a:pt x="92" y="91"/>
                    <a:pt x="92" y="91"/>
                  </a:cubicBezTo>
                  <a:cubicBezTo>
                    <a:pt x="92" y="91"/>
                    <a:pt x="61" y="91"/>
                    <a:pt x="61" y="122"/>
                  </a:cubicBezTo>
                  <a:cubicBezTo>
                    <a:pt x="1" y="183"/>
                    <a:pt x="1" y="274"/>
                    <a:pt x="61" y="365"/>
                  </a:cubicBezTo>
                  <a:cubicBezTo>
                    <a:pt x="122" y="426"/>
                    <a:pt x="244" y="426"/>
                    <a:pt x="305" y="365"/>
                  </a:cubicBezTo>
                  <a:cubicBezTo>
                    <a:pt x="305" y="335"/>
                    <a:pt x="305" y="335"/>
                    <a:pt x="305" y="335"/>
                  </a:cubicBezTo>
                  <a:cubicBezTo>
                    <a:pt x="335" y="335"/>
                    <a:pt x="335" y="335"/>
                    <a:pt x="335" y="304"/>
                  </a:cubicBezTo>
                  <a:cubicBezTo>
                    <a:pt x="426" y="243"/>
                    <a:pt x="426" y="15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1517000" y="3717675"/>
              <a:ext cx="10675" cy="10650"/>
            </a:xfrm>
            <a:custGeom>
              <a:avLst/>
              <a:gdLst/>
              <a:ahLst/>
              <a:cxnLst/>
              <a:rect l="l" t="t" r="r" b="b"/>
              <a:pathLst>
                <a:path w="427" h="426" extrusionOk="0">
                  <a:moveTo>
                    <a:pt x="366" y="61"/>
                  </a:moveTo>
                  <a:cubicBezTo>
                    <a:pt x="275" y="0"/>
                    <a:pt x="183" y="0"/>
                    <a:pt x="123" y="61"/>
                  </a:cubicBezTo>
                  <a:cubicBezTo>
                    <a:pt x="92" y="61"/>
                    <a:pt x="92" y="91"/>
                    <a:pt x="92" y="91"/>
                  </a:cubicBezTo>
                  <a:cubicBezTo>
                    <a:pt x="92" y="91"/>
                    <a:pt x="92" y="91"/>
                    <a:pt x="62" y="122"/>
                  </a:cubicBezTo>
                  <a:cubicBezTo>
                    <a:pt x="1" y="183"/>
                    <a:pt x="1" y="274"/>
                    <a:pt x="62" y="365"/>
                  </a:cubicBezTo>
                  <a:cubicBezTo>
                    <a:pt x="123" y="426"/>
                    <a:pt x="244" y="426"/>
                    <a:pt x="305" y="365"/>
                  </a:cubicBezTo>
                  <a:cubicBezTo>
                    <a:pt x="305" y="335"/>
                    <a:pt x="305" y="335"/>
                    <a:pt x="335" y="335"/>
                  </a:cubicBezTo>
                  <a:cubicBezTo>
                    <a:pt x="335" y="304"/>
                    <a:pt x="335" y="335"/>
                    <a:pt x="366" y="304"/>
                  </a:cubicBezTo>
                  <a:cubicBezTo>
                    <a:pt x="427" y="243"/>
                    <a:pt x="427" y="122"/>
                    <a:pt x="36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1361225" y="3715400"/>
              <a:ext cx="12950" cy="12925"/>
            </a:xfrm>
            <a:custGeom>
              <a:avLst/>
              <a:gdLst/>
              <a:ahLst/>
              <a:cxnLst/>
              <a:rect l="l" t="t" r="r" b="b"/>
              <a:pathLst>
                <a:path w="518" h="517" extrusionOk="0">
                  <a:moveTo>
                    <a:pt x="426" y="91"/>
                  </a:moveTo>
                  <a:cubicBezTo>
                    <a:pt x="335" y="0"/>
                    <a:pt x="214" y="0"/>
                    <a:pt x="122" y="91"/>
                  </a:cubicBezTo>
                  <a:cubicBezTo>
                    <a:pt x="122" y="91"/>
                    <a:pt x="122" y="91"/>
                    <a:pt x="92" y="91"/>
                  </a:cubicBezTo>
                  <a:cubicBezTo>
                    <a:pt x="92" y="122"/>
                    <a:pt x="92" y="122"/>
                    <a:pt x="92" y="122"/>
                  </a:cubicBezTo>
                  <a:cubicBezTo>
                    <a:pt x="1" y="213"/>
                    <a:pt x="1" y="334"/>
                    <a:pt x="92" y="426"/>
                  </a:cubicBezTo>
                  <a:cubicBezTo>
                    <a:pt x="153" y="517"/>
                    <a:pt x="305" y="517"/>
                    <a:pt x="396" y="426"/>
                  </a:cubicBezTo>
                  <a:cubicBezTo>
                    <a:pt x="396" y="426"/>
                    <a:pt x="396" y="426"/>
                    <a:pt x="396" y="395"/>
                  </a:cubicBezTo>
                  <a:cubicBezTo>
                    <a:pt x="426" y="395"/>
                    <a:pt x="426" y="395"/>
                    <a:pt x="426" y="395"/>
                  </a:cubicBezTo>
                  <a:cubicBezTo>
                    <a:pt x="518" y="304"/>
                    <a:pt x="518" y="152"/>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1438750" y="3638650"/>
              <a:ext cx="12925" cy="12925"/>
            </a:xfrm>
            <a:custGeom>
              <a:avLst/>
              <a:gdLst/>
              <a:ahLst/>
              <a:cxnLst/>
              <a:rect l="l" t="t" r="r" b="b"/>
              <a:pathLst>
                <a:path w="517" h="517" extrusionOk="0">
                  <a:moveTo>
                    <a:pt x="426" y="91"/>
                  </a:moveTo>
                  <a:cubicBezTo>
                    <a:pt x="365" y="0"/>
                    <a:pt x="213" y="0"/>
                    <a:pt x="122" y="91"/>
                  </a:cubicBezTo>
                  <a:cubicBezTo>
                    <a:pt x="122" y="91"/>
                    <a:pt x="122" y="91"/>
                    <a:pt x="122" y="91"/>
                  </a:cubicBezTo>
                  <a:cubicBezTo>
                    <a:pt x="122" y="122"/>
                    <a:pt x="91" y="122"/>
                    <a:pt x="91" y="122"/>
                  </a:cubicBezTo>
                  <a:cubicBezTo>
                    <a:pt x="0" y="213"/>
                    <a:pt x="0" y="335"/>
                    <a:pt x="91" y="426"/>
                  </a:cubicBezTo>
                  <a:cubicBezTo>
                    <a:pt x="183" y="517"/>
                    <a:pt x="304" y="517"/>
                    <a:pt x="395" y="426"/>
                  </a:cubicBezTo>
                  <a:cubicBezTo>
                    <a:pt x="395" y="426"/>
                    <a:pt x="395" y="426"/>
                    <a:pt x="426" y="395"/>
                  </a:cubicBezTo>
                  <a:cubicBezTo>
                    <a:pt x="426" y="395"/>
                    <a:pt x="426" y="395"/>
                    <a:pt x="426" y="395"/>
                  </a:cubicBezTo>
                  <a:cubicBezTo>
                    <a:pt x="517" y="304"/>
                    <a:pt x="517" y="152"/>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1360475" y="3559625"/>
              <a:ext cx="15975" cy="15200"/>
            </a:xfrm>
            <a:custGeom>
              <a:avLst/>
              <a:gdLst/>
              <a:ahLst/>
              <a:cxnLst/>
              <a:rect l="l" t="t" r="r" b="b"/>
              <a:pathLst>
                <a:path w="639" h="608" extrusionOk="0">
                  <a:moveTo>
                    <a:pt x="517" y="91"/>
                  </a:moveTo>
                  <a:cubicBezTo>
                    <a:pt x="426" y="0"/>
                    <a:pt x="274" y="0"/>
                    <a:pt x="152" y="91"/>
                  </a:cubicBezTo>
                  <a:cubicBezTo>
                    <a:pt x="152" y="91"/>
                    <a:pt x="152" y="122"/>
                    <a:pt x="152" y="122"/>
                  </a:cubicBezTo>
                  <a:cubicBezTo>
                    <a:pt x="122" y="122"/>
                    <a:pt x="122" y="122"/>
                    <a:pt x="122" y="152"/>
                  </a:cubicBezTo>
                  <a:cubicBezTo>
                    <a:pt x="31" y="243"/>
                    <a:pt x="0" y="395"/>
                    <a:pt x="122" y="517"/>
                  </a:cubicBezTo>
                  <a:cubicBezTo>
                    <a:pt x="213" y="608"/>
                    <a:pt x="396" y="608"/>
                    <a:pt x="487" y="517"/>
                  </a:cubicBezTo>
                  <a:cubicBezTo>
                    <a:pt x="487" y="486"/>
                    <a:pt x="487" y="486"/>
                    <a:pt x="487" y="486"/>
                  </a:cubicBezTo>
                  <a:cubicBezTo>
                    <a:pt x="517" y="486"/>
                    <a:pt x="517" y="456"/>
                    <a:pt x="517" y="456"/>
                  </a:cubicBezTo>
                  <a:cubicBezTo>
                    <a:pt x="639" y="365"/>
                    <a:pt x="608" y="213"/>
                    <a:pt x="51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1282975" y="3636350"/>
              <a:ext cx="15225" cy="15225"/>
            </a:xfrm>
            <a:custGeom>
              <a:avLst/>
              <a:gdLst/>
              <a:ahLst/>
              <a:cxnLst/>
              <a:rect l="l" t="t" r="r" b="b"/>
              <a:pathLst>
                <a:path w="609" h="609" extrusionOk="0">
                  <a:moveTo>
                    <a:pt x="517" y="92"/>
                  </a:moveTo>
                  <a:cubicBezTo>
                    <a:pt x="426" y="1"/>
                    <a:pt x="243" y="1"/>
                    <a:pt x="152" y="92"/>
                  </a:cubicBezTo>
                  <a:cubicBezTo>
                    <a:pt x="152" y="92"/>
                    <a:pt x="152" y="123"/>
                    <a:pt x="122" y="123"/>
                  </a:cubicBezTo>
                  <a:cubicBezTo>
                    <a:pt x="122" y="123"/>
                    <a:pt x="122" y="123"/>
                    <a:pt x="122" y="153"/>
                  </a:cubicBezTo>
                  <a:cubicBezTo>
                    <a:pt x="0" y="244"/>
                    <a:pt x="0" y="396"/>
                    <a:pt x="91" y="518"/>
                  </a:cubicBezTo>
                  <a:cubicBezTo>
                    <a:pt x="213" y="609"/>
                    <a:pt x="365" y="609"/>
                    <a:pt x="486" y="518"/>
                  </a:cubicBezTo>
                  <a:cubicBezTo>
                    <a:pt x="486" y="487"/>
                    <a:pt x="486" y="487"/>
                    <a:pt x="486" y="487"/>
                  </a:cubicBezTo>
                  <a:cubicBezTo>
                    <a:pt x="486" y="487"/>
                    <a:pt x="517" y="487"/>
                    <a:pt x="517" y="457"/>
                  </a:cubicBezTo>
                  <a:cubicBezTo>
                    <a:pt x="608" y="366"/>
                    <a:pt x="608" y="214"/>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1282975" y="3480575"/>
              <a:ext cx="17500" cy="17500"/>
            </a:xfrm>
            <a:custGeom>
              <a:avLst/>
              <a:gdLst/>
              <a:ahLst/>
              <a:cxnLst/>
              <a:rect l="l" t="t" r="r" b="b"/>
              <a:pathLst>
                <a:path w="700" h="700" extrusionOk="0">
                  <a:moveTo>
                    <a:pt x="578" y="122"/>
                  </a:moveTo>
                  <a:cubicBezTo>
                    <a:pt x="456" y="1"/>
                    <a:pt x="274" y="1"/>
                    <a:pt x="152" y="122"/>
                  </a:cubicBezTo>
                  <a:cubicBezTo>
                    <a:pt x="152" y="122"/>
                    <a:pt x="152" y="122"/>
                    <a:pt x="122" y="122"/>
                  </a:cubicBezTo>
                  <a:cubicBezTo>
                    <a:pt x="122" y="153"/>
                    <a:pt x="122" y="153"/>
                    <a:pt x="122" y="153"/>
                  </a:cubicBezTo>
                  <a:cubicBezTo>
                    <a:pt x="0" y="274"/>
                    <a:pt x="0" y="457"/>
                    <a:pt x="122" y="578"/>
                  </a:cubicBezTo>
                  <a:cubicBezTo>
                    <a:pt x="213" y="700"/>
                    <a:pt x="426" y="700"/>
                    <a:pt x="547" y="578"/>
                  </a:cubicBezTo>
                  <a:cubicBezTo>
                    <a:pt x="547" y="578"/>
                    <a:pt x="547" y="578"/>
                    <a:pt x="547" y="548"/>
                  </a:cubicBezTo>
                  <a:cubicBezTo>
                    <a:pt x="547" y="548"/>
                    <a:pt x="578" y="548"/>
                    <a:pt x="578" y="548"/>
                  </a:cubicBezTo>
                  <a:cubicBezTo>
                    <a:pt x="699" y="426"/>
                    <a:pt x="699"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1204700" y="3557325"/>
              <a:ext cx="18250" cy="17500"/>
            </a:xfrm>
            <a:custGeom>
              <a:avLst/>
              <a:gdLst/>
              <a:ahLst/>
              <a:cxnLst/>
              <a:rect l="l" t="t" r="r" b="b"/>
              <a:pathLst>
                <a:path w="730" h="700" extrusionOk="0">
                  <a:moveTo>
                    <a:pt x="608" y="122"/>
                  </a:moveTo>
                  <a:cubicBezTo>
                    <a:pt x="487" y="1"/>
                    <a:pt x="304" y="1"/>
                    <a:pt x="183" y="122"/>
                  </a:cubicBezTo>
                  <a:cubicBezTo>
                    <a:pt x="152" y="122"/>
                    <a:pt x="152" y="122"/>
                    <a:pt x="152" y="122"/>
                  </a:cubicBezTo>
                  <a:cubicBezTo>
                    <a:pt x="152" y="153"/>
                    <a:pt x="152" y="153"/>
                    <a:pt x="122" y="153"/>
                  </a:cubicBezTo>
                  <a:cubicBezTo>
                    <a:pt x="0" y="274"/>
                    <a:pt x="0" y="457"/>
                    <a:pt x="122" y="578"/>
                  </a:cubicBezTo>
                  <a:cubicBezTo>
                    <a:pt x="244" y="700"/>
                    <a:pt x="426" y="700"/>
                    <a:pt x="547" y="578"/>
                  </a:cubicBezTo>
                  <a:cubicBezTo>
                    <a:pt x="578" y="578"/>
                    <a:pt x="578" y="578"/>
                    <a:pt x="578" y="548"/>
                  </a:cubicBezTo>
                  <a:cubicBezTo>
                    <a:pt x="578" y="548"/>
                    <a:pt x="578" y="548"/>
                    <a:pt x="608" y="548"/>
                  </a:cubicBezTo>
                  <a:cubicBezTo>
                    <a:pt x="730" y="426"/>
                    <a:pt x="730"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1204700" y="3401550"/>
              <a:ext cx="19775" cy="19800"/>
            </a:xfrm>
            <a:custGeom>
              <a:avLst/>
              <a:gdLst/>
              <a:ahLst/>
              <a:cxnLst/>
              <a:rect l="l" t="t" r="r" b="b"/>
              <a:pathLst>
                <a:path w="791" h="792" extrusionOk="0">
                  <a:moveTo>
                    <a:pt x="669" y="122"/>
                  </a:moveTo>
                  <a:cubicBezTo>
                    <a:pt x="547" y="1"/>
                    <a:pt x="304" y="1"/>
                    <a:pt x="183" y="122"/>
                  </a:cubicBezTo>
                  <a:cubicBezTo>
                    <a:pt x="183" y="122"/>
                    <a:pt x="183" y="153"/>
                    <a:pt x="152" y="153"/>
                  </a:cubicBezTo>
                  <a:cubicBezTo>
                    <a:pt x="152" y="153"/>
                    <a:pt x="152" y="153"/>
                    <a:pt x="152" y="153"/>
                  </a:cubicBezTo>
                  <a:cubicBezTo>
                    <a:pt x="0" y="305"/>
                    <a:pt x="0" y="517"/>
                    <a:pt x="122" y="639"/>
                  </a:cubicBezTo>
                  <a:cubicBezTo>
                    <a:pt x="274" y="791"/>
                    <a:pt x="487" y="791"/>
                    <a:pt x="608" y="669"/>
                  </a:cubicBezTo>
                  <a:cubicBezTo>
                    <a:pt x="639" y="639"/>
                    <a:pt x="639" y="639"/>
                    <a:pt x="639" y="639"/>
                  </a:cubicBezTo>
                  <a:cubicBezTo>
                    <a:pt x="639" y="639"/>
                    <a:pt x="669" y="609"/>
                    <a:pt x="669" y="609"/>
                  </a:cubicBezTo>
                  <a:cubicBezTo>
                    <a:pt x="791" y="487"/>
                    <a:pt x="79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1127175" y="3478300"/>
              <a:ext cx="19800" cy="19775"/>
            </a:xfrm>
            <a:custGeom>
              <a:avLst/>
              <a:gdLst/>
              <a:ahLst/>
              <a:cxnLst/>
              <a:rect l="l" t="t" r="r" b="b"/>
              <a:pathLst>
                <a:path w="792" h="791" extrusionOk="0">
                  <a:moveTo>
                    <a:pt x="670" y="122"/>
                  </a:moveTo>
                  <a:cubicBezTo>
                    <a:pt x="518" y="1"/>
                    <a:pt x="305" y="1"/>
                    <a:pt x="183" y="122"/>
                  </a:cubicBezTo>
                  <a:cubicBezTo>
                    <a:pt x="153" y="122"/>
                    <a:pt x="153" y="153"/>
                    <a:pt x="153" y="153"/>
                  </a:cubicBezTo>
                  <a:cubicBezTo>
                    <a:pt x="153" y="153"/>
                    <a:pt x="123" y="153"/>
                    <a:pt x="123" y="153"/>
                  </a:cubicBezTo>
                  <a:cubicBezTo>
                    <a:pt x="1" y="305"/>
                    <a:pt x="1" y="517"/>
                    <a:pt x="123" y="669"/>
                  </a:cubicBezTo>
                  <a:cubicBezTo>
                    <a:pt x="244" y="791"/>
                    <a:pt x="487" y="791"/>
                    <a:pt x="609" y="669"/>
                  </a:cubicBezTo>
                  <a:cubicBezTo>
                    <a:pt x="609" y="639"/>
                    <a:pt x="609" y="639"/>
                    <a:pt x="639" y="639"/>
                  </a:cubicBezTo>
                  <a:cubicBezTo>
                    <a:pt x="639" y="639"/>
                    <a:pt x="639" y="639"/>
                    <a:pt x="639" y="609"/>
                  </a:cubicBezTo>
                  <a:cubicBezTo>
                    <a:pt x="791" y="487"/>
                    <a:pt x="791" y="274"/>
                    <a:pt x="670"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1048925" y="3399275"/>
              <a:ext cx="22050" cy="22075"/>
            </a:xfrm>
            <a:custGeom>
              <a:avLst/>
              <a:gdLst/>
              <a:ahLst/>
              <a:cxnLst/>
              <a:rect l="l" t="t" r="r" b="b"/>
              <a:pathLst>
                <a:path w="882" h="883" extrusionOk="0">
                  <a:moveTo>
                    <a:pt x="730" y="153"/>
                  </a:moveTo>
                  <a:cubicBezTo>
                    <a:pt x="578" y="1"/>
                    <a:pt x="335" y="1"/>
                    <a:pt x="183" y="153"/>
                  </a:cubicBezTo>
                  <a:cubicBezTo>
                    <a:pt x="183" y="153"/>
                    <a:pt x="183" y="153"/>
                    <a:pt x="183" y="153"/>
                  </a:cubicBezTo>
                  <a:cubicBezTo>
                    <a:pt x="152" y="183"/>
                    <a:pt x="152" y="183"/>
                    <a:pt x="152" y="183"/>
                  </a:cubicBezTo>
                  <a:cubicBezTo>
                    <a:pt x="0" y="335"/>
                    <a:pt x="0" y="578"/>
                    <a:pt x="152" y="730"/>
                  </a:cubicBezTo>
                  <a:cubicBezTo>
                    <a:pt x="304" y="882"/>
                    <a:pt x="547" y="882"/>
                    <a:pt x="699" y="730"/>
                  </a:cubicBezTo>
                  <a:cubicBezTo>
                    <a:pt x="699" y="730"/>
                    <a:pt x="699" y="730"/>
                    <a:pt x="699" y="700"/>
                  </a:cubicBezTo>
                  <a:cubicBezTo>
                    <a:pt x="730" y="700"/>
                    <a:pt x="730" y="700"/>
                    <a:pt x="730" y="700"/>
                  </a:cubicBezTo>
                  <a:cubicBezTo>
                    <a:pt x="88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1126425" y="3322525"/>
              <a:ext cx="22825" cy="22075"/>
            </a:xfrm>
            <a:custGeom>
              <a:avLst/>
              <a:gdLst/>
              <a:ahLst/>
              <a:cxnLst/>
              <a:rect l="l" t="t" r="r" b="b"/>
              <a:pathLst>
                <a:path w="913" h="883" extrusionOk="0">
                  <a:moveTo>
                    <a:pt x="760" y="153"/>
                  </a:moveTo>
                  <a:cubicBezTo>
                    <a:pt x="608" y="1"/>
                    <a:pt x="365" y="1"/>
                    <a:pt x="213" y="122"/>
                  </a:cubicBezTo>
                  <a:cubicBezTo>
                    <a:pt x="183" y="153"/>
                    <a:pt x="183" y="153"/>
                    <a:pt x="183" y="153"/>
                  </a:cubicBezTo>
                  <a:cubicBezTo>
                    <a:pt x="183" y="183"/>
                    <a:pt x="153" y="183"/>
                    <a:pt x="153" y="183"/>
                  </a:cubicBezTo>
                  <a:cubicBezTo>
                    <a:pt x="1" y="335"/>
                    <a:pt x="1" y="578"/>
                    <a:pt x="153" y="730"/>
                  </a:cubicBezTo>
                  <a:cubicBezTo>
                    <a:pt x="305" y="882"/>
                    <a:pt x="548" y="882"/>
                    <a:pt x="700" y="730"/>
                  </a:cubicBezTo>
                  <a:cubicBezTo>
                    <a:pt x="730" y="730"/>
                    <a:pt x="730" y="730"/>
                    <a:pt x="730" y="700"/>
                  </a:cubicBezTo>
                  <a:cubicBezTo>
                    <a:pt x="730" y="700"/>
                    <a:pt x="730" y="700"/>
                    <a:pt x="760" y="700"/>
                  </a:cubicBezTo>
                  <a:cubicBezTo>
                    <a:pt x="912" y="548"/>
                    <a:pt x="912" y="305"/>
                    <a:pt x="76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970650" y="3320250"/>
              <a:ext cx="25100" cy="24350"/>
            </a:xfrm>
            <a:custGeom>
              <a:avLst/>
              <a:gdLst/>
              <a:ahLst/>
              <a:cxnLst/>
              <a:rect l="l" t="t" r="r" b="b"/>
              <a:pathLst>
                <a:path w="1004" h="974" extrusionOk="0">
                  <a:moveTo>
                    <a:pt x="821" y="152"/>
                  </a:moveTo>
                  <a:cubicBezTo>
                    <a:pt x="669" y="0"/>
                    <a:pt x="396" y="0"/>
                    <a:pt x="213" y="152"/>
                  </a:cubicBezTo>
                  <a:cubicBezTo>
                    <a:pt x="213" y="152"/>
                    <a:pt x="213" y="183"/>
                    <a:pt x="213" y="183"/>
                  </a:cubicBezTo>
                  <a:cubicBezTo>
                    <a:pt x="183" y="183"/>
                    <a:pt x="183" y="183"/>
                    <a:pt x="183" y="183"/>
                  </a:cubicBezTo>
                  <a:cubicBezTo>
                    <a:pt x="0" y="365"/>
                    <a:pt x="0" y="639"/>
                    <a:pt x="183" y="791"/>
                  </a:cubicBezTo>
                  <a:cubicBezTo>
                    <a:pt x="335" y="973"/>
                    <a:pt x="608" y="973"/>
                    <a:pt x="791" y="791"/>
                  </a:cubicBezTo>
                  <a:cubicBezTo>
                    <a:pt x="791" y="791"/>
                    <a:pt x="791" y="791"/>
                    <a:pt x="791" y="791"/>
                  </a:cubicBezTo>
                  <a:cubicBezTo>
                    <a:pt x="791" y="760"/>
                    <a:pt x="821" y="760"/>
                    <a:pt x="821" y="760"/>
                  </a:cubicBezTo>
                  <a:cubicBezTo>
                    <a:pt x="1004" y="608"/>
                    <a:pt x="1004" y="335"/>
                    <a:pt x="82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1048150" y="3243500"/>
              <a:ext cx="25100" cy="24350"/>
            </a:xfrm>
            <a:custGeom>
              <a:avLst/>
              <a:gdLst/>
              <a:ahLst/>
              <a:cxnLst/>
              <a:rect l="l" t="t" r="r" b="b"/>
              <a:pathLst>
                <a:path w="1004" h="974" extrusionOk="0">
                  <a:moveTo>
                    <a:pt x="822" y="152"/>
                  </a:moveTo>
                  <a:cubicBezTo>
                    <a:pt x="670" y="0"/>
                    <a:pt x="396" y="0"/>
                    <a:pt x="244" y="152"/>
                  </a:cubicBezTo>
                  <a:cubicBezTo>
                    <a:pt x="214" y="152"/>
                    <a:pt x="214" y="183"/>
                    <a:pt x="214" y="183"/>
                  </a:cubicBezTo>
                  <a:cubicBezTo>
                    <a:pt x="214" y="183"/>
                    <a:pt x="183" y="183"/>
                    <a:pt x="183" y="183"/>
                  </a:cubicBezTo>
                  <a:cubicBezTo>
                    <a:pt x="31" y="365"/>
                    <a:pt x="1" y="639"/>
                    <a:pt x="183" y="791"/>
                  </a:cubicBezTo>
                  <a:cubicBezTo>
                    <a:pt x="335" y="973"/>
                    <a:pt x="609" y="973"/>
                    <a:pt x="791" y="791"/>
                  </a:cubicBezTo>
                  <a:cubicBezTo>
                    <a:pt x="791" y="791"/>
                    <a:pt x="791" y="791"/>
                    <a:pt x="791" y="791"/>
                  </a:cubicBezTo>
                  <a:cubicBezTo>
                    <a:pt x="822" y="760"/>
                    <a:pt x="822" y="760"/>
                    <a:pt x="822" y="760"/>
                  </a:cubicBezTo>
                  <a:cubicBezTo>
                    <a:pt x="1004" y="608"/>
                    <a:pt x="1004" y="335"/>
                    <a:pt x="822"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970650" y="3163700"/>
              <a:ext cx="26625" cy="27400"/>
            </a:xfrm>
            <a:custGeom>
              <a:avLst/>
              <a:gdLst/>
              <a:ahLst/>
              <a:cxnLst/>
              <a:rect l="l" t="t" r="r" b="b"/>
              <a:pathLst>
                <a:path w="1065" h="1096" extrusionOk="0">
                  <a:moveTo>
                    <a:pt x="882" y="214"/>
                  </a:moveTo>
                  <a:cubicBezTo>
                    <a:pt x="700" y="31"/>
                    <a:pt x="396" y="1"/>
                    <a:pt x="213" y="183"/>
                  </a:cubicBezTo>
                  <a:cubicBezTo>
                    <a:pt x="213" y="214"/>
                    <a:pt x="213" y="214"/>
                    <a:pt x="213" y="214"/>
                  </a:cubicBezTo>
                  <a:cubicBezTo>
                    <a:pt x="183" y="214"/>
                    <a:pt x="183" y="244"/>
                    <a:pt x="183" y="244"/>
                  </a:cubicBezTo>
                  <a:cubicBezTo>
                    <a:pt x="0" y="426"/>
                    <a:pt x="0" y="730"/>
                    <a:pt x="183" y="913"/>
                  </a:cubicBezTo>
                  <a:cubicBezTo>
                    <a:pt x="365" y="1095"/>
                    <a:pt x="669" y="1095"/>
                    <a:pt x="852" y="913"/>
                  </a:cubicBezTo>
                  <a:cubicBezTo>
                    <a:pt x="852" y="913"/>
                    <a:pt x="852" y="882"/>
                    <a:pt x="852" y="882"/>
                  </a:cubicBezTo>
                  <a:cubicBezTo>
                    <a:pt x="882" y="882"/>
                    <a:pt x="882" y="882"/>
                    <a:pt x="882" y="882"/>
                  </a:cubicBezTo>
                  <a:cubicBezTo>
                    <a:pt x="1064" y="700"/>
                    <a:pt x="1064" y="396"/>
                    <a:pt x="882"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892375" y="3240450"/>
              <a:ext cx="27375" cy="27400"/>
            </a:xfrm>
            <a:custGeom>
              <a:avLst/>
              <a:gdLst/>
              <a:ahLst/>
              <a:cxnLst/>
              <a:rect l="l" t="t" r="r" b="b"/>
              <a:pathLst>
                <a:path w="1095" h="1096" extrusionOk="0">
                  <a:moveTo>
                    <a:pt x="913" y="214"/>
                  </a:moveTo>
                  <a:cubicBezTo>
                    <a:pt x="730" y="1"/>
                    <a:pt x="426" y="1"/>
                    <a:pt x="244" y="183"/>
                  </a:cubicBezTo>
                  <a:cubicBezTo>
                    <a:pt x="244" y="214"/>
                    <a:pt x="244" y="214"/>
                    <a:pt x="213" y="214"/>
                  </a:cubicBezTo>
                  <a:cubicBezTo>
                    <a:pt x="213" y="214"/>
                    <a:pt x="213" y="244"/>
                    <a:pt x="213" y="244"/>
                  </a:cubicBezTo>
                  <a:cubicBezTo>
                    <a:pt x="1" y="426"/>
                    <a:pt x="1" y="730"/>
                    <a:pt x="183" y="913"/>
                  </a:cubicBezTo>
                  <a:cubicBezTo>
                    <a:pt x="365" y="1095"/>
                    <a:pt x="669" y="1095"/>
                    <a:pt x="852" y="913"/>
                  </a:cubicBezTo>
                  <a:cubicBezTo>
                    <a:pt x="882" y="913"/>
                    <a:pt x="882" y="882"/>
                    <a:pt x="882" y="882"/>
                  </a:cubicBezTo>
                  <a:cubicBezTo>
                    <a:pt x="882" y="882"/>
                    <a:pt x="913" y="882"/>
                    <a:pt x="913" y="882"/>
                  </a:cubicBezTo>
                  <a:cubicBezTo>
                    <a:pt x="1095" y="700"/>
                    <a:pt x="1095" y="396"/>
                    <a:pt x="91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814875" y="3161425"/>
              <a:ext cx="28900" cy="29675"/>
            </a:xfrm>
            <a:custGeom>
              <a:avLst/>
              <a:gdLst/>
              <a:ahLst/>
              <a:cxnLst/>
              <a:rect l="l" t="t" r="r" b="b"/>
              <a:pathLst>
                <a:path w="1156" h="1187" extrusionOk="0">
                  <a:moveTo>
                    <a:pt x="973" y="214"/>
                  </a:moveTo>
                  <a:cubicBezTo>
                    <a:pt x="760" y="1"/>
                    <a:pt x="426" y="1"/>
                    <a:pt x="244" y="214"/>
                  </a:cubicBezTo>
                  <a:cubicBezTo>
                    <a:pt x="244" y="214"/>
                    <a:pt x="213" y="244"/>
                    <a:pt x="213" y="244"/>
                  </a:cubicBezTo>
                  <a:cubicBezTo>
                    <a:pt x="213" y="244"/>
                    <a:pt x="213" y="244"/>
                    <a:pt x="183" y="244"/>
                  </a:cubicBezTo>
                  <a:cubicBezTo>
                    <a:pt x="0" y="457"/>
                    <a:pt x="0" y="791"/>
                    <a:pt x="183" y="973"/>
                  </a:cubicBezTo>
                  <a:cubicBezTo>
                    <a:pt x="395" y="1186"/>
                    <a:pt x="730" y="1186"/>
                    <a:pt x="912" y="973"/>
                  </a:cubicBezTo>
                  <a:cubicBezTo>
                    <a:pt x="912" y="973"/>
                    <a:pt x="943" y="973"/>
                    <a:pt x="943" y="973"/>
                  </a:cubicBezTo>
                  <a:cubicBezTo>
                    <a:pt x="943" y="943"/>
                    <a:pt x="943" y="943"/>
                    <a:pt x="973" y="943"/>
                  </a:cubicBezTo>
                  <a:cubicBezTo>
                    <a:pt x="1155" y="730"/>
                    <a:pt x="1155" y="426"/>
                    <a:pt x="97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892375" y="3084675"/>
              <a:ext cx="29675" cy="29675"/>
            </a:xfrm>
            <a:custGeom>
              <a:avLst/>
              <a:gdLst/>
              <a:ahLst/>
              <a:cxnLst/>
              <a:rect l="l" t="t" r="r" b="b"/>
              <a:pathLst>
                <a:path w="1187" h="1187" extrusionOk="0">
                  <a:moveTo>
                    <a:pt x="973" y="214"/>
                  </a:moveTo>
                  <a:cubicBezTo>
                    <a:pt x="761" y="31"/>
                    <a:pt x="457" y="1"/>
                    <a:pt x="244" y="214"/>
                  </a:cubicBezTo>
                  <a:cubicBezTo>
                    <a:pt x="244" y="214"/>
                    <a:pt x="244" y="244"/>
                    <a:pt x="244" y="244"/>
                  </a:cubicBezTo>
                  <a:cubicBezTo>
                    <a:pt x="213" y="244"/>
                    <a:pt x="213" y="244"/>
                    <a:pt x="213" y="244"/>
                  </a:cubicBezTo>
                  <a:cubicBezTo>
                    <a:pt x="1" y="457"/>
                    <a:pt x="1" y="791"/>
                    <a:pt x="213" y="973"/>
                  </a:cubicBezTo>
                  <a:cubicBezTo>
                    <a:pt x="396" y="1186"/>
                    <a:pt x="730" y="1186"/>
                    <a:pt x="943" y="973"/>
                  </a:cubicBezTo>
                  <a:cubicBezTo>
                    <a:pt x="943" y="973"/>
                    <a:pt x="943" y="973"/>
                    <a:pt x="943" y="973"/>
                  </a:cubicBezTo>
                  <a:cubicBezTo>
                    <a:pt x="943" y="943"/>
                    <a:pt x="973" y="943"/>
                    <a:pt x="973" y="943"/>
                  </a:cubicBezTo>
                  <a:cubicBezTo>
                    <a:pt x="1186" y="730"/>
                    <a:pt x="1186" y="426"/>
                    <a:pt x="97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736600" y="3082400"/>
              <a:ext cx="31950" cy="31950"/>
            </a:xfrm>
            <a:custGeom>
              <a:avLst/>
              <a:gdLst/>
              <a:ahLst/>
              <a:cxnLst/>
              <a:rect l="l" t="t" r="r" b="b"/>
              <a:pathLst>
                <a:path w="1278" h="1278" extrusionOk="0">
                  <a:moveTo>
                    <a:pt x="1064" y="244"/>
                  </a:moveTo>
                  <a:cubicBezTo>
                    <a:pt x="821" y="1"/>
                    <a:pt x="487" y="1"/>
                    <a:pt x="274" y="213"/>
                  </a:cubicBezTo>
                  <a:cubicBezTo>
                    <a:pt x="244" y="244"/>
                    <a:pt x="244" y="244"/>
                    <a:pt x="244" y="244"/>
                  </a:cubicBezTo>
                  <a:cubicBezTo>
                    <a:pt x="244" y="244"/>
                    <a:pt x="213" y="274"/>
                    <a:pt x="213" y="274"/>
                  </a:cubicBezTo>
                  <a:cubicBezTo>
                    <a:pt x="1" y="487"/>
                    <a:pt x="1" y="852"/>
                    <a:pt x="213" y="1064"/>
                  </a:cubicBezTo>
                  <a:cubicBezTo>
                    <a:pt x="426" y="1277"/>
                    <a:pt x="791" y="1277"/>
                    <a:pt x="1004" y="1064"/>
                  </a:cubicBezTo>
                  <a:cubicBezTo>
                    <a:pt x="1004" y="1064"/>
                    <a:pt x="1004" y="1034"/>
                    <a:pt x="1034" y="1034"/>
                  </a:cubicBezTo>
                  <a:cubicBezTo>
                    <a:pt x="1034" y="1034"/>
                    <a:pt x="1034" y="1034"/>
                    <a:pt x="1034" y="1034"/>
                  </a:cubicBezTo>
                  <a:cubicBezTo>
                    <a:pt x="1277" y="791"/>
                    <a:pt x="1277" y="457"/>
                    <a:pt x="1064"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814100" y="3005650"/>
              <a:ext cx="31950" cy="31950"/>
            </a:xfrm>
            <a:custGeom>
              <a:avLst/>
              <a:gdLst/>
              <a:ahLst/>
              <a:cxnLst/>
              <a:rect l="l" t="t" r="r" b="b"/>
              <a:pathLst>
                <a:path w="1278" h="1278" extrusionOk="0">
                  <a:moveTo>
                    <a:pt x="1065" y="244"/>
                  </a:moveTo>
                  <a:cubicBezTo>
                    <a:pt x="852" y="1"/>
                    <a:pt x="487" y="1"/>
                    <a:pt x="275" y="213"/>
                  </a:cubicBezTo>
                  <a:cubicBezTo>
                    <a:pt x="275" y="244"/>
                    <a:pt x="275" y="244"/>
                    <a:pt x="244" y="244"/>
                  </a:cubicBezTo>
                  <a:cubicBezTo>
                    <a:pt x="244" y="244"/>
                    <a:pt x="244" y="244"/>
                    <a:pt x="244" y="274"/>
                  </a:cubicBezTo>
                  <a:cubicBezTo>
                    <a:pt x="1" y="487"/>
                    <a:pt x="1" y="821"/>
                    <a:pt x="214" y="1064"/>
                  </a:cubicBezTo>
                  <a:cubicBezTo>
                    <a:pt x="426" y="1277"/>
                    <a:pt x="791" y="1277"/>
                    <a:pt x="1004" y="1064"/>
                  </a:cubicBezTo>
                  <a:cubicBezTo>
                    <a:pt x="1034" y="1064"/>
                    <a:pt x="1034" y="1034"/>
                    <a:pt x="1034" y="1034"/>
                  </a:cubicBezTo>
                  <a:cubicBezTo>
                    <a:pt x="1034" y="1034"/>
                    <a:pt x="1065" y="1034"/>
                    <a:pt x="1065" y="1034"/>
                  </a:cubicBezTo>
                  <a:cubicBezTo>
                    <a:pt x="1278" y="821"/>
                    <a:pt x="1278" y="457"/>
                    <a:pt x="106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
            <p:cNvSpPr/>
            <p:nvPr/>
          </p:nvSpPr>
          <p:spPr>
            <a:xfrm>
              <a:off x="658325" y="3003375"/>
              <a:ext cx="34225" cy="34225"/>
            </a:xfrm>
            <a:custGeom>
              <a:avLst/>
              <a:gdLst/>
              <a:ahLst/>
              <a:cxnLst/>
              <a:rect l="l" t="t" r="r" b="b"/>
              <a:pathLst>
                <a:path w="1369" h="1369" extrusionOk="0">
                  <a:moveTo>
                    <a:pt x="1125" y="244"/>
                  </a:moveTo>
                  <a:cubicBezTo>
                    <a:pt x="913" y="0"/>
                    <a:pt x="518" y="0"/>
                    <a:pt x="274" y="244"/>
                  </a:cubicBezTo>
                  <a:cubicBezTo>
                    <a:pt x="274" y="244"/>
                    <a:pt x="274" y="244"/>
                    <a:pt x="274" y="274"/>
                  </a:cubicBezTo>
                  <a:cubicBezTo>
                    <a:pt x="274" y="274"/>
                    <a:pt x="244" y="274"/>
                    <a:pt x="244" y="274"/>
                  </a:cubicBezTo>
                  <a:cubicBezTo>
                    <a:pt x="1" y="517"/>
                    <a:pt x="1" y="882"/>
                    <a:pt x="244" y="1125"/>
                  </a:cubicBezTo>
                  <a:cubicBezTo>
                    <a:pt x="487" y="1368"/>
                    <a:pt x="852" y="1368"/>
                    <a:pt x="1095" y="1125"/>
                  </a:cubicBezTo>
                  <a:cubicBezTo>
                    <a:pt x="1095" y="1125"/>
                    <a:pt x="1095" y="1125"/>
                    <a:pt x="1095" y="1125"/>
                  </a:cubicBezTo>
                  <a:cubicBezTo>
                    <a:pt x="1125" y="1095"/>
                    <a:pt x="1125" y="1095"/>
                    <a:pt x="1125" y="1095"/>
                  </a:cubicBezTo>
                  <a:cubicBezTo>
                    <a:pt x="1369" y="852"/>
                    <a:pt x="1369" y="48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
            <p:cNvSpPr/>
            <p:nvPr/>
          </p:nvSpPr>
          <p:spPr>
            <a:xfrm>
              <a:off x="736600" y="2926625"/>
              <a:ext cx="33450" cy="34225"/>
            </a:xfrm>
            <a:custGeom>
              <a:avLst/>
              <a:gdLst/>
              <a:ahLst/>
              <a:cxnLst/>
              <a:rect l="l" t="t" r="r" b="b"/>
              <a:pathLst>
                <a:path w="1338" h="1369" extrusionOk="0">
                  <a:moveTo>
                    <a:pt x="1125" y="244"/>
                  </a:moveTo>
                  <a:cubicBezTo>
                    <a:pt x="882" y="1"/>
                    <a:pt x="487" y="1"/>
                    <a:pt x="274" y="244"/>
                  </a:cubicBezTo>
                  <a:cubicBezTo>
                    <a:pt x="274" y="244"/>
                    <a:pt x="244" y="244"/>
                    <a:pt x="244" y="274"/>
                  </a:cubicBezTo>
                  <a:cubicBezTo>
                    <a:pt x="244" y="274"/>
                    <a:pt x="244" y="274"/>
                    <a:pt x="213" y="274"/>
                  </a:cubicBezTo>
                  <a:cubicBezTo>
                    <a:pt x="1" y="517"/>
                    <a:pt x="1" y="882"/>
                    <a:pt x="213" y="1125"/>
                  </a:cubicBezTo>
                  <a:cubicBezTo>
                    <a:pt x="457" y="1368"/>
                    <a:pt x="821" y="1368"/>
                    <a:pt x="1064" y="1125"/>
                  </a:cubicBezTo>
                  <a:cubicBezTo>
                    <a:pt x="1064" y="1125"/>
                    <a:pt x="1064" y="1125"/>
                    <a:pt x="1095" y="1125"/>
                  </a:cubicBezTo>
                  <a:cubicBezTo>
                    <a:pt x="1095" y="1095"/>
                    <a:pt x="1095" y="1095"/>
                    <a:pt x="1125" y="1095"/>
                  </a:cubicBezTo>
                  <a:cubicBezTo>
                    <a:pt x="1338" y="852"/>
                    <a:pt x="1338" y="48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580075" y="2924350"/>
              <a:ext cx="36500" cy="36500"/>
            </a:xfrm>
            <a:custGeom>
              <a:avLst/>
              <a:gdLst/>
              <a:ahLst/>
              <a:cxnLst/>
              <a:rect l="l" t="t" r="r" b="b"/>
              <a:pathLst>
                <a:path w="1460" h="1460" extrusionOk="0">
                  <a:moveTo>
                    <a:pt x="1216" y="274"/>
                  </a:moveTo>
                  <a:cubicBezTo>
                    <a:pt x="973" y="0"/>
                    <a:pt x="578" y="0"/>
                    <a:pt x="304" y="243"/>
                  </a:cubicBezTo>
                  <a:cubicBezTo>
                    <a:pt x="304" y="274"/>
                    <a:pt x="304" y="274"/>
                    <a:pt x="304" y="274"/>
                  </a:cubicBezTo>
                  <a:cubicBezTo>
                    <a:pt x="274" y="304"/>
                    <a:pt x="274" y="304"/>
                    <a:pt x="274" y="304"/>
                  </a:cubicBezTo>
                  <a:cubicBezTo>
                    <a:pt x="30" y="547"/>
                    <a:pt x="0" y="943"/>
                    <a:pt x="274" y="1216"/>
                  </a:cubicBezTo>
                  <a:cubicBezTo>
                    <a:pt x="517" y="1459"/>
                    <a:pt x="912" y="1459"/>
                    <a:pt x="1185" y="1216"/>
                  </a:cubicBezTo>
                  <a:cubicBezTo>
                    <a:pt x="1185" y="1216"/>
                    <a:pt x="1185" y="1186"/>
                    <a:pt x="1185" y="1186"/>
                  </a:cubicBezTo>
                  <a:cubicBezTo>
                    <a:pt x="1185" y="1186"/>
                    <a:pt x="1216" y="1186"/>
                    <a:pt x="1216" y="1186"/>
                  </a:cubicBezTo>
                  <a:cubicBezTo>
                    <a:pt x="1459" y="912"/>
                    <a:pt x="1459" y="517"/>
                    <a:pt x="121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658325" y="2847600"/>
              <a:ext cx="36500" cy="36500"/>
            </a:xfrm>
            <a:custGeom>
              <a:avLst/>
              <a:gdLst/>
              <a:ahLst/>
              <a:cxnLst/>
              <a:rect l="l" t="t" r="r" b="b"/>
              <a:pathLst>
                <a:path w="1460" h="1460" extrusionOk="0">
                  <a:moveTo>
                    <a:pt x="1217" y="274"/>
                  </a:moveTo>
                  <a:cubicBezTo>
                    <a:pt x="943" y="0"/>
                    <a:pt x="548" y="0"/>
                    <a:pt x="305" y="244"/>
                  </a:cubicBezTo>
                  <a:cubicBezTo>
                    <a:pt x="274" y="274"/>
                    <a:pt x="274" y="274"/>
                    <a:pt x="274" y="274"/>
                  </a:cubicBezTo>
                  <a:cubicBezTo>
                    <a:pt x="274" y="274"/>
                    <a:pt x="274" y="304"/>
                    <a:pt x="244" y="304"/>
                  </a:cubicBezTo>
                  <a:cubicBezTo>
                    <a:pt x="1" y="547"/>
                    <a:pt x="1" y="943"/>
                    <a:pt x="244" y="1216"/>
                  </a:cubicBezTo>
                  <a:cubicBezTo>
                    <a:pt x="487" y="1459"/>
                    <a:pt x="913" y="1459"/>
                    <a:pt x="1156" y="1216"/>
                  </a:cubicBezTo>
                  <a:cubicBezTo>
                    <a:pt x="1156" y="1216"/>
                    <a:pt x="1156" y="1186"/>
                    <a:pt x="1156" y="1186"/>
                  </a:cubicBezTo>
                  <a:cubicBezTo>
                    <a:pt x="1186" y="1186"/>
                    <a:pt x="1186" y="1186"/>
                    <a:pt x="1186" y="1186"/>
                  </a:cubicBezTo>
                  <a:cubicBezTo>
                    <a:pt x="1460" y="912"/>
                    <a:pt x="1460" y="517"/>
                    <a:pt x="121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580075" y="2768575"/>
              <a:ext cx="38775" cy="38775"/>
            </a:xfrm>
            <a:custGeom>
              <a:avLst/>
              <a:gdLst/>
              <a:ahLst/>
              <a:cxnLst/>
              <a:rect l="l" t="t" r="r" b="b"/>
              <a:pathLst>
                <a:path w="1551" h="1551" extrusionOk="0">
                  <a:moveTo>
                    <a:pt x="1277" y="274"/>
                  </a:moveTo>
                  <a:cubicBezTo>
                    <a:pt x="1034" y="0"/>
                    <a:pt x="578" y="0"/>
                    <a:pt x="304" y="274"/>
                  </a:cubicBezTo>
                  <a:cubicBezTo>
                    <a:pt x="304" y="274"/>
                    <a:pt x="304" y="274"/>
                    <a:pt x="304" y="304"/>
                  </a:cubicBezTo>
                  <a:cubicBezTo>
                    <a:pt x="304" y="304"/>
                    <a:pt x="274" y="304"/>
                    <a:pt x="274" y="304"/>
                  </a:cubicBezTo>
                  <a:cubicBezTo>
                    <a:pt x="0" y="578"/>
                    <a:pt x="0" y="1003"/>
                    <a:pt x="274" y="1277"/>
                  </a:cubicBezTo>
                  <a:cubicBezTo>
                    <a:pt x="517" y="1550"/>
                    <a:pt x="973" y="1550"/>
                    <a:pt x="1246" y="1277"/>
                  </a:cubicBezTo>
                  <a:cubicBezTo>
                    <a:pt x="1246" y="1277"/>
                    <a:pt x="1246" y="1277"/>
                    <a:pt x="1246" y="1277"/>
                  </a:cubicBezTo>
                  <a:cubicBezTo>
                    <a:pt x="1277" y="1246"/>
                    <a:pt x="1277" y="1246"/>
                    <a:pt x="1277" y="1246"/>
                  </a:cubicBezTo>
                  <a:cubicBezTo>
                    <a:pt x="1550" y="973"/>
                    <a:pt x="1550"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502550" y="2845325"/>
              <a:ext cx="38775" cy="38775"/>
            </a:xfrm>
            <a:custGeom>
              <a:avLst/>
              <a:gdLst/>
              <a:ahLst/>
              <a:cxnLst/>
              <a:rect l="l" t="t" r="r" b="b"/>
              <a:pathLst>
                <a:path w="1551" h="1551" extrusionOk="0">
                  <a:moveTo>
                    <a:pt x="1277" y="274"/>
                  </a:moveTo>
                  <a:cubicBezTo>
                    <a:pt x="1004" y="0"/>
                    <a:pt x="578" y="0"/>
                    <a:pt x="305" y="274"/>
                  </a:cubicBezTo>
                  <a:cubicBezTo>
                    <a:pt x="305" y="274"/>
                    <a:pt x="305" y="274"/>
                    <a:pt x="274" y="304"/>
                  </a:cubicBezTo>
                  <a:cubicBezTo>
                    <a:pt x="274" y="304"/>
                    <a:pt x="274" y="304"/>
                    <a:pt x="274" y="304"/>
                  </a:cubicBezTo>
                  <a:cubicBezTo>
                    <a:pt x="1" y="578"/>
                    <a:pt x="1" y="1003"/>
                    <a:pt x="244" y="1277"/>
                  </a:cubicBezTo>
                  <a:cubicBezTo>
                    <a:pt x="517" y="1550"/>
                    <a:pt x="973" y="1550"/>
                    <a:pt x="1217" y="1277"/>
                  </a:cubicBezTo>
                  <a:cubicBezTo>
                    <a:pt x="1247" y="1277"/>
                    <a:pt x="1247" y="1277"/>
                    <a:pt x="1247" y="1277"/>
                  </a:cubicBezTo>
                  <a:cubicBezTo>
                    <a:pt x="1247" y="1246"/>
                    <a:pt x="1277" y="1246"/>
                    <a:pt x="1277" y="1246"/>
                  </a:cubicBezTo>
                  <a:cubicBezTo>
                    <a:pt x="1551" y="973"/>
                    <a:pt x="1551" y="54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501800" y="2689550"/>
              <a:ext cx="41050" cy="41050"/>
            </a:xfrm>
            <a:custGeom>
              <a:avLst/>
              <a:gdLst/>
              <a:ahLst/>
              <a:cxnLst/>
              <a:rect l="l" t="t" r="r" b="b"/>
              <a:pathLst>
                <a:path w="1642" h="1642" extrusionOk="0">
                  <a:moveTo>
                    <a:pt x="1368" y="304"/>
                  </a:moveTo>
                  <a:cubicBezTo>
                    <a:pt x="1095" y="0"/>
                    <a:pt x="639" y="0"/>
                    <a:pt x="335" y="274"/>
                  </a:cubicBezTo>
                  <a:cubicBezTo>
                    <a:pt x="335" y="304"/>
                    <a:pt x="335" y="304"/>
                    <a:pt x="335" y="304"/>
                  </a:cubicBezTo>
                  <a:cubicBezTo>
                    <a:pt x="304" y="334"/>
                    <a:pt x="304" y="334"/>
                    <a:pt x="304" y="334"/>
                  </a:cubicBezTo>
                  <a:cubicBezTo>
                    <a:pt x="0" y="608"/>
                    <a:pt x="0" y="1064"/>
                    <a:pt x="304" y="1368"/>
                  </a:cubicBezTo>
                  <a:cubicBezTo>
                    <a:pt x="578" y="1641"/>
                    <a:pt x="1034" y="1641"/>
                    <a:pt x="1307" y="1368"/>
                  </a:cubicBezTo>
                  <a:cubicBezTo>
                    <a:pt x="1338" y="1368"/>
                    <a:pt x="1338" y="1337"/>
                    <a:pt x="1338" y="1337"/>
                  </a:cubicBezTo>
                  <a:cubicBezTo>
                    <a:pt x="1338" y="1337"/>
                    <a:pt x="1368" y="1337"/>
                    <a:pt x="1368" y="1307"/>
                  </a:cubicBezTo>
                  <a:cubicBezTo>
                    <a:pt x="1642" y="1034"/>
                    <a:pt x="1642" y="578"/>
                    <a:pt x="136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424275" y="2766300"/>
              <a:ext cx="41075" cy="41050"/>
            </a:xfrm>
            <a:custGeom>
              <a:avLst/>
              <a:gdLst/>
              <a:ahLst/>
              <a:cxnLst/>
              <a:rect l="l" t="t" r="r" b="b"/>
              <a:pathLst>
                <a:path w="1643" h="1642" extrusionOk="0">
                  <a:moveTo>
                    <a:pt x="1369" y="274"/>
                  </a:moveTo>
                  <a:cubicBezTo>
                    <a:pt x="1065" y="0"/>
                    <a:pt x="609" y="0"/>
                    <a:pt x="335" y="274"/>
                  </a:cubicBezTo>
                  <a:cubicBezTo>
                    <a:pt x="335" y="304"/>
                    <a:pt x="335" y="304"/>
                    <a:pt x="305" y="304"/>
                  </a:cubicBezTo>
                  <a:cubicBezTo>
                    <a:pt x="305" y="304"/>
                    <a:pt x="305" y="334"/>
                    <a:pt x="305" y="334"/>
                  </a:cubicBezTo>
                  <a:cubicBezTo>
                    <a:pt x="1" y="608"/>
                    <a:pt x="1" y="1064"/>
                    <a:pt x="275" y="1368"/>
                  </a:cubicBezTo>
                  <a:cubicBezTo>
                    <a:pt x="578" y="1641"/>
                    <a:pt x="1034" y="1641"/>
                    <a:pt x="1308" y="1368"/>
                  </a:cubicBezTo>
                  <a:cubicBezTo>
                    <a:pt x="1308" y="1368"/>
                    <a:pt x="1338" y="1337"/>
                    <a:pt x="1338" y="1337"/>
                  </a:cubicBezTo>
                  <a:cubicBezTo>
                    <a:pt x="1338" y="1337"/>
                    <a:pt x="1338" y="1337"/>
                    <a:pt x="1369" y="1337"/>
                  </a:cubicBezTo>
                  <a:cubicBezTo>
                    <a:pt x="1642" y="1033"/>
                    <a:pt x="1642" y="578"/>
                    <a:pt x="136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424275" y="2610500"/>
              <a:ext cx="43350" cy="43350"/>
            </a:xfrm>
            <a:custGeom>
              <a:avLst/>
              <a:gdLst/>
              <a:ahLst/>
              <a:cxnLst/>
              <a:rect l="l" t="t" r="r" b="b"/>
              <a:pathLst>
                <a:path w="1734" h="1734" extrusionOk="0">
                  <a:moveTo>
                    <a:pt x="1430" y="305"/>
                  </a:moveTo>
                  <a:cubicBezTo>
                    <a:pt x="1126" y="1"/>
                    <a:pt x="639" y="1"/>
                    <a:pt x="335" y="305"/>
                  </a:cubicBezTo>
                  <a:cubicBezTo>
                    <a:pt x="335" y="305"/>
                    <a:pt x="335" y="305"/>
                    <a:pt x="305" y="335"/>
                  </a:cubicBezTo>
                  <a:cubicBezTo>
                    <a:pt x="305" y="335"/>
                    <a:pt x="305" y="335"/>
                    <a:pt x="305" y="335"/>
                  </a:cubicBezTo>
                  <a:cubicBezTo>
                    <a:pt x="1" y="639"/>
                    <a:pt x="1" y="1126"/>
                    <a:pt x="275" y="1430"/>
                  </a:cubicBezTo>
                  <a:cubicBezTo>
                    <a:pt x="578" y="1733"/>
                    <a:pt x="1065" y="1733"/>
                    <a:pt x="1369" y="1430"/>
                  </a:cubicBezTo>
                  <a:cubicBezTo>
                    <a:pt x="1399" y="1430"/>
                    <a:pt x="1399" y="1430"/>
                    <a:pt x="1399" y="1430"/>
                  </a:cubicBezTo>
                  <a:cubicBezTo>
                    <a:pt x="1399" y="1399"/>
                    <a:pt x="1430" y="1399"/>
                    <a:pt x="1430" y="1399"/>
                  </a:cubicBezTo>
                  <a:cubicBezTo>
                    <a:pt x="1734" y="1095"/>
                    <a:pt x="1734" y="609"/>
                    <a:pt x="143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346025" y="2687250"/>
              <a:ext cx="44100" cy="43350"/>
            </a:xfrm>
            <a:custGeom>
              <a:avLst/>
              <a:gdLst/>
              <a:ahLst/>
              <a:cxnLst/>
              <a:rect l="l" t="t" r="r" b="b"/>
              <a:pathLst>
                <a:path w="1764" h="1734" extrusionOk="0">
                  <a:moveTo>
                    <a:pt x="1459" y="305"/>
                  </a:moveTo>
                  <a:cubicBezTo>
                    <a:pt x="1155" y="1"/>
                    <a:pt x="669" y="1"/>
                    <a:pt x="365" y="305"/>
                  </a:cubicBezTo>
                  <a:cubicBezTo>
                    <a:pt x="335" y="305"/>
                    <a:pt x="335" y="305"/>
                    <a:pt x="335" y="335"/>
                  </a:cubicBezTo>
                  <a:cubicBezTo>
                    <a:pt x="335" y="335"/>
                    <a:pt x="335" y="335"/>
                    <a:pt x="304" y="335"/>
                  </a:cubicBezTo>
                  <a:cubicBezTo>
                    <a:pt x="0" y="639"/>
                    <a:pt x="0" y="1126"/>
                    <a:pt x="304" y="1429"/>
                  </a:cubicBezTo>
                  <a:cubicBezTo>
                    <a:pt x="608" y="1733"/>
                    <a:pt x="1094" y="1733"/>
                    <a:pt x="1398" y="1429"/>
                  </a:cubicBezTo>
                  <a:cubicBezTo>
                    <a:pt x="1398" y="1429"/>
                    <a:pt x="1398" y="1429"/>
                    <a:pt x="1429" y="1429"/>
                  </a:cubicBezTo>
                  <a:cubicBezTo>
                    <a:pt x="1429" y="1399"/>
                    <a:pt x="1429" y="1399"/>
                    <a:pt x="1429" y="1399"/>
                  </a:cubicBezTo>
                  <a:cubicBezTo>
                    <a:pt x="1733" y="1095"/>
                    <a:pt x="1763" y="609"/>
                    <a:pt x="145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346025" y="2531475"/>
              <a:ext cx="45600" cy="45625"/>
            </a:xfrm>
            <a:custGeom>
              <a:avLst/>
              <a:gdLst/>
              <a:ahLst/>
              <a:cxnLst/>
              <a:rect l="l" t="t" r="r" b="b"/>
              <a:pathLst>
                <a:path w="1824" h="1825" extrusionOk="0">
                  <a:moveTo>
                    <a:pt x="1520" y="335"/>
                  </a:moveTo>
                  <a:cubicBezTo>
                    <a:pt x="1186" y="1"/>
                    <a:pt x="669" y="1"/>
                    <a:pt x="365" y="305"/>
                  </a:cubicBezTo>
                  <a:cubicBezTo>
                    <a:pt x="365" y="335"/>
                    <a:pt x="365" y="335"/>
                    <a:pt x="335" y="335"/>
                  </a:cubicBezTo>
                  <a:cubicBezTo>
                    <a:pt x="335" y="335"/>
                    <a:pt x="335" y="335"/>
                    <a:pt x="335" y="366"/>
                  </a:cubicBezTo>
                  <a:cubicBezTo>
                    <a:pt x="0" y="670"/>
                    <a:pt x="0" y="1186"/>
                    <a:pt x="304" y="1521"/>
                  </a:cubicBezTo>
                  <a:cubicBezTo>
                    <a:pt x="639" y="1825"/>
                    <a:pt x="1155" y="1825"/>
                    <a:pt x="1459" y="1521"/>
                  </a:cubicBezTo>
                  <a:cubicBezTo>
                    <a:pt x="1459" y="1521"/>
                    <a:pt x="1490" y="1490"/>
                    <a:pt x="1490" y="1490"/>
                  </a:cubicBezTo>
                  <a:cubicBezTo>
                    <a:pt x="1490" y="1490"/>
                    <a:pt x="1490" y="1490"/>
                    <a:pt x="1520" y="1460"/>
                  </a:cubicBezTo>
                  <a:cubicBezTo>
                    <a:pt x="1824" y="1156"/>
                    <a:pt x="1824"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267750" y="2608225"/>
              <a:ext cx="46375" cy="45625"/>
            </a:xfrm>
            <a:custGeom>
              <a:avLst/>
              <a:gdLst/>
              <a:ahLst/>
              <a:cxnLst/>
              <a:rect l="l" t="t" r="r" b="b"/>
              <a:pathLst>
                <a:path w="1855" h="1825" extrusionOk="0">
                  <a:moveTo>
                    <a:pt x="1520" y="335"/>
                  </a:moveTo>
                  <a:cubicBezTo>
                    <a:pt x="1216" y="1"/>
                    <a:pt x="700" y="1"/>
                    <a:pt x="396" y="305"/>
                  </a:cubicBezTo>
                  <a:cubicBezTo>
                    <a:pt x="365" y="335"/>
                    <a:pt x="365" y="335"/>
                    <a:pt x="365" y="335"/>
                  </a:cubicBezTo>
                  <a:cubicBezTo>
                    <a:pt x="365" y="335"/>
                    <a:pt x="335" y="335"/>
                    <a:pt x="335" y="366"/>
                  </a:cubicBezTo>
                  <a:cubicBezTo>
                    <a:pt x="31" y="669"/>
                    <a:pt x="0" y="1186"/>
                    <a:pt x="335" y="1521"/>
                  </a:cubicBezTo>
                  <a:cubicBezTo>
                    <a:pt x="639" y="1824"/>
                    <a:pt x="1155" y="1824"/>
                    <a:pt x="1490" y="1521"/>
                  </a:cubicBezTo>
                  <a:cubicBezTo>
                    <a:pt x="1490" y="1521"/>
                    <a:pt x="1490" y="1490"/>
                    <a:pt x="1490" y="1490"/>
                  </a:cubicBezTo>
                  <a:cubicBezTo>
                    <a:pt x="1520" y="1490"/>
                    <a:pt x="1520" y="1490"/>
                    <a:pt x="1520" y="1460"/>
                  </a:cubicBezTo>
                  <a:cubicBezTo>
                    <a:pt x="1855" y="1156"/>
                    <a:pt x="1855" y="639"/>
                    <a:pt x="152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190250" y="2529200"/>
              <a:ext cx="47875" cy="47900"/>
            </a:xfrm>
            <a:custGeom>
              <a:avLst/>
              <a:gdLst/>
              <a:ahLst/>
              <a:cxnLst/>
              <a:rect l="l" t="t" r="r" b="b"/>
              <a:pathLst>
                <a:path w="1915" h="1916" extrusionOk="0">
                  <a:moveTo>
                    <a:pt x="1581" y="335"/>
                  </a:moveTo>
                  <a:cubicBezTo>
                    <a:pt x="1246" y="1"/>
                    <a:pt x="699" y="1"/>
                    <a:pt x="365" y="335"/>
                  </a:cubicBezTo>
                  <a:cubicBezTo>
                    <a:pt x="365" y="335"/>
                    <a:pt x="365" y="335"/>
                    <a:pt x="365" y="335"/>
                  </a:cubicBezTo>
                  <a:cubicBezTo>
                    <a:pt x="334" y="365"/>
                    <a:pt x="334" y="365"/>
                    <a:pt x="334" y="365"/>
                  </a:cubicBezTo>
                  <a:cubicBezTo>
                    <a:pt x="0" y="700"/>
                    <a:pt x="0" y="1247"/>
                    <a:pt x="334" y="1581"/>
                  </a:cubicBezTo>
                  <a:cubicBezTo>
                    <a:pt x="669" y="1916"/>
                    <a:pt x="1186" y="1916"/>
                    <a:pt x="1550" y="1581"/>
                  </a:cubicBezTo>
                  <a:cubicBezTo>
                    <a:pt x="1550" y="1581"/>
                    <a:pt x="1550" y="1581"/>
                    <a:pt x="1550" y="1581"/>
                  </a:cubicBezTo>
                  <a:cubicBezTo>
                    <a:pt x="1550" y="1551"/>
                    <a:pt x="1581" y="1551"/>
                    <a:pt x="1581" y="1551"/>
                  </a:cubicBezTo>
                  <a:cubicBezTo>
                    <a:pt x="1915" y="1216"/>
                    <a:pt x="1915" y="669"/>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267750" y="2452450"/>
              <a:ext cx="47900" cy="47900"/>
            </a:xfrm>
            <a:custGeom>
              <a:avLst/>
              <a:gdLst/>
              <a:ahLst/>
              <a:cxnLst/>
              <a:rect l="l" t="t" r="r" b="b"/>
              <a:pathLst>
                <a:path w="1916" h="1916" extrusionOk="0">
                  <a:moveTo>
                    <a:pt x="1581" y="335"/>
                  </a:moveTo>
                  <a:cubicBezTo>
                    <a:pt x="1277" y="1"/>
                    <a:pt x="730" y="1"/>
                    <a:pt x="396" y="335"/>
                  </a:cubicBezTo>
                  <a:cubicBezTo>
                    <a:pt x="365" y="335"/>
                    <a:pt x="365" y="335"/>
                    <a:pt x="365" y="335"/>
                  </a:cubicBezTo>
                  <a:cubicBezTo>
                    <a:pt x="365" y="365"/>
                    <a:pt x="335" y="365"/>
                    <a:pt x="335" y="365"/>
                  </a:cubicBezTo>
                  <a:cubicBezTo>
                    <a:pt x="0" y="700"/>
                    <a:pt x="0" y="1247"/>
                    <a:pt x="335" y="1581"/>
                  </a:cubicBezTo>
                  <a:cubicBezTo>
                    <a:pt x="669" y="1916"/>
                    <a:pt x="1216" y="1916"/>
                    <a:pt x="1551" y="1581"/>
                  </a:cubicBezTo>
                  <a:cubicBezTo>
                    <a:pt x="1551" y="1581"/>
                    <a:pt x="1551" y="1581"/>
                    <a:pt x="1581" y="1581"/>
                  </a:cubicBezTo>
                  <a:cubicBezTo>
                    <a:pt x="1581" y="1551"/>
                    <a:pt x="1581" y="1551"/>
                    <a:pt x="1581" y="1551"/>
                  </a:cubicBezTo>
                  <a:cubicBezTo>
                    <a:pt x="1915" y="1216"/>
                    <a:pt x="1915" y="669"/>
                    <a:pt x="158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189475" y="2373425"/>
              <a:ext cx="50950" cy="50175"/>
            </a:xfrm>
            <a:custGeom>
              <a:avLst/>
              <a:gdLst/>
              <a:ahLst/>
              <a:cxnLst/>
              <a:rect l="l" t="t" r="r" b="b"/>
              <a:pathLst>
                <a:path w="2038" h="2007" extrusionOk="0">
                  <a:moveTo>
                    <a:pt x="1672" y="365"/>
                  </a:moveTo>
                  <a:cubicBezTo>
                    <a:pt x="1338" y="1"/>
                    <a:pt x="761" y="1"/>
                    <a:pt x="426" y="335"/>
                  </a:cubicBezTo>
                  <a:cubicBezTo>
                    <a:pt x="396" y="335"/>
                    <a:pt x="396" y="365"/>
                    <a:pt x="396" y="365"/>
                  </a:cubicBezTo>
                  <a:cubicBezTo>
                    <a:pt x="396" y="365"/>
                    <a:pt x="365" y="365"/>
                    <a:pt x="365" y="396"/>
                  </a:cubicBezTo>
                  <a:cubicBezTo>
                    <a:pt x="1" y="730"/>
                    <a:pt x="1" y="1308"/>
                    <a:pt x="365" y="1672"/>
                  </a:cubicBezTo>
                  <a:cubicBezTo>
                    <a:pt x="700" y="2007"/>
                    <a:pt x="1277" y="2007"/>
                    <a:pt x="1642" y="1672"/>
                  </a:cubicBezTo>
                  <a:cubicBezTo>
                    <a:pt x="1642" y="1672"/>
                    <a:pt x="1642" y="1642"/>
                    <a:pt x="1642" y="1642"/>
                  </a:cubicBezTo>
                  <a:cubicBezTo>
                    <a:pt x="1672" y="1642"/>
                    <a:pt x="1672" y="1642"/>
                    <a:pt x="1672" y="1611"/>
                  </a:cubicBezTo>
                  <a:cubicBezTo>
                    <a:pt x="2037" y="1277"/>
                    <a:pt x="2037" y="700"/>
                    <a:pt x="167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1517775" y="3951725"/>
              <a:ext cx="6850" cy="6850"/>
            </a:xfrm>
            <a:custGeom>
              <a:avLst/>
              <a:gdLst/>
              <a:ahLst/>
              <a:cxnLst/>
              <a:rect l="l" t="t" r="r" b="b"/>
              <a:pathLst>
                <a:path w="274" h="274" extrusionOk="0">
                  <a:moveTo>
                    <a:pt x="213" y="31"/>
                  </a:moveTo>
                  <a:cubicBezTo>
                    <a:pt x="183" y="0"/>
                    <a:pt x="122" y="0"/>
                    <a:pt x="61" y="31"/>
                  </a:cubicBezTo>
                  <a:cubicBezTo>
                    <a:pt x="61" y="31"/>
                    <a:pt x="61" y="61"/>
                    <a:pt x="61" y="61"/>
                  </a:cubicBezTo>
                  <a:cubicBezTo>
                    <a:pt x="61" y="61"/>
                    <a:pt x="31" y="61"/>
                    <a:pt x="31" y="61"/>
                  </a:cubicBezTo>
                  <a:cubicBezTo>
                    <a:pt x="0" y="122"/>
                    <a:pt x="0" y="183"/>
                    <a:pt x="31" y="213"/>
                  </a:cubicBezTo>
                  <a:cubicBezTo>
                    <a:pt x="61" y="274"/>
                    <a:pt x="122" y="274"/>
                    <a:pt x="183" y="213"/>
                  </a:cubicBezTo>
                  <a:cubicBezTo>
                    <a:pt x="183" y="213"/>
                    <a:pt x="183" y="213"/>
                    <a:pt x="183" y="183"/>
                  </a:cubicBezTo>
                  <a:cubicBezTo>
                    <a:pt x="213" y="183"/>
                    <a:pt x="213" y="183"/>
                    <a:pt x="213" y="183"/>
                  </a:cubicBezTo>
                  <a:cubicBezTo>
                    <a:pt x="274" y="152"/>
                    <a:pt x="274" y="61"/>
                    <a:pt x="21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1595275" y="3874975"/>
              <a:ext cx="6875" cy="6850"/>
            </a:xfrm>
            <a:custGeom>
              <a:avLst/>
              <a:gdLst/>
              <a:ahLst/>
              <a:cxnLst/>
              <a:rect l="l" t="t" r="r" b="b"/>
              <a:pathLst>
                <a:path w="275" h="274" extrusionOk="0">
                  <a:moveTo>
                    <a:pt x="244" y="31"/>
                  </a:moveTo>
                  <a:cubicBezTo>
                    <a:pt x="183" y="0"/>
                    <a:pt x="122" y="0"/>
                    <a:pt x="92" y="31"/>
                  </a:cubicBezTo>
                  <a:cubicBezTo>
                    <a:pt x="62" y="31"/>
                    <a:pt x="62" y="61"/>
                    <a:pt x="62" y="61"/>
                  </a:cubicBezTo>
                  <a:cubicBezTo>
                    <a:pt x="62" y="61"/>
                    <a:pt x="62" y="61"/>
                    <a:pt x="31" y="61"/>
                  </a:cubicBezTo>
                  <a:cubicBezTo>
                    <a:pt x="1" y="122"/>
                    <a:pt x="1" y="183"/>
                    <a:pt x="31" y="213"/>
                  </a:cubicBezTo>
                  <a:cubicBezTo>
                    <a:pt x="92" y="274"/>
                    <a:pt x="153" y="274"/>
                    <a:pt x="183" y="213"/>
                  </a:cubicBezTo>
                  <a:cubicBezTo>
                    <a:pt x="183" y="213"/>
                    <a:pt x="183" y="213"/>
                    <a:pt x="213" y="183"/>
                  </a:cubicBezTo>
                  <a:cubicBezTo>
                    <a:pt x="213" y="183"/>
                    <a:pt x="213" y="183"/>
                    <a:pt x="244" y="183"/>
                  </a:cubicBezTo>
                  <a:cubicBezTo>
                    <a:pt x="274" y="152"/>
                    <a:pt x="274" y="61"/>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1517000" y="3795950"/>
              <a:ext cx="9925" cy="9125"/>
            </a:xfrm>
            <a:custGeom>
              <a:avLst/>
              <a:gdLst/>
              <a:ahLst/>
              <a:cxnLst/>
              <a:rect l="l" t="t" r="r" b="b"/>
              <a:pathLst>
                <a:path w="397" h="365" extrusionOk="0">
                  <a:moveTo>
                    <a:pt x="335" y="30"/>
                  </a:moveTo>
                  <a:cubicBezTo>
                    <a:pt x="275" y="0"/>
                    <a:pt x="153" y="0"/>
                    <a:pt x="92" y="30"/>
                  </a:cubicBezTo>
                  <a:cubicBezTo>
                    <a:pt x="92" y="61"/>
                    <a:pt x="92" y="61"/>
                    <a:pt x="92" y="61"/>
                  </a:cubicBezTo>
                  <a:cubicBezTo>
                    <a:pt x="92" y="91"/>
                    <a:pt x="62" y="91"/>
                    <a:pt x="62" y="91"/>
                  </a:cubicBezTo>
                  <a:cubicBezTo>
                    <a:pt x="1" y="152"/>
                    <a:pt x="1" y="243"/>
                    <a:pt x="62" y="304"/>
                  </a:cubicBezTo>
                  <a:cubicBezTo>
                    <a:pt x="123" y="365"/>
                    <a:pt x="214" y="365"/>
                    <a:pt x="275" y="304"/>
                  </a:cubicBezTo>
                  <a:cubicBezTo>
                    <a:pt x="275" y="304"/>
                    <a:pt x="275" y="274"/>
                    <a:pt x="275" y="274"/>
                  </a:cubicBezTo>
                  <a:cubicBezTo>
                    <a:pt x="305" y="274"/>
                    <a:pt x="305" y="274"/>
                    <a:pt x="305" y="274"/>
                  </a:cubicBezTo>
                  <a:cubicBezTo>
                    <a:pt x="366" y="213"/>
                    <a:pt x="396" y="91"/>
                    <a:pt x="335"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1439500" y="3871925"/>
              <a:ext cx="9150" cy="9900"/>
            </a:xfrm>
            <a:custGeom>
              <a:avLst/>
              <a:gdLst/>
              <a:ahLst/>
              <a:cxnLst/>
              <a:rect l="l" t="t" r="r" b="b"/>
              <a:pathLst>
                <a:path w="366" h="396" extrusionOk="0">
                  <a:moveTo>
                    <a:pt x="305" y="92"/>
                  </a:moveTo>
                  <a:cubicBezTo>
                    <a:pt x="244" y="31"/>
                    <a:pt x="153" y="1"/>
                    <a:pt x="92" y="61"/>
                  </a:cubicBezTo>
                  <a:cubicBezTo>
                    <a:pt x="92" y="92"/>
                    <a:pt x="92" y="92"/>
                    <a:pt x="92" y="92"/>
                  </a:cubicBezTo>
                  <a:cubicBezTo>
                    <a:pt x="61" y="122"/>
                    <a:pt x="61" y="122"/>
                    <a:pt x="61" y="122"/>
                  </a:cubicBezTo>
                  <a:cubicBezTo>
                    <a:pt x="1" y="183"/>
                    <a:pt x="1" y="274"/>
                    <a:pt x="61" y="335"/>
                  </a:cubicBezTo>
                  <a:cubicBezTo>
                    <a:pt x="122" y="396"/>
                    <a:pt x="213" y="396"/>
                    <a:pt x="274" y="335"/>
                  </a:cubicBezTo>
                  <a:cubicBezTo>
                    <a:pt x="274" y="335"/>
                    <a:pt x="274" y="305"/>
                    <a:pt x="274" y="305"/>
                  </a:cubicBezTo>
                  <a:cubicBezTo>
                    <a:pt x="274" y="305"/>
                    <a:pt x="305" y="305"/>
                    <a:pt x="305" y="305"/>
                  </a:cubicBezTo>
                  <a:cubicBezTo>
                    <a:pt x="365" y="244"/>
                    <a:pt x="365" y="122"/>
                    <a:pt x="30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1361225" y="3792900"/>
              <a:ext cx="12200" cy="12175"/>
            </a:xfrm>
            <a:custGeom>
              <a:avLst/>
              <a:gdLst/>
              <a:ahLst/>
              <a:cxnLst/>
              <a:rect l="l" t="t" r="r" b="b"/>
              <a:pathLst>
                <a:path w="488" h="487" extrusionOk="0">
                  <a:moveTo>
                    <a:pt x="396" y="92"/>
                  </a:moveTo>
                  <a:cubicBezTo>
                    <a:pt x="335" y="31"/>
                    <a:pt x="214" y="0"/>
                    <a:pt x="122" y="92"/>
                  </a:cubicBezTo>
                  <a:cubicBezTo>
                    <a:pt x="122" y="92"/>
                    <a:pt x="122" y="122"/>
                    <a:pt x="122" y="122"/>
                  </a:cubicBezTo>
                  <a:cubicBezTo>
                    <a:pt x="92" y="122"/>
                    <a:pt x="92" y="122"/>
                    <a:pt x="92" y="122"/>
                  </a:cubicBezTo>
                  <a:cubicBezTo>
                    <a:pt x="1" y="213"/>
                    <a:pt x="1" y="335"/>
                    <a:pt x="92" y="396"/>
                  </a:cubicBezTo>
                  <a:cubicBezTo>
                    <a:pt x="153" y="487"/>
                    <a:pt x="274" y="487"/>
                    <a:pt x="335" y="396"/>
                  </a:cubicBezTo>
                  <a:cubicBezTo>
                    <a:pt x="366" y="396"/>
                    <a:pt x="366" y="396"/>
                    <a:pt x="366" y="365"/>
                  </a:cubicBezTo>
                  <a:cubicBezTo>
                    <a:pt x="366" y="365"/>
                    <a:pt x="396" y="365"/>
                    <a:pt x="396" y="365"/>
                  </a:cubicBezTo>
                  <a:cubicBezTo>
                    <a:pt x="487" y="274"/>
                    <a:pt x="487" y="183"/>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1438750" y="3716900"/>
              <a:ext cx="12175" cy="11425"/>
            </a:xfrm>
            <a:custGeom>
              <a:avLst/>
              <a:gdLst/>
              <a:ahLst/>
              <a:cxnLst/>
              <a:rect l="l" t="t" r="r" b="b"/>
              <a:pathLst>
                <a:path w="487" h="457" extrusionOk="0">
                  <a:moveTo>
                    <a:pt x="395" y="62"/>
                  </a:moveTo>
                  <a:cubicBezTo>
                    <a:pt x="335" y="1"/>
                    <a:pt x="213" y="1"/>
                    <a:pt x="122" y="62"/>
                  </a:cubicBezTo>
                  <a:cubicBezTo>
                    <a:pt x="122" y="62"/>
                    <a:pt x="122" y="92"/>
                    <a:pt x="122" y="92"/>
                  </a:cubicBezTo>
                  <a:cubicBezTo>
                    <a:pt x="122" y="92"/>
                    <a:pt x="91" y="92"/>
                    <a:pt x="91" y="92"/>
                  </a:cubicBezTo>
                  <a:cubicBezTo>
                    <a:pt x="0" y="183"/>
                    <a:pt x="31" y="305"/>
                    <a:pt x="91" y="366"/>
                  </a:cubicBezTo>
                  <a:cubicBezTo>
                    <a:pt x="152" y="457"/>
                    <a:pt x="274" y="457"/>
                    <a:pt x="365" y="366"/>
                  </a:cubicBezTo>
                  <a:cubicBezTo>
                    <a:pt x="365" y="366"/>
                    <a:pt x="365" y="366"/>
                    <a:pt x="365" y="335"/>
                  </a:cubicBezTo>
                  <a:cubicBezTo>
                    <a:pt x="395" y="335"/>
                    <a:pt x="395" y="335"/>
                    <a:pt x="395" y="335"/>
                  </a:cubicBezTo>
                  <a:cubicBezTo>
                    <a:pt x="487" y="274"/>
                    <a:pt x="487" y="153"/>
                    <a:pt x="39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1361225" y="3637125"/>
              <a:ext cx="13700" cy="14450"/>
            </a:xfrm>
            <a:custGeom>
              <a:avLst/>
              <a:gdLst/>
              <a:ahLst/>
              <a:cxnLst/>
              <a:rect l="l" t="t" r="r" b="b"/>
              <a:pathLst>
                <a:path w="548" h="578" extrusionOk="0">
                  <a:moveTo>
                    <a:pt x="457" y="92"/>
                  </a:moveTo>
                  <a:cubicBezTo>
                    <a:pt x="366" y="0"/>
                    <a:pt x="214" y="0"/>
                    <a:pt x="122" y="92"/>
                  </a:cubicBezTo>
                  <a:cubicBezTo>
                    <a:pt x="122" y="122"/>
                    <a:pt x="122" y="122"/>
                    <a:pt x="92" y="122"/>
                  </a:cubicBezTo>
                  <a:cubicBezTo>
                    <a:pt x="92" y="122"/>
                    <a:pt x="92" y="152"/>
                    <a:pt x="92" y="152"/>
                  </a:cubicBezTo>
                  <a:cubicBezTo>
                    <a:pt x="1" y="244"/>
                    <a:pt x="1" y="396"/>
                    <a:pt x="92" y="487"/>
                  </a:cubicBezTo>
                  <a:cubicBezTo>
                    <a:pt x="183" y="578"/>
                    <a:pt x="335" y="578"/>
                    <a:pt x="426" y="487"/>
                  </a:cubicBezTo>
                  <a:cubicBezTo>
                    <a:pt x="426" y="487"/>
                    <a:pt x="426" y="456"/>
                    <a:pt x="426" y="456"/>
                  </a:cubicBezTo>
                  <a:cubicBezTo>
                    <a:pt x="426" y="456"/>
                    <a:pt x="457" y="456"/>
                    <a:pt x="457" y="456"/>
                  </a:cubicBezTo>
                  <a:cubicBezTo>
                    <a:pt x="548" y="335"/>
                    <a:pt x="548" y="21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1282975" y="3713875"/>
              <a:ext cx="14450" cy="14450"/>
            </a:xfrm>
            <a:custGeom>
              <a:avLst/>
              <a:gdLst/>
              <a:ahLst/>
              <a:cxnLst/>
              <a:rect l="l" t="t" r="r" b="b"/>
              <a:pathLst>
                <a:path w="578" h="578" extrusionOk="0">
                  <a:moveTo>
                    <a:pt x="486" y="92"/>
                  </a:moveTo>
                  <a:cubicBezTo>
                    <a:pt x="395" y="0"/>
                    <a:pt x="243" y="0"/>
                    <a:pt x="152" y="92"/>
                  </a:cubicBezTo>
                  <a:cubicBezTo>
                    <a:pt x="152" y="122"/>
                    <a:pt x="122" y="122"/>
                    <a:pt x="122" y="122"/>
                  </a:cubicBezTo>
                  <a:cubicBezTo>
                    <a:pt x="122" y="122"/>
                    <a:pt x="122" y="152"/>
                    <a:pt x="91" y="152"/>
                  </a:cubicBezTo>
                  <a:cubicBezTo>
                    <a:pt x="0" y="243"/>
                    <a:pt x="0" y="395"/>
                    <a:pt x="91" y="487"/>
                  </a:cubicBezTo>
                  <a:cubicBezTo>
                    <a:pt x="182" y="578"/>
                    <a:pt x="334" y="578"/>
                    <a:pt x="426" y="487"/>
                  </a:cubicBezTo>
                  <a:cubicBezTo>
                    <a:pt x="456" y="487"/>
                    <a:pt x="456" y="456"/>
                    <a:pt x="456" y="456"/>
                  </a:cubicBezTo>
                  <a:cubicBezTo>
                    <a:pt x="456" y="456"/>
                    <a:pt x="486" y="456"/>
                    <a:pt x="486" y="426"/>
                  </a:cubicBezTo>
                  <a:cubicBezTo>
                    <a:pt x="578" y="335"/>
                    <a:pt x="578" y="183"/>
                    <a:pt x="48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1282975" y="3558100"/>
              <a:ext cx="15975" cy="16725"/>
            </a:xfrm>
            <a:custGeom>
              <a:avLst/>
              <a:gdLst/>
              <a:ahLst/>
              <a:cxnLst/>
              <a:rect l="l" t="t" r="r" b="b"/>
              <a:pathLst>
                <a:path w="639" h="669" extrusionOk="0">
                  <a:moveTo>
                    <a:pt x="547" y="122"/>
                  </a:moveTo>
                  <a:cubicBezTo>
                    <a:pt x="426" y="0"/>
                    <a:pt x="274" y="0"/>
                    <a:pt x="152" y="122"/>
                  </a:cubicBezTo>
                  <a:cubicBezTo>
                    <a:pt x="152" y="122"/>
                    <a:pt x="152" y="122"/>
                    <a:pt x="122" y="152"/>
                  </a:cubicBezTo>
                  <a:cubicBezTo>
                    <a:pt x="122" y="152"/>
                    <a:pt x="122" y="152"/>
                    <a:pt x="122" y="152"/>
                  </a:cubicBezTo>
                  <a:cubicBezTo>
                    <a:pt x="0" y="274"/>
                    <a:pt x="0" y="456"/>
                    <a:pt x="91" y="547"/>
                  </a:cubicBezTo>
                  <a:cubicBezTo>
                    <a:pt x="213" y="669"/>
                    <a:pt x="395" y="669"/>
                    <a:pt x="486" y="547"/>
                  </a:cubicBezTo>
                  <a:cubicBezTo>
                    <a:pt x="517" y="547"/>
                    <a:pt x="517" y="547"/>
                    <a:pt x="517" y="547"/>
                  </a:cubicBezTo>
                  <a:cubicBezTo>
                    <a:pt x="517" y="517"/>
                    <a:pt x="547" y="517"/>
                    <a:pt x="547" y="517"/>
                  </a:cubicBezTo>
                  <a:cubicBezTo>
                    <a:pt x="638" y="395"/>
                    <a:pt x="638" y="243"/>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1205450" y="3634850"/>
              <a:ext cx="16000" cy="16725"/>
            </a:xfrm>
            <a:custGeom>
              <a:avLst/>
              <a:gdLst/>
              <a:ahLst/>
              <a:cxnLst/>
              <a:rect l="l" t="t" r="r" b="b"/>
              <a:pathLst>
                <a:path w="640" h="669" extrusionOk="0">
                  <a:moveTo>
                    <a:pt x="548" y="122"/>
                  </a:moveTo>
                  <a:cubicBezTo>
                    <a:pt x="426" y="0"/>
                    <a:pt x="244" y="0"/>
                    <a:pt x="153" y="122"/>
                  </a:cubicBezTo>
                  <a:cubicBezTo>
                    <a:pt x="122" y="122"/>
                    <a:pt x="122" y="122"/>
                    <a:pt x="122" y="152"/>
                  </a:cubicBezTo>
                  <a:cubicBezTo>
                    <a:pt x="122" y="152"/>
                    <a:pt x="122" y="152"/>
                    <a:pt x="92" y="152"/>
                  </a:cubicBezTo>
                  <a:cubicBezTo>
                    <a:pt x="1" y="274"/>
                    <a:pt x="1" y="456"/>
                    <a:pt x="92" y="547"/>
                  </a:cubicBezTo>
                  <a:cubicBezTo>
                    <a:pt x="214" y="669"/>
                    <a:pt x="365" y="669"/>
                    <a:pt x="487" y="547"/>
                  </a:cubicBezTo>
                  <a:cubicBezTo>
                    <a:pt x="487" y="547"/>
                    <a:pt x="517" y="547"/>
                    <a:pt x="517" y="517"/>
                  </a:cubicBezTo>
                  <a:cubicBezTo>
                    <a:pt x="517" y="517"/>
                    <a:pt x="517" y="517"/>
                    <a:pt x="548" y="517"/>
                  </a:cubicBezTo>
                  <a:cubicBezTo>
                    <a:pt x="639" y="395"/>
                    <a:pt x="639" y="24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1204700" y="3479075"/>
              <a:ext cx="19025" cy="19000"/>
            </a:xfrm>
            <a:custGeom>
              <a:avLst/>
              <a:gdLst/>
              <a:ahLst/>
              <a:cxnLst/>
              <a:rect l="l" t="t" r="r" b="b"/>
              <a:pathLst>
                <a:path w="761" h="760" extrusionOk="0">
                  <a:moveTo>
                    <a:pt x="639" y="122"/>
                  </a:moveTo>
                  <a:cubicBezTo>
                    <a:pt x="517" y="0"/>
                    <a:pt x="304" y="0"/>
                    <a:pt x="183" y="122"/>
                  </a:cubicBezTo>
                  <a:cubicBezTo>
                    <a:pt x="152" y="152"/>
                    <a:pt x="152" y="152"/>
                    <a:pt x="152" y="152"/>
                  </a:cubicBezTo>
                  <a:cubicBezTo>
                    <a:pt x="152" y="152"/>
                    <a:pt x="152" y="152"/>
                    <a:pt x="122" y="182"/>
                  </a:cubicBezTo>
                  <a:cubicBezTo>
                    <a:pt x="0" y="304"/>
                    <a:pt x="0" y="517"/>
                    <a:pt x="122" y="638"/>
                  </a:cubicBezTo>
                  <a:cubicBezTo>
                    <a:pt x="244" y="760"/>
                    <a:pt x="456" y="760"/>
                    <a:pt x="578" y="638"/>
                  </a:cubicBezTo>
                  <a:cubicBezTo>
                    <a:pt x="578" y="638"/>
                    <a:pt x="608" y="608"/>
                    <a:pt x="608" y="608"/>
                  </a:cubicBezTo>
                  <a:cubicBezTo>
                    <a:pt x="608" y="608"/>
                    <a:pt x="608" y="608"/>
                    <a:pt x="639" y="578"/>
                  </a:cubicBezTo>
                  <a:cubicBezTo>
                    <a:pt x="760" y="456"/>
                    <a:pt x="760" y="27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1127175" y="3555825"/>
              <a:ext cx="19025" cy="19000"/>
            </a:xfrm>
            <a:custGeom>
              <a:avLst/>
              <a:gdLst/>
              <a:ahLst/>
              <a:cxnLst/>
              <a:rect l="l" t="t" r="r" b="b"/>
              <a:pathLst>
                <a:path w="761" h="760" extrusionOk="0">
                  <a:moveTo>
                    <a:pt x="639" y="122"/>
                  </a:moveTo>
                  <a:cubicBezTo>
                    <a:pt x="487" y="0"/>
                    <a:pt x="305" y="0"/>
                    <a:pt x="153" y="122"/>
                  </a:cubicBezTo>
                  <a:cubicBezTo>
                    <a:pt x="153" y="122"/>
                    <a:pt x="153" y="152"/>
                    <a:pt x="153" y="152"/>
                  </a:cubicBezTo>
                  <a:cubicBezTo>
                    <a:pt x="153" y="152"/>
                    <a:pt x="123" y="152"/>
                    <a:pt x="123" y="182"/>
                  </a:cubicBezTo>
                  <a:cubicBezTo>
                    <a:pt x="1" y="304"/>
                    <a:pt x="1" y="517"/>
                    <a:pt x="123" y="638"/>
                  </a:cubicBezTo>
                  <a:cubicBezTo>
                    <a:pt x="244" y="760"/>
                    <a:pt x="457" y="760"/>
                    <a:pt x="578" y="638"/>
                  </a:cubicBezTo>
                  <a:cubicBezTo>
                    <a:pt x="578" y="638"/>
                    <a:pt x="578" y="608"/>
                    <a:pt x="609" y="608"/>
                  </a:cubicBezTo>
                  <a:cubicBezTo>
                    <a:pt x="609" y="608"/>
                    <a:pt x="609" y="608"/>
                    <a:pt x="609" y="578"/>
                  </a:cubicBezTo>
                  <a:cubicBezTo>
                    <a:pt x="761" y="456"/>
                    <a:pt x="761" y="27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1126425" y="3400025"/>
              <a:ext cx="21300" cy="21325"/>
            </a:xfrm>
            <a:custGeom>
              <a:avLst/>
              <a:gdLst/>
              <a:ahLst/>
              <a:cxnLst/>
              <a:rect l="l" t="t" r="r" b="b"/>
              <a:pathLst>
                <a:path w="852" h="853" extrusionOk="0">
                  <a:moveTo>
                    <a:pt x="730" y="153"/>
                  </a:moveTo>
                  <a:cubicBezTo>
                    <a:pt x="578" y="1"/>
                    <a:pt x="335" y="1"/>
                    <a:pt x="213" y="153"/>
                  </a:cubicBezTo>
                  <a:cubicBezTo>
                    <a:pt x="183" y="153"/>
                    <a:pt x="183" y="153"/>
                    <a:pt x="183" y="183"/>
                  </a:cubicBezTo>
                  <a:cubicBezTo>
                    <a:pt x="183" y="183"/>
                    <a:pt x="153" y="183"/>
                    <a:pt x="153" y="183"/>
                  </a:cubicBezTo>
                  <a:cubicBezTo>
                    <a:pt x="1" y="335"/>
                    <a:pt x="31" y="578"/>
                    <a:pt x="153" y="700"/>
                  </a:cubicBezTo>
                  <a:cubicBezTo>
                    <a:pt x="305" y="852"/>
                    <a:pt x="517" y="852"/>
                    <a:pt x="669" y="700"/>
                  </a:cubicBezTo>
                  <a:cubicBezTo>
                    <a:pt x="669" y="700"/>
                    <a:pt x="669" y="700"/>
                    <a:pt x="700" y="700"/>
                  </a:cubicBezTo>
                  <a:cubicBezTo>
                    <a:pt x="700" y="670"/>
                    <a:pt x="700" y="670"/>
                    <a:pt x="700" y="670"/>
                  </a:cubicBezTo>
                  <a:cubicBezTo>
                    <a:pt x="852" y="518"/>
                    <a:pt x="85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1048925" y="3476775"/>
              <a:ext cx="21300" cy="21300"/>
            </a:xfrm>
            <a:custGeom>
              <a:avLst/>
              <a:gdLst/>
              <a:ahLst/>
              <a:cxnLst/>
              <a:rect l="l" t="t" r="r" b="b"/>
              <a:pathLst>
                <a:path w="852" h="852" extrusionOk="0">
                  <a:moveTo>
                    <a:pt x="699" y="153"/>
                  </a:moveTo>
                  <a:cubicBezTo>
                    <a:pt x="578" y="1"/>
                    <a:pt x="335" y="1"/>
                    <a:pt x="183" y="153"/>
                  </a:cubicBezTo>
                  <a:cubicBezTo>
                    <a:pt x="183" y="153"/>
                    <a:pt x="183" y="153"/>
                    <a:pt x="183" y="183"/>
                  </a:cubicBezTo>
                  <a:cubicBezTo>
                    <a:pt x="152" y="183"/>
                    <a:pt x="152" y="183"/>
                    <a:pt x="152" y="183"/>
                  </a:cubicBezTo>
                  <a:cubicBezTo>
                    <a:pt x="0" y="335"/>
                    <a:pt x="0" y="578"/>
                    <a:pt x="152" y="700"/>
                  </a:cubicBezTo>
                  <a:cubicBezTo>
                    <a:pt x="274" y="852"/>
                    <a:pt x="517" y="852"/>
                    <a:pt x="669" y="700"/>
                  </a:cubicBezTo>
                  <a:cubicBezTo>
                    <a:pt x="669" y="700"/>
                    <a:pt x="669" y="700"/>
                    <a:pt x="669" y="670"/>
                  </a:cubicBezTo>
                  <a:cubicBezTo>
                    <a:pt x="699" y="670"/>
                    <a:pt x="699" y="670"/>
                    <a:pt x="699" y="670"/>
                  </a:cubicBezTo>
                  <a:cubicBezTo>
                    <a:pt x="851" y="518"/>
                    <a:pt x="851" y="305"/>
                    <a:pt x="69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1048925" y="3321000"/>
              <a:ext cx="23575" cy="23600"/>
            </a:xfrm>
            <a:custGeom>
              <a:avLst/>
              <a:gdLst/>
              <a:ahLst/>
              <a:cxnLst/>
              <a:rect l="l" t="t" r="r" b="b"/>
              <a:pathLst>
                <a:path w="943" h="944" extrusionOk="0">
                  <a:moveTo>
                    <a:pt x="760" y="153"/>
                  </a:moveTo>
                  <a:cubicBezTo>
                    <a:pt x="608" y="1"/>
                    <a:pt x="365" y="1"/>
                    <a:pt x="183" y="153"/>
                  </a:cubicBezTo>
                  <a:cubicBezTo>
                    <a:pt x="183" y="183"/>
                    <a:pt x="183" y="183"/>
                    <a:pt x="183" y="183"/>
                  </a:cubicBezTo>
                  <a:cubicBezTo>
                    <a:pt x="152" y="183"/>
                    <a:pt x="152" y="183"/>
                    <a:pt x="152" y="214"/>
                  </a:cubicBezTo>
                  <a:cubicBezTo>
                    <a:pt x="0" y="366"/>
                    <a:pt x="0" y="609"/>
                    <a:pt x="152" y="791"/>
                  </a:cubicBezTo>
                  <a:cubicBezTo>
                    <a:pt x="304" y="943"/>
                    <a:pt x="578" y="943"/>
                    <a:pt x="730" y="791"/>
                  </a:cubicBezTo>
                  <a:cubicBezTo>
                    <a:pt x="730" y="791"/>
                    <a:pt x="730" y="761"/>
                    <a:pt x="730" y="761"/>
                  </a:cubicBezTo>
                  <a:cubicBezTo>
                    <a:pt x="760" y="761"/>
                    <a:pt x="760" y="761"/>
                    <a:pt x="760" y="730"/>
                  </a:cubicBezTo>
                  <a:cubicBezTo>
                    <a:pt x="942" y="578"/>
                    <a:pt x="942" y="335"/>
                    <a:pt x="76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970650" y="3397750"/>
              <a:ext cx="23575" cy="23600"/>
            </a:xfrm>
            <a:custGeom>
              <a:avLst/>
              <a:gdLst/>
              <a:ahLst/>
              <a:cxnLst/>
              <a:rect l="l" t="t" r="r" b="b"/>
              <a:pathLst>
                <a:path w="943" h="944" extrusionOk="0">
                  <a:moveTo>
                    <a:pt x="791" y="153"/>
                  </a:moveTo>
                  <a:cubicBezTo>
                    <a:pt x="639" y="1"/>
                    <a:pt x="365" y="1"/>
                    <a:pt x="213" y="153"/>
                  </a:cubicBezTo>
                  <a:cubicBezTo>
                    <a:pt x="213" y="153"/>
                    <a:pt x="213" y="183"/>
                    <a:pt x="183" y="183"/>
                  </a:cubicBezTo>
                  <a:cubicBezTo>
                    <a:pt x="183" y="183"/>
                    <a:pt x="183" y="183"/>
                    <a:pt x="183" y="214"/>
                  </a:cubicBezTo>
                  <a:cubicBezTo>
                    <a:pt x="0" y="366"/>
                    <a:pt x="0" y="609"/>
                    <a:pt x="183" y="791"/>
                  </a:cubicBezTo>
                  <a:cubicBezTo>
                    <a:pt x="335" y="943"/>
                    <a:pt x="578" y="943"/>
                    <a:pt x="760" y="791"/>
                  </a:cubicBezTo>
                  <a:cubicBezTo>
                    <a:pt x="760" y="791"/>
                    <a:pt x="760" y="761"/>
                    <a:pt x="760" y="761"/>
                  </a:cubicBezTo>
                  <a:cubicBezTo>
                    <a:pt x="760" y="761"/>
                    <a:pt x="791" y="761"/>
                    <a:pt x="791" y="730"/>
                  </a:cubicBezTo>
                  <a:cubicBezTo>
                    <a:pt x="943" y="578"/>
                    <a:pt x="943" y="33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970650" y="3241975"/>
              <a:ext cx="25850" cy="25875"/>
            </a:xfrm>
            <a:custGeom>
              <a:avLst/>
              <a:gdLst/>
              <a:ahLst/>
              <a:cxnLst/>
              <a:rect l="l" t="t" r="r" b="b"/>
              <a:pathLst>
                <a:path w="1034" h="1035" extrusionOk="0">
                  <a:moveTo>
                    <a:pt x="852" y="183"/>
                  </a:moveTo>
                  <a:cubicBezTo>
                    <a:pt x="669" y="1"/>
                    <a:pt x="396" y="1"/>
                    <a:pt x="213" y="183"/>
                  </a:cubicBezTo>
                  <a:cubicBezTo>
                    <a:pt x="213" y="183"/>
                    <a:pt x="213" y="183"/>
                    <a:pt x="213" y="213"/>
                  </a:cubicBezTo>
                  <a:cubicBezTo>
                    <a:pt x="183" y="213"/>
                    <a:pt x="183" y="213"/>
                    <a:pt x="183" y="213"/>
                  </a:cubicBezTo>
                  <a:cubicBezTo>
                    <a:pt x="0" y="396"/>
                    <a:pt x="0" y="669"/>
                    <a:pt x="183" y="852"/>
                  </a:cubicBezTo>
                  <a:cubicBezTo>
                    <a:pt x="335" y="1034"/>
                    <a:pt x="639" y="1034"/>
                    <a:pt x="821" y="852"/>
                  </a:cubicBezTo>
                  <a:cubicBezTo>
                    <a:pt x="821" y="852"/>
                    <a:pt x="821" y="852"/>
                    <a:pt x="821" y="852"/>
                  </a:cubicBezTo>
                  <a:cubicBezTo>
                    <a:pt x="821" y="821"/>
                    <a:pt x="852" y="821"/>
                    <a:pt x="852" y="821"/>
                  </a:cubicBezTo>
                  <a:cubicBezTo>
                    <a:pt x="1034" y="63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893150" y="3318725"/>
              <a:ext cx="25850" cy="25875"/>
            </a:xfrm>
            <a:custGeom>
              <a:avLst/>
              <a:gdLst/>
              <a:ahLst/>
              <a:cxnLst/>
              <a:rect l="l" t="t" r="r" b="b"/>
              <a:pathLst>
                <a:path w="1034" h="1035" extrusionOk="0">
                  <a:moveTo>
                    <a:pt x="851" y="183"/>
                  </a:moveTo>
                  <a:cubicBezTo>
                    <a:pt x="669" y="1"/>
                    <a:pt x="395" y="1"/>
                    <a:pt x="213" y="183"/>
                  </a:cubicBezTo>
                  <a:cubicBezTo>
                    <a:pt x="213" y="183"/>
                    <a:pt x="213" y="183"/>
                    <a:pt x="182" y="213"/>
                  </a:cubicBezTo>
                  <a:cubicBezTo>
                    <a:pt x="182" y="213"/>
                    <a:pt x="182" y="213"/>
                    <a:pt x="152" y="213"/>
                  </a:cubicBezTo>
                  <a:cubicBezTo>
                    <a:pt x="0" y="396"/>
                    <a:pt x="0" y="669"/>
                    <a:pt x="152" y="852"/>
                  </a:cubicBezTo>
                  <a:cubicBezTo>
                    <a:pt x="334" y="1034"/>
                    <a:pt x="638" y="1034"/>
                    <a:pt x="790" y="852"/>
                  </a:cubicBezTo>
                  <a:cubicBezTo>
                    <a:pt x="821" y="852"/>
                    <a:pt x="821" y="852"/>
                    <a:pt x="821" y="821"/>
                  </a:cubicBezTo>
                  <a:cubicBezTo>
                    <a:pt x="821" y="821"/>
                    <a:pt x="851" y="821"/>
                    <a:pt x="851" y="821"/>
                  </a:cubicBezTo>
                  <a:cubicBezTo>
                    <a:pt x="1034" y="639"/>
                    <a:pt x="1034" y="365"/>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892375" y="3162950"/>
              <a:ext cx="28150" cy="28150"/>
            </a:xfrm>
            <a:custGeom>
              <a:avLst/>
              <a:gdLst/>
              <a:ahLst/>
              <a:cxnLst/>
              <a:rect l="l" t="t" r="r" b="b"/>
              <a:pathLst>
                <a:path w="1126" h="1126" extrusionOk="0">
                  <a:moveTo>
                    <a:pt x="943" y="183"/>
                  </a:moveTo>
                  <a:cubicBezTo>
                    <a:pt x="761" y="1"/>
                    <a:pt x="426" y="1"/>
                    <a:pt x="244" y="183"/>
                  </a:cubicBezTo>
                  <a:cubicBezTo>
                    <a:pt x="244" y="213"/>
                    <a:pt x="244" y="213"/>
                    <a:pt x="213" y="213"/>
                  </a:cubicBezTo>
                  <a:cubicBezTo>
                    <a:pt x="213" y="213"/>
                    <a:pt x="213" y="213"/>
                    <a:pt x="213" y="244"/>
                  </a:cubicBezTo>
                  <a:cubicBezTo>
                    <a:pt x="1" y="426"/>
                    <a:pt x="1" y="730"/>
                    <a:pt x="213" y="943"/>
                  </a:cubicBezTo>
                  <a:cubicBezTo>
                    <a:pt x="396" y="1125"/>
                    <a:pt x="700" y="1125"/>
                    <a:pt x="882" y="943"/>
                  </a:cubicBezTo>
                  <a:cubicBezTo>
                    <a:pt x="913" y="943"/>
                    <a:pt x="913" y="912"/>
                    <a:pt x="913" y="912"/>
                  </a:cubicBezTo>
                  <a:cubicBezTo>
                    <a:pt x="913" y="912"/>
                    <a:pt x="943" y="912"/>
                    <a:pt x="943" y="882"/>
                  </a:cubicBezTo>
                  <a:cubicBezTo>
                    <a:pt x="1125" y="700"/>
                    <a:pt x="1125" y="396"/>
                    <a:pt x="94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814875" y="3239700"/>
              <a:ext cx="28125" cy="28150"/>
            </a:xfrm>
            <a:custGeom>
              <a:avLst/>
              <a:gdLst/>
              <a:ahLst/>
              <a:cxnLst/>
              <a:rect l="l" t="t" r="r" b="b"/>
              <a:pathLst>
                <a:path w="1125" h="1126" extrusionOk="0">
                  <a:moveTo>
                    <a:pt x="943" y="183"/>
                  </a:moveTo>
                  <a:cubicBezTo>
                    <a:pt x="730" y="0"/>
                    <a:pt x="426" y="0"/>
                    <a:pt x="244" y="183"/>
                  </a:cubicBezTo>
                  <a:cubicBezTo>
                    <a:pt x="244" y="183"/>
                    <a:pt x="213" y="213"/>
                    <a:pt x="213" y="213"/>
                  </a:cubicBezTo>
                  <a:cubicBezTo>
                    <a:pt x="213" y="213"/>
                    <a:pt x="213" y="213"/>
                    <a:pt x="183" y="244"/>
                  </a:cubicBezTo>
                  <a:cubicBezTo>
                    <a:pt x="0" y="426"/>
                    <a:pt x="0" y="730"/>
                    <a:pt x="183" y="943"/>
                  </a:cubicBezTo>
                  <a:cubicBezTo>
                    <a:pt x="365" y="1125"/>
                    <a:pt x="699" y="1125"/>
                    <a:pt x="882" y="943"/>
                  </a:cubicBezTo>
                  <a:cubicBezTo>
                    <a:pt x="882" y="943"/>
                    <a:pt x="882" y="912"/>
                    <a:pt x="912" y="912"/>
                  </a:cubicBezTo>
                  <a:cubicBezTo>
                    <a:pt x="912" y="912"/>
                    <a:pt x="912" y="912"/>
                    <a:pt x="943" y="882"/>
                  </a:cubicBezTo>
                  <a:cubicBezTo>
                    <a:pt x="1125" y="700"/>
                    <a:pt x="1125" y="396"/>
                    <a:pt x="94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736600" y="3160675"/>
              <a:ext cx="30425" cy="30425"/>
            </a:xfrm>
            <a:custGeom>
              <a:avLst/>
              <a:gdLst/>
              <a:ahLst/>
              <a:cxnLst/>
              <a:rect l="l" t="t" r="r" b="b"/>
              <a:pathLst>
                <a:path w="1217" h="1217" extrusionOk="0">
                  <a:moveTo>
                    <a:pt x="1004" y="213"/>
                  </a:moveTo>
                  <a:cubicBezTo>
                    <a:pt x="821" y="0"/>
                    <a:pt x="487" y="0"/>
                    <a:pt x="274" y="213"/>
                  </a:cubicBezTo>
                  <a:cubicBezTo>
                    <a:pt x="244" y="213"/>
                    <a:pt x="244" y="213"/>
                    <a:pt x="244" y="244"/>
                  </a:cubicBezTo>
                  <a:cubicBezTo>
                    <a:pt x="244" y="244"/>
                    <a:pt x="213" y="244"/>
                    <a:pt x="213" y="244"/>
                  </a:cubicBezTo>
                  <a:cubicBezTo>
                    <a:pt x="1" y="456"/>
                    <a:pt x="1" y="791"/>
                    <a:pt x="213" y="1003"/>
                  </a:cubicBezTo>
                  <a:cubicBezTo>
                    <a:pt x="426" y="1216"/>
                    <a:pt x="760" y="1216"/>
                    <a:pt x="973" y="1003"/>
                  </a:cubicBezTo>
                  <a:cubicBezTo>
                    <a:pt x="973" y="1003"/>
                    <a:pt x="973" y="1003"/>
                    <a:pt x="1004" y="973"/>
                  </a:cubicBezTo>
                  <a:cubicBezTo>
                    <a:pt x="1004" y="973"/>
                    <a:pt x="1004" y="973"/>
                    <a:pt x="1004" y="973"/>
                  </a:cubicBezTo>
                  <a:cubicBezTo>
                    <a:pt x="1216" y="760"/>
                    <a:pt x="1216" y="42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814100" y="3083925"/>
              <a:ext cx="31200" cy="30425"/>
            </a:xfrm>
            <a:custGeom>
              <a:avLst/>
              <a:gdLst/>
              <a:ahLst/>
              <a:cxnLst/>
              <a:rect l="l" t="t" r="r" b="b"/>
              <a:pathLst>
                <a:path w="1248" h="1217" extrusionOk="0">
                  <a:moveTo>
                    <a:pt x="1034" y="213"/>
                  </a:moveTo>
                  <a:cubicBezTo>
                    <a:pt x="822" y="0"/>
                    <a:pt x="487" y="0"/>
                    <a:pt x="275" y="213"/>
                  </a:cubicBezTo>
                  <a:cubicBezTo>
                    <a:pt x="275" y="213"/>
                    <a:pt x="244" y="213"/>
                    <a:pt x="244" y="244"/>
                  </a:cubicBezTo>
                  <a:cubicBezTo>
                    <a:pt x="244" y="244"/>
                    <a:pt x="244" y="244"/>
                    <a:pt x="214" y="244"/>
                  </a:cubicBezTo>
                  <a:cubicBezTo>
                    <a:pt x="1" y="456"/>
                    <a:pt x="1" y="791"/>
                    <a:pt x="214" y="1003"/>
                  </a:cubicBezTo>
                  <a:cubicBezTo>
                    <a:pt x="426" y="1216"/>
                    <a:pt x="761" y="1216"/>
                    <a:pt x="974" y="1003"/>
                  </a:cubicBezTo>
                  <a:cubicBezTo>
                    <a:pt x="1004" y="1003"/>
                    <a:pt x="1004" y="1003"/>
                    <a:pt x="1004" y="973"/>
                  </a:cubicBezTo>
                  <a:cubicBezTo>
                    <a:pt x="1004" y="973"/>
                    <a:pt x="1004" y="973"/>
                    <a:pt x="1034" y="973"/>
                  </a:cubicBezTo>
                  <a:cubicBezTo>
                    <a:pt x="1247" y="760"/>
                    <a:pt x="1247"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736600" y="3004900"/>
              <a:ext cx="32700" cy="32700"/>
            </a:xfrm>
            <a:custGeom>
              <a:avLst/>
              <a:gdLst/>
              <a:ahLst/>
              <a:cxnLst/>
              <a:rect l="l" t="t" r="r" b="b"/>
              <a:pathLst>
                <a:path w="1308" h="1308" extrusionOk="0">
                  <a:moveTo>
                    <a:pt x="1095" y="213"/>
                  </a:moveTo>
                  <a:cubicBezTo>
                    <a:pt x="852" y="0"/>
                    <a:pt x="487" y="0"/>
                    <a:pt x="274" y="213"/>
                  </a:cubicBezTo>
                  <a:cubicBezTo>
                    <a:pt x="244" y="243"/>
                    <a:pt x="244" y="243"/>
                    <a:pt x="244" y="243"/>
                  </a:cubicBezTo>
                  <a:cubicBezTo>
                    <a:pt x="244" y="243"/>
                    <a:pt x="244" y="243"/>
                    <a:pt x="213" y="274"/>
                  </a:cubicBezTo>
                  <a:cubicBezTo>
                    <a:pt x="1" y="487"/>
                    <a:pt x="1" y="851"/>
                    <a:pt x="213" y="1064"/>
                  </a:cubicBezTo>
                  <a:cubicBezTo>
                    <a:pt x="457" y="1307"/>
                    <a:pt x="791" y="1307"/>
                    <a:pt x="1034" y="1094"/>
                  </a:cubicBezTo>
                  <a:cubicBezTo>
                    <a:pt x="1034" y="1064"/>
                    <a:pt x="1034" y="1064"/>
                    <a:pt x="1034" y="1064"/>
                  </a:cubicBezTo>
                  <a:cubicBezTo>
                    <a:pt x="1064" y="1064"/>
                    <a:pt x="1064" y="1064"/>
                    <a:pt x="1064" y="1034"/>
                  </a:cubicBezTo>
                  <a:cubicBezTo>
                    <a:pt x="1308" y="821"/>
                    <a:pt x="1308" y="456"/>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658325" y="3081650"/>
              <a:ext cx="33475" cy="32700"/>
            </a:xfrm>
            <a:custGeom>
              <a:avLst/>
              <a:gdLst/>
              <a:ahLst/>
              <a:cxnLst/>
              <a:rect l="l" t="t" r="r" b="b"/>
              <a:pathLst>
                <a:path w="1339" h="1308" extrusionOk="0">
                  <a:moveTo>
                    <a:pt x="1095" y="213"/>
                  </a:moveTo>
                  <a:cubicBezTo>
                    <a:pt x="882" y="0"/>
                    <a:pt x="518" y="0"/>
                    <a:pt x="274" y="213"/>
                  </a:cubicBezTo>
                  <a:cubicBezTo>
                    <a:pt x="274" y="243"/>
                    <a:pt x="274" y="243"/>
                    <a:pt x="274" y="243"/>
                  </a:cubicBezTo>
                  <a:cubicBezTo>
                    <a:pt x="274" y="243"/>
                    <a:pt x="244" y="243"/>
                    <a:pt x="244" y="274"/>
                  </a:cubicBezTo>
                  <a:cubicBezTo>
                    <a:pt x="31" y="487"/>
                    <a:pt x="1" y="851"/>
                    <a:pt x="244" y="1064"/>
                  </a:cubicBezTo>
                  <a:cubicBezTo>
                    <a:pt x="457" y="1307"/>
                    <a:pt x="822" y="1307"/>
                    <a:pt x="1065" y="1094"/>
                  </a:cubicBezTo>
                  <a:cubicBezTo>
                    <a:pt x="1065" y="1064"/>
                    <a:pt x="1065" y="1064"/>
                    <a:pt x="1065" y="1064"/>
                  </a:cubicBezTo>
                  <a:cubicBezTo>
                    <a:pt x="1065" y="1064"/>
                    <a:pt x="1095" y="1064"/>
                    <a:pt x="1095" y="1034"/>
                  </a:cubicBezTo>
                  <a:cubicBezTo>
                    <a:pt x="1338" y="821"/>
                    <a:pt x="1338" y="456"/>
                    <a:pt x="10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580825" y="3002625"/>
              <a:ext cx="34975" cy="34975"/>
            </a:xfrm>
            <a:custGeom>
              <a:avLst/>
              <a:gdLst/>
              <a:ahLst/>
              <a:cxnLst/>
              <a:rect l="l" t="t" r="r" b="b"/>
              <a:pathLst>
                <a:path w="1399" h="1399" extrusionOk="0">
                  <a:moveTo>
                    <a:pt x="1155" y="243"/>
                  </a:moveTo>
                  <a:cubicBezTo>
                    <a:pt x="912" y="0"/>
                    <a:pt x="517" y="0"/>
                    <a:pt x="274" y="243"/>
                  </a:cubicBezTo>
                  <a:cubicBezTo>
                    <a:pt x="274" y="243"/>
                    <a:pt x="274" y="243"/>
                    <a:pt x="274" y="243"/>
                  </a:cubicBezTo>
                  <a:cubicBezTo>
                    <a:pt x="244" y="274"/>
                    <a:pt x="244" y="274"/>
                    <a:pt x="244" y="274"/>
                  </a:cubicBezTo>
                  <a:cubicBezTo>
                    <a:pt x="0" y="517"/>
                    <a:pt x="0" y="912"/>
                    <a:pt x="244" y="1155"/>
                  </a:cubicBezTo>
                  <a:cubicBezTo>
                    <a:pt x="487" y="1398"/>
                    <a:pt x="882" y="1398"/>
                    <a:pt x="1125" y="1155"/>
                  </a:cubicBezTo>
                  <a:cubicBezTo>
                    <a:pt x="1125" y="1155"/>
                    <a:pt x="1125" y="1155"/>
                    <a:pt x="1125" y="1125"/>
                  </a:cubicBezTo>
                  <a:cubicBezTo>
                    <a:pt x="1125" y="1125"/>
                    <a:pt x="1155" y="1125"/>
                    <a:pt x="1155" y="1125"/>
                  </a:cubicBezTo>
                  <a:cubicBezTo>
                    <a:pt x="1399" y="882"/>
                    <a:pt x="1399" y="486"/>
                    <a:pt x="115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658325" y="2925875"/>
              <a:ext cx="35000" cy="34975"/>
            </a:xfrm>
            <a:custGeom>
              <a:avLst/>
              <a:gdLst/>
              <a:ahLst/>
              <a:cxnLst/>
              <a:rect l="l" t="t" r="r" b="b"/>
              <a:pathLst>
                <a:path w="1400" h="1399" extrusionOk="0">
                  <a:moveTo>
                    <a:pt x="1156" y="243"/>
                  </a:moveTo>
                  <a:cubicBezTo>
                    <a:pt x="913" y="0"/>
                    <a:pt x="518" y="0"/>
                    <a:pt x="274" y="243"/>
                  </a:cubicBezTo>
                  <a:cubicBezTo>
                    <a:pt x="274" y="243"/>
                    <a:pt x="274" y="243"/>
                    <a:pt x="274" y="243"/>
                  </a:cubicBezTo>
                  <a:cubicBezTo>
                    <a:pt x="274" y="274"/>
                    <a:pt x="244" y="274"/>
                    <a:pt x="244" y="274"/>
                  </a:cubicBezTo>
                  <a:cubicBezTo>
                    <a:pt x="1" y="517"/>
                    <a:pt x="1" y="912"/>
                    <a:pt x="244" y="1155"/>
                  </a:cubicBezTo>
                  <a:cubicBezTo>
                    <a:pt x="487" y="1398"/>
                    <a:pt x="882" y="1398"/>
                    <a:pt x="1125" y="1155"/>
                  </a:cubicBezTo>
                  <a:cubicBezTo>
                    <a:pt x="1125" y="1155"/>
                    <a:pt x="1125" y="1155"/>
                    <a:pt x="1125" y="1125"/>
                  </a:cubicBezTo>
                  <a:cubicBezTo>
                    <a:pt x="1156" y="1125"/>
                    <a:pt x="1156" y="1125"/>
                    <a:pt x="1156" y="1125"/>
                  </a:cubicBezTo>
                  <a:cubicBezTo>
                    <a:pt x="1399" y="882"/>
                    <a:pt x="1399" y="486"/>
                    <a:pt x="115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502550" y="2923575"/>
              <a:ext cx="37275" cy="37275"/>
            </a:xfrm>
            <a:custGeom>
              <a:avLst/>
              <a:gdLst/>
              <a:ahLst/>
              <a:cxnLst/>
              <a:rect l="l" t="t" r="r" b="b"/>
              <a:pathLst>
                <a:path w="1491" h="1491" extrusionOk="0">
                  <a:moveTo>
                    <a:pt x="1247" y="244"/>
                  </a:moveTo>
                  <a:cubicBezTo>
                    <a:pt x="973" y="1"/>
                    <a:pt x="578" y="1"/>
                    <a:pt x="305" y="244"/>
                  </a:cubicBezTo>
                  <a:cubicBezTo>
                    <a:pt x="305" y="244"/>
                    <a:pt x="305" y="274"/>
                    <a:pt x="274" y="274"/>
                  </a:cubicBezTo>
                  <a:cubicBezTo>
                    <a:pt x="274" y="274"/>
                    <a:pt x="274" y="274"/>
                    <a:pt x="274" y="305"/>
                  </a:cubicBezTo>
                  <a:cubicBezTo>
                    <a:pt x="1" y="548"/>
                    <a:pt x="1" y="974"/>
                    <a:pt x="244" y="1217"/>
                  </a:cubicBezTo>
                  <a:cubicBezTo>
                    <a:pt x="517" y="1490"/>
                    <a:pt x="943" y="1490"/>
                    <a:pt x="1186" y="1247"/>
                  </a:cubicBezTo>
                  <a:cubicBezTo>
                    <a:pt x="1186" y="1217"/>
                    <a:pt x="1217" y="1217"/>
                    <a:pt x="1217" y="1217"/>
                  </a:cubicBezTo>
                  <a:cubicBezTo>
                    <a:pt x="1217" y="1217"/>
                    <a:pt x="1217" y="1186"/>
                    <a:pt x="1247" y="1186"/>
                  </a:cubicBezTo>
                  <a:cubicBezTo>
                    <a:pt x="1490" y="943"/>
                    <a:pt x="1490" y="518"/>
                    <a:pt x="12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580075" y="2846825"/>
              <a:ext cx="38000" cy="37275"/>
            </a:xfrm>
            <a:custGeom>
              <a:avLst/>
              <a:gdLst/>
              <a:ahLst/>
              <a:cxnLst/>
              <a:rect l="l" t="t" r="r" b="b"/>
              <a:pathLst>
                <a:path w="1520" h="1491" extrusionOk="0">
                  <a:moveTo>
                    <a:pt x="1246" y="244"/>
                  </a:moveTo>
                  <a:cubicBezTo>
                    <a:pt x="1003" y="1"/>
                    <a:pt x="578" y="1"/>
                    <a:pt x="304" y="244"/>
                  </a:cubicBezTo>
                  <a:cubicBezTo>
                    <a:pt x="304" y="244"/>
                    <a:pt x="304" y="275"/>
                    <a:pt x="304" y="275"/>
                  </a:cubicBezTo>
                  <a:cubicBezTo>
                    <a:pt x="274" y="275"/>
                    <a:pt x="274" y="275"/>
                    <a:pt x="274" y="305"/>
                  </a:cubicBezTo>
                  <a:cubicBezTo>
                    <a:pt x="0" y="548"/>
                    <a:pt x="0" y="974"/>
                    <a:pt x="274" y="1247"/>
                  </a:cubicBezTo>
                  <a:cubicBezTo>
                    <a:pt x="517" y="1490"/>
                    <a:pt x="942" y="1490"/>
                    <a:pt x="1216" y="1247"/>
                  </a:cubicBezTo>
                  <a:cubicBezTo>
                    <a:pt x="1216" y="1217"/>
                    <a:pt x="1216" y="1217"/>
                    <a:pt x="1216" y="1217"/>
                  </a:cubicBezTo>
                  <a:cubicBezTo>
                    <a:pt x="1216" y="1217"/>
                    <a:pt x="1246" y="1217"/>
                    <a:pt x="1246" y="1186"/>
                  </a:cubicBezTo>
                  <a:cubicBezTo>
                    <a:pt x="1520" y="943"/>
                    <a:pt x="1520" y="518"/>
                    <a:pt x="124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424275" y="2844550"/>
              <a:ext cx="40300" cy="39550"/>
            </a:xfrm>
            <a:custGeom>
              <a:avLst/>
              <a:gdLst/>
              <a:ahLst/>
              <a:cxnLst/>
              <a:rect l="l" t="t" r="r" b="b"/>
              <a:pathLst>
                <a:path w="1612" h="1582" extrusionOk="0">
                  <a:moveTo>
                    <a:pt x="1338" y="274"/>
                  </a:moveTo>
                  <a:cubicBezTo>
                    <a:pt x="1065" y="1"/>
                    <a:pt x="609" y="1"/>
                    <a:pt x="335" y="244"/>
                  </a:cubicBezTo>
                  <a:cubicBezTo>
                    <a:pt x="335" y="274"/>
                    <a:pt x="305" y="274"/>
                    <a:pt x="305" y="274"/>
                  </a:cubicBezTo>
                  <a:cubicBezTo>
                    <a:pt x="305" y="305"/>
                    <a:pt x="305" y="305"/>
                    <a:pt x="275" y="305"/>
                  </a:cubicBezTo>
                  <a:cubicBezTo>
                    <a:pt x="1" y="578"/>
                    <a:pt x="1" y="1034"/>
                    <a:pt x="275" y="1308"/>
                  </a:cubicBezTo>
                  <a:cubicBezTo>
                    <a:pt x="548" y="1581"/>
                    <a:pt x="1004" y="1581"/>
                    <a:pt x="1278" y="1308"/>
                  </a:cubicBezTo>
                  <a:cubicBezTo>
                    <a:pt x="1278" y="1308"/>
                    <a:pt x="1278" y="1308"/>
                    <a:pt x="1308" y="1277"/>
                  </a:cubicBezTo>
                  <a:cubicBezTo>
                    <a:pt x="1308" y="1277"/>
                    <a:pt x="1308" y="1277"/>
                    <a:pt x="1338" y="1277"/>
                  </a:cubicBezTo>
                  <a:cubicBezTo>
                    <a:pt x="1612" y="1004"/>
                    <a:pt x="1612" y="54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501800" y="2767800"/>
              <a:ext cx="40300" cy="39550"/>
            </a:xfrm>
            <a:custGeom>
              <a:avLst/>
              <a:gdLst/>
              <a:ahLst/>
              <a:cxnLst/>
              <a:rect l="l" t="t" r="r" b="b"/>
              <a:pathLst>
                <a:path w="1612" h="1582" extrusionOk="0">
                  <a:moveTo>
                    <a:pt x="1338" y="274"/>
                  </a:moveTo>
                  <a:cubicBezTo>
                    <a:pt x="1064" y="1"/>
                    <a:pt x="608" y="1"/>
                    <a:pt x="335" y="274"/>
                  </a:cubicBezTo>
                  <a:cubicBezTo>
                    <a:pt x="335" y="274"/>
                    <a:pt x="335" y="274"/>
                    <a:pt x="304" y="274"/>
                  </a:cubicBezTo>
                  <a:cubicBezTo>
                    <a:pt x="304" y="305"/>
                    <a:pt x="304" y="305"/>
                    <a:pt x="304" y="305"/>
                  </a:cubicBezTo>
                  <a:cubicBezTo>
                    <a:pt x="31" y="578"/>
                    <a:pt x="0" y="1034"/>
                    <a:pt x="274" y="1308"/>
                  </a:cubicBezTo>
                  <a:cubicBezTo>
                    <a:pt x="547" y="1581"/>
                    <a:pt x="1003" y="1581"/>
                    <a:pt x="1277" y="1308"/>
                  </a:cubicBezTo>
                  <a:cubicBezTo>
                    <a:pt x="1307" y="1308"/>
                    <a:pt x="1307" y="1308"/>
                    <a:pt x="1307" y="1277"/>
                  </a:cubicBezTo>
                  <a:cubicBezTo>
                    <a:pt x="1307" y="1277"/>
                    <a:pt x="1338" y="1277"/>
                    <a:pt x="1338" y="1277"/>
                  </a:cubicBezTo>
                  <a:cubicBezTo>
                    <a:pt x="1611" y="1004"/>
                    <a:pt x="1611" y="54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424275" y="2688775"/>
              <a:ext cx="41825" cy="41825"/>
            </a:xfrm>
            <a:custGeom>
              <a:avLst/>
              <a:gdLst/>
              <a:ahLst/>
              <a:cxnLst/>
              <a:rect l="l" t="t" r="r" b="b"/>
              <a:pathLst>
                <a:path w="1673" h="1673" extrusionOk="0">
                  <a:moveTo>
                    <a:pt x="1399" y="274"/>
                  </a:moveTo>
                  <a:cubicBezTo>
                    <a:pt x="1095" y="1"/>
                    <a:pt x="639" y="1"/>
                    <a:pt x="335" y="274"/>
                  </a:cubicBezTo>
                  <a:cubicBezTo>
                    <a:pt x="335" y="274"/>
                    <a:pt x="335" y="305"/>
                    <a:pt x="305" y="305"/>
                  </a:cubicBezTo>
                  <a:cubicBezTo>
                    <a:pt x="305" y="305"/>
                    <a:pt x="305" y="305"/>
                    <a:pt x="305" y="335"/>
                  </a:cubicBezTo>
                  <a:cubicBezTo>
                    <a:pt x="1" y="609"/>
                    <a:pt x="1" y="1095"/>
                    <a:pt x="275" y="1368"/>
                  </a:cubicBezTo>
                  <a:cubicBezTo>
                    <a:pt x="578" y="1672"/>
                    <a:pt x="1065" y="1672"/>
                    <a:pt x="1338" y="1399"/>
                  </a:cubicBezTo>
                  <a:cubicBezTo>
                    <a:pt x="1338" y="1368"/>
                    <a:pt x="1338" y="1368"/>
                    <a:pt x="1369" y="1368"/>
                  </a:cubicBezTo>
                  <a:cubicBezTo>
                    <a:pt x="1369" y="1368"/>
                    <a:pt x="1369" y="1368"/>
                    <a:pt x="1399" y="1338"/>
                  </a:cubicBezTo>
                  <a:cubicBezTo>
                    <a:pt x="1673" y="1065"/>
                    <a:pt x="1673" y="578"/>
                    <a:pt x="139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346025" y="2765525"/>
              <a:ext cx="42575" cy="41825"/>
            </a:xfrm>
            <a:custGeom>
              <a:avLst/>
              <a:gdLst/>
              <a:ahLst/>
              <a:cxnLst/>
              <a:rect l="l" t="t" r="r" b="b"/>
              <a:pathLst>
                <a:path w="1703" h="1673" extrusionOk="0">
                  <a:moveTo>
                    <a:pt x="1429" y="274"/>
                  </a:moveTo>
                  <a:cubicBezTo>
                    <a:pt x="1125" y="1"/>
                    <a:pt x="639" y="1"/>
                    <a:pt x="365" y="274"/>
                  </a:cubicBezTo>
                  <a:cubicBezTo>
                    <a:pt x="335" y="274"/>
                    <a:pt x="335" y="305"/>
                    <a:pt x="335" y="305"/>
                  </a:cubicBezTo>
                  <a:cubicBezTo>
                    <a:pt x="335" y="305"/>
                    <a:pt x="304" y="305"/>
                    <a:pt x="304" y="335"/>
                  </a:cubicBezTo>
                  <a:cubicBezTo>
                    <a:pt x="31" y="609"/>
                    <a:pt x="0" y="1095"/>
                    <a:pt x="304" y="1368"/>
                  </a:cubicBezTo>
                  <a:cubicBezTo>
                    <a:pt x="608" y="1672"/>
                    <a:pt x="1064" y="1672"/>
                    <a:pt x="1368" y="1399"/>
                  </a:cubicBezTo>
                  <a:cubicBezTo>
                    <a:pt x="1368" y="1368"/>
                    <a:pt x="1368" y="1368"/>
                    <a:pt x="1368" y="1368"/>
                  </a:cubicBezTo>
                  <a:cubicBezTo>
                    <a:pt x="1398" y="1338"/>
                    <a:pt x="1398" y="1338"/>
                    <a:pt x="1398" y="1338"/>
                  </a:cubicBezTo>
                  <a:cubicBezTo>
                    <a:pt x="1702" y="1064"/>
                    <a:pt x="1702" y="578"/>
                    <a:pt x="142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346025" y="2609000"/>
              <a:ext cx="44850" cy="44850"/>
            </a:xfrm>
            <a:custGeom>
              <a:avLst/>
              <a:gdLst/>
              <a:ahLst/>
              <a:cxnLst/>
              <a:rect l="l" t="t" r="r" b="b"/>
              <a:pathLst>
                <a:path w="1794" h="1794" extrusionOk="0">
                  <a:moveTo>
                    <a:pt x="1490" y="335"/>
                  </a:moveTo>
                  <a:cubicBezTo>
                    <a:pt x="1186" y="0"/>
                    <a:pt x="669" y="0"/>
                    <a:pt x="365" y="335"/>
                  </a:cubicBezTo>
                  <a:cubicBezTo>
                    <a:pt x="335" y="335"/>
                    <a:pt x="335" y="335"/>
                    <a:pt x="335" y="335"/>
                  </a:cubicBezTo>
                  <a:cubicBezTo>
                    <a:pt x="335" y="365"/>
                    <a:pt x="335" y="365"/>
                    <a:pt x="304" y="365"/>
                  </a:cubicBezTo>
                  <a:cubicBezTo>
                    <a:pt x="0" y="669"/>
                    <a:pt x="0" y="1186"/>
                    <a:pt x="304" y="1490"/>
                  </a:cubicBezTo>
                  <a:cubicBezTo>
                    <a:pt x="608" y="1793"/>
                    <a:pt x="1125" y="1793"/>
                    <a:pt x="1429" y="1490"/>
                  </a:cubicBezTo>
                  <a:cubicBezTo>
                    <a:pt x="1429" y="1490"/>
                    <a:pt x="1429" y="1490"/>
                    <a:pt x="1459" y="1459"/>
                  </a:cubicBezTo>
                  <a:cubicBezTo>
                    <a:pt x="1459" y="1459"/>
                    <a:pt x="1459" y="1459"/>
                    <a:pt x="1459" y="1459"/>
                  </a:cubicBezTo>
                  <a:cubicBezTo>
                    <a:pt x="1794" y="1155"/>
                    <a:pt x="1794" y="638"/>
                    <a:pt x="149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268500" y="2685750"/>
              <a:ext cx="44100" cy="44850"/>
            </a:xfrm>
            <a:custGeom>
              <a:avLst/>
              <a:gdLst/>
              <a:ahLst/>
              <a:cxnLst/>
              <a:rect l="l" t="t" r="r" b="b"/>
              <a:pathLst>
                <a:path w="1764" h="1794" extrusionOk="0">
                  <a:moveTo>
                    <a:pt x="1460" y="334"/>
                  </a:moveTo>
                  <a:cubicBezTo>
                    <a:pt x="1156" y="0"/>
                    <a:pt x="670" y="0"/>
                    <a:pt x="335" y="304"/>
                  </a:cubicBezTo>
                  <a:cubicBezTo>
                    <a:pt x="335" y="334"/>
                    <a:pt x="335" y="334"/>
                    <a:pt x="335" y="334"/>
                  </a:cubicBezTo>
                  <a:cubicBezTo>
                    <a:pt x="335" y="365"/>
                    <a:pt x="305" y="365"/>
                    <a:pt x="305" y="365"/>
                  </a:cubicBezTo>
                  <a:cubicBezTo>
                    <a:pt x="1" y="669"/>
                    <a:pt x="1" y="1186"/>
                    <a:pt x="305" y="1489"/>
                  </a:cubicBezTo>
                  <a:cubicBezTo>
                    <a:pt x="609" y="1793"/>
                    <a:pt x="1095" y="1793"/>
                    <a:pt x="1429" y="1489"/>
                  </a:cubicBezTo>
                  <a:cubicBezTo>
                    <a:pt x="1429" y="1489"/>
                    <a:pt x="1429" y="1459"/>
                    <a:pt x="1429" y="1459"/>
                  </a:cubicBezTo>
                  <a:cubicBezTo>
                    <a:pt x="1460" y="1459"/>
                    <a:pt x="1460" y="1459"/>
                    <a:pt x="1460" y="1459"/>
                  </a:cubicBezTo>
                  <a:cubicBezTo>
                    <a:pt x="1764" y="1155"/>
                    <a:pt x="1764" y="638"/>
                    <a:pt x="1460"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190250" y="2606700"/>
              <a:ext cx="47125" cy="47150"/>
            </a:xfrm>
            <a:custGeom>
              <a:avLst/>
              <a:gdLst/>
              <a:ahLst/>
              <a:cxnLst/>
              <a:rect l="l" t="t" r="r" b="b"/>
              <a:pathLst>
                <a:path w="1885" h="1886" extrusionOk="0">
                  <a:moveTo>
                    <a:pt x="1550" y="335"/>
                  </a:moveTo>
                  <a:cubicBezTo>
                    <a:pt x="1216" y="1"/>
                    <a:pt x="699" y="1"/>
                    <a:pt x="365" y="335"/>
                  </a:cubicBezTo>
                  <a:cubicBezTo>
                    <a:pt x="365" y="335"/>
                    <a:pt x="365" y="366"/>
                    <a:pt x="365" y="366"/>
                  </a:cubicBezTo>
                  <a:cubicBezTo>
                    <a:pt x="334" y="366"/>
                    <a:pt x="334" y="366"/>
                    <a:pt x="334" y="366"/>
                  </a:cubicBezTo>
                  <a:cubicBezTo>
                    <a:pt x="0" y="700"/>
                    <a:pt x="0" y="1217"/>
                    <a:pt x="334" y="1551"/>
                  </a:cubicBezTo>
                  <a:cubicBezTo>
                    <a:pt x="638" y="1885"/>
                    <a:pt x="1186" y="1885"/>
                    <a:pt x="1489" y="1582"/>
                  </a:cubicBezTo>
                  <a:cubicBezTo>
                    <a:pt x="1520" y="1551"/>
                    <a:pt x="1520" y="1551"/>
                    <a:pt x="1520" y="1551"/>
                  </a:cubicBezTo>
                  <a:cubicBezTo>
                    <a:pt x="1520" y="1551"/>
                    <a:pt x="1550" y="1521"/>
                    <a:pt x="1550" y="1521"/>
                  </a:cubicBezTo>
                  <a:cubicBezTo>
                    <a:pt x="1885" y="1217"/>
                    <a:pt x="1885" y="670"/>
                    <a:pt x="155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267750" y="2529975"/>
              <a:ext cx="47125" cy="47125"/>
            </a:xfrm>
            <a:custGeom>
              <a:avLst/>
              <a:gdLst/>
              <a:ahLst/>
              <a:cxnLst/>
              <a:rect l="l" t="t" r="r" b="b"/>
              <a:pathLst>
                <a:path w="1885" h="1885" extrusionOk="0">
                  <a:moveTo>
                    <a:pt x="1551" y="334"/>
                  </a:moveTo>
                  <a:cubicBezTo>
                    <a:pt x="1247" y="0"/>
                    <a:pt x="700" y="0"/>
                    <a:pt x="396" y="334"/>
                  </a:cubicBezTo>
                  <a:cubicBezTo>
                    <a:pt x="365" y="334"/>
                    <a:pt x="365" y="365"/>
                    <a:pt x="365" y="365"/>
                  </a:cubicBezTo>
                  <a:cubicBezTo>
                    <a:pt x="365" y="365"/>
                    <a:pt x="335" y="365"/>
                    <a:pt x="335" y="365"/>
                  </a:cubicBezTo>
                  <a:cubicBezTo>
                    <a:pt x="0" y="699"/>
                    <a:pt x="0" y="1216"/>
                    <a:pt x="335" y="1550"/>
                  </a:cubicBezTo>
                  <a:cubicBezTo>
                    <a:pt x="669" y="1885"/>
                    <a:pt x="1186" y="1885"/>
                    <a:pt x="1520" y="1581"/>
                  </a:cubicBezTo>
                  <a:cubicBezTo>
                    <a:pt x="1520" y="1550"/>
                    <a:pt x="1520" y="1550"/>
                    <a:pt x="1520" y="1550"/>
                  </a:cubicBezTo>
                  <a:cubicBezTo>
                    <a:pt x="1551" y="1550"/>
                    <a:pt x="1551" y="1520"/>
                    <a:pt x="1551" y="1520"/>
                  </a:cubicBezTo>
                  <a:cubicBezTo>
                    <a:pt x="1885" y="1216"/>
                    <a:pt x="1885" y="669"/>
                    <a:pt x="155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190250" y="2450925"/>
              <a:ext cx="49400" cy="49425"/>
            </a:xfrm>
            <a:custGeom>
              <a:avLst/>
              <a:gdLst/>
              <a:ahLst/>
              <a:cxnLst/>
              <a:rect l="l" t="t" r="r" b="b"/>
              <a:pathLst>
                <a:path w="1976" h="1977" extrusionOk="0">
                  <a:moveTo>
                    <a:pt x="1611" y="366"/>
                  </a:moveTo>
                  <a:cubicBezTo>
                    <a:pt x="1277" y="1"/>
                    <a:pt x="730" y="1"/>
                    <a:pt x="365" y="335"/>
                  </a:cubicBezTo>
                  <a:cubicBezTo>
                    <a:pt x="365" y="366"/>
                    <a:pt x="365" y="366"/>
                    <a:pt x="365" y="366"/>
                  </a:cubicBezTo>
                  <a:cubicBezTo>
                    <a:pt x="334" y="366"/>
                    <a:pt x="334" y="396"/>
                    <a:pt x="334" y="396"/>
                  </a:cubicBezTo>
                  <a:cubicBezTo>
                    <a:pt x="0" y="730"/>
                    <a:pt x="0" y="1277"/>
                    <a:pt x="334" y="1642"/>
                  </a:cubicBezTo>
                  <a:cubicBezTo>
                    <a:pt x="669" y="1977"/>
                    <a:pt x="1216" y="1977"/>
                    <a:pt x="1581" y="1642"/>
                  </a:cubicBezTo>
                  <a:cubicBezTo>
                    <a:pt x="1581" y="1642"/>
                    <a:pt x="1581" y="1642"/>
                    <a:pt x="1581" y="1612"/>
                  </a:cubicBezTo>
                  <a:cubicBezTo>
                    <a:pt x="1581" y="1612"/>
                    <a:pt x="1611" y="1612"/>
                    <a:pt x="1611" y="1612"/>
                  </a:cubicBezTo>
                  <a:cubicBezTo>
                    <a:pt x="1945" y="1247"/>
                    <a:pt x="1976" y="700"/>
                    <a:pt x="161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1440275" y="3949425"/>
              <a:ext cx="8375" cy="7625"/>
            </a:xfrm>
            <a:custGeom>
              <a:avLst/>
              <a:gdLst/>
              <a:ahLst/>
              <a:cxnLst/>
              <a:rect l="l" t="t" r="r" b="b"/>
              <a:pathLst>
                <a:path w="335" h="305" extrusionOk="0">
                  <a:moveTo>
                    <a:pt x="304" y="31"/>
                  </a:moveTo>
                  <a:cubicBezTo>
                    <a:pt x="243" y="1"/>
                    <a:pt x="152" y="1"/>
                    <a:pt x="91" y="31"/>
                  </a:cubicBezTo>
                  <a:cubicBezTo>
                    <a:pt x="91" y="62"/>
                    <a:pt x="91" y="62"/>
                    <a:pt x="91" y="62"/>
                  </a:cubicBezTo>
                  <a:cubicBezTo>
                    <a:pt x="91" y="62"/>
                    <a:pt x="61" y="62"/>
                    <a:pt x="61" y="92"/>
                  </a:cubicBezTo>
                  <a:cubicBezTo>
                    <a:pt x="0" y="123"/>
                    <a:pt x="0" y="214"/>
                    <a:pt x="61" y="275"/>
                  </a:cubicBezTo>
                  <a:cubicBezTo>
                    <a:pt x="122" y="305"/>
                    <a:pt x="182" y="305"/>
                    <a:pt x="243" y="275"/>
                  </a:cubicBezTo>
                  <a:cubicBezTo>
                    <a:pt x="243" y="275"/>
                    <a:pt x="243" y="244"/>
                    <a:pt x="274" y="244"/>
                  </a:cubicBezTo>
                  <a:cubicBezTo>
                    <a:pt x="274" y="244"/>
                    <a:pt x="274" y="244"/>
                    <a:pt x="304" y="214"/>
                  </a:cubicBezTo>
                  <a:cubicBezTo>
                    <a:pt x="334" y="183"/>
                    <a:pt x="334" y="92"/>
                    <a:pt x="30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1362750" y="4026175"/>
              <a:ext cx="8375" cy="7625"/>
            </a:xfrm>
            <a:custGeom>
              <a:avLst/>
              <a:gdLst/>
              <a:ahLst/>
              <a:cxnLst/>
              <a:rect l="l" t="t" r="r" b="b"/>
              <a:pathLst>
                <a:path w="335" h="305" extrusionOk="0">
                  <a:moveTo>
                    <a:pt x="274" y="31"/>
                  </a:moveTo>
                  <a:cubicBezTo>
                    <a:pt x="244" y="1"/>
                    <a:pt x="153" y="1"/>
                    <a:pt x="92" y="31"/>
                  </a:cubicBezTo>
                  <a:cubicBezTo>
                    <a:pt x="92" y="31"/>
                    <a:pt x="92" y="62"/>
                    <a:pt x="92" y="62"/>
                  </a:cubicBezTo>
                  <a:cubicBezTo>
                    <a:pt x="92" y="62"/>
                    <a:pt x="61" y="62"/>
                    <a:pt x="61" y="92"/>
                  </a:cubicBezTo>
                  <a:cubicBezTo>
                    <a:pt x="1" y="122"/>
                    <a:pt x="1" y="214"/>
                    <a:pt x="61" y="274"/>
                  </a:cubicBezTo>
                  <a:cubicBezTo>
                    <a:pt x="92" y="305"/>
                    <a:pt x="183" y="305"/>
                    <a:pt x="244" y="274"/>
                  </a:cubicBezTo>
                  <a:cubicBezTo>
                    <a:pt x="244" y="244"/>
                    <a:pt x="244" y="244"/>
                    <a:pt x="244" y="244"/>
                  </a:cubicBezTo>
                  <a:cubicBezTo>
                    <a:pt x="274" y="244"/>
                    <a:pt x="274" y="244"/>
                    <a:pt x="274" y="214"/>
                  </a:cubicBezTo>
                  <a:cubicBezTo>
                    <a:pt x="335" y="183"/>
                    <a:pt x="335" y="92"/>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1362750" y="3870400"/>
              <a:ext cx="10675" cy="10675"/>
            </a:xfrm>
            <a:custGeom>
              <a:avLst/>
              <a:gdLst/>
              <a:ahLst/>
              <a:cxnLst/>
              <a:rect l="l" t="t" r="r" b="b"/>
              <a:pathLst>
                <a:path w="427" h="427" extrusionOk="0">
                  <a:moveTo>
                    <a:pt x="365" y="62"/>
                  </a:moveTo>
                  <a:cubicBezTo>
                    <a:pt x="274" y="1"/>
                    <a:pt x="183" y="1"/>
                    <a:pt x="92" y="62"/>
                  </a:cubicBezTo>
                  <a:cubicBezTo>
                    <a:pt x="92" y="62"/>
                    <a:pt x="92" y="92"/>
                    <a:pt x="92" y="92"/>
                  </a:cubicBezTo>
                  <a:cubicBezTo>
                    <a:pt x="92" y="92"/>
                    <a:pt x="61" y="92"/>
                    <a:pt x="61" y="92"/>
                  </a:cubicBezTo>
                  <a:cubicBezTo>
                    <a:pt x="1" y="153"/>
                    <a:pt x="1" y="274"/>
                    <a:pt x="61" y="335"/>
                  </a:cubicBezTo>
                  <a:cubicBezTo>
                    <a:pt x="122" y="426"/>
                    <a:pt x="244" y="426"/>
                    <a:pt x="305" y="335"/>
                  </a:cubicBezTo>
                  <a:cubicBezTo>
                    <a:pt x="305" y="335"/>
                    <a:pt x="305" y="335"/>
                    <a:pt x="305" y="305"/>
                  </a:cubicBezTo>
                  <a:cubicBezTo>
                    <a:pt x="335" y="305"/>
                    <a:pt x="335" y="305"/>
                    <a:pt x="335" y="305"/>
                  </a:cubicBezTo>
                  <a:cubicBezTo>
                    <a:pt x="426" y="244"/>
                    <a:pt x="426" y="122"/>
                    <a:pt x="36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1284475" y="3947150"/>
              <a:ext cx="10675" cy="10675"/>
            </a:xfrm>
            <a:custGeom>
              <a:avLst/>
              <a:gdLst/>
              <a:ahLst/>
              <a:cxnLst/>
              <a:rect l="l" t="t" r="r" b="b"/>
              <a:pathLst>
                <a:path w="427" h="427" extrusionOk="0">
                  <a:moveTo>
                    <a:pt x="366" y="62"/>
                  </a:moveTo>
                  <a:cubicBezTo>
                    <a:pt x="305" y="1"/>
                    <a:pt x="183" y="1"/>
                    <a:pt x="122" y="62"/>
                  </a:cubicBezTo>
                  <a:cubicBezTo>
                    <a:pt x="122" y="62"/>
                    <a:pt x="122" y="62"/>
                    <a:pt x="122" y="92"/>
                  </a:cubicBezTo>
                  <a:cubicBezTo>
                    <a:pt x="92" y="92"/>
                    <a:pt x="92" y="92"/>
                    <a:pt x="92" y="92"/>
                  </a:cubicBezTo>
                  <a:cubicBezTo>
                    <a:pt x="1" y="153"/>
                    <a:pt x="1" y="274"/>
                    <a:pt x="92" y="335"/>
                  </a:cubicBezTo>
                  <a:cubicBezTo>
                    <a:pt x="153" y="426"/>
                    <a:pt x="244" y="426"/>
                    <a:pt x="335" y="335"/>
                  </a:cubicBezTo>
                  <a:cubicBezTo>
                    <a:pt x="335" y="335"/>
                    <a:pt x="335" y="335"/>
                    <a:pt x="335" y="305"/>
                  </a:cubicBezTo>
                  <a:cubicBezTo>
                    <a:pt x="335" y="305"/>
                    <a:pt x="366" y="305"/>
                    <a:pt x="366" y="305"/>
                  </a:cubicBezTo>
                  <a:cubicBezTo>
                    <a:pt x="426" y="244"/>
                    <a:pt x="426" y="122"/>
                    <a:pt x="366"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1206975" y="3867375"/>
              <a:ext cx="12950" cy="12925"/>
            </a:xfrm>
            <a:custGeom>
              <a:avLst/>
              <a:gdLst/>
              <a:ahLst/>
              <a:cxnLst/>
              <a:rect l="l" t="t" r="r" b="b"/>
              <a:pathLst>
                <a:path w="518" h="517" extrusionOk="0">
                  <a:moveTo>
                    <a:pt x="426" y="91"/>
                  </a:moveTo>
                  <a:cubicBezTo>
                    <a:pt x="335" y="0"/>
                    <a:pt x="213" y="0"/>
                    <a:pt x="122" y="91"/>
                  </a:cubicBezTo>
                  <a:cubicBezTo>
                    <a:pt x="122" y="91"/>
                    <a:pt x="122" y="122"/>
                    <a:pt x="92" y="122"/>
                  </a:cubicBezTo>
                  <a:cubicBezTo>
                    <a:pt x="92" y="122"/>
                    <a:pt x="92" y="122"/>
                    <a:pt x="61" y="152"/>
                  </a:cubicBezTo>
                  <a:cubicBezTo>
                    <a:pt x="1" y="213"/>
                    <a:pt x="1" y="365"/>
                    <a:pt x="61" y="456"/>
                  </a:cubicBezTo>
                  <a:cubicBezTo>
                    <a:pt x="153" y="517"/>
                    <a:pt x="304" y="517"/>
                    <a:pt x="396" y="456"/>
                  </a:cubicBezTo>
                  <a:cubicBezTo>
                    <a:pt x="396" y="426"/>
                    <a:pt x="396" y="426"/>
                    <a:pt x="396" y="426"/>
                  </a:cubicBezTo>
                  <a:cubicBezTo>
                    <a:pt x="396" y="426"/>
                    <a:pt x="426" y="426"/>
                    <a:pt x="426" y="395"/>
                  </a:cubicBezTo>
                  <a:cubicBezTo>
                    <a:pt x="517" y="335"/>
                    <a:pt x="517" y="183"/>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1284475" y="3790625"/>
              <a:ext cx="12950" cy="13700"/>
            </a:xfrm>
            <a:custGeom>
              <a:avLst/>
              <a:gdLst/>
              <a:ahLst/>
              <a:cxnLst/>
              <a:rect l="l" t="t" r="r" b="b"/>
              <a:pathLst>
                <a:path w="518" h="548" extrusionOk="0">
                  <a:moveTo>
                    <a:pt x="426" y="91"/>
                  </a:moveTo>
                  <a:cubicBezTo>
                    <a:pt x="335" y="0"/>
                    <a:pt x="214" y="31"/>
                    <a:pt x="122" y="91"/>
                  </a:cubicBezTo>
                  <a:cubicBezTo>
                    <a:pt x="122" y="122"/>
                    <a:pt x="122" y="122"/>
                    <a:pt x="122" y="122"/>
                  </a:cubicBezTo>
                  <a:cubicBezTo>
                    <a:pt x="92" y="122"/>
                    <a:pt x="92" y="122"/>
                    <a:pt x="92" y="152"/>
                  </a:cubicBezTo>
                  <a:cubicBezTo>
                    <a:pt x="1" y="213"/>
                    <a:pt x="1" y="365"/>
                    <a:pt x="92" y="456"/>
                  </a:cubicBezTo>
                  <a:cubicBezTo>
                    <a:pt x="153" y="517"/>
                    <a:pt x="305" y="547"/>
                    <a:pt x="396" y="456"/>
                  </a:cubicBezTo>
                  <a:cubicBezTo>
                    <a:pt x="396" y="456"/>
                    <a:pt x="396" y="426"/>
                    <a:pt x="396" y="426"/>
                  </a:cubicBezTo>
                  <a:cubicBezTo>
                    <a:pt x="426" y="426"/>
                    <a:pt x="426" y="426"/>
                    <a:pt x="426" y="395"/>
                  </a:cubicBezTo>
                  <a:cubicBezTo>
                    <a:pt x="518" y="335"/>
                    <a:pt x="518" y="183"/>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1128700" y="3788350"/>
              <a:ext cx="15225" cy="15975"/>
            </a:xfrm>
            <a:custGeom>
              <a:avLst/>
              <a:gdLst/>
              <a:ahLst/>
              <a:cxnLst/>
              <a:rect l="l" t="t" r="r" b="b"/>
              <a:pathLst>
                <a:path w="609" h="639" extrusionOk="0">
                  <a:moveTo>
                    <a:pt x="517" y="122"/>
                  </a:moveTo>
                  <a:cubicBezTo>
                    <a:pt x="396" y="0"/>
                    <a:pt x="244" y="0"/>
                    <a:pt x="153" y="122"/>
                  </a:cubicBezTo>
                  <a:cubicBezTo>
                    <a:pt x="153" y="122"/>
                    <a:pt x="122" y="122"/>
                    <a:pt x="122" y="152"/>
                  </a:cubicBezTo>
                  <a:cubicBezTo>
                    <a:pt x="122" y="152"/>
                    <a:pt x="122" y="152"/>
                    <a:pt x="92" y="152"/>
                  </a:cubicBezTo>
                  <a:cubicBezTo>
                    <a:pt x="1" y="243"/>
                    <a:pt x="1" y="426"/>
                    <a:pt x="92" y="517"/>
                  </a:cubicBezTo>
                  <a:cubicBezTo>
                    <a:pt x="183" y="608"/>
                    <a:pt x="366" y="638"/>
                    <a:pt x="457" y="517"/>
                  </a:cubicBezTo>
                  <a:cubicBezTo>
                    <a:pt x="487" y="517"/>
                    <a:pt x="487" y="517"/>
                    <a:pt x="487" y="486"/>
                  </a:cubicBezTo>
                  <a:cubicBezTo>
                    <a:pt x="487" y="486"/>
                    <a:pt x="487" y="486"/>
                    <a:pt x="517" y="486"/>
                  </a:cubicBezTo>
                  <a:cubicBezTo>
                    <a:pt x="609" y="395"/>
                    <a:pt x="609"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1206225" y="3711600"/>
              <a:ext cx="15225" cy="15975"/>
            </a:xfrm>
            <a:custGeom>
              <a:avLst/>
              <a:gdLst/>
              <a:ahLst/>
              <a:cxnLst/>
              <a:rect l="l" t="t" r="r" b="b"/>
              <a:pathLst>
                <a:path w="609" h="639" extrusionOk="0">
                  <a:moveTo>
                    <a:pt x="517" y="122"/>
                  </a:moveTo>
                  <a:cubicBezTo>
                    <a:pt x="426" y="0"/>
                    <a:pt x="243" y="0"/>
                    <a:pt x="152" y="122"/>
                  </a:cubicBezTo>
                  <a:cubicBezTo>
                    <a:pt x="152" y="122"/>
                    <a:pt x="152" y="122"/>
                    <a:pt x="122" y="152"/>
                  </a:cubicBezTo>
                  <a:cubicBezTo>
                    <a:pt x="122" y="152"/>
                    <a:pt x="122" y="152"/>
                    <a:pt x="122" y="152"/>
                  </a:cubicBezTo>
                  <a:cubicBezTo>
                    <a:pt x="0" y="243"/>
                    <a:pt x="0" y="426"/>
                    <a:pt x="122" y="517"/>
                  </a:cubicBezTo>
                  <a:cubicBezTo>
                    <a:pt x="213" y="608"/>
                    <a:pt x="365" y="638"/>
                    <a:pt x="486" y="517"/>
                  </a:cubicBezTo>
                  <a:cubicBezTo>
                    <a:pt x="486" y="517"/>
                    <a:pt x="486" y="517"/>
                    <a:pt x="486" y="486"/>
                  </a:cubicBezTo>
                  <a:cubicBezTo>
                    <a:pt x="486" y="486"/>
                    <a:pt x="517" y="486"/>
                    <a:pt x="517" y="486"/>
                  </a:cubicBezTo>
                  <a:cubicBezTo>
                    <a:pt x="608" y="365"/>
                    <a:pt x="608" y="213"/>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1050450" y="3709300"/>
              <a:ext cx="17500" cy="18275"/>
            </a:xfrm>
            <a:custGeom>
              <a:avLst/>
              <a:gdLst/>
              <a:ahLst/>
              <a:cxnLst/>
              <a:rect l="l" t="t" r="r" b="b"/>
              <a:pathLst>
                <a:path w="700" h="731" extrusionOk="0">
                  <a:moveTo>
                    <a:pt x="608" y="123"/>
                  </a:moveTo>
                  <a:cubicBezTo>
                    <a:pt x="486" y="1"/>
                    <a:pt x="274" y="1"/>
                    <a:pt x="182" y="123"/>
                  </a:cubicBezTo>
                  <a:cubicBezTo>
                    <a:pt x="152" y="123"/>
                    <a:pt x="152" y="153"/>
                    <a:pt x="152" y="153"/>
                  </a:cubicBezTo>
                  <a:cubicBezTo>
                    <a:pt x="152" y="153"/>
                    <a:pt x="122" y="153"/>
                    <a:pt x="122" y="153"/>
                  </a:cubicBezTo>
                  <a:cubicBezTo>
                    <a:pt x="0" y="275"/>
                    <a:pt x="0" y="487"/>
                    <a:pt x="122" y="609"/>
                  </a:cubicBezTo>
                  <a:cubicBezTo>
                    <a:pt x="243" y="700"/>
                    <a:pt x="426" y="730"/>
                    <a:pt x="547" y="609"/>
                  </a:cubicBezTo>
                  <a:cubicBezTo>
                    <a:pt x="547" y="578"/>
                    <a:pt x="547" y="578"/>
                    <a:pt x="578" y="578"/>
                  </a:cubicBezTo>
                  <a:cubicBezTo>
                    <a:pt x="578" y="578"/>
                    <a:pt x="578" y="578"/>
                    <a:pt x="608" y="548"/>
                  </a:cubicBezTo>
                  <a:cubicBezTo>
                    <a:pt x="699" y="426"/>
                    <a:pt x="699" y="244"/>
                    <a:pt x="608"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1127950" y="3632550"/>
              <a:ext cx="18250" cy="18275"/>
            </a:xfrm>
            <a:custGeom>
              <a:avLst/>
              <a:gdLst/>
              <a:ahLst/>
              <a:cxnLst/>
              <a:rect l="l" t="t" r="r" b="b"/>
              <a:pathLst>
                <a:path w="730" h="731" extrusionOk="0">
                  <a:moveTo>
                    <a:pt x="608" y="123"/>
                  </a:moveTo>
                  <a:cubicBezTo>
                    <a:pt x="487" y="1"/>
                    <a:pt x="304" y="1"/>
                    <a:pt x="183" y="123"/>
                  </a:cubicBezTo>
                  <a:cubicBezTo>
                    <a:pt x="152" y="123"/>
                    <a:pt x="152" y="153"/>
                    <a:pt x="152" y="153"/>
                  </a:cubicBezTo>
                  <a:cubicBezTo>
                    <a:pt x="152" y="153"/>
                    <a:pt x="152" y="153"/>
                    <a:pt x="122" y="183"/>
                  </a:cubicBezTo>
                  <a:cubicBezTo>
                    <a:pt x="0" y="275"/>
                    <a:pt x="31" y="487"/>
                    <a:pt x="122" y="609"/>
                  </a:cubicBezTo>
                  <a:cubicBezTo>
                    <a:pt x="244" y="700"/>
                    <a:pt x="426" y="730"/>
                    <a:pt x="547" y="609"/>
                  </a:cubicBezTo>
                  <a:cubicBezTo>
                    <a:pt x="578" y="609"/>
                    <a:pt x="578" y="579"/>
                    <a:pt x="578" y="579"/>
                  </a:cubicBezTo>
                  <a:cubicBezTo>
                    <a:pt x="578" y="579"/>
                    <a:pt x="608" y="579"/>
                    <a:pt x="608" y="548"/>
                  </a:cubicBezTo>
                  <a:cubicBezTo>
                    <a:pt x="730" y="457"/>
                    <a:pt x="730" y="244"/>
                    <a:pt x="608"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1050450" y="3553525"/>
              <a:ext cx="19775" cy="20550"/>
            </a:xfrm>
            <a:custGeom>
              <a:avLst/>
              <a:gdLst/>
              <a:ahLst/>
              <a:cxnLst/>
              <a:rect l="l" t="t" r="r" b="b"/>
              <a:pathLst>
                <a:path w="791" h="822" extrusionOk="0">
                  <a:moveTo>
                    <a:pt x="669" y="153"/>
                  </a:moveTo>
                  <a:cubicBezTo>
                    <a:pt x="517" y="1"/>
                    <a:pt x="304" y="1"/>
                    <a:pt x="182" y="153"/>
                  </a:cubicBezTo>
                  <a:cubicBezTo>
                    <a:pt x="152" y="153"/>
                    <a:pt x="152" y="153"/>
                    <a:pt x="152" y="183"/>
                  </a:cubicBezTo>
                  <a:cubicBezTo>
                    <a:pt x="152" y="183"/>
                    <a:pt x="122" y="183"/>
                    <a:pt x="122" y="183"/>
                  </a:cubicBezTo>
                  <a:cubicBezTo>
                    <a:pt x="0" y="335"/>
                    <a:pt x="0" y="548"/>
                    <a:pt x="122" y="670"/>
                  </a:cubicBezTo>
                  <a:cubicBezTo>
                    <a:pt x="274" y="822"/>
                    <a:pt x="486" y="822"/>
                    <a:pt x="608" y="670"/>
                  </a:cubicBezTo>
                  <a:cubicBezTo>
                    <a:pt x="608" y="670"/>
                    <a:pt x="608" y="670"/>
                    <a:pt x="638" y="639"/>
                  </a:cubicBezTo>
                  <a:cubicBezTo>
                    <a:pt x="638" y="639"/>
                    <a:pt x="638" y="639"/>
                    <a:pt x="669" y="639"/>
                  </a:cubicBezTo>
                  <a:cubicBezTo>
                    <a:pt x="790" y="518"/>
                    <a:pt x="790" y="274"/>
                    <a:pt x="66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972925" y="3630275"/>
              <a:ext cx="19775" cy="20550"/>
            </a:xfrm>
            <a:custGeom>
              <a:avLst/>
              <a:gdLst/>
              <a:ahLst/>
              <a:cxnLst/>
              <a:rect l="l" t="t" r="r" b="b"/>
              <a:pathLst>
                <a:path w="791" h="822" extrusionOk="0">
                  <a:moveTo>
                    <a:pt x="639" y="153"/>
                  </a:moveTo>
                  <a:cubicBezTo>
                    <a:pt x="517" y="1"/>
                    <a:pt x="305" y="1"/>
                    <a:pt x="153" y="153"/>
                  </a:cubicBezTo>
                  <a:cubicBezTo>
                    <a:pt x="153" y="153"/>
                    <a:pt x="153" y="153"/>
                    <a:pt x="153" y="153"/>
                  </a:cubicBezTo>
                  <a:cubicBezTo>
                    <a:pt x="153" y="183"/>
                    <a:pt x="122" y="183"/>
                    <a:pt x="122" y="183"/>
                  </a:cubicBezTo>
                  <a:cubicBezTo>
                    <a:pt x="1" y="305"/>
                    <a:pt x="1" y="548"/>
                    <a:pt x="122" y="670"/>
                  </a:cubicBezTo>
                  <a:cubicBezTo>
                    <a:pt x="244" y="821"/>
                    <a:pt x="457" y="821"/>
                    <a:pt x="609" y="670"/>
                  </a:cubicBezTo>
                  <a:cubicBezTo>
                    <a:pt x="609" y="670"/>
                    <a:pt x="609" y="670"/>
                    <a:pt x="639" y="639"/>
                  </a:cubicBezTo>
                  <a:cubicBezTo>
                    <a:pt x="639" y="639"/>
                    <a:pt x="639" y="639"/>
                    <a:pt x="639" y="639"/>
                  </a:cubicBezTo>
                  <a:cubicBezTo>
                    <a:pt x="791" y="487"/>
                    <a:pt x="791" y="274"/>
                    <a:pt x="63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94650" y="3551250"/>
              <a:ext cx="22075" cy="22825"/>
            </a:xfrm>
            <a:custGeom>
              <a:avLst/>
              <a:gdLst/>
              <a:ahLst/>
              <a:cxnLst/>
              <a:rect l="l" t="t" r="r" b="b"/>
              <a:pathLst>
                <a:path w="883" h="913" extrusionOk="0">
                  <a:moveTo>
                    <a:pt x="730" y="153"/>
                  </a:moveTo>
                  <a:cubicBezTo>
                    <a:pt x="578" y="1"/>
                    <a:pt x="335" y="1"/>
                    <a:pt x="183" y="153"/>
                  </a:cubicBezTo>
                  <a:cubicBezTo>
                    <a:pt x="183" y="153"/>
                    <a:pt x="183" y="183"/>
                    <a:pt x="183" y="183"/>
                  </a:cubicBezTo>
                  <a:cubicBezTo>
                    <a:pt x="153" y="183"/>
                    <a:pt x="153" y="183"/>
                    <a:pt x="153" y="183"/>
                  </a:cubicBezTo>
                  <a:cubicBezTo>
                    <a:pt x="1" y="335"/>
                    <a:pt x="1" y="578"/>
                    <a:pt x="153" y="730"/>
                  </a:cubicBezTo>
                  <a:cubicBezTo>
                    <a:pt x="305" y="882"/>
                    <a:pt x="548" y="913"/>
                    <a:pt x="700" y="761"/>
                  </a:cubicBezTo>
                  <a:cubicBezTo>
                    <a:pt x="700" y="730"/>
                    <a:pt x="700" y="730"/>
                    <a:pt x="700" y="730"/>
                  </a:cubicBezTo>
                  <a:cubicBezTo>
                    <a:pt x="730" y="730"/>
                    <a:pt x="730" y="730"/>
                    <a:pt x="730" y="700"/>
                  </a:cubicBezTo>
                  <a:cubicBezTo>
                    <a:pt x="88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972175" y="3474500"/>
              <a:ext cx="22050" cy="22825"/>
            </a:xfrm>
            <a:custGeom>
              <a:avLst/>
              <a:gdLst/>
              <a:ahLst/>
              <a:cxnLst/>
              <a:rect l="l" t="t" r="r" b="b"/>
              <a:pathLst>
                <a:path w="882" h="913" extrusionOk="0">
                  <a:moveTo>
                    <a:pt x="730" y="153"/>
                  </a:moveTo>
                  <a:cubicBezTo>
                    <a:pt x="578" y="1"/>
                    <a:pt x="335" y="1"/>
                    <a:pt x="183" y="153"/>
                  </a:cubicBezTo>
                  <a:cubicBezTo>
                    <a:pt x="183" y="153"/>
                    <a:pt x="183" y="183"/>
                    <a:pt x="183" y="183"/>
                  </a:cubicBezTo>
                  <a:cubicBezTo>
                    <a:pt x="183" y="183"/>
                    <a:pt x="152" y="183"/>
                    <a:pt x="152" y="213"/>
                  </a:cubicBezTo>
                  <a:cubicBezTo>
                    <a:pt x="0" y="335"/>
                    <a:pt x="0" y="578"/>
                    <a:pt x="152" y="730"/>
                  </a:cubicBezTo>
                  <a:cubicBezTo>
                    <a:pt x="304" y="913"/>
                    <a:pt x="547" y="913"/>
                    <a:pt x="699" y="761"/>
                  </a:cubicBezTo>
                  <a:cubicBezTo>
                    <a:pt x="699" y="761"/>
                    <a:pt x="699" y="730"/>
                    <a:pt x="730" y="730"/>
                  </a:cubicBezTo>
                  <a:cubicBezTo>
                    <a:pt x="730" y="730"/>
                    <a:pt x="730" y="730"/>
                    <a:pt x="730" y="700"/>
                  </a:cubicBezTo>
                  <a:cubicBezTo>
                    <a:pt x="88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893900" y="3395475"/>
              <a:ext cx="25100" cy="25100"/>
            </a:xfrm>
            <a:custGeom>
              <a:avLst/>
              <a:gdLst/>
              <a:ahLst/>
              <a:cxnLst/>
              <a:rect l="l" t="t" r="r" b="b"/>
              <a:pathLst>
                <a:path w="1004" h="1004" extrusionOk="0">
                  <a:moveTo>
                    <a:pt x="821" y="183"/>
                  </a:moveTo>
                  <a:cubicBezTo>
                    <a:pt x="669" y="1"/>
                    <a:pt x="396" y="1"/>
                    <a:pt x="213" y="183"/>
                  </a:cubicBezTo>
                  <a:cubicBezTo>
                    <a:pt x="213" y="183"/>
                    <a:pt x="213" y="183"/>
                    <a:pt x="213" y="183"/>
                  </a:cubicBezTo>
                  <a:cubicBezTo>
                    <a:pt x="183" y="213"/>
                    <a:pt x="183" y="213"/>
                    <a:pt x="183" y="213"/>
                  </a:cubicBezTo>
                  <a:cubicBezTo>
                    <a:pt x="0" y="365"/>
                    <a:pt x="0" y="639"/>
                    <a:pt x="183" y="821"/>
                  </a:cubicBezTo>
                  <a:cubicBezTo>
                    <a:pt x="335" y="1004"/>
                    <a:pt x="608" y="973"/>
                    <a:pt x="791" y="821"/>
                  </a:cubicBezTo>
                  <a:cubicBezTo>
                    <a:pt x="791" y="821"/>
                    <a:pt x="791" y="821"/>
                    <a:pt x="791" y="791"/>
                  </a:cubicBezTo>
                  <a:cubicBezTo>
                    <a:pt x="791" y="791"/>
                    <a:pt x="821" y="791"/>
                    <a:pt x="821" y="791"/>
                  </a:cubicBezTo>
                  <a:cubicBezTo>
                    <a:pt x="1004" y="608"/>
                    <a:pt x="1004"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816400" y="3472225"/>
              <a:ext cx="24325" cy="25100"/>
            </a:xfrm>
            <a:custGeom>
              <a:avLst/>
              <a:gdLst/>
              <a:ahLst/>
              <a:cxnLst/>
              <a:rect l="l" t="t" r="r" b="b"/>
              <a:pathLst>
                <a:path w="973" h="1004" extrusionOk="0">
                  <a:moveTo>
                    <a:pt x="821" y="183"/>
                  </a:moveTo>
                  <a:cubicBezTo>
                    <a:pt x="638" y="1"/>
                    <a:pt x="395" y="1"/>
                    <a:pt x="213" y="183"/>
                  </a:cubicBezTo>
                  <a:cubicBezTo>
                    <a:pt x="213" y="183"/>
                    <a:pt x="213" y="183"/>
                    <a:pt x="183" y="183"/>
                  </a:cubicBezTo>
                  <a:cubicBezTo>
                    <a:pt x="183" y="213"/>
                    <a:pt x="183" y="213"/>
                    <a:pt x="183" y="213"/>
                  </a:cubicBezTo>
                  <a:cubicBezTo>
                    <a:pt x="0" y="365"/>
                    <a:pt x="0" y="639"/>
                    <a:pt x="152" y="821"/>
                  </a:cubicBezTo>
                  <a:cubicBezTo>
                    <a:pt x="334" y="1004"/>
                    <a:pt x="608" y="973"/>
                    <a:pt x="760" y="821"/>
                  </a:cubicBezTo>
                  <a:cubicBezTo>
                    <a:pt x="790" y="821"/>
                    <a:pt x="790" y="791"/>
                    <a:pt x="790" y="791"/>
                  </a:cubicBezTo>
                  <a:cubicBezTo>
                    <a:pt x="790" y="791"/>
                    <a:pt x="821" y="791"/>
                    <a:pt x="821" y="791"/>
                  </a:cubicBezTo>
                  <a:cubicBezTo>
                    <a:pt x="973" y="608"/>
                    <a:pt x="973"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815625" y="3316450"/>
              <a:ext cx="27375" cy="27375"/>
            </a:xfrm>
            <a:custGeom>
              <a:avLst/>
              <a:gdLst/>
              <a:ahLst/>
              <a:cxnLst/>
              <a:rect l="l" t="t" r="r" b="b"/>
              <a:pathLst>
                <a:path w="1095" h="1095" extrusionOk="0">
                  <a:moveTo>
                    <a:pt x="913" y="183"/>
                  </a:moveTo>
                  <a:cubicBezTo>
                    <a:pt x="730" y="0"/>
                    <a:pt x="426" y="0"/>
                    <a:pt x="244" y="183"/>
                  </a:cubicBezTo>
                  <a:cubicBezTo>
                    <a:pt x="244" y="183"/>
                    <a:pt x="244" y="213"/>
                    <a:pt x="214" y="213"/>
                  </a:cubicBezTo>
                  <a:cubicBezTo>
                    <a:pt x="214" y="213"/>
                    <a:pt x="214" y="213"/>
                    <a:pt x="214" y="213"/>
                  </a:cubicBezTo>
                  <a:cubicBezTo>
                    <a:pt x="1" y="396"/>
                    <a:pt x="31" y="700"/>
                    <a:pt x="214" y="882"/>
                  </a:cubicBezTo>
                  <a:cubicBezTo>
                    <a:pt x="396" y="1095"/>
                    <a:pt x="669" y="1095"/>
                    <a:pt x="852" y="912"/>
                  </a:cubicBezTo>
                  <a:cubicBezTo>
                    <a:pt x="882" y="882"/>
                    <a:pt x="882" y="882"/>
                    <a:pt x="882" y="882"/>
                  </a:cubicBezTo>
                  <a:cubicBezTo>
                    <a:pt x="882" y="882"/>
                    <a:pt x="913" y="852"/>
                    <a:pt x="913" y="852"/>
                  </a:cubicBezTo>
                  <a:cubicBezTo>
                    <a:pt x="1095" y="669"/>
                    <a:pt x="1095" y="365"/>
                    <a:pt x="91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738125" y="3393200"/>
              <a:ext cx="27375" cy="27375"/>
            </a:xfrm>
            <a:custGeom>
              <a:avLst/>
              <a:gdLst/>
              <a:ahLst/>
              <a:cxnLst/>
              <a:rect l="l" t="t" r="r" b="b"/>
              <a:pathLst>
                <a:path w="1095" h="1095" extrusionOk="0">
                  <a:moveTo>
                    <a:pt x="912" y="183"/>
                  </a:moveTo>
                  <a:cubicBezTo>
                    <a:pt x="730" y="0"/>
                    <a:pt x="426" y="0"/>
                    <a:pt x="244" y="183"/>
                  </a:cubicBezTo>
                  <a:cubicBezTo>
                    <a:pt x="244" y="183"/>
                    <a:pt x="213" y="213"/>
                    <a:pt x="213" y="213"/>
                  </a:cubicBezTo>
                  <a:cubicBezTo>
                    <a:pt x="213" y="213"/>
                    <a:pt x="213" y="213"/>
                    <a:pt x="183" y="213"/>
                  </a:cubicBezTo>
                  <a:cubicBezTo>
                    <a:pt x="0" y="396"/>
                    <a:pt x="0" y="699"/>
                    <a:pt x="183" y="882"/>
                  </a:cubicBezTo>
                  <a:cubicBezTo>
                    <a:pt x="365" y="1095"/>
                    <a:pt x="669" y="1095"/>
                    <a:pt x="851" y="882"/>
                  </a:cubicBezTo>
                  <a:cubicBezTo>
                    <a:pt x="851" y="882"/>
                    <a:pt x="882" y="882"/>
                    <a:pt x="882" y="882"/>
                  </a:cubicBezTo>
                  <a:cubicBezTo>
                    <a:pt x="882" y="851"/>
                    <a:pt x="882" y="851"/>
                    <a:pt x="912" y="851"/>
                  </a:cubicBezTo>
                  <a:cubicBezTo>
                    <a:pt x="1095" y="669"/>
                    <a:pt x="1095" y="365"/>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738125" y="3237425"/>
              <a:ext cx="28900" cy="29650"/>
            </a:xfrm>
            <a:custGeom>
              <a:avLst/>
              <a:gdLst/>
              <a:ahLst/>
              <a:cxnLst/>
              <a:rect l="l" t="t" r="r" b="b"/>
              <a:pathLst>
                <a:path w="1156" h="1186" extrusionOk="0">
                  <a:moveTo>
                    <a:pt x="973" y="213"/>
                  </a:moveTo>
                  <a:cubicBezTo>
                    <a:pt x="760" y="0"/>
                    <a:pt x="456" y="0"/>
                    <a:pt x="244" y="213"/>
                  </a:cubicBezTo>
                  <a:cubicBezTo>
                    <a:pt x="244" y="213"/>
                    <a:pt x="244" y="213"/>
                    <a:pt x="213" y="213"/>
                  </a:cubicBezTo>
                  <a:cubicBezTo>
                    <a:pt x="213" y="243"/>
                    <a:pt x="213" y="243"/>
                    <a:pt x="183" y="243"/>
                  </a:cubicBezTo>
                  <a:cubicBezTo>
                    <a:pt x="0" y="426"/>
                    <a:pt x="0" y="760"/>
                    <a:pt x="183" y="973"/>
                  </a:cubicBezTo>
                  <a:cubicBezTo>
                    <a:pt x="396" y="1155"/>
                    <a:pt x="730" y="1186"/>
                    <a:pt x="912" y="973"/>
                  </a:cubicBezTo>
                  <a:cubicBezTo>
                    <a:pt x="912" y="973"/>
                    <a:pt x="943" y="973"/>
                    <a:pt x="943" y="943"/>
                  </a:cubicBezTo>
                  <a:cubicBezTo>
                    <a:pt x="943" y="943"/>
                    <a:pt x="943" y="943"/>
                    <a:pt x="973" y="943"/>
                  </a:cubicBezTo>
                  <a:cubicBezTo>
                    <a:pt x="1155" y="730"/>
                    <a:pt x="1155" y="395"/>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660625" y="3314175"/>
              <a:ext cx="28900" cy="29650"/>
            </a:xfrm>
            <a:custGeom>
              <a:avLst/>
              <a:gdLst/>
              <a:ahLst/>
              <a:cxnLst/>
              <a:rect l="l" t="t" r="r" b="b"/>
              <a:pathLst>
                <a:path w="1156" h="1186" extrusionOk="0">
                  <a:moveTo>
                    <a:pt x="973" y="213"/>
                  </a:moveTo>
                  <a:cubicBezTo>
                    <a:pt x="760" y="0"/>
                    <a:pt x="426" y="0"/>
                    <a:pt x="243" y="213"/>
                  </a:cubicBezTo>
                  <a:cubicBezTo>
                    <a:pt x="213" y="213"/>
                    <a:pt x="213" y="213"/>
                    <a:pt x="213" y="213"/>
                  </a:cubicBezTo>
                  <a:cubicBezTo>
                    <a:pt x="213" y="243"/>
                    <a:pt x="182" y="243"/>
                    <a:pt x="182" y="243"/>
                  </a:cubicBezTo>
                  <a:cubicBezTo>
                    <a:pt x="0" y="426"/>
                    <a:pt x="0" y="760"/>
                    <a:pt x="182" y="973"/>
                  </a:cubicBezTo>
                  <a:cubicBezTo>
                    <a:pt x="395" y="1155"/>
                    <a:pt x="699" y="1186"/>
                    <a:pt x="912" y="973"/>
                  </a:cubicBezTo>
                  <a:cubicBezTo>
                    <a:pt x="912" y="973"/>
                    <a:pt x="912" y="943"/>
                    <a:pt x="942" y="943"/>
                  </a:cubicBezTo>
                  <a:cubicBezTo>
                    <a:pt x="942" y="943"/>
                    <a:pt x="942" y="943"/>
                    <a:pt x="942" y="943"/>
                  </a:cubicBezTo>
                  <a:cubicBezTo>
                    <a:pt x="1155" y="730"/>
                    <a:pt x="1155" y="395"/>
                    <a:pt x="97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582350" y="3235150"/>
              <a:ext cx="31925" cy="31925"/>
            </a:xfrm>
            <a:custGeom>
              <a:avLst/>
              <a:gdLst/>
              <a:ahLst/>
              <a:cxnLst/>
              <a:rect l="l" t="t" r="r" b="b"/>
              <a:pathLst>
                <a:path w="1277" h="1277" extrusionOk="0">
                  <a:moveTo>
                    <a:pt x="1034" y="213"/>
                  </a:moveTo>
                  <a:cubicBezTo>
                    <a:pt x="821" y="0"/>
                    <a:pt x="487" y="0"/>
                    <a:pt x="243" y="213"/>
                  </a:cubicBezTo>
                  <a:cubicBezTo>
                    <a:pt x="243" y="213"/>
                    <a:pt x="243" y="213"/>
                    <a:pt x="243" y="243"/>
                  </a:cubicBezTo>
                  <a:cubicBezTo>
                    <a:pt x="243" y="243"/>
                    <a:pt x="213" y="243"/>
                    <a:pt x="213" y="243"/>
                  </a:cubicBezTo>
                  <a:cubicBezTo>
                    <a:pt x="0" y="456"/>
                    <a:pt x="0" y="821"/>
                    <a:pt x="213" y="1034"/>
                  </a:cubicBezTo>
                  <a:cubicBezTo>
                    <a:pt x="426" y="1277"/>
                    <a:pt x="791" y="1277"/>
                    <a:pt x="1003" y="1034"/>
                  </a:cubicBezTo>
                  <a:cubicBezTo>
                    <a:pt x="1003" y="1034"/>
                    <a:pt x="1003" y="1034"/>
                    <a:pt x="1003" y="1034"/>
                  </a:cubicBezTo>
                  <a:cubicBezTo>
                    <a:pt x="1034" y="1003"/>
                    <a:pt x="1034" y="1003"/>
                    <a:pt x="1034" y="1003"/>
                  </a:cubicBezTo>
                  <a:cubicBezTo>
                    <a:pt x="1246" y="790"/>
                    <a:pt x="1277"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659850" y="3158400"/>
              <a:ext cx="31950" cy="31925"/>
            </a:xfrm>
            <a:custGeom>
              <a:avLst/>
              <a:gdLst/>
              <a:ahLst/>
              <a:cxnLst/>
              <a:rect l="l" t="t" r="r" b="b"/>
              <a:pathLst>
                <a:path w="1278" h="1277" extrusionOk="0">
                  <a:moveTo>
                    <a:pt x="1064" y="213"/>
                  </a:moveTo>
                  <a:cubicBezTo>
                    <a:pt x="821" y="0"/>
                    <a:pt x="487" y="0"/>
                    <a:pt x="274" y="213"/>
                  </a:cubicBezTo>
                  <a:cubicBezTo>
                    <a:pt x="244" y="213"/>
                    <a:pt x="244" y="243"/>
                    <a:pt x="244" y="243"/>
                  </a:cubicBezTo>
                  <a:cubicBezTo>
                    <a:pt x="244" y="243"/>
                    <a:pt x="213" y="243"/>
                    <a:pt x="213" y="243"/>
                  </a:cubicBezTo>
                  <a:cubicBezTo>
                    <a:pt x="1" y="456"/>
                    <a:pt x="1" y="821"/>
                    <a:pt x="213" y="1034"/>
                  </a:cubicBezTo>
                  <a:cubicBezTo>
                    <a:pt x="426" y="1246"/>
                    <a:pt x="791" y="1277"/>
                    <a:pt x="1004" y="1064"/>
                  </a:cubicBezTo>
                  <a:cubicBezTo>
                    <a:pt x="1004" y="1034"/>
                    <a:pt x="1004" y="1034"/>
                    <a:pt x="1034" y="1034"/>
                  </a:cubicBezTo>
                  <a:cubicBezTo>
                    <a:pt x="1034" y="1034"/>
                    <a:pt x="1034" y="1003"/>
                    <a:pt x="1034" y="1003"/>
                  </a:cubicBezTo>
                  <a:cubicBezTo>
                    <a:pt x="1277" y="790"/>
                    <a:pt x="1277" y="426"/>
                    <a:pt x="106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504075" y="3156100"/>
              <a:ext cx="34225" cy="34225"/>
            </a:xfrm>
            <a:custGeom>
              <a:avLst/>
              <a:gdLst/>
              <a:ahLst/>
              <a:cxnLst/>
              <a:rect l="l" t="t" r="r" b="b"/>
              <a:pathLst>
                <a:path w="1369" h="1369" extrusionOk="0">
                  <a:moveTo>
                    <a:pt x="1125" y="244"/>
                  </a:moveTo>
                  <a:cubicBezTo>
                    <a:pt x="912" y="1"/>
                    <a:pt x="517" y="1"/>
                    <a:pt x="274" y="214"/>
                  </a:cubicBezTo>
                  <a:cubicBezTo>
                    <a:pt x="274" y="244"/>
                    <a:pt x="274" y="244"/>
                    <a:pt x="274" y="244"/>
                  </a:cubicBezTo>
                  <a:cubicBezTo>
                    <a:pt x="244" y="244"/>
                    <a:pt x="244" y="275"/>
                    <a:pt x="244" y="275"/>
                  </a:cubicBezTo>
                  <a:cubicBezTo>
                    <a:pt x="0" y="487"/>
                    <a:pt x="0" y="882"/>
                    <a:pt x="244" y="1126"/>
                  </a:cubicBezTo>
                  <a:cubicBezTo>
                    <a:pt x="456" y="1369"/>
                    <a:pt x="852" y="1369"/>
                    <a:pt x="1095" y="1126"/>
                  </a:cubicBezTo>
                  <a:cubicBezTo>
                    <a:pt x="1095" y="1126"/>
                    <a:pt x="1095" y="1095"/>
                    <a:pt x="1095" y="1095"/>
                  </a:cubicBezTo>
                  <a:cubicBezTo>
                    <a:pt x="1095" y="1095"/>
                    <a:pt x="1125" y="1095"/>
                    <a:pt x="1125" y="1095"/>
                  </a:cubicBezTo>
                  <a:cubicBezTo>
                    <a:pt x="1368" y="852"/>
                    <a:pt x="1368" y="45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581575" y="3079375"/>
              <a:ext cx="34225" cy="34200"/>
            </a:xfrm>
            <a:custGeom>
              <a:avLst/>
              <a:gdLst/>
              <a:ahLst/>
              <a:cxnLst/>
              <a:rect l="l" t="t" r="r" b="b"/>
              <a:pathLst>
                <a:path w="1369" h="1368" extrusionOk="0">
                  <a:moveTo>
                    <a:pt x="1125" y="243"/>
                  </a:moveTo>
                  <a:cubicBezTo>
                    <a:pt x="913" y="0"/>
                    <a:pt x="518" y="0"/>
                    <a:pt x="274" y="243"/>
                  </a:cubicBezTo>
                  <a:cubicBezTo>
                    <a:pt x="274" y="243"/>
                    <a:pt x="274" y="243"/>
                    <a:pt x="274" y="243"/>
                  </a:cubicBezTo>
                  <a:cubicBezTo>
                    <a:pt x="274" y="274"/>
                    <a:pt x="244" y="274"/>
                    <a:pt x="244" y="274"/>
                  </a:cubicBezTo>
                  <a:cubicBezTo>
                    <a:pt x="1" y="486"/>
                    <a:pt x="1" y="881"/>
                    <a:pt x="244" y="1125"/>
                  </a:cubicBezTo>
                  <a:cubicBezTo>
                    <a:pt x="487" y="1368"/>
                    <a:pt x="852" y="1368"/>
                    <a:pt x="1095" y="1125"/>
                  </a:cubicBezTo>
                  <a:cubicBezTo>
                    <a:pt x="1095" y="1125"/>
                    <a:pt x="1095" y="1094"/>
                    <a:pt x="1095" y="1094"/>
                  </a:cubicBezTo>
                  <a:cubicBezTo>
                    <a:pt x="1125" y="1094"/>
                    <a:pt x="1125" y="1094"/>
                    <a:pt x="1125" y="1094"/>
                  </a:cubicBezTo>
                  <a:cubicBezTo>
                    <a:pt x="1369" y="851"/>
                    <a:pt x="1369" y="486"/>
                    <a:pt x="112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504075" y="3000325"/>
              <a:ext cx="36500" cy="36500"/>
            </a:xfrm>
            <a:custGeom>
              <a:avLst/>
              <a:gdLst/>
              <a:ahLst/>
              <a:cxnLst/>
              <a:rect l="l" t="t" r="r" b="b"/>
              <a:pathLst>
                <a:path w="1460" h="1460" extrusionOk="0">
                  <a:moveTo>
                    <a:pt x="1186" y="244"/>
                  </a:moveTo>
                  <a:cubicBezTo>
                    <a:pt x="943" y="1"/>
                    <a:pt x="548" y="1"/>
                    <a:pt x="274" y="244"/>
                  </a:cubicBezTo>
                  <a:cubicBezTo>
                    <a:pt x="274" y="244"/>
                    <a:pt x="274" y="274"/>
                    <a:pt x="274" y="274"/>
                  </a:cubicBezTo>
                  <a:cubicBezTo>
                    <a:pt x="274" y="274"/>
                    <a:pt x="244" y="274"/>
                    <a:pt x="244" y="274"/>
                  </a:cubicBezTo>
                  <a:cubicBezTo>
                    <a:pt x="0" y="548"/>
                    <a:pt x="0" y="943"/>
                    <a:pt x="244" y="1186"/>
                  </a:cubicBezTo>
                  <a:cubicBezTo>
                    <a:pt x="487" y="1460"/>
                    <a:pt x="882" y="1460"/>
                    <a:pt x="1156" y="1217"/>
                  </a:cubicBezTo>
                  <a:cubicBezTo>
                    <a:pt x="1156" y="1186"/>
                    <a:pt x="1156" y="1186"/>
                    <a:pt x="1156" y="1186"/>
                  </a:cubicBezTo>
                  <a:cubicBezTo>
                    <a:pt x="1156" y="1186"/>
                    <a:pt x="1186" y="1156"/>
                    <a:pt x="1186" y="1156"/>
                  </a:cubicBezTo>
                  <a:cubicBezTo>
                    <a:pt x="1429" y="913"/>
                    <a:pt x="1459" y="518"/>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425800" y="3077075"/>
              <a:ext cx="36500" cy="36500"/>
            </a:xfrm>
            <a:custGeom>
              <a:avLst/>
              <a:gdLst/>
              <a:ahLst/>
              <a:cxnLst/>
              <a:rect l="l" t="t" r="r" b="b"/>
              <a:pathLst>
                <a:path w="1460" h="1460" extrusionOk="0">
                  <a:moveTo>
                    <a:pt x="1217" y="244"/>
                  </a:moveTo>
                  <a:cubicBezTo>
                    <a:pt x="973" y="1"/>
                    <a:pt x="578" y="1"/>
                    <a:pt x="305" y="244"/>
                  </a:cubicBezTo>
                  <a:cubicBezTo>
                    <a:pt x="305" y="244"/>
                    <a:pt x="305" y="274"/>
                    <a:pt x="305" y="274"/>
                  </a:cubicBezTo>
                  <a:cubicBezTo>
                    <a:pt x="274" y="274"/>
                    <a:pt x="274" y="274"/>
                    <a:pt x="274" y="274"/>
                  </a:cubicBezTo>
                  <a:cubicBezTo>
                    <a:pt x="1" y="548"/>
                    <a:pt x="1" y="943"/>
                    <a:pt x="244" y="1186"/>
                  </a:cubicBezTo>
                  <a:cubicBezTo>
                    <a:pt x="517" y="1460"/>
                    <a:pt x="913" y="1460"/>
                    <a:pt x="1156" y="1186"/>
                  </a:cubicBezTo>
                  <a:cubicBezTo>
                    <a:pt x="1186" y="1186"/>
                    <a:pt x="1186" y="1186"/>
                    <a:pt x="1186" y="1186"/>
                  </a:cubicBezTo>
                  <a:cubicBezTo>
                    <a:pt x="1186" y="1156"/>
                    <a:pt x="1217" y="1156"/>
                    <a:pt x="1217" y="1156"/>
                  </a:cubicBezTo>
                  <a:cubicBezTo>
                    <a:pt x="1460" y="913"/>
                    <a:pt x="1460" y="518"/>
                    <a:pt x="12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347525" y="2998050"/>
              <a:ext cx="39550" cy="38775"/>
            </a:xfrm>
            <a:custGeom>
              <a:avLst/>
              <a:gdLst/>
              <a:ahLst/>
              <a:cxnLst/>
              <a:rect l="l" t="t" r="r" b="b"/>
              <a:pathLst>
                <a:path w="1582" h="1551" extrusionOk="0">
                  <a:moveTo>
                    <a:pt x="1308" y="274"/>
                  </a:moveTo>
                  <a:cubicBezTo>
                    <a:pt x="1034" y="1"/>
                    <a:pt x="609" y="1"/>
                    <a:pt x="335" y="244"/>
                  </a:cubicBezTo>
                  <a:cubicBezTo>
                    <a:pt x="335" y="274"/>
                    <a:pt x="335" y="274"/>
                    <a:pt x="305" y="274"/>
                  </a:cubicBezTo>
                  <a:cubicBezTo>
                    <a:pt x="305" y="274"/>
                    <a:pt x="305" y="305"/>
                    <a:pt x="305" y="305"/>
                  </a:cubicBezTo>
                  <a:cubicBezTo>
                    <a:pt x="31" y="578"/>
                    <a:pt x="1" y="1004"/>
                    <a:pt x="275" y="1277"/>
                  </a:cubicBezTo>
                  <a:cubicBezTo>
                    <a:pt x="548" y="1551"/>
                    <a:pt x="974" y="1551"/>
                    <a:pt x="1247" y="1277"/>
                  </a:cubicBezTo>
                  <a:cubicBezTo>
                    <a:pt x="1247" y="1277"/>
                    <a:pt x="1278" y="1247"/>
                    <a:pt x="1278" y="1247"/>
                  </a:cubicBezTo>
                  <a:cubicBezTo>
                    <a:pt x="1278" y="1247"/>
                    <a:pt x="1278" y="1247"/>
                    <a:pt x="1308" y="1247"/>
                  </a:cubicBezTo>
                  <a:cubicBezTo>
                    <a:pt x="1551" y="973"/>
                    <a:pt x="1582" y="517"/>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425800" y="2921300"/>
              <a:ext cx="38775" cy="38775"/>
            </a:xfrm>
            <a:custGeom>
              <a:avLst/>
              <a:gdLst/>
              <a:ahLst/>
              <a:cxnLst/>
              <a:rect l="l" t="t" r="r" b="b"/>
              <a:pathLst>
                <a:path w="1551" h="1551" extrusionOk="0">
                  <a:moveTo>
                    <a:pt x="1277" y="274"/>
                  </a:moveTo>
                  <a:cubicBezTo>
                    <a:pt x="1004" y="1"/>
                    <a:pt x="578" y="1"/>
                    <a:pt x="305" y="274"/>
                  </a:cubicBezTo>
                  <a:cubicBezTo>
                    <a:pt x="305" y="274"/>
                    <a:pt x="305" y="274"/>
                    <a:pt x="305" y="274"/>
                  </a:cubicBezTo>
                  <a:cubicBezTo>
                    <a:pt x="274" y="305"/>
                    <a:pt x="274" y="305"/>
                    <a:pt x="274" y="305"/>
                  </a:cubicBezTo>
                  <a:cubicBezTo>
                    <a:pt x="1" y="578"/>
                    <a:pt x="1" y="1004"/>
                    <a:pt x="244" y="1277"/>
                  </a:cubicBezTo>
                  <a:cubicBezTo>
                    <a:pt x="517" y="1551"/>
                    <a:pt x="973" y="1551"/>
                    <a:pt x="1217" y="1277"/>
                  </a:cubicBezTo>
                  <a:cubicBezTo>
                    <a:pt x="1247" y="1277"/>
                    <a:pt x="1247" y="1247"/>
                    <a:pt x="1247" y="1247"/>
                  </a:cubicBezTo>
                  <a:cubicBezTo>
                    <a:pt x="1247" y="1247"/>
                    <a:pt x="1277" y="1247"/>
                    <a:pt x="1277" y="1247"/>
                  </a:cubicBezTo>
                  <a:cubicBezTo>
                    <a:pt x="1551" y="973"/>
                    <a:pt x="1551" y="517"/>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347525" y="2842275"/>
              <a:ext cx="41075" cy="41050"/>
            </a:xfrm>
            <a:custGeom>
              <a:avLst/>
              <a:gdLst/>
              <a:ahLst/>
              <a:cxnLst/>
              <a:rect l="l" t="t" r="r" b="b"/>
              <a:pathLst>
                <a:path w="1643" h="1642" extrusionOk="0">
                  <a:moveTo>
                    <a:pt x="1369" y="274"/>
                  </a:moveTo>
                  <a:cubicBezTo>
                    <a:pt x="1095" y="1"/>
                    <a:pt x="609" y="1"/>
                    <a:pt x="335" y="274"/>
                  </a:cubicBezTo>
                  <a:cubicBezTo>
                    <a:pt x="335" y="274"/>
                    <a:pt x="335" y="305"/>
                    <a:pt x="305" y="305"/>
                  </a:cubicBezTo>
                  <a:cubicBezTo>
                    <a:pt x="305" y="305"/>
                    <a:pt x="305" y="305"/>
                    <a:pt x="305" y="305"/>
                  </a:cubicBezTo>
                  <a:cubicBezTo>
                    <a:pt x="1" y="609"/>
                    <a:pt x="1" y="1064"/>
                    <a:pt x="275" y="1338"/>
                  </a:cubicBezTo>
                  <a:cubicBezTo>
                    <a:pt x="579" y="1642"/>
                    <a:pt x="1034" y="1642"/>
                    <a:pt x="1308" y="1338"/>
                  </a:cubicBezTo>
                  <a:cubicBezTo>
                    <a:pt x="1308" y="1338"/>
                    <a:pt x="1338" y="1338"/>
                    <a:pt x="1338" y="1338"/>
                  </a:cubicBezTo>
                  <a:cubicBezTo>
                    <a:pt x="1338" y="1308"/>
                    <a:pt x="1338" y="1308"/>
                    <a:pt x="1369" y="1308"/>
                  </a:cubicBezTo>
                  <a:cubicBezTo>
                    <a:pt x="1642" y="1034"/>
                    <a:pt x="1642" y="578"/>
                    <a:pt x="136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270025" y="2919025"/>
              <a:ext cx="41050" cy="41050"/>
            </a:xfrm>
            <a:custGeom>
              <a:avLst/>
              <a:gdLst/>
              <a:ahLst/>
              <a:cxnLst/>
              <a:rect l="l" t="t" r="r" b="b"/>
              <a:pathLst>
                <a:path w="1642" h="1642" extrusionOk="0">
                  <a:moveTo>
                    <a:pt x="1368" y="274"/>
                  </a:moveTo>
                  <a:cubicBezTo>
                    <a:pt x="1064" y="1"/>
                    <a:pt x="609" y="1"/>
                    <a:pt x="335" y="274"/>
                  </a:cubicBezTo>
                  <a:cubicBezTo>
                    <a:pt x="335" y="274"/>
                    <a:pt x="305" y="274"/>
                    <a:pt x="305" y="305"/>
                  </a:cubicBezTo>
                  <a:cubicBezTo>
                    <a:pt x="305" y="305"/>
                    <a:pt x="305" y="305"/>
                    <a:pt x="274" y="305"/>
                  </a:cubicBezTo>
                  <a:cubicBezTo>
                    <a:pt x="1" y="608"/>
                    <a:pt x="1" y="1064"/>
                    <a:pt x="274" y="1338"/>
                  </a:cubicBezTo>
                  <a:cubicBezTo>
                    <a:pt x="548" y="1642"/>
                    <a:pt x="1034" y="1642"/>
                    <a:pt x="1308" y="1338"/>
                  </a:cubicBezTo>
                  <a:cubicBezTo>
                    <a:pt x="1308" y="1338"/>
                    <a:pt x="1308" y="1338"/>
                    <a:pt x="1338" y="1338"/>
                  </a:cubicBezTo>
                  <a:cubicBezTo>
                    <a:pt x="1338" y="1308"/>
                    <a:pt x="1338" y="1308"/>
                    <a:pt x="1338" y="1308"/>
                  </a:cubicBezTo>
                  <a:cubicBezTo>
                    <a:pt x="1642" y="1034"/>
                    <a:pt x="1642" y="578"/>
                    <a:pt x="136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269275" y="2763250"/>
              <a:ext cx="44100" cy="43325"/>
            </a:xfrm>
            <a:custGeom>
              <a:avLst/>
              <a:gdLst/>
              <a:ahLst/>
              <a:cxnLst/>
              <a:rect l="l" t="t" r="r" b="b"/>
              <a:pathLst>
                <a:path w="1764" h="1733" extrusionOk="0">
                  <a:moveTo>
                    <a:pt x="1459" y="304"/>
                  </a:moveTo>
                  <a:cubicBezTo>
                    <a:pt x="1155" y="0"/>
                    <a:pt x="669" y="0"/>
                    <a:pt x="365" y="274"/>
                  </a:cubicBezTo>
                  <a:cubicBezTo>
                    <a:pt x="335" y="304"/>
                    <a:pt x="335" y="304"/>
                    <a:pt x="335" y="304"/>
                  </a:cubicBezTo>
                  <a:cubicBezTo>
                    <a:pt x="335" y="304"/>
                    <a:pt x="335" y="335"/>
                    <a:pt x="304" y="335"/>
                  </a:cubicBezTo>
                  <a:cubicBezTo>
                    <a:pt x="0" y="639"/>
                    <a:pt x="0" y="1125"/>
                    <a:pt x="304" y="1429"/>
                  </a:cubicBezTo>
                  <a:cubicBezTo>
                    <a:pt x="608" y="1733"/>
                    <a:pt x="1094" y="1733"/>
                    <a:pt x="1398" y="1429"/>
                  </a:cubicBezTo>
                  <a:cubicBezTo>
                    <a:pt x="1398" y="1429"/>
                    <a:pt x="1398" y="1399"/>
                    <a:pt x="1429" y="1399"/>
                  </a:cubicBezTo>
                  <a:cubicBezTo>
                    <a:pt x="1429" y="1399"/>
                    <a:pt x="1429" y="1399"/>
                    <a:pt x="1429" y="1399"/>
                  </a:cubicBezTo>
                  <a:cubicBezTo>
                    <a:pt x="1733" y="1095"/>
                    <a:pt x="1763" y="608"/>
                    <a:pt x="145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191750" y="2839250"/>
              <a:ext cx="43350" cy="44075"/>
            </a:xfrm>
            <a:custGeom>
              <a:avLst/>
              <a:gdLst/>
              <a:ahLst/>
              <a:cxnLst/>
              <a:rect l="l" t="t" r="r" b="b"/>
              <a:pathLst>
                <a:path w="1734" h="1763" extrusionOk="0">
                  <a:moveTo>
                    <a:pt x="1429" y="334"/>
                  </a:moveTo>
                  <a:cubicBezTo>
                    <a:pt x="1156" y="30"/>
                    <a:pt x="670" y="0"/>
                    <a:pt x="366" y="304"/>
                  </a:cubicBezTo>
                  <a:cubicBezTo>
                    <a:pt x="335" y="334"/>
                    <a:pt x="335" y="334"/>
                    <a:pt x="335" y="334"/>
                  </a:cubicBezTo>
                  <a:cubicBezTo>
                    <a:pt x="335" y="334"/>
                    <a:pt x="305" y="334"/>
                    <a:pt x="305" y="365"/>
                  </a:cubicBezTo>
                  <a:cubicBezTo>
                    <a:pt x="1" y="669"/>
                    <a:pt x="1" y="1155"/>
                    <a:pt x="305" y="1459"/>
                  </a:cubicBezTo>
                  <a:cubicBezTo>
                    <a:pt x="609" y="1763"/>
                    <a:pt x="1095" y="1763"/>
                    <a:pt x="1399" y="1459"/>
                  </a:cubicBezTo>
                  <a:cubicBezTo>
                    <a:pt x="1399" y="1459"/>
                    <a:pt x="1399" y="1429"/>
                    <a:pt x="1399" y="1429"/>
                  </a:cubicBezTo>
                  <a:cubicBezTo>
                    <a:pt x="1429" y="1429"/>
                    <a:pt x="1429" y="1429"/>
                    <a:pt x="1429" y="1429"/>
                  </a:cubicBezTo>
                  <a:cubicBezTo>
                    <a:pt x="1733" y="1125"/>
                    <a:pt x="1733" y="638"/>
                    <a:pt x="1429"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191750" y="2684225"/>
              <a:ext cx="45625" cy="45625"/>
            </a:xfrm>
            <a:custGeom>
              <a:avLst/>
              <a:gdLst/>
              <a:ahLst/>
              <a:cxnLst/>
              <a:rect l="l" t="t" r="r" b="b"/>
              <a:pathLst>
                <a:path w="1825" h="1825" extrusionOk="0">
                  <a:moveTo>
                    <a:pt x="1490" y="304"/>
                  </a:moveTo>
                  <a:cubicBezTo>
                    <a:pt x="1186" y="0"/>
                    <a:pt x="670" y="0"/>
                    <a:pt x="366" y="304"/>
                  </a:cubicBezTo>
                  <a:cubicBezTo>
                    <a:pt x="335" y="304"/>
                    <a:pt x="335" y="304"/>
                    <a:pt x="335" y="335"/>
                  </a:cubicBezTo>
                  <a:cubicBezTo>
                    <a:pt x="335" y="335"/>
                    <a:pt x="305" y="335"/>
                    <a:pt x="305" y="335"/>
                  </a:cubicBezTo>
                  <a:cubicBezTo>
                    <a:pt x="1" y="669"/>
                    <a:pt x="1" y="1186"/>
                    <a:pt x="305" y="1490"/>
                  </a:cubicBezTo>
                  <a:cubicBezTo>
                    <a:pt x="609" y="1824"/>
                    <a:pt x="1126" y="1824"/>
                    <a:pt x="1460" y="1490"/>
                  </a:cubicBezTo>
                  <a:cubicBezTo>
                    <a:pt x="1460" y="1490"/>
                    <a:pt x="1460" y="1490"/>
                    <a:pt x="1460" y="1490"/>
                  </a:cubicBezTo>
                  <a:cubicBezTo>
                    <a:pt x="1490" y="1490"/>
                    <a:pt x="1490" y="1459"/>
                    <a:pt x="1490" y="1459"/>
                  </a:cubicBezTo>
                  <a:cubicBezTo>
                    <a:pt x="1825" y="1155"/>
                    <a:pt x="1825" y="639"/>
                    <a:pt x="149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1441025" y="4026950"/>
              <a:ext cx="6850" cy="6850"/>
            </a:xfrm>
            <a:custGeom>
              <a:avLst/>
              <a:gdLst/>
              <a:ahLst/>
              <a:cxnLst/>
              <a:rect l="l" t="t" r="r" b="b"/>
              <a:pathLst>
                <a:path w="274" h="274" extrusionOk="0">
                  <a:moveTo>
                    <a:pt x="213" y="61"/>
                  </a:moveTo>
                  <a:cubicBezTo>
                    <a:pt x="183" y="0"/>
                    <a:pt x="122" y="0"/>
                    <a:pt x="92" y="61"/>
                  </a:cubicBezTo>
                  <a:cubicBezTo>
                    <a:pt x="61" y="61"/>
                    <a:pt x="61" y="61"/>
                    <a:pt x="61" y="91"/>
                  </a:cubicBezTo>
                  <a:cubicBezTo>
                    <a:pt x="61" y="91"/>
                    <a:pt x="31" y="91"/>
                    <a:pt x="31" y="91"/>
                  </a:cubicBezTo>
                  <a:cubicBezTo>
                    <a:pt x="0" y="122"/>
                    <a:pt x="0" y="213"/>
                    <a:pt x="31" y="243"/>
                  </a:cubicBezTo>
                  <a:cubicBezTo>
                    <a:pt x="61" y="274"/>
                    <a:pt x="152" y="274"/>
                    <a:pt x="183" y="243"/>
                  </a:cubicBezTo>
                  <a:cubicBezTo>
                    <a:pt x="183" y="243"/>
                    <a:pt x="183" y="213"/>
                    <a:pt x="183" y="213"/>
                  </a:cubicBezTo>
                  <a:cubicBezTo>
                    <a:pt x="213" y="213"/>
                    <a:pt x="213" y="213"/>
                    <a:pt x="213" y="213"/>
                  </a:cubicBezTo>
                  <a:cubicBezTo>
                    <a:pt x="274" y="152"/>
                    <a:pt x="274" y="91"/>
                    <a:pt x="21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1362750" y="4103700"/>
              <a:ext cx="7625" cy="6850"/>
            </a:xfrm>
            <a:custGeom>
              <a:avLst/>
              <a:gdLst/>
              <a:ahLst/>
              <a:cxnLst/>
              <a:rect l="l" t="t" r="r" b="b"/>
              <a:pathLst>
                <a:path w="305" h="274" extrusionOk="0">
                  <a:moveTo>
                    <a:pt x="244" y="61"/>
                  </a:moveTo>
                  <a:cubicBezTo>
                    <a:pt x="213" y="0"/>
                    <a:pt x="153" y="0"/>
                    <a:pt x="92" y="61"/>
                  </a:cubicBezTo>
                  <a:cubicBezTo>
                    <a:pt x="92" y="61"/>
                    <a:pt x="92" y="61"/>
                    <a:pt x="92" y="91"/>
                  </a:cubicBezTo>
                  <a:cubicBezTo>
                    <a:pt x="61" y="91"/>
                    <a:pt x="61" y="91"/>
                    <a:pt x="61" y="91"/>
                  </a:cubicBezTo>
                  <a:cubicBezTo>
                    <a:pt x="1" y="122"/>
                    <a:pt x="1" y="213"/>
                    <a:pt x="61" y="243"/>
                  </a:cubicBezTo>
                  <a:cubicBezTo>
                    <a:pt x="92" y="274"/>
                    <a:pt x="153" y="274"/>
                    <a:pt x="213" y="243"/>
                  </a:cubicBezTo>
                  <a:cubicBezTo>
                    <a:pt x="213" y="243"/>
                    <a:pt x="213" y="213"/>
                    <a:pt x="213" y="213"/>
                  </a:cubicBezTo>
                  <a:cubicBezTo>
                    <a:pt x="213" y="213"/>
                    <a:pt x="244" y="213"/>
                    <a:pt x="244" y="213"/>
                  </a:cubicBezTo>
                  <a:cubicBezTo>
                    <a:pt x="274" y="152"/>
                    <a:pt x="305" y="91"/>
                    <a:pt x="24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1362750" y="3947925"/>
              <a:ext cx="9150" cy="9125"/>
            </a:xfrm>
            <a:custGeom>
              <a:avLst/>
              <a:gdLst/>
              <a:ahLst/>
              <a:cxnLst/>
              <a:rect l="l" t="t" r="r" b="b"/>
              <a:pathLst>
                <a:path w="366" h="365" extrusionOk="0">
                  <a:moveTo>
                    <a:pt x="305" y="61"/>
                  </a:moveTo>
                  <a:cubicBezTo>
                    <a:pt x="274" y="0"/>
                    <a:pt x="153" y="0"/>
                    <a:pt x="92" y="61"/>
                  </a:cubicBezTo>
                  <a:cubicBezTo>
                    <a:pt x="92" y="61"/>
                    <a:pt x="92" y="91"/>
                    <a:pt x="92" y="91"/>
                  </a:cubicBezTo>
                  <a:cubicBezTo>
                    <a:pt x="92" y="91"/>
                    <a:pt x="61" y="91"/>
                    <a:pt x="61" y="91"/>
                  </a:cubicBezTo>
                  <a:cubicBezTo>
                    <a:pt x="1" y="152"/>
                    <a:pt x="1" y="274"/>
                    <a:pt x="61" y="335"/>
                  </a:cubicBezTo>
                  <a:cubicBezTo>
                    <a:pt x="122" y="365"/>
                    <a:pt x="213" y="365"/>
                    <a:pt x="274" y="304"/>
                  </a:cubicBezTo>
                  <a:cubicBezTo>
                    <a:pt x="274" y="304"/>
                    <a:pt x="274" y="304"/>
                    <a:pt x="274" y="274"/>
                  </a:cubicBezTo>
                  <a:cubicBezTo>
                    <a:pt x="305" y="274"/>
                    <a:pt x="305" y="274"/>
                    <a:pt x="305" y="274"/>
                  </a:cubicBezTo>
                  <a:cubicBezTo>
                    <a:pt x="365" y="213"/>
                    <a:pt x="36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1285250" y="4024675"/>
              <a:ext cx="9150" cy="9125"/>
            </a:xfrm>
            <a:custGeom>
              <a:avLst/>
              <a:gdLst/>
              <a:ahLst/>
              <a:cxnLst/>
              <a:rect l="l" t="t" r="r" b="b"/>
              <a:pathLst>
                <a:path w="366" h="365" extrusionOk="0">
                  <a:moveTo>
                    <a:pt x="304" y="61"/>
                  </a:moveTo>
                  <a:cubicBezTo>
                    <a:pt x="243" y="0"/>
                    <a:pt x="152" y="0"/>
                    <a:pt x="91" y="61"/>
                  </a:cubicBezTo>
                  <a:cubicBezTo>
                    <a:pt x="91" y="61"/>
                    <a:pt x="91" y="91"/>
                    <a:pt x="91" y="91"/>
                  </a:cubicBezTo>
                  <a:cubicBezTo>
                    <a:pt x="61" y="91"/>
                    <a:pt x="61" y="91"/>
                    <a:pt x="31" y="91"/>
                  </a:cubicBezTo>
                  <a:cubicBezTo>
                    <a:pt x="0" y="152"/>
                    <a:pt x="0" y="243"/>
                    <a:pt x="61" y="304"/>
                  </a:cubicBezTo>
                  <a:cubicBezTo>
                    <a:pt x="122" y="365"/>
                    <a:pt x="213" y="365"/>
                    <a:pt x="274" y="304"/>
                  </a:cubicBezTo>
                  <a:cubicBezTo>
                    <a:pt x="274" y="304"/>
                    <a:pt x="274" y="304"/>
                    <a:pt x="274" y="274"/>
                  </a:cubicBezTo>
                  <a:cubicBezTo>
                    <a:pt x="274" y="274"/>
                    <a:pt x="304" y="274"/>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1206975" y="3945625"/>
              <a:ext cx="11425" cy="11425"/>
            </a:xfrm>
            <a:custGeom>
              <a:avLst/>
              <a:gdLst/>
              <a:ahLst/>
              <a:cxnLst/>
              <a:rect l="l" t="t" r="r" b="b"/>
              <a:pathLst>
                <a:path w="457" h="457" extrusionOk="0">
                  <a:moveTo>
                    <a:pt x="396" y="92"/>
                  </a:moveTo>
                  <a:cubicBezTo>
                    <a:pt x="304" y="1"/>
                    <a:pt x="183" y="1"/>
                    <a:pt x="122" y="92"/>
                  </a:cubicBezTo>
                  <a:cubicBezTo>
                    <a:pt x="122" y="92"/>
                    <a:pt x="122" y="92"/>
                    <a:pt x="92" y="123"/>
                  </a:cubicBezTo>
                  <a:cubicBezTo>
                    <a:pt x="92" y="123"/>
                    <a:pt x="92" y="123"/>
                    <a:pt x="61" y="123"/>
                  </a:cubicBezTo>
                  <a:cubicBezTo>
                    <a:pt x="1" y="183"/>
                    <a:pt x="1" y="305"/>
                    <a:pt x="61" y="396"/>
                  </a:cubicBezTo>
                  <a:cubicBezTo>
                    <a:pt x="153" y="457"/>
                    <a:pt x="274" y="457"/>
                    <a:pt x="335" y="396"/>
                  </a:cubicBezTo>
                  <a:cubicBezTo>
                    <a:pt x="365" y="396"/>
                    <a:pt x="365" y="366"/>
                    <a:pt x="365" y="366"/>
                  </a:cubicBezTo>
                  <a:cubicBezTo>
                    <a:pt x="365" y="366"/>
                    <a:pt x="365" y="366"/>
                    <a:pt x="396" y="366"/>
                  </a:cubicBezTo>
                  <a:cubicBezTo>
                    <a:pt x="456" y="275"/>
                    <a:pt x="456" y="153"/>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1284475" y="3868900"/>
              <a:ext cx="12200" cy="12175"/>
            </a:xfrm>
            <a:custGeom>
              <a:avLst/>
              <a:gdLst/>
              <a:ahLst/>
              <a:cxnLst/>
              <a:rect l="l" t="t" r="r" b="b"/>
              <a:pathLst>
                <a:path w="488" h="487" extrusionOk="0">
                  <a:moveTo>
                    <a:pt x="396" y="91"/>
                  </a:moveTo>
                  <a:cubicBezTo>
                    <a:pt x="335" y="0"/>
                    <a:pt x="214" y="0"/>
                    <a:pt x="122" y="91"/>
                  </a:cubicBezTo>
                  <a:cubicBezTo>
                    <a:pt x="122" y="91"/>
                    <a:pt x="122" y="91"/>
                    <a:pt x="122" y="91"/>
                  </a:cubicBezTo>
                  <a:cubicBezTo>
                    <a:pt x="92" y="122"/>
                    <a:pt x="92" y="122"/>
                    <a:pt x="92" y="122"/>
                  </a:cubicBezTo>
                  <a:cubicBezTo>
                    <a:pt x="1" y="182"/>
                    <a:pt x="1" y="334"/>
                    <a:pt x="92" y="395"/>
                  </a:cubicBezTo>
                  <a:cubicBezTo>
                    <a:pt x="153" y="486"/>
                    <a:pt x="274" y="456"/>
                    <a:pt x="366" y="395"/>
                  </a:cubicBezTo>
                  <a:cubicBezTo>
                    <a:pt x="366" y="395"/>
                    <a:pt x="366" y="365"/>
                    <a:pt x="366" y="365"/>
                  </a:cubicBezTo>
                  <a:cubicBezTo>
                    <a:pt x="366" y="365"/>
                    <a:pt x="396" y="365"/>
                    <a:pt x="396" y="365"/>
                  </a:cubicBezTo>
                  <a:cubicBezTo>
                    <a:pt x="487" y="274"/>
                    <a:pt x="487" y="152"/>
                    <a:pt x="39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1206225" y="3789850"/>
              <a:ext cx="14450" cy="13700"/>
            </a:xfrm>
            <a:custGeom>
              <a:avLst/>
              <a:gdLst/>
              <a:ahLst/>
              <a:cxnLst/>
              <a:rect l="l" t="t" r="r" b="b"/>
              <a:pathLst>
                <a:path w="578" h="548" extrusionOk="0">
                  <a:moveTo>
                    <a:pt x="486" y="92"/>
                  </a:moveTo>
                  <a:cubicBezTo>
                    <a:pt x="395" y="1"/>
                    <a:pt x="243" y="1"/>
                    <a:pt x="152" y="92"/>
                  </a:cubicBezTo>
                  <a:cubicBezTo>
                    <a:pt x="152" y="92"/>
                    <a:pt x="152" y="92"/>
                    <a:pt x="122" y="122"/>
                  </a:cubicBezTo>
                  <a:cubicBezTo>
                    <a:pt x="122" y="122"/>
                    <a:pt x="122" y="122"/>
                    <a:pt x="91" y="122"/>
                  </a:cubicBezTo>
                  <a:cubicBezTo>
                    <a:pt x="0" y="214"/>
                    <a:pt x="0" y="366"/>
                    <a:pt x="91" y="457"/>
                  </a:cubicBezTo>
                  <a:cubicBezTo>
                    <a:pt x="183" y="548"/>
                    <a:pt x="334" y="548"/>
                    <a:pt x="426" y="457"/>
                  </a:cubicBezTo>
                  <a:cubicBezTo>
                    <a:pt x="456" y="457"/>
                    <a:pt x="456" y="457"/>
                    <a:pt x="456" y="457"/>
                  </a:cubicBezTo>
                  <a:cubicBezTo>
                    <a:pt x="456" y="426"/>
                    <a:pt x="486" y="426"/>
                    <a:pt x="486" y="426"/>
                  </a:cubicBezTo>
                  <a:cubicBezTo>
                    <a:pt x="578" y="335"/>
                    <a:pt x="578" y="183"/>
                    <a:pt x="48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1128700" y="3866600"/>
              <a:ext cx="14475" cy="13700"/>
            </a:xfrm>
            <a:custGeom>
              <a:avLst/>
              <a:gdLst/>
              <a:ahLst/>
              <a:cxnLst/>
              <a:rect l="l" t="t" r="r" b="b"/>
              <a:pathLst>
                <a:path w="579" h="548" extrusionOk="0">
                  <a:moveTo>
                    <a:pt x="487" y="92"/>
                  </a:moveTo>
                  <a:cubicBezTo>
                    <a:pt x="396" y="1"/>
                    <a:pt x="244" y="1"/>
                    <a:pt x="153" y="92"/>
                  </a:cubicBezTo>
                  <a:cubicBezTo>
                    <a:pt x="122" y="92"/>
                    <a:pt x="122" y="92"/>
                    <a:pt x="122" y="122"/>
                  </a:cubicBezTo>
                  <a:cubicBezTo>
                    <a:pt x="122" y="122"/>
                    <a:pt x="92" y="122"/>
                    <a:pt x="92" y="122"/>
                  </a:cubicBezTo>
                  <a:cubicBezTo>
                    <a:pt x="1" y="214"/>
                    <a:pt x="1" y="366"/>
                    <a:pt x="92" y="457"/>
                  </a:cubicBezTo>
                  <a:cubicBezTo>
                    <a:pt x="183" y="548"/>
                    <a:pt x="335" y="548"/>
                    <a:pt x="426" y="457"/>
                  </a:cubicBezTo>
                  <a:cubicBezTo>
                    <a:pt x="426" y="457"/>
                    <a:pt x="426" y="457"/>
                    <a:pt x="457" y="457"/>
                  </a:cubicBezTo>
                  <a:cubicBezTo>
                    <a:pt x="457" y="426"/>
                    <a:pt x="457" y="42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1050450" y="3787575"/>
              <a:ext cx="16725" cy="15975"/>
            </a:xfrm>
            <a:custGeom>
              <a:avLst/>
              <a:gdLst/>
              <a:ahLst/>
              <a:cxnLst/>
              <a:rect l="l" t="t" r="r" b="b"/>
              <a:pathLst>
                <a:path w="669" h="639" extrusionOk="0">
                  <a:moveTo>
                    <a:pt x="547" y="122"/>
                  </a:moveTo>
                  <a:cubicBezTo>
                    <a:pt x="456" y="1"/>
                    <a:pt x="274" y="1"/>
                    <a:pt x="152" y="92"/>
                  </a:cubicBezTo>
                  <a:cubicBezTo>
                    <a:pt x="152" y="122"/>
                    <a:pt x="152" y="122"/>
                    <a:pt x="152" y="122"/>
                  </a:cubicBezTo>
                  <a:cubicBezTo>
                    <a:pt x="152" y="122"/>
                    <a:pt x="122" y="153"/>
                    <a:pt x="122" y="153"/>
                  </a:cubicBezTo>
                  <a:cubicBezTo>
                    <a:pt x="0" y="244"/>
                    <a:pt x="0" y="426"/>
                    <a:pt x="122" y="548"/>
                  </a:cubicBezTo>
                  <a:cubicBezTo>
                    <a:pt x="213" y="639"/>
                    <a:pt x="395" y="639"/>
                    <a:pt x="517" y="548"/>
                  </a:cubicBezTo>
                  <a:cubicBezTo>
                    <a:pt x="517" y="548"/>
                    <a:pt x="517" y="517"/>
                    <a:pt x="517" y="517"/>
                  </a:cubicBezTo>
                  <a:cubicBezTo>
                    <a:pt x="547" y="517"/>
                    <a:pt x="547" y="517"/>
                    <a:pt x="547" y="517"/>
                  </a:cubicBezTo>
                  <a:cubicBezTo>
                    <a:pt x="669" y="396"/>
                    <a:pt x="669" y="213"/>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1128700" y="3710825"/>
              <a:ext cx="16000" cy="16000"/>
            </a:xfrm>
            <a:custGeom>
              <a:avLst/>
              <a:gdLst/>
              <a:ahLst/>
              <a:cxnLst/>
              <a:rect l="l" t="t" r="r" b="b"/>
              <a:pathLst>
                <a:path w="640" h="640" extrusionOk="0">
                  <a:moveTo>
                    <a:pt x="548" y="122"/>
                  </a:moveTo>
                  <a:cubicBezTo>
                    <a:pt x="426" y="1"/>
                    <a:pt x="244" y="1"/>
                    <a:pt x="153" y="92"/>
                  </a:cubicBezTo>
                  <a:cubicBezTo>
                    <a:pt x="153" y="122"/>
                    <a:pt x="122" y="122"/>
                    <a:pt x="122" y="122"/>
                  </a:cubicBezTo>
                  <a:cubicBezTo>
                    <a:pt x="122" y="122"/>
                    <a:pt x="122" y="153"/>
                    <a:pt x="92" y="153"/>
                  </a:cubicBezTo>
                  <a:cubicBezTo>
                    <a:pt x="1" y="244"/>
                    <a:pt x="1" y="426"/>
                    <a:pt x="92" y="548"/>
                  </a:cubicBezTo>
                  <a:cubicBezTo>
                    <a:pt x="214" y="639"/>
                    <a:pt x="396" y="639"/>
                    <a:pt x="487" y="548"/>
                  </a:cubicBezTo>
                  <a:cubicBezTo>
                    <a:pt x="517" y="548"/>
                    <a:pt x="517" y="517"/>
                    <a:pt x="517" y="517"/>
                  </a:cubicBezTo>
                  <a:cubicBezTo>
                    <a:pt x="517" y="517"/>
                    <a:pt x="517" y="517"/>
                    <a:pt x="548" y="517"/>
                  </a:cubicBezTo>
                  <a:cubicBezTo>
                    <a:pt x="639" y="396"/>
                    <a:pt x="639" y="214"/>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972925" y="3708550"/>
              <a:ext cx="18275" cy="19025"/>
            </a:xfrm>
            <a:custGeom>
              <a:avLst/>
              <a:gdLst/>
              <a:ahLst/>
              <a:cxnLst/>
              <a:rect l="l" t="t" r="r" b="b"/>
              <a:pathLst>
                <a:path w="731" h="761" extrusionOk="0">
                  <a:moveTo>
                    <a:pt x="609" y="122"/>
                  </a:moveTo>
                  <a:cubicBezTo>
                    <a:pt x="487" y="1"/>
                    <a:pt x="274" y="1"/>
                    <a:pt x="153" y="122"/>
                  </a:cubicBezTo>
                  <a:cubicBezTo>
                    <a:pt x="153" y="122"/>
                    <a:pt x="153" y="122"/>
                    <a:pt x="153" y="153"/>
                  </a:cubicBezTo>
                  <a:cubicBezTo>
                    <a:pt x="122" y="153"/>
                    <a:pt x="122" y="153"/>
                    <a:pt x="122" y="153"/>
                  </a:cubicBezTo>
                  <a:cubicBezTo>
                    <a:pt x="1" y="274"/>
                    <a:pt x="1" y="487"/>
                    <a:pt x="122" y="608"/>
                  </a:cubicBezTo>
                  <a:cubicBezTo>
                    <a:pt x="244" y="730"/>
                    <a:pt x="457" y="760"/>
                    <a:pt x="578" y="608"/>
                  </a:cubicBezTo>
                  <a:cubicBezTo>
                    <a:pt x="578" y="608"/>
                    <a:pt x="578" y="608"/>
                    <a:pt x="578" y="608"/>
                  </a:cubicBezTo>
                  <a:cubicBezTo>
                    <a:pt x="609" y="578"/>
                    <a:pt x="609" y="578"/>
                    <a:pt x="609" y="578"/>
                  </a:cubicBezTo>
                  <a:cubicBezTo>
                    <a:pt x="730" y="456"/>
                    <a:pt x="730" y="244"/>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1050450" y="3631800"/>
              <a:ext cx="19000" cy="18275"/>
            </a:xfrm>
            <a:custGeom>
              <a:avLst/>
              <a:gdLst/>
              <a:ahLst/>
              <a:cxnLst/>
              <a:rect l="l" t="t" r="r" b="b"/>
              <a:pathLst>
                <a:path w="760" h="731" extrusionOk="0">
                  <a:moveTo>
                    <a:pt x="638" y="122"/>
                  </a:moveTo>
                  <a:cubicBezTo>
                    <a:pt x="486" y="1"/>
                    <a:pt x="304" y="1"/>
                    <a:pt x="152" y="122"/>
                  </a:cubicBezTo>
                  <a:cubicBezTo>
                    <a:pt x="152" y="122"/>
                    <a:pt x="152" y="122"/>
                    <a:pt x="152" y="153"/>
                  </a:cubicBezTo>
                  <a:cubicBezTo>
                    <a:pt x="152" y="153"/>
                    <a:pt x="122" y="153"/>
                    <a:pt x="122" y="153"/>
                  </a:cubicBezTo>
                  <a:cubicBezTo>
                    <a:pt x="0" y="274"/>
                    <a:pt x="0" y="487"/>
                    <a:pt x="122" y="609"/>
                  </a:cubicBezTo>
                  <a:cubicBezTo>
                    <a:pt x="243" y="730"/>
                    <a:pt x="456" y="730"/>
                    <a:pt x="578" y="609"/>
                  </a:cubicBezTo>
                  <a:cubicBezTo>
                    <a:pt x="578" y="609"/>
                    <a:pt x="578" y="609"/>
                    <a:pt x="608" y="609"/>
                  </a:cubicBezTo>
                  <a:cubicBezTo>
                    <a:pt x="608" y="578"/>
                    <a:pt x="608" y="578"/>
                    <a:pt x="608" y="578"/>
                  </a:cubicBezTo>
                  <a:cubicBezTo>
                    <a:pt x="760" y="457"/>
                    <a:pt x="760" y="244"/>
                    <a:pt x="63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894650" y="3629525"/>
              <a:ext cx="21300" cy="21300"/>
            </a:xfrm>
            <a:custGeom>
              <a:avLst/>
              <a:gdLst/>
              <a:ahLst/>
              <a:cxnLst/>
              <a:rect l="l" t="t" r="r" b="b"/>
              <a:pathLst>
                <a:path w="852" h="852" extrusionOk="0">
                  <a:moveTo>
                    <a:pt x="700" y="152"/>
                  </a:moveTo>
                  <a:cubicBezTo>
                    <a:pt x="578" y="0"/>
                    <a:pt x="335" y="0"/>
                    <a:pt x="183" y="122"/>
                  </a:cubicBezTo>
                  <a:cubicBezTo>
                    <a:pt x="183" y="152"/>
                    <a:pt x="183" y="152"/>
                    <a:pt x="153" y="152"/>
                  </a:cubicBezTo>
                  <a:cubicBezTo>
                    <a:pt x="153" y="152"/>
                    <a:pt x="153" y="183"/>
                    <a:pt x="153" y="183"/>
                  </a:cubicBezTo>
                  <a:cubicBezTo>
                    <a:pt x="1" y="304"/>
                    <a:pt x="1" y="548"/>
                    <a:pt x="153" y="700"/>
                  </a:cubicBezTo>
                  <a:cubicBezTo>
                    <a:pt x="274" y="821"/>
                    <a:pt x="518" y="851"/>
                    <a:pt x="670" y="700"/>
                  </a:cubicBezTo>
                  <a:cubicBezTo>
                    <a:pt x="670" y="700"/>
                    <a:pt x="670" y="669"/>
                    <a:pt x="670" y="669"/>
                  </a:cubicBezTo>
                  <a:cubicBezTo>
                    <a:pt x="670" y="669"/>
                    <a:pt x="700" y="669"/>
                    <a:pt x="700" y="669"/>
                  </a:cubicBezTo>
                  <a:cubicBezTo>
                    <a:pt x="852" y="517"/>
                    <a:pt x="852" y="274"/>
                    <a:pt x="70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972175" y="3552775"/>
              <a:ext cx="21300" cy="21300"/>
            </a:xfrm>
            <a:custGeom>
              <a:avLst/>
              <a:gdLst/>
              <a:ahLst/>
              <a:cxnLst/>
              <a:rect l="l" t="t" r="r" b="b"/>
              <a:pathLst>
                <a:path w="852" h="852" extrusionOk="0">
                  <a:moveTo>
                    <a:pt x="699" y="152"/>
                  </a:moveTo>
                  <a:cubicBezTo>
                    <a:pt x="578" y="0"/>
                    <a:pt x="335" y="0"/>
                    <a:pt x="183" y="122"/>
                  </a:cubicBezTo>
                  <a:cubicBezTo>
                    <a:pt x="183" y="152"/>
                    <a:pt x="183" y="152"/>
                    <a:pt x="183" y="152"/>
                  </a:cubicBezTo>
                  <a:cubicBezTo>
                    <a:pt x="183" y="152"/>
                    <a:pt x="152" y="183"/>
                    <a:pt x="152" y="183"/>
                  </a:cubicBezTo>
                  <a:cubicBezTo>
                    <a:pt x="0" y="304"/>
                    <a:pt x="0" y="548"/>
                    <a:pt x="152" y="700"/>
                  </a:cubicBezTo>
                  <a:cubicBezTo>
                    <a:pt x="304" y="821"/>
                    <a:pt x="517" y="852"/>
                    <a:pt x="669" y="700"/>
                  </a:cubicBezTo>
                  <a:cubicBezTo>
                    <a:pt x="669" y="700"/>
                    <a:pt x="669" y="669"/>
                    <a:pt x="669" y="669"/>
                  </a:cubicBezTo>
                  <a:cubicBezTo>
                    <a:pt x="699" y="669"/>
                    <a:pt x="699" y="669"/>
                    <a:pt x="699" y="669"/>
                  </a:cubicBezTo>
                  <a:cubicBezTo>
                    <a:pt x="851" y="517"/>
                    <a:pt x="851" y="27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816400" y="3550500"/>
              <a:ext cx="23575" cy="23575"/>
            </a:xfrm>
            <a:custGeom>
              <a:avLst/>
              <a:gdLst/>
              <a:ahLst/>
              <a:cxnLst/>
              <a:rect l="l" t="t" r="r" b="b"/>
              <a:pathLst>
                <a:path w="943" h="943" extrusionOk="0">
                  <a:moveTo>
                    <a:pt x="790" y="152"/>
                  </a:moveTo>
                  <a:cubicBezTo>
                    <a:pt x="638" y="0"/>
                    <a:pt x="365" y="0"/>
                    <a:pt x="213" y="152"/>
                  </a:cubicBezTo>
                  <a:cubicBezTo>
                    <a:pt x="213" y="152"/>
                    <a:pt x="183" y="152"/>
                    <a:pt x="183" y="183"/>
                  </a:cubicBezTo>
                  <a:cubicBezTo>
                    <a:pt x="183" y="183"/>
                    <a:pt x="183" y="183"/>
                    <a:pt x="152" y="183"/>
                  </a:cubicBezTo>
                  <a:cubicBezTo>
                    <a:pt x="0" y="335"/>
                    <a:pt x="0" y="608"/>
                    <a:pt x="152" y="760"/>
                  </a:cubicBezTo>
                  <a:cubicBezTo>
                    <a:pt x="334" y="912"/>
                    <a:pt x="578" y="943"/>
                    <a:pt x="730" y="760"/>
                  </a:cubicBezTo>
                  <a:cubicBezTo>
                    <a:pt x="760" y="760"/>
                    <a:pt x="760" y="760"/>
                    <a:pt x="760" y="760"/>
                  </a:cubicBezTo>
                  <a:cubicBezTo>
                    <a:pt x="760" y="730"/>
                    <a:pt x="790" y="730"/>
                    <a:pt x="790" y="730"/>
                  </a:cubicBezTo>
                  <a:cubicBezTo>
                    <a:pt x="942" y="578"/>
                    <a:pt x="942" y="304"/>
                    <a:pt x="79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893900" y="3473750"/>
              <a:ext cx="23575" cy="23575"/>
            </a:xfrm>
            <a:custGeom>
              <a:avLst/>
              <a:gdLst/>
              <a:ahLst/>
              <a:cxnLst/>
              <a:rect l="l" t="t" r="r" b="b"/>
              <a:pathLst>
                <a:path w="943" h="943" extrusionOk="0">
                  <a:moveTo>
                    <a:pt x="791" y="152"/>
                  </a:moveTo>
                  <a:cubicBezTo>
                    <a:pt x="639" y="0"/>
                    <a:pt x="365" y="0"/>
                    <a:pt x="213" y="152"/>
                  </a:cubicBezTo>
                  <a:cubicBezTo>
                    <a:pt x="213" y="152"/>
                    <a:pt x="213" y="152"/>
                    <a:pt x="213" y="183"/>
                  </a:cubicBezTo>
                  <a:cubicBezTo>
                    <a:pt x="183" y="183"/>
                    <a:pt x="183" y="183"/>
                    <a:pt x="183" y="183"/>
                  </a:cubicBezTo>
                  <a:cubicBezTo>
                    <a:pt x="0" y="335"/>
                    <a:pt x="0" y="608"/>
                    <a:pt x="183" y="760"/>
                  </a:cubicBezTo>
                  <a:cubicBezTo>
                    <a:pt x="335" y="943"/>
                    <a:pt x="578" y="943"/>
                    <a:pt x="760" y="760"/>
                  </a:cubicBezTo>
                  <a:cubicBezTo>
                    <a:pt x="760" y="760"/>
                    <a:pt x="760" y="760"/>
                    <a:pt x="760" y="760"/>
                  </a:cubicBezTo>
                  <a:cubicBezTo>
                    <a:pt x="791" y="730"/>
                    <a:pt x="791" y="730"/>
                    <a:pt x="791" y="730"/>
                  </a:cubicBezTo>
                  <a:cubicBezTo>
                    <a:pt x="943" y="578"/>
                    <a:pt x="943" y="304"/>
                    <a:pt x="79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816400" y="3394725"/>
              <a:ext cx="25850" cy="25850"/>
            </a:xfrm>
            <a:custGeom>
              <a:avLst/>
              <a:gdLst/>
              <a:ahLst/>
              <a:cxnLst/>
              <a:rect l="l" t="t" r="r" b="b"/>
              <a:pathLst>
                <a:path w="1034" h="1034" extrusionOk="0">
                  <a:moveTo>
                    <a:pt x="851" y="152"/>
                  </a:moveTo>
                  <a:cubicBezTo>
                    <a:pt x="669" y="0"/>
                    <a:pt x="395" y="0"/>
                    <a:pt x="213" y="152"/>
                  </a:cubicBezTo>
                  <a:cubicBezTo>
                    <a:pt x="213" y="183"/>
                    <a:pt x="213" y="183"/>
                    <a:pt x="183" y="183"/>
                  </a:cubicBezTo>
                  <a:cubicBezTo>
                    <a:pt x="183" y="183"/>
                    <a:pt x="183" y="183"/>
                    <a:pt x="183" y="213"/>
                  </a:cubicBezTo>
                  <a:cubicBezTo>
                    <a:pt x="0" y="365"/>
                    <a:pt x="0" y="669"/>
                    <a:pt x="152" y="851"/>
                  </a:cubicBezTo>
                  <a:cubicBezTo>
                    <a:pt x="334" y="1034"/>
                    <a:pt x="638" y="1034"/>
                    <a:pt x="790" y="851"/>
                  </a:cubicBezTo>
                  <a:cubicBezTo>
                    <a:pt x="821" y="851"/>
                    <a:pt x="821" y="821"/>
                    <a:pt x="821" y="821"/>
                  </a:cubicBezTo>
                  <a:cubicBezTo>
                    <a:pt x="821" y="821"/>
                    <a:pt x="851" y="821"/>
                    <a:pt x="851" y="790"/>
                  </a:cubicBezTo>
                  <a:cubicBezTo>
                    <a:pt x="1034" y="638"/>
                    <a:pt x="1034" y="335"/>
                    <a:pt x="85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738125" y="3471475"/>
              <a:ext cx="25850" cy="25850"/>
            </a:xfrm>
            <a:custGeom>
              <a:avLst/>
              <a:gdLst/>
              <a:ahLst/>
              <a:cxnLst/>
              <a:rect l="l" t="t" r="r" b="b"/>
              <a:pathLst>
                <a:path w="1034" h="1034" extrusionOk="0">
                  <a:moveTo>
                    <a:pt x="882" y="152"/>
                  </a:moveTo>
                  <a:cubicBezTo>
                    <a:pt x="699" y="0"/>
                    <a:pt x="426" y="0"/>
                    <a:pt x="244" y="152"/>
                  </a:cubicBezTo>
                  <a:cubicBezTo>
                    <a:pt x="213" y="183"/>
                    <a:pt x="213" y="183"/>
                    <a:pt x="213" y="183"/>
                  </a:cubicBezTo>
                  <a:cubicBezTo>
                    <a:pt x="213" y="183"/>
                    <a:pt x="183" y="183"/>
                    <a:pt x="183" y="213"/>
                  </a:cubicBezTo>
                  <a:cubicBezTo>
                    <a:pt x="0" y="365"/>
                    <a:pt x="0" y="669"/>
                    <a:pt x="183" y="851"/>
                  </a:cubicBezTo>
                  <a:cubicBezTo>
                    <a:pt x="365" y="1034"/>
                    <a:pt x="639" y="1034"/>
                    <a:pt x="821" y="851"/>
                  </a:cubicBezTo>
                  <a:cubicBezTo>
                    <a:pt x="821" y="851"/>
                    <a:pt x="821" y="821"/>
                    <a:pt x="851" y="821"/>
                  </a:cubicBezTo>
                  <a:cubicBezTo>
                    <a:pt x="851" y="821"/>
                    <a:pt x="851" y="821"/>
                    <a:pt x="882" y="821"/>
                  </a:cubicBezTo>
                  <a:cubicBezTo>
                    <a:pt x="1034" y="638"/>
                    <a:pt x="1034" y="334"/>
                    <a:pt x="882"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660625" y="3392425"/>
              <a:ext cx="28125" cy="28150"/>
            </a:xfrm>
            <a:custGeom>
              <a:avLst/>
              <a:gdLst/>
              <a:ahLst/>
              <a:cxnLst/>
              <a:rect l="l" t="t" r="r" b="b"/>
              <a:pathLst>
                <a:path w="1125" h="1126" extrusionOk="0">
                  <a:moveTo>
                    <a:pt x="942" y="183"/>
                  </a:moveTo>
                  <a:cubicBezTo>
                    <a:pt x="730" y="1"/>
                    <a:pt x="426" y="1"/>
                    <a:pt x="243" y="183"/>
                  </a:cubicBezTo>
                  <a:cubicBezTo>
                    <a:pt x="213" y="183"/>
                    <a:pt x="213" y="183"/>
                    <a:pt x="213" y="214"/>
                  </a:cubicBezTo>
                  <a:cubicBezTo>
                    <a:pt x="213" y="214"/>
                    <a:pt x="182" y="214"/>
                    <a:pt x="182" y="214"/>
                  </a:cubicBezTo>
                  <a:cubicBezTo>
                    <a:pt x="0" y="427"/>
                    <a:pt x="0" y="730"/>
                    <a:pt x="182" y="913"/>
                  </a:cubicBezTo>
                  <a:cubicBezTo>
                    <a:pt x="365" y="1126"/>
                    <a:pt x="699" y="1126"/>
                    <a:pt x="881" y="913"/>
                  </a:cubicBezTo>
                  <a:cubicBezTo>
                    <a:pt x="881" y="913"/>
                    <a:pt x="881" y="913"/>
                    <a:pt x="912" y="913"/>
                  </a:cubicBezTo>
                  <a:cubicBezTo>
                    <a:pt x="912" y="882"/>
                    <a:pt x="912" y="882"/>
                    <a:pt x="912" y="882"/>
                  </a:cubicBezTo>
                  <a:cubicBezTo>
                    <a:pt x="1125" y="700"/>
                    <a:pt x="1125" y="366"/>
                    <a:pt x="94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738125" y="3315700"/>
              <a:ext cx="28150" cy="28125"/>
            </a:xfrm>
            <a:custGeom>
              <a:avLst/>
              <a:gdLst/>
              <a:ahLst/>
              <a:cxnLst/>
              <a:rect l="l" t="t" r="r" b="b"/>
              <a:pathLst>
                <a:path w="1126" h="1125" extrusionOk="0">
                  <a:moveTo>
                    <a:pt x="943" y="182"/>
                  </a:moveTo>
                  <a:cubicBezTo>
                    <a:pt x="760" y="0"/>
                    <a:pt x="426" y="0"/>
                    <a:pt x="244" y="182"/>
                  </a:cubicBezTo>
                  <a:cubicBezTo>
                    <a:pt x="244" y="182"/>
                    <a:pt x="244" y="182"/>
                    <a:pt x="213" y="213"/>
                  </a:cubicBezTo>
                  <a:cubicBezTo>
                    <a:pt x="213" y="213"/>
                    <a:pt x="213" y="213"/>
                    <a:pt x="183" y="213"/>
                  </a:cubicBezTo>
                  <a:cubicBezTo>
                    <a:pt x="0" y="426"/>
                    <a:pt x="0" y="730"/>
                    <a:pt x="183" y="912"/>
                  </a:cubicBezTo>
                  <a:cubicBezTo>
                    <a:pt x="396" y="1125"/>
                    <a:pt x="699" y="1125"/>
                    <a:pt x="882" y="912"/>
                  </a:cubicBezTo>
                  <a:cubicBezTo>
                    <a:pt x="912" y="912"/>
                    <a:pt x="912" y="912"/>
                    <a:pt x="912" y="912"/>
                  </a:cubicBezTo>
                  <a:cubicBezTo>
                    <a:pt x="912" y="882"/>
                    <a:pt x="912" y="882"/>
                    <a:pt x="943" y="882"/>
                  </a:cubicBezTo>
                  <a:cubicBezTo>
                    <a:pt x="1125" y="699"/>
                    <a:pt x="1125" y="365"/>
                    <a:pt x="943"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582350" y="3312650"/>
              <a:ext cx="30425" cy="31175"/>
            </a:xfrm>
            <a:custGeom>
              <a:avLst/>
              <a:gdLst/>
              <a:ahLst/>
              <a:cxnLst/>
              <a:rect l="l" t="t" r="r" b="b"/>
              <a:pathLst>
                <a:path w="1217" h="1247" extrusionOk="0">
                  <a:moveTo>
                    <a:pt x="1003" y="213"/>
                  </a:moveTo>
                  <a:cubicBezTo>
                    <a:pt x="791" y="0"/>
                    <a:pt x="456" y="0"/>
                    <a:pt x="243" y="213"/>
                  </a:cubicBezTo>
                  <a:cubicBezTo>
                    <a:pt x="243" y="244"/>
                    <a:pt x="243" y="244"/>
                    <a:pt x="243" y="244"/>
                  </a:cubicBezTo>
                  <a:cubicBezTo>
                    <a:pt x="213" y="244"/>
                    <a:pt x="213" y="244"/>
                    <a:pt x="213" y="274"/>
                  </a:cubicBezTo>
                  <a:cubicBezTo>
                    <a:pt x="0" y="487"/>
                    <a:pt x="0" y="821"/>
                    <a:pt x="213" y="1034"/>
                  </a:cubicBezTo>
                  <a:cubicBezTo>
                    <a:pt x="426" y="1247"/>
                    <a:pt x="760" y="1247"/>
                    <a:pt x="973" y="1034"/>
                  </a:cubicBezTo>
                  <a:cubicBezTo>
                    <a:pt x="973" y="1034"/>
                    <a:pt x="973" y="1004"/>
                    <a:pt x="973" y="1004"/>
                  </a:cubicBezTo>
                  <a:cubicBezTo>
                    <a:pt x="1003" y="1004"/>
                    <a:pt x="1003" y="1004"/>
                    <a:pt x="1003" y="973"/>
                  </a:cubicBezTo>
                  <a:cubicBezTo>
                    <a:pt x="1216" y="791"/>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659850" y="3235900"/>
              <a:ext cx="30425" cy="31175"/>
            </a:xfrm>
            <a:custGeom>
              <a:avLst/>
              <a:gdLst/>
              <a:ahLst/>
              <a:cxnLst/>
              <a:rect l="l" t="t" r="r" b="b"/>
              <a:pathLst>
                <a:path w="1217" h="1247" extrusionOk="0">
                  <a:moveTo>
                    <a:pt x="1034" y="213"/>
                  </a:moveTo>
                  <a:cubicBezTo>
                    <a:pt x="821" y="1"/>
                    <a:pt x="487" y="1"/>
                    <a:pt x="274" y="213"/>
                  </a:cubicBezTo>
                  <a:cubicBezTo>
                    <a:pt x="244" y="244"/>
                    <a:pt x="244" y="244"/>
                    <a:pt x="244" y="244"/>
                  </a:cubicBezTo>
                  <a:cubicBezTo>
                    <a:pt x="244" y="244"/>
                    <a:pt x="213" y="244"/>
                    <a:pt x="213" y="274"/>
                  </a:cubicBezTo>
                  <a:cubicBezTo>
                    <a:pt x="1" y="487"/>
                    <a:pt x="1" y="821"/>
                    <a:pt x="213" y="1034"/>
                  </a:cubicBezTo>
                  <a:cubicBezTo>
                    <a:pt x="426" y="1247"/>
                    <a:pt x="761" y="1247"/>
                    <a:pt x="973" y="1034"/>
                  </a:cubicBezTo>
                  <a:cubicBezTo>
                    <a:pt x="973" y="1034"/>
                    <a:pt x="973" y="1004"/>
                    <a:pt x="1004" y="1004"/>
                  </a:cubicBezTo>
                  <a:cubicBezTo>
                    <a:pt x="1004" y="1004"/>
                    <a:pt x="1004" y="1004"/>
                    <a:pt x="1034" y="973"/>
                  </a:cubicBezTo>
                  <a:cubicBezTo>
                    <a:pt x="1216" y="791"/>
                    <a:pt x="1216" y="426"/>
                    <a:pt x="103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504075" y="3233625"/>
              <a:ext cx="33450" cy="33450"/>
            </a:xfrm>
            <a:custGeom>
              <a:avLst/>
              <a:gdLst/>
              <a:ahLst/>
              <a:cxnLst/>
              <a:rect l="l" t="t" r="r" b="b"/>
              <a:pathLst>
                <a:path w="1338" h="1338" extrusionOk="0">
                  <a:moveTo>
                    <a:pt x="1095" y="243"/>
                  </a:moveTo>
                  <a:cubicBezTo>
                    <a:pt x="882" y="0"/>
                    <a:pt x="517" y="0"/>
                    <a:pt x="274" y="243"/>
                  </a:cubicBezTo>
                  <a:cubicBezTo>
                    <a:pt x="274" y="243"/>
                    <a:pt x="274" y="243"/>
                    <a:pt x="274" y="274"/>
                  </a:cubicBezTo>
                  <a:cubicBezTo>
                    <a:pt x="244" y="274"/>
                    <a:pt x="244" y="274"/>
                    <a:pt x="244" y="274"/>
                  </a:cubicBezTo>
                  <a:cubicBezTo>
                    <a:pt x="0" y="517"/>
                    <a:pt x="0" y="882"/>
                    <a:pt x="244" y="1095"/>
                  </a:cubicBezTo>
                  <a:cubicBezTo>
                    <a:pt x="456" y="1338"/>
                    <a:pt x="821" y="1338"/>
                    <a:pt x="1034" y="1095"/>
                  </a:cubicBezTo>
                  <a:cubicBezTo>
                    <a:pt x="1064" y="1095"/>
                    <a:pt x="1064" y="1095"/>
                    <a:pt x="1064" y="1064"/>
                  </a:cubicBezTo>
                  <a:cubicBezTo>
                    <a:pt x="1064" y="1064"/>
                    <a:pt x="1095" y="1064"/>
                    <a:pt x="1095" y="1064"/>
                  </a:cubicBezTo>
                  <a:cubicBezTo>
                    <a:pt x="1308" y="821"/>
                    <a:pt x="1338" y="456"/>
                    <a:pt x="109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581575" y="3156875"/>
              <a:ext cx="33475" cy="33450"/>
            </a:xfrm>
            <a:custGeom>
              <a:avLst/>
              <a:gdLst/>
              <a:ahLst/>
              <a:cxnLst/>
              <a:rect l="l" t="t" r="r" b="b"/>
              <a:pathLst>
                <a:path w="1339" h="1338" extrusionOk="0">
                  <a:moveTo>
                    <a:pt x="1095" y="244"/>
                  </a:moveTo>
                  <a:cubicBezTo>
                    <a:pt x="882" y="0"/>
                    <a:pt x="518" y="0"/>
                    <a:pt x="305" y="244"/>
                  </a:cubicBezTo>
                  <a:cubicBezTo>
                    <a:pt x="274" y="244"/>
                    <a:pt x="274" y="244"/>
                    <a:pt x="274" y="274"/>
                  </a:cubicBezTo>
                  <a:cubicBezTo>
                    <a:pt x="274" y="274"/>
                    <a:pt x="244" y="274"/>
                    <a:pt x="244" y="274"/>
                  </a:cubicBezTo>
                  <a:cubicBezTo>
                    <a:pt x="31" y="517"/>
                    <a:pt x="1" y="882"/>
                    <a:pt x="244" y="1095"/>
                  </a:cubicBezTo>
                  <a:cubicBezTo>
                    <a:pt x="457" y="1338"/>
                    <a:pt x="822" y="1338"/>
                    <a:pt x="1065" y="1095"/>
                  </a:cubicBezTo>
                  <a:cubicBezTo>
                    <a:pt x="1065" y="1095"/>
                    <a:pt x="1065" y="1095"/>
                    <a:pt x="1065" y="1064"/>
                  </a:cubicBezTo>
                  <a:cubicBezTo>
                    <a:pt x="1095" y="1064"/>
                    <a:pt x="1095" y="1064"/>
                    <a:pt x="1095" y="1064"/>
                  </a:cubicBezTo>
                  <a:cubicBezTo>
                    <a:pt x="1338" y="821"/>
                    <a:pt x="1338" y="456"/>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425800" y="3154600"/>
              <a:ext cx="35750" cy="35725"/>
            </a:xfrm>
            <a:custGeom>
              <a:avLst/>
              <a:gdLst/>
              <a:ahLst/>
              <a:cxnLst/>
              <a:rect l="l" t="t" r="r" b="b"/>
              <a:pathLst>
                <a:path w="1430" h="1429" extrusionOk="0">
                  <a:moveTo>
                    <a:pt x="1186" y="243"/>
                  </a:moveTo>
                  <a:cubicBezTo>
                    <a:pt x="943" y="0"/>
                    <a:pt x="548" y="0"/>
                    <a:pt x="305" y="243"/>
                  </a:cubicBezTo>
                  <a:cubicBezTo>
                    <a:pt x="305" y="243"/>
                    <a:pt x="305" y="274"/>
                    <a:pt x="274" y="274"/>
                  </a:cubicBezTo>
                  <a:cubicBezTo>
                    <a:pt x="274" y="274"/>
                    <a:pt x="274" y="274"/>
                    <a:pt x="244" y="304"/>
                  </a:cubicBezTo>
                  <a:cubicBezTo>
                    <a:pt x="1" y="547"/>
                    <a:pt x="1" y="912"/>
                    <a:pt x="244" y="1155"/>
                  </a:cubicBezTo>
                  <a:cubicBezTo>
                    <a:pt x="487" y="1429"/>
                    <a:pt x="882" y="1429"/>
                    <a:pt x="1125" y="1186"/>
                  </a:cubicBezTo>
                  <a:cubicBezTo>
                    <a:pt x="1156" y="1186"/>
                    <a:pt x="1156" y="1155"/>
                    <a:pt x="1156" y="1155"/>
                  </a:cubicBezTo>
                  <a:cubicBezTo>
                    <a:pt x="1156" y="1155"/>
                    <a:pt x="1186" y="1155"/>
                    <a:pt x="1186" y="1125"/>
                  </a:cubicBezTo>
                  <a:cubicBezTo>
                    <a:pt x="1429" y="882"/>
                    <a:pt x="1429" y="487"/>
                    <a:pt x="118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504075" y="3077850"/>
              <a:ext cx="34975" cy="35725"/>
            </a:xfrm>
            <a:custGeom>
              <a:avLst/>
              <a:gdLst/>
              <a:ahLst/>
              <a:cxnLst/>
              <a:rect l="l" t="t" r="r" b="b"/>
              <a:pathLst>
                <a:path w="1399" h="1429" extrusionOk="0">
                  <a:moveTo>
                    <a:pt x="1156" y="243"/>
                  </a:moveTo>
                  <a:cubicBezTo>
                    <a:pt x="912" y="0"/>
                    <a:pt x="517" y="0"/>
                    <a:pt x="274" y="243"/>
                  </a:cubicBezTo>
                  <a:cubicBezTo>
                    <a:pt x="274" y="243"/>
                    <a:pt x="274" y="274"/>
                    <a:pt x="274" y="274"/>
                  </a:cubicBezTo>
                  <a:cubicBezTo>
                    <a:pt x="244" y="274"/>
                    <a:pt x="244" y="274"/>
                    <a:pt x="244" y="304"/>
                  </a:cubicBezTo>
                  <a:cubicBezTo>
                    <a:pt x="0" y="547"/>
                    <a:pt x="0" y="942"/>
                    <a:pt x="244" y="1186"/>
                  </a:cubicBezTo>
                  <a:cubicBezTo>
                    <a:pt x="487" y="1429"/>
                    <a:pt x="882" y="1429"/>
                    <a:pt x="1125" y="1186"/>
                  </a:cubicBezTo>
                  <a:cubicBezTo>
                    <a:pt x="1125" y="1186"/>
                    <a:pt x="1125" y="1155"/>
                    <a:pt x="1125" y="1155"/>
                  </a:cubicBezTo>
                  <a:cubicBezTo>
                    <a:pt x="1156" y="1155"/>
                    <a:pt x="1156" y="1155"/>
                    <a:pt x="1156" y="1125"/>
                  </a:cubicBezTo>
                  <a:cubicBezTo>
                    <a:pt x="1399" y="882"/>
                    <a:pt x="1399" y="487"/>
                    <a:pt x="115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425800" y="2998825"/>
              <a:ext cx="38025" cy="38000"/>
            </a:xfrm>
            <a:custGeom>
              <a:avLst/>
              <a:gdLst/>
              <a:ahLst/>
              <a:cxnLst/>
              <a:rect l="l" t="t" r="r" b="b"/>
              <a:pathLst>
                <a:path w="1521" h="1520" extrusionOk="0">
                  <a:moveTo>
                    <a:pt x="1247" y="274"/>
                  </a:moveTo>
                  <a:cubicBezTo>
                    <a:pt x="1004" y="0"/>
                    <a:pt x="578" y="0"/>
                    <a:pt x="305" y="274"/>
                  </a:cubicBezTo>
                  <a:cubicBezTo>
                    <a:pt x="305" y="274"/>
                    <a:pt x="305" y="274"/>
                    <a:pt x="305" y="304"/>
                  </a:cubicBezTo>
                  <a:cubicBezTo>
                    <a:pt x="274" y="304"/>
                    <a:pt x="274" y="304"/>
                    <a:pt x="274" y="304"/>
                  </a:cubicBezTo>
                  <a:cubicBezTo>
                    <a:pt x="1" y="578"/>
                    <a:pt x="1" y="973"/>
                    <a:pt x="274" y="1246"/>
                  </a:cubicBezTo>
                  <a:cubicBezTo>
                    <a:pt x="517" y="1520"/>
                    <a:pt x="943" y="1520"/>
                    <a:pt x="1186" y="1246"/>
                  </a:cubicBezTo>
                  <a:cubicBezTo>
                    <a:pt x="1217" y="1246"/>
                    <a:pt x="1217" y="1246"/>
                    <a:pt x="1217" y="1216"/>
                  </a:cubicBezTo>
                  <a:cubicBezTo>
                    <a:pt x="1217" y="1216"/>
                    <a:pt x="1247" y="1216"/>
                    <a:pt x="1247" y="1216"/>
                  </a:cubicBezTo>
                  <a:cubicBezTo>
                    <a:pt x="1490" y="942"/>
                    <a:pt x="1521" y="51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348300" y="3075575"/>
              <a:ext cx="37250" cy="38000"/>
            </a:xfrm>
            <a:custGeom>
              <a:avLst/>
              <a:gdLst/>
              <a:ahLst/>
              <a:cxnLst/>
              <a:rect l="l" t="t" r="r" b="b"/>
              <a:pathLst>
                <a:path w="1490" h="1520" extrusionOk="0">
                  <a:moveTo>
                    <a:pt x="1247" y="274"/>
                  </a:moveTo>
                  <a:cubicBezTo>
                    <a:pt x="973" y="0"/>
                    <a:pt x="548" y="0"/>
                    <a:pt x="304" y="274"/>
                  </a:cubicBezTo>
                  <a:cubicBezTo>
                    <a:pt x="304" y="274"/>
                    <a:pt x="274" y="274"/>
                    <a:pt x="274" y="304"/>
                  </a:cubicBezTo>
                  <a:cubicBezTo>
                    <a:pt x="274" y="304"/>
                    <a:pt x="274" y="304"/>
                    <a:pt x="244" y="304"/>
                  </a:cubicBezTo>
                  <a:cubicBezTo>
                    <a:pt x="0" y="578"/>
                    <a:pt x="0" y="973"/>
                    <a:pt x="244" y="1246"/>
                  </a:cubicBezTo>
                  <a:cubicBezTo>
                    <a:pt x="517" y="1520"/>
                    <a:pt x="912" y="1520"/>
                    <a:pt x="1186" y="1246"/>
                  </a:cubicBezTo>
                  <a:cubicBezTo>
                    <a:pt x="1186" y="1246"/>
                    <a:pt x="1186" y="1246"/>
                    <a:pt x="1216" y="1216"/>
                  </a:cubicBezTo>
                  <a:cubicBezTo>
                    <a:pt x="1216" y="1216"/>
                    <a:pt x="1216" y="1216"/>
                    <a:pt x="1216" y="1216"/>
                  </a:cubicBezTo>
                  <a:cubicBezTo>
                    <a:pt x="1490" y="942"/>
                    <a:pt x="1490" y="517"/>
                    <a:pt x="12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270025" y="2996525"/>
              <a:ext cx="40300" cy="40300"/>
            </a:xfrm>
            <a:custGeom>
              <a:avLst/>
              <a:gdLst/>
              <a:ahLst/>
              <a:cxnLst/>
              <a:rect l="l" t="t" r="r" b="b"/>
              <a:pathLst>
                <a:path w="1612" h="1612" extrusionOk="0">
                  <a:moveTo>
                    <a:pt x="1308" y="274"/>
                  </a:moveTo>
                  <a:cubicBezTo>
                    <a:pt x="1064" y="1"/>
                    <a:pt x="609" y="1"/>
                    <a:pt x="335" y="274"/>
                  </a:cubicBezTo>
                  <a:cubicBezTo>
                    <a:pt x="305" y="274"/>
                    <a:pt x="305" y="305"/>
                    <a:pt x="305" y="305"/>
                  </a:cubicBezTo>
                  <a:cubicBezTo>
                    <a:pt x="305" y="305"/>
                    <a:pt x="274" y="305"/>
                    <a:pt x="274" y="335"/>
                  </a:cubicBezTo>
                  <a:cubicBezTo>
                    <a:pt x="1" y="609"/>
                    <a:pt x="1" y="1034"/>
                    <a:pt x="274" y="1308"/>
                  </a:cubicBezTo>
                  <a:cubicBezTo>
                    <a:pt x="548" y="1612"/>
                    <a:pt x="1004" y="1612"/>
                    <a:pt x="1277" y="1338"/>
                  </a:cubicBezTo>
                  <a:cubicBezTo>
                    <a:pt x="1277" y="1308"/>
                    <a:pt x="1277" y="1308"/>
                    <a:pt x="1277" y="1308"/>
                  </a:cubicBezTo>
                  <a:cubicBezTo>
                    <a:pt x="1308" y="1308"/>
                    <a:pt x="1308" y="1308"/>
                    <a:pt x="1308" y="1278"/>
                  </a:cubicBezTo>
                  <a:cubicBezTo>
                    <a:pt x="1581" y="1004"/>
                    <a:pt x="1612" y="578"/>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347525" y="2919775"/>
              <a:ext cx="40300" cy="40300"/>
            </a:xfrm>
            <a:custGeom>
              <a:avLst/>
              <a:gdLst/>
              <a:ahLst/>
              <a:cxnLst/>
              <a:rect l="l" t="t" r="r" b="b"/>
              <a:pathLst>
                <a:path w="1612" h="1612" extrusionOk="0">
                  <a:moveTo>
                    <a:pt x="1338" y="275"/>
                  </a:moveTo>
                  <a:cubicBezTo>
                    <a:pt x="1065" y="1"/>
                    <a:pt x="609" y="1"/>
                    <a:pt x="335" y="275"/>
                  </a:cubicBezTo>
                  <a:cubicBezTo>
                    <a:pt x="335" y="275"/>
                    <a:pt x="335" y="305"/>
                    <a:pt x="305" y="305"/>
                  </a:cubicBezTo>
                  <a:cubicBezTo>
                    <a:pt x="305" y="305"/>
                    <a:pt x="305" y="305"/>
                    <a:pt x="275" y="305"/>
                  </a:cubicBezTo>
                  <a:cubicBezTo>
                    <a:pt x="1" y="609"/>
                    <a:pt x="1" y="1034"/>
                    <a:pt x="275" y="1308"/>
                  </a:cubicBezTo>
                  <a:cubicBezTo>
                    <a:pt x="548" y="1612"/>
                    <a:pt x="1004" y="1612"/>
                    <a:pt x="1278" y="1338"/>
                  </a:cubicBezTo>
                  <a:cubicBezTo>
                    <a:pt x="1278" y="1308"/>
                    <a:pt x="1308" y="1308"/>
                    <a:pt x="1308" y="1308"/>
                  </a:cubicBezTo>
                  <a:cubicBezTo>
                    <a:pt x="1308" y="1308"/>
                    <a:pt x="1308" y="1308"/>
                    <a:pt x="1338" y="1278"/>
                  </a:cubicBezTo>
                  <a:cubicBezTo>
                    <a:pt x="1612" y="1004"/>
                    <a:pt x="1612" y="578"/>
                    <a:pt x="1338"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191750" y="2917500"/>
              <a:ext cx="42600" cy="42575"/>
            </a:xfrm>
            <a:custGeom>
              <a:avLst/>
              <a:gdLst/>
              <a:ahLst/>
              <a:cxnLst/>
              <a:rect l="l" t="t" r="r" b="b"/>
              <a:pathLst>
                <a:path w="1704" h="1703" extrusionOk="0">
                  <a:moveTo>
                    <a:pt x="1399" y="305"/>
                  </a:moveTo>
                  <a:cubicBezTo>
                    <a:pt x="1126" y="1"/>
                    <a:pt x="639" y="1"/>
                    <a:pt x="335" y="305"/>
                  </a:cubicBezTo>
                  <a:cubicBezTo>
                    <a:pt x="335" y="305"/>
                    <a:pt x="335" y="305"/>
                    <a:pt x="335" y="335"/>
                  </a:cubicBezTo>
                  <a:cubicBezTo>
                    <a:pt x="335" y="335"/>
                    <a:pt x="305" y="335"/>
                    <a:pt x="305" y="335"/>
                  </a:cubicBezTo>
                  <a:cubicBezTo>
                    <a:pt x="1" y="639"/>
                    <a:pt x="1" y="1095"/>
                    <a:pt x="305" y="1399"/>
                  </a:cubicBezTo>
                  <a:cubicBezTo>
                    <a:pt x="578" y="1703"/>
                    <a:pt x="1065" y="1703"/>
                    <a:pt x="1369" y="1399"/>
                  </a:cubicBezTo>
                  <a:cubicBezTo>
                    <a:pt x="1369" y="1399"/>
                    <a:pt x="1369" y="1399"/>
                    <a:pt x="1369" y="1369"/>
                  </a:cubicBezTo>
                  <a:cubicBezTo>
                    <a:pt x="1369" y="1369"/>
                    <a:pt x="1399" y="1369"/>
                    <a:pt x="1399" y="1369"/>
                  </a:cubicBezTo>
                  <a:cubicBezTo>
                    <a:pt x="1703" y="1065"/>
                    <a:pt x="1703" y="609"/>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270025" y="2840750"/>
              <a:ext cx="41825" cy="42575"/>
            </a:xfrm>
            <a:custGeom>
              <a:avLst/>
              <a:gdLst/>
              <a:ahLst/>
              <a:cxnLst/>
              <a:rect l="l" t="t" r="r" b="b"/>
              <a:pathLst>
                <a:path w="1673" h="1703" extrusionOk="0">
                  <a:moveTo>
                    <a:pt x="1399" y="305"/>
                  </a:moveTo>
                  <a:cubicBezTo>
                    <a:pt x="1095" y="1"/>
                    <a:pt x="609" y="1"/>
                    <a:pt x="335" y="305"/>
                  </a:cubicBezTo>
                  <a:cubicBezTo>
                    <a:pt x="305" y="305"/>
                    <a:pt x="305" y="305"/>
                    <a:pt x="305" y="305"/>
                  </a:cubicBezTo>
                  <a:cubicBezTo>
                    <a:pt x="305" y="335"/>
                    <a:pt x="305" y="335"/>
                    <a:pt x="274" y="335"/>
                  </a:cubicBezTo>
                  <a:cubicBezTo>
                    <a:pt x="1" y="639"/>
                    <a:pt x="1" y="1095"/>
                    <a:pt x="274" y="1399"/>
                  </a:cubicBezTo>
                  <a:cubicBezTo>
                    <a:pt x="578" y="1703"/>
                    <a:pt x="1034" y="1703"/>
                    <a:pt x="1338" y="1399"/>
                  </a:cubicBezTo>
                  <a:cubicBezTo>
                    <a:pt x="1338" y="1399"/>
                    <a:pt x="1338" y="1399"/>
                    <a:pt x="1368" y="1369"/>
                  </a:cubicBezTo>
                  <a:cubicBezTo>
                    <a:pt x="1368" y="1369"/>
                    <a:pt x="1368" y="1369"/>
                    <a:pt x="1368" y="1369"/>
                  </a:cubicBezTo>
                  <a:cubicBezTo>
                    <a:pt x="1672" y="1065"/>
                    <a:pt x="1672" y="609"/>
                    <a:pt x="13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191750" y="2761725"/>
              <a:ext cx="44100" cy="44850"/>
            </a:xfrm>
            <a:custGeom>
              <a:avLst/>
              <a:gdLst/>
              <a:ahLst/>
              <a:cxnLst/>
              <a:rect l="l" t="t" r="r" b="b"/>
              <a:pathLst>
                <a:path w="1764" h="1794" extrusionOk="0">
                  <a:moveTo>
                    <a:pt x="1460" y="305"/>
                  </a:moveTo>
                  <a:cubicBezTo>
                    <a:pt x="1156" y="1"/>
                    <a:pt x="670" y="1"/>
                    <a:pt x="335" y="305"/>
                  </a:cubicBezTo>
                  <a:cubicBezTo>
                    <a:pt x="335" y="305"/>
                    <a:pt x="335" y="335"/>
                    <a:pt x="335" y="335"/>
                  </a:cubicBezTo>
                  <a:cubicBezTo>
                    <a:pt x="335" y="335"/>
                    <a:pt x="305" y="335"/>
                    <a:pt x="305" y="335"/>
                  </a:cubicBezTo>
                  <a:cubicBezTo>
                    <a:pt x="1" y="669"/>
                    <a:pt x="1" y="1156"/>
                    <a:pt x="305" y="1460"/>
                  </a:cubicBezTo>
                  <a:cubicBezTo>
                    <a:pt x="609" y="1794"/>
                    <a:pt x="1095" y="1794"/>
                    <a:pt x="1429" y="1490"/>
                  </a:cubicBezTo>
                  <a:cubicBezTo>
                    <a:pt x="1429" y="1460"/>
                    <a:pt x="1429" y="1460"/>
                    <a:pt x="1429" y="1460"/>
                  </a:cubicBezTo>
                  <a:cubicBezTo>
                    <a:pt x="1460" y="1460"/>
                    <a:pt x="1460" y="1460"/>
                    <a:pt x="1460" y="1429"/>
                  </a:cubicBezTo>
                  <a:cubicBezTo>
                    <a:pt x="1764" y="1125"/>
                    <a:pt x="1764" y="639"/>
                    <a:pt x="146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1286000" y="4101425"/>
              <a:ext cx="8400" cy="8375"/>
            </a:xfrm>
            <a:custGeom>
              <a:avLst/>
              <a:gdLst/>
              <a:ahLst/>
              <a:cxnLst/>
              <a:rect l="l" t="t" r="r" b="b"/>
              <a:pathLst>
                <a:path w="336" h="335" extrusionOk="0">
                  <a:moveTo>
                    <a:pt x="274" y="61"/>
                  </a:moveTo>
                  <a:cubicBezTo>
                    <a:pt x="244" y="0"/>
                    <a:pt x="153" y="0"/>
                    <a:pt x="92" y="61"/>
                  </a:cubicBezTo>
                  <a:cubicBezTo>
                    <a:pt x="92" y="61"/>
                    <a:pt x="92" y="91"/>
                    <a:pt x="92" y="91"/>
                  </a:cubicBezTo>
                  <a:cubicBezTo>
                    <a:pt x="92" y="91"/>
                    <a:pt x="61" y="91"/>
                    <a:pt x="61" y="91"/>
                  </a:cubicBezTo>
                  <a:cubicBezTo>
                    <a:pt x="1" y="152"/>
                    <a:pt x="1" y="243"/>
                    <a:pt x="61" y="274"/>
                  </a:cubicBezTo>
                  <a:cubicBezTo>
                    <a:pt x="122" y="334"/>
                    <a:pt x="183" y="334"/>
                    <a:pt x="244" y="274"/>
                  </a:cubicBezTo>
                  <a:cubicBezTo>
                    <a:pt x="244" y="274"/>
                    <a:pt x="244" y="274"/>
                    <a:pt x="244" y="243"/>
                  </a:cubicBezTo>
                  <a:cubicBezTo>
                    <a:pt x="274" y="243"/>
                    <a:pt x="274" y="243"/>
                    <a:pt x="274" y="243"/>
                  </a:cubicBezTo>
                  <a:cubicBezTo>
                    <a:pt x="335" y="182"/>
                    <a:pt x="335"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1208500" y="4022375"/>
              <a:ext cx="9900" cy="10675"/>
            </a:xfrm>
            <a:custGeom>
              <a:avLst/>
              <a:gdLst/>
              <a:ahLst/>
              <a:cxnLst/>
              <a:rect l="l" t="t" r="r" b="b"/>
              <a:pathLst>
                <a:path w="396" h="427" extrusionOk="0">
                  <a:moveTo>
                    <a:pt x="335" y="62"/>
                  </a:moveTo>
                  <a:cubicBezTo>
                    <a:pt x="274" y="1"/>
                    <a:pt x="152" y="1"/>
                    <a:pt x="92" y="62"/>
                  </a:cubicBezTo>
                  <a:cubicBezTo>
                    <a:pt x="92" y="92"/>
                    <a:pt x="92" y="92"/>
                    <a:pt x="92" y="92"/>
                  </a:cubicBezTo>
                  <a:cubicBezTo>
                    <a:pt x="61" y="123"/>
                    <a:pt x="61" y="123"/>
                    <a:pt x="61" y="123"/>
                  </a:cubicBezTo>
                  <a:cubicBezTo>
                    <a:pt x="0" y="183"/>
                    <a:pt x="0" y="305"/>
                    <a:pt x="61" y="366"/>
                  </a:cubicBezTo>
                  <a:cubicBezTo>
                    <a:pt x="122" y="426"/>
                    <a:pt x="243" y="426"/>
                    <a:pt x="304" y="366"/>
                  </a:cubicBezTo>
                  <a:cubicBezTo>
                    <a:pt x="304" y="366"/>
                    <a:pt x="304" y="335"/>
                    <a:pt x="304" y="335"/>
                  </a:cubicBezTo>
                  <a:cubicBezTo>
                    <a:pt x="304" y="335"/>
                    <a:pt x="335" y="335"/>
                    <a:pt x="335" y="305"/>
                  </a:cubicBezTo>
                  <a:cubicBezTo>
                    <a:pt x="395" y="244"/>
                    <a:pt x="395" y="153"/>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1130225" y="3943350"/>
              <a:ext cx="12950" cy="12950"/>
            </a:xfrm>
            <a:custGeom>
              <a:avLst/>
              <a:gdLst/>
              <a:ahLst/>
              <a:cxnLst/>
              <a:rect l="l" t="t" r="r" b="b"/>
              <a:pathLst>
                <a:path w="518" h="518" extrusionOk="0">
                  <a:moveTo>
                    <a:pt x="426" y="92"/>
                  </a:moveTo>
                  <a:cubicBezTo>
                    <a:pt x="335" y="1"/>
                    <a:pt x="213" y="1"/>
                    <a:pt x="122" y="92"/>
                  </a:cubicBezTo>
                  <a:cubicBezTo>
                    <a:pt x="122" y="92"/>
                    <a:pt x="122" y="92"/>
                    <a:pt x="92" y="122"/>
                  </a:cubicBezTo>
                  <a:cubicBezTo>
                    <a:pt x="92" y="122"/>
                    <a:pt x="92" y="122"/>
                    <a:pt x="92" y="122"/>
                  </a:cubicBezTo>
                  <a:cubicBezTo>
                    <a:pt x="1" y="214"/>
                    <a:pt x="1" y="335"/>
                    <a:pt x="61" y="426"/>
                  </a:cubicBezTo>
                  <a:cubicBezTo>
                    <a:pt x="153" y="518"/>
                    <a:pt x="305" y="518"/>
                    <a:pt x="396" y="426"/>
                  </a:cubicBezTo>
                  <a:cubicBezTo>
                    <a:pt x="396" y="426"/>
                    <a:pt x="396" y="426"/>
                    <a:pt x="396" y="426"/>
                  </a:cubicBezTo>
                  <a:cubicBezTo>
                    <a:pt x="396" y="396"/>
                    <a:pt x="426" y="396"/>
                    <a:pt x="426" y="396"/>
                  </a:cubicBezTo>
                  <a:cubicBezTo>
                    <a:pt x="517" y="30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1051950" y="3864325"/>
              <a:ext cx="15225" cy="15225"/>
            </a:xfrm>
            <a:custGeom>
              <a:avLst/>
              <a:gdLst/>
              <a:ahLst/>
              <a:cxnLst/>
              <a:rect l="l" t="t" r="r" b="b"/>
              <a:pathLst>
                <a:path w="609" h="609" extrusionOk="0">
                  <a:moveTo>
                    <a:pt x="518" y="92"/>
                  </a:moveTo>
                  <a:cubicBezTo>
                    <a:pt x="426" y="1"/>
                    <a:pt x="244" y="1"/>
                    <a:pt x="153" y="92"/>
                  </a:cubicBezTo>
                  <a:cubicBezTo>
                    <a:pt x="153" y="122"/>
                    <a:pt x="122" y="122"/>
                    <a:pt x="122" y="122"/>
                  </a:cubicBezTo>
                  <a:cubicBezTo>
                    <a:pt x="122" y="122"/>
                    <a:pt x="122" y="122"/>
                    <a:pt x="92" y="153"/>
                  </a:cubicBezTo>
                  <a:cubicBezTo>
                    <a:pt x="1" y="244"/>
                    <a:pt x="1" y="396"/>
                    <a:pt x="92" y="517"/>
                  </a:cubicBezTo>
                  <a:cubicBezTo>
                    <a:pt x="214" y="609"/>
                    <a:pt x="366" y="609"/>
                    <a:pt x="457" y="517"/>
                  </a:cubicBezTo>
                  <a:cubicBezTo>
                    <a:pt x="487" y="517"/>
                    <a:pt x="487" y="487"/>
                    <a:pt x="487" y="487"/>
                  </a:cubicBezTo>
                  <a:cubicBezTo>
                    <a:pt x="487" y="487"/>
                    <a:pt x="518" y="487"/>
                    <a:pt x="518" y="457"/>
                  </a:cubicBezTo>
                  <a:cubicBezTo>
                    <a:pt x="609" y="365"/>
                    <a:pt x="609" y="213"/>
                    <a:pt x="51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973700" y="3785300"/>
              <a:ext cx="18250" cy="17500"/>
            </a:xfrm>
            <a:custGeom>
              <a:avLst/>
              <a:gdLst/>
              <a:ahLst/>
              <a:cxnLst/>
              <a:rect l="l" t="t" r="r" b="b"/>
              <a:pathLst>
                <a:path w="730" h="700" extrusionOk="0">
                  <a:moveTo>
                    <a:pt x="608" y="122"/>
                  </a:moveTo>
                  <a:cubicBezTo>
                    <a:pt x="486" y="1"/>
                    <a:pt x="274" y="1"/>
                    <a:pt x="182" y="122"/>
                  </a:cubicBezTo>
                  <a:cubicBezTo>
                    <a:pt x="152" y="122"/>
                    <a:pt x="152" y="122"/>
                    <a:pt x="152" y="152"/>
                  </a:cubicBezTo>
                  <a:cubicBezTo>
                    <a:pt x="152" y="152"/>
                    <a:pt x="122" y="152"/>
                    <a:pt x="122" y="152"/>
                  </a:cubicBezTo>
                  <a:cubicBezTo>
                    <a:pt x="0" y="274"/>
                    <a:pt x="0" y="456"/>
                    <a:pt x="122" y="578"/>
                  </a:cubicBezTo>
                  <a:cubicBezTo>
                    <a:pt x="243" y="700"/>
                    <a:pt x="426" y="700"/>
                    <a:pt x="547" y="578"/>
                  </a:cubicBezTo>
                  <a:cubicBezTo>
                    <a:pt x="547" y="578"/>
                    <a:pt x="578" y="578"/>
                    <a:pt x="578" y="548"/>
                  </a:cubicBezTo>
                  <a:cubicBezTo>
                    <a:pt x="578" y="548"/>
                    <a:pt x="578" y="548"/>
                    <a:pt x="608" y="548"/>
                  </a:cubicBezTo>
                  <a:cubicBezTo>
                    <a:pt x="699" y="426"/>
                    <a:pt x="730"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896175" y="3706275"/>
              <a:ext cx="19775" cy="19775"/>
            </a:xfrm>
            <a:custGeom>
              <a:avLst/>
              <a:gdLst/>
              <a:ahLst/>
              <a:cxnLst/>
              <a:rect l="l" t="t" r="r" b="b"/>
              <a:pathLst>
                <a:path w="791" h="791" extrusionOk="0">
                  <a:moveTo>
                    <a:pt x="639" y="122"/>
                  </a:moveTo>
                  <a:cubicBezTo>
                    <a:pt x="517" y="0"/>
                    <a:pt x="305" y="0"/>
                    <a:pt x="153" y="122"/>
                  </a:cubicBezTo>
                  <a:cubicBezTo>
                    <a:pt x="153" y="152"/>
                    <a:pt x="153" y="152"/>
                    <a:pt x="153" y="152"/>
                  </a:cubicBezTo>
                  <a:cubicBezTo>
                    <a:pt x="153" y="152"/>
                    <a:pt x="122" y="152"/>
                    <a:pt x="122" y="183"/>
                  </a:cubicBezTo>
                  <a:cubicBezTo>
                    <a:pt x="1" y="304"/>
                    <a:pt x="1" y="517"/>
                    <a:pt x="122" y="669"/>
                  </a:cubicBezTo>
                  <a:cubicBezTo>
                    <a:pt x="244" y="791"/>
                    <a:pt x="487" y="791"/>
                    <a:pt x="609" y="669"/>
                  </a:cubicBezTo>
                  <a:cubicBezTo>
                    <a:pt x="609" y="669"/>
                    <a:pt x="609" y="639"/>
                    <a:pt x="639" y="639"/>
                  </a:cubicBezTo>
                  <a:cubicBezTo>
                    <a:pt x="639" y="639"/>
                    <a:pt x="639" y="639"/>
                    <a:pt x="639" y="608"/>
                  </a:cubicBezTo>
                  <a:cubicBezTo>
                    <a:pt x="791" y="487"/>
                    <a:pt x="791" y="27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817900" y="3627250"/>
              <a:ext cx="22075" cy="22050"/>
            </a:xfrm>
            <a:custGeom>
              <a:avLst/>
              <a:gdLst/>
              <a:ahLst/>
              <a:cxnLst/>
              <a:rect l="l" t="t" r="r" b="b"/>
              <a:pathLst>
                <a:path w="883" h="882" extrusionOk="0">
                  <a:moveTo>
                    <a:pt x="730" y="152"/>
                  </a:moveTo>
                  <a:cubicBezTo>
                    <a:pt x="578" y="0"/>
                    <a:pt x="335" y="0"/>
                    <a:pt x="183" y="152"/>
                  </a:cubicBezTo>
                  <a:cubicBezTo>
                    <a:pt x="183" y="152"/>
                    <a:pt x="183" y="152"/>
                    <a:pt x="183" y="152"/>
                  </a:cubicBezTo>
                  <a:cubicBezTo>
                    <a:pt x="153" y="183"/>
                    <a:pt x="153" y="183"/>
                    <a:pt x="153" y="183"/>
                  </a:cubicBezTo>
                  <a:cubicBezTo>
                    <a:pt x="1" y="335"/>
                    <a:pt x="1" y="578"/>
                    <a:pt x="153" y="730"/>
                  </a:cubicBezTo>
                  <a:cubicBezTo>
                    <a:pt x="305" y="882"/>
                    <a:pt x="548" y="882"/>
                    <a:pt x="700" y="730"/>
                  </a:cubicBezTo>
                  <a:cubicBezTo>
                    <a:pt x="700" y="730"/>
                    <a:pt x="700" y="730"/>
                    <a:pt x="700" y="699"/>
                  </a:cubicBezTo>
                  <a:cubicBezTo>
                    <a:pt x="730" y="699"/>
                    <a:pt x="730" y="699"/>
                    <a:pt x="730" y="699"/>
                  </a:cubicBezTo>
                  <a:cubicBezTo>
                    <a:pt x="882" y="547"/>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739650" y="3548225"/>
              <a:ext cx="25100" cy="24325"/>
            </a:xfrm>
            <a:custGeom>
              <a:avLst/>
              <a:gdLst/>
              <a:ahLst/>
              <a:cxnLst/>
              <a:rect l="l" t="t" r="r" b="b"/>
              <a:pathLst>
                <a:path w="1004" h="973" extrusionOk="0">
                  <a:moveTo>
                    <a:pt x="821" y="152"/>
                  </a:moveTo>
                  <a:cubicBezTo>
                    <a:pt x="669" y="0"/>
                    <a:pt x="395" y="0"/>
                    <a:pt x="213" y="152"/>
                  </a:cubicBezTo>
                  <a:cubicBezTo>
                    <a:pt x="213" y="152"/>
                    <a:pt x="213" y="182"/>
                    <a:pt x="213" y="182"/>
                  </a:cubicBezTo>
                  <a:cubicBezTo>
                    <a:pt x="183" y="182"/>
                    <a:pt x="183" y="182"/>
                    <a:pt x="183" y="213"/>
                  </a:cubicBezTo>
                  <a:cubicBezTo>
                    <a:pt x="0" y="365"/>
                    <a:pt x="0" y="638"/>
                    <a:pt x="183" y="790"/>
                  </a:cubicBezTo>
                  <a:cubicBezTo>
                    <a:pt x="335" y="973"/>
                    <a:pt x="608" y="973"/>
                    <a:pt x="760" y="821"/>
                  </a:cubicBezTo>
                  <a:cubicBezTo>
                    <a:pt x="790" y="790"/>
                    <a:pt x="790" y="790"/>
                    <a:pt x="790" y="790"/>
                  </a:cubicBezTo>
                  <a:cubicBezTo>
                    <a:pt x="790" y="790"/>
                    <a:pt x="821" y="790"/>
                    <a:pt x="821" y="760"/>
                  </a:cubicBezTo>
                  <a:cubicBezTo>
                    <a:pt x="973" y="608"/>
                    <a:pt x="1003" y="334"/>
                    <a:pt x="82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661375" y="3469175"/>
              <a:ext cx="27375" cy="26625"/>
            </a:xfrm>
            <a:custGeom>
              <a:avLst/>
              <a:gdLst/>
              <a:ahLst/>
              <a:cxnLst/>
              <a:rect l="l" t="t" r="r" b="b"/>
              <a:pathLst>
                <a:path w="1095" h="1065" extrusionOk="0">
                  <a:moveTo>
                    <a:pt x="912" y="183"/>
                  </a:moveTo>
                  <a:cubicBezTo>
                    <a:pt x="730" y="1"/>
                    <a:pt x="426" y="1"/>
                    <a:pt x="244" y="183"/>
                  </a:cubicBezTo>
                  <a:cubicBezTo>
                    <a:pt x="244" y="183"/>
                    <a:pt x="213" y="183"/>
                    <a:pt x="213" y="183"/>
                  </a:cubicBezTo>
                  <a:cubicBezTo>
                    <a:pt x="213" y="214"/>
                    <a:pt x="213" y="214"/>
                    <a:pt x="183" y="214"/>
                  </a:cubicBezTo>
                  <a:cubicBezTo>
                    <a:pt x="0" y="396"/>
                    <a:pt x="0" y="700"/>
                    <a:pt x="183" y="882"/>
                  </a:cubicBezTo>
                  <a:cubicBezTo>
                    <a:pt x="365" y="1065"/>
                    <a:pt x="669" y="1065"/>
                    <a:pt x="851" y="882"/>
                  </a:cubicBezTo>
                  <a:cubicBezTo>
                    <a:pt x="882" y="882"/>
                    <a:pt x="882" y="882"/>
                    <a:pt x="882" y="852"/>
                  </a:cubicBezTo>
                  <a:cubicBezTo>
                    <a:pt x="882" y="852"/>
                    <a:pt x="882" y="852"/>
                    <a:pt x="912" y="852"/>
                  </a:cubicBezTo>
                  <a:cubicBezTo>
                    <a:pt x="1095" y="670"/>
                    <a:pt x="1095" y="366"/>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583875" y="3390150"/>
              <a:ext cx="28900" cy="28900"/>
            </a:xfrm>
            <a:custGeom>
              <a:avLst/>
              <a:gdLst/>
              <a:ahLst/>
              <a:cxnLst/>
              <a:rect l="l" t="t" r="r" b="b"/>
              <a:pathLst>
                <a:path w="1156" h="1156" extrusionOk="0">
                  <a:moveTo>
                    <a:pt x="973" y="183"/>
                  </a:moveTo>
                  <a:cubicBezTo>
                    <a:pt x="760" y="1"/>
                    <a:pt x="426" y="1"/>
                    <a:pt x="243" y="183"/>
                  </a:cubicBezTo>
                  <a:cubicBezTo>
                    <a:pt x="213" y="183"/>
                    <a:pt x="213" y="214"/>
                    <a:pt x="213" y="214"/>
                  </a:cubicBezTo>
                  <a:cubicBezTo>
                    <a:pt x="213" y="214"/>
                    <a:pt x="213" y="214"/>
                    <a:pt x="182" y="214"/>
                  </a:cubicBezTo>
                  <a:cubicBezTo>
                    <a:pt x="0" y="426"/>
                    <a:pt x="0" y="761"/>
                    <a:pt x="182" y="973"/>
                  </a:cubicBezTo>
                  <a:cubicBezTo>
                    <a:pt x="395" y="1156"/>
                    <a:pt x="699" y="1156"/>
                    <a:pt x="912" y="973"/>
                  </a:cubicBezTo>
                  <a:cubicBezTo>
                    <a:pt x="912" y="943"/>
                    <a:pt x="912" y="943"/>
                    <a:pt x="942" y="943"/>
                  </a:cubicBezTo>
                  <a:cubicBezTo>
                    <a:pt x="942" y="943"/>
                    <a:pt x="942" y="913"/>
                    <a:pt x="942" y="913"/>
                  </a:cubicBezTo>
                  <a:cubicBezTo>
                    <a:pt x="1155" y="730"/>
                    <a:pt x="1155" y="396"/>
                    <a:pt x="97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505600" y="3310375"/>
              <a:ext cx="31925" cy="31925"/>
            </a:xfrm>
            <a:custGeom>
              <a:avLst/>
              <a:gdLst/>
              <a:ahLst/>
              <a:cxnLst/>
              <a:rect l="l" t="t" r="r" b="b"/>
              <a:pathLst>
                <a:path w="1277" h="1277" extrusionOk="0">
                  <a:moveTo>
                    <a:pt x="1034" y="243"/>
                  </a:moveTo>
                  <a:cubicBezTo>
                    <a:pt x="821" y="0"/>
                    <a:pt x="487" y="0"/>
                    <a:pt x="243" y="243"/>
                  </a:cubicBezTo>
                  <a:cubicBezTo>
                    <a:pt x="243" y="243"/>
                    <a:pt x="243" y="243"/>
                    <a:pt x="243" y="243"/>
                  </a:cubicBezTo>
                  <a:cubicBezTo>
                    <a:pt x="243" y="274"/>
                    <a:pt x="213" y="274"/>
                    <a:pt x="213" y="274"/>
                  </a:cubicBezTo>
                  <a:cubicBezTo>
                    <a:pt x="0" y="487"/>
                    <a:pt x="0" y="851"/>
                    <a:pt x="213" y="1064"/>
                  </a:cubicBezTo>
                  <a:cubicBezTo>
                    <a:pt x="426" y="1277"/>
                    <a:pt x="791" y="1277"/>
                    <a:pt x="1003" y="1064"/>
                  </a:cubicBezTo>
                  <a:cubicBezTo>
                    <a:pt x="1003" y="1064"/>
                    <a:pt x="1003" y="1064"/>
                    <a:pt x="1003" y="1034"/>
                  </a:cubicBezTo>
                  <a:cubicBezTo>
                    <a:pt x="1034" y="1034"/>
                    <a:pt x="1034" y="1034"/>
                    <a:pt x="1034" y="1034"/>
                  </a:cubicBezTo>
                  <a:cubicBezTo>
                    <a:pt x="1277" y="821"/>
                    <a:pt x="1277" y="456"/>
                    <a:pt x="1034"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427325" y="3231350"/>
              <a:ext cx="34225" cy="34200"/>
            </a:xfrm>
            <a:custGeom>
              <a:avLst/>
              <a:gdLst/>
              <a:ahLst/>
              <a:cxnLst/>
              <a:rect l="l" t="t" r="r" b="b"/>
              <a:pathLst>
                <a:path w="1369" h="1368" extrusionOk="0">
                  <a:moveTo>
                    <a:pt x="1125" y="243"/>
                  </a:moveTo>
                  <a:cubicBezTo>
                    <a:pt x="912" y="0"/>
                    <a:pt x="517" y="0"/>
                    <a:pt x="274" y="243"/>
                  </a:cubicBezTo>
                  <a:cubicBezTo>
                    <a:pt x="274" y="243"/>
                    <a:pt x="274" y="274"/>
                    <a:pt x="274" y="274"/>
                  </a:cubicBezTo>
                  <a:cubicBezTo>
                    <a:pt x="274" y="274"/>
                    <a:pt x="244" y="274"/>
                    <a:pt x="244" y="274"/>
                  </a:cubicBezTo>
                  <a:cubicBezTo>
                    <a:pt x="1" y="517"/>
                    <a:pt x="1" y="912"/>
                    <a:pt x="244" y="1125"/>
                  </a:cubicBezTo>
                  <a:cubicBezTo>
                    <a:pt x="456" y="1368"/>
                    <a:pt x="852" y="1368"/>
                    <a:pt x="1095" y="1155"/>
                  </a:cubicBezTo>
                  <a:cubicBezTo>
                    <a:pt x="1095" y="1125"/>
                    <a:pt x="1095" y="1125"/>
                    <a:pt x="1095" y="1125"/>
                  </a:cubicBezTo>
                  <a:cubicBezTo>
                    <a:pt x="1125" y="1125"/>
                    <a:pt x="1125" y="1094"/>
                    <a:pt x="1125" y="1094"/>
                  </a:cubicBezTo>
                  <a:cubicBezTo>
                    <a:pt x="1368" y="882"/>
                    <a:pt x="1368" y="486"/>
                    <a:pt x="112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349050" y="3152300"/>
              <a:ext cx="36500" cy="36500"/>
            </a:xfrm>
            <a:custGeom>
              <a:avLst/>
              <a:gdLst/>
              <a:ahLst/>
              <a:cxnLst/>
              <a:rect l="l" t="t" r="r" b="b"/>
              <a:pathLst>
                <a:path w="1460" h="1460" extrusionOk="0">
                  <a:moveTo>
                    <a:pt x="1217" y="275"/>
                  </a:moveTo>
                  <a:cubicBezTo>
                    <a:pt x="973" y="1"/>
                    <a:pt x="578" y="1"/>
                    <a:pt x="305" y="275"/>
                  </a:cubicBezTo>
                  <a:cubicBezTo>
                    <a:pt x="305" y="275"/>
                    <a:pt x="305" y="275"/>
                    <a:pt x="305" y="275"/>
                  </a:cubicBezTo>
                  <a:cubicBezTo>
                    <a:pt x="274" y="305"/>
                    <a:pt x="274" y="305"/>
                    <a:pt x="274" y="305"/>
                  </a:cubicBezTo>
                  <a:cubicBezTo>
                    <a:pt x="1" y="548"/>
                    <a:pt x="1" y="974"/>
                    <a:pt x="274" y="1217"/>
                  </a:cubicBezTo>
                  <a:cubicBezTo>
                    <a:pt x="518" y="1460"/>
                    <a:pt x="913" y="1460"/>
                    <a:pt x="1156" y="1217"/>
                  </a:cubicBezTo>
                  <a:cubicBezTo>
                    <a:pt x="1186" y="1217"/>
                    <a:pt x="1186" y="1186"/>
                    <a:pt x="1186" y="1186"/>
                  </a:cubicBezTo>
                  <a:cubicBezTo>
                    <a:pt x="1186" y="1186"/>
                    <a:pt x="1217" y="1186"/>
                    <a:pt x="1217" y="1186"/>
                  </a:cubicBezTo>
                  <a:cubicBezTo>
                    <a:pt x="1460" y="913"/>
                    <a:pt x="1460" y="518"/>
                    <a:pt x="1217"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271550" y="3073275"/>
              <a:ext cx="38775" cy="38800"/>
            </a:xfrm>
            <a:custGeom>
              <a:avLst/>
              <a:gdLst/>
              <a:ahLst/>
              <a:cxnLst/>
              <a:rect l="l" t="t" r="r" b="b"/>
              <a:pathLst>
                <a:path w="1551" h="1552" extrusionOk="0">
                  <a:moveTo>
                    <a:pt x="1277" y="274"/>
                  </a:moveTo>
                  <a:cubicBezTo>
                    <a:pt x="1003" y="1"/>
                    <a:pt x="578" y="1"/>
                    <a:pt x="304" y="274"/>
                  </a:cubicBezTo>
                  <a:cubicBezTo>
                    <a:pt x="304" y="274"/>
                    <a:pt x="304" y="305"/>
                    <a:pt x="274" y="305"/>
                  </a:cubicBezTo>
                  <a:cubicBezTo>
                    <a:pt x="274" y="305"/>
                    <a:pt x="274" y="305"/>
                    <a:pt x="274" y="305"/>
                  </a:cubicBezTo>
                  <a:cubicBezTo>
                    <a:pt x="0" y="578"/>
                    <a:pt x="0" y="1004"/>
                    <a:pt x="244" y="1277"/>
                  </a:cubicBezTo>
                  <a:cubicBezTo>
                    <a:pt x="517" y="1551"/>
                    <a:pt x="943" y="1551"/>
                    <a:pt x="1216" y="1308"/>
                  </a:cubicBezTo>
                  <a:cubicBezTo>
                    <a:pt x="1247" y="1277"/>
                    <a:pt x="1247" y="1277"/>
                    <a:pt x="1247" y="1277"/>
                  </a:cubicBezTo>
                  <a:cubicBezTo>
                    <a:pt x="1247" y="1247"/>
                    <a:pt x="1247" y="1247"/>
                    <a:pt x="1277" y="1247"/>
                  </a:cubicBezTo>
                  <a:cubicBezTo>
                    <a:pt x="1551" y="974"/>
                    <a:pt x="1551" y="548"/>
                    <a:pt x="127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193275" y="2994250"/>
              <a:ext cx="41075" cy="41075"/>
            </a:xfrm>
            <a:custGeom>
              <a:avLst/>
              <a:gdLst/>
              <a:ahLst/>
              <a:cxnLst/>
              <a:rect l="l" t="t" r="r" b="b"/>
              <a:pathLst>
                <a:path w="1643" h="1643" extrusionOk="0">
                  <a:moveTo>
                    <a:pt x="1368" y="305"/>
                  </a:moveTo>
                  <a:cubicBezTo>
                    <a:pt x="1065" y="1"/>
                    <a:pt x="609" y="1"/>
                    <a:pt x="335" y="305"/>
                  </a:cubicBezTo>
                  <a:cubicBezTo>
                    <a:pt x="335" y="305"/>
                    <a:pt x="305" y="305"/>
                    <a:pt x="305" y="305"/>
                  </a:cubicBezTo>
                  <a:cubicBezTo>
                    <a:pt x="305" y="335"/>
                    <a:pt x="305" y="335"/>
                    <a:pt x="274" y="335"/>
                  </a:cubicBezTo>
                  <a:cubicBezTo>
                    <a:pt x="1" y="609"/>
                    <a:pt x="1" y="1065"/>
                    <a:pt x="274" y="1369"/>
                  </a:cubicBezTo>
                  <a:cubicBezTo>
                    <a:pt x="578" y="1642"/>
                    <a:pt x="1034" y="1642"/>
                    <a:pt x="1308" y="1369"/>
                  </a:cubicBezTo>
                  <a:cubicBezTo>
                    <a:pt x="1308" y="1369"/>
                    <a:pt x="1308" y="1338"/>
                    <a:pt x="1338" y="1338"/>
                  </a:cubicBezTo>
                  <a:cubicBezTo>
                    <a:pt x="1338" y="1338"/>
                    <a:pt x="1338" y="1338"/>
                    <a:pt x="1338" y="1338"/>
                  </a:cubicBezTo>
                  <a:cubicBezTo>
                    <a:pt x="1642" y="1034"/>
                    <a:pt x="1642" y="578"/>
                    <a:pt x="136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1286775" y="4179675"/>
              <a:ext cx="6850" cy="6875"/>
            </a:xfrm>
            <a:custGeom>
              <a:avLst/>
              <a:gdLst/>
              <a:ahLst/>
              <a:cxnLst/>
              <a:rect l="l" t="t" r="r" b="b"/>
              <a:pathLst>
                <a:path w="274" h="275" extrusionOk="0">
                  <a:moveTo>
                    <a:pt x="213" y="31"/>
                  </a:moveTo>
                  <a:cubicBezTo>
                    <a:pt x="182" y="1"/>
                    <a:pt x="122" y="1"/>
                    <a:pt x="61" y="31"/>
                  </a:cubicBezTo>
                  <a:cubicBezTo>
                    <a:pt x="61" y="31"/>
                    <a:pt x="61" y="62"/>
                    <a:pt x="61" y="62"/>
                  </a:cubicBezTo>
                  <a:cubicBezTo>
                    <a:pt x="61" y="62"/>
                    <a:pt x="30" y="62"/>
                    <a:pt x="30" y="62"/>
                  </a:cubicBezTo>
                  <a:cubicBezTo>
                    <a:pt x="30" y="92"/>
                    <a:pt x="30" y="92"/>
                    <a:pt x="0" y="122"/>
                  </a:cubicBezTo>
                  <a:cubicBezTo>
                    <a:pt x="0" y="153"/>
                    <a:pt x="0" y="183"/>
                    <a:pt x="30" y="244"/>
                  </a:cubicBezTo>
                  <a:cubicBezTo>
                    <a:pt x="61" y="274"/>
                    <a:pt x="91" y="274"/>
                    <a:pt x="152" y="244"/>
                  </a:cubicBezTo>
                  <a:cubicBezTo>
                    <a:pt x="152" y="244"/>
                    <a:pt x="182" y="244"/>
                    <a:pt x="182" y="214"/>
                  </a:cubicBezTo>
                  <a:cubicBezTo>
                    <a:pt x="182" y="214"/>
                    <a:pt x="182" y="214"/>
                    <a:pt x="182" y="214"/>
                  </a:cubicBezTo>
                  <a:cubicBezTo>
                    <a:pt x="213" y="183"/>
                    <a:pt x="213" y="183"/>
                    <a:pt x="213" y="183"/>
                  </a:cubicBezTo>
                  <a:cubicBezTo>
                    <a:pt x="274" y="153"/>
                    <a:pt x="274" y="92"/>
                    <a:pt x="21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1208500" y="4100650"/>
              <a:ext cx="9150" cy="9150"/>
            </a:xfrm>
            <a:custGeom>
              <a:avLst/>
              <a:gdLst/>
              <a:ahLst/>
              <a:cxnLst/>
              <a:rect l="l" t="t" r="r" b="b"/>
              <a:pathLst>
                <a:path w="366" h="366" extrusionOk="0">
                  <a:moveTo>
                    <a:pt x="304" y="61"/>
                  </a:moveTo>
                  <a:cubicBezTo>
                    <a:pt x="243" y="1"/>
                    <a:pt x="152" y="1"/>
                    <a:pt x="92" y="61"/>
                  </a:cubicBezTo>
                  <a:cubicBezTo>
                    <a:pt x="92" y="61"/>
                    <a:pt x="92" y="61"/>
                    <a:pt x="92" y="61"/>
                  </a:cubicBezTo>
                  <a:cubicBezTo>
                    <a:pt x="61" y="92"/>
                    <a:pt x="61" y="92"/>
                    <a:pt x="61" y="92"/>
                  </a:cubicBezTo>
                  <a:cubicBezTo>
                    <a:pt x="31" y="92"/>
                    <a:pt x="31" y="122"/>
                    <a:pt x="31" y="122"/>
                  </a:cubicBezTo>
                  <a:cubicBezTo>
                    <a:pt x="0" y="183"/>
                    <a:pt x="0" y="244"/>
                    <a:pt x="61" y="305"/>
                  </a:cubicBezTo>
                  <a:cubicBezTo>
                    <a:pt x="92" y="365"/>
                    <a:pt x="183" y="365"/>
                    <a:pt x="243" y="305"/>
                  </a:cubicBezTo>
                  <a:cubicBezTo>
                    <a:pt x="243" y="305"/>
                    <a:pt x="243" y="305"/>
                    <a:pt x="274" y="305"/>
                  </a:cubicBezTo>
                  <a:cubicBezTo>
                    <a:pt x="274" y="305"/>
                    <a:pt x="274" y="274"/>
                    <a:pt x="274" y="274"/>
                  </a:cubicBezTo>
                  <a:cubicBezTo>
                    <a:pt x="274" y="274"/>
                    <a:pt x="304" y="274"/>
                    <a:pt x="304" y="274"/>
                  </a:cubicBezTo>
                  <a:cubicBezTo>
                    <a:pt x="365" y="213"/>
                    <a:pt x="365" y="122"/>
                    <a:pt x="30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1130225" y="4021625"/>
              <a:ext cx="11425" cy="11425"/>
            </a:xfrm>
            <a:custGeom>
              <a:avLst/>
              <a:gdLst/>
              <a:ahLst/>
              <a:cxnLst/>
              <a:rect l="l" t="t" r="r" b="b"/>
              <a:pathLst>
                <a:path w="457" h="457" extrusionOk="0">
                  <a:moveTo>
                    <a:pt x="396" y="61"/>
                  </a:moveTo>
                  <a:cubicBezTo>
                    <a:pt x="305" y="1"/>
                    <a:pt x="183" y="1"/>
                    <a:pt x="122" y="61"/>
                  </a:cubicBezTo>
                  <a:cubicBezTo>
                    <a:pt x="122" y="61"/>
                    <a:pt x="122" y="92"/>
                    <a:pt x="122" y="92"/>
                  </a:cubicBezTo>
                  <a:cubicBezTo>
                    <a:pt x="92" y="92"/>
                    <a:pt x="92" y="92"/>
                    <a:pt x="92" y="92"/>
                  </a:cubicBezTo>
                  <a:cubicBezTo>
                    <a:pt x="61" y="122"/>
                    <a:pt x="61" y="122"/>
                    <a:pt x="61" y="122"/>
                  </a:cubicBezTo>
                  <a:cubicBezTo>
                    <a:pt x="1" y="213"/>
                    <a:pt x="1" y="304"/>
                    <a:pt x="92" y="396"/>
                  </a:cubicBezTo>
                  <a:cubicBezTo>
                    <a:pt x="153" y="456"/>
                    <a:pt x="244" y="456"/>
                    <a:pt x="305" y="396"/>
                  </a:cubicBezTo>
                  <a:cubicBezTo>
                    <a:pt x="335" y="396"/>
                    <a:pt x="335" y="396"/>
                    <a:pt x="335" y="365"/>
                  </a:cubicBezTo>
                  <a:cubicBezTo>
                    <a:pt x="365" y="365"/>
                    <a:pt x="365" y="365"/>
                    <a:pt x="365" y="365"/>
                  </a:cubicBezTo>
                  <a:cubicBezTo>
                    <a:pt x="365" y="335"/>
                    <a:pt x="396" y="335"/>
                    <a:pt x="396" y="335"/>
                  </a:cubicBezTo>
                  <a:cubicBezTo>
                    <a:pt x="456" y="274"/>
                    <a:pt x="456" y="153"/>
                    <a:pt x="39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1051950" y="3941825"/>
              <a:ext cx="14475" cy="14475"/>
            </a:xfrm>
            <a:custGeom>
              <a:avLst/>
              <a:gdLst/>
              <a:ahLst/>
              <a:cxnLst/>
              <a:rect l="l" t="t" r="r" b="b"/>
              <a:pathLst>
                <a:path w="579" h="579" extrusionOk="0">
                  <a:moveTo>
                    <a:pt x="487" y="123"/>
                  </a:moveTo>
                  <a:cubicBezTo>
                    <a:pt x="396" y="1"/>
                    <a:pt x="244" y="1"/>
                    <a:pt x="153" y="92"/>
                  </a:cubicBezTo>
                  <a:cubicBezTo>
                    <a:pt x="122" y="123"/>
                    <a:pt x="122" y="123"/>
                    <a:pt x="122" y="123"/>
                  </a:cubicBezTo>
                  <a:cubicBezTo>
                    <a:pt x="122" y="123"/>
                    <a:pt x="122" y="153"/>
                    <a:pt x="92" y="153"/>
                  </a:cubicBezTo>
                  <a:cubicBezTo>
                    <a:pt x="92" y="153"/>
                    <a:pt x="92" y="153"/>
                    <a:pt x="92" y="183"/>
                  </a:cubicBezTo>
                  <a:cubicBezTo>
                    <a:pt x="1" y="275"/>
                    <a:pt x="1" y="396"/>
                    <a:pt x="92" y="487"/>
                  </a:cubicBezTo>
                  <a:cubicBezTo>
                    <a:pt x="183" y="579"/>
                    <a:pt x="305" y="579"/>
                    <a:pt x="396" y="518"/>
                  </a:cubicBezTo>
                  <a:cubicBezTo>
                    <a:pt x="426" y="487"/>
                    <a:pt x="426" y="487"/>
                    <a:pt x="426" y="487"/>
                  </a:cubicBezTo>
                  <a:cubicBezTo>
                    <a:pt x="457" y="487"/>
                    <a:pt x="457" y="457"/>
                    <a:pt x="457" y="457"/>
                  </a:cubicBezTo>
                  <a:cubicBezTo>
                    <a:pt x="457" y="457"/>
                    <a:pt x="457" y="457"/>
                    <a:pt x="487" y="457"/>
                  </a:cubicBezTo>
                  <a:cubicBezTo>
                    <a:pt x="578" y="366"/>
                    <a:pt x="578" y="214"/>
                    <a:pt x="487"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974450" y="3862800"/>
              <a:ext cx="15975" cy="16750"/>
            </a:xfrm>
            <a:custGeom>
              <a:avLst/>
              <a:gdLst/>
              <a:ahLst/>
              <a:cxnLst/>
              <a:rect l="l" t="t" r="r" b="b"/>
              <a:pathLst>
                <a:path w="639" h="670" extrusionOk="0">
                  <a:moveTo>
                    <a:pt x="548" y="122"/>
                  </a:moveTo>
                  <a:cubicBezTo>
                    <a:pt x="426" y="1"/>
                    <a:pt x="244" y="1"/>
                    <a:pt x="152" y="122"/>
                  </a:cubicBezTo>
                  <a:cubicBezTo>
                    <a:pt x="122" y="122"/>
                    <a:pt x="122" y="153"/>
                    <a:pt x="122" y="153"/>
                  </a:cubicBezTo>
                  <a:cubicBezTo>
                    <a:pt x="122" y="153"/>
                    <a:pt x="92" y="153"/>
                    <a:pt x="92" y="153"/>
                  </a:cubicBezTo>
                  <a:cubicBezTo>
                    <a:pt x="92" y="183"/>
                    <a:pt x="92" y="183"/>
                    <a:pt x="92" y="183"/>
                  </a:cubicBezTo>
                  <a:cubicBezTo>
                    <a:pt x="0" y="305"/>
                    <a:pt x="0" y="457"/>
                    <a:pt x="92" y="548"/>
                  </a:cubicBezTo>
                  <a:cubicBezTo>
                    <a:pt x="183" y="670"/>
                    <a:pt x="365" y="670"/>
                    <a:pt x="456" y="578"/>
                  </a:cubicBezTo>
                  <a:cubicBezTo>
                    <a:pt x="456" y="578"/>
                    <a:pt x="487" y="578"/>
                    <a:pt x="487" y="548"/>
                  </a:cubicBezTo>
                  <a:cubicBezTo>
                    <a:pt x="487" y="548"/>
                    <a:pt x="487" y="548"/>
                    <a:pt x="517" y="548"/>
                  </a:cubicBezTo>
                  <a:cubicBezTo>
                    <a:pt x="517" y="518"/>
                    <a:pt x="517" y="518"/>
                    <a:pt x="517" y="518"/>
                  </a:cubicBezTo>
                  <a:cubicBezTo>
                    <a:pt x="639" y="396"/>
                    <a:pt x="639" y="244"/>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896175" y="3783775"/>
              <a:ext cx="19025" cy="19025"/>
            </a:xfrm>
            <a:custGeom>
              <a:avLst/>
              <a:gdLst/>
              <a:ahLst/>
              <a:cxnLst/>
              <a:rect l="l" t="t" r="r" b="b"/>
              <a:pathLst>
                <a:path w="761" h="761" extrusionOk="0">
                  <a:moveTo>
                    <a:pt x="609" y="153"/>
                  </a:moveTo>
                  <a:cubicBezTo>
                    <a:pt x="487" y="1"/>
                    <a:pt x="274" y="1"/>
                    <a:pt x="153" y="122"/>
                  </a:cubicBezTo>
                  <a:cubicBezTo>
                    <a:pt x="153" y="153"/>
                    <a:pt x="153" y="153"/>
                    <a:pt x="153" y="153"/>
                  </a:cubicBezTo>
                  <a:cubicBezTo>
                    <a:pt x="153" y="153"/>
                    <a:pt x="122" y="153"/>
                    <a:pt x="122" y="183"/>
                  </a:cubicBezTo>
                  <a:cubicBezTo>
                    <a:pt x="122" y="183"/>
                    <a:pt x="122" y="183"/>
                    <a:pt x="92" y="213"/>
                  </a:cubicBezTo>
                  <a:cubicBezTo>
                    <a:pt x="1" y="335"/>
                    <a:pt x="1" y="517"/>
                    <a:pt x="122" y="639"/>
                  </a:cubicBezTo>
                  <a:cubicBezTo>
                    <a:pt x="244" y="761"/>
                    <a:pt x="426" y="761"/>
                    <a:pt x="548" y="669"/>
                  </a:cubicBezTo>
                  <a:cubicBezTo>
                    <a:pt x="548" y="639"/>
                    <a:pt x="578" y="639"/>
                    <a:pt x="578" y="639"/>
                  </a:cubicBezTo>
                  <a:cubicBezTo>
                    <a:pt x="578" y="639"/>
                    <a:pt x="578" y="609"/>
                    <a:pt x="578" y="609"/>
                  </a:cubicBezTo>
                  <a:cubicBezTo>
                    <a:pt x="609" y="609"/>
                    <a:pt x="609" y="609"/>
                    <a:pt x="609" y="609"/>
                  </a:cubicBezTo>
                  <a:cubicBezTo>
                    <a:pt x="730" y="457"/>
                    <a:pt x="761" y="274"/>
                    <a:pt x="60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817900" y="3704750"/>
              <a:ext cx="21300" cy="21300"/>
            </a:xfrm>
            <a:custGeom>
              <a:avLst/>
              <a:gdLst/>
              <a:ahLst/>
              <a:cxnLst/>
              <a:rect l="l" t="t" r="r" b="b"/>
              <a:pathLst>
                <a:path w="852" h="852" extrusionOk="0">
                  <a:moveTo>
                    <a:pt x="700" y="153"/>
                  </a:moveTo>
                  <a:cubicBezTo>
                    <a:pt x="578" y="1"/>
                    <a:pt x="335" y="1"/>
                    <a:pt x="183" y="153"/>
                  </a:cubicBezTo>
                  <a:cubicBezTo>
                    <a:pt x="183" y="153"/>
                    <a:pt x="183" y="153"/>
                    <a:pt x="183" y="183"/>
                  </a:cubicBezTo>
                  <a:cubicBezTo>
                    <a:pt x="153" y="183"/>
                    <a:pt x="153" y="183"/>
                    <a:pt x="153" y="183"/>
                  </a:cubicBezTo>
                  <a:cubicBezTo>
                    <a:pt x="153" y="213"/>
                    <a:pt x="123" y="213"/>
                    <a:pt x="123" y="213"/>
                  </a:cubicBezTo>
                  <a:cubicBezTo>
                    <a:pt x="1" y="365"/>
                    <a:pt x="1" y="578"/>
                    <a:pt x="153" y="700"/>
                  </a:cubicBezTo>
                  <a:cubicBezTo>
                    <a:pt x="274" y="852"/>
                    <a:pt x="487" y="852"/>
                    <a:pt x="639" y="730"/>
                  </a:cubicBezTo>
                  <a:cubicBezTo>
                    <a:pt x="639" y="730"/>
                    <a:pt x="639" y="730"/>
                    <a:pt x="670" y="700"/>
                  </a:cubicBezTo>
                  <a:cubicBezTo>
                    <a:pt x="670" y="700"/>
                    <a:pt x="670" y="700"/>
                    <a:pt x="670" y="700"/>
                  </a:cubicBezTo>
                  <a:cubicBezTo>
                    <a:pt x="700" y="669"/>
                    <a:pt x="700" y="669"/>
                    <a:pt x="700" y="669"/>
                  </a:cubicBezTo>
                  <a:cubicBezTo>
                    <a:pt x="852" y="517"/>
                    <a:pt x="852" y="305"/>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739650" y="3625725"/>
              <a:ext cx="23575" cy="23575"/>
            </a:xfrm>
            <a:custGeom>
              <a:avLst/>
              <a:gdLst/>
              <a:ahLst/>
              <a:cxnLst/>
              <a:rect l="l" t="t" r="r" b="b"/>
              <a:pathLst>
                <a:path w="943" h="943" extrusionOk="0">
                  <a:moveTo>
                    <a:pt x="790" y="183"/>
                  </a:moveTo>
                  <a:cubicBezTo>
                    <a:pt x="638" y="0"/>
                    <a:pt x="365" y="0"/>
                    <a:pt x="213" y="152"/>
                  </a:cubicBezTo>
                  <a:cubicBezTo>
                    <a:pt x="213" y="183"/>
                    <a:pt x="213" y="183"/>
                    <a:pt x="183" y="183"/>
                  </a:cubicBezTo>
                  <a:cubicBezTo>
                    <a:pt x="183" y="183"/>
                    <a:pt x="183" y="183"/>
                    <a:pt x="183" y="213"/>
                  </a:cubicBezTo>
                  <a:cubicBezTo>
                    <a:pt x="152" y="213"/>
                    <a:pt x="152" y="213"/>
                    <a:pt x="152" y="244"/>
                  </a:cubicBezTo>
                  <a:cubicBezTo>
                    <a:pt x="0" y="396"/>
                    <a:pt x="0" y="639"/>
                    <a:pt x="152" y="791"/>
                  </a:cubicBezTo>
                  <a:cubicBezTo>
                    <a:pt x="304" y="943"/>
                    <a:pt x="547" y="943"/>
                    <a:pt x="730" y="821"/>
                  </a:cubicBezTo>
                  <a:cubicBezTo>
                    <a:pt x="730" y="791"/>
                    <a:pt x="730" y="791"/>
                    <a:pt x="760" y="791"/>
                  </a:cubicBezTo>
                  <a:cubicBezTo>
                    <a:pt x="760" y="791"/>
                    <a:pt x="760" y="760"/>
                    <a:pt x="760" y="760"/>
                  </a:cubicBezTo>
                  <a:cubicBezTo>
                    <a:pt x="760" y="760"/>
                    <a:pt x="790" y="760"/>
                    <a:pt x="790" y="760"/>
                  </a:cubicBezTo>
                  <a:cubicBezTo>
                    <a:pt x="942" y="578"/>
                    <a:pt x="942" y="335"/>
                    <a:pt x="790"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662125" y="3546700"/>
              <a:ext cx="25875" cy="25850"/>
            </a:xfrm>
            <a:custGeom>
              <a:avLst/>
              <a:gdLst/>
              <a:ahLst/>
              <a:cxnLst/>
              <a:rect l="l" t="t" r="r" b="b"/>
              <a:pathLst>
                <a:path w="1035" h="1034" extrusionOk="0">
                  <a:moveTo>
                    <a:pt x="852" y="183"/>
                  </a:moveTo>
                  <a:cubicBezTo>
                    <a:pt x="670" y="0"/>
                    <a:pt x="396" y="0"/>
                    <a:pt x="214" y="183"/>
                  </a:cubicBezTo>
                  <a:cubicBezTo>
                    <a:pt x="214" y="183"/>
                    <a:pt x="214" y="183"/>
                    <a:pt x="183" y="213"/>
                  </a:cubicBezTo>
                  <a:cubicBezTo>
                    <a:pt x="183" y="213"/>
                    <a:pt x="183" y="213"/>
                    <a:pt x="153" y="213"/>
                  </a:cubicBezTo>
                  <a:cubicBezTo>
                    <a:pt x="153" y="213"/>
                    <a:pt x="153" y="243"/>
                    <a:pt x="153" y="243"/>
                  </a:cubicBezTo>
                  <a:cubicBezTo>
                    <a:pt x="1" y="426"/>
                    <a:pt x="1" y="699"/>
                    <a:pt x="153" y="851"/>
                  </a:cubicBezTo>
                  <a:cubicBezTo>
                    <a:pt x="335" y="1034"/>
                    <a:pt x="609" y="1034"/>
                    <a:pt x="761" y="882"/>
                  </a:cubicBezTo>
                  <a:cubicBezTo>
                    <a:pt x="791" y="882"/>
                    <a:pt x="791" y="882"/>
                    <a:pt x="791" y="851"/>
                  </a:cubicBezTo>
                  <a:cubicBezTo>
                    <a:pt x="821" y="851"/>
                    <a:pt x="821" y="851"/>
                    <a:pt x="821" y="851"/>
                  </a:cubicBezTo>
                  <a:cubicBezTo>
                    <a:pt x="821" y="821"/>
                    <a:pt x="821" y="821"/>
                    <a:pt x="852" y="821"/>
                  </a:cubicBezTo>
                  <a:cubicBezTo>
                    <a:pt x="1034" y="63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583875" y="3467675"/>
              <a:ext cx="28125" cy="28125"/>
            </a:xfrm>
            <a:custGeom>
              <a:avLst/>
              <a:gdLst/>
              <a:ahLst/>
              <a:cxnLst/>
              <a:rect l="l" t="t" r="r" b="b"/>
              <a:pathLst>
                <a:path w="1125" h="1125" extrusionOk="0">
                  <a:moveTo>
                    <a:pt x="942" y="213"/>
                  </a:moveTo>
                  <a:cubicBezTo>
                    <a:pt x="730" y="0"/>
                    <a:pt x="426" y="0"/>
                    <a:pt x="243" y="183"/>
                  </a:cubicBezTo>
                  <a:cubicBezTo>
                    <a:pt x="213" y="213"/>
                    <a:pt x="213" y="213"/>
                    <a:pt x="213" y="213"/>
                  </a:cubicBezTo>
                  <a:cubicBezTo>
                    <a:pt x="213" y="213"/>
                    <a:pt x="213" y="243"/>
                    <a:pt x="182" y="243"/>
                  </a:cubicBezTo>
                  <a:cubicBezTo>
                    <a:pt x="182" y="243"/>
                    <a:pt x="182" y="243"/>
                    <a:pt x="182" y="274"/>
                  </a:cubicBezTo>
                  <a:cubicBezTo>
                    <a:pt x="0" y="456"/>
                    <a:pt x="0" y="760"/>
                    <a:pt x="182" y="942"/>
                  </a:cubicBezTo>
                  <a:cubicBezTo>
                    <a:pt x="365" y="1125"/>
                    <a:pt x="669" y="1125"/>
                    <a:pt x="851" y="942"/>
                  </a:cubicBezTo>
                  <a:cubicBezTo>
                    <a:pt x="851" y="942"/>
                    <a:pt x="882" y="942"/>
                    <a:pt x="882" y="942"/>
                  </a:cubicBezTo>
                  <a:cubicBezTo>
                    <a:pt x="882" y="942"/>
                    <a:pt x="882" y="912"/>
                    <a:pt x="912" y="912"/>
                  </a:cubicBezTo>
                  <a:cubicBezTo>
                    <a:pt x="912" y="912"/>
                    <a:pt x="912" y="912"/>
                    <a:pt x="942" y="912"/>
                  </a:cubicBezTo>
                  <a:cubicBezTo>
                    <a:pt x="1125" y="699"/>
                    <a:pt x="1125" y="395"/>
                    <a:pt x="94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505600" y="3388650"/>
              <a:ext cx="30425" cy="30400"/>
            </a:xfrm>
            <a:custGeom>
              <a:avLst/>
              <a:gdLst/>
              <a:ahLst/>
              <a:cxnLst/>
              <a:rect l="l" t="t" r="r" b="b"/>
              <a:pathLst>
                <a:path w="1217" h="1216" extrusionOk="0">
                  <a:moveTo>
                    <a:pt x="1003" y="213"/>
                  </a:moveTo>
                  <a:cubicBezTo>
                    <a:pt x="791" y="0"/>
                    <a:pt x="456" y="0"/>
                    <a:pt x="243" y="213"/>
                  </a:cubicBezTo>
                  <a:cubicBezTo>
                    <a:pt x="243" y="213"/>
                    <a:pt x="243" y="213"/>
                    <a:pt x="243" y="243"/>
                  </a:cubicBezTo>
                  <a:cubicBezTo>
                    <a:pt x="243" y="243"/>
                    <a:pt x="213" y="243"/>
                    <a:pt x="213" y="243"/>
                  </a:cubicBezTo>
                  <a:cubicBezTo>
                    <a:pt x="213" y="243"/>
                    <a:pt x="213" y="274"/>
                    <a:pt x="183" y="274"/>
                  </a:cubicBezTo>
                  <a:cubicBezTo>
                    <a:pt x="0" y="486"/>
                    <a:pt x="0" y="821"/>
                    <a:pt x="213" y="1003"/>
                  </a:cubicBezTo>
                  <a:cubicBezTo>
                    <a:pt x="395" y="1216"/>
                    <a:pt x="730" y="1216"/>
                    <a:pt x="943" y="1033"/>
                  </a:cubicBezTo>
                  <a:cubicBezTo>
                    <a:pt x="943" y="1033"/>
                    <a:pt x="973" y="1033"/>
                    <a:pt x="973" y="1003"/>
                  </a:cubicBezTo>
                  <a:cubicBezTo>
                    <a:pt x="973" y="1003"/>
                    <a:pt x="973" y="1003"/>
                    <a:pt x="973" y="1003"/>
                  </a:cubicBezTo>
                  <a:cubicBezTo>
                    <a:pt x="1003" y="973"/>
                    <a:pt x="1003" y="973"/>
                    <a:pt x="1003" y="973"/>
                  </a:cubicBezTo>
                  <a:cubicBezTo>
                    <a:pt x="1216" y="760"/>
                    <a:pt x="1216" y="426"/>
                    <a:pt x="100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427325" y="3309600"/>
              <a:ext cx="33450" cy="32700"/>
            </a:xfrm>
            <a:custGeom>
              <a:avLst/>
              <a:gdLst/>
              <a:ahLst/>
              <a:cxnLst/>
              <a:rect l="l" t="t" r="r" b="b"/>
              <a:pathLst>
                <a:path w="1338" h="1308" extrusionOk="0">
                  <a:moveTo>
                    <a:pt x="1095" y="244"/>
                  </a:moveTo>
                  <a:cubicBezTo>
                    <a:pt x="882" y="1"/>
                    <a:pt x="517" y="1"/>
                    <a:pt x="274" y="214"/>
                  </a:cubicBezTo>
                  <a:cubicBezTo>
                    <a:pt x="274" y="244"/>
                    <a:pt x="274" y="244"/>
                    <a:pt x="274" y="244"/>
                  </a:cubicBezTo>
                  <a:cubicBezTo>
                    <a:pt x="274" y="244"/>
                    <a:pt x="244" y="244"/>
                    <a:pt x="244" y="274"/>
                  </a:cubicBezTo>
                  <a:cubicBezTo>
                    <a:pt x="244" y="274"/>
                    <a:pt x="244" y="274"/>
                    <a:pt x="213" y="305"/>
                  </a:cubicBezTo>
                  <a:cubicBezTo>
                    <a:pt x="31" y="518"/>
                    <a:pt x="1" y="852"/>
                    <a:pt x="244" y="1095"/>
                  </a:cubicBezTo>
                  <a:cubicBezTo>
                    <a:pt x="456" y="1308"/>
                    <a:pt x="791" y="1308"/>
                    <a:pt x="1034" y="1095"/>
                  </a:cubicBezTo>
                  <a:cubicBezTo>
                    <a:pt x="1034" y="1095"/>
                    <a:pt x="1034" y="1095"/>
                    <a:pt x="1064" y="1095"/>
                  </a:cubicBezTo>
                  <a:cubicBezTo>
                    <a:pt x="1064" y="1065"/>
                    <a:pt x="1064" y="1065"/>
                    <a:pt x="1064" y="1065"/>
                  </a:cubicBezTo>
                  <a:cubicBezTo>
                    <a:pt x="1064" y="1065"/>
                    <a:pt x="1095" y="1065"/>
                    <a:pt x="1095" y="1034"/>
                  </a:cubicBezTo>
                  <a:cubicBezTo>
                    <a:pt x="1338" y="822"/>
                    <a:pt x="1338" y="45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
            <p:cNvSpPr/>
            <p:nvPr/>
          </p:nvSpPr>
          <p:spPr>
            <a:xfrm>
              <a:off x="349825" y="3230575"/>
              <a:ext cx="34975" cy="34975"/>
            </a:xfrm>
            <a:custGeom>
              <a:avLst/>
              <a:gdLst/>
              <a:ahLst/>
              <a:cxnLst/>
              <a:rect l="l" t="t" r="r" b="b"/>
              <a:pathLst>
                <a:path w="1399" h="1399" extrusionOk="0">
                  <a:moveTo>
                    <a:pt x="1155" y="244"/>
                  </a:moveTo>
                  <a:cubicBezTo>
                    <a:pt x="912" y="1"/>
                    <a:pt x="517" y="1"/>
                    <a:pt x="274" y="244"/>
                  </a:cubicBezTo>
                  <a:cubicBezTo>
                    <a:pt x="274" y="244"/>
                    <a:pt x="274" y="244"/>
                    <a:pt x="274" y="274"/>
                  </a:cubicBezTo>
                  <a:cubicBezTo>
                    <a:pt x="243" y="274"/>
                    <a:pt x="243" y="274"/>
                    <a:pt x="243" y="274"/>
                  </a:cubicBezTo>
                  <a:cubicBezTo>
                    <a:pt x="213" y="274"/>
                    <a:pt x="213" y="305"/>
                    <a:pt x="213" y="305"/>
                  </a:cubicBezTo>
                  <a:cubicBezTo>
                    <a:pt x="0" y="548"/>
                    <a:pt x="0" y="913"/>
                    <a:pt x="243" y="1156"/>
                  </a:cubicBezTo>
                  <a:cubicBezTo>
                    <a:pt x="456" y="1399"/>
                    <a:pt x="851" y="1399"/>
                    <a:pt x="1094" y="1186"/>
                  </a:cubicBezTo>
                  <a:cubicBezTo>
                    <a:pt x="1094" y="1186"/>
                    <a:pt x="1094" y="1186"/>
                    <a:pt x="1125" y="1156"/>
                  </a:cubicBezTo>
                  <a:cubicBezTo>
                    <a:pt x="1125" y="1156"/>
                    <a:pt x="1125" y="1156"/>
                    <a:pt x="1125" y="1156"/>
                  </a:cubicBezTo>
                  <a:cubicBezTo>
                    <a:pt x="1125" y="1125"/>
                    <a:pt x="1155" y="1125"/>
                    <a:pt x="1155" y="1125"/>
                  </a:cubicBezTo>
                  <a:cubicBezTo>
                    <a:pt x="1398" y="882"/>
                    <a:pt x="1398" y="487"/>
                    <a:pt x="115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
            <p:cNvSpPr/>
            <p:nvPr/>
          </p:nvSpPr>
          <p:spPr>
            <a:xfrm>
              <a:off x="271550" y="3151550"/>
              <a:ext cx="37250" cy="37250"/>
            </a:xfrm>
            <a:custGeom>
              <a:avLst/>
              <a:gdLst/>
              <a:ahLst/>
              <a:cxnLst/>
              <a:rect l="l" t="t" r="r" b="b"/>
              <a:pathLst>
                <a:path w="1490" h="1490" extrusionOk="0">
                  <a:moveTo>
                    <a:pt x="1247" y="244"/>
                  </a:moveTo>
                  <a:cubicBezTo>
                    <a:pt x="973" y="1"/>
                    <a:pt x="578" y="1"/>
                    <a:pt x="304" y="244"/>
                  </a:cubicBezTo>
                  <a:cubicBezTo>
                    <a:pt x="304" y="274"/>
                    <a:pt x="304" y="274"/>
                    <a:pt x="274" y="274"/>
                  </a:cubicBezTo>
                  <a:cubicBezTo>
                    <a:pt x="274" y="274"/>
                    <a:pt x="274" y="274"/>
                    <a:pt x="274" y="305"/>
                  </a:cubicBezTo>
                  <a:cubicBezTo>
                    <a:pt x="244" y="305"/>
                    <a:pt x="244" y="305"/>
                    <a:pt x="244" y="335"/>
                  </a:cubicBezTo>
                  <a:cubicBezTo>
                    <a:pt x="0" y="578"/>
                    <a:pt x="0" y="973"/>
                    <a:pt x="244" y="1247"/>
                  </a:cubicBezTo>
                  <a:cubicBezTo>
                    <a:pt x="517" y="1490"/>
                    <a:pt x="912" y="1490"/>
                    <a:pt x="1155" y="1247"/>
                  </a:cubicBezTo>
                  <a:cubicBezTo>
                    <a:pt x="1186" y="1247"/>
                    <a:pt x="1186" y="1247"/>
                    <a:pt x="1186" y="1247"/>
                  </a:cubicBezTo>
                  <a:cubicBezTo>
                    <a:pt x="1186" y="1216"/>
                    <a:pt x="1216" y="1216"/>
                    <a:pt x="1216" y="1216"/>
                  </a:cubicBezTo>
                  <a:cubicBezTo>
                    <a:pt x="1216" y="1216"/>
                    <a:pt x="1216" y="1216"/>
                    <a:pt x="1247" y="1186"/>
                  </a:cubicBezTo>
                  <a:cubicBezTo>
                    <a:pt x="1490" y="943"/>
                    <a:pt x="1490" y="517"/>
                    <a:pt x="12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193275" y="3072525"/>
              <a:ext cx="40300" cy="39550"/>
            </a:xfrm>
            <a:custGeom>
              <a:avLst/>
              <a:gdLst/>
              <a:ahLst/>
              <a:cxnLst/>
              <a:rect l="l" t="t" r="r" b="b"/>
              <a:pathLst>
                <a:path w="1612" h="1582" extrusionOk="0">
                  <a:moveTo>
                    <a:pt x="1338" y="274"/>
                  </a:moveTo>
                  <a:cubicBezTo>
                    <a:pt x="1065" y="0"/>
                    <a:pt x="609" y="0"/>
                    <a:pt x="335" y="274"/>
                  </a:cubicBezTo>
                  <a:cubicBezTo>
                    <a:pt x="305" y="274"/>
                    <a:pt x="305" y="274"/>
                    <a:pt x="305" y="274"/>
                  </a:cubicBezTo>
                  <a:cubicBezTo>
                    <a:pt x="305" y="304"/>
                    <a:pt x="305" y="304"/>
                    <a:pt x="274" y="304"/>
                  </a:cubicBezTo>
                  <a:cubicBezTo>
                    <a:pt x="274" y="304"/>
                    <a:pt x="274" y="335"/>
                    <a:pt x="274" y="335"/>
                  </a:cubicBezTo>
                  <a:cubicBezTo>
                    <a:pt x="1" y="608"/>
                    <a:pt x="1" y="1034"/>
                    <a:pt x="274" y="1307"/>
                  </a:cubicBezTo>
                  <a:cubicBezTo>
                    <a:pt x="548" y="1581"/>
                    <a:pt x="973" y="1581"/>
                    <a:pt x="1247" y="1338"/>
                  </a:cubicBezTo>
                  <a:cubicBezTo>
                    <a:pt x="1247" y="1338"/>
                    <a:pt x="1277" y="1307"/>
                    <a:pt x="1277" y="1307"/>
                  </a:cubicBezTo>
                  <a:cubicBezTo>
                    <a:pt x="1277" y="1307"/>
                    <a:pt x="1277" y="1307"/>
                    <a:pt x="1308" y="1277"/>
                  </a:cubicBezTo>
                  <a:cubicBezTo>
                    <a:pt x="1308" y="1277"/>
                    <a:pt x="1308" y="1277"/>
                    <a:pt x="1308" y="1277"/>
                  </a:cubicBezTo>
                  <a:cubicBezTo>
                    <a:pt x="1612" y="1004"/>
                    <a:pt x="1612" y="548"/>
                    <a:pt x="13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1208500" y="4178175"/>
              <a:ext cx="8375" cy="8375"/>
            </a:xfrm>
            <a:custGeom>
              <a:avLst/>
              <a:gdLst/>
              <a:ahLst/>
              <a:cxnLst/>
              <a:rect l="l" t="t" r="r" b="b"/>
              <a:pathLst>
                <a:path w="335" h="335" extrusionOk="0">
                  <a:moveTo>
                    <a:pt x="274" y="61"/>
                  </a:moveTo>
                  <a:cubicBezTo>
                    <a:pt x="213" y="0"/>
                    <a:pt x="152" y="0"/>
                    <a:pt x="92" y="61"/>
                  </a:cubicBezTo>
                  <a:cubicBezTo>
                    <a:pt x="92" y="61"/>
                    <a:pt x="92" y="91"/>
                    <a:pt x="92" y="91"/>
                  </a:cubicBezTo>
                  <a:cubicBezTo>
                    <a:pt x="61" y="91"/>
                    <a:pt x="61" y="91"/>
                    <a:pt x="61" y="91"/>
                  </a:cubicBezTo>
                  <a:cubicBezTo>
                    <a:pt x="0" y="152"/>
                    <a:pt x="0" y="243"/>
                    <a:pt x="61" y="274"/>
                  </a:cubicBezTo>
                  <a:cubicBezTo>
                    <a:pt x="92" y="334"/>
                    <a:pt x="183" y="334"/>
                    <a:pt x="243" y="274"/>
                  </a:cubicBezTo>
                  <a:cubicBezTo>
                    <a:pt x="243" y="274"/>
                    <a:pt x="243" y="274"/>
                    <a:pt x="243" y="243"/>
                  </a:cubicBezTo>
                  <a:cubicBezTo>
                    <a:pt x="243" y="243"/>
                    <a:pt x="274" y="243"/>
                    <a:pt x="274" y="243"/>
                  </a:cubicBezTo>
                  <a:cubicBezTo>
                    <a:pt x="335" y="182"/>
                    <a:pt x="335"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1130225" y="4099125"/>
              <a:ext cx="10675" cy="10675"/>
            </a:xfrm>
            <a:custGeom>
              <a:avLst/>
              <a:gdLst/>
              <a:ahLst/>
              <a:cxnLst/>
              <a:rect l="l" t="t" r="r" b="b"/>
              <a:pathLst>
                <a:path w="427" h="427" extrusionOk="0">
                  <a:moveTo>
                    <a:pt x="365" y="62"/>
                  </a:moveTo>
                  <a:cubicBezTo>
                    <a:pt x="305" y="1"/>
                    <a:pt x="183" y="1"/>
                    <a:pt x="122" y="62"/>
                  </a:cubicBezTo>
                  <a:cubicBezTo>
                    <a:pt x="122" y="92"/>
                    <a:pt x="122" y="92"/>
                    <a:pt x="92" y="92"/>
                  </a:cubicBezTo>
                  <a:cubicBezTo>
                    <a:pt x="92" y="122"/>
                    <a:pt x="92" y="122"/>
                    <a:pt x="61" y="122"/>
                  </a:cubicBezTo>
                  <a:cubicBezTo>
                    <a:pt x="1" y="183"/>
                    <a:pt x="1" y="305"/>
                    <a:pt x="61" y="366"/>
                  </a:cubicBezTo>
                  <a:cubicBezTo>
                    <a:pt x="153" y="426"/>
                    <a:pt x="244" y="426"/>
                    <a:pt x="305" y="366"/>
                  </a:cubicBezTo>
                  <a:cubicBezTo>
                    <a:pt x="335" y="366"/>
                    <a:pt x="335" y="335"/>
                    <a:pt x="335" y="335"/>
                  </a:cubicBezTo>
                  <a:cubicBezTo>
                    <a:pt x="335" y="335"/>
                    <a:pt x="365" y="335"/>
                    <a:pt x="365" y="335"/>
                  </a:cubicBezTo>
                  <a:cubicBezTo>
                    <a:pt x="426" y="244"/>
                    <a:pt x="426" y="153"/>
                    <a:pt x="36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1051950" y="4020100"/>
              <a:ext cx="12950" cy="12950"/>
            </a:xfrm>
            <a:custGeom>
              <a:avLst/>
              <a:gdLst/>
              <a:ahLst/>
              <a:cxnLst/>
              <a:rect l="l" t="t" r="r" b="b"/>
              <a:pathLst>
                <a:path w="518" h="518" extrusionOk="0">
                  <a:moveTo>
                    <a:pt x="457" y="92"/>
                  </a:moveTo>
                  <a:cubicBezTo>
                    <a:pt x="366" y="1"/>
                    <a:pt x="214" y="1"/>
                    <a:pt x="153" y="92"/>
                  </a:cubicBezTo>
                  <a:cubicBezTo>
                    <a:pt x="122" y="92"/>
                    <a:pt x="122" y="92"/>
                    <a:pt x="122" y="122"/>
                  </a:cubicBezTo>
                  <a:cubicBezTo>
                    <a:pt x="122" y="122"/>
                    <a:pt x="92" y="122"/>
                    <a:pt x="92" y="122"/>
                  </a:cubicBezTo>
                  <a:cubicBezTo>
                    <a:pt x="1" y="214"/>
                    <a:pt x="1" y="335"/>
                    <a:pt x="92" y="426"/>
                  </a:cubicBezTo>
                  <a:cubicBezTo>
                    <a:pt x="183" y="517"/>
                    <a:pt x="305" y="517"/>
                    <a:pt x="396" y="426"/>
                  </a:cubicBezTo>
                  <a:cubicBezTo>
                    <a:pt x="396" y="426"/>
                    <a:pt x="426" y="426"/>
                    <a:pt x="426" y="426"/>
                  </a:cubicBezTo>
                  <a:cubicBezTo>
                    <a:pt x="426" y="396"/>
                    <a:pt x="426" y="396"/>
                    <a:pt x="457" y="396"/>
                  </a:cubicBezTo>
                  <a:cubicBezTo>
                    <a:pt x="518" y="305"/>
                    <a:pt x="518"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974450" y="3941075"/>
              <a:ext cx="15225" cy="15225"/>
            </a:xfrm>
            <a:custGeom>
              <a:avLst/>
              <a:gdLst/>
              <a:ahLst/>
              <a:cxnLst/>
              <a:rect l="l" t="t" r="r" b="b"/>
              <a:pathLst>
                <a:path w="609" h="609" extrusionOk="0">
                  <a:moveTo>
                    <a:pt x="517" y="92"/>
                  </a:moveTo>
                  <a:cubicBezTo>
                    <a:pt x="396" y="1"/>
                    <a:pt x="244" y="1"/>
                    <a:pt x="122" y="92"/>
                  </a:cubicBezTo>
                  <a:cubicBezTo>
                    <a:pt x="122" y="122"/>
                    <a:pt x="122" y="122"/>
                    <a:pt x="122" y="122"/>
                  </a:cubicBezTo>
                  <a:cubicBezTo>
                    <a:pt x="122" y="122"/>
                    <a:pt x="92" y="122"/>
                    <a:pt x="92" y="153"/>
                  </a:cubicBezTo>
                  <a:cubicBezTo>
                    <a:pt x="0" y="244"/>
                    <a:pt x="0" y="396"/>
                    <a:pt x="92" y="517"/>
                  </a:cubicBezTo>
                  <a:cubicBezTo>
                    <a:pt x="183" y="609"/>
                    <a:pt x="365" y="609"/>
                    <a:pt x="456" y="517"/>
                  </a:cubicBezTo>
                  <a:cubicBezTo>
                    <a:pt x="456" y="517"/>
                    <a:pt x="456" y="487"/>
                    <a:pt x="487" y="487"/>
                  </a:cubicBezTo>
                  <a:cubicBezTo>
                    <a:pt x="487" y="487"/>
                    <a:pt x="487" y="487"/>
                    <a:pt x="487" y="457"/>
                  </a:cubicBezTo>
                  <a:cubicBezTo>
                    <a:pt x="608" y="365"/>
                    <a:pt x="608" y="21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896175" y="3862050"/>
              <a:ext cx="17500" cy="17500"/>
            </a:xfrm>
            <a:custGeom>
              <a:avLst/>
              <a:gdLst/>
              <a:ahLst/>
              <a:cxnLst/>
              <a:rect l="l" t="t" r="r" b="b"/>
              <a:pathLst>
                <a:path w="700" h="700" extrusionOk="0">
                  <a:moveTo>
                    <a:pt x="578" y="122"/>
                  </a:moveTo>
                  <a:cubicBezTo>
                    <a:pt x="457" y="0"/>
                    <a:pt x="274" y="0"/>
                    <a:pt x="153" y="122"/>
                  </a:cubicBezTo>
                  <a:cubicBezTo>
                    <a:pt x="153" y="122"/>
                    <a:pt x="153" y="122"/>
                    <a:pt x="153" y="152"/>
                  </a:cubicBezTo>
                  <a:cubicBezTo>
                    <a:pt x="122" y="152"/>
                    <a:pt x="122" y="152"/>
                    <a:pt x="122" y="152"/>
                  </a:cubicBezTo>
                  <a:cubicBezTo>
                    <a:pt x="1" y="274"/>
                    <a:pt x="1" y="456"/>
                    <a:pt x="122" y="578"/>
                  </a:cubicBezTo>
                  <a:cubicBezTo>
                    <a:pt x="244" y="700"/>
                    <a:pt x="426" y="700"/>
                    <a:pt x="548" y="578"/>
                  </a:cubicBezTo>
                  <a:cubicBezTo>
                    <a:pt x="548" y="578"/>
                    <a:pt x="548" y="578"/>
                    <a:pt x="548" y="578"/>
                  </a:cubicBezTo>
                  <a:cubicBezTo>
                    <a:pt x="578" y="548"/>
                    <a:pt x="578" y="548"/>
                    <a:pt x="578" y="548"/>
                  </a:cubicBezTo>
                  <a:cubicBezTo>
                    <a:pt x="700" y="426"/>
                    <a:pt x="700"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817900" y="3783025"/>
              <a:ext cx="20550" cy="19775"/>
            </a:xfrm>
            <a:custGeom>
              <a:avLst/>
              <a:gdLst/>
              <a:ahLst/>
              <a:cxnLst/>
              <a:rect l="l" t="t" r="r" b="b"/>
              <a:pathLst>
                <a:path w="822" h="791" extrusionOk="0">
                  <a:moveTo>
                    <a:pt x="670" y="122"/>
                  </a:moveTo>
                  <a:cubicBezTo>
                    <a:pt x="548" y="0"/>
                    <a:pt x="335" y="0"/>
                    <a:pt x="183" y="122"/>
                  </a:cubicBezTo>
                  <a:cubicBezTo>
                    <a:pt x="183" y="152"/>
                    <a:pt x="183" y="152"/>
                    <a:pt x="183" y="152"/>
                  </a:cubicBezTo>
                  <a:cubicBezTo>
                    <a:pt x="153" y="152"/>
                    <a:pt x="153" y="152"/>
                    <a:pt x="153" y="183"/>
                  </a:cubicBezTo>
                  <a:cubicBezTo>
                    <a:pt x="1" y="304"/>
                    <a:pt x="1" y="517"/>
                    <a:pt x="153" y="669"/>
                  </a:cubicBezTo>
                  <a:cubicBezTo>
                    <a:pt x="274" y="791"/>
                    <a:pt x="487" y="791"/>
                    <a:pt x="639" y="669"/>
                  </a:cubicBezTo>
                  <a:cubicBezTo>
                    <a:pt x="639" y="669"/>
                    <a:pt x="639" y="639"/>
                    <a:pt x="639" y="639"/>
                  </a:cubicBezTo>
                  <a:cubicBezTo>
                    <a:pt x="639" y="639"/>
                    <a:pt x="670" y="639"/>
                    <a:pt x="670" y="608"/>
                  </a:cubicBezTo>
                  <a:cubicBezTo>
                    <a:pt x="791" y="487"/>
                    <a:pt x="822" y="274"/>
                    <a:pt x="670"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739650" y="3704000"/>
              <a:ext cx="22825" cy="22050"/>
            </a:xfrm>
            <a:custGeom>
              <a:avLst/>
              <a:gdLst/>
              <a:ahLst/>
              <a:cxnLst/>
              <a:rect l="l" t="t" r="r" b="b"/>
              <a:pathLst>
                <a:path w="913" h="882" extrusionOk="0">
                  <a:moveTo>
                    <a:pt x="760" y="152"/>
                  </a:moveTo>
                  <a:cubicBezTo>
                    <a:pt x="608" y="0"/>
                    <a:pt x="365" y="0"/>
                    <a:pt x="213" y="152"/>
                  </a:cubicBezTo>
                  <a:cubicBezTo>
                    <a:pt x="213" y="152"/>
                    <a:pt x="213" y="152"/>
                    <a:pt x="183" y="183"/>
                  </a:cubicBezTo>
                  <a:cubicBezTo>
                    <a:pt x="183" y="183"/>
                    <a:pt x="183" y="183"/>
                    <a:pt x="152" y="183"/>
                  </a:cubicBezTo>
                  <a:cubicBezTo>
                    <a:pt x="0" y="335"/>
                    <a:pt x="0" y="578"/>
                    <a:pt x="152" y="730"/>
                  </a:cubicBezTo>
                  <a:cubicBezTo>
                    <a:pt x="304" y="882"/>
                    <a:pt x="547" y="882"/>
                    <a:pt x="699" y="730"/>
                  </a:cubicBezTo>
                  <a:cubicBezTo>
                    <a:pt x="730" y="730"/>
                    <a:pt x="730" y="730"/>
                    <a:pt x="730" y="699"/>
                  </a:cubicBezTo>
                  <a:cubicBezTo>
                    <a:pt x="730" y="699"/>
                    <a:pt x="760" y="699"/>
                    <a:pt x="760" y="699"/>
                  </a:cubicBezTo>
                  <a:cubicBezTo>
                    <a:pt x="912" y="547"/>
                    <a:pt x="912" y="304"/>
                    <a:pt x="76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662125" y="3624975"/>
              <a:ext cx="24350" cy="24325"/>
            </a:xfrm>
            <a:custGeom>
              <a:avLst/>
              <a:gdLst/>
              <a:ahLst/>
              <a:cxnLst/>
              <a:rect l="l" t="t" r="r" b="b"/>
              <a:pathLst>
                <a:path w="974" h="973" extrusionOk="0">
                  <a:moveTo>
                    <a:pt x="821" y="152"/>
                  </a:moveTo>
                  <a:cubicBezTo>
                    <a:pt x="639" y="0"/>
                    <a:pt x="366" y="0"/>
                    <a:pt x="214" y="152"/>
                  </a:cubicBezTo>
                  <a:cubicBezTo>
                    <a:pt x="183" y="152"/>
                    <a:pt x="183" y="182"/>
                    <a:pt x="183" y="182"/>
                  </a:cubicBezTo>
                  <a:cubicBezTo>
                    <a:pt x="183" y="182"/>
                    <a:pt x="183" y="182"/>
                    <a:pt x="153" y="213"/>
                  </a:cubicBezTo>
                  <a:cubicBezTo>
                    <a:pt x="1" y="365"/>
                    <a:pt x="1" y="638"/>
                    <a:pt x="153" y="821"/>
                  </a:cubicBezTo>
                  <a:cubicBezTo>
                    <a:pt x="335" y="973"/>
                    <a:pt x="609" y="973"/>
                    <a:pt x="761" y="821"/>
                  </a:cubicBezTo>
                  <a:cubicBezTo>
                    <a:pt x="761" y="790"/>
                    <a:pt x="761" y="790"/>
                    <a:pt x="791" y="790"/>
                  </a:cubicBezTo>
                  <a:cubicBezTo>
                    <a:pt x="791" y="790"/>
                    <a:pt x="791" y="790"/>
                    <a:pt x="821" y="760"/>
                  </a:cubicBezTo>
                  <a:cubicBezTo>
                    <a:pt x="973" y="608"/>
                    <a:pt x="973" y="334"/>
                    <a:pt x="82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583875" y="3545925"/>
              <a:ext cx="27375" cy="26625"/>
            </a:xfrm>
            <a:custGeom>
              <a:avLst/>
              <a:gdLst/>
              <a:ahLst/>
              <a:cxnLst/>
              <a:rect l="l" t="t" r="r" b="b"/>
              <a:pathLst>
                <a:path w="1095" h="1065" extrusionOk="0">
                  <a:moveTo>
                    <a:pt x="912" y="183"/>
                  </a:moveTo>
                  <a:cubicBezTo>
                    <a:pt x="730" y="1"/>
                    <a:pt x="426" y="1"/>
                    <a:pt x="213" y="183"/>
                  </a:cubicBezTo>
                  <a:cubicBezTo>
                    <a:pt x="213" y="183"/>
                    <a:pt x="213" y="183"/>
                    <a:pt x="213" y="183"/>
                  </a:cubicBezTo>
                  <a:cubicBezTo>
                    <a:pt x="213" y="214"/>
                    <a:pt x="182" y="214"/>
                    <a:pt x="182" y="214"/>
                  </a:cubicBezTo>
                  <a:cubicBezTo>
                    <a:pt x="0" y="396"/>
                    <a:pt x="0" y="700"/>
                    <a:pt x="182" y="882"/>
                  </a:cubicBezTo>
                  <a:cubicBezTo>
                    <a:pt x="365" y="1065"/>
                    <a:pt x="669" y="1065"/>
                    <a:pt x="851" y="882"/>
                  </a:cubicBezTo>
                  <a:cubicBezTo>
                    <a:pt x="851" y="882"/>
                    <a:pt x="851" y="882"/>
                    <a:pt x="851" y="852"/>
                  </a:cubicBezTo>
                  <a:cubicBezTo>
                    <a:pt x="882" y="852"/>
                    <a:pt x="882" y="852"/>
                    <a:pt x="882" y="852"/>
                  </a:cubicBezTo>
                  <a:cubicBezTo>
                    <a:pt x="1064" y="670"/>
                    <a:pt x="1094" y="366"/>
                    <a:pt x="91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505600" y="3466900"/>
              <a:ext cx="29650" cy="28900"/>
            </a:xfrm>
            <a:custGeom>
              <a:avLst/>
              <a:gdLst/>
              <a:ahLst/>
              <a:cxnLst/>
              <a:rect l="l" t="t" r="r" b="b"/>
              <a:pathLst>
                <a:path w="1186" h="1156" extrusionOk="0">
                  <a:moveTo>
                    <a:pt x="973" y="183"/>
                  </a:moveTo>
                  <a:cubicBezTo>
                    <a:pt x="791" y="1"/>
                    <a:pt x="456" y="1"/>
                    <a:pt x="243" y="183"/>
                  </a:cubicBezTo>
                  <a:cubicBezTo>
                    <a:pt x="243" y="183"/>
                    <a:pt x="243" y="214"/>
                    <a:pt x="243" y="214"/>
                  </a:cubicBezTo>
                  <a:cubicBezTo>
                    <a:pt x="243" y="214"/>
                    <a:pt x="213" y="214"/>
                    <a:pt x="213" y="244"/>
                  </a:cubicBezTo>
                  <a:cubicBezTo>
                    <a:pt x="0" y="426"/>
                    <a:pt x="0" y="761"/>
                    <a:pt x="213" y="943"/>
                  </a:cubicBezTo>
                  <a:cubicBezTo>
                    <a:pt x="395" y="1156"/>
                    <a:pt x="730" y="1156"/>
                    <a:pt x="943" y="973"/>
                  </a:cubicBezTo>
                  <a:cubicBezTo>
                    <a:pt x="943" y="943"/>
                    <a:pt x="943" y="943"/>
                    <a:pt x="943" y="943"/>
                  </a:cubicBezTo>
                  <a:cubicBezTo>
                    <a:pt x="973" y="943"/>
                    <a:pt x="973" y="913"/>
                    <a:pt x="973" y="913"/>
                  </a:cubicBezTo>
                  <a:cubicBezTo>
                    <a:pt x="1186" y="730"/>
                    <a:pt x="1186" y="396"/>
                    <a:pt x="97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427325" y="3387125"/>
              <a:ext cx="31950" cy="31925"/>
            </a:xfrm>
            <a:custGeom>
              <a:avLst/>
              <a:gdLst/>
              <a:ahLst/>
              <a:cxnLst/>
              <a:rect l="l" t="t" r="r" b="b"/>
              <a:pathLst>
                <a:path w="1278" h="1277" extrusionOk="0">
                  <a:moveTo>
                    <a:pt x="1064" y="243"/>
                  </a:moveTo>
                  <a:cubicBezTo>
                    <a:pt x="852" y="31"/>
                    <a:pt x="487" y="0"/>
                    <a:pt x="274" y="243"/>
                  </a:cubicBezTo>
                  <a:cubicBezTo>
                    <a:pt x="274" y="243"/>
                    <a:pt x="274" y="243"/>
                    <a:pt x="274" y="243"/>
                  </a:cubicBezTo>
                  <a:cubicBezTo>
                    <a:pt x="244" y="274"/>
                    <a:pt x="244" y="274"/>
                    <a:pt x="244" y="274"/>
                  </a:cubicBezTo>
                  <a:cubicBezTo>
                    <a:pt x="1" y="487"/>
                    <a:pt x="1" y="851"/>
                    <a:pt x="244" y="1064"/>
                  </a:cubicBezTo>
                  <a:cubicBezTo>
                    <a:pt x="456" y="1277"/>
                    <a:pt x="791" y="1277"/>
                    <a:pt x="1034" y="1064"/>
                  </a:cubicBezTo>
                  <a:cubicBezTo>
                    <a:pt x="1034" y="1064"/>
                    <a:pt x="1034" y="1064"/>
                    <a:pt x="1034" y="1034"/>
                  </a:cubicBezTo>
                  <a:cubicBezTo>
                    <a:pt x="1034" y="1034"/>
                    <a:pt x="1064" y="1034"/>
                    <a:pt x="1064" y="1034"/>
                  </a:cubicBezTo>
                  <a:cubicBezTo>
                    <a:pt x="1277" y="821"/>
                    <a:pt x="1277" y="456"/>
                    <a:pt x="1064"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349825" y="3308100"/>
              <a:ext cx="34200" cy="34200"/>
            </a:xfrm>
            <a:custGeom>
              <a:avLst/>
              <a:gdLst/>
              <a:ahLst/>
              <a:cxnLst/>
              <a:rect l="l" t="t" r="r" b="b"/>
              <a:pathLst>
                <a:path w="1368" h="1368" extrusionOk="0">
                  <a:moveTo>
                    <a:pt x="1125" y="243"/>
                  </a:moveTo>
                  <a:cubicBezTo>
                    <a:pt x="882" y="0"/>
                    <a:pt x="517" y="0"/>
                    <a:pt x="274" y="243"/>
                  </a:cubicBezTo>
                  <a:cubicBezTo>
                    <a:pt x="274" y="243"/>
                    <a:pt x="274" y="274"/>
                    <a:pt x="243" y="274"/>
                  </a:cubicBezTo>
                  <a:cubicBezTo>
                    <a:pt x="243" y="274"/>
                    <a:pt x="243" y="274"/>
                    <a:pt x="243" y="274"/>
                  </a:cubicBezTo>
                  <a:cubicBezTo>
                    <a:pt x="0" y="517"/>
                    <a:pt x="0" y="912"/>
                    <a:pt x="213" y="1125"/>
                  </a:cubicBezTo>
                  <a:cubicBezTo>
                    <a:pt x="456" y="1368"/>
                    <a:pt x="851" y="1368"/>
                    <a:pt x="1064" y="1155"/>
                  </a:cubicBezTo>
                  <a:cubicBezTo>
                    <a:pt x="1094" y="1125"/>
                    <a:pt x="1094" y="1125"/>
                    <a:pt x="1094" y="1125"/>
                  </a:cubicBezTo>
                  <a:cubicBezTo>
                    <a:pt x="1094" y="1125"/>
                    <a:pt x="1094" y="1094"/>
                    <a:pt x="1125" y="1094"/>
                  </a:cubicBezTo>
                  <a:cubicBezTo>
                    <a:pt x="1368" y="882"/>
                    <a:pt x="1368" y="486"/>
                    <a:pt x="1125"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271550" y="3229050"/>
              <a:ext cx="36500" cy="36500"/>
            </a:xfrm>
            <a:custGeom>
              <a:avLst/>
              <a:gdLst/>
              <a:ahLst/>
              <a:cxnLst/>
              <a:rect l="l" t="t" r="r" b="b"/>
              <a:pathLst>
                <a:path w="1460" h="1460" extrusionOk="0">
                  <a:moveTo>
                    <a:pt x="1216" y="275"/>
                  </a:moveTo>
                  <a:cubicBezTo>
                    <a:pt x="973" y="1"/>
                    <a:pt x="548" y="1"/>
                    <a:pt x="304" y="275"/>
                  </a:cubicBezTo>
                  <a:cubicBezTo>
                    <a:pt x="304" y="275"/>
                    <a:pt x="304" y="275"/>
                    <a:pt x="274" y="275"/>
                  </a:cubicBezTo>
                  <a:cubicBezTo>
                    <a:pt x="274" y="305"/>
                    <a:pt x="274" y="305"/>
                    <a:pt x="244" y="305"/>
                  </a:cubicBezTo>
                  <a:cubicBezTo>
                    <a:pt x="0" y="548"/>
                    <a:pt x="0" y="974"/>
                    <a:pt x="244" y="1217"/>
                  </a:cubicBezTo>
                  <a:cubicBezTo>
                    <a:pt x="517" y="1460"/>
                    <a:pt x="912" y="1460"/>
                    <a:pt x="1155" y="1217"/>
                  </a:cubicBezTo>
                  <a:cubicBezTo>
                    <a:pt x="1155" y="1217"/>
                    <a:pt x="1155" y="1217"/>
                    <a:pt x="1186" y="1186"/>
                  </a:cubicBezTo>
                  <a:cubicBezTo>
                    <a:pt x="1186" y="1186"/>
                    <a:pt x="1186" y="1186"/>
                    <a:pt x="1216" y="1186"/>
                  </a:cubicBezTo>
                  <a:cubicBezTo>
                    <a:pt x="1459" y="913"/>
                    <a:pt x="1459" y="518"/>
                    <a:pt x="1216"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193275" y="3150025"/>
              <a:ext cx="38775" cy="38775"/>
            </a:xfrm>
            <a:custGeom>
              <a:avLst/>
              <a:gdLst/>
              <a:ahLst/>
              <a:cxnLst/>
              <a:rect l="l" t="t" r="r" b="b"/>
              <a:pathLst>
                <a:path w="1551" h="1551" extrusionOk="0">
                  <a:moveTo>
                    <a:pt x="1308" y="274"/>
                  </a:moveTo>
                  <a:cubicBezTo>
                    <a:pt x="1034" y="1"/>
                    <a:pt x="578" y="1"/>
                    <a:pt x="335" y="274"/>
                  </a:cubicBezTo>
                  <a:cubicBezTo>
                    <a:pt x="305" y="274"/>
                    <a:pt x="305" y="305"/>
                    <a:pt x="305" y="305"/>
                  </a:cubicBezTo>
                  <a:cubicBezTo>
                    <a:pt x="305" y="305"/>
                    <a:pt x="274" y="305"/>
                    <a:pt x="274" y="305"/>
                  </a:cubicBezTo>
                  <a:cubicBezTo>
                    <a:pt x="1" y="578"/>
                    <a:pt x="1" y="1004"/>
                    <a:pt x="274" y="1277"/>
                  </a:cubicBezTo>
                  <a:cubicBezTo>
                    <a:pt x="548" y="1551"/>
                    <a:pt x="973" y="1551"/>
                    <a:pt x="1247" y="1308"/>
                  </a:cubicBezTo>
                  <a:cubicBezTo>
                    <a:pt x="1247" y="1277"/>
                    <a:pt x="1247" y="1277"/>
                    <a:pt x="1247" y="1277"/>
                  </a:cubicBezTo>
                  <a:cubicBezTo>
                    <a:pt x="1277" y="1277"/>
                    <a:pt x="1277" y="1247"/>
                    <a:pt x="1277" y="1247"/>
                  </a:cubicBezTo>
                  <a:cubicBezTo>
                    <a:pt x="1551" y="973"/>
                    <a:pt x="1551" y="548"/>
                    <a:pt x="13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1208500" y="4256425"/>
              <a:ext cx="6850" cy="6875"/>
            </a:xfrm>
            <a:custGeom>
              <a:avLst/>
              <a:gdLst/>
              <a:ahLst/>
              <a:cxnLst/>
              <a:rect l="l" t="t" r="r" b="b"/>
              <a:pathLst>
                <a:path w="274" h="275" extrusionOk="0">
                  <a:moveTo>
                    <a:pt x="243" y="31"/>
                  </a:moveTo>
                  <a:cubicBezTo>
                    <a:pt x="213" y="1"/>
                    <a:pt x="122" y="1"/>
                    <a:pt x="92" y="31"/>
                  </a:cubicBezTo>
                  <a:cubicBezTo>
                    <a:pt x="92" y="31"/>
                    <a:pt x="92" y="62"/>
                    <a:pt x="92" y="62"/>
                  </a:cubicBezTo>
                  <a:cubicBezTo>
                    <a:pt x="61" y="62"/>
                    <a:pt x="61" y="62"/>
                    <a:pt x="61" y="92"/>
                  </a:cubicBezTo>
                  <a:cubicBezTo>
                    <a:pt x="0" y="122"/>
                    <a:pt x="0" y="183"/>
                    <a:pt x="61" y="214"/>
                  </a:cubicBezTo>
                  <a:cubicBezTo>
                    <a:pt x="92" y="274"/>
                    <a:pt x="152" y="274"/>
                    <a:pt x="213" y="244"/>
                  </a:cubicBezTo>
                  <a:cubicBezTo>
                    <a:pt x="213" y="214"/>
                    <a:pt x="213" y="214"/>
                    <a:pt x="213" y="214"/>
                  </a:cubicBezTo>
                  <a:cubicBezTo>
                    <a:pt x="213" y="183"/>
                    <a:pt x="243" y="183"/>
                    <a:pt x="243" y="183"/>
                  </a:cubicBezTo>
                  <a:cubicBezTo>
                    <a:pt x="274" y="153"/>
                    <a:pt x="274" y="92"/>
                    <a:pt x="24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1130225" y="4177400"/>
              <a:ext cx="9900" cy="9150"/>
            </a:xfrm>
            <a:custGeom>
              <a:avLst/>
              <a:gdLst/>
              <a:ahLst/>
              <a:cxnLst/>
              <a:rect l="l" t="t" r="r" b="b"/>
              <a:pathLst>
                <a:path w="396" h="366" extrusionOk="0">
                  <a:moveTo>
                    <a:pt x="335" y="61"/>
                  </a:moveTo>
                  <a:cubicBezTo>
                    <a:pt x="274" y="1"/>
                    <a:pt x="183" y="1"/>
                    <a:pt x="122" y="61"/>
                  </a:cubicBezTo>
                  <a:cubicBezTo>
                    <a:pt x="92" y="61"/>
                    <a:pt x="122" y="61"/>
                    <a:pt x="92" y="61"/>
                  </a:cubicBezTo>
                  <a:cubicBezTo>
                    <a:pt x="92" y="92"/>
                    <a:pt x="92" y="92"/>
                    <a:pt x="61" y="92"/>
                  </a:cubicBezTo>
                  <a:cubicBezTo>
                    <a:pt x="1" y="153"/>
                    <a:pt x="1" y="244"/>
                    <a:pt x="61" y="305"/>
                  </a:cubicBezTo>
                  <a:cubicBezTo>
                    <a:pt x="122" y="365"/>
                    <a:pt x="213" y="365"/>
                    <a:pt x="274" y="305"/>
                  </a:cubicBezTo>
                  <a:cubicBezTo>
                    <a:pt x="305" y="305"/>
                    <a:pt x="305" y="274"/>
                    <a:pt x="305" y="274"/>
                  </a:cubicBezTo>
                  <a:cubicBezTo>
                    <a:pt x="305" y="274"/>
                    <a:pt x="305" y="274"/>
                    <a:pt x="335" y="274"/>
                  </a:cubicBezTo>
                  <a:cubicBezTo>
                    <a:pt x="396" y="21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1052725" y="4098375"/>
              <a:ext cx="11425" cy="11425"/>
            </a:xfrm>
            <a:custGeom>
              <a:avLst/>
              <a:gdLst/>
              <a:ahLst/>
              <a:cxnLst/>
              <a:rect l="l" t="t" r="r" b="b"/>
              <a:pathLst>
                <a:path w="457" h="457" extrusionOk="0">
                  <a:moveTo>
                    <a:pt x="395" y="61"/>
                  </a:moveTo>
                  <a:cubicBezTo>
                    <a:pt x="304" y="0"/>
                    <a:pt x="183" y="0"/>
                    <a:pt x="122" y="61"/>
                  </a:cubicBezTo>
                  <a:cubicBezTo>
                    <a:pt x="91" y="61"/>
                    <a:pt x="91" y="92"/>
                    <a:pt x="91" y="92"/>
                  </a:cubicBezTo>
                  <a:cubicBezTo>
                    <a:pt x="91" y="92"/>
                    <a:pt x="61" y="92"/>
                    <a:pt x="61" y="92"/>
                  </a:cubicBezTo>
                  <a:cubicBezTo>
                    <a:pt x="0" y="183"/>
                    <a:pt x="0" y="304"/>
                    <a:pt x="61" y="396"/>
                  </a:cubicBezTo>
                  <a:cubicBezTo>
                    <a:pt x="152" y="456"/>
                    <a:pt x="274" y="456"/>
                    <a:pt x="335" y="365"/>
                  </a:cubicBezTo>
                  <a:cubicBezTo>
                    <a:pt x="335" y="365"/>
                    <a:pt x="335" y="365"/>
                    <a:pt x="365" y="365"/>
                  </a:cubicBezTo>
                  <a:cubicBezTo>
                    <a:pt x="365" y="335"/>
                    <a:pt x="365" y="335"/>
                    <a:pt x="395" y="335"/>
                  </a:cubicBezTo>
                  <a:cubicBezTo>
                    <a:pt x="456" y="274"/>
                    <a:pt x="456" y="152"/>
                    <a:pt x="39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974450" y="4018575"/>
              <a:ext cx="13700" cy="14475"/>
            </a:xfrm>
            <a:custGeom>
              <a:avLst/>
              <a:gdLst/>
              <a:ahLst/>
              <a:cxnLst/>
              <a:rect l="l" t="t" r="r" b="b"/>
              <a:pathLst>
                <a:path w="548" h="579" extrusionOk="0">
                  <a:moveTo>
                    <a:pt x="456" y="123"/>
                  </a:moveTo>
                  <a:cubicBezTo>
                    <a:pt x="365" y="1"/>
                    <a:pt x="213" y="1"/>
                    <a:pt x="122" y="92"/>
                  </a:cubicBezTo>
                  <a:cubicBezTo>
                    <a:pt x="122" y="123"/>
                    <a:pt x="122" y="123"/>
                    <a:pt x="122" y="123"/>
                  </a:cubicBezTo>
                  <a:cubicBezTo>
                    <a:pt x="122" y="123"/>
                    <a:pt x="92" y="153"/>
                    <a:pt x="92" y="153"/>
                  </a:cubicBezTo>
                  <a:cubicBezTo>
                    <a:pt x="0" y="244"/>
                    <a:pt x="0" y="396"/>
                    <a:pt x="92" y="487"/>
                  </a:cubicBezTo>
                  <a:cubicBezTo>
                    <a:pt x="183" y="578"/>
                    <a:pt x="335" y="578"/>
                    <a:pt x="426" y="487"/>
                  </a:cubicBezTo>
                  <a:cubicBezTo>
                    <a:pt x="426" y="487"/>
                    <a:pt x="426" y="457"/>
                    <a:pt x="456" y="457"/>
                  </a:cubicBezTo>
                  <a:cubicBezTo>
                    <a:pt x="456" y="457"/>
                    <a:pt x="456" y="457"/>
                    <a:pt x="456" y="457"/>
                  </a:cubicBezTo>
                  <a:cubicBezTo>
                    <a:pt x="548" y="366"/>
                    <a:pt x="548" y="214"/>
                    <a:pt x="456"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896175" y="3939550"/>
              <a:ext cx="16750" cy="16750"/>
            </a:xfrm>
            <a:custGeom>
              <a:avLst/>
              <a:gdLst/>
              <a:ahLst/>
              <a:cxnLst/>
              <a:rect l="l" t="t" r="r" b="b"/>
              <a:pathLst>
                <a:path w="670" h="670" extrusionOk="0">
                  <a:moveTo>
                    <a:pt x="548" y="122"/>
                  </a:moveTo>
                  <a:cubicBezTo>
                    <a:pt x="457" y="1"/>
                    <a:pt x="274" y="1"/>
                    <a:pt x="153" y="122"/>
                  </a:cubicBezTo>
                  <a:cubicBezTo>
                    <a:pt x="153" y="122"/>
                    <a:pt x="153" y="153"/>
                    <a:pt x="153" y="153"/>
                  </a:cubicBezTo>
                  <a:cubicBezTo>
                    <a:pt x="122" y="153"/>
                    <a:pt x="122" y="153"/>
                    <a:pt x="122" y="153"/>
                  </a:cubicBezTo>
                  <a:cubicBezTo>
                    <a:pt x="1" y="274"/>
                    <a:pt x="1" y="457"/>
                    <a:pt x="122" y="548"/>
                  </a:cubicBezTo>
                  <a:cubicBezTo>
                    <a:pt x="213" y="670"/>
                    <a:pt x="396" y="670"/>
                    <a:pt x="517" y="548"/>
                  </a:cubicBezTo>
                  <a:cubicBezTo>
                    <a:pt x="517" y="548"/>
                    <a:pt x="517" y="548"/>
                    <a:pt x="517" y="548"/>
                  </a:cubicBezTo>
                  <a:cubicBezTo>
                    <a:pt x="548" y="518"/>
                    <a:pt x="548" y="518"/>
                    <a:pt x="548" y="518"/>
                  </a:cubicBezTo>
                  <a:cubicBezTo>
                    <a:pt x="669" y="426"/>
                    <a:pt x="669" y="244"/>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817900" y="3860525"/>
              <a:ext cx="19025" cy="19025"/>
            </a:xfrm>
            <a:custGeom>
              <a:avLst/>
              <a:gdLst/>
              <a:ahLst/>
              <a:cxnLst/>
              <a:rect l="l" t="t" r="r" b="b"/>
              <a:pathLst>
                <a:path w="761" h="761" extrusionOk="0">
                  <a:moveTo>
                    <a:pt x="639" y="153"/>
                  </a:moveTo>
                  <a:cubicBezTo>
                    <a:pt x="518" y="1"/>
                    <a:pt x="305" y="1"/>
                    <a:pt x="183" y="122"/>
                  </a:cubicBezTo>
                  <a:cubicBezTo>
                    <a:pt x="183" y="153"/>
                    <a:pt x="183" y="153"/>
                    <a:pt x="153" y="153"/>
                  </a:cubicBezTo>
                  <a:cubicBezTo>
                    <a:pt x="153" y="153"/>
                    <a:pt x="153" y="183"/>
                    <a:pt x="153" y="183"/>
                  </a:cubicBezTo>
                  <a:cubicBezTo>
                    <a:pt x="1" y="305"/>
                    <a:pt x="31" y="517"/>
                    <a:pt x="153" y="639"/>
                  </a:cubicBezTo>
                  <a:cubicBezTo>
                    <a:pt x="274" y="761"/>
                    <a:pt x="457" y="761"/>
                    <a:pt x="609" y="639"/>
                  </a:cubicBezTo>
                  <a:cubicBezTo>
                    <a:pt x="609" y="639"/>
                    <a:pt x="609" y="609"/>
                    <a:pt x="609" y="609"/>
                  </a:cubicBezTo>
                  <a:cubicBezTo>
                    <a:pt x="609" y="609"/>
                    <a:pt x="639" y="609"/>
                    <a:pt x="639" y="609"/>
                  </a:cubicBezTo>
                  <a:cubicBezTo>
                    <a:pt x="761" y="457"/>
                    <a:pt x="761" y="274"/>
                    <a:pt x="63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740400" y="3781500"/>
              <a:ext cx="20550" cy="21300"/>
            </a:xfrm>
            <a:custGeom>
              <a:avLst/>
              <a:gdLst/>
              <a:ahLst/>
              <a:cxnLst/>
              <a:rect l="l" t="t" r="r" b="b"/>
              <a:pathLst>
                <a:path w="822" h="852" extrusionOk="0">
                  <a:moveTo>
                    <a:pt x="700" y="153"/>
                  </a:moveTo>
                  <a:cubicBezTo>
                    <a:pt x="548" y="1"/>
                    <a:pt x="335" y="1"/>
                    <a:pt x="183" y="153"/>
                  </a:cubicBezTo>
                  <a:cubicBezTo>
                    <a:pt x="183" y="153"/>
                    <a:pt x="183" y="183"/>
                    <a:pt x="153" y="183"/>
                  </a:cubicBezTo>
                  <a:cubicBezTo>
                    <a:pt x="153" y="183"/>
                    <a:pt x="153" y="183"/>
                    <a:pt x="122" y="183"/>
                  </a:cubicBezTo>
                  <a:cubicBezTo>
                    <a:pt x="1" y="335"/>
                    <a:pt x="1" y="578"/>
                    <a:pt x="122" y="700"/>
                  </a:cubicBezTo>
                  <a:cubicBezTo>
                    <a:pt x="274" y="852"/>
                    <a:pt x="517" y="852"/>
                    <a:pt x="639" y="700"/>
                  </a:cubicBezTo>
                  <a:cubicBezTo>
                    <a:pt x="669" y="700"/>
                    <a:pt x="669" y="700"/>
                    <a:pt x="669" y="700"/>
                  </a:cubicBezTo>
                  <a:cubicBezTo>
                    <a:pt x="669" y="669"/>
                    <a:pt x="700" y="669"/>
                    <a:pt x="700" y="669"/>
                  </a:cubicBezTo>
                  <a:cubicBezTo>
                    <a:pt x="821" y="517"/>
                    <a:pt x="821" y="304"/>
                    <a:pt x="70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662125" y="3702475"/>
              <a:ext cx="23600" cy="23575"/>
            </a:xfrm>
            <a:custGeom>
              <a:avLst/>
              <a:gdLst/>
              <a:ahLst/>
              <a:cxnLst/>
              <a:rect l="l" t="t" r="r" b="b"/>
              <a:pathLst>
                <a:path w="944" h="943" extrusionOk="0">
                  <a:moveTo>
                    <a:pt x="791" y="152"/>
                  </a:moveTo>
                  <a:cubicBezTo>
                    <a:pt x="609" y="0"/>
                    <a:pt x="366" y="0"/>
                    <a:pt x="214" y="152"/>
                  </a:cubicBezTo>
                  <a:cubicBezTo>
                    <a:pt x="183" y="183"/>
                    <a:pt x="183" y="183"/>
                    <a:pt x="183" y="183"/>
                  </a:cubicBezTo>
                  <a:cubicBezTo>
                    <a:pt x="183" y="183"/>
                    <a:pt x="153" y="183"/>
                    <a:pt x="153" y="213"/>
                  </a:cubicBezTo>
                  <a:cubicBezTo>
                    <a:pt x="1" y="365"/>
                    <a:pt x="1" y="608"/>
                    <a:pt x="153" y="791"/>
                  </a:cubicBezTo>
                  <a:cubicBezTo>
                    <a:pt x="305" y="943"/>
                    <a:pt x="578" y="943"/>
                    <a:pt x="730" y="791"/>
                  </a:cubicBezTo>
                  <a:cubicBezTo>
                    <a:pt x="730" y="791"/>
                    <a:pt x="761" y="760"/>
                    <a:pt x="761" y="760"/>
                  </a:cubicBezTo>
                  <a:cubicBezTo>
                    <a:pt x="761" y="760"/>
                    <a:pt x="761" y="760"/>
                    <a:pt x="791" y="760"/>
                  </a:cubicBezTo>
                  <a:cubicBezTo>
                    <a:pt x="943" y="578"/>
                    <a:pt x="943" y="335"/>
                    <a:pt x="79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583875" y="3623450"/>
              <a:ext cx="25850" cy="25850"/>
            </a:xfrm>
            <a:custGeom>
              <a:avLst/>
              <a:gdLst/>
              <a:ahLst/>
              <a:cxnLst/>
              <a:rect l="l" t="t" r="r" b="b"/>
              <a:pathLst>
                <a:path w="1034" h="1034" extrusionOk="0">
                  <a:moveTo>
                    <a:pt x="882" y="183"/>
                  </a:moveTo>
                  <a:cubicBezTo>
                    <a:pt x="699" y="0"/>
                    <a:pt x="395" y="0"/>
                    <a:pt x="213" y="183"/>
                  </a:cubicBezTo>
                  <a:cubicBezTo>
                    <a:pt x="213" y="183"/>
                    <a:pt x="213" y="183"/>
                    <a:pt x="213" y="213"/>
                  </a:cubicBezTo>
                  <a:cubicBezTo>
                    <a:pt x="213" y="213"/>
                    <a:pt x="182" y="213"/>
                    <a:pt x="182" y="213"/>
                  </a:cubicBezTo>
                  <a:cubicBezTo>
                    <a:pt x="0" y="395"/>
                    <a:pt x="0" y="669"/>
                    <a:pt x="182" y="851"/>
                  </a:cubicBezTo>
                  <a:cubicBezTo>
                    <a:pt x="365" y="1034"/>
                    <a:pt x="638" y="1034"/>
                    <a:pt x="821" y="851"/>
                  </a:cubicBezTo>
                  <a:cubicBezTo>
                    <a:pt x="821" y="851"/>
                    <a:pt x="821" y="851"/>
                    <a:pt x="851" y="851"/>
                  </a:cubicBezTo>
                  <a:cubicBezTo>
                    <a:pt x="851" y="821"/>
                    <a:pt x="851" y="821"/>
                    <a:pt x="851" y="821"/>
                  </a:cubicBezTo>
                  <a:cubicBezTo>
                    <a:pt x="1033" y="639"/>
                    <a:pt x="1033"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506350" y="3544425"/>
              <a:ext cx="28150" cy="28125"/>
            </a:xfrm>
            <a:custGeom>
              <a:avLst/>
              <a:gdLst/>
              <a:ahLst/>
              <a:cxnLst/>
              <a:rect l="l" t="t" r="r" b="b"/>
              <a:pathLst>
                <a:path w="1126" h="1125" extrusionOk="0">
                  <a:moveTo>
                    <a:pt x="913" y="213"/>
                  </a:moveTo>
                  <a:cubicBezTo>
                    <a:pt x="730" y="0"/>
                    <a:pt x="426" y="0"/>
                    <a:pt x="213" y="182"/>
                  </a:cubicBezTo>
                  <a:cubicBezTo>
                    <a:pt x="213" y="213"/>
                    <a:pt x="213" y="213"/>
                    <a:pt x="213" y="213"/>
                  </a:cubicBezTo>
                  <a:cubicBezTo>
                    <a:pt x="213" y="213"/>
                    <a:pt x="183" y="243"/>
                    <a:pt x="183" y="243"/>
                  </a:cubicBezTo>
                  <a:cubicBezTo>
                    <a:pt x="1" y="426"/>
                    <a:pt x="1" y="730"/>
                    <a:pt x="183" y="942"/>
                  </a:cubicBezTo>
                  <a:cubicBezTo>
                    <a:pt x="365" y="1125"/>
                    <a:pt x="669" y="1125"/>
                    <a:pt x="882" y="942"/>
                  </a:cubicBezTo>
                  <a:cubicBezTo>
                    <a:pt x="882" y="942"/>
                    <a:pt x="882" y="912"/>
                    <a:pt x="882" y="912"/>
                  </a:cubicBezTo>
                  <a:cubicBezTo>
                    <a:pt x="913" y="912"/>
                    <a:pt x="913" y="912"/>
                    <a:pt x="913" y="912"/>
                  </a:cubicBezTo>
                  <a:cubicBezTo>
                    <a:pt x="1125" y="699"/>
                    <a:pt x="1125" y="395"/>
                    <a:pt x="913"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428075" y="3465375"/>
              <a:ext cx="30425" cy="30425"/>
            </a:xfrm>
            <a:custGeom>
              <a:avLst/>
              <a:gdLst/>
              <a:ahLst/>
              <a:cxnLst/>
              <a:rect l="l" t="t" r="r" b="b"/>
              <a:pathLst>
                <a:path w="1217" h="1217" extrusionOk="0">
                  <a:moveTo>
                    <a:pt x="1004" y="214"/>
                  </a:moveTo>
                  <a:cubicBezTo>
                    <a:pt x="791" y="1"/>
                    <a:pt x="457" y="1"/>
                    <a:pt x="244" y="214"/>
                  </a:cubicBezTo>
                  <a:cubicBezTo>
                    <a:pt x="244" y="214"/>
                    <a:pt x="244" y="214"/>
                    <a:pt x="244" y="244"/>
                  </a:cubicBezTo>
                  <a:cubicBezTo>
                    <a:pt x="214" y="244"/>
                    <a:pt x="214" y="244"/>
                    <a:pt x="214" y="244"/>
                  </a:cubicBezTo>
                  <a:cubicBezTo>
                    <a:pt x="1" y="457"/>
                    <a:pt x="1" y="791"/>
                    <a:pt x="214" y="1004"/>
                  </a:cubicBezTo>
                  <a:cubicBezTo>
                    <a:pt x="396" y="1217"/>
                    <a:pt x="761" y="1217"/>
                    <a:pt x="974" y="1004"/>
                  </a:cubicBezTo>
                  <a:cubicBezTo>
                    <a:pt x="974" y="1004"/>
                    <a:pt x="974" y="1004"/>
                    <a:pt x="974" y="1004"/>
                  </a:cubicBezTo>
                  <a:cubicBezTo>
                    <a:pt x="974" y="974"/>
                    <a:pt x="1004" y="974"/>
                    <a:pt x="1004" y="974"/>
                  </a:cubicBezTo>
                  <a:cubicBezTo>
                    <a:pt x="1217" y="761"/>
                    <a:pt x="1217" y="427"/>
                    <a:pt x="100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349825" y="3386350"/>
              <a:ext cx="32700" cy="32700"/>
            </a:xfrm>
            <a:custGeom>
              <a:avLst/>
              <a:gdLst/>
              <a:ahLst/>
              <a:cxnLst/>
              <a:rect l="l" t="t" r="r" b="b"/>
              <a:pathLst>
                <a:path w="1308" h="1308" extrusionOk="0">
                  <a:moveTo>
                    <a:pt x="1094" y="214"/>
                  </a:moveTo>
                  <a:cubicBezTo>
                    <a:pt x="882" y="1"/>
                    <a:pt x="517" y="1"/>
                    <a:pt x="274" y="214"/>
                  </a:cubicBezTo>
                  <a:cubicBezTo>
                    <a:pt x="274" y="244"/>
                    <a:pt x="274" y="244"/>
                    <a:pt x="243" y="244"/>
                  </a:cubicBezTo>
                  <a:cubicBezTo>
                    <a:pt x="243" y="244"/>
                    <a:pt x="243" y="244"/>
                    <a:pt x="243" y="274"/>
                  </a:cubicBezTo>
                  <a:cubicBezTo>
                    <a:pt x="0" y="487"/>
                    <a:pt x="0" y="852"/>
                    <a:pt x="213" y="1095"/>
                  </a:cubicBezTo>
                  <a:cubicBezTo>
                    <a:pt x="456" y="1308"/>
                    <a:pt x="821" y="1308"/>
                    <a:pt x="1034" y="1095"/>
                  </a:cubicBezTo>
                  <a:cubicBezTo>
                    <a:pt x="1064" y="1065"/>
                    <a:pt x="1064" y="1065"/>
                    <a:pt x="1064" y="1065"/>
                  </a:cubicBezTo>
                  <a:cubicBezTo>
                    <a:pt x="1064" y="1065"/>
                    <a:pt x="1064" y="1065"/>
                    <a:pt x="1094" y="1034"/>
                  </a:cubicBezTo>
                  <a:cubicBezTo>
                    <a:pt x="1307" y="822"/>
                    <a:pt x="1307" y="457"/>
                    <a:pt x="109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271550" y="3307325"/>
              <a:ext cx="35750" cy="34975"/>
            </a:xfrm>
            <a:custGeom>
              <a:avLst/>
              <a:gdLst/>
              <a:ahLst/>
              <a:cxnLst/>
              <a:rect l="l" t="t" r="r" b="b"/>
              <a:pathLst>
                <a:path w="1430" h="1399" extrusionOk="0">
                  <a:moveTo>
                    <a:pt x="1186" y="244"/>
                  </a:moveTo>
                  <a:cubicBezTo>
                    <a:pt x="943" y="1"/>
                    <a:pt x="548" y="1"/>
                    <a:pt x="304" y="244"/>
                  </a:cubicBezTo>
                  <a:cubicBezTo>
                    <a:pt x="274" y="244"/>
                    <a:pt x="274" y="244"/>
                    <a:pt x="274" y="274"/>
                  </a:cubicBezTo>
                  <a:cubicBezTo>
                    <a:pt x="274" y="274"/>
                    <a:pt x="274" y="274"/>
                    <a:pt x="244" y="274"/>
                  </a:cubicBezTo>
                  <a:cubicBezTo>
                    <a:pt x="0" y="517"/>
                    <a:pt x="0" y="913"/>
                    <a:pt x="244" y="1156"/>
                  </a:cubicBezTo>
                  <a:cubicBezTo>
                    <a:pt x="487" y="1399"/>
                    <a:pt x="882" y="1399"/>
                    <a:pt x="1125" y="1156"/>
                  </a:cubicBezTo>
                  <a:cubicBezTo>
                    <a:pt x="1125" y="1156"/>
                    <a:pt x="1155" y="1156"/>
                    <a:pt x="1155" y="1156"/>
                  </a:cubicBezTo>
                  <a:cubicBezTo>
                    <a:pt x="1155" y="1125"/>
                    <a:pt x="1155" y="1125"/>
                    <a:pt x="1186" y="1125"/>
                  </a:cubicBezTo>
                  <a:cubicBezTo>
                    <a:pt x="1429" y="882"/>
                    <a:pt x="1429" y="487"/>
                    <a:pt x="11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93275" y="3228300"/>
              <a:ext cx="38025" cy="37250"/>
            </a:xfrm>
            <a:custGeom>
              <a:avLst/>
              <a:gdLst/>
              <a:ahLst/>
              <a:cxnLst/>
              <a:rect l="l" t="t" r="r" b="b"/>
              <a:pathLst>
                <a:path w="1521" h="1490" extrusionOk="0">
                  <a:moveTo>
                    <a:pt x="1277" y="244"/>
                  </a:moveTo>
                  <a:cubicBezTo>
                    <a:pt x="1004" y="1"/>
                    <a:pt x="578" y="1"/>
                    <a:pt x="335" y="244"/>
                  </a:cubicBezTo>
                  <a:cubicBezTo>
                    <a:pt x="305" y="274"/>
                    <a:pt x="305" y="274"/>
                    <a:pt x="305" y="274"/>
                  </a:cubicBezTo>
                  <a:cubicBezTo>
                    <a:pt x="305" y="274"/>
                    <a:pt x="274" y="274"/>
                    <a:pt x="274" y="305"/>
                  </a:cubicBezTo>
                  <a:cubicBezTo>
                    <a:pt x="31" y="548"/>
                    <a:pt x="1" y="973"/>
                    <a:pt x="274" y="1247"/>
                  </a:cubicBezTo>
                  <a:cubicBezTo>
                    <a:pt x="517" y="1490"/>
                    <a:pt x="943" y="1490"/>
                    <a:pt x="1216" y="1247"/>
                  </a:cubicBezTo>
                  <a:cubicBezTo>
                    <a:pt x="1216" y="1216"/>
                    <a:pt x="1216" y="1216"/>
                    <a:pt x="1216" y="1216"/>
                  </a:cubicBezTo>
                  <a:cubicBezTo>
                    <a:pt x="1247" y="1216"/>
                    <a:pt x="1247" y="1216"/>
                    <a:pt x="1247" y="1186"/>
                  </a:cubicBezTo>
                  <a:cubicBezTo>
                    <a:pt x="1520" y="943"/>
                    <a:pt x="1520" y="517"/>
                    <a:pt x="127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1131750" y="4254150"/>
              <a:ext cx="8375" cy="8375"/>
            </a:xfrm>
            <a:custGeom>
              <a:avLst/>
              <a:gdLst/>
              <a:ahLst/>
              <a:cxnLst/>
              <a:rect l="l" t="t" r="r" b="b"/>
              <a:pathLst>
                <a:path w="335" h="335" extrusionOk="0">
                  <a:moveTo>
                    <a:pt x="274" y="31"/>
                  </a:moveTo>
                  <a:cubicBezTo>
                    <a:pt x="244" y="1"/>
                    <a:pt x="152" y="1"/>
                    <a:pt x="92" y="31"/>
                  </a:cubicBezTo>
                  <a:cubicBezTo>
                    <a:pt x="92" y="61"/>
                    <a:pt x="92" y="61"/>
                    <a:pt x="92" y="61"/>
                  </a:cubicBezTo>
                  <a:cubicBezTo>
                    <a:pt x="61" y="92"/>
                    <a:pt x="61" y="61"/>
                    <a:pt x="61" y="92"/>
                  </a:cubicBezTo>
                  <a:cubicBezTo>
                    <a:pt x="0" y="122"/>
                    <a:pt x="0" y="213"/>
                    <a:pt x="61" y="274"/>
                  </a:cubicBezTo>
                  <a:cubicBezTo>
                    <a:pt x="92" y="335"/>
                    <a:pt x="183" y="335"/>
                    <a:pt x="244" y="274"/>
                  </a:cubicBezTo>
                  <a:cubicBezTo>
                    <a:pt x="244" y="274"/>
                    <a:pt x="244" y="244"/>
                    <a:pt x="244" y="244"/>
                  </a:cubicBezTo>
                  <a:cubicBezTo>
                    <a:pt x="274" y="244"/>
                    <a:pt x="274" y="244"/>
                    <a:pt x="274" y="244"/>
                  </a:cubicBezTo>
                  <a:cubicBezTo>
                    <a:pt x="335" y="183"/>
                    <a:pt x="335" y="92"/>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1054225" y="4330900"/>
              <a:ext cx="8400" cy="8375"/>
            </a:xfrm>
            <a:custGeom>
              <a:avLst/>
              <a:gdLst/>
              <a:ahLst/>
              <a:cxnLst/>
              <a:rect l="l" t="t" r="r" b="b"/>
              <a:pathLst>
                <a:path w="336" h="335" extrusionOk="0">
                  <a:moveTo>
                    <a:pt x="275" y="31"/>
                  </a:moveTo>
                  <a:cubicBezTo>
                    <a:pt x="214" y="1"/>
                    <a:pt x="123" y="1"/>
                    <a:pt x="92" y="31"/>
                  </a:cubicBezTo>
                  <a:cubicBezTo>
                    <a:pt x="92" y="61"/>
                    <a:pt x="92" y="61"/>
                    <a:pt x="62" y="61"/>
                  </a:cubicBezTo>
                  <a:cubicBezTo>
                    <a:pt x="62" y="92"/>
                    <a:pt x="62" y="92"/>
                    <a:pt x="31" y="92"/>
                  </a:cubicBezTo>
                  <a:cubicBezTo>
                    <a:pt x="1" y="122"/>
                    <a:pt x="1" y="213"/>
                    <a:pt x="31" y="274"/>
                  </a:cubicBezTo>
                  <a:cubicBezTo>
                    <a:pt x="92" y="335"/>
                    <a:pt x="183" y="335"/>
                    <a:pt x="214" y="274"/>
                  </a:cubicBezTo>
                  <a:cubicBezTo>
                    <a:pt x="244" y="274"/>
                    <a:pt x="244" y="244"/>
                    <a:pt x="244" y="244"/>
                  </a:cubicBezTo>
                  <a:cubicBezTo>
                    <a:pt x="244" y="244"/>
                    <a:pt x="275" y="244"/>
                    <a:pt x="275" y="244"/>
                  </a:cubicBezTo>
                  <a:cubicBezTo>
                    <a:pt x="335" y="183"/>
                    <a:pt x="335" y="92"/>
                    <a:pt x="275"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1053475" y="4175125"/>
              <a:ext cx="10675" cy="10650"/>
            </a:xfrm>
            <a:custGeom>
              <a:avLst/>
              <a:gdLst/>
              <a:ahLst/>
              <a:cxnLst/>
              <a:rect l="l" t="t" r="r" b="b"/>
              <a:pathLst>
                <a:path w="427" h="426" extrusionOk="0">
                  <a:moveTo>
                    <a:pt x="365" y="61"/>
                  </a:moveTo>
                  <a:cubicBezTo>
                    <a:pt x="305" y="0"/>
                    <a:pt x="183" y="0"/>
                    <a:pt x="122" y="61"/>
                  </a:cubicBezTo>
                  <a:cubicBezTo>
                    <a:pt x="122" y="61"/>
                    <a:pt x="122" y="92"/>
                    <a:pt x="122" y="92"/>
                  </a:cubicBezTo>
                  <a:cubicBezTo>
                    <a:pt x="92" y="92"/>
                    <a:pt x="92" y="92"/>
                    <a:pt x="92" y="92"/>
                  </a:cubicBezTo>
                  <a:cubicBezTo>
                    <a:pt x="1" y="152"/>
                    <a:pt x="1" y="274"/>
                    <a:pt x="92" y="335"/>
                  </a:cubicBezTo>
                  <a:cubicBezTo>
                    <a:pt x="153" y="426"/>
                    <a:pt x="244" y="426"/>
                    <a:pt x="335" y="335"/>
                  </a:cubicBezTo>
                  <a:cubicBezTo>
                    <a:pt x="335" y="335"/>
                    <a:pt x="335" y="335"/>
                    <a:pt x="335" y="304"/>
                  </a:cubicBezTo>
                  <a:cubicBezTo>
                    <a:pt x="335" y="304"/>
                    <a:pt x="365" y="304"/>
                    <a:pt x="365" y="304"/>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975975" y="4251875"/>
              <a:ext cx="10650" cy="10650"/>
            </a:xfrm>
            <a:custGeom>
              <a:avLst/>
              <a:gdLst/>
              <a:ahLst/>
              <a:cxnLst/>
              <a:rect l="l" t="t" r="r" b="b"/>
              <a:pathLst>
                <a:path w="426" h="426" extrusionOk="0">
                  <a:moveTo>
                    <a:pt x="365" y="61"/>
                  </a:moveTo>
                  <a:cubicBezTo>
                    <a:pt x="304" y="0"/>
                    <a:pt x="183" y="0"/>
                    <a:pt x="122" y="61"/>
                  </a:cubicBezTo>
                  <a:cubicBezTo>
                    <a:pt x="91" y="61"/>
                    <a:pt x="91" y="92"/>
                    <a:pt x="91" y="92"/>
                  </a:cubicBezTo>
                  <a:cubicBezTo>
                    <a:pt x="91" y="92"/>
                    <a:pt x="91" y="92"/>
                    <a:pt x="61" y="92"/>
                  </a:cubicBezTo>
                  <a:cubicBezTo>
                    <a:pt x="0" y="183"/>
                    <a:pt x="0" y="274"/>
                    <a:pt x="61" y="335"/>
                  </a:cubicBezTo>
                  <a:cubicBezTo>
                    <a:pt x="122" y="426"/>
                    <a:pt x="243" y="426"/>
                    <a:pt x="304" y="335"/>
                  </a:cubicBezTo>
                  <a:cubicBezTo>
                    <a:pt x="335" y="335"/>
                    <a:pt x="304" y="335"/>
                    <a:pt x="335" y="304"/>
                  </a:cubicBezTo>
                  <a:cubicBezTo>
                    <a:pt x="335" y="304"/>
                    <a:pt x="335" y="304"/>
                    <a:pt x="365" y="304"/>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897700" y="4172850"/>
              <a:ext cx="12950" cy="12925"/>
            </a:xfrm>
            <a:custGeom>
              <a:avLst/>
              <a:gdLst/>
              <a:ahLst/>
              <a:cxnLst/>
              <a:rect l="l" t="t" r="r" b="b"/>
              <a:pathLst>
                <a:path w="518" h="517" extrusionOk="0">
                  <a:moveTo>
                    <a:pt x="426" y="61"/>
                  </a:moveTo>
                  <a:cubicBezTo>
                    <a:pt x="365" y="0"/>
                    <a:pt x="213" y="0"/>
                    <a:pt x="122" y="61"/>
                  </a:cubicBezTo>
                  <a:cubicBezTo>
                    <a:pt x="122" y="91"/>
                    <a:pt x="122" y="91"/>
                    <a:pt x="122" y="91"/>
                  </a:cubicBezTo>
                  <a:cubicBezTo>
                    <a:pt x="122" y="91"/>
                    <a:pt x="92" y="91"/>
                    <a:pt x="92" y="122"/>
                  </a:cubicBezTo>
                  <a:cubicBezTo>
                    <a:pt x="0" y="183"/>
                    <a:pt x="0" y="335"/>
                    <a:pt x="92" y="426"/>
                  </a:cubicBezTo>
                  <a:cubicBezTo>
                    <a:pt x="183" y="487"/>
                    <a:pt x="304" y="517"/>
                    <a:pt x="396" y="426"/>
                  </a:cubicBezTo>
                  <a:cubicBezTo>
                    <a:pt x="396" y="426"/>
                    <a:pt x="396" y="395"/>
                    <a:pt x="426" y="395"/>
                  </a:cubicBezTo>
                  <a:cubicBezTo>
                    <a:pt x="426" y="395"/>
                    <a:pt x="426" y="395"/>
                    <a:pt x="426" y="395"/>
                  </a:cubicBezTo>
                  <a:cubicBezTo>
                    <a:pt x="517" y="304"/>
                    <a:pt x="517" y="152"/>
                    <a:pt x="42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975975" y="4096100"/>
              <a:ext cx="12925" cy="12950"/>
            </a:xfrm>
            <a:custGeom>
              <a:avLst/>
              <a:gdLst/>
              <a:ahLst/>
              <a:cxnLst/>
              <a:rect l="l" t="t" r="r" b="b"/>
              <a:pathLst>
                <a:path w="517" h="518" extrusionOk="0">
                  <a:moveTo>
                    <a:pt x="426" y="61"/>
                  </a:moveTo>
                  <a:cubicBezTo>
                    <a:pt x="335" y="0"/>
                    <a:pt x="213" y="0"/>
                    <a:pt x="122" y="61"/>
                  </a:cubicBezTo>
                  <a:cubicBezTo>
                    <a:pt x="122" y="91"/>
                    <a:pt x="91" y="91"/>
                    <a:pt x="91" y="91"/>
                  </a:cubicBezTo>
                  <a:cubicBezTo>
                    <a:pt x="91" y="91"/>
                    <a:pt x="91" y="91"/>
                    <a:pt x="61" y="122"/>
                  </a:cubicBezTo>
                  <a:cubicBezTo>
                    <a:pt x="0" y="183"/>
                    <a:pt x="0" y="335"/>
                    <a:pt x="61" y="426"/>
                  </a:cubicBezTo>
                  <a:cubicBezTo>
                    <a:pt x="152" y="487"/>
                    <a:pt x="304" y="517"/>
                    <a:pt x="365" y="426"/>
                  </a:cubicBezTo>
                  <a:cubicBezTo>
                    <a:pt x="395" y="426"/>
                    <a:pt x="395" y="395"/>
                    <a:pt x="395" y="395"/>
                  </a:cubicBezTo>
                  <a:cubicBezTo>
                    <a:pt x="395" y="395"/>
                    <a:pt x="426" y="395"/>
                    <a:pt x="426" y="395"/>
                  </a:cubicBezTo>
                  <a:cubicBezTo>
                    <a:pt x="517" y="304"/>
                    <a:pt x="487" y="152"/>
                    <a:pt x="42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897700" y="4017075"/>
              <a:ext cx="15225" cy="15225"/>
            </a:xfrm>
            <a:custGeom>
              <a:avLst/>
              <a:gdLst/>
              <a:ahLst/>
              <a:cxnLst/>
              <a:rect l="l" t="t" r="r" b="b"/>
              <a:pathLst>
                <a:path w="609" h="609" extrusionOk="0">
                  <a:moveTo>
                    <a:pt x="517" y="91"/>
                  </a:moveTo>
                  <a:cubicBezTo>
                    <a:pt x="396" y="0"/>
                    <a:pt x="244" y="0"/>
                    <a:pt x="152" y="91"/>
                  </a:cubicBezTo>
                  <a:cubicBezTo>
                    <a:pt x="122" y="91"/>
                    <a:pt x="122" y="91"/>
                    <a:pt x="122" y="122"/>
                  </a:cubicBezTo>
                  <a:cubicBezTo>
                    <a:pt x="122" y="122"/>
                    <a:pt x="122" y="122"/>
                    <a:pt x="92" y="122"/>
                  </a:cubicBezTo>
                  <a:cubicBezTo>
                    <a:pt x="0" y="243"/>
                    <a:pt x="0" y="395"/>
                    <a:pt x="92" y="486"/>
                  </a:cubicBezTo>
                  <a:cubicBezTo>
                    <a:pt x="183" y="608"/>
                    <a:pt x="365" y="608"/>
                    <a:pt x="456" y="486"/>
                  </a:cubicBezTo>
                  <a:cubicBezTo>
                    <a:pt x="456" y="486"/>
                    <a:pt x="487" y="486"/>
                    <a:pt x="487" y="486"/>
                  </a:cubicBezTo>
                  <a:cubicBezTo>
                    <a:pt x="487" y="456"/>
                    <a:pt x="487" y="456"/>
                    <a:pt x="517" y="456"/>
                  </a:cubicBezTo>
                  <a:cubicBezTo>
                    <a:pt x="608" y="365"/>
                    <a:pt x="608" y="183"/>
                    <a:pt x="51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820200" y="4093050"/>
              <a:ext cx="15225" cy="16000"/>
            </a:xfrm>
            <a:custGeom>
              <a:avLst/>
              <a:gdLst/>
              <a:ahLst/>
              <a:cxnLst/>
              <a:rect l="l" t="t" r="r" b="b"/>
              <a:pathLst>
                <a:path w="609" h="640" extrusionOk="0">
                  <a:moveTo>
                    <a:pt x="486" y="122"/>
                  </a:moveTo>
                  <a:cubicBezTo>
                    <a:pt x="395" y="1"/>
                    <a:pt x="243" y="31"/>
                    <a:pt x="122" y="122"/>
                  </a:cubicBezTo>
                  <a:cubicBezTo>
                    <a:pt x="122" y="122"/>
                    <a:pt x="122" y="122"/>
                    <a:pt x="122" y="153"/>
                  </a:cubicBezTo>
                  <a:cubicBezTo>
                    <a:pt x="91" y="153"/>
                    <a:pt x="91" y="153"/>
                    <a:pt x="91" y="153"/>
                  </a:cubicBezTo>
                  <a:cubicBezTo>
                    <a:pt x="0" y="274"/>
                    <a:pt x="0" y="426"/>
                    <a:pt x="91" y="517"/>
                  </a:cubicBezTo>
                  <a:cubicBezTo>
                    <a:pt x="182" y="609"/>
                    <a:pt x="365" y="639"/>
                    <a:pt x="456" y="517"/>
                  </a:cubicBezTo>
                  <a:cubicBezTo>
                    <a:pt x="456" y="517"/>
                    <a:pt x="456" y="517"/>
                    <a:pt x="456" y="517"/>
                  </a:cubicBezTo>
                  <a:cubicBezTo>
                    <a:pt x="486" y="487"/>
                    <a:pt x="486" y="487"/>
                    <a:pt x="486" y="487"/>
                  </a:cubicBezTo>
                  <a:cubicBezTo>
                    <a:pt x="608" y="396"/>
                    <a:pt x="608" y="213"/>
                    <a:pt x="486"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819425" y="3937275"/>
              <a:ext cx="17500" cy="18275"/>
            </a:xfrm>
            <a:custGeom>
              <a:avLst/>
              <a:gdLst/>
              <a:ahLst/>
              <a:cxnLst/>
              <a:rect l="l" t="t" r="r" b="b"/>
              <a:pathLst>
                <a:path w="700" h="731" extrusionOk="0">
                  <a:moveTo>
                    <a:pt x="609" y="122"/>
                  </a:moveTo>
                  <a:cubicBezTo>
                    <a:pt x="487" y="1"/>
                    <a:pt x="274" y="1"/>
                    <a:pt x="153" y="122"/>
                  </a:cubicBezTo>
                  <a:cubicBezTo>
                    <a:pt x="153" y="153"/>
                    <a:pt x="153" y="153"/>
                    <a:pt x="153" y="153"/>
                  </a:cubicBezTo>
                  <a:cubicBezTo>
                    <a:pt x="153" y="153"/>
                    <a:pt x="122" y="153"/>
                    <a:pt x="122" y="183"/>
                  </a:cubicBezTo>
                  <a:cubicBezTo>
                    <a:pt x="1" y="274"/>
                    <a:pt x="1" y="487"/>
                    <a:pt x="122" y="609"/>
                  </a:cubicBezTo>
                  <a:cubicBezTo>
                    <a:pt x="244" y="730"/>
                    <a:pt x="426" y="730"/>
                    <a:pt x="548" y="609"/>
                  </a:cubicBezTo>
                  <a:cubicBezTo>
                    <a:pt x="548" y="609"/>
                    <a:pt x="548" y="578"/>
                    <a:pt x="578" y="578"/>
                  </a:cubicBezTo>
                  <a:cubicBezTo>
                    <a:pt x="578" y="578"/>
                    <a:pt x="578" y="578"/>
                    <a:pt x="578" y="548"/>
                  </a:cubicBezTo>
                  <a:cubicBezTo>
                    <a:pt x="700" y="457"/>
                    <a:pt x="700" y="244"/>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741925" y="4014025"/>
              <a:ext cx="17500" cy="18275"/>
            </a:xfrm>
            <a:custGeom>
              <a:avLst/>
              <a:gdLst/>
              <a:ahLst/>
              <a:cxnLst/>
              <a:rect l="l" t="t" r="r" b="b"/>
              <a:pathLst>
                <a:path w="700" h="731" extrusionOk="0">
                  <a:moveTo>
                    <a:pt x="578" y="122"/>
                  </a:moveTo>
                  <a:cubicBezTo>
                    <a:pt x="456" y="1"/>
                    <a:pt x="274" y="1"/>
                    <a:pt x="152" y="122"/>
                  </a:cubicBezTo>
                  <a:cubicBezTo>
                    <a:pt x="152" y="153"/>
                    <a:pt x="152" y="153"/>
                    <a:pt x="122" y="153"/>
                  </a:cubicBezTo>
                  <a:cubicBezTo>
                    <a:pt x="122" y="153"/>
                    <a:pt x="122" y="153"/>
                    <a:pt x="122" y="183"/>
                  </a:cubicBezTo>
                  <a:cubicBezTo>
                    <a:pt x="0" y="305"/>
                    <a:pt x="0" y="487"/>
                    <a:pt x="122" y="608"/>
                  </a:cubicBezTo>
                  <a:cubicBezTo>
                    <a:pt x="213" y="730"/>
                    <a:pt x="426" y="730"/>
                    <a:pt x="547" y="608"/>
                  </a:cubicBezTo>
                  <a:cubicBezTo>
                    <a:pt x="547" y="608"/>
                    <a:pt x="547" y="578"/>
                    <a:pt x="547" y="578"/>
                  </a:cubicBezTo>
                  <a:cubicBezTo>
                    <a:pt x="547" y="578"/>
                    <a:pt x="578" y="578"/>
                    <a:pt x="578" y="548"/>
                  </a:cubicBezTo>
                  <a:cubicBezTo>
                    <a:pt x="699" y="457"/>
                    <a:pt x="699" y="244"/>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741150" y="3858250"/>
              <a:ext cx="20550" cy="20550"/>
            </a:xfrm>
            <a:custGeom>
              <a:avLst/>
              <a:gdLst/>
              <a:ahLst/>
              <a:cxnLst/>
              <a:rect l="l" t="t" r="r" b="b"/>
              <a:pathLst>
                <a:path w="822" h="822" extrusionOk="0">
                  <a:moveTo>
                    <a:pt x="670" y="152"/>
                  </a:moveTo>
                  <a:cubicBezTo>
                    <a:pt x="548" y="0"/>
                    <a:pt x="335" y="0"/>
                    <a:pt x="183" y="152"/>
                  </a:cubicBezTo>
                  <a:cubicBezTo>
                    <a:pt x="183" y="152"/>
                    <a:pt x="183" y="152"/>
                    <a:pt x="183" y="183"/>
                  </a:cubicBezTo>
                  <a:cubicBezTo>
                    <a:pt x="153" y="183"/>
                    <a:pt x="153" y="183"/>
                    <a:pt x="153" y="183"/>
                  </a:cubicBezTo>
                  <a:cubicBezTo>
                    <a:pt x="1" y="335"/>
                    <a:pt x="1" y="548"/>
                    <a:pt x="153" y="669"/>
                  </a:cubicBezTo>
                  <a:cubicBezTo>
                    <a:pt x="275" y="821"/>
                    <a:pt x="487" y="821"/>
                    <a:pt x="639" y="669"/>
                  </a:cubicBezTo>
                  <a:cubicBezTo>
                    <a:pt x="639" y="669"/>
                    <a:pt x="639" y="669"/>
                    <a:pt x="639" y="639"/>
                  </a:cubicBezTo>
                  <a:cubicBezTo>
                    <a:pt x="670" y="639"/>
                    <a:pt x="670" y="639"/>
                    <a:pt x="670" y="639"/>
                  </a:cubicBezTo>
                  <a:cubicBezTo>
                    <a:pt x="822" y="517"/>
                    <a:pt x="822" y="274"/>
                    <a:pt x="67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663650" y="3935000"/>
              <a:ext cx="19775" cy="20550"/>
            </a:xfrm>
            <a:custGeom>
              <a:avLst/>
              <a:gdLst/>
              <a:ahLst/>
              <a:cxnLst/>
              <a:rect l="l" t="t" r="r" b="b"/>
              <a:pathLst>
                <a:path w="791" h="822" extrusionOk="0">
                  <a:moveTo>
                    <a:pt x="669" y="152"/>
                  </a:moveTo>
                  <a:cubicBezTo>
                    <a:pt x="548" y="0"/>
                    <a:pt x="305" y="0"/>
                    <a:pt x="183" y="152"/>
                  </a:cubicBezTo>
                  <a:cubicBezTo>
                    <a:pt x="183" y="152"/>
                    <a:pt x="183" y="152"/>
                    <a:pt x="153" y="183"/>
                  </a:cubicBezTo>
                  <a:cubicBezTo>
                    <a:pt x="153" y="183"/>
                    <a:pt x="153" y="183"/>
                    <a:pt x="153" y="183"/>
                  </a:cubicBezTo>
                  <a:cubicBezTo>
                    <a:pt x="1" y="335"/>
                    <a:pt x="1" y="548"/>
                    <a:pt x="122" y="669"/>
                  </a:cubicBezTo>
                  <a:cubicBezTo>
                    <a:pt x="274" y="821"/>
                    <a:pt x="487" y="821"/>
                    <a:pt x="609" y="669"/>
                  </a:cubicBezTo>
                  <a:cubicBezTo>
                    <a:pt x="639" y="669"/>
                    <a:pt x="639" y="669"/>
                    <a:pt x="639" y="669"/>
                  </a:cubicBezTo>
                  <a:cubicBezTo>
                    <a:pt x="639" y="639"/>
                    <a:pt x="669" y="639"/>
                    <a:pt x="669" y="639"/>
                  </a:cubicBezTo>
                  <a:cubicBezTo>
                    <a:pt x="791" y="517"/>
                    <a:pt x="791" y="274"/>
                    <a:pt x="66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585375" y="3855975"/>
              <a:ext cx="22825" cy="22825"/>
            </a:xfrm>
            <a:custGeom>
              <a:avLst/>
              <a:gdLst/>
              <a:ahLst/>
              <a:cxnLst/>
              <a:rect l="l" t="t" r="r" b="b"/>
              <a:pathLst>
                <a:path w="913" h="913" extrusionOk="0">
                  <a:moveTo>
                    <a:pt x="761" y="152"/>
                  </a:moveTo>
                  <a:cubicBezTo>
                    <a:pt x="609" y="0"/>
                    <a:pt x="366" y="0"/>
                    <a:pt x="214" y="152"/>
                  </a:cubicBezTo>
                  <a:cubicBezTo>
                    <a:pt x="183" y="152"/>
                    <a:pt x="183" y="183"/>
                    <a:pt x="183" y="183"/>
                  </a:cubicBezTo>
                  <a:cubicBezTo>
                    <a:pt x="183" y="183"/>
                    <a:pt x="183" y="183"/>
                    <a:pt x="153" y="213"/>
                  </a:cubicBezTo>
                  <a:cubicBezTo>
                    <a:pt x="1" y="365"/>
                    <a:pt x="1" y="608"/>
                    <a:pt x="153" y="760"/>
                  </a:cubicBezTo>
                  <a:cubicBezTo>
                    <a:pt x="305" y="912"/>
                    <a:pt x="548" y="912"/>
                    <a:pt x="700" y="760"/>
                  </a:cubicBezTo>
                  <a:cubicBezTo>
                    <a:pt x="730" y="760"/>
                    <a:pt x="730" y="730"/>
                    <a:pt x="730" y="730"/>
                  </a:cubicBezTo>
                  <a:cubicBezTo>
                    <a:pt x="730" y="730"/>
                    <a:pt x="730" y="730"/>
                    <a:pt x="761" y="699"/>
                  </a:cubicBezTo>
                  <a:cubicBezTo>
                    <a:pt x="913" y="578"/>
                    <a:pt x="913" y="304"/>
                    <a:pt x="761"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663650" y="3779225"/>
              <a:ext cx="22075" cy="22825"/>
            </a:xfrm>
            <a:custGeom>
              <a:avLst/>
              <a:gdLst/>
              <a:ahLst/>
              <a:cxnLst/>
              <a:rect l="l" t="t" r="r" b="b"/>
              <a:pathLst>
                <a:path w="883" h="913" extrusionOk="0">
                  <a:moveTo>
                    <a:pt x="730" y="152"/>
                  </a:moveTo>
                  <a:cubicBezTo>
                    <a:pt x="578" y="0"/>
                    <a:pt x="335" y="0"/>
                    <a:pt x="183" y="152"/>
                  </a:cubicBezTo>
                  <a:cubicBezTo>
                    <a:pt x="183" y="152"/>
                    <a:pt x="183" y="183"/>
                    <a:pt x="153" y="183"/>
                  </a:cubicBezTo>
                  <a:cubicBezTo>
                    <a:pt x="153" y="183"/>
                    <a:pt x="153" y="183"/>
                    <a:pt x="153" y="213"/>
                  </a:cubicBezTo>
                  <a:cubicBezTo>
                    <a:pt x="1" y="365"/>
                    <a:pt x="1" y="608"/>
                    <a:pt x="153" y="760"/>
                  </a:cubicBezTo>
                  <a:cubicBezTo>
                    <a:pt x="274" y="912"/>
                    <a:pt x="548" y="912"/>
                    <a:pt x="700" y="760"/>
                  </a:cubicBezTo>
                  <a:cubicBezTo>
                    <a:pt x="700" y="760"/>
                    <a:pt x="700" y="730"/>
                    <a:pt x="700" y="730"/>
                  </a:cubicBezTo>
                  <a:cubicBezTo>
                    <a:pt x="700" y="730"/>
                    <a:pt x="730" y="730"/>
                    <a:pt x="730" y="699"/>
                  </a:cubicBezTo>
                  <a:cubicBezTo>
                    <a:pt x="882" y="547"/>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507875" y="3776950"/>
              <a:ext cx="24350" cy="25100"/>
            </a:xfrm>
            <a:custGeom>
              <a:avLst/>
              <a:gdLst/>
              <a:ahLst/>
              <a:cxnLst/>
              <a:rect l="l" t="t" r="r" b="b"/>
              <a:pathLst>
                <a:path w="974" h="1004" extrusionOk="0">
                  <a:moveTo>
                    <a:pt x="821" y="183"/>
                  </a:moveTo>
                  <a:cubicBezTo>
                    <a:pt x="639" y="0"/>
                    <a:pt x="365" y="0"/>
                    <a:pt x="213" y="183"/>
                  </a:cubicBezTo>
                  <a:cubicBezTo>
                    <a:pt x="183" y="183"/>
                    <a:pt x="183" y="183"/>
                    <a:pt x="183" y="213"/>
                  </a:cubicBezTo>
                  <a:cubicBezTo>
                    <a:pt x="183" y="213"/>
                    <a:pt x="152" y="213"/>
                    <a:pt x="152" y="213"/>
                  </a:cubicBezTo>
                  <a:cubicBezTo>
                    <a:pt x="0" y="395"/>
                    <a:pt x="0" y="638"/>
                    <a:pt x="152" y="821"/>
                  </a:cubicBezTo>
                  <a:cubicBezTo>
                    <a:pt x="335" y="1003"/>
                    <a:pt x="578" y="1003"/>
                    <a:pt x="760" y="821"/>
                  </a:cubicBezTo>
                  <a:cubicBezTo>
                    <a:pt x="760" y="821"/>
                    <a:pt x="760" y="821"/>
                    <a:pt x="791" y="790"/>
                  </a:cubicBezTo>
                  <a:cubicBezTo>
                    <a:pt x="791" y="790"/>
                    <a:pt x="791" y="790"/>
                    <a:pt x="791" y="790"/>
                  </a:cubicBezTo>
                  <a:cubicBezTo>
                    <a:pt x="973" y="608"/>
                    <a:pt x="973"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585375" y="3700200"/>
              <a:ext cx="24350" cy="25100"/>
            </a:xfrm>
            <a:custGeom>
              <a:avLst/>
              <a:gdLst/>
              <a:ahLst/>
              <a:cxnLst/>
              <a:rect l="l" t="t" r="r" b="b"/>
              <a:pathLst>
                <a:path w="974" h="1004" extrusionOk="0">
                  <a:moveTo>
                    <a:pt x="822" y="183"/>
                  </a:moveTo>
                  <a:cubicBezTo>
                    <a:pt x="639" y="0"/>
                    <a:pt x="366" y="0"/>
                    <a:pt x="214" y="183"/>
                  </a:cubicBezTo>
                  <a:cubicBezTo>
                    <a:pt x="214" y="183"/>
                    <a:pt x="214" y="183"/>
                    <a:pt x="183" y="213"/>
                  </a:cubicBezTo>
                  <a:cubicBezTo>
                    <a:pt x="183" y="213"/>
                    <a:pt x="183" y="213"/>
                    <a:pt x="183" y="213"/>
                  </a:cubicBezTo>
                  <a:cubicBezTo>
                    <a:pt x="1" y="395"/>
                    <a:pt x="1" y="639"/>
                    <a:pt x="153" y="821"/>
                  </a:cubicBezTo>
                  <a:cubicBezTo>
                    <a:pt x="335" y="1003"/>
                    <a:pt x="609" y="1003"/>
                    <a:pt x="761" y="821"/>
                  </a:cubicBezTo>
                  <a:cubicBezTo>
                    <a:pt x="791" y="821"/>
                    <a:pt x="791" y="821"/>
                    <a:pt x="791" y="790"/>
                  </a:cubicBezTo>
                  <a:cubicBezTo>
                    <a:pt x="791" y="790"/>
                    <a:pt x="791" y="790"/>
                    <a:pt x="822" y="790"/>
                  </a:cubicBezTo>
                  <a:cubicBezTo>
                    <a:pt x="973" y="608"/>
                    <a:pt x="973" y="335"/>
                    <a:pt x="82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507125" y="3621175"/>
              <a:ext cx="27375" cy="27375"/>
            </a:xfrm>
            <a:custGeom>
              <a:avLst/>
              <a:gdLst/>
              <a:ahLst/>
              <a:cxnLst/>
              <a:rect l="l" t="t" r="r" b="b"/>
              <a:pathLst>
                <a:path w="1095" h="1095" extrusionOk="0">
                  <a:moveTo>
                    <a:pt x="912" y="182"/>
                  </a:moveTo>
                  <a:cubicBezTo>
                    <a:pt x="730" y="0"/>
                    <a:pt x="426" y="0"/>
                    <a:pt x="243" y="182"/>
                  </a:cubicBezTo>
                  <a:cubicBezTo>
                    <a:pt x="213" y="182"/>
                    <a:pt x="213" y="213"/>
                    <a:pt x="213" y="213"/>
                  </a:cubicBezTo>
                  <a:cubicBezTo>
                    <a:pt x="213" y="213"/>
                    <a:pt x="182" y="213"/>
                    <a:pt x="182" y="243"/>
                  </a:cubicBezTo>
                  <a:cubicBezTo>
                    <a:pt x="0" y="426"/>
                    <a:pt x="0" y="730"/>
                    <a:pt x="182" y="912"/>
                  </a:cubicBezTo>
                  <a:cubicBezTo>
                    <a:pt x="365" y="1094"/>
                    <a:pt x="669" y="1094"/>
                    <a:pt x="851" y="912"/>
                  </a:cubicBezTo>
                  <a:cubicBezTo>
                    <a:pt x="851" y="882"/>
                    <a:pt x="851" y="882"/>
                    <a:pt x="882" y="882"/>
                  </a:cubicBezTo>
                  <a:cubicBezTo>
                    <a:pt x="882" y="882"/>
                    <a:pt x="882" y="882"/>
                    <a:pt x="882" y="851"/>
                  </a:cubicBezTo>
                  <a:cubicBezTo>
                    <a:pt x="1094" y="669"/>
                    <a:pt x="1094" y="395"/>
                    <a:pt x="91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429600" y="3697925"/>
              <a:ext cx="26625" cy="27375"/>
            </a:xfrm>
            <a:custGeom>
              <a:avLst/>
              <a:gdLst/>
              <a:ahLst/>
              <a:cxnLst/>
              <a:rect l="l" t="t" r="r" b="b"/>
              <a:pathLst>
                <a:path w="1065" h="1095" extrusionOk="0">
                  <a:moveTo>
                    <a:pt x="882" y="182"/>
                  </a:moveTo>
                  <a:cubicBezTo>
                    <a:pt x="700" y="0"/>
                    <a:pt x="396" y="0"/>
                    <a:pt x="213" y="182"/>
                  </a:cubicBezTo>
                  <a:cubicBezTo>
                    <a:pt x="213" y="182"/>
                    <a:pt x="213" y="213"/>
                    <a:pt x="213" y="213"/>
                  </a:cubicBezTo>
                  <a:cubicBezTo>
                    <a:pt x="183" y="213"/>
                    <a:pt x="183" y="213"/>
                    <a:pt x="183" y="243"/>
                  </a:cubicBezTo>
                  <a:cubicBezTo>
                    <a:pt x="1" y="426"/>
                    <a:pt x="1" y="699"/>
                    <a:pt x="183" y="912"/>
                  </a:cubicBezTo>
                  <a:cubicBezTo>
                    <a:pt x="365" y="1094"/>
                    <a:pt x="669" y="1094"/>
                    <a:pt x="852" y="912"/>
                  </a:cubicBezTo>
                  <a:cubicBezTo>
                    <a:pt x="852" y="881"/>
                    <a:pt x="852" y="881"/>
                    <a:pt x="852" y="881"/>
                  </a:cubicBezTo>
                  <a:cubicBezTo>
                    <a:pt x="882" y="881"/>
                    <a:pt x="882" y="881"/>
                    <a:pt x="882" y="851"/>
                  </a:cubicBezTo>
                  <a:cubicBezTo>
                    <a:pt x="1065" y="669"/>
                    <a:pt x="1065" y="365"/>
                    <a:pt x="882"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351325" y="3618875"/>
              <a:ext cx="29675" cy="29675"/>
            </a:xfrm>
            <a:custGeom>
              <a:avLst/>
              <a:gdLst/>
              <a:ahLst/>
              <a:cxnLst/>
              <a:rect l="l" t="t" r="r" b="b"/>
              <a:pathLst>
                <a:path w="1187" h="1187" extrusionOk="0">
                  <a:moveTo>
                    <a:pt x="974" y="214"/>
                  </a:moveTo>
                  <a:cubicBezTo>
                    <a:pt x="791" y="1"/>
                    <a:pt x="457" y="1"/>
                    <a:pt x="244" y="214"/>
                  </a:cubicBezTo>
                  <a:cubicBezTo>
                    <a:pt x="244" y="214"/>
                    <a:pt x="244" y="214"/>
                    <a:pt x="244" y="244"/>
                  </a:cubicBezTo>
                  <a:cubicBezTo>
                    <a:pt x="214" y="244"/>
                    <a:pt x="214" y="244"/>
                    <a:pt x="214" y="244"/>
                  </a:cubicBezTo>
                  <a:cubicBezTo>
                    <a:pt x="1" y="457"/>
                    <a:pt x="1" y="761"/>
                    <a:pt x="214" y="974"/>
                  </a:cubicBezTo>
                  <a:cubicBezTo>
                    <a:pt x="396" y="1186"/>
                    <a:pt x="730" y="1186"/>
                    <a:pt x="943" y="974"/>
                  </a:cubicBezTo>
                  <a:cubicBezTo>
                    <a:pt x="943" y="974"/>
                    <a:pt x="943" y="974"/>
                    <a:pt x="943" y="943"/>
                  </a:cubicBezTo>
                  <a:cubicBezTo>
                    <a:pt x="943" y="943"/>
                    <a:pt x="974" y="943"/>
                    <a:pt x="974" y="943"/>
                  </a:cubicBezTo>
                  <a:cubicBezTo>
                    <a:pt x="1186" y="730"/>
                    <a:pt x="1186" y="396"/>
                    <a:pt x="97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428850" y="3542125"/>
              <a:ext cx="29650" cy="29675"/>
            </a:xfrm>
            <a:custGeom>
              <a:avLst/>
              <a:gdLst/>
              <a:ahLst/>
              <a:cxnLst/>
              <a:rect l="l" t="t" r="r" b="b"/>
              <a:pathLst>
                <a:path w="1186" h="1187" extrusionOk="0">
                  <a:moveTo>
                    <a:pt x="973" y="214"/>
                  </a:moveTo>
                  <a:cubicBezTo>
                    <a:pt x="791" y="1"/>
                    <a:pt x="456" y="1"/>
                    <a:pt x="274" y="214"/>
                  </a:cubicBezTo>
                  <a:cubicBezTo>
                    <a:pt x="243" y="214"/>
                    <a:pt x="243" y="214"/>
                    <a:pt x="243" y="214"/>
                  </a:cubicBezTo>
                  <a:cubicBezTo>
                    <a:pt x="243" y="244"/>
                    <a:pt x="213" y="244"/>
                    <a:pt x="213" y="244"/>
                  </a:cubicBezTo>
                  <a:cubicBezTo>
                    <a:pt x="0" y="457"/>
                    <a:pt x="0" y="761"/>
                    <a:pt x="213" y="974"/>
                  </a:cubicBezTo>
                  <a:cubicBezTo>
                    <a:pt x="395" y="1186"/>
                    <a:pt x="730" y="1186"/>
                    <a:pt x="943" y="974"/>
                  </a:cubicBezTo>
                  <a:cubicBezTo>
                    <a:pt x="943" y="974"/>
                    <a:pt x="943" y="974"/>
                    <a:pt x="943" y="943"/>
                  </a:cubicBezTo>
                  <a:cubicBezTo>
                    <a:pt x="973" y="943"/>
                    <a:pt x="973" y="943"/>
                    <a:pt x="973" y="943"/>
                  </a:cubicBezTo>
                  <a:cubicBezTo>
                    <a:pt x="1186" y="730"/>
                    <a:pt x="1186" y="426"/>
                    <a:pt x="97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273075" y="3539850"/>
              <a:ext cx="31925" cy="31950"/>
            </a:xfrm>
            <a:custGeom>
              <a:avLst/>
              <a:gdLst/>
              <a:ahLst/>
              <a:cxnLst/>
              <a:rect l="l" t="t" r="r" b="b"/>
              <a:pathLst>
                <a:path w="1277" h="1278" extrusionOk="0">
                  <a:moveTo>
                    <a:pt x="1064" y="214"/>
                  </a:moveTo>
                  <a:cubicBezTo>
                    <a:pt x="851" y="1"/>
                    <a:pt x="487" y="1"/>
                    <a:pt x="274" y="214"/>
                  </a:cubicBezTo>
                  <a:cubicBezTo>
                    <a:pt x="274" y="214"/>
                    <a:pt x="274" y="244"/>
                    <a:pt x="243" y="244"/>
                  </a:cubicBezTo>
                  <a:cubicBezTo>
                    <a:pt x="243" y="244"/>
                    <a:pt x="243" y="244"/>
                    <a:pt x="243" y="244"/>
                  </a:cubicBezTo>
                  <a:cubicBezTo>
                    <a:pt x="0" y="487"/>
                    <a:pt x="0" y="821"/>
                    <a:pt x="213" y="1034"/>
                  </a:cubicBezTo>
                  <a:cubicBezTo>
                    <a:pt x="456" y="1277"/>
                    <a:pt x="790" y="1277"/>
                    <a:pt x="1003" y="1065"/>
                  </a:cubicBezTo>
                  <a:cubicBezTo>
                    <a:pt x="1034" y="1034"/>
                    <a:pt x="1034" y="1034"/>
                    <a:pt x="1034" y="1034"/>
                  </a:cubicBezTo>
                  <a:cubicBezTo>
                    <a:pt x="1034" y="1034"/>
                    <a:pt x="1064" y="1034"/>
                    <a:pt x="1064" y="1004"/>
                  </a:cubicBezTo>
                  <a:cubicBezTo>
                    <a:pt x="1277" y="791"/>
                    <a:pt x="1277" y="426"/>
                    <a:pt x="106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351325" y="3463100"/>
              <a:ext cx="31200" cy="31950"/>
            </a:xfrm>
            <a:custGeom>
              <a:avLst/>
              <a:gdLst/>
              <a:ahLst/>
              <a:cxnLst/>
              <a:rect l="l" t="t" r="r" b="b"/>
              <a:pathLst>
                <a:path w="1248" h="1278" extrusionOk="0">
                  <a:moveTo>
                    <a:pt x="1034" y="214"/>
                  </a:moveTo>
                  <a:cubicBezTo>
                    <a:pt x="822" y="1"/>
                    <a:pt x="487" y="1"/>
                    <a:pt x="244" y="214"/>
                  </a:cubicBezTo>
                  <a:cubicBezTo>
                    <a:pt x="244" y="214"/>
                    <a:pt x="244" y="244"/>
                    <a:pt x="244" y="244"/>
                  </a:cubicBezTo>
                  <a:cubicBezTo>
                    <a:pt x="214" y="244"/>
                    <a:pt x="214" y="244"/>
                    <a:pt x="214" y="244"/>
                  </a:cubicBezTo>
                  <a:cubicBezTo>
                    <a:pt x="1" y="487"/>
                    <a:pt x="1" y="821"/>
                    <a:pt x="214" y="1034"/>
                  </a:cubicBezTo>
                  <a:cubicBezTo>
                    <a:pt x="427" y="1277"/>
                    <a:pt x="761" y="1277"/>
                    <a:pt x="1004" y="1065"/>
                  </a:cubicBezTo>
                  <a:cubicBezTo>
                    <a:pt x="1004" y="1034"/>
                    <a:pt x="1004" y="1034"/>
                    <a:pt x="1004" y="1034"/>
                  </a:cubicBezTo>
                  <a:cubicBezTo>
                    <a:pt x="1034" y="1034"/>
                    <a:pt x="1034" y="1004"/>
                    <a:pt x="1034" y="1004"/>
                  </a:cubicBezTo>
                  <a:cubicBezTo>
                    <a:pt x="1247" y="791"/>
                    <a:pt x="1247" y="426"/>
                    <a:pt x="1034"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195550" y="3460825"/>
              <a:ext cx="33475" cy="34225"/>
            </a:xfrm>
            <a:custGeom>
              <a:avLst/>
              <a:gdLst/>
              <a:ahLst/>
              <a:cxnLst/>
              <a:rect l="l" t="t" r="r" b="b"/>
              <a:pathLst>
                <a:path w="1339" h="1369" extrusionOk="0">
                  <a:moveTo>
                    <a:pt x="1125" y="244"/>
                  </a:moveTo>
                  <a:cubicBezTo>
                    <a:pt x="882" y="1"/>
                    <a:pt x="518" y="1"/>
                    <a:pt x="274" y="244"/>
                  </a:cubicBezTo>
                  <a:cubicBezTo>
                    <a:pt x="274" y="244"/>
                    <a:pt x="244" y="244"/>
                    <a:pt x="244" y="244"/>
                  </a:cubicBezTo>
                  <a:cubicBezTo>
                    <a:pt x="244" y="274"/>
                    <a:pt x="244" y="274"/>
                    <a:pt x="214" y="274"/>
                  </a:cubicBezTo>
                  <a:cubicBezTo>
                    <a:pt x="1" y="517"/>
                    <a:pt x="1" y="882"/>
                    <a:pt x="214" y="1125"/>
                  </a:cubicBezTo>
                  <a:cubicBezTo>
                    <a:pt x="457" y="1368"/>
                    <a:pt x="822" y="1368"/>
                    <a:pt x="1065" y="1125"/>
                  </a:cubicBezTo>
                  <a:cubicBezTo>
                    <a:pt x="1065" y="1125"/>
                    <a:pt x="1065" y="1125"/>
                    <a:pt x="1095" y="1095"/>
                  </a:cubicBezTo>
                  <a:cubicBezTo>
                    <a:pt x="1095" y="1095"/>
                    <a:pt x="1095" y="1095"/>
                    <a:pt x="1125" y="1095"/>
                  </a:cubicBezTo>
                  <a:cubicBezTo>
                    <a:pt x="1338" y="852"/>
                    <a:pt x="1338" y="48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273075" y="3384075"/>
              <a:ext cx="34225" cy="34225"/>
            </a:xfrm>
            <a:custGeom>
              <a:avLst/>
              <a:gdLst/>
              <a:ahLst/>
              <a:cxnLst/>
              <a:rect l="l" t="t" r="r" b="b"/>
              <a:pathLst>
                <a:path w="1369" h="1369" extrusionOk="0">
                  <a:moveTo>
                    <a:pt x="1125" y="244"/>
                  </a:moveTo>
                  <a:cubicBezTo>
                    <a:pt x="882" y="1"/>
                    <a:pt x="517" y="1"/>
                    <a:pt x="274" y="244"/>
                  </a:cubicBezTo>
                  <a:cubicBezTo>
                    <a:pt x="274" y="244"/>
                    <a:pt x="274" y="244"/>
                    <a:pt x="274" y="244"/>
                  </a:cubicBezTo>
                  <a:cubicBezTo>
                    <a:pt x="243" y="274"/>
                    <a:pt x="243" y="274"/>
                    <a:pt x="243" y="274"/>
                  </a:cubicBezTo>
                  <a:cubicBezTo>
                    <a:pt x="0" y="517"/>
                    <a:pt x="0" y="882"/>
                    <a:pt x="243" y="1125"/>
                  </a:cubicBezTo>
                  <a:cubicBezTo>
                    <a:pt x="456" y="1368"/>
                    <a:pt x="851" y="1368"/>
                    <a:pt x="1094" y="1125"/>
                  </a:cubicBezTo>
                  <a:cubicBezTo>
                    <a:pt x="1094" y="1125"/>
                    <a:pt x="1094" y="1125"/>
                    <a:pt x="1094" y="1095"/>
                  </a:cubicBezTo>
                  <a:cubicBezTo>
                    <a:pt x="1094" y="1095"/>
                    <a:pt x="1125" y="1095"/>
                    <a:pt x="1125" y="1095"/>
                  </a:cubicBezTo>
                  <a:cubicBezTo>
                    <a:pt x="1368" y="852"/>
                    <a:pt x="1368" y="487"/>
                    <a:pt x="112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194800" y="3305050"/>
              <a:ext cx="36500" cy="36500"/>
            </a:xfrm>
            <a:custGeom>
              <a:avLst/>
              <a:gdLst/>
              <a:ahLst/>
              <a:cxnLst/>
              <a:rect l="l" t="t" r="r" b="b"/>
              <a:pathLst>
                <a:path w="1460" h="1460" extrusionOk="0">
                  <a:moveTo>
                    <a:pt x="1216" y="244"/>
                  </a:moveTo>
                  <a:cubicBezTo>
                    <a:pt x="973" y="1"/>
                    <a:pt x="548" y="1"/>
                    <a:pt x="304" y="244"/>
                  </a:cubicBezTo>
                  <a:cubicBezTo>
                    <a:pt x="304" y="244"/>
                    <a:pt x="304" y="274"/>
                    <a:pt x="274" y="274"/>
                  </a:cubicBezTo>
                  <a:cubicBezTo>
                    <a:pt x="274" y="274"/>
                    <a:pt x="274" y="274"/>
                    <a:pt x="274" y="274"/>
                  </a:cubicBezTo>
                  <a:cubicBezTo>
                    <a:pt x="0" y="548"/>
                    <a:pt x="0" y="943"/>
                    <a:pt x="244" y="1186"/>
                  </a:cubicBezTo>
                  <a:cubicBezTo>
                    <a:pt x="517" y="1459"/>
                    <a:pt x="912" y="1459"/>
                    <a:pt x="1155" y="1216"/>
                  </a:cubicBezTo>
                  <a:cubicBezTo>
                    <a:pt x="1186" y="1186"/>
                    <a:pt x="1186" y="1186"/>
                    <a:pt x="1186" y="1186"/>
                  </a:cubicBezTo>
                  <a:cubicBezTo>
                    <a:pt x="1186" y="1186"/>
                    <a:pt x="1186" y="1156"/>
                    <a:pt x="1216" y="1156"/>
                  </a:cubicBezTo>
                  <a:cubicBezTo>
                    <a:pt x="1459" y="912"/>
                    <a:pt x="1459" y="517"/>
                    <a:pt x="121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1131750" y="4331650"/>
              <a:ext cx="7625" cy="7625"/>
            </a:xfrm>
            <a:custGeom>
              <a:avLst/>
              <a:gdLst/>
              <a:ahLst/>
              <a:cxnLst/>
              <a:rect l="l" t="t" r="r" b="b"/>
              <a:pathLst>
                <a:path w="305" h="305" extrusionOk="0">
                  <a:moveTo>
                    <a:pt x="244" y="62"/>
                  </a:moveTo>
                  <a:cubicBezTo>
                    <a:pt x="213" y="1"/>
                    <a:pt x="152" y="1"/>
                    <a:pt x="92" y="62"/>
                  </a:cubicBezTo>
                  <a:cubicBezTo>
                    <a:pt x="92" y="62"/>
                    <a:pt x="92" y="62"/>
                    <a:pt x="92" y="92"/>
                  </a:cubicBezTo>
                  <a:cubicBezTo>
                    <a:pt x="61" y="92"/>
                    <a:pt x="61" y="92"/>
                    <a:pt x="61" y="92"/>
                  </a:cubicBezTo>
                  <a:cubicBezTo>
                    <a:pt x="0" y="153"/>
                    <a:pt x="0" y="214"/>
                    <a:pt x="61" y="244"/>
                  </a:cubicBezTo>
                  <a:cubicBezTo>
                    <a:pt x="92" y="274"/>
                    <a:pt x="152" y="305"/>
                    <a:pt x="213" y="244"/>
                  </a:cubicBezTo>
                  <a:cubicBezTo>
                    <a:pt x="213" y="244"/>
                    <a:pt x="213" y="214"/>
                    <a:pt x="213" y="214"/>
                  </a:cubicBezTo>
                  <a:cubicBezTo>
                    <a:pt x="213" y="214"/>
                    <a:pt x="244" y="214"/>
                    <a:pt x="244" y="214"/>
                  </a:cubicBezTo>
                  <a:cubicBezTo>
                    <a:pt x="304" y="153"/>
                    <a:pt x="304" y="92"/>
                    <a:pt x="24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1054225" y="4408400"/>
              <a:ext cx="6875" cy="7625"/>
            </a:xfrm>
            <a:custGeom>
              <a:avLst/>
              <a:gdLst/>
              <a:ahLst/>
              <a:cxnLst/>
              <a:rect l="l" t="t" r="r" b="b"/>
              <a:pathLst>
                <a:path w="275" h="305" extrusionOk="0">
                  <a:moveTo>
                    <a:pt x="244" y="62"/>
                  </a:moveTo>
                  <a:cubicBezTo>
                    <a:pt x="183" y="1"/>
                    <a:pt x="123" y="1"/>
                    <a:pt x="92" y="62"/>
                  </a:cubicBezTo>
                  <a:cubicBezTo>
                    <a:pt x="92" y="62"/>
                    <a:pt x="92" y="62"/>
                    <a:pt x="62" y="92"/>
                  </a:cubicBezTo>
                  <a:cubicBezTo>
                    <a:pt x="62" y="92"/>
                    <a:pt x="62" y="92"/>
                    <a:pt x="31" y="92"/>
                  </a:cubicBezTo>
                  <a:cubicBezTo>
                    <a:pt x="1" y="122"/>
                    <a:pt x="1" y="214"/>
                    <a:pt x="31" y="244"/>
                  </a:cubicBezTo>
                  <a:cubicBezTo>
                    <a:pt x="92" y="305"/>
                    <a:pt x="153" y="274"/>
                    <a:pt x="183" y="244"/>
                  </a:cubicBezTo>
                  <a:cubicBezTo>
                    <a:pt x="214" y="244"/>
                    <a:pt x="214" y="214"/>
                    <a:pt x="214" y="214"/>
                  </a:cubicBezTo>
                  <a:cubicBezTo>
                    <a:pt x="214" y="214"/>
                    <a:pt x="214" y="214"/>
                    <a:pt x="244" y="214"/>
                  </a:cubicBezTo>
                  <a:cubicBezTo>
                    <a:pt x="275" y="153"/>
                    <a:pt x="275" y="92"/>
                    <a:pt x="24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975975" y="4329375"/>
              <a:ext cx="9900" cy="9900"/>
            </a:xfrm>
            <a:custGeom>
              <a:avLst/>
              <a:gdLst/>
              <a:ahLst/>
              <a:cxnLst/>
              <a:rect l="l" t="t" r="r" b="b"/>
              <a:pathLst>
                <a:path w="396" h="396" extrusionOk="0">
                  <a:moveTo>
                    <a:pt x="335" y="62"/>
                  </a:moveTo>
                  <a:cubicBezTo>
                    <a:pt x="274" y="1"/>
                    <a:pt x="183" y="1"/>
                    <a:pt x="122" y="62"/>
                  </a:cubicBezTo>
                  <a:cubicBezTo>
                    <a:pt x="91" y="62"/>
                    <a:pt x="91" y="92"/>
                    <a:pt x="91" y="92"/>
                  </a:cubicBezTo>
                  <a:cubicBezTo>
                    <a:pt x="91" y="92"/>
                    <a:pt x="61" y="92"/>
                    <a:pt x="61" y="92"/>
                  </a:cubicBezTo>
                  <a:cubicBezTo>
                    <a:pt x="0" y="153"/>
                    <a:pt x="0" y="274"/>
                    <a:pt x="61" y="335"/>
                  </a:cubicBezTo>
                  <a:cubicBezTo>
                    <a:pt x="122" y="396"/>
                    <a:pt x="213" y="365"/>
                    <a:pt x="274" y="335"/>
                  </a:cubicBezTo>
                  <a:cubicBezTo>
                    <a:pt x="274" y="305"/>
                    <a:pt x="274" y="305"/>
                    <a:pt x="304" y="305"/>
                  </a:cubicBezTo>
                  <a:cubicBezTo>
                    <a:pt x="304" y="274"/>
                    <a:pt x="304" y="274"/>
                    <a:pt x="335" y="274"/>
                  </a:cubicBezTo>
                  <a:cubicBezTo>
                    <a:pt x="395" y="214"/>
                    <a:pt x="395" y="122"/>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1053475" y="4252625"/>
              <a:ext cx="9900" cy="9900"/>
            </a:xfrm>
            <a:custGeom>
              <a:avLst/>
              <a:gdLst/>
              <a:ahLst/>
              <a:cxnLst/>
              <a:rect l="l" t="t" r="r" b="b"/>
              <a:pathLst>
                <a:path w="396" h="396" extrusionOk="0">
                  <a:moveTo>
                    <a:pt x="335" y="62"/>
                  </a:moveTo>
                  <a:cubicBezTo>
                    <a:pt x="274" y="1"/>
                    <a:pt x="183" y="1"/>
                    <a:pt x="122" y="62"/>
                  </a:cubicBezTo>
                  <a:cubicBezTo>
                    <a:pt x="122" y="62"/>
                    <a:pt x="122" y="92"/>
                    <a:pt x="92" y="92"/>
                  </a:cubicBezTo>
                  <a:cubicBezTo>
                    <a:pt x="92" y="92"/>
                    <a:pt x="92" y="92"/>
                    <a:pt x="61" y="122"/>
                  </a:cubicBezTo>
                  <a:cubicBezTo>
                    <a:pt x="1" y="153"/>
                    <a:pt x="31" y="274"/>
                    <a:pt x="61" y="335"/>
                  </a:cubicBezTo>
                  <a:cubicBezTo>
                    <a:pt x="122" y="396"/>
                    <a:pt x="213" y="396"/>
                    <a:pt x="274" y="335"/>
                  </a:cubicBezTo>
                  <a:cubicBezTo>
                    <a:pt x="305" y="305"/>
                    <a:pt x="305" y="305"/>
                    <a:pt x="305" y="305"/>
                  </a:cubicBezTo>
                  <a:cubicBezTo>
                    <a:pt x="305" y="274"/>
                    <a:pt x="335" y="305"/>
                    <a:pt x="335" y="274"/>
                  </a:cubicBezTo>
                  <a:cubicBezTo>
                    <a:pt x="396" y="214"/>
                    <a:pt x="396" y="122"/>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975975" y="4173600"/>
              <a:ext cx="11425" cy="12175"/>
            </a:xfrm>
            <a:custGeom>
              <a:avLst/>
              <a:gdLst/>
              <a:ahLst/>
              <a:cxnLst/>
              <a:rect l="l" t="t" r="r" b="b"/>
              <a:pathLst>
                <a:path w="457" h="487" extrusionOk="0">
                  <a:moveTo>
                    <a:pt x="395" y="92"/>
                  </a:moveTo>
                  <a:cubicBezTo>
                    <a:pt x="304" y="1"/>
                    <a:pt x="183" y="1"/>
                    <a:pt x="122" y="92"/>
                  </a:cubicBezTo>
                  <a:cubicBezTo>
                    <a:pt x="91" y="92"/>
                    <a:pt x="91" y="92"/>
                    <a:pt x="91" y="122"/>
                  </a:cubicBezTo>
                  <a:cubicBezTo>
                    <a:pt x="91" y="122"/>
                    <a:pt x="91" y="122"/>
                    <a:pt x="61" y="122"/>
                  </a:cubicBezTo>
                  <a:cubicBezTo>
                    <a:pt x="0" y="213"/>
                    <a:pt x="0" y="335"/>
                    <a:pt x="61" y="396"/>
                  </a:cubicBezTo>
                  <a:cubicBezTo>
                    <a:pt x="152" y="487"/>
                    <a:pt x="274" y="487"/>
                    <a:pt x="335" y="396"/>
                  </a:cubicBezTo>
                  <a:cubicBezTo>
                    <a:pt x="335" y="396"/>
                    <a:pt x="335" y="365"/>
                    <a:pt x="365" y="365"/>
                  </a:cubicBezTo>
                  <a:cubicBezTo>
                    <a:pt x="365" y="365"/>
                    <a:pt x="365" y="365"/>
                    <a:pt x="395" y="365"/>
                  </a:cubicBezTo>
                  <a:cubicBezTo>
                    <a:pt x="456" y="274"/>
                    <a:pt x="456" y="153"/>
                    <a:pt x="39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898450" y="4250350"/>
              <a:ext cx="11425" cy="12175"/>
            </a:xfrm>
            <a:custGeom>
              <a:avLst/>
              <a:gdLst/>
              <a:ahLst/>
              <a:cxnLst/>
              <a:rect l="l" t="t" r="r" b="b"/>
              <a:pathLst>
                <a:path w="457" h="487" extrusionOk="0">
                  <a:moveTo>
                    <a:pt x="366" y="92"/>
                  </a:moveTo>
                  <a:cubicBezTo>
                    <a:pt x="305" y="1"/>
                    <a:pt x="183" y="1"/>
                    <a:pt x="92" y="92"/>
                  </a:cubicBezTo>
                  <a:cubicBezTo>
                    <a:pt x="92" y="92"/>
                    <a:pt x="92" y="92"/>
                    <a:pt x="92" y="122"/>
                  </a:cubicBezTo>
                  <a:cubicBezTo>
                    <a:pt x="92" y="122"/>
                    <a:pt x="62" y="122"/>
                    <a:pt x="62" y="122"/>
                  </a:cubicBezTo>
                  <a:cubicBezTo>
                    <a:pt x="1" y="183"/>
                    <a:pt x="1" y="335"/>
                    <a:pt x="62" y="396"/>
                  </a:cubicBezTo>
                  <a:cubicBezTo>
                    <a:pt x="122" y="487"/>
                    <a:pt x="244" y="457"/>
                    <a:pt x="335" y="396"/>
                  </a:cubicBezTo>
                  <a:cubicBezTo>
                    <a:pt x="335" y="396"/>
                    <a:pt x="335" y="365"/>
                    <a:pt x="335" y="365"/>
                  </a:cubicBezTo>
                  <a:cubicBezTo>
                    <a:pt x="366" y="365"/>
                    <a:pt x="366" y="365"/>
                    <a:pt x="366" y="365"/>
                  </a:cubicBezTo>
                  <a:cubicBezTo>
                    <a:pt x="457" y="274"/>
                    <a:pt x="457" y="153"/>
                    <a:pt x="36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820200" y="4171325"/>
              <a:ext cx="13700" cy="14450"/>
            </a:xfrm>
            <a:custGeom>
              <a:avLst/>
              <a:gdLst/>
              <a:ahLst/>
              <a:cxnLst/>
              <a:rect l="l" t="t" r="r" b="b"/>
              <a:pathLst>
                <a:path w="548" h="578" extrusionOk="0">
                  <a:moveTo>
                    <a:pt x="456" y="92"/>
                  </a:moveTo>
                  <a:cubicBezTo>
                    <a:pt x="365" y="0"/>
                    <a:pt x="213" y="0"/>
                    <a:pt x="122" y="92"/>
                  </a:cubicBezTo>
                  <a:cubicBezTo>
                    <a:pt x="122" y="92"/>
                    <a:pt x="122" y="122"/>
                    <a:pt x="122" y="122"/>
                  </a:cubicBezTo>
                  <a:cubicBezTo>
                    <a:pt x="91" y="122"/>
                    <a:pt x="91" y="122"/>
                    <a:pt x="91" y="122"/>
                  </a:cubicBezTo>
                  <a:cubicBezTo>
                    <a:pt x="0" y="213"/>
                    <a:pt x="0" y="365"/>
                    <a:pt x="91" y="456"/>
                  </a:cubicBezTo>
                  <a:cubicBezTo>
                    <a:pt x="182" y="548"/>
                    <a:pt x="334" y="578"/>
                    <a:pt x="426" y="487"/>
                  </a:cubicBezTo>
                  <a:cubicBezTo>
                    <a:pt x="426" y="456"/>
                    <a:pt x="426" y="456"/>
                    <a:pt x="426" y="456"/>
                  </a:cubicBezTo>
                  <a:cubicBezTo>
                    <a:pt x="456" y="426"/>
                    <a:pt x="456" y="426"/>
                    <a:pt x="456" y="426"/>
                  </a:cubicBezTo>
                  <a:cubicBezTo>
                    <a:pt x="547" y="335"/>
                    <a:pt x="54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897700" y="4094575"/>
              <a:ext cx="14450" cy="14475"/>
            </a:xfrm>
            <a:custGeom>
              <a:avLst/>
              <a:gdLst/>
              <a:ahLst/>
              <a:cxnLst/>
              <a:rect l="l" t="t" r="r" b="b"/>
              <a:pathLst>
                <a:path w="578" h="579" extrusionOk="0">
                  <a:moveTo>
                    <a:pt x="456" y="92"/>
                  </a:moveTo>
                  <a:cubicBezTo>
                    <a:pt x="365" y="1"/>
                    <a:pt x="244" y="1"/>
                    <a:pt x="122" y="92"/>
                  </a:cubicBezTo>
                  <a:cubicBezTo>
                    <a:pt x="122" y="92"/>
                    <a:pt x="122" y="122"/>
                    <a:pt x="122" y="122"/>
                  </a:cubicBezTo>
                  <a:cubicBezTo>
                    <a:pt x="122" y="122"/>
                    <a:pt x="92" y="122"/>
                    <a:pt x="92" y="122"/>
                  </a:cubicBezTo>
                  <a:cubicBezTo>
                    <a:pt x="0" y="213"/>
                    <a:pt x="0" y="365"/>
                    <a:pt x="92" y="487"/>
                  </a:cubicBezTo>
                  <a:cubicBezTo>
                    <a:pt x="183" y="578"/>
                    <a:pt x="335" y="578"/>
                    <a:pt x="426" y="487"/>
                  </a:cubicBezTo>
                  <a:cubicBezTo>
                    <a:pt x="426" y="456"/>
                    <a:pt x="426" y="456"/>
                    <a:pt x="456" y="456"/>
                  </a:cubicBezTo>
                  <a:cubicBezTo>
                    <a:pt x="456" y="456"/>
                    <a:pt x="456" y="426"/>
                    <a:pt x="456" y="426"/>
                  </a:cubicBezTo>
                  <a:cubicBezTo>
                    <a:pt x="578" y="335"/>
                    <a:pt x="548"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819425" y="4015550"/>
              <a:ext cx="16750" cy="16750"/>
            </a:xfrm>
            <a:custGeom>
              <a:avLst/>
              <a:gdLst/>
              <a:ahLst/>
              <a:cxnLst/>
              <a:rect l="l" t="t" r="r" b="b"/>
              <a:pathLst>
                <a:path w="670" h="670" extrusionOk="0">
                  <a:moveTo>
                    <a:pt x="548" y="122"/>
                  </a:moveTo>
                  <a:cubicBezTo>
                    <a:pt x="457" y="0"/>
                    <a:pt x="274" y="0"/>
                    <a:pt x="153" y="122"/>
                  </a:cubicBezTo>
                  <a:cubicBezTo>
                    <a:pt x="153" y="122"/>
                    <a:pt x="153" y="122"/>
                    <a:pt x="153" y="122"/>
                  </a:cubicBezTo>
                  <a:cubicBezTo>
                    <a:pt x="122" y="152"/>
                    <a:pt x="122" y="152"/>
                    <a:pt x="122" y="152"/>
                  </a:cubicBezTo>
                  <a:cubicBezTo>
                    <a:pt x="1" y="274"/>
                    <a:pt x="1" y="426"/>
                    <a:pt x="122" y="547"/>
                  </a:cubicBezTo>
                  <a:cubicBezTo>
                    <a:pt x="213" y="669"/>
                    <a:pt x="396" y="669"/>
                    <a:pt x="517" y="547"/>
                  </a:cubicBezTo>
                  <a:cubicBezTo>
                    <a:pt x="517" y="547"/>
                    <a:pt x="517" y="547"/>
                    <a:pt x="517" y="517"/>
                  </a:cubicBezTo>
                  <a:cubicBezTo>
                    <a:pt x="548" y="517"/>
                    <a:pt x="548" y="517"/>
                    <a:pt x="548" y="517"/>
                  </a:cubicBezTo>
                  <a:cubicBezTo>
                    <a:pt x="669" y="396"/>
                    <a:pt x="669" y="213"/>
                    <a:pt x="54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741925" y="4092300"/>
              <a:ext cx="16750" cy="16750"/>
            </a:xfrm>
            <a:custGeom>
              <a:avLst/>
              <a:gdLst/>
              <a:ahLst/>
              <a:cxnLst/>
              <a:rect l="l" t="t" r="r" b="b"/>
              <a:pathLst>
                <a:path w="670" h="670" extrusionOk="0">
                  <a:moveTo>
                    <a:pt x="547" y="122"/>
                  </a:moveTo>
                  <a:cubicBezTo>
                    <a:pt x="456" y="0"/>
                    <a:pt x="274" y="0"/>
                    <a:pt x="152" y="122"/>
                  </a:cubicBezTo>
                  <a:cubicBezTo>
                    <a:pt x="152" y="122"/>
                    <a:pt x="152" y="122"/>
                    <a:pt x="152" y="122"/>
                  </a:cubicBezTo>
                  <a:cubicBezTo>
                    <a:pt x="122" y="152"/>
                    <a:pt x="122" y="152"/>
                    <a:pt x="122" y="152"/>
                  </a:cubicBezTo>
                  <a:cubicBezTo>
                    <a:pt x="0" y="243"/>
                    <a:pt x="0" y="426"/>
                    <a:pt x="92" y="547"/>
                  </a:cubicBezTo>
                  <a:cubicBezTo>
                    <a:pt x="213" y="669"/>
                    <a:pt x="395" y="669"/>
                    <a:pt x="517" y="547"/>
                  </a:cubicBezTo>
                  <a:cubicBezTo>
                    <a:pt x="517" y="547"/>
                    <a:pt x="517" y="517"/>
                    <a:pt x="517" y="517"/>
                  </a:cubicBezTo>
                  <a:cubicBezTo>
                    <a:pt x="517" y="517"/>
                    <a:pt x="547" y="517"/>
                    <a:pt x="547" y="517"/>
                  </a:cubicBezTo>
                  <a:cubicBezTo>
                    <a:pt x="669" y="395"/>
                    <a:pt x="669" y="213"/>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741150" y="3936525"/>
              <a:ext cx="19025" cy="19025"/>
            </a:xfrm>
            <a:custGeom>
              <a:avLst/>
              <a:gdLst/>
              <a:ahLst/>
              <a:cxnLst/>
              <a:rect l="l" t="t" r="r" b="b"/>
              <a:pathLst>
                <a:path w="761" h="761" extrusionOk="0">
                  <a:moveTo>
                    <a:pt x="639" y="122"/>
                  </a:moveTo>
                  <a:cubicBezTo>
                    <a:pt x="518" y="0"/>
                    <a:pt x="305" y="0"/>
                    <a:pt x="183" y="122"/>
                  </a:cubicBezTo>
                  <a:cubicBezTo>
                    <a:pt x="183" y="122"/>
                    <a:pt x="183" y="152"/>
                    <a:pt x="183" y="152"/>
                  </a:cubicBezTo>
                  <a:cubicBezTo>
                    <a:pt x="153" y="152"/>
                    <a:pt x="153" y="152"/>
                    <a:pt x="153" y="152"/>
                  </a:cubicBezTo>
                  <a:cubicBezTo>
                    <a:pt x="1" y="304"/>
                    <a:pt x="31" y="487"/>
                    <a:pt x="153" y="608"/>
                  </a:cubicBezTo>
                  <a:cubicBezTo>
                    <a:pt x="275" y="760"/>
                    <a:pt x="457" y="760"/>
                    <a:pt x="609" y="639"/>
                  </a:cubicBezTo>
                  <a:cubicBezTo>
                    <a:pt x="609" y="608"/>
                    <a:pt x="609" y="608"/>
                    <a:pt x="609" y="608"/>
                  </a:cubicBezTo>
                  <a:cubicBezTo>
                    <a:pt x="639" y="578"/>
                    <a:pt x="639" y="578"/>
                    <a:pt x="639" y="578"/>
                  </a:cubicBezTo>
                  <a:cubicBezTo>
                    <a:pt x="761" y="456"/>
                    <a:pt x="761" y="243"/>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663650" y="4013275"/>
              <a:ext cx="19025" cy="19025"/>
            </a:xfrm>
            <a:custGeom>
              <a:avLst/>
              <a:gdLst/>
              <a:ahLst/>
              <a:cxnLst/>
              <a:rect l="l" t="t" r="r" b="b"/>
              <a:pathLst>
                <a:path w="761" h="761" extrusionOk="0">
                  <a:moveTo>
                    <a:pt x="639" y="122"/>
                  </a:moveTo>
                  <a:cubicBezTo>
                    <a:pt x="517" y="0"/>
                    <a:pt x="305" y="0"/>
                    <a:pt x="183" y="122"/>
                  </a:cubicBezTo>
                  <a:cubicBezTo>
                    <a:pt x="183" y="122"/>
                    <a:pt x="153" y="122"/>
                    <a:pt x="153" y="152"/>
                  </a:cubicBezTo>
                  <a:cubicBezTo>
                    <a:pt x="153" y="152"/>
                    <a:pt x="153" y="152"/>
                    <a:pt x="122" y="152"/>
                  </a:cubicBezTo>
                  <a:cubicBezTo>
                    <a:pt x="1" y="274"/>
                    <a:pt x="1" y="487"/>
                    <a:pt x="122" y="638"/>
                  </a:cubicBezTo>
                  <a:cubicBezTo>
                    <a:pt x="244" y="760"/>
                    <a:pt x="457" y="760"/>
                    <a:pt x="578" y="608"/>
                  </a:cubicBezTo>
                  <a:cubicBezTo>
                    <a:pt x="609" y="608"/>
                    <a:pt x="609" y="608"/>
                    <a:pt x="609" y="608"/>
                  </a:cubicBezTo>
                  <a:cubicBezTo>
                    <a:pt x="609" y="578"/>
                    <a:pt x="639" y="578"/>
                    <a:pt x="639" y="578"/>
                  </a:cubicBezTo>
                  <a:cubicBezTo>
                    <a:pt x="760" y="456"/>
                    <a:pt x="760" y="243"/>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663650" y="3857500"/>
              <a:ext cx="21300" cy="21300"/>
            </a:xfrm>
            <a:custGeom>
              <a:avLst/>
              <a:gdLst/>
              <a:ahLst/>
              <a:cxnLst/>
              <a:rect l="l" t="t" r="r" b="b"/>
              <a:pathLst>
                <a:path w="852" h="852" extrusionOk="0">
                  <a:moveTo>
                    <a:pt x="700" y="152"/>
                  </a:moveTo>
                  <a:cubicBezTo>
                    <a:pt x="548" y="0"/>
                    <a:pt x="335" y="0"/>
                    <a:pt x="183" y="152"/>
                  </a:cubicBezTo>
                  <a:cubicBezTo>
                    <a:pt x="183" y="152"/>
                    <a:pt x="183" y="152"/>
                    <a:pt x="153" y="152"/>
                  </a:cubicBezTo>
                  <a:cubicBezTo>
                    <a:pt x="153" y="182"/>
                    <a:pt x="153" y="182"/>
                    <a:pt x="153" y="182"/>
                  </a:cubicBezTo>
                  <a:cubicBezTo>
                    <a:pt x="1" y="334"/>
                    <a:pt x="1" y="547"/>
                    <a:pt x="153" y="699"/>
                  </a:cubicBezTo>
                  <a:cubicBezTo>
                    <a:pt x="274" y="851"/>
                    <a:pt x="517" y="851"/>
                    <a:pt x="669" y="699"/>
                  </a:cubicBezTo>
                  <a:cubicBezTo>
                    <a:pt x="669" y="699"/>
                    <a:pt x="669" y="669"/>
                    <a:pt x="669" y="669"/>
                  </a:cubicBezTo>
                  <a:cubicBezTo>
                    <a:pt x="669" y="669"/>
                    <a:pt x="700" y="669"/>
                    <a:pt x="700" y="669"/>
                  </a:cubicBezTo>
                  <a:cubicBezTo>
                    <a:pt x="852" y="517"/>
                    <a:pt x="852" y="274"/>
                    <a:pt x="70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586150" y="3934250"/>
              <a:ext cx="20525" cy="21300"/>
            </a:xfrm>
            <a:custGeom>
              <a:avLst/>
              <a:gdLst/>
              <a:ahLst/>
              <a:cxnLst/>
              <a:rect l="l" t="t" r="r" b="b"/>
              <a:pathLst>
                <a:path w="821" h="852" extrusionOk="0">
                  <a:moveTo>
                    <a:pt x="699" y="152"/>
                  </a:moveTo>
                  <a:cubicBezTo>
                    <a:pt x="547" y="0"/>
                    <a:pt x="304" y="0"/>
                    <a:pt x="183" y="122"/>
                  </a:cubicBezTo>
                  <a:cubicBezTo>
                    <a:pt x="152" y="152"/>
                    <a:pt x="152" y="152"/>
                    <a:pt x="152" y="152"/>
                  </a:cubicBezTo>
                  <a:cubicBezTo>
                    <a:pt x="152" y="182"/>
                    <a:pt x="152" y="182"/>
                    <a:pt x="122" y="182"/>
                  </a:cubicBezTo>
                  <a:cubicBezTo>
                    <a:pt x="0" y="334"/>
                    <a:pt x="0" y="547"/>
                    <a:pt x="122" y="699"/>
                  </a:cubicBezTo>
                  <a:cubicBezTo>
                    <a:pt x="274" y="851"/>
                    <a:pt x="487" y="851"/>
                    <a:pt x="639" y="699"/>
                  </a:cubicBezTo>
                  <a:cubicBezTo>
                    <a:pt x="639" y="699"/>
                    <a:pt x="669" y="669"/>
                    <a:pt x="669" y="669"/>
                  </a:cubicBezTo>
                  <a:cubicBezTo>
                    <a:pt x="669" y="669"/>
                    <a:pt x="669" y="669"/>
                    <a:pt x="699" y="669"/>
                  </a:cubicBezTo>
                  <a:cubicBezTo>
                    <a:pt x="821" y="517"/>
                    <a:pt x="821" y="27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507875" y="3855200"/>
              <a:ext cx="23575" cy="23600"/>
            </a:xfrm>
            <a:custGeom>
              <a:avLst/>
              <a:gdLst/>
              <a:ahLst/>
              <a:cxnLst/>
              <a:rect l="l" t="t" r="r" b="b"/>
              <a:pathLst>
                <a:path w="943" h="944" extrusionOk="0">
                  <a:moveTo>
                    <a:pt x="760" y="153"/>
                  </a:moveTo>
                  <a:cubicBezTo>
                    <a:pt x="608" y="1"/>
                    <a:pt x="365" y="1"/>
                    <a:pt x="183" y="153"/>
                  </a:cubicBezTo>
                  <a:cubicBezTo>
                    <a:pt x="183" y="153"/>
                    <a:pt x="183" y="153"/>
                    <a:pt x="183" y="183"/>
                  </a:cubicBezTo>
                  <a:cubicBezTo>
                    <a:pt x="183" y="183"/>
                    <a:pt x="152" y="183"/>
                    <a:pt x="152" y="183"/>
                  </a:cubicBezTo>
                  <a:cubicBezTo>
                    <a:pt x="0" y="335"/>
                    <a:pt x="0" y="609"/>
                    <a:pt x="152" y="761"/>
                  </a:cubicBezTo>
                  <a:cubicBezTo>
                    <a:pt x="304" y="943"/>
                    <a:pt x="578" y="943"/>
                    <a:pt x="730" y="761"/>
                  </a:cubicBezTo>
                  <a:cubicBezTo>
                    <a:pt x="730" y="761"/>
                    <a:pt x="730" y="761"/>
                    <a:pt x="760" y="761"/>
                  </a:cubicBezTo>
                  <a:cubicBezTo>
                    <a:pt x="760" y="730"/>
                    <a:pt x="760" y="730"/>
                    <a:pt x="760" y="730"/>
                  </a:cubicBezTo>
                  <a:cubicBezTo>
                    <a:pt x="943" y="578"/>
                    <a:pt x="943" y="305"/>
                    <a:pt x="76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585375" y="3778450"/>
              <a:ext cx="23600" cy="23600"/>
            </a:xfrm>
            <a:custGeom>
              <a:avLst/>
              <a:gdLst/>
              <a:ahLst/>
              <a:cxnLst/>
              <a:rect l="l" t="t" r="r" b="b"/>
              <a:pathLst>
                <a:path w="944" h="944" extrusionOk="0">
                  <a:moveTo>
                    <a:pt x="791" y="153"/>
                  </a:moveTo>
                  <a:cubicBezTo>
                    <a:pt x="639" y="1"/>
                    <a:pt x="366" y="1"/>
                    <a:pt x="214" y="153"/>
                  </a:cubicBezTo>
                  <a:cubicBezTo>
                    <a:pt x="214" y="153"/>
                    <a:pt x="183" y="153"/>
                    <a:pt x="183" y="183"/>
                  </a:cubicBezTo>
                  <a:cubicBezTo>
                    <a:pt x="183" y="183"/>
                    <a:pt x="183" y="183"/>
                    <a:pt x="153" y="183"/>
                  </a:cubicBezTo>
                  <a:cubicBezTo>
                    <a:pt x="1" y="366"/>
                    <a:pt x="1" y="609"/>
                    <a:pt x="153" y="761"/>
                  </a:cubicBezTo>
                  <a:cubicBezTo>
                    <a:pt x="305" y="943"/>
                    <a:pt x="578" y="943"/>
                    <a:pt x="730" y="791"/>
                  </a:cubicBezTo>
                  <a:cubicBezTo>
                    <a:pt x="730" y="761"/>
                    <a:pt x="761" y="761"/>
                    <a:pt x="761" y="761"/>
                  </a:cubicBezTo>
                  <a:cubicBezTo>
                    <a:pt x="761" y="730"/>
                    <a:pt x="761" y="730"/>
                    <a:pt x="791" y="730"/>
                  </a:cubicBezTo>
                  <a:cubicBezTo>
                    <a:pt x="943" y="578"/>
                    <a:pt x="943" y="305"/>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429600" y="3776175"/>
              <a:ext cx="25875" cy="25875"/>
            </a:xfrm>
            <a:custGeom>
              <a:avLst/>
              <a:gdLst/>
              <a:ahLst/>
              <a:cxnLst/>
              <a:rect l="l" t="t" r="r" b="b"/>
              <a:pathLst>
                <a:path w="1035" h="1035" extrusionOk="0">
                  <a:moveTo>
                    <a:pt x="852" y="183"/>
                  </a:moveTo>
                  <a:cubicBezTo>
                    <a:pt x="700" y="1"/>
                    <a:pt x="396" y="1"/>
                    <a:pt x="213" y="153"/>
                  </a:cubicBezTo>
                  <a:cubicBezTo>
                    <a:pt x="213" y="183"/>
                    <a:pt x="213" y="183"/>
                    <a:pt x="213" y="183"/>
                  </a:cubicBezTo>
                  <a:cubicBezTo>
                    <a:pt x="213" y="183"/>
                    <a:pt x="183" y="214"/>
                    <a:pt x="183" y="214"/>
                  </a:cubicBezTo>
                  <a:cubicBezTo>
                    <a:pt x="1" y="396"/>
                    <a:pt x="1" y="669"/>
                    <a:pt x="183" y="852"/>
                  </a:cubicBezTo>
                  <a:cubicBezTo>
                    <a:pt x="365" y="1034"/>
                    <a:pt x="639" y="1034"/>
                    <a:pt x="821" y="852"/>
                  </a:cubicBezTo>
                  <a:cubicBezTo>
                    <a:pt x="821" y="852"/>
                    <a:pt x="821" y="821"/>
                    <a:pt x="821" y="821"/>
                  </a:cubicBezTo>
                  <a:cubicBezTo>
                    <a:pt x="852" y="821"/>
                    <a:pt x="852" y="821"/>
                    <a:pt x="852" y="821"/>
                  </a:cubicBezTo>
                  <a:cubicBezTo>
                    <a:pt x="1034" y="639"/>
                    <a:pt x="1034" y="33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507125" y="3699425"/>
              <a:ext cx="25850" cy="25875"/>
            </a:xfrm>
            <a:custGeom>
              <a:avLst/>
              <a:gdLst/>
              <a:ahLst/>
              <a:cxnLst/>
              <a:rect l="l" t="t" r="r" b="b"/>
              <a:pathLst>
                <a:path w="1034" h="1035" extrusionOk="0">
                  <a:moveTo>
                    <a:pt x="882" y="183"/>
                  </a:moveTo>
                  <a:cubicBezTo>
                    <a:pt x="699" y="1"/>
                    <a:pt x="395" y="1"/>
                    <a:pt x="243" y="183"/>
                  </a:cubicBezTo>
                  <a:cubicBezTo>
                    <a:pt x="213" y="183"/>
                    <a:pt x="213" y="183"/>
                    <a:pt x="213" y="183"/>
                  </a:cubicBezTo>
                  <a:cubicBezTo>
                    <a:pt x="213" y="214"/>
                    <a:pt x="182" y="214"/>
                    <a:pt x="182" y="214"/>
                  </a:cubicBezTo>
                  <a:cubicBezTo>
                    <a:pt x="0" y="396"/>
                    <a:pt x="0" y="670"/>
                    <a:pt x="182" y="852"/>
                  </a:cubicBezTo>
                  <a:cubicBezTo>
                    <a:pt x="365" y="1034"/>
                    <a:pt x="638" y="1034"/>
                    <a:pt x="821" y="852"/>
                  </a:cubicBezTo>
                  <a:cubicBezTo>
                    <a:pt x="821" y="852"/>
                    <a:pt x="821" y="821"/>
                    <a:pt x="851" y="821"/>
                  </a:cubicBezTo>
                  <a:cubicBezTo>
                    <a:pt x="851" y="821"/>
                    <a:pt x="851" y="821"/>
                    <a:pt x="851" y="821"/>
                  </a:cubicBezTo>
                  <a:cubicBezTo>
                    <a:pt x="1034" y="639"/>
                    <a:pt x="1034" y="366"/>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351325" y="3697150"/>
              <a:ext cx="28150" cy="28150"/>
            </a:xfrm>
            <a:custGeom>
              <a:avLst/>
              <a:gdLst/>
              <a:ahLst/>
              <a:cxnLst/>
              <a:rect l="l" t="t" r="r" b="b"/>
              <a:pathLst>
                <a:path w="1126" h="1126" extrusionOk="0">
                  <a:moveTo>
                    <a:pt x="943" y="183"/>
                  </a:moveTo>
                  <a:cubicBezTo>
                    <a:pt x="761" y="1"/>
                    <a:pt x="457" y="1"/>
                    <a:pt x="244" y="183"/>
                  </a:cubicBezTo>
                  <a:cubicBezTo>
                    <a:pt x="244" y="183"/>
                    <a:pt x="244" y="213"/>
                    <a:pt x="244" y="213"/>
                  </a:cubicBezTo>
                  <a:cubicBezTo>
                    <a:pt x="214" y="213"/>
                    <a:pt x="214" y="213"/>
                    <a:pt x="214" y="213"/>
                  </a:cubicBezTo>
                  <a:cubicBezTo>
                    <a:pt x="1" y="426"/>
                    <a:pt x="1" y="730"/>
                    <a:pt x="214" y="912"/>
                  </a:cubicBezTo>
                  <a:cubicBezTo>
                    <a:pt x="396" y="1125"/>
                    <a:pt x="700" y="1125"/>
                    <a:pt x="913" y="912"/>
                  </a:cubicBezTo>
                  <a:cubicBezTo>
                    <a:pt x="913" y="912"/>
                    <a:pt x="913" y="912"/>
                    <a:pt x="913" y="912"/>
                  </a:cubicBezTo>
                  <a:cubicBezTo>
                    <a:pt x="913" y="882"/>
                    <a:pt x="943" y="882"/>
                    <a:pt x="943" y="882"/>
                  </a:cubicBezTo>
                  <a:cubicBezTo>
                    <a:pt x="1126" y="700"/>
                    <a:pt x="1126" y="396"/>
                    <a:pt x="94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429600" y="3620400"/>
              <a:ext cx="28150" cy="28150"/>
            </a:xfrm>
            <a:custGeom>
              <a:avLst/>
              <a:gdLst/>
              <a:ahLst/>
              <a:cxnLst/>
              <a:rect l="l" t="t" r="r" b="b"/>
              <a:pathLst>
                <a:path w="1126" h="1126" extrusionOk="0">
                  <a:moveTo>
                    <a:pt x="943" y="183"/>
                  </a:moveTo>
                  <a:cubicBezTo>
                    <a:pt x="730" y="1"/>
                    <a:pt x="426" y="1"/>
                    <a:pt x="213" y="183"/>
                  </a:cubicBezTo>
                  <a:cubicBezTo>
                    <a:pt x="213" y="183"/>
                    <a:pt x="213" y="213"/>
                    <a:pt x="213" y="213"/>
                  </a:cubicBezTo>
                  <a:cubicBezTo>
                    <a:pt x="213" y="213"/>
                    <a:pt x="183" y="213"/>
                    <a:pt x="183" y="213"/>
                  </a:cubicBezTo>
                  <a:cubicBezTo>
                    <a:pt x="1" y="426"/>
                    <a:pt x="1" y="730"/>
                    <a:pt x="183" y="913"/>
                  </a:cubicBezTo>
                  <a:cubicBezTo>
                    <a:pt x="365" y="1125"/>
                    <a:pt x="700" y="1125"/>
                    <a:pt x="882" y="943"/>
                  </a:cubicBezTo>
                  <a:cubicBezTo>
                    <a:pt x="882" y="913"/>
                    <a:pt x="882" y="913"/>
                    <a:pt x="882" y="913"/>
                  </a:cubicBezTo>
                  <a:cubicBezTo>
                    <a:pt x="913" y="882"/>
                    <a:pt x="913" y="882"/>
                    <a:pt x="913" y="882"/>
                  </a:cubicBezTo>
                  <a:cubicBezTo>
                    <a:pt x="1125" y="700"/>
                    <a:pt x="1125" y="365"/>
                    <a:pt x="94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351325" y="3541375"/>
              <a:ext cx="30425" cy="30425"/>
            </a:xfrm>
            <a:custGeom>
              <a:avLst/>
              <a:gdLst/>
              <a:ahLst/>
              <a:cxnLst/>
              <a:rect l="l" t="t" r="r" b="b"/>
              <a:pathLst>
                <a:path w="1217" h="1217" extrusionOk="0">
                  <a:moveTo>
                    <a:pt x="1004" y="183"/>
                  </a:moveTo>
                  <a:cubicBezTo>
                    <a:pt x="791" y="1"/>
                    <a:pt x="457" y="1"/>
                    <a:pt x="244" y="183"/>
                  </a:cubicBezTo>
                  <a:cubicBezTo>
                    <a:pt x="244" y="213"/>
                    <a:pt x="244" y="213"/>
                    <a:pt x="244" y="213"/>
                  </a:cubicBezTo>
                  <a:cubicBezTo>
                    <a:pt x="214" y="213"/>
                    <a:pt x="214" y="213"/>
                    <a:pt x="214" y="244"/>
                  </a:cubicBezTo>
                  <a:cubicBezTo>
                    <a:pt x="1" y="456"/>
                    <a:pt x="1" y="791"/>
                    <a:pt x="214" y="1004"/>
                  </a:cubicBezTo>
                  <a:cubicBezTo>
                    <a:pt x="396" y="1216"/>
                    <a:pt x="761" y="1216"/>
                    <a:pt x="974" y="1004"/>
                  </a:cubicBezTo>
                  <a:cubicBezTo>
                    <a:pt x="974" y="1004"/>
                    <a:pt x="974" y="973"/>
                    <a:pt x="974" y="973"/>
                  </a:cubicBezTo>
                  <a:cubicBezTo>
                    <a:pt x="1004" y="973"/>
                    <a:pt x="1004" y="973"/>
                    <a:pt x="1004" y="973"/>
                  </a:cubicBezTo>
                  <a:cubicBezTo>
                    <a:pt x="1217" y="760"/>
                    <a:pt x="1217" y="396"/>
                    <a:pt x="1004"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273075" y="3617375"/>
              <a:ext cx="31175" cy="31175"/>
            </a:xfrm>
            <a:custGeom>
              <a:avLst/>
              <a:gdLst/>
              <a:ahLst/>
              <a:cxnLst/>
              <a:rect l="l" t="t" r="r" b="b"/>
              <a:pathLst>
                <a:path w="1247" h="1247" extrusionOk="0">
                  <a:moveTo>
                    <a:pt x="1034" y="243"/>
                  </a:moveTo>
                  <a:cubicBezTo>
                    <a:pt x="821" y="30"/>
                    <a:pt x="487" y="0"/>
                    <a:pt x="274" y="213"/>
                  </a:cubicBezTo>
                  <a:cubicBezTo>
                    <a:pt x="274" y="243"/>
                    <a:pt x="274" y="243"/>
                    <a:pt x="243" y="243"/>
                  </a:cubicBezTo>
                  <a:cubicBezTo>
                    <a:pt x="243" y="243"/>
                    <a:pt x="243" y="243"/>
                    <a:pt x="243" y="274"/>
                  </a:cubicBezTo>
                  <a:cubicBezTo>
                    <a:pt x="31" y="486"/>
                    <a:pt x="0" y="821"/>
                    <a:pt x="213" y="1034"/>
                  </a:cubicBezTo>
                  <a:cubicBezTo>
                    <a:pt x="426" y="1246"/>
                    <a:pt x="760" y="1246"/>
                    <a:pt x="973" y="1034"/>
                  </a:cubicBezTo>
                  <a:cubicBezTo>
                    <a:pt x="1003" y="1034"/>
                    <a:pt x="1003" y="1003"/>
                    <a:pt x="1003" y="1003"/>
                  </a:cubicBezTo>
                  <a:cubicBezTo>
                    <a:pt x="1003" y="1003"/>
                    <a:pt x="1034" y="1003"/>
                    <a:pt x="1034" y="1003"/>
                  </a:cubicBezTo>
                  <a:cubicBezTo>
                    <a:pt x="1246" y="790"/>
                    <a:pt x="1246" y="426"/>
                    <a:pt x="1034"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195550" y="3538325"/>
              <a:ext cx="32700" cy="33475"/>
            </a:xfrm>
            <a:custGeom>
              <a:avLst/>
              <a:gdLst/>
              <a:ahLst/>
              <a:cxnLst/>
              <a:rect l="l" t="t" r="r" b="b"/>
              <a:pathLst>
                <a:path w="1308" h="1339" extrusionOk="0">
                  <a:moveTo>
                    <a:pt x="1095" y="244"/>
                  </a:moveTo>
                  <a:cubicBezTo>
                    <a:pt x="852" y="31"/>
                    <a:pt x="487" y="1"/>
                    <a:pt x="274" y="244"/>
                  </a:cubicBezTo>
                  <a:cubicBezTo>
                    <a:pt x="274" y="244"/>
                    <a:pt x="274" y="244"/>
                    <a:pt x="244" y="275"/>
                  </a:cubicBezTo>
                  <a:cubicBezTo>
                    <a:pt x="244" y="275"/>
                    <a:pt x="244" y="275"/>
                    <a:pt x="214" y="275"/>
                  </a:cubicBezTo>
                  <a:cubicBezTo>
                    <a:pt x="1" y="518"/>
                    <a:pt x="1" y="882"/>
                    <a:pt x="214" y="1095"/>
                  </a:cubicBezTo>
                  <a:cubicBezTo>
                    <a:pt x="457" y="1338"/>
                    <a:pt x="822" y="1338"/>
                    <a:pt x="1034" y="1095"/>
                  </a:cubicBezTo>
                  <a:cubicBezTo>
                    <a:pt x="1034" y="1095"/>
                    <a:pt x="1034" y="1095"/>
                    <a:pt x="1065" y="1065"/>
                  </a:cubicBezTo>
                  <a:cubicBezTo>
                    <a:pt x="1065" y="1065"/>
                    <a:pt x="1065" y="1065"/>
                    <a:pt x="1095" y="1065"/>
                  </a:cubicBezTo>
                  <a:cubicBezTo>
                    <a:pt x="1308" y="822"/>
                    <a:pt x="1308" y="487"/>
                    <a:pt x="1095"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273075" y="3462350"/>
              <a:ext cx="32700" cy="32700"/>
            </a:xfrm>
            <a:custGeom>
              <a:avLst/>
              <a:gdLst/>
              <a:ahLst/>
              <a:cxnLst/>
              <a:rect l="l" t="t" r="r" b="b"/>
              <a:pathLst>
                <a:path w="1308" h="1308" extrusionOk="0">
                  <a:moveTo>
                    <a:pt x="1094" y="213"/>
                  </a:moveTo>
                  <a:cubicBezTo>
                    <a:pt x="882" y="0"/>
                    <a:pt x="517" y="0"/>
                    <a:pt x="274" y="213"/>
                  </a:cubicBezTo>
                  <a:cubicBezTo>
                    <a:pt x="274" y="213"/>
                    <a:pt x="274" y="244"/>
                    <a:pt x="243" y="244"/>
                  </a:cubicBezTo>
                  <a:cubicBezTo>
                    <a:pt x="243" y="244"/>
                    <a:pt x="243" y="244"/>
                    <a:pt x="243" y="244"/>
                  </a:cubicBezTo>
                  <a:cubicBezTo>
                    <a:pt x="0" y="487"/>
                    <a:pt x="0" y="851"/>
                    <a:pt x="213" y="1064"/>
                  </a:cubicBezTo>
                  <a:cubicBezTo>
                    <a:pt x="456" y="1307"/>
                    <a:pt x="821" y="1307"/>
                    <a:pt x="1034" y="1064"/>
                  </a:cubicBezTo>
                  <a:cubicBezTo>
                    <a:pt x="1064" y="1064"/>
                    <a:pt x="1064" y="1064"/>
                    <a:pt x="1064" y="1064"/>
                  </a:cubicBezTo>
                  <a:cubicBezTo>
                    <a:pt x="1064" y="1034"/>
                    <a:pt x="1064" y="1034"/>
                    <a:pt x="1094" y="1034"/>
                  </a:cubicBezTo>
                  <a:cubicBezTo>
                    <a:pt x="1307" y="821"/>
                    <a:pt x="1307" y="456"/>
                    <a:pt x="109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194800" y="3382550"/>
              <a:ext cx="35750" cy="35750"/>
            </a:xfrm>
            <a:custGeom>
              <a:avLst/>
              <a:gdLst/>
              <a:ahLst/>
              <a:cxnLst/>
              <a:rect l="l" t="t" r="r" b="b"/>
              <a:pathLst>
                <a:path w="1430" h="1430" extrusionOk="0">
                  <a:moveTo>
                    <a:pt x="1186" y="274"/>
                  </a:moveTo>
                  <a:cubicBezTo>
                    <a:pt x="943" y="31"/>
                    <a:pt x="548" y="1"/>
                    <a:pt x="304" y="244"/>
                  </a:cubicBezTo>
                  <a:cubicBezTo>
                    <a:pt x="304" y="274"/>
                    <a:pt x="274" y="274"/>
                    <a:pt x="274" y="274"/>
                  </a:cubicBezTo>
                  <a:cubicBezTo>
                    <a:pt x="274" y="274"/>
                    <a:pt x="274" y="305"/>
                    <a:pt x="244" y="305"/>
                  </a:cubicBezTo>
                  <a:cubicBezTo>
                    <a:pt x="0" y="548"/>
                    <a:pt x="0" y="943"/>
                    <a:pt x="244" y="1186"/>
                  </a:cubicBezTo>
                  <a:cubicBezTo>
                    <a:pt x="487" y="1429"/>
                    <a:pt x="882" y="1429"/>
                    <a:pt x="1125" y="1186"/>
                  </a:cubicBezTo>
                  <a:cubicBezTo>
                    <a:pt x="1125" y="1186"/>
                    <a:pt x="1155" y="1156"/>
                    <a:pt x="1155" y="1156"/>
                  </a:cubicBezTo>
                  <a:cubicBezTo>
                    <a:pt x="1155" y="1156"/>
                    <a:pt x="1155" y="1156"/>
                    <a:pt x="1186" y="1156"/>
                  </a:cubicBezTo>
                  <a:cubicBezTo>
                    <a:pt x="1429" y="913"/>
                    <a:pt x="1429" y="518"/>
                    <a:pt x="1186"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899975" y="4482875"/>
              <a:ext cx="7625" cy="8375"/>
            </a:xfrm>
            <a:custGeom>
              <a:avLst/>
              <a:gdLst/>
              <a:ahLst/>
              <a:cxnLst/>
              <a:rect l="l" t="t" r="r" b="b"/>
              <a:pathLst>
                <a:path w="305" h="335" extrusionOk="0">
                  <a:moveTo>
                    <a:pt x="274" y="61"/>
                  </a:moveTo>
                  <a:cubicBezTo>
                    <a:pt x="213" y="1"/>
                    <a:pt x="122" y="1"/>
                    <a:pt x="92" y="61"/>
                  </a:cubicBezTo>
                  <a:cubicBezTo>
                    <a:pt x="61" y="61"/>
                    <a:pt x="61" y="92"/>
                    <a:pt x="61" y="92"/>
                  </a:cubicBezTo>
                  <a:cubicBezTo>
                    <a:pt x="61" y="92"/>
                    <a:pt x="61" y="92"/>
                    <a:pt x="31" y="92"/>
                  </a:cubicBezTo>
                  <a:cubicBezTo>
                    <a:pt x="1" y="153"/>
                    <a:pt x="1" y="244"/>
                    <a:pt x="31" y="274"/>
                  </a:cubicBezTo>
                  <a:cubicBezTo>
                    <a:pt x="92" y="335"/>
                    <a:pt x="183" y="335"/>
                    <a:pt x="213" y="274"/>
                  </a:cubicBezTo>
                  <a:cubicBezTo>
                    <a:pt x="244" y="274"/>
                    <a:pt x="244" y="274"/>
                    <a:pt x="244" y="244"/>
                  </a:cubicBezTo>
                  <a:cubicBezTo>
                    <a:pt x="244" y="244"/>
                    <a:pt x="244" y="244"/>
                    <a:pt x="274" y="244"/>
                  </a:cubicBezTo>
                  <a:cubicBezTo>
                    <a:pt x="305" y="183"/>
                    <a:pt x="305"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977500" y="4406125"/>
              <a:ext cx="8375" cy="8400"/>
            </a:xfrm>
            <a:custGeom>
              <a:avLst/>
              <a:gdLst/>
              <a:ahLst/>
              <a:cxnLst/>
              <a:rect l="l" t="t" r="r" b="b"/>
              <a:pathLst>
                <a:path w="335" h="336" extrusionOk="0">
                  <a:moveTo>
                    <a:pt x="274" y="61"/>
                  </a:moveTo>
                  <a:cubicBezTo>
                    <a:pt x="213" y="1"/>
                    <a:pt x="152" y="1"/>
                    <a:pt x="91" y="61"/>
                  </a:cubicBezTo>
                  <a:cubicBezTo>
                    <a:pt x="91" y="61"/>
                    <a:pt x="91" y="92"/>
                    <a:pt x="91" y="92"/>
                  </a:cubicBezTo>
                  <a:cubicBezTo>
                    <a:pt x="61" y="92"/>
                    <a:pt x="61" y="92"/>
                    <a:pt x="30" y="92"/>
                  </a:cubicBezTo>
                  <a:cubicBezTo>
                    <a:pt x="0" y="153"/>
                    <a:pt x="0" y="244"/>
                    <a:pt x="61" y="274"/>
                  </a:cubicBezTo>
                  <a:cubicBezTo>
                    <a:pt x="91" y="335"/>
                    <a:pt x="182" y="335"/>
                    <a:pt x="243" y="305"/>
                  </a:cubicBezTo>
                  <a:cubicBezTo>
                    <a:pt x="243" y="274"/>
                    <a:pt x="243" y="274"/>
                    <a:pt x="243" y="244"/>
                  </a:cubicBezTo>
                  <a:cubicBezTo>
                    <a:pt x="243" y="244"/>
                    <a:pt x="274" y="244"/>
                    <a:pt x="274" y="244"/>
                  </a:cubicBezTo>
                  <a:cubicBezTo>
                    <a:pt x="334" y="183"/>
                    <a:pt x="334"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899225" y="4327100"/>
              <a:ext cx="10650" cy="10675"/>
            </a:xfrm>
            <a:custGeom>
              <a:avLst/>
              <a:gdLst/>
              <a:ahLst/>
              <a:cxnLst/>
              <a:rect l="l" t="t" r="r" b="b"/>
              <a:pathLst>
                <a:path w="426" h="427" extrusionOk="0">
                  <a:moveTo>
                    <a:pt x="365" y="92"/>
                  </a:moveTo>
                  <a:cubicBezTo>
                    <a:pt x="304" y="1"/>
                    <a:pt x="183" y="1"/>
                    <a:pt x="122" y="92"/>
                  </a:cubicBezTo>
                  <a:cubicBezTo>
                    <a:pt x="91" y="92"/>
                    <a:pt x="122" y="92"/>
                    <a:pt x="91" y="122"/>
                  </a:cubicBezTo>
                  <a:cubicBezTo>
                    <a:pt x="91" y="122"/>
                    <a:pt x="91" y="122"/>
                    <a:pt x="61" y="122"/>
                  </a:cubicBezTo>
                  <a:cubicBezTo>
                    <a:pt x="0" y="183"/>
                    <a:pt x="0" y="305"/>
                    <a:pt x="61" y="365"/>
                  </a:cubicBezTo>
                  <a:cubicBezTo>
                    <a:pt x="122" y="426"/>
                    <a:pt x="243" y="426"/>
                    <a:pt x="304" y="365"/>
                  </a:cubicBezTo>
                  <a:cubicBezTo>
                    <a:pt x="335" y="365"/>
                    <a:pt x="335" y="335"/>
                    <a:pt x="335" y="335"/>
                  </a:cubicBezTo>
                  <a:cubicBezTo>
                    <a:pt x="335" y="335"/>
                    <a:pt x="335" y="335"/>
                    <a:pt x="365" y="335"/>
                  </a:cubicBezTo>
                  <a:cubicBezTo>
                    <a:pt x="426" y="244"/>
                    <a:pt x="426" y="153"/>
                    <a:pt x="36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821700" y="4403850"/>
              <a:ext cx="10675" cy="10675"/>
            </a:xfrm>
            <a:custGeom>
              <a:avLst/>
              <a:gdLst/>
              <a:ahLst/>
              <a:cxnLst/>
              <a:rect l="l" t="t" r="r" b="b"/>
              <a:pathLst>
                <a:path w="427" h="427" extrusionOk="0">
                  <a:moveTo>
                    <a:pt x="366" y="92"/>
                  </a:moveTo>
                  <a:cubicBezTo>
                    <a:pt x="274" y="1"/>
                    <a:pt x="183" y="1"/>
                    <a:pt x="122" y="61"/>
                  </a:cubicBezTo>
                  <a:cubicBezTo>
                    <a:pt x="92" y="92"/>
                    <a:pt x="92" y="92"/>
                    <a:pt x="92" y="92"/>
                  </a:cubicBezTo>
                  <a:cubicBezTo>
                    <a:pt x="92" y="122"/>
                    <a:pt x="62" y="122"/>
                    <a:pt x="62" y="122"/>
                  </a:cubicBezTo>
                  <a:cubicBezTo>
                    <a:pt x="1" y="183"/>
                    <a:pt x="1" y="304"/>
                    <a:pt x="62" y="365"/>
                  </a:cubicBezTo>
                  <a:cubicBezTo>
                    <a:pt x="122" y="426"/>
                    <a:pt x="244" y="426"/>
                    <a:pt x="305" y="365"/>
                  </a:cubicBezTo>
                  <a:cubicBezTo>
                    <a:pt x="305" y="365"/>
                    <a:pt x="305" y="335"/>
                    <a:pt x="335" y="335"/>
                  </a:cubicBezTo>
                  <a:cubicBezTo>
                    <a:pt x="335" y="335"/>
                    <a:pt x="335" y="335"/>
                    <a:pt x="335" y="335"/>
                  </a:cubicBezTo>
                  <a:cubicBezTo>
                    <a:pt x="426" y="244"/>
                    <a:pt x="426" y="152"/>
                    <a:pt x="36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820950" y="4248075"/>
              <a:ext cx="12950" cy="12950"/>
            </a:xfrm>
            <a:custGeom>
              <a:avLst/>
              <a:gdLst/>
              <a:ahLst/>
              <a:cxnLst/>
              <a:rect l="l" t="t" r="r" b="b"/>
              <a:pathLst>
                <a:path w="518" h="518" extrusionOk="0">
                  <a:moveTo>
                    <a:pt x="456" y="92"/>
                  </a:moveTo>
                  <a:cubicBezTo>
                    <a:pt x="365" y="0"/>
                    <a:pt x="213" y="0"/>
                    <a:pt x="122" y="92"/>
                  </a:cubicBezTo>
                  <a:cubicBezTo>
                    <a:pt x="122" y="92"/>
                    <a:pt x="122" y="122"/>
                    <a:pt x="122" y="122"/>
                  </a:cubicBezTo>
                  <a:cubicBezTo>
                    <a:pt x="122" y="122"/>
                    <a:pt x="92" y="122"/>
                    <a:pt x="92" y="122"/>
                  </a:cubicBezTo>
                  <a:cubicBezTo>
                    <a:pt x="1" y="213"/>
                    <a:pt x="1" y="365"/>
                    <a:pt x="92" y="426"/>
                  </a:cubicBezTo>
                  <a:cubicBezTo>
                    <a:pt x="183" y="517"/>
                    <a:pt x="304" y="517"/>
                    <a:pt x="396" y="456"/>
                  </a:cubicBezTo>
                  <a:cubicBezTo>
                    <a:pt x="396" y="426"/>
                    <a:pt x="396" y="426"/>
                    <a:pt x="426" y="426"/>
                  </a:cubicBezTo>
                  <a:cubicBezTo>
                    <a:pt x="426" y="396"/>
                    <a:pt x="426" y="396"/>
                    <a:pt x="456" y="396"/>
                  </a:cubicBezTo>
                  <a:cubicBezTo>
                    <a:pt x="517" y="304"/>
                    <a:pt x="517"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743450" y="4324825"/>
              <a:ext cx="12925" cy="12950"/>
            </a:xfrm>
            <a:custGeom>
              <a:avLst/>
              <a:gdLst/>
              <a:ahLst/>
              <a:cxnLst/>
              <a:rect l="l" t="t" r="r" b="b"/>
              <a:pathLst>
                <a:path w="517" h="518" extrusionOk="0">
                  <a:moveTo>
                    <a:pt x="426" y="92"/>
                  </a:moveTo>
                  <a:cubicBezTo>
                    <a:pt x="334" y="0"/>
                    <a:pt x="213" y="0"/>
                    <a:pt x="122" y="92"/>
                  </a:cubicBezTo>
                  <a:cubicBezTo>
                    <a:pt x="122" y="92"/>
                    <a:pt x="122" y="92"/>
                    <a:pt x="122" y="122"/>
                  </a:cubicBezTo>
                  <a:cubicBezTo>
                    <a:pt x="91" y="122"/>
                    <a:pt x="91" y="122"/>
                    <a:pt x="91" y="122"/>
                  </a:cubicBezTo>
                  <a:cubicBezTo>
                    <a:pt x="0" y="213"/>
                    <a:pt x="0" y="365"/>
                    <a:pt x="91" y="426"/>
                  </a:cubicBezTo>
                  <a:cubicBezTo>
                    <a:pt x="152" y="517"/>
                    <a:pt x="304" y="517"/>
                    <a:pt x="395" y="426"/>
                  </a:cubicBezTo>
                  <a:cubicBezTo>
                    <a:pt x="395" y="426"/>
                    <a:pt x="395" y="426"/>
                    <a:pt x="395" y="426"/>
                  </a:cubicBezTo>
                  <a:cubicBezTo>
                    <a:pt x="426" y="396"/>
                    <a:pt x="426" y="396"/>
                    <a:pt x="426" y="396"/>
                  </a:cubicBezTo>
                  <a:cubicBezTo>
                    <a:pt x="517" y="304"/>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665175" y="4245800"/>
              <a:ext cx="15225" cy="15225"/>
            </a:xfrm>
            <a:custGeom>
              <a:avLst/>
              <a:gdLst/>
              <a:ahLst/>
              <a:cxnLst/>
              <a:rect l="l" t="t" r="r" b="b"/>
              <a:pathLst>
                <a:path w="609" h="609" extrusionOk="0">
                  <a:moveTo>
                    <a:pt x="517" y="91"/>
                  </a:moveTo>
                  <a:cubicBezTo>
                    <a:pt x="426" y="0"/>
                    <a:pt x="244" y="0"/>
                    <a:pt x="152" y="91"/>
                  </a:cubicBezTo>
                  <a:cubicBezTo>
                    <a:pt x="152" y="122"/>
                    <a:pt x="152" y="122"/>
                    <a:pt x="152" y="122"/>
                  </a:cubicBezTo>
                  <a:cubicBezTo>
                    <a:pt x="122" y="122"/>
                    <a:pt x="122" y="152"/>
                    <a:pt x="122" y="152"/>
                  </a:cubicBezTo>
                  <a:cubicBezTo>
                    <a:pt x="0" y="243"/>
                    <a:pt x="0" y="395"/>
                    <a:pt x="122" y="517"/>
                  </a:cubicBezTo>
                  <a:cubicBezTo>
                    <a:pt x="213" y="608"/>
                    <a:pt x="365" y="608"/>
                    <a:pt x="487" y="517"/>
                  </a:cubicBezTo>
                  <a:cubicBezTo>
                    <a:pt x="487" y="517"/>
                    <a:pt x="487" y="487"/>
                    <a:pt x="487" y="487"/>
                  </a:cubicBezTo>
                  <a:cubicBezTo>
                    <a:pt x="517" y="487"/>
                    <a:pt x="517" y="487"/>
                    <a:pt x="517" y="487"/>
                  </a:cubicBezTo>
                  <a:cubicBezTo>
                    <a:pt x="608" y="365"/>
                    <a:pt x="608" y="213"/>
                    <a:pt x="51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743450" y="4169050"/>
              <a:ext cx="15225" cy="15225"/>
            </a:xfrm>
            <a:custGeom>
              <a:avLst/>
              <a:gdLst/>
              <a:ahLst/>
              <a:cxnLst/>
              <a:rect l="l" t="t" r="r" b="b"/>
              <a:pathLst>
                <a:path w="609" h="609" extrusionOk="0">
                  <a:moveTo>
                    <a:pt x="486" y="91"/>
                  </a:moveTo>
                  <a:cubicBezTo>
                    <a:pt x="395" y="0"/>
                    <a:pt x="243" y="0"/>
                    <a:pt x="122" y="122"/>
                  </a:cubicBezTo>
                  <a:cubicBezTo>
                    <a:pt x="122" y="122"/>
                    <a:pt x="122" y="122"/>
                    <a:pt x="122" y="122"/>
                  </a:cubicBezTo>
                  <a:cubicBezTo>
                    <a:pt x="122" y="152"/>
                    <a:pt x="91" y="152"/>
                    <a:pt x="91" y="152"/>
                  </a:cubicBezTo>
                  <a:cubicBezTo>
                    <a:pt x="0" y="243"/>
                    <a:pt x="0" y="395"/>
                    <a:pt x="91" y="517"/>
                  </a:cubicBezTo>
                  <a:cubicBezTo>
                    <a:pt x="183" y="608"/>
                    <a:pt x="365" y="608"/>
                    <a:pt x="456" y="517"/>
                  </a:cubicBezTo>
                  <a:cubicBezTo>
                    <a:pt x="456" y="517"/>
                    <a:pt x="456" y="487"/>
                    <a:pt x="456" y="487"/>
                  </a:cubicBezTo>
                  <a:cubicBezTo>
                    <a:pt x="486" y="487"/>
                    <a:pt x="486" y="487"/>
                    <a:pt x="486" y="487"/>
                  </a:cubicBezTo>
                  <a:cubicBezTo>
                    <a:pt x="608" y="365"/>
                    <a:pt x="608" y="213"/>
                    <a:pt x="48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587675" y="4166775"/>
              <a:ext cx="17500" cy="17500"/>
            </a:xfrm>
            <a:custGeom>
              <a:avLst/>
              <a:gdLst/>
              <a:ahLst/>
              <a:cxnLst/>
              <a:rect l="l" t="t" r="r" b="b"/>
              <a:pathLst>
                <a:path w="700" h="700" extrusionOk="0">
                  <a:moveTo>
                    <a:pt x="578" y="122"/>
                  </a:moveTo>
                  <a:cubicBezTo>
                    <a:pt x="456" y="0"/>
                    <a:pt x="274" y="0"/>
                    <a:pt x="152" y="122"/>
                  </a:cubicBezTo>
                  <a:cubicBezTo>
                    <a:pt x="152" y="122"/>
                    <a:pt x="152" y="122"/>
                    <a:pt x="122" y="152"/>
                  </a:cubicBezTo>
                  <a:cubicBezTo>
                    <a:pt x="122" y="152"/>
                    <a:pt x="122" y="152"/>
                    <a:pt x="91" y="152"/>
                  </a:cubicBezTo>
                  <a:cubicBezTo>
                    <a:pt x="0" y="274"/>
                    <a:pt x="0" y="456"/>
                    <a:pt x="91" y="578"/>
                  </a:cubicBezTo>
                  <a:cubicBezTo>
                    <a:pt x="213" y="699"/>
                    <a:pt x="426" y="699"/>
                    <a:pt x="547" y="578"/>
                  </a:cubicBezTo>
                  <a:cubicBezTo>
                    <a:pt x="547" y="578"/>
                    <a:pt x="547" y="578"/>
                    <a:pt x="547" y="578"/>
                  </a:cubicBezTo>
                  <a:cubicBezTo>
                    <a:pt x="547" y="547"/>
                    <a:pt x="578" y="547"/>
                    <a:pt x="578" y="547"/>
                  </a:cubicBezTo>
                  <a:cubicBezTo>
                    <a:pt x="699" y="426"/>
                    <a:pt x="699" y="24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665175" y="4090025"/>
              <a:ext cx="17500" cy="17500"/>
            </a:xfrm>
            <a:custGeom>
              <a:avLst/>
              <a:gdLst/>
              <a:ahLst/>
              <a:cxnLst/>
              <a:rect l="l" t="t" r="r" b="b"/>
              <a:pathLst>
                <a:path w="700" h="700" extrusionOk="0">
                  <a:moveTo>
                    <a:pt x="578" y="122"/>
                  </a:moveTo>
                  <a:cubicBezTo>
                    <a:pt x="456" y="0"/>
                    <a:pt x="274" y="0"/>
                    <a:pt x="152" y="122"/>
                  </a:cubicBezTo>
                  <a:cubicBezTo>
                    <a:pt x="152" y="122"/>
                    <a:pt x="152" y="122"/>
                    <a:pt x="152" y="152"/>
                  </a:cubicBezTo>
                  <a:cubicBezTo>
                    <a:pt x="122" y="152"/>
                    <a:pt x="122" y="152"/>
                    <a:pt x="122" y="152"/>
                  </a:cubicBezTo>
                  <a:cubicBezTo>
                    <a:pt x="0" y="274"/>
                    <a:pt x="0" y="456"/>
                    <a:pt x="122" y="578"/>
                  </a:cubicBezTo>
                  <a:cubicBezTo>
                    <a:pt x="244" y="699"/>
                    <a:pt x="426" y="699"/>
                    <a:pt x="548" y="608"/>
                  </a:cubicBezTo>
                  <a:cubicBezTo>
                    <a:pt x="548" y="578"/>
                    <a:pt x="548" y="578"/>
                    <a:pt x="548" y="578"/>
                  </a:cubicBezTo>
                  <a:cubicBezTo>
                    <a:pt x="578" y="547"/>
                    <a:pt x="578" y="547"/>
                    <a:pt x="578" y="547"/>
                  </a:cubicBezTo>
                  <a:cubicBezTo>
                    <a:pt x="699" y="426"/>
                    <a:pt x="699" y="24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586900" y="4010975"/>
              <a:ext cx="20550" cy="19800"/>
            </a:xfrm>
            <a:custGeom>
              <a:avLst/>
              <a:gdLst/>
              <a:ahLst/>
              <a:cxnLst/>
              <a:rect l="l" t="t" r="r" b="b"/>
              <a:pathLst>
                <a:path w="822" h="792" extrusionOk="0">
                  <a:moveTo>
                    <a:pt x="669" y="153"/>
                  </a:moveTo>
                  <a:cubicBezTo>
                    <a:pt x="548" y="1"/>
                    <a:pt x="335" y="1"/>
                    <a:pt x="183" y="123"/>
                  </a:cubicBezTo>
                  <a:cubicBezTo>
                    <a:pt x="183" y="153"/>
                    <a:pt x="183" y="153"/>
                    <a:pt x="183" y="153"/>
                  </a:cubicBezTo>
                  <a:cubicBezTo>
                    <a:pt x="153" y="153"/>
                    <a:pt x="153" y="153"/>
                    <a:pt x="153" y="183"/>
                  </a:cubicBezTo>
                  <a:cubicBezTo>
                    <a:pt x="1" y="305"/>
                    <a:pt x="1" y="518"/>
                    <a:pt x="153" y="670"/>
                  </a:cubicBezTo>
                  <a:cubicBezTo>
                    <a:pt x="274" y="791"/>
                    <a:pt x="487" y="791"/>
                    <a:pt x="639" y="670"/>
                  </a:cubicBezTo>
                  <a:cubicBezTo>
                    <a:pt x="639" y="670"/>
                    <a:pt x="639" y="639"/>
                    <a:pt x="639" y="639"/>
                  </a:cubicBezTo>
                  <a:cubicBezTo>
                    <a:pt x="639" y="639"/>
                    <a:pt x="669" y="639"/>
                    <a:pt x="669" y="609"/>
                  </a:cubicBezTo>
                  <a:cubicBezTo>
                    <a:pt x="821" y="487"/>
                    <a:pt x="791" y="275"/>
                    <a:pt x="66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509400" y="4087725"/>
              <a:ext cx="19775" cy="19800"/>
            </a:xfrm>
            <a:custGeom>
              <a:avLst/>
              <a:gdLst/>
              <a:ahLst/>
              <a:cxnLst/>
              <a:rect l="l" t="t" r="r" b="b"/>
              <a:pathLst>
                <a:path w="791" h="792" extrusionOk="0">
                  <a:moveTo>
                    <a:pt x="669" y="123"/>
                  </a:moveTo>
                  <a:cubicBezTo>
                    <a:pt x="517" y="1"/>
                    <a:pt x="304" y="1"/>
                    <a:pt x="183" y="123"/>
                  </a:cubicBezTo>
                  <a:cubicBezTo>
                    <a:pt x="183" y="153"/>
                    <a:pt x="152" y="153"/>
                    <a:pt x="152" y="153"/>
                  </a:cubicBezTo>
                  <a:cubicBezTo>
                    <a:pt x="152" y="153"/>
                    <a:pt x="152" y="153"/>
                    <a:pt x="122" y="183"/>
                  </a:cubicBezTo>
                  <a:cubicBezTo>
                    <a:pt x="0" y="305"/>
                    <a:pt x="0" y="518"/>
                    <a:pt x="122" y="670"/>
                  </a:cubicBezTo>
                  <a:cubicBezTo>
                    <a:pt x="274" y="791"/>
                    <a:pt x="487" y="791"/>
                    <a:pt x="608" y="670"/>
                  </a:cubicBezTo>
                  <a:cubicBezTo>
                    <a:pt x="639" y="670"/>
                    <a:pt x="639" y="639"/>
                    <a:pt x="639" y="639"/>
                  </a:cubicBezTo>
                  <a:cubicBezTo>
                    <a:pt x="639" y="639"/>
                    <a:pt x="639" y="639"/>
                    <a:pt x="669" y="639"/>
                  </a:cubicBezTo>
                  <a:cubicBezTo>
                    <a:pt x="791" y="487"/>
                    <a:pt x="791" y="275"/>
                    <a:pt x="669"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431125" y="4008700"/>
              <a:ext cx="22825" cy="22075"/>
            </a:xfrm>
            <a:custGeom>
              <a:avLst/>
              <a:gdLst/>
              <a:ahLst/>
              <a:cxnLst/>
              <a:rect l="l" t="t" r="r" b="b"/>
              <a:pathLst>
                <a:path w="913" h="883" extrusionOk="0">
                  <a:moveTo>
                    <a:pt x="730" y="153"/>
                  </a:moveTo>
                  <a:cubicBezTo>
                    <a:pt x="608" y="1"/>
                    <a:pt x="365" y="1"/>
                    <a:pt x="213" y="153"/>
                  </a:cubicBezTo>
                  <a:cubicBezTo>
                    <a:pt x="183" y="153"/>
                    <a:pt x="183" y="153"/>
                    <a:pt x="183" y="183"/>
                  </a:cubicBezTo>
                  <a:cubicBezTo>
                    <a:pt x="183" y="183"/>
                    <a:pt x="152" y="183"/>
                    <a:pt x="152" y="183"/>
                  </a:cubicBezTo>
                  <a:cubicBezTo>
                    <a:pt x="1" y="335"/>
                    <a:pt x="1" y="578"/>
                    <a:pt x="152" y="730"/>
                  </a:cubicBezTo>
                  <a:cubicBezTo>
                    <a:pt x="304" y="882"/>
                    <a:pt x="548" y="882"/>
                    <a:pt x="700" y="730"/>
                  </a:cubicBezTo>
                  <a:cubicBezTo>
                    <a:pt x="700" y="730"/>
                    <a:pt x="700" y="730"/>
                    <a:pt x="730" y="730"/>
                  </a:cubicBezTo>
                  <a:cubicBezTo>
                    <a:pt x="730" y="700"/>
                    <a:pt x="730" y="700"/>
                    <a:pt x="760" y="700"/>
                  </a:cubicBezTo>
                  <a:cubicBezTo>
                    <a:pt x="912" y="54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508625" y="3931950"/>
              <a:ext cx="22825" cy="22075"/>
            </a:xfrm>
            <a:custGeom>
              <a:avLst/>
              <a:gdLst/>
              <a:ahLst/>
              <a:cxnLst/>
              <a:rect l="l" t="t" r="r" b="b"/>
              <a:pathLst>
                <a:path w="913" h="883" extrusionOk="0">
                  <a:moveTo>
                    <a:pt x="761" y="153"/>
                  </a:moveTo>
                  <a:cubicBezTo>
                    <a:pt x="609" y="1"/>
                    <a:pt x="366" y="1"/>
                    <a:pt x="214" y="153"/>
                  </a:cubicBezTo>
                  <a:cubicBezTo>
                    <a:pt x="214" y="153"/>
                    <a:pt x="183" y="153"/>
                    <a:pt x="183" y="183"/>
                  </a:cubicBezTo>
                  <a:cubicBezTo>
                    <a:pt x="183" y="183"/>
                    <a:pt x="183" y="183"/>
                    <a:pt x="153" y="183"/>
                  </a:cubicBezTo>
                  <a:cubicBezTo>
                    <a:pt x="1" y="335"/>
                    <a:pt x="1" y="578"/>
                    <a:pt x="153" y="730"/>
                  </a:cubicBezTo>
                  <a:cubicBezTo>
                    <a:pt x="305" y="882"/>
                    <a:pt x="548" y="882"/>
                    <a:pt x="700" y="730"/>
                  </a:cubicBezTo>
                  <a:cubicBezTo>
                    <a:pt x="730" y="730"/>
                    <a:pt x="730" y="730"/>
                    <a:pt x="730" y="730"/>
                  </a:cubicBezTo>
                  <a:cubicBezTo>
                    <a:pt x="730" y="700"/>
                    <a:pt x="761" y="700"/>
                    <a:pt x="761" y="700"/>
                  </a:cubicBezTo>
                  <a:cubicBezTo>
                    <a:pt x="913" y="548"/>
                    <a:pt x="913" y="305"/>
                    <a:pt x="76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431125" y="3852925"/>
              <a:ext cx="24350" cy="24350"/>
            </a:xfrm>
            <a:custGeom>
              <a:avLst/>
              <a:gdLst/>
              <a:ahLst/>
              <a:cxnLst/>
              <a:rect l="l" t="t" r="r" b="b"/>
              <a:pathLst>
                <a:path w="974" h="974" extrusionOk="0">
                  <a:moveTo>
                    <a:pt x="821" y="153"/>
                  </a:moveTo>
                  <a:cubicBezTo>
                    <a:pt x="639" y="1"/>
                    <a:pt x="365" y="1"/>
                    <a:pt x="213" y="153"/>
                  </a:cubicBezTo>
                  <a:cubicBezTo>
                    <a:pt x="183" y="183"/>
                    <a:pt x="183" y="183"/>
                    <a:pt x="183" y="183"/>
                  </a:cubicBezTo>
                  <a:cubicBezTo>
                    <a:pt x="183" y="183"/>
                    <a:pt x="183" y="183"/>
                    <a:pt x="152" y="213"/>
                  </a:cubicBezTo>
                  <a:cubicBezTo>
                    <a:pt x="1" y="365"/>
                    <a:pt x="1" y="639"/>
                    <a:pt x="152" y="821"/>
                  </a:cubicBezTo>
                  <a:cubicBezTo>
                    <a:pt x="335" y="973"/>
                    <a:pt x="608" y="973"/>
                    <a:pt x="760" y="821"/>
                  </a:cubicBezTo>
                  <a:cubicBezTo>
                    <a:pt x="760" y="791"/>
                    <a:pt x="760" y="791"/>
                    <a:pt x="791" y="791"/>
                  </a:cubicBezTo>
                  <a:cubicBezTo>
                    <a:pt x="791" y="791"/>
                    <a:pt x="791" y="791"/>
                    <a:pt x="821" y="761"/>
                  </a:cubicBezTo>
                  <a:cubicBezTo>
                    <a:pt x="973" y="609"/>
                    <a:pt x="973" y="335"/>
                    <a:pt x="82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352850" y="3929675"/>
              <a:ext cx="25100" cy="24350"/>
            </a:xfrm>
            <a:custGeom>
              <a:avLst/>
              <a:gdLst/>
              <a:ahLst/>
              <a:cxnLst/>
              <a:rect l="l" t="t" r="r" b="b"/>
              <a:pathLst>
                <a:path w="1004" h="974" extrusionOk="0">
                  <a:moveTo>
                    <a:pt x="821" y="153"/>
                  </a:moveTo>
                  <a:cubicBezTo>
                    <a:pt x="669" y="1"/>
                    <a:pt x="396" y="1"/>
                    <a:pt x="214" y="153"/>
                  </a:cubicBezTo>
                  <a:cubicBezTo>
                    <a:pt x="214" y="183"/>
                    <a:pt x="214" y="183"/>
                    <a:pt x="214" y="183"/>
                  </a:cubicBezTo>
                  <a:cubicBezTo>
                    <a:pt x="214" y="183"/>
                    <a:pt x="183" y="183"/>
                    <a:pt x="183" y="213"/>
                  </a:cubicBezTo>
                  <a:cubicBezTo>
                    <a:pt x="1" y="365"/>
                    <a:pt x="1" y="639"/>
                    <a:pt x="183" y="821"/>
                  </a:cubicBezTo>
                  <a:cubicBezTo>
                    <a:pt x="335" y="973"/>
                    <a:pt x="609" y="973"/>
                    <a:pt x="791" y="821"/>
                  </a:cubicBezTo>
                  <a:cubicBezTo>
                    <a:pt x="791" y="791"/>
                    <a:pt x="791" y="791"/>
                    <a:pt x="791" y="791"/>
                  </a:cubicBezTo>
                  <a:cubicBezTo>
                    <a:pt x="821" y="791"/>
                    <a:pt x="821" y="791"/>
                    <a:pt x="821" y="761"/>
                  </a:cubicBezTo>
                  <a:cubicBezTo>
                    <a:pt x="1004" y="609"/>
                    <a:pt x="1004" y="335"/>
                    <a:pt x="82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275350" y="3850650"/>
              <a:ext cx="26625" cy="26625"/>
            </a:xfrm>
            <a:custGeom>
              <a:avLst/>
              <a:gdLst/>
              <a:ahLst/>
              <a:cxnLst/>
              <a:rect l="l" t="t" r="r" b="b"/>
              <a:pathLst>
                <a:path w="1065" h="1065" extrusionOk="0">
                  <a:moveTo>
                    <a:pt x="882" y="183"/>
                  </a:moveTo>
                  <a:cubicBezTo>
                    <a:pt x="699" y="1"/>
                    <a:pt x="396" y="1"/>
                    <a:pt x="213" y="183"/>
                  </a:cubicBezTo>
                  <a:cubicBezTo>
                    <a:pt x="213" y="183"/>
                    <a:pt x="213" y="183"/>
                    <a:pt x="213" y="213"/>
                  </a:cubicBezTo>
                  <a:cubicBezTo>
                    <a:pt x="183" y="213"/>
                    <a:pt x="183" y="213"/>
                    <a:pt x="183" y="213"/>
                  </a:cubicBezTo>
                  <a:cubicBezTo>
                    <a:pt x="0" y="396"/>
                    <a:pt x="0" y="700"/>
                    <a:pt x="183" y="882"/>
                  </a:cubicBezTo>
                  <a:cubicBezTo>
                    <a:pt x="365" y="1064"/>
                    <a:pt x="639" y="1064"/>
                    <a:pt x="851" y="882"/>
                  </a:cubicBezTo>
                  <a:cubicBezTo>
                    <a:pt x="851" y="882"/>
                    <a:pt x="851" y="882"/>
                    <a:pt x="851" y="852"/>
                  </a:cubicBezTo>
                  <a:cubicBezTo>
                    <a:pt x="851" y="852"/>
                    <a:pt x="882" y="852"/>
                    <a:pt x="882" y="852"/>
                  </a:cubicBezTo>
                  <a:cubicBezTo>
                    <a:pt x="1064" y="669"/>
                    <a:pt x="1064"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352850" y="3773900"/>
              <a:ext cx="27375" cy="26625"/>
            </a:xfrm>
            <a:custGeom>
              <a:avLst/>
              <a:gdLst/>
              <a:ahLst/>
              <a:cxnLst/>
              <a:rect l="l" t="t" r="r" b="b"/>
              <a:pathLst>
                <a:path w="1095" h="1065" extrusionOk="0">
                  <a:moveTo>
                    <a:pt x="882" y="183"/>
                  </a:moveTo>
                  <a:cubicBezTo>
                    <a:pt x="700" y="1"/>
                    <a:pt x="396" y="1"/>
                    <a:pt x="214" y="183"/>
                  </a:cubicBezTo>
                  <a:cubicBezTo>
                    <a:pt x="214" y="183"/>
                    <a:pt x="214" y="183"/>
                    <a:pt x="214" y="213"/>
                  </a:cubicBezTo>
                  <a:cubicBezTo>
                    <a:pt x="214" y="213"/>
                    <a:pt x="183" y="213"/>
                    <a:pt x="183" y="213"/>
                  </a:cubicBezTo>
                  <a:cubicBezTo>
                    <a:pt x="1" y="396"/>
                    <a:pt x="1" y="700"/>
                    <a:pt x="183" y="882"/>
                  </a:cubicBezTo>
                  <a:cubicBezTo>
                    <a:pt x="366" y="1064"/>
                    <a:pt x="669" y="1064"/>
                    <a:pt x="852" y="882"/>
                  </a:cubicBezTo>
                  <a:cubicBezTo>
                    <a:pt x="852" y="882"/>
                    <a:pt x="852" y="882"/>
                    <a:pt x="852" y="852"/>
                  </a:cubicBezTo>
                  <a:cubicBezTo>
                    <a:pt x="882" y="852"/>
                    <a:pt x="882" y="852"/>
                    <a:pt x="882" y="852"/>
                  </a:cubicBezTo>
                  <a:cubicBezTo>
                    <a:pt x="1065" y="669"/>
                    <a:pt x="1095" y="365"/>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197075" y="3771625"/>
              <a:ext cx="29675" cy="28900"/>
            </a:xfrm>
            <a:custGeom>
              <a:avLst/>
              <a:gdLst/>
              <a:ahLst/>
              <a:cxnLst/>
              <a:rect l="l" t="t" r="r" b="b"/>
              <a:pathLst>
                <a:path w="1187" h="1156" extrusionOk="0">
                  <a:moveTo>
                    <a:pt x="973" y="183"/>
                  </a:moveTo>
                  <a:cubicBezTo>
                    <a:pt x="761" y="0"/>
                    <a:pt x="457" y="0"/>
                    <a:pt x="244" y="183"/>
                  </a:cubicBezTo>
                  <a:cubicBezTo>
                    <a:pt x="244" y="183"/>
                    <a:pt x="244" y="213"/>
                    <a:pt x="213" y="213"/>
                  </a:cubicBezTo>
                  <a:cubicBezTo>
                    <a:pt x="213" y="213"/>
                    <a:pt x="213" y="213"/>
                    <a:pt x="213" y="244"/>
                  </a:cubicBezTo>
                  <a:cubicBezTo>
                    <a:pt x="1" y="426"/>
                    <a:pt x="1" y="760"/>
                    <a:pt x="183" y="973"/>
                  </a:cubicBezTo>
                  <a:cubicBezTo>
                    <a:pt x="396" y="1155"/>
                    <a:pt x="730" y="1155"/>
                    <a:pt x="913" y="973"/>
                  </a:cubicBezTo>
                  <a:cubicBezTo>
                    <a:pt x="943" y="943"/>
                    <a:pt x="943" y="943"/>
                    <a:pt x="943" y="943"/>
                  </a:cubicBezTo>
                  <a:cubicBezTo>
                    <a:pt x="943" y="943"/>
                    <a:pt x="973" y="943"/>
                    <a:pt x="973" y="912"/>
                  </a:cubicBezTo>
                  <a:cubicBezTo>
                    <a:pt x="1156" y="730"/>
                    <a:pt x="1186" y="396"/>
                    <a:pt x="973"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274575" y="3694875"/>
              <a:ext cx="29675" cy="28900"/>
            </a:xfrm>
            <a:custGeom>
              <a:avLst/>
              <a:gdLst/>
              <a:ahLst/>
              <a:cxnLst/>
              <a:rect l="l" t="t" r="r" b="b"/>
              <a:pathLst>
                <a:path w="1187" h="1156" extrusionOk="0">
                  <a:moveTo>
                    <a:pt x="974" y="183"/>
                  </a:moveTo>
                  <a:cubicBezTo>
                    <a:pt x="791" y="0"/>
                    <a:pt x="457" y="0"/>
                    <a:pt x="244" y="183"/>
                  </a:cubicBezTo>
                  <a:cubicBezTo>
                    <a:pt x="244" y="183"/>
                    <a:pt x="244" y="213"/>
                    <a:pt x="244" y="213"/>
                  </a:cubicBezTo>
                  <a:cubicBezTo>
                    <a:pt x="214" y="213"/>
                    <a:pt x="214" y="213"/>
                    <a:pt x="214" y="244"/>
                  </a:cubicBezTo>
                  <a:cubicBezTo>
                    <a:pt x="1" y="426"/>
                    <a:pt x="1" y="760"/>
                    <a:pt x="214" y="973"/>
                  </a:cubicBezTo>
                  <a:cubicBezTo>
                    <a:pt x="396" y="1155"/>
                    <a:pt x="730" y="1155"/>
                    <a:pt x="943" y="973"/>
                  </a:cubicBezTo>
                  <a:cubicBezTo>
                    <a:pt x="943" y="973"/>
                    <a:pt x="943" y="943"/>
                    <a:pt x="943" y="943"/>
                  </a:cubicBezTo>
                  <a:cubicBezTo>
                    <a:pt x="974" y="943"/>
                    <a:pt x="974" y="943"/>
                    <a:pt x="974" y="912"/>
                  </a:cubicBezTo>
                  <a:cubicBezTo>
                    <a:pt x="1186" y="730"/>
                    <a:pt x="1186" y="396"/>
                    <a:pt x="974"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196325" y="3615850"/>
              <a:ext cx="31925" cy="31175"/>
            </a:xfrm>
            <a:custGeom>
              <a:avLst/>
              <a:gdLst/>
              <a:ahLst/>
              <a:cxnLst/>
              <a:rect l="l" t="t" r="r" b="b"/>
              <a:pathLst>
                <a:path w="1277" h="1247" extrusionOk="0">
                  <a:moveTo>
                    <a:pt x="1064" y="213"/>
                  </a:moveTo>
                  <a:cubicBezTo>
                    <a:pt x="851" y="0"/>
                    <a:pt x="487" y="0"/>
                    <a:pt x="274" y="213"/>
                  </a:cubicBezTo>
                  <a:cubicBezTo>
                    <a:pt x="274" y="213"/>
                    <a:pt x="274" y="213"/>
                    <a:pt x="274" y="213"/>
                  </a:cubicBezTo>
                  <a:cubicBezTo>
                    <a:pt x="243" y="243"/>
                    <a:pt x="243" y="243"/>
                    <a:pt x="243" y="243"/>
                  </a:cubicBezTo>
                  <a:cubicBezTo>
                    <a:pt x="0" y="456"/>
                    <a:pt x="0" y="821"/>
                    <a:pt x="243" y="1034"/>
                  </a:cubicBezTo>
                  <a:cubicBezTo>
                    <a:pt x="456" y="1247"/>
                    <a:pt x="791" y="1247"/>
                    <a:pt x="1034" y="1034"/>
                  </a:cubicBezTo>
                  <a:cubicBezTo>
                    <a:pt x="1034" y="1034"/>
                    <a:pt x="1034" y="1034"/>
                    <a:pt x="1034" y="1003"/>
                  </a:cubicBezTo>
                  <a:cubicBezTo>
                    <a:pt x="1034" y="1003"/>
                    <a:pt x="1064" y="1003"/>
                    <a:pt x="1064" y="1003"/>
                  </a:cubicBezTo>
                  <a:cubicBezTo>
                    <a:pt x="1277" y="791"/>
                    <a:pt x="1277" y="426"/>
                    <a:pt x="106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977500" y="4484400"/>
              <a:ext cx="6850" cy="6850"/>
            </a:xfrm>
            <a:custGeom>
              <a:avLst/>
              <a:gdLst/>
              <a:ahLst/>
              <a:cxnLst/>
              <a:rect l="l" t="t" r="r" b="b"/>
              <a:pathLst>
                <a:path w="274" h="274" extrusionOk="0">
                  <a:moveTo>
                    <a:pt x="243" y="31"/>
                  </a:moveTo>
                  <a:cubicBezTo>
                    <a:pt x="213" y="0"/>
                    <a:pt x="122" y="0"/>
                    <a:pt x="91" y="31"/>
                  </a:cubicBezTo>
                  <a:cubicBezTo>
                    <a:pt x="91" y="61"/>
                    <a:pt x="91" y="61"/>
                    <a:pt x="61" y="61"/>
                  </a:cubicBezTo>
                  <a:cubicBezTo>
                    <a:pt x="61" y="61"/>
                    <a:pt x="61" y="61"/>
                    <a:pt x="30" y="92"/>
                  </a:cubicBezTo>
                  <a:cubicBezTo>
                    <a:pt x="0" y="122"/>
                    <a:pt x="0" y="183"/>
                    <a:pt x="30" y="244"/>
                  </a:cubicBezTo>
                  <a:cubicBezTo>
                    <a:pt x="91" y="274"/>
                    <a:pt x="152" y="274"/>
                    <a:pt x="182" y="244"/>
                  </a:cubicBezTo>
                  <a:cubicBezTo>
                    <a:pt x="213" y="213"/>
                    <a:pt x="213" y="213"/>
                    <a:pt x="213" y="213"/>
                  </a:cubicBezTo>
                  <a:cubicBezTo>
                    <a:pt x="213" y="213"/>
                    <a:pt x="243" y="213"/>
                    <a:pt x="243" y="183"/>
                  </a:cubicBezTo>
                  <a:cubicBezTo>
                    <a:pt x="274" y="152"/>
                    <a:pt x="274" y="92"/>
                    <a:pt x="24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899975" y="4561150"/>
              <a:ext cx="6875" cy="6850"/>
            </a:xfrm>
            <a:custGeom>
              <a:avLst/>
              <a:gdLst/>
              <a:ahLst/>
              <a:cxnLst/>
              <a:rect l="l" t="t" r="r" b="b"/>
              <a:pathLst>
                <a:path w="275" h="274" extrusionOk="0">
                  <a:moveTo>
                    <a:pt x="244" y="31"/>
                  </a:moveTo>
                  <a:cubicBezTo>
                    <a:pt x="183" y="0"/>
                    <a:pt x="122" y="0"/>
                    <a:pt x="92" y="31"/>
                  </a:cubicBezTo>
                  <a:cubicBezTo>
                    <a:pt x="61" y="31"/>
                    <a:pt x="61" y="61"/>
                    <a:pt x="61" y="61"/>
                  </a:cubicBezTo>
                  <a:cubicBezTo>
                    <a:pt x="61" y="61"/>
                    <a:pt x="31" y="61"/>
                    <a:pt x="31" y="92"/>
                  </a:cubicBezTo>
                  <a:cubicBezTo>
                    <a:pt x="1" y="122"/>
                    <a:pt x="1" y="183"/>
                    <a:pt x="31" y="244"/>
                  </a:cubicBezTo>
                  <a:cubicBezTo>
                    <a:pt x="61" y="274"/>
                    <a:pt x="153" y="274"/>
                    <a:pt x="183" y="244"/>
                  </a:cubicBezTo>
                  <a:cubicBezTo>
                    <a:pt x="183" y="213"/>
                    <a:pt x="183" y="213"/>
                    <a:pt x="213" y="213"/>
                  </a:cubicBezTo>
                  <a:cubicBezTo>
                    <a:pt x="213" y="183"/>
                    <a:pt x="213" y="183"/>
                    <a:pt x="244" y="183"/>
                  </a:cubicBezTo>
                  <a:cubicBezTo>
                    <a:pt x="274" y="152"/>
                    <a:pt x="274" y="9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821700" y="4482125"/>
              <a:ext cx="9150" cy="9125"/>
            </a:xfrm>
            <a:custGeom>
              <a:avLst/>
              <a:gdLst/>
              <a:ahLst/>
              <a:cxnLst/>
              <a:rect l="l" t="t" r="r" b="b"/>
              <a:pathLst>
                <a:path w="366" h="365" extrusionOk="0">
                  <a:moveTo>
                    <a:pt x="305" y="61"/>
                  </a:moveTo>
                  <a:cubicBezTo>
                    <a:pt x="274" y="0"/>
                    <a:pt x="153" y="0"/>
                    <a:pt x="92" y="61"/>
                  </a:cubicBezTo>
                  <a:cubicBezTo>
                    <a:pt x="92" y="61"/>
                    <a:pt x="92" y="61"/>
                    <a:pt x="92" y="91"/>
                  </a:cubicBezTo>
                  <a:cubicBezTo>
                    <a:pt x="92" y="91"/>
                    <a:pt x="62" y="91"/>
                    <a:pt x="62" y="91"/>
                  </a:cubicBezTo>
                  <a:cubicBezTo>
                    <a:pt x="1" y="152"/>
                    <a:pt x="1" y="243"/>
                    <a:pt x="62" y="304"/>
                  </a:cubicBezTo>
                  <a:cubicBezTo>
                    <a:pt x="122" y="365"/>
                    <a:pt x="214" y="365"/>
                    <a:pt x="274" y="304"/>
                  </a:cubicBezTo>
                  <a:cubicBezTo>
                    <a:pt x="274" y="304"/>
                    <a:pt x="274" y="304"/>
                    <a:pt x="274" y="274"/>
                  </a:cubicBezTo>
                  <a:cubicBezTo>
                    <a:pt x="305" y="274"/>
                    <a:pt x="305" y="274"/>
                    <a:pt x="305" y="274"/>
                  </a:cubicBezTo>
                  <a:cubicBezTo>
                    <a:pt x="366" y="213"/>
                    <a:pt x="366"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899225" y="4405375"/>
              <a:ext cx="9900" cy="9150"/>
            </a:xfrm>
            <a:custGeom>
              <a:avLst/>
              <a:gdLst/>
              <a:ahLst/>
              <a:cxnLst/>
              <a:rect l="l" t="t" r="r" b="b"/>
              <a:pathLst>
                <a:path w="396" h="366" extrusionOk="0">
                  <a:moveTo>
                    <a:pt x="335" y="61"/>
                  </a:moveTo>
                  <a:cubicBezTo>
                    <a:pt x="274" y="0"/>
                    <a:pt x="183" y="0"/>
                    <a:pt x="122" y="61"/>
                  </a:cubicBezTo>
                  <a:cubicBezTo>
                    <a:pt x="91" y="61"/>
                    <a:pt x="91" y="61"/>
                    <a:pt x="91" y="91"/>
                  </a:cubicBezTo>
                  <a:cubicBezTo>
                    <a:pt x="91" y="91"/>
                    <a:pt x="61" y="91"/>
                    <a:pt x="61" y="91"/>
                  </a:cubicBezTo>
                  <a:cubicBezTo>
                    <a:pt x="0" y="152"/>
                    <a:pt x="0" y="243"/>
                    <a:pt x="61" y="304"/>
                  </a:cubicBezTo>
                  <a:cubicBezTo>
                    <a:pt x="122" y="365"/>
                    <a:pt x="213" y="365"/>
                    <a:pt x="274" y="304"/>
                  </a:cubicBezTo>
                  <a:cubicBezTo>
                    <a:pt x="304" y="304"/>
                    <a:pt x="274" y="274"/>
                    <a:pt x="304" y="274"/>
                  </a:cubicBezTo>
                  <a:cubicBezTo>
                    <a:pt x="304" y="274"/>
                    <a:pt x="304" y="274"/>
                    <a:pt x="335" y="274"/>
                  </a:cubicBezTo>
                  <a:cubicBezTo>
                    <a:pt x="395" y="213"/>
                    <a:pt x="395"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821700" y="4326350"/>
              <a:ext cx="11425" cy="11425"/>
            </a:xfrm>
            <a:custGeom>
              <a:avLst/>
              <a:gdLst/>
              <a:ahLst/>
              <a:cxnLst/>
              <a:rect l="l" t="t" r="r" b="b"/>
              <a:pathLst>
                <a:path w="457" h="457" extrusionOk="0">
                  <a:moveTo>
                    <a:pt x="396" y="61"/>
                  </a:moveTo>
                  <a:cubicBezTo>
                    <a:pt x="305" y="0"/>
                    <a:pt x="183" y="0"/>
                    <a:pt x="122" y="61"/>
                  </a:cubicBezTo>
                  <a:cubicBezTo>
                    <a:pt x="92" y="61"/>
                    <a:pt x="92" y="91"/>
                    <a:pt x="92" y="91"/>
                  </a:cubicBezTo>
                  <a:cubicBezTo>
                    <a:pt x="92" y="91"/>
                    <a:pt x="62" y="91"/>
                    <a:pt x="62" y="122"/>
                  </a:cubicBezTo>
                  <a:cubicBezTo>
                    <a:pt x="1" y="183"/>
                    <a:pt x="1" y="304"/>
                    <a:pt x="62" y="395"/>
                  </a:cubicBezTo>
                  <a:cubicBezTo>
                    <a:pt x="153" y="456"/>
                    <a:pt x="274" y="456"/>
                    <a:pt x="335" y="395"/>
                  </a:cubicBezTo>
                  <a:cubicBezTo>
                    <a:pt x="335" y="365"/>
                    <a:pt x="335" y="365"/>
                    <a:pt x="335" y="365"/>
                  </a:cubicBezTo>
                  <a:cubicBezTo>
                    <a:pt x="366" y="335"/>
                    <a:pt x="366" y="365"/>
                    <a:pt x="366" y="335"/>
                  </a:cubicBezTo>
                  <a:cubicBezTo>
                    <a:pt x="457" y="274"/>
                    <a:pt x="457" y="152"/>
                    <a:pt x="39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743450" y="4403100"/>
              <a:ext cx="12175" cy="11425"/>
            </a:xfrm>
            <a:custGeom>
              <a:avLst/>
              <a:gdLst/>
              <a:ahLst/>
              <a:cxnLst/>
              <a:rect l="l" t="t" r="r" b="b"/>
              <a:pathLst>
                <a:path w="487" h="457" extrusionOk="0">
                  <a:moveTo>
                    <a:pt x="395" y="61"/>
                  </a:moveTo>
                  <a:cubicBezTo>
                    <a:pt x="334" y="0"/>
                    <a:pt x="213" y="0"/>
                    <a:pt x="122" y="61"/>
                  </a:cubicBezTo>
                  <a:cubicBezTo>
                    <a:pt x="122" y="61"/>
                    <a:pt x="122" y="91"/>
                    <a:pt x="122" y="91"/>
                  </a:cubicBezTo>
                  <a:cubicBezTo>
                    <a:pt x="122" y="91"/>
                    <a:pt x="91" y="91"/>
                    <a:pt x="91" y="122"/>
                  </a:cubicBezTo>
                  <a:cubicBezTo>
                    <a:pt x="0" y="182"/>
                    <a:pt x="0" y="304"/>
                    <a:pt x="91" y="395"/>
                  </a:cubicBezTo>
                  <a:cubicBezTo>
                    <a:pt x="152" y="456"/>
                    <a:pt x="274" y="456"/>
                    <a:pt x="365" y="395"/>
                  </a:cubicBezTo>
                  <a:cubicBezTo>
                    <a:pt x="365" y="365"/>
                    <a:pt x="365" y="365"/>
                    <a:pt x="365" y="365"/>
                  </a:cubicBezTo>
                  <a:cubicBezTo>
                    <a:pt x="365" y="334"/>
                    <a:pt x="395" y="334"/>
                    <a:pt x="395" y="334"/>
                  </a:cubicBezTo>
                  <a:cubicBezTo>
                    <a:pt x="486" y="274"/>
                    <a:pt x="486" y="152"/>
                    <a:pt x="39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743450" y="4247325"/>
              <a:ext cx="13700" cy="13700"/>
            </a:xfrm>
            <a:custGeom>
              <a:avLst/>
              <a:gdLst/>
              <a:ahLst/>
              <a:cxnLst/>
              <a:rect l="l" t="t" r="r" b="b"/>
              <a:pathLst>
                <a:path w="548" h="548" extrusionOk="0">
                  <a:moveTo>
                    <a:pt x="456" y="91"/>
                  </a:moveTo>
                  <a:cubicBezTo>
                    <a:pt x="365" y="0"/>
                    <a:pt x="213" y="0"/>
                    <a:pt x="122" y="91"/>
                  </a:cubicBezTo>
                  <a:cubicBezTo>
                    <a:pt x="122" y="91"/>
                    <a:pt x="122" y="91"/>
                    <a:pt x="122" y="91"/>
                  </a:cubicBezTo>
                  <a:cubicBezTo>
                    <a:pt x="91" y="122"/>
                    <a:pt x="91" y="122"/>
                    <a:pt x="91" y="122"/>
                  </a:cubicBezTo>
                  <a:cubicBezTo>
                    <a:pt x="0" y="213"/>
                    <a:pt x="0" y="365"/>
                    <a:pt x="91" y="456"/>
                  </a:cubicBezTo>
                  <a:cubicBezTo>
                    <a:pt x="183" y="547"/>
                    <a:pt x="334" y="547"/>
                    <a:pt x="426" y="456"/>
                  </a:cubicBezTo>
                  <a:cubicBezTo>
                    <a:pt x="426" y="456"/>
                    <a:pt x="426" y="456"/>
                    <a:pt x="426" y="426"/>
                  </a:cubicBezTo>
                  <a:cubicBezTo>
                    <a:pt x="456" y="426"/>
                    <a:pt x="456" y="426"/>
                    <a:pt x="456" y="426"/>
                  </a:cubicBezTo>
                  <a:cubicBezTo>
                    <a:pt x="547" y="334"/>
                    <a:pt x="547" y="182"/>
                    <a:pt x="45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665175" y="4323300"/>
              <a:ext cx="14450" cy="14475"/>
            </a:xfrm>
            <a:custGeom>
              <a:avLst/>
              <a:gdLst/>
              <a:ahLst/>
              <a:cxnLst/>
              <a:rect l="l" t="t" r="r" b="b"/>
              <a:pathLst>
                <a:path w="578" h="579" extrusionOk="0">
                  <a:moveTo>
                    <a:pt x="487" y="122"/>
                  </a:moveTo>
                  <a:cubicBezTo>
                    <a:pt x="396" y="31"/>
                    <a:pt x="244" y="1"/>
                    <a:pt x="152" y="122"/>
                  </a:cubicBezTo>
                  <a:cubicBezTo>
                    <a:pt x="152" y="122"/>
                    <a:pt x="152" y="122"/>
                    <a:pt x="122" y="122"/>
                  </a:cubicBezTo>
                  <a:cubicBezTo>
                    <a:pt x="122" y="153"/>
                    <a:pt x="122" y="153"/>
                    <a:pt x="92" y="153"/>
                  </a:cubicBezTo>
                  <a:cubicBezTo>
                    <a:pt x="0" y="244"/>
                    <a:pt x="31" y="396"/>
                    <a:pt x="122" y="487"/>
                  </a:cubicBezTo>
                  <a:cubicBezTo>
                    <a:pt x="213" y="578"/>
                    <a:pt x="335" y="578"/>
                    <a:pt x="426" y="487"/>
                  </a:cubicBezTo>
                  <a:cubicBezTo>
                    <a:pt x="456" y="487"/>
                    <a:pt x="456" y="487"/>
                    <a:pt x="456" y="457"/>
                  </a:cubicBezTo>
                  <a:cubicBezTo>
                    <a:pt x="456" y="457"/>
                    <a:pt x="487" y="457"/>
                    <a:pt x="487" y="457"/>
                  </a:cubicBezTo>
                  <a:cubicBezTo>
                    <a:pt x="578" y="365"/>
                    <a:pt x="578" y="213"/>
                    <a:pt x="48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587675" y="4244275"/>
              <a:ext cx="15975" cy="16750"/>
            </a:xfrm>
            <a:custGeom>
              <a:avLst/>
              <a:gdLst/>
              <a:ahLst/>
              <a:cxnLst/>
              <a:rect l="l" t="t" r="r" b="b"/>
              <a:pathLst>
                <a:path w="639" h="670" extrusionOk="0">
                  <a:moveTo>
                    <a:pt x="547" y="122"/>
                  </a:moveTo>
                  <a:cubicBezTo>
                    <a:pt x="426" y="31"/>
                    <a:pt x="274" y="0"/>
                    <a:pt x="152" y="122"/>
                  </a:cubicBezTo>
                  <a:cubicBezTo>
                    <a:pt x="152" y="122"/>
                    <a:pt x="122" y="152"/>
                    <a:pt x="122" y="152"/>
                  </a:cubicBezTo>
                  <a:cubicBezTo>
                    <a:pt x="122" y="152"/>
                    <a:pt x="122" y="152"/>
                    <a:pt x="91" y="183"/>
                  </a:cubicBezTo>
                  <a:cubicBezTo>
                    <a:pt x="0" y="274"/>
                    <a:pt x="0" y="456"/>
                    <a:pt x="91" y="578"/>
                  </a:cubicBezTo>
                  <a:cubicBezTo>
                    <a:pt x="213" y="669"/>
                    <a:pt x="395" y="669"/>
                    <a:pt x="486" y="578"/>
                  </a:cubicBezTo>
                  <a:cubicBezTo>
                    <a:pt x="517" y="548"/>
                    <a:pt x="517" y="548"/>
                    <a:pt x="517" y="548"/>
                  </a:cubicBezTo>
                  <a:cubicBezTo>
                    <a:pt x="517" y="548"/>
                    <a:pt x="517" y="548"/>
                    <a:pt x="547" y="517"/>
                  </a:cubicBezTo>
                  <a:cubicBezTo>
                    <a:pt x="638" y="426"/>
                    <a:pt x="638" y="244"/>
                    <a:pt x="54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665175" y="4168275"/>
              <a:ext cx="16750" cy="16000"/>
            </a:xfrm>
            <a:custGeom>
              <a:avLst/>
              <a:gdLst/>
              <a:ahLst/>
              <a:cxnLst/>
              <a:rect l="l" t="t" r="r" b="b"/>
              <a:pathLst>
                <a:path w="670" h="640" extrusionOk="0">
                  <a:moveTo>
                    <a:pt x="548" y="92"/>
                  </a:moveTo>
                  <a:cubicBezTo>
                    <a:pt x="456" y="1"/>
                    <a:pt x="274" y="1"/>
                    <a:pt x="152" y="92"/>
                  </a:cubicBezTo>
                  <a:cubicBezTo>
                    <a:pt x="152" y="92"/>
                    <a:pt x="152" y="122"/>
                    <a:pt x="152" y="122"/>
                  </a:cubicBezTo>
                  <a:cubicBezTo>
                    <a:pt x="122" y="122"/>
                    <a:pt x="122" y="122"/>
                    <a:pt x="122" y="153"/>
                  </a:cubicBezTo>
                  <a:cubicBezTo>
                    <a:pt x="0" y="244"/>
                    <a:pt x="0" y="426"/>
                    <a:pt x="122" y="548"/>
                  </a:cubicBezTo>
                  <a:cubicBezTo>
                    <a:pt x="213" y="639"/>
                    <a:pt x="396" y="639"/>
                    <a:pt x="517" y="548"/>
                  </a:cubicBezTo>
                  <a:cubicBezTo>
                    <a:pt x="517" y="518"/>
                    <a:pt x="517" y="518"/>
                    <a:pt x="517" y="518"/>
                  </a:cubicBezTo>
                  <a:cubicBezTo>
                    <a:pt x="517" y="518"/>
                    <a:pt x="548" y="518"/>
                    <a:pt x="548" y="487"/>
                  </a:cubicBezTo>
                  <a:cubicBezTo>
                    <a:pt x="669" y="396"/>
                    <a:pt x="669" y="214"/>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586900" y="4088500"/>
              <a:ext cx="19025" cy="19025"/>
            </a:xfrm>
            <a:custGeom>
              <a:avLst/>
              <a:gdLst/>
              <a:ahLst/>
              <a:cxnLst/>
              <a:rect l="l" t="t" r="r" b="b"/>
              <a:pathLst>
                <a:path w="761" h="761" extrusionOk="0">
                  <a:moveTo>
                    <a:pt x="639" y="152"/>
                  </a:moveTo>
                  <a:cubicBezTo>
                    <a:pt x="517" y="31"/>
                    <a:pt x="305" y="0"/>
                    <a:pt x="183" y="152"/>
                  </a:cubicBezTo>
                  <a:cubicBezTo>
                    <a:pt x="183" y="152"/>
                    <a:pt x="183" y="152"/>
                    <a:pt x="153" y="152"/>
                  </a:cubicBezTo>
                  <a:cubicBezTo>
                    <a:pt x="153" y="183"/>
                    <a:pt x="153" y="183"/>
                    <a:pt x="122" y="183"/>
                  </a:cubicBezTo>
                  <a:cubicBezTo>
                    <a:pt x="1" y="304"/>
                    <a:pt x="1" y="517"/>
                    <a:pt x="153" y="639"/>
                  </a:cubicBezTo>
                  <a:cubicBezTo>
                    <a:pt x="274" y="760"/>
                    <a:pt x="457" y="760"/>
                    <a:pt x="578" y="639"/>
                  </a:cubicBezTo>
                  <a:cubicBezTo>
                    <a:pt x="609" y="639"/>
                    <a:pt x="609" y="639"/>
                    <a:pt x="609" y="608"/>
                  </a:cubicBezTo>
                  <a:cubicBezTo>
                    <a:pt x="609" y="608"/>
                    <a:pt x="639" y="608"/>
                    <a:pt x="639" y="608"/>
                  </a:cubicBezTo>
                  <a:cubicBezTo>
                    <a:pt x="761" y="487"/>
                    <a:pt x="761" y="274"/>
                    <a:pt x="63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509400" y="4165250"/>
              <a:ext cx="19025" cy="19025"/>
            </a:xfrm>
            <a:custGeom>
              <a:avLst/>
              <a:gdLst/>
              <a:ahLst/>
              <a:cxnLst/>
              <a:rect l="l" t="t" r="r" b="b"/>
              <a:pathLst>
                <a:path w="761" h="761" extrusionOk="0">
                  <a:moveTo>
                    <a:pt x="639" y="152"/>
                  </a:moveTo>
                  <a:cubicBezTo>
                    <a:pt x="517" y="31"/>
                    <a:pt x="304" y="0"/>
                    <a:pt x="183" y="152"/>
                  </a:cubicBezTo>
                  <a:cubicBezTo>
                    <a:pt x="152" y="152"/>
                    <a:pt x="152" y="152"/>
                    <a:pt x="152" y="152"/>
                  </a:cubicBezTo>
                  <a:cubicBezTo>
                    <a:pt x="152" y="183"/>
                    <a:pt x="122" y="183"/>
                    <a:pt x="122" y="183"/>
                  </a:cubicBezTo>
                  <a:cubicBezTo>
                    <a:pt x="0" y="304"/>
                    <a:pt x="0" y="517"/>
                    <a:pt x="122" y="639"/>
                  </a:cubicBezTo>
                  <a:cubicBezTo>
                    <a:pt x="243" y="760"/>
                    <a:pt x="456" y="760"/>
                    <a:pt x="578" y="639"/>
                  </a:cubicBezTo>
                  <a:cubicBezTo>
                    <a:pt x="578" y="639"/>
                    <a:pt x="578" y="639"/>
                    <a:pt x="608" y="608"/>
                  </a:cubicBezTo>
                  <a:cubicBezTo>
                    <a:pt x="608" y="608"/>
                    <a:pt x="608" y="608"/>
                    <a:pt x="608" y="608"/>
                  </a:cubicBezTo>
                  <a:cubicBezTo>
                    <a:pt x="760" y="456"/>
                    <a:pt x="760" y="274"/>
                    <a:pt x="63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431125" y="4086225"/>
              <a:ext cx="21300" cy="21300"/>
            </a:xfrm>
            <a:custGeom>
              <a:avLst/>
              <a:gdLst/>
              <a:ahLst/>
              <a:cxnLst/>
              <a:rect l="l" t="t" r="r" b="b"/>
              <a:pathLst>
                <a:path w="852" h="852" extrusionOk="0">
                  <a:moveTo>
                    <a:pt x="730" y="152"/>
                  </a:moveTo>
                  <a:cubicBezTo>
                    <a:pt x="578" y="31"/>
                    <a:pt x="335" y="0"/>
                    <a:pt x="213" y="152"/>
                  </a:cubicBezTo>
                  <a:cubicBezTo>
                    <a:pt x="183" y="152"/>
                    <a:pt x="183" y="183"/>
                    <a:pt x="183" y="183"/>
                  </a:cubicBezTo>
                  <a:cubicBezTo>
                    <a:pt x="183" y="183"/>
                    <a:pt x="152" y="183"/>
                    <a:pt x="152" y="213"/>
                  </a:cubicBezTo>
                  <a:cubicBezTo>
                    <a:pt x="1" y="335"/>
                    <a:pt x="1" y="578"/>
                    <a:pt x="152" y="730"/>
                  </a:cubicBezTo>
                  <a:cubicBezTo>
                    <a:pt x="304" y="851"/>
                    <a:pt x="517" y="851"/>
                    <a:pt x="669" y="730"/>
                  </a:cubicBezTo>
                  <a:cubicBezTo>
                    <a:pt x="669" y="699"/>
                    <a:pt x="669" y="699"/>
                    <a:pt x="700" y="699"/>
                  </a:cubicBezTo>
                  <a:cubicBezTo>
                    <a:pt x="700" y="669"/>
                    <a:pt x="700" y="669"/>
                    <a:pt x="700" y="669"/>
                  </a:cubicBezTo>
                  <a:cubicBezTo>
                    <a:pt x="852" y="547"/>
                    <a:pt x="85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509400" y="4009475"/>
              <a:ext cx="20525" cy="21300"/>
            </a:xfrm>
            <a:custGeom>
              <a:avLst/>
              <a:gdLst/>
              <a:ahLst/>
              <a:cxnLst/>
              <a:rect l="l" t="t" r="r" b="b"/>
              <a:pathLst>
                <a:path w="821" h="852" extrusionOk="0">
                  <a:moveTo>
                    <a:pt x="699" y="152"/>
                  </a:moveTo>
                  <a:cubicBezTo>
                    <a:pt x="547" y="31"/>
                    <a:pt x="304" y="0"/>
                    <a:pt x="183" y="152"/>
                  </a:cubicBezTo>
                  <a:cubicBezTo>
                    <a:pt x="183" y="152"/>
                    <a:pt x="152" y="183"/>
                    <a:pt x="152" y="183"/>
                  </a:cubicBezTo>
                  <a:cubicBezTo>
                    <a:pt x="152" y="183"/>
                    <a:pt x="152" y="183"/>
                    <a:pt x="122" y="183"/>
                  </a:cubicBezTo>
                  <a:cubicBezTo>
                    <a:pt x="0" y="335"/>
                    <a:pt x="0" y="578"/>
                    <a:pt x="122" y="699"/>
                  </a:cubicBezTo>
                  <a:cubicBezTo>
                    <a:pt x="274" y="851"/>
                    <a:pt x="517" y="851"/>
                    <a:pt x="639" y="730"/>
                  </a:cubicBezTo>
                  <a:cubicBezTo>
                    <a:pt x="669" y="699"/>
                    <a:pt x="669" y="699"/>
                    <a:pt x="669" y="699"/>
                  </a:cubicBezTo>
                  <a:cubicBezTo>
                    <a:pt x="669" y="699"/>
                    <a:pt x="669" y="669"/>
                    <a:pt x="699" y="669"/>
                  </a:cubicBezTo>
                  <a:cubicBezTo>
                    <a:pt x="821" y="547"/>
                    <a:pt x="821" y="304"/>
                    <a:pt x="699"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431125" y="3930450"/>
              <a:ext cx="23575" cy="23575"/>
            </a:xfrm>
            <a:custGeom>
              <a:avLst/>
              <a:gdLst/>
              <a:ahLst/>
              <a:cxnLst/>
              <a:rect l="l" t="t" r="r" b="b"/>
              <a:pathLst>
                <a:path w="943" h="943" extrusionOk="0">
                  <a:moveTo>
                    <a:pt x="791" y="182"/>
                  </a:moveTo>
                  <a:cubicBezTo>
                    <a:pt x="608" y="0"/>
                    <a:pt x="365" y="0"/>
                    <a:pt x="183" y="152"/>
                  </a:cubicBezTo>
                  <a:cubicBezTo>
                    <a:pt x="183" y="182"/>
                    <a:pt x="183" y="182"/>
                    <a:pt x="183" y="182"/>
                  </a:cubicBezTo>
                  <a:cubicBezTo>
                    <a:pt x="183" y="213"/>
                    <a:pt x="152" y="213"/>
                    <a:pt x="152" y="213"/>
                  </a:cubicBezTo>
                  <a:cubicBezTo>
                    <a:pt x="1" y="365"/>
                    <a:pt x="1" y="638"/>
                    <a:pt x="152" y="790"/>
                  </a:cubicBezTo>
                  <a:cubicBezTo>
                    <a:pt x="304" y="942"/>
                    <a:pt x="578" y="942"/>
                    <a:pt x="730" y="790"/>
                  </a:cubicBezTo>
                  <a:cubicBezTo>
                    <a:pt x="730" y="790"/>
                    <a:pt x="730" y="790"/>
                    <a:pt x="760" y="760"/>
                  </a:cubicBezTo>
                  <a:cubicBezTo>
                    <a:pt x="760" y="760"/>
                    <a:pt x="760" y="760"/>
                    <a:pt x="760" y="760"/>
                  </a:cubicBezTo>
                  <a:cubicBezTo>
                    <a:pt x="943" y="608"/>
                    <a:pt x="943" y="334"/>
                    <a:pt x="791"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353625" y="4007200"/>
              <a:ext cx="23575" cy="23575"/>
            </a:xfrm>
            <a:custGeom>
              <a:avLst/>
              <a:gdLst/>
              <a:ahLst/>
              <a:cxnLst/>
              <a:rect l="l" t="t" r="r" b="b"/>
              <a:pathLst>
                <a:path w="943" h="943" extrusionOk="0">
                  <a:moveTo>
                    <a:pt x="760" y="182"/>
                  </a:moveTo>
                  <a:cubicBezTo>
                    <a:pt x="608" y="0"/>
                    <a:pt x="365" y="0"/>
                    <a:pt x="183" y="182"/>
                  </a:cubicBezTo>
                  <a:cubicBezTo>
                    <a:pt x="183" y="182"/>
                    <a:pt x="183" y="182"/>
                    <a:pt x="183" y="182"/>
                  </a:cubicBezTo>
                  <a:cubicBezTo>
                    <a:pt x="152" y="213"/>
                    <a:pt x="152" y="213"/>
                    <a:pt x="152" y="213"/>
                  </a:cubicBezTo>
                  <a:cubicBezTo>
                    <a:pt x="0" y="365"/>
                    <a:pt x="0" y="638"/>
                    <a:pt x="152" y="790"/>
                  </a:cubicBezTo>
                  <a:cubicBezTo>
                    <a:pt x="304" y="942"/>
                    <a:pt x="578" y="942"/>
                    <a:pt x="730" y="790"/>
                  </a:cubicBezTo>
                  <a:cubicBezTo>
                    <a:pt x="730" y="790"/>
                    <a:pt x="730" y="790"/>
                    <a:pt x="730" y="760"/>
                  </a:cubicBezTo>
                  <a:cubicBezTo>
                    <a:pt x="760" y="760"/>
                    <a:pt x="760" y="760"/>
                    <a:pt x="760" y="760"/>
                  </a:cubicBezTo>
                  <a:cubicBezTo>
                    <a:pt x="942" y="578"/>
                    <a:pt x="912" y="334"/>
                    <a:pt x="760"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352850" y="3851400"/>
              <a:ext cx="25875" cy="25875"/>
            </a:xfrm>
            <a:custGeom>
              <a:avLst/>
              <a:gdLst/>
              <a:ahLst/>
              <a:cxnLst/>
              <a:rect l="l" t="t" r="r" b="b"/>
              <a:pathLst>
                <a:path w="1035" h="1035" extrusionOk="0">
                  <a:moveTo>
                    <a:pt x="852" y="183"/>
                  </a:moveTo>
                  <a:cubicBezTo>
                    <a:pt x="700" y="1"/>
                    <a:pt x="396" y="1"/>
                    <a:pt x="214" y="183"/>
                  </a:cubicBezTo>
                  <a:cubicBezTo>
                    <a:pt x="214" y="183"/>
                    <a:pt x="214" y="214"/>
                    <a:pt x="214" y="214"/>
                  </a:cubicBezTo>
                  <a:cubicBezTo>
                    <a:pt x="214" y="214"/>
                    <a:pt x="183" y="214"/>
                    <a:pt x="183" y="214"/>
                  </a:cubicBezTo>
                  <a:cubicBezTo>
                    <a:pt x="1" y="396"/>
                    <a:pt x="1" y="700"/>
                    <a:pt x="183" y="852"/>
                  </a:cubicBezTo>
                  <a:cubicBezTo>
                    <a:pt x="366" y="1034"/>
                    <a:pt x="639" y="1034"/>
                    <a:pt x="821" y="882"/>
                  </a:cubicBezTo>
                  <a:cubicBezTo>
                    <a:pt x="821" y="852"/>
                    <a:pt x="821" y="852"/>
                    <a:pt x="821" y="852"/>
                  </a:cubicBezTo>
                  <a:cubicBezTo>
                    <a:pt x="852" y="852"/>
                    <a:pt x="852" y="822"/>
                    <a:pt x="852" y="822"/>
                  </a:cubicBezTo>
                  <a:cubicBezTo>
                    <a:pt x="1034" y="639"/>
                    <a:pt x="1034" y="366"/>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275350" y="3928150"/>
              <a:ext cx="25850" cy="25875"/>
            </a:xfrm>
            <a:custGeom>
              <a:avLst/>
              <a:gdLst/>
              <a:ahLst/>
              <a:cxnLst/>
              <a:rect l="l" t="t" r="r" b="b"/>
              <a:pathLst>
                <a:path w="1034" h="1035" extrusionOk="0">
                  <a:moveTo>
                    <a:pt x="851" y="183"/>
                  </a:moveTo>
                  <a:cubicBezTo>
                    <a:pt x="669" y="1"/>
                    <a:pt x="396" y="1"/>
                    <a:pt x="213" y="183"/>
                  </a:cubicBezTo>
                  <a:cubicBezTo>
                    <a:pt x="213" y="183"/>
                    <a:pt x="213" y="214"/>
                    <a:pt x="183" y="214"/>
                  </a:cubicBezTo>
                  <a:cubicBezTo>
                    <a:pt x="183" y="214"/>
                    <a:pt x="183" y="214"/>
                    <a:pt x="183" y="214"/>
                  </a:cubicBezTo>
                  <a:cubicBezTo>
                    <a:pt x="0" y="396"/>
                    <a:pt x="0" y="670"/>
                    <a:pt x="183" y="852"/>
                  </a:cubicBezTo>
                  <a:cubicBezTo>
                    <a:pt x="335" y="1034"/>
                    <a:pt x="639" y="1034"/>
                    <a:pt x="821" y="882"/>
                  </a:cubicBezTo>
                  <a:cubicBezTo>
                    <a:pt x="821" y="852"/>
                    <a:pt x="821" y="852"/>
                    <a:pt x="821" y="852"/>
                  </a:cubicBezTo>
                  <a:cubicBezTo>
                    <a:pt x="821" y="852"/>
                    <a:pt x="851" y="822"/>
                    <a:pt x="851" y="822"/>
                  </a:cubicBezTo>
                  <a:cubicBezTo>
                    <a:pt x="1034" y="639"/>
                    <a:pt x="1034" y="366"/>
                    <a:pt x="85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197075" y="3849125"/>
              <a:ext cx="28150" cy="28150"/>
            </a:xfrm>
            <a:custGeom>
              <a:avLst/>
              <a:gdLst/>
              <a:ahLst/>
              <a:cxnLst/>
              <a:rect l="l" t="t" r="r" b="b"/>
              <a:pathLst>
                <a:path w="1126" h="1126" extrusionOk="0">
                  <a:moveTo>
                    <a:pt x="943" y="214"/>
                  </a:moveTo>
                  <a:cubicBezTo>
                    <a:pt x="761" y="1"/>
                    <a:pt x="426" y="1"/>
                    <a:pt x="244" y="183"/>
                  </a:cubicBezTo>
                  <a:cubicBezTo>
                    <a:pt x="244" y="214"/>
                    <a:pt x="244" y="214"/>
                    <a:pt x="213" y="214"/>
                  </a:cubicBezTo>
                  <a:cubicBezTo>
                    <a:pt x="213" y="244"/>
                    <a:pt x="213" y="244"/>
                    <a:pt x="213" y="244"/>
                  </a:cubicBezTo>
                  <a:cubicBezTo>
                    <a:pt x="1" y="426"/>
                    <a:pt x="1" y="761"/>
                    <a:pt x="183" y="943"/>
                  </a:cubicBezTo>
                  <a:cubicBezTo>
                    <a:pt x="396" y="1125"/>
                    <a:pt x="700" y="1125"/>
                    <a:pt x="882" y="943"/>
                  </a:cubicBezTo>
                  <a:cubicBezTo>
                    <a:pt x="913" y="943"/>
                    <a:pt x="913" y="913"/>
                    <a:pt x="913" y="913"/>
                  </a:cubicBezTo>
                  <a:cubicBezTo>
                    <a:pt x="913" y="913"/>
                    <a:pt x="943" y="913"/>
                    <a:pt x="943" y="913"/>
                  </a:cubicBezTo>
                  <a:cubicBezTo>
                    <a:pt x="1125" y="700"/>
                    <a:pt x="1125" y="396"/>
                    <a:pt x="94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274575" y="3772375"/>
              <a:ext cx="28925" cy="28150"/>
            </a:xfrm>
            <a:custGeom>
              <a:avLst/>
              <a:gdLst/>
              <a:ahLst/>
              <a:cxnLst/>
              <a:rect l="l" t="t" r="r" b="b"/>
              <a:pathLst>
                <a:path w="1157" h="1126" extrusionOk="0">
                  <a:moveTo>
                    <a:pt x="943" y="214"/>
                  </a:moveTo>
                  <a:cubicBezTo>
                    <a:pt x="761" y="1"/>
                    <a:pt x="457" y="1"/>
                    <a:pt x="244" y="214"/>
                  </a:cubicBezTo>
                  <a:cubicBezTo>
                    <a:pt x="244" y="214"/>
                    <a:pt x="244" y="214"/>
                    <a:pt x="244" y="214"/>
                  </a:cubicBezTo>
                  <a:cubicBezTo>
                    <a:pt x="214" y="244"/>
                    <a:pt x="214" y="244"/>
                    <a:pt x="214" y="244"/>
                  </a:cubicBezTo>
                  <a:cubicBezTo>
                    <a:pt x="1" y="426"/>
                    <a:pt x="1" y="761"/>
                    <a:pt x="214" y="943"/>
                  </a:cubicBezTo>
                  <a:cubicBezTo>
                    <a:pt x="396" y="1125"/>
                    <a:pt x="700" y="1125"/>
                    <a:pt x="913" y="943"/>
                  </a:cubicBezTo>
                  <a:cubicBezTo>
                    <a:pt x="913" y="943"/>
                    <a:pt x="913" y="943"/>
                    <a:pt x="913" y="913"/>
                  </a:cubicBezTo>
                  <a:cubicBezTo>
                    <a:pt x="943" y="913"/>
                    <a:pt x="943" y="913"/>
                    <a:pt x="943" y="913"/>
                  </a:cubicBezTo>
                  <a:cubicBezTo>
                    <a:pt x="1126" y="700"/>
                    <a:pt x="1156" y="396"/>
                    <a:pt x="943"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197075" y="3693350"/>
              <a:ext cx="30425" cy="30425"/>
            </a:xfrm>
            <a:custGeom>
              <a:avLst/>
              <a:gdLst/>
              <a:ahLst/>
              <a:cxnLst/>
              <a:rect l="l" t="t" r="r" b="b"/>
              <a:pathLst>
                <a:path w="1217" h="1217" extrusionOk="0">
                  <a:moveTo>
                    <a:pt x="1004" y="213"/>
                  </a:moveTo>
                  <a:cubicBezTo>
                    <a:pt x="791" y="1"/>
                    <a:pt x="457" y="1"/>
                    <a:pt x="244" y="213"/>
                  </a:cubicBezTo>
                  <a:cubicBezTo>
                    <a:pt x="244" y="213"/>
                    <a:pt x="244" y="244"/>
                    <a:pt x="213" y="244"/>
                  </a:cubicBezTo>
                  <a:cubicBezTo>
                    <a:pt x="213" y="244"/>
                    <a:pt x="213" y="244"/>
                    <a:pt x="213" y="244"/>
                  </a:cubicBezTo>
                  <a:cubicBezTo>
                    <a:pt x="1" y="457"/>
                    <a:pt x="1" y="791"/>
                    <a:pt x="183" y="1004"/>
                  </a:cubicBezTo>
                  <a:cubicBezTo>
                    <a:pt x="396" y="1216"/>
                    <a:pt x="730" y="1216"/>
                    <a:pt x="943" y="1034"/>
                  </a:cubicBezTo>
                  <a:cubicBezTo>
                    <a:pt x="973" y="1004"/>
                    <a:pt x="973" y="1004"/>
                    <a:pt x="973" y="1004"/>
                  </a:cubicBezTo>
                  <a:cubicBezTo>
                    <a:pt x="973" y="973"/>
                    <a:pt x="1004" y="973"/>
                    <a:pt x="1004" y="973"/>
                  </a:cubicBezTo>
                  <a:cubicBezTo>
                    <a:pt x="1216" y="761"/>
                    <a:pt x="1216" y="426"/>
                    <a:pt x="1004"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744950" y="4635625"/>
              <a:ext cx="8400" cy="8375"/>
            </a:xfrm>
            <a:custGeom>
              <a:avLst/>
              <a:gdLst/>
              <a:ahLst/>
              <a:cxnLst/>
              <a:rect l="l" t="t" r="r" b="b"/>
              <a:pathLst>
                <a:path w="336" h="335" extrusionOk="0">
                  <a:moveTo>
                    <a:pt x="305" y="61"/>
                  </a:moveTo>
                  <a:cubicBezTo>
                    <a:pt x="244" y="0"/>
                    <a:pt x="153" y="0"/>
                    <a:pt x="92" y="31"/>
                  </a:cubicBezTo>
                  <a:cubicBezTo>
                    <a:pt x="92" y="61"/>
                    <a:pt x="92" y="61"/>
                    <a:pt x="92" y="91"/>
                  </a:cubicBezTo>
                  <a:cubicBezTo>
                    <a:pt x="92" y="91"/>
                    <a:pt x="62" y="91"/>
                    <a:pt x="62" y="91"/>
                  </a:cubicBezTo>
                  <a:cubicBezTo>
                    <a:pt x="1" y="152"/>
                    <a:pt x="1" y="213"/>
                    <a:pt x="62" y="274"/>
                  </a:cubicBezTo>
                  <a:cubicBezTo>
                    <a:pt x="123" y="335"/>
                    <a:pt x="183" y="335"/>
                    <a:pt x="244" y="274"/>
                  </a:cubicBezTo>
                  <a:cubicBezTo>
                    <a:pt x="244" y="274"/>
                    <a:pt x="244" y="243"/>
                    <a:pt x="244" y="243"/>
                  </a:cubicBezTo>
                  <a:cubicBezTo>
                    <a:pt x="274" y="243"/>
                    <a:pt x="274" y="243"/>
                    <a:pt x="305" y="243"/>
                  </a:cubicBezTo>
                  <a:cubicBezTo>
                    <a:pt x="335" y="183"/>
                    <a:pt x="335" y="91"/>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823225" y="4558875"/>
              <a:ext cx="7625" cy="8375"/>
            </a:xfrm>
            <a:custGeom>
              <a:avLst/>
              <a:gdLst/>
              <a:ahLst/>
              <a:cxnLst/>
              <a:rect l="l" t="t" r="r" b="b"/>
              <a:pathLst>
                <a:path w="305" h="335" extrusionOk="0">
                  <a:moveTo>
                    <a:pt x="274" y="61"/>
                  </a:moveTo>
                  <a:cubicBezTo>
                    <a:pt x="213" y="0"/>
                    <a:pt x="122" y="0"/>
                    <a:pt x="92" y="61"/>
                  </a:cubicBezTo>
                  <a:cubicBezTo>
                    <a:pt x="61" y="61"/>
                    <a:pt x="61" y="61"/>
                    <a:pt x="61" y="91"/>
                  </a:cubicBezTo>
                  <a:cubicBezTo>
                    <a:pt x="61" y="91"/>
                    <a:pt x="61" y="91"/>
                    <a:pt x="31" y="91"/>
                  </a:cubicBezTo>
                  <a:cubicBezTo>
                    <a:pt x="1" y="152"/>
                    <a:pt x="1" y="213"/>
                    <a:pt x="31" y="274"/>
                  </a:cubicBezTo>
                  <a:cubicBezTo>
                    <a:pt x="92" y="335"/>
                    <a:pt x="183" y="335"/>
                    <a:pt x="213" y="274"/>
                  </a:cubicBezTo>
                  <a:cubicBezTo>
                    <a:pt x="244" y="274"/>
                    <a:pt x="244" y="243"/>
                    <a:pt x="244" y="243"/>
                  </a:cubicBezTo>
                  <a:cubicBezTo>
                    <a:pt x="244" y="243"/>
                    <a:pt x="244" y="243"/>
                    <a:pt x="274" y="243"/>
                  </a:cubicBezTo>
                  <a:cubicBezTo>
                    <a:pt x="305" y="183"/>
                    <a:pt x="305" y="91"/>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667450" y="4556600"/>
              <a:ext cx="10675" cy="10650"/>
            </a:xfrm>
            <a:custGeom>
              <a:avLst/>
              <a:gdLst/>
              <a:ahLst/>
              <a:cxnLst/>
              <a:rect l="l" t="t" r="r" b="b"/>
              <a:pathLst>
                <a:path w="427" h="426" extrusionOk="0">
                  <a:moveTo>
                    <a:pt x="335" y="61"/>
                  </a:moveTo>
                  <a:cubicBezTo>
                    <a:pt x="274" y="0"/>
                    <a:pt x="183" y="0"/>
                    <a:pt x="92" y="61"/>
                  </a:cubicBezTo>
                  <a:cubicBezTo>
                    <a:pt x="92" y="61"/>
                    <a:pt x="92" y="91"/>
                    <a:pt x="92" y="91"/>
                  </a:cubicBezTo>
                  <a:cubicBezTo>
                    <a:pt x="92" y="91"/>
                    <a:pt x="61" y="91"/>
                    <a:pt x="61" y="122"/>
                  </a:cubicBezTo>
                  <a:cubicBezTo>
                    <a:pt x="1" y="182"/>
                    <a:pt x="1" y="274"/>
                    <a:pt x="61" y="365"/>
                  </a:cubicBezTo>
                  <a:cubicBezTo>
                    <a:pt x="122" y="426"/>
                    <a:pt x="244" y="426"/>
                    <a:pt x="305" y="365"/>
                  </a:cubicBezTo>
                  <a:cubicBezTo>
                    <a:pt x="305" y="334"/>
                    <a:pt x="305" y="334"/>
                    <a:pt x="305" y="334"/>
                  </a:cubicBezTo>
                  <a:cubicBezTo>
                    <a:pt x="335" y="304"/>
                    <a:pt x="335" y="304"/>
                    <a:pt x="335" y="304"/>
                  </a:cubicBezTo>
                  <a:cubicBezTo>
                    <a:pt x="426" y="243"/>
                    <a:pt x="42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744950" y="4479850"/>
              <a:ext cx="10675" cy="10650"/>
            </a:xfrm>
            <a:custGeom>
              <a:avLst/>
              <a:gdLst/>
              <a:ahLst/>
              <a:cxnLst/>
              <a:rect l="l" t="t" r="r" b="b"/>
              <a:pathLst>
                <a:path w="427" h="426" extrusionOk="0">
                  <a:moveTo>
                    <a:pt x="366" y="61"/>
                  </a:moveTo>
                  <a:cubicBezTo>
                    <a:pt x="274" y="0"/>
                    <a:pt x="183" y="0"/>
                    <a:pt x="123" y="61"/>
                  </a:cubicBezTo>
                  <a:cubicBezTo>
                    <a:pt x="92" y="61"/>
                    <a:pt x="92" y="91"/>
                    <a:pt x="92" y="91"/>
                  </a:cubicBezTo>
                  <a:cubicBezTo>
                    <a:pt x="92" y="91"/>
                    <a:pt x="62" y="91"/>
                    <a:pt x="62" y="91"/>
                  </a:cubicBezTo>
                  <a:cubicBezTo>
                    <a:pt x="1" y="182"/>
                    <a:pt x="1" y="274"/>
                    <a:pt x="62" y="365"/>
                  </a:cubicBezTo>
                  <a:cubicBezTo>
                    <a:pt x="123" y="426"/>
                    <a:pt x="244" y="426"/>
                    <a:pt x="305" y="365"/>
                  </a:cubicBezTo>
                  <a:cubicBezTo>
                    <a:pt x="305" y="334"/>
                    <a:pt x="305" y="334"/>
                    <a:pt x="335" y="334"/>
                  </a:cubicBezTo>
                  <a:cubicBezTo>
                    <a:pt x="335" y="304"/>
                    <a:pt x="335" y="304"/>
                    <a:pt x="366" y="304"/>
                  </a:cubicBezTo>
                  <a:cubicBezTo>
                    <a:pt x="426" y="243"/>
                    <a:pt x="426" y="122"/>
                    <a:pt x="366"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666700" y="4400800"/>
              <a:ext cx="12925" cy="12950"/>
            </a:xfrm>
            <a:custGeom>
              <a:avLst/>
              <a:gdLst/>
              <a:ahLst/>
              <a:cxnLst/>
              <a:rect l="l" t="t" r="r" b="b"/>
              <a:pathLst>
                <a:path w="517" h="518" extrusionOk="0">
                  <a:moveTo>
                    <a:pt x="426" y="92"/>
                  </a:moveTo>
                  <a:cubicBezTo>
                    <a:pt x="365" y="1"/>
                    <a:pt x="213" y="1"/>
                    <a:pt x="122" y="92"/>
                  </a:cubicBezTo>
                  <a:cubicBezTo>
                    <a:pt x="122" y="92"/>
                    <a:pt x="122" y="92"/>
                    <a:pt x="122" y="92"/>
                  </a:cubicBezTo>
                  <a:cubicBezTo>
                    <a:pt x="91" y="123"/>
                    <a:pt x="91" y="123"/>
                    <a:pt x="91" y="123"/>
                  </a:cubicBezTo>
                  <a:cubicBezTo>
                    <a:pt x="0" y="214"/>
                    <a:pt x="0" y="335"/>
                    <a:pt x="91" y="426"/>
                  </a:cubicBezTo>
                  <a:cubicBezTo>
                    <a:pt x="183" y="518"/>
                    <a:pt x="304" y="518"/>
                    <a:pt x="395" y="426"/>
                  </a:cubicBezTo>
                  <a:cubicBezTo>
                    <a:pt x="395" y="426"/>
                    <a:pt x="395" y="426"/>
                    <a:pt x="426" y="396"/>
                  </a:cubicBezTo>
                  <a:cubicBezTo>
                    <a:pt x="426" y="396"/>
                    <a:pt x="426" y="396"/>
                    <a:pt x="426" y="396"/>
                  </a:cubicBezTo>
                  <a:cubicBezTo>
                    <a:pt x="517" y="305"/>
                    <a:pt x="517" y="15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589175" y="4477550"/>
              <a:ext cx="12950" cy="12950"/>
            </a:xfrm>
            <a:custGeom>
              <a:avLst/>
              <a:gdLst/>
              <a:ahLst/>
              <a:cxnLst/>
              <a:rect l="l" t="t" r="r" b="b"/>
              <a:pathLst>
                <a:path w="518" h="518" extrusionOk="0">
                  <a:moveTo>
                    <a:pt x="426" y="62"/>
                  </a:moveTo>
                  <a:cubicBezTo>
                    <a:pt x="335" y="1"/>
                    <a:pt x="214" y="1"/>
                    <a:pt x="122" y="62"/>
                  </a:cubicBezTo>
                  <a:cubicBezTo>
                    <a:pt x="122" y="92"/>
                    <a:pt x="122" y="92"/>
                    <a:pt x="92" y="92"/>
                  </a:cubicBezTo>
                  <a:cubicBezTo>
                    <a:pt x="92" y="92"/>
                    <a:pt x="92" y="122"/>
                    <a:pt x="92" y="122"/>
                  </a:cubicBezTo>
                  <a:cubicBezTo>
                    <a:pt x="1" y="214"/>
                    <a:pt x="1" y="335"/>
                    <a:pt x="62" y="426"/>
                  </a:cubicBezTo>
                  <a:cubicBezTo>
                    <a:pt x="153" y="518"/>
                    <a:pt x="305" y="518"/>
                    <a:pt x="396" y="426"/>
                  </a:cubicBezTo>
                  <a:cubicBezTo>
                    <a:pt x="396" y="426"/>
                    <a:pt x="396" y="396"/>
                    <a:pt x="396" y="396"/>
                  </a:cubicBezTo>
                  <a:cubicBezTo>
                    <a:pt x="426" y="396"/>
                    <a:pt x="426" y="396"/>
                    <a:pt x="426" y="396"/>
                  </a:cubicBezTo>
                  <a:cubicBezTo>
                    <a:pt x="518" y="305"/>
                    <a:pt x="518" y="153"/>
                    <a:pt x="426"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510925" y="4398525"/>
              <a:ext cx="15200" cy="15225"/>
            </a:xfrm>
            <a:custGeom>
              <a:avLst/>
              <a:gdLst/>
              <a:ahLst/>
              <a:cxnLst/>
              <a:rect l="l" t="t" r="r" b="b"/>
              <a:pathLst>
                <a:path w="608" h="609" extrusionOk="0">
                  <a:moveTo>
                    <a:pt x="517" y="92"/>
                  </a:moveTo>
                  <a:cubicBezTo>
                    <a:pt x="426" y="1"/>
                    <a:pt x="243" y="1"/>
                    <a:pt x="152" y="92"/>
                  </a:cubicBezTo>
                  <a:cubicBezTo>
                    <a:pt x="152" y="92"/>
                    <a:pt x="152" y="122"/>
                    <a:pt x="122" y="122"/>
                  </a:cubicBezTo>
                  <a:cubicBezTo>
                    <a:pt x="122" y="122"/>
                    <a:pt x="122" y="122"/>
                    <a:pt x="91" y="122"/>
                  </a:cubicBezTo>
                  <a:cubicBezTo>
                    <a:pt x="0" y="244"/>
                    <a:pt x="0" y="396"/>
                    <a:pt x="91" y="487"/>
                  </a:cubicBezTo>
                  <a:cubicBezTo>
                    <a:pt x="213" y="609"/>
                    <a:pt x="365" y="609"/>
                    <a:pt x="456" y="517"/>
                  </a:cubicBezTo>
                  <a:cubicBezTo>
                    <a:pt x="486" y="487"/>
                    <a:pt x="486" y="487"/>
                    <a:pt x="486" y="487"/>
                  </a:cubicBezTo>
                  <a:cubicBezTo>
                    <a:pt x="486" y="457"/>
                    <a:pt x="517" y="457"/>
                    <a:pt x="517" y="457"/>
                  </a:cubicBezTo>
                  <a:cubicBezTo>
                    <a:pt x="608" y="365"/>
                    <a:pt x="608" y="18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588425" y="4321775"/>
              <a:ext cx="15975" cy="15225"/>
            </a:xfrm>
            <a:custGeom>
              <a:avLst/>
              <a:gdLst/>
              <a:ahLst/>
              <a:cxnLst/>
              <a:rect l="l" t="t" r="r" b="b"/>
              <a:pathLst>
                <a:path w="639" h="609" extrusionOk="0">
                  <a:moveTo>
                    <a:pt x="517" y="92"/>
                  </a:moveTo>
                  <a:cubicBezTo>
                    <a:pt x="426" y="1"/>
                    <a:pt x="274" y="1"/>
                    <a:pt x="152" y="92"/>
                  </a:cubicBezTo>
                  <a:cubicBezTo>
                    <a:pt x="152" y="92"/>
                    <a:pt x="152" y="122"/>
                    <a:pt x="152" y="122"/>
                  </a:cubicBezTo>
                  <a:cubicBezTo>
                    <a:pt x="122" y="122"/>
                    <a:pt x="122" y="122"/>
                    <a:pt x="122" y="122"/>
                  </a:cubicBezTo>
                  <a:cubicBezTo>
                    <a:pt x="0" y="244"/>
                    <a:pt x="0" y="396"/>
                    <a:pt x="122" y="487"/>
                  </a:cubicBezTo>
                  <a:cubicBezTo>
                    <a:pt x="213" y="609"/>
                    <a:pt x="365" y="609"/>
                    <a:pt x="487" y="518"/>
                  </a:cubicBezTo>
                  <a:cubicBezTo>
                    <a:pt x="487" y="487"/>
                    <a:pt x="487" y="487"/>
                    <a:pt x="487" y="487"/>
                  </a:cubicBezTo>
                  <a:cubicBezTo>
                    <a:pt x="517" y="487"/>
                    <a:pt x="517" y="457"/>
                    <a:pt x="517" y="457"/>
                  </a:cubicBezTo>
                  <a:cubicBezTo>
                    <a:pt x="639" y="366"/>
                    <a:pt x="639" y="18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432650" y="4318750"/>
              <a:ext cx="18250" cy="18250"/>
            </a:xfrm>
            <a:custGeom>
              <a:avLst/>
              <a:gdLst/>
              <a:ahLst/>
              <a:cxnLst/>
              <a:rect l="l" t="t" r="r" b="b"/>
              <a:pathLst>
                <a:path w="730" h="730" extrusionOk="0">
                  <a:moveTo>
                    <a:pt x="608" y="152"/>
                  </a:moveTo>
                  <a:cubicBezTo>
                    <a:pt x="487" y="31"/>
                    <a:pt x="304" y="0"/>
                    <a:pt x="183" y="122"/>
                  </a:cubicBezTo>
                  <a:cubicBezTo>
                    <a:pt x="152" y="152"/>
                    <a:pt x="152" y="152"/>
                    <a:pt x="152" y="152"/>
                  </a:cubicBezTo>
                  <a:cubicBezTo>
                    <a:pt x="152" y="152"/>
                    <a:pt x="122" y="183"/>
                    <a:pt x="122" y="183"/>
                  </a:cubicBezTo>
                  <a:cubicBezTo>
                    <a:pt x="0" y="304"/>
                    <a:pt x="0" y="487"/>
                    <a:pt x="122" y="608"/>
                  </a:cubicBezTo>
                  <a:cubicBezTo>
                    <a:pt x="243" y="730"/>
                    <a:pt x="426" y="730"/>
                    <a:pt x="547" y="608"/>
                  </a:cubicBezTo>
                  <a:cubicBezTo>
                    <a:pt x="547" y="608"/>
                    <a:pt x="578" y="578"/>
                    <a:pt x="578" y="578"/>
                  </a:cubicBezTo>
                  <a:cubicBezTo>
                    <a:pt x="578" y="578"/>
                    <a:pt x="578" y="578"/>
                    <a:pt x="608" y="578"/>
                  </a:cubicBezTo>
                  <a:cubicBezTo>
                    <a:pt x="730" y="456"/>
                    <a:pt x="730" y="243"/>
                    <a:pt x="608"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510925" y="4242750"/>
              <a:ext cx="17500" cy="17500"/>
            </a:xfrm>
            <a:custGeom>
              <a:avLst/>
              <a:gdLst/>
              <a:ahLst/>
              <a:cxnLst/>
              <a:rect l="l" t="t" r="r" b="b"/>
              <a:pathLst>
                <a:path w="700" h="700" extrusionOk="0">
                  <a:moveTo>
                    <a:pt x="578" y="122"/>
                  </a:moveTo>
                  <a:cubicBezTo>
                    <a:pt x="456" y="1"/>
                    <a:pt x="274" y="1"/>
                    <a:pt x="152" y="92"/>
                  </a:cubicBezTo>
                  <a:cubicBezTo>
                    <a:pt x="152" y="122"/>
                    <a:pt x="152" y="122"/>
                    <a:pt x="122" y="122"/>
                  </a:cubicBezTo>
                  <a:cubicBezTo>
                    <a:pt x="122" y="153"/>
                    <a:pt x="122" y="153"/>
                    <a:pt x="122" y="153"/>
                  </a:cubicBezTo>
                  <a:cubicBezTo>
                    <a:pt x="0" y="274"/>
                    <a:pt x="0" y="457"/>
                    <a:pt x="91" y="578"/>
                  </a:cubicBezTo>
                  <a:cubicBezTo>
                    <a:pt x="213" y="700"/>
                    <a:pt x="426" y="700"/>
                    <a:pt x="547" y="578"/>
                  </a:cubicBezTo>
                  <a:cubicBezTo>
                    <a:pt x="547" y="578"/>
                    <a:pt x="547" y="548"/>
                    <a:pt x="547" y="548"/>
                  </a:cubicBezTo>
                  <a:cubicBezTo>
                    <a:pt x="547" y="548"/>
                    <a:pt x="578" y="548"/>
                    <a:pt x="578" y="548"/>
                  </a:cubicBezTo>
                  <a:cubicBezTo>
                    <a:pt x="699" y="426"/>
                    <a:pt x="699" y="213"/>
                    <a:pt x="57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432650" y="4163725"/>
              <a:ext cx="19775" cy="19775"/>
            </a:xfrm>
            <a:custGeom>
              <a:avLst/>
              <a:gdLst/>
              <a:ahLst/>
              <a:cxnLst/>
              <a:rect l="l" t="t" r="r" b="b"/>
              <a:pathLst>
                <a:path w="791" h="791" extrusionOk="0">
                  <a:moveTo>
                    <a:pt x="669" y="122"/>
                  </a:moveTo>
                  <a:cubicBezTo>
                    <a:pt x="517" y="1"/>
                    <a:pt x="304" y="1"/>
                    <a:pt x="183" y="122"/>
                  </a:cubicBezTo>
                  <a:cubicBezTo>
                    <a:pt x="183" y="122"/>
                    <a:pt x="152" y="152"/>
                    <a:pt x="152" y="152"/>
                  </a:cubicBezTo>
                  <a:cubicBezTo>
                    <a:pt x="152" y="152"/>
                    <a:pt x="152" y="152"/>
                    <a:pt x="122" y="152"/>
                  </a:cubicBezTo>
                  <a:cubicBezTo>
                    <a:pt x="0" y="304"/>
                    <a:pt x="0" y="517"/>
                    <a:pt x="122" y="639"/>
                  </a:cubicBezTo>
                  <a:cubicBezTo>
                    <a:pt x="274" y="791"/>
                    <a:pt x="487" y="791"/>
                    <a:pt x="608" y="669"/>
                  </a:cubicBezTo>
                  <a:cubicBezTo>
                    <a:pt x="639" y="639"/>
                    <a:pt x="639" y="639"/>
                    <a:pt x="639" y="639"/>
                  </a:cubicBezTo>
                  <a:cubicBezTo>
                    <a:pt x="639" y="608"/>
                    <a:pt x="669" y="608"/>
                    <a:pt x="669" y="608"/>
                  </a:cubicBezTo>
                  <a:cubicBezTo>
                    <a:pt x="791" y="487"/>
                    <a:pt x="791" y="274"/>
                    <a:pt x="66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355125" y="4239725"/>
              <a:ext cx="19800" cy="20525"/>
            </a:xfrm>
            <a:custGeom>
              <a:avLst/>
              <a:gdLst/>
              <a:ahLst/>
              <a:cxnLst/>
              <a:rect l="l" t="t" r="r" b="b"/>
              <a:pathLst>
                <a:path w="792" h="821" extrusionOk="0">
                  <a:moveTo>
                    <a:pt x="670" y="152"/>
                  </a:moveTo>
                  <a:cubicBezTo>
                    <a:pt x="518" y="30"/>
                    <a:pt x="305" y="0"/>
                    <a:pt x="183" y="152"/>
                  </a:cubicBezTo>
                  <a:cubicBezTo>
                    <a:pt x="153" y="152"/>
                    <a:pt x="153" y="152"/>
                    <a:pt x="153" y="182"/>
                  </a:cubicBezTo>
                  <a:cubicBezTo>
                    <a:pt x="153" y="182"/>
                    <a:pt x="123" y="182"/>
                    <a:pt x="123" y="182"/>
                  </a:cubicBezTo>
                  <a:cubicBezTo>
                    <a:pt x="1" y="334"/>
                    <a:pt x="1" y="547"/>
                    <a:pt x="123" y="669"/>
                  </a:cubicBezTo>
                  <a:cubicBezTo>
                    <a:pt x="275" y="821"/>
                    <a:pt x="487" y="821"/>
                    <a:pt x="609" y="699"/>
                  </a:cubicBezTo>
                  <a:cubicBezTo>
                    <a:pt x="609" y="669"/>
                    <a:pt x="609" y="669"/>
                    <a:pt x="639" y="669"/>
                  </a:cubicBezTo>
                  <a:cubicBezTo>
                    <a:pt x="639" y="638"/>
                    <a:pt x="639" y="638"/>
                    <a:pt x="670" y="638"/>
                  </a:cubicBezTo>
                  <a:cubicBezTo>
                    <a:pt x="791" y="517"/>
                    <a:pt x="791" y="304"/>
                    <a:pt x="67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354375" y="4083925"/>
              <a:ext cx="22825" cy="22825"/>
            </a:xfrm>
            <a:custGeom>
              <a:avLst/>
              <a:gdLst/>
              <a:ahLst/>
              <a:cxnLst/>
              <a:rect l="l" t="t" r="r" b="b"/>
              <a:pathLst>
                <a:path w="913" h="913" extrusionOk="0">
                  <a:moveTo>
                    <a:pt x="760" y="183"/>
                  </a:moveTo>
                  <a:cubicBezTo>
                    <a:pt x="608" y="31"/>
                    <a:pt x="365" y="1"/>
                    <a:pt x="213" y="153"/>
                  </a:cubicBezTo>
                  <a:cubicBezTo>
                    <a:pt x="183" y="183"/>
                    <a:pt x="183" y="183"/>
                    <a:pt x="183" y="183"/>
                  </a:cubicBezTo>
                  <a:cubicBezTo>
                    <a:pt x="183" y="183"/>
                    <a:pt x="153" y="214"/>
                    <a:pt x="153" y="214"/>
                  </a:cubicBezTo>
                  <a:cubicBezTo>
                    <a:pt x="1" y="366"/>
                    <a:pt x="1" y="609"/>
                    <a:pt x="153" y="761"/>
                  </a:cubicBezTo>
                  <a:cubicBezTo>
                    <a:pt x="305" y="913"/>
                    <a:pt x="548" y="913"/>
                    <a:pt x="700" y="761"/>
                  </a:cubicBezTo>
                  <a:cubicBezTo>
                    <a:pt x="700" y="761"/>
                    <a:pt x="700" y="730"/>
                    <a:pt x="730" y="730"/>
                  </a:cubicBezTo>
                  <a:cubicBezTo>
                    <a:pt x="730" y="730"/>
                    <a:pt x="730" y="730"/>
                    <a:pt x="760" y="730"/>
                  </a:cubicBezTo>
                  <a:cubicBezTo>
                    <a:pt x="912" y="578"/>
                    <a:pt x="882" y="335"/>
                    <a:pt x="760"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276875" y="4160675"/>
              <a:ext cx="22050" cy="22825"/>
            </a:xfrm>
            <a:custGeom>
              <a:avLst/>
              <a:gdLst/>
              <a:ahLst/>
              <a:cxnLst/>
              <a:rect l="l" t="t" r="r" b="b"/>
              <a:pathLst>
                <a:path w="882" h="913" extrusionOk="0">
                  <a:moveTo>
                    <a:pt x="730" y="153"/>
                  </a:moveTo>
                  <a:cubicBezTo>
                    <a:pt x="578" y="1"/>
                    <a:pt x="335" y="1"/>
                    <a:pt x="183" y="153"/>
                  </a:cubicBezTo>
                  <a:cubicBezTo>
                    <a:pt x="183" y="183"/>
                    <a:pt x="183" y="183"/>
                    <a:pt x="183" y="183"/>
                  </a:cubicBezTo>
                  <a:cubicBezTo>
                    <a:pt x="152" y="183"/>
                    <a:pt x="152" y="214"/>
                    <a:pt x="152" y="214"/>
                  </a:cubicBezTo>
                  <a:cubicBezTo>
                    <a:pt x="0" y="366"/>
                    <a:pt x="0" y="609"/>
                    <a:pt x="152" y="761"/>
                  </a:cubicBezTo>
                  <a:cubicBezTo>
                    <a:pt x="304" y="913"/>
                    <a:pt x="547" y="913"/>
                    <a:pt x="699" y="761"/>
                  </a:cubicBezTo>
                  <a:cubicBezTo>
                    <a:pt x="699" y="761"/>
                    <a:pt x="699" y="730"/>
                    <a:pt x="699" y="730"/>
                  </a:cubicBezTo>
                  <a:cubicBezTo>
                    <a:pt x="730" y="730"/>
                    <a:pt x="730" y="730"/>
                    <a:pt x="730" y="730"/>
                  </a:cubicBezTo>
                  <a:cubicBezTo>
                    <a:pt x="882" y="578"/>
                    <a:pt x="882" y="305"/>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198600" y="4081650"/>
              <a:ext cx="25100" cy="25100"/>
            </a:xfrm>
            <a:custGeom>
              <a:avLst/>
              <a:gdLst/>
              <a:ahLst/>
              <a:cxnLst/>
              <a:rect l="l" t="t" r="r" b="b"/>
              <a:pathLst>
                <a:path w="1004" h="1004" extrusionOk="0">
                  <a:moveTo>
                    <a:pt x="821" y="183"/>
                  </a:moveTo>
                  <a:cubicBezTo>
                    <a:pt x="669" y="1"/>
                    <a:pt x="396" y="1"/>
                    <a:pt x="213" y="183"/>
                  </a:cubicBezTo>
                  <a:cubicBezTo>
                    <a:pt x="213" y="183"/>
                    <a:pt x="213" y="183"/>
                    <a:pt x="213" y="214"/>
                  </a:cubicBezTo>
                  <a:cubicBezTo>
                    <a:pt x="183" y="214"/>
                    <a:pt x="183" y="214"/>
                    <a:pt x="183" y="214"/>
                  </a:cubicBezTo>
                  <a:cubicBezTo>
                    <a:pt x="0" y="396"/>
                    <a:pt x="0" y="669"/>
                    <a:pt x="183" y="821"/>
                  </a:cubicBezTo>
                  <a:cubicBezTo>
                    <a:pt x="335" y="1004"/>
                    <a:pt x="608" y="1004"/>
                    <a:pt x="760" y="821"/>
                  </a:cubicBezTo>
                  <a:cubicBezTo>
                    <a:pt x="791" y="821"/>
                    <a:pt x="791" y="821"/>
                    <a:pt x="791" y="791"/>
                  </a:cubicBezTo>
                  <a:cubicBezTo>
                    <a:pt x="791" y="791"/>
                    <a:pt x="821" y="791"/>
                    <a:pt x="821" y="791"/>
                  </a:cubicBezTo>
                  <a:cubicBezTo>
                    <a:pt x="973" y="639"/>
                    <a:pt x="1003" y="366"/>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276100" y="4004900"/>
              <a:ext cx="25100" cy="25100"/>
            </a:xfrm>
            <a:custGeom>
              <a:avLst/>
              <a:gdLst/>
              <a:ahLst/>
              <a:cxnLst/>
              <a:rect l="l" t="t" r="r" b="b"/>
              <a:pathLst>
                <a:path w="1004" h="1004" extrusionOk="0">
                  <a:moveTo>
                    <a:pt x="821" y="183"/>
                  </a:moveTo>
                  <a:cubicBezTo>
                    <a:pt x="669" y="1"/>
                    <a:pt x="396" y="1"/>
                    <a:pt x="214" y="183"/>
                  </a:cubicBezTo>
                  <a:cubicBezTo>
                    <a:pt x="214" y="183"/>
                    <a:pt x="214" y="214"/>
                    <a:pt x="214" y="214"/>
                  </a:cubicBezTo>
                  <a:cubicBezTo>
                    <a:pt x="214" y="214"/>
                    <a:pt x="183" y="214"/>
                    <a:pt x="183" y="214"/>
                  </a:cubicBezTo>
                  <a:cubicBezTo>
                    <a:pt x="1" y="396"/>
                    <a:pt x="1" y="670"/>
                    <a:pt x="183" y="822"/>
                  </a:cubicBezTo>
                  <a:cubicBezTo>
                    <a:pt x="335" y="1004"/>
                    <a:pt x="609" y="1004"/>
                    <a:pt x="791" y="822"/>
                  </a:cubicBezTo>
                  <a:cubicBezTo>
                    <a:pt x="791" y="822"/>
                    <a:pt x="791" y="822"/>
                    <a:pt x="791" y="822"/>
                  </a:cubicBezTo>
                  <a:cubicBezTo>
                    <a:pt x="821" y="791"/>
                    <a:pt x="821" y="791"/>
                    <a:pt x="821" y="791"/>
                  </a:cubicBezTo>
                  <a:cubicBezTo>
                    <a:pt x="1004" y="609"/>
                    <a:pt x="1004" y="335"/>
                    <a:pt x="821"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198600" y="3925875"/>
              <a:ext cx="26625" cy="27375"/>
            </a:xfrm>
            <a:custGeom>
              <a:avLst/>
              <a:gdLst/>
              <a:ahLst/>
              <a:cxnLst/>
              <a:rect l="l" t="t" r="r" b="b"/>
              <a:pathLst>
                <a:path w="1065" h="1095" extrusionOk="0">
                  <a:moveTo>
                    <a:pt x="882" y="183"/>
                  </a:moveTo>
                  <a:cubicBezTo>
                    <a:pt x="700" y="1"/>
                    <a:pt x="396" y="1"/>
                    <a:pt x="213" y="183"/>
                  </a:cubicBezTo>
                  <a:cubicBezTo>
                    <a:pt x="213" y="213"/>
                    <a:pt x="213" y="213"/>
                    <a:pt x="213" y="213"/>
                  </a:cubicBezTo>
                  <a:cubicBezTo>
                    <a:pt x="183" y="213"/>
                    <a:pt x="183" y="213"/>
                    <a:pt x="183" y="244"/>
                  </a:cubicBezTo>
                  <a:cubicBezTo>
                    <a:pt x="0" y="426"/>
                    <a:pt x="0" y="730"/>
                    <a:pt x="183" y="913"/>
                  </a:cubicBezTo>
                  <a:cubicBezTo>
                    <a:pt x="365" y="1095"/>
                    <a:pt x="669" y="1095"/>
                    <a:pt x="852" y="913"/>
                  </a:cubicBezTo>
                  <a:cubicBezTo>
                    <a:pt x="852" y="913"/>
                    <a:pt x="852" y="882"/>
                    <a:pt x="852" y="882"/>
                  </a:cubicBezTo>
                  <a:cubicBezTo>
                    <a:pt x="852" y="882"/>
                    <a:pt x="882" y="882"/>
                    <a:pt x="882" y="852"/>
                  </a:cubicBezTo>
                  <a:cubicBezTo>
                    <a:pt x="1064" y="669"/>
                    <a:pt x="1064" y="396"/>
                    <a:pt x="88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745725" y="4713125"/>
              <a:ext cx="6850" cy="7625"/>
            </a:xfrm>
            <a:custGeom>
              <a:avLst/>
              <a:gdLst/>
              <a:ahLst/>
              <a:cxnLst/>
              <a:rect l="l" t="t" r="r" b="b"/>
              <a:pathLst>
                <a:path w="274" h="305" extrusionOk="0">
                  <a:moveTo>
                    <a:pt x="213" y="61"/>
                  </a:moveTo>
                  <a:cubicBezTo>
                    <a:pt x="183" y="1"/>
                    <a:pt x="122" y="1"/>
                    <a:pt x="61" y="61"/>
                  </a:cubicBezTo>
                  <a:cubicBezTo>
                    <a:pt x="61" y="61"/>
                    <a:pt x="61" y="92"/>
                    <a:pt x="61" y="92"/>
                  </a:cubicBezTo>
                  <a:cubicBezTo>
                    <a:pt x="61" y="92"/>
                    <a:pt x="31" y="92"/>
                    <a:pt x="31" y="92"/>
                  </a:cubicBezTo>
                  <a:cubicBezTo>
                    <a:pt x="0" y="152"/>
                    <a:pt x="0" y="213"/>
                    <a:pt x="31" y="244"/>
                  </a:cubicBezTo>
                  <a:cubicBezTo>
                    <a:pt x="61" y="304"/>
                    <a:pt x="152" y="304"/>
                    <a:pt x="183" y="244"/>
                  </a:cubicBezTo>
                  <a:cubicBezTo>
                    <a:pt x="183" y="244"/>
                    <a:pt x="183" y="244"/>
                    <a:pt x="183" y="213"/>
                  </a:cubicBezTo>
                  <a:cubicBezTo>
                    <a:pt x="213" y="213"/>
                    <a:pt x="213" y="213"/>
                    <a:pt x="213" y="213"/>
                  </a:cubicBezTo>
                  <a:cubicBezTo>
                    <a:pt x="274" y="152"/>
                    <a:pt x="274" y="92"/>
                    <a:pt x="21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823225" y="4636375"/>
              <a:ext cx="6875" cy="7625"/>
            </a:xfrm>
            <a:custGeom>
              <a:avLst/>
              <a:gdLst/>
              <a:ahLst/>
              <a:cxnLst/>
              <a:rect l="l" t="t" r="r" b="b"/>
              <a:pathLst>
                <a:path w="275" h="305" extrusionOk="0">
                  <a:moveTo>
                    <a:pt x="244" y="61"/>
                  </a:moveTo>
                  <a:cubicBezTo>
                    <a:pt x="183" y="1"/>
                    <a:pt x="122" y="1"/>
                    <a:pt x="92" y="61"/>
                  </a:cubicBezTo>
                  <a:cubicBezTo>
                    <a:pt x="61" y="61"/>
                    <a:pt x="61" y="61"/>
                    <a:pt x="61" y="92"/>
                  </a:cubicBezTo>
                  <a:cubicBezTo>
                    <a:pt x="61" y="92"/>
                    <a:pt x="61" y="92"/>
                    <a:pt x="31" y="92"/>
                  </a:cubicBezTo>
                  <a:cubicBezTo>
                    <a:pt x="1" y="153"/>
                    <a:pt x="1" y="213"/>
                    <a:pt x="31" y="244"/>
                  </a:cubicBezTo>
                  <a:cubicBezTo>
                    <a:pt x="92" y="305"/>
                    <a:pt x="153" y="305"/>
                    <a:pt x="183" y="244"/>
                  </a:cubicBezTo>
                  <a:cubicBezTo>
                    <a:pt x="213" y="244"/>
                    <a:pt x="213" y="244"/>
                    <a:pt x="213" y="213"/>
                  </a:cubicBezTo>
                  <a:cubicBezTo>
                    <a:pt x="213" y="213"/>
                    <a:pt x="213" y="213"/>
                    <a:pt x="244" y="213"/>
                  </a:cubicBezTo>
                  <a:cubicBezTo>
                    <a:pt x="274" y="153"/>
                    <a:pt x="274" y="92"/>
                    <a:pt x="24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744950" y="4557350"/>
              <a:ext cx="9925" cy="9900"/>
            </a:xfrm>
            <a:custGeom>
              <a:avLst/>
              <a:gdLst/>
              <a:ahLst/>
              <a:cxnLst/>
              <a:rect l="l" t="t" r="r" b="b"/>
              <a:pathLst>
                <a:path w="397" h="396" extrusionOk="0">
                  <a:moveTo>
                    <a:pt x="335" y="61"/>
                  </a:moveTo>
                  <a:cubicBezTo>
                    <a:pt x="274" y="0"/>
                    <a:pt x="153" y="0"/>
                    <a:pt x="92" y="61"/>
                  </a:cubicBezTo>
                  <a:cubicBezTo>
                    <a:pt x="92" y="61"/>
                    <a:pt x="92" y="92"/>
                    <a:pt x="92" y="92"/>
                  </a:cubicBezTo>
                  <a:cubicBezTo>
                    <a:pt x="92" y="92"/>
                    <a:pt x="62" y="92"/>
                    <a:pt x="62" y="122"/>
                  </a:cubicBezTo>
                  <a:cubicBezTo>
                    <a:pt x="1" y="183"/>
                    <a:pt x="1" y="274"/>
                    <a:pt x="62" y="335"/>
                  </a:cubicBezTo>
                  <a:cubicBezTo>
                    <a:pt x="123" y="396"/>
                    <a:pt x="214" y="396"/>
                    <a:pt x="274" y="335"/>
                  </a:cubicBezTo>
                  <a:cubicBezTo>
                    <a:pt x="274" y="304"/>
                    <a:pt x="274" y="304"/>
                    <a:pt x="274" y="304"/>
                  </a:cubicBezTo>
                  <a:cubicBezTo>
                    <a:pt x="305" y="304"/>
                    <a:pt x="305" y="304"/>
                    <a:pt x="305" y="274"/>
                  </a:cubicBezTo>
                  <a:cubicBezTo>
                    <a:pt x="366" y="21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667450" y="4634100"/>
              <a:ext cx="9150" cy="9900"/>
            </a:xfrm>
            <a:custGeom>
              <a:avLst/>
              <a:gdLst/>
              <a:ahLst/>
              <a:cxnLst/>
              <a:rect l="l" t="t" r="r" b="b"/>
              <a:pathLst>
                <a:path w="366" h="396" extrusionOk="0">
                  <a:moveTo>
                    <a:pt x="305" y="61"/>
                  </a:moveTo>
                  <a:cubicBezTo>
                    <a:pt x="244" y="0"/>
                    <a:pt x="153" y="0"/>
                    <a:pt x="92" y="61"/>
                  </a:cubicBezTo>
                  <a:cubicBezTo>
                    <a:pt x="92" y="92"/>
                    <a:pt x="92" y="92"/>
                    <a:pt x="92" y="92"/>
                  </a:cubicBezTo>
                  <a:cubicBezTo>
                    <a:pt x="61" y="92"/>
                    <a:pt x="61" y="92"/>
                    <a:pt x="61" y="122"/>
                  </a:cubicBezTo>
                  <a:cubicBezTo>
                    <a:pt x="1" y="183"/>
                    <a:pt x="1" y="274"/>
                    <a:pt x="61" y="335"/>
                  </a:cubicBezTo>
                  <a:cubicBezTo>
                    <a:pt x="122" y="396"/>
                    <a:pt x="213" y="396"/>
                    <a:pt x="274" y="335"/>
                  </a:cubicBezTo>
                  <a:cubicBezTo>
                    <a:pt x="274" y="304"/>
                    <a:pt x="274" y="304"/>
                    <a:pt x="274" y="304"/>
                  </a:cubicBezTo>
                  <a:cubicBezTo>
                    <a:pt x="274" y="304"/>
                    <a:pt x="305" y="304"/>
                    <a:pt x="305" y="274"/>
                  </a:cubicBezTo>
                  <a:cubicBezTo>
                    <a:pt x="365" y="213"/>
                    <a:pt x="36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589175" y="4555075"/>
              <a:ext cx="12200" cy="12175"/>
            </a:xfrm>
            <a:custGeom>
              <a:avLst/>
              <a:gdLst/>
              <a:ahLst/>
              <a:cxnLst/>
              <a:rect l="l" t="t" r="r" b="b"/>
              <a:pathLst>
                <a:path w="488" h="487" extrusionOk="0">
                  <a:moveTo>
                    <a:pt x="396" y="91"/>
                  </a:moveTo>
                  <a:cubicBezTo>
                    <a:pt x="335" y="0"/>
                    <a:pt x="183" y="0"/>
                    <a:pt x="122" y="91"/>
                  </a:cubicBezTo>
                  <a:cubicBezTo>
                    <a:pt x="122" y="91"/>
                    <a:pt x="122" y="91"/>
                    <a:pt x="122" y="122"/>
                  </a:cubicBezTo>
                  <a:cubicBezTo>
                    <a:pt x="92" y="122"/>
                    <a:pt x="92" y="122"/>
                    <a:pt x="92" y="122"/>
                  </a:cubicBezTo>
                  <a:cubicBezTo>
                    <a:pt x="1" y="213"/>
                    <a:pt x="1" y="335"/>
                    <a:pt x="92" y="395"/>
                  </a:cubicBezTo>
                  <a:cubicBezTo>
                    <a:pt x="153" y="487"/>
                    <a:pt x="274" y="487"/>
                    <a:pt x="366" y="395"/>
                  </a:cubicBezTo>
                  <a:cubicBezTo>
                    <a:pt x="366" y="395"/>
                    <a:pt x="366" y="395"/>
                    <a:pt x="366" y="365"/>
                  </a:cubicBezTo>
                  <a:cubicBezTo>
                    <a:pt x="366" y="365"/>
                    <a:pt x="396" y="365"/>
                    <a:pt x="396" y="365"/>
                  </a:cubicBezTo>
                  <a:cubicBezTo>
                    <a:pt x="457" y="274"/>
                    <a:pt x="487" y="152"/>
                    <a:pt x="39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666700" y="4478325"/>
              <a:ext cx="12175" cy="12175"/>
            </a:xfrm>
            <a:custGeom>
              <a:avLst/>
              <a:gdLst/>
              <a:ahLst/>
              <a:cxnLst/>
              <a:rect l="l" t="t" r="r" b="b"/>
              <a:pathLst>
                <a:path w="487" h="487" extrusionOk="0">
                  <a:moveTo>
                    <a:pt x="395" y="91"/>
                  </a:moveTo>
                  <a:cubicBezTo>
                    <a:pt x="335" y="0"/>
                    <a:pt x="213" y="0"/>
                    <a:pt x="122" y="91"/>
                  </a:cubicBezTo>
                  <a:cubicBezTo>
                    <a:pt x="122" y="91"/>
                    <a:pt x="122" y="91"/>
                    <a:pt x="122" y="122"/>
                  </a:cubicBezTo>
                  <a:cubicBezTo>
                    <a:pt x="122" y="122"/>
                    <a:pt x="91" y="122"/>
                    <a:pt x="91" y="122"/>
                  </a:cubicBezTo>
                  <a:cubicBezTo>
                    <a:pt x="0" y="213"/>
                    <a:pt x="0" y="335"/>
                    <a:pt x="91" y="395"/>
                  </a:cubicBezTo>
                  <a:cubicBezTo>
                    <a:pt x="152" y="487"/>
                    <a:pt x="274" y="487"/>
                    <a:pt x="365" y="395"/>
                  </a:cubicBezTo>
                  <a:cubicBezTo>
                    <a:pt x="365" y="395"/>
                    <a:pt x="365" y="365"/>
                    <a:pt x="365" y="365"/>
                  </a:cubicBezTo>
                  <a:cubicBezTo>
                    <a:pt x="395" y="365"/>
                    <a:pt x="395" y="365"/>
                    <a:pt x="395" y="365"/>
                  </a:cubicBezTo>
                  <a:cubicBezTo>
                    <a:pt x="487" y="274"/>
                    <a:pt x="487" y="152"/>
                    <a:pt x="39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589175" y="4399300"/>
              <a:ext cx="13700" cy="14450"/>
            </a:xfrm>
            <a:custGeom>
              <a:avLst/>
              <a:gdLst/>
              <a:ahLst/>
              <a:cxnLst/>
              <a:rect l="l" t="t" r="r" b="b"/>
              <a:pathLst>
                <a:path w="548" h="578" extrusionOk="0">
                  <a:moveTo>
                    <a:pt x="457" y="91"/>
                  </a:moveTo>
                  <a:cubicBezTo>
                    <a:pt x="366" y="0"/>
                    <a:pt x="214" y="0"/>
                    <a:pt x="122" y="91"/>
                  </a:cubicBezTo>
                  <a:cubicBezTo>
                    <a:pt x="122" y="91"/>
                    <a:pt x="122" y="122"/>
                    <a:pt x="92" y="122"/>
                  </a:cubicBezTo>
                  <a:cubicBezTo>
                    <a:pt x="92" y="122"/>
                    <a:pt x="92" y="122"/>
                    <a:pt x="92" y="152"/>
                  </a:cubicBezTo>
                  <a:cubicBezTo>
                    <a:pt x="1" y="243"/>
                    <a:pt x="1" y="395"/>
                    <a:pt x="92" y="486"/>
                  </a:cubicBezTo>
                  <a:cubicBezTo>
                    <a:pt x="183" y="578"/>
                    <a:pt x="335" y="578"/>
                    <a:pt x="426" y="486"/>
                  </a:cubicBezTo>
                  <a:cubicBezTo>
                    <a:pt x="426" y="456"/>
                    <a:pt x="426" y="456"/>
                    <a:pt x="426" y="456"/>
                  </a:cubicBezTo>
                  <a:cubicBezTo>
                    <a:pt x="426" y="456"/>
                    <a:pt x="457" y="456"/>
                    <a:pt x="457" y="426"/>
                  </a:cubicBezTo>
                  <a:cubicBezTo>
                    <a:pt x="548" y="334"/>
                    <a:pt x="548" y="183"/>
                    <a:pt x="457"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510925" y="4476050"/>
              <a:ext cx="14450" cy="14450"/>
            </a:xfrm>
            <a:custGeom>
              <a:avLst/>
              <a:gdLst/>
              <a:ahLst/>
              <a:cxnLst/>
              <a:rect l="l" t="t" r="r" b="b"/>
              <a:pathLst>
                <a:path w="578" h="578" extrusionOk="0">
                  <a:moveTo>
                    <a:pt x="486" y="91"/>
                  </a:moveTo>
                  <a:cubicBezTo>
                    <a:pt x="395" y="0"/>
                    <a:pt x="243" y="0"/>
                    <a:pt x="152" y="91"/>
                  </a:cubicBezTo>
                  <a:cubicBezTo>
                    <a:pt x="122" y="91"/>
                    <a:pt x="122" y="122"/>
                    <a:pt x="122" y="122"/>
                  </a:cubicBezTo>
                  <a:cubicBezTo>
                    <a:pt x="122" y="122"/>
                    <a:pt x="122" y="122"/>
                    <a:pt x="91" y="152"/>
                  </a:cubicBezTo>
                  <a:cubicBezTo>
                    <a:pt x="0" y="243"/>
                    <a:pt x="0" y="395"/>
                    <a:pt x="91" y="486"/>
                  </a:cubicBezTo>
                  <a:cubicBezTo>
                    <a:pt x="182" y="578"/>
                    <a:pt x="334" y="578"/>
                    <a:pt x="426" y="486"/>
                  </a:cubicBezTo>
                  <a:cubicBezTo>
                    <a:pt x="456" y="456"/>
                    <a:pt x="456" y="456"/>
                    <a:pt x="456" y="456"/>
                  </a:cubicBezTo>
                  <a:cubicBezTo>
                    <a:pt x="456" y="456"/>
                    <a:pt x="456" y="456"/>
                    <a:pt x="486" y="426"/>
                  </a:cubicBezTo>
                  <a:cubicBezTo>
                    <a:pt x="578" y="334"/>
                    <a:pt x="578" y="182"/>
                    <a:pt x="48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433400" y="4397000"/>
              <a:ext cx="16000" cy="16750"/>
            </a:xfrm>
            <a:custGeom>
              <a:avLst/>
              <a:gdLst/>
              <a:ahLst/>
              <a:cxnLst/>
              <a:rect l="l" t="t" r="r" b="b"/>
              <a:pathLst>
                <a:path w="640" h="670" extrusionOk="0">
                  <a:moveTo>
                    <a:pt x="548" y="123"/>
                  </a:moveTo>
                  <a:cubicBezTo>
                    <a:pt x="426" y="1"/>
                    <a:pt x="244" y="1"/>
                    <a:pt x="153" y="123"/>
                  </a:cubicBezTo>
                  <a:cubicBezTo>
                    <a:pt x="122" y="123"/>
                    <a:pt x="122" y="123"/>
                    <a:pt x="122" y="153"/>
                  </a:cubicBezTo>
                  <a:cubicBezTo>
                    <a:pt x="122" y="153"/>
                    <a:pt x="92" y="153"/>
                    <a:pt x="92" y="153"/>
                  </a:cubicBezTo>
                  <a:cubicBezTo>
                    <a:pt x="1" y="275"/>
                    <a:pt x="1" y="426"/>
                    <a:pt x="92" y="548"/>
                  </a:cubicBezTo>
                  <a:cubicBezTo>
                    <a:pt x="213" y="670"/>
                    <a:pt x="396" y="670"/>
                    <a:pt x="487" y="548"/>
                  </a:cubicBezTo>
                  <a:cubicBezTo>
                    <a:pt x="487" y="548"/>
                    <a:pt x="487" y="548"/>
                    <a:pt x="517" y="518"/>
                  </a:cubicBezTo>
                  <a:cubicBezTo>
                    <a:pt x="517" y="518"/>
                    <a:pt x="517" y="518"/>
                    <a:pt x="548" y="518"/>
                  </a:cubicBezTo>
                  <a:cubicBezTo>
                    <a:pt x="639" y="396"/>
                    <a:pt x="639" y="214"/>
                    <a:pt x="548"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510925" y="4320250"/>
              <a:ext cx="16725" cy="16750"/>
            </a:xfrm>
            <a:custGeom>
              <a:avLst/>
              <a:gdLst/>
              <a:ahLst/>
              <a:cxnLst/>
              <a:rect l="l" t="t" r="r" b="b"/>
              <a:pathLst>
                <a:path w="669" h="670" extrusionOk="0">
                  <a:moveTo>
                    <a:pt x="547" y="123"/>
                  </a:moveTo>
                  <a:cubicBezTo>
                    <a:pt x="426" y="1"/>
                    <a:pt x="274" y="1"/>
                    <a:pt x="152" y="123"/>
                  </a:cubicBezTo>
                  <a:cubicBezTo>
                    <a:pt x="152" y="123"/>
                    <a:pt x="152" y="123"/>
                    <a:pt x="122" y="153"/>
                  </a:cubicBezTo>
                  <a:cubicBezTo>
                    <a:pt x="122" y="153"/>
                    <a:pt x="122" y="153"/>
                    <a:pt x="122" y="153"/>
                  </a:cubicBezTo>
                  <a:cubicBezTo>
                    <a:pt x="0" y="275"/>
                    <a:pt x="0" y="427"/>
                    <a:pt x="91" y="548"/>
                  </a:cubicBezTo>
                  <a:cubicBezTo>
                    <a:pt x="213" y="670"/>
                    <a:pt x="395" y="670"/>
                    <a:pt x="486" y="548"/>
                  </a:cubicBezTo>
                  <a:cubicBezTo>
                    <a:pt x="517" y="548"/>
                    <a:pt x="517" y="548"/>
                    <a:pt x="517" y="518"/>
                  </a:cubicBezTo>
                  <a:cubicBezTo>
                    <a:pt x="517" y="518"/>
                    <a:pt x="547" y="518"/>
                    <a:pt x="547" y="518"/>
                  </a:cubicBezTo>
                  <a:cubicBezTo>
                    <a:pt x="638" y="396"/>
                    <a:pt x="669" y="214"/>
                    <a:pt x="547"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355125" y="4317975"/>
              <a:ext cx="19025" cy="19025"/>
            </a:xfrm>
            <a:custGeom>
              <a:avLst/>
              <a:gdLst/>
              <a:ahLst/>
              <a:cxnLst/>
              <a:rect l="l" t="t" r="r" b="b"/>
              <a:pathLst>
                <a:path w="761" h="761" extrusionOk="0">
                  <a:moveTo>
                    <a:pt x="639" y="122"/>
                  </a:moveTo>
                  <a:cubicBezTo>
                    <a:pt x="487" y="1"/>
                    <a:pt x="305" y="1"/>
                    <a:pt x="153" y="122"/>
                  </a:cubicBezTo>
                  <a:cubicBezTo>
                    <a:pt x="153" y="122"/>
                    <a:pt x="153" y="153"/>
                    <a:pt x="153" y="153"/>
                  </a:cubicBezTo>
                  <a:cubicBezTo>
                    <a:pt x="153" y="153"/>
                    <a:pt x="123" y="153"/>
                    <a:pt x="123" y="153"/>
                  </a:cubicBezTo>
                  <a:cubicBezTo>
                    <a:pt x="1" y="305"/>
                    <a:pt x="1" y="487"/>
                    <a:pt x="123" y="639"/>
                  </a:cubicBezTo>
                  <a:cubicBezTo>
                    <a:pt x="244" y="761"/>
                    <a:pt x="457" y="761"/>
                    <a:pt x="578" y="639"/>
                  </a:cubicBezTo>
                  <a:cubicBezTo>
                    <a:pt x="578" y="609"/>
                    <a:pt x="578" y="609"/>
                    <a:pt x="609" y="609"/>
                  </a:cubicBezTo>
                  <a:cubicBezTo>
                    <a:pt x="609" y="609"/>
                    <a:pt x="609" y="609"/>
                    <a:pt x="609" y="578"/>
                  </a:cubicBezTo>
                  <a:cubicBezTo>
                    <a:pt x="730" y="457"/>
                    <a:pt x="761" y="24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432650" y="4241225"/>
              <a:ext cx="19025" cy="19025"/>
            </a:xfrm>
            <a:custGeom>
              <a:avLst/>
              <a:gdLst/>
              <a:ahLst/>
              <a:cxnLst/>
              <a:rect l="l" t="t" r="r" b="b"/>
              <a:pathLst>
                <a:path w="761" h="761" extrusionOk="0">
                  <a:moveTo>
                    <a:pt x="639" y="122"/>
                  </a:moveTo>
                  <a:cubicBezTo>
                    <a:pt x="517" y="1"/>
                    <a:pt x="304" y="1"/>
                    <a:pt x="183" y="122"/>
                  </a:cubicBezTo>
                  <a:cubicBezTo>
                    <a:pt x="152" y="122"/>
                    <a:pt x="152" y="153"/>
                    <a:pt x="152" y="153"/>
                  </a:cubicBezTo>
                  <a:cubicBezTo>
                    <a:pt x="152" y="153"/>
                    <a:pt x="152" y="153"/>
                    <a:pt x="122" y="153"/>
                  </a:cubicBezTo>
                  <a:cubicBezTo>
                    <a:pt x="0" y="305"/>
                    <a:pt x="0" y="518"/>
                    <a:pt x="122" y="639"/>
                  </a:cubicBezTo>
                  <a:cubicBezTo>
                    <a:pt x="243" y="761"/>
                    <a:pt x="456" y="761"/>
                    <a:pt x="578" y="639"/>
                  </a:cubicBezTo>
                  <a:cubicBezTo>
                    <a:pt x="608" y="609"/>
                    <a:pt x="608" y="609"/>
                    <a:pt x="608" y="609"/>
                  </a:cubicBezTo>
                  <a:cubicBezTo>
                    <a:pt x="608" y="609"/>
                    <a:pt x="608" y="609"/>
                    <a:pt x="639" y="578"/>
                  </a:cubicBezTo>
                  <a:cubicBezTo>
                    <a:pt x="760" y="457"/>
                    <a:pt x="760" y="27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276875" y="4238950"/>
              <a:ext cx="21300" cy="21300"/>
            </a:xfrm>
            <a:custGeom>
              <a:avLst/>
              <a:gdLst/>
              <a:ahLst/>
              <a:cxnLst/>
              <a:rect l="l" t="t" r="r" b="b"/>
              <a:pathLst>
                <a:path w="852" h="852" extrusionOk="0">
                  <a:moveTo>
                    <a:pt x="699" y="153"/>
                  </a:moveTo>
                  <a:cubicBezTo>
                    <a:pt x="578" y="1"/>
                    <a:pt x="335" y="1"/>
                    <a:pt x="183" y="153"/>
                  </a:cubicBezTo>
                  <a:cubicBezTo>
                    <a:pt x="183" y="153"/>
                    <a:pt x="183" y="153"/>
                    <a:pt x="183" y="153"/>
                  </a:cubicBezTo>
                  <a:cubicBezTo>
                    <a:pt x="152" y="183"/>
                    <a:pt x="152" y="183"/>
                    <a:pt x="152" y="183"/>
                  </a:cubicBezTo>
                  <a:cubicBezTo>
                    <a:pt x="0" y="335"/>
                    <a:pt x="0" y="548"/>
                    <a:pt x="152" y="700"/>
                  </a:cubicBezTo>
                  <a:cubicBezTo>
                    <a:pt x="274" y="852"/>
                    <a:pt x="517" y="852"/>
                    <a:pt x="669" y="700"/>
                  </a:cubicBezTo>
                  <a:cubicBezTo>
                    <a:pt x="669" y="700"/>
                    <a:pt x="669" y="700"/>
                    <a:pt x="669" y="669"/>
                  </a:cubicBezTo>
                  <a:cubicBezTo>
                    <a:pt x="699" y="669"/>
                    <a:pt x="699" y="669"/>
                    <a:pt x="699" y="669"/>
                  </a:cubicBezTo>
                  <a:cubicBezTo>
                    <a:pt x="851" y="517"/>
                    <a:pt x="851" y="274"/>
                    <a:pt x="69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354375" y="4162200"/>
              <a:ext cx="21300" cy="21300"/>
            </a:xfrm>
            <a:custGeom>
              <a:avLst/>
              <a:gdLst/>
              <a:ahLst/>
              <a:cxnLst/>
              <a:rect l="l" t="t" r="r" b="b"/>
              <a:pathLst>
                <a:path w="852" h="852" extrusionOk="0">
                  <a:moveTo>
                    <a:pt x="730" y="153"/>
                  </a:moveTo>
                  <a:cubicBezTo>
                    <a:pt x="578" y="1"/>
                    <a:pt x="335" y="1"/>
                    <a:pt x="213" y="153"/>
                  </a:cubicBezTo>
                  <a:cubicBezTo>
                    <a:pt x="183" y="153"/>
                    <a:pt x="183" y="153"/>
                    <a:pt x="183" y="153"/>
                  </a:cubicBezTo>
                  <a:cubicBezTo>
                    <a:pt x="183" y="183"/>
                    <a:pt x="153" y="183"/>
                    <a:pt x="153" y="183"/>
                  </a:cubicBezTo>
                  <a:cubicBezTo>
                    <a:pt x="1" y="335"/>
                    <a:pt x="1" y="548"/>
                    <a:pt x="153" y="700"/>
                  </a:cubicBezTo>
                  <a:cubicBezTo>
                    <a:pt x="305" y="852"/>
                    <a:pt x="517" y="852"/>
                    <a:pt x="669" y="700"/>
                  </a:cubicBezTo>
                  <a:cubicBezTo>
                    <a:pt x="669" y="700"/>
                    <a:pt x="669" y="700"/>
                    <a:pt x="700" y="669"/>
                  </a:cubicBezTo>
                  <a:cubicBezTo>
                    <a:pt x="700" y="669"/>
                    <a:pt x="700" y="669"/>
                    <a:pt x="700" y="669"/>
                  </a:cubicBezTo>
                  <a:cubicBezTo>
                    <a:pt x="852" y="517"/>
                    <a:pt x="852" y="274"/>
                    <a:pt x="73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276875" y="4083175"/>
              <a:ext cx="23575" cy="23575"/>
            </a:xfrm>
            <a:custGeom>
              <a:avLst/>
              <a:gdLst/>
              <a:ahLst/>
              <a:cxnLst/>
              <a:rect l="l" t="t" r="r" b="b"/>
              <a:pathLst>
                <a:path w="943" h="943" extrusionOk="0">
                  <a:moveTo>
                    <a:pt x="760" y="153"/>
                  </a:moveTo>
                  <a:cubicBezTo>
                    <a:pt x="608" y="1"/>
                    <a:pt x="365" y="1"/>
                    <a:pt x="183" y="153"/>
                  </a:cubicBezTo>
                  <a:cubicBezTo>
                    <a:pt x="183" y="153"/>
                    <a:pt x="183" y="183"/>
                    <a:pt x="183" y="183"/>
                  </a:cubicBezTo>
                  <a:cubicBezTo>
                    <a:pt x="152" y="183"/>
                    <a:pt x="152" y="183"/>
                    <a:pt x="152" y="183"/>
                  </a:cubicBezTo>
                  <a:cubicBezTo>
                    <a:pt x="0" y="365"/>
                    <a:pt x="0" y="608"/>
                    <a:pt x="152" y="760"/>
                  </a:cubicBezTo>
                  <a:cubicBezTo>
                    <a:pt x="304" y="943"/>
                    <a:pt x="578" y="943"/>
                    <a:pt x="730" y="791"/>
                  </a:cubicBezTo>
                  <a:cubicBezTo>
                    <a:pt x="730" y="760"/>
                    <a:pt x="730" y="760"/>
                    <a:pt x="730" y="760"/>
                  </a:cubicBezTo>
                  <a:cubicBezTo>
                    <a:pt x="760" y="760"/>
                    <a:pt x="760" y="760"/>
                    <a:pt x="760" y="730"/>
                  </a:cubicBezTo>
                  <a:cubicBezTo>
                    <a:pt x="942" y="578"/>
                    <a:pt x="942" y="305"/>
                    <a:pt x="76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198600" y="4159925"/>
              <a:ext cx="23575" cy="23575"/>
            </a:xfrm>
            <a:custGeom>
              <a:avLst/>
              <a:gdLst/>
              <a:ahLst/>
              <a:cxnLst/>
              <a:rect l="l" t="t" r="r" b="b"/>
              <a:pathLst>
                <a:path w="943" h="943" extrusionOk="0">
                  <a:moveTo>
                    <a:pt x="791" y="153"/>
                  </a:moveTo>
                  <a:cubicBezTo>
                    <a:pt x="639" y="1"/>
                    <a:pt x="365" y="1"/>
                    <a:pt x="213" y="153"/>
                  </a:cubicBezTo>
                  <a:cubicBezTo>
                    <a:pt x="213" y="153"/>
                    <a:pt x="213" y="183"/>
                    <a:pt x="183" y="183"/>
                  </a:cubicBezTo>
                  <a:cubicBezTo>
                    <a:pt x="183" y="183"/>
                    <a:pt x="183" y="183"/>
                    <a:pt x="183" y="183"/>
                  </a:cubicBezTo>
                  <a:cubicBezTo>
                    <a:pt x="0" y="365"/>
                    <a:pt x="0" y="608"/>
                    <a:pt x="152" y="791"/>
                  </a:cubicBezTo>
                  <a:cubicBezTo>
                    <a:pt x="335" y="943"/>
                    <a:pt x="578" y="943"/>
                    <a:pt x="760" y="791"/>
                  </a:cubicBezTo>
                  <a:cubicBezTo>
                    <a:pt x="760" y="760"/>
                    <a:pt x="760" y="760"/>
                    <a:pt x="760" y="760"/>
                  </a:cubicBezTo>
                  <a:cubicBezTo>
                    <a:pt x="760" y="760"/>
                    <a:pt x="791" y="760"/>
                    <a:pt x="791" y="730"/>
                  </a:cubicBezTo>
                  <a:cubicBezTo>
                    <a:pt x="943" y="578"/>
                    <a:pt x="943" y="304"/>
                    <a:pt x="791"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198600" y="4004150"/>
              <a:ext cx="25850" cy="25850"/>
            </a:xfrm>
            <a:custGeom>
              <a:avLst/>
              <a:gdLst/>
              <a:ahLst/>
              <a:cxnLst/>
              <a:rect l="l" t="t" r="r" b="b"/>
              <a:pathLst>
                <a:path w="1034" h="1034" extrusionOk="0">
                  <a:moveTo>
                    <a:pt x="852" y="183"/>
                  </a:moveTo>
                  <a:cubicBezTo>
                    <a:pt x="669" y="0"/>
                    <a:pt x="396" y="0"/>
                    <a:pt x="213" y="183"/>
                  </a:cubicBezTo>
                  <a:cubicBezTo>
                    <a:pt x="213" y="183"/>
                    <a:pt x="213" y="183"/>
                    <a:pt x="213" y="183"/>
                  </a:cubicBezTo>
                  <a:cubicBezTo>
                    <a:pt x="183" y="213"/>
                    <a:pt x="183" y="213"/>
                    <a:pt x="183" y="213"/>
                  </a:cubicBezTo>
                  <a:cubicBezTo>
                    <a:pt x="0" y="396"/>
                    <a:pt x="0" y="669"/>
                    <a:pt x="183" y="852"/>
                  </a:cubicBezTo>
                  <a:cubicBezTo>
                    <a:pt x="335" y="1034"/>
                    <a:pt x="639" y="1034"/>
                    <a:pt x="821" y="852"/>
                  </a:cubicBezTo>
                  <a:cubicBezTo>
                    <a:pt x="821" y="852"/>
                    <a:pt x="821" y="852"/>
                    <a:pt x="821" y="821"/>
                  </a:cubicBezTo>
                  <a:cubicBezTo>
                    <a:pt x="852" y="821"/>
                    <a:pt x="852" y="821"/>
                    <a:pt x="852" y="821"/>
                  </a:cubicBezTo>
                  <a:cubicBezTo>
                    <a:pt x="1034" y="639"/>
                    <a:pt x="1034" y="365"/>
                    <a:pt x="852"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590700" y="4787600"/>
              <a:ext cx="8375" cy="8375"/>
            </a:xfrm>
            <a:custGeom>
              <a:avLst/>
              <a:gdLst/>
              <a:ahLst/>
              <a:cxnLst/>
              <a:rect l="l" t="t" r="r" b="b"/>
              <a:pathLst>
                <a:path w="335" h="335" extrusionOk="0">
                  <a:moveTo>
                    <a:pt x="274" y="61"/>
                  </a:moveTo>
                  <a:cubicBezTo>
                    <a:pt x="244" y="31"/>
                    <a:pt x="153" y="0"/>
                    <a:pt x="92" y="61"/>
                  </a:cubicBezTo>
                  <a:cubicBezTo>
                    <a:pt x="92" y="61"/>
                    <a:pt x="92" y="91"/>
                    <a:pt x="92" y="91"/>
                  </a:cubicBezTo>
                  <a:cubicBezTo>
                    <a:pt x="61" y="91"/>
                    <a:pt x="61" y="91"/>
                    <a:pt x="61" y="91"/>
                  </a:cubicBezTo>
                  <a:cubicBezTo>
                    <a:pt x="1" y="152"/>
                    <a:pt x="1" y="243"/>
                    <a:pt x="61" y="304"/>
                  </a:cubicBezTo>
                  <a:cubicBezTo>
                    <a:pt x="92" y="335"/>
                    <a:pt x="183" y="335"/>
                    <a:pt x="244" y="304"/>
                  </a:cubicBezTo>
                  <a:cubicBezTo>
                    <a:pt x="244" y="274"/>
                    <a:pt x="244" y="274"/>
                    <a:pt x="244" y="274"/>
                  </a:cubicBezTo>
                  <a:cubicBezTo>
                    <a:pt x="274" y="243"/>
                    <a:pt x="274" y="274"/>
                    <a:pt x="274" y="243"/>
                  </a:cubicBezTo>
                  <a:cubicBezTo>
                    <a:pt x="335" y="213"/>
                    <a:pt x="335" y="122"/>
                    <a:pt x="274"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668200" y="4710850"/>
              <a:ext cx="8400" cy="8375"/>
            </a:xfrm>
            <a:custGeom>
              <a:avLst/>
              <a:gdLst/>
              <a:ahLst/>
              <a:cxnLst/>
              <a:rect l="l" t="t" r="r" b="b"/>
              <a:pathLst>
                <a:path w="336" h="335" extrusionOk="0">
                  <a:moveTo>
                    <a:pt x="305" y="61"/>
                  </a:moveTo>
                  <a:cubicBezTo>
                    <a:pt x="244" y="0"/>
                    <a:pt x="153" y="0"/>
                    <a:pt x="123" y="61"/>
                  </a:cubicBezTo>
                  <a:cubicBezTo>
                    <a:pt x="92" y="61"/>
                    <a:pt x="92" y="92"/>
                    <a:pt x="92" y="92"/>
                  </a:cubicBezTo>
                  <a:cubicBezTo>
                    <a:pt x="92" y="92"/>
                    <a:pt x="62" y="92"/>
                    <a:pt x="62" y="92"/>
                  </a:cubicBezTo>
                  <a:cubicBezTo>
                    <a:pt x="1" y="152"/>
                    <a:pt x="1" y="243"/>
                    <a:pt x="62" y="304"/>
                  </a:cubicBezTo>
                  <a:cubicBezTo>
                    <a:pt x="123" y="335"/>
                    <a:pt x="214" y="335"/>
                    <a:pt x="244" y="304"/>
                  </a:cubicBezTo>
                  <a:cubicBezTo>
                    <a:pt x="244" y="274"/>
                    <a:pt x="244" y="274"/>
                    <a:pt x="275" y="274"/>
                  </a:cubicBezTo>
                  <a:cubicBezTo>
                    <a:pt x="275" y="243"/>
                    <a:pt x="275" y="243"/>
                    <a:pt x="305" y="243"/>
                  </a:cubicBezTo>
                  <a:cubicBezTo>
                    <a:pt x="335" y="213"/>
                    <a:pt x="335" y="122"/>
                    <a:pt x="30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590700" y="4631825"/>
              <a:ext cx="10675" cy="10650"/>
            </a:xfrm>
            <a:custGeom>
              <a:avLst/>
              <a:gdLst/>
              <a:ahLst/>
              <a:cxnLst/>
              <a:rect l="l" t="t" r="r" b="b"/>
              <a:pathLst>
                <a:path w="427" h="426" extrusionOk="0">
                  <a:moveTo>
                    <a:pt x="335" y="91"/>
                  </a:moveTo>
                  <a:cubicBezTo>
                    <a:pt x="274" y="0"/>
                    <a:pt x="183" y="0"/>
                    <a:pt x="92" y="91"/>
                  </a:cubicBezTo>
                  <a:cubicBezTo>
                    <a:pt x="92" y="91"/>
                    <a:pt x="92" y="91"/>
                    <a:pt x="92" y="122"/>
                  </a:cubicBezTo>
                  <a:cubicBezTo>
                    <a:pt x="92" y="122"/>
                    <a:pt x="61" y="122"/>
                    <a:pt x="61" y="122"/>
                  </a:cubicBezTo>
                  <a:cubicBezTo>
                    <a:pt x="1" y="183"/>
                    <a:pt x="1" y="304"/>
                    <a:pt x="61" y="365"/>
                  </a:cubicBezTo>
                  <a:cubicBezTo>
                    <a:pt x="122" y="426"/>
                    <a:pt x="244" y="426"/>
                    <a:pt x="305" y="365"/>
                  </a:cubicBezTo>
                  <a:cubicBezTo>
                    <a:pt x="305" y="365"/>
                    <a:pt x="305" y="335"/>
                    <a:pt x="305" y="335"/>
                  </a:cubicBezTo>
                  <a:cubicBezTo>
                    <a:pt x="335" y="335"/>
                    <a:pt x="335" y="335"/>
                    <a:pt x="335" y="335"/>
                  </a:cubicBezTo>
                  <a:cubicBezTo>
                    <a:pt x="426" y="274"/>
                    <a:pt x="426" y="152"/>
                    <a:pt x="335"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512425" y="4708575"/>
              <a:ext cx="10675" cy="10650"/>
            </a:xfrm>
            <a:custGeom>
              <a:avLst/>
              <a:gdLst/>
              <a:ahLst/>
              <a:cxnLst/>
              <a:rect l="l" t="t" r="r" b="b"/>
              <a:pathLst>
                <a:path w="427" h="426" extrusionOk="0">
                  <a:moveTo>
                    <a:pt x="366" y="91"/>
                  </a:moveTo>
                  <a:cubicBezTo>
                    <a:pt x="305" y="0"/>
                    <a:pt x="183" y="0"/>
                    <a:pt x="122" y="91"/>
                  </a:cubicBezTo>
                  <a:cubicBezTo>
                    <a:pt x="122" y="91"/>
                    <a:pt x="122" y="91"/>
                    <a:pt x="122" y="122"/>
                  </a:cubicBezTo>
                  <a:cubicBezTo>
                    <a:pt x="92" y="122"/>
                    <a:pt x="92" y="122"/>
                    <a:pt x="92" y="122"/>
                  </a:cubicBezTo>
                  <a:cubicBezTo>
                    <a:pt x="1" y="183"/>
                    <a:pt x="1" y="304"/>
                    <a:pt x="92" y="365"/>
                  </a:cubicBezTo>
                  <a:cubicBezTo>
                    <a:pt x="153" y="426"/>
                    <a:pt x="244" y="426"/>
                    <a:pt x="335" y="365"/>
                  </a:cubicBezTo>
                  <a:cubicBezTo>
                    <a:pt x="335" y="365"/>
                    <a:pt x="335" y="334"/>
                    <a:pt x="335" y="334"/>
                  </a:cubicBezTo>
                  <a:cubicBezTo>
                    <a:pt x="335" y="334"/>
                    <a:pt x="366" y="334"/>
                    <a:pt x="366" y="334"/>
                  </a:cubicBezTo>
                  <a:cubicBezTo>
                    <a:pt x="426" y="274"/>
                    <a:pt x="426" y="152"/>
                    <a:pt x="36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512425" y="4552800"/>
              <a:ext cx="12950" cy="12925"/>
            </a:xfrm>
            <a:custGeom>
              <a:avLst/>
              <a:gdLst/>
              <a:ahLst/>
              <a:cxnLst/>
              <a:rect l="l" t="t" r="r" b="b"/>
              <a:pathLst>
                <a:path w="518" h="517" extrusionOk="0">
                  <a:moveTo>
                    <a:pt x="426" y="91"/>
                  </a:moveTo>
                  <a:cubicBezTo>
                    <a:pt x="335" y="0"/>
                    <a:pt x="214" y="0"/>
                    <a:pt x="122" y="91"/>
                  </a:cubicBezTo>
                  <a:cubicBezTo>
                    <a:pt x="122" y="91"/>
                    <a:pt x="122" y="122"/>
                    <a:pt x="122" y="122"/>
                  </a:cubicBezTo>
                  <a:cubicBezTo>
                    <a:pt x="92" y="122"/>
                    <a:pt x="92" y="122"/>
                    <a:pt x="92" y="122"/>
                  </a:cubicBezTo>
                  <a:cubicBezTo>
                    <a:pt x="1" y="213"/>
                    <a:pt x="1" y="365"/>
                    <a:pt x="92" y="426"/>
                  </a:cubicBezTo>
                  <a:cubicBezTo>
                    <a:pt x="153" y="517"/>
                    <a:pt x="305" y="517"/>
                    <a:pt x="396" y="456"/>
                  </a:cubicBezTo>
                  <a:cubicBezTo>
                    <a:pt x="396" y="426"/>
                    <a:pt x="396" y="426"/>
                    <a:pt x="396" y="426"/>
                  </a:cubicBezTo>
                  <a:cubicBezTo>
                    <a:pt x="426" y="426"/>
                    <a:pt x="426" y="395"/>
                    <a:pt x="426" y="395"/>
                  </a:cubicBezTo>
                  <a:cubicBezTo>
                    <a:pt x="518" y="304"/>
                    <a:pt x="518" y="182"/>
                    <a:pt x="426"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434925" y="4629525"/>
              <a:ext cx="12950" cy="12950"/>
            </a:xfrm>
            <a:custGeom>
              <a:avLst/>
              <a:gdLst/>
              <a:ahLst/>
              <a:cxnLst/>
              <a:rect l="l" t="t" r="r" b="b"/>
              <a:pathLst>
                <a:path w="518" h="518" extrusionOk="0">
                  <a:moveTo>
                    <a:pt x="426" y="92"/>
                  </a:moveTo>
                  <a:cubicBezTo>
                    <a:pt x="335" y="1"/>
                    <a:pt x="213" y="1"/>
                    <a:pt x="122" y="92"/>
                  </a:cubicBezTo>
                  <a:cubicBezTo>
                    <a:pt x="122" y="92"/>
                    <a:pt x="92" y="123"/>
                    <a:pt x="92" y="123"/>
                  </a:cubicBezTo>
                  <a:cubicBezTo>
                    <a:pt x="92" y="123"/>
                    <a:pt x="92" y="123"/>
                    <a:pt x="61" y="123"/>
                  </a:cubicBezTo>
                  <a:cubicBezTo>
                    <a:pt x="0" y="214"/>
                    <a:pt x="0" y="366"/>
                    <a:pt x="61" y="427"/>
                  </a:cubicBezTo>
                  <a:cubicBezTo>
                    <a:pt x="152" y="518"/>
                    <a:pt x="304" y="518"/>
                    <a:pt x="365" y="457"/>
                  </a:cubicBezTo>
                  <a:cubicBezTo>
                    <a:pt x="396" y="427"/>
                    <a:pt x="396" y="427"/>
                    <a:pt x="396" y="427"/>
                  </a:cubicBezTo>
                  <a:cubicBezTo>
                    <a:pt x="396" y="427"/>
                    <a:pt x="426" y="396"/>
                    <a:pt x="426" y="396"/>
                  </a:cubicBezTo>
                  <a:cubicBezTo>
                    <a:pt x="517" y="305"/>
                    <a:pt x="517" y="18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434175" y="4473750"/>
              <a:ext cx="15225" cy="15225"/>
            </a:xfrm>
            <a:custGeom>
              <a:avLst/>
              <a:gdLst/>
              <a:ahLst/>
              <a:cxnLst/>
              <a:rect l="l" t="t" r="r" b="b"/>
              <a:pathLst>
                <a:path w="609" h="609" extrusionOk="0">
                  <a:moveTo>
                    <a:pt x="517" y="122"/>
                  </a:moveTo>
                  <a:cubicBezTo>
                    <a:pt x="426" y="1"/>
                    <a:pt x="243" y="1"/>
                    <a:pt x="152" y="122"/>
                  </a:cubicBezTo>
                  <a:cubicBezTo>
                    <a:pt x="152" y="122"/>
                    <a:pt x="152" y="122"/>
                    <a:pt x="122" y="122"/>
                  </a:cubicBezTo>
                  <a:cubicBezTo>
                    <a:pt x="122" y="153"/>
                    <a:pt x="122" y="153"/>
                    <a:pt x="122" y="153"/>
                  </a:cubicBezTo>
                  <a:cubicBezTo>
                    <a:pt x="0" y="244"/>
                    <a:pt x="0" y="426"/>
                    <a:pt x="122" y="518"/>
                  </a:cubicBezTo>
                  <a:cubicBezTo>
                    <a:pt x="213" y="609"/>
                    <a:pt x="365" y="609"/>
                    <a:pt x="486" y="518"/>
                  </a:cubicBezTo>
                  <a:cubicBezTo>
                    <a:pt x="486" y="518"/>
                    <a:pt x="486" y="518"/>
                    <a:pt x="486" y="487"/>
                  </a:cubicBezTo>
                  <a:cubicBezTo>
                    <a:pt x="486" y="487"/>
                    <a:pt x="517" y="487"/>
                    <a:pt x="517" y="487"/>
                  </a:cubicBezTo>
                  <a:cubicBezTo>
                    <a:pt x="608" y="366"/>
                    <a:pt x="608" y="214"/>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356650" y="4550500"/>
              <a:ext cx="15225" cy="15225"/>
            </a:xfrm>
            <a:custGeom>
              <a:avLst/>
              <a:gdLst/>
              <a:ahLst/>
              <a:cxnLst/>
              <a:rect l="l" t="t" r="r" b="b"/>
              <a:pathLst>
                <a:path w="609" h="609" extrusionOk="0">
                  <a:moveTo>
                    <a:pt x="517" y="122"/>
                  </a:moveTo>
                  <a:cubicBezTo>
                    <a:pt x="396" y="1"/>
                    <a:pt x="244" y="1"/>
                    <a:pt x="153" y="122"/>
                  </a:cubicBezTo>
                  <a:cubicBezTo>
                    <a:pt x="122" y="122"/>
                    <a:pt x="122" y="122"/>
                    <a:pt x="122" y="122"/>
                  </a:cubicBezTo>
                  <a:cubicBezTo>
                    <a:pt x="122" y="153"/>
                    <a:pt x="122" y="153"/>
                    <a:pt x="92" y="153"/>
                  </a:cubicBezTo>
                  <a:cubicBezTo>
                    <a:pt x="1" y="244"/>
                    <a:pt x="1" y="426"/>
                    <a:pt x="92" y="518"/>
                  </a:cubicBezTo>
                  <a:cubicBezTo>
                    <a:pt x="214" y="609"/>
                    <a:pt x="365" y="609"/>
                    <a:pt x="457" y="518"/>
                  </a:cubicBezTo>
                  <a:cubicBezTo>
                    <a:pt x="457" y="518"/>
                    <a:pt x="487" y="518"/>
                    <a:pt x="487" y="487"/>
                  </a:cubicBezTo>
                  <a:cubicBezTo>
                    <a:pt x="487" y="487"/>
                    <a:pt x="487" y="487"/>
                    <a:pt x="517" y="487"/>
                  </a:cubicBezTo>
                  <a:cubicBezTo>
                    <a:pt x="609" y="366"/>
                    <a:pt x="609" y="214"/>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78375" y="4471475"/>
              <a:ext cx="17525" cy="17500"/>
            </a:xfrm>
            <a:custGeom>
              <a:avLst/>
              <a:gdLst/>
              <a:ahLst/>
              <a:cxnLst/>
              <a:rect l="l" t="t" r="r" b="b"/>
              <a:pathLst>
                <a:path w="701" h="700" extrusionOk="0">
                  <a:moveTo>
                    <a:pt x="609" y="122"/>
                  </a:moveTo>
                  <a:cubicBezTo>
                    <a:pt x="487" y="1"/>
                    <a:pt x="275" y="1"/>
                    <a:pt x="153" y="122"/>
                  </a:cubicBezTo>
                  <a:cubicBezTo>
                    <a:pt x="153" y="122"/>
                    <a:pt x="153" y="153"/>
                    <a:pt x="153" y="153"/>
                  </a:cubicBezTo>
                  <a:cubicBezTo>
                    <a:pt x="153" y="153"/>
                    <a:pt x="123" y="153"/>
                    <a:pt x="123" y="153"/>
                  </a:cubicBezTo>
                  <a:cubicBezTo>
                    <a:pt x="1" y="274"/>
                    <a:pt x="1" y="487"/>
                    <a:pt x="123" y="578"/>
                  </a:cubicBezTo>
                  <a:cubicBezTo>
                    <a:pt x="244" y="700"/>
                    <a:pt x="427" y="700"/>
                    <a:pt x="548" y="609"/>
                  </a:cubicBezTo>
                  <a:cubicBezTo>
                    <a:pt x="548" y="578"/>
                    <a:pt x="548" y="578"/>
                    <a:pt x="578" y="578"/>
                  </a:cubicBezTo>
                  <a:cubicBezTo>
                    <a:pt x="578" y="578"/>
                    <a:pt x="578" y="548"/>
                    <a:pt x="578" y="548"/>
                  </a:cubicBezTo>
                  <a:cubicBezTo>
                    <a:pt x="700" y="426"/>
                    <a:pt x="700" y="244"/>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355900" y="4394725"/>
              <a:ext cx="18250" cy="17500"/>
            </a:xfrm>
            <a:custGeom>
              <a:avLst/>
              <a:gdLst/>
              <a:ahLst/>
              <a:cxnLst/>
              <a:rect l="l" t="t" r="r" b="b"/>
              <a:pathLst>
                <a:path w="730" h="700" extrusionOk="0">
                  <a:moveTo>
                    <a:pt x="608" y="122"/>
                  </a:moveTo>
                  <a:cubicBezTo>
                    <a:pt x="487" y="1"/>
                    <a:pt x="304" y="1"/>
                    <a:pt x="183" y="122"/>
                  </a:cubicBezTo>
                  <a:cubicBezTo>
                    <a:pt x="183" y="122"/>
                    <a:pt x="152" y="153"/>
                    <a:pt x="152" y="153"/>
                  </a:cubicBezTo>
                  <a:cubicBezTo>
                    <a:pt x="152" y="153"/>
                    <a:pt x="152" y="153"/>
                    <a:pt x="122" y="153"/>
                  </a:cubicBezTo>
                  <a:cubicBezTo>
                    <a:pt x="0" y="274"/>
                    <a:pt x="0" y="487"/>
                    <a:pt x="122" y="578"/>
                  </a:cubicBezTo>
                  <a:cubicBezTo>
                    <a:pt x="244" y="700"/>
                    <a:pt x="426" y="700"/>
                    <a:pt x="547" y="609"/>
                  </a:cubicBezTo>
                  <a:cubicBezTo>
                    <a:pt x="578" y="578"/>
                    <a:pt x="578" y="578"/>
                    <a:pt x="578" y="578"/>
                  </a:cubicBezTo>
                  <a:cubicBezTo>
                    <a:pt x="578" y="578"/>
                    <a:pt x="608" y="548"/>
                    <a:pt x="608" y="548"/>
                  </a:cubicBezTo>
                  <a:cubicBezTo>
                    <a:pt x="730" y="426"/>
                    <a:pt x="730" y="244"/>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278375" y="4315700"/>
              <a:ext cx="19800" cy="19775"/>
            </a:xfrm>
            <a:custGeom>
              <a:avLst/>
              <a:gdLst/>
              <a:ahLst/>
              <a:cxnLst/>
              <a:rect l="l" t="t" r="r" b="b"/>
              <a:pathLst>
                <a:path w="792" h="791" extrusionOk="0">
                  <a:moveTo>
                    <a:pt x="670" y="153"/>
                  </a:moveTo>
                  <a:cubicBezTo>
                    <a:pt x="518" y="1"/>
                    <a:pt x="305" y="1"/>
                    <a:pt x="183" y="153"/>
                  </a:cubicBezTo>
                  <a:cubicBezTo>
                    <a:pt x="153" y="153"/>
                    <a:pt x="153" y="153"/>
                    <a:pt x="153" y="153"/>
                  </a:cubicBezTo>
                  <a:cubicBezTo>
                    <a:pt x="153" y="183"/>
                    <a:pt x="153" y="183"/>
                    <a:pt x="123" y="183"/>
                  </a:cubicBezTo>
                  <a:cubicBezTo>
                    <a:pt x="1" y="305"/>
                    <a:pt x="1" y="517"/>
                    <a:pt x="123" y="669"/>
                  </a:cubicBezTo>
                  <a:cubicBezTo>
                    <a:pt x="275" y="791"/>
                    <a:pt x="487" y="791"/>
                    <a:pt x="609" y="669"/>
                  </a:cubicBezTo>
                  <a:cubicBezTo>
                    <a:pt x="609" y="669"/>
                    <a:pt x="639" y="639"/>
                    <a:pt x="639" y="639"/>
                  </a:cubicBezTo>
                  <a:cubicBezTo>
                    <a:pt x="639" y="639"/>
                    <a:pt x="639" y="639"/>
                    <a:pt x="670" y="639"/>
                  </a:cubicBezTo>
                  <a:cubicBezTo>
                    <a:pt x="791" y="487"/>
                    <a:pt x="791" y="274"/>
                    <a:pt x="670"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00125" y="4392450"/>
              <a:ext cx="20525" cy="19775"/>
            </a:xfrm>
            <a:custGeom>
              <a:avLst/>
              <a:gdLst/>
              <a:ahLst/>
              <a:cxnLst/>
              <a:rect l="l" t="t" r="r" b="b"/>
              <a:pathLst>
                <a:path w="821" h="791" extrusionOk="0">
                  <a:moveTo>
                    <a:pt x="669" y="153"/>
                  </a:moveTo>
                  <a:cubicBezTo>
                    <a:pt x="547" y="1"/>
                    <a:pt x="335" y="1"/>
                    <a:pt x="183" y="153"/>
                  </a:cubicBezTo>
                  <a:cubicBezTo>
                    <a:pt x="183" y="153"/>
                    <a:pt x="183" y="153"/>
                    <a:pt x="183" y="153"/>
                  </a:cubicBezTo>
                  <a:cubicBezTo>
                    <a:pt x="152" y="183"/>
                    <a:pt x="152" y="183"/>
                    <a:pt x="152" y="183"/>
                  </a:cubicBezTo>
                  <a:cubicBezTo>
                    <a:pt x="0" y="305"/>
                    <a:pt x="0" y="517"/>
                    <a:pt x="152" y="669"/>
                  </a:cubicBezTo>
                  <a:cubicBezTo>
                    <a:pt x="274" y="791"/>
                    <a:pt x="487" y="791"/>
                    <a:pt x="639" y="669"/>
                  </a:cubicBezTo>
                  <a:cubicBezTo>
                    <a:pt x="639" y="669"/>
                    <a:pt x="639" y="639"/>
                    <a:pt x="639" y="639"/>
                  </a:cubicBezTo>
                  <a:cubicBezTo>
                    <a:pt x="669" y="639"/>
                    <a:pt x="669" y="639"/>
                    <a:pt x="669" y="639"/>
                  </a:cubicBezTo>
                  <a:cubicBezTo>
                    <a:pt x="821" y="487"/>
                    <a:pt x="821" y="274"/>
                    <a:pt x="66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00125" y="4236675"/>
              <a:ext cx="22050" cy="22050"/>
            </a:xfrm>
            <a:custGeom>
              <a:avLst/>
              <a:gdLst/>
              <a:ahLst/>
              <a:cxnLst/>
              <a:rect l="l" t="t" r="r" b="b"/>
              <a:pathLst>
                <a:path w="882" h="882" extrusionOk="0">
                  <a:moveTo>
                    <a:pt x="730" y="152"/>
                  </a:moveTo>
                  <a:cubicBezTo>
                    <a:pt x="578" y="0"/>
                    <a:pt x="335" y="0"/>
                    <a:pt x="183" y="152"/>
                  </a:cubicBezTo>
                  <a:cubicBezTo>
                    <a:pt x="183" y="152"/>
                    <a:pt x="183" y="152"/>
                    <a:pt x="183" y="183"/>
                  </a:cubicBezTo>
                  <a:cubicBezTo>
                    <a:pt x="183" y="183"/>
                    <a:pt x="152" y="183"/>
                    <a:pt x="152" y="183"/>
                  </a:cubicBezTo>
                  <a:cubicBezTo>
                    <a:pt x="0" y="335"/>
                    <a:pt x="0" y="578"/>
                    <a:pt x="152" y="730"/>
                  </a:cubicBezTo>
                  <a:cubicBezTo>
                    <a:pt x="304" y="882"/>
                    <a:pt x="547" y="882"/>
                    <a:pt x="699" y="760"/>
                  </a:cubicBezTo>
                  <a:cubicBezTo>
                    <a:pt x="699" y="730"/>
                    <a:pt x="699" y="730"/>
                    <a:pt x="730" y="730"/>
                  </a:cubicBezTo>
                  <a:cubicBezTo>
                    <a:pt x="730" y="700"/>
                    <a:pt x="730" y="700"/>
                    <a:pt x="730" y="700"/>
                  </a:cubicBezTo>
                  <a:cubicBezTo>
                    <a:pt x="882" y="548"/>
                    <a:pt x="882" y="304"/>
                    <a:pt x="730"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590700" y="4865875"/>
              <a:ext cx="7625" cy="6850"/>
            </a:xfrm>
            <a:custGeom>
              <a:avLst/>
              <a:gdLst/>
              <a:ahLst/>
              <a:cxnLst/>
              <a:rect l="l" t="t" r="r" b="b"/>
              <a:pathLst>
                <a:path w="305" h="274" extrusionOk="0">
                  <a:moveTo>
                    <a:pt x="244" y="30"/>
                  </a:moveTo>
                  <a:cubicBezTo>
                    <a:pt x="213" y="0"/>
                    <a:pt x="153" y="0"/>
                    <a:pt x="92" y="30"/>
                  </a:cubicBezTo>
                  <a:cubicBezTo>
                    <a:pt x="92" y="61"/>
                    <a:pt x="92" y="61"/>
                    <a:pt x="92" y="61"/>
                  </a:cubicBezTo>
                  <a:cubicBezTo>
                    <a:pt x="61" y="91"/>
                    <a:pt x="61" y="61"/>
                    <a:pt x="61" y="91"/>
                  </a:cubicBezTo>
                  <a:cubicBezTo>
                    <a:pt x="1" y="122"/>
                    <a:pt x="1" y="182"/>
                    <a:pt x="61" y="243"/>
                  </a:cubicBezTo>
                  <a:cubicBezTo>
                    <a:pt x="92" y="274"/>
                    <a:pt x="153" y="274"/>
                    <a:pt x="213" y="243"/>
                  </a:cubicBezTo>
                  <a:cubicBezTo>
                    <a:pt x="213" y="213"/>
                    <a:pt x="213" y="213"/>
                    <a:pt x="213" y="213"/>
                  </a:cubicBezTo>
                  <a:cubicBezTo>
                    <a:pt x="213" y="213"/>
                    <a:pt x="244" y="213"/>
                    <a:pt x="244" y="182"/>
                  </a:cubicBezTo>
                  <a:cubicBezTo>
                    <a:pt x="305" y="152"/>
                    <a:pt x="305" y="91"/>
                    <a:pt x="244"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668975" y="4789125"/>
              <a:ext cx="6850" cy="6850"/>
            </a:xfrm>
            <a:custGeom>
              <a:avLst/>
              <a:gdLst/>
              <a:ahLst/>
              <a:cxnLst/>
              <a:rect l="l" t="t" r="r" b="b"/>
              <a:pathLst>
                <a:path w="274" h="274" extrusionOk="0">
                  <a:moveTo>
                    <a:pt x="244" y="30"/>
                  </a:moveTo>
                  <a:cubicBezTo>
                    <a:pt x="183" y="0"/>
                    <a:pt x="122" y="0"/>
                    <a:pt x="92" y="30"/>
                  </a:cubicBezTo>
                  <a:cubicBezTo>
                    <a:pt x="61" y="61"/>
                    <a:pt x="61" y="61"/>
                    <a:pt x="61" y="61"/>
                  </a:cubicBezTo>
                  <a:cubicBezTo>
                    <a:pt x="61" y="91"/>
                    <a:pt x="31" y="61"/>
                    <a:pt x="31" y="91"/>
                  </a:cubicBezTo>
                  <a:cubicBezTo>
                    <a:pt x="0" y="122"/>
                    <a:pt x="0" y="182"/>
                    <a:pt x="31" y="243"/>
                  </a:cubicBezTo>
                  <a:cubicBezTo>
                    <a:pt x="61" y="274"/>
                    <a:pt x="152" y="274"/>
                    <a:pt x="183" y="243"/>
                  </a:cubicBezTo>
                  <a:cubicBezTo>
                    <a:pt x="183" y="213"/>
                    <a:pt x="183" y="213"/>
                    <a:pt x="213" y="213"/>
                  </a:cubicBezTo>
                  <a:cubicBezTo>
                    <a:pt x="213" y="213"/>
                    <a:pt x="213" y="213"/>
                    <a:pt x="213" y="182"/>
                  </a:cubicBezTo>
                  <a:cubicBezTo>
                    <a:pt x="274" y="152"/>
                    <a:pt x="274" y="91"/>
                    <a:pt x="244"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590700" y="4710075"/>
              <a:ext cx="9150" cy="9150"/>
            </a:xfrm>
            <a:custGeom>
              <a:avLst/>
              <a:gdLst/>
              <a:ahLst/>
              <a:cxnLst/>
              <a:rect l="l" t="t" r="r" b="b"/>
              <a:pathLst>
                <a:path w="366" h="366" extrusionOk="0">
                  <a:moveTo>
                    <a:pt x="305" y="62"/>
                  </a:moveTo>
                  <a:cubicBezTo>
                    <a:pt x="244" y="1"/>
                    <a:pt x="153" y="1"/>
                    <a:pt x="92" y="62"/>
                  </a:cubicBezTo>
                  <a:cubicBezTo>
                    <a:pt x="92" y="62"/>
                    <a:pt x="92" y="62"/>
                    <a:pt x="92" y="92"/>
                  </a:cubicBezTo>
                  <a:cubicBezTo>
                    <a:pt x="92" y="92"/>
                    <a:pt x="61" y="92"/>
                    <a:pt x="61" y="92"/>
                  </a:cubicBezTo>
                  <a:cubicBezTo>
                    <a:pt x="1" y="153"/>
                    <a:pt x="1" y="244"/>
                    <a:pt x="61" y="305"/>
                  </a:cubicBezTo>
                  <a:cubicBezTo>
                    <a:pt x="122" y="366"/>
                    <a:pt x="213" y="366"/>
                    <a:pt x="274" y="305"/>
                  </a:cubicBezTo>
                  <a:cubicBezTo>
                    <a:pt x="274" y="305"/>
                    <a:pt x="274" y="305"/>
                    <a:pt x="274" y="274"/>
                  </a:cubicBezTo>
                  <a:cubicBezTo>
                    <a:pt x="305" y="274"/>
                    <a:pt x="305" y="274"/>
                    <a:pt x="305" y="274"/>
                  </a:cubicBezTo>
                  <a:cubicBezTo>
                    <a:pt x="365" y="214"/>
                    <a:pt x="365" y="123"/>
                    <a:pt x="30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513200" y="4786825"/>
              <a:ext cx="9125" cy="9150"/>
            </a:xfrm>
            <a:custGeom>
              <a:avLst/>
              <a:gdLst/>
              <a:ahLst/>
              <a:cxnLst/>
              <a:rect l="l" t="t" r="r" b="b"/>
              <a:pathLst>
                <a:path w="365" h="366" extrusionOk="0">
                  <a:moveTo>
                    <a:pt x="304" y="62"/>
                  </a:moveTo>
                  <a:cubicBezTo>
                    <a:pt x="243" y="1"/>
                    <a:pt x="152" y="1"/>
                    <a:pt x="91" y="62"/>
                  </a:cubicBezTo>
                  <a:cubicBezTo>
                    <a:pt x="91" y="62"/>
                    <a:pt x="91" y="62"/>
                    <a:pt x="91" y="92"/>
                  </a:cubicBezTo>
                  <a:cubicBezTo>
                    <a:pt x="61" y="92"/>
                    <a:pt x="61" y="92"/>
                    <a:pt x="61" y="92"/>
                  </a:cubicBezTo>
                  <a:cubicBezTo>
                    <a:pt x="0" y="153"/>
                    <a:pt x="0" y="244"/>
                    <a:pt x="61" y="305"/>
                  </a:cubicBezTo>
                  <a:cubicBezTo>
                    <a:pt x="91" y="366"/>
                    <a:pt x="213" y="366"/>
                    <a:pt x="274" y="305"/>
                  </a:cubicBezTo>
                  <a:cubicBezTo>
                    <a:pt x="274" y="305"/>
                    <a:pt x="274" y="305"/>
                    <a:pt x="274" y="274"/>
                  </a:cubicBezTo>
                  <a:cubicBezTo>
                    <a:pt x="274" y="274"/>
                    <a:pt x="304" y="274"/>
                    <a:pt x="304" y="274"/>
                  </a:cubicBezTo>
                  <a:cubicBezTo>
                    <a:pt x="365" y="214"/>
                    <a:pt x="365" y="122"/>
                    <a:pt x="30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434925" y="4707800"/>
              <a:ext cx="11425" cy="11425"/>
            </a:xfrm>
            <a:custGeom>
              <a:avLst/>
              <a:gdLst/>
              <a:ahLst/>
              <a:cxnLst/>
              <a:rect l="l" t="t" r="r" b="b"/>
              <a:pathLst>
                <a:path w="457" h="457" extrusionOk="0">
                  <a:moveTo>
                    <a:pt x="396" y="62"/>
                  </a:moveTo>
                  <a:cubicBezTo>
                    <a:pt x="304" y="1"/>
                    <a:pt x="183" y="1"/>
                    <a:pt x="122" y="62"/>
                  </a:cubicBezTo>
                  <a:cubicBezTo>
                    <a:pt x="122" y="92"/>
                    <a:pt x="122" y="92"/>
                    <a:pt x="92" y="92"/>
                  </a:cubicBezTo>
                  <a:cubicBezTo>
                    <a:pt x="92" y="122"/>
                    <a:pt x="92" y="92"/>
                    <a:pt x="61" y="122"/>
                  </a:cubicBezTo>
                  <a:cubicBezTo>
                    <a:pt x="0" y="183"/>
                    <a:pt x="0" y="305"/>
                    <a:pt x="61" y="396"/>
                  </a:cubicBezTo>
                  <a:cubicBezTo>
                    <a:pt x="152" y="457"/>
                    <a:pt x="274" y="457"/>
                    <a:pt x="335" y="396"/>
                  </a:cubicBezTo>
                  <a:cubicBezTo>
                    <a:pt x="365" y="365"/>
                    <a:pt x="365" y="365"/>
                    <a:pt x="365" y="365"/>
                  </a:cubicBezTo>
                  <a:cubicBezTo>
                    <a:pt x="365" y="365"/>
                    <a:pt x="365" y="365"/>
                    <a:pt x="396" y="335"/>
                  </a:cubicBezTo>
                  <a:cubicBezTo>
                    <a:pt x="456" y="274"/>
                    <a:pt x="456" y="153"/>
                    <a:pt x="396"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512425" y="4631050"/>
              <a:ext cx="12200" cy="11425"/>
            </a:xfrm>
            <a:custGeom>
              <a:avLst/>
              <a:gdLst/>
              <a:ahLst/>
              <a:cxnLst/>
              <a:rect l="l" t="t" r="r" b="b"/>
              <a:pathLst>
                <a:path w="488" h="457" extrusionOk="0">
                  <a:moveTo>
                    <a:pt x="396" y="62"/>
                  </a:moveTo>
                  <a:cubicBezTo>
                    <a:pt x="335" y="1"/>
                    <a:pt x="214" y="1"/>
                    <a:pt x="122" y="62"/>
                  </a:cubicBezTo>
                  <a:cubicBezTo>
                    <a:pt x="122" y="92"/>
                    <a:pt x="122" y="92"/>
                    <a:pt x="122" y="92"/>
                  </a:cubicBezTo>
                  <a:cubicBezTo>
                    <a:pt x="92" y="122"/>
                    <a:pt x="92" y="92"/>
                    <a:pt x="92" y="122"/>
                  </a:cubicBezTo>
                  <a:cubicBezTo>
                    <a:pt x="1" y="183"/>
                    <a:pt x="1" y="305"/>
                    <a:pt x="92" y="396"/>
                  </a:cubicBezTo>
                  <a:cubicBezTo>
                    <a:pt x="153" y="457"/>
                    <a:pt x="274" y="457"/>
                    <a:pt x="366" y="396"/>
                  </a:cubicBezTo>
                  <a:cubicBezTo>
                    <a:pt x="366" y="396"/>
                    <a:pt x="366" y="366"/>
                    <a:pt x="366" y="366"/>
                  </a:cubicBezTo>
                  <a:cubicBezTo>
                    <a:pt x="366" y="366"/>
                    <a:pt x="396" y="366"/>
                    <a:pt x="396" y="335"/>
                  </a:cubicBezTo>
                  <a:cubicBezTo>
                    <a:pt x="487" y="274"/>
                    <a:pt x="487" y="153"/>
                    <a:pt x="396"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356650" y="4628775"/>
              <a:ext cx="14475" cy="13700"/>
            </a:xfrm>
            <a:custGeom>
              <a:avLst/>
              <a:gdLst/>
              <a:ahLst/>
              <a:cxnLst/>
              <a:rect l="l" t="t" r="r" b="b"/>
              <a:pathLst>
                <a:path w="579" h="548" extrusionOk="0">
                  <a:moveTo>
                    <a:pt x="487" y="92"/>
                  </a:moveTo>
                  <a:cubicBezTo>
                    <a:pt x="396" y="1"/>
                    <a:pt x="244" y="1"/>
                    <a:pt x="153" y="92"/>
                  </a:cubicBezTo>
                  <a:cubicBezTo>
                    <a:pt x="122" y="92"/>
                    <a:pt x="122" y="92"/>
                    <a:pt x="122" y="122"/>
                  </a:cubicBezTo>
                  <a:cubicBezTo>
                    <a:pt x="122" y="122"/>
                    <a:pt x="92" y="122"/>
                    <a:pt x="92" y="122"/>
                  </a:cubicBezTo>
                  <a:cubicBezTo>
                    <a:pt x="1" y="213"/>
                    <a:pt x="1" y="365"/>
                    <a:pt x="92" y="457"/>
                  </a:cubicBezTo>
                  <a:cubicBezTo>
                    <a:pt x="183" y="548"/>
                    <a:pt x="335" y="548"/>
                    <a:pt x="426" y="457"/>
                  </a:cubicBezTo>
                  <a:cubicBezTo>
                    <a:pt x="426" y="457"/>
                    <a:pt x="426" y="457"/>
                    <a:pt x="457" y="426"/>
                  </a:cubicBezTo>
                  <a:cubicBezTo>
                    <a:pt x="457" y="426"/>
                    <a:pt x="457" y="426"/>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434175" y="4552025"/>
              <a:ext cx="14450" cy="13700"/>
            </a:xfrm>
            <a:custGeom>
              <a:avLst/>
              <a:gdLst/>
              <a:ahLst/>
              <a:cxnLst/>
              <a:rect l="l" t="t" r="r" b="b"/>
              <a:pathLst>
                <a:path w="578" h="548" extrusionOk="0">
                  <a:moveTo>
                    <a:pt x="486" y="92"/>
                  </a:moveTo>
                  <a:cubicBezTo>
                    <a:pt x="395" y="1"/>
                    <a:pt x="243" y="1"/>
                    <a:pt x="152" y="92"/>
                  </a:cubicBezTo>
                  <a:cubicBezTo>
                    <a:pt x="152" y="92"/>
                    <a:pt x="152" y="92"/>
                    <a:pt x="122" y="122"/>
                  </a:cubicBezTo>
                  <a:cubicBezTo>
                    <a:pt x="122" y="122"/>
                    <a:pt x="122" y="122"/>
                    <a:pt x="91" y="122"/>
                  </a:cubicBezTo>
                  <a:cubicBezTo>
                    <a:pt x="0" y="213"/>
                    <a:pt x="0" y="365"/>
                    <a:pt x="91" y="457"/>
                  </a:cubicBezTo>
                  <a:cubicBezTo>
                    <a:pt x="182" y="548"/>
                    <a:pt x="334" y="548"/>
                    <a:pt x="426" y="457"/>
                  </a:cubicBezTo>
                  <a:cubicBezTo>
                    <a:pt x="456" y="457"/>
                    <a:pt x="456" y="457"/>
                    <a:pt x="456" y="426"/>
                  </a:cubicBezTo>
                  <a:cubicBezTo>
                    <a:pt x="456" y="426"/>
                    <a:pt x="486" y="426"/>
                    <a:pt x="486" y="426"/>
                  </a:cubicBezTo>
                  <a:cubicBezTo>
                    <a:pt x="578" y="335"/>
                    <a:pt x="578" y="183"/>
                    <a:pt x="48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278375" y="4549750"/>
              <a:ext cx="16750" cy="15975"/>
            </a:xfrm>
            <a:custGeom>
              <a:avLst/>
              <a:gdLst/>
              <a:ahLst/>
              <a:cxnLst/>
              <a:rect l="l" t="t" r="r" b="b"/>
              <a:pathLst>
                <a:path w="670" h="639" extrusionOk="0">
                  <a:moveTo>
                    <a:pt x="548" y="92"/>
                  </a:moveTo>
                  <a:cubicBezTo>
                    <a:pt x="457" y="0"/>
                    <a:pt x="275" y="0"/>
                    <a:pt x="153" y="92"/>
                  </a:cubicBezTo>
                  <a:cubicBezTo>
                    <a:pt x="153" y="92"/>
                    <a:pt x="153" y="122"/>
                    <a:pt x="153" y="122"/>
                  </a:cubicBezTo>
                  <a:cubicBezTo>
                    <a:pt x="153" y="122"/>
                    <a:pt x="123" y="122"/>
                    <a:pt x="123" y="152"/>
                  </a:cubicBezTo>
                  <a:cubicBezTo>
                    <a:pt x="1" y="244"/>
                    <a:pt x="1" y="426"/>
                    <a:pt x="123" y="548"/>
                  </a:cubicBezTo>
                  <a:cubicBezTo>
                    <a:pt x="244" y="639"/>
                    <a:pt x="396" y="639"/>
                    <a:pt x="518" y="548"/>
                  </a:cubicBezTo>
                  <a:cubicBezTo>
                    <a:pt x="518" y="517"/>
                    <a:pt x="518" y="517"/>
                    <a:pt x="548" y="517"/>
                  </a:cubicBezTo>
                  <a:cubicBezTo>
                    <a:pt x="548" y="517"/>
                    <a:pt x="548" y="517"/>
                    <a:pt x="548" y="487"/>
                  </a:cubicBezTo>
                  <a:cubicBezTo>
                    <a:pt x="670" y="396"/>
                    <a:pt x="670" y="213"/>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356650" y="4473000"/>
              <a:ext cx="16000" cy="15975"/>
            </a:xfrm>
            <a:custGeom>
              <a:avLst/>
              <a:gdLst/>
              <a:ahLst/>
              <a:cxnLst/>
              <a:rect l="l" t="t" r="r" b="b"/>
              <a:pathLst>
                <a:path w="640" h="639" extrusionOk="0">
                  <a:moveTo>
                    <a:pt x="548" y="92"/>
                  </a:moveTo>
                  <a:cubicBezTo>
                    <a:pt x="426" y="0"/>
                    <a:pt x="244" y="0"/>
                    <a:pt x="153" y="92"/>
                  </a:cubicBezTo>
                  <a:cubicBezTo>
                    <a:pt x="153" y="92"/>
                    <a:pt x="122" y="122"/>
                    <a:pt x="122" y="122"/>
                  </a:cubicBezTo>
                  <a:cubicBezTo>
                    <a:pt x="122" y="122"/>
                    <a:pt x="122" y="122"/>
                    <a:pt x="92" y="152"/>
                  </a:cubicBezTo>
                  <a:cubicBezTo>
                    <a:pt x="1" y="244"/>
                    <a:pt x="1" y="426"/>
                    <a:pt x="92" y="548"/>
                  </a:cubicBezTo>
                  <a:cubicBezTo>
                    <a:pt x="214" y="639"/>
                    <a:pt x="396" y="639"/>
                    <a:pt x="487" y="548"/>
                  </a:cubicBezTo>
                  <a:cubicBezTo>
                    <a:pt x="487" y="548"/>
                    <a:pt x="517" y="517"/>
                    <a:pt x="517" y="517"/>
                  </a:cubicBezTo>
                  <a:cubicBezTo>
                    <a:pt x="517" y="517"/>
                    <a:pt x="517" y="517"/>
                    <a:pt x="548" y="487"/>
                  </a:cubicBezTo>
                  <a:cubicBezTo>
                    <a:pt x="639" y="396"/>
                    <a:pt x="639" y="213"/>
                    <a:pt x="548"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278375" y="4393975"/>
              <a:ext cx="19025" cy="18250"/>
            </a:xfrm>
            <a:custGeom>
              <a:avLst/>
              <a:gdLst/>
              <a:ahLst/>
              <a:cxnLst/>
              <a:rect l="l" t="t" r="r" b="b"/>
              <a:pathLst>
                <a:path w="761" h="730" extrusionOk="0">
                  <a:moveTo>
                    <a:pt x="639" y="122"/>
                  </a:moveTo>
                  <a:cubicBezTo>
                    <a:pt x="487" y="0"/>
                    <a:pt x="305" y="0"/>
                    <a:pt x="183" y="122"/>
                  </a:cubicBezTo>
                  <a:cubicBezTo>
                    <a:pt x="153" y="122"/>
                    <a:pt x="153" y="122"/>
                    <a:pt x="153" y="122"/>
                  </a:cubicBezTo>
                  <a:cubicBezTo>
                    <a:pt x="153" y="152"/>
                    <a:pt x="123" y="152"/>
                    <a:pt x="123" y="152"/>
                  </a:cubicBezTo>
                  <a:cubicBezTo>
                    <a:pt x="1" y="274"/>
                    <a:pt x="1" y="487"/>
                    <a:pt x="123" y="608"/>
                  </a:cubicBezTo>
                  <a:cubicBezTo>
                    <a:pt x="244" y="730"/>
                    <a:pt x="457" y="730"/>
                    <a:pt x="578" y="608"/>
                  </a:cubicBezTo>
                  <a:cubicBezTo>
                    <a:pt x="578" y="608"/>
                    <a:pt x="578" y="608"/>
                    <a:pt x="609" y="578"/>
                  </a:cubicBezTo>
                  <a:cubicBezTo>
                    <a:pt x="609" y="578"/>
                    <a:pt x="609" y="578"/>
                    <a:pt x="639" y="578"/>
                  </a:cubicBezTo>
                  <a:cubicBezTo>
                    <a:pt x="761" y="456"/>
                    <a:pt x="761" y="244"/>
                    <a:pt x="63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200875" y="4470725"/>
              <a:ext cx="18275" cy="18250"/>
            </a:xfrm>
            <a:custGeom>
              <a:avLst/>
              <a:gdLst/>
              <a:ahLst/>
              <a:cxnLst/>
              <a:rect l="l" t="t" r="r" b="b"/>
              <a:pathLst>
                <a:path w="731" h="730" extrusionOk="0">
                  <a:moveTo>
                    <a:pt x="609" y="122"/>
                  </a:moveTo>
                  <a:cubicBezTo>
                    <a:pt x="487" y="0"/>
                    <a:pt x="274" y="0"/>
                    <a:pt x="153" y="122"/>
                  </a:cubicBezTo>
                  <a:cubicBezTo>
                    <a:pt x="153" y="122"/>
                    <a:pt x="153" y="122"/>
                    <a:pt x="153" y="122"/>
                  </a:cubicBezTo>
                  <a:cubicBezTo>
                    <a:pt x="122" y="152"/>
                    <a:pt x="122" y="152"/>
                    <a:pt x="122" y="152"/>
                  </a:cubicBezTo>
                  <a:cubicBezTo>
                    <a:pt x="1" y="274"/>
                    <a:pt x="1" y="487"/>
                    <a:pt x="122" y="608"/>
                  </a:cubicBezTo>
                  <a:cubicBezTo>
                    <a:pt x="244" y="730"/>
                    <a:pt x="457" y="730"/>
                    <a:pt x="578" y="608"/>
                  </a:cubicBezTo>
                  <a:cubicBezTo>
                    <a:pt x="578" y="608"/>
                    <a:pt x="578" y="608"/>
                    <a:pt x="578" y="578"/>
                  </a:cubicBezTo>
                  <a:cubicBezTo>
                    <a:pt x="609" y="578"/>
                    <a:pt x="609" y="578"/>
                    <a:pt x="609" y="578"/>
                  </a:cubicBezTo>
                  <a:cubicBezTo>
                    <a:pt x="730" y="456"/>
                    <a:pt x="730" y="243"/>
                    <a:pt x="609"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200125" y="4314175"/>
              <a:ext cx="21300" cy="21300"/>
            </a:xfrm>
            <a:custGeom>
              <a:avLst/>
              <a:gdLst/>
              <a:ahLst/>
              <a:cxnLst/>
              <a:rect l="l" t="t" r="r" b="b"/>
              <a:pathLst>
                <a:path w="852" h="852" extrusionOk="0">
                  <a:moveTo>
                    <a:pt x="699" y="153"/>
                  </a:moveTo>
                  <a:cubicBezTo>
                    <a:pt x="578" y="31"/>
                    <a:pt x="335" y="1"/>
                    <a:pt x="183" y="153"/>
                  </a:cubicBezTo>
                  <a:cubicBezTo>
                    <a:pt x="183" y="153"/>
                    <a:pt x="183" y="183"/>
                    <a:pt x="183" y="183"/>
                  </a:cubicBezTo>
                  <a:cubicBezTo>
                    <a:pt x="183" y="183"/>
                    <a:pt x="152" y="183"/>
                    <a:pt x="152" y="214"/>
                  </a:cubicBezTo>
                  <a:cubicBezTo>
                    <a:pt x="0" y="335"/>
                    <a:pt x="0" y="578"/>
                    <a:pt x="152" y="730"/>
                  </a:cubicBezTo>
                  <a:cubicBezTo>
                    <a:pt x="274" y="852"/>
                    <a:pt x="517" y="852"/>
                    <a:pt x="669" y="730"/>
                  </a:cubicBezTo>
                  <a:cubicBezTo>
                    <a:pt x="669" y="700"/>
                    <a:pt x="669" y="700"/>
                    <a:pt x="669" y="700"/>
                  </a:cubicBezTo>
                  <a:cubicBezTo>
                    <a:pt x="699" y="700"/>
                    <a:pt x="699" y="700"/>
                    <a:pt x="699" y="670"/>
                  </a:cubicBezTo>
                  <a:cubicBezTo>
                    <a:pt x="851" y="548"/>
                    <a:pt x="851" y="305"/>
                    <a:pt x="699"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513950" y="4863575"/>
              <a:ext cx="8375" cy="8400"/>
            </a:xfrm>
            <a:custGeom>
              <a:avLst/>
              <a:gdLst/>
              <a:ahLst/>
              <a:cxnLst/>
              <a:rect l="l" t="t" r="r" b="b"/>
              <a:pathLst>
                <a:path w="335" h="336" extrusionOk="0">
                  <a:moveTo>
                    <a:pt x="274" y="62"/>
                  </a:moveTo>
                  <a:cubicBezTo>
                    <a:pt x="244" y="1"/>
                    <a:pt x="153" y="1"/>
                    <a:pt x="92" y="62"/>
                  </a:cubicBezTo>
                  <a:cubicBezTo>
                    <a:pt x="92" y="62"/>
                    <a:pt x="92" y="62"/>
                    <a:pt x="92" y="92"/>
                  </a:cubicBezTo>
                  <a:cubicBezTo>
                    <a:pt x="92" y="92"/>
                    <a:pt x="61" y="92"/>
                    <a:pt x="61" y="92"/>
                  </a:cubicBezTo>
                  <a:cubicBezTo>
                    <a:pt x="1" y="153"/>
                    <a:pt x="1" y="214"/>
                    <a:pt x="61" y="274"/>
                  </a:cubicBezTo>
                  <a:cubicBezTo>
                    <a:pt x="122" y="335"/>
                    <a:pt x="183" y="335"/>
                    <a:pt x="244" y="274"/>
                  </a:cubicBezTo>
                  <a:cubicBezTo>
                    <a:pt x="244" y="274"/>
                    <a:pt x="244" y="244"/>
                    <a:pt x="244" y="244"/>
                  </a:cubicBezTo>
                  <a:cubicBezTo>
                    <a:pt x="274" y="244"/>
                    <a:pt x="274" y="244"/>
                    <a:pt x="274" y="244"/>
                  </a:cubicBezTo>
                  <a:cubicBezTo>
                    <a:pt x="335" y="183"/>
                    <a:pt x="335" y="9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436450" y="4784550"/>
              <a:ext cx="9900" cy="10675"/>
            </a:xfrm>
            <a:custGeom>
              <a:avLst/>
              <a:gdLst/>
              <a:ahLst/>
              <a:cxnLst/>
              <a:rect l="l" t="t" r="r" b="b"/>
              <a:pathLst>
                <a:path w="396" h="427" extrusionOk="0">
                  <a:moveTo>
                    <a:pt x="335" y="61"/>
                  </a:moveTo>
                  <a:cubicBezTo>
                    <a:pt x="274" y="1"/>
                    <a:pt x="152" y="1"/>
                    <a:pt x="91" y="61"/>
                  </a:cubicBezTo>
                  <a:cubicBezTo>
                    <a:pt x="91" y="61"/>
                    <a:pt x="91" y="92"/>
                    <a:pt x="91" y="92"/>
                  </a:cubicBezTo>
                  <a:cubicBezTo>
                    <a:pt x="91" y="92"/>
                    <a:pt x="61" y="92"/>
                    <a:pt x="61" y="122"/>
                  </a:cubicBezTo>
                  <a:cubicBezTo>
                    <a:pt x="0" y="183"/>
                    <a:pt x="0" y="274"/>
                    <a:pt x="61" y="365"/>
                  </a:cubicBezTo>
                  <a:cubicBezTo>
                    <a:pt x="122" y="426"/>
                    <a:pt x="243" y="426"/>
                    <a:pt x="304" y="365"/>
                  </a:cubicBezTo>
                  <a:cubicBezTo>
                    <a:pt x="304" y="335"/>
                    <a:pt x="304" y="335"/>
                    <a:pt x="304" y="335"/>
                  </a:cubicBezTo>
                  <a:cubicBezTo>
                    <a:pt x="335" y="305"/>
                    <a:pt x="335" y="335"/>
                    <a:pt x="335" y="305"/>
                  </a:cubicBezTo>
                  <a:cubicBezTo>
                    <a:pt x="395" y="244"/>
                    <a:pt x="395"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358175" y="4705525"/>
              <a:ext cx="12950" cy="12950"/>
            </a:xfrm>
            <a:custGeom>
              <a:avLst/>
              <a:gdLst/>
              <a:ahLst/>
              <a:cxnLst/>
              <a:rect l="l" t="t" r="r" b="b"/>
              <a:pathLst>
                <a:path w="518" h="518" extrusionOk="0">
                  <a:moveTo>
                    <a:pt x="426" y="92"/>
                  </a:moveTo>
                  <a:cubicBezTo>
                    <a:pt x="335" y="1"/>
                    <a:pt x="213" y="1"/>
                    <a:pt x="122" y="92"/>
                  </a:cubicBezTo>
                  <a:cubicBezTo>
                    <a:pt x="122" y="92"/>
                    <a:pt x="122" y="92"/>
                    <a:pt x="92" y="92"/>
                  </a:cubicBezTo>
                  <a:cubicBezTo>
                    <a:pt x="92" y="122"/>
                    <a:pt x="92" y="122"/>
                    <a:pt x="92" y="122"/>
                  </a:cubicBezTo>
                  <a:cubicBezTo>
                    <a:pt x="1" y="213"/>
                    <a:pt x="1" y="335"/>
                    <a:pt x="61" y="426"/>
                  </a:cubicBezTo>
                  <a:cubicBezTo>
                    <a:pt x="153" y="517"/>
                    <a:pt x="304" y="517"/>
                    <a:pt x="396" y="426"/>
                  </a:cubicBezTo>
                  <a:cubicBezTo>
                    <a:pt x="396" y="426"/>
                    <a:pt x="396" y="426"/>
                    <a:pt x="396" y="396"/>
                  </a:cubicBezTo>
                  <a:cubicBezTo>
                    <a:pt x="396" y="396"/>
                    <a:pt x="426" y="396"/>
                    <a:pt x="426" y="396"/>
                  </a:cubicBezTo>
                  <a:cubicBezTo>
                    <a:pt x="517" y="305"/>
                    <a:pt x="517" y="153"/>
                    <a:pt x="42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79900" y="4626500"/>
              <a:ext cx="15225" cy="15225"/>
            </a:xfrm>
            <a:custGeom>
              <a:avLst/>
              <a:gdLst/>
              <a:ahLst/>
              <a:cxnLst/>
              <a:rect l="l" t="t" r="r" b="b"/>
              <a:pathLst>
                <a:path w="609" h="609" extrusionOk="0">
                  <a:moveTo>
                    <a:pt x="517" y="92"/>
                  </a:moveTo>
                  <a:cubicBezTo>
                    <a:pt x="396" y="0"/>
                    <a:pt x="244" y="0"/>
                    <a:pt x="153" y="92"/>
                  </a:cubicBezTo>
                  <a:cubicBezTo>
                    <a:pt x="153" y="92"/>
                    <a:pt x="153" y="122"/>
                    <a:pt x="122" y="122"/>
                  </a:cubicBezTo>
                  <a:cubicBezTo>
                    <a:pt x="122" y="122"/>
                    <a:pt x="122" y="122"/>
                    <a:pt x="92" y="122"/>
                  </a:cubicBezTo>
                  <a:cubicBezTo>
                    <a:pt x="1" y="244"/>
                    <a:pt x="1" y="396"/>
                    <a:pt x="92" y="517"/>
                  </a:cubicBezTo>
                  <a:cubicBezTo>
                    <a:pt x="214" y="608"/>
                    <a:pt x="366" y="608"/>
                    <a:pt x="457" y="517"/>
                  </a:cubicBezTo>
                  <a:cubicBezTo>
                    <a:pt x="487" y="487"/>
                    <a:pt x="487" y="487"/>
                    <a:pt x="487" y="487"/>
                  </a:cubicBezTo>
                  <a:cubicBezTo>
                    <a:pt x="487" y="487"/>
                    <a:pt x="517" y="456"/>
                    <a:pt x="517" y="456"/>
                  </a:cubicBezTo>
                  <a:cubicBezTo>
                    <a:pt x="609" y="365"/>
                    <a:pt x="609" y="21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01650" y="4547475"/>
              <a:ext cx="18250" cy="17500"/>
            </a:xfrm>
            <a:custGeom>
              <a:avLst/>
              <a:gdLst/>
              <a:ahLst/>
              <a:cxnLst/>
              <a:rect l="l" t="t" r="r" b="b"/>
              <a:pathLst>
                <a:path w="730" h="700" extrusionOk="0">
                  <a:moveTo>
                    <a:pt x="608" y="122"/>
                  </a:moveTo>
                  <a:cubicBezTo>
                    <a:pt x="486" y="0"/>
                    <a:pt x="304" y="0"/>
                    <a:pt x="182" y="122"/>
                  </a:cubicBezTo>
                  <a:cubicBezTo>
                    <a:pt x="152" y="122"/>
                    <a:pt x="152" y="122"/>
                    <a:pt x="152" y="122"/>
                  </a:cubicBezTo>
                  <a:cubicBezTo>
                    <a:pt x="152" y="152"/>
                    <a:pt x="122" y="152"/>
                    <a:pt x="122" y="152"/>
                  </a:cubicBezTo>
                  <a:cubicBezTo>
                    <a:pt x="0" y="274"/>
                    <a:pt x="0" y="456"/>
                    <a:pt x="122" y="578"/>
                  </a:cubicBezTo>
                  <a:cubicBezTo>
                    <a:pt x="243" y="699"/>
                    <a:pt x="426" y="699"/>
                    <a:pt x="547" y="578"/>
                  </a:cubicBezTo>
                  <a:cubicBezTo>
                    <a:pt x="547" y="578"/>
                    <a:pt x="578" y="578"/>
                    <a:pt x="578" y="547"/>
                  </a:cubicBezTo>
                  <a:cubicBezTo>
                    <a:pt x="578" y="547"/>
                    <a:pt x="578" y="547"/>
                    <a:pt x="608" y="547"/>
                  </a:cubicBezTo>
                  <a:cubicBezTo>
                    <a:pt x="730" y="426"/>
                    <a:pt x="730" y="243"/>
                    <a:pt x="608"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514725" y="4941850"/>
              <a:ext cx="6850" cy="6100"/>
            </a:xfrm>
            <a:custGeom>
              <a:avLst/>
              <a:gdLst/>
              <a:ahLst/>
              <a:cxnLst/>
              <a:rect l="l" t="t" r="r" b="b"/>
              <a:pathLst>
                <a:path w="274" h="244" extrusionOk="0">
                  <a:moveTo>
                    <a:pt x="213" y="31"/>
                  </a:moveTo>
                  <a:cubicBezTo>
                    <a:pt x="182" y="1"/>
                    <a:pt x="122" y="1"/>
                    <a:pt x="61" y="31"/>
                  </a:cubicBezTo>
                  <a:cubicBezTo>
                    <a:pt x="61" y="31"/>
                    <a:pt x="61" y="61"/>
                    <a:pt x="61" y="61"/>
                  </a:cubicBezTo>
                  <a:cubicBezTo>
                    <a:pt x="61" y="61"/>
                    <a:pt x="30" y="61"/>
                    <a:pt x="30" y="61"/>
                  </a:cubicBezTo>
                  <a:cubicBezTo>
                    <a:pt x="30" y="92"/>
                    <a:pt x="30" y="92"/>
                    <a:pt x="0" y="92"/>
                  </a:cubicBezTo>
                  <a:cubicBezTo>
                    <a:pt x="0" y="153"/>
                    <a:pt x="0" y="183"/>
                    <a:pt x="30" y="213"/>
                  </a:cubicBezTo>
                  <a:cubicBezTo>
                    <a:pt x="61" y="244"/>
                    <a:pt x="122" y="244"/>
                    <a:pt x="152" y="244"/>
                  </a:cubicBezTo>
                  <a:cubicBezTo>
                    <a:pt x="152" y="244"/>
                    <a:pt x="182" y="244"/>
                    <a:pt x="182" y="213"/>
                  </a:cubicBezTo>
                  <a:cubicBezTo>
                    <a:pt x="182" y="213"/>
                    <a:pt x="182" y="213"/>
                    <a:pt x="182" y="183"/>
                  </a:cubicBezTo>
                  <a:cubicBezTo>
                    <a:pt x="213" y="183"/>
                    <a:pt x="213" y="183"/>
                    <a:pt x="213" y="183"/>
                  </a:cubicBezTo>
                  <a:cubicBezTo>
                    <a:pt x="274" y="153"/>
                    <a:pt x="274" y="61"/>
                    <a:pt x="21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436450" y="4862825"/>
              <a:ext cx="9150" cy="9150"/>
            </a:xfrm>
            <a:custGeom>
              <a:avLst/>
              <a:gdLst/>
              <a:ahLst/>
              <a:cxnLst/>
              <a:rect l="l" t="t" r="r" b="b"/>
              <a:pathLst>
                <a:path w="366" h="366" extrusionOk="0">
                  <a:moveTo>
                    <a:pt x="304" y="31"/>
                  </a:moveTo>
                  <a:cubicBezTo>
                    <a:pt x="243" y="0"/>
                    <a:pt x="152" y="0"/>
                    <a:pt x="91" y="31"/>
                  </a:cubicBezTo>
                  <a:cubicBezTo>
                    <a:pt x="91" y="61"/>
                    <a:pt x="91" y="61"/>
                    <a:pt x="91" y="61"/>
                  </a:cubicBezTo>
                  <a:cubicBezTo>
                    <a:pt x="61" y="92"/>
                    <a:pt x="61" y="92"/>
                    <a:pt x="61" y="92"/>
                  </a:cubicBezTo>
                  <a:cubicBezTo>
                    <a:pt x="31" y="92"/>
                    <a:pt x="31" y="92"/>
                    <a:pt x="31" y="122"/>
                  </a:cubicBezTo>
                  <a:cubicBezTo>
                    <a:pt x="0" y="183"/>
                    <a:pt x="0" y="244"/>
                    <a:pt x="61" y="304"/>
                  </a:cubicBezTo>
                  <a:cubicBezTo>
                    <a:pt x="91" y="365"/>
                    <a:pt x="183" y="335"/>
                    <a:pt x="243" y="304"/>
                  </a:cubicBezTo>
                  <a:cubicBezTo>
                    <a:pt x="243" y="304"/>
                    <a:pt x="243" y="304"/>
                    <a:pt x="274" y="304"/>
                  </a:cubicBezTo>
                  <a:cubicBezTo>
                    <a:pt x="274" y="304"/>
                    <a:pt x="274" y="274"/>
                    <a:pt x="274" y="274"/>
                  </a:cubicBezTo>
                  <a:cubicBezTo>
                    <a:pt x="274" y="274"/>
                    <a:pt x="304" y="274"/>
                    <a:pt x="304" y="274"/>
                  </a:cubicBezTo>
                  <a:cubicBezTo>
                    <a:pt x="365" y="213"/>
                    <a:pt x="365" y="92"/>
                    <a:pt x="30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358175" y="4783025"/>
              <a:ext cx="11425" cy="12200"/>
            </a:xfrm>
            <a:custGeom>
              <a:avLst/>
              <a:gdLst/>
              <a:ahLst/>
              <a:cxnLst/>
              <a:rect l="l" t="t" r="r" b="b"/>
              <a:pathLst>
                <a:path w="457" h="488" extrusionOk="0">
                  <a:moveTo>
                    <a:pt x="396" y="92"/>
                  </a:moveTo>
                  <a:cubicBezTo>
                    <a:pt x="335" y="31"/>
                    <a:pt x="183" y="1"/>
                    <a:pt x="122" y="92"/>
                  </a:cubicBezTo>
                  <a:cubicBezTo>
                    <a:pt x="122" y="92"/>
                    <a:pt x="122" y="122"/>
                    <a:pt x="92" y="122"/>
                  </a:cubicBezTo>
                  <a:cubicBezTo>
                    <a:pt x="92" y="122"/>
                    <a:pt x="92" y="122"/>
                    <a:pt x="61" y="122"/>
                  </a:cubicBezTo>
                  <a:cubicBezTo>
                    <a:pt x="61" y="153"/>
                    <a:pt x="61" y="153"/>
                    <a:pt x="61" y="153"/>
                  </a:cubicBezTo>
                  <a:cubicBezTo>
                    <a:pt x="1" y="244"/>
                    <a:pt x="1" y="335"/>
                    <a:pt x="92" y="396"/>
                  </a:cubicBezTo>
                  <a:cubicBezTo>
                    <a:pt x="153" y="487"/>
                    <a:pt x="244" y="457"/>
                    <a:pt x="304" y="426"/>
                  </a:cubicBezTo>
                  <a:cubicBezTo>
                    <a:pt x="335" y="426"/>
                    <a:pt x="335" y="426"/>
                    <a:pt x="335" y="396"/>
                  </a:cubicBezTo>
                  <a:cubicBezTo>
                    <a:pt x="365" y="396"/>
                    <a:pt x="365" y="396"/>
                    <a:pt x="365" y="366"/>
                  </a:cubicBezTo>
                  <a:cubicBezTo>
                    <a:pt x="365" y="366"/>
                    <a:pt x="396" y="366"/>
                    <a:pt x="396" y="366"/>
                  </a:cubicBezTo>
                  <a:cubicBezTo>
                    <a:pt x="456" y="305"/>
                    <a:pt x="456" y="183"/>
                    <a:pt x="39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279900" y="4704000"/>
              <a:ext cx="14475" cy="14475"/>
            </a:xfrm>
            <a:custGeom>
              <a:avLst/>
              <a:gdLst/>
              <a:ahLst/>
              <a:cxnLst/>
              <a:rect l="l" t="t" r="r" b="b"/>
              <a:pathLst>
                <a:path w="579" h="579" extrusionOk="0">
                  <a:moveTo>
                    <a:pt x="487" y="92"/>
                  </a:moveTo>
                  <a:cubicBezTo>
                    <a:pt x="396" y="1"/>
                    <a:pt x="244" y="1"/>
                    <a:pt x="153" y="92"/>
                  </a:cubicBezTo>
                  <a:cubicBezTo>
                    <a:pt x="122" y="122"/>
                    <a:pt x="122" y="122"/>
                    <a:pt x="122" y="122"/>
                  </a:cubicBezTo>
                  <a:cubicBezTo>
                    <a:pt x="122" y="122"/>
                    <a:pt x="92" y="122"/>
                    <a:pt x="92" y="153"/>
                  </a:cubicBezTo>
                  <a:cubicBezTo>
                    <a:pt x="92" y="153"/>
                    <a:pt x="92" y="153"/>
                    <a:pt x="92" y="183"/>
                  </a:cubicBezTo>
                  <a:cubicBezTo>
                    <a:pt x="1" y="274"/>
                    <a:pt x="1" y="396"/>
                    <a:pt x="92" y="487"/>
                  </a:cubicBezTo>
                  <a:cubicBezTo>
                    <a:pt x="183" y="578"/>
                    <a:pt x="305" y="578"/>
                    <a:pt x="396" y="487"/>
                  </a:cubicBezTo>
                  <a:cubicBezTo>
                    <a:pt x="426" y="487"/>
                    <a:pt x="426" y="487"/>
                    <a:pt x="426" y="487"/>
                  </a:cubicBezTo>
                  <a:cubicBezTo>
                    <a:pt x="426" y="487"/>
                    <a:pt x="457" y="457"/>
                    <a:pt x="457" y="457"/>
                  </a:cubicBezTo>
                  <a:cubicBezTo>
                    <a:pt x="457" y="457"/>
                    <a:pt x="457" y="457"/>
                    <a:pt x="487" y="426"/>
                  </a:cubicBezTo>
                  <a:cubicBezTo>
                    <a:pt x="578" y="335"/>
                    <a:pt x="578" y="183"/>
                    <a:pt x="48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202400" y="4624975"/>
              <a:ext cx="15975" cy="16750"/>
            </a:xfrm>
            <a:custGeom>
              <a:avLst/>
              <a:gdLst/>
              <a:ahLst/>
              <a:cxnLst/>
              <a:rect l="l" t="t" r="r" b="b"/>
              <a:pathLst>
                <a:path w="639" h="670" extrusionOk="0">
                  <a:moveTo>
                    <a:pt x="517" y="122"/>
                  </a:moveTo>
                  <a:cubicBezTo>
                    <a:pt x="426" y="1"/>
                    <a:pt x="244" y="1"/>
                    <a:pt x="122" y="122"/>
                  </a:cubicBezTo>
                  <a:cubicBezTo>
                    <a:pt x="122" y="122"/>
                    <a:pt x="122" y="122"/>
                    <a:pt x="122" y="153"/>
                  </a:cubicBezTo>
                  <a:cubicBezTo>
                    <a:pt x="122" y="153"/>
                    <a:pt x="92" y="153"/>
                    <a:pt x="92" y="153"/>
                  </a:cubicBezTo>
                  <a:cubicBezTo>
                    <a:pt x="92" y="183"/>
                    <a:pt x="92" y="183"/>
                    <a:pt x="92" y="183"/>
                  </a:cubicBezTo>
                  <a:cubicBezTo>
                    <a:pt x="0" y="305"/>
                    <a:pt x="0" y="457"/>
                    <a:pt x="92" y="548"/>
                  </a:cubicBezTo>
                  <a:cubicBezTo>
                    <a:pt x="183" y="669"/>
                    <a:pt x="365" y="669"/>
                    <a:pt x="456" y="578"/>
                  </a:cubicBezTo>
                  <a:cubicBezTo>
                    <a:pt x="456" y="578"/>
                    <a:pt x="487" y="578"/>
                    <a:pt x="487" y="548"/>
                  </a:cubicBezTo>
                  <a:cubicBezTo>
                    <a:pt x="487" y="548"/>
                    <a:pt x="487" y="548"/>
                    <a:pt x="517" y="548"/>
                  </a:cubicBezTo>
                  <a:cubicBezTo>
                    <a:pt x="517" y="517"/>
                    <a:pt x="517" y="517"/>
                    <a:pt x="517" y="517"/>
                  </a:cubicBezTo>
                  <a:cubicBezTo>
                    <a:pt x="639" y="396"/>
                    <a:pt x="639" y="244"/>
                    <a:pt x="517"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436450" y="4940325"/>
              <a:ext cx="8375" cy="8400"/>
            </a:xfrm>
            <a:custGeom>
              <a:avLst/>
              <a:gdLst/>
              <a:ahLst/>
              <a:cxnLst/>
              <a:rect l="l" t="t" r="r" b="b"/>
              <a:pathLst>
                <a:path w="335" h="336" extrusionOk="0">
                  <a:moveTo>
                    <a:pt x="274" y="62"/>
                  </a:moveTo>
                  <a:cubicBezTo>
                    <a:pt x="213" y="1"/>
                    <a:pt x="152" y="1"/>
                    <a:pt x="91" y="62"/>
                  </a:cubicBezTo>
                  <a:cubicBezTo>
                    <a:pt x="91" y="62"/>
                    <a:pt x="91" y="62"/>
                    <a:pt x="91" y="92"/>
                  </a:cubicBezTo>
                  <a:cubicBezTo>
                    <a:pt x="61" y="92"/>
                    <a:pt x="61" y="92"/>
                    <a:pt x="61" y="92"/>
                  </a:cubicBezTo>
                  <a:cubicBezTo>
                    <a:pt x="0" y="153"/>
                    <a:pt x="0" y="214"/>
                    <a:pt x="61" y="274"/>
                  </a:cubicBezTo>
                  <a:cubicBezTo>
                    <a:pt x="91" y="335"/>
                    <a:pt x="183" y="335"/>
                    <a:pt x="243" y="274"/>
                  </a:cubicBezTo>
                  <a:cubicBezTo>
                    <a:pt x="243" y="274"/>
                    <a:pt x="243" y="244"/>
                    <a:pt x="243" y="244"/>
                  </a:cubicBezTo>
                  <a:cubicBezTo>
                    <a:pt x="243" y="244"/>
                    <a:pt x="274" y="244"/>
                    <a:pt x="274" y="244"/>
                  </a:cubicBezTo>
                  <a:cubicBezTo>
                    <a:pt x="335" y="183"/>
                    <a:pt x="335" y="92"/>
                    <a:pt x="274"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358175" y="4861300"/>
              <a:ext cx="10675" cy="10675"/>
            </a:xfrm>
            <a:custGeom>
              <a:avLst/>
              <a:gdLst/>
              <a:ahLst/>
              <a:cxnLst/>
              <a:rect l="l" t="t" r="r" b="b"/>
              <a:pathLst>
                <a:path w="427" h="427" extrusionOk="0">
                  <a:moveTo>
                    <a:pt x="365" y="61"/>
                  </a:moveTo>
                  <a:cubicBezTo>
                    <a:pt x="304" y="1"/>
                    <a:pt x="183" y="1"/>
                    <a:pt x="122" y="61"/>
                  </a:cubicBezTo>
                  <a:cubicBezTo>
                    <a:pt x="122" y="61"/>
                    <a:pt x="122" y="92"/>
                    <a:pt x="92" y="92"/>
                  </a:cubicBezTo>
                  <a:cubicBezTo>
                    <a:pt x="92" y="92"/>
                    <a:pt x="92" y="92"/>
                    <a:pt x="61" y="122"/>
                  </a:cubicBezTo>
                  <a:cubicBezTo>
                    <a:pt x="1" y="183"/>
                    <a:pt x="1" y="274"/>
                    <a:pt x="61" y="365"/>
                  </a:cubicBezTo>
                  <a:cubicBezTo>
                    <a:pt x="153" y="426"/>
                    <a:pt x="244" y="426"/>
                    <a:pt x="304" y="365"/>
                  </a:cubicBezTo>
                  <a:cubicBezTo>
                    <a:pt x="335" y="335"/>
                    <a:pt x="335" y="335"/>
                    <a:pt x="335" y="335"/>
                  </a:cubicBezTo>
                  <a:cubicBezTo>
                    <a:pt x="335" y="305"/>
                    <a:pt x="365" y="335"/>
                    <a:pt x="365" y="305"/>
                  </a:cubicBezTo>
                  <a:cubicBezTo>
                    <a:pt x="426" y="244"/>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279900" y="4782275"/>
              <a:ext cx="12950" cy="12950"/>
            </a:xfrm>
            <a:custGeom>
              <a:avLst/>
              <a:gdLst/>
              <a:ahLst/>
              <a:cxnLst/>
              <a:rect l="l" t="t" r="r" b="b"/>
              <a:pathLst>
                <a:path w="518" h="518" extrusionOk="0">
                  <a:moveTo>
                    <a:pt x="457" y="92"/>
                  </a:moveTo>
                  <a:cubicBezTo>
                    <a:pt x="366" y="0"/>
                    <a:pt x="214" y="0"/>
                    <a:pt x="153" y="92"/>
                  </a:cubicBezTo>
                  <a:cubicBezTo>
                    <a:pt x="122" y="92"/>
                    <a:pt x="122" y="92"/>
                    <a:pt x="122" y="92"/>
                  </a:cubicBezTo>
                  <a:cubicBezTo>
                    <a:pt x="122" y="122"/>
                    <a:pt x="92" y="122"/>
                    <a:pt x="92" y="122"/>
                  </a:cubicBezTo>
                  <a:cubicBezTo>
                    <a:pt x="1" y="213"/>
                    <a:pt x="1" y="335"/>
                    <a:pt x="92" y="426"/>
                  </a:cubicBezTo>
                  <a:cubicBezTo>
                    <a:pt x="183" y="517"/>
                    <a:pt x="305" y="517"/>
                    <a:pt x="396" y="426"/>
                  </a:cubicBezTo>
                  <a:cubicBezTo>
                    <a:pt x="426" y="426"/>
                    <a:pt x="426" y="426"/>
                    <a:pt x="426" y="396"/>
                  </a:cubicBezTo>
                  <a:cubicBezTo>
                    <a:pt x="426" y="396"/>
                    <a:pt x="426" y="396"/>
                    <a:pt x="457" y="396"/>
                  </a:cubicBezTo>
                  <a:cubicBezTo>
                    <a:pt x="517" y="304"/>
                    <a:pt x="517" y="152"/>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202400" y="4703250"/>
              <a:ext cx="15225" cy="15225"/>
            </a:xfrm>
            <a:custGeom>
              <a:avLst/>
              <a:gdLst/>
              <a:ahLst/>
              <a:cxnLst/>
              <a:rect l="l" t="t" r="r" b="b"/>
              <a:pathLst>
                <a:path w="609" h="609" extrusionOk="0">
                  <a:moveTo>
                    <a:pt x="517" y="92"/>
                  </a:moveTo>
                  <a:cubicBezTo>
                    <a:pt x="396" y="0"/>
                    <a:pt x="244" y="0"/>
                    <a:pt x="122" y="92"/>
                  </a:cubicBezTo>
                  <a:cubicBezTo>
                    <a:pt x="122" y="92"/>
                    <a:pt x="122" y="122"/>
                    <a:pt x="122" y="122"/>
                  </a:cubicBezTo>
                  <a:cubicBezTo>
                    <a:pt x="122" y="122"/>
                    <a:pt x="92" y="122"/>
                    <a:pt x="92" y="152"/>
                  </a:cubicBezTo>
                  <a:cubicBezTo>
                    <a:pt x="0" y="244"/>
                    <a:pt x="0" y="396"/>
                    <a:pt x="92" y="517"/>
                  </a:cubicBezTo>
                  <a:cubicBezTo>
                    <a:pt x="183" y="608"/>
                    <a:pt x="365" y="608"/>
                    <a:pt x="456" y="517"/>
                  </a:cubicBezTo>
                  <a:cubicBezTo>
                    <a:pt x="456" y="487"/>
                    <a:pt x="456" y="487"/>
                    <a:pt x="487" y="487"/>
                  </a:cubicBezTo>
                  <a:cubicBezTo>
                    <a:pt x="487" y="487"/>
                    <a:pt x="487" y="487"/>
                    <a:pt x="487" y="456"/>
                  </a:cubicBezTo>
                  <a:cubicBezTo>
                    <a:pt x="608" y="365"/>
                    <a:pt x="608" y="183"/>
                    <a:pt x="51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436450" y="5018600"/>
              <a:ext cx="6850" cy="6875"/>
            </a:xfrm>
            <a:custGeom>
              <a:avLst/>
              <a:gdLst/>
              <a:ahLst/>
              <a:cxnLst/>
              <a:rect l="l" t="t" r="r" b="b"/>
              <a:pathLst>
                <a:path w="274" h="275" extrusionOk="0">
                  <a:moveTo>
                    <a:pt x="243" y="31"/>
                  </a:moveTo>
                  <a:cubicBezTo>
                    <a:pt x="213" y="1"/>
                    <a:pt x="122" y="1"/>
                    <a:pt x="91" y="31"/>
                  </a:cubicBezTo>
                  <a:cubicBezTo>
                    <a:pt x="91" y="31"/>
                    <a:pt x="91" y="61"/>
                    <a:pt x="91" y="61"/>
                  </a:cubicBezTo>
                  <a:cubicBezTo>
                    <a:pt x="61" y="61"/>
                    <a:pt x="61" y="61"/>
                    <a:pt x="61" y="61"/>
                  </a:cubicBezTo>
                  <a:cubicBezTo>
                    <a:pt x="0" y="122"/>
                    <a:pt x="0" y="183"/>
                    <a:pt x="31" y="213"/>
                  </a:cubicBezTo>
                  <a:cubicBezTo>
                    <a:pt x="91" y="274"/>
                    <a:pt x="152" y="274"/>
                    <a:pt x="183" y="213"/>
                  </a:cubicBezTo>
                  <a:cubicBezTo>
                    <a:pt x="213" y="213"/>
                    <a:pt x="213" y="213"/>
                    <a:pt x="213" y="183"/>
                  </a:cubicBezTo>
                  <a:cubicBezTo>
                    <a:pt x="213" y="183"/>
                    <a:pt x="243" y="183"/>
                    <a:pt x="243" y="183"/>
                  </a:cubicBezTo>
                  <a:cubicBezTo>
                    <a:pt x="274" y="153"/>
                    <a:pt x="274" y="61"/>
                    <a:pt x="243"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358175" y="4938800"/>
              <a:ext cx="9900" cy="9925"/>
            </a:xfrm>
            <a:custGeom>
              <a:avLst/>
              <a:gdLst/>
              <a:ahLst/>
              <a:cxnLst/>
              <a:rect l="l" t="t" r="r" b="b"/>
              <a:pathLst>
                <a:path w="396" h="397" extrusionOk="0">
                  <a:moveTo>
                    <a:pt x="335" y="62"/>
                  </a:moveTo>
                  <a:cubicBezTo>
                    <a:pt x="274" y="31"/>
                    <a:pt x="183" y="1"/>
                    <a:pt x="122" y="62"/>
                  </a:cubicBezTo>
                  <a:cubicBezTo>
                    <a:pt x="92" y="92"/>
                    <a:pt x="122" y="92"/>
                    <a:pt x="92" y="92"/>
                  </a:cubicBezTo>
                  <a:cubicBezTo>
                    <a:pt x="92" y="123"/>
                    <a:pt x="92" y="123"/>
                    <a:pt x="61" y="123"/>
                  </a:cubicBezTo>
                  <a:cubicBezTo>
                    <a:pt x="1" y="183"/>
                    <a:pt x="1" y="275"/>
                    <a:pt x="61" y="335"/>
                  </a:cubicBezTo>
                  <a:cubicBezTo>
                    <a:pt x="122" y="396"/>
                    <a:pt x="213" y="396"/>
                    <a:pt x="274" y="335"/>
                  </a:cubicBezTo>
                  <a:cubicBezTo>
                    <a:pt x="304" y="335"/>
                    <a:pt x="304" y="305"/>
                    <a:pt x="304" y="305"/>
                  </a:cubicBezTo>
                  <a:cubicBezTo>
                    <a:pt x="304" y="305"/>
                    <a:pt x="335" y="305"/>
                    <a:pt x="335" y="275"/>
                  </a:cubicBezTo>
                  <a:cubicBezTo>
                    <a:pt x="396" y="214"/>
                    <a:pt x="396" y="123"/>
                    <a:pt x="335"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
            <p:cNvSpPr/>
            <p:nvPr/>
          </p:nvSpPr>
          <p:spPr>
            <a:xfrm>
              <a:off x="280675" y="4859775"/>
              <a:ext cx="11425" cy="12200"/>
            </a:xfrm>
            <a:custGeom>
              <a:avLst/>
              <a:gdLst/>
              <a:ahLst/>
              <a:cxnLst/>
              <a:rect l="l" t="t" r="r" b="b"/>
              <a:pathLst>
                <a:path w="457" h="488" extrusionOk="0">
                  <a:moveTo>
                    <a:pt x="395" y="92"/>
                  </a:moveTo>
                  <a:cubicBezTo>
                    <a:pt x="304" y="31"/>
                    <a:pt x="183" y="1"/>
                    <a:pt x="122" y="92"/>
                  </a:cubicBezTo>
                  <a:cubicBezTo>
                    <a:pt x="91" y="92"/>
                    <a:pt x="91" y="122"/>
                    <a:pt x="91" y="122"/>
                  </a:cubicBezTo>
                  <a:cubicBezTo>
                    <a:pt x="91" y="122"/>
                    <a:pt x="61" y="122"/>
                    <a:pt x="61" y="122"/>
                  </a:cubicBezTo>
                  <a:cubicBezTo>
                    <a:pt x="0" y="214"/>
                    <a:pt x="0" y="335"/>
                    <a:pt x="61" y="396"/>
                  </a:cubicBezTo>
                  <a:cubicBezTo>
                    <a:pt x="152" y="487"/>
                    <a:pt x="274" y="487"/>
                    <a:pt x="335" y="396"/>
                  </a:cubicBezTo>
                  <a:cubicBezTo>
                    <a:pt x="335" y="396"/>
                    <a:pt x="335" y="396"/>
                    <a:pt x="365" y="366"/>
                  </a:cubicBezTo>
                  <a:cubicBezTo>
                    <a:pt x="365" y="366"/>
                    <a:pt x="365" y="366"/>
                    <a:pt x="395" y="366"/>
                  </a:cubicBezTo>
                  <a:cubicBezTo>
                    <a:pt x="456" y="274"/>
                    <a:pt x="456" y="183"/>
                    <a:pt x="39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
            <p:cNvSpPr/>
            <p:nvPr/>
          </p:nvSpPr>
          <p:spPr>
            <a:xfrm>
              <a:off x="202400" y="4780750"/>
              <a:ext cx="13700" cy="14475"/>
            </a:xfrm>
            <a:custGeom>
              <a:avLst/>
              <a:gdLst/>
              <a:ahLst/>
              <a:cxnLst/>
              <a:rect l="l" t="t" r="r" b="b"/>
              <a:pathLst>
                <a:path w="548" h="579" extrusionOk="0">
                  <a:moveTo>
                    <a:pt x="456" y="92"/>
                  </a:moveTo>
                  <a:cubicBezTo>
                    <a:pt x="365" y="1"/>
                    <a:pt x="213" y="1"/>
                    <a:pt x="122" y="92"/>
                  </a:cubicBezTo>
                  <a:cubicBezTo>
                    <a:pt x="122" y="92"/>
                    <a:pt x="122" y="122"/>
                    <a:pt x="122" y="122"/>
                  </a:cubicBezTo>
                  <a:cubicBezTo>
                    <a:pt x="122" y="122"/>
                    <a:pt x="92" y="122"/>
                    <a:pt x="92" y="153"/>
                  </a:cubicBezTo>
                  <a:cubicBezTo>
                    <a:pt x="0" y="244"/>
                    <a:pt x="0" y="396"/>
                    <a:pt x="92" y="487"/>
                  </a:cubicBezTo>
                  <a:cubicBezTo>
                    <a:pt x="183" y="578"/>
                    <a:pt x="335" y="578"/>
                    <a:pt x="426" y="487"/>
                  </a:cubicBezTo>
                  <a:cubicBezTo>
                    <a:pt x="426" y="457"/>
                    <a:pt x="426" y="457"/>
                    <a:pt x="456" y="457"/>
                  </a:cubicBezTo>
                  <a:cubicBezTo>
                    <a:pt x="456" y="457"/>
                    <a:pt x="456" y="457"/>
                    <a:pt x="456" y="426"/>
                  </a:cubicBezTo>
                  <a:cubicBezTo>
                    <a:pt x="548" y="335"/>
                    <a:pt x="548" y="183"/>
                    <a:pt x="456"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282175" y="5093075"/>
              <a:ext cx="8400" cy="7625"/>
            </a:xfrm>
            <a:custGeom>
              <a:avLst/>
              <a:gdLst/>
              <a:ahLst/>
              <a:cxnLst/>
              <a:rect l="l" t="t" r="r" b="b"/>
              <a:pathLst>
                <a:path w="336" h="305" extrusionOk="0">
                  <a:moveTo>
                    <a:pt x="275" y="31"/>
                  </a:moveTo>
                  <a:cubicBezTo>
                    <a:pt x="214" y="0"/>
                    <a:pt x="153" y="0"/>
                    <a:pt x="92" y="31"/>
                  </a:cubicBezTo>
                  <a:cubicBezTo>
                    <a:pt x="92" y="31"/>
                    <a:pt x="92" y="61"/>
                    <a:pt x="62" y="61"/>
                  </a:cubicBezTo>
                  <a:cubicBezTo>
                    <a:pt x="62" y="61"/>
                    <a:pt x="62" y="61"/>
                    <a:pt x="31" y="91"/>
                  </a:cubicBezTo>
                  <a:cubicBezTo>
                    <a:pt x="1" y="122"/>
                    <a:pt x="1" y="213"/>
                    <a:pt x="31" y="274"/>
                  </a:cubicBezTo>
                  <a:cubicBezTo>
                    <a:pt x="92" y="304"/>
                    <a:pt x="183" y="304"/>
                    <a:pt x="214" y="274"/>
                  </a:cubicBezTo>
                  <a:cubicBezTo>
                    <a:pt x="244" y="243"/>
                    <a:pt x="244" y="243"/>
                    <a:pt x="244" y="243"/>
                  </a:cubicBezTo>
                  <a:cubicBezTo>
                    <a:pt x="244" y="243"/>
                    <a:pt x="275" y="243"/>
                    <a:pt x="275" y="213"/>
                  </a:cubicBezTo>
                  <a:cubicBezTo>
                    <a:pt x="335" y="183"/>
                    <a:pt x="335" y="91"/>
                    <a:pt x="275"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359700" y="5016325"/>
              <a:ext cx="8375" cy="7625"/>
            </a:xfrm>
            <a:custGeom>
              <a:avLst/>
              <a:gdLst/>
              <a:ahLst/>
              <a:cxnLst/>
              <a:rect l="l" t="t" r="r" b="b"/>
              <a:pathLst>
                <a:path w="335" h="305" extrusionOk="0">
                  <a:moveTo>
                    <a:pt x="274" y="31"/>
                  </a:moveTo>
                  <a:cubicBezTo>
                    <a:pt x="213" y="0"/>
                    <a:pt x="152" y="0"/>
                    <a:pt x="92" y="31"/>
                  </a:cubicBezTo>
                  <a:cubicBezTo>
                    <a:pt x="92" y="61"/>
                    <a:pt x="92" y="61"/>
                    <a:pt x="92" y="61"/>
                  </a:cubicBezTo>
                  <a:cubicBezTo>
                    <a:pt x="61" y="61"/>
                    <a:pt x="61" y="61"/>
                    <a:pt x="61" y="92"/>
                  </a:cubicBezTo>
                  <a:cubicBezTo>
                    <a:pt x="0" y="122"/>
                    <a:pt x="0" y="213"/>
                    <a:pt x="61" y="274"/>
                  </a:cubicBezTo>
                  <a:cubicBezTo>
                    <a:pt x="92" y="304"/>
                    <a:pt x="183" y="304"/>
                    <a:pt x="243" y="274"/>
                  </a:cubicBezTo>
                  <a:cubicBezTo>
                    <a:pt x="243" y="274"/>
                    <a:pt x="243" y="244"/>
                    <a:pt x="243" y="244"/>
                  </a:cubicBezTo>
                  <a:cubicBezTo>
                    <a:pt x="243" y="244"/>
                    <a:pt x="274" y="244"/>
                    <a:pt x="274" y="213"/>
                  </a:cubicBezTo>
                  <a:cubicBezTo>
                    <a:pt x="335" y="183"/>
                    <a:pt x="335" y="92"/>
                    <a:pt x="27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203925" y="5014050"/>
              <a:ext cx="10650" cy="9900"/>
            </a:xfrm>
            <a:custGeom>
              <a:avLst/>
              <a:gdLst/>
              <a:ahLst/>
              <a:cxnLst/>
              <a:rect l="l" t="t" r="r" b="b"/>
              <a:pathLst>
                <a:path w="426" h="396" extrusionOk="0">
                  <a:moveTo>
                    <a:pt x="365" y="61"/>
                  </a:moveTo>
                  <a:cubicBezTo>
                    <a:pt x="304" y="0"/>
                    <a:pt x="183" y="0"/>
                    <a:pt x="122" y="61"/>
                  </a:cubicBezTo>
                  <a:cubicBezTo>
                    <a:pt x="91" y="61"/>
                    <a:pt x="122" y="61"/>
                    <a:pt x="91" y="91"/>
                  </a:cubicBezTo>
                  <a:cubicBezTo>
                    <a:pt x="91" y="91"/>
                    <a:pt x="91" y="91"/>
                    <a:pt x="61" y="91"/>
                  </a:cubicBezTo>
                  <a:cubicBezTo>
                    <a:pt x="0" y="152"/>
                    <a:pt x="0" y="274"/>
                    <a:pt x="61" y="335"/>
                  </a:cubicBezTo>
                  <a:cubicBezTo>
                    <a:pt x="122" y="395"/>
                    <a:pt x="243" y="395"/>
                    <a:pt x="304" y="335"/>
                  </a:cubicBezTo>
                  <a:cubicBezTo>
                    <a:pt x="335" y="335"/>
                    <a:pt x="304" y="304"/>
                    <a:pt x="335" y="304"/>
                  </a:cubicBezTo>
                  <a:cubicBezTo>
                    <a:pt x="335" y="304"/>
                    <a:pt x="335" y="304"/>
                    <a:pt x="365" y="304"/>
                  </a:cubicBezTo>
                  <a:cubicBezTo>
                    <a:pt x="426" y="243"/>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281425" y="4937300"/>
              <a:ext cx="10675" cy="9900"/>
            </a:xfrm>
            <a:custGeom>
              <a:avLst/>
              <a:gdLst/>
              <a:ahLst/>
              <a:cxnLst/>
              <a:rect l="l" t="t" r="r" b="b"/>
              <a:pathLst>
                <a:path w="427" h="396" extrusionOk="0">
                  <a:moveTo>
                    <a:pt x="365" y="61"/>
                  </a:moveTo>
                  <a:cubicBezTo>
                    <a:pt x="305" y="0"/>
                    <a:pt x="183" y="0"/>
                    <a:pt x="122" y="61"/>
                  </a:cubicBezTo>
                  <a:cubicBezTo>
                    <a:pt x="122" y="61"/>
                    <a:pt x="122" y="91"/>
                    <a:pt x="122" y="91"/>
                  </a:cubicBezTo>
                  <a:cubicBezTo>
                    <a:pt x="92" y="91"/>
                    <a:pt x="92" y="91"/>
                    <a:pt x="92" y="91"/>
                  </a:cubicBezTo>
                  <a:cubicBezTo>
                    <a:pt x="1" y="152"/>
                    <a:pt x="1" y="274"/>
                    <a:pt x="61" y="335"/>
                  </a:cubicBezTo>
                  <a:cubicBezTo>
                    <a:pt x="153" y="395"/>
                    <a:pt x="244" y="395"/>
                    <a:pt x="335" y="335"/>
                  </a:cubicBezTo>
                  <a:cubicBezTo>
                    <a:pt x="335" y="335"/>
                    <a:pt x="335" y="335"/>
                    <a:pt x="335" y="304"/>
                  </a:cubicBezTo>
                  <a:cubicBezTo>
                    <a:pt x="335" y="304"/>
                    <a:pt x="365" y="304"/>
                    <a:pt x="365" y="304"/>
                  </a:cubicBezTo>
                  <a:cubicBezTo>
                    <a:pt x="426" y="243"/>
                    <a:pt x="426" y="122"/>
                    <a:pt x="36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203150" y="4857500"/>
              <a:ext cx="13700" cy="13700"/>
            </a:xfrm>
            <a:custGeom>
              <a:avLst/>
              <a:gdLst/>
              <a:ahLst/>
              <a:cxnLst/>
              <a:rect l="l" t="t" r="r" b="b"/>
              <a:pathLst>
                <a:path w="548" h="548" extrusionOk="0">
                  <a:moveTo>
                    <a:pt x="457" y="92"/>
                  </a:moveTo>
                  <a:cubicBezTo>
                    <a:pt x="366" y="1"/>
                    <a:pt x="244" y="1"/>
                    <a:pt x="153" y="92"/>
                  </a:cubicBezTo>
                  <a:cubicBezTo>
                    <a:pt x="122" y="92"/>
                    <a:pt x="122" y="122"/>
                    <a:pt x="122" y="122"/>
                  </a:cubicBezTo>
                  <a:cubicBezTo>
                    <a:pt x="122" y="122"/>
                    <a:pt x="122" y="122"/>
                    <a:pt x="92" y="153"/>
                  </a:cubicBezTo>
                  <a:cubicBezTo>
                    <a:pt x="1" y="213"/>
                    <a:pt x="1" y="365"/>
                    <a:pt x="92" y="457"/>
                  </a:cubicBezTo>
                  <a:cubicBezTo>
                    <a:pt x="183" y="517"/>
                    <a:pt x="335" y="548"/>
                    <a:pt x="396" y="457"/>
                  </a:cubicBezTo>
                  <a:cubicBezTo>
                    <a:pt x="426" y="457"/>
                    <a:pt x="426" y="426"/>
                    <a:pt x="426" y="426"/>
                  </a:cubicBezTo>
                  <a:cubicBezTo>
                    <a:pt x="426" y="426"/>
                    <a:pt x="426" y="426"/>
                    <a:pt x="457" y="396"/>
                  </a:cubicBezTo>
                  <a:cubicBezTo>
                    <a:pt x="548" y="335"/>
                    <a:pt x="548" y="183"/>
                    <a:pt x="457"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359700" y="5093825"/>
              <a:ext cx="6850" cy="6875"/>
            </a:xfrm>
            <a:custGeom>
              <a:avLst/>
              <a:gdLst/>
              <a:ahLst/>
              <a:cxnLst/>
              <a:rect l="l" t="t" r="r" b="b"/>
              <a:pathLst>
                <a:path w="274" h="275" extrusionOk="0">
                  <a:moveTo>
                    <a:pt x="243" y="61"/>
                  </a:moveTo>
                  <a:cubicBezTo>
                    <a:pt x="213" y="1"/>
                    <a:pt x="122" y="1"/>
                    <a:pt x="92" y="61"/>
                  </a:cubicBezTo>
                  <a:cubicBezTo>
                    <a:pt x="92" y="61"/>
                    <a:pt x="92" y="61"/>
                    <a:pt x="92" y="92"/>
                  </a:cubicBezTo>
                  <a:cubicBezTo>
                    <a:pt x="61" y="92"/>
                    <a:pt x="61" y="92"/>
                    <a:pt x="61" y="92"/>
                  </a:cubicBezTo>
                  <a:cubicBezTo>
                    <a:pt x="0" y="122"/>
                    <a:pt x="0" y="213"/>
                    <a:pt x="61" y="244"/>
                  </a:cubicBezTo>
                  <a:cubicBezTo>
                    <a:pt x="92" y="274"/>
                    <a:pt x="152" y="274"/>
                    <a:pt x="213" y="244"/>
                  </a:cubicBezTo>
                  <a:cubicBezTo>
                    <a:pt x="213" y="244"/>
                    <a:pt x="213" y="213"/>
                    <a:pt x="213" y="213"/>
                  </a:cubicBezTo>
                  <a:cubicBezTo>
                    <a:pt x="213" y="213"/>
                    <a:pt x="243" y="213"/>
                    <a:pt x="243" y="213"/>
                  </a:cubicBezTo>
                  <a:cubicBezTo>
                    <a:pt x="274" y="153"/>
                    <a:pt x="274" y="92"/>
                    <a:pt x="24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282175" y="5170575"/>
              <a:ext cx="6875" cy="6875"/>
            </a:xfrm>
            <a:custGeom>
              <a:avLst/>
              <a:gdLst/>
              <a:ahLst/>
              <a:cxnLst/>
              <a:rect l="l" t="t" r="r" b="b"/>
              <a:pathLst>
                <a:path w="275" h="275" extrusionOk="0">
                  <a:moveTo>
                    <a:pt x="244" y="31"/>
                  </a:moveTo>
                  <a:cubicBezTo>
                    <a:pt x="183" y="1"/>
                    <a:pt x="123" y="1"/>
                    <a:pt x="92" y="61"/>
                  </a:cubicBezTo>
                  <a:cubicBezTo>
                    <a:pt x="62" y="61"/>
                    <a:pt x="62" y="61"/>
                    <a:pt x="62" y="92"/>
                  </a:cubicBezTo>
                  <a:cubicBezTo>
                    <a:pt x="62" y="92"/>
                    <a:pt x="62" y="92"/>
                    <a:pt x="31" y="92"/>
                  </a:cubicBezTo>
                  <a:cubicBezTo>
                    <a:pt x="1" y="122"/>
                    <a:pt x="1" y="213"/>
                    <a:pt x="31" y="244"/>
                  </a:cubicBezTo>
                  <a:cubicBezTo>
                    <a:pt x="92" y="274"/>
                    <a:pt x="153" y="274"/>
                    <a:pt x="183" y="244"/>
                  </a:cubicBezTo>
                  <a:cubicBezTo>
                    <a:pt x="214" y="244"/>
                    <a:pt x="214" y="213"/>
                    <a:pt x="214" y="213"/>
                  </a:cubicBezTo>
                  <a:cubicBezTo>
                    <a:pt x="214" y="213"/>
                    <a:pt x="214" y="213"/>
                    <a:pt x="244" y="213"/>
                  </a:cubicBezTo>
                  <a:cubicBezTo>
                    <a:pt x="275" y="153"/>
                    <a:pt x="275" y="92"/>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281425" y="5014800"/>
              <a:ext cx="9900" cy="9150"/>
            </a:xfrm>
            <a:custGeom>
              <a:avLst/>
              <a:gdLst/>
              <a:ahLst/>
              <a:cxnLst/>
              <a:rect l="l" t="t" r="r" b="b"/>
              <a:pathLst>
                <a:path w="396" h="366" extrusionOk="0">
                  <a:moveTo>
                    <a:pt x="335" y="61"/>
                  </a:moveTo>
                  <a:cubicBezTo>
                    <a:pt x="274" y="1"/>
                    <a:pt x="183" y="1"/>
                    <a:pt x="122" y="61"/>
                  </a:cubicBezTo>
                  <a:cubicBezTo>
                    <a:pt x="122" y="61"/>
                    <a:pt x="122" y="92"/>
                    <a:pt x="92" y="92"/>
                  </a:cubicBezTo>
                  <a:cubicBezTo>
                    <a:pt x="92" y="92"/>
                    <a:pt x="92" y="92"/>
                    <a:pt x="61" y="92"/>
                  </a:cubicBezTo>
                  <a:cubicBezTo>
                    <a:pt x="1" y="153"/>
                    <a:pt x="31" y="244"/>
                    <a:pt x="92" y="305"/>
                  </a:cubicBezTo>
                  <a:cubicBezTo>
                    <a:pt x="122" y="365"/>
                    <a:pt x="213" y="365"/>
                    <a:pt x="274" y="305"/>
                  </a:cubicBezTo>
                  <a:cubicBezTo>
                    <a:pt x="305" y="305"/>
                    <a:pt x="305" y="305"/>
                    <a:pt x="305" y="274"/>
                  </a:cubicBezTo>
                  <a:cubicBezTo>
                    <a:pt x="305" y="274"/>
                    <a:pt x="335" y="274"/>
                    <a:pt x="335" y="274"/>
                  </a:cubicBezTo>
                  <a:cubicBezTo>
                    <a:pt x="396" y="213"/>
                    <a:pt x="396"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203925" y="5091550"/>
              <a:ext cx="9900" cy="9150"/>
            </a:xfrm>
            <a:custGeom>
              <a:avLst/>
              <a:gdLst/>
              <a:ahLst/>
              <a:cxnLst/>
              <a:rect l="l" t="t" r="r" b="b"/>
              <a:pathLst>
                <a:path w="396" h="366" extrusionOk="0">
                  <a:moveTo>
                    <a:pt x="335" y="61"/>
                  </a:moveTo>
                  <a:cubicBezTo>
                    <a:pt x="274" y="0"/>
                    <a:pt x="183" y="0"/>
                    <a:pt x="91" y="61"/>
                  </a:cubicBezTo>
                  <a:cubicBezTo>
                    <a:pt x="91" y="61"/>
                    <a:pt x="91" y="92"/>
                    <a:pt x="91" y="92"/>
                  </a:cubicBezTo>
                  <a:cubicBezTo>
                    <a:pt x="91" y="92"/>
                    <a:pt x="61" y="92"/>
                    <a:pt x="61" y="92"/>
                  </a:cubicBezTo>
                  <a:cubicBezTo>
                    <a:pt x="0" y="152"/>
                    <a:pt x="0" y="244"/>
                    <a:pt x="61" y="304"/>
                  </a:cubicBezTo>
                  <a:cubicBezTo>
                    <a:pt x="122" y="365"/>
                    <a:pt x="213" y="365"/>
                    <a:pt x="274" y="304"/>
                  </a:cubicBezTo>
                  <a:cubicBezTo>
                    <a:pt x="274" y="304"/>
                    <a:pt x="274" y="304"/>
                    <a:pt x="304" y="274"/>
                  </a:cubicBezTo>
                  <a:cubicBezTo>
                    <a:pt x="304" y="274"/>
                    <a:pt x="304" y="274"/>
                    <a:pt x="304" y="274"/>
                  </a:cubicBezTo>
                  <a:cubicBezTo>
                    <a:pt x="395" y="213"/>
                    <a:pt x="395" y="122"/>
                    <a:pt x="33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203925" y="4935775"/>
              <a:ext cx="11425" cy="11425"/>
            </a:xfrm>
            <a:custGeom>
              <a:avLst/>
              <a:gdLst/>
              <a:ahLst/>
              <a:cxnLst/>
              <a:rect l="l" t="t" r="r" b="b"/>
              <a:pathLst>
                <a:path w="457" h="457" extrusionOk="0">
                  <a:moveTo>
                    <a:pt x="395" y="92"/>
                  </a:moveTo>
                  <a:cubicBezTo>
                    <a:pt x="304" y="0"/>
                    <a:pt x="183" y="0"/>
                    <a:pt x="122" y="61"/>
                  </a:cubicBezTo>
                  <a:cubicBezTo>
                    <a:pt x="91" y="92"/>
                    <a:pt x="122" y="92"/>
                    <a:pt x="91" y="92"/>
                  </a:cubicBezTo>
                  <a:cubicBezTo>
                    <a:pt x="91" y="122"/>
                    <a:pt x="91" y="122"/>
                    <a:pt x="61" y="122"/>
                  </a:cubicBezTo>
                  <a:cubicBezTo>
                    <a:pt x="0" y="183"/>
                    <a:pt x="0" y="304"/>
                    <a:pt x="61" y="396"/>
                  </a:cubicBezTo>
                  <a:cubicBezTo>
                    <a:pt x="152" y="456"/>
                    <a:pt x="274" y="456"/>
                    <a:pt x="335" y="396"/>
                  </a:cubicBezTo>
                  <a:cubicBezTo>
                    <a:pt x="365" y="396"/>
                    <a:pt x="335" y="365"/>
                    <a:pt x="365" y="365"/>
                  </a:cubicBezTo>
                  <a:cubicBezTo>
                    <a:pt x="365" y="365"/>
                    <a:pt x="365" y="365"/>
                    <a:pt x="395" y="365"/>
                  </a:cubicBezTo>
                  <a:cubicBezTo>
                    <a:pt x="456" y="274"/>
                    <a:pt x="456" y="152"/>
                    <a:pt x="395"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205425" y="5168300"/>
              <a:ext cx="8400" cy="8375"/>
            </a:xfrm>
            <a:custGeom>
              <a:avLst/>
              <a:gdLst/>
              <a:ahLst/>
              <a:cxnLst/>
              <a:rect l="l" t="t" r="r" b="b"/>
              <a:pathLst>
                <a:path w="336" h="335" extrusionOk="0">
                  <a:moveTo>
                    <a:pt x="275" y="61"/>
                  </a:moveTo>
                  <a:cubicBezTo>
                    <a:pt x="214" y="0"/>
                    <a:pt x="153" y="0"/>
                    <a:pt x="92" y="61"/>
                  </a:cubicBezTo>
                  <a:cubicBezTo>
                    <a:pt x="92" y="61"/>
                    <a:pt x="92" y="61"/>
                    <a:pt x="62" y="92"/>
                  </a:cubicBezTo>
                  <a:cubicBezTo>
                    <a:pt x="62" y="92"/>
                    <a:pt x="62" y="92"/>
                    <a:pt x="31" y="92"/>
                  </a:cubicBezTo>
                  <a:cubicBezTo>
                    <a:pt x="1" y="152"/>
                    <a:pt x="1" y="244"/>
                    <a:pt x="31" y="274"/>
                  </a:cubicBezTo>
                  <a:cubicBezTo>
                    <a:pt x="92" y="335"/>
                    <a:pt x="183" y="335"/>
                    <a:pt x="244" y="274"/>
                  </a:cubicBezTo>
                  <a:cubicBezTo>
                    <a:pt x="244" y="274"/>
                    <a:pt x="244" y="274"/>
                    <a:pt x="244" y="244"/>
                  </a:cubicBezTo>
                  <a:cubicBezTo>
                    <a:pt x="244" y="244"/>
                    <a:pt x="275" y="244"/>
                    <a:pt x="275" y="244"/>
                  </a:cubicBezTo>
                  <a:cubicBezTo>
                    <a:pt x="335" y="183"/>
                    <a:pt x="335" y="122"/>
                    <a:pt x="275"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05425" y="5246575"/>
              <a:ext cx="6875" cy="6850"/>
            </a:xfrm>
            <a:custGeom>
              <a:avLst/>
              <a:gdLst/>
              <a:ahLst/>
              <a:cxnLst/>
              <a:rect l="l" t="t" r="r" b="b"/>
              <a:pathLst>
                <a:path w="275" h="274" extrusionOk="0">
                  <a:moveTo>
                    <a:pt x="244" y="31"/>
                  </a:moveTo>
                  <a:cubicBezTo>
                    <a:pt x="214" y="0"/>
                    <a:pt x="123" y="0"/>
                    <a:pt x="92" y="31"/>
                  </a:cubicBezTo>
                  <a:cubicBezTo>
                    <a:pt x="92" y="31"/>
                    <a:pt x="92" y="61"/>
                    <a:pt x="62" y="61"/>
                  </a:cubicBezTo>
                  <a:cubicBezTo>
                    <a:pt x="62" y="61"/>
                    <a:pt x="62" y="61"/>
                    <a:pt x="62" y="61"/>
                  </a:cubicBezTo>
                  <a:cubicBezTo>
                    <a:pt x="1" y="122"/>
                    <a:pt x="1" y="183"/>
                    <a:pt x="31" y="243"/>
                  </a:cubicBezTo>
                  <a:cubicBezTo>
                    <a:pt x="92" y="274"/>
                    <a:pt x="153" y="274"/>
                    <a:pt x="183" y="213"/>
                  </a:cubicBezTo>
                  <a:cubicBezTo>
                    <a:pt x="214" y="213"/>
                    <a:pt x="214" y="213"/>
                    <a:pt x="214" y="183"/>
                  </a:cubicBezTo>
                  <a:cubicBezTo>
                    <a:pt x="214" y="183"/>
                    <a:pt x="244" y="183"/>
                    <a:pt x="244" y="183"/>
                  </a:cubicBezTo>
                  <a:cubicBezTo>
                    <a:pt x="275" y="152"/>
                    <a:pt x="275" y="61"/>
                    <a:pt x="244"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438000" y="5285325"/>
              <a:ext cx="6875" cy="6850"/>
            </a:xfrm>
            <a:custGeom>
              <a:avLst/>
              <a:gdLst/>
              <a:ahLst/>
              <a:cxnLst/>
              <a:rect l="l" t="t" r="r" b="b"/>
              <a:pathLst>
                <a:path w="275" h="274" extrusionOk="0">
                  <a:moveTo>
                    <a:pt x="31" y="213"/>
                  </a:moveTo>
                  <a:cubicBezTo>
                    <a:pt x="92" y="274"/>
                    <a:pt x="153" y="274"/>
                    <a:pt x="183" y="213"/>
                  </a:cubicBezTo>
                  <a:cubicBezTo>
                    <a:pt x="183" y="213"/>
                    <a:pt x="183" y="213"/>
                    <a:pt x="213" y="183"/>
                  </a:cubicBezTo>
                  <a:cubicBezTo>
                    <a:pt x="213" y="183"/>
                    <a:pt x="213" y="183"/>
                    <a:pt x="244" y="183"/>
                  </a:cubicBezTo>
                  <a:cubicBezTo>
                    <a:pt x="244" y="183"/>
                    <a:pt x="244" y="152"/>
                    <a:pt x="244" y="152"/>
                  </a:cubicBezTo>
                  <a:cubicBezTo>
                    <a:pt x="274" y="122"/>
                    <a:pt x="274" y="61"/>
                    <a:pt x="244" y="31"/>
                  </a:cubicBezTo>
                  <a:cubicBezTo>
                    <a:pt x="213" y="0"/>
                    <a:pt x="153" y="0"/>
                    <a:pt x="122" y="0"/>
                  </a:cubicBezTo>
                  <a:cubicBezTo>
                    <a:pt x="92" y="31"/>
                    <a:pt x="92" y="31"/>
                    <a:pt x="92" y="31"/>
                  </a:cubicBezTo>
                  <a:cubicBezTo>
                    <a:pt x="61" y="31"/>
                    <a:pt x="61" y="61"/>
                    <a:pt x="61" y="61"/>
                  </a:cubicBezTo>
                  <a:cubicBezTo>
                    <a:pt x="61" y="61"/>
                    <a:pt x="31" y="61"/>
                    <a:pt x="31" y="61"/>
                  </a:cubicBezTo>
                  <a:cubicBezTo>
                    <a:pt x="1" y="122"/>
                    <a:pt x="1" y="183"/>
                    <a:pt x="31"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2514750" y="5284550"/>
              <a:ext cx="8375" cy="8400"/>
            </a:xfrm>
            <a:custGeom>
              <a:avLst/>
              <a:gdLst/>
              <a:ahLst/>
              <a:cxnLst/>
              <a:rect l="l" t="t" r="r" b="b"/>
              <a:pathLst>
                <a:path w="335" h="336" extrusionOk="0">
                  <a:moveTo>
                    <a:pt x="31" y="275"/>
                  </a:moveTo>
                  <a:cubicBezTo>
                    <a:pt x="92" y="335"/>
                    <a:pt x="183" y="335"/>
                    <a:pt x="244" y="305"/>
                  </a:cubicBezTo>
                  <a:cubicBezTo>
                    <a:pt x="244" y="275"/>
                    <a:pt x="244" y="275"/>
                    <a:pt x="244" y="275"/>
                  </a:cubicBezTo>
                  <a:cubicBezTo>
                    <a:pt x="244" y="244"/>
                    <a:pt x="274" y="244"/>
                    <a:pt x="274" y="244"/>
                  </a:cubicBezTo>
                  <a:cubicBezTo>
                    <a:pt x="335" y="214"/>
                    <a:pt x="335" y="123"/>
                    <a:pt x="274" y="62"/>
                  </a:cubicBezTo>
                  <a:cubicBezTo>
                    <a:pt x="213" y="1"/>
                    <a:pt x="153" y="1"/>
                    <a:pt x="92" y="62"/>
                  </a:cubicBezTo>
                  <a:cubicBezTo>
                    <a:pt x="92" y="62"/>
                    <a:pt x="92" y="92"/>
                    <a:pt x="61" y="92"/>
                  </a:cubicBezTo>
                  <a:cubicBezTo>
                    <a:pt x="61" y="92"/>
                    <a:pt x="61" y="92"/>
                    <a:pt x="31" y="92"/>
                  </a:cubicBezTo>
                  <a:cubicBezTo>
                    <a:pt x="1" y="153"/>
                    <a:pt x="1" y="244"/>
                    <a:pt x="31"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2515500" y="5208575"/>
              <a:ext cx="6875" cy="6850"/>
            </a:xfrm>
            <a:custGeom>
              <a:avLst/>
              <a:gdLst/>
              <a:ahLst/>
              <a:cxnLst/>
              <a:rect l="l" t="t" r="r" b="b"/>
              <a:pathLst>
                <a:path w="275" h="274" extrusionOk="0">
                  <a:moveTo>
                    <a:pt x="62" y="213"/>
                  </a:moveTo>
                  <a:cubicBezTo>
                    <a:pt x="92" y="274"/>
                    <a:pt x="153" y="274"/>
                    <a:pt x="183" y="213"/>
                  </a:cubicBezTo>
                  <a:cubicBezTo>
                    <a:pt x="214" y="213"/>
                    <a:pt x="214" y="213"/>
                    <a:pt x="214" y="183"/>
                  </a:cubicBezTo>
                  <a:cubicBezTo>
                    <a:pt x="214" y="183"/>
                    <a:pt x="244" y="183"/>
                    <a:pt x="244" y="183"/>
                  </a:cubicBezTo>
                  <a:cubicBezTo>
                    <a:pt x="274" y="152"/>
                    <a:pt x="274" y="61"/>
                    <a:pt x="244" y="31"/>
                  </a:cubicBezTo>
                  <a:cubicBezTo>
                    <a:pt x="214" y="0"/>
                    <a:pt x="123" y="0"/>
                    <a:pt x="92" y="31"/>
                  </a:cubicBezTo>
                  <a:cubicBezTo>
                    <a:pt x="92" y="31"/>
                    <a:pt x="92" y="61"/>
                    <a:pt x="92" y="61"/>
                  </a:cubicBezTo>
                  <a:cubicBezTo>
                    <a:pt x="62" y="61"/>
                    <a:pt x="62" y="61"/>
                    <a:pt x="62" y="61"/>
                  </a:cubicBezTo>
                  <a:cubicBezTo>
                    <a:pt x="1" y="122"/>
                    <a:pt x="1" y="183"/>
                    <a:pt x="62"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2591500" y="5284550"/>
              <a:ext cx="9150" cy="9925"/>
            </a:xfrm>
            <a:custGeom>
              <a:avLst/>
              <a:gdLst/>
              <a:ahLst/>
              <a:cxnLst/>
              <a:rect l="l" t="t" r="r" b="b"/>
              <a:pathLst>
                <a:path w="366" h="397" extrusionOk="0">
                  <a:moveTo>
                    <a:pt x="61" y="335"/>
                  </a:moveTo>
                  <a:cubicBezTo>
                    <a:pt x="122" y="396"/>
                    <a:pt x="213" y="396"/>
                    <a:pt x="274" y="335"/>
                  </a:cubicBezTo>
                  <a:cubicBezTo>
                    <a:pt x="274" y="335"/>
                    <a:pt x="274" y="305"/>
                    <a:pt x="274" y="305"/>
                  </a:cubicBezTo>
                  <a:cubicBezTo>
                    <a:pt x="274" y="305"/>
                    <a:pt x="304" y="305"/>
                    <a:pt x="304" y="305"/>
                  </a:cubicBezTo>
                  <a:cubicBezTo>
                    <a:pt x="365" y="244"/>
                    <a:pt x="365" y="123"/>
                    <a:pt x="304" y="62"/>
                  </a:cubicBezTo>
                  <a:cubicBezTo>
                    <a:pt x="244" y="1"/>
                    <a:pt x="152" y="31"/>
                    <a:pt x="92" y="62"/>
                  </a:cubicBezTo>
                  <a:cubicBezTo>
                    <a:pt x="92" y="92"/>
                    <a:pt x="92" y="92"/>
                    <a:pt x="92" y="92"/>
                  </a:cubicBezTo>
                  <a:cubicBezTo>
                    <a:pt x="61" y="123"/>
                    <a:pt x="61" y="123"/>
                    <a:pt x="61" y="123"/>
                  </a:cubicBezTo>
                  <a:cubicBezTo>
                    <a:pt x="0" y="183"/>
                    <a:pt x="0" y="275"/>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2591500" y="5209325"/>
              <a:ext cx="7625" cy="8400"/>
            </a:xfrm>
            <a:custGeom>
              <a:avLst/>
              <a:gdLst/>
              <a:ahLst/>
              <a:cxnLst/>
              <a:rect l="l" t="t" r="r" b="b"/>
              <a:pathLst>
                <a:path w="305" h="336" extrusionOk="0">
                  <a:moveTo>
                    <a:pt x="31" y="274"/>
                  </a:moveTo>
                  <a:cubicBezTo>
                    <a:pt x="92" y="335"/>
                    <a:pt x="183" y="335"/>
                    <a:pt x="213" y="274"/>
                  </a:cubicBezTo>
                  <a:cubicBezTo>
                    <a:pt x="244" y="274"/>
                    <a:pt x="244" y="244"/>
                    <a:pt x="244" y="244"/>
                  </a:cubicBezTo>
                  <a:cubicBezTo>
                    <a:pt x="244" y="244"/>
                    <a:pt x="244" y="244"/>
                    <a:pt x="274" y="244"/>
                  </a:cubicBezTo>
                  <a:cubicBezTo>
                    <a:pt x="304" y="183"/>
                    <a:pt x="304" y="92"/>
                    <a:pt x="274" y="62"/>
                  </a:cubicBezTo>
                  <a:cubicBezTo>
                    <a:pt x="213" y="1"/>
                    <a:pt x="122" y="1"/>
                    <a:pt x="92" y="62"/>
                  </a:cubicBezTo>
                  <a:cubicBezTo>
                    <a:pt x="61" y="62"/>
                    <a:pt x="61" y="62"/>
                    <a:pt x="61" y="92"/>
                  </a:cubicBezTo>
                  <a:cubicBezTo>
                    <a:pt x="61" y="92"/>
                    <a:pt x="61" y="92"/>
                    <a:pt x="31" y="92"/>
                  </a:cubicBezTo>
                  <a:cubicBezTo>
                    <a:pt x="0" y="153"/>
                    <a:pt x="0" y="214"/>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2669000" y="5132575"/>
              <a:ext cx="8400" cy="8400"/>
            </a:xfrm>
            <a:custGeom>
              <a:avLst/>
              <a:gdLst/>
              <a:ahLst/>
              <a:cxnLst/>
              <a:rect l="l" t="t" r="r" b="b"/>
              <a:pathLst>
                <a:path w="336" h="336" extrusionOk="0">
                  <a:moveTo>
                    <a:pt x="62" y="274"/>
                  </a:moveTo>
                  <a:cubicBezTo>
                    <a:pt x="92" y="335"/>
                    <a:pt x="183" y="335"/>
                    <a:pt x="244" y="274"/>
                  </a:cubicBezTo>
                  <a:cubicBezTo>
                    <a:pt x="244" y="274"/>
                    <a:pt x="244" y="244"/>
                    <a:pt x="244" y="244"/>
                  </a:cubicBezTo>
                  <a:cubicBezTo>
                    <a:pt x="244" y="244"/>
                    <a:pt x="274" y="244"/>
                    <a:pt x="274" y="244"/>
                  </a:cubicBezTo>
                  <a:cubicBezTo>
                    <a:pt x="335" y="183"/>
                    <a:pt x="335" y="92"/>
                    <a:pt x="274" y="62"/>
                  </a:cubicBezTo>
                  <a:cubicBezTo>
                    <a:pt x="214" y="1"/>
                    <a:pt x="153" y="1"/>
                    <a:pt x="92" y="62"/>
                  </a:cubicBezTo>
                  <a:cubicBezTo>
                    <a:pt x="92" y="62"/>
                    <a:pt x="92" y="62"/>
                    <a:pt x="92" y="92"/>
                  </a:cubicBezTo>
                  <a:cubicBezTo>
                    <a:pt x="62" y="92"/>
                    <a:pt x="62" y="92"/>
                    <a:pt x="62" y="92"/>
                  </a:cubicBezTo>
                  <a:cubicBezTo>
                    <a:pt x="1" y="153"/>
                    <a:pt x="1" y="214"/>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2745000" y="5209325"/>
              <a:ext cx="9900" cy="10675"/>
            </a:xfrm>
            <a:custGeom>
              <a:avLst/>
              <a:gdLst/>
              <a:ahLst/>
              <a:cxnLst/>
              <a:rect l="l" t="t" r="r" b="b"/>
              <a:pathLst>
                <a:path w="396" h="427" extrusionOk="0">
                  <a:moveTo>
                    <a:pt x="61" y="335"/>
                  </a:moveTo>
                  <a:cubicBezTo>
                    <a:pt x="122" y="426"/>
                    <a:pt x="244" y="426"/>
                    <a:pt x="304" y="335"/>
                  </a:cubicBezTo>
                  <a:cubicBezTo>
                    <a:pt x="304" y="335"/>
                    <a:pt x="304" y="335"/>
                    <a:pt x="304" y="335"/>
                  </a:cubicBezTo>
                  <a:cubicBezTo>
                    <a:pt x="335" y="305"/>
                    <a:pt x="335" y="305"/>
                    <a:pt x="335" y="305"/>
                  </a:cubicBezTo>
                  <a:cubicBezTo>
                    <a:pt x="396" y="244"/>
                    <a:pt x="396" y="122"/>
                    <a:pt x="335" y="62"/>
                  </a:cubicBezTo>
                  <a:cubicBezTo>
                    <a:pt x="274" y="1"/>
                    <a:pt x="152" y="1"/>
                    <a:pt x="92" y="62"/>
                  </a:cubicBezTo>
                  <a:cubicBezTo>
                    <a:pt x="92" y="62"/>
                    <a:pt x="92" y="92"/>
                    <a:pt x="92" y="92"/>
                  </a:cubicBezTo>
                  <a:cubicBezTo>
                    <a:pt x="92" y="92"/>
                    <a:pt x="61" y="92"/>
                    <a:pt x="61" y="92"/>
                  </a:cubicBezTo>
                  <a:cubicBezTo>
                    <a:pt x="0" y="18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2592250" y="5132575"/>
              <a:ext cx="6875" cy="6875"/>
            </a:xfrm>
            <a:custGeom>
              <a:avLst/>
              <a:gdLst/>
              <a:ahLst/>
              <a:cxnLst/>
              <a:rect l="l" t="t" r="r" b="b"/>
              <a:pathLst>
                <a:path w="275" h="275" extrusionOk="0">
                  <a:moveTo>
                    <a:pt x="31" y="244"/>
                  </a:moveTo>
                  <a:cubicBezTo>
                    <a:pt x="92" y="274"/>
                    <a:pt x="153" y="274"/>
                    <a:pt x="183" y="244"/>
                  </a:cubicBezTo>
                  <a:cubicBezTo>
                    <a:pt x="214" y="214"/>
                    <a:pt x="214" y="214"/>
                    <a:pt x="214" y="214"/>
                  </a:cubicBezTo>
                  <a:cubicBezTo>
                    <a:pt x="214" y="214"/>
                    <a:pt x="244" y="214"/>
                    <a:pt x="244" y="183"/>
                  </a:cubicBezTo>
                  <a:cubicBezTo>
                    <a:pt x="274" y="153"/>
                    <a:pt x="274" y="92"/>
                    <a:pt x="244" y="31"/>
                  </a:cubicBezTo>
                  <a:cubicBezTo>
                    <a:pt x="214" y="1"/>
                    <a:pt x="122" y="1"/>
                    <a:pt x="92" y="31"/>
                  </a:cubicBezTo>
                  <a:cubicBezTo>
                    <a:pt x="92" y="62"/>
                    <a:pt x="92" y="62"/>
                    <a:pt x="62" y="62"/>
                  </a:cubicBezTo>
                  <a:cubicBezTo>
                    <a:pt x="62" y="62"/>
                    <a:pt x="62" y="62"/>
                    <a:pt x="62" y="92"/>
                  </a:cubicBezTo>
                  <a:cubicBezTo>
                    <a:pt x="1" y="122"/>
                    <a:pt x="1"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2669775" y="5055825"/>
              <a:ext cx="7625" cy="6875"/>
            </a:xfrm>
            <a:custGeom>
              <a:avLst/>
              <a:gdLst/>
              <a:ahLst/>
              <a:cxnLst/>
              <a:rect l="l" t="t" r="r" b="b"/>
              <a:pathLst>
                <a:path w="305" h="275" extrusionOk="0">
                  <a:moveTo>
                    <a:pt x="61" y="244"/>
                  </a:moveTo>
                  <a:cubicBezTo>
                    <a:pt x="91" y="274"/>
                    <a:pt x="152" y="274"/>
                    <a:pt x="213" y="244"/>
                  </a:cubicBezTo>
                  <a:cubicBezTo>
                    <a:pt x="213" y="244"/>
                    <a:pt x="213" y="214"/>
                    <a:pt x="213" y="214"/>
                  </a:cubicBezTo>
                  <a:cubicBezTo>
                    <a:pt x="213" y="214"/>
                    <a:pt x="243" y="214"/>
                    <a:pt x="243" y="183"/>
                  </a:cubicBezTo>
                  <a:cubicBezTo>
                    <a:pt x="304" y="153"/>
                    <a:pt x="304" y="92"/>
                    <a:pt x="243" y="31"/>
                  </a:cubicBezTo>
                  <a:cubicBezTo>
                    <a:pt x="213" y="1"/>
                    <a:pt x="152" y="1"/>
                    <a:pt x="91" y="31"/>
                  </a:cubicBezTo>
                  <a:cubicBezTo>
                    <a:pt x="91" y="62"/>
                    <a:pt x="91" y="62"/>
                    <a:pt x="91" y="62"/>
                  </a:cubicBezTo>
                  <a:cubicBezTo>
                    <a:pt x="61" y="92"/>
                    <a:pt x="61" y="92"/>
                    <a:pt x="61" y="92"/>
                  </a:cubicBezTo>
                  <a:cubicBezTo>
                    <a:pt x="0" y="122"/>
                    <a:pt x="0" y="18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2745750" y="5132575"/>
              <a:ext cx="9150" cy="9150"/>
            </a:xfrm>
            <a:custGeom>
              <a:avLst/>
              <a:gdLst/>
              <a:ahLst/>
              <a:cxnLst/>
              <a:rect l="l" t="t" r="r" b="b"/>
              <a:pathLst>
                <a:path w="366" h="366" extrusionOk="0">
                  <a:moveTo>
                    <a:pt x="62" y="305"/>
                  </a:moveTo>
                  <a:cubicBezTo>
                    <a:pt x="122" y="366"/>
                    <a:pt x="214" y="366"/>
                    <a:pt x="274" y="305"/>
                  </a:cubicBezTo>
                  <a:cubicBezTo>
                    <a:pt x="274" y="305"/>
                    <a:pt x="274" y="305"/>
                    <a:pt x="274" y="274"/>
                  </a:cubicBezTo>
                  <a:cubicBezTo>
                    <a:pt x="305" y="274"/>
                    <a:pt x="305" y="274"/>
                    <a:pt x="305" y="274"/>
                  </a:cubicBezTo>
                  <a:cubicBezTo>
                    <a:pt x="366" y="214"/>
                    <a:pt x="366" y="122"/>
                    <a:pt x="305" y="62"/>
                  </a:cubicBezTo>
                  <a:cubicBezTo>
                    <a:pt x="244" y="1"/>
                    <a:pt x="153" y="1"/>
                    <a:pt x="92" y="62"/>
                  </a:cubicBezTo>
                  <a:cubicBezTo>
                    <a:pt x="92" y="62"/>
                    <a:pt x="92" y="92"/>
                    <a:pt x="92" y="92"/>
                  </a:cubicBezTo>
                  <a:cubicBezTo>
                    <a:pt x="92" y="92"/>
                    <a:pt x="62" y="92"/>
                    <a:pt x="62" y="92"/>
                  </a:cubicBezTo>
                  <a:cubicBezTo>
                    <a:pt x="1" y="153"/>
                    <a:pt x="1" y="244"/>
                    <a:pt x="62"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2668250" y="5209325"/>
              <a:ext cx="9150" cy="9150"/>
            </a:xfrm>
            <a:custGeom>
              <a:avLst/>
              <a:gdLst/>
              <a:ahLst/>
              <a:cxnLst/>
              <a:rect l="l" t="t" r="r" b="b"/>
              <a:pathLst>
                <a:path w="366" h="366" extrusionOk="0">
                  <a:moveTo>
                    <a:pt x="61" y="305"/>
                  </a:moveTo>
                  <a:cubicBezTo>
                    <a:pt x="92" y="366"/>
                    <a:pt x="213" y="366"/>
                    <a:pt x="274" y="305"/>
                  </a:cubicBezTo>
                  <a:cubicBezTo>
                    <a:pt x="274" y="305"/>
                    <a:pt x="274" y="305"/>
                    <a:pt x="274" y="274"/>
                  </a:cubicBezTo>
                  <a:cubicBezTo>
                    <a:pt x="274" y="274"/>
                    <a:pt x="304" y="274"/>
                    <a:pt x="304" y="274"/>
                  </a:cubicBezTo>
                  <a:cubicBezTo>
                    <a:pt x="365" y="214"/>
                    <a:pt x="365" y="122"/>
                    <a:pt x="304" y="62"/>
                  </a:cubicBezTo>
                  <a:cubicBezTo>
                    <a:pt x="244" y="1"/>
                    <a:pt x="152" y="1"/>
                    <a:pt x="92" y="62"/>
                  </a:cubicBezTo>
                  <a:cubicBezTo>
                    <a:pt x="92" y="62"/>
                    <a:pt x="92" y="62"/>
                    <a:pt x="92" y="92"/>
                  </a:cubicBezTo>
                  <a:cubicBezTo>
                    <a:pt x="61" y="92"/>
                    <a:pt x="61" y="92"/>
                    <a:pt x="61" y="92"/>
                  </a:cubicBezTo>
                  <a:cubicBezTo>
                    <a:pt x="0" y="153"/>
                    <a:pt x="0"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2821750" y="5209325"/>
              <a:ext cx="11425" cy="11425"/>
            </a:xfrm>
            <a:custGeom>
              <a:avLst/>
              <a:gdLst/>
              <a:ahLst/>
              <a:cxnLst/>
              <a:rect l="l" t="t" r="r" b="b"/>
              <a:pathLst>
                <a:path w="457" h="457" extrusionOk="0">
                  <a:moveTo>
                    <a:pt x="61" y="396"/>
                  </a:moveTo>
                  <a:cubicBezTo>
                    <a:pt x="152" y="457"/>
                    <a:pt x="274" y="457"/>
                    <a:pt x="335" y="396"/>
                  </a:cubicBezTo>
                  <a:cubicBezTo>
                    <a:pt x="335" y="396"/>
                    <a:pt x="335" y="366"/>
                    <a:pt x="335" y="366"/>
                  </a:cubicBezTo>
                  <a:cubicBezTo>
                    <a:pt x="365" y="366"/>
                    <a:pt x="365" y="366"/>
                    <a:pt x="365" y="335"/>
                  </a:cubicBezTo>
                  <a:cubicBezTo>
                    <a:pt x="456" y="274"/>
                    <a:pt x="456" y="153"/>
                    <a:pt x="365" y="62"/>
                  </a:cubicBezTo>
                  <a:cubicBezTo>
                    <a:pt x="304" y="1"/>
                    <a:pt x="183" y="1"/>
                    <a:pt x="122" y="62"/>
                  </a:cubicBezTo>
                  <a:cubicBezTo>
                    <a:pt x="92" y="92"/>
                    <a:pt x="92" y="92"/>
                    <a:pt x="92" y="92"/>
                  </a:cubicBezTo>
                  <a:cubicBezTo>
                    <a:pt x="92" y="122"/>
                    <a:pt x="61" y="122"/>
                    <a:pt x="61" y="122"/>
                  </a:cubicBezTo>
                  <a:cubicBezTo>
                    <a:pt x="0" y="183"/>
                    <a:pt x="0" y="30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2745750" y="5056600"/>
              <a:ext cx="8400" cy="8375"/>
            </a:xfrm>
            <a:custGeom>
              <a:avLst/>
              <a:gdLst/>
              <a:ahLst/>
              <a:cxnLst/>
              <a:rect l="l" t="t" r="r" b="b"/>
              <a:pathLst>
                <a:path w="336" h="335" extrusionOk="0">
                  <a:moveTo>
                    <a:pt x="62" y="274"/>
                  </a:moveTo>
                  <a:cubicBezTo>
                    <a:pt x="92" y="335"/>
                    <a:pt x="183" y="335"/>
                    <a:pt x="244" y="274"/>
                  </a:cubicBezTo>
                  <a:cubicBezTo>
                    <a:pt x="244" y="274"/>
                    <a:pt x="244" y="274"/>
                    <a:pt x="244" y="243"/>
                  </a:cubicBezTo>
                  <a:cubicBezTo>
                    <a:pt x="244" y="243"/>
                    <a:pt x="274" y="243"/>
                    <a:pt x="274" y="243"/>
                  </a:cubicBezTo>
                  <a:cubicBezTo>
                    <a:pt x="335" y="183"/>
                    <a:pt x="335" y="122"/>
                    <a:pt x="274" y="61"/>
                  </a:cubicBezTo>
                  <a:cubicBezTo>
                    <a:pt x="214" y="0"/>
                    <a:pt x="153" y="0"/>
                    <a:pt x="92" y="61"/>
                  </a:cubicBezTo>
                  <a:cubicBezTo>
                    <a:pt x="92" y="61"/>
                    <a:pt x="92" y="91"/>
                    <a:pt x="92" y="91"/>
                  </a:cubicBezTo>
                  <a:cubicBezTo>
                    <a:pt x="62" y="91"/>
                    <a:pt x="62" y="91"/>
                    <a:pt x="62" y="91"/>
                  </a:cubicBezTo>
                  <a:cubicBezTo>
                    <a:pt x="1" y="152"/>
                    <a:pt x="1" y="243"/>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2823275" y="4979850"/>
              <a:ext cx="8375" cy="8375"/>
            </a:xfrm>
            <a:custGeom>
              <a:avLst/>
              <a:gdLst/>
              <a:ahLst/>
              <a:cxnLst/>
              <a:rect l="l" t="t" r="r" b="b"/>
              <a:pathLst>
                <a:path w="335" h="335" extrusionOk="0">
                  <a:moveTo>
                    <a:pt x="61" y="274"/>
                  </a:moveTo>
                  <a:cubicBezTo>
                    <a:pt x="91" y="335"/>
                    <a:pt x="183" y="335"/>
                    <a:pt x="243" y="274"/>
                  </a:cubicBezTo>
                  <a:cubicBezTo>
                    <a:pt x="243" y="274"/>
                    <a:pt x="243" y="274"/>
                    <a:pt x="243" y="274"/>
                  </a:cubicBezTo>
                  <a:cubicBezTo>
                    <a:pt x="274" y="244"/>
                    <a:pt x="274" y="244"/>
                    <a:pt x="274" y="244"/>
                  </a:cubicBezTo>
                  <a:cubicBezTo>
                    <a:pt x="335" y="183"/>
                    <a:pt x="335" y="122"/>
                    <a:pt x="274" y="61"/>
                  </a:cubicBezTo>
                  <a:cubicBezTo>
                    <a:pt x="243" y="0"/>
                    <a:pt x="152" y="0"/>
                    <a:pt x="91" y="61"/>
                  </a:cubicBezTo>
                  <a:cubicBezTo>
                    <a:pt x="91" y="61"/>
                    <a:pt x="91" y="92"/>
                    <a:pt x="91" y="92"/>
                  </a:cubicBezTo>
                  <a:cubicBezTo>
                    <a:pt x="61" y="92"/>
                    <a:pt x="61" y="92"/>
                    <a:pt x="61" y="92"/>
                  </a:cubicBezTo>
                  <a:cubicBezTo>
                    <a:pt x="0" y="152"/>
                    <a:pt x="0" y="24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2899250" y="5056600"/>
              <a:ext cx="10675" cy="10650"/>
            </a:xfrm>
            <a:custGeom>
              <a:avLst/>
              <a:gdLst/>
              <a:ahLst/>
              <a:cxnLst/>
              <a:rect l="l" t="t" r="r" b="b"/>
              <a:pathLst>
                <a:path w="427" h="426" extrusionOk="0">
                  <a:moveTo>
                    <a:pt x="62" y="365"/>
                  </a:moveTo>
                  <a:cubicBezTo>
                    <a:pt x="122" y="426"/>
                    <a:pt x="244" y="426"/>
                    <a:pt x="305" y="365"/>
                  </a:cubicBezTo>
                  <a:cubicBezTo>
                    <a:pt x="305" y="365"/>
                    <a:pt x="305" y="335"/>
                    <a:pt x="305" y="335"/>
                  </a:cubicBezTo>
                  <a:cubicBezTo>
                    <a:pt x="335" y="335"/>
                    <a:pt x="335" y="335"/>
                    <a:pt x="335" y="335"/>
                  </a:cubicBezTo>
                  <a:cubicBezTo>
                    <a:pt x="426" y="243"/>
                    <a:pt x="426" y="152"/>
                    <a:pt x="335" y="91"/>
                  </a:cubicBezTo>
                  <a:cubicBezTo>
                    <a:pt x="274" y="0"/>
                    <a:pt x="183" y="0"/>
                    <a:pt x="92" y="91"/>
                  </a:cubicBezTo>
                  <a:cubicBezTo>
                    <a:pt x="92" y="91"/>
                    <a:pt x="92" y="91"/>
                    <a:pt x="92" y="91"/>
                  </a:cubicBezTo>
                  <a:cubicBezTo>
                    <a:pt x="92" y="122"/>
                    <a:pt x="62" y="122"/>
                    <a:pt x="62" y="122"/>
                  </a:cubicBezTo>
                  <a:cubicBezTo>
                    <a:pt x="1" y="183"/>
                    <a:pt x="1" y="304"/>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2820975" y="5133350"/>
              <a:ext cx="10675" cy="10650"/>
            </a:xfrm>
            <a:custGeom>
              <a:avLst/>
              <a:gdLst/>
              <a:ahLst/>
              <a:cxnLst/>
              <a:rect l="l" t="t" r="r" b="b"/>
              <a:pathLst>
                <a:path w="427" h="426" extrusionOk="0">
                  <a:moveTo>
                    <a:pt x="92" y="365"/>
                  </a:moveTo>
                  <a:cubicBezTo>
                    <a:pt x="153" y="426"/>
                    <a:pt x="275" y="426"/>
                    <a:pt x="335" y="365"/>
                  </a:cubicBezTo>
                  <a:cubicBezTo>
                    <a:pt x="335" y="365"/>
                    <a:pt x="335" y="335"/>
                    <a:pt x="335" y="335"/>
                  </a:cubicBezTo>
                  <a:cubicBezTo>
                    <a:pt x="335" y="335"/>
                    <a:pt x="366" y="335"/>
                    <a:pt x="366" y="335"/>
                  </a:cubicBezTo>
                  <a:cubicBezTo>
                    <a:pt x="427" y="243"/>
                    <a:pt x="427" y="152"/>
                    <a:pt x="366" y="61"/>
                  </a:cubicBezTo>
                  <a:cubicBezTo>
                    <a:pt x="305" y="0"/>
                    <a:pt x="183" y="0"/>
                    <a:pt x="123" y="91"/>
                  </a:cubicBezTo>
                  <a:cubicBezTo>
                    <a:pt x="123" y="91"/>
                    <a:pt x="123" y="91"/>
                    <a:pt x="123" y="91"/>
                  </a:cubicBezTo>
                  <a:cubicBezTo>
                    <a:pt x="92" y="122"/>
                    <a:pt x="92" y="122"/>
                    <a:pt x="92" y="122"/>
                  </a:cubicBezTo>
                  <a:cubicBezTo>
                    <a:pt x="31" y="183"/>
                    <a:pt x="1" y="304"/>
                    <a:pt x="9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2896975" y="5210100"/>
              <a:ext cx="12950" cy="12925"/>
            </a:xfrm>
            <a:custGeom>
              <a:avLst/>
              <a:gdLst/>
              <a:ahLst/>
              <a:cxnLst/>
              <a:rect l="l" t="t" r="r" b="b"/>
              <a:pathLst>
                <a:path w="518" h="517" extrusionOk="0">
                  <a:moveTo>
                    <a:pt x="92" y="426"/>
                  </a:moveTo>
                  <a:cubicBezTo>
                    <a:pt x="183" y="517"/>
                    <a:pt x="305" y="517"/>
                    <a:pt x="396" y="456"/>
                  </a:cubicBezTo>
                  <a:cubicBezTo>
                    <a:pt x="396" y="426"/>
                    <a:pt x="396" y="426"/>
                    <a:pt x="426" y="426"/>
                  </a:cubicBezTo>
                  <a:cubicBezTo>
                    <a:pt x="426" y="395"/>
                    <a:pt x="426" y="395"/>
                    <a:pt x="426" y="395"/>
                  </a:cubicBezTo>
                  <a:cubicBezTo>
                    <a:pt x="517" y="304"/>
                    <a:pt x="517" y="183"/>
                    <a:pt x="426" y="91"/>
                  </a:cubicBezTo>
                  <a:cubicBezTo>
                    <a:pt x="365" y="0"/>
                    <a:pt x="213" y="0"/>
                    <a:pt x="122" y="91"/>
                  </a:cubicBezTo>
                  <a:cubicBezTo>
                    <a:pt x="122" y="91"/>
                    <a:pt x="122" y="91"/>
                    <a:pt x="122" y="122"/>
                  </a:cubicBezTo>
                  <a:cubicBezTo>
                    <a:pt x="92" y="122"/>
                    <a:pt x="92" y="122"/>
                    <a:pt x="92" y="122"/>
                  </a:cubicBezTo>
                  <a:cubicBezTo>
                    <a:pt x="1" y="213"/>
                    <a:pt x="1" y="36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2974475" y="5133350"/>
              <a:ext cx="13725" cy="12925"/>
            </a:xfrm>
            <a:custGeom>
              <a:avLst/>
              <a:gdLst/>
              <a:ahLst/>
              <a:cxnLst/>
              <a:rect l="l" t="t" r="r" b="b"/>
              <a:pathLst>
                <a:path w="549" h="517" extrusionOk="0">
                  <a:moveTo>
                    <a:pt x="92" y="426"/>
                  </a:moveTo>
                  <a:cubicBezTo>
                    <a:pt x="183" y="517"/>
                    <a:pt x="305" y="517"/>
                    <a:pt x="396" y="456"/>
                  </a:cubicBezTo>
                  <a:cubicBezTo>
                    <a:pt x="426" y="426"/>
                    <a:pt x="426" y="426"/>
                    <a:pt x="426" y="426"/>
                  </a:cubicBezTo>
                  <a:cubicBezTo>
                    <a:pt x="426" y="426"/>
                    <a:pt x="426" y="395"/>
                    <a:pt x="457" y="395"/>
                  </a:cubicBezTo>
                  <a:cubicBezTo>
                    <a:pt x="518" y="304"/>
                    <a:pt x="548" y="183"/>
                    <a:pt x="457" y="91"/>
                  </a:cubicBezTo>
                  <a:cubicBezTo>
                    <a:pt x="366" y="0"/>
                    <a:pt x="214" y="0"/>
                    <a:pt x="153" y="91"/>
                  </a:cubicBezTo>
                  <a:cubicBezTo>
                    <a:pt x="123" y="91"/>
                    <a:pt x="123" y="122"/>
                    <a:pt x="123" y="122"/>
                  </a:cubicBezTo>
                  <a:cubicBezTo>
                    <a:pt x="123" y="122"/>
                    <a:pt x="92" y="122"/>
                    <a:pt x="92" y="122"/>
                  </a:cubicBezTo>
                  <a:cubicBezTo>
                    <a:pt x="1" y="213"/>
                    <a:pt x="31" y="36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3050475" y="5210100"/>
              <a:ext cx="15225" cy="15225"/>
            </a:xfrm>
            <a:custGeom>
              <a:avLst/>
              <a:gdLst/>
              <a:ahLst/>
              <a:cxnLst/>
              <a:rect l="l" t="t" r="r" b="b"/>
              <a:pathLst>
                <a:path w="609" h="609" extrusionOk="0">
                  <a:moveTo>
                    <a:pt x="92" y="517"/>
                  </a:moveTo>
                  <a:cubicBezTo>
                    <a:pt x="213" y="608"/>
                    <a:pt x="365" y="608"/>
                    <a:pt x="456" y="517"/>
                  </a:cubicBezTo>
                  <a:cubicBezTo>
                    <a:pt x="487" y="517"/>
                    <a:pt x="487" y="487"/>
                    <a:pt x="487" y="487"/>
                  </a:cubicBezTo>
                  <a:cubicBezTo>
                    <a:pt x="487" y="487"/>
                    <a:pt x="487" y="487"/>
                    <a:pt x="517" y="487"/>
                  </a:cubicBezTo>
                  <a:cubicBezTo>
                    <a:pt x="608" y="365"/>
                    <a:pt x="608" y="213"/>
                    <a:pt x="517" y="122"/>
                  </a:cubicBezTo>
                  <a:cubicBezTo>
                    <a:pt x="426" y="0"/>
                    <a:pt x="244" y="0"/>
                    <a:pt x="152" y="122"/>
                  </a:cubicBezTo>
                  <a:cubicBezTo>
                    <a:pt x="152" y="122"/>
                    <a:pt x="122" y="122"/>
                    <a:pt x="122" y="122"/>
                  </a:cubicBezTo>
                  <a:cubicBezTo>
                    <a:pt x="122" y="152"/>
                    <a:pt x="122" y="152"/>
                    <a:pt x="92" y="152"/>
                  </a:cubicBezTo>
                  <a:cubicBezTo>
                    <a:pt x="0" y="243"/>
                    <a:pt x="0" y="42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2824025" y="4903100"/>
              <a:ext cx="7625" cy="7625"/>
            </a:xfrm>
            <a:custGeom>
              <a:avLst/>
              <a:gdLst/>
              <a:ahLst/>
              <a:cxnLst/>
              <a:rect l="l" t="t" r="r" b="b"/>
              <a:pathLst>
                <a:path w="305" h="305" extrusionOk="0">
                  <a:moveTo>
                    <a:pt x="61" y="244"/>
                  </a:moveTo>
                  <a:cubicBezTo>
                    <a:pt x="92" y="304"/>
                    <a:pt x="153" y="304"/>
                    <a:pt x="213" y="244"/>
                  </a:cubicBezTo>
                  <a:cubicBezTo>
                    <a:pt x="213" y="244"/>
                    <a:pt x="213" y="213"/>
                    <a:pt x="213" y="213"/>
                  </a:cubicBezTo>
                  <a:cubicBezTo>
                    <a:pt x="244" y="213"/>
                    <a:pt x="244" y="213"/>
                    <a:pt x="244" y="213"/>
                  </a:cubicBezTo>
                  <a:cubicBezTo>
                    <a:pt x="305" y="152"/>
                    <a:pt x="305" y="92"/>
                    <a:pt x="244" y="61"/>
                  </a:cubicBezTo>
                  <a:cubicBezTo>
                    <a:pt x="213" y="0"/>
                    <a:pt x="153" y="0"/>
                    <a:pt x="92" y="61"/>
                  </a:cubicBezTo>
                  <a:cubicBezTo>
                    <a:pt x="92" y="61"/>
                    <a:pt x="92" y="61"/>
                    <a:pt x="92" y="92"/>
                  </a:cubicBezTo>
                  <a:cubicBezTo>
                    <a:pt x="92" y="92"/>
                    <a:pt x="61" y="92"/>
                    <a:pt x="61" y="92"/>
                  </a:cubicBezTo>
                  <a:cubicBezTo>
                    <a:pt x="1" y="152"/>
                    <a:pt x="1" y="21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2746525" y="4979850"/>
              <a:ext cx="6850" cy="7625"/>
            </a:xfrm>
            <a:custGeom>
              <a:avLst/>
              <a:gdLst/>
              <a:ahLst/>
              <a:cxnLst/>
              <a:rect l="l" t="t" r="r" b="b"/>
              <a:pathLst>
                <a:path w="274" h="305" extrusionOk="0">
                  <a:moveTo>
                    <a:pt x="61" y="244"/>
                  </a:moveTo>
                  <a:cubicBezTo>
                    <a:pt x="91" y="304"/>
                    <a:pt x="152" y="274"/>
                    <a:pt x="213" y="244"/>
                  </a:cubicBezTo>
                  <a:cubicBezTo>
                    <a:pt x="213" y="244"/>
                    <a:pt x="213" y="213"/>
                    <a:pt x="213" y="213"/>
                  </a:cubicBezTo>
                  <a:cubicBezTo>
                    <a:pt x="213" y="213"/>
                    <a:pt x="243" y="213"/>
                    <a:pt x="243" y="213"/>
                  </a:cubicBezTo>
                  <a:cubicBezTo>
                    <a:pt x="274" y="152"/>
                    <a:pt x="274" y="92"/>
                    <a:pt x="243" y="61"/>
                  </a:cubicBezTo>
                  <a:cubicBezTo>
                    <a:pt x="213" y="0"/>
                    <a:pt x="122" y="0"/>
                    <a:pt x="91" y="61"/>
                  </a:cubicBezTo>
                  <a:cubicBezTo>
                    <a:pt x="91" y="61"/>
                    <a:pt x="91" y="61"/>
                    <a:pt x="91" y="92"/>
                  </a:cubicBezTo>
                  <a:cubicBezTo>
                    <a:pt x="61" y="92"/>
                    <a:pt x="61" y="92"/>
                    <a:pt x="61" y="92"/>
                  </a:cubicBezTo>
                  <a:cubicBezTo>
                    <a:pt x="0" y="122"/>
                    <a:pt x="0" y="21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2822500" y="5056600"/>
              <a:ext cx="9150" cy="9900"/>
            </a:xfrm>
            <a:custGeom>
              <a:avLst/>
              <a:gdLst/>
              <a:ahLst/>
              <a:cxnLst/>
              <a:rect l="l" t="t" r="r" b="b"/>
              <a:pathLst>
                <a:path w="366" h="396" extrusionOk="0">
                  <a:moveTo>
                    <a:pt x="62" y="335"/>
                  </a:moveTo>
                  <a:cubicBezTo>
                    <a:pt x="122" y="395"/>
                    <a:pt x="214" y="395"/>
                    <a:pt x="274" y="335"/>
                  </a:cubicBezTo>
                  <a:cubicBezTo>
                    <a:pt x="274" y="304"/>
                    <a:pt x="274" y="304"/>
                    <a:pt x="274" y="304"/>
                  </a:cubicBezTo>
                  <a:cubicBezTo>
                    <a:pt x="305" y="304"/>
                    <a:pt x="305" y="304"/>
                    <a:pt x="305" y="274"/>
                  </a:cubicBezTo>
                  <a:cubicBezTo>
                    <a:pt x="366" y="213"/>
                    <a:pt x="366" y="122"/>
                    <a:pt x="305" y="61"/>
                  </a:cubicBezTo>
                  <a:cubicBezTo>
                    <a:pt x="244" y="0"/>
                    <a:pt x="153" y="0"/>
                    <a:pt x="92" y="61"/>
                  </a:cubicBezTo>
                  <a:cubicBezTo>
                    <a:pt x="92" y="91"/>
                    <a:pt x="92" y="91"/>
                    <a:pt x="92" y="91"/>
                  </a:cubicBezTo>
                  <a:cubicBezTo>
                    <a:pt x="92" y="91"/>
                    <a:pt x="62" y="91"/>
                    <a:pt x="62" y="122"/>
                  </a:cubicBezTo>
                  <a:cubicBezTo>
                    <a:pt x="1" y="18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2900025" y="4979850"/>
              <a:ext cx="9900" cy="9900"/>
            </a:xfrm>
            <a:custGeom>
              <a:avLst/>
              <a:gdLst/>
              <a:ahLst/>
              <a:cxnLst/>
              <a:rect l="l" t="t" r="r" b="b"/>
              <a:pathLst>
                <a:path w="396" h="396" extrusionOk="0">
                  <a:moveTo>
                    <a:pt x="61" y="335"/>
                  </a:moveTo>
                  <a:cubicBezTo>
                    <a:pt x="122" y="395"/>
                    <a:pt x="213" y="395"/>
                    <a:pt x="274" y="335"/>
                  </a:cubicBezTo>
                  <a:cubicBezTo>
                    <a:pt x="274" y="304"/>
                    <a:pt x="274" y="304"/>
                    <a:pt x="304" y="304"/>
                  </a:cubicBezTo>
                  <a:cubicBezTo>
                    <a:pt x="304" y="304"/>
                    <a:pt x="304" y="304"/>
                    <a:pt x="335" y="274"/>
                  </a:cubicBezTo>
                  <a:cubicBezTo>
                    <a:pt x="395" y="213"/>
                    <a:pt x="365" y="122"/>
                    <a:pt x="335" y="61"/>
                  </a:cubicBezTo>
                  <a:cubicBezTo>
                    <a:pt x="274" y="0"/>
                    <a:pt x="183" y="0"/>
                    <a:pt x="122" y="61"/>
                  </a:cubicBezTo>
                  <a:cubicBezTo>
                    <a:pt x="91" y="92"/>
                    <a:pt x="91" y="92"/>
                    <a:pt x="91" y="92"/>
                  </a:cubicBezTo>
                  <a:cubicBezTo>
                    <a:pt x="91" y="92"/>
                    <a:pt x="61" y="92"/>
                    <a:pt x="61" y="122"/>
                  </a:cubicBezTo>
                  <a:cubicBezTo>
                    <a:pt x="0" y="18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2897725" y="5133350"/>
              <a:ext cx="12200" cy="12175"/>
            </a:xfrm>
            <a:custGeom>
              <a:avLst/>
              <a:gdLst/>
              <a:ahLst/>
              <a:cxnLst/>
              <a:rect l="l" t="t" r="r" b="b"/>
              <a:pathLst>
                <a:path w="488" h="487" extrusionOk="0">
                  <a:moveTo>
                    <a:pt x="92" y="395"/>
                  </a:moveTo>
                  <a:cubicBezTo>
                    <a:pt x="153" y="487"/>
                    <a:pt x="275" y="487"/>
                    <a:pt x="366" y="395"/>
                  </a:cubicBezTo>
                  <a:cubicBezTo>
                    <a:pt x="366" y="395"/>
                    <a:pt x="366" y="395"/>
                    <a:pt x="366" y="365"/>
                  </a:cubicBezTo>
                  <a:cubicBezTo>
                    <a:pt x="396" y="365"/>
                    <a:pt x="396" y="365"/>
                    <a:pt x="396" y="365"/>
                  </a:cubicBezTo>
                  <a:cubicBezTo>
                    <a:pt x="487" y="274"/>
                    <a:pt x="487" y="152"/>
                    <a:pt x="396" y="91"/>
                  </a:cubicBezTo>
                  <a:cubicBezTo>
                    <a:pt x="335" y="0"/>
                    <a:pt x="214" y="0"/>
                    <a:pt x="123" y="91"/>
                  </a:cubicBezTo>
                  <a:cubicBezTo>
                    <a:pt x="123" y="91"/>
                    <a:pt x="123" y="91"/>
                    <a:pt x="123" y="122"/>
                  </a:cubicBezTo>
                  <a:cubicBezTo>
                    <a:pt x="123" y="122"/>
                    <a:pt x="92" y="122"/>
                    <a:pt x="92" y="122"/>
                  </a:cubicBezTo>
                  <a:cubicBezTo>
                    <a:pt x="31" y="213"/>
                    <a:pt x="1" y="335"/>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2976000" y="5056600"/>
              <a:ext cx="11425" cy="12175"/>
            </a:xfrm>
            <a:custGeom>
              <a:avLst/>
              <a:gdLst/>
              <a:ahLst/>
              <a:cxnLst/>
              <a:rect l="l" t="t" r="r" b="b"/>
              <a:pathLst>
                <a:path w="457" h="487" extrusionOk="0">
                  <a:moveTo>
                    <a:pt x="62" y="395"/>
                  </a:moveTo>
                  <a:cubicBezTo>
                    <a:pt x="153" y="487"/>
                    <a:pt x="274" y="487"/>
                    <a:pt x="335" y="395"/>
                  </a:cubicBezTo>
                  <a:cubicBezTo>
                    <a:pt x="365" y="395"/>
                    <a:pt x="365" y="365"/>
                    <a:pt x="365" y="365"/>
                  </a:cubicBezTo>
                  <a:cubicBezTo>
                    <a:pt x="365" y="365"/>
                    <a:pt x="365" y="365"/>
                    <a:pt x="396" y="365"/>
                  </a:cubicBezTo>
                  <a:cubicBezTo>
                    <a:pt x="457" y="274"/>
                    <a:pt x="457" y="152"/>
                    <a:pt x="396" y="91"/>
                  </a:cubicBezTo>
                  <a:cubicBezTo>
                    <a:pt x="305" y="0"/>
                    <a:pt x="183" y="0"/>
                    <a:pt x="122" y="91"/>
                  </a:cubicBezTo>
                  <a:cubicBezTo>
                    <a:pt x="122" y="91"/>
                    <a:pt x="122" y="91"/>
                    <a:pt x="92" y="122"/>
                  </a:cubicBezTo>
                  <a:cubicBezTo>
                    <a:pt x="92" y="122"/>
                    <a:pt x="92" y="122"/>
                    <a:pt x="62" y="122"/>
                  </a:cubicBezTo>
                  <a:cubicBezTo>
                    <a:pt x="1" y="213"/>
                    <a:pt x="1" y="335"/>
                    <a:pt x="6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2973725" y="5210100"/>
              <a:ext cx="14475" cy="14450"/>
            </a:xfrm>
            <a:custGeom>
              <a:avLst/>
              <a:gdLst/>
              <a:ahLst/>
              <a:cxnLst/>
              <a:rect l="l" t="t" r="r" b="b"/>
              <a:pathLst>
                <a:path w="579" h="578" extrusionOk="0">
                  <a:moveTo>
                    <a:pt x="92" y="487"/>
                  </a:moveTo>
                  <a:cubicBezTo>
                    <a:pt x="183" y="578"/>
                    <a:pt x="335" y="578"/>
                    <a:pt x="426" y="487"/>
                  </a:cubicBezTo>
                  <a:cubicBezTo>
                    <a:pt x="456" y="487"/>
                    <a:pt x="456" y="456"/>
                    <a:pt x="456" y="456"/>
                  </a:cubicBezTo>
                  <a:cubicBezTo>
                    <a:pt x="456" y="456"/>
                    <a:pt x="456" y="456"/>
                    <a:pt x="487" y="426"/>
                  </a:cubicBezTo>
                  <a:cubicBezTo>
                    <a:pt x="578" y="335"/>
                    <a:pt x="578" y="183"/>
                    <a:pt x="487" y="91"/>
                  </a:cubicBezTo>
                  <a:cubicBezTo>
                    <a:pt x="396" y="0"/>
                    <a:pt x="244" y="0"/>
                    <a:pt x="153" y="91"/>
                  </a:cubicBezTo>
                  <a:cubicBezTo>
                    <a:pt x="122" y="122"/>
                    <a:pt x="122" y="122"/>
                    <a:pt x="122" y="122"/>
                  </a:cubicBezTo>
                  <a:cubicBezTo>
                    <a:pt x="122" y="122"/>
                    <a:pt x="122" y="122"/>
                    <a:pt x="92" y="152"/>
                  </a:cubicBezTo>
                  <a:cubicBezTo>
                    <a:pt x="1" y="243"/>
                    <a:pt x="1" y="395"/>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3051225" y="5133350"/>
              <a:ext cx="14475" cy="14450"/>
            </a:xfrm>
            <a:custGeom>
              <a:avLst/>
              <a:gdLst/>
              <a:ahLst/>
              <a:cxnLst/>
              <a:rect l="l" t="t" r="r" b="b"/>
              <a:pathLst>
                <a:path w="579" h="578" extrusionOk="0">
                  <a:moveTo>
                    <a:pt x="122" y="487"/>
                  </a:moveTo>
                  <a:cubicBezTo>
                    <a:pt x="214" y="578"/>
                    <a:pt x="335" y="578"/>
                    <a:pt x="457" y="487"/>
                  </a:cubicBezTo>
                  <a:cubicBezTo>
                    <a:pt x="457" y="487"/>
                    <a:pt x="457" y="456"/>
                    <a:pt x="457" y="456"/>
                  </a:cubicBezTo>
                  <a:cubicBezTo>
                    <a:pt x="457" y="456"/>
                    <a:pt x="487" y="456"/>
                    <a:pt x="487" y="426"/>
                  </a:cubicBezTo>
                  <a:cubicBezTo>
                    <a:pt x="578" y="335"/>
                    <a:pt x="578" y="183"/>
                    <a:pt x="487" y="91"/>
                  </a:cubicBezTo>
                  <a:cubicBezTo>
                    <a:pt x="396" y="0"/>
                    <a:pt x="244" y="0"/>
                    <a:pt x="153" y="91"/>
                  </a:cubicBezTo>
                  <a:cubicBezTo>
                    <a:pt x="153" y="122"/>
                    <a:pt x="153" y="122"/>
                    <a:pt x="122" y="122"/>
                  </a:cubicBezTo>
                  <a:cubicBezTo>
                    <a:pt x="122" y="122"/>
                    <a:pt x="122" y="122"/>
                    <a:pt x="122" y="152"/>
                  </a:cubicBezTo>
                  <a:cubicBezTo>
                    <a:pt x="1" y="243"/>
                    <a:pt x="31" y="395"/>
                    <a:pt x="12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3127225" y="5210100"/>
              <a:ext cx="16750" cy="16725"/>
            </a:xfrm>
            <a:custGeom>
              <a:avLst/>
              <a:gdLst/>
              <a:ahLst/>
              <a:cxnLst/>
              <a:rect l="l" t="t" r="r" b="b"/>
              <a:pathLst>
                <a:path w="670" h="669" extrusionOk="0">
                  <a:moveTo>
                    <a:pt x="122" y="547"/>
                  </a:moveTo>
                  <a:cubicBezTo>
                    <a:pt x="213" y="669"/>
                    <a:pt x="396" y="669"/>
                    <a:pt x="517" y="547"/>
                  </a:cubicBezTo>
                  <a:cubicBezTo>
                    <a:pt x="517" y="547"/>
                    <a:pt x="517" y="547"/>
                    <a:pt x="517" y="517"/>
                  </a:cubicBezTo>
                  <a:cubicBezTo>
                    <a:pt x="517" y="517"/>
                    <a:pt x="548" y="517"/>
                    <a:pt x="548" y="517"/>
                  </a:cubicBezTo>
                  <a:cubicBezTo>
                    <a:pt x="669" y="395"/>
                    <a:pt x="669" y="213"/>
                    <a:pt x="548" y="122"/>
                  </a:cubicBezTo>
                  <a:cubicBezTo>
                    <a:pt x="456" y="0"/>
                    <a:pt x="274" y="0"/>
                    <a:pt x="152" y="122"/>
                  </a:cubicBezTo>
                  <a:cubicBezTo>
                    <a:pt x="152" y="122"/>
                    <a:pt x="152" y="122"/>
                    <a:pt x="152" y="152"/>
                  </a:cubicBezTo>
                  <a:cubicBezTo>
                    <a:pt x="122" y="152"/>
                    <a:pt x="122" y="152"/>
                    <a:pt x="122" y="152"/>
                  </a:cubicBezTo>
                  <a:cubicBezTo>
                    <a:pt x="0" y="274"/>
                    <a:pt x="0" y="456"/>
                    <a:pt x="12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2977525" y="4827875"/>
              <a:ext cx="8375" cy="8375"/>
            </a:xfrm>
            <a:custGeom>
              <a:avLst/>
              <a:gdLst/>
              <a:ahLst/>
              <a:cxnLst/>
              <a:rect l="l" t="t" r="r" b="b"/>
              <a:pathLst>
                <a:path w="335" h="335" extrusionOk="0">
                  <a:moveTo>
                    <a:pt x="61" y="274"/>
                  </a:moveTo>
                  <a:cubicBezTo>
                    <a:pt x="122" y="304"/>
                    <a:pt x="183" y="335"/>
                    <a:pt x="244" y="274"/>
                  </a:cubicBezTo>
                  <a:cubicBezTo>
                    <a:pt x="244" y="274"/>
                    <a:pt x="244" y="243"/>
                    <a:pt x="244" y="243"/>
                  </a:cubicBezTo>
                  <a:cubicBezTo>
                    <a:pt x="274" y="243"/>
                    <a:pt x="274" y="243"/>
                    <a:pt x="304" y="213"/>
                  </a:cubicBezTo>
                  <a:cubicBezTo>
                    <a:pt x="335" y="183"/>
                    <a:pt x="335" y="91"/>
                    <a:pt x="274" y="61"/>
                  </a:cubicBezTo>
                  <a:cubicBezTo>
                    <a:pt x="244" y="0"/>
                    <a:pt x="152" y="0"/>
                    <a:pt x="92" y="31"/>
                  </a:cubicBezTo>
                  <a:cubicBezTo>
                    <a:pt x="92" y="61"/>
                    <a:pt x="92" y="61"/>
                    <a:pt x="92" y="61"/>
                  </a:cubicBezTo>
                  <a:cubicBezTo>
                    <a:pt x="92" y="91"/>
                    <a:pt x="61" y="91"/>
                    <a:pt x="61" y="91"/>
                  </a:cubicBezTo>
                  <a:cubicBezTo>
                    <a:pt x="1" y="122"/>
                    <a:pt x="1"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2900025" y="4904625"/>
              <a:ext cx="8375" cy="7625"/>
            </a:xfrm>
            <a:custGeom>
              <a:avLst/>
              <a:gdLst/>
              <a:ahLst/>
              <a:cxnLst/>
              <a:rect l="l" t="t" r="r" b="b"/>
              <a:pathLst>
                <a:path w="335" h="305" extrusionOk="0">
                  <a:moveTo>
                    <a:pt x="61" y="274"/>
                  </a:moveTo>
                  <a:cubicBezTo>
                    <a:pt x="91" y="304"/>
                    <a:pt x="183" y="304"/>
                    <a:pt x="243" y="274"/>
                  </a:cubicBezTo>
                  <a:cubicBezTo>
                    <a:pt x="243" y="274"/>
                    <a:pt x="243" y="243"/>
                    <a:pt x="243" y="243"/>
                  </a:cubicBezTo>
                  <a:cubicBezTo>
                    <a:pt x="274" y="243"/>
                    <a:pt x="274" y="243"/>
                    <a:pt x="274" y="213"/>
                  </a:cubicBezTo>
                  <a:cubicBezTo>
                    <a:pt x="335" y="183"/>
                    <a:pt x="335" y="91"/>
                    <a:pt x="274" y="31"/>
                  </a:cubicBezTo>
                  <a:cubicBezTo>
                    <a:pt x="243" y="0"/>
                    <a:pt x="152" y="0"/>
                    <a:pt x="91" y="31"/>
                  </a:cubicBezTo>
                  <a:cubicBezTo>
                    <a:pt x="91" y="61"/>
                    <a:pt x="91" y="61"/>
                    <a:pt x="91" y="61"/>
                  </a:cubicBezTo>
                  <a:cubicBezTo>
                    <a:pt x="61" y="91"/>
                    <a:pt x="61" y="61"/>
                    <a:pt x="61" y="91"/>
                  </a:cubicBezTo>
                  <a:cubicBezTo>
                    <a:pt x="0" y="122"/>
                    <a:pt x="0"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3053525" y="4904625"/>
              <a:ext cx="10650" cy="10650"/>
            </a:xfrm>
            <a:custGeom>
              <a:avLst/>
              <a:gdLst/>
              <a:ahLst/>
              <a:cxnLst/>
              <a:rect l="l" t="t" r="r" b="b"/>
              <a:pathLst>
                <a:path w="426" h="426" extrusionOk="0">
                  <a:moveTo>
                    <a:pt x="61" y="335"/>
                  </a:moveTo>
                  <a:cubicBezTo>
                    <a:pt x="122" y="426"/>
                    <a:pt x="243" y="426"/>
                    <a:pt x="304" y="335"/>
                  </a:cubicBezTo>
                  <a:cubicBezTo>
                    <a:pt x="304" y="335"/>
                    <a:pt x="304" y="335"/>
                    <a:pt x="334" y="304"/>
                  </a:cubicBezTo>
                  <a:cubicBezTo>
                    <a:pt x="334" y="304"/>
                    <a:pt x="334" y="304"/>
                    <a:pt x="365" y="304"/>
                  </a:cubicBezTo>
                  <a:cubicBezTo>
                    <a:pt x="426" y="243"/>
                    <a:pt x="426" y="122"/>
                    <a:pt x="365" y="61"/>
                  </a:cubicBezTo>
                  <a:cubicBezTo>
                    <a:pt x="304" y="0"/>
                    <a:pt x="182" y="0"/>
                    <a:pt x="122" y="61"/>
                  </a:cubicBezTo>
                  <a:cubicBezTo>
                    <a:pt x="91" y="61"/>
                    <a:pt x="91" y="91"/>
                    <a:pt x="91" y="91"/>
                  </a:cubicBezTo>
                  <a:cubicBezTo>
                    <a:pt x="91" y="91"/>
                    <a:pt x="61" y="91"/>
                    <a:pt x="61" y="91"/>
                  </a:cubicBezTo>
                  <a:cubicBezTo>
                    <a:pt x="0" y="18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2976000" y="4981375"/>
              <a:ext cx="10675" cy="9900"/>
            </a:xfrm>
            <a:custGeom>
              <a:avLst/>
              <a:gdLst/>
              <a:ahLst/>
              <a:cxnLst/>
              <a:rect l="l" t="t" r="r" b="b"/>
              <a:pathLst>
                <a:path w="427" h="396" extrusionOk="0">
                  <a:moveTo>
                    <a:pt x="62" y="334"/>
                  </a:moveTo>
                  <a:cubicBezTo>
                    <a:pt x="122" y="395"/>
                    <a:pt x="244" y="395"/>
                    <a:pt x="305" y="334"/>
                  </a:cubicBezTo>
                  <a:cubicBezTo>
                    <a:pt x="305" y="334"/>
                    <a:pt x="305" y="334"/>
                    <a:pt x="305" y="304"/>
                  </a:cubicBezTo>
                  <a:cubicBezTo>
                    <a:pt x="335" y="304"/>
                    <a:pt x="335" y="304"/>
                    <a:pt x="335" y="304"/>
                  </a:cubicBezTo>
                  <a:cubicBezTo>
                    <a:pt x="426" y="243"/>
                    <a:pt x="426" y="122"/>
                    <a:pt x="335" y="61"/>
                  </a:cubicBezTo>
                  <a:cubicBezTo>
                    <a:pt x="274" y="0"/>
                    <a:pt x="183" y="0"/>
                    <a:pt x="92" y="61"/>
                  </a:cubicBezTo>
                  <a:cubicBezTo>
                    <a:pt x="92" y="61"/>
                    <a:pt x="92" y="91"/>
                    <a:pt x="92" y="91"/>
                  </a:cubicBezTo>
                  <a:cubicBezTo>
                    <a:pt x="92" y="91"/>
                    <a:pt x="62" y="91"/>
                    <a:pt x="62" y="91"/>
                  </a:cubicBezTo>
                  <a:cubicBezTo>
                    <a:pt x="1" y="152"/>
                    <a:pt x="1" y="274"/>
                    <a:pt x="62"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3129500" y="4981375"/>
              <a:ext cx="12950" cy="12925"/>
            </a:xfrm>
            <a:custGeom>
              <a:avLst/>
              <a:gdLst/>
              <a:ahLst/>
              <a:cxnLst/>
              <a:rect l="l" t="t" r="r" b="b"/>
              <a:pathLst>
                <a:path w="518" h="517" extrusionOk="0">
                  <a:moveTo>
                    <a:pt x="61" y="426"/>
                  </a:moveTo>
                  <a:cubicBezTo>
                    <a:pt x="153" y="517"/>
                    <a:pt x="305" y="517"/>
                    <a:pt x="365" y="426"/>
                  </a:cubicBezTo>
                  <a:cubicBezTo>
                    <a:pt x="396" y="426"/>
                    <a:pt x="396" y="395"/>
                    <a:pt x="396" y="395"/>
                  </a:cubicBezTo>
                  <a:cubicBezTo>
                    <a:pt x="396" y="395"/>
                    <a:pt x="426" y="395"/>
                    <a:pt x="426" y="395"/>
                  </a:cubicBezTo>
                  <a:cubicBezTo>
                    <a:pt x="517" y="304"/>
                    <a:pt x="517" y="152"/>
                    <a:pt x="426" y="91"/>
                  </a:cubicBezTo>
                  <a:cubicBezTo>
                    <a:pt x="335" y="0"/>
                    <a:pt x="213" y="0"/>
                    <a:pt x="122" y="61"/>
                  </a:cubicBezTo>
                  <a:cubicBezTo>
                    <a:pt x="122" y="91"/>
                    <a:pt x="122" y="91"/>
                    <a:pt x="92" y="91"/>
                  </a:cubicBezTo>
                  <a:cubicBezTo>
                    <a:pt x="92" y="91"/>
                    <a:pt x="92" y="122"/>
                    <a:pt x="61" y="122"/>
                  </a:cubicBezTo>
                  <a:cubicBezTo>
                    <a:pt x="1" y="213"/>
                    <a:pt x="1" y="334"/>
                    <a:pt x="6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3051225" y="5058125"/>
              <a:ext cx="12950" cy="12925"/>
            </a:xfrm>
            <a:custGeom>
              <a:avLst/>
              <a:gdLst/>
              <a:ahLst/>
              <a:cxnLst/>
              <a:rect l="l" t="t" r="r" b="b"/>
              <a:pathLst>
                <a:path w="518" h="517" extrusionOk="0">
                  <a:moveTo>
                    <a:pt x="92" y="426"/>
                  </a:moveTo>
                  <a:cubicBezTo>
                    <a:pt x="183" y="517"/>
                    <a:pt x="305" y="517"/>
                    <a:pt x="396" y="426"/>
                  </a:cubicBezTo>
                  <a:cubicBezTo>
                    <a:pt x="396" y="426"/>
                    <a:pt x="426" y="395"/>
                    <a:pt x="426" y="395"/>
                  </a:cubicBezTo>
                  <a:cubicBezTo>
                    <a:pt x="426" y="395"/>
                    <a:pt x="426" y="395"/>
                    <a:pt x="457" y="395"/>
                  </a:cubicBezTo>
                  <a:cubicBezTo>
                    <a:pt x="518" y="304"/>
                    <a:pt x="518" y="152"/>
                    <a:pt x="457" y="91"/>
                  </a:cubicBezTo>
                  <a:cubicBezTo>
                    <a:pt x="366" y="0"/>
                    <a:pt x="214" y="0"/>
                    <a:pt x="153" y="61"/>
                  </a:cubicBezTo>
                  <a:cubicBezTo>
                    <a:pt x="122" y="91"/>
                    <a:pt x="122" y="91"/>
                    <a:pt x="122" y="91"/>
                  </a:cubicBezTo>
                  <a:cubicBezTo>
                    <a:pt x="122" y="91"/>
                    <a:pt x="92" y="91"/>
                    <a:pt x="92" y="122"/>
                  </a:cubicBezTo>
                  <a:cubicBezTo>
                    <a:pt x="1" y="182"/>
                    <a:pt x="1" y="334"/>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3204725" y="5058125"/>
              <a:ext cx="15225" cy="15200"/>
            </a:xfrm>
            <a:custGeom>
              <a:avLst/>
              <a:gdLst/>
              <a:ahLst/>
              <a:cxnLst/>
              <a:rect l="l" t="t" r="r" b="b"/>
              <a:pathLst>
                <a:path w="609" h="608" extrusionOk="0">
                  <a:moveTo>
                    <a:pt x="122" y="486"/>
                  </a:moveTo>
                  <a:cubicBezTo>
                    <a:pt x="214" y="608"/>
                    <a:pt x="366" y="608"/>
                    <a:pt x="487" y="486"/>
                  </a:cubicBezTo>
                  <a:cubicBezTo>
                    <a:pt x="487" y="486"/>
                    <a:pt x="487" y="486"/>
                    <a:pt x="487" y="486"/>
                  </a:cubicBezTo>
                  <a:cubicBezTo>
                    <a:pt x="487" y="456"/>
                    <a:pt x="518" y="456"/>
                    <a:pt x="518" y="456"/>
                  </a:cubicBezTo>
                  <a:cubicBezTo>
                    <a:pt x="609" y="365"/>
                    <a:pt x="609" y="182"/>
                    <a:pt x="518" y="91"/>
                  </a:cubicBezTo>
                  <a:cubicBezTo>
                    <a:pt x="426" y="0"/>
                    <a:pt x="244" y="0"/>
                    <a:pt x="153" y="91"/>
                  </a:cubicBezTo>
                  <a:cubicBezTo>
                    <a:pt x="153" y="91"/>
                    <a:pt x="153" y="91"/>
                    <a:pt x="153" y="122"/>
                  </a:cubicBezTo>
                  <a:cubicBezTo>
                    <a:pt x="122" y="122"/>
                    <a:pt x="122" y="122"/>
                    <a:pt x="122" y="122"/>
                  </a:cubicBezTo>
                  <a:cubicBezTo>
                    <a:pt x="1" y="243"/>
                    <a:pt x="1" y="395"/>
                    <a:pt x="122"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3127225" y="5134875"/>
              <a:ext cx="15225" cy="15200"/>
            </a:xfrm>
            <a:custGeom>
              <a:avLst/>
              <a:gdLst/>
              <a:ahLst/>
              <a:cxnLst/>
              <a:rect l="l" t="t" r="r" b="b"/>
              <a:pathLst>
                <a:path w="609" h="608" extrusionOk="0">
                  <a:moveTo>
                    <a:pt x="92" y="486"/>
                  </a:moveTo>
                  <a:cubicBezTo>
                    <a:pt x="213" y="608"/>
                    <a:pt x="365" y="608"/>
                    <a:pt x="456" y="486"/>
                  </a:cubicBezTo>
                  <a:cubicBezTo>
                    <a:pt x="487" y="486"/>
                    <a:pt x="487" y="486"/>
                    <a:pt x="487" y="486"/>
                  </a:cubicBezTo>
                  <a:cubicBezTo>
                    <a:pt x="487" y="456"/>
                    <a:pt x="487" y="456"/>
                    <a:pt x="517" y="456"/>
                  </a:cubicBezTo>
                  <a:cubicBezTo>
                    <a:pt x="608" y="365"/>
                    <a:pt x="608" y="182"/>
                    <a:pt x="517" y="91"/>
                  </a:cubicBezTo>
                  <a:cubicBezTo>
                    <a:pt x="396" y="0"/>
                    <a:pt x="244" y="0"/>
                    <a:pt x="152" y="91"/>
                  </a:cubicBezTo>
                  <a:cubicBezTo>
                    <a:pt x="122" y="91"/>
                    <a:pt x="122" y="91"/>
                    <a:pt x="122" y="122"/>
                  </a:cubicBezTo>
                  <a:cubicBezTo>
                    <a:pt x="122" y="122"/>
                    <a:pt x="122" y="122"/>
                    <a:pt x="92" y="122"/>
                  </a:cubicBezTo>
                  <a:cubicBezTo>
                    <a:pt x="0" y="243"/>
                    <a:pt x="0" y="395"/>
                    <a:pt x="92"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3280725" y="5134875"/>
              <a:ext cx="17500" cy="17500"/>
            </a:xfrm>
            <a:custGeom>
              <a:avLst/>
              <a:gdLst/>
              <a:ahLst/>
              <a:cxnLst/>
              <a:rect l="l" t="t" r="r" b="b"/>
              <a:pathLst>
                <a:path w="700" h="700" extrusionOk="0">
                  <a:moveTo>
                    <a:pt x="122" y="578"/>
                  </a:moveTo>
                  <a:cubicBezTo>
                    <a:pt x="244" y="699"/>
                    <a:pt x="426" y="699"/>
                    <a:pt x="548" y="578"/>
                  </a:cubicBezTo>
                  <a:cubicBezTo>
                    <a:pt x="548" y="578"/>
                    <a:pt x="548" y="547"/>
                    <a:pt x="548" y="547"/>
                  </a:cubicBezTo>
                  <a:cubicBezTo>
                    <a:pt x="578" y="547"/>
                    <a:pt x="578" y="547"/>
                    <a:pt x="578" y="547"/>
                  </a:cubicBezTo>
                  <a:cubicBezTo>
                    <a:pt x="700" y="426"/>
                    <a:pt x="700" y="243"/>
                    <a:pt x="578" y="122"/>
                  </a:cubicBezTo>
                  <a:cubicBezTo>
                    <a:pt x="456" y="0"/>
                    <a:pt x="274" y="0"/>
                    <a:pt x="152" y="91"/>
                  </a:cubicBezTo>
                  <a:cubicBezTo>
                    <a:pt x="152" y="122"/>
                    <a:pt x="152" y="122"/>
                    <a:pt x="152" y="122"/>
                  </a:cubicBezTo>
                  <a:cubicBezTo>
                    <a:pt x="122" y="152"/>
                    <a:pt x="12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3203225" y="5211600"/>
              <a:ext cx="17500" cy="17525"/>
            </a:xfrm>
            <a:custGeom>
              <a:avLst/>
              <a:gdLst/>
              <a:ahLst/>
              <a:cxnLst/>
              <a:rect l="l" t="t" r="r" b="b"/>
              <a:pathLst>
                <a:path w="700" h="701" extrusionOk="0">
                  <a:moveTo>
                    <a:pt x="91" y="579"/>
                  </a:moveTo>
                  <a:cubicBezTo>
                    <a:pt x="213" y="700"/>
                    <a:pt x="426" y="700"/>
                    <a:pt x="547" y="579"/>
                  </a:cubicBezTo>
                  <a:cubicBezTo>
                    <a:pt x="547" y="579"/>
                    <a:pt x="547" y="548"/>
                    <a:pt x="547" y="548"/>
                  </a:cubicBezTo>
                  <a:cubicBezTo>
                    <a:pt x="547" y="548"/>
                    <a:pt x="578" y="548"/>
                    <a:pt x="578" y="548"/>
                  </a:cubicBezTo>
                  <a:cubicBezTo>
                    <a:pt x="699" y="427"/>
                    <a:pt x="699" y="214"/>
                    <a:pt x="578" y="92"/>
                  </a:cubicBezTo>
                  <a:cubicBezTo>
                    <a:pt x="456" y="1"/>
                    <a:pt x="274" y="1"/>
                    <a:pt x="152" y="92"/>
                  </a:cubicBezTo>
                  <a:cubicBezTo>
                    <a:pt x="152" y="123"/>
                    <a:pt x="152" y="123"/>
                    <a:pt x="122" y="123"/>
                  </a:cubicBezTo>
                  <a:cubicBezTo>
                    <a:pt x="122" y="123"/>
                    <a:pt x="122" y="153"/>
                    <a:pt x="122" y="153"/>
                  </a:cubicBezTo>
                  <a:cubicBezTo>
                    <a:pt x="0" y="275"/>
                    <a:pt x="0" y="457"/>
                    <a:pt x="91" y="57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3355950" y="5210850"/>
              <a:ext cx="20550" cy="20550"/>
            </a:xfrm>
            <a:custGeom>
              <a:avLst/>
              <a:gdLst/>
              <a:ahLst/>
              <a:cxnLst/>
              <a:rect l="l" t="t" r="r" b="b"/>
              <a:pathLst>
                <a:path w="822" h="822" extrusionOk="0">
                  <a:moveTo>
                    <a:pt x="153" y="669"/>
                  </a:moveTo>
                  <a:cubicBezTo>
                    <a:pt x="274" y="821"/>
                    <a:pt x="487" y="821"/>
                    <a:pt x="639" y="669"/>
                  </a:cubicBezTo>
                  <a:cubicBezTo>
                    <a:pt x="639" y="669"/>
                    <a:pt x="639" y="669"/>
                    <a:pt x="669" y="669"/>
                  </a:cubicBezTo>
                  <a:cubicBezTo>
                    <a:pt x="669" y="639"/>
                    <a:pt x="669" y="639"/>
                    <a:pt x="669" y="639"/>
                  </a:cubicBezTo>
                  <a:cubicBezTo>
                    <a:pt x="821" y="517"/>
                    <a:pt x="821" y="305"/>
                    <a:pt x="669" y="153"/>
                  </a:cubicBezTo>
                  <a:cubicBezTo>
                    <a:pt x="548" y="31"/>
                    <a:pt x="335" y="1"/>
                    <a:pt x="183" y="153"/>
                  </a:cubicBezTo>
                  <a:cubicBezTo>
                    <a:pt x="183" y="153"/>
                    <a:pt x="183" y="153"/>
                    <a:pt x="183" y="183"/>
                  </a:cubicBezTo>
                  <a:cubicBezTo>
                    <a:pt x="183" y="183"/>
                    <a:pt x="153" y="183"/>
                    <a:pt x="153" y="183"/>
                  </a:cubicBezTo>
                  <a:cubicBezTo>
                    <a:pt x="1" y="335"/>
                    <a:pt x="31" y="548"/>
                    <a:pt x="153"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2979050" y="4751125"/>
              <a:ext cx="6850" cy="6850"/>
            </a:xfrm>
            <a:custGeom>
              <a:avLst/>
              <a:gdLst/>
              <a:ahLst/>
              <a:cxnLst/>
              <a:rect l="l" t="t" r="r" b="b"/>
              <a:pathLst>
                <a:path w="274" h="274" extrusionOk="0">
                  <a:moveTo>
                    <a:pt x="31" y="243"/>
                  </a:moveTo>
                  <a:cubicBezTo>
                    <a:pt x="91" y="274"/>
                    <a:pt x="152" y="274"/>
                    <a:pt x="183" y="243"/>
                  </a:cubicBezTo>
                  <a:cubicBezTo>
                    <a:pt x="183" y="213"/>
                    <a:pt x="183" y="213"/>
                    <a:pt x="213" y="213"/>
                  </a:cubicBezTo>
                  <a:cubicBezTo>
                    <a:pt x="213" y="183"/>
                    <a:pt x="213" y="183"/>
                    <a:pt x="213" y="183"/>
                  </a:cubicBezTo>
                  <a:cubicBezTo>
                    <a:pt x="274" y="152"/>
                    <a:pt x="274" y="91"/>
                    <a:pt x="243" y="31"/>
                  </a:cubicBezTo>
                  <a:cubicBezTo>
                    <a:pt x="183" y="0"/>
                    <a:pt x="122" y="0"/>
                    <a:pt x="91" y="31"/>
                  </a:cubicBezTo>
                  <a:cubicBezTo>
                    <a:pt x="61" y="31"/>
                    <a:pt x="61" y="61"/>
                    <a:pt x="61" y="61"/>
                  </a:cubicBezTo>
                  <a:cubicBezTo>
                    <a:pt x="61" y="61"/>
                    <a:pt x="31" y="61"/>
                    <a:pt x="31" y="91"/>
                  </a:cubicBezTo>
                  <a:cubicBezTo>
                    <a:pt x="0" y="122"/>
                    <a:pt x="0" y="183"/>
                    <a:pt x="3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2900775" y="4827875"/>
              <a:ext cx="7625" cy="6850"/>
            </a:xfrm>
            <a:custGeom>
              <a:avLst/>
              <a:gdLst/>
              <a:ahLst/>
              <a:cxnLst/>
              <a:rect l="l" t="t" r="r" b="b"/>
              <a:pathLst>
                <a:path w="305" h="274" extrusionOk="0">
                  <a:moveTo>
                    <a:pt x="61" y="243"/>
                  </a:moveTo>
                  <a:cubicBezTo>
                    <a:pt x="92" y="274"/>
                    <a:pt x="153" y="274"/>
                    <a:pt x="213" y="243"/>
                  </a:cubicBezTo>
                  <a:cubicBezTo>
                    <a:pt x="213" y="213"/>
                    <a:pt x="213" y="213"/>
                    <a:pt x="213" y="213"/>
                  </a:cubicBezTo>
                  <a:cubicBezTo>
                    <a:pt x="244" y="183"/>
                    <a:pt x="244" y="183"/>
                    <a:pt x="244" y="183"/>
                  </a:cubicBezTo>
                  <a:cubicBezTo>
                    <a:pt x="305" y="152"/>
                    <a:pt x="305" y="91"/>
                    <a:pt x="244" y="31"/>
                  </a:cubicBezTo>
                  <a:cubicBezTo>
                    <a:pt x="213" y="0"/>
                    <a:pt x="153" y="0"/>
                    <a:pt x="92" y="31"/>
                  </a:cubicBezTo>
                  <a:cubicBezTo>
                    <a:pt x="92" y="31"/>
                    <a:pt x="92" y="61"/>
                    <a:pt x="92" y="61"/>
                  </a:cubicBezTo>
                  <a:cubicBezTo>
                    <a:pt x="92" y="61"/>
                    <a:pt x="61" y="61"/>
                    <a:pt x="61" y="91"/>
                  </a:cubicBezTo>
                  <a:cubicBezTo>
                    <a:pt x="1" y="122"/>
                    <a:pt x="1" y="183"/>
                    <a:pt x="6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3054275" y="4827875"/>
              <a:ext cx="9900" cy="9125"/>
            </a:xfrm>
            <a:custGeom>
              <a:avLst/>
              <a:gdLst/>
              <a:ahLst/>
              <a:cxnLst/>
              <a:rect l="l" t="t" r="r" b="b"/>
              <a:pathLst>
                <a:path w="396" h="365" extrusionOk="0">
                  <a:moveTo>
                    <a:pt x="61" y="304"/>
                  </a:moveTo>
                  <a:cubicBezTo>
                    <a:pt x="122" y="365"/>
                    <a:pt x="213" y="365"/>
                    <a:pt x="274" y="304"/>
                  </a:cubicBezTo>
                  <a:cubicBezTo>
                    <a:pt x="304" y="304"/>
                    <a:pt x="304" y="304"/>
                    <a:pt x="304" y="274"/>
                  </a:cubicBezTo>
                  <a:cubicBezTo>
                    <a:pt x="304" y="274"/>
                    <a:pt x="335" y="274"/>
                    <a:pt x="335" y="274"/>
                  </a:cubicBezTo>
                  <a:cubicBezTo>
                    <a:pt x="396" y="213"/>
                    <a:pt x="396" y="122"/>
                    <a:pt x="335" y="61"/>
                  </a:cubicBezTo>
                  <a:cubicBezTo>
                    <a:pt x="274" y="0"/>
                    <a:pt x="183" y="0"/>
                    <a:pt x="122" y="61"/>
                  </a:cubicBezTo>
                  <a:cubicBezTo>
                    <a:pt x="122" y="61"/>
                    <a:pt x="122" y="61"/>
                    <a:pt x="92" y="91"/>
                  </a:cubicBezTo>
                  <a:cubicBezTo>
                    <a:pt x="92" y="91"/>
                    <a:pt x="92" y="91"/>
                    <a:pt x="61" y="91"/>
                  </a:cubicBezTo>
                  <a:cubicBezTo>
                    <a:pt x="0" y="152"/>
                    <a:pt x="0"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2976775" y="4904625"/>
              <a:ext cx="9125" cy="9125"/>
            </a:xfrm>
            <a:custGeom>
              <a:avLst/>
              <a:gdLst/>
              <a:ahLst/>
              <a:cxnLst/>
              <a:rect l="l" t="t" r="r" b="b"/>
              <a:pathLst>
                <a:path w="365" h="365" extrusionOk="0">
                  <a:moveTo>
                    <a:pt x="61" y="304"/>
                  </a:moveTo>
                  <a:cubicBezTo>
                    <a:pt x="122" y="365"/>
                    <a:pt x="213" y="365"/>
                    <a:pt x="274" y="304"/>
                  </a:cubicBezTo>
                  <a:cubicBezTo>
                    <a:pt x="274" y="304"/>
                    <a:pt x="274" y="304"/>
                    <a:pt x="274" y="274"/>
                  </a:cubicBezTo>
                  <a:cubicBezTo>
                    <a:pt x="304" y="274"/>
                    <a:pt x="304" y="274"/>
                    <a:pt x="304" y="274"/>
                  </a:cubicBezTo>
                  <a:cubicBezTo>
                    <a:pt x="365" y="213"/>
                    <a:pt x="365" y="122"/>
                    <a:pt x="304" y="61"/>
                  </a:cubicBezTo>
                  <a:cubicBezTo>
                    <a:pt x="274" y="0"/>
                    <a:pt x="152" y="0"/>
                    <a:pt x="91" y="61"/>
                  </a:cubicBezTo>
                  <a:cubicBezTo>
                    <a:pt x="91" y="61"/>
                    <a:pt x="91" y="61"/>
                    <a:pt x="91" y="91"/>
                  </a:cubicBezTo>
                  <a:cubicBezTo>
                    <a:pt x="91" y="91"/>
                    <a:pt x="61" y="91"/>
                    <a:pt x="61" y="91"/>
                  </a:cubicBezTo>
                  <a:cubicBezTo>
                    <a:pt x="0" y="152"/>
                    <a:pt x="0"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3130275" y="4904625"/>
              <a:ext cx="11400" cy="11425"/>
            </a:xfrm>
            <a:custGeom>
              <a:avLst/>
              <a:gdLst/>
              <a:ahLst/>
              <a:cxnLst/>
              <a:rect l="l" t="t" r="r" b="b"/>
              <a:pathLst>
                <a:path w="456" h="457" extrusionOk="0">
                  <a:moveTo>
                    <a:pt x="61" y="395"/>
                  </a:moveTo>
                  <a:cubicBezTo>
                    <a:pt x="152" y="456"/>
                    <a:pt x="274" y="456"/>
                    <a:pt x="334" y="395"/>
                  </a:cubicBezTo>
                  <a:cubicBezTo>
                    <a:pt x="365" y="365"/>
                    <a:pt x="365" y="365"/>
                    <a:pt x="365" y="365"/>
                  </a:cubicBezTo>
                  <a:cubicBezTo>
                    <a:pt x="365" y="335"/>
                    <a:pt x="395" y="365"/>
                    <a:pt x="395" y="335"/>
                  </a:cubicBezTo>
                  <a:cubicBezTo>
                    <a:pt x="456" y="274"/>
                    <a:pt x="456" y="152"/>
                    <a:pt x="395" y="61"/>
                  </a:cubicBezTo>
                  <a:cubicBezTo>
                    <a:pt x="304" y="0"/>
                    <a:pt x="182" y="0"/>
                    <a:pt x="122" y="61"/>
                  </a:cubicBezTo>
                  <a:cubicBezTo>
                    <a:pt x="122" y="91"/>
                    <a:pt x="122" y="91"/>
                    <a:pt x="122" y="91"/>
                  </a:cubicBezTo>
                  <a:cubicBezTo>
                    <a:pt x="91" y="91"/>
                    <a:pt x="91" y="91"/>
                    <a:pt x="91" y="122"/>
                  </a:cubicBezTo>
                  <a:cubicBezTo>
                    <a:pt x="0" y="183"/>
                    <a:pt x="0" y="304"/>
                    <a:pt x="6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3052750" y="4981375"/>
              <a:ext cx="11425" cy="11425"/>
            </a:xfrm>
            <a:custGeom>
              <a:avLst/>
              <a:gdLst/>
              <a:ahLst/>
              <a:cxnLst/>
              <a:rect l="l" t="t" r="r" b="b"/>
              <a:pathLst>
                <a:path w="457" h="457" extrusionOk="0">
                  <a:moveTo>
                    <a:pt x="61" y="395"/>
                  </a:moveTo>
                  <a:cubicBezTo>
                    <a:pt x="153" y="456"/>
                    <a:pt x="274" y="456"/>
                    <a:pt x="335" y="395"/>
                  </a:cubicBezTo>
                  <a:cubicBezTo>
                    <a:pt x="335" y="365"/>
                    <a:pt x="335" y="365"/>
                    <a:pt x="365" y="365"/>
                  </a:cubicBezTo>
                  <a:cubicBezTo>
                    <a:pt x="365" y="334"/>
                    <a:pt x="365" y="365"/>
                    <a:pt x="396" y="334"/>
                  </a:cubicBezTo>
                  <a:cubicBezTo>
                    <a:pt x="457" y="274"/>
                    <a:pt x="457" y="152"/>
                    <a:pt x="396" y="61"/>
                  </a:cubicBezTo>
                  <a:cubicBezTo>
                    <a:pt x="305" y="0"/>
                    <a:pt x="183" y="0"/>
                    <a:pt x="122" y="61"/>
                  </a:cubicBezTo>
                  <a:cubicBezTo>
                    <a:pt x="92" y="91"/>
                    <a:pt x="92" y="91"/>
                    <a:pt x="92" y="91"/>
                  </a:cubicBezTo>
                  <a:cubicBezTo>
                    <a:pt x="92" y="91"/>
                    <a:pt x="61" y="91"/>
                    <a:pt x="61" y="122"/>
                  </a:cubicBezTo>
                  <a:cubicBezTo>
                    <a:pt x="1" y="183"/>
                    <a:pt x="1" y="304"/>
                    <a:pt x="6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3127975" y="5058125"/>
              <a:ext cx="14475" cy="13700"/>
            </a:xfrm>
            <a:custGeom>
              <a:avLst/>
              <a:gdLst/>
              <a:ahLst/>
              <a:cxnLst/>
              <a:rect l="l" t="t" r="r" b="b"/>
              <a:pathLst>
                <a:path w="579" h="548" extrusionOk="0">
                  <a:moveTo>
                    <a:pt x="92" y="456"/>
                  </a:moveTo>
                  <a:cubicBezTo>
                    <a:pt x="183" y="547"/>
                    <a:pt x="335" y="547"/>
                    <a:pt x="426" y="456"/>
                  </a:cubicBezTo>
                  <a:cubicBezTo>
                    <a:pt x="457" y="456"/>
                    <a:pt x="457" y="456"/>
                    <a:pt x="457" y="426"/>
                  </a:cubicBezTo>
                  <a:cubicBezTo>
                    <a:pt x="457" y="426"/>
                    <a:pt x="487" y="426"/>
                    <a:pt x="487" y="426"/>
                  </a:cubicBezTo>
                  <a:cubicBezTo>
                    <a:pt x="578" y="334"/>
                    <a:pt x="578" y="182"/>
                    <a:pt x="487" y="91"/>
                  </a:cubicBezTo>
                  <a:cubicBezTo>
                    <a:pt x="396" y="0"/>
                    <a:pt x="244" y="0"/>
                    <a:pt x="153" y="91"/>
                  </a:cubicBezTo>
                  <a:cubicBezTo>
                    <a:pt x="153" y="91"/>
                    <a:pt x="122" y="91"/>
                    <a:pt x="122" y="122"/>
                  </a:cubicBezTo>
                  <a:cubicBezTo>
                    <a:pt x="122" y="122"/>
                    <a:pt x="12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3206250" y="4981375"/>
              <a:ext cx="13700" cy="13700"/>
            </a:xfrm>
            <a:custGeom>
              <a:avLst/>
              <a:gdLst/>
              <a:ahLst/>
              <a:cxnLst/>
              <a:rect l="l" t="t" r="r" b="b"/>
              <a:pathLst>
                <a:path w="548" h="548" extrusionOk="0">
                  <a:moveTo>
                    <a:pt x="92" y="456"/>
                  </a:moveTo>
                  <a:cubicBezTo>
                    <a:pt x="183" y="547"/>
                    <a:pt x="335" y="547"/>
                    <a:pt x="426" y="456"/>
                  </a:cubicBezTo>
                  <a:cubicBezTo>
                    <a:pt x="426" y="456"/>
                    <a:pt x="426" y="456"/>
                    <a:pt x="426" y="426"/>
                  </a:cubicBezTo>
                  <a:cubicBezTo>
                    <a:pt x="457" y="426"/>
                    <a:pt x="457" y="426"/>
                    <a:pt x="457" y="426"/>
                  </a:cubicBezTo>
                  <a:cubicBezTo>
                    <a:pt x="548" y="334"/>
                    <a:pt x="548" y="183"/>
                    <a:pt x="457" y="91"/>
                  </a:cubicBezTo>
                  <a:cubicBezTo>
                    <a:pt x="365" y="0"/>
                    <a:pt x="213" y="0"/>
                    <a:pt x="122" y="91"/>
                  </a:cubicBezTo>
                  <a:cubicBezTo>
                    <a:pt x="122" y="91"/>
                    <a:pt x="122" y="91"/>
                    <a:pt x="122" y="122"/>
                  </a:cubicBezTo>
                  <a:cubicBezTo>
                    <a:pt x="92" y="122"/>
                    <a:pt x="9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3281475" y="5058125"/>
              <a:ext cx="16750" cy="15975"/>
            </a:xfrm>
            <a:custGeom>
              <a:avLst/>
              <a:gdLst/>
              <a:ahLst/>
              <a:cxnLst/>
              <a:rect l="l" t="t" r="r" b="b"/>
              <a:pathLst>
                <a:path w="670" h="639" extrusionOk="0">
                  <a:moveTo>
                    <a:pt x="122" y="547"/>
                  </a:moveTo>
                  <a:cubicBezTo>
                    <a:pt x="214" y="638"/>
                    <a:pt x="396" y="638"/>
                    <a:pt x="518" y="547"/>
                  </a:cubicBezTo>
                  <a:cubicBezTo>
                    <a:pt x="518" y="517"/>
                    <a:pt x="518" y="517"/>
                    <a:pt x="518" y="517"/>
                  </a:cubicBezTo>
                  <a:cubicBezTo>
                    <a:pt x="548" y="517"/>
                    <a:pt x="548" y="517"/>
                    <a:pt x="548" y="486"/>
                  </a:cubicBezTo>
                  <a:cubicBezTo>
                    <a:pt x="670" y="395"/>
                    <a:pt x="670" y="213"/>
                    <a:pt x="548" y="91"/>
                  </a:cubicBezTo>
                  <a:cubicBezTo>
                    <a:pt x="457" y="0"/>
                    <a:pt x="274" y="0"/>
                    <a:pt x="153" y="91"/>
                  </a:cubicBezTo>
                  <a:cubicBezTo>
                    <a:pt x="153" y="122"/>
                    <a:pt x="153" y="122"/>
                    <a:pt x="153" y="122"/>
                  </a:cubicBezTo>
                  <a:cubicBezTo>
                    <a:pt x="153" y="122"/>
                    <a:pt x="122" y="122"/>
                    <a:pt x="122" y="152"/>
                  </a:cubicBezTo>
                  <a:cubicBezTo>
                    <a:pt x="1" y="243"/>
                    <a:pt x="1" y="426"/>
                    <a:pt x="12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3203975" y="5134875"/>
              <a:ext cx="16750" cy="15975"/>
            </a:xfrm>
            <a:custGeom>
              <a:avLst/>
              <a:gdLst/>
              <a:ahLst/>
              <a:cxnLst/>
              <a:rect l="l" t="t" r="r" b="b"/>
              <a:pathLst>
                <a:path w="670" h="639" extrusionOk="0">
                  <a:moveTo>
                    <a:pt x="122" y="547"/>
                  </a:moveTo>
                  <a:cubicBezTo>
                    <a:pt x="213" y="638"/>
                    <a:pt x="396" y="638"/>
                    <a:pt x="517" y="547"/>
                  </a:cubicBezTo>
                  <a:cubicBezTo>
                    <a:pt x="517" y="517"/>
                    <a:pt x="517" y="517"/>
                    <a:pt x="517" y="517"/>
                  </a:cubicBezTo>
                  <a:cubicBezTo>
                    <a:pt x="517" y="517"/>
                    <a:pt x="548" y="517"/>
                    <a:pt x="548" y="486"/>
                  </a:cubicBezTo>
                  <a:cubicBezTo>
                    <a:pt x="669" y="395"/>
                    <a:pt x="669" y="213"/>
                    <a:pt x="548" y="91"/>
                  </a:cubicBezTo>
                  <a:cubicBezTo>
                    <a:pt x="426" y="0"/>
                    <a:pt x="274" y="0"/>
                    <a:pt x="152" y="91"/>
                  </a:cubicBezTo>
                  <a:cubicBezTo>
                    <a:pt x="152" y="122"/>
                    <a:pt x="152" y="122"/>
                    <a:pt x="122" y="122"/>
                  </a:cubicBezTo>
                  <a:cubicBezTo>
                    <a:pt x="122" y="122"/>
                    <a:pt x="122" y="122"/>
                    <a:pt x="122" y="152"/>
                  </a:cubicBezTo>
                  <a:cubicBezTo>
                    <a:pt x="0" y="243"/>
                    <a:pt x="0" y="426"/>
                    <a:pt x="12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3279975" y="5211600"/>
              <a:ext cx="18250" cy="18275"/>
            </a:xfrm>
            <a:custGeom>
              <a:avLst/>
              <a:gdLst/>
              <a:ahLst/>
              <a:cxnLst/>
              <a:rect l="l" t="t" r="r" b="b"/>
              <a:pathLst>
                <a:path w="730" h="731" extrusionOk="0">
                  <a:moveTo>
                    <a:pt x="122" y="609"/>
                  </a:moveTo>
                  <a:cubicBezTo>
                    <a:pt x="243" y="730"/>
                    <a:pt x="456" y="730"/>
                    <a:pt x="578" y="609"/>
                  </a:cubicBezTo>
                  <a:cubicBezTo>
                    <a:pt x="578" y="609"/>
                    <a:pt x="578" y="609"/>
                    <a:pt x="578" y="609"/>
                  </a:cubicBezTo>
                  <a:cubicBezTo>
                    <a:pt x="608" y="579"/>
                    <a:pt x="608" y="579"/>
                    <a:pt x="608" y="579"/>
                  </a:cubicBezTo>
                  <a:cubicBezTo>
                    <a:pt x="730" y="457"/>
                    <a:pt x="730" y="244"/>
                    <a:pt x="608" y="123"/>
                  </a:cubicBezTo>
                  <a:cubicBezTo>
                    <a:pt x="486" y="1"/>
                    <a:pt x="274" y="1"/>
                    <a:pt x="152" y="123"/>
                  </a:cubicBezTo>
                  <a:cubicBezTo>
                    <a:pt x="152" y="123"/>
                    <a:pt x="152" y="123"/>
                    <a:pt x="152" y="153"/>
                  </a:cubicBezTo>
                  <a:cubicBezTo>
                    <a:pt x="122" y="153"/>
                    <a:pt x="122" y="153"/>
                    <a:pt x="122" y="153"/>
                  </a:cubicBezTo>
                  <a:cubicBezTo>
                    <a:pt x="0" y="275"/>
                    <a:pt x="0"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3357475" y="5134875"/>
              <a:ext cx="19025" cy="18250"/>
            </a:xfrm>
            <a:custGeom>
              <a:avLst/>
              <a:gdLst/>
              <a:ahLst/>
              <a:cxnLst/>
              <a:rect l="l" t="t" r="r" b="b"/>
              <a:pathLst>
                <a:path w="761" h="730" extrusionOk="0">
                  <a:moveTo>
                    <a:pt x="122" y="608"/>
                  </a:moveTo>
                  <a:cubicBezTo>
                    <a:pt x="244" y="730"/>
                    <a:pt x="456" y="730"/>
                    <a:pt x="578" y="608"/>
                  </a:cubicBezTo>
                  <a:cubicBezTo>
                    <a:pt x="578" y="608"/>
                    <a:pt x="578" y="608"/>
                    <a:pt x="608" y="578"/>
                  </a:cubicBezTo>
                  <a:cubicBezTo>
                    <a:pt x="608" y="578"/>
                    <a:pt x="608" y="578"/>
                    <a:pt x="639" y="578"/>
                  </a:cubicBezTo>
                  <a:cubicBezTo>
                    <a:pt x="760" y="456"/>
                    <a:pt x="760" y="243"/>
                    <a:pt x="639" y="122"/>
                  </a:cubicBezTo>
                  <a:cubicBezTo>
                    <a:pt x="487" y="0"/>
                    <a:pt x="304" y="0"/>
                    <a:pt x="183" y="122"/>
                  </a:cubicBezTo>
                  <a:cubicBezTo>
                    <a:pt x="152" y="122"/>
                    <a:pt x="152" y="122"/>
                    <a:pt x="152" y="152"/>
                  </a:cubicBezTo>
                  <a:cubicBezTo>
                    <a:pt x="152" y="152"/>
                    <a:pt x="122" y="152"/>
                    <a:pt x="122" y="152"/>
                  </a:cubicBezTo>
                  <a:cubicBezTo>
                    <a:pt x="0" y="274"/>
                    <a:pt x="0" y="486"/>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3433450" y="5211600"/>
              <a:ext cx="20550" cy="20550"/>
            </a:xfrm>
            <a:custGeom>
              <a:avLst/>
              <a:gdLst/>
              <a:ahLst/>
              <a:cxnLst/>
              <a:rect l="l" t="t" r="r" b="b"/>
              <a:pathLst>
                <a:path w="822" h="822" extrusionOk="0">
                  <a:moveTo>
                    <a:pt x="123" y="700"/>
                  </a:moveTo>
                  <a:cubicBezTo>
                    <a:pt x="274" y="822"/>
                    <a:pt x="518" y="822"/>
                    <a:pt x="639" y="700"/>
                  </a:cubicBezTo>
                  <a:cubicBezTo>
                    <a:pt x="670" y="700"/>
                    <a:pt x="670" y="670"/>
                    <a:pt x="670" y="670"/>
                  </a:cubicBezTo>
                  <a:cubicBezTo>
                    <a:pt x="670" y="670"/>
                    <a:pt x="670" y="670"/>
                    <a:pt x="700" y="639"/>
                  </a:cubicBezTo>
                  <a:cubicBezTo>
                    <a:pt x="822" y="518"/>
                    <a:pt x="822" y="275"/>
                    <a:pt x="700" y="123"/>
                  </a:cubicBezTo>
                  <a:cubicBezTo>
                    <a:pt x="548" y="1"/>
                    <a:pt x="305" y="1"/>
                    <a:pt x="183" y="123"/>
                  </a:cubicBezTo>
                  <a:cubicBezTo>
                    <a:pt x="153" y="153"/>
                    <a:pt x="153" y="153"/>
                    <a:pt x="153" y="153"/>
                  </a:cubicBezTo>
                  <a:cubicBezTo>
                    <a:pt x="153" y="153"/>
                    <a:pt x="153" y="153"/>
                    <a:pt x="123" y="183"/>
                  </a:cubicBezTo>
                  <a:cubicBezTo>
                    <a:pt x="1" y="305"/>
                    <a:pt x="1" y="548"/>
                    <a:pt x="123"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3132550" y="4675125"/>
              <a:ext cx="7625" cy="8400"/>
            </a:xfrm>
            <a:custGeom>
              <a:avLst/>
              <a:gdLst/>
              <a:ahLst/>
              <a:cxnLst/>
              <a:rect l="l" t="t" r="r" b="b"/>
              <a:pathLst>
                <a:path w="305" h="336" extrusionOk="0">
                  <a:moveTo>
                    <a:pt x="31" y="274"/>
                  </a:moveTo>
                  <a:cubicBezTo>
                    <a:pt x="91" y="335"/>
                    <a:pt x="183" y="335"/>
                    <a:pt x="213" y="274"/>
                  </a:cubicBezTo>
                  <a:cubicBezTo>
                    <a:pt x="243" y="274"/>
                    <a:pt x="243" y="274"/>
                    <a:pt x="243" y="244"/>
                  </a:cubicBezTo>
                  <a:cubicBezTo>
                    <a:pt x="243" y="244"/>
                    <a:pt x="243" y="244"/>
                    <a:pt x="274" y="244"/>
                  </a:cubicBezTo>
                  <a:cubicBezTo>
                    <a:pt x="304" y="183"/>
                    <a:pt x="304" y="122"/>
                    <a:pt x="274" y="62"/>
                  </a:cubicBezTo>
                  <a:cubicBezTo>
                    <a:pt x="213" y="1"/>
                    <a:pt x="122" y="1"/>
                    <a:pt x="91" y="62"/>
                  </a:cubicBezTo>
                  <a:cubicBezTo>
                    <a:pt x="61" y="62"/>
                    <a:pt x="61" y="62"/>
                    <a:pt x="61" y="92"/>
                  </a:cubicBezTo>
                  <a:cubicBezTo>
                    <a:pt x="61" y="92"/>
                    <a:pt x="61" y="92"/>
                    <a:pt x="31" y="92"/>
                  </a:cubicBezTo>
                  <a:cubicBezTo>
                    <a:pt x="0" y="153"/>
                    <a:pt x="0" y="244"/>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3054275" y="4751875"/>
              <a:ext cx="8375" cy="8400"/>
            </a:xfrm>
            <a:custGeom>
              <a:avLst/>
              <a:gdLst/>
              <a:ahLst/>
              <a:cxnLst/>
              <a:rect l="l" t="t" r="r" b="b"/>
              <a:pathLst>
                <a:path w="335" h="336" extrusionOk="0">
                  <a:moveTo>
                    <a:pt x="61" y="274"/>
                  </a:moveTo>
                  <a:cubicBezTo>
                    <a:pt x="122" y="335"/>
                    <a:pt x="183" y="335"/>
                    <a:pt x="244" y="274"/>
                  </a:cubicBezTo>
                  <a:cubicBezTo>
                    <a:pt x="244" y="274"/>
                    <a:pt x="244" y="274"/>
                    <a:pt x="244" y="244"/>
                  </a:cubicBezTo>
                  <a:cubicBezTo>
                    <a:pt x="274" y="244"/>
                    <a:pt x="274" y="244"/>
                    <a:pt x="274" y="244"/>
                  </a:cubicBezTo>
                  <a:cubicBezTo>
                    <a:pt x="335" y="183"/>
                    <a:pt x="335" y="122"/>
                    <a:pt x="274" y="61"/>
                  </a:cubicBezTo>
                  <a:cubicBezTo>
                    <a:pt x="244" y="1"/>
                    <a:pt x="152" y="1"/>
                    <a:pt x="92" y="61"/>
                  </a:cubicBezTo>
                  <a:cubicBezTo>
                    <a:pt x="92" y="61"/>
                    <a:pt x="92" y="61"/>
                    <a:pt x="92" y="92"/>
                  </a:cubicBezTo>
                  <a:cubicBezTo>
                    <a:pt x="92" y="92"/>
                    <a:pt x="61" y="92"/>
                    <a:pt x="61" y="92"/>
                  </a:cubicBezTo>
                  <a:cubicBezTo>
                    <a:pt x="0" y="153"/>
                    <a:pt x="0" y="24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3130275" y="4828625"/>
              <a:ext cx="10650" cy="10675"/>
            </a:xfrm>
            <a:custGeom>
              <a:avLst/>
              <a:gdLst/>
              <a:ahLst/>
              <a:cxnLst/>
              <a:rect l="l" t="t" r="r" b="b"/>
              <a:pathLst>
                <a:path w="426" h="427" extrusionOk="0">
                  <a:moveTo>
                    <a:pt x="61" y="365"/>
                  </a:moveTo>
                  <a:cubicBezTo>
                    <a:pt x="122" y="426"/>
                    <a:pt x="243" y="426"/>
                    <a:pt x="304" y="365"/>
                  </a:cubicBezTo>
                  <a:cubicBezTo>
                    <a:pt x="304" y="365"/>
                    <a:pt x="304" y="335"/>
                    <a:pt x="334" y="335"/>
                  </a:cubicBezTo>
                  <a:cubicBezTo>
                    <a:pt x="334" y="335"/>
                    <a:pt x="334" y="335"/>
                    <a:pt x="334" y="305"/>
                  </a:cubicBezTo>
                  <a:cubicBezTo>
                    <a:pt x="426" y="244"/>
                    <a:pt x="426" y="153"/>
                    <a:pt x="365" y="61"/>
                  </a:cubicBezTo>
                  <a:cubicBezTo>
                    <a:pt x="274" y="1"/>
                    <a:pt x="182" y="1"/>
                    <a:pt x="122" y="61"/>
                  </a:cubicBezTo>
                  <a:cubicBezTo>
                    <a:pt x="91" y="92"/>
                    <a:pt x="91" y="92"/>
                    <a:pt x="91" y="92"/>
                  </a:cubicBezTo>
                  <a:cubicBezTo>
                    <a:pt x="91" y="122"/>
                    <a:pt x="61" y="92"/>
                    <a:pt x="61" y="122"/>
                  </a:cubicBezTo>
                  <a:cubicBezTo>
                    <a:pt x="0" y="183"/>
                    <a:pt x="0" y="27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3207775" y="4751875"/>
              <a:ext cx="10650" cy="10675"/>
            </a:xfrm>
            <a:custGeom>
              <a:avLst/>
              <a:gdLst/>
              <a:ahLst/>
              <a:cxnLst/>
              <a:rect l="l" t="t" r="r" b="b"/>
              <a:pathLst>
                <a:path w="426" h="427" extrusionOk="0">
                  <a:moveTo>
                    <a:pt x="61" y="365"/>
                  </a:moveTo>
                  <a:cubicBezTo>
                    <a:pt x="152" y="426"/>
                    <a:pt x="244" y="426"/>
                    <a:pt x="304" y="365"/>
                  </a:cubicBezTo>
                  <a:cubicBezTo>
                    <a:pt x="335" y="335"/>
                    <a:pt x="335" y="335"/>
                    <a:pt x="335" y="335"/>
                  </a:cubicBezTo>
                  <a:cubicBezTo>
                    <a:pt x="335" y="335"/>
                    <a:pt x="365" y="335"/>
                    <a:pt x="365" y="305"/>
                  </a:cubicBezTo>
                  <a:cubicBezTo>
                    <a:pt x="426" y="244"/>
                    <a:pt x="426" y="153"/>
                    <a:pt x="365" y="61"/>
                  </a:cubicBezTo>
                  <a:cubicBezTo>
                    <a:pt x="304" y="1"/>
                    <a:pt x="183" y="1"/>
                    <a:pt x="122" y="61"/>
                  </a:cubicBezTo>
                  <a:cubicBezTo>
                    <a:pt x="122" y="92"/>
                    <a:pt x="122" y="92"/>
                    <a:pt x="92" y="92"/>
                  </a:cubicBezTo>
                  <a:cubicBezTo>
                    <a:pt x="92" y="92"/>
                    <a:pt x="92" y="92"/>
                    <a:pt x="61" y="122"/>
                  </a:cubicBezTo>
                  <a:cubicBezTo>
                    <a:pt x="0" y="183"/>
                    <a:pt x="0" y="27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3206250" y="4905375"/>
              <a:ext cx="12950" cy="12950"/>
            </a:xfrm>
            <a:custGeom>
              <a:avLst/>
              <a:gdLst/>
              <a:ahLst/>
              <a:cxnLst/>
              <a:rect l="l" t="t" r="r" b="b"/>
              <a:pathLst>
                <a:path w="518" h="518" extrusionOk="0">
                  <a:moveTo>
                    <a:pt x="61" y="426"/>
                  </a:moveTo>
                  <a:cubicBezTo>
                    <a:pt x="153" y="517"/>
                    <a:pt x="305" y="517"/>
                    <a:pt x="365" y="426"/>
                  </a:cubicBezTo>
                  <a:cubicBezTo>
                    <a:pt x="396" y="426"/>
                    <a:pt x="396" y="426"/>
                    <a:pt x="396" y="426"/>
                  </a:cubicBezTo>
                  <a:cubicBezTo>
                    <a:pt x="396" y="396"/>
                    <a:pt x="426" y="396"/>
                    <a:pt x="426" y="396"/>
                  </a:cubicBezTo>
                  <a:cubicBezTo>
                    <a:pt x="517" y="305"/>
                    <a:pt x="517" y="183"/>
                    <a:pt x="426" y="92"/>
                  </a:cubicBezTo>
                  <a:cubicBezTo>
                    <a:pt x="335" y="1"/>
                    <a:pt x="183" y="1"/>
                    <a:pt x="122" y="92"/>
                  </a:cubicBezTo>
                  <a:cubicBezTo>
                    <a:pt x="92" y="92"/>
                    <a:pt x="92" y="92"/>
                    <a:pt x="92" y="122"/>
                  </a:cubicBezTo>
                  <a:cubicBezTo>
                    <a:pt x="92" y="122"/>
                    <a:pt x="92" y="122"/>
                    <a:pt x="61" y="122"/>
                  </a:cubicBezTo>
                  <a:cubicBezTo>
                    <a:pt x="1" y="213"/>
                    <a:pt x="1" y="365"/>
                    <a:pt x="6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3283750" y="4828625"/>
              <a:ext cx="12950" cy="12950"/>
            </a:xfrm>
            <a:custGeom>
              <a:avLst/>
              <a:gdLst/>
              <a:ahLst/>
              <a:cxnLst/>
              <a:rect l="l" t="t" r="r" b="b"/>
              <a:pathLst>
                <a:path w="518" h="518" extrusionOk="0">
                  <a:moveTo>
                    <a:pt x="92" y="426"/>
                  </a:moveTo>
                  <a:cubicBezTo>
                    <a:pt x="153" y="517"/>
                    <a:pt x="305" y="517"/>
                    <a:pt x="396" y="426"/>
                  </a:cubicBezTo>
                  <a:cubicBezTo>
                    <a:pt x="396" y="426"/>
                    <a:pt x="396" y="426"/>
                    <a:pt x="396" y="426"/>
                  </a:cubicBezTo>
                  <a:cubicBezTo>
                    <a:pt x="427" y="396"/>
                    <a:pt x="427" y="396"/>
                    <a:pt x="427" y="396"/>
                  </a:cubicBezTo>
                  <a:cubicBezTo>
                    <a:pt x="518" y="305"/>
                    <a:pt x="518" y="183"/>
                    <a:pt x="427" y="92"/>
                  </a:cubicBezTo>
                  <a:cubicBezTo>
                    <a:pt x="335" y="1"/>
                    <a:pt x="214" y="1"/>
                    <a:pt x="123" y="92"/>
                  </a:cubicBezTo>
                  <a:cubicBezTo>
                    <a:pt x="123" y="92"/>
                    <a:pt x="123" y="92"/>
                    <a:pt x="92" y="122"/>
                  </a:cubicBezTo>
                  <a:cubicBezTo>
                    <a:pt x="92" y="122"/>
                    <a:pt x="92" y="122"/>
                    <a:pt x="92" y="122"/>
                  </a:cubicBezTo>
                  <a:cubicBezTo>
                    <a:pt x="1" y="213"/>
                    <a:pt x="1" y="36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3281475" y="4982125"/>
              <a:ext cx="15225" cy="15225"/>
            </a:xfrm>
            <a:custGeom>
              <a:avLst/>
              <a:gdLst/>
              <a:ahLst/>
              <a:cxnLst/>
              <a:rect l="l" t="t" r="r" b="b"/>
              <a:pathLst>
                <a:path w="609" h="609" extrusionOk="0">
                  <a:moveTo>
                    <a:pt x="122" y="517"/>
                  </a:moveTo>
                  <a:cubicBezTo>
                    <a:pt x="214" y="608"/>
                    <a:pt x="366" y="608"/>
                    <a:pt x="457" y="517"/>
                  </a:cubicBezTo>
                  <a:cubicBezTo>
                    <a:pt x="487" y="517"/>
                    <a:pt x="487" y="487"/>
                    <a:pt x="487" y="487"/>
                  </a:cubicBezTo>
                  <a:cubicBezTo>
                    <a:pt x="487" y="487"/>
                    <a:pt x="518" y="487"/>
                    <a:pt x="518" y="456"/>
                  </a:cubicBezTo>
                  <a:cubicBezTo>
                    <a:pt x="609" y="365"/>
                    <a:pt x="609" y="213"/>
                    <a:pt x="518" y="92"/>
                  </a:cubicBezTo>
                  <a:cubicBezTo>
                    <a:pt x="426" y="1"/>
                    <a:pt x="244" y="1"/>
                    <a:pt x="153" y="92"/>
                  </a:cubicBezTo>
                  <a:cubicBezTo>
                    <a:pt x="153" y="122"/>
                    <a:pt x="153" y="122"/>
                    <a:pt x="122" y="122"/>
                  </a:cubicBezTo>
                  <a:cubicBezTo>
                    <a:pt x="122" y="122"/>
                    <a:pt x="122" y="122"/>
                    <a:pt x="122" y="153"/>
                  </a:cubicBezTo>
                  <a:cubicBezTo>
                    <a:pt x="1" y="244"/>
                    <a:pt x="1" y="39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3359000" y="4905375"/>
              <a:ext cx="15975" cy="15225"/>
            </a:xfrm>
            <a:custGeom>
              <a:avLst/>
              <a:gdLst/>
              <a:ahLst/>
              <a:cxnLst/>
              <a:rect l="l" t="t" r="r" b="b"/>
              <a:pathLst>
                <a:path w="639" h="609" extrusionOk="0">
                  <a:moveTo>
                    <a:pt x="122" y="517"/>
                  </a:moveTo>
                  <a:cubicBezTo>
                    <a:pt x="213" y="608"/>
                    <a:pt x="365" y="608"/>
                    <a:pt x="486" y="517"/>
                  </a:cubicBezTo>
                  <a:cubicBezTo>
                    <a:pt x="486" y="517"/>
                    <a:pt x="486" y="487"/>
                    <a:pt x="486" y="487"/>
                  </a:cubicBezTo>
                  <a:cubicBezTo>
                    <a:pt x="517" y="487"/>
                    <a:pt x="517" y="487"/>
                    <a:pt x="517" y="457"/>
                  </a:cubicBezTo>
                  <a:cubicBezTo>
                    <a:pt x="638" y="365"/>
                    <a:pt x="638" y="213"/>
                    <a:pt x="517" y="122"/>
                  </a:cubicBezTo>
                  <a:cubicBezTo>
                    <a:pt x="426" y="1"/>
                    <a:pt x="274" y="1"/>
                    <a:pt x="152" y="92"/>
                  </a:cubicBezTo>
                  <a:cubicBezTo>
                    <a:pt x="152" y="122"/>
                    <a:pt x="152" y="122"/>
                    <a:pt x="152" y="122"/>
                  </a:cubicBezTo>
                  <a:cubicBezTo>
                    <a:pt x="122" y="122"/>
                    <a:pt x="122" y="122"/>
                    <a:pt x="122" y="153"/>
                  </a:cubicBezTo>
                  <a:cubicBezTo>
                    <a:pt x="31" y="244"/>
                    <a:pt x="0" y="42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3434975" y="4982125"/>
              <a:ext cx="17500" cy="17500"/>
            </a:xfrm>
            <a:custGeom>
              <a:avLst/>
              <a:gdLst/>
              <a:ahLst/>
              <a:cxnLst/>
              <a:rect l="l" t="t" r="r" b="b"/>
              <a:pathLst>
                <a:path w="700" h="700" extrusionOk="0">
                  <a:moveTo>
                    <a:pt x="122" y="578"/>
                  </a:moveTo>
                  <a:cubicBezTo>
                    <a:pt x="244" y="700"/>
                    <a:pt x="426" y="700"/>
                    <a:pt x="548" y="578"/>
                  </a:cubicBezTo>
                  <a:cubicBezTo>
                    <a:pt x="548" y="578"/>
                    <a:pt x="548" y="578"/>
                    <a:pt x="578" y="578"/>
                  </a:cubicBezTo>
                  <a:cubicBezTo>
                    <a:pt x="578" y="548"/>
                    <a:pt x="578" y="548"/>
                    <a:pt x="578" y="548"/>
                  </a:cubicBezTo>
                  <a:cubicBezTo>
                    <a:pt x="700" y="426"/>
                    <a:pt x="700" y="244"/>
                    <a:pt x="578" y="122"/>
                  </a:cubicBezTo>
                  <a:cubicBezTo>
                    <a:pt x="487" y="1"/>
                    <a:pt x="274" y="1"/>
                    <a:pt x="153" y="122"/>
                  </a:cubicBezTo>
                  <a:cubicBezTo>
                    <a:pt x="153" y="122"/>
                    <a:pt x="153" y="122"/>
                    <a:pt x="153" y="153"/>
                  </a:cubicBezTo>
                  <a:cubicBezTo>
                    <a:pt x="153" y="153"/>
                    <a:pt x="122" y="153"/>
                    <a:pt x="122" y="153"/>
                  </a:cubicBezTo>
                  <a:cubicBezTo>
                    <a:pt x="1" y="274"/>
                    <a:pt x="1"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3357475" y="5058875"/>
              <a:ext cx="17500" cy="17500"/>
            </a:xfrm>
            <a:custGeom>
              <a:avLst/>
              <a:gdLst/>
              <a:ahLst/>
              <a:cxnLst/>
              <a:rect l="l" t="t" r="r" b="b"/>
              <a:pathLst>
                <a:path w="700" h="700" extrusionOk="0">
                  <a:moveTo>
                    <a:pt x="122" y="578"/>
                  </a:moveTo>
                  <a:cubicBezTo>
                    <a:pt x="213" y="700"/>
                    <a:pt x="426" y="700"/>
                    <a:pt x="547" y="578"/>
                  </a:cubicBezTo>
                  <a:cubicBezTo>
                    <a:pt x="547" y="578"/>
                    <a:pt x="547" y="578"/>
                    <a:pt x="547" y="578"/>
                  </a:cubicBezTo>
                  <a:cubicBezTo>
                    <a:pt x="578" y="548"/>
                    <a:pt x="578" y="548"/>
                    <a:pt x="578" y="548"/>
                  </a:cubicBezTo>
                  <a:cubicBezTo>
                    <a:pt x="699" y="426"/>
                    <a:pt x="699" y="244"/>
                    <a:pt x="578" y="122"/>
                  </a:cubicBezTo>
                  <a:cubicBezTo>
                    <a:pt x="456" y="0"/>
                    <a:pt x="274" y="0"/>
                    <a:pt x="152" y="122"/>
                  </a:cubicBezTo>
                  <a:cubicBezTo>
                    <a:pt x="152" y="122"/>
                    <a:pt x="152" y="122"/>
                    <a:pt x="152" y="152"/>
                  </a:cubicBezTo>
                  <a:cubicBezTo>
                    <a:pt x="122" y="152"/>
                    <a:pt x="12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3510975" y="5058875"/>
              <a:ext cx="19775" cy="19775"/>
            </a:xfrm>
            <a:custGeom>
              <a:avLst/>
              <a:gdLst/>
              <a:ahLst/>
              <a:cxnLst/>
              <a:rect l="l" t="t" r="r" b="b"/>
              <a:pathLst>
                <a:path w="791" h="791" extrusionOk="0">
                  <a:moveTo>
                    <a:pt x="122" y="669"/>
                  </a:moveTo>
                  <a:cubicBezTo>
                    <a:pt x="274" y="791"/>
                    <a:pt x="487" y="791"/>
                    <a:pt x="608" y="669"/>
                  </a:cubicBezTo>
                  <a:cubicBezTo>
                    <a:pt x="608" y="669"/>
                    <a:pt x="639" y="639"/>
                    <a:pt x="639" y="639"/>
                  </a:cubicBezTo>
                  <a:cubicBezTo>
                    <a:pt x="639" y="639"/>
                    <a:pt x="639" y="639"/>
                    <a:pt x="669" y="639"/>
                  </a:cubicBezTo>
                  <a:cubicBezTo>
                    <a:pt x="791" y="487"/>
                    <a:pt x="791" y="274"/>
                    <a:pt x="669" y="122"/>
                  </a:cubicBezTo>
                  <a:cubicBezTo>
                    <a:pt x="517" y="0"/>
                    <a:pt x="304" y="0"/>
                    <a:pt x="183" y="122"/>
                  </a:cubicBezTo>
                  <a:cubicBezTo>
                    <a:pt x="152" y="152"/>
                    <a:pt x="152" y="152"/>
                    <a:pt x="152" y="152"/>
                  </a:cubicBezTo>
                  <a:cubicBezTo>
                    <a:pt x="152" y="152"/>
                    <a:pt x="122" y="152"/>
                    <a:pt x="122" y="183"/>
                  </a:cubicBezTo>
                  <a:cubicBezTo>
                    <a:pt x="0" y="304"/>
                    <a:pt x="0"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3432700" y="5135625"/>
              <a:ext cx="20550" cy="19775"/>
            </a:xfrm>
            <a:custGeom>
              <a:avLst/>
              <a:gdLst/>
              <a:ahLst/>
              <a:cxnLst/>
              <a:rect l="l" t="t" r="r" b="b"/>
              <a:pathLst>
                <a:path w="822" h="791" extrusionOk="0">
                  <a:moveTo>
                    <a:pt x="153" y="669"/>
                  </a:moveTo>
                  <a:cubicBezTo>
                    <a:pt x="274" y="791"/>
                    <a:pt x="487" y="791"/>
                    <a:pt x="639" y="669"/>
                  </a:cubicBezTo>
                  <a:cubicBezTo>
                    <a:pt x="639" y="669"/>
                    <a:pt x="639" y="639"/>
                    <a:pt x="639" y="639"/>
                  </a:cubicBezTo>
                  <a:cubicBezTo>
                    <a:pt x="669" y="639"/>
                    <a:pt x="669" y="639"/>
                    <a:pt x="669" y="639"/>
                  </a:cubicBezTo>
                  <a:cubicBezTo>
                    <a:pt x="821" y="487"/>
                    <a:pt x="821" y="274"/>
                    <a:pt x="669" y="122"/>
                  </a:cubicBezTo>
                  <a:cubicBezTo>
                    <a:pt x="548" y="0"/>
                    <a:pt x="335" y="0"/>
                    <a:pt x="183" y="122"/>
                  </a:cubicBezTo>
                  <a:cubicBezTo>
                    <a:pt x="183" y="152"/>
                    <a:pt x="183" y="152"/>
                    <a:pt x="183" y="152"/>
                  </a:cubicBezTo>
                  <a:cubicBezTo>
                    <a:pt x="153" y="152"/>
                    <a:pt x="153" y="152"/>
                    <a:pt x="153" y="183"/>
                  </a:cubicBezTo>
                  <a:cubicBezTo>
                    <a:pt x="1" y="304"/>
                    <a:pt x="1" y="517"/>
                    <a:pt x="153"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3586200" y="5135625"/>
              <a:ext cx="22825" cy="22050"/>
            </a:xfrm>
            <a:custGeom>
              <a:avLst/>
              <a:gdLst/>
              <a:ahLst/>
              <a:cxnLst/>
              <a:rect l="l" t="t" r="r" b="b"/>
              <a:pathLst>
                <a:path w="913" h="882" extrusionOk="0">
                  <a:moveTo>
                    <a:pt x="152" y="730"/>
                  </a:moveTo>
                  <a:cubicBezTo>
                    <a:pt x="304" y="882"/>
                    <a:pt x="548" y="882"/>
                    <a:pt x="700" y="730"/>
                  </a:cubicBezTo>
                  <a:cubicBezTo>
                    <a:pt x="730" y="730"/>
                    <a:pt x="730" y="730"/>
                    <a:pt x="730" y="730"/>
                  </a:cubicBezTo>
                  <a:cubicBezTo>
                    <a:pt x="730" y="700"/>
                    <a:pt x="760" y="700"/>
                    <a:pt x="760" y="700"/>
                  </a:cubicBezTo>
                  <a:cubicBezTo>
                    <a:pt x="912" y="548"/>
                    <a:pt x="912" y="304"/>
                    <a:pt x="760" y="152"/>
                  </a:cubicBezTo>
                  <a:cubicBezTo>
                    <a:pt x="608" y="0"/>
                    <a:pt x="365" y="0"/>
                    <a:pt x="213" y="152"/>
                  </a:cubicBezTo>
                  <a:cubicBezTo>
                    <a:pt x="213" y="152"/>
                    <a:pt x="213" y="152"/>
                    <a:pt x="183" y="183"/>
                  </a:cubicBezTo>
                  <a:cubicBezTo>
                    <a:pt x="183" y="183"/>
                    <a:pt x="183" y="183"/>
                    <a:pt x="152" y="183"/>
                  </a:cubicBezTo>
                  <a:cubicBezTo>
                    <a:pt x="0" y="335"/>
                    <a:pt x="31"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3508700" y="5212375"/>
              <a:ext cx="22800" cy="22050"/>
            </a:xfrm>
            <a:custGeom>
              <a:avLst/>
              <a:gdLst/>
              <a:ahLst/>
              <a:cxnLst/>
              <a:rect l="l" t="t" r="r" b="b"/>
              <a:pathLst>
                <a:path w="912" h="882" extrusionOk="0">
                  <a:moveTo>
                    <a:pt x="152" y="730"/>
                  </a:moveTo>
                  <a:cubicBezTo>
                    <a:pt x="304" y="882"/>
                    <a:pt x="547" y="882"/>
                    <a:pt x="699" y="760"/>
                  </a:cubicBezTo>
                  <a:cubicBezTo>
                    <a:pt x="699" y="730"/>
                    <a:pt x="699" y="730"/>
                    <a:pt x="730" y="730"/>
                  </a:cubicBezTo>
                  <a:cubicBezTo>
                    <a:pt x="730" y="699"/>
                    <a:pt x="730" y="699"/>
                    <a:pt x="730" y="699"/>
                  </a:cubicBezTo>
                  <a:cubicBezTo>
                    <a:pt x="882" y="548"/>
                    <a:pt x="912" y="304"/>
                    <a:pt x="760" y="152"/>
                  </a:cubicBezTo>
                  <a:cubicBezTo>
                    <a:pt x="608" y="0"/>
                    <a:pt x="334" y="0"/>
                    <a:pt x="182" y="152"/>
                  </a:cubicBezTo>
                  <a:cubicBezTo>
                    <a:pt x="182" y="152"/>
                    <a:pt x="182" y="152"/>
                    <a:pt x="182" y="183"/>
                  </a:cubicBezTo>
                  <a:cubicBezTo>
                    <a:pt x="182" y="183"/>
                    <a:pt x="152" y="183"/>
                    <a:pt x="152" y="183"/>
                  </a:cubicBezTo>
                  <a:cubicBezTo>
                    <a:pt x="0" y="335"/>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3662200" y="5212375"/>
              <a:ext cx="25100" cy="25100"/>
            </a:xfrm>
            <a:custGeom>
              <a:avLst/>
              <a:gdLst/>
              <a:ahLst/>
              <a:cxnLst/>
              <a:rect l="l" t="t" r="r" b="b"/>
              <a:pathLst>
                <a:path w="1004" h="1004" extrusionOk="0">
                  <a:moveTo>
                    <a:pt x="152" y="821"/>
                  </a:moveTo>
                  <a:cubicBezTo>
                    <a:pt x="334" y="1003"/>
                    <a:pt x="608" y="973"/>
                    <a:pt x="790" y="821"/>
                  </a:cubicBezTo>
                  <a:cubicBezTo>
                    <a:pt x="790" y="821"/>
                    <a:pt x="790" y="791"/>
                    <a:pt x="790" y="791"/>
                  </a:cubicBezTo>
                  <a:cubicBezTo>
                    <a:pt x="790" y="791"/>
                    <a:pt x="821" y="791"/>
                    <a:pt x="821" y="791"/>
                  </a:cubicBezTo>
                  <a:cubicBezTo>
                    <a:pt x="1003" y="608"/>
                    <a:pt x="1003" y="335"/>
                    <a:pt x="821" y="183"/>
                  </a:cubicBezTo>
                  <a:cubicBezTo>
                    <a:pt x="669" y="0"/>
                    <a:pt x="395" y="0"/>
                    <a:pt x="213" y="183"/>
                  </a:cubicBezTo>
                  <a:cubicBezTo>
                    <a:pt x="213" y="183"/>
                    <a:pt x="213" y="183"/>
                    <a:pt x="213" y="183"/>
                  </a:cubicBezTo>
                  <a:cubicBezTo>
                    <a:pt x="182" y="213"/>
                    <a:pt x="182" y="213"/>
                    <a:pt x="182" y="213"/>
                  </a:cubicBezTo>
                  <a:cubicBezTo>
                    <a:pt x="0" y="365"/>
                    <a:pt x="0" y="639"/>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3133300" y="4598375"/>
              <a:ext cx="6875" cy="6875"/>
            </a:xfrm>
            <a:custGeom>
              <a:avLst/>
              <a:gdLst/>
              <a:ahLst/>
              <a:cxnLst/>
              <a:rect l="l" t="t" r="r" b="b"/>
              <a:pathLst>
                <a:path w="275" h="275" extrusionOk="0">
                  <a:moveTo>
                    <a:pt x="31" y="244"/>
                  </a:moveTo>
                  <a:cubicBezTo>
                    <a:pt x="92" y="274"/>
                    <a:pt x="153" y="274"/>
                    <a:pt x="183" y="244"/>
                  </a:cubicBezTo>
                  <a:cubicBezTo>
                    <a:pt x="213" y="244"/>
                    <a:pt x="213" y="214"/>
                    <a:pt x="213" y="214"/>
                  </a:cubicBezTo>
                  <a:cubicBezTo>
                    <a:pt x="213" y="214"/>
                    <a:pt x="213" y="214"/>
                    <a:pt x="244" y="214"/>
                  </a:cubicBezTo>
                  <a:cubicBezTo>
                    <a:pt x="274" y="153"/>
                    <a:pt x="274" y="92"/>
                    <a:pt x="244" y="62"/>
                  </a:cubicBezTo>
                  <a:cubicBezTo>
                    <a:pt x="183" y="1"/>
                    <a:pt x="122" y="1"/>
                    <a:pt x="92" y="62"/>
                  </a:cubicBezTo>
                  <a:cubicBezTo>
                    <a:pt x="61" y="62"/>
                    <a:pt x="61" y="62"/>
                    <a:pt x="61" y="92"/>
                  </a:cubicBezTo>
                  <a:cubicBezTo>
                    <a:pt x="61" y="92"/>
                    <a:pt x="61" y="92"/>
                    <a:pt x="31" y="92"/>
                  </a:cubicBezTo>
                  <a:cubicBezTo>
                    <a:pt x="1" y="122"/>
                    <a:pt x="1" y="214"/>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3055800" y="4675125"/>
              <a:ext cx="6850" cy="6875"/>
            </a:xfrm>
            <a:custGeom>
              <a:avLst/>
              <a:gdLst/>
              <a:ahLst/>
              <a:cxnLst/>
              <a:rect l="l" t="t" r="r" b="b"/>
              <a:pathLst>
                <a:path w="274" h="275" extrusionOk="0">
                  <a:moveTo>
                    <a:pt x="31" y="244"/>
                  </a:moveTo>
                  <a:cubicBezTo>
                    <a:pt x="61" y="274"/>
                    <a:pt x="152" y="274"/>
                    <a:pt x="183" y="244"/>
                  </a:cubicBezTo>
                  <a:cubicBezTo>
                    <a:pt x="183" y="244"/>
                    <a:pt x="183" y="213"/>
                    <a:pt x="183" y="213"/>
                  </a:cubicBezTo>
                  <a:cubicBezTo>
                    <a:pt x="213" y="213"/>
                    <a:pt x="213" y="213"/>
                    <a:pt x="213" y="213"/>
                  </a:cubicBezTo>
                  <a:cubicBezTo>
                    <a:pt x="274" y="153"/>
                    <a:pt x="274" y="92"/>
                    <a:pt x="243" y="62"/>
                  </a:cubicBezTo>
                  <a:cubicBezTo>
                    <a:pt x="183" y="1"/>
                    <a:pt x="122" y="1"/>
                    <a:pt x="91" y="62"/>
                  </a:cubicBezTo>
                  <a:cubicBezTo>
                    <a:pt x="61" y="62"/>
                    <a:pt x="61" y="62"/>
                    <a:pt x="61" y="92"/>
                  </a:cubicBezTo>
                  <a:cubicBezTo>
                    <a:pt x="61" y="92"/>
                    <a:pt x="31" y="92"/>
                    <a:pt x="31" y="92"/>
                  </a:cubicBezTo>
                  <a:cubicBezTo>
                    <a:pt x="0" y="122"/>
                    <a:pt x="0" y="21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3209300" y="4675125"/>
              <a:ext cx="9125" cy="9900"/>
            </a:xfrm>
            <a:custGeom>
              <a:avLst/>
              <a:gdLst/>
              <a:ahLst/>
              <a:cxnLst/>
              <a:rect l="l" t="t" r="r" b="b"/>
              <a:pathLst>
                <a:path w="365" h="396" extrusionOk="0">
                  <a:moveTo>
                    <a:pt x="31" y="305"/>
                  </a:moveTo>
                  <a:cubicBezTo>
                    <a:pt x="91" y="365"/>
                    <a:pt x="213" y="396"/>
                    <a:pt x="274" y="335"/>
                  </a:cubicBezTo>
                  <a:cubicBezTo>
                    <a:pt x="274" y="305"/>
                    <a:pt x="274" y="305"/>
                    <a:pt x="274" y="305"/>
                  </a:cubicBezTo>
                  <a:cubicBezTo>
                    <a:pt x="274" y="274"/>
                    <a:pt x="304" y="305"/>
                    <a:pt x="304" y="274"/>
                  </a:cubicBezTo>
                  <a:cubicBezTo>
                    <a:pt x="365" y="213"/>
                    <a:pt x="365" y="122"/>
                    <a:pt x="304" y="62"/>
                  </a:cubicBezTo>
                  <a:cubicBezTo>
                    <a:pt x="243" y="1"/>
                    <a:pt x="152" y="1"/>
                    <a:pt x="91" y="62"/>
                  </a:cubicBezTo>
                  <a:cubicBezTo>
                    <a:pt x="91" y="62"/>
                    <a:pt x="91" y="92"/>
                    <a:pt x="91" y="92"/>
                  </a:cubicBezTo>
                  <a:cubicBezTo>
                    <a:pt x="61" y="92"/>
                    <a:pt x="61" y="92"/>
                    <a:pt x="61" y="122"/>
                  </a:cubicBezTo>
                  <a:cubicBezTo>
                    <a:pt x="0" y="153"/>
                    <a:pt x="0" y="274"/>
                    <a:pt x="3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3131025" y="4751875"/>
              <a:ext cx="9900" cy="9900"/>
            </a:xfrm>
            <a:custGeom>
              <a:avLst/>
              <a:gdLst/>
              <a:ahLst/>
              <a:cxnLst/>
              <a:rect l="l" t="t" r="r" b="b"/>
              <a:pathLst>
                <a:path w="396" h="396" extrusionOk="0">
                  <a:moveTo>
                    <a:pt x="61" y="305"/>
                  </a:moveTo>
                  <a:cubicBezTo>
                    <a:pt x="122" y="365"/>
                    <a:pt x="213" y="396"/>
                    <a:pt x="274" y="335"/>
                  </a:cubicBezTo>
                  <a:cubicBezTo>
                    <a:pt x="304" y="305"/>
                    <a:pt x="274" y="305"/>
                    <a:pt x="304" y="305"/>
                  </a:cubicBezTo>
                  <a:cubicBezTo>
                    <a:pt x="304" y="274"/>
                    <a:pt x="304" y="274"/>
                    <a:pt x="335" y="274"/>
                  </a:cubicBezTo>
                  <a:cubicBezTo>
                    <a:pt x="396" y="213"/>
                    <a:pt x="396" y="122"/>
                    <a:pt x="335" y="61"/>
                  </a:cubicBezTo>
                  <a:cubicBezTo>
                    <a:pt x="274" y="1"/>
                    <a:pt x="183" y="1"/>
                    <a:pt x="122" y="61"/>
                  </a:cubicBezTo>
                  <a:cubicBezTo>
                    <a:pt x="92" y="61"/>
                    <a:pt x="92" y="92"/>
                    <a:pt x="92" y="92"/>
                  </a:cubicBezTo>
                  <a:cubicBezTo>
                    <a:pt x="92" y="92"/>
                    <a:pt x="61" y="92"/>
                    <a:pt x="61" y="122"/>
                  </a:cubicBezTo>
                  <a:cubicBezTo>
                    <a:pt x="0" y="183"/>
                    <a:pt x="0" y="27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3284525" y="4751875"/>
              <a:ext cx="12175" cy="12175"/>
            </a:xfrm>
            <a:custGeom>
              <a:avLst/>
              <a:gdLst/>
              <a:ahLst/>
              <a:cxnLst/>
              <a:rect l="l" t="t" r="r" b="b"/>
              <a:pathLst>
                <a:path w="487" h="487" extrusionOk="0">
                  <a:moveTo>
                    <a:pt x="92" y="396"/>
                  </a:moveTo>
                  <a:cubicBezTo>
                    <a:pt x="152" y="487"/>
                    <a:pt x="274" y="487"/>
                    <a:pt x="365" y="396"/>
                  </a:cubicBezTo>
                  <a:cubicBezTo>
                    <a:pt x="365" y="396"/>
                    <a:pt x="365" y="365"/>
                    <a:pt x="365" y="365"/>
                  </a:cubicBezTo>
                  <a:cubicBezTo>
                    <a:pt x="365" y="365"/>
                    <a:pt x="396" y="365"/>
                    <a:pt x="396" y="365"/>
                  </a:cubicBezTo>
                  <a:cubicBezTo>
                    <a:pt x="487" y="274"/>
                    <a:pt x="487" y="153"/>
                    <a:pt x="396" y="92"/>
                  </a:cubicBezTo>
                  <a:cubicBezTo>
                    <a:pt x="335" y="1"/>
                    <a:pt x="213" y="1"/>
                    <a:pt x="122" y="92"/>
                  </a:cubicBezTo>
                  <a:cubicBezTo>
                    <a:pt x="122" y="92"/>
                    <a:pt x="122" y="92"/>
                    <a:pt x="122" y="122"/>
                  </a:cubicBezTo>
                  <a:cubicBezTo>
                    <a:pt x="92" y="122"/>
                    <a:pt x="92" y="122"/>
                    <a:pt x="92" y="122"/>
                  </a:cubicBezTo>
                  <a:cubicBezTo>
                    <a:pt x="0" y="213"/>
                    <a:pt x="0" y="335"/>
                    <a:pt x="9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3207025" y="4828625"/>
              <a:ext cx="11400" cy="12175"/>
            </a:xfrm>
            <a:custGeom>
              <a:avLst/>
              <a:gdLst/>
              <a:ahLst/>
              <a:cxnLst/>
              <a:rect l="l" t="t" r="r" b="b"/>
              <a:pathLst>
                <a:path w="456" h="487" extrusionOk="0">
                  <a:moveTo>
                    <a:pt x="61" y="396"/>
                  </a:moveTo>
                  <a:cubicBezTo>
                    <a:pt x="152" y="457"/>
                    <a:pt x="274" y="487"/>
                    <a:pt x="334" y="396"/>
                  </a:cubicBezTo>
                  <a:cubicBezTo>
                    <a:pt x="365" y="396"/>
                    <a:pt x="365" y="365"/>
                    <a:pt x="365" y="365"/>
                  </a:cubicBezTo>
                  <a:cubicBezTo>
                    <a:pt x="365" y="365"/>
                    <a:pt x="395" y="365"/>
                    <a:pt x="395" y="365"/>
                  </a:cubicBezTo>
                  <a:cubicBezTo>
                    <a:pt x="456" y="274"/>
                    <a:pt x="456" y="153"/>
                    <a:pt x="395" y="92"/>
                  </a:cubicBezTo>
                  <a:cubicBezTo>
                    <a:pt x="304" y="1"/>
                    <a:pt x="182" y="1"/>
                    <a:pt x="122" y="92"/>
                  </a:cubicBezTo>
                  <a:cubicBezTo>
                    <a:pt x="122" y="92"/>
                    <a:pt x="122" y="92"/>
                    <a:pt x="91" y="122"/>
                  </a:cubicBezTo>
                  <a:cubicBezTo>
                    <a:pt x="91" y="122"/>
                    <a:pt x="91" y="122"/>
                    <a:pt x="61" y="122"/>
                  </a:cubicBezTo>
                  <a:cubicBezTo>
                    <a:pt x="0" y="213"/>
                    <a:pt x="0" y="30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3282250" y="4905375"/>
              <a:ext cx="14450" cy="14475"/>
            </a:xfrm>
            <a:custGeom>
              <a:avLst/>
              <a:gdLst/>
              <a:ahLst/>
              <a:cxnLst/>
              <a:rect l="l" t="t" r="r" b="b"/>
              <a:pathLst>
                <a:path w="578" h="579" extrusionOk="0">
                  <a:moveTo>
                    <a:pt x="122" y="487"/>
                  </a:moveTo>
                  <a:cubicBezTo>
                    <a:pt x="213" y="578"/>
                    <a:pt x="365" y="578"/>
                    <a:pt x="456" y="487"/>
                  </a:cubicBezTo>
                  <a:cubicBezTo>
                    <a:pt x="456" y="457"/>
                    <a:pt x="456" y="457"/>
                    <a:pt x="456" y="457"/>
                  </a:cubicBezTo>
                  <a:cubicBezTo>
                    <a:pt x="456" y="457"/>
                    <a:pt x="487" y="457"/>
                    <a:pt x="487" y="426"/>
                  </a:cubicBezTo>
                  <a:cubicBezTo>
                    <a:pt x="578" y="335"/>
                    <a:pt x="578" y="183"/>
                    <a:pt x="487" y="92"/>
                  </a:cubicBezTo>
                  <a:cubicBezTo>
                    <a:pt x="395" y="1"/>
                    <a:pt x="243" y="1"/>
                    <a:pt x="152" y="92"/>
                  </a:cubicBezTo>
                  <a:cubicBezTo>
                    <a:pt x="152" y="92"/>
                    <a:pt x="152" y="122"/>
                    <a:pt x="122" y="122"/>
                  </a:cubicBezTo>
                  <a:cubicBezTo>
                    <a:pt x="122" y="122"/>
                    <a:pt x="122" y="122"/>
                    <a:pt x="122" y="122"/>
                  </a:cubicBezTo>
                  <a:cubicBezTo>
                    <a:pt x="31" y="244"/>
                    <a:pt x="0" y="396"/>
                    <a:pt x="12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3360500" y="4828625"/>
              <a:ext cx="13725" cy="14475"/>
            </a:xfrm>
            <a:custGeom>
              <a:avLst/>
              <a:gdLst/>
              <a:ahLst/>
              <a:cxnLst/>
              <a:rect l="l" t="t" r="r" b="b"/>
              <a:pathLst>
                <a:path w="549" h="579" extrusionOk="0">
                  <a:moveTo>
                    <a:pt x="92" y="487"/>
                  </a:moveTo>
                  <a:cubicBezTo>
                    <a:pt x="183" y="578"/>
                    <a:pt x="335" y="578"/>
                    <a:pt x="426" y="487"/>
                  </a:cubicBezTo>
                  <a:cubicBezTo>
                    <a:pt x="426" y="457"/>
                    <a:pt x="426" y="457"/>
                    <a:pt x="426" y="457"/>
                  </a:cubicBezTo>
                  <a:cubicBezTo>
                    <a:pt x="457" y="457"/>
                    <a:pt x="457" y="457"/>
                    <a:pt x="457" y="426"/>
                  </a:cubicBezTo>
                  <a:cubicBezTo>
                    <a:pt x="548" y="335"/>
                    <a:pt x="548" y="183"/>
                    <a:pt x="457" y="92"/>
                  </a:cubicBezTo>
                  <a:cubicBezTo>
                    <a:pt x="366" y="1"/>
                    <a:pt x="214" y="1"/>
                    <a:pt x="123" y="92"/>
                  </a:cubicBezTo>
                  <a:cubicBezTo>
                    <a:pt x="123" y="92"/>
                    <a:pt x="123" y="122"/>
                    <a:pt x="123" y="122"/>
                  </a:cubicBezTo>
                  <a:cubicBezTo>
                    <a:pt x="92" y="122"/>
                    <a:pt x="92" y="122"/>
                    <a:pt x="92" y="153"/>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3435750" y="4905375"/>
              <a:ext cx="16725" cy="16750"/>
            </a:xfrm>
            <a:custGeom>
              <a:avLst/>
              <a:gdLst/>
              <a:ahLst/>
              <a:cxnLst/>
              <a:rect l="l" t="t" r="r" b="b"/>
              <a:pathLst>
                <a:path w="669" h="670" extrusionOk="0">
                  <a:moveTo>
                    <a:pt x="122" y="548"/>
                  </a:moveTo>
                  <a:cubicBezTo>
                    <a:pt x="243" y="669"/>
                    <a:pt x="395" y="669"/>
                    <a:pt x="517" y="548"/>
                  </a:cubicBezTo>
                  <a:cubicBezTo>
                    <a:pt x="517" y="548"/>
                    <a:pt x="517" y="548"/>
                    <a:pt x="547" y="517"/>
                  </a:cubicBezTo>
                  <a:cubicBezTo>
                    <a:pt x="547" y="517"/>
                    <a:pt x="547" y="517"/>
                    <a:pt x="547" y="517"/>
                  </a:cubicBezTo>
                  <a:cubicBezTo>
                    <a:pt x="669" y="396"/>
                    <a:pt x="669" y="213"/>
                    <a:pt x="578" y="122"/>
                  </a:cubicBezTo>
                  <a:cubicBezTo>
                    <a:pt x="456" y="1"/>
                    <a:pt x="274" y="1"/>
                    <a:pt x="182" y="122"/>
                  </a:cubicBezTo>
                  <a:cubicBezTo>
                    <a:pt x="152" y="122"/>
                    <a:pt x="152" y="122"/>
                    <a:pt x="152" y="153"/>
                  </a:cubicBezTo>
                  <a:cubicBezTo>
                    <a:pt x="152" y="153"/>
                    <a:pt x="122" y="153"/>
                    <a:pt x="122" y="153"/>
                  </a:cubicBezTo>
                  <a:cubicBezTo>
                    <a:pt x="31" y="274"/>
                    <a:pt x="0"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3358225" y="4982125"/>
              <a:ext cx="16750" cy="16750"/>
            </a:xfrm>
            <a:custGeom>
              <a:avLst/>
              <a:gdLst/>
              <a:ahLst/>
              <a:cxnLst/>
              <a:rect l="l" t="t" r="r" b="b"/>
              <a:pathLst>
                <a:path w="670" h="670" extrusionOk="0">
                  <a:moveTo>
                    <a:pt x="122" y="548"/>
                  </a:moveTo>
                  <a:cubicBezTo>
                    <a:pt x="214" y="669"/>
                    <a:pt x="396" y="669"/>
                    <a:pt x="517" y="548"/>
                  </a:cubicBezTo>
                  <a:cubicBezTo>
                    <a:pt x="517" y="548"/>
                    <a:pt x="517" y="548"/>
                    <a:pt x="517" y="517"/>
                  </a:cubicBezTo>
                  <a:cubicBezTo>
                    <a:pt x="548" y="517"/>
                    <a:pt x="548" y="517"/>
                    <a:pt x="548" y="517"/>
                  </a:cubicBezTo>
                  <a:cubicBezTo>
                    <a:pt x="669" y="396"/>
                    <a:pt x="669" y="213"/>
                    <a:pt x="548" y="122"/>
                  </a:cubicBezTo>
                  <a:cubicBezTo>
                    <a:pt x="457" y="1"/>
                    <a:pt x="274" y="1"/>
                    <a:pt x="153" y="122"/>
                  </a:cubicBezTo>
                  <a:cubicBezTo>
                    <a:pt x="153" y="122"/>
                    <a:pt x="153" y="122"/>
                    <a:pt x="153" y="122"/>
                  </a:cubicBezTo>
                  <a:cubicBezTo>
                    <a:pt x="122" y="153"/>
                    <a:pt x="122" y="153"/>
                    <a:pt x="122" y="153"/>
                  </a:cubicBezTo>
                  <a:cubicBezTo>
                    <a:pt x="1" y="274"/>
                    <a:pt x="1"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3434225" y="5058875"/>
              <a:ext cx="19025" cy="19025"/>
            </a:xfrm>
            <a:custGeom>
              <a:avLst/>
              <a:gdLst/>
              <a:ahLst/>
              <a:cxnLst/>
              <a:rect l="l" t="t" r="r" b="b"/>
              <a:pathLst>
                <a:path w="761" h="761" extrusionOk="0">
                  <a:moveTo>
                    <a:pt x="122" y="639"/>
                  </a:moveTo>
                  <a:cubicBezTo>
                    <a:pt x="243" y="760"/>
                    <a:pt x="456" y="760"/>
                    <a:pt x="578" y="639"/>
                  </a:cubicBezTo>
                  <a:cubicBezTo>
                    <a:pt x="578" y="639"/>
                    <a:pt x="578" y="608"/>
                    <a:pt x="608" y="608"/>
                  </a:cubicBezTo>
                  <a:cubicBezTo>
                    <a:pt x="608" y="608"/>
                    <a:pt x="608" y="608"/>
                    <a:pt x="608" y="578"/>
                  </a:cubicBezTo>
                  <a:cubicBezTo>
                    <a:pt x="760" y="456"/>
                    <a:pt x="760" y="244"/>
                    <a:pt x="608" y="122"/>
                  </a:cubicBezTo>
                  <a:cubicBezTo>
                    <a:pt x="487" y="0"/>
                    <a:pt x="304" y="0"/>
                    <a:pt x="183" y="122"/>
                  </a:cubicBezTo>
                  <a:cubicBezTo>
                    <a:pt x="152" y="122"/>
                    <a:pt x="152" y="152"/>
                    <a:pt x="152" y="152"/>
                  </a:cubicBezTo>
                  <a:cubicBezTo>
                    <a:pt x="152" y="152"/>
                    <a:pt x="122" y="152"/>
                    <a:pt x="122" y="183"/>
                  </a:cubicBezTo>
                  <a:cubicBezTo>
                    <a:pt x="0" y="304"/>
                    <a:pt x="0" y="48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3511725" y="4982125"/>
              <a:ext cx="19025" cy="19025"/>
            </a:xfrm>
            <a:custGeom>
              <a:avLst/>
              <a:gdLst/>
              <a:ahLst/>
              <a:cxnLst/>
              <a:rect l="l" t="t" r="r" b="b"/>
              <a:pathLst>
                <a:path w="761" h="761" extrusionOk="0">
                  <a:moveTo>
                    <a:pt x="122" y="639"/>
                  </a:moveTo>
                  <a:cubicBezTo>
                    <a:pt x="244" y="760"/>
                    <a:pt x="457" y="760"/>
                    <a:pt x="578" y="639"/>
                  </a:cubicBezTo>
                  <a:cubicBezTo>
                    <a:pt x="609" y="639"/>
                    <a:pt x="609" y="608"/>
                    <a:pt x="609" y="608"/>
                  </a:cubicBezTo>
                  <a:cubicBezTo>
                    <a:pt x="609" y="608"/>
                    <a:pt x="609" y="608"/>
                    <a:pt x="639" y="578"/>
                  </a:cubicBezTo>
                  <a:cubicBezTo>
                    <a:pt x="761" y="456"/>
                    <a:pt x="761" y="274"/>
                    <a:pt x="639" y="122"/>
                  </a:cubicBezTo>
                  <a:cubicBezTo>
                    <a:pt x="517" y="1"/>
                    <a:pt x="305" y="1"/>
                    <a:pt x="183" y="122"/>
                  </a:cubicBezTo>
                  <a:cubicBezTo>
                    <a:pt x="153" y="153"/>
                    <a:pt x="153" y="153"/>
                    <a:pt x="153" y="153"/>
                  </a:cubicBezTo>
                  <a:cubicBezTo>
                    <a:pt x="153" y="153"/>
                    <a:pt x="153" y="153"/>
                    <a:pt x="122" y="183"/>
                  </a:cubicBezTo>
                  <a:cubicBezTo>
                    <a:pt x="1" y="304"/>
                    <a:pt x="1" y="48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3587725" y="5058875"/>
              <a:ext cx="21300" cy="21300"/>
            </a:xfrm>
            <a:custGeom>
              <a:avLst/>
              <a:gdLst/>
              <a:ahLst/>
              <a:cxnLst/>
              <a:rect l="l" t="t" r="r" b="b"/>
              <a:pathLst>
                <a:path w="852" h="852" extrusionOk="0">
                  <a:moveTo>
                    <a:pt x="122" y="700"/>
                  </a:moveTo>
                  <a:cubicBezTo>
                    <a:pt x="274" y="852"/>
                    <a:pt x="517" y="852"/>
                    <a:pt x="639" y="700"/>
                  </a:cubicBezTo>
                  <a:cubicBezTo>
                    <a:pt x="669" y="700"/>
                    <a:pt x="669" y="700"/>
                    <a:pt x="669" y="669"/>
                  </a:cubicBezTo>
                  <a:cubicBezTo>
                    <a:pt x="669" y="669"/>
                    <a:pt x="699" y="669"/>
                    <a:pt x="699" y="669"/>
                  </a:cubicBezTo>
                  <a:cubicBezTo>
                    <a:pt x="851" y="517"/>
                    <a:pt x="851" y="274"/>
                    <a:pt x="699" y="152"/>
                  </a:cubicBezTo>
                  <a:cubicBezTo>
                    <a:pt x="547" y="0"/>
                    <a:pt x="335" y="0"/>
                    <a:pt x="183" y="152"/>
                  </a:cubicBezTo>
                  <a:cubicBezTo>
                    <a:pt x="183" y="152"/>
                    <a:pt x="183" y="152"/>
                    <a:pt x="152" y="183"/>
                  </a:cubicBezTo>
                  <a:cubicBezTo>
                    <a:pt x="152" y="183"/>
                    <a:pt x="152" y="183"/>
                    <a:pt x="152" y="183"/>
                  </a:cubicBezTo>
                  <a:cubicBezTo>
                    <a:pt x="0" y="335"/>
                    <a:pt x="0" y="57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3509450" y="5135625"/>
              <a:ext cx="21300" cy="21300"/>
            </a:xfrm>
            <a:custGeom>
              <a:avLst/>
              <a:gdLst/>
              <a:ahLst/>
              <a:cxnLst/>
              <a:rect l="l" t="t" r="r" b="b"/>
              <a:pathLst>
                <a:path w="852" h="852" extrusionOk="0">
                  <a:moveTo>
                    <a:pt x="152" y="700"/>
                  </a:moveTo>
                  <a:cubicBezTo>
                    <a:pt x="304" y="852"/>
                    <a:pt x="517" y="852"/>
                    <a:pt x="669" y="700"/>
                  </a:cubicBezTo>
                  <a:cubicBezTo>
                    <a:pt x="669" y="700"/>
                    <a:pt x="700" y="700"/>
                    <a:pt x="700" y="669"/>
                  </a:cubicBezTo>
                  <a:cubicBezTo>
                    <a:pt x="700" y="669"/>
                    <a:pt x="700" y="669"/>
                    <a:pt x="730" y="669"/>
                  </a:cubicBezTo>
                  <a:cubicBezTo>
                    <a:pt x="852" y="517"/>
                    <a:pt x="852" y="274"/>
                    <a:pt x="730" y="152"/>
                  </a:cubicBezTo>
                  <a:cubicBezTo>
                    <a:pt x="578" y="0"/>
                    <a:pt x="335" y="0"/>
                    <a:pt x="213" y="152"/>
                  </a:cubicBezTo>
                  <a:cubicBezTo>
                    <a:pt x="183" y="152"/>
                    <a:pt x="183" y="152"/>
                    <a:pt x="183" y="152"/>
                  </a:cubicBezTo>
                  <a:cubicBezTo>
                    <a:pt x="183" y="183"/>
                    <a:pt x="183" y="183"/>
                    <a:pt x="152" y="183"/>
                  </a:cubicBezTo>
                  <a:cubicBezTo>
                    <a:pt x="1" y="335"/>
                    <a:pt x="31" y="548"/>
                    <a:pt x="15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3662950" y="5135625"/>
              <a:ext cx="23575" cy="23575"/>
            </a:xfrm>
            <a:custGeom>
              <a:avLst/>
              <a:gdLst/>
              <a:ahLst/>
              <a:cxnLst/>
              <a:rect l="l" t="t" r="r" b="b"/>
              <a:pathLst>
                <a:path w="943" h="943" extrusionOk="0">
                  <a:moveTo>
                    <a:pt x="183" y="791"/>
                  </a:moveTo>
                  <a:cubicBezTo>
                    <a:pt x="335" y="943"/>
                    <a:pt x="578" y="943"/>
                    <a:pt x="760" y="791"/>
                  </a:cubicBezTo>
                  <a:cubicBezTo>
                    <a:pt x="760" y="791"/>
                    <a:pt x="760" y="760"/>
                    <a:pt x="760" y="760"/>
                  </a:cubicBezTo>
                  <a:cubicBezTo>
                    <a:pt x="791" y="760"/>
                    <a:pt x="791" y="760"/>
                    <a:pt x="791" y="730"/>
                  </a:cubicBezTo>
                  <a:cubicBezTo>
                    <a:pt x="943" y="578"/>
                    <a:pt x="943" y="335"/>
                    <a:pt x="791" y="152"/>
                  </a:cubicBezTo>
                  <a:cubicBezTo>
                    <a:pt x="639" y="0"/>
                    <a:pt x="365" y="0"/>
                    <a:pt x="213" y="152"/>
                  </a:cubicBezTo>
                  <a:cubicBezTo>
                    <a:pt x="213" y="183"/>
                    <a:pt x="213" y="183"/>
                    <a:pt x="213" y="183"/>
                  </a:cubicBezTo>
                  <a:cubicBezTo>
                    <a:pt x="183" y="183"/>
                    <a:pt x="183" y="183"/>
                    <a:pt x="183" y="213"/>
                  </a:cubicBezTo>
                  <a:cubicBezTo>
                    <a:pt x="0" y="365"/>
                    <a:pt x="0" y="608"/>
                    <a:pt x="18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3585450" y="5212375"/>
              <a:ext cx="23575" cy="23575"/>
            </a:xfrm>
            <a:custGeom>
              <a:avLst/>
              <a:gdLst/>
              <a:ahLst/>
              <a:cxnLst/>
              <a:rect l="l" t="t" r="r" b="b"/>
              <a:pathLst>
                <a:path w="943" h="943" extrusionOk="0">
                  <a:moveTo>
                    <a:pt x="152" y="791"/>
                  </a:moveTo>
                  <a:cubicBezTo>
                    <a:pt x="334" y="943"/>
                    <a:pt x="578" y="943"/>
                    <a:pt x="730" y="791"/>
                  </a:cubicBezTo>
                  <a:cubicBezTo>
                    <a:pt x="760" y="760"/>
                    <a:pt x="760" y="760"/>
                    <a:pt x="760" y="760"/>
                  </a:cubicBezTo>
                  <a:cubicBezTo>
                    <a:pt x="760" y="760"/>
                    <a:pt x="790" y="760"/>
                    <a:pt x="790" y="730"/>
                  </a:cubicBezTo>
                  <a:cubicBezTo>
                    <a:pt x="942" y="578"/>
                    <a:pt x="942" y="335"/>
                    <a:pt x="790" y="152"/>
                  </a:cubicBezTo>
                  <a:cubicBezTo>
                    <a:pt x="638" y="0"/>
                    <a:pt x="365" y="0"/>
                    <a:pt x="213" y="152"/>
                  </a:cubicBezTo>
                  <a:cubicBezTo>
                    <a:pt x="213" y="152"/>
                    <a:pt x="213" y="183"/>
                    <a:pt x="182" y="183"/>
                  </a:cubicBezTo>
                  <a:cubicBezTo>
                    <a:pt x="182" y="183"/>
                    <a:pt x="182" y="183"/>
                    <a:pt x="152" y="183"/>
                  </a:cubicBezTo>
                  <a:cubicBezTo>
                    <a:pt x="0" y="365"/>
                    <a:pt x="0" y="608"/>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3738950" y="5212375"/>
              <a:ext cx="25850" cy="25850"/>
            </a:xfrm>
            <a:custGeom>
              <a:avLst/>
              <a:gdLst/>
              <a:ahLst/>
              <a:cxnLst/>
              <a:rect l="l" t="t" r="r" b="b"/>
              <a:pathLst>
                <a:path w="1034" h="1034" extrusionOk="0">
                  <a:moveTo>
                    <a:pt x="182" y="851"/>
                  </a:moveTo>
                  <a:cubicBezTo>
                    <a:pt x="365" y="1034"/>
                    <a:pt x="638" y="1034"/>
                    <a:pt x="821" y="851"/>
                  </a:cubicBezTo>
                  <a:cubicBezTo>
                    <a:pt x="821" y="851"/>
                    <a:pt x="821" y="851"/>
                    <a:pt x="821" y="821"/>
                  </a:cubicBezTo>
                  <a:cubicBezTo>
                    <a:pt x="851" y="821"/>
                    <a:pt x="851" y="821"/>
                    <a:pt x="851" y="821"/>
                  </a:cubicBezTo>
                  <a:cubicBezTo>
                    <a:pt x="1033" y="639"/>
                    <a:pt x="1033" y="365"/>
                    <a:pt x="851" y="183"/>
                  </a:cubicBezTo>
                  <a:cubicBezTo>
                    <a:pt x="699" y="0"/>
                    <a:pt x="395" y="0"/>
                    <a:pt x="213" y="183"/>
                  </a:cubicBezTo>
                  <a:cubicBezTo>
                    <a:pt x="213" y="183"/>
                    <a:pt x="213" y="183"/>
                    <a:pt x="213" y="213"/>
                  </a:cubicBezTo>
                  <a:cubicBezTo>
                    <a:pt x="182" y="213"/>
                    <a:pt x="182" y="213"/>
                    <a:pt x="182" y="213"/>
                  </a:cubicBezTo>
                  <a:cubicBezTo>
                    <a:pt x="0" y="396"/>
                    <a:pt x="0" y="669"/>
                    <a:pt x="182"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3208525" y="4599900"/>
              <a:ext cx="8400" cy="7625"/>
            </a:xfrm>
            <a:custGeom>
              <a:avLst/>
              <a:gdLst/>
              <a:ahLst/>
              <a:cxnLst/>
              <a:rect l="l" t="t" r="r" b="b"/>
              <a:pathLst>
                <a:path w="336" h="305" extrusionOk="0">
                  <a:moveTo>
                    <a:pt x="62" y="274"/>
                  </a:moveTo>
                  <a:cubicBezTo>
                    <a:pt x="122" y="305"/>
                    <a:pt x="183" y="305"/>
                    <a:pt x="244" y="274"/>
                  </a:cubicBezTo>
                  <a:cubicBezTo>
                    <a:pt x="244" y="244"/>
                    <a:pt x="244" y="244"/>
                    <a:pt x="274" y="244"/>
                  </a:cubicBezTo>
                  <a:cubicBezTo>
                    <a:pt x="274" y="244"/>
                    <a:pt x="274" y="244"/>
                    <a:pt x="305" y="213"/>
                  </a:cubicBezTo>
                  <a:cubicBezTo>
                    <a:pt x="335" y="183"/>
                    <a:pt x="335" y="92"/>
                    <a:pt x="305" y="31"/>
                  </a:cubicBezTo>
                  <a:cubicBezTo>
                    <a:pt x="244" y="1"/>
                    <a:pt x="153" y="1"/>
                    <a:pt x="122" y="31"/>
                  </a:cubicBezTo>
                  <a:cubicBezTo>
                    <a:pt x="92" y="31"/>
                    <a:pt x="92" y="61"/>
                    <a:pt x="92" y="61"/>
                  </a:cubicBezTo>
                  <a:cubicBezTo>
                    <a:pt x="92" y="61"/>
                    <a:pt x="62" y="61"/>
                    <a:pt x="62" y="92"/>
                  </a:cubicBezTo>
                  <a:cubicBezTo>
                    <a:pt x="1" y="122"/>
                    <a:pt x="31" y="213"/>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3284525" y="4675900"/>
              <a:ext cx="10650" cy="10650"/>
            </a:xfrm>
            <a:custGeom>
              <a:avLst/>
              <a:gdLst/>
              <a:ahLst/>
              <a:cxnLst/>
              <a:rect l="l" t="t" r="r" b="b"/>
              <a:pathLst>
                <a:path w="426" h="426" extrusionOk="0">
                  <a:moveTo>
                    <a:pt x="61" y="365"/>
                  </a:moveTo>
                  <a:cubicBezTo>
                    <a:pt x="122" y="426"/>
                    <a:pt x="244" y="426"/>
                    <a:pt x="304" y="365"/>
                  </a:cubicBezTo>
                  <a:cubicBezTo>
                    <a:pt x="335" y="365"/>
                    <a:pt x="304" y="365"/>
                    <a:pt x="335" y="334"/>
                  </a:cubicBezTo>
                  <a:cubicBezTo>
                    <a:pt x="335" y="334"/>
                    <a:pt x="335" y="334"/>
                    <a:pt x="365" y="334"/>
                  </a:cubicBezTo>
                  <a:cubicBezTo>
                    <a:pt x="426" y="274"/>
                    <a:pt x="426" y="152"/>
                    <a:pt x="365" y="91"/>
                  </a:cubicBezTo>
                  <a:cubicBezTo>
                    <a:pt x="304" y="0"/>
                    <a:pt x="183" y="0"/>
                    <a:pt x="122" y="91"/>
                  </a:cubicBezTo>
                  <a:cubicBezTo>
                    <a:pt x="92" y="91"/>
                    <a:pt x="122" y="91"/>
                    <a:pt x="92" y="122"/>
                  </a:cubicBezTo>
                  <a:cubicBezTo>
                    <a:pt x="92" y="122"/>
                    <a:pt x="92" y="122"/>
                    <a:pt x="61" y="122"/>
                  </a:cubicBezTo>
                  <a:cubicBezTo>
                    <a:pt x="0" y="182"/>
                    <a:pt x="0"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3360500" y="4752650"/>
              <a:ext cx="12950" cy="13700"/>
            </a:xfrm>
            <a:custGeom>
              <a:avLst/>
              <a:gdLst/>
              <a:ahLst/>
              <a:cxnLst/>
              <a:rect l="l" t="t" r="r" b="b"/>
              <a:pathLst>
                <a:path w="518" h="548" extrusionOk="0">
                  <a:moveTo>
                    <a:pt x="92" y="456"/>
                  </a:moveTo>
                  <a:cubicBezTo>
                    <a:pt x="153" y="547"/>
                    <a:pt x="305" y="547"/>
                    <a:pt x="396" y="456"/>
                  </a:cubicBezTo>
                  <a:cubicBezTo>
                    <a:pt x="396" y="456"/>
                    <a:pt x="396" y="426"/>
                    <a:pt x="396" y="426"/>
                  </a:cubicBezTo>
                  <a:cubicBezTo>
                    <a:pt x="396" y="426"/>
                    <a:pt x="426" y="426"/>
                    <a:pt x="426" y="395"/>
                  </a:cubicBezTo>
                  <a:cubicBezTo>
                    <a:pt x="518" y="334"/>
                    <a:pt x="518" y="182"/>
                    <a:pt x="426" y="91"/>
                  </a:cubicBezTo>
                  <a:cubicBezTo>
                    <a:pt x="335" y="30"/>
                    <a:pt x="214" y="0"/>
                    <a:pt x="123" y="91"/>
                  </a:cubicBezTo>
                  <a:cubicBezTo>
                    <a:pt x="123" y="91"/>
                    <a:pt x="123" y="122"/>
                    <a:pt x="92" y="122"/>
                  </a:cubicBezTo>
                  <a:cubicBezTo>
                    <a:pt x="92" y="122"/>
                    <a:pt x="92" y="122"/>
                    <a:pt x="62" y="15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3435750" y="4830150"/>
              <a:ext cx="15975" cy="15225"/>
            </a:xfrm>
            <a:custGeom>
              <a:avLst/>
              <a:gdLst/>
              <a:ahLst/>
              <a:cxnLst/>
              <a:rect l="l" t="t" r="r" b="b"/>
              <a:pathLst>
                <a:path w="639" h="609" extrusionOk="0">
                  <a:moveTo>
                    <a:pt x="122" y="487"/>
                  </a:moveTo>
                  <a:cubicBezTo>
                    <a:pt x="213" y="608"/>
                    <a:pt x="365" y="608"/>
                    <a:pt x="486" y="487"/>
                  </a:cubicBezTo>
                  <a:cubicBezTo>
                    <a:pt x="486" y="487"/>
                    <a:pt x="486" y="487"/>
                    <a:pt x="486" y="456"/>
                  </a:cubicBezTo>
                  <a:cubicBezTo>
                    <a:pt x="517" y="456"/>
                    <a:pt x="517" y="456"/>
                    <a:pt x="517" y="456"/>
                  </a:cubicBezTo>
                  <a:cubicBezTo>
                    <a:pt x="608" y="365"/>
                    <a:pt x="638" y="183"/>
                    <a:pt x="517" y="92"/>
                  </a:cubicBezTo>
                  <a:cubicBezTo>
                    <a:pt x="426" y="0"/>
                    <a:pt x="243" y="0"/>
                    <a:pt x="152" y="92"/>
                  </a:cubicBezTo>
                  <a:cubicBezTo>
                    <a:pt x="152" y="92"/>
                    <a:pt x="152" y="92"/>
                    <a:pt x="152" y="122"/>
                  </a:cubicBezTo>
                  <a:cubicBezTo>
                    <a:pt x="122" y="122"/>
                    <a:pt x="122" y="122"/>
                    <a:pt x="122" y="122"/>
                  </a:cubicBezTo>
                  <a:cubicBezTo>
                    <a:pt x="0" y="213"/>
                    <a:pt x="0" y="396"/>
                    <a:pt x="12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3511725" y="4906125"/>
              <a:ext cx="17500" cy="18275"/>
            </a:xfrm>
            <a:custGeom>
              <a:avLst/>
              <a:gdLst/>
              <a:ahLst/>
              <a:cxnLst/>
              <a:rect l="l" t="t" r="r" b="b"/>
              <a:pathLst>
                <a:path w="700" h="731" extrusionOk="0">
                  <a:moveTo>
                    <a:pt x="122" y="609"/>
                  </a:moveTo>
                  <a:cubicBezTo>
                    <a:pt x="244" y="730"/>
                    <a:pt x="426" y="730"/>
                    <a:pt x="548" y="609"/>
                  </a:cubicBezTo>
                  <a:cubicBezTo>
                    <a:pt x="548" y="609"/>
                    <a:pt x="548" y="578"/>
                    <a:pt x="548" y="578"/>
                  </a:cubicBezTo>
                  <a:cubicBezTo>
                    <a:pt x="578" y="578"/>
                    <a:pt x="578" y="578"/>
                    <a:pt x="578" y="548"/>
                  </a:cubicBezTo>
                  <a:cubicBezTo>
                    <a:pt x="700" y="457"/>
                    <a:pt x="700" y="244"/>
                    <a:pt x="578" y="123"/>
                  </a:cubicBezTo>
                  <a:cubicBezTo>
                    <a:pt x="487" y="31"/>
                    <a:pt x="274" y="1"/>
                    <a:pt x="153" y="123"/>
                  </a:cubicBezTo>
                  <a:cubicBezTo>
                    <a:pt x="153" y="123"/>
                    <a:pt x="153" y="153"/>
                    <a:pt x="153" y="153"/>
                  </a:cubicBezTo>
                  <a:cubicBezTo>
                    <a:pt x="122" y="153"/>
                    <a:pt x="122" y="153"/>
                    <a:pt x="122" y="183"/>
                  </a:cubicBezTo>
                  <a:cubicBezTo>
                    <a:pt x="1" y="305"/>
                    <a:pt x="1"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3587725" y="4982875"/>
              <a:ext cx="19775" cy="20550"/>
            </a:xfrm>
            <a:custGeom>
              <a:avLst/>
              <a:gdLst/>
              <a:ahLst/>
              <a:cxnLst/>
              <a:rect l="l" t="t" r="r" b="b"/>
              <a:pathLst>
                <a:path w="791" h="822" extrusionOk="0">
                  <a:moveTo>
                    <a:pt x="122" y="670"/>
                  </a:moveTo>
                  <a:cubicBezTo>
                    <a:pt x="243" y="822"/>
                    <a:pt x="487" y="822"/>
                    <a:pt x="608" y="670"/>
                  </a:cubicBezTo>
                  <a:cubicBezTo>
                    <a:pt x="608" y="670"/>
                    <a:pt x="608" y="670"/>
                    <a:pt x="639" y="670"/>
                  </a:cubicBezTo>
                  <a:cubicBezTo>
                    <a:pt x="639" y="639"/>
                    <a:pt x="639" y="639"/>
                    <a:pt x="639" y="639"/>
                  </a:cubicBezTo>
                  <a:cubicBezTo>
                    <a:pt x="791" y="518"/>
                    <a:pt x="791" y="274"/>
                    <a:pt x="669" y="153"/>
                  </a:cubicBezTo>
                  <a:cubicBezTo>
                    <a:pt x="517" y="31"/>
                    <a:pt x="304" y="1"/>
                    <a:pt x="152" y="153"/>
                  </a:cubicBezTo>
                  <a:cubicBezTo>
                    <a:pt x="152" y="153"/>
                    <a:pt x="152" y="153"/>
                    <a:pt x="152" y="183"/>
                  </a:cubicBezTo>
                  <a:cubicBezTo>
                    <a:pt x="152" y="183"/>
                    <a:pt x="122" y="183"/>
                    <a:pt x="122" y="183"/>
                  </a:cubicBezTo>
                  <a:cubicBezTo>
                    <a:pt x="0" y="335"/>
                    <a:pt x="0" y="548"/>
                    <a:pt x="122"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3662950" y="5059625"/>
              <a:ext cx="22825" cy="22825"/>
            </a:xfrm>
            <a:custGeom>
              <a:avLst/>
              <a:gdLst/>
              <a:ahLst/>
              <a:cxnLst/>
              <a:rect l="l" t="t" r="r" b="b"/>
              <a:pathLst>
                <a:path w="913" h="913" extrusionOk="0">
                  <a:moveTo>
                    <a:pt x="152" y="761"/>
                  </a:moveTo>
                  <a:cubicBezTo>
                    <a:pt x="304" y="913"/>
                    <a:pt x="548" y="913"/>
                    <a:pt x="700" y="761"/>
                  </a:cubicBezTo>
                  <a:cubicBezTo>
                    <a:pt x="730" y="761"/>
                    <a:pt x="730" y="730"/>
                    <a:pt x="730" y="730"/>
                  </a:cubicBezTo>
                  <a:cubicBezTo>
                    <a:pt x="730" y="730"/>
                    <a:pt x="730" y="730"/>
                    <a:pt x="760" y="730"/>
                  </a:cubicBezTo>
                  <a:cubicBezTo>
                    <a:pt x="912" y="578"/>
                    <a:pt x="912" y="335"/>
                    <a:pt x="760" y="183"/>
                  </a:cubicBezTo>
                  <a:cubicBezTo>
                    <a:pt x="608" y="31"/>
                    <a:pt x="365" y="1"/>
                    <a:pt x="213" y="153"/>
                  </a:cubicBezTo>
                  <a:cubicBezTo>
                    <a:pt x="183" y="183"/>
                    <a:pt x="183" y="183"/>
                    <a:pt x="183" y="183"/>
                  </a:cubicBezTo>
                  <a:cubicBezTo>
                    <a:pt x="183" y="183"/>
                    <a:pt x="152" y="183"/>
                    <a:pt x="152" y="214"/>
                  </a:cubicBezTo>
                  <a:cubicBezTo>
                    <a:pt x="0" y="366"/>
                    <a:pt x="0" y="609"/>
                    <a:pt x="15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3738950" y="5136375"/>
              <a:ext cx="25100" cy="25100"/>
            </a:xfrm>
            <a:custGeom>
              <a:avLst/>
              <a:gdLst/>
              <a:ahLst/>
              <a:cxnLst/>
              <a:rect l="l" t="t" r="r" b="b"/>
              <a:pathLst>
                <a:path w="1004" h="1004" extrusionOk="0">
                  <a:moveTo>
                    <a:pt x="152" y="822"/>
                  </a:moveTo>
                  <a:cubicBezTo>
                    <a:pt x="334" y="1004"/>
                    <a:pt x="608" y="1004"/>
                    <a:pt x="760" y="822"/>
                  </a:cubicBezTo>
                  <a:cubicBezTo>
                    <a:pt x="790" y="822"/>
                    <a:pt x="790" y="822"/>
                    <a:pt x="790" y="822"/>
                  </a:cubicBezTo>
                  <a:cubicBezTo>
                    <a:pt x="790" y="791"/>
                    <a:pt x="821" y="791"/>
                    <a:pt x="821" y="791"/>
                  </a:cubicBezTo>
                  <a:cubicBezTo>
                    <a:pt x="973" y="639"/>
                    <a:pt x="1003" y="366"/>
                    <a:pt x="821" y="183"/>
                  </a:cubicBezTo>
                  <a:cubicBezTo>
                    <a:pt x="669" y="1"/>
                    <a:pt x="395" y="31"/>
                    <a:pt x="213" y="183"/>
                  </a:cubicBezTo>
                  <a:cubicBezTo>
                    <a:pt x="213" y="183"/>
                    <a:pt x="213" y="183"/>
                    <a:pt x="213" y="214"/>
                  </a:cubicBezTo>
                  <a:cubicBezTo>
                    <a:pt x="182" y="214"/>
                    <a:pt x="182" y="214"/>
                    <a:pt x="182" y="214"/>
                  </a:cubicBezTo>
                  <a:cubicBezTo>
                    <a:pt x="0" y="396"/>
                    <a:pt x="0" y="670"/>
                    <a:pt x="152"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3814925" y="5213125"/>
              <a:ext cx="26625" cy="27400"/>
            </a:xfrm>
            <a:custGeom>
              <a:avLst/>
              <a:gdLst/>
              <a:ahLst/>
              <a:cxnLst/>
              <a:rect l="l" t="t" r="r" b="b"/>
              <a:pathLst>
                <a:path w="1065" h="1096" extrusionOk="0">
                  <a:moveTo>
                    <a:pt x="183" y="913"/>
                  </a:moveTo>
                  <a:cubicBezTo>
                    <a:pt x="365" y="1095"/>
                    <a:pt x="669" y="1095"/>
                    <a:pt x="852" y="913"/>
                  </a:cubicBezTo>
                  <a:cubicBezTo>
                    <a:pt x="852" y="913"/>
                    <a:pt x="852" y="882"/>
                    <a:pt x="852" y="882"/>
                  </a:cubicBezTo>
                  <a:cubicBezTo>
                    <a:pt x="852" y="882"/>
                    <a:pt x="882" y="882"/>
                    <a:pt x="882" y="882"/>
                  </a:cubicBezTo>
                  <a:cubicBezTo>
                    <a:pt x="1064" y="700"/>
                    <a:pt x="1064" y="396"/>
                    <a:pt x="882" y="214"/>
                  </a:cubicBezTo>
                  <a:cubicBezTo>
                    <a:pt x="700" y="1"/>
                    <a:pt x="396" y="1"/>
                    <a:pt x="213" y="214"/>
                  </a:cubicBezTo>
                  <a:cubicBezTo>
                    <a:pt x="213" y="214"/>
                    <a:pt x="213" y="214"/>
                    <a:pt x="213" y="214"/>
                  </a:cubicBezTo>
                  <a:cubicBezTo>
                    <a:pt x="183" y="244"/>
                    <a:pt x="183" y="244"/>
                    <a:pt x="183" y="244"/>
                  </a:cubicBezTo>
                  <a:cubicBezTo>
                    <a:pt x="1" y="426"/>
                    <a:pt x="1" y="730"/>
                    <a:pt x="18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3210050" y="4523150"/>
              <a:ext cx="6875" cy="6875"/>
            </a:xfrm>
            <a:custGeom>
              <a:avLst/>
              <a:gdLst/>
              <a:ahLst/>
              <a:cxnLst/>
              <a:rect l="l" t="t" r="r" b="b"/>
              <a:pathLst>
                <a:path w="275" h="275" extrusionOk="0">
                  <a:moveTo>
                    <a:pt x="31" y="244"/>
                  </a:moveTo>
                  <a:cubicBezTo>
                    <a:pt x="61" y="274"/>
                    <a:pt x="153" y="274"/>
                    <a:pt x="183" y="213"/>
                  </a:cubicBezTo>
                  <a:cubicBezTo>
                    <a:pt x="213" y="213"/>
                    <a:pt x="183" y="213"/>
                    <a:pt x="213" y="183"/>
                  </a:cubicBezTo>
                  <a:cubicBezTo>
                    <a:pt x="213" y="183"/>
                    <a:pt x="213" y="183"/>
                    <a:pt x="244" y="183"/>
                  </a:cubicBezTo>
                  <a:cubicBezTo>
                    <a:pt x="244" y="183"/>
                    <a:pt x="244" y="153"/>
                    <a:pt x="244" y="153"/>
                  </a:cubicBezTo>
                  <a:cubicBezTo>
                    <a:pt x="274" y="122"/>
                    <a:pt x="274" y="61"/>
                    <a:pt x="244" y="31"/>
                  </a:cubicBezTo>
                  <a:cubicBezTo>
                    <a:pt x="213" y="1"/>
                    <a:pt x="153" y="1"/>
                    <a:pt x="122" y="31"/>
                  </a:cubicBezTo>
                  <a:cubicBezTo>
                    <a:pt x="92" y="31"/>
                    <a:pt x="92" y="31"/>
                    <a:pt x="92" y="31"/>
                  </a:cubicBezTo>
                  <a:cubicBezTo>
                    <a:pt x="61" y="31"/>
                    <a:pt x="61" y="61"/>
                    <a:pt x="61" y="61"/>
                  </a:cubicBezTo>
                  <a:cubicBezTo>
                    <a:pt x="61" y="61"/>
                    <a:pt x="61" y="61"/>
                    <a:pt x="31" y="61"/>
                  </a:cubicBezTo>
                  <a:cubicBezTo>
                    <a:pt x="1" y="122"/>
                    <a:pt x="1"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3285275" y="4599900"/>
              <a:ext cx="9150" cy="9150"/>
            </a:xfrm>
            <a:custGeom>
              <a:avLst/>
              <a:gdLst/>
              <a:ahLst/>
              <a:cxnLst/>
              <a:rect l="l" t="t" r="r" b="b"/>
              <a:pathLst>
                <a:path w="366" h="366" extrusionOk="0">
                  <a:moveTo>
                    <a:pt x="62" y="305"/>
                  </a:moveTo>
                  <a:cubicBezTo>
                    <a:pt x="122" y="365"/>
                    <a:pt x="244" y="365"/>
                    <a:pt x="274" y="305"/>
                  </a:cubicBezTo>
                  <a:cubicBezTo>
                    <a:pt x="305" y="305"/>
                    <a:pt x="305" y="274"/>
                    <a:pt x="305" y="274"/>
                  </a:cubicBezTo>
                  <a:cubicBezTo>
                    <a:pt x="305" y="274"/>
                    <a:pt x="335" y="274"/>
                    <a:pt x="335" y="274"/>
                  </a:cubicBezTo>
                  <a:cubicBezTo>
                    <a:pt x="335" y="244"/>
                    <a:pt x="335" y="244"/>
                    <a:pt x="335" y="244"/>
                  </a:cubicBezTo>
                  <a:cubicBezTo>
                    <a:pt x="366" y="183"/>
                    <a:pt x="366" y="92"/>
                    <a:pt x="335" y="61"/>
                  </a:cubicBezTo>
                  <a:cubicBezTo>
                    <a:pt x="274" y="1"/>
                    <a:pt x="214" y="1"/>
                    <a:pt x="153" y="31"/>
                  </a:cubicBezTo>
                  <a:cubicBezTo>
                    <a:pt x="153" y="31"/>
                    <a:pt x="122" y="31"/>
                    <a:pt x="122" y="61"/>
                  </a:cubicBezTo>
                  <a:cubicBezTo>
                    <a:pt x="122" y="61"/>
                    <a:pt x="122" y="61"/>
                    <a:pt x="92" y="92"/>
                  </a:cubicBezTo>
                  <a:cubicBezTo>
                    <a:pt x="92" y="92"/>
                    <a:pt x="92" y="92"/>
                    <a:pt x="62" y="92"/>
                  </a:cubicBezTo>
                  <a:cubicBezTo>
                    <a:pt x="31" y="153"/>
                    <a:pt x="1" y="244"/>
                    <a:pt x="62"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3361275" y="4676650"/>
              <a:ext cx="11425" cy="11425"/>
            </a:xfrm>
            <a:custGeom>
              <a:avLst/>
              <a:gdLst/>
              <a:ahLst/>
              <a:cxnLst/>
              <a:rect l="l" t="t" r="r" b="b"/>
              <a:pathLst>
                <a:path w="457" h="457" extrusionOk="0">
                  <a:moveTo>
                    <a:pt x="61" y="365"/>
                  </a:moveTo>
                  <a:cubicBezTo>
                    <a:pt x="152" y="456"/>
                    <a:pt x="274" y="456"/>
                    <a:pt x="365" y="365"/>
                  </a:cubicBezTo>
                  <a:cubicBezTo>
                    <a:pt x="365" y="365"/>
                    <a:pt x="365" y="365"/>
                    <a:pt x="365" y="335"/>
                  </a:cubicBezTo>
                  <a:cubicBezTo>
                    <a:pt x="365" y="335"/>
                    <a:pt x="395" y="335"/>
                    <a:pt x="395" y="335"/>
                  </a:cubicBezTo>
                  <a:cubicBezTo>
                    <a:pt x="395" y="335"/>
                    <a:pt x="395" y="304"/>
                    <a:pt x="395" y="304"/>
                  </a:cubicBezTo>
                  <a:cubicBezTo>
                    <a:pt x="456" y="244"/>
                    <a:pt x="456" y="122"/>
                    <a:pt x="395" y="61"/>
                  </a:cubicBezTo>
                  <a:cubicBezTo>
                    <a:pt x="335" y="1"/>
                    <a:pt x="213" y="1"/>
                    <a:pt x="152" y="61"/>
                  </a:cubicBezTo>
                  <a:cubicBezTo>
                    <a:pt x="152" y="61"/>
                    <a:pt x="122" y="61"/>
                    <a:pt x="122" y="61"/>
                  </a:cubicBezTo>
                  <a:cubicBezTo>
                    <a:pt x="122" y="61"/>
                    <a:pt x="122" y="92"/>
                    <a:pt x="122" y="92"/>
                  </a:cubicBezTo>
                  <a:cubicBezTo>
                    <a:pt x="92" y="92"/>
                    <a:pt x="92" y="92"/>
                    <a:pt x="92" y="92"/>
                  </a:cubicBezTo>
                  <a:cubicBezTo>
                    <a:pt x="0" y="183"/>
                    <a:pt x="0"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3437250" y="4753400"/>
              <a:ext cx="13725" cy="13700"/>
            </a:xfrm>
            <a:custGeom>
              <a:avLst/>
              <a:gdLst/>
              <a:ahLst/>
              <a:cxnLst/>
              <a:rect l="l" t="t" r="r" b="b"/>
              <a:pathLst>
                <a:path w="549" h="548" extrusionOk="0">
                  <a:moveTo>
                    <a:pt x="92" y="456"/>
                  </a:moveTo>
                  <a:cubicBezTo>
                    <a:pt x="183" y="548"/>
                    <a:pt x="335" y="548"/>
                    <a:pt x="426" y="456"/>
                  </a:cubicBezTo>
                  <a:cubicBezTo>
                    <a:pt x="426" y="456"/>
                    <a:pt x="426" y="456"/>
                    <a:pt x="426" y="426"/>
                  </a:cubicBezTo>
                  <a:cubicBezTo>
                    <a:pt x="457" y="426"/>
                    <a:pt x="457" y="426"/>
                    <a:pt x="457" y="426"/>
                  </a:cubicBezTo>
                  <a:cubicBezTo>
                    <a:pt x="487" y="396"/>
                    <a:pt x="487" y="396"/>
                    <a:pt x="487" y="396"/>
                  </a:cubicBezTo>
                  <a:cubicBezTo>
                    <a:pt x="548" y="304"/>
                    <a:pt x="548" y="152"/>
                    <a:pt x="457" y="92"/>
                  </a:cubicBezTo>
                  <a:cubicBezTo>
                    <a:pt x="396" y="0"/>
                    <a:pt x="244" y="0"/>
                    <a:pt x="153" y="61"/>
                  </a:cubicBezTo>
                  <a:cubicBezTo>
                    <a:pt x="153" y="61"/>
                    <a:pt x="153" y="61"/>
                    <a:pt x="122" y="92"/>
                  </a:cubicBezTo>
                  <a:cubicBezTo>
                    <a:pt x="122" y="92"/>
                    <a:pt x="122" y="92"/>
                    <a:pt x="122" y="92"/>
                  </a:cubicBezTo>
                  <a:cubicBezTo>
                    <a:pt x="92" y="122"/>
                    <a:pt x="9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3512500" y="4830150"/>
              <a:ext cx="16725" cy="15975"/>
            </a:xfrm>
            <a:custGeom>
              <a:avLst/>
              <a:gdLst/>
              <a:ahLst/>
              <a:cxnLst/>
              <a:rect l="l" t="t" r="r" b="b"/>
              <a:pathLst>
                <a:path w="669" h="639" extrusionOk="0">
                  <a:moveTo>
                    <a:pt x="122" y="517"/>
                  </a:moveTo>
                  <a:cubicBezTo>
                    <a:pt x="243" y="639"/>
                    <a:pt x="395" y="639"/>
                    <a:pt x="517" y="548"/>
                  </a:cubicBezTo>
                  <a:cubicBezTo>
                    <a:pt x="517" y="517"/>
                    <a:pt x="517" y="517"/>
                    <a:pt x="547" y="517"/>
                  </a:cubicBezTo>
                  <a:cubicBezTo>
                    <a:pt x="547" y="487"/>
                    <a:pt x="547" y="487"/>
                    <a:pt x="547" y="487"/>
                  </a:cubicBezTo>
                  <a:cubicBezTo>
                    <a:pt x="578" y="487"/>
                    <a:pt x="578" y="487"/>
                    <a:pt x="578" y="456"/>
                  </a:cubicBezTo>
                  <a:cubicBezTo>
                    <a:pt x="669" y="365"/>
                    <a:pt x="669" y="213"/>
                    <a:pt x="547" y="92"/>
                  </a:cubicBezTo>
                  <a:cubicBezTo>
                    <a:pt x="456" y="0"/>
                    <a:pt x="304" y="0"/>
                    <a:pt x="182" y="92"/>
                  </a:cubicBezTo>
                  <a:cubicBezTo>
                    <a:pt x="182" y="92"/>
                    <a:pt x="182" y="92"/>
                    <a:pt x="152" y="92"/>
                  </a:cubicBezTo>
                  <a:cubicBezTo>
                    <a:pt x="152" y="92"/>
                    <a:pt x="152" y="122"/>
                    <a:pt x="152" y="122"/>
                  </a:cubicBezTo>
                  <a:cubicBezTo>
                    <a:pt x="152" y="122"/>
                    <a:pt x="122" y="122"/>
                    <a:pt x="122" y="122"/>
                  </a:cubicBezTo>
                  <a:cubicBezTo>
                    <a:pt x="0" y="244"/>
                    <a:pt x="0" y="42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3588475" y="4906900"/>
              <a:ext cx="19025" cy="18250"/>
            </a:xfrm>
            <a:custGeom>
              <a:avLst/>
              <a:gdLst/>
              <a:ahLst/>
              <a:cxnLst/>
              <a:rect l="l" t="t" r="r" b="b"/>
              <a:pathLst>
                <a:path w="761" h="730" extrusionOk="0">
                  <a:moveTo>
                    <a:pt x="122" y="608"/>
                  </a:moveTo>
                  <a:cubicBezTo>
                    <a:pt x="244" y="730"/>
                    <a:pt x="457" y="730"/>
                    <a:pt x="578" y="608"/>
                  </a:cubicBezTo>
                  <a:cubicBezTo>
                    <a:pt x="609" y="608"/>
                    <a:pt x="609" y="608"/>
                    <a:pt x="609" y="578"/>
                  </a:cubicBezTo>
                  <a:cubicBezTo>
                    <a:pt x="609" y="578"/>
                    <a:pt x="609" y="578"/>
                    <a:pt x="639" y="578"/>
                  </a:cubicBezTo>
                  <a:cubicBezTo>
                    <a:pt x="639" y="578"/>
                    <a:pt x="639" y="547"/>
                    <a:pt x="639" y="547"/>
                  </a:cubicBezTo>
                  <a:cubicBezTo>
                    <a:pt x="761" y="426"/>
                    <a:pt x="761" y="244"/>
                    <a:pt x="639" y="122"/>
                  </a:cubicBezTo>
                  <a:cubicBezTo>
                    <a:pt x="517" y="0"/>
                    <a:pt x="335" y="0"/>
                    <a:pt x="183" y="92"/>
                  </a:cubicBezTo>
                  <a:cubicBezTo>
                    <a:pt x="183" y="92"/>
                    <a:pt x="183" y="92"/>
                    <a:pt x="183" y="122"/>
                  </a:cubicBezTo>
                  <a:cubicBezTo>
                    <a:pt x="153" y="122"/>
                    <a:pt x="153" y="122"/>
                    <a:pt x="153" y="122"/>
                  </a:cubicBezTo>
                  <a:cubicBezTo>
                    <a:pt x="153" y="152"/>
                    <a:pt x="153" y="152"/>
                    <a:pt x="122" y="152"/>
                  </a:cubicBezTo>
                  <a:cubicBezTo>
                    <a:pt x="1" y="274"/>
                    <a:pt x="1"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3664475" y="4983650"/>
              <a:ext cx="20525" cy="20525"/>
            </a:xfrm>
            <a:custGeom>
              <a:avLst/>
              <a:gdLst/>
              <a:ahLst/>
              <a:cxnLst/>
              <a:rect l="l" t="t" r="r" b="b"/>
              <a:pathLst>
                <a:path w="821" h="821" extrusionOk="0">
                  <a:moveTo>
                    <a:pt x="122" y="669"/>
                  </a:moveTo>
                  <a:cubicBezTo>
                    <a:pt x="274" y="821"/>
                    <a:pt x="517" y="821"/>
                    <a:pt x="639" y="699"/>
                  </a:cubicBezTo>
                  <a:cubicBezTo>
                    <a:pt x="669" y="669"/>
                    <a:pt x="669" y="669"/>
                    <a:pt x="669" y="669"/>
                  </a:cubicBezTo>
                  <a:cubicBezTo>
                    <a:pt x="669" y="669"/>
                    <a:pt x="699" y="639"/>
                    <a:pt x="699" y="639"/>
                  </a:cubicBezTo>
                  <a:cubicBezTo>
                    <a:pt x="699" y="639"/>
                    <a:pt x="699" y="639"/>
                    <a:pt x="699" y="608"/>
                  </a:cubicBezTo>
                  <a:cubicBezTo>
                    <a:pt x="821" y="487"/>
                    <a:pt x="821" y="274"/>
                    <a:pt x="699" y="122"/>
                  </a:cubicBezTo>
                  <a:cubicBezTo>
                    <a:pt x="547" y="0"/>
                    <a:pt x="335" y="0"/>
                    <a:pt x="213" y="122"/>
                  </a:cubicBezTo>
                  <a:cubicBezTo>
                    <a:pt x="183" y="122"/>
                    <a:pt x="183" y="122"/>
                    <a:pt x="183" y="122"/>
                  </a:cubicBezTo>
                  <a:cubicBezTo>
                    <a:pt x="183" y="122"/>
                    <a:pt x="183" y="152"/>
                    <a:pt x="152" y="152"/>
                  </a:cubicBezTo>
                  <a:cubicBezTo>
                    <a:pt x="152" y="152"/>
                    <a:pt x="152" y="152"/>
                    <a:pt x="122" y="152"/>
                  </a:cubicBezTo>
                  <a:cubicBezTo>
                    <a:pt x="0" y="304"/>
                    <a:pt x="0" y="54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3739700" y="5060400"/>
              <a:ext cx="23575" cy="22825"/>
            </a:xfrm>
            <a:custGeom>
              <a:avLst/>
              <a:gdLst/>
              <a:ahLst/>
              <a:cxnLst/>
              <a:rect l="l" t="t" r="r" b="b"/>
              <a:pathLst>
                <a:path w="943" h="913" extrusionOk="0">
                  <a:moveTo>
                    <a:pt x="183" y="760"/>
                  </a:moveTo>
                  <a:cubicBezTo>
                    <a:pt x="335" y="912"/>
                    <a:pt x="578" y="912"/>
                    <a:pt x="760" y="760"/>
                  </a:cubicBezTo>
                  <a:cubicBezTo>
                    <a:pt x="760" y="760"/>
                    <a:pt x="760" y="760"/>
                    <a:pt x="760" y="730"/>
                  </a:cubicBezTo>
                  <a:cubicBezTo>
                    <a:pt x="760" y="730"/>
                    <a:pt x="791" y="730"/>
                    <a:pt x="791" y="730"/>
                  </a:cubicBezTo>
                  <a:cubicBezTo>
                    <a:pt x="791" y="730"/>
                    <a:pt x="791" y="699"/>
                    <a:pt x="821" y="699"/>
                  </a:cubicBezTo>
                  <a:cubicBezTo>
                    <a:pt x="943" y="547"/>
                    <a:pt x="943" y="304"/>
                    <a:pt x="791" y="152"/>
                  </a:cubicBezTo>
                  <a:cubicBezTo>
                    <a:pt x="639" y="0"/>
                    <a:pt x="396" y="0"/>
                    <a:pt x="244" y="122"/>
                  </a:cubicBezTo>
                  <a:cubicBezTo>
                    <a:pt x="244" y="122"/>
                    <a:pt x="213" y="122"/>
                    <a:pt x="213" y="152"/>
                  </a:cubicBezTo>
                  <a:cubicBezTo>
                    <a:pt x="213" y="152"/>
                    <a:pt x="213" y="152"/>
                    <a:pt x="183" y="152"/>
                  </a:cubicBezTo>
                  <a:cubicBezTo>
                    <a:pt x="183" y="183"/>
                    <a:pt x="183" y="183"/>
                    <a:pt x="183" y="183"/>
                  </a:cubicBezTo>
                  <a:cubicBezTo>
                    <a:pt x="0" y="335"/>
                    <a:pt x="0" y="608"/>
                    <a:pt x="18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3815675" y="5137150"/>
              <a:ext cx="25875" cy="25100"/>
            </a:xfrm>
            <a:custGeom>
              <a:avLst/>
              <a:gdLst/>
              <a:ahLst/>
              <a:cxnLst/>
              <a:rect l="l" t="t" r="r" b="b"/>
              <a:pathLst>
                <a:path w="1035" h="1004" extrusionOk="0">
                  <a:moveTo>
                    <a:pt x="183" y="851"/>
                  </a:moveTo>
                  <a:cubicBezTo>
                    <a:pt x="366" y="1003"/>
                    <a:pt x="639" y="1003"/>
                    <a:pt x="822" y="851"/>
                  </a:cubicBezTo>
                  <a:cubicBezTo>
                    <a:pt x="822" y="821"/>
                    <a:pt x="822" y="821"/>
                    <a:pt x="822" y="821"/>
                  </a:cubicBezTo>
                  <a:cubicBezTo>
                    <a:pt x="852" y="821"/>
                    <a:pt x="852" y="821"/>
                    <a:pt x="852" y="791"/>
                  </a:cubicBezTo>
                  <a:cubicBezTo>
                    <a:pt x="852" y="791"/>
                    <a:pt x="852" y="791"/>
                    <a:pt x="882" y="760"/>
                  </a:cubicBezTo>
                  <a:cubicBezTo>
                    <a:pt x="1034" y="608"/>
                    <a:pt x="1034" y="335"/>
                    <a:pt x="852" y="152"/>
                  </a:cubicBezTo>
                  <a:cubicBezTo>
                    <a:pt x="700" y="0"/>
                    <a:pt x="427" y="0"/>
                    <a:pt x="244" y="152"/>
                  </a:cubicBezTo>
                  <a:cubicBezTo>
                    <a:pt x="244" y="152"/>
                    <a:pt x="214" y="152"/>
                    <a:pt x="214" y="152"/>
                  </a:cubicBezTo>
                  <a:cubicBezTo>
                    <a:pt x="214" y="152"/>
                    <a:pt x="214" y="183"/>
                    <a:pt x="214" y="183"/>
                  </a:cubicBezTo>
                  <a:cubicBezTo>
                    <a:pt x="183" y="183"/>
                    <a:pt x="183" y="183"/>
                    <a:pt x="183" y="183"/>
                  </a:cubicBezTo>
                  <a:cubicBezTo>
                    <a:pt x="1" y="365"/>
                    <a:pt x="1"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3891675" y="5213125"/>
              <a:ext cx="28150" cy="28150"/>
            </a:xfrm>
            <a:custGeom>
              <a:avLst/>
              <a:gdLst/>
              <a:ahLst/>
              <a:cxnLst/>
              <a:rect l="l" t="t" r="r" b="b"/>
              <a:pathLst>
                <a:path w="1126" h="1126" extrusionOk="0">
                  <a:moveTo>
                    <a:pt x="183" y="943"/>
                  </a:moveTo>
                  <a:cubicBezTo>
                    <a:pt x="365" y="1125"/>
                    <a:pt x="669" y="1125"/>
                    <a:pt x="882" y="943"/>
                  </a:cubicBezTo>
                  <a:cubicBezTo>
                    <a:pt x="882" y="943"/>
                    <a:pt x="882" y="943"/>
                    <a:pt x="882" y="913"/>
                  </a:cubicBezTo>
                  <a:cubicBezTo>
                    <a:pt x="912" y="913"/>
                    <a:pt x="912" y="913"/>
                    <a:pt x="912" y="913"/>
                  </a:cubicBezTo>
                  <a:cubicBezTo>
                    <a:pt x="912" y="913"/>
                    <a:pt x="943" y="882"/>
                    <a:pt x="943" y="882"/>
                  </a:cubicBezTo>
                  <a:cubicBezTo>
                    <a:pt x="1125" y="700"/>
                    <a:pt x="1095" y="396"/>
                    <a:pt x="912" y="214"/>
                  </a:cubicBezTo>
                  <a:cubicBezTo>
                    <a:pt x="730" y="31"/>
                    <a:pt x="456" y="1"/>
                    <a:pt x="244" y="183"/>
                  </a:cubicBezTo>
                  <a:cubicBezTo>
                    <a:pt x="244" y="183"/>
                    <a:pt x="244" y="183"/>
                    <a:pt x="213" y="214"/>
                  </a:cubicBezTo>
                  <a:cubicBezTo>
                    <a:pt x="213" y="214"/>
                    <a:pt x="213" y="214"/>
                    <a:pt x="213" y="214"/>
                  </a:cubicBezTo>
                  <a:cubicBezTo>
                    <a:pt x="213" y="244"/>
                    <a:pt x="183" y="244"/>
                    <a:pt x="183" y="244"/>
                  </a:cubicBezTo>
                  <a:cubicBezTo>
                    <a:pt x="1" y="426"/>
                    <a:pt x="1" y="761"/>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3286800" y="4523150"/>
              <a:ext cx="8375" cy="7625"/>
            </a:xfrm>
            <a:custGeom>
              <a:avLst/>
              <a:gdLst/>
              <a:ahLst/>
              <a:cxnLst/>
              <a:rect l="l" t="t" r="r" b="b"/>
              <a:pathLst>
                <a:path w="335" h="305" extrusionOk="0">
                  <a:moveTo>
                    <a:pt x="31" y="274"/>
                  </a:moveTo>
                  <a:cubicBezTo>
                    <a:pt x="92" y="305"/>
                    <a:pt x="183" y="305"/>
                    <a:pt x="213" y="274"/>
                  </a:cubicBezTo>
                  <a:cubicBezTo>
                    <a:pt x="244" y="274"/>
                    <a:pt x="244" y="244"/>
                    <a:pt x="244" y="244"/>
                  </a:cubicBezTo>
                  <a:cubicBezTo>
                    <a:pt x="244" y="244"/>
                    <a:pt x="274" y="244"/>
                    <a:pt x="274" y="213"/>
                  </a:cubicBezTo>
                  <a:cubicBezTo>
                    <a:pt x="335" y="183"/>
                    <a:pt x="335" y="92"/>
                    <a:pt x="274" y="31"/>
                  </a:cubicBezTo>
                  <a:cubicBezTo>
                    <a:pt x="213" y="1"/>
                    <a:pt x="122" y="1"/>
                    <a:pt x="92" y="31"/>
                  </a:cubicBezTo>
                  <a:cubicBezTo>
                    <a:pt x="92" y="61"/>
                    <a:pt x="92" y="61"/>
                    <a:pt x="61" y="61"/>
                  </a:cubicBezTo>
                  <a:cubicBezTo>
                    <a:pt x="61" y="61"/>
                    <a:pt x="61" y="61"/>
                    <a:pt x="31" y="92"/>
                  </a:cubicBezTo>
                  <a:cubicBezTo>
                    <a:pt x="1" y="122"/>
                    <a:pt x="1" y="21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3362025" y="4599900"/>
              <a:ext cx="10675" cy="9900"/>
            </a:xfrm>
            <a:custGeom>
              <a:avLst/>
              <a:gdLst/>
              <a:ahLst/>
              <a:cxnLst/>
              <a:rect l="l" t="t" r="r" b="b"/>
              <a:pathLst>
                <a:path w="427" h="396" extrusionOk="0">
                  <a:moveTo>
                    <a:pt x="92" y="335"/>
                  </a:moveTo>
                  <a:cubicBezTo>
                    <a:pt x="153" y="396"/>
                    <a:pt x="244" y="396"/>
                    <a:pt x="335" y="335"/>
                  </a:cubicBezTo>
                  <a:cubicBezTo>
                    <a:pt x="335" y="335"/>
                    <a:pt x="335" y="335"/>
                    <a:pt x="335" y="305"/>
                  </a:cubicBezTo>
                  <a:cubicBezTo>
                    <a:pt x="335" y="305"/>
                    <a:pt x="365" y="305"/>
                    <a:pt x="365" y="305"/>
                  </a:cubicBezTo>
                  <a:cubicBezTo>
                    <a:pt x="426" y="244"/>
                    <a:pt x="426" y="122"/>
                    <a:pt x="365" y="61"/>
                  </a:cubicBezTo>
                  <a:cubicBezTo>
                    <a:pt x="305" y="1"/>
                    <a:pt x="183" y="1"/>
                    <a:pt x="122" y="61"/>
                  </a:cubicBezTo>
                  <a:cubicBezTo>
                    <a:pt x="122" y="61"/>
                    <a:pt x="122" y="61"/>
                    <a:pt x="122" y="92"/>
                  </a:cubicBezTo>
                  <a:cubicBezTo>
                    <a:pt x="92" y="92"/>
                    <a:pt x="92" y="92"/>
                    <a:pt x="92" y="92"/>
                  </a:cubicBezTo>
                  <a:cubicBezTo>
                    <a:pt x="1" y="153"/>
                    <a:pt x="1" y="274"/>
                    <a:pt x="9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3438025" y="4676650"/>
              <a:ext cx="12950" cy="12950"/>
            </a:xfrm>
            <a:custGeom>
              <a:avLst/>
              <a:gdLst/>
              <a:ahLst/>
              <a:cxnLst/>
              <a:rect l="l" t="t" r="r" b="b"/>
              <a:pathLst>
                <a:path w="518" h="518" extrusionOk="0">
                  <a:moveTo>
                    <a:pt x="91" y="426"/>
                  </a:moveTo>
                  <a:cubicBezTo>
                    <a:pt x="183" y="517"/>
                    <a:pt x="304" y="517"/>
                    <a:pt x="395" y="426"/>
                  </a:cubicBezTo>
                  <a:cubicBezTo>
                    <a:pt x="395" y="426"/>
                    <a:pt x="395" y="396"/>
                    <a:pt x="395" y="396"/>
                  </a:cubicBezTo>
                  <a:cubicBezTo>
                    <a:pt x="426" y="396"/>
                    <a:pt x="426" y="396"/>
                    <a:pt x="426" y="365"/>
                  </a:cubicBezTo>
                  <a:cubicBezTo>
                    <a:pt x="517" y="304"/>
                    <a:pt x="517" y="152"/>
                    <a:pt x="426" y="61"/>
                  </a:cubicBezTo>
                  <a:cubicBezTo>
                    <a:pt x="365" y="1"/>
                    <a:pt x="213" y="1"/>
                    <a:pt x="122" y="61"/>
                  </a:cubicBezTo>
                  <a:cubicBezTo>
                    <a:pt x="122" y="92"/>
                    <a:pt x="122" y="92"/>
                    <a:pt x="122" y="92"/>
                  </a:cubicBezTo>
                  <a:cubicBezTo>
                    <a:pt x="91" y="92"/>
                    <a:pt x="91" y="92"/>
                    <a:pt x="91" y="122"/>
                  </a:cubicBezTo>
                  <a:cubicBezTo>
                    <a:pt x="0" y="183"/>
                    <a:pt x="0" y="335"/>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3514000" y="4753400"/>
              <a:ext cx="15225" cy="15225"/>
            </a:xfrm>
            <a:custGeom>
              <a:avLst/>
              <a:gdLst/>
              <a:ahLst/>
              <a:cxnLst/>
              <a:rect l="l" t="t" r="r" b="b"/>
              <a:pathLst>
                <a:path w="609" h="609" extrusionOk="0">
                  <a:moveTo>
                    <a:pt x="92" y="487"/>
                  </a:moveTo>
                  <a:cubicBezTo>
                    <a:pt x="183" y="608"/>
                    <a:pt x="366" y="608"/>
                    <a:pt x="457" y="487"/>
                  </a:cubicBezTo>
                  <a:cubicBezTo>
                    <a:pt x="457" y="487"/>
                    <a:pt x="457" y="487"/>
                    <a:pt x="487" y="456"/>
                  </a:cubicBezTo>
                  <a:cubicBezTo>
                    <a:pt x="487" y="456"/>
                    <a:pt x="487" y="456"/>
                    <a:pt x="487" y="456"/>
                  </a:cubicBezTo>
                  <a:cubicBezTo>
                    <a:pt x="609" y="365"/>
                    <a:pt x="609" y="183"/>
                    <a:pt x="518" y="92"/>
                  </a:cubicBezTo>
                  <a:cubicBezTo>
                    <a:pt x="396" y="0"/>
                    <a:pt x="244" y="0"/>
                    <a:pt x="122" y="92"/>
                  </a:cubicBezTo>
                  <a:cubicBezTo>
                    <a:pt x="122" y="92"/>
                    <a:pt x="122" y="92"/>
                    <a:pt x="122" y="122"/>
                  </a:cubicBezTo>
                  <a:cubicBezTo>
                    <a:pt x="122" y="122"/>
                    <a:pt x="92" y="122"/>
                    <a:pt x="92" y="122"/>
                  </a:cubicBezTo>
                  <a:cubicBezTo>
                    <a:pt x="1" y="213"/>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3589250" y="4829400"/>
              <a:ext cx="18250" cy="18250"/>
            </a:xfrm>
            <a:custGeom>
              <a:avLst/>
              <a:gdLst/>
              <a:ahLst/>
              <a:cxnLst/>
              <a:rect l="l" t="t" r="r" b="b"/>
              <a:pathLst>
                <a:path w="730" h="730" extrusionOk="0">
                  <a:moveTo>
                    <a:pt x="122" y="608"/>
                  </a:moveTo>
                  <a:cubicBezTo>
                    <a:pt x="243" y="730"/>
                    <a:pt x="426" y="730"/>
                    <a:pt x="547" y="608"/>
                  </a:cubicBezTo>
                  <a:cubicBezTo>
                    <a:pt x="547" y="608"/>
                    <a:pt x="578" y="578"/>
                    <a:pt x="578" y="578"/>
                  </a:cubicBezTo>
                  <a:cubicBezTo>
                    <a:pt x="578" y="578"/>
                    <a:pt x="578" y="578"/>
                    <a:pt x="608" y="578"/>
                  </a:cubicBezTo>
                  <a:cubicBezTo>
                    <a:pt x="730" y="456"/>
                    <a:pt x="730" y="243"/>
                    <a:pt x="608" y="122"/>
                  </a:cubicBezTo>
                  <a:cubicBezTo>
                    <a:pt x="486" y="30"/>
                    <a:pt x="304" y="0"/>
                    <a:pt x="182" y="122"/>
                  </a:cubicBezTo>
                  <a:cubicBezTo>
                    <a:pt x="152" y="152"/>
                    <a:pt x="152" y="152"/>
                    <a:pt x="152" y="152"/>
                  </a:cubicBezTo>
                  <a:cubicBezTo>
                    <a:pt x="152" y="152"/>
                    <a:pt x="122" y="152"/>
                    <a:pt x="122" y="182"/>
                  </a:cubicBezTo>
                  <a:cubicBezTo>
                    <a:pt x="0" y="304"/>
                    <a:pt x="0" y="486"/>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3665225" y="4906125"/>
              <a:ext cx="19775" cy="20550"/>
            </a:xfrm>
            <a:custGeom>
              <a:avLst/>
              <a:gdLst/>
              <a:ahLst/>
              <a:cxnLst/>
              <a:rect l="l" t="t" r="r" b="b"/>
              <a:pathLst>
                <a:path w="791" h="822" extrusionOk="0">
                  <a:moveTo>
                    <a:pt x="122" y="670"/>
                  </a:moveTo>
                  <a:cubicBezTo>
                    <a:pt x="274" y="822"/>
                    <a:pt x="487" y="822"/>
                    <a:pt x="609" y="670"/>
                  </a:cubicBezTo>
                  <a:cubicBezTo>
                    <a:pt x="639" y="670"/>
                    <a:pt x="639" y="670"/>
                    <a:pt x="639" y="670"/>
                  </a:cubicBezTo>
                  <a:cubicBezTo>
                    <a:pt x="639" y="639"/>
                    <a:pt x="669" y="639"/>
                    <a:pt x="669" y="639"/>
                  </a:cubicBezTo>
                  <a:cubicBezTo>
                    <a:pt x="791" y="518"/>
                    <a:pt x="791" y="275"/>
                    <a:pt x="669" y="153"/>
                  </a:cubicBezTo>
                  <a:cubicBezTo>
                    <a:pt x="517" y="1"/>
                    <a:pt x="305" y="1"/>
                    <a:pt x="183" y="153"/>
                  </a:cubicBezTo>
                  <a:cubicBezTo>
                    <a:pt x="183" y="153"/>
                    <a:pt x="153" y="153"/>
                    <a:pt x="153" y="183"/>
                  </a:cubicBezTo>
                  <a:cubicBezTo>
                    <a:pt x="153" y="183"/>
                    <a:pt x="153" y="183"/>
                    <a:pt x="122" y="183"/>
                  </a:cubicBezTo>
                  <a:cubicBezTo>
                    <a:pt x="1" y="335"/>
                    <a:pt x="1" y="548"/>
                    <a:pt x="122"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3741225" y="4982875"/>
              <a:ext cx="22050" cy="22825"/>
            </a:xfrm>
            <a:custGeom>
              <a:avLst/>
              <a:gdLst/>
              <a:ahLst/>
              <a:cxnLst/>
              <a:rect l="l" t="t" r="r" b="b"/>
              <a:pathLst>
                <a:path w="882" h="913" extrusionOk="0">
                  <a:moveTo>
                    <a:pt x="152" y="761"/>
                  </a:moveTo>
                  <a:cubicBezTo>
                    <a:pt x="304" y="913"/>
                    <a:pt x="547" y="913"/>
                    <a:pt x="699" y="761"/>
                  </a:cubicBezTo>
                  <a:cubicBezTo>
                    <a:pt x="699" y="761"/>
                    <a:pt x="699" y="730"/>
                    <a:pt x="699" y="730"/>
                  </a:cubicBezTo>
                  <a:cubicBezTo>
                    <a:pt x="699" y="730"/>
                    <a:pt x="730" y="730"/>
                    <a:pt x="730" y="730"/>
                  </a:cubicBezTo>
                  <a:cubicBezTo>
                    <a:pt x="882" y="578"/>
                    <a:pt x="882" y="335"/>
                    <a:pt x="730" y="183"/>
                  </a:cubicBezTo>
                  <a:cubicBezTo>
                    <a:pt x="578" y="31"/>
                    <a:pt x="335" y="1"/>
                    <a:pt x="183" y="153"/>
                  </a:cubicBezTo>
                  <a:cubicBezTo>
                    <a:pt x="183" y="183"/>
                    <a:pt x="183" y="183"/>
                    <a:pt x="152" y="183"/>
                  </a:cubicBezTo>
                  <a:cubicBezTo>
                    <a:pt x="152" y="183"/>
                    <a:pt x="152" y="183"/>
                    <a:pt x="152" y="214"/>
                  </a:cubicBezTo>
                  <a:cubicBezTo>
                    <a:pt x="0" y="366"/>
                    <a:pt x="0" y="609"/>
                    <a:pt x="15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3816450" y="5060400"/>
              <a:ext cx="25100" cy="24325"/>
            </a:xfrm>
            <a:custGeom>
              <a:avLst/>
              <a:gdLst/>
              <a:ahLst/>
              <a:cxnLst/>
              <a:rect l="l" t="t" r="r" b="b"/>
              <a:pathLst>
                <a:path w="1004" h="973" extrusionOk="0">
                  <a:moveTo>
                    <a:pt x="183" y="791"/>
                  </a:moveTo>
                  <a:cubicBezTo>
                    <a:pt x="335" y="973"/>
                    <a:pt x="608" y="973"/>
                    <a:pt x="791" y="791"/>
                  </a:cubicBezTo>
                  <a:cubicBezTo>
                    <a:pt x="791" y="791"/>
                    <a:pt x="791" y="791"/>
                    <a:pt x="791" y="791"/>
                  </a:cubicBezTo>
                  <a:cubicBezTo>
                    <a:pt x="821" y="760"/>
                    <a:pt x="821" y="760"/>
                    <a:pt x="821" y="760"/>
                  </a:cubicBezTo>
                  <a:cubicBezTo>
                    <a:pt x="1003" y="608"/>
                    <a:pt x="1003" y="335"/>
                    <a:pt x="821" y="152"/>
                  </a:cubicBezTo>
                  <a:cubicBezTo>
                    <a:pt x="669" y="0"/>
                    <a:pt x="396" y="0"/>
                    <a:pt x="213" y="152"/>
                  </a:cubicBezTo>
                  <a:cubicBezTo>
                    <a:pt x="213" y="152"/>
                    <a:pt x="213" y="183"/>
                    <a:pt x="213" y="183"/>
                  </a:cubicBezTo>
                  <a:cubicBezTo>
                    <a:pt x="213" y="183"/>
                    <a:pt x="183" y="183"/>
                    <a:pt x="183" y="183"/>
                  </a:cubicBezTo>
                  <a:cubicBezTo>
                    <a:pt x="0" y="365"/>
                    <a:pt x="0" y="639"/>
                    <a:pt x="18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3892425" y="5136375"/>
              <a:ext cx="27400" cy="27400"/>
            </a:xfrm>
            <a:custGeom>
              <a:avLst/>
              <a:gdLst/>
              <a:ahLst/>
              <a:cxnLst/>
              <a:rect l="l" t="t" r="r" b="b"/>
              <a:pathLst>
                <a:path w="1096" h="1096" extrusionOk="0">
                  <a:moveTo>
                    <a:pt x="183" y="913"/>
                  </a:moveTo>
                  <a:cubicBezTo>
                    <a:pt x="366" y="1095"/>
                    <a:pt x="670" y="1095"/>
                    <a:pt x="852" y="913"/>
                  </a:cubicBezTo>
                  <a:cubicBezTo>
                    <a:pt x="852" y="913"/>
                    <a:pt x="852" y="882"/>
                    <a:pt x="882" y="882"/>
                  </a:cubicBezTo>
                  <a:cubicBezTo>
                    <a:pt x="882" y="882"/>
                    <a:pt x="882" y="882"/>
                    <a:pt x="882" y="882"/>
                  </a:cubicBezTo>
                  <a:cubicBezTo>
                    <a:pt x="1065" y="700"/>
                    <a:pt x="1095" y="396"/>
                    <a:pt x="913" y="214"/>
                  </a:cubicBezTo>
                  <a:cubicBezTo>
                    <a:pt x="700" y="1"/>
                    <a:pt x="426" y="1"/>
                    <a:pt x="244" y="214"/>
                  </a:cubicBezTo>
                  <a:cubicBezTo>
                    <a:pt x="214" y="214"/>
                    <a:pt x="214" y="214"/>
                    <a:pt x="214" y="214"/>
                  </a:cubicBezTo>
                  <a:cubicBezTo>
                    <a:pt x="214" y="244"/>
                    <a:pt x="183" y="244"/>
                    <a:pt x="183" y="244"/>
                  </a:cubicBezTo>
                  <a:cubicBezTo>
                    <a:pt x="1" y="426"/>
                    <a:pt x="1" y="730"/>
                    <a:pt x="18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3968425" y="5213125"/>
              <a:ext cx="28900" cy="29675"/>
            </a:xfrm>
            <a:custGeom>
              <a:avLst/>
              <a:gdLst/>
              <a:ahLst/>
              <a:cxnLst/>
              <a:rect l="l" t="t" r="r" b="b"/>
              <a:pathLst>
                <a:path w="1156" h="1187" extrusionOk="0">
                  <a:moveTo>
                    <a:pt x="183" y="973"/>
                  </a:moveTo>
                  <a:cubicBezTo>
                    <a:pt x="396" y="1186"/>
                    <a:pt x="700" y="1186"/>
                    <a:pt x="912" y="973"/>
                  </a:cubicBezTo>
                  <a:cubicBezTo>
                    <a:pt x="912" y="973"/>
                    <a:pt x="912" y="973"/>
                    <a:pt x="943" y="973"/>
                  </a:cubicBezTo>
                  <a:cubicBezTo>
                    <a:pt x="943" y="943"/>
                    <a:pt x="943" y="943"/>
                    <a:pt x="943" y="943"/>
                  </a:cubicBezTo>
                  <a:cubicBezTo>
                    <a:pt x="1156" y="761"/>
                    <a:pt x="1156" y="426"/>
                    <a:pt x="973" y="214"/>
                  </a:cubicBezTo>
                  <a:cubicBezTo>
                    <a:pt x="760" y="1"/>
                    <a:pt x="426" y="1"/>
                    <a:pt x="244" y="214"/>
                  </a:cubicBezTo>
                  <a:cubicBezTo>
                    <a:pt x="213" y="214"/>
                    <a:pt x="213" y="244"/>
                    <a:pt x="213" y="244"/>
                  </a:cubicBezTo>
                  <a:cubicBezTo>
                    <a:pt x="213" y="244"/>
                    <a:pt x="213" y="244"/>
                    <a:pt x="183" y="244"/>
                  </a:cubicBezTo>
                  <a:cubicBezTo>
                    <a:pt x="1" y="457"/>
                    <a:pt x="1" y="791"/>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3287550" y="4446400"/>
              <a:ext cx="6875" cy="6875"/>
            </a:xfrm>
            <a:custGeom>
              <a:avLst/>
              <a:gdLst/>
              <a:ahLst/>
              <a:cxnLst/>
              <a:rect l="l" t="t" r="r" b="b"/>
              <a:pathLst>
                <a:path w="275" h="275" extrusionOk="0">
                  <a:moveTo>
                    <a:pt x="31" y="213"/>
                  </a:moveTo>
                  <a:cubicBezTo>
                    <a:pt x="92" y="274"/>
                    <a:pt x="153" y="274"/>
                    <a:pt x="183" y="244"/>
                  </a:cubicBezTo>
                  <a:cubicBezTo>
                    <a:pt x="214" y="213"/>
                    <a:pt x="214" y="213"/>
                    <a:pt x="214" y="213"/>
                  </a:cubicBezTo>
                  <a:cubicBezTo>
                    <a:pt x="214" y="183"/>
                    <a:pt x="244" y="183"/>
                    <a:pt x="244" y="183"/>
                  </a:cubicBezTo>
                  <a:cubicBezTo>
                    <a:pt x="275" y="153"/>
                    <a:pt x="275" y="61"/>
                    <a:pt x="244" y="31"/>
                  </a:cubicBezTo>
                  <a:cubicBezTo>
                    <a:pt x="214" y="1"/>
                    <a:pt x="123" y="1"/>
                    <a:pt x="92" y="31"/>
                  </a:cubicBezTo>
                  <a:cubicBezTo>
                    <a:pt x="92" y="31"/>
                    <a:pt x="92" y="61"/>
                    <a:pt x="62" y="61"/>
                  </a:cubicBezTo>
                  <a:cubicBezTo>
                    <a:pt x="62" y="61"/>
                    <a:pt x="62" y="61"/>
                    <a:pt x="62" y="92"/>
                  </a:cubicBezTo>
                  <a:cubicBezTo>
                    <a:pt x="1" y="122"/>
                    <a:pt x="1" y="183"/>
                    <a:pt x="31"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3363550" y="4523150"/>
              <a:ext cx="9150" cy="9150"/>
            </a:xfrm>
            <a:custGeom>
              <a:avLst/>
              <a:gdLst/>
              <a:ahLst/>
              <a:cxnLst/>
              <a:rect l="l" t="t" r="r" b="b"/>
              <a:pathLst>
                <a:path w="366" h="366" extrusionOk="0">
                  <a:moveTo>
                    <a:pt x="61" y="305"/>
                  </a:moveTo>
                  <a:cubicBezTo>
                    <a:pt x="122" y="365"/>
                    <a:pt x="213" y="365"/>
                    <a:pt x="274" y="305"/>
                  </a:cubicBezTo>
                  <a:cubicBezTo>
                    <a:pt x="274" y="305"/>
                    <a:pt x="274" y="274"/>
                    <a:pt x="274" y="274"/>
                  </a:cubicBezTo>
                  <a:cubicBezTo>
                    <a:pt x="274" y="274"/>
                    <a:pt x="304" y="274"/>
                    <a:pt x="304" y="274"/>
                  </a:cubicBezTo>
                  <a:cubicBezTo>
                    <a:pt x="365" y="213"/>
                    <a:pt x="365" y="122"/>
                    <a:pt x="304" y="61"/>
                  </a:cubicBezTo>
                  <a:cubicBezTo>
                    <a:pt x="244" y="1"/>
                    <a:pt x="153" y="1"/>
                    <a:pt x="92" y="61"/>
                  </a:cubicBezTo>
                  <a:cubicBezTo>
                    <a:pt x="92" y="61"/>
                    <a:pt x="92" y="61"/>
                    <a:pt x="92" y="92"/>
                  </a:cubicBezTo>
                  <a:cubicBezTo>
                    <a:pt x="61" y="92"/>
                    <a:pt x="61" y="92"/>
                    <a:pt x="61" y="92"/>
                  </a:cubicBezTo>
                  <a:cubicBezTo>
                    <a:pt x="1" y="153"/>
                    <a:pt x="1"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3438775" y="4599900"/>
              <a:ext cx="12200" cy="11425"/>
            </a:xfrm>
            <a:custGeom>
              <a:avLst/>
              <a:gdLst/>
              <a:ahLst/>
              <a:cxnLst/>
              <a:rect l="l" t="t" r="r" b="b"/>
              <a:pathLst>
                <a:path w="488" h="457" extrusionOk="0">
                  <a:moveTo>
                    <a:pt x="92" y="365"/>
                  </a:moveTo>
                  <a:cubicBezTo>
                    <a:pt x="153" y="456"/>
                    <a:pt x="274" y="456"/>
                    <a:pt x="365" y="396"/>
                  </a:cubicBezTo>
                  <a:cubicBezTo>
                    <a:pt x="365" y="365"/>
                    <a:pt x="365" y="365"/>
                    <a:pt x="365" y="365"/>
                  </a:cubicBezTo>
                  <a:cubicBezTo>
                    <a:pt x="396" y="335"/>
                    <a:pt x="396" y="335"/>
                    <a:pt x="396" y="335"/>
                  </a:cubicBezTo>
                  <a:cubicBezTo>
                    <a:pt x="487" y="274"/>
                    <a:pt x="487" y="153"/>
                    <a:pt x="396" y="61"/>
                  </a:cubicBezTo>
                  <a:cubicBezTo>
                    <a:pt x="335" y="1"/>
                    <a:pt x="213" y="1"/>
                    <a:pt x="122" y="61"/>
                  </a:cubicBezTo>
                  <a:cubicBezTo>
                    <a:pt x="122" y="61"/>
                    <a:pt x="122" y="92"/>
                    <a:pt x="122" y="92"/>
                  </a:cubicBezTo>
                  <a:cubicBezTo>
                    <a:pt x="122" y="92"/>
                    <a:pt x="92" y="92"/>
                    <a:pt x="92" y="122"/>
                  </a:cubicBezTo>
                  <a:cubicBezTo>
                    <a:pt x="1" y="183"/>
                    <a:pt x="1" y="305"/>
                    <a:pt x="9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3514775" y="4676650"/>
              <a:ext cx="14450" cy="13700"/>
            </a:xfrm>
            <a:custGeom>
              <a:avLst/>
              <a:gdLst/>
              <a:ahLst/>
              <a:cxnLst/>
              <a:rect l="l" t="t" r="r" b="b"/>
              <a:pathLst>
                <a:path w="578" h="548" extrusionOk="0">
                  <a:moveTo>
                    <a:pt x="91" y="456"/>
                  </a:moveTo>
                  <a:cubicBezTo>
                    <a:pt x="183" y="548"/>
                    <a:pt x="335" y="548"/>
                    <a:pt x="426" y="456"/>
                  </a:cubicBezTo>
                  <a:cubicBezTo>
                    <a:pt x="426" y="456"/>
                    <a:pt x="426" y="456"/>
                    <a:pt x="456" y="426"/>
                  </a:cubicBezTo>
                  <a:cubicBezTo>
                    <a:pt x="456" y="426"/>
                    <a:pt x="456" y="426"/>
                    <a:pt x="456" y="426"/>
                  </a:cubicBezTo>
                  <a:cubicBezTo>
                    <a:pt x="578" y="335"/>
                    <a:pt x="578" y="183"/>
                    <a:pt x="487" y="92"/>
                  </a:cubicBezTo>
                  <a:cubicBezTo>
                    <a:pt x="395" y="1"/>
                    <a:pt x="243" y="1"/>
                    <a:pt x="122" y="92"/>
                  </a:cubicBezTo>
                  <a:cubicBezTo>
                    <a:pt x="122" y="92"/>
                    <a:pt x="122" y="92"/>
                    <a:pt x="122" y="122"/>
                  </a:cubicBezTo>
                  <a:cubicBezTo>
                    <a:pt x="122" y="122"/>
                    <a:pt x="91" y="122"/>
                    <a:pt x="91" y="122"/>
                  </a:cubicBezTo>
                  <a:cubicBezTo>
                    <a:pt x="0" y="213"/>
                    <a:pt x="0" y="365"/>
                    <a:pt x="91"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3590750" y="4753400"/>
              <a:ext cx="16000" cy="15975"/>
            </a:xfrm>
            <a:custGeom>
              <a:avLst/>
              <a:gdLst/>
              <a:ahLst/>
              <a:cxnLst/>
              <a:rect l="l" t="t" r="r" b="b"/>
              <a:pathLst>
                <a:path w="640" h="639" extrusionOk="0">
                  <a:moveTo>
                    <a:pt x="92" y="548"/>
                  </a:moveTo>
                  <a:cubicBezTo>
                    <a:pt x="214" y="639"/>
                    <a:pt x="396" y="639"/>
                    <a:pt x="487" y="548"/>
                  </a:cubicBezTo>
                  <a:cubicBezTo>
                    <a:pt x="487" y="517"/>
                    <a:pt x="518" y="517"/>
                    <a:pt x="518" y="517"/>
                  </a:cubicBezTo>
                  <a:cubicBezTo>
                    <a:pt x="518" y="517"/>
                    <a:pt x="518" y="487"/>
                    <a:pt x="548" y="487"/>
                  </a:cubicBezTo>
                  <a:cubicBezTo>
                    <a:pt x="639" y="396"/>
                    <a:pt x="639" y="213"/>
                    <a:pt x="548" y="92"/>
                  </a:cubicBezTo>
                  <a:cubicBezTo>
                    <a:pt x="426" y="0"/>
                    <a:pt x="244" y="0"/>
                    <a:pt x="153" y="92"/>
                  </a:cubicBezTo>
                  <a:cubicBezTo>
                    <a:pt x="153" y="92"/>
                    <a:pt x="122" y="122"/>
                    <a:pt x="122" y="122"/>
                  </a:cubicBezTo>
                  <a:cubicBezTo>
                    <a:pt x="122" y="122"/>
                    <a:pt x="122" y="122"/>
                    <a:pt x="92" y="152"/>
                  </a:cubicBezTo>
                  <a:cubicBezTo>
                    <a:pt x="1" y="244"/>
                    <a:pt x="1" y="426"/>
                    <a:pt x="9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3666000" y="4829400"/>
              <a:ext cx="19000" cy="19000"/>
            </a:xfrm>
            <a:custGeom>
              <a:avLst/>
              <a:gdLst/>
              <a:ahLst/>
              <a:cxnLst/>
              <a:rect l="l" t="t" r="r" b="b"/>
              <a:pathLst>
                <a:path w="760" h="760" extrusionOk="0">
                  <a:moveTo>
                    <a:pt x="122" y="638"/>
                  </a:moveTo>
                  <a:cubicBezTo>
                    <a:pt x="274" y="760"/>
                    <a:pt x="456" y="760"/>
                    <a:pt x="578" y="638"/>
                  </a:cubicBezTo>
                  <a:cubicBezTo>
                    <a:pt x="608" y="638"/>
                    <a:pt x="608" y="638"/>
                    <a:pt x="608" y="608"/>
                  </a:cubicBezTo>
                  <a:cubicBezTo>
                    <a:pt x="608" y="608"/>
                    <a:pt x="638" y="608"/>
                    <a:pt x="638" y="608"/>
                  </a:cubicBezTo>
                  <a:cubicBezTo>
                    <a:pt x="760" y="486"/>
                    <a:pt x="760" y="274"/>
                    <a:pt x="638" y="152"/>
                  </a:cubicBezTo>
                  <a:cubicBezTo>
                    <a:pt x="517" y="0"/>
                    <a:pt x="304" y="30"/>
                    <a:pt x="182" y="152"/>
                  </a:cubicBezTo>
                  <a:cubicBezTo>
                    <a:pt x="182" y="152"/>
                    <a:pt x="182" y="152"/>
                    <a:pt x="152" y="152"/>
                  </a:cubicBezTo>
                  <a:cubicBezTo>
                    <a:pt x="152" y="182"/>
                    <a:pt x="152" y="182"/>
                    <a:pt x="122" y="182"/>
                  </a:cubicBezTo>
                  <a:cubicBezTo>
                    <a:pt x="0" y="304"/>
                    <a:pt x="0" y="517"/>
                    <a:pt x="122"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3741975" y="4906900"/>
              <a:ext cx="21300" cy="20550"/>
            </a:xfrm>
            <a:custGeom>
              <a:avLst/>
              <a:gdLst/>
              <a:ahLst/>
              <a:cxnLst/>
              <a:rect l="l" t="t" r="r" b="b"/>
              <a:pathLst>
                <a:path w="852" h="822" extrusionOk="0">
                  <a:moveTo>
                    <a:pt x="153" y="669"/>
                  </a:moveTo>
                  <a:cubicBezTo>
                    <a:pt x="274" y="821"/>
                    <a:pt x="517" y="821"/>
                    <a:pt x="669" y="699"/>
                  </a:cubicBezTo>
                  <a:cubicBezTo>
                    <a:pt x="669" y="669"/>
                    <a:pt x="669" y="669"/>
                    <a:pt x="669" y="669"/>
                  </a:cubicBezTo>
                  <a:cubicBezTo>
                    <a:pt x="669" y="669"/>
                    <a:pt x="700" y="669"/>
                    <a:pt x="700" y="639"/>
                  </a:cubicBezTo>
                  <a:cubicBezTo>
                    <a:pt x="852" y="517"/>
                    <a:pt x="852" y="274"/>
                    <a:pt x="700" y="122"/>
                  </a:cubicBezTo>
                  <a:cubicBezTo>
                    <a:pt x="578" y="0"/>
                    <a:pt x="335" y="0"/>
                    <a:pt x="183" y="122"/>
                  </a:cubicBezTo>
                  <a:cubicBezTo>
                    <a:pt x="183" y="122"/>
                    <a:pt x="183" y="152"/>
                    <a:pt x="183" y="152"/>
                  </a:cubicBezTo>
                  <a:cubicBezTo>
                    <a:pt x="153" y="152"/>
                    <a:pt x="153" y="152"/>
                    <a:pt x="153" y="183"/>
                  </a:cubicBezTo>
                  <a:cubicBezTo>
                    <a:pt x="1" y="304"/>
                    <a:pt x="1" y="547"/>
                    <a:pt x="153"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3817975" y="4982875"/>
              <a:ext cx="23575" cy="24350"/>
            </a:xfrm>
            <a:custGeom>
              <a:avLst/>
              <a:gdLst/>
              <a:ahLst/>
              <a:cxnLst/>
              <a:rect l="l" t="t" r="r" b="b"/>
              <a:pathLst>
                <a:path w="943" h="974" extrusionOk="0">
                  <a:moveTo>
                    <a:pt x="152" y="791"/>
                  </a:moveTo>
                  <a:cubicBezTo>
                    <a:pt x="304" y="943"/>
                    <a:pt x="578" y="974"/>
                    <a:pt x="730" y="791"/>
                  </a:cubicBezTo>
                  <a:cubicBezTo>
                    <a:pt x="730" y="791"/>
                    <a:pt x="730" y="791"/>
                    <a:pt x="730" y="761"/>
                  </a:cubicBezTo>
                  <a:cubicBezTo>
                    <a:pt x="760" y="761"/>
                    <a:pt x="760" y="761"/>
                    <a:pt x="760" y="761"/>
                  </a:cubicBezTo>
                  <a:cubicBezTo>
                    <a:pt x="942" y="609"/>
                    <a:pt x="942" y="335"/>
                    <a:pt x="760" y="183"/>
                  </a:cubicBezTo>
                  <a:cubicBezTo>
                    <a:pt x="608" y="31"/>
                    <a:pt x="365" y="1"/>
                    <a:pt x="183" y="183"/>
                  </a:cubicBezTo>
                  <a:cubicBezTo>
                    <a:pt x="183" y="183"/>
                    <a:pt x="183" y="183"/>
                    <a:pt x="183" y="183"/>
                  </a:cubicBezTo>
                  <a:cubicBezTo>
                    <a:pt x="183" y="214"/>
                    <a:pt x="152" y="214"/>
                    <a:pt x="152" y="214"/>
                  </a:cubicBezTo>
                  <a:cubicBezTo>
                    <a:pt x="0" y="366"/>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3893200" y="5059625"/>
              <a:ext cx="25850" cy="25875"/>
            </a:xfrm>
            <a:custGeom>
              <a:avLst/>
              <a:gdLst/>
              <a:ahLst/>
              <a:cxnLst/>
              <a:rect l="l" t="t" r="r" b="b"/>
              <a:pathLst>
                <a:path w="1034" h="1035" extrusionOk="0">
                  <a:moveTo>
                    <a:pt x="183" y="882"/>
                  </a:moveTo>
                  <a:cubicBezTo>
                    <a:pt x="365" y="1034"/>
                    <a:pt x="639" y="1034"/>
                    <a:pt x="821" y="882"/>
                  </a:cubicBezTo>
                  <a:cubicBezTo>
                    <a:pt x="821" y="882"/>
                    <a:pt x="821" y="852"/>
                    <a:pt x="851" y="852"/>
                  </a:cubicBezTo>
                  <a:cubicBezTo>
                    <a:pt x="851" y="852"/>
                    <a:pt x="851" y="852"/>
                    <a:pt x="851" y="822"/>
                  </a:cubicBezTo>
                  <a:cubicBezTo>
                    <a:pt x="1034" y="670"/>
                    <a:pt x="1034" y="366"/>
                    <a:pt x="851" y="183"/>
                  </a:cubicBezTo>
                  <a:cubicBezTo>
                    <a:pt x="699" y="31"/>
                    <a:pt x="395" y="1"/>
                    <a:pt x="213" y="183"/>
                  </a:cubicBezTo>
                  <a:cubicBezTo>
                    <a:pt x="213" y="183"/>
                    <a:pt x="213" y="214"/>
                    <a:pt x="213" y="214"/>
                  </a:cubicBezTo>
                  <a:cubicBezTo>
                    <a:pt x="213" y="214"/>
                    <a:pt x="183" y="214"/>
                    <a:pt x="183" y="244"/>
                  </a:cubicBezTo>
                  <a:cubicBezTo>
                    <a:pt x="0" y="396"/>
                    <a:pt x="0"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3969175" y="5136375"/>
              <a:ext cx="28150" cy="28900"/>
            </a:xfrm>
            <a:custGeom>
              <a:avLst/>
              <a:gdLst/>
              <a:ahLst/>
              <a:cxnLst/>
              <a:rect l="l" t="t" r="r" b="b"/>
              <a:pathLst>
                <a:path w="1126" h="1156" extrusionOk="0">
                  <a:moveTo>
                    <a:pt x="183" y="943"/>
                  </a:moveTo>
                  <a:cubicBezTo>
                    <a:pt x="366" y="1156"/>
                    <a:pt x="700" y="1125"/>
                    <a:pt x="882" y="943"/>
                  </a:cubicBezTo>
                  <a:cubicBezTo>
                    <a:pt x="882" y="943"/>
                    <a:pt x="882" y="943"/>
                    <a:pt x="913" y="913"/>
                  </a:cubicBezTo>
                  <a:cubicBezTo>
                    <a:pt x="913" y="913"/>
                    <a:pt x="913" y="913"/>
                    <a:pt x="913" y="913"/>
                  </a:cubicBezTo>
                  <a:cubicBezTo>
                    <a:pt x="1126" y="730"/>
                    <a:pt x="1126" y="396"/>
                    <a:pt x="943" y="214"/>
                  </a:cubicBezTo>
                  <a:cubicBezTo>
                    <a:pt x="730" y="1"/>
                    <a:pt x="426" y="1"/>
                    <a:pt x="244" y="214"/>
                  </a:cubicBezTo>
                  <a:cubicBezTo>
                    <a:pt x="214" y="214"/>
                    <a:pt x="214" y="214"/>
                    <a:pt x="214" y="244"/>
                  </a:cubicBezTo>
                  <a:cubicBezTo>
                    <a:pt x="214" y="244"/>
                    <a:pt x="183" y="244"/>
                    <a:pt x="183" y="244"/>
                  </a:cubicBezTo>
                  <a:cubicBezTo>
                    <a:pt x="1" y="426"/>
                    <a:pt x="1" y="761"/>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4044425" y="5213125"/>
              <a:ext cx="31175" cy="31175"/>
            </a:xfrm>
            <a:custGeom>
              <a:avLst/>
              <a:gdLst/>
              <a:ahLst/>
              <a:cxnLst/>
              <a:rect l="l" t="t" r="r" b="b"/>
              <a:pathLst>
                <a:path w="1247" h="1247" extrusionOk="0">
                  <a:moveTo>
                    <a:pt x="213" y="1034"/>
                  </a:moveTo>
                  <a:cubicBezTo>
                    <a:pt x="426" y="1247"/>
                    <a:pt x="760" y="1247"/>
                    <a:pt x="973" y="1034"/>
                  </a:cubicBezTo>
                  <a:cubicBezTo>
                    <a:pt x="1003" y="1034"/>
                    <a:pt x="1003" y="1004"/>
                    <a:pt x="1003" y="1004"/>
                  </a:cubicBezTo>
                  <a:cubicBezTo>
                    <a:pt x="1003" y="1004"/>
                    <a:pt x="1003" y="1004"/>
                    <a:pt x="1034" y="973"/>
                  </a:cubicBezTo>
                  <a:cubicBezTo>
                    <a:pt x="1246" y="791"/>
                    <a:pt x="1246" y="426"/>
                    <a:pt x="1034" y="214"/>
                  </a:cubicBezTo>
                  <a:cubicBezTo>
                    <a:pt x="821" y="1"/>
                    <a:pt x="486" y="1"/>
                    <a:pt x="274" y="214"/>
                  </a:cubicBezTo>
                  <a:cubicBezTo>
                    <a:pt x="274" y="244"/>
                    <a:pt x="274" y="244"/>
                    <a:pt x="243" y="244"/>
                  </a:cubicBezTo>
                  <a:cubicBezTo>
                    <a:pt x="243" y="244"/>
                    <a:pt x="243" y="244"/>
                    <a:pt x="213" y="274"/>
                  </a:cubicBezTo>
                  <a:cubicBezTo>
                    <a:pt x="0" y="487"/>
                    <a:pt x="3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3363550" y="4447175"/>
              <a:ext cx="8375" cy="8375"/>
            </a:xfrm>
            <a:custGeom>
              <a:avLst/>
              <a:gdLst/>
              <a:ahLst/>
              <a:cxnLst/>
              <a:rect l="l" t="t" r="r" b="b"/>
              <a:pathLst>
                <a:path w="335" h="335" extrusionOk="0">
                  <a:moveTo>
                    <a:pt x="31" y="274"/>
                  </a:moveTo>
                  <a:cubicBezTo>
                    <a:pt x="92" y="334"/>
                    <a:pt x="183" y="334"/>
                    <a:pt x="213" y="274"/>
                  </a:cubicBezTo>
                  <a:cubicBezTo>
                    <a:pt x="244" y="274"/>
                    <a:pt x="244" y="243"/>
                    <a:pt x="244" y="243"/>
                  </a:cubicBezTo>
                  <a:cubicBezTo>
                    <a:pt x="244" y="243"/>
                    <a:pt x="274" y="243"/>
                    <a:pt x="274" y="243"/>
                  </a:cubicBezTo>
                  <a:cubicBezTo>
                    <a:pt x="304" y="182"/>
                    <a:pt x="335" y="91"/>
                    <a:pt x="274" y="61"/>
                  </a:cubicBezTo>
                  <a:cubicBezTo>
                    <a:pt x="213" y="0"/>
                    <a:pt x="122" y="0"/>
                    <a:pt x="92" y="61"/>
                  </a:cubicBezTo>
                  <a:cubicBezTo>
                    <a:pt x="92" y="61"/>
                    <a:pt x="92" y="61"/>
                    <a:pt x="61" y="91"/>
                  </a:cubicBezTo>
                  <a:cubicBezTo>
                    <a:pt x="61" y="91"/>
                    <a:pt x="61" y="91"/>
                    <a:pt x="31" y="91"/>
                  </a:cubicBezTo>
                  <a:cubicBezTo>
                    <a:pt x="1" y="152"/>
                    <a:pt x="1" y="21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3441050" y="4370425"/>
              <a:ext cx="8400" cy="8375"/>
            </a:xfrm>
            <a:custGeom>
              <a:avLst/>
              <a:gdLst/>
              <a:ahLst/>
              <a:cxnLst/>
              <a:rect l="l" t="t" r="r" b="b"/>
              <a:pathLst>
                <a:path w="336" h="335" extrusionOk="0">
                  <a:moveTo>
                    <a:pt x="62" y="274"/>
                  </a:moveTo>
                  <a:cubicBezTo>
                    <a:pt x="92" y="334"/>
                    <a:pt x="183" y="334"/>
                    <a:pt x="244" y="274"/>
                  </a:cubicBezTo>
                  <a:cubicBezTo>
                    <a:pt x="244" y="274"/>
                    <a:pt x="244" y="274"/>
                    <a:pt x="244" y="243"/>
                  </a:cubicBezTo>
                  <a:cubicBezTo>
                    <a:pt x="244" y="243"/>
                    <a:pt x="274" y="243"/>
                    <a:pt x="274" y="243"/>
                  </a:cubicBezTo>
                  <a:cubicBezTo>
                    <a:pt x="335" y="182"/>
                    <a:pt x="335" y="91"/>
                    <a:pt x="274" y="61"/>
                  </a:cubicBezTo>
                  <a:cubicBezTo>
                    <a:pt x="214" y="0"/>
                    <a:pt x="153" y="0"/>
                    <a:pt x="92" y="61"/>
                  </a:cubicBezTo>
                  <a:cubicBezTo>
                    <a:pt x="92" y="61"/>
                    <a:pt x="92" y="61"/>
                    <a:pt x="92" y="91"/>
                  </a:cubicBezTo>
                  <a:cubicBezTo>
                    <a:pt x="62" y="91"/>
                    <a:pt x="62" y="91"/>
                    <a:pt x="62" y="91"/>
                  </a:cubicBezTo>
                  <a:cubicBezTo>
                    <a:pt x="1" y="152"/>
                    <a:pt x="1" y="243"/>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3438775" y="4523925"/>
              <a:ext cx="10675" cy="10650"/>
            </a:xfrm>
            <a:custGeom>
              <a:avLst/>
              <a:gdLst/>
              <a:ahLst/>
              <a:cxnLst/>
              <a:rect l="l" t="t" r="r" b="b"/>
              <a:pathLst>
                <a:path w="427" h="426" extrusionOk="0">
                  <a:moveTo>
                    <a:pt x="92" y="365"/>
                  </a:moveTo>
                  <a:cubicBezTo>
                    <a:pt x="153" y="426"/>
                    <a:pt x="244" y="426"/>
                    <a:pt x="335" y="365"/>
                  </a:cubicBezTo>
                  <a:cubicBezTo>
                    <a:pt x="335" y="334"/>
                    <a:pt x="335" y="334"/>
                    <a:pt x="335" y="334"/>
                  </a:cubicBezTo>
                  <a:cubicBezTo>
                    <a:pt x="335" y="304"/>
                    <a:pt x="365" y="304"/>
                    <a:pt x="365" y="304"/>
                  </a:cubicBezTo>
                  <a:cubicBezTo>
                    <a:pt x="426" y="243"/>
                    <a:pt x="426" y="122"/>
                    <a:pt x="365" y="61"/>
                  </a:cubicBezTo>
                  <a:cubicBezTo>
                    <a:pt x="305" y="0"/>
                    <a:pt x="183" y="0"/>
                    <a:pt x="122" y="61"/>
                  </a:cubicBezTo>
                  <a:cubicBezTo>
                    <a:pt x="122" y="61"/>
                    <a:pt x="122" y="91"/>
                    <a:pt x="122" y="91"/>
                  </a:cubicBezTo>
                  <a:cubicBezTo>
                    <a:pt x="92" y="91"/>
                    <a:pt x="92" y="91"/>
                    <a:pt x="92" y="122"/>
                  </a:cubicBezTo>
                  <a:cubicBezTo>
                    <a:pt x="1" y="182"/>
                    <a:pt x="1" y="274"/>
                    <a:pt x="9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3517050" y="4447175"/>
              <a:ext cx="9900" cy="10650"/>
            </a:xfrm>
            <a:custGeom>
              <a:avLst/>
              <a:gdLst/>
              <a:ahLst/>
              <a:cxnLst/>
              <a:rect l="l" t="t" r="r" b="b"/>
              <a:pathLst>
                <a:path w="396" h="426" extrusionOk="0">
                  <a:moveTo>
                    <a:pt x="61" y="365"/>
                  </a:moveTo>
                  <a:cubicBezTo>
                    <a:pt x="122" y="426"/>
                    <a:pt x="244" y="426"/>
                    <a:pt x="304" y="365"/>
                  </a:cubicBezTo>
                  <a:cubicBezTo>
                    <a:pt x="304" y="334"/>
                    <a:pt x="304" y="334"/>
                    <a:pt x="304" y="334"/>
                  </a:cubicBezTo>
                  <a:cubicBezTo>
                    <a:pt x="304" y="334"/>
                    <a:pt x="335" y="334"/>
                    <a:pt x="335" y="304"/>
                  </a:cubicBezTo>
                  <a:cubicBezTo>
                    <a:pt x="396" y="243"/>
                    <a:pt x="396" y="152"/>
                    <a:pt x="335" y="61"/>
                  </a:cubicBezTo>
                  <a:cubicBezTo>
                    <a:pt x="274" y="0"/>
                    <a:pt x="152" y="0"/>
                    <a:pt x="92" y="61"/>
                  </a:cubicBezTo>
                  <a:cubicBezTo>
                    <a:pt x="92" y="91"/>
                    <a:pt x="92" y="91"/>
                    <a:pt x="92" y="91"/>
                  </a:cubicBezTo>
                  <a:cubicBezTo>
                    <a:pt x="61" y="91"/>
                    <a:pt x="61" y="91"/>
                    <a:pt x="61" y="122"/>
                  </a:cubicBezTo>
                  <a:cubicBezTo>
                    <a:pt x="0" y="182"/>
                    <a:pt x="0" y="27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3592275" y="4523925"/>
              <a:ext cx="12950" cy="12925"/>
            </a:xfrm>
            <a:custGeom>
              <a:avLst/>
              <a:gdLst/>
              <a:ahLst/>
              <a:cxnLst/>
              <a:rect l="l" t="t" r="r" b="b"/>
              <a:pathLst>
                <a:path w="518" h="517" extrusionOk="0">
                  <a:moveTo>
                    <a:pt x="92" y="426"/>
                  </a:moveTo>
                  <a:cubicBezTo>
                    <a:pt x="183" y="517"/>
                    <a:pt x="305" y="517"/>
                    <a:pt x="396" y="426"/>
                  </a:cubicBezTo>
                  <a:cubicBezTo>
                    <a:pt x="396" y="426"/>
                    <a:pt x="396" y="426"/>
                    <a:pt x="426" y="395"/>
                  </a:cubicBezTo>
                  <a:cubicBezTo>
                    <a:pt x="426" y="395"/>
                    <a:pt x="426" y="395"/>
                    <a:pt x="457" y="395"/>
                  </a:cubicBezTo>
                  <a:cubicBezTo>
                    <a:pt x="517" y="304"/>
                    <a:pt x="517" y="182"/>
                    <a:pt x="457" y="91"/>
                  </a:cubicBezTo>
                  <a:cubicBezTo>
                    <a:pt x="365" y="0"/>
                    <a:pt x="213" y="0"/>
                    <a:pt x="153" y="91"/>
                  </a:cubicBezTo>
                  <a:cubicBezTo>
                    <a:pt x="122" y="91"/>
                    <a:pt x="122" y="91"/>
                    <a:pt x="122" y="122"/>
                  </a:cubicBezTo>
                  <a:cubicBezTo>
                    <a:pt x="122" y="122"/>
                    <a:pt x="92" y="122"/>
                    <a:pt x="92" y="122"/>
                  </a:cubicBezTo>
                  <a:cubicBezTo>
                    <a:pt x="1" y="213"/>
                    <a:pt x="1" y="334"/>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3514775" y="4600650"/>
              <a:ext cx="12925" cy="12950"/>
            </a:xfrm>
            <a:custGeom>
              <a:avLst/>
              <a:gdLst/>
              <a:ahLst/>
              <a:cxnLst/>
              <a:rect l="l" t="t" r="r" b="b"/>
              <a:pathLst>
                <a:path w="517" h="518" extrusionOk="0">
                  <a:moveTo>
                    <a:pt x="91" y="426"/>
                  </a:moveTo>
                  <a:cubicBezTo>
                    <a:pt x="152" y="518"/>
                    <a:pt x="304" y="518"/>
                    <a:pt x="395" y="426"/>
                  </a:cubicBezTo>
                  <a:cubicBezTo>
                    <a:pt x="395" y="426"/>
                    <a:pt x="395" y="426"/>
                    <a:pt x="395" y="396"/>
                  </a:cubicBezTo>
                  <a:cubicBezTo>
                    <a:pt x="426" y="396"/>
                    <a:pt x="426" y="396"/>
                    <a:pt x="426" y="396"/>
                  </a:cubicBezTo>
                  <a:cubicBezTo>
                    <a:pt x="517" y="305"/>
                    <a:pt x="517" y="183"/>
                    <a:pt x="426" y="92"/>
                  </a:cubicBezTo>
                  <a:cubicBezTo>
                    <a:pt x="365" y="1"/>
                    <a:pt x="213" y="1"/>
                    <a:pt x="122" y="92"/>
                  </a:cubicBezTo>
                  <a:cubicBezTo>
                    <a:pt x="122" y="92"/>
                    <a:pt x="122" y="92"/>
                    <a:pt x="122" y="92"/>
                  </a:cubicBezTo>
                  <a:cubicBezTo>
                    <a:pt x="91" y="123"/>
                    <a:pt x="91" y="123"/>
                    <a:pt x="91" y="123"/>
                  </a:cubicBezTo>
                  <a:cubicBezTo>
                    <a:pt x="0" y="214"/>
                    <a:pt x="0" y="335"/>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3668275" y="4600650"/>
              <a:ext cx="15225" cy="15225"/>
            </a:xfrm>
            <a:custGeom>
              <a:avLst/>
              <a:gdLst/>
              <a:ahLst/>
              <a:cxnLst/>
              <a:rect l="l" t="t" r="r" b="b"/>
              <a:pathLst>
                <a:path w="609" h="609" extrusionOk="0">
                  <a:moveTo>
                    <a:pt x="91" y="518"/>
                  </a:moveTo>
                  <a:cubicBezTo>
                    <a:pt x="213" y="609"/>
                    <a:pt x="365" y="609"/>
                    <a:pt x="456" y="518"/>
                  </a:cubicBezTo>
                  <a:cubicBezTo>
                    <a:pt x="456" y="518"/>
                    <a:pt x="456" y="487"/>
                    <a:pt x="487" y="487"/>
                  </a:cubicBezTo>
                  <a:cubicBezTo>
                    <a:pt x="487" y="487"/>
                    <a:pt x="487" y="487"/>
                    <a:pt x="517" y="457"/>
                  </a:cubicBezTo>
                  <a:cubicBezTo>
                    <a:pt x="608" y="366"/>
                    <a:pt x="608" y="214"/>
                    <a:pt x="517" y="92"/>
                  </a:cubicBezTo>
                  <a:cubicBezTo>
                    <a:pt x="395" y="1"/>
                    <a:pt x="243" y="1"/>
                    <a:pt x="152" y="92"/>
                  </a:cubicBezTo>
                  <a:cubicBezTo>
                    <a:pt x="122" y="123"/>
                    <a:pt x="122" y="123"/>
                    <a:pt x="122" y="123"/>
                  </a:cubicBezTo>
                  <a:cubicBezTo>
                    <a:pt x="122" y="123"/>
                    <a:pt x="91" y="123"/>
                    <a:pt x="91" y="153"/>
                  </a:cubicBezTo>
                  <a:cubicBezTo>
                    <a:pt x="0" y="244"/>
                    <a:pt x="0" y="396"/>
                    <a:pt x="91"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3590750" y="4677400"/>
              <a:ext cx="15225" cy="15225"/>
            </a:xfrm>
            <a:custGeom>
              <a:avLst/>
              <a:gdLst/>
              <a:ahLst/>
              <a:cxnLst/>
              <a:rect l="l" t="t" r="r" b="b"/>
              <a:pathLst>
                <a:path w="609" h="609" extrusionOk="0">
                  <a:moveTo>
                    <a:pt x="92" y="518"/>
                  </a:moveTo>
                  <a:cubicBezTo>
                    <a:pt x="183" y="609"/>
                    <a:pt x="366" y="609"/>
                    <a:pt x="457" y="518"/>
                  </a:cubicBezTo>
                  <a:cubicBezTo>
                    <a:pt x="457" y="487"/>
                    <a:pt x="457" y="487"/>
                    <a:pt x="457" y="487"/>
                  </a:cubicBezTo>
                  <a:cubicBezTo>
                    <a:pt x="487" y="487"/>
                    <a:pt x="487" y="487"/>
                    <a:pt x="487" y="457"/>
                  </a:cubicBezTo>
                  <a:cubicBezTo>
                    <a:pt x="609" y="366"/>
                    <a:pt x="609" y="214"/>
                    <a:pt x="487" y="92"/>
                  </a:cubicBezTo>
                  <a:cubicBezTo>
                    <a:pt x="396" y="1"/>
                    <a:pt x="244" y="1"/>
                    <a:pt x="122" y="92"/>
                  </a:cubicBezTo>
                  <a:cubicBezTo>
                    <a:pt x="122" y="92"/>
                    <a:pt x="122" y="122"/>
                    <a:pt x="122" y="122"/>
                  </a:cubicBezTo>
                  <a:cubicBezTo>
                    <a:pt x="122" y="122"/>
                    <a:pt x="92" y="122"/>
                    <a:pt x="92" y="153"/>
                  </a:cubicBezTo>
                  <a:cubicBezTo>
                    <a:pt x="1" y="244"/>
                    <a:pt x="1" y="396"/>
                    <a:pt x="9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3666000" y="4754150"/>
              <a:ext cx="17500" cy="17500"/>
            </a:xfrm>
            <a:custGeom>
              <a:avLst/>
              <a:gdLst/>
              <a:ahLst/>
              <a:cxnLst/>
              <a:rect l="l" t="t" r="r" b="b"/>
              <a:pathLst>
                <a:path w="700" h="700" extrusionOk="0">
                  <a:moveTo>
                    <a:pt x="122" y="578"/>
                  </a:moveTo>
                  <a:cubicBezTo>
                    <a:pt x="243" y="700"/>
                    <a:pt x="426" y="700"/>
                    <a:pt x="547" y="578"/>
                  </a:cubicBezTo>
                  <a:cubicBezTo>
                    <a:pt x="547" y="578"/>
                    <a:pt x="578" y="578"/>
                    <a:pt x="578" y="548"/>
                  </a:cubicBezTo>
                  <a:cubicBezTo>
                    <a:pt x="578" y="548"/>
                    <a:pt x="578" y="548"/>
                    <a:pt x="608" y="548"/>
                  </a:cubicBezTo>
                  <a:cubicBezTo>
                    <a:pt x="699" y="426"/>
                    <a:pt x="699" y="244"/>
                    <a:pt x="608" y="122"/>
                  </a:cubicBezTo>
                  <a:cubicBezTo>
                    <a:pt x="486" y="1"/>
                    <a:pt x="274" y="1"/>
                    <a:pt x="182" y="122"/>
                  </a:cubicBezTo>
                  <a:cubicBezTo>
                    <a:pt x="152" y="122"/>
                    <a:pt x="152" y="122"/>
                    <a:pt x="152" y="153"/>
                  </a:cubicBezTo>
                  <a:cubicBezTo>
                    <a:pt x="152" y="153"/>
                    <a:pt x="122" y="153"/>
                    <a:pt x="122" y="153"/>
                  </a:cubicBezTo>
                  <a:cubicBezTo>
                    <a:pt x="0" y="274"/>
                    <a:pt x="0"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3743500" y="4677400"/>
              <a:ext cx="18250" cy="17500"/>
            </a:xfrm>
            <a:custGeom>
              <a:avLst/>
              <a:gdLst/>
              <a:ahLst/>
              <a:cxnLst/>
              <a:rect l="l" t="t" r="r" b="b"/>
              <a:pathLst>
                <a:path w="730" h="700" extrusionOk="0">
                  <a:moveTo>
                    <a:pt x="122" y="578"/>
                  </a:moveTo>
                  <a:cubicBezTo>
                    <a:pt x="244" y="700"/>
                    <a:pt x="426" y="700"/>
                    <a:pt x="548" y="578"/>
                  </a:cubicBezTo>
                  <a:cubicBezTo>
                    <a:pt x="578" y="578"/>
                    <a:pt x="578" y="578"/>
                    <a:pt x="578" y="578"/>
                  </a:cubicBezTo>
                  <a:cubicBezTo>
                    <a:pt x="578" y="548"/>
                    <a:pt x="608" y="548"/>
                    <a:pt x="608" y="548"/>
                  </a:cubicBezTo>
                  <a:cubicBezTo>
                    <a:pt x="730" y="426"/>
                    <a:pt x="730" y="244"/>
                    <a:pt x="608" y="122"/>
                  </a:cubicBezTo>
                  <a:cubicBezTo>
                    <a:pt x="487" y="1"/>
                    <a:pt x="304" y="1"/>
                    <a:pt x="183" y="122"/>
                  </a:cubicBezTo>
                  <a:cubicBezTo>
                    <a:pt x="183" y="122"/>
                    <a:pt x="152" y="122"/>
                    <a:pt x="152" y="153"/>
                  </a:cubicBezTo>
                  <a:cubicBezTo>
                    <a:pt x="152" y="153"/>
                    <a:pt x="152" y="153"/>
                    <a:pt x="122" y="153"/>
                  </a:cubicBezTo>
                  <a:cubicBezTo>
                    <a:pt x="0" y="274"/>
                    <a:pt x="0"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3819475" y="4754150"/>
              <a:ext cx="19800" cy="19800"/>
            </a:xfrm>
            <a:custGeom>
              <a:avLst/>
              <a:gdLst/>
              <a:ahLst/>
              <a:cxnLst/>
              <a:rect l="l" t="t" r="r" b="b"/>
              <a:pathLst>
                <a:path w="792" h="792" extrusionOk="0">
                  <a:moveTo>
                    <a:pt x="123" y="670"/>
                  </a:moveTo>
                  <a:cubicBezTo>
                    <a:pt x="275" y="791"/>
                    <a:pt x="487" y="791"/>
                    <a:pt x="639" y="670"/>
                  </a:cubicBezTo>
                  <a:cubicBezTo>
                    <a:pt x="639" y="670"/>
                    <a:pt x="639" y="639"/>
                    <a:pt x="639" y="639"/>
                  </a:cubicBezTo>
                  <a:cubicBezTo>
                    <a:pt x="639" y="639"/>
                    <a:pt x="670" y="639"/>
                    <a:pt x="670" y="609"/>
                  </a:cubicBezTo>
                  <a:cubicBezTo>
                    <a:pt x="791" y="487"/>
                    <a:pt x="791" y="274"/>
                    <a:pt x="670" y="122"/>
                  </a:cubicBezTo>
                  <a:cubicBezTo>
                    <a:pt x="548" y="1"/>
                    <a:pt x="305" y="1"/>
                    <a:pt x="183" y="122"/>
                  </a:cubicBezTo>
                  <a:cubicBezTo>
                    <a:pt x="183" y="153"/>
                    <a:pt x="183" y="153"/>
                    <a:pt x="153" y="153"/>
                  </a:cubicBezTo>
                  <a:cubicBezTo>
                    <a:pt x="153" y="153"/>
                    <a:pt x="153" y="153"/>
                    <a:pt x="153" y="183"/>
                  </a:cubicBezTo>
                  <a:cubicBezTo>
                    <a:pt x="1" y="305"/>
                    <a:pt x="1" y="518"/>
                    <a:pt x="123"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3741975" y="4830900"/>
              <a:ext cx="19775" cy="19800"/>
            </a:xfrm>
            <a:custGeom>
              <a:avLst/>
              <a:gdLst/>
              <a:ahLst/>
              <a:cxnLst/>
              <a:rect l="l" t="t" r="r" b="b"/>
              <a:pathLst>
                <a:path w="791" h="792" extrusionOk="0">
                  <a:moveTo>
                    <a:pt x="122" y="670"/>
                  </a:moveTo>
                  <a:cubicBezTo>
                    <a:pt x="274" y="791"/>
                    <a:pt x="487" y="791"/>
                    <a:pt x="609" y="670"/>
                  </a:cubicBezTo>
                  <a:cubicBezTo>
                    <a:pt x="639" y="639"/>
                    <a:pt x="639" y="639"/>
                    <a:pt x="639" y="639"/>
                  </a:cubicBezTo>
                  <a:cubicBezTo>
                    <a:pt x="639" y="639"/>
                    <a:pt x="639" y="639"/>
                    <a:pt x="669" y="609"/>
                  </a:cubicBezTo>
                  <a:cubicBezTo>
                    <a:pt x="791" y="487"/>
                    <a:pt x="791" y="274"/>
                    <a:pt x="669" y="122"/>
                  </a:cubicBezTo>
                  <a:cubicBezTo>
                    <a:pt x="517" y="1"/>
                    <a:pt x="305" y="1"/>
                    <a:pt x="183" y="122"/>
                  </a:cubicBezTo>
                  <a:cubicBezTo>
                    <a:pt x="183" y="122"/>
                    <a:pt x="153" y="153"/>
                    <a:pt x="153" y="153"/>
                  </a:cubicBezTo>
                  <a:cubicBezTo>
                    <a:pt x="153" y="153"/>
                    <a:pt x="153" y="153"/>
                    <a:pt x="122" y="183"/>
                  </a:cubicBezTo>
                  <a:cubicBezTo>
                    <a:pt x="1" y="305"/>
                    <a:pt x="1" y="518"/>
                    <a:pt x="122"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3895475" y="4830900"/>
              <a:ext cx="22050" cy="22075"/>
            </a:xfrm>
            <a:custGeom>
              <a:avLst/>
              <a:gdLst/>
              <a:ahLst/>
              <a:cxnLst/>
              <a:rect l="l" t="t" r="r" b="b"/>
              <a:pathLst>
                <a:path w="882" h="883" extrusionOk="0">
                  <a:moveTo>
                    <a:pt x="153" y="730"/>
                  </a:moveTo>
                  <a:cubicBezTo>
                    <a:pt x="304" y="882"/>
                    <a:pt x="548" y="882"/>
                    <a:pt x="700" y="730"/>
                  </a:cubicBezTo>
                  <a:cubicBezTo>
                    <a:pt x="700" y="730"/>
                    <a:pt x="700" y="730"/>
                    <a:pt x="700" y="730"/>
                  </a:cubicBezTo>
                  <a:cubicBezTo>
                    <a:pt x="730" y="700"/>
                    <a:pt x="730" y="700"/>
                    <a:pt x="730" y="700"/>
                  </a:cubicBezTo>
                  <a:cubicBezTo>
                    <a:pt x="882" y="548"/>
                    <a:pt x="882" y="305"/>
                    <a:pt x="730" y="153"/>
                  </a:cubicBezTo>
                  <a:cubicBezTo>
                    <a:pt x="578" y="1"/>
                    <a:pt x="335" y="1"/>
                    <a:pt x="183" y="153"/>
                  </a:cubicBezTo>
                  <a:cubicBezTo>
                    <a:pt x="183" y="153"/>
                    <a:pt x="183" y="153"/>
                    <a:pt x="183" y="183"/>
                  </a:cubicBezTo>
                  <a:cubicBezTo>
                    <a:pt x="153" y="183"/>
                    <a:pt x="15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3817975" y="4907650"/>
              <a:ext cx="22050" cy="22075"/>
            </a:xfrm>
            <a:custGeom>
              <a:avLst/>
              <a:gdLst/>
              <a:ahLst/>
              <a:cxnLst/>
              <a:rect l="l" t="t" r="r" b="b"/>
              <a:pathLst>
                <a:path w="882" h="883" extrusionOk="0">
                  <a:moveTo>
                    <a:pt x="152" y="730"/>
                  </a:moveTo>
                  <a:cubicBezTo>
                    <a:pt x="304" y="882"/>
                    <a:pt x="547" y="882"/>
                    <a:pt x="699" y="730"/>
                  </a:cubicBezTo>
                  <a:cubicBezTo>
                    <a:pt x="699" y="730"/>
                    <a:pt x="699" y="730"/>
                    <a:pt x="699" y="700"/>
                  </a:cubicBezTo>
                  <a:cubicBezTo>
                    <a:pt x="699" y="700"/>
                    <a:pt x="730" y="700"/>
                    <a:pt x="730" y="700"/>
                  </a:cubicBezTo>
                  <a:cubicBezTo>
                    <a:pt x="882" y="548"/>
                    <a:pt x="882" y="305"/>
                    <a:pt x="730" y="153"/>
                  </a:cubicBezTo>
                  <a:cubicBezTo>
                    <a:pt x="578" y="1"/>
                    <a:pt x="335" y="1"/>
                    <a:pt x="183" y="153"/>
                  </a:cubicBezTo>
                  <a:cubicBezTo>
                    <a:pt x="183" y="153"/>
                    <a:pt x="183" y="153"/>
                    <a:pt x="152" y="183"/>
                  </a:cubicBezTo>
                  <a:cubicBezTo>
                    <a:pt x="152" y="183"/>
                    <a:pt x="152" y="183"/>
                    <a:pt x="152" y="183"/>
                  </a:cubicBezTo>
                  <a:cubicBezTo>
                    <a:pt x="0" y="335"/>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3970700" y="4907650"/>
              <a:ext cx="25100" cy="24350"/>
            </a:xfrm>
            <a:custGeom>
              <a:avLst/>
              <a:gdLst/>
              <a:ahLst/>
              <a:cxnLst/>
              <a:rect l="l" t="t" r="r" b="b"/>
              <a:pathLst>
                <a:path w="1004" h="974" extrusionOk="0">
                  <a:moveTo>
                    <a:pt x="183" y="821"/>
                  </a:moveTo>
                  <a:cubicBezTo>
                    <a:pt x="335" y="973"/>
                    <a:pt x="609" y="973"/>
                    <a:pt x="791" y="821"/>
                  </a:cubicBezTo>
                  <a:cubicBezTo>
                    <a:pt x="791" y="821"/>
                    <a:pt x="791" y="791"/>
                    <a:pt x="791" y="791"/>
                  </a:cubicBezTo>
                  <a:cubicBezTo>
                    <a:pt x="821" y="791"/>
                    <a:pt x="821" y="791"/>
                    <a:pt x="821" y="791"/>
                  </a:cubicBezTo>
                  <a:cubicBezTo>
                    <a:pt x="1004" y="609"/>
                    <a:pt x="1004" y="335"/>
                    <a:pt x="852" y="153"/>
                  </a:cubicBezTo>
                  <a:cubicBezTo>
                    <a:pt x="669" y="1"/>
                    <a:pt x="396" y="1"/>
                    <a:pt x="244" y="153"/>
                  </a:cubicBezTo>
                  <a:cubicBezTo>
                    <a:pt x="213" y="183"/>
                    <a:pt x="213" y="183"/>
                    <a:pt x="213" y="183"/>
                  </a:cubicBezTo>
                  <a:cubicBezTo>
                    <a:pt x="213" y="214"/>
                    <a:pt x="183" y="214"/>
                    <a:pt x="183" y="214"/>
                  </a:cubicBezTo>
                  <a:cubicBezTo>
                    <a:pt x="31" y="366"/>
                    <a:pt x="1" y="63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3893200" y="4984400"/>
              <a:ext cx="25100" cy="24350"/>
            </a:xfrm>
            <a:custGeom>
              <a:avLst/>
              <a:gdLst/>
              <a:ahLst/>
              <a:cxnLst/>
              <a:rect l="l" t="t" r="r" b="b"/>
              <a:pathLst>
                <a:path w="1004" h="974" extrusionOk="0">
                  <a:moveTo>
                    <a:pt x="183" y="821"/>
                  </a:moveTo>
                  <a:cubicBezTo>
                    <a:pt x="335" y="973"/>
                    <a:pt x="608" y="973"/>
                    <a:pt x="791" y="821"/>
                  </a:cubicBezTo>
                  <a:cubicBezTo>
                    <a:pt x="791" y="821"/>
                    <a:pt x="791" y="791"/>
                    <a:pt x="791" y="791"/>
                  </a:cubicBezTo>
                  <a:cubicBezTo>
                    <a:pt x="821" y="791"/>
                    <a:pt x="821" y="791"/>
                    <a:pt x="821" y="761"/>
                  </a:cubicBezTo>
                  <a:cubicBezTo>
                    <a:pt x="1003" y="609"/>
                    <a:pt x="1003" y="335"/>
                    <a:pt x="821" y="153"/>
                  </a:cubicBezTo>
                  <a:cubicBezTo>
                    <a:pt x="669" y="1"/>
                    <a:pt x="395" y="1"/>
                    <a:pt x="213" y="153"/>
                  </a:cubicBezTo>
                  <a:cubicBezTo>
                    <a:pt x="213" y="183"/>
                    <a:pt x="213" y="183"/>
                    <a:pt x="213" y="183"/>
                  </a:cubicBezTo>
                  <a:cubicBezTo>
                    <a:pt x="183" y="183"/>
                    <a:pt x="183" y="183"/>
                    <a:pt x="183" y="213"/>
                  </a:cubicBezTo>
                  <a:cubicBezTo>
                    <a:pt x="0" y="365"/>
                    <a:pt x="0" y="63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3969175" y="5061150"/>
              <a:ext cx="26625" cy="26625"/>
            </a:xfrm>
            <a:custGeom>
              <a:avLst/>
              <a:gdLst/>
              <a:ahLst/>
              <a:cxnLst/>
              <a:rect l="l" t="t" r="r" b="b"/>
              <a:pathLst>
                <a:path w="1065" h="1065" extrusionOk="0">
                  <a:moveTo>
                    <a:pt x="183" y="882"/>
                  </a:moveTo>
                  <a:cubicBezTo>
                    <a:pt x="366" y="1065"/>
                    <a:pt x="670" y="1065"/>
                    <a:pt x="852" y="882"/>
                  </a:cubicBezTo>
                  <a:cubicBezTo>
                    <a:pt x="852" y="882"/>
                    <a:pt x="852" y="882"/>
                    <a:pt x="882" y="882"/>
                  </a:cubicBezTo>
                  <a:cubicBezTo>
                    <a:pt x="882" y="852"/>
                    <a:pt x="882" y="852"/>
                    <a:pt x="882" y="852"/>
                  </a:cubicBezTo>
                  <a:cubicBezTo>
                    <a:pt x="1065" y="669"/>
                    <a:pt x="1065" y="365"/>
                    <a:pt x="882" y="183"/>
                  </a:cubicBezTo>
                  <a:cubicBezTo>
                    <a:pt x="700" y="1"/>
                    <a:pt x="426" y="1"/>
                    <a:pt x="214" y="183"/>
                  </a:cubicBezTo>
                  <a:cubicBezTo>
                    <a:pt x="214" y="183"/>
                    <a:pt x="214" y="183"/>
                    <a:pt x="214" y="213"/>
                  </a:cubicBezTo>
                  <a:cubicBezTo>
                    <a:pt x="214" y="213"/>
                    <a:pt x="183" y="213"/>
                    <a:pt x="183" y="213"/>
                  </a:cubicBezTo>
                  <a:cubicBezTo>
                    <a:pt x="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4046700" y="4984400"/>
              <a:ext cx="27375" cy="27375"/>
            </a:xfrm>
            <a:custGeom>
              <a:avLst/>
              <a:gdLst/>
              <a:ahLst/>
              <a:cxnLst/>
              <a:rect l="l" t="t" r="r" b="b"/>
              <a:pathLst>
                <a:path w="1095" h="1095" extrusionOk="0">
                  <a:moveTo>
                    <a:pt x="183" y="882"/>
                  </a:moveTo>
                  <a:cubicBezTo>
                    <a:pt x="365" y="1065"/>
                    <a:pt x="669" y="1095"/>
                    <a:pt x="851" y="882"/>
                  </a:cubicBezTo>
                  <a:cubicBezTo>
                    <a:pt x="851" y="882"/>
                    <a:pt x="851" y="882"/>
                    <a:pt x="882" y="882"/>
                  </a:cubicBezTo>
                  <a:cubicBezTo>
                    <a:pt x="882" y="852"/>
                    <a:pt x="882" y="852"/>
                    <a:pt x="912" y="852"/>
                  </a:cubicBezTo>
                  <a:cubicBezTo>
                    <a:pt x="1095" y="669"/>
                    <a:pt x="1095" y="365"/>
                    <a:pt x="912" y="183"/>
                  </a:cubicBezTo>
                  <a:cubicBezTo>
                    <a:pt x="730" y="1"/>
                    <a:pt x="426" y="1"/>
                    <a:pt x="243" y="183"/>
                  </a:cubicBezTo>
                  <a:cubicBezTo>
                    <a:pt x="213" y="183"/>
                    <a:pt x="213" y="213"/>
                    <a:pt x="213" y="213"/>
                  </a:cubicBezTo>
                  <a:cubicBezTo>
                    <a:pt x="213" y="213"/>
                    <a:pt x="213" y="213"/>
                    <a:pt x="183" y="213"/>
                  </a:cubicBezTo>
                  <a:cubicBezTo>
                    <a:pt x="0" y="396"/>
                    <a:pt x="0"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4045175" y="5137900"/>
              <a:ext cx="28900" cy="28900"/>
            </a:xfrm>
            <a:custGeom>
              <a:avLst/>
              <a:gdLst/>
              <a:ahLst/>
              <a:cxnLst/>
              <a:rect l="l" t="t" r="r" b="b"/>
              <a:pathLst>
                <a:path w="1156" h="1156" extrusionOk="0">
                  <a:moveTo>
                    <a:pt x="183" y="973"/>
                  </a:moveTo>
                  <a:cubicBezTo>
                    <a:pt x="396" y="1156"/>
                    <a:pt x="700" y="1156"/>
                    <a:pt x="912" y="973"/>
                  </a:cubicBezTo>
                  <a:cubicBezTo>
                    <a:pt x="912" y="973"/>
                    <a:pt x="912" y="943"/>
                    <a:pt x="943" y="943"/>
                  </a:cubicBezTo>
                  <a:cubicBezTo>
                    <a:pt x="943" y="943"/>
                    <a:pt x="943" y="943"/>
                    <a:pt x="943" y="912"/>
                  </a:cubicBezTo>
                  <a:cubicBezTo>
                    <a:pt x="1156" y="730"/>
                    <a:pt x="1156" y="396"/>
                    <a:pt x="943" y="213"/>
                  </a:cubicBezTo>
                  <a:cubicBezTo>
                    <a:pt x="760" y="1"/>
                    <a:pt x="426" y="1"/>
                    <a:pt x="244" y="183"/>
                  </a:cubicBezTo>
                  <a:cubicBezTo>
                    <a:pt x="213" y="213"/>
                    <a:pt x="213" y="213"/>
                    <a:pt x="213" y="213"/>
                  </a:cubicBezTo>
                  <a:cubicBezTo>
                    <a:pt x="213" y="213"/>
                    <a:pt x="213" y="213"/>
                    <a:pt x="183" y="244"/>
                  </a:cubicBezTo>
                  <a:cubicBezTo>
                    <a:pt x="0" y="426"/>
                    <a:pt x="0" y="761"/>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4122675" y="5061150"/>
              <a:ext cx="28900" cy="29675"/>
            </a:xfrm>
            <a:custGeom>
              <a:avLst/>
              <a:gdLst/>
              <a:ahLst/>
              <a:cxnLst/>
              <a:rect l="l" t="t" r="r" b="b"/>
              <a:pathLst>
                <a:path w="1156" h="1187" extrusionOk="0">
                  <a:moveTo>
                    <a:pt x="183" y="973"/>
                  </a:moveTo>
                  <a:cubicBezTo>
                    <a:pt x="396" y="1156"/>
                    <a:pt x="730" y="1186"/>
                    <a:pt x="913" y="973"/>
                  </a:cubicBezTo>
                  <a:cubicBezTo>
                    <a:pt x="943" y="973"/>
                    <a:pt x="943" y="943"/>
                    <a:pt x="943" y="943"/>
                  </a:cubicBezTo>
                  <a:cubicBezTo>
                    <a:pt x="943" y="943"/>
                    <a:pt x="943" y="943"/>
                    <a:pt x="974" y="943"/>
                  </a:cubicBezTo>
                  <a:cubicBezTo>
                    <a:pt x="1156" y="730"/>
                    <a:pt x="1156" y="396"/>
                    <a:pt x="974" y="213"/>
                  </a:cubicBezTo>
                  <a:cubicBezTo>
                    <a:pt x="761" y="1"/>
                    <a:pt x="457" y="1"/>
                    <a:pt x="244" y="183"/>
                  </a:cubicBezTo>
                  <a:cubicBezTo>
                    <a:pt x="244" y="213"/>
                    <a:pt x="244" y="213"/>
                    <a:pt x="214" y="213"/>
                  </a:cubicBezTo>
                  <a:cubicBezTo>
                    <a:pt x="214" y="244"/>
                    <a:pt x="214" y="244"/>
                    <a:pt x="214" y="244"/>
                  </a:cubicBezTo>
                  <a:cubicBezTo>
                    <a:pt x="1" y="426"/>
                    <a:pt x="1" y="761"/>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4120400" y="5214650"/>
              <a:ext cx="31950" cy="31950"/>
            </a:xfrm>
            <a:custGeom>
              <a:avLst/>
              <a:gdLst/>
              <a:ahLst/>
              <a:cxnLst/>
              <a:rect l="l" t="t" r="r" b="b"/>
              <a:pathLst>
                <a:path w="1278" h="1278" extrusionOk="0">
                  <a:moveTo>
                    <a:pt x="213" y="1034"/>
                  </a:moveTo>
                  <a:cubicBezTo>
                    <a:pt x="426" y="1277"/>
                    <a:pt x="791" y="1277"/>
                    <a:pt x="1004" y="1034"/>
                  </a:cubicBezTo>
                  <a:cubicBezTo>
                    <a:pt x="1034" y="1034"/>
                    <a:pt x="1034" y="1034"/>
                    <a:pt x="1034" y="1034"/>
                  </a:cubicBezTo>
                  <a:cubicBezTo>
                    <a:pt x="1034" y="1004"/>
                    <a:pt x="1034" y="1004"/>
                    <a:pt x="1065" y="1004"/>
                  </a:cubicBezTo>
                  <a:cubicBezTo>
                    <a:pt x="1277" y="791"/>
                    <a:pt x="1277" y="426"/>
                    <a:pt x="1065" y="213"/>
                  </a:cubicBezTo>
                  <a:cubicBezTo>
                    <a:pt x="852" y="1"/>
                    <a:pt x="487" y="1"/>
                    <a:pt x="274" y="213"/>
                  </a:cubicBezTo>
                  <a:cubicBezTo>
                    <a:pt x="274" y="213"/>
                    <a:pt x="274" y="213"/>
                    <a:pt x="244" y="244"/>
                  </a:cubicBezTo>
                  <a:cubicBezTo>
                    <a:pt x="244" y="244"/>
                    <a:pt x="244" y="244"/>
                    <a:pt x="213" y="244"/>
                  </a:cubicBezTo>
                  <a:cubicBezTo>
                    <a:pt x="1" y="457"/>
                    <a:pt x="1"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4198675" y="5137900"/>
              <a:ext cx="31175" cy="31950"/>
            </a:xfrm>
            <a:custGeom>
              <a:avLst/>
              <a:gdLst/>
              <a:ahLst/>
              <a:cxnLst/>
              <a:rect l="l" t="t" r="r" b="b"/>
              <a:pathLst>
                <a:path w="1247" h="1278" extrusionOk="0">
                  <a:moveTo>
                    <a:pt x="213" y="1034"/>
                  </a:moveTo>
                  <a:cubicBezTo>
                    <a:pt x="426" y="1247"/>
                    <a:pt x="760" y="1277"/>
                    <a:pt x="1003" y="1064"/>
                  </a:cubicBezTo>
                  <a:cubicBezTo>
                    <a:pt x="1003" y="1034"/>
                    <a:pt x="1003" y="1034"/>
                    <a:pt x="1003" y="1034"/>
                  </a:cubicBezTo>
                  <a:cubicBezTo>
                    <a:pt x="1003" y="1004"/>
                    <a:pt x="1034" y="1004"/>
                    <a:pt x="1034" y="1004"/>
                  </a:cubicBezTo>
                  <a:cubicBezTo>
                    <a:pt x="1247" y="791"/>
                    <a:pt x="1247" y="426"/>
                    <a:pt x="1034" y="213"/>
                  </a:cubicBezTo>
                  <a:cubicBezTo>
                    <a:pt x="821" y="1"/>
                    <a:pt x="456" y="1"/>
                    <a:pt x="244" y="213"/>
                  </a:cubicBezTo>
                  <a:cubicBezTo>
                    <a:pt x="244" y="213"/>
                    <a:pt x="244" y="244"/>
                    <a:pt x="244" y="244"/>
                  </a:cubicBezTo>
                  <a:cubicBezTo>
                    <a:pt x="213" y="244"/>
                    <a:pt x="213" y="244"/>
                    <a:pt x="213" y="244"/>
                  </a:cubicBezTo>
                  <a:cubicBezTo>
                    <a:pt x="0" y="457"/>
                    <a:pt x="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4273900" y="5214650"/>
              <a:ext cx="34225" cy="34225"/>
            </a:xfrm>
            <a:custGeom>
              <a:avLst/>
              <a:gdLst/>
              <a:ahLst/>
              <a:cxnLst/>
              <a:rect l="l" t="t" r="r" b="b"/>
              <a:pathLst>
                <a:path w="1369" h="1369" extrusionOk="0">
                  <a:moveTo>
                    <a:pt x="244" y="1125"/>
                  </a:moveTo>
                  <a:cubicBezTo>
                    <a:pt x="457" y="1368"/>
                    <a:pt x="852" y="1368"/>
                    <a:pt x="1095" y="1125"/>
                  </a:cubicBezTo>
                  <a:cubicBezTo>
                    <a:pt x="1095" y="1125"/>
                    <a:pt x="1095" y="1095"/>
                    <a:pt x="1095" y="1095"/>
                  </a:cubicBezTo>
                  <a:cubicBezTo>
                    <a:pt x="1095" y="1095"/>
                    <a:pt x="1125" y="1095"/>
                    <a:pt x="1125" y="1095"/>
                  </a:cubicBezTo>
                  <a:cubicBezTo>
                    <a:pt x="1368" y="852"/>
                    <a:pt x="1368" y="457"/>
                    <a:pt x="1125" y="244"/>
                  </a:cubicBezTo>
                  <a:cubicBezTo>
                    <a:pt x="912" y="1"/>
                    <a:pt x="517" y="1"/>
                    <a:pt x="274" y="244"/>
                  </a:cubicBezTo>
                  <a:cubicBezTo>
                    <a:pt x="274" y="244"/>
                    <a:pt x="274" y="244"/>
                    <a:pt x="274" y="244"/>
                  </a:cubicBezTo>
                  <a:cubicBezTo>
                    <a:pt x="244" y="274"/>
                    <a:pt x="244" y="274"/>
                    <a:pt x="244" y="274"/>
                  </a:cubicBezTo>
                  <a:cubicBezTo>
                    <a:pt x="1" y="487"/>
                    <a:pt x="1"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3441825" y="4293675"/>
              <a:ext cx="7625" cy="6850"/>
            </a:xfrm>
            <a:custGeom>
              <a:avLst/>
              <a:gdLst/>
              <a:ahLst/>
              <a:cxnLst/>
              <a:rect l="l" t="t" r="r" b="b"/>
              <a:pathLst>
                <a:path w="305" h="274" extrusionOk="0">
                  <a:moveTo>
                    <a:pt x="61" y="243"/>
                  </a:moveTo>
                  <a:cubicBezTo>
                    <a:pt x="91" y="274"/>
                    <a:pt x="152" y="274"/>
                    <a:pt x="213" y="243"/>
                  </a:cubicBezTo>
                  <a:cubicBezTo>
                    <a:pt x="213" y="243"/>
                    <a:pt x="213" y="213"/>
                    <a:pt x="213" y="213"/>
                  </a:cubicBezTo>
                  <a:cubicBezTo>
                    <a:pt x="213" y="213"/>
                    <a:pt x="243" y="213"/>
                    <a:pt x="243" y="183"/>
                  </a:cubicBezTo>
                  <a:cubicBezTo>
                    <a:pt x="304" y="152"/>
                    <a:pt x="304" y="91"/>
                    <a:pt x="243" y="61"/>
                  </a:cubicBezTo>
                  <a:cubicBezTo>
                    <a:pt x="213" y="0"/>
                    <a:pt x="152" y="0"/>
                    <a:pt x="91" y="31"/>
                  </a:cubicBezTo>
                  <a:cubicBezTo>
                    <a:pt x="91" y="61"/>
                    <a:pt x="91" y="61"/>
                    <a:pt x="91" y="61"/>
                  </a:cubicBezTo>
                  <a:cubicBezTo>
                    <a:pt x="61" y="91"/>
                    <a:pt x="61" y="91"/>
                    <a:pt x="61" y="91"/>
                  </a:cubicBezTo>
                  <a:cubicBezTo>
                    <a:pt x="0" y="122"/>
                    <a:pt x="0" y="213"/>
                    <a:pt x="6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3364300" y="4370425"/>
              <a:ext cx="6875" cy="6850"/>
            </a:xfrm>
            <a:custGeom>
              <a:avLst/>
              <a:gdLst/>
              <a:ahLst/>
              <a:cxnLst/>
              <a:rect l="l" t="t" r="r" b="b"/>
              <a:pathLst>
                <a:path w="275" h="274" extrusionOk="0">
                  <a:moveTo>
                    <a:pt x="31" y="243"/>
                  </a:moveTo>
                  <a:cubicBezTo>
                    <a:pt x="92" y="274"/>
                    <a:pt x="153" y="274"/>
                    <a:pt x="183" y="243"/>
                  </a:cubicBezTo>
                  <a:cubicBezTo>
                    <a:pt x="214" y="243"/>
                    <a:pt x="214" y="213"/>
                    <a:pt x="214" y="213"/>
                  </a:cubicBezTo>
                  <a:cubicBezTo>
                    <a:pt x="214" y="213"/>
                    <a:pt x="244" y="213"/>
                    <a:pt x="244" y="213"/>
                  </a:cubicBezTo>
                  <a:cubicBezTo>
                    <a:pt x="274" y="152"/>
                    <a:pt x="274" y="91"/>
                    <a:pt x="244" y="61"/>
                  </a:cubicBezTo>
                  <a:cubicBezTo>
                    <a:pt x="183" y="0"/>
                    <a:pt x="123" y="0"/>
                    <a:pt x="92" y="61"/>
                  </a:cubicBezTo>
                  <a:cubicBezTo>
                    <a:pt x="92" y="61"/>
                    <a:pt x="92" y="61"/>
                    <a:pt x="62" y="61"/>
                  </a:cubicBezTo>
                  <a:cubicBezTo>
                    <a:pt x="62" y="91"/>
                    <a:pt x="62" y="91"/>
                    <a:pt x="31" y="91"/>
                  </a:cubicBezTo>
                  <a:cubicBezTo>
                    <a:pt x="1" y="122"/>
                    <a:pt x="1" y="182"/>
                    <a:pt x="3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3517800" y="4370425"/>
              <a:ext cx="9150" cy="9125"/>
            </a:xfrm>
            <a:custGeom>
              <a:avLst/>
              <a:gdLst/>
              <a:ahLst/>
              <a:cxnLst/>
              <a:rect l="l" t="t" r="r" b="b"/>
              <a:pathLst>
                <a:path w="366" h="365" extrusionOk="0">
                  <a:moveTo>
                    <a:pt x="62" y="304"/>
                  </a:moveTo>
                  <a:cubicBezTo>
                    <a:pt x="122" y="365"/>
                    <a:pt x="214" y="365"/>
                    <a:pt x="274" y="304"/>
                  </a:cubicBezTo>
                  <a:cubicBezTo>
                    <a:pt x="274" y="304"/>
                    <a:pt x="274" y="304"/>
                    <a:pt x="274" y="274"/>
                  </a:cubicBezTo>
                  <a:cubicBezTo>
                    <a:pt x="305" y="274"/>
                    <a:pt x="305" y="274"/>
                    <a:pt x="305" y="274"/>
                  </a:cubicBezTo>
                  <a:cubicBezTo>
                    <a:pt x="366" y="213"/>
                    <a:pt x="366" y="122"/>
                    <a:pt x="305" y="61"/>
                  </a:cubicBezTo>
                  <a:cubicBezTo>
                    <a:pt x="244" y="0"/>
                    <a:pt x="153" y="0"/>
                    <a:pt x="92" y="61"/>
                  </a:cubicBezTo>
                  <a:cubicBezTo>
                    <a:pt x="92" y="61"/>
                    <a:pt x="92" y="91"/>
                    <a:pt x="92" y="91"/>
                  </a:cubicBezTo>
                  <a:cubicBezTo>
                    <a:pt x="92" y="91"/>
                    <a:pt x="62" y="91"/>
                    <a:pt x="62" y="91"/>
                  </a:cubicBezTo>
                  <a:cubicBezTo>
                    <a:pt x="1" y="152"/>
                    <a:pt x="1" y="243"/>
                    <a:pt x="62"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3440300" y="4447175"/>
              <a:ext cx="9150" cy="9125"/>
            </a:xfrm>
            <a:custGeom>
              <a:avLst/>
              <a:gdLst/>
              <a:ahLst/>
              <a:cxnLst/>
              <a:rect l="l" t="t" r="r" b="b"/>
              <a:pathLst>
                <a:path w="366" h="365" extrusionOk="0">
                  <a:moveTo>
                    <a:pt x="31" y="304"/>
                  </a:moveTo>
                  <a:cubicBezTo>
                    <a:pt x="92" y="365"/>
                    <a:pt x="213" y="365"/>
                    <a:pt x="274" y="304"/>
                  </a:cubicBezTo>
                  <a:cubicBezTo>
                    <a:pt x="274" y="304"/>
                    <a:pt x="274" y="304"/>
                    <a:pt x="274" y="304"/>
                  </a:cubicBezTo>
                  <a:cubicBezTo>
                    <a:pt x="274" y="274"/>
                    <a:pt x="304" y="274"/>
                    <a:pt x="304" y="274"/>
                  </a:cubicBezTo>
                  <a:cubicBezTo>
                    <a:pt x="365" y="213"/>
                    <a:pt x="365" y="122"/>
                    <a:pt x="304" y="61"/>
                  </a:cubicBezTo>
                  <a:cubicBezTo>
                    <a:pt x="244" y="0"/>
                    <a:pt x="152" y="0"/>
                    <a:pt x="92" y="61"/>
                  </a:cubicBezTo>
                  <a:cubicBezTo>
                    <a:pt x="92" y="61"/>
                    <a:pt x="92" y="91"/>
                    <a:pt x="92" y="91"/>
                  </a:cubicBezTo>
                  <a:cubicBezTo>
                    <a:pt x="61" y="91"/>
                    <a:pt x="61" y="91"/>
                    <a:pt x="61" y="91"/>
                  </a:cubicBezTo>
                  <a:cubicBezTo>
                    <a:pt x="0" y="152"/>
                    <a:pt x="0" y="243"/>
                    <a:pt x="3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3515525" y="4523925"/>
              <a:ext cx="12175" cy="11400"/>
            </a:xfrm>
            <a:custGeom>
              <a:avLst/>
              <a:gdLst/>
              <a:ahLst/>
              <a:cxnLst/>
              <a:rect l="l" t="t" r="r" b="b"/>
              <a:pathLst>
                <a:path w="487" h="456" extrusionOk="0">
                  <a:moveTo>
                    <a:pt x="92" y="395"/>
                  </a:moveTo>
                  <a:cubicBezTo>
                    <a:pt x="153" y="456"/>
                    <a:pt x="274" y="456"/>
                    <a:pt x="365" y="395"/>
                  </a:cubicBezTo>
                  <a:cubicBezTo>
                    <a:pt x="365" y="395"/>
                    <a:pt x="365" y="365"/>
                    <a:pt x="365" y="365"/>
                  </a:cubicBezTo>
                  <a:cubicBezTo>
                    <a:pt x="365" y="365"/>
                    <a:pt x="396" y="365"/>
                    <a:pt x="396" y="365"/>
                  </a:cubicBezTo>
                  <a:cubicBezTo>
                    <a:pt x="487" y="274"/>
                    <a:pt x="487" y="152"/>
                    <a:pt x="396" y="61"/>
                  </a:cubicBezTo>
                  <a:cubicBezTo>
                    <a:pt x="335" y="0"/>
                    <a:pt x="213" y="0"/>
                    <a:pt x="122" y="91"/>
                  </a:cubicBezTo>
                  <a:cubicBezTo>
                    <a:pt x="122" y="91"/>
                    <a:pt x="122" y="91"/>
                    <a:pt x="122" y="91"/>
                  </a:cubicBezTo>
                  <a:cubicBezTo>
                    <a:pt x="122" y="122"/>
                    <a:pt x="92" y="122"/>
                    <a:pt x="92" y="122"/>
                  </a:cubicBezTo>
                  <a:cubicBezTo>
                    <a:pt x="1" y="182"/>
                    <a:pt x="1" y="304"/>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3593800" y="4447175"/>
              <a:ext cx="11425" cy="11400"/>
            </a:xfrm>
            <a:custGeom>
              <a:avLst/>
              <a:gdLst/>
              <a:ahLst/>
              <a:cxnLst/>
              <a:rect l="l" t="t" r="r" b="b"/>
              <a:pathLst>
                <a:path w="457" h="456" extrusionOk="0">
                  <a:moveTo>
                    <a:pt x="61" y="395"/>
                  </a:moveTo>
                  <a:cubicBezTo>
                    <a:pt x="122" y="456"/>
                    <a:pt x="274" y="456"/>
                    <a:pt x="335" y="395"/>
                  </a:cubicBezTo>
                  <a:cubicBezTo>
                    <a:pt x="335" y="395"/>
                    <a:pt x="335" y="365"/>
                    <a:pt x="365" y="365"/>
                  </a:cubicBezTo>
                  <a:cubicBezTo>
                    <a:pt x="365" y="365"/>
                    <a:pt x="365" y="365"/>
                    <a:pt x="396" y="365"/>
                  </a:cubicBezTo>
                  <a:cubicBezTo>
                    <a:pt x="456" y="274"/>
                    <a:pt x="456" y="152"/>
                    <a:pt x="396" y="61"/>
                  </a:cubicBezTo>
                  <a:cubicBezTo>
                    <a:pt x="304" y="0"/>
                    <a:pt x="183" y="0"/>
                    <a:pt x="122" y="91"/>
                  </a:cubicBezTo>
                  <a:cubicBezTo>
                    <a:pt x="92" y="91"/>
                    <a:pt x="92" y="91"/>
                    <a:pt x="92" y="91"/>
                  </a:cubicBezTo>
                  <a:cubicBezTo>
                    <a:pt x="92" y="122"/>
                    <a:pt x="61" y="122"/>
                    <a:pt x="61" y="122"/>
                  </a:cubicBezTo>
                  <a:cubicBezTo>
                    <a:pt x="0" y="182"/>
                    <a:pt x="0" y="304"/>
                    <a:pt x="6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3591525" y="4600650"/>
              <a:ext cx="14450" cy="14475"/>
            </a:xfrm>
            <a:custGeom>
              <a:avLst/>
              <a:gdLst/>
              <a:ahLst/>
              <a:cxnLst/>
              <a:rect l="l" t="t" r="r" b="b"/>
              <a:pathLst>
                <a:path w="578" h="579" extrusionOk="0">
                  <a:moveTo>
                    <a:pt x="91" y="457"/>
                  </a:moveTo>
                  <a:cubicBezTo>
                    <a:pt x="183" y="578"/>
                    <a:pt x="335" y="578"/>
                    <a:pt x="426" y="487"/>
                  </a:cubicBezTo>
                  <a:cubicBezTo>
                    <a:pt x="426" y="457"/>
                    <a:pt x="426" y="457"/>
                    <a:pt x="456" y="457"/>
                  </a:cubicBezTo>
                  <a:cubicBezTo>
                    <a:pt x="456" y="457"/>
                    <a:pt x="456" y="426"/>
                    <a:pt x="456" y="426"/>
                  </a:cubicBezTo>
                  <a:cubicBezTo>
                    <a:pt x="578" y="335"/>
                    <a:pt x="578" y="183"/>
                    <a:pt x="487" y="92"/>
                  </a:cubicBezTo>
                  <a:cubicBezTo>
                    <a:pt x="365" y="1"/>
                    <a:pt x="243" y="1"/>
                    <a:pt x="122" y="92"/>
                  </a:cubicBezTo>
                  <a:cubicBezTo>
                    <a:pt x="122" y="92"/>
                    <a:pt x="122" y="123"/>
                    <a:pt x="122" y="123"/>
                  </a:cubicBezTo>
                  <a:cubicBezTo>
                    <a:pt x="122" y="123"/>
                    <a:pt x="91" y="123"/>
                    <a:pt x="91" y="123"/>
                  </a:cubicBezTo>
                  <a:cubicBezTo>
                    <a:pt x="0" y="214"/>
                    <a:pt x="0" y="366"/>
                    <a:pt x="91"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3669025" y="4523925"/>
              <a:ext cx="14475" cy="14450"/>
            </a:xfrm>
            <a:custGeom>
              <a:avLst/>
              <a:gdLst/>
              <a:ahLst/>
              <a:cxnLst/>
              <a:rect l="l" t="t" r="r" b="b"/>
              <a:pathLst>
                <a:path w="579" h="578" extrusionOk="0">
                  <a:moveTo>
                    <a:pt x="92" y="456"/>
                  </a:moveTo>
                  <a:cubicBezTo>
                    <a:pt x="183" y="578"/>
                    <a:pt x="335" y="578"/>
                    <a:pt x="426" y="486"/>
                  </a:cubicBezTo>
                  <a:cubicBezTo>
                    <a:pt x="457" y="456"/>
                    <a:pt x="457" y="456"/>
                    <a:pt x="457" y="456"/>
                  </a:cubicBezTo>
                  <a:cubicBezTo>
                    <a:pt x="457" y="426"/>
                    <a:pt x="487" y="426"/>
                    <a:pt x="487" y="426"/>
                  </a:cubicBezTo>
                  <a:cubicBezTo>
                    <a:pt x="578" y="334"/>
                    <a:pt x="578" y="182"/>
                    <a:pt x="487" y="91"/>
                  </a:cubicBezTo>
                  <a:cubicBezTo>
                    <a:pt x="396" y="0"/>
                    <a:pt x="244" y="0"/>
                    <a:pt x="153" y="91"/>
                  </a:cubicBezTo>
                  <a:cubicBezTo>
                    <a:pt x="153" y="91"/>
                    <a:pt x="122" y="122"/>
                    <a:pt x="122" y="122"/>
                  </a:cubicBezTo>
                  <a:cubicBezTo>
                    <a:pt x="122" y="122"/>
                    <a:pt x="12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3745025" y="4600650"/>
              <a:ext cx="16725" cy="16750"/>
            </a:xfrm>
            <a:custGeom>
              <a:avLst/>
              <a:gdLst/>
              <a:ahLst/>
              <a:cxnLst/>
              <a:rect l="l" t="t" r="r" b="b"/>
              <a:pathLst>
                <a:path w="669" h="670" extrusionOk="0">
                  <a:moveTo>
                    <a:pt x="122" y="548"/>
                  </a:moveTo>
                  <a:cubicBezTo>
                    <a:pt x="213" y="670"/>
                    <a:pt x="395" y="670"/>
                    <a:pt x="517" y="548"/>
                  </a:cubicBezTo>
                  <a:cubicBezTo>
                    <a:pt x="517" y="548"/>
                    <a:pt x="517" y="518"/>
                    <a:pt x="517" y="518"/>
                  </a:cubicBezTo>
                  <a:cubicBezTo>
                    <a:pt x="517" y="518"/>
                    <a:pt x="547" y="518"/>
                    <a:pt x="547" y="518"/>
                  </a:cubicBezTo>
                  <a:cubicBezTo>
                    <a:pt x="638" y="396"/>
                    <a:pt x="669" y="214"/>
                    <a:pt x="547" y="123"/>
                  </a:cubicBezTo>
                  <a:cubicBezTo>
                    <a:pt x="426" y="1"/>
                    <a:pt x="274" y="1"/>
                    <a:pt x="152" y="123"/>
                  </a:cubicBezTo>
                  <a:cubicBezTo>
                    <a:pt x="152" y="123"/>
                    <a:pt x="152" y="123"/>
                    <a:pt x="122" y="123"/>
                  </a:cubicBezTo>
                  <a:cubicBezTo>
                    <a:pt x="122" y="153"/>
                    <a:pt x="122" y="153"/>
                    <a:pt x="122" y="153"/>
                  </a:cubicBezTo>
                  <a:cubicBezTo>
                    <a:pt x="0" y="244"/>
                    <a:pt x="0"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3667500" y="4677400"/>
              <a:ext cx="16000" cy="16750"/>
            </a:xfrm>
            <a:custGeom>
              <a:avLst/>
              <a:gdLst/>
              <a:ahLst/>
              <a:cxnLst/>
              <a:rect l="l" t="t" r="r" b="b"/>
              <a:pathLst>
                <a:path w="640" h="670" extrusionOk="0">
                  <a:moveTo>
                    <a:pt x="92" y="548"/>
                  </a:moveTo>
                  <a:cubicBezTo>
                    <a:pt x="214" y="670"/>
                    <a:pt x="396" y="670"/>
                    <a:pt x="487" y="548"/>
                  </a:cubicBezTo>
                  <a:cubicBezTo>
                    <a:pt x="487" y="548"/>
                    <a:pt x="487" y="518"/>
                    <a:pt x="518" y="518"/>
                  </a:cubicBezTo>
                  <a:cubicBezTo>
                    <a:pt x="518" y="518"/>
                    <a:pt x="518" y="518"/>
                    <a:pt x="548" y="518"/>
                  </a:cubicBezTo>
                  <a:cubicBezTo>
                    <a:pt x="639" y="396"/>
                    <a:pt x="639" y="214"/>
                    <a:pt x="548" y="122"/>
                  </a:cubicBezTo>
                  <a:cubicBezTo>
                    <a:pt x="426" y="1"/>
                    <a:pt x="244" y="1"/>
                    <a:pt x="153" y="122"/>
                  </a:cubicBezTo>
                  <a:cubicBezTo>
                    <a:pt x="122" y="122"/>
                    <a:pt x="122" y="122"/>
                    <a:pt x="122" y="122"/>
                  </a:cubicBezTo>
                  <a:cubicBezTo>
                    <a:pt x="122" y="153"/>
                    <a:pt x="92" y="153"/>
                    <a:pt x="92" y="153"/>
                  </a:cubicBezTo>
                  <a:cubicBezTo>
                    <a:pt x="1" y="244"/>
                    <a:pt x="1" y="426"/>
                    <a:pt x="9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3742725" y="4754150"/>
              <a:ext cx="19025" cy="19025"/>
            </a:xfrm>
            <a:custGeom>
              <a:avLst/>
              <a:gdLst/>
              <a:ahLst/>
              <a:cxnLst/>
              <a:rect l="l" t="t" r="r" b="b"/>
              <a:pathLst>
                <a:path w="761" h="761" extrusionOk="0">
                  <a:moveTo>
                    <a:pt x="123" y="609"/>
                  </a:moveTo>
                  <a:cubicBezTo>
                    <a:pt x="244" y="761"/>
                    <a:pt x="457" y="761"/>
                    <a:pt x="579" y="639"/>
                  </a:cubicBezTo>
                  <a:cubicBezTo>
                    <a:pt x="609" y="609"/>
                    <a:pt x="609" y="609"/>
                    <a:pt x="609" y="609"/>
                  </a:cubicBezTo>
                  <a:cubicBezTo>
                    <a:pt x="609" y="609"/>
                    <a:pt x="639" y="578"/>
                    <a:pt x="639" y="578"/>
                  </a:cubicBezTo>
                  <a:cubicBezTo>
                    <a:pt x="761" y="457"/>
                    <a:pt x="761" y="244"/>
                    <a:pt x="639" y="122"/>
                  </a:cubicBezTo>
                  <a:cubicBezTo>
                    <a:pt x="518" y="1"/>
                    <a:pt x="305" y="1"/>
                    <a:pt x="183" y="122"/>
                  </a:cubicBezTo>
                  <a:cubicBezTo>
                    <a:pt x="183" y="122"/>
                    <a:pt x="183" y="153"/>
                    <a:pt x="153" y="153"/>
                  </a:cubicBezTo>
                  <a:cubicBezTo>
                    <a:pt x="153" y="153"/>
                    <a:pt x="153" y="153"/>
                    <a:pt x="123" y="153"/>
                  </a:cubicBezTo>
                  <a:cubicBezTo>
                    <a:pt x="1" y="305"/>
                    <a:pt x="1" y="487"/>
                    <a:pt x="123"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3820250" y="4677400"/>
              <a:ext cx="19025" cy="19025"/>
            </a:xfrm>
            <a:custGeom>
              <a:avLst/>
              <a:gdLst/>
              <a:ahLst/>
              <a:cxnLst/>
              <a:rect l="l" t="t" r="r" b="b"/>
              <a:pathLst>
                <a:path w="761" h="761" extrusionOk="0">
                  <a:moveTo>
                    <a:pt x="152" y="639"/>
                  </a:moveTo>
                  <a:cubicBezTo>
                    <a:pt x="274" y="761"/>
                    <a:pt x="487" y="761"/>
                    <a:pt x="608" y="639"/>
                  </a:cubicBezTo>
                  <a:cubicBezTo>
                    <a:pt x="608" y="609"/>
                    <a:pt x="608" y="609"/>
                    <a:pt x="608" y="609"/>
                  </a:cubicBezTo>
                  <a:cubicBezTo>
                    <a:pt x="639" y="609"/>
                    <a:pt x="639" y="578"/>
                    <a:pt x="639" y="578"/>
                  </a:cubicBezTo>
                  <a:cubicBezTo>
                    <a:pt x="760" y="457"/>
                    <a:pt x="760" y="244"/>
                    <a:pt x="639" y="122"/>
                  </a:cubicBezTo>
                  <a:cubicBezTo>
                    <a:pt x="517" y="1"/>
                    <a:pt x="304" y="1"/>
                    <a:pt x="183" y="122"/>
                  </a:cubicBezTo>
                  <a:cubicBezTo>
                    <a:pt x="183" y="122"/>
                    <a:pt x="183" y="153"/>
                    <a:pt x="183" y="153"/>
                  </a:cubicBezTo>
                  <a:cubicBezTo>
                    <a:pt x="152" y="153"/>
                    <a:pt x="152" y="153"/>
                    <a:pt x="152" y="153"/>
                  </a:cubicBezTo>
                  <a:cubicBezTo>
                    <a:pt x="31" y="305"/>
                    <a:pt x="0" y="487"/>
                    <a:pt x="15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3818725" y="4830900"/>
              <a:ext cx="21300" cy="21300"/>
            </a:xfrm>
            <a:custGeom>
              <a:avLst/>
              <a:gdLst/>
              <a:ahLst/>
              <a:cxnLst/>
              <a:rect l="l" t="t" r="r" b="b"/>
              <a:pathLst>
                <a:path w="852" h="852" extrusionOk="0">
                  <a:moveTo>
                    <a:pt x="122" y="700"/>
                  </a:moveTo>
                  <a:cubicBezTo>
                    <a:pt x="274" y="852"/>
                    <a:pt x="517" y="852"/>
                    <a:pt x="669" y="700"/>
                  </a:cubicBezTo>
                  <a:cubicBezTo>
                    <a:pt x="669" y="700"/>
                    <a:pt x="669" y="700"/>
                    <a:pt x="669" y="670"/>
                  </a:cubicBezTo>
                  <a:cubicBezTo>
                    <a:pt x="669" y="670"/>
                    <a:pt x="700" y="670"/>
                    <a:pt x="700" y="670"/>
                  </a:cubicBezTo>
                  <a:cubicBezTo>
                    <a:pt x="852" y="518"/>
                    <a:pt x="852" y="274"/>
                    <a:pt x="700" y="153"/>
                  </a:cubicBezTo>
                  <a:cubicBezTo>
                    <a:pt x="578" y="1"/>
                    <a:pt x="335" y="1"/>
                    <a:pt x="183" y="153"/>
                  </a:cubicBezTo>
                  <a:cubicBezTo>
                    <a:pt x="183" y="153"/>
                    <a:pt x="183" y="153"/>
                    <a:pt x="153" y="153"/>
                  </a:cubicBezTo>
                  <a:cubicBezTo>
                    <a:pt x="153" y="183"/>
                    <a:pt x="153" y="183"/>
                    <a:pt x="153" y="183"/>
                  </a:cubicBezTo>
                  <a:cubicBezTo>
                    <a:pt x="1" y="335"/>
                    <a:pt x="1" y="54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3896225" y="4754150"/>
              <a:ext cx="21300" cy="21300"/>
            </a:xfrm>
            <a:custGeom>
              <a:avLst/>
              <a:gdLst/>
              <a:ahLst/>
              <a:cxnLst/>
              <a:rect l="l" t="t" r="r" b="b"/>
              <a:pathLst>
                <a:path w="852" h="852" extrusionOk="0">
                  <a:moveTo>
                    <a:pt x="153" y="700"/>
                  </a:moveTo>
                  <a:cubicBezTo>
                    <a:pt x="274" y="852"/>
                    <a:pt x="518" y="852"/>
                    <a:pt x="670" y="700"/>
                  </a:cubicBezTo>
                  <a:cubicBezTo>
                    <a:pt x="670" y="700"/>
                    <a:pt x="670" y="670"/>
                    <a:pt x="670" y="670"/>
                  </a:cubicBezTo>
                  <a:cubicBezTo>
                    <a:pt x="700" y="670"/>
                    <a:pt x="700" y="670"/>
                    <a:pt x="700" y="670"/>
                  </a:cubicBezTo>
                  <a:cubicBezTo>
                    <a:pt x="852" y="518"/>
                    <a:pt x="852" y="274"/>
                    <a:pt x="700" y="153"/>
                  </a:cubicBezTo>
                  <a:cubicBezTo>
                    <a:pt x="578" y="1"/>
                    <a:pt x="335" y="1"/>
                    <a:pt x="183" y="153"/>
                  </a:cubicBezTo>
                  <a:cubicBezTo>
                    <a:pt x="183" y="153"/>
                    <a:pt x="183" y="153"/>
                    <a:pt x="183" y="153"/>
                  </a:cubicBezTo>
                  <a:cubicBezTo>
                    <a:pt x="183" y="183"/>
                    <a:pt x="153" y="183"/>
                    <a:pt x="153" y="183"/>
                  </a:cubicBezTo>
                  <a:cubicBezTo>
                    <a:pt x="1" y="335"/>
                    <a:pt x="1" y="548"/>
                    <a:pt x="153"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3893950" y="4907650"/>
              <a:ext cx="24350" cy="23600"/>
            </a:xfrm>
            <a:custGeom>
              <a:avLst/>
              <a:gdLst/>
              <a:ahLst/>
              <a:cxnLst/>
              <a:rect l="l" t="t" r="r" b="b"/>
              <a:pathLst>
                <a:path w="974" h="944" extrusionOk="0">
                  <a:moveTo>
                    <a:pt x="183" y="791"/>
                  </a:moveTo>
                  <a:cubicBezTo>
                    <a:pt x="335" y="943"/>
                    <a:pt x="609" y="943"/>
                    <a:pt x="761" y="791"/>
                  </a:cubicBezTo>
                  <a:cubicBezTo>
                    <a:pt x="761" y="761"/>
                    <a:pt x="761" y="761"/>
                    <a:pt x="761" y="761"/>
                  </a:cubicBezTo>
                  <a:cubicBezTo>
                    <a:pt x="791" y="761"/>
                    <a:pt x="791" y="761"/>
                    <a:pt x="791" y="730"/>
                  </a:cubicBezTo>
                  <a:cubicBezTo>
                    <a:pt x="943" y="578"/>
                    <a:pt x="973" y="335"/>
                    <a:pt x="791" y="153"/>
                  </a:cubicBezTo>
                  <a:cubicBezTo>
                    <a:pt x="639" y="1"/>
                    <a:pt x="365" y="1"/>
                    <a:pt x="214" y="153"/>
                  </a:cubicBezTo>
                  <a:cubicBezTo>
                    <a:pt x="214" y="153"/>
                    <a:pt x="214" y="183"/>
                    <a:pt x="214" y="183"/>
                  </a:cubicBezTo>
                  <a:cubicBezTo>
                    <a:pt x="183" y="183"/>
                    <a:pt x="183" y="183"/>
                    <a:pt x="183" y="183"/>
                  </a:cubicBezTo>
                  <a:cubicBezTo>
                    <a:pt x="31" y="366"/>
                    <a:pt x="1" y="609"/>
                    <a:pt x="18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3972225" y="4830900"/>
              <a:ext cx="23575" cy="23600"/>
            </a:xfrm>
            <a:custGeom>
              <a:avLst/>
              <a:gdLst/>
              <a:ahLst/>
              <a:cxnLst/>
              <a:rect l="l" t="t" r="r" b="b"/>
              <a:pathLst>
                <a:path w="943" h="944" extrusionOk="0">
                  <a:moveTo>
                    <a:pt x="152" y="791"/>
                  </a:moveTo>
                  <a:cubicBezTo>
                    <a:pt x="304" y="943"/>
                    <a:pt x="578" y="943"/>
                    <a:pt x="730" y="791"/>
                  </a:cubicBezTo>
                  <a:cubicBezTo>
                    <a:pt x="730" y="761"/>
                    <a:pt x="730" y="761"/>
                    <a:pt x="760" y="761"/>
                  </a:cubicBezTo>
                  <a:cubicBezTo>
                    <a:pt x="760" y="761"/>
                    <a:pt x="760" y="761"/>
                    <a:pt x="791" y="730"/>
                  </a:cubicBezTo>
                  <a:cubicBezTo>
                    <a:pt x="943" y="578"/>
                    <a:pt x="943" y="335"/>
                    <a:pt x="791" y="153"/>
                  </a:cubicBezTo>
                  <a:cubicBezTo>
                    <a:pt x="608" y="1"/>
                    <a:pt x="365" y="1"/>
                    <a:pt x="213" y="153"/>
                  </a:cubicBezTo>
                  <a:cubicBezTo>
                    <a:pt x="183" y="153"/>
                    <a:pt x="183" y="183"/>
                    <a:pt x="183" y="183"/>
                  </a:cubicBezTo>
                  <a:cubicBezTo>
                    <a:pt x="183" y="183"/>
                    <a:pt x="152" y="183"/>
                    <a:pt x="152" y="183"/>
                  </a:cubicBezTo>
                  <a:cubicBezTo>
                    <a:pt x="0" y="366"/>
                    <a:pt x="0" y="60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3969950" y="4984400"/>
              <a:ext cx="25850" cy="25875"/>
            </a:xfrm>
            <a:custGeom>
              <a:avLst/>
              <a:gdLst/>
              <a:ahLst/>
              <a:cxnLst/>
              <a:rect l="l" t="t" r="r" b="b"/>
              <a:pathLst>
                <a:path w="1034" h="1035" extrusionOk="0">
                  <a:moveTo>
                    <a:pt x="183" y="852"/>
                  </a:moveTo>
                  <a:cubicBezTo>
                    <a:pt x="365" y="1034"/>
                    <a:pt x="639" y="1034"/>
                    <a:pt x="821" y="852"/>
                  </a:cubicBezTo>
                  <a:cubicBezTo>
                    <a:pt x="821" y="852"/>
                    <a:pt x="821" y="852"/>
                    <a:pt x="821" y="821"/>
                  </a:cubicBezTo>
                  <a:cubicBezTo>
                    <a:pt x="851" y="821"/>
                    <a:pt x="851" y="821"/>
                    <a:pt x="851" y="821"/>
                  </a:cubicBezTo>
                  <a:cubicBezTo>
                    <a:pt x="1034" y="639"/>
                    <a:pt x="1034" y="365"/>
                    <a:pt x="851" y="183"/>
                  </a:cubicBezTo>
                  <a:cubicBezTo>
                    <a:pt x="699" y="1"/>
                    <a:pt x="395" y="1"/>
                    <a:pt x="213" y="183"/>
                  </a:cubicBezTo>
                  <a:cubicBezTo>
                    <a:pt x="213" y="183"/>
                    <a:pt x="213" y="183"/>
                    <a:pt x="213" y="183"/>
                  </a:cubicBezTo>
                  <a:cubicBezTo>
                    <a:pt x="213" y="213"/>
                    <a:pt x="183" y="213"/>
                    <a:pt x="183" y="213"/>
                  </a:cubicBezTo>
                  <a:cubicBezTo>
                    <a:pt x="0" y="396"/>
                    <a:pt x="0"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4047450" y="4907650"/>
              <a:ext cx="26625" cy="25875"/>
            </a:xfrm>
            <a:custGeom>
              <a:avLst/>
              <a:gdLst/>
              <a:ahLst/>
              <a:cxnLst/>
              <a:rect l="l" t="t" r="r" b="b"/>
              <a:pathLst>
                <a:path w="1065" h="1035" extrusionOk="0">
                  <a:moveTo>
                    <a:pt x="183" y="852"/>
                  </a:moveTo>
                  <a:cubicBezTo>
                    <a:pt x="365" y="1034"/>
                    <a:pt x="639" y="1034"/>
                    <a:pt x="821" y="852"/>
                  </a:cubicBezTo>
                  <a:cubicBezTo>
                    <a:pt x="852" y="852"/>
                    <a:pt x="852" y="852"/>
                    <a:pt x="852" y="821"/>
                  </a:cubicBezTo>
                  <a:cubicBezTo>
                    <a:pt x="852" y="821"/>
                    <a:pt x="852" y="821"/>
                    <a:pt x="882" y="821"/>
                  </a:cubicBezTo>
                  <a:cubicBezTo>
                    <a:pt x="1065" y="639"/>
                    <a:pt x="1065" y="366"/>
                    <a:pt x="882" y="183"/>
                  </a:cubicBezTo>
                  <a:cubicBezTo>
                    <a:pt x="700" y="1"/>
                    <a:pt x="426" y="1"/>
                    <a:pt x="244" y="183"/>
                  </a:cubicBezTo>
                  <a:cubicBezTo>
                    <a:pt x="244" y="183"/>
                    <a:pt x="213" y="183"/>
                    <a:pt x="213" y="183"/>
                  </a:cubicBezTo>
                  <a:cubicBezTo>
                    <a:pt x="213" y="214"/>
                    <a:pt x="213" y="214"/>
                    <a:pt x="183" y="214"/>
                  </a:cubicBezTo>
                  <a:cubicBezTo>
                    <a:pt x="31" y="396"/>
                    <a:pt x="1"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4045925" y="5061150"/>
              <a:ext cx="28150" cy="28150"/>
            </a:xfrm>
            <a:custGeom>
              <a:avLst/>
              <a:gdLst/>
              <a:ahLst/>
              <a:cxnLst/>
              <a:rect l="l" t="t" r="r" b="b"/>
              <a:pathLst>
                <a:path w="1126" h="1126" extrusionOk="0">
                  <a:moveTo>
                    <a:pt x="183" y="913"/>
                  </a:moveTo>
                  <a:cubicBezTo>
                    <a:pt x="366" y="1125"/>
                    <a:pt x="700" y="1125"/>
                    <a:pt x="882" y="943"/>
                  </a:cubicBezTo>
                  <a:cubicBezTo>
                    <a:pt x="882" y="913"/>
                    <a:pt x="882" y="913"/>
                    <a:pt x="913" y="913"/>
                  </a:cubicBezTo>
                  <a:cubicBezTo>
                    <a:pt x="913" y="913"/>
                    <a:pt x="913" y="882"/>
                    <a:pt x="913" y="882"/>
                  </a:cubicBezTo>
                  <a:cubicBezTo>
                    <a:pt x="1126" y="700"/>
                    <a:pt x="1126" y="396"/>
                    <a:pt x="943" y="183"/>
                  </a:cubicBezTo>
                  <a:cubicBezTo>
                    <a:pt x="730" y="1"/>
                    <a:pt x="426" y="1"/>
                    <a:pt x="244" y="183"/>
                  </a:cubicBezTo>
                  <a:cubicBezTo>
                    <a:pt x="214" y="183"/>
                    <a:pt x="214" y="213"/>
                    <a:pt x="214" y="213"/>
                  </a:cubicBezTo>
                  <a:cubicBezTo>
                    <a:pt x="214" y="213"/>
                    <a:pt x="183" y="213"/>
                    <a:pt x="183" y="213"/>
                  </a:cubicBezTo>
                  <a:cubicBezTo>
                    <a:pt x="1" y="426"/>
                    <a:pt x="1" y="730"/>
                    <a:pt x="18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4123450" y="4984400"/>
              <a:ext cx="28125" cy="28150"/>
            </a:xfrm>
            <a:custGeom>
              <a:avLst/>
              <a:gdLst/>
              <a:ahLst/>
              <a:cxnLst/>
              <a:rect l="l" t="t" r="r" b="b"/>
              <a:pathLst>
                <a:path w="1125" h="1126" extrusionOk="0">
                  <a:moveTo>
                    <a:pt x="183" y="943"/>
                  </a:moveTo>
                  <a:cubicBezTo>
                    <a:pt x="395" y="1125"/>
                    <a:pt x="699" y="1125"/>
                    <a:pt x="882" y="943"/>
                  </a:cubicBezTo>
                  <a:cubicBezTo>
                    <a:pt x="912" y="913"/>
                    <a:pt x="912" y="913"/>
                    <a:pt x="912" y="913"/>
                  </a:cubicBezTo>
                  <a:cubicBezTo>
                    <a:pt x="912" y="913"/>
                    <a:pt x="943" y="882"/>
                    <a:pt x="943" y="882"/>
                  </a:cubicBezTo>
                  <a:cubicBezTo>
                    <a:pt x="1125" y="700"/>
                    <a:pt x="1125" y="396"/>
                    <a:pt x="943" y="183"/>
                  </a:cubicBezTo>
                  <a:cubicBezTo>
                    <a:pt x="760" y="1"/>
                    <a:pt x="426" y="1"/>
                    <a:pt x="243" y="183"/>
                  </a:cubicBezTo>
                  <a:cubicBezTo>
                    <a:pt x="243" y="183"/>
                    <a:pt x="243" y="213"/>
                    <a:pt x="213" y="213"/>
                  </a:cubicBezTo>
                  <a:cubicBezTo>
                    <a:pt x="213" y="213"/>
                    <a:pt x="213" y="213"/>
                    <a:pt x="213" y="213"/>
                  </a:cubicBezTo>
                  <a:cubicBezTo>
                    <a:pt x="0" y="426"/>
                    <a:pt x="0" y="73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4199425" y="5061150"/>
              <a:ext cx="30425" cy="30425"/>
            </a:xfrm>
            <a:custGeom>
              <a:avLst/>
              <a:gdLst/>
              <a:ahLst/>
              <a:cxnLst/>
              <a:rect l="l" t="t" r="r" b="b"/>
              <a:pathLst>
                <a:path w="1217" h="1217" extrusionOk="0">
                  <a:moveTo>
                    <a:pt x="214" y="1004"/>
                  </a:moveTo>
                  <a:cubicBezTo>
                    <a:pt x="396" y="1216"/>
                    <a:pt x="761" y="1216"/>
                    <a:pt x="973" y="1004"/>
                  </a:cubicBezTo>
                  <a:cubicBezTo>
                    <a:pt x="973" y="1004"/>
                    <a:pt x="973" y="1004"/>
                    <a:pt x="973" y="973"/>
                  </a:cubicBezTo>
                  <a:cubicBezTo>
                    <a:pt x="973" y="973"/>
                    <a:pt x="1004" y="973"/>
                    <a:pt x="1004" y="973"/>
                  </a:cubicBezTo>
                  <a:cubicBezTo>
                    <a:pt x="1217" y="761"/>
                    <a:pt x="1217" y="426"/>
                    <a:pt x="1004" y="213"/>
                  </a:cubicBezTo>
                  <a:cubicBezTo>
                    <a:pt x="791" y="1"/>
                    <a:pt x="457" y="1"/>
                    <a:pt x="244" y="213"/>
                  </a:cubicBezTo>
                  <a:cubicBezTo>
                    <a:pt x="244" y="213"/>
                    <a:pt x="244" y="213"/>
                    <a:pt x="244" y="213"/>
                  </a:cubicBezTo>
                  <a:cubicBezTo>
                    <a:pt x="214" y="244"/>
                    <a:pt x="214" y="244"/>
                    <a:pt x="214" y="244"/>
                  </a:cubicBezTo>
                  <a:cubicBezTo>
                    <a:pt x="1" y="457"/>
                    <a:pt x="1" y="791"/>
                    <a:pt x="214"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4121175" y="5137900"/>
              <a:ext cx="31175" cy="30425"/>
            </a:xfrm>
            <a:custGeom>
              <a:avLst/>
              <a:gdLst/>
              <a:ahLst/>
              <a:cxnLst/>
              <a:rect l="l" t="t" r="r" b="b"/>
              <a:pathLst>
                <a:path w="1247" h="1217" extrusionOk="0">
                  <a:moveTo>
                    <a:pt x="213" y="1004"/>
                  </a:moveTo>
                  <a:cubicBezTo>
                    <a:pt x="426" y="1216"/>
                    <a:pt x="760" y="1216"/>
                    <a:pt x="973" y="1004"/>
                  </a:cubicBezTo>
                  <a:cubicBezTo>
                    <a:pt x="1003" y="1004"/>
                    <a:pt x="1003" y="1004"/>
                    <a:pt x="1003" y="973"/>
                  </a:cubicBezTo>
                  <a:cubicBezTo>
                    <a:pt x="1003" y="973"/>
                    <a:pt x="1003" y="973"/>
                    <a:pt x="1034" y="973"/>
                  </a:cubicBezTo>
                  <a:cubicBezTo>
                    <a:pt x="1246" y="761"/>
                    <a:pt x="1246" y="426"/>
                    <a:pt x="1034" y="213"/>
                  </a:cubicBezTo>
                  <a:cubicBezTo>
                    <a:pt x="821" y="1"/>
                    <a:pt x="486" y="1"/>
                    <a:pt x="274" y="213"/>
                  </a:cubicBezTo>
                  <a:cubicBezTo>
                    <a:pt x="274" y="213"/>
                    <a:pt x="243" y="213"/>
                    <a:pt x="243" y="213"/>
                  </a:cubicBezTo>
                  <a:cubicBezTo>
                    <a:pt x="243" y="244"/>
                    <a:pt x="243" y="244"/>
                    <a:pt x="213" y="244"/>
                  </a:cubicBezTo>
                  <a:cubicBezTo>
                    <a:pt x="0" y="457"/>
                    <a:pt x="30" y="791"/>
                    <a:pt x="21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4197150" y="5214650"/>
              <a:ext cx="32700" cy="32700"/>
            </a:xfrm>
            <a:custGeom>
              <a:avLst/>
              <a:gdLst/>
              <a:ahLst/>
              <a:cxnLst/>
              <a:rect l="l" t="t" r="r" b="b"/>
              <a:pathLst>
                <a:path w="1308" h="1308" extrusionOk="0">
                  <a:moveTo>
                    <a:pt x="213" y="1095"/>
                  </a:moveTo>
                  <a:cubicBezTo>
                    <a:pt x="457" y="1308"/>
                    <a:pt x="821" y="1308"/>
                    <a:pt x="1034" y="1095"/>
                  </a:cubicBezTo>
                  <a:cubicBezTo>
                    <a:pt x="1064" y="1064"/>
                    <a:pt x="1064" y="1064"/>
                    <a:pt x="1064" y="1064"/>
                  </a:cubicBezTo>
                  <a:cubicBezTo>
                    <a:pt x="1064" y="1064"/>
                    <a:pt x="1095" y="1064"/>
                    <a:pt x="1095" y="1034"/>
                  </a:cubicBezTo>
                  <a:cubicBezTo>
                    <a:pt x="1308" y="821"/>
                    <a:pt x="1308" y="457"/>
                    <a:pt x="1095" y="213"/>
                  </a:cubicBezTo>
                  <a:cubicBezTo>
                    <a:pt x="882" y="1"/>
                    <a:pt x="517" y="1"/>
                    <a:pt x="274" y="213"/>
                  </a:cubicBezTo>
                  <a:cubicBezTo>
                    <a:pt x="274" y="244"/>
                    <a:pt x="274" y="244"/>
                    <a:pt x="274" y="244"/>
                  </a:cubicBezTo>
                  <a:cubicBezTo>
                    <a:pt x="244" y="244"/>
                    <a:pt x="244" y="244"/>
                    <a:pt x="244" y="274"/>
                  </a:cubicBezTo>
                  <a:cubicBezTo>
                    <a:pt x="1" y="487"/>
                    <a:pt x="1" y="852"/>
                    <a:pt x="213"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4274650" y="5137900"/>
              <a:ext cx="33475" cy="32700"/>
            </a:xfrm>
            <a:custGeom>
              <a:avLst/>
              <a:gdLst/>
              <a:ahLst/>
              <a:cxnLst/>
              <a:rect l="l" t="t" r="r" b="b"/>
              <a:pathLst>
                <a:path w="1339" h="1308" extrusionOk="0">
                  <a:moveTo>
                    <a:pt x="244" y="1095"/>
                  </a:moveTo>
                  <a:cubicBezTo>
                    <a:pt x="457" y="1308"/>
                    <a:pt x="822" y="1308"/>
                    <a:pt x="1065" y="1095"/>
                  </a:cubicBezTo>
                  <a:cubicBezTo>
                    <a:pt x="1065" y="1064"/>
                    <a:pt x="1065" y="1064"/>
                    <a:pt x="1065" y="1064"/>
                  </a:cubicBezTo>
                  <a:cubicBezTo>
                    <a:pt x="1095" y="1064"/>
                    <a:pt x="1095" y="1064"/>
                    <a:pt x="1095" y="1034"/>
                  </a:cubicBezTo>
                  <a:cubicBezTo>
                    <a:pt x="1338" y="821"/>
                    <a:pt x="1338" y="457"/>
                    <a:pt x="1095" y="213"/>
                  </a:cubicBezTo>
                  <a:cubicBezTo>
                    <a:pt x="882" y="1"/>
                    <a:pt x="518" y="1"/>
                    <a:pt x="305" y="213"/>
                  </a:cubicBezTo>
                  <a:cubicBezTo>
                    <a:pt x="275" y="244"/>
                    <a:pt x="275" y="244"/>
                    <a:pt x="275" y="244"/>
                  </a:cubicBezTo>
                  <a:cubicBezTo>
                    <a:pt x="275" y="244"/>
                    <a:pt x="244" y="244"/>
                    <a:pt x="244" y="274"/>
                  </a:cubicBezTo>
                  <a:cubicBezTo>
                    <a:pt x="31" y="487"/>
                    <a:pt x="1" y="852"/>
                    <a:pt x="24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4350650" y="5214650"/>
              <a:ext cx="34975" cy="34975"/>
            </a:xfrm>
            <a:custGeom>
              <a:avLst/>
              <a:gdLst/>
              <a:ahLst/>
              <a:cxnLst/>
              <a:rect l="l" t="t" r="r" b="b"/>
              <a:pathLst>
                <a:path w="1399" h="1399" extrusionOk="0">
                  <a:moveTo>
                    <a:pt x="244" y="1156"/>
                  </a:moveTo>
                  <a:cubicBezTo>
                    <a:pt x="487" y="1399"/>
                    <a:pt x="882" y="1399"/>
                    <a:pt x="1125" y="1156"/>
                  </a:cubicBezTo>
                  <a:cubicBezTo>
                    <a:pt x="1125" y="1156"/>
                    <a:pt x="1125" y="1156"/>
                    <a:pt x="1156" y="1125"/>
                  </a:cubicBezTo>
                  <a:cubicBezTo>
                    <a:pt x="1156" y="1125"/>
                    <a:pt x="1156" y="1125"/>
                    <a:pt x="1156" y="1125"/>
                  </a:cubicBezTo>
                  <a:cubicBezTo>
                    <a:pt x="1399" y="882"/>
                    <a:pt x="1399" y="487"/>
                    <a:pt x="1156" y="244"/>
                  </a:cubicBezTo>
                  <a:cubicBezTo>
                    <a:pt x="912" y="1"/>
                    <a:pt x="548" y="1"/>
                    <a:pt x="305" y="244"/>
                  </a:cubicBezTo>
                  <a:cubicBezTo>
                    <a:pt x="274" y="244"/>
                    <a:pt x="274" y="244"/>
                    <a:pt x="274" y="244"/>
                  </a:cubicBezTo>
                  <a:cubicBezTo>
                    <a:pt x="274" y="274"/>
                    <a:pt x="244" y="274"/>
                    <a:pt x="244" y="274"/>
                  </a:cubicBezTo>
                  <a:cubicBezTo>
                    <a:pt x="1" y="517"/>
                    <a:pt x="1" y="912"/>
                    <a:pt x="244"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3595325" y="4217675"/>
              <a:ext cx="8375" cy="8375"/>
            </a:xfrm>
            <a:custGeom>
              <a:avLst/>
              <a:gdLst/>
              <a:ahLst/>
              <a:cxnLst/>
              <a:rect l="l" t="t" r="r" b="b"/>
              <a:pathLst>
                <a:path w="335" h="335" extrusionOk="0">
                  <a:moveTo>
                    <a:pt x="61" y="305"/>
                  </a:moveTo>
                  <a:cubicBezTo>
                    <a:pt x="122" y="335"/>
                    <a:pt x="183" y="335"/>
                    <a:pt x="243" y="305"/>
                  </a:cubicBezTo>
                  <a:cubicBezTo>
                    <a:pt x="243" y="274"/>
                    <a:pt x="243" y="274"/>
                    <a:pt x="243" y="274"/>
                  </a:cubicBezTo>
                  <a:cubicBezTo>
                    <a:pt x="274" y="244"/>
                    <a:pt x="274" y="244"/>
                    <a:pt x="274" y="244"/>
                  </a:cubicBezTo>
                  <a:cubicBezTo>
                    <a:pt x="335" y="213"/>
                    <a:pt x="335" y="122"/>
                    <a:pt x="274" y="61"/>
                  </a:cubicBezTo>
                  <a:cubicBezTo>
                    <a:pt x="243" y="1"/>
                    <a:pt x="152" y="1"/>
                    <a:pt x="91" y="61"/>
                  </a:cubicBezTo>
                  <a:cubicBezTo>
                    <a:pt x="91" y="61"/>
                    <a:pt x="91" y="92"/>
                    <a:pt x="91" y="92"/>
                  </a:cubicBezTo>
                  <a:cubicBezTo>
                    <a:pt x="91" y="92"/>
                    <a:pt x="61" y="92"/>
                    <a:pt x="61" y="92"/>
                  </a:cubicBezTo>
                  <a:cubicBezTo>
                    <a:pt x="0" y="153"/>
                    <a:pt x="0"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3517800" y="4294425"/>
              <a:ext cx="8400" cy="8375"/>
            </a:xfrm>
            <a:custGeom>
              <a:avLst/>
              <a:gdLst/>
              <a:ahLst/>
              <a:cxnLst/>
              <a:rect l="l" t="t" r="r" b="b"/>
              <a:pathLst>
                <a:path w="336" h="335" extrusionOk="0">
                  <a:moveTo>
                    <a:pt x="62" y="304"/>
                  </a:moveTo>
                  <a:cubicBezTo>
                    <a:pt x="92" y="335"/>
                    <a:pt x="183" y="335"/>
                    <a:pt x="244" y="304"/>
                  </a:cubicBezTo>
                  <a:cubicBezTo>
                    <a:pt x="244" y="274"/>
                    <a:pt x="244" y="274"/>
                    <a:pt x="244" y="274"/>
                  </a:cubicBezTo>
                  <a:cubicBezTo>
                    <a:pt x="244" y="244"/>
                    <a:pt x="274" y="244"/>
                    <a:pt x="274" y="244"/>
                  </a:cubicBezTo>
                  <a:cubicBezTo>
                    <a:pt x="335" y="213"/>
                    <a:pt x="335" y="122"/>
                    <a:pt x="274" y="61"/>
                  </a:cubicBezTo>
                  <a:cubicBezTo>
                    <a:pt x="214" y="1"/>
                    <a:pt x="153" y="1"/>
                    <a:pt x="92" y="61"/>
                  </a:cubicBezTo>
                  <a:cubicBezTo>
                    <a:pt x="92" y="61"/>
                    <a:pt x="92" y="92"/>
                    <a:pt x="92" y="92"/>
                  </a:cubicBezTo>
                  <a:cubicBezTo>
                    <a:pt x="62" y="92"/>
                    <a:pt x="62" y="92"/>
                    <a:pt x="62" y="92"/>
                  </a:cubicBezTo>
                  <a:cubicBezTo>
                    <a:pt x="1" y="153"/>
                    <a:pt x="1" y="244"/>
                    <a:pt x="62"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3671300" y="4294425"/>
              <a:ext cx="10675" cy="10675"/>
            </a:xfrm>
            <a:custGeom>
              <a:avLst/>
              <a:gdLst/>
              <a:ahLst/>
              <a:cxnLst/>
              <a:rect l="l" t="t" r="r" b="b"/>
              <a:pathLst>
                <a:path w="427" h="427" extrusionOk="0">
                  <a:moveTo>
                    <a:pt x="62" y="365"/>
                  </a:moveTo>
                  <a:cubicBezTo>
                    <a:pt x="122" y="426"/>
                    <a:pt x="244" y="426"/>
                    <a:pt x="305" y="365"/>
                  </a:cubicBezTo>
                  <a:cubicBezTo>
                    <a:pt x="305" y="365"/>
                    <a:pt x="305" y="335"/>
                    <a:pt x="305" y="335"/>
                  </a:cubicBezTo>
                  <a:cubicBezTo>
                    <a:pt x="335" y="335"/>
                    <a:pt x="335" y="335"/>
                    <a:pt x="335" y="335"/>
                  </a:cubicBezTo>
                  <a:cubicBezTo>
                    <a:pt x="426" y="244"/>
                    <a:pt x="426" y="153"/>
                    <a:pt x="366" y="92"/>
                  </a:cubicBezTo>
                  <a:cubicBezTo>
                    <a:pt x="274" y="1"/>
                    <a:pt x="183" y="1"/>
                    <a:pt x="92" y="92"/>
                  </a:cubicBezTo>
                  <a:cubicBezTo>
                    <a:pt x="92" y="92"/>
                    <a:pt x="92" y="92"/>
                    <a:pt x="92" y="122"/>
                  </a:cubicBezTo>
                  <a:cubicBezTo>
                    <a:pt x="92" y="122"/>
                    <a:pt x="62" y="122"/>
                    <a:pt x="62" y="122"/>
                  </a:cubicBezTo>
                  <a:cubicBezTo>
                    <a:pt x="1" y="183"/>
                    <a:pt x="1" y="304"/>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3593050" y="4371175"/>
              <a:ext cx="10650" cy="10675"/>
            </a:xfrm>
            <a:custGeom>
              <a:avLst/>
              <a:gdLst/>
              <a:ahLst/>
              <a:cxnLst/>
              <a:rect l="l" t="t" r="r" b="b"/>
              <a:pathLst>
                <a:path w="426" h="427" extrusionOk="0">
                  <a:moveTo>
                    <a:pt x="91" y="365"/>
                  </a:moveTo>
                  <a:cubicBezTo>
                    <a:pt x="152" y="426"/>
                    <a:pt x="274" y="426"/>
                    <a:pt x="334" y="365"/>
                  </a:cubicBezTo>
                  <a:cubicBezTo>
                    <a:pt x="334" y="365"/>
                    <a:pt x="334" y="335"/>
                    <a:pt x="334" y="335"/>
                  </a:cubicBezTo>
                  <a:cubicBezTo>
                    <a:pt x="334" y="335"/>
                    <a:pt x="365" y="335"/>
                    <a:pt x="365" y="335"/>
                  </a:cubicBezTo>
                  <a:cubicBezTo>
                    <a:pt x="426" y="244"/>
                    <a:pt x="426" y="152"/>
                    <a:pt x="365" y="92"/>
                  </a:cubicBezTo>
                  <a:cubicBezTo>
                    <a:pt x="304" y="0"/>
                    <a:pt x="182" y="0"/>
                    <a:pt x="122" y="92"/>
                  </a:cubicBezTo>
                  <a:cubicBezTo>
                    <a:pt x="122" y="92"/>
                    <a:pt x="122" y="92"/>
                    <a:pt x="122" y="122"/>
                  </a:cubicBezTo>
                  <a:cubicBezTo>
                    <a:pt x="91" y="122"/>
                    <a:pt x="91" y="122"/>
                    <a:pt x="91" y="122"/>
                  </a:cubicBezTo>
                  <a:cubicBezTo>
                    <a:pt x="30" y="183"/>
                    <a:pt x="0" y="304"/>
                    <a:pt x="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3669025" y="4447925"/>
              <a:ext cx="12950" cy="12950"/>
            </a:xfrm>
            <a:custGeom>
              <a:avLst/>
              <a:gdLst/>
              <a:ahLst/>
              <a:cxnLst/>
              <a:rect l="l" t="t" r="r" b="b"/>
              <a:pathLst>
                <a:path w="518" h="518" extrusionOk="0">
                  <a:moveTo>
                    <a:pt x="92" y="456"/>
                  </a:moveTo>
                  <a:cubicBezTo>
                    <a:pt x="183" y="517"/>
                    <a:pt x="305" y="517"/>
                    <a:pt x="396" y="456"/>
                  </a:cubicBezTo>
                  <a:cubicBezTo>
                    <a:pt x="396" y="426"/>
                    <a:pt x="396" y="426"/>
                    <a:pt x="426" y="426"/>
                  </a:cubicBezTo>
                  <a:cubicBezTo>
                    <a:pt x="426" y="426"/>
                    <a:pt x="426" y="426"/>
                    <a:pt x="426" y="396"/>
                  </a:cubicBezTo>
                  <a:cubicBezTo>
                    <a:pt x="517" y="335"/>
                    <a:pt x="517" y="183"/>
                    <a:pt x="426" y="92"/>
                  </a:cubicBezTo>
                  <a:cubicBezTo>
                    <a:pt x="365" y="31"/>
                    <a:pt x="213" y="0"/>
                    <a:pt x="122" y="92"/>
                  </a:cubicBezTo>
                  <a:cubicBezTo>
                    <a:pt x="122" y="92"/>
                    <a:pt x="122" y="122"/>
                    <a:pt x="122" y="122"/>
                  </a:cubicBezTo>
                  <a:cubicBezTo>
                    <a:pt x="92" y="122"/>
                    <a:pt x="92" y="122"/>
                    <a:pt x="92" y="15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3746525" y="4371175"/>
              <a:ext cx="13725" cy="13700"/>
            </a:xfrm>
            <a:custGeom>
              <a:avLst/>
              <a:gdLst/>
              <a:ahLst/>
              <a:cxnLst/>
              <a:rect l="l" t="t" r="r" b="b"/>
              <a:pathLst>
                <a:path w="549" h="548" extrusionOk="0">
                  <a:moveTo>
                    <a:pt x="92" y="456"/>
                  </a:moveTo>
                  <a:cubicBezTo>
                    <a:pt x="183" y="517"/>
                    <a:pt x="305" y="548"/>
                    <a:pt x="396" y="456"/>
                  </a:cubicBezTo>
                  <a:cubicBezTo>
                    <a:pt x="427" y="426"/>
                    <a:pt x="427" y="426"/>
                    <a:pt x="427" y="426"/>
                  </a:cubicBezTo>
                  <a:cubicBezTo>
                    <a:pt x="427" y="426"/>
                    <a:pt x="427" y="426"/>
                    <a:pt x="457" y="396"/>
                  </a:cubicBezTo>
                  <a:cubicBezTo>
                    <a:pt x="548" y="304"/>
                    <a:pt x="548" y="183"/>
                    <a:pt x="457" y="92"/>
                  </a:cubicBezTo>
                  <a:cubicBezTo>
                    <a:pt x="366" y="31"/>
                    <a:pt x="214" y="0"/>
                    <a:pt x="153" y="92"/>
                  </a:cubicBezTo>
                  <a:cubicBezTo>
                    <a:pt x="123" y="92"/>
                    <a:pt x="123" y="122"/>
                    <a:pt x="123" y="122"/>
                  </a:cubicBezTo>
                  <a:cubicBezTo>
                    <a:pt x="123" y="122"/>
                    <a:pt x="123"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3822525" y="4447925"/>
              <a:ext cx="15225" cy="15975"/>
            </a:xfrm>
            <a:custGeom>
              <a:avLst/>
              <a:gdLst/>
              <a:ahLst/>
              <a:cxnLst/>
              <a:rect l="l" t="t" r="r" b="b"/>
              <a:pathLst>
                <a:path w="609" h="639" extrusionOk="0">
                  <a:moveTo>
                    <a:pt x="92" y="517"/>
                  </a:moveTo>
                  <a:cubicBezTo>
                    <a:pt x="213" y="639"/>
                    <a:pt x="365" y="608"/>
                    <a:pt x="456" y="517"/>
                  </a:cubicBezTo>
                  <a:cubicBezTo>
                    <a:pt x="487" y="517"/>
                    <a:pt x="487" y="517"/>
                    <a:pt x="487" y="487"/>
                  </a:cubicBezTo>
                  <a:cubicBezTo>
                    <a:pt x="487" y="487"/>
                    <a:pt x="517" y="487"/>
                    <a:pt x="517" y="487"/>
                  </a:cubicBezTo>
                  <a:cubicBezTo>
                    <a:pt x="608" y="365"/>
                    <a:pt x="608" y="213"/>
                    <a:pt x="517" y="122"/>
                  </a:cubicBezTo>
                  <a:cubicBezTo>
                    <a:pt x="426" y="0"/>
                    <a:pt x="244" y="0"/>
                    <a:pt x="153" y="122"/>
                  </a:cubicBezTo>
                  <a:cubicBezTo>
                    <a:pt x="153" y="122"/>
                    <a:pt x="153" y="122"/>
                    <a:pt x="122" y="122"/>
                  </a:cubicBezTo>
                  <a:cubicBezTo>
                    <a:pt x="122" y="152"/>
                    <a:pt x="122" y="152"/>
                    <a:pt x="92" y="152"/>
                  </a:cubicBezTo>
                  <a:cubicBezTo>
                    <a:pt x="1" y="244"/>
                    <a:pt x="1" y="42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3745025" y="4524675"/>
              <a:ext cx="15225" cy="15225"/>
            </a:xfrm>
            <a:custGeom>
              <a:avLst/>
              <a:gdLst/>
              <a:ahLst/>
              <a:cxnLst/>
              <a:rect l="l" t="t" r="r" b="b"/>
              <a:pathLst>
                <a:path w="609" h="609" extrusionOk="0">
                  <a:moveTo>
                    <a:pt x="91" y="517"/>
                  </a:moveTo>
                  <a:cubicBezTo>
                    <a:pt x="213" y="608"/>
                    <a:pt x="365" y="608"/>
                    <a:pt x="456" y="517"/>
                  </a:cubicBezTo>
                  <a:cubicBezTo>
                    <a:pt x="456" y="517"/>
                    <a:pt x="456" y="517"/>
                    <a:pt x="487" y="487"/>
                  </a:cubicBezTo>
                  <a:cubicBezTo>
                    <a:pt x="487" y="487"/>
                    <a:pt x="487" y="487"/>
                    <a:pt x="487" y="487"/>
                  </a:cubicBezTo>
                  <a:cubicBezTo>
                    <a:pt x="608" y="365"/>
                    <a:pt x="608" y="213"/>
                    <a:pt x="517" y="122"/>
                  </a:cubicBezTo>
                  <a:cubicBezTo>
                    <a:pt x="395" y="31"/>
                    <a:pt x="243" y="0"/>
                    <a:pt x="152" y="122"/>
                  </a:cubicBezTo>
                  <a:cubicBezTo>
                    <a:pt x="122" y="122"/>
                    <a:pt x="122" y="122"/>
                    <a:pt x="122" y="122"/>
                  </a:cubicBezTo>
                  <a:cubicBezTo>
                    <a:pt x="122" y="152"/>
                    <a:pt x="91" y="152"/>
                    <a:pt x="91" y="152"/>
                  </a:cubicBezTo>
                  <a:cubicBezTo>
                    <a:pt x="0" y="244"/>
                    <a:pt x="0" y="426"/>
                    <a:pt x="9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3820250" y="4601425"/>
              <a:ext cx="18250" cy="18250"/>
            </a:xfrm>
            <a:custGeom>
              <a:avLst/>
              <a:gdLst/>
              <a:ahLst/>
              <a:cxnLst/>
              <a:rect l="l" t="t" r="r" b="b"/>
              <a:pathLst>
                <a:path w="730" h="730" extrusionOk="0">
                  <a:moveTo>
                    <a:pt x="122" y="608"/>
                  </a:moveTo>
                  <a:cubicBezTo>
                    <a:pt x="244" y="730"/>
                    <a:pt x="426" y="730"/>
                    <a:pt x="547" y="608"/>
                  </a:cubicBezTo>
                  <a:cubicBezTo>
                    <a:pt x="578" y="578"/>
                    <a:pt x="578" y="578"/>
                    <a:pt x="578" y="578"/>
                  </a:cubicBezTo>
                  <a:cubicBezTo>
                    <a:pt x="578" y="578"/>
                    <a:pt x="578" y="578"/>
                    <a:pt x="608" y="547"/>
                  </a:cubicBezTo>
                  <a:cubicBezTo>
                    <a:pt x="730" y="426"/>
                    <a:pt x="730" y="244"/>
                    <a:pt x="608" y="122"/>
                  </a:cubicBezTo>
                  <a:cubicBezTo>
                    <a:pt x="487" y="0"/>
                    <a:pt x="304" y="0"/>
                    <a:pt x="183" y="122"/>
                  </a:cubicBezTo>
                  <a:cubicBezTo>
                    <a:pt x="152" y="122"/>
                    <a:pt x="152" y="152"/>
                    <a:pt x="152" y="152"/>
                  </a:cubicBezTo>
                  <a:cubicBezTo>
                    <a:pt x="152" y="152"/>
                    <a:pt x="152" y="152"/>
                    <a:pt x="122" y="183"/>
                  </a:cubicBezTo>
                  <a:cubicBezTo>
                    <a:pt x="0" y="27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3898525" y="4524675"/>
              <a:ext cx="17500" cy="18250"/>
            </a:xfrm>
            <a:custGeom>
              <a:avLst/>
              <a:gdLst/>
              <a:ahLst/>
              <a:cxnLst/>
              <a:rect l="l" t="t" r="r" b="b"/>
              <a:pathLst>
                <a:path w="700" h="730" extrusionOk="0">
                  <a:moveTo>
                    <a:pt x="122" y="608"/>
                  </a:moveTo>
                  <a:cubicBezTo>
                    <a:pt x="213" y="730"/>
                    <a:pt x="426" y="730"/>
                    <a:pt x="547" y="608"/>
                  </a:cubicBezTo>
                  <a:cubicBezTo>
                    <a:pt x="547" y="578"/>
                    <a:pt x="547" y="578"/>
                    <a:pt x="547" y="578"/>
                  </a:cubicBezTo>
                  <a:cubicBezTo>
                    <a:pt x="578" y="578"/>
                    <a:pt x="578" y="578"/>
                    <a:pt x="578" y="548"/>
                  </a:cubicBezTo>
                  <a:cubicBezTo>
                    <a:pt x="699" y="426"/>
                    <a:pt x="699" y="244"/>
                    <a:pt x="578" y="122"/>
                  </a:cubicBezTo>
                  <a:cubicBezTo>
                    <a:pt x="456" y="0"/>
                    <a:pt x="274" y="0"/>
                    <a:pt x="152" y="122"/>
                  </a:cubicBezTo>
                  <a:cubicBezTo>
                    <a:pt x="152" y="122"/>
                    <a:pt x="152" y="152"/>
                    <a:pt x="152" y="152"/>
                  </a:cubicBezTo>
                  <a:cubicBezTo>
                    <a:pt x="122" y="152"/>
                    <a:pt x="122" y="152"/>
                    <a:pt x="122" y="183"/>
                  </a:cubicBezTo>
                  <a:cubicBezTo>
                    <a:pt x="0" y="27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3896225" y="4678175"/>
              <a:ext cx="19800" cy="20525"/>
            </a:xfrm>
            <a:custGeom>
              <a:avLst/>
              <a:gdLst/>
              <a:ahLst/>
              <a:cxnLst/>
              <a:rect l="l" t="t" r="r" b="b"/>
              <a:pathLst>
                <a:path w="792" h="821" extrusionOk="0">
                  <a:moveTo>
                    <a:pt x="123" y="669"/>
                  </a:moveTo>
                  <a:cubicBezTo>
                    <a:pt x="274" y="821"/>
                    <a:pt x="487" y="821"/>
                    <a:pt x="609" y="669"/>
                  </a:cubicBezTo>
                  <a:cubicBezTo>
                    <a:pt x="639" y="669"/>
                    <a:pt x="639" y="669"/>
                    <a:pt x="639" y="639"/>
                  </a:cubicBezTo>
                  <a:cubicBezTo>
                    <a:pt x="639" y="639"/>
                    <a:pt x="670" y="639"/>
                    <a:pt x="670" y="639"/>
                  </a:cubicBezTo>
                  <a:cubicBezTo>
                    <a:pt x="791" y="487"/>
                    <a:pt x="791" y="274"/>
                    <a:pt x="670" y="152"/>
                  </a:cubicBezTo>
                  <a:cubicBezTo>
                    <a:pt x="548" y="0"/>
                    <a:pt x="305" y="0"/>
                    <a:pt x="183" y="152"/>
                  </a:cubicBezTo>
                  <a:cubicBezTo>
                    <a:pt x="183" y="152"/>
                    <a:pt x="183" y="152"/>
                    <a:pt x="153" y="152"/>
                  </a:cubicBezTo>
                  <a:cubicBezTo>
                    <a:pt x="153" y="183"/>
                    <a:pt x="153" y="183"/>
                    <a:pt x="153" y="183"/>
                  </a:cubicBezTo>
                  <a:cubicBezTo>
                    <a:pt x="1" y="304"/>
                    <a:pt x="1" y="547"/>
                    <a:pt x="123"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3973750" y="4601425"/>
              <a:ext cx="20525" cy="20550"/>
            </a:xfrm>
            <a:custGeom>
              <a:avLst/>
              <a:gdLst/>
              <a:ahLst/>
              <a:cxnLst/>
              <a:rect l="l" t="t" r="r" b="b"/>
              <a:pathLst>
                <a:path w="821" h="822" extrusionOk="0">
                  <a:moveTo>
                    <a:pt x="152" y="669"/>
                  </a:moveTo>
                  <a:cubicBezTo>
                    <a:pt x="274" y="821"/>
                    <a:pt x="487" y="821"/>
                    <a:pt x="639" y="669"/>
                  </a:cubicBezTo>
                  <a:cubicBezTo>
                    <a:pt x="639" y="669"/>
                    <a:pt x="639" y="669"/>
                    <a:pt x="639" y="639"/>
                  </a:cubicBezTo>
                  <a:cubicBezTo>
                    <a:pt x="669" y="639"/>
                    <a:pt x="669" y="639"/>
                    <a:pt x="669" y="639"/>
                  </a:cubicBezTo>
                  <a:cubicBezTo>
                    <a:pt x="821" y="487"/>
                    <a:pt x="821" y="274"/>
                    <a:pt x="669" y="152"/>
                  </a:cubicBezTo>
                  <a:cubicBezTo>
                    <a:pt x="547" y="0"/>
                    <a:pt x="335" y="0"/>
                    <a:pt x="183" y="152"/>
                  </a:cubicBezTo>
                  <a:cubicBezTo>
                    <a:pt x="183" y="152"/>
                    <a:pt x="183" y="152"/>
                    <a:pt x="183" y="152"/>
                  </a:cubicBezTo>
                  <a:cubicBezTo>
                    <a:pt x="152" y="183"/>
                    <a:pt x="152" y="183"/>
                    <a:pt x="152" y="183"/>
                  </a:cubicBezTo>
                  <a:cubicBezTo>
                    <a:pt x="0" y="304"/>
                    <a:pt x="0" y="54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4049725" y="4678175"/>
              <a:ext cx="22825" cy="22825"/>
            </a:xfrm>
            <a:custGeom>
              <a:avLst/>
              <a:gdLst/>
              <a:ahLst/>
              <a:cxnLst/>
              <a:rect l="l" t="t" r="r" b="b"/>
              <a:pathLst>
                <a:path w="913" h="913" extrusionOk="0">
                  <a:moveTo>
                    <a:pt x="153" y="760"/>
                  </a:moveTo>
                  <a:cubicBezTo>
                    <a:pt x="305" y="912"/>
                    <a:pt x="548" y="912"/>
                    <a:pt x="700" y="760"/>
                  </a:cubicBezTo>
                  <a:cubicBezTo>
                    <a:pt x="700" y="760"/>
                    <a:pt x="700" y="730"/>
                    <a:pt x="730" y="730"/>
                  </a:cubicBezTo>
                  <a:cubicBezTo>
                    <a:pt x="730" y="730"/>
                    <a:pt x="730" y="730"/>
                    <a:pt x="730" y="699"/>
                  </a:cubicBezTo>
                  <a:cubicBezTo>
                    <a:pt x="882" y="547"/>
                    <a:pt x="913" y="304"/>
                    <a:pt x="761" y="152"/>
                  </a:cubicBezTo>
                  <a:cubicBezTo>
                    <a:pt x="609" y="0"/>
                    <a:pt x="335" y="0"/>
                    <a:pt x="183" y="152"/>
                  </a:cubicBezTo>
                  <a:cubicBezTo>
                    <a:pt x="183" y="152"/>
                    <a:pt x="183" y="183"/>
                    <a:pt x="183" y="183"/>
                  </a:cubicBezTo>
                  <a:cubicBezTo>
                    <a:pt x="183" y="183"/>
                    <a:pt x="153" y="183"/>
                    <a:pt x="153" y="213"/>
                  </a:cubicBezTo>
                  <a:cubicBezTo>
                    <a:pt x="1" y="335"/>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
            <p:cNvSpPr/>
            <p:nvPr/>
          </p:nvSpPr>
          <p:spPr>
            <a:xfrm>
              <a:off x="3972225" y="4754925"/>
              <a:ext cx="22050" cy="22825"/>
            </a:xfrm>
            <a:custGeom>
              <a:avLst/>
              <a:gdLst/>
              <a:ahLst/>
              <a:cxnLst/>
              <a:rect l="l" t="t" r="r" b="b"/>
              <a:pathLst>
                <a:path w="882" h="913" extrusionOk="0">
                  <a:moveTo>
                    <a:pt x="152" y="760"/>
                  </a:moveTo>
                  <a:cubicBezTo>
                    <a:pt x="304" y="912"/>
                    <a:pt x="548" y="912"/>
                    <a:pt x="700" y="760"/>
                  </a:cubicBezTo>
                  <a:cubicBezTo>
                    <a:pt x="700" y="760"/>
                    <a:pt x="700" y="730"/>
                    <a:pt x="700" y="730"/>
                  </a:cubicBezTo>
                  <a:cubicBezTo>
                    <a:pt x="730" y="730"/>
                    <a:pt x="730" y="730"/>
                    <a:pt x="730" y="699"/>
                  </a:cubicBezTo>
                  <a:cubicBezTo>
                    <a:pt x="882" y="547"/>
                    <a:pt x="882" y="304"/>
                    <a:pt x="730" y="152"/>
                  </a:cubicBezTo>
                  <a:cubicBezTo>
                    <a:pt x="578" y="0"/>
                    <a:pt x="335" y="0"/>
                    <a:pt x="183" y="152"/>
                  </a:cubicBezTo>
                  <a:cubicBezTo>
                    <a:pt x="183" y="152"/>
                    <a:pt x="183" y="183"/>
                    <a:pt x="183" y="183"/>
                  </a:cubicBezTo>
                  <a:cubicBezTo>
                    <a:pt x="152" y="183"/>
                    <a:pt x="152" y="183"/>
                    <a:pt x="152" y="213"/>
                  </a:cubicBezTo>
                  <a:cubicBezTo>
                    <a:pt x="0" y="335"/>
                    <a:pt x="0" y="608"/>
                    <a:pt x="15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
            <p:cNvSpPr/>
            <p:nvPr/>
          </p:nvSpPr>
          <p:spPr>
            <a:xfrm>
              <a:off x="4125725" y="4754925"/>
              <a:ext cx="24350" cy="25100"/>
            </a:xfrm>
            <a:custGeom>
              <a:avLst/>
              <a:gdLst/>
              <a:ahLst/>
              <a:cxnLst/>
              <a:rect l="l" t="t" r="r" b="b"/>
              <a:pathLst>
                <a:path w="974" h="1004" extrusionOk="0">
                  <a:moveTo>
                    <a:pt x="152" y="821"/>
                  </a:moveTo>
                  <a:cubicBezTo>
                    <a:pt x="335" y="1003"/>
                    <a:pt x="608" y="1003"/>
                    <a:pt x="760" y="821"/>
                  </a:cubicBezTo>
                  <a:cubicBezTo>
                    <a:pt x="760" y="821"/>
                    <a:pt x="791" y="821"/>
                    <a:pt x="791" y="791"/>
                  </a:cubicBezTo>
                  <a:cubicBezTo>
                    <a:pt x="791" y="791"/>
                    <a:pt x="791" y="791"/>
                    <a:pt x="821" y="791"/>
                  </a:cubicBezTo>
                  <a:cubicBezTo>
                    <a:pt x="973" y="608"/>
                    <a:pt x="973" y="365"/>
                    <a:pt x="821" y="183"/>
                  </a:cubicBezTo>
                  <a:cubicBezTo>
                    <a:pt x="639" y="0"/>
                    <a:pt x="365" y="0"/>
                    <a:pt x="213" y="183"/>
                  </a:cubicBezTo>
                  <a:cubicBezTo>
                    <a:pt x="213" y="183"/>
                    <a:pt x="183" y="183"/>
                    <a:pt x="183" y="213"/>
                  </a:cubicBezTo>
                  <a:cubicBezTo>
                    <a:pt x="183" y="213"/>
                    <a:pt x="183" y="213"/>
                    <a:pt x="152" y="213"/>
                  </a:cubicBezTo>
                  <a:cubicBezTo>
                    <a:pt x="0" y="395"/>
                    <a:pt x="0" y="669"/>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
            <p:cNvSpPr/>
            <p:nvPr/>
          </p:nvSpPr>
          <p:spPr>
            <a:xfrm>
              <a:off x="4047450" y="4831675"/>
              <a:ext cx="25100" cy="25100"/>
            </a:xfrm>
            <a:custGeom>
              <a:avLst/>
              <a:gdLst/>
              <a:ahLst/>
              <a:cxnLst/>
              <a:rect l="l" t="t" r="r" b="b"/>
              <a:pathLst>
                <a:path w="1004" h="1004" extrusionOk="0">
                  <a:moveTo>
                    <a:pt x="183" y="821"/>
                  </a:moveTo>
                  <a:cubicBezTo>
                    <a:pt x="335" y="1003"/>
                    <a:pt x="609" y="1003"/>
                    <a:pt x="791" y="821"/>
                  </a:cubicBezTo>
                  <a:cubicBezTo>
                    <a:pt x="791" y="821"/>
                    <a:pt x="791" y="821"/>
                    <a:pt x="791" y="790"/>
                  </a:cubicBezTo>
                  <a:cubicBezTo>
                    <a:pt x="821" y="790"/>
                    <a:pt x="821" y="790"/>
                    <a:pt x="821" y="790"/>
                  </a:cubicBezTo>
                  <a:cubicBezTo>
                    <a:pt x="1004" y="608"/>
                    <a:pt x="1004" y="365"/>
                    <a:pt x="821" y="183"/>
                  </a:cubicBezTo>
                  <a:cubicBezTo>
                    <a:pt x="669" y="0"/>
                    <a:pt x="396" y="0"/>
                    <a:pt x="213" y="183"/>
                  </a:cubicBezTo>
                  <a:cubicBezTo>
                    <a:pt x="213" y="183"/>
                    <a:pt x="213" y="183"/>
                    <a:pt x="213" y="213"/>
                  </a:cubicBezTo>
                  <a:cubicBezTo>
                    <a:pt x="213" y="213"/>
                    <a:pt x="183" y="213"/>
                    <a:pt x="183" y="213"/>
                  </a:cubicBezTo>
                  <a:cubicBezTo>
                    <a:pt x="1" y="395"/>
                    <a:pt x="1" y="66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
            <p:cNvSpPr/>
            <p:nvPr/>
          </p:nvSpPr>
          <p:spPr>
            <a:xfrm>
              <a:off x="4200950" y="4831675"/>
              <a:ext cx="27375" cy="27375"/>
            </a:xfrm>
            <a:custGeom>
              <a:avLst/>
              <a:gdLst/>
              <a:ahLst/>
              <a:cxnLst/>
              <a:rect l="l" t="t" r="r" b="b"/>
              <a:pathLst>
                <a:path w="1095" h="1095" extrusionOk="0">
                  <a:moveTo>
                    <a:pt x="183" y="912"/>
                  </a:moveTo>
                  <a:cubicBezTo>
                    <a:pt x="365" y="1094"/>
                    <a:pt x="669" y="1094"/>
                    <a:pt x="852" y="912"/>
                  </a:cubicBezTo>
                  <a:cubicBezTo>
                    <a:pt x="882" y="912"/>
                    <a:pt x="882" y="882"/>
                    <a:pt x="882" y="882"/>
                  </a:cubicBezTo>
                  <a:cubicBezTo>
                    <a:pt x="882" y="882"/>
                    <a:pt x="912" y="882"/>
                    <a:pt x="912" y="851"/>
                  </a:cubicBezTo>
                  <a:cubicBezTo>
                    <a:pt x="1095" y="669"/>
                    <a:pt x="1095" y="395"/>
                    <a:pt x="912" y="183"/>
                  </a:cubicBezTo>
                  <a:cubicBezTo>
                    <a:pt x="730" y="0"/>
                    <a:pt x="426" y="0"/>
                    <a:pt x="244" y="183"/>
                  </a:cubicBezTo>
                  <a:cubicBezTo>
                    <a:pt x="244" y="213"/>
                    <a:pt x="244" y="213"/>
                    <a:pt x="213" y="213"/>
                  </a:cubicBezTo>
                  <a:cubicBezTo>
                    <a:pt x="213" y="213"/>
                    <a:pt x="213" y="213"/>
                    <a:pt x="213" y="243"/>
                  </a:cubicBezTo>
                  <a:cubicBezTo>
                    <a:pt x="1" y="426"/>
                    <a:pt x="1"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4123450" y="4908425"/>
              <a:ext cx="27375" cy="27375"/>
            </a:xfrm>
            <a:custGeom>
              <a:avLst/>
              <a:gdLst/>
              <a:ahLst/>
              <a:cxnLst/>
              <a:rect l="l" t="t" r="r" b="b"/>
              <a:pathLst>
                <a:path w="1095" h="1095" extrusionOk="0">
                  <a:moveTo>
                    <a:pt x="183" y="912"/>
                  </a:moveTo>
                  <a:cubicBezTo>
                    <a:pt x="365" y="1094"/>
                    <a:pt x="669" y="1094"/>
                    <a:pt x="851" y="912"/>
                  </a:cubicBezTo>
                  <a:cubicBezTo>
                    <a:pt x="851" y="912"/>
                    <a:pt x="851" y="882"/>
                    <a:pt x="882" y="882"/>
                  </a:cubicBezTo>
                  <a:cubicBezTo>
                    <a:pt x="882" y="882"/>
                    <a:pt x="882" y="882"/>
                    <a:pt x="882" y="851"/>
                  </a:cubicBezTo>
                  <a:cubicBezTo>
                    <a:pt x="1094" y="669"/>
                    <a:pt x="1094" y="395"/>
                    <a:pt x="882" y="183"/>
                  </a:cubicBezTo>
                  <a:cubicBezTo>
                    <a:pt x="699" y="0"/>
                    <a:pt x="426" y="0"/>
                    <a:pt x="243" y="183"/>
                  </a:cubicBezTo>
                  <a:cubicBezTo>
                    <a:pt x="213" y="213"/>
                    <a:pt x="213" y="213"/>
                    <a:pt x="213" y="213"/>
                  </a:cubicBezTo>
                  <a:cubicBezTo>
                    <a:pt x="213" y="213"/>
                    <a:pt x="183" y="213"/>
                    <a:pt x="183" y="243"/>
                  </a:cubicBezTo>
                  <a:cubicBezTo>
                    <a:pt x="0" y="426"/>
                    <a:pt x="0"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4276950" y="4908425"/>
              <a:ext cx="29650" cy="29650"/>
            </a:xfrm>
            <a:custGeom>
              <a:avLst/>
              <a:gdLst/>
              <a:ahLst/>
              <a:cxnLst/>
              <a:rect l="l" t="t" r="r" b="b"/>
              <a:pathLst>
                <a:path w="1186" h="1186" extrusionOk="0">
                  <a:moveTo>
                    <a:pt x="213" y="973"/>
                  </a:moveTo>
                  <a:cubicBezTo>
                    <a:pt x="395" y="1186"/>
                    <a:pt x="730" y="1186"/>
                    <a:pt x="942" y="973"/>
                  </a:cubicBezTo>
                  <a:cubicBezTo>
                    <a:pt x="942" y="973"/>
                    <a:pt x="942" y="973"/>
                    <a:pt x="942" y="942"/>
                  </a:cubicBezTo>
                  <a:cubicBezTo>
                    <a:pt x="942" y="942"/>
                    <a:pt x="973" y="942"/>
                    <a:pt x="973" y="942"/>
                  </a:cubicBezTo>
                  <a:cubicBezTo>
                    <a:pt x="1186" y="730"/>
                    <a:pt x="1186" y="426"/>
                    <a:pt x="973" y="213"/>
                  </a:cubicBezTo>
                  <a:cubicBezTo>
                    <a:pt x="790" y="0"/>
                    <a:pt x="456" y="0"/>
                    <a:pt x="243" y="213"/>
                  </a:cubicBezTo>
                  <a:cubicBezTo>
                    <a:pt x="243" y="213"/>
                    <a:pt x="243" y="213"/>
                    <a:pt x="243" y="243"/>
                  </a:cubicBezTo>
                  <a:cubicBezTo>
                    <a:pt x="213" y="243"/>
                    <a:pt x="213" y="243"/>
                    <a:pt x="213" y="243"/>
                  </a:cubicBezTo>
                  <a:cubicBezTo>
                    <a:pt x="0" y="456"/>
                    <a:pt x="0" y="790"/>
                    <a:pt x="21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4199425" y="4985175"/>
              <a:ext cx="28900" cy="29650"/>
            </a:xfrm>
            <a:custGeom>
              <a:avLst/>
              <a:gdLst/>
              <a:ahLst/>
              <a:cxnLst/>
              <a:rect l="l" t="t" r="r" b="b"/>
              <a:pathLst>
                <a:path w="1156" h="1186" extrusionOk="0">
                  <a:moveTo>
                    <a:pt x="183" y="973"/>
                  </a:moveTo>
                  <a:cubicBezTo>
                    <a:pt x="396" y="1186"/>
                    <a:pt x="730" y="1186"/>
                    <a:pt x="913" y="973"/>
                  </a:cubicBezTo>
                  <a:cubicBezTo>
                    <a:pt x="913" y="973"/>
                    <a:pt x="943" y="973"/>
                    <a:pt x="943" y="973"/>
                  </a:cubicBezTo>
                  <a:cubicBezTo>
                    <a:pt x="943" y="942"/>
                    <a:pt x="943" y="942"/>
                    <a:pt x="973" y="942"/>
                  </a:cubicBezTo>
                  <a:cubicBezTo>
                    <a:pt x="1156" y="730"/>
                    <a:pt x="1156" y="426"/>
                    <a:pt x="973" y="213"/>
                  </a:cubicBezTo>
                  <a:cubicBezTo>
                    <a:pt x="761" y="0"/>
                    <a:pt x="457" y="0"/>
                    <a:pt x="244" y="213"/>
                  </a:cubicBezTo>
                  <a:cubicBezTo>
                    <a:pt x="244" y="213"/>
                    <a:pt x="244" y="213"/>
                    <a:pt x="214" y="243"/>
                  </a:cubicBezTo>
                  <a:cubicBezTo>
                    <a:pt x="214" y="243"/>
                    <a:pt x="214" y="243"/>
                    <a:pt x="183" y="243"/>
                  </a:cubicBezTo>
                  <a:cubicBezTo>
                    <a:pt x="1" y="456"/>
                    <a:pt x="1" y="790"/>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4352925" y="4985175"/>
              <a:ext cx="31175" cy="31925"/>
            </a:xfrm>
            <a:custGeom>
              <a:avLst/>
              <a:gdLst/>
              <a:ahLst/>
              <a:cxnLst/>
              <a:rect l="l" t="t" r="r" b="b"/>
              <a:pathLst>
                <a:path w="1247" h="1277" extrusionOk="0">
                  <a:moveTo>
                    <a:pt x="214" y="1064"/>
                  </a:moveTo>
                  <a:cubicBezTo>
                    <a:pt x="426" y="1277"/>
                    <a:pt x="791" y="1277"/>
                    <a:pt x="1004" y="1064"/>
                  </a:cubicBezTo>
                  <a:cubicBezTo>
                    <a:pt x="1004" y="1064"/>
                    <a:pt x="1004" y="1034"/>
                    <a:pt x="1004" y="1034"/>
                  </a:cubicBezTo>
                  <a:cubicBezTo>
                    <a:pt x="1034" y="1034"/>
                    <a:pt x="1034" y="1034"/>
                    <a:pt x="1034" y="1034"/>
                  </a:cubicBezTo>
                  <a:cubicBezTo>
                    <a:pt x="1247" y="790"/>
                    <a:pt x="1247" y="456"/>
                    <a:pt x="1034" y="243"/>
                  </a:cubicBezTo>
                  <a:cubicBezTo>
                    <a:pt x="821" y="0"/>
                    <a:pt x="487" y="0"/>
                    <a:pt x="244" y="213"/>
                  </a:cubicBezTo>
                  <a:cubicBezTo>
                    <a:pt x="244" y="243"/>
                    <a:pt x="244" y="243"/>
                    <a:pt x="244" y="243"/>
                  </a:cubicBezTo>
                  <a:cubicBezTo>
                    <a:pt x="244" y="243"/>
                    <a:pt x="214" y="243"/>
                    <a:pt x="214" y="274"/>
                  </a:cubicBezTo>
                  <a:cubicBezTo>
                    <a:pt x="1" y="486"/>
                    <a:pt x="1" y="821"/>
                    <a:pt x="214"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4274650" y="5061925"/>
              <a:ext cx="31950" cy="31925"/>
            </a:xfrm>
            <a:custGeom>
              <a:avLst/>
              <a:gdLst/>
              <a:ahLst/>
              <a:cxnLst/>
              <a:rect l="l" t="t" r="r" b="b"/>
              <a:pathLst>
                <a:path w="1278" h="1277" extrusionOk="0">
                  <a:moveTo>
                    <a:pt x="214" y="1064"/>
                  </a:moveTo>
                  <a:cubicBezTo>
                    <a:pt x="457" y="1277"/>
                    <a:pt x="791" y="1277"/>
                    <a:pt x="1004" y="1064"/>
                  </a:cubicBezTo>
                  <a:cubicBezTo>
                    <a:pt x="1034" y="1064"/>
                    <a:pt x="1034" y="1034"/>
                    <a:pt x="1034" y="1034"/>
                  </a:cubicBezTo>
                  <a:cubicBezTo>
                    <a:pt x="1034" y="1034"/>
                    <a:pt x="1065" y="1034"/>
                    <a:pt x="1065" y="1034"/>
                  </a:cubicBezTo>
                  <a:cubicBezTo>
                    <a:pt x="1278" y="790"/>
                    <a:pt x="1278" y="456"/>
                    <a:pt x="1065" y="243"/>
                  </a:cubicBezTo>
                  <a:cubicBezTo>
                    <a:pt x="852" y="0"/>
                    <a:pt x="487" y="0"/>
                    <a:pt x="275" y="213"/>
                  </a:cubicBezTo>
                  <a:cubicBezTo>
                    <a:pt x="275" y="243"/>
                    <a:pt x="275" y="243"/>
                    <a:pt x="244" y="243"/>
                  </a:cubicBezTo>
                  <a:cubicBezTo>
                    <a:pt x="244" y="243"/>
                    <a:pt x="244" y="243"/>
                    <a:pt x="244" y="274"/>
                  </a:cubicBezTo>
                  <a:cubicBezTo>
                    <a:pt x="1" y="486"/>
                    <a:pt x="1" y="851"/>
                    <a:pt x="214"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4428150" y="5061925"/>
              <a:ext cx="34225" cy="34200"/>
            </a:xfrm>
            <a:custGeom>
              <a:avLst/>
              <a:gdLst/>
              <a:ahLst/>
              <a:cxnLst/>
              <a:rect l="l" t="t" r="r" b="b"/>
              <a:pathLst>
                <a:path w="1369" h="1368" extrusionOk="0">
                  <a:moveTo>
                    <a:pt x="244" y="1125"/>
                  </a:moveTo>
                  <a:cubicBezTo>
                    <a:pt x="487" y="1368"/>
                    <a:pt x="852" y="1368"/>
                    <a:pt x="1095" y="1125"/>
                  </a:cubicBezTo>
                  <a:cubicBezTo>
                    <a:pt x="1095" y="1125"/>
                    <a:pt x="1095" y="1125"/>
                    <a:pt x="1126" y="1125"/>
                  </a:cubicBezTo>
                  <a:cubicBezTo>
                    <a:pt x="1126" y="1094"/>
                    <a:pt x="1126" y="1094"/>
                    <a:pt x="1126" y="1094"/>
                  </a:cubicBezTo>
                  <a:cubicBezTo>
                    <a:pt x="1369" y="851"/>
                    <a:pt x="1369" y="486"/>
                    <a:pt x="1156" y="243"/>
                  </a:cubicBezTo>
                  <a:cubicBezTo>
                    <a:pt x="913" y="0"/>
                    <a:pt x="518" y="0"/>
                    <a:pt x="305" y="243"/>
                  </a:cubicBezTo>
                  <a:cubicBezTo>
                    <a:pt x="274" y="243"/>
                    <a:pt x="274" y="243"/>
                    <a:pt x="274" y="274"/>
                  </a:cubicBezTo>
                  <a:cubicBezTo>
                    <a:pt x="274" y="274"/>
                    <a:pt x="244" y="274"/>
                    <a:pt x="244" y="274"/>
                  </a:cubicBezTo>
                  <a:cubicBezTo>
                    <a:pt x="1" y="517"/>
                    <a:pt x="1" y="91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4350650" y="5138675"/>
              <a:ext cx="34225" cy="34200"/>
            </a:xfrm>
            <a:custGeom>
              <a:avLst/>
              <a:gdLst/>
              <a:ahLst/>
              <a:cxnLst/>
              <a:rect l="l" t="t" r="r" b="b"/>
              <a:pathLst>
                <a:path w="1369" h="1368" extrusionOk="0">
                  <a:moveTo>
                    <a:pt x="244" y="1125"/>
                  </a:moveTo>
                  <a:cubicBezTo>
                    <a:pt x="456" y="1368"/>
                    <a:pt x="852" y="1368"/>
                    <a:pt x="1095" y="1125"/>
                  </a:cubicBezTo>
                  <a:cubicBezTo>
                    <a:pt x="1095" y="1125"/>
                    <a:pt x="1095" y="1125"/>
                    <a:pt x="1095" y="1125"/>
                  </a:cubicBezTo>
                  <a:cubicBezTo>
                    <a:pt x="1095" y="1094"/>
                    <a:pt x="1125" y="1094"/>
                    <a:pt x="1125" y="1094"/>
                  </a:cubicBezTo>
                  <a:cubicBezTo>
                    <a:pt x="1368" y="851"/>
                    <a:pt x="1368" y="486"/>
                    <a:pt x="1125" y="243"/>
                  </a:cubicBezTo>
                  <a:cubicBezTo>
                    <a:pt x="882" y="0"/>
                    <a:pt x="517" y="0"/>
                    <a:pt x="274" y="243"/>
                  </a:cubicBezTo>
                  <a:cubicBezTo>
                    <a:pt x="274" y="243"/>
                    <a:pt x="274" y="243"/>
                    <a:pt x="274" y="274"/>
                  </a:cubicBezTo>
                  <a:cubicBezTo>
                    <a:pt x="244" y="274"/>
                    <a:pt x="244" y="274"/>
                    <a:pt x="244" y="274"/>
                  </a:cubicBezTo>
                  <a:cubicBezTo>
                    <a:pt x="1" y="517"/>
                    <a:pt x="1" y="881"/>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4426650" y="5215400"/>
              <a:ext cx="36500" cy="36500"/>
            </a:xfrm>
            <a:custGeom>
              <a:avLst/>
              <a:gdLst/>
              <a:ahLst/>
              <a:cxnLst/>
              <a:rect l="l" t="t" r="r" b="b"/>
              <a:pathLst>
                <a:path w="1460" h="1460" extrusionOk="0">
                  <a:moveTo>
                    <a:pt x="243" y="1217"/>
                  </a:moveTo>
                  <a:cubicBezTo>
                    <a:pt x="486" y="1460"/>
                    <a:pt x="882" y="1460"/>
                    <a:pt x="1155" y="1217"/>
                  </a:cubicBezTo>
                  <a:cubicBezTo>
                    <a:pt x="1155" y="1217"/>
                    <a:pt x="1155" y="1186"/>
                    <a:pt x="1155" y="1186"/>
                  </a:cubicBezTo>
                  <a:cubicBezTo>
                    <a:pt x="1186" y="1186"/>
                    <a:pt x="1186" y="1186"/>
                    <a:pt x="1186" y="1156"/>
                  </a:cubicBezTo>
                  <a:cubicBezTo>
                    <a:pt x="1429" y="913"/>
                    <a:pt x="1459" y="518"/>
                    <a:pt x="1186" y="275"/>
                  </a:cubicBezTo>
                  <a:cubicBezTo>
                    <a:pt x="942" y="1"/>
                    <a:pt x="547" y="1"/>
                    <a:pt x="274" y="244"/>
                  </a:cubicBezTo>
                  <a:cubicBezTo>
                    <a:pt x="274" y="275"/>
                    <a:pt x="274" y="275"/>
                    <a:pt x="274" y="275"/>
                  </a:cubicBezTo>
                  <a:cubicBezTo>
                    <a:pt x="274" y="275"/>
                    <a:pt x="243" y="305"/>
                    <a:pt x="243" y="305"/>
                  </a:cubicBezTo>
                  <a:cubicBezTo>
                    <a:pt x="0" y="548"/>
                    <a:pt x="0" y="943"/>
                    <a:pt x="243"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4504150" y="5138675"/>
              <a:ext cx="36500" cy="36475"/>
            </a:xfrm>
            <a:custGeom>
              <a:avLst/>
              <a:gdLst/>
              <a:ahLst/>
              <a:cxnLst/>
              <a:rect l="l" t="t" r="r" b="b"/>
              <a:pathLst>
                <a:path w="1460" h="1459" extrusionOk="0">
                  <a:moveTo>
                    <a:pt x="244" y="1216"/>
                  </a:moveTo>
                  <a:cubicBezTo>
                    <a:pt x="487" y="1459"/>
                    <a:pt x="912" y="1459"/>
                    <a:pt x="1156" y="1216"/>
                  </a:cubicBezTo>
                  <a:cubicBezTo>
                    <a:pt x="1156" y="1216"/>
                    <a:pt x="1156" y="1185"/>
                    <a:pt x="1186" y="1185"/>
                  </a:cubicBezTo>
                  <a:cubicBezTo>
                    <a:pt x="1186" y="1185"/>
                    <a:pt x="1186" y="1185"/>
                    <a:pt x="1186" y="1155"/>
                  </a:cubicBezTo>
                  <a:cubicBezTo>
                    <a:pt x="1459" y="912"/>
                    <a:pt x="1459" y="517"/>
                    <a:pt x="1216" y="274"/>
                  </a:cubicBezTo>
                  <a:cubicBezTo>
                    <a:pt x="943" y="0"/>
                    <a:pt x="548" y="0"/>
                    <a:pt x="304" y="243"/>
                  </a:cubicBezTo>
                  <a:cubicBezTo>
                    <a:pt x="304" y="274"/>
                    <a:pt x="274" y="274"/>
                    <a:pt x="274" y="274"/>
                  </a:cubicBezTo>
                  <a:cubicBezTo>
                    <a:pt x="274" y="274"/>
                    <a:pt x="274" y="274"/>
                    <a:pt x="244" y="304"/>
                  </a:cubicBezTo>
                  <a:cubicBezTo>
                    <a:pt x="0" y="547"/>
                    <a:pt x="0" y="942"/>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4580150" y="5215400"/>
              <a:ext cx="38775" cy="38800"/>
            </a:xfrm>
            <a:custGeom>
              <a:avLst/>
              <a:gdLst/>
              <a:ahLst/>
              <a:cxnLst/>
              <a:rect l="l" t="t" r="r" b="b"/>
              <a:pathLst>
                <a:path w="1551" h="1552" extrusionOk="0">
                  <a:moveTo>
                    <a:pt x="243" y="1278"/>
                  </a:moveTo>
                  <a:cubicBezTo>
                    <a:pt x="517" y="1551"/>
                    <a:pt x="942" y="1551"/>
                    <a:pt x="1216" y="1278"/>
                  </a:cubicBezTo>
                  <a:cubicBezTo>
                    <a:pt x="1246" y="1278"/>
                    <a:pt x="1246" y="1278"/>
                    <a:pt x="1246" y="1278"/>
                  </a:cubicBezTo>
                  <a:cubicBezTo>
                    <a:pt x="1246" y="1247"/>
                    <a:pt x="1246" y="1247"/>
                    <a:pt x="1277" y="1247"/>
                  </a:cubicBezTo>
                  <a:cubicBezTo>
                    <a:pt x="1520" y="974"/>
                    <a:pt x="1550" y="548"/>
                    <a:pt x="1277" y="275"/>
                  </a:cubicBezTo>
                  <a:cubicBezTo>
                    <a:pt x="1003" y="1"/>
                    <a:pt x="578" y="1"/>
                    <a:pt x="304" y="275"/>
                  </a:cubicBezTo>
                  <a:cubicBezTo>
                    <a:pt x="304" y="275"/>
                    <a:pt x="304" y="275"/>
                    <a:pt x="274" y="305"/>
                  </a:cubicBezTo>
                  <a:cubicBezTo>
                    <a:pt x="274" y="305"/>
                    <a:pt x="274" y="305"/>
                    <a:pt x="274" y="305"/>
                  </a:cubicBezTo>
                  <a:cubicBezTo>
                    <a:pt x="0" y="578"/>
                    <a:pt x="0" y="1004"/>
                    <a:pt x="243" y="12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3596850" y="4141700"/>
              <a:ext cx="6850" cy="6850"/>
            </a:xfrm>
            <a:custGeom>
              <a:avLst/>
              <a:gdLst/>
              <a:ahLst/>
              <a:cxnLst/>
              <a:rect l="l" t="t" r="r" b="b"/>
              <a:pathLst>
                <a:path w="274" h="274" extrusionOk="0">
                  <a:moveTo>
                    <a:pt x="30" y="213"/>
                  </a:moveTo>
                  <a:cubicBezTo>
                    <a:pt x="61" y="274"/>
                    <a:pt x="152" y="274"/>
                    <a:pt x="182" y="213"/>
                  </a:cubicBezTo>
                  <a:cubicBezTo>
                    <a:pt x="182" y="213"/>
                    <a:pt x="182" y="213"/>
                    <a:pt x="182" y="182"/>
                  </a:cubicBezTo>
                  <a:cubicBezTo>
                    <a:pt x="213" y="182"/>
                    <a:pt x="213" y="182"/>
                    <a:pt x="213" y="182"/>
                  </a:cubicBezTo>
                  <a:cubicBezTo>
                    <a:pt x="274" y="152"/>
                    <a:pt x="274" y="61"/>
                    <a:pt x="213" y="30"/>
                  </a:cubicBezTo>
                  <a:cubicBezTo>
                    <a:pt x="182" y="0"/>
                    <a:pt x="122" y="0"/>
                    <a:pt x="61" y="30"/>
                  </a:cubicBezTo>
                  <a:cubicBezTo>
                    <a:pt x="61" y="30"/>
                    <a:pt x="61" y="61"/>
                    <a:pt x="61" y="61"/>
                  </a:cubicBezTo>
                  <a:cubicBezTo>
                    <a:pt x="61" y="61"/>
                    <a:pt x="30" y="61"/>
                    <a:pt x="30" y="61"/>
                  </a:cubicBezTo>
                  <a:cubicBezTo>
                    <a:pt x="0" y="122"/>
                    <a:pt x="0" y="182"/>
                    <a:pt x="30"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3518575" y="4217675"/>
              <a:ext cx="6850" cy="7625"/>
            </a:xfrm>
            <a:custGeom>
              <a:avLst/>
              <a:gdLst/>
              <a:ahLst/>
              <a:cxnLst/>
              <a:rect l="l" t="t" r="r" b="b"/>
              <a:pathLst>
                <a:path w="274" h="305" extrusionOk="0">
                  <a:moveTo>
                    <a:pt x="61" y="244"/>
                  </a:moveTo>
                  <a:cubicBezTo>
                    <a:pt x="91" y="305"/>
                    <a:pt x="152" y="305"/>
                    <a:pt x="213" y="244"/>
                  </a:cubicBezTo>
                  <a:cubicBezTo>
                    <a:pt x="213" y="244"/>
                    <a:pt x="213" y="244"/>
                    <a:pt x="213" y="213"/>
                  </a:cubicBezTo>
                  <a:cubicBezTo>
                    <a:pt x="213" y="213"/>
                    <a:pt x="243" y="213"/>
                    <a:pt x="243" y="213"/>
                  </a:cubicBezTo>
                  <a:cubicBezTo>
                    <a:pt x="274" y="183"/>
                    <a:pt x="274" y="92"/>
                    <a:pt x="243" y="61"/>
                  </a:cubicBezTo>
                  <a:cubicBezTo>
                    <a:pt x="213" y="1"/>
                    <a:pt x="122" y="31"/>
                    <a:pt x="91" y="61"/>
                  </a:cubicBezTo>
                  <a:cubicBezTo>
                    <a:pt x="91" y="61"/>
                    <a:pt x="91" y="92"/>
                    <a:pt x="91" y="92"/>
                  </a:cubicBezTo>
                  <a:cubicBezTo>
                    <a:pt x="61" y="92"/>
                    <a:pt x="61" y="92"/>
                    <a:pt x="61" y="92"/>
                  </a:cubicBezTo>
                  <a:cubicBezTo>
                    <a:pt x="0" y="153"/>
                    <a:pt x="0" y="21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3672075" y="4218425"/>
              <a:ext cx="9900" cy="9150"/>
            </a:xfrm>
            <a:custGeom>
              <a:avLst/>
              <a:gdLst/>
              <a:ahLst/>
              <a:cxnLst/>
              <a:rect l="l" t="t" r="r" b="b"/>
              <a:pathLst>
                <a:path w="396" h="366" extrusionOk="0">
                  <a:moveTo>
                    <a:pt x="61" y="305"/>
                  </a:moveTo>
                  <a:cubicBezTo>
                    <a:pt x="122" y="366"/>
                    <a:pt x="213" y="366"/>
                    <a:pt x="274" y="305"/>
                  </a:cubicBezTo>
                  <a:cubicBezTo>
                    <a:pt x="274" y="305"/>
                    <a:pt x="274" y="275"/>
                    <a:pt x="304" y="275"/>
                  </a:cubicBezTo>
                  <a:cubicBezTo>
                    <a:pt x="304" y="275"/>
                    <a:pt x="304" y="275"/>
                    <a:pt x="335" y="275"/>
                  </a:cubicBezTo>
                  <a:cubicBezTo>
                    <a:pt x="395" y="214"/>
                    <a:pt x="365" y="92"/>
                    <a:pt x="304" y="62"/>
                  </a:cubicBezTo>
                  <a:cubicBezTo>
                    <a:pt x="274" y="1"/>
                    <a:pt x="183" y="1"/>
                    <a:pt x="122" y="31"/>
                  </a:cubicBezTo>
                  <a:cubicBezTo>
                    <a:pt x="91" y="62"/>
                    <a:pt x="91" y="62"/>
                    <a:pt x="91" y="62"/>
                  </a:cubicBezTo>
                  <a:cubicBezTo>
                    <a:pt x="91" y="92"/>
                    <a:pt x="61" y="92"/>
                    <a:pt x="61" y="92"/>
                  </a:cubicBezTo>
                  <a:cubicBezTo>
                    <a:pt x="0" y="153"/>
                    <a:pt x="0"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3594550" y="4294425"/>
              <a:ext cx="9150" cy="9900"/>
            </a:xfrm>
            <a:custGeom>
              <a:avLst/>
              <a:gdLst/>
              <a:ahLst/>
              <a:cxnLst/>
              <a:rect l="l" t="t" r="r" b="b"/>
              <a:pathLst>
                <a:path w="366" h="396" extrusionOk="0">
                  <a:moveTo>
                    <a:pt x="62" y="335"/>
                  </a:moveTo>
                  <a:cubicBezTo>
                    <a:pt x="122" y="396"/>
                    <a:pt x="214" y="396"/>
                    <a:pt x="274" y="335"/>
                  </a:cubicBezTo>
                  <a:cubicBezTo>
                    <a:pt x="274" y="335"/>
                    <a:pt x="274" y="304"/>
                    <a:pt x="274" y="304"/>
                  </a:cubicBezTo>
                  <a:cubicBezTo>
                    <a:pt x="305" y="304"/>
                    <a:pt x="305" y="304"/>
                    <a:pt x="305" y="304"/>
                  </a:cubicBezTo>
                  <a:cubicBezTo>
                    <a:pt x="366" y="244"/>
                    <a:pt x="366" y="122"/>
                    <a:pt x="305" y="61"/>
                  </a:cubicBezTo>
                  <a:cubicBezTo>
                    <a:pt x="244" y="1"/>
                    <a:pt x="153" y="31"/>
                    <a:pt x="92" y="61"/>
                  </a:cubicBezTo>
                  <a:cubicBezTo>
                    <a:pt x="92" y="92"/>
                    <a:pt x="92" y="92"/>
                    <a:pt x="92" y="92"/>
                  </a:cubicBezTo>
                  <a:cubicBezTo>
                    <a:pt x="62" y="122"/>
                    <a:pt x="62" y="122"/>
                    <a:pt x="62" y="122"/>
                  </a:cubicBezTo>
                  <a:cubicBezTo>
                    <a:pt x="1" y="18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3669800" y="4371175"/>
              <a:ext cx="12175" cy="12175"/>
            </a:xfrm>
            <a:custGeom>
              <a:avLst/>
              <a:gdLst/>
              <a:ahLst/>
              <a:cxnLst/>
              <a:rect l="l" t="t" r="r" b="b"/>
              <a:pathLst>
                <a:path w="487" h="487" extrusionOk="0">
                  <a:moveTo>
                    <a:pt x="91" y="396"/>
                  </a:moveTo>
                  <a:cubicBezTo>
                    <a:pt x="152" y="487"/>
                    <a:pt x="274" y="487"/>
                    <a:pt x="365" y="396"/>
                  </a:cubicBezTo>
                  <a:cubicBezTo>
                    <a:pt x="365" y="396"/>
                    <a:pt x="365" y="396"/>
                    <a:pt x="365" y="365"/>
                  </a:cubicBezTo>
                  <a:cubicBezTo>
                    <a:pt x="395" y="365"/>
                    <a:pt x="395" y="365"/>
                    <a:pt x="395" y="365"/>
                  </a:cubicBezTo>
                  <a:cubicBezTo>
                    <a:pt x="486" y="304"/>
                    <a:pt x="486" y="152"/>
                    <a:pt x="395" y="92"/>
                  </a:cubicBezTo>
                  <a:cubicBezTo>
                    <a:pt x="334" y="0"/>
                    <a:pt x="213" y="31"/>
                    <a:pt x="122" y="92"/>
                  </a:cubicBezTo>
                  <a:cubicBezTo>
                    <a:pt x="122" y="92"/>
                    <a:pt x="122" y="122"/>
                    <a:pt x="122" y="122"/>
                  </a:cubicBezTo>
                  <a:cubicBezTo>
                    <a:pt x="122" y="122"/>
                    <a:pt x="91" y="122"/>
                    <a:pt x="91" y="122"/>
                  </a:cubicBezTo>
                  <a:cubicBezTo>
                    <a:pt x="30" y="213"/>
                    <a:pt x="0" y="335"/>
                    <a:pt x="9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3748050" y="4294425"/>
              <a:ext cx="11425" cy="12175"/>
            </a:xfrm>
            <a:custGeom>
              <a:avLst/>
              <a:gdLst/>
              <a:ahLst/>
              <a:cxnLst/>
              <a:rect l="l" t="t" r="r" b="b"/>
              <a:pathLst>
                <a:path w="457" h="487" extrusionOk="0">
                  <a:moveTo>
                    <a:pt x="62" y="396"/>
                  </a:moveTo>
                  <a:cubicBezTo>
                    <a:pt x="153" y="487"/>
                    <a:pt x="274" y="487"/>
                    <a:pt x="335" y="396"/>
                  </a:cubicBezTo>
                  <a:cubicBezTo>
                    <a:pt x="366" y="396"/>
                    <a:pt x="335" y="396"/>
                    <a:pt x="366" y="365"/>
                  </a:cubicBezTo>
                  <a:cubicBezTo>
                    <a:pt x="366" y="365"/>
                    <a:pt x="366" y="365"/>
                    <a:pt x="396" y="365"/>
                  </a:cubicBezTo>
                  <a:cubicBezTo>
                    <a:pt x="457" y="304"/>
                    <a:pt x="457" y="153"/>
                    <a:pt x="396" y="92"/>
                  </a:cubicBezTo>
                  <a:cubicBezTo>
                    <a:pt x="305" y="1"/>
                    <a:pt x="183" y="31"/>
                    <a:pt x="122" y="92"/>
                  </a:cubicBezTo>
                  <a:cubicBezTo>
                    <a:pt x="92" y="92"/>
                    <a:pt x="122" y="122"/>
                    <a:pt x="92" y="122"/>
                  </a:cubicBezTo>
                  <a:cubicBezTo>
                    <a:pt x="92" y="122"/>
                    <a:pt x="92" y="122"/>
                    <a:pt x="62" y="122"/>
                  </a:cubicBezTo>
                  <a:cubicBezTo>
                    <a:pt x="1" y="213"/>
                    <a:pt x="1" y="335"/>
                    <a:pt x="6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3823275" y="4371175"/>
              <a:ext cx="14475" cy="14450"/>
            </a:xfrm>
            <a:custGeom>
              <a:avLst/>
              <a:gdLst/>
              <a:ahLst/>
              <a:cxnLst/>
              <a:rect l="l" t="t" r="r" b="b"/>
              <a:pathLst>
                <a:path w="579" h="578" extrusionOk="0">
                  <a:moveTo>
                    <a:pt x="92" y="487"/>
                  </a:moveTo>
                  <a:cubicBezTo>
                    <a:pt x="214" y="578"/>
                    <a:pt x="366" y="578"/>
                    <a:pt x="457" y="487"/>
                  </a:cubicBezTo>
                  <a:cubicBezTo>
                    <a:pt x="457" y="487"/>
                    <a:pt x="457" y="456"/>
                    <a:pt x="457" y="456"/>
                  </a:cubicBezTo>
                  <a:cubicBezTo>
                    <a:pt x="457" y="456"/>
                    <a:pt x="487" y="456"/>
                    <a:pt x="487" y="456"/>
                  </a:cubicBezTo>
                  <a:cubicBezTo>
                    <a:pt x="578" y="365"/>
                    <a:pt x="578" y="213"/>
                    <a:pt x="487" y="122"/>
                  </a:cubicBezTo>
                  <a:cubicBezTo>
                    <a:pt x="396" y="0"/>
                    <a:pt x="244" y="0"/>
                    <a:pt x="153" y="92"/>
                  </a:cubicBezTo>
                  <a:cubicBezTo>
                    <a:pt x="153" y="122"/>
                    <a:pt x="153" y="122"/>
                    <a:pt x="123" y="122"/>
                  </a:cubicBezTo>
                  <a:cubicBezTo>
                    <a:pt x="123" y="152"/>
                    <a:pt x="123" y="152"/>
                    <a:pt x="123" y="152"/>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3745775" y="4447925"/>
              <a:ext cx="14475" cy="14450"/>
            </a:xfrm>
            <a:custGeom>
              <a:avLst/>
              <a:gdLst/>
              <a:ahLst/>
              <a:cxnLst/>
              <a:rect l="l" t="t" r="r" b="b"/>
              <a:pathLst>
                <a:path w="579" h="578" extrusionOk="0">
                  <a:moveTo>
                    <a:pt x="92" y="487"/>
                  </a:moveTo>
                  <a:cubicBezTo>
                    <a:pt x="183" y="578"/>
                    <a:pt x="335" y="578"/>
                    <a:pt x="426" y="487"/>
                  </a:cubicBezTo>
                  <a:cubicBezTo>
                    <a:pt x="426" y="487"/>
                    <a:pt x="457" y="456"/>
                    <a:pt x="457" y="456"/>
                  </a:cubicBezTo>
                  <a:cubicBezTo>
                    <a:pt x="457" y="456"/>
                    <a:pt x="457" y="456"/>
                    <a:pt x="487" y="456"/>
                  </a:cubicBezTo>
                  <a:cubicBezTo>
                    <a:pt x="578" y="365"/>
                    <a:pt x="578" y="213"/>
                    <a:pt x="487" y="122"/>
                  </a:cubicBezTo>
                  <a:cubicBezTo>
                    <a:pt x="396" y="31"/>
                    <a:pt x="244" y="0"/>
                    <a:pt x="153" y="122"/>
                  </a:cubicBezTo>
                  <a:cubicBezTo>
                    <a:pt x="122" y="122"/>
                    <a:pt x="122" y="122"/>
                    <a:pt x="122" y="122"/>
                  </a:cubicBezTo>
                  <a:cubicBezTo>
                    <a:pt x="122" y="152"/>
                    <a:pt x="92" y="152"/>
                    <a:pt x="92" y="152"/>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3899275" y="4447925"/>
              <a:ext cx="16750" cy="16750"/>
            </a:xfrm>
            <a:custGeom>
              <a:avLst/>
              <a:gdLst/>
              <a:ahLst/>
              <a:cxnLst/>
              <a:rect l="l" t="t" r="r" b="b"/>
              <a:pathLst>
                <a:path w="670" h="670" extrusionOk="0">
                  <a:moveTo>
                    <a:pt x="122" y="548"/>
                  </a:moveTo>
                  <a:cubicBezTo>
                    <a:pt x="213" y="669"/>
                    <a:pt x="396" y="669"/>
                    <a:pt x="517" y="548"/>
                  </a:cubicBezTo>
                  <a:cubicBezTo>
                    <a:pt x="517" y="548"/>
                    <a:pt x="517" y="548"/>
                    <a:pt x="517" y="548"/>
                  </a:cubicBezTo>
                  <a:cubicBezTo>
                    <a:pt x="517" y="517"/>
                    <a:pt x="548" y="517"/>
                    <a:pt x="548" y="517"/>
                  </a:cubicBezTo>
                  <a:cubicBezTo>
                    <a:pt x="669" y="426"/>
                    <a:pt x="669" y="244"/>
                    <a:pt x="548" y="122"/>
                  </a:cubicBezTo>
                  <a:cubicBezTo>
                    <a:pt x="456" y="0"/>
                    <a:pt x="274" y="0"/>
                    <a:pt x="152" y="122"/>
                  </a:cubicBezTo>
                  <a:cubicBezTo>
                    <a:pt x="152" y="122"/>
                    <a:pt x="152" y="152"/>
                    <a:pt x="152" y="152"/>
                  </a:cubicBezTo>
                  <a:cubicBezTo>
                    <a:pt x="122" y="152"/>
                    <a:pt x="122" y="152"/>
                    <a:pt x="122" y="152"/>
                  </a:cubicBezTo>
                  <a:cubicBezTo>
                    <a:pt x="1" y="274"/>
                    <a:pt x="1" y="45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3821775" y="4524675"/>
              <a:ext cx="15975" cy="16750"/>
            </a:xfrm>
            <a:custGeom>
              <a:avLst/>
              <a:gdLst/>
              <a:ahLst/>
              <a:cxnLst/>
              <a:rect l="l" t="t" r="r" b="b"/>
              <a:pathLst>
                <a:path w="639" h="670" extrusionOk="0">
                  <a:moveTo>
                    <a:pt x="91" y="548"/>
                  </a:moveTo>
                  <a:cubicBezTo>
                    <a:pt x="213" y="669"/>
                    <a:pt x="395" y="669"/>
                    <a:pt x="486" y="548"/>
                  </a:cubicBezTo>
                  <a:cubicBezTo>
                    <a:pt x="517" y="548"/>
                    <a:pt x="517" y="548"/>
                    <a:pt x="517" y="548"/>
                  </a:cubicBezTo>
                  <a:cubicBezTo>
                    <a:pt x="517" y="517"/>
                    <a:pt x="517" y="517"/>
                    <a:pt x="547" y="517"/>
                  </a:cubicBezTo>
                  <a:cubicBezTo>
                    <a:pt x="638" y="426"/>
                    <a:pt x="638" y="244"/>
                    <a:pt x="547" y="122"/>
                  </a:cubicBezTo>
                  <a:cubicBezTo>
                    <a:pt x="426" y="0"/>
                    <a:pt x="243" y="0"/>
                    <a:pt x="152" y="122"/>
                  </a:cubicBezTo>
                  <a:cubicBezTo>
                    <a:pt x="152" y="122"/>
                    <a:pt x="122" y="152"/>
                    <a:pt x="122" y="152"/>
                  </a:cubicBezTo>
                  <a:cubicBezTo>
                    <a:pt x="122" y="152"/>
                    <a:pt x="122" y="152"/>
                    <a:pt x="91" y="152"/>
                  </a:cubicBezTo>
                  <a:cubicBezTo>
                    <a:pt x="0" y="274"/>
                    <a:pt x="0" y="456"/>
                    <a:pt x="91"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3897000" y="4601425"/>
              <a:ext cx="19025" cy="19025"/>
            </a:xfrm>
            <a:custGeom>
              <a:avLst/>
              <a:gdLst/>
              <a:ahLst/>
              <a:cxnLst/>
              <a:rect l="l" t="t" r="r" b="b"/>
              <a:pathLst>
                <a:path w="761" h="761" extrusionOk="0">
                  <a:moveTo>
                    <a:pt x="152" y="639"/>
                  </a:moveTo>
                  <a:cubicBezTo>
                    <a:pt x="274" y="760"/>
                    <a:pt x="456" y="760"/>
                    <a:pt x="608" y="639"/>
                  </a:cubicBezTo>
                  <a:cubicBezTo>
                    <a:pt x="608" y="639"/>
                    <a:pt x="608" y="639"/>
                    <a:pt x="608" y="608"/>
                  </a:cubicBezTo>
                  <a:cubicBezTo>
                    <a:pt x="608" y="608"/>
                    <a:pt x="639" y="608"/>
                    <a:pt x="639" y="608"/>
                  </a:cubicBezTo>
                  <a:cubicBezTo>
                    <a:pt x="760" y="487"/>
                    <a:pt x="760" y="274"/>
                    <a:pt x="639" y="122"/>
                  </a:cubicBezTo>
                  <a:cubicBezTo>
                    <a:pt x="517" y="0"/>
                    <a:pt x="304" y="0"/>
                    <a:pt x="183" y="152"/>
                  </a:cubicBezTo>
                  <a:cubicBezTo>
                    <a:pt x="183" y="152"/>
                    <a:pt x="183" y="152"/>
                    <a:pt x="152" y="152"/>
                  </a:cubicBezTo>
                  <a:cubicBezTo>
                    <a:pt x="152" y="183"/>
                    <a:pt x="152" y="183"/>
                    <a:pt x="152" y="183"/>
                  </a:cubicBezTo>
                  <a:cubicBezTo>
                    <a:pt x="0" y="304"/>
                    <a:pt x="0" y="517"/>
                    <a:pt x="15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3975275" y="4524675"/>
              <a:ext cx="19000" cy="19025"/>
            </a:xfrm>
            <a:custGeom>
              <a:avLst/>
              <a:gdLst/>
              <a:ahLst/>
              <a:cxnLst/>
              <a:rect l="l" t="t" r="r" b="b"/>
              <a:pathLst>
                <a:path w="760" h="761" extrusionOk="0">
                  <a:moveTo>
                    <a:pt x="122" y="639"/>
                  </a:moveTo>
                  <a:cubicBezTo>
                    <a:pt x="243" y="760"/>
                    <a:pt x="456" y="760"/>
                    <a:pt x="578" y="639"/>
                  </a:cubicBezTo>
                  <a:cubicBezTo>
                    <a:pt x="578" y="639"/>
                    <a:pt x="578" y="608"/>
                    <a:pt x="578" y="608"/>
                  </a:cubicBezTo>
                  <a:cubicBezTo>
                    <a:pt x="608" y="608"/>
                    <a:pt x="608" y="608"/>
                    <a:pt x="608" y="608"/>
                  </a:cubicBezTo>
                  <a:cubicBezTo>
                    <a:pt x="760" y="487"/>
                    <a:pt x="730" y="274"/>
                    <a:pt x="608" y="152"/>
                  </a:cubicBezTo>
                  <a:cubicBezTo>
                    <a:pt x="486" y="0"/>
                    <a:pt x="304" y="0"/>
                    <a:pt x="152" y="152"/>
                  </a:cubicBezTo>
                  <a:cubicBezTo>
                    <a:pt x="152" y="152"/>
                    <a:pt x="152" y="152"/>
                    <a:pt x="152" y="152"/>
                  </a:cubicBezTo>
                  <a:cubicBezTo>
                    <a:pt x="152" y="183"/>
                    <a:pt x="122" y="183"/>
                    <a:pt x="122" y="183"/>
                  </a:cubicBezTo>
                  <a:cubicBezTo>
                    <a:pt x="0" y="304"/>
                    <a:pt x="0" y="51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4050500" y="4601425"/>
              <a:ext cx="21300" cy="21300"/>
            </a:xfrm>
            <a:custGeom>
              <a:avLst/>
              <a:gdLst/>
              <a:ahLst/>
              <a:cxnLst/>
              <a:rect l="l" t="t" r="r" b="b"/>
              <a:pathLst>
                <a:path w="852" h="852" extrusionOk="0">
                  <a:moveTo>
                    <a:pt x="152" y="699"/>
                  </a:moveTo>
                  <a:cubicBezTo>
                    <a:pt x="304" y="851"/>
                    <a:pt x="517" y="851"/>
                    <a:pt x="669" y="730"/>
                  </a:cubicBezTo>
                  <a:cubicBezTo>
                    <a:pt x="669" y="699"/>
                    <a:pt x="669" y="699"/>
                    <a:pt x="699" y="699"/>
                  </a:cubicBezTo>
                  <a:cubicBezTo>
                    <a:pt x="699" y="669"/>
                    <a:pt x="699" y="669"/>
                    <a:pt x="699" y="669"/>
                  </a:cubicBezTo>
                  <a:cubicBezTo>
                    <a:pt x="851" y="517"/>
                    <a:pt x="851" y="304"/>
                    <a:pt x="699" y="152"/>
                  </a:cubicBezTo>
                  <a:cubicBezTo>
                    <a:pt x="578" y="31"/>
                    <a:pt x="335" y="0"/>
                    <a:pt x="213" y="152"/>
                  </a:cubicBezTo>
                  <a:cubicBezTo>
                    <a:pt x="183" y="152"/>
                    <a:pt x="183" y="183"/>
                    <a:pt x="183" y="183"/>
                  </a:cubicBezTo>
                  <a:cubicBezTo>
                    <a:pt x="183" y="183"/>
                    <a:pt x="152" y="183"/>
                    <a:pt x="152" y="183"/>
                  </a:cubicBezTo>
                  <a:cubicBezTo>
                    <a:pt x="0" y="335"/>
                    <a:pt x="0" y="578"/>
                    <a:pt x="15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3972975" y="4678175"/>
              <a:ext cx="21300" cy="21300"/>
            </a:xfrm>
            <a:custGeom>
              <a:avLst/>
              <a:gdLst/>
              <a:ahLst/>
              <a:cxnLst/>
              <a:rect l="l" t="t" r="r" b="b"/>
              <a:pathLst>
                <a:path w="852" h="852" extrusionOk="0">
                  <a:moveTo>
                    <a:pt x="153" y="699"/>
                  </a:moveTo>
                  <a:cubicBezTo>
                    <a:pt x="274" y="851"/>
                    <a:pt x="518" y="851"/>
                    <a:pt x="670" y="730"/>
                  </a:cubicBezTo>
                  <a:cubicBezTo>
                    <a:pt x="670" y="699"/>
                    <a:pt x="670" y="699"/>
                    <a:pt x="670" y="699"/>
                  </a:cubicBezTo>
                  <a:cubicBezTo>
                    <a:pt x="700" y="669"/>
                    <a:pt x="700" y="669"/>
                    <a:pt x="700" y="669"/>
                  </a:cubicBezTo>
                  <a:cubicBezTo>
                    <a:pt x="852" y="517"/>
                    <a:pt x="852" y="304"/>
                    <a:pt x="700" y="152"/>
                  </a:cubicBezTo>
                  <a:cubicBezTo>
                    <a:pt x="578" y="0"/>
                    <a:pt x="335" y="0"/>
                    <a:pt x="183" y="152"/>
                  </a:cubicBezTo>
                  <a:cubicBezTo>
                    <a:pt x="183" y="152"/>
                    <a:pt x="183" y="183"/>
                    <a:pt x="183" y="183"/>
                  </a:cubicBezTo>
                  <a:cubicBezTo>
                    <a:pt x="153" y="183"/>
                    <a:pt x="153" y="183"/>
                    <a:pt x="153" y="183"/>
                  </a:cubicBezTo>
                  <a:cubicBezTo>
                    <a:pt x="1" y="335"/>
                    <a:pt x="1" y="578"/>
                    <a:pt x="153"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4048975" y="4754925"/>
              <a:ext cx="23575" cy="23575"/>
            </a:xfrm>
            <a:custGeom>
              <a:avLst/>
              <a:gdLst/>
              <a:ahLst/>
              <a:cxnLst/>
              <a:rect l="l" t="t" r="r" b="b"/>
              <a:pathLst>
                <a:path w="943" h="943" extrusionOk="0">
                  <a:moveTo>
                    <a:pt x="152" y="791"/>
                  </a:moveTo>
                  <a:cubicBezTo>
                    <a:pt x="304" y="943"/>
                    <a:pt x="578" y="943"/>
                    <a:pt x="730" y="791"/>
                  </a:cubicBezTo>
                  <a:cubicBezTo>
                    <a:pt x="730" y="791"/>
                    <a:pt x="730" y="791"/>
                    <a:pt x="760" y="760"/>
                  </a:cubicBezTo>
                  <a:cubicBezTo>
                    <a:pt x="760" y="760"/>
                    <a:pt x="760" y="760"/>
                    <a:pt x="760" y="760"/>
                  </a:cubicBezTo>
                  <a:cubicBezTo>
                    <a:pt x="943" y="608"/>
                    <a:pt x="943" y="335"/>
                    <a:pt x="760" y="183"/>
                  </a:cubicBezTo>
                  <a:cubicBezTo>
                    <a:pt x="608" y="0"/>
                    <a:pt x="365" y="0"/>
                    <a:pt x="183" y="183"/>
                  </a:cubicBezTo>
                  <a:cubicBezTo>
                    <a:pt x="183" y="183"/>
                    <a:pt x="183" y="183"/>
                    <a:pt x="183" y="183"/>
                  </a:cubicBezTo>
                  <a:cubicBezTo>
                    <a:pt x="183" y="213"/>
                    <a:pt x="152" y="213"/>
                    <a:pt x="152" y="213"/>
                  </a:cubicBezTo>
                  <a:cubicBezTo>
                    <a:pt x="0" y="365"/>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4126475" y="4678175"/>
              <a:ext cx="23600" cy="23575"/>
            </a:xfrm>
            <a:custGeom>
              <a:avLst/>
              <a:gdLst/>
              <a:ahLst/>
              <a:cxnLst/>
              <a:rect l="l" t="t" r="r" b="b"/>
              <a:pathLst>
                <a:path w="944" h="943" extrusionOk="0">
                  <a:moveTo>
                    <a:pt x="153" y="791"/>
                  </a:moveTo>
                  <a:cubicBezTo>
                    <a:pt x="305" y="943"/>
                    <a:pt x="578" y="943"/>
                    <a:pt x="730" y="791"/>
                  </a:cubicBezTo>
                  <a:cubicBezTo>
                    <a:pt x="761" y="791"/>
                    <a:pt x="761" y="791"/>
                    <a:pt x="761" y="760"/>
                  </a:cubicBezTo>
                  <a:cubicBezTo>
                    <a:pt x="761" y="760"/>
                    <a:pt x="761" y="760"/>
                    <a:pt x="791" y="760"/>
                  </a:cubicBezTo>
                  <a:cubicBezTo>
                    <a:pt x="943" y="608"/>
                    <a:pt x="943" y="335"/>
                    <a:pt x="791" y="183"/>
                  </a:cubicBezTo>
                  <a:cubicBezTo>
                    <a:pt x="639" y="0"/>
                    <a:pt x="366" y="0"/>
                    <a:pt x="214" y="183"/>
                  </a:cubicBezTo>
                  <a:cubicBezTo>
                    <a:pt x="183" y="183"/>
                    <a:pt x="183" y="183"/>
                    <a:pt x="183" y="183"/>
                  </a:cubicBezTo>
                  <a:cubicBezTo>
                    <a:pt x="183" y="213"/>
                    <a:pt x="183" y="213"/>
                    <a:pt x="153" y="213"/>
                  </a:cubicBezTo>
                  <a:cubicBezTo>
                    <a:pt x="1" y="365"/>
                    <a:pt x="1" y="639"/>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4124200" y="4831675"/>
              <a:ext cx="25875" cy="25850"/>
            </a:xfrm>
            <a:custGeom>
              <a:avLst/>
              <a:gdLst/>
              <a:ahLst/>
              <a:cxnLst/>
              <a:rect l="l" t="t" r="r" b="b"/>
              <a:pathLst>
                <a:path w="1035" h="1034" extrusionOk="0">
                  <a:moveTo>
                    <a:pt x="183" y="851"/>
                  </a:moveTo>
                  <a:cubicBezTo>
                    <a:pt x="365" y="1034"/>
                    <a:pt x="639" y="1034"/>
                    <a:pt x="821" y="882"/>
                  </a:cubicBezTo>
                  <a:cubicBezTo>
                    <a:pt x="821" y="851"/>
                    <a:pt x="821" y="851"/>
                    <a:pt x="852" y="851"/>
                  </a:cubicBezTo>
                  <a:cubicBezTo>
                    <a:pt x="852" y="851"/>
                    <a:pt x="852" y="821"/>
                    <a:pt x="852" y="821"/>
                  </a:cubicBezTo>
                  <a:cubicBezTo>
                    <a:pt x="1034" y="639"/>
                    <a:pt x="1034" y="365"/>
                    <a:pt x="882" y="183"/>
                  </a:cubicBezTo>
                  <a:cubicBezTo>
                    <a:pt x="700" y="0"/>
                    <a:pt x="396" y="0"/>
                    <a:pt x="244" y="183"/>
                  </a:cubicBezTo>
                  <a:cubicBezTo>
                    <a:pt x="213" y="183"/>
                    <a:pt x="213" y="213"/>
                    <a:pt x="213" y="213"/>
                  </a:cubicBezTo>
                  <a:cubicBezTo>
                    <a:pt x="213" y="213"/>
                    <a:pt x="183" y="213"/>
                    <a:pt x="183" y="213"/>
                  </a:cubicBezTo>
                  <a:cubicBezTo>
                    <a:pt x="1" y="395"/>
                    <a:pt x="1" y="69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4202475" y="4754925"/>
              <a:ext cx="25850" cy="25850"/>
            </a:xfrm>
            <a:custGeom>
              <a:avLst/>
              <a:gdLst/>
              <a:ahLst/>
              <a:cxnLst/>
              <a:rect l="l" t="t" r="r" b="b"/>
              <a:pathLst>
                <a:path w="1034" h="1034" extrusionOk="0">
                  <a:moveTo>
                    <a:pt x="152" y="851"/>
                  </a:moveTo>
                  <a:cubicBezTo>
                    <a:pt x="335" y="1034"/>
                    <a:pt x="639" y="1034"/>
                    <a:pt x="791" y="882"/>
                  </a:cubicBezTo>
                  <a:cubicBezTo>
                    <a:pt x="821" y="851"/>
                    <a:pt x="821" y="851"/>
                    <a:pt x="821" y="851"/>
                  </a:cubicBezTo>
                  <a:cubicBezTo>
                    <a:pt x="821" y="851"/>
                    <a:pt x="851" y="821"/>
                    <a:pt x="851" y="821"/>
                  </a:cubicBezTo>
                  <a:cubicBezTo>
                    <a:pt x="1034" y="639"/>
                    <a:pt x="1034" y="365"/>
                    <a:pt x="851" y="183"/>
                  </a:cubicBezTo>
                  <a:cubicBezTo>
                    <a:pt x="669" y="0"/>
                    <a:pt x="396" y="0"/>
                    <a:pt x="213" y="183"/>
                  </a:cubicBezTo>
                  <a:cubicBezTo>
                    <a:pt x="213" y="183"/>
                    <a:pt x="213" y="213"/>
                    <a:pt x="183" y="213"/>
                  </a:cubicBezTo>
                  <a:cubicBezTo>
                    <a:pt x="183" y="213"/>
                    <a:pt x="183" y="213"/>
                    <a:pt x="183" y="213"/>
                  </a:cubicBezTo>
                  <a:cubicBezTo>
                    <a:pt x="0" y="395"/>
                    <a:pt x="0" y="699"/>
                    <a:pt x="152"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4200200" y="4908425"/>
              <a:ext cx="28125" cy="28125"/>
            </a:xfrm>
            <a:custGeom>
              <a:avLst/>
              <a:gdLst/>
              <a:ahLst/>
              <a:cxnLst/>
              <a:rect l="l" t="t" r="r" b="b"/>
              <a:pathLst>
                <a:path w="1125" h="1125" extrusionOk="0">
                  <a:moveTo>
                    <a:pt x="183" y="942"/>
                  </a:moveTo>
                  <a:cubicBezTo>
                    <a:pt x="395" y="1125"/>
                    <a:pt x="699" y="1125"/>
                    <a:pt x="882" y="942"/>
                  </a:cubicBezTo>
                  <a:cubicBezTo>
                    <a:pt x="882" y="942"/>
                    <a:pt x="912" y="912"/>
                    <a:pt x="912" y="912"/>
                  </a:cubicBezTo>
                  <a:cubicBezTo>
                    <a:pt x="912" y="912"/>
                    <a:pt x="912" y="912"/>
                    <a:pt x="942" y="912"/>
                  </a:cubicBezTo>
                  <a:cubicBezTo>
                    <a:pt x="1125" y="699"/>
                    <a:pt x="1125" y="395"/>
                    <a:pt x="942" y="213"/>
                  </a:cubicBezTo>
                  <a:cubicBezTo>
                    <a:pt x="730" y="0"/>
                    <a:pt x="426" y="0"/>
                    <a:pt x="243" y="213"/>
                  </a:cubicBezTo>
                  <a:cubicBezTo>
                    <a:pt x="243" y="213"/>
                    <a:pt x="213" y="213"/>
                    <a:pt x="213" y="213"/>
                  </a:cubicBezTo>
                  <a:cubicBezTo>
                    <a:pt x="213" y="243"/>
                    <a:pt x="213" y="243"/>
                    <a:pt x="183" y="243"/>
                  </a:cubicBezTo>
                  <a:cubicBezTo>
                    <a:pt x="0" y="426"/>
                    <a:pt x="0" y="760"/>
                    <a:pt x="183"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4277700" y="4831675"/>
              <a:ext cx="28150" cy="28125"/>
            </a:xfrm>
            <a:custGeom>
              <a:avLst/>
              <a:gdLst/>
              <a:ahLst/>
              <a:cxnLst/>
              <a:rect l="l" t="t" r="r" b="b"/>
              <a:pathLst>
                <a:path w="1126" h="1125" extrusionOk="0">
                  <a:moveTo>
                    <a:pt x="213" y="942"/>
                  </a:moveTo>
                  <a:cubicBezTo>
                    <a:pt x="396" y="1125"/>
                    <a:pt x="700" y="1125"/>
                    <a:pt x="912" y="942"/>
                  </a:cubicBezTo>
                  <a:cubicBezTo>
                    <a:pt x="912" y="942"/>
                    <a:pt x="912" y="912"/>
                    <a:pt x="912" y="912"/>
                  </a:cubicBezTo>
                  <a:cubicBezTo>
                    <a:pt x="912" y="912"/>
                    <a:pt x="943" y="912"/>
                    <a:pt x="943" y="912"/>
                  </a:cubicBezTo>
                  <a:cubicBezTo>
                    <a:pt x="1125" y="699"/>
                    <a:pt x="1125" y="395"/>
                    <a:pt x="943" y="213"/>
                  </a:cubicBezTo>
                  <a:cubicBezTo>
                    <a:pt x="760" y="0"/>
                    <a:pt x="456" y="0"/>
                    <a:pt x="244" y="213"/>
                  </a:cubicBezTo>
                  <a:cubicBezTo>
                    <a:pt x="244" y="213"/>
                    <a:pt x="244" y="213"/>
                    <a:pt x="244" y="213"/>
                  </a:cubicBezTo>
                  <a:cubicBezTo>
                    <a:pt x="213" y="243"/>
                    <a:pt x="213" y="243"/>
                    <a:pt x="213" y="243"/>
                  </a:cubicBezTo>
                  <a:cubicBezTo>
                    <a:pt x="1" y="426"/>
                    <a:pt x="1" y="730"/>
                    <a:pt x="213"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4353700" y="4908425"/>
              <a:ext cx="30400" cy="31175"/>
            </a:xfrm>
            <a:custGeom>
              <a:avLst/>
              <a:gdLst/>
              <a:ahLst/>
              <a:cxnLst/>
              <a:rect l="l" t="t" r="r" b="b"/>
              <a:pathLst>
                <a:path w="1216" h="1247" extrusionOk="0">
                  <a:moveTo>
                    <a:pt x="213" y="1003"/>
                  </a:moveTo>
                  <a:cubicBezTo>
                    <a:pt x="426" y="1216"/>
                    <a:pt x="760" y="1246"/>
                    <a:pt x="973" y="1034"/>
                  </a:cubicBezTo>
                  <a:cubicBezTo>
                    <a:pt x="973" y="1003"/>
                    <a:pt x="973" y="1003"/>
                    <a:pt x="973" y="1003"/>
                  </a:cubicBezTo>
                  <a:cubicBezTo>
                    <a:pt x="1003" y="1003"/>
                    <a:pt x="1003" y="1003"/>
                    <a:pt x="1003" y="973"/>
                  </a:cubicBezTo>
                  <a:cubicBezTo>
                    <a:pt x="1216" y="760"/>
                    <a:pt x="1216" y="426"/>
                    <a:pt x="1003" y="213"/>
                  </a:cubicBezTo>
                  <a:cubicBezTo>
                    <a:pt x="790" y="0"/>
                    <a:pt x="456" y="0"/>
                    <a:pt x="243" y="213"/>
                  </a:cubicBezTo>
                  <a:cubicBezTo>
                    <a:pt x="243" y="213"/>
                    <a:pt x="243" y="243"/>
                    <a:pt x="243" y="243"/>
                  </a:cubicBezTo>
                  <a:cubicBezTo>
                    <a:pt x="213" y="243"/>
                    <a:pt x="213" y="243"/>
                    <a:pt x="213" y="243"/>
                  </a:cubicBezTo>
                  <a:cubicBezTo>
                    <a:pt x="0" y="456"/>
                    <a:pt x="0" y="821"/>
                    <a:pt x="213"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4276175" y="4985175"/>
              <a:ext cx="30425" cy="31175"/>
            </a:xfrm>
            <a:custGeom>
              <a:avLst/>
              <a:gdLst/>
              <a:ahLst/>
              <a:cxnLst/>
              <a:rect l="l" t="t" r="r" b="b"/>
              <a:pathLst>
                <a:path w="1217" h="1247" extrusionOk="0">
                  <a:moveTo>
                    <a:pt x="214" y="1034"/>
                  </a:moveTo>
                  <a:cubicBezTo>
                    <a:pt x="396" y="1216"/>
                    <a:pt x="761" y="1246"/>
                    <a:pt x="943" y="1034"/>
                  </a:cubicBezTo>
                  <a:cubicBezTo>
                    <a:pt x="973" y="1003"/>
                    <a:pt x="973" y="1003"/>
                    <a:pt x="973" y="1003"/>
                  </a:cubicBezTo>
                  <a:cubicBezTo>
                    <a:pt x="973" y="1003"/>
                    <a:pt x="1004" y="1003"/>
                    <a:pt x="1004" y="973"/>
                  </a:cubicBezTo>
                  <a:cubicBezTo>
                    <a:pt x="1217" y="760"/>
                    <a:pt x="1217" y="426"/>
                    <a:pt x="1004" y="213"/>
                  </a:cubicBezTo>
                  <a:cubicBezTo>
                    <a:pt x="791" y="0"/>
                    <a:pt x="457" y="0"/>
                    <a:pt x="244" y="213"/>
                  </a:cubicBezTo>
                  <a:cubicBezTo>
                    <a:pt x="244" y="213"/>
                    <a:pt x="244" y="243"/>
                    <a:pt x="214" y="243"/>
                  </a:cubicBezTo>
                  <a:cubicBezTo>
                    <a:pt x="214" y="243"/>
                    <a:pt x="214" y="243"/>
                    <a:pt x="214" y="243"/>
                  </a:cubicBezTo>
                  <a:cubicBezTo>
                    <a:pt x="1" y="456"/>
                    <a:pt x="1" y="821"/>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4429675" y="4985175"/>
              <a:ext cx="32700" cy="33450"/>
            </a:xfrm>
            <a:custGeom>
              <a:avLst/>
              <a:gdLst/>
              <a:ahLst/>
              <a:cxnLst/>
              <a:rect l="l" t="t" r="r" b="b"/>
              <a:pathLst>
                <a:path w="1308" h="1338" extrusionOk="0">
                  <a:moveTo>
                    <a:pt x="213" y="1094"/>
                  </a:moveTo>
                  <a:cubicBezTo>
                    <a:pt x="457" y="1307"/>
                    <a:pt x="791" y="1338"/>
                    <a:pt x="1034" y="1094"/>
                  </a:cubicBezTo>
                  <a:cubicBezTo>
                    <a:pt x="1034" y="1094"/>
                    <a:pt x="1034" y="1094"/>
                    <a:pt x="1034" y="1064"/>
                  </a:cubicBezTo>
                  <a:cubicBezTo>
                    <a:pt x="1065" y="1064"/>
                    <a:pt x="1065" y="1064"/>
                    <a:pt x="1065" y="1064"/>
                  </a:cubicBezTo>
                  <a:cubicBezTo>
                    <a:pt x="1308" y="821"/>
                    <a:pt x="1308" y="456"/>
                    <a:pt x="1095" y="243"/>
                  </a:cubicBezTo>
                  <a:cubicBezTo>
                    <a:pt x="852" y="0"/>
                    <a:pt x="487" y="0"/>
                    <a:pt x="274" y="243"/>
                  </a:cubicBezTo>
                  <a:cubicBezTo>
                    <a:pt x="244" y="243"/>
                    <a:pt x="244" y="243"/>
                    <a:pt x="244" y="274"/>
                  </a:cubicBezTo>
                  <a:cubicBezTo>
                    <a:pt x="244" y="274"/>
                    <a:pt x="213" y="274"/>
                    <a:pt x="213" y="274"/>
                  </a:cubicBezTo>
                  <a:cubicBezTo>
                    <a:pt x="1" y="517"/>
                    <a:pt x="1" y="851"/>
                    <a:pt x="213"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4351400" y="5061925"/>
              <a:ext cx="33475" cy="33450"/>
            </a:xfrm>
            <a:custGeom>
              <a:avLst/>
              <a:gdLst/>
              <a:ahLst/>
              <a:cxnLst/>
              <a:rect l="l" t="t" r="r" b="b"/>
              <a:pathLst>
                <a:path w="1339" h="1338" extrusionOk="0">
                  <a:moveTo>
                    <a:pt x="244" y="1094"/>
                  </a:moveTo>
                  <a:cubicBezTo>
                    <a:pt x="457" y="1307"/>
                    <a:pt x="822" y="1337"/>
                    <a:pt x="1065" y="1094"/>
                  </a:cubicBezTo>
                  <a:cubicBezTo>
                    <a:pt x="1065" y="1094"/>
                    <a:pt x="1065" y="1094"/>
                    <a:pt x="1065" y="1064"/>
                  </a:cubicBezTo>
                  <a:cubicBezTo>
                    <a:pt x="1065" y="1064"/>
                    <a:pt x="1095" y="1064"/>
                    <a:pt x="1095" y="1064"/>
                  </a:cubicBezTo>
                  <a:cubicBezTo>
                    <a:pt x="1308" y="821"/>
                    <a:pt x="1338" y="456"/>
                    <a:pt x="1095" y="243"/>
                  </a:cubicBezTo>
                  <a:cubicBezTo>
                    <a:pt x="882" y="0"/>
                    <a:pt x="518" y="0"/>
                    <a:pt x="275" y="243"/>
                  </a:cubicBezTo>
                  <a:cubicBezTo>
                    <a:pt x="275" y="243"/>
                    <a:pt x="275" y="243"/>
                    <a:pt x="275" y="274"/>
                  </a:cubicBezTo>
                  <a:cubicBezTo>
                    <a:pt x="244" y="274"/>
                    <a:pt x="244" y="274"/>
                    <a:pt x="244" y="274"/>
                  </a:cubicBezTo>
                  <a:cubicBezTo>
                    <a:pt x="1" y="517"/>
                    <a:pt x="1" y="851"/>
                    <a:pt x="244"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4504900" y="5061925"/>
              <a:ext cx="35750" cy="35725"/>
            </a:xfrm>
            <a:custGeom>
              <a:avLst/>
              <a:gdLst/>
              <a:ahLst/>
              <a:cxnLst/>
              <a:rect l="l" t="t" r="r" b="b"/>
              <a:pathLst>
                <a:path w="1430" h="1429" extrusionOk="0">
                  <a:moveTo>
                    <a:pt x="244" y="1185"/>
                  </a:moveTo>
                  <a:cubicBezTo>
                    <a:pt x="487" y="1429"/>
                    <a:pt x="882" y="1429"/>
                    <a:pt x="1126" y="1185"/>
                  </a:cubicBezTo>
                  <a:cubicBezTo>
                    <a:pt x="1126" y="1155"/>
                    <a:pt x="1156" y="1155"/>
                    <a:pt x="1156" y="1155"/>
                  </a:cubicBezTo>
                  <a:cubicBezTo>
                    <a:pt x="1156" y="1155"/>
                    <a:pt x="1156" y="1155"/>
                    <a:pt x="1186" y="1125"/>
                  </a:cubicBezTo>
                  <a:cubicBezTo>
                    <a:pt x="1429" y="882"/>
                    <a:pt x="1429" y="486"/>
                    <a:pt x="1186" y="243"/>
                  </a:cubicBezTo>
                  <a:cubicBezTo>
                    <a:pt x="943" y="0"/>
                    <a:pt x="548" y="0"/>
                    <a:pt x="305" y="243"/>
                  </a:cubicBezTo>
                  <a:cubicBezTo>
                    <a:pt x="274" y="243"/>
                    <a:pt x="274" y="274"/>
                    <a:pt x="274" y="274"/>
                  </a:cubicBezTo>
                  <a:cubicBezTo>
                    <a:pt x="274" y="274"/>
                    <a:pt x="274" y="274"/>
                    <a:pt x="244" y="274"/>
                  </a:cubicBezTo>
                  <a:cubicBezTo>
                    <a:pt x="1" y="517"/>
                    <a:pt x="1" y="912"/>
                    <a:pt x="244" y="11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4427400" y="5138675"/>
              <a:ext cx="34975" cy="35725"/>
            </a:xfrm>
            <a:custGeom>
              <a:avLst/>
              <a:gdLst/>
              <a:ahLst/>
              <a:cxnLst/>
              <a:rect l="l" t="t" r="r" b="b"/>
              <a:pathLst>
                <a:path w="1399" h="1429" extrusionOk="0">
                  <a:moveTo>
                    <a:pt x="244" y="1155"/>
                  </a:moveTo>
                  <a:cubicBezTo>
                    <a:pt x="487" y="1398"/>
                    <a:pt x="882" y="1429"/>
                    <a:pt x="1125" y="1185"/>
                  </a:cubicBezTo>
                  <a:cubicBezTo>
                    <a:pt x="1125" y="1155"/>
                    <a:pt x="1125" y="1155"/>
                    <a:pt x="1125" y="1155"/>
                  </a:cubicBezTo>
                  <a:cubicBezTo>
                    <a:pt x="1156" y="1155"/>
                    <a:pt x="1156" y="1155"/>
                    <a:pt x="1156" y="1125"/>
                  </a:cubicBezTo>
                  <a:cubicBezTo>
                    <a:pt x="1399" y="881"/>
                    <a:pt x="1399" y="486"/>
                    <a:pt x="1156" y="243"/>
                  </a:cubicBezTo>
                  <a:cubicBezTo>
                    <a:pt x="912" y="0"/>
                    <a:pt x="517" y="0"/>
                    <a:pt x="274" y="243"/>
                  </a:cubicBezTo>
                  <a:cubicBezTo>
                    <a:pt x="274" y="243"/>
                    <a:pt x="274" y="274"/>
                    <a:pt x="274" y="274"/>
                  </a:cubicBezTo>
                  <a:cubicBezTo>
                    <a:pt x="274" y="274"/>
                    <a:pt x="244" y="274"/>
                    <a:pt x="244" y="274"/>
                  </a:cubicBezTo>
                  <a:cubicBezTo>
                    <a:pt x="1" y="517"/>
                    <a:pt x="1" y="912"/>
                    <a:pt x="244"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4503400" y="5215400"/>
              <a:ext cx="37250" cy="38025"/>
            </a:xfrm>
            <a:custGeom>
              <a:avLst/>
              <a:gdLst/>
              <a:ahLst/>
              <a:cxnLst/>
              <a:rect l="l" t="t" r="r" b="b"/>
              <a:pathLst>
                <a:path w="1490" h="1521" extrusionOk="0">
                  <a:moveTo>
                    <a:pt x="243" y="1247"/>
                  </a:moveTo>
                  <a:cubicBezTo>
                    <a:pt x="486" y="1521"/>
                    <a:pt x="912" y="1521"/>
                    <a:pt x="1186" y="1247"/>
                  </a:cubicBezTo>
                  <a:cubicBezTo>
                    <a:pt x="1186" y="1247"/>
                    <a:pt x="1186" y="1247"/>
                    <a:pt x="1216" y="1217"/>
                  </a:cubicBezTo>
                  <a:cubicBezTo>
                    <a:pt x="1216" y="1217"/>
                    <a:pt x="1216" y="1217"/>
                    <a:pt x="1216" y="1217"/>
                  </a:cubicBezTo>
                  <a:cubicBezTo>
                    <a:pt x="1489" y="943"/>
                    <a:pt x="1489" y="518"/>
                    <a:pt x="1246" y="275"/>
                  </a:cubicBezTo>
                  <a:cubicBezTo>
                    <a:pt x="973" y="1"/>
                    <a:pt x="547" y="1"/>
                    <a:pt x="304" y="275"/>
                  </a:cubicBezTo>
                  <a:cubicBezTo>
                    <a:pt x="274" y="275"/>
                    <a:pt x="274" y="275"/>
                    <a:pt x="274" y="305"/>
                  </a:cubicBezTo>
                  <a:cubicBezTo>
                    <a:pt x="274" y="305"/>
                    <a:pt x="274" y="305"/>
                    <a:pt x="243" y="305"/>
                  </a:cubicBezTo>
                  <a:cubicBezTo>
                    <a:pt x="0" y="578"/>
                    <a:pt x="0" y="974"/>
                    <a:pt x="243"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4580900" y="5138675"/>
              <a:ext cx="37250" cy="38000"/>
            </a:xfrm>
            <a:custGeom>
              <a:avLst/>
              <a:gdLst/>
              <a:ahLst/>
              <a:cxnLst/>
              <a:rect l="l" t="t" r="r" b="b"/>
              <a:pathLst>
                <a:path w="1490" h="1520" extrusionOk="0">
                  <a:moveTo>
                    <a:pt x="244" y="1246"/>
                  </a:moveTo>
                  <a:cubicBezTo>
                    <a:pt x="517" y="1520"/>
                    <a:pt x="943" y="1520"/>
                    <a:pt x="1186" y="1246"/>
                  </a:cubicBezTo>
                  <a:cubicBezTo>
                    <a:pt x="1216" y="1246"/>
                    <a:pt x="1216" y="1246"/>
                    <a:pt x="1216" y="1216"/>
                  </a:cubicBezTo>
                  <a:cubicBezTo>
                    <a:pt x="1216" y="1216"/>
                    <a:pt x="1216" y="1216"/>
                    <a:pt x="1247" y="1216"/>
                  </a:cubicBezTo>
                  <a:cubicBezTo>
                    <a:pt x="1490" y="942"/>
                    <a:pt x="1490" y="517"/>
                    <a:pt x="1247" y="274"/>
                  </a:cubicBezTo>
                  <a:cubicBezTo>
                    <a:pt x="973" y="0"/>
                    <a:pt x="578" y="0"/>
                    <a:pt x="304" y="274"/>
                  </a:cubicBezTo>
                  <a:cubicBezTo>
                    <a:pt x="304" y="274"/>
                    <a:pt x="304" y="274"/>
                    <a:pt x="274" y="304"/>
                  </a:cubicBezTo>
                  <a:cubicBezTo>
                    <a:pt x="274" y="304"/>
                    <a:pt x="274" y="304"/>
                    <a:pt x="274" y="304"/>
                  </a:cubicBezTo>
                  <a:cubicBezTo>
                    <a:pt x="0" y="578"/>
                    <a:pt x="0" y="973"/>
                    <a:pt x="244"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4656900" y="5215400"/>
              <a:ext cx="39525" cy="40300"/>
            </a:xfrm>
            <a:custGeom>
              <a:avLst/>
              <a:gdLst/>
              <a:ahLst/>
              <a:cxnLst/>
              <a:rect l="l" t="t" r="r" b="b"/>
              <a:pathLst>
                <a:path w="1581" h="1612" extrusionOk="0">
                  <a:moveTo>
                    <a:pt x="274" y="1338"/>
                  </a:moveTo>
                  <a:cubicBezTo>
                    <a:pt x="547" y="1612"/>
                    <a:pt x="973" y="1612"/>
                    <a:pt x="1277" y="1338"/>
                  </a:cubicBezTo>
                  <a:cubicBezTo>
                    <a:pt x="1277" y="1338"/>
                    <a:pt x="1277" y="1308"/>
                    <a:pt x="1277" y="1308"/>
                  </a:cubicBezTo>
                  <a:cubicBezTo>
                    <a:pt x="1277" y="1308"/>
                    <a:pt x="1307" y="1308"/>
                    <a:pt x="1307" y="1278"/>
                  </a:cubicBezTo>
                  <a:cubicBezTo>
                    <a:pt x="1581" y="1004"/>
                    <a:pt x="1581" y="578"/>
                    <a:pt x="1307" y="275"/>
                  </a:cubicBezTo>
                  <a:cubicBezTo>
                    <a:pt x="1033" y="1"/>
                    <a:pt x="578" y="1"/>
                    <a:pt x="304" y="275"/>
                  </a:cubicBezTo>
                  <a:cubicBezTo>
                    <a:pt x="304" y="305"/>
                    <a:pt x="304" y="305"/>
                    <a:pt x="304" y="305"/>
                  </a:cubicBezTo>
                  <a:cubicBezTo>
                    <a:pt x="274" y="305"/>
                    <a:pt x="274" y="305"/>
                    <a:pt x="274" y="335"/>
                  </a:cubicBezTo>
                  <a:cubicBezTo>
                    <a:pt x="0" y="609"/>
                    <a:pt x="0" y="103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3672075" y="4142450"/>
              <a:ext cx="8375" cy="8375"/>
            </a:xfrm>
            <a:custGeom>
              <a:avLst/>
              <a:gdLst/>
              <a:ahLst/>
              <a:cxnLst/>
              <a:rect l="l" t="t" r="r" b="b"/>
              <a:pathLst>
                <a:path w="335" h="335" extrusionOk="0">
                  <a:moveTo>
                    <a:pt x="61" y="274"/>
                  </a:moveTo>
                  <a:cubicBezTo>
                    <a:pt x="91" y="335"/>
                    <a:pt x="183" y="335"/>
                    <a:pt x="243" y="274"/>
                  </a:cubicBezTo>
                  <a:cubicBezTo>
                    <a:pt x="243" y="274"/>
                    <a:pt x="243" y="244"/>
                    <a:pt x="243" y="244"/>
                  </a:cubicBezTo>
                  <a:cubicBezTo>
                    <a:pt x="243" y="244"/>
                    <a:pt x="274" y="244"/>
                    <a:pt x="274" y="244"/>
                  </a:cubicBezTo>
                  <a:cubicBezTo>
                    <a:pt x="335" y="183"/>
                    <a:pt x="335" y="92"/>
                    <a:pt x="274" y="61"/>
                  </a:cubicBezTo>
                  <a:cubicBezTo>
                    <a:pt x="243" y="0"/>
                    <a:pt x="152" y="0"/>
                    <a:pt x="91" y="61"/>
                  </a:cubicBezTo>
                  <a:cubicBezTo>
                    <a:pt x="91" y="61"/>
                    <a:pt x="91" y="61"/>
                    <a:pt x="91" y="92"/>
                  </a:cubicBezTo>
                  <a:cubicBezTo>
                    <a:pt x="61" y="92"/>
                    <a:pt x="61" y="92"/>
                    <a:pt x="61" y="92"/>
                  </a:cubicBezTo>
                  <a:cubicBezTo>
                    <a:pt x="0" y="152"/>
                    <a:pt x="0"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3749575" y="4065700"/>
              <a:ext cx="8375" cy="8375"/>
            </a:xfrm>
            <a:custGeom>
              <a:avLst/>
              <a:gdLst/>
              <a:ahLst/>
              <a:cxnLst/>
              <a:rect l="l" t="t" r="r" b="b"/>
              <a:pathLst>
                <a:path w="335" h="335" extrusionOk="0">
                  <a:moveTo>
                    <a:pt x="61" y="274"/>
                  </a:moveTo>
                  <a:cubicBezTo>
                    <a:pt x="122" y="335"/>
                    <a:pt x="183" y="335"/>
                    <a:pt x="244" y="274"/>
                  </a:cubicBezTo>
                  <a:cubicBezTo>
                    <a:pt x="244" y="274"/>
                    <a:pt x="244" y="244"/>
                    <a:pt x="274" y="244"/>
                  </a:cubicBezTo>
                  <a:cubicBezTo>
                    <a:pt x="274" y="244"/>
                    <a:pt x="274" y="244"/>
                    <a:pt x="305" y="244"/>
                  </a:cubicBezTo>
                  <a:cubicBezTo>
                    <a:pt x="335" y="183"/>
                    <a:pt x="335" y="92"/>
                    <a:pt x="305" y="61"/>
                  </a:cubicBezTo>
                  <a:cubicBezTo>
                    <a:pt x="244" y="0"/>
                    <a:pt x="153" y="0"/>
                    <a:pt x="92" y="61"/>
                  </a:cubicBezTo>
                  <a:cubicBezTo>
                    <a:pt x="92" y="61"/>
                    <a:pt x="92" y="61"/>
                    <a:pt x="92" y="92"/>
                  </a:cubicBezTo>
                  <a:cubicBezTo>
                    <a:pt x="92" y="92"/>
                    <a:pt x="61" y="92"/>
                    <a:pt x="61" y="92"/>
                  </a:cubicBezTo>
                  <a:cubicBezTo>
                    <a:pt x="1" y="152"/>
                    <a:pt x="1"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3825575" y="4142450"/>
              <a:ext cx="10650" cy="10650"/>
            </a:xfrm>
            <a:custGeom>
              <a:avLst/>
              <a:gdLst/>
              <a:ahLst/>
              <a:cxnLst/>
              <a:rect l="l" t="t" r="r" b="b"/>
              <a:pathLst>
                <a:path w="426" h="426" extrusionOk="0">
                  <a:moveTo>
                    <a:pt x="61" y="335"/>
                  </a:moveTo>
                  <a:cubicBezTo>
                    <a:pt x="122" y="426"/>
                    <a:pt x="243" y="426"/>
                    <a:pt x="304" y="365"/>
                  </a:cubicBezTo>
                  <a:cubicBezTo>
                    <a:pt x="334" y="335"/>
                    <a:pt x="304" y="335"/>
                    <a:pt x="334" y="335"/>
                  </a:cubicBezTo>
                  <a:cubicBezTo>
                    <a:pt x="334" y="304"/>
                    <a:pt x="334" y="304"/>
                    <a:pt x="365" y="304"/>
                  </a:cubicBezTo>
                  <a:cubicBezTo>
                    <a:pt x="426" y="244"/>
                    <a:pt x="426" y="122"/>
                    <a:pt x="365" y="61"/>
                  </a:cubicBezTo>
                  <a:cubicBezTo>
                    <a:pt x="274" y="0"/>
                    <a:pt x="182" y="0"/>
                    <a:pt x="122" y="61"/>
                  </a:cubicBezTo>
                  <a:cubicBezTo>
                    <a:pt x="91" y="61"/>
                    <a:pt x="91" y="92"/>
                    <a:pt x="91" y="92"/>
                  </a:cubicBezTo>
                  <a:cubicBezTo>
                    <a:pt x="91" y="92"/>
                    <a:pt x="91" y="92"/>
                    <a:pt x="61" y="92"/>
                  </a:cubicBezTo>
                  <a:cubicBezTo>
                    <a:pt x="0" y="18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3748050" y="4219200"/>
              <a:ext cx="10675" cy="10650"/>
            </a:xfrm>
            <a:custGeom>
              <a:avLst/>
              <a:gdLst/>
              <a:ahLst/>
              <a:cxnLst/>
              <a:rect l="l" t="t" r="r" b="b"/>
              <a:pathLst>
                <a:path w="427" h="426" extrusionOk="0">
                  <a:moveTo>
                    <a:pt x="62" y="335"/>
                  </a:moveTo>
                  <a:cubicBezTo>
                    <a:pt x="122" y="426"/>
                    <a:pt x="244" y="426"/>
                    <a:pt x="305" y="365"/>
                  </a:cubicBezTo>
                  <a:cubicBezTo>
                    <a:pt x="305" y="335"/>
                    <a:pt x="305" y="335"/>
                    <a:pt x="305" y="335"/>
                  </a:cubicBezTo>
                  <a:cubicBezTo>
                    <a:pt x="335" y="304"/>
                    <a:pt x="335" y="304"/>
                    <a:pt x="335" y="304"/>
                  </a:cubicBezTo>
                  <a:cubicBezTo>
                    <a:pt x="426" y="244"/>
                    <a:pt x="426" y="122"/>
                    <a:pt x="335" y="61"/>
                  </a:cubicBezTo>
                  <a:cubicBezTo>
                    <a:pt x="274" y="0"/>
                    <a:pt x="183" y="0"/>
                    <a:pt x="92" y="61"/>
                  </a:cubicBezTo>
                  <a:cubicBezTo>
                    <a:pt x="92" y="61"/>
                    <a:pt x="92" y="92"/>
                    <a:pt x="92" y="92"/>
                  </a:cubicBezTo>
                  <a:cubicBezTo>
                    <a:pt x="92" y="92"/>
                    <a:pt x="62" y="92"/>
                    <a:pt x="62" y="92"/>
                  </a:cubicBezTo>
                  <a:cubicBezTo>
                    <a:pt x="1" y="18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3901550" y="4219200"/>
              <a:ext cx="12950" cy="12950"/>
            </a:xfrm>
            <a:custGeom>
              <a:avLst/>
              <a:gdLst/>
              <a:ahLst/>
              <a:cxnLst/>
              <a:rect l="l" t="t" r="r" b="b"/>
              <a:pathLst>
                <a:path w="518" h="518" extrusionOk="0">
                  <a:moveTo>
                    <a:pt x="92" y="426"/>
                  </a:moveTo>
                  <a:cubicBezTo>
                    <a:pt x="153" y="517"/>
                    <a:pt x="305" y="517"/>
                    <a:pt x="365" y="426"/>
                  </a:cubicBezTo>
                  <a:cubicBezTo>
                    <a:pt x="396" y="426"/>
                    <a:pt x="396" y="426"/>
                    <a:pt x="396" y="396"/>
                  </a:cubicBezTo>
                  <a:cubicBezTo>
                    <a:pt x="396" y="396"/>
                    <a:pt x="426" y="396"/>
                    <a:pt x="426" y="396"/>
                  </a:cubicBezTo>
                  <a:cubicBezTo>
                    <a:pt x="517" y="304"/>
                    <a:pt x="517" y="183"/>
                    <a:pt x="426" y="92"/>
                  </a:cubicBezTo>
                  <a:cubicBezTo>
                    <a:pt x="335" y="0"/>
                    <a:pt x="213" y="0"/>
                    <a:pt x="122" y="92"/>
                  </a:cubicBezTo>
                  <a:cubicBezTo>
                    <a:pt x="122" y="92"/>
                    <a:pt x="122" y="92"/>
                    <a:pt x="92" y="92"/>
                  </a:cubicBezTo>
                  <a:cubicBezTo>
                    <a:pt x="92" y="122"/>
                    <a:pt x="92" y="122"/>
                    <a:pt x="61" y="122"/>
                  </a:cubicBezTo>
                  <a:cubicBezTo>
                    <a:pt x="1" y="213"/>
                    <a:pt x="1"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3823275" y="4295950"/>
              <a:ext cx="12950" cy="12950"/>
            </a:xfrm>
            <a:custGeom>
              <a:avLst/>
              <a:gdLst/>
              <a:ahLst/>
              <a:cxnLst/>
              <a:rect l="l" t="t" r="r" b="b"/>
              <a:pathLst>
                <a:path w="518" h="518" extrusionOk="0">
                  <a:moveTo>
                    <a:pt x="92" y="426"/>
                  </a:moveTo>
                  <a:cubicBezTo>
                    <a:pt x="183" y="517"/>
                    <a:pt x="305" y="517"/>
                    <a:pt x="396" y="426"/>
                  </a:cubicBezTo>
                  <a:cubicBezTo>
                    <a:pt x="396" y="426"/>
                    <a:pt x="426" y="426"/>
                    <a:pt x="426" y="395"/>
                  </a:cubicBezTo>
                  <a:cubicBezTo>
                    <a:pt x="426" y="395"/>
                    <a:pt x="426" y="395"/>
                    <a:pt x="457" y="395"/>
                  </a:cubicBezTo>
                  <a:cubicBezTo>
                    <a:pt x="518" y="304"/>
                    <a:pt x="518" y="152"/>
                    <a:pt x="457" y="92"/>
                  </a:cubicBezTo>
                  <a:cubicBezTo>
                    <a:pt x="366" y="0"/>
                    <a:pt x="214" y="0"/>
                    <a:pt x="153" y="92"/>
                  </a:cubicBezTo>
                  <a:cubicBezTo>
                    <a:pt x="123" y="92"/>
                    <a:pt x="123" y="92"/>
                    <a:pt x="123" y="92"/>
                  </a:cubicBezTo>
                  <a:cubicBezTo>
                    <a:pt x="123" y="122"/>
                    <a:pt x="92" y="122"/>
                    <a:pt x="92" y="122"/>
                  </a:cubicBezTo>
                  <a:cubicBezTo>
                    <a:pt x="1" y="213"/>
                    <a:pt x="1"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3899275" y="4372700"/>
              <a:ext cx="15225" cy="15225"/>
            </a:xfrm>
            <a:custGeom>
              <a:avLst/>
              <a:gdLst/>
              <a:ahLst/>
              <a:cxnLst/>
              <a:rect l="l" t="t" r="r" b="b"/>
              <a:pathLst>
                <a:path w="609" h="609" extrusionOk="0">
                  <a:moveTo>
                    <a:pt x="92" y="517"/>
                  </a:moveTo>
                  <a:cubicBezTo>
                    <a:pt x="213" y="608"/>
                    <a:pt x="365" y="608"/>
                    <a:pt x="456" y="517"/>
                  </a:cubicBezTo>
                  <a:cubicBezTo>
                    <a:pt x="487" y="487"/>
                    <a:pt x="487" y="487"/>
                    <a:pt x="487" y="487"/>
                  </a:cubicBezTo>
                  <a:cubicBezTo>
                    <a:pt x="487" y="487"/>
                    <a:pt x="487" y="456"/>
                    <a:pt x="517" y="456"/>
                  </a:cubicBezTo>
                  <a:cubicBezTo>
                    <a:pt x="608" y="365"/>
                    <a:pt x="608" y="213"/>
                    <a:pt x="517" y="91"/>
                  </a:cubicBezTo>
                  <a:cubicBezTo>
                    <a:pt x="426" y="0"/>
                    <a:pt x="244" y="0"/>
                    <a:pt x="152" y="91"/>
                  </a:cubicBezTo>
                  <a:cubicBezTo>
                    <a:pt x="122" y="91"/>
                    <a:pt x="122" y="122"/>
                    <a:pt x="122" y="122"/>
                  </a:cubicBezTo>
                  <a:cubicBezTo>
                    <a:pt x="122" y="122"/>
                    <a:pt x="122" y="122"/>
                    <a:pt x="92" y="122"/>
                  </a:cubicBezTo>
                  <a:cubicBezTo>
                    <a:pt x="1" y="243"/>
                    <a:pt x="1" y="395"/>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3976775" y="4295950"/>
              <a:ext cx="16000" cy="15225"/>
            </a:xfrm>
            <a:custGeom>
              <a:avLst/>
              <a:gdLst/>
              <a:ahLst/>
              <a:cxnLst/>
              <a:rect l="l" t="t" r="r" b="b"/>
              <a:pathLst>
                <a:path w="640" h="609" extrusionOk="0">
                  <a:moveTo>
                    <a:pt x="122" y="517"/>
                  </a:moveTo>
                  <a:cubicBezTo>
                    <a:pt x="214" y="608"/>
                    <a:pt x="366" y="608"/>
                    <a:pt x="487" y="517"/>
                  </a:cubicBezTo>
                  <a:cubicBezTo>
                    <a:pt x="487" y="487"/>
                    <a:pt x="487" y="487"/>
                    <a:pt x="487" y="487"/>
                  </a:cubicBezTo>
                  <a:cubicBezTo>
                    <a:pt x="487" y="487"/>
                    <a:pt x="518" y="456"/>
                    <a:pt x="518" y="456"/>
                  </a:cubicBezTo>
                  <a:cubicBezTo>
                    <a:pt x="609" y="365"/>
                    <a:pt x="639" y="213"/>
                    <a:pt x="518" y="92"/>
                  </a:cubicBezTo>
                  <a:cubicBezTo>
                    <a:pt x="426" y="0"/>
                    <a:pt x="244" y="0"/>
                    <a:pt x="153" y="92"/>
                  </a:cubicBezTo>
                  <a:cubicBezTo>
                    <a:pt x="153" y="92"/>
                    <a:pt x="153" y="122"/>
                    <a:pt x="122" y="122"/>
                  </a:cubicBezTo>
                  <a:cubicBezTo>
                    <a:pt x="122" y="122"/>
                    <a:pt x="122" y="122"/>
                    <a:pt x="122" y="122"/>
                  </a:cubicBezTo>
                  <a:cubicBezTo>
                    <a:pt x="1" y="243"/>
                    <a:pt x="1" y="395"/>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4052775" y="4372700"/>
              <a:ext cx="17500" cy="17500"/>
            </a:xfrm>
            <a:custGeom>
              <a:avLst/>
              <a:gdLst/>
              <a:ahLst/>
              <a:cxnLst/>
              <a:rect l="l" t="t" r="r" b="b"/>
              <a:pathLst>
                <a:path w="700" h="700" extrusionOk="0">
                  <a:moveTo>
                    <a:pt x="122" y="578"/>
                  </a:moveTo>
                  <a:cubicBezTo>
                    <a:pt x="244" y="699"/>
                    <a:pt x="426" y="699"/>
                    <a:pt x="548" y="578"/>
                  </a:cubicBezTo>
                  <a:cubicBezTo>
                    <a:pt x="548" y="578"/>
                    <a:pt x="548" y="578"/>
                    <a:pt x="548" y="547"/>
                  </a:cubicBezTo>
                  <a:cubicBezTo>
                    <a:pt x="578" y="547"/>
                    <a:pt x="578" y="547"/>
                    <a:pt x="578" y="547"/>
                  </a:cubicBezTo>
                  <a:cubicBezTo>
                    <a:pt x="700" y="426"/>
                    <a:pt x="700" y="243"/>
                    <a:pt x="578" y="122"/>
                  </a:cubicBezTo>
                  <a:cubicBezTo>
                    <a:pt x="456" y="0"/>
                    <a:pt x="274" y="0"/>
                    <a:pt x="152" y="122"/>
                  </a:cubicBezTo>
                  <a:cubicBezTo>
                    <a:pt x="152" y="122"/>
                    <a:pt x="152" y="122"/>
                    <a:pt x="152" y="122"/>
                  </a:cubicBezTo>
                  <a:cubicBezTo>
                    <a:pt x="122" y="152"/>
                    <a:pt x="12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3975275" y="4449450"/>
              <a:ext cx="17500" cy="17500"/>
            </a:xfrm>
            <a:custGeom>
              <a:avLst/>
              <a:gdLst/>
              <a:ahLst/>
              <a:cxnLst/>
              <a:rect l="l" t="t" r="r" b="b"/>
              <a:pathLst>
                <a:path w="700" h="700" extrusionOk="0">
                  <a:moveTo>
                    <a:pt x="122" y="578"/>
                  </a:moveTo>
                  <a:cubicBezTo>
                    <a:pt x="213" y="699"/>
                    <a:pt x="426" y="699"/>
                    <a:pt x="547" y="578"/>
                  </a:cubicBezTo>
                  <a:cubicBezTo>
                    <a:pt x="547" y="578"/>
                    <a:pt x="547" y="578"/>
                    <a:pt x="547" y="547"/>
                  </a:cubicBezTo>
                  <a:cubicBezTo>
                    <a:pt x="547" y="547"/>
                    <a:pt x="578" y="547"/>
                    <a:pt x="578" y="547"/>
                  </a:cubicBezTo>
                  <a:cubicBezTo>
                    <a:pt x="699" y="426"/>
                    <a:pt x="699" y="243"/>
                    <a:pt x="578" y="122"/>
                  </a:cubicBezTo>
                  <a:cubicBezTo>
                    <a:pt x="456" y="0"/>
                    <a:pt x="274" y="0"/>
                    <a:pt x="152" y="122"/>
                  </a:cubicBezTo>
                  <a:cubicBezTo>
                    <a:pt x="152" y="122"/>
                    <a:pt x="152" y="122"/>
                    <a:pt x="122" y="122"/>
                  </a:cubicBezTo>
                  <a:cubicBezTo>
                    <a:pt x="122" y="152"/>
                    <a:pt x="12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4128775" y="4449450"/>
              <a:ext cx="19775" cy="19775"/>
            </a:xfrm>
            <a:custGeom>
              <a:avLst/>
              <a:gdLst/>
              <a:ahLst/>
              <a:cxnLst/>
              <a:rect l="l" t="t" r="r" b="b"/>
              <a:pathLst>
                <a:path w="791" h="791" extrusionOk="0">
                  <a:moveTo>
                    <a:pt x="122" y="669"/>
                  </a:moveTo>
                  <a:cubicBezTo>
                    <a:pt x="243" y="791"/>
                    <a:pt x="486" y="791"/>
                    <a:pt x="608" y="669"/>
                  </a:cubicBezTo>
                  <a:cubicBezTo>
                    <a:pt x="608" y="639"/>
                    <a:pt x="608" y="639"/>
                    <a:pt x="638" y="639"/>
                  </a:cubicBezTo>
                  <a:cubicBezTo>
                    <a:pt x="638" y="639"/>
                    <a:pt x="638" y="639"/>
                    <a:pt x="638" y="608"/>
                  </a:cubicBezTo>
                  <a:cubicBezTo>
                    <a:pt x="790" y="487"/>
                    <a:pt x="790" y="274"/>
                    <a:pt x="638" y="122"/>
                  </a:cubicBezTo>
                  <a:cubicBezTo>
                    <a:pt x="517" y="0"/>
                    <a:pt x="304" y="0"/>
                    <a:pt x="152" y="122"/>
                  </a:cubicBezTo>
                  <a:cubicBezTo>
                    <a:pt x="152" y="122"/>
                    <a:pt x="152" y="152"/>
                    <a:pt x="152" y="152"/>
                  </a:cubicBezTo>
                  <a:cubicBezTo>
                    <a:pt x="152" y="152"/>
                    <a:pt x="122" y="152"/>
                    <a:pt x="122" y="152"/>
                  </a:cubicBezTo>
                  <a:cubicBezTo>
                    <a:pt x="0" y="304"/>
                    <a:pt x="0"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4050500" y="4526200"/>
              <a:ext cx="20525" cy="19775"/>
            </a:xfrm>
            <a:custGeom>
              <a:avLst/>
              <a:gdLst/>
              <a:ahLst/>
              <a:cxnLst/>
              <a:rect l="l" t="t" r="r" b="b"/>
              <a:pathLst>
                <a:path w="821" h="791" extrusionOk="0">
                  <a:moveTo>
                    <a:pt x="152" y="669"/>
                  </a:moveTo>
                  <a:cubicBezTo>
                    <a:pt x="274" y="790"/>
                    <a:pt x="487" y="790"/>
                    <a:pt x="639" y="669"/>
                  </a:cubicBezTo>
                  <a:cubicBezTo>
                    <a:pt x="639" y="638"/>
                    <a:pt x="639" y="638"/>
                    <a:pt x="639" y="638"/>
                  </a:cubicBezTo>
                  <a:cubicBezTo>
                    <a:pt x="639" y="638"/>
                    <a:pt x="669" y="638"/>
                    <a:pt x="669" y="608"/>
                  </a:cubicBezTo>
                  <a:cubicBezTo>
                    <a:pt x="791" y="487"/>
                    <a:pt x="821" y="274"/>
                    <a:pt x="669" y="122"/>
                  </a:cubicBezTo>
                  <a:cubicBezTo>
                    <a:pt x="547" y="0"/>
                    <a:pt x="335" y="0"/>
                    <a:pt x="183" y="122"/>
                  </a:cubicBezTo>
                  <a:cubicBezTo>
                    <a:pt x="183" y="122"/>
                    <a:pt x="183" y="152"/>
                    <a:pt x="183" y="152"/>
                  </a:cubicBezTo>
                  <a:cubicBezTo>
                    <a:pt x="152" y="152"/>
                    <a:pt x="152" y="152"/>
                    <a:pt x="152" y="183"/>
                  </a:cubicBezTo>
                  <a:cubicBezTo>
                    <a:pt x="0" y="304"/>
                    <a:pt x="0" y="51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4126475" y="4602950"/>
              <a:ext cx="22075" cy="22050"/>
            </a:xfrm>
            <a:custGeom>
              <a:avLst/>
              <a:gdLst/>
              <a:ahLst/>
              <a:cxnLst/>
              <a:rect l="l" t="t" r="r" b="b"/>
              <a:pathLst>
                <a:path w="883" h="882" extrusionOk="0">
                  <a:moveTo>
                    <a:pt x="153" y="730"/>
                  </a:moveTo>
                  <a:cubicBezTo>
                    <a:pt x="305" y="882"/>
                    <a:pt x="548" y="882"/>
                    <a:pt x="700" y="730"/>
                  </a:cubicBezTo>
                  <a:cubicBezTo>
                    <a:pt x="700" y="730"/>
                    <a:pt x="700" y="730"/>
                    <a:pt x="700" y="699"/>
                  </a:cubicBezTo>
                  <a:cubicBezTo>
                    <a:pt x="730" y="699"/>
                    <a:pt x="730" y="699"/>
                    <a:pt x="730" y="699"/>
                  </a:cubicBezTo>
                  <a:cubicBezTo>
                    <a:pt x="882" y="547"/>
                    <a:pt x="882" y="304"/>
                    <a:pt x="730" y="152"/>
                  </a:cubicBezTo>
                  <a:cubicBezTo>
                    <a:pt x="578" y="0"/>
                    <a:pt x="335" y="0"/>
                    <a:pt x="183" y="152"/>
                  </a:cubicBezTo>
                  <a:cubicBezTo>
                    <a:pt x="183" y="152"/>
                    <a:pt x="183" y="152"/>
                    <a:pt x="183" y="152"/>
                  </a:cubicBezTo>
                  <a:cubicBezTo>
                    <a:pt x="153" y="183"/>
                    <a:pt x="153" y="183"/>
                    <a:pt x="153" y="183"/>
                  </a:cubicBezTo>
                  <a:cubicBezTo>
                    <a:pt x="1" y="334"/>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4204000" y="4526200"/>
              <a:ext cx="22825" cy="22050"/>
            </a:xfrm>
            <a:custGeom>
              <a:avLst/>
              <a:gdLst/>
              <a:ahLst/>
              <a:cxnLst/>
              <a:rect l="l" t="t" r="r" b="b"/>
              <a:pathLst>
                <a:path w="913" h="882" extrusionOk="0">
                  <a:moveTo>
                    <a:pt x="152" y="730"/>
                  </a:moveTo>
                  <a:cubicBezTo>
                    <a:pt x="304" y="882"/>
                    <a:pt x="547" y="882"/>
                    <a:pt x="699" y="730"/>
                  </a:cubicBezTo>
                  <a:cubicBezTo>
                    <a:pt x="699" y="730"/>
                    <a:pt x="730" y="730"/>
                    <a:pt x="730" y="699"/>
                  </a:cubicBezTo>
                  <a:cubicBezTo>
                    <a:pt x="730" y="699"/>
                    <a:pt x="730" y="699"/>
                    <a:pt x="760" y="699"/>
                  </a:cubicBezTo>
                  <a:cubicBezTo>
                    <a:pt x="912" y="547"/>
                    <a:pt x="912" y="304"/>
                    <a:pt x="760" y="152"/>
                  </a:cubicBezTo>
                  <a:cubicBezTo>
                    <a:pt x="608" y="0"/>
                    <a:pt x="365" y="0"/>
                    <a:pt x="213" y="152"/>
                  </a:cubicBezTo>
                  <a:cubicBezTo>
                    <a:pt x="183" y="152"/>
                    <a:pt x="183" y="152"/>
                    <a:pt x="183" y="152"/>
                  </a:cubicBezTo>
                  <a:cubicBezTo>
                    <a:pt x="183" y="183"/>
                    <a:pt x="152" y="183"/>
                    <a:pt x="152" y="183"/>
                  </a:cubicBezTo>
                  <a:cubicBezTo>
                    <a:pt x="0" y="335"/>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4202475" y="4679700"/>
              <a:ext cx="24350" cy="24325"/>
            </a:xfrm>
            <a:custGeom>
              <a:avLst/>
              <a:gdLst/>
              <a:ahLst/>
              <a:cxnLst/>
              <a:rect l="l" t="t" r="r" b="b"/>
              <a:pathLst>
                <a:path w="974" h="973" extrusionOk="0">
                  <a:moveTo>
                    <a:pt x="152" y="821"/>
                  </a:moveTo>
                  <a:cubicBezTo>
                    <a:pt x="335" y="973"/>
                    <a:pt x="578" y="973"/>
                    <a:pt x="760" y="821"/>
                  </a:cubicBezTo>
                  <a:cubicBezTo>
                    <a:pt x="760" y="790"/>
                    <a:pt x="760" y="790"/>
                    <a:pt x="791" y="790"/>
                  </a:cubicBezTo>
                  <a:cubicBezTo>
                    <a:pt x="791" y="790"/>
                    <a:pt x="791" y="790"/>
                    <a:pt x="791" y="760"/>
                  </a:cubicBezTo>
                  <a:cubicBezTo>
                    <a:pt x="973" y="608"/>
                    <a:pt x="973" y="334"/>
                    <a:pt x="821" y="152"/>
                  </a:cubicBezTo>
                  <a:cubicBezTo>
                    <a:pt x="639" y="0"/>
                    <a:pt x="365" y="0"/>
                    <a:pt x="213" y="152"/>
                  </a:cubicBezTo>
                  <a:cubicBezTo>
                    <a:pt x="183" y="182"/>
                    <a:pt x="183" y="182"/>
                    <a:pt x="183" y="182"/>
                  </a:cubicBezTo>
                  <a:cubicBezTo>
                    <a:pt x="183" y="182"/>
                    <a:pt x="152" y="182"/>
                    <a:pt x="152" y="213"/>
                  </a:cubicBezTo>
                  <a:cubicBezTo>
                    <a:pt x="0" y="365"/>
                    <a:pt x="0" y="638"/>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4279975" y="4602950"/>
              <a:ext cx="24350" cy="24325"/>
            </a:xfrm>
            <a:custGeom>
              <a:avLst/>
              <a:gdLst/>
              <a:ahLst/>
              <a:cxnLst/>
              <a:rect l="l" t="t" r="r" b="b"/>
              <a:pathLst>
                <a:path w="974" h="973" extrusionOk="0">
                  <a:moveTo>
                    <a:pt x="153" y="821"/>
                  </a:moveTo>
                  <a:cubicBezTo>
                    <a:pt x="335" y="973"/>
                    <a:pt x="609" y="973"/>
                    <a:pt x="761" y="821"/>
                  </a:cubicBezTo>
                  <a:cubicBezTo>
                    <a:pt x="791" y="790"/>
                    <a:pt x="791" y="790"/>
                    <a:pt x="791" y="790"/>
                  </a:cubicBezTo>
                  <a:cubicBezTo>
                    <a:pt x="791" y="790"/>
                    <a:pt x="821" y="790"/>
                    <a:pt x="821" y="760"/>
                  </a:cubicBezTo>
                  <a:cubicBezTo>
                    <a:pt x="973" y="608"/>
                    <a:pt x="973" y="334"/>
                    <a:pt x="821" y="152"/>
                  </a:cubicBezTo>
                  <a:cubicBezTo>
                    <a:pt x="639" y="0"/>
                    <a:pt x="396" y="0"/>
                    <a:pt x="214" y="152"/>
                  </a:cubicBezTo>
                  <a:cubicBezTo>
                    <a:pt x="214" y="183"/>
                    <a:pt x="214" y="183"/>
                    <a:pt x="183" y="183"/>
                  </a:cubicBezTo>
                  <a:cubicBezTo>
                    <a:pt x="183" y="183"/>
                    <a:pt x="183" y="183"/>
                    <a:pt x="183" y="213"/>
                  </a:cubicBezTo>
                  <a:cubicBezTo>
                    <a:pt x="1" y="365"/>
                    <a:pt x="1" y="638"/>
                    <a:pt x="15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4277700" y="4756450"/>
              <a:ext cx="27375" cy="26600"/>
            </a:xfrm>
            <a:custGeom>
              <a:avLst/>
              <a:gdLst/>
              <a:ahLst/>
              <a:cxnLst/>
              <a:rect l="l" t="t" r="r" b="b"/>
              <a:pathLst>
                <a:path w="1095" h="1064" extrusionOk="0">
                  <a:moveTo>
                    <a:pt x="183" y="882"/>
                  </a:moveTo>
                  <a:cubicBezTo>
                    <a:pt x="365" y="1064"/>
                    <a:pt x="669" y="1064"/>
                    <a:pt x="852" y="882"/>
                  </a:cubicBezTo>
                  <a:cubicBezTo>
                    <a:pt x="882" y="882"/>
                    <a:pt x="882" y="882"/>
                    <a:pt x="882" y="851"/>
                  </a:cubicBezTo>
                  <a:cubicBezTo>
                    <a:pt x="882" y="851"/>
                    <a:pt x="882" y="851"/>
                    <a:pt x="912" y="851"/>
                  </a:cubicBezTo>
                  <a:cubicBezTo>
                    <a:pt x="1095" y="669"/>
                    <a:pt x="1095" y="365"/>
                    <a:pt x="912" y="182"/>
                  </a:cubicBezTo>
                  <a:cubicBezTo>
                    <a:pt x="730" y="0"/>
                    <a:pt x="426" y="0"/>
                    <a:pt x="244" y="182"/>
                  </a:cubicBezTo>
                  <a:cubicBezTo>
                    <a:pt x="244" y="182"/>
                    <a:pt x="213" y="182"/>
                    <a:pt x="213" y="213"/>
                  </a:cubicBezTo>
                  <a:cubicBezTo>
                    <a:pt x="213" y="213"/>
                    <a:pt x="213" y="213"/>
                    <a:pt x="183" y="213"/>
                  </a:cubicBezTo>
                  <a:cubicBezTo>
                    <a:pt x="1" y="395"/>
                    <a:pt x="1"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4355200" y="4679700"/>
              <a:ext cx="27400" cy="26600"/>
            </a:xfrm>
            <a:custGeom>
              <a:avLst/>
              <a:gdLst/>
              <a:ahLst/>
              <a:cxnLst/>
              <a:rect l="l" t="t" r="r" b="b"/>
              <a:pathLst>
                <a:path w="1096" h="1064" extrusionOk="0">
                  <a:moveTo>
                    <a:pt x="183" y="882"/>
                  </a:moveTo>
                  <a:cubicBezTo>
                    <a:pt x="396" y="1064"/>
                    <a:pt x="670" y="1064"/>
                    <a:pt x="882" y="882"/>
                  </a:cubicBezTo>
                  <a:cubicBezTo>
                    <a:pt x="882" y="882"/>
                    <a:pt x="882" y="882"/>
                    <a:pt x="882" y="851"/>
                  </a:cubicBezTo>
                  <a:cubicBezTo>
                    <a:pt x="882" y="851"/>
                    <a:pt x="913" y="851"/>
                    <a:pt x="913" y="851"/>
                  </a:cubicBezTo>
                  <a:cubicBezTo>
                    <a:pt x="1095" y="669"/>
                    <a:pt x="1095" y="365"/>
                    <a:pt x="913" y="182"/>
                  </a:cubicBezTo>
                  <a:cubicBezTo>
                    <a:pt x="730" y="0"/>
                    <a:pt x="426" y="0"/>
                    <a:pt x="244" y="182"/>
                  </a:cubicBezTo>
                  <a:cubicBezTo>
                    <a:pt x="244" y="182"/>
                    <a:pt x="244" y="182"/>
                    <a:pt x="244" y="213"/>
                  </a:cubicBezTo>
                  <a:cubicBezTo>
                    <a:pt x="214" y="213"/>
                    <a:pt x="214" y="213"/>
                    <a:pt x="214" y="213"/>
                  </a:cubicBezTo>
                  <a:cubicBezTo>
                    <a:pt x="31" y="395"/>
                    <a:pt x="1"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4431200" y="4756450"/>
              <a:ext cx="29650" cy="28900"/>
            </a:xfrm>
            <a:custGeom>
              <a:avLst/>
              <a:gdLst/>
              <a:ahLst/>
              <a:cxnLst/>
              <a:rect l="l" t="t" r="r" b="b"/>
              <a:pathLst>
                <a:path w="1186" h="1156" extrusionOk="0">
                  <a:moveTo>
                    <a:pt x="213" y="973"/>
                  </a:moveTo>
                  <a:cubicBezTo>
                    <a:pt x="396" y="1155"/>
                    <a:pt x="730" y="1155"/>
                    <a:pt x="943" y="973"/>
                  </a:cubicBezTo>
                  <a:cubicBezTo>
                    <a:pt x="943" y="973"/>
                    <a:pt x="943" y="942"/>
                    <a:pt x="943" y="942"/>
                  </a:cubicBezTo>
                  <a:cubicBezTo>
                    <a:pt x="973" y="942"/>
                    <a:pt x="973" y="942"/>
                    <a:pt x="973" y="912"/>
                  </a:cubicBezTo>
                  <a:cubicBezTo>
                    <a:pt x="1186" y="730"/>
                    <a:pt x="1186" y="395"/>
                    <a:pt x="973" y="182"/>
                  </a:cubicBezTo>
                  <a:cubicBezTo>
                    <a:pt x="791" y="0"/>
                    <a:pt x="456" y="0"/>
                    <a:pt x="244" y="182"/>
                  </a:cubicBezTo>
                  <a:cubicBezTo>
                    <a:pt x="244" y="213"/>
                    <a:pt x="244" y="213"/>
                    <a:pt x="244" y="213"/>
                  </a:cubicBezTo>
                  <a:cubicBezTo>
                    <a:pt x="244" y="213"/>
                    <a:pt x="213" y="213"/>
                    <a:pt x="213" y="243"/>
                  </a:cubicBezTo>
                  <a:cubicBezTo>
                    <a:pt x="0" y="426"/>
                    <a:pt x="0" y="760"/>
                    <a:pt x="21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4353700" y="4833200"/>
              <a:ext cx="29650" cy="28900"/>
            </a:xfrm>
            <a:custGeom>
              <a:avLst/>
              <a:gdLst/>
              <a:ahLst/>
              <a:cxnLst/>
              <a:rect l="l" t="t" r="r" b="b"/>
              <a:pathLst>
                <a:path w="1186" h="1156" extrusionOk="0">
                  <a:moveTo>
                    <a:pt x="183" y="942"/>
                  </a:moveTo>
                  <a:cubicBezTo>
                    <a:pt x="395" y="1155"/>
                    <a:pt x="730" y="1155"/>
                    <a:pt x="912" y="973"/>
                  </a:cubicBezTo>
                  <a:cubicBezTo>
                    <a:pt x="942" y="973"/>
                    <a:pt x="942" y="942"/>
                    <a:pt x="942" y="942"/>
                  </a:cubicBezTo>
                  <a:cubicBezTo>
                    <a:pt x="942" y="942"/>
                    <a:pt x="973" y="942"/>
                    <a:pt x="973" y="912"/>
                  </a:cubicBezTo>
                  <a:cubicBezTo>
                    <a:pt x="1155" y="729"/>
                    <a:pt x="1186" y="395"/>
                    <a:pt x="973" y="182"/>
                  </a:cubicBezTo>
                  <a:cubicBezTo>
                    <a:pt x="760" y="0"/>
                    <a:pt x="456" y="0"/>
                    <a:pt x="243" y="182"/>
                  </a:cubicBezTo>
                  <a:cubicBezTo>
                    <a:pt x="243" y="213"/>
                    <a:pt x="243" y="213"/>
                    <a:pt x="213" y="213"/>
                  </a:cubicBezTo>
                  <a:cubicBezTo>
                    <a:pt x="213" y="213"/>
                    <a:pt x="213" y="213"/>
                    <a:pt x="213" y="243"/>
                  </a:cubicBezTo>
                  <a:cubicBezTo>
                    <a:pt x="0" y="426"/>
                    <a:pt x="0" y="760"/>
                    <a:pt x="183"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4428925" y="4909925"/>
              <a:ext cx="31925" cy="31950"/>
            </a:xfrm>
            <a:custGeom>
              <a:avLst/>
              <a:gdLst/>
              <a:ahLst/>
              <a:cxnLst/>
              <a:rect l="l" t="t" r="r" b="b"/>
              <a:pathLst>
                <a:path w="1277" h="1278" extrusionOk="0">
                  <a:moveTo>
                    <a:pt x="243" y="1034"/>
                  </a:moveTo>
                  <a:cubicBezTo>
                    <a:pt x="456" y="1247"/>
                    <a:pt x="791" y="1278"/>
                    <a:pt x="1034" y="1034"/>
                  </a:cubicBezTo>
                  <a:cubicBezTo>
                    <a:pt x="1034" y="1034"/>
                    <a:pt x="1034" y="1034"/>
                    <a:pt x="1034" y="1034"/>
                  </a:cubicBezTo>
                  <a:cubicBezTo>
                    <a:pt x="1034" y="1004"/>
                    <a:pt x="1064" y="1004"/>
                    <a:pt x="1064" y="1004"/>
                  </a:cubicBezTo>
                  <a:cubicBezTo>
                    <a:pt x="1277" y="791"/>
                    <a:pt x="1277" y="426"/>
                    <a:pt x="1064" y="214"/>
                  </a:cubicBezTo>
                  <a:cubicBezTo>
                    <a:pt x="851" y="1"/>
                    <a:pt x="487" y="1"/>
                    <a:pt x="274" y="214"/>
                  </a:cubicBezTo>
                  <a:cubicBezTo>
                    <a:pt x="274" y="214"/>
                    <a:pt x="274" y="214"/>
                    <a:pt x="274" y="244"/>
                  </a:cubicBezTo>
                  <a:cubicBezTo>
                    <a:pt x="243" y="244"/>
                    <a:pt x="243" y="244"/>
                    <a:pt x="243" y="244"/>
                  </a:cubicBezTo>
                  <a:cubicBezTo>
                    <a:pt x="31" y="457"/>
                    <a:pt x="0" y="822"/>
                    <a:pt x="24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4507200" y="4833200"/>
              <a:ext cx="31925" cy="31925"/>
            </a:xfrm>
            <a:custGeom>
              <a:avLst/>
              <a:gdLst/>
              <a:ahLst/>
              <a:cxnLst/>
              <a:rect l="l" t="t" r="r" b="b"/>
              <a:pathLst>
                <a:path w="1277" h="1277" extrusionOk="0">
                  <a:moveTo>
                    <a:pt x="213" y="1033"/>
                  </a:moveTo>
                  <a:cubicBezTo>
                    <a:pt x="426" y="1246"/>
                    <a:pt x="790" y="1277"/>
                    <a:pt x="1003" y="1033"/>
                  </a:cubicBezTo>
                  <a:cubicBezTo>
                    <a:pt x="1003" y="1033"/>
                    <a:pt x="1003" y="1033"/>
                    <a:pt x="1034" y="1033"/>
                  </a:cubicBezTo>
                  <a:cubicBezTo>
                    <a:pt x="1034" y="1003"/>
                    <a:pt x="1034" y="1003"/>
                    <a:pt x="1034" y="1003"/>
                  </a:cubicBezTo>
                  <a:cubicBezTo>
                    <a:pt x="1277" y="790"/>
                    <a:pt x="1277" y="426"/>
                    <a:pt x="1064" y="213"/>
                  </a:cubicBezTo>
                  <a:cubicBezTo>
                    <a:pt x="821" y="0"/>
                    <a:pt x="486" y="0"/>
                    <a:pt x="274" y="213"/>
                  </a:cubicBezTo>
                  <a:cubicBezTo>
                    <a:pt x="243" y="213"/>
                    <a:pt x="243" y="213"/>
                    <a:pt x="243" y="243"/>
                  </a:cubicBezTo>
                  <a:cubicBezTo>
                    <a:pt x="243" y="243"/>
                    <a:pt x="213" y="243"/>
                    <a:pt x="213" y="243"/>
                  </a:cubicBezTo>
                  <a:cubicBezTo>
                    <a:pt x="0" y="456"/>
                    <a:pt x="0" y="821"/>
                    <a:pt x="213" y="10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4582425" y="4909925"/>
              <a:ext cx="34225" cy="34225"/>
            </a:xfrm>
            <a:custGeom>
              <a:avLst/>
              <a:gdLst/>
              <a:ahLst/>
              <a:cxnLst/>
              <a:rect l="l" t="t" r="r" b="b"/>
              <a:pathLst>
                <a:path w="1369" h="1369" extrusionOk="0">
                  <a:moveTo>
                    <a:pt x="243" y="1126"/>
                  </a:moveTo>
                  <a:cubicBezTo>
                    <a:pt x="487" y="1338"/>
                    <a:pt x="851" y="1369"/>
                    <a:pt x="1094" y="1126"/>
                  </a:cubicBezTo>
                  <a:cubicBezTo>
                    <a:pt x="1094" y="1126"/>
                    <a:pt x="1094" y="1095"/>
                    <a:pt x="1125" y="1095"/>
                  </a:cubicBezTo>
                  <a:cubicBezTo>
                    <a:pt x="1125" y="1095"/>
                    <a:pt x="1125" y="1095"/>
                    <a:pt x="1125" y="1065"/>
                  </a:cubicBezTo>
                  <a:cubicBezTo>
                    <a:pt x="1368" y="852"/>
                    <a:pt x="1368" y="457"/>
                    <a:pt x="1155" y="244"/>
                  </a:cubicBezTo>
                  <a:cubicBezTo>
                    <a:pt x="912" y="1"/>
                    <a:pt x="547" y="1"/>
                    <a:pt x="304" y="214"/>
                  </a:cubicBezTo>
                  <a:cubicBezTo>
                    <a:pt x="304" y="244"/>
                    <a:pt x="274" y="244"/>
                    <a:pt x="274" y="244"/>
                  </a:cubicBezTo>
                  <a:cubicBezTo>
                    <a:pt x="274" y="244"/>
                    <a:pt x="274" y="244"/>
                    <a:pt x="243" y="275"/>
                  </a:cubicBezTo>
                  <a:cubicBezTo>
                    <a:pt x="31" y="487"/>
                    <a:pt x="0" y="882"/>
                    <a:pt x="243" y="11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4504900" y="4986675"/>
              <a:ext cx="34225" cy="34225"/>
            </a:xfrm>
            <a:custGeom>
              <a:avLst/>
              <a:gdLst/>
              <a:ahLst/>
              <a:cxnLst/>
              <a:rect l="l" t="t" r="r" b="b"/>
              <a:pathLst>
                <a:path w="1369" h="1369" extrusionOk="0">
                  <a:moveTo>
                    <a:pt x="244" y="1126"/>
                  </a:moveTo>
                  <a:cubicBezTo>
                    <a:pt x="487" y="1338"/>
                    <a:pt x="852" y="1369"/>
                    <a:pt x="1095" y="1126"/>
                  </a:cubicBezTo>
                  <a:cubicBezTo>
                    <a:pt x="1095" y="1126"/>
                    <a:pt x="1095" y="1095"/>
                    <a:pt x="1095" y="1095"/>
                  </a:cubicBezTo>
                  <a:cubicBezTo>
                    <a:pt x="1126" y="1095"/>
                    <a:pt x="1126" y="1095"/>
                    <a:pt x="1126" y="1065"/>
                  </a:cubicBezTo>
                  <a:cubicBezTo>
                    <a:pt x="1369" y="852"/>
                    <a:pt x="1369" y="457"/>
                    <a:pt x="1126" y="244"/>
                  </a:cubicBezTo>
                  <a:cubicBezTo>
                    <a:pt x="913" y="1"/>
                    <a:pt x="518" y="1"/>
                    <a:pt x="274" y="214"/>
                  </a:cubicBezTo>
                  <a:cubicBezTo>
                    <a:pt x="274" y="244"/>
                    <a:pt x="274" y="244"/>
                    <a:pt x="274" y="244"/>
                  </a:cubicBezTo>
                  <a:cubicBezTo>
                    <a:pt x="274" y="244"/>
                    <a:pt x="244" y="244"/>
                    <a:pt x="244" y="274"/>
                  </a:cubicBezTo>
                  <a:cubicBezTo>
                    <a:pt x="1" y="487"/>
                    <a:pt x="1" y="882"/>
                    <a:pt x="244" y="11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4658400" y="4986675"/>
              <a:ext cx="36500" cy="36500"/>
            </a:xfrm>
            <a:custGeom>
              <a:avLst/>
              <a:gdLst/>
              <a:ahLst/>
              <a:cxnLst/>
              <a:rect l="l" t="t" r="r" b="b"/>
              <a:pathLst>
                <a:path w="1460" h="1460" extrusionOk="0">
                  <a:moveTo>
                    <a:pt x="244" y="1186"/>
                  </a:moveTo>
                  <a:cubicBezTo>
                    <a:pt x="518" y="1430"/>
                    <a:pt x="913" y="1460"/>
                    <a:pt x="1156" y="1186"/>
                  </a:cubicBezTo>
                  <a:cubicBezTo>
                    <a:pt x="1156" y="1186"/>
                    <a:pt x="1186" y="1186"/>
                    <a:pt x="1186" y="1156"/>
                  </a:cubicBezTo>
                  <a:cubicBezTo>
                    <a:pt x="1186" y="1156"/>
                    <a:pt x="1186" y="1156"/>
                    <a:pt x="1217" y="1156"/>
                  </a:cubicBezTo>
                  <a:cubicBezTo>
                    <a:pt x="1460" y="913"/>
                    <a:pt x="1460" y="487"/>
                    <a:pt x="1217" y="244"/>
                  </a:cubicBezTo>
                  <a:cubicBezTo>
                    <a:pt x="973" y="1"/>
                    <a:pt x="548" y="1"/>
                    <a:pt x="305" y="244"/>
                  </a:cubicBezTo>
                  <a:cubicBezTo>
                    <a:pt x="305" y="244"/>
                    <a:pt x="305" y="244"/>
                    <a:pt x="274" y="274"/>
                  </a:cubicBezTo>
                  <a:cubicBezTo>
                    <a:pt x="274" y="274"/>
                    <a:pt x="274" y="274"/>
                    <a:pt x="274" y="274"/>
                  </a:cubicBezTo>
                  <a:cubicBezTo>
                    <a:pt x="1" y="518"/>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4580900" y="5063425"/>
              <a:ext cx="36500" cy="36500"/>
            </a:xfrm>
            <a:custGeom>
              <a:avLst/>
              <a:gdLst/>
              <a:ahLst/>
              <a:cxnLst/>
              <a:rect l="l" t="t" r="r" b="b"/>
              <a:pathLst>
                <a:path w="1460" h="1460" extrusionOk="0">
                  <a:moveTo>
                    <a:pt x="244" y="1186"/>
                  </a:moveTo>
                  <a:cubicBezTo>
                    <a:pt x="487" y="1429"/>
                    <a:pt x="912" y="1460"/>
                    <a:pt x="1155" y="1186"/>
                  </a:cubicBezTo>
                  <a:cubicBezTo>
                    <a:pt x="1155" y="1186"/>
                    <a:pt x="1155" y="1186"/>
                    <a:pt x="1155" y="1156"/>
                  </a:cubicBezTo>
                  <a:cubicBezTo>
                    <a:pt x="1186" y="1156"/>
                    <a:pt x="1186" y="1156"/>
                    <a:pt x="1186" y="1156"/>
                  </a:cubicBezTo>
                  <a:cubicBezTo>
                    <a:pt x="1459" y="913"/>
                    <a:pt x="1459" y="487"/>
                    <a:pt x="1186" y="244"/>
                  </a:cubicBezTo>
                  <a:cubicBezTo>
                    <a:pt x="943" y="1"/>
                    <a:pt x="548" y="1"/>
                    <a:pt x="304" y="244"/>
                  </a:cubicBezTo>
                  <a:cubicBezTo>
                    <a:pt x="274" y="244"/>
                    <a:pt x="274" y="244"/>
                    <a:pt x="274" y="274"/>
                  </a:cubicBezTo>
                  <a:cubicBezTo>
                    <a:pt x="274" y="274"/>
                    <a:pt x="244" y="274"/>
                    <a:pt x="244" y="274"/>
                  </a:cubicBezTo>
                  <a:cubicBezTo>
                    <a:pt x="0" y="518"/>
                    <a:pt x="0"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4734400" y="5063425"/>
              <a:ext cx="38775" cy="38800"/>
            </a:xfrm>
            <a:custGeom>
              <a:avLst/>
              <a:gdLst/>
              <a:ahLst/>
              <a:cxnLst/>
              <a:rect l="l" t="t" r="r" b="b"/>
              <a:pathLst>
                <a:path w="1551" h="1552" extrusionOk="0">
                  <a:moveTo>
                    <a:pt x="274" y="1277"/>
                  </a:moveTo>
                  <a:cubicBezTo>
                    <a:pt x="517" y="1551"/>
                    <a:pt x="973" y="1551"/>
                    <a:pt x="1216" y="1277"/>
                  </a:cubicBezTo>
                  <a:cubicBezTo>
                    <a:pt x="1247" y="1277"/>
                    <a:pt x="1247" y="1247"/>
                    <a:pt x="1247" y="1247"/>
                  </a:cubicBezTo>
                  <a:cubicBezTo>
                    <a:pt x="1247" y="1247"/>
                    <a:pt x="1277" y="1247"/>
                    <a:pt x="1277" y="1247"/>
                  </a:cubicBezTo>
                  <a:cubicBezTo>
                    <a:pt x="1551" y="974"/>
                    <a:pt x="1551" y="518"/>
                    <a:pt x="1277" y="274"/>
                  </a:cubicBezTo>
                  <a:cubicBezTo>
                    <a:pt x="1003" y="1"/>
                    <a:pt x="578" y="1"/>
                    <a:pt x="304" y="244"/>
                  </a:cubicBezTo>
                  <a:cubicBezTo>
                    <a:pt x="304" y="274"/>
                    <a:pt x="304" y="274"/>
                    <a:pt x="304" y="274"/>
                  </a:cubicBezTo>
                  <a:cubicBezTo>
                    <a:pt x="274" y="274"/>
                    <a:pt x="274" y="274"/>
                    <a:pt x="274" y="305"/>
                  </a:cubicBezTo>
                  <a:cubicBezTo>
                    <a:pt x="0" y="578"/>
                    <a:pt x="0"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4656125" y="5140175"/>
              <a:ext cx="39550" cy="38775"/>
            </a:xfrm>
            <a:custGeom>
              <a:avLst/>
              <a:gdLst/>
              <a:ahLst/>
              <a:cxnLst/>
              <a:rect l="l" t="t" r="r" b="b"/>
              <a:pathLst>
                <a:path w="1582" h="1551" extrusionOk="0">
                  <a:moveTo>
                    <a:pt x="274" y="1277"/>
                  </a:moveTo>
                  <a:cubicBezTo>
                    <a:pt x="548" y="1521"/>
                    <a:pt x="973" y="1551"/>
                    <a:pt x="1247" y="1277"/>
                  </a:cubicBezTo>
                  <a:cubicBezTo>
                    <a:pt x="1247" y="1277"/>
                    <a:pt x="1247" y="1247"/>
                    <a:pt x="1277" y="1247"/>
                  </a:cubicBezTo>
                  <a:cubicBezTo>
                    <a:pt x="1277" y="1247"/>
                    <a:pt x="1277" y="1247"/>
                    <a:pt x="1308" y="1247"/>
                  </a:cubicBezTo>
                  <a:cubicBezTo>
                    <a:pt x="1551" y="973"/>
                    <a:pt x="1581" y="518"/>
                    <a:pt x="1308" y="274"/>
                  </a:cubicBezTo>
                  <a:cubicBezTo>
                    <a:pt x="1034" y="1"/>
                    <a:pt x="609" y="1"/>
                    <a:pt x="335" y="244"/>
                  </a:cubicBezTo>
                  <a:cubicBezTo>
                    <a:pt x="335" y="274"/>
                    <a:pt x="305" y="274"/>
                    <a:pt x="305" y="274"/>
                  </a:cubicBezTo>
                  <a:cubicBezTo>
                    <a:pt x="305" y="274"/>
                    <a:pt x="305" y="274"/>
                    <a:pt x="274" y="305"/>
                  </a:cubicBezTo>
                  <a:cubicBezTo>
                    <a:pt x="1" y="578"/>
                    <a:pt x="31"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4809625" y="5140175"/>
              <a:ext cx="41825" cy="41075"/>
            </a:xfrm>
            <a:custGeom>
              <a:avLst/>
              <a:gdLst/>
              <a:ahLst/>
              <a:cxnLst/>
              <a:rect l="l" t="t" r="r" b="b"/>
              <a:pathLst>
                <a:path w="1673" h="1643" extrusionOk="0">
                  <a:moveTo>
                    <a:pt x="305" y="1338"/>
                  </a:moveTo>
                  <a:cubicBezTo>
                    <a:pt x="578" y="1642"/>
                    <a:pt x="1034" y="1642"/>
                    <a:pt x="1338" y="1338"/>
                  </a:cubicBezTo>
                  <a:cubicBezTo>
                    <a:pt x="1338" y="1338"/>
                    <a:pt x="1338" y="1338"/>
                    <a:pt x="1338" y="1338"/>
                  </a:cubicBezTo>
                  <a:cubicBezTo>
                    <a:pt x="1338" y="1308"/>
                    <a:pt x="1368" y="1308"/>
                    <a:pt x="1368" y="1308"/>
                  </a:cubicBezTo>
                  <a:cubicBezTo>
                    <a:pt x="1642" y="1034"/>
                    <a:pt x="1672" y="578"/>
                    <a:pt x="1368" y="274"/>
                  </a:cubicBezTo>
                  <a:cubicBezTo>
                    <a:pt x="1095" y="1"/>
                    <a:pt x="639" y="1"/>
                    <a:pt x="335" y="274"/>
                  </a:cubicBezTo>
                  <a:cubicBezTo>
                    <a:pt x="335" y="274"/>
                    <a:pt x="335" y="274"/>
                    <a:pt x="335" y="305"/>
                  </a:cubicBezTo>
                  <a:cubicBezTo>
                    <a:pt x="335" y="305"/>
                    <a:pt x="305" y="305"/>
                    <a:pt x="305" y="305"/>
                  </a:cubicBezTo>
                  <a:cubicBezTo>
                    <a:pt x="1" y="609"/>
                    <a:pt x="1" y="1065"/>
                    <a:pt x="305"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4732125" y="5216925"/>
              <a:ext cx="41050" cy="41075"/>
            </a:xfrm>
            <a:custGeom>
              <a:avLst/>
              <a:gdLst/>
              <a:ahLst/>
              <a:cxnLst/>
              <a:rect l="l" t="t" r="r" b="b"/>
              <a:pathLst>
                <a:path w="1642" h="1643" extrusionOk="0">
                  <a:moveTo>
                    <a:pt x="304" y="1338"/>
                  </a:moveTo>
                  <a:cubicBezTo>
                    <a:pt x="578" y="1642"/>
                    <a:pt x="1034" y="1642"/>
                    <a:pt x="1307" y="1338"/>
                  </a:cubicBezTo>
                  <a:cubicBezTo>
                    <a:pt x="1338" y="1338"/>
                    <a:pt x="1338" y="1338"/>
                    <a:pt x="1338" y="1338"/>
                  </a:cubicBezTo>
                  <a:cubicBezTo>
                    <a:pt x="1338" y="1308"/>
                    <a:pt x="1338" y="1308"/>
                    <a:pt x="1368" y="1308"/>
                  </a:cubicBezTo>
                  <a:cubicBezTo>
                    <a:pt x="1642" y="1034"/>
                    <a:pt x="1642" y="578"/>
                    <a:pt x="1368" y="274"/>
                  </a:cubicBezTo>
                  <a:cubicBezTo>
                    <a:pt x="1094" y="1"/>
                    <a:pt x="608" y="1"/>
                    <a:pt x="335" y="274"/>
                  </a:cubicBezTo>
                  <a:cubicBezTo>
                    <a:pt x="335" y="274"/>
                    <a:pt x="335" y="274"/>
                    <a:pt x="304" y="305"/>
                  </a:cubicBezTo>
                  <a:cubicBezTo>
                    <a:pt x="304" y="305"/>
                    <a:pt x="304" y="305"/>
                    <a:pt x="304" y="305"/>
                  </a:cubicBezTo>
                  <a:cubicBezTo>
                    <a:pt x="0" y="609"/>
                    <a:pt x="0" y="1065"/>
                    <a:pt x="30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4885625" y="5216175"/>
              <a:ext cx="43325" cy="44100"/>
            </a:xfrm>
            <a:custGeom>
              <a:avLst/>
              <a:gdLst/>
              <a:ahLst/>
              <a:cxnLst/>
              <a:rect l="l" t="t" r="r" b="b"/>
              <a:pathLst>
                <a:path w="1733" h="1764" extrusionOk="0">
                  <a:moveTo>
                    <a:pt x="304" y="1459"/>
                  </a:moveTo>
                  <a:cubicBezTo>
                    <a:pt x="608" y="1763"/>
                    <a:pt x="1094" y="1763"/>
                    <a:pt x="1398" y="1459"/>
                  </a:cubicBezTo>
                  <a:cubicBezTo>
                    <a:pt x="1398" y="1459"/>
                    <a:pt x="1398" y="1429"/>
                    <a:pt x="1398" y="1429"/>
                  </a:cubicBezTo>
                  <a:cubicBezTo>
                    <a:pt x="1429" y="1429"/>
                    <a:pt x="1429" y="1429"/>
                    <a:pt x="1429" y="1429"/>
                  </a:cubicBezTo>
                  <a:cubicBezTo>
                    <a:pt x="1733" y="1125"/>
                    <a:pt x="1733" y="639"/>
                    <a:pt x="1429" y="335"/>
                  </a:cubicBezTo>
                  <a:cubicBezTo>
                    <a:pt x="1155" y="31"/>
                    <a:pt x="669" y="0"/>
                    <a:pt x="365" y="304"/>
                  </a:cubicBezTo>
                  <a:cubicBezTo>
                    <a:pt x="334" y="335"/>
                    <a:pt x="334" y="335"/>
                    <a:pt x="334" y="335"/>
                  </a:cubicBezTo>
                  <a:cubicBezTo>
                    <a:pt x="334" y="335"/>
                    <a:pt x="304" y="335"/>
                    <a:pt x="304" y="365"/>
                  </a:cubicBezTo>
                  <a:cubicBezTo>
                    <a:pt x="0" y="669"/>
                    <a:pt x="0" y="1155"/>
                    <a:pt x="30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3751100" y="3988950"/>
              <a:ext cx="6850" cy="6875"/>
            </a:xfrm>
            <a:custGeom>
              <a:avLst/>
              <a:gdLst/>
              <a:ahLst/>
              <a:cxnLst/>
              <a:rect l="l" t="t" r="r" b="b"/>
              <a:pathLst>
                <a:path w="274" h="275" extrusionOk="0">
                  <a:moveTo>
                    <a:pt x="31" y="244"/>
                  </a:moveTo>
                  <a:cubicBezTo>
                    <a:pt x="61" y="274"/>
                    <a:pt x="152" y="274"/>
                    <a:pt x="183" y="244"/>
                  </a:cubicBezTo>
                  <a:cubicBezTo>
                    <a:pt x="183" y="244"/>
                    <a:pt x="183" y="213"/>
                    <a:pt x="213" y="213"/>
                  </a:cubicBezTo>
                  <a:cubicBezTo>
                    <a:pt x="213" y="213"/>
                    <a:pt x="213" y="213"/>
                    <a:pt x="213" y="183"/>
                  </a:cubicBezTo>
                  <a:cubicBezTo>
                    <a:pt x="274" y="152"/>
                    <a:pt x="274" y="92"/>
                    <a:pt x="244" y="31"/>
                  </a:cubicBezTo>
                  <a:cubicBezTo>
                    <a:pt x="183" y="1"/>
                    <a:pt x="122" y="1"/>
                    <a:pt x="92" y="31"/>
                  </a:cubicBezTo>
                  <a:cubicBezTo>
                    <a:pt x="61" y="61"/>
                    <a:pt x="61" y="61"/>
                    <a:pt x="61" y="61"/>
                  </a:cubicBezTo>
                  <a:cubicBezTo>
                    <a:pt x="61" y="92"/>
                    <a:pt x="31" y="92"/>
                    <a:pt x="31" y="92"/>
                  </a:cubicBezTo>
                  <a:cubicBezTo>
                    <a:pt x="0" y="122"/>
                    <a:pt x="0"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3672825" y="4065700"/>
              <a:ext cx="7625" cy="6875"/>
            </a:xfrm>
            <a:custGeom>
              <a:avLst/>
              <a:gdLst/>
              <a:ahLst/>
              <a:cxnLst/>
              <a:rect l="l" t="t" r="r" b="b"/>
              <a:pathLst>
                <a:path w="305" h="275" extrusionOk="0">
                  <a:moveTo>
                    <a:pt x="61" y="244"/>
                  </a:moveTo>
                  <a:cubicBezTo>
                    <a:pt x="92" y="274"/>
                    <a:pt x="153" y="274"/>
                    <a:pt x="213" y="244"/>
                  </a:cubicBezTo>
                  <a:cubicBezTo>
                    <a:pt x="213" y="213"/>
                    <a:pt x="213" y="213"/>
                    <a:pt x="213" y="213"/>
                  </a:cubicBezTo>
                  <a:cubicBezTo>
                    <a:pt x="244" y="213"/>
                    <a:pt x="244" y="213"/>
                    <a:pt x="244" y="183"/>
                  </a:cubicBezTo>
                  <a:cubicBezTo>
                    <a:pt x="305" y="152"/>
                    <a:pt x="305" y="92"/>
                    <a:pt x="244" y="31"/>
                  </a:cubicBezTo>
                  <a:cubicBezTo>
                    <a:pt x="213" y="0"/>
                    <a:pt x="153" y="0"/>
                    <a:pt x="92" y="31"/>
                  </a:cubicBezTo>
                  <a:cubicBezTo>
                    <a:pt x="92" y="61"/>
                    <a:pt x="92" y="61"/>
                    <a:pt x="92" y="61"/>
                  </a:cubicBezTo>
                  <a:cubicBezTo>
                    <a:pt x="92" y="61"/>
                    <a:pt x="61" y="61"/>
                    <a:pt x="61" y="92"/>
                  </a:cubicBezTo>
                  <a:cubicBezTo>
                    <a:pt x="1" y="122"/>
                    <a:pt x="1" y="18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3748825" y="4142450"/>
              <a:ext cx="9125" cy="9150"/>
            </a:xfrm>
            <a:custGeom>
              <a:avLst/>
              <a:gdLst/>
              <a:ahLst/>
              <a:cxnLst/>
              <a:rect l="l" t="t" r="r" b="b"/>
              <a:pathLst>
                <a:path w="365" h="366" extrusionOk="0">
                  <a:moveTo>
                    <a:pt x="61" y="304"/>
                  </a:moveTo>
                  <a:cubicBezTo>
                    <a:pt x="122" y="365"/>
                    <a:pt x="213" y="365"/>
                    <a:pt x="274" y="304"/>
                  </a:cubicBezTo>
                  <a:cubicBezTo>
                    <a:pt x="274" y="304"/>
                    <a:pt x="274" y="304"/>
                    <a:pt x="274" y="274"/>
                  </a:cubicBezTo>
                  <a:cubicBezTo>
                    <a:pt x="304" y="274"/>
                    <a:pt x="304" y="274"/>
                    <a:pt x="335" y="274"/>
                  </a:cubicBezTo>
                  <a:cubicBezTo>
                    <a:pt x="365" y="213"/>
                    <a:pt x="365" y="122"/>
                    <a:pt x="304" y="61"/>
                  </a:cubicBezTo>
                  <a:cubicBezTo>
                    <a:pt x="274" y="0"/>
                    <a:pt x="152" y="0"/>
                    <a:pt x="122" y="61"/>
                  </a:cubicBezTo>
                  <a:cubicBezTo>
                    <a:pt x="91" y="61"/>
                    <a:pt x="91" y="92"/>
                    <a:pt x="91" y="92"/>
                  </a:cubicBezTo>
                  <a:cubicBezTo>
                    <a:pt x="91" y="92"/>
                    <a:pt x="61" y="92"/>
                    <a:pt x="61" y="92"/>
                  </a:cubicBezTo>
                  <a:cubicBezTo>
                    <a:pt x="0" y="152"/>
                    <a:pt x="0" y="244"/>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3826325" y="4065700"/>
              <a:ext cx="9900" cy="9150"/>
            </a:xfrm>
            <a:custGeom>
              <a:avLst/>
              <a:gdLst/>
              <a:ahLst/>
              <a:cxnLst/>
              <a:rect l="l" t="t" r="r" b="b"/>
              <a:pathLst>
                <a:path w="396" h="366" extrusionOk="0">
                  <a:moveTo>
                    <a:pt x="61" y="304"/>
                  </a:moveTo>
                  <a:cubicBezTo>
                    <a:pt x="122" y="365"/>
                    <a:pt x="213" y="365"/>
                    <a:pt x="274" y="304"/>
                  </a:cubicBezTo>
                  <a:cubicBezTo>
                    <a:pt x="304" y="304"/>
                    <a:pt x="304" y="304"/>
                    <a:pt x="304" y="274"/>
                  </a:cubicBezTo>
                  <a:cubicBezTo>
                    <a:pt x="304" y="274"/>
                    <a:pt x="304" y="274"/>
                    <a:pt x="335" y="274"/>
                  </a:cubicBezTo>
                  <a:cubicBezTo>
                    <a:pt x="396" y="213"/>
                    <a:pt x="396" y="122"/>
                    <a:pt x="335" y="61"/>
                  </a:cubicBezTo>
                  <a:cubicBezTo>
                    <a:pt x="274" y="0"/>
                    <a:pt x="183" y="0"/>
                    <a:pt x="122" y="61"/>
                  </a:cubicBezTo>
                  <a:cubicBezTo>
                    <a:pt x="92" y="61"/>
                    <a:pt x="122" y="92"/>
                    <a:pt x="92" y="92"/>
                  </a:cubicBezTo>
                  <a:cubicBezTo>
                    <a:pt x="92" y="92"/>
                    <a:pt x="92" y="92"/>
                    <a:pt x="61" y="92"/>
                  </a:cubicBezTo>
                  <a:cubicBezTo>
                    <a:pt x="1" y="152"/>
                    <a:pt x="1" y="244"/>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3824800" y="4219200"/>
              <a:ext cx="11425" cy="11425"/>
            </a:xfrm>
            <a:custGeom>
              <a:avLst/>
              <a:gdLst/>
              <a:ahLst/>
              <a:cxnLst/>
              <a:rect l="l" t="t" r="r" b="b"/>
              <a:pathLst>
                <a:path w="457" h="457" extrusionOk="0">
                  <a:moveTo>
                    <a:pt x="62" y="396"/>
                  </a:moveTo>
                  <a:cubicBezTo>
                    <a:pt x="153" y="456"/>
                    <a:pt x="274" y="456"/>
                    <a:pt x="335" y="396"/>
                  </a:cubicBezTo>
                  <a:cubicBezTo>
                    <a:pt x="335" y="396"/>
                    <a:pt x="335" y="365"/>
                    <a:pt x="365" y="365"/>
                  </a:cubicBezTo>
                  <a:cubicBezTo>
                    <a:pt x="365" y="365"/>
                    <a:pt x="365" y="365"/>
                    <a:pt x="396" y="335"/>
                  </a:cubicBezTo>
                  <a:cubicBezTo>
                    <a:pt x="457" y="274"/>
                    <a:pt x="457" y="152"/>
                    <a:pt x="396" y="61"/>
                  </a:cubicBezTo>
                  <a:cubicBezTo>
                    <a:pt x="305" y="0"/>
                    <a:pt x="183" y="0"/>
                    <a:pt x="122" y="61"/>
                  </a:cubicBezTo>
                  <a:cubicBezTo>
                    <a:pt x="92" y="92"/>
                    <a:pt x="92" y="92"/>
                    <a:pt x="92" y="92"/>
                  </a:cubicBezTo>
                  <a:cubicBezTo>
                    <a:pt x="92" y="122"/>
                    <a:pt x="92" y="122"/>
                    <a:pt x="62" y="122"/>
                  </a:cubicBezTo>
                  <a:cubicBezTo>
                    <a:pt x="1" y="183"/>
                    <a:pt x="1" y="304"/>
                    <a:pt x="6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3902325" y="4142450"/>
              <a:ext cx="11425" cy="11425"/>
            </a:xfrm>
            <a:custGeom>
              <a:avLst/>
              <a:gdLst/>
              <a:ahLst/>
              <a:cxnLst/>
              <a:rect l="l" t="t" r="r" b="b"/>
              <a:pathLst>
                <a:path w="457" h="457" extrusionOk="0">
                  <a:moveTo>
                    <a:pt x="61" y="396"/>
                  </a:moveTo>
                  <a:cubicBezTo>
                    <a:pt x="152" y="456"/>
                    <a:pt x="274" y="456"/>
                    <a:pt x="334" y="396"/>
                  </a:cubicBezTo>
                  <a:cubicBezTo>
                    <a:pt x="365" y="396"/>
                    <a:pt x="365" y="365"/>
                    <a:pt x="365" y="365"/>
                  </a:cubicBezTo>
                  <a:cubicBezTo>
                    <a:pt x="365" y="365"/>
                    <a:pt x="395" y="365"/>
                    <a:pt x="395" y="335"/>
                  </a:cubicBezTo>
                  <a:cubicBezTo>
                    <a:pt x="456" y="274"/>
                    <a:pt x="456" y="152"/>
                    <a:pt x="395" y="61"/>
                  </a:cubicBezTo>
                  <a:cubicBezTo>
                    <a:pt x="304" y="0"/>
                    <a:pt x="182" y="0"/>
                    <a:pt x="122" y="61"/>
                  </a:cubicBezTo>
                  <a:cubicBezTo>
                    <a:pt x="122" y="92"/>
                    <a:pt x="122" y="92"/>
                    <a:pt x="122" y="92"/>
                  </a:cubicBezTo>
                  <a:cubicBezTo>
                    <a:pt x="91" y="122"/>
                    <a:pt x="91" y="122"/>
                    <a:pt x="91" y="122"/>
                  </a:cubicBezTo>
                  <a:cubicBezTo>
                    <a:pt x="0" y="183"/>
                    <a:pt x="0" y="304"/>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3978300" y="4219200"/>
              <a:ext cx="13700" cy="13700"/>
            </a:xfrm>
            <a:custGeom>
              <a:avLst/>
              <a:gdLst/>
              <a:ahLst/>
              <a:cxnLst/>
              <a:rect l="l" t="t" r="r" b="b"/>
              <a:pathLst>
                <a:path w="548" h="548" extrusionOk="0">
                  <a:moveTo>
                    <a:pt x="92" y="456"/>
                  </a:moveTo>
                  <a:cubicBezTo>
                    <a:pt x="183" y="547"/>
                    <a:pt x="335" y="547"/>
                    <a:pt x="426" y="456"/>
                  </a:cubicBezTo>
                  <a:cubicBezTo>
                    <a:pt x="426" y="456"/>
                    <a:pt x="426" y="456"/>
                    <a:pt x="426" y="456"/>
                  </a:cubicBezTo>
                  <a:cubicBezTo>
                    <a:pt x="457" y="426"/>
                    <a:pt x="457" y="426"/>
                    <a:pt x="457" y="426"/>
                  </a:cubicBezTo>
                  <a:cubicBezTo>
                    <a:pt x="548" y="335"/>
                    <a:pt x="548" y="183"/>
                    <a:pt x="457" y="92"/>
                  </a:cubicBezTo>
                  <a:cubicBezTo>
                    <a:pt x="365" y="0"/>
                    <a:pt x="213" y="0"/>
                    <a:pt x="122" y="92"/>
                  </a:cubicBezTo>
                  <a:cubicBezTo>
                    <a:pt x="122" y="92"/>
                    <a:pt x="122" y="122"/>
                    <a:pt x="122" y="122"/>
                  </a:cubicBezTo>
                  <a:cubicBezTo>
                    <a:pt x="92" y="122"/>
                    <a:pt x="9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3900025" y="4295950"/>
              <a:ext cx="14475" cy="13700"/>
            </a:xfrm>
            <a:custGeom>
              <a:avLst/>
              <a:gdLst/>
              <a:ahLst/>
              <a:cxnLst/>
              <a:rect l="l" t="t" r="r" b="b"/>
              <a:pathLst>
                <a:path w="579" h="548" extrusionOk="0">
                  <a:moveTo>
                    <a:pt x="92" y="456"/>
                  </a:moveTo>
                  <a:cubicBezTo>
                    <a:pt x="183" y="547"/>
                    <a:pt x="335" y="547"/>
                    <a:pt x="457" y="456"/>
                  </a:cubicBezTo>
                  <a:cubicBezTo>
                    <a:pt x="457" y="456"/>
                    <a:pt x="457" y="456"/>
                    <a:pt x="457" y="456"/>
                  </a:cubicBezTo>
                  <a:cubicBezTo>
                    <a:pt x="457" y="426"/>
                    <a:pt x="487" y="426"/>
                    <a:pt x="487" y="426"/>
                  </a:cubicBezTo>
                  <a:cubicBezTo>
                    <a:pt x="578" y="335"/>
                    <a:pt x="578" y="183"/>
                    <a:pt x="487" y="92"/>
                  </a:cubicBezTo>
                  <a:cubicBezTo>
                    <a:pt x="396" y="0"/>
                    <a:pt x="244" y="0"/>
                    <a:pt x="153" y="92"/>
                  </a:cubicBezTo>
                  <a:cubicBezTo>
                    <a:pt x="153" y="92"/>
                    <a:pt x="153" y="92"/>
                    <a:pt x="122" y="122"/>
                  </a:cubicBezTo>
                  <a:cubicBezTo>
                    <a:pt x="122" y="122"/>
                    <a:pt x="122" y="122"/>
                    <a:pt x="12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3976025" y="4372700"/>
              <a:ext cx="16750" cy="16725"/>
            </a:xfrm>
            <a:custGeom>
              <a:avLst/>
              <a:gdLst/>
              <a:ahLst/>
              <a:cxnLst/>
              <a:rect l="l" t="t" r="r" b="b"/>
              <a:pathLst>
                <a:path w="670" h="669" extrusionOk="0">
                  <a:moveTo>
                    <a:pt x="92" y="547"/>
                  </a:moveTo>
                  <a:cubicBezTo>
                    <a:pt x="213" y="669"/>
                    <a:pt x="396" y="639"/>
                    <a:pt x="517" y="547"/>
                  </a:cubicBezTo>
                  <a:cubicBezTo>
                    <a:pt x="517" y="547"/>
                    <a:pt x="517" y="517"/>
                    <a:pt x="517" y="517"/>
                  </a:cubicBezTo>
                  <a:cubicBezTo>
                    <a:pt x="517" y="517"/>
                    <a:pt x="548" y="517"/>
                    <a:pt x="548" y="487"/>
                  </a:cubicBezTo>
                  <a:cubicBezTo>
                    <a:pt x="669" y="395"/>
                    <a:pt x="669" y="213"/>
                    <a:pt x="548" y="91"/>
                  </a:cubicBezTo>
                  <a:cubicBezTo>
                    <a:pt x="456" y="0"/>
                    <a:pt x="274" y="0"/>
                    <a:pt x="152" y="91"/>
                  </a:cubicBezTo>
                  <a:cubicBezTo>
                    <a:pt x="152" y="122"/>
                    <a:pt x="152" y="122"/>
                    <a:pt x="152" y="122"/>
                  </a:cubicBezTo>
                  <a:cubicBezTo>
                    <a:pt x="122" y="122"/>
                    <a:pt x="122" y="152"/>
                    <a:pt x="122" y="152"/>
                  </a:cubicBezTo>
                  <a:cubicBezTo>
                    <a:pt x="0" y="243"/>
                    <a:pt x="0" y="426"/>
                    <a:pt x="9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4053525" y="4295950"/>
              <a:ext cx="16750" cy="15975"/>
            </a:xfrm>
            <a:custGeom>
              <a:avLst/>
              <a:gdLst/>
              <a:ahLst/>
              <a:cxnLst/>
              <a:rect l="l" t="t" r="r" b="b"/>
              <a:pathLst>
                <a:path w="670" h="639" extrusionOk="0">
                  <a:moveTo>
                    <a:pt x="122" y="547"/>
                  </a:moveTo>
                  <a:cubicBezTo>
                    <a:pt x="214" y="639"/>
                    <a:pt x="396" y="639"/>
                    <a:pt x="518" y="547"/>
                  </a:cubicBezTo>
                  <a:cubicBezTo>
                    <a:pt x="518" y="547"/>
                    <a:pt x="518" y="517"/>
                    <a:pt x="518" y="517"/>
                  </a:cubicBezTo>
                  <a:cubicBezTo>
                    <a:pt x="548" y="517"/>
                    <a:pt x="548" y="517"/>
                    <a:pt x="548" y="517"/>
                  </a:cubicBezTo>
                  <a:cubicBezTo>
                    <a:pt x="670" y="395"/>
                    <a:pt x="670" y="213"/>
                    <a:pt x="548" y="122"/>
                  </a:cubicBezTo>
                  <a:cubicBezTo>
                    <a:pt x="457" y="0"/>
                    <a:pt x="274" y="0"/>
                    <a:pt x="153" y="92"/>
                  </a:cubicBezTo>
                  <a:cubicBezTo>
                    <a:pt x="153" y="122"/>
                    <a:pt x="153" y="122"/>
                    <a:pt x="153" y="122"/>
                  </a:cubicBezTo>
                  <a:cubicBezTo>
                    <a:pt x="153" y="152"/>
                    <a:pt x="122" y="152"/>
                    <a:pt x="122" y="152"/>
                  </a:cubicBezTo>
                  <a:cubicBezTo>
                    <a:pt x="1" y="243"/>
                    <a:pt x="1" y="426"/>
                    <a:pt x="12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4129525" y="4372700"/>
              <a:ext cx="19025" cy="19025"/>
            </a:xfrm>
            <a:custGeom>
              <a:avLst/>
              <a:gdLst/>
              <a:ahLst/>
              <a:cxnLst/>
              <a:rect l="l" t="t" r="r" b="b"/>
              <a:pathLst>
                <a:path w="761" h="761" extrusionOk="0">
                  <a:moveTo>
                    <a:pt x="122" y="608"/>
                  </a:moveTo>
                  <a:cubicBezTo>
                    <a:pt x="244" y="730"/>
                    <a:pt x="456" y="760"/>
                    <a:pt x="578" y="639"/>
                  </a:cubicBezTo>
                  <a:cubicBezTo>
                    <a:pt x="578" y="608"/>
                    <a:pt x="578" y="608"/>
                    <a:pt x="608" y="608"/>
                  </a:cubicBezTo>
                  <a:cubicBezTo>
                    <a:pt x="608" y="578"/>
                    <a:pt x="608" y="578"/>
                    <a:pt x="608" y="578"/>
                  </a:cubicBezTo>
                  <a:cubicBezTo>
                    <a:pt x="760" y="456"/>
                    <a:pt x="760" y="243"/>
                    <a:pt x="608" y="122"/>
                  </a:cubicBezTo>
                  <a:cubicBezTo>
                    <a:pt x="487" y="0"/>
                    <a:pt x="304" y="0"/>
                    <a:pt x="183" y="122"/>
                  </a:cubicBezTo>
                  <a:cubicBezTo>
                    <a:pt x="152" y="122"/>
                    <a:pt x="152" y="152"/>
                    <a:pt x="152" y="152"/>
                  </a:cubicBezTo>
                  <a:cubicBezTo>
                    <a:pt x="152" y="152"/>
                    <a:pt x="122" y="152"/>
                    <a:pt x="122" y="152"/>
                  </a:cubicBezTo>
                  <a:cubicBezTo>
                    <a:pt x="0" y="27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4052025" y="4449450"/>
              <a:ext cx="18250" cy="19025"/>
            </a:xfrm>
            <a:custGeom>
              <a:avLst/>
              <a:gdLst/>
              <a:ahLst/>
              <a:cxnLst/>
              <a:rect l="l" t="t" r="r" b="b"/>
              <a:pathLst>
                <a:path w="730" h="761" extrusionOk="0">
                  <a:moveTo>
                    <a:pt x="122" y="608"/>
                  </a:moveTo>
                  <a:cubicBezTo>
                    <a:pt x="243" y="760"/>
                    <a:pt x="456" y="760"/>
                    <a:pt x="578" y="608"/>
                  </a:cubicBezTo>
                  <a:cubicBezTo>
                    <a:pt x="578" y="608"/>
                    <a:pt x="578" y="608"/>
                    <a:pt x="578" y="608"/>
                  </a:cubicBezTo>
                  <a:cubicBezTo>
                    <a:pt x="608" y="578"/>
                    <a:pt x="608" y="578"/>
                    <a:pt x="608" y="578"/>
                  </a:cubicBezTo>
                  <a:cubicBezTo>
                    <a:pt x="730" y="456"/>
                    <a:pt x="730" y="243"/>
                    <a:pt x="608" y="122"/>
                  </a:cubicBezTo>
                  <a:cubicBezTo>
                    <a:pt x="486" y="0"/>
                    <a:pt x="274" y="0"/>
                    <a:pt x="152" y="122"/>
                  </a:cubicBezTo>
                  <a:cubicBezTo>
                    <a:pt x="152" y="122"/>
                    <a:pt x="152" y="122"/>
                    <a:pt x="152" y="152"/>
                  </a:cubicBezTo>
                  <a:cubicBezTo>
                    <a:pt x="122" y="152"/>
                    <a:pt x="122" y="152"/>
                    <a:pt x="122" y="152"/>
                  </a:cubicBezTo>
                  <a:cubicBezTo>
                    <a:pt x="0" y="30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4205500" y="4449450"/>
              <a:ext cx="20550" cy="21300"/>
            </a:xfrm>
            <a:custGeom>
              <a:avLst/>
              <a:gdLst/>
              <a:ahLst/>
              <a:cxnLst/>
              <a:rect l="l" t="t" r="r" b="b"/>
              <a:pathLst>
                <a:path w="822" h="852" extrusionOk="0">
                  <a:moveTo>
                    <a:pt x="123" y="699"/>
                  </a:moveTo>
                  <a:cubicBezTo>
                    <a:pt x="275" y="821"/>
                    <a:pt x="487" y="851"/>
                    <a:pt x="639" y="699"/>
                  </a:cubicBezTo>
                  <a:cubicBezTo>
                    <a:pt x="639" y="699"/>
                    <a:pt x="670" y="669"/>
                    <a:pt x="670" y="669"/>
                  </a:cubicBezTo>
                  <a:cubicBezTo>
                    <a:pt x="670" y="669"/>
                    <a:pt x="670" y="669"/>
                    <a:pt x="700" y="669"/>
                  </a:cubicBezTo>
                  <a:cubicBezTo>
                    <a:pt x="822" y="517"/>
                    <a:pt x="822" y="274"/>
                    <a:pt x="700" y="122"/>
                  </a:cubicBezTo>
                  <a:cubicBezTo>
                    <a:pt x="548" y="0"/>
                    <a:pt x="305" y="0"/>
                    <a:pt x="183" y="152"/>
                  </a:cubicBezTo>
                  <a:cubicBezTo>
                    <a:pt x="153" y="152"/>
                    <a:pt x="153" y="152"/>
                    <a:pt x="153" y="152"/>
                  </a:cubicBezTo>
                  <a:cubicBezTo>
                    <a:pt x="153" y="183"/>
                    <a:pt x="153" y="183"/>
                    <a:pt x="123" y="183"/>
                  </a:cubicBezTo>
                  <a:cubicBezTo>
                    <a:pt x="1" y="335"/>
                    <a:pt x="1" y="547"/>
                    <a:pt x="123"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4127250" y="4526200"/>
              <a:ext cx="21300" cy="21300"/>
            </a:xfrm>
            <a:custGeom>
              <a:avLst/>
              <a:gdLst/>
              <a:ahLst/>
              <a:cxnLst/>
              <a:rect l="l" t="t" r="r" b="b"/>
              <a:pathLst>
                <a:path w="852" h="852" extrusionOk="0">
                  <a:moveTo>
                    <a:pt x="152" y="699"/>
                  </a:moveTo>
                  <a:cubicBezTo>
                    <a:pt x="304" y="821"/>
                    <a:pt x="517" y="851"/>
                    <a:pt x="669" y="699"/>
                  </a:cubicBezTo>
                  <a:cubicBezTo>
                    <a:pt x="669" y="699"/>
                    <a:pt x="669" y="669"/>
                    <a:pt x="669" y="669"/>
                  </a:cubicBezTo>
                  <a:cubicBezTo>
                    <a:pt x="699" y="669"/>
                    <a:pt x="699" y="669"/>
                    <a:pt x="699" y="638"/>
                  </a:cubicBezTo>
                  <a:cubicBezTo>
                    <a:pt x="851" y="517"/>
                    <a:pt x="851" y="274"/>
                    <a:pt x="699" y="122"/>
                  </a:cubicBezTo>
                  <a:cubicBezTo>
                    <a:pt x="578" y="0"/>
                    <a:pt x="335" y="0"/>
                    <a:pt x="183" y="122"/>
                  </a:cubicBezTo>
                  <a:cubicBezTo>
                    <a:pt x="183" y="152"/>
                    <a:pt x="183" y="152"/>
                    <a:pt x="183" y="152"/>
                  </a:cubicBezTo>
                  <a:cubicBezTo>
                    <a:pt x="183" y="183"/>
                    <a:pt x="152" y="183"/>
                    <a:pt x="152" y="183"/>
                  </a:cubicBezTo>
                  <a:cubicBezTo>
                    <a:pt x="0" y="304"/>
                    <a:pt x="0" y="547"/>
                    <a:pt x="15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4280750" y="4526200"/>
              <a:ext cx="23575" cy="23575"/>
            </a:xfrm>
            <a:custGeom>
              <a:avLst/>
              <a:gdLst/>
              <a:ahLst/>
              <a:cxnLst/>
              <a:rect l="l" t="t" r="r" b="b"/>
              <a:pathLst>
                <a:path w="943" h="943" extrusionOk="0">
                  <a:moveTo>
                    <a:pt x="152" y="760"/>
                  </a:moveTo>
                  <a:cubicBezTo>
                    <a:pt x="334" y="942"/>
                    <a:pt x="578" y="942"/>
                    <a:pt x="730" y="790"/>
                  </a:cubicBezTo>
                  <a:cubicBezTo>
                    <a:pt x="760" y="760"/>
                    <a:pt x="760" y="760"/>
                    <a:pt x="760" y="760"/>
                  </a:cubicBezTo>
                  <a:cubicBezTo>
                    <a:pt x="760" y="760"/>
                    <a:pt x="790" y="730"/>
                    <a:pt x="790" y="730"/>
                  </a:cubicBezTo>
                  <a:cubicBezTo>
                    <a:pt x="942" y="578"/>
                    <a:pt x="942" y="304"/>
                    <a:pt x="790" y="152"/>
                  </a:cubicBezTo>
                  <a:cubicBezTo>
                    <a:pt x="638" y="0"/>
                    <a:pt x="365" y="0"/>
                    <a:pt x="213" y="152"/>
                  </a:cubicBezTo>
                  <a:cubicBezTo>
                    <a:pt x="213" y="152"/>
                    <a:pt x="213" y="183"/>
                    <a:pt x="183" y="183"/>
                  </a:cubicBezTo>
                  <a:cubicBezTo>
                    <a:pt x="183" y="183"/>
                    <a:pt x="183" y="183"/>
                    <a:pt x="183" y="183"/>
                  </a:cubicBezTo>
                  <a:cubicBezTo>
                    <a:pt x="0" y="365"/>
                    <a:pt x="0" y="608"/>
                    <a:pt x="15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4203225" y="4602950"/>
              <a:ext cx="23600" cy="23575"/>
            </a:xfrm>
            <a:custGeom>
              <a:avLst/>
              <a:gdLst/>
              <a:ahLst/>
              <a:cxnLst/>
              <a:rect l="l" t="t" r="r" b="b"/>
              <a:pathLst>
                <a:path w="944" h="943" extrusionOk="0">
                  <a:moveTo>
                    <a:pt x="153" y="760"/>
                  </a:moveTo>
                  <a:cubicBezTo>
                    <a:pt x="305" y="942"/>
                    <a:pt x="578" y="942"/>
                    <a:pt x="730" y="790"/>
                  </a:cubicBezTo>
                  <a:cubicBezTo>
                    <a:pt x="730" y="760"/>
                    <a:pt x="761" y="760"/>
                    <a:pt x="761" y="760"/>
                  </a:cubicBezTo>
                  <a:cubicBezTo>
                    <a:pt x="761" y="730"/>
                    <a:pt x="761" y="730"/>
                    <a:pt x="791" y="730"/>
                  </a:cubicBezTo>
                  <a:cubicBezTo>
                    <a:pt x="943" y="578"/>
                    <a:pt x="943" y="304"/>
                    <a:pt x="791" y="152"/>
                  </a:cubicBezTo>
                  <a:cubicBezTo>
                    <a:pt x="609" y="0"/>
                    <a:pt x="366" y="0"/>
                    <a:pt x="214" y="152"/>
                  </a:cubicBezTo>
                  <a:cubicBezTo>
                    <a:pt x="183" y="152"/>
                    <a:pt x="183" y="152"/>
                    <a:pt x="183" y="183"/>
                  </a:cubicBezTo>
                  <a:cubicBezTo>
                    <a:pt x="183" y="183"/>
                    <a:pt x="153" y="183"/>
                    <a:pt x="153" y="183"/>
                  </a:cubicBezTo>
                  <a:cubicBezTo>
                    <a:pt x="1" y="334"/>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4279225" y="4679700"/>
              <a:ext cx="25850" cy="25850"/>
            </a:xfrm>
            <a:custGeom>
              <a:avLst/>
              <a:gdLst/>
              <a:ahLst/>
              <a:cxnLst/>
              <a:rect l="l" t="t" r="r" b="b"/>
              <a:pathLst>
                <a:path w="1034" h="1034" extrusionOk="0">
                  <a:moveTo>
                    <a:pt x="152" y="851"/>
                  </a:moveTo>
                  <a:cubicBezTo>
                    <a:pt x="335" y="1034"/>
                    <a:pt x="639" y="1034"/>
                    <a:pt x="791" y="851"/>
                  </a:cubicBezTo>
                  <a:cubicBezTo>
                    <a:pt x="821" y="851"/>
                    <a:pt x="821" y="821"/>
                    <a:pt x="821" y="821"/>
                  </a:cubicBezTo>
                  <a:cubicBezTo>
                    <a:pt x="821" y="821"/>
                    <a:pt x="851" y="821"/>
                    <a:pt x="851" y="821"/>
                  </a:cubicBezTo>
                  <a:cubicBezTo>
                    <a:pt x="1003" y="638"/>
                    <a:pt x="1034" y="365"/>
                    <a:pt x="851" y="182"/>
                  </a:cubicBezTo>
                  <a:cubicBezTo>
                    <a:pt x="669" y="0"/>
                    <a:pt x="395" y="0"/>
                    <a:pt x="213" y="152"/>
                  </a:cubicBezTo>
                  <a:cubicBezTo>
                    <a:pt x="213" y="182"/>
                    <a:pt x="213" y="182"/>
                    <a:pt x="183" y="182"/>
                  </a:cubicBezTo>
                  <a:cubicBezTo>
                    <a:pt x="183" y="213"/>
                    <a:pt x="183" y="213"/>
                    <a:pt x="152" y="213"/>
                  </a:cubicBezTo>
                  <a:cubicBezTo>
                    <a:pt x="0" y="395"/>
                    <a:pt x="0" y="669"/>
                    <a:pt x="152"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4356725" y="4602950"/>
              <a:ext cx="25875" cy="25850"/>
            </a:xfrm>
            <a:custGeom>
              <a:avLst/>
              <a:gdLst/>
              <a:ahLst/>
              <a:cxnLst/>
              <a:rect l="l" t="t" r="r" b="b"/>
              <a:pathLst>
                <a:path w="1035" h="1034" extrusionOk="0">
                  <a:moveTo>
                    <a:pt x="183" y="851"/>
                  </a:moveTo>
                  <a:cubicBezTo>
                    <a:pt x="335" y="1034"/>
                    <a:pt x="639" y="1034"/>
                    <a:pt x="821" y="851"/>
                  </a:cubicBezTo>
                  <a:cubicBezTo>
                    <a:pt x="821" y="851"/>
                    <a:pt x="821" y="821"/>
                    <a:pt x="821" y="821"/>
                  </a:cubicBezTo>
                  <a:cubicBezTo>
                    <a:pt x="821" y="821"/>
                    <a:pt x="852" y="821"/>
                    <a:pt x="852" y="821"/>
                  </a:cubicBezTo>
                  <a:cubicBezTo>
                    <a:pt x="1034" y="638"/>
                    <a:pt x="1034" y="365"/>
                    <a:pt x="852" y="183"/>
                  </a:cubicBezTo>
                  <a:cubicBezTo>
                    <a:pt x="669" y="0"/>
                    <a:pt x="396" y="0"/>
                    <a:pt x="213" y="183"/>
                  </a:cubicBezTo>
                  <a:cubicBezTo>
                    <a:pt x="213" y="183"/>
                    <a:pt x="213" y="183"/>
                    <a:pt x="213" y="183"/>
                  </a:cubicBezTo>
                  <a:cubicBezTo>
                    <a:pt x="183" y="213"/>
                    <a:pt x="183" y="213"/>
                    <a:pt x="183" y="213"/>
                  </a:cubicBezTo>
                  <a:cubicBezTo>
                    <a:pt x="1" y="395"/>
                    <a:pt x="1"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4431950" y="4679700"/>
              <a:ext cx="28900" cy="28125"/>
            </a:xfrm>
            <a:custGeom>
              <a:avLst/>
              <a:gdLst/>
              <a:ahLst/>
              <a:cxnLst/>
              <a:rect l="l" t="t" r="r" b="b"/>
              <a:pathLst>
                <a:path w="1156" h="1125" extrusionOk="0">
                  <a:moveTo>
                    <a:pt x="214" y="912"/>
                  </a:moveTo>
                  <a:cubicBezTo>
                    <a:pt x="396" y="1125"/>
                    <a:pt x="700" y="1125"/>
                    <a:pt x="913" y="942"/>
                  </a:cubicBezTo>
                  <a:cubicBezTo>
                    <a:pt x="913" y="912"/>
                    <a:pt x="913" y="912"/>
                    <a:pt x="913" y="912"/>
                  </a:cubicBezTo>
                  <a:cubicBezTo>
                    <a:pt x="943" y="882"/>
                    <a:pt x="943" y="882"/>
                    <a:pt x="943" y="882"/>
                  </a:cubicBezTo>
                  <a:cubicBezTo>
                    <a:pt x="1156" y="699"/>
                    <a:pt x="1156" y="395"/>
                    <a:pt x="943" y="182"/>
                  </a:cubicBezTo>
                  <a:cubicBezTo>
                    <a:pt x="761" y="0"/>
                    <a:pt x="457" y="0"/>
                    <a:pt x="244" y="182"/>
                  </a:cubicBezTo>
                  <a:cubicBezTo>
                    <a:pt x="244" y="182"/>
                    <a:pt x="244" y="213"/>
                    <a:pt x="244" y="213"/>
                  </a:cubicBezTo>
                  <a:cubicBezTo>
                    <a:pt x="214" y="213"/>
                    <a:pt x="214" y="213"/>
                    <a:pt x="214" y="213"/>
                  </a:cubicBezTo>
                  <a:cubicBezTo>
                    <a:pt x="31" y="426"/>
                    <a:pt x="1" y="730"/>
                    <a:pt x="214"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4354450" y="4756450"/>
              <a:ext cx="28150" cy="28125"/>
            </a:xfrm>
            <a:custGeom>
              <a:avLst/>
              <a:gdLst/>
              <a:ahLst/>
              <a:cxnLst/>
              <a:rect l="l" t="t" r="r" b="b"/>
              <a:pathLst>
                <a:path w="1126" h="1125" extrusionOk="0">
                  <a:moveTo>
                    <a:pt x="183" y="912"/>
                  </a:moveTo>
                  <a:cubicBezTo>
                    <a:pt x="396" y="1125"/>
                    <a:pt x="700" y="1125"/>
                    <a:pt x="882" y="942"/>
                  </a:cubicBezTo>
                  <a:cubicBezTo>
                    <a:pt x="912" y="912"/>
                    <a:pt x="912" y="912"/>
                    <a:pt x="912" y="912"/>
                  </a:cubicBezTo>
                  <a:cubicBezTo>
                    <a:pt x="912" y="882"/>
                    <a:pt x="943" y="882"/>
                    <a:pt x="943" y="882"/>
                  </a:cubicBezTo>
                  <a:cubicBezTo>
                    <a:pt x="1125" y="699"/>
                    <a:pt x="1125" y="365"/>
                    <a:pt x="943" y="182"/>
                  </a:cubicBezTo>
                  <a:cubicBezTo>
                    <a:pt x="760" y="0"/>
                    <a:pt x="426" y="0"/>
                    <a:pt x="244" y="182"/>
                  </a:cubicBezTo>
                  <a:cubicBezTo>
                    <a:pt x="244" y="182"/>
                    <a:pt x="244" y="213"/>
                    <a:pt x="213" y="213"/>
                  </a:cubicBezTo>
                  <a:cubicBezTo>
                    <a:pt x="213" y="213"/>
                    <a:pt x="213" y="213"/>
                    <a:pt x="213" y="213"/>
                  </a:cubicBezTo>
                  <a:cubicBezTo>
                    <a:pt x="1" y="426"/>
                    <a:pt x="1"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4430450" y="4833200"/>
              <a:ext cx="30400" cy="30400"/>
            </a:xfrm>
            <a:custGeom>
              <a:avLst/>
              <a:gdLst/>
              <a:ahLst/>
              <a:cxnLst/>
              <a:rect l="l" t="t" r="r" b="b"/>
              <a:pathLst>
                <a:path w="1216" h="1216" extrusionOk="0">
                  <a:moveTo>
                    <a:pt x="213" y="1003"/>
                  </a:moveTo>
                  <a:cubicBezTo>
                    <a:pt x="426" y="1216"/>
                    <a:pt x="760" y="1216"/>
                    <a:pt x="973" y="1003"/>
                  </a:cubicBezTo>
                  <a:cubicBezTo>
                    <a:pt x="973" y="1003"/>
                    <a:pt x="973" y="1003"/>
                    <a:pt x="973" y="973"/>
                  </a:cubicBezTo>
                  <a:cubicBezTo>
                    <a:pt x="1003" y="973"/>
                    <a:pt x="1003" y="973"/>
                    <a:pt x="1003" y="973"/>
                  </a:cubicBezTo>
                  <a:cubicBezTo>
                    <a:pt x="1216" y="760"/>
                    <a:pt x="1216" y="426"/>
                    <a:pt x="1003" y="213"/>
                  </a:cubicBezTo>
                  <a:cubicBezTo>
                    <a:pt x="790" y="0"/>
                    <a:pt x="456" y="0"/>
                    <a:pt x="243" y="182"/>
                  </a:cubicBezTo>
                  <a:cubicBezTo>
                    <a:pt x="243" y="213"/>
                    <a:pt x="243" y="213"/>
                    <a:pt x="243" y="213"/>
                  </a:cubicBezTo>
                  <a:cubicBezTo>
                    <a:pt x="213" y="243"/>
                    <a:pt x="213" y="243"/>
                    <a:pt x="213" y="243"/>
                  </a:cubicBezTo>
                  <a:cubicBezTo>
                    <a:pt x="0" y="456"/>
                    <a:pt x="0" y="790"/>
                    <a:pt x="213"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4507950" y="4756450"/>
              <a:ext cx="31175" cy="30400"/>
            </a:xfrm>
            <a:custGeom>
              <a:avLst/>
              <a:gdLst/>
              <a:ahLst/>
              <a:cxnLst/>
              <a:rect l="l" t="t" r="r" b="b"/>
              <a:pathLst>
                <a:path w="1247" h="1216" extrusionOk="0">
                  <a:moveTo>
                    <a:pt x="213" y="1003"/>
                  </a:moveTo>
                  <a:cubicBezTo>
                    <a:pt x="426" y="1216"/>
                    <a:pt x="760" y="1216"/>
                    <a:pt x="973" y="1003"/>
                  </a:cubicBezTo>
                  <a:cubicBezTo>
                    <a:pt x="973" y="1003"/>
                    <a:pt x="973" y="1003"/>
                    <a:pt x="1004" y="973"/>
                  </a:cubicBezTo>
                  <a:cubicBezTo>
                    <a:pt x="1004" y="973"/>
                    <a:pt x="1004" y="973"/>
                    <a:pt x="1004" y="973"/>
                  </a:cubicBezTo>
                  <a:cubicBezTo>
                    <a:pt x="1216" y="760"/>
                    <a:pt x="1247" y="426"/>
                    <a:pt x="1034" y="213"/>
                  </a:cubicBezTo>
                  <a:cubicBezTo>
                    <a:pt x="821" y="0"/>
                    <a:pt x="456" y="0"/>
                    <a:pt x="244" y="213"/>
                  </a:cubicBezTo>
                  <a:cubicBezTo>
                    <a:pt x="244" y="213"/>
                    <a:pt x="244" y="213"/>
                    <a:pt x="244" y="213"/>
                  </a:cubicBezTo>
                  <a:cubicBezTo>
                    <a:pt x="244" y="243"/>
                    <a:pt x="213" y="243"/>
                    <a:pt x="213" y="243"/>
                  </a:cubicBezTo>
                  <a:cubicBezTo>
                    <a:pt x="0" y="456"/>
                    <a:pt x="0" y="790"/>
                    <a:pt x="213"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4505675" y="4909925"/>
              <a:ext cx="33450" cy="32700"/>
            </a:xfrm>
            <a:custGeom>
              <a:avLst/>
              <a:gdLst/>
              <a:ahLst/>
              <a:cxnLst/>
              <a:rect l="l" t="t" r="r" b="b"/>
              <a:pathLst>
                <a:path w="1338" h="1308" extrusionOk="0">
                  <a:moveTo>
                    <a:pt x="243" y="1065"/>
                  </a:moveTo>
                  <a:cubicBezTo>
                    <a:pt x="456" y="1308"/>
                    <a:pt x="821" y="1308"/>
                    <a:pt x="1064" y="1065"/>
                  </a:cubicBezTo>
                  <a:cubicBezTo>
                    <a:pt x="1064" y="1065"/>
                    <a:pt x="1064" y="1065"/>
                    <a:pt x="1064" y="1065"/>
                  </a:cubicBezTo>
                  <a:cubicBezTo>
                    <a:pt x="1095" y="1034"/>
                    <a:pt x="1095" y="1034"/>
                    <a:pt x="1095" y="1034"/>
                  </a:cubicBezTo>
                  <a:cubicBezTo>
                    <a:pt x="1338" y="822"/>
                    <a:pt x="1338" y="457"/>
                    <a:pt x="1095" y="214"/>
                  </a:cubicBezTo>
                  <a:cubicBezTo>
                    <a:pt x="882" y="1"/>
                    <a:pt x="517" y="1"/>
                    <a:pt x="304" y="214"/>
                  </a:cubicBezTo>
                  <a:cubicBezTo>
                    <a:pt x="274" y="214"/>
                    <a:pt x="274" y="244"/>
                    <a:pt x="274" y="244"/>
                  </a:cubicBezTo>
                  <a:cubicBezTo>
                    <a:pt x="274" y="244"/>
                    <a:pt x="243" y="244"/>
                    <a:pt x="243" y="244"/>
                  </a:cubicBezTo>
                  <a:cubicBezTo>
                    <a:pt x="31" y="487"/>
                    <a:pt x="0" y="852"/>
                    <a:pt x="243"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4583950" y="4833200"/>
              <a:ext cx="32700" cy="32675"/>
            </a:xfrm>
            <a:custGeom>
              <a:avLst/>
              <a:gdLst/>
              <a:ahLst/>
              <a:cxnLst/>
              <a:rect l="l" t="t" r="r" b="b"/>
              <a:pathLst>
                <a:path w="1308" h="1307" extrusionOk="0">
                  <a:moveTo>
                    <a:pt x="213" y="1064"/>
                  </a:moveTo>
                  <a:cubicBezTo>
                    <a:pt x="456" y="1307"/>
                    <a:pt x="821" y="1307"/>
                    <a:pt x="1033" y="1094"/>
                  </a:cubicBezTo>
                  <a:cubicBezTo>
                    <a:pt x="1033" y="1064"/>
                    <a:pt x="1033" y="1064"/>
                    <a:pt x="1064" y="1064"/>
                  </a:cubicBezTo>
                  <a:cubicBezTo>
                    <a:pt x="1064" y="1064"/>
                    <a:pt x="1064" y="1033"/>
                    <a:pt x="1064" y="1033"/>
                  </a:cubicBezTo>
                  <a:cubicBezTo>
                    <a:pt x="1307" y="821"/>
                    <a:pt x="1307" y="456"/>
                    <a:pt x="1094" y="213"/>
                  </a:cubicBezTo>
                  <a:cubicBezTo>
                    <a:pt x="851" y="0"/>
                    <a:pt x="486" y="0"/>
                    <a:pt x="274" y="213"/>
                  </a:cubicBezTo>
                  <a:cubicBezTo>
                    <a:pt x="274" y="213"/>
                    <a:pt x="274" y="243"/>
                    <a:pt x="243" y="243"/>
                  </a:cubicBezTo>
                  <a:cubicBezTo>
                    <a:pt x="243" y="243"/>
                    <a:pt x="243" y="243"/>
                    <a:pt x="213" y="274"/>
                  </a:cubicBezTo>
                  <a:cubicBezTo>
                    <a:pt x="0" y="486"/>
                    <a:pt x="0" y="85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4659175" y="4909925"/>
              <a:ext cx="35725" cy="35000"/>
            </a:xfrm>
            <a:custGeom>
              <a:avLst/>
              <a:gdLst/>
              <a:ahLst/>
              <a:cxnLst/>
              <a:rect l="l" t="t" r="r" b="b"/>
              <a:pathLst>
                <a:path w="1429" h="1400" extrusionOk="0">
                  <a:moveTo>
                    <a:pt x="243" y="1156"/>
                  </a:moveTo>
                  <a:cubicBezTo>
                    <a:pt x="487" y="1399"/>
                    <a:pt x="882" y="1399"/>
                    <a:pt x="1125" y="1156"/>
                  </a:cubicBezTo>
                  <a:cubicBezTo>
                    <a:pt x="1155" y="1156"/>
                    <a:pt x="1155" y="1156"/>
                    <a:pt x="1155" y="1126"/>
                  </a:cubicBezTo>
                  <a:cubicBezTo>
                    <a:pt x="1155" y="1126"/>
                    <a:pt x="1155" y="1126"/>
                    <a:pt x="1186" y="1126"/>
                  </a:cubicBezTo>
                  <a:cubicBezTo>
                    <a:pt x="1429" y="882"/>
                    <a:pt x="1429" y="487"/>
                    <a:pt x="1186" y="244"/>
                  </a:cubicBezTo>
                  <a:cubicBezTo>
                    <a:pt x="942" y="1"/>
                    <a:pt x="547" y="1"/>
                    <a:pt x="304" y="244"/>
                  </a:cubicBezTo>
                  <a:cubicBezTo>
                    <a:pt x="304" y="244"/>
                    <a:pt x="304" y="244"/>
                    <a:pt x="274" y="244"/>
                  </a:cubicBezTo>
                  <a:cubicBezTo>
                    <a:pt x="274" y="275"/>
                    <a:pt x="274" y="275"/>
                    <a:pt x="243" y="275"/>
                  </a:cubicBezTo>
                  <a:cubicBezTo>
                    <a:pt x="0" y="518"/>
                    <a:pt x="0" y="913"/>
                    <a:pt x="24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4581650" y="4986675"/>
              <a:ext cx="35750" cy="35000"/>
            </a:xfrm>
            <a:custGeom>
              <a:avLst/>
              <a:gdLst/>
              <a:ahLst/>
              <a:cxnLst/>
              <a:rect l="l" t="t" r="r" b="b"/>
              <a:pathLst>
                <a:path w="1430" h="1400" extrusionOk="0">
                  <a:moveTo>
                    <a:pt x="244" y="1156"/>
                  </a:moveTo>
                  <a:cubicBezTo>
                    <a:pt x="487" y="1399"/>
                    <a:pt x="882" y="1399"/>
                    <a:pt x="1125" y="1156"/>
                  </a:cubicBezTo>
                  <a:cubicBezTo>
                    <a:pt x="1125" y="1156"/>
                    <a:pt x="1125" y="1126"/>
                    <a:pt x="1156" y="1126"/>
                  </a:cubicBezTo>
                  <a:cubicBezTo>
                    <a:pt x="1156" y="1126"/>
                    <a:pt x="1156" y="1126"/>
                    <a:pt x="1186" y="1126"/>
                  </a:cubicBezTo>
                  <a:cubicBezTo>
                    <a:pt x="1399" y="882"/>
                    <a:pt x="1429" y="487"/>
                    <a:pt x="1186" y="244"/>
                  </a:cubicBezTo>
                  <a:cubicBezTo>
                    <a:pt x="943" y="1"/>
                    <a:pt x="548" y="1"/>
                    <a:pt x="305" y="214"/>
                  </a:cubicBezTo>
                  <a:cubicBezTo>
                    <a:pt x="274" y="244"/>
                    <a:pt x="274" y="244"/>
                    <a:pt x="274" y="244"/>
                  </a:cubicBezTo>
                  <a:cubicBezTo>
                    <a:pt x="274" y="274"/>
                    <a:pt x="274" y="274"/>
                    <a:pt x="244" y="274"/>
                  </a:cubicBezTo>
                  <a:cubicBezTo>
                    <a:pt x="1" y="518"/>
                    <a:pt x="1" y="913"/>
                    <a:pt x="244"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4657650" y="5063425"/>
              <a:ext cx="37250" cy="37275"/>
            </a:xfrm>
            <a:custGeom>
              <a:avLst/>
              <a:gdLst/>
              <a:ahLst/>
              <a:cxnLst/>
              <a:rect l="l" t="t" r="r" b="b"/>
              <a:pathLst>
                <a:path w="1490" h="1491" extrusionOk="0">
                  <a:moveTo>
                    <a:pt x="244" y="1217"/>
                  </a:moveTo>
                  <a:cubicBezTo>
                    <a:pt x="517" y="1490"/>
                    <a:pt x="943" y="1490"/>
                    <a:pt x="1186" y="1247"/>
                  </a:cubicBezTo>
                  <a:cubicBezTo>
                    <a:pt x="1186" y="1217"/>
                    <a:pt x="1186" y="1217"/>
                    <a:pt x="1216" y="1217"/>
                  </a:cubicBezTo>
                  <a:cubicBezTo>
                    <a:pt x="1216" y="1217"/>
                    <a:pt x="1216" y="1217"/>
                    <a:pt x="1247" y="1186"/>
                  </a:cubicBezTo>
                  <a:cubicBezTo>
                    <a:pt x="1490" y="943"/>
                    <a:pt x="1490" y="518"/>
                    <a:pt x="1247" y="244"/>
                  </a:cubicBezTo>
                  <a:cubicBezTo>
                    <a:pt x="973" y="1"/>
                    <a:pt x="548" y="1"/>
                    <a:pt x="304" y="244"/>
                  </a:cubicBezTo>
                  <a:cubicBezTo>
                    <a:pt x="304" y="244"/>
                    <a:pt x="304" y="274"/>
                    <a:pt x="274" y="274"/>
                  </a:cubicBezTo>
                  <a:cubicBezTo>
                    <a:pt x="274" y="274"/>
                    <a:pt x="274" y="274"/>
                    <a:pt x="244" y="305"/>
                  </a:cubicBezTo>
                  <a:cubicBezTo>
                    <a:pt x="0" y="548"/>
                    <a:pt x="0" y="974"/>
                    <a:pt x="24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4735150" y="4986675"/>
              <a:ext cx="38025" cy="37275"/>
            </a:xfrm>
            <a:custGeom>
              <a:avLst/>
              <a:gdLst/>
              <a:ahLst/>
              <a:cxnLst/>
              <a:rect l="l" t="t" r="r" b="b"/>
              <a:pathLst>
                <a:path w="1521" h="1491" extrusionOk="0">
                  <a:moveTo>
                    <a:pt x="244" y="1217"/>
                  </a:moveTo>
                  <a:cubicBezTo>
                    <a:pt x="518" y="1490"/>
                    <a:pt x="943" y="1490"/>
                    <a:pt x="1186" y="1247"/>
                  </a:cubicBezTo>
                  <a:cubicBezTo>
                    <a:pt x="1217" y="1217"/>
                    <a:pt x="1217" y="1217"/>
                    <a:pt x="1217" y="1217"/>
                  </a:cubicBezTo>
                  <a:cubicBezTo>
                    <a:pt x="1217" y="1217"/>
                    <a:pt x="1247" y="1217"/>
                    <a:pt x="1247" y="1186"/>
                  </a:cubicBezTo>
                  <a:cubicBezTo>
                    <a:pt x="1490" y="943"/>
                    <a:pt x="1521" y="518"/>
                    <a:pt x="1247" y="244"/>
                  </a:cubicBezTo>
                  <a:cubicBezTo>
                    <a:pt x="1004" y="1"/>
                    <a:pt x="578" y="1"/>
                    <a:pt x="305" y="244"/>
                  </a:cubicBezTo>
                  <a:cubicBezTo>
                    <a:pt x="305" y="244"/>
                    <a:pt x="305" y="274"/>
                    <a:pt x="305" y="274"/>
                  </a:cubicBezTo>
                  <a:cubicBezTo>
                    <a:pt x="274" y="274"/>
                    <a:pt x="274" y="274"/>
                    <a:pt x="274" y="305"/>
                  </a:cubicBezTo>
                  <a:cubicBezTo>
                    <a:pt x="1" y="548"/>
                    <a:pt x="1" y="974"/>
                    <a:pt x="24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4811150" y="5063425"/>
              <a:ext cx="39525" cy="39550"/>
            </a:xfrm>
            <a:custGeom>
              <a:avLst/>
              <a:gdLst/>
              <a:ahLst/>
              <a:cxnLst/>
              <a:rect l="l" t="t" r="r" b="b"/>
              <a:pathLst>
                <a:path w="1581" h="1582" extrusionOk="0">
                  <a:moveTo>
                    <a:pt x="274" y="1308"/>
                  </a:moveTo>
                  <a:cubicBezTo>
                    <a:pt x="547" y="1581"/>
                    <a:pt x="1003" y="1581"/>
                    <a:pt x="1277" y="1308"/>
                  </a:cubicBezTo>
                  <a:cubicBezTo>
                    <a:pt x="1277" y="1308"/>
                    <a:pt x="1277" y="1308"/>
                    <a:pt x="1277" y="1277"/>
                  </a:cubicBezTo>
                  <a:cubicBezTo>
                    <a:pt x="1307" y="1277"/>
                    <a:pt x="1307" y="1277"/>
                    <a:pt x="1307" y="1277"/>
                  </a:cubicBezTo>
                  <a:cubicBezTo>
                    <a:pt x="1581" y="1004"/>
                    <a:pt x="1581" y="548"/>
                    <a:pt x="1307" y="274"/>
                  </a:cubicBezTo>
                  <a:cubicBezTo>
                    <a:pt x="1034" y="1"/>
                    <a:pt x="608" y="1"/>
                    <a:pt x="304" y="274"/>
                  </a:cubicBezTo>
                  <a:cubicBezTo>
                    <a:pt x="304" y="274"/>
                    <a:pt x="304" y="274"/>
                    <a:pt x="304" y="305"/>
                  </a:cubicBezTo>
                  <a:cubicBezTo>
                    <a:pt x="304" y="305"/>
                    <a:pt x="274" y="305"/>
                    <a:pt x="274" y="305"/>
                  </a:cubicBezTo>
                  <a:cubicBezTo>
                    <a:pt x="0" y="578"/>
                    <a:pt x="0"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4732875" y="5140175"/>
              <a:ext cx="40300" cy="39550"/>
            </a:xfrm>
            <a:custGeom>
              <a:avLst/>
              <a:gdLst/>
              <a:ahLst/>
              <a:cxnLst/>
              <a:rect l="l" t="t" r="r" b="b"/>
              <a:pathLst>
                <a:path w="1612" h="1582" extrusionOk="0">
                  <a:moveTo>
                    <a:pt x="274" y="1308"/>
                  </a:moveTo>
                  <a:cubicBezTo>
                    <a:pt x="548" y="1581"/>
                    <a:pt x="1004" y="1581"/>
                    <a:pt x="1308" y="1308"/>
                  </a:cubicBezTo>
                  <a:cubicBezTo>
                    <a:pt x="1308" y="1308"/>
                    <a:pt x="1308" y="1308"/>
                    <a:pt x="1308" y="1277"/>
                  </a:cubicBezTo>
                  <a:cubicBezTo>
                    <a:pt x="1308" y="1277"/>
                    <a:pt x="1338" y="1277"/>
                    <a:pt x="1338" y="1277"/>
                  </a:cubicBezTo>
                  <a:cubicBezTo>
                    <a:pt x="1612" y="1004"/>
                    <a:pt x="1612" y="548"/>
                    <a:pt x="1338" y="274"/>
                  </a:cubicBezTo>
                  <a:cubicBezTo>
                    <a:pt x="1064" y="1"/>
                    <a:pt x="609" y="1"/>
                    <a:pt x="335" y="274"/>
                  </a:cubicBezTo>
                  <a:cubicBezTo>
                    <a:pt x="335" y="274"/>
                    <a:pt x="335" y="274"/>
                    <a:pt x="335" y="274"/>
                  </a:cubicBezTo>
                  <a:cubicBezTo>
                    <a:pt x="305" y="305"/>
                    <a:pt x="305" y="305"/>
                    <a:pt x="305" y="305"/>
                  </a:cubicBezTo>
                  <a:cubicBezTo>
                    <a:pt x="31" y="578"/>
                    <a:pt x="1"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4808875" y="5216925"/>
              <a:ext cx="42575" cy="41825"/>
            </a:xfrm>
            <a:custGeom>
              <a:avLst/>
              <a:gdLst/>
              <a:ahLst/>
              <a:cxnLst/>
              <a:rect l="l" t="t" r="r" b="b"/>
              <a:pathLst>
                <a:path w="1703" h="1673" extrusionOk="0">
                  <a:moveTo>
                    <a:pt x="304" y="1399"/>
                  </a:moveTo>
                  <a:cubicBezTo>
                    <a:pt x="578" y="1673"/>
                    <a:pt x="1064" y="1673"/>
                    <a:pt x="1368" y="1399"/>
                  </a:cubicBezTo>
                  <a:cubicBezTo>
                    <a:pt x="1368" y="1369"/>
                    <a:pt x="1368" y="1369"/>
                    <a:pt x="1368" y="1369"/>
                  </a:cubicBezTo>
                  <a:cubicBezTo>
                    <a:pt x="1368" y="1369"/>
                    <a:pt x="1398" y="1338"/>
                    <a:pt x="1398" y="1338"/>
                  </a:cubicBezTo>
                  <a:cubicBezTo>
                    <a:pt x="1702" y="1065"/>
                    <a:pt x="1702" y="578"/>
                    <a:pt x="1398" y="274"/>
                  </a:cubicBezTo>
                  <a:cubicBezTo>
                    <a:pt x="1125" y="1"/>
                    <a:pt x="638" y="1"/>
                    <a:pt x="335" y="274"/>
                  </a:cubicBezTo>
                  <a:cubicBezTo>
                    <a:pt x="335" y="274"/>
                    <a:pt x="335" y="305"/>
                    <a:pt x="335" y="305"/>
                  </a:cubicBezTo>
                  <a:cubicBezTo>
                    <a:pt x="335" y="305"/>
                    <a:pt x="304" y="305"/>
                    <a:pt x="304" y="305"/>
                  </a:cubicBezTo>
                  <a:cubicBezTo>
                    <a:pt x="0" y="609"/>
                    <a:pt x="0" y="1095"/>
                    <a:pt x="30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4886375" y="5140175"/>
              <a:ext cx="42575" cy="41825"/>
            </a:xfrm>
            <a:custGeom>
              <a:avLst/>
              <a:gdLst/>
              <a:ahLst/>
              <a:cxnLst/>
              <a:rect l="l" t="t" r="r" b="b"/>
              <a:pathLst>
                <a:path w="1703" h="1673" extrusionOk="0">
                  <a:moveTo>
                    <a:pt x="304" y="1369"/>
                  </a:moveTo>
                  <a:cubicBezTo>
                    <a:pt x="608" y="1673"/>
                    <a:pt x="1064" y="1673"/>
                    <a:pt x="1368" y="1399"/>
                  </a:cubicBezTo>
                  <a:cubicBezTo>
                    <a:pt x="1368" y="1369"/>
                    <a:pt x="1368" y="1369"/>
                    <a:pt x="1368" y="1369"/>
                  </a:cubicBezTo>
                  <a:cubicBezTo>
                    <a:pt x="1399" y="1369"/>
                    <a:pt x="1399" y="1369"/>
                    <a:pt x="1399" y="1338"/>
                  </a:cubicBezTo>
                  <a:cubicBezTo>
                    <a:pt x="1703" y="1065"/>
                    <a:pt x="1703" y="578"/>
                    <a:pt x="1429" y="274"/>
                  </a:cubicBezTo>
                  <a:cubicBezTo>
                    <a:pt x="1125" y="1"/>
                    <a:pt x="639" y="1"/>
                    <a:pt x="365" y="274"/>
                  </a:cubicBezTo>
                  <a:cubicBezTo>
                    <a:pt x="335" y="274"/>
                    <a:pt x="335" y="305"/>
                    <a:pt x="335" y="305"/>
                  </a:cubicBezTo>
                  <a:cubicBezTo>
                    <a:pt x="335" y="305"/>
                    <a:pt x="304" y="305"/>
                    <a:pt x="304" y="335"/>
                  </a:cubicBezTo>
                  <a:cubicBezTo>
                    <a:pt x="31" y="609"/>
                    <a:pt x="1" y="1095"/>
                    <a:pt x="304"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4962375" y="5216925"/>
              <a:ext cx="44850" cy="44100"/>
            </a:xfrm>
            <a:custGeom>
              <a:avLst/>
              <a:gdLst/>
              <a:ahLst/>
              <a:cxnLst/>
              <a:rect l="l" t="t" r="r" b="b"/>
              <a:pathLst>
                <a:path w="1794" h="1764" extrusionOk="0">
                  <a:moveTo>
                    <a:pt x="304" y="1460"/>
                  </a:moveTo>
                  <a:cubicBezTo>
                    <a:pt x="608" y="1764"/>
                    <a:pt x="1125" y="1764"/>
                    <a:pt x="1429" y="1460"/>
                  </a:cubicBezTo>
                  <a:cubicBezTo>
                    <a:pt x="1429" y="1460"/>
                    <a:pt x="1429" y="1460"/>
                    <a:pt x="1459" y="1429"/>
                  </a:cubicBezTo>
                  <a:cubicBezTo>
                    <a:pt x="1459" y="1429"/>
                    <a:pt x="1459" y="1429"/>
                    <a:pt x="1459" y="1429"/>
                  </a:cubicBezTo>
                  <a:cubicBezTo>
                    <a:pt x="1793" y="1125"/>
                    <a:pt x="1793" y="609"/>
                    <a:pt x="1489" y="305"/>
                  </a:cubicBezTo>
                  <a:cubicBezTo>
                    <a:pt x="1186" y="1"/>
                    <a:pt x="669" y="1"/>
                    <a:pt x="365" y="305"/>
                  </a:cubicBezTo>
                  <a:cubicBezTo>
                    <a:pt x="365" y="305"/>
                    <a:pt x="334" y="305"/>
                    <a:pt x="334" y="335"/>
                  </a:cubicBezTo>
                  <a:cubicBezTo>
                    <a:pt x="334" y="335"/>
                    <a:pt x="334" y="335"/>
                    <a:pt x="304" y="335"/>
                  </a:cubicBezTo>
                  <a:cubicBezTo>
                    <a:pt x="0" y="639"/>
                    <a:pt x="0" y="1156"/>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3826325" y="3989700"/>
              <a:ext cx="8375" cy="8400"/>
            </a:xfrm>
            <a:custGeom>
              <a:avLst/>
              <a:gdLst/>
              <a:ahLst/>
              <a:cxnLst/>
              <a:rect l="l" t="t" r="r" b="b"/>
              <a:pathLst>
                <a:path w="335" h="336" extrusionOk="0">
                  <a:moveTo>
                    <a:pt x="61" y="274"/>
                  </a:moveTo>
                  <a:cubicBezTo>
                    <a:pt x="122" y="335"/>
                    <a:pt x="183" y="335"/>
                    <a:pt x="244" y="274"/>
                  </a:cubicBezTo>
                  <a:cubicBezTo>
                    <a:pt x="244" y="274"/>
                    <a:pt x="244" y="274"/>
                    <a:pt x="244" y="244"/>
                  </a:cubicBezTo>
                  <a:cubicBezTo>
                    <a:pt x="274" y="244"/>
                    <a:pt x="274" y="244"/>
                    <a:pt x="274" y="244"/>
                  </a:cubicBezTo>
                  <a:cubicBezTo>
                    <a:pt x="335" y="183"/>
                    <a:pt x="335" y="122"/>
                    <a:pt x="274" y="62"/>
                  </a:cubicBezTo>
                  <a:cubicBezTo>
                    <a:pt x="244" y="1"/>
                    <a:pt x="152" y="1"/>
                    <a:pt x="92" y="62"/>
                  </a:cubicBezTo>
                  <a:cubicBezTo>
                    <a:pt x="92" y="62"/>
                    <a:pt x="92" y="92"/>
                    <a:pt x="92" y="92"/>
                  </a:cubicBezTo>
                  <a:cubicBezTo>
                    <a:pt x="92" y="92"/>
                    <a:pt x="61" y="92"/>
                    <a:pt x="61" y="92"/>
                  </a:cubicBezTo>
                  <a:cubicBezTo>
                    <a:pt x="1" y="153"/>
                    <a:pt x="1" y="24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3904600" y="3912950"/>
              <a:ext cx="7625" cy="8400"/>
            </a:xfrm>
            <a:custGeom>
              <a:avLst/>
              <a:gdLst/>
              <a:ahLst/>
              <a:cxnLst/>
              <a:rect l="l" t="t" r="r" b="b"/>
              <a:pathLst>
                <a:path w="305" h="336" extrusionOk="0">
                  <a:moveTo>
                    <a:pt x="31" y="275"/>
                  </a:moveTo>
                  <a:cubicBezTo>
                    <a:pt x="91" y="335"/>
                    <a:pt x="183" y="335"/>
                    <a:pt x="213" y="305"/>
                  </a:cubicBezTo>
                  <a:cubicBezTo>
                    <a:pt x="243" y="275"/>
                    <a:pt x="243" y="275"/>
                    <a:pt x="243" y="275"/>
                  </a:cubicBezTo>
                  <a:cubicBezTo>
                    <a:pt x="243" y="244"/>
                    <a:pt x="243" y="244"/>
                    <a:pt x="274" y="244"/>
                  </a:cubicBezTo>
                  <a:cubicBezTo>
                    <a:pt x="304" y="214"/>
                    <a:pt x="304" y="123"/>
                    <a:pt x="274" y="62"/>
                  </a:cubicBezTo>
                  <a:cubicBezTo>
                    <a:pt x="213" y="1"/>
                    <a:pt x="122" y="1"/>
                    <a:pt x="91" y="62"/>
                  </a:cubicBezTo>
                  <a:cubicBezTo>
                    <a:pt x="61" y="62"/>
                    <a:pt x="61" y="92"/>
                    <a:pt x="61" y="92"/>
                  </a:cubicBezTo>
                  <a:cubicBezTo>
                    <a:pt x="61" y="92"/>
                    <a:pt x="61" y="92"/>
                    <a:pt x="31" y="92"/>
                  </a:cubicBezTo>
                  <a:cubicBezTo>
                    <a:pt x="0" y="153"/>
                    <a:pt x="0" y="244"/>
                    <a:pt x="31"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3979825" y="3989700"/>
              <a:ext cx="10650" cy="10675"/>
            </a:xfrm>
            <a:custGeom>
              <a:avLst/>
              <a:gdLst/>
              <a:ahLst/>
              <a:cxnLst/>
              <a:rect l="l" t="t" r="r" b="b"/>
              <a:pathLst>
                <a:path w="426" h="427" extrusionOk="0">
                  <a:moveTo>
                    <a:pt x="61" y="366"/>
                  </a:moveTo>
                  <a:cubicBezTo>
                    <a:pt x="152" y="426"/>
                    <a:pt x="244" y="426"/>
                    <a:pt x="304" y="366"/>
                  </a:cubicBezTo>
                  <a:cubicBezTo>
                    <a:pt x="335" y="366"/>
                    <a:pt x="335" y="335"/>
                    <a:pt x="335" y="335"/>
                  </a:cubicBezTo>
                  <a:cubicBezTo>
                    <a:pt x="335" y="335"/>
                    <a:pt x="365" y="335"/>
                    <a:pt x="365" y="335"/>
                  </a:cubicBezTo>
                  <a:cubicBezTo>
                    <a:pt x="426" y="244"/>
                    <a:pt x="426" y="153"/>
                    <a:pt x="365" y="92"/>
                  </a:cubicBezTo>
                  <a:cubicBezTo>
                    <a:pt x="304" y="1"/>
                    <a:pt x="183" y="1"/>
                    <a:pt x="122" y="92"/>
                  </a:cubicBezTo>
                  <a:cubicBezTo>
                    <a:pt x="122" y="92"/>
                    <a:pt x="122" y="92"/>
                    <a:pt x="92" y="122"/>
                  </a:cubicBezTo>
                  <a:cubicBezTo>
                    <a:pt x="92" y="122"/>
                    <a:pt x="92" y="122"/>
                    <a:pt x="61" y="122"/>
                  </a:cubicBezTo>
                  <a:cubicBezTo>
                    <a:pt x="0" y="183"/>
                    <a:pt x="0" y="305"/>
                    <a:pt x="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3902325" y="4066450"/>
              <a:ext cx="10650" cy="10675"/>
            </a:xfrm>
            <a:custGeom>
              <a:avLst/>
              <a:gdLst/>
              <a:ahLst/>
              <a:cxnLst/>
              <a:rect l="l" t="t" r="r" b="b"/>
              <a:pathLst>
                <a:path w="426" h="427" extrusionOk="0">
                  <a:moveTo>
                    <a:pt x="61" y="366"/>
                  </a:moveTo>
                  <a:cubicBezTo>
                    <a:pt x="122" y="426"/>
                    <a:pt x="243" y="426"/>
                    <a:pt x="304" y="366"/>
                  </a:cubicBezTo>
                  <a:cubicBezTo>
                    <a:pt x="304" y="366"/>
                    <a:pt x="304" y="335"/>
                    <a:pt x="334" y="335"/>
                  </a:cubicBezTo>
                  <a:cubicBezTo>
                    <a:pt x="334" y="335"/>
                    <a:pt x="334" y="335"/>
                    <a:pt x="365" y="305"/>
                  </a:cubicBezTo>
                  <a:cubicBezTo>
                    <a:pt x="426" y="244"/>
                    <a:pt x="426" y="153"/>
                    <a:pt x="365" y="62"/>
                  </a:cubicBezTo>
                  <a:cubicBezTo>
                    <a:pt x="274" y="1"/>
                    <a:pt x="182" y="1"/>
                    <a:pt x="122" y="62"/>
                  </a:cubicBezTo>
                  <a:cubicBezTo>
                    <a:pt x="91" y="92"/>
                    <a:pt x="91" y="92"/>
                    <a:pt x="91" y="92"/>
                  </a:cubicBezTo>
                  <a:cubicBezTo>
                    <a:pt x="91" y="122"/>
                    <a:pt x="61" y="122"/>
                    <a:pt x="61" y="122"/>
                  </a:cubicBezTo>
                  <a:cubicBezTo>
                    <a:pt x="0" y="183"/>
                    <a:pt x="0" y="305"/>
                    <a:pt x="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3978300" y="4143200"/>
              <a:ext cx="12950" cy="12950"/>
            </a:xfrm>
            <a:custGeom>
              <a:avLst/>
              <a:gdLst/>
              <a:ahLst/>
              <a:cxnLst/>
              <a:rect l="l" t="t" r="r" b="b"/>
              <a:pathLst>
                <a:path w="518" h="518" extrusionOk="0">
                  <a:moveTo>
                    <a:pt x="61" y="457"/>
                  </a:moveTo>
                  <a:cubicBezTo>
                    <a:pt x="153" y="518"/>
                    <a:pt x="305" y="518"/>
                    <a:pt x="365" y="426"/>
                  </a:cubicBezTo>
                  <a:cubicBezTo>
                    <a:pt x="396" y="426"/>
                    <a:pt x="396" y="426"/>
                    <a:pt x="396" y="426"/>
                  </a:cubicBezTo>
                  <a:cubicBezTo>
                    <a:pt x="396" y="396"/>
                    <a:pt x="426" y="396"/>
                    <a:pt x="426" y="396"/>
                  </a:cubicBezTo>
                  <a:cubicBezTo>
                    <a:pt x="517" y="305"/>
                    <a:pt x="517" y="183"/>
                    <a:pt x="426" y="92"/>
                  </a:cubicBezTo>
                  <a:cubicBezTo>
                    <a:pt x="335" y="1"/>
                    <a:pt x="213" y="1"/>
                    <a:pt x="122" y="92"/>
                  </a:cubicBezTo>
                  <a:cubicBezTo>
                    <a:pt x="122" y="92"/>
                    <a:pt x="92" y="122"/>
                    <a:pt x="92" y="122"/>
                  </a:cubicBezTo>
                  <a:cubicBezTo>
                    <a:pt x="92" y="122"/>
                    <a:pt x="92" y="122"/>
                    <a:pt x="61" y="122"/>
                  </a:cubicBezTo>
                  <a:cubicBezTo>
                    <a:pt x="1" y="214"/>
                    <a:pt x="1" y="366"/>
                    <a:pt x="61"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4055825" y="4066450"/>
              <a:ext cx="12925" cy="12950"/>
            </a:xfrm>
            <a:custGeom>
              <a:avLst/>
              <a:gdLst/>
              <a:ahLst/>
              <a:cxnLst/>
              <a:rect l="l" t="t" r="r" b="b"/>
              <a:pathLst>
                <a:path w="517" h="518" extrusionOk="0">
                  <a:moveTo>
                    <a:pt x="91" y="457"/>
                  </a:moveTo>
                  <a:cubicBezTo>
                    <a:pt x="152" y="518"/>
                    <a:pt x="304" y="518"/>
                    <a:pt x="395" y="457"/>
                  </a:cubicBezTo>
                  <a:cubicBezTo>
                    <a:pt x="395" y="426"/>
                    <a:pt x="395" y="426"/>
                    <a:pt x="395" y="426"/>
                  </a:cubicBezTo>
                  <a:cubicBezTo>
                    <a:pt x="395" y="426"/>
                    <a:pt x="426" y="396"/>
                    <a:pt x="426" y="396"/>
                  </a:cubicBezTo>
                  <a:cubicBezTo>
                    <a:pt x="517" y="305"/>
                    <a:pt x="517" y="183"/>
                    <a:pt x="426" y="92"/>
                  </a:cubicBezTo>
                  <a:cubicBezTo>
                    <a:pt x="365" y="1"/>
                    <a:pt x="213" y="1"/>
                    <a:pt x="122" y="92"/>
                  </a:cubicBezTo>
                  <a:cubicBezTo>
                    <a:pt x="122" y="92"/>
                    <a:pt x="122" y="122"/>
                    <a:pt x="91" y="122"/>
                  </a:cubicBezTo>
                  <a:cubicBezTo>
                    <a:pt x="91" y="122"/>
                    <a:pt x="91" y="122"/>
                    <a:pt x="91" y="122"/>
                  </a:cubicBezTo>
                  <a:cubicBezTo>
                    <a:pt x="0" y="214"/>
                    <a:pt x="0" y="366"/>
                    <a:pt x="91"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4053525" y="4219950"/>
              <a:ext cx="15225" cy="15225"/>
            </a:xfrm>
            <a:custGeom>
              <a:avLst/>
              <a:gdLst/>
              <a:ahLst/>
              <a:cxnLst/>
              <a:rect l="l" t="t" r="r" b="b"/>
              <a:pathLst>
                <a:path w="609" h="609" extrusionOk="0">
                  <a:moveTo>
                    <a:pt x="122" y="517"/>
                  </a:moveTo>
                  <a:cubicBezTo>
                    <a:pt x="214" y="609"/>
                    <a:pt x="366" y="609"/>
                    <a:pt x="487" y="517"/>
                  </a:cubicBezTo>
                  <a:cubicBezTo>
                    <a:pt x="487" y="517"/>
                    <a:pt x="487" y="487"/>
                    <a:pt x="487" y="487"/>
                  </a:cubicBezTo>
                  <a:cubicBezTo>
                    <a:pt x="487" y="487"/>
                    <a:pt x="518" y="487"/>
                    <a:pt x="518" y="487"/>
                  </a:cubicBezTo>
                  <a:cubicBezTo>
                    <a:pt x="609" y="366"/>
                    <a:pt x="609" y="214"/>
                    <a:pt x="518" y="122"/>
                  </a:cubicBezTo>
                  <a:cubicBezTo>
                    <a:pt x="426" y="1"/>
                    <a:pt x="244" y="1"/>
                    <a:pt x="153" y="92"/>
                  </a:cubicBezTo>
                  <a:cubicBezTo>
                    <a:pt x="153" y="122"/>
                    <a:pt x="153" y="122"/>
                    <a:pt x="122" y="122"/>
                  </a:cubicBezTo>
                  <a:cubicBezTo>
                    <a:pt x="122" y="122"/>
                    <a:pt x="122" y="153"/>
                    <a:pt x="122" y="153"/>
                  </a:cubicBezTo>
                  <a:cubicBezTo>
                    <a:pt x="1" y="244"/>
                    <a:pt x="1" y="42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4131050" y="4143200"/>
              <a:ext cx="15975" cy="15225"/>
            </a:xfrm>
            <a:custGeom>
              <a:avLst/>
              <a:gdLst/>
              <a:ahLst/>
              <a:cxnLst/>
              <a:rect l="l" t="t" r="r" b="b"/>
              <a:pathLst>
                <a:path w="639" h="609" extrusionOk="0">
                  <a:moveTo>
                    <a:pt x="122" y="518"/>
                  </a:moveTo>
                  <a:cubicBezTo>
                    <a:pt x="213" y="609"/>
                    <a:pt x="365" y="609"/>
                    <a:pt x="487" y="518"/>
                  </a:cubicBezTo>
                  <a:cubicBezTo>
                    <a:pt x="487" y="518"/>
                    <a:pt x="487" y="487"/>
                    <a:pt x="487" y="487"/>
                  </a:cubicBezTo>
                  <a:cubicBezTo>
                    <a:pt x="517" y="487"/>
                    <a:pt x="517" y="487"/>
                    <a:pt x="517" y="487"/>
                  </a:cubicBezTo>
                  <a:cubicBezTo>
                    <a:pt x="608" y="366"/>
                    <a:pt x="639" y="214"/>
                    <a:pt x="517" y="122"/>
                  </a:cubicBezTo>
                  <a:cubicBezTo>
                    <a:pt x="426" y="1"/>
                    <a:pt x="274" y="1"/>
                    <a:pt x="152" y="122"/>
                  </a:cubicBezTo>
                  <a:cubicBezTo>
                    <a:pt x="152" y="122"/>
                    <a:pt x="152" y="122"/>
                    <a:pt x="152" y="122"/>
                  </a:cubicBezTo>
                  <a:cubicBezTo>
                    <a:pt x="122" y="153"/>
                    <a:pt x="122" y="153"/>
                    <a:pt x="122" y="153"/>
                  </a:cubicBezTo>
                  <a:cubicBezTo>
                    <a:pt x="0" y="244"/>
                    <a:pt x="31" y="426"/>
                    <a:pt x="12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4129525" y="4296700"/>
              <a:ext cx="17500" cy="18275"/>
            </a:xfrm>
            <a:custGeom>
              <a:avLst/>
              <a:gdLst/>
              <a:ahLst/>
              <a:cxnLst/>
              <a:rect l="l" t="t" r="r" b="b"/>
              <a:pathLst>
                <a:path w="700" h="731" extrusionOk="0">
                  <a:moveTo>
                    <a:pt x="122" y="578"/>
                  </a:moveTo>
                  <a:cubicBezTo>
                    <a:pt x="244" y="700"/>
                    <a:pt x="426" y="730"/>
                    <a:pt x="548" y="609"/>
                  </a:cubicBezTo>
                  <a:cubicBezTo>
                    <a:pt x="548" y="578"/>
                    <a:pt x="548" y="578"/>
                    <a:pt x="548" y="578"/>
                  </a:cubicBezTo>
                  <a:cubicBezTo>
                    <a:pt x="578" y="578"/>
                    <a:pt x="578" y="548"/>
                    <a:pt x="578" y="548"/>
                  </a:cubicBezTo>
                  <a:cubicBezTo>
                    <a:pt x="700" y="426"/>
                    <a:pt x="700" y="244"/>
                    <a:pt x="578" y="122"/>
                  </a:cubicBezTo>
                  <a:cubicBezTo>
                    <a:pt x="456" y="1"/>
                    <a:pt x="274" y="1"/>
                    <a:pt x="152" y="122"/>
                  </a:cubicBezTo>
                  <a:cubicBezTo>
                    <a:pt x="152" y="122"/>
                    <a:pt x="152" y="153"/>
                    <a:pt x="152" y="153"/>
                  </a:cubicBezTo>
                  <a:cubicBezTo>
                    <a:pt x="122" y="153"/>
                    <a:pt x="122" y="153"/>
                    <a:pt x="122" y="153"/>
                  </a:cubicBezTo>
                  <a:cubicBezTo>
                    <a:pt x="0" y="274"/>
                    <a:pt x="0" y="48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4207025" y="4219950"/>
              <a:ext cx="17500" cy="17500"/>
            </a:xfrm>
            <a:custGeom>
              <a:avLst/>
              <a:gdLst/>
              <a:ahLst/>
              <a:cxnLst/>
              <a:rect l="l" t="t" r="r" b="b"/>
              <a:pathLst>
                <a:path w="700" h="700" extrusionOk="0">
                  <a:moveTo>
                    <a:pt x="122" y="609"/>
                  </a:moveTo>
                  <a:cubicBezTo>
                    <a:pt x="244" y="700"/>
                    <a:pt x="426" y="700"/>
                    <a:pt x="548" y="609"/>
                  </a:cubicBezTo>
                  <a:cubicBezTo>
                    <a:pt x="548" y="578"/>
                    <a:pt x="548" y="578"/>
                    <a:pt x="578" y="578"/>
                  </a:cubicBezTo>
                  <a:cubicBezTo>
                    <a:pt x="578" y="578"/>
                    <a:pt x="578" y="578"/>
                    <a:pt x="578" y="548"/>
                  </a:cubicBezTo>
                  <a:cubicBezTo>
                    <a:pt x="700" y="426"/>
                    <a:pt x="700" y="244"/>
                    <a:pt x="609" y="122"/>
                  </a:cubicBezTo>
                  <a:cubicBezTo>
                    <a:pt x="487" y="1"/>
                    <a:pt x="274" y="1"/>
                    <a:pt x="153" y="122"/>
                  </a:cubicBezTo>
                  <a:cubicBezTo>
                    <a:pt x="153" y="122"/>
                    <a:pt x="153" y="153"/>
                    <a:pt x="153" y="153"/>
                  </a:cubicBezTo>
                  <a:cubicBezTo>
                    <a:pt x="153" y="153"/>
                    <a:pt x="122" y="153"/>
                    <a:pt x="122" y="153"/>
                  </a:cubicBezTo>
                  <a:cubicBezTo>
                    <a:pt x="1" y="274"/>
                    <a:pt x="1"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4283025" y="4296700"/>
              <a:ext cx="19775" cy="19775"/>
            </a:xfrm>
            <a:custGeom>
              <a:avLst/>
              <a:gdLst/>
              <a:ahLst/>
              <a:cxnLst/>
              <a:rect l="l" t="t" r="r" b="b"/>
              <a:pathLst>
                <a:path w="791" h="791" extrusionOk="0">
                  <a:moveTo>
                    <a:pt x="122" y="669"/>
                  </a:moveTo>
                  <a:cubicBezTo>
                    <a:pt x="274" y="791"/>
                    <a:pt x="487" y="791"/>
                    <a:pt x="608" y="669"/>
                  </a:cubicBezTo>
                  <a:cubicBezTo>
                    <a:pt x="608" y="669"/>
                    <a:pt x="608" y="669"/>
                    <a:pt x="639" y="639"/>
                  </a:cubicBezTo>
                  <a:cubicBezTo>
                    <a:pt x="639" y="639"/>
                    <a:pt x="639" y="639"/>
                    <a:pt x="669" y="639"/>
                  </a:cubicBezTo>
                  <a:cubicBezTo>
                    <a:pt x="791" y="487"/>
                    <a:pt x="791" y="274"/>
                    <a:pt x="669" y="153"/>
                  </a:cubicBezTo>
                  <a:cubicBezTo>
                    <a:pt x="517" y="1"/>
                    <a:pt x="304" y="1"/>
                    <a:pt x="183" y="153"/>
                  </a:cubicBezTo>
                  <a:cubicBezTo>
                    <a:pt x="152" y="153"/>
                    <a:pt x="152" y="153"/>
                    <a:pt x="152" y="153"/>
                  </a:cubicBezTo>
                  <a:cubicBezTo>
                    <a:pt x="152" y="183"/>
                    <a:pt x="122" y="183"/>
                    <a:pt x="122" y="183"/>
                  </a:cubicBezTo>
                  <a:cubicBezTo>
                    <a:pt x="0" y="305"/>
                    <a:pt x="0" y="548"/>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4205500" y="4373450"/>
              <a:ext cx="19800" cy="19775"/>
            </a:xfrm>
            <a:custGeom>
              <a:avLst/>
              <a:gdLst/>
              <a:ahLst/>
              <a:cxnLst/>
              <a:rect l="l" t="t" r="r" b="b"/>
              <a:pathLst>
                <a:path w="792" h="791" extrusionOk="0">
                  <a:moveTo>
                    <a:pt x="123" y="669"/>
                  </a:moveTo>
                  <a:cubicBezTo>
                    <a:pt x="244" y="791"/>
                    <a:pt x="457" y="791"/>
                    <a:pt x="609" y="669"/>
                  </a:cubicBezTo>
                  <a:cubicBezTo>
                    <a:pt x="609" y="669"/>
                    <a:pt x="609" y="669"/>
                    <a:pt x="609" y="639"/>
                  </a:cubicBezTo>
                  <a:cubicBezTo>
                    <a:pt x="639" y="639"/>
                    <a:pt x="639" y="639"/>
                    <a:pt x="639" y="639"/>
                  </a:cubicBezTo>
                  <a:cubicBezTo>
                    <a:pt x="791" y="487"/>
                    <a:pt x="791" y="274"/>
                    <a:pt x="639" y="153"/>
                  </a:cubicBezTo>
                  <a:cubicBezTo>
                    <a:pt x="518" y="1"/>
                    <a:pt x="305" y="1"/>
                    <a:pt x="153" y="122"/>
                  </a:cubicBezTo>
                  <a:cubicBezTo>
                    <a:pt x="153" y="153"/>
                    <a:pt x="153" y="153"/>
                    <a:pt x="153" y="153"/>
                  </a:cubicBezTo>
                  <a:cubicBezTo>
                    <a:pt x="123" y="183"/>
                    <a:pt x="123" y="183"/>
                    <a:pt x="123" y="183"/>
                  </a:cubicBezTo>
                  <a:cubicBezTo>
                    <a:pt x="1" y="305"/>
                    <a:pt x="1" y="517"/>
                    <a:pt x="123"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4358250" y="4373450"/>
              <a:ext cx="22825" cy="22825"/>
            </a:xfrm>
            <a:custGeom>
              <a:avLst/>
              <a:gdLst/>
              <a:ahLst/>
              <a:cxnLst/>
              <a:rect l="l" t="t" r="r" b="b"/>
              <a:pathLst>
                <a:path w="913" h="913" extrusionOk="0">
                  <a:moveTo>
                    <a:pt x="152" y="761"/>
                  </a:moveTo>
                  <a:cubicBezTo>
                    <a:pt x="304" y="913"/>
                    <a:pt x="548" y="913"/>
                    <a:pt x="700" y="761"/>
                  </a:cubicBezTo>
                  <a:cubicBezTo>
                    <a:pt x="730" y="730"/>
                    <a:pt x="730" y="730"/>
                    <a:pt x="730" y="730"/>
                  </a:cubicBezTo>
                  <a:cubicBezTo>
                    <a:pt x="730" y="730"/>
                    <a:pt x="760" y="730"/>
                    <a:pt x="760" y="700"/>
                  </a:cubicBezTo>
                  <a:cubicBezTo>
                    <a:pt x="912" y="548"/>
                    <a:pt x="912" y="305"/>
                    <a:pt x="760" y="153"/>
                  </a:cubicBezTo>
                  <a:cubicBezTo>
                    <a:pt x="608" y="1"/>
                    <a:pt x="365" y="1"/>
                    <a:pt x="213" y="153"/>
                  </a:cubicBezTo>
                  <a:cubicBezTo>
                    <a:pt x="213" y="153"/>
                    <a:pt x="183" y="183"/>
                    <a:pt x="183" y="183"/>
                  </a:cubicBezTo>
                  <a:cubicBezTo>
                    <a:pt x="183" y="183"/>
                    <a:pt x="183" y="183"/>
                    <a:pt x="152" y="183"/>
                  </a:cubicBezTo>
                  <a:cubicBezTo>
                    <a:pt x="1" y="335"/>
                    <a:pt x="1" y="609"/>
                    <a:pt x="15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4280750" y="4450200"/>
              <a:ext cx="22825" cy="22825"/>
            </a:xfrm>
            <a:custGeom>
              <a:avLst/>
              <a:gdLst/>
              <a:ahLst/>
              <a:cxnLst/>
              <a:rect l="l" t="t" r="r" b="b"/>
              <a:pathLst>
                <a:path w="913" h="913" extrusionOk="0">
                  <a:moveTo>
                    <a:pt x="152" y="761"/>
                  </a:moveTo>
                  <a:cubicBezTo>
                    <a:pt x="304" y="912"/>
                    <a:pt x="547" y="912"/>
                    <a:pt x="699" y="761"/>
                  </a:cubicBezTo>
                  <a:cubicBezTo>
                    <a:pt x="699" y="730"/>
                    <a:pt x="699" y="730"/>
                    <a:pt x="730" y="730"/>
                  </a:cubicBezTo>
                  <a:cubicBezTo>
                    <a:pt x="730" y="730"/>
                    <a:pt x="730" y="730"/>
                    <a:pt x="730" y="700"/>
                  </a:cubicBezTo>
                  <a:cubicBezTo>
                    <a:pt x="882" y="548"/>
                    <a:pt x="912" y="305"/>
                    <a:pt x="760" y="153"/>
                  </a:cubicBezTo>
                  <a:cubicBezTo>
                    <a:pt x="608" y="1"/>
                    <a:pt x="334" y="1"/>
                    <a:pt x="183" y="153"/>
                  </a:cubicBezTo>
                  <a:cubicBezTo>
                    <a:pt x="183" y="153"/>
                    <a:pt x="183" y="183"/>
                    <a:pt x="183" y="183"/>
                  </a:cubicBezTo>
                  <a:cubicBezTo>
                    <a:pt x="183" y="183"/>
                    <a:pt x="152" y="183"/>
                    <a:pt x="152" y="183"/>
                  </a:cubicBezTo>
                  <a:cubicBezTo>
                    <a:pt x="0" y="335"/>
                    <a:pt x="0" y="609"/>
                    <a:pt x="15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4434250" y="4450200"/>
              <a:ext cx="25100" cy="25100"/>
            </a:xfrm>
            <a:custGeom>
              <a:avLst/>
              <a:gdLst/>
              <a:ahLst/>
              <a:cxnLst/>
              <a:rect l="l" t="t" r="r" b="b"/>
              <a:pathLst>
                <a:path w="1004" h="1004" extrusionOk="0">
                  <a:moveTo>
                    <a:pt x="182" y="821"/>
                  </a:moveTo>
                  <a:cubicBezTo>
                    <a:pt x="334" y="1004"/>
                    <a:pt x="608" y="1004"/>
                    <a:pt x="790" y="821"/>
                  </a:cubicBezTo>
                  <a:cubicBezTo>
                    <a:pt x="790" y="821"/>
                    <a:pt x="790" y="821"/>
                    <a:pt x="790" y="791"/>
                  </a:cubicBezTo>
                  <a:cubicBezTo>
                    <a:pt x="790" y="791"/>
                    <a:pt x="821" y="791"/>
                    <a:pt x="821" y="791"/>
                  </a:cubicBezTo>
                  <a:cubicBezTo>
                    <a:pt x="973" y="609"/>
                    <a:pt x="1003" y="335"/>
                    <a:pt x="821" y="183"/>
                  </a:cubicBezTo>
                  <a:cubicBezTo>
                    <a:pt x="669" y="1"/>
                    <a:pt x="395" y="1"/>
                    <a:pt x="213" y="183"/>
                  </a:cubicBezTo>
                  <a:cubicBezTo>
                    <a:pt x="213" y="183"/>
                    <a:pt x="213" y="183"/>
                    <a:pt x="213" y="213"/>
                  </a:cubicBezTo>
                  <a:cubicBezTo>
                    <a:pt x="182" y="213"/>
                    <a:pt x="182" y="213"/>
                    <a:pt x="182" y="213"/>
                  </a:cubicBezTo>
                  <a:cubicBezTo>
                    <a:pt x="0" y="396"/>
                    <a:pt x="0" y="639"/>
                    <a:pt x="18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4356725" y="4526950"/>
              <a:ext cx="24350" cy="25100"/>
            </a:xfrm>
            <a:custGeom>
              <a:avLst/>
              <a:gdLst/>
              <a:ahLst/>
              <a:cxnLst/>
              <a:rect l="l" t="t" r="r" b="b"/>
              <a:pathLst>
                <a:path w="974" h="1004" extrusionOk="0">
                  <a:moveTo>
                    <a:pt x="153" y="821"/>
                  </a:moveTo>
                  <a:cubicBezTo>
                    <a:pt x="335" y="1004"/>
                    <a:pt x="609" y="1004"/>
                    <a:pt x="761" y="821"/>
                  </a:cubicBezTo>
                  <a:cubicBezTo>
                    <a:pt x="791" y="821"/>
                    <a:pt x="791" y="821"/>
                    <a:pt x="791" y="791"/>
                  </a:cubicBezTo>
                  <a:cubicBezTo>
                    <a:pt x="791" y="791"/>
                    <a:pt x="791" y="791"/>
                    <a:pt x="821" y="791"/>
                  </a:cubicBezTo>
                  <a:cubicBezTo>
                    <a:pt x="973" y="608"/>
                    <a:pt x="973" y="335"/>
                    <a:pt x="821" y="183"/>
                  </a:cubicBezTo>
                  <a:cubicBezTo>
                    <a:pt x="639" y="1"/>
                    <a:pt x="365" y="1"/>
                    <a:pt x="213" y="183"/>
                  </a:cubicBezTo>
                  <a:cubicBezTo>
                    <a:pt x="213" y="183"/>
                    <a:pt x="183" y="183"/>
                    <a:pt x="183" y="213"/>
                  </a:cubicBezTo>
                  <a:cubicBezTo>
                    <a:pt x="183" y="213"/>
                    <a:pt x="183" y="213"/>
                    <a:pt x="183" y="213"/>
                  </a:cubicBezTo>
                  <a:cubicBezTo>
                    <a:pt x="1" y="365"/>
                    <a:pt x="1" y="669"/>
                    <a:pt x="15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4431950" y="4603700"/>
              <a:ext cx="27400" cy="27375"/>
            </a:xfrm>
            <a:custGeom>
              <a:avLst/>
              <a:gdLst/>
              <a:ahLst/>
              <a:cxnLst/>
              <a:rect l="l" t="t" r="r" b="b"/>
              <a:pathLst>
                <a:path w="1096" h="1095" extrusionOk="0">
                  <a:moveTo>
                    <a:pt x="183" y="912"/>
                  </a:moveTo>
                  <a:cubicBezTo>
                    <a:pt x="366" y="1095"/>
                    <a:pt x="670" y="1095"/>
                    <a:pt x="882" y="912"/>
                  </a:cubicBezTo>
                  <a:cubicBezTo>
                    <a:pt x="882" y="882"/>
                    <a:pt x="882" y="882"/>
                    <a:pt x="882" y="882"/>
                  </a:cubicBezTo>
                  <a:cubicBezTo>
                    <a:pt x="882" y="882"/>
                    <a:pt x="913" y="882"/>
                    <a:pt x="913" y="852"/>
                  </a:cubicBezTo>
                  <a:cubicBezTo>
                    <a:pt x="1095" y="669"/>
                    <a:pt x="1095" y="365"/>
                    <a:pt x="913" y="183"/>
                  </a:cubicBezTo>
                  <a:cubicBezTo>
                    <a:pt x="730" y="1"/>
                    <a:pt x="426" y="1"/>
                    <a:pt x="244" y="183"/>
                  </a:cubicBezTo>
                  <a:cubicBezTo>
                    <a:pt x="244" y="183"/>
                    <a:pt x="244" y="213"/>
                    <a:pt x="214" y="213"/>
                  </a:cubicBezTo>
                  <a:cubicBezTo>
                    <a:pt x="214" y="213"/>
                    <a:pt x="214" y="213"/>
                    <a:pt x="214" y="244"/>
                  </a:cubicBezTo>
                  <a:cubicBezTo>
                    <a:pt x="31" y="426"/>
                    <a:pt x="1" y="70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4510225" y="4526950"/>
              <a:ext cx="26625" cy="27375"/>
            </a:xfrm>
            <a:custGeom>
              <a:avLst/>
              <a:gdLst/>
              <a:ahLst/>
              <a:cxnLst/>
              <a:rect l="l" t="t" r="r" b="b"/>
              <a:pathLst>
                <a:path w="1065" h="1095" extrusionOk="0">
                  <a:moveTo>
                    <a:pt x="183" y="882"/>
                  </a:moveTo>
                  <a:cubicBezTo>
                    <a:pt x="365" y="1095"/>
                    <a:pt x="669" y="1095"/>
                    <a:pt x="852" y="912"/>
                  </a:cubicBezTo>
                  <a:cubicBezTo>
                    <a:pt x="852" y="912"/>
                    <a:pt x="852" y="882"/>
                    <a:pt x="852" y="882"/>
                  </a:cubicBezTo>
                  <a:cubicBezTo>
                    <a:pt x="882" y="882"/>
                    <a:pt x="882" y="882"/>
                    <a:pt x="882" y="852"/>
                  </a:cubicBezTo>
                  <a:cubicBezTo>
                    <a:pt x="1064" y="669"/>
                    <a:pt x="1064" y="365"/>
                    <a:pt x="882" y="183"/>
                  </a:cubicBezTo>
                  <a:cubicBezTo>
                    <a:pt x="700" y="1"/>
                    <a:pt x="396" y="1"/>
                    <a:pt x="213" y="183"/>
                  </a:cubicBezTo>
                  <a:cubicBezTo>
                    <a:pt x="213" y="213"/>
                    <a:pt x="213" y="213"/>
                    <a:pt x="213" y="213"/>
                  </a:cubicBezTo>
                  <a:cubicBezTo>
                    <a:pt x="213" y="213"/>
                    <a:pt x="183" y="213"/>
                    <a:pt x="183" y="244"/>
                  </a:cubicBezTo>
                  <a:cubicBezTo>
                    <a:pt x="1" y="42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4507950" y="4680450"/>
              <a:ext cx="29650" cy="29650"/>
            </a:xfrm>
            <a:custGeom>
              <a:avLst/>
              <a:gdLst/>
              <a:ahLst/>
              <a:cxnLst/>
              <a:rect l="l" t="t" r="r" b="b"/>
              <a:pathLst>
                <a:path w="1186" h="1186" extrusionOk="0">
                  <a:moveTo>
                    <a:pt x="213" y="973"/>
                  </a:moveTo>
                  <a:cubicBezTo>
                    <a:pt x="396" y="1186"/>
                    <a:pt x="730" y="1186"/>
                    <a:pt x="943" y="973"/>
                  </a:cubicBezTo>
                  <a:cubicBezTo>
                    <a:pt x="943" y="973"/>
                    <a:pt x="943" y="973"/>
                    <a:pt x="943" y="943"/>
                  </a:cubicBezTo>
                  <a:cubicBezTo>
                    <a:pt x="943" y="943"/>
                    <a:pt x="973" y="943"/>
                    <a:pt x="973" y="943"/>
                  </a:cubicBezTo>
                  <a:cubicBezTo>
                    <a:pt x="1186" y="730"/>
                    <a:pt x="1186" y="396"/>
                    <a:pt x="973" y="213"/>
                  </a:cubicBezTo>
                  <a:cubicBezTo>
                    <a:pt x="791" y="0"/>
                    <a:pt x="456" y="0"/>
                    <a:pt x="244" y="213"/>
                  </a:cubicBezTo>
                  <a:cubicBezTo>
                    <a:pt x="244" y="213"/>
                    <a:pt x="244" y="213"/>
                    <a:pt x="244" y="244"/>
                  </a:cubicBezTo>
                  <a:cubicBezTo>
                    <a:pt x="213" y="244"/>
                    <a:pt x="213" y="244"/>
                    <a:pt x="213" y="244"/>
                  </a:cubicBezTo>
                  <a:cubicBezTo>
                    <a:pt x="0" y="456"/>
                    <a:pt x="0" y="760"/>
                    <a:pt x="21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4585450" y="4603700"/>
              <a:ext cx="29675" cy="29650"/>
            </a:xfrm>
            <a:custGeom>
              <a:avLst/>
              <a:gdLst/>
              <a:ahLst/>
              <a:cxnLst/>
              <a:rect l="l" t="t" r="r" b="b"/>
              <a:pathLst>
                <a:path w="1187" h="1186" extrusionOk="0">
                  <a:moveTo>
                    <a:pt x="214" y="973"/>
                  </a:moveTo>
                  <a:cubicBezTo>
                    <a:pt x="396" y="1186"/>
                    <a:pt x="730" y="1186"/>
                    <a:pt x="943" y="973"/>
                  </a:cubicBezTo>
                  <a:cubicBezTo>
                    <a:pt x="943" y="973"/>
                    <a:pt x="943" y="973"/>
                    <a:pt x="943" y="943"/>
                  </a:cubicBezTo>
                  <a:cubicBezTo>
                    <a:pt x="973" y="943"/>
                    <a:pt x="973" y="943"/>
                    <a:pt x="973" y="943"/>
                  </a:cubicBezTo>
                  <a:cubicBezTo>
                    <a:pt x="1186" y="730"/>
                    <a:pt x="1186" y="396"/>
                    <a:pt x="973" y="213"/>
                  </a:cubicBezTo>
                  <a:cubicBezTo>
                    <a:pt x="791" y="1"/>
                    <a:pt x="457" y="1"/>
                    <a:pt x="274" y="213"/>
                  </a:cubicBezTo>
                  <a:cubicBezTo>
                    <a:pt x="244" y="213"/>
                    <a:pt x="244" y="213"/>
                    <a:pt x="244" y="244"/>
                  </a:cubicBezTo>
                  <a:cubicBezTo>
                    <a:pt x="244" y="244"/>
                    <a:pt x="214" y="244"/>
                    <a:pt x="214" y="244"/>
                  </a:cubicBezTo>
                  <a:cubicBezTo>
                    <a:pt x="1" y="456"/>
                    <a:pt x="1" y="791"/>
                    <a:pt x="214"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4583950" y="4757200"/>
              <a:ext cx="31925" cy="31950"/>
            </a:xfrm>
            <a:custGeom>
              <a:avLst/>
              <a:gdLst/>
              <a:ahLst/>
              <a:cxnLst/>
              <a:rect l="l" t="t" r="r" b="b"/>
              <a:pathLst>
                <a:path w="1277" h="1278" extrusionOk="0">
                  <a:moveTo>
                    <a:pt x="213" y="1064"/>
                  </a:moveTo>
                  <a:cubicBezTo>
                    <a:pt x="426" y="1277"/>
                    <a:pt x="790" y="1277"/>
                    <a:pt x="1003" y="1064"/>
                  </a:cubicBezTo>
                  <a:cubicBezTo>
                    <a:pt x="1003" y="1034"/>
                    <a:pt x="1003" y="1034"/>
                    <a:pt x="1033" y="1034"/>
                  </a:cubicBezTo>
                  <a:cubicBezTo>
                    <a:pt x="1033" y="1034"/>
                    <a:pt x="1033" y="1034"/>
                    <a:pt x="1033" y="1003"/>
                  </a:cubicBezTo>
                  <a:cubicBezTo>
                    <a:pt x="1246" y="791"/>
                    <a:pt x="1277" y="456"/>
                    <a:pt x="1033" y="244"/>
                  </a:cubicBezTo>
                  <a:cubicBezTo>
                    <a:pt x="821" y="0"/>
                    <a:pt x="486" y="0"/>
                    <a:pt x="274" y="213"/>
                  </a:cubicBezTo>
                  <a:cubicBezTo>
                    <a:pt x="243" y="213"/>
                    <a:pt x="243" y="244"/>
                    <a:pt x="243" y="244"/>
                  </a:cubicBezTo>
                  <a:cubicBezTo>
                    <a:pt x="243" y="244"/>
                    <a:pt x="213" y="244"/>
                    <a:pt x="213" y="274"/>
                  </a:cubicBezTo>
                  <a:cubicBezTo>
                    <a:pt x="0" y="487"/>
                    <a:pt x="0" y="82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4661450" y="4680450"/>
              <a:ext cx="31925" cy="31950"/>
            </a:xfrm>
            <a:custGeom>
              <a:avLst/>
              <a:gdLst/>
              <a:ahLst/>
              <a:cxnLst/>
              <a:rect l="l" t="t" r="r" b="b"/>
              <a:pathLst>
                <a:path w="1277" h="1278" extrusionOk="0">
                  <a:moveTo>
                    <a:pt x="213" y="1064"/>
                  </a:moveTo>
                  <a:cubicBezTo>
                    <a:pt x="426" y="1277"/>
                    <a:pt x="791" y="1277"/>
                    <a:pt x="1003" y="1064"/>
                  </a:cubicBezTo>
                  <a:cubicBezTo>
                    <a:pt x="1003" y="1064"/>
                    <a:pt x="1003" y="1034"/>
                    <a:pt x="1034" y="1034"/>
                  </a:cubicBezTo>
                  <a:cubicBezTo>
                    <a:pt x="1034" y="1034"/>
                    <a:pt x="1034" y="1034"/>
                    <a:pt x="1064" y="1004"/>
                  </a:cubicBezTo>
                  <a:cubicBezTo>
                    <a:pt x="1277" y="791"/>
                    <a:pt x="1277" y="456"/>
                    <a:pt x="1064" y="213"/>
                  </a:cubicBezTo>
                  <a:cubicBezTo>
                    <a:pt x="851" y="0"/>
                    <a:pt x="487" y="0"/>
                    <a:pt x="274" y="213"/>
                  </a:cubicBezTo>
                  <a:cubicBezTo>
                    <a:pt x="244" y="244"/>
                    <a:pt x="244" y="244"/>
                    <a:pt x="244" y="244"/>
                  </a:cubicBezTo>
                  <a:cubicBezTo>
                    <a:pt x="244" y="244"/>
                    <a:pt x="244" y="244"/>
                    <a:pt x="213" y="274"/>
                  </a:cubicBezTo>
                  <a:cubicBezTo>
                    <a:pt x="0" y="487"/>
                    <a:pt x="0" y="82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4659175" y="4833950"/>
              <a:ext cx="34200" cy="34225"/>
            </a:xfrm>
            <a:custGeom>
              <a:avLst/>
              <a:gdLst/>
              <a:ahLst/>
              <a:cxnLst/>
              <a:rect l="l" t="t" r="r" b="b"/>
              <a:pathLst>
                <a:path w="1368" h="1369" extrusionOk="0">
                  <a:moveTo>
                    <a:pt x="243" y="1125"/>
                  </a:moveTo>
                  <a:cubicBezTo>
                    <a:pt x="487" y="1368"/>
                    <a:pt x="851" y="1368"/>
                    <a:pt x="1094" y="1125"/>
                  </a:cubicBezTo>
                  <a:cubicBezTo>
                    <a:pt x="1094" y="1125"/>
                    <a:pt x="1094" y="1125"/>
                    <a:pt x="1125" y="1095"/>
                  </a:cubicBezTo>
                  <a:cubicBezTo>
                    <a:pt x="1125" y="1095"/>
                    <a:pt x="1125" y="1095"/>
                    <a:pt x="1125" y="1095"/>
                  </a:cubicBezTo>
                  <a:cubicBezTo>
                    <a:pt x="1368" y="851"/>
                    <a:pt x="1368" y="487"/>
                    <a:pt x="1155" y="244"/>
                  </a:cubicBezTo>
                  <a:cubicBezTo>
                    <a:pt x="912" y="0"/>
                    <a:pt x="517" y="0"/>
                    <a:pt x="304" y="244"/>
                  </a:cubicBezTo>
                  <a:cubicBezTo>
                    <a:pt x="274" y="244"/>
                    <a:pt x="274" y="244"/>
                    <a:pt x="274" y="274"/>
                  </a:cubicBezTo>
                  <a:cubicBezTo>
                    <a:pt x="274" y="274"/>
                    <a:pt x="274" y="274"/>
                    <a:pt x="243" y="274"/>
                  </a:cubicBezTo>
                  <a:cubicBezTo>
                    <a:pt x="0" y="517"/>
                    <a:pt x="0" y="882"/>
                    <a:pt x="24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4737425" y="4757200"/>
              <a:ext cx="34225" cy="34225"/>
            </a:xfrm>
            <a:custGeom>
              <a:avLst/>
              <a:gdLst/>
              <a:ahLst/>
              <a:cxnLst/>
              <a:rect l="l" t="t" r="r" b="b"/>
              <a:pathLst>
                <a:path w="1369" h="1369" extrusionOk="0">
                  <a:moveTo>
                    <a:pt x="214" y="1125"/>
                  </a:moveTo>
                  <a:cubicBezTo>
                    <a:pt x="457" y="1368"/>
                    <a:pt x="822" y="1368"/>
                    <a:pt x="1065" y="1125"/>
                  </a:cubicBezTo>
                  <a:cubicBezTo>
                    <a:pt x="1095" y="1125"/>
                    <a:pt x="1095" y="1125"/>
                    <a:pt x="1095" y="1095"/>
                  </a:cubicBezTo>
                  <a:cubicBezTo>
                    <a:pt x="1095" y="1095"/>
                    <a:pt x="1095" y="1095"/>
                    <a:pt x="1126" y="1095"/>
                  </a:cubicBezTo>
                  <a:cubicBezTo>
                    <a:pt x="1338" y="852"/>
                    <a:pt x="1369" y="487"/>
                    <a:pt x="1126" y="244"/>
                  </a:cubicBezTo>
                  <a:cubicBezTo>
                    <a:pt x="882" y="0"/>
                    <a:pt x="518" y="0"/>
                    <a:pt x="275" y="244"/>
                  </a:cubicBezTo>
                  <a:cubicBezTo>
                    <a:pt x="275" y="244"/>
                    <a:pt x="275" y="244"/>
                    <a:pt x="244" y="274"/>
                  </a:cubicBezTo>
                  <a:cubicBezTo>
                    <a:pt x="244" y="274"/>
                    <a:pt x="244" y="274"/>
                    <a:pt x="244" y="274"/>
                  </a:cubicBezTo>
                  <a:cubicBezTo>
                    <a:pt x="1" y="517"/>
                    <a:pt x="1" y="882"/>
                    <a:pt x="21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4812675" y="4833950"/>
              <a:ext cx="36500" cy="36500"/>
            </a:xfrm>
            <a:custGeom>
              <a:avLst/>
              <a:gdLst/>
              <a:ahLst/>
              <a:cxnLst/>
              <a:rect l="l" t="t" r="r" b="b"/>
              <a:pathLst>
                <a:path w="1460" h="1460" extrusionOk="0">
                  <a:moveTo>
                    <a:pt x="274" y="1216"/>
                  </a:moveTo>
                  <a:cubicBezTo>
                    <a:pt x="517" y="1459"/>
                    <a:pt x="912" y="1459"/>
                    <a:pt x="1155" y="1216"/>
                  </a:cubicBezTo>
                  <a:cubicBezTo>
                    <a:pt x="1186" y="1216"/>
                    <a:pt x="1186" y="1186"/>
                    <a:pt x="1186" y="1186"/>
                  </a:cubicBezTo>
                  <a:cubicBezTo>
                    <a:pt x="1186" y="1186"/>
                    <a:pt x="1216" y="1186"/>
                    <a:pt x="1216" y="1155"/>
                  </a:cubicBezTo>
                  <a:cubicBezTo>
                    <a:pt x="1459" y="912"/>
                    <a:pt x="1459" y="517"/>
                    <a:pt x="1216" y="244"/>
                  </a:cubicBezTo>
                  <a:cubicBezTo>
                    <a:pt x="973" y="0"/>
                    <a:pt x="547" y="0"/>
                    <a:pt x="304" y="244"/>
                  </a:cubicBezTo>
                  <a:cubicBezTo>
                    <a:pt x="304" y="274"/>
                    <a:pt x="304" y="274"/>
                    <a:pt x="304" y="274"/>
                  </a:cubicBezTo>
                  <a:cubicBezTo>
                    <a:pt x="274" y="274"/>
                    <a:pt x="274" y="274"/>
                    <a:pt x="274" y="304"/>
                  </a:cubicBezTo>
                  <a:cubicBezTo>
                    <a:pt x="0" y="548"/>
                    <a:pt x="0" y="943"/>
                    <a:pt x="27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4735150" y="4910700"/>
              <a:ext cx="36500" cy="36500"/>
            </a:xfrm>
            <a:custGeom>
              <a:avLst/>
              <a:gdLst/>
              <a:ahLst/>
              <a:cxnLst/>
              <a:rect l="l" t="t" r="r" b="b"/>
              <a:pathLst>
                <a:path w="1460" h="1460" extrusionOk="0">
                  <a:moveTo>
                    <a:pt x="244" y="1216"/>
                  </a:moveTo>
                  <a:cubicBezTo>
                    <a:pt x="487" y="1459"/>
                    <a:pt x="913" y="1459"/>
                    <a:pt x="1156" y="1216"/>
                  </a:cubicBezTo>
                  <a:cubicBezTo>
                    <a:pt x="1156" y="1216"/>
                    <a:pt x="1156" y="1186"/>
                    <a:pt x="1186" y="1186"/>
                  </a:cubicBezTo>
                  <a:cubicBezTo>
                    <a:pt x="1186" y="1186"/>
                    <a:pt x="1186" y="1186"/>
                    <a:pt x="1217" y="1155"/>
                  </a:cubicBezTo>
                  <a:cubicBezTo>
                    <a:pt x="1460" y="912"/>
                    <a:pt x="1460" y="517"/>
                    <a:pt x="1217" y="244"/>
                  </a:cubicBezTo>
                  <a:cubicBezTo>
                    <a:pt x="973" y="0"/>
                    <a:pt x="548" y="0"/>
                    <a:pt x="305" y="244"/>
                  </a:cubicBezTo>
                  <a:cubicBezTo>
                    <a:pt x="305" y="244"/>
                    <a:pt x="305" y="274"/>
                    <a:pt x="274" y="274"/>
                  </a:cubicBezTo>
                  <a:cubicBezTo>
                    <a:pt x="274" y="274"/>
                    <a:pt x="274" y="274"/>
                    <a:pt x="244" y="304"/>
                  </a:cubicBezTo>
                  <a:cubicBezTo>
                    <a:pt x="1" y="547"/>
                    <a:pt x="1" y="94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4811150" y="4987450"/>
              <a:ext cx="38775" cy="38775"/>
            </a:xfrm>
            <a:custGeom>
              <a:avLst/>
              <a:gdLst/>
              <a:ahLst/>
              <a:cxnLst/>
              <a:rect l="l" t="t" r="r" b="b"/>
              <a:pathLst>
                <a:path w="1551" h="1551" extrusionOk="0">
                  <a:moveTo>
                    <a:pt x="244" y="1277"/>
                  </a:moveTo>
                  <a:cubicBezTo>
                    <a:pt x="517" y="1550"/>
                    <a:pt x="973" y="1550"/>
                    <a:pt x="1216" y="1277"/>
                  </a:cubicBezTo>
                  <a:cubicBezTo>
                    <a:pt x="1247" y="1277"/>
                    <a:pt x="1247" y="1277"/>
                    <a:pt x="1247" y="1277"/>
                  </a:cubicBezTo>
                  <a:cubicBezTo>
                    <a:pt x="1247" y="1247"/>
                    <a:pt x="1247" y="1247"/>
                    <a:pt x="1277" y="1247"/>
                  </a:cubicBezTo>
                  <a:cubicBezTo>
                    <a:pt x="1551" y="973"/>
                    <a:pt x="1551" y="547"/>
                    <a:pt x="1277" y="274"/>
                  </a:cubicBezTo>
                  <a:cubicBezTo>
                    <a:pt x="1003" y="0"/>
                    <a:pt x="578" y="0"/>
                    <a:pt x="304" y="274"/>
                  </a:cubicBezTo>
                  <a:cubicBezTo>
                    <a:pt x="304" y="274"/>
                    <a:pt x="304" y="274"/>
                    <a:pt x="274" y="304"/>
                  </a:cubicBezTo>
                  <a:cubicBezTo>
                    <a:pt x="274" y="304"/>
                    <a:pt x="274" y="304"/>
                    <a:pt x="274" y="304"/>
                  </a:cubicBezTo>
                  <a:cubicBezTo>
                    <a:pt x="0" y="578"/>
                    <a:pt x="0" y="1003"/>
                    <a:pt x="24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4888650" y="4910700"/>
              <a:ext cx="38775" cy="38775"/>
            </a:xfrm>
            <a:custGeom>
              <a:avLst/>
              <a:gdLst/>
              <a:ahLst/>
              <a:cxnLst/>
              <a:rect l="l" t="t" r="r" b="b"/>
              <a:pathLst>
                <a:path w="1551" h="1551" extrusionOk="0">
                  <a:moveTo>
                    <a:pt x="274" y="1277"/>
                  </a:moveTo>
                  <a:cubicBezTo>
                    <a:pt x="517" y="1551"/>
                    <a:pt x="973" y="1551"/>
                    <a:pt x="1247" y="1277"/>
                  </a:cubicBezTo>
                  <a:cubicBezTo>
                    <a:pt x="1247" y="1277"/>
                    <a:pt x="1247" y="1277"/>
                    <a:pt x="1247" y="1277"/>
                  </a:cubicBezTo>
                  <a:cubicBezTo>
                    <a:pt x="1247" y="1247"/>
                    <a:pt x="1277" y="1247"/>
                    <a:pt x="1277" y="1247"/>
                  </a:cubicBezTo>
                  <a:cubicBezTo>
                    <a:pt x="1551" y="973"/>
                    <a:pt x="1551" y="547"/>
                    <a:pt x="1277" y="274"/>
                  </a:cubicBezTo>
                  <a:cubicBezTo>
                    <a:pt x="1034" y="0"/>
                    <a:pt x="578" y="0"/>
                    <a:pt x="305" y="274"/>
                  </a:cubicBezTo>
                  <a:cubicBezTo>
                    <a:pt x="305" y="274"/>
                    <a:pt x="305" y="274"/>
                    <a:pt x="305" y="304"/>
                  </a:cubicBezTo>
                  <a:cubicBezTo>
                    <a:pt x="274" y="304"/>
                    <a:pt x="274" y="304"/>
                    <a:pt x="274" y="304"/>
                  </a:cubicBezTo>
                  <a:cubicBezTo>
                    <a:pt x="1" y="578"/>
                    <a:pt x="1" y="1003"/>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4886375" y="5064200"/>
              <a:ext cx="41825" cy="41050"/>
            </a:xfrm>
            <a:custGeom>
              <a:avLst/>
              <a:gdLst/>
              <a:ahLst/>
              <a:cxnLst/>
              <a:rect l="l" t="t" r="r" b="b"/>
              <a:pathLst>
                <a:path w="1673" h="1642" extrusionOk="0">
                  <a:moveTo>
                    <a:pt x="304" y="1368"/>
                  </a:moveTo>
                  <a:cubicBezTo>
                    <a:pt x="578" y="1642"/>
                    <a:pt x="1034" y="1642"/>
                    <a:pt x="1338" y="1368"/>
                  </a:cubicBezTo>
                  <a:cubicBezTo>
                    <a:pt x="1338" y="1338"/>
                    <a:pt x="1338" y="1338"/>
                    <a:pt x="1338" y="1338"/>
                  </a:cubicBezTo>
                  <a:cubicBezTo>
                    <a:pt x="1338" y="1338"/>
                    <a:pt x="1368" y="1338"/>
                    <a:pt x="1368" y="1307"/>
                  </a:cubicBezTo>
                  <a:cubicBezTo>
                    <a:pt x="1642" y="1034"/>
                    <a:pt x="1672" y="578"/>
                    <a:pt x="1368" y="304"/>
                  </a:cubicBezTo>
                  <a:cubicBezTo>
                    <a:pt x="1095" y="0"/>
                    <a:pt x="639" y="0"/>
                    <a:pt x="335" y="274"/>
                  </a:cubicBezTo>
                  <a:cubicBezTo>
                    <a:pt x="335" y="274"/>
                    <a:pt x="335" y="304"/>
                    <a:pt x="335" y="304"/>
                  </a:cubicBezTo>
                  <a:cubicBezTo>
                    <a:pt x="304" y="304"/>
                    <a:pt x="304" y="304"/>
                    <a:pt x="304" y="335"/>
                  </a:cubicBezTo>
                  <a:cubicBezTo>
                    <a:pt x="1" y="608"/>
                    <a:pt x="1" y="1064"/>
                    <a:pt x="30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4964650" y="4987450"/>
              <a:ext cx="41050" cy="41050"/>
            </a:xfrm>
            <a:custGeom>
              <a:avLst/>
              <a:gdLst/>
              <a:ahLst/>
              <a:cxnLst/>
              <a:rect l="l" t="t" r="r" b="b"/>
              <a:pathLst>
                <a:path w="1642" h="1642" extrusionOk="0">
                  <a:moveTo>
                    <a:pt x="274" y="1368"/>
                  </a:moveTo>
                  <a:cubicBezTo>
                    <a:pt x="547" y="1642"/>
                    <a:pt x="1003" y="1642"/>
                    <a:pt x="1307" y="1368"/>
                  </a:cubicBezTo>
                  <a:cubicBezTo>
                    <a:pt x="1307" y="1368"/>
                    <a:pt x="1307" y="1338"/>
                    <a:pt x="1307" y="1338"/>
                  </a:cubicBezTo>
                  <a:cubicBezTo>
                    <a:pt x="1338" y="1338"/>
                    <a:pt x="1338" y="1338"/>
                    <a:pt x="1338" y="1307"/>
                  </a:cubicBezTo>
                  <a:cubicBezTo>
                    <a:pt x="1642" y="1034"/>
                    <a:pt x="1642" y="578"/>
                    <a:pt x="1368" y="304"/>
                  </a:cubicBezTo>
                  <a:cubicBezTo>
                    <a:pt x="1064" y="0"/>
                    <a:pt x="608" y="0"/>
                    <a:pt x="304" y="274"/>
                  </a:cubicBezTo>
                  <a:cubicBezTo>
                    <a:pt x="304" y="304"/>
                    <a:pt x="304" y="304"/>
                    <a:pt x="304" y="304"/>
                  </a:cubicBezTo>
                  <a:cubicBezTo>
                    <a:pt x="304" y="304"/>
                    <a:pt x="274" y="304"/>
                    <a:pt x="274" y="335"/>
                  </a:cubicBezTo>
                  <a:cubicBezTo>
                    <a:pt x="0" y="608"/>
                    <a:pt x="0" y="1064"/>
                    <a:pt x="27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4962375" y="5140950"/>
              <a:ext cx="43325" cy="43325"/>
            </a:xfrm>
            <a:custGeom>
              <a:avLst/>
              <a:gdLst/>
              <a:ahLst/>
              <a:cxnLst/>
              <a:rect l="l" t="t" r="r" b="b"/>
              <a:pathLst>
                <a:path w="1733" h="1733" extrusionOk="0">
                  <a:moveTo>
                    <a:pt x="304" y="1429"/>
                  </a:moveTo>
                  <a:cubicBezTo>
                    <a:pt x="608" y="1733"/>
                    <a:pt x="1094" y="1733"/>
                    <a:pt x="1398" y="1429"/>
                  </a:cubicBezTo>
                  <a:cubicBezTo>
                    <a:pt x="1398" y="1429"/>
                    <a:pt x="1398" y="1429"/>
                    <a:pt x="1398" y="1398"/>
                  </a:cubicBezTo>
                  <a:cubicBezTo>
                    <a:pt x="1429" y="1398"/>
                    <a:pt x="1429" y="1398"/>
                    <a:pt x="1429" y="1398"/>
                  </a:cubicBezTo>
                  <a:cubicBezTo>
                    <a:pt x="1733" y="1094"/>
                    <a:pt x="1733" y="608"/>
                    <a:pt x="1429" y="304"/>
                  </a:cubicBezTo>
                  <a:cubicBezTo>
                    <a:pt x="1125" y="0"/>
                    <a:pt x="638" y="0"/>
                    <a:pt x="334" y="304"/>
                  </a:cubicBezTo>
                  <a:cubicBezTo>
                    <a:pt x="334" y="304"/>
                    <a:pt x="334" y="304"/>
                    <a:pt x="334" y="335"/>
                  </a:cubicBezTo>
                  <a:cubicBezTo>
                    <a:pt x="334" y="335"/>
                    <a:pt x="304" y="335"/>
                    <a:pt x="304" y="335"/>
                  </a:cubicBezTo>
                  <a:cubicBezTo>
                    <a:pt x="0" y="639"/>
                    <a:pt x="0"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5039875" y="5064200"/>
              <a:ext cx="44100" cy="43325"/>
            </a:xfrm>
            <a:custGeom>
              <a:avLst/>
              <a:gdLst/>
              <a:ahLst/>
              <a:cxnLst/>
              <a:rect l="l" t="t" r="r" b="b"/>
              <a:pathLst>
                <a:path w="1764" h="1733" extrusionOk="0">
                  <a:moveTo>
                    <a:pt x="304" y="1429"/>
                  </a:moveTo>
                  <a:cubicBezTo>
                    <a:pt x="608" y="1733"/>
                    <a:pt x="1095" y="1733"/>
                    <a:pt x="1399" y="1429"/>
                  </a:cubicBezTo>
                  <a:cubicBezTo>
                    <a:pt x="1399" y="1429"/>
                    <a:pt x="1399" y="1429"/>
                    <a:pt x="1429" y="1429"/>
                  </a:cubicBezTo>
                  <a:cubicBezTo>
                    <a:pt x="1429" y="1398"/>
                    <a:pt x="1429" y="1398"/>
                    <a:pt x="1429" y="1398"/>
                  </a:cubicBezTo>
                  <a:cubicBezTo>
                    <a:pt x="1733" y="1094"/>
                    <a:pt x="1763" y="608"/>
                    <a:pt x="1459" y="304"/>
                  </a:cubicBezTo>
                  <a:cubicBezTo>
                    <a:pt x="1155" y="0"/>
                    <a:pt x="669" y="0"/>
                    <a:pt x="365" y="304"/>
                  </a:cubicBezTo>
                  <a:cubicBezTo>
                    <a:pt x="335" y="304"/>
                    <a:pt x="335" y="304"/>
                    <a:pt x="335" y="335"/>
                  </a:cubicBezTo>
                  <a:cubicBezTo>
                    <a:pt x="335" y="335"/>
                    <a:pt x="335" y="335"/>
                    <a:pt x="304" y="335"/>
                  </a:cubicBezTo>
                  <a:cubicBezTo>
                    <a:pt x="0" y="639"/>
                    <a:pt x="0"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5115875" y="5140950"/>
              <a:ext cx="45600" cy="45600"/>
            </a:xfrm>
            <a:custGeom>
              <a:avLst/>
              <a:gdLst/>
              <a:ahLst/>
              <a:cxnLst/>
              <a:rect l="l" t="t" r="r" b="b"/>
              <a:pathLst>
                <a:path w="1824" h="1824" extrusionOk="0">
                  <a:moveTo>
                    <a:pt x="304" y="1520"/>
                  </a:moveTo>
                  <a:cubicBezTo>
                    <a:pt x="638" y="1824"/>
                    <a:pt x="1155" y="1824"/>
                    <a:pt x="1459" y="1520"/>
                  </a:cubicBezTo>
                  <a:cubicBezTo>
                    <a:pt x="1459" y="1520"/>
                    <a:pt x="1489" y="1490"/>
                    <a:pt x="1489" y="1490"/>
                  </a:cubicBezTo>
                  <a:cubicBezTo>
                    <a:pt x="1489" y="1490"/>
                    <a:pt x="1489" y="1490"/>
                    <a:pt x="1520" y="1490"/>
                  </a:cubicBezTo>
                  <a:cubicBezTo>
                    <a:pt x="1824" y="1155"/>
                    <a:pt x="1824" y="639"/>
                    <a:pt x="1520" y="335"/>
                  </a:cubicBezTo>
                  <a:cubicBezTo>
                    <a:pt x="1216" y="0"/>
                    <a:pt x="669" y="0"/>
                    <a:pt x="365" y="304"/>
                  </a:cubicBezTo>
                  <a:cubicBezTo>
                    <a:pt x="365" y="335"/>
                    <a:pt x="365" y="335"/>
                    <a:pt x="334" y="335"/>
                  </a:cubicBezTo>
                  <a:cubicBezTo>
                    <a:pt x="334" y="335"/>
                    <a:pt x="334" y="365"/>
                    <a:pt x="304" y="365"/>
                  </a:cubicBezTo>
                  <a:cubicBezTo>
                    <a:pt x="0" y="669"/>
                    <a:pt x="0" y="1186"/>
                    <a:pt x="30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5038350" y="5217700"/>
              <a:ext cx="45625" cy="45600"/>
            </a:xfrm>
            <a:custGeom>
              <a:avLst/>
              <a:gdLst/>
              <a:ahLst/>
              <a:cxnLst/>
              <a:rect l="l" t="t" r="r" b="b"/>
              <a:pathLst>
                <a:path w="1825" h="1824" extrusionOk="0">
                  <a:moveTo>
                    <a:pt x="305" y="1520"/>
                  </a:moveTo>
                  <a:cubicBezTo>
                    <a:pt x="609" y="1824"/>
                    <a:pt x="1125" y="1824"/>
                    <a:pt x="1460" y="1520"/>
                  </a:cubicBezTo>
                  <a:cubicBezTo>
                    <a:pt x="1460" y="1520"/>
                    <a:pt x="1460" y="1490"/>
                    <a:pt x="1490" y="1490"/>
                  </a:cubicBezTo>
                  <a:cubicBezTo>
                    <a:pt x="1490" y="1490"/>
                    <a:pt x="1490" y="1490"/>
                    <a:pt x="1490" y="1459"/>
                  </a:cubicBezTo>
                  <a:cubicBezTo>
                    <a:pt x="1824" y="1155"/>
                    <a:pt x="1824" y="638"/>
                    <a:pt x="1520" y="304"/>
                  </a:cubicBezTo>
                  <a:cubicBezTo>
                    <a:pt x="1186" y="0"/>
                    <a:pt x="669" y="0"/>
                    <a:pt x="365" y="304"/>
                  </a:cubicBezTo>
                  <a:cubicBezTo>
                    <a:pt x="335" y="304"/>
                    <a:pt x="335" y="335"/>
                    <a:pt x="335" y="335"/>
                  </a:cubicBezTo>
                  <a:cubicBezTo>
                    <a:pt x="335" y="335"/>
                    <a:pt x="335" y="335"/>
                    <a:pt x="305" y="365"/>
                  </a:cubicBezTo>
                  <a:cubicBezTo>
                    <a:pt x="1" y="669"/>
                    <a:pt x="1" y="1186"/>
                    <a:pt x="305"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5191850" y="5217700"/>
              <a:ext cx="47900" cy="47900"/>
            </a:xfrm>
            <a:custGeom>
              <a:avLst/>
              <a:gdLst/>
              <a:ahLst/>
              <a:cxnLst/>
              <a:rect l="l" t="t" r="r" b="b"/>
              <a:pathLst>
                <a:path w="1916" h="1916" extrusionOk="0">
                  <a:moveTo>
                    <a:pt x="335" y="1581"/>
                  </a:moveTo>
                  <a:cubicBezTo>
                    <a:pt x="639" y="1915"/>
                    <a:pt x="1186" y="1915"/>
                    <a:pt x="1520" y="1581"/>
                  </a:cubicBezTo>
                  <a:cubicBezTo>
                    <a:pt x="1551" y="1581"/>
                    <a:pt x="1551" y="1581"/>
                    <a:pt x="1551" y="1581"/>
                  </a:cubicBezTo>
                  <a:cubicBezTo>
                    <a:pt x="1551" y="1550"/>
                    <a:pt x="1581" y="1550"/>
                    <a:pt x="1581" y="1550"/>
                  </a:cubicBezTo>
                  <a:cubicBezTo>
                    <a:pt x="1916" y="1216"/>
                    <a:pt x="1916" y="669"/>
                    <a:pt x="1581" y="335"/>
                  </a:cubicBezTo>
                  <a:cubicBezTo>
                    <a:pt x="1247" y="0"/>
                    <a:pt x="700" y="0"/>
                    <a:pt x="365" y="335"/>
                  </a:cubicBezTo>
                  <a:cubicBezTo>
                    <a:pt x="365" y="335"/>
                    <a:pt x="365" y="335"/>
                    <a:pt x="335" y="365"/>
                  </a:cubicBezTo>
                  <a:cubicBezTo>
                    <a:pt x="335" y="365"/>
                    <a:pt x="335" y="365"/>
                    <a:pt x="335" y="365"/>
                  </a:cubicBezTo>
                  <a:cubicBezTo>
                    <a:pt x="1" y="699"/>
                    <a:pt x="1" y="1246"/>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3827850" y="3912950"/>
              <a:ext cx="6850" cy="7625"/>
            </a:xfrm>
            <a:custGeom>
              <a:avLst/>
              <a:gdLst/>
              <a:ahLst/>
              <a:cxnLst/>
              <a:rect l="l" t="t" r="r" b="b"/>
              <a:pathLst>
                <a:path w="274" h="305" extrusionOk="0">
                  <a:moveTo>
                    <a:pt x="31" y="244"/>
                  </a:moveTo>
                  <a:cubicBezTo>
                    <a:pt x="61" y="305"/>
                    <a:pt x="152" y="305"/>
                    <a:pt x="183" y="244"/>
                  </a:cubicBezTo>
                  <a:cubicBezTo>
                    <a:pt x="183" y="244"/>
                    <a:pt x="183" y="244"/>
                    <a:pt x="183" y="214"/>
                  </a:cubicBezTo>
                  <a:cubicBezTo>
                    <a:pt x="213" y="214"/>
                    <a:pt x="213" y="214"/>
                    <a:pt x="213" y="214"/>
                  </a:cubicBezTo>
                  <a:cubicBezTo>
                    <a:pt x="274" y="153"/>
                    <a:pt x="274" y="92"/>
                    <a:pt x="213" y="62"/>
                  </a:cubicBezTo>
                  <a:cubicBezTo>
                    <a:pt x="183" y="1"/>
                    <a:pt x="122" y="1"/>
                    <a:pt x="91" y="62"/>
                  </a:cubicBezTo>
                  <a:cubicBezTo>
                    <a:pt x="61" y="62"/>
                    <a:pt x="61" y="62"/>
                    <a:pt x="61" y="92"/>
                  </a:cubicBezTo>
                  <a:cubicBezTo>
                    <a:pt x="61" y="92"/>
                    <a:pt x="31" y="92"/>
                    <a:pt x="31" y="92"/>
                  </a:cubicBezTo>
                  <a:cubicBezTo>
                    <a:pt x="0" y="153"/>
                    <a:pt x="0" y="214"/>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3905350" y="3836225"/>
              <a:ext cx="6875" cy="7600"/>
            </a:xfrm>
            <a:custGeom>
              <a:avLst/>
              <a:gdLst/>
              <a:ahLst/>
              <a:cxnLst/>
              <a:rect l="l" t="t" r="r" b="b"/>
              <a:pathLst>
                <a:path w="275" h="304" extrusionOk="0">
                  <a:moveTo>
                    <a:pt x="31" y="243"/>
                  </a:moveTo>
                  <a:cubicBezTo>
                    <a:pt x="92" y="304"/>
                    <a:pt x="153" y="304"/>
                    <a:pt x="183" y="243"/>
                  </a:cubicBezTo>
                  <a:cubicBezTo>
                    <a:pt x="213" y="243"/>
                    <a:pt x="213" y="243"/>
                    <a:pt x="213" y="213"/>
                  </a:cubicBezTo>
                  <a:cubicBezTo>
                    <a:pt x="213" y="213"/>
                    <a:pt x="244" y="213"/>
                    <a:pt x="244" y="213"/>
                  </a:cubicBezTo>
                  <a:cubicBezTo>
                    <a:pt x="274" y="152"/>
                    <a:pt x="274" y="91"/>
                    <a:pt x="244" y="61"/>
                  </a:cubicBezTo>
                  <a:cubicBezTo>
                    <a:pt x="183" y="0"/>
                    <a:pt x="122" y="0"/>
                    <a:pt x="92" y="61"/>
                  </a:cubicBezTo>
                  <a:cubicBezTo>
                    <a:pt x="92" y="61"/>
                    <a:pt x="92" y="61"/>
                    <a:pt x="61" y="91"/>
                  </a:cubicBezTo>
                  <a:cubicBezTo>
                    <a:pt x="61" y="91"/>
                    <a:pt x="61" y="91"/>
                    <a:pt x="31" y="91"/>
                  </a:cubicBezTo>
                  <a:cubicBezTo>
                    <a:pt x="1" y="152"/>
                    <a:pt x="1" y="213"/>
                    <a:pt x="3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3903075" y="3989700"/>
              <a:ext cx="9900" cy="9925"/>
            </a:xfrm>
            <a:custGeom>
              <a:avLst/>
              <a:gdLst/>
              <a:ahLst/>
              <a:cxnLst/>
              <a:rect l="l" t="t" r="r" b="b"/>
              <a:pathLst>
                <a:path w="396" h="397" extrusionOk="0">
                  <a:moveTo>
                    <a:pt x="61" y="335"/>
                  </a:moveTo>
                  <a:cubicBezTo>
                    <a:pt x="122" y="396"/>
                    <a:pt x="213" y="396"/>
                    <a:pt x="274" y="335"/>
                  </a:cubicBezTo>
                  <a:cubicBezTo>
                    <a:pt x="304" y="305"/>
                    <a:pt x="304" y="305"/>
                    <a:pt x="304" y="305"/>
                  </a:cubicBezTo>
                  <a:cubicBezTo>
                    <a:pt x="304" y="305"/>
                    <a:pt x="304" y="305"/>
                    <a:pt x="335" y="274"/>
                  </a:cubicBezTo>
                  <a:cubicBezTo>
                    <a:pt x="396" y="214"/>
                    <a:pt x="396" y="122"/>
                    <a:pt x="335" y="62"/>
                  </a:cubicBezTo>
                  <a:cubicBezTo>
                    <a:pt x="274" y="1"/>
                    <a:pt x="183" y="1"/>
                    <a:pt x="122" y="62"/>
                  </a:cubicBezTo>
                  <a:cubicBezTo>
                    <a:pt x="92" y="92"/>
                    <a:pt x="92" y="92"/>
                    <a:pt x="92" y="92"/>
                  </a:cubicBezTo>
                  <a:cubicBezTo>
                    <a:pt x="92" y="92"/>
                    <a:pt x="92" y="92"/>
                    <a:pt x="61" y="122"/>
                  </a:cubicBezTo>
                  <a:cubicBezTo>
                    <a:pt x="0" y="18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3981350" y="3912950"/>
              <a:ext cx="9125" cy="9925"/>
            </a:xfrm>
            <a:custGeom>
              <a:avLst/>
              <a:gdLst/>
              <a:ahLst/>
              <a:cxnLst/>
              <a:rect l="l" t="t" r="r" b="b"/>
              <a:pathLst>
                <a:path w="365" h="397" extrusionOk="0">
                  <a:moveTo>
                    <a:pt x="31" y="335"/>
                  </a:moveTo>
                  <a:cubicBezTo>
                    <a:pt x="91" y="396"/>
                    <a:pt x="213" y="396"/>
                    <a:pt x="274" y="335"/>
                  </a:cubicBezTo>
                  <a:cubicBezTo>
                    <a:pt x="274" y="305"/>
                    <a:pt x="274" y="305"/>
                    <a:pt x="274" y="305"/>
                  </a:cubicBezTo>
                  <a:cubicBezTo>
                    <a:pt x="274" y="305"/>
                    <a:pt x="304" y="305"/>
                    <a:pt x="304" y="275"/>
                  </a:cubicBezTo>
                  <a:cubicBezTo>
                    <a:pt x="365" y="214"/>
                    <a:pt x="365" y="123"/>
                    <a:pt x="304" y="62"/>
                  </a:cubicBezTo>
                  <a:cubicBezTo>
                    <a:pt x="243" y="1"/>
                    <a:pt x="152" y="1"/>
                    <a:pt x="91" y="62"/>
                  </a:cubicBezTo>
                  <a:cubicBezTo>
                    <a:pt x="91" y="92"/>
                    <a:pt x="91" y="92"/>
                    <a:pt x="91" y="92"/>
                  </a:cubicBezTo>
                  <a:cubicBezTo>
                    <a:pt x="61" y="92"/>
                    <a:pt x="61" y="92"/>
                    <a:pt x="61" y="123"/>
                  </a:cubicBezTo>
                  <a:cubicBezTo>
                    <a:pt x="0" y="183"/>
                    <a:pt x="0" y="275"/>
                    <a:pt x="3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4056575" y="3989700"/>
              <a:ext cx="12175" cy="12200"/>
            </a:xfrm>
            <a:custGeom>
              <a:avLst/>
              <a:gdLst/>
              <a:ahLst/>
              <a:cxnLst/>
              <a:rect l="l" t="t" r="r" b="b"/>
              <a:pathLst>
                <a:path w="487" h="488" extrusionOk="0">
                  <a:moveTo>
                    <a:pt x="92" y="396"/>
                  </a:moveTo>
                  <a:cubicBezTo>
                    <a:pt x="152" y="487"/>
                    <a:pt x="274" y="487"/>
                    <a:pt x="365" y="396"/>
                  </a:cubicBezTo>
                  <a:cubicBezTo>
                    <a:pt x="365" y="396"/>
                    <a:pt x="365" y="396"/>
                    <a:pt x="365" y="366"/>
                  </a:cubicBezTo>
                  <a:cubicBezTo>
                    <a:pt x="365" y="366"/>
                    <a:pt x="396" y="366"/>
                    <a:pt x="396" y="366"/>
                  </a:cubicBezTo>
                  <a:cubicBezTo>
                    <a:pt x="487" y="274"/>
                    <a:pt x="487" y="153"/>
                    <a:pt x="396" y="92"/>
                  </a:cubicBezTo>
                  <a:cubicBezTo>
                    <a:pt x="335" y="1"/>
                    <a:pt x="213" y="1"/>
                    <a:pt x="122" y="92"/>
                  </a:cubicBezTo>
                  <a:cubicBezTo>
                    <a:pt x="122" y="92"/>
                    <a:pt x="122" y="122"/>
                    <a:pt x="122" y="122"/>
                  </a:cubicBezTo>
                  <a:cubicBezTo>
                    <a:pt x="92" y="122"/>
                    <a:pt x="92" y="122"/>
                    <a:pt x="92" y="122"/>
                  </a:cubicBezTo>
                  <a:cubicBezTo>
                    <a:pt x="0" y="214"/>
                    <a:pt x="0" y="335"/>
                    <a:pt x="9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3979075" y="4066450"/>
              <a:ext cx="11400" cy="12200"/>
            </a:xfrm>
            <a:custGeom>
              <a:avLst/>
              <a:gdLst/>
              <a:ahLst/>
              <a:cxnLst/>
              <a:rect l="l" t="t" r="r" b="b"/>
              <a:pathLst>
                <a:path w="456" h="488" extrusionOk="0">
                  <a:moveTo>
                    <a:pt x="61" y="396"/>
                  </a:moveTo>
                  <a:cubicBezTo>
                    <a:pt x="152" y="487"/>
                    <a:pt x="274" y="487"/>
                    <a:pt x="334" y="396"/>
                  </a:cubicBezTo>
                  <a:cubicBezTo>
                    <a:pt x="365" y="396"/>
                    <a:pt x="365" y="396"/>
                    <a:pt x="365" y="366"/>
                  </a:cubicBezTo>
                  <a:cubicBezTo>
                    <a:pt x="365" y="366"/>
                    <a:pt x="395" y="366"/>
                    <a:pt x="395" y="366"/>
                  </a:cubicBezTo>
                  <a:cubicBezTo>
                    <a:pt x="456" y="274"/>
                    <a:pt x="456" y="153"/>
                    <a:pt x="395" y="92"/>
                  </a:cubicBezTo>
                  <a:cubicBezTo>
                    <a:pt x="304" y="1"/>
                    <a:pt x="182" y="1"/>
                    <a:pt x="122" y="92"/>
                  </a:cubicBezTo>
                  <a:cubicBezTo>
                    <a:pt x="122" y="92"/>
                    <a:pt x="122" y="92"/>
                    <a:pt x="91" y="122"/>
                  </a:cubicBezTo>
                  <a:cubicBezTo>
                    <a:pt x="91" y="122"/>
                    <a:pt x="91" y="122"/>
                    <a:pt x="61" y="122"/>
                  </a:cubicBezTo>
                  <a:cubicBezTo>
                    <a:pt x="0" y="214"/>
                    <a:pt x="0" y="33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4055050" y="4143200"/>
              <a:ext cx="13700" cy="14475"/>
            </a:xfrm>
            <a:custGeom>
              <a:avLst/>
              <a:gdLst/>
              <a:ahLst/>
              <a:cxnLst/>
              <a:rect l="l" t="t" r="r" b="b"/>
              <a:pathLst>
                <a:path w="548" h="579" extrusionOk="0">
                  <a:moveTo>
                    <a:pt x="92" y="487"/>
                  </a:moveTo>
                  <a:cubicBezTo>
                    <a:pt x="183" y="578"/>
                    <a:pt x="335" y="578"/>
                    <a:pt x="426" y="487"/>
                  </a:cubicBezTo>
                  <a:cubicBezTo>
                    <a:pt x="426" y="487"/>
                    <a:pt x="426" y="457"/>
                    <a:pt x="426" y="457"/>
                  </a:cubicBezTo>
                  <a:cubicBezTo>
                    <a:pt x="457" y="457"/>
                    <a:pt x="457" y="457"/>
                    <a:pt x="457" y="426"/>
                  </a:cubicBezTo>
                  <a:cubicBezTo>
                    <a:pt x="548" y="335"/>
                    <a:pt x="548" y="183"/>
                    <a:pt x="457" y="92"/>
                  </a:cubicBezTo>
                  <a:cubicBezTo>
                    <a:pt x="365" y="1"/>
                    <a:pt x="213" y="1"/>
                    <a:pt x="122" y="92"/>
                  </a:cubicBezTo>
                  <a:cubicBezTo>
                    <a:pt x="122" y="122"/>
                    <a:pt x="122" y="122"/>
                    <a:pt x="122" y="122"/>
                  </a:cubicBezTo>
                  <a:cubicBezTo>
                    <a:pt x="92" y="122"/>
                    <a:pt x="92" y="122"/>
                    <a:pt x="92" y="153"/>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4132550" y="4066450"/>
              <a:ext cx="14475" cy="14475"/>
            </a:xfrm>
            <a:custGeom>
              <a:avLst/>
              <a:gdLst/>
              <a:ahLst/>
              <a:cxnLst/>
              <a:rect l="l" t="t" r="r" b="b"/>
              <a:pathLst>
                <a:path w="579" h="579" extrusionOk="0">
                  <a:moveTo>
                    <a:pt x="92" y="487"/>
                  </a:moveTo>
                  <a:cubicBezTo>
                    <a:pt x="183" y="578"/>
                    <a:pt x="335" y="578"/>
                    <a:pt x="427" y="487"/>
                  </a:cubicBezTo>
                  <a:cubicBezTo>
                    <a:pt x="427" y="487"/>
                    <a:pt x="427" y="457"/>
                    <a:pt x="457" y="457"/>
                  </a:cubicBezTo>
                  <a:cubicBezTo>
                    <a:pt x="457" y="457"/>
                    <a:pt x="457" y="457"/>
                    <a:pt x="457" y="426"/>
                  </a:cubicBezTo>
                  <a:cubicBezTo>
                    <a:pt x="548" y="335"/>
                    <a:pt x="579" y="183"/>
                    <a:pt x="457" y="92"/>
                  </a:cubicBezTo>
                  <a:cubicBezTo>
                    <a:pt x="366" y="1"/>
                    <a:pt x="214" y="1"/>
                    <a:pt x="123" y="92"/>
                  </a:cubicBezTo>
                  <a:cubicBezTo>
                    <a:pt x="123" y="122"/>
                    <a:pt x="123" y="122"/>
                    <a:pt x="123" y="122"/>
                  </a:cubicBezTo>
                  <a:cubicBezTo>
                    <a:pt x="123" y="122"/>
                    <a:pt x="92" y="122"/>
                    <a:pt x="92" y="153"/>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4130275" y="4219950"/>
              <a:ext cx="16750" cy="16750"/>
            </a:xfrm>
            <a:custGeom>
              <a:avLst/>
              <a:gdLst/>
              <a:ahLst/>
              <a:cxnLst/>
              <a:rect l="l" t="t" r="r" b="b"/>
              <a:pathLst>
                <a:path w="670" h="670" extrusionOk="0">
                  <a:moveTo>
                    <a:pt x="122" y="548"/>
                  </a:moveTo>
                  <a:cubicBezTo>
                    <a:pt x="214" y="669"/>
                    <a:pt x="396" y="669"/>
                    <a:pt x="518" y="548"/>
                  </a:cubicBezTo>
                  <a:cubicBezTo>
                    <a:pt x="518" y="548"/>
                    <a:pt x="518" y="548"/>
                    <a:pt x="518" y="517"/>
                  </a:cubicBezTo>
                  <a:cubicBezTo>
                    <a:pt x="548" y="517"/>
                    <a:pt x="548" y="517"/>
                    <a:pt x="548" y="517"/>
                  </a:cubicBezTo>
                  <a:cubicBezTo>
                    <a:pt x="670" y="396"/>
                    <a:pt x="670" y="244"/>
                    <a:pt x="548" y="122"/>
                  </a:cubicBezTo>
                  <a:cubicBezTo>
                    <a:pt x="457" y="1"/>
                    <a:pt x="274" y="1"/>
                    <a:pt x="153" y="122"/>
                  </a:cubicBezTo>
                  <a:cubicBezTo>
                    <a:pt x="153" y="122"/>
                    <a:pt x="153" y="122"/>
                    <a:pt x="153" y="153"/>
                  </a:cubicBezTo>
                  <a:cubicBezTo>
                    <a:pt x="122" y="153"/>
                    <a:pt x="122" y="153"/>
                    <a:pt x="122" y="153"/>
                  </a:cubicBezTo>
                  <a:cubicBezTo>
                    <a:pt x="1" y="274"/>
                    <a:pt x="1" y="457"/>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4207800" y="4143200"/>
              <a:ext cx="16725" cy="16750"/>
            </a:xfrm>
            <a:custGeom>
              <a:avLst/>
              <a:gdLst/>
              <a:ahLst/>
              <a:cxnLst/>
              <a:rect l="l" t="t" r="r" b="b"/>
              <a:pathLst>
                <a:path w="669" h="670" extrusionOk="0">
                  <a:moveTo>
                    <a:pt x="122" y="548"/>
                  </a:moveTo>
                  <a:cubicBezTo>
                    <a:pt x="243" y="670"/>
                    <a:pt x="395" y="670"/>
                    <a:pt x="517" y="548"/>
                  </a:cubicBezTo>
                  <a:cubicBezTo>
                    <a:pt x="517" y="548"/>
                    <a:pt x="517" y="548"/>
                    <a:pt x="547" y="518"/>
                  </a:cubicBezTo>
                  <a:cubicBezTo>
                    <a:pt x="547" y="518"/>
                    <a:pt x="547" y="518"/>
                    <a:pt x="578" y="518"/>
                  </a:cubicBezTo>
                  <a:cubicBezTo>
                    <a:pt x="669" y="396"/>
                    <a:pt x="669" y="244"/>
                    <a:pt x="578" y="122"/>
                  </a:cubicBezTo>
                  <a:cubicBezTo>
                    <a:pt x="456" y="1"/>
                    <a:pt x="274" y="1"/>
                    <a:pt x="183" y="122"/>
                  </a:cubicBezTo>
                  <a:cubicBezTo>
                    <a:pt x="152" y="122"/>
                    <a:pt x="152" y="122"/>
                    <a:pt x="152" y="153"/>
                  </a:cubicBezTo>
                  <a:cubicBezTo>
                    <a:pt x="152" y="153"/>
                    <a:pt x="122" y="153"/>
                    <a:pt x="122" y="153"/>
                  </a:cubicBezTo>
                  <a:cubicBezTo>
                    <a:pt x="0" y="274"/>
                    <a:pt x="0" y="457"/>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4206275" y="4296700"/>
              <a:ext cx="19025" cy="19025"/>
            </a:xfrm>
            <a:custGeom>
              <a:avLst/>
              <a:gdLst/>
              <a:ahLst/>
              <a:cxnLst/>
              <a:rect l="l" t="t" r="r" b="b"/>
              <a:pathLst>
                <a:path w="761" h="761" extrusionOk="0">
                  <a:moveTo>
                    <a:pt x="122" y="639"/>
                  </a:moveTo>
                  <a:cubicBezTo>
                    <a:pt x="244" y="761"/>
                    <a:pt x="456" y="761"/>
                    <a:pt x="578" y="639"/>
                  </a:cubicBezTo>
                  <a:cubicBezTo>
                    <a:pt x="578" y="639"/>
                    <a:pt x="578" y="609"/>
                    <a:pt x="608" y="609"/>
                  </a:cubicBezTo>
                  <a:cubicBezTo>
                    <a:pt x="608" y="609"/>
                    <a:pt x="608" y="609"/>
                    <a:pt x="608" y="609"/>
                  </a:cubicBezTo>
                  <a:cubicBezTo>
                    <a:pt x="760" y="457"/>
                    <a:pt x="760" y="274"/>
                    <a:pt x="608" y="122"/>
                  </a:cubicBezTo>
                  <a:cubicBezTo>
                    <a:pt x="487" y="1"/>
                    <a:pt x="304" y="1"/>
                    <a:pt x="152" y="122"/>
                  </a:cubicBezTo>
                  <a:cubicBezTo>
                    <a:pt x="152" y="153"/>
                    <a:pt x="152" y="153"/>
                    <a:pt x="152" y="153"/>
                  </a:cubicBezTo>
                  <a:cubicBezTo>
                    <a:pt x="152" y="153"/>
                    <a:pt x="122" y="153"/>
                    <a:pt x="122" y="183"/>
                  </a:cubicBezTo>
                  <a:cubicBezTo>
                    <a:pt x="0" y="305"/>
                    <a:pt x="0" y="48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4283775" y="4219950"/>
              <a:ext cx="19025" cy="19025"/>
            </a:xfrm>
            <a:custGeom>
              <a:avLst/>
              <a:gdLst/>
              <a:ahLst/>
              <a:cxnLst/>
              <a:rect l="l" t="t" r="r" b="b"/>
              <a:pathLst>
                <a:path w="761" h="761" extrusionOk="0">
                  <a:moveTo>
                    <a:pt x="122" y="639"/>
                  </a:moveTo>
                  <a:cubicBezTo>
                    <a:pt x="244" y="761"/>
                    <a:pt x="457" y="761"/>
                    <a:pt x="578" y="639"/>
                  </a:cubicBezTo>
                  <a:cubicBezTo>
                    <a:pt x="609" y="639"/>
                    <a:pt x="609" y="609"/>
                    <a:pt x="609" y="609"/>
                  </a:cubicBezTo>
                  <a:cubicBezTo>
                    <a:pt x="609" y="609"/>
                    <a:pt x="639" y="609"/>
                    <a:pt x="639" y="609"/>
                  </a:cubicBezTo>
                  <a:cubicBezTo>
                    <a:pt x="761" y="457"/>
                    <a:pt x="761" y="274"/>
                    <a:pt x="639" y="122"/>
                  </a:cubicBezTo>
                  <a:cubicBezTo>
                    <a:pt x="517" y="1"/>
                    <a:pt x="305" y="1"/>
                    <a:pt x="183" y="122"/>
                  </a:cubicBezTo>
                  <a:cubicBezTo>
                    <a:pt x="183" y="153"/>
                    <a:pt x="153" y="153"/>
                    <a:pt x="153" y="153"/>
                  </a:cubicBezTo>
                  <a:cubicBezTo>
                    <a:pt x="153" y="153"/>
                    <a:pt x="153" y="183"/>
                    <a:pt x="122" y="183"/>
                  </a:cubicBezTo>
                  <a:cubicBezTo>
                    <a:pt x="1" y="305"/>
                    <a:pt x="1" y="51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4281500" y="4373450"/>
              <a:ext cx="21300" cy="21300"/>
            </a:xfrm>
            <a:custGeom>
              <a:avLst/>
              <a:gdLst/>
              <a:ahLst/>
              <a:cxnLst/>
              <a:rect l="l" t="t" r="r" b="b"/>
              <a:pathLst>
                <a:path w="852" h="852" extrusionOk="0">
                  <a:moveTo>
                    <a:pt x="153" y="700"/>
                  </a:moveTo>
                  <a:cubicBezTo>
                    <a:pt x="304" y="852"/>
                    <a:pt x="517" y="852"/>
                    <a:pt x="669" y="700"/>
                  </a:cubicBezTo>
                  <a:cubicBezTo>
                    <a:pt x="669" y="700"/>
                    <a:pt x="669" y="700"/>
                    <a:pt x="700" y="700"/>
                  </a:cubicBezTo>
                  <a:cubicBezTo>
                    <a:pt x="700" y="669"/>
                    <a:pt x="700" y="669"/>
                    <a:pt x="730" y="669"/>
                  </a:cubicBezTo>
                  <a:cubicBezTo>
                    <a:pt x="852" y="517"/>
                    <a:pt x="852" y="305"/>
                    <a:pt x="730" y="153"/>
                  </a:cubicBezTo>
                  <a:cubicBezTo>
                    <a:pt x="578" y="1"/>
                    <a:pt x="335" y="1"/>
                    <a:pt x="213" y="153"/>
                  </a:cubicBezTo>
                  <a:cubicBezTo>
                    <a:pt x="183" y="153"/>
                    <a:pt x="183" y="153"/>
                    <a:pt x="183" y="183"/>
                  </a:cubicBezTo>
                  <a:cubicBezTo>
                    <a:pt x="183" y="183"/>
                    <a:pt x="183" y="183"/>
                    <a:pt x="153" y="183"/>
                  </a:cubicBezTo>
                  <a:cubicBezTo>
                    <a:pt x="31" y="335"/>
                    <a:pt x="1" y="578"/>
                    <a:pt x="153"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4359775" y="4296700"/>
              <a:ext cx="21300" cy="21300"/>
            </a:xfrm>
            <a:custGeom>
              <a:avLst/>
              <a:gdLst/>
              <a:ahLst/>
              <a:cxnLst/>
              <a:rect l="l" t="t" r="r" b="b"/>
              <a:pathLst>
                <a:path w="852" h="852" extrusionOk="0">
                  <a:moveTo>
                    <a:pt x="122" y="700"/>
                  </a:moveTo>
                  <a:cubicBezTo>
                    <a:pt x="274" y="852"/>
                    <a:pt x="517" y="852"/>
                    <a:pt x="639" y="700"/>
                  </a:cubicBezTo>
                  <a:cubicBezTo>
                    <a:pt x="669" y="700"/>
                    <a:pt x="669" y="700"/>
                    <a:pt x="669" y="700"/>
                  </a:cubicBezTo>
                  <a:cubicBezTo>
                    <a:pt x="669" y="669"/>
                    <a:pt x="699" y="669"/>
                    <a:pt x="699" y="669"/>
                  </a:cubicBezTo>
                  <a:cubicBezTo>
                    <a:pt x="851" y="517"/>
                    <a:pt x="851" y="305"/>
                    <a:pt x="699" y="153"/>
                  </a:cubicBezTo>
                  <a:cubicBezTo>
                    <a:pt x="547" y="1"/>
                    <a:pt x="335" y="1"/>
                    <a:pt x="183" y="153"/>
                  </a:cubicBezTo>
                  <a:cubicBezTo>
                    <a:pt x="183" y="153"/>
                    <a:pt x="183" y="153"/>
                    <a:pt x="152" y="183"/>
                  </a:cubicBezTo>
                  <a:cubicBezTo>
                    <a:pt x="152" y="183"/>
                    <a:pt x="152" y="183"/>
                    <a:pt x="122" y="183"/>
                  </a:cubicBezTo>
                  <a:cubicBezTo>
                    <a:pt x="0" y="335"/>
                    <a:pt x="0" y="57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4357500" y="4450200"/>
              <a:ext cx="23575" cy="23575"/>
            </a:xfrm>
            <a:custGeom>
              <a:avLst/>
              <a:gdLst/>
              <a:ahLst/>
              <a:cxnLst/>
              <a:rect l="l" t="t" r="r" b="b"/>
              <a:pathLst>
                <a:path w="943" h="943" extrusionOk="0">
                  <a:moveTo>
                    <a:pt x="152" y="791"/>
                  </a:moveTo>
                  <a:cubicBezTo>
                    <a:pt x="334" y="943"/>
                    <a:pt x="578" y="943"/>
                    <a:pt x="730" y="791"/>
                  </a:cubicBezTo>
                  <a:cubicBezTo>
                    <a:pt x="760" y="791"/>
                    <a:pt x="760" y="761"/>
                    <a:pt x="760" y="761"/>
                  </a:cubicBezTo>
                  <a:cubicBezTo>
                    <a:pt x="760" y="761"/>
                    <a:pt x="790" y="761"/>
                    <a:pt x="790" y="761"/>
                  </a:cubicBezTo>
                  <a:cubicBezTo>
                    <a:pt x="942" y="578"/>
                    <a:pt x="942" y="335"/>
                    <a:pt x="790" y="153"/>
                  </a:cubicBezTo>
                  <a:cubicBezTo>
                    <a:pt x="638" y="1"/>
                    <a:pt x="365" y="1"/>
                    <a:pt x="213" y="153"/>
                  </a:cubicBezTo>
                  <a:cubicBezTo>
                    <a:pt x="213" y="183"/>
                    <a:pt x="213" y="183"/>
                    <a:pt x="182" y="183"/>
                  </a:cubicBezTo>
                  <a:cubicBezTo>
                    <a:pt x="182" y="183"/>
                    <a:pt x="182" y="183"/>
                    <a:pt x="152" y="213"/>
                  </a:cubicBezTo>
                  <a:cubicBezTo>
                    <a:pt x="0" y="365"/>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4435000" y="4373450"/>
              <a:ext cx="23575" cy="23575"/>
            </a:xfrm>
            <a:custGeom>
              <a:avLst/>
              <a:gdLst/>
              <a:ahLst/>
              <a:cxnLst/>
              <a:rect l="l" t="t" r="r" b="b"/>
              <a:pathLst>
                <a:path w="943" h="943" extrusionOk="0">
                  <a:moveTo>
                    <a:pt x="183" y="791"/>
                  </a:moveTo>
                  <a:cubicBezTo>
                    <a:pt x="335" y="943"/>
                    <a:pt x="578" y="943"/>
                    <a:pt x="760" y="791"/>
                  </a:cubicBezTo>
                  <a:cubicBezTo>
                    <a:pt x="760" y="791"/>
                    <a:pt x="760" y="761"/>
                    <a:pt x="760" y="761"/>
                  </a:cubicBezTo>
                  <a:cubicBezTo>
                    <a:pt x="791" y="761"/>
                    <a:pt x="791" y="761"/>
                    <a:pt x="791" y="761"/>
                  </a:cubicBezTo>
                  <a:cubicBezTo>
                    <a:pt x="943" y="578"/>
                    <a:pt x="943" y="335"/>
                    <a:pt x="791" y="183"/>
                  </a:cubicBezTo>
                  <a:cubicBezTo>
                    <a:pt x="639" y="1"/>
                    <a:pt x="365" y="1"/>
                    <a:pt x="213" y="153"/>
                  </a:cubicBezTo>
                  <a:cubicBezTo>
                    <a:pt x="213" y="183"/>
                    <a:pt x="213" y="183"/>
                    <a:pt x="213" y="183"/>
                  </a:cubicBezTo>
                  <a:cubicBezTo>
                    <a:pt x="183" y="183"/>
                    <a:pt x="183" y="213"/>
                    <a:pt x="183" y="213"/>
                  </a:cubicBezTo>
                  <a:cubicBezTo>
                    <a:pt x="31" y="365"/>
                    <a:pt x="0" y="639"/>
                    <a:pt x="18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4433475" y="4526950"/>
              <a:ext cx="25875" cy="25875"/>
            </a:xfrm>
            <a:custGeom>
              <a:avLst/>
              <a:gdLst/>
              <a:ahLst/>
              <a:cxnLst/>
              <a:rect l="l" t="t" r="r" b="b"/>
              <a:pathLst>
                <a:path w="1035" h="1035" extrusionOk="0">
                  <a:moveTo>
                    <a:pt x="183" y="852"/>
                  </a:moveTo>
                  <a:cubicBezTo>
                    <a:pt x="335" y="1034"/>
                    <a:pt x="639" y="1034"/>
                    <a:pt x="821" y="852"/>
                  </a:cubicBezTo>
                  <a:cubicBezTo>
                    <a:pt x="821" y="852"/>
                    <a:pt x="821" y="852"/>
                    <a:pt x="821" y="852"/>
                  </a:cubicBezTo>
                  <a:cubicBezTo>
                    <a:pt x="821" y="821"/>
                    <a:pt x="852" y="821"/>
                    <a:pt x="852" y="821"/>
                  </a:cubicBezTo>
                  <a:cubicBezTo>
                    <a:pt x="1034" y="639"/>
                    <a:pt x="1034" y="365"/>
                    <a:pt x="852" y="183"/>
                  </a:cubicBezTo>
                  <a:cubicBezTo>
                    <a:pt x="669" y="1"/>
                    <a:pt x="396" y="1"/>
                    <a:pt x="213" y="183"/>
                  </a:cubicBezTo>
                  <a:cubicBezTo>
                    <a:pt x="213" y="183"/>
                    <a:pt x="213" y="183"/>
                    <a:pt x="183" y="213"/>
                  </a:cubicBezTo>
                  <a:cubicBezTo>
                    <a:pt x="183" y="213"/>
                    <a:pt x="183" y="213"/>
                    <a:pt x="183" y="213"/>
                  </a:cubicBezTo>
                  <a:cubicBezTo>
                    <a:pt x="1" y="396"/>
                    <a:pt x="1"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4511000" y="4450200"/>
              <a:ext cx="25850" cy="25875"/>
            </a:xfrm>
            <a:custGeom>
              <a:avLst/>
              <a:gdLst/>
              <a:ahLst/>
              <a:cxnLst/>
              <a:rect l="l" t="t" r="r" b="b"/>
              <a:pathLst>
                <a:path w="1034" h="1035" extrusionOk="0">
                  <a:moveTo>
                    <a:pt x="182" y="852"/>
                  </a:moveTo>
                  <a:cubicBezTo>
                    <a:pt x="365" y="1034"/>
                    <a:pt x="638" y="1034"/>
                    <a:pt x="821" y="852"/>
                  </a:cubicBezTo>
                  <a:cubicBezTo>
                    <a:pt x="821" y="852"/>
                    <a:pt x="821" y="852"/>
                    <a:pt x="821" y="852"/>
                  </a:cubicBezTo>
                  <a:cubicBezTo>
                    <a:pt x="851" y="821"/>
                    <a:pt x="851" y="821"/>
                    <a:pt x="851" y="821"/>
                  </a:cubicBezTo>
                  <a:cubicBezTo>
                    <a:pt x="1033" y="639"/>
                    <a:pt x="1033" y="365"/>
                    <a:pt x="851" y="183"/>
                  </a:cubicBezTo>
                  <a:cubicBezTo>
                    <a:pt x="699" y="1"/>
                    <a:pt x="395" y="1"/>
                    <a:pt x="213" y="183"/>
                  </a:cubicBezTo>
                  <a:cubicBezTo>
                    <a:pt x="213" y="183"/>
                    <a:pt x="213" y="183"/>
                    <a:pt x="213" y="213"/>
                  </a:cubicBezTo>
                  <a:cubicBezTo>
                    <a:pt x="213" y="213"/>
                    <a:pt x="182" y="213"/>
                    <a:pt x="182" y="213"/>
                  </a:cubicBezTo>
                  <a:cubicBezTo>
                    <a:pt x="0" y="396"/>
                    <a:pt x="0" y="669"/>
                    <a:pt x="182"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4586975" y="4526950"/>
              <a:ext cx="28150" cy="28150"/>
            </a:xfrm>
            <a:custGeom>
              <a:avLst/>
              <a:gdLst/>
              <a:ahLst/>
              <a:cxnLst/>
              <a:rect l="l" t="t" r="r" b="b"/>
              <a:pathLst>
                <a:path w="1126" h="1126" extrusionOk="0">
                  <a:moveTo>
                    <a:pt x="183" y="943"/>
                  </a:moveTo>
                  <a:cubicBezTo>
                    <a:pt x="365" y="1125"/>
                    <a:pt x="700" y="1125"/>
                    <a:pt x="882" y="943"/>
                  </a:cubicBezTo>
                  <a:cubicBezTo>
                    <a:pt x="882" y="943"/>
                    <a:pt x="882" y="912"/>
                    <a:pt x="882" y="912"/>
                  </a:cubicBezTo>
                  <a:cubicBezTo>
                    <a:pt x="912" y="912"/>
                    <a:pt x="912" y="912"/>
                    <a:pt x="912" y="882"/>
                  </a:cubicBezTo>
                  <a:cubicBezTo>
                    <a:pt x="1125" y="700"/>
                    <a:pt x="1125" y="396"/>
                    <a:pt x="943" y="213"/>
                  </a:cubicBezTo>
                  <a:cubicBezTo>
                    <a:pt x="730" y="1"/>
                    <a:pt x="426" y="1"/>
                    <a:pt x="244" y="183"/>
                  </a:cubicBezTo>
                  <a:cubicBezTo>
                    <a:pt x="213" y="213"/>
                    <a:pt x="213" y="213"/>
                    <a:pt x="213" y="213"/>
                  </a:cubicBezTo>
                  <a:cubicBezTo>
                    <a:pt x="213" y="244"/>
                    <a:pt x="183" y="244"/>
                    <a:pt x="183" y="244"/>
                  </a:cubicBezTo>
                  <a:cubicBezTo>
                    <a:pt x="1" y="426"/>
                    <a:pt x="1" y="73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4508700" y="4603700"/>
              <a:ext cx="28900" cy="28150"/>
            </a:xfrm>
            <a:custGeom>
              <a:avLst/>
              <a:gdLst/>
              <a:ahLst/>
              <a:cxnLst/>
              <a:rect l="l" t="t" r="r" b="b"/>
              <a:pathLst>
                <a:path w="1156" h="1126" extrusionOk="0">
                  <a:moveTo>
                    <a:pt x="214" y="943"/>
                  </a:moveTo>
                  <a:cubicBezTo>
                    <a:pt x="396" y="1125"/>
                    <a:pt x="700" y="1125"/>
                    <a:pt x="913" y="943"/>
                  </a:cubicBezTo>
                  <a:cubicBezTo>
                    <a:pt x="913" y="943"/>
                    <a:pt x="913" y="912"/>
                    <a:pt x="913" y="912"/>
                  </a:cubicBezTo>
                  <a:cubicBezTo>
                    <a:pt x="913" y="912"/>
                    <a:pt x="943" y="912"/>
                    <a:pt x="943" y="882"/>
                  </a:cubicBezTo>
                  <a:cubicBezTo>
                    <a:pt x="1125" y="700"/>
                    <a:pt x="1156" y="396"/>
                    <a:pt x="943" y="213"/>
                  </a:cubicBezTo>
                  <a:cubicBezTo>
                    <a:pt x="761" y="1"/>
                    <a:pt x="457" y="1"/>
                    <a:pt x="244" y="183"/>
                  </a:cubicBezTo>
                  <a:cubicBezTo>
                    <a:pt x="244" y="213"/>
                    <a:pt x="244" y="213"/>
                    <a:pt x="244" y="213"/>
                  </a:cubicBezTo>
                  <a:cubicBezTo>
                    <a:pt x="214" y="213"/>
                    <a:pt x="214" y="213"/>
                    <a:pt x="214" y="244"/>
                  </a:cubicBezTo>
                  <a:cubicBezTo>
                    <a:pt x="1" y="426"/>
                    <a:pt x="1" y="730"/>
                    <a:pt x="214"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4584700" y="4680450"/>
              <a:ext cx="30425" cy="30425"/>
            </a:xfrm>
            <a:custGeom>
              <a:avLst/>
              <a:gdLst/>
              <a:ahLst/>
              <a:cxnLst/>
              <a:rect l="l" t="t" r="r" b="b"/>
              <a:pathLst>
                <a:path w="1217" h="1217" extrusionOk="0">
                  <a:moveTo>
                    <a:pt x="213" y="1004"/>
                  </a:moveTo>
                  <a:cubicBezTo>
                    <a:pt x="426" y="1216"/>
                    <a:pt x="760" y="1216"/>
                    <a:pt x="973" y="1004"/>
                  </a:cubicBezTo>
                  <a:cubicBezTo>
                    <a:pt x="973" y="1004"/>
                    <a:pt x="973" y="1004"/>
                    <a:pt x="973" y="1004"/>
                  </a:cubicBezTo>
                  <a:cubicBezTo>
                    <a:pt x="1003" y="973"/>
                    <a:pt x="1003" y="973"/>
                    <a:pt x="1003" y="973"/>
                  </a:cubicBezTo>
                  <a:cubicBezTo>
                    <a:pt x="1216" y="760"/>
                    <a:pt x="1216" y="426"/>
                    <a:pt x="1003" y="213"/>
                  </a:cubicBezTo>
                  <a:cubicBezTo>
                    <a:pt x="821" y="0"/>
                    <a:pt x="456" y="0"/>
                    <a:pt x="244" y="213"/>
                  </a:cubicBezTo>
                  <a:cubicBezTo>
                    <a:pt x="244" y="213"/>
                    <a:pt x="244" y="213"/>
                    <a:pt x="244" y="244"/>
                  </a:cubicBezTo>
                  <a:cubicBezTo>
                    <a:pt x="244" y="244"/>
                    <a:pt x="213" y="244"/>
                    <a:pt x="213" y="244"/>
                  </a:cubicBezTo>
                  <a:cubicBezTo>
                    <a:pt x="0" y="456"/>
                    <a:pt x="0" y="791"/>
                    <a:pt x="21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4662200" y="4603700"/>
              <a:ext cx="31175" cy="30425"/>
            </a:xfrm>
            <a:custGeom>
              <a:avLst/>
              <a:gdLst/>
              <a:ahLst/>
              <a:cxnLst/>
              <a:rect l="l" t="t" r="r" b="b"/>
              <a:pathLst>
                <a:path w="1247" h="1217" extrusionOk="0">
                  <a:moveTo>
                    <a:pt x="214" y="1004"/>
                  </a:moveTo>
                  <a:cubicBezTo>
                    <a:pt x="426" y="1216"/>
                    <a:pt x="761" y="1216"/>
                    <a:pt x="973" y="1034"/>
                  </a:cubicBezTo>
                  <a:cubicBezTo>
                    <a:pt x="973" y="1004"/>
                    <a:pt x="1004" y="1004"/>
                    <a:pt x="1004" y="1004"/>
                  </a:cubicBezTo>
                  <a:cubicBezTo>
                    <a:pt x="1004" y="973"/>
                    <a:pt x="1004" y="973"/>
                    <a:pt x="1034" y="973"/>
                  </a:cubicBezTo>
                  <a:cubicBezTo>
                    <a:pt x="1217" y="760"/>
                    <a:pt x="1247" y="426"/>
                    <a:pt x="1034" y="213"/>
                  </a:cubicBezTo>
                  <a:cubicBezTo>
                    <a:pt x="821" y="1"/>
                    <a:pt x="487" y="1"/>
                    <a:pt x="274" y="213"/>
                  </a:cubicBezTo>
                  <a:cubicBezTo>
                    <a:pt x="274" y="213"/>
                    <a:pt x="244" y="244"/>
                    <a:pt x="244" y="244"/>
                  </a:cubicBezTo>
                  <a:cubicBezTo>
                    <a:pt x="244" y="244"/>
                    <a:pt x="244" y="244"/>
                    <a:pt x="214" y="244"/>
                  </a:cubicBezTo>
                  <a:cubicBezTo>
                    <a:pt x="1" y="456"/>
                    <a:pt x="1" y="791"/>
                    <a:pt x="214"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4660675" y="4757200"/>
              <a:ext cx="32700" cy="32700"/>
            </a:xfrm>
            <a:custGeom>
              <a:avLst/>
              <a:gdLst/>
              <a:ahLst/>
              <a:cxnLst/>
              <a:rect l="l" t="t" r="r" b="b"/>
              <a:pathLst>
                <a:path w="1308" h="1308" extrusionOk="0">
                  <a:moveTo>
                    <a:pt x="214" y="1095"/>
                  </a:moveTo>
                  <a:cubicBezTo>
                    <a:pt x="427" y="1307"/>
                    <a:pt x="822" y="1307"/>
                    <a:pt x="1034" y="1095"/>
                  </a:cubicBezTo>
                  <a:cubicBezTo>
                    <a:pt x="1034" y="1095"/>
                    <a:pt x="1034" y="1064"/>
                    <a:pt x="1065" y="1064"/>
                  </a:cubicBezTo>
                  <a:cubicBezTo>
                    <a:pt x="1065" y="1064"/>
                    <a:pt x="1065" y="1064"/>
                    <a:pt x="1065" y="1064"/>
                  </a:cubicBezTo>
                  <a:cubicBezTo>
                    <a:pt x="1308" y="821"/>
                    <a:pt x="1308" y="456"/>
                    <a:pt x="1095" y="244"/>
                  </a:cubicBezTo>
                  <a:cubicBezTo>
                    <a:pt x="852" y="0"/>
                    <a:pt x="487" y="0"/>
                    <a:pt x="275" y="244"/>
                  </a:cubicBezTo>
                  <a:cubicBezTo>
                    <a:pt x="275" y="244"/>
                    <a:pt x="244" y="244"/>
                    <a:pt x="244" y="244"/>
                  </a:cubicBezTo>
                  <a:cubicBezTo>
                    <a:pt x="244" y="274"/>
                    <a:pt x="244" y="274"/>
                    <a:pt x="214" y="274"/>
                  </a:cubicBezTo>
                  <a:cubicBezTo>
                    <a:pt x="1" y="487"/>
                    <a:pt x="1" y="852"/>
                    <a:pt x="21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4738200" y="4680450"/>
              <a:ext cx="32700" cy="32700"/>
            </a:xfrm>
            <a:custGeom>
              <a:avLst/>
              <a:gdLst/>
              <a:ahLst/>
              <a:cxnLst/>
              <a:rect l="l" t="t" r="r" b="b"/>
              <a:pathLst>
                <a:path w="1308" h="1308" extrusionOk="0">
                  <a:moveTo>
                    <a:pt x="213" y="1095"/>
                  </a:moveTo>
                  <a:cubicBezTo>
                    <a:pt x="456" y="1308"/>
                    <a:pt x="821" y="1308"/>
                    <a:pt x="1034" y="1095"/>
                  </a:cubicBezTo>
                  <a:cubicBezTo>
                    <a:pt x="1064" y="1095"/>
                    <a:pt x="1064" y="1064"/>
                    <a:pt x="1064" y="1064"/>
                  </a:cubicBezTo>
                  <a:cubicBezTo>
                    <a:pt x="1064" y="1064"/>
                    <a:pt x="1095" y="1064"/>
                    <a:pt x="1095" y="1064"/>
                  </a:cubicBezTo>
                  <a:cubicBezTo>
                    <a:pt x="1307" y="821"/>
                    <a:pt x="1307" y="456"/>
                    <a:pt x="1095" y="244"/>
                  </a:cubicBezTo>
                  <a:cubicBezTo>
                    <a:pt x="882" y="0"/>
                    <a:pt x="517" y="0"/>
                    <a:pt x="274" y="244"/>
                  </a:cubicBezTo>
                  <a:cubicBezTo>
                    <a:pt x="274" y="244"/>
                    <a:pt x="274" y="244"/>
                    <a:pt x="274" y="244"/>
                  </a:cubicBezTo>
                  <a:cubicBezTo>
                    <a:pt x="244" y="274"/>
                    <a:pt x="244" y="274"/>
                    <a:pt x="244" y="274"/>
                  </a:cubicBezTo>
                  <a:cubicBezTo>
                    <a:pt x="0" y="487"/>
                    <a:pt x="0" y="852"/>
                    <a:pt x="213"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4814175" y="4757200"/>
              <a:ext cx="35000" cy="35750"/>
            </a:xfrm>
            <a:custGeom>
              <a:avLst/>
              <a:gdLst/>
              <a:ahLst/>
              <a:cxnLst/>
              <a:rect l="l" t="t" r="r" b="b"/>
              <a:pathLst>
                <a:path w="1400" h="1430" extrusionOk="0">
                  <a:moveTo>
                    <a:pt x="244" y="1155"/>
                  </a:moveTo>
                  <a:cubicBezTo>
                    <a:pt x="487" y="1399"/>
                    <a:pt x="882" y="1429"/>
                    <a:pt x="1126" y="1186"/>
                  </a:cubicBezTo>
                  <a:cubicBezTo>
                    <a:pt x="1126" y="1155"/>
                    <a:pt x="1126" y="1155"/>
                    <a:pt x="1126" y="1155"/>
                  </a:cubicBezTo>
                  <a:cubicBezTo>
                    <a:pt x="1126" y="1125"/>
                    <a:pt x="1156" y="1125"/>
                    <a:pt x="1156" y="1125"/>
                  </a:cubicBezTo>
                  <a:cubicBezTo>
                    <a:pt x="1399" y="882"/>
                    <a:pt x="1399" y="487"/>
                    <a:pt x="1156" y="244"/>
                  </a:cubicBezTo>
                  <a:cubicBezTo>
                    <a:pt x="913" y="0"/>
                    <a:pt x="518" y="0"/>
                    <a:pt x="274" y="244"/>
                  </a:cubicBezTo>
                  <a:cubicBezTo>
                    <a:pt x="274" y="244"/>
                    <a:pt x="274" y="244"/>
                    <a:pt x="274" y="274"/>
                  </a:cubicBezTo>
                  <a:cubicBezTo>
                    <a:pt x="244" y="274"/>
                    <a:pt x="244" y="274"/>
                    <a:pt x="244" y="274"/>
                  </a:cubicBezTo>
                  <a:cubicBezTo>
                    <a:pt x="1" y="517"/>
                    <a:pt x="1" y="912"/>
                    <a:pt x="244"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4735925" y="4833950"/>
              <a:ext cx="35725" cy="35725"/>
            </a:xfrm>
            <a:custGeom>
              <a:avLst/>
              <a:gdLst/>
              <a:ahLst/>
              <a:cxnLst/>
              <a:rect l="l" t="t" r="r" b="b"/>
              <a:pathLst>
                <a:path w="1429" h="1429" extrusionOk="0">
                  <a:moveTo>
                    <a:pt x="243" y="1155"/>
                  </a:moveTo>
                  <a:cubicBezTo>
                    <a:pt x="487" y="1399"/>
                    <a:pt x="882" y="1429"/>
                    <a:pt x="1125" y="1186"/>
                  </a:cubicBezTo>
                  <a:cubicBezTo>
                    <a:pt x="1155" y="1155"/>
                    <a:pt x="1155" y="1155"/>
                    <a:pt x="1155" y="1155"/>
                  </a:cubicBezTo>
                  <a:cubicBezTo>
                    <a:pt x="1155" y="1155"/>
                    <a:pt x="1155" y="1125"/>
                    <a:pt x="1186" y="1125"/>
                  </a:cubicBezTo>
                  <a:cubicBezTo>
                    <a:pt x="1429" y="882"/>
                    <a:pt x="1429" y="487"/>
                    <a:pt x="1186" y="244"/>
                  </a:cubicBezTo>
                  <a:cubicBezTo>
                    <a:pt x="942" y="0"/>
                    <a:pt x="547" y="0"/>
                    <a:pt x="304" y="244"/>
                  </a:cubicBezTo>
                  <a:cubicBezTo>
                    <a:pt x="304" y="244"/>
                    <a:pt x="304" y="274"/>
                    <a:pt x="274" y="274"/>
                  </a:cubicBezTo>
                  <a:cubicBezTo>
                    <a:pt x="274" y="274"/>
                    <a:pt x="274" y="274"/>
                    <a:pt x="243" y="274"/>
                  </a:cubicBezTo>
                  <a:cubicBezTo>
                    <a:pt x="0" y="517"/>
                    <a:pt x="0" y="912"/>
                    <a:pt x="243"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4811900" y="4910700"/>
              <a:ext cx="38025" cy="38025"/>
            </a:xfrm>
            <a:custGeom>
              <a:avLst/>
              <a:gdLst/>
              <a:ahLst/>
              <a:cxnLst/>
              <a:rect l="l" t="t" r="r" b="b"/>
              <a:pathLst>
                <a:path w="1521" h="1521" extrusionOk="0">
                  <a:moveTo>
                    <a:pt x="244" y="1247"/>
                  </a:moveTo>
                  <a:cubicBezTo>
                    <a:pt x="517" y="1490"/>
                    <a:pt x="943" y="1520"/>
                    <a:pt x="1186" y="1247"/>
                  </a:cubicBezTo>
                  <a:cubicBezTo>
                    <a:pt x="1217" y="1247"/>
                    <a:pt x="1217" y="1216"/>
                    <a:pt x="1217" y="1216"/>
                  </a:cubicBezTo>
                  <a:cubicBezTo>
                    <a:pt x="1217" y="1216"/>
                    <a:pt x="1247" y="1216"/>
                    <a:pt x="1247" y="1216"/>
                  </a:cubicBezTo>
                  <a:cubicBezTo>
                    <a:pt x="1490" y="943"/>
                    <a:pt x="1521" y="517"/>
                    <a:pt x="1247" y="274"/>
                  </a:cubicBezTo>
                  <a:cubicBezTo>
                    <a:pt x="1004" y="0"/>
                    <a:pt x="578" y="0"/>
                    <a:pt x="305" y="274"/>
                  </a:cubicBezTo>
                  <a:cubicBezTo>
                    <a:pt x="305" y="274"/>
                    <a:pt x="305" y="274"/>
                    <a:pt x="305" y="274"/>
                  </a:cubicBezTo>
                  <a:cubicBezTo>
                    <a:pt x="274" y="304"/>
                    <a:pt x="274" y="304"/>
                    <a:pt x="274" y="304"/>
                  </a:cubicBezTo>
                  <a:cubicBezTo>
                    <a:pt x="1" y="547"/>
                    <a:pt x="1" y="973"/>
                    <a:pt x="24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4889425" y="4833950"/>
              <a:ext cx="38000" cy="38025"/>
            </a:xfrm>
            <a:custGeom>
              <a:avLst/>
              <a:gdLst/>
              <a:ahLst/>
              <a:cxnLst/>
              <a:rect l="l" t="t" r="r" b="b"/>
              <a:pathLst>
                <a:path w="1520" h="1521" extrusionOk="0">
                  <a:moveTo>
                    <a:pt x="274" y="1247"/>
                  </a:moveTo>
                  <a:cubicBezTo>
                    <a:pt x="517" y="1490"/>
                    <a:pt x="942" y="1520"/>
                    <a:pt x="1216" y="1247"/>
                  </a:cubicBezTo>
                  <a:cubicBezTo>
                    <a:pt x="1216" y="1247"/>
                    <a:pt x="1216" y="1216"/>
                    <a:pt x="1216" y="1216"/>
                  </a:cubicBezTo>
                  <a:cubicBezTo>
                    <a:pt x="1246" y="1216"/>
                    <a:pt x="1246" y="1216"/>
                    <a:pt x="1246" y="1216"/>
                  </a:cubicBezTo>
                  <a:cubicBezTo>
                    <a:pt x="1520" y="943"/>
                    <a:pt x="1520" y="517"/>
                    <a:pt x="1246" y="274"/>
                  </a:cubicBezTo>
                  <a:cubicBezTo>
                    <a:pt x="1003" y="0"/>
                    <a:pt x="578" y="0"/>
                    <a:pt x="334" y="274"/>
                  </a:cubicBezTo>
                  <a:cubicBezTo>
                    <a:pt x="304" y="274"/>
                    <a:pt x="304" y="274"/>
                    <a:pt x="304" y="274"/>
                  </a:cubicBezTo>
                  <a:cubicBezTo>
                    <a:pt x="304" y="304"/>
                    <a:pt x="274" y="304"/>
                    <a:pt x="274" y="304"/>
                  </a:cubicBezTo>
                  <a:cubicBezTo>
                    <a:pt x="0" y="548"/>
                    <a:pt x="0" y="973"/>
                    <a:pt x="27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4965400" y="4910700"/>
              <a:ext cx="40300" cy="40300"/>
            </a:xfrm>
            <a:custGeom>
              <a:avLst/>
              <a:gdLst/>
              <a:ahLst/>
              <a:cxnLst/>
              <a:rect l="l" t="t" r="r" b="b"/>
              <a:pathLst>
                <a:path w="1612" h="1612" extrusionOk="0">
                  <a:moveTo>
                    <a:pt x="274" y="1338"/>
                  </a:moveTo>
                  <a:cubicBezTo>
                    <a:pt x="548" y="1611"/>
                    <a:pt x="1004" y="1611"/>
                    <a:pt x="1277" y="1338"/>
                  </a:cubicBezTo>
                  <a:cubicBezTo>
                    <a:pt x="1277" y="1307"/>
                    <a:pt x="1277" y="1307"/>
                    <a:pt x="1308" y="1307"/>
                  </a:cubicBezTo>
                  <a:cubicBezTo>
                    <a:pt x="1308" y="1307"/>
                    <a:pt x="1308" y="1277"/>
                    <a:pt x="1308" y="1277"/>
                  </a:cubicBezTo>
                  <a:cubicBezTo>
                    <a:pt x="1581" y="1003"/>
                    <a:pt x="1612" y="547"/>
                    <a:pt x="1338" y="274"/>
                  </a:cubicBezTo>
                  <a:cubicBezTo>
                    <a:pt x="1065" y="0"/>
                    <a:pt x="609" y="0"/>
                    <a:pt x="335" y="274"/>
                  </a:cubicBezTo>
                  <a:cubicBezTo>
                    <a:pt x="305" y="274"/>
                    <a:pt x="305" y="304"/>
                    <a:pt x="305" y="304"/>
                  </a:cubicBezTo>
                  <a:cubicBezTo>
                    <a:pt x="305" y="304"/>
                    <a:pt x="305" y="304"/>
                    <a:pt x="274" y="304"/>
                  </a:cubicBezTo>
                  <a:cubicBezTo>
                    <a:pt x="1" y="608"/>
                    <a:pt x="1" y="103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4887900" y="4987450"/>
              <a:ext cx="39525" cy="40300"/>
            </a:xfrm>
            <a:custGeom>
              <a:avLst/>
              <a:gdLst/>
              <a:ahLst/>
              <a:cxnLst/>
              <a:rect l="l" t="t" r="r" b="b"/>
              <a:pathLst>
                <a:path w="1581" h="1612" extrusionOk="0">
                  <a:moveTo>
                    <a:pt x="274" y="1307"/>
                  </a:moveTo>
                  <a:cubicBezTo>
                    <a:pt x="547" y="1581"/>
                    <a:pt x="973" y="1611"/>
                    <a:pt x="1277" y="1338"/>
                  </a:cubicBezTo>
                  <a:cubicBezTo>
                    <a:pt x="1277" y="1307"/>
                    <a:pt x="1277" y="1307"/>
                    <a:pt x="1277" y="1307"/>
                  </a:cubicBezTo>
                  <a:cubicBezTo>
                    <a:pt x="1307" y="1307"/>
                    <a:pt x="1307" y="1277"/>
                    <a:pt x="1307" y="1277"/>
                  </a:cubicBezTo>
                  <a:cubicBezTo>
                    <a:pt x="1581" y="1003"/>
                    <a:pt x="1581" y="547"/>
                    <a:pt x="1307" y="274"/>
                  </a:cubicBezTo>
                  <a:cubicBezTo>
                    <a:pt x="1034" y="0"/>
                    <a:pt x="608" y="0"/>
                    <a:pt x="304" y="274"/>
                  </a:cubicBezTo>
                  <a:cubicBezTo>
                    <a:pt x="304" y="274"/>
                    <a:pt x="304" y="304"/>
                    <a:pt x="304" y="304"/>
                  </a:cubicBezTo>
                  <a:cubicBezTo>
                    <a:pt x="304" y="304"/>
                    <a:pt x="274" y="304"/>
                    <a:pt x="274" y="304"/>
                  </a:cubicBezTo>
                  <a:cubicBezTo>
                    <a:pt x="0" y="608"/>
                    <a:pt x="0" y="1034"/>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5041400" y="4987450"/>
              <a:ext cx="41800" cy="42575"/>
            </a:xfrm>
            <a:custGeom>
              <a:avLst/>
              <a:gdLst/>
              <a:ahLst/>
              <a:cxnLst/>
              <a:rect l="l" t="t" r="r" b="b"/>
              <a:pathLst>
                <a:path w="1672" h="1703" extrusionOk="0">
                  <a:moveTo>
                    <a:pt x="274" y="1399"/>
                  </a:moveTo>
                  <a:cubicBezTo>
                    <a:pt x="578" y="1702"/>
                    <a:pt x="1034" y="1702"/>
                    <a:pt x="1338" y="1399"/>
                  </a:cubicBezTo>
                  <a:cubicBezTo>
                    <a:pt x="1338" y="1399"/>
                    <a:pt x="1338" y="1368"/>
                    <a:pt x="1368" y="1368"/>
                  </a:cubicBezTo>
                  <a:cubicBezTo>
                    <a:pt x="1368" y="1368"/>
                    <a:pt x="1368" y="1368"/>
                    <a:pt x="1398" y="1368"/>
                  </a:cubicBezTo>
                  <a:cubicBezTo>
                    <a:pt x="1672" y="1064"/>
                    <a:pt x="1672" y="608"/>
                    <a:pt x="1398" y="304"/>
                  </a:cubicBezTo>
                  <a:cubicBezTo>
                    <a:pt x="1094" y="0"/>
                    <a:pt x="608" y="0"/>
                    <a:pt x="335" y="304"/>
                  </a:cubicBezTo>
                  <a:cubicBezTo>
                    <a:pt x="335" y="304"/>
                    <a:pt x="335" y="304"/>
                    <a:pt x="304" y="304"/>
                  </a:cubicBezTo>
                  <a:cubicBezTo>
                    <a:pt x="304" y="335"/>
                    <a:pt x="304" y="335"/>
                    <a:pt x="304" y="335"/>
                  </a:cubicBezTo>
                  <a:cubicBezTo>
                    <a:pt x="0" y="639"/>
                    <a:pt x="0" y="1095"/>
                    <a:pt x="27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4963125" y="5064200"/>
              <a:ext cx="42575" cy="42575"/>
            </a:xfrm>
            <a:custGeom>
              <a:avLst/>
              <a:gdLst/>
              <a:ahLst/>
              <a:cxnLst/>
              <a:rect l="l" t="t" r="r" b="b"/>
              <a:pathLst>
                <a:path w="1703" h="1703" extrusionOk="0">
                  <a:moveTo>
                    <a:pt x="304" y="1398"/>
                  </a:moveTo>
                  <a:cubicBezTo>
                    <a:pt x="578" y="1702"/>
                    <a:pt x="1064" y="1702"/>
                    <a:pt x="1368" y="1398"/>
                  </a:cubicBezTo>
                  <a:cubicBezTo>
                    <a:pt x="1368" y="1398"/>
                    <a:pt x="1368" y="1368"/>
                    <a:pt x="1368" y="1368"/>
                  </a:cubicBezTo>
                  <a:cubicBezTo>
                    <a:pt x="1399" y="1368"/>
                    <a:pt x="1399" y="1368"/>
                    <a:pt x="1399" y="1368"/>
                  </a:cubicBezTo>
                  <a:cubicBezTo>
                    <a:pt x="1703" y="1064"/>
                    <a:pt x="1703" y="608"/>
                    <a:pt x="1399" y="304"/>
                  </a:cubicBezTo>
                  <a:cubicBezTo>
                    <a:pt x="1125" y="0"/>
                    <a:pt x="639" y="0"/>
                    <a:pt x="365" y="304"/>
                  </a:cubicBezTo>
                  <a:cubicBezTo>
                    <a:pt x="335" y="304"/>
                    <a:pt x="335" y="304"/>
                    <a:pt x="335" y="304"/>
                  </a:cubicBezTo>
                  <a:cubicBezTo>
                    <a:pt x="335" y="335"/>
                    <a:pt x="304" y="335"/>
                    <a:pt x="304" y="335"/>
                  </a:cubicBezTo>
                  <a:cubicBezTo>
                    <a:pt x="0" y="639"/>
                    <a:pt x="0" y="1094"/>
                    <a:pt x="304"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5039125" y="5140950"/>
              <a:ext cx="44850" cy="44850"/>
            </a:xfrm>
            <a:custGeom>
              <a:avLst/>
              <a:gdLst/>
              <a:ahLst/>
              <a:cxnLst/>
              <a:rect l="l" t="t" r="r" b="b"/>
              <a:pathLst>
                <a:path w="1794" h="1794" extrusionOk="0">
                  <a:moveTo>
                    <a:pt x="304" y="1459"/>
                  </a:moveTo>
                  <a:cubicBezTo>
                    <a:pt x="608" y="1794"/>
                    <a:pt x="1125" y="1794"/>
                    <a:pt x="1429" y="1490"/>
                  </a:cubicBezTo>
                  <a:cubicBezTo>
                    <a:pt x="1429" y="1459"/>
                    <a:pt x="1429" y="1459"/>
                    <a:pt x="1459" y="1459"/>
                  </a:cubicBezTo>
                  <a:cubicBezTo>
                    <a:pt x="1459" y="1459"/>
                    <a:pt x="1459" y="1459"/>
                    <a:pt x="1459" y="1429"/>
                  </a:cubicBezTo>
                  <a:cubicBezTo>
                    <a:pt x="1793" y="1125"/>
                    <a:pt x="1793" y="639"/>
                    <a:pt x="1489" y="304"/>
                  </a:cubicBezTo>
                  <a:cubicBezTo>
                    <a:pt x="1185" y="0"/>
                    <a:pt x="669" y="0"/>
                    <a:pt x="365" y="304"/>
                  </a:cubicBezTo>
                  <a:cubicBezTo>
                    <a:pt x="365" y="304"/>
                    <a:pt x="334" y="335"/>
                    <a:pt x="334" y="335"/>
                  </a:cubicBezTo>
                  <a:cubicBezTo>
                    <a:pt x="334" y="335"/>
                    <a:pt x="334" y="335"/>
                    <a:pt x="304" y="335"/>
                  </a:cubicBezTo>
                  <a:cubicBezTo>
                    <a:pt x="0" y="669"/>
                    <a:pt x="0" y="1155"/>
                    <a:pt x="30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5116625" y="5064200"/>
              <a:ext cx="44850" cy="44850"/>
            </a:xfrm>
            <a:custGeom>
              <a:avLst/>
              <a:gdLst/>
              <a:ahLst/>
              <a:cxnLst/>
              <a:rect l="l" t="t" r="r" b="b"/>
              <a:pathLst>
                <a:path w="1794" h="1794" extrusionOk="0">
                  <a:moveTo>
                    <a:pt x="304" y="1459"/>
                  </a:moveTo>
                  <a:cubicBezTo>
                    <a:pt x="608" y="1794"/>
                    <a:pt x="1125" y="1794"/>
                    <a:pt x="1429" y="1490"/>
                  </a:cubicBezTo>
                  <a:cubicBezTo>
                    <a:pt x="1459" y="1459"/>
                    <a:pt x="1459" y="1459"/>
                    <a:pt x="1459" y="1459"/>
                  </a:cubicBezTo>
                  <a:cubicBezTo>
                    <a:pt x="1459" y="1459"/>
                    <a:pt x="1490" y="1459"/>
                    <a:pt x="1490" y="1429"/>
                  </a:cubicBezTo>
                  <a:cubicBezTo>
                    <a:pt x="1794" y="1125"/>
                    <a:pt x="1794" y="639"/>
                    <a:pt x="1490" y="304"/>
                  </a:cubicBezTo>
                  <a:cubicBezTo>
                    <a:pt x="1186" y="0"/>
                    <a:pt x="669" y="0"/>
                    <a:pt x="365" y="304"/>
                  </a:cubicBezTo>
                  <a:cubicBezTo>
                    <a:pt x="365" y="304"/>
                    <a:pt x="365" y="335"/>
                    <a:pt x="365" y="335"/>
                  </a:cubicBezTo>
                  <a:cubicBezTo>
                    <a:pt x="335" y="335"/>
                    <a:pt x="335" y="335"/>
                    <a:pt x="335" y="335"/>
                  </a:cubicBezTo>
                  <a:cubicBezTo>
                    <a:pt x="0" y="669"/>
                    <a:pt x="0" y="1155"/>
                    <a:pt x="30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5115100" y="5217700"/>
              <a:ext cx="46375" cy="47125"/>
            </a:xfrm>
            <a:custGeom>
              <a:avLst/>
              <a:gdLst/>
              <a:ahLst/>
              <a:cxnLst/>
              <a:rect l="l" t="t" r="r" b="b"/>
              <a:pathLst>
                <a:path w="1855" h="1885" extrusionOk="0">
                  <a:moveTo>
                    <a:pt x="305" y="1550"/>
                  </a:moveTo>
                  <a:cubicBezTo>
                    <a:pt x="639" y="1885"/>
                    <a:pt x="1156" y="1885"/>
                    <a:pt x="1490" y="1550"/>
                  </a:cubicBezTo>
                  <a:cubicBezTo>
                    <a:pt x="1490" y="1550"/>
                    <a:pt x="1520" y="1550"/>
                    <a:pt x="1520" y="1520"/>
                  </a:cubicBezTo>
                  <a:cubicBezTo>
                    <a:pt x="1520" y="1520"/>
                    <a:pt x="1520" y="1520"/>
                    <a:pt x="1551" y="1520"/>
                  </a:cubicBezTo>
                  <a:cubicBezTo>
                    <a:pt x="1855" y="1186"/>
                    <a:pt x="1855" y="669"/>
                    <a:pt x="1551" y="335"/>
                  </a:cubicBezTo>
                  <a:cubicBezTo>
                    <a:pt x="1216" y="0"/>
                    <a:pt x="700" y="0"/>
                    <a:pt x="365" y="335"/>
                  </a:cubicBezTo>
                  <a:cubicBezTo>
                    <a:pt x="365" y="335"/>
                    <a:pt x="365" y="335"/>
                    <a:pt x="335" y="335"/>
                  </a:cubicBezTo>
                  <a:cubicBezTo>
                    <a:pt x="335" y="365"/>
                    <a:pt x="335" y="365"/>
                    <a:pt x="335" y="365"/>
                  </a:cubicBezTo>
                  <a:cubicBezTo>
                    <a:pt x="1" y="699"/>
                    <a:pt x="1" y="1216"/>
                    <a:pt x="305"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5192600" y="5140950"/>
              <a:ext cx="47150" cy="47125"/>
            </a:xfrm>
            <a:custGeom>
              <a:avLst/>
              <a:gdLst/>
              <a:ahLst/>
              <a:cxnLst/>
              <a:rect l="l" t="t" r="r" b="b"/>
              <a:pathLst>
                <a:path w="1886" h="1885" extrusionOk="0">
                  <a:moveTo>
                    <a:pt x="335" y="1550"/>
                  </a:moveTo>
                  <a:cubicBezTo>
                    <a:pt x="639" y="1885"/>
                    <a:pt x="1186" y="1885"/>
                    <a:pt x="1521" y="1550"/>
                  </a:cubicBezTo>
                  <a:cubicBezTo>
                    <a:pt x="1521" y="1550"/>
                    <a:pt x="1521" y="1550"/>
                    <a:pt x="1521" y="1520"/>
                  </a:cubicBezTo>
                  <a:cubicBezTo>
                    <a:pt x="1521" y="1520"/>
                    <a:pt x="1551" y="1520"/>
                    <a:pt x="1551" y="1520"/>
                  </a:cubicBezTo>
                  <a:cubicBezTo>
                    <a:pt x="1886" y="1186"/>
                    <a:pt x="1886" y="669"/>
                    <a:pt x="1551" y="335"/>
                  </a:cubicBezTo>
                  <a:cubicBezTo>
                    <a:pt x="1217" y="0"/>
                    <a:pt x="700" y="0"/>
                    <a:pt x="366" y="335"/>
                  </a:cubicBezTo>
                  <a:cubicBezTo>
                    <a:pt x="366" y="335"/>
                    <a:pt x="366" y="335"/>
                    <a:pt x="366" y="335"/>
                  </a:cubicBezTo>
                  <a:cubicBezTo>
                    <a:pt x="335" y="365"/>
                    <a:pt x="335" y="365"/>
                    <a:pt x="335" y="365"/>
                  </a:cubicBezTo>
                  <a:cubicBezTo>
                    <a:pt x="1" y="699"/>
                    <a:pt x="1" y="1216"/>
                    <a:pt x="335"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5268600" y="5217700"/>
              <a:ext cx="48650" cy="49400"/>
            </a:xfrm>
            <a:custGeom>
              <a:avLst/>
              <a:gdLst/>
              <a:ahLst/>
              <a:cxnLst/>
              <a:rect l="l" t="t" r="r" b="b"/>
              <a:pathLst>
                <a:path w="1946" h="1976" extrusionOk="0">
                  <a:moveTo>
                    <a:pt x="335" y="1611"/>
                  </a:moveTo>
                  <a:cubicBezTo>
                    <a:pt x="669" y="1976"/>
                    <a:pt x="1216" y="1976"/>
                    <a:pt x="1581" y="1642"/>
                  </a:cubicBezTo>
                  <a:cubicBezTo>
                    <a:pt x="1581" y="1642"/>
                    <a:pt x="1581" y="1611"/>
                    <a:pt x="1581" y="1611"/>
                  </a:cubicBezTo>
                  <a:cubicBezTo>
                    <a:pt x="1612" y="1611"/>
                    <a:pt x="1612" y="1611"/>
                    <a:pt x="1612" y="1581"/>
                  </a:cubicBezTo>
                  <a:cubicBezTo>
                    <a:pt x="1946" y="1246"/>
                    <a:pt x="1946" y="699"/>
                    <a:pt x="1612" y="365"/>
                  </a:cubicBezTo>
                  <a:cubicBezTo>
                    <a:pt x="1277" y="0"/>
                    <a:pt x="730" y="0"/>
                    <a:pt x="365" y="335"/>
                  </a:cubicBezTo>
                  <a:cubicBezTo>
                    <a:pt x="365" y="335"/>
                    <a:pt x="365" y="365"/>
                    <a:pt x="365" y="365"/>
                  </a:cubicBezTo>
                  <a:cubicBezTo>
                    <a:pt x="365" y="365"/>
                    <a:pt x="335" y="365"/>
                    <a:pt x="335" y="395"/>
                  </a:cubicBezTo>
                  <a:cubicBezTo>
                    <a:pt x="1" y="730"/>
                    <a:pt x="1" y="1277"/>
                    <a:pt x="33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3981350" y="3837725"/>
              <a:ext cx="7625" cy="8400"/>
            </a:xfrm>
            <a:custGeom>
              <a:avLst/>
              <a:gdLst/>
              <a:ahLst/>
              <a:cxnLst/>
              <a:rect l="l" t="t" r="r" b="b"/>
              <a:pathLst>
                <a:path w="305" h="336" extrusionOk="0">
                  <a:moveTo>
                    <a:pt x="31" y="274"/>
                  </a:moveTo>
                  <a:cubicBezTo>
                    <a:pt x="91" y="335"/>
                    <a:pt x="183" y="335"/>
                    <a:pt x="213" y="274"/>
                  </a:cubicBezTo>
                  <a:cubicBezTo>
                    <a:pt x="243" y="274"/>
                    <a:pt x="213" y="244"/>
                    <a:pt x="243" y="244"/>
                  </a:cubicBezTo>
                  <a:cubicBezTo>
                    <a:pt x="243" y="244"/>
                    <a:pt x="243" y="244"/>
                    <a:pt x="274" y="244"/>
                  </a:cubicBezTo>
                  <a:cubicBezTo>
                    <a:pt x="304" y="183"/>
                    <a:pt x="304" y="92"/>
                    <a:pt x="274" y="31"/>
                  </a:cubicBezTo>
                  <a:cubicBezTo>
                    <a:pt x="213" y="1"/>
                    <a:pt x="122" y="1"/>
                    <a:pt x="91" y="31"/>
                  </a:cubicBezTo>
                  <a:cubicBezTo>
                    <a:pt x="61" y="62"/>
                    <a:pt x="61" y="62"/>
                    <a:pt x="61" y="62"/>
                  </a:cubicBezTo>
                  <a:cubicBezTo>
                    <a:pt x="61" y="92"/>
                    <a:pt x="31" y="62"/>
                    <a:pt x="31" y="92"/>
                  </a:cubicBezTo>
                  <a:cubicBezTo>
                    <a:pt x="0" y="122"/>
                    <a:pt x="0" y="214"/>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4056575" y="3914475"/>
              <a:ext cx="10650" cy="10675"/>
            </a:xfrm>
            <a:custGeom>
              <a:avLst/>
              <a:gdLst/>
              <a:ahLst/>
              <a:cxnLst/>
              <a:rect l="l" t="t" r="r" b="b"/>
              <a:pathLst>
                <a:path w="426" h="427" extrusionOk="0">
                  <a:moveTo>
                    <a:pt x="61" y="335"/>
                  </a:moveTo>
                  <a:cubicBezTo>
                    <a:pt x="152" y="426"/>
                    <a:pt x="244" y="426"/>
                    <a:pt x="304" y="335"/>
                  </a:cubicBezTo>
                  <a:cubicBezTo>
                    <a:pt x="335" y="335"/>
                    <a:pt x="335" y="335"/>
                    <a:pt x="335" y="305"/>
                  </a:cubicBezTo>
                  <a:cubicBezTo>
                    <a:pt x="335" y="305"/>
                    <a:pt x="335" y="305"/>
                    <a:pt x="365" y="305"/>
                  </a:cubicBezTo>
                  <a:cubicBezTo>
                    <a:pt x="426" y="244"/>
                    <a:pt x="426" y="122"/>
                    <a:pt x="365" y="62"/>
                  </a:cubicBezTo>
                  <a:cubicBezTo>
                    <a:pt x="304" y="1"/>
                    <a:pt x="183" y="1"/>
                    <a:pt x="122" y="62"/>
                  </a:cubicBezTo>
                  <a:cubicBezTo>
                    <a:pt x="122" y="62"/>
                    <a:pt x="122" y="92"/>
                    <a:pt x="92" y="92"/>
                  </a:cubicBezTo>
                  <a:cubicBezTo>
                    <a:pt x="92" y="92"/>
                    <a:pt x="92" y="92"/>
                    <a:pt x="61" y="92"/>
                  </a:cubicBezTo>
                  <a:cubicBezTo>
                    <a:pt x="0" y="15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4132550" y="3991225"/>
              <a:ext cx="12950" cy="12950"/>
            </a:xfrm>
            <a:custGeom>
              <a:avLst/>
              <a:gdLst/>
              <a:ahLst/>
              <a:cxnLst/>
              <a:rect l="l" t="t" r="r" b="b"/>
              <a:pathLst>
                <a:path w="518" h="518" extrusionOk="0">
                  <a:moveTo>
                    <a:pt x="92" y="426"/>
                  </a:moveTo>
                  <a:cubicBezTo>
                    <a:pt x="153" y="517"/>
                    <a:pt x="305" y="517"/>
                    <a:pt x="396" y="426"/>
                  </a:cubicBezTo>
                  <a:cubicBezTo>
                    <a:pt x="396" y="426"/>
                    <a:pt x="396" y="396"/>
                    <a:pt x="396" y="396"/>
                  </a:cubicBezTo>
                  <a:cubicBezTo>
                    <a:pt x="396" y="396"/>
                    <a:pt x="427" y="396"/>
                    <a:pt x="427" y="396"/>
                  </a:cubicBezTo>
                  <a:cubicBezTo>
                    <a:pt x="518" y="305"/>
                    <a:pt x="518" y="153"/>
                    <a:pt x="427" y="92"/>
                  </a:cubicBezTo>
                  <a:cubicBezTo>
                    <a:pt x="335" y="1"/>
                    <a:pt x="214" y="1"/>
                    <a:pt x="123" y="61"/>
                  </a:cubicBezTo>
                  <a:cubicBezTo>
                    <a:pt x="123" y="92"/>
                    <a:pt x="123" y="92"/>
                    <a:pt x="92" y="92"/>
                  </a:cubicBezTo>
                  <a:cubicBezTo>
                    <a:pt x="92" y="92"/>
                    <a:pt x="92" y="122"/>
                    <a:pt x="92" y="122"/>
                  </a:cubicBezTo>
                  <a:cubicBezTo>
                    <a:pt x="1" y="213"/>
                    <a:pt x="1"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4207800" y="4067975"/>
              <a:ext cx="15975" cy="15225"/>
            </a:xfrm>
            <a:custGeom>
              <a:avLst/>
              <a:gdLst/>
              <a:ahLst/>
              <a:cxnLst/>
              <a:rect l="l" t="t" r="r" b="b"/>
              <a:pathLst>
                <a:path w="639" h="609" extrusionOk="0">
                  <a:moveTo>
                    <a:pt x="122" y="487"/>
                  </a:moveTo>
                  <a:cubicBezTo>
                    <a:pt x="213" y="609"/>
                    <a:pt x="365" y="609"/>
                    <a:pt x="486" y="487"/>
                  </a:cubicBezTo>
                  <a:cubicBezTo>
                    <a:pt x="486" y="487"/>
                    <a:pt x="486" y="487"/>
                    <a:pt x="486" y="487"/>
                  </a:cubicBezTo>
                  <a:cubicBezTo>
                    <a:pt x="517" y="457"/>
                    <a:pt x="517" y="457"/>
                    <a:pt x="517" y="457"/>
                  </a:cubicBezTo>
                  <a:cubicBezTo>
                    <a:pt x="608" y="365"/>
                    <a:pt x="638" y="183"/>
                    <a:pt x="517" y="92"/>
                  </a:cubicBezTo>
                  <a:cubicBezTo>
                    <a:pt x="426" y="1"/>
                    <a:pt x="274" y="1"/>
                    <a:pt x="152" y="92"/>
                  </a:cubicBezTo>
                  <a:cubicBezTo>
                    <a:pt x="152" y="92"/>
                    <a:pt x="152" y="92"/>
                    <a:pt x="152" y="122"/>
                  </a:cubicBezTo>
                  <a:cubicBezTo>
                    <a:pt x="122" y="122"/>
                    <a:pt x="122" y="122"/>
                    <a:pt x="122" y="122"/>
                  </a:cubicBezTo>
                  <a:cubicBezTo>
                    <a:pt x="0" y="244"/>
                    <a:pt x="0" y="396"/>
                    <a:pt x="12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4283775" y="4144725"/>
              <a:ext cx="17500" cy="17500"/>
            </a:xfrm>
            <a:custGeom>
              <a:avLst/>
              <a:gdLst/>
              <a:ahLst/>
              <a:cxnLst/>
              <a:rect l="l" t="t" r="r" b="b"/>
              <a:pathLst>
                <a:path w="700" h="700" extrusionOk="0">
                  <a:moveTo>
                    <a:pt x="122" y="578"/>
                  </a:moveTo>
                  <a:cubicBezTo>
                    <a:pt x="244" y="700"/>
                    <a:pt x="426" y="700"/>
                    <a:pt x="548" y="578"/>
                  </a:cubicBezTo>
                  <a:cubicBezTo>
                    <a:pt x="548" y="578"/>
                    <a:pt x="548" y="548"/>
                    <a:pt x="578" y="548"/>
                  </a:cubicBezTo>
                  <a:cubicBezTo>
                    <a:pt x="578" y="548"/>
                    <a:pt x="578" y="548"/>
                    <a:pt x="578" y="548"/>
                  </a:cubicBezTo>
                  <a:cubicBezTo>
                    <a:pt x="700" y="426"/>
                    <a:pt x="700" y="244"/>
                    <a:pt x="578" y="122"/>
                  </a:cubicBezTo>
                  <a:cubicBezTo>
                    <a:pt x="457" y="1"/>
                    <a:pt x="274" y="1"/>
                    <a:pt x="153" y="92"/>
                  </a:cubicBezTo>
                  <a:cubicBezTo>
                    <a:pt x="153" y="122"/>
                    <a:pt x="153" y="122"/>
                    <a:pt x="153" y="122"/>
                  </a:cubicBezTo>
                  <a:cubicBezTo>
                    <a:pt x="153" y="122"/>
                    <a:pt x="122" y="153"/>
                    <a:pt x="122" y="153"/>
                  </a:cubicBezTo>
                  <a:cubicBezTo>
                    <a:pt x="1" y="274"/>
                    <a:pt x="1"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4359775" y="4221475"/>
              <a:ext cx="19775" cy="19775"/>
            </a:xfrm>
            <a:custGeom>
              <a:avLst/>
              <a:gdLst/>
              <a:ahLst/>
              <a:cxnLst/>
              <a:rect l="l" t="t" r="r" b="b"/>
              <a:pathLst>
                <a:path w="791" h="791" extrusionOk="0">
                  <a:moveTo>
                    <a:pt x="122" y="639"/>
                  </a:moveTo>
                  <a:cubicBezTo>
                    <a:pt x="243" y="791"/>
                    <a:pt x="487" y="791"/>
                    <a:pt x="608" y="639"/>
                  </a:cubicBezTo>
                  <a:cubicBezTo>
                    <a:pt x="608" y="639"/>
                    <a:pt x="608" y="639"/>
                    <a:pt x="639" y="639"/>
                  </a:cubicBezTo>
                  <a:cubicBezTo>
                    <a:pt x="639" y="608"/>
                    <a:pt x="639" y="608"/>
                    <a:pt x="639" y="608"/>
                  </a:cubicBezTo>
                  <a:cubicBezTo>
                    <a:pt x="791" y="487"/>
                    <a:pt x="791" y="274"/>
                    <a:pt x="669" y="122"/>
                  </a:cubicBezTo>
                  <a:cubicBezTo>
                    <a:pt x="517" y="1"/>
                    <a:pt x="304" y="1"/>
                    <a:pt x="183" y="122"/>
                  </a:cubicBezTo>
                  <a:cubicBezTo>
                    <a:pt x="152" y="122"/>
                    <a:pt x="152" y="153"/>
                    <a:pt x="152" y="153"/>
                  </a:cubicBezTo>
                  <a:cubicBezTo>
                    <a:pt x="152" y="153"/>
                    <a:pt x="122" y="153"/>
                    <a:pt x="122" y="153"/>
                  </a:cubicBezTo>
                  <a:cubicBezTo>
                    <a:pt x="0" y="305"/>
                    <a:pt x="0" y="51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4435000" y="4298225"/>
              <a:ext cx="22825" cy="22050"/>
            </a:xfrm>
            <a:custGeom>
              <a:avLst/>
              <a:gdLst/>
              <a:ahLst/>
              <a:cxnLst/>
              <a:rect l="l" t="t" r="r" b="b"/>
              <a:pathLst>
                <a:path w="913" h="882" extrusionOk="0">
                  <a:moveTo>
                    <a:pt x="152" y="730"/>
                  </a:moveTo>
                  <a:cubicBezTo>
                    <a:pt x="304" y="882"/>
                    <a:pt x="548" y="882"/>
                    <a:pt x="700" y="730"/>
                  </a:cubicBezTo>
                  <a:cubicBezTo>
                    <a:pt x="730" y="730"/>
                    <a:pt x="730" y="730"/>
                    <a:pt x="730" y="700"/>
                  </a:cubicBezTo>
                  <a:cubicBezTo>
                    <a:pt x="730" y="700"/>
                    <a:pt x="760" y="700"/>
                    <a:pt x="760" y="700"/>
                  </a:cubicBezTo>
                  <a:cubicBezTo>
                    <a:pt x="912" y="548"/>
                    <a:pt x="912" y="304"/>
                    <a:pt x="760" y="152"/>
                  </a:cubicBezTo>
                  <a:cubicBezTo>
                    <a:pt x="608" y="1"/>
                    <a:pt x="365" y="1"/>
                    <a:pt x="213" y="122"/>
                  </a:cubicBezTo>
                  <a:cubicBezTo>
                    <a:pt x="213" y="152"/>
                    <a:pt x="183" y="152"/>
                    <a:pt x="183" y="152"/>
                  </a:cubicBezTo>
                  <a:cubicBezTo>
                    <a:pt x="183" y="183"/>
                    <a:pt x="183" y="183"/>
                    <a:pt x="152" y="183"/>
                  </a:cubicBezTo>
                  <a:cubicBezTo>
                    <a:pt x="0" y="335"/>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4511000" y="4374975"/>
              <a:ext cx="24325" cy="24350"/>
            </a:xfrm>
            <a:custGeom>
              <a:avLst/>
              <a:gdLst/>
              <a:ahLst/>
              <a:cxnLst/>
              <a:rect l="l" t="t" r="r" b="b"/>
              <a:pathLst>
                <a:path w="973" h="974" extrusionOk="0">
                  <a:moveTo>
                    <a:pt x="152" y="821"/>
                  </a:moveTo>
                  <a:cubicBezTo>
                    <a:pt x="334" y="973"/>
                    <a:pt x="608" y="973"/>
                    <a:pt x="760" y="821"/>
                  </a:cubicBezTo>
                  <a:cubicBezTo>
                    <a:pt x="790" y="791"/>
                    <a:pt x="790" y="791"/>
                    <a:pt x="790" y="791"/>
                  </a:cubicBezTo>
                  <a:cubicBezTo>
                    <a:pt x="790" y="760"/>
                    <a:pt x="821" y="760"/>
                    <a:pt x="821" y="760"/>
                  </a:cubicBezTo>
                  <a:cubicBezTo>
                    <a:pt x="973" y="608"/>
                    <a:pt x="973" y="335"/>
                    <a:pt x="821" y="152"/>
                  </a:cubicBezTo>
                  <a:cubicBezTo>
                    <a:pt x="638" y="0"/>
                    <a:pt x="395" y="0"/>
                    <a:pt x="213" y="152"/>
                  </a:cubicBezTo>
                  <a:cubicBezTo>
                    <a:pt x="213" y="152"/>
                    <a:pt x="213" y="183"/>
                    <a:pt x="182" y="183"/>
                  </a:cubicBezTo>
                  <a:cubicBezTo>
                    <a:pt x="182" y="183"/>
                    <a:pt x="182" y="183"/>
                    <a:pt x="182" y="183"/>
                  </a:cubicBezTo>
                  <a:cubicBezTo>
                    <a:pt x="0" y="365"/>
                    <a:pt x="0" y="639"/>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4586975" y="4451725"/>
              <a:ext cx="26625" cy="26625"/>
            </a:xfrm>
            <a:custGeom>
              <a:avLst/>
              <a:gdLst/>
              <a:ahLst/>
              <a:cxnLst/>
              <a:rect l="l" t="t" r="r" b="b"/>
              <a:pathLst>
                <a:path w="1065" h="1065" extrusionOk="0">
                  <a:moveTo>
                    <a:pt x="183" y="882"/>
                  </a:moveTo>
                  <a:cubicBezTo>
                    <a:pt x="365" y="1064"/>
                    <a:pt x="669" y="1064"/>
                    <a:pt x="852" y="882"/>
                  </a:cubicBezTo>
                  <a:cubicBezTo>
                    <a:pt x="852" y="882"/>
                    <a:pt x="852" y="882"/>
                    <a:pt x="852" y="851"/>
                  </a:cubicBezTo>
                  <a:cubicBezTo>
                    <a:pt x="882" y="851"/>
                    <a:pt x="882" y="851"/>
                    <a:pt x="882" y="851"/>
                  </a:cubicBezTo>
                  <a:cubicBezTo>
                    <a:pt x="1064" y="669"/>
                    <a:pt x="1064" y="365"/>
                    <a:pt x="882" y="183"/>
                  </a:cubicBezTo>
                  <a:cubicBezTo>
                    <a:pt x="700" y="0"/>
                    <a:pt x="396" y="0"/>
                    <a:pt x="213" y="183"/>
                  </a:cubicBezTo>
                  <a:cubicBezTo>
                    <a:pt x="213" y="183"/>
                    <a:pt x="213" y="183"/>
                    <a:pt x="213" y="183"/>
                  </a:cubicBezTo>
                  <a:cubicBezTo>
                    <a:pt x="183" y="213"/>
                    <a:pt x="183" y="213"/>
                    <a:pt x="183" y="213"/>
                  </a:cubicBezTo>
                  <a:cubicBezTo>
                    <a:pt x="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4662200" y="4528475"/>
              <a:ext cx="29675" cy="28900"/>
            </a:xfrm>
            <a:custGeom>
              <a:avLst/>
              <a:gdLst/>
              <a:ahLst/>
              <a:cxnLst/>
              <a:rect l="l" t="t" r="r" b="b"/>
              <a:pathLst>
                <a:path w="1187" h="1156" extrusionOk="0">
                  <a:moveTo>
                    <a:pt x="214" y="943"/>
                  </a:moveTo>
                  <a:cubicBezTo>
                    <a:pt x="396" y="1155"/>
                    <a:pt x="730" y="1155"/>
                    <a:pt x="943" y="973"/>
                  </a:cubicBezTo>
                  <a:cubicBezTo>
                    <a:pt x="943" y="943"/>
                    <a:pt x="943" y="943"/>
                    <a:pt x="943" y="943"/>
                  </a:cubicBezTo>
                  <a:cubicBezTo>
                    <a:pt x="973" y="943"/>
                    <a:pt x="973" y="912"/>
                    <a:pt x="973" y="912"/>
                  </a:cubicBezTo>
                  <a:cubicBezTo>
                    <a:pt x="1186" y="730"/>
                    <a:pt x="1186" y="396"/>
                    <a:pt x="973" y="183"/>
                  </a:cubicBezTo>
                  <a:cubicBezTo>
                    <a:pt x="791" y="0"/>
                    <a:pt x="457" y="0"/>
                    <a:pt x="244" y="183"/>
                  </a:cubicBezTo>
                  <a:cubicBezTo>
                    <a:pt x="244" y="183"/>
                    <a:pt x="244" y="213"/>
                    <a:pt x="244" y="213"/>
                  </a:cubicBezTo>
                  <a:cubicBezTo>
                    <a:pt x="244" y="213"/>
                    <a:pt x="214" y="213"/>
                    <a:pt x="214" y="213"/>
                  </a:cubicBezTo>
                  <a:cubicBezTo>
                    <a:pt x="1" y="426"/>
                    <a:pt x="1" y="760"/>
                    <a:pt x="214"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4738200" y="4604450"/>
              <a:ext cx="31925" cy="31950"/>
            </a:xfrm>
            <a:custGeom>
              <a:avLst/>
              <a:gdLst/>
              <a:ahLst/>
              <a:cxnLst/>
              <a:rect l="l" t="t" r="r" b="b"/>
              <a:pathLst>
                <a:path w="1277" h="1278" extrusionOk="0">
                  <a:moveTo>
                    <a:pt x="213" y="1065"/>
                  </a:moveTo>
                  <a:cubicBezTo>
                    <a:pt x="426" y="1278"/>
                    <a:pt x="791" y="1278"/>
                    <a:pt x="1003" y="1065"/>
                  </a:cubicBezTo>
                  <a:cubicBezTo>
                    <a:pt x="1003" y="1065"/>
                    <a:pt x="1003" y="1065"/>
                    <a:pt x="1034" y="1034"/>
                  </a:cubicBezTo>
                  <a:cubicBezTo>
                    <a:pt x="1034" y="1034"/>
                    <a:pt x="1034" y="1034"/>
                    <a:pt x="1064" y="1034"/>
                  </a:cubicBezTo>
                  <a:cubicBezTo>
                    <a:pt x="1277" y="822"/>
                    <a:pt x="1277" y="457"/>
                    <a:pt x="1064" y="244"/>
                  </a:cubicBezTo>
                  <a:cubicBezTo>
                    <a:pt x="851" y="31"/>
                    <a:pt x="487" y="1"/>
                    <a:pt x="274" y="244"/>
                  </a:cubicBezTo>
                  <a:cubicBezTo>
                    <a:pt x="244" y="244"/>
                    <a:pt x="244" y="244"/>
                    <a:pt x="244" y="244"/>
                  </a:cubicBezTo>
                  <a:cubicBezTo>
                    <a:pt x="244" y="274"/>
                    <a:pt x="244" y="274"/>
                    <a:pt x="213" y="274"/>
                  </a:cubicBezTo>
                  <a:cubicBezTo>
                    <a:pt x="0" y="487"/>
                    <a:pt x="0" y="852"/>
                    <a:pt x="213"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4814175" y="4681200"/>
              <a:ext cx="33475" cy="34225"/>
            </a:xfrm>
            <a:custGeom>
              <a:avLst/>
              <a:gdLst/>
              <a:ahLst/>
              <a:cxnLst/>
              <a:rect l="l" t="t" r="r" b="b"/>
              <a:pathLst>
                <a:path w="1339" h="1369" extrusionOk="0">
                  <a:moveTo>
                    <a:pt x="214" y="1126"/>
                  </a:moveTo>
                  <a:cubicBezTo>
                    <a:pt x="457" y="1369"/>
                    <a:pt x="822" y="1369"/>
                    <a:pt x="1065" y="1156"/>
                  </a:cubicBezTo>
                  <a:cubicBezTo>
                    <a:pt x="1065" y="1126"/>
                    <a:pt x="1095" y="1126"/>
                    <a:pt x="1095" y="1126"/>
                  </a:cubicBezTo>
                  <a:cubicBezTo>
                    <a:pt x="1095" y="1126"/>
                    <a:pt x="1095" y="1126"/>
                    <a:pt x="1126" y="1095"/>
                  </a:cubicBezTo>
                  <a:cubicBezTo>
                    <a:pt x="1338" y="882"/>
                    <a:pt x="1338" y="487"/>
                    <a:pt x="1126" y="244"/>
                  </a:cubicBezTo>
                  <a:cubicBezTo>
                    <a:pt x="882" y="31"/>
                    <a:pt x="518" y="1"/>
                    <a:pt x="274" y="244"/>
                  </a:cubicBezTo>
                  <a:cubicBezTo>
                    <a:pt x="274" y="244"/>
                    <a:pt x="274" y="274"/>
                    <a:pt x="244" y="274"/>
                  </a:cubicBezTo>
                  <a:cubicBezTo>
                    <a:pt x="244" y="274"/>
                    <a:pt x="244" y="274"/>
                    <a:pt x="214" y="305"/>
                  </a:cubicBezTo>
                  <a:cubicBezTo>
                    <a:pt x="1" y="518"/>
                    <a:pt x="1" y="913"/>
                    <a:pt x="214" y="11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4889425" y="4757950"/>
              <a:ext cx="36500" cy="36500"/>
            </a:xfrm>
            <a:custGeom>
              <a:avLst/>
              <a:gdLst/>
              <a:ahLst/>
              <a:cxnLst/>
              <a:rect l="l" t="t" r="r" b="b"/>
              <a:pathLst>
                <a:path w="1460" h="1460" extrusionOk="0">
                  <a:moveTo>
                    <a:pt x="243" y="1217"/>
                  </a:moveTo>
                  <a:cubicBezTo>
                    <a:pt x="517" y="1460"/>
                    <a:pt x="912" y="1460"/>
                    <a:pt x="1155" y="1217"/>
                  </a:cubicBezTo>
                  <a:cubicBezTo>
                    <a:pt x="1186" y="1217"/>
                    <a:pt x="1186" y="1217"/>
                    <a:pt x="1186" y="1186"/>
                  </a:cubicBezTo>
                  <a:cubicBezTo>
                    <a:pt x="1186" y="1186"/>
                    <a:pt x="1186" y="1186"/>
                    <a:pt x="1216" y="1186"/>
                  </a:cubicBezTo>
                  <a:cubicBezTo>
                    <a:pt x="1459" y="943"/>
                    <a:pt x="1459" y="518"/>
                    <a:pt x="1216" y="274"/>
                  </a:cubicBezTo>
                  <a:cubicBezTo>
                    <a:pt x="973" y="1"/>
                    <a:pt x="547" y="1"/>
                    <a:pt x="304" y="274"/>
                  </a:cubicBezTo>
                  <a:cubicBezTo>
                    <a:pt x="304" y="274"/>
                    <a:pt x="304" y="274"/>
                    <a:pt x="274" y="274"/>
                  </a:cubicBezTo>
                  <a:cubicBezTo>
                    <a:pt x="274" y="305"/>
                    <a:pt x="274" y="305"/>
                    <a:pt x="274" y="305"/>
                  </a:cubicBezTo>
                  <a:cubicBezTo>
                    <a:pt x="0" y="548"/>
                    <a:pt x="0" y="973"/>
                    <a:pt x="243"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4965400" y="4834700"/>
              <a:ext cx="38775" cy="39550"/>
            </a:xfrm>
            <a:custGeom>
              <a:avLst/>
              <a:gdLst/>
              <a:ahLst/>
              <a:cxnLst/>
              <a:rect l="l" t="t" r="r" b="b"/>
              <a:pathLst>
                <a:path w="1551" h="1582" extrusionOk="0">
                  <a:moveTo>
                    <a:pt x="274" y="1308"/>
                  </a:moveTo>
                  <a:cubicBezTo>
                    <a:pt x="517" y="1551"/>
                    <a:pt x="973" y="1581"/>
                    <a:pt x="1247" y="1308"/>
                  </a:cubicBezTo>
                  <a:cubicBezTo>
                    <a:pt x="1247" y="1277"/>
                    <a:pt x="1247" y="1277"/>
                    <a:pt x="1247" y="1277"/>
                  </a:cubicBezTo>
                  <a:cubicBezTo>
                    <a:pt x="1247" y="1277"/>
                    <a:pt x="1277" y="1277"/>
                    <a:pt x="1277" y="1247"/>
                  </a:cubicBezTo>
                  <a:cubicBezTo>
                    <a:pt x="1551" y="1004"/>
                    <a:pt x="1551" y="548"/>
                    <a:pt x="1277" y="305"/>
                  </a:cubicBezTo>
                  <a:cubicBezTo>
                    <a:pt x="1004" y="31"/>
                    <a:pt x="578" y="1"/>
                    <a:pt x="305" y="274"/>
                  </a:cubicBezTo>
                  <a:cubicBezTo>
                    <a:pt x="305" y="274"/>
                    <a:pt x="305" y="305"/>
                    <a:pt x="305" y="305"/>
                  </a:cubicBezTo>
                  <a:cubicBezTo>
                    <a:pt x="274" y="305"/>
                    <a:pt x="274" y="305"/>
                    <a:pt x="274" y="335"/>
                  </a:cubicBezTo>
                  <a:cubicBezTo>
                    <a:pt x="1" y="578"/>
                    <a:pt x="1"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5040625" y="4911450"/>
              <a:ext cx="41825" cy="41825"/>
            </a:xfrm>
            <a:custGeom>
              <a:avLst/>
              <a:gdLst/>
              <a:ahLst/>
              <a:cxnLst/>
              <a:rect l="l" t="t" r="r" b="b"/>
              <a:pathLst>
                <a:path w="1673" h="1673" extrusionOk="0">
                  <a:moveTo>
                    <a:pt x="305" y="1369"/>
                  </a:moveTo>
                  <a:cubicBezTo>
                    <a:pt x="578" y="1673"/>
                    <a:pt x="1034" y="1673"/>
                    <a:pt x="1338" y="1369"/>
                  </a:cubicBezTo>
                  <a:cubicBezTo>
                    <a:pt x="1338" y="1369"/>
                    <a:pt x="1338" y="1369"/>
                    <a:pt x="1338" y="1338"/>
                  </a:cubicBezTo>
                  <a:cubicBezTo>
                    <a:pt x="1369" y="1338"/>
                    <a:pt x="1369" y="1338"/>
                    <a:pt x="1369" y="1338"/>
                  </a:cubicBezTo>
                  <a:cubicBezTo>
                    <a:pt x="1673" y="1034"/>
                    <a:pt x="1673" y="609"/>
                    <a:pt x="1369" y="305"/>
                  </a:cubicBezTo>
                  <a:cubicBezTo>
                    <a:pt x="1095" y="31"/>
                    <a:pt x="639" y="1"/>
                    <a:pt x="335" y="305"/>
                  </a:cubicBezTo>
                  <a:cubicBezTo>
                    <a:pt x="335" y="305"/>
                    <a:pt x="335" y="305"/>
                    <a:pt x="335" y="335"/>
                  </a:cubicBezTo>
                  <a:cubicBezTo>
                    <a:pt x="335" y="335"/>
                    <a:pt x="305" y="335"/>
                    <a:pt x="305" y="335"/>
                  </a:cubicBezTo>
                  <a:cubicBezTo>
                    <a:pt x="31" y="609"/>
                    <a:pt x="1" y="1095"/>
                    <a:pt x="305"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5116625" y="4988200"/>
              <a:ext cx="43325" cy="44100"/>
            </a:xfrm>
            <a:custGeom>
              <a:avLst/>
              <a:gdLst/>
              <a:ahLst/>
              <a:cxnLst/>
              <a:rect l="l" t="t" r="r" b="b"/>
              <a:pathLst>
                <a:path w="1733" h="1764" extrusionOk="0">
                  <a:moveTo>
                    <a:pt x="304" y="1460"/>
                  </a:moveTo>
                  <a:cubicBezTo>
                    <a:pt x="608" y="1764"/>
                    <a:pt x="1095" y="1764"/>
                    <a:pt x="1399" y="1460"/>
                  </a:cubicBezTo>
                  <a:cubicBezTo>
                    <a:pt x="1399" y="1460"/>
                    <a:pt x="1399" y="1429"/>
                    <a:pt x="1429" y="1429"/>
                  </a:cubicBezTo>
                  <a:cubicBezTo>
                    <a:pt x="1429" y="1429"/>
                    <a:pt x="1429" y="1429"/>
                    <a:pt x="1429" y="1399"/>
                  </a:cubicBezTo>
                  <a:cubicBezTo>
                    <a:pt x="1733" y="1125"/>
                    <a:pt x="1733" y="609"/>
                    <a:pt x="1459" y="305"/>
                  </a:cubicBezTo>
                  <a:cubicBezTo>
                    <a:pt x="1155" y="1"/>
                    <a:pt x="669" y="1"/>
                    <a:pt x="365" y="305"/>
                  </a:cubicBezTo>
                  <a:cubicBezTo>
                    <a:pt x="335" y="305"/>
                    <a:pt x="335" y="335"/>
                    <a:pt x="335" y="335"/>
                  </a:cubicBezTo>
                  <a:cubicBezTo>
                    <a:pt x="335" y="335"/>
                    <a:pt x="304" y="335"/>
                    <a:pt x="304" y="365"/>
                  </a:cubicBezTo>
                  <a:cubicBezTo>
                    <a:pt x="0" y="639"/>
                    <a:pt x="0" y="1156"/>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5192600" y="5064950"/>
              <a:ext cx="45625" cy="46375"/>
            </a:xfrm>
            <a:custGeom>
              <a:avLst/>
              <a:gdLst/>
              <a:ahLst/>
              <a:cxnLst/>
              <a:rect l="l" t="t" r="r" b="b"/>
              <a:pathLst>
                <a:path w="1825" h="1855" extrusionOk="0">
                  <a:moveTo>
                    <a:pt x="305" y="1520"/>
                  </a:moveTo>
                  <a:cubicBezTo>
                    <a:pt x="639" y="1855"/>
                    <a:pt x="1156" y="1855"/>
                    <a:pt x="1460" y="1520"/>
                  </a:cubicBezTo>
                  <a:cubicBezTo>
                    <a:pt x="1460" y="1520"/>
                    <a:pt x="1460" y="1520"/>
                    <a:pt x="1490" y="1490"/>
                  </a:cubicBezTo>
                  <a:cubicBezTo>
                    <a:pt x="1490" y="1490"/>
                    <a:pt x="1490" y="1490"/>
                    <a:pt x="1490" y="1490"/>
                  </a:cubicBezTo>
                  <a:cubicBezTo>
                    <a:pt x="1825" y="1156"/>
                    <a:pt x="1825" y="669"/>
                    <a:pt x="1521" y="335"/>
                  </a:cubicBezTo>
                  <a:cubicBezTo>
                    <a:pt x="1186" y="31"/>
                    <a:pt x="670" y="1"/>
                    <a:pt x="366" y="335"/>
                  </a:cubicBezTo>
                  <a:cubicBezTo>
                    <a:pt x="366" y="335"/>
                    <a:pt x="335" y="335"/>
                    <a:pt x="335" y="335"/>
                  </a:cubicBezTo>
                  <a:cubicBezTo>
                    <a:pt x="335" y="365"/>
                    <a:pt x="335" y="365"/>
                    <a:pt x="305" y="365"/>
                  </a:cubicBezTo>
                  <a:cubicBezTo>
                    <a:pt x="1" y="700"/>
                    <a:pt x="1" y="1216"/>
                    <a:pt x="305"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5267850" y="5141700"/>
              <a:ext cx="48650" cy="48650"/>
            </a:xfrm>
            <a:custGeom>
              <a:avLst/>
              <a:gdLst/>
              <a:ahLst/>
              <a:cxnLst/>
              <a:rect l="l" t="t" r="r" b="b"/>
              <a:pathLst>
                <a:path w="1946" h="1946" extrusionOk="0">
                  <a:moveTo>
                    <a:pt x="365" y="1612"/>
                  </a:moveTo>
                  <a:cubicBezTo>
                    <a:pt x="669" y="1946"/>
                    <a:pt x="1216" y="1946"/>
                    <a:pt x="1550" y="1612"/>
                  </a:cubicBezTo>
                  <a:cubicBezTo>
                    <a:pt x="1581" y="1612"/>
                    <a:pt x="1581" y="1581"/>
                    <a:pt x="1581" y="1581"/>
                  </a:cubicBezTo>
                  <a:cubicBezTo>
                    <a:pt x="1581" y="1581"/>
                    <a:pt x="1611" y="1581"/>
                    <a:pt x="1611" y="1551"/>
                  </a:cubicBezTo>
                  <a:cubicBezTo>
                    <a:pt x="1945" y="1247"/>
                    <a:pt x="1945" y="700"/>
                    <a:pt x="1611" y="365"/>
                  </a:cubicBezTo>
                  <a:cubicBezTo>
                    <a:pt x="1277" y="1"/>
                    <a:pt x="730" y="1"/>
                    <a:pt x="395" y="335"/>
                  </a:cubicBezTo>
                  <a:cubicBezTo>
                    <a:pt x="395" y="335"/>
                    <a:pt x="395" y="365"/>
                    <a:pt x="365" y="365"/>
                  </a:cubicBezTo>
                  <a:cubicBezTo>
                    <a:pt x="365" y="365"/>
                    <a:pt x="365" y="365"/>
                    <a:pt x="365" y="396"/>
                  </a:cubicBezTo>
                  <a:cubicBezTo>
                    <a:pt x="0" y="730"/>
                    <a:pt x="31" y="1247"/>
                    <a:pt x="36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5343825" y="5218450"/>
              <a:ext cx="50950" cy="50950"/>
            </a:xfrm>
            <a:custGeom>
              <a:avLst/>
              <a:gdLst/>
              <a:ahLst/>
              <a:cxnLst/>
              <a:rect l="l" t="t" r="r" b="b"/>
              <a:pathLst>
                <a:path w="2038" h="2038" extrusionOk="0">
                  <a:moveTo>
                    <a:pt x="365" y="1672"/>
                  </a:moveTo>
                  <a:cubicBezTo>
                    <a:pt x="700" y="2037"/>
                    <a:pt x="1277" y="2037"/>
                    <a:pt x="1612" y="1672"/>
                  </a:cubicBezTo>
                  <a:cubicBezTo>
                    <a:pt x="1642" y="1672"/>
                    <a:pt x="1642" y="1672"/>
                    <a:pt x="1642" y="1672"/>
                  </a:cubicBezTo>
                  <a:cubicBezTo>
                    <a:pt x="1642" y="1642"/>
                    <a:pt x="1672" y="1642"/>
                    <a:pt x="1672" y="1642"/>
                  </a:cubicBezTo>
                  <a:cubicBezTo>
                    <a:pt x="2007" y="1308"/>
                    <a:pt x="2037" y="730"/>
                    <a:pt x="1672" y="365"/>
                  </a:cubicBezTo>
                  <a:cubicBezTo>
                    <a:pt x="1338" y="1"/>
                    <a:pt x="761" y="1"/>
                    <a:pt x="396" y="365"/>
                  </a:cubicBezTo>
                  <a:cubicBezTo>
                    <a:pt x="396" y="365"/>
                    <a:pt x="396" y="365"/>
                    <a:pt x="396" y="396"/>
                  </a:cubicBezTo>
                  <a:cubicBezTo>
                    <a:pt x="365" y="396"/>
                    <a:pt x="365" y="396"/>
                    <a:pt x="365" y="396"/>
                  </a:cubicBezTo>
                  <a:cubicBezTo>
                    <a:pt x="1" y="760"/>
                    <a:pt x="1" y="1308"/>
                    <a:pt x="36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3982100" y="3760975"/>
              <a:ext cx="6875" cy="6875"/>
            </a:xfrm>
            <a:custGeom>
              <a:avLst/>
              <a:gdLst/>
              <a:ahLst/>
              <a:cxnLst/>
              <a:rect l="l" t="t" r="r" b="b"/>
              <a:pathLst>
                <a:path w="275" h="275" extrusionOk="0">
                  <a:moveTo>
                    <a:pt x="31" y="244"/>
                  </a:moveTo>
                  <a:cubicBezTo>
                    <a:pt x="92" y="274"/>
                    <a:pt x="153" y="274"/>
                    <a:pt x="183" y="244"/>
                  </a:cubicBezTo>
                  <a:cubicBezTo>
                    <a:pt x="183" y="214"/>
                    <a:pt x="183" y="214"/>
                    <a:pt x="213" y="214"/>
                  </a:cubicBezTo>
                  <a:cubicBezTo>
                    <a:pt x="213" y="214"/>
                    <a:pt x="213" y="214"/>
                    <a:pt x="244" y="183"/>
                  </a:cubicBezTo>
                  <a:cubicBezTo>
                    <a:pt x="244" y="183"/>
                    <a:pt x="244" y="183"/>
                    <a:pt x="244" y="153"/>
                  </a:cubicBezTo>
                  <a:cubicBezTo>
                    <a:pt x="274" y="122"/>
                    <a:pt x="274" y="62"/>
                    <a:pt x="244" y="31"/>
                  </a:cubicBezTo>
                  <a:cubicBezTo>
                    <a:pt x="213" y="1"/>
                    <a:pt x="153" y="1"/>
                    <a:pt x="122" y="31"/>
                  </a:cubicBezTo>
                  <a:cubicBezTo>
                    <a:pt x="92" y="31"/>
                    <a:pt x="92" y="31"/>
                    <a:pt x="92" y="31"/>
                  </a:cubicBezTo>
                  <a:cubicBezTo>
                    <a:pt x="61" y="62"/>
                    <a:pt x="61" y="62"/>
                    <a:pt x="61" y="62"/>
                  </a:cubicBezTo>
                  <a:cubicBezTo>
                    <a:pt x="61" y="62"/>
                    <a:pt x="61" y="62"/>
                    <a:pt x="31" y="92"/>
                  </a:cubicBezTo>
                  <a:cubicBezTo>
                    <a:pt x="1" y="122"/>
                    <a:pt x="1"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4057325" y="3837725"/>
              <a:ext cx="9900" cy="9150"/>
            </a:xfrm>
            <a:custGeom>
              <a:avLst/>
              <a:gdLst/>
              <a:ahLst/>
              <a:cxnLst/>
              <a:rect l="l" t="t" r="r" b="b"/>
              <a:pathLst>
                <a:path w="396" h="366" extrusionOk="0">
                  <a:moveTo>
                    <a:pt x="62" y="305"/>
                  </a:moveTo>
                  <a:cubicBezTo>
                    <a:pt x="122" y="366"/>
                    <a:pt x="244" y="366"/>
                    <a:pt x="274" y="305"/>
                  </a:cubicBezTo>
                  <a:cubicBezTo>
                    <a:pt x="305" y="305"/>
                    <a:pt x="305" y="305"/>
                    <a:pt x="305" y="274"/>
                  </a:cubicBezTo>
                  <a:cubicBezTo>
                    <a:pt x="305" y="274"/>
                    <a:pt x="335" y="274"/>
                    <a:pt x="335" y="274"/>
                  </a:cubicBezTo>
                  <a:cubicBezTo>
                    <a:pt x="335" y="274"/>
                    <a:pt x="335" y="244"/>
                    <a:pt x="335" y="244"/>
                  </a:cubicBezTo>
                  <a:cubicBezTo>
                    <a:pt x="366" y="183"/>
                    <a:pt x="396" y="92"/>
                    <a:pt x="335" y="62"/>
                  </a:cubicBezTo>
                  <a:cubicBezTo>
                    <a:pt x="274" y="1"/>
                    <a:pt x="214" y="1"/>
                    <a:pt x="153" y="31"/>
                  </a:cubicBezTo>
                  <a:cubicBezTo>
                    <a:pt x="153" y="62"/>
                    <a:pt x="122" y="31"/>
                    <a:pt x="122" y="62"/>
                  </a:cubicBezTo>
                  <a:cubicBezTo>
                    <a:pt x="122" y="62"/>
                    <a:pt x="122" y="62"/>
                    <a:pt x="92" y="92"/>
                  </a:cubicBezTo>
                  <a:cubicBezTo>
                    <a:pt x="92" y="92"/>
                    <a:pt x="92" y="92"/>
                    <a:pt x="62" y="92"/>
                  </a:cubicBezTo>
                  <a:cubicBezTo>
                    <a:pt x="31" y="153"/>
                    <a:pt x="1" y="244"/>
                    <a:pt x="62"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4133325" y="3914475"/>
              <a:ext cx="11425" cy="11425"/>
            </a:xfrm>
            <a:custGeom>
              <a:avLst/>
              <a:gdLst/>
              <a:ahLst/>
              <a:cxnLst/>
              <a:rect l="l" t="t" r="r" b="b"/>
              <a:pathLst>
                <a:path w="457" h="457" extrusionOk="0">
                  <a:moveTo>
                    <a:pt x="61" y="396"/>
                  </a:moveTo>
                  <a:cubicBezTo>
                    <a:pt x="152" y="457"/>
                    <a:pt x="274" y="457"/>
                    <a:pt x="365" y="396"/>
                  </a:cubicBezTo>
                  <a:cubicBezTo>
                    <a:pt x="365" y="365"/>
                    <a:pt x="365" y="365"/>
                    <a:pt x="365" y="365"/>
                  </a:cubicBezTo>
                  <a:cubicBezTo>
                    <a:pt x="365" y="365"/>
                    <a:pt x="396" y="365"/>
                    <a:pt x="396" y="335"/>
                  </a:cubicBezTo>
                  <a:cubicBezTo>
                    <a:pt x="396" y="335"/>
                    <a:pt x="396" y="335"/>
                    <a:pt x="396" y="305"/>
                  </a:cubicBezTo>
                  <a:cubicBezTo>
                    <a:pt x="456" y="244"/>
                    <a:pt x="456" y="122"/>
                    <a:pt x="396" y="62"/>
                  </a:cubicBezTo>
                  <a:cubicBezTo>
                    <a:pt x="335" y="1"/>
                    <a:pt x="244" y="1"/>
                    <a:pt x="152" y="62"/>
                  </a:cubicBezTo>
                  <a:cubicBezTo>
                    <a:pt x="152" y="62"/>
                    <a:pt x="122" y="62"/>
                    <a:pt x="122" y="62"/>
                  </a:cubicBezTo>
                  <a:cubicBezTo>
                    <a:pt x="122" y="92"/>
                    <a:pt x="122" y="92"/>
                    <a:pt x="122" y="92"/>
                  </a:cubicBezTo>
                  <a:cubicBezTo>
                    <a:pt x="92" y="92"/>
                    <a:pt x="92" y="92"/>
                    <a:pt x="92" y="122"/>
                  </a:cubicBezTo>
                  <a:cubicBezTo>
                    <a:pt x="0" y="183"/>
                    <a:pt x="0" y="30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
            <p:cNvSpPr/>
            <p:nvPr/>
          </p:nvSpPr>
          <p:spPr>
            <a:xfrm>
              <a:off x="4209300" y="3991225"/>
              <a:ext cx="13725" cy="13700"/>
            </a:xfrm>
            <a:custGeom>
              <a:avLst/>
              <a:gdLst/>
              <a:ahLst/>
              <a:cxnLst/>
              <a:rect l="l" t="t" r="r" b="b"/>
              <a:pathLst>
                <a:path w="549" h="548" extrusionOk="0">
                  <a:moveTo>
                    <a:pt x="92" y="457"/>
                  </a:moveTo>
                  <a:cubicBezTo>
                    <a:pt x="183" y="548"/>
                    <a:pt x="335" y="548"/>
                    <a:pt x="426" y="457"/>
                  </a:cubicBezTo>
                  <a:cubicBezTo>
                    <a:pt x="426" y="457"/>
                    <a:pt x="426" y="457"/>
                    <a:pt x="426" y="426"/>
                  </a:cubicBezTo>
                  <a:cubicBezTo>
                    <a:pt x="457" y="426"/>
                    <a:pt x="457" y="426"/>
                    <a:pt x="457" y="426"/>
                  </a:cubicBezTo>
                  <a:cubicBezTo>
                    <a:pt x="457" y="426"/>
                    <a:pt x="487" y="396"/>
                    <a:pt x="487" y="396"/>
                  </a:cubicBezTo>
                  <a:cubicBezTo>
                    <a:pt x="548" y="305"/>
                    <a:pt x="548" y="183"/>
                    <a:pt x="457" y="92"/>
                  </a:cubicBezTo>
                  <a:cubicBezTo>
                    <a:pt x="396" y="1"/>
                    <a:pt x="244" y="1"/>
                    <a:pt x="153" y="61"/>
                  </a:cubicBezTo>
                  <a:cubicBezTo>
                    <a:pt x="153" y="61"/>
                    <a:pt x="153" y="92"/>
                    <a:pt x="123" y="92"/>
                  </a:cubicBezTo>
                  <a:cubicBezTo>
                    <a:pt x="123" y="92"/>
                    <a:pt x="123" y="92"/>
                    <a:pt x="123" y="122"/>
                  </a:cubicBezTo>
                  <a:cubicBezTo>
                    <a:pt x="92" y="122"/>
                    <a:pt x="92" y="122"/>
                    <a:pt x="92" y="122"/>
                  </a:cubicBezTo>
                  <a:cubicBezTo>
                    <a:pt x="1" y="213"/>
                    <a:pt x="1" y="365"/>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
            <p:cNvSpPr/>
            <p:nvPr/>
          </p:nvSpPr>
          <p:spPr>
            <a:xfrm>
              <a:off x="4284550" y="4067975"/>
              <a:ext cx="16725" cy="15975"/>
            </a:xfrm>
            <a:custGeom>
              <a:avLst/>
              <a:gdLst/>
              <a:ahLst/>
              <a:cxnLst/>
              <a:rect l="l" t="t" r="r" b="b"/>
              <a:pathLst>
                <a:path w="669" h="639" extrusionOk="0">
                  <a:moveTo>
                    <a:pt x="122" y="548"/>
                  </a:moveTo>
                  <a:cubicBezTo>
                    <a:pt x="243" y="639"/>
                    <a:pt x="395" y="639"/>
                    <a:pt x="517" y="548"/>
                  </a:cubicBezTo>
                  <a:cubicBezTo>
                    <a:pt x="517" y="548"/>
                    <a:pt x="517" y="517"/>
                    <a:pt x="547" y="517"/>
                  </a:cubicBezTo>
                  <a:cubicBezTo>
                    <a:pt x="547" y="517"/>
                    <a:pt x="547" y="517"/>
                    <a:pt x="547" y="487"/>
                  </a:cubicBezTo>
                  <a:cubicBezTo>
                    <a:pt x="578" y="487"/>
                    <a:pt x="578" y="487"/>
                    <a:pt x="578" y="487"/>
                  </a:cubicBezTo>
                  <a:cubicBezTo>
                    <a:pt x="669" y="365"/>
                    <a:pt x="669" y="213"/>
                    <a:pt x="547" y="92"/>
                  </a:cubicBezTo>
                  <a:cubicBezTo>
                    <a:pt x="456" y="1"/>
                    <a:pt x="304" y="1"/>
                    <a:pt x="182" y="92"/>
                  </a:cubicBezTo>
                  <a:cubicBezTo>
                    <a:pt x="182" y="92"/>
                    <a:pt x="182" y="92"/>
                    <a:pt x="152" y="92"/>
                  </a:cubicBezTo>
                  <a:cubicBezTo>
                    <a:pt x="152" y="122"/>
                    <a:pt x="152" y="122"/>
                    <a:pt x="152" y="122"/>
                  </a:cubicBezTo>
                  <a:cubicBezTo>
                    <a:pt x="152" y="122"/>
                    <a:pt x="122" y="122"/>
                    <a:pt x="122" y="153"/>
                  </a:cubicBezTo>
                  <a:cubicBezTo>
                    <a:pt x="0" y="244"/>
                    <a:pt x="0"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4360525" y="4144725"/>
              <a:ext cx="19025" cy="18275"/>
            </a:xfrm>
            <a:custGeom>
              <a:avLst/>
              <a:gdLst/>
              <a:ahLst/>
              <a:cxnLst/>
              <a:rect l="l" t="t" r="r" b="b"/>
              <a:pathLst>
                <a:path w="761" h="731" extrusionOk="0">
                  <a:moveTo>
                    <a:pt x="122" y="609"/>
                  </a:moveTo>
                  <a:cubicBezTo>
                    <a:pt x="244" y="730"/>
                    <a:pt x="457" y="730"/>
                    <a:pt x="578" y="609"/>
                  </a:cubicBezTo>
                  <a:cubicBezTo>
                    <a:pt x="578" y="609"/>
                    <a:pt x="609" y="609"/>
                    <a:pt x="609" y="609"/>
                  </a:cubicBezTo>
                  <a:cubicBezTo>
                    <a:pt x="609" y="578"/>
                    <a:pt x="609" y="578"/>
                    <a:pt x="639" y="578"/>
                  </a:cubicBezTo>
                  <a:cubicBezTo>
                    <a:pt x="639" y="578"/>
                    <a:pt x="639" y="548"/>
                    <a:pt x="639" y="548"/>
                  </a:cubicBezTo>
                  <a:cubicBezTo>
                    <a:pt x="761" y="426"/>
                    <a:pt x="730" y="244"/>
                    <a:pt x="639" y="122"/>
                  </a:cubicBezTo>
                  <a:cubicBezTo>
                    <a:pt x="517" y="1"/>
                    <a:pt x="335" y="1"/>
                    <a:pt x="213" y="92"/>
                  </a:cubicBezTo>
                  <a:cubicBezTo>
                    <a:pt x="183" y="92"/>
                    <a:pt x="183" y="122"/>
                    <a:pt x="183" y="122"/>
                  </a:cubicBezTo>
                  <a:cubicBezTo>
                    <a:pt x="153" y="122"/>
                    <a:pt x="153" y="122"/>
                    <a:pt x="153" y="153"/>
                  </a:cubicBezTo>
                  <a:cubicBezTo>
                    <a:pt x="153" y="153"/>
                    <a:pt x="122" y="153"/>
                    <a:pt x="122" y="153"/>
                  </a:cubicBezTo>
                  <a:cubicBezTo>
                    <a:pt x="1" y="274"/>
                    <a:pt x="1"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4436525" y="4221475"/>
              <a:ext cx="20525" cy="21300"/>
            </a:xfrm>
            <a:custGeom>
              <a:avLst/>
              <a:gdLst/>
              <a:ahLst/>
              <a:cxnLst/>
              <a:rect l="l" t="t" r="r" b="b"/>
              <a:pathLst>
                <a:path w="821" h="852" extrusionOk="0">
                  <a:moveTo>
                    <a:pt x="122" y="700"/>
                  </a:moveTo>
                  <a:cubicBezTo>
                    <a:pt x="274" y="821"/>
                    <a:pt x="517" y="852"/>
                    <a:pt x="639" y="700"/>
                  </a:cubicBezTo>
                  <a:cubicBezTo>
                    <a:pt x="669" y="700"/>
                    <a:pt x="669" y="669"/>
                    <a:pt x="669" y="669"/>
                  </a:cubicBezTo>
                  <a:cubicBezTo>
                    <a:pt x="669" y="669"/>
                    <a:pt x="669" y="669"/>
                    <a:pt x="699" y="639"/>
                  </a:cubicBezTo>
                  <a:cubicBezTo>
                    <a:pt x="699" y="639"/>
                    <a:pt x="699" y="639"/>
                    <a:pt x="699" y="639"/>
                  </a:cubicBezTo>
                  <a:cubicBezTo>
                    <a:pt x="821" y="487"/>
                    <a:pt x="821" y="274"/>
                    <a:pt x="699" y="122"/>
                  </a:cubicBezTo>
                  <a:cubicBezTo>
                    <a:pt x="578" y="1"/>
                    <a:pt x="335" y="1"/>
                    <a:pt x="213" y="122"/>
                  </a:cubicBezTo>
                  <a:cubicBezTo>
                    <a:pt x="183" y="122"/>
                    <a:pt x="183" y="122"/>
                    <a:pt x="183" y="122"/>
                  </a:cubicBezTo>
                  <a:cubicBezTo>
                    <a:pt x="183" y="153"/>
                    <a:pt x="152" y="153"/>
                    <a:pt x="152" y="153"/>
                  </a:cubicBezTo>
                  <a:cubicBezTo>
                    <a:pt x="152" y="153"/>
                    <a:pt x="152" y="153"/>
                    <a:pt x="122" y="183"/>
                  </a:cubicBezTo>
                  <a:cubicBezTo>
                    <a:pt x="0" y="305"/>
                    <a:pt x="0" y="54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4511750" y="4298225"/>
              <a:ext cx="23575" cy="23575"/>
            </a:xfrm>
            <a:custGeom>
              <a:avLst/>
              <a:gdLst/>
              <a:ahLst/>
              <a:cxnLst/>
              <a:rect l="l" t="t" r="r" b="b"/>
              <a:pathLst>
                <a:path w="943" h="943" extrusionOk="0">
                  <a:moveTo>
                    <a:pt x="183" y="760"/>
                  </a:moveTo>
                  <a:cubicBezTo>
                    <a:pt x="335" y="943"/>
                    <a:pt x="578" y="943"/>
                    <a:pt x="760" y="760"/>
                  </a:cubicBezTo>
                  <a:cubicBezTo>
                    <a:pt x="760" y="760"/>
                    <a:pt x="760" y="760"/>
                    <a:pt x="760" y="760"/>
                  </a:cubicBezTo>
                  <a:cubicBezTo>
                    <a:pt x="760" y="730"/>
                    <a:pt x="791" y="730"/>
                    <a:pt x="791" y="730"/>
                  </a:cubicBezTo>
                  <a:cubicBezTo>
                    <a:pt x="791" y="730"/>
                    <a:pt x="791" y="700"/>
                    <a:pt x="821" y="700"/>
                  </a:cubicBezTo>
                  <a:cubicBezTo>
                    <a:pt x="943" y="548"/>
                    <a:pt x="943" y="304"/>
                    <a:pt x="791" y="152"/>
                  </a:cubicBezTo>
                  <a:cubicBezTo>
                    <a:pt x="639" y="1"/>
                    <a:pt x="396" y="1"/>
                    <a:pt x="244" y="122"/>
                  </a:cubicBezTo>
                  <a:cubicBezTo>
                    <a:pt x="244" y="122"/>
                    <a:pt x="213" y="152"/>
                    <a:pt x="213" y="152"/>
                  </a:cubicBezTo>
                  <a:cubicBezTo>
                    <a:pt x="213" y="152"/>
                    <a:pt x="213" y="152"/>
                    <a:pt x="183" y="183"/>
                  </a:cubicBezTo>
                  <a:cubicBezTo>
                    <a:pt x="183" y="183"/>
                    <a:pt x="183" y="183"/>
                    <a:pt x="183" y="183"/>
                  </a:cubicBezTo>
                  <a:cubicBezTo>
                    <a:pt x="0" y="335"/>
                    <a:pt x="0" y="608"/>
                    <a:pt x="18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4587750" y="4374975"/>
              <a:ext cx="25850" cy="25850"/>
            </a:xfrm>
            <a:custGeom>
              <a:avLst/>
              <a:gdLst/>
              <a:ahLst/>
              <a:cxnLst/>
              <a:rect l="l" t="t" r="r" b="b"/>
              <a:pathLst>
                <a:path w="1034" h="1034" extrusionOk="0">
                  <a:moveTo>
                    <a:pt x="182" y="852"/>
                  </a:moveTo>
                  <a:cubicBezTo>
                    <a:pt x="334" y="1034"/>
                    <a:pt x="638" y="1034"/>
                    <a:pt x="821" y="852"/>
                  </a:cubicBezTo>
                  <a:cubicBezTo>
                    <a:pt x="821" y="852"/>
                    <a:pt x="821" y="821"/>
                    <a:pt x="821" y="821"/>
                  </a:cubicBezTo>
                  <a:cubicBezTo>
                    <a:pt x="851" y="821"/>
                    <a:pt x="851" y="821"/>
                    <a:pt x="851" y="821"/>
                  </a:cubicBezTo>
                  <a:cubicBezTo>
                    <a:pt x="851" y="791"/>
                    <a:pt x="851" y="791"/>
                    <a:pt x="881" y="791"/>
                  </a:cubicBezTo>
                  <a:cubicBezTo>
                    <a:pt x="1033" y="608"/>
                    <a:pt x="1033" y="335"/>
                    <a:pt x="851" y="183"/>
                  </a:cubicBezTo>
                  <a:cubicBezTo>
                    <a:pt x="699" y="0"/>
                    <a:pt x="426" y="0"/>
                    <a:pt x="243" y="152"/>
                  </a:cubicBezTo>
                  <a:cubicBezTo>
                    <a:pt x="243" y="152"/>
                    <a:pt x="213" y="152"/>
                    <a:pt x="213" y="152"/>
                  </a:cubicBezTo>
                  <a:cubicBezTo>
                    <a:pt x="213" y="183"/>
                    <a:pt x="213" y="183"/>
                    <a:pt x="213" y="183"/>
                  </a:cubicBezTo>
                  <a:cubicBezTo>
                    <a:pt x="182" y="183"/>
                    <a:pt x="182" y="183"/>
                    <a:pt x="182" y="213"/>
                  </a:cubicBezTo>
                  <a:cubicBezTo>
                    <a:pt x="0" y="365"/>
                    <a:pt x="0" y="669"/>
                    <a:pt x="182"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4663725" y="4451725"/>
              <a:ext cx="27375" cy="28150"/>
            </a:xfrm>
            <a:custGeom>
              <a:avLst/>
              <a:gdLst/>
              <a:ahLst/>
              <a:cxnLst/>
              <a:rect l="l" t="t" r="r" b="b"/>
              <a:pathLst>
                <a:path w="1095" h="1126" extrusionOk="0">
                  <a:moveTo>
                    <a:pt x="183" y="912"/>
                  </a:moveTo>
                  <a:cubicBezTo>
                    <a:pt x="365" y="1125"/>
                    <a:pt x="669" y="1125"/>
                    <a:pt x="882" y="912"/>
                  </a:cubicBezTo>
                  <a:cubicBezTo>
                    <a:pt x="882" y="912"/>
                    <a:pt x="882" y="912"/>
                    <a:pt x="882" y="912"/>
                  </a:cubicBezTo>
                  <a:cubicBezTo>
                    <a:pt x="912" y="882"/>
                    <a:pt x="912" y="882"/>
                    <a:pt x="912" y="882"/>
                  </a:cubicBezTo>
                  <a:cubicBezTo>
                    <a:pt x="912" y="882"/>
                    <a:pt x="943" y="851"/>
                    <a:pt x="943" y="851"/>
                  </a:cubicBezTo>
                  <a:cubicBezTo>
                    <a:pt x="1095" y="669"/>
                    <a:pt x="1095" y="365"/>
                    <a:pt x="912" y="183"/>
                  </a:cubicBezTo>
                  <a:cubicBezTo>
                    <a:pt x="730" y="0"/>
                    <a:pt x="457" y="0"/>
                    <a:pt x="244" y="152"/>
                  </a:cubicBezTo>
                  <a:cubicBezTo>
                    <a:pt x="244" y="183"/>
                    <a:pt x="244" y="183"/>
                    <a:pt x="213" y="183"/>
                  </a:cubicBezTo>
                  <a:cubicBezTo>
                    <a:pt x="213" y="183"/>
                    <a:pt x="213" y="183"/>
                    <a:pt x="213" y="213"/>
                  </a:cubicBezTo>
                  <a:cubicBezTo>
                    <a:pt x="213" y="213"/>
                    <a:pt x="183" y="213"/>
                    <a:pt x="183" y="213"/>
                  </a:cubicBezTo>
                  <a:cubicBezTo>
                    <a:pt x="1" y="426"/>
                    <a:pt x="1"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4738950" y="4528475"/>
              <a:ext cx="30425" cy="30425"/>
            </a:xfrm>
            <a:custGeom>
              <a:avLst/>
              <a:gdLst/>
              <a:ahLst/>
              <a:cxnLst/>
              <a:rect l="l" t="t" r="r" b="b"/>
              <a:pathLst>
                <a:path w="1217" h="1217" extrusionOk="0">
                  <a:moveTo>
                    <a:pt x="214" y="1003"/>
                  </a:moveTo>
                  <a:cubicBezTo>
                    <a:pt x="426" y="1216"/>
                    <a:pt x="761" y="1216"/>
                    <a:pt x="973" y="1003"/>
                  </a:cubicBezTo>
                  <a:cubicBezTo>
                    <a:pt x="973" y="1003"/>
                    <a:pt x="973" y="973"/>
                    <a:pt x="1004" y="973"/>
                  </a:cubicBezTo>
                  <a:cubicBezTo>
                    <a:pt x="1004" y="973"/>
                    <a:pt x="1004" y="973"/>
                    <a:pt x="1004" y="973"/>
                  </a:cubicBezTo>
                  <a:cubicBezTo>
                    <a:pt x="1034" y="943"/>
                    <a:pt x="1034" y="943"/>
                    <a:pt x="1034" y="943"/>
                  </a:cubicBezTo>
                  <a:cubicBezTo>
                    <a:pt x="1217" y="730"/>
                    <a:pt x="1217" y="396"/>
                    <a:pt x="1034" y="213"/>
                  </a:cubicBezTo>
                  <a:cubicBezTo>
                    <a:pt x="821" y="0"/>
                    <a:pt x="487" y="0"/>
                    <a:pt x="274" y="183"/>
                  </a:cubicBezTo>
                  <a:cubicBezTo>
                    <a:pt x="274" y="183"/>
                    <a:pt x="274" y="183"/>
                    <a:pt x="274" y="183"/>
                  </a:cubicBezTo>
                  <a:cubicBezTo>
                    <a:pt x="244" y="213"/>
                    <a:pt x="244" y="213"/>
                    <a:pt x="244" y="213"/>
                  </a:cubicBezTo>
                  <a:cubicBezTo>
                    <a:pt x="244" y="213"/>
                    <a:pt x="214" y="213"/>
                    <a:pt x="214" y="244"/>
                  </a:cubicBezTo>
                  <a:cubicBezTo>
                    <a:pt x="1" y="456"/>
                    <a:pt x="1" y="791"/>
                    <a:pt x="214"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4814950" y="4605225"/>
              <a:ext cx="32700" cy="32700"/>
            </a:xfrm>
            <a:custGeom>
              <a:avLst/>
              <a:gdLst/>
              <a:ahLst/>
              <a:cxnLst/>
              <a:rect l="l" t="t" r="r" b="b"/>
              <a:pathLst>
                <a:path w="1308" h="1308" extrusionOk="0">
                  <a:moveTo>
                    <a:pt x="213" y="1064"/>
                  </a:moveTo>
                  <a:cubicBezTo>
                    <a:pt x="456" y="1307"/>
                    <a:pt x="821" y="1307"/>
                    <a:pt x="1034" y="1064"/>
                  </a:cubicBezTo>
                  <a:cubicBezTo>
                    <a:pt x="1034" y="1064"/>
                    <a:pt x="1064" y="1064"/>
                    <a:pt x="1064" y="1064"/>
                  </a:cubicBezTo>
                  <a:cubicBezTo>
                    <a:pt x="1064" y="1034"/>
                    <a:pt x="1064" y="1034"/>
                    <a:pt x="1095" y="1034"/>
                  </a:cubicBezTo>
                  <a:cubicBezTo>
                    <a:pt x="1095" y="1034"/>
                    <a:pt x="1095" y="1003"/>
                    <a:pt x="1095" y="1003"/>
                  </a:cubicBezTo>
                  <a:cubicBezTo>
                    <a:pt x="1307" y="791"/>
                    <a:pt x="1307" y="426"/>
                    <a:pt x="1095" y="213"/>
                  </a:cubicBezTo>
                  <a:cubicBezTo>
                    <a:pt x="882" y="0"/>
                    <a:pt x="517" y="0"/>
                    <a:pt x="304" y="183"/>
                  </a:cubicBezTo>
                  <a:cubicBezTo>
                    <a:pt x="304" y="213"/>
                    <a:pt x="274" y="213"/>
                    <a:pt x="274" y="213"/>
                  </a:cubicBezTo>
                  <a:cubicBezTo>
                    <a:pt x="274" y="213"/>
                    <a:pt x="274" y="243"/>
                    <a:pt x="243" y="243"/>
                  </a:cubicBezTo>
                  <a:cubicBezTo>
                    <a:pt x="243" y="243"/>
                    <a:pt x="243" y="243"/>
                    <a:pt x="243" y="243"/>
                  </a:cubicBezTo>
                  <a:cubicBezTo>
                    <a:pt x="0" y="487"/>
                    <a:pt x="0" y="85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4890175" y="4681975"/>
              <a:ext cx="35750" cy="34975"/>
            </a:xfrm>
            <a:custGeom>
              <a:avLst/>
              <a:gdLst/>
              <a:ahLst/>
              <a:cxnLst/>
              <a:rect l="l" t="t" r="r" b="b"/>
              <a:pathLst>
                <a:path w="1430" h="1399" extrusionOk="0">
                  <a:moveTo>
                    <a:pt x="244" y="1155"/>
                  </a:moveTo>
                  <a:cubicBezTo>
                    <a:pt x="487" y="1398"/>
                    <a:pt x="882" y="1398"/>
                    <a:pt x="1125" y="1155"/>
                  </a:cubicBezTo>
                  <a:cubicBezTo>
                    <a:pt x="1156" y="1155"/>
                    <a:pt x="1156" y="1125"/>
                    <a:pt x="1156" y="1125"/>
                  </a:cubicBezTo>
                  <a:cubicBezTo>
                    <a:pt x="1156" y="1125"/>
                    <a:pt x="1186" y="1125"/>
                    <a:pt x="1186" y="1125"/>
                  </a:cubicBezTo>
                  <a:cubicBezTo>
                    <a:pt x="1186" y="1095"/>
                    <a:pt x="1186" y="1095"/>
                    <a:pt x="1186" y="1095"/>
                  </a:cubicBezTo>
                  <a:cubicBezTo>
                    <a:pt x="1429" y="851"/>
                    <a:pt x="1429" y="456"/>
                    <a:pt x="1186" y="243"/>
                  </a:cubicBezTo>
                  <a:cubicBezTo>
                    <a:pt x="943" y="0"/>
                    <a:pt x="578" y="0"/>
                    <a:pt x="335" y="213"/>
                  </a:cubicBezTo>
                  <a:cubicBezTo>
                    <a:pt x="335" y="213"/>
                    <a:pt x="304" y="213"/>
                    <a:pt x="304" y="213"/>
                  </a:cubicBezTo>
                  <a:cubicBezTo>
                    <a:pt x="304" y="243"/>
                    <a:pt x="304" y="243"/>
                    <a:pt x="274" y="243"/>
                  </a:cubicBezTo>
                  <a:cubicBezTo>
                    <a:pt x="274" y="243"/>
                    <a:pt x="274" y="274"/>
                    <a:pt x="274" y="274"/>
                  </a:cubicBezTo>
                  <a:cubicBezTo>
                    <a:pt x="31" y="517"/>
                    <a:pt x="0" y="912"/>
                    <a:pt x="244"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4966175" y="4758725"/>
              <a:ext cx="37250" cy="37250"/>
            </a:xfrm>
            <a:custGeom>
              <a:avLst/>
              <a:gdLst/>
              <a:ahLst/>
              <a:cxnLst/>
              <a:rect l="l" t="t" r="r" b="b"/>
              <a:pathLst>
                <a:path w="1490" h="1490" extrusionOk="0">
                  <a:moveTo>
                    <a:pt x="274" y="1216"/>
                  </a:moveTo>
                  <a:cubicBezTo>
                    <a:pt x="517" y="1490"/>
                    <a:pt x="942" y="1490"/>
                    <a:pt x="1216" y="1216"/>
                  </a:cubicBezTo>
                  <a:cubicBezTo>
                    <a:pt x="1216" y="1216"/>
                    <a:pt x="1216" y="1216"/>
                    <a:pt x="1216" y="1216"/>
                  </a:cubicBezTo>
                  <a:cubicBezTo>
                    <a:pt x="1216" y="1186"/>
                    <a:pt x="1246" y="1186"/>
                    <a:pt x="1246" y="1186"/>
                  </a:cubicBezTo>
                  <a:cubicBezTo>
                    <a:pt x="1246" y="1186"/>
                    <a:pt x="1246" y="1186"/>
                    <a:pt x="1277" y="1155"/>
                  </a:cubicBezTo>
                  <a:cubicBezTo>
                    <a:pt x="1489" y="912"/>
                    <a:pt x="1489" y="487"/>
                    <a:pt x="1246" y="243"/>
                  </a:cubicBezTo>
                  <a:cubicBezTo>
                    <a:pt x="1003" y="0"/>
                    <a:pt x="608" y="0"/>
                    <a:pt x="334" y="213"/>
                  </a:cubicBezTo>
                  <a:cubicBezTo>
                    <a:pt x="334" y="243"/>
                    <a:pt x="334" y="243"/>
                    <a:pt x="304" y="243"/>
                  </a:cubicBezTo>
                  <a:cubicBezTo>
                    <a:pt x="304" y="243"/>
                    <a:pt x="304" y="274"/>
                    <a:pt x="304" y="274"/>
                  </a:cubicBezTo>
                  <a:cubicBezTo>
                    <a:pt x="304" y="274"/>
                    <a:pt x="274" y="274"/>
                    <a:pt x="274" y="274"/>
                  </a:cubicBezTo>
                  <a:cubicBezTo>
                    <a:pt x="0" y="547"/>
                    <a:pt x="0" y="973"/>
                    <a:pt x="27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5042150" y="4835475"/>
              <a:ext cx="39550" cy="39525"/>
            </a:xfrm>
            <a:custGeom>
              <a:avLst/>
              <a:gdLst/>
              <a:ahLst/>
              <a:cxnLst/>
              <a:rect l="l" t="t" r="r" b="b"/>
              <a:pathLst>
                <a:path w="1582" h="1581" extrusionOk="0">
                  <a:moveTo>
                    <a:pt x="274" y="1307"/>
                  </a:moveTo>
                  <a:cubicBezTo>
                    <a:pt x="548" y="1581"/>
                    <a:pt x="1004" y="1581"/>
                    <a:pt x="1277" y="1307"/>
                  </a:cubicBezTo>
                  <a:cubicBezTo>
                    <a:pt x="1277" y="1307"/>
                    <a:pt x="1277" y="1277"/>
                    <a:pt x="1277" y="1277"/>
                  </a:cubicBezTo>
                  <a:cubicBezTo>
                    <a:pt x="1308" y="1277"/>
                    <a:pt x="1308" y="1277"/>
                    <a:pt x="1308" y="1277"/>
                  </a:cubicBezTo>
                  <a:cubicBezTo>
                    <a:pt x="1308" y="1246"/>
                    <a:pt x="1338" y="1246"/>
                    <a:pt x="1338" y="1246"/>
                  </a:cubicBezTo>
                  <a:cubicBezTo>
                    <a:pt x="1581" y="973"/>
                    <a:pt x="1581" y="547"/>
                    <a:pt x="1308" y="274"/>
                  </a:cubicBezTo>
                  <a:cubicBezTo>
                    <a:pt x="1064" y="0"/>
                    <a:pt x="639" y="0"/>
                    <a:pt x="335" y="243"/>
                  </a:cubicBezTo>
                  <a:cubicBezTo>
                    <a:pt x="335" y="243"/>
                    <a:pt x="335" y="243"/>
                    <a:pt x="335" y="274"/>
                  </a:cubicBezTo>
                  <a:cubicBezTo>
                    <a:pt x="305" y="274"/>
                    <a:pt x="305" y="274"/>
                    <a:pt x="305" y="274"/>
                  </a:cubicBezTo>
                  <a:cubicBezTo>
                    <a:pt x="305" y="304"/>
                    <a:pt x="274" y="304"/>
                    <a:pt x="274" y="304"/>
                  </a:cubicBezTo>
                  <a:cubicBezTo>
                    <a:pt x="1" y="578"/>
                    <a:pt x="1" y="1034"/>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5117375" y="4912225"/>
              <a:ext cx="42575" cy="41800"/>
            </a:xfrm>
            <a:custGeom>
              <a:avLst/>
              <a:gdLst/>
              <a:ahLst/>
              <a:cxnLst/>
              <a:rect l="l" t="t" r="r" b="b"/>
              <a:pathLst>
                <a:path w="1703" h="1672" extrusionOk="0">
                  <a:moveTo>
                    <a:pt x="305" y="1368"/>
                  </a:moveTo>
                  <a:cubicBezTo>
                    <a:pt x="609" y="1672"/>
                    <a:pt x="1065" y="1672"/>
                    <a:pt x="1369" y="1398"/>
                  </a:cubicBezTo>
                  <a:cubicBezTo>
                    <a:pt x="1369" y="1368"/>
                    <a:pt x="1369" y="1368"/>
                    <a:pt x="1399" y="1368"/>
                  </a:cubicBezTo>
                  <a:cubicBezTo>
                    <a:pt x="1399" y="1338"/>
                    <a:pt x="1399" y="1338"/>
                    <a:pt x="1399" y="1338"/>
                  </a:cubicBezTo>
                  <a:cubicBezTo>
                    <a:pt x="1429" y="1338"/>
                    <a:pt x="1429" y="1338"/>
                    <a:pt x="1429" y="1307"/>
                  </a:cubicBezTo>
                  <a:cubicBezTo>
                    <a:pt x="1703" y="1034"/>
                    <a:pt x="1703" y="578"/>
                    <a:pt x="1429" y="274"/>
                  </a:cubicBezTo>
                  <a:cubicBezTo>
                    <a:pt x="1125" y="0"/>
                    <a:pt x="670" y="0"/>
                    <a:pt x="396" y="274"/>
                  </a:cubicBezTo>
                  <a:cubicBezTo>
                    <a:pt x="366" y="274"/>
                    <a:pt x="366" y="274"/>
                    <a:pt x="366" y="274"/>
                  </a:cubicBezTo>
                  <a:cubicBezTo>
                    <a:pt x="335" y="274"/>
                    <a:pt x="335" y="304"/>
                    <a:pt x="335" y="304"/>
                  </a:cubicBezTo>
                  <a:cubicBezTo>
                    <a:pt x="335" y="304"/>
                    <a:pt x="335" y="304"/>
                    <a:pt x="305" y="304"/>
                  </a:cubicBezTo>
                  <a:cubicBezTo>
                    <a:pt x="31" y="608"/>
                    <a:pt x="1" y="1094"/>
                    <a:pt x="305"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5193375" y="4988975"/>
              <a:ext cx="44850" cy="44100"/>
            </a:xfrm>
            <a:custGeom>
              <a:avLst/>
              <a:gdLst/>
              <a:ahLst/>
              <a:cxnLst/>
              <a:rect l="l" t="t" r="r" b="b"/>
              <a:pathLst>
                <a:path w="1794" h="1764" extrusionOk="0">
                  <a:moveTo>
                    <a:pt x="304" y="1459"/>
                  </a:moveTo>
                  <a:cubicBezTo>
                    <a:pt x="608" y="1763"/>
                    <a:pt x="1125" y="1763"/>
                    <a:pt x="1429" y="1459"/>
                  </a:cubicBezTo>
                  <a:cubicBezTo>
                    <a:pt x="1429" y="1459"/>
                    <a:pt x="1459" y="1459"/>
                    <a:pt x="1459" y="1429"/>
                  </a:cubicBezTo>
                  <a:cubicBezTo>
                    <a:pt x="1459" y="1429"/>
                    <a:pt x="1459" y="1429"/>
                    <a:pt x="1490" y="1429"/>
                  </a:cubicBezTo>
                  <a:cubicBezTo>
                    <a:pt x="1490" y="1429"/>
                    <a:pt x="1490" y="1398"/>
                    <a:pt x="1490" y="1398"/>
                  </a:cubicBezTo>
                  <a:cubicBezTo>
                    <a:pt x="1794" y="1094"/>
                    <a:pt x="1794" y="608"/>
                    <a:pt x="1490" y="304"/>
                  </a:cubicBezTo>
                  <a:cubicBezTo>
                    <a:pt x="1186" y="0"/>
                    <a:pt x="699" y="0"/>
                    <a:pt x="396" y="274"/>
                  </a:cubicBezTo>
                  <a:cubicBezTo>
                    <a:pt x="396" y="274"/>
                    <a:pt x="365" y="274"/>
                    <a:pt x="365" y="304"/>
                  </a:cubicBezTo>
                  <a:cubicBezTo>
                    <a:pt x="365" y="304"/>
                    <a:pt x="365" y="304"/>
                    <a:pt x="335" y="304"/>
                  </a:cubicBezTo>
                  <a:cubicBezTo>
                    <a:pt x="335" y="334"/>
                    <a:pt x="335" y="334"/>
                    <a:pt x="335" y="334"/>
                  </a:cubicBezTo>
                  <a:cubicBezTo>
                    <a:pt x="0" y="638"/>
                    <a:pt x="0" y="1155"/>
                    <a:pt x="30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5269350" y="5064950"/>
              <a:ext cx="47150" cy="47150"/>
            </a:xfrm>
            <a:custGeom>
              <a:avLst/>
              <a:gdLst/>
              <a:ahLst/>
              <a:cxnLst/>
              <a:rect l="l" t="t" r="r" b="b"/>
              <a:pathLst>
                <a:path w="1886" h="1886" extrusionOk="0">
                  <a:moveTo>
                    <a:pt x="305" y="1551"/>
                  </a:moveTo>
                  <a:cubicBezTo>
                    <a:pt x="639" y="1885"/>
                    <a:pt x="1156" y="1885"/>
                    <a:pt x="1490" y="1581"/>
                  </a:cubicBezTo>
                  <a:cubicBezTo>
                    <a:pt x="1521" y="1551"/>
                    <a:pt x="1521" y="1551"/>
                    <a:pt x="1521" y="1551"/>
                  </a:cubicBezTo>
                  <a:cubicBezTo>
                    <a:pt x="1521" y="1551"/>
                    <a:pt x="1551" y="1520"/>
                    <a:pt x="1551" y="1520"/>
                  </a:cubicBezTo>
                  <a:cubicBezTo>
                    <a:pt x="1551" y="1520"/>
                    <a:pt x="1551" y="1520"/>
                    <a:pt x="1551" y="1490"/>
                  </a:cubicBezTo>
                  <a:cubicBezTo>
                    <a:pt x="1885" y="1186"/>
                    <a:pt x="1855" y="669"/>
                    <a:pt x="1551" y="335"/>
                  </a:cubicBezTo>
                  <a:cubicBezTo>
                    <a:pt x="1247" y="31"/>
                    <a:pt x="730" y="1"/>
                    <a:pt x="396" y="305"/>
                  </a:cubicBezTo>
                  <a:cubicBezTo>
                    <a:pt x="396" y="335"/>
                    <a:pt x="366" y="335"/>
                    <a:pt x="366" y="335"/>
                  </a:cubicBezTo>
                  <a:cubicBezTo>
                    <a:pt x="366" y="335"/>
                    <a:pt x="366" y="365"/>
                    <a:pt x="366" y="365"/>
                  </a:cubicBezTo>
                  <a:cubicBezTo>
                    <a:pt x="335" y="365"/>
                    <a:pt x="335" y="365"/>
                    <a:pt x="335" y="365"/>
                  </a:cubicBezTo>
                  <a:cubicBezTo>
                    <a:pt x="1" y="700"/>
                    <a:pt x="1" y="1247"/>
                    <a:pt x="30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5344600" y="5141700"/>
              <a:ext cx="49400" cy="49425"/>
            </a:xfrm>
            <a:custGeom>
              <a:avLst/>
              <a:gdLst/>
              <a:ahLst/>
              <a:cxnLst/>
              <a:rect l="l" t="t" r="r" b="b"/>
              <a:pathLst>
                <a:path w="1976" h="1977" extrusionOk="0">
                  <a:moveTo>
                    <a:pt x="365" y="1642"/>
                  </a:moveTo>
                  <a:cubicBezTo>
                    <a:pt x="699" y="1976"/>
                    <a:pt x="1246" y="1976"/>
                    <a:pt x="1611" y="1642"/>
                  </a:cubicBezTo>
                  <a:cubicBezTo>
                    <a:pt x="1611" y="1642"/>
                    <a:pt x="1611" y="1642"/>
                    <a:pt x="1611" y="1612"/>
                  </a:cubicBezTo>
                  <a:cubicBezTo>
                    <a:pt x="1611" y="1612"/>
                    <a:pt x="1641" y="1612"/>
                    <a:pt x="1641" y="1612"/>
                  </a:cubicBezTo>
                  <a:cubicBezTo>
                    <a:pt x="1641" y="1612"/>
                    <a:pt x="1641" y="1581"/>
                    <a:pt x="1672" y="1581"/>
                  </a:cubicBezTo>
                  <a:cubicBezTo>
                    <a:pt x="1976" y="1247"/>
                    <a:pt x="1976" y="700"/>
                    <a:pt x="1641" y="365"/>
                  </a:cubicBezTo>
                  <a:cubicBezTo>
                    <a:pt x="1307" y="31"/>
                    <a:pt x="790" y="1"/>
                    <a:pt x="426" y="335"/>
                  </a:cubicBezTo>
                  <a:cubicBezTo>
                    <a:pt x="426" y="335"/>
                    <a:pt x="426" y="335"/>
                    <a:pt x="395" y="365"/>
                  </a:cubicBezTo>
                  <a:cubicBezTo>
                    <a:pt x="395" y="365"/>
                    <a:pt x="395" y="365"/>
                    <a:pt x="395" y="365"/>
                  </a:cubicBezTo>
                  <a:cubicBezTo>
                    <a:pt x="365" y="396"/>
                    <a:pt x="365" y="396"/>
                    <a:pt x="365" y="396"/>
                  </a:cubicBezTo>
                  <a:cubicBezTo>
                    <a:pt x="31" y="730"/>
                    <a:pt x="0" y="1308"/>
                    <a:pt x="36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5420575" y="5218450"/>
              <a:ext cx="51700" cy="51700"/>
            </a:xfrm>
            <a:custGeom>
              <a:avLst/>
              <a:gdLst/>
              <a:ahLst/>
              <a:cxnLst/>
              <a:rect l="l" t="t" r="r" b="b"/>
              <a:pathLst>
                <a:path w="2068" h="2068" extrusionOk="0">
                  <a:moveTo>
                    <a:pt x="365" y="1703"/>
                  </a:moveTo>
                  <a:cubicBezTo>
                    <a:pt x="730" y="2067"/>
                    <a:pt x="1308" y="2067"/>
                    <a:pt x="1672" y="1733"/>
                  </a:cubicBezTo>
                  <a:cubicBezTo>
                    <a:pt x="1672" y="1703"/>
                    <a:pt x="1672" y="1703"/>
                    <a:pt x="1672" y="1703"/>
                  </a:cubicBezTo>
                  <a:cubicBezTo>
                    <a:pt x="1703" y="1703"/>
                    <a:pt x="1703" y="1703"/>
                    <a:pt x="1703" y="1672"/>
                  </a:cubicBezTo>
                  <a:cubicBezTo>
                    <a:pt x="1703" y="1672"/>
                    <a:pt x="1733" y="1672"/>
                    <a:pt x="1733" y="1642"/>
                  </a:cubicBezTo>
                  <a:cubicBezTo>
                    <a:pt x="2068" y="1308"/>
                    <a:pt x="2068" y="730"/>
                    <a:pt x="1703" y="365"/>
                  </a:cubicBezTo>
                  <a:cubicBezTo>
                    <a:pt x="1369" y="31"/>
                    <a:pt x="791" y="1"/>
                    <a:pt x="426" y="335"/>
                  </a:cubicBezTo>
                  <a:cubicBezTo>
                    <a:pt x="426" y="365"/>
                    <a:pt x="426" y="365"/>
                    <a:pt x="426" y="365"/>
                  </a:cubicBezTo>
                  <a:cubicBezTo>
                    <a:pt x="396" y="365"/>
                    <a:pt x="396" y="396"/>
                    <a:pt x="396" y="396"/>
                  </a:cubicBezTo>
                  <a:cubicBezTo>
                    <a:pt x="396" y="396"/>
                    <a:pt x="365" y="396"/>
                    <a:pt x="365" y="426"/>
                  </a:cubicBezTo>
                  <a:cubicBezTo>
                    <a:pt x="1" y="760"/>
                    <a:pt x="1" y="1368"/>
                    <a:pt x="36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4058850" y="3760975"/>
              <a:ext cx="8375" cy="8400"/>
            </a:xfrm>
            <a:custGeom>
              <a:avLst/>
              <a:gdLst/>
              <a:ahLst/>
              <a:cxnLst/>
              <a:rect l="l" t="t" r="r" b="b"/>
              <a:pathLst>
                <a:path w="335" h="336" extrusionOk="0">
                  <a:moveTo>
                    <a:pt x="31" y="274"/>
                  </a:moveTo>
                  <a:cubicBezTo>
                    <a:pt x="92" y="335"/>
                    <a:pt x="183" y="335"/>
                    <a:pt x="244" y="274"/>
                  </a:cubicBezTo>
                  <a:cubicBezTo>
                    <a:pt x="244" y="274"/>
                    <a:pt x="244" y="244"/>
                    <a:pt x="244" y="244"/>
                  </a:cubicBezTo>
                  <a:cubicBezTo>
                    <a:pt x="244" y="244"/>
                    <a:pt x="274" y="244"/>
                    <a:pt x="274" y="214"/>
                  </a:cubicBezTo>
                  <a:cubicBezTo>
                    <a:pt x="335" y="183"/>
                    <a:pt x="335" y="92"/>
                    <a:pt x="274" y="31"/>
                  </a:cubicBezTo>
                  <a:cubicBezTo>
                    <a:pt x="213" y="1"/>
                    <a:pt x="153" y="1"/>
                    <a:pt x="92" y="31"/>
                  </a:cubicBezTo>
                  <a:cubicBezTo>
                    <a:pt x="92" y="62"/>
                    <a:pt x="92" y="62"/>
                    <a:pt x="92" y="62"/>
                  </a:cubicBezTo>
                  <a:cubicBezTo>
                    <a:pt x="61" y="92"/>
                    <a:pt x="61" y="62"/>
                    <a:pt x="61" y="92"/>
                  </a:cubicBezTo>
                  <a:cubicBezTo>
                    <a:pt x="1" y="153"/>
                    <a:pt x="1" y="214"/>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4134075" y="3837725"/>
              <a:ext cx="10675" cy="10675"/>
            </a:xfrm>
            <a:custGeom>
              <a:avLst/>
              <a:gdLst/>
              <a:ahLst/>
              <a:cxnLst/>
              <a:rect l="l" t="t" r="r" b="b"/>
              <a:pathLst>
                <a:path w="427" h="427" extrusionOk="0">
                  <a:moveTo>
                    <a:pt x="92" y="335"/>
                  </a:moveTo>
                  <a:cubicBezTo>
                    <a:pt x="153" y="426"/>
                    <a:pt x="244" y="426"/>
                    <a:pt x="335" y="335"/>
                  </a:cubicBezTo>
                  <a:cubicBezTo>
                    <a:pt x="335" y="335"/>
                    <a:pt x="335" y="335"/>
                    <a:pt x="335" y="305"/>
                  </a:cubicBezTo>
                  <a:cubicBezTo>
                    <a:pt x="335" y="305"/>
                    <a:pt x="366" y="305"/>
                    <a:pt x="366" y="305"/>
                  </a:cubicBezTo>
                  <a:cubicBezTo>
                    <a:pt x="426" y="244"/>
                    <a:pt x="426" y="122"/>
                    <a:pt x="366" y="62"/>
                  </a:cubicBezTo>
                  <a:cubicBezTo>
                    <a:pt x="305" y="1"/>
                    <a:pt x="183" y="1"/>
                    <a:pt x="122" y="62"/>
                  </a:cubicBezTo>
                  <a:cubicBezTo>
                    <a:pt x="122" y="62"/>
                    <a:pt x="122" y="92"/>
                    <a:pt x="122" y="92"/>
                  </a:cubicBezTo>
                  <a:cubicBezTo>
                    <a:pt x="92" y="92"/>
                    <a:pt x="92" y="92"/>
                    <a:pt x="92" y="92"/>
                  </a:cubicBezTo>
                  <a:cubicBezTo>
                    <a:pt x="1" y="183"/>
                    <a:pt x="1" y="274"/>
                    <a:pt x="9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4210075" y="3914475"/>
              <a:ext cx="12950" cy="12950"/>
            </a:xfrm>
            <a:custGeom>
              <a:avLst/>
              <a:gdLst/>
              <a:ahLst/>
              <a:cxnLst/>
              <a:rect l="l" t="t" r="r" b="b"/>
              <a:pathLst>
                <a:path w="518" h="518" extrusionOk="0">
                  <a:moveTo>
                    <a:pt x="92" y="426"/>
                  </a:moveTo>
                  <a:cubicBezTo>
                    <a:pt x="183" y="517"/>
                    <a:pt x="304" y="517"/>
                    <a:pt x="395" y="426"/>
                  </a:cubicBezTo>
                  <a:cubicBezTo>
                    <a:pt x="395" y="426"/>
                    <a:pt x="395" y="396"/>
                    <a:pt x="395" y="396"/>
                  </a:cubicBezTo>
                  <a:cubicBezTo>
                    <a:pt x="426" y="396"/>
                    <a:pt x="426" y="396"/>
                    <a:pt x="426" y="396"/>
                  </a:cubicBezTo>
                  <a:cubicBezTo>
                    <a:pt x="517" y="305"/>
                    <a:pt x="517" y="153"/>
                    <a:pt x="426" y="92"/>
                  </a:cubicBezTo>
                  <a:cubicBezTo>
                    <a:pt x="365" y="1"/>
                    <a:pt x="213" y="1"/>
                    <a:pt x="122" y="62"/>
                  </a:cubicBezTo>
                  <a:cubicBezTo>
                    <a:pt x="122" y="92"/>
                    <a:pt x="122" y="92"/>
                    <a:pt x="122" y="92"/>
                  </a:cubicBezTo>
                  <a:cubicBezTo>
                    <a:pt x="92" y="122"/>
                    <a:pt x="92" y="122"/>
                    <a:pt x="92" y="122"/>
                  </a:cubicBezTo>
                  <a:cubicBezTo>
                    <a:pt x="0" y="214"/>
                    <a:pt x="0"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4286050" y="3991225"/>
              <a:ext cx="15225" cy="15225"/>
            </a:xfrm>
            <a:custGeom>
              <a:avLst/>
              <a:gdLst/>
              <a:ahLst/>
              <a:cxnLst/>
              <a:rect l="l" t="t" r="r" b="b"/>
              <a:pathLst>
                <a:path w="609" h="609" extrusionOk="0">
                  <a:moveTo>
                    <a:pt x="92" y="487"/>
                  </a:moveTo>
                  <a:cubicBezTo>
                    <a:pt x="183" y="609"/>
                    <a:pt x="366" y="609"/>
                    <a:pt x="457" y="487"/>
                  </a:cubicBezTo>
                  <a:cubicBezTo>
                    <a:pt x="457" y="487"/>
                    <a:pt x="457" y="487"/>
                    <a:pt x="487" y="487"/>
                  </a:cubicBezTo>
                  <a:cubicBezTo>
                    <a:pt x="487" y="457"/>
                    <a:pt x="487" y="457"/>
                    <a:pt x="487" y="457"/>
                  </a:cubicBezTo>
                  <a:cubicBezTo>
                    <a:pt x="609" y="365"/>
                    <a:pt x="609" y="183"/>
                    <a:pt x="518" y="92"/>
                  </a:cubicBezTo>
                  <a:cubicBezTo>
                    <a:pt x="396" y="1"/>
                    <a:pt x="244" y="1"/>
                    <a:pt x="153" y="92"/>
                  </a:cubicBezTo>
                  <a:cubicBezTo>
                    <a:pt x="122" y="92"/>
                    <a:pt x="122" y="92"/>
                    <a:pt x="122" y="122"/>
                  </a:cubicBezTo>
                  <a:cubicBezTo>
                    <a:pt x="122" y="122"/>
                    <a:pt x="92" y="122"/>
                    <a:pt x="92" y="122"/>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4361300" y="4067975"/>
              <a:ext cx="18250" cy="17500"/>
            </a:xfrm>
            <a:custGeom>
              <a:avLst/>
              <a:gdLst/>
              <a:ahLst/>
              <a:cxnLst/>
              <a:rect l="l" t="t" r="r" b="b"/>
              <a:pathLst>
                <a:path w="730" h="700" extrusionOk="0">
                  <a:moveTo>
                    <a:pt x="122" y="578"/>
                  </a:moveTo>
                  <a:cubicBezTo>
                    <a:pt x="243" y="700"/>
                    <a:pt x="426" y="700"/>
                    <a:pt x="547" y="578"/>
                  </a:cubicBezTo>
                  <a:cubicBezTo>
                    <a:pt x="578" y="578"/>
                    <a:pt x="578" y="548"/>
                    <a:pt x="578" y="548"/>
                  </a:cubicBezTo>
                  <a:cubicBezTo>
                    <a:pt x="578" y="548"/>
                    <a:pt x="578" y="548"/>
                    <a:pt x="608" y="548"/>
                  </a:cubicBezTo>
                  <a:cubicBezTo>
                    <a:pt x="730" y="426"/>
                    <a:pt x="730" y="244"/>
                    <a:pt x="608" y="122"/>
                  </a:cubicBezTo>
                  <a:cubicBezTo>
                    <a:pt x="486" y="1"/>
                    <a:pt x="304" y="1"/>
                    <a:pt x="182" y="92"/>
                  </a:cubicBezTo>
                  <a:cubicBezTo>
                    <a:pt x="152" y="122"/>
                    <a:pt x="152" y="122"/>
                    <a:pt x="152" y="122"/>
                  </a:cubicBezTo>
                  <a:cubicBezTo>
                    <a:pt x="152" y="122"/>
                    <a:pt x="152" y="153"/>
                    <a:pt x="122" y="153"/>
                  </a:cubicBezTo>
                  <a:cubicBezTo>
                    <a:pt x="0" y="274"/>
                    <a:pt x="0"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4437275" y="4144725"/>
              <a:ext cx="19775" cy="19775"/>
            </a:xfrm>
            <a:custGeom>
              <a:avLst/>
              <a:gdLst/>
              <a:ahLst/>
              <a:cxnLst/>
              <a:rect l="l" t="t" r="r" b="b"/>
              <a:pathLst>
                <a:path w="791" h="791" extrusionOk="0">
                  <a:moveTo>
                    <a:pt x="122" y="639"/>
                  </a:moveTo>
                  <a:cubicBezTo>
                    <a:pt x="274" y="791"/>
                    <a:pt x="487" y="791"/>
                    <a:pt x="609" y="639"/>
                  </a:cubicBezTo>
                  <a:cubicBezTo>
                    <a:pt x="639" y="639"/>
                    <a:pt x="639" y="639"/>
                    <a:pt x="639" y="639"/>
                  </a:cubicBezTo>
                  <a:cubicBezTo>
                    <a:pt x="639" y="609"/>
                    <a:pt x="669" y="609"/>
                    <a:pt x="669" y="609"/>
                  </a:cubicBezTo>
                  <a:cubicBezTo>
                    <a:pt x="791" y="487"/>
                    <a:pt x="791" y="274"/>
                    <a:pt x="669" y="122"/>
                  </a:cubicBezTo>
                  <a:cubicBezTo>
                    <a:pt x="517" y="1"/>
                    <a:pt x="305" y="1"/>
                    <a:pt x="183" y="122"/>
                  </a:cubicBezTo>
                  <a:cubicBezTo>
                    <a:pt x="183" y="122"/>
                    <a:pt x="183" y="122"/>
                    <a:pt x="153" y="153"/>
                  </a:cubicBezTo>
                  <a:cubicBezTo>
                    <a:pt x="153" y="153"/>
                    <a:pt x="153" y="153"/>
                    <a:pt x="153" y="153"/>
                  </a:cubicBezTo>
                  <a:cubicBezTo>
                    <a:pt x="1" y="305"/>
                    <a:pt x="1" y="51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4513275" y="4220725"/>
              <a:ext cx="22050" cy="22825"/>
            </a:xfrm>
            <a:custGeom>
              <a:avLst/>
              <a:gdLst/>
              <a:ahLst/>
              <a:cxnLst/>
              <a:rect l="l" t="t" r="r" b="b"/>
              <a:pathLst>
                <a:path w="882" h="913" extrusionOk="0">
                  <a:moveTo>
                    <a:pt x="152" y="760"/>
                  </a:moveTo>
                  <a:cubicBezTo>
                    <a:pt x="304" y="912"/>
                    <a:pt x="547" y="912"/>
                    <a:pt x="699" y="760"/>
                  </a:cubicBezTo>
                  <a:cubicBezTo>
                    <a:pt x="699" y="760"/>
                    <a:pt x="699" y="730"/>
                    <a:pt x="699" y="730"/>
                  </a:cubicBezTo>
                  <a:cubicBezTo>
                    <a:pt x="730" y="730"/>
                    <a:pt x="730" y="730"/>
                    <a:pt x="730" y="730"/>
                  </a:cubicBezTo>
                  <a:cubicBezTo>
                    <a:pt x="882" y="578"/>
                    <a:pt x="882" y="335"/>
                    <a:pt x="730" y="183"/>
                  </a:cubicBezTo>
                  <a:cubicBezTo>
                    <a:pt x="578" y="31"/>
                    <a:pt x="335" y="0"/>
                    <a:pt x="183" y="152"/>
                  </a:cubicBezTo>
                  <a:cubicBezTo>
                    <a:pt x="183" y="183"/>
                    <a:pt x="183" y="183"/>
                    <a:pt x="183" y="183"/>
                  </a:cubicBezTo>
                  <a:cubicBezTo>
                    <a:pt x="152" y="183"/>
                    <a:pt x="152" y="213"/>
                    <a:pt x="152" y="213"/>
                  </a:cubicBezTo>
                  <a:cubicBezTo>
                    <a:pt x="0" y="365"/>
                    <a:pt x="0" y="608"/>
                    <a:pt x="15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4588500" y="4298225"/>
              <a:ext cx="25100" cy="24350"/>
            </a:xfrm>
            <a:custGeom>
              <a:avLst/>
              <a:gdLst/>
              <a:ahLst/>
              <a:cxnLst/>
              <a:rect l="l" t="t" r="r" b="b"/>
              <a:pathLst>
                <a:path w="1004" h="974" extrusionOk="0">
                  <a:moveTo>
                    <a:pt x="183" y="821"/>
                  </a:moveTo>
                  <a:cubicBezTo>
                    <a:pt x="335" y="973"/>
                    <a:pt x="608" y="973"/>
                    <a:pt x="791" y="821"/>
                  </a:cubicBezTo>
                  <a:cubicBezTo>
                    <a:pt x="791" y="791"/>
                    <a:pt x="791" y="791"/>
                    <a:pt x="791" y="791"/>
                  </a:cubicBezTo>
                  <a:cubicBezTo>
                    <a:pt x="821" y="791"/>
                    <a:pt x="821" y="760"/>
                    <a:pt x="821" y="760"/>
                  </a:cubicBezTo>
                  <a:cubicBezTo>
                    <a:pt x="1003" y="608"/>
                    <a:pt x="1003" y="335"/>
                    <a:pt x="821" y="152"/>
                  </a:cubicBezTo>
                  <a:cubicBezTo>
                    <a:pt x="669" y="1"/>
                    <a:pt x="396" y="1"/>
                    <a:pt x="213" y="152"/>
                  </a:cubicBezTo>
                  <a:cubicBezTo>
                    <a:pt x="213" y="152"/>
                    <a:pt x="213" y="183"/>
                    <a:pt x="213" y="183"/>
                  </a:cubicBezTo>
                  <a:cubicBezTo>
                    <a:pt x="213" y="183"/>
                    <a:pt x="183" y="183"/>
                    <a:pt x="183" y="213"/>
                  </a:cubicBezTo>
                  <a:cubicBezTo>
                    <a:pt x="0" y="365"/>
                    <a:pt x="0" y="63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4664475" y="4374975"/>
              <a:ext cx="27400" cy="26625"/>
            </a:xfrm>
            <a:custGeom>
              <a:avLst/>
              <a:gdLst/>
              <a:ahLst/>
              <a:cxnLst/>
              <a:rect l="l" t="t" r="r" b="b"/>
              <a:pathLst>
                <a:path w="1096" h="1065" extrusionOk="0">
                  <a:moveTo>
                    <a:pt x="183" y="882"/>
                  </a:moveTo>
                  <a:cubicBezTo>
                    <a:pt x="366" y="1064"/>
                    <a:pt x="670" y="1064"/>
                    <a:pt x="852" y="882"/>
                  </a:cubicBezTo>
                  <a:cubicBezTo>
                    <a:pt x="852" y="882"/>
                    <a:pt x="852" y="882"/>
                    <a:pt x="882" y="852"/>
                  </a:cubicBezTo>
                  <a:cubicBezTo>
                    <a:pt x="882" y="852"/>
                    <a:pt x="882" y="852"/>
                    <a:pt x="882" y="852"/>
                  </a:cubicBezTo>
                  <a:cubicBezTo>
                    <a:pt x="1095" y="669"/>
                    <a:pt x="1095" y="365"/>
                    <a:pt x="882" y="183"/>
                  </a:cubicBezTo>
                  <a:cubicBezTo>
                    <a:pt x="700" y="0"/>
                    <a:pt x="427" y="0"/>
                    <a:pt x="214" y="183"/>
                  </a:cubicBezTo>
                  <a:cubicBezTo>
                    <a:pt x="214" y="183"/>
                    <a:pt x="214" y="183"/>
                    <a:pt x="214" y="213"/>
                  </a:cubicBezTo>
                  <a:cubicBezTo>
                    <a:pt x="214" y="213"/>
                    <a:pt x="183" y="213"/>
                    <a:pt x="183" y="213"/>
                  </a:cubicBezTo>
                  <a:cubicBezTo>
                    <a:pt x="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4740475" y="4451725"/>
              <a:ext cx="28900" cy="28900"/>
            </a:xfrm>
            <a:custGeom>
              <a:avLst/>
              <a:gdLst/>
              <a:ahLst/>
              <a:cxnLst/>
              <a:rect l="l" t="t" r="r" b="b"/>
              <a:pathLst>
                <a:path w="1156" h="1156" extrusionOk="0">
                  <a:moveTo>
                    <a:pt x="183" y="943"/>
                  </a:moveTo>
                  <a:cubicBezTo>
                    <a:pt x="396" y="1155"/>
                    <a:pt x="730" y="1155"/>
                    <a:pt x="912" y="973"/>
                  </a:cubicBezTo>
                  <a:cubicBezTo>
                    <a:pt x="912" y="943"/>
                    <a:pt x="912" y="943"/>
                    <a:pt x="943" y="943"/>
                  </a:cubicBezTo>
                  <a:cubicBezTo>
                    <a:pt x="943" y="943"/>
                    <a:pt x="943" y="943"/>
                    <a:pt x="943" y="912"/>
                  </a:cubicBezTo>
                  <a:cubicBezTo>
                    <a:pt x="1156" y="730"/>
                    <a:pt x="1156" y="396"/>
                    <a:pt x="973" y="183"/>
                  </a:cubicBezTo>
                  <a:cubicBezTo>
                    <a:pt x="760" y="0"/>
                    <a:pt x="426" y="0"/>
                    <a:pt x="244" y="183"/>
                  </a:cubicBezTo>
                  <a:cubicBezTo>
                    <a:pt x="213" y="183"/>
                    <a:pt x="213" y="213"/>
                    <a:pt x="213" y="213"/>
                  </a:cubicBezTo>
                  <a:cubicBezTo>
                    <a:pt x="213" y="213"/>
                    <a:pt x="213" y="213"/>
                    <a:pt x="183" y="244"/>
                  </a:cubicBezTo>
                  <a:cubicBezTo>
                    <a:pt x="1" y="426"/>
                    <a:pt x="1" y="76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4815700" y="4528475"/>
              <a:ext cx="31950" cy="31175"/>
            </a:xfrm>
            <a:custGeom>
              <a:avLst/>
              <a:gdLst/>
              <a:ahLst/>
              <a:cxnLst/>
              <a:rect l="l" t="t" r="r" b="b"/>
              <a:pathLst>
                <a:path w="1278" h="1247" extrusionOk="0">
                  <a:moveTo>
                    <a:pt x="213" y="1034"/>
                  </a:moveTo>
                  <a:cubicBezTo>
                    <a:pt x="457" y="1247"/>
                    <a:pt x="791" y="1247"/>
                    <a:pt x="1004" y="1034"/>
                  </a:cubicBezTo>
                  <a:cubicBezTo>
                    <a:pt x="1034" y="1034"/>
                    <a:pt x="1034" y="1034"/>
                    <a:pt x="1034" y="1003"/>
                  </a:cubicBezTo>
                  <a:cubicBezTo>
                    <a:pt x="1034" y="1003"/>
                    <a:pt x="1065" y="1003"/>
                    <a:pt x="1065" y="1003"/>
                  </a:cubicBezTo>
                  <a:cubicBezTo>
                    <a:pt x="1277" y="791"/>
                    <a:pt x="1277" y="426"/>
                    <a:pt x="1065" y="213"/>
                  </a:cubicBezTo>
                  <a:cubicBezTo>
                    <a:pt x="852" y="0"/>
                    <a:pt x="487" y="0"/>
                    <a:pt x="274" y="213"/>
                  </a:cubicBezTo>
                  <a:cubicBezTo>
                    <a:pt x="274" y="213"/>
                    <a:pt x="274" y="213"/>
                    <a:pt x="244" y="244"/>
                  </a:cubicBezTo>
                  <a:cubicBezTo>
                    <a:pt x="244" y="244"/>
                    <a:pt x="244" y="244"/>
                    <a:pt x="213" y="244"/>
                  </a:cubicBezTo>
                  <a:cubicBezTo>
                    <a:pt x="1" y="456"/>
                    <a:pt x="1"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4891700" y="4605225"/>
              <a:ext cx="34225" cy="33450"/>
            </a:xfrm>
            <a:custGeom>
              <a:avLst/>
              <a:gdLst/>
              <a:ahLst/>
              <a:cxnLst/>
              <a:rect l="l" t="t" r="r" b="b"/>
              <a:pathLst>
                <a:path w="1369" h="1338" extrusionOk="0">
                  <a:moveTo>
                    <a:pt x="213" y="1125"/>
                  </a:moveTo>
                  <a:cubicBezTo>
                    <a:pt x="456" y="1338"/>
                    <a:pt x="851" y="1338"/>
                    <a:pt x="1064" y="1125"/>
                  </a:cubicBezTo>
                  <a:cubicBezTo>
                    <a:pt x="1095" y="1125"/>
                    <a:pt x="1095" y="1095"/>
                    <a:pt x="1095" y="1095"/>
                  </a:cubicBezTo>
                  <a:cubicBezTo>
                    <a:pt x="1095" y="1095"/>
                    <a:pt x="1125" y="1095"/>
                    <a:pt x="1125" y="1064"/>
                  </a:cubicBezTo>
                  <a:cubicBezTo>
                    <a:pt x="1368" y="851"/>
                    <a:pt x="1368" y="456"/>
                    <a:pt x="1125" y="213"/>
                  </a:cubicBezTo>
                  <a:cubicBezTo>
                    <a:pt x="882" y="0"/>
                    <a:pt x="517" y="0"/>
                    <a:pt x="274" y="213"/>
                  </a:cubicBezTo>
                  <a:cubicBezTo>
                    <a:pt x="274" y="213"/>
                    <a:pt x="274" y="243"/>
                    <a:pt x="274" y="243"/>
                  </a:cubicBezTo>
                  <a:cubicBezTo>
                    <a:pt x="243" y="243"/>
                    <a:pt x="243" y="243"/>
                    <a:pt x="243" y="274"/>
                  </a:cubicBezTo>
                  <a:cubicBezTo>
                    <a:pt x="0" y="487"/>
                    <a:pt x="0" y="882"/>
                    <a:pt x="21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4966925" y="4681200"/>
              <a:ext cx="37250" cy="36500"/>
            </a:xfrm>
            <a:custGeom>
              <a:avLst/>
              <a:gdLst/>
              <a:ahLst/>
              <a:cxnLst/>
              <a:rect l="l" t="t" r="r" b="b"/>
              <a:pathLst>
                <a:path w="1490" h="1460" extrusionOk="0">
                  <a:moveTo>
                    <a:pt x="274" y="1217"/>
                  </a:moveTo>
                  <a:cubicBezTo>
                    <a:pt x="517" y="1460"/>
                    <a:pt x="912" y="1460"/>
                    <a:pt x="1186" y="1217"/>
                  </a:cubicBezTo>
                  <a:cubicBezTo>
                    <a:pt x="1186" y="1217"/>
                    <a:pt x="1186" y="1217"/>
                    <a:pt x="1186" y="1186"/>
                  </a:cubicBezTo>
                  <a:cubicBezTo>
                    <a:pt x="1186" y="1186"/>
                    <a:pt x="1216" y="1186"/>
                    <a:pt x="1216" y="1186"/>
                  </a:cubicBezTo>
                  <a:cubicBezTo>
                    <a:pt x="1459" y="943"/>
                    <a:pt x="1490" y="518"/>
                    <a:pt x="1216" y="274"/>
                  </a:cubicBezTo>
                  <a:cubicBezTo>
                    <a:pt x="973" y="1"/>
                    <a:pt x="578" y="31"/>
                    <a:pt x="304" y="274"/>
                  </a:cubicBezTo>
                  <a:cubicBezTo>
                    <a:pt x="304" y="274"/>
                    <a:pt x="304" y="274"/>
                    <a:pt x="304" y="305"/>
                  </a:cubicBezTo>
                  <a:cubicBezTo>
                    <a:pt x="304" y="305"/>
                    <a:pt x="274" y="305"/>
                    <a:pt x="274" y="305"/>
                  </a:cubicBezTo>
                  <a:cubicBezTo>
                    <a:pt x="31" y="548"/>
                    <a:pt x="0" y="974"/>
                    <a:pt x="27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5042925" y="4757950"/>
              <a:ext cx="38775" cy="38775"/>
            </a:xfrm>
            <a:custGeom>
              <a:avLst/>
              <a:gdLst/>
              <a:ahLst/>
              <a:cxnLst/>
              <a:rect l="l" t="t" r="r" b="b"/>
              <a:pathLst>
                <a:path w="1551" h="1551" extrusionOk="0">
                  <a:moveTo>
                    <a:pt x="274" y="1308"/>
                  </a:moveTo>
                  <a:cubicBezTo>
                    <a:pt x="547" y="1551"/>
                    <a:pt x="973" y="1551"/>
                    <a:pt x="1246" y="1308"/>
                  </a:cubicBezTo>
                  <a:cubicBezTo>
                    <a:pt x="1246" y="1277"/>
                    <a:pt x="1246" y="1277"/>
                    <a:pt x="1277" y="1277"/>
                  </a:cubicBezTo>
                  <a:cubicBezTo>
                    <a:pt x="1277" y="1277"/>
                    <a:pt x="1277" y="1277"/>
                    <a:pt x="1277" y="1247"/>
                  </a:cubicBezTo>
                  <a:cubicBezTo>
                    <a:pt x="1550" y="1004"/>
                    <a:pt x="1550" y="548"/>
                    <a:pt x="1307" y="274"/>
                  </a:cubicBezTo>
                  <a:cubicBezTo>
                    <a:pt x="1033" y="31"/>
                    <a:pt x="578" y="1"/>
                    <a:pt x="334" y="274"/>
                  </a:cubicBezTo>
                  <a:cubicBezTo>
                    <a:pt x="304" y="274"/>
                    <a:pt x="304" y="305"/>
                    <a:pt x="304" y="305"/>
                  </a:cubicBezTo>
                  <a:cubicBezTo>
                    <a:pt x="304" y="305"/>
                    <a:pt x="274" y="305"/>
                    <a:pt x="274" y="335"/>
                  </a:cubicBezTo>
                  <a:cubicBezTo>
                    <a:pt x="0" y="578"/>
                    <a:pt x="0"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5118900" y="4834700"/>
              <a:ext cx="41050" cy="41825"/>
            </a:xfrm>
            <a:custGeom>
              <a:avLst/>
              <a:gdLst/>
              <a:ahLst/>
              <a:cxnLst/>
              <a:rect l="l" t="t" r="r" b="b"/>
              <a:pathLst>
                <a:path w="1642" h="1673" extrusionOk="0">
                  <a:moveTo>
                    <a:pt x="274" y="1369"/>
                  </a:moveTo>
                  <a:cubicBezTo>
                    <a:pt x="578" y="1673"/>
                    <a:pt x="1034" y="1673"/>
                    <a:pt x="1308" y="1369"/>
                  </a:cubicBezTo>
                  <a:cubicBezTo>
                    <a:pt x="1308" y="1369"/>
                    <a:pt x="1308" y="1369"/>
                    <a:pt x="1338" y="1338"/>
                  </a:cubicBezTo>
                  <a:cubicBezTo>
                    <a:pt x="1338" y="1338"/>
                    <a:pt x="1338" y="1338"/>
                    <a:pt x="1338" y="1338"/>
                  </a:cubicBezTo>
                  <a:cubicBezTo>
                    <a:pt x="1642" y="1065"/>
                    <a:pt x="1642" y="609"/>
                    <a:pt x="1368" y="305"/>
                  </a:cubicBezTo>
                  <a:cubicBezTo>
                    <a:pt x="1064" y="31"/>
                    <a:pt x="609" y="1"/>
                    <a:pt x="335" y="305"/>
                  </a:cubicBezTo>
                  <a:cubicBezTo>
                    <a:pt x="335" y="305"/>
                    <a:pt x="305" y="305"/>
                    <a:pt x="305" y="335"/>
                  </a:cubicBezTo>
                  <a:cubicBezTo>
                    <a:pt x="305" y="335"/>
                    <a:pt x="305" y="335"/>
                    <a:pt x="274" y="335"/>
                  </a:cubicBezTo>
                  <a:cubicBezTo>
                    <a:pt x="1" y="609"/>
                    <a:pt x="1" y="1095"/>
                    <a:pt x="274"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5194125" y="4911450"/>
              <a:ext cx="44100" cy="44100"/>
            </a:xfrm>
            <a:custGeom>
              <a:avLst/>
              <a:gdLst/>
              <a:ahLst/>
              <a:cxnLst/>
              <a:rect l="l" t="t" r="r" b="b"/>
              <a:pathLst>
                <a:path w="1764" h="1764" extrusionOk="0">
                  <a:moveTo>
                    <a:pt x="305" y="1460"/>
                  </a:moveTo>
                  <a:cubicBezTo>
                    <a:pt x="609" y="1764"/>
                    <a:pt x="1095" y="1764"/>
                    <a:pt x="1399" y="1460"/>
                  </a:cubicBezTo>
                  <a:cubicBezTo>
                    <a:pt x="1399" y="1460"/>
                    <a:pt x="1429" y="1429"/>
                    <a:pt x="1429" y="1429"/>
                  </a:cubicBezTo>
                  <a:cubicBezTo>
                    <a:pt x="1429" y="1429"/>
                    <a:pt x="1429" y="1429"/>
                    <a:pt x="1460" y="1399"/>
                  </a:cubicBezTo>
                  <a:cubicBezTo>
                    <a:pt x="1764" y="1125"/>
                    <a:pt x="1764" y="639"/>
                    <a:pt x="1460" y="335"/>
                  </a:cubicBezTo>
                  <a:cubicBezTo>
                    <a:pt x="1156" y="31"/>
                    <a:pt x="669" y="1"/>
                    <a:pt x="366" y="305"/>
                  </a:cubicBezTo>
                  <a:cubicBezTo>
                    <a:pt x="366" y="305"/>
                    <a:pt x="366" y="335"/>
                    <a:pt x="335" y="335"/>
                  </a:cubicBezTo>
                  <a:cubicBezTo>
                    <a:pt x="335" y="335"/>
                    <a:pt x="335" y="335"/>
                    <a:pt x="305" y="365"/>
                  </a:cubicBezTo>
                  <a:cubicBezTo>
                    <a:pt x="31" y="639"/>
                    <a:pt x="1" y="1156"/>
                    <a:pt x="305"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5270125" y="4988200"/>
              <a:ext cx="46375" cy="46375"/>
            </a:xfrm>
            <a:custGeom>
              <a:avLst/>
              <a:gdLst/>
              <a:ahLst/>
              <a:cxnLst/>
              <a:rect l="l" t="t" r="r" b="b"/>
              <a:pathLst>
                <a:path w="1855" h="1855" extrusionOk="0">
                  <a:moveTo>
                    <a:pt x="304" y="1520"/>
                  </a:moveTo>
                  <a:cubicBezTo>
                    <a:pt x="639" y="1855"/>
                    <a:pt x="1155" y="1855"/>
                    <a:pt x="1459" y="1520"/>
                  </a:cubicBezTo>
                  <a:cubicBezTo>
                    <a:pt x="1490" y="1520"/>
                    <a:pt x="1490" y="1520"/>
                    <a:pt x="1490" y="1490"/>
                  </a:cubicBezTo>
                  <a:cubicBezTo>
                    <a:pt x="1490" y="1490"/>
                    <a:pt x="1520" y="1490"/>
                    <a:pt x="1520" y="1490"/>
                  </a:cubicBezTo>
                  <a:cubicBezTo>
                    <a:pt x="1824" y="1186"/>
                    <a:pt x="1854" y="669"/>
                    <a:pt x="1520" y="335"/>
                  </a:cubicBezTo>
                  <a:cubicBezTo>
                    <a:pt x="1216" y="31"/>
                    <a:pt x="699" y="1"/>
                    <a:pt x="365" y="335"/>
                  </a:cubicBezTo>
                  <a:cubicBezTo>
                    <a:pt x="365" y="335"/>
                    <a:pt x="365" y="335"/>
                    <a:pt x="365" y="335"/>
                  </a:cubicBezTo>
                  <a:cubicBezTo>
                    <a:pt x="335" y="365"/>
                    <a:pt x="335" y="365"/>
                    <a:pt x="335" y="365"/>
                  </a:cubicBezTo>
                  <a:cubicBezTo>
                    <a:pt x="0" y="700"/>
                    <a:pt x="0" y="1217"/>
                    <a:pt x="30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5346100" y="5064950"/>
              <a:ext cx="47900" cy="48650"/>
            </a:xfrm>
            <a:custGeom>
              <a:avLst/>
              <a:gdLst/>
              <a:ahLst/>
              <a:cxnLst/>
              <a:rect l="l" t="t" r="r" b="b"/>
              <a:pathLst>
                <a:path w="1916" h="1946" extrusionOk="0">
                  <a:moveTo>
                    <a:pt x="335" y="1612"/>
                  </a:moveTo>
                  <a:cubicBezTo>
                    <a:pt x="670" y="1946"/>
                    <a:pt x="1217" y="1946"/>
                    <a:pt x="1551" y="1612"/>
                  </a:cubicBezTo>
                  <a:cubicBezTo>
                    <a:pt x="1551" y="1612"/>
                    <a:pt x="1551" y="1581"/>
                    <a:pt x="1551" y="1581"/>
                  </a:cubicBezTo>
                  <a:cubicBezTo>
                    <a:pt x="1581" y="1581"/>
                    <a:pt x="1581" y="1581"/>
                    <a:pt x="1581" y="1551"/>
                  </a:cubicBezTo>
                  <a:cubicBezTo>
                    <a:pt x="1916" y="1247"/>
                    <a:pt x="1916" y="700"/>
                    <a:pt x="1581" y="365"/>
                  </a:cubicBezTo>
                  <a:cubicBezTo>
                    <a:pt x="1247" y="1"/>
                    <a:pt x="700" y="1"/>
                    <a:pt x="366" y="335"/>
                  </a:cubicBezTo>
                  <a:cubicBezTo>
                    <a:pt x="366" y="335"/>
                    <a:pt x="366" y="365"/>
                    <a:pt x="366" y="365"/>
                  </a:cubicBezTo>
                  <a:cubicBezTo>
                    <a:pt x="335" y="365"/>
                    <a:pt x="335" y="365"/>
                    <a:pt x="335" y="396"/>
                  </a:cubicBezTo>
                  <a:cubicBezTo>
                    <a:pt x="1" y="730"/>
                    <a:pt x="1" y="1277"/>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5421350" y="5141700"/>
              <a:ext cx="50925" cy="50950"/>
            </a:xfrm>
            <a:custGeom>
              <a:avLst/>
              <a:gdLst/>
              <a:ahLst/>
              <a:cxnLst/>
              <a:rect l="l" t="t" r="r" b="b"/>
              <a:pathLst>
                <a:path w="2037" h="2038" extrusionOk="0">
                  <a:moveTo>
                    <a:pt x="365" y="1672"/>
                  </a:moveTo>
                  <a:cubicBezTo>
                    <a:pt x="699" y="2037"/>
                    <a:pt x="1277" y="2037"/>
                    <a:pt x="1641" y="1672"/>
                  </a:cubicBezTo>
                  <a:cubicBezTo>
                    <a:pt x="1641" y="1672"/>
                    <a:pt x="1641" y="1672"/>
                    <a:pt x="1641" y="1672"/>
                  </a:cubicBezTo>
                  <a:cubicBezTo>
                    <a:pt x="1672" y="1642"/>
                    <a:pt x="1672" y="1642"/>
                    <a:pt x="1672" y="1642"/>
                  </a:cubicBezTo>
                  <a:cubicBezTo>
                    <a:pt x="2037" y="1308"/>
                    <a:pt x="2037" y="730"/>
                    <a:pt x="1672" y="365"/>
                  </a:cubicBezTo>
                  <a:cubicBezTo>
                    <a:pt x="1338" y="1"/>
                    <a:pt x="760" y="1"/>
                    <a:pt x="426" y="365"/>
                  </a:cubicBezTo>
                  <a:cubicBezTo>
                    <a:pt x="395" y="365"/>
                    <a:pt x="395" y="365"/>
                    <a:pt x="395" y="365"/>
                  </a:cubicBezTo>
                  <a:cubicBezTo>
                    <a:pt x="395" y="396"/>
                    <a:pt x="365" y="396"/>
                    <a:pt x="365" y="396"/>
                  </a:cubicBezTo>
                  <a:cubicBezTo>
                    <a:pt x="0" y="760"/>
                    <a:pt x="0" y="1308"/>
                    <a:pt x="36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5497325" y="5218450"/>
              <a:ext cx="53225" cy="53225"/>
            </a:xfrm>
            <a:custGeom>
              <a:avLst/>
              <a:gdLst/>
              <a:ahLst/>
              <a:cxnLst/>
              <a:rect l="l" t="t" r="r" b="b"/>
              <a:pathLst>
                <a:path w="2129" h="2129" extrusionOk="0">
                  <a:moveTo>
                    <a:pt x="365" y="1764"/>
                  </a:moveTo>
                  <a:cubicBezTo>
                    <a:pt x="730" y="2128"/>
                    <a:pt x="1338" y="2128"/>
                    <a:pt x="1703" y="1764"/>
                  </a:cubicBezTo>
                  <a:cubicBezTo>
                    <a:pt x="1703" y="1764"/>
                    <a:pt x="1703" y="1733"/>
                    <a:pt x="1733" y="1733"/>
                  </a:cubicBezTo>
                  <a:cubicBezTo>
                    <a:pt x="1733" y="1733"/>
                    <a:pt x="1733" y="1733"/>
                    <a:pt x="1733" y="1703"/>
                  </a:cubicBezTo>
                  <a:cubicBezTo>
                    <a:pt x="2128" y="1368"/>
                    <a:pt x="2128" y="760"/>
                    <a:pt x="1764" y="396"/>
                  </a:cubicBezTo>
                  <a:cubicBezTo>
                    <a:pt x="1399" y="31"/>
                    <a:pt x="791" y="1"/>
                    <a:pt x="426" y="365"/>
                  </a:cubicBezTo>
                  <a:cubicBezTo>
                    <a:pt x="426" y="396"/>
                    <a:pt x="426" y="396"/>
                    <a:pt x="396" y="396"/>
                  </a:cubicBezTo>
                  <a:cubicBezTo>
                    <a:pt x="396" y="396"/>
                    <a:pt x="396" y="396"/>
                    <a:pt x="396" y="426"/>
                  </a:cubicBezTo>
                  <a:cubicBezTo>
                    <a:pt x="1" y="791"/>
                    <a:pt x="1" y="1368"/>
                    <a:pt x="365" y="17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4059600" y="3684225"/>
              <a:ext cx="6875" cy="6875"/>
            </a:xfrm>
            <a:custGeom>
              <a:avLst/>
              <a:gdLst/>
              <a:ahLst/>
              <a:cxnLst/>
              <a:rect l="l" t="t" r="r" b="b"/>
              <a:pathLst>
                <a:path w="275" h="275" extrusionOk="0">
                  <a:moveTo>
                    <a:pt x="31" y="244"/>
                  </a:moveTo>
                  <a:cubicBezTo>
                    <a:pt x="92" y="274"/>
                    <a:pt x="153" y="274"/>
                    <a:pt x="214" y="244"/>
                  </a:cubicBezTo>
                  <a:cubicBezTo>
                    <a:pt x="214" y="214"/>
                    <a:pt x="214" y="214"/>
                    <a:pt x="214" y="214"/>
                  </a:cubicBezTo>
                  <a:cubicBezTo>
                    <a:pt x="214" y="183"/>
                    <a:pt x="244" y="214"/>
                    <a:pt x="244" y="183"/>
                  </a:cubicBezTo>
                  <a:cubicBezTo>
                    <a:pt x="275" y="153"/>
                    <a:pt x="275" y="92"/>
                    <a:pt x="244" y="31"/>
                  </a:cubicBezTo>
                  <a:cubicBezTo>
                    <a:pt x="214" y="1"/>
                    <a:pt x="123" y="1"/>
                    <a:pt x="92" y="31"/>
                  </a:cubicBezTo>
                  <a:cubicBezTo>
                    <a:pt x="92" y="31"/>
                    <a:pt x="92" y="62"/>
                    <a:pt x="92" y="62"/>
                  </a:cubicBezTo>
                  <a:cubicBezTo>
                    <a:pt x="62" y="62"/>
                    <a:pt x="62" y="62"/>
                    <a:pt x="62" y="92"/>
                  </a:cubicBezTo>
                  <a:cubicBezTo>
                    <a:pt x="1" y="122"/>
                    <a:pt x="1"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4135600" y="3760975"/>
              <a:ext cx="9150" cy="9150"/>
            </a:xfrm>
            <a:custGeom>
              <a:avLst/>
              <a:gdLst/>
              <a:ahLst/>
              <a:cxnLst/>
              <a:rect l="l" t="t" r="r" b="b"/>
              <a:pathLst>
                <a:path w="366" h="366" extrusionOk="0">
                  <a:moveTo>
                    <a:pt x="61" y="305"/>
                  </a:moveTo>
                  <a:cubicBezTo>
                    <a:pt x="122" y="366"/>
                    <a:pt x="213" y="366"/>
                    <a:pt x="274" y="305"/>
                  </a:cubicBezTo>
                  <a:cubicBezTo>
                    <a:pt x="274" y="305"/>
                    <a:pt x="274" y="305"/>
                    <a:pt x="274" y="274"/>
                  </a:cubicBezTo>
                  <a:cubicBezTo>
                    <a:pt x="305" y="274"/>
                    <a:pt x="305" y="274"/>
                    <a:pt x="305" y="274"/>
                  </a:cubicBezTo>
                  <a:cubicBezTo>
                    <a:pt x="365" y="214"/>
                    <a:pt x="365" y="122"/>
                    <a:pt x="305" y="62"/>
                  </a:cubicBezTo>
                  <a:cubicBezTo>
                    <a:pt x="244" y="1"/>
                    <a:pt x="153" y="1"/>
                    <a:pt x="92" y="62"/>
                  </a:cubicBezTo>
                  <a:cubicBezTo>
                    <a:pt x="92" y="62"/>
                    <a:pt x="92" y="62"/>
                    <a:pt x="92" y="92"/>
                  </a:cubicBezTo>
                  <a:cubicBezTo>
                    <a:pt x="61" y="92"/>
                    <a:pt x="61" y="92"/>
                    <a:pt x="61" y="92"/>
                  </a:cubicBezTo>
                  <a:cubicBezTo>
                    <a:pt x="1" y="153"/>
                    <a:pt x="1"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4210825" y="3837725"/>
              <a:ext cx="12200" cy="11425"/>
            </a:xfrm>
            <a:custGeom>
              <a:avLst/>
              <a:gdLst/>
              <a:ahLst/>
              <a:cxnLst/>
              <a:rect l="l" t="t" r="r" b="b"/>
              <a:pathLst>
                <a:path w="488" h="457" extrusionOk="0">
                  <a:moveTo>
                    <a:pt x="92" y="396"/>
                  </a:moveTo>
                  <a:cubicBezTo>
                    <a:pt x="153" y="457"/>
                    <a:pt x="274" y="457"/>
                    <a:pt x="365" y="396"/>
                  </a:cubicBezTo>
                  <a:cubicBezTo>
                    <a:pt x="365" y="366"/>
                    <a:pt x="365" y="366"/>
                    <a:pt x="365" y="366"/>
                  </a:cubicBezTo>
                  <a:cubicBezTo>
                    <a:pt x="396" y="335"/>
                    <a:pt x="396" y="366"/>
                    <a:pt x="396" y="335"/>
                  </a:cubicBezTo>
                  <a:cubicBezTo>
                    <a:pt x="487" y="274"/>
                    <a:pt x="487" y="153"/>
                    <a:pt x="396" y="62"/>
                  </a:cubicBezTo>
                  <a:cubicBezTo>
                    <a:pt x="335" y="1"/>
                    <a:pt x="214" y="1"/>
                    <a:pt x="122" y="62"/>
                  </a:cubicBezTo>
                  <a:cubicBezTo>
                    <a:pt x="122" y="92"/>
                    <a:pt x="122" y="92"/>
                    <a:pt x="122" y="92"/>
                  </a:cubicBezTo>
                  <a:cubicBezTo>
                    <a:pt x="122" y="92"/>
                    <a:pt x="92" y="92"/>
                    <a:pt x="92" y="122"/>
                  </a:cubicBezTo>
                  <a:cubicBezTo>
                    <a:pt x="1" y="183"/>
                    <a:pt x="1" y="305"/>
                    <a:pt x="9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4286825" y="3914475"/>
              <a:ext cx="14450" cy="13700"/>
            </a:xfrm>
            <a:custGeom>
              <a:avLst/>
              <a:gdLst/>
              <a:ahLst/>
              <a:cxnLst/>
              <a:rect l="l" t="t" r="r" b="b"/>
              <a:pathLst>
                <a:path w="578" h="548" extrusionOk="0">
                  <a:moveTo>
                    <a:pt x="91" y="457"/>
                  </a:moveTo>
                  <a:cubicBezTo>
                    <a:pt x="183" y="548"/>
                    <a:pt x="335" y="548"/>
                    <a:pt x="426" y="457"/>
                  </a:cubicBezTo>
                  <a:cubicBezTo>
                    <a:pt x="426" y="457"/>
                    <a:pt x="456" y="457"/>
                    <a:pt x="456" y="426"/>
                  </a:cubicBezTo>
                  <a:cubicBezTo>
                    <a:pt x="456" y="426"/>
                    <a:pt x="456" y="426"/>
                    <a:pt x="487" y="426"/>
                  </a:cubicBezTo>
                  <a:cubicBezTo>
                    <a:pt x="578" y="335"/>
                    <a:pt x="578" y="183"/>
                    <a:pt x="487" y="92"/>
                  </a:cubicBezTo>
                  <a:cubicBezTo>
                    <a:pt x="395" y="1"/>
                    <a:pt x="243" y="1"/>
                    <a:pt x="152" y="92"/>
                  </a:cubicBezTo>
                  <a:cubicBezTo>
                    <a:pt x="122" y="92"/>
                    <a:pt x="122" y="92"/>
                    <a:pt x="122" y="122"/>
                  </a:cubicBezTo>
                  <a:cubicBezTo>
                    <a:pt x="122" y="122"/>
                    <a:pt x="91" y="122"/>
                    <a:pt x="91" y="122"/>
                  </a:cubicBezTo>
                  <a:cubicBezTo>
                    <a:pt x="0" y="214"/>
                    <a:pt x="0" y="365"/>
                    <a:pt x="91"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4362800" y="3991225"/>
              <a:ext cx="16000" cy="15975"/>
            </a:xfrm>
            <a:custGeom>
              <a:avLst/>
              <a:gdLst/>
              <a:ahLst/>
              <a:cxnLst/>
              <a:rect l="l" t="t" r="r" b="b"/>
              <a:pathLst>
                <a:path w="640" h="639" extrusionOk="0">
                  <a:moveTo>
                    <a:pt x="92" y="548"/>
                  </a:moveTo>
                  <a:cubicBezTo>
                    <a:pt x="214" y="639"/>
                    <a:pt x="396" y="639"/>
                    <a:pt x="487" y="548"/>
                  </a:cubicBezTo>
                  <a:cubicBezTo>
                    <a:pt x="518" y="517"/>
                    <a:pt x="518" y="517"/>
                    <a:pt x="518" y="517"/>
                  </a:cubicBezTo>
                  <a:cubicBezTo>
                    <a:pt x="518" y="517"/>
                    <a:pt x="518" y="517"/>
                    <a:pt x="548" y="487"/>
                  </a:cubicBezTo>
                  <a:cubicBezTo>
                    <a:pt x="639" y="396"/>
                    <a:pt x="639" y="213"/>
                    <a:pt x="548" y="92"/>
                  </a:cubicBezTo>
                  <a:cubicBezTo>
                    <a:pt x="426" y="1"/>
                    <a:pt x="244" y="1"/>
                    <a:pt x="153" y="92"/>
                  </a:cubicBezTo>
                  <a:cubicBezTo>
                    <a:pt x="153" y="122"/>
                    <a:pt x="122" y="122"/>
                    <a:pt x="122" y="122"/>
                  </a:cubicBezTo>
                  <a:cubicBezTo>
                    <a:pt x="122" y="122"/>
                    <a:pt x="122" y="122"/>
                    <a:pt x="92" y="153"/>
                  </a:cubicBezTo>
                  <a:cubicBezTo>
                    <a:pt x="1" y="244"/>
                    <a:pt x="1" y="426"/>
                    <a:pt x="9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4438050" y="4067975"/>
              <a:ext cx="19000" cy="18275"/>
            </a:xfrm>
            <a:custGeom>
              <a:avLst/>
              <a:gdLst/>
              <a:ahLst/>
              <a:cxnLst/>
              <a:rect l="l" t="t" r="r" b="b"/>
              <a:pathLst>
                <a:path w="760" h="731" extrusionOk="0">
                  <a:moveTo>
                    <a:pt x="122" y="609"/>
                  </a:moveTo>
                  <a:cubicBezTo>
                    <a:pt x="243" y="730"/>
                    <a:pt x="456" y="730"/>
                    <a:pt x="608" y="609"/>
                  </a:cubicBezTo>
                  <a:cubicBezTo>
                    <a:pt x="608" y="609"/>
                    <a:pt x="608" y="609"/>
                    <a:pt x="608" y="609"/>
                  </a:cubicBezTo>
                  <a:cubicBezTo>
                    <a:pt x="608" y="578"/>
                    <a:pt x="638" y="578"/>
                    <a:pt x="638" y="578"/>
                  </a:cubicBezTo>
                  <a:cubicBezTo>
                    <a:pt x="760" y="457"/>
                    <a:pt x="760" y="244"/>
                    <a:pt x="638" y="122"/>
                  </a:cubicBezTo>
                  <a:cubicBezTo>
                    <a:pt x="517" y="1"/>
                    <a:pt x="304" y="1"/>
                    <a:pt x="182" y="122"/>
                  </a:cubicBezTo>
                  <a:cubicBezTo>
                    <a:pt x="182" y="122"/>
                    <a:pt x="182" y="122"/>
                    <a:pt x="152" y="153"/>
                  </a:cubicBezTo>
                  <a:cubicBezTo>
                    <a:pt x="152" y="153"/>
                    <a:pt x="152" y="153"/>
                    <a:pt x="152" y="153"/>
                  </a:cubicBezTo>
                  <a:cubicBezTo>
                    <a:pt x="0" y="274"/>
                    <a:pt x="0"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4514025" y="4144725"/>
              <a:ext cx="21300" cy="20550"/>
            </a:xfrm>
            <a:custGeom>
              <a:avLst/>
              <a:gdLst/>
              <a:ahLst/>
              <a:cxnLst/>
              <a:rect l="l" t="t" r="r" b="b"/>
              <a:pathLst>
                <a:path w="852" h="822" extrusionOk="0">
                  <a:moveTo>
                    <a:pt x="153" y="700"/>
                  </a:moveTo>
                  <a:cubicBezTo>
                    <a:pt x="274" y="821"/>
                    <a:pt x="517" y="821"/>
                    <a:pt x="669" y="700"/>
                  </a:cubicBezTo>
                  <a:cubicBezTo>
                    <a:pt x="669" y="700"/>
                    <a:pt x="669" y="669"/>
                    <a:pt x="669" y="669"/>
                  </a:cubicBezTo>
                  <a:cubicBezTo>
                    <a:pt x="669" y="669"/>
                    <a:pt x="700" y="669"/>
                    <a:pt x="700" y="639"/>
                  </a:cubicBezTo>
                  <a:cubicBezTo>
                    <a:pt x="852" y="517"/>
                    <a:pt x="852" y="274"/>
                    <a:pt x="700" y="122"/>
                  </a:cubicBezTo>
                  <a:cubicBezTo>
                    <a:pt x="548" y="1"/>
                    <a:pt x="335" y="1"/>
                    <a:pt x="183" y="122"/>
                  </a:cubicBezTo>
                  <a:cubicBezTo>
                    <a:pt x="183" y="153"/>
                    <a:pt x="183" y="153"/>
                    <a:pt x="183" y="153"/>
                  </a:cubicBezTo>
                  <a:cubicBezTo>
                    <a:pt x="153" y="153"/>
                    <a:pt x="153" y="153"/>
                    <a:pt x="153" y="183"/>
                  </a:cubicBezTo>
                  <a:cubicBezTo>
                    <a:pt x="1" y="305"/>
                    <a:pt x="1" y="548"/>
                    <a:pt x="153"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4590025" y="4221475"/>
              <a:ext cx="23575" cy="23575"/>
            </a:xfrm>
            <a:custGeom>
              <a:avLst/>
              <a:gdLst/>
              <a:ahLst/>
              <a:cxnLst/>
              <a:rect l="l" t="t" r="r" b="b"/>
              <a:pathLst>
                <a:path w="943" h="943" extrusionOk="0">
                  <a:moveTo>
                    <a:pt x="152" y="760"/>
                  </a:moveTo>
                  <a:cubicBezTo>
                    <a:pt x="304" y="943"/>
                    <a:pt x="578" y="943"/>
                    <a:pt x="730" y="760"/>
                  </a:cubicBezTo>
                  <a:cubicBezTo>
                    <a:pt x="730" y="760"/>
                    <a:pt x="730" y="760"/>
                    <a:pt x="760" y="760"/>
                  </a:cubicBezTo>
                  <a:cubicBezTo>
                    <a:pt x="760" y="730"/>
                    <a:pt x="760" y="730"/>
                    <a:pt x="760" y="730"/>
                  </a:cubicBezTo>
                  <a:cubicBezTo>
                    <a:pt x="942" y="578"/>
                    <a:pt x="942" y="305"/>
                    <a:pt x="760" y="153"/>
                  </a:cubicBezTo>
                  <a:cubicBezTo>
                    <a:pt x="608" y="1"/>
                    <a:pt x="365" y="1"/>
                    <a:pt x="183" y="153"/>
                  </a:cubicBezTo>
                  <a:cubicBezTo>
                    <a:pt x="183" y="153"/>
                    <a:pt x="183" y="153"/>
                    <a:pt x="183" y="183"/>
                  </a:cubicBezTo>
                  <a:cubicBezTo>
                    <a:pt x="183" y="183"/>
                    <a:pt x="152" y="183"/>
                    <a:pt x="152" y="183"/>
                  </a:cubicBezTo>
                  <a:cubicBezTo>
                    <a:pt x="0" y="335"/>
                    <a:pt x="0" y="608"/>
                    <a:pt x="15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4665250" y="4298225"/>
              <a:ext cx="25850" cy="25850"/>
            </a:xfrm>
            <a:custGeom>
              <a:avLst/>
              <a:gdLst/>
              <a:ahLst/>
              <a:cxnLst/>
              <a:rect l="l" t="t" r="r" b="b"/>
              <a:pathLst>
                <a:path w="1034" h="1034" extrusionOk="0">
                  <a:moveTo>
                    <a:pt x="183" y="852"/>
                  </a:moveTo>
                  <a:cubicBezTo>
                    <a:pt x="365" y="1034"/>
                    <a:pt x="639" y="1034"/>
                    <a:pt x="821" y="852"/>
                  </a:cubicBezTo>
                  <a:cubicBezTo>
                    <a:pt x="821" y="852"/>
                    <a:pt x="821" y="821"/>
                    <a:pt x="851" y="821"/>
                  </a:cubicBezTo>
                  <a:cubicBezTo>
                    <a:pt x="851" y="821"/>
                    <a:pt x="851" y="821"/>
                    <a:pt x="851" y="791"/>
                  </a:cubicBezTo>
                  <a:cubicBezTo>
                    <a:pt x="1034" y="639"/>
                    <a:pt x="1034" y="335"/>
                    <a:pt x="882" y="152"/>
                  </a:cubicBezTo>
                  <a:cubicBezTo>
                    <a:pt x="699" y="1"/>
                    <a:pt x="396" y="1"/>
                    <a:pt x="244" y="152"/>
                  </a:cubicBezTo>
                  <a:cubicBezTo>
                    <a:pt x="213" y="183"/>
                    <a:pt x="213" y="183"/>
                    <a:pt x="213" y="183"/>
                  </a:cubicBezTo>
                  <a:cubicBezTo>
                    <a:pt x="213" y="183"/>
                    <a:pt x="183" y="183"/>
                    <a:pt x="183" y="213"/>
                  </a:cubicBezTo>
                  <a:cubicBezTo>
                    <a:pt x="0" y="365"/>
                    <a:pt x="0"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4741225" y="4374975"/>
              <a:ext cx="28150" cy="28150"/>
            </a:xfrm>
            <a:custGeom>
              <a:avLst/>
              <a:gdLst/>
              <a:ahLst/>
              <a:cxnLst/>
              <a:rect l="l" t="t" r="r" b="b"/>
              <a:pathLst>
                <a:path w="1126" h="1126" extrusionOk="0">
                  <a:moveTo>
                    <a:pt x="183" y="912"/>
                  </a:moveTo>
                  <a:cubicBezTo>
                    <a:pt x="396" y="1125"/>
                    <a:pt x="700" y="1125"/>
                    <a:pt x="882" y="912"/>
                  </a:cubicBezTo>
                  <a:cubicBezTo>
                    <a:pt x="882" y="912"/>
                    <a:pt x="913" y="912"/>
                    <a:pt x="913" y="882"/>
                  </a:cubicBezTo>
                  <a:cubicBezTo>
                    <a:pt x="913" y="882"/>
                    <a:pt x="913" y="882"/>
                    <a:pt x="943" y="882"/>
                  </a:cubicBezTo>
                  <a:cubicBezTo>
                    <a:pt x="1126" y="700"/>
                    <a:pt x="1126" y="365"/>
                    <a:pt x="943" y="183"/>
                  </a:cubicBezTo>
                  <a:cubicBezTo>
                    <a:pt x="730" y="0"/>
                    <a:pt x="426" y="0"/>
                    <a:pt x="244" y="183"/>
                  </a:cubicBezTo>
                  <a:cubicBezTo>
                    <a:pt x="244" y="183"/>
                    <a:pt x="214" y="183"/>
                    <a:pt x="214" y="213"/>
                  </a:cubicBezTo>
                  <a:cubicBezTo>
                    <a:pt x="214" y="213"/>
                    <a:pt x="214" y="213"/>
                    <a:pt x="183" y="213"/>
                  </a:cubicBezTo>
                  <a:cubicBezTo>
                    <a:pt x="1" y="426"/>
                    <a:pt x="1"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4817225" y="4450975"/>
              <a:ext cx="30425" cy="31175"/>
            </a:xfrm>
            <a:custGeom>
              <a:avLst/>
              <a:gdLst/>
              <a:ahLst/>
              <a:cxnLst/>
              <a:rect l="l" t="t" r="r" b="b"/>
              <a:pathLst>
                <a:path w="1217" h="1247" extrusionOk="0">
                  <a:moveTo>
                    <a:pt x="183" y="1033"/>
                  </a:moveTo>
                  <a:cubicBezTo>
                    <a:pt x="396" y="1246"/>
                    <a:pt x="730" y="1246"/>
                    <a:pt x="943" y="1033"/>
                  </a:cubicBezTo>
                  <a:cubicBezTo>
                    <a:pt x="973" y="1033"/>
                    <a:pt x="973" y="1003"/>
                    <a:pt x="973" y="1003"/>
                  </a:cubicBezTo>
                  <a:cubicBezTo>
                    <a:pt x="973" y="1003"/>
                    <a:pt x="1004" y="1003"/>
                    <a:pt x="1004" y="1003"/>
                  </a:cubicBezTo>
                  <a:cubicBezTo>
                    <a:pt x="1216" y="790"/>
                    <a:pt x="1216" y="456"/>
                    <a:pt x="1004" y="243"/>
                  </a:cubicBezTo>
                  <a:cubicBezTo>
                    <a:pt x="791" y="30"/>
                    <a:pt x="456" y="0"/>
                    <a:pt x="244" y="213"/>
                  </a:cubicBezTo>
                  <a:cubicBezTo>
                    <a:pt x="244" y="243"/>
                    <a:pt x="244" y="243"/>
                    <a:pt x="213" y="243"/>
                  </a:cubicBezTo>
                  <a:cubicBezTo>
                    <a:pt x="213" y="243"/>
                    <a:pt x="213" y="243"/>
                    <a:pt x="213" y="274"/>
                  </a:cubicBezTo>
                  <a:cubicBezTo>
                    <a:pt x="1" y="486"/>
                    <a:pt x="1" y="821"/>
                    <a:pt x="183" y="10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4892450" y="4528475"/>
              <a:ext cx="33475" cy="32700"/>
            </a:xfrm>
            <a:custGeom>
              <a:avLst/>
              <a:gdLst/>
              <a:ahLst/>
              <a:cxnLst/>
              <a:rect l="l" t="t" r="r" b="b"/>
              <a:pathLst>
                <a:path w="1339" h="1308" extrusionOk="0">
                  <a:moveTo>
                    <a:pt x="244" y="1064"/>
                  </a:moveTo>
                  <a:cubicBezTo>
                    <a:pt x="457" y="1307"/>
                    <a:pt x="821" y="1307"/>
                    <a:pt x="1065" y="1064"/>
                  </a:cubicBezTo>
                  <a:cubicBezTo>
                    <a:pt x="1065" y="1064"/>
                    <a:pt x="1065" y="1064"/>
                    <a:pt x="1065" y="1064"/>
                  </a:cubicBezTo>
                  <a:cubicBezTo>
                    <a:pt x="1065" y="1034"/>
                    <a:pt x="1095" y="1034"/>
                    <a:pt x="1095" y="1034"/>
                  </a:cubicBezTo>
                  <a:cubicBezTo>
                    <a:pt x="1308" y="821"/>
                    <a:pt x="1338" y="456"/>
                    <a:pt x="1095" y="213"/>
                  </a:cubicBezTo>
                  <a:cubicBezTo>
                    <a:pt x="882" y="0"/>
                    <a:pt x="517" y="0"/>
                    <a:pt x="274" y="213"/>
                  </a:cubicBezTo>
                  <a:cubicBezTo>
                    <a:pt x="274" y="213"/>
                    <a:pt x="274" y="244"/>
                    <a:pt x="274" y="244"/>
                  </a:cubicBezTo>
                  <a:cubicBezTo>
                    <a:pt x="244" y="244"/>
                    <a:pt x="244" y="244"/>
                    <a:pt x="244" y="244"/>
                  </a:cubicBezTo>
                  <a:cubicBezTo>
                    <a:pt x="1" y="487"/>
                    <a:pt x="1" y="851"/>
                    <a:pt x="244"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4968450" y="4604450"/>
              <a:ext cx="34975" cy="35750"/>
            </a:xfrm>
            <a:custGeom>
              <a:avLst/>
              <a:gdLst/>
              <a:ahLst/>
              <a:cxnLst/>
              <a:rect l="l" t="t" r="r" b="b"/>
              <a:pathLst>
                <a:path w="1399" h="1430" extrusionOk="0">
                  <a:moveTo>
                    <a:pt x="243" y="1186"/>
                  </a:moveTo>
                  <a:cubicBezTo>
                    <a:pt x="487" y="1430"/>
                    <a:pt x="882" y="1430"/>
                    <a:pt x="1125" y="1186"/>
                  </a:cubicBezTo>
                  <a:cubicBezTo>
                    <a:pt x="1125" y="1186"/>
                    <a:pt x="1125" y="1156"/>
                    <a:pt x="1125" y="1156"/>
                  </a:cubicBezTo>
                  <a:cubicBezTo>
                    <a:pt x="1155" y="1156"/>
                    <a:pt x="1155" y="1156"/>
                    <a:pt x="1155" y="1156"/>
                  </a:cubicBezTo>
                  <a:cubicBezTo>
                    <a:pt x="1398" y="913"/>
                    <a:pt x="1398" y="518"/>
                    <a:pt x="1155" y="274"/>
                  </a:cubicBezTo>
                  <a:cubicBezTo>
                    <a:pt x="912" y="31"/>
                    <a:pt x="517" y="1"/>
                    <a:pt x="274" y="244"/>
                  </a:cubicBezTo>
                  <a:cubicBezTo>
                    <a:pt x="274" y="274"/>
                    <a:pt x="274" y="274"/>
                    <a:pt x="274" y="274"/>
                  </a:cubicBezTo>
                  <a:cubicBezTo>
                    <a:pt x="274" y="274"/>
                    <a:pt x="243" y="305"/>
                    <a:pt x="243" y="305"/>
                  </a:cubicBezTo>
                  <a:cubicBezTo>
                    <a:pt x="0" y="548"/>
                    <a:pt x="0" y="943"/>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5044425" y="4681975"/>
              <a:ext cx="37275" cy="37250"/>
            </a:xfrm>
            <a:custGeom>
              <a:avLst/>
              <a:gdLst/>
              <a:ahLst/>
              <a:cxnLst/>
              <a:rect l="l" t="t" r="r" b="b"/>
              <a:pathLst>
                <a:path w="1491" h="1490" extrusionOk="0">
                  <a:moveTo>
                    <a:pt x="244" y="1216"/>
                  </a:moveTo>
                  <a:cubicBezTo>
                    <a:pt x="487" y="1490"/>
                    <a:pt x="913" y="1490"/>
                    <a:pt x="1186" y="1216"/>
                  </a:cubicBezTo>
                  <a:cubicBezTo>
                    <a:pt x="1186" y="1216"/>
                    <a:pt x="1186" y="1216"/>
                    <a:pt x="1217" y="1216"/>
                  </a:cubicBezTo>
                  <a:cubicBezTo>
                    <a:pt x="1217" y="1186"/>
                    <a:pt x="1217" y="1186"/>
                    <a:pt x="1217" y="1186"/>
                  </a:cubicBezTo>
                  <a:cubicBezTo>
                    <a:pt x="1490" y="943"/>
                    <a:pt x="1490" y="517"/>
                    <a:pt x="1247" y="243"/>
                  </a:cubicBezTo>
                  <a:cubicBezTo>
                    <a:pt x="973" y="0"/>
                    <a:pt x="548" y="0"/>
                    <a:pt x="305" y="243"/>
                  </a:cubicBezTo>
                  <a:cubicBezTo>
                    <a:pt x="274" y="243"/>
                    <a:pt x="274" y="274"/>
                    <a:pt x="274" y="274"/>
                  </a:cubicBezTo>
                  <a:cubicBezTo>
                    <a:pt x="274" y="274"/>
                    <a:pt x="274" y="274"/>
                    <a:pt x="244" y="274"/>
                  </a:cubicBezTo>
                  <a:cubicBezTo>
                    <a:pt x="1" y="547"/>
                    <a:pt x="1" y="97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5119675" y="4757950"/>
              <a:ext cx="40275" cy="40300"/>
            </a:xfrm>
            <a:custGeom>
              <a:avLst/>
              <a:gdLst/>
              <a:ahLst/>
              <a:cxnLst/>
              <a:rect l="l" t="t" r="r" b="b"/>
              <a:pathLst>
                <a:path w="1611" h="1612" extrusionOk="0">
                  <a:moveTo>
                    <a:pt x="274" y="1338"/>
                  </a:moveTo>
                  <a:cubicBezTo>
                    <a:pt x="547" y="1612"/>
                    <a:pt x="1003" y="1612"/>
                    <a:pt x="1277" y="1338"/>
                  </a:cubicBezTo>
                  <a:cubicBezTo>
                    <a:pt x="1277" y="1338"/>
                    <a:pt x="1307" y="1308"/>
                    <a:pt x="1307" y="1308"/>
                  </a:cubicBezTo>
                  <a:cubicBezTo>
                    <a:pt x="1307" y="1308"/>
                    <a:pt x="1307" y="1308"/>
                    <a:pt x="1337" y="1308"/>
                  </a:cubicBezTo>
                  <a:cubicBezTo>
                    <a:pt x="1611" y="1034"/>
                    <a:pt x="1611" y="578"/>
                    <a:pt x="1337" y="305"/>
                  </a:cubicBezTo>
                  <a:cubicBezTo>
                    <a:pt x="1064" y="31"/>
                    <a:pt x="608" y="1"/>
                    <a:pt x="334" y="305"/>
                  </a:cubicBezTo>
                  <a:cubicBezTo>
                    <a:pt x="334" y="305"/>
                    <a:pt x="334" y="305"/>
                    <a:pt x="304" y="305"/>
                  </a:cubicBezTo>
                  <a:cubicBezTo>
                    <a:pt x="304" y="335"/>
                    <a:pt x="304" y="335"/>
                    <a:pt x="274" y="335"/>
                  </a:cubicBezTo>
                  <a:cubicBezTo>
                    <a:pt x="0" y="609"/>
                    <a:pt x="0" y="1065"/>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5195650" y="4834700"/>
              <a:ext cx="42575" cy="42575"/>
            </a:xfrm>
            <a:custGeom>
              <a:avLst/>
              <a:gdLst/>
              <a:ahLst/>
              <a:cxnLst/>
              <a:rect l="l" t="t" r="r" b="b"/>
              <a:pathLst>
                <a:path w="1703" h="1703" extrusionOk="0">
                  <a:moveTo>
                    <a:pt x="274" y="1399"/>
                  </a:moveTo>
                  <a:cubicBezTo>
                    <a:pt x="578" y="1703"/>
                    <a:pt x="1064" y="1703"/>
                    <a:pt x="1338" y="1429"/>
                  </a:cubicBezTo>
                  <a:cubicBezTo>
                    <a:pt x="1368" y="1399"/>
                    <a:pt x="1368" y="1399"/>
                    <a:pt x="1368" y="1399"/>
                  </a:cubicBezTo>
                  <a:cubicBezTo>
                    <a:pt x="1368" y="1369"/>
                    <a:pt x="1368" y="1369"/>
                    <a:pt x="1399" y="1369"/>
                  </a:cubicBezTo>
                  <a:cubicBezTo>
                    <a:pt x="1672" y="1095"/>
                    <a:pt x="1703" y="609"/>
                    <a:pt x="1399" y="305"/>
                  </a:cubicBezTo>
                  <a:cubicBezTo>
                    <a:pt x="1095" y="31"/>
                    <a:pt x="639" y="1"/>
                    <a:pt x="335" y="305"/>
                  </a:cubicBezTo>
                  <a:cubicBezTo>
                    <a:pt x="335" y="305"/>
                    <a:pt x="335" y="335"/>
                    <a:pt x="335" y="335"/>
                  </a:cubicBezTo>
                  <a:cubicBezTo>
                    <a:pt x="305" y="335"/>
                    <a:pt x="305" y="335"/>
                    <a:pt x="305" y="335"/>
                  </a:cubicBezTo>
                  <a:cubicBezTo>
                    <a:pt x="1" y="639"/>
                    <a:pt x="1" y="1125"/>
                    <a:pt x="27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5270875" y="4911450"/>
              <a:ext cx="44875" cy="44875"/>
            </a:xfrm>
            <a:custGeom>
              <a:avLst/>
              <a:gdLst/>
              <a:ahLst/>
              <a:cxnLst/>
              <a:rect l="l" t="t" r="r" b="b"/>
              <a:pathLst>
                <a:path w="1795" h="1795" extrusionOk="0">
                  <a:moveTo>
                    <a:pt x="305" y="1490"/>
                  </a:moveTo>
                  <a:cubicBezTo>
                    <a:pt x="639" y="1794"/>
                    <a:pt x="1125" y="1794"/>
                    <a:pt x="1460" y="1490"/>
                  </a:cubicBezTo>
                  <a:cubicBezTo>
                    <a:pt x="1460" y="1490"/>
                    <a:pt x="1460" y="1490"/>
                    <a:pt x="1460" y="1460"/>
                  </a:cubicBezTo>
                  <a:cubicBezTo>
                    <a:pt x="1460" y="1460"/>
                    <a:pt x="1490" y="1460"/>
                    <a:pt x="1490" y="1460"/>
                  </a:cubicBezTo>
                  <a:cubicBezTo>
                    <a:pt x="1794" y="1156"/>
                    <a:pt x="1794" y="639"/>
                    <a:pt x="1490" y="335"/>
                  </a:cubicBezTo>
                  <a:cubicBezTo>
                    <a:pt x="1186" y="31"/>
                    <a:pt x="700" y="1"/>
                    <a:pt x="365" y="335"/>
                  </a:cubicBezTo>
                  <a:cubicBezTo>
                    <a:pt x="365" y="335"/>
                    <a:pt x="365" y="335"/>
                    <a:pt x="365" y="335"/>
                  </a:cubicBezTo>
                  <a:cubicBezTo>
                    <a:pt x="335" y="365"/>
                    <a:pt x="335" y="365"/>
                    <a:pt x="335" y="365"/>
                  </a:cubicBezTo>
                  <a:cubicBezTo>
                    <a:pt x="31" y="669"/>
                    <a:pt x="1" y="1186"/>
                    <a:pt x="305"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5346875" y="4988200"/>
              <a:ext cx="47125" cy="47150"/>
            </a:xfrm>
            <a:custGeom>
              <a:avLst/>
              <a:gdLst/>
              <a:ahLst/>
              <a:cxnLst/>
              <a:rect l="l" t="t" r="r" b="b"/>
              <a:pathLst>
                <a:path w="1885" h="1886" extrusionOk="0">
                  <a:moveTo>
                    <a:pt x="335" y="1551"/>
                  </a:moveTo>
                  <a:cubicBezTo>
                    <a:pt x="639" y="1885"/>
                    <a:pt x="1186" y="1885"/>
                    <a:pt x="1520" y="1581"/>
                  </a:cubicBezTo>
                  <a:cubicBezTo>
                    <a:pt x="1520" y="1551"/>
                    <a:pt x="1520" y="1551"/>
                    <a:pt x="1520" y="1551"/>
                  </a:cubicBezTo>
                  <a:cubicBezTo>
                    <a:pt x="1550" y="1551"/>
                    <a:pt x="1550" y="1520"/>
                    <a:pt x="1550" y="1520"/>
                  </a:cubicBezTo>
                  <a:cubicBezTo>
                    <a:pt x="1885" y="1217"/>
                    <a:pt x="1885" y="669"/>
                    <a:pt x="1550" y="335"/>
                  </a:cubicBezTo>
                  <a:cubicBezTo>
                    <a:pt x="1247" y="1"/>
                    <a:pt x="699" y="1"/>
                    <a:pt x="365" y="335"/>
                  </a:cubicBezTo>
                  <a:cubicBezTo>
                    <a:pt x="365" y="335"/>
                    <a:pt x="365" y="365"/>
                    <a:pt x="365" y="365"/>
                  </a:cubicBezTo>
                  <a:cubicBezTo>
                    <a:pt x="365" y="365"/>
                    <a:pt x="335" y="365"/>
                    <a:pt x="335" y="365"/>
                  </a:cubicBezTo>
                  <a:cubicBezTo>
                    <a:pt x="0" y="700"/>
                    <a:pt x="0" y="1247"/>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5422850" y="5064950"/>
              <a:ext cx="49425" cy="49425"/>
            </a:xfrm>
            <a:custGeom>
              <a:avLst/>
              <a:gdLst/>
              <a:ahLst/>
              <a:cxnLst/>
              <a:rect l="l" t="t" r="r" b="b"/>
              <a:pathLst>
                <a:path w="1977" h="1977" extrusionOk="0">
                  <a:moveTo>
                    <a:pt x="335" y="1642"/>
                  </a:moveTo>
                  <a:cubicBezTo>
                    <a:pt x="670" y="1976"/>
                    <a:pt x="1247" y="1976"/>
                    <a:pt x="1581" y="1642"/>
                  </a:cubicBezTo>
                  <a:cubicBezTo>
                    <a:pt x="1581" y="1642"/>
                    <a:pt x="1581" y="1642"/>
                    <a:pt x="1612" y="1612"/>
                  </a:cubicBezTo>
                  <a:cubicBezTo>
                    <a:pt x="1612" y="1612"/>
                    <a:pt x="1612" y="1612"/>
                    <a:pt x="1612" y="1612"/>
                  </a:cubicBezTo>
                  <a:cubicBezTo>
                    <a:pt x="1977" y="1277"/>
                    <a:pt x="1977" y="700"/>
                    <a:pt x="1642" y="365"/>
                  </a:cubicBezTo>
                  <a:cubicBezTo>
                    <a:pt x="1278" y="1"/>
                    <a:pt x="730" y="1"/>
                    <a:pt x="396" y="365"/>
                  </a:cubicBezTo>
                  <a:cubicBezTo>
                    <a:pt x="366" y="365"/>
                    <a:pt x="366" y="365"/>
                    <a:pt x="366" y="365"/>
                  </a:cubicBezTo>
                  <a:cubicBezTo>
                    <a:pt x="366" y="396"/>
                    <a:pt x="335" y="396"/>
                    <a:pt x="335" y="396"/>
                  </a:cubicBezTo>
                  <a:cubicBezTo>
                    <a:pt x="1" y="730"/>
                    <a:pt x="1" y="1277"/>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5498100" y="5141700"/>
              <a:ext cx="52450" cy="51700"/>
            </a:xfrm>
            <a:custGeom>
              <a:avLst/>
              <a:gdLst/>
              <a:ahLst/>
              <a:cxnLst/>
              <a:rect l="l" t="t" r="r" b="b"/>
              <a:pathLst>
                <a:path w="2098" h="2068" extrusionOk="0">
                  <a:moveTo>
                    <a:pt x="365" y="1703"/>
                  </a:moveTo>
                  <a:cubicBezTo>
                    <a:pt x="730" y="2068"/>
                    <a:pt x="1307" y="2068"/>
                    <a:pt x="1672" y="1733"/>
                  </a:cubicBezTo>
                  <a:cubicBezTo>
                    <a:pt x="1672" y="1703"/>
                    <a:pt x="1672" y="1703"/>
                    <a:pt x="1702" y="1703"/>
                  </a:cubicBezTo>
                  <a:cubicBezTo>
                    <a:pt x="1702" y="1703"/>
                    <a:pt x="1702" y="1703"/>
                    <a:pt x="1702" y="1672"/>
                  </a:cubicBezTo>
                  <a:cubicBezTo>
                    <a:pt x="2067" y="1308"/>
                    <a:pt x="2097" y="730"/>
                    <a:pt x="1733" y="365"/>
                  </a:cubicBezTo>
                  <a:cubicBezTo>
                    <a:pt x="1368" y="31"/>
                    <a:pt x="790" y="1"/>
                    <a:pt x="426" y="365"/>
                  </a:cubicBezTo>
                  <a:cubicBezTo>
                    <a:pt x="426" y="365"/>
                    <a:pt x="395" y="396"/>
                    <a:pt x="395" y="396"/>
                  </a:cubicBezTo>
                  <a:cubicBezTo>
                    <a:pt x="395" y="396"/>
                    <a:pt x="395" y="396"/>
                    <a:pt x="365" y="396"/>
                  </a:cubicBezTo>
                  <a:cubicBezTo>
                    <a:pt x="0" y="760"/>
                    <a:pt x="0" y="1368"/>
                    <a:pt x="36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5574075" y="5218450"/>
              <a:ext cx="53975" cy="53975"/>
            </a:xfrm>
            <a:custGeom>
              <a:avLst/>
              <a:gdLst/>
              <a:ahLst/>
              <a:cxnLst/>
              <a:rect l="l" t="t" r="r" b="b"/>
              <a:pathLst>
                <a:path w="2159" h="2159" extrusionOk="0">
                  <a:moveTo>
                    <a:pt x="365" y="1794"/>
                  </a:moveTo>
                  <a:cubicBezTo>
                    <a:pt x="761" y="2159"/>
                    <a:pt x="1368" y="2159"/>
                    <a:pt x="1733" y="1794"/>
                  </a:cubicBezTo>
                  <a:cubicBezTo>
                    <a:pt x="1733" y="1794"/>
                    <a:pt x="1764" y="1794"/>
                    <a:pt x="1764" y="1764"/>
                  </a:cubicBezTo>
                  <a:cubicBezTo>
                    <a:pt x="1764" y="1764"/>
                    <a:pt x="1764" y="1764"/>
                    <a:pt x="1794" y="1764"/>
                  </a:cubicBezTo>
                  <a:cubicBezTo>
                    <a:pt x="2159" y="1368"/>
                    <a:pt x="2159" y="760"/>
                    <a:pt x="1794" y="396"/>
                  </a:cubicBezTo>
                  <a:cubicBezTo>
                    <a:pt x="1429" y="31"/>
                    <a:pt x="791" y="1"/>
                    <a:pt x="426" y="396"/>
                  </a:cubicBezTo>
                  <a:cubicBezTo>
                    <a:pt x="426" y="396"/>
                    <a:pt x="426" y="396"/>
                    <a:pt x="396" y="396"/>
                  </a:cubicBezTo>
                  <a:cubicBezTo>
                    <a:pt x="396" y="426"/>
                    <a:pt x="396" y="426"/>
                    <a:pt x="396" y="426"/>
                  </a:cubicBezTo>
                  <a:cubicBezTo>
                    <a:pt x="1" y="791"/>
                    <a:pt x="1" y="139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4213100" y="3608250"/>
              <a:ext cx="8400" cy="8375"/>
            </a:xfrm>
            <a:custGeom>
              <a:avLst/>
              <a:gdLst/>
              <a:ahLst/>
              <a:cxnLst/>
              <a:rect l="l" t="t" r="r" b="b"/>
              <a:pathLst>
                <a:path w="336" h="335" extrusionOk="0">
                  <a:moveTo>
                    <a:pt x="62" y="274"/>
                  </a:moveTo>
                  <a:cubicBezTo>
                    <a:pt x="92" y="335"/>
                    <a:pt x="183" y="335"/>
                    <a:pt x="244" y="274"/>
                  </a:cubicBezTo>
                  <a:cubicBezTo>
                    <a:pt x="244" y="274"/>
                    <a:pt x="244" y="274"/>
                    <a:pt x="244" y="244"/>
                  </a:cubicBezTo>
                  <a:cubicBezTo>
                    <a:pt x="244" y="244"/>
                    <a:pt x="274" y="244"/>
                    <a:pt x="274" y="244"/>
                  </a:cubicBezTo>
                  <a:cubicBezTo>
                    <a:pt x="335" y="183"/>
                    <a:pt x="335" y="122"/>
                    <a:pt x="274" y="61"/>
                  </a:cubicBezTo>
                  <a:cubicBezTo>
                    <a:pt x="244" y="0"/>
                    <a:pt x="153" y="0"/>
                    <a:pt x="92" y="61"/>
                  </a:cubicBezTo>
                  <a:cubicBezTo>
                    <a:pt x="92" y="61"/>
                    <a:pt x="92" y="92"/>
                    <a:pt x="92" y="92"/>
                  </a:cubicBezTo>
                  <a:cubicBezTo>
                    <a:pt x="62" y="92"/>
                    <a:pt x="62" y="92"/>
                    <a:pt x="62" y="92"/>
                  </a:cubicBezTo>
                  <a:cubicBezTo>
                    <a:pt x="1" y="152"/>
                    <a:pt x="1" y="244"/>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4135600" y="3685000"/>
              <a:ext cx="7625" cy="8375"/>
            </a:xfrm>
            <a:custGeom>
              <a:avLst/>
              <a:gdLst/>
              <a:ahLst/>
              <a:cxnLst/>
              <a:rect l="l" t="t" r="r" b="b"/>
              <a:pathLst>
                <a:path w="305" h="335" extrusionOk="0">
                  <a:moveTo>
                    <a:pt x="31" y="274"/>
                  </a:moveTo>
                  <a:cubicBezTo>
                    <a:pt x="92" y="335"/>
                    <a:pt x="183" y="335"/>
                    <a:pt x="213" y="274"/>
                  </a:cubicBezTo>
                  <a:cubicBezTo>
                    <a:pt x="244" y="274"/>
                    <a:pt x="244" y="274"/>
                    <a:pt x="244" y="243"/>
                  </a:cubicBezTo>
                  <a:cubicBezTo>
                    <a:pt x="244" y="243"/>
                    <a:pt x="274" y="243"/>
                    <a:pt x="274" y="243"/>
                  </a:cubicBezTo>
                  <a:cubicBezTo>
                    <a:pt x="305" y="183"/>
                    <a:pt x="305" y="122"/>
                    <a:pt x="274" y="61"/>
                  </a:cubicBezTo>
                  <a:cubicBezTo>
                    <a:pt x="213" y="0"/>
                    <a:pt x="122" y="0"/>
                    <a:pt x="92" y="61"/>
                  </a:cubicBezTo>
                  <a:cubicBezTo>
                    <a:pt x="61" y="61"/>
                    <a:pt x="92" y="91"/>
                    <a:pt x="61" y="91"/>
                  </a:cubicBezTo>
                  <a:cubicBezTo>
                    <a:pt x="61" y="91"/>
                    <a:pt x="61" y="91"/>
                    <a:pt x="31" y="91"/>
                  </a:cubicBezTo>
                  <a:cubicBezTo>
                    <a:pt x="1" y="152"/>
                    <a:pt x="1" y="24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4210825" y="3761750"/>
              <a:ext cx="10675" cy="10650"/>
            </a:xfrm>
            <a:custGeom>
              <a:avLst/>
              <a:gdLst/>
              <a:ahLst/>
              <a:cxnLst/>
              <a:rect l="l" t="t" r="r" b="b"/>
              <a:pathLst>
                <a:path w="427" h="426" extrusionOk="0">
                  <a:moveTo>
                    <a:pt x="62" y="365"/>
                  </a:moveTo>
                  <a:cubicBezTo>
                    <a:pt x="153" y="426"/>
                    <a:pt x="244" y="426"/>
                    <a:pt x="335" y="365"/>
                  </a:cubicBezTo>
                  <a:cubicBezTo>
                    <a:pt x="335" y="365"/>
                    <a:pt x="335" y="335"/>
                    <a:pt x="335" y="335"/>
                  </a:cubicBezTo>
                  <a:cubicBezTo>
                    <a:pt x="335" y="335"/>
                    <a:pt x="365" y="335"/>
                    <a:pt x="365" y="304"/>
                  </a:cubicBezTo>
                  <a:cubicBezTo>
                    <a:pt x="426" y="243"/>
                    <a:pt x="426" y="152"/>
                    <a:pt x="365" y="61"/>
                  </a:cubicBezTo>
                  <a:cubicBezTo>
                    <a:pt x="305" y="0"/>
                    <a:pt x="183" y="0"/>
                    <a:pt x="122" y="61"/>
                  </a:cubicBezTo>
                  <a:cubicBezTo>
                    <a:pt x="122" y="91"/>
                    <a:pt x="122" y="91"/>
                    <a:pt x="122" y="91"/>
                  </a:cubicBezTo>
                  <a:cubicBezTo>
                    <a:pt x="92" y="122"/>
                    <a:pt x="92" y="91"/>
                    <a:pt x="92" y="122"/>
                  </a:cubicBezTo>
                  <a:cubicBezTo>
                    <a:pt x="1" y="183"/>
                    <a:pt x="1" y="304"/>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4289100" y="3685000"/>
              <a:ext cx="10675" cy="10650"/>
            </a:xfrm>
            <a:custGeom>
              <a:avLst/>
              <a:gdLst/>
              <a:ahLst/>
              <a:cxnLst/>
              <a:rect l="l" t="t" r="r" b="b"/>
              <a:pathLst>
                <a:path w="427" h="426" extrusionOk="0">
                  <a:moveTo>
                    <a:pt x="61" y="365"/>
                  </a:moveTo>
                  <a:cubicBezTo>
                    <a:pt x="122" y="426"/>
                    <a:pt x="244" y="426"/>
                    <a:pt x="304" y="365"/>
                  </a:cubicBezTo>
                  <a:cubicBezTo>
                    <a:pt x="304" y="365"/>
                    <a:pt x="304" y="335"/>
                    <a:pt x="304" y="335"/>
                  </a:cubicBezTo>
                  <a:cubicBezTo>
                    <a:pt x="335" y="335"/>
                    <a:pt x="335" y="335"/>
                    <a:pt x="335" y="304"/>
                  </a:cubicBezTo>
                  <a:cubicBezTo>
                    <a:pt x="396" y="243"/>
                    <a:pt x="426" y="152"/>
                    <a:pt x="335" y="61"/>
                  </a:cubicBezTo>
                  <a:cubicBezTo>
                    <a:pt x="274" y="0"/>
                    <a:pt x="183" y="0"/>
                    <a:pt x="92" y="61"/>
                  </a:cubicBezTo>
                  <a:cubicBezTo>
                    <a:pt x="92" y="91"/>
                    <a:pt x="92" y="91"/>
                    <a:pt x="92" y="91"/>
                  </a:cubicBezTo>
                  <a:cubicBezTo>
                    <a:pt x="92" y="122"/>
                    <a:pt x="61" y="91"/>
                    <a:pt x="61" y="122"/>
                  </a:cubicBezTo>
                  <a:cubicBezTo>
                    <a:pt x="0" y="183"/>
                    <a:pt x="0"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4286825" y="3838500"/>
              <a:ext cx="12950" cy="12925"/>
            </a:xfrm>
            <a:custGeom>
              <a:avLst/>
              <a:gdLst/>
              <a:ahLst/>
              <a:cxnLst/>
              <a:rect l="l" t="t" r="r" b="b"/>
              <a:pathLst>
                <a:path w="518" h="517" extrusionOk="0">
                  <a:moveTo>
                    <a:pt x="91" y="426"/>
                  </a:moveTo>
                  <a:cubicBezTo>
                    <a:pt x="183" y="517"/>
                    <a:pt x="304" y="517"/>
                    <a:pt x="395" y="426"/>
                  </a:cubicBezTo>
                  <a:cubicBezTo>
                    <a:pt x="395" y="426"/>
                    <a:pt x="395" y="426"/>
                    <a:pt x="395" y="426"/>
                  </a:cubicBezTo>
                  <a:cubicBezTo>
                    <a:pt x="426" y="395"/>
                    <a:pt x="426" y="395"/>
                    <a:pt x="426" y="395"/>
                  </a:cubicBezTo>
                  <a:cubicBezTo>
                    <a:pt x="517" y="304"/>
                    <a:pt x="517" y="183"/>
                    <a:pt x="426" y="91"/>
                  </a:cubicBezTo>
                  <a:cubicBezTo>
                    <a:pt x="335" y="0"/>
                    <a:pt x="213" y="0"/>
                    <a:pt x="122" y="91"/>
                  </a:cubicBezTo>
                  <a:cubicBezTo>
                    <a:pt x="122" y="91"/>
                    <a:pt x="122" y="91"/>
                    <a:pt x="122" y="122"/>
                  </a:cubicBezTo>
                  <a:cubicBezTo>
                    <a:pt x="91" y="122"/>
                    <a:pt x="91" y="122"/>
                    <a:pt x="91" y="122"/>
                  </a:cubicBezTo>
                  <a:cubicBezTo>
                    <a:pt x="0" y="213"/>
                    <a:pt x="0" y="365"/>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4364325" y="3761750"/>
              <a:ext cx="12950" cy="12925"/>
            </a:xfrm>
            <a:custGeom>
              <a:avLst/>
              <a:gdLst/>
              <a:ahLst/>
              <a:cxnLst/>
              <a:rect l="l" t="t" r="r" b="b"/>
              <a:pathLst>
                <a:path w="518" h="517" extrusionOk="0">
                  <a:moveTo>
                    <a:pt x="92" y="426"/>
                  </a:moveTo>
                  <a:cubicBezTo>
                    <a:pt x="183" y="517"/>
                    <a:pt x="305" y="517"/>
                    <a:pt x="396" y="426"/>
                  </a:cubicBezTo>
                  <a:cubicBezTo>
                    <a:pt x="396" y="426"/>
                    <a:pt x="396" y="426"/>
                    <a:pt x="426" y="426"/>
                  </a:cubicBezTo>
                  <a:cubicBezTo>
                    <a:pt x="426" y="395"/>
                    <a:pt x="426" y="395"/>
                    <a:pt x="457" y="395"/>
                  </a:cubicBezTo>
                  <a:cubicBezTo>
                    <a:pt x="517" y="304"/>
                    <a:pt x="517" y="183"/>
                    <a:pt x="457" y="91"/>
                  </a:cubicBezTo>
                  <a:cubicBezTo>
                    <a:pt x="365" y="0"/>
                    <a:pt x="213" y="0"/>
                    <a:pt x="122" y="91"/>
                  </a:cubicBezTo>
                  <a:cubicBezTo>
                    <a:pt x="122" y="91"/>
                    <a:pt x="122" y="91"/>
                    <a:pt x="122" y="122"/>
                  </a:cubicBezTo>
                  <a:cubicBezTo>
                    <a:pt x="122" y="122"/>
                    <a:pt x="92" y="122"/>
                    <a:pt x="92" y="122"/>
                  </a:cubicBezTo>
                  <a:cubicBezTo>
                    <a:pt x="1" y="213"/>
                    <a:pt x="1" y="36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4440325" y="3838500"/>
              <a:ext cx="15225" cy="15225"/>
            </a:xfrm>
            <a:custGeom>
              <a:avLst/>
              <a:gdLst/>
              <a:ahLst/>
              <a:cxnLst/>
              <a:rect l="l" t="t" r="r" b="b"/>
              <a:pathLst>
                <a:path w="609" h="609" extrusionOk="0">
                  <a:moveTo>
                    <a:pt x="91" y="517"/>
                  </a:moveTo>
                  <a:cubicBezTo>
                    <a:pt x="183" y="608"/>
                    <a:pt x="365" y="608"/>
                    <a:pt x="456" y="517"/>
                  </a:cubicBezTo>
                  <a:cubicBezTo>
                    <a:pt x="456" y="517"/>
                    <a:pt x="487" y="487"/>
                    <a:pt x="487" y="487"/>
                  </a:cubicBezTo>
                  <a:cubicBezTo>
                    <a:pt x="487" y="487"/>
                    <a:pt x="487" y="487"/>
                    <a:pt x="517" y="456"/>
                  </a:cubicBezTo>
                  <a:cubicBezTo>
                    <a:pt x="608" y="365"/>
                    <a:pt x="608" y="213"/>
                    <a:pt x="517" y="122"/>
                  </a:cubicBezTo>
                  <a:cubicBezTo>
                    <a:pt x="395" y="0"/>
                    <a:pt x="243" y="0"/>
                    <a:pt x="152" y="91"/>
                  </a:cubicBezTo>
                  <a:cubicBezTo>
                    <a:pt x="122" y="122"/>
                    <a:pt x="122" y="122"/>
                    <a:pt x="122" y="122"/>
                  </a:cubicBezTo>
                  <a:cubicBezTo>
                    <a:pt x="122" y="122"/>
                    <a:pt x="122" y="122"/>
                    <a:pt x="91" y="152"/>
                  </a:cubicBezTo>
                  <a:cubicBezTo>
                    <a:pt x="0" y="243"/>
                    <a:pt x="0" y="426"/>
                    <a:pt x="9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4362800" y="3915250"/>
              <a:ext cx="15225" cy="15225"/>
            </a:xfrm>
            <a:custGeom>
              <a:avLst/>
              <a:gdLst/>
              <a:ahLst/>
              <a:cxnLst/>
              <a:rect l="l" t="t" r="r" b="b"/>
              <a:pathLst>
                <a:path w="609" h="609" extrusionOk="0">
                  <a:moveTo>
                    <a:pt x="92" y="517"/>
                  </a:moveTo>
                  <a:cubicBezTo>
                    <a:pt x="183" y="608"/>
                    <a:pt x="366" y="608"/>
                    <a:pt x="457" y="517"/>
                  </a:cubicBezTo>
                  <a:cubicBezTo>
                    <a:pt x="457" y="517"/>
                    <a:pt x="457" y="486"/>
                    <a:pt x="457" y="486"/>
                  </a:cubicBezTo>
                  <a:cubicBezTo>
                    <a:pt x="487" y="486"/>
                    <a:pt x="487" y="486"/>
                    <a:pt x="487" y="456"/>
                  </a:cubicBezTo>
                  <a:cubicBezTo>
                    <a:pt x="609" y="365"/>
                    <a:pt x="609" y="213"/>
                    <a:pt x="487" y="91"/>
                  </a:cubicBezTo>
                  <a:cubicBezTo>
                    <a:pt x="396" y="0"/>
                    <a:pt x="244" y="0"/>
                    <a:pt x="122" y="91"/>
                  </a:cubicBezTo>
                  <a:cubicBezTo>
                    <a:pt x="122" y="122"/>
                    <a:pt x="122" y="122"/>
                    <a:pt x="122" y="122"/>
                  </a:cubicBezTo>
                  <a:cubicBezTo>
                    <a:pt x="92" y="122"/>
                    <a:pt x="92" y="122"/>
                    <a:pt x="92" y="152"/>
                  </a:cubicBezTo>
                  <a:cubicBezTo>
                    <a:pt x="1" y="243"/>
                    <a:pt x="1" y="395"/>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4516300" y="3915250"/>
              <a:ext cx="17500" cy="17500"/>
            </a:xfrm>
            <a:custGeom>
              <a:avLst/>
              <a:gdLst/>
              <a:ahLst/>
              <a:cxnLst/>
              <a:rect l="l" t="t" r="r" b="b"/>
              <a:pathLst>
                <a:path w="700" h="700" extrusionOk="0">
                  <a:moveTo>
                    <a:pt x="92" y="578"/>
                  </a:moveTo>
                  <a:cubicBezTo>
                    <a:pt x="214" y="699"/>
                    <a:pt x="426" y="699"/>
                    <a:pt x="548" y="578"/>
                  </a:cubicBezTo>
                  <a:cubicBezTo>
                    <a:pt x="548" y="578"/>
                    <a:pt x="548" y="578"/>
                    <a:pt x="548" y="578"/>
                  </a:cubicBezTo>
                  <a:cubicBezTo>
                    <a:pt x="548" y="547"/>
                    <a:pt x="578" y="547"/>
                    <a:pt x="578" y="547"/>
                  </a:cubicBezTo>
                  <a:cubicBezTo>
                    <a:pt x="700" y="426"/>
                    <a:pt x="700" y="243"/>
                    <a:pt x="578" y="122"/>
                  </a:cubicBezTo>
                  <a:cubicBezTo>
                    <a:pt x="457" y="0"/>
                    <a:pt x="274" y="0"/>
                    <a:pt x="153" y="122"/>
                  </a:cubicBezTo>
                  <a:cubicBezTo>
                    <a:pt x="153" y="122"/>
                    <a:pt x="153" y="122"/>
                    <a:pt x="122" y="152"/>
                  </a:cubicBezTo>
                  <a:cubicBezTo>
                    <a:pt x="122" y="152"/>
                    <a:pt x="122" y="152"/>
                    <a:pt x="92" y="152"/>
                  </a:cubicBezTo>
                  <a:cubicBezTo>
                    <a:pt x="1" y="274"/>
                    <a:pt x="1" y="456"/>
                    <a:pt x="9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4438050" y="3992000"/>
              <a:ext cx="17500" cy="17500"/>
            </a:xfrm>
            <a:custGeom>
              <a:avLst/>
              <a:gdLst/>
              <a:ahLst/>
              <a:cxnLst/>
              <a:rect l="l" t="t" r="r" b="b"/>
              <a:pathLst>
                <a:path w="700" h="700" extrusionOk="0">
                  <a:moveTo>
                    <a:pt x="122" y="578"/>
                  </a:moveTo>
                  <a:cubicBezTo>
                    <a:pt x="243" y="699"/>
                    <a:pt x="426" y="699"/>
                    <a:pt x="547" y="578"/>
                  </a:cubicBezTo>
                  <a:cubicBezTo>
                    <a:pt x="547" y="578"/>
                    <a:pt x="547" y="578"/>
                    <a:pt x="578" y="578"/>
                  </a:cubicBezTo>
                  <a:cubicBezTo>
                    <a:pt x="578" y="547"/>
                    <a:pt x="578" y="547"/>
                    <a:pt x="608" y="547"/>
                  </a:cubicBezTo>
                  <a:cubicBezTo>
                    <a:pt x="699" y="426"/>
                    <a:pt x="699" y="243"/>
                    <a:pt x="608" y="122"/>
                  </a:cubicBezTo>
                  <a:cubicBezTo>
                    <a:pt x="486" y="0"/>
                    <a:pt x="274" y="0"/>
                    <a:pt x="182" y="122"/>
                  </a:cubicBezTo>
                  <a:cubicBezTo>
                    <a:pt x="152" y="122"/>
                    <a:pt x="152" y="122"/>
                    <a:pt x="152" y="152"/>
                  </a:cubicBezTo>
                  <a:cubicBezTo>
                    <a:pt x="152" y="152"/>
                    <a:pt x="12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4591525" y="3992000"/>
              <a:ext cx="20550" cy="19775"/>
            </a:xfrm>
            <a:custGeom>
              <a:avLst/>
              <a:gdLst/>
              <a:ahLst/>
              <a:cxnLst/>
              <a:rect l="l" t="t" r="r" b="b"/>
              <a:pathLst>
                <a:path w="822" h="791" extrusionOk="0">
                  <a:moveTo>
                    <a:pt x="153" y="669"/>
                  </a:moveTo>
                  <a:cubicBezTo>
                    <a:pt x="275" y="790"/>
                    <a:pt x="487" y="790"/>
                    <a:pt x="639" y="669"/>
                  </a:cubicBezTo>
                  <a:cubicBezTo>
                    <a:pt x="639" y="669"/>
                    <a:pt x="639" y="638"/>
                    <a:pt x="639" y="638"/>
                  </a:cubicBezTo>
                  <a:cubicBezTo>
                    <a:pt x="639" y="638"/>
                    <a:pt x="670" y="638"/>
                    <a:pt x="670" y="638"/>
                  </a:cubicBezTo>
                  <a:cubicBezTo>
                    <a:pt x="791" y="486"/>
                    <a:pt x="822" y="274"/>
                    <a:pt x="670" y="152"/>
                  </a:cubicBezTo>
                  <a:cubicBezTo>
                    <a:pt x="548" y="0"/>
                    <a:pt x="335" y="0"/>
                    <a:pt x="183" y="122"/>
                  </a:cubicBezTo>
                  <a:cubicBezTo>
                    <a:pt x="183" y="152"/>
                    <a:pt x="183" y="152"/>
                    <a:pt x="183" y="152"/>
                  </a:cubicBezTo>
                  <a:cubicBezTo>
                    <a:pt x="153" y="152"/>
                    <a:pt x="153" y="182"/>
                    <a:pt x="153" y="182"/>
                  </a:cubicBezTo>
                  <a:cubicBezTo>
                    <a:pt x="1" y="304"/>
                    <a:pt x="1" y="517"/>
                    <a:pt x="153"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4514025" y="4068750"/>
              <a:ext cx="19775" cy="19775"/>
            </a:xfrm>
            <a:custGeom>
              <a:avLst/>
              <a:gdLst/>
              <a:ahLst/>
              <a:cxnLst/>
              <a:rect l="l" t="t" r="r" b="b"/>
              <a:pathLst>
                <a:path w="791" h="791" extrusionOk="0">
                  <a:moveTo>
                    <a:pt x="122" y="669"/>
                  </a:moveTo>
                  <a:cubicBezTo>
                    <a:pt x="274" y="790"/>
                    <a:pt x="487" y="790"/>
                    <a:pt x="609" y="669"/>
                  </a:cubicBezTo>
                  <a:cubicBezTo>
                    <a:pt x="639" y="669"/>
                    <a:pt x="639" y="638"/>
                    <a:pt x="639" y="638"/>
                  </a:cubicBezTo>
                  <a:cubicBezTo>
                    <a:pt x="639" y="638"/>
                    <a:pt x="639" y="638"/>
                    <a:pt x="669" y="638"/>
                  </a:cubicBezTo>
                  <a:cubicBezTo>
                    <a:pt x="791" y="486"/>
                    <a:pt x="791" y="274"/>
                    <a:pt x="669" y="152"/>
                  </a:cubicBezTo>
                  <a:cubicBezTo>
                    <a:pt x="517" y="0"/>
                    <a:pt x="305" y="0"/>
                    <a:pt x="183" y="122"/>
                  </a:cubicBezTo>
                  <a:cubicBezTo>
                    <a:pt x="153" y="152"/>
                    <a:pt x="153" y="152"/>
                    <a:pt x="153" y="152"/>
                  </a:cubicBezTo>
                  <a:cubicBezTo>
                    <a:pt x="153" y="152"/>
                    <a:pt x="153" y="182"/>
                    <a:pt x="122" y="182"/>
                  </a:cubicBezTo>
                  <a:cubicBezTo>
                    <a:pt x="1" y="304"/>
                    <a:pt x="1"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4667525" y="4068750"/>
              <a:ext cx="22075" cy="22050"/>
            </a:xfrm>
            <a:custGeom>
              <a:avLst/>
              <a:gdLst/>
              <a:ahLst/>
              <a:cxnLst/>
              <a:rect l="l" t="t" r="r" b="b"/>
              <a:pathLst>
                <a:path w="883" h="882" extrusionOk="0">
                  <a:moveTo>
                    <a:pt x="153" y="730"/>
                  </a:moveTo>
                  <a:cubicBezTo>
                    <a:pt x="305" y="882"/>
                    <a:pt x="548" y="882"/>
                    <a:pt x="700" y="760"/>
                  </a:cubicBezTo>
                  <a:cubicBezTo>
                    <a:pt x="700" y="730"/>
                    <a:pt x="700" y="730"/>
                    <a:pt x="700" y="730"/>
                  </a:cubicBezTo>
                  <a:cubicBezTo>
                    <a:pt x="730" y="699"/>
                    <a:pt x="730" y="699"/>
                    <a:pt x="730" y="699"/>
                  </a:cubicBezTo>
                  <a:cubicBezTo>
                    <a:pt x="882" y="547"/>
                    <a:pt x="882" y="304"/>
                    <a:pt x="730" y="152"/>
                  </a:cubicBezTo>
                  <a:cubicBezTo>
                    <a:pt x="578" y="0"/>
                    <a:pt x="335" y="0"/>
                    <a:pt x="183" y="152"/>
                  </a:cubicBezTo>
                  <a:cubicBezTo>
                    <a:pt x="183" y="152"/>
                    <a:pt x="183" y="152"/>
                    <a:pt x="183" y="182"/>
                  </a:cubicBezTo>
                  <a:cubicBezTo>
                    <a:pt x="153" y="182"/>
                    <a:pt x="153" y="182"/>
                    <a:pt x="153" y="182"/>
                  </a:cubicBezTo>
                  <a:cubicBezTo>
                    <a:pt x="1" y="334"/>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4590025" y="4145500"/>
              <a:ext cx="22050" cy="22050"/>
            </a:xfrm>
            <a:custGeom>
              <a:avLst/>
              <a:gdLst/>
              <a:ahLst/>
              <a:cxnLst/>
              <a:rect l="l" t="t" r="r" b="b"/>
              <a:pathLst>
                <a:path w="882" h="882" extrusionOk="0">
                  <a:moveTo>
                    <a:pt x="152" y="730"/>
                  </a:moveTo>
                  <a:cubicBezTo>
                    <a:pt x="274" y="881"/>
                    <a:pt x="517" y="881"/>
                    <a:pt x="699" y="760"/>
                  </a:cubicBezTo>
                  <a:cubicBezTo>
                    <a:pt x="699" y="730"/>
                    <a:pt x="699" y="730"/>
                    <a:pt x="699" y="730"/>
                  </a:cubicBezTo>
                  <a:cubicBezTo>
                    <a:pt x="699" y="699"/>
                    <a:pt x="730" y="699"/>
                    <a:pt x="730" y="699"/>
                  </a:cubicBezTo>
                  <a:cubicBezTo>
                    <a:pt x="882" y="547"/>
                    <a:pt x="882" y="304"/>
                    <a:pt x="730" y="152"/>
                  </a:cubicBezTo>
                  <a:cubicBezTo>
                    <a:pt x="578" y="0"/>
                    <a:pt x="335" y="0"/>
                    <a:pt x="183" y="152"/>
                  </a:cubicBezTo>
                  <a:cubicBezTo>
                    <a:pt x="183" y="152"/>
                    <a:pt x="183" y="182"/>
                    <a:pt x="152" y="182"/>
                  </a:cubicBezTo>
                  <a:cubicBezTo>
                    <a:pt x="152" y="182"/>
                    <a:pt x="152" y="182"/>
                    <a:pt x="152" y="182"/>
                  </a:cubicBezTo>
                  <a:cubicBezTo>
                    <a:pt x="0" y="334"/>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4743525" y="4145500"/>
              <a:ext cx="24325" cy="24325"/>
            </a:xfrm>
            <a:custGeom>
              <a:avLst/>
              <a:gdLst/>
              <a:ahLst/>
              <a:cxnLst/>
              <a:rect l="l" t="t" r="r" b="b"/>
              <a:pathLst>
                <a:path w="973" h="973" extrusionOk="0">
                  <a:moveTo>
                    <a:pt x="152" y="821"/>
                  </a:moveTo>
                  <a:cubicBezTo>
                    <a:pt x="334" y="973"/>
                    <a:pt x="578" y="973"/>
                    <a:pt x="760" y="821"/>
                  </a:cubicBezTo>
                  <a:cubicBezTo>
                    <a:pt x="760" y="821"/>
                    <a:pt x="760" y="790"/>
                    <a:pt x="790" y="790"/>
                  </a:cubicBezTo>
                  <a:cubicBezTo>
                    <a:pt x="790" y="790"/>
                    <a:pt x="790" y="790"/>
                    <a:pt x="790" y="790"/>
                  </a:cubicBezTo>
                  <a:cubicBezTo>
                    <a:pt x="973" y="608"/>
                    <a:pt x="973" y="334"/>
                    <a:pt x="821" y="182"/>
                  </a:cubicBezTo>
                  <a:cubicBezTo>
                    <a:pt x="638" y="0"/>
                    <a:pt x="365" y="0"/>
                    <a:pt x="213" y="182"/>
                  </a:cubicBezTo>
                  <a:cubicBezTo>
                    <a:pt x="183" y="182"/>
                    <a:pt x="183" y="182"/>
                    <a:pt x="183" y="182"/>
                  </a:cubicBezTo>
                  <a:cubicBezTo>
                    <a:pt x="183" y="213"/>
                    <a:pt x="152" y="213"/>
                    <a:pt x="152" y="213"/>
                  </a:cubicBezTo>
                  <a:cubicBezTo>
                    <a:pt x="0" y="365"/>
                    <a:pt x="0" y="638"/>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4665250" y="4222225"/>
              <a:ext cx="25100" cy="25100"/>
            </a:xfrm>
            <a:custGeom>
              <a:avLst/>
              <a:gdLst/>
              <a:ahLst/>
              <a:cxnLst/>
              <a:rect l="l" t="t" r="r" b="b"/>
              <a:pathLst>
                <a:path w="1004" h="1004" extrusionOk="0">
                  <a:moveTo>
                    <a:pt x="183" y="822"/>
                  </a:moveTo>
                  <a:cubicBezTo>
                    <a:pt x="335" y="974"/>
                    <a:pt x="608" y="1004"/>
                    <a:pt x="791" y="822"/>
                  </a:cubicBezTo>
                  <a:cubicBezTo>
                    <a:pt x="791" y="822"/>
                    <a:pt x="791" y="791"/>
                    <a:pt x="791" y="791"/>
                  </a:cubicBezTo>
                  <a:cubicBezTo>
                    <a:pt x="791" y="791"/>
                    <a:pt x="821" y="791"/>
                    <a:pt x="821" y="791"/>
                  </a:cubicBezTo>
                  <a:cubicBezTo>
                    <a:pt x="1003" y="609"/>
                    <a:pt x="1003" y="335"/>
                    <a:pt x="821" y="183"/>
                  </a:cubicBezTo>
                  <a:cubicBezTo>
                    <a:pt x="669" y="1"/>
                    <a:pt x="396" y="1"/>
                    <a:pt x="213" y="183"/>
                  </a:cubicBezTo>
                  <a:cubicBezTo>
                    <a:pt x="213" y="183"/>
                    <a:pt x="213" y="183"/>
                    <a:pt x="213" y="183"/>
                  </a:cubicBezTo>
                  <a:cubicBezTo>
                    <a:pt x="183" y="214"/>
                    <a:pt x="183" y="214"/>
                    <a:pt x="183" y="214"/>
                  </a:cubicBezTo>
                  <a:cubicBezTo>
                    <a:pt x="0" y="366"/>
                    <a:pt x="0" y="639"/>
                    <a:pt x="183"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4741225" y="4298975"/>
              <a:ext cx="26625" cy="27400"/>
            </a:xfrm>
            <a:custGeom>
              <a:avLst/>
              <a:gdLst/>
              <a:ahLst/>
              <a:cxnLst/>
              <a:rect l="l" t="t" r="r" b="b"/>
              <a:pathLst>
                <a:path w="1065" h="1096" extrusionOk="0">
                  <a:moveTo>
                    <a:pt x="183" y="882"/>
                  </a:moveTo>
                  <a:cubicBezTo>
                    <a:pt x="366" y="1065"/>
                    <a:pt x="670" y="1095"/>
                    <a:pt x="852" y="913"/>
                  </a:cubicBezTo>
                  <a:cubicBezTo>
                    <a:pt x="852" y="882"/>
                    <a:pt x="852" y="882"/>
                    <a:pt x="852" y="882"/>
                  </a:cubicBezTo>
                  <a:cubicBezTo>
                    <a:pt x="882" y="882"/>
                    <a:pt x="882" y="852"/>
                    <a:pt x="882" y="852"/>
                  </a:cubicBezTo>
                  <a:cubicBezTo>
                    <a:pt x="1065" y="670"/>
                    <a:pt x="1065" y="366"/>
                    <a:pt x="882" y="183"/>
                  </a:cubicBezTo>
                  <a:cubicBezTo>
                    <a:pt x="700" y="1"/>
                    <a:pt x="426" y="1"/>
                    <a:pt x="214" y="183"/>
                  </a:cubicBezTo>
                  <a:cubicBezTo>
                    <a:pt x="214" y="183"/>
                    <a:pt x="214" y="214"/>
                    <a:pt x="214" y="214"/>
                  </a:cubicBezTo>
                  <a:cubicBezTo>
                    <a:pt x="214" y="214"/>
                    <a:pt x="183" y="214"/>
                    <a:pt x="183" y="214"/>
                  </a:cubicBezTo>
                  <a:cubicBezTo>
                    <a:pt x="1" y="42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4818750" y="4222225"/>
              <a:ext cx="27375" cy="27400"/>
            </a:xfrm>
            <a:custGeom>
              <a:avLst/>
              <a:gdLst/>
              <a:ahLst/>
              <a:cxnLst/>
              <a:rect l="l" t="t" r="r" b="b"/>
              <a:pathLst>
                <a:path w="1095" h="1096" extrusionOk="0">
                  <a:moveTo>
                    <a:pt x="183" y="882"/>
                  </a:moveTo>
                  <a:cubicBezTo>
                    <a:pt x="365" y="1095"/>
                    <a:pt x="669" y="1095"/>
                    <a:pt x="851" y="913"/>
                  </a:cubicBezTo>
                  <a:cubicBezTo>
                    <a:pt x="851" y="882"/>
                    <a:pt x="882" y="882"/>
                    <a:pt x="882" y="882"/>
                  </a:cubicBezTo>
                  <a:cubicBezTo>
                    <a:pt x="882" y="882"/>
                    <a:pt x="882" y="852"/>
                    <a:pt x="912" y="852"/>
                  </a:cubicBezTo>
                  <a:cubicBezTo>
                    <a:pt x="1095" y="670"/>
                    <a:pt x="1095" y="366"/>
                    <a:pt x="912" y="183"/>
                  </a:cubicBezTo>
                  <a:cubicBezTo>
                    <a:pt x="730" y="1"/>
                    <a:pt x="426" y="1"/>
                    <a:pt x="243" y="183"/>
                  </a:cubicBezTo>
                  <a:cubicBezTo>
                    <a:pt x="243" y="183"/>
                    <a:pt x="213" y="214"/>
                    <a:pt x="213" y="214"/>
                  </a:cubicBezTo>
                  <a:cubicBezTo>
                    <a:pt x="213" y="214"/>
                    <a:pt x="213" y="214"/>
                    <a:pt x="183" y="214"/>
                  </a:cubicBezTo>
                  <a:cubicBezTo>
                    <a:pt x="0" y="396"/>
                    <a:pt x="0"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4816475" y="4375725"/>
              <a:ext cx="29650" cy="29675"/>
            </a:xfrm>
            <a:custGeom>
              <a:avLst/>
              <a:gdLst/>
              <a:ahLst/>
              <a:cxnLst/>
              <a:rect l="l" t="t" r="r" b="b"/>
              <a:pathLst>
                <a:path w="1186" h="1187" extrusionOk="0">
                  <a:moveTo>
                    <a:pt x="213" y="974"/>
                  </a:moveTo>
                  <a:cubicBezTo>
                    <a:pt x="426" y="1186"/>
                    <a:pt x="730" y="1186"/>
                    <a:pt x="942" y="974"/>
                  </a:cubicBezTo>
                  <a:cubicBezTo>
                    <a:pt x="942" y="974"/>
                    <a:pt x="942" y="943"/>
                    <a:pt x="973" y="943"/>
                  </a:cubicBezTo>
                  <a:cubicBezTo>
                    <a:pt x="973" y="943"/>
                    <a:pt x="973" y="943"/>
                    <a:pt x="973" y="943"/>
                  </a:cubicBezTo>
                  <a:cubicBezTo>
                    <a:pt x="1186" y="730"/>
                    <a:pt x="1186" y="396"/>
                    <a:pt x="1003" y="214"/>
                  </a:cubicBezTo>
                  <a:cubicBezTo>
                    <a:pt x="790" y="1"/>
                    <a:pt x="456" y="1"/>
                    <a:pt x="274" y="214"/>
                  </a:cubicBezTo>
                  <a:cubicBezTo>
                    <a:pt x="243" y="214"/>
                    <a:pt x="243" y="214"/>
                    <a:pt x="243" y="214"/>
                  </a:cubicBezTo>
                  <a:cubicBezTo>
                    <a:pt x="243" y="244"/>
                    <a:pt x="213" y="244"/>
                    <a:pt x="213" y="244"/>
                  </a:cubicBezTo>
                  <a:cubicBezTo>
                    <a:pt x="31" y="457"/>
                    <a:pt x="0" y="761"/>
                    <a:pt x="213" y="9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4894725" y="4298975"/>
              <a:ext cx="28900" cy="29675"/>
            </a:xfrm>
            <a:custGeom>
              <a:avLst/>
              <a:gdLst/>
              <a:ahLst/>
              <a:cxnLst/>
              <a:rect l="l" t="t" r="r" b="b"/>
              <a:pathLst>
                <a:path w="1156" h="1187" extrusionOk="0">
                  <a:moveTo>
                    <a:pt x="183" y="974"/>
                  </a:moveTo>
                  <a:cubicBezTo>
                    <a:pt x="396" y="1186"/>
                    <a:pt x="730" y="1186"/>
                    <a:pt x="913" y="974"/>
                  </a:cubicBezTo>
                  <a:cubicBezTo>
                    <a:pt x="943" y="974"/>
                    <a:pt x="943" y="943"/>
                    <a:pt x="943" y="943"/>
                  </a:cubicBezTo>
                  <a:cubicBezTo>
                    <a:pt x="943" y="943"/>
                    <a:pt x="974" y="943"/>
                    <a:pt x="974" y="943"/>
                  </a:cubicBezTo>
                  <a:cubicBezTo>
                    <a:pt x="1156" y="730"/>
                    <a:pt x="1156" y="396"/>
                    <a:pt x="974" y="214"/>
                  </a:cubicBezTo>
                  <a:cubicBezTo>
                    <a:pt x="761" y="1"/>
                    <a:pt x="457" y="1"/>
                    <a:pt x="244" y="214"/>
                  </a:cubicBezTo>
                  <a:cubicBezTo>
                    <a:pt x="244" y="214"/>
                    <a:pt x="244" y="214"/>
                    <a:pt x="214" y="214"/>
                  </a:cubicBezTo>
                  <a:cubicBezTo>
                    <a:pt x="214" y="244"/>
                    <a:pt x="214" y="244"/>
                    <a:pt x="214" y="244"/>
                  </a:cubicBezTo>
                  <a:cubicBezTo>
                    <a:pt x="1" y="457"/>
                    <a:pt x="1" y="761"/>
                    <a:pt x="183" y="9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4969975" y="4375725"/>
              <a:ext cx="31925" cy="31950"/>
            </a:xfrm>
            <a:custGeom>
              <a:avLst/>
              <a:gdLst/>
              <a:ahLst/>
              <a:cxnLst/>
              <a:rect l="l" t="t" r="r" b="b"/>
              <a:pathLst>
                <a:path w="1277" h="1278" extrusionOk="0">
                  <a:moveTo>
                    <a:pt x="243" y="1034"/>
                  </a:moveTo>
                  <a:cubicBezTo>
                    <a:pt x="456" y="1277"/>
                    <a:pt x="790" y="1277"/>
                    <a:pt x="1034" y="1065"/>
                  </a:cubicBezTo>
                  <a:cubicBezTo>
                    <a:pt x="1034" y="1034"/>
                    <a:pt x="1034" y="1034"/>
                    <a:pt x="1034" y="1034"/>
                  </a:cubicBezTo>
                  <a:cubicBezTo>
                    <a:pt x="1034" y="1034"/>
                    <a:pt x="1064" y="1034"/>
                    <a:pt x="1064" y="1004"/>
                  </a:cubicBezTo>
                  <a:cubicBezTo>
                    <a:pt x="1277" y="791"/>
                    <a:pt x="1277" y="457"/>
                    <a:pt x="1064" y="214"/>
                  </a:cubicBezTo>
                  <a:cubicBezTo>
                    <a:pt x="851" y="1"/>
                    <a:pt x="486" y="1"/>
                    <a:pt x="274" y="214"/>
                  </a:cubicBezTo>
                  <a:cubicBezTo>
                    <a:pt x="274" y="214"/>
                    <a:pt x="274" y="244"/>
                    <a:pt x="274" y="244"/>
                  </a:cubicBezTo>
                  <a:cubicBezTo>
                    <a:pt x="243" y="244"/>
                    <a:pt x="243" y="244"/>
                    <a:pt x="243" y="244"/>
                  </a:cubicBezTo>
                  <a:cubicBezTo>
                    <a:pt x="30" y="487"/>
                    <a:pt x="0" y="822"/>
                    <a:pt x="24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4892450" y="4452475"/>
              <a:ext cx="31950" cy="31950"/>
            </a:xfrm>
            <a:custGeom>
              <a:avLst/>
              <a:gdLst/>
              <a:ahLst/>
              <a:cxnLst/>
              <a:rect l="l" t="t" r="r" b="b"/>
              <a:pathLst>
                <a:path w="1278" h="1278" extrusionOk="0">
                  <a:moveTo>
                    <a:pt x="213" y="1034"/>
                  </a:moveTo>
                  <a:cubicBezTo>
                    <a:pt x="426" y="1277"/>
                    <a:pt x="791" y="1277"/>
                    <a:pt x="1004" y="1065"/>
                  </a:cubicBezTo>
                  <a:cubicBezTo>
                    <a:pt x="1034" y="1034"/>
                    <a:pt x="1034" y="1034"/>
                    <a:pt x="1034" y="1034"/>
                  </a:cubicBezTo>
                  <a:cubicBezTo>
                    <a:pt x="1034" y="1034"/>
                    <a:pt x="1034" y="1034"/>
                    <a:pt x="1065" y="1004"/>
                  </a:cubicBezTo>
                  <a:cubicBezTo>
                    <a:pt x="1277" y="791"/>
                    <a:pt x="1277" y="457"/>
                    <a:pt x="1065" y="214"/>
                  </a:cubicBezTo>
                  <a:cubicBezTo>
                    <a:pt x="852" y="1"/>
                    <a:pt x="487" y="1"/>
                    <a:pt x="274" y="214"/>
                  </a:cubicBezTo>
                  <a:cubicBezTo>
                    <a:pt x="274" y="214"/>
                    <a:pt x="274" y="244"/>
                    <a:pt x="244" y="244"/>
                  </a:cubicBezTo>
                  <a:cubicBezTo>
                    <a:pt x="244" y="244"/>
                    <a:pt x="244" y="244"/>
                    <a:pt x="213" y="244"/>
                  </a:cubicBezTo>
                  <a:cubicBezTo>
                    <a:pt x="1" y="487"/>
                    <a:pt x="1"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4968450" y="4529225"/>
              <a:ext cx="34225" cy="34225"/>
            </a:xfrm>
            <a:custGeom>
              <a:avLst/>
              <a:gdLst/>
              <a:ahLst/>
              <a:cxnLst/>
              <a:rect l="l" t="t" r="r" b="b"/>
              <a:pathLst>
                <a:path w="1369" h="1369" extrusionOk="0">
                  <a:moveTo>
                    <a:pt x="213" y="1125"/>
                  </a:moveTo>
                  <a:cubicBezTo>
                    <a:pt x="456" y="1369"/>
                    <a:pt x="851" y="1369"/>
                    <a:pt x="1064" y="1125"/>
                  </a:cubicBezTo>
                  <a:cubicBezTo>
                    <a:pt x="1095" y="1125"/>
                    <a:pt x="1095" y="1125"/>
                    <a:pt x="1095" y="1095"/>
                  </a:cubicBezTo>
                  <a:cubicBezTo>
                    <a:pt x="1095" y="1095"/>
                    <a:pt x="1125" y="1095"/>
                    <a:pt x="1125" y="1095"/>
                  </a:cubicBezTo>
                  <a:cubicBezTo>
                    <a:pt x="1368" y="852"/>
                    <a:pt x="1368" y="487"/>
                    <a:pt x="1125" y="244"/>
                  </a:cubicBezTo>
                  <a:cubicBezTo>
                    <a:pt x="882" y="1"/>
                    <a:pt x="517" y="1"/>
                    <a:pt x="274" y="244"/>
                  </a:cubicBezTo>
                  <a:cubicBezTo>
                    <a:pt x="274" y="244"/>
                    <a:pt x="274" y="244"/>
                    <a:pt x="243" y="244"/>
                  </a:cubicBezTo>
                  <a:cubicBezTo>
                    <a:pt x="243" y="274"/>
                    <a:pt x="243" y="274"/>
                    <a:pt x="243" y="274"/>
                  </a:cubicBezTo>
                  <a:cubicBezTo>
                    <a:pt x="0" y="517"/>
                    <a:pt x="0" y="882"/>
                    <a:pt x="21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5045950" y="4452475"/>
              <a:ext cx="34225" cy="34225"/>
            </a:xfrm>
            <a:custGeom>
              <a:avLst/>
              <a:gdLst/>
              <a:ahLst/>
              <a:cxnLst/>
              <a:rect l="l" t="t" r="r" b="b"/>
              <a:pathLst>
                <a:path w="1369" h="1369" extrusionOk="0">
                  <a:moveTo>
                    <a:pt x="244" y="1125"/>
                  </a:moveTo>
                  <a:cubicBezTo>
                    <a:pt x="457" y="1369"/>
                    <a:pt x="852" y="1369"/>
                    <a:pt x="1095" y="1125"/>
                  </a:cubicBezTo>
                  <a:cubicBezTo>
                    <a:pt x="1095" y="1125"/>
                    <a:pt x="1095" y="1125"/>
                    <a:pt x="1095" y="1095"/>
                  </a:cubicBezTo>
                  <a:cubicBezTo>
                    <a:pt x="1125" y="1095"/>
                    <a:pt x="1125" y="1095"/>
                    <a:pt x="1125" y="1095"/>
                  </a:cubicBezTo>
                  <a:cubicBezTo>
                    <a:pt x="1368" y="852"/>
                    <a:pt x="1368" y="487"/>
                    <a:pt x="1125" y="244"/>
                  </a:cubicBezTo>
                  <a:cubicBezTo>
                    <a:pt x="912" y="1"/>
                    <a:pt x="517" y="1"/>
                    <a:pt x="274" y="244"/>
                  </a:cubicBezTo>
                  <a:cubicBezTo>
                    <a:pt x="274" y="244"/>
                    <a:pt x="274" y="244"/>
                    <a:pt x="274" y="244"/>
                  </a:cubicBezTo>
                  <a:cubicBezTo>
                    <a:pt x="274" y="274"/>
                    <a:pt x="244" y="274"/>
                    <a:pt x="244" y="274"/>
                  </a:cubicBezTo>
                  <a:cubicBezTo>
                    <a:pt x="1" y="518"/>
                    <a:pt x="1"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5043675" y="4605975"/>
              <a:ext cx="36500" cy="36500"/>
            </a:xfrm>
            <a:custGeom>
              <a:avLst/>
              <a:gdLst/>
              <a:ahLst/>
              <a:cxnLst/>
              <a:rect l="l" t="t" r="r" b="b"/>
              <a:pathLst>
                <a:path w="1460" h="1460" extrusionOk="0">
                  <a:moveTo>
                    <a:pt x="274" y="1186"/>
                  </a:moveTo>
                  <a:cubicBezTo>
                    <a:pt x="517" y="1460"/>
                    <a:pt x="912" y="1460"/>
                    <a:pt x="1186" y="1217"/>
                  </a:cubicBezTo>
                  <a:cubicBezTo>
                    <a:pt x="1186" y="1186"/>
                    <a:pt x="1186" y="1186"/>
                    <a:pt x="1186" y="1186"/>
                  </a:cubicBezTo>
                  <a:cubicBezTo>
                    <a:pt x="1186" y="1186"/>
                    <a:pt x="1216" y="1156"/>
                    <a:pt x="1216" y="1156"/>
                  </a:cubicBezTo>
                  <a:cubicBezTo>
                    <a:pt x="1459" y="913"/>
                    <a:pt x="1459" y="517"/>
                    <a:pt x="1216" y="244"/>
                  </a:cubicBezTo>
                  <a:cubicBezTo>
                    <a:pt x="973" y="1"/>
                    <a:pt x="578" y="1"/>
                    <a:pt x="304" y="244"/>
                  </a:cubicBezTo>
                  <a:cubicBezTo>
                    <a:pt x="304" y="244"/>
                    <a:pt x="304" y="274"/>
                    <a:pt x="304" y="274"/>
                  </a:cubicBezTo>
                  <a:cubicBezTo>
                    <a:pt x="274" y="274"/>
                    <a:pt x="274" y="274"/>
                    <a:pt x="274" y="305"/>
                  </a:cubicBezTo>
                  <a:cubicBezTo>
                    <a:pt x="0" y="548"/>
                    <a:pt x="0" y="943"/>
                    <a:pt x="27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5121950" y="4529225"/>
              <a:ext cx="36500" cy="36500"/>
            </a:xfrm>
            <a:custGeom>
              <a:avLst/>
              <a:gdLst/>
              <a:ahLst/>
              <a:cxnLst/>
              <a:rect l="l" t="t" r="r" b="b"/>
              <a:pathLst>
                <a:path w="1460" h="1460" extrusionOk="0">
                  <a:moveTo>
                    <a:pt x="243" y="1186"/>
                  </a:moveTo>
                  <a:cubicBezTo>
                    <a:pt x="487" y="1460"/>
                    <a:pt x="912" y="1460"/>
                    <a:pt x="1155" y="1217"/>
                  </a:cubicBezTo>
                  <a:cubicBezTo>
                    <a:pt x="1155" y="1186"/>
                    <a:pt x="1155" y="1186"/>
                    <a:pt x="1155" y="1186"/>
                  </a:cubicBezTo>
                  <a:cubicBezTo>
                    <a:pt x="1186" y="1186"/>
                    <a:pt x="1186" y="1156"/>
                    <a:pt x="1186" y="1156"/>
                  </a:cubicBezTo>
                  <a:cubicBezTo>
                    <a:pt x="1459" y="913"/>
                    <a:pt x="1459" y="517"/>
                    <a:pt x="1186" y="244"/>
                  </a:cubicBezTo>
                  <a:cubicBezTo>
                    <a:pt x="942" y="1"/>
                    <a:pt x="547" y="1"/>
                    <a:pt x="304" y="244"/>
                  </a:cubicBezTo>
                  <a:cubicBezTo>
                    <a:pt x="274" y="244"/>
                    <a:pt x="274" y="274"/>
                    <a:pt x="274" y="274"/>
                  </a:cubicBezTo>
                  <a:cubicBezTo>
                    <a:pt x="274" y="274"/>
                    <a:pt x="243" y="274"/>
                    <a:pt x="243" y="274"/>
                  </a:cubicBezTo>
                  <a:cubicBezTo>
                    <a:pt x="0" y="548"/>
                    <a:pt x="0" y="943"/>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5197175" y="4605975"/>
              <a:ext cx="38775" cy="38775"/>
            </a:xfrm>
            <a:custGeom>
              <a:avLst/>
              <a:gdLst/>
              <a:ahLst/>
              <a:cxnLst/>
              <a:rect l="l" t="t" r="r" b="b"/>
              <a:pathLst>
                <a:path w="1551" h="1551" extrusionOk="0">
                  <a:moveTo>
                    <a:pt x="274" y="1277"/>
                  </a:moveTo>
                  <a:cubicBezTo>
                    <a:pt x="547" y="1551"/>
                    <a:pt x="973" y="1551"/>
                    <a:pt x="1247" y="1277"/>
                  </a:cubicBezTo>
                  <a:cubicBezTo>
                    <a:pt x="1247" y="1277"/>
                    <a:pt x="1247" y="1277"/>
                    <a:pt x="1277" y="1247"/>
                  </a:cubicBezTo>
                  <a:cubicBezTo>
                    <a:pt x="1277" y="1247"/>
                    <a:pt x="1277" y="1247"/>
                    <a:pt x="1277" y="1247"/>
                  </a:cubicBezTo>
                  <a:cubicBezTo>
                    <a:pt x="1551" y="973"/>
                    <a:pt x="1551" y="548"/>
                    <a:pt x="1307" y="274"/>
                  </a:cubicBezTo>
                  <a:cubicBezTo>
                    <a:pt x="1034" y="1"/>
                    <a:pt x="608" y="1"/>
                    <a:pt x="335" y="274"/>
                  </a:cubicBezTo>
                  <a:cubicBezTo>
                    <a:pt x="304" y="274"/>
                    <a:pt x="304" y="274"/>
                    <a:pt x="304" y="274"/>
                  </a:cubicBezTo>
                  <a:cubicBezTo>
                    <a:pt x="304" y="305"/>
                    <a:pt x="304" y="305"/>
                    <a:pt x="274" y="305"/>
                  </a:cubicBezTo>
                  <a:cubicBezTo>
                    <a:pt x="0" y="578"/>
                    <a:pt x="0"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5119675" y="4682725"/>
              <a:ext cx="38775" cy="38775"/>
            </a:xfrm>
            <a:custGeom>
              <a:avLst/>
              <a:gdLst/>
              <a:ahLst/>
              <a:cxnLst/>
              <a:rect l="l" t="t" r="r" b="b"/>
              <a:pathLst>
                <a:path w="1551" h="1551" extrusionOk="0">
                  <a:moveTo>
                    <a:pt x="274" y="1277"/>
                  </a:moveTo>
                  <a:cubicBezTo>
                    <a:pt x="547" y="1551"/>
                    <a:pt x="973" y="1551"/>
                    <a:pt x="1246" y="1277"/>
                  </a:cubicBezTo>
                  <a:cubicBezTo>
                    <a:pt x="1246" y="1277"/>
                    <a:pt x="1246" y="1277"/>
                    <a:pt x="1246" y="1247"/>
                  </a:cubicBezTo>
                  <a:cubicBezTo>
                    <a:pt x="1277" y="1247"/>
                    <a:pt x="1277" y="1247"/>
                    <a:pt x="1277" y="1247"/>
                  </a:cubicBezTo>
                  <a:cubicBezTo>
                    <a:pt x="1550" y="973"/>
                    <a:pt x="1550" y="548"/>
                    <a:pt x="1307" y="274"/>
                  </a:cubicBezTo>
                  <a:cubicBezTo>
                    <a:pt x="1033" y="1"/>
                    <a:pt x="578" y="1"/>
                    <a:pt x="304" y="274"/>
                  </a:cubicBezTo>
                  <a:cubicBezTo>
                    <a:pt x="304" y="274"/>
                    <a:pt x="304" y="274"/>
                    <a:pt x="304" y="274"/>
                  </a:cubicBezTo>
                  <a:cubicBezTo>
                    <a:pt x="304" y="305"/>
                    <a:pt x="274" y="305"/>
                    <a:pt x="274" y="305"/>
                  </a:cubicBezTo>
                  <a:cubicBezTo>
                    <a:pt x="0" y="578"/>
                    <a:pt x="0"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5195650" y="4759475"/>
              <a:ext cx="41050" cy="41050"/>
            </a:xfrm>
            <a:custGeom>
              <a:avLst/>
              <a:gdLst/>
              <a:ahLst/>
              <a:cxnLst/>
              <a:rect l="l" t="t" r="r" b="b"/>
              <a:pathLst>
                <a:path w="1642" h="1642" extrusionOk="0">
                  <a:moveTo>
                    <a:pt x="274" y="1368"/>
                  </a:moveTo>
                  <a:cubicBezTo>
                    <a:pt x="548" y="1642"/>
                    <a:pt x="1004" y="1642"/>
                    <a:pt x="1308" y="1368"/>
                  </a:cubicBezTo>
                  <a:cubicBezTo>
                    <a:pt x="1308" y="1338"/>
                    <a:pt x="1308" y="1338"/>
                    <a:pt x="1308" y="1338"/>
                  </a:cubicBezTo>
                  <a:cubicBezTo>
                    <a:pt x="1338" y="1338"/>
                    <a:pt x="1338" y="1338"/>
                    <a:pt x="1338" y="1308"/>
                  </a:cubicBezTo>
                  <a:cubicBezTo>
                    <a:pt x="1642" y="1034"/>
                    <a:pt x="1642" y="578"/>
                    <a:pt x="1368" y="274"/>
                  </a:cubicBezTo>
                  <a:cubicBezTo>
                    <a:pt x="1064" y="1"/>
                    <a:pt x="608" y="1"/>
                    <a:pt x="335" y="274"/>
                  </a:cubicBezTo>
                  <a:cubicBezTo>
                    <a:pt x="305" y="274"/>
                    <a:pt x="305" y="305"/>
                    <a:pt x="305" y="305"/>
                  </a:cubicBezTo>
                  <a:cubicBezTo>
                    <a:pt x="305" y="305"/>
                    <a:pt x="274" y="305"/>
                    <a:pt x="274" y="335"/>
                  </a:cubicBezTo>
                  <a:cubicBezTo>
                    <a:pt x="1" y="609"/>
                    <a:pt x="1" y="1064"/>
                    <a:pt x="27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5273150" y="4682725"/>
              <a:ext cx="41075" cy="41075"/>
            </a:xfrm>
            <a:custGeom>
              <a:avLst/>
              <a:gdLst/>
              <a:ahLst/>
              <a:cxnLst/>
              <a:rect l="l" t="t" r="r" b="b"/>
              <a:pathLst>
                <a:path w="1643" h="1643" extrusionOk="0">
                  <a:moveTo>
                    <a:pt x="274" y="1368"/>
                  </a:moveTo>
                  <a:cubicBezTo>
                    <a:pt x="578" y="1642"/>
                    <a:pt x="1034" y="1642"/>
                    <a:pt x="1308" y="1368"/>
                  </a:cubicBezTo>
                  <a:cubicBezTo>
                    <a:pt x="1308" y="1338"/>
                    <a:pt x="1338" y="1338"/>
                    <a:pt x="1338" y="1338"/>
                  </a:cubicBezTo>
                  <a:cubicBezTo>
                    <a:pt x="1338" y="1338"/>
                    <a:pt x="1338" y="1338"/>
                    <a:pt x="1369" y="1308"/>
                  </a:cubicBezTo>
                  <a:cubicBezTo>
                    <a:pt x="1642" y="1034"/>
                    <a:pt x="1642" y="578"/>
                    <a:pt x="1369" y="274"/>
                  </a:cubicBezTo>
                  <a:cubicBezTo>
                    <a:pt x="1095" y="1"/>
                    <a:pt x="609" y="1"/>
                    <a:pt x="335" y="274"/>
                  </a:cubicBezTo>
                  <a:cubicBezTo>
                    <a:pt x="335" y="274"/>
                    <a:pt x="335" y="305"/>
                    <a:pt x="305" y="305"/>
                  </a:cubicBezTo>
                  <a:cubicBezTo>
                    <a:pt x="305" y="305"/>
                    <a:pt x="305" y="305"/>
                    <a:pt x="305" y="335"/>
                  </a:cubicBezTo>
                  <a:cubicBezTo>
                    <a:pt x="1" y="609"/>
                    <a:pt x="1" y="1065"/>
                    <a:pt x="27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5270875" y="4836225"/>
              <a:ext cx="44100" cy="43350"/>
            </a:xfrm>
            <a:custGeom>
              <a:avLst/>
              <a:gdLst/>
              <a:ahLst/>
              <a:cxnLst/>
              <a:rect l="l" t="t" r="r" b="b"/>
              <a:pathLst>
                <a:path w="1764" h="1734" extrusionOk="0">
                  <a:moveTo>
                    <a:pt x="305" y="1429"/>
                  </a:moveTo>
                  <a:cubicBezTo>
                    <a:pt x="609" y="1733"/>
                    <a:pt x="1095" y="1733"/>
                    <a:pt x="1399" y="1429"/>
                  </a:cubicBezTo>
                  <a:cubicBezTo>
                    <a:pt x="1399" y="1429"/>
                    <a:pt x="1399" y="1429"/>
                    <a:pt x="1429" y="1399"/>
                  </a:cubicBezTo>
                  <a:cubicBezTo>
                    <a:pt x="1429" y="1399"/>
                    <a:pt x="1429" y="1399"/>
                    <a:pt x="1460" y="1399"/>
                  </a:cubicBezTo>
                  <a:cubicBezTo>
                    <a:pt x="1764" y="1095"/>
                    <a:pt x="1764" y="608"/>
                    <a:pt x="1460" y="305"/>
                  </a:cubicBezTo>
                  <a:cubicBezTo>
                    <a:pt x="1156" y="1"/>
                    <a:pt x="669" y="1"/>
                    <a:pt x="365" y="305"/>
                  </a:cubicBezTo>
                  <a:cubicBezTo>
                    <a:pt x="365" y="305"/>
                    <a:pt x="335" y="305"/>
                    <a:pt x="335" y="305"/>
                  </a:cubicBezTo>
                  <a:cubicBezTo>
                    <a:pt x="335" y="335"/>
                    <a:pt x="335" y="335"/>
                    <a:pt x="305" y="335"/>
                  </a:cubicBezTo>
                  <a:cubicBezTo>
                    <a:pt x="1" y="639"/>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5349150" y="4759475"/>
              <a:ext cx="43350" cy="43350"/>
            </a:xfrm>
            <a:custGeom>
              <a:avLst/>
              <a:gdLst/>
              <a:ahLst/>
              <a:cxnLst/>
              <a:rect l="l" t="t" r="r" b="b"/>
              <a:pathLst>
                <a:path w="1734" h="1734" extrusionOk="0">
                  <a:moveTo>
                    <a:pt x="304" y="1429"/>
                  </a:moveTo>
                  <a:cubicBezTo>
                    <a:pt x="578" y="1733"/>
                    <a:pt x="1064" y="1733"/>
                    <a:pt x="1368" y="1429"/>
                  </a:cubicBezTo>
                  <a:cubicBezTo>
                    <a:pt x="1399" y="1429"/>
                    <a:pt x="1399" y="1429"/>
                    <a:pt x="1399" y="1399"/>
                  </a:cubicBezTo>
                  <a:cubicBezTo>
                    <a:pt x="1399" y="1399"/>
                    <a:pt x="1429" y="1399"/>
                    <a:pt x="1429" y="1399"/>
                  </a:cubicBezTo>
                  <a:cubicBezTo>
                    <a:pt x="1733" y="1095"/>
                    <a:pt x="1733" y="609"/>
                    <a:pt x="1429" y="305"/>
                  </a:cubicBezTo>
                  <a:cubicBezTo>
                    <a:pt x="1125" y="1"/>
                    <a:pt x="639" y="1"/>
                    <a:pt x="335" y="305"/>
                  </a:cubicBezTo>
                  <a:cubicBezTo>
                    <a:pt x="335" y="305"/>
                    <a:pt x="335" y="305"/>
                    <a:pt x="335" y="305"/>
                  </a:cubicBezTo>
                  <a:cubicBezTo>
                    <a:pt x="304" y="335"/>
                    <a:pt x="304" y="335"/>
                    <a:pt x="304" y="335"/>
                  </a:cubicBezTo>
                  <a:cubicBezTo>
                    <a:pt x="1" y="639"/>
                    <a:pt x="1"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5424375" y="4836225"/>
              <a:ext cx="46375" cy="45625"/>
            </a:xfrm>
            <a:custGeom>
              <a:avLst/>
              <a:gdLst/>
              <a:ahLst/>
              <a:cxnLst/>
              <a:rect l="l" t="t" r="r" b="b"/>
              <a:pathLst>
                <a:path w="1855" h="1825" extrusionOk="0">
                  <a:moveTo>
                    <a:pt x="335" y="1490"/>
                  </a:moveTo>
                  <a:cubicBezTo>
                    <a:pt x="639" y="1824"/>
                    <a:pt x="1156" y="1824"/>
                    <a:pt x="1490" y="1520"/>
                  </a:cubicBezTo>
                  <a:cubicBezTo>
                    <a:pt x="1490" y="1490"/>
                    <a:pt x="1490" y="1490"/>
                    <a:pt x="1490" y="1490"/>
                  </a:cubicBezTo>
                  <a:cubicBezTo>
                    <a:pt x="1490" y="1490"/>
                    <a:pt x="1520" y="1490"/>
                    <a:pt x="1520" y="1460"/>
                  </a:cubicBezTo>
                  <a:cubicBezTo>
                    <a:pt x="1855" y="1156"/>
                    <a:pt x="1855" y="639"/>
                    <a:pt x="1520" y="305"/>
                  </a:cubicBezTo>
                  <a:cubicBezTo>
                    <a:pt x="1217" y="1"/>
                    <a:pt x="700" y="1"/>
                    <a:pt x="365" y="305"/>
                  </a:cubicBezTo>
                  <a:cubicBezTo>
                    <a:pt x="365" y="305"/>
                    <a:pt x="365" y="335"/>
                    <a:pt x="365" y="335"/>
                  </a:cubicBezTo>
                  <a:cubicBezTo>
                    <a:pt x="335" y="335"/>
                    <a:pt x="335" y="335"/>
                    <a:pt x="335" y="365"/>
                  </a:cubicBezTo>
                  <a:cubicBezTo>
                    <a:pt x="1" y="669"/>
                    <a:pt x="1" y="1186"/>
                    <a:pt x="335"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5346875" y="4912975"/>
              <a:ext cx="45625" cy="45625"/>
            </a:xfrm>
            <a:custGeom>
              <a:avLst/>
              <a:gdLst/>
              <a:ahLst/>
              <a:cxnLst/>
              <a:rect l="l" t="t" r="r" b="b"/>
              <a:pathLst>
                <a:path w="1825" h="1825" extrusionOk="0">
                  <a:moveTo>
                    <a:pt x="304" y="1490"/>
                  </a:moveTo>
                  <a:cubicBezTo>
                    <a:pt x="639" y="1824"/>
                    <a:pt x="1155" y="1824"/>
                    <a:pt x="1459" y="1520"/>
                  </a:cubicBezTo>
                  <a:cubicBezTo>
                    <a:pt x="1459" y="1490"/>
                    <a:pt x="1490" y="1490"/>
                    <a:pt x="1490" y="1490"/>
                  </a:cubicBezTo>
                  <a:cubicBezTo>
                    <a:pt x="1490" y="1490"/>
                    <a:pt x="1490" y="1490"/>
                    <a:pt x="1520" y="1460"/>
                  </a:cubicBezTo>
                  <a:cubicBezTo>
                    <a:pt x="1824" y="1156"/>
                    <a:pt x="1824" y="639"/>
                    <a:pt x="1520" y="304"/>
                  </a:cubicBezTo>
                  <a:cubicBezTo>
                    <a:pt x="1216" y="1"/>
                    <a:pt x="699" y="1"/>
                    <a:pt x="365" y="304"/>
                  </a:cubicBezTo>
                  <a:cubicBezTo>
                    <a:pt x="365" y="304"/>
                    <a:pt x="365" y="335"/>
                    <a:pt x="335" y="335"/>
                  </a:cubicBezTo>
                  <a:cubicBezTo>
                    <a:pt x="335" y="335"/>
                    <a:pt x="335" y="335"/>
                    <a:pt x="335" y="365"/>
                  </a:cubicBezTo>
                  <a:cubicBezTo>
                    <a:pt x="0" y="669"/>
                    <a:pt x="0" y="118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5422850" y="4989725"/>
              <a:ext cx="47900" cy="47900"/>
            </a:xfrm>
            <a:custGeom>
              <a:avLst/>
              <a:gdLst/>
              <a:ahLst/>
              <a:cxnLst/>
              <a:rect l="l" t="t" r="r" b="b"/>
              <a:pathLst>
                <a:path w="1916" h="1916" extrusionOk="0">
                  <a:moveTo>
                    <a:pt x="335" y="1581"/>
                  </a:moveTo>
                  <a:cubicBezTo>
                    <a:pt x="670" y="1915"/>
                    <a:pt x="1186" y="1915"/>
                    <a:pt x="1551" y="1581"/>
                  </a:cubicBezTo>
                  <a:cubicBezTo>
                    <a:pt x="1551" y="1581"/>
                    <a:pt x="1551" y="1581"/>
                    <a:pt x="1551" y="1581"/>
                  </a:cubicBezTo>
                  <a:cubicBezTo>
                    <a:pt x="1551" y="1551"/>
                    <a:pt x="1581" y="1551"/>
                    <a:pt x="1581" y="1551"/>
                  </a:cubicBezTo>
                  <a:cubicBezTo>
                    <a:pt x="1916" y="1216"/>
                    <a:pt x="1916" y="669"/>
                    <a:pt x="1581" y="335"/>
                  </a:cubicBezTo>
                  <a:cubicBezTo>
                    <a:pt x="1247" y="0"/>
                    <a:pt x="700" y="0"/>
                    <a:pt x="366" y="335"/>
                  </a:cubicBezTo>
                  <a:cubicBezTo>
                    <a:pt x="366" y="335"/>
                    <a:pt x="366" y="335"/>
                    <a:pt x="366" y="335"/>
                  </a:cubicBezTo>
                  <a:cubicBezTo>
                    <a:pt x="335" y="365"/>
                    <a:pt x="335" y="365"/>
                    <a:pt x="335" y="365"/>
                  </a:cubicBezTo>
                  <a:cubicBezTo>
                    <a:pt x="1" y="700"/>
                    <a:pt x="1"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5500375" y="4912975"/>
              <a:ext cx="47900" cy="47900"/>
            </a:xfrm>
            <a:custGeom>
              <a:avLst/>
              <a:gdLst/>
              <a:ahLst/>
              <a:cxnLst/>
              <a:rect l="l" t="t" r="r" b="b"/>
              <a:pathLst>
                <a:path w="1916" h="1916" extrusionOk="0">
                  <a:moveTo>
                    <a:pt x="335" y="1581"/>
                  </a:moveTo>
                  <a:cubicBezTo>
                    <a:pt x="669" y="1915"/>
                    <a:pt x="1216" y="1915"/>
                    <a:pt x="1550" y="1581"/>
                  </a:cubicBezTo>
                  <a:cubicBezTo>
                    <a:pt x="1550" y="1581"/>
                    <a:pt x="1550" y="1581"/>
                    <a:pt x="1581" y="1581"/>
                  </a:cubicBezTo>
                  <a:cubicBezTo>
                    <a:pt x="1581" y="1551"/>
                    <a:pt x="1581" y="1551"/>
                    <a:pt x="1581" y="1551"/>
                  </a:cubicBezTo>
                  <a:cubicBezTo>
                    <a:pt x="1915" y="1216"/>
                    <a:pt x="1915" y="669"/>
                    <a:pt x="1611" y="335"/>
                  </a:cubicBezTo>
                  <a:cubicBezTo>
                    <a:pt x="1277" y="1"/>
                    <a:pt x="730" y="1"/>
                    <a:pt x="395" y="335"/>
                  </a:cubicBezTo>
                  <a:cubicBezTo>
                    <a:pt x="365" y="335"/>
                    <a:pt x="365" y="335"/>
                    <a:pt x="365" y="335"/>
                  </a:cubicBezTo>
                  <a:cubicBezTo>
                    <a:pt x="365" y="365"/>
                    <a:pt x="335" y="365"/>
                    <a:pt x="335" y="365"/>
                  </a:cubicBezTo>
                  <a:cubicBezTo>
                    <a:pt x="0" y="700"/>
                    <a:pt x="0"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5576350" y="4989725"/>
              <a:ext cx="50175" cy="50175"/>
            </a:xfrm>
            <a:custGeom>
              <a:avLst/>
              <a:gdLst/>
              <a:ahLst/>
              <a:cxnLst/>
              <a:rect l="l" t="t" r="r" b="b"/>
              <a:pathLst>
                <a:path w="2007" h="2007" extrusionOk="0">
                  <a:moveTo>
                    <a:pt x="335" y="1672"/>
                  </a:moveTo>
                  <a:cubicBezTo>
                    <a:pt x="700" y="2007"/>
                    <a:pt x="1247" y="2007"/>
                    <a:pt x="1612" y="1672"/>
                  </a:cubicBezTo>
                  <a:cubicBezTo>
                    <a:pt x="1612" y="1672"/>
                    <a:pt x="1612" y="1642"/>
                    <a:pt x="1642" y="1642"/>
                  </a:cubicBezTo>
                  <a:cubicBezTo>
                    <a:pt x="1642" y="1642"/>
                    <a:pt x="1642" y="1642"/>
                    <a:pt x="1642" y="1611"/>
                  </a:cubicBezTo>
                  <a:cubicBezTo>
                    <a:pt x="2007" y="1277"/>
                    <a:pt x="2007" y="700"/>
                    <a:pt x="1673" y="365"/>
                  </a:cubicBezTo>
                  <a:cubicBezTo>
                    <a:pt x="1308" y="0"/>
                    <a:pt x="730" y="0"/>
                    <a:pt x="396" y="335"/>
                  </a:cubicBezTo>
                  <a:cubicBezTo>
                    <a:pt x="366" y="335"/>
                    <a:pt x="366" y="365"/>
                    <a:pt x="366" y="365"/>
                  </a:cubicBezTo>
                  <a:cubicBezTo>
                    <a:pt x="366" y="365"/>
                    <a:pt x="366" y="365"/>
                    <a:pt x="335" y="396"/>
                  </a:cubicBezTo>
                  <a:cubicBezTo>
                    <a:pt x="1" y="730"/>
                    <a:pt x="1" y="1308"/>
                    <a:pt x="33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5498100" y="5066475"/>
              <a:ext cx="50925" cy="50175"/>
            </a:xfrm>
            <a:custGeom>
              <a:avLst/>
              <a:gdLst/>
              <a:ahLst/>
              <a:cxnLst/>
              <a:rect l="l" t="t" r="r" b="b"/>
              <a:pathLst>
                <a:path w="2037" h="2007" extrusionOk="0">
                  <a:moveTo>
                    <a:pt x="365" y="1642"/>
                  </a:moveTo>
                  <a:cubicBezTo>
                    <a:pt x="699" y="2007"/>
                    <a:pt x="1277" y="2007"/>
                    <a:pt x="1641" y="1672"/>
                  </a:cubicBezTo>
                  <a:cubicBezTo>
                    <a:pt x="1641" y="1672"/>
                    <a:pt x="1641" y="1642"/>
                    <a:pt x="1641" y="1642"/>
                  </a:cubicBezTo>
                  <a:cubicBezTo>
                    <a:pt x="1672" y="1642"/>
                    <a:pt x="1672" y="1642"/>
                    <a:pt x="1672" y="1611"/>
                  </a:cubicBezTo>
                  <a:cubicBezTo>
                    <a:pt x="2037" y="1277"/>
                    <a:pt x="2037" y="700"/>
                    <a:pt x="1672" y="365"/>
                  </a:cubicBezTo>
                  <a:cubicBezTo>
                    <a:pt x="1337" y="0"/>
                    <a:pt x="760" y="0"/>
                    <a:pt x="395" y="335"/>
                  </a:cubicBezTo>
                  <a:cubicBezTo>
                    <a:pt x="395" y="335"/>
                    <a:pt x="395" y="365"/>
                    <a:pt x="395" y="365"/>
                  </a:cubicBezTo>
                  <a:cubicBezTo>
                    <a:pt x="395" y="365"/>
                    <a:pt x="365" y="365"/>
                    <a:pt x="365" y="396"/>
                  </a:cubicBezTo>
                  <a:cubicBezTo>
                    <a:pt x="0" y="730"/>
                    <a:pt x="0" y="1307"/>
                    <a:pt x="36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5574075" y="5143225"/>
              <a:ext cx="53225" cy="52450"/>
            </a:xfrm>
            <a:custGeom>
              <a:avLst/>
              <a:gdLst/>
              <a:ahLst/>
              <a:cxnLst/>
              <a:rect l="l" t="t" r="r" b="b"/>
              <a:pathLst>
                <a:path w="2129" h="2098" extrusionOk="0">
                  <a:moveTo>
                    <a:pt x="365" y="1733"/>
                  </a:moveTo>
                  <a:cubicBezTo>
                    <a:pt x="730" y="2098"/>
                    <a:pt x="1338" y="2098"/>
                    <a:pt x="1703" y="1733"/>
                  </a:cubicBezTo>
                  <a:cubicBezTo>
                    <a:pt x="1703" y="1733"/>
                    <a:pt x="1703" y="1733"/>
                    <a:pt x="1733" y="1733"/>
                  </a:cubicBezTo>
                  <a:cubicBezTo>
                    <a:pt x="1733" y="1703"/>
                    <a:pt x="1733" y="1703"/>
                    <a:pt x="1733" y="1703"/>
                  </a:cubicBezTo>
                  <a:cubicBezTo>
                    <a:pt x="2128" y="1338"/>
                    <a:pt x="2128" y="730"/>
                    <a:pt x="1764" y="365"/>
                  </a:cubicBezTo>
                  <a:cubicBezTo>
                    <a:pt x="1399" y="0"/>
                    <a:pt x="791" y="0"/>
                    <a:pt x="426" y="365"/>
                  </a:cubicBezTo>
                  <a:cubicBezTo>
                    <a:pt x="396" y="365"/>
                    <a:pt x="396" y="365"/>
                    <a:pt x="396" y="396"/>
                  </a:cubicBezTo>
                  <a:cubicBezTo>
                    <a:pt x="396" y="396"/>
                    <a:pt x="396" y="396"/>
                    <a:pt x="365" y="396"/>
                  </a:cubicBezTo>
                  <a:cubicBezTo>
                    <a:pt x="1" y="760"/>
                    <a:pt x="1"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5651575" y="5066475"/>
              <a:ext cx="53225" cy="52450"/>
            </a:xfrm>
            <a:custGeom>
              <a:avLst/>
              <a:gdLst/>
              <a:ahLst/>
              <a:cxnLst/>
              <a:rect l="l" t="t" r="r" b="b"/>
              <a:pathLst>
                <a:path w="2129" h="2098" extrusionOk="0">
                  <a:moveTo>
                    <a:pt x="366" y="1733"/>
                  </a:moveTo>
                  <a:cubicBezTo>
                    <a:pt x="730" y="2098"/>
                    <a:pt x="1338" y="2098"/>
                    <a:pt x="1703" y="1733"/>
                  </a:cubicBezTo>
                  <a:cubicBezTo>
                    <a:pt x="1703" y="1733"/>
                    <a:pt x="1734" y="1733"/>
                    <a:pt x="1734" y="1733"/>
                  </a:cubicBezTo>
                  <a:cubicBezTo>
                    <a:pt x="1734" y="1703"/>
                    <a:pt x="1734" y="1703"/>
                    <a:pt x="1764" y="1703"/>
                  </a:cubicBezTo>
                  <a:cubicBezTo>
                    <a:pt x="2129" y="1338"/>
                    <a:pt x="2129" y="730"/>
                    <a:pt x="1764" y="365"/>
                  </a:cubicBezTo>
                  <a:cubicBezTo>
                    <a:pt x="1399" y="0"/>
                    <a:pt x="791" y="0"/>
                    <a:pt x="427" y="365"/>
                  </a:cubicBezTo>
                  <a:cubicBezTo>
                    <a:pt x="427" y="365"/>
                    <a:pt x="427" y="365"/>
                    <a:pt x="396" y="396"/>
                  </a:cubicBezTo>
                  <a:cubicBezTo>
                    <a:pt x="396" y="396"/>
                    <a:pt x="396" y="396"/>
                    <a:pt x="396" y="396"/>
                  </a:cubicBezTo>
                  <a:cubicBezTo>
                    <a:pt x="1" y="760"/>
                    <a:pt x="1" y="1368"/>
                    <a:pt x="366"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5650075" y="5219975"/>
              <a:ext cx="54725" cy="54725"/>
            </a:xfrm>
            <a:custGeom>
              <a:avLst/>
              <a:gdLst/>
              <a:ahLst/>
              <a:cxnLst/>
              <a:rect l="l" t="t" r="r" b="b"/>
              <a:pathLst>
                <a:path w="2189" h="2189" extrusionOk="0">
                  <a:moveTo>
                    <a:pt x="365" y="1824"/>
                  </a:moveTo>
                  <a:cubicBezTo>
                    <a:pt x="760" y="2189"/>
                    <a:pt x="1368" y="2189"/>
                    <a:pt x="1763" y="1824"/>
                  </a:cubicBezTo>
                  <a:cubicBezTo>
                    <a:pt x="1763" y="1824"/>
                    <a:pt x="1763" y="1794"/>
                    <a:pt x="1794" y="1794"/>
                  </a:cubicBezTo>
                  <a:cubicBezTo>
                    <a:pt x="1794" y="1794"/>
                    <a:pt x="1794" y="1794"/>
                    <a:pt x="1794" y="1763"/>
                  </a:cubicBezTo>
                  <a:cubicBezTo>
                    <a:pt x="2189" y="1399"/>
                    <a:pt x="2189" y="760"/>
                    <a:pt x="1824" y="395"/>
                  </a:cubicBezTo>
                  <a:cubicBezTo>
                    <a:pt x="1429" y="0"/>
                    <a:pt x="821" y="0"/>
                    <a:pt x="426" y="365"/>
                  </a:cubicBezTo>
                  <a:cubicBezTo>
                    <a:pt x="426" y="395"/>
                    <a:pt x="426" y="395"/>
                    <a:pt x="395" y="395"/>
                  </a:cubicBezTo>
                  <a:cubicBezTo>
                    <a:pt x="395" y="395"/>
                    <a:pt x="395" y="395"/>
                    <a:pt x="395" y="426"/>
                  </a:cubicBezTo>
                  <a:cubicBezTo>
                    <a:pt x="0" y="791"/>
                    <a:pt x="0" y="1429"/>
                    <a:pt x="365"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5727575" y="5143225"/>
              <a:ext cx="55500" cy="54725"/>
            </a:xfrm>
            <a:custGeom>
              <a:avLst/>
              <a:gdLst/>
              <a:ahLst/>
              <a:cxnLst/>
              <a:rect l="l" t="t" r="r" b="b"/>
              <a:pathLst>
                <a:path w="2220" h="2189" extrusionOk="0">
                  <a:moveTo>
                    <a:pt x="365" y="1824"/>
                  </a:moveTo>
                  <a:cubicBezTo>
                    <a:pt x="760" y="2189"/>
                    <a:pt x="1399" y="2189"/>
                    <a:pt x="1764" y="1824"/>
                  </a:cubicBezTo>
                  <a:cubicBezTo>
                    <a:pt x="1794" y="1824"/>
                    <a:pt x="1794" y="1794"/>
                    <a:pt x="1794" y="1794"/>
                  </a:cubicBezTo>
                  <a:cubicBezTo>
                    <a:pt x="1794" y="1794"/>
                    <a:pt x="1824" y="1794"/>
                    <a:pt x="1824" y="1763"/>
                  </a:cubicBezTo>
                  <a:cubicBezTo>
                    <a:pt x="2189" y="1399"/>
                    <a:pt x="2219" y="760"/>
                    <a:pt x="1824" y="365"/>
                  </a:cubicBezTo>
                  <a:cubicBezTo>
                    <a:pt x="1460" y="0"/>
                    <a:pt x="821" y="0"/>
                    <a:pt x="426" y="365"/>
                  </a:cubicBezTo>
                  <a:cubicBezTo>
                    <a:pt x="426" y="396"/>
                    <a:pt x="426" y="396"/>
                    <a:pt x="426" y="396"/>
                  </a:cubicBezTo>
                  <a:cubicBezTo>
                    <a:pt x="396" y="396"/>
                    <a:pt x="396" y="396"/>
                    <a:pt x="396" y="426"/>
                  </a:cubicBezTo>
                  <a:cubicBezTo>
                    <a:pt x="1" y="791"/>
                    <a:pt x="1" y="1429"/>
                    <a:pt x="365"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5803575" y="5219975"/>
              <a:ext cx="57000" cy="57775"/>
            </a:xfrm>
            <a:custGeom>
              <a:avLst/>
              <a:gdLst/>
              <a:ahLst/>
              <a:cxnLst/>
              <a:rect l="l" t="t" r="r" b="b"/>
              <a:pathLst>
                <a:path w="2280" h="2311" extrusionOk="0">
                  <a:moveTo>
                    <a:pt x="395" y="1885"/>
                  </a:moveTo>
                  <a:cubicBezTo>
                    <a:pt x="790" y="2280"/>
                    <a:pt x="1429" y="2310"/>
                    <a:pt x="1854" y="1885"/>
                  </a:cubicBezTo>
                  <a:cubicBezTo>
                    <a:pt x="1854" y="1885"/>
                    <a:pt x="1854" y="1885"/>
                    <a:pt x="1854" y="1885"/>
                  </a:cubicBezTo>
                  <a:cubicBezTo>
                    <a:pt x="1854" y="1854"/>
                    <a:pt x="1885" y="1854"/>
                    <a:pt x="1885" y="1854"/>
                  </a:cubicBezTo>
                  <a:cubicBezTo>
                    <a:pt x="2280" y="1459"/>
                    <a:pt x="2280" y="791"/>
                    <a:pt x="1885" y="395"/>
                  </a:cubicBezTo>
                  <a:cubicBezTo>
                    <a:pt x="1490" y="0"/>
                    <a:pt x="851" y="0"/>
                    <a:pt x="426" y="395"/>
                  </a:cubicBezTo>
                  <a:cubicBezTo>
                    <a:pt x="426" y="395"/>
                    <a:pt x="426" y="395"/>
                    <a:pt x="426" y="426"/>
                  </a:cubicBezTo>
                  <a:cubicBezTo>
                    <a:pt x="426" y="426"/>
                    <a:pt x="395" y="426"/>
                    <a:pt x="395" y="426"/>
                  </a:cubicBezTo>
                  <a:cubicBezTo>
                    <a:pt x="0" y="821"/>
                    <a:pt x="0" y="1490"/>
                    <a:pt x="395"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4213875" y="3531500"/>
              <a:ext cx="7625" cy="6850"/>
            </a:xfrm>
            <a:custGeom>
              <a:avLst/>
              <a:gdLst/>
              <a:ahLst/>
              <a:cxnLst/>
              <a:rect l="l" t="t" r="r" b="b"/>
              <a:pathLst>
                <a:path w="305" h="274" extrusionOk="0">
                  <a:moveTo>
                    <a:pt x="61" y="244"/>
                  </a:moveTo>
                  <a:cubicBezTo>
                    <a:pt x="92" y="274"/>
                    <a:pt x="152" y="274"/>
                    <a:pt x="213" y="244"/>
                  </a:cubicBezTo>
                  <a:cubicBezTo>
                    <a:pt x="213" y="244"/>
                    <a:pt x="213" y="213"/>
                    <a:pt x="213" y="213"/>
                  </a:cubicBezTo>
                  <a:cubicBezTo>
                    <a:pt x="213" y="213"/>
                    <a:pt x="243" y="213"/>
                    <a:pt x="243" y="213"/>
                  </a:cubicBezTo>
                  <a:cubicBezTo>
                    <a:pt x="274" y="152"/>
                    <a:pt x="304" y="92"/>
                    <a:pt x="243" y="61"/>
                  </a:cubicBezTo>
                  <a:cubicBezTo>
                    <a:pt x="213" y="0"/>
                    <a:pt x="152" y="0"/>
                    <a:pt x="92" y="61"/>
                  </a:cubicBezTo>
                  <a:cubicBezTo>
                    <a:pt x="92" y="61"/>
                    <a:pt x="92" y="61"/>
                    <a:pt x="92" y="92"/>
                  </a:cubicBezTo>
                  <a:cubicBezTo>
                    <a:pt x="61" y="92"/>
                    <a:pt x="61" y="92"/>
                    <a:pt x="61" y="92"/>
                  </a:cubicBezTo>
                  <a:cubicBezTo>
                    <a:pt x="0" y="122"/>
                    <a:pt x="0" y="21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4136350" y="3608250"/>
              <a:ext cx="6875" cy="6850"/>
            </a:xfrm>
            <a:custGeom>
              <a:avLst/>
              <a:gdLst/>
              <a:ahLst/>
              <a:cxnLst/>
              <a:rect l="l" t="t" r="r" b="b"/>
              <a:pathLst>
                <a:path w="275" h="274" extrusionOk="0">
                  <a:moveTo>
                    <a:pt x="31" y="244"/>
                  </a:moveTo>
                  <a:cubicBezTo>
                    <a:pt x="92" y="274"/>
                    <a:pt x="153" y="274"/>
                    <a:pt x="183" y="244"/>
                  </a:cubicBezTo>
                  <a:cubicBezTo>
                    <a:pt x="214" y="244"/>
                    <a:pt x="214" y="213"/>
                    <a:pt x="214" y="213"/>
                  </a:cubicBezTo>
                  <a:cubicBezTo>
                    <a:pt x="214" y="213"/>
                    <a:pt x="214" y="213"/>
                    <a:pt x="244" y="213"/>
                  </a:cubicBezTo>
                  <a:cubicBezTo>
                    <a:pt x="275" y="152"/>
                    <a:pt x="275" y="92"/>
                    <a:pt x="244" y="61"/>
                  </a:cubicBezTo>
                  <a:cubicBezTo>
                    <a:pt x="214" y="0"/>
                    <a:pt x="123" y="0"/>
                    <a:pt x="92" y="61"/>
                  </a:cubicBezTo>
                  <a:cubicBezTo>
                    <a:pt x="92" y="61"/>
                    <a:pt x="92" y="61"/>
                    <a:pt x="62" y="92"/>
                  </a:cubicBezTo>
                  <a:cubicBezTo>
                    <a:pt x="62" y="92"/>
                    <a:pt x="62" y="92"/>
                    <a:pt x="31" y="92"/>
                  </a:cubicBezTo>
                  <a:cubicBezTo>
                    <a:pt x="1" y="122"/>
                    <a:pt x="1" y="21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4212350" y="3685000"/>
              <a:ext cx="9150" cy="9900"/>
            </a:xfrm>
            <a:custGeom>
              <a:avLst/>
              <a:gdLst/>
              <a:ahLst/>
              <a:cxnLst/>
              <a:rect l="l" t="t" r="r" b="b"/>
              <a:pathLst>
                <a:path w="366" h="396" extrusionOk="0">
                  <a:moveTo>
                    <a:pt x="61" y="335"/>
                  </a:moveTo>
                  <a:cubicBezTo>
                    <a:pt x="92" y="365"/>
                    <a:pt x="213" y="395"/>
                    <a:pt x="274" y="335"/>
                  </a:cubicBezTo>
                  <a:cubicBezTo>
                    <a:pt x="274" y="304"/>
                    <a:pt x="274" y="304"/>
                    <a:pt x="274" y="304"/>
                  </a:cubicBezTo>
                  <a:cubicBezTo>
                    <a:pt x="274" y="304"/>
                    <a:pt x="304" y="304"/>
                    <a:pt x="304" y="274"/>
                  </a:cubicBezTo>
                  <a:cubicBezTo>
                    <a:pt x="365" y="213"/>
                    <a:pt x="365" y="122"/>
                    <a:pt x="304" y="61"/>
                  </a:cubicBezTo>
                  <a:cubicBezTo>
                    <a:pt x="244" y="0"/>
                    <a:pt x="153" y="0"/>
                    <a:pt x="92" y="61"/>
                  </a:cubicBezTo>
                  <a:cubicBezTo>
                    <a:pt x="92" y="91"/>
                    <a:pt x="92" y="91"/>
                    <a:pt x="92" y="91"/>
                  </a:cubicBezTo>
                  <a:cubicBezTo>
                    <a:pt x="61" y="91"/>
                    <a:pt x="61" y="91"/>
                    <a:pt x="61" y="122"/>
                  </a:cubicBezTo>
                  <a:cubicBezTo>
                    <a:pt x="1" y="183"/>
                    <a:pt x="1"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4289850" y="3608250"/>
              <a:ext cx="9150" cy="9900"/>
            </a:xfrm>
            <a:custGeom>
              <a:avLst/>
              <a:gdLst/>
              <a:ahLst/>
              <a:cxnLst/>
              <a:rect l="l" t="t" r="r" b="b"/>
              <a:pathLst>
                <a:path w="366" h="396" extrusionOk="0">
                  <a:moveTo>
                    <a:pt x="62" y="335"/>
                  </a:moveTo>
                  <a:cubicBezTo>
                    <a:pt x="122" y="395"/>
                    <a:pt x="214" y="395"/>
                    <a:pt x="274" y="335"/>
                  </a:cubicBezTo>
                  <a:cubicBezTo>
                    <a:pt x="274" y="304"/>
                    <a:pt x="274" y="304"/>
                    <a:pt x="274" y="304"/>
                  </a:cubicBezTo>
                  <a:cubicBezTo>
                    <a:pt x="305" y="304"/>
                    <a:pt x="305" y="304"/>
                    <a:pt x="305" y="274"/>
                  </a:cubicBezTo>
                  <a:cubicBezTo>
                    <a:pt x="366" y="213"/>
                    <a:pt x="366" y="122"/>
                    <a:pt x="305" y="61"/>
                  </a:cubicBezTo>
                  <a:cubicBezTo>
                    <a:pt x="244" y="0"/>
                    <a:pt x="153" y="0"/>
                    <a:pt x="92" y="61"/>
                  </a:cubicBezTo>
                  <a:cubicBezTo>
                    <a:pt x="92" y="61"/>
                    <a:pt x="92" y="92"/>
                    <a:pt x="92" y="92"/>
                  </a:cubicBezTo>
                  <a:cubicBezTo>
                    <a:pt x="92" y="92"/>
                    <a:pt x="62" y="92"/>
                    <a:pt x="62" y="122"/>
                  </a:cubicBezTo>
                  <a:cubicBezTo>
                    <a:pt x="1" y="18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4365100" y="3685000"/>
              <a:ext cx="12175" cy="12175"/>
            </a:xfrm>
            <a:custGeom>
              <a:avLst/>
              <a:gdLst/>
              <a:ahLst/>
              <a:cxnLst/>
              <a:rect l="l" t="t" r="r" b="b"/>
              <a:pathLst>
                <a:path w="487" h="487" extrusionOk="0">
                  <a:moveTo>
                    <a:pt x="91" y="395"/>
                  </a:moveTo>
                  <a:cubicBezTo>
                    <a:pt x="152" y="487"/>
                    <a:pt x="304" y="487"/>
                    <a:pt x="365" y="395"/>
                  </a:cubicBezTo>
                  <a:cubicBezTo>
                    <a:pt x="365" y="395"/>
                    <a:pt x="365" y="365"/>
                    <a:pt x="365" y="365"/>
                  </a:cubicBezTo>
                  <a:cubicBezTo>
                    <a:pt x="395" y="365"/>
                    <a:pt x="395" y="365"/>
                    <a:pt x="395" y="365"/>
                  </a:cubicBezTo>
                  <a:cubicBezTo>
                    <a:pt x="486" y="274"/>
                    <a:pt x="486" y="152"/>
                    <a:pt x="426" y="91"/>
                  </a:cubicBezTo>
                  <a:cubicBezTo>
                    <a:pt x="334" y="0"/>
                    <a:pt x="213" y="0"/>
                    <a:pt x="152" y="91"/>
                  </a:cubicBezTo>
                  <a:cubicBezTo>
                    <a:pt x="122" y="91"/>
                    <a:pt x="122" y="91"/>
                    <a:pt x="122" y="122"/>
                  </a:cubicBezTo>
                  <a:cubicBezTo>
                    <a:pt x="122" y="122"/>
                    <a:pt x="91" y="122"/>
                    <a:pt x="91" y="122"/>
                  </a:cubicBezTo>
                  <a:cubicBezTo>
                    <a:pt x="30" y="213"/>
                    <a:pt x="0" y="335"/>
                    <a:pt x="9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4287575" y="3761750"/>
              <a:ext cx="12200" cy="12175"/>
            </a:xfrm>
            <a:custGeom>
              <a:avLst/>
              <a:gdLst/>
              <a:ahLst/>
              <a:cxnLst/>
              <a:rect l="l" t="t" r="r" b="b"/>
              <a:pathLst>
                <a:path w="488" h="487" extrusionOk="0">
                  <a:moveTo>
                    <a:pt x="92" y="395"/>
                  </a:moveTo>
                  <a:cubicBezTo>
                    <a:pt x="153" y="456"/>
                    <a:pt x="274" y="487"/>
                    <a:pt x="365" y="395"/>
                  </a:cubicBezTo>
                  <a:cubicBezTo>
                    <a:pt x="365" y="395"/>
                    <a:pt x="365" y="365"/>
                    <a:pt x="365" y="365"/>
                  </a:cubicBezTo>
                  <a:cubicBezTo>
                    <a:pt x="396" y="365"/>
                    <a:pt x="396" y="365"/>
                    <a:pt x="396" y="365"/>
                  </a:cubicBezTo>
                  <a:cubicBezTo>
                    <a:pt x="487" y="274"/>
                    <a:pt x="487" y="152"/>
                    <a:pt x="396" y="91"/>
                  </a:cubicBezTo>
                  <a:cubicBezTo>
                    <a:pt x="335" y="0"/>
                    <a:pt x="213" y="0"/>
                    <a:pt x="122" y="91"/>
                  </a:cubicBezTo>
                  <a:cubicBezTo>
                    <a:pt x="122" y="91"/>
                    <a:pt x="122" y="91"/>
                    <a:pt x="122" y="122"/>
                  </a:cubicBezTo>
                  <a:cubicBezTo>
                    <a:pt x="122" y="122"/>
                    <a:pt x="92" y="122"/>
                    <a:pt x="92" y="122"/>
                  </a:cubicBezTo>
                  <a:cubicBezTo>
                    <a:pt x="1" y="213"/>
                    <a:pt x="1" y="304"/>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4363575" y="3838500"/>
              <a:ext cx="14450" cy="14450"/>
            </a:xfrm>
            <a:custGeom>
              <a:avLst/>
              <a:gdLst/>
              <a:ahLst/>
              <a:cxnLst/>
              <a:rect l="l" t="t" r="r" b="b"/>
              <a:pathLst>
                <a:path w="578" h="578" extrusionOk="0">
                  <a:moveTo>
                    <a:pt x="91" y="487"/>
                  </a:moveTo>
                  <a:cubicBezTo>
                    <a:pt x="183" y="578"/>
                    <a:pt x="335" y="578"/>
                    <a:pt x="426" y="487"/>
                  </a:cubicBezTo>
                  <a:cubicBezTo>
                    <a:pt x="426" y="487"/>
                    <a:pt x="426" y="456"/>
                    <a:pt x="456" y="456"/>
                  </a:cubicBezTo>
                  <a:cubicBezTo>
                    <a:pt x="456" y="456"/>
                    <a:pt x="456" y="456"/>
                    <a:pt x="487" y="426"/>
                  </a:cubicBezTo>
                  <a:cubicBezTo>
                    <a:pt x="578" y="335"/>
                    <a:pt x="547" y="183"/>
                    <a:pt x="456" y="91"/>
                  </a:cubicBezTo>
                  <a:cubicBezTo>
                    <a:pt x="365" y="0"/>
                    <a:pt x="243" y="0"/>
                    <a:pt x="152" y="91"/>
                  </a:cubicBezTo>
                  <a:cubicBezTo>
                    <a:pt x="122" y="91"/>
                    <a:pt x="122" y="122"/>
                    <a:pt x="122" y="122"/>
                  </a:cubicBezTo>
                  <a:cubicBezTo>
                    <a:pt x="122" y="122"/>
                    <a:pt x="91" y="122"/>
                    <a:pt x="91" y="152"/>
                  </a:cubicBezTo>
                  <a:cubicBezTo>
                    <a:pt x="0" y="243"/>
                    <a:pt x="0" y="365"/>
                    <a:pt x="9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4441075" y="3761750"/>
              <a:ext cx="14475" cy="14450"/>
            </a:xfrm>
            <a:custGeom>
              <a:avLst/>
              <a:gdLst/>
              <a:ahLst/>
              <a:cxnLst/>
              <a:rect l="l" t="t" r="r" b="b"/>
              <a:pathLst>
                <a:path w="579" h="578" extrusionOk="0">
                  <a:moveTo>
                    <a:pt x="92" y="487"/>
                  </a:moveTo>
                  <a:cubicBezTo>
                    <a:pt x="183" y="578"/>
                    <a:pt x="335" y="578"/>
                    <a:pt x="426" y="487"/>
                  </a:cubicBezTo>
                  <a:cubicBezTo>
                    <a:pt x="457" y="487"/>
                    <a:pt x="457" y="456"/>
                    <a:pt x="457" y="456"/>
                  </a:cubicBezTo>
                  <a:cubicBezTo>
                    <a:pt x="457" y="456"/>
                    <a:pt x="487" y="456"/>
                    <a:pt x="487" y="426"/>
                  </a:cubicBezTo>
                  <a:cubicBezTo>
                    <a:pt x="578" y="335"/>
                    <a:pt x="578" y="183"/>
                    <a:pt x="487" y="91"/>
                  </a:cubicBezTo>
                  <a:cubicBezTo>
                    <a:pt x="396" y="0"/>
                    <a:pt x="244" y="0"/>
                    <a:pt x="153" y="91"/>
                  </a:cubicBezTo>
                  <a:cubicBezTo>
                    <a:pt x="153" y="91"/>
                    <a:pt x="122" y="122"/>
                    <a:pt x="122" y="122"/>
                  </a:cubicBezTo>
                  <a:cubicBezTo>
                    <a:pt x="122" y="122"/>
                    <a:pt x="122" y="122"/>
                    <a:pt x="92" y="152"/>
                  </a:cubicBezTo>
                  <a:cubicBezTo>
                    <a:pt x="1" y="243"/>
                    <a:pt x="1" y="395"/>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4517075" y="3838500"/>
              <a:ext cx="16725" cy="16725"/>
            </a:xfrm>
            <a:custGeom>
              <a:avLst/>
              <a:gdLst/>
              <a:ahLst/>
              <a:cxnLst/>
              <a:rect l="l" t="t" r="r" b="b"/>
              <a:pathLst>
                <a:path w="669" h="669" extrusionOk="0">
                  <a:moveTo>
                    <a:pt x="91" y="547"/>
                  </a:moveTo>
                  <a:cubicBezTo>
                    <a:pt x="213" y="669"/>
                    <a:pt x="395" y="669"/>
                    <a:pt x="487" y="547"/>
                  </a:cubicBezTo>
                  <a:cubicBezTo>
                    <a:pt x="517" y="547"/>
                    <a:pt x="517" y="547"/>
                    <a:pt x="517" y="517"/>
                  </a:cubicBezTo>
                  <a:cubicBezTo>
                    <a:pt x="517" y="517"/>
                    <a:pt x="547" y="517"/>
                    <a:pt x="547" y="517"/>
                  </a:cubicBezTo>
                  <a:cubicBezTo>
                    <a:pt x="639" y="395"/>
                    <a:pt x="669" y="213"/>
                    <a:pt x="547" y="122"/>
                  </a:cubicBezTo>
                  <a:cubicBezTo>
                    <a:pt x="426" y="0"/>
                    <a:pt x="274" y="0"/>
                    <a:pt x="152" y="122"/>
                  </a:cubicBezTo>
                  <a:cubicBezTo>
                    <a:pt x="152" y="122"/>
                    <a:pt x="152" y="122"/>
                    <a:pt x="122" y="152"/>
                  </a:cubicBezTo>
                  <a:cubicBezTo>
                    <a:pt x="122" y="152"/>
                    <a:pt x="122" y="152"/>
                    <a:pt x="122" y="152"/>
                  </a:cubicBezTo>
                  <a:cubicBezTo>
                    <a:pt x="0" y="274"/>
                    <a:pt x="0" y="456"/>
                    <a:pt x="91"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4439550" y="3915250"/>
              <a:ext cx="16000" cy="16725"/>
            </a:xfrm>
            <a:custGeom>
              <a:avLst/>
              <a:gdLst/>
              <a:ahLst/>
              <a:cxnLst/>
              <a:rect l="l" t="t" r="r" b="b"/>
              <a:pathLst>
                <a:path w="640" h="669" extrusionOk="0">
                  <a:moveTo>
                    <a:pt x="92" y="547"/>
                  </a:moveTo>
                  <a:cubicBezTo>
                    <a:pt x="214" y="669"/>
                    <a:pt x="366" y="669"/>
                    <a:pt x="487" y="547"/>
                  </a:cubicBezTo>
                  <a:cubicBezTo>
                    <a:pt x="487" y="547"/>
                    <a:pt x="487" y="547"/>
                    <a:pt x="518" y="517"/>
                  </a:cubicBezTo>
                  <a:cubicBezTo>
                    <a:pt x="518" y="517"/>
                    <a:pt x="518" y="517"/>
                    <a:pt x="548" y="517"/>
                  </a:cubicBezTo>
                  <a:cubicBezTo>
                    <a:pt x="639" y="395"/>
                    <a:pt x="639" y="213"/>
                    <a:pt x="548" y="122"/>
                  </a:cubicBezTo>
                  <a:cubicBezTo>
                    <a:pt x="426" y="0"/>
                    <a:pt x="244" y="0"/>
                    <a:pt x="153" y="122"/>
                  </a:cubicBezTo>
                  <a:cubicBezTo>
                    <a:pt x="122" y="122"/>
                    <a:pt x="122" y="122"/>
                    <a:pt x="122" y="152"/>
                  </a:cubicBezTo>
                  <a:cubicBezTo>
                    <a:pt x="122" y="152"/>
                    <a:pt x="92" y="152"/>
                    <a:pt x="92" y="152"/>
                  </a:cubicBezTo>
                  <a:cubicBezTo>
                    <a:pt x="1" y="274"/>
                    <a:pt x="1" y="456"/>
                    <a:pt x="9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4514800" y="3992000"/>
              <a:ext cx="19000" cy="19000"/>
            </a:xfrm>
            <a:custGeom>
              <a:avLst/>
              <a:gdLst/>
              <a:ahLst/>
              <a:cxnLst/>
              <a:rect l="l" t="t" r="r" b="b"/>
              <a:pathLst>
                <a:path w="760" h="760" extrusionOk="0">
                  <a:moveTo>
                    <a:pt x="122" y="638"/>
                  </a:moveTo>
                  <a:cubicBezTo>
                    <a:pt x="243" y="760"/>
                    <a:pt x="456" y="760"/>
                    <a:pt x="578" y="638"/>
                  </a:cubicBezTo>
                  <a:cubicBezTo>
                    <a:pt x="608" y="638"/>
                    <a:pt x="608" y="608"/>
                    <a:pt x="608" y="608"/>
                  </a:cubicBezTo>
                  <a:cubicBezTo>
                    <a:pt x="608" y="608"/>
                    <a:pt x="638" y="608"/>
                    <a:pt x="638" y="578"/>
                  </a:cubicBezTo>
                  <a:cubicBezTo>
                    <a:pt x="760" y="456"/>
                    <a:pt x="760" y="243"/>
                    <a:pt x="638" y="122"/>
                  </a:cubicBezTo>
                  <a:cubicBezTo>
                    <a:pt x="517" y="0"/>
                    <a:pt x="304" y="0"/>
                    <a:pt x="182" y="122"/>
                  </a:cubicBezTo>
                  <a:cubicBezTo>
                    <a:pt x="182" y="152"/>
                    <a:pt x="152" y="152"/>
                    <a:pt x="152" y="152"/>
                  </a:cubicBezTo>
                  <a:cubicBezTo>
                    <a:pt x="152" y="152"/>
                    <a:pt x="152" y="152"/>
                    <a:pt x="122" y="182"/>
                  </a:cubicBezTo>
                  <a:cubicBezTo>
                    <a:pt x="0" y="304"/>
                    <a:pt x="0" y="486"/>
                    <a:pt x="122"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4593050" y="3915250"/>
              <a:ext cx="18275" cy="19025"/>
            </a:xfrm>
            <a:custGeom>
              <a:avLst/>
              <a:gdLst/>
              <a:ahLst/>
              <a:cxnLst/>
              <a:rect l="l" t="t" r="r" b="b"/>
              <a:pathLst>
                <a:path w="731" h="761" extrusionOk="0">
                  <a:moveTo>
                    <a:pt x="122" y="638"/>
                  </a:moveTo>
                  <a:cubicBezTo>
                    <a:pt x="244" y="760"/>
                    <a:pt x="457" y="760"/>
                    <a:pt x="578" y="638"/>
                  </a:cubicBezTo>
                  <a:cubicBezTo>
                    <a:pt x="578" y="638"/>
                    <a:pt x="578" y="608"/>
                    <a:pt x="578" y="608"/>
                  </a:cubicBezTo>
                  <a:cubicBezTo>
                    <a:pt x="609" y="608"/>
                    <a:pt x="609" y="608"/>
                    <a:pt x="609" y="578"/>
                  </a:cubicBezTo>
                  <a:cubicBezTo>
                    <a:pt x="730" y="456"/>
                    <a:pt x="730" y="243"/>
                    <a:pt x="609" y="122"/>
                  </a:cubicBezTo>
                  <a:cubicBezTo>
                    <a:pt x="487" y="0"/>
                    <a:pt x="274" y="0"/>
                    <a:pt x="153" y="122"/>
                  </a:cubicBezTo>
                  <a:cubicBezTo>
                    <a:pt x="153" y="152"/>
                    <a:pt x="153" y="152"/>
                    <a:pt x="153" y="152"/>
                  </a:cubicBezTo>
                  <a:cubicBezTo>
                    <a:pt x="122" y="152"/>
                    <a:pt x="122" y="152"/>
                    <a:pt x="122" y="183"/>
                  </a:cubicBezTo>
                  <a:cubicBezTo>
                    <a:pt x="1" y="304"/>
                    <a:pt x="1" y="486"/>
                    <a:pt x="122"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4590775" y="4068750"/>
              <a:ext cx="21300" cy="21300"/>
            </a:xfrm>
            <a:custGeom>
              <a:avLst/>
              <a:gdLst/>
              <a:ahLst/>
              <a:cxnLst/>
              <a:rect l="l" t="t" r="r" b="b"/>
              <a:pathLst>
                <a:path w="852" h="852" extrusionOk="0">
                  <a:moveTo>
                    <a:pt x="122" y="699"/>
                  </a:moveTo>
                  <a:cubicBezTo>
                    <a:pt x="274" y="851"/>
                    <a:pt x="517" y="851"/>
                    <a:pt x="669" y="699"/>
                  </a:cubicBezTo>
                  <a:cubicBezTo>
                    <a:pt x="669" y="699"/>
                    <a:pt x="669" y="699"/>
                    <a:pt x="669" y="669"/>
                  </a:cubicBezTo>
                  <a:cubicBezTo>
                    <a:pt x="669" y="669"/>
                    <a:pt x="700" y="669"/>
                    <a:pt x="700" y="669"/>
                  </a:cubicBezTo>
                  <a:cubicBezTo>
                    <a:pt x="852" y="517"/>
                    <a:pt x="852" y="274"/>
                    <a:pt x="700" y="152"/>
                  </a:cubicBezTo>
                  <a:cubicBezTo>
                    <a:pt x="548" y="0"/>
                    <a:pt x="335" y="0"/>
                    <a:pt x="183" y="152"/>
                  </a:cubicBezTo>
                  <a:cubicBezTo>
                    <a:pt x="183" y="152"/>
                    <a:pt x="183" y="152"/>
                    <a:pt x="153" y="182"/>
                  </a:cubicBezTo>
                  <a:cubicBezTo>
                    <a:pt x="153" y="182"/>
                    <a:pt x="153" y="182"/>
                    <a:pt x="153" y="182"/>
                  </a:cubicBezTo>
                  <a:cubicBezTo>
                    <a:pt x="1" y="334"/>
                    <a:pt x="1" y="547"/>
                    <a:pt x="12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4668275" y="3992000"/>
              <a:ext cx="21325" cy="21300"/>
            </a:xfrm>
            <a:custGeom>
              <a:avLst/>
              <a:gdLst/>
              <a:ahLst/>
              <a:cxnLst/>
              <a:rect l="l" t="t" r="r" b="b"/>
              <a:pathLst>
                <a:path w="853" h="852" extrusionOk="0">
                  <a:moveTo>
                    <a:pt x="153" y="699"/>
                  </a:moveTo>
                  <a:cubicBezTo>
                    <a:pt x="275" y="851"/>
                    <a:pt x="518" y="851"/>
                    <a:pt x="670" y="699"/>
                  </a:cubicBezTo>
                  <a:cubicBezTo>
                    <a:pt x="670" y="699"/>
                    <a:pt x="670" y="699"/>
                    <a:pt x="670" y="669"/>
                  </a:cubicBezTo>
                  <a:cubicBezTo>
                    <a:pt x="700" y="669"/>
                    <a:pt x="700" y="669"/>
                    <a:pt x="700" y="669"/>
                  </a:cubicBezTo>
                  <a:cubicBezTo>
                    <a:pt x="852" y="517"/>
                    <a:pt x="852" y="274"/>
                    <a:pt x="700" y="152"/>
                  </a:cubicBezTo>
                  <a:cubicBezTo>
                    <a:pt x="578" y="0"/>
                    <a:pt x="335" y="0"/>
                    <a:pt x="183" y="152"/>
                  </a:cubicBezTo>
                  <a:cubicBezTo>
                    <a:pt x="183" y="152"/>
                    <a:pt x="183" y="152"/>
                    <a:pt x="183" y="182"/>
                  </a:cubicBezTo>
                  <a:cubicBezTo>
                    <a:pt x="183" y="182"/>
                    <a:pt x="153" y="182"/>
                    <a:pt x="153" y="182"/>
                  </a:cubicBezTo>
                  <a:cubicBezTo>
                    <a:pt x="1" y="334"/>
                    <a:pt x="1" y="547"/>
                    <a:pt x="153"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4666000" y="4145500"/>
              <a:ext cx="23600" cy="23575"/>
            </a:xfrm>
            <a:custGeom>
              <a:avLst/>
              <a:gdLst/>
              <a:ahLst/>
              <a:cxnLst/>
              <a:rect l="l" t="t" r="r" b="b"/>
              <a:pathLst>
                <a:path w="944" h="943" extrusionOk="0">
                  <a:moveTo>
                    <a:pt x="183" y="790"/>
                  </a:moveTo>
                  <a:cubicBezTo>
                    <a:pt x="335" y="942"/>
                    <a:pt x="578" y="942"/>
                    <a:pt x="761" y="790"/>
                  </a:cubicBezTo>
                  <a:cubicBezTo>
                    <a:pt x="761" y="790"/>
                    <a:pt x="761" y="760"/>
                    <a:pt x="761" y="760"/>
                  </a:cubicBezTo>
                  <a:cubicBezTo>
                    <a:pt x="791" y="760"/>
                    <a:pt x="791" y="760"/>
                    <a:pt x="791" y="730"/>
                  </a:cubicBezTo>
                  <a:cubicBezTo>
                    <a:pt x="943" y="578"/>
                    <a:pt x="943" y="334"/>
                    <a:pt x="791" y="152"/>
                  </a:cubicBezTo>
                  <a:cubicBezTo>
                    <a:pt x="639" y="0"/>
                    <a:pt x="366" y="0"/>
                    <a:pt x="214" y="152"/>
                  </a:cubicBezTo>
                  <a:cubicBezTo>
                    <a:pt x="214" y="152"/>
                    <a:pt x="214" y="182"/>
                    <a:pt x="214" y="182"/>
                  </a:cubicBezTo>
                  <a:cubicBezTo>
                    <a:pt x="183" y="182"/>
                    <a:pt x="183" y="182"/>
                    <a:pt x="183" y="213"/>
                  </a:cubicBezTo>
                  <a:cubicBezTo>
                    <a:pt x="1" y="365"/>
                    <a:pt x="31" y="608"/>
                    <a:pt x="18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4744275" y="4068750"/>
              <a:ext cx="23575" cy="23575"/>
            </a:xfrm>
            <a:custGeom>
              <a:avLst/>
              <a:gdLst/>
              <a:ahLst/>
              <a:cxnLst/>
              <a:rect l="l" t="t" r="r" b="b"/>
              <a:pathLst>
                <a:path w="943" h="943" extrusionOk="0">
                  <a:moveTo>
                    <a:pt x="153" y="790"/>
                  </a:moveTo>
                  <a:cubicBezTo>
                    <a:pt x="304" y="942"/>
                    <a:pt x="578" y="942"/>
                    <a:pt x="730" y="790"/>
                  </a:cubicBezTo>
                  <a:cubicBezTo>
                    <a:pt x="730" y="790"/>
                    <a:pt x="730" y="760"/>
                    <a:pt x="760" y="760"/>
                  </a:cubicBezTo>
                  <a:cubicBezTo>
                    <a:pt x="760" y="760"/>
                    <a:pt x="760" y="760"/>
                    <a:pt x="791" y="760"/>
                  </a:cubicBezTo>
                  <a:cubicBezTo>
                    <a:pt x="943" y="578"/>
                    <a:pt x="943" y="334"/>
                    <a:pt x="791" y="152"/>
                  </a:cubicBezTo>
                  <a:cubicBezTo>
                    <a:pt x="608" y="0"/>
                    <a:pt x="365" y="0"/>
                    <a:pt x="213" y="152"/>
                  </a:cubicBezTo>
                  <a:cubicBezTo>
                    <a:pt x="183" y="182"/>
                    <a:pt x="183" y="182"/>
                    <a:pt x="183" y="182"/>
                  </a:cubicBezTo>
                  <a:cubicBezTo>
                    <a:pt x="183" y="182"/>
                    <a:pt x="153" y="182"/>
                    <a:pt x="153" y="213"/>
                  </a:cubicBezTo>
                  <a:cubicBezTo>
                    <a:pt x="1" y="365"/>
                    <a:pt x="1" y="608"/>
                    <a:pt x="15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4742000" y="4222225"/>
              <a:ext cx="25850" cy="25875"/>
            </a:xfrm>
            <a:custGeom>
              <a:avLst/>
              <a:gdLst/>
              <a:ahLst/>
              <a:cxnLst/>
              <a:rect l="l" t="t" r="r" b="b"/>
              <a:pathLst>
                <a:path w="1034" h="1035" extrusionOk="0">
                  <a:moveTo>
                    <a:pt x="183" y="852"/>
                  </a:moveTo>
                  <a:cubicBezTo>
                    <a:pt x="365" y="1034"/>
                    <a:pt x="639" y="1034"/>
                    <a:pt x="821" y="852"/>
                  </a:cubicBezTo>
                  <a:cubicBezTo>
                    <a:pt x="821" y="852"/>
                    <a:pt x="821" y="852"/>
                    <a:pt x="821" y="852"/>
                  </a:cubicBezTo>
                  <a:cubicBezTo>
                    <a:pt x="851" y="822"/>
                    <a:pt x="851" y="822"/>
                    <a:pt x="851" y="822"/>
                  </a:cubicBezTo>
                  <a:cubicBezTo>
                    <a:pt x="1034" y="639"/>
                    <a:pt x="1034" y="366"/>
                    <a:pt x="851" y="183"/>
                  </a:cubicBezTo>
                  <a:cubicBezTo>
                    <a:pt x="699" y="1"/>
                    <a:pt x="395" y="1"/>
                    <a:pt x="213" y="183"/>
                  </a:cubicBezTo>
                  <a:cubicBezTo>
                    <a:pt x="213" y="183"/>
                    <a:pt x="213" y="183"/>
                    <a:pt x="213" y="214"/>
                  </a:cubicBezTo>
                  <a:cubicBezTo>
                    <a:pt x="213" y="214"/>
                    <a:pt x="183" y="214"/>
                    <a:pt x="183" y="214"/>
                  </a:cubicBezTo>
                  <a:cubicBezTo>
                    <a:pt x="0" y="396"/>
                    <a:pt x="0" y="670"/>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4819500" y="4145500"/>
              <a:ext cx="26625" cy="25850"/>
            </a:xfrm>
            <a:custGeom>
              <a:avLst/>
              <a:gdLst/>
              <a:ahLst/>
              <a:cxnLst/>
              <a:rect l="l" t="t" r="r" b="b"/>
              <a:pathLst>
                <a:path w="1065" h="1034" extrusionOk="0">
                  <a:moveTo>
                    <a:pt x="183" y="851"/>
                  </a:moveTo>
                  <a:cubicBezTo>
                    <a:pt x="365" y="1033"/>
                    <a:pt x="639" y="1033"/>
                    <a:pt x="821" y="851"/>
                  </a:cubicBezTo>
                  <a:cubicBezTo>
                    <a:pt x="821" y="851"/>
                    <a:pt x="852" y="851"/>
                    <a:pt x="852" y="851"/>
                  </a:cubicBezTo>
                  <a:cubicBezTo>
                    <a:pt x="852" y="821"/>
                    <a:pt x="852" y="821"/>
                    <a:pt x="882" y="821"/>
                  </a:cubicBezTo>
                  <a:cubicBezTo>
                    <a:pt x="1034" y="638"/>
                    <a:pt x="1065" y="365"/>
                    <a:pt x="882" y="182"/>
                  </a:cubicBezTo>
                  <a:cubicBezTo>
                    <a:pt x="700" y="0"/>
                    <a:pt x="426" y="0"/>
                    <a:pt x="244" y="182"/>
                  </a:cubicBezTo>
                  <a:cubicBezTo>
                    <a:pt x="213" y="182"/>
                    <a:pt x="213" y="182"/>
                    <a:pt x="213" y="213"/>
                  </a:cubicBezTo>
                  <a:cubicBezTo>
                    <a:pt x="213" y="213"/>
                    <a:pt x="213" y="213"/>
                    <a:pt x="183" y="213"/>
                  </a:cubicBezTo>
                  <a:cubicBezTo>
                    <a:pt x="1" y="395"/>
                    <a:pt x="1"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4895500" y="4222225"/>
              <a:ext cx="28125" cy="28150"/>
            </a:xfrm>
            <a:custGeom>
              <a:avLst/>
              <a:gdLst/>
              <a:ahLst/>
              <a:cxnLst/>
              <a:rect l="l" t="t" r="r" b="b"/>
              <a:pathLst>
                <a:path w="1125" h="1126" extrusionOk="0">
                  <a:moveTo>
                    <a:pt x="183" y="943"/>
                  </a:moveTo>
                  <a:cubicBezTo>
                    <a:pt x="395" y="1126"/>
                    <a:pt x="699" y="1126"/>
                    <a:pt x="882" y="943"/>
                  </a:cubicBezTo>
                  <a:cubicBezTo>
                    <a:pt x="912" y="943"/>
                    <a:pt x="912" y="913"/>
                    <a:pt x="912" y="913"/>
                  </a:cubicBezTo>
                  <a:cubicBezTo>
                    <a:pt x="912" y="913"/>
                    <a:pt x="912" y="913"/>
                    <a:pt x="943" y="882"/>
                  </a:cubicBezTo>
                  <a:cubicBezTo>
                    <a:pt x="1125" y="700"/>
                    <a:pt x="1125" y="396"/>
                    <a:pt x="943" y="183"/>
                  </a:cubicBezTo>
                  <a:cubicBezTo>
                    <a:pt x="760" y="1"/>
                    <a:pt x="426" y="1"/>
                    <a:pt x="243" y="183"/>
                  </a:cubicBezTo>
                  <a:cubicBezTo>
                    <a:pt x="243" y="214"/>
                    <a:pt x="243" y="214"/>
                    <a:pt x="213" y="214"/>
                  </a:cubicBezTo>
                  <a:cubicBezTo>
                    <a:pt x="213" y="214"/>
                    <a:pt x="213" y="214"/>
                    <a:pt x="213" y="244"/>
                  </a:cubicBezTo>
                  <a:cubicBezTo>
                    <a:pt x="0" y="426"/>
                    <a:pt x="0" y="73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4817975" y="4298975"/>
              <a:ext cx="28150" cy="28150"/>
            </a:xfrm>
            <a:custGeom>
              <a:avLst/>
              <a:gdLst/>
              <a:ahLst/>
              <a:cxnLst/>
              <a:rect l="l" t="t" r="r" b="b"/>
              <a:pathLst>
                <a:path w="1126" h="1126" extrusionOk="0">
                  <a:moveTo>
                    <a:pt x="183" y="943"/>
                  </a:moveTo>
                  <a:cubicBezTo>
                    <a:pt x="366" y="1126"/>
                    <a:pt x="700" y="1126"/>
                    <a:pt x="882" y="943"/>
                  </a:cubicBezTo>
                  <a:cubicBezTo>
                    <a:pt x="882" y="943"/>
                    <a:pt x="882" y="913"/>
                    <a:pt x="913" y="913"/>
                  </a:cubicBezTo>
                  <a:cubicBezTo>
                    <a:pt x="913" y="913"/>
                    <a:pt x="913" y="913"/>
                    <a:pt x="913" y="882"/>
                  </a:cubicBezTo>
                  <a:cubicBezTo>
                    <a:pt x="1126" y="700"/>
                    <a:pt x="1126" y="396"/>
                    <a:pt x="943" y="183"/>
                  </a:cubicBezTo>
                  <a:cubicBezTo>
                    <a:pt x="730" y="1"/>
                    <a:pt x="426" y="1"/>
                    <a:pt x="244" y="183"/>
                  </a:cubicBezTo>
                  <a:cubicBezTo>
                    <a:pt x="214" y="214"/>
                    <a:pt x="214" y="214"/>
                    <a:pt x="214" y="214"/>
                  </a:cubicBezTo>
                  <a:cubicBezTo>
                    <a:pt x="214" y="214"/>
                    <a:pt x="183" y="214"/>
                    <a:pt x="183" y="244"/>
                  </a:cubicBezTo>
                  <a:cubicBezTo>
                    <a:pt x="1" y="426"/>
                    <a:pt x="1" y="73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4971475" y="4298975"/>
              <a:ext cx="30425" cy="30425"/>
            </a:xfrm>
            <a:custGeom>
              <a:avLst/>
              <a:gdLst/>
              <a:ahLst/>
              <a:cxnLst/>
              <a:rect l="l" t="t" r="r" b="b"/>
              <a:pathLst>
                <a:path w="1217" h="1217" extrusionOk="0">
                  <a:moveTo>
                    <a:pt x="214" y="1004"/>
                  </a:moveTo>
                  <a:cubicBezTo>
                    <a:pt x="426" y="1217"/>
                    <a:pt x="761" y="1217"/>
                    <a:pt x="974" y="1004"/>
                  </a:cubicBezTo>
                  <a:cubicBezTo>
                    <a:pt x="974" y="1004"/>
                    <a:pt x="974" y="1004"/>
                    <a:pt x="974" y="1004"/>
                  </a:cubicBezTo>
                  <a:cubicBezTo>
                    <a:pt x="974" y="974"/>
                    <a:pt x="1004" y="974"/>
                    <a:pt x="1004" y="974"/>
                  </a:cubicBezTo>
                  <a:cubicBezTo>
                    <a:pt x="1217" y="761"/>
                    <a:pt x="1217" y="426"/>
                    <a:pt x="1004" y="214"/>
                  </a:cubicBezTo>
                  <a:cubicBezTo>
                    <a:pt x="791" y="1"/>
                    <a:pt x="457" y="1"/>
                    <a:pt x="244" y="214"/>
                  </a:cubicBezTo>
                  <a:cubicBezTo>
                    <a:pt x="244" y="214"/>
                    <a:pt x="244" y="214"/>
                    <a:pt x="244" y="244"/>
                  </a:cubicBezTo>
                  <a:cubicBezTo>
                    <a:pt x="214" y="244"/>
                    <a:pt x="214" y="244"/>
                    <a:pt x="214" y="244"/>
                  </a:cubicBezTo>
                  <a:cubicBezTo>
                    <a:pt x="1" y="457"/>
                    <a:pt x="1" y="791"/>
                    <a:pt x="214"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4893225" y="4375725"/>
              <a:ext cx="31175" cy="30425"/>
            </a:xfrm>
            <a:custGeom>
              <a:avLst/>
              <a:gdLst/>
              <a:ahLst/>
              <a:cxnLst/>
              <a:rect l="l" t="t" r="r" b="b"/>
              <a:pathLst>
                <a:path w="1247" h="1217" extrusionOk="0">
                  <a:moveTo>
                    <a:pt x="213" y="1004"/>
                  </a:moveTo>
                  <a:cubicBezTo>
                    <a:pt x="426" y="1217"/>
                    <a:pt x="760" y="1217"/>
                    <a:pt x="973" y="1004"/>
                  </a:cubicBezTo>
                  <a:cubicBezTo>
                    <a:pt x="1003" y="1004"/>
                    <a:pt x="1003" y="1004"/>
                    <a:pt x="1003" y="1004"/>
                  </a:cubicBezTo>
                  <a:cubicBezTo>
                    <a:pt x="1003" y="974"/>
                    <a:pt x="1034" y="974"/>
                    <a:pt x="1034" y="974"/>
                  </a:cubicBezTo>
                  <a:cubicBezTo>
                    <a:pt x="1246" y="761"/>
                    <a:pt x="1246" y="426"/>
                    <a:pt x="1034" y="214"/>
                  </a:cubicBezTo>
                  <a:cubicBezTo>
                    <a:pt x="821" y="1"/>
                    <a:pt x="486" y="1"/>
                    <a:pt x="274" y="214"/>
                  </a:cubicBezTo>
                  <a:cubicBezTo>
                    <a:pt x="274" y="214"/>
                    <a:pt x="274" y="214"/>
                    <a:pt x="243" y="244"/>
                  </a:cubicBezTo>
                  <a:cubicBezTo>
                    <a:pt x="243" y="244"/>
                    <a:pt x="243" y="244"/>
                    <a:pt x="213" y="244"/>
                  </a:cubicBezTo>
                  <a:cubicBezTo>
                    <a:pt x="30" y="457"/>
                    <a:pt x="0" y="791"/>
                    <a:pt x="21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4969200" y="4452475"/>
              <a:ext cx="32700" cy="32700"/>
            </a:xfrm>
            <a:custGeom>
              <a:avLst/>
              <a:gdLst/>
              <a:ahLst/>
              <a:cxnLst/>
              <a:rect l="l" t="t" r="r" b="b"/>
              <a:pathLst>
                <a:path w="1308" h="1308" extrusionOk="0">
                  <a:moveTo>
                    <a:pt x="244" y="1095"/>
                  </a:moveTo>
                  <a:cubicBezTo>
                    <a:pt x="457" y="1308"/>
                    <a:pt x="821" y="1308"/>
                    <a:pt x="1034" y="1095"/>
                  </a:cubicBezTo>
                  <a:cubicBezTo>
                    <a:pt x="1065" y="1095"/>
                    <a:pt x="1065" y="1065"/>
                    <a:pt x="1065" y="1065"/>
                  </a:cubicBezTo>
                  <a:cubicBezTo>
                    <a:pt x="1065" y="1065"/>
                    <a:pt x="1095" y="1065"/>
                    <a:pt x="1095" y="1065"/>
                  </a:cubicBezTo>
                  <a:cubicBezTo>
                    <a:pt x="1308" y="821"/>
                    <a:pt x="1308" y="457"/>
                    <a:pt x="1095" y="244"/>
                  </a:cubicBezTo>
                  <a:cubicBezTo>
                    <a:pt x="882" y="1"/>
                    <a:pt x="517" y="1"/>
                    <a:pt x="274" y="244"/>
                  </a:cubicBezTo>
                  <a:cubicBezTo>
                    <a:pt x="274" y="244"/>
                    <a:pt x="274" y="244"/>
                    <a:pt x="274" y="244"/>
                  </a:cubicBezTo>
                  <a:cubicBezTo>
                    <a:pt x="244" y="274"/>
                    <a:pt x="244" y="274"/>
                    <a:pt x="244" y="274"/>
                  </a:cubicBezTo>
                  <a:cubicBezTo>
                    <a:pt x="1" y="487"/>
                    <a:pt x="1" y="852"/>
                    <a:pt x="24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5046725" y="4375725"/>
              <a:ext cx="33450" cy="32700"/>
            </a:xfrm>
            <a:custGeom>
              <a:avLst/>
              <a:gdLst/>
              <a:ahLst/>
              <a:cxnLst/>
              <a:rect l="l" t="t" r="r" b="b"/>
              <a:pathLst>
                <a:path w="1338" h="1308" extrusionOk="0">
                  <a:moveTo>
                    <a:pt x="243" y="1095"/>
                  </a:moveTo>
                  <a:cubicBezTo>
                    <a:pt x="456" y="1308"/>
                    <a:pt x="821" y="1308"/>
                    <a:pt x="1064" y="1095"/>
                  </a:cubicBezTo>
                  <a:cubicBezTo>
                    <a:pt x="1064" y="1095"/>
                    <a:pt x="1064" y="1065"/>
                    <a:pt x="1064" y="1065"/>
                  </a:cubicBezTo>
                  <a:cubicBezTo>
                    <a:pt x="1094" y="1065"/>
                    <a:pt x="1094" y="1065"/>
                    <a:pt x="1094" y="1034"/>
                  </a:cubicBezTo>
                  <a:cubicBezTo>
                    <a:pt x="1337" y="822"/>
                    <a:pt x="1337" y="457"/>
                    <a:pt x="1094" y="244"/>
                  </a:cubicBezTo>
                  <a:cubicBezTo>
                    <a:pt x="881" y="1"/>
                    <a:pt x="517" y="1"/>
                    <a:pt x="274" y="214"/>
                  </a:cubicBezTo>
                  <a:cubicBezTo>
                    <a:pt x="274" y="244"/>
                    <a:pt x="274" y="244"/>
                    <a:pt x="274" y="244"/>
                  </a:cubicBezTo>
                  <a:cubicBezTo>
                    <a:pt x="274" y="274"/>
                    <a:pt x="243" y="274"/>
                    <a:pt x="243" y="274"/>
                  </a:cubicBezTo>
                  <a:cubicBezTo>
                    <a:pt x="30" y="487"/>
                    <a:pt x="0" y="852"/>
                    <a:pt x="243"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5122700" y="4452475"/>
              <a:ext cx="35750" cy="34975"/>
            </a:xfrm>
            <a:custGeom>
              <a:avLst/>
              <a:gdLst/>
              <a:ahLst/>
              <a:cxnLst/>
              <a:rect l="l" t="t" r="r" b="b"/>
              <a:pathLst>
                <a:path w="1430" h="1399" extrusionOk="0">
                  <a:moveTo>
                    <a:pt x="244" y="1156"/>
                  </a:moveTo>
                  <a:cubicBezTo>
                    <a:pt x="487" y="1399"/>
                    <a:pt x="882" y="1399"/>
                    <a:pt x="1125" y="1156"/>
                  </a:cubicBezTo>
                  <a:cubicBezTo>
                    <a:pt x="1125" y="1156"/>
                    <a:pt x="1125" y="1156"/>
                    <a:pt x="1156" y="1156"/>
                  </a:cubicBezTo>
                  <a:cubicBezTo>
                    <a:pt x="1156" y="1125"/>
                    <a:pt x="1156" y="1125"/>
                    <a:pt x="1156" y="1125"/>
                  </a:cubicBezTo>
                  <a:cubicBezTo>
                    <a:pt x="1399" y="882"/>
                    <a:pt x="1429" y="487"/>
                    <a:pt x="1186" y="244"/>
                  </a:cubicBezTo>
                  <a:cubicBezTo>
                    <a:pt x="943" y="1"/>
                    <a:pt x="548" y="1"/>
                    <a:pt x="274" y="244"/>
                  </a:cubicBezTo>
                  <a:cubicBezTo>
                    <a:pt x="274" y="244"/>
                    <a:pt x="274" y="244"/>
                    <a:pt x="274" y="274"/>
                  </a:cubicBezTo>
                  <a:cubicBezTo>
                    <a:pt x="274" y="274"/>
                    <a:pt x="244" y="274"/>
                    <a:pt x="244" y="274"/>
                  </a:cubicBezTo>
                  <a:cubicBezTo>
                    <a:pt x="1" y="518"/>
                    <a:pt x="1" y="913"/>
                    <a:pt x="244"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5045200" y="4529225"/>
              <a:ext cx="34975" cy="34975"/>
            </a:xfrm>
            <a:custGeom>
              <a:avLst/>
              <a:gdLst/>
              <a:ahLst/>
              <a:cxnLst/>
              <a:rect l="l" t="t" r="r" b="b"/>
              <a:pathLst>
                <a:path w="1399" h="1399" extrusionOk="0">
                  <a:moveTo>
                    <a:pt x="243" y="1156"/>
                  </a:moveTo>
                  <a:cubicBezTo>
                    <a:pt x="487" y="1399"/>
                    <a:pt x="882" y="1399"/>
                    <a:pt x="1125" y="1156"/>
                  </a:cubicBezTo>
                  <a:cubicBezTo>
                    <a:pt x="1125" y="1156"/>
                    <a:pt x="1125" y="1156"/>
                    <a:pt x="1125" y="1156"/>
                  </a:cubicBezTo>
                  <a:cubicBezTo>
                    <a:pt x="1125" y="1125"/>
                    <a:pt x="1155" y="1125"/>
                    <a:pt x="1155" y="1125"/>
                  </a:cubicBezTo>
                  <a:cubicBezTo>
                    <a:pt x="1398" y="882"/>
                    <a:pt x="1398" y="487"/>
                    <a:pt x="1155" y="244"/>
                  </a:cubicBezTo>
                  <a:cubicBezTo>
                    <a:pt x="912" y="1"/>
                    <a:pt x="517" y="1"/>
                    <a:pt x="274" y="244"/>
                  </a:cubicBezTo>
                  <a:cubicBezTo>
                    <a:pt x="274" y="244"/>
                    <a:pt x="274" y="244"/>
                    <a:pt x="274" y="274"/>
                  </a:cubicBezTo>
                  <a:cubicBezTo>
                    <a:pt x="243" y="274"/>
                    <a:pt x="243" y="274"/>
                    <a:pt x="243" y="274"/>
                  </a:cubicBezTo>
                  <a:cubicBezTo>
                    <a:pt x="0" y="517"/>
                    <a:pt x="0" y="913"/>
                    <a:pt x="24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5121175" y="4605975"/>
              <a:ext cx="37275" cy="37275"/>
            </a:xfrm>
            <a:custGeom>
              <a:avLst/>
              <a:gdLst/>
              <a:ahLst/>
              <a:cxnLst/>
              <a:rect l="l" t="t" r="r" b="b"/>
              <a:pathLst>
                <a:path w="1491" h="1491" extrusionOk="0">
                  <a:moveTo>
                    <a:pt x="244" y="1247"/>
                  </a:moveTo>
                  <a:cubicBezTo>
                    <a:pt x="487" y="1490"/>
                    <a:pt x="913" y="1490"/>
                    <a:pt x="1186" y="1247"/>
                  </a:cubicBezTo>
                  <a:cubicBezTo>
                    <a:pt x="1186" y="1247"/>
                    <a:pt x="1186" y="1217"/>
                    <a:pt x="1186" y="1217"/>
                  </a:cubicBezTo>
                  <a:cubicBezTo>
                    <a:pt x="1217" y="1217"/>
                    <a:pt x="1217" y="1217"/>
                    <a:pt x="1217" y="1217"/>
                  </a:cubicBezTo>
                  <a:cubicBezTo>
                    <a:pt x="1490" y="943"/>
                    <a:pt x="1490" y="517"/>
                    <a:pt x="1217" y="274"/>
                  </a:cubicBezTo>
                  <a:cubicBezTo>
                    <a:pt x="973" y="1"/>
                    <a:pt x="548" y="1"/>
                    <a:pt x="274" y="274"/>
                  </a:cubicBezTo>
                  <a:cubicBezTo>
                    <a:pt x="274" y="274"/>
                    <a:pt x="274" y="274"/>
                    <a:pt x="274" y="274"/>
                  </a:cubicBezTo>
                  <a:cubicBezTo>
                    <a:pt x="274" y="305"/>
                    <a:pt x="244" y="305"/>
                    <a:pt x="244" y="305"/>
                  </a:cubicBezTo>
                  <a:cubicBezTo>
                    <a:pt x="1" y="548"/>
                    <a:pt x="1" y="973"/>
                    <a:pt x="24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5198700" y="4529225"/>
              <a:ext cx="37250" cy="37275"/>
            </a:xfrm>
            <a:custGeom>
              <a:avLst/>
              <a:gdLst/>
              <a:ahLst/>
              <a:cxnLst/>
              <a:rect l="l" t="t" r="r" b="b"/>
              <a:pathLst>
                <a:path w="1490" h="1491" extrusionOk="0">
                  <a:moveTo>
                    <a:pt x="243" y="1247"/>
                  </a:moveTo>
                  <a:cubicBezTo>
                    <a:pt x="517" y="1490"/>
                    <a:pt x="912" y="1490"/>
                    <a:pt x="1186" y="1247"/>
                  </a:cubicBezTo>
                  <a:cubicBezTo>
                    <a:pt x="1186" y="1247"/>
                    <a:pt x="1186" y="1217"/>
                    <a:pt x="1216" y="1217"/>
                  </a:cubicBezTo>
                  <a:cubicBezTo>
                    <a:pt x="1216" y="1217"/>
                    <a:pt x="1216" y="1217"/>
                    <a:pt x="1216" y="1217"/>
                  </a:cubicBezTo>
                  <a:cubicBezTo>
                    <a:pt x="1490" y="943"/>
                    <a:pt x="1490" y="517"/>
                    <a:pt x="1246" y="274"/>
                  </a:cubicBezTo>
                  <a:cubicBezTo>
                    <a:pt x="973" y="1"/>
                    <a:pt x="547" y="1"/>
                    <a:pt x="304" y="244"/>
                  </a:cubicBezTo>
                  <a:cubicBezTo>
                    <a:pt x="304" y="274"/>
                    <a:pt x="304" y="274"/>
                    <a:pt x="274" y="274"/>
                  </a:cubicBezTo>
                  <a:cubicBezTo>
                    <a:pt x="274" y="305"/>
                    <a:pt x="274" y="305"/>
                    <a:pt x="243" y="305"/>
                  </a:cubicBezTo>
                  <a:cubicBezTo>
                    <a:pt x="0" y="548"/>
                    <a:pt x="0" y="973"/>
                    <a:pt x="243"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5196400" y="4682725"/>
              <a:ext cx="40300" cy="39550"/>
            </a:xfrm>
            <a:custGeom>
              <a:avLst/>
              <a:gdLst/>
              <a:ahLst/>
              <a:cxnLst/>
              <a:rect l="l" t="t" r="r" b="b"/>
              <a:pathLst>
                <a:path w="1612" h="1582" extrusionOk="0">
                  <a:moveTo>
                    <a:pt x="275" y="1308"/>
                  </a:moveTo>
                  <a:cubicBezTo>
                    <a:pt x="548" y="1581"/>
                    <a:pt x="1004" y="1581"/>
                    <a:pt x="1278" y="1338"/>
                  </a:cubicBezTo>
                  <a:cubicBezTo>
                    <a:pt x="1278" y="1308"/>
                    <a:pt x="1278" y="1308"/>
                    <a:pt x="1308" y="1308"/>
                  </a:cubicBezTo>
                  <a:cubicBezTo>
                    <a:pt x="1308" y="1308"/>
                    <a:pt x="1308" y="1277"/>
                    <a:pt x="1308" y="1277"/>
                  </a:cubicBezTo>
                  <a:cubicBezTo>
                    <a:pt x="1612" y="1004"/>
                    <a:pt x="1612" y="548"/>
                    <a:pt x="1338" y="274"/>
                  </a:cubicBezTo>
                  <a:cubicBezTo>
                    <a:pt x="1065" y="1"/>
                    <a:pt x="609" y="1"/>
                    <a:pt x="335" y="274"/>
                  </a:cubicBezTo>
                  <a:cubicBezTo>
                    <a:pt x="305" y="274"/>
                    <a:pt x="305" y="305"/>
                    <a:pt x="305" y="305"/>
                  </a:cubicBezTo>
                  <a:cubicBezTo>
                    <a:pt x="305" y="305"/>
                    <a:pt x="305" y="305"/>
                    <a:pt x="275" y="305"/>
                  </a:cubicBezTo>
                  <a:cubicBezTo>
                    <a:pt x="1" y="578"/>
                    <a:pt x="1" y="1034"/>
                    <a:pt x="275"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5273925" y="4605975"/>
              <a:ext cx="40300" cy="40300"/>
            </a:xfrm>
            <a:custGeom>
              <a:avLst/>
              <a:gdLst/>
              <a:ahLst/>
              <a:cxnLst/>
              <a:rect l="l" t="t" r="r" b="b"/>
              <a:pathLst>
                <a:path w="1612" h="1612" extrusionOk="0">
                  <a:moveTo>
                    <a:pt x="274" y="1308"/>
                  </a:moveTo>
                  <a:cubicBezTo>
                    <a:pt x="547" y="1581"/>
                    <a:pt x="1003" y="1612"/>
                    <a:pt x="1277" y="1338"/>
                  </a:cubicBezTo>
                  <a:cubicBezTo>
                    <a:pt x="1307" y="1308"/>
                    <a:pt x="1307" y="1308"/>
                    <a:pt x="1307" y="1308"/>
                  </a:cubicBezTo>
                  <a:cubicBezTo>
                    <a:pt x="1307" y="1277"/>
                    <a:pt x="1338" y="1277"/>
                    <a:pt x="1338" y="1277"/>
                  </a:cubicBezTo>
                  <a:cubicBezTo>
                    <a:pt x="1611" y="1004"/>
                    <a:pt x="1611" y="548"/>
                    <a:pt x="1338" y="274"/>
                  </a:cubicBezTo>
                  <a:cubicBezTo>
                    <a:pt x="1064" y="1"/>
                    <a:pt x="608" y="1"/>
                    <a:pt x="335" y="274"/>
                  </a:cubicBezTo>
                  <a:cubicBezTo>
                    <a:pt x="335" y="274"/>
                    <a:pt x="335" y="305"/>
                    <a:pt x="304" y="305"/>
                  </a:cubicBezTo>
                  <a:cubicBezTo>
                    <a:pt x="304" y="305"/>
                    <a:pt x="304" y="305"/>
                    <a:pt x="304" y="305"/>
                  </a:cubicBezTo>
                  <a:cubicBezTo>
                    <a:pt x="0" y="578"/>
                    <a:pt x="0"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5349900" y="4682725"/>
              <a:ext cx="42600" cy="42575"/>
            </a:xfrm>
            <a:custGeom>
              <a:avLst/>
              <a:gdLst/>
              <a:ahLst/>
              <a:cxnLst/>
              <a:rect l="l" t="t" r="r" b="b"/>
              <a:pathLst>
                <a:path w="1704" h="1703" extrusionOk="0">
                  <a:moveTo>
                    <a:pt x="305" y="1399"/>
                  </a:moveTo>
                  <a:cubicBezTo>
                    <a:pt x="578" y="1672"/>
                    <a:pt x="1065" y="1703"/>
                    <a:pt x="1338" y="1399"/>
                  </a:cubicBezTo>
                  <a:cubicBezTo>
                    <a:pt x="1369" y="1399"/>
                    <a:pt x="1369" y="1368"/>
                    <a:pt x="1369" y="1368"/>
                  </a:cubicBezTo>
                  <a:cubicBezTo>
                    <a:pt x="1369" y="1368"/>
                    <a:pt x="1399" y="1368"/>
                    <a:pt x="1399" y="1368"/>
                  </a:cubicBezTo>
                  <a:cubicBezTo>
                    <a:pt x="1703" y="1065"/>
                    <a:pt x="1703" y="609"/>
                    <a:pt x="1399" y="305"/>
                  </a:cubicBezTo>
                  <a:cubicBezTo>
                    <a:pt x="1095" y="1"/>
                    <a:pt x="639" y="1"/>
                    <a:pt x="335" y="305"/>
                  </a:cubicBezTo>
                  <a:cubicBezTo>
                    <a:pt x="335" y="305"/>
                    <a:pt x="335" y="305"/>
                    <a:pt x="335" y="305"/>
                  </a:cubicBezTo>
                  <a:cubicBezTo>
                    <a:pt x="305" y="335"/>
                    <a:pt x="305" y="335"/>
                    <a:pt x="305" y="335"/>
                  </a:cubicBezTo>
                  <a:cubicBezTo>
                    <a:pt x="1" y="639"/>
                    <a:pt x="1" y="1095"/>
                    <a:pt x="305"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5272400" y="4759475"/>
              <a:ext cx="41825" cy="42575"/>
            </a:xfrm>
            <a:custGeom>
              <a:avLst/>
              <a:gdLst/>
              <a:ahLst/>
              <a:cxnLst/>
              <a:rect l="l" t="t" r="r" b="b"/>
              <a:pathLst>
                <a:path w="1673" h="1703" extrusionOk="0">
                  <a:moveTo>
                    <a:pt x="274" y="1399"/>
                  </a:moveTo>
                  <a:cubicBezTo>
                    <a:pt x="578" y="1703"/>
                    <a:pt x="1064" y="1672"/>
                    <a:pt x="1338" y="1399"/>
                  </a:cubicBezTo>
                  <a:cubicBezTo>
                    <a:pt x="1338" y="1399"/>
                    <a:pt x="1338" y="1368"/>
                    <a:pt x="1368" y="1368"/>
                  </a:cubicBezTo>
                  <a:cubicBezTo>
                    <a:pt x="1368" y="1368"/>
                    <a:pt x="1368" y="1368"/>
                    <a:pt x="1399" y="1368"/>
                  </a:cubicBezTo>
                  <a:cubicBezTo>
                    <a:pt x="1672" y="1064"/>
                    <a:pt x="1672" y="578"/>
                    <a:pt x="1399" y="305"/>
                  </a:cubicBezTo>
                  <a:cubicBezTo>
                    <a:pt x="1095" y="1"/>
                    <a:pt x="639" y="1"/>
                    <a:pt x="335" y="305"/>
                  </a:cubicBezTo>
                  <a:cubicBezTo>
                    <a:pt x="335" y="305"/>
                    <a:pt x="335" y="305"/>
                    <a:pt x="304" y="305"/>
                  </a:cubicBezTo>
                  <a:cubicBezTo>
                    <a:pt x="304" y="335"/>
                    <a:pt x="304" y="335"/>
                    <a:pt x="274" y="335"/>
                  </a:cubicBezTo>
                  <a:cubicBezTo>
                    <a:pt x="1" y="609"/>
                    <a:pt x="1" y="1095"/>
                    <a:pt x="27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5347625" y="4836225"/>
              <a:ext cx="44875" cy="44850"/>
            </a:xfrm>
            <a:custGeom>
              <a:avLst/>
              <a:gdLst/>
              <a:ahLst/>
              <a:cxnLst/>
              <a:rect l="l" t="t" r="r" b="b"/>
              <a:pathLst>
                <a:path w="1795" h="1794" extrusionOk="0">
                  <a:moveTo>
                    <a:pt x="305" y="1460"/>
                  </a:moveTo>
                  <a:cubicBezTo>
                    <a:pt x="639" y="1794"/>
                    <a:pt x="1125" y="1794"/>
                    <a:pt x="1429" y="1490"/>
                  </a:cubicBezTo>
                  <a:cubicBezTo>
                    <a:pt x="1460" y="1460"/>
                    <a:pt x="1460" y="1460"/>
                    <a:pt x="1460" y="1460"/>
                  </a:cubicBezTo>
                  <a:cubicBezTo>
                    <a:pt x="1460" y="1460"/>
                    <a:pt x="1490" y="1429"/>
                    <a:pt x="1490" y="1429"/>
                  </a:cubicBezTo>
                  <a:cubicBezTo>
                    <a:pt x="1794" y="1125"/>
                    <a:pt x="1794" y="608"/>
                    <a:pt x="1490" y="305"/>
                  </a:cubicBezTo>
                  <a:cubicBezTo>
                    <a:pt x="1186" y="1"/>
                    <a:pt x="669" y="1"/>
                    <a:pt x="365" y="305"/>
                  </a:cubicBezTo>
                  <a:cubicBezTo>
                    <a:pt x="365" y="305"/>
                    <a:pt x="365" y="335"/>
                    <a:pt x="365" y="335"/>
                  </a:cubicBezTo>
                  <a:cubicBezTo>
                    <a:pt x="335" y="335"/>
                    <a:pt x="335" y="335"/>
                    <a:pt x="335" y="335"/>
                  </a:cubicBezTo>
                  <a:cubicBezTo>
                    <a:pt x="31" y="639"/>
                    <a:pt x="1" y="1156"/>
                    <a:pt x="305"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5425900" y="4759475"/>
              <a:ext cx="44850" cy="44850"/>
            </a:xfrm>
            <a:custGeom>
              <a:avLst/>
              <a:gdLst/>
              <a:ahLst/>
              <a:cxnLst/>
              <a:rect l="l" t="t" r="r" b="b"/>
              <a:pathLst>
                <a:path w="1794" h="1794" extrusionOk="0">
                  <a:moveTo>
                    <a:pt x="304" y="1460"/>
                  </a:moveTo>
                  <a:cubicBezTo>
                    <a:pt x="608" y="1794"/>
                    <a:pt x="1095" y="1794"/>
                    <a:pt x="1429" y="1490"/>
                  </a:cubicBezTo>
                  <a:cubicBezTo>
                    <a:pt x="1429" y="1460"/>
                    <a:pt x="1429" y="1460"/>
                    <a:pt x="1429" y="1460"/>
                  </a:cubicBezTo>
                  <a:cubicBezTo>
                    <a:pt x="1459" y="1460"/>
                    <a:pt x="1459" y="1429"/>
                    <a:pt x="1459" y="1429"/>
                  </a:cubicBezTo>
                  <a:cubicBezTo>
                    <a:pt x="1763" y="1125"/>
                    <a:pt x="1794" y="609"/>
                    <a:pt x="1459" y="305"/>
                  </a:cubicBezTo>
                  <a:cubicBezTo>
                    <a:pt x="1156" y="1"/>
                    <a:pt x="669" y="1"/>
                    <a:pt x="335" y="305"/>
                  </a:cubicBezTo>
                  <a:cubicBezTo>
                    <a:pt x="335" y="305"/>
                    <a:pt x="335" y="335"/>
                    <a:pt x="335" y="335"/>
                  </a:cubicBezTo>
                  <a:cubicBezTo>
                    <a:pt x="335" y="335"/>
                    <a:pt x="304" y="335"/>
                    <a:pt x="304" y="335"/>
                  </a:cubicBezTo>
                  <a:cubicBezTo>
                    <a:pt x="0" y="669"/>
                    <a:pt x="0" y="1156"/>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5501125" y="4836225"/>
              <a:ext cx="47150" cy="47150"/>
            </a:xfrm>
            <a:custGeom>
              <a:avLst/>
              <a:gdLst/>
              <a:ahLst/>
              <a:cxnLst/>
              <a:rect l="l" t="t" r="r" b="b"/>
              <a:pathLst>
                <a:path w="1886" h="1886" extrusionOk="0">
                  <a:moveTo>
                    <a:pt x="335" y="1551"/>
                  </a:moveTo>
                  <a:cubicBezTo>
                    <a:pt x="669" y="1885"/>
                    <a:pt x="1186" y="1885"/>
                    <a:pt x="1520" y="1551"/>
                  </a:cubicBezTo>
                  <a:cubicBezTo>
                    <a:pt x="1520" y="1551"/>
                    <a:pt x="1520" y="1551"/>
                    <a:pt x="1520" y="1520"/>
                  </a:cubicBezTo>
                  <a:cubicBezTo>
                    <a:pt x="1551" y="1520"/>
                    <a:pt x="1551" y="1520"/>
                    <a:pt x="1551" y="1520"/>
                  </a:cubicBezTo>
                  <a:cubicBezTo>
                    <a:pt x="1885" y="1186"/>
                    <a:pt x="1885" y="669"/>
                    <a:pt x="1581" y="335"/>
                  </a:cubicBezTo>
                  <a:cubicBezTo>
                    <a:pt x="1247" y="1"/>
                    <a:pt x="700" y="1"/>
                    <a:pt x="396" y="335"/>
                  </a:cubicBezTo>
                  <a:cubicBezTo>
                    <a:pt x="365" y="335"/>
                    <a:pt x="365" y="335"/>
                    <a:pt x="365" y="335"/>
                  </a:cubicBezTo>
                  <a:cubicBezTo>
                    <a:pt x="365" y="365"/>
                    <a:pt x="335" y="365"/>
                    <a:pt x="335" y="365"/>
                  </a:cubicBezTo>
                  <a:cubicBezTo>
                    <a:pt x="1" y="700"/>
                    <a:pt x="1" y="1216"/>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5423625" y="4912975"/>
              <a:ext cx="47125" cy="47150"/>
            </a:xfrm>
            <a:custGeom>
              <a:avLst/>
              <a:gdLst/>
              <a:ahLst/>
              <a:cxnLst/>
              <a:rect l="l" t="t" r="r" b="b"/>
              <a:pathLst>
                <a:path w="1885" h="1886" extrusionOk="0">
                  <a:moveTo>
                    <a:pt x="335" y="1551"/>
                  </a:moveTo>
                  <a:cubicBezTo>
                    <a:pt x="639" y="1885"/>
                    <a:pt x="1186" y="1885"/>
                    <a:pt x="1520" y="1551"/>
                  </a:cubicBezTo>
                  <a:cubicBezTo>
                    <a:pt x="1520" y="1551"/>
                    <a:pt x="1520" y="1551"/>
                    <a:pt x="1520" y="1520"/>
                  </a:cubicBezTo>
                  <a:cubicBezTo>
                    <a:pt x="1520" y="1520"/>
                    <a:pt x="1550" y="1520"/>
                    <a:pt x="1550" y="1520"/>
                  </a:cubicBezTo>
                  <a:cubicBezTo>
                    <a:pt x="1885" y="1186"/>
                    <a:pt x="1885" y="669"/>
                    <a:pt x="1550" y="335"/>
                  </a:cubicBezTo>
                  <a:cubicBezTo>
                    <a:pt x="1247" y="1"/>
                    <a:pt x="699" y="1"/>
                    <a:pt x="365" y="335"/>
                  </a:cubicBezTo>
                  <a:cubicBezTo>
                    <a:pt x="365" y="335"/>
                    <a:pt x="365" y="335"/>
                    <a:pt x="365" y="335"/>
                  </a:cubicBezTo>
                  <a:cubicBezTo>
                    <a:pt x="335" y="365"/>
                    <a:pt x="335" y="365"/>
                    <a:pt x="335" y="365"/>
                  </a:cubicBezTo>
                  <a:cubicBezTo>
                    <a:pt x="0" y="700"/>
                    <a:pt x="0" y="1216"/>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5499600" y="4989725"/>
              <a:ext cx="49425" cy="49425"/>
            </a:xfrm>
            <a:custGeom>
              <a:avLst/>
              <a:gdLst/>
              <a:ahLst/>
              <a:cxnLst/>
              <a:rect l="l" t="t" r="r" b="b"/>
              <a:pathLst>
                <a:path w="1977" h="1977" extrusionOk="0">
                  <a:moveTo>
                    <a:pt x="335" y="1611"/>
                  </a:moveTo>
                  <a:cubicBezTo>
                    <a:pt x="670" y="1976"/>
                    <a:pt x="1217" y="1976"/>
                    <a:pt x="1581" y="1642"/>
                  </a:cubicBezTo>
                  <a:cubicBezTo>
                    <a:pt x="1581" y="1611"/>
                    <a:pt x="1581" y="1611"/>
                    <a:pt x="1581" y="1611"/>
                  </a:cubicBezTo>
                  <a:cubicBezTo>
                    <a:pt x="1612" y="1611"/>
                    <a:pt x="1612" y="1611"/>
                    <a:pt x="1612" y="1581"/>
                  </a:cubicBezTo>
                  <a:cubicBezTo>
                    <a:pt x="1977" y="1247"/>
                    <a:pt x="1977" y="700"/>
                    <a:pt x="1612" y="335"/>
                  </a:cubicBezTo>
                  <a:cubicBezTo>
                    <a:pt x="1277" y="0"/>
                    <a:pt x="730" y="0"/>
                    <a:pt x="366" y="335"/>
                  </a:cubicBezTo>
                  <a:cubicBezTo>
                    <a:pt x="366" y="335"/>
                    <a:pt x="366" y="365"/>
                    <a:pt x="366" y="365"/>
                  </a:cubicBezTo>
                  <a:cubicBezTo>
                    <a:pt x="366" y="365"/>
                    <a:pt x="335" y="365"/>
                    <a:pt x="335" y="365"/>
                  </a:cubicBezTo>
                  <a:cubicBezTo>
                    <a:pt x="1" y="730"/>
                    <a:pt x="1" y="1277"/>
                    <a:pt x="33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5577125" y="4912975"/>
              <a:ext cx="49400" cy="49425"/>
            </a:xfrm>
            <a:custGeom>
              <a:avLst/>
              <a:gdLst/>
              <a:ahLst/>
              <a:cxnLst/>
              <a:rect l="l" t="t" r="r" b="b"/>
              <a:pathLst>
                <a:path w="1976" h="1977" extrusionOk="0">
                  <a:moveTo>
                    <a:pt x="335" y="1612"/>
                  </a:moveTo>
                  <a:cubicBezTo>
                    <a:pt x="669" y="1976"/>
                    <a:pt x="1246" y="1976"/>
                    <a:pt x="1581" y="1642"/>
                  </a:cubicBezTo>
                  <a:cubicBezTo>
                    <a:pt x="1581" y="1612"/>
                    <a:pt x="1611" y="1612"/>
                    <a:pt x="1611" y="1612"/>
                  </a:cubicBezTo>
                  <a:cubicBezTo>
                    <a:pt x="1611" y="1612"/>
                    <a:pt x="1611" y="1612"/>
                    <a:pt x="1611" y="1581"/>
                  </a:cubicBezTo>
                  <a:cubicBezTo>
                    <a:pt x="1976" y="1247"/>
                    <a:pt x="1976" y="700"/>
                    <a:pt x="1642" y="335"/>
                  </a:cubicBezTo>
                  <a:cubicBezTo>
                    <a:pt x="1307" y="1"/>
                    <a:pt x="730" y="1"/>
                    <a:pt x="395" y="335"/>
                  </a:cubicBezTo>
                  <a:cubicBezTo>
                    <a:pt x="395" y="335"/>
                    <a:pt x="365" y="365"/>
                    <a:pt x="365" y="365"/>
                  </a:cubicBezTo>
                  <a:cubicBezTo>
                    <a:pt x="365" y="365"/>
                    <a:pt x="365" y="365"/>
                    <a:pt x="335" y="365"/>
                  </a:cubicBezTo>
                  <a:cubicBezTo>
                    <a:pt x="0" y="730"/>
                    <a:pt x="0" y="1277"/>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5653100" y="4989725"/>
              <a:ext cx="51700" cy="51700"/>
            </a:xfrm>
            <a:custGeom>
              <a:avLst/>
              <a:gdLst/>
              <a:ahLst/>
              <a:cxnLst/>
              <a:rect l="l" t="t" r="r" b="b"/>
              <a:pathLst>
                <a:path w="2068" h="2068" extrusionOk="0">
                  <a:moveTo>
                    <a:pt x="335" y="1703"/>
                  </a:moveTo>
                  <a:cubicBezTo>
                    <a:pt x="700" y="2067"/>
                    <a:pt x="1277" y="2067"/>
                    <a:pt x="1642" y="1703"/>
                  </a:cubicBezTo>
                  <a:cubicBezTo>
                    <a:pt x="1642" y="1703"/>
                    <a:pt x="1673" y="1703"/>
                    <a:pt x="1673" y="1672"/>
                  </a:cubicBezTo>
                  <a:cubicBezTo>
                    <a:pt x="1673" y="1672"/>
                    <a:pt x="1673" y="1672"/>
                    <a:pt x="1703" y="1672"/>
                  </a:cubicBezTo>
                  <a:cubicBezTo>
                    <a:pt x="2068" y="1308"/>
                    <a:pt x="2068" y="730"/>
                    <a:pt x="1703" y="365"/>
                  </a:cubicBezTo>
                  <a:cubicBezTo>
                    <a:pt x="1338" y="0"/>
                    <a:pt x="761" y="0"/>
                    <a:pt x="396" y="365"/>
                  </a:cubicBezTo>
                  <a:cubicBezTo>
                    <a:pt x="396" y="365"/>
                    <a:pt x="396" y="365"/>
                    <a:pt x="366" y="365"/>
                  </a:cubicBezTo>
                  <a:cubicBezTo>
                    <a:pt x="366" y="396"/>
                    <a:pt x="366" y="396"/>
                    <a:pt x="366" y="396"/>
                  </a:cubicBezTo>
                  <a:cubicBezTo>
                    <a:pt x="1" y="760"/>
                    <a:pt x="1" y="1338"/>
                    <a:pt x="33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5574850" y="5066475"/>
              <a:ext cx="51675" cy="51700"/>
            </a:xfrm>
            <a:custGeom>
              <a:avLst/>
              <a:gdLst/>
              <a:ahLst/>
              <a:cxnLst/>
              <a:rect l="l" t="t" r="r" b="b"/>
              <a:pathLst>
                <a:path w="2067" h="2068" extrusionOk="0">
                  <a:moveTo>
                    <a:pt x="365" y="1703"/>
                  </a:moveTo>
                  <a:cubicBezTo>
                    <a:pt x="730" y="2067"/>
                    <a:pt x="1307" y="2067"/>
                    <a:pt x="1672" y="1703"/>
                  </a:cubicBezTo>
                  <a:cubicBezTo>
                    <a:pt x="1672" y="1703"/>
                    <a:pt x="1672" y="1703"/>
                    <a:pt x="1702" y="1672"/>
                  </a:cubicBezTo>
                  <a:cubicBezTo>
                    <a:pt x="1702" y="1672"/>
                    <a:pt x="1702" y="1672"/>
                    <a:pt x="1702" y="1672"/>
                  </a:cubicBezTo>
                  <a:cubicBezTo>
                    <a:pt x="2067" y="1307"/>
                    <a:pt x="2067" y="730"/>
                    <a:pt x="1733" y="365"/>
                  </a:cubicBezTo>
                  <a:cubicBezTo>
                    <a:pt x="1368" y="0"/>
                    <a:pt x="790" y="0"/>
                    <a:pt x="426" y="335"/>
                  </a:cubicBezTo>
                  <a:cubicBezTo>
                    <a:pt x="426" y="365"/>
                    <a:pt x="395" y="365"/>
                    <a:pt x="395" y="365"/>
                  </a:cubicBezTo>
                  <a:cubicBezTo>
                    <a:pt x="395" y="396"/>
                    <a:pt x="395" y="396"/>
                    <a:pt x="365" y="396"/>
                  </a:cubicBezTo>
                  <a:cubicBezTo>
                    <a:pt x="0" y="760"/>
                    <a:pt x="0" y="1338"/>
                    <a:pt x="36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5650825" y="5143225"/>
              <a:ext cx="53975" cy="53975"/>
            </a:xfrm>
            <a:custGeom>
              <a:avLst/>
              <a:gdLst/>
              <a:ahLst/>
              <a:cxnLst/>
              <a:rect l="l" t="t" r="r" b="b"/>
              <a:pathLst>
                <a:path w="2159" h="2159" extrusionOk="0">
                  <a:moveTo>
                    <a:pt x="365" y="1763"/>
                  </a:moveTo>
                  <a:cubicBezTo>
                    <a:pt x="760" y="2158"/>
                    <a:pt x="1368" y="2158"/>
                    <a:pt x="1733" y="1794"/>
                  </a:cubicBezTo>
                  <a:cubicBezTo>
                    <a:pt x="1733" y="1763"/>
                    <a:pt x="1733" y="1763"/>
                    <a:pt x="1764" y="1763"/>
                  </a:cubicBezTo>
                  <a:cubicBezTo>
                    <a:pt x="1764" y="1763"/>
                    <a:pt x="1764" y="1733"/>
                    <a:pt x="1794" y="1733"/>
                  </a:cubicBezTo>
                  <a:cubicBezTo>
                    <a:pt x="2159" y="1368"/>
                    <a:pt x="2159" y="760"/>
                    <a:pt x="1794" y="365"/>
                  </a:cubicBezTo>
                  <a:cubicBezTo>
                    <a:pt x="1429" y="0"/>
                    <a:pt x="791" y="0"/>
                    <a:pt x="426" y="365"/>
                  </a:cubicBezTo>
                  <a:cubicBezTo>
                    <a:pt x="426" y="365"/>
                    <a:pt x="426" y="396"/>
                    <a:pt x="396" y="396"/>
                  </a:cubicBezTo>
                  <a:cubicBezTo>
                    <a:pt x="396" y="396"/>
                    <a:pt x="396" y="396"/>
                    <a:pt x="365" y="396"/>
                  </a:cubicBezTo>
                  <a:cubicBezTo>
                    <a:pt x="1" y="791"/>
                    <a:pt x="1" y="1399"/>
                    <a:pt x="365"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5728325" y="5066475"/>
              <a:ext cx="54000" cy="53975"/>
            </a:xfrm>
            <a:custGeom>
              <a:avLst/>
              <a:gdLst/>
              <a:ahLst/>
              <a:cxnLst/>
              <a:rect l="l" t="t" r="r" b="b"/>
              <a:pathLst>
                <a:path w="2160" h="2159" extrusionOk="0">
                  <a:moveTo>
                    <a:pt x="396" y="1763"/>
                  </a:moveTo>
                  <a:cubicBezTo>
                    <a:pt x="761" y="2159"/>
                    <a:pt x="1369" y="2159"/>
                    <a:pt x="1734" y="1794"/>
                  </a:cubicBezTo>
                  <a:cubicBezTo>
                    <a:pt x="1764" y="1763"/>
                    <a:pt x="1764" y="1763"/>
                    <a:pt x="1764" y="1763"/>
                  </a:cubicBezTo>
                  <a:cubicBezTo>
                    <a:pt x="1764" y="1763"/>
                    <a:pt x="1764" y="1733"/>
                    <a:pt x="1794" y="1733"/>
                  </a:cubicBezTo>
                  <a:cubicBezTo>
                    <a:pt x="2159" y="1368"/>
                    <a:pt x="2159" y="760"/>
                    <a:pt x="1794" y="365"/>
                  </a:cubicBezTo>
                  <a:cubicBezTo>
                    <a:pt x="1430" y="0"/>
                    <a:pt x="822" y="0"/>
                    <a:pt x="426" y="365"/>
                  </a:cubicBezTo>
                  <a:cubicBezTo>
                    <a:pt x="426" y="365"/>
                    <a:pt x="426" y="396"/>
                    <a:pt x="426" y="396"/>
                  </a:cubicBezTo>
                  <a:cubicBezTo>
                    <a:pt x="396" y="396"/>
                    <a:pt x="396" y="396"/>
                    <a:pt x="396" y="396"/>
                  </a:cubicBezTo>
                  <a:cubicBezTo>
                    <a:pt x="1" y="791"/>
                    <a:pt x="1" y="1399"/>
                    <a:pt x="396"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5804325" y="5143225"/>
              <a:ext cx="56250" cy="56250"/>
            </a:xfrm>
            <a:custGeom>
              <a:avLst/>
              <a:gdLst/>
              <a:ahLst/>
              <a:cxnLst/>
              <a:rect l="l" t="t" r="r" b="b"/>
              <a:pathLst>
                <a:path w="2250" h="2250" extrusionOk="0">
                  <a:moveTo>
                    <a:pt x="396" y="1855"/>
                  </a:moveTo>
                  <a:cubicBezTo>
                    <a:pt x="791" y="2250"/>
                    <a:pt x="1429" y="2250"/>
                    <a:pt x="1824" y="1855"/>
                  </a:cubicBezTo>
                  <a:cubicBezTo>
                    <a:pt x="1824" y="1855"/>
                    <a:pt x="1824" y="1855"/>
                    <a:pt x="1824" y="1824"/>
                  </a:cubicBezTo>
                  <a:cubicBezTo>
                    <a:pt x="1824" y="1824"/>
                    <a:pt x="1855" y="1824"/>
                    <a:pt x="1855" y="1824"/>
                  </a:cubicBezTo>
                  <a:cubicBezTo>
                    <a:pt x="2250" y="1429"/>
                    <a:pt x="2250" y="791"/>
                    <a:pt x="1855" y="396"/>
                  </a:cubicBezTo>
                  <a:cubicBezTo>
                    <a:pt x="1460" y="0"/>
                    <a:pt x="821" y="0"/>
                    <a:pt x="426" y="396"/>
                  </a:cubicBezTo>
                  <a:cubicBezTo>
                    <a:pt x="426" y="396"/>
                    <a:pt x="426" y="396"/>
                    <a:pt x="426" y="396"/>
                  </a:cubicBezTo>
                  <a:cubicBezTo>
                    <a:pt x="396" y="426"/>
                    <a:pt x="396" y="426"/>
                    <a:pt x="396" y="426"/>
                  </a:cubicBezTo>
                  <a:cubicBezTo>
                    <a:pt x="1" y="821"/>
                    <a:pt x="1" y="1459"/>
                    <a:pt x="396"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5726825" y="5219975"/>
              <a:ext cx="56250" cy="56250"/>
            </a:xfrm>
            <a:custGeom>
              <a:avLst/>
              <a:gdLst/>
              <a:ahLst/>
              <a:cxnLst/>
              <a:rect l="l" t="t" r="r" b="b"/>
              <a:pathLst>
                <a:path w="2250" h="2250" extrusionOk="0">
                  <a:moveTo>
                    <a:pt x="365" y="1854"/>
                  </a:moveTo>
                  <a:cubicBezTo>
                    <a:pt x="760" y="2250"/>
                    <a:pt x="1398" y="2250"/>
                    <a:pt x="1794" y="1854"/>
                  </a:cubicBezTo>
                  <a:cubicBezTo>
                    <a:pt x="1824" y="1854"/>
                    <a:pt x="1824" y="1854"/>
                    <a:pt x="1824" y="1824"/>
                  </a:cubicBezTo>
                  <a:cubicBezTo>
                    <a:pt x="1824" y="1824"/>
                    <a:pt x="1854" y="1824"/>
                    <a:pt x="1854" y="1824"/>
                  </a:cubicBezTo>
                  <a:cubicBezTo>
                    <a:pt x="2249" y="1429"/>
                    <a:pt x="2249" y="791"/>
                    <a:pt x="1854" y="395"/>
                  </a:cubicBezTo>
                  <a:cubicBezTo>
                    <a:pt x="1459" y="0"/>
                    <a:pt x="821" y="0"/>
                    <a:pt x="426" y="365"/>
                  </a:cubicBezTo>
                  <a:cubicBezTo>
                    <a:pt x="426" y="395"/>
                    <a:pt x="426" y="395"/>
                    <a:pt x="395" y="395"/>
                  </a:cubicBezTo>
                  <a:cubicBezTo>
                    <a:pt x="395" y="426"/>
                    <a:pt x="395" y="426"/>
                    <a:pt x="395" y="426"/>
                  </a:cubicBezTo>
                  <a:cubicBezTo>
                    <a:pt x="0" y="821"/>
                    <a:pt x="0" y="1459"/>
                    <a:pt x="365" y="18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5880325" y="5219975"/>
              <a:ext cx="58525" cy="58525"/>
            </a:xfrm>
            <a:custGeom>
              <a:avLst/>
              <a:gdLst/>
              <a:ahLst/>
              <a:cxnLst/>
              <a:rect l="l" t="t" r="r" b="b"/>
              <a:pathLst>
                <a:path w="2341" h="2341" extrusionOk="0">
                  <a:moveTo>
                    <a:pt x="395" y="1915"/>
                  </a:moveTo>
                  <a:cubicBezTo>
                    <a:pt x="790" y="2341"/>
                    <a:pt x="1459" y="2341"/>
                    <a:pt x="1885" y="1946"/>
                  </a:cubicBezTo>
                  <a:cubicBezTo>
                    <a:pt x="1885" y="1915"/>
                    <a:pt x="1885" y="1915"/>
                    <a:pt x="1885" y="1915"/>
                  </a:cubicBezTo>
                  <a:cubicBezTo>
                    <a:pt x="1915" y="1915"/>
                    <a:pt x="1915" y="1885"/>
                    <a:pt x="1915" y="1885"/>
                  </a:cubicBezTo>
                  <a:cubicBezTo>
                    <a:pt x="2341" y="1490"/>
                    <a:pt x="2341" y="821"/>
                    <a:pt x="1945" y="395"/>
                  </a:cubicBezTo>
                  <a:cubicBezTo>
                    <a:pt x="1520" y="0"/>
                    <a:pt x="851" y="0"/>
                    <a:pt x="456" y="395"/>
                  </a:cubicBezTo>
                  <a:cubicBezTo>
                    <a:pt x="426" y="395"/>
                    <a:pt x="426" y="426"/>
                    <a:pt x="426" y="426"/>
                  </a:cubicBezTo>
                  <a:cubicBezTo>
                    <a:pt x="426" y="426"/>
                    <a:pt x="395" y="426"/>
                    <a:pt x="395" y="426"/>
                  </a:cubicBezTo>
                  <a:cubicBezTo>
                    <a:pt x="0" y="851"/>
                    <a:pt x="0" y="1520"/>
                    <a:pt x="395" y="191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4367375" y="3456275"/>
              <a:ext cx="8375" cy="7625"/>
            </a:xfrm>
            <a:custGeom>
              <a:avLst/>
              <a:gdLst/>
              <a:ahLst/>
              <a:cxnLst/>
              <a:rect l="l" t="t" r="r" b="b"/>
              <a:pathLst>
                <a:path w="335" h="305" extrusionOk="0">
                  <a:moveTo>
                    <a:pt x="61" y="274"/>
                  </a:moveTo>
                  <a:cubicBezTo>
                    <a:pt x="91" y="304"/>
                    <a:pt x="183" y="304"/>
                    <a:pt x="243" y="274"/>
                  </a:cubicBezTo>
                  <a:cubicBezTo>
                    <a:pt x="243" y="274"/>
                    <a:pt x="243" y="243"/>
                    <a:pt x="243" y="243"/>
                  </a:cubicBezTo>
                  <a:cubicBezTo>
                    <a:pt x="274" y="243"/>
                    <a:pt x="274" y="243"/>
                    <a:pt x="274" y="213"/>
                  </a:cubicBezTo>
                  <a:cubicBezTo>
                    <a:pt x="335" y="183"/>
                    <a:pt x="335" y="91"/>
                    <a:pt x="274" y="31"/>
                  </a:cubicBezTo>
                  <a:cubicBezTo>
                    <a:pt x="243" y="0"/>
                    <a:pt x="152" y="0"/>
                    <a:pt x="91" y="31"/>
                  </a:cubicBezTo>
                  <a:cubicBezTo>
                    <a:pt x="91" y="61"/>
                    <a:pt x="91" y="61"/>
                    <a:pt x="91" y="61"/>
                  </a:cubicBezTo>
                  <a:cubicBezTo>
                    <a:pt x="91" y="61"/>
                    <a:pt x="61" y="61"/>
                    <a:pt x="61" y="91"/>
                  </a:cubicBezTo>
                  <a:cubicBezTo>
                    <a:pt x="0" y="122"/>
                    <a:pt x="0"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4289850" y="3533025"/>
              <a:ext cx="8400" cy="7625"/>
            </a:xfrm>
            <a:custGeom>
              <a:avLst/>
              <a:gdLst/>
              <a:ahLst/>
              <a:cxnLst/>
              <a:rect l="l" t="t" r="r" b="b"/>
              <a:pathLst>
                <a:path w="336" h="305" extrusionOk="0">
                  <a:moveTo>
                    <a:pt x="31" y="274"/>
                  </a:moveTo>
                  <a:cubicBezTo>
                    <a:pt x="92" y="304"/>
                    <a:pt x="183" y="304"/>
                    <a:pt x="244" y="274"/>
                  </a:cubicBezTo>
                  <a:cubicBezTo>
                    <a:pt x="244" y="274"/>
                    <a:pt x="244" y="243"/>
                    <a:pt x="244" y="243"/>
                  </a:cubicBezTo>
                  <a:cubicBezTo>
                    <a:pt x="244" y="243"/>
                    <a:pt x="274" y="243"/>
                    <a:pt x="274" y="213"/>
                  </a:cubicBezTo>
                  <a:cubicBezTo>
                    <a:pt x="335" y="183"/>
                    <a:pt x="335" y="91"/>
                    <a:pt x="274" y="31"/>
                  </a:cubicBezTo>
                  <a:cubicBezTo>
                    <a:pt x="214" y="0"/>
                    <a:pt x="153" y="0"/>
                    <a:pt x="92" y="31"/>
                  </a:cubicBezTo>
                  <a:cubicBezTo>
                    <a:pt x="92" y="61"/>
                    <a:pt x="92" y="61"/>
                    <a:pt x="92" y="61"/>
                  </a:cubicBezTo>
                  <a:cubicBezTo>
                    <a:pt x="62" y="61"/>
                    <a:pt x="62" y="61"/>
                    <a:pt x="62" y="91"/>
                  </a:cubicBezTo>
                  <a:cubicBezTo>
                    <a:pt x="1" y="122"/>
                    <a:pt x="1" y="21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4443350" y="3533025"/>
              <a:ext cx="10675" cy="9900"/>
            </a:xfrm>
            <a:custGeom>
              <a:avLst/>
              <a:gdLst/>
              <a:ahLst/>
              <a:cxnLst/>
              <a:rect l="l" t="t" r="r" b="b"/>
              <a:pathLst>
                <a:path w="427" h="396" extrusionOk="0">
                  <a:moveTo>
                    <a:pt x="62" y="335"/>
                  </a:moveTo>
                  <a:cubicBezTo>
                    <a:pt x="122" y="395"/>
                    <a:pt x="244" y="395"/>
                    <a:pt x="305" y="335"/>
                  </a:cubicBezTo>
                  <a:cubicBezTo>
                    <a:pt x="305" y="335"/>
                    <a:pt x="305" y="335"/>
                    <a:pt x="305" y="304"/>
                  </a:cubicBezTo>
                  <a:cubicBezTo>
                    <a:pt x="335" y="304"/>
                    <a:pt x="335" y="304"/>
                    <a:pt x="335" y="304"/>
                  </a:cubicBezTo>
                  <a:cubicBezTo>
                    <a:pt x="426" y="243"/>
                    <a:pt x="426" y="122"/>
                    <a:pt x="335" y="61"/>
                  </a:cubicBezTo>
                  <a:cubicBezTo>
                    <a:pt x="274" y="0"/>
                    <a:pt x="183" y="0"/>
                    <a:pt x="92" y="61"/>
                  </a:cubicBezTo>
                  <a:cubicBezTo>
                    <a:pt x="92" y="61"/>
                    <a:pt x="92" y="61"/>
                    <a:pt x="92" y="91"/>
                  </a:cubicBezTo>
                  <a:cubicBezTo>
                    <a:pt x="92" y="91"/>
                    <a:pt x="62" y="91"/>
                    <a:pt x="62" y="91"/>
                  </a:cubicBezTo>
                  <a:cubicBezTo>
                    <a:pt x="1" y="152"/>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4365100" y="3609775"/>
              <a:ext cx="10650" cy="9900"/>
            </a:xfrm>
            <a:custGeom>
              <a:avLst/>
              <a:gdLst/>
              <a:ahLst/>
              <a:cxnLst/>
              <a:rect l="l" t="t" r="r" b="b"/>
              <a:pathLst>
                <a:path w="426" h="396" extrusionOk="0">
                  <a:moveTo>
                    <a:pt x="91" y="334"/>
                  </a:moveTo>
                  <a:cubicBezTo>
                    <a:pt x="152" y="395"/>
                    <a:pt x="243" y="395"/>
                    <a:pt x="334" y="334"/>
                  </a:cubicBezTo>
                  <a:cubicBezTo>
                    <a:pt x="334" y="334"/>
                    <a:pt x="334" y="334"/>
                    <a:pt x="334" y="304"/>
                  </a:cubicBezTo>
                  <a:cubicBezTo>
                    <a:pt x="334" y="304"/>
                    <a:pt x="365" y="304"/>
                    <a:pt x="365" y="304"/>
                  </a:cubicBezTo>
                  <a:cubicBezTo>
                    <a:pt x="426" y="243"/>
                    <a:pt x="426" y="122"/>
                    <a:pt x="365" y="61"/>
                  </a:cubicBezTo>
                  <a:cubicBezTo>
                    <a:pt x="304" y="0"/>
                    <a:pt x="182" y="0"/>
                    <a:pt x="122" y="61"/>
                  </a:cubicBezTo>
                  <a:cubicBezTo>
                    <a:pt x="122" y="61"/>
                    <a:pt x="122" y="91"/>
                    <a:pt x="122" y="91"/>
                  </a:cubicBezTo>
                  <a:cubicBezTo>
                    <a:pt x="91" y="91"/>
                    <a:pt x="91" y="91"/>
                    <a:pt x="91" y="91"/>
                  </a:cubicBezTo>
                  <a:cubicBezTo>
                    <a:pt x="0" y="152"/>
                    <a:pt x="0" y="274"/>
                    <a:pt x="9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4441075" y="3686525"/>
              <a:ext cx="12950" cy="12925"/>
            </a:xfrm>
            <a:custGeom>
              <a:avLst/>
              <a:gdLst/>
              <a:ahLst/>
              <a:cxnLst/>
              <a:rect l="l" t="t" r="r" b="b"/>
              <a:pathLst>
                <a:path w="518" h="517" extrusionOk="0">
                  <a:moveTo>
                    <a:pt x="92" y="426"/>
                  </a:moveTo>
                  <a:cubicBezTo>
                    <a:pt x="183" y="517"/>
                    <a:pt x="305" y="517"/>
                    <a:pt x="396" y="426"/>
                  </a:cubicBezTo>
                  <a:cubicBezTo>
                    <a:pt x="396" y="426"/>
                    <a:pt x="396" y="395"/>
                    <a:pt x="426" y="395"/>
                  </a:cubicBezTo>
                  <a:cubicBezTo>
                    <a:pt x="426" y="395"/>
                    <a:pt x="426" y="395"/>
                    <a:pt x="426" y="395"/>
                  </a:cubicBezTo>
                  <a:cubicBezTo>
                    <a:pt x="517" y="304"/>
                    <a:pt x="517" y="152"/>
                    <a:pt x="457" y="61"/>
                  </a:cubicBezTo>
                  <a:cubicBezTo>
                    <a:pt x="365" y="0"/>
                    <a:pt x="213" y="0"/>
                    <a:pt x="122" y="61"/>
                  </a:cubicBezTo>
                  <a:cubicBezTo>
                    <a:pt x="122" y="91"/>
                    <a:pt x="122" y="91"/>
                    <a:pt x="122" y="91"/>
                  </a:cubicBezTo>
                  <a:cubicBezTo>
                    <a:pt x="92" y="91"/>
                    <a:pt x="92" y="91"/>
                    <a:pt x="92" y="122"/>
                  </a:cubicBezTo>
                  <a:cubicBezTo>
                    <a:pt x="1" y="182"/>
                    <a:pt x="1" y="334"/>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4518600" y="3609775"/>
              <a:ext cx="13700" cy="12925"/>
            </a:xfrm>
            <a:custGeom>
              <a:avLst/>
              <a:gdLst/>
              <a:ahLst/>
              <a:cxnLst/>
              <a:rect l="l" t="t" r="r" b="b"/>
              <a:pathLst>
                <a:path w="548" h="517" extrusionOk="0">
                  <a:moveTo>
                    <a:pt x="91" y="426"/>
                  </a:moveTo>
                  <a:cubicBezTo>
                    <a:pt x="182" y="517"/>
                    <a:pt x="304" y="517"/>
                    <a:pt x="395" y="426"/>
                  </a:cubicBezTo>
                  <a:cubicBezTo>
                    <a:pt x="426" y="426"/>
                    <a:pt x="426" y="395"/>
                    <a:pt x="426" y="395"/>
                  </a:cubicBezTo>
                  <a:cubicBezTo>
                    <a:pt x="426" y="395"/>
                    <a:pt x="426" y="395"/>
                    <a:pt x="456" y="365"/>
                  </a:cubicBezTo>
                  <a:cubicBezTo>
                    <a:pt x="517" y="304"/>
                    <a:pt x="547" y="152"/>
                    <a:pt x="456" y="91"/>
                  </a:cubicBezTo>
                  <a:cubicBezTo>
                    <a:pt x="365" y="0"/>
                    <a:pt x="213" y="0"/>
                    <a:pt x="152" y="61"/>
                  </a:cubicBezTo>
                  <a:cubicBezTo>
                    <a:pt x="122" y="91"/>
                    <a:pt x="122" y="91"/>
                    <a:pt x="122" y="91"/>
                  </a:cubicBezTo>
                  <a:cubicBezTo>
                    <a:pt x="122" y="91"/>
                    <a:pt x="91" y="91"/>
                    <a:pt x="91" y="122"/>
                  </a:cubicBezTo>
                  <a:cubicBezTo>
                    <a:pt x="0" y="183"/>
                    <a:pt x="30" y="334"/>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4594575" y="3686525"/>
              <a:ext cx="15225" cy="15200"/>
            </a:xfrm>
            <a:custGeom>
              <a:avLst/>
              <a:gdLst/>
              <a:ahLst/>
              <a:cxnLst/>
              <a:rect l="l" t="t" r="r" b="b"/>
              <a:pathLst>
                <a:path w="609" h="608" extrusionOk="0">
                  <a:moveTo>
                    <a:pt x="122" y="486"/>
                  </a:moveTo>
                  <a:cubicBezTo>
                    <a:pt x="213" y="608"/>
                    <a:pt x="365" y="608"/>
                    <a:pt x="457" y="486"/>
                  </a:cubicBezTo>
                  <a:cubicBezTo>
                    <a:pt x="487" y="486"/>
                    <a:pt x="487" y="486"/>
                    <a:pt x="487" y="486"/>
                  </a:cubicBezTo>
                  <a:cubicBezTo>
                    <a:pt x="487" y="456"/>
                    <a:pt x="517" y="456"/>
                    <a:pt x="517" y="456"/>
                  </a:cubicBezTo>
                  <a:cubicBezTo>
                    <a:pt x="608" y="365"/>
                    <a:pt x="608" y="182"/>
                    <a:pt x="517" y="91"/>
                  </a:cubicBezTo>
                  <a:cubicBezTo>
                    <a:pt x="426" y="0"/>
                    <a:pt x="244" y="0"/>
                    <a:pt x="153" y="91"/>
                  </a:cubicBezTo>
                  <a:cubicBezTo>
                    <a:pt x="153" y="91"/>
                    <a:pt x="122" y="91"/>
                    <a:pt x="122" y="122"/>
                  </a:cubicBezTo>
                  <a:cubicBezTo>
                    <a:pt x="122" y="122"/>
                    <a:pt x="122" y="122"/>
                    <a:pt x="92" y="122"/>
                  </a:cubicBezTo>
                  <a:cubicBezTo>
                    <a:pt x="1" y="243"/>
                    <a:pt x="1" y="395"/>
                    <a:pt x="122"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4517075" y="3762500"/>
              <a:ext cx="15225" cy="15975"/>
            </a:xfrm>
            <a:custGeom>
              <a:avLst/>
              <a:gdLst/>
              <a:ahLst/>
              <a:cxnLst/>
              <a:rect l="l" t="t" r="r" b="b"/>
              <a:pathLst>
                <a:path w="609" h="639" extrusionOk="0">
                  <a:moveTo>
                    <a:pt x="91" y="517"/>
                  </a:moveTo>
                  <a:cubicBezTo>
                    <a:pt x="183" y="639"/>
                    <a:pt x="365" y="639"/>
                    <a:pt x="456" y="517"/>
                  </a:cubicBezTo>
                  <a:cubicBezTo>
                    <a:pt x="456" y="517"/>
                    <a:pt x="456" y="517"/>
                    <a:pt x="487" y="487"/>
                  </a:cubicBezTo>
                  <a:cubicBezTo>
                    <a:pt x="487" y="487"/>
                    <a:pt x="487" y="487"/>
                    <a:pt x="517" y="487"/>
                  </a:cubicBezTo>
                  <a:cubicBezTo>
                    <a:pt x="608" y="396"/>
                    <a:pt x="608" y="213"/>
                    <a:pt x="517" y="122"/>
                  </a:cubicBezTo>
                  <a:cubicBezTo>
                    <a:pt x="395" y="31"/>
                    <a:pt x="243" y="1"/>
                    <a:pt x="152" y="122"/>
                  </a:cubicBezTo>
                  <a:cubicBezTo>
                    <a:pt x="122" y="122"/>
                    <a:pt x="122" y="122"/>
                    <a:pt x="122" y="153"/>
                  </a:cubicBezTo>
                  <a:cubicBezTo>
                    <a:pt x="122" y="153"/>
                    <a:pt x="91" y="153"/>
                    <a:pt x="91" y="153"/>
                  </a:cubicBezTo>
                  <a:cubicBezTo>
                    <a:pt x="0" y="274"/>
                    <a:pt x="0" y="426"/>
                    <a:pt x="9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4592300" y="3840000"/>
              <a:ext cx="18250" cy="17525"/>
            </a:xfrm>
            <a:custGeom>
              <a:avLst/>
              <a:gdLst/>
              <a:ahLst/>
              <a:cxnLst/>
              <a:rect l="l" t="t" r="r" b="b"/>
              <a:pathLst>
                <a:path w="730" h="701" extrusionOk="0">
                  <a:moveTo>
                    <a:pt x="122" y="579"/>
                  </a:moveTo>
                  <a:cubicBezTo>
                    <a:pt x="244" y="700"/>
                    <a:pt x="426" y="700"/>
                    <a:pt x="548" y="579"/>
                  </a:cubicBezTo>
                  <a:cubicBezTo>
                    <a:pt x="578" y="579"/>
                    <a:pt x="578" y="548"/>
                    <a:pt x="578" y="548"/>
                  </a:cubicBezTo>
                  <a:cubicBezTo>
                    <a:pt x="578" y="548"/>
                    <a:pt x="578" y="548"/>
                    <a:pt x="608" y="548"/>
                  </a:cubicBezTo>
                  <a:cubicBezTo>
                    <a:pt x="730" y="427"/>
                    <a:pt x="730" y="214"/>
                    <a:pt x="608" y="92"/>
                  </a:cubicBezTo>
                  <a:cubicBezTo>
                    <a:pt x="487" y="1"/>
                    <a:pt x="304" y="1"/>
                    <a:pt x="183" y="92"/>
                  </a:cubicBezTo>
                  <a:cubicBezTo>
                    <a:pt x="152" y="123"/>
                    <a:pt x="152" y="123"/>
                    <a:pt x="152" y="123"/>
                  </a:cubicBezTo>
                  <a:cubicBezTo>
                    <a:pt x="152" y="123"/>
                    <a:pt x="152" y="153"/>
                    <a:pt x="122" y="153"/>
                  </a:cubicBezTo>
                  <a:cubicBezTo>
                    <a:pt x="0" y="275"/>
                    <a:pt x="0" y="457"/>
                    <a:pt x="122" y="57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4670575" y="3763275"/>
              <a:ext cx="17500" cy="17500"/>
            </a:xfrm>
            <a:custGeom>
              <a:avLst/>
              <a:gdLst/>
              <a:ahLst/>
              <a:cxnLst/>
              <a:rect l="l" t="t" r="r" b="b"/>
              <a:pathLst>
                <a:path w="700" h="700" extrusionOk="0">
                  <a:moveTo>
                    <a:pt x="122" y="578"/>
                  </a:moveTo>
                  <a:cubicBezTo>
                    <a:pt x="213" y="699"/>
                    <a:pt x="426" y="699"/>
                    <a:pt x="547" y="578"/>
                  </a:cubicBezTo>
                  <a:cubicBezTo>
                    <a:pt x="547" y="578"/>
                    <a:pt x="547" y="547"/>
                    <a:pt x="547" y="547"/>
                  </a:cubicBezTo>
                  <a:cubicBezTo>
                    <a:pt x="547" y="547"/>
                    <a:pt x="578" y="547"/>
                    <a:pt x="578" y="547"/>
                  </a:cubicBezTo>
                  <a:cubicBezTo>
                    <a:pt x="699" y="426"/>
                    <a:pt x="699" y="213"/>
                    <a:pt x="578" y="91"/>
                  </a:cubicBezTo>
                  <a:cubicBezTo>
                    <a:pt x="456" y="0"/>
                    <a:pt x="274" y="0"/>
                    <a:pt x="152" y="91"/>
                  </a:cubicBezTo>
                  <a:cubicBezTo>
                    <a:pt x="152" y="122"/>
                    <a:pt x="152" y="122"/>
                    <a:pt x="122" y="122"/>
                  </a:cubicBezTo>
                  <a:cubicBezTo>
                    <a:pt x="122" y="122"/>
                    <a:pt x="122" y="12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4745800" y="3839250"/>
              <a:ext cx="20525" cy="20550"/>
            </a:xfrm>
            <a:custGeom>
              <a:avLst/>
              <a:gdLst/>
              <a:ahLst/>
              <a:cxnLst/>
              <a:rect l="l" t="t" r="r" b="b"/>
              <a:pathLst>
                <a:path w="821" h="822" extrusionOk="0">
                  <a:moveTo>
                    <a:pt x="152" y="669"/>
                  </a:moveTo>
                  <a:cubicBezTo>
                    <a:pt x="274" y="821"/>
                    <a:pt x="487" y="821"/>
                    <a:pt x="639" y="669"/>
                  </a:cubicBezTo>
                  <a:cubicBezTo>
                    <a:pt x="639" y="669"/>
                    <a:pt x="639" y="669"/>
                    <a:pt x="639" y="669"/>
                  </a:cubicBezTo>
                  <a:cubicBezTo>
                    <a:pt x="669" y="639"/>
                    <a:pt x="669" y="639"/>
                    <a:pt x="669" y="639"/>
                  </a:cubicBezTo>
                  <a:cubicBezTo>
                    <a:pt x="821" y="517"/>
                    <a:pt x="821" y="274"/>
                    <a:pt x="669" y="153"/>
                  </a:cubicBezTo>
                  <a:cubicBezTo>
                    <a:pt x="547" y="31"/>
                    <a:pt x="335" y="1"/>
                    <a:pt x="183" y="153"/>
                  </a:cubicBezTo>
                  <a:cubicBezTo>
                    <a:pt x="183" y="153"/>
                    <a:pt x="183" y="153"/>
                    <a:pt x="183" y="183"/>
                  </a:cubicBezTo>
                  <a:cubicBezTo>
                    <a:pt x="152" y="183"/>
                    <a:pt x="152" y="183"/>
                    <a:pt x="152" y="183"/>
                  </a:cubicBezTo>
                  <a:cubicBezTo>
                    <a:pt x="0" y="335"/>
                    <a:pt x="0" y="548"/>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4668275" y="3916000"/>
              <a:ext cx="19800" cy="20550"/>
            </a:xfrm>
            <a:custGeom>
              <a:avLst/>
              <a:gdLst/>
              <a:ahLst/>
              <a:cxnLst/>
              <a:rect l="l" t="t" r="r" b="b"/>
              <a:pathLst>
                <a:path w="792" h="822" extrusionOk="0">
                  <a:moveTo>
                    <a:pt x="123" y="669"/>
                  </a:moveTo>
                  <a:cubicBezTo>
                    <a:pt x="275" y="821"/>
                    <a:pt x="487" y="821"/>
                    <a:pt x="609" y="669"/>
                  </a:cubicBezTo>
                  <a:cubicBezTo>
                    <a:pt x="639" y="669"/>
                    <a:pt x="639" y="669"/>
                    <a:pt x="639" y="669"/>
                  </a:cubicBezTo>
                  <a:cubicBezTo>
                    <a:pt x="639" y="639"/>
                    <a:pt x="670" y="639"/>
                    <a:pt x="670" y="639"/>
                  </a:cubicBezTo>
                  <a:cubicBezTo>
                    <a:pt x="791" y="517"/>
                    <a:pt x="791" y="274"/>
                    <a:pt x="670" y="153"/>
                  </a:cubicBezTo>
                  <a:cubicBezTo>
                    <a:pt x="548" y="31"/>
                    <a:pt x="305" y="1"/>
                    <a:pt x="183" y="153"/>
                  </a:cubicBezTo>
                  <a:cubicBezTo>
                    <a:pt x="183" y="153"/>
                    <a:pt x="183" y="153"/>
                    <a:pt x="153" y="183"/>
                  </a:cubicBezTo>
                  <a:cubicBezTo>
                    <a:pt x="153" y="183"/>
                    <a:pt x="153" y="183"/>
                    <a:pt x="123" y="183"/>
                  </a:cubicBezTo>
                  <a:cubicBezTo>
                    <a:pt x="1" y="335"/>
                    <a:pt x="1" y="548"/>
                    <a:pt x="123"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4821775" y="3916000"/>
              <a:ext cx="22075" cy="22825"/>
            </a:xfrm>
            <a:custGeom>
              <a:avLst/>
              <a:gdLst/>
              <a:ahLst/>
              <a:cxnLst/>
              <a:rect l="l" t="t" r="r" b="b"/>
              <a:pathLst>
                <a:path w="883" h="913" extrusionOk="0">
                  <a:moveTo>
                    <a:pt x="153" y="760"/>
                  </a:moveTo>
                  <a:cubicBezTo>
                    <a:pt x="305" y="912"/>
                    <a:pt x="548" y="912"/>
                    <a:pt x="700" y="760"/>
                  </a:cubicBezTo>
                  <a:cubicBezTo>
                    <a:pt x="700" y="760"/>
                    <a:pt x="700" y="730"/>
                    <a:pt x="730" y="730"/>
                  </a:cubicBezTo>
                  <a:cubicBezTo>
                    <a:pt x="730" y="730"/>
                    <a:pt x="730" y="730"/>
                    <a:pt x="730" y="730"/>
                  </a:cubicBezTo>
                  <a:cubicBezTo>
                    <a:pt x="882" y="578"/>
                    <a:pt x="882" y="335"/>
                    <a:pt x="761" y="183"/>
                  </a:cubicBezTo>
                  <a:cubicBezTo>
                    <a:pt x="609" y="31"/>
                    <a:pt x="335" y="1"/>
                    <a:pt x="183" y="153"/>
                  </a:cubicBezTo>
                  <a:cubicBezTo>
                    <a:pt x="183" y="183"/>
                    <a:pt x="183" y="183"/>
                    <a:pt x="183" y="183"/>
                  </a:cubicBezTo>
                  <a:cubicBezTo>
                    <a:pt x="183" y="183"/>
                    <a:pt x="153" y="213"/>
                    <a:pt x="153" y="213"/>
                  </a:cubicBezTo>
                  <a:cubicBezTo>
                    <a:pt x="1" y="365"/>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4744275" y="3992750"/>
              <a:ext cx="22050" cy="22825"/>
            </a:xfrm>
            <a:custGeom>
              <a:avLst/>
              <a:gdLst/>
              <a:ahLst/>
              <a:cxnLst/>
              <a:rect l="l" t="t" r="r" b="b"/>
              <a:pathLst>
                <a:path w="882" h="913" extrusionOk="0">
                  <a:moveTo>
                    <a:pt x="153" y="760"/>
                  </a:moveTo>
                  <a:cubicBezTo>
                    <a:pt x="304" y="912"/>
                    <a:pt x="548" y="912"/>
                    <a:pt x="700" y="760"/>
                  </a:cubicBezTo>
                  <a:cubicBezTo>
                    <a:pt x="700" y="760"/>
                    <a:pt x="700" y="730"/>
                    <a:pt x="700" y="730"/>
                  </a:cubicBezTo>
                  <a:cubicBezTo>
                    <a:pt x="730" y="730"/>
                    <a:pt x="730" y="730"/>
                    <a:pt x="730" y="730"/>
                  </a:cubicBezTo>
                  <a:cubicBezTo>
                    <a:pt x="882" y="578"/>
                    <a:pt x="882" y="335"/>
                    <a:pt x="730" y="183"/>
                  </a:cubicBezTo>
                  <a:cubicBezTo>
                    <a:pt x="578" y="31"/>
                    <a:pt x="335" y="0"/>
                    <a:pt x="183" y="152"/>
                  </a:cubicBezTo>
                  <a:cubicBezTo>
                    <a:pt x="183" y="183"/>
                    <a:pt x="183" y="183"/>
                    <a:pt x="183" y="183"/>
                  </a:cubicBezTo>
                  <a:cubicBezTo>
                    <a:pt x="153" y="183"/>
                    <a:pt x="153" y="213"/>
                    <a:pt x="153" y="213"/>
                  </a:cubicBezTo>
                  <a:cubicBezTo>
                    <a:pt x="1" y="365"/>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4819500" y="4069500"/>
              <a:ext cx="25100" cy="25100"/>
            </a:xfrm>
            <a:custGeom>
              <a:avLst/>
              <a:gdLst/>
              <a:ahLst/>
              <a:cxnLst/>
              <a:rect l="l" t="t" r="r" b="b"/>
              <a:pathLst>
                <a:path w="1004" h="1004" extrusionOk="0">
                  <a:moveTo>
                    <a:pt x="183" y="821"/>
                  </a:moveTo>
                  <a:cubicBezTo>
                    <a:pt x="335" y="1004"/>
                    <a:pt x="609" y="1004"/>
                    <a:pt x="791" y="821"/>
                  </a:cubicBezTo>
                  <a:cubicBezTo>
                    <a:pt x="791" y="821"/>
                    <a:pt x="791" y="821"/>
                    <a:pt x="791" y="821"/>
                  </a:cubicBezTo>
                  <a:cubicBezTo>
                    <a:pt x="821" y="791"/>
                    <a:pt x="821" y="791"/>
                    <a:pt x="821" y="791"/>
                  </a:cubicBezTo>
                  <a:cubicBezTo>
                    <a:pt x="1004" y="639"/>
                    <a:pt x="1004" y="365"/>
                    <a:pt x="821" y="183"/>
                  </a:cubicBezTo>
                  <a:cubicBezTo>
                    <a:pt x="669" y="0"/>
                    <a:pt x="396" y="31"/>
                    <a:pt x="213" y="183"/>
                  </a:cubicBezTo>
                  <a:cubicBezTo>
                    <a:pt x="213" y="183"/>
                    <a:pt x="213" y="213"/>
                    <a:pt x="213" y="213"/>
                  </a:cubicBezTo>
                  <a:cubicBezTo>
                    <a:pt x="213" y="213"/>
                    <a:pt x="183" y="213"/>
                    <a:pt x="183" y="213"/>
                  </a:cubicBezTo>
                  <a:cubicBezTo>
                    <a:pt x="1" y="396"/>
                    <a:pt x="1" y="66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4897775" y="3993500"/>
              <a:ext cx="24350" cy="24350"/>
            </a:xfrm>
            <a:custGeom>
              <a:avLst/>
              <a:gdLst/>
              <a:ahLst/>
              <a:cxnLst/>
              <a:rect l="l" t="t" r="r" b="b"/>
              <a:pathLst>
                <a:path w="974" h="974" extrusionOk="0">
                  <a:moveTo>
                    <a:pt x="152" y="791"/>
                  </a:moveTo>
                  <a:cubicBezTo>
                    <a:pt x="335" y="974"/>
                    <a:pt x="608" y="974"/>
                    <a:pt x="760" y="791"/>
                  </a:cubicBezTo>
                  <a:cubicBezTo>
                    <a:pt x="760" y="791"/>
                    <a:pt x="760" y="791"/>
                    <a:pt x="791" y="791"/>
                  </a:cubicBezTo>
                  <a:cubicBezTo>
                    <a:pt x="791" y="761"/>
                    <a:pt x="791" y="761"/>
                    <a:pt x="821" y="761"/>
                  </a:cubicBezTo>
                  <a:cubicBezTo>
                    <a:pt x="973" y="609"/>
                    <a:pt x="973" y="335"/>
                    <a:pt x="821" y="153"/>
                  </a:cubicBezTo>
                  <a:cubicBezTo>
                    <a:pt x="639" y="1"/>
                    <a:pt x="365" y="1"/>
                    <a:pt x="213" y="153"/>
                  </a:cubicBezTo>
                  <a:cubicBezTo>
                    <a:pt x="213" y="153"/>
                    <a:pt x="183" y="183"/>
                    <a:pt x="183" y="183"/>
                  </a:cubicBezTo>
                  <a:cubicBezTo>
                    <a:pt x="183" y="183"/>
                    <a:pt x="183" y="183"/>
                    <a:pt x="152" y="183"/>
                  </a:cubicBezTo>
                  <a:cubicBezTo>
                    <a:pt x="0" y="366"/>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4895500" y="4146250"/>
              <a:ext cx="27375" cy="27375"/>
            </a:xfrm>
            <a:custGeom>
              <a:avLst/>
              <a:gdLst/>
              <a:ahLst/>
              <a:cxnLst/>
              <a:rect l="l" t="t" r="r" b="b"/>
              <a:pathLst>
                <a:path w="1095" h="1095" extrusionOk="0">
                  <a:moveTo>
                    <a:pt x="183" y="912"/>
                  </a:moveTo>
                  <a:cubicBezTo>
                    <a:pt x="365" y="1095"/>
                    <a:pt x="669" y="1095"/>
                    <a:pt x="851" y="912"/>
                  </a:cubicBezTo>
                  <a:cubicBezTo>
                    <a:pt x="851" y="912"/>
                    <a:pt x="851" y="882"/>
                    <a:pt x="882" y="882"/>
                  </a:cubicBezTo>
                  <a:cubicBezTo>
                    <a:pt x="882" y="882"/>
                    <a:pt x="882" y="882"/>
                    <a:pt x="882" y="882"/>
                  </a:cubicBezTo>
                  <a:cubicBezTo>
                    <a:pt x="1095" y="700"/>
                    <a:pt x="1095" y="396"/>
                    <a:pt x="912" y="213"/>
                  </a:cubicBezTo>
                  <a:cubicBezTo>
                    <a:pt x="730" y="0"/>
                    <a:pt x="426" y="31"/>
                    <a:pt x="243" y="213"/>
                  </a:cubicBezTo>
                  <a:cubicBezTo>
                    <a:pt x="213" y="213"/>
                    <a:pt x="213" y="213"/>
                    <a:pt x="213" y="213"/>
                  </a:cubicBezTo>
                  <a:cubicBezTo>
                    <a:pt x="213" y="244"/>
                    <a:pt x="183" y="244"/>
                    <a:pt x="183" y="244"/>
                  </a:cubicBezTo>
                  <a:cubicBezTo>
                    <a:pt x="0" y="426"/>
                    <a:pt x="0"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4973000" y="4070250"/>
              <a:ext cx="27375" cy="26625"/>
            </a:xfrm>
            <a:custGeom>
              <a:avLst/>
              <a:gdLst/>
              <a:ahLst/>
              <a:cxnLst/>
              <a:rect l="l" t="t" r="r" b="b"/>
              <a:pathLst>
                <a:path w="1095" h="1065" extrusionOk="0">
                  <a:moveTo>
                    <a:pt x="183" y="882"/>
                  </a:moveTo>
                  <a:cubicBezTo>
                    <a:pt x="365" y="1065"/>
                    <a:pt x="669" y="1065"/>
                    <a:pt x="852" y="882"/>
                  </a:cubicBezTo>
                  <a:cubicBezTo>
                    <a:pt x="882" y="882"/>
                    <a:pt x="882" y="852"/>
                    <a:pt x="882" y="852"/>
                  </a:cubicBezTo>
                  <a:cubicBezTo>
                    <a:pt x="882" y="852"/>
                    <a:pt x="913" y="852"/>
                    <a:pt x="913" y="852"/>
                  </a:cubicBezTo>
                  <a:cubicBezTo>
                    <a:pt x="1095" y="670"/>
                    <a:pt x="1095" y="366"/>
                    <a:pt x="913" y="183"/>
                  </a:cubicBezTo>
                  <a:cubicBezTo>
                    <a:pt x="730" y="1"/>
                    <a:pt x="426" y="1"/>
                    <a:pt x="244" y="183"/>
                  </a:cubicBezTo>
                  <a:cubicBezTo>
                    <a:pt x="244" y="183"/>
                    <a:pt x="244" y="183"/>
                    <a:pt x="213" y="183"/>
                  </a:cubicBezTo>
                  <a:cubicBezTo>
                    <a:pt x="213" y="214"/>
                    <a:pt x="213" y="214"/>
                    <a:pt x="213" y="214"/>
                  </a:cubicBezTo>
                  <a:cubicBezTo>
                    <a:pt x="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5049000" y="4146250"/>
              <a:ext cx="29650" cy="29650"/>
            </a:xfrm>
            <a:custGeom>
              <a:avLst/>
              <a:gdLst/>
              <a:ahLst/>
              <a:cxnLst/>
              <a:rect l="l" t="t" r="r" b="b"/>
              <a:pathLst>
                <a:path w="1186" h="1186" extrusionOk="0">
                  <a:moveTo>
                    <a:pt x="183" y="973"/>
                  </a:moveTo>
                  <a:cubicBezTo>
                    <a:pt x="395" y="1186"/>
                    <a:pt x="730" y="1186"/>
                    <a:pt x="942" y="1003"/>
                  </a:cubicBezTo>
                  <a:cubicBezTo>
                    <a:pt x="942" y="973"/>
                    <a:pt x="942" y="973"/>
                    <a:pt x="942" y="973"/>
                  </a:cubicBezTo>
                  <a:cubicBezTo>
                    <a:pt x="942" y="943"/>
                    <a:pt x="973" y="943"/>
                    <a:pt x="973" y="943"/>
                  </a:cubicBezTo>
                  <a:cubicBezTo>
                    <a:pt x="1186" y="760"/>
                    <a:pt x="1186" y="426"/>
                    <a:pt x="973" y="213"/>
                  </a:cubicBezTo>
                  <a:cubicBezTo>
                    <a:pt x="790" y="31"/>
                    <a:pt x="456" y="0"/>
                    <a:pt x="243" y="213"/>
                  </a:cubicBezTo>
                  <a:cubicBezTo>
                    <a:pt x="243" y="213"/>
                    <a:pt x="243" y="244"/>
                    <a:pt x="243" y="244"/>
                  </a:cubicBezTo>
                  <a:cubicBezTo>
                    <a:pt x="213" y="244"/>
                    <a:pt x="213" y="244"/>
                    <a:pt x="213" y="244"/>
                  </a:cubicBezTo>
                  <a:cubicBezTo>
                    <a:pt x="0" y="456"/>
                    <a:pt x="0" y="791"/>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4971475" y="4223000"/>
              <a:ext cx="28900" cy="29650"/>
            </a:xfrm>
            <a:custGeom>
              <a:avLst/>
              <a:gdLst/>
              <a:ahLst/>
              <a:cxnLst/>
              <a:rect l="l" t="t" r="r" b="b"/>
              <a:pathLst>
                <a:path w="1156" h="1186" extrusionOk="0">
                  <a:moveTo>
                    <a:pt x="183" y="973"/>
                  </a:moveTo>
                  <a:cubicBezTo>
                    <a:pt x="396" y="1186"/>
                    <a:pt x="730" y="1186"/>
                    <a:pt x="913" y="1003"/>
                  </a:cubicBezTo>
                  <a:cubicBezTo>
                    <a:pt x="913" y="973"/>
                    <a:pt x="943" y="973"/>
                    <a:pt x="943" y="973"/>
                  </a:cubicBezTo>
                  <a:cubicBezTo>
                    <a:pt x="943" y="943"/>
                    <a:pt x="943" y="943"/>
                    <a:pt x="974" y="943"/>
                  </a:cubicBezTo>
                  <a:cubicBezTo>
                    <a:pt x="1156" y="760"/>
                    <a:pt x="1156" y="426"/>
                    <a:pt x="974" y="213"/>
                  </a:cubicBezTo>
                  <a:cubicBezTo>
                    <a:pt x="761" y="31"/>
                    <a:pt x="426" y="0"/>
                    <a:pt x="244" y="213"/>
                  </a:cubicBezTo>
                  <a:cubicBezTo>
                    <a:pt x="244" y="213"/>
                    <a:pt x="214" y="244"/>
                    <a:pt x="214" y="244"/>
                  </a:cubicBezTo>
                  <a:cubicBezTo>
                    <a:pt x="214" y="244"/>
                    <a:pt x="214" y="244"/>
                    <a:pt x="183" y="244"/>
                  </a:cubicBezTo>
                  <a:cubicBezTo>
                    <a:pt x="1" y="456"/>
                    <a:pt x="1" y="791"/>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5046725" y="4299750"/>
              <a:ext cx="31925" cy="31925"/>
            </a:xfrm>
            <a:custGeom>
              <a:avLst/>
              <a:gdLst/>
              <a:ahLst/>
              <a:cxnLst/>
              <a:rect l="l" t="t" r="r" b="b"/>
              <a:pathLst>
                <a:path w="1277" h="1277" extrusionOk="0">
                  <a:moveTo>
                    <a:pt x="243" y="1064"/>
                  </a:moveTo>
                  <a:cubicBezTo>
                    <a:pt x="456" y="1277"/>
                    <a:pt x="790" y="1277"/>
                    <a:pt x="1003" y="1064"/>
                  </a:cubicBezTo>
                  <a:cubicBezTo>
                    <a:pt x="1033" y="1064"/>
                    <a:pt x="1033" y="1064"/>
                    <a:pt x="1033" y="1034"/>
                  </a:cubicBezTo>
                  <a:cubicBezTo>
                    <a:pt x="1033" y="1034"/>
                    <a:pt x="1064" y="1034"/>
                    <a:pt x="1064" y="1034"/>
                  </a:cubicBezTo>
                  <a:cubicBezTo>
                    <a:pt x="1277" y="821"/>
                    <a:pt x="1277" y="456"/>
                    <a:pt x="1064" y="243"/>
                  </a:cubicBezTo>
                  <a:cubicBezTo>
                    <a:pt x="851" y="31"/>
                    <a:pt x="486" y="0"/>
                    <a:pt x="274" y="243"/>
                  </a:cubicBezTo>
                  <a:cubicBezTo>
                    <a:pt x="274" y="243"/>
                    <a:pt x="274" y="243"/>
                    <a:pt x="243" y="243"/>
                  </a:cubicBezTo>
                  <a:cubicBezTo>
                    <a:pt x="243" y="274"/>
                    <a:pt x="243" y="274"/>
                    <a:pt x="243" y="274"/>
                  </a:cubicBezTo>
                  <a:cubicBezTo>
                    <a:pt x="30" y="487"/>
                    <a:pt x="0" y="851"/>
                    <a:pt x="24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5124975" y="4223000"/>
              <a:ext cx="31175" cy="31925"/>
            </a:xfrm>
            <a:custGeom>
              <a:avLst/>
              <a:gdLst/>
              <a:ahLst/>
              <a:cxnLst/>
              <a:rect l="l" t="t" r="r" b="b"/>
              <a:pathLst>
                <a:path w="1247" h="1277" extrusionOk="0">
                  <a:moveTo>
                    <a:pt x="214" y="1064"/>
                  </a:moveTo>
                  <a:cubicBezTo>
                    <a:pt x="426" y="1277"/>
                    <a:pt x="791" y="1277"/>
                    <a:pt x="1004" y="1064"/>
                  </a:cubicBezTo>
                  <a:cubicBezTo>
                    <a:pt x="1004" y="1064"/>
                    <a:pt x="1004" y="1064"/>
                    <a:pt x="1004" y="1034"/>
                  </a:cubicBezTo>
                  <a:cubicBezTo>
                    <a:pt x="1034" y="1034"/>
                    <a:pt x="1034" y="1034"/>
                    <a:pt x="1034" y="1034"/>
                  </a:cubicBezTo>
                  <a:cubicBezTo>
                    <a:pt x="1247" y="821"/>
                    <a:pt x="1247" y="456"/>
                    <a:pt x="1034" y="244"/>
                  </a:cubicBezTo>
                  <a:cubicBezTo>
                    <a:pt x="821" y="0"/>
                    <a:pt x="487" y="0"/>
                    <a:pt x="244" y="244"/>
                  </a:cubicBezTo>
                  <a:cubicBezTo>
                    <a:pt x="244" y="244"/>
                    <a:pt x="244" y="244"/>
                    <a:pt x="244" y="244"/>
                  </a:cubicBezTo>
                  <a:cubicBezTo>
                    <a:pt x="244" y="274"/>
                    <a:pt x="214" y="274"/>
                    <a:pt x="214" y="274"/>
                  </a:cubicBezTo>
                  <a:cubicBezTo>
                    <a:pt x="1" y="487"/>
                    <a:pt x="1" y="851"/>
                    <a:pt x="214"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5200200" y="4299750"/>
              <a:ext cx="34225" cy="34225"/>
            </a:xfrm>
            <a:custGeom>
              <a:avLst/>
              <a:gdLst/>
              <a:ahLst/>
              <a:cxnLst/>
              <a:rect l="l" t="t" r="r" b="b"/>
              <a:pathLst>
                <a:path w="1369" h="1369" extrusionOk="0">
                  <a:moveTo>
                    <a:pt x="244" y="1125"/>
                  </a:moveTo>
                  <a:cubicBezTo>
                    <a:pt x="487" y="1368"/>
                    <a:pt x="852" y="1368"/>
                    <a:pt x="1095" y="1155"/>
                  </a:cubicBezTo>
                  <a:cubicBezTo>
                    <a:pt x="1095" y="1125"/>
                    <a:pt x="1095" y="1125"/>
                    <a:pt x="1095" y="1125"/>
                  </a:cubicBezTo>
                  <a:cubicBezTo>
                    <a:pt x="1126" y="1125"/>
                    <a:pt x="1126" y="1095"/>
                    <a:pt x="1126" y="1095"/>
                  </a:cubicBezTo>
                  <a:cubicBezTo>
                    <a:pt x="1369" y="882"/>
                    <a:pt x="1369" y="487"/>
                    <a:pt x="1126" y="243"/>
                  </a:cubicBezTo>
                  <a:cubicBezTo>
                    <a:pt x="913" y="0"/>
                    <a:pt x="518" y="0"/>
                    <a:pt x="305" y="243"/>
                  </a:cubicBezTo>
                  <a:cubicBezTo>
                    <a:pt x="275" y="243"/>
                    <a:pt x="275" y="274"/>
                    <a:pt x="275" y="274"/>
                  </a:cubicBezTo>
                  <a:cubicBezTo>
                    <a:pt x="275" y="274"/>
                    <a:pt x="244" y="274"/>
                    <a:pt x="244" y="274"/>
                  </a:cubicBezTo>
                  <a:cubicBezTo>
                    <a:pt x="1" y="517"/>
                    <a:pt x="1" y="91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5122700" y="4376500"/>
              <a:ext cx="34225" cy="34225"/>
            </a:xfrm>
            <a:custGeom>
              <a:avLst/>
              <a:gdLst/>
              <a:ahLst/>
              <a:cxnLst/>
              <a:rect l="l" t="t" r="r" b="b"/>
              <a:pathLst>
                <a:path w="1369" h="1369" extrusionOk="0">
                  <a:moveTo>
                    <a:pt x="244" y="1125"/>
                  </a:moveTo>
                  <a:cubicBezTo>
                    <a:pt x="457" y="1368"/>
                    <a:pt x="852" y="1368"/>
                    <a:pt x="1095" y="1155"/>
                  </a:cubicBezTo>
                  <a:cubicBezTo>
                    <a:pt x="1095" y="1125"/>
                    <a:pt x="1095" y="1125"/>
                    <a:pt x="1095" y="1125"/>
                  </a:cubicBezTo>
                  <a:cubicBezTo>
                    <a:pt x="1095" y="1125"/>
                    <a:pt x="1125" y="1095"/>
                    <a:pt x="1125" y="1095"/>
                  </a:cubicBezTo>
                  <a:cubicBezTo>
                    <a:pt x="1368" y="882"/>
                    <a:pt x="1368" y="487"/>
                    <a:pt x="1125" y="243"/>
                  </a:cubicBezTo>
                  <a:cubicBezTo>
                    <a:pt x="882" y="0"/>
                    <a:pt x="517" y="0"/>
                    <a:pt x="274" y="243"/>
                  </a:cubicBezTo>
                  <a:cubicBezTo>
                    <a:pt x="274" y="243"/>
                    <a:pt x="274" y="274"/>
                    <a:pt x="274" y="274"/>
                  </a:cubicBezTo>
                  <a:cubicBezTo>
                    <a:pt x="244" y="274"/>
                    <a:pt x="244" y="274"/>
                    <a:pt x="244" y="274"/>
                  </a:cubicBezTo>
                  <a:cubicBezTo>
                    <a:pt x="1" y="517"/>
                    <a:pt x="1" y="91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5276200" y="4376500"/>
              <a:ext cx="36500" cy="36500"/>
            </a:xfrm>
            <a:custGeom>
              <a:avLst/>
              <a:gdLst/>
              <a:ahLst/>
              <a:cxnLst/>
              <a:rect l="l" t="t" r="r" b="b"/>
              <a:pathLst>
                <a:path w="1460" h="1460" extrusionOk="0">
                  <a:moveTo>
                    <a:pt x="244" y="1216"/>
                  </a:moveTo>
                  <a:cubicBezTo>
                    <a:pt x="487" y="1459"/>
                    <a:pt x="912" y="1459"/>
                    <a:pt x="1156" y="1216"/>
                  </a:cubicBezTo>
                  <a:cubicBezTo>
                    <a:pt x="1156" y="1216"/>
                    <a:pt x="1156" y="1186"/>
                    <a:pt x="1186" y="1186"/>
                  </a:cubicBezTo>
                  <a:cubicBezTo>
                    <a:pt x="1186" y="1186"/>
                    <a:pt x="1186" y="1186"/>
                    <a:pt x="1186" y="1186"/>
                  </a:cubicBezTo>
                  <a:cubicBezTo>
                    <a:pt x="1460" y="912"/>
                    <a:pt x="1460" y="517"/>
                    <a:pt x="1216" y="274"/>
                  </a:cubicBezTo>
                  <a:cubicBezTo>
                    <a:pt x="943" y="0"/>
                    <a:pt x="548" y="0"/>
                    <a:pt x="304" y="274"/>
                  </a:cubicBezTo>
                  <a:cubicBezTo>
                    <a:pt x="274" y="274"/>
                    <a:pt x="274" y="274"/>
                    <a:pt x="274" y="274"/>
                  </a:cubicBezTo>
                  <a:cubicBezTo>
                    <a:pt x="274" y="304"/>
                    <a:pt x="274" y="304"/>
                    <a:pt x="244" y="304"/>
                  </a:cubicBezTo>
                  <a:cubicBezTo>
                    <a:pt x="1" y="547"/>
                    <a:pt x="1" y="94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5198700" y="4453250"/>
              <a:ext cx="36500" cy="36500"/>
            </a:xfrm>
            <a:custGeom>
              <a:avLst/>
              <a:gdLst/>
              <a:ahLst/>
              <a:cxnLst/>
              <a:rect l="l" t="t" r="r" b="b"/>
              <a:pathLst>
                <a:path w="1460" h="1460" extrusionOk="0">
                  <a:moveTo>
                    <a:pt x="243" y="1216"/>
                  </a:moveTo>
                  <a:cubicBezTo>
                    <a:pt x="486" y="1459"/>
                    <a:pt x="882" y="1459"/>
                    <a:pt x="1155" y="1216"/>
                  </a:cubicBezTo>
                  <a:cubicBezTo>
                    <a:pt x="1155" y="1216"/>
                    <a:pt x="1155" y="1186"/>
                    <a:pt x="1155" y="1186"/>
                  </a:cubicBezTo>
                  <a:cubicBezTo>
                    <a:pt x="1186" y="1186"/>
                    <a:pt x="1186" y="1186"/>
                    <a:pt x="1186" y="1186"/>
                  </a:cubicBezTo>
                  <a:cubicBezTo>
                    <a:pt x="1429" y="912"/>
                    <a:pt x="1459" y="517"/>
                    <a:pt x="1186" y="274"/>
                  </a:cubicBezTo>
                  <a:cubicBezTo>
                    <a:pt x="942" y="0"/>
                    <a:pt x="547" y="0"/>
                    <a:pt x="304" y="243"/>
                  </a:cubicBezTo>
                  <a:cubicBezTo>
                    <a:pt x="274" y="274"/>
                    <a:pt x="274" y="274"/>
                    <a:pt x="274" y="274"/>
                  </a:cubicBezTo>
                  <a:cubicBezTo>
                    <a:pt x="274" y="304"/>
                    <a:pt x="243" y="304"/>
                    <a:pt x="243" y="304"/>
                  </a:cubicBezTo>
                  <a:cubicBezTo>
                    <a:pt x="0" y="547"/>
                    <a:pt x="0" y="942"/>
                    <a:pt x="243"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5273925" y="4530000"/>
              <a:ext cx="38775" cy="38775"/>
            </a:xfrm>
            <a:custGeom>
              <a:avLst/>
              <a:gdLst/>
              <a:ahLst/>
              <a:cxnLst/>
              <a:rect l="l" t="t" r="r" b="b"/>
              <a:pathLst>
                <a:path w="1551" h="1551" extrusionOk="0">
                  <a:moveTo>
                    <a:pt x="274" y="1277"/>
                  </a:moveTo>
                  <a:cubicBezTo>
                    <a:pt x="547" y="1550"/>
                    <a:pt x="973" y="1550"/>
                    <a:pt x="1247" y="1307"/>
                  </a:cubicBezTo>
                  <a:cubicBezTo>
                    <a:pt x="1247" y="1277"/>
                    <a:pt x="1247" y="1277"/>
                    <a:pt x="1277" y="1277"/>
                  </a:cubicBezTo>
                  <a:cubicBezTo>
                    <a:pt x="1277" y="1277"/>
                    <a:pt x="1277" y="1246"/>
                    <a:pt x="1277" y="1246"/>
                  </a:cubicBezTo>
                  <a:cubicBezTo>
                    <a:pt x="1551" y="1003"/>
                    <a:pt x="1551" y="547"/>
                    <a:pt x="1307" y="274"/>
                  </a:cubicBezTo>
                  <a:cubicBezTo>
                    <a:pt x="1034" y="0"/>
                    <a:pt x="578" y="0"/>
                    <a:pt x="335" y="274"/>
                  </a:cubicBezTo>
                  <a:cubicBezTo>
                    <a:pt x="304" y="274"/>
                    <a:pt x="304" y="304"/>
                    <a:pt x="304" y="304"/>
                  </a:cubicBezTo>
                  <a:cubicBezTo>
                    <a:pt x="304" y="304"/>
                    <a:pt x="274" y="304"/>
                    <a:pt x="274" y="335"/>
                  </a:cubicBezTo>
                  <a:cubicBezTo>
                    <a:pt x="0" y="578"/>
                    <a:pt x="0" y="103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5352200" y="4453250"/>
              <a:ext cx="38775" cy="38775"/>
            </a:xfrm>
            <a:custGeom>
              <a:avLst/>
              <a:gdLst/>
              <a:ahLst/>
              <a:cxnLst/>
              <a:rect l="l" t="t" r="r" b="b"/>
              <a:pathLst>
                <a:path w="1551" h="1551" extrusionOk="0">
                  <a:moveTo>
                    <a:pt x="243" y="1307"/>
                  </a:moveTo>
                  <a:cubicBezTo>
                    <a:pt x="517" y="1550"/>
                    <a:pt x="942" y="1550"/>
                    <a:pt x="1216" y="1307"/>
                  </a:cubicBezTo>
                  <a:cubicBezTo>
                    <a:pt x="1246" y="1277"/>
                    <a:pt x="1246" y="1277"/>
                    <a:pt x="1246" y="1277"/>
                  </a:cubicBezTo>
                  <a:cubicBezTo>
                    <a:pt x="1246" y="1277"/>
                    <a:pt x="1246" y="1277"/>
                    <a:pt x="1277" y="1246"/>
                  </a:cubicBezTo>
                  <a:cubicBezTo>
                    <a:pt x="1550" y="973"/>
                    <a:pt x="1550" y="547"/>
                    <a:pt x="1277" y="274"/>
                  </a:cubicBezTo>
                  <a:cubicBezTo>
                    <a:pt x="1003" y="31"/>
                    <a:pt x="578" y="0"/>
                    <a:pt x="304" y="274"/>
                  </a:cubicBezTo>
                  <a:cubicBezTo>
                    <a:pt x="304" y="274"/>
                    <a:pt x="304" y="304"/>
                    <a:pt x="274" y="304"/>
                  </a:cubicBezTo>
                  <a:cubicBezTo>
                    <a:pt x="274" y="304"/>
                    <a:pt x="274" y="304"/>
                    <a:pt x="274" y="304"/>
                  </a:cubicBezTo>
                  <a:cubicBezTo>
                    <a:pt x="0" y="578"/>
                    <a:pt x="0" y="1034"/>
                    <a:pt x="243"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5427425" y="4530000"/>
              <a:ext cx="41050" cy="41050"/>
            </a:xfrm>
            <a:custGeom>
              <a:avLst/>
              <a:gdLst/>
              <a:ahLst/>
              <a:cxnLst/>
              <a:rect l="l" t="t" r="r" b="b"/>
              <a:pathLst>
                <a:path w="1642" h="1642" extrusionOk="0">
                  <a:moveTo>
                    <a:pt x="274" y="1368"/>
                  </a:moveTo>
                  <a:cubicBezTo>
                    <a:pt x="578" y="1642"/>
                    <a:pt x="1034" y="1642"/>
                    <a:pt x="1307" y="1368"/>
                  </a:cubicBezTo>
                  <a:cubicBezTo>
                    <a:pt x="1338" y="1368"/>
                    <a:pt x="1338" y="1368"/>
                    <a:pt x="1338" y="1338"/>
                  </a:cubicBezTo>
                  <a:cubicBezTo>
                    <a:pt x="1338" y="1338"/>
                    <a:pt x="1368" y="1338"/>
                    <a:pt x="1368" y="1338"/>
                  </a:cubicBezTo>
                  <a:cubicBezTo>
                    <a:pt x="1642" y="1034"/>
                    <a:pt x="1642" y="578"/>
                    <a:pt x="1368" y="304"/>
                  </a:cubicBezTo>
                  <a:cubicBezTo>
                    <a:pt x="1095" y="0"/>
                    <a:pt x="639" y="0"/>
                    <a:pt x="335" y="304"/>
                  </a:cubicBezTo>
                  <a:cubicBezTo>
                    <a:pt x="335" y="304"/>
                    <a:pt x="335" y="304"/>
                    <a:pt x="335" y="304"/>
                  </a:cubicBezTo>
                  <a:cubicBezTo>
                    <a:pt x="304" y="335"/>
                    <a:pt x="304" y="335"/>
                    <a:pt x="304" y="335"/>
                  </a:cubicBezTo>
                  <a:cubicBezTo>
                    <a:pt x="0" y="608"/>
                    <a:pt x="0" y="1094"/>
                    <a:pt x="27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5349900" y="4606750"/>
              <a:ext cx="41075" cy="41050"/>
            </a:xfrm>
            <a:custGeom>
              <a:avLst/>
              <a:gdLst/>
              <a:ahLst/>
              <a:cxnLst/>
              <a:rect l="l" t="t" r="r" b="b"/>
              <a:pathLst>
                <a:path w="1643" h="1642" extrusionOk="0">
                  <a:moveTo>
                    <a:pt x="274" y="1368"/>
                  </a:moveTo>
                  <a:cubicBezTo>
                    <a:pt x="578" y="1641"/>
                    <a:pt x="1034" y="1641"/>
                    <a:pt x="1308" y="1368"/>
                  </a:cubicBezTo>
                  <a:cubicBezTo>
                    <a:pt x="1308" y="1368"/>
                    <a:pt x="1308" y="1368"/>
                    <a:pt x="1338" y="1338"/>
                  </a:cubicBezTo>
                  <a:cubicBezTo>
                    <a:pt x="1338" y="1338"/>
                    <a:pt x="1338" y="1338"/>
                    <a:pt x="1369" y="1338"/>
                  </a:cubicBezTo>
                  <a:cubicBezTo>
                    <a:pt x="1642" y="1034"/>
                    <a:pt x="1642" y="578"/>
                    <a:pt x="1369" y="304"/>
                  </a:cubicBezTo>
                  <a:cubicBezTo>
                    <a:pt x="1065" y="0"/>
                    <a:pt x="609" y="0"/>
                    <a:pt x="335" y="274"/>
                  </a:cubicBezTo>
                  <a:cubicBezTo>
                    <a:pt x="335" y="304"/>
                    <a:pt x="335" y="304"/>
                    <a:pt x="305" y="304"/>
                  </a:cubicBezTo>
                  <a:cubicBezTo>
                    <a:pt x="305" y="334"/>
                    <a:pt x="305" y="334"/>
                    <a:pt x="274" y="334"/>
                  </a:cubicBezTo>
                  <a:cubicBezTo>
                    <a:pt x="1" y="608"/>
                    <a:pt x="1" y="1064"/>
                    <a:pt x="27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5503400" y="4606750"/>
              <a:ext cx="43350" cy="44100"/>
            </a:xfrm>
            <a:custGeom>
              <a:avLst/>
              <a:gdLst/>
              <a:ahLst/>
              <a:cxnLst/>
              <a:rect l="l" t="t" r="r" b="b"/>
              <a:pathLst>
                <a:path w="1734" h="1764" extrusionOk="0">
                  <a:moveTo>
                    <a:pt x="305" y="1429"/>
                  </a:moveTo>
                  <a:cubicBezTo>
                    <a:pt x="609" y="1733"/>
                    <a:pt x="1095" y="1763"/>
                    <a:pt x="1399" y="1459"/>
                  </a:cubicBezTo>
                  <a:cubicBezTo>
                    <a:pt x="1399" y="1429"/>
                    <a:pt x="1399" y="1429"/>
                    <a:pt x="1399" y="1429"/>
                  </a:cubicBezTo>
                  <a:cubicBezTo>
                    <a:pt x="1399" y="1429"/>
                    <a:pt x="1429" y="1429"/>
                    <a:pt x="1429" y="1398"/>
                  </a:cubicBezTo>
                  <a:cubicBezTo>
                    <a:pt x="1733" y="1094"/>
                    <a:pt x="1733" y="608"/>
                    <a:pt x="1429" y="304"/>
                  </a:cubicBezTo>
                  <a:cubicBezTo>
                    <a:pt x="1125" y="0"/>
                    <a:pt x="639" y="0"/>
                    <a:pt x="335" y="304"/>
                  </a:cubicBezTo>
                  <a:cubicBezTo>
                    <a:pt x="335" y="304"/>
                    <a:pt x="335" y="334"/>
                    <a:pt x="335" y="334"/>
                  </a:cubicBezTo>
                  <a:cubicBezTo>
                    <a:pt x="335" y="334"/>
                    <a:pt x="305" y="334"/>
                    <a:pt x="305" y="334"/>
                  </a:cubicBezTo>
                  <a:cubicBezTo>
                    <a:pt x="1" y="638"/>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5425900" y="4683500"/>
              <a:ext cx="43350" cy="44100"/>
            </a:xfrm>
            <a:custGeom>
              <a:avLst/>
              <a:gdLst/>
              <a:ahLst/>
              <a:cxnLst/>
              <a:rect l="l" t="t" r="r" b="b"/>
              <a:pathLst>
                <a:path w="1734" h="1764" extrusionOk="0">
                  <a:moveTo>
                    <a:pt x="274" y="1429"/>
                  </a:moveTo>
                  <a:cubicBezTo>
                    <a:pt x="578" y="1733"/>
                    <a:pt x="1064" y="1763"/>
                    <a:pt x="1368" y="1459"/>
                  </a:cubicBezTo>
                  <a:cubicBezTo>
                    <a:pt x="1399" y="1429"/>
                    <a:pt x="1399" y="1429"/>
                    <a:pt x="1399" y="1429"/>
                  </a:cubicBezTo>
                  <a:cubicBezTo>
                    <a:pt x="1399" y="1429"/>
                    <a:pt x="1429" y="1398"/>
                    <a:pt x="1429" y="1398"/>
                  </a:cubicBezTo>
                  <a:cubicBezTo>
                    <a:pt x="1733" y="1094"/>
                    <a:pt x="1733" y="608"/>
                    <a:pt x="1429" y="304"/>
                  </a:cubicBezTo>
                  <a:cubicBezTo>
                    <a:pt x="1125" y="0"/>
                    <a:pt x="639" y="0"/>
                    <a:pt x="335" y="304"/>
                  </a:cubicBezTo>
                  <a:cubicBezTo>
                    <a:pt x="335" y="304"/>
                    <a:pt x="335" y="334"/>
                    <a:pt x="304" y="334"/>
                  </a:cubicBezTo>
                  <a:cubicBezTo>
                    <a:pt x="304" y="334"/>
                    <a:pt x="304" y="334"/>
                    <a:pt x="304" y="365"/>
                  </a:cubicBezTo>
                  <a:cubicBezTo>
                    <a:pt x="0" y="638"/>
                    <a:pt x="0" y="1125"/>
                    <a:pt x="27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5579400" y="4683500"/>
              <a:ext cx="45625" cy="46375"/>
            </a:xfrm>
            <a:custGeom>
              <a:avLst/>
              <a:gdLst/>
              <a:ahLst/>
              <a:cxnLst/>
              <a:rect l="l" t="t" r="r" b="b"/>
              <a:pathLst>
                <a:path w="1825" h="1855" extrusionOk="0">
                  <a:moveTo>
                    <a:pt x="304" y="1520"/>
                  </a:moveTo>
                  <a:cubicBezTo>
                    <a:pt x="608" y="1854"/>
                    <a:pt x="1125" y="1854"/>
                    <a:pt x="1459" y="1520"/>
                  </a:cubicBezTo>
                  <a:cubicBezTo>
                    <a:pt x="1459" y="1520"/>
                    <a:pt x="1459" y="1520"/>
                    <a:pt x="1459" y="1489"/>
                  </a:cubicBezTo>
                  <a:cubicBezTo>
                    <a:pt x="1490" y="1489"/>
                    <a:pt x="1490" y="1489"/>
                    <a:pt x="1490" y="1489"/>
                  </a:cubicBezTo>
                  <a:cubicBezTo>
                    <a:pt x="1824" y="1155"/>
                    <a:pt x="1824" y="638"/>
                    <a:pt x="1490" y="334"/>
                  </a:cubicBezTo>
                  <a:cubicBezTo>
                    <a:pt x="1186" y="0"/>
                    <a:pt x="669" y="0"/>
                    <a:pt x="365" y="334"/>
                  </a:cubicBezTo>
                  <a:cubicBezTo>
                    <a:pt x="335" y="334"/>
                    <a:pt x="335" y="334"/>
                    <a:pt x="335" y="334"/>
                  </a:cubicBezTo>
                  <a:cubicBezTo>
                    <a:pt x="335" y="365"/>
                    <a:pt x="304" y="365"/>
                    <a:pt x="304" y="365"/>
                  </a:cubicBezTo>
                  <a:cubicBezTo>
                    <a:pt x="0" y="669"/>
                    <a:pt x="0" y="1186"/>
                    <a:pt x="30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5501125" y="4760250"/>
              <a:ext cx="46375" cy="46375"/>
            </a:xfrm>
            <a:custGeom>
              <a:avLst/>
              <a:gdLst/>
              <a:ahLst/>
              <a:cxnLst/>
              <a:rect l="l" t="t" r="r" b="b"/>
              <a:pathLst>
                <a:path w="1855" h="1855" extrusionOk="0">
                  <a:moveTo>
                    <a:pt x="335" y="1520"/>
                  </a:moveTo>
                  <a:cubicBezTo>
                    <a:pt x="639" y="1854"/>
                    <a:pt x="1156" y="1824"/>
                    <a:pt x="1460" y="1520"/>
                  </a:cubicBezTo>
                  <a:cubicBezTo>
                    <a:pt x="1490" y="1520"/>
                    <a:pt x="1490" y="1520"/>
                    <a:pt x="1490" y="1489"/>
                  </a:cubicBezTo>
                  <a:cubicBezTo>
                    <a:pt x="1490" y="1489"/>
                    <a:pt x="1520" y="1489"/>
                    <a:pt x="1520" y="1489"/>
                  </a:cubicBezTo>
                  <a:cubicBezTo>
                    <a:pt x="1824" y="1155"/>
                    <a:pt x="1855" y="638"/>
                    <a:pt x="1520" y="334"/>
                  </a:cubicBezTo>
                  <a:cubicBezTo>
                    <a:pt x="1216" y="0"/>
                    <a:pt x="700" y="0"/>
                    <a:pt x="365" y="334"/>
                  </a:cubicBezTo>
                  <a:cubicBezTo>
                    <a:pt x="365" y="334"/>
                    <a:pt x="365" y="334"/>
                    <a:pt x="365" y="334"/>
                  </a:cubicBezTo>
                  <a:cubicBezTo>
                    <a:pt x="335" y="365"/>
                    <a:pt x="335" y="365"/>
                    <a:pt x="335" y="365"/>
                  </a:cubicBezTo>
                  <a:cubicBezTo>
                    <a:pt x="1" y="669"/>
                    <a:pt x="1" y="1216"/>
                    <a:pt x="335"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5577125" y="4836975"/>
              <a:ext cx="47900" cy="48675"/>
            </a:xfrm>
            <a:custGeom>
              <a:avLst/>
              <a:gdLst/>
              <a:ahLst/>
              <a:cxnLst/>
              <a:rect l="l" t="t" r="r" b="b"/>
              <a:pathLst>
                <a:path w="1916" h="1947" extrusionOk="0">
                  <a:moveTo>
                    <a:pt x="335" y="1612"/>
                  </a:moveTo>
                  <a:cubicBezTo>
                    <a:pt x="669" y="1946"/>
                    <a:pt x="1216" y="1946"/>
                    <a:pt x="1550" y="1612"/>
                  </a:cubicBezTo>
                  <a:cubicBezTo>
                    <a:pt x="1550" y="1612"/>
                    <a:pt x="1550" y="1582"/>
                    <a:pt x="1550" y="1582"/>
                  </a:cubicBezTo>
                  <a:cubicBezTo>
                    <a:pt x="1581" y="1582"/>
                    <a:pt x="1581" y="1582"/>
                    <a:pt x="1581" y="1551"/>
                  </a:cubicBezTo>
                  <a:cubicBezTo>
                    <a:pt x="1915" y="1217"/>
                    <a:pt x="1915" y="670"/>
                    <a:pt x="1581" y="335"/>
                  </a:cubicBezTo>
                  <a:cubicBezTo>
                    <a:pt x="1246" y="1"/>
                    <a:pt x="699" y="1"/>
                    <a:pt x="365" y="335"/>
                  </a:cubicBezTo>
                  <a:cubicBezTo>
                    <a:pt x="365" y="335"/>
                    <a:pt x="365" y="366"/>
                    <a:pt x="365" y="366"/>
                  </a:cubicBezTo>
                  <a:cubicBezTo>
                    <a:pt x="365" y="366"/>
                    <a:pt x="335" y="366"/>
                    <a:pt x="335" y="396"/>
                  </a:cubicBezTo>
                  <a:cubicBezTo>
                    <a:pt x="0" y="700"/>
                    <a:pt x="0" y="1247"/>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5654625" y="4760250"/>
              <a:ext cx="48650" cy="48650"/>
            </a:xfrm>
            <a:custGeom>
              <a:avLst/>
              <a:gdLst/>
              <a:ahLst/>
              <a:cxnLst/>
              <a:rect l="l" t="t" r="r" b="b"/>
              <a:pathLst>
                <a:path w="1946" h="1946" extrusionOk="0">
                  <a:moveTo>
                    <a:pt x="335" y="1581"/>
                  </a:moveTo>
                  <a:cubicBezTo>
                    <a:pt x="669" y="1915"/>
                    <a:pt x="1216" y="1945"/>
                    <a:pt x="1551" y="1611"/>
                  </a:cubicBezTo>
                  <a:cubicBezTo>
                    <a:pt x="1551" y="1611"/>
                    <a:pt x="1551" y="1581"/>
                    <a:pt x="1581" y="1581"/>
                  </a:cubicBezTo>
                  <a:cubicBezTo>
                    <a:pt x="1581" y="1581"/>
                    <a:pt x="1581" y="1581"/>
                    <a:pt x="1581" y="1550"/>
                  </a:cubicBezTo>
                  <a:cubicBezTo>
                    <a:pt x="1946" y="1216"/>
                    <a:pt x="1946" y="699"/>
                    <a:pt x="1612" y="365"/>
                  </a:cubicBezTo>
                  <a:cubicBezTo>
                    <a:pt x="1277" y="0"/>
                    <a:pt x="730" y="0"/>
                    <a:pt x="396" y="334"/>
                  </a:cubicBezTo>
                  <a:cubicBezTo>
                    <a:pt x="365" y="334"/>
                    <a:pt x="365" y="365"/>
                    <a:pt x="365" y="365"/>
                  </a:cubicBezTo>
                  <a:cubicBezTo>
                    <a:pt x="365" y="365"/>
                    <a:pt x="365" y="365"/>
                    <a:pt x="335" y="395"/>
                  </a:cubicBezTo>
                  <a:cubicBezTo>
                    <a:pt x="1" y="730"/>
                    <a:pt x="1" y="1246"/>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5730625" y="4836975"/>
              <a:ext cx="50175" cy="50950"/>
            </a:xfrm>
            <a:custGeom>
              <a:avLst/>
              <a:gdLst/>
              <a:ahLst/>
              <a:cxnLst/>
              <a:rect l="l" t="t" r="r" b="b"/>
              <a:pathLst>
                <a:path w="2007" h="2038" extrusionOk="0">
                  <a:moveTo>
                    <a:pt x="334" y="1673"/>
                  </a:moveTo>
                  <a:cubicBezTo>
                    <a:pt x="699" y="2037"/>
                    <a:pt x="1246" y="2037"/>
                    <a:pt x="1611" y="1673"/>
                  </a:cubicBezTo>
                  <a:cubicBezTo>
                    <a:pt x="1611" y="1673"/>
                    <a:pt x="1642" y="1673"/>
                    <a:pt x="1642" y="1642"/>
                  </a:cubicBezTo>
                  <a:cubicBezTo>
                    <a:pt x="1642" y="1642"/>
                    <a:pt x="1642" y="1642"/>
                    <a:pt x="1672" y="1642"/>
                  </a:cubicBezTo>
                  <a:cubicBezTo>
                    <a:pt x="2006" y="1278"/>
                    <a:pt x="2006" y="730"/>
                    <a:pt x="1672" y="366"/>
                  </a:cubicBezTo>
                  <a:cubicBezTo>
                    <a:pt x="1307" y="1"/>
                    <a:pt x="760" y="1"/>
                    <a:pt x="395" y="366"/>
                  </a:cubicBezTo>
                  <a:cubicBezTo>
                    <a:pt x="395" y="366"/>
                    <a:pt x="395" y="366"/>
                    <a:pt x="365" y="366"/>
                  </a:cubicBezTo>
                  <a:cubicBezTo>
                    <a:pt x="365" y="396"/>
                    <a:pt x="365" y="396"/>
                    <a:pt x="365" y="396"/>
                  </a:cubicBezTo>
                  <a:cubicBezTo>
                    <a:pt x="0" y="761"/>
                    <a:pt x="0" y="1308"/>
                    <a:pt x="334" y="16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5652350" y="4913725"/>
              <a:ext cx="50925" cy="50950"/>
            </a:xfrm>
            <a:custGeom>
              <a:avLst/>
              <a:gdLst/>
              <a:ahLst/>
              <a:cxnLst/>
              <a:rect l="l" t="t" r="r" b="b"/>
              <a:pathLst>
                <a:path w="2037" h="2038" extrusionOk="0">
                  <a:moveTo>
                    <a:pt x="365" y="1673"/>
                  </a:moveTo>
                  <a:cubicBezTo>
                    <a:pt x="730" y="2037"/>
                    <a:pt x="1277" y="2037"/>
                    <a:pt x="1642" y="1673"/>
                  </a:cubicBezTo>
                  <a:cubicBezTo>
                    <a:pt x="1642" y="1673"/>
                    <a:pt x="1642" y="1673"/>
                    <a:pt x="1642" y="1642"/>
                  </a:cubicBezTo>
                  <a:cubicBezTo>
                    <a:pt x="1672" y="1642"/>
                    <a:pt x="1672" y="1642"/>
                    <a:pt x="1672" y="1642"/>
                  </a:cubicBezTo>
                  <a:cubicBezTo>
                    <a:pt x="2037" y="1278"/>
                    <a:pt x="2037" y="730"/>
                    <a:pt x="1703" y="366"/>
                  </a:cubicBezTo>
                  <a:cubicBezTo>
                    <a:pt x="1338" y="1"/>
                    <a:pt x="760" y="1"/>
                    <a:pt x="426" y="366"/>
                  </a:cubicBezTo>
                  <a:cubicBezTo>
                    <a:pt x="396" y="366"/>
                    <a:pt x="396" y="366"/>
                    <a:pt x="396" y="366"/>
                  </a:cubicBezTo>
                  <a:cubicBezTo>
                    <a:pt x="396" y="396"/>
                    <a:pt x="365" y="396"/>
                    <a:pt x="365" y="396"/>
                  </a:cubicBezTo>
                  <a:cubicBezTo>
                    <a:pt x="31" y="730"/>
                    <a:pt x="0" y="1308"/>
                    <a:pt x="365" y="16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5728325" y="4990475"/>
              <a:ext cx="53225" cy="53225"/>
            </a:xfrm>
            <a:custGeom>
              <a:avLst/>
              <a:gdLst/>
              <a:ahLst/>
              <a:cxnLst/>
              <a:rect l="l" t="t" r="r" b="b"/>
              <a:pathLst>
                <a:path w="2129" h="2129" extrusionOk="0">
                  <a:moveTo>
                    <a:pt x="366" y="1733"/>
                  </a:moveTo>
                  <a:cubicBezTo>
                    <a:pt x="730" y="2129"/>
                    <a:pt x="1338" y="2129"/>
                    <a:pt x="1703" y="1764"/>
                  </a:cubicBezTo>
                  <a:cubicBezTo>
                    <a:pt x="1703" y="1764"/>
                    <a:pt x="1703" y="1733"/>
                    <a:pt x="1734" y="1733"/>
                  </a:cubicBezTo>
                  <a:cubicBezTo>
                    <a:pt x="1734" y="1733"/>
                    <a:pt x="1734" y="1733"/>
                    <a:pt x="1734" y="1703"/>
                  </a:cubicBezTo>
                  <a:cubicBezTo>
                    <a:pt x="2129" y="1338"/>
                    <a:pt x="2129" y="761"/>
                    <a:pt x="1764" y="366"/>
                  </a:cubicBezTo>
                  <a:cubicBezTo>
                    <a:pt x="1399" y="1"/>
                    <a:pt x="791" y="1"/>
                    <a:pt x="426" y="366"/>
                  </a:cubicBezTo>
                  <a:cubicBezTo>
                    <a:pt x="426" y="396"/>
                    <a:pt x="426" y="396"/>
                    <a:pt x="396" y="396"/>
                  </a:cubicBezTo>
                  <a:cubicBezTo>
                    <a:pt x="396" y="396"/>
                    <a:pt x="396" y="396"/>
                    <a:pt x="366" y="426"/>
                  </a:cubicBezTo>
                  <a:cubicBezTo>
                    <a:pt x="1" y="791"/>
                    <a:pt x="1" y="1369"/>
                    <a:pt x="366"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5805850" y="4913725"/>
              <a:ext cx="53225" cy="53225"/>
            </a:xfrm>
            <a:custGeom>
              <a:avLst/>
              <a:gdLst/>
              <a:ahLst/>
              <a:cxnLst/>
              <a:rect l="l" t="t" r="r" b="b"/>
              <a:pathLst>
                <a:path w="2129" h="2129" extrusionOk="0">
                  <a:moveTo>
                    <a:pt x="365" y="1764"/>
                  </a:moveTo>
                  <a:cubicBezTo>
                    <a:pt x="760" y="2129"/>
                    <a:pt x="1338" y="2129"/>
                    <a:pt x="1702" y="1764"/>
                  </a:cubicBezTo>
                  <a:cubicBezTo>
                    <a:pt x="1733" y="1764"/>
                    <a:pt x="1733" y="1733"/>
                    <a:pt x="1733" y="1733"/>
                  </a:cubicBezTo>
                  <a:cubicBezTo>
                    <a:pt x="1733" y="1733"/>
                    <a:pt x="1763" y="1733"/>
                    <a:pt x="1763" y="1703"/>
                  </a:cubicBezTo>
                  <a:cubicBezTo>
                    <a:pt x="2128" y="1338"/>
                    <a:pt x="2128" y="761"/>
                    <a:pt x="1763" y="366"/>
                  </a:cubicBezTo>
                  <a:cubicBezTo>
                    <a:pt x="1399" y="1"/>
                    <a:pt x="791" y="1"/>
                    <a:pt x="426" y="366"/>
                  </a:cubicBezTo>
                  <a:cubicBezTo>
                    <a:pt x="426" y="396"/>
                    <a:pt x="426" y="396"/>
                    <a:pt x="426" y="396"/>
                  </a:cubicBezTo>
                  <a:cubicBezTo>
                    <a:pt x="395" y="396"/>
                    <a:pt x="395" y="396"/>
                    <a:pt x="395" y="426"/>
                  </a:cubicBezTo>
                  <a:cubicBezTo>
                    <a:pt x="31" y="791"/>
                    <a:pt x="0" y="1369"/>
                    <a:pt x="365" y="17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5881825" y="4990475"/>
              <a:ext cx="55500" cy="55500"/>
            </a:xfrm>
            <a:custGeom>
              <a:avLst/>
              <a:gdLst/>
              <a:ahLst/>
              <a:cxnLst/>
              <a:rect l="l" t="t" r="r" b="b"/>
              <a:pathLst>
                <a:path w="2220" h="2220" extrusionOk="0">
                  <a:moveTo>
                    <a:pt x="396" y="1825"/>
                  </a:moveTo>
                  <a:cubicBezTo>
                    <a:pt x="761" y="2220"/>
                    <a:pt x="1399" y="2220"/>
                    <a:pt x="1794" y="1825"/>
                  </a:cubicBezTo>
                  <a:cubicBezTo>
                    <a:pt x="1794" y="1825"/>
                    <a:pt x="1794" y="1825"/>
                    <a:pt x="1794" y="1825"/>
                  </a:cubicBezTo>
                  <a:cubicBezTo>
                    <a:pt x="1794" y="1794"/>
                    <a:pt x="1825" y="1794"/>
                    <a:pt x="1825" y="1794"/>
                  </a:cubicBezTo>
                  <a:cubicBezTo>
                    <a:pt x="2220" y="1399"/>
                    <a:pt x="2220" y="791"/>
                    <a:pt x="1825" y="396"/>
                  </a:cubicBezTo>
                  <a:cubicBezTo>
                    <a:pt x="1460" y="1"/>
                    <a:pt x="822" y="1"/>
                    <a:pt x="426" y="396"/>
                  </a:cubicBezTo>
                  <a:cubicBezTo>
                    <a:pt x="426" y="396"/>
                    <a:pt x="426" y="396"/>
                    <a:pt x="426" y="426"/>
                  </a:cubicBezTo>
                  <a:cubicBezTo>
                    <a:pt x="426" y="426"/>
                    <a:pt x="396" y="426"/>
                    <a:pt x="396" y="426"/>
                  </a:cubicBezTo>
                  <a:cubicBezTo>
                    <a:pt x="1" y="822"/>
                    <a:pt x="1" y="1429"/>
                    <a:pt x="396" y="18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5804325" y="5067225"/>
              <a:ext cx="54750" cy="55500"/>
            </a:xfrm>
            <a:custGeom>
              <a:avLst/>
              <a:gdLst/>
              <a:ahLst/>
              <a:cxnLst/>
              <a:rect l="l" t="t" r="r" b="b"/>
              <a:pathLst>
                <a:path w="2190" h="2220" extrusionOk="0">
                  <a:moveTo>
                    <a:pt x="365" y="1825"/>
                  </a:moveTo>
                  <a:cubicBezTo>
                    <a:pt x="760" y="2220"/>
                    <a:pt x="1368" y="2220"/>
                    <a:pt x="1763" y="1825"/>
                  </a:cubicBezTo>
                  <a:cubicBezTo>
                    <a:pt x="1763" y="1825"/>
                    <a:pt x="1794" y="1825"/>
                    <a:pt x="1794" y="1794"/>
                  </a:cubicBezTo>
                  <a:cubicBezTo>
                    <a:pt x="1794" y="1794"/>
                    <a:pt x="1794" y="1794"/>
                    <a:pt x="1824" y="1794"/>
                  </a:cubicBezTo>
                  <a:cubicBezTo>
                    <a:pt x="2189" y="1399"/>
                    <a:pt x="2189" y="791"/>
                    <a:pt x="1824" y="396"/>
                  </a:cubicBezTo>
                  <a:cubicBezTo>
                    <a:pt x="1429" y="1"/>
                    <a:pt x="821" y="1"/>
                    <a:pt x="426" y="396"/>
                  </a:cubicBezTo>
                  <a:cubicBezTo>
                    <a:pt x="426" y="396"/>
                    <a:pt x="426" y="396"/>
                    <a:pt x="426" y="426"/>
                  </a:cubicBezTo>
                  <a:cubicBezTo>
                    <a:pt x="396" y="426"/>
                    <a:pt x="396" y="426"/>
                    <a:pt x="396" y="426"/>
                  </a:cubicBezTo>
                  <a:cubicBezTo>
                    <a:pt x="1" y="822"/>
                    <a:pt x="1" y="1429"/>
                    <a:pt x="365" y="18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5957825" y="5067225"/>
              <a:ext cx="57775" cy="57775"/>
            </a:xfrm>
            <a:custGeom>
              <a:avLst/>
              <a:gdLst/>
              <a:ahLst/>
              <a:cxnLst/>
              <a:rect l="l" t="t" r="r" b="b"/>
              <a:pathLst>
                <a:path w="2311" h="2311" extrusionOk="0">
                  <a:moveTo>
                    <a:pt x="396" y="1916"/>
                  </a:moveTo>
                  <a:cubicBezTo>
                    <a:pt x="791" y="2311"/>
                    <a:pt x="1429" y="2311"/>
                    <a:pt x="1855" y="1916"/>
                  </a:cubicBezTo>
                  <a:cubicBezTo>
                    <a:pt x="1855" y="1916"/>
                    <a:pt x="1855" y="1885"/>
                    <a:pt x="1855" y="1885"/>
                  </a:cubicBezTo>
                  <a:cubicBezTo>
                    <a:pt x="1885" y="1885"/>
                    <a:pt x="1885" y="1885"/>
                    <a:pt x="1885" y="1885"/>
                  </a:cubicBezTo>
                  <a:cubicBezTo>
                    <a:pt x="2311" y="1460"/>
                    <a:pt x="2311" y="822"/>
                    <a:pt x="1885" y="426"/>
                  </a:cubicBezTo>
                  <a:cubicBezTo>
                    <a:pt x="1490" y="1"/>
                    <a:pt x="852" y="1"/>
                    <a:pt x="456" y="396"/>
                  </a:cubicBezTo>
                  <a:cubicBezTo>
                    <a:pt x="426" y="426"/>
                    <a:pt x="426" y="426"/>
                    <a:pt x="426" y="426"/>
                  </a:cubicBezTo>
                  <a:cubicBezTo>
                    <a:pt x="426" y="426"/>
                    <a:pt x="396" y="426"/>
                    <a:pt x="396" y="457"/>
                  </a:cubicBezTo>
                  <a:cubicBezTo>
                    <a:pt x="0" y="852"/>
                    <a:pt x="0" y="1490"/>
                    <a:pt x="396" y="19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5879550" y="5143975"/>
              <a:ext cx="57775" cy="57775"/>
            </a:xfrm>
            <a:custGeom>
              <a:avLst/>
              <a:gdLst/>
              <a:ahLst/>
              <a:cxnLst/>
              <a:rect l="l" t="t" r="r" b="b"/>
              <a:pathLst>
                <a:path w="2311" h="2311" extrusionOk="0">
                  <a:moveTo>
                    <a:pt x="426" y="1916"/>
                  </a:moveTo>
                  <a:cubicBezTo>
                    <a:pt x="821" y="2311"/>
                    <a:pt x="1460" y="2311"/>
                    <a:pt x="1855" y="1916"/>
                  </a:cubicBezTo>
                  <a:cubicBezTo>
                    <a:pt x="1885" y="1916"/>
                    <a:pt x="1885" y="1885"/>
                    <a:pt x="1885" y="1885"/>
                  </a:cubicBezTo>
                  <a:cubicBezTo>
                    <a:pt x="1885" y="1885"/>
                    <a:pt x="1916" y="1885"/>
                    <a:pt x="1916" y="1885"/>
                  </a:cubicBezTo>
                  <a:cubicBezTo>
                    <a:pt x="2311" y="1460"/>
                    <a:pt x="2311" y="821"/>
                    <a:pt x="1916" y="426"/>
                  </a:cubicBezTo>
                  <a:cubicBezTo>
                    <a:pt x="1520" y="1"/>
                    <a:pt x="882" y="1"/>
                    <a:pt x="457" y="396"/>
                  </a:cubicBezTo>
                  <a:cubicBezTo>
                    <a:pt x="457" y="426"/>
                    <a:pt x="457" y="426"/>
                    <a:pt x="457" y="426"/>
                  </a:cubicBezTo>
                  <a:cubicBezTo>
                    <a:pt x="426" y="426"/>
                    <a:pt x="426" y="457"/>
                    <a:pt x="426" y="457"/>
                  </a:cubicBezTo>
                  <a:cubicBezTo>
                    <a:pt x="31" y="852"/>
                    <a:pt x="1" y="1490"/>
                    <a:pt x="426" y="19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5955550" y="5220725"/>
              <a:ext cx="60050" cy="60050"/>
            </a:xfrm>
            <a:custGeom>
              <a:avLst/>
              <a:gdLst/>
              <a:ahLst/>
              <a:cxnLst/>
              <a:rect l="l" t="t" r="r" b="b"/>
              <a:pathLst>
                <a:path w="2402" h="2402" extrusionOk="0">
                  <a:moveTo>
                    <a:pt x="426" y="1976"/>
                  </a:moveTo>
                  <a:cubicBezTo>
                    <a:pt x="821" y="2402"/>
                    <a:pt x="1520" y="2402"/>
                    <a:pt x="1946" y="1976"/>
                  </a:cubicBezTo>
                  <a:cubicBezTo>
                    <a:pt x="1946" y="1976"/>
                    <a:pt x="1946" y="1976"/>
                    <a:pt x="1946" y="1976"/>
                  </a:cubicBezTo>
                  <a:cubicBezTo>
                    <a:pt x="1946" y="1946"/>
                    <a:pt x="1976" y="1946"/>
                    <a:pt x="1976" y="1946"/>
                  </a:cubicBezTo>
                  <a:cubicBezTo>
                    <a:pt x="2402" y="1521"/>
                    <a:pt x="2402" y="852"/>
                    <a:pt x="1976" y="426"/>
                  </a:cubicBezTo>
                  <a:cubicBezTo>
                    <a:pt x="1581" y="1"/>
                    <a:pt x="882" y="1"/>
                    <a:pt x="456" y="426"/>
                  </a:cubicBezTo>
                  <a:cubicBezTo>
                    <a:pt x="456" y="426"/>
                    <a:pt x="456" y="426"/>
                    <a:pt x="456" y="457"/>
                  </a:cubicBezTo>
                  <a:cubicBezTo>
                    <a:pt x="456" y="457"/>
                    <a:pt x="426" y="457"/>
                    <a:pt x="426" y="457"/>
                  </a:cubicBezTo>
                  <a:cubicBezTo>
                    <a:pt x="0" y="882"/>
                    <a:pt x="0" y="1551"/>
                    <a:pt x="42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6033050" y="5143975"/>
              <a:ext cx="60050" cy="60075"/>
            </a:xfrm>
            <a:custGeom>
              <a:avLst/>
              <a:gdLst/>
              <a:ahLst/>
              <a:cxnLst/>
              <a:rect l="l" t="t" r="r" b="b"/>
              <a:pathLst>
                <a:path w="2402" h="2403" extrusionOk="0">
                  <a:moveTo>
                    <a:pt x="426" y="1977"/>
                  </a:moveTo>
                  <a:cubicBezTo>
                    <a:pt x="852" y="2402"/>
                    <a:pt x="1520" y="2402"/>
                    <a:pt x="1946" y="1977"/>
                  </a:cubicBezTo>
                  <a:cubicBezTo>
                    <a:pt x="1946" y="1977"/>
                    <a:pt x="1946" y="1977"/>
                    <a:pt x="1976" y="1977"/>
                  </a:cubicBezTo>
                  <a:cubicBezTo>
                    <a:pt x="1976" y="1946"/>
                    <a:pt x="1976" y="1946"/>
                    <a:pt x="1976" y="1946"/>
                  </a:cubicBezTo>
                  <a:cubicBezTo>
                    <a:pt x="2402" y="1521"/>
                    <a:pt x="2402" y="852"/>
                    <a:pt x="2007" y="426"/>
                  </a:cubicBezTo>
                  <a:cubicBezTo>
                    <a:pt x="1581" y="1"/>
                    <a:pt x="913" y="1"/>
                    <a:pt x="487" y="426"/>
                  </a:cubicBezTo>
                  <a:cubicBezTo>
                    <a:pt x="487" y="426"/>
                    <a:pt x="457" y="426"/>
                    <a:pt x="457" y="457"/>
                  </a:cubicBezTo>
                  <a:cubicBezTo>
                    <a:pt x="457" y="457"/>
                    <a:pt x="457" y="457"/>
                    <a:pt x="426" y="457"/>
                  </a:cubicBezTo>
                  <a:cubicBezTo>
                    <a:pt x="31" y="882"/>
                    <a:pt x="1" y="1551"/>
                    <a:pt x="426" y="19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6109050" y="5220725"/>
              <a:ext cx="62325" cy="62350"/>
            </a:xfrm>
            <a:custGeom>
              <a:avLst/>
              <a:gdLst/>
              <a:ahLst/>
              <a:cxnLst/>
              <a:rect l="l" t="t" r="r" b="b"/>
              <a:pathLst>
                <a:path w="2493" h="2494" extrusionOk="0">
                  <a:moveTo>
                    <a:pt x="426" y="2037"/>
                  </a:moveTo>
                  <a:cubicBezTo>
                    <a:pt x="882" y="2493"/>
                    <a:pt x="1581" y="2493"/>
                    <a:pt x="2006" y="2068"/>
                  </a:cubicBezTo>
                  <a:cubicBezTo>
                    <a:pt x="2006" y="2068"/>
                    <a:pt x="2037" y="2037"/>
                    <a:pt x="2037" y="2037"/>
                  </a:cubicBezTo>
                  <a:cubicBezTo>
                    <a:pt x="2037" y="2037"/>
                    <a:pt x="2037" y="2037"/>
                    <a:pt x="2067" y="2037"/>
                  </a:cubicBezTo>
                  <a:cubicBezTo>
                    <a:pt x="2493" y="1581"/>
                    <a:pt x="2493" y="882"/>
                    <a:pt x="2067" y="457"/>
                  </a:cubicBezTo>
                  <a:cubicBezTo>
                    <a:pt x="1642" y="1"/>
                    <a:pt x="942" y="1"/>
                    <a:pt x="487" y="426"/>
                  </a:cubicBezTo>
                  <a:cubicBezTo>
                    <a:pt x="487" y="457"/>
                    <a:pt x="487" y="457"/>
                    <a:pt x="456" y="457"/>
                  </a:cubicBezTo>
                  <a:cubicBezTo>
                    <a:pt x="456" y="457"/>
                    <a:pt x="456" y="487"/>
                    <a:pt x="456" y="487"/>
                  </a:cubicBezTo>
                  <a:cubicBezTo>
                    <a:pt x="0" y="913"/>
                    <a:pt x="0" y="1612"/>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4368900" y="3379525"/>
              <a:ext cx="6850" cy="6850"/>
            </a:xfrm>
            <a:custGeom>
              <a:avLst/>
              <a:gdLst/>
              <a:ahLst/>
              <a:cxnLst/>
              <a:rect l="l" t="t" r="r" b="b"/>
              <a:pathLst>
                <a:path w="274" h="274" extrusionOk="0">
                  <a:moveTo>
                    <a:pt x="30" y="243"/>
                  </a:moveTo>
                  <a:cubicBezTo>
                    <a:pt x="61" y="274"/>
                    <a:pt x="122" y="274"/>
                    <a:pt x="182" y="243"/>
                  </a:cubicBezTo>
                  <a:cubicBezTo>
                    <a:pt x="182" y="213"/>
                    <a:pt x="182" y="213"/>
                    <a:pt x="182" y="213"/>
                  </a:cubicBezTo>
                  <a:cubicBezTo>
                    <a:pt x="213" y="183"/>
                    <a:pt x="213" y="183"/>
                    <a:pt x="213" y="183"/>
                  </a:cubicBezTo>
                  <a:cubicBezTo>
                    <a:pt x="274" y="152"/>
                    <a:pt x="274" y="61"/>
                    <a:pt x="213" y="31"/>
                  </a:cubicBezTo>
                  <a:cubicBezTo>
                    <a:pt x="182" y="0"/>
                    <a:pt x="122" y="0"/>
                    <a:pt x="61" y="31"/>
                  </a:cubicBezTo>
                  <a:cubicBezTo>
                    <a:pt x="61" y="31"/>
                    <a:pt x="61" y="61"/>
                    <a:pt x="61" y="61"/>
                  </a:cubicBezTo>
                  <a:cubicBezTo>
                    <a:pt x="61" y="61"/>
                    <a:pt x="30" y="61"/>
                    <a:pt x="30" y="91"/>
                  </a:cubicBezTo>
                  <a:cubicBezTo>
                    <a:pt x="0" y="122"/>
                    <a:pt x="0" y="183"/>
                    <a:pt x="30"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4290625" y="3456275"/>
              <a:ext cx="6850" cy="6850"/>
            </a:xfrm>
            <a:custGeom>
              <a:avLst/>
              <a:gdLst/>
              <a:ahLst/>
              <a:cxnLst/>
              <a:rect l="l" t="t" r="r" b="b"/>
              <a:pathLst>
                <a:path w="274" h="274" extrusionOk="0">
                  <a:moveTo>
                    <a:pt x="61" y="243"/>
                  </a:moveTo>
                  <a:cubicBezTo>
                    <a:pt x="91" y="274"/>
                    <a:pt x="152" y="274"/>
                    <a:pt x="213" y="213"/>
                  </a:cubicBezTo>
                  <a:cubicBezTo>
                    <a:pt x="213" y="213"/>
                    <a:pt x="213" y="213"/>
                    <a:pt x="213" y="183"/>
                  </a:cubicBezTo>
                  <a:cubicBezTo>
                    <a:pt x="213" y="183"/>
                    <a:pt x="243" y="183"/>
                    <a:pt x="243" y="183"/>
                  </a:cubicBezTo>
                  <a:cubicBezTo>
                    <a:pt x="274" y="152"/>
                    <a:pt x="274" y="61"/>
                    <a:pt x="243" y="31"/>
                  </a:cubicBezTo>
                  <a:cubicBezTo>
                    <a:pt x="213" y="0"/>
                    <a:pt x="152" y="0"/>
                    <a:pt x="91" y="31"/>
                  </a:cubicBezTo>
                  <a:cubicBezTo>
                    <a:pt x="91" y="31"/>
                    <a:pt x="91" y="61"/>
                    <a:pt x="91" y="61"/>
                  </a:cubicBezTo>
                  <a:cubicBezTo>
                    <a:pt x="61" y="61"/>
                    <a:pt x="61" y="61"/>
                    <a:pt x="61" y="61"/>
                  </a:cubicBezTo>
                  <a:cubicBezTo>
                    <a:pt x="0" y="122"/>
                    <a:pt x="0" y="183"/>
                    <a:pt x="6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4444125" y="3456275"/>
              <a:ext cx="9125" cy="9125"/>
            </a:xfrm>
            <a:custGeom>
              <a:avLst/>
              <a:gdLst/>
              <a:ahLst/>
              <a:cxnLst/>
              <a:rect l="l" t="t" r="r" b="b"/>
              <a:pathLst>
                <a:path w="365" h="365" extrusionOk="0">
                  <a:moveTo>
                    <a:pt x="61" y="304"/>
                  </a:moveTo>
                  <a:cubicBezTo>
                    <a:pt x="122" y="365"/>
                    <a:pt x="213" y="365"/>
                    <a:pt x="274" y="304"/>
                  </a:cubicBezTo>
                  <a:cubicBezTo>
                    <a:pt x="274" y="304"/>
                    <a:pt x="274" y="274"/>
                    <a:pt x="304" y="274"/>
                  </a:cubicBezTo>
                  <a:cubicBezTo>
                    <a:pt x="304" y="274"/>
                    <a:pt x="304" y="274"/>
                    <a:pt x="335" y="274"/>
                  </a:cubicBezTo>
                  <a:cubicBezTo>
                    <a:pt x="365" y="213"/>
                    <a:pt x="365" y="122"/>
                    <a:pt x="335" y="61"/>
                  </a:cubicBezTo>
                  <a:cubicBezTo>
                    <a:pt x="274" y="0"/>
                    <a:pt x="152" y="0"/>
                    <a:pt x="122" y="61"/>
                  </a:cubicBezTo>
                  <a:cubicBezTo>
                    <a:pt x="91" y="61"/>
                    <a:pt x="91" y="61"/>
                    <a:pt x="91" y="91"/>
                  </a:cubicBezTo>
                  <a:cubicBezTo>
                    <a:pt x="91" y="91"/>
                    <a:pt x="61" y="91"/>
                    <a:pt x="61" y="91"/>
                  </a:cubicBezTo>
                  <a:cubicBezTo>
                    <a:pt x="0" y="152"/>
                    <a:pt x="0"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4366600" y="3533025"/>
              <a:ext cx="9150" cy="9125"/>
            </a:xfrm>
            <a:custGeom>
              <a:avLst/>
              <a:gdLst/>
              <a:ahLst/>
              <a:cxnLst/>
              <a:rect l="l" t="t" r="r" b="b"/>
              <a:pathLst>
                <a:path w="366" h="365" extrusionOk="0">
                  <a:moveTo>
                    <a:pt x="62" y="304"/>
                  </a:moveTo>
                  <a:cubicBezTo>
                    <a:pt x="122" y="365"/>
                    <a:pt x="214" y="365"/>
                    <a:pt x="274" y="304"/>
                  </a:cubicBezTo>
                  <a:cubicBezTo>
                    <a:pt x="274" y="304"/>
                    <a:pt x="274" y="274"/>
                    <a:pt x="274" y="274"/>
                  </a:cubicBezTo>
                  <a:cubicBezTo>
                    <a:pt x="305" y="274"/>
                    <a:pt x="305" y="274"/>
                    <a:pt x="305" y="274"/>
                  </a:cubicBezTo>
                  <a:cubicBezTo>
                    <a:pt x="366" y="213"/>
                    <a:pt x="366" y="122"/>
                    <a:pt x="305" y="61"/>
                  </a:cubicBezTo>
                  <a:cubicBezTo>
                    <a:pt x="244" y="0"/>
                    <a:pt x="153" y="0"/>
                    <a:pt x="92" y="61"/>
                  </a:cubicBezTo>
                  <a:cubicBezTo>
                    <a:pt x="92" y="61"/>
                    <a:pt x="92" y="61"/>
                    <a:pt x="92" y="91"/>
                  </a:cubicBezTo>
                  <a:cubicBezTo>
                    <a:pt x="92" y="91"/>
                    <a:pt x="62" y="91"/>
                    <a:pt x="62" y="91"/>
                  </a:cubicBezTo>
                  <a:cubicBezTo>
                    <a:pt x="1" y="152"/>
                    <a:pt x="1" y="243"/>
                    <a:pt x="62"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4520100" y="3533025"/>
              <a:ext cx="11425" cy="11425"/>
            </a:xfrm>
            <a:custGeom>
              <a:avLst/>
              <a:gdLst/>
              <a:ahLst/>
              <a:cxnLst/>
              <a:rect l="l" t="t" r="r" b="b"/>
              <a:pathLst>
                <a:path w="457" h="457" extrusionOk="0">
                  <a:moveTo>
                    <a:pt x="62" y="365"/>
                  </a:moveTo>
                  <a:cubicBezTo>
                    <a:pt x="153" y="456"/>
                    <a:pt x="274" y="456"/>
                    <a:pt x="335" y="395"/>
                  </a:cubicBezTo>
                  <a:cubicBezTo>
                    <a:pt x="366" y="365"/>
                    <a:pt x="335" y="365"/>
                    <a:pt x="366" y="365"/>
                  </a:cubicBezTo>
                  <a:cubicBezTo>
                    <a:pt x="366" y="335"/>
                    <a:pt x="366" y="365"/>
                    <a:pt x="396" y="335"/>
                  </a:cubicBezTo>
                  <a:cubicBezTo>
                    <a:pt x="457" y="274"/>
                    <a:pt x="457" y="152"/>
                    <a:pt x="396" y="61"/>
                  </a:cubicBezTo>
                  <a:cubicBezTo>
                    <a:pt x="305" y="0"/>
                    <a:pt x="183" y="0"/>
                    <a:pt x="122" y="61"/>
                  </a:cubicBezTo>
                  <a:cubicBezTo>
                    <a:pt x="92" y="61"/>
                    <a:pt x="122" y="91"/>
                    <a:pt x="92" y="91"/>
                  </a:cubicBezTo>
                  <a:cubicBezTo>
                    <a:pt x="92" y="91"/>
                    <a:pt x="92" y="91"/>
                    <a:pt x="62" y="122"/>
                  </a:cubicBezTo>
                  <a:cubicBezTo>
                    <a:pt x="1" y="183"/>
                    <a:pt x="1" y="304"/>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4441850" y="3609775"/>
              <a:ext cx="12175" cy="11425"/>
            </a:xfrm>
            <a:custGeom>
              <a:avLst/>
              <a:gdLst/>
              <a:ahLst/>
              <a:cxnLst/>
              <a:rect l="l" t="t" r="r" b="b"/>
              <a:pathLst>
                <a:path w="487" h="457" extrusionOk="0">
                  <a:moveTo>
                    <a:pt x="91" y="365"/>
                  </a:moveTo>
                  <a:cubicBezTo>
                    <a:pt x="152" y="456"/>
                    <a:pt x="304" y="456"/>
                    <a:pt x="365" y="395"/>
                  </a:cubicBezTo>
                  <a:cubicBezTo>
                    <a:pt x="365" y="365"/>
                    <a:pt x="365" y="365"/>
                    <a:pt x="365" y="365"/>
                  </a:cubicBezTo>
                  <a:cubicBezTo>
                    <a:pt x="395" y="334"/>
                    <a:pt x="395" y="334"/>
                    <a:pt x="395" y="334"/>
                  </a:cubicBezTo>
                  <a:cubicBezTo>
                    <a:pt x="486" y="274"/>
                    <a:pt x="486" y="152"/>
                    <a:pt x="395" y="61"/>
                  </a:cubicBezTo>
                  <a:cubicBezTo>
                    <a:pt x="334" y="0"/>
                    <a:pt x="213" y="0"/>
                    <a:pt x="152" y="61"/>
                  </a:cubicBezTo>
                  <a:cubicBezTo>
                    <a:pt x="122" y="61"/>
                    <a:pt x="122" y="91"/>
                    <a:pt x="122" y="91"/>
                  </a:cubicBezTo>
                  <a:cubicBezTo>
                    <a:pt x="122" y="91"/>
                    <a:pt x="91" y="91"/>
                    <a:pt x="91" y="91"/>
                  </a:cubicBezTo>
                  <a:cubicBezTo>
                    <a:pt x="30" y="183"/>
                    <a:pt x="0" y="304"/>
                    <a:pt x="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
            <p:cNvSpPr/>
            <p:nvPr/>
          </p:nvSpPr>
          <p:spPr>
            <a:xfrm>
              <a:off x="4517825" y="3686525"/>
              <a:ext cx="14475" cy="13700"/>
            </a:xfrm>
            <a:custGeom>
              <a:avLst/>
              <a:gdLst/>
              <a:ahLst/>
              <a:cxnLst/>
              <a:rect l="l" t="t" r="r" b="b"/>
              <a:pathLst>
                <a:path w="579" h="548" extrusionOk="0">
                  <a:moveTo>
                    <a:pt x="92" y="456"/>
                  </a:moveTo>
                  <a:cubicBezTo>
                    <a:pt x="183" y="547"/>
                    <a:pt x="335" y="547"/>
                    <a:pt x="426" y="456"/>
                  </a:cubicBezTo>
                  <a:cubicBezTo>
                    <a:pt x="457" y="456"/>
                    <a:pt x="457" y="456"/>
                    <a:pt x="457" y="426"/>
                  </a:cubicBezTo>
                  <a:cubicBezTo>
                    <a:pt x="457" y="426"/>
                    <a:pt x="457" y="426"/>
                    <a:pt x="487" y="426"/>
                  </a:cubicBezTo>
                  <a:cubicBezTo>
                    <a:pt x="578" y="334"/>
                    <a:pt x="578" y="182"/>
                    <a:pt x="487" y="91"/>
                  </a:cubicBezTo>
                  <a:cubicBezTo>
                    <a:pt x="396" y="0"/>
                    <a:pt x="244" y="0"/>
                    <a:pt x="153" y="91"/>
                  </a:cubicBezTo>
                  <a:cubicBezTo>
                    <a:pt x="122" y="91"/>
                    <a:pt x="122" y="91"/>
                    <a:pt x="122" y="91"/>
                  </a:cubicBezTo>
                  <a:cubicBezTo>
                    <a:pt x="122" y="122"/>
                    <a:pt x="12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
            <p:cNvSpPr/>
            <p:nvPr/>
          </p:nvSpPr>
          <p:spPr>
            <a:xfrm>
              <a:off x="4595325" y="3609775"/>
              <a:ext cx="14475" cy="13700"/>
            </a:xfrm>
            <a:custGeom>
              <a:avLst/>
              <a:gdLst/>
              <a:ahLst/>
              <a:cxnLst/>
              <a:rect l="l" t="t" r="r" b="b"/>
              <a:pathLst>
                <a:path w="579" h="548" extrusionOk="0">
                  <a:moveTo>
                    <a:pt x="123" y="456"/>
                  </a:moveTo>
                  <a:cubicBezTo>
                    <a:pt x="214" y="547"/>
                    <a:pt x="335" y="547"/>
                    <a:pt x="457" y="456"/>
                  </a:cubicBezTo>
                  <a:cubicBezTo>
                    <a:pt x="457" y="456"/>
                    <a:pt x="457" y="456"/>
                    <a:pt x="457" y="426"/>
                  </a:cubicBezTo>
                  <a:cubicBezTo>
                    <a:pt x="457" y="426"/>
                    <a:pt x="487" y="426"/>
                    <a:pt x="487" y="426"/>
                  </a:cubicBezTo>
                  <a:cubicBezTo>
                    <a:pt x="578" y="334"/>
                    <a:pt x="578" y="183"/>
                    <a:pt x="487" y="91"/>
                  </a:cubicBezTo>
                  <a:cubicBezTo>
                    <a:pt x="396" y="0"/>
                    <a:pt x="244" y="0"/>
                    <a:pt x="153" y="91"/>
                  </a:cubicBezTo>
                  <a:cubicBezTo>
                    <a:pt x="153" y="91"/>
                    <a:pt x="153" y="91"/>
                    <a:pt x="123" y="122"/>
                  </a:cubicBezTo>
                  <a:cubicBezTo>
                    <a:pt x="123" y="122"/>
                    <a:pt x="123" y="122"/>
                    <a:pt x="123" y="122"/>
                  </a:cubicBezTo>
                  <a:cubicBezTo>
                    <a:pt x="1" y="213"/>
                    <a:pt x="31" y="365"/>
                    <a:pt x="12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
            <p:cNvSpPr/>
            <p:nvPr/>
          </p:nvSpPr>
          <p:spPr>
            <a:xfrm>
              <a:off x="4671325" y="3686525"/>
              <a:ext cx="16750" cy="15975"/>
            </a:xfrm>
            <a:custGeom>
              <a:avLst/>
              <a:gdLst/>
              <a:ahLst/>
              <a:cxnLst/>
              <a:rect l="l" t="t" r="r" b="b"/>
              <a:pathLst>
                <a:path w="670" h="639" extrusionOk="0">
                  <a:moveTo>
                    <a:pt x="122" y="547"/>
                  </a:moveTo>
                  <a:cubicBezTo>
                    <a:pt x="213" y="638"/>
                    <a:pt x="396" y="638"/>
                    <a:pt x="517" y="547"/>
                  </a:cubicBezTo>
                  <a:cubicBezTo>
                    <a:pt x="517" y="517"/>
                    <a:pt x="517" y="517"/>
                    <a:pt x="517" y="517"/>
                  </a:cubicBezTo>
                  <a:cubicBezTo>
                    <a:pt x="548" y="517"/>
                    <a:pt x="548" y="486"/>
                    <a:pt x="548" y="486"/>
                  </a:cubicBezTo>
                  <a:cubicBezTo>
                    <a:pt x="669" y="395"/>
                    <a:pt x="669" y="213"/>
                    <a:pt x="548" y="91"/>
                  </a:cubicBezTo>
                  <a:cubicBezTo>
                    <a:pt x="456" y="0"/>
                    <a:pt x="274" y="0"/>
                    <a:pt x="153" y="91"/>
                  </a:cubicBezTo>
                  <a:cubicBezTo>
                    <a:pt x="153" y="91"/>
                    <a:pt x="153" y="122"/>
                    <a:pt x="153" y="122"/>
                  </a:cubicBezTo>
                  <a:cubicBezTo>
                    <a:pt x="122" y="122"/>
                    <a:pt x="122" y="122"/>
                    <a:pt x="122" y="152"/>
                  </a:cubicBezTo>
                  <a:cubicBezTo>
                    <a:pt x="1" y="243"/>
                    <a:pt x="1" y="426"/>
                    <a:pt x="12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
            <p:cNvSpPr/>
            <p:nvPr/>
          </p:nvSpPr>
          <p:spPr>
            <a:xfrm>
              <a:off x="4593825" y="3763275"/>
              <a:ext cx="15975" cy="15975"/>
            </a:xfrm>
            <a:custGeom>
              <a:avLst/>
              <a:gdLst/>
              <a:ahLst/>
              <a:cxnLst/>
              <a:rect l="l" t="t" r="r" b="b"/>
              <a:pathLst>
                <a:path w="639" h="639" extrusionOk="0">
                  <a:moveTo>
                    <a:pt x="91" y="547"/>
                  </a:moveTo>
                  <a:cubicBezTo>
                    <a:pt x="213" y="638"/>
                    <a:pt x="395" y="638"/>
                    <a:pt x="487" y="547"/>
                  </a:cubicBezTo>
                  <a:cubicBezTo>
                    <a:pt x="517" y="517"/>
                    <a:pt x="517" y="517"/>
                    <a:pt x="517" y="517"/>
                  </a:cubicBezTo>
                  <a:cubicBezTo>
                    <a:pt x="517" y="517"/>
                    <a:pt x="547" y="486"/>
                    <a:pt x="547" y="486"/>
                  </a:cubicBezTo>
                  <a:cubicBezTo>
                    <a:pt x="638" y="395"/>
                    <a:pt x="638" y="213"/>
                    <a:pt x="547" y="91"/>
                  </a:cubicBezTo>
                  <a:cubicBezTo>
                    <a:pt x="426" y="0"/>
                    <a:pt x="274" y="0"/>
                    <a:pt x="152" y="91"/>
                  </a:cubicBezTo>
                  <a:cubicBezTo>
                    <a:pt x="152" y="91"/>
                    <a:pt x="152" y="122"/>
                    <a:pt x="122" y="122"/>
                  </a:cubicBezTo>
                  <a:cubicBezTo>
                    <a:pt x="122" y="122"/>
                    <a:pt x="122" y="122"/>
                    <a:pt x="122" y="122"/>
                  </a:cubicBezTo>
                  <a:cubicBezTo>
                    <a:pt x="0" y="243"/>
                    <a:pt x="0" y="426"/>
                    <a:pt x="91"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
            <p:cNvSpPr/>
            <p:nvPr/>
          </p:nvSpPr>
          <p:spPr>
            <a:xfrm>
              <a:off x="4747325" y="3762500"/>
              <a:ext cx="19000" cy="19025"/>
            </a:xfrm>
            <a:custGeom>
              <a:avLst/>
              <a:gdLst/>
              <a:ahLst/>
              <a:cxnLst/>
              <a:rect l="l" t="t" r="r" b="b"/>
              <a:pathLst>
                <a:path w="760" h="761" extrusionOk="0">
                  <a:moveTo>
                    <a:pt x="122" y="639"/>
                  </a:moveTo>
                  <a:cubicBezTo>
                    <a:pt x="243" y="761"/>
                    <a:pt x="456" y="761"/>
                    <a:pt x="578" y="639"/>
                  </a:cubicBezTo>
                  <a:cubicBezTo>
                    <a:pt x="578" y="639"/>
                    <a:pt x="578" y="639"/>
                    <a:pt x="578" y="609"/>
                  </a:cubicBezTo>
                  <a:cubicBezTo>
                    <a:pt x="608" y="609"/>
                    <a:pt x="608" y="609"/>
                    <a:pt x="608" y="609"/>
                  </a:cubicBezTo>
                  <a:cubicBezTo>
                    <a:pt x="760" y="487"/>
                    <a:pt x="760" y="274"/>
                    <a:pt x="608" y="153"/>
                  </a:cubicBezTo>
                  <a:cubicBezTo>
                    <a:pt x="486" y="31"/>
                    <a:pt x="304" y="1"/>
                    <a:pt x="152" y="153"/>
                  </a:cubicBezTo>
                  <a:cubicBezTo>
                    <a:pt x="152" y="153"/>
                    <a:pt x="152" y="153"/>
                    <a:pt x="152" y="183"/>
                  </a:cubicBezTo>
                  <a:cubicBezTo>
                    <a:pt x="122" y="183"/>
                    <a:pt x="122" y="183"/>
                    <a:pt x="122" y="183"/>
                  </a:cubicBezTo>
                  <a:cubicBezTo>
                    <a:pt x="0" y="305"/>
                    <a:pt x="0" y="51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
            <p:cNvSpPr/>
            <p:nvPr/>
          </p:nvSpPr>
          <p:spPr>
            <a:xfrm>
              <a:off x="4669050" y="3840000"/>
              <a:ext cx="19025" cy="18275"/>
            </a:xfrm>
            <a:custGeom>
              <a:avLst/>
              <a:gdLst/>
              <a:ahLst/>
              <a:cxnLst/>
              <a:rect l="l" t="t" r="r" b="b"/>
              <a:pathLst>
                <a:path w="761" h="731" extrusionOk="0">
                  <a:moveTo>
                    <a:pt x="122" y="609"/>
                  </a:moveTo>
                  <a:cubicBezTo>
                    <a:pt x="274" y="730"/>
                    <a:pt x="487" y="730"/>
                    <a:pt x="608" y="609"/>
                  </a:cubicBezTo>
                  <a:cubicBezTo>
                    <a:pt x="608" y="609"/>
                    <a:pt x="608" y="609"/>
                    <a:pt x="608" y="579"/>
                  </a:cubicBezTo>
                  <a:cubicBezTo>
                    <a:pt x="639" y="579"/>
                    <a:pt x="639" y="579"/>
                    <a:pt x="639" y="579"/>
                  </a:cubicBezTo>
                  <a:cubicBezTo>
                    <a:pt x="760" y="457"/>
                    <a:pt x="760" y="244"/>
                    <a:pt x="639" y="123"/>
                  </a:cubicBezTo>
                  <a:cubicBezTo>
                    <a:pt x="517" y="1"/>
                    <a:pt x="304" y="1"/>
                    <a:pt x="183" y="123"/>
                  </a:cubicBezTo>
                  <a:cubicBezTo>
                    <a:pt x="183" y="123"/>
                    <a:pt x="183" y="123"/>
                    <a:pt x="183" y="123"/>
                  </a:cubicBezTo>
                  <a:cubicBezTo>
                    <a:pt x="152" y="153"/>
                    <a:pt x="152" y="153"/>
                    <a:pt x="152" y="153"/>
                  </a:cubicBezTo>
                  <a:cubicBezTo>
                    <a:pt x="31" y="275"/>
                    <a:pt x="0"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
            <p:cNvSpPr/>
            <p:nvPr/>
          </p:nvSpPr>
          <p:spPr>
            <a:xfrm>
              <a:off x="4822550" y="3840000"/>
              <a:ext cx="21300" cy="20550"/>
            </a:xfrm>
            <a:custGeom>
              <a:avLst/>
              <a:gdLst/>
              <a:ahLst/>
              <a:cxnLst/>
              <a:rect l="l" t="t" r="r" b="b"/>
              <a:pathLst>
                <a:path w="852" h="822" extrusionOk="0">
                  <a:moveTo>
                    <a:pt x="152" y="700"/>
                  </a:moveTo>
                  <a:cubicBezTo>
                    <a:pt x="304" y="822"/>
                    <a:pt x="517" y="822"/>
                    <a:pt x="669" y="700"/>
                  </a:cubicBezTo>
                  <a:cubicBezTo>
                    <a:pt x="669" y="670"/>
                    <a:pt x="669" y="670"/>
                    <a:pt x="699" y="670"/>
                  </a:cubicBezTo>
                  <a:cubicBezTo>
                    <a:pt x="699" y="670"/>
                    <a:pt x="699" y="670"/>
                    <a:pt x="730" y="639"/>
                  </a:cubicBezTo>
                  <a:cubicBezTo>
                    <a:pt x="851" y="518"/>
                    <a:pt x="851" y="275"/>
                    <a:pt x="730" y="123"/>
                  </a:cubicBezTo>
                  <a:cubicBezTo>
                    <a:pt x="578" y="1"/>
                    <a:pt x="335" y="1"/>
                    <a:pt x="213" y="123"/>
                  </a:cubicBezTo>
                  <a:cubicBezTo>
                    <a:pt x="183" y="123"/>
                    <a:pt x="183" y="153"/>
                    <a:pt x="183" y="153"/>
                  </a:cubicBezTo>
                  <a:cubicBezTo>
                    <a:pt x="183" y="153"/>
                    <a:pt x="152" y="153"/>
                    <a:pt x="152" y="183"/>
                  </a:cubicBezTo>
                  <a:cubicBezTo>
                    <a:pt x="0" y="305"/>
                    <a:pt x="0" y="548"/>
                    <a:pt x="15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
            <p:cNvSpPr/>
            <p:nvPr/>
          </p:nvSpPr>
          <p:spPr>
            <a:xfrm>
              <a:off x="4745025" y="3916000"/>
              <a:ext cx="21300" cy="21300"/>
            </a:xfrm>
            <a:custGeom>
              <a:avLst/>
              <a:gdLst/>
              <a:ahLst/>
              <a:cxnLst/>
              <a:rect l="l" t="t" r="r" b="b"/>
              <a:pathLst>
                <a:path w="852" h="852" extrusionOk="0">
                  <a:moveTo>
                    <a:pt x="153" y="730"/>
                  </a:moveTo>
                  <a:cubicBezTo>
                    <a:pt x="274" y="852"/>
                    <a:pt x="518" y="852"/>
                    <a:pt x="670" y="730"/>
                  </a:cubicBezTo>
                  <a:cubicBezTo>
                    <a:pt x="670" y="700"/>
                    <a:pt x="670" y="700"/>
                    <a:pt x="670" y="700"/>
                  </a:cubicBezTo>
                  <a:cubicBezTo>
                    <a:pt x="700" y="700"/>
                    <a:pt x="700" y="700"/>
                    <a:pt x="700" y="669"/>
                  </a:cubicBezTo>
                  <a:cubicBezTo>
                    <a:pt x="852" y="548"/>
                    <a:pt x="852" y="304"/>
                    <a:pt x="700" y="153"/>
                  </a:cubicBezTo>
                  <a:cubicBezTo>
                    <a:pt x="578" y="31"/>
                    <a:pt x="335" y="1"/>
                    <a:pt x="183" y="153"/>
                  </a:cubicBezTo>
                  <a:cubicBezTo>
                    <a:pt x="183" y="153"/>
                    <a:pt x="183" y="183"/>
                    <a:pt x="183" y="183"/>
                  </a:cubicBezTo>
                  <a:cubicBezTo>
                    <a:pt x="153" y="183"/>
                    <a:pt x="153" y="183"/>
                    <a:pt x="153" y="21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
            <p:cNvSpPr/>
            <p:nvPr/>
          </p:nvSpPr>
          <p:spPr>
            <a:xfrm>
              <a:off x="4821025" y="3992750"/>
              <a:ext cx="23575" cy="23575"/>
            </a:xfrm>
            <a:custGeom>
              <a:avLst/>
              <a:gdLst/>
              <a:ahLst/>
              <a:cxnLst/>
              <a:rect l="l" t="t" r="r" b="b"/>
              <a:pathLst>
                <a:path w="943" h="943" extrusionOk="0">
                  <a:moveTo>
                    <a:pt x="152" y="791"/>
                  </a:moveTo>
                  <a:cubicBezTo>
                    <a:pt x="304" y="943"/>
                    <a:pt x="578" y="943"/>
                    <a:pt x="730" y="791"/>
                  </a:cubicBezTo>
                  <a:cubicBezTo>
                    <a:pt x="730" y="791"/>
                    <a:pt x="730" y="791"/>
                    <a:pt x="760" y="760"/>
                  </a:cubicBezTo>
                  <a:cubicBezTo>
                    <a:pt x="760" y="760"/>
                    <a:pt x="760" y="760"/>
                    <a:pt x="760" y="760"/>
                  </a:cubicBezTo>
                  <a:cubicBezTo>
                    <a:pt x="943" y="608"/>
                    <a:pt x="943" y="335"/>
                    <a:pt x="760" y="183"/>
                  </a:cubicBezTo>
                  <a:cubicBezTo>
                    <a:pt x="608" y="31"/>
                    <a:pt x="365" y="0"/>
                    <a:pt x="183" y="183"/>
                  </a:cubicBezTo>
                  <a:cubicBezTo>
                    <a:pt x="183" y="183"/>
                    <a:pt x="183" y="183"/>
                    <a:pt x="183" y="183"/>
                  </a:cubicBezTo>
                  <a:cubicBezTo>
                    <a:pt x="183" y="213"/>
                    <a:pt x="152" y="213"/>
                    <a:pt x="152" y="213"/>
                  </a:cubicBezTo>
                  <a:cubicBezTo>
                    <a:pt x="0" y="365"/>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
            <p:cNvSpPr/>
            <p:nvPr/>
          </p:nvSpPr>
          <p:spPr>
            <a:xfrm>
              <a:off x="4898525" y="3916750"/>
              <a:ext cx="23600" cy="23600"/>
            </a:xfrm>
            <a:custGeom>
              <a:avLst/>
              <a:gdLst/>
              <a:ahLst/>
              <a:cxnLst/>
              <a:rect l="l" t="t" r="r" b="b"/>
              <a:pathLst>
                <a:path w="944" h="944" extrusionOk="0">
                  <a:moveTo>
                    <a:pt x="153" y="761"/>
                  </a:moveTo>
                  <a:cubicBezTo>
                    <a:pt x="335" y="913"/>
                    <a:pt x="578" y="943"/>
                    <a:pt x="730" y="761"/>
                  </a:cubicBezTo>
                  <a:cubicBezTo>
                    <a:pt x="761" y="761"/>
                    <a:pt x="761" y="761"/>
                    <a:pt x="761" y="761"/>
                  </a:cubicBezTo>
                  <a:cubicBezTo>
                    <a:pt x="761" y="730"/>
                    <a:pt x="761" y="730"/>
                    <a:pt x="791" y="730"/>
                  </a:cubicBezTo>
                  <a:cubicBezTo>
                    <a:pt x="943" y="578"/>
                    <a:pt x="943" y="305"/>
                    <a:pt x="791" y="153"/>
                  </a:cubicBezTo>
                  <a:cubicBezTo>
                    <a:pt x="639" y="1"/>
                    <a:pt x="366" y="1"/>
                    <a:pt x="214" y="153"/>
                  </a:cubicBezTo>
                  <a:cubicBezTo>
                    <a:pt x="183" y="153"/>
                    <a:pt x="183" y="153"/>
                    <a:pt x="183" y="183"/>
                  </a:cubicBezTo>
                  <a:cubicBezTo>
                    <a:pt x="183" y="183"/>
                    <a:pt x="183" y="183"/>
                    <a:pt x="153" y="183"/>
                  </a:cubicBezTo>
                  <a:cubicBezTo>
                    <a:pt x="1" y="335"/>
                    <a:pt x="1" y="609"/>
                    <a:pt x="153"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
            <p:cNvSpPr/>
            <p:nvPr/>
          </p:nvSpPr>
          <p:spPr>
            <a:xfrm>
              <a:off x="4974525" y="3993500"/>
              <a:ext cx="25850" cy="25875"/>
            </a:xfrm>
            <a:custGeom>
              <a:avLst/>
              <a:gdLst/>
              <a:ahLst/>
              <a:cxnLst/>
              <a:rect l="l" t="t" r="r" b="b"/>
              <a:pathLst>
                <a:path w="1034" h="1035" extrusionOk="0">
                  <a:moveTo>
                    <a:pt x="152" y="852"/>
                  </a:moveTo>
                  <a:cubicBezTo>
                    <a:pt x="335" y="1034"/>
                    <a:pt x="639" y="1004"/>
                    <a:pt x="791" y="852"/>
                  </a:cubicBezTo>
                  <a:cubicBezTo>
                    <a:pt x="821" y="852"/>
                    <a:pt x="821" y="822"/>
                    <a:pt x="821" y="822"/>
                  </a:cubicBezTo>
                  <a:cubicBezTo>
                    <a:pt x="821" y="822"/>
                    <a:pt x="852" y="822"/>
                    <a:pt x="852" y="791"/>
                  </a:cubicBezTo>
                  <a:cubicBezTo>
                    <a:pt x="1034" y="639"/>
                    <a:pt x="1034" y="335"/>
                    <a:pt x="852" y="153"/>
                  </a:cubicBezTo>
                  <a:cubicBezTo>
                    <a:pt x="669" y="1"/>
                    <a:pt x="396" y="1"/>
                    <a:pt x="213" y="153"/>
                  </a:cubicBezTo>
                  <a:cubicBezTo>
                    <a:pt x="213" y="183"/>
                    <a:pt x="213" y="183"/>
                    <a:pt x="183" y="183"/>
                  </a:cubicBezTo>
                  <a:cubicBezTo>
                    <a:pt x="183" y="183"/>
                    <a:pt x="183" y="183"/>
                    <a:pt x="152" y="214"/>
                  </a:cubicBezTo>
                  <a:cubicBezTo>
                    <a:pt x="0" y="366"/>
                    <a:pt x="0" y="670"/>
                    <a:pt x="152"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
            <p:cNvSpPr/>
            <p:nvPr/>
          </p:nvSpPr>
          <p:spPr>
            <a:xfrm>
              <a:off x="4896250" y="4069500"/>
              <a:ext cx="26625" cy="25850"/>
            </a:xfrm>
            <a:custGeom>
              <a:avLst/>
              <a:gdLst/>
              <a:ahLst/>
              <a:cxnLst/>
              <a:rect l="l" t="t" r="r" b="b"/>
              <a:pathLst>
                <a:path w="1065" h="1034" extrusionOk="0">
                  <a:moveTo>
                    <a:pt x="183" y="882"/>
                  </a:moveTo>
                  <a:cubicBezTo>
                    <a:pt x="365" y="1034"/>
                    <a:pt x="639" y="1034"/>
                    <a:pt x="821" y="882"/>
                  </a:cubicBezTo>
                  <a:cubicBezTo>
                    <a:pt x="821" y="852"/>
                    <a:pt x="852" y="852"/>
                    <a:pt x="852" y="852"/>
                  </a:cubicBezTo>
                  <a:cubicBezTo>
                    <a:pt x="852" y="852"/>
                    <a:pt x="852" y="852"/>
                    <a:pt x="882" y="821"/>
                  </a:cubicBezTo>
                  <a:cubicBezTo>
                    <a:pt x="1034" y="669"/>
                    <a:pt x="1065" y="365"/>
                    <a:pt x="882" y="183"/>
                  </a:cubicBezTo>
                  <a:cubicBezTo>
                    <a:pt x="700" y="0"/>
                    <a:pt x="426" y="0"/>
                    <a:pt x="244" y="183"/>
                  </a:cubicBezTo>
                  <a:cubicBezTo>
                    <a:pt x="213" y="183"/>
                    <a:pt x="213" y="213"/>
                    <a:pt x="213" y="213"/>
                  </a:cubicBezTo>
                  <a:cubicBezTo>
                    <a:pt x="213" y="213"/>
                    <a:pt x="213" y="213"/>
                    <a:pt x="183" y="244"/>
                  </a:cubicBezTo>
                  <a:cubicBezTo>
                    <a:pt x="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
            <p:cNvSpPr/>
            <p:nvPr/>
          </p:nvSpPr>
          <p:spPr>
            <a:xfrm>
              <a:off x="4972250" y="4146250"/>
              <a:ext cx="28125" cy="28150"/>
            </a:xfrm>
            <a:custGeom>
              <a:avLst/>
              <a:gdLst/>
              <a:ahLst/>
              <a:cxnLst/>
              <a:rect l="l" t="t" r="r" b="b"/>
              <a:pathLst>
                <a:path w="1125" h="1126" extrusionOk="0">
                  <a:moveTo>
                    <a:pt x="183" y="943"/>
                  </a:moveTo>
                  <a:cubicBezTo>
                    <a:pt x="395" y="1125"/>
                    <a:pt x="699" y="1125"/>
                    <a:pt x="882" y="943"/>
                  </a:cubicBezTo>
                  <a:cubicBezTo>
                    <a:pt x="912" y="943"/>
                    <a:pt x="912" y="943"/>
                    <a:pt x="912" y="912"/>
                  </a:cubicBezTo>
                  <a:cubicBezTo>
                    <a:pt x="912" y="912"/>
                    <a:pt x="912" y="912"/>
                    <a:pt x="943" y="912"/>
                  </a:cubicBezTo>
                  <a:cubicBezTo>
                    <a:pt x="1125" y="700"/>
                    <a:pt x="1125" y="396"/>
                    <a:pt x="943" y="213"/>
                  </a:cubicBezTo>
                  <a:cubicBezTo>
                    <a:pt x="760" y="0"/>
                    <a:pt x="426" y="0"/>
                    <a:pt x="243" y="213"/>
                  </a:cubicBezTo>
                  <a:cubicBezTo>
                    <a:pt x="243" y="213"/>
                    <a:pt x="243" y="213"/>
                    <a:pt x="213" y="213"/>
                  </a:cubicBezTo>
                  <a:cubicBezTo>
                    <a:pt x="213" y="244"/>
                    <a:pt x="213" y="244"/>
                    <a:pt x="183" y="244"/>
                  </a:cubicBezTo>
                  <a:cubicBezTo>
                    <a:pt x="0" y="426"/>
                    <a:pt x="0" y="76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
            <p:cNvSpPr/>
            <p:nvPr/>
          </p:nvSpPr>
          <p:spPr>
            <a:xfrm>
              <a:off x="5049750" y="4069500"/>
              <a:ext cx="28150" cy="28900"/>
            </a:xfrm>
            <a:custGeom>
              <a:avLst/>
              <a:gdLst/>
              <a:ahLst/>
              <a:cxnLst/>
              <a:rect l="l" t="t" r="r" b="b"/>
              <a:pathLst>
                <a:path w="1126" h="1156" extrusionOk="0">
                  <a:moveTo>
                    <a:pt x="213" y="943"/>
                  </a:moveTo>
                  <a:cubicBezTo>
                    <a:pt x="396" y="1155"/>
                    <a:pt x="700" y="1155"/>
                    <a:pt x="912" y="943"/>
                  </a:cubicBezTo>
                  <a:cubicBezTo>
                    <a:pt x="912" y="943"/>
                    <a:pt x="912" y="943"/>
                    <a:pt x="912" y="912"/>
                  </a:cubicBezTo>
                  <a:cubicBezTo>
                    <a:pt x="912" y="912"/>
                    <a:pt x="943" y="912"/>
                    <a:pt x="943" y="912"/>
                  </a:cubicBezTo>
                  <a:cubicBezTo>
                    <a:pt x="1125" y="730"/>
                    <a:pt x="1125" y="396"/>
                    <a:pt x="943" y="213"/>
                  </a:cubicBezTo>
                  <a:cubicBezTo>
                    <a:pt x="760" y="31"/>
                    <a:pt x="426" y="0"/>
                    <a:pt x="244" y="213"/>
                  </a:cubicBezTo>
                  <a:cubicBezTo>
                    <a:pt x="244" y="213"/>
                    <a:pt x="244" y="213"/>
                    <a:pt x="244" y="244"/>
                  </a:cubicBezTo>
                  <a:cubicBezTo>
                    <a:pt x="213" y="244"/>
                    <a:pt x="213" y="244"/>
                    <a:pt x="213" y="244"/>
                  </a:cubicBezTo>
                  <a:cubicBezTo>
                    <a:pt x="1" y="426"/>
                    <a:pt x="1" y="760"/>
                    <a:pt x="21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
            <p:cNvSpPr/>
            <p:nvPr/>
          </p:nvSpPr>
          <p:spPr>
            <a:xfrm>
              <a:off x="5048225" y="4223000"/>
              <a:ext cx="30425" cy="31175"/>
            </a:xfrm>
            <a:custGeom>
              <a:avLst/>
              <a:gdLst/>
              <a:ahLst/>
              <a:cxnLst/>
              <a:rect l="l" t="t" r="r" b="b"/>
              <a:pathLst>
                <a:path w="1217" h="1247" extrusionOk="0">
                  <a:moveTo>
                    <a:pt x="214" y="1034"/>
                  </a:moveTo>
                  <a:cubicBezTo>
                    <a:pt x="396" y="1247"/>
                    <a:pt x="761" y="1247"/>
                    <a:pt x="973" y="1034"/>
                  </a:cubicBezTo>
                  <a:cubicBezTo>
                    <a:pt x="973" y="1034"/>
                    <a:pt x="973" y="1003"/>
                    <a:pt x="973" y="1003"/>
                  </a:cubicBezTo>
                  <a:cubicBezTo>
                    <a:pt x="973" y="1003"/>
                    <a:pt x="1004" y="1003"/>
                    <a:pt x="1004" y="973"/>
                  </a:cubicBezTo>
                  <a:cubicBezTo>
                    <a:pt x="1217" y="791"/>
                    <a:pt x="1217" y="426"/>
                    <a:pt x="1004" y="213"/>
                  </a:cubicBezTo>
                  <a:cubicBezTo>
                    <a:pt x="791" y="31"/>
                    <a:pt x="457" y="0"/>
                    <a:pt x="244" y="213"/>
                  </a:cubicBezTo>
                  <a:cubicBezTo>
                    <a:pt x="244" y="213"/>
                    <a:pt x="244" y="244"/>
                    <a:pt x="244" y="244"/>
                  </a:cubicBezTo>
                  <a:cubicBezTo>
                    <a:pt x="214" y="244"/>
                    <a:pt x="214" y="244"/>
                    <a:pt x="214" y="274"/>
                  </a:cubicBezTo>
                  <a:cubicBezTo>
                    <a:pt x="1" y="456"/>
                    <a:pt x="1" y="821"/>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
            <p:cNvSpPr/>
            <p:nvPr/>
          </p:nvSpPr>
          <p:spPr>
            <a:xfrm>
              <a:off x="5125750" y="4146250"/>
              <a:ext cx="30400" cy="31175"/>
            </a:xfrm>
            <a:custGeom>
              <a:avLst/>
              <a:gdLst/>
              <a:ahLst/>
              <a:cxnLst/>
              <a:rect l="l" t="t" r="r" b="b"/>
              <a:pathLst>
                <a:path w="1216" h="1247" extrusionOk="0">
                  <a:moveTo>
                    <a:pt x="213" y="1034"/>
                  </a:moveTo>
                  <a:cubicBezTo>
                    <a:pt x="426" y="1247"/>
                    <a:pt x="760" y="1247"/>
                    <a:pt x="973" y="1034"/>
                  </a:cubicBezTo>
                  <a:cubicBezTo>
                    <a:pt x="973" y="1034"/>
                    <a:pt x="973" y="1003"/>
                    <a:pt x="973" y="1003"/>
                  </a:cubicBezTo>
                  <a:cubicBezTo>
                    <a:pt x="1003" y="1003"/>
                    <a:pt x="1003" y="1003"/>
                    <a:pt x="1003" y="1003"/>
                  </a:cubicBezTo>
                  <a:cubicBezTo>
                    <a:pt x="1216" y="791"/>
                    <a:pt x="1216" y="426"/>
                    <a:pt x="1003" y="213"/>
                  </a:cubicBezTo>
                  <a:cubicBezTo>
                    <a:pt x="821" y="31"/>
                    <a:pt x="456" y="0"/>
                    <a:pt x="243" y="213"/>
                  </a:cubicBezTo>
                  <a:cubicBezTo>
                    <a:pt x="243" y="244"/>
                    <a:pt x="243" y="244"/>
                    <a:pt x="243" y="244"/>
                  </a:cubicBezTo>
                  <a:cubicBezTo>
                    <a:pt x="213" y="244"/>
                    <a:pt x="213" y="244"/>
                    <a:pt x="213" y="274"/>
                  </a:cubicBezTo>
                  <a:cubicBezTo>
                    <a:pt x="0" y="487"/>
                    <a:pt x="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
            <p:cNvSpPr/>
            <p:nvPr/>
          </p:nvSpPr>
          <p:spPr>
            <a:xfrm>
              <a:off x="5123450" y="4299750"/>
              <a:ext cx="33475" cy="33450"/>
            </a:xfrm>
            <a:custGeom>
              <a:avLst/>
              <a:gdLst/>
              <a:ahLst/>
              <a:cxnLst/>
              <a:rect l="l" t="t" r="r" b="b"/>
              <a:pathLst>
                <a:path w="1339" h="1338" extrusionOk="0">
                  <a:moveTo>
                    <a:pt x="244" y="1095"/>
                  </a:moveTo>
                  <a:cubicBezTo>
                    <a:pt x="457" y="1338"/>
                    <a:pt x="822" y="1338"/>
                    <a:pt x="1065" y="1095"/>
                  </a:cubicBezTo>
                  <a:cubicBezTo>
                    <a:pt x="1065" y="1095"/>
                    <a:pt x="1065" y="1095"/>
                    <a:pt x="1065" y="1064"/>
                  </a:cubicBezTo>
                  <a:cubicBezTo>
                    <a:pt x="1065" y="1064"/>
                    <a:pt x="1095" y="1064"/>
                    <a:pt x="1095" y="1064"/>
                  </a:cubicBezTo>
                  <a:cubicBezTo>
                    <a:pt x="1338" y="821"/>
                    <a:pt x="1338" y="487"/>
                    <a:pt x="1095" y="243"/>
                  </a:cubicBezTo>
                  <a:cubicBezTo>
                    <a:pt x="882" y="31"/>
                    <a:pt x="518" y="0"/>
                    <a:pt x="275" y="243"/>
                  </a:cubicBezTo>
                  <a:cubicBezTo>
                    <a:pt x="275" y="243"/>
                    <a:pt x="275" y="243"/>
                    <a:pt x="275" y="274"/>
                  </a:cubicBezTo>
                  <a:cubicBezTo>
                    <a:pt x="275" y="274"/>
                    <a:pt x="244" y="274"/>
                    <a:pt x="244" y="274"/>
                  </a:cubicBezTo>
                  <a:cubicBezTo>
                    <a:pt x="31" y="517"/>
                    <a:pt x="1" y="882"/>
                    <a:pt x="24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
            <p:cNvSpPr/>
            <p:nvPr/>
          </p:nvSpPr>
          <p:spPr>
            <a:xfrm>
              <a:off x="5201725" y="4223750"/>
              <a:ext cx="32700" cy="32700"/>
            </a:xfrm>
            <a:custGeom>
              <a:avLst/>
              <a:gdLst/>
              <a:ahLst/>
              <a:cxnLst/>
              <a:rect l="l" t="t" r="r" b="b"/>
              <a:pathLst>
                <a:path w="1308" h="1308" extrusionOk="0">
                  <a:moveTo>
                    <a:pt x="214" y="1065"/>
                  </a:moveTo>
                  <a:cubicBezTo>
                    <a:pt x="426" y="1308"/>
                    <a:pt x="821" y="1308"/>
                    <a:pt x="1034" y="1065"/>
                  </a:cubicBezTo>
                  <a:cubicBezTo>
                    <a:pt x="1034" y="1065"/>
                    <a:pt x="1034" y="1065"/>
                    <a:pt x="1034" y="1065"/>
                  </a:cubicBezTo>
                  <a:cubicBezTo>
                    <a:pt x="1065" y="1034"/>
                    <a:pt x="1065" y="1034"/>
                    <a:pt x="1065" y="1034"/>
                  </a:cubicBezTo>
                  <a:cubicBezTo>
                    <a:pt x="1308" y="821"/>
                    <a:pt x="1308" y="457"/>
                    <a:pt x="1095" y="214"/>
                  </a:cubicBezTo>
                  <a:cubicBezTo>
                    <a:pt x="852" y="1"/>
                    <a:pt x="487" y="1"/>
                    <a:pt x="274" y="214"/>
                  </a:cubicBezTo>
                  <a:cubicBezTo>
                    <a:pt x="244" y="214"/>
                    <a:pt x="244" y="244"/>
                    <a:pt x="244" y="244"/>
                  </a:cubicBezTo>
                  <a:cubicBezTo>
                    <a:pt x="244" y="244"/>
                    <a:pt x="214" y="244"/>
                    <a:pt x="214" y="244"/>
                  </a:cubicBezTo>
                  <a:cubicBezTo>
                    <a:pt x="1" y="487"/>
                    <a:pt x="1" y="852"/>
                    <a:pt x="214"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
            <p:cNvSpPr/>
            <p:nvPr/>
          </p:nvSpPr>
          <p:spPr>
            <a:xfrm>
              <a:off x="5276950" y="4299750"/>
              <a:ext cx="35750" cy="35725"/>
            </a:xfrm>
            <a:custGeom>
              <a:avLst/>
              <a:gdLst/>
              <a:ahLst/>
              <a:cxnLst/>
              <a:rect l="l" t="t" r="r" b="b"/>
              <a:pathLst>
                <a:path w="1430" h="1429" extrusionOk="0">
                  <a:moveTo>
                    <a:pt x="244" y="1186"/>
                  </a:moveTo>
                  <a:cubicBezTo>
                    <a:pt x="487" y="1429"/>
                    <a:pt x="882" y="1429"/>
                    <a:pt x="1126" y="1186"/>
                  </a:cubicBezTo>
                  <a:cubicBezTo>
                    <a:pt x="1126" y="1186"/>
                    <a:pt x="1126" y="1155"/>
                    <a:pt x="1156" y="1155"/>
                  </a:cubicBezTo>
                  <a:cubicBezTo>
                    <a:pt x="1156" y="1155"/>
                    <a:pt x="1156" y="1155"/>
                    <a:pt x="1186" y="1155"/>
                  </a:cubicBezTo>
                  <a:cubicBezTo>
                    <a:pt x="1430" y="912"/>
                    <a:pt x="1430" y="517"/>
                    <a:pt x="1186" y="243"/>
                  </a:cubicBezTo>
                  <a:cubicBezTo>
                    <a:pt x="943" y="0"/>
                    <a:pt x="548" y="0"/>
                    <a:pt x="305" y="243"/>
                  </a:cubicBezTo>
                  <a:cubicBezTo>
                    <a:pt x="274" y="274"/>
                    <a:pt x="274" y="274"/>
                    <a:pt x="274" y="274"/>
                  </a:cubicBezTo>
                  <a:cubicBezTo>
                    <a:pt x="274" y="274"/>
                    <a:pt x="274" y="274"/>
                    <a:pt x="244" y="304"/>
                  </a:cubicBezTo>
                  <a:cubicBezTo>
                    <a:pt x="1" y="547"/>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
            <p:cNvSpPr/>
            <p:nvPr/>
          </p:nvSpPr>
          <p:spPr>
            <a:xfrm>
              <a:off x="5199450" y="4376500"/>
              <a:ext cx="34975" cy="35725"/>
            </a:xfrm>
            <a:custGeom>
              <a:avLst/>
              <a:gdLst/>
              <a:ahLst/>
              <a:cxnLst/>
              <a:rect l="l" t="t" r="r" b="b"/>
              <a:pathLst>
                <a:path w="1399" h="1429" extrusionOk="0">
                  <a:moveTo>
                    <a:pt x="244" y="1186"/>
                  </a:moveTo>
                  <a:cubicBezTo>
                    <a:pt x="487" y="1429"/>
                    <a:pt x="882" y="1429"/>
                    <a:pt x="1125" y="1186"/>
                  </a:cubicBezTo>
                  <a:cubicBezTo>
                    <a:pt x="1125" y="1186"/>
                    <a:pt x="1125" y="1155"/>
                    <a:pt x="1125" y="1155"/>
                  </a:cubicBezTo>
                  <a:cubicBezTo>
                    <a:pt x="1156" y="1155"/>
                    <a:pt x="1156" y="1155"/>
                    <a:pt x="1156" y="1125"/>
                  </a:cubicBezTo>
                  <a:cubicBezTo>
                    <a:pt x="1399" y="912"/>
                    <a:pt x="1399" y="517"/>
                    <a:pt x="1156" y="274"/>
                  </a:cubicBezTo>
                  <a:cubicBezTo>
                    <a:pt x="912" y="0"/>
                    <a:pt x="517" y="0"/>
                    <a:pt x="274" y="243"/>
                  </a:cubicBezTo>
                  <a:cubicBezTo>
                    <a:pt x="274" y="243"/>
                    <a:pt x="274" y="274"/>
                    <a:pt x="274" y="274"/>
                  </a:cubicBezTo>
                  <a:cubicBezTo>
                    <a:pt x="274" y="274"/>
                    <a:pt x="244" y="274"/>
                    <a:pt x="244" y="304"/>
                  </a:cubicBezTo>
                  <a:cubicBezTo>
                    <a:pt x="1" y="547"/>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
            <p:cNvSpPr/>
            <p:nvPr/>
          </p:nvSpPr>
          <p:spPr>
            <a:xfrm>
              <a:off x="5352950" y="4376500"/>
              <a:ext cx="37250" cy="38025"/>
            </a:xfrm>
            <a:custGeom>
              <a:avLst/>
              <a:gdLst/>
              <a:ahLst/>
              <a:cxnLst/>
              <a:rect l="l" t="t" r="r" b="b"/>
              <a:pathLst>
                <a:path w="1490" h="1521" extrusionOk="0">
                  <a:moveTo>
                    <a:pt x="244" y="1246"/>
                  </a:moveTo>
                  <a:cubicBezTo>
                    <a:pt x="517" y="1520"/>
                    <a:pt x="943" y="1520"/>
                    <a:pt x="1186" y="1246"/>
                  </a:cubicBezTo>
                  <a:cubicBezTo>
                    <a:pt x="1216" y="1246"/>
                    <a:pt x="1216" y="1246"/>
                    <a:pt x="1216" y="1246"/>
                  </a:cubicBezTo>
                  <a:cubicBezTo>
                    <a:pt x="1216" y="1216"/>
                    <a:pt x="1247" y="1216"/>
                    <a:pt x="1247" y="1216"/>
                  </a:cubicBezTo>
                  <a:cubicBezTo>
                    <a:pt x="1490" y="973"/>
                    <a:pt x="1490" y="547"/>
                    <a:pt x="1247" y="274"/>
                  </a:cubicBezTo>
                  <a:cubicBezTo>
                    <a:pt x="973" y="31"/>
                    <a:pt x="578" y="0"/>
                    <a:pt x="304" y="274"/>
                  </a:cubicBezTo>
                  <a:cubicBezTo>
                    <a:pt x="304" y="274"/>
                    <a:pt x="304" y="274"/>
                    <a:pt x="304" y="304"/>
                  </a:cubicBezTo>
                  <a:cubicBezTo>
                    <a:pt x="274" y="304"/>
                    <a:pt x="274" y="304"/>
                    <a:pt x="274" y="304"/>
                  </a:cubicBezTo>
                  <a:cubicBezTo>
                    <a:pt x="0" y="578"/>
                    <a:pt x="0" y="1003"/>
                    <a:pt x="244"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
            <p:cNvSpPr/>
            <p:nvPr/>
          </p:nvSpPr>
          <p:spPr>
            <a:xfrm>
              <a:off x="5275450" y="4453250"/>
              <a:ext cx="37250" cy="38000"/>
            </a:xfrm>
            <a:custGeom>
              <a:avLst/>
              <a:gdLst/>
              <a:ahLst/>
              <a:cxnLst/>
              <a:rect l="l" t="t" r="r" b="b"/>
              <a:pathLst>
                <a:path w="1490" h="1520" extrusionOk="0">
                  <a:moveTo>
                    <a:pt x="243" y="1246"/>
                  </a:moveTo>
                  <a:cubicBezTo>
                    <a:pt x="517" y="1520"/>
                    <a:pt x="912" y="1520"/>
                    <a:pt x="1186" y="1246"/>
                  </a:cubicBezTo>
                  <a:cubicBezTo>
                    <a:pt x="1186" y="1246"/>
                    <a:pt x="1186" y="1246"/>
                    <a:pt x="1216" y="1216"/>
                  </a:cubicBezTo>
                  <a:cubicBezTo>
                    <a:pt x="1216" y="1216"/>
                    <a:pt x="1216" y="1216"/>
                    <a:pt x="1216" y="1216"/>
                  </a:cubicBezTo>
                  <a:cubicBezTo>
                    <a:pt x="1490" y="942"/>
                    <a:pt x="1490" y="547"/>
                    <a:pt x="1246" y="274"/>
                  </a:cubicBezTo>
                  <a:cubicBezTo>
                    <a:pt x="973" y="0"/>
                    <a:pt x="547" y="0"/>
                    <a:pt x="304" y="274"/>
                  </a:cubicBezTo>
                  <a:cubicBezTo>
                    <a:pt x="304" y="274"/>
                    <a:pt x="274" y="274"/>
                    <a:pt x="274" y="304"/>
                  </a:cubicBezTo>
                  <a:cubicBezTo>
                    <a:pt x="274" y="304"/>
                    <a:pt x="274" y="304"/>
                    <a:pt x="243" y="304"/>
                  </a:cubicBezTo>
                  <a:cubicBezTo>
                    <a:pt x="0" y="578"/>
                    <a:pt x="0" y="1003"/>
                    <a:pt x="243"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
            <p:cNvSpPr/>
            <p:nvPr/>
          </p:nvSpPr>
          <p:spPr>
            <a:xfrm>
              <a:off x="5428950" y="4453250"/>
              <a:ext cx="39525" cy="40300"/>
            </a:xfrm>
            <a:custGeom>
              <a:avLst/>
              <a:gdLst/>
              <a:ahLst/>
              <a:cxnLst/>
              <a:rect l="l" t="t" r="r" b="b"/>
              <a:pathLst>
                <a:path w="1581" h="1612" extrusionOk="0">
                  <a:moveTo>
                    <a:pt x="274" y="1338"/>
                  </a:moveTo>
                  <a:cubicBezTo>
                    <a:pt x="547" y="1611"/>
                    <a:pt x="973" y="1611"/>
                    <a:pt x="1277" y="1338"/>
                  </a:cubicBezTo>
                  <a:cubicBezTo>
                    <a:pt x="1277" y="1338"/>
                    <a:pt x="1277" y="1307"/>
                    <a:pt x="1277" y="1307"/>
                  </a:cubicBezTo>
                  <a:cubicBezTo>
                    <a:pt x="1277" y="1307"/>
                    <a:pt x="1307" y="1307"/>
                    <a:pt x="1307" y="1307"/>
                  </a:cubicBezTo>
                  <a:cubicBezTo>
                    <a:pt x="1581" y="1034"/>
                    <a:pt x="1581" y="578"/>
                    <a:pt x="1307" y="304"/>
                  </a:cubicBezTo>
                  <a:cubicBezTo>
                    <a:pt x="1034" y="31"/>
                    <a:pt x="578" y="0"/>
                    <a:pt x="304" y="274"/>
                  </a:cubicBezTo>
                  <a:cubicBezTo>
                    <a:pt x="304" y="304"/>
                    <a:pt x="304" y="304"/>
                    <a:pt x="304" y="304"/>
                  </a:cubicBezTo>
                  <a:cubicBezTo>
                    <a:pt x="274" y="335"/>
                    <a:pt x="274" y="335"/>
                    <a:pt x="274" y="335"/>
                  </a:cubicBezTo>
                  <a:cubicBezTo>
                    <a:pt x="0" y="608"/>
                    <a:pt x="0" y="106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
            <p:cNvSpPr/>
            <p:nvPr/>
          </p:nvSpPr>
          <p:spPr>
            <a:xfrm>
              <a:off x="5350675" y="4530000"/>
              <a:ext cx="40300" cy="40300"/>
            </a:xfrm>
            <a:custGeom>
              <a:avLst/>
              <a:gdLst/>
              <a:ahLst/>
              <a:cxnLst/>
              <a:rect l="l" t="t" r="r" b="b"/>
              <a:pathLst>
                <a:path w="1612" h="1612" extrusionOk="0">
                  <a:moveTo>
                    <a:pt x="274" y="1338"/>
                  </a:moveTo>
                  <a:cubicBezTo>
                    <a:pt x="547" y="1611"/>
                    <a:pt x="1003" y="1611"/>
                    <a:pt x="1277" y="1338"/>
                  </a:cubicBezTo>
                  <a:cubicBezTo>
                    <a:pt x="1307" y="1338"/>
                    <a:pt x="1307" y="1307"/>
                    <a:pt x="1307" y="1307"/>
                  </a:cubicBezTo>
                  <a:cubicBezTo>
                    <a:pt x="1307" y="1307"/>
                    <a:pt x="1307" y="1307"/>
                    <a:pt x="1338" y="1307"/>
                  </a:cubicBezTo>
                  <a:cubicBezTo>
                    <a:pt x="1611" y="1034"/>
                    <a:pt x="1611" y="578"/>
                    <a:pt x="1338" y="304"/>
                  </a:cubicBezTo>
                  <a:cubicBezTo>
                    <a:pt x="1064" y="0"/>
                    <a:pt x="608" y="0"/>
                    <a:pt x="335" y="274"/>
                  </a:cubicBezTo>
                  <a:cubicBezTo>
                    <a:pt x="335" y="304"/>
                    <a:pt x="335" y="304"/>
                    <a:pt x="304" y="304"/>
                  </a:cubicBezTo>
                  <a:cubicBezTo>
                    <a:pt x="304" y="304"/>
                    <a:pt x="304" y="304"/>
                    <a:pt x="304" y="335"/>
                  </a:cubicBezTo>
                  <a:cubicBezTo>
                    <a:pt x="0" y="608"/>
                    <a:pt x="0" y="103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
            <p:cNvSpPr/>
            <p:nvPr/>
          </p:nvSpPr>
          <p:spPr>
            <a:xfrm>
              <a:off x="5426650" y="4606750"/>
              <a:ext cx="42600" cy="42575"/>
            </a:xfrm>
            <a:custGeom>
              <a:avLst/>
              <a:gdLst/>
              <a:ahLst/>
              <a:cxnLst/>
              <a:rect l="l" t="t" r="r" b="b"/>
              <a:pathLst>
                <a:path w="1704" h="1703" extrusionOk="0">
                  <a:moveTo>
                    <a:pt x="274" y="1398"/>
                  </a:moveTo>
                  <a:cubicBezTo>
                    <a:pt x="578" y="1702"/>
                    <a:pt x="1065" y="1702"/>
                    <a:pt x="1338" y="1398"/>
                  </a:cubicBezTo>
                  <a:cubicBezTo>
                    <a:pt x="1369" y="1398"/>
                    <a:pt x="1369" y="1398"/>
                    <a:pt x="1369" y="1398"/>
                  </a:cubicBezTo>
                  <a:cubicBezTo>
                    <a:pt x="1369" y="1368"/>
                    <a:pt x="1399" y="1368"/>
                    <a:pt x="1399" y="1368"/>
                  </a:cubicBezTo>
                  <a:cubicBezTo>
                    <a:pt x="1673" y="1094"/>
                    <a:pt x="1703" y="608"/>
                    <a:pt x="1399" y="304"/>
                  </a:cubicBezTo>
                  <a:cubicBezTo>
                    <a:pt x="1095" y="0"/>
                    <a:pt x="639" y="0"/>
                    <a:pt x="335" y="304"/>
                  </a:cubicBezTo>
                  <a:cubicBezTo>
                    <a:pt x="335" y="304"/>
                    <a:pt x="335" y="304"/>
                    <a:pt x="335" y="334"/>
                  </a:cubicBezTo>
                  <a:cubicBezTo>
                    <a:pt x="305" y="334"/>
                    <a:pt x="305" y="334"/>
                    <a:pt x="305" y="334"/>
                  </a:cubicBezTo>
                  <a:cubicBezTo>
                    <a:pt x="1" y="638"/>
                    <a:pt x="1" y="1125"/>
                    <a:pt x="274"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
            <p:cNvSpPr/>
            <p:nvPr/>
          </p:nvSpPr>
          <p:spPr>
            <a:xfrm>
              <a:off x="5504175" y="4530000"/>
              <a:ext cx="42575" cy="42575"/>
            </a:xfrm>
            <a:custGeom>
              <a:avLst/>
              <a:gdLst/>
              <a:ahLst/>
              <a:cxnLst/>
              <a:rect l="l" t="t" r="r" b="b"/>
              <a:pathLst>
                <a:path w="1703" h="1703" extrusionOk="0">
                  <a:moveTo>
                    <a:pt x="304" y="1398"/>
                  </a:moveTo>
                  <a:cubicBezTo>
                    <a:pt x="578" y="1702"/>
                    <a:pt x="1064" y="1702"/>
                    <a:pt x="1368" y="1398"/>
                  </a:cubicBezTo>
                  <a:cubicBezTo>
                    <a:pt x="1368" y="1398"/>
                    <a:pt x="1368" y="1398"/>
                    <a:pt x="1368" y="1398"/>
                  </a:cubicBezTo>
                  <a:cubicBezTo>
                    <a:pt x="1368" y="1368"/>
                    <a:pt x="1398" y="1368"/>
                    <a:pt x="1398" y="1368"/>
                  </a:cubicBezTo>
                  <a:cubicBezTo>
                    <a:pt x="1702" y="1064"/>
                    <a:pt x="1702" y="608"/>
                    <a:pt x="1398" y="304"/>
                  </a:cubicBezTo>
                  <a:cubicBezTo>
                    <a:pt x="1125" y="0"/>
                    <a:pt x="639" y="0"/>
                    <a:pt x="335" y="304"/>
                  </a:cubicBezTo>
                  <a:cubicBezTo>
                    <a:pt x="335" y="304"/>
                    <a:pt x="335" y="335"/>
                    <a:pt x="335" y="335"/>
                  </a:cubicBezTo>
                  <a:cubicBezTo>
                    <a:pt x="335" y="335"/>
                    <a:pt x="304" y="335"/>
                    <a:pt x="304" y="335"/>
                  </a:cubicBezTo>
                  <a:cubicBezTo>
                    <a:pt x="0" y="638"/>
                    <a:pt x="0" y="1094"/>
                    <a:pt x="304"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
            <p:cNvSpPr/>
            <p:nvPr/>
          </p:nvSpPr>
          <p:spPr>
            <a:xfrm>
              <a:off x="5580150" y="4606750"/>
              <a:ext cx="44875" cy="44850"/>
            </a:xfrm>
            <a:custGeom>
              <a:avLst/>
              <a:gdLst/>
              <a:ahLst/>
              <a:cxnLst/>
              <a:rect l="l" t="t" r="r" b="b"/>
              <a:pathLst>
                <a:path w="1795" h="1794" extrusionOk="0">
                  <a:moveTo>
                    <a:pt x="305" y="1490"/>
                  </a:moveTo>
                  <a:cubicBezTo>
                    <a:pt x="609" y="1793"/>
                    <a:pt x="1125" y="1793"/>
                    <a:pt x="1429" y="1490"/>
                  </a:cubicBezTo>
                  <a:cubicBezTo>
                    <a:pt x="1429" y="1490"/>
                    <a:pt x="1429" y="1459"/>
                    <a:pt x="1429" y="1459"/>
                  </a:cubicBezTo>
                  <a:cubicBezTo>
                    <a:pt x="1460" y="1459"/>
                    <a:pt x="1460" y="1459"/>
                    <a:pt x="1460" y="1459"/>
                  </a:cubicBezTo>
                  <a:cubicBezTo>
                    <a:pt x="1794" y="1155"/>
                    <a:pt x="1794" y="638"/>
                    <a:pt x="1490" y="334"/>
                  </a:cubicBezTo>
                  <a:cubicBezTo>
                    <a:pt x="1156" y="0"/>
                    <a:pt x="670" y="0"/>
                    <a:pt x="366" y="304"/>
                  </a:cubicBezTo>
                  <a:cubicBezTo>
                    <a:pt x="335" y="334"/>
                    <a:pt x="335" y="334"/>
                    <a:pt x="335" y="334"/>
                  </a:cubicBezTo>
                  <a:cubicBezTo>
                    <a:pt x="335" y="365"/>
                    <a:pt x="305" y="365"/>
                    <a:pt x="305" y="365"/>
                  </a:cubicBezTo>
                  <a:cubicBezTo>
                    <a:pt x="1" y="669"/>
                    <a:pt x="1" y="1186"/>
                    <a:pt x="305"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
            <p:cNvSpPr/>
            <p:nvPr/>
          </p:nvSpPr>
          <p:spPr>
            <a:xfrm>
              <a:off x="5502650" y="4683500"/>
              <a:ext cx="44100" cy="44850"/>
            </a:xfrm>
            <a:custGeom>
              <a:avLst/>
              <a:gdLst/>
              <a:ahLst/>
              <a:cxnLst/>
              <a:rect l="l" t="t" r="r" b="b"/>
              <a:pathLst>
                <a:path w="1764" h="1794" extrusionOk="0">
                  <a:moveTo>
                    <a:pt x="304" y="1489"/>
                  </a:moveTo>
                  <a:cubicBezTo>
                    <a:pt x="608" y="1793"/>
                    <a:pt x="1095" y="1793"/>
                    <a:pt x="1429" y="1489"/>
                  </a:cubicBezTo>
                  <a:cubicBezTo>
                    <a:pt x="1429" y="1489"/>
                    <a:pt x="1429" y="1459"/>
                    <a:pt x="1429" y="1459"/>
                  </a:cubicBezTo>
                  <a:cubicBezTo>
                    <a:pt x="1429" y="1459"/>
                    <a:pt x="1459" y="1459"/>
                    <a:pt x="1459" y="1459"/>
                  </a:cubicBezTo>
                  <a:cubicBezTo>
                    <a:pt x="1763" y="1155"/>
                    <a:pt x="1763" y="638"/>
                    <a:pt x="1459" y="334"/>
                  </a:cubicBezTo>
                  <a:cubicBezTo>
                    <a:pt x="1155" y="0"/>
                    <a:pt x="669" y="0"/>
                    <a:pt x="335" y="304"/>
                  </a:cubicBezTo>
                  <a:cubicBezTo>
                    <a:pt x="335" y="334"/>
                    <a:pt x="335" y="334"/>
                    <a:pt x="335" y="334"/>
                  </a:cubicBezTo>
                  <a:cubicBezTo>
                    <a:pt x="335" y="334"/>
                    <a:pt x="304" y="365"/>
                    <a:pt x="304" y="365"/>
                  </a:cubicBezTo>
                  <a:cubicBezTo>
                    <a:pt x="0" y="669"/>
                    <a:pt x="0" y="1186"/>
                    <a:pt x="304" y="1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
            <p:cNvSpPr/>
            <p:nvPr/>
          </p:nvSpPr>
          <p:spPr>
            <a:xfrm>
              <a:off x="5577875" y="4760250"/>
              <a:ext cx="47150" cy="47125"/>
            </a:xfrm>
            <a:custGeom>
              <a:avLst/>
              <a:gdLst/>
              <a:ahLst/>
              <a:cxnLst/>
              <a:rect l="l" t="t" r="r" b="b"/>
              <a:pathLst>
                <a:path w="1886" h="1885" extrusionOk="0">
                  <a:moveTo>
                    <a:pt x="335" y="1550"/>
                  </a:moveTo>
                  <a:cubicBezTo>
                    <a:pt x="669" y="1885"/>
                    <a:pt x="1186" y="1885"/>
                    <a:pt x="1520" y="1550"/>
                  </a:cubicBezTo>
                  <a:cubicBezTo>
                    <a:pt x="1520" y="1550"/>
                    <a:pt x="1520" y="1550"/>
                    <a:pt x="1520" y="1550"/>
                  </a:cubicBezTo>
                  <a:cubicBezTo>
                    <a:pt x="1551" y="1520"/>
                    <a:pt x="1551" y="1520"/>
                    <a:pt x="1551" y="1520"/>
                  </a:cubicBezTo>
                  <a:cubicBezTo>
                    <a:pt x="1885" y="1185"/>
                    <a:pt x="1885" y="669"/>
                    <a:pt x="1551" y="334"/>
                  </a:cubicBezTo>
                  <a:cubicBezTo>
                    <a:pt x="1247" y="0"/>
                    <a:pt x="700" y="0"/>
                    <a:pt x="396" y="334"/>
                  </a:cubicBezTo>
                  <a:cubicBezTo>
                    <a:pt x="365" y="334"/>
                    <a:pt x="365" y="334"/>
                    <a:pt x="365" y="365"/>
                  </a:cubicBezTo>
                  <a:cubicBezTo>
                    <a:pt x="365" y="365"/>
                    <a:pt x="335" y="365"/>
                    <a:pt x="335" y="365"/>
                  </a:cubicBezTo>
                  <a:cubicBezTo>
                    <a:pt x="1" y="699"/>
                    <a:pt x="1" y="1216"/>
                    <a:pt x="335"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
            <p:cNvSpPr/>
            <p:nvPr/>
          </p:nvSpPr>
          <p:spPr>
            <a:xfrm>
              <a:off x="5656150" y="4683500"/>
              <a:ext cx="46375" cy="47125"/>
            </a:xfrm>
            <a:custGeom>
              <a:avLst/>
              <a:gdLst/>
              <a:ahLst/>
              <a:cxnLst/>
              <a:rect l="l" t="t" r="r" b="b"/>
              <a:pathLst>
                <a:path w="1855" h="1885" extrusionOk="0">
                  <a:moveTo>
                    <a:pt x="304" y="1550"/>
                  </a:moveTo>
                  <a:cubicBezTo>
                    <a:pt x="639" y="1885"/>
                    <a:pt x="1155" y="1885"/>
                    <a:pt x="1490" y="1581"/>
                  </a:cubicBezTo>
                  <a:cubicBezTo>
                    <a:pt x="1490" y="1550"/>
                    <a:pt x="1490" y="1550"/>
                    <a:pt x="1520" y="1550"/>
                  </a:cubicBezTo>
                  <a:cubicBezTo>
                    <a:pt x="1520" y="1550"/>
                    <a:pt x="1520" y="1520"/>
                    <a:pt x="1520" y="1520"/>
                  </a:cubicBezTo>
                  <a:cubicBezTo>
                    <a:pt x="1855" y="1186"/>
                    <a:pt x="1855" y="669"/>
                    <a:pt x="1551" y="334"/>
                  </a:cubicBezTo>
                  <a:cubicBezTo>
                    <a:pt x="1216" y="0"/>
                    <a:pt x="699" y="0"/>
                    <a:pt x="365" y="334"/>
                  </a:cubicBezTo>
                  <a:cubicBezTo>
                    <a:pt x="365" y="334"/>
                    <a:pt x="335" y="365"/>
                    <a:pt x="335" y="365"/>
                  </a:cubicBezTo>
                  <a:cubicBezTo>
                    <a:pt x="335" y="365"/>
                    <a:pt x="335" y="365"/>
                    <a:pt x="304" y="365"/>
                  </a:cubicBezTo>
                  <a:cubicBezTo>
                    <a:pt x="0" y="699"/>
                    <a:pt x="0" y="1216"/>
                    <a:pt x="304"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
            <p:cNvSpPr/>
            <p:nvPr/>
          </p:nvSpPr>
          <p:spPr>
            <a:xfrm>
              <a:off x="5731375" y="4760250"/>
              <a:ext cx="49425" cy="49400"/>
            </a:xfrm>
            <a:custGeom>
              <a:avLst/>
              <a:gdLst/>
              <a:ahLst/>
              <a:cxnLst/>
              <a:rect l="l" t="t" r="r" b="b"/>
              <a:pathLst>
                <a:path w="1977" h="1976" extrusionOk="0">
                  <a:moveTo>
                    <a:pt x="335" y="1641"/>
                  </a:moveTo>
                  <a:cubicBezTo>
                    <a:pt x="669" y="1976"/>
                    <a:pt x="1247" y="1976"/>
                    <a:pt x="1581" y="1641"/>
                  </a:cubicBezTo>
                  <a:cubicBezTo>
                    <a:pt x="1612" y="1641"/>
                    <a:pt x="1612" y="1641"/>
                    <a:pt x="1612" y="1611"/>
                  </a:cubicBezTo>
                  <a:cubicBezTo>
                    <a:pt x="1612" y="1611"/>
                    <a:pt x="1642" y="1611"/>
                    <a:pt x="1642" y="1611"/>
                  </a:cubicBezTo>
                  <a:cubicBezTo>
                    <a:pt x="1976" y="1246"/>
                    <a:pt x="1976" y="699"/>
                    <a:pt x="1642" y="365"/>
                  </a:cubicBezTo>
                  <a:cubicBezTo>
                    <a:pt x="1308" y="0"/>
                    <a:pt x="730" y="0"/>
                    <a:pt x="396" y="334"/>
                  </a:cubicBezTo>
                  <a:cubicBezTo>
                    <a:pt x="396" y="365"/>
                    <a:pt x="396" y="365"/>
                    <a:pt x="365" y="365"/>
                  </a:cubicBezTo>
                  <a:cubicBezTo>
                    <a:pt x="365" y="365"/>
                    <a:pt x="365" y="395"/>
                    <a:pt x="365" y="395"/>
                  </a:cubicBezTo>
                  <a:cubicBezTo>
                    <a:pt x="1" y="730"/>
                    <a:pt x="1" y="1277"/>
                    <a:pt x="335" y="16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
            <p:cNvSpPr/>
            <p:nvPr/>
          </p:nvSpPr>
          <p:spPr>
            <a:xfrm>
              <a:off x="5653875" y="4836975"/>
              <a:ext cx="49400" cy="49425"/>
            </a:xfrm>
            <a:custGeom>
              <a:avLst/>
              <a:gdLst/>
              <a:ahLst/>
              <a:cxnLst/>
              <a:rect l="l" t="t" r="r" b="b"/>
              <a:pathLst>
                <a:path w="1976" h="1977" extrusionOk="0">
                  <a:moveTo>
                    <a:pt x="335" y="1642"/>
                  </a:moveTo>
                  <a:cubicBezTo>
                    <a:pt x="669" y="1977"/>
                    <a:pt x="1246" y="1977"/>
                    <a:pt x="1581" y="1642"/>
                  </a:cubicBezTo>
                  <a:cubicBezTo>
                    <a:pt x="1581" y="1642"/>
                    <a:pt x="1581" y="1612"/>
                    <a:pt x="1611" y="1612"/>
                  </a:cubicBezTo>
                  <a:cubicBezTo>
                    <a:pt x="1611" y="1612"/>
                    <a:pt x="1611" y="1612"/>
                    <a:pt x="1611" y="1612"/>
                  </a:cubicBezTo>
                  <a:cubicBezTo>
                    <a:pt x="1976" y="1247"/>
                    <a:pt x="1976" y="700"/>
                    <a:pt x="1642" y="366"/>
                  </a:cubicBezTo>
                  <a:cubicBezTo>
                    <a:pt x="1277" y="1"/>
                    <a:pt x="730" y="1"/>
                    <a:pt x="395" y="335"/>
                  </a:cubicBezTo>
                  <a:cubicBezTo>
                    <a:pt x="395" y="366"/>
                    <a:pt x="365" y="366"/>
                    <a:pt x="365" y="366"/>
                  </a:cubicBezTo>
                  <a:cubicBezTo>
                    <a:pt x="365" y="366"/>
                    <a:pt x="365" y="396"/>
                    <a:pt x="335" y="396"/>
                  </a:cubicBezTo>
                  <a:cubicBezTo>
                    <a:pt x="0" y="730"/>
                    <a:pt x="0" y="1278"/>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
            <p:cNvSpPr/>
            <p:nvPr/>
          </p:nvSpPr>
          <p:spPr>
            <a:xfrm>
              <a:off x="5807375" y="4836975"/>
              <a:ext cx="51700" cy="51700"/>
            </a:xfrm>
            <a:custGeom>
              <a:avLst/>
              <a:gdLst/>
              <a:ahLst/>
              <a:cxnLst/>
              <a:rect l="l" t="t" r="r" b="b"/>
              <a:pathLst>
                <a:path w="2068" h="2068" extrusionOk="0">
                  <a:moveTo>
                    <a:pt x="334" y="1703"/>
                  </a:moveTo>
                  <a:cubicBezTo>
                    <a:pt x="699" y="2068"/>
                    <a:pt x="1307" y="2068"/>
                    <a:pt x="1641" y="1734"/>
                  </a:cubicBezTo>
                  <a:cubicBezTo>
                    <a:pt x="1672" y="1703"/>
                    <a:pt x="1672" y="1703"/>
                    <a:pt x="1672" y="1703"/>
                  </a:cubicBezTo>
                  <a:cubicBezTo>
                    <a:pt x="1672" y="1703"/>
                    <a:pt x="1702" y="1673"/>
                    <a:pt x="1702" y="1673"/>
                  </a:cubicBezTo>
                  <a:cubicBezTo>
                    <a:pt x="2067" y="1308"/>
                    <a:pt x="2067" y="730"/>
                    <a:pt x="1702" y="366"/>
                  </a:cubicBezTo>
                  <a:cubicBezTo>
                    <a:pt x="1338" y="1"/>
                    <a:pt x="760" y="1"/>
                    <a:pt x="395" y="366"/>
                  </a:cubicBezTo>
                  <a:cubicBezTo>
                    <a:pt x="395" y="366"/>
                    <a:pt x="395" y="396"/>
                    <a:pt x="395" y="396"/>
                  </a:cubicBezTo>
                  <a:cubicBezTo>
                    <a:pt x="365" y="396"/>
                    <a:pt x="365" y="396"/>
                    <a:pt x="365" y="396"/>
                  </a:cubicBezTo>
                  <a:cubicBezTo>
                    <a:pt x="0" y="761"/>
                    <a:pt x="0" y="1338"/>
                    <a:pt x="334"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
            <p:cNvSpPr/>
            <p:nvPr/>
          </p:nvSpPr>
          <p:spPr>
            <a:xfrm>
              <a:off x="5729850" y="4913725"/>
              <a:ext cx="51700" cy="51700"/>
            </a:xfrm>
            <a:custGeom>
              <a:avLst/>
              <a:gdLst/>
              <a:ahLst/>
              <a:cxnLst/>
              <a:rect l="l" t="t" r="r" b="b"/>
              <a:pathLst>
                <a:path w="2068" h="2068" extrusionOk="0">
                  <a:moveTo>
                    <a:pt x="335" y="1703"/>
                  </a:moveTo>
                  <a:cubicBezTo>
                    <a:pt x="700" y="2068"/>
                    <a:pt x="1277" y="2068"/>
                    <a:pt x="1642" y="1703"/>
                  </a:cubicBezTo>
                  <a:cubicBezTo>
                    <a:pt x="1642" y="1703"/>
                    <a:pt x="1673" y="1703"/>
                    <a:pt x="1673" y="1703"/>
                  </a:cubicBezTo>
                  <a:cubicBezTo>
                    <a:pt x="1673" y="1673"/>
                    <a:pt x="1673" y="1673"/>
                    <a:pt x="1703" y="1673"/>
                  </a:cubicBezTo>
                  <a:cubicBezTo>
                    <a:pt x="2037" y="1308"/>
                    <a:pt x="2068" y="730"/>
                    <a:pt x="1703" y="366"/>
                  </a:cubicBezTo>
                  <a:cubicBezTo>
                    <a:pt x="1338" y="1"/>
                    <a:pt x="761" y="1"/>
                    <a:pt x="396" y="366"/>
                  </a:cubicBezTo>
                  <a:cubicBezTo>
                    <a:pt x="396" y="366"/>
                    <a:pt x="396" y="366"/>
                    <a:pt x="365" y="396"/>
                  </a:cubicBezTo>
                  <a:cubicBezTo>
                    <a:pt x="365" y="396"/>
                    <a:pt x="365" y="396"/>
                    <a:pt x="365" y="396"/>
                  </a:cubicBezTo>
                  <a:cubicBezTo>
                    <a:pt x="1" y="761"/>
                    <a:pt x="1" y="1338"/>
                    <a:pt x="33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
            <p:cNvSpPr/>
            <p:nvPr/>
          </p:nvSpPr>
          <p:spPr>
            <a:xfrm>
              <a:off x="5805075" y="4990475"/>
              <a:ext cx="54000" cy="53975"/>
            </a:xfrm>
            <a:custGeom>
              <a:avLst/>
              <a:gdLst/>
              <a:ahLst/>
              <a:cxnLst/>
              <a:rect l="l" t="t" r="r" b="b"/>
              <a:pathLst>
                <a:path w="2160" h="2159" extrusionOk="0">
                  <a:moveTo>
                    <a:pt x="366" y="1794"/>
                  </a:moveTo>
                  <a:cubicBezTo>
                    <a:pt x="761" y="2159"/>
                    <a:pt x="1369" y="2159"/>
                    <a:pt x="1733" y="1794"/>
                  </a:cubicBezTo>
                  <a:cubicBezTo>
                    <a:pt x="1764" y="1794"/>
                    <a:pt x="1764" y="1764"/>
                    <a:pt x="1764" y="1764"/>
                  </a:cubicBezTo>
                  <a:cubicBezTo>
                    <a:pt x="1764" y="1764"/>
                    <a:pt x="1764" y="1764"/>
                    <a:pt x="1794" y="1764"/>
                  </a:cubicBezTo>
                  <a:cubicBezTo>
                    <a:pt x="2159" y="1369"/>
                    <a:pt x="2159" y="761"/>
                    <a:pt x="1794" y="396"/>
                  </a:cubicBezTo>
                  <a:cubicBezTo>
                    <a:pt x="1430" y="1"/>
                    <a:pt x="822" y="1"/>
                    <a:pt x="426" y="366"/>
                  </a:cubicBezTo>
                  <a:cubicBezTo>
                    <a:pt x="426" y="396"/>
                    <a:pt x="426" y="396"/>
                    <a:pt x="426" y="396"/>
                  </a:cubicBezTo>
                  <a:cubicBezTo>
                    <a:pt x="396" y="396"/>
                    <a:pt x="396" y="426"/>
                    <a:pt x="396" y="426"/>
                  </a:cubicBezTo>
                  <a:cubicBezTo>
                    <a:pt x="1" y="791"/>
                    <a:pt x="1" y="1399"/>
                    <a:pt x="366"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
            <p:cNvSpPr/>
            <p:nvPr/>
          </p:nvSpPr>
          <p:spPr>
            <a:xfrm>
              <a:off x="5882600" y="4913725"/>
              <a:ext cx="54725" cy="54000"/>
            </a:xfrm>
            <a:custGeom>
              <a:avLst/>
              <a:gdLst/>
              <a:ahLst/>
              <a:cxnLst/>
              <a:rect l="l" t="t" r="r" b="b"/>
              <a:pathLst>
                <a:path w="2189" h="2160" extrusionOk="0">
                  <a:moveTo>
                    <a:pt x="395" y="1794"/>
                  </a:moveTo>
                  <a:cubicBezTo>
                    <a:pt x="760" y="2159"/>
                    <a:pt x="1368" y="2159"/>
                    <a:pt x="1763" y="1794"/>
                  </a:cubicBezTo>
                  <a:cubicBezTo>
                    <a:pt x="1763" y="1794"/>
                    <a:pt x="1763" y="1794"/>
                    <a:pt x="1763" y="1764"/>
                  </a:cubicBezTo>
                  <a:cubicBezTo>
                    <a:pt x="1763" y="1764"/>
                    <a:pt x="1794" y="1764"/>
                    <a:pt x="1794" y="1764"/>
                  </a:cubicBezTo>
                  <a:cubicBezTo>
                    <a:pt x="2158" y="1369"/>
                    <a:pt x="2189" y="761"/>
                    <a:pt x="1794" y="396"/>
                  </a:cubicBezTo>
                  <a:cubicBezTo>
                    <a:pt x="1429" y="1"/>
                    <a:pt x="821" y="1"/>
                    <a:pt x="426" y="396"/>
                  </a:cubicBezTo>
                  <a:cubicBezTo>
                    <a:pt x="426" y="396"/>
                    <a:pt x="426" y="396"/>
                    <a:pt x="426" y="396"/>
                  </a:cubicBezTo>
                  <a:cubicBezTo>
                    <a:pt x="395" y="426"/>
                    <a:pt x="395" y="426"/>
                    <a:pt x="395" y="426"/>
                  </a:cubicBezTo>
                  <a:cubicBezTo>
                    <a:pt x="31" y="791"/>
                    <a:pt x="0" y="1399"/>
                    <a:pt x="39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
            <p:cNvSpPr/>
            <p:nvPr/>
          </p:nvSpPr>
          <p:spPr>
            <a:xfrm>
              <a:off x="5881075" y="5067225"/>
              <a:ext cx="56250" cy="56275"/>
            </a:xfrm>
            <a:custGeom>
              <a:avLst/>
              <a:gdLst/>
              <a:ahLst/>
              <a:cxnLst/>
              <a:rect l="l" t="t" r="r" b="b"/>
              <a:pathLst>
                <a:path w="2250" h="2251" extrusionOk="0">
                  <a:moveTo>
                    <a:pt x="396" y="1855"/>
                  </a:moveTo>
                  <a:cubicBezTo>
                    <a:pt x="760" y="2250"/>
                    <a:pt x="1399" y="2250"/>
                    <a:pt x="1824" y="1885"/>
                  </a:cubicBezTo>
                  <a:cubicBezTo>
                    <a:pt x="1824" y="1855"/>
                    <a:pt x="1824" y="1855"/>
                    <a:pt x="1824" y="1855"/>
                  </a:cubicBezTo>
                  <a:cubicBezTo>
                    <a:pt x="1824" y="1855"/>
                    <a:pt x="1855" y="1825"/>
                    <a:pt x="1855" y="1825"/>
                  </a:cubicBezTo>
                  <a:cubicBezTo>
                    <a:pt x="2250" y="1429"/>
                    <a:pt x="2250" y="791"/>
                    <a:pt x="1855" y="396"/>
                  </a:cubicBezTo>
                  <a:cubicBezTo>
                    <a:pt x="1459" y="1"/>
                    <a:pt x="821" y="1"/>
                    <a:pt x="426" y="396"/>
                  </a:cubicBezTo>
                  <a:cubicBezTo>
                    <a:pt x="426" y="396"/>
                    <a:pt x="426" y="396"/>
                    <a:pt x="426" y="426"/>
                  </a:cubicBezTo>
                  <a:cubicBezTo>
                    <a:pt x="396" y="426"/>
                    <a:pt x="396" y="426"/>
                    <a:pt x="396" y="426"/>
                  </a:cubicBezTo>
                  <a:cubicBezTo>
                    <a:pt x="0" y="822"/>
                    <a:pt x="0" y="1460"/>
                    <a:pt x="396"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
            <p:cNvSpPr/>
            <p:nvPr/>
          </p:nvSpPr>
          <p:spPr>
            <a:xfrm>
              <a:off x="5958575" y="4990475"/>
              <a:ext cx="56275" cy="56275"/>
            </a:xfrm>
            <a:custGeom>
              <a:avLst/>
              <a:gdLst/>
              <a:ahLst/>
              <a:cxnLst/>
              <a:rect l="l" t="t" r="r" b="b"/>
              <a:pathLst>
                <a:path w="2251" h="2251" extrusionOk="0">
                  <a:moveTo>
                    <a:pt x="396" y="1855"/>
                  </a:moveTo>
                  <a:cubicBezTo>
                    <a:pt x="791" y="2250"/>
                    <a:pt x="1429" y="2250"/>
                    <a:pt x="1825" y="1885"/>
                  </a:cubicBezTo>
                  <a:cubicBezTo>
                    <a:pt x="1825" y="1855"/>
                    <a:pt x="1825" y="1855"/>
                    <a:pt x="1825" y="1855"/>
                  </a:cubicBezTo>
                  <a:cubicBezTo>
                    <a:pt x="1855" y="1855"/>
                    <a:pt x="1855" y="1855"/>
                    <a:pt x="1855" y="1825"/>
                  </a:cubicBezTo>
                  <a:cubicBezTo>
                    <a:pt x="2250" y="1429"/>
                    <a:pt x="2250" y="791"/>
                    <a:pt x="1885" y="396"/>
                  </a:cubicBezTo>
                  <a:cubicBezTo>
                    <a:pt x="1490" y="1"/>
                    <a:pt x="852" y="1"/>
                    <a:pt x="457" y="396"/>
                  </a:cubicBezTo>
                  <a:cubicBezTo>
                    <a:pt x="426" y="396"/>
                    <a:pt x="426" y="426"/>
                    <a:pt x="426" y="426"/>
                  </a:cubicBezTo>
                  <a:cubicBezTo>
                    <a:pt x="426" y="426"/>
                    <a:pt x="396" y="426"/>
                    <a:pt x="396" y="426"/>
                  </a:cubicBezTo>
                  <a:cubicBezTo>
                    <a:pt x="1" y="822"/>
                    <a:pt x="1" y="1460"/>
                    <a:pt x="396"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
            <p:cNvSpPr/>
            <p:nvPr/>
          </p:nvSpPr>
          <p:spPr>
            <a:xfrm>
              <a:off x="6034575" y="5067225"/>
              <a:ext cx="58525" cy="58550"/>
            </a:xfrm>
            <a:custGeom>
              <a:avLst/>
              <a:gdLst/>
              <a:ahLst/>
              <a:cxnLst/>
              <a:rect l="l" t="t" r="r" b="b"/>
              <a:pathLst>
                <a:path w="2341" h="2342" extrusionOk="0">
                  <a:moveTo>
                    <a:pt x="396" y="1946"/>
                  </a:moveTo>
                  <a:cubicBezTo>
                    <a:pt x="821" y="2341"/>
                    <a:pt x="1459" y="2341"/>
                    <a:pt x="1885" y="1946"/>
                  </a:cubicBezTo>
                  <a:cubicBezTo>
                    <a:pt x="1885" y="1946"/>
                    <a:pt x="1885" y="1946"/>
                    <a:pt x="1915" y="1916"/>
                  </a:cubicBezTo>
                  <a:cubicBezTo>
                    <a:pt x="1915" y="1916"/>
                    <a:pt x="1915" y="1916"/>
                    <a:pt x="1915" y="1916"/>
                  </a:cubicBezTo>
                  <a:cubicBezTo>
                    <a:pt x="2341" y="1490"/>
                    <a:pt x="2341" y="822"/>
                    <a:pt x="1946" y="426"/>
                  </a:cubicBezTo>
                  <a:cubicBezTo>
                    <a:pt x="1520" y="1"/>
                    <a:pt x="852" y="1"/>
                    <a:pt x="456" y="426"/>
                  </a:cubicBezTo>
                  <a:cubicBezTo>
                    <a:pt x="456" y="426"/>
                    <a:pt x="426" y="426"/>
                    <a:pt x="426" y="426"/>
                  </a:cubicBezTo>
                  <a:cubicBezTo>
                    <a:pt x="426" y="457"/>
                    <a:pt x="426" y="457"/>
                    <a:pt x="396" y="457"/>
                  </a:cubicBezTo>
                  <a:cubicBezTo>
                    <a:pt x="0" y="852"/>
                    <a:pt x="0" y="1521"/>
                    <a:pt x="396"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
            <p:cNvSpPr/>
            <p:nvPr/>
          </p:nvSpPr>
          <p:spPr>
            <a:xfrm>
              <a:off x="5957075" y="5143975"/>
              <a:ext cx="58525" cy="58550"/>
            </a:xfrm>
            <a:custGeom>
              <a:avLst/>
              <a:gdLst/>
              <a:ahLst/>
              <a:cxnLst/>
              <a:rect l="l" t="t" r="r" b="b"/>
              <a:pathLst>
                <a:path w="2341" h="2342" extrusionOk="0">
                  <a:moveTo>
                    <a:pt x="395" y="1946"/>
                  </a:moveTo>
                  <a:cubicBezTo>
                    <a:pt x="790" y="2341"/>
                    <a:pt x="1459" y="2341"/>
                    <a:pt x="1885" y="1946"/>
                  </a:cubicBezTo>
                  <a:cubicBezTo>
                    <a:pt x="1885" y="1946"/>
                    <a:pt x="1885" y="1916"/>
                    <a:pt x="1885" y="1916"/>
                  </a:cubicBezTo>
                  <a:cubicBezTo>
                    <a:pt x="1915" y="1916"/>
                    <a:pt x="1915" y="1916"/>
                    <a:pt x="1915" y="1916"/>
                  </a:cubicBezTo>
                  <a:cubicBezTo>
                    <a:pt x="2341" y="1490"/>
                    <a:pt x="2341" y="821"/>
                    <a:pt x="1915" y="426"/>
                  </a:cubicBezTo>
                  <a:cubicBezTo>
                    <a:pt x="1520" y="1"/>
                    <a:pt x="851" y="1"/>
                    <a:pt x="456" y="396"/>
                  </a:cubicBezTo>
                  <a:cubicBezTo>
                    <a:pt x="426" y="426"/>
                    <a:pt x="426" y="426"/>
                    <a:pt x="426" y="426"/>
                  </a:cubicBezTo>
                  <a:cubicBezTo>
                    <a:pt x="426" y="426"/>
                    <a:pt x="395" y="457"/>
                    <a:pt x="395" y="457"/>
                  </a:cubicBezTo>
                  <a:cubicBezTo>
                    <a:pt x="0" y="852"/>
                    <a:pt x="0" y="1521"/>
                    <a:pt x="395"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
            <p:cNvSpPr/>
            <p:nvPr/>
          </p:nvSpPr>
          <p:spPr>
            <a:xfrm>
              <a:off x="6032300" y="5220725"/>
              <a:ext cx="61575" cy="61575"/>
            </a:xfrm>
            <a:custGeom>
              <a:avLst/>
              <a:gdLst/>
              <a:ahLst/>
              <a:cxnLst/>
              <a:rect l="l" t="t" r="r" b="b"/>
              <a:pathLst>
                <a:path w="2463" h="2463" extrusionOk="0">
                  <a:moveTo>
                    <a:pt x="426" y="2007"/>
                  </a:moveTo>
                  <a:cubicBezTo>
                    <a:pt x="851" y="2432"/>
                    <a:pt x="1550" y="2463"/>
                    <a:pt x="1976" y="2037"/>
                  </a:cubicBezTo>
                  <a:cubicBezTo>
                    <a:pt x="1976" y="2007"/>
                    <a:pt x="1976" y="2007"/>
                    <a:pt x="2006" y="2007"/>
                  </a:cubicBezTo>
                  <a:cubicBezTo>
                    <a:pt x="2006" y="2007"/>
                    <a:pt x="2006" y="1976"/>
                    <a:pt x="2006" y="1976"/>
                  </a:cubicBezTo>
                  <a:cubicBezTo>
                    <a:pt x="2432" y="1551"/>
                    <a:pt x="2462" y="882"/>
                    <a:pt x="2037" y="426"/>
                  </a:cubicBezTo>
                  <a:cubicBezTo>
                    <a:pt x="1611" y="1"/>
                    <a:pt x="912" y="1"/>
                    <a:pt x="487" y="426"/>
                  </a:cubicBezTo>
                  <a:cubicBezTo>
                    <a:pt x="456" y="426"/>
                    <a:pt x="456" y="426"/>
                    <a:pt x="456" y="457"/>
                  </a:cubicBezTo>
                  <a:cubicBezTo>
                    <a:pt x="456" y="457"/>
                    <a:pt x="456" y="457"/>
                    <a:pt x="426" y="457"/>
                  </a:cubicBezTo>
                  <a:cubicBezTo>
                    <a:pt x="0" y="882"/>
                    <a:pt x="0" y="1581"/>
                    <a:pt x="42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
            <p:cNvSpPr/>
            <p:nvPr/>
          </p:nvSpPr>
          <p:spPr>
            <a:xfrm>
              <a:off x="6109800" y="5143975"/>
              <a:ext cx="61575" cy="61575"/>
            </a:xfrm>
            <a:custGeom>
              <a:avLst/>
              <a:gdLst/>
              <a:ahLst/>
              <a:cxnLst/>
              <a:rect l="l" t="t" r="r" b="b"/>
              <a:pathLst>
                <a:path w="2463" h="2463" extrusionOk="0">
                  <a:moveTo>
                    <a:pt x="426" y="2007"/>
                  </a:moveTo>
                  <a:cubicBezTo>
                    <a:pt x="852" y="2432"/>
                    <a:pt x="1551" y="2463"/>
                    <a:pt x="1976" y="2037"/>
                  </a:cubicBezTo>
                  <a:cubicBezTo>
                    <a:pt x="1976" y="2007"/>
                    <a:pt x="2007" y="2007"/>
                    <a:pt x="2007" y="2007"/>
                  </a:cubicBezTo>
                  <a:cubicBezTo>
                    <a:pt x="2007" y="2007"/>
                    <a:pt x="2007" y="1977"/>
                    <a:pt x="2037" y="1977"/>
                  </a:cubicBezTo>
                  <a:cubicBezTo>
                    <a:pt x="2463" y="1551"/>
                    <a:pt x="2463" y="882"/>
                    <a:pt x="2037" y="426"/>
                  </a:cubicBezTo>
                  <a:cubicBezTo>
                    <a:pt x="1612" y="1"/>
                    <a:pt x="912" y="1"/>
                    <a:pt x="487" y="426"/>
                  </a:cubicBezTo>
                  <a:cubicBezTo>
                    <a:pt x="487" y="426"/>
                    <a:pt x="487" y="457"/>
                    <a:pt x="457" y="457"/>
                  </a:cubicBezTo>
                  <a:cubicBezTo>
                    <a:pt x="457" y="457"/>
                    <a:pt x="457" y="457"/>
                    <a:pt x="457" y="457"/>
                  </a:cubicBezTo>
                  <a:cubicBezTo>
                    <a:pt x="1" y="882"/>
                    <a:pt x="1" y="1581"/>
                    <a:pt x="42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
            <p:cNvSpPr/>
            <p:nvPr/>
          </p:nvSpPr>
          <p:spPr>
            <a:xfrm>
              <a:off x="6185800" y="5220725"/>
              <a:ext cx="63850" cy="63850"/>
            </a:xfrm>
            <a:custGeom>
              <a:avLst/>
              <a:gdLst/>
              <a:ahLst/>
              <a:cxnLst/>
              <a:rect l="l" t="t" r="r" b="b"/>
              <a:pathLst>
                <a:path w="2554" h="2554" extrusionOk="0">
                  <a:moveTo>
                    <a:pt x="426" y="2098"/>
                  </a:moveTo>
                  <a:cubicBezTo>
                    <a:pt x="882" y="2554"/>
                    <a:pt x="1611" y="2554"/>
                    <a:pt x="2037" y="2098"/>
                  </a:cubicBezTo>
                  <a:cubicBezTo>
                    <a:pt x="2037" y="2098"/>
                    <a:pt x="2067" y="2098"/>
                    <a:pt x="2067" y="2068"/>
                  </a:cubicBezTo>
                  <a:cubicBezTo>
                    <a:pt x="2067" y="2068"/>
                    <a:pt x="2067" y="2068"/>
                    <a:pt x="2097" y="2068"/>
                  </a:cubicBezTo>
                  <a:cubicBezTo>
                    <a:pt x="2523" y="1612"/>
                    <a:pt x="2553" y="913"/>
                    <a:pt x="2097" y="457"/>
                  </a:cubicBezTo>
                  <a:cubicBezTo>
                    <a:pt x="1672" y="1"/>
                    <a:pt x="942" y="1"/>
                    <a:pt x="487" y="457"/>
                  </a:cubicBezTo>
                  <a:cubicBezTo>
                    <a:pt x="487" y="457"/>
                    <a:pt x="487" y="457"/>
                    <a:pt x="487" y="457"/>
                  </a:cubicBezTo>
                  <a:cubicBezTo>
                    <a:pt x="456" y="487"/>
                    <a:pt x="456" y="487"/>
                    <a:pt x="456" y="487"/>
                  </a:cubicBezTo>
                  <a:cubicBezTo>
                    <a:pt x="0" y="913"/>
                    <a:pt x="0" y="1642"/>
                    <a:pt x="426" y="20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
            <p:cNvSpPr/>
            <p:nvPr/>
          </p:nvSpPr>
          <p:spPr>
            <a:xfrm>
              <a:off x="4521625" y="3303525"/>
              <a:ext cx="8375" cy="8400"/>
            </a:xfrm>
            <a:custGeom>
              <a:avLst/>
              <a:gdLst/>
              <a:ahLst/>
              <a:cxnLst/>
              <a:rect l="l" t="t" r="r" b="b"/>
              <a:pathLst>
                <a:path w="335" h="336" extrusionOk="0">
                  <a:moveTo>
                    <a:pt x="61" y="274"/>
                  </a:moveTo>
                  <a:cubicBezTo>
                    <a:pt x="122" y="335"/>
                    <a:pt x="183" y="335"/>
                    <a:pt x="244" y="274"/>
                  </a:cubicBezTo>
                  <a:cubicBezTo>
                    <a:pt x="244" y="274"/>
                    <a:pt x="244" y="274"/>
                    <a:pt x="244" y="244"/>
                  </a:cubicBezTo>
                  <a:cubicBezTo>
                    <a:pt x="274" y="244"/>
                    <a:pt x="274" y="244"/>
                    <a:pt x="274" y="244"/>
                  </a:cubicBezTo>
                  <a:cubicBezTo>
                    <a:pt x="335" y="183"/>
                    <a:pt x="335" y="92"/>
                    <a:pt x="274" y="62"/>
                  </a:cubicBezTo>
                  <a:cubicBezTo>
                    <a:pt x="244" y="1"/>
                    <a:pt x="153" y="1"/>
                    <a:pt x="92" y="62"/>
                  </a:cubicBezTo>
                  <a:cubicBezTo>
                    <a:pt x="92" y="62"/>
                    <a:pt x="92" y="62"/>
                    <a:pt x="92" y="92"/>
                  </a:cubicBezTo>
                  <a:cubicBezTo>
                    <a:pt x="92" y="92"/>
                    <a:pt x="61" y="92"/>
                    <a:pt x="61" y="92"/>
                  </a:cubicBezTo>
                  <a:cubicBezTo>
                    <a:pt x="1" y="153"/>
                    <a:pt x="1" y="24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
            <p:cNvSpPr/>
            <p:nvPr/>
          </p:nvSpPr>
          <p:spPr>
            <a:xfrm>
              <a:off x="4444125" y="3380275"/>
              <a:ext cx="8375" cy="8375"/>
            </a:xfrm>
            <a:custGeom>
              <a:avLst/>
              <a:gdLst/>
              <a:ahLst/>
              <a:cxnLst/>
              <a:rect l="l" t="t" r="r" b="b"/>
              <a:pathLst>
                <a:path w="335" h="335" extrusionOk="0">
                  <a:moveTo>
                    <a:pt x="61" y="274"/>
                  </a:moveTo>
                  <a:cubicBezTo>
                    <a:pt x="91" y="335"/>
                    <a:pt x="183" y="335"/>
                    <a:pt x="243" y="274"/>
                  </a:cubicBezTo>
                  <a:cubicBezTo>
                    <a:pt x="243" y="274"/>
                    <a:pt x="243" y="274"/>
                    <a:pt x="243" y="244"/>
                  </a:cubicBezTo>
                  <a:cubicBezTo>
                    <a:pt x="274" y="244"/>
                    <a:pt x="274" y="244"/>
                    <a:pt x="274" y="244"/>
                  </a:cubicBezTo>
                  <a:cubicBezTo>
                    <a:pt x="335" y="183"/>
                    <a:pt x="335" y="92"/>
                    <a:pt x="274" y="61"/>
                  </a:cubicBezTo>
                  <a:cubicBezTo>
                    <a:pt x="243" y="1"/>
                    <a:pt x="152" y="1"/>
                    <a:pt x="91" y="61"/>
                  </a:cubicBezTo>
                  <a:cubicBezTo>
                    <a:pt x="91" y="61"/>
                    <a:pt x="91" y="61"/>
                    <a:pt x="91" y="92"/>
                  </a:cubicBezTo>
                  <a:cubicBezTo>
                    <a:pt x="61" y="92"/>
                    <a:pt x="61" y="92"/>
                    <a:pt x="61" y="92"/>
                  </a:cubicBezTo>
                  <a:cubicBezTo>
                    <a:pt x="0" y="153"/>
                    <a:pt x="0"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
            <p:cNvSpPr/>
            <p:nvPr/>
          </p:nvSpPr>
          <p:spPr>
            <a:xfrm>
              <a:off x="4597625" y="3380275"/>
              <a:ext cx="10650" cy="10675"/>
            </a:xfrm>
            <a:custGeom>
              <a:avLst/>
              <a:gdLst/>
              <a:ahLst/>
              <a:cxnLst/>
              <a:rect l="l" t="t" r="r" b="b"/>
              <a:pathLst>
                <a:path w="426" h="427" extrusionOk="0">
                  <a:moveTo>
                    <a:pt x="61" y="365"/>
                  </a:moveTo>
                  <a:cubicBezTo>
                    <a:pt x="122" y="426"/>
                    <a:pt x="243" y="426"/>
                    <a:pt x="304" y="365"/>
                  </a:cubicBezTo>
                  <a:cubicBezTo>
                    <a:pt x="304" y="335"/>
                    <a:pt x="304" y="335"/>
                    <a:pt x="335" y="335"/>
                  </a:cubicBezTo>
                  <a:cubicBezTo>
                    <a:pt x="335" y="335"/>
                    <a:pt x="335" y="335"/>
                    <a:pt x="365" y="305"/>
                  </a:cubicBezTo>
                  <a:cubicBezTo>
                    <a:pt x="426" y="244"/>
                    <a:pt x="426" y="122"/>
                    <a:pt x="365" y="61"/>
                  </a:cubicBezTo>
                  <a:cubicBezTo>
                    <a:pt x="304" y="1"/>
                    <a:pt x="183" y="1"/>
                    <a:pt x="122" y="61"/>
                  </a:cubicBezTo>
                  <a:cubicBezTo>
                    <a:pt x="91" y="92"/>
                    <a:pt x="91" y="92"/>
                    <a:pt x="91" y="92"/>
                  </a:cubicBezTo>
                  <a:cubicBezTo>
                    <a:pt x="91" y="92"/>
                    <a:pt x="91" y="92"/>
                    <a:pt x="61" y="122"/>
                  </a:cubicBezTo>
                  <a:cubicBezTo>
                    <a:pt x="0" y="183"/>
                    <a:pt x="0" y="27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
            <p:cNvSpPr/>
            <p:nvPr/>
          </p:nvSpPr>
          <p:spPr>
            <a:xfrm>
              <a:off x="4520100" y="3457025"/>
              <a:ext cx="10675" cy="10675"/>
            </a:xfrm>
            <a:custGeom>
              <a:avLst/>
              <a:gdLst/>
              <a:ahLst/>
              <a:cxnLst/>
              <a:rect l="l" t="t" r="r" b="b"/>
              <a:pathLst>
                <a:path w="427" h="427" extrusionOk="0">
                  <a:moveTo>
                    <a:pt x="62" y="365"/>
                  </a:moveTo>
                  <a:cubicBezTo>
                    <a:pt x="122" y="426"/>
                    <a:pt x="244" y="426"/>
                    <a:pt x="305" y="365"/>
                  </a:cubicBezTo>
                  <a:cubicBezTo>
                    <a:pt x="305" y="335"/>
                    <a:pt x="305" y="335"/>
                    <a:pt x="305" y="335"/>
                  </a:cubicBezTo>
                  <a:cubicBezTo>
                    <a:pt x="335" y="305"/>
                    <a:pt x="335" y="335"/>
                    <a:pt x="335" y="305"/>
                  </a:cubicBezTo>
                  <a:cubicBezTo>
                    <a:pt x="426" y="244"/>
                    <a:pt x="426" y="122"/>
                    <a:pt x="335" y="61"/>
                  </a:cubicBezTo>
                  <a:cubicBezTo>
                    <a:pt x="274" y="1"/>
                    <a:pt x="183" y="1"/>
                    <a:pt x="92" y="61"/>
                  </a:cubicBezTo>
                  <a:cubicBezTo>
                    <a:pt x="92" y="61"/>
                    <a:pt x="92" y="92"/>
                    <a:pt x="92" y="92"/>
                  </a:cubicBezTo>
                  <a:cubicBezTo>
                    <a:pt x="92" y="92"/>
                    <a:pt x="62" y="92"/>
                    <a:pt x="62" y="122"/>
                  </a:cubicBezTo>
                  <a:cubicBezTo>
                    <a:pt x="1" y="183"/>
                    <a:pt x="1" y="274"/>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
            <p:cNvSpPr/>
            <p:nvPr/>
          </p:nvSpPr>
          <p:spPr>
            <a:xfrm>
              <a:off x="4673600" y="3457025"/>
              <a:ext cx="12950" cy="12950"/>
            </a:xfrm>
            <a:custGeom>
              <a:avLst/>
              <a:gdLst/>
              <a:ahLst/>
              <a:cxnLst/>
              <a:rect l="l" t="t" r="r" b="b"/>
              <a:pathLst>
                <a:path w="518" h="518" extrusionOk="0">
                  <a:moveTo>
                    <a:pt x="62" y="426"/>
                  </a:moveTo>
                  <a:cubicBezTo>
                    <a:pt x="153" y="517"/>
                    <a:pt x="305" y="517"/>
                    <a:pt x="365" y="426"/>
                  </a:cubicBezTo>
                  <a:cubicBezTo>
                    <a:pt x="396" y="426"/>
                    <a:pt x="396" y="426"/>
                    <a:pt x="396" y="426"/>
                  </a:cubicBezTo>
                  <a:cubicBezTo>
                    <a:pt x="396" y="396"/>
                    <a:pt x="426" y="396"/>
                    <a:pt x="426" y="396"/>
                  </a:cubicBezTo>
                  <a:cubicBezTo>
                    <a:pt x="517" y="305"/>
                    <a:pt x="517" y="183"/>
                    <a:pt x="426" y="92"/>
                  </a:cubicBezTo>
                  <a:cubicBezTo>
                    <a:pt x="335" y="1"/>
                    <a:pt x="213" y="1"/>
                    <a:pt x="122" y="92"/>
                  </a:cubicBezTo>
                  <a:cubicBezTo>
                    <a:pt x="122" y="92"/>
                    <a:pt x="92" y="92"/>
                    <a:pt x="92" y="122"/>
                  </a:cubicBezTo>
                  <a:cubicBezTo>
                    <a:pt x="92" y="122"/>
                    <a:pt x="92" y="122"/>
                    <a:pt x="62" y="122"/>
                  </a:cubicBezTo>
                  <a:cubicBezTo>
                    <a:pt x="1" y="213"/>
                    <a:pt x="1" y="335"/>
                    <a:pt x="6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
            <p:cNvSpPr/>
            <p:nvPr/>
          </p:nvSpPr>
          <p:spPr>
            <a:xfrm>
              <a:off x="4595325" y="3533775"/>
              <a:ext cx="12950" cy="12950"/>
            </a:xfrm>
            <a:custGeom>
              <a:avLst/>
              <a:gdLst/>
              <a:ahLst/>
              <a:cxnLst/>
              <a:rect l="l" t="t" r="r" b="b"/>
              <a:pathLst>
                <a:path w="518" h="518" extrusionOk="0">
                  <a:moveTo>
                    <a:pt x="92" y="426"/>
                  </a:moveTo>
                  <a:cubicBezTo>
                    <a:pt x="183" y="517"/>
                    <a:pt x="305" y="517"/>
                    <a:pt x="396" y="426"/>
                  </a:cubicBezTo>
                  <a:cubicBezTo>
                    <a:pt x="427" y="426"/>
                    <a:pt x="427" y="426"/>
                    <a:pt x="427" y="396"/>
                  </a:cubicBezTo>
                  <a:cubicBezTo>
                    <a:pt x="427" y="396"/>
                    <a:pt x="427" y="396"/>
                    <a:pt x="457" y="396"/>
                  </a:cubicBezTo>
                  <a:cubicBezTo>
                    <a:pt x="518" y="305"/>
                    <a:pt x="518" y="183"/>
                    <a:pt x="457" y="92"/>
                  </a:cubicBezTo>
                  <a:cubicBezTo>
                    <a:pt x="366" y="1"/>
                    <a:pt x="214" y="1"/>
                    <a:pt x="153" y="92"/>
                  </a:cubicBezTo>
                  <a:cubicBezTo>
                    <a:pt x="123" y="92"/>
                    <a:pt x="123" y="92"/>
                    <a:pt x="123" y="122"/>
                  </a:cubicBezTo>
                  <a:cubicBezTo>
                    <a:pt x="123" y="122"/>
                    <a:pt x="92" y="122"/>
                    <a:pt x="92" y="122"/>
                  </a:cubicBezTo>
                  <a:cubicBezTo>
                    <a:pt x="1" y="213"/>
                    <a:pt x="1"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
            <p:cNvSpPr/>
            <p:nvPr/>
          </p:nvSpPr>
          <p:spPr>
            <a:xfrm>
              <a:off x="4671325" y="3610525"/>
              <a:ext cx="15225" cy="15225"/>
            </a:xfrm>
            <a:custGeom>
              <a:avLst/>
              <a:gdLst/>
              <a:ahLst/>
              <a:cxnLst/>
              <a:rect l="l" t="t" r="r" b="b"/>
              <a:pathLst>
                <a:path w="609" h="609" extrusionOk="0">
                  <a:moveTo>
                    <a:pt x="92" y="517"/>
                  </a:moveTo>
                  <a:cubicBezTo>
                    <a:pt x="213" y="608"/>
                    <a:pt x="365" y="608"/>
                    <a:pt x="456" y="517"/>
                  </a:cubicBezTo>
                  <a:cubicBezTo>
                    <a:pt x="487" y="487"/>
                    <a:pt x="487" y="487"/>
                    <a:pt x="487" y="487"/>
                  </a:cubicBezTo>
                  <a:cubicBezTo>
                    <a:pt x="487" y="487"/>
                    <a:pt x="517" y="487"/>
                    <a:pt x="517" y="456"/>
                  </a:cubicBezTo>
                  <a:cubicBezTo>
                    <a:pt x="608" y="365"/>
                    <a:pt x="608" y="213"/>
                    <a:pt x="517" y="92"/>
                  </a:cubicBezTo>
                  <a:cubicBezTo>
                    <a:pt x="426" y="1"/>
                    <a:pt x="244" y="1"/>
                    <a:pt x="153" y="92"/>
                  </a:cubicBezTo>
                  <a:cubicBezTo>
                    <a:pt x="153" y="92"/>
                    <a:pt x="122" y="122"/>
                    <a:pt x="122" y="122"/>
                  </a:cubicBezTo>
                  <a:cubicBezTo>
                    <a:pt x="122" y="122"/>
                    <a:pt x="122" y="122"/>
                    <a:pt x="92" y="153"/>
                  </a:cubicBezTo>
                  <a:cubicBezTo>
                    <a:pt x="1" y="244"/>
                    <a:pt x="1" y="39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
            <p:cNvSpPr/>
            <p:nvPr/>
          </p:nvSpPr>
          <p:spPr>
            <a:xfrm>
              <a:off x="4748825" y="3533775"/>
              <a:ext cx="15225" cy="15225"/>
            </a:xfrm>
            <a:custGeom>
              <a:avLst/>
              <a:gdLst/>
              <a:ahLst/>
              <a:cxnLst/>
              <a:rect l="l" t="t" r="r" b="b"/>
              <a:pathLst>
                <a:path w="609" h="609" extrusionOk="0">
                  <a:moveTo>
                    <a:pt x="122" y="517"/>
                  </a:moveTo>
                  <a:cubicBezTo>
                    <a:pt x="214" y="608"/>
                    <a:pt x="366" y="608"/>
                    <a:pt x="487" y="517"/>
                  </a:cubicBezTo>
                  <a:cubicBezTo>
                    <a:pt x="487" y="517"/>
                    <a:pt x="487" y="487"/>
                    <a:pt x="487" y="487"/>
                  </a:cubicBezTo>
                  <a:cubicBezTo>
                    <a:pt x="487" y="487"/>
                    <a:pt x="518" y="487"/>
                    <a:pt x="518" y="457"/>
                  </a:cubicBezTo>
                  <a:cubicBezTo>
                    <a:pt x="609" y="365"/>
                    <a:pt x="609" y="213"/>
                    <a:pt x="518" y="92"/>
                  </a:cubicBezTo>
                  <a:cubicBezTo>
                    <a:pt x="426" y="1"/>
                    <a:pt x="244" y="1"/>
                    <a:pt x="153" y="92"/>
                  </a:cubicBezTo>
                  <a:cubicBezTo>
                    <a:pt x="153" y="122"/>
                    <a:pt x="153" y="122"/>
                    <a:pt x="122" y="122"/>
                  </a:cubicBezTo>
                  <a:cubicBezTo>
                    <a:pt x="122" y="122"/>
                    <a:pt x="122" y="122"/>
                    <a:pt x="122" y="153"/>
                  </a:cubicBezTo>
                  <a:cubicBezTo>
                    <a:pt x="1" y="244"/>
                    <a:pt x="1" y="39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
            <p:cNvSpPr/>
            <p:nvPr/>
          </p:nvSpPr>
          <p:spPr>
            <a:xfrm>
              <a:off x="4824825" y="3610525"/>
              <a:ext cx="17500" cy="17500"/>
            </a:xfrm>
            <a:custGeom>
              <a:avLst/>
              <a:gdLst/>
              <a:ahLst/>
              <a:cxnLst/>
              <a:rect l="l" t="t" r="r" b="b"/>
              <a:pathLst>
                <a:path w="700" h="700" extrusionOk="0">
                  <a:moveTo>
                    <a:pt x="122" y="578"/>
                  </a:moveTo>
                  <a:cubicBezTo>
                    <a:pt x="244" y="700"/>
                    <a:pt x="426" y="700"/>
                    <a:pt x="548" y="578"/>
                  </a:cubicBezTo>
                  <a:cubicBezTo>
                    <a:pt x="548" y="578"/>
                    <a:pt x="548" y="578"/>
                    <a:pt x="548" y="578"/>
                  </a:cubicBezTo>
                  <a:cubicBezTo>
                    <a:pt x="578" y="548"/>
                    <a:pt x="578" y="548"/>
                    <a:pt x="578" y="548"/>
                  </a:cubicBezTo>
                  <a:cubicBezTo>
                    <a:pt x="700" y="426"/>
                    <a:pt x="700" y="244"/>
                    <a:pt x="578" y="122"/>
                  </a:cubicBezTo>
                  <a:cubicBezTo>
                    <a:pt x="456" y="1"/>
                    <a:pt x="274" y="1"/>
                    <a:pt x="152" y="122"/>
                  </a:cubicBezTo>
                  <a:cubicBezTo>
                    <a:pt x="152" y="122"/>
                    <a:pt x="152" y="122"/>
                    <a:pt x="152" y="153"/>
                  </a:cubicBezTo>
                  <a:cubicBezTo>
                    <a:pt x="122" y="153"/>
                    <a:pt x="122" y="153"/>
                    <a:pt x="122" y="153"/>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
            <p:cNvSpPr/>
            <p:nvPr/>
          </p:nvSpPr>
          <p:spPr>
            <a:xfrm>
              <a:off x="4747325" y="3687275"/>
              <a:ext cx="17500" cy="17500"/>
            </a:xfrm>
            <a:custGeom>
              <a:avLst/>
              <a:gdLst/>
              <a:ahLst/>
              <a:cxnLst/>
              <a:rect l="l" t="t" r="r" b="b"/>
              <a:pathLst>
                <a:path w="700" h="700" extrusionOk="0">
                  <a:moveTo>
                    <a:pt x="91" y="578"/>
                  </a:moveTo>
                  <a:cubicBezTo>
                    <a:pt x="213" y="700"/>
                    <a:pt x="426" y="700"/>
                    <a:pt x="547" y="578"/>
                  </a:cubicBezTo>
                  <a:cubicBezTo>
                    <a:pt x="547" y="578"/>
                    <a:pt x="547" y="578"/>
                    <a:pt x="547" y="548"/>
                  </a:cubicBezTo>
                  <a:cubicBezTo>
                    <a:pt x="547" y="548"/>
                    <a:pt x="578" y="548"/>
                    <a:pt x="578" y="548"/>
                  </a:cubicBezTo>
                  <a:cubicBezTo>
                    <a:pt x="699" y="426"/>
                    <a:pt x="699" y="244"/>
                    <a:pt x="578" y="122"/>
                  </a:cubicBezTo>
                  <a:cubicBezTo>
                    <a:pt x="456" y="0"/>
                    <a:pt x="274" y="0"/>
                    <a:pt x="152" y="122"/>
                  </a:cubicBezTo>
                  <a:cubicBezTo>
                    <a:pt x="152" y="122"/>
                    <a:pt x="152" y="122"/>
                    <a:pt x="122" y="152"/>
                  </a:cubicBezTo>
                  <a:cubicBezTo>
                    <a:pt x="122" y="152"/>
                    <a:pt x="122" y="152"/>
                    <a:pt x="122" y="152"/>
                  </a:cubicBezTo>
                  <a:cubicBezTo>
                    <a:pt x="0" y="274"/>
                    <a:pt x="0" y="456"/>
                    <a:pt x="91"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
            <p:cNvSpPr/>
            <p:nvPr/>
          </p:nvSpPr>
          <p:spPr>
            <a:xfrm>
              <a:off x="4822550" y="3764025"/>
              <a:ext cx="20525" cy="19775"/>
            </a:xfrm>
            <a:custGeom>
              <a:avLst/>
              <a:gdLst/>
              <a:ahLst/>
              <a:cxnLst/>
              <a:rect l="l" t="t" r="r" b="b"/>
              <a:pathLst>
                <a:path w="821" h="791" extrusionOk="0">
                  <a:moveTo>
                    <a:pt x="152" y="669"/>
                  </a:moveTo>
                  <a:cubicBezTo>
                    <a:pt x="274" y="791"/>
                    <a:pt x="487" y="791"/>
                    <a:pt x="639" y="669"/>
                  </a:cubicBezTo>
                  <a:cubicBezTo>
                    <a:pt x="639" y="639"/>
                    <a:pt x="639" y="639"/>
                    <a:pt x="639" y="639"/>
                  </a:cubicBezTo>
                  <a:cubicBezTo>
                    <a:pt x="669" y="639"/>
                    <a:pt x="669" y="639"/>
                    <a:pt x="669" y="608"/>
                  </a:cubicBezTo>
                  <a:cubicBezTo>
                    <a:pt x="821" y="487"/>
                    <a:pt x="821" y="274"/>
                    <a:pt x="669" y="122"/>
                  </a:cubicBezTo>
                  <a:cubicBezTo>
                    <a:pt x="547" y="0"/>
                    <a:pt x="335" y="0"/>
                    <a:pt x="183" y="122"/>
                  </a:cubicBezTo>
                  <a:cubicBezTo>
                    <a:pt x="183" y="122"/>
                    <a:pt x="183" y="152"/>
                    <a:pt x="183" y="152"/>
                  </a:cubicBezTo>
                  <a:cubicBezTo>
                    <a:pt x="152" y="152"/>
                    <a:pt x="152" y="152"/>
                    <a:pt x="152" y="183"/>
                  </a:cubicBezTo>
                  <a:cubicBezTo>
                    <a:pt x="0" y="304"/>
                    <a:pt x="0" y="51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
            <p:cNvSpPr/>
            <p:nvPr/>
          </p:nvSpPr>
          <p:spPr>
            <a:xfrm>
              <a:off x="4900050" y="3687275"/>
              <a:ext cx="20550" cy="19775"/>
            </a:xfrm>
            <a:custGeom>
              <a:avLst/>
              <a:gdLst/>
              <a:ahLst/>
              <a:cxnLst/>
              <a:rect l="l" t="t" r="r" b="b"/>
              <a:pathLst>
                <a:path w="822" h="791" extrusionOk="0">
                  <a:moveTo>
                    <a:pt x="153" y="669"/>
                  </a:moveTo>
                  <a:cubicBezTo>
                    <a:pt x="274" y="791"/>
                    <a:pt x="487" y="791"/>
                    <a:pt x="639" y="669"/>
                  </a:cubicBezTo>
                  <a:cubicBezTo>
                    <a:pt x="639" y="669"/>
                    <a:pt x="639" y="639"/>
                    <a:pt x="669" y="639"/>
                  </a:cubicBezTo>
                  <a:cubicBezTo>
                    <a:pt x="669" y="639"/>
                    <a:pt x="669" y="639"/>
                    <a:pt x="669" y="639"/>
                  </a:cubicBezTo>
                  <a:cubicBezTo>
                    <a:pt x="821" y="487"/>
                    <a:pt x="821" y="274"/>
                    <a:pt x="669" y="122"/>
                  </a:cubicBezTo>
                  <a:cubicBezTo>
                    <a:pt x="548" y="0"/>
                    <a:pt x="335" y="0"/>
                    <a:pt x="183" y="122"/>
                  </a:cubicBezTo>
                  <a:cubicBezTo>
                    <a:pt x="183" y="152"/>
                    <a:pt x="183" y="152"/>
                    <a:pt x="183" y="152"/>
                  </a:cubicBezTo>
                  <a:cubicBezTo>
                    <a:pt x="183" y="152"/>
                    <a:pt x="153" y="152"/>
                    <a:pt x="153" y="183"/>
                  </a:cubicBezTo>
                  <a:cubicBezTo>
                    <a:pt x="31" y="304"/>
                    <a:pt x="1" y="517"/>
                    <a:pt x="153"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
            <p:cNvSpPr/>
            <p:nvPr/>
          </p:nvSpPr>
          <p:spPr>
            <a:xfrm>
              <a:off x="4976050" y="3764025"/>
              <a:ext cx="22825" cy="22050"/>
            </a:xfrm>
            <a:custGeom>
              <a:avLst/>
              <a:gdLst/>
              <a:ahLst/>
              <a:cxnLst/>
              <a:rect l="l" t="t" r="r" b="b"/>
              <a:pathLst>
                <a:path w="913" h="882" extrusionOk="0">
                  <a:moveTo>
                    <a:pt x="152" y="730"/>
                  </a:moveTo>
                  <a:cubicBezTo>
                    <a:pt x="304" y="882"/>
                    <a:pt x="547" y="882"/>
                    <a:pt x="699" y="730"/>
                  </a:cubicBezTo>
                  <a:cubicBezTo>
                    <a:pt x="699" y="730"/>
                    <a:pt x="730" y="730"/>
                    <a:pt x="730" y="730"/>
                  </a:cubicBezTo>
                  <a:cubicBezTo>
                    <a:pt x="730" y="700"/>
                    <a:pt x="730" y="700"/>
                    <a:pt x="760" y="700"/>
                  </a:cubicBezTo>
                  <a:cubicBezTo>
                    <a:pt x="912" y="548"/>
                    <a:pt x="912" y="304"/>
                    <a:pt x="760" y="152"/>
                  </a:cubicBezTo>
                  <a:cubicBezTo>
                    <a:pt x="608" y="0"/>
                    <a:pt x="365" y="0"/>
                    <a:pt x="213" y="152"/>
                  </a:cubicBezTo>
                  <a:cubicBezTo>
                    <a:pt x="183" y="152"/>
                    <a:pt x="183" y="152"/>
                    <a:pt x="183" y="183"/>
                  </a:cubicBezTo>
                  <a:cubicBezTo>
                    <a:pt x="183" y="183"/>
                    <a:pt x="152" y="183"/>
                    <a:pt x="152" y="183"/>
                  </a:cubicBezTo>
                  <a:cubicBezTo>
                    <a:pt x="0" y="335"/>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
            <p:cNvSpPr/>
            <p:nvPr/>
          </p:nvSpPr>
          <p:spPr>
            <a:xfrm>
              <a:off x="4898525" y="3840775"/>
              <a:ext cx="22075" cy="22050"/>
            </a:xfrm>
            <a:custGeom>
              <a:avLst/>
              <a:gdLst/>
              <a:ahLst/>
              <a:cxnLst/>
              <a:rect l="l" t="t" r="r" b="b"/>
              <a:pathLst>
                <a:path w="883" h="882" extrusionOk="0">
                  <a:moveTo>
                    <a:pt x="153" y="730"/>
                  </a:moveTo>
                  <a:cubicBezTo>
                    <a:pt x="305" y="882"/>
                    <a:pt x="548" y="882"/>
                    <a:pt x="700" y="730"/>
                  </a:cubicBezTo>
                  <a:cubicBezTo>
                    <a:pt x="700" y="730"/>
                    <a:pt x="700" y="730"/>
                    <a:pt x="730" y="730"/>
                  </a:cubicBezTo>
                  <a:cubicBezTo>
                    <a:pt x="730" y="699"/>
                    <a:pt x="730" y="699"/>
                    <a:pt x="730" y="699"/>
                  </a:cubicBezTo>
                  <a:cubicBezTo>
                    <a:pt x="882" y="548"/>
                    <a:pt x="882" y="304"/>
                    <a:pt x="761" y="152"/>
                  </a:cubicBezTo>
                  <a:cubicBezTo>
                    <a:pt x="609" y="0"/>
                    <a:pt x="335" y="0"/>
                    <a:pt x="183" y="152"/>
                  </a:cubicBezTo>
                  <a:cubicBezTo>
                    <a:pt x="183" y="152"/>
                    <a:pt x="183" y="152"/>
                    <a:pt x="183" y="183"/>
                  </a:cubicBezTo>
                  <a:cubicBezTo>
                    <a:pt x="183" y="183"/>
                    <a:pt x="15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
            <p:cNvSpPr/>
            <p:nvPr/>
          </p:nvSpPr>
          <p:spPr>
            <a:xfrm>
              <a:off x="4974525" y="3917525"/>
              <a:ext cx="24350" cy="24325"/>
            </a:xfrm>
            <a:custGeom>
              <a:avLst/>
              <a:gdLst/>
              <a:ahLst/>
              <a:cxnLst/>
              <a:rect l="l" t="t" r="r" b="b"/>
              <a:pathLst>
                <a:path w="974" h="973" extrusionOk="0">
                  <a:moveTo>
                    <a:pt x="152" y="821"/>
                  </a:moveTo>
                  <a:cubicBezTo>
                    <a:pt x="335" y="973"/>
                    <a:pt x="608" y="973"/>
                    <a:pt x="760" y="821"/>
                  </a:cubicBezTo>
                  <a:cubicBezTo>
                    <a:pt x="760" y="821"/>
                    <a:pt x="760" y="791"/>
                    <a:pt x="791" y="791"/>
                  </a:cubicBezTo>
                  <a:cubicBezTo>
                    <a:pt x="791" y="791"/>
                    <a:pt x="791" y="791"/>
                    <a:pt x="821" y="760"/>
                  </a:cubicBezTo>
                  <a:cubicBezTo>
                    <a:pt x="973" y="608"/>
                    <a:pt x="973" y="335"/>
                    <a:pt x="821" y="183"/>
                  </a:cubicBezTo>
                  <a:cubicBezTo>
                    <a:pt x="639" y="0"/>
                    <a:pt x="365" y="0"/>
                    <a:pt x="213" y="152"/>
                  </a:cubicBezTo>
                  <a:cubicBezTo>
                    <a:pt x="183" y="183"/>
                    <a:pt x="183" y="183"/>
                    <a:pt x="183" y="183"/>
                  </a:cubicBezTo>
                  <a:cubicBezTo>
                    <a:pt x="183" y="183"/>
                    <a:pt x="183" y="183"/>
                    <a:pt x="152" y="213"/>
                  </a:cubicBezTo>
                  <a:cubicBezTo>
                    <a:pt x="0" y="365"/>
                    <a:pt x="0" y="639"/>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
            <p:cNvSpPr/>
            <p:nvPr/>
          </p:nvSpPr>
          <p:spPr>
            <a:xfrm>
              <a:off x="5052025" y="3840775"/>
              <a:ext cx="24350" cy="24350"/>
            </a:xfrm>
            <a:custGeom>
              <a:avLst/>
              <a:gdLst/>
              <a:ahLst/>
              <a:cxnLst/>
              <a:rect l="l" t="t" r="r" b="b"/>
              <a:pathLst>
                <a:path w="974" h="974" extrusionOk="0">
                  <a:moveTo>
                    <a:pt x="153" y="821"/>
                  </a:moveTo>
                  <a:cubicBezTo>
                    <a:pt x="335" y="973"/>
                    <a:pt x="609" y="973"/>
                    <a:pt x="761" y="821"/>
                  </a:cubicBezTo>
                  <a:cubicBezTo>
                    <a:pt x="791" y="821"/>
                    <a:pt x="791" y="791"/>
                    <a:pt x="791" y="791"/>
                  </a:cubicBezTo>
                  <a:cubicBezTo>
                    <a:pt x="791" y="791"/>
                    <a:pt x="791" y="791"/>
                    <a:pt x="821" y="791"/>
                  </a:cubicBezTo>
                  <a:cubicBezTo>
                    <a:pt x="973" y="608"/>
                    <a:pt x="973" y="335"/>
                    <a:pt x="821" y="152"/>
                  </a:cubicBezTo>
                  <a:cubicBezTo>
                    <a:pt x="639" y="0"/>
                    <a:pt x="366" y="0"/>
                    <a:pt x="214" y="183"/>
                  </a:cubicBezTo>
                  <a:cubicBezTo>
                    <a:pt x="214" y="183"/>
                    <a:pt x="214" y="183"/>
                    <a:pt x="183" y="183"/>
                  </a:cubicBezTo>
                  <a:cubicBezTo>
                    <a:pt x="183" y="213"/>
                    <a:pt x="183" y="213"/>
                    <a:pt x="183" y="213"/>
                  </a:cubicBezTo>
                  <a:cubicBezTo>
                    <a:pt x="1" y="365"/>
                    <a:pt x="1" y="639"/>
                    <a:pt x="15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
            <p:cNvSpPr/>
            <p:nvPr/>
          </p:nvSpPr>
          <p:spPr>
            <a:xfrm>
              <a:off x="5049750" y="3994275"/>
              <a:ext cx="27375" cy="26625"/>
            </a:xfrm>
            <a:custGeom>
              <a:avLst/>
              <a:gdLst/>
              <a:ahLst/>
              <a:cxnLst/>
              <a:rect l="l" t="t" r="r" b="b"/>
              <a:pathLst>
                <a:path w="1095" h="1065" extrusionOk="0">
                  <a:moveTo>
                    <a:pt x="183" y="882"/>
                  </a:moveTo>
                  <a:cubicBezTo>
                    <a:pt x="365" y="1064"/>
                    <a:pt x="669" y="1064"/>
                    <a:pt x="852" y="882"/>
                  </a:cubicBezTo>
                  <a:cubicBezTo>
                    <a:pt x="882" y="882"/>
                    <a:pt x="882" y="882"/>
                    <a:pt x="882" y="882"/>
                  </a:cubicBezTo>
                  <a:cubicBezTo>
                    <a:pt x="882" y="851"/>
                    <a:pt x="912" y="851"/>
                    <a:pt x="912" y="851"/>
                  </a:cubicBezTo>
                  <a:cubicBezTo>
                    <a:pt x="1095" y="669"/>
                    <a:pt x="1095" y="365"/>
                    <a:pt x="912" y="183"/>
                  </a:cubicBezTo>
                  <a:cubicBezTo>
                    <a:pt x="730" y="0"/>
                    <a:pt x="426" y="0"/>
                    <a:pt x="244" y="183"/>
                  </a:cubicBezTo>
                  <a:cubicBezTo>
                    <a:pt x="244" y="183"/>
                    <a:pt x="244" y="183"/>
                    <a:pt x="213" y="213"/>
                  </a:cubicBezTo>
                  <a:cubicBezTo>
                    <a:pt x="213" y="213"/>
                    <a:pt x="213" y="213"/>
                    <a:pt x="213" y="213"/>
                  </a:cubicBezTo>
                  <a:cubicBezTo>
                    <a:pt x="1" y="395"/>
                    <a:pt x="1"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
            <p:cNvSpPr/>
            <p:nvPr/>
          </p:nvSpPr>
          <p:spPr>
            <a:xfrm>
              <a:off x="5128025" y="3917525"/>
              <a:ext cx="26625" cy="27375"/>
            </a:xfrm>
            <a:custGeom>
              <a:avLst/>
              <a:gdLst/>
              <a:ahLst/>
              <a:cxnLst/>
              <a:rect l="l" t="t" r="r" b="b"/>
              <a:pathLst>
                <a:path w="1065" h="1095" extrusionOk="0">
                  <a:moveTo>
                    <a:pt x="183" y="882"/>
                  </a:moveTo>
                  <a:cubicBezTo>
                    <a:pt x="365" y="1064"/>
                    <a:pt x="639" y="1095"/>
                    <a:pt x="851" y="912"/>
                  </a:cubicBezTo>
                  <a:cubicBezTo>
                    <a:pt x="851" y="882"/>
                    <a:pt x="851" y="882"/>
                    <a:pt x="851" y="882"/>
                  </a:cubicBezTo>
                  <a:cubicBezTo>
                    <a:pt x="851" y="851"/>
                    <a:pt x="882" y="851"/>
                    <a:pt x="882" y="851"/>
                  </a:cubicBezTo>
                  <a:cubicBezTo>
                    <a:pt x="1064" y="669"/>
                    <a:pt x="1064" y="365"/>
                    <a:pt x="882" y="183"/>
                  </a:cubicBezTo>
                  <a:cubicBezTo>
                    <a:pt x="699" y="0"/>
                    <a:pt x="395" y="0"/>
                    <a:pt x="213" y="183"/>
                  </a:cubicBezTo>
                  <a:cubicBezTo>
                    <a:pt x="213" y="183"/>
                    <a:pt x="213" y="213"/>
                    <a:pt x="213" y="213"/>
                  </a:cubicBezTo>
                  <a:cubicBezTo>
                    <a:pt x="183" y="213"/>
                    <a:pt x="183" y="213"/>
                    <a:pt x="183" y="213"/>
                  </a:cubicBezTo>
                  <a:cubicBezTo>
                    <a:pt x="0" y="395"/>
                    <a:pt x="0"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
            <p:cNvSpPr/>
            <p:nvPr/>
          </p:nvSpPr>
          <p:spPr>
            <a:xfrm>
              <a:off x="5125750" y="4071025"/>
              <a:ext cx="29650" cy="28900"/>
            </a:xfrm>
            <a:custGeom>
              <a:avLst/>
              <a:gdLst/>
              <a:ahLst/>
              <a:cxnLst/>
              <a:rect l="l" t="t" r="r" b="b"/>
              <a:pathLst>
                <a:path w="1186" h="1156" extrusionOk="0">
                  <a:moveTo>
                    <a:pt x="183" y="973"/>
                  </a:moveTo>
                  <a:cubicBezTo>
                    <a:pt x="395" y="1155"/>
                    <a:pt x="730" y="1155"/>
                    <a:pt x="912" y="973"/>
                  </a:cubicBezTo>
                  <a:cubicBezTo>
                    <a:pt x="942" y="973"/>
                    <a:pt x="942" y="943"/>
                    <a:pt x="942" y="943"/>
                  </a:cubicBezTo>
                  <a:cubicBezTo>
                    <a:pt x="942" y="943"/>
                    <a:pt x="973" y="943"/>
                    <a:pt x="973" y="943"/>
                  </a:cubicBezTo>
                  <a:cubicBezTo>
                    <a:pt x="1186" y="730"/>
                    <a:pt x="1155" y="395"/>
                    <a:pt x="973" y="213"/>
                  </a:cubicBezTo>
                  <a:cubicBezTo>
                    <a:pt x="760" y="0"/>
                    <a:pt x="456" y="0"/>
                    <a:pt x="243" y="183"/>
                  </a:cubicBezTo>
                  <a:cubicBezTo>
                    <a:pt x="243" y="213"/>
                    <a:pt x="243" y="213"/>
                    <a:pt x="243" y="213"/>
                  </a:cubicBezTo>
                  <a:cubicBezTo>
                    <a:pt x="213" y="213"/>
                    <a:pt x="213" y="243"/>
                    <a:pt x="213" y="243"/>
                  </a:cubicBezTo>
                  <a:cubicBezTo>
                    <a:pt x="0" y="426"/>
                    <a:pt x="0" y="760"/>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
            <p:cNvSpPr/>
            <p:nvPr/>
          </p:nvSpPr>
          <p:spPr>
            <a:xfrm>
              <a:off x="5203250" y="3994275"/>
              <a:ext cx="29650" cy="29650"/>
            </a:xfrm>
            <a:custGeom>
              <a:avLst/>
              <a:gdLst/>
              <a:ahLst/>
              <a:cxnLst/>
              <a:rect l="l" t="t" r="r" b="b"/>
              <a:pathLst>
                <a:path w="1186" h="1186" extrusionOk="0">
                  <a:moveTo>
                    <a:pt x="213" y="973"/>
                  </a:moveTo>
                  <a:cubicBezTo>
                    <a:pt x="396" y="1155"/>
                    <a:pt x="730" y="1186"/>
                    <a:pt x="943" y="973"/>
                  </a:cubicBezTo>
                  <a:cubicBezTo>
                    <a:pt x="943" y="973"/>
                    <a:pt x="943" y="943"/>
                    <a:pt x="943" y="943"/>
                  </a:cubicBezTo>
                  <a:cubicBezTo>
                    <a:pt x="973" y="943"/>
                    <a:pt x="973" y="943"/>
                    <a:pt x="973" y="943"/>
                  </a:cubicBezTo>
                  <a:cubicBezTo>
                    <a:pt x="1186" y="730"/>
                    <a:pt x="1186" y="395"/>
                    <a:pt x="973" y="213"/>
                  </a:cubicBezTo>
                  <a:cubicBezTo>
                    <a:pt x="791" y="0"/>
                    <a:pt x="456" y="0"/>
                    <a:pt x="244" y="213"/>
                  </a:cubicBezTo>
                  <a:cubicBezTo>
                    <a:pt x="244" y="213"/>
                    <a:pt x="244" y="213"/>
                    <a:pt x="244" y="213"/>
                  </a:cubicBezTo>
                  <a:cubicBezTo>
                    <a:pt x="213" y="243"/>
                    <a:pt x="213" y="243"/>
                    <a:pt x="213" y="243"/>
                  </a:cubicBezTo>
                  <a:cubicBezTo>
                    <a:pt x="1" y="426"/>
                    <a:pt x="1" y="760"/>
                    <a:pt x="21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
            <p:cNvSpPr/>
            <p:nvPr/>
          </p:nvSpPr>
          <p:spPr>
            <a:xfrm>
              <a:off x="5279250" y="4071025"/>
              <a:ext cx="31925" cy="31925"/>
            </a:xfrm>
            <a:custGeom>
              <a:avLst/>
              <a:gdLst/>
              <a:ahLst/>
              <a:cxnLst/>
              <a:rect l="l" t="t" r="r" b="b"/>
              <a:pathLst>
                <a:path w="1277" h="1277" extrusionOk="0">
                  <a:moveTo>
                    <a:pt x="213" y="1034"/>
                  </a:moveTo>
                  <a:cubicBezTo>
                    <a:pt x="426" y="1277"/>
                    <a:pt x="790" y="1277"/>
                    <a:pt x="1003" y="1064"/>
                  </a:cubicBezTo>
                  <a:cubicBezTo>
                    <a:pt x="1003" y="1034"/>
                    <a:pt x="1003" y="1034"/>
                    <a:pt x="1034" y="1034"/>
                  </a:cubicBezTo>
                  <a:cubicBezTo>
                    <a:pt x="1034" y="1034"/>
                    <a:pt x="1034" y="1003"/>
                    <a:pt x="1034" y="1003"/>
                  </a:cubicBezTo>
                  <a:cubicBezTo>
                    <a:pt x="1277" y="791"/>
                    <a:pt x="1277" y="426"/>
                    <a:pt x="1064" y="213"/>
                  </a:cubicBezTo>
                  <a:cubicBezTo>
                    <a:pt x="821" y="0"/>
                    <a:pt x="486" y="0"/>
                    <a:pt x="243" y="213"/>
                  </a:cubicBezTo>
                  <a:cubicBezTo>
                    <a:pt x="243" y="213"/>
                    <a:pt x="243" y="243"/>
                    <a:pt x="243" y="243"/>
                  </a:cubicBezTo>
                  <a:cubicBezTo>
                    <a:pt x="243" y="243"/>
                    <a:pt x="213" y="243"/>
                    <a:pt x="213" y="243"/>
                  </a:cubicBezTo>
                  <a:cubicBezTo>
                    <a:pt x="0" y="487"/>
                    <a:pt x="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
            <p:cNvSpPr/>
            <p:nvPr/>
          </p:nvSpPr>
          <p:spPr>
            <a:xfrm>
              <a:off x="5201725" y="4147775"/>
              <a:ext cx="31175" cy="31925"/>
            </a:xfrm>
            <a:custGeom>
              <a:avLst/>
              <a:gdLst/>
              <a:ahLst/>
              <a:cxnLst/>
              <a:rect l="l" t="t" r="r" b="b"/>
              <a:pathLst>
                <a:path w="1247" h="1277" extrusionOk="0">
                  <a:moveTo>
                    <a:pt x="214" y="1034"/>
                  </a:moveTo>
                  <a:cubicBezTo>
                    <a:pt x="426" y="1277"/>
                    <a:pt x="761" y="1277"/>
                    <a:pt x="1004" y="1034"/>
                  </a:cubicBezTo>
                  <a:cubicBezTo>
                    <a:pt x="1004" y="1034"/>
                    <a:pt x="1004" y="1034"/>
                    <a:pt x="1004" y="1034"/>
                  </a:cubicBezTo>
                  <a:cubicBezTo>
                    <a:pt x="1034" y="1003"/>
                    <a:pt x="1034" y="1003"/>
                    <a:pt x="1034" y="1003"/>
                  </a:cubicBezTo>
                  <a:cubicBezTo>
                    <a:pt x="1247" y="790"/>
                    <a:pt x="1247" y="426"/>
                    <a:pt x="1034" y="213"/>
                  </a:cubicBezTo>
                  <a:cubicBezTo>
                    <a:pt x="821" y="0"/>
                    <a:pt x="457" y="0"/>
                    <a:pt x="244" y="213"/>
                  </a:cubicBezTo>
                  <a:cubicBezTo>
                    <a:pt x="244" y="213"/>
                    <a:pt x="244" y="243"/>
                    <a:pt x="244" y="243"/>
                  </a:cubicBezTo>
                  <a:cubicBezTo>
                    <a:pt x="214" y="243"/>
                    <a:pt x="214" y="243"/>
                    <a:pt x="214" y="243"/>
                  </a:cubicBezTo>
                  <a:cubicBezTo>
                    <a:pt x="1" y="456"/>
                    <a:pt x="1" y="821"/>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
            <p:cNvSpPr/>
            <p:nvPr/>
          </p:nvSpPr>
          <p:spPr>
            <a:xfrm>
              <a:off x="5276950" y="4224525"/>
              <a:ext cx="34225" cy="34200"/>
            </a:xfrm>
            <a:custGeom>
              <a:avLst/>
              <a:gdLst/>
              <a:ahLst/>
              <a:cxnLst/>
              <a:rect l="l" t="t" r="r" b="b"/>
              <a:pathLst>
                <a:path w="1369" h="1368" extrusionOk="0">
                  <a:moveTo>
                    <a:pt x="244" y="1125"/>
                  </a:moveTo>
                  <a:cubicBezTo>
                    <a:pt x="487" y="1368"/>
                    <a:pt x="852" y="1368"/>
                    <a:pt x="1095" y="1125"/>
                  </a:cubicBezTo>
                  <a:cubicBezTo>
                    <a:pt x="1095" y="1125"/>
                    <a:pt x="1095" y="1094"/>
                    <a:pt x="1095" y="1094"/>
                  </a:cubicBezTo>
                  <a:cubicBezTo>
                    <a:pt x="1126" y="1094"/>
                    <a:pt x="1126" y="1094"/>
                    <a:pt x="1126" y="1094"/>
                  </a:cubicBezTo>
                  <a:cubicBezTo>
                    <a:pt x="1369" y="851"/>
                    <a:pt x="1369" y="456"/>
                    <a:pt x="1126" y="243"/>
                  </a:cubicBezTo>
                  <a:cubicBezTo>
                    <a:pt x="913" y="0"/>
                    <a:pt x="518" y="0"/>
                    <a:pt x="274" y="213"/>
                  </a:cubicBezTo>
                  <a:cubicBezTo>
                    <a:pt x="274" y="243"/>
                    <a:pt x="274" y="243"/>
                    <a:pt x="274" y="243"/>
                  </a:cubicBezTo>
                  <a:cubicBezTo>
                    <a:pt x="274" y="274"/>
                    <a:pt x="244" y="274"/>
                    <a:pt x="244" y="274"/>
                  </a:cubicBezTo>
                  <a:cubicBezTo>
                    <a:pt x="1" y="517"/>
                    <a:pt x="1"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
            <p:cNvSpPr/>
            <p:nvPr/>
          </p:nvSpPr>
          <p:spPr>
            <a:xfrm>
              <a:off x="5354475" y="4147775"/>
              <a:ext cx="34225" cy="34200"/>
            </a:xfrm>
            <a:custGeom>
              <a:avLst/>
              <a:gdLst/>
              <a:ahLst/>
              <a:cxnLst/>
              <a:rect l="l" t="t" r="r" b="b"/>
              <a:pathLst>
                <a:path w="1369" h="1368" extrusionOk="0">
                  <a:moveTo>
                    <a:pt x="243" y="1125"/>
                  </a:moveTo>
                  <a:cubicBezTo>
                    <a:pt x="487" y="1368"/>
                    <a:pt x="851" y="1368"/>
                    <a:pt x="1095" y="1125"/>
                  </a:cubicBezTo>
                  <a:cubicBezTo>
                    <a:pt x="1095" y="1125"/>
                    <a:pt x="1095" y="1094"/>
                    <a:pt x="1125" y="1094"/>
                  </a:cubicBezTo>
                  <a:cubicBezTo>
                    <a:pt x="1125" y="1094"/>
                    <a:pt x="1125" y="1094"/>
                    <a:pt x="1125" y="1094"/>
                  </a:cubicBezTo>
                  <a:cubicBezTo>
                    <a:pt x="1368" y="851"/>
                    <a:pt x="1368" y="487"/>
                    <a:pt x="1155" y="243"/>
                  </a:cubicBezTo>
                  <a:cubicBezTo>
                    <a:pt x="912" y="0"/>
                    <a:pt x="547" y="0"/>
                    <a:pt x="304" y="243"/>
                  </a:cubicBezTo>
                  <a:cubicBezTo>
                    <a:pt x="274" y="243"/>
                    <a:pt x="274" y="243"/>
                    <a:pt x="274" y="243"/>
                  </a:cubicBezTo>
                  <a:cubicBezTo>
                    <a:pt x="274" y="274"/>
                    <a:pt x="274" y="274"/>
                    <a:pt x="243" y="274"/>
                  </a:cubicBezTo>
                  <a:cubicBezTo>
                    <a:pt x="31" y="487"/>
                    <a:pt x="0" y="882"/>
                    <a:pt x="24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
            <p:cNvSpPr/>
            <p:nvPr/>
          </p:nvSpPr>
          <p:spPr>
            <a:xfrm>
              <a:off x="5352950" y="4301275"/>
              <a:ext cx="36500" cy="36500"/>
            </a:xfrm>
            <a:custGeom>
              <a:avLst/>
              <a:gdLst/>
              <a:ahLst/>
              <a:cxnLst/>
              <a:rect l="l" t="t" r="r" b="b"/>
              <a:pathLst>
                <a:path w="1460" h="1460" extrusionOk="0">
                  <a:moveTo>
                    <a:pt x="244" y="1186"/>
                  </a:moveTo>
                  <a:cubicBezTo>
                    <a:pt x="487" y="1459"/>
                    <a:pt x="912" y="1459"/>
                    <a:pt x="1156" y="1186"/>
                  </a:cubicBezTo>
                  <a:cubicBezTo>
                    <a:pt x="1156" y="1186"/>
                    <a:pt x="1156" y="1186"/>
                    <a:pt x="1186" y="1186"/>
                  </a:cubicBezTo>
                  <a:cubicBezTo>
                    <a:pt x="1186" y="1155"/>
                    <a:pt x="1186" y="1155"/>
                    <a:pt x="1186" y="1155"/>
                  </a:cubicBezTo>
                  <a:cubicBezTo>
                    <a:pt x="1459" y="912"/>
                    <a:pt x="1459" y="517"/>
                    <a:pt x="1216" y="243"/>
                  </a:cubicBezTo>
                  <a:cubicBezTo>
                    <a:pt x="943" y="0"/>
                    <a:pt x="548" y="0"/>
                    <a:pt x="304" y="243"/>
                  </a:cubicBezTo>
                  <a:cubicBezTo>
                    <a:pt x="274" y="243"/>
                    <a:pt x="274" y="274"/>
                    <a:pt x="274" y="274"/>
                  </a:cubicBezTo>
                  <a:cubicBezTo>
                    <a:pt x="274" y="274"/>
                    <a:pt x="274" y="274"/>
                    <a:pt x="244" y="274"/>
                  </a:cubicBezTo>
                  <a:cubicBezTo>
                    <a:pt x="0" y="547"/>
                    <a:pt x="0" y="942"/>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
            <p:cNvSpPr/>
            <p:nvPr/>
          </p:nvSpPr>
          <p:spPr>
            <a:xfrm>
              <a:off x="5430450" y="4224525"/>
              <a:ext cx="36500" cy="36500"/>
            </a:xfrm>
            <a:custGeom>
              <a:avLst/>
              <a:gdLst/>
              <a:ahLst/>
              <a:cxnLst/>
              <a:rect l="l" t="t" r="r" b="b"/>
              <a:pathLst>
                <a:path w="1460" h="1460" extrusionOk="0">
                  <a:moveTo>
                    <a:pt x="244" y="1186"/>
                  </a:moveTo>
                  <a:cubicBezTo>
                    <a:pt x="518" y="1459"/>
                    <a:pt x="913" y="1459"/>
                    <a:pt x="1156" y="1216"/>
                  </a:cubicBezTo>
                  <a:cubicBezTo>
                    <a:pt x="1156" y="1186"/>
                    <a:pt x="1186" y="1186"/>
                    <a:pt x="1186" y="1186"/>
                  </a:cubicBezTo>
                  <a:cubicBezTo>
                    <a:pt x="1186" y="1155"/>
                    <a:pt x="1186" y="1155"/>
                    <a:pt x="1217" y="1155"/>
                  </a:cubicBezTo>
                  <a:cubicBezTo>
                    <a:pt x="1460" y="912"/>
                    <a:pt x="1460" y="486"/>
                    <a:pt x="1217" y="243"/>
                  </a:cubicBezTo>
                  <a:cubicBezTo>
                    <a:pt x="974" y="0"/>
                    <a:pt x="548" y="0"/>
                    <a:pt x="305" y="243"/>
                  </a:cubicBezTo>
                  <a:cubicBezTo>
                    <a:pt x="305" y="243"/>
                    <a:pt x="305" y="274"/>
                    <a:pt x="274" y="274"/>
                  </a:cubicBezTo>
                  <a:cubicBezTo>
                    <a:pt x="274" y="274"/>
                    <a:pt x="274" y="274"/>
                    <a:pt x="244" y="274"/>
                  </a:cubicBezTo>
                  <a:cubicBezTo>
                    <a:pt x="1" y="547"/>
                    <a:pt x="1" y="942"/>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
            <p:cNvSpPr/>
            <p:nvPr/>
          </p:nvSpPr>
          <p:spPr>
            <a:xfrm>
              <a:off x="5428175" y="4378025"/>
              <a:ext cx="39550" cy="38775"/>
            </a:xfrm>
            <a:custGeom>
              <a:avLst/>
              <a:gdLst/>
              <a:ahLst/>
              <a:cxnLst/>
              <a:rect l="l" t="t" r="r" b="b"/>
              <a:pathLst>
                <a:path w="1582" h="1551" extrusionOk="0">
                  <a:moveTo>
                    <a:pt x="274" y="1277"/>
                  </a:moveTo>
                  <a:cubicBezTo>
                    <a:pt x="548" y="1550"/>
                    <a:pt x="973" y="1550"/>
                    <a:pt x="1247" y="1277"/>
                  </a:cubicBezTo>
                  <a:cubicBezTo>
                    <a:pt x="1247" y="1277"/>
                    <a:pt x="1277" y="1246"/>
                    <a:pt x="1277" y="1246"/>
                  </a:cubicBezTo>
                  <a:cubicBezTo>
                    <a:pt x="1277" y="1246"/>
                    <a:pt x="1277" y="1246"/>
                    <a:pt x="1308" y="1246"/>
                  </a:cubicBezTo>
                  <a:cubicBezTo>
                    <a:pt x="1551" y="973"/>
                    <a:pt x="1581" y="547"/>
                    <a:pt x="1308" y="274"/>
                  </a:cubicBezTo>
                  <a:cubicBezTo>
                    <a:pt x="1034" y="0"/>
                    <a:pt x="609" y="0"/>
                    <a:pt x="335" y="243"/>
                  </a:cubicBezTo>
                  <a:cubicBezTo>
                    <a:pt x="335" y="274"/>
                    <a:pt x="335" y="274"/>
                    <a:pt x="305" y="274"/>
                  </a:cubicBezTo>
                  <a:cubicBezTo>
                    <a:pt x="305" y="304"/>
                    <a:pt x="305" y="304"/>
                    <a:pt x="305" y="304"/>
                  </a:cubicBezTo>
                  <a:cubicBezTo>
                    <a:pt x="31" y="578"/>
                    <a:pt x="1" y="1003"/>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
            <p:cNvSpPr/>
            <p:nvPr/>
          </p:nvSpPr>
          <p:spPr>
            <a:xfrm>
              <a:off x="5506450" y="4301275"/>
              <a:ext cx="38775" cy="38775"/>
            </a:xfrm>
            <a:custGeom>
              <a:avLst/>
              <a:gdLst/>
              <a:ahLst/>
              <a:cxnLst/>
              <a:rect l="l" t="t" r="r" b="b"/>
              <a:pathLst>
                <a:path w="1551" h="1551" extrusionOk="0">
                  <a:moveTo>
                    <a:pt x="274" y="1277"/>
                  </a:moveTo>
                  <a:cubicBezTo>
                    <a:pt x="517" y="1550"/>
                    <a:pt x="973" y="1550"/>
                    <a:pt x="1216" y="1277"/>
                  </a:cubicBezTo>
                  <a:cubicBezTo>
                    <a:pt x="1247" y="1277"/>
                    <a:pt x="1247" y="1277"/>
                    <a:pt x="1247" y="1246"/>
                  </a:cubicBezTo>
                  <a:cubicBezTo>
                    <a:pt x="1247" y="1246"/>
                    <a:pt x="1277" y="1246"/>
                    <a:pt x="1277" y="1246"/>
                  </a:cubicBezTo>
                  <a:cubicBezTo>
                    <a:pt x="1551" y="973"/>
                    <a:pt x="1551" y="547"/>
                    <a:pt x="1277" y="274"/>
                  </a:cubicBezTo>
                  <a:cubicBezTo>
                    <a:pt x="1003" y="0"/>
                    <a:pt x="578" y="0"/>
                    <a:pt x="304" y="274"/>
                  </a:cubicBezTo>
                  <a:cubicBezTo>
                    <a:pt x="304" y="274"/>
                    <a:pt x="304" y="274"/>
                    <a:pt x="304" y="274"/>
                  </a:cubicBezTo>
                  <a:cubicBezTo>
                    <a:pt x="274" y="304"/>
                    <a:pt x="274" y="304"/>
                    <a:pt x="274" y="304"/>
                  </a:cubicBezTo>
                  <a:cubicBezTo>
                    <a:pt x="0" y="578"/>
                    <a:pt x="0" y="1003"/>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
            <p:cNvSpPr/>
            <p:nvPr/>
          </p:nvSpPr>
          <p:spPr>
            <a:xfrm>
              <a:off x="5581675" y="4378025"/>
              <a:ext cx="41825" cy="41050"/>
            </a:xfrm>
            <a:custGeom>
              <a:avLst/>
              <a:gdLst/>
              <a:ahLst/>
              <a:cxnLst/>
              <a:rect l="l" t="t" r="r" b="b"/>
              <a:pathLst>
                <a:path w="1673" h="1642" extrusionOk="0">
                  <a:moveTo>
                    <a:pt x="305" y="1337"/>
                  </a:moveTo>
                  <a:cubicBezTo>
                    <a:pt x="578" y="1641"/>
                    <a:pt x="1034" y="1641"/>
                    <a:pt x="1338" y="1368"/>
                  </a:cubicBezTo>
                  <a:cubicBezTo>
                    <a:pt x="1338" y="1337"/>
                    <a:pt x="1338" y="1337"/>
                    <a:pt x="1338" y="1337"/>
                  </a:cubicBezTo>
                  <a:cubicBezTo>
                    <a:pt x="1338" y="1337"/>
                    <a:pt x="1368" y="1307"/>
                    <a:pt x="1368" y="1307"/>
                  </a:cubicBezTo>
                  <a:cubicBezTo>
                    <a:pt x="1642" y="1034"/>
                    <a:pt x="1672" y="578"/>
                    <a:pt x="1368" y="274"/>
                  </a:cubicBezTo>
                  <a:cubicBezTo>
                    <a:pt x="1095" y="0"/>
                    <a:pt x="639" y="0"/>
                    <a:pt x="335" y="274"/>
                  </a:cubicBezTo>
                  <a:cubicBezTo>
                    <a:pt x="335" y="274"/>
                    <a:pt x="335" y="304"/>
                    <a:pt x="335" y="304"/>
                  </a:cubicBezTo>
                  <a:cubicBezTo>
                    <a:pt x="305" y="304"/>
                    <a:pt x="305" y="304"/>
                    <a:pt x="305" y="304"/>
                  </a:cubicBezTo>
                  <a:cubicBezTo>
                    <a:pt x="31" y="608"/>
                    <a:pt x="1" y="1064"/>
                    <a:pt x="305" y="13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
            <p:cNvSpPr/>
            <p:nvPr/>
          </p:nvSpPr>
          <p:spPr>
            <a:xfrm>
              <a:off x="5504175" y="4454775"/>
              <a:ext cx="41050" cy="41050"/>
            </a:xfrm>
            <a:custGeom>
              <a:avLst/>
              <a:gdLst/>
              <a:ahLst/>
              <a:cxnLst/>
              <a:rect l="l" t="t" r="r" b="b"/>
              <a:pathLst>
                <a:path w="1642" h="1642" extrusionOk="0">
                  <a:moveTo>
                    <a:pt x="274" y="1337"/>
                  </a:moveTo>
                  <a:cubicBezTo>
                    <a:pt x="578" y="1641"/>
                    <a:pt x="1034" y="1641"/>
                    <a:pt x="1307" y="1337"/>
                  </a:cubicBezTo>
                  <a:cubicBezTo>
                    <a:pt x="1338" y="1337"/>
                    <a:pt x="1338" y="1337"/>
                    <a:pt x="1338" y="1337"/>
                  </a:cubicBezTo>
                  <a:cubicBezTo>
                    <a:pt x="1338" y="1307"/>
                    <a:pt x="1338" y="1307"/>
                    <a:pt x="1368" y="1307"/>
                  </a:cubicBezTo>
                  <a:cubicBezTo>
                    <a:pt x="1642" y="1033"/>
                    <a:pt x="1642" y="578"/>
                    <a:pt x="1368" y="274"/>
                  </a:cubicBezTo>
                  <a:cubicBezTo>
                    <a:pt x="1094" y="0"/>
                    <a:pt x="608" y="0"/>
                    <a:pt x="335" y="274"/>
                  </a:cubicBezTo>
                  <a:cubicBezTo>
                    <a:pt x="335" y="274"/>
                    <a:pt x="335" y="304"/>
                    <a:pt x="335" y="304"/>
                  </a:cubicBezTo>
                  <a:cubicBezTo>
                    <a:pt x="304" y="304"/>
                    <a:pt x="304" y="304"/>
                    <a:pt x="304" y="304"/>
                  </a:cubicBezTo>
                  <a:cubicBezTo>
                    <a:pt x="0" y="608"/>
                    <a:pt x="0" y="1064"/>
                    <a:pt x="274" y="13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
            <p:cNvSpPr/>
            <p:nvPr/>
          </p:nvSpPr>
          <p:spPr>
            <a:xfrm>
              <a:off x="5657675" y="4454775"/>
              <a:ext cx="43325" cy="43325"/>
            </a:xfrm>
            <a:custGeom>
              <a:avLst/>
              <a:gdLst/>
              <a:ahLst/>
              <a:cxnLst/>
              <a:rect l="l" t="t" r="r" b="b"/>
              <a:pathLst>
                <a:path w="1733" h="1733" extrusionOk="0">
                  <a:moveTo>
                    <a:pt x="304" y="1429"/>
                  </a:moveTo>
                  <a:cubicBezTo>
                    <a:pt x="608" y="1733"/>
                    <a:pt x="1094" y="1733"/>
                    <a:pt x="1398" y="1429"/>
                  </a:cubicBezTo>
                  <a:cubicBezTo>
                    <a:pt x="1398" y="1429"/>
                    <a:pt x="1398" y="1429"/>
                    <a:pt x="1398" y="1398"/>
                  </a:cubicBezTo>
                  <a:cubicBezTo>
                    <a:pt x="1429" y="1398"/>
                    <a:pt x="1429" y="1398"/>
                    <a:pt x="1429" y="1398"/>
                  </a:cubicBezTo>
                  <a:cubicBezTo>
                    <a:pt x="1733" y="1094"/>
                    <a:pt x="1733" y="608"/>
                    <a:pt x="1429" y="304"/>
                  </a:cubicBezTo>
                  <a:cubicBezTo>
                    <a:pt x="1155" y="0"/>
                    <a:pt x="638" y="0"/>
                    <a:pt x="335" y="304"/>
                  </a:cubicBezTo>
                  <a:cubicBezTo>
                    <a:pt x="335" y="304"/>
                    <a:pt x="335" y="304"/>
                    <a:pt x="335" y="304"/>
                  </a:cubicBezTo>
                  <a:cubicBezTo>
                    <a:pt x="335" y="334"/>
                    <a:pt x="304" y="334"/>
                    <a:pt x="304" y="334"/>
                  </a:cubicBezTo>
                  <a:cubicBezTo>
                    <a:pt x="0" y="638"/>
                    <a:pt x="0"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
            <p:cNvSpPr/>
            <p:nvPr/>
          </p:nvSpPr>
          <p:spPr>
            <a:xfrm>
              <a:off x="5580150" y="4531500"/>
              <a:ext cx="43350" cy="43350"/>
            </a:xfrm>
            <a:custGeom>
              <a:avLst/>
              <a:gdLst/>
              <a:ahLst/>
              <a:cxnLst/>
              <a:rect l="l" t="t" r="r" b="b"/>
              <a:pathLst>
                <a:path w="1734" h="1734" extrusionOk="0">
                  <a:moveTo>
                    <a:pt x="305" y="1430"/>
                  </a:moveTo>
                  <a:cubicBezTo>
                    <a:pt x="609" y="1734"/>
                    <a:pt x="1095" y="1734"/>
                    <a:pt x="1399" y="1430"/>
                  </a:cubicBezTo>
                  <a:cubicBezTo>
                    <a:pt x="1399" y="1430"/>
                    <a:pt x="1399" y="1399"/>
                    <a:pt x="1399" y="1399"/>
                  </a:cubicBezTo>
                  <a:cubicBezTo>
                    <a:pt x="1399" y="1399"/>
                    <a:pt x="1429" y="1399"/>
                    <a:pt x="1429" y="1399"/>
                  </a:cubicBezTo>
                  <a:cubicBezTo>
                    <a:pt x="1733" y="1095"/>
                    <a:pt x="1733" y="609"/>
                    <a:pt x="1429" y="305"/>
                  </a:cubicBezTo>
                  <a:cubicBezTo>
                    <a:pt x="1125" y="1"/>
                    <a:pt x="639" y="1"/>
                    <a:pt x="335" y="305"/>
                  </a:cubicBezTo>
                  <a:cubicBezTo>
                    <a:pt x="335" y="305"/>
                    <a:pt x="335" y="305"/>
                    <a:pt x="335" y="305"/>
                  </a:cubicBezTo>
                  <a:cubicBezTo>
                    <a:pt x="305" y="335"/>
                    <a:pt x="305" y="335"/>
                    <a:pt x="305" y="335"/>
                  </a:cubicBezTo>
                  <a:cubicBezTo>
                    <a:pt x="1" y="639"/>
                    <a:pt x="1" y="1126"/>
                    <a:pt x="305" y="14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
            <p:cNvSpPr/>
            <p:nvPr/>
          </p:nvSpPr>
          <p:spPr>
            <a:xfrm>
              <a:off x="5656150" y="4608250"/>
              <a:ext cx="45625" cy="45625"/>
            </a:xfrm>
            <a:custGeom>
              <a:avLst/>
              <a:gdLst/>
              <a:ahLst/>
              <a:cxnLst/>
              <a:rect l="l" t="t" r="r" b="b"/>
              <a:pathLst>
                <a:path w="1825" h="1825" extrusionOk="0">
                  <a:moveTo>
                    <a:pt x="304" y="1490"/>
                  </a:moveTo>
                  <a:cubicBezTo>
                    <a:pt x="608" y="1825"/>
                    <a:pt x="1125" y="1825"/>
                    <a:pt x="1459" y="1521"/>
                  </a:cubicBezTo>
                  <a:cubicBezTo>
                    <a:pt x="1459" y="1490"/>
                    <a:pt x="1459" y="1490"/>
                    <a:pt x="1459" y="1490"/>
                  </a:cubicBezTo>
                  <a:cubicBezTo>
                    <a:pt x="1490" y="1490"/>
                    <a:pt x="1490" y="1460"/>
                    <a:pt x="1490" y="1460"/>
                  </a:cubicBezTo>
                  <a:cubicBezTo>
                    <a:pt x="1824" y="1156"/>
                    <a:pt x="1824" y="639"/>
                    <a:pt x="1490" y="305"/>
                  </a:cubicBezTo>
                  <a:cubicBezTo>
                    <a:pt x="1186" y="1"/>
                    <a:pt x="669" y="1"/>
                    <a:pt x="335" y="305"/>
                  </a:cubicBezTo>
                  <a:cubicBezTo>
                    <a:pt x="335" y="305"/>
                    <a:pt x="335" y="335"/>
                    <a:pt x="335" y="335"/>
                  </a:cubicBezTo>
                  <a:cubicBezTo>
                    <a:pt x="335" y="335"/>
                    <a:pt x="304" y="335"/>
                    <a:pt x="304" y="335"/>
                  </a:cubicBezTo>
                  <a:cubicBezTo>
                    <a:pt x="0" y="670"/>
                    <a:pt x="0" y="118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
            <p:cNvSpPr/>
            <p:nvPr/>
          </p:nvSpPr>
          <p:spPr>
            <a:xfrm>
              <a:off x="5733650" y="4531500"/>
              <a:ext cx="45625" cy="45625"/>
            </a:xfrm>
            <a:custGeom>
              <a:avLst/>
              <a:gdLst/>
              <a:ahLst/>
              <a:cxnLst/>
              <a:rect l="l" t="t" r="r" b="b"/>
              <a:pathLst>
                <a:path w="1825" h="1825" extrusionOk="0">
                  <a:moveTo>
                    <a:pt x="305" y="1490"/>
                  </a:moveTo>
                  <a:cubicBezTo>
                    <a:pt x="609" y="1825"/>
                    <a:pt x="1125" y="1825"/>
                    <a:pt x="1460" y="1521"/>
                  </a:cubicBezTo>
                  <a:cubicBezTo>
                    <a:pt x="1460" y="1490"/>
                    <a:pt x="1460" y="1490"/>
                    <a:pt x="1490" y="1490"/>
                  </a:cubicBezTo>
                  <a:cubicBezTo>
                    <a:pt x="1490" y="1490"/>
                    <a:pt x="1490" y="1460"/>
                    <a:pt x="1490" y="1460"/>
                  </a:cubicBezTo>
                  <a:cubicBezTo>
                    <a:pt x="1824" y="1156"/>
                    <a:pt x="1824" y="639"/>
                    <a:pt x="1521" y="305"/>
                  </a:cubicBezTo>
                  <a:cubicBezTo>
                    <a:pt x="1186" y="1"/>
                    <a:pt x="669" y="1"/>
                    <a:pt x="365" y="305"/>
                  </a:cubicBezTo>
                  <a:cubicBezTo>
                    <a:pt x="365" y="305"/>
                    <a:pt x="335" y="335"/>
                    <a:pt x="335" y="335"/>
                  </a:cubicBezTo>
                  <a:cubicBezTo>
                    <a:pt x="335" y="335"/>
                    <a:pt x="335" y="335"/>
                    <a:pt x="305" y="366"/>
                  </a:cubicBezTo>
                  <a:cubicBezTo>
                    <a:pt x="1" y="670"/>
                    <a:pt x="1" y="1186"/>
                    <a:pt x="305"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
            <p:cNvSpPr/>
            <p:nvPr/>
          </p:nvSpPr>
          <p:spPr>
            <a:xfrm>
              <a:off x="5808875" y="4608250"/>
              <a:ext cx="48675" cy="47900"/>
            </a:xfrm>
            <a:custGeom>
              <a:avLst/>
              <a:gdLst/>
              <a:ahLst/>
              <a:cxnLst/>
              <a:rect l="l" t="t" r="r" b="b"/>
              <a:pathLst>
                <a:path w="1947" h="1916" extrusionOk="0">
                  <a:moveTo>
                    <a:pt x="335" y="1581"/>
                  </a:moveTo>
                  <a:cubicBezTo>
                    <a:pt x="670" y="1916"/>
                    <a:pt x="1217" y="1916"/>
                    <a:pt x="1551" y="1581"/>
                  </a:cubicBezTo>
                  <a:cubicBezTo>
                    <a:pt x="1551" y="1581"/>
                    <a:pt x="1581" y="1581"/>
                    <a:pt x="1581" y="1551"/>
                  </a:cubicBezTo>
                  <a:cubicBezTo>
                    <a:pt x="1581" y="1551"/>
                    <a:pt x="1581" y="1551"/>
                    <a:pt x="1612" y="1551"/>
                  </a:cubicBezTo>
                  <a:cubicBezTo>
                    <a:pt x="1946" y="1217"/>
                    <a:pt x="1946" y="670"/>
                    <a:pt x="1612" y="335"/>
                  </a:cubicBezTo>
                  <a:cubicBezTo>
                    <a:pt x="1278" y="1"/>
                    <a:pt x="730" y="1"/>
                    <a:pt x="396" y="335"/>
                  </a:cubicBezTo>
                  <a:cubicBezTo>
                    <a:pt x="396" y="335"/>
                    <a:pt x="366" y="335"/>
                    <a:pt x="366" y="335"/>
                  </a:cubicBezTo>
                  <a:cubicBezTo>
                    <a:pt x="366" y="366"/>
                    <a:pt x="366" y="366"/>
                    <a:pt x="335" y="366"/>
                  </a:cubicBezTo>
                  <a:cubicBezTo>
                    <a:pt x="1" y="700"/>
                    <a:pt x="1"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
            <p:cNvSpPr/>
            <p:nvPr/>
          </p:nvSpPr>
          <p:spPr>
            <a:xfrm>
              <a:off x="5731375" y="4685000"/>
              <a:ext cx="48650" cy="47900"/>
            </a:xfrm>
            <a:custGeom>
              <a:avLst/>
              <a:gdLst/>
              <a:ahLst/>
              <a:cxnLst/>
              <a:rect l="l" t="t" r="r" b="b"/>
              <a:pathLst>
                <a:path w="1946" h="1916" extrusionOk="0">
                  <a:moveTo>
                    <a:pt x="335" y="1581"/>
                  </a:moveTo>
                  <a:cubicBezTo>
                    <a:pt x="669" y="1916"/>
                    <a:pt x="1216" y="1916"/>
                    <a:pt x="1551" y="1581"/>
                  </a:cubicBezTo>
                  <a:cubicBezTo>
                    <a:pt x="1551" y="1581"/>
                    <a:pt x="1551" y="1581"/>
                    <a:pt x="1581" y="1551"/>
                  </a:cubicBezTo>
                  <a:cubicBezTo>
                    <a:pt x="1581" y="1551"/>
                    <a:pt x="1581" y="1551"/>
                    <a:pt x="1581" y="1551"/>
                  </a:cubicBezTo>
                  <a:cubicBezTo>
                    <a:pt x="1915" y="1217"/>
                    <a:pt x="1946" y="670"/>
                    <a:pt x="1612" y="335"/>
                  </a:cubicBezTo>
                  <a:cubicBezTo>
                    <a:pt x="1277" y="1"/>
                    <a:pt x="730" y="1"/>
                    <a:pt x="396" y="335"/>
                  </a:cubicBezTo>
                  <a:cubicBezTo>
                    <a:pt x="365" y="335"/>
                    <a:pt x="365" y="335"/>
                    <a:pt x="365" y="335"/>
                  </a:cubicBezTo>
                  <a:cubicBezTo>
                    <a:pt x="365" y="366"/>
                    <a:pt x="365" y="366"/>
                    <a:pt x="335" y="366"/>
                  </a:cubicBezTo>
                  <a:cubicBezTo>
                    <a:pt x="1" y="700"/>
                    <a:pt x="1"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
            <p:cNvSpPr/>
            <p:nvPr/>
          </p:nvSpPr>
          <p:spPr>
            <a:xfrm>
              <a:off x="5807375" y="4761750"/>
              <a:ext cx="50175" cy="50175"/>
            </a:xfrm>
            <a:custGeom>
              <a:avLst/>
              <a:gdLst/>
              <a:ahLst/>
              <a:cxnLst/>
              <a:rect l="l" t="t" r="r" b="b"/>
              <a:pathLst>
                <a:path w="2007" h="2007" extrusionOk="0">
                  <a:moveTo>
                    <a:pt x="334" y="1642"/>
                  </a:moveTo>
                  <a:cubicBezTo>
                    <a:pt x="699" y="2007"/>
                    <a:pt x="1246" y="2007"/>
                    <a:pt x="1611" y="1673"/>
                  </a:cubicBezTo>
                  <a:cubicBezTo>
                    <a:pt x="1611" y="1642"/>
                    <a:pt x="1611" y="1642"/>
                    <a:pt x="1641" y="1642"/>
                  </a:cubicBezTo>
                  <a:cubicBezTo>
                    <a:pt x="1641" y="1642"/>
                    <a:pt x="1641" y="1612"/>
                    <a:pt x="1672" y="1612"/>
                  </a:cubicBezTo>
                  <a:cubicBezTo>
                    <a:pt x="2006" y="1277"/>
                    <a:pt x="2006" y="700"/>
                    <a:pt x="1672" y="335"/>
                  </a:cubicBezTo>
                  <a:cubicBezTo>
                    <a:pt x="1307" y="1"/>
                    <a:pt x="730" y="1"/>
                    <a:pt x="395" y="335"/>
                  </a:cubicBezTo>
                  <a:cubicBezTo>
                    <a:pt x="395" y="335"/>
                    <a:pt x="365" y="366"/>
                    <a:pt x="365" y="366"/>
                  </a:cubicBezTo>
                  <a:cubicBezTo>
                    <a:pt x="365" y="366"/>
                    <a:pt x="365" y="366"/>
                    <a:pt x="334" y="366"/>
                  </a:cubicBezTo>
                  <a:cubicBezTo>
                    <a:pt x="0" y="730"/>
                    <a:pt x="0" y="1308"/>
                    <a:pt x="334"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
            <p:cNvSpPr/>
            <p:nvPr/>
          </p:nvSpPr>
          <p:spPr>
            <a:xfrm>
              <a:off x="5884875" y="4685000"/>
              <a:ext cx="50925" cy="50175"/>
            </a:xfrm>
            <a:custGeom>
              <a:avLst/>
              <a:gdLst/>
              <a:ahLst/>
              <a:cxnLst/>
              <a:rect l="l" t="t" r="r" b="b"/>
              <a:pathLst>
                <a:path w="2037" h="2007" extrusionOk="0">
                  <a:moveTo>
                    <a:pt x="365" y="1642"/>
                  </a:moveTo>
                  <a:cubicBezTo>
                    <a:pt x="700" y="2007"/>
                    <a:pt x="1277" y="2007"/>
                    <a:pt x="1611" y="1673"/>
                  </a:cubicBezTo>
                  <a:cubicBezTo>
                    <a:pt x="1642" y="1642"/>
                    <a:pt x="1642" y="1642"/>
                    <a:pt x="1642" y="1642"/>
                  </a:cubicBezTo>
                  <a:cubicBezTo>
                    <a:pt x="1642" y="1642"/>
                    <a:pt x="1642" y="1642"/>
                    <a:pt x="1672" y="1612"/>
                  </a:cubicBezTo>
                  <a:cubicBezTo>
                    <a:pt x="2007" y="1277"/>
                    <a:pt x="2037" y="700"/>
                    <a:pt x="1672" y="335"/>
                  </a:cubicBezTo>
                  <a:cubicBezTo>
                    <a:pt x="1338" y="1"/>
                    <a:pt x="760" y="1"/>
                    <a:pt x="396" y="335"/>
                  </a:cubicBezTo>
                  <a:cubicBezTo>
                    <a:pt x="396" y="335"/>
                    <a:pt x="396" y="366"/>
                    <a:pt x="365" y="366"/>
                  </a:cubicBezTo>
                  <a:cubicBezTo>
                    <a:pt x="365" y="366"/>
                    <a:pt x="365" y="366"/>
                    <a:pt x="365" y="366"/>
                  </a:cubicBezTo>
                  <a:cubicBezTo>
                    <a:pt x="0" y="730"/>
                    <a:pt x="0" y="1308"/>
                    <a:pt x="36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
            <p:cNvSpPr/>
            <p:nvPr/>
          </p:nvSpPr>
          <p:spPr>
            <a:xfrm>
              <a:off x="5882600" y="4838500"/>
              <a:ext cx="53200" cy="52475"/>
            </a:xfrm>
            <a:custGeom>
              <a:avLst/>
              <a:gdLst/>
              <a:ahLst/>
              <a:cxnLst/>
              <a:rect l="l" t="t" r="r" b="b"/>
              <a:pathLst>
                <a:path w="2128" h="2099" extrusionOk="0">
                  <a:moveTo>
                    <a:pt x="365" y="1733"/>
                  </a:moveTo>
                  <a:cubicBezTo>
                    <a:pt x="730" y="2098"/>
                    <a:pt x="1338" y="2098"/>
                    <a:pt x="1702" y="1733"/>
                  </a:cubicBezTo>
                  <a:cubicBezTo>
                    <a:pt x="1733" y="1733"/>
                    <a:pt x="1733" y="1733"/>
                    <a:pt x="1733" y="1703"/>
                  </a:cubicBezTo>
                  <a:cubicBezTo>
                    <a:pt x="1733" y="1703"/>
                    <a:pt x="1763" y="1703"/>
                    <a:pt x="1763" y="1703"/>
                  </a:cubicBezTo>
                  <a:cubicBezTo>
                    <a:pt x="2128" y="1338"/>
                    <a:pt x="2128" y="730"/>
                    <a:pt x="1763" y="366"/>
                  </a:cubicBezTo>
                  <a:cubicBezTo>
                    <a:pt x="1398" y="1"/>
                    <a:pt x="791" y="1"/>
                    <a:pt x="426" y="366"/>
                  </a:cubicBezTo>
                  <a:cubicBezTo>
                    <a:pt x="426" y="366"/>
                    <a:pt x="426" y="366"/>
                    <a:pt x="426" y="366"/>
                  </a:cubicBezTo>
                  <a:cubicBezTo>
                    <a:pt x="395" y="396"/>
                    <a:pt x="395" y="396"/>
                    <a:pt x="395" y="396"/>
                  </a:cubicBezTo>
                  <a:cubicBezTo>
                    <a:pt x="31" y="761"/>
                    <a:pt x="0" y="1369"/>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
            <p:cNvSpPr/>
            <p:nvPr/>
          </p:nvSpPr>
          <p:spPr>
            <a:xfrm>
              <a:off x="5960875" y="4761750"/>
              <a:ext cx="52450" cy="52475"/>
            </a:xfrm>
            <a:custGeom>
              <a:avLst/>
              <a:gdLst/>
              <a:ahLst/>
              <a:cxnLst/>
              <a:rect l="l" t="t" r="r" b="b"/>
              <a:pathLst>
                <a:path w="2098" h="2099" extrusionOk="0">
                  <a:moveTo>
                    <a:pt x="365" y="1733"/>
                  </a:moveTo>
                  <a:cubicBezTo>
                    <a:pt x="730" y="2098"/>
                    <a:pt x="1307" y="2098"/>
                    <a:pt x="1702" y="1733"/>
                  </a:cubicBezTo>
                  <a:cubicBezTo>
                    <a:pt x="1702" y="1733"/>
                    <a:pt x="1702" y="1733"/>
                    <a:pt x="1702" y="1733"/>
                  </a:cubicBezTo>
                  <a:cubicBezTo>
                    <a:pt x="1702" y="1703"/>
                    <a:pt x="1733" y="1703"/>
                    <a:pt x="1733" y="1703"/>
                  </a:cubicBezTo>
                  <a:cubicBezTo>
                    <a:pt x="2097" y="1338"/>
                    <a:pt x="2097" y="730"/>
                    <a:pt x="1733" y="366"/>
                  </a:cubicBezTo>
                  <a:cubicBezTo>
                    <a:pt x="1368" y="1"/>
                    <a:pt x="790" y="1"/>
                    <a:pt x="395" y="366"/>
                  </a:cubicBezTo>
                  <a:cubicBezTo>
                    <a:pt x="395" y="366"/>
                    <a:pt x="395" y="366"/>
                    <a:pt x="395" y="396"/>
                  </a:cubicBezTo>
                  <a:cubicBezTo>
                    <a:pt x="395" y="396"/>
                    <a:pt x="365" y="396"/>
                    <a:pt x="365" y="396"/>
                  </a:cubicBezTo>
                  <a:cubicBezTo>
                    <a:pt x="0" y="761"/>
                    <a:pt x="0" y="1369"/>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
            <p:cNvSpPr/>
            <p:nvPr/>
          </p:nvSpPr>
          <p:spPr>
            <a:xfrm>
              <a:off x="6036100" y="4838500"/>
              <a:ext cx="55500" cy="54750"/>
            </a:xfrm>
            <a:custGeom>
              <a:avLst/>
              <a:gdLst/>
              <a:ahLst/>
              <a:cxnLst/>
              <a:rect l="l" t="t" r="r" b="b"/>
              <a:pathLst>
                <a:path w="2220" h="2190" extrusionOk="0">
                  <a:moveTo>
                    <a:pt x="395" y="1794"/>
                  </a:moveTo>
                  <a:cubicBezTo>
                    <a:pt x="760" y="2189"/>
                    <a:pt x="1398" y="2189"/>
                    <a:pt x="1794" y="1825"/>
                  </a:cubicBezTo>
                  <a:cubicBezTo>
                    <a:pt x="1794" y="1825"/>
                    <a:pt x="1794" y="1794"/>
                    <a:pt x="1794" y="1794"/>
                  </a:cubicBezTo>
                  <a:cubicBezTo>
                    <a:pt x="1824" y="1794"/>
                    <a:pt x="1824" y="1794"/>
                    <a:pt x="1824" y="1764"/>
                  </a:cubicBezTo>
                  <a:cubicBezTo>
                    <a:pt x="2219" y="1399"/>
                    <a:pt x="2219" y="761"/>
                    <a:pt x="1824" y="366"/>
                  </a:cubicBezTo>
                  <a:cubicBezTo>
                    <a:pt x="1459" y="1"/>
                    <a:pt x="821" y="1"/>
                    <a:pt x="456" y="366"/>
                  </a:cubicBezTo>
                  <a:cubicBezTo>
                    <a:pt x="426" y="396"/>
                    <a:pt x="426" y="396"/>
                    <a:pt x="426" y="396"/>
                  </a:cubicBezTo>
                  <a:cubicBezTo>
                    <a:pt x="426" y="396"/>
                    <a:pt x="395" y="396"/>
                    <a:pt x="395" y="426"/>
                  </a:cubicBezTo>
                  <a:cubicBezTo>
                    <a:pt x="31" y="791"/>
                    <a:pt x="0" y="1429"/>
                    <a:pt x="39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
            <p:cNvSpPr/>
            <p:nvPr/>
          </p:nvSpPr>
          <p:spPr>
            <a:xfrm>
              <a:off x="5958575" y="4915250"/>
              <a:ext cx="55500" cy="54750"/>
            </a:xfrm>
            <a:custGeom>
              <a:avLst/>
              <a:gdLst/>
              <a:ahLst/>
              <a:cxnLst/>
              <a:rect l="l" t="t" r="r" b="b"/>
              <a:pathLst>
                <a:path w="2220" h="2190" extrusionOk="0">
                  <a:moveTo>
                    <a:pt x="396" y="1794"/>
                  </a:moveTo>
                  <a:cubicBezTo>
                    <a:pt x="761" y="2189"/>
                    <a:pt x="1399" y="2189"/>
                    <a:pt x="1764" y="1824"/>
                  </a:cubicBezTo>
                  <a:cubicBezTo>
                    <a:pt x="1794" y="1794"/>
                    <a:pt x="1794" y="1794"/>
                    <a:pt x="1794" y="1794"/>
                  </a:cubicBezTo>
                  <a:cubicBezTo>
                    <a:pt x="1794" y="1794"/>
                    <a:pt x="1825" y="1764"/>
                    <a:pt x="1825" y="1764"/>
                  </a:cubicBezTo>
                  <a:cubicBezTo>
                    <a:pt x="2220" y="1399"/>
                    <a:pt x="2220" y="761"/>
                    <a:pt x="1825" y="365"/>
                  </a:cubicBezTo>
                  <a:cubicBezTo>
                    <a:pt x="1460" y="1"/>
                    <a:pt x="822" y="1"/>
                    <a:pt x="426" y="365"/>
                  </a:cubicBezTo>
                  <a:cubicBezTo>
                    <a:pt x="426" y="365"/>
                    <a:pt x="426" y="396"/>
                    <a:pt x="426" y="396"/>
                  </a:cubicBezTo>
                  <a:cubicBezTo>
                    <a:pt x="426" y="396"/>
                    <a:pt x="396" y="396"/>
                    <a:pt x="396" y="426"/>
                  </a:cubicBezTo>
                  <a:cubicBezTo>
                    <a:pt x="1" y="791"/>
                    <a:pt x="1" y="1429"/>
                    <a:pt x="396"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
            <p:cNvSpPr/>
            <p:nvPr/>
          </p:nvSpPr>
          <p:spPr>
            <a:xfrm>
              <a:off x="6112075" y="4915250"/>
              <a:ext cx="57775" cy="57025"/>
            </a:xfrm>
            <a:custGeom>
              <a:avLst/>
              <a:gdLst/>
              <a:ahLst/>
              <a:cxnLst/>
              <a:rect l="l" t="t" r="r" b="b"/>
              <a:pathLst>
                <a:path w="2311" h="2281" extrusionOk="0">
                  <a:moveTo>
                    <a:pt x="396" y="1885"/>
                  </a:moveTo>
                  <a:cubicBezTo>
                    <a:pt x="791" y="2280"/>
                    <a:pt x="1460" y="2280"/>
                    <a:pt x="1855" y="1885"/>
                  </a:cubicBezTo>
                  <a:cubicBezTo>
                    <a:pt x="1855" y="1885"/>
                    <a:pt x="1855" y="1885"/>
                    <a:pt x="1885" y="1885"/>
                  </a:cubicBezTo>
                  <a:cubicBezTo>
                    <a:pt x="1885" y="1855"/>
                    <a:pt x="1885" y="1855"/>
                    <a:pt x="1885" y="1855"/>
                  </a:cubicBezTo>
                  <a:cubicBezTo>
                    <a:pt x="2311" y="1460"/>
                    <a:pt x="2311" y="791"/>
                    <a:pt x="1916" y="396"/>
                  </a:cubicBezTo>
                  <a:cubicBezTo>
                    <a:pt x="1490" y="1"/>
                    <a:pt x="852" y="1"/>
                    <a:pt x="457" y="396"/>
                  </a:cubicBezTo>
                  <a:cubicBezTo>
                    <a:pt x="457" y="396"/>
                    <a:pt x="426" y="396"/>
                    <a:pt x="426" y="396"/>
                  </a:cubicBezTo>
                  <a:cubicBezTo>
                    <a:pt x="426" y="426"/>
                    <a:pt x="426" y="426"/>
                    <a:pt x="396" y="426"/>
                  </a:cubicBezTo>
                  <a:cubicBezTo>
                    <a:pt x="1" y="821"/>
                    <a:pt x="1" y="1490"/>
                    <a:pt x="396"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
            <p:cNvSpPr/>
            <p:nvPr/>
          </p:nvSpPr>
          <p:spPr>
            <a:xfrm>
              <a:off x="6034575" y="4992000"/>
              <a:ext cx="57775" cy="57025"/>
            </a:xfrm>
            <a:custGeom>
              <a:avLst/>
              <a:gdLst/>
              <a:ahLst/>
              <a:cxnLst/>
              <a:rect l="l" t="t" r="r" b="b"/>
              <a:pathLst>
                <a:path w="2311" h="2281" extrusionOk="0">
                  <a:moveTo>
                    <a:pt x="396" y="1885"/>
                  </a:moveTo>
                  <a:cubicBezTo>
                    <a:pt x="791" y="2280"/>
                    <a:pt x="1429" y="2280"/>
                    <a:pt x="1855" y="1885"/>
                  </a:cubicBezTo>
                  <a:cubicBezTo>
                    <a:pt x="1855" y="1885"/>
                    <a:pt x="1855" y="1885"/>
                    <a:pt x="1855" y="1855"/>
                  </a:cubicBezTo>
                  <a:cubicBezTo>
                    <a:pt x="1885" y="1855"/>
                    <a:pt x="1885" y="1855"/>
                    <a:pt x="1885" y="1855"/>
                  </a:cubicBezTo>
                  <a:cubicBezTo>
                    <a:pt x="2280" y="1460"/>
                    <a:pt x="2311" y="791"/>
                    <a:pt x="1885" y="396"/>
                  </a:cubicBezTo>
                  <a:cubicBezTo>
                    <a:pt x="1490" y="1"/>
                    <a:pt x="852" y="1"/>
                    <a:pt x="456" y="396"/>
                  </a:cubicBezTo>
                  <a:cubicBezTo>
                    <a:pt x="426" y="396"/>
                    <a:pt x="426" y="396"/>
                    <a:pt x="426" y="396"/>
                  </a:cubicBezTo>
                  <a:cubicBezTo>
                    <a:pt x="426" y="426"/>
                    <a:pt x="396" y="426"/>
                    <a:pt x="396" y="426"/>
                  </a:cubicBezTo>
                  <a:cubicBezTo>
                    <a:pt x="0" y="821"/>
                    <a:pt x="0" y="1490"/>
                    <a:pt x="396"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
            <p:cNvSpPr/>
            <p:nvPr/>
          </p:nvSpPr>
          <p:spPr>
            <a:xfrm>
              <a:off x="6188075" y="4992000"/>
              <a:ext cx="59300" cy="59300"/>
            </a:xfrm>
            <a:custGeom>
              <a:avLst/>
              <a:gdLst/>
              <a:ahLst/>
              <a:cxnLst/>
              <a:rect l="l" t="t" r="r" b="b"/>
              <a:pathLst>
                <a:path w="2372" h="2372" extrusionOk="0">
                  <a:moveTo>
                    <a:pt x="396" y="1976"/>
                  </a:moveTo>
                  <a:cubicBezTo>
                    <a:pt x="821" y="2372"/>
                    <a:pt x="1490" y="2372"/>
                    <a:pt x="1915" y="1976"/>
                  </a:cubicBezTo>
                  <a:cubicBezTo>
                    <a:pt x="1915" y="1976"/>
                    <a:pt x="1915" y="1946"/>
                    <a:pt x="1946" y="1946"/>
                  </a:cubicBezTo>
                  <a:cubicBezTo>
                    <a:pt x="1946" y="1946"/>
                    <a:pt x="1946" y="1946"/>
                    <a:pt x="1946" y="1916"/>
                  </a:cubicBezTo>
                  <a:cubicBezTo>
                    <a:pt x="2371" y="1520"/>
                    <a:pt x="2371" y="821"/>
                    <a:pt x="1976" y="426"/>
                  </a:cubicBezTo>
                  <a:cubicBezTo>
                    <a:pt x="1551" y="1"/>
                    <a:pt x="882" y="1"/>
                    <a:pt x="456" y="396"/>
                  </a:cubicBezTo>
                  <a:cubicBezTo>
                    <a:pt x="456" y="426"/>
                    <a:pt x="456" y="426"/>
                    <a:pt x="426" y="426"/>
                  </a:cubicBezTo>
                  <a:cubicBezTo>
                    <a:pt x="426" y="426"/>
                    <a:pt x="426" y="426"/>
                    <a:pt x="426" y="457"/>
                  </a:cubicBezTo>
                  <a:cubicBezTo>
                    <a:pt x="0" y="852"/>
                    <a:pt x="0" y="1551"/>
                    <a:pt x="39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
            <p:cNvSpPr/>
            <p:nvPr/>
          </p:nvSpPr>
          <p:spPr>
            <a:xfrm>
              <a:off x="6109800" y="5068750"/>
              <a:ext cx="60050" cy="59300"/>
            </a:xfrm>
            <a:custGeom>
              <a:avLst/>
              <a:gdLst/>
              <a:ahLst/>
              <a:cxnLst/>
              <a:rect l="l" t="t" r="r" b="b"/>
              <a:pathLst>
                <a:path w="2402" h="2372" extrusionOk="0">
                  <a:moveTo>
                    <a:pt x="426" y="1976"/>
                  </a:moveTo>
                  <a:cubicBezTo>
                    <a:pt x="852" y="2371"/>
                    <a:pt x="1520" y="2371"/>
                    <a:pt x="1946" y="1976"/>
                  </a:cubicBezTo>
                  <a:cubicBezTo>
                    <a:pt x="1946" y="1946"/>
                    <a:pt x="1946" y="1946"/>
                    <a:pt x="1946" y="1946"/>
                  </a:cubicBezTo>
                  <a:cubicBezTo>
                    <a:pt x="1976" y="1946"/>
                    <a:pt x="1976" y="1946"/>
                    <a:pt x="1976" y="1916"/>
                  </a:cubicBezTo>
                  <a:cubicBezTo>
                    <a:pt x="2402" y="1520"/>
                    <a:pt x="2402" y="821"/>
                    <a:pt x="2007" y="426"/>
                  </a:cubicBezTo>
                  <a:cubicBezTo>
                    <a:pt x="1581" y="1"/>
                    <a:pt x="912" y="1"/>
                    <a:pt x="487" y="396"/>
                  </a:cubicBezTo>
                  <a:cubicBezTo>
                    <a:pt x="487" y="396"/>
                    <a:pt x="457" y="426"/>
                    <a:pt x="457" y="426"/>
                  </a:cubicBezTo>
                  <a:cubicBezTo>
                    <a:pt x="457" y="426"/>
                    <a:pt x="457" y="426"/>
                    <a:pt x="426" y="457"/>
                  </a:cubicBezTo>
                  <a:cubicBezTo>
                    <a:pt x="1" y="852"/>
                    <a:pt x="1" y="1551"/>
                    <a:pt x="42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
            <p:cNvSpPr/>
            <p:nvPr/>
          </p:nvSpPr>
          <p:spPr>
            <a:xfrm>
              <a:off x="6185800" y="5145500"/>
              <a:ext cx="62325" cy="62350"/>
            </a:xfrm>
            <a:custGeom>
              <a:avLst/>
              <a:gdLst/>
              <a:ahLst/>
              <a:cxnLst/>
              <a:rect l="l" t="t" r="r" b="b"/>
              <a:pathLst>
                <a:path w="2493" h="2494" extrusionOk="0">
                  <a:moveTo>
                    <a:pt x="426" y="2037"/>
                  </a:moveTo>
                  <a:cubicBezTo>
                    <a:pt x="851" y="2463"/>
                    <a:pt x="1581" y="2493"/>
                    <a:pt x="2006" y="2037"/>
                  </a:cubicBezTo>
                  <a:cubicBezTo>
                    <a:pt x="2006" y="2037"/>
                    <a:pt x="2037" y="2037"/>
                    <a:pt x="2037" y="2037"/>
                  </a:cubicBezTo>
                  <a:cubicBezTo>
                    <a:pt x="2037" y="2007"/>
                    <a:pt x="2037" y="2007"/>
                    <a:pt x="2067" y="2007"/>
                  </a:cubicBezTo>
                  <a:cubicBezTo>
                    <a:pt x="2493" y="1581"/>
                    <a:pt x="2493" y="882"/>
                    <a:pt x="2067" y="426"/>
                  </a:cubicBezTo>
                  <a:cubicBezTo>
                    <a:pt x="1642" y="1"/>
                    <a:pt x="912" y="1"/>
                    <a:pt x="487" y="426"/>
                  </a:cubicBezTo>
                  <a:cubicBezTo>
                    <a:pt x="487" y="426"/>
                    <a:pt x="487" y="426"/>
                    <a:pt x="456" y="426"/>
                  </a:cubicBezTo>
                  <a:cubicBezTo>
                    <a:pt x="456" y="457"/>
                    <a:pt x="456" y="457"/>
                    <a:pt x="456" y="457"/>
                  </a:cubicBezTo>
                  <a:cubicBezTo>
                    <a:pt x="0" y="882"/>
                    <a:pt x="0" y="1612"/>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
            <p:cNvSpPr/>
            <p:nvPr/>
          </p:nvSpPr>
          <p:spPr>
            <a:xfrm>
              <a:off x="6263300" y="5068750"/>
              <a:ext cx="62325" cy="62350"/>
            </a:xfrm>
            <a:custGeom>
              <a:avLst/>
              <a:gdLst/>
              <a:ahLst/>
              <a:cxnLst/>
              <a:rect l="l" t="t" r="r" b="b"/>
              <a:pathLst>
                <a:path w="2493" h="2494" extrusionOk="0">
                  <a:moveTo>
                    <a:pt x="426" y="2037"/>
                  </a:moveTo>
                  <a:cubicBezTo>
                    <a:pt x="882" y="2463"/>
                    <a:pt x="1581" y="2493"/>
                    <a:pt x="2007" y="2037"/>
                  </a:cubicBezTo>
                  <a:cubicBezTo>
                    <a:pt x="2037" y="2037"/>
                    <a:pt x="2037" y="2037"/>
                    <a:pt x="2037" y="2037"/>
                  </a:cubicBezTo>
                  <a:cubicBezTo>
                    <a:pt x="2037" y="2007"/>
                    <a:pt x="2037" y="2007"/>
                    <a:pt x="2067" y="2007"/>
                  </a:cubicBezTo>
                  <a:cubicBezTo>
                    <a:pt x="2493" y="1581"/>
                    <a:pt x="2493" y="882"/>
                    <a:pt x="2067" y="426"/>
                  </a:cubicBezTo>
                  <a:cubicBezTo>
                    <a:pt x="1642" y="1"/>
                    <a:pt x="943" y="1"/>
                    <a:pt x="487" y="426"/>
                  </a:cubicBezTo>
                  <a:cubicBezTo>
                    <a:pt x="487" y="426"/>
                    <a:pt x="487" y="426"/>
                    <a:pt x="487" y="457"/>
                  </a:cubicBezTo>
                  <a:cubicBezTo>
                    <a:pt x="456" y="457"/>
                    <a:pt x="456" y="457"/>
                    <a:pt x="456" y="457"/>
                  </a:cubicBezTo>
                  <a:cubicBezTo>
                    <a:pt x="1" y="882"/>
                    <a:pt x="1" y="1612"/>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
            <p:cNvSpPr/>
            <p:nvPr/>
          </p:nvSpPr>
          <p:spPr>
            <a:xfrm>
              <a:off x="6339300" y="5145500"/>
              <a:ext cx="64600" cy="64625"/>
            </a:xfrm>
            <a:custGeom>
              <a:avLst/>
              <a:gdLst/>
              <a:ahLst/>
              <a:cxnLst/>
              <a:rect l="l" t="t" r="r" b="b"/>
              <a:pathLst>
                <a:path w="2584" h="2585" extrusionOk="0">
                  <a:moveTo>
                    <a:pt x="456" y="2128"/>
                  </a:moveTo>
                  <a:cubicBezTo>
                    <a:pt x="882" y="2554"/>
                    <a:pt x="1641" y="2584"/>
                    <a:pt x="2067" y="2128"/>
                  </a:cubicBezTo>
                  <a:cubicBezTo>
                    <a:pt x="2097" y="2128"/>
                    <a:pt x="2097" y="2098"/>
                    <a:pt x="2097" y="2098"/>
                  </a:cubicBezTo>
                  <a:cubicBezTo>
                    <a:pt x="2097" y="2098"/>
                    <a:pt x="2128" y="2098"/>
                    <a:pt x="2128" y="2098"/>
                  </a:cubicBezTo>
                  <a:cubicBezTo>
                    <a:pt x="2584" y="1642"/>
                    <a:pt x="2584" y="912"/>
                    <a:pt x="2128" y="457"/>
                  </a:cubicBezTo>
                  <a:cubicBezTo>
                    <a:pt x="1672" y="1"/>
                    <a:pt x="942" y="1"/>
                    <a:pt x="486" y="426"/>
                  </a:cubicBezTo>
                  <a:cubicBezTo>
                    <a:pt x="486" y="457"/>
                    <a:pt x="486" y="457"/>
                    <a:pt x="486" y="457"/>
                  </a:cubicBezTo>
                  <a:cubicBezTo>
                    <a:pt x="456" y="457"/>
                    <a:pt x="456" y="457"/>
                    <a:pt x="456" y="487"/>
                  </a:cubicBezTo>
                  <a:cubicBezTo>
                    <a:pt x="0" y="912"/>
                    <a:pt x="0" y="1672"/>
                    <a:pt x="45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
            <p:cNvSpPr/>
            <p:nvPr/>
          </p:nvSpPr>
          <p:spPr>
            <a:xfrm>
              <a:off x="6261775" y="5222250"/>
              <a:ext cx="64625" cy="64625"/>
            </a:xfrm>
            <a:custGeom>
              <a:avLst/>
              <a:gdLst/>
              <a:ahLst/>
              <a:cxnLst/>
              <a:rect l="l" t="t" r="r" b="b"/>
              <a:pathLst>
                <a:path w="2585" h="2585" extrusionOk="0">
                  <a:moveTo>
                    <a:pt x="426" y="2128"/>
                  </a:moveTo>
                  <a:cubicBezTo>
                    <a:pt x="882" y="2554"/>
                    <a:pt x="1612" y="2584"/>
                    <a:pt x="2068" y="2128"/>
                  </a:cubicBezTo>
                  <a:cubicBezTo>
                    <a:pt x="2068" y="2128"/>
                    <a:pt x="2098" y="2098"/>
                    <a:pt x="2098" y="2098"/>
                  </a:cubicBezTo>
                  <a:cubicBezTo>
                    <a:pt x="2098" y="2098"/>
                    <a:pt x="2098" y="2098"/>
                    <a:pt x="2128" y="2067"/>
                  </a:cubicBezTo>
                  <a:cubicBezTo>
                    <a:pt x="2584" y="1642"/>
                    <a:pt x="2584" y="912"/>
                    <a:pt x="2128" y="456"/>
                  </a:cubicBezTo>
                  <a:cubicBezTo>
                    <a:pt x="1673" y="1"/>
                    <a:pt x="943" y="1"/>
                    <a:pt x="487" y="426"/>
                  </a:cubicBezTo>
                  <a:cubicBezTo>
                    <a:pt x="487" y="426"/>
                    <a:pt x="487" y="456"/>
                    <a:pt x="487" y="456"/>
                  </a:cubicBezTo>
                  <a:cubicBezTo>
                    <a:pt x="457" y="456"/>
                    <a:pt x="457" y="456"/>
                    <a:pt x="457" y="487"/>
                  </a:cubicBezTo>
                  <a:cubicBezTo>
                    <a:pt x="1" y="912"/>
                    <a:pt x="1" y="1672"/>
                    <a:pt x="42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
            <p:cNvSpPr/>
            <p:nvPr/>
          </p:nvSpPr>
          <p:spPr>
            <a:xfrm>
              <a:off x="6414525" y="5221500"/>
              <a:ext cx="67650" cy="67650"/>
            </a:xfrm>
            <a:custGeom>
              <a:avLst/>
              <a:gdLst/>
              <a:ahLst/>
              <a:cxnLst/>
              <a:rect l="l" t="t" r="r" b="b"/>
              <a:pathLst>
                <a:path w="2706" h="2706" extrusionOk="0">
                  <a:moveTo>
                    <a:pt x="487" y="2219"/>
                  </a:moveTo>
                  <a:cubicBezTo>
                    <a:pt x="943" y="2705"/>
                    <a:pt x="1702" y="2705"/>
                    <a:pt x="2189" y="2219"/>
                  </a:cubicBezTo>
                  <a:cubicBezTo>
                    <a:pt x="2189" y="2219"/>
                    <a:pt x="2189" y="2219"/>
                    <a:pt x="2189" y="2219"/>
                  </a:cubicBezTo>
                  <a:cubicBezTo>
                    <a:pt x="2219" y="2219"/>
                    <a:pt x="2219" y="2189"/>
                    <a:pt x="2219" y="2189"/>
                  </a:cubicBezTo>
                  <a:cubicBezTo>
                    <a:pt x="2705" y="1733"/>
                    <a:pt x="2705" y="973"/>
                    <a:pt x="2219" y="486"/>
                  </a:cubicBezTo>
                  <a:cubicBezTo>
                    <a:pt x="1763" y="31"/>
                    <a:pt x="1003" y="0"/>
                    <a:pt x="547" y="486"/>
                  </a:cubicBezTo>
                  <a:cubicBezTo>
                    <a:pt x="517" y="486"/>
                    <a:pt x="517" y="486"/>
                    <a:pt x="517" y="517"/>
                  </a:cubicBezTo>
                  <a:cubicBezTo>
                    <a:pt x="517" y="517"/>
                    <a:pt x="487" y="517"/>
                    <a:pt x="487" y="517"/>
                  </a:cubicBezTo>
                  <a:cubicBezTo>
                    <a:pt x="31" y="1003"/>
                    <a:pt x="0" y="1763"/>
                    <a:pt x="487" y="22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
            <p:cNvSpPr/>
            <p:nvPr/>
          </p:nvSpPr>
          <p:spPr>
            <a:xfrm>
              <a:off x="4444875" y="3303525"/>
              <a:ext cx="7625" cy="6875"/>
            </a:xfrm>
            <a:custGeom>
              <a:avLst/>
              <a:gdLst/>
              <a:ahLst/>
              <a:cxnLst/>
              <a:rect l="l" t="t" r="r" b="b"/>
              <a:pathLst>
                <a:path w="305" h="275" extrusionOk="0">
                  <a:moveTo>
                    <a:pt x="61" y="244"/>
                  </a:moveTo>
                  <a:cubicBezTo>
                    <a:pt x="92" y="274"/>
                    <a:pt x="153" y="274"/>
                    <a:pt x="213" y="244"/>
                  </a:cubicBezTo>
                  <a:cubicBezTo>
                    <a:pt x="213" y="244"/>
                    <a:pt x="213" y="213"/>
                    <a:pt x="213" y="213"/>
                  </a:cubicBezTo>
                  <a:cubicBezTo>
                    <a:pt x="244" y="213"/>
                    <a:pt x="244" y="213"/>
                    <a:pt x="244" y="213"/>
                  </a:cubicBezTo>
                  <a:cubicBezTo>
                    <a:pt x="305" y="153"/>
                    <a:pt x="305" y="92"/>
                    <a:pt x="244" y="62"/>
                  </a:cubicBezTo>
                  <a:cubicBezTo>
                    <a:pt x="213" y="1"/>
                    <a:pt x="153" y="1"/>
                    <a:pt x="92" y="62"/>
                  </a:cubicBezTo>
                  <a:cubicBezTo>
                    <a:pt x="92" y="62"/>
                    <a:pt x="92" y="62"/>
                    <a:pt x="92" y="92"/>
                  </a:cubicBezTo>
                  <a:cubicBezTo>
                    <a:pt x="92" y="92"/>
                    <a:pt x="61" y="92"/>
                    <a:pt x="61" y="92"/>
                  </a:cubicBezTo>
                  <a:cubicBezTo>
                    <a:pt x="31" y="122"/>
                    <a:pt x="1" y="21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
            <p:cNvSpPr/>
            <p:nvPr/>
          </p:nvSpPr>
          <p:spPr>
            <a:xfrm>
              <a:off x="4523150" y="3226775"/>
              <a:ext cx="6850" cy="6875"/>
            </a:xfrm>
            <a:custGeom>
              <a:avLst/>
              <a:gdLst/>
              <a:ahLst/>
              <a:cxnLst/>
              <a:rect l="l" t="t" r="r" b="b"/>
              <a:pathLst>
                <a:path w="274" h="275" extrusionOk="0">
                  <a:moveTo>
                    <a:pt x="31" y="244"/>
                  </a:moveTo>
                  <a:cubicBezTo>
                    <a:pt x="61" y="274"/>
                    <a:pt x="152" y="274"/>
                    <a:pt x="183" y="244"/>
                  </a:cubicBezTo>
                  <a:cubicBezTo>
                    <a:pt x="183" y="244"/>
                    <a:pt x="183" y="214"/>
                    <a:pt x="213" y="214"/>
                  </a:cubicBezTo>
                  <a:cubicBezTo>
                    <a:pt x="213" y="214"/>
                    <a:pt x="213" y="214"/>
                    <a:pt x="244" y="214"/>
                  </a:cubicBezTo>
                  <a:cubicBezTo>
                    <a:pt x="274" y="153"/>
                    <a:pt x="274" y="92"/>
                    <a:pt x="244" y="62"/>
                  </a:cubicBezTo>
                  <a:cubicBezTo>
                    <a:pt x="183" y="1"/>
                    <a:pt x="122" y="1"/>
                    <a:pt x="92" y="62"/>
                  </a:cubicBezTo>
                  <a:cubicBezTo>
                    <a:pt x="61" y="62"/>
                    <a:pt x="61" y="62"/>
                    <a:pt x="61" y="62"/>
                  </a:cubicBezTo>
                  <a:cubicBezTo>
                    <a:pt x="61" y="92"/>
                    <a:pt x="61" y="92"/>
                    <a:pt x="31" y="92"/>
                  </a:cubicBezTo>
                  <a:cubicBezTo>
                    <a:pt x="0" y="122"/>
                    <a:pt x="0" y="214"/>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
            <p:cNvSpPr/>
            <p:nvPr/>
          </p:nvSpPr>
          <p:spPr>
            <a:xfrm>
              <a:off x="4598375" y="3303525"/>
              <a:ext cx="9900" cy="9150"/>
            </a:xfrm>
            <a:custGeom>
              <a:avLst/>
              <a:gdLst/>
              <a:ahLst/>
              <a:cxnLst/>
              <a:rect l="l" t="t" r="r" b="b"/>
              <a:pathLst>
                <a:path w="396" h="366" extrusionOk="0">
                  <a:moveTo>
                    <a:pt x="61" y="305"/>
                  </a:moveTo>
                  <a:cubicBezTo>
                    <a:pt x="122" y="365"/>
                    <a:pt x="244" y="365"/>
                    <a:pt x="274" y="335"/>
                  </a:cubicBezTo>
                  <a:cubicBezTo>
                    <a:pt x="305" y="305"/>
                    <a:pt x="305" y="305"/>
                    <a:pt x="305" y="305"/>
                  </a:cubicBezTo>
                  <a:cubicBezTo>
                    <a:pt x="305" y="274"/>
                    <a:pt x="335" y="274"/>
                    <a:pt x="335" y="274"/>
                  </a:cubicBezTo>
                  <a:cubicBezTo>
                    <a:pt x="396" y="213"/>
                    <a:pt x="396" y="122"/>
                    <a:pt x="335" y="62"/>
                  </a:cubicBezTo>
                  <a:cubicBezTo>
                    <a:pt x="274" y="1"/>
                    <a:pt x="183" y="1"/>
                    <a:pt x="122" y="62"/>
                  </a:cubicBezTo>
                  <a:cubicBezTo>
                    <a:pt x="122" y="62"/>
                    <a:pt x="122" y="92"/>
                    <a:pt x="92" y="92"/>
                  </a:cubicBezTo>
                  <a:cubicBezTo>
                    <a:pt x="92" y="92"/>
                    <a:pt x="92" y="92"/>
                    <a:pt x="61" y="92"/>
                  </a:cubicBezTo>
                  <a:cubicBezTo>
                    <a:pt x="1" y="153"/>
                    <a:pt x="1" y="27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
            <p:cNvSpPr/>
            <p:nvPr/>
          </p:nvSpPr>
          <p:spPr>
            <a:xfrm>
              <a:off x="4520875" y="3380275"/>
              <a:ext cx="9125" cy="9150"/>
            </a:xfrm>
            <a:custGeom>
              <a:avLst/>
              <a:gdLst/>
              <a:ahLst/>
              <a:cxnLst/>
              <a:rect l="l" t="t" r="r" b="b"/>
              <a:pathLst>
                <a:path w="365" h="366" extrusionOk="0">
                  <a:moveTo>
                    <a:pt x="61" y="305"/>
                  </a:moveTo>
                  <a:cubicBezTo>
                    <a:pt x="122" y="365"/>
                    <a:pt x="213" y="365"/>
                    <a:pt x="274" y="335"/>
                  </a:cubicBezTo>
                  <a:cubicBezTo>
                    <a:pt x="274" y="305"/>
                    <a:pt x="274" y="305"/>
                    <a:pt x="274" y="305"/>
                  </a:cubicBezTo>
                  <a:cubicBezTo>
                    <a:pt x="304" y="274"/>
                    <a:pt x="304" y="274"/>
                    <a:pt x="304" y="274"/>
                  </a:cubicBezTo>
                  <a:cubicBezTo>
                    <a:pt x="365" y="213"/>
                    <a:pt x="365" y="122"/>
                    <a:pt x="304" y="61"/>
                  </a:cubicBezTo>
                  <a:cubicBezTo>
                    <a:pt x="243" y="1"/>
                    <a:pt x="152" y="1"/>
                    <a:pt x="91" y="61"/>
                  </a:cubicBezTo>
                  <a:cubicBezTo>
                    <a:pt x="91" y="61"/>
                    <a:pt x="91" y="92"/>
                    <a:pt x="91" y="92"/>
                  </a:cubicBezTo>
                  <a:cubicBezTo>
                    <a:pt x="91" y="92"/>
                    <a:pt x="61" y="92"/>
                    <a:pt x="61" y="92"/>
                  </a:cubicBezTo>
                  <a:cubicBezTo>
                    <a:pt x="0" y="153"/>
                    <a:pt x="0" y="27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
            <p:cNvSpPr/>
            <p:nvPr/>
          </p:nvSpPr>
          <p:spPr>
            <a:xfrm>
              <a:off x="4596850" y="3457025"/>
              <a:ext cx="11425" cy="11425"/>
            </a:xfrm>
            <a:custGeom>
              <a:avLst/>
              <a:gdLst/>
              <a:ahLst/>
              <a:cxnLst/>
              <a:rect l="l" t="t" r="r" b="b"/>
              <a:pathLst>
                <a:path w="457" h="457" extrusionOk="0">
                  <a:moveTo>
                    <a:pt x="62" y="396"/>
                  </a:moveTo>
                  <a:cubicBezTo>
                    <a:pt x="153" y="457"/>
                    <a:pt x="274" y="457"/>
                    <a:pt x="335" y="396"/>
                  </a:cubicBezTo>
                  <a:cubicBezTo>
                    <a:pt x="335" y="396"/>
                    <a:pt x="335" y="365"/>
                    <a:pt x="366" y="365"/>
                  </a:cubicBezTo>
                  <a:cubicBezTo>
                    <a:pt x="366" y="365"/>
                    <a:pt x="366" y="365"/>
                    <a:pt x="396" y="365"/>
                  </a:cubicBezTo>
                  <a:cubicBezTo>
                    <a:pt x="457" y="274"/>
                    <a:pt x="457" y="153"/>
                    <a:pt x="396" y="61"/>
                  </a:cubicBezTo>
                  <a:cubicBezTo>
                    <a:pt x="305" y="1"/>
                    <a:pt x="183" y="1"/>
                    <a:pt x="122" y="92"/>
                  </a:cubicBezTo>
                  <a:cubicBezTo>
                    <a:pt x="92" y="92"/>
                    <a:pt x="92" y="92"/>
                    <a:pt x="92" y="122"/>
                  </a:cubicBezTo>
                  <a:cubicBezTo>
                    <a:pt x="92" y="122"/>
                    <a:pt x="92" y="122"/>
                    <a:pt x="62" y="122"/>
                  </a:cubicBezTo>
                  <a:cubicBezTo>
                    <a:pt x="1" y="183"/>
                    <a:pt x="1" y="305"/>
                    <a:pt x="6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
            <p:cNvSpPr/>
            <p:nvPr/>
          </p:nvSpPr>
          <p:spPr>
            <a:xfrm>
              <a:off x="4674375" y="3380275"/>
              <a:ext cx="11425" cy="11425"/>
            </a:xfrm>
            <a:custGeom>
              <a:avLst/>
              <a:gdLst/>
              <a:ahLst/>
              <a:cxnLst/>
              <a:rect l="l" t="t" r="r" b="b"/>
              <a:pathLst>
                <a:path w="457" h="457" extrusionOk="0">
                  <a:moveTo>
                    <a:pt x="61" y="396"/>
                  </a:moveTo>
                  <a:cubicBezTo>
                    <a:pt x="152" y="457"/>
                    <a:pt x="274" y="457"/>
                    <a:pt x="365" y="396"/>
                  </a:cubicBezTo>
                  <a:cubicBezTo>
                    <a:pt x="365" y="396"/>
                    <a:pt x="365" y="365"/>
                    <a:pt x="365" y="365"/>
                  </a:cubicBezTo>
                  <a:cubicBezTo>
                    <a:pt x="365" y="365"/>
                    <a:pt x="395" y="365"/>
                    <a:pt x="395" y="365"/>
                  </a:cubicBezTo>
                  <a:cubicBezTo>
                    <a:pt x="456" y="274"/>
                    <a:pt x="456" y="153"/>
                    <a:pt x="395" y="92"/>
                  </a:cubicBezTo>
                  <a:cubicBezTo>
                    <a:pt x="304" y="1"/>
                    <a:pt x="213" y="1"/>
                    <a:pt x="122" y="92"/>
                  </a:cubicBezTo>
                  <a:cubicBezTo>
                    <a:pt x="122" y="92"/>
                    <a:pt x="122" y="92"/>
                    <a:pt x="122" y="122"/>
                  </a:cubicBezTo>
                  <a:cubicBezTo>
                    <a:pt x="91" y="122"/>
                    <a:pt x="91" y="122"/>
                    <a:pt x="91" y="122"/>
                  </a:cubicBezTo>
                  <a:cubicBezTo>
                    <a:pt x="0" y="183"/>
                    <a:pt x="0" y="30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
            <p:cNvSpPr/>
            <p:nvPr/>
          </p:nvSpPr>
          <p:spPr>
            <a:xfrm>
              <a:off x="4672075" y="3533775"/>
              <a:ext cx="14475" cy="14475"/>
            </a:xfrm>
            <a:custGeom>
              <a:avLst/>
              <a:gdLst/>
              <a:ahLst/>
              <a:cxnLst/>
              <a:rect l="l" t="t" r="r" b="b"/>
              <a:pathLst>
                <a:path w="579" h="579" extrusionOk="0">
                  <a:moveTo>
                    <a:pt x="92" y="487"/>
                  </a:moveTo>
                  <a:cubicBezTo>
                    <a:pt x="183" y="578"/>
                    <a:pt x="335" y="578"/>
                    <a:pt x="426" y="487"/>
                  </a:cubicBezTo>
                  <a:cubicBezTo>
                    <a:pt x="457" y="457"/>
                    <a:pt x="457" y="457"/>
                    <a:pt x="457" y="457"/>
                  </a:cubicBezTo>
                  <a:cubicBezTo>
                    <a:pt x="457" y="457"/>
                    <a:pt x="487" y="426"/>
                    <a:pt x="487" y="426"/>
                  </a:cubicBezTo>
                  <a:cubicBezTo>
                    <a:pt x="578" y="335"/>
                    <a:pt x="578" y="183"/>
                    <a:pt x="487" y="92"/>
                  </a:cubicBezTo>
                  <a:cubicBezTo>
                    <a:pt x="396" y="1"/>
                    <a:pt x="244" y="1"/>
                    <a:pt x="153" y="92"/>
                  </a:cubicBezTo>
                  <a:cubicBezTo>
                    <a:pt x="153" y="92"/>
                    <a:pt x="153" y="122"/>
                    <a:pt x="123" y="122"/>
                  </a:cubicBezTo>
                  <a:cubicBezTo>
                    <a:pt x="123" y="122"/>
                    <a:pt x="123" y="122"/>
                    <a:pt x="92" y="122"/>
                  </a:cubicBezTo>
                  <a:cubicBezTo>
                    <a:pt x="1" y="213"/>
                    <a:pt x="1" y="365"/>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
            <p:cNvSpPr/>
            <p:nvPr/>
          </p:nvSpPr>
          <p:spPr>
            <a:xfrm>
              <a:off x="4750350" y="3457025"/>
              <a:ext cx="13700" cy="14475"/>
            </a:xfrm>
            <a:custGeom>
              <a:avLst/>
              <a:gdLst/>
              <a:ahLst/>
              <a:cxnLst/>
              <a:rect l="l" t="t" r="r" b="b"/>
              <a:pathLst>
                <a:path w="548" h="579" extrusionOk="0">
                  <a:moveTo>
                    <a:pt x="92" y="457"/>
                  </a:moveTo>
                  <a:cubicBezTo>
                    <a:pt x="183" y="578"/>
                    <a:pt x="335" y="578"/>
                    <a:pt x="426" y="487"/>
                  </a:cubicBezTo>
                  <a:cubicBezTo>
                    <a:pt x="426" y="457"/>
                    <a:pt x="426" y="457"/>
                    <a:pt x="426" y="457"/>
                  </a:cubicBezTo>
                  <a:cubicBezTo>
                    <a:pt x="457" y="457"/>
                    <a:pt x="457" y="426"/>
                    <a:pt x="457" y="426"/>
                  </a:cubicBezTo>
                  <a:cubicBezTo>
                    <a:pt x="548" y="335"/>
                    <a:pt x="548" y="183"/>
                    <a:pt x="457" y="92"/>
                  </a:cubicBezTo>
                  <a:cubicBezTo>
                    <a:pt x="365" y="1"/>
                    <a:pt x="213" y="1"/>
                    <a:pt x="122" y="92"/>
                  </a:cubicBezTo>
                  <a:cubicBezTo>
                    <a:pt x="122" y="92"/>
                    <a:pt x="122" y="122"/>
                    <a:pt x="122" y="122"/>
                  </a:cubicBezTo>
                  <a:cubicBezTo>
                    <a:pt x="92" y="122"/>
                    <a:pt x="92" y="122"/>
                    <a:pt x="92" y="122"/>
                  </a:cubicBezTo>
                  <a:cubicBezTo>
                    <a:pt x="1" y="213"/>
                    <a:pt x="1" y="365"/>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
            <p:cNvSpPr/>
            <p:nvPr/>
          </p:nvSpPr>
          <p:spPr>
            <a:xfrm>
              <a:off x="4748075" y="3610525"/>
              <a:ext cx="16750" cy="16750"/>
            </a:xfrm>
            <a:custGeom>
              <a:avLst/>
              <a:gdLst/>
              <a:ahLst/>
              <a:cxnLst/>
              <a:rect l="l" t="t" r="r" b="b"/>
              <a:pathLst>
                <a:path w="670" h="670" extrusionOk="0">
                  <a:moveTo>
                    <a:pt x="122" y="548"/>
                  </a:moveTo>
                  <a:cubicBezTo>
                    <a:pt x="213" y="669"/>
                    <a:pt x="396" y="669"/>
                    <a:pt x="517" y="548"/>
                  </a:cubicBezTo>
                  <a:cubicBezTo>
                    <a:pt x="517" y="548"/>
                    <a:pt x="517" y="517"/>
                    <a:pt x="517" y="517"/>
                  </a:cubicBezTo>
                  <a:cubicBezTo>
                    <a:pt x="517" y="517"/>
                    <a:pt x="548" y="517"/>
                    <a:pt x="548" y="517"/>
                  </a:cubicBezTo>
                  <a:cubicBezTo>
                    <a:pt x="669" y="396"/>
                    <a:pt x="669" y="213"/>
                    <a:pt x="548" y="122"/>
                  </a:cubicBezTo>
                  <a:cubicBezTo>
                    <a:pt x="426" y="1"/>
                    <a:pt x="274" y="1"/>
                    <a:pt x="152" y="122"/>
                  </a:cubicBezTo>
                  <a:cubicBezTo>
                    <a:pt x="152" y="122"/>
                    <a:pt x="152" y="122"/>
                    <a:pt x="152" y="122"/>
                  </a:cubicBezTo>
                  <a:cubicBezTo>
                    <a:pt x="122" y="153"/>
                    <a:pt x="122" y="153"/>
                    <a:pt x="122" y="153"/>
                  </a:cubicBezTo>
                  <a:cubicBezTo>
                    <a:pt x="1" y="274"/>
                    <a:pt x="1"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
            <p:cNvSpPr/>
            <p:nvPr/>
          </p:nvSpPr>
          <p:spPr>
            <a:xfrm>
              <a:off x="4825575" y="3533775"/>
              <a:ext cx="16750" cy="16750"/>
            </a:xfrm>
            <a:custGeom>
              <a:avLst/>
              <a:gdLst/>
              <a:ahLst/>
              <a:cxnLst/>
              <a:rect l="l" t="t" r="r" b="b"/>
              <a:pathLst>
                <a:path w="670" h="670" extrusionOk="0">
                  <a:moveTo>
                    <a:pt x="122" y="548"/>
                  </a:moveTo>
                  <a:cubicBezTo>
                    <a:pt x="214" y="669"/>
                    <a:pt x="396" y="669"/>
                    <a:pt x="518" y="548"/>
                  </a:cubicBezTo>
                  <a:cubicBezTo>
                    <a:pt x="518" y="548"/>
                    <a:pt x="518" y="517"/>
                    <a:pt x="518" y="517"/>
                  </a:cubicBezTo>
                  <a:cubicBezTo>
                    <a:pt x="548" y="517"/>
                    <a:pt x="548" y="517"/>
                    <a:pt x="548" y="517"/>
                  </a:cubicBezTo>
                  <a:cubicBezTo>
                    <a:pt x="670" y="396"/>
                    <a:pt x="670" y="213"/>
                    <a:pt x="548" y="122"/>
                  </a:cubicBezTo>
                  <a:cubicBezTo>
                    <a:pt x="457" y="1"/>
                    <a:pt x="274" y="1"/>
                    <a:pt x="153" y="122"/>
                  </a:cubicBezTo>
                  <a:cubicBezTo>
                    <a:pt x="153" y="122"/>
                    <a:pt x="153" y="122"/>
                    <a:pt x="153" y="122"/>
                  </a:cubicBezTo>
                  <a:cubicBezTo>
                    <a:pt x="153" y="153"/>
                    <a:pt x="122" y="153"/>
                    <a:pt x="122" y="153"/>
                  </a:cubicBezTo>
                  <a:cubicBezTo>
                    <a:pt x="1" y="274"/>
                    <a:pt x="1"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
            <p:cNvSpPr/>
            <p:nvPr/>
          </p:nvSpPr>
          <p:spPr>
            <a:xfrm>
              <a:off x="4901575" y="3610525"/>
              <a:ext cx="19025" cy="19025"/>
            </a:xfrm>
            <a:custGeom>
              <a:avLst/>
              <a:gdLst/>
              <a:ahLst/>
              <a:cxnLst/>
              <a:rect l="l" t="t" r="r" b="b"/>
              <a:pathLst>
                <a:path w="761" h="761" extrusionOk="0">
                  <a:moveTo>
                    <a:pt x="122" y="639"/>
                  </a:moveTo>
                  <a:cubicBezTo>
                    <a:pt x="244" y="760"/>
                    <a:pt x="456" y="760"/>
                    <a:pt x="578" y="639"/>
                  </a:cubicBezTo>
                  <a:cubicBezTo>
                    <a:pt x="578" y="608"/>
                    <a:pt x="608" y="608"/>
                    <a:pt x="608" y="608"/>
                  </a:cubicBezTo>
                  <a:cubicBezTo>
                    <a:pt x="608" y="608"/>
                    <a:pt x="608" y="608"/>
                    <a:pt x="639" y="578"/>
                  </a:cubicBezTo>
                  <a:cubicBezTo>
                    <a:pt x="760" y="456"/>
                    <a:pt x="760" y="244"/>
                    <a:pt x="639" y="122"/>
                  </a:cubicBezTo>
                  <a:cubicBezTo>
                    <a:pt x="487" y="1"/>
                    <a:pt x="304" y="1"/>
                    <a:pt x="183" y="122"/>
                  </a:cubicBezTo>
                  <a:cubicBezTo>
                    <a:pt x="152" y="122"/>
                    <a:pt x="152" y="153"/>
                    <a:pt x="152" y="153"/>
                  </a:cubicBezTo>
                  <a:cubicBezTo>
                    <a:pt x="152" y="153"/>
                    <a:pt x="122" y="153"/>
                    <a:pt x="122" y="153"/>
                  </a:cubicBezTo>
                  <a:cubicBezTo>
                    <a:pt x="0" y="304"/>
                    <a:pt x="0" y="48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
            <p:cNvSpPr/>
            <p:nvPr/>
          </p:nvSpPr>
          <p:spPr>
            <a:xfrm>
              <a:off x="4824075" y="3687275"/>
              <a:ext cx="18250" cy="19025"/>
            </a:xfrm>
            <a:custGeom>
              <a:avLst/>
              <a:gdLst/>
              <a:ahLst/>
              <a:cxnLst/>
              <a:rect l="l" t="t" r="r" b="b"/>
              <a:pathLst>
                <a:path w="730" h="761" extrusionOk="0">
                  <a:moveTo>
                    <a:pt x="122" y="608"/>
                  </a:moveTo>
                  <a:cubicBezTo>
                    <a:pt x="243" y="760"/>
                    <a:pt x="456" y="760"/>
                    <a:pt x="578" y="639"/>
                  </a:cubicBezTo>
                  <a:cubicBezTo>
                    <a:pt x="578" y="608"/>
                    <a:pt x="578" y="608"/>
                    <a:pt x="578" y="608"/>
                  </a:cubicBezTo>
                  <a:cubicBezTo>
                    <a:pt x="608" y="608"/>
                    <a:pt x="608" y="608"/>
                    <a:pt x="608" y="578"/>
                  </a:cubicBezTo>
                  <a:cubicBezTo>
                    <a:pt x="730" y="456"/>
                    <a:pt x="730" y="244"/>
                    <a:pt x="608" y="122"/>
                  </a:cubicBezTo>
                  <a:cubicBezTo>
                    <a:pt x="486" y="0"/>
                    <a:pt x="274" y="0"/>
                    <a:pt x="152" y="122"/>
                  </a:cubicBezTo>
                  <a:cubicBezTo>
                    <a:pt x="152" y="122"/>
                    <a:pt x="152" y="152"/>
                    <a:pt x="152" y="152"/>
                  </a:cubicBezTo>
                  <a:cubicBezTo>
                    <a:pt x="122" y="152"/>
                    <a:pt x="122" y="152"/>
                    <a:pt x="122" y="152"/>
                  </a:cubicBezTo>
                  <a:cubicBezTo>
                    <a:pt x="0" y="30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
            <p:cNvSpPr/>
            <p:nvPr/>
          </p:nvSpPr>
          <p:spPr>
            <a:xfrm>
              <a:off x="4899300" y="3764025"/>
              <a:ext cx="21300" cy="21300"/>
            </a:xfrm>
            <a:custGeom>
              <a:avLst/>
              <a:gdLst/>
              <a:ahLst/>
              <a:cxnLst/>
              <a:rect l="l" t="t" r="r" b="b"/>
              <a:pathLst>
                <a:path w="852" h="852" extrusionOk="0">
                  <a:moveTo>
                    <a:pt x="152" y="700"/>
                  </a:moveTo>
                  <a:cubicBezTo>
                    <a:pt x="274" y="852"/>
                    <a:pt x="517" y="852"/>
                    <a:pt x="669" y="700"/>
                  </a:cubicBezTo>
                  <a:cubicBezTo>
                    <a:pt x="669" y="700"/>
                    <a:pt x="669" y="700"/>
                    <a:pt x="699" y="669"/>
                  </a:cubicBezTo>
                  <a:cubicBezTo>
                    <a:pt x="699" y="669"/>
                    <a:pt x="699" y="669"/>
                    <a:pt x="699" y="669"/>
                  </a:cubicBezTo>
                  <a:cubicBezTo>
                    <a:pt x="851" y="517"/>
                    <a:pt x="851" y="274"/>
                    <a:pt x="699" y="152"/>
                  </a:cubicBezTo>
                  <a:cubicBezTo>
                    <a:pt x="578" y="0"/>
                    <a:pt x="335" y="0"/>
                    <a:pt x="183" y="152"/>
                  </a:cubicBezTo>
                  <a:cubicBezTo>
                    <a:pt x="183" y="152"/>
                    <a:pt x="183" y="152"/>
                    <a:pt x="183" y="152"/>
                  </a:cubicBezTo>
                  <a:cubicBezTo>
                    <a:pt x="183" y="183"/>
                    <a:pt x="152" y="183"/>
                    <a:pt x="152" y="183"/>
                  </a:cubicBezTo>
                  <a:cubicBezTo>
                    <a:pt x="0" y="335"/>
                    <a:pt x="0" y="548"/>
                    <a:pt x="15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
            <p:cNvSpPr/>
            <p:nvPr/>
          </p:nvSpPr>
          <p:spPr>
            <a:xfrm>
              <a:off x="4977575" y="3687275"/>
              <a:ext cx="20525" cy="21300"/>
            </a:xfrm>
            <a:custGeom>
              <a:avLst/>
              <a:gdLst/>
              <a:ahLst/>
              <a:cxnLst/>
              <a:rect l="l" t="t" r="r" b="b"/>
              <a:pathLst>
                <a:path w="821" h="852" extrusionOk="0">
                  <a:moveTo>
                    <a:pt x="122" y="700"/>
                  </a:moveTo>
                  <a:cubicBezTo>
                    <a:pt x="274" y="852"/>
                    <a:pt x="517" y="852"/>
                    <a:pt x="638" y="700"/>
                  </a:cubicBezTo>
                  <a:cubicBezTo>
                    <a:pt x="669" y="700"/>
                    <a:pt x="669" y="700"/>
                    <a:pt x="669" y="669"/>
                  </a:cubicBezTo>
                  <a:cubicBezTo>
                    <a:pt x="669" y="669"/>
                    <a:pt x="669" y="669"/>
                    <a:pt x="699" y="669"/>
                  </a:cubicBezTo>
                  <a:cubicBezTo>
                    <a:pt x="821" y="517"/>
                    <a:pt x="821" y="274"/>
                    <a:pt x="699" y="152"/>
                  </a:cubicBezTo>
                  <a:cubicBezTo>
                    <a:pt x="547" y="0"/>
                    <a:pt x="334" y="0"/>
                    <a:pt x="182" y="152"/>
                  </a:cubicBezTo>
                  <a:cubicBezTo>
                    <a:pt x="182" y="152"/>
                    <a:pt x="152" y="152"/>
                    <a:pt x="152" y="152"/>
                  </a:cubicBezTo>
                  <a:cubicBezTo>
                    <a:pt x="152" y="183"/>
                    <a:pt x="152" y="183"/>
                    <a:pt x="122" y="183"/>
                  </a:cubicBezTo>
                  <a:cubicBezTo>
                    <a:pt x="0" y="335"/>
                    <a:pt x="0" y="54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
            <p:cNvSpPr/>
            <p:nvPr/>
          </p:nvSpPr>
          <p:spPr>
            <a:xfrm>
              <a:off x="4975275" y="3840775"/>
              <a:ext cx="23600" cy="23575"/>
            </a:xfrm>
            <a:custGeom>
              <a:avLst/>
              <a:gdLst/>
              <a:ahLst/>
              <a:cxnLst/>
              <a:rect l="l" t="t" r="r" b="b"/>
              <a:pathLst>
                <a:path w="944" h="943" extrusionOk="0">
                  <a:moveTo>
                    <a:pt x="153" y="791"/>
                  </a:moveTo>
                  <a:cubicBezTo>
                    <a:pt x="305" y="943"/>
                    <a:pt x="578" y="943"/>
                    <a:pt x="730" y="791"/>
                  </a:cubicBezTo>
                  <a:cubicBezTo>
                    <a:pt x="730" y="760"/>
                    <a:pt x="761" y="760"/>
                    <a:pt x="761" y="760"/>
                  </a:cubicBezTo>
                  <a:cubicBezTo>
                    <a:pt x="761" y="760"/>
                    <a:pt x="761" y="760"/>
                    <a:pt x="791" y="730"/>
                  </a:cubicBezTo>
                  <a:cubicBezTo>
                    <a:pt x="943" y="578"/>
                    <a:pt x="943" y="335"/>
                    <a:pt x="791" y="152"/>
                  </a:cubicBezTo>
                  <a:cubicBezTo>
                    <a:pt x="609" y="0"/>
                    <a:pt x="366" y="0"/>
                    <a:pt x="214" y="152"/>
                  </a:cubicBezTo>
                  <a:cubicBezTo>
                    <a:pt x="183" y="152"/>
                    <a:pt x="183" y="183"/>
                    <a:pt x="183" y="183"/>
                  </a:cubicBezTo>
                  <a:cubicBezTo>
                    <a:pt x="183" y="183"/>
                    <a:pt x="153" y="183"/>
                    <a:pt x="153" y="183"/>
                  </a:cubicBezTo>
                  <a:cubicBezTo>
                    <a:pt x="1" y="365"/>
                    <a:pt x="1" y="608"/>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
            <p:cNvSpPr/>
            <p:nvPr/>
          </p:nvSpPr>
          <p:spPr>
            <a:xfrm>
              <a:off x="5052800" y="3764025"/>
              <a:ext cx="23575" cy="23575"/>
            </a:xfrm>
            <a:custGeom>
              <a:avLst/>
              <a:gdLst/>
              <a:ahLst/>
              <a:cxnLst/>
              <a:rect l="l" t="t" r="r" b="b"/>
              <a:pathLst>
                <a:path w="943" h="943" extrusionOk="0">
                  <a:moveTo>
                    <a:pt x="152" y="791"/>
                  </a:moveTo>
                  <a:cubicBezTo>
                    <a:pt x="335" y="943"/>
                    <a:pt x="578" y="943"/>
                    <a:pt x="760" y="791"/>
                  </a:cubicBezTo>
                  <a:cubicBezTo>
                    <a:pt x="760" y="760"/>
                    <a:pt x="760" y="760"/>
                    <a:pt x="760" y="760"/>
                  </a:cubicBezTo>
                  <a:cubicBezTo>
                    <a:pt x="760" y="760"/>
                    <a:pt x="790" y="760"/>
                    <a:pt x="790" y="730"/>
                  </a:cubicBezTo>
                  <a:cubicBezTo>
                    <a:pt x="942" y="578"/>
                    <a:pt x="942" y="335"/>
                    <a:pt x="790" y="152"/>
                  </a:cubicBezTo>
                  <a:cubicBezTo>
                    <a:pt x="638" y="0"/>
                    <a:pt x="365" y="0"/>
                    <a:pt x="213" y="152"/>
                  </a:cubicBezTo>
                  <a:cubicBezTo>
                    <a:pt x="213" y="152"/>
                    <a:pt x="213" y="183"/>
                    <a:pt x="183" y="183"/>
                  </a:cubicBezTo>
                  <a:cubicBezTo>
                    <a:pt x="183" y="183"/>
                    <a:pt x="183" y="183"/>
                    <a:pt x="183" y="183"/>
                  </a:cubicBezTo>
                  <a:cubicBezTo>
                    <a:pt x="0" y="365"/>
                    <a:pt x="0" y="608"/>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
            <p:cNvSpPr/>
            <p:nvPr/>
          </p:nvSpPr>
          <p:spPr>
            <a:xfrm>
              <a:off x="5051275" y="3917525"/>
              <a:ext cx="25850" cy="25850"/>
            </a:xfrm>
            <a:custGeom>
              <a:avLst/>
              <a:gdLst/>
              <a:ahLst/>
              <a:cxnLst/>
              <a:rect l="l" t="t" r="r" b="b"/>
              <a:pathLst>
                <a:path w="1034" h="1034" extrusionOk="0">
                  <a:moveTo>
                    <a:pt x="152" y="851"/>
                  </a:moveTo>
                  <a:cubicBezTo>
                    <a:pt x="335" y="1034"/>
                    <a:pt x="608" y="1034"/>
                    <a:pt x="791" y="851"/>
                  </a:cubicBezTo>
                  <a:cubicBezTo>
                    <a:pt x="821" y="851"/>
                    <a:pt x="821" y="851"/>
                    <a:pt x="821" y="821"/>
                  </a:cubicBezTo>
                  <a:cubicBezTo>
                    <a:pt x="821" y="821"/>
                    <a:pt x="851" y="821"/>
                    <a:pt x="851" y="821"/>
                  </a:cubicBezTo>
                  <a:cubicBezTo>
                    <a:pt x="1034" y="639"/>
                    <a:pt x="1034" y="365"/>
                    <a:pt x="851" y="183"/>
                  </a:cubicBezTo>
                  <a:cubicBezTo>
                    <a:pt x="669" y="0"/>
                    <a:pt x="396" y="0"/>
                    <a:pt x="213" y="183"/>
                  </a:cubicBezTo>
                  <a:cubicBezTo>
                    <a:pt x="213" y="183"/>
                    <a:pt x="213" y="183"/>
                    <a:pt x="183" y="183"/>
                  </a:cubicBezTo>
                  <a:cubicBezTo>
                    <a:pt x="183" y="213"/>
                    <a:pt x="183" y="213"/>
                    <a:pt x="152" y="213"/>
                  </a:cubicBezTo>
                  <a:cubicBezTo>
                    <a:pt x="0" y="395"/>
                    <a:pt x="0" y="669"/>
                    <a:pt x="152"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
            <p:cNvSpPr/>
            <p:nvPr/>
          </p:nvSpPr>
          <p:spPr>
            <a:xfrm>
              <a:off x="5128775" y="3840775"/>
              <a:ext cx="25875" cy="25850"/>
            </a:xfrm>
            <a:custGeom>
              <a:avLst/>
              <a:gdLst/>
              <a:ahLst/>
              <a:cxnLst/>
              <a:rect l="l" t="t" r="r" b="b"/>
              <a:pathLst>
                <a:path w="1035" h="1034" extrusionOk="0">
                  <a:moveTo>
                    <a:pt x="183" y="851"/>
                  </a:moveTo>
                  <a:cubicBezTo>
                    <a:pt x="335" y="1034"/>
                    <a:pt x="639" y="1034"/>
                    <a:pt x="821" y="851"/>
                  </a:cubicBezTo>
                  <a:cubicBezTo>
                    <a:pt x="821" y="851"/>
                    <a:pt x="821" y="851"/>
                    <a:pt x="821" y="821"/>
                  </a:cubicBezTo>
                  <a:cubicBezTo>
                    <a:pt x="852" y="821"/>
                    <a:pt x="852" y="821"/>
                    <a:pt x="852" y="821"/>
                  </a:cubicBezTo>
                  <a:cubicBezTo>
                    <a:pt x="1034" y="639"/>
                    <a:pt x="1034" y="365"/>
                    <a:pt x="852" y="183"/>
                  </a:cubicBezTo>
                  <a:cubicBezTo>
                    <a:pt x="669" y="0"/>
                    <a:pt x="396" y="0"/>
                    <a:pt x="214" y="183"/>
                  </a:cubicBezTo>
                  <a:cubicBezTo>
                    <a:pt x="214" y="183"/>
                    <a:pt x="214" y="183"/>
                    <a:pt x="214" y="183"/>
                  </a:cubicBezTo>
                  <a:cubicBezTo>
                    <a:pt x="183" y="213"/>
                    <a:pt x="183" y="213"/>
                    <a:pt x="183" y="213"/>
                  </a:cubicBezTo>
                  <a:cubicBezTo>
                    <a:pt x="1" y="396"/>
                    <a:pt x="1"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
            <p:cNvSpPr/>
            <p:nvPr/>
          </p:nvSpPr>
          <p:spPr>
            <a:xfrm>
              <a:off x="5126500" y="3994275"/>
              <a:ext cx="28150" cy="28125"/>
            </a:xfrm>
            <a:custGeom>
              <a:avLst/>
              <a:gdLst/>
              <a:ahLst/>
              <a:cxnLst/>
              <a:rect l="l" t="t" r="r" b="b"/>
              <a:pathLst>
                <a:path w="1126" h="1125" extrusionOk="0">
                  <a:moveTo>
                    <a:pt x="183" y="912"/>
                  </a:moveTo>
                  <a:cubicBezTo>
                    <a:pt x="396" y="1125"/>
                    <a:pt x="700" y="1125"/>
                    <a:pt x="882" y="943"/>
                  </a:cubicBezTo>
                  <a:cubicBezTo>
                    <a:pt x="912" y="912"/>
                    <a:pt x="912" y="912"/>
                    <a:pt x="912" y="912"/>
                  </a:cubicBezTo>
                  <a:cubicBezTo>
                    <a:pt x="912" y="912"/>
                    <a:pt x="943" y="882"/>
                    <a:pt x="943" y="882"/>
                  </a:cubicBezTo>
                  <a:cubicBezTo>
                    <a:pt x="1125" y="699"/>
                    <a:pt x="1125" y="395"/>
                    <a:pt x="943" y="183"/>
                  </a:cubicBezTo>
                  <a:cubicBezTo>
                    <a:pt x="760" y="0"/>
                    <a:pt x="426" y="0"/>
                    <a:pt x="244" y="183"/>
                  </a:cubicBezTo>
                  <a:cubicBezTo>
                    <a:pt x="244" y="183"/>
                    <a:pt x="244" y="213"/>
                    <a:pt x="213" y="213"/>
                  </a:cubicBezTo>
                  <a:cubicBezTo>
                    <a:pt x="213" y="213"/>
                    <a:pt x="213" y="213"/>
                    <a:pt x="213" y="243"/>
                  </a:cubicBezTo>
                  <a:cubicBezTo>
                    <a:pt x="1" y="426"/>
                    <a:pt x="1"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
            <p:cNvSpPr/>
            <p:nvPr/>
          </p:nvSpPr>
          <p:spPr>
            <a:xfrm>
              <a:off x="5204775" y="3917525"/>
              <a:ext cx="28125" cy="28125"/>
            </a:xfrm>
            <a:custGeom>
              <a:avLst/>
              <a:gdLst/>
              <a:ahLst/>
              <a:cxnLst/>
              <a:rect l="l" t="t" r="r" b="b"/>
              <a:pathLst>
                <a:path w="1125" h="1125" extrusionOk="0">
                  <a:moveTo>
                    <a:pt x="183" y="912"/>
                  </a:moveTo>
                  <a:cubicBezTo>
                    <a:pt x="365" y="1125"/>
                    <a:pt x="669" y="1125"/>
                    <a:pt x="882" y="943"/>
                  </a:cubicBezTo>
                  <a:cubicBezTo>
                    <a:pt x="882" y="912"/>
                    <a:pt x="882" y="912"/>
                    <a:pt x="882" y="912"/>
                  </a:cubicBezTo>
                  <a:cubicBezTo>
                    <a:pt x="912" y="912"/>
                    <a:pt x="912" y="882"/>
                    <a:pt x="912" y="882"/>
                  </a:cubicBezTo>
                  <a:cubicBezTo>
                    <a:pt x="1125" y="699"/>
                    <a:pt x="1125" y="395"/>
                    <a:pt x="912" y="183"/>
                  </a:cubicBezTo>
                  <a:cubicBezTo>
                    <a:pt x="730" y="0"/>
                    <a:pt x="426" y="0"/>
                    <a:pt x="213" y="183"/>
                  </a:cubicBezTo>
                  <a:cubicBezTo>
                    <a:pt x="213" y="183"/>
                    <a:pt x="213" y="213"/>
                    <a:pt x="213" y="213"/>
                  </a:cubicBezTo>
                  <a:cubicBezTo>
                    <a:pt x="213" y="213"/>
                    <a:pt x="183" y="213"/>
                    <a:pt x="183" y="213"/>
                  </a:cubicBezTo>
                  <a:cubicBezTo>
                    <a:pt x="0" y="426"/>
                    <a:pt x="0"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
            <p:cNvSpPr/>
            <p:nvPr/>
          </p:nvSpPr>
          <p:spPr>
            <a:xfrm>
              <a:off x="5280000" y="3994275"/>
              <a:ext cx="30425" cy="30425"/>
            </a:xfrm>
            <a:custGeom>
              <a:avLst/>
              <a:gdLst/>
              <a:ahLst/>
              <a:cxnLst/>
              <a:rect l="l" t="t" r="r" b="b"/>
              <a:pathLst>
                <a:path w="1217" h="1217" extrusionOk="0">
                  <a:moveTo>
                    <a:pt x="213" y="1003"/>
                  </a:moveTo>
                  <a:cubicBezTo>
                    <a:pt x="426" y="1216"/>
                    <a:pt x="760" y="1216"/>
                    <a:pt x="973" y="1003"/>
                  </a:cubicBezTo>
                  <a:cubicBezTo>
                    <a:pt x="973" y="1003"/>
                    <a:pt x="973" y="1003"/>
                    <a:pt x="1004" y="973"/>
                  </a:cubicBezTo>
                  <a:cubicBezTo>
                    <a:pt x="1004" y="973"/>
                    <a:pt x="1004" y="973"/>
                    <a:pt x="1004" y="973"/>
                  </a:cubicBezTo>
                  <a:cubicBezTo>
                    <a:pt x="1216" y="760"/>
                    <a:pt x="1216" y="426"/>
                    <a:pt x="1034" y="213"/>
                  </a:cubicBezTo>
                  <a:cubicBezTo>
                    <a:pt x="821" y="0"/>
                    <a:pt x="487" y="0"/>
                    <a:pt x="274" y="213"/>
                  </a:cubicBezTo>
                  <a:cubicBezTo>
                    <a:pt x="244" y="213"/>
                    <a:pt x="244" y="213"/>
                    <a:pt x="244" y="213"/>
                  </a:cubicBezTo>
                  <a:cubicBezTo>
                    <a:pt x="244" y="243"/>
                    <a:pt x="213" y="243"/>
                    <a:pt x="213" y="243"/>
                  </a:cubicBezTo>
                  <a:cubicBezTo>
                    <a:pt x="0" y="456"/>
                    <a:pt x="0" y="791"/>
                    <a:pt x="213"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
            <p:cNvSpPr/>
            <p:nvPr/>
          </p:nvSpPr>
          <p:spPr>
            <a:xfrm>
              <a:off x="5202500" y="4071025"/>
              <a:ext cx="30400" cy="30425"/>
            </a:xfrm>
            <a:custGeom>
              <a:avLst/>
              <a:gdLst/>
              <a:ahLst/>
              <a:cxnLst/>
              <a:rect l="l" t="t" r="r" b="b"/>
              <a:pathLst>
                <a:path w="1216" h="1217" extrusionOk="0">
                  <a:moveTo>
                    <a:pt x="213" y="1003"/>
                  </a:moveTo>
                  <a:cubicBezTo>
                    <a:pt x="426" y="1216"/>
                    <a:pt x="760" y="1216"/>
                    <a:pt x="973" y="1003"/>
                  </a:cubicBezTo>
                  <a:cubicBezTo>
                    <a:pt x="973" y="1003"/>
                    <a:pt x="973" y="1003"/>
                    <a:pt x="973" y="973"/>
                  </a:cubicBezTo>
                  <a:cubicBezTo>
                    <a:pt x="1003" y="973"/>
                    <a:pt x="1003" y="973"/>
                    <a:pt x="1003" y="973"/>
                  </a:cubicBezTo>
                  <a:cubicBezTo>
                    <a:pt x="1216" y="760"/>
                    <a:pt x="1216" y="426"/>
                    <a:pt x="1003" y="213"/>
                  </a:cubicBezTo>
                  <a:cubicBezTo>
                    <a:pt x="790" y="0"/>
                    <a:pt x="456" y="0"/>
                    <a:pt x="243" y="213"/>
                  </a:cubicBezTo>
                  <a:cubicBezTo>
                    <a:pt x="243" y="213"/>
                    <a:pt x="243" y="213"/>
                    <a:pt x="243" y="213"/>
                  </a:cubicBezTo>
                  <a:cubicBezTo>
                    <a:pt x="213" y="243"/>
                    <a:pt x="213" y="243"/>
                    <a:pt x="213" y="243"/>
                  </a:cubicBezTo>
                  <a:cubicBezTo>
                    <a:pt x="0" y="456"/>
                    <a:pt x="0" y="791"/>
                    <a:pt x="213"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
            <p:cNvSpPr/>
            <p:nvPr/>
          </p:nvSpPr>
          <p:spPr>
            <a:xfrm>
              <a:off x="5356000" y="4071025"/>
              <a:ext cx="32700" cy="32700"/>
            </a:xfrm>
            <a:custGeom>
              <a:avLst/>
              <a:gdLst/>
              <a:ahLst/>
              <a:cxnLst/>
              <a:rect l="l" t="t" r="r" b="b"/>
              <a:pathLst>
                <a:path w="1308" h="1308" extrusionOk="0">
                  <a:moveTo>
                    <a:pt x="213" y="1094"/>
                  </a:moveTo>
                  <a:cubicBezTo>
                    <a:pt x="456" y="1307"/>
                    <a:pt x="821" y="1307"/>
                    <a:pt x="1034" y="1094"/>
                  </a:cubicBezTo>
                  <a:cubicBezTo>
                    <a:pt x="1034" y="1064"/>
                    <a:pt x="1034" y="1064"/>
                    <a:pt x="1064" y="1064"/>
                  </a:cubicBezTo>
                  <a:cubicBezTo>
                    <a:pt x="1064" y="1064"/>
                    <a:pt x="1064" y="1064"/>
                    <a:pt x="1094" y="1034"/>
                  </a:cubicBezTo>
                  <a:cubicBezTo>
                    <a:pt x="1307" y="821"/>
                    <a:pt x="1307" y="456"/>
                    <a:pt x="1094" y="213"/>
                  </a:cubicBezTo>
                  <a:cubicBezTo>
                    <a:pt x="851" y="0"/>
                    <a:pt x="486" y="0"/>
                    <a:pt x="274" y="213"/>
                  </a:cubicBezTo>
                  <a:cubicBezTo>
                    <a:pt x="274" y="243"/>
                    <a:pt x="274" y="243"/>
                    <a:pt x="243" y="243"/>
                  </a:cubicBezTo>
                  <a:cubicBezTo>
                    <a:pt x="243" y="243"/>
                    <a:pt x="243" y="243"/>
                    <a:pt x="243" y="274"/>
                  </a:cubicBezTo>
                  <a:cubicBezTo>
                    <a:pt x="0" y="487"/>
                    <a:pt x="0" y="851"/>
                    <a:pt x="213"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
            <p:cNvSpPr/>
            <p:nvPr/>
          </p:nvSpPr>
          <p:spPr>
            <a:xfrm>
              <a:off x="5277725" y="4147775"/>
              <a:ext cx="33450" cy="32700"/>
            </a:xfrm>
            <a:custGeom>
              <a:avLst/>
              <a:gdLst/>
              <a:ahLst/>
              <a:cxnLst/>
              <a:rect l="l" t="t" r="r" b="b"/>
              <a:pathLst>
                <a:path w="1338" h="1308" extrusionOk="0">
                  <a:moveTo>
                    <a:pt x="243" y="1094"/>
                  </a:moveTo>
                  <a:cubicBezTo>
                    <a:pt x="456" y="1307"/>
                    <a:pt x="821" y="1307"/>
                    <a:pt x="1064" y="1094"/>
                  </a:cubicBezTo>
                  <a:cubicBezTo>
                    <a:pt x="1064" y="1064"/>
                    <a:pt x="1064" y="1064"/>
                    <a:pt x="1064" y="1064"/>
                  </a:cubicBezTo>
                  <a:cubicBezTo>
                    <a:pt x="1095" y="1064"/>
                    <a:pt x="1095" y="1064"/>
                    <a:pt x="1095" y="1034"/>
                  </a:cubicBezTo>
                  <a:cubicBezTo>
                    <a:pt x="1338" y="821"/>
                    <a:pt x="1338" y="456"/>
                    <a:pt x="1095" y="243"/>
                  </a:cubicBezTo>
                  <a:cubicBezTo>
                    <a:pt x="882" y="0"/>
                    <a:pt x="517" y="0"/>
                    <a:pt x="304" y="213"/>
                  </a:cubicBezTo>
                  <a:cubicBezTo>
                    <a:pt x="274" y="243"/>
                    <a:pt x="274" y="243"/>
                    <a:pt x="274" y="243"/>
                  </a:cubicBezTo>
                  <a:cubicBezTo>
                    <a:pt x="274" y="243"/>
                    <a:pt x="243" y="243"/>
                    <a:pt x="243" y="274"/>
                  </a:cubicBezTo>
                  <a:cubicBezTo>
                    <a:pt x="31" y="487"/>
                    <a:pt x="0" y="851"/>
                    <a:pt x="243"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
            <p:cNvSpPr/>
            <p:nvPr/>
          </p:nvSpPr>
          <p:spPr>
            <a:xfrm>
              <a:off x="5353700" y="4224525"/>
              <a:ext cx="35750" cy="34975"/>
            </a:xfrm>
            <a:custGeom>
              <a:avLst/>
              <a:gdLst/>
              <a:ahLst/>
              <a:cxnLst/>
              <a:rect l="l" t="t" r="r" b="b"/>
              <a:pathLst>
                <a:path w="1430" h="1399" extrusionOk="0">
                  <a:moveTo>
                    <a:pt x="244" y="1155"/>
                  </a:moveTo>
                  <a:cubicBezTo>
                    <a:pt x="487" y="1398"/>
                    <a:pt x="882" y="1398"/>
                    <a:pt x="1126" y="1155"/>
                  </a:cubicBezTo>
                  <a:cubicBezTo>
                    <a:pt x="1126" y="1155"/>
                    <a:pt x="1126" y="1155"/>
                    <a:pt x="1156" y="1125"/>
                  </a:cubicBezTo>
                  <a:cubicBezTo>
                    <a:pt x="1156" y="1125"/>
                    <a:pt x="1156" y="1125"/>
                    <a:pt x="1156" y="1125"/>
                  </a:cubicBezTo>
                  <a:cubicBezTo>
                    <a:pt x="1429" y="882"/>
                    <a:pt x="1429" y="486"/>
                    <a:pt x="1186" y="243"/>
                  </a:cubicBezTo>
                  <a:cubicBezTo>
                    <a:pt x="943" y="0"/>
                    <a:pt x="548" y="0"/>
                    <a:pt x="305" y="243"/>
                  </a:cubicBezTo>
                  <a:cubicBezTo>
                    <a:pt x="274" y="243"/>
                    <a:pt x="274" y="243"/>
                    <a:pt x="274" y="243"/>
                  </a:cubicBezTo>
                  <a:cubicBezTo>
                    <a:pt x="274" y="274"/>
                    <a:pt x="244" y="274"/>
                    <a:pt x="244" y="274"/>
                  </a:cubicBezTo>
                  <a:cubicBezTo>
                    <a:pt x="1" y="517"/>
                    <a:pt x="1" y="912"/>
                    <a:pt x="244"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
            <p:cNvSpPr/>
            <p:nvPr/>
          </p:nvSpPr>
          <p:spPr>
            <a:xfrm>
              <a:off x="5431225" y="4147775"/>
              <a:ext cx="35725" cy="34975"/>
            </a:xfrm>
            <a:custGeom>
              <a:avLst/>
              <a:gdLst/>
              <a:ahLst/>
              <a:cxnLst/>
              <a:rect l="l" t="t" r="r" b="b"/>
              <a:pathLst>
                <a:path w="1429" h="1399" extrusionOk="0">
                  <a:moveTo>
                    <a:pt x="243" y="1155"/>
                  </a:moveTo>
                  <a:cubicBezTo>
                    <a:pt x="487" y="1398"/>
                    <a:pt x="882" y="1398"/>
                    <a:pt x="1125" y="1155"/>
                  </a:cubicBezTo>
                  <a:cubicBezTo>
                    <a:pt x="1155" y="1155"/>
                    <a:pt x="1155" y="1155"/>
                    <a:pt x="1155" y="1125"/>
                  </a:cubicBezTo>
                  <a:cubicBezTo>
                    <a:pt x="1155" y="1125"/>
                    <a:pt x="1186" y="1125"/>
                    <a:pt x="1186" y="1125"/>
                  </a:cubicBezTo>
                  <a:cubicBezTo>
                    <a:pt x="1429" y="882"/>
                    <a:pt x="1429" y="487"/>
                    <a:pt x="1186" y="243"/>
                  </a:cubicBezTo>
                  <a:cubicBezTo>
                    <a:pt x="943" y="0"/>
                    <a:pt x="547" y="0"/>
                    <a:pt x="304" y="243"/>
                  </a:cubicBezTo>
                  <a:cubicBezTo>
                    <a:pt x="304" y="243"/>
                    <a:pt x="304" y="243"/>
                    <a:pt x="274" y="274"/>
                  </a:cubicBezTo>
                  <a:cubicBezTo>
                    <a:pt x="274" y="274"/>
                    <a:pt x="274" y="274"/>
                    <a:pt x="274" y="274"/>
                  </a:cubicBezTo>
                  <a:cubicBezTo>
                    <a:pt x="0" y="517"/>
                    <a:pt x="0" y="912"/>
                    <a:pt x="243"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
            <p:cNvSpPr/>
            <p:nvPr/>
          </p:nvSpPr>
          <p:spPr>
            <a:xfrm>
              <a:off x="5507200" y="4224525"/>
              <a:ext cx="38025" cy="37250"/>
            </a:xfrm>
            <a:custGeom>
              <a:avLst/>
              <a:gdLst/>
              <a:ahLst/>
              <a:cxnLst/>
              <a:rect l="l" t="t" r="r" b="b"/>
              <a:pathLst>
                <a:path w="1521" h="1490" extrusionOk="0">
                  <a:moveTo>
                    <a:pt x="274" y="1246"/>
                  </a:moveTo>
                  <a:cubicBezTo>
                    <a:pt x="518" y="1490"/>
                    <a:pt x="943" y="1490"/>
                    <a:pt x="1217" y="1246"/>
                  </a:cubicBezTo>
                  <a:cubicBezTo>
                    <a:pt x="1217" y="1216"/>
                    <a:pt x="1217" y="1216"/>
                    <a:pt x="1217" y="1216"/>
                  </a:cubicBezTo>
                  <a:cubicBezTo>
                    <a:pt x="1217" y="1216"/>
                    <a:pt x="1247" y="1216"/>
                    <a:pt x="1247" y="1186"/>
                  </a:cubicBezTo>
                  <a:cubicBezTo>
                    <a:pt x="1490" y="942"/>
                    <a:pt x="1521" y="517"/>
                    <a:pt x="1247" y="243"/>
                  </a:cubicBezTo>
                  <a:cubicBezTo>
                    <a:pt x="1004" y="0"/>
                    <a:pt x="578" y="0"/>
                    <a:pt x="305" y="243"/>
                  </a:cubicBezTo>
                  <a:cubicBezTo>
                    <a:pt x="305" y="274"/>
                    <a:pt x="305" y="274"/>
                    <a:pt x="305" y="274"/>
                  </a:cubicBezTo>
                  <a:cubicBezTo>
                    <a:pt x="274" y="274"/>
                    <a:pt x="274" y="274"/>
                    <a:pt x="274" y="304"/>
                  </a:cubicBezTo>
                  <a:cubicBezTo>
                    <a:pt x="1" y="547"/>
                    <a:pt x="1" y="973"/>
                    <a:pt x="274"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
            <p:cNvSpPr/>
            <p:nvPr/>
          </p:nvSpPr>
          <p:spPr>
            <a:xfrm>
              <a:off x="5429700" y="4301275"/>
              <a:ext cx="37250" cy="37250"/>
            </a:xfrm>
            <a:custGeom>
              <a:avLst/>
              <a:gdLst/>
              <a:ahLst/>
              <a:cxnLst/>
              <a:rect l="l" t="t" r="r" b="b"/>
              <a:pathLst>
                <a:path w="1490" h="1490" extrusionOk="0">
                  <a:moveTo>
                    <a:pt x="244" y="1246"/>
                  </a:moveTo>
                  <a:cubicBezTo>
                    <a:pt x="517" y="1489"/>
                    <a:pt x="943" y="1489"/>
                    <a:pt x="1186" y="1246"/>
                  </a:cubicBezTo>
                  <a:cubicBezTo>
                    <a:pt x="1186" y="1216"/>
                    <a:pt x="1216" y="1216"/>
                    <a:pt x="1216" y="1216"/>
                  </a:cubicBezTo>
                  <a:cubicBezTo>
                    <a:pt x="1216" y="1216"/>
                    <a:pt x="1216" y="1216"/>
                    <a:pt x="1247" y="1186"/>
                  </a:cubicBezTo>
                  <a:cubicBezTo>
                    <a:pt x="1490" y="942"/>
                    <a:pt x="1490" y="517"/>
                    <a:pt x="1247" y="243"/>
                  </a:cubicBezTo>
                  <a:cubicBezTo>
                    <a:pt x="973" y="0"/>
                    <a:pt x="578" y="0"/>
                    <a:pt x="304" y="243"/>
                  </a:cubicBezTo>
                  <a:cubicBezTo>
                    <a:pt x="304" y="274"/>
                    <a:pt x="304" y="274"/>
                    <a:pt x="274" y="274"/>
                  </a:cubicBezTo>
                  <a:cubicBezTo>
                    <a:pt x="274" y="274"/>
                    <a:pt x="274" y="274"/>
                    <a:pt x="274" y="304"/>
                  </a:cubicBezTo>
                  <a:cubicBezTo>
                    <a:pt x="0" y="547"/>
                    <a:pt x="0" y="973"/>
                    <a:pt x="244"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
            <p:cNvSpPr/>
            <p:nvPr/>
          </p:nvSpPr>
          <p:spPr>
            <a:xfrm>
              <a:off x="5583200" y="4301275"/>
              <a:ext cx="39525" cy="39525"/>
            </a:xfrm>
            <a:custGeom>
              <a:avLst/>
              <a:gdLst/>
              <a:ahLst/>
              <a:cxnLst/>
              <a:rect l="l" t="t" r="r" b="b"/>
              <a:pathLst>
                <a:path w="1581" h="1581" extrusionOk="0">
                  <a:moveTo>
                    <a:pt x="274" y="1307"/>
                  </a:moveTo>
                  <a:cubicBezTo>
                    <a:pt x="548" y="1581"/>
                    <a:pt x="1003" y="1581"/>
                    <a:pt x="1277" y="1307"/>
                  </a:cubicBezTo>
                  <a:cubicBezTo>
                    <a:pt x="1277" y="1307"/>
                    <a:pt x="1277" y="1307"/>
                    <a:pt x="1277" y="1307"/>
                  </a:cubicBezTo>
                  <a:cubicBezTo>
                    <a:pt x="1307" y="1277"/>
                    <a:pt x="1307" y="1277"/>
                    <a:pt x="1307" y="1277"/>
                  </a:cubicBezTo>
                  <a:cubicBezTo>
                    <a:pt x="1581" y="1003"/>
                    <a:pt x="1581" y="547"/>
                    <a:pt x="1307" y="274"/>
                  </a:cubicBezTo>
                  <a:cubicBezTo>
                    <a:pt x="1034" y="0"/>
                    <a:pt x="608" y="0"/>
                    <a:pt x="335" y="274"/>
                  </a:cubicBezTo>
                  <a:cubicBezTo>
                    <a:pt x="304" y="274"/>
                    <a:pt x="304" y="274"/>
                    <a:pt x="304" y="304"/>
                  </a:cubicBezTo>
                  <a:cubicBezTo>
                    <a:pt x="304" y="304"/>
                    <a:pt x="274" y="304"/>
                    <a:pt x="274" y="304"/>
                  </a:cubicBezTo>
                  <a:cubicBezTo>
                    <a:pt x="0" y="578"/>
                    <a:pt x="0" y="1034"/>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
            <p:cNvSpPr/>
            <p:nvPr/>
          </p:nvSpPr>
          <p:spPr>
            <a:xfrm>
              <a:off x="5504925" y="4378025"/>
              <a:ext cx="40300" cy="39525"/>
            </a:xfrm>
            <a:custGeom>
              <a:avLst/>
              <a:gdLst/>
              <a:ahLst/>
              <a:cxnLst/>
              <a:rect l="l" t="t" r="r" b="b"/>
              <a:pathLst>
                <a:path w="1612" h="1581" extrusionOk="0">
                  <a:moveTo>
                    <a:pt x="305" y="1307"/>
                  </a:moveTo>
                  <a:cubicBezTo>
                    <a:pt x="548" y="1581"/>
                    <a:pt x="1004" y="1581"/>
                    <a:pt x="1277" y="1307"/>
                  </a:cubicBezTo>
                  <a:cubicBezTo>
                    <a:pt x="1308" y="1307"/>
                    <a:pt x="1308" y="1307"/>
                    <a:pt x="1308" y="1307"/>
                  </a:cubicBezTo>
                  <a:cubicBezTo>
                    <a:pt x="1308" y="1277"/>
                    <a:pt x="1338" y="1277"/>
                    <a:pt x="1338" y="1277"/>
                  </a:cubicBezTo>
                  <a:cubicBezTo>
                    <a:pt x="1612" y="1003"/>
                    <a:pt x="1612" y="547"/>
                    <a:pt x="1338" y="274"/>
                  </a:cubicBezTo>
                  <a:cubicBezTo>
                    <a:pt x="1064" y="0"/>
                    <a:pt x="609" y="0"/>
                    <a:pt x="335" y="274"/>
                  </a:cubicBezTo>
                  <a:cubicBezTo>
                    <a:pt x="335" y="274"/>
                    <a:pt x="335" y="274"/>
                    <a:pt x="335" y="304"/>
                  </a:cubicBezTo>
                  <a:cubicBezTo>
                    <a:pt x="305" y="304"/>
                    <a:pt x="305" y="304"/>
                    <a:pt x="305" y="304"/>
                  </a:cubicBezTo>
                  <a:cubicBezTo>
                    <a:pt x="31" y="578"/>
                    <a:pt x="1" y="1034"/>
                    <a:pt x="305"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
            <p:cNvSpPr/>
            <p:nvPr/>
          </p:nvSpPr>
          <p:spPr>
            <a:xfrm>
              <a:off x="5658425" y="4378025"/>
              <a:ext cx="42575" cy="41800"/>
            </a:xfrm>
            <a:custGeom>
              <a:avLst/>
              <a:gdLst/>
              <a:ahLst/>
              <a:cxnLst/>
              <a:rect l="l" t="t" r="r" b="b"/>
              <a:pathLst>
                <a:path w="1703" h="1672" extrusionOk="0">
                  <a:moveTo>
                    <a:pt x="305" y="1398"/>
                  </a:moveTo>
                  <a:cubicBezTo>
                    <a:pt x="608" y="1672"/>
                    <a:pt x="1064" y="1672"/>
                    <a:pt x="1368" y="1398"/>
                  </a:cubicBezTo>
                  <a:cubicBezTo>
                    <a:pt x="1368" y="1398"/>
                    <a:pt x="1368" y="1368"/>
                    <a:pt x="1368" y="1368"/>
                  </a:cubicBezTo>
                  <a:cubicBezTo>
                    <a:pt x="1399" y="1368"/>
                    <a:pt x="1399" y="1368"/>
                    <a:pt x="1399" y="1337"/>
                  </a:cubicBezTo>
                  <a:cubicBezTo>
                    <a:pt x="1703" y="1064"/>
                    <a:pt x="1703" y="578"/>
                    <a:pt x="1429" y="304"/>
                  </a:cubicBezTo>
                  <a:cubicBezTo>
                    <a:pt x="1125" y="0"/>
                    <a:pt x="639" y="0"/>
                    <a:pt x="365" y="274"/>
                  </a:cubicBezTo>
                  <a:cubicBezTo>
                    <a:pt x="335" y="304"/>
                    <a:pt x="335" y="304"/>
                    <a:pt x="335" y="304"/>
                  </a:cubicBezTo>
                  <a:cubicBezTo>
                    <a:pt x="335" y="304"/>
                    <a:pt x="335" y="304"/>
                    <a:pt x="305" y="334"/>
                  </a:cubicBezTo>
                  <a:cubicBezTo>
                    <a:pt x="31" y="608"/>
                    <a:pt x="1" y="1094"/>
                    <a:pt x="305"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
            <p:cNvSpPr/>
            <p:nvPr/>
          </p:nvSpPr>
          <p:spPr>
            <a:xfrm>
              <a:off x="5580925" y="4454775"/>
              <a:ext cx="42575" cy="41800"/>
            </a:xfrm>
            <a:custGeom>
              <a:avLst/>
              <a:gdLst/>
              <a:ahLst/>
              <a:cxnLst/>
              <a:rect l="l" t="t" r="r" b="b"/>
              <a:pathLst>
                <a:path w="1703" h="1672" extrusionOk="0">
                  <a:moveTo>
                    <a:pt x="304" y="1398"/>
                  </a:moveTo>
                  <a:cubicBezTo>
                    <a:pt x="578" y="1672"/>
                    <a:pt x="1064" y="1672"/>
                    <a:pt x="1368" y="1398"/>
                  </a:cubicBezTo>
                  <a:cubicBezTo>
                    <a:pt x="1368" y="1398"/>
                    <a:pt x="1368" y="1368"/>
                    <a:pt x="1368" y="1368"/>
                  </a:cubicBezTo>
                  <a:cubicBezTo>
                    <a:pt x="1368" y="1368"/>
                    <a:pt x="1398" y="1368"/>
                    <a:pt x="1398" y="1337"/>
                  </a:cubicBezTo>
                  <a:cubicBezTo>
                    <a:pt x="1702" y="1064"/>
                    <a:pt x="1702" y="578"/>
                    <a:pt x="1398" y="304"/>
                  </a:cubicBezTo>
                  <a:cubicBezTo>
                    <a:pt x="1125" y="0"/>
                    <a:pt x="639" y="0"/>
                    <a:pt x="335" y="274"/>
                  </a:cubicBezTo>
                  <a:cubicBezTo>
                    <a:pt x="335" y="304"/>
                    <a:pt x="335" y="304"/>
                    <a:pt x="335" y="304"/>
                  </a:cubicBezTo>
                  <a:cubicBezTo>
                    <a:pt x="335" y="304"/>
                    <a:pt x="304" y="304"/>
                    <a:pt x="304" y="334"/>
                  </a:cubicBezTo>
                  <a:cubicBezTo>
                    <a:pt x="0" y="608"/>
                    <a:pt x="0" y="1094"/>
                    <a:pt x="304"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
            <p:cNvSpPr/>
            <p:nvPr/>
          </p:nvSpPr>
          <p:spPr>
            <a:xfrm>
              <a:off x="5734425" y="4454775"/>
              <a:ext cx="44850" cy="44850"/>
            </a:xfrm>
            <a:custGeom>
              <a:avLst/>
              <a:gdLst/>
              <a:ahLst/>
              <a:cxnLst/>
              <a:rect l="l" t="t" r="r" b="b"/>
              <a:pathLst>
                <a:path w="1794" h="1794" extrusionOk="0">
                  <a:moveTo>
                    <a:pt x="304" y="1459"/>
                  </a:moveTo>
                  <a:cubicBezTo>
                    <a:pt x="608" y="1763"/>
                    <a:pt x="1125" y="1793"/>
                    <a:pt x="1429" y="1459"/>
                  </a:cubicBezTo>
                  <a:cubicBezTo>
                    <a:pt x="1429" y="1459"/>
                    <a:pt x="1429" y="1459"/>
                    <a:pt x="1459" y="1459"/>
                  </a:cubicBezTo>
                  <a:cubicBezTo>
                    <a:pt x="1459" y="1429"/>
                    <a:pt x="1459" y="1429"/>
                    <a:pt x="1490" y="1429"/>
                  </a:cubicBezTo>
                  <a:cubicBezTo>
                    <a:pt x="1793" y="1125"/>
                    <a:pt x="1793" y="608"/>
                    <a:pt x="1490" y="304"/>
                  </a:cubicBezTo>
                  <a:cubicBezTo>
                    <a:pt x="1186" y="0"/>
                    <a:pt x="669" y="0"/>
                    <a:pt x="365" y="304"/>
                  </a:cubicBezTo>
                  <a:cubicBezTo>
                    <a:pt x="365" y="304"/>
                    <a:pt x="365" y="304"/>
                    <a:pt x="334" y="334"/>
                  </a:cubicBezTo>
                  <a:cubicBezTo>
                    <a:pt x="334" y="334"/>
                    <a:pt x="334" y="334"/>
                    <a:pt x="334" y="334"/>
                  </a:cubicBezTo>
                  <a:cubicBezTo>
                    <a:pt x="0" y="638"/>
                    <a:pt x="0" y="1155"/>
                    <a:pt x="30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
            <p:cNvSpPr/>
            <p:nvPr/>
          </p:nvSpPr>
          <p:spPr>
            <a:xfrm>
              <a:off x="5656900" y="4531500"/>
              <a:ext cx="44875" cy="44875"/>
            </a:xfrm>
            <a:custGeom>
              <a:avLst/>
              <a:gdLst/>
              <a:ahLst/>
              <a:cxnLst/>
              <a:rect l="l" t="t" r="r" b="b"/>
              <a:pathLst>
                <a:path w="1795" h="1795" extrusionOk="0">
                  <a:moveTo>
                    <a:pt x="305" y="1460"/>
                  </a:moveTo>
                  <a:cubicBezTo>
                    <a:pt x="609" y="1764"/>
                    <a:pt x="1125" y="1794"/>
                    <a:pt x="1429" y="1460"/>
                  </a:cubicBezTo>
                  <a:cubicBezTo>
                    <a:pt x="1429" y="1460"/>
                    <a:pt x="1429" y="1460"/>
                    <a:pt x="1429" y="1460"/>
                  </a:cubicBezTo>
                  <a:cubicBezTo>
                    <a:pt x="1460" y="1430"/>
                    <a:pt x="1460" y="1430"/>
                    <a:pt x="1460" y="1430"/>
                  </a:cubicBezTo>
                  <a:cubicBezTo>
                    <a:pt x="1794" y="1126"/>
                    <a:pt x="1794" y="609"/>
                    <a:pt x="1460" y="305"/>
                  </a:cubicBezTo>
                  <a:cubicBezTo>
                    <a:pt x="1156" y="1"/>
                    <a:pt x="669" y="1"/>
                    <a:pt x="366" y="305"/>
                  </a:cubicBezTo>
                  <a:cubicBezTo>
                    <a:pt x="335" y="305"/>
                    <a:pt x="335" y="305"/>
                    <a:pt x="335" y="335"/>
                  </a:cubicBezTo>
                  <a:cubicBezTo>
                    <a:pt x="335" y="335"/>
                    <a:pt x="305" y="335"/>
                    <a:pt x="305" y="335"/>
                  </a:cubicBezTo>
                  <a:cubicBezTo>
                    <a:pt x="1" y="639"/>
                    <a:pt x="1" y="1156"/>
                    <a:pt x="305"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
            <p:cNvSpPr/>
            <p:nvPr/>
          </p:nvSpPr>
          <p:spPr>
            <a:xfrm>
              <a:off x="5732125" y="4608250"/>
              <a:ext cx="47150" cy="47150"/>
            </a:xfrm>
            <a:custGeom>
              <a:avLst/>
              <a:gdLst/>
              <a:ahLst/>
              <a:cxnLst/>
              <a:rect l="l" t="t" r="r" b="b"/>
              <a:pathLst>
                <a:path w="1886" h="1886" extrusionOk="0">
                  <a:moveTo>
                    <a:pt x="335" y="1551"/>
                  </a:moveTo>
                  <a:cubicBezTo>
                    <a:pt x="670" y="1855"/>
                    <a:pt x="1186" y="1885"/>
                    <a:pt x="1521" y="1551"/>
                  </a:cubicBezTo>
                  <a:cubicBezTo>
                    <a:pt x="1521" y="1551"/>
                    <a:pt x="1521" y="1521"/>
                    <a:pt x="1551" y="1521"/>
                  </a:cubicBezTo>
                  <a:cubicBezTo>
                    <a:pt x="1551" y="1521"/>
                    <a:pt x="1551" y="1521"/>
                    <a:pt x="1551" y="1521"/>
                  </a:cubicBezTo>
                  <a:cubicBezTo>
                    <a:pt x="1885" y="1186"/>
                    <a:pt x="1885" y="639"/>
                    <a:pt x="1582" y="335"/>
                  </a:cubicBezTo>
                  <a:cubicBezTo>
                    <a:pt x="1247" y="1"/>
                    <a:pt x="730" y="1"/>
                    <a:pt x="396" y="305"/>
                  </a:cubicBezTo>
                  <a:cubicBezTo>
                    <a:pt x="366" y="335"/>
                    <a:pt x="366" y="335"/>
                    <a:pt x="366" y="335"/>
                  </a:cubicBezTo>
                  <a:cubicBezTo>
                    <a:pt x="366" y="335"/>
                    <a:pt x="366" y="335"/>
                    <a:pt x="335" y="366"/>
                  </a:cubicBezTo>
                  <a:cubicBezTo>
                    <a:pt x="1" y="670"/>
                    <a:pt x="1" y="1217"/>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
            <p:cNvSpPr/>
            <p:nvPr/>
          </p:nvSpPr>
          <p:spPr>
            <a:xfrm>
              <a:off x="5810400" y="4531500"/>
              <a:ext cx="47150" cy="47150"/>
            </a:xfrm>
            <a:custGeom>
              <a:avLst/>
              <a:gdLst/>
              <a:ahLst/>
              <a:cxnLst/>
              <a:rect l="l" t="t" r="r" b="b"/>
              <a:pathLst>
                <a:path w="1886" h="1886" extrusionOk="0">
                  <a:moveTo>
                    <a:pt x="305" y="1551"/>
                  </a:moveTo>
                  <a:cubicBezTo>
                    <a:pt x="639" y="1855"/>
                    <a:pt x="1156" y="1885"/>
                    <a:pt x="1490" y="1551"/>
                  </a:cubicBezTo>
                  <a:cubicBezTo>
                    <a:pt x="1520" y="1551"/>
                    <a:pt x="1520" y="1521"/>
                    <a:pt x="1520" y="1521"/>
                  </a:cubicBezTo>
                  <a:cubicBezTo>
                    <a:pt x="1520" y="1521"/>
                    <a:pt x="1520" y="1521"/>
                    <a:pt x="1551" y="1490"/>
                  </a:cubicBezTo>
                  <a:cubicBezTo>
                    <a:pt x="1855" y="1186"/>
                    <a:pt x="1885" y="639"/>
                    <a:pt x="1551" y="335"/>
                  </a:cubicBezTo>
                  <a:cubicBezTo>
                    <a:pt x="1217" y="1"/>
                    <a:pt x="700" y="1"/>
                    <a:pt x="365" y="305"/>
                  </a:cubicBezTo>
                  <a:cubicBezTo>
                    <a:pt x="365" y="335"/>
                    <a:pt x="365" y="335"/>
                    <a:pt x="335" y="335"/>
                  </a:cubicBezTo>
                  <a:cubicBezTo>
                    <a:pt x="335" y="335"/>
                    <a:pt x="335" y="335"/>
                    <a:pt x="335" y="366"/>
                  </a:cubicBezTo>
                  <a:cubicBezTo>
                    <a:pt x="1" y="670"/>
                    <a:pt x="1" y="1217"/>
                    <a:pt x="30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
            <p:cNvSpPr/>
            <p:nvPr/>
          </p:nvSpPr>
          <p:spPr>
            <a:xfrm>
              <a:off x="5808125" y="4685000"/>
              <a:ext cx="49425" cy="49425"/>
            </a:xfrm>
            <a:custGeom>
              <a:avLst/>
              <a:gdLst/>
              <a:ahLst/>
              <a:cxnLst/>
              <a:rect l="l" t="t" r="r" b="b"/>
              <a:pathLst>
                <a:path w="1977" h="1977" extrusionOk="0">
                  <a:moveTo>
                    <a:pt x="335" y="1612"/>
                  </a:moveTo>
                  <a:cubicBezTo>
                    <a:pt x="669" y="1977"/>
                    <a:pt x="1247" y="1977"/>
                    <a:pt x="1581" y="1612"/>
                  </a:cubicBezTo>
                  <a:cubicBezTo>
                    <a:pt x="1581" y="1612"/>
                    <a:pt x="1611" y="1612"/>
                    <a:pt x="1611" y="1612"/>
                  </a:cubicBezTo>
                  <a:cubicBezTo>
                    <a:pt x="1611" y="1581"/>
                    <a:pt x="1611" y="1581"/>
                    <a:pt x="1642" y="1581"/>
                  </a:cubicBezTo>
                  <a:cubicBezTo>
                    <a:pt x="1976" y="1247"/>
                    <a:pt x="1976" y="670"/>
                    <a:pt x="1642" y="335"/>
                  </a:cubicBezTo>
                  <a:cubicBezTo>
                    <a:pt x="1308" y="1"/>
                    <a:pt x="730" y="1"/>
                    <a:pt x="396" y="335"/>
                  </a:cubicBezTo>
                  <a:cubicBezTo>
                    <a:pt x="396" y="335"/>
                    <a:pt x="396" y="335"/>
                    <a:pt x="365" y="366"/>
                  </a:cubicBezTo>
                  <a:cubicBezTo>
                    <a:pt x="365" y="366"/>
                    <a:pt x="365" y="366"/>
                    <a:pt x="365" y="366"/>
                  </a:cubicBezTo>
                  <a:cubicBezTo>
                    <a:pt x="1" y="730"/>
                    <a:pt x="1" y="1277"/>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
            <p:cNvSpPr/>
            <p:nvPr/>
          </p:nvSpPr>
          <p:spPr>
            <a:xfrm>
              <a:off x="5885625" y="4608250"/>
              <a:ext cx="49425" cy="49425"/>
            </a:xfrm>
            <a:custGeom>
              <a:avLst/>
              <a:gdLst/>
              <a:ahLst/>
              <a:cxnLst/>
              <a:rect l="l" t="t" r="r" b="b"/>
              <a:pathLst>
                <a:path w="1977" h="1977" extrusionOk="0">
                  <a:moveTo>
                    <a:pt x="366" y="1612"/>
                  </a:moveTo>
                  <a:cubicBezTo>
                    <a:pt x="700" y="1946"/>
                    <a:pt x="1247" y="1977"/>
                    <a:pt x="1612" y="1612"/>
                  </a:cubicBezTo>
                  <a:cubicBezTo>
                    <a:pt x="1612" y="1612"/>
                    <a:pt x="1612" y="1612"/>
                    <a:pt x="1612" y="1612"/>
                  </a:cubicBezTo>
                  <a:cubicBezTo>
                    <a:pt x="1612" y="1581"/>
                    <a:pt x="1642" y="1581"/>
                    <a:pt x="1642" y="1581"/>
                  </a:cubicBezTo>
                  <a:cubicBezTo>
                    <a:pt x="1977" y="1247"/>
                    <a:pt x="1977" y="700"/>
                    <a:pt x="1642" y="335"/>
                  </a:cubicBezTo>
                  <a:cubicBezTo>
                    <a:pt x="1308" y="1"/>
                    <a:pt x="761" y="1"/>
                    <a:pt x="396" y="335"/>
                  </a:cubicBezTo>
                  <a:cubicBezTo>
                    <a:pt x="396" y="335"/>
                    <a:pt x="396" y="335"/>
                    <a:pt x="396" y="366"/>
                  </a:cubicBezTo>
                  <a:cubicBezTo>
                    <a:pt x="366" y="366"/>
                    <a:pt x="366" y="366"/>
                    <a:pt x="366" y="366"/>
                  </a:cubicBezTo>
                  <a:cubicBezTo>
                    <a:pt x="1" y="730"/>
                    <a:pt x="1" y="1278"/>
                    <a:pt x="366"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
            <p:cNvSpPr/>
            <p:nvPr/>
          </p:nvSpPr>
          <p:spPr>
            <a:xfrm>
              <a:off x="5961625" y="4685000"/>
              <a:ext cx="51700" cy="51700"/>
            </a:xfrm>
            <a:custGeom>
              <a:avLst/>
              <a:gdLst/>
              <a:ahLst/>
              <a:cxnLst/>
              <a:rect l="l" t="t" r="r" b="b"/>
              <a:pathLst>
                <a:path w="2068" h="2068" extrusionOk="0">
                  <a:moveTo>
                    <a:pt x="365" y="1703"/>
                  </a:moveTo>
                  <a:cubicBezTo>
                    <a:pt x="730" y="2068"/>
                    <a:pt x="1307" y="2068"/>
                    <a:pt x="1672" y="1703"/>
                  </a:cubicBezTo>
                  <a:cubicBezTo>
                    <a:pt x="1672" y="1703"/>
                    <a:pt x="1672" y="1673"/>
                    <a:pt x="1672" y="1673"/>
                  </a:cubicBezTo>
                  <a:cubicBezTo>
                    <a:pt x="1703" y="1673"/>
                    <a:pt x="1703" y="1673"/>
                    <a:pt x="1703" y="1673"/>
                  </a:cubicBezTo>
                  <a:cubicBezTo>
                    <a:pt x="2067" y="1308"/>
                    <a:pt x="2067" y="730"/>
                    <a:pt x="1703" y="366"/>
                  </a:cubicBezTo>
                  <a:cubicBezTo>
                    <a:pt x="1368" y="1"/>
                    <a:pt x="760" y="1"/>
                    <a:pt x="396" y="335"/>
                  </a:cubicBezTo>
                  <a:cubicBezTo>
                    <a:pt x="396" y="366"/>
                    <a:pt x="396" y="366"/>
                    <a:pt x="396" y="366"/>
                  </a:cubicBezTo>
                  <a:cubicBezTo>
                    <a:pt x="396" y="366"/>
                    <a:pt x="365" y="396"/>
                    <a:pt x="365" y="396"/>
                  </a:cubicBezTo>
                  <a:cubicBezTo>
                    <a:pt x="0" y="761"/>
                    <a:pt x="0" y="1338"/>
                    <a:pt x="36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
            <p:cNvSpPr/>
            <p:nvPr/>
          </p:nvSpPr>
          <p:spPr>
            <a:xfrm>
              <a:off x="5884125" y="4761750"/>
              <a:ext cx="51675" cy="51700"/>
            </a:xfrm>
            <a:custGeom>
              <a:avLst/>
              <a:gdLst/>
              <a:ahLst/>
              <a:cxnLst/>
              <a:rect l="l" t="t" r="r" b="b"/>
              <a:pathLst>
                <a:path w="2067" h="2068" extrusionOk="0">
                  <a:moveTo>
                    <a:pt x="334" y="1703"/>
                  </a:moveTo>
                  <a:cubicBezTo>
                    <a:pt x="699" y="2068"/>
                    <a:pt x="1277" y="2068"/>
                    <a:pt x="1641" y="1703"/>
                  </a:cubicBezTo>
                  <a:cubicBezTo>
                    <a:pt x="1672" y="1703"/>
                    <a:pt x="1672" y="1673"/>
                    <a:pt x="1672" y="1673"/>
                  </a:cubicBezTo>
                  <a:cubicBezTo>
                    <a:pt x="1672" y="1673"/>
                    <a:pt x="1672" y="1673"/>
                    <a:pt x="1702" y="1673"/>
                  </a:cubicBezTo>
                  <a:cubicBezTo>
                    <a:pt x="2067" y="1308"/>
                    <a:pt x="2067" y="730"/>
                    <a:pt x="1702" y="366"/>
                  </a:cubicBezTo>
                  <a:cubicBezTo>
                    <a:pt x="1337" y="1"/>
                    <a:pt x="760" y="1"/>
                    <a:pt x="395" y="335"/>
                  </a:cubicBezTo>
                  <a:cubicBezTo>
                    <a:pt x="395" y="366"/>
                    <a:pt x="395" y="366"/>
                    <a:pt x="365" y="366"/>
                  </a:cubicBezTo>
                  <a:cubicBezTo>
                    <a:pt x="365" y="366"/>
                    <a:pt x="365" y="396"/>
                    <a:pt x="365" y="396"/>
                  </a:cubicBezTo>
                  <a:cubicBezTo>
                    <a:pt x="0" y="761"/>
                    <a:pt x="0" y="1338"/>
                    <a:pt x="334"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
            <p:cNvSpPr/>
            <p:nvPr/>
          </p:nvSpPr>
          <p:spPr>
            <a:xfrm>
              <a:off x="5959350" y="4838500"/>
              <a:ext cx="54725" cy="53975"/>
            </a:xfrm>
            <a:custGeom>
              <a:avLst/>
              <a:gdLst/>
              <a:ahLst/>
              <a:cxnLst/>
              <a:rect l="l" t="t" r="r" b="b"/>
              <a:pathLst>
                <a:path w="2189" h="2159" extrusionOk="0">
                  <a:moveTo>
                    <a:pt x="395" y="1764"/>
                  </a:moveTo>
                  <a:cubicBezTo>
                    <a:pt x="760" y="2159"/>
                    <a:pt x="1368" y="2159"/>
                    <a:pt x="1733" y="1764"/>
                  </a:cubicBezTo>
                  <a:cubicBezTo>
                    <a:pt x="1763" y="1764"/>
                    <a:pt x="1763" y="1764"/>
                    <a:pt x="1763" y="1764"/>
                  </a:cubicBezTo>
                  <a:cubicBezTo>
                    <a:pt x="1763" y="1733"/>
                    <a:pt x="1794" y="1733"/>
                    <a:pt x="1794" y="1733"/>
                  </a:cubicBezTo>
                  <a:cubicBezTo>
                    <a:pt x="2158" y="1369"/>
                    <a:pt x="2189" y="761"/>
                    <a:pt x="1794" y="366"/>
                  </a:cubicBezTo>
                  <a:cubicBezTo>
                    <a:pt x="1429" y="1"/>
                    <a:pt x="821" y="1"/>
                    <a:pt x="426" y="366"/>
                  </a:cubicBezTo>
                  <a:cubicBezTo>
                    <a:pt x="426" y="366"/>
                    <a:pt x="426" y="366"/>
                    <a:pt x="426" y="396"/>
                  </a:cubicBezTo>
                  <a:cubicBezTo>
                    <a:pt x="395" y="396"/>
                    <a:pt x="395" y="396"/>
                    <a:pt x="395" y="396"/>
                  </a:cubicBezTo>
                  <a:cubicBezTo>
                    <a:pt x="0" y="791"/>
                    <a:pt x="0" y="1399"/>
                    <a:pt x="395" y="17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
            <p:cNvSpPr/>
            <p:nvPr/>
          </p:nvSpPr>
          <p:spPr>
            <a:xfrm>
              <a:off x="6037625" y="4761750"/>
              <a:ext cx="53975" cy="53975"/>
            </a:xfrm>
            <a:custGeom>
              <a:avLst/>
              <a:gdLst/>
              <a:ahLst/>
              <a:cxnLst/>
              <a:rect l="l" t="t" r="r" b="b"/>
              <a:pathLst>
                <a:path w="2159" h="2159" extrusionOk="0">
                  <a:moveTo>
                    <a:pt x="365" y="1764"/>
                  </a:moveTo>
                  <a:cubicBezTo>
                    <a:pt x="730" y="2159"/>
                    <a:pt x="1337" y="2159"/>
                    <a:pt x="1733" y="1764"/>
                  </a:cubicBezTo>
                  <a:cubicBezTo>
                    <a:pt x="1733" y="1764"/>
                    <a:pt x="1733" y="1764"/>
                    <a:pt x="1733" y="1764"/>
                  </a:cubicBezTo>
                  <a:cubicBezTo>
                    <a:pt x="1763" y="1733"/>
                    <a:pt x="1763" y="1733"/>
                    <a:pt x="1763" y="1733"/>
                  </a:cubicBezTo>
                  <a:cubicBezTo>
                    <a:pt x="2158" y="1369"/>
                    <a:pt x="2158" y="761"/>
                    <a:pt x="1763" y="366"/>
                  </a:cubicBezTo>
                  <a:cubicBezTo>
                    <a:pt x="1398" y="1"/>
                    <a:pt x="790" y="1"/>
                    <a:pt x="426" y="366"/>
                  </a:cubicBezTo>
                  <a:cubicBezTo>
                    <a:pt x="395" y="366"/>
                    <a:pt x="395" y="366"/>
                    <a:pt x="395" y="396"/>
                  </a:cubicBezTo>
                  <a:cubicBezTo>
                    <a:pt x="395" y="396"/>
                    <a:pt x="365" y="396"/>
                    <a:pt x="365" y="396"/>
                  </a:cubicBezTo>
                  <a:cubicBezTo>
                    <a:pt x="0" y="791"/>
                    <a:pt x="0" y="1399"/>
                    <a:pt x="365" y="17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
            <p:cNvSpPr/>
            <p:nvPr/>
          </p:nvSpPr>
          <p:spPr>
            <a:xfrm>
              <a:off x="6035325" y="4915250"/>
              <a:ext cx="56275" cy="56250"/>
            </a:xfrm>
            <a:custGeom>
              <a:avLst/>
              <a:gdLst/>
              <a:ahLst/>
              <a:cxnLst/>
              <a:rect l="l" t="t" r="r" b="b"/>
              <a:pathLst>
                <a:path w="2251" h="2250" extrusionOk="0">
                  <a:moveTo>
                    <a:pt x="396" y="1855"/>
                  </a:moveTo>
                  <a:cubicBezTo>
                    <a:pt x="791" y="2250"/>
                    <a:pt x="1429" y="2250"/>
                    <a:pt x="1825" y="1855"/>
                  </a:cubicBezTo>
                  <a:cubicBezTo>
                    <a:pt x="1825" y="1855"/>
                    <a:pt x="1825" y="1824"/>
                    <a:pt x="1825" y="1824"/>
                  </a:cubicBezTo>
                  <a:cubicBezTo>
                    <a:pt x="1855" y="1824"/>
                    <a:pt x="1855" y="1824"/>
                    <a:pt x="1855" y="1824"/>
                  </a:cubicBezTo>
                  <a:cubicBezTo>
                    <a:pt x="2250" y="1429"/>
                    <a:pt x="2250" y="791"/>
                    <a:pt x="1855" y="396"/>
                  </a:cubicBezTo>
                  <a:cubicBezTo>
                    <a:pt x="1460" y="1"/>
                    <a:pt x="852" y="1"/>
                    <a:pt x="457" y="365"/>
                  </a:cubicBezTo>
                  <a:cubicBezTo>
                    <a:pt x="426" y="396"/>
                    <a:pt x="426" y="396"/>
                    <a:pt x="426" y="396"/>
                  </a:cubicBezTo>
                  <a:cubicBezTo>
                    <a:pt x="426" y="396"/>
                    <a:pt x="396" y="426"/>
                    <a:pt x="396" y="426"/>
                  </a:cubicBezTo>
                  <a:cubicBezTo>
                    <a:pt x="1" y="821"/>
                    <a:pt x="1" y="1460"/>
                    <a:pt x="396"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
            <p:cNvSpPr/>
            <p:nvPr/>
          </p:nvSpPr>
          <p:spPr>
            <a:xfrm>
              <a:off x="6112850" y="4838500"/>
              <a:ext cx="57000" cy="56275"/>
            </a:xfrm>
            <a:custGeom>
              <a:avLst/>
              <a:gdLst/>
              <a:ahLst/>
              <a:cxnLst/>
              <a:rect l="l" t="t" r="r" b="b"/>
              <a:pathLst>
                <a:path w="2280" h="2251" extrusionOk="0">
                  <a:moveTo>
                    <a:pt x="395" y="1855"/>
                  </a:moveTo>
                  <a:cubicBezTo>
                    <a:pt x="790" y="2250"/>
                    <a:pt x="1429" y="2250"/>
                    <a:pt x="1824" y="1855"/>
                  </a:cubicBezTo>
                  <a:cubicBezTo>
                    <a:pt x="1824" y="1855"/>
                    <a:pt x="1824" y="1825"/>
                    <a:pt x="1854" y="1825"/>
                  </a:cubicBezTo>
                  <a:cubicBezTo>
                    <a:pt x="1854" y="1825"/>
                    <a:pt x="1854" y="1825"/>
                    <a:pt x="1854" y="1825"/>
                  </a:cubicBezTo>
                  <a:cubicBezTo>
                    <a:pt x="2249" y="1429"/>
                    <a:pt x="2280" y="791"/>
                    <a:pt x="1885" y="396"/>
                  </a:cubicBezTo>
                  <a:cubicBezTo>
                    <a:pt x="1490" y="1"/>
                    <a:pt x="851" y="1"/>
                    <a:pt x="456" y="366"/>
                  </a:cubicBezTo>
                  <a:cubicBezTo>
                    <a:pt x="456" y="396"/>
                    <a:pt x="426" y="396"/>
                    <a:pt x="426" y="396"/>
                  </a:cubicBezTo>
                  <a:cubicBezTo>
                    <a:pt x="426" y="396"/>
                    <a:pt x="426" y="426"/>
                    <a:pt x="395" y="426"/>
                  </a:cubicBezTo>
                  <a:cubicBezTo>
                    <a:pt x="0" y="821"/>
                    <a:pt x="0" y="1460"/>
                    <a:pt x="395"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
            <p:cNvSpPr/>
            <p:nvPr/>
          </p:nvSpPr>
          <p:spPr>
            <a:xfrm>
              <a:off x="6188825" y="4915250"/>
              <a:ext cx="58550" cy="58550"/>
            </a:xfrm>
            <a:custGeom>
              <a:avLst/>
              <a:gdLst/>
              <a:ahLst/>
              <a:cxnLst/>
              <a:rect l="l" t="t" r="r" b="b"/>
              <a:pathLst>
                <a:path w="2342" h="2342" extrusionOk="0">
                  <a:moveTo>
                    <a:pt x="396" y="1916"/>
                  </a:moveTo>
                  <a:cubicBezTo>
                    <a:pt x="821" y="2341"/>
                    <a:pt x="1490" y="2341"/>
                    <a:pt x="1885" y="1916"/>
                  </a:cubicBezTo>
                  <a:cubicBezTo>
                    <a:pt x="1885" y="1916"/>
                    <a:pt x="1916" y="1916"/>
                    <a:pt x="1916" y="1916"/>
                  </a:cubicBezTo>
                  <a:cubicBezTo>
                    <a:pt x="1916" y="1885"/>
                    <a:pt x="1916" y="1885"/>
                    <a:pt x="1946" y="1885"/>
                  </a:cubicBezTo>
                  <a:cubicBezTo>
                    <a:pt x="2341" y="1490"/>
                    <a:pt x="2341" y="821"/>
                    <a:pt x="1946" y="396"/>
                  </a:cubicBezTo>
                  <a:cubicBezTo>
                    <a:pt x="1551" y="1"/>
                    <a:pt x="882" y="1"/>
                    <a:pt x="457" y="396"/>
                  </a:cubicBezTo>
                  <a:cubicBezTo>
                    <a:pt x="457" y="396"/>
                    <a:pt x="457" y="396"/>
                    <a:pt x="426" y="426"/>
                  </a:cubicBezTo>
                  <a:cubicBezTo>
                    <a:pt x="426" y="426"/>
                    <a:pt x="426" y="426"/>
                    <a:pt x="426" y="426"/>
                  </a:cubicBezTo>
                  <a:cubicBezTo>
                    <a:pt x="1" y="852"/>
                    <a:pt x="1" y="1521"/>
                    <a:pt x="396" y="19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
            <p:cNvSpPr/>
            <p:nvPr/>
          </p:nvSpPr>
          <p:spPr>
            <a:xfrm>
              <a:off x="6111325" y="4992000"/>
              <a:ext cx="58525" cy="58550"/>
            </a:xfrm>
            <a:custGeom>
              <a:avLst/>
              <a:gdLst/>
              <a:ahLst/>
              <a:cxnLst/>
              <a:rect l="l" t="t" r="r" b="b"/>
              <a:pathLst>
                <a:path w="2341" h="2342" extrusionOk="0">
                  <a:moveTo>
                    <a:pt x="396" y="1916"/>
                  </a:moveTo>
                  <a:cubicBezTo>
                    <a:pt x="791" y="2341"/>
                    <a:pt x="1459" y="2341"/>
                    <a:pt x="1885" y="1916"/>
                  </a:cubicBezTo>
                  <a:cubicBezTo>
                    <a:pt x="1885" y="1916"/>
                    <a:pt x="1885" y="1916"/>
                    <a:pt x="1885" y="1916"/>
                  </a:cubicBezTo>
                  <a:cubicBezTo>
                    <a:pt x="1915" y="1885"/>
                    <a:pt x="1915" y="1885"/>
                    <a:pt x="1915" y="1885"/>
                  </a:cubicBezTo>
                  <a:cubicBezTo>
                    <a:pt x="2341" y="1490"/>
                    <a:pt x="2341" y="821"/>
                    <a:pt x="1946" y="396"/>
                  </a:cubicBezTo>
                  <a:cubicBezTo>
                    <a:pt x="1520" y="1"/>
                    <a:pt x="851" y="1"/>
                    <a:pt x="456" y="396"/>
                  </a:cubicBezTo>
                  <a:cubicBezTo>
                    <a:pt x="426" y="396"/>
                    <a:pt x="426" y="396"/>
                    <a:pt x="426" y="426"/>
                  </a:cubicBezTo>
                  <a:cubicBezTo>
                    <a:pt x="426" y="426"/>
                    <a:pt x="426" y="426"/>
                    <a:pt x="396" y="426"/>
                  </a:cubicBezTo>
                  <a:cubicBezTo>
                    <a:pt x="0" y="852"/>
                    <a:pt x="0" y="1520"/>
                    <a:pt x="396" y="19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
            <p:cNvSpPr/>
            <p:nvPr/>
          </p:nvSpPr>
          <p:spPr>
            <a:xfrm>
              <a:off x="6186550" y="5068750"/>
              <a:ext cx="61575" cy="60825"/>
            </a:xfrm>
            <a:custGeom>
              <a:avLst/>
              <a:gdLst/>
              <a:ahLst/>
              <a:cxnLst/>
              <a:rect l="l" t="t" r="r" b="b"/>
              <a:pathLst>
                <a:path w="2463" h="2433" extrusionOk="0">
                  <a:moveTo>
                    <a:pt x="426" y="2007"/>
                  </a:moveTo>
                  <a:cubicBezTo>
                    <a:pt x="852" y="2432"/>
                    <a:pt x="1551" y="2432"/>
                    <a:pt x="1976" y="2007"/>
                  </a:cubicBezTo>
                  <a:cubicBezTo>
                    <a:pt x="1976" y="2007"/>
                    <a:pt x="1976" y="2007"/>
                    <a:pt x="2007" y="1976"/>
                  </a:cubicBezTo>
                  <a:cubicBezTo>
                    <a:pt x="2007" y="1976"/>
                    <a:pt x="2007" y="1976"/>
                    <a:pt x="2007" y="1976"/>
                  </a:cubicBezTo>
                  <a:cubicBezTo>
                    <a:pt x="2463" y="1551"/>
                    <a:pt x="2463" y="852"/>
                    <a:pt x="2037" y="426"/>
                  </a:cubicBezTo>
                  <a:cubicBezTo>
                    <a:pt x="1612" y="1"/>
                    <a:pt x="912" y="1"/>
                    <a:pt x="487" y="396"/>
                  </a:cubicBezTo>
                  <a:cubicBezTo>
                    <a:pt x="487" y="426"/>
                    <a:pt x="487" y="426"/>
                    <a:pt x="457" y="426"/>
                  </a:cubicBezTo>
                  <a:cubicBezTo>
                    <a:pt x="457" y="426"/>
                    <a:pt x="457" y="457"/>
                    <a:pt x="457" y="457"/>
                  </a:cubicBezTo>
                  <a:cubicBezTo>
                    <a:pt x="1" y="882"/>
                    <a:pt x="1" y="1581"/>
                    <a:pt x="42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
            <p:cNvSpPr/>
            <p:nvPr/>
          </p:nvSpPr>
          <p:spPr>
            <a:xfrm>
              <a:off x="6264825" y="4992000"/>
              <a:ext cx="60800" cy="60825"/>
            </a:xfrm>
            <a:custGeom>
              <a:avLst/>
              <a:gdLst/>
              <a:ahLst/>
              <a:cxnLst/>
              <a:rect l="l" t="t" r="r" b="b"/>
              <a:pathLst>
                <a:path w="2432" h="2433" extrusionOk="0">
                  <a:moveTo>
                    <a:pt x="426" y="2007"/>
                  </a:moveTo>
                  <a:cubicBezTo>
                    <a:pt x="851" y="2432"/>
                    <a:pt x="1520" y="2432"/>
                    <a:pt x="1946" y="2007"/>
                  </a:cubicBezTo>
                  <a:cubicBezTo>
                    <a:pt x="1976" y="2007"/>
                    <a:pt x="1976" y="2007"/>
                    <a:pt x="1976" y="1976"/>
                  </a:cubicBezTo>
                  <a:cubicBezTo>
                    <a:pt x="1976" y="1976"/>
                    <a:pt x="2006" y="1976"/>
                    <a:pt x="2006" y="1976"/>
                  </a:cubicBezTo>
                  <a:cubicBezTo>
                    <a:pt x="2432" y="1551"/>
                    <a:pt x="2432" y="852"/>
                    <a:pt x="2006" y="426"/>
                  </a:cubicBezTo>
                  <a:cubicBezTo>
                    <a:pt x="1581" y="1"/>
                    <a:pt x="882" y="1"/>
                    <a:pt x="456" y="396"/>
                  </a:cubicBezTo>
                  <a:cubicBezTo>
                    <a:pt x="456" y="426"/>
                    <a:pt x="456" y="426"/>
                    <a:pt x="456" y="426"/>
                  </a:cubicBezTo>
                  <a:cubicBezTo>
                    <a:pt x="426" y="426"/>
                    <a:pt x="426" y="457"/>
                    <a:pt x="426" y="457"/>
                  </a:cubicBezTo>
                  <a:cubicBezTo>
                    <a:pt x="0" y="882"/>
                    <a:pt x="0" y="1581"/>
                    <a:pt x="42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
            <p:cNvSpPr/>
            <p:nvPr/>
          </p:nvSpPr>
          <p:spPr>
            <a:xfrm>
              <a:off x="6262550" y="5145500"/>
              <a:ext cx="63850" cy="63100"/>
            </a:xfrm>
            <a:custGeom>
              <a:avLst/>
              <a:gdLst/>
              <a:ahLst/>
              <a:cxnLst/>
              <a:rect l="l" t="t" r="r" b="b"/>
              <a:pathLst>
                <a:path w="2554" h="2524" extrusionOk="0">
                  <a:moveTo>
                    <a:pt x="426" y="2067"/>
                  </a:moveTo>
                  <a:cubicBezTo>
                    <a:pt x="882" y="2523"/>
                    <a:pt x="1611" y="2523"/>
                    <a:pt x="2037" y="2098"/>
                  </a:cubicBezTo>
                  <a:cubicBezTo>
                    <a:pt x="2037" y="2067"/>
                    <a:pt x="2067" y="2067"/>
                    <a:pt x="2067" y="2067"/>
                  </a:cubicBezTo>
                  <a:cubicBezTo>
                    <a:pt x="2067" y="2067"/>
                    <a:pt x="2067" y="2037"/>
                    <a:pt x="2097" y="2037"/>
                  </a:cubicBezTo>
                  <a:cubicBezTo>
                    <a:pt x="2523" y="1612"/>
                    <a:pt x="2553" y="882"/>
                    <a:pt x="2097" y="426"/>
                  </a:cubicBezTo>
                  <a:cubicBezTo>
                    <a:pt x="1672" y="1"/>
                    <a:pt x="942" y="1"/>
                    <a:pt x="486" y="426"/>
                  </a:cubicBezTo>
                  <a:cubicBezTo>
                    <a:pt x="486" y="426"/>
                    <a:pt x="486" y="426"/>
                    <a:pt x="456" y="457"/>
                  </a:cubicBezTo>
                  <a:cubicBezTo>
                    <a:pt x="456" y="457"/>
                    <a:pt x="456" y="457"/>
                    <a:pt x="456" y="457"/>
                  </a:cubicBezTo>
                  <a:cubicBezTo>
                    <a:pt x="0" y="912"/>
                    <a:pt x="0" y="1642"/>
                    <a:pt x="426" y="20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
            <p:cNvSpPr/>
            <p:nvPr/>
          </p:nvSpPr>
          <p:spPr>
            <a:xfrm>
              <a:off x="6340050" y="5068000"/>
              <a:ext cx="63850" cy="63850"/>
            </a:xfrm>
            <a:custGeom>
              <a:avLst/>
              <a:gdLst/>
              <a:ahLst/>
              <a:cxnLst/>
              <a:rect l="l" t="t" r="r" b="b"/>
              <a:pathLst>
                <a:path w="2554" h="2554" extrusionOk="0">
                  <a:moveTo>
                    <a:pt x="456" y="2098"/>
                  </a:moveTo>
                  <a:cubicBezTo>
                    <a:pt x="882" y="2553"/>
                    <a:pt x="1611" y="2553"/>
                    <a:pt x="2067" y="2128"/>
                  </a:cubicBezTo>
                  <a:cubicBezTo>
                    <a:pt x="2067" y="2098"/>
                    <a:pt x="2067" y="2098"/>
                    <a:pt x="2067" y="2098"/>
                  </a:cubicBezTo>
                  <a:cubicBezTo>
                    <a:pt x="2067" y="2098"/>
                    <a:pt x="2098" y="2067"/>
                    <a:pt x="2098" y="2067"/>
                  </a:cubicBezTo>
                  <a:cubicBezTo>
                    <a:pt x="2554" y="1642"/>
                    <a:pt x="2554" y="912"/>
                    <a:pt x="2098" y="456"/>
                  </a:cubicBezTo>
                  <a:cubicBezTo>
                    <a:pt x="1672" y="31"/>
                    <a:pt x="943" y="0"/>
                    <a:pt x="487" y="456"/>
                  </a:cubicBezTo>
                  <a:cubicBezTo>
                    <a:pt x="487" y="456"/>
                    <a:pt x="487" y="456"/>
                    <a:pt x="487" y="487"/>
                  </a:cubicBezTo>
                  <a:cubicBezTo>
                    <a:pt x="487" y="487"/>
                    <a:pt x="456" y="487"/>
                    <a:pt x="456" y="487"/>
                  </a:cubicBezTo>
                  <a:cubicBezTo>
                    <a:pt x="0" y="942"/>
                    <a:pt x="0" y="1672"/>
                    <a:pt x="456" y="20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
            <p:cNvSpPr/>
            <p:nvPr/>
          </p:nvSpPr>
          <p:spPr>
            <a:xfrm>
              <a:off x="6338525" y="5221500"/>
              <a:ext cx="65375" cy="66125"/>
            </a:xfrm>
            <a:custGeom>
              <a:avLst/>
              <a:gdLst/>
              <a:ahLst/>
              <a:cxnLst/>
              <a:rect l="l" t="t" r="r" b="b"/>
              <a:pathLst>
                <a:path w="2615" h="2645" extrusionOk="0">
                  <a:moveTo>
                    <a:pt x="457" y="2189"/>
                  </a:moveTo>
                  <a:cubicBezTo>
                    <a:pt x="913" y="2645"/>
                    <a:pt x="1642" y="2645"/>
                    <a:pt x="2098" y="2189"/>
                  </a:cubicBezTo>
                  <a:cubicBezTo>
                    <a:pt x="2128" y="2189"/>
                    <a:pt x="2128" y="2189"/>
                    <a:pt x="2128" y="2158"/>
                  </a:cubicBezTo>
                  <a:cubicBezTo>
                    <a:pt x="2128" y="2158"/>
                    <a:pt x="2159" y="2158"/>
                    <a:pt x="2159" y="2158"/>
                  </a:cubicBezTo>
                  <a:cubicBezTo>
                    <a:pt x="2615" y="1702"/>
                    <a:pt x="2615" y="942"/>
                    <a:pt x="2159" y="486"/>
                  </a:cubicBezTo>
                  <a:cubicBezTo>
                    <a:pt x="1703" y="31"/>
                    <a:pt x="943" y="0"/>
                    <a:pt x="487" y="456"/>
                  </a:cubicBezTo>
                  <a:cubicBezTo>
                    <a:pt x="487" y="486"/>
                    <a:pt x="487" y="486"/>
                    <a:pt x="487" y="486"/>
                  </a:cubicBezTo>
                  <a:cubicBezTo>
                    <a:pt x="457" y="486"/>
                    <a:pt x="457" y="517"/>
                    <a:pt x="457" y="517"/>
                  </a:cubicBezTo>
                  <a:cubicBezTo>
                    <a:pt x="1" y="973"/>
                    <a:pt x="1" y="1702"/>
                    <a:pt x="457"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
            <p:cNvSpPr/>
            <p:nvPr/>
          </p:nvSpPr>
          <p:spPr>
            <a:xfrm>
              <a:off x="6416050" y="5144750"/>
              <a:ext cx="66125" cy="66125"/>
            </a:xfrm>
            <a:custGeom>
              <a:avLst/>
              <a:gdLst/>
              <a:ahLst/>
              <a:cxnLst/>
              <a:rect l="l" t="t" r="r" b="b"/>
              <a:pathLst>
                <a:path w="2645" h="2645" extrusionOk="0">
                  <a:moveTo>
                    <a:pt x="456" y="2189"/>
                  </a:moveTo>
                  <a:cubicBezTo>
                    <a:pt x="912" y="2645"/>
                    <a:pt x="1641" y="2645"/>
                    <a:pt x="2128" y="2189"/>
                  </a:cubicBezTo>
                  <a:cubicBezTo>
                    <a:pt x="2128" y="2189"/>
                    <a:pt x="2128" y="2189"/>
                    <a:pt x="2128" y="2158"/>
                  </a:cubicBezTo>
                  <a:cubicBezTo>
                    <a:pt x="2158" y="2158"/>
                    <a:pt x="2158" y="2158"/>
                    <a:pt x="2158" y="2158"/>
                  </a:cubicBezTo>
                  <a:cubicBezTo>
                    <a:pt x="2614" y="1702"/>
                    <a:pt x="2644" y="942"/>
                    <a:pt x="2189" y="487"/>
                  </a:cubicBezTo>
                  <a:cubicBezTo>
                    <a:pt x="1702" y="31"/>
                    <a:pt x="973" y="0"/>
                    <a:pt x="517" y="456"/>
                  </a:cubicBezTo>
                  <a:cubicBezTo>
                    <a:pt x="486" y="487"/>
                    <a:pt x="486" y="487"/>
                    <a:pt x="486" y="487"/>
                  </a:cubicBezTo>
                  <a:cubicBezTo>
                    <a:pt x="486" y="487"/>
                    <a:pt x="456" y="517"/>
                    <a:pt x="456" y="517"/>
                  </a:cubicBezTo>
                  <a:cubicBezTo>
                    <a:pt x="0" y="973"/>
                    <a:pt x="0" y="1702"/>
                    <a:pt x="456"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
            <p:cNvSpPr/>
            <p:nvPr/>
          </p:nvSpPr>
          <p:spPr>
            <a:xfrm>
              <a:off x="6492025" y="5222250"/>
              <a:ext cx="67650" cy="67650"/>
            </a:xfrm>
            <a:custGeom>
              <a:avLst/>
              <a:gdLst/>
              <a:ahLst/>
              <a:cxnLst/>
              <a:rect l="l" t="t" r="r" b="b"/>
              <a:pathLst>
                <a:path w="2706" h="2706" extrusionOk="0">
                  <a:moveTo>
                    <a:pt x="457" y="2219"/>
                  </a:moveTo>
                  <a:cubicBezTo>
                    <a:pt x="943" y="2706"/>
                    <a:pt x="1703" y="2706"/>
                    <a:pt x="2189" y="2250"/>
                  </a:cubicBezTo>
                  <a:cubicBezTo>
                    <a:pt x="2189" y="2219"/>
                    <a:pt x="2189" y="2219"/>
                    <a:pt x="2220" y="2219"/>
                  </a:cubicBezTo>
                  <a:cubicBezTo>
                    <a:pt x="2220" y="2219"/>
                    <a:pt x="2220" y="2189"/>
                    <a:pt x="2220" y="2189"/>
                  </a:cubicBezTo>
                  <a:cubicBezTo>
                    <a:pt x="2706" y="1733"/>
                    <a:pt x="2706" y="943"/>
                    <a:pt x="2250" y="456"/>
                  </a:cubicBezTo>
                  <a:cubicBezTo>
                    <a:pt x="1764" y="1"/>
                    <a:pt x="1004" y="1"/>
                    <a:pt x="517" y="456"/>
                  </a:cubicBezTo>
                  <a:cubicBezTo>
                    <a:pt x="517" y="456"/>
                    <a:pt x="517" y="487"/>
                    <a:pt x="487" y="487"/>
                  </a:cubicBezTo>
                  <a:cubicBezTo>
                    <a:pt x="487" y="487"/>
                    <a:pt x="487" y="487"/>
                    <a:pt x="487" y="487"/>
                  </a:cubicBezTo>
                  <a:cubicBezTo>
                    <a:pt x="1" y="973"/>
                    <a:pt x="1" y="1763"/>
                    <a:pt x="457" y="22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
            <p:cNvSpPr/>
            <p:nvPr/>
          </p:nvSpPr>
          <p:spPr>
            <a:xfrm>
              <a:off x="6797500" y="5223000"/>
              <a:ext cx="72975" cy="72975"/>
            </a:xfrm>
            <a:custGeom>
              <a:avLst/>
              <a:gdLst/>
              <a:ahLst/>
              <a:cxnLst/>
              <a:rect l="l" t="t" r="r" b="b"/>
              <a:pathLst>
                <a:path w="2919" h="2919" extrusionOk="0">
                  <a:moveTo>
                    <a:pt x="2402" y="518"/>
                  </a:moveTo>
                  <a:cubicBezTo>
                    <a:pt x="1916" y="1"/>
                    <a:pt x="1065" y="1"/>
                    <a:pt x="578" y="518"/>
                  </a:cubicBezTo>
                  <a:cubicBezTo>
                    <a:pt x="548" y="518"/>
                    <a:pt x="548" y="518"/>
                    <a:pt x="548" y="518"/>
                  </a:cubicBezTo>
                  <a:cubicBezTo>
                    <a:pt x="548" y="548"/>
                    <a:pt x="517" y="548"/>
                    <a:pt x="517" y="548"/>
                  </a:cubicBezTo>
                  <a:cubicBezTo>
                    <a:pt x="1" y="1065"/>
                    <a:pt x="1" y="1885"/>
                    <a:pt x="517" y="2402"/>
                  </a:cubicBezTo>
                  <a:cubicBezTo>
                    <a:pt x="1004" y="2919"/>
                    <a:pt x="1824" y="2919"/>
                    <a:pt x="2341" y="2402"/>
                  </a:cubicBezTo>
                  <a:cubicBezTo>
                    <a:pt x="2372" y="2402"/>
                    <a:pt x="2372" y="2402"/>
                    <a:pt x="2372" y="2372"/>
                  </a:cubicBezTo>
                  <a:cubicBezTo>
                    <a:pt x="2372" y="2372"/>
                    <a:pt x="2402" y="2372"/>
                    <a:pt x="2402" y="2372"/>
                  </a:cubicBezTo>
                  <a:cubicBezTo>
                    <a:pt x="2919" y="1855"/>
                    <a:pt x="2919" y="1034"/>
                    <a:pt x="240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
            <p:cNvSpPr/>
            <p:nvPr/>
          </p:nvSpPr>
          <p:spPr>
            <a:xfrm>
              <a:off x="4676650" y="3150800"/>
              <a:ext cx="7625" cy="8375"/>
            </a:xfrm>
            <a:custGeom>
              <a:avLst/>
              <a:gdLst/>
              <a:ahLst/>
              <a:cxnLst/>
              <a:rect l="l" t="t" r="r" b="b"/>
              <a:pathLst>
                <a:path w="305" h="335" extrusionOk="0">
                  <a:moveTo>
                    <a:pt x="31" y="304"/>
                  </a:moveTo>
                  <a:cubicBezTo>
                    <a:pt x="91" y="335"/>
                    <a:pt x="183" y="335"/>
                    <a:pt x="213" y="304"/>
                  </a:cubicBezTo>
                  <a:cubicBezTo>
                    <a:pt x="243" y="274"/>
                    <a:pt x="243" y="274"/>
                    <a:pt x="243" y="274"/>
                  </a:cubicBezTo>
                  <a:cubicBezTo>
                    <a:pt x="243" y="243"/>
                    <a:pt x="274" y="274"/>
                    <a:pt x="274" y="243"/>
                  </a:cubicBezTo>
                  <a:cubicBezTo>
                    <a:pt x="304" y="213"/>
                    <a:pt x="304" y="122"/>
                    <a:pt x="274" y="61"/>
                  </a:cubicBezTo>
                  <a:cubicBezTo>
                    <a:pt x="213" y="31"/>
                    <a:pt x="122" y="0"/>
                    <a:pt x="91" y="61"/>
                  </a:cubicBezTo>
                  <a:cubicBezTo>
                    <a:pt x="61" y="61"/>
                    <a:pt x="61" y="91"/>
                    <a:pt x="61" y="91"/>
                  </a:cubicBezTo>
                  <a:cubicBezTo>
                    <a:pt x="61" y="91"/>
                    <a:pt x="61" y="91"/>
                    <a:pt x="31" y="122"/>
                  </a:cubicBezTo>
                  <a:cubicBezTo>
                    <a:pt x="0" y="152"/>
                    <a:pt x="0" y="243"/>
                    <a:pt x="3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
            <p:cNvSpPr/>
            <p:nvPr/>
          </p:nvSpPr>
          <p:spPr>
            <a:xfrm>
              <a:off x="4598375" y="3227550"/>
              <a:ext cx="8375" cy="8375"/>
            </a:xfrm>
            <a:custGeom>
              <a:avLst/>
              <a:gdLst/>
              <a:ahLst/>
              <a:cxnLst/>
              <a:rect l="l" t="t" r="r" b="b"/>
              <a:pathLst>
                <a:path w="335" h="335" extrusionOk="0">
                  <a:moveTo>
                    <a:pt x="61" y="304"/>
                  </a:moveTo>
                  <a:cubicBezTo>
                    <a:pt x="122" y="335"/>
                    <a:pt x="183" y="335"/>
                    <a:pt x="244" y="304"/>
                  </a:cubicBezTo>
                  <a:cubicBezTo>
                    <a:pt x="244" y="274"/>
                    <a:pt x="244" y="274"/>
                    <a:pt x="244" y="274"/>
                  </a:cubicBezTo>
                  <a:cubicBezTo>
                    <a:pt x="274" y="243"/>
                    <a:pt x="274" y="274"/>
                    <a:pt x="274" y="243"/>
                  </a:cubicBezTo>
                  <a:cubicBezTo>
                    <a:pt x="335" y="213"/>
                    <a:pt x="335" y="122"/>
                    <a:pt x="274" y="61"/>
                  </a:cubicBezTo>
                  <a:cubicBezTo>
                    <a:pt x="244" y="31"/>
                    <a:pt x="153" y="0"/>
                    <a:pt x="92" y="61"/>
                  </a:cubicBezTo>
                  <a:cubicBezTo>
                    <a:pt x="92" y="61"/>
                    <a:pt x="92" y="91"/>
                    <a:pt x="92" y="91"/>
                  </a:cubicBezTo>
                  <a:cubicBezTo>
                    <a:pt x="92" y="91"/>
                    <a:pt x="61" y="91"/>
                    <a:pt x="61" y="122"/>
                  </a:cubicBezTo>
                  <a:cubicBezTo>
                    <a:pt x="1" y="152"/>
                    <a:pt x="1"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
            <p:cNvSpPr/>
            <p:nvPr/>
          </p:nvSpPr>
          <p:spPr>
            <a:xfrm>
              <a:off x="4674375" y="3304300"/>
              <a:ext cx="10650" cy="10650"/>
            </a:xfrm>
            <a:custGeom>
              <a:avLst/>
              <a:gdLst/>
              <a:ahLst/>
              <a:cxnLst/>
              <a:rect l="l" t="t" r="r" b="b"/>
              <a:pathLst>
                <a:path w="426" h="426" extrusionOk="0">
                  <a:moveTo>
                    <a:pt x="61" y="365"/>
                  </a:moveTo>
                  <a:cubicBezTo>
                    <a:pt x="122" y="426"/>
                    <a:pt x="243" y="426"/>
                    <a:pt x="304" y="365"/>
                  </a:cubicBezTo>
                  <a:cubicBezTo>
                    <a:pt x="304" y="365"/>
                    <a:pt x="304" y="334"/>
                    <a:pt x="334" y="334"/>
                  </a:cubicBezTo>
                  <a:cubicBezTo>
                    <a:pt x="334" y="334"/>
                    <a:pt x="334" y="334"/>
                    <a:pt x="365" y="334"/>
                  </a:cubicBezTo>
                  <a:cubicBezTo>
                    <a:pt x="426" y="274"/>
                    <a:pt x="426" y="152"/>
                    <a:pt x="365" y="91"/>
                  </a:cubicBezTo>
                  <a:cubicBezTo>
                    <a:pt x="274" y="0"/>
                    <a:pt x="182" y="0"/>
                    <a:pt x="122" y="91"/>
                  </a:cubicBezTo>
                  <a:cubicBezTo>
                    <a:pt x="91" y="91"/>
                    <a:pt x="91" y="91"/>
                    <a:pt x="91" y="122"/>
                  </a:cubicBezTo>
                  <a:cubicBezTo>
                    <a:pt x="91" y="122"/>
                    <a:pt x="61" y="122"/>
                    <a:pt x="61" y="122"/>
                  </a:cubicBezTo>
                  <a:cubicBezTo>
                    <a:pt x="0" y="182"/>
                    <a:pt x="0"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
            <p:cNvSpPr/>
            <p:nvPr/>
          </p:nvSpPr>
          <p:spPr>
            <a:xfrm>
              <a:off x="4751875" y="3227550"/>
              <a:ext cx="10675" cy="10650"/>
            </a:xfrm>
            <a:custGeom>
              <a:avLst/>
              <a:gdLst/>
              <a:ahLst/>
              <a:cxnLst/>
              <a:rect l="l" t="t" r="r" b="b"/>
              <a:pathLst>
                <a:path w="427" h="426" extrusionOk="0">
                  <a:moveTo>
                    <a:pt x="61" y="365"/>
                  </a:moveTo>
                  <a:cubicBezTo>
                    <a:pt x="152" y="426"/>
                    <a:pt x="244" y="426"/>
                    <a:pt x="335" y="365"/>
                  </a:cubicBezTo>
                  <a:cubicBezTo>
                    <a:pt x="335" y="365"/>
                    <a:pt x="335" y="335"/>
                    <a:pt x="335" y="335"/>
                  </a:cubicBezTo>
                  <a:cubicBezTo>
                    <a:pt x="335" y="335"/>
                    <a:pt x="365" y="335"/>
                    <a:pt x="365" y="335"/>
                  </a:cubicBezTo>
                  <a:cubicBezTo>
                    <a:pt x="426" y="274"/>
                    <a:pt x="426" y="152"/>
                    <a:pt x="365" y="91"/>
                  </a:cubicBezTo>
                  <a:cubicBezTo>
                    <a:pt x="304" y="0"/>
                    <a:pt x="183" y="0"/>
                    <a:pt x="122" y="91"/>
                  </a:cubicBezTo>
                  <a:cubicBezTo>
                    <a:pt x="122" y="91"/>
                    <a:pt x="122" y="91"/>
                    <a:pt x="92" y="122"/>
                  </a:cubicBezTo>
                  <a:cubicBezTo>
                    <a:pt x="92" y="122"/>
                    <a:pt x="92" y="122"/>
                    <a:pt x="92" y="122"/>
                  </a:cubicBezTo>
                  <a:cubicBezTo>
                    <a:pt x="0" y="183"/>
                    <a:pt x="0"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
            <p:cNvSpPr/>
            <p:nvPr/>
          </p:nvSpPr>
          <p:spPr>
            <a:xfrm>
              <a:off x="4750350" y="3381050"/>
              <a:ext cx="12950" cy="12925"/>
            </a:xfrm>
            <a:custGeom>
              <a:avLst/>
              <a:gdLst/>
              <a:ahLst/>
              <a:cxnLst/>
              <a:rect l="l" t="t" r="r" b="b"/>
              <a:pathLst>
                <a:path w="518" h="517" extrusionOk="0">
                  <a:moveTo>
                    <a:pt x="61" y="456"/>
                  </a:moveTo>
                  <a:cubicBezTo>
                    <a:pt x="153" y="517"/>
                    <a:pt x="305" y="517"/>
                    <a:pt x="365" y="456"/>
                  </a:cubicBezTo>
                  <a:cubicBezTo>
                    <a:pt x="396" y="426"/>
                    <a:pt x="396" y="426"/>
                    <a:pt x="396" y="426"/>
                  </a:cubicBezTo>
                  <a:cubicBezTo>
                    <a:pt x="396" y="426"/>
                    <a:pt x="426" y="426"/>
                    <a:pt x="426" y="395"/>
                  </a:cubicBezTo>
                  <a:cubicBezTo>
                    <a:pt x="517" y="334"/>
                    <a:pt x="517" y="182"/>
                    <a:pt x="426" y="91"/>
                  </a:cubicBezTo>
                  <a:cubicBezTo>
                    <a:pt x="335" y="30"/>
                    <a:pt x="213" y="0"/>
                    <a:pt x="122" y="91"/>
                  </a:cubicBezTo>
                  <a:cubicBezTo>
                    <a:pt x="122" y="91"/>
                    <a:pt x="92" y="122"/>
                    <a:pt x="92" y="122"/>
                  </a:cubicBezTo>
                  <a:cubicBezTo>
                    <a:pt x="92" y="122"/>
                    <a:pt x="92" y="122"/>
                    <a:pt x="61" y="152"/>
                  </a:cubicBezTo>
                  <a:cubicBezTo>
                    <a:pt x="1" y="213"/>
                    <a:pt x="1" y="365"/>
                    <a:pt x="61"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
            <p:cNvSpPr/>
            <p:nvPr/>
          </p:nvSpPr>
          <p:spPr>
            <a:xfrm>
              <a:off x="4827875" y="3304300"/>
              <a:ext cx="12925" cy="13700"/>
            </a:xfrm>
            <a:custGeom>
              <a:avLst/>
              <a:gdLst/>
              <a:ahLst/>
              <a:cxnLst/>
              <a:rect l="l" t="t" r="r" b="b"/>
              <a:pathLst>
                <a:path w="517" h="548" extrusionOk="0">
                  <a:moveTo>
                    <a:pt x="91" y="456"/>
                  </a:moveTo>
                  <a:cubicBezTo>
                    <a:pt x="152" y="547"/>
                    <a:pt x="304" y="517"/>
                    <a:pt x="395" y="456"/>
                  </a:cubicBezTo>
                  <a:cubicBezTo>
                    <a:pt x="395" y="426"/>
                    <a:pt x="395" y="426"/>
                    <a:pt x="395" y="426"/>
                  </a:cubicBezTo>
                  <a:cubicBezTo>
                    <a:pt x="426" y="426"/>
                    <a:pt x="426" y="426"/>
                    <a:pt x="426" y="395"/>
                  </a:cubicBezTo>
                  <a:cubicBezTo>
                    <a:pt x="517" y="334"/>
                    <a:pt x="517" y="182"/>
                    <a:pt x="426" y="91"/>
                  </a:cubicBezTo>
                  <a:cubicBezTo>
                    <a:pt x="334" y="31"/>
                    <a:pt x="213" y="0"/>
                    <a:pt x="122" y="91"/>
                  </a:cubicBezTo>
                  <a:cubicBezTo>
                    <a:pt x="122" y="91"/>
                    <a:pt x="122" y="122"/>
                    <a:pt x="122" y="122"/>
                  </a:cubicBezTo>
                  <a:cubicBezTo>
                    <a:pt x="91" y="122"/>
                    <a:pt x="91" y="122"/>
                    <a:pt x="91" y="122"/>
                  </a:cubicBezTo>
                  <a:cubicBezTo>
                    <a:pt x="0" y="213"/>
                    <a:pt x="0" y="365"/>
                    <a:pt x="91"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
            <p:cNvSpPr/>
            <p:nvPr/>
          </p:nvSpPr>
          <p:spPr>
            <a:xfrm>
              <a:off x="4903850" y="3381050"/>
              <a:ext cx="15225" cy="15975"/>
            </a:xfrm>
            <a:custGeom>
              <a:avLst/>
              <a:gdLst/>
              <a:ahLst/>
              <a:cxnLst/>
              <a:rect l="l" t="t" r="r" b="b"/>
              <a:pathLst>
                <a:path w="609" h="639" extrusionOk="0">
                  <a:moveTo>
                    <a:pt x="92" y="517"/>
                  </a:moveTo>
                  <a:cubicBezTo>
                    <a:pt x="183" y="638"/>
                    <a:pt x="365" y="608"/>
                    <a:pt x="457" y="517"/>
                  </a:cubicBezTo>
                  <a:cubicBezTo>
                    <a:pt x="457" y="517"/>
                    <a:pt x="457" y="517"/>
                    <a:pt x="457" y="486"/>
                  </a:cubicBezTo>
                  <a:cubicBezTo>
                    <a:pt x="487" y="486"/>
                    <a:pt x="487" y="486"/>
                    <a:pt x="487" y="486"/>
                  </a:cubicBezTo>
                  <a:cubicBezTo>
                    <a:pt x="609" y="365"/>
                    <a:pt x="609" y="213"/>
                    <a:pt x="487" y="122"/>
                  </a:cubicBezTo>
                  <a:cubicBezTo>
                    <a:pt x="396" y="30"/>
                    <a:pt x="244" y="0"/>
                    <a:pt x="122" y="122"/>
                  </a:cubicBezTo>
                  <a:cubicBezTo>
                    <a:pt x="122" y="122"/>
                    <a:pt x="122" y="122"/>
                    <a:pt x="122" y="122"/>
                  </a:cubicBezTo>
                  <a:cubicBezTo>
                    <a:pt x="92" y="152"/>
                    <a:pt x="92" y="152"/>
                    <a:pt x="92" y="152"/>
                  </a:cubicBezTo>
                  <a:cubicBezTo>
                    <a:pt x="1" y="243"/>
                    <a:pt x="1" y="42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
            <p:cNvSpPr/>
            <p:nvPr/>
          </p:nvSpPr>
          <p:spPr>
            <a:xfrm>
              <a:off x="4825575" y="3457800"/>
              <a:ext cx="15225" cy="15975"/>
            </a:xfrm>
            <a:custGeom>
              <a:avLst/>
              <a:gdLst/>
              <a:ahLst/>
              <a:cxnLst/>
              <a:rect l="l" t="t" r="r" b="b"/>
              <a:pathLst>
                <a:path w="609" h="639" extrusionOk="0">
                  <a:moveTo>
                    <a:pt x="92" y="517"/>
                  </a:moveTo>
                  <a:cubicBezTo>
                    <a:pt x="214" y="638"/>
                    <a:pt x="366" y="608"/>
                    <a:pt x="487" y="517"/>
                  </a:cubicBezTo>
                  <a:cubicBezTo>
                    <a:pt x="487" y="517"/>
                    <a:pt x="487" y="517"/>
                    <a:pt x="487" y="486"/>
                  </a:cubicBezTo>
                  <a:cubicBezTo>
                    <a:pt x="487" y="486"/>
                    <a:pt x="518" y="486"/>
                    <a:pt x="518" y="486"/>
                  </a:cubicBezTo>
                  <a:cubicBezTo>
                    <a:pt x="609" y="365"/>
                    <a:pt x="609" y="213"/>
                    <a:pt x="518" y="122"/>
                  </a:cubicBezTo>
                  <a:cubicBezTo>
                    <a:pt x="426" y="30"/>
                    <a:pt x="244" y="0"/>
                    <a:pt x="153" y="122"/>
                  </a:cubicBezTo>
                  <a:cubicBezTo>
                    <a:pt x="153" y="122"/>
                    <a:pt x="153" y="122"/>
                    <a:pt x="122" y="122"/>
                  </a:cubicBezTo>
                  <a:cubicBezTo>
                    <a:pt x="122" y="152"/>
                    <a:pt x="122" y="152"/>
                    <a:pt x="122" y="152"/>
                  </a:cubicBezTo>
                  <a:cubicBezTo>
                    <a:pt x="1" y="243"/>
                    <a:pt x="1" y="42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
            <p:cNvSpPr/>
            <p:nvPr/>
          </p:nvSpPr>
          <p:spPr>
            <a:xfrm>
              <a:off x="4901575" y="3534525"/>
              <a:ext cx="17500" cy="18275"/>
            </a:xfrm>
            <a:custGeom>
              <a:avLst/>
              <a:gdLst/>
              <a:ahLst/>
              <a:cxnLst/>
              <a:rect l="l" t="t" r="r" b="b"/>
              <a:pathLst>
                <a:path w="700" h="731" extrusionOk="0">
                  <a:moveTo>
                    <a:pt x="122" y="609"/>
                  </a:moveTo>
                  <a:cubicBezTo>
                    <a:pt x="244" y="730"/>
                    <a:pt x="426" y="730"/>
                    <a:pt x="548" y="609"/>
                  </a:cubicBezTo>
                  <a:cubicBezTo>
                    <a:pt x="548" y="578"/>
                    <a:pt x="548" y="578"/>
                    <a:pt x="548" y="578"/>
                  </a:cubicBezTo>
                  <a:cubicBezTo>
                    <a:pt x="578" y="578"/>
                    <a:pt x="578" y="578"/>
                    <a:pt x="578" y="548"/>
                  </a:cubicBezTo>
                  <a:cubicBezTo>
                    <a:pt x="700" y="457"/>
                    <a:pt x="700" y="244"/>
                    <a:pt x="578" y="123"/>
                  </a:cubicBezTo>
                  <a:cubicBezTo>
                    <a:pt x="456" y="1"/>
                    <a:pt x="274" y="1"/>
                    <a:pt x="152" y="123"/>
                  </a:cubicBezTo>
                  <a:cubicBezTo>
                    <a:pt x="152" y="123"/>
                    <a:pt x="152" y="153"/>
                    <a:pt x="152" y="153"/>
                  </a:cubicBezTo>
                  <a:cubicBezTo>
                    <a:pt x="122" y="153"/>
                    <a:pt x="122" y="153"/>
                    <a:pt x="122" y="183"/>
                  </a:cubicBezTo>
                  <a:cubicBezTo>
                    <a:pt x="0" y="275"/>
                    <a:pt x="0"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
            <p:cNvSpPr/>
            <p:nvPr/>
          </p:nvSpPr>
          <p:spPr>
            <a:xfrm>
              <a:off x="4979075" y="3457800"/>
              <a:ext cx="17500" cy="18250"/>
            </a:xfrm>
            <a:custGeom>
              <a:avLst/>
              <a:gdLst/>
              <a:ahLst/>
              <a:cxnLst/>
              <a:rect l="l" t="t" r="r" b="b"/>
              <a:pathLst>
                <a:path w="700" h="730" extrusionOk="0">
                  <a:moveTo>
                    <a:pt x="122" y="608"/>
                  </a:moveTo>
                  <a:cubicBezTo>
                    <a:pt x="244" y="730"/>
                    <a:pt x="426" y="730"/>
                    <a:pt x="548" y="608"/>
                  </a:cubicBezTo>
                  <a:cubicBezTo>
                    <a:pt x="548" y="578"/>
                    <a:pt x="548" y="578"/>
                    <a:pt x="578" y="578"/>
                  </a:cubicBezTo>
                  <a:cubicBezTo>
                    <a:pt x="578" y="578"/>
                    <a:pt x="578" y="578"/>
                    <a:pt x="609" y="547"/>
                  </a:cubicBezTo>
                  <a:cubicBezTo>
                    <a:pt x="700" y="456"/>
                    <a:pt x="700" y="243"/>
                    <a:pt x="578" y="122"/>
                  </a:cubicBezTo>
                  <a:cubicBezTo>
                    <a:pt x="487" y="0"/>
                    <a:pt x="274" y="0"/>
                    <a:pt x="153" y="122"/>
                  </a:cubicBezTo>
                  <a:cubicBezTo>
                    <a:pt x="153" y="122"/>
                    <a:pt x="153" y="152"/>
                    <a:pt x="153" y="152"/>
                  </a:cubicBezTo>
                  <a:cubicBezTo>
                    <a:pt x="153" y="152"/>
                    <a:pt x="122" y="152"/>
                    <a:pt x="122" y="182"/>
                  </a:cubicBezTo>
                  <a:cubicBezTo>
                    <a:pt x="1" y="274"/>
                    <a:pt x="1" y="486"/>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
            <p:cNvSpPr/>
            <p:nvPr/>
          </p:nvSpPr>
          <p:spPr>
            <a:xfrm>
              <a:off x="5055075" y="3534525"/>
              <a:ext cx="19775" cy="20550"/>
            </a:xfrm>
            <a:custGeom>
              <a:avLst/>
              <a:gdLst/>
              <a:ahLst/>
              <a:cxnLst/>
              <a:rect l="l" t="t" r="r" b="b"/>
              <a:pathLst>
                <a:path w="791" h="822" extrusionOk="0">
                  <a:moveTo>
                    <a:pt x="122" y="670"/>
                  </a:moveTo>
                  <a:cubicBezTo>
                    <a:pt x="274" y="822"/>
                    <a:pt x="487" y="822"/>
                    <a:pt x="608" y="670"/>
                  </a:cubicBezTo>
                  <a:cubicBezTo>
                    <a:pt x="608" y="670"/>
                    <a:pt x="608" y="670"/>
                    <a:pt x="639" y="639"/>
                  </a:cubicBezTo>
                  <a:cubicBezTo>
                    <a:pt x="639" y="639"/>
                    <a:pt x="639" y="639"/>
                    <a:pt x="669" y="639"/>
                  </a:cubicBezTo>
                  <a:cubicBezTo>
                    <a:pt x="791" y="487"/>
                    <a:pt x="791" y="275"/>
                    <a:pt x="669" y="153"/>
                  </a:cubicBezTo>
                  <a:cubicBezTo>
                    <a:pt x="517" y="1"/>
                    <a:pt x="304" y="1"/>
                    <a:pt x="183" y="153"/>
                  </a:cubicBezTo>
                  <a:cubicBezTo>
                    <a:pt x="152" y="153"/>
                    <a:pt x="152" y="153"/>
                    <a:pt x="152" y="183"/>
                  </a:cubicBezTo>
                  <a:cubicBezTo>
                    <a:pt x="152" y="183"/>
                    <a:pt x="122" y="183"/>
                    <a:pt x="122" y="183"/>
                  </a:cubicBezTo>
                  <a:cubicBezTo>
                    <a:pt x="0" y="305"/>
                    <a:pt x="0" y="548"/>
                    <a:pt x="122"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
            <p:cNvSpPr/>
            <p:nvPr/>
          </p:nvSpPr>
          <p:spPr>
            <a:xfrm>
              <a:off x="4976800" y="3611275"/>
              <a:ext cx="20550" cy="20550"/>
            </a:xfrm>
            <a:custGeom>
              <a:avLst/>
              <a:gdLst/>
              <a:ahLst/>
              <a:cxnLst/>
              <a:rect l="l" t="t" r="r" b="b"/>
              <a:pathLst>
                <a:path w="822" h="822" extrusionOk="0">
                  <a:moveTo>
                    <a:pt x="153" y="670"/>
                  </a:moveTo>
                  <a:cubicBezTo>
                    <a:pt x="274" y="822"/>
                    <a:pt x="487" y="822"/>
                    <a:pt x="639" y="670"/>
                  </a:cubicBezTo>
                  <a:cubicBezTo>
                    <a:pt x="639" y="670"/>
                    <a:pt x="639" y="670"/>
                    <a:pt x="639" y="639"/>
                  </a:cubicBezTo>
                  <a:cubicBezTo>
                    <a:pt x="669" y="639"/>
                    <a:pt x="669" y="639"/>
                    <a:pt x="669" y="639"/>
                  </a:cubicBezTo>
                  <a:cubicBezTo>
                    <a:pt x="821" y="487"/>
                    <a:pt x="821" y="274"/>
                    <a:pt x="669" y="153"/>
                  </a:cubicBezTo>
                  <a:cubicBezTo>
                    <a:pt x="548" y="1"/>
                    <a:pt x="335" y="1"/>
                    <a:pt x="183" y="153"/>
                  </a:cubicBezTo>
                  <a:cubicBezTo>
                    <a:pt x="183" y="153"/>
                    <a:pt x="183" y="153"/>
                    <a:pt x="183" y="183"/>
                  </a:cubicBezTo>
                  <a:cubicBezTo>
                    <a:pt x="183" y="183"/>
                    <a:pt x="153" y="183"/>
                    <a:pt x="153" y="183"/>
                  </a:cubicBezTo>
                  <a:cubicBezTo>
                    <a:pt x="1" y="305"/>
                    <a:pt x="1" y="548"/>
                    <a:pt x="153"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
            <p:cNvSpPr/>
            <p:nvPr/>
          </p:nvSpPr>
          <p:spPr>
            <a:xfrm>
              <a:off x="5130300" y="3611275"/>
              <a:ext cx="22825" cy="22825"/>
            </a:xfrm>
            <a:custGeom>
              <a:avLst/>
              <a:gdLst/>
              <a:ahLst/>
              <a:cxnLst/>
              <a:rect l="l" t="t" r="r" b="b"/>
              <a:pathLst>
                <a:path w="913" h="913" extrusionOk="0">
                  <a:moveTo>
                    <a:pt x="183" y="761"/>
                  </a:moveTo>
                  <a:cubicBezTo>
                    <a:pt x="304" y="913"/>
                    <a:pt x="548" y="913"/>
                    <a:pt x="700" y="761"/>
                  </a:cubicBezTo>
                  <a:cubicBezTo>
                    <a:pt x="730" y="761"/>
                    <a:pt x="730" y="730"/>
                    <a:pt x="730" y="730"/>
                  </a:cubicBezTo>
                  <a:cubicBezTo>
                    <a:pt x="730" y="730"/>
                    <a:pt x="760" y="730"/>
                    <a:pt x="760" y="700"/>
                  </a:cubicBezTo>
                  <a:cubicBezTo>
                    <a:pt x="912" y="548"/>
                    <a:pt x="912" y="305"/>
                    <a:pt x="760" y="153"/>
                  </a:cubicBezTo>
                  <a:cubicBezTo>
                    <a:pt x="608" y="1"/>
                    <a:pt x="365" y="1"/>
                    <a:pt x="213" y="153"/>
                  </a:cubicBezTo>
                  <a:cubicBezTo>
                    <a:pt x="213" y="153"/>
                    <a:pt x="213" y="183"/>
                    <a:pt x="183" y="183"/>
                  </a:cubicBezTo>
                  <a:cubicBezTo>
                    <a:pt x="183" y="183"/>
                    <a:pt x="183" y="183"/>
                    <a:pt x="153" y="214"/>
                  </a:cubicBezTo>
                  <a:cubicBezTo>
                    <a:pt x="1" y="366"/>
                    <a:pt x="31" y="609"/>
                    <a:pt x="183"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
            <p:cNvSpPr/>
            <p:nvPr/>
          </p:nvSpPr>
          <p:spPr>
            <a:xfrm>
              <a:off x="5052800" y="3688025"/>
              <a:ext cx="22825" cy="22825"/>
            </a:xfrm>
            <a:custGeom>
              <a:avLst/>
              <a:gdLst/>
              <a:ahLst/>
              <a:cxnLst/>
              <a:rect l="l" t="t" r="r" b="b"/>
              <a:pathLst>
                <a:path w="913" h="913" extrusionOk="0">
                  <a:moveTo>
                    <a:pt x="152" y="761"/>
                  </a:moveTo>
                  <a:cubicBezTo>
                    <a:pt x="304" y="913"/>
                    <a:pt x="547" y="913"/>
                    <a:pt x="699" y="761"/>
                  </a:cubicBezTo>
                  <a:cubicBezTo>
                    <a:pt x="699" y="761"/>
                    <a:pt x="699" y="730"/>
                    <a:pt x="730" y="730"/>
                  </a:cubicBezTo>
                  <a:cubicBezTo>
                    <a:pt x="730" y="730"/>
                    <a:pt x="730" y="730"/>
                    <a:pt x="760" y="700"/>
                  </a:cubicBezTo>
                  <a:cubicBezTo>
                    <a:pt x="912" y="578"/>
                    <a:pt x="912" y="305"/>
                    <a:pt x="760" y="153"/>
                  </a:cubicBezTo>
                  <a:cubicBezTo>
                    <a:pt x="608" y="1"/>
                    <a:pt x="365" y="1"/>
                    <a:pt x="213" y="153"/>
                  </a:cubicBezTo>
                  <a:cubicBezTo>
                    <a:pt x="183" y="153"/>
                    <a:pt x="183" y="183"/>
                    <a:pt x="183" y="183"/>
                  </a:cubicBezTo>
                  <a:cubicBezTo>
                    <a:pt x="183" y="183"/>
                    <a:pt x="152" y="183"/>
                    <a:pt x="152" y="214"/>
                  </a:cubicBezTo>
                  <a:cubicBezTo>
                    <a:pt x="0" y="366"/>
                    <a:pt x="0" y="609"/>
                    <a:pt x="15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
            <p:cNvSpPr/>
            <p:nvPr/>
          </p:nvSpPr>
          <p:spPr>
            <a:xfrm>
              <a:off x="5128775" y="3764775"/>
              <a:ext cx="24350" cy="25100"/>
            </a:xfrm>
            <a:custGeom>
              <a:avLst/>
              <a:gdLst/>
              <a:ahLst/>
              <a:cxnLst/>
              <a:rect l="l" t="t" r="r" b="b"/>
              <a:pathLst>
                <a:path w="974" h="1004" extrusionOk="0">
                  <a:moveTo>
                    <a:pt x="153" y="822"/>
                  </a:moveTo>
                  <a:cubicBezTo>
                    <a:pt x="335" y="1004"/>
                    <a:pt x="609" y="1004"/>
                    <a:pt x="761" y="822"/>
                  </a:cubicBezTo>
                  <a:cubicBezTo>
                    <a:pt x="791" y="822"/>
                    <a:pt x="791" y="822"/>
                    <a:pt x="791" y="791"/>
                  </a:cubicBezTo>
                  <a:cubicBezTo>
                    <a:pt x="791" y="791"/>
                    <a:pt x="791" y="791"/>
                    <a:pt x="821" y="791"/>
                  </a:cubicBezTo>
                  <a:cubicBezTo>
                    <a:pt x="973" y="609"/>
                    <a:pt x="973" y="366"/>
                    <a:pt x="821" y="183"/>
                  </a:cubicBezTo>
                  <a:cubicBezTo>
                    <a:pt x="639" y="1"/>
                    <a:pt x="365" y="1"/>
                    <a:pt x="214" y="183"/>
                  </a:cubicBezTo>
                  <a:cubicBezTo>
                    <a:pt x="214" y="183"/>
                    <a:pt x="214" y="183"/>
                    <a:pt x="183" y="214"/>
                  </a:cubicBezTo>
                  <a:cubicBezTo>
                    <a:pt x="183" y="214"/>
                    <a:pt x="183" y="214"/>
                    <a:pt x="153" y="214"/>
                  </a:cubicBezTo>
                  <a:cubicBezTo>
                    <a:pt x="1" y="396"/>
                    <a:pt x="1" y="670"/>
                    <a:pt x="153"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
            <p:cNvSpPr/>
            <p:nvPr/>
          </p:nvSpPr>
          <p:spPr>
            <a:xfrm>
              <a:off x="5206300" y="3688025"/>
              <a:ext cx="25100" cy="25100"/>
            </a:xfrm>
            <a:custGeom>
              <a:avLst/>
              <a:gdLst/>
              <a:ahLst/>
              <a:cxnLst/>
              <a:rect l="l" t="t" r="r" b="b"/>
              <a:pathLst>
                <a:path w="1004" h="1004" extrusionOk="0">
                  <a:moveTo>
                    <a:pt x="182" y="822"/>
                  </a:moveTo>
                  <a:cubicBezTo>
                    <a:pt x="334" y="1004"/>
                    <a:pt x="608" y="1004"/>
                    <a:pt x="790" y="822"/>
                  </a:cubicBezTo>
                  <a:cubicBezTo>
                    <a:pt x="790" y="822"/>
                    <a:pt x="790" y="822"/>
                    <a:pt x="790" y="791"/>
                  </a:cubicBezTo>
                  <a:cubicBezTo>
                    <a:pt x="790" y="791"/>
                    <a:pt x="821" y="791"/>
                    <a:pt x="821" y="791"/>
                  </a:cubicBezTo>
                  <a:cubicBezTo>
                    <a:pt x="1003" y="609"/>
                    <a:pt x="1003" y="366"/>
                    <a:pt x="821" y="183"/>
                  </a:cubicBezTo>
                  <a:cubicBezTo>
                    <a:pt x="669" y="1"/>
                    <a:pt x="395" y="1"/>
                    <a:pt x="213" y="183"/>
                  </a:cubicBezTo>
                  <a:cubicBezTo>
                    <a:pt x="213" y="183"/>
                    <a:pt x="213" y="183"/>
                    <a:pt x="213" y="214"/>
                  </a:cubicBezTo>
                  <a:cubicBezTo>
                    <a:pt x="182" y="214"/>
                    <a:pt x="182" y="214"/>
                    <a:pt x="182" y="214"/>
                  </a:cubicBezTo>
                  <a:cubicBezTo>
                    <a:pt x="0" y="396"/>
                    <a:pt x="0" y="670"/>
                    <a:pt x="182"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
            <p:cNvSpPr/>
            <p:nvPr/>
          </p:nvSpPr>
          <p:spPr>
            <a:xfrm>
              <a:off x="5282275" y="3764775"/>
              <a:ext cx="26625" cy="27400"/>
            </a:xfrm>
            <a:custGeom>
              <a:avLst/>
              <a:gdLst/>
              <a:ahLst/>
              <a:cxnLst/>
              <a:rect l="l" t="t" r="r" b="b"/>
              <a:pathLst>
                <a:path w="1065" h="1096" extrusionOk="0">
                  <a:moveTo>
                    <a:pt x="183" y="913"/>
                  </a:moveTo>
                  <a:cubicBezTo>
                    <a:pt x="365" y="1095"/>
                    <a:pt x="669" y="1095"/>
                    <a:pt x="852" y="913"/>
                  </a:cubicBezTo>
                  <a:cubicBezTo>
                    <a:pt x="852" y="913"/>
                    <a:pt x="852" y="882"/>
                    <a:pt x="852" y="882"/>
                  </a:cubicBezTo>
                  <a:cubicBezTo>
                    <a:pt x="882" y="882"/>
                    <a:pt x="882" y="882"/>
                    <a:pt x="882" y="852"/>
                  </a:cubicBezTo>
                  <a:cubicBezTo>
                    <a:pt x="1065" y="670"/>
                    <a:pt x="1065" y="396"/>
                    <a:pt x="882" y="183"/>
                  </a:cubicBezTo>
                  <a:cubicBezTo>
                    <a:pt x="700" y="1"/>
                    <a:pt x="426" y="1"/>
                    <a:pt x="213" y="183"/>
                  </a:cubicBezTo>
                  <a:cubicBezTo>
                    <a:pt x="213" y="214"/>
                    <a:pt x="213" y="214"/>
                    <a:pt x="213" y="214"/>
                  </a:cubicBezTo>
                  <a:cubicBezTo>
                    <a:pt x="213" y="214"/>
                    <a:pt x="183" y="214"/>
                    <a:pt x="183" y="244"/>
                  </a:cubicBezTo>
                  <a:cubicBezTo>
                    <a:pt x="1" y="426"/>
                    <a:pt x="1" y="730"/>
                    <a:pt x="18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
            <p:cNvSpPr/>
            <p:nvPr/>
          </p:nvSpPr>
          <p:spPr>
            <a:xfrm>
              <a:off x="5204000" y="3841525"/>
              <a:ext cx="27400" cy="27400"/>
            </a:xfrm>
            <a:custGeom>
              <a:avLst/>
              <a:gdLst/>
              <a:ahLst/>
              <a:cxnLst/>
              <a:rect l="l" t="t" r="r" b="b"/>
              <a:pathLst>
                <a:path w="1096" h="1096" extrusionOk="0">
                  <a:moveTo>
                    <a:pt x="183" y="913"/>
                  </a:moveTo>
                  <a:cubicBezTo>
                    <a:pt x="366" y="1095"/>
                    <a:pt x="670" y="1095"/>
                    <a:pt x="882" y="913"/>
                  </a:cubicBezTo>
                  <a:cubicBezTo>
                    <a:pt x="882" y="913"/>
                    <a:pt x="882" y="882"/>
                    <a:pt x="882" y="882"/>
                  </a:cubicBezTo>
                  <a:cubicBezTo>
                    <a:pt x="882" y="882"/>
                    <a:pt x="913" y="882"/>
                    <a:pt x="913" y="882"/>
                  </a:cubicBezTo>
                  <a:cubicBezTo>
                    <a:pt x="1095" y="669"/>
                    <a:pt x="1095" y="396"/>
                    <a:pt x="913" y="214"/>
                  </a:cubicBezTo>
                  <a:cubicBezTo>
                    <a:pt x="730" y="1"/>
                    <a:pt x="426" y="1"/>
                    <a:pt x="244" y="183"/>
                  </a:cubicBezTo>
                  <a:cubicBezTo>
                    <a:pt x="244" y="214"/>
                    <a:pt x="244" y="214"/>
                    <a:pt x="244" y="214"/>
                  </a:cubicBezTo>
                  <a:cubicBezTo>
                    <a:pt x="214" y="214"/>
                    <a:pt x="214" y="214"/>
                    <a:pt x="214" y="244"/>
                  </a:cubicBezTo>
                  <a:cubicBezTo>
                    <a:pt x="31" y="426"/>
                    <a:pt x="1" y="730"/>
                    <a:pt x="18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
            <p:cNvSpPr/>
            <p:nvPr/>
          </p:nvSpPr>
          <p:spPr>
            <a:xfrm>
              <a:off x="5280000" y="3918275"/>
              <a:ext cx="29650" cy="29675"/>
            </a:xfrm>
            <a:custGeom>
              <a:avLst/>
              <a:gdLst/>
              <a:ahLst/>
              <a:cxnLst/>
              <a:rect l="l" t="t" r="r" b="b"/>
              <a:pathLst>
                <a:path w="1186" h="1187" extrusionOk="0">
                  <a:moveTo>
                    <a:pt x="213" y="973"/>
                  </a:moveTo>
                  <a:cubicBezTo>
                    <a:pt x="396" y="1186"/>
                    <a:pt x="730" y="1186"/>
                    <a:pt x="943" y="973"/>
                  </a:cubicBezTo>
                  <a:cubicBezTo>
                    <a:pt x="943" y="973"/>
                    <a:pt x="943" y="973"/>
                    <a:pt x="943" y="973"/>
                  </a:cubicBezTo>
                  <a:cubicBezTo>
                    <a:pt x="943" y="943"/>
                    <a:pt x="973" y="943"/>
                    <a:pt x="973" y="943"/>
                  </a:cubicBezTo>
                  <a:cubicBezTo>
                    <a:pt x="1186" y="730"/>
                    <a:pt x="1186" y="426"/>
                    <a:pt x="973" y="213"/>
                  </a:cubicBezTo>
                  <a:cubicBezTo>
                    <a:pt x="791" y="1"/>
                    <a:pt x="456" y="1"/>
                    <a:pt x="244" y="213"/>
                  </a:cubicBezTo>
                  <a:cubicBezTo>
                    <a:pt x="244" y="213"/>
                    <a:pt x="244" y="213"/>
                    <a:pt x="244" y="244"/>
                  </a:cubicBezTo>
                  <a:cubicBezTo>
                    <a:pt x="213" y="244"/>
                    <a:pt x="213" y="244"/>
                    <a:pt x="213" y="244"/>
                  </a:cubicBezTo>
                  <a:cubicBezTo>
                    <a:pt x="0" y="457"/>
                    <a:pt x="0" y="791"/>
                    <a:pt x="21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
            <p:cNvSpPr/>
            <p:nvPr/>
          </p:nvSpPr>
          <p:spPr>
            <a:xfrm>
              <a:off x="5357500" y="3841525"/>
              <a:ext cx="29675" cy="29675"/>
            </a:xfrm>
            <a:custGeom>
              <a:avLst/>
              <a:gdLst/>
              <a:ahLst/>
              <a:cxnLst/>
              <a:rect l="l" t="t" r="r" b="b"/>
              <a:pathLst>
                <a:path w="1187" h="1187" extrusionOk="0">
                  <a:moveTo>
                    <a:pt x="214" y="973"/>
                  </a:moveTo>
                  <a:cubicBezTo>
                    <a:pt x="426" y="1186"/>
                    <a:pt x="730" y="1186"/>
                    <a:pt x="943" y="973"/>
                  </a:cubicBezTo>
                  <a:cubicBezTo>
                    <a:pt x="943" y="973"/>
                    <a:pt x="943" y="973"/>
                    <a:pt x="974" y="973"/>
                  </a:cubicBezTo>
                  <a:cubicBezTo>
                    <a:pt x="974" y="943"/>
                    <a:pt x="974" y="943"/>
                    <a:pt x="974" y="943"/>
                  </a:cubicBezTo>
                  <a:cubicBezTo>
                    <a:pt x="1186" y="761"/>
                    <a:pt x="1186" y="426"/>
                    <a:pt x="974" y="214"/>
                  </a:cubicBezTo>
                  <a:cubicBezTo>
                    <a:pt x="791" y="1"/>
                    <a:pt x="457" y="1"/>
                    <a:pt x="274" y="214"/>
                  </a:cubicBezTo>
                  <a:cubicBezTo>
                    <a:pt x="244" y="214"/>
                    <a:pt x="244" y="214"/>
                    <a:pt x="244" y="244"/>
                  </a:cubicBezTo>
                  <a:cubicBezTo>
                    <a:pt x="244" y="244"/>
                    <a:pt x="214" y="244"/>
                    <a:pt x="214" y="244"/>
                  </a:cubicBezTo>
                  <a:cubicBezTo>
                    <a:pt x="31" y="457"/>
                    <a:pt x="1" y="791"/>
                    <a:pt x="214"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
            <p:cNvSpPr/>
            <p:nvPr/>
          </p:nvSpPr>
          <p:spPr>
            <a:xfrm>
              <a:off x="5433500" y="3918275"/>
              <a:ext cx="31950" cy="31950"/>
            </a:xfrm>
            <a:custGeom>
              <a:avLst/>
              <a:gdLst/>
              <a:ahLst/>
              <a:cxnLst/>
              <a:rect l="l" t="t" r="r" b="b"/>
              <a:pathLst>
                <a:path w="1278" h="1278" extrusionOk="0">
                  <a:moveTo>
                    <a:pt x="213" y="1065"/>
                  </a:moveTo>
                  <a:cubicBezTo>
                    <a:pt x="426" y="1277"/>
                    <a:pt x="791" y="1277"/>
                    <a:pt x="1003" y="1065"/>
                  </a:cubicBezTo>
                  <a:cubicBezTo>
                    <a:pt x="1034" y="1065"/>
                    <a:pt x="1034" y="1034"/>
                    <a:pt x="1034" y="1034"/>
                  </a:cubicBezTo>
                  <a:cubicBezTo>
                    <a:pt x="1034" y="1034"/>
                    <a:pt x="1034" y="1034"/>
                    <a:pt x="1064" y="1034"/>
                  </a:cubicBezTo>
                  <a:cubicBezTo>
                    <a:pt x="1277" y="821"/>
                    <a:pt x="1277" y="457"/>
                    <a:pt x="1064" y="244"/>
                  </a:cubicBezTo>
                  <a:cubicBezTo>
                    <a:pt x="852" y="1"/>
                    <a:pt x="487" y="1"/>
                    <a:pt x="274" y="213"/>
                  </a:cubicBezTo>
                  <a:cubicBezTo>
                    <a:pt x="274" y="244"/>
                    <a:pt x="244" y="244"/>
                    <a:pt x="244" y="244"/>
                  </a:cubicBezTo>
                  <a:cubicBezTo>
                    <a:pt x="244" y="244"/>
                    <a:pt x="244" y="274"/>
                    <a:pt x="213" y="274"/>
                  </a:cubicBezTo>
                  <a:cubicBezTo>
                    <a:pt x="0" y="487"/>
                    <a:pt x="0" y="852"/>
                    <a:pt x="213"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
            <p:cNvSpPr/>
            <p:nvPr/>
          </p:nvSpPr>
          <p:spPr>
            <a:xfrm>
              <a:off x="5356000" y="3995025"/>
              <a:ext cx="31925" cy="31950"/>
            </a:xfrm>
            <a:custGeom>
              <a:avLst/>
              <a:gdLst/>
              <a:ahLst/>
              <a:cxnLst/>
              <a:rect l="l" t="t" r="r" b="b"/>
              <a:pathLst>
                <a:path w="1277" h="1278" extrusionOk="0">
                  <a:moveTo>
                    <a:pt x="213" y="1065"/>
                  </a:moveTo>
                  <a:cubicBezTo>
                    <a:pt x="426" y="1277"/>
                    <a:pt x="790" y="1277"/>
                    <a:pt x="1003" y="1065"/>
                  </a:cubicBezTo>
                  <a:cubicBezTo>
                    <a:pt x="1003" y="1065"/>
                    <a:pt x="1003" y="1034"/>
                    <a:pt x="1003" y="1034"/>
                  </a:cubicBezTo>
                  <a:cubicBezTo>
                    <a:pt x="1034" y="1034"/>
                    <a:pt x="1034" y="1034"/>
                    <a:pt x="1034" y="1034"/>
                  </a:cubicBezTo>
                  <a:cubicBezTo>
                    <a:pt x="1277" y="791"/>
                    <a:pt x="1277" y="457"/>
                    <a:pt x="1034" y="244"/>
                  </a:cubicBezTo>
                  <a:cubicBezTo>
                    <a:pt x="821" y="1"/>
                    <a:pt x="486" y="1"/>
                    <a:pt x="243" y="213"/>
                  </a:cubicBezTo>
                  <a:cubicBezTo>
                    <a:pt x="243" y="244"/>
                    <a:pt x="243" y="244"/>
                    <a:pt x="243" y="244"/>
                  </a:cubicBezTo>
                  <a:cubicBezTo>
                    <a:pt x="243" y="244"/>
                    <a:pt x="213" y="274"/>
                    <a:pt x="213" y="274"/>
                  </a:cubicBezTo>
                  <a:cubicBezTo>
                    <a:pt x="0" y="487"/>
                    <a:pt x="0" y="852"/>
                    <a:pt x="213"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
            <p:cNvSpPr/>
            <p:nvPr/>
          </p:nvSpPr>
          <p:spPr>
            <a:xfrm>
              <a:off x="5509475" y="3995025"/>
              <a:ext cx="34225" cy="34225"/>
            </a:xfrm>
            <a:custGeom>
              <a:avLst/>
              <a:gdLst/>
              <a:ahLst/>
              <a:cxnLst/>
              <a:rect l="l" t="t" r="r" b="b"/>
              <a:pathLst>
                <a:path w="1369" h="1369" extrusionOk="0">
                  <a:moveTo>
                    <a:pt x="214" y="1125"/>
                  </a:moveTo>
                  <a:cubicBezTo>
                    <a:pt x="457" y="1368"/>
                    <a:pt x="852" y="1368"/>
                    <a:pt x="1065" y="1125"/>
                  </a:cubicBezTo>
                  <a:cubicBezTo>
                    <a:pt x="1095" y="1125"/>
                    <a:pt x="1095" y="1125"/>
                    <a:pt x="1095" y="1125"/>
                  </a:cubicBezTo>
                  <a:cubicBezTo>
                    <a:pt x="1095" y="1095"/>
                    <a:pt x="1126" y="1095"/>
                    <a:pt x="1126" y="1095"/>
                  </a:cubicBezTo>
                  <a:cubicBezTo>
                    <a:pt x="1369" y="852"/>
                    <a:pt x="1369" y="487"/>
                    <a:pt x="1126" y="244"/>
                  </a:cubicBezTo>
                  <a:cubicBezTo>
                    <a:pt x="882" y="1"/>
                    <a:pt x="518" y="1"/>
                    <a:pt x="275" y="244"/>
                  </a:cubicBezTo>
                  <a:cubicBezTo>
                    <a:pt x="275" y="244"/>
                    <a:pt x="275" y="244"/>
                    <a:pt x="244" y="274"/>
                  </a:cubicBezTo>
                  <a:cubicBezTo>
                    <a:pt x="244" y="274"/>
                    <a:pt x="244" y="274"/>
                    <a:pt x="244" y="274"/>
                  </a:cubicBezTo>
                  <a:cubicBezTo>
                    <a:pt x="1" y="517"/>
                    <a:pt x="1" y="882"/>
                    <a:pt x="21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
            <p:cNvSpPr/>
            <p:nvPr/>
          </p:nvSpPr>
          <p:spPr>
            <a:xfrm>
              <a:off x="5431225" y="4071775"/>
              <a:ext cx="34225" cy="34225"/>
            </a:xfrm>
            <a:custGeom>
              <a:avLst/>
              <a:gdLst/>
              <a:ahLst/>
              <a:cxnLst/>
              <a:rect l="l" t="t" r="r" b="b"/>
              <a:pathLst>
                <a:path w="1369" h="1369" extrusionOk="0">
                  <a:moveTo>
                    <a:pt x="243" y="1125"/>
                  </a:moveTo>
                  <a:cubicBezTo>
                    <a:pt x="487" y="1368"/>
                    <a:pt x="851" y="1368"/>
                    <a:pt x="1094" y="1125"/>
                  </a:cubicBezTo>
                  <a:cubicBezTo>
                    <a:pt x="1094" y="1125"/>
                    <a:pt x="1094" y="1125"/>
                    <a:pt x="1125" y="1125"/>
                  </a:cubicBezTo>
                  <a:cubicBezTo>
                    <a:pt x="1125" y="1095"/>
                    <a:pt x="1125" y="1095"/>
                    <a:pt x="1125" y="1095"/>
                  </a:cubicBezTo>
                  <a:cubicBezTo>
                    <a:pt x="1368" y="852"/>
                    <a:pt x="1368" y="487"/>
                    <a:pt x="1155" y="244"/>
                  </a:cubicBezTo>
                  <a:cubicBezTo>
                    <a:pt x="912" y="1"/>
                    <a:pt x="517" y="1"/>
                    <a:pt x="304" y="244"/>
                  </a:cubicBezTo>
                  <a:cubicBezTo>
                    <a:pt x="274" y="244"/>
                    <a:pt x="274" y="274"/>
                    <a:pt x="274" y="274"/>
                  </a:cubicBezTo>
                  <a:cubicBezTo>
                    <a:pt x="274" y="274"/>
                    <a:pt x="274" y="274"/>
                    <a:pt x="243" y="274"/>
                  </a:cubicBezTo>
                  <a:cubicBezTo>
                    <a:pt x="0" y="517"/>
                    <a:pt x="0" y="882"/>
                    <a:pt x="24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
            <p:cNvSpPr/>
            <p:nvPr/>
          </p:nvSpPr>
          <p:spPr>
            <a:xfrm>
              <a:off x="5507200" y="4148525"/>
              <a:ext cx="36500" cy="36500"/>
            </a:xfrm>
            <a:custGeom>
              <a:avLst/>
              <a:gdLst/>
              <a:ahLst/>
              <a:cxnLst/>
              <a:rect l="l" t="t" r="r" b="b"/>
              <a:pathLst>
                <a:path w="1460" h="1460" extrusionOk="0">
                  <a:moveTo>
                    <a:pt x="244" y="1216"/>
                  </a:moveTo>
                  <a:cubicBezTo>
                    <a:pt x="518" y="1460"/>
                    <a:pt x="913" y="1460"/>
                    <a:pt x="1156" y="1216"/>
                  </a:cubicBezTo>
                  <a:cubicBezTo>
                    <a:pt x="1156" y="1216"/>
                    <a:pt x="1156" y="1186"/>
                    <a:pt x="1186" y="1186"/>
                  </a:cubicBezTo>
                  <a:cubicBezTo>
                    <a:pt x="1186" y="1186"/>
                    <a:pt x="1186" y="1186"/>
                    <a:pt x="1217" y="1186"/>
                  </a:cubicBezTo>
                  <a:cubicBezTo>
                    <a:pt x="1460" y="912"/>
                    <a:pt x="1460" y="517"/>
                    <a:pt x="1217" y="274"/>
                  </a:cubicBezTo>
                  <a:cubicBezTo>
                    <a:pt x="943" y="1"/>
                    <a:pt x="548" y="1"/>
                    <a:pt x="305" y="244"/>
                  </a:cubicBezTo>
                  <a:cubicBezTo>
                    <a:pt x="305" y="274"/>
                    <a:pt x="305" y="274"/>
                    <a:pt x="274" y="274"/>
                  </a:cubicBezTo>
                  <a:cubicBezTo>
                    <a:pt x="274" y="274"/>
                    <a:pt x="274" y="305"/>
                    <a:pt x="244" y="305"/>
                  </a:cubicBezTo>
                  <a:cubicBezTo>
                    <a:pt x="1" y="548"/>
                    <a:pt x="1" y="94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
            <p:cNvSpPr/>
            <p:nvPr/>
          </p:nvSpPr>
          <p:spPr>
            <a:xfrm>
              <a:off x="5584725" y="4071775"/>
              <a:ext cx="36500" cy="36500"/>
            </a:xfrm>
            <a:custGeom>
              <a:avLst/>
              <a:gdLst/>
              <a:ahLst/>
              <a:cxnLst/>
              <a:rect l="l" t="t" r="r" b="b"/>
              <a:pathLst>
                <a:path w="1460" h="1460" extrusionOk="0">
                  <a:moveTo>
                    <a:pt x="243" y="1216"/>
                  </a:moveTo>
                  <a:cubicBezTo>
                    <a:pt x="517" y="1460"/>
                    <a:pt x="912" y="1460"/>
                    <a:pt x="1186" y="1216"/>
                  </a:cubicBezTo>
                  <a:cubicBezTo>
                    <a:pt x="1186" y="1216"/>
                    <a:pt x="1186" y="1186"/>
                    <a:pt x="1186" y="1186"/>
                  </a:cubicBezTo>
                  <a:cubicBezTo>
                    <a:pt x="1186" y="1186"/>
                    <a:pt x="1216" y="1186"/>
                    <a:pt x="1216" y="1156"/>
                  </a:cubicBezTo>
                  <a:cubicBezTo>
                    <a:pt x="1459" y="913"/>
                    <a:pt x="1459" y="517"/>
                    <a:pt x="1216" y="274"/>
                  </a:cubicBezTo>
                  <a:cubicBezTo>
                    <a:pt x="973" y="1"/>
                    <a:pt x="578" y="1"/>
                    <a:pt x="304" y="244"/>
                  </a:cubicBezTo>
                  <a:cubicBezTo>
                    <a:pt x="304" y="274"/>
                    <a:pt x="304" y="274"/>
                    <a:pt x="304" y="274"/>
                  </a:cubicBezTo>
                  <a:cubicBezTo>
                    <a:pt x="274" y="274"/>
                    <a:pt x="274" y="305"/>
                    <a:pt x="274" y="305"/>
                  </a:cubicBezTo>
                  <a:cubicBezTo>
                    <a:pt x="0" y="548"/>
                    <a:pt x="0" y="943"/>
                    <a:pt x="243"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
            <p:cNvSpPr/>
            <p:nvPr/>
          </p:nvSpPr>
          <p:spPr>
            <a:xfrm>
              <a:off x="5660700" y="4148525"/>
              <a:ext cx="38775" cy="38775"/>
            </a:xfrm>
            <a:custGeom>
              <a:avLst/>
              <a:gdLst/>
              <a:ahLst/>
              <a:cxnLst/>
              <a:rect l="l" t="t" r="r" b="b"/>
              <a:pathLst>
                <a:path w="1551" h="1551" extrusionOk="0">
                  <a:moveTo>
                    <a:pt x="274" y="1277"/>
                  </a:moveTo>
                  <a:cubicBezTo>
                    <a:pt x="517" y="1551"/>
                    <a:pt x="973" y="1551"/>
                    <a:pt x="1247" y="1277"/>
                  </a:cubicBezTo>
                  <a:cubicBezTo>
                    <a:pt x="1247" y="1277"/>
                    <a:pt x="1247" y="1277"/>
                    <a:pt x="1247" y="1277"/>
                  </a:cubicBezTo>
                  <a:cubicBezTo>
                    <a:pt x="1277" y="1247"/>
                    <a:pt x="1277" y="1247"/>
                    <a:pt x="1277" y="1247"/>
                  </a:cubicBezTo>
                  <a:cubicBezTo>
                    <a:pt x="1551" y="973"/>
                    <a:pt x="1551" y="548"/>
                    <a:pt x="1277" y="274"/>
                  </a:cubicBezTo>
                  <a:cubicBezTo>
                    <a:pt x="1034" y="1"/>
                    <a:pt x="578" y="1"/>
                    <a:pt x="305" y="274"/>
                  </a:cubicBezTo>
                  <a:cubicBezTo>
                    <a:pt x="305" y="274"/>
                    <a:pt x="305" y="305"/>
                    <a:pt x="305" y="305"/>
                  </a:cubicBezTo>
                  <a:cubicBezTo>
                    <a:pt x="305" y="305"/>
                    <a:pt x="274" y="305"/>
                    <a:pt x="274" y="305"/>
                  </a:cubicBezTo>
                  <a:cubicBezTo>
                    <a:pt x="1" y="578"/>
                    <a:pt x="1"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
            <p:cNvSpPr/>
            <p:nvPr/>
          </p:nvSpPr>
          <p:spPr>
            <a:xfrm>
              <a:off x="5583200" y="4225275"/>
              <a:ext cx="38775" cy="38775"/>
            </a:xfrm>
            <a:custGeom>
              <a:avLst/>
              <a:gdLst/>
              <a:ahLst/>
              <a:cxnLst/>
              <a:rect l="l" t="t" r="r" b="b"/>
              <a:pathLst>
                <a:path w="1551" h="1551" extrusionOk="0">
                  <a:moveTo>
                    <a:pt x="274" y="1277"/>
                  </a:moveTo>
                  <a:cubicBezTo>
                    <a:pt x="517" y="1551"/>
                    <a:pt x="943" y="1551"/>
                    <a:pt x="1216" y="1277"/>
                  </a:cubicBezTo>
                  <a:cubicBezTo>
                    <a:pt x="1247" y="1277"/>
                    <a:pt x="1247" y="1277"/>
                    <a:pt x="1247" y="1277"/>
                  </a:cubicBezTo>
                  <a:cubicBezTo>
                    <a:pt x="1247" y="1247"/>
                    <a:pt x="1277" y="1247"/>
                    <a:pt x="1277" y="1247"/>
                  </a:cubicBezTo>
                  <a:cubicBezTo>
                    <a:pt x="1551" y="973"/>
                    <a:pt x="1551" y="548"/>
                    <a:pt x="1277" y="274"/>
                  </a:cubicBezTo>
                  <a:cubicBezTo>
                    <a:pt x="1003" y="1"/>
                    <a:pt x="578" y="1"/>
                    <a:pt x="304" y="274"/>
                  </a:cubicBezTo>
                  <a:cubicBezTo>
                    <a:pt x="304" y="274"/>
                    <a:pt x="304" y="304"/>
                    <a:pt x="274" y="304"/>
                  </a:cubicBezTo>
                  <a:cubicBezTo>
                    <a:pt x="274" y="304"/>
                    <a:pt x="274" y="304"/>
                    <a:pt x="274" y="304"/>
                  </a:cubicBezTo>
                  <a:cubicBezTo>
                    <a:pt x="0" y="578"/>
                    <a:pt x="0"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
            <p:cNvSpPr/>
            <p:nvPr/>
          </p:nvSpPr>
          <p:spPr>
            <a:xfrm>
              <a:off x="5658425" y="4302025"/>
              <a:ext cx="41825" cy="41050"/>
            </a:xfrm>
            <a:custGeom>
              <a:avLst/>
              <a:gdLst/>
              <a:ahLst/>
              <a:cxnLst/>
              <a:rect l="l" t="t" r="r" b="b"/>
              <a:pathLst>
                <a:path w="1673" h="1642" extrusionOk="0">
                  <a:moveTo>
                    <a:pt x="305" y="1368"/>
                  </a:moveTo>
                  <a:cubicBezTo>
                    <a:pt x="578" y="1642"/>
                    <a:pt x="1034" y="1642"/>
                    <a:pt x="1338" y="1368"/>
                  </a:cubicBezTo>
                  <a:cubicBezTo>
                    <a:pt x="1338" y="1368"/>
                    <a:pt x="1338" y="1338"/>
                    <a:pt x="1338" y="1338"/>
                  </a:cubicBezTo>
                  <a:cubicBezTo>
                    <a:pt x="1338" y="1338"/>
                    <a:pt x="1368" y="1338"/>
                    <a:pt x="1368" y="1338"/>
                  </a:cubicBezTo>
                  <a:cubicBezTo>
                    <a:pt x="1642" y="1034"/>
                    <a:pt x="1672" y="578"/>
                    <a:pt x="1368" y="304"/>
                  </a:cubicBezTo>
                  <a:cubicBezTo>
                    <a:pt x="1095" y="0"/>
                    <a:pt x="639" y="0"/>
                    <a:pt x="335" y="274"/>
                  </a:cubicBezTo>
                  <a:cubicBezTo>
                    <a:pt x="335" y="304"/>
                    <a:pt x="335" y="304"/>
                    <a:pt x="335" y="304"/>
                  </a:cubicBezTo>
                  <a:cubicBezTo>
                    <a:pt x="305" y="304"/>
                    <a:pt x="305" y="335"/>
                    <a:pt x="305" y="335"/>
                  </a:cubicBezTo>
                  <a:cubicBezTo>
                    <a:pt x="1" y="608"/>
                    <a:pt x="1" y="1064"/>
                    <a:pt x="305"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
            <p:cNvSpPr/>
            <p:nvPr/>
          </p:nvSpPr>
          <p:spPr>
            <a:xfrm>
              <a:off x="5736700" y="4225275"/>
              <a:ext cx="41050" cy="41050"/>
            </a:xfrm>
            <a:custGeom>
              <a:avLst/>
              <a:gdLst/>
              <a:ahLst/>
              <a:cxnLst/>
              <a:rect l="l" t="t" r="r" b="b"/>
              <a:pathLst>
                <a:path w="1642" h="1642" extrusionOk="0">
                  <a:moveTo>
                    <a:pt x="274" y="1368"/>
                  </a:moveTo>
                  <a:cubicBezTo>
                    <a:pt x="547" y="1642"/>
                    <a:pt x="1003" y="1642"/>
                    <a:pt x="1307" y="1368"/>
                  </a:cubicBezTo>
                  <a:cubicBezTo>
                    <a:pt x="1307" y="1368"/>
                    <a:pt x="1307" y="1338"/>
                    <a:pt x="1307" y="1338"/>
                  </a:cubicBezTo>
                  <a:cubicBezTo>
                    <a:pt x="1338" y="1338"/>
                    <a:pt x="1338" y="1338"/>
                    <a:pt x="1338" y="1338"/>
                  </a:cubicBezTo>
                  <a:cubicBezTo>
                    <a:pt x="1642" y="1034"/>
                    <a:pt x="1642" y="578"/>
                    <a:pt x="1338" y="304"/>
                  </a:cubicBezTo>
                  <a:cubicBezTo>
                    <a:pt x="1064" y="1"/>
                    <a:pt x="608" y="1"/>
                    <a:pt x="335" y="274"/>
                  </a:cubicBezTo>
                  <a:cubicBezTo>
                    <a:pt x="304" y="304"/>
                    <a:pt x="304" y="304"/>
                    <a:pt x="304" y="304"/>
                  </a:cubicBezTo>
                  <a:cubicBezTo>
                    <a:pt x="304" y="304"/>
                    <a:pt x="274" y="335"/>
                    <a:pt x="274" y="335"/>
                  </a:cubicBezTo>
                  <a:cubicBezTo>
                    <a:pt x="0" y="608"/>
                    <a:pt x="0" y="1064"/>
                    <a:pt x="27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
            <p:cNvSpPr/>
            <p:nvPr/>
          </p:nvSpPr>
          <p:spPr>
            <a:xfrm>
              <a:off x="5811925" y="4302025"/>
              <a:ext cx="44100" cy="43350"/>
            </a:xfrm>
            <a:custGeom>
              <a:avLst/>
              <a:gdLst/>
              <a:ahLst/>
              <a:cxnLst/>
              <a:rect l="l" t="t" r="r" b="b"/>
              <a:pathLst>
                <a:path w="1764" h="1734" extrusionOk="0">
                  <a:moveTo>
                    <a:pt x="304" y="1429"/>
                  </a:moveTo>
                  <a:cubicBezTo>
                    <a:pt x="608" y="1733"/>
                    <a:pt x="1095" y="1733"/>
                    <a:pt x="1399" y="1459"/>
                  </a:cubicBezTo>
                  <a:cubicBezTo>
                    <a:pt x="1399" y="1429"/>
                    <a:pt x="1399" y="1429"/>
                    <a:pt x="1429" y="1429"/>
                  </a:cubicBezTo>
                  <a:cubicBezTo>
                    <a:pt x="1429" y="1399"/>
                    <a:pt x="1429" y="1399"/>
                    <a:pt x="1429" y="1399"/>
                  </a:cubicBezTo>
                  <a:cubicBezTo>
                    <a:pt x="1733" y="1095"/>
                    <a:pt x="1763" y="608"/>
                    <a:pt x="1459" y="304"/>
                  </a:cubicBezTo>
                  <a:cubicBezTo>
                    <a:pt x="1156" y="0"/>
                    <a:pt x="669" y="0"/>
                    <a:pt x="365" y="304"/>
                  </a:cubicBezTo>
                  <a:cubicBezTo>
                    <a:pt x="365" y="304"/>
                    <a:pt x="335" y="335"/>
                    <a:pt x="335" y="335"/>
                  </a:cubicBezTo>
                  <a:cubicBezTo>
                    <a:pt x="335" y="335"/>
                    <a:pt x="335" y="335"/>
                    <a:pt x="304" y="335"/>
                  </a:cubicBezTo>
                  <a:cubicBezTo>
                    <a:pt x="0" y="639"/>
                    <a:pt x="0"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
            <p:cNvSpPr/>
            <p:nvPr/>
          </p:nvSpPr>
          <p:spPr>
            <a:xfrm>
              <a:off x="5734425" y="4378775"/>
              <a:ext cx="43325" cy="43325"/>
            </a:xfrm>
            <a:custGeom>
              <a:avLst/>
              <a:gdLst/>
              <a:ahLst/>
              <a:cxnLst/>
              <a:rect l="l" t="t" r="r" b="b"/>
              <a:pathLst>
                <a:path w="1733" h="1733" extrusionOk="0">
                  <a:moveTo>
                    <a:pt x="304" y="1429"/>
                  </a:moveTo>
                  <a:cubicBezTo>
                    <a:pt x="608" y="1733"/>
                    <a:pt x="1094" y="1733"/>
                    <a:pt x="1398" y="1459"/>
                  </a:cubicBezTo>
                  <a:cubicBezTo>
                    <a:pt x="1398" y="1429"/>
                    <a:pt x="1398" y="1429"/>
                    <a:pt x="1398" y="1429"/>
                  </a:cubicBezTo>
                  <a:cubicBezTo>
                    <a:pt x="1429" y="1399"/>
                    <a:pt x="1429" y="1399"/>
                    <a:pt x="1429" y="1399"/>
                  </a:cubicBezTo>
                  <a:cubicBezTo>
                    <a:pt x="1733" y="1095"/>
                    <a:pt x="1733" y="608"/>
                    <a:pt x="1429" y="304"/>
                  </a:cubicBezTo>
                  <a:cubicBezTo>
                    <a:pt x="1155" y="0"/>
                    <a:pt x="638" y="0"/>
                    <a:pt x="334" y="304"/>
                  </a:cubicBezTo>
                  <a:cubicBezTo>
                    <a:pt x="334" y="304"/>
                    <a:pt x="334" y="335"/>
                    <a:pt x="334" y="335"/>
                  </a:cubicBezTo>
                  <a:cubicBezTo>
                    <a:pt x="334" y="335"/>
                    <a:pt x="304" y="335"/>
                    <a:pt x="304" y="335"/>
                  </a:cubicBezTo>
                  <a:cubicBezTo>
                    <a:pt x="0" y="639"/>
                    <a:pt x="0"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
            <p:cNvSpPr/>
            <p:nvPr/>
          </p:nvSpPr>
          <p:spPr>
            <a:xfrm>
              <a:off x="5887925" y="4378775"/>
              <a:ext cx="45600" cy="45625"/>
            </a:xfrm>
            <a:custGeom>
              <a:avLst/>
              <a:gdLst/>
              <a:ahLst/>
              <a:cxnLst/>
              <a:rect l="l" t="t" r="r" b="b"/>
              <a:pathLst>
                <a:path w="1824" h="1825" extrusionOk="0">
                  <a:moveTo>
                    <a:pt x="304" y="1520"/>
                  </a:moveTo>
                  <a:cubicBezTo>
                    <a:pt x="638" y="1824"/>
                    <a:pt x="1155" y="1824"/>
                    <a:pt x="1459" y="1520"/>
                  </a:cubicBezTo>
                  <a:cubicBezTo>
                    <a:pt x="1459" y="1520"/>
                    <a:pt x="1489" y="1490"/>
                    <a:pt x="1489" y="1490"/>
                  </a:cubicBezTo>
                  <a:cubicBezTo>
                    <a:pt x="1489" y="1490"/>
                    <a:pt x="1489" y="1490"/>
                    <a:pt x="1520" y="1490"/>
                  </a:cubicBezTo>
                  <a:cubicBezTo>
                    <a:pt x="1824" y="1155"/>
                    <a:pt x="1824" y="639"/>
                    <a:pt x="1520" y="335"/>
                  </a:cubicBezTo>
                  <a:cubicBezTo>
                    <a:pt x="1216" y="0"/>
                    <a:pt x="669" y="0"/>
                    <a:pt x="365" y="304"/>
                  </a:cubicBezTo>
                  <a:cubicBezTo>
                    <a:pt x="365" y="335"/>
                    <a:pt x="365" y="335"/>
                    <a:pt x="334" y="335"/>
                  </a:cubicBezTo>
                  <a:cubicBezTo>
                    <a:pt x="334" y="335"/>
                    <a:pt x="334" y="365"/>
                    <a:pt x="334" y="365"/>
                  </a:cubicBezTo>
                  <a:cubicBezTo>
                    <a:pt x="0" y="669"/>
                    <a:pt x="0" y="1186"/>
                    <a:pt x="30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
            <p:cNvSpPr/>
            <p:nvPr/>
          </p:nvSpPr>
          <p:spPr>
            <a:xfrm>
              <a:off x="5810400" y="4455525"/>
              <a:ext cx="45625" cy="45625"/>
            </a:xfrm>
            <a:custGeom>
              <a:avLst/>
              <a:gdLst/>
              <a:ahLst/>
              <a:cxnLst/>
              <a:rect l="l" t="t" r="r" b="b"/>
              <a:pathLst>
                <a:path w="1825" h="1825" extrusionOk="0">
                  <a:moveTo>
                    <a:pt x="305" y="1520"/>
                  </a:moveTo>
                  <a:cubicBezTo>
                    <a:pt x="609" y="1824"/>
                    <a:pt x="1125" y="1824"/>
                    <a:pt x="1460" y="1520"/>
                  </a:cubicBezTo>
                  <a:cubicBezTo>
                    <a:pt x="1460" y="1520"/>
                    <a:pt x="1460" y="1490"/>
                    <a:pt x="1490" y="1490"/>
                  </a:cubicBezTo>
                  <a:cubicBezTo>
                    <a:pt x="1490" y="1490"/>
                    <a:pt x="1490" y="1490"/>
                    <a:pt x="1490" y="1490"/>
                  </a:cubicBezTo>
                  <a:cubicBezTo>
                    <a:pt x="1824" y="1155"/>
                    <a:pt x="1824" y="639"/>
                    <a:pt x="1520" y="335"/>
                  </a:cubicBezTo>
                  <a:cubicBezTo>
                    <a:pt x="1186" y="0"/>
                    <a:pt x="669" y="0"/>
                    <a:pt x="365" y="304"/>
                  </a:cubicBezTo>
                  <a:cubicBezTo>
                    <a:pt x="335" y="335"/>
                    <a:pt x="335" y="335"/>
                    <a:pt x="335" y="335"/>
                  </a:cubicBezTo>
                  <a:cubicBezTo>
                    <a:pt x="335" y="335"/>
                    <a:pt x="305" y="365"/>
                    <a:pt x="305" y="365"/>
                  </a:cubicBezTo>
                  <a:cubicBezTo>
                    <a:pt x="1" y="669"/>
                    <a:pt x="1" y="1186"/>
                    <a:pt x="305"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
            <p:cNvSpPr/>
            <p:nvPr/>
          </p:nvSpPr>
          <p:spPr>
            <a:xfrm>
              <a:off x="5885625" y="4532275"/>
              <a:ext cx="48675" cy="48650"/>
            </a:xfrm>
            <a:custGeom>
              <a:avLst/>
              <a:gdLst/>
              <a:ahLst/>
              <a:cxnLst/>
              <a:rect l="l" t="t" r="r" b="b"/>
              <a:pathLst>
                <a:path w="1947" h="1946" extrusionOk="0">
                  <a:moveTo>
                    <a:pt x="335" y="1581"/>
                  </a:moveTo>
                  <a:cubicBezTo>
                    <a:pt x="670" y="1915"/>
                    <a:pt x="1217" y="1946"/>
                    <a:pt x="1551" y="1611"/>
                  </a:cubicBezTo>
                  <a:cubicBezTo>
                    <a:pt x="1551" y="1581"/>
                    <a:pt x="1581" y="1581"/>
                    <a:pt x="1581" y="1581"/>
                  </a:cubicBezTo>
                  <a:cubicBezTo>
                    <a:pt x="1581" y="1581"/>
                    <a:pt x="1581" y="1551"/>
                    <a:pt x="1612" y="1551"/>
                  </a:cubicBezTo>
                  <a:cubicBezTo>
                    <a:pt x="1946" y="1216"/>
                    <a:pt x="1946" y="669"/>
                    <a:pt x="1612" y="335"/>
                  </a:cubicBezTo>
                  <a:cubicBezTo>
                    <a:pt x="1277" y="0"/>
                    <a:pt x="730" y="0"/>
                    <a:pt x="396" y="335"/>
                  </a:cubicBezTo>
                  <a:cubicBezTo>
                    <a:pt x="396" y="335"/>
                    <a:pt x="366" y="335"/>
                    <a:pt x="366" y="365"/>
                  </a:cubicBezTo>
                  <a:cubicBezTo>
                    <a:pt x="366" y="365"/>
                    <a:pt x="366" y="365"/>
                    <a:pt x="335" y="365"/>
                  </a:cubicBezTo>
                  <a:cubicBezTo>
                    <a:pt x="1" y="699"/>
                    <a:pt x="1"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
            <p:cNvSpPr/>
            <p:nvPr/>
          </p:nvSpPr>
          <p:spPr>
            <a:xfrm>
              <a:off x="5963900" y="4455525"/>
              <a:ext cx="47900" cy="48650"/>
            </a:xfrm>
            <a:custGeom>
              <a:avLst/>
              <a:gdLst/>
              <a:ahLst/>
              <a:cxnLst/>
              <a:rect l="l" t="t" r="r" b="b"/>
              <a:pathLst>
                <a:path w="1916" h="1946" extrusionOk="0">
                  <a:moveTo>
                    <a:pt x="335" y="1581"/>
                  </a:moveTo>
                  <a:cubicBezTo>
                    <a:pt x="639" y="1915"/>
                    <a:pt x="1186" y="1946"/>
                    <a:pt x="1520" y="1611"/>
                  </a:cubicBezTo>
                  <a:cubicBezTo>
                    <a:pt x="1551" y="1581"/>
                    <a:pt x="1551" y="1581"/>
                    <a:pt x="1551" y="1581"/>
                  </a:cubicBezTo>
                  <a:cubicBezTo>
                    <a:pt x="1551" y="1581"/>
                    <a:pt x="1581" y="1551"/>
                    <a:pt x="1581" y="1551"/>
                  </a:cubicBezTo>
                  <a:cubicBezTo>
                    <a:pt x="1916" y="1216"/>
                    <a:pt x="1916" y="669"/>
                    <a:pt x="1581" y="335"/>
                  </a:cubicBezTo>
                  <a:cubicBezTo>
                    <a:pt x="1247" y="0"/>
                    <a:pt x="700" y="0"/>
                    <a:pt x="365" y="335"/>
                  </a:cubicBezTo>
                  <a:cubicBezTo>
                    <a:pt x="365" y="335"/>
                    <a:pt x="365" y="335"/>
                    <a:pt x="365" y="365"/>
                  </a:cubicBezTo>
                  <a:cubicBezTo>
                    <a:pt x="335" y="365"/>
                    <a:pt x="335" y="365"/>
                    <a:pt x="335" y="365"/>
                  </a:cubicBezTo>
                  <a:cubicBezTo>
                    <a:pt x="1" y="699"/>
                    <a:pt x="1"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
            <p:cNvSpPr/>
            <p:nvPr/>
          </p:nvSpPr>
          <p:spPr>
            <a:xfrm>
              <a:off x="6039125" y="4532275"/>
              <a:ext cx="50950" cy="50925"/>
            </a:xfrm>
            <a:custGeom>
              <a:avLst/>
              <a:gdLst/>
              <a:ahLst/>
              <a:cxnLst/>
              <a:rect l="l" t="t" r="r" b="b"/>
              <a:pathLst>
                <a:path w="2038" h="2037" extrusionOk="0">
                  <a:moveTo>
                    <a:pt x="366" y="1672"/>
                  </a:moveTo>
                  <a:cubicBezTo>
                    <a:pt x="700" y="2037"/>
                    <a:pt x="1277" y="2037"/>
                    <a:pt x="1642" y="1672"/>
                  </a:cubicBezTo>
                  <a:cubicBezTo>
                    <a:pt x="1642" y="1672"/>
                    <a:pt x="1642" y="1672"/>
                    <a:pt x="1642" y="1642"/>
                  </a:cubicBezTo>
                  <a:cubicBezTo>
                    <a:pt x="1673" y="1642"/>
                    <a:pt x="1673" y="1642"/>
                    <a:pt x="1673" y="1642"/>
                  </a:cubicBezTo>
                  <a:cubicBezTo>
                    <a:pt x="2037" y="1277"/>
                    <a:pt x="2037" y="730"/>
                    <a:pt x="1673" y="365"/>
                  </a:cubicBezTo>
                  <a:cubicBezTo>
                    <a:pt x="1338" y="0"/>
                    <a:pt x="761" y="0"/>
                    <a:pt x="396" y="335"/>
                  </a:cubicBezTo>
                  <a:cubicBezTo>
                    <a:pt x="396" y="365"/>
                    <a:pt x="396" y="365"/>
                    <a:pt x="396" y="365"/>
                  </a:cubicBezTo>
                  <a:cubicBezTo>
                    <a:pt x="366" y="365"/>
                    <a:pt x="366" y="395"/>
                    <a:pt x="366" y="395"/>
                  </a:cubicBezTo>
                  <a:cubicBezTo>
                    <a:pt x="1" y="730"/>
                    <a:pt x="1" y="1307"/>
                    <a:pt x="366"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
            <p:cNvSpPr/>
            <p:nvPr/>
          </p:nvSpPr>
          <p:spPr>
            <a:xfrm>
              <a:off x="5961625" y="4609025"/>
              <a:ext cx="50175" cy="50925"/>
            </a:xfrm>
            <a:custGeom>
              <a:avLst/>
              <a:gdLst/>
              <a:ahLst/>
              <a:cxnLst/>
              <a:rect l="l" t="t" r="r" b="b"/>
              <a:pathLst>
                <a:path w="2007" h="2037" extrusionOk="0">
                  <a:moveTo>
                    <a:pt x="335" y="1672"/>
                  </a:moveTo>
                  <a:cubicBezTo>
                    <a:pt x="700" y="2037"/>
                    <a:pt x="1277" y="2037"/>
                    <a:pt x="1611" y="1672"/>
                  </a:cubicBezTo>
                  <a:cubicBezTo>
                    <a:pt x="1642" y="1672"/>
                    <a:pt x="1642" y="1672"/>
                    <a:pt x="1642" y="1642"/>
                  </a:cubicBezTo>
                  <a:cubicBezTo>
                    <a:pt x="1642" y="1642"/>
                    <a:pt x="1642" y="1642"/>
                    <a:pt x="1672" y="1642"/>
                  </a:cubicBezTo>
                  <a:cubicBezTo>
                    <a:pt x="2007" y="1277"/>
                    <a:pt x="2007" y="730"/>
                    <a:pt x="1672" y="365"/>
                  </a:cubicBezTo>
                  <a:cubicBezTo>
                    <a:pt x="1307" y="0"/>
                    <a:pt x="760" y="0"/>
                    <a:pt x="396" y="335"/>
                  </a:cubicBezTo>
                  <a:cubicBezTo>
                    <a:pt x="396" y="365"/>
                    <a:pt x="396" y="365"/>
                    <a:pt x="365" y="365"/>
                  </a:cubicBezTo>
                  <a:cubicBezTo>
                    <a:pt x="365" y="365"/>
                    <a:pt x="365" y="395"/>
                    <a:pt x="365" y="395"/>
                  </a:cubicBezTo>
                  <a:cubicBezTo>
                    <a:pt x="0" y="730"/>
                    <a:pt x="0" y="1307"/>
                    <a:pt x="33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
            <p:cNvSpPr/>
            <p:nvPr/>
          </p:nvSpPr>
          <p:spPr>
            <a:xfrm>
              <a:off x="6115125" y="4609025"/>
              <a:ext cx="53225" cy="53200"/>
            </a:xfrm>
            <a:custGeom>
              <a:avLst/>
              <a:gdLst/>
              <a:ahLst/>
              <a:cxnLst/>
              <a:rect l="l" t="t" r="r" b="b"/>
              <a:pathLst>
                <a:path w="2129" h="2128" extrusionOk="0">
                  <a:moveTo>
                    <a:pt x="365" y="1733"/>
                  </a:moveTo>
                  <a:cubicBezTo>
                    <a:pt x="730" y="2128"/>
                    <a:pt x="1338" y="2128"/>
                    <a:pt x="1703" y="1763"/>
                  </a:cubicBezTo>
                  <a:cubicBezTo>
                    <a:pt x="1703" y="1733"/>
                    <a:pt x="1703" y="1733"/>
                    <a:pt x="1733" y="1733"/>
                  </a:cubicBezTo>
                  <a:cubicBezTo>
                    <a:pt x="1733" y="1733"/>
                    <a:pt x="1733" y="1702"/>
                    <a:pt x="1733" y="1702"/>
                  </a:cubicBezTo>
                  <a:cubicBezTo>
                    <a:pt x="2098" y="1338"/>
                    <a:pt x="2128" y="760"/>
                    <a:pt x="1733" y="365"/>
                  </a:cubicBezTo>
                  <a:cubicBezTo>
                    <a:pt x="1368" y="0"/>
                    <a:pt x="791" y="0"/>
                    <a:pt x="426" y="365"/>
                  </a:cubicBezTo>
                  <a:cubicBezTo>
                    <a:pt x="396" y="365"/>
                    <a:pt x="396" y="395"/>
                    <a:pt x="396" y="395"/>
                  </a:cubicBezTo>
                  <a:cubicBezTo>
                    <a:pt x="396" y="395"/>
                    <a:pt x="396" y="395"/>
                    <a:pt x="365" y="426"/>
                  </a:cubicBezTo>
                  <a:cubicBezTo>
                    <a:pt x="0" y="791"/>
                    <a:pt x="0"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
            <p:cNvSpPr/>
            <p:nvPr/>
          </p:nvSpPr>
          <p:spPr>
            <a:xfrm>
              <a:off x="6037625" y="4685775"/>
              <a:ext cx="52450" cy="53200"/>
            </a:xfrm>
            <a:custGeom>
              <a:avLst/>
              <a:gdLst/>
              <a:ahLst/>
              <a:cxnLst/>
              <a:rect l="l" t="t" r="r" b="b"/>
              <a:pathLst>
                <a:path w="2098" h="2128" extrusionOk="0">
                  <a:moveTo>
                    <a:pt x="365" y="1733"/>
                  </a:moveTo>
                  <a:cubicBezTo>
                    <a:pt x="730" y="2128"/>
                    <a:pt x="1307" y="2128"/>
                    <a:pt x="1702" y="1763"/>
                  </a:cubicBezTo>
                  <a:cubicBezTo>
                    <a:pt x="1702" y="1733"/>
                    <a:pt x="1702" y="1733"/>
                    <a:pt x="1702" y="1733"/>
                  </a:cubicBezTo>
                  <a:cubicBezTo>
                    <a:pt x="1702" y="1733"/>
                    <a:pt x="1733" y="1733"/>
                    <a:pt x="1733" y="1702"/>
                  </a:cubicBezTo>
                  <a:cubicBezTo>
                    <a:pt x="2097" y="1338"/>
                    <a:pt x="2097" y="760"/>
                    <a:pt x="1733" y="365"/>
                  </a:cubicBezTo>
                  <a:cubicBezTo>
                    <a:pt x="1368" y="0"/>
                    <a:pt x="790" y="0"/>
                    <a:pt x="395" y="365"/>
                  </a:cubicBezTo>
                  <a:cubicBezTo>
                    <a:pt x="395" y="365"/>
                    <a:pt x="395" y="395"/>
                    <a:pt x="395" y="395"/>
                  </a:cubicBezTo>
                  <a:cubicBezTo>
                    <a:pt x="365" y="395"/>
                    <a:pt x="365" y="395"/>
                    <a:pt x="365" y="426"/>
                  </a:cubicBezTo>
                  <a:cubicBezTo>
                    <a:pt x="0" y="791"/>
                    <a:pt x="0"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
            <p:cNvSpPr/>
            <p:nvPr/>
          </p:nvSpPr>
          <p:spPr>
            <a:xfrm>
              <a:off x="6191100" y="4685775"/>
              <a:ext cx="54750" cy="55500"/>
            </a:xfrm>
            <a:custGeom>
              <a:avLst/>
              <a:gdLst/>
              <a:ahLst/>
              <a:cxnLst/>
              <a:rect l="l" t="t" r="r" b="b"/>
              <a:pathLst>
                <a:path w="2190" h="2220" extrusionOk="0">
                  <a:moveTo>
                    <a:pt x="366" y="1824"/>
                  </a:moveTo>
                  <a:cubicBezTo>
                    <a:pt x="761" y="2219"/>
                    <a:pt x="1369" y="2219"/>
                    <a:pt x="1764" y="1824"/>
                  </a:cubicBezTo>
                  <a:cubicBezTo>
                    <a:pt x="1764" y="1824"/>
                    <a:pt x="1764" y="1824"/>
                    <a:pt x="1794" y="1794"/>
                  </a:cubicBezTo>
                  <a:cubicBezTo>
                    <a:pt x="1794" y="1794"/>
                    <a:pt x="1794" y="1794"/>
                    <a:pt x="1794" y="1794"/>
                  </a:cubicBezTo>
                  <a:cubicBezTo>
                    <a:pt x="2189" y="1398"/>
                    <a:pt x="2189" y="791"/>
                    <a:pt x="1825" y="395"/>
                  </a:cubicBezTo>
                  <a:cubicBezTo>
                    <a:pt x="1430" y="0"/>
                    <a:pt x="822" y="0"/>
                    <a:pt x="426" y="395"/>
                  </a:cubicBezTo>
                  <a:cubicBezTo>
                    <a:pt x="426" y="395"/>
                    <a:pt x="426" y="395"/>
                    <a:pt x="396" y="395"/>
                  </a:cubicBezTo>
                  <a:cubicBezTo>
                    <a:pt x="396" y="426"/>
                    <a:pt x="396" y="426"/>
                    <a:pt x="396" y="426"/>
                  </a:cubicBezTo>
                  <a:cubicBezTo>
                    <a:pt x="1" y="821"/>
                    <a:pt x="1" y="1429"/>
                    <a:pt x="366"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
            <p:cNvSpPr/>
            <p:nvPr/>
          </p:nvSpPr>
          <p:spPr>
            <a:xfrm>
              <a:off x="6112850" y="4762525"/>
              <a:ext cx="55500" cy="55500"/>
            </a:xfrm>
            <a:custGeom>
              <a:avLst/>
              <a:gdLst/>
              <a:ahLst/>
              <a:cxnLst/>
              <a:rect l="l" t="t" r="r" b="b"/>
              <a:pathLst>
                <a:path w="2220" h="2220" extrusionOk="0">
                  <a:moveTo>
                    <a:pt x="395" y="1824"/>
                  </a:moveTo>
                  <a:cubicBezTo>
                    <a:pt x="760" y="2219"/>
                    <a:pt x="1398" y="2219"/>
                    <a:pt x="1794" y="1824"/>
                  </a:cubicBezTo>
                  <a:cubicBezTo>
                    <a:pt x="1794" y="1824"/>
                    <a:pt x="1794" y="1824"/>
                    <a:pt x="1794" y="1794"/>
                  </a:cubicBezTo>
                  <a:cubicBezTo>
                    <a:pt x="1824" y="1794"/>
                    <a:pt x="1824" y="1794"/>
                    <a:pt x="1824" y="1794"/>
                  </a:cubicBezTo>
                  <a:cubicBezTo>
                    <a:pt x="2219" y="1398"/>
                    <a:pt x="2219" y="790"/>
                    <a:pt x="1824" y="395"/>
                  </a:cubicBezTo>
                  <a:cubicBezTo>
                    <a:pt x="1459" y="0"/>
                    <a:pt x="821" y="0"/>
                    <a:pt x="456" y="395"/>
                  </a:cubicBezTo>
                  <a:cubicBezTo>
                    <a:pt x="426" y="395"/>
                    <a:pt x="426" y="395"/>
                    <a:pt x="426" y="395"/>
                  </a:cubicBezTo>
                  <a:cubicBezTo>
                    <a:pt x="426" y="426"/>
                    <a:pt x="395" y="426"/>
                    <a:pt x="395" y="426"/>
                  </a:cubicBezTo>
                  <a:cubicBezTo>
                    <a:pt x="0" y="821"/>
                    <a:pt x="0" y="1429"/>
                    <a:pt x="395"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
            <p:cNvSpPr/>
            <p:nvPr/>
          </p:nvSpPr>
          <p:spPr>
            <a:xfrm>
              <a:off x="6188825" y="4839275"/>
              <a:ext cx="57775" cy="57775"/>
            </a:xfrm>
            <a:custGeom>
              <a:avLst/>
              <a:gdLst/>
              <a:ahLst/>
              <a:cxnLst/>
              <a:rect l="l" t="t" r="r" b="b"/>
              <a:pathLst>
                <a:path w="2311" h="2311" extrusionOk="0">
                  <a:moveTo>
                    <a:pt x="396" y="1885"/>
                  </a:moveTo>
                  <a:cubicBezTo>
                    <a:pt x="791" y="2310"/>
                    <a:pt x="1460" y="2310"/>
                    <a:pt x="1855" y="1915"/>
                  </a:cubicBezTo>
                  <a:cubicBezTo>
                    <a:pt x="1855" y="1885"/>
                    <a:pt x="1855" y="1885"/>
                    <a:pt x="1885" y="1885"/>
                  </a:cubicBezTo>
                  <a:cubicBezTo>
                    <a:pt x="1885" y="1885"/>
                    <a:pt x="1885" y="1885"/>
                    <a:pt x="1885" y="1854"/>
                  </a:cubicBezTo>
                  <a:cubicBezTo>
                    <a:pt x="2311" y="1459"/>
                    <a:pt x="2311" y="821"/>
                    <a:pt x="1916" y="395"/>
                  </a:cubicBezTo>
                  <a:cubicBezTo>
                    <a:pt x="1490" y="0"/>
                    <a:pt x="852" y="0"/>
                    <a:pt x="457" y="395"/>
                  </a:cubicBezTo>
                  <a:cubicBezTo>
                    <a:pt x="426" y="395"/>
                    <a:pt x="426" y="426"/>
                    <a:pt x="426" y="426"/>
                  </a:cubicBezTo>
                  <a:cubicBezTo>
                    <a:pt x="426" y="426"/>
                    <a:pt x="426" y="426"/>
                    <a:pt x="396" y="456"/>
                  </a:cubicBezTo>
                  <a:cubicBezTo>
                    <a:pt x="1" y="851"/>
                    <a:pt x="1" y="1490"/>
                    <a:pt x="396"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
            <p:cNvSpPr/>
            <p:nvPr/>
          </p:nvSpPr>
          <p:spPr>
            <a:xfrm>
              <a:off x="6266350" y="4762525"/>
              <a:ext cx="57775" cy="57775"/>
            </a:xfrm>
            <a:custGeom>
              <a:avLst/>
              <a:gdLst/>
              <a:ahLst/>
              <a:cxnLst/>
              <a:rect l="l" t="t" r="r" b="b"/>
              <a:pathLst>
                <a:path w="2311" h="2311" extrusionOk="0">
                  <a:moveTo>
                    <a:pt x="395" y="1885"/>
                  </a:moveTo>
                  <a:cubicBezTo>
                    <a:pt x="790" y="2310"/>
                    <a:pt x="1459" y="2310"/>
                    <a:pt x="1854" y="1915"/>
                  </a:cubicBezTo>
                  <a:cubicBezTo>
                    <a:pt x="1885" y="1885"/>
                    <a:pt x="1885" y="1885"/>
                    <a:pt x="1885" y="1885"/>
                  </a:cubicBezTo>
                  <a:cubicBezTo>
                    <a:pt x="1885" y="1885"/>
                    <a:pt x="1885" y="1885"/>
                    <a:pt x="1915" y="1854"/>
                  </a:cubicBezTo>
                  <a:cubicBezTo>
                    <a:pt x="2310" y="1459"/>
                    <a:pt x="2310" y="821"/>
                    <a:pt x="1915" y="395"/>
                  </a:cubicBezTo>
                  <a:cubicBezTo>
                    <a:pt x="1520" y="0"/>
                    <a:pt x="851" y="0"/>
                    <a:pt x="456" y="395"/>
                  </a:cubicBezTo>
                  <a:cubicBezTo>
                    <a:pt x="456" y="395"/>
                    <a:pt x="456" y="426"/>
                    <a:pt x="426" y="426"/>
                  </a:cubicBezTo>
                  <a:cubicBezTo>
                    <a:pt x="426" y="426"/>
                    <a:pt x="426" y="426"/>
                    <a:pt x="426" y="456"/>
                  </a:cubicBezTo>
                  <a:cubicBezTo>
                    <a:pt x="0" y="851"/>
                    <a:pt x="0" y="1490"/>
                    <a:pt x="395"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
            <p:cNvSpPr/>
            <p:nvPr/>
          </p:nvSpPr>
          <p:spPr>
            <a:xfrm>
              <a:off x="6264825" y="4916025"/>
              <a:ext cx="59300" cy="60050"/>
            </a:xfrm>
            <a:custGeom>
              <a:avLst/>
              <a:gdLst/>
              <a:ahLst/>
              <a:cxnLst/>
              <a:rect l="l" t="t" r="r" b="b"/>
              <a:pathLst>
                <a:path w="2372" h="2402" extrusionOk="0">
                  <a:moveTo>
                    <a:pt x="395" y="1976"/>
                  </a:moveTo>
                  <a:cubicBezTo>
                    <a:pt x="821" y="2401"/>
                    <a:pt x="1490" y="2401"/>
                    <a:pt x="1915" y="1976"/>
                  </a:cubicBezTo>
                  <a:cubicBezTo>
                    <a:pt x="1915" y="1976"/>
                    <a:pt x="1915" y="1976"/>
                    <a:pt x="1946" y="1945"/>
                  </a:cubicBezTo>
                  <a:cubicBezTo>
                    <a:pt x="1946" y="1945"/>
                    <a:pt x="1946" y="1945"/>
                    <a:pt x="1946" y="1945"/>
                  </a:cubicBezTo>
                  <a:cubicBezTo>
                    <a:pt x="2371" y="1520"/>
                    <a:pt x="2371" y="851"/>
                    <a:pt x="1976" y="426"/>
                  </a:cubicBezTo>
                  <a:cubicBezTo>
                    <a:pt x="1551" y="0"/>
                    <a:pt x="882" y="0"/>
                    <a:pt x="456" y="426"/>
                  </a:cubicBezTo>
                  <a:cubicBezTo>
                    <a:pt x="456" y="426"/>
                    <a:pt x="456" y="426"/>
                    <a:pt x="426" y="426"/>
                  </a:cubicBezTo>
                  <a:cubicBezTo>
                    <a:pt x="426" y="456"/>
                    <a:pt x="426" y="456"/>
                    <a:pt x="426" y="456"/>
                  </a:cubicBezTo>
                  <a:cubicBezTo>
                    <a:pt x="0" y="882"/>
                    <a:pt x="0" y="1550"/>
                    <a:pt x="395"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
            <p:cNvSpPr/>
            <p:nvPr/>
          </p:nvSpPr>
          <p:spPr>
            <a:xfrm>
              <a:off x="6342325" y="4839275"/>
              <a:ext cx="60050" cy="60050"/>
            </a:xfrm>
            <a:custGeom>
              <a:avLst/>
              <a:gdLst/>
              <a:ahLst/>
              <a:cxnLst/>
              <a:rect l="l" t="t" r="r" b="b"/>
              <a:pathLst>
                <a:path w="2402" h="2402" extrusionOk="0">
                  <a:moveTo>
                    <a:pt x="396" y="1976"/>
                  </a:moveTo>
                  <a:cubicBezTo>
                    <a:pt x="821" y="2401"/>
                    <a:pt x="1490" y="2401"/>
                    <a:pt x="1916" y="1976"/>
                  </a:cubicBezTo>
                  <a:cubicBezTo>
                    <a:pt x="1946" y="1976"/>
                    <a:pt x="1946" y="1976"/>
                    <a:pt x="1946" y="1945"/>
                  </a:cubicBezTo>
                  <a:cubicBezTo>
                    <a:pt x="1946" y="1945"/>
                    <a:pt x="1976" y="1945"/>
                    <a:pt x="1976" y="1945"/>
                  </a:cubicBezTo>
                  <a:cubicBezTo>
                    <a:pt x="2402" y="1520"/>
                    <a:pt x="2402" y="851"/>
                    <a:pt x="1976" y="426"/>
                  </a:cubicBezTo>
                  <a:cubicBezTo>
                    <a:pt x="1551" y="0"/>
                    <a:pt x="882" y="0"/>
                    <a:pt x="457" y="426"/>
                  </a:cubicBezTo>
                  <a:cubicBezTo>
                    <a:pt x="457" y="426"/>
                    <a:pt x="457" y="426"/>
                    <a:pt x="457" y="426"/>
                  </a:cubicBezTo>
                  <a:cubicBezTo>
                    <a:pt x="426" y="456"/>
                    <a:pt x="426" y="456"/>
                    <a:pt x="426" y="456"/>
                  </a:cubicBezTo>
                  <a:cubicBezTo>
                    <a:pt x="1" y="882"/>
                    <a:pt x="1" y="1550"/>
                    <a:pt x="39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
            <p:cNvSpPr/>
            <p:nvPr/>
          </p:nvSpPr>
          <p:spPr>
            <a:xfrm>
              <a:off x="6417550" y="4916025"/>
              <a:ext cx="63100" cy="62325"/>
            </a:xfrm>
            <a:custGeom>
              <a:avLst/>
              <a:gdLst/>
              <a:ahLst/>
              <a:cxnLst/>
              <a:rect l="l" t="t" r="r" b="b"/>
              <a:pathLst>
                <a:path w="2524" h="2493" extrusionOk="0">
                  <a:moveTo>
                    <a:pt x="457" y="2037"/>
                  </a:moveTo>
                  <a:cubicBezTo>
                    <a:pt x="882" y="2493"/>
                    <a:pt x="1581" y="2493"/>
                    <a:pt x="2037" y="2067"/>
                  </a:cubicBezTo>
                  <a:cubicBezTo>
                    <a:pt x="2037" y="2067"/>
                    <a:pt x="2037" y="2037"/>
                    <a:pt x="2037" y="2037"/>
                  </a:cubicBezTo>
                  <a:cubicBezTo>
                    <a:pt x="2068" y="2037"/>
                    <a:pt x="2068" y="2037"/>
                    <a:pt x="2068" y="2006"/>
                  </a:cubicBezTo>
                  <a:cubicBezTo>
                    <a:pt x="2493" y="1581"/>
                    <a:pt x="2524" y="882"/>
                    <a:pt x="2068" y="456"/>
                  </a:cubicBezTo>
                  <a:cubicBezTo>
                    <a:pt x="1642" y="0"/>
                    <a:pt x="943" y="0"/>
                    <a:pt x="487" y="426"/>
                  </a:cubicBezTo>
                  <a:cubicBezTo>
                    <a:pt x="487" y="426"/>
                    <a:pt x="487" y="456"/>
                    <a:pt x="487" y="456"/>
                  </a:cubicBezTo>
                  <a:cubicBezTo>
                    <a:pt x="487" y="456"/>
                    <a:pt x="457" y="456"/>
                    <a:pt x="457" y="486"/>
                  </a:cubicBezTo>
                  <a:cubicBezTo>
                    <a:pt x="31" y="912"/>
                    <a:pt x="1" y="1611"/>
                    <a:pt x="457"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
            <p:cNvSpPr/>
            <p:nvPr/>
          </p:nvSpPr>
          <p:spPr>
            <a:xfrm>
              <a:off x="6340050" y="4992775"/>
              <a:ext cx="62325" cy="62325"/>
            </a:xfrm>
            <a:custGeom>
              <a:avLst/>
              <a:gdLst/>
              <a:ahLst/>
              <a:cxnLst/>
              <a:rect l="l" t="t" r="r" b="b"/>
              <a:pathLst>
                <a:path w="2493" h="2493" extrusionOk="0">
                  <a:moveTo>
                    <a:pt x="426" y="2037"/>
                  </a:moveTo>
                  <a:cubicBezTo>
                    <a:pt x="882" y="2493"/>
                    <a:pt x="1581" y="2493"/>
                    <a:pt x="2007" y="2067"/>
                  </a:cubicBezTo>
                  <a:cubicBezTo>
                    <a:pt x="2037" y="2067"/>
                    <a:pt x="2037" y="2037"/>
                    <a:pt x="2037" y="2037"/>
                  </a:cubicBezTo>
                  <a:cubicBezTo>
                    <a:pt x="2037" y="2037"/>
                    <a:pt x="2037" y="2037"/>
                    <a:pt x="2067" y="2006"/>
                  </a:cubicBezTo>
                  <a:cubicBezTo>
                    <a:pt x="2493" y="1581"/>
                    <a:pt x="2493" y="882"/>
                    <a:pt x="2067" y="456"/>
                  </a:cubicBezTo>
                  <a:cubicBezTo>
                    <a:pt x="1642" y="0"/>
                    <a:pt x="943" y="0"/>
                    <a:pt x="487" y="426"/>
                  </a:cubicBezTo>
                  <a:cubicBezTo>
                    <a:pt x="487" y="426"/>
                    <a:pt x="487" y="456"/>
                    <a:pt x="487" y="456"/>
                  </a:cubicBezTo>
                  <a:cubicBezTo>
                    <a:pt x="456" y="456"/>
                    <a:pt x="456" y="456"/>
                    <a:pt x="456" y="486"/>
                  </a:cubicBezTo>
                  <a:cubicBezTo>
                    <a:pt x="0" y="912"/>
                    <a:pt x="0" y="1611"/>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
            <p:cNvSpPr/>
            <p:nvPr/>
          </p:nvSpPr>
          <p:spPr>
            <a:xfrm>
              <a:off x="6493550" y="4992775"/>
              <a:ext cx="64625" cy="64600"/>
            </a:xfrm>
            <a:custGeom>
              <a:avLst/>
              <a:gdLst/>
              <a:ahLst/>
              <a:cxnLst/>
              <a:rect l="l" t="t" r="r" b="b"/>
              <a:pathLst>
                <a:path w="2585" h="2584" extrusionOk="0">
                  <a:moveTo>
                    <a:pt x="456" y="2128"/>
                  </a:moveTo>
                  <a:cubicBezTo>
                    <a:pt x="912" y="2584"/>
                    <a:pt x="1642" y="2584"/>
                    <a:pt x="2098" y="2128"/>
                  </a:cubicBezTo>
                  <a:cubicBezTo>
                    <a:pt x="2098" y="2128"/>
                    <a:pt x="2098" y="2128"/>
                    <a:pt x="2098" y="2097"/>
                  </a:cubicBezTo>
                  <a:cubicBezTo>
                    <a:pt x="2128" y="2097"/>
                    <a:pt x="2128" y="2097"/>
                    <a:pt x="2128" y="2097"/>
                  </a:cubicBezTo>
                  <a:cubicBezTo>
                    <a:pt x="2584" y="1641"/>
                    <a:pt x="2584" y="912"/>
                    <a:pt x="2128" y="456"/>
                  </a:cubicBezTo>
                  <a:cubicBezTo>
                    <a:pt x="1703" y="0"/>
                    <a:pt x="973" y="0"/>
                    <a:pt x="517" y="456"/>
                  </a:cubicBezTo>
                  <a:cubicBezTo>
                    <a:pt x="487" y="456"/>
                    <a:pt x="487" y="456"/>
                    <a:pt x="487" y="456"/>
                  </a:cubicBezTo>
                  <a:cubicBezTo>
                    <a:pt x="487" y="486"/>
                    <a:pt x="487" y="486"/>
                    <a:pt x="456" y="486"/>
                  </a:cubicBezTo>
                  <a:cubicBezTo>
                    <a:pt x="0" y="942"/>
                    <a:pt x="0" y="1672"/>
                    <a:pt x="45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
            <p:cNvSpPr/>
            <p:nvPr/>
          </p:nvSpPr>
          <p:spPr>
            <a:xfrm>
              <a:off x="6416050" y="5069525"/>
              <a:ext cx="64600" cy="64600"/>
            </a:xfrm>
            <a:custGeom>
              <a:avLst/>
              <a:gdLst/>
              <a:ahLst/>
              <a:cxnLst/>
              <a:rect l="l" t="t" r="r" b="b"/>
              <a:pathLst>
                <a:path w="2584" h="2584" extrusionOk="0">
                  <a:moveTo>
                    <a:pt x="456" y="2128"/>
                  </a:moveTo>
                  <a:cubicBezTo>
                    <a:pt x="882" y="2584"/>
                    <a:pt x="1611" y="2584"/>
                    <a:pt x="2067" y="2128"/>
                  </a:cubicBezTo>
                  <a:cubicBezTo>
                    <a:pt x="2097" y="2128"/>
                    <a:pt x="2097" y="2128"/>
                    <a:pt x="2097" y="2097"/>
                  </a:cubicBezTo>
                  <a:cubicBezTo>
                    <a:pt x="2097" y="2097"/>
                    <a:pt x="2128" y="2097"/>
                    <a:pt x="2128" y="2097"/>
                  </a:cubicBezTo>
                  <a:cubicBezTo>
                    <a:pt x="2584" y="1641"/>
                    <a:pt x="2584" y="912"/>
                    <a:pt x="2128" y="456"/>
                  </a:cubicBezTo>
                  <a:cubicBezTo>
                    <a:pt x="1672" y="0"/>
                    <a:pt x="942" y="0"/>
                    <a:pt x="486" y="456"/>
                  </a:cubicBezTo>
                  <a:cubicBezTo>
                    <a:pt x="486" y="456"/>
                    <a:pt x="486" y="456"/>
                    <a:pt x="486" y="456"/>
                  </a:cubicBezTo>
                  <a:cubicBezTo>
                    <a:pt x="456" y="486"/>
                    <a:pt x="456" y="486"/>
                    <a:pt x="456" y="486"/>
                  </a:cubicBezTo>
                  <a:cubicBezTo>
                    <a:pt x="0" y="942"/>
                    <a:pt x="0" y="1672"/>
                    <a:pt x="45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
            <p:cNvSpPr/>
            <p:nvPr/>
          </p:nvSpPr>
          <p:spPr>
            <a:xfrm>
              <a:off x="6491275" y="5146250"/>
              <a:ext cx="67650" cy="66900"/>
            </a:xfrm>
            <a:custGeom>
              <a:avLst/>
              <a:gdLst/>
              <a:ahLst/>
              <a:cxnLst/>
              <a:rect l="l" t="t" r="r" b="b"/>
              <a:pathLst>
                <a:path w="2706" h="2676" extrusionOk="0">
                  <a:moveTo>
                    <a:pt x="487" y="2189"/>
                  </a:moveTo>
                  <a:cubicBezTo>
                    <a:pt x="943" y="2676"/>
                    <a:pt x="1702" y="2676"/>
                    <a:pt x="2189" y="2220"/>
                  </a:cubicBezTo>
                  <a:cubicBezTo>
                    <a:pt x="2189" y="2220"/>
                    <a:pt x="2189" y="2189"/>
                    <a:pt x="2189" y="2189"/>
                  </a:cubicBezTo>
                  <a:cubicBezTo>
                    <a:pt x="2219" y="2189"/>
                    <a:pt x="2219" y="2189"/>
                    <a:pt x="2219" y="2159"/>
                  </a:cubicBezTo>
                  <a:cubicBezTo>
                    <a:pt x="2705" y="1703"/>
                    <a:pt x="2705" y="943"/>
                    <a:pt x="2219" y="487"/>
                  </a:cubicBezTo>
                  <a:cubicBezTo>
                    <a:pt x="1763" y="1"/>
                    <a:pt x="1003" y="1"/>
                    <a:pt x="547" y="457"/>
                  </a:cubicBezTo>
                  <a:cubicBezTo>
                    <a:pt x="517" y="457"/>
                    <a:pt x="517" y="487"/>
                    <a:pt x="517" y="487"/>
                  </a:cubicBezTo>
                  <a:cubicBezTo>
                    <a:pt x="517" y="487"/>
                    <a:pt x="487" y="487"/>
                    <a:pt x="487" y="518"/>
                  </a:cubicBezTo>
                  <a:cubicBezTo>
                    <a:pt x="31" y="974"/>
                    <a:pt x="0" y="1734"/>
                    <a:pt x="487"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
            <p:cNvSpPr/>
            <p:nvPr/>
          </p:nvSpPr>
          <p:spPr>
            <a:xfrm>
              <a:off x="6569550" y="5069525"/>
              <a:ext cx="66875" cy="66875"/>
            </a:xfrm>
            <a:custGeom>
              <a:avLst/>
              <a:gdLst/>
              <a:ahLst/>
              <a:cxnLst/>
              <a:rect l="l" t="t" r="r" b="b"/>
              <a:pathLst>
                <a:path w="2675" h="2675" extrusionOk="0">
                  <a:moveTo>
                    <a:pt x="456" y="2189"/>
                  </a:moveTo>
                  <a:cubicBezTo>
                    <a:pt x="912" y="2675"/>
                    <a:pt x="1672" y="2675"/>
                    <a:pt x="2158" y="2219"/>
                  </a:cubicBezTo>
                  <a:cubicBezTo>
                    <a:pt x="2158" y="2219"/>
                    <a:pt x="2158" y="2189"/>
                    <a:pt x="2189" y="2189"/>
                  </a:cubicBezTo>
                  <a:cubicBezTo>
                    <a:pt x="2189" y="2189"/>
                    <a:pt x="2189" y="2189"/>
                    <a:pt x="2189" y="2158"/>
                  </a:cubicBezTo>
                  <a:cubicBezTo>
                    <a:pt x="2675" y="1702"/>
                    <a:pt x="2675" y="942"/>
                    <a:pt x="2219" y="486"/>
                  </a:cubicBezTo>
                  <a:cubicBezTo>
                    <a:pt x="1733" y="0"/>
                    <a:pt x="973" y="0"/>
                    <a:pt x="517" y="456"/>
                  </a:cubicBezTo>
                  <a:cubicBezTo>
                    <a:pt x="517" y="456"/>
                    <a:pt x="517" y="486"/>
                    <a:pt x="486" y="486"/>
                  </a:cubicBezTo>
                  <a:cubicBezTo>
                    <a:pt x="486" y="486"/>
                    <a:pt x="486" y="486"/>
                    <a:pt x="456" y="517"/>
                  </a:cubicBezTo>
                  <a:cubicBezTo>
                    <a:pt x="0" y="973"/>
                    <a:pt x="0" y="1733"/>
                    <a:pt x="456"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
            <p:cNvSpPr/>
            <p:nvPr/>
          </p:nvSpPr>
          <p:spPr>
            <a:xfrm>
              <a:off x="6644775" y="5146250"/>
              <a:ext cx="69925" cy="69175"/>
            </a:xfrm>
            <a:custGeom>
              <a:avLst/>
              <a:gdLst/>
              <a:ahLst/>
              <a:cxnLst/>
              <a:rect l="l" t="t" r="r" b="b"/>
              <a:pathLst>
                <a:path w="2797" h="2767" extrusionOk="0">
                  <a:moveTo>
                    <a:pt x="487" y="2281"/>
                  </a:moveTo>
                  <a:cubicBezTo>
                    <a:pt x="973" y="2767"/>
                    <a:pt x="1763" y="2767"/>
                    <a:pt x="2249" y="2281"/>
                  </a:cubicBezTo>
                  <a:cubicBezTo>
                    <a:pt x="2249" y="2281"/>
                    <a:pt x="2280" y="2281"/>
                    <a:pt x="2280" y="2281"/>
                  </a:cubicBezTo>
                  <a:cubicBezTo>
                    <a:pt x="2280" y="2250"/>
                    <a:pt x="2280" y="2250"/>
                    <a:pt x="2310" y="2250"/>
                  </a:cubicBezTo>
                  <a:cubicBezTo>
                    <a:pt x="2797" y="1764"/>
                    <a:pt x="2797" y="974"/>
                    <a:pt x="2310" y="487"/>
                  </a:cubicBezTo>
                  <a:cubicBezTo>
                    <a:pt x="1824" y="1"/>
                    <a:pt x="1034" y="1"/>
                    <a:pt x="547" y="487"/>
                  </a:cubicBezTo>
                  <a:cubicBezTo>
                    <a:pt x="547" y="487"/>
                    <a:pt x="547" y="487"/>
                    <a:pt x="517" y="487"/>
                  </a:cubicBezTo>
                  <a:cubicBezTo>
                    <a:pt x="517" y="518"/>
                    <a:pt x="517" y="518"/>
                    <a:pt x="517" y="518"/>
                  </a:cubicBezTo>
                  <a:cubicBezTo>
                    <a:pt x="31" y="1004"/>
                    <a:pt x="0" y="1794"/>
                    <a:pt x="487" y="22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
            <p:cNvSpPr/>
            <p:nvPr/>
          </p:nvSpPr>
          <p:spPr>
            <a:xfrm>
              <a:off x="6567250" y="5223000"/>
              <a:ext cx="69950" cy="69175"/>
            </a:xfrm>
            <a:custGeom>
              <a:avLst/>
              <a:gdLst/>
              <a:ahLst/>
              <a:cxnLst/>
              <a:rect l="l" t="t" r="r" b="b"/>
              <a:pathLst>
                <a:path w="2798" h="2767" extrusionOk="0">
                  <a:moveTo>
                    <a:pt x="487" y="2281"/>
                  </a:moveTo>
                  <a:cubicBezTo>
                    <a:pt x="973" y="2767"/>
                    <a:pt x="1764" y="2767"/>
                    <a:pt x="2250" y="2281"/>
                  </a:cubicBezTo>
                  <a:cubicBezTo>
                    <a:pt x="2250" y="2281"/>
                    <a:pt x="2250" y="2281"/>
                    <a:pt x="2250" y="2281"/>
                  </a:cubicBezTo>
                  <a:cubicBezTo>
                    <a:pt x="2281" y="2250"/>
                    <a:pt x="2281" y="2250"/>
                    <a:pt x="2281" y="2250"/>
                  </a:cubicBezTo>
                  <a:cubicBezTo>
                    <a:pt x="2767" y="1764"/>
                    <a:pt x="2797" y="974"/>
                    <a:pt x="2311" y="487"/>
                  </a:cubicBezTo>
                  <a:cubicBezTo>
                    <a:pt x="1825" y="1"/>
                    <a:pt x="1034" y="1"/>
                    <a:pt x="548" y="487"/>
                  </a:cubicBezTo>
                  <a:cubicBezTo>
                    <a:pt x="518" y="487"/>
                    <a:pt x="518" y="487"/>
                    <a:pt x="518" y="487"/>
                  </a:cubicBezTo>
                  <a:cubicBezTo>
                    <a:pt x="518" y="518"/>
                    <a:pt x="518" y="518"/>
                    <a:pt x="487" y="518"/>
                  </a:cubicBezTo>
                  <a:cubicBezTo>
                    <a:pt x="1" y="1004"/>
                    <a:pt x="1" y="1794"/>
                    <a:pt x="487" y="22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
            <p:cNvSpPr/>
            <p:nvPr/>
          </p:nvSpPr>
          <p:spPr>
            <a:xfrm>
              <a:off x="6720750" y="5223000"/>
              <a:ext cx="72225" cy="71475"/>
            </a:xfrm>
            <a:custGeom>
              <a:avLst/>
              <a:gdLst/>
              <a:ahLst/>
              <a:cxnLst/>
              <a:rect l="l" t="t" r="r" b="b"/>
              <a:pathLst>
                <a:path w="2889" h="2859" extrusionOk="0">
                  <a:moveTo>
                    <a:pt x="487" y="2341"/>
                  </a:moveTo>
                  <a:cubicBezTo>
                    <a:pt x="1004" y="2858"/>
                    <a:pt x="1824" y="2858"/>
                    <a:pt x="2311" y="2372"/>
                  </a:cubicBezTo>
                  <a:cubicBezTo>
                    <a:pt x="2341" y="2372"/>
                    <a:pt x="2341" y="2341"/>
                    <a:pt x="2341" y="2341"/>
                  </a:cubicBezTo>
                  <a:cubicBezTo>
                    <a:pt x="2341" y="2341"/>
                    <a:pt x="2372" y="2341"/>
                    <a:pt x="2372" y="2341"/>
                  </a:cubicBezTo>
                  <a:cubicBezTo>
                    <a:pt x="2858" y="1825"/>
                    <a:pt x="2888" y="1004"/>
                    <a:pt x="2372" y="518"/>
                  </a:cubicBezTo>
                  <a:cubicBezTo>
                    <a:pt x="1885" y="1"/>
                    <a:pt x="1065" y="1"/>
                    <a:pt x="548" y="487"/>
                  </a:cubicBezTo>
                  <a:cubicBezTo>
                    <a:pt x="548" y="487"/>
                    <a:pt x="548" y="518"/>
                    <a:pt x="548" y="518"/>
                  </a:cubicBezTo>
                  <a:cubicBezTo>
                    <a:pt x="517" y="518"/>
                    <a:pt x="517" y="518"/>
                    <a:pt x="517" y="548"/>
                  </a:cubicBezTo>
                  <a:cubicBezTo>
                    <a:pt x="1" y="1034"/>
                    <a:pt x="1" y="1855"/>
                    <a:pt x="487"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
            <p:cNvSpPr/>
            <p:nvPr/>
          </p:nvSpPr>
          <p:spPr>
            <a:xfrm>
              <a:off x="6873500" y="5223775"/>
              <a:ext cx="73725" cy="74500"/>
            </a:xfrm>
            <a:custGeom>
              <a:avLst/>
              <a:gdLst/>
              <a:ahLst/>
              <a:cxnLst/>
              <a:rect l="l" t="t" r="r" b="b"/>
              <a:pathLst>
                <a:path w="2949" h="2980" extrusionOk="0">
                  <a:moveTo>
                    <a:pt x="2432" y="547"/>
                  </a:moveTo>
                  <a:cubicBezTo>
                    <a:pt x="1915" y="0"/>
                    <a:pt x="1095" y="0"/>
                    <a:pt x="547" y="517"/>
                  </a:cubicBezTo>
                  <a:cubicBezTo>
                    <a:pt x="547" y="517"/>
                    <a:pt x="547" y="547"/>
                    <a:pt x="547" y="547"/>
                  </a:cubicBezTo>
                  <a:cubicBezTo>
                    <a:pt x="517" y="547"/>
                    <a:pt x="517" y="547"/>
                    <a:pt x="517" y="578"/>
                  </a:cubicBezTo>
                  <a:cubicBezTo>
                    <a:pt x="0" y="1095"/>
                    <a:pt x="0" y="1915"/>
                    <a:pt x="517" y="2432"/>
                  </a:cubicBezTo>
                  <a:cubicBezTo>
                    <a:pt x="1034" y="2979"/>
                    <a:pt x="1854" y="2979"/>
                    <a:pt x="2371" y="2462"/>
                  </a:cubicBezTo>
                  <a:cubicBezTo>
                    <a:pt x="2402" y="2462"/>
                    <a:pt x="2402" y="2432"/>
                    <a:pt x="2402" y="2432"/>
                  </a:cubicBezTo>
                  <a:cubicBezTo>
                    <a:pt x="2402" y="2432"/>
                    <a:pt x="2402" y="2432"/>
                    <a:pt x="2432" y="2402"/>
                  </a:cubicBezTo>
                  <a:cubicBezTo>
                    <a:pt x="2949" y="1885"/>
                    <a:pt x="2949" y="1064"/>
                    <a:pt x="243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
            <p:cNvSpPr/>
            <p:nvPr/>
          </p:nvSpPr>
          <p:spPr>
            <a:xfrm>
              <a:off x="4599900" y="3151550"/>
              <a:ext cx="6850" cy="6875"/>
            </a:xfrm>
            <a:custGeom>
              <a:avLst/>
              <a:gdLst/>
              <a:ahLst/>
              <a:cxnLst/>
              <a:rect l="l" t="t" r="r" b="b"/>
              <a:pathLst>
                <a:path w="274" h="275" extrusionOk="0">
                  <a:moveTo>
                    <a:pt x="31" y="213"/>
                  </a:moveTo>
                  <a:cubicBezTo>
                    <a:pt x="61" y="274"/>
                    <a:pt x="152" y="274"/>
                    <a:pt x="183" y="213"/>
                  </a:cubicBezTo>
                  <a:cubicBezTo>
                    <a:pt x="183" y="213"/>
                    <a:pt x="183" y="213"/>
                    <a:pt x="183" y="183"/>
                  </a:cubicBezTo>
                  <a:cubicBezTo>
                    <a:pt x="213" y="183"/>
                    <a:pt x="213" y="183"/>
                    <a:pt x="213" y="183"/>
                  </a:cubicBezTo>
                  <a:cubicBezTo>
                    <a:pt x="274" y="153"/>
                    <a:pt x="274" y="61"/>
                    <a:pt x="244" y="31"/>
                  </a:cubicBezTo>
                  <a:cubicBezTo>
                    <a:pt x="183" y="1"/>
                    <a:pt x="122" y="1"/>
                    <a:pt x="61" y="31"/>
                  </a:cubicBezTo>
                  <a:cubicBezTo>
                    <a:pt x="61" y="31"/>
                    <a:pt x="61" y="61"/>
                    <a:pt x="61" y="61"/>
                  </a:cubicBezTo>
                  <a:cubicBezTo>
                    <a:pt x="61" y="61"/>
                    <a:pt x="31" y="61"/>
                    <a:pt x="31" y="61"/>
                  </a:cubicBezTo>
                  <a:cubicBezTo>
                    <a:pt x="0" y="122"/>
                    <a:pt x="0" y="183"/>
                    <a:pt x="31"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
            <p:cNvSpPr/>
            <p:nvPr/>
          </p:nvSpPr>
          <p:spPr>
            <a:xfrm>
              <a:off x="4677400" y="3074800"/>
              <a:ext cx="6875" cy="6875"/>
            </a:xfrm>
            <a:custGeom>
              <a:avLst/>
              <a:gdLst/>
              <a:ahLst/>
              <a:cxnLst/>
              <a:rect l="l" t="t" r="r" b="b"/>
              <a:pathLst>
                <a:path w="275" h="275" extrusionOk="0">
                  <a:moveTo>
                    <a:pt x="31" y="213"/>
                  </a:moveTo>
                  <a:cubicBezTo>
                    <a:pt x="92" y="274"/>
                    <a:pt x="153" y="274"/>
                    <a:pt x="183" y="213"/>
                  </a:cubicBezTo>
                  <a:cubicBezTo>
                    <a:pt x="213" y="213"/>
                    <a:pt x="213" y="213"/>
                    <a:pt x="213" y="183"/>
                  </a:cubicBezTo>
                  <a:cubicBezTo>
                    <a:pt x="213" y="183"/>
                    <a:pt x="213" y="183"/>
                    <a:pt x="244" y="183"/>
                  </a:cubicBezTo>
                  <a:cubicBezTo>
                    <a:pt x="274" y="153"/>
                    <a:pt x="274" y="61"/>
                    <a:pt x="244" y="31"/>
                  </a:cubicBezTo>
                  <a:cubicBezTo>
                    <a:pt x="183" y="1"/>
                    <a:pt x="122" y="1"/>
                    <a:pt x="92" y="31"/>
                  </a:cubicBezTo>
                  <a:cubicBezTo>
                    <a:pt x="92" y="31"/>
                    <a:pt x="92" y="61"/>
                    <a:pt x="61" y="61"/>
                  </a:cubicBezTo>
                  <a:cubicBezTo>
                    <a:pt x="61" y="61"/>
                    <a:pt x="61" y="61"/>
                    <a:pt x="31" y="61"/>
                  </a:cubicBezTo>
                  <a:cubicBezTo>
                    <a:pt x="1" y="122"/>
                    <a:pt x="1" y="183"/>
                    <a:pt x="31"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
            <p:cNvSpPr/>
            <p:nvPr/>
          </p:nvSpPr>
          <p:spPr>
            <a:xfrm>
              <a:off x="4752625" y="3150800"/>
              <a:ext cx="9925" cy="9900"/>
            </a:xfrm>
            <a:custGeom>
              <a:avLst/>
              <a:gdLst/>
              <a:ahLst/>
              <a:cxnLst/>
              <a:rect l="l" t="t" r="r" b="b"/>
              <a:pathLst>
                <a:path w="397" h="396" extrusionOk="0">
                  <a:moveTo>
                    <a:pt x="62" y="335"/>
                  </a:moveTo>
                  <a:cubicBezTo>
                    <a:pt x="122" y="395"/>
                    <a:pt x="244" y="395"/>
                    <a:pt x="305" y="335"/>
                  </a:cubicBezTo>
                  <a:cubicBezTo>
                    <a:pt x="305" y="335"/>
                    <a:pt x="305" y="304"/>
                    <a:pt x="305" y="304"/>
                  </a:cubicBezTo>
                  <a:cubicBezTo>
                    <a:pt x="305" y="304"/>
                    <a:pt x="335" y="304"/>
                    <a:pt x="335" y="304"/>
                  </a:cubicBezTo>
                  <a:cubicBezTo>
                    <a:pt x="396" y="243"/>
                    <a:pt x="396" y="122"/>
                    <a:pt x="335" y="61"/>
                  </a:cubicBezTo>
                  <a:cubicBezTo>
                    <a:pt x="274" y="0"/>
                    <a:pt x="183" y="31"/>
                    <a:pt x="122" y="91"/>
                  </a:cubicBezTo>
                  <a:cubicBezTo>
                    <a:pt x="122" y="91"/>
                    <a:pt x="122" y="91"/>
                    <a:pt x="122" y="91"/>
                  </a:cubicBezTo>
                  <a:cubicBezTo>
                    <a:pt x="92" y="122"/>
                    <a:pt x="92" y="122"/>
                    <a:pt x="92" y="122"/>
                  </a:cubicBezTo>
                  <a:cubicBezTo>
                    <a:pt x="31" y="18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
            <p:cNvSpPr/>
            <p:nvPr/>
          </p:nvSpPr>
          <p:spPr>
            <a:xfrm>
              <a:off x="4675125" y="3227550"/>
              <a:ext cx="9900" cy="9900"/>
            </a:xfrm>
            <a:custGeom>
              <a:avLst/>
              <a:gdLst/>
              <a:ahLst/>
              <a:cxnLst/>
              <a:rect l="l" t="t" r="r" b="b"/>
              <a:pathLst>
                <a:path w="396" h="396" extrusionOk="0">
                  <a:moveTo>
                    <a:pt x="61" y="335"/>
                  </a:moveTo>
                  <a:cubicBezTo>
                    <a:pt x="122" y="395"/>
                    <a:pt x="213" y="395"/>
                    <a:pt x="274" y="335"/>
                  </a:cubicBezTo>
                  <a:cubicBezTo>
                    <a:pt x="304" y="335"/>
                    <a:pt x="274" y="304"/>
                    <a:pt x="304" y="304"/>
                  </a:cubicBezTo>
                  <a:cubicBezTo>
                    <a:pt x="304" y="304"/>
                    <a:pt x="304" y="304"/>
                    <a:pt x="335" y="304"/>
                  </a:cubicBezTo>
                  <a:cubicBezTo>
                    <a:pt x="396" y="243"/>
                    <a:pt x="396" y="122"/>
                    <a:pt x="335" y="61"/>
                  </a:cubicBezTo>
                  <a:cubicBezTo>
                    <a:pt x="274" y="0"/>
                    <a:pt x="183" y="31"/>
                    <a:pt x="122" y="91"/>
                  </a:cubicBezTo>
                  <a:cubicBezTo>
                    <a:pt x="92" y="91"/>
                    <a:pt x="92" y="91"/>
                    <a:pt x="92" y="91"/>
                  </a:cubicBezTo>
                  <a:cubicBezTo>
                    <a:pt x="92" y="122"/>
                    <a:pt x="92" y="122"/>
                    <a:pt x="61" y="122"/>
                  </a:cubicBezTo>
                  <a:cubicBezTo>
                    <a:pt x="1" y="183"/>
                    <a:pt x="1"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
            <p:cNvSpPr/>
            <p:nvPr/>
          </p:nvSpPr>
          <p:spPr>
            <a:xfrm>
              <a:off x="4828625" y="3227550"/>
              <a:ext cx="12175" cy="12175"/>
            </a:xfrm>
            <a:custGeom>
              <a:avLst/>
              <a:gdLst/>
              <a:ahLst/>
              <a:cxnLst/>
              <a:rect l="l" t="t" r="r" b="b"/>
              <a:pathLst>
                <a:path w="487" h="487" extrusionOk="0">
                  <a:moveTo>
                    <a:pt x="92" y="395"/>
                  </a:moveTo>
                  <a:cubicBezTo>
                    <a:pt x="152" y="486"/>
                    <a:pt x="274" y="486"/>
                    <a:pt x="365" y="395"/>
                  </a:cubicBezTo>
                  <a:cubicBezTo>
                    <a:pt x="365" y="395"/>
                    <a:pt x="365" y="395"/>
                    <a:pt x="365" y="365"/>
                  </a:cubicBezTo>
                  <a:cubicBezTo>
                    <a:pt x="365" y="365"/>
                    <a:pt x="396" y="365"/>
                    <a:pt x="396" y="365"/>
                  </a:cubicBezTo>
                  <a:cubicBezTo>
                    <a:pt x="487" y="304"/>
                    <a:pt x="487" y="152"/>
                    <a:pt x="396" y="91"/>
                  </a:cubicBezTo>
                  <a:cubicBezTo>
                    <a:pt x="335" y="0"/>
                    <a:pt x="213" y="31"/>
                    <a:pt x="122" y="91"/>
                  </a:cubicBezTo>
                  <a:cubicBezTo>
                    <a:pt x="122" y="91"/>
                    <a:pt x="122" y="122"/>
                    <a:pt x="122" y="122"/>
                  </a:cubicBezTo>
                  <a:cubicBezTo>
                    <a:pt x="92" y="122"/>
                    <a:pt x="92" y="122"/>
                    <a:pt x="92" y="122"/>
                  </a:cubicBezTo>
                  <a:cubicBezTo>
                    <a:pt x="0" y="213"/>
                    <a:pt x="0" y="335"/>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
            <p:cNvSpPr/>
            <p:nvPr/>
          </p:nvSpPr>
          <p:spPr>
            <a:xfrm>
              <a:off x="4751125" y="3304300"/>
              <a:ext cx="11425" cy="12175"/>
            </a:xfrm>
            <a:custGeom>
              <a:avLst/>
              <a:gdLst/>
              <a:ahLst/>
              <a:cxnLst/>
              <a:rect l="l" t="t" r="r" b="b"/>
              <a:pathLst>
                <a:path w="457" h="487" extrusionOk="0">
                  <a:moveTo>
                    <a:pt x="61" y="395"/>
                  </a:moveTo>
                  <a:cubicBezTo>
                    <a:pt x="152" y="486"/>
                    <a:pt x="274" y="486"/>
                    <a:pt x="334" y="395"/>
                  </a:cubicBezTo>
                  <a:cubicBezTo>
                    <a:pt x="365" y="395"/>
                    <a:pt x="365" y="395"/>
                    <a:pt x="365" y="365"/>
                  </a:cubicBezTo>
                  <a:cubicBezTo>
                    <a:pt x="365" y="365"/>
                    <a:pt x="395" y="365"/>
                    <a:pt x="395" y="365"/>
                  </a:cubicBezTo>
                  <a:cubicBezTo>
                    <a:pt x="456" y="304"/>
                    <a:pt x="456" y="152"/>
                    <a:pt x="395" y="91"/>
                  </a:cubicBezTo>
                  <a:cubicBezTo>
                    <a:pt x="304" y="0"/>
                    <a:pt x="182" y="31"/>
                    <a:pt x="122" y="91"/>
                  </a:cubicBezTo>
                  <a:cubicBezTo>
                    <a:pt x="122" y="91"/>
                    <a:pt x="122" y="122"/>
                    <a:pt x="91" y="122"/>
                  </a:cubicBezTo>
                  <a:cubicBezTo>
                    <a:pt x="91" y="122"/>
                    <a:pt x="91" y="122"/>
                    <a:pt x="61" y="122"/>
                  </a:cubicBezTo>
                  <a:cubicBezTo>
                    <a:pt x="0" y="213"/>
                    <a:pt x="0" y="334"/>
                    <a:pt x="6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
            <p:cNvSpPr/>
            <p:nvPr/>
          </p:nvSpPr>
          <p:spPr>
            <a:xfrm>
              <a:off x="4904625" y="3305050"/>
              <a:ext cx="13700" cy="13700"/>
            </a:xfrm>
            <a:custGeom>
              <a:avLst/>
              <a:gdLst/>
              <a:ahLst/>
              <a:cxnLst/>
              <a:rect l="l" t="t" r="r" b="b"/>
              <a:pathLst>
                <a:path w="548" h="548" extrusionOk="0">
                  <a:moveTo>
                    <a:pt x="91" y="456"/>
                  </a:moveTo>
                  <a:cubicBezTo>
                    <a:pt x="182" y="548"/>
                    <a:pt x="334" y="548"/>
                    <a:pt x="426" y="456"/>
                  </a:cubicBezTo>
                  <a:cubicBezTo>
                    <a:pt x="426" y="456"/>
                    <a:pt x="426" y="426"/>
                    <a:pt x="456" y="426"/>
                  </a:cubicBezTo>
                  <a:cubicBezTo>
                    <a:pt x="456" y="426"/>
                    <a:pt x="456" y="426"/>
                    <a:pt x="456" y="426"/>
                  </a:cubicBezTo>
                  <a:cubicBezTo>
                    <a:pt x="547" y="335"/>
                    <a:pt x="547" y="183"/>
                    <a:pt x="456" y="92"/>
                  </a:cubicBezTo>
                  <a:cubicBezTo>
                    <a:pt x="365" y="1"/>
                    <a:pt x="213" y="1"/>
                    <a:pt x="122" y="92"/>
                  </a:cubicBezTo>
                  <a:cubicBezTo>
                    <a:pt x="122" y="92"/>
                    <a:pt x="122" y="92"/>
                    <a:pt x="122" y="92"/>
                  </a:cubicBezTo>
                  <a:cubicBezTo>
                    <a:pt x="122" y="122"/>
                    <a:pt x="91" y="122"/>
                    <a:pt x="91" y="122"/>
                  </a:cubicBezTo>
                  <a:cubicBezTo>
                    <a:pt x="0" y="213"/>
                    <a:pt x="0" y="365"/>
                    <a:pt x="91"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
            <p:cNvSpPr/>
            <p:nvPr/>
          </p:nvSpPr>
          <p:spPr>
            <a:xfrm>
              <a:off x="4827100" y="3381800"/>
              <a:ext cx="13700" cy="13700"/>
            </a:xfrm>
            <a:custGeom>
              <a:avLst/>
              <a:gdLst/>
              <a:ahLst/>
              <a:cxnLst/>
              <a:rect l="l" t="t" r="r" b="b"/>
              <a:pathLst>
                <a:path w="548" h="548" extrusionOk="0">
                  <a:moveTo>
                    <a:pt x="92" y="456"/>
                  </a:moveTo>
                  <a:cubicBezTo>
                    <a:pt x="183" y="548"/>
                    <a:pt x="335" y="548"/>
                    <a:pt x="426" y="456"/>
                  </a:cubicBezTo>
                  <a:cubicBezTo>
                    <a:pt x="426" y="456"/>
                    <a:pt x="426" y="426"/>
                    <a:pt x="426" y="426"/>
                  </a:cubicBezTo>
                  <a:cubicBezTo>
                    <a:pt x="426" y="426"/>
                    <a:pt x="457" y="426"/>
                    <a:pt x="457" y="426"/>
                  </a:cubicBezTo>
                  <a:cubicBezTo>
                    <a:pt x="548" y="335"/>
                    <a:pt x="548" y="183"/>
                    <a:pt x="457" y="92"/>
                  </a:cubicBezTo>
                  <a:cubicBezTo>
                    <a:pt x="365" y="0"/>
                    <a:pt x="213" y="0"/>
                    <a:pt x="122" y="92"/>
                  </a:cubicBezTo>
                  <a:cubicBezTo>
                    <a:pt x="122" y="92"/>
                    <a:pt x="122" y="92"/>
                    <a:pt x="92" y="92"/>
                  </a:cubicBezTo>
                  <a:cubicBezTo>
                    <a:pt x="92" y="122"/>
                    <a:pt x="9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
            <p:cNvSpPr/>
            <p:nvPr/>
          </p:nvSpPr>
          <p:spPr>
            <a:xfrm>
              <a:off x="4980600" y="3381050"/>
              <a:ext cx="15975" cy="16725"/>
            </a:xfrm>
            <a:custGeom>
              <a:avLst/>
              <a:gdLst/>
              <a:ahLst/>
              <a:cxnLst/>
              <a:rect l="l" t="t" r="r" b="b"/>
              <a:pathLst>
                <a:path w="639" h="669" extrusionOk="0">
                  <a:moveTo>
                    <a:pt x="92" y="547"/>
                  </a:moveTo>
                  <a:cubicBezTo>
                    <a:pt x="213" y="669"/>
                    <a:pt x="365" y="669"/>
                    <a:pt x="487" y="547"/>
                  </a:cubicBezTo>
                  <a:cubicBezTo>
                    <a:pt x="487" y="547"/>
                    <a:pt x="487" y="547"/>
                    <a:pt x="517" y="547"/>
                  </a:cubicBezTo>
                  <a:cubicBezTo>
                    <a:pt x="517" y="517"/>
                    <a:pt x="517" y="517"/>
                    <a:pt x="517" y="517"/>
                  </a:cubicBezTo>
                  <a:cubicBezTo>
                    <a:pt x="639" y="426"/>
                    <a:pt x="639" y="243"/>
                    <a:pt x="548" y="122"/>
                  </a:cubicBezTo>
                  <a:cubicBezTo>
                    <a:pt x="426" y="30"/>
                    <a:pt x="244" y="0"/>
                    <a:pt x="153" y="122"/>
                  </a:cubicBezTo>
                  <a:cubicBezTo>
                    <a:pt x="122" y="122"/>
                    <a:pt x="122" y="152"/>
                    <a:pt x="122" y="152"/>
                  </a:cubicBezTo>
                  <a:cubicBezTo>
                    <a:pt x="122" y="152"/>
                    <a:pt x="92" y="152"/>
                    <a:pt x="92" y="152"/>
                  </a:cubicBezTo>
                  <a:cubicBezTo>
                    <a:pt x="1" y="274"/>
                    <a:pt x="1" y="456"/>
                    <a:pt x="9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
            <p:cNvSpPr/>
            <p:nvPr/>
          </p:nvSpPr>
          <p:spPr>
            <a:xfrm>
              <a:off x="4902325" y="3457800"/>
              <a:ext cx="16750" cy="16725"/>
            </a:xfrm>
            <a:custGeom>
              <a:avLst/>
              <a:gdLst/>
              <a:ahLst/>
              <a:cxnLst/>
              <a:rect l="l" t="t" r="r" b="b"/>
              <a:pathLst>
                <a:path w="670" h="669" extrusionOk="0">
                  <a:moveTo>
                    <a:pt x="122" y="547"/>
                  </a:moveTo>
                  <a:cubicBezTo>
                    <a:pt x="214" y="669"/>
                    <a:pt x="396" y="669"/>
                    <a:pt x="518" y="578"/>
                  </a:cubicBezTo>
                  <a:cubicBezTo>
                    <a:pt x="518" y="547"/>
                    <a:pt x="518" y="547"/>
                    <a:pt x="518" y="547"/>
                  </a:cubicBezTo>
                  <a:cubicBezTo>
                    <a:pt x="548" y="517"/>
                    <a:pt x="548" y="517"/>
                    <a:pt x="548" y="517"/>
                  </a:cubicBezTo>
                  <a:cubicBezTo>
                    <a:pt x="670" y="426"/>
                    <a:pt x="670" y="243"/>
                    <a:pt x="548" y="122"/>
                  </a:cubicBezTo>
                  <a:cubicBezTo>
                    <a:pt x="457" y="30"/>
                    <a:pt x="274" y="0"/>
                    <a:pt x="153" y="122"/>
                  </a:cubicBezTo>
                  <a:cubicBezTo>
                    <a:pt x="153" y="122"/>
                    <a:pt x="153" y="152"/>
                    <a:pt x="153" y="152"/>
                  </a:cubicBezTo>
                  <a:cubicBezTo>
                    <a:pt x="122" y="152"/>
                    <a:pt x="122" y="152"/>
                    <a:pt x="122" y="152"/>
                  </a:cubicBezTo>
                  <a:cubicBezTo>
                    <a:pt x="1" y="274"/>
                    <a:pt x="1" y="456"/>
                    <a:pt x="12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
            <p:cNvSpPr/>
            <p:nvPr/>
          </p:nvSpPr>
          <p:spPr>
            <a:xfrm>
              <a:off x="4978325" y="3534525"/>
              <a:ext cx="19025" cy="19025"/>
            </a:xfrm>
            <a:custGeom>
              <a:avLst/>
              <a:gdLst/>
              <a:ahLst/>
              <a:cxnLst/>
              <a:rect l="l" t="t" r="r" b="b"/>
              <a:pathLst>
                <a:path w="761" h="761" extrusionOk="0">
                  <a:moveTo>
                    <a:pt x="122" y="639"/>
                  </a:moveTo>
                  <a:cubicBezTo>
                    <a:pt x="244" y="761"/>
                    <a:pt x="456" y="761"/>
                    <a:pt x="578" y="639"/>
                  </a:cubicBezTo>
                  <a:cubicBezTo>
                    <a:pt x="578" y="639"/>
                    <a:pt x="578" y="639"/>
                    <a:pt x="608" y="609"/>
                  </a:cubicBezTo>
                  <a:cubicBezTo>
                    <a:pt x="608" y="609"/>
                    <a:pt x="608" y="609"/>
                    <a:pt x="608" y="609"/>
                  </a:cubicBezTo>
                  <a:cubicBezTo>
                    <a:pt x="760" y="487"/>
                    <a:pt x="760" y="275"/>
                    <a:pt x="608" y="153"/>
                  </a:cubicBezTo>
                  <a:cubicBezTo>
                    <a:pt x="487" y="1"/>
                    <a:pt x="304" y="1"/>
                    <a:pt x="152" y="153"/>
                  </a:cubicBezTo>
                  <a:cubicBezTo>
                    <a:pt x="152" y="153"/>
                    <a:pt x="152" y="153"/>
                    <a:pt x="152" y="153"/>
                  </a:cubicBezTo>
                  <a:cubicBezTo>
                    <a:pt x="152" y="183"/>
                    <a:pt x="122" y="183"/>
                    <a:pt x="122" y="183"/>
                  </a:cubicBezTo>
                  <a:cubicBezTo>
                    <a:pt x="0" y="305"/>
                    <a:pt x="0" y="518"/>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
            <p:cNvSpPr/>
            <p:nvPr/>
          </p:nvSpPr>
          <p:spPr>
            <a:xfrm>
              <a:off x="5055825" y="3457800"/>
              <a:ext cx="19025" cy="19000"/>
            </a:xfrm>
            <a:custGeom>
              <a:avLst/>
              <a:gdLst/>
              <a:ahLst/>
              <a:cxnLst/>
              <a:rect l="l" t="t" r="r" b="b"/>
              <a:pathLst>
                <a:path w="761" h="760" extrusionOk="0">
                  <a:moveTo>
                    <a:pt x="122" y="638"/>
                  </a:moveTo>
                  <a:cubicBezTo>
                    <a:pt x="244" y="760"/>
                    <a:pt x="457" y="760"/>
                    <a:pt x="578" y="638"/>
                  </a:cubicBezTo>
                  <a:cubicBezTo>
                    <a:pt x="609" y="638"/>
                    <a:pt x="609" y="638"/>
                    <a:pt x="609" y="608"/>
                  </a:cubicBezTo>
                  <a:cubicBezTo>
                    <a:pt x="609" y="608"/>
                    <a:pt x="639" y="608"/>
                    <a:pt x="639" y="608"/>
                  </a:cubicBezTo>
                  <a:cubicBezTo>
                    <a:pt x="761" y="486"/>
                    <a:pt x="761" y="274"/>
                    <a:pt x="639" y="152"/>
                  </a:cubicBezTo>
                  <a:cubicBezTo>
                    <a:pt x="517" y="0"/>
                    <a:pt x="305" y="0"/>
                    <a:pt x="183" y="152"/>
                  </a:cubicBezTo>
                  <a:cubicBezTo>
                    <a:pt x="183" y="152"/>
                    <a:pt x="153" y="152"/>
                    <a:pt x="153" y="152"/>
                  </a:cubicBezTo>
                  <a:cubicBezTo>
                    <a:pt x="153" y="182"/>
                    <a:pt x="153" y="182"/>
                    <a:pt x="122" y="182"/>
                  </a:cubicBezTo>
                  <a:cubicBezTo>
                    <a:pt x="1" y="304"/>
                    <a:pt x="1" y="517"/>
                    <a:pt x="122"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
            <p:cNvSpPr/>
            <p:nvPr/>
          </p:nvSpPr>
          <p:spPr>
            <a:xfrm>
              <a:off x="5131825" y="3534525"/>
              <a:ext cx="21300" cy="21325"/>
            </a:xfrm>
            <a:custGeom>
              <a:avLst/>
              <a:gdLst/>
              <a:ahLst/>
              <a:cxnLst/>
              <a:rect l="l" t="t" r="r" b="b"/>
              <a:pathLst>
                <a:path w="852" h="853" extrusionOk="0">
                  <a:moveTo>
                    <a:pt x="122" y="700"/>
                  </a:moveTo>
                  <a:cubicBezTo>
                    <a:pt x="274" y="852"/>
                    <a:pt x="517" y="852"/>
                    <a:pt x="639" y="730"/>
                  </a:cubicBezTo>
                  <a:cubicBezTo>
                    <a:pt x="669" y="700"/>
                    <a:pt x="669" y="700"/>
                    <a:pt x="669" y="700"/>
                  </a:cubicBezTo>
                  <a:cubicBezTo>
                    <a:pt x="669" y="700"/>
                    <a:pt x="699" y="670"/>
                    <a:pt x="699" y="670"/>
                  </a:cubicBezTo>
                  <a:cubicBezTo>
                    <a:pt x="851" y="548"/>
                    <a:pt x="851" y="305"/>
                    <a:pt x="699" y="153"/>
                  </a:cubicBezTo>
                  <a:cubicBezTo>
                    <a:pt x="547" y="1"/>
                    <a:pt x="335" y="1"/>
                    <a:pt x="183" y="153"/>
                  </a:cubicBezTo>
                  <a:cubicBezTo>
                    <a:pt x="183" y="153"/>
                    <a:pt x="183" y="183"/>
                    <a:pt x="152" y="183"/>
                  </a:cubicBezTo>
                  <a:cubicBezTo>
                    <a:pt x="152" y="183"/>
                    <a:pt x="152" y="183"/>
                    <a:pt x="152" y="183"/>
                  </a:cubicBezTo>
                  <a:cubicBezTo>
                    <a:pt x="0" y="335"/>
                    <a:pt x="0" y="57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
            <p:cNvSpPr/>
            <p:nvPr/>
          </p:nvSpPr>
          <p:spPr>
            <a:xfrm>
              <a:off x="5053550" y="3611275"/>
              <a:ext cx="21300" cy="21300"/>
            </a:xfrm>
            <a:custGeom>
              <a:avLst/>
              <a:gdLst/>
              <a:ahLst/>
              <a:cxnLst/>
              <a:rect l="l" t="t" r="r" b="b"/>
              <a:pathLst>
                <a:path w="852" h="852" extrusionOk="0">
                  <a:moveTo>
                    <a:pt x="153" y="700"/>
                  </a:moveTo>
                  <a:cubicBezTo>
                    <a:pt x="305" y="852"/>
                    <a:pt x="517" y="852"/>
                    <a:pt x="669" y="730"/>
                  </a:cubicBezTo>
                  <a:cubicBezTo>
                    <a:pt x="669" y="700"/>
                    <a:pt x="669" y="700"/>
                    <a:pt x="700" y="700"/>
                  </a:cubicBezTo>
                  <a:cubicBezTo>
                    <a:pt x="700" y="700"/>
                    <a:pt x="700" y="670"/>
                    <a:pt x="730" y="670"/>
                  </a:cubicBezTo>
                  <a:cubicBezTo>
                    <a:pt x="852" y="548"/>
                    <a:pt x="852" y="305"/>
                    <a:pt x="730" y="153"/>
                  </a:cubicBezTo>
                  <a:cubicBezTo>
                    <a:pt x="578" y="1"/>
                    <a:pt x="335" y="1"/>
                    <a:pt x="213" y="153"/>
                  </a:cubicBezTo>
                  <a:cubicBezTo>
                    <a:pt x="183" y="153"/>
                    <a:pt x="183" y="183"/>
                    <a:pt x="183" y="183"/>
                  </a:cubicBezTo>
                  <a:cubicBezTo>
                    <a:pt x="183" y="183"/>
                    <a:pt x="153" y="183"/>
                    <a:pt x="153" y="183"/>
                  </a:cubicBezTo>
                  <a:cubicBezTo>
                    <a:pt x="1" y="335"/>
                    <a:pt x="31" y="578"/>
                    <a:pt x="153"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
            <p:cNvSpPr/>
            <p:nvPr/>
          </p:nvSpPr>
          <p:spPr>
            <a:xfrm>
              <a:off x="5129550" y="3688025"/>
              <a:ext cx="23575" cy="23600"/>
            </a:xfrm>
            <a:custGeom>
              <a:avLst/>
              <a:gdLst/>
              <a:ahLst/>
              <a:cxnLst/>
              <a:rect l="l" t="t" r="r" b="b"/>
              <a:pathLst>
                <a:path w="943" h="944" extrusionOk="0">
                  <a:moveTo>
                    <a:pt x="152" y="791"/>
                  </a:moveTo>
                  <a:cubicBezTo>
                    <a:pt x="334" y="943"/>
                    <a:pt x="578" y="943"/>
                    <a:pt x="730" y="791"/>
                  </a:cubicBezTo>
                  <a:cubicBezTo>
                    <a:pt x="760" y="791"/>
                    <a:pt x="760" y="791"/>
                    <a:pt x="760" y="761"/>
                  </a:cubicBezTo>
                  <a:cubicBezTo>
                    <a:pt x="760" y="761"/>
                    <a:pt x="790" y="761"/>
                    <a:pt x="790" y="761"/>
                  </a:cubicBezTo>
                  <a:cubicBezTo>
                    <a:pt x="942" y="609"/>
                    <a:pt x="942" y="335"/>
                    <a:pt x="790" y="183"/>
                  </a:cubicBezTo>
                  <a:cubicBezTo>
                    <a:pt x="638" y="1"/>
                    <a:pt x="365" y="1"/>
                    <a:pt x="213" y="183"/>
                  </a:cubicBezTo>
                  <a:cubicBezTo>
                    <a:pt x="213" y="183"/>
                    <a:pt x="183" y="183"/>
                    <a:pt x="183" y="183"/>
                  </a:cubicBezTo>
                  <a:cubicBezTo>
                    <a:pt x="183" y="214"/>
                    <a:pt x="183" y="214"/>
                    <a:pt x="152" y="214"/>
                  </a:cubicBezTo>
                  <a:cubicBezTo>
                    <a:pt x="0" y="366"/>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
            <p:cNvSpPr/>
            <p:nvPr/>
          </p:nvSpPr>
          <p:spPr>
            <a:xfrm>
              <a:off x="5207050" y="3611275"/>
              <a:ext cx="23575" cy="23600"/>
            </a:xfrm>
            <a:custGeom>
              <a:avLst/>
              <a:gdLst/>
              <a:ahLst/>
              <a:cxnLst/>
              <a:rect l="l" t="t" r="r" b="b"/>
              <a:pathLst>
                <a:path w="943" h="944" extrusionOk="0">
                  <a:moveTo>
                    <a:pt x="183" y="791"/>
                  </a:moveTo>
                  <a:cubicBezTo>
                    <a:pt x="335" y="943"/>
                    <a:pt x="578" y="943"/>
                    <a:pt x="760" y="791"/>
                  </a:cubicBezTo>
                  <a:cubicBezTo>
                    <a:pt x="760" y="791"/>
                    <a:pt x="760" y="791"/>
                    <a:pt x="760" y="761"/>
                  </a:cubicBezTo>
                  <a:cubicBezTo>
                    <a:pt x="791" y="761"/>
                    <a:pt x="791" y="761"/>
                    <a:pt x="791" y="761"/>
                  </a:cubicBezTo>
                  <a:cubicBezTo>
                    <a:pt x="943" y="609"/>
                    <a:pt x="943" y="335"/>
                    <a:pt x="791" y="183"/>
                  </a:cubicBezTo>
                  <a:cubicBezTo>
                    <a:pt x="639" y="1"/>
                    <a:pt x="365" y="1"/>
                    <a:pt x="213" y="183"/>
                  </a:cubicBezTo>
                  <a:cubicBezTo>
                    <a:pt x="213" y="183"/>
                    <a:pt x="213" y="183"/>
                    <a:pt x="213" y="183"/>
                  </a:cubicBezTo>
                  <a:cubicBezTo>
                    <a:pt x="183" y="214"/>
                    <a:pt x="183" y="214"/>
                    <a:pt x="183" y="214"/>
                  </a:cubicBezTo>
                  <a:cubicBezTo>
                    <a:pt x="1" y="366"/>
                    <a:pt x="1" y="639"/>
                    <a:pt x="18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
            <p:cNvSpPr/>
            <p:nvPr/>
          </p:nvSpPr>
          <p:spPr>
            <a:xfrm>
              <a:off x="5283050" y="3688025"/>
              <a:ext cx="25850" cy="25875"/>
            </a:xfrm>
            <a:custGeom>
              <a:avLst/>
              <a:gdLst/>
              <a:ahLst/>
              <a:cxnLst/>
              <a:rect l="l" t="t" r="r" b="b"/>
              <a:pathLst>
                <a:path w="1034" h="1035" extrusionOk="0">
                  <a:moveTo>
                    <a:pt x="182" y="852"/>
                  </a:moveTo>
                  <a:cubicBezTo>
                    <a:pt x="365" y="1034"/>
                    <a:pt x="638" y="1034"/>
                    <a:pt x="821" y="882"/>
                  </a:cubicBezTo>
                  <a:cubicBezTo>
                    <a:pt x="821" y="852"/>
                    <a:pt x="821" y="852"/>
                    <a:pt x="821" y="852"/>
                  </a:cubicBezTo>
                  <a:cubicBezTo>
                    <a:pt x="851" y="852"/>
                    <a:pt x="851" y="852"/>
                    <a:pt x="851" y="822"/>
                  </a:cubicBezTo>
                  <a:cubicBezTo>
                    <a:pt x="1034" y="639"/>
                    <a:pt x="1034" y="366"/>
                    <a:pt x="851" y="183"/>
                  </a:cubicBezTo>
                  <a:cubicBezTo>
                    <a:pt x="699" y="1"/>
                    <a:pt x="395" y="1"/>
                    <a:pt x="213" y="183"/>
                  </a:cubicBezTo>
                  <a:cubicBezTo>
                    <a:pt x="213" y="183"/>
                    <a:pt x="213" y="214"/>
                    <a:pt x="213" y="214"/>
                  </a:cubicBezTo>
                  <a:cubicBezTo>
                    <a:pt x="213" y="214"/>
                    <a:pt x="182" y="214"/>
                    <a:pt x="182" y="214"/>
                  </a:cubicBezTo>
                  <a:cubicBezTo>
                    <a:pt x="0" y="396"/>
                    <a:pt x="0" y="700"/>
                    <a:pt x="182"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
            <p:cNvSpPr/>
            <p:nvPr/>
          </p:nvSpPr>
          <p:spPr>
            <a:xfrm>
              <a:off x="5205525" y="3764775"/>
              <a:ext cx="25875" cy="25875"/>
            </a:xfrm>
            <a:custGeom>
              <a:avLst/>
              <a:gdLst/>
              <a:ahLst/>
              <a:cxnLst/>
              <a:rect l="l" t="t" r="r" b="b"/>
              <a:pathLst>
                <a:path w="1035" h="1035" extrusionOk="0">
                  <a:moveTo>
                    <a:pt x="153" y="882"/>
                  </a:moveTo>
                  <a:cubicBezTo>
                    <a:pt x="335" y="1034"/>
                    <a:pt x="639" y="1034"/>
                    <a:pt x="821" y="882"/>
                  </a:cubicBezTo>
                  <a:cubicBezTo>
                    <a:pt x="821" y="852"/>
                    <a:pt x="821" y="852"/>
                    <a:pt x="821" y="852"/>
                  </a:cubicBezTo>
                  <a:cubicBezTo>
                    <a:pt x="821" y="852"/>
                    <a:pt x="852" y="852"/>
                    <a:pt x="852" y="822"/>
                  </a:cubicBezTo>
                  <a:cubicBezTo>
                    <a:pt x="1034" y="639"/>
                    <a:pt x="1034" y="366"/>
                    <a:pt x="852" y="183"/>
                  </a:cubicBezTo>
                  <a:cubicBezTo>
                    <a:pt x="669" y="1"/>
                    <a:pt x="396" y="1"/>
                    <a:pt x="213" y="183"/>
                  </a:cubicBezTo>
                  <a:cubicBezTo>
                    <a:pt x="213" y="183"/>
                    <a:pt x="213" y="214"/>
                    <a:pt x="183" y="214"/>
                  </a:cubicBezTo>
                  <a:cubicBezTo>
                    <a:pt x="183" y="214"/>
                    <a:pt x="183" y="214"/>
                    <a:pt x="183" y="214"/>
                  </a:cubicBezTo>
                  <a:cubicBezTo>
                    <a:pt x="1" y="396"/>
                    <a:pt x="1" y="700"/>
                    <a:pt x="15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
            <p:cNvSpPr/>
            <p:nvPr/>
          </p:nvSpPr>
          <p:spPr>
            <a:xfrm>
              <a:off x="5359025" y="3764775"/>
              <a:ext cx="28150" cy="28150"/>
            </a:xfrm>
            <a:custGeom>
              <a:avLst/>
              <a:gdLst/>
              <a:ahLst/>
              <a:cxnLst/>
              <a:rect l="l" t="t" r="r" b="b"/>
              <a:pathLst>
                <a:path w="1126" h="1126" extrusionOk="0">
                  <a:moveTo>
                    <a:pt x="183" y="943"/>
                  </a:moveTo>
                  <a:cubicBezTo>
                    <a:pt x="365" y="1125"/>
                    <a:pt x="700" y="1125"/>
                    <a:pt x="882" y="943"/>
                  </a:cubicBezTo>
                  <a:cubicBezTo>
                    <a:pt x="882" y="943"/>
                    <a:pt x="882" y="943"/>
                    <a:pt x="913" y="913"/>
                  </a:cubicBezTo>
                  <a:cubicBezTo>
                    <a:pt x="913" y="913"/>
                    <a:pt x="913" y="913"/>
                    <a:pt x="913" y="913"/>
                  </a:cubicBezTo>
                  <a:cubicBezTo>
                    <a:pt x="1125" y="700"/>
                    <a:pt x="1125" y="396"/>
                    <a:pt x="943" y="214"/>
                  </a:cubicBezTo>
                  <a:cubicBezTo>
                    <a:pt x="730" y="1"/>
                    <a:pt x="426" y="1"/>
                    <a:pt x="244" y="214"/>
                  </a:cubicBezTo>
                  <a:cubicBezTo>
                    <a:pt x="213" y="214"/>
                    <a:pt x="213" y="214"/>
                    <a:pt x="213" y="214"/>
                  </a:cubicBezTo>
                  <a:cubicBezTo>
                    <a:pt x="213" y="244"/>
                    <a:pt x="183" y="244"/>
                    <a:pt x="183" y="244"/>
                  </a:cubicBezTo>
                  <a:cubicBezTo>
                    <a:pt x="1" y="426"/>
                    <a:pt x="1" y="761"/>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
            <p:cNvSpPr/>
            <p:nvPr/>
          </p:nvSpPr>
          <p:spPr>
            <a:xfrm>
              <a:off x="5280750" y="3841525"/>
              <a:ext cx="28150" cy="28150"/>
            </a:xfrm>
            <a:custGeom>
              <a:avLst/>
              <a:gdLst/>
              <a:ahLst/>
              <a:cxnLst/>
              <a:rect l="l" t="t" r="r" b="b"/>
              <a:pathLst>
                <a:path w="1126" h="1126" extrusionOk="0">
                  <a:moveTo>
                    <a:pt x="214" y="943"/>
                  </a:moveTo>
                  <a:cubicBezTo>
                    <a:pt x="396" y="1125"/>
                    <a:pt x="700" y="1125"/>
                    <a:pt x="913" y="943"/>
                  </a:cubicBezTo>
                  <a:cubicBezTo>
                    <a:pt x="913" y="943"/>
                    <a:pt x="913" y="943"/>
                    <a:pt x="913" y="913"/>
                  </a:cubicBezTo>
                  <a:cubicBezTo>
                    <a:pt x="913" y="913"/>
                    <a:pt x="943" y="913"/>
                    <a:pt x="943" y="913"/>
                  </a:cubicBezTo>
                  <a:cubicBezTo>
                    <a:pt x="1126" y="700"/>
                    <a:pt x="1126" y="396"/>
                    <a:pt x="943" y="214"/>
                  </a:cubicBezTo>
                  <a:cubicBezTo>
                    <a:pt x="761" y="1"/>
                    <a:pt x="457" y="1"/>
                    <a:pt x="244" y="214"/>
                  </a:cubicBezTo>
                  <a:cubicBezTo>
                    <a:pt x="244" y="214"/>
                    <a:pt x="244" y="214"/>
                    <a:pt x="244" y="214"/>
                  </a:cubicBezTo>
                  <a:cubicBezTo>
                    <a:pt x="214" y="244"/>
                    <a:pt x="214" y="244"/>
                    <a:pt x="214" y="244"/>
                  </a:cubicBezTo>
                  <a:cubicBezTo>
                    <a:pt x="1" y="426"/>
                    <a:pt x="1" y="761"/>
                    <a:pt x="214"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
            <p:cNvSpPr/>
            <p:nvPr/>
          </p:nvSpPr>
          <p:spPr>
            <a:xfrm>
              <a:off x="5434250" y="3841525"/>
              <a:ext cx="31200" cy="31175"/>
            </a:xfrm>
            <a:custGeom>
              <a:avLst/>
              <a:gdLst/>
              <a:ahLst/>
              <a:cxnLst/>
              <a:rect l="l" t="t" r="r" b="b"/>
              <a:pathLst>
                <a:path w="1248" h="1247" extrusionOk="0">
                  <a:moveTo>
                    <a:pt x="214" y="1034"/>
                  </a:moveTo>
                  <a:cubicBezTo>
                    <a:pt x="426" y="1247"/>
                    <a:pt x="761" y="1247"/>
                    <a:pt x="973" y="1034"/>
                  </a:cubicBezTo>
                  <a:cubicBezTo>
                    <a:pt x="973" y="1004"/>
                    <a:pt x="1004" y="1004"/>
                    <a:pt x="1004" y="1004"/>
                  </a:cubicBezTo>
                  <a:cubicBezTo>
                    <a:pt x="1004" y="1004"/>
                    <a:pt x="1004" y="1004"/>
                    <a:pt x="1034" y="973"/>
                  </a:cubicBezTo>
                  <a:cubicBezTo>
                    <a:pt x="1247" y="761"/>
                    <a:pt x="1247" y="426"/>
                    <a:pt x="1034" y="214"/>
                  </a:cubicBezTo>
                  <a:cubicBezTo>
                    <a:pt x="822" y="1"/>
                    <a:pt x="487" y="1"/>
                    <a:pt x="274" y="214"/>
                  </a:cubicBezTo>
                  <a:cubicBezTo>
                    <a:pt x="244" y="214"/>
                    <a:pt x="244" y="244"/>
                    <a:pt x="244" y="244"/>
                  </a:cubicBezTo>
                  <a:cubicBezTo>
                    <a:pt x="244" y="244"/>
                    <a:pt x="244" y="244"/>
                    <a:pt x="214" y="244"/>
                  </a:cubicBezTo>
                  <a:cubicBezTo>
                    <a:pt x="1" y="457"/>
                    <a:pt x="1" y="821"/>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
            <p:cNvSpPr/>
            <p:nvPr/>
          </p:nvSpPr>
          <p:spPr>
            <a:xfrm>
              <a:off x="5356750" y="3918275"/>
              <a:ext cx="30425" cy="31175"/>
            </a:xfrm>
            <a:custGeom>
              <a:avLst/>
              <a:gdLst/>
              <a:ahLst/>
              <a:cxnLst/>
              <a:rect l="l" t="t" r="r" b="b"/>
              <a:pathLst>
                <a:path w="1217" h="1247" extrusionOk="0">
                  <a:moveTo>
                    <a:pt x="213" y="1034"/>
                  </a:moveTo>
                  <a:cubicBezTo>
                    <a:pt x="426" y="1247"/>
                    <a:pt x="760" y="1247"/>
                    <a:pt x="973" y="1034"/>
                  </a:cubicBezTo>
                  <a:cubicBezTo>
                    <a:pt x="973" y="1004"/>
                    <a:pt x="973" y="1004"/>
                    <a:pt x="973" y="1004"/>
                  </a:cubicBezTo>
                  <a:cubicBezTo>
                    <a:pt x="1004" y="1004"/>
                    <a:pt x="1004" y="1004"/>
                    <a:pt x="1004" y="973"/>
                  </a:cubicBezTo>
                  <a:cubicBezTo>
                    <a:pt x="1216" y="761"/>
                    <a:pt x="1216" y="426"/>
                    <a:pt x="1004" y="213"/>
                  </a:cubicBezTo>
                  <a:cubicBezTo>
                    <a:pt x="821" y="1"/>
                    <a:pt x="456" y="1"/>
                    <a:pt x="244" y="213"/>
                  </a:cubicBezTo>
                  <a:cubicBezTo>
                    <a:pt x="244" y="213"/>
                    <a:pt x="244" y="244"/>
                    <a:pt x="244" y="244"/>
                  </a:cubicBezTo>
                  <a:cubicBezTo>
                    <a:pt x="244" y="244"/>
                    <a:pt x="213" y="244"/>
                    <a:pt x="213" y="244"/>
                  </a:cubicBezTo>
                  <a:cubicBezTo>
                    <a:pt x="0" y="457"/>
                    <a:pt x="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
            <p:cNvSpPr/>
            <p:nvPr/>
          </p:nvSpPr>
          <p:spPr>
            <a:xfrm>
              <a:off x="5432750" y="3995025"/>
              <a:ext cx="32700" cy="33475"/>
            </a:xfrm>
            <a:custGeom>
              <a:avLst/>
              <a:gdLst/>
              <a:ahLst/>
              <a:cxnLst/>
              <a:rect l="l" t="t" r="r" b="b"/>
              <a:pathLst>
                <a:path w="1308" h="1339" extrusionOk="0">
                  <a:moveTo>
                    <a:pt x="213" y="1095"/>
                  </a:moveTo>
                  <a:cubicBezTo>
                    <a:pt x="456" y="1338"/>
                    <a:pt x="790" y="1338"/>
                    <a:pt x="1033" y="1095"/>
                  </a:cubicBezTo>
                  <a:cubicBezTo>
                    <a:pt x="1033" y="1095"/>
                    <a:pt x="1033" y="1095"/>
                    <a:pt x="1064" y="1065"/>
                  </a:cubicBezTo>
                  <a:cubicBezTo>
                    <a:pt x="1064" y="1065"/>
                    <a:pt x="1064" y="1065"/>
                    <a:pt x="1064" y="1065"/>
                  </a:cubicBezTo>
                  <a:cubicBezTo>
                    <a:pt x="1307" y="821"/>
                    <a:pt x="1307" y="457"/>
                    <a:pt x="1094" y="244"/>
                  </a:cubicBezTo>
                  <a:cubicBezTo>
                    <a:pt x="851" y="1"/>
                    <a:pt x="486" y="1"/>
                    <a:pt x="274" y="244"/>
                  </a:cubicBezTo>
                  <a:cubicBezTo>
                    <a:pt x="243" y="244"/>
                    <a:pt x="243" y="244"/>
                    <a:pt x="243" y="274"/>
                  </a:cubicBezTo>
                  <a:cubicBezTo>
                    <a:pt x="243" y="274"/>
                    <a:pt x="243" y="274"/>
                    <a:pt x="213" y="274"/>
                  </a:cubicBezTo>
                  <a:cubicBezTo>
                    <a:pt x="0" y="517"/>
                    <a:pt x="0" y="852"/>
                    <a:pt x="213"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
            <p:cNvSpPr/>
            <p:nvPr/>
          </p:nvSpPr>
          <p:spPr>
            <a:xfrm>
              <a:off x="5510250" y="3918275"/>
              <a:ext cx="32700" cy="33475"/>
            </a:xfrm>
            <a:custGeom>
              <a:avLst/>
              <a:gdLst/>
              <a:ahLst/>
              <a:cxnLst/>
              <a:rect l="l" t="t" r="r" b="b"/>
              <a:pathLst>
                <a:path w="1308" h="1339" extrusionOk="0">
                  <a:moveTo>
                    <a:pt x="244" y="1095"/>
                  </a:moveTo>
                  <a:cubicBezTo>
                    <a:pt x="456" y="1338"/>
                    <a:pt x="821" y="1338"/>
                    <a:pt x="1034" y="1095"/>
                  </a:cubicBezTo>
                  <a:cubicBezTo>
                    <a:pt x="1064" y="1095"/>
                    <a:pt x="1064" y="1095"/>
                    <a:pt x="1064" y="1065"/>
                  </a:cubicBezTo>
                  <a:cubicBezTo>
                    <a:pt x="1064" y="1065"/>
                    <a:pt x="1095" y="1065"/>
                    <a:pt x="1095" y="1065"/>
                  </a:cubicBezTo>
                  <a:cubicBezTo>
                    <a:pt x="1307" y="821"/>
                    <a:pt x="1307" y="457"/>
                    <a:pt x="1095" y="244"/>
                  </a:cubicBezTo>
                  <a:cubicBezTo>
                    <a:pt x="882" y="1"/>
                    <a:pt x="517" y="1"/>
                    <a:pt x="274" y="244"/>
                  </a:cubicBezTo>
                  <a:cubicBezTo>
                    <a:pt x="274" y="244"/>
                    <a:pt x="274" y="244"/>
                    <a:pt x="274" y="274"/>
                  </a:cubicBezTo>
                  <a:cubicBezTo>
                    <a:pt x="244" y="274"/>
                    <a:pt x="244" y="274"/>
                    <a:pt x="244" y="274"/>
                  </a:cubicBezTo>
                  <a:cubicBezTo>
                    <a:pt x="0" y="517"/>
                    <a:pt x="0" y="852"/>
                    <a:pt x="24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
            <p:cNvSpPr/>
            <p:nvPr/>
          </p:nvSpPr>
          <p:spPr>
            <a:xfrm>
              <a:off x="5586225" y="3995025"/>
              <a:ext cx="35000" cy="35750"/>
            </a:xfrm>
            <a:custGeom>
              <a:avLst/>
              <a:gdLst/>
              <a:ahLst/>
              <a:cxnLst/>
              <a:rect l="l" t="t" r="r" b="b"/>
              <a:pathLst>
                <a:path w="1400" h="1430" extrusionOk="0">
                  <a:moveTo>
                    <a:pt x="244" y="1186"/>
                  </a:moveTo>
                  <a:cubicBezTo>
                    <a:pt x="487" y="1429"/>
                    <a:pt x="882" y="1429"/>
                    <a:pt x="1126" y="1186"/>
                  </a:cubicBezTo>
                  <a:cubicBezTo>
                    <a:pt x="1126" y="1156"/>
                    <a:pt x="1126" y="1156"/>
                    <a:pt x="1126" y="1156"/>
                  </a:cubicBezTo>
                  <a:cubicBezTo>
                    <a:pt x="1126" y="1156"/>
                    <a:pt x="1156" y="1156"/>
                    <a:pt x="1156" y="1125"/>
                  </a:cubicBezTo>
                  <a:cubicBezTo>
                    <a:pt x="1399" y="882"/>
                    <a:pt x="1399" y="487"/>
                    <a:pt x="1156" y="244"/>
                  </a:cubicBezTo>
                  <a:cubicBezTo>
                    <a:pt x="913" y="1"/>
                    <a:pt x="518" y="1"/>
                    <a:pt x="275" y="244"/>
                  </a:cubicBezTo>
                  <a:cubicBezTo>
                    <a:pt x="275" y="244"/>
                    <a:pt x="275" y="274"/>
                    <a:pt x="275" y="274"/>
                  </a:cubicBezTo>
                  <a:cubicBezTo>
                    <a:pt x="244" y="274"/>
                    <a:pt x="244" y="274"/>
                    <a:pt x="244" y="274"/>
                  </a:cubicBezTo>
                  <a:cubicBezTo>
                    <a:pt x="1" y="517"/>
                    <a:pt x="1" y="91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
            <p:cNvSpPr/>
            <p:nvPr/>
          </p:nvSpPr>
          <p:spPr>
            <a:xfrm>
              <a:off x="5507975" y="4071775"/>
              <a:ext cx="35725" cy="35750"/>
            </a:xfrm>
            <a:custGeom>
              <a:avLst/>
              <a:gdLst/>
              <a:ahLst/>
              <a:cxnLst/>
              <a:rect l="l" t="t" r="r" b="b"/>
              <a:pathLst>
                <a:path w="1429" h="1430" extrusionOk="0">
                  <a:moveTo>
                    <a:pt x="243" y="1156"/>
                  </a:moveTo>
                  <a:cubicBezTo>
                    <a:pt x="487" y="1399"/>
                    <a:pt x="882" y="1429"/>
                    <a:pt x="1125" y="1186"/>
                  </a:cubicBezTo>
                  <a:cubicBezTo>
                    <a:pt x="1155" y="1186"/>
                    <a:pt x="1155" y="1156"/>
                    <a:pt x="1155" y="1156"/>
                  </a:cubicBezTo>
                  <a:cubicBezTo>
                    <a:pt x="1155" y="1156"/>
                    <a:pt x="1155" y="1156"/>
                    <a:pt x="1186" y="1125"/>
                  </a:cubicBezTo>
                  <a:cubicBezTo>
                    <a:pt x="1429" y="882"/>
                    <a:pt x="1429" y="487"/>
                    <a:pt x="1186" y="244"/>
                  </a:cubicBezTo>
                  <a:cubicBezTo>
                    <a:pt x="942" y="1"/>
                    <a:pt x="547" y="1"/>
                    <a:pt x="304" y="244"/>
                  </a:cubicBezTo>
                  <a:cubicBezTo>
                    <a:pt x="304" y="244"/>
                    <a:pt x="274" y="274"/>
                    <a:pt x="274" y="274"/>
                  </a:cubicBezTo>
                  <a:cubicBezTo>
                    <a:pt x="274" y="274"/>
                    <a:pt x="274" y="274"/>
                    <a:pt x="243" y="274"/>
                  </a:cubicBezTo>
                  <a:cubicBezTo>
                    <a:pt x="0" y="548"/>
                    <a:pt x="0" y="913"/>
                    <a:pt x="24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
            <p:cNvSpPr/>
            <p:nvPr/>
          </p:nvSpPr>
          <p:spPr>
            <a:xfrm>
              <a:off x="5661475" y="4071775"/>
              <a:ext cx="38000" cy="38025"/>
            </a:xfrm>
            <a:custGeom>
              <a:avLst/>
              <a:gdLst/>
              <a:ahLst/>
              <a:cxnLst/>
              <a:rect l="l" t="t" r="r" b="b"/>
              <a:pathLst>
                <a:path w="1520" h="1521" extrusionOk="0">
                  <a:moveTo>
                    <a:pt x="274" y="1247"/>
                  </a:moveTo>
                  <a:cubicBezTo>
                    <a:pt x="517" y="1520"/>
                    <a:pt x="942" y="1520"/>
                    <a:pt x="1216" y="1247"/>
                  </a:cubicBezTo>
                  <a:cubicBezTo>
                    <a:pt x="1216" y="1247"/>
                    <a:pt x="1216" y="1247"/>
                    <a:pt x="1216" y="1216"/>
                  </a:cubicBezTo>
                  <a:cubicBezTo>
                    <a:pt x="1246" y="1216"/>
                    <a:pt x="1246" y="1216"/>
                    <a:pt x="1246" y="1216"/>
                  </a:cubicBezTo>
                  <a:cubicBezTo>
                    <a:pt x="1520" y="943"/>
                    <a:pt x="1520" y="517"/>
                    <a:pt x="1246" y="274"/>
                  </a:cubicBezTo>
                  <a:cubicBezTo>
                    <a:pt x="1003" y="1"/>
                    <a:pt x="578" y="1"/>
                    <a:pt x="304" y="274"/>
                  </a:cubicBezTo>
                  <a:cubicBezTo>
                    <a:pt x="304" y="274"/>
                    <a:pt x="304" y="274"/>
                    <a:pt x="304" y="305"/>
                  </a:cubicBezTo>
                  <a:cubicBezTo>
                    <a:pt x="304" y="305"/>
                    <a:pt x="274" y="305"/>
                    <a:pt x="274" y="305"/>
                  </a:cubicBezTo>
                  <a:cubicBezTo>
                    <a:pt x="0" y="578"/>
                    <a:pt x="0" y="1004"/>
                    <a:pt x="27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
            <p:cNvSpPr/>
            <p:nvPr/>
          </p:nvSpPr>
          <p:spPr>
            <a:xfrm>
              <a:off x="5583950" y="4148525"/>
              <a:ext cx="37275" cy="38025"/>
            </a:xfrm>
            <a:custGeom>
              <a:avLst/>
              <a:gdLst/>
              <a:ahLst/>
              <a:cxnLst/>
              <a:rect l="l" t="t" r="r" b="b"/>
              <a:pathLst>
                <a:path w="1491" h="1521" extrusionOk="0">
                  <a:moveTo>
                    <a:pt x="244" y="1247"/>
                  </a:moveTo>
                  <a:cubicBezTo>
                    <a:pt x="518" y="1520"/>
                    <a:pt x="943" y="1520"/>
                    <a:pt x="1186" y="1247"/>
                  </a:cubicBezTo>
                  <a:cubicBezTo>
                    <a:pt x="1217" y="1247"/>
                    <a:pt x="1217" y="1247"/>
                    <a:pt x="1217" y="1216"/>
                  </a:cubicBezTo>
                  <a:cubicBezTo>
                    <a:pt x="1217" y="1216"/>
                    <a:pt x="1247" y="1216"/>
                    <a:pt x="1247" y="1216"/>
                  </a:cubicBezTo>
                  <a:cubicBezTo>
                    <a:pt x="1490" y="943"/>
                    <a:pt x="1490" y="548"/>
                    <a:pt x="1247" y="274"/>
                  </a:cubicBezTo>
                  <a:cubicBezTo>
                    <a:pt x="1004" y="1"/>
                    <a:pt x="578" y="1"/>
                    <a:pt x="305" y="274"/>
                  </a:cubicBezTo>
                  <a:cubicBezTo>
                    <a:pt x="305" y="274"/>
                    <a:pt x="305" y="274"/>
                    <a:pt x="305" y="305"/>
                  </a:cubicBezTo>
                  <a:cubicBezTo>
                    <a:pt x="274" y="305"/>
                    <a:pt x="274" y="305"/>
                    <a:pt x="274" y="305"/>
                  </a:cubicBezTo>
                  <a:cubicBezTo>
                    <a:pt x="1" y="578"/>
                    <a:pt x="1" y="1004"/>
                    <a:pt x="24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
            <p:cNvSpPr/>
            <p:nvPr/>
          </p:nvSpPr>
          <p:spPr>
            <a:xfrm>
              <a:off x="5737450" y="4148525"/>
              <a:ext cx="40300" cy="40300"/>
            </a:xfrm>
            <a:custGeom>
              <a:avLst/>
              <a:gdLst/>
              <a:ahLst/>
              <a:cxnLst/>
              <a:rect l="l" t="t" r="r" b="b"/>
              <a:pathLst>
                <a:path w="1612" h="1612" extrusionOk="0">
                  <a:moveTo>
                    <a:pt x="274" y="1338"/>
                  </a:moveTo>
                  <a:cubicBezTo>
                    <a:pt x="548" y="1612"/>
                    <a:pt x="1004" y="1612"/>
                    <a:pt x="1277" y="1338"/>
                  </a:cubicBezTo>
                  <a:cubicBezTo>
                    <a:pt x="1277" y="1338"/>
                    <a:pt x="1277" y="1308"/>
                    <a:pt x="1308" y="1308"/>
                  </a:cubicBezTo>
                  <a:cubicBezTo>
                    <a:pt x="1308" y="1308"/>
                    <a:pt x="1308" y="1308"/>
                    <a:pt x="1308" y="1277"/>
                  </a:cubicBezTo>
                  <a:cubicBezTo>
                    <a:pt x="1612" y="1004"/>
                    <a:pt x="1612" y="578"/>
                    <a:pt x="1338" y="305"/>
                  </a:cubicBezTo>
                  <a:cubicBezTo>
                    <a:pt x="1065" y="1"/>
                    <a:pt x="609" y="1"/>
                    <a:pt x="335" y="274"/>
                  </a:cubicBezTo>
                  <a:cubicBezTo>
                    <a:pt x="305" y="305"/>
                    <a:pt x="305" y="305"/>
                    <a:pt x="305" y="305"/>
                  </a:cubicBezTo>
                  <a:cubicBezTo>
                    <a:pt x="305" y="305"/>
                    <a:pt x="305" y="305"/>
                    <a:pt x="274" y="335"/>
                  </a:cubicBezTo>
                  <a:cubicBezTo>
                    <a:pt x="1" y="609"/>
                    <a:pt x="1" y="103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
            <p:cNvSpPr/>
            <p:nvPr/>
          </p:nvSpPr>
          <p:spPr>
            <a:xfrm>
              <a:off x="5659950" y="4225275"/>
              <a:ext cx="39525" cy="40300"/>
            </a:xfrm>
            <a:custGeom>
              <a:avLst/>
              <a:gdLst/>
              <a:ahLst/>
              <a:cxnLst/>
              <a:rect l="l" t="t" r="r" b="b"/>
              <a:pathLst>
                <a:path w="1581" h="1612" extrusionOk="0">
                  <a:moveTo>
                    <a:pt x="274" y="1338"/>
                  </a:moveTo>
                  <a:cubicBezTo>
                    <a:pt x="547" y="1612"/>
                    <a:pt x="973" y="1612"/>
                    <a:pt x="1277" y="1338"/>
                  </a:cubicBezTo>
                  <a:cubicBezTo>
                    <a:pt x="1277" y="1338"/>
                    <a:pt x="1277" y="1308"/>
                    <a:pt x="1277" y="1308"/>
                  </a:cubicBezTo>
                  <a:cubicBezTo>
                    <a:pt x="1277" y="1308"/>
                    <a:pt x="1307" y="1308"/>
                    <a:pt x="1307" y="1277"/>
                  </a:cubicBezTo>
                  <a:cubicBezTo>
                    <a:pt x="1581" y="1004"/>
                    <a:pt x="1581" y="578"/>
                    <a:pt x="1307" y="304"/>
                  </a:cubicBezTo>
                  <a:cubicBezTo>
                    <a:pt x="1034" y="1"/>
                    <a:pt x="608" y="1"/>
                    <a:pt x="304" y="274"/>
                  </a:cubicBezTo>
                  <a:cubicBezTo>
                    <a:pt x="304" y="304"/>
                    <a:pt x="304" y="304"/>
                    <a:pt x="304" y="304"/>
                  </a:cubicBezTo>
                  <a:cubicBezTo>
                    <a:pt x="274" y="304"/>
                    <a:pt x="274" y="304"/>
                    <a:pt x="274" y="335"/>
                  </a:cubicBezTo>
                  <a:cubicBezTo>
                    <a:pt x="0" y="608"/>
                    <a:pt x="0" y="103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
            <p:cNvSpPr/>
            <p:nvPr/>
          </p:nvSpPr>
          <p:spPr>
            <a:xfrm>
              <a:off x="5813450" y="4225275"/>
              <a:ext cx="41825" cy="42575"/>
            </a:xfrm>
            <a:custGeom>
              <a:avLst/>
              <a:gdLst/>
              <a:ahLst/>
              <a:cxnLst/>
              <a:rect l="l" t="t" r="r" b="b"/>
              <a:pathLst>
                <a:path w="1673" h="1703" extrusionOk="0">
                  <a:moveTo>
                    <a:pt x="274" y="1399"/>
                  </a:moveTo>
                  <a:cubicBezTo>
                    <a:pt x="578" y="1703"/>
                    <a:pt x="1034" y="1703"/>
                    <a:pt x="1338" y="1399"/>
                  </a:cubicBezTo>
                  <a:cubicBezTo>
                    <a:pt x="1338" y="1399"/>
                    <a:pt x="1338" y="1399"/>
                    <a:pt x="1368" y="1368"/>
                  </a:cubicBezTo>
                  <a:cubicBezTo>
                    <a:pt x="1368" y="1368"/>
                    <a:pt x="1368" y="1368"/>
                    <a:pt x="1368" y="1368"/>
                  </a:cubicBezTo>
                  <a:cubicBezTo>
                    <a:pt x="1672" y="1064"/>
                    <a:pt x="1672" y="608"/>
                    <a:pt x="1398" y="304"/>
                  </a:cubicBezTo>
                  <a:cubicBezTo>
                    <a:pt x="1095" y="1"/>
                    <a:pt x="639" y="1"/>
                    <a:pt x="335" y="304"/>
                  </a:cubicBezTo>
                  <a:cubicBezTo>
                    <a:pt x="335" y="304"/>
                    <a:pt x="335" y="304"/>
                    <a:pt x="304" y="335"/>
                  </a:cubicBezTo>
                  <a:cubicBezTo>
                    <a:pt x="304" y="335"/>
                    <a:pt x="304" y="335"/>
                    <a:pt x="274" y="335"/>
                  </a:cubicBezTo>
                  <a:cubicBezTo>
                    <a:pt x="0" y="639"/>
                    <a:pt x="0" y="1095"/>
                    <a:pt x="27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
            <p:cNvSpPr/>
            <p:nvPr/>
          </p:nvSpPr>
          <p:spPr>
            <a:xfrm>
              <a:off x="5735175" y="4302025"/>
              <a:ext cx="42575" cy="42575"/>
            </a:xfrm>
            <a:custGeom>
              <a:avLst/>
              <a:gdLst/>
              <a:ahLst/>
              <a:cxnLst/>
              <a:rect l="l" t="t" r="r" b="b"/>
              <a:pathLst>
                <a:path w="1703" h="1703" extrusionOk="0">
                  <a:moveTo>
                    <a:pt x="304" y="1399"/>
                  </a:moveTo>
                  <a:cubicBezTo>
                    <a:pt x="608" y="1703"/>
                    <a:pt x="1064" y="1703"/>
                    <a:pt x="1368" y="1399"/>
                  </a:cubicBezTo>
                  <a:cubicBezTo>
                    <a:pt x="1368" y="1399"/>
                    <a:pt x="1368" y="1399"/>
                    <a:pt x="1368" y="1368"/>
                  </a:cubicBezTo>
                  <a:cubicBezTo>
                    <a:pt x="1399" y="1368"/>
                    <a:pt x="1399" y="1368"/>
                    <a:pt x="1399" y="1368"/>
                  </a:cubicBezTo>
                  <a:cubicBezTo>
                    <a:pt x="1703" y="1064"/>
                    <a:pt x="1703" y="608"/>
                    <a:pt x="1399" y="304"/>
                  </a:cubicBezTo>
                  <a:cubicBezTo>
                    <a:pt x="1125" y="0"/>
                    <a:pt x="639" y="0"/>
                    <a:pt x="335" y="304"/>
                  </a:cubicBezTo>
                  <a:cubicBezTo>
                    <a:pt x="335" y="304"/>
                    <a:pt x="335" y="304"/>
                    <a:pt x="335" y="335"/>
                  </a:cubicBezTo>
                  <a:cubicBezTo>
                    <a:pt x="335" y="335"/>
                    <a:pt x="304" y="335"/>
                    <a:pt x="304" y="335"/>
                  </a:cubicBezTo>
                  <a:cubicBezTo>
                    <a:pt x="1" y="639"/>
                    <a:pt x="1" y="1095"/>
                    <a:pt x="30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
            <p:cNvSpPr/>
            <p:nvPr/>
          </p:nvSpPr>
          <p:spPr>
            <a:xfrm>
              <a:off x="5888675" y="4302025"/>
              <a:ext cx="44850" cy="44850"/>
            </a:xfrm>
            <a:custGeom>
              <a:avLst/>
              <a:gdLst/>
              <a:ahLst/>
              <a:cxnLst/>
              <a:rect l="l" t="t" r="r" b="b"/>
              <a:pathLst>
                <a:path w="1794" h="1794" extrusionOk="0">
                  <a:moveTo>
                    <a:pt x="304" y="1490"/>
                  </a:moveTo>
                  <a:cubicBezTo>
                    <a:pt x="608" y="1794"/>
                    <a:pt x="1125" y="1794"/>
                    <a:pt x="1429" y="1490"/>
                  </a:cubicBezTo>
                  <a:cubicBezTo>
                    <a:pt x="1459" y="1490"/>
                    <a:pt x="1459" y="1459"/>
                    <a:pt x="1459" y="1459"/>
                  </a:cubicBezTo>
                  <a:cubicBezTo>
                    <a:pt x="1459" y="1459"/>
                    <a:pt x="1459" y="1459"/>
                    <a:pt x="1490" y="1459"/>
                  </a:cubicBezTo>
                  <a:cubicBezTo>
                    <a:pt x="1794" y="1125"/>
                    <a:pt x="1794" y="639"/>
                    <a:pt x="1490" y="335"/>
                  </a:cubicBezTo>
                  <a:cubicBezTo>
                    <a:pt x="1186" y="0"/>
                    <a:pt x="669" y="0"/>
                    <a:pt x="365" y="304"/>
                  </a:cubicBezTo>
                  <a:cubicBezTo>
                    <a:pt x="365" y="335"/>
                    <a:pt x="365" y="335"/>
                    <a:pt x="335" y="335"/>
                  </a:cubicBezTo>
                  <a:cubicBezTo>
                    <a:pt x="335" y="335"/>
                    <a:pt x="335" y="335"/>
                    <a:pt x="335" y="365"/>
                  </a:cubicBezTo>
                  <a:cubicBezTo>
                    <a:pt x="0" y="669"/>
                    <a:pt x="0" y="115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
            <p:cNvSpPr/>
            <p:nvPr/>
          </p:nvSpPr>
          <p:spPr>
            <a:xfrm>
              <a:off x="5811175" y="4378775"/>
              <a:ext cx="44850" cy="44850"/>
            </a:xfrm>
            <a:custGeom>
              <a:avLst/>
              <a:gdLst/>
              <a:ahLst/>
              <a:cxnLst/>
              <a:rect l="l" t="t" r="r" b="b"/>
              <a:pathLst>
                <a:path w="1794" h="1794" extrusionOk="0">
                  <a:moveTo>
                    <a:pt x="304" y="1490"/>
                  </a:moveTo>
                  <a:cubicBezTo>
                    <a:pt x="608" y="1794"/>
                    <a:pt x="1125" y="1794"/>
                    <a:pt x="1429" y="1490"/>
                  </a:cubicBezTo>
                  <a:cubicBezTo>
                    <a:pt x="1429" y="1490"/>
                    <a:pt x="1429" y="1459"/>
                    <a:pt x="1459" y="1459"/>
                  </a:cubicBezTo>
                  <a:cubicBezTo>
                    <a:pt x="1459" y="1459"/>
                    <a:pt x="1459" y="1459"/>
                    <a:pt x="1459" y="1459"/>
                  </a:cubicBezTo>
                  <a:cubicBezTo>
                    <a:pt x="1793" y="1125"/>
                    <a:pt x="1793" y="639"/>
                    <a:pt x="1489" y="304"/>
                  </a:cubicBezTo>
                  <a:cubicBezTo>
                    <a:pt x="1186" y="0"/>
                    <a:pt x="669" y="0"/>
                    <a:pt x="365" y="304"/>
                  </a:cubicBezTo>
                  <a:cubicBezTo>
                    <a:pt x="334" y="335"/>
                    <a:pt x="334" y="335"/>
                    <a:pt x="334" y="335"/>
                  </a:cubicBezTo>
                  <a:cubicBezTo>
                    <a:pt x="334" y="335"/>
                    <a:pt x="334" y="335"/>
                    <a:pt x="304" y="365"/>
                  </a:cubicBezTo>
                  <a:cubicBezTo>
                    <a:pt x="0" y="669"/>
                    <a:pt x="0" y="1155"/>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
            <p:cNvSpPr/>
            <p:nvPr/>
          </p:nvSpPr>
          <p:spPr>
            <a:xfrm>
              <a:off x="5964675" y="4378775"/>
              <a:ext cx="47125" cy="47125"/>
            </a:xfrm>
            <a:custGeom>
              <a:avLst/>
              <a:gdLst/>
              <a:ahLst/>
              <a:cxnLst/>
              <a:rect l="l" t="t" r="r" b="b"/>
              <a:pathLst>
                <a:path w="1885" h="1885" extrusionOk="0">
                  <a:moveTo>
                    <a:pt x="334" y="1551"/>
                  </a:moveTo>
                  <a:cubicBezTo>
                    <a:pt x="638" y="1885"/>
                    <a:pt x="1185" y="1885"/>
                    <a:pt x="1489" y="1551"/>
                  </a:cubicBezTo>
                  <a:cubicBezTo>
                    <a:pt x="1520" y="1551"/>
                    <a:pt x="1520" y="1551"/>
                    <a:pt x="1520" y="1551"/>
                  </a:cubicBezTo>
                  <a:cubicBezTo>
                    <a:pt x="1520" y="1520"/>
                    <a:pt x="1550" y="1520"/>
                    <a:pt x="1550" y="1520"/>
                  </a:cubicBezTo>
                  <a:cubicBezTo>
                    <a:pt x="1885" y="1186"/>
                    <a:pt x="1885" y="669"/>
                    <a:pt x="1550" y="335"/>
                  </a:cubicBezTo>
                  <a:cubicBezTo>
                    <a:pt x="1246" y="0"/>
                    <a:pt x="699" y="0"/>
                    <a:pt x="365" y="335"/>
                  </a:cubicBezTo>
                  <a:cubicBezTo>
                    <a:pt x="365" y="335"/>
                    <a:pt x="365" y="335"/>
                    <a:pt x="365" y="365"/>
                  </a:cubicBezTo>
                  <a:cubicBezTo>
                    <a:pt x="334" y="365"/>
                    <a:pt x="334" y="365"/>
                    <a:pt x="334" y="365"/>
                  </a:cubicBezTo>
                  <a:cubicBezTo>
                    <a:pt x="0" y="700"/>
                    <a:pt x="0" y="1216"/>
                    <a:pt x="334"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
            <p:cNvSpPr/>
            <p:nvPr/>
          </p:nvSpPr>
          <p:spPr>
            <a:xfrm>
              <a:off x="5887150" y="4455525"/>
              <a:ext cx="47150" cy="47125"/>
            </a:xfrm>
            <a:custGeom>
              <a:avLst/>
              <a:gdLst/>
              <a:ahLst/>
              <a:cxnLst/>
              <a:rect l="l" t="t" r="r" b="b"/>
              <a:pathLst>
                <a:path w="1886" h="1885" extrusionOk="0">
                  <a:moveTo>
                    <a:pt x="305" y="1551"/>
                  </a:moveTo>
                  <a:cubicBezTo>
                    <a:pt x="639" y="1885"/>
                    <a:pt x="1156" y="1885"/>
                    <a:pt x="1490" y="1551"/>
                  </a:cubicBezTo>
                  <a:cubicBezTo>
                    <a:pt x="1490" y="1551"/>
                    <a:pt x="1520" y="1551"/>
                    <a:pt x="1520" y="1551"/>
                  </a:cubicBezTo>
                  <a:cubicBezTo>
                    <a:pt x="1520" y="1520"/>
                    <a:pt x="1520" y="1520"/>
                    <a:pt x="1551" y="1520"/>
                  </a:cubicBezTo>
                  <a:cubicBezTo>
                    <a:pt x="1855" y="1186"/>
                    <a:pt x="1885" y="669"/>
                    <a:pt x="1551" y="335"/>
                  </a:cubicBezTo>
                  <a:cubicBezTo>
                    <a:pt x="1216" y="0"/>
                    <a:pt x="700" y="0"/>
                    <a:pt x="365" y="335"/>
                  </a:cubicBezTo>
                  <a:cubicBezTo>
                    <a:pt x="365" y="335"/>
                    <a:pt x="365" y="335"/>
                    <a:pt x="335" y="365"/>
                  </a:cubicBezTo>
                  <a:cubicBezTo>
                    <a:pt x="335" y="365"/>
                    <a:pt x="335" y="365"/>
                    <a:pt x="335" y="365"/>
                  </a:cubicBezTo>
                  <a:cubicBezTo>
                    <a:pt x="1" y="699"/>
                    <a:pt x="1" y="1216"/>
                    <a:pt x="30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
            <p:cNvSpPr/>
            <p:nvPr/>
          </p:nvSpPr>
          <p:spPr>
            <a:xfrm>
              <a:off x="6040650" y="4455525"/>
              <a:ext cx="49425" cy="49425"/>
            </a:xfrm>
            <a:custGeom>
              <a:avLst/>
              <a:gdLst/>
              <a:ahLst/>
              <a:cxnLst/>
              <a:rect l="l" t="t" r="r" b="b"/>
              <a:pathLst>
                <a:path w="1977" h="1977" extrusionOk="0">
                  <a:moveTo>
                    <a:pt x="335" y="1642"/>
                  </a:moveTo>
                  <a:cubicBezTo>
                    <a:pt x="669" y="1976"/>
                    <a:pt x="1216" y="1976"/>
                    <a:pt x="1581" y="1642"/>
                  </a:cubicBezTo>
                  <a:cubicBezTo>
                    <a:pt x="1581" y="1642"/>
                    <a:pt x="1581" y="1611"/>
                    <a:pt x="1581" y="1611"/>
                  </a:cubicBezTo>
                  <a:cubicBezTo>
                    <a:pt x="1612" y="1611"/>
                    <a:pt x="1612" y="1611"/>
                    <a:pt x="1612" y="1611"/>
                  </a:cubicBezTo>
                  <a:cubicBezTo>
                    <a:pt x="1976" y="1247"/>
                    <a:pt x="1976" y="699"/>
                    <a:pt x="1612" y="365"/>
                  </a:cubicBezTo>
                  <a:cubicBezTo>
                    <a:pt x="1277" y="0"/>
                    <a:pt x="730" y="0"/>
                    <a:pt x="365" y="335"/>
                  </a:cubicBezTo>
                  <a:cubicBezTo>
                    <a:pt x="365" y="365"/>
                    <a:pt x="365" y="365"/>
                    <a:pt x="365" y="365"/>
                  </a:cubicBezTo>
                  <a:cubicBezTo>
                    <a:pt x="365" y="365"/>
                    <a:pt x="335" y="365"/>
                    <a:pt x="335" y="396"/>
                  </a:cubicBezTo>
                  <a:cubicBezTo>
                    <a:pt x="1" y="730"/>
                    <a:pt x="1" y="1277"/>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
            <p:cNvSpPr/>
            <p:nvPr/>
          </p:nvSpPr>
          <p:spPr>
            <a:xfrm>
              <a:off x="5962375" y="4532275"/>
              <a:ext cx="49425" cy="49425"/>
            </a:xfrm>
            <a:custGeom>
              <a:avLst/>
              <a:gdLst/>
              <a:ahLst/>
              <a:cxnLst/>
              <a:rect l="l" t="t" r="r" b="b"/>
              <a:pathLst>
                <a:path w="1977" h="1977" extrusionOk="0">
                  <a:moveTo>
                    <a:pt x="335" y="1642"/>
                  </a:moveTo>
                  <a:cubicBezTo>
                    <a:pt x="700" y="1976"/>
                    <a:pt x="1247" y="1976"/>
                    <a:pt x="1581" y="1642"/>
                  </a:cubicBezTo>
                  <a:cubicBezTo>
                    <a:pt x="1612" y="1642"/>
                    <a:pt x="1612" y="1611"/>
                    <a:pt x="1612" y="1611"/>
                  </a:cubicBezTo>
                  <a:cubicBezTo>
                    <a:pt x="1612" y="1611"/>
                    <a:pt x="1642" y="1611"/>
                    <a:pt x="1642" y="1611"/>
                  </a:cubicBezTo>
                  <a:cubicBezTo>
                    <a:pt x="1977" y="1247"/>
                    <a:pt x="1977" y="699"/>
                    <a:pt x="1642" y="365"/>
                  </a:cubicBezTo>
                  <a:cubicBezTo>
                    <a:pt x="1308" y="0"/>
                    <a:pt x="761" y="0"/>
                    <a:pt x="396" y="335"/>
                  </a:cubicBezTo>
                  <a:cubicBezTo>
                    <a:pt x="396" y="365"/>
                    <a:pt x="396" y="365"/>
                    <a:pt x="366" y="365"/>
                  </a:cubicBezTo>
                  <a:cubicBezTo>
                    <a:pt x="366" y="365"/>
                    <a:pt x="366" y="395"/>
                    <a:pt x="366" y="395"/>
                  </a:cubicBezTo>
                  <a:cubicBezTo>
                    <a:pt x="1" y="730"/>
                    <a:pt x="1" y="1277"/>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
            <p:cNvSpPr/>
            <p:nvPr/>
          </p:nvSpPr>
          <p:spPr>
            <a:xfrm>
              <a:off x="6115875" y="4532275"/>
              <a:ext cx="51700" cy="51700"/>
            </a:xfrm>
            <a:custGeom>
              <a:avLst/>
              <a:gdLst/>
              <a:ahLst/>
              <a:cxnLst/>
              <a:rect l="l" t="t" r="r" b="b"/>
              <a:pathLst>
                <a:path w="2068" h="2068" extrusionOk="0">
                  <a:moveTo>
                    <a:pt x="366" y="1703"/>
                  </a:moveTo>
                  <a:cubicBezTo>
                    <a:pt x="730" y="2067"/>
                    <a:pt x="1308" y="2067"/>
                    <a:pt x="1673" y="1703"/>
                  </a:cubicBezTo>
                  <a:cubicBezTo>
                    <a:pt x="1673" y="1703"/>
                    <a:pt x="1673" y="1703"/>
                    <a:pt x="1703" y="1703"/>
                  </a:cubicBezTo>
                  <a:cubicBezTo>
                    <a:pt x="1703" y="1672"/>
                    <a:pt x="1703" y="1672"/>
                    <a:pt x="1703" y="1672"/>
                  </a:cubicBezTo>
                  <a:cubicBezTo>
                    <a:pt x="2068" y="1307"/>
                    <a:pt x="2068" y="730"/>
                    <a:pt x="1733" y="365"/>
                  </a:cubicBezTo>
                  <a:cubicBezTo>
                    <a:pt x="1369" y="0"/>
                    <a:pt x="791" y="0"/>
                    <a:pt x="426" y="365"/>
                  </a:cubicBezTo>
                  <a:cubicBezTo>
                    <a:pt x="396" y="365"/>
                    <a:pt x="396" y="365"/>
                    <a:pt x="396" y="395"/>
                  </a:cubicBezTo>
                  <a:cubicBezTo>
                    <a:pt x="396" y="395"/>
                    <a:pt x="366" y="395"/>
                    <a:pt x="366" y="395"/>
                  </a:cubicBezTo>
                  <a:cubicBezTo>
                    <a:pt x="1" y="760"/>
                    <a:pt x="1" y="1338"/>
                    <a:pt x="366"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
            <p:cNvSpPr/>
            <p:nvPr/>
          </p:nvSpPr>
          <p:spPr>
            <a:xfrm>
              <a:off x="6038375" y="4609025"/>
              <a:ext cx="51700" cy="51700"/>
            </a:xfrm>
            <a:custGeom>
              <a:avLst/>
              <a:gdLst/>
              <a:ahLst/>
              <a:cxnLst/>
              <a:rect l="l" t="t" r="r" b="b"/>
              <a:pathLst>
                <a:path w="2068" h="2068" extrusionOk="0">
                  <a:moveTo>
                    <a:pt x="365" y="1702"/>
                  </a:moveTo>
                  <a:cubicBezTo>
                    <a:pt x="700" y="2067"/>
                    <a:pt x="1307" y="2067"/>
                    <a:pt x="1672" y="1702"/>
                  </a:cubicBezTo>
                  <a:cubicBezTo>
                    <a:pt x="1672" y="1702"/>
                    <a:pt x="1672" y="1702"/>
                    <a:pt x="1672" y="1702"/>
                  </a:cubicBezTo>
                  <a:cubicBezTo>
                    <a:pt x="1672" y="1672"/>
                    <a:pt x="1703" y="1672"/>
                    <a:pt x="1703" y="1672"/>
                  </a:cubicBezTo>
                  <a:cubicBezTo>
                    <a:pt x="2067" y="1307"/>
                    <a:pt x="2067" y="730"/>
                    <a:pt x="1703" y="365"/>
                  </a:cubicBezTo>
                  <a:cubicBezTo>
                    <a:pt x="1368" y="0"/>
                    <a:pt x="760" y="0"/>
                    <a:pt x="396" y="365"/>
                  </a:cubicBezTo>
                  <a:cubicBezTo>
                    <a:pt x="396" y="365"/>
                    <a:pt x="396" y="365"/>
                    <a:pt x="396" y="395"/>
                  </a:cubicBezTo>
                  <a:cubicBezTo>
                    <a:pt x="365" y="395"/>
                    <a:pt x="365" y="395"/>
                    <a:pt x="365" y="395"/>
                  </a:cubicBezTo>
                  <a:cubicBezTo>
                    <a:pt x="0" y="760"/>
                    <a:pt x="0" y="1338"/>
                    <a:pt x="365"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
            <p:cNvSpPr/>
            <p:nvPr/>
          </p:nvSpPr>
          <p:spPr>
            <a:xfrm>
              <a:off x="6191875" y="4609025"/>
              <a:ext cx="53975" cy="53975"/>
            </a:xfrm>
            <a:custGeom>
              <a:avLst/>
              <a:gdLst/>
              <a:ahLst/>
              <a:cxnLst/>
              <a:rect l="l" t="t" r="r" b="b"/>
              <a:pathLst>
                <a:path w="2159" h="2159" extrusionOk="0">
                  <a:moveTo>
                    <a:pt x="365" y="1794"/>
                  </a:moveTo>
                  <a:cubicBezTo>
                    <a:pt x="760" y="2158"/>
                    <a:pt x="1338" y="2158"/>
                    <a:pt x="1733" y="1794"/>
                  </a:cubicBezTo>
                  <a:cubicBezTo>
                    <a:pt x="1733" y="1794"/>
                    <a:pt x="1733" y="1763"/>
                    <a:pt x="1763" y="1763"/>
                  </a:cubicBezTo>
                  <a:cubicBezTo>
                    <a:pt x="1763" y="1763"/>
                    <a:pt x="1763" y="1763"/>
                    <a:pt x="1763" y="1733"/>
                  </a:cubicBezTo>
                  <a:cubicBezTo>
                    <a:pt x="2158" y="1368"/>
                    <a:pt x="2158" y="760"/>
                    <a:pt x="1794" y="395"/>
                  </a:cubicBezTo>
                  <a:cubicBezTo>
                    <a:pt x="1399" y="0"/>
                    <a:pt x="791" y="0"/>
                    <a:pt x="426" y="365"/>
                  </a:cubicBezTo>
                  <a:cubicBezTo>
                    <a:pt x="426" y="395"/>
                    <a:pt x="395" y="395"/>
                    <a:pt x="395" y="395"/>
                  </a:cubicBezTo>
                  <a:cubicBezTo>
                    <a:pt x="395" y="395"/>
                    <a:pt x="395" y="395"/>
                    <a:pt x="365" y="426"/>
                  </a:cubicBezTo>
                  <a:cubicBezTo>
                    <a:pt x="0" y="791"/>
                    <a:pt x="0" y="139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
            <p:cNvSpPr/>
            <p:nvPr/>
          </p:nvSpPr>
          <p:spPr>
            <a:xfrm>
              <a:off x="6114350" y="4685775"/>
              <a:ext cx="54000" cy="53975"/>
            </a:xfrm>
            <a:custGeom>
              <a:avLst/>
              <a:gdLst/>
              <a:ahLst/>
              <a:cxnLst/>
              <a:rect l="l" t="t" r="r" b="b"/>
              <a:pathLst>
                <a:path w="2160" h="2159" extrusionOk="0">
                  <a:moveTo>
                    <a:pt x="366" y="1794"/>
                  </a:moveTo>
                  <a:cubicBezTo>
                    <a:pt x="730" y="2158"/>
                    <a:pt x="1338" y="2158"/>
                    <a:pt x="1734" y="1794"/>
                  </a:cubicBezTo>
                  <a:cubicBezTo>
                    <a:pt x="1734" y="1794"/>
                    <a:pt x="1734" y="1763"/>
                    <a:pt x="1734" y="1763"/>
                  </a:cubicBezTo>
                  <a:cubicBezTo>
                    <a:pt x="1764" y="1763"/>
                    <a:pt x="1764" y="1763"/>
                    <a:pt x="1764" y="1733"/>
                  </a:cubicBezTo>
                  <a:cubicBezTo>
                    <a:pt x="2159" y="1368"/>
                    <a:pt x="2159" y="760"/>
                    <a:pt x="1764" y="395"/>
                  </a:cubicBezTo>
                  <a:cubicBezTo>
                    <a:pt x="1399" y="0"/>
                    <a:pt x="791" y="0"/>
                    <a:pt x="396" y="365"/>
                  </a:cubicBezTo>
                  <a:cubicBezTo>
                    <a:pt x="396" y="395"/>
                    <a:pt x="396" y="395"/>
                    <a:pt x="396" y="395"/>
                  </a:cubicBezTo>
                  <a:cubicBezTo>
                    <a:pt x="396" y="395"/>
                    <a:pt x="366" y="426"/>
                    <a:pt x="366" y="426"/>
                  </a:cubicBezTo>
                  <a:cubicBezTo>
                    <a:pt x="1" y="791"/>
                    <a:pt x="1" y="1398"/>
                    <a:pt x="366"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
            <p:cNvSpPr/>
            <p:nvPr/>
          </p:nvSpPr>
          <p:spPr>
            <a:xfrm>
              <a:off x="6267100" y="4685775"/>
              <a:ext cx="57025" cy="56250"/>
            </a:xfrm>
            <a:custGeom>
              <a:avLst/>
              <a:gdLst/>
              <a:ahLst/>
              <a:cxnLst/>
              <a:rect l="l" t="t" r="r" b="b"/>
              <a:pathLst>
                <a:path w="2281" h="2250" extrusionOk="0">
                  <a:moveTo>
                    <a:pt x="396" y="1854"/>
                  </a:moveTo>
                  <a:cubicBezTo>
                    <a:pt x="791" y="2250"/>
                    <a:pt x="1429" y="2250"/>
                    <a:pt x="1824" y="1854"/>
                  </a:cubicBezTo>
                  <a:cubicBezTo>
                    <a:pt x="1824" y="1854"/>
                    <a:pt x="1855" y="1854"/>
                    <a:pt x="1855" y="1854"/>
                  </a:cubicBezTo>
                  <a:cubicBezTo>
                    <a:pt x="1855" y="1824"/>
                    <a:pt x="1855" y="1824"/>
                    <a:pt x="1885" y="1824"/>
                  </a:cubicBezTo>
                  <a:cubicBezTo>
                    <a:pt x="2280" y="1429"/>
                    <a:pt x="2280" y="791"/>
                    <a:pt x="1885" y="395"/>
                  </a:cubicBezTo>
                  <a:cubicBezTo>
                    <a:pt x="1490" y="0"/>
                    <a:pt x="852" y="0"/>
                    <a:pt x="456" y="395"/>
                  </a:cubicBezTo>
                  <a:cubicBezTo>
                    <a:pt x="456" y="395"/>
                    <a:pt x="456" y="395"/>
                    <a:pt x="426" y="426"/>
                  </a:cubicBezTo>
                  <a:cubicBezTo>
                    <a:pt x="426" y="426"/>
                    <a:pt x="426" y="426"/>
                    <a:pt x="426" y="426"/>
                  </a:cubicBezTo>
                  <a:cubicBezTo>
                    <a:pt x="31" y="821"/>
                    <a:pt x="1" y="1459"/>
                    <a:pt x="396" y="18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
            <p:cNvSpPr/>
            <p:nvPr/>
          </p:nvSpPr>
          <p:spPr>
            <a:xfrm>
              <a:off x="6189600" y="4762525"/>
              <a:ext cx="56250" cy="56250"/>
            </a:xfrm>
            <a:custGeom>
              <a:avLst/>
              <a:gdLst/>
              <a:ahLst/>
              <a:cxnLst/>
              <a:rect l="l" t="t" r="r" b="b"/>
              <a:pathLst>
                <a:path w="2250" h="2250" extrusionOk="0">
                  <a:moveTo>
                    <a:pt x="395" y="1854"/>
                  </a:moveTo>
                  <a:cubicBezTo>
                    <a:pt x="790" y="2249"/>
                    <a:pt x="1429" y="2249"/>
                    <a:pt x="1824" y="1854"/>
                  </a:cubicBezTo>
                  <a:cubicBezTo>
                    <a:pt x="1824" y="1854"/>
                    <a:pt x="1824" y="1854"/>
                    <a:pt x="1854" y="1854"/>
                  </a:cubicBezTo>
                  <a:cubicBezTo>
                    <a:pt x="1854" y="1824"/>
                    <a:pt x="1854" y="1824"/>
                    <a:pt x="1854" y="1824"/>
                  </a:cubicBezTo>
                  <a:cubicBezTo>
                    <a:pt x="2249" y="1429"/>
                    <a:pt x="2249" y="790"/>
                    <a:pt x="1885" y="395"/>
                  </a:cubicBezTo>
                  <a:cubicBezTo>
                    <a:pt x="1490" y="0"/>
                    <a:pt x="851" y="0"/>
                    <a:pt x="456" y="395"/>
                  </a:cubicBezTo>
                  <a:cubicBezTo>
                    <a:pt x="426" y="395"/>
                    <a:pt x="426" y="395"/>
                    <a:pt x="426" y="426"/>
                  </a:cubicBezTo>
                  <a:cubicBezTo>
                    <a:pt x="426" y="426"/>
                    <a:pt x="426" y="426"/>
                    <a:pt x="395" y="426"/>
                  </a:cubicBezTo>
                  <a:cubicBezTo>
                    <a:pt x="0" y="821"/>
                    <a:pt x="0" y="1459"/>
                    <a:pt x="395" y="18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
            <p:cNvSpPr/>
            <p:nvPr/>
          </p:nvSpPr>
          <p:spPr>
            <a:xfrm>
              <a:off x="6265575" y="4839275"/>
              <a:ext cx="58550" cy="58525"/>
            </a:xfrm>
            <a:custGeom>
              <a:avLst/>
              <a:gdLst/>
              <a:ahLst/>
              <a:cxnLst/>
              <a:rect l="l" t="t" r="r" b="b"/>
              <a:pathLst>
                <a:path w="2342" h="2341" extrusionOk="0">
                  <a:moveTo>
                    <a:pt x="396" y="1945"/>
                  </a:moveTo>
                  <a:cubicBezTo>
                    <a:pt x="821" y="2341"/>
                    <a:pt x="1460" y="2341"/>
                    <a:pt x="1885" y="1945"/>
                  </a:cubicBezTo>
                  <a:cubicBezTo>
                    <a:pt x="1885" y="1945"/>
                    <a:pt x="1885" y="1915"/>
                    <a:pt x="1916" y="1915"/>
                  </a:cubicBezTo>
                  <a:cubicBezTo>
                    <a:pt x="1916" y="1915"/>
                    <a:pt x="1916" y="1915"/>
                    <a:pt x="1916" y="1915"/>
                  </a:cubicBezTo>
                  <a:cubicBezTo>
                    <a:pt x="2341" y="1490"/>
                    <a:pt x="2341" y="821"/>
                    <a:pt x="1946" y="426"/>
                  </a:cubicBezTo>
                  <a:cubicBezTo>
                    <a:pt x="1551" y="0"/>
                    <a:pt x="882" y="0"/>
                    <a:pt x="457" y="395"/>
                  </a:cubicBezTo>
                  <a:cubicBezTo>
                    <a:pt x="457" y="426"/>
                    <a:pt x="426" y="426"/>
                    <a:pt x="426" y="426"/>
                  </a:cubicBezTo>
                  <a:cubicBezTo>
                    <a:pt x="426" y="426"/>
                    <a:pt x="426" y="456"/>
                    <a:pt x="396" y="456"/>
                  </a:cubicBezTo>
                  <a:cubicBezTo>
                    <a:pt x="1" y="851"/>
                    <a:pt x="1" y="1520"/>
                    <a:pt x="396" y="19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
            <p:cNvSpPr/>
            <p:nvPr/>
          </p:nvSpPr>
          <p:spPr>
            <a:xfrm>
              <a:off x="6343100" y="4762525"/>
              <a:ext cx="59275" cy="58525"/>
            </a:xfrm>
            <a:custGeom>
              <a:avLst/>
              <a:gdLst/>
              <a:ahLst/>
              <a:cxnLst/>
              <a:rect l="l" t="t" r="r" b="b"/>
              <a:pathLst>
                <a:path w="2371" h="2341" extrusionOk="0">
                  <a:moveTo>
                    <a:pt x="426" y="1946"/>
                  </a:moveTo>
                  <a:cubicBezTo>
                    <a:pt x="821" y="2341"/>
                    <a:pt x="1489" y="2341"/>
                    <a:pt x="1885" y="1946"/>
                  </a:cubicBezTo>
                  <a:cubicBezTo>
                    <a:pt x="1915" y="1946"/>
                    <a:pt x="1915" y="1915"/>
                    <a:pt x="1915" y="1915"/>
                  </a:cubicBezTo>
                  <a:cubicBezTo>
                    <a:pt x="1915" y="1915"/>
                    <a:pt x="1915" y="1915"/>
                    <a:pt x="1945" y="1915"/>
                  </a:cubicBezTo>
                  <a:cubicBezTo>
                    <a:pt x="2341" y="1490"/>
                    <a:pt x="2371" y="821"/>
                    <a:pt x="1945" y="426"/>
                  </a:cubicBezTo>
                  <a:cubicBezTo>
                    <a:pt x="1550" y="0"/>
                    <a:pt x="882" y="0"/>
                    <a:pt x="456" y="395"/>
                  </a:cubicBezTo>
                  <a:cubicBezTo>
                    <a:pt x="456" y="426"/>
                    <a:pt x="456" y="426"/>
                    <a:pt x="456" y="426"/>
                  </a:cubicBezTo>
                  <a:cubicBezTo>
                    <a:pt x="426" y="426"/>
                    <a:pt x="426" y="456"/>
                    <a:pt x="426" y="456"/>
                  </a:cubicBezTo>
                  <a:cubicBezTo>
                    <a:pt x="0" y="851"/>
                    <a:pt x="0" y="1520"/>
                    <a:pt x="426"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
            <p:cNvSpPr/>
            <p:nvPr/>
          </p:nvSpPr>
          <p:spPr>
            <a:xfrm>
              <a:off x="6340800" y="4916025"/>
              <a:ext cx="61575" cy="60800"/>
            </a:xfrm>
            <a:custGeom>
              <a:avLst/>
              <a:gdLst/>
              <a:ahLst/>
              <a:cxnLst/>
              <a:rect l="l" t="t" r="r" b="b"/>
              <a:pathLst>
                <a:path w="2463" h="2432" extrusionOk="0">
                  <a:moveTo>
                    <a:pt x="426" y="2006"/>
                  </a:moveTo>
                  <a:cubicBezTo>
                    <a:pt x="852" y="2432"/>
                    <a:pt x="1551" y="2432"/>
                    <a:pt x="1977" y="2037"/>
                  </a:cubicBezTo>
                  <a:cubicBezTo>
                    <a:pt x="2007" y="2006"/>
                    <a:pt x="2007" y="2006"/>
                    <a:pt x="2007" y="2006"/>
                  </a:cubicBezTo>
                  <a:cubicBezTo>
                    <a:pt x="2007" y="2006"/>
                    <a:pt x="2007" y="1976"/>
                    <a:pt x="2037" y="1976"/>
                  </a:cubicBezTo>
                  <a:cubicBezTo>
                    <a:pt x="2463" y="1550"/>
                    <a:pt x="2463" y="851"/>
                    <a:pt x="2037" y="426"/>
                  </a:cubicBezTo>
                  <a:cubicBezTo>
                    <a:pt x="1612" y="0"/>
                    <a:pt x="913" y="0"/>
                    <a:pt x="487" y="426"/>
                  </a:cubicBezTo>
                  <a:cubicBezTo>
                    <a:pt x="487" y="426"/>
                    <a:pt x="487" y="426"/>
                    <a:pt x="457" y="456"/>
                  </a:cubicBezTo>
                  <a:cubicBezTo>
                    <a:pt x="457" y="456"/>
                    <a:pt x="457" y="456"/>
                    <a:pt x="457" y="456"/>
                  </a:cubicBezTo>
                  <a:cubicBezTo>
                    <a:pt x="31" y="882"/>
                    <a:pt x="1" y="1581"/>
                    <a:pt x="426" y="20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
            <p:cNvSpPr/>
            <p:nvPr/>
          </p:nvSpPr>
          <p:spPr>
            <a:xfrm>
              <a:off x="6419075" y="4839275"/>
              <a:ext cx="60825" cy="61575"/>
            </a:xfrm>
            <a:custGeom>
              <a:avLst/>
              <a:gdLst/>
              <a:ahLst/>
              <a:cxnLst/>
              <a:rect l="l" t="t" r="r" b="b"/>
              <a:pathLst>
                <a:path w="2433" h="2463" extrusionOk="0">
                  <a:moveTo>
                    <a:pt x="426" y="2006"/>
                  </a:moveTo>
                  <a:cubicBezTo>
                    <a:pt x="852" y="2432"/>
                    <a:pt x="1520" y="2462"/>
                    <a:pt x="1976" y="2006"/>
                  </a:cubicBezTo>
                  <a:cubicBezTo>
                    <a:pt x="1976" y="2006"/>
                    <a:pt x="1976" y="2006"/>
                    <a:pt x="1976" y="2006"/>
                  </a:cubicBezTo>
                  <a:cubicBezTo>
                    <a:pt x="1976" y="2006"/>
                    <a:pt x="2007" y="1976"/>
                    <a:pt x="2007" y="1976"/>
                  </a:cubicBezTo>
                  <a:cubicBezTo>
                    <a:pt x="2432" y="1550"/>
                    <a:pt x="2432" y="851"/>
                    <a:pt x="2007" y="426"/>
                  </a:cubicBezTo>
                  <a:cubicBezTo>
                    <a:pt x="1581" y="0"/>
                    <a:pt x="882" y="0"/>
                    <a:pt x="457" y="426"/>
                  </a:cubicBezTo>
                  <a:cubicBezTo>
                    <a:pt x="457" y="426"/>
                    <a:pt x="457" y="426"/>
                    <a:pt x="457" y="456"/>
                  </a:cubicBezTo>
                  <a:cubicBezTo>
                    <a:pt x="457" y="456"/>
                    <a:pt x="426" y="456"/>
                    <a:pt x="426" y="456"/>
                  </a:cubicBezTo>
                  <a:cubicBezTo>
                    <a:pt x="1" y="882"/>
                    <a:pt x="1" y="1581"/>
                    <a:pt x="426" y="20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
            <p:cNvSpPr/>
            <p:nvPr/>
          </p:nvSpPr>
          <p:spPr>
            <a:xfrm>
              <a:off x="6416800" y="4992775"/>
              <a:ext cx="63850" cy="63075"/>
            </a:xfrm>
            <a:custGeom>
              <a:avLst/>
              <a:gdLst/>
              <a:ahLst/>
              <a:cxnLst/>
              <a:rect l="l" t="t" r="r" b="b"/>
              <a:pathLst>
                <a:path w="2554" h="2523" extrusionOk="0">
                  <a:moveTo>
                    <a:pt x="456" y="2097"/>
                  </a:moveTo>
                  <a:cubicBezTo>
                    <a:pt x="882" y="2523"/>
                    <a:pt x="1611" y="2523"/>
                    <a:pt x="2037" y="2097"/>
                  </a:cubicBezTo>
                  <a:cubicBezTo>
                    <a:pt x="2067" y="2097"/>
                    <a:pt x="2067" y="2067"/>
                    <a:pt x="2067" y="2067"/>
                  </a:cubicBezTo>
                  <a:cubicBezTo>
                    <a:pt x="2067" y="2067"/>
                    <a:pt x="2098" y="2067"/>
                    <a:pt x="2098" y="2067"/>
                  </a:cubicBezTo>
                  <a:cubicBezTo>
                    <a:pt x="2554" y="1611"/>
                    <a:pt x="2554" y="912"/>
                    <a:pt x="2098" y="456"/>
                  </a:cubicBezTo>
                  <a:cubicBezTo>
                    <a:pt x="1672" y="0"/>
                    <a:pt x="943" y="0"/>
                    <a:pt x="487" y="426"/>
                  </a:cubicBezTo>
                  <a:cubicBezTo>
                    <a:pt x="487" y="456"/>
                    <a:pt x="487" y="456"/>
                    <a:pt x="487" y="456"/>
                  </a:cubicBezTo>
                  <a:cubicBezTo>
                    <a:pt x="456" y="456"/>
                    <a:pt x="456" y="486"/>
                    <a:pt x="456" y="486"/>
                  </a:cubicBezTo>
                  <a:cubicBezTo>
                    <a:pt x="0" y="912"/>
                    <a:pt x="0" y="1641"/>
                    <a:pt x="456" y="209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
            <p:cNvSpPr/>
            <p:nvPr/>
          </p:nvSpPr>
          <p:spPr>
            <a:xfrm>
              <a:off x="6494300" y="4916025"/>
              <a:ext cx="63875" cy="63850"/>
            </a:xfrm>
            <a:custGeom>
              <a:avLst/>
              <a:gdLst/>
              <a:ahLst/>
              <a:cxnLst/>
              <a:rect l="l" t="t" r="r" b="b"/>
              <a:pathLst>
                <a:path w="2555" h="2554" extrusionOk="0">
                  <a:moveTo>
                    <a:pt x="457" y="2097"/>
                  </a:moveTo>
                  <a:cubicBezTo>
                    <a:pt x="882" y="2523"/>
                    <a:pt x="1612" y="2553"/>
                    <a:pt x="2068" y="2097"/>
                  </a:cubicBezTo>
                  <a:cubicBezTo>
                    <a:pt x="2068" y="2097"/>
                    <a:pt x="2068" y="2067"/>
                    <a:pt x="2068" y="2067"/>
                  </a:cubicBezTo>
                  <a:cubicBezTo>
                    <a:pt x="2098" y="2067"/>
                    <a:pt x="2098" y="2067"/>
                    <a:pt x="2098" y="2067"/>
                  </a:cubicBezTo>
                  <a:cubicBezTo>
                    <a:pt x="2554" y="1611"/>
                    <a:pt x="2554" y="882"/>
                    <a:pt x="2098" y="456"/>
                  </a:cubicBezTo>
                  <a:cubicBezTo>
                    <a:pt x="1673" y="0"/>
                    <a:pt x="943" y="0"/>
                    <a:pt x="518" y="426"/>
                  </a:cubicBezTo>
                  <a:cubicBezTo>
                    <a:pt x="487" y="456"/>
                    <a:pt x="487" y="456"/>
                    <a:pt x="487" y="456"/>
                  </a:cubicBezTo>
                  <a:cubicBezTo>
                    <a:pt x="487" y="456"/>
                    <a:pt x="457" y="486"/>
                    <a:pt x="457" y="486"/>
                  </a:cubicBezTo>
                  <a:cubicBezTo>
                    <a:pt x="1" y="912"/>
                    <a:pt x="1" y="1641"/>
                    <a:pt x="457" y="209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
            <p:cNvSpPr/>
            <p:nvPr/>
          </p:nvSpPr>
          <p:spPr>
            <a:xfrm>
              <a:off x="6570300" y="4992775"/>
              <a:ext cx="66125" cy="66125"/>
            </a:xfrm>
            <a:custGeom>
              <a:avLst/>
              <a:gdLst/>
              <a:ahLst/>
              <a:cxnLst/>
              <a:rect l="l" t="t" r="r" b="b"/>
              <a:pathLst>
                <a:path w="2645" h="2645" extrusionOk="0">
                  <a:moveTo>
                    <a:pt x="456" y="2158"/>
                  </a:moveTo>
                  <a:cubicBezTo>
                    <a:pt x="912" y="2614"/>
                    <a:pt x="1672" y="2644"/>
                    <a:pt x="2128" y="2189"/>
                  </a:cubicBezTo>
                  <a:cubicBezTo>
                    <a:pt x="2128" y="2158"/>
                    <a:pt x="2128" y="2158"/>
                    <a:pt x="2159" y="2158"/>
                  </a:cubicBezTo>
                  <a:cubicBezTo>
                    <a:pt x="2159" y="2158"/>
                    <a:pt x="2159" y="2128"/>
                    <a:pt x="2159" y="2128"/>
                  </a:cubicBezTo>
                  <a:cubicBezTo>
                    <a:pt x="2645" y="1672"/>
                    <a:pt x="2645" y="942"/>
                    <a:pt x="2189" y="456"/>
                  </a:cubicBezTo>
                  <a:cubicBezTo>
                    <a:pt x="1733" y="0"/>
                    <a:pt x="973" y="0"/>
                    <a:pt x="517" y="456"/>
                  </a:cubicBezTo>
                  <a:cubicBezTo>
                    <a:pt x="517" y="456"/>
                    <a:pt x="487" y="456"/>
                    <a:pt x="487" y="486"/>
                  </a:cubicBezTo>
                  <a:cubicBezTo>
                    <a:pt x="487" y="486"/>
                    <a:pt x="487" y="486"/>
                    <a:pt x="456" y="486"/>
                  </a:cubicBezTo>
                  <a:cubicBezTo>
                    <a:pt x="0" y="942"/>
                    <a:pt x="0" y="1702"/>
                    <a:pt x="456" y="2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
            <p:cNvSpPr/>
            <p:nvPr/>
          </p:nvSpPr>
          <p:spPr>
            <a:xfrm>
              <a:off x="6492800" y="5069525"/>
              <a:ext cx="65375" cy="66125"/>
            </a:xfrm>
            <a:custGeom>
              <a:avLst/>
              <a:gdLst/>
              <a:ahLst/>
              <a:cxnLst/>
              <a:rect l="l" t="t" r="r" b="b"/>
              <a:pathLst>
                <a:path w="2615" h="2645" extrusionOk="0">
                  <a:moveTo>
                    <a:pt x="456" y="2158"/>
                  </a:moveTo>
                  <a:cubicBezTo>
                    <a:pt x="912" y="2614"/>
                    <a:pt x="1641" y="2644"/>
                    <a:pt x="2128" y="2189"/>
                  </a:cubicBezTo>
                  <a:cubicBezTo>
                    <a:pt x="2128" y="2158"/>
                    <a:pt x="2128" y="2158"/>
                    <a:pt x="2128" y="2158"/>
                  </a:cubicBezTo>
                  <a:cubicBezTo>
                    <a:pt x="2158" y="2158"/>
                    <a:pt x="2158" y="2128"/>
                    <a:pt x="2158" y="2128"/>
                  </a:cubicBezTo>
                  <a:cubicBezTo>
                    <a:pt x="2614" y="1672"/>
                    <a:pt x="2614" y="942"/>
                    <a:pt x="2158" y="456"/>
                  </a:cubicBezTo>
                  <a:cubicBezTo>
                    <a:pt x="1702" y="0"/>
                    <a:pt x="973" y="0"/>
                    <a:pt x="486" y="456"/>
                  </a:cubicBezTo>
                  <a:cubicBezTo>
                    <a:pt x="486" y="456"/>
                    <a:pt x="486" y="456"/>
                    <a:pt x="486" y="486"/>
                  </a:cubicBezTo>
                  <a:cubicBezTo>
                    <a:pt x="486" y="486"/>
                    <a:pt x="456" y="486"/>
                    <a:pt x="456" y="486"/>
                  </a:cubicBezTo>
                  <a:cubicBezTo>
                    <a:pt x="0" y="942"/>
                    <a:pt x="0" y="1702"/>
                    <a:pt x="456" y="2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
            <p:cNvSpPr/>
            <p:nvPr/>
          </p:nvSpPr>
          <p:spPr>
            <a:xfrm>
              <a:off x="6568025" y="5146250"/>
              <a:ext cx="68400" cy="68425"/>
            </a:xfrm>
            <a:custGeom>
              <a:avLst/>
              <a:gdLst/>
              <a:ahLst/>
              <a:cxnLst/>
              <a:rect l="l" t="t" r="r" b="b"/>
              <a:pathLst>
                <a:path w="2736" h="2737" extrusionOk="0">
                  <a:moveTo>
                    <a:pt x="487" y="2250"/>
                  </a:moveTo>
                  <a:cubicBezTo>
                    <a:pt x="973" y="2706"/>
                    <a:pt x="1733" y="2737"/>
                    <a:pt x="2219" y="2250"/>
                  </a:cubicBezTo>
                  <a:cubicBezTo>
                    <a:pt x="2219" y="2250"/>
                    <a:pt x="2219" y="2250"/>
                    <a:pt x="2219" y="2220"/>
                  </a:cubicBezTo>
                  <a:cubicBezTo>
                    <a:pt x="2250" y="2220"/>
                    <a:pt x="2250" y="2220"/>
                    <a:pt x="2250" y="2220"/>
                  </a:cubicBezTo>
                  <a:cubicBezTo>
                    <a:pt x="2736" y="1734"/>
                    <a:pt x="2736" y="974"/>
                    <a:pt x="2280" y="487"/>
                  </a:cubicBezTo>
                  <a:cubicBezTo>
                    <a:pt x="1794" y="1"/>
                    <a:pt x="1034" y="1"/>
                    <a:pt x="547" y="487"/>
                  </a:cubicBezTo>
                  <a:cubicBezTo>
                    <a:pt x="547" y="487"/>
                    <a:pt x="517" y="487"/>
                    <a:pt x="517" y="487"/>
                  </a:cubicBezTo>
                  <a:cubicBezTo>
                    <a:pt x="517" y="518"/>
                    <a:pt x="517" y="518"/>
                    <a:pt x="487" y="518"/>
                  </a:cubicBezTo>
                  <a:cubicBezTo>
                    <a:pt x="31" y="1004"/>
                    <a:pt x="0" y="1764"/>
                    <a:pt x="487" y="22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
            <p:cNvSpPr/>
            <p:nvPr/>
          </p:nvSpPr>
          <p:spPr>
            <a:xfrm>
              <a:off x="6646275" y="5069525"/>
              <a:ext cx="67675" cy="68400"/>
            </a:xfrm>
            <a:custGeom>
              <a:avLst/>
              <a:gdLst/>
              <a:ahLst/>
              <a:cxnLst/>
              <a:rect l="l" t="t" r="r" b="b"/>
              <a:pathLst>
                <a:path w="2707" h="2736" extrusionOk="0">
                  <a:moveTo>
                    <a:pt x="457" y="2249"/>
                  </a:moveTo>
                  <a:cubicBezTo>
                    <a:pt x="943" y="2705"/>
                    <a:pt x="1703" y="2736"/>
                    <a:pt x="2189" y="2249"/>
                  </a:cubicBezTo>
                  <a:cubicBezTo>
                    <a:pt x="2189" y="2249"/>
                    <a:pt x="2220" y="2249"/>
                    <a:pt x="2220" y="2219"/>
                  </a:cubicBezTo>
                  <a:cubicBezTo>
                    <a:pt x="2220" y="2219"/>
                    <a:pt x="2220" y="2219"/>
                    <a:pt x="2220" y="2219"/>
                  </a:cubicBezTo>
                  <a:cubicBezTo>
                    <a:pt x="2706" y="1733"/>
                    <a:pt x="2706" y="973"/>
                    <a:pt x="2250" y="486"/>
                  </a:cubicBezTo>
                  <a:cubicBezTo>
                    <a:pt x="1764" y="0"/>
                    <a:pt x="1004" y="0"/>
                    <a:pt x="518" y="486"/>
                  </a:cubicBezTo>
                  <a:cubicBezTo>
                    <a:pt x="518" y="486"/>
                    <a:pt x="518" y="486"/>
                    <a:pt x="487" y="486"/>
                  </a:cubicBezTo>
                  <a:cubicBezTo>
                    <a:pt x="487" y="517"/>
                    <a:pt x="487" y="517"/>
                    <a:pt x="487" y="517"/>
                  </a:cubicBezTo>
                  <a:cubicBezTo>
                    <a:pt x="1" y="1003"/>
                    <a:pt x="1" y="1763"/>
                    <a:pt x="457" y="224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
            <p:cNvSpPr/>
            <p:nvPr/>
          </p:nvSpPr>
          <p:spPr>
            <a:xfrm>
              <a:off x="6644000" y="5223000"/>
              <a:ext cx="70700" cy="70700"/>
            </a:xfrm>
            <a:custGeom>
              <a:avLst/>
              <a:gdLst/>
              <a:ahLst/>
              <a:cxnLst/>
              <a:rect l="l" t="t" r="r" b="b"/>
              <a:pathLst>
                <a:path w="2828" h="2828" extrusionOk="0">
                  <a:moveTo>
                    <a:pt x="487" y="2311"/>
                  </a:moveTo>
                  <a:cubicBezTo>
                    <a:pt x="973" y="2828"/>
                    <a:pt x="1794" y="2828"/>
                    <a:pt x="2280" y="2341"/>
                  </a:cubicBezTo>
                  <a:cubicBezTo>
                    <a:pt x="2280" y="2311"/>
                    <a:pt x="2280" y="2311"/>
                    <a:pt x="2311" y="2311"/>
                  </a:cubicBezTo>
                  <a:cubicBezTo>
                    <a:pt x="2311" y="2311"/>
                    <a:pt x="2311" y="2311"/>
                    <a:pt x="2311" y="2281"/>
                  </a:cubicBezTo>
                  <a:cubicBezTo>
                    <a:pt x="2828" y="1794"/>
                    <a:pt x="2828" y="1004"/>
                    <a:pt x="2341" y="487"/>
                  </a:cubicBezTo>
                  <a:cubicBezTo>
                    <a:pt x="1855" y="1"/>
                    <a:pt x="1034" y="1"/>
                    <a:pt x="548" y="487"/>
                  </a:cubicBezTo>
                  <a:cubicBezTo>
                    <a:pt x="548" y="487"/>
                    <a:pt x="548" y="518"/>
                    <a:pt x="518" y="518"/>
                  </a:cubicBezTo>
                  <a:cubicBezTo>
                    <a:pt x="518" y="518"/>
                    <a:pt x="518" y="518"/>
                    <a:pt x="518" y="518"/>
                  </a:cubicBezTo>
                  <a:cubicBezTo>
                    <a:pt x="1" y="1034"/>
                    <a:pt x="1" y="1825"/>
                    <a:pt x="487" y="23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
            <p:cNvSpPr/>
            <p:nvPr/>
          </p:nvSpPr>
          <p:spPr>
            <a:xfrm>
              <a:off x="6721525" y="5146250"/>
              <a:ext cx="70675" cy="70700"/>
            </a:xfrm>
            <a:custGeom>
              <a:avLst/>
              <a:gdLst/>
              <a:ahLst/>
              <a:cxnLst/>
              <a:rect l="l" t="t" r="r" b="b"/>
              <a:pathLst>
                <a:path w="2827" h="2828" extrusionOk="0">
                  <a:moveTo>
                    <a:pt x="486" y="2311"/>
                  </a:moveTo>
                  <a:cubicBezTo>
                    <a:pt x="1003" y="2828"/>
                    <a:pt x="1793" y="2828"/>
                    <a:pt x="2280" y="2341"/>
                  </a:cubicBezTo>
                  <a:cubicBezTo>
                    <a:pt x="2310" y="2311"/>
                    <a:pt x="2310" y="2311"/>
                    <a:pt x="2310" y="2311"/>
                  </a:cubicBezTo>
                  <a:cubicBezTo>
                    <a:pt x="2310" y="2311"/>
                    <a:pt x="2341" y="2311"/>
                    <a:pt x="2341" y="2281"/>
                  </a:cubicBezTo>
                  <a:cubicBezTo>
                    <a:pt x="2827" y="1794"/>
                    <a:pt x="2827" y="1004"/>
                    <a:pt x="2341" y="487"/>
                  </a:cubicBezTo>
                  <a:cubicBezTo>
                    <a:pt x="1854" y="1"/>
                    <a:pt x="1064" y="1"/>
                    <a:pt x="547" y="487"/>
                  </a:cubicBezTo>
                  <a:cubicBezTo>
                    <a:pt x="547" y="487"/>
                    <a:pt x="547" y="518"/>
                    <a:pt x="547" y="518"/>
                  </a:cubicBezTo>
                  <a:cubicBezTo>
                    <a:pt x="517" y="518"/>
                    <a:pt x="517" y="518"/>
                    <a:pt x="517" y="518"/>
                  </a:cubicBezTo>
                  <a:cubicBezTo>
                    <a:pt x="31" y="1034"/>
                    <a:pt x="0" y="1825"/>
                    <a:pt x="486" y="23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
            <p:cNvSpPr/>
            <p:nvPr/>
          </p:nvSpPr>
          <p:spPr>
            <a:xfrm>
              <a:off x="6874250" y="5147025"/>
              <a:ext cx="72975" cy="72975"/>
            </a:xfrm>
            <a:custGeom>
              <a:avLst/>
              <a:gdLst/>
              <a:ahLst/>
              <a:cxnLst/>
              <a:rect l="l" t="t" r="r" b="b"/>
              <a:pathLst>
                <a:path w="2919" h="2919" extrusionOk="0">
                  <a:moveTo>
                    <a:pt x="2402" y="2341"/>
                  </a:moveTo>
                  <a:cubicBezTo>
                    <a:pt x="2919" y="1855"/>
                    <a:pt x="2919" y="1034"/>
                    <a:pt x="2402" y="517"/>
                  </a:cubicBezTo>
                  <a:cubicBezTo>
                    <a:pt x="1916" y="31"/>
                    <a:pt x="1095" y="0"/>
                    <a:pt x="578" y="487"/>
                  </a:cubicBezTo>
                  <a:cubicBezTo>
                    <a:pt x="578" y="517"/>
                    <a:pt x="578" y="517"/>
                    <a:pt x="548" y="517"/>
                  </a:cubicBezTo>
                  <a:cubicBezTo>
                    <a:pt x="548" y="517"/>
                    <a:pt x="548" y="517"/>
                    <a:pt x="548" y="547"/>
                  </a:cubicBezTo>
                  <a:cubicBezTo>
                    <a:pt x="548" y="547"/>
                    <a:pt x="517" y="547"/>
                    <a:pt x="517" y="547"/>
                  </a:cubicBezTo>
                  <a:cubicBezTo>
                    <a:pt x="1" y="1064"/>
                    <a:pt x="1" y="1885"/>
                    <a:pt x="517" y="2402"/>
                  </a:cubicBezTo>
                  <a:cubicBezTo>
                    <a:pt x="1004" y="2918"/>
                    <a:pt x="1824" y="2918"/>
                    <a:pt x="2341" y="2402"/>
                  </a:cubicBezTo>
                  <a:cubicBezTo>
                    <a:pt x="2372" y="2402"/>
                    <a:pt x="2372" y="2402"/>
                    <a:pt x="2372" y="2402"/>
                  </a:cubicBezTo>
                  <a:cubicBezTo>
                    <a:pt x="2372" y="2371"/>
                    <a:pt x="2402" y="2371"/>
                    <a:pt x="2402" y="2371"/>
                  </a:cubicBezTo>
                  <a:cubicBezTo>
                    <a:pt x="2402" y="2371"/>
                    <a:pt x="2402" y="2371"/>
                    <a:pt x="2402"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
            <p:cNvSpPr/>
            <p:nvPr/>
          </p:nvSpPr>
          <p:spPr>
            <a:xfrm>
              <a:off x="6950250" y="5223775"/>
              <a:ext cx="74500" cy="75250"/>
            </a:xfrm>
            <a:custGeom>
              <a:avLst/>
              <a:gdLst/>
              <a:ahLst/>
              <a:cxnLst/>
              <a:rect l="l" t="t" r="r" b="b"/>
              <a:pathLst>
                <a:path w="2980" h="3010" extrusionOk="0">
                  <a:moveTo>
                    <a:pt x="2493" y="2432"/>
                  </a:moveTo>
                  <a:cubicBezTo>
                    <a:pt x="2979" y="1915"/>
                    <a:pt x="2979" y="1064"/>
                    <a:pt x="2462" y="547"/>
                  </a:cubicBezTo>
                  <a:cubicBezTo>
                    <a:pt x="1976" y="31"/>
                    <a:pt x="1125" y="0"/>
                    <a:pt x="578" y="517"/>
                  </a:cubicBezTo>
                  <a:cubicBezTo>
                    <a:pt x="578" y="517"/>
                    <a:pt x="578" y="517"/>
                    <a:pt x="578" y="547"/>
                  </a:cubicBezTo>
                  <a:cubicBezTo>
                    <a:pt x="547" y="547"/>
                    <a:pt x="547" y="547"/>
                    <a:pt x="547" y="547"/>
                  </a:cubicBezTo>
                  <a:cubicBezTo>
                    <a:pt x="547" y="578"/>
                    <a:pt x="547" y="578"/>
                    <a:pt x="517" y="578"/>
                  </a:cubicBezTo>
                  <a:cubicBezTo>
                    <a:pt x="0" y="1095"/>
                    <a:pt x="0" y="1946"/>
                    <a:pt x="517" y="2493"/>
                  </a:cubicBezTo>
                  <a:cubicBezTo>
                    <a:pt x="1034" y="3009"/>
                    <a:pt x="1885" y="3009"/>
                    <a:pt x="2432" y="2493"/>
                  </a:cubicBezTo>
                  <a:cubicBezTo>
                    <a:pt x="2432" y="2493"/>
                    <a:pt x="2432" y="2493"/>
                    <a:pt x="2432" y="2462"/>
                  </a:cubicBezTo>
                  <a:cubicBezTo>
                    <a:pt x="2432" y="2462"/>
                    <a:pt x="2462" y="2462"/>
                    <a:pt x="2462" y="2462"/>
                  </a:cubicBezTo>
                  <a:cubicBezTo>
                    <a:pt x="2462" y="2462"/>
                    <a:pt x="2462" y="2432"/>
                    <a:pt x="2493" y="24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
            <p:cNvSpPr/>
            <p:nvPr/>
          </p:nvSpPr>
          <p:spPr>
            <a:xfrm>
              <a:off x="4752625" y="3075575"/>
              <a:ext cx="8400" cy="8375"/>
            </a:xfrm>
            <a:custGeom>
              <a:avLst/>
              <a:gdLst/>
              <a:ahLst/>
              <a:cxnLst/>
              <a:rect l="l" t="t" r="r" b="b"/>
              <a:pathLst>
                <a:path w="336" h="335" extrusionOk="0">
                  <a:moveTo>
                    <a:pt x="62" y="274"/>
                  </a:moveTo>
                  <a:cubicBezTo>
                    <a:pt x="122" y="334"/>
                    <a:pt x="214" y="334"/>
                    <a:pt x="244" y="274"/>
                  </a:cubicBezTo>
                  <a:cubicBezTo>
                    <a:pt x="244" y="274"/>
                    <a:pt x="244" y="243"/>
                    <a:pt x="274" y="243"/>
                  </a:cubicBezTo>
                  <a:cubicBezTo>
                    <a:pt x="274" y="243"/>
                    <a:pt x="274" y="243"/>
                    <a:pt x="305" y="243"/>
                  </a:cubicBezTo>
                  <a:cubicBezTo>
                    <a:pt x="335" y="182"/>
                    <a:pt x="335" y="91"/>
                    <a:pt x="305" y="61"/>
                  </a:cubicBezTo>
                  <a:cubicBezTo>
                    <a:pt x="244" y="0"/>
                    <a:pt x="153" y="0"/>
                    <a:pt x="122" y="61"/>
                  </a:cubicBezTo>
                  <a:cubicBezTo>
                    <a:pt x="92" y="61"/>
                    <a:pt x="92" y="61"/>
                    <a:pt x="92" y="91"/>
                  </a:cubicBezTo>
                  <a:cubicBezTo>
                    <a:pt x="92" y="91"/>
                    <a:pt x="62" y="91"/>
                    <a:pt x="62" y="91"/>
                  </a:cubicBezTo>
                  <a:cubicBezTo>
                    <a:pt x="1" y="152"/>
                    <a:pt x="1" y="213"/>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
            <p:cNvSpPr/>
            <p:nvPr/>
          </p:nvSpPr>
          <p:spPr>
            <a:xfrm>
              <a:off x="4828625" y="3152300"/>
              <a:ext cx="10650" cy="10675"/>
            </a:xfrm>
            <a:custGeom>
              <a:avLst/>
              <a:gdLst/>
              <a:ahLst/>
              <a:cxnLst/>
              <a:rect l="l" t="t" r="r" b="b"/>
              <a:pathLst>
                <a:path w="426" h="427" extrusionOk="0">
                  <a:moveTo>
                    <a:pt x="61" y="366"/>
                  </a:moveTo>
                  <a:cubicBezTo>
                    <a:pt x="152" y="427"/>
                    <a:pt x="244" y="427"/>
                    <a:pt x="304" y="366"/>
                  </a:cubicBezTo>
                  <a:cubicBezTo>
                    <a:pt x="335" y="335"/>
                    <a:pt x="335" y="335"/>
                    <a:pt x="335" y="335"/>
                  </a:cubicBezTo>
                  <a:cubicBezTo>
                    <a:pt x="335" y="305"/>
                    <a:pt x="335" y="305"/>
                    <a:pt x="365" y="305"/>
                  </a:cubicBezTo>
                  <a:cubicBezTo>
                    <a:pt x="426" y="244"/>
                    <a:pt x="426" y="123"/>
                    <a:pt x="365" y="62"/>
                  </a:cubicBezTo>
                  <a:cubicBezTo>
                    <a:pt x="304" y="1"/>
                    <a:pt x="183" y="1"/>
                    <a:pt x="122" y="62"/>
                  </a:cubicBezTo>
                  <a:cubicBezTo>
                    <a:pt x="92" y="62"/>
                    <a:pt x="122" y="92"/>
                    <a:pt x="92" y="92"/>
                  </a:cubicBezTo>
                  <a:cubicBezTo>
                    <a:pt x="92" y="92"/>
                    <a:pt x="92" y="92"/>
                    <a:pt x="61" y="92"/>
                  </a:cubicBezTo>
                  <a:cubicBezTo>
                    <a:pt x="0" y="183"/>
                    <a:pt x="0" y="275"/>
                    <a:pt x="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
            <p:cNvSpPr/>
            <p:nvPr/>
          </p:nvSpPr>
          <p:spPr>
            <a:xfrm>
              <a:off x="4904625" y="3229050"/>
              <a:ext cx="12925" cy="12950"/>
            </a:xfrm>
            <a:custGeom>
              <a:avLst/>
              <a:gdLst/>
              <a:ahLst/>
              <a:cxnLst/>
              <a:rect l="l" t="t" r="r" b="b"/>
              <a:pathLst>
                <a:path w="517" h="518" extrusionOk="0">
                  <a:moveTo>
                    <a:pt x="91" y="426"/>
                  </a:moveTo>
                  <a:cubicBezTo>
                    <a:pt x="152" y="518"/>
                    <a:pt x="304" y="518"/>
                    <a:pt x="395" y="426"/>
                  </a:cubicBezTo>
                  <a:cubicBezTo>
                    <a:pt x="395" y="426"/>
                    <a:pt x="395" y="426"/>
                    <a:pt x="395" y="396"/>
                  </a:cubicBezTo>
                  <a:cubicBezTo>
                    <a:pt x="395" y="396"/>
                    <a:pt x="426" y="396"/>
                    <a:pt x="426" y="396"/>
                  </a:cubicBezTo>
                  <a:cubicBezTo>
                    <a:pt x="517" y="305"/>
                    <a:pt x="517" y="183"/>
                    <a:pt x="426" y="92"/>
                  </a:cubicBezTo>
                  <a:cubicBezTo>
                    <a:pt x="334" y="1"/>
                    <a:pt x="213" y="1"/>
                    <a:pt x="122" y="92"/>
                  </a:cubicBezTo>
                  <a:cubicBezTo>
                    <a:pt x="122" y="92"/>
                    <a:pt x="122" y="92"/>
                    <a:pt x="91" y="92"/>
                  </a:cubicBezTo>
                  <a:cubicBezTo>
                    <a:pt x="91" y="123"/>
                    <a:pt x="91" y="123"/>
                    <a:pt x="91" y="123"/>
                  </a:cubicBezTo>
                  <a:cubicBezTo>
                    <a:pt x="0" y="214"/>
                    <a:pt x="0" y="335"/>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
            <p:cNvSpPr/>
            <p:nvPr/>
          </p:nvSpPr>
          <p:spPr>
            <a:xfrm>
              <a:off x="4979850" y="3305800"/>
              <a:ext cx="15975" cy="15225"/>
            </a:xfrm>
            <a:custGeom>
              <a:avLst/>
              <a:gdLst/>
              <a:ahLst/>
              <a:cxnLst/>
              <a:rect l="l" t="t" r="r" b="b"/>
              <a:pathLst>
                <a:path w="639" h="609" extrusionOk="0">
                  <a:moveTo>
                    <a:pt x="122" y="518"/>
                  </a:moveTo>
                  <a:cubicBezTo>
                    <a:pt x="213" y="609"/>
                    <a:pt x="365" y="609"/>
                    <a:pt x="487" y="518"/>
                  </a:cubicBezTo>
                  <a:cubicBezTo>
                    <a:pt x="487" y="487"/>
                    <a:pt x="487" y="487"/>
                    <a:pt x="487" y="487"/>
                  </a:cubicBezTo>
                  <a:cubicBezTo>
                    <a:pt x="517" y="487"/>
                    <a:pt x="517" y="487"/>
                    <a:pt x="517" y="457"/>
                  </a:cubicBezTo>
                  <a:cubicBezTo>
                    <a:pt x="608" y="366"/>
                    <a:pt x="639" y="214"/>
                    <a:pt x="517" y="92"/>
                  </a:cubicBezTo>
                  <a:cubicBezTo>
                    <a:pt x="426" y="1"/>
                    <a:pt x="243" y="1"/>
                    <a:pt x="152" y="92"/>
                  </a:cubicBezTo>
                  <a:cubicBezTo>
                    <a:pt x="152" y="92"/>
                    <a:pt x="152" y="122"/>
                    <a:pt x="152" y="122"/>
                  </a:cubicBezTo>
                  <a:cubicBezTo>
                    <a:pt x="122" y="122"/>
                    <a:pt x="122" y="122"/>
                    <a:pt x="122" y="122"/>
                  </a:cubicBezTo>
                  <a:cubicBezTo>
                    <a:pt x="0" y="244"/>
                    <a:pt x="0" y="396"/>
                    <a:pt x="12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
            <p:cNvSpPr/>
            <p:nvPr/>
          </p:nvSpPr>
          <p:spPr>
            <a:xfrm>
              <a:off x="5055825" y="3382550"/>
              <a:ext cx="17500" cy="17500"/>
            </a:xfrm>
            <a:custGeom>
              <a:avLst/>
              <a:gdLst/>
              <a:ahLst/>
              <a:cxnLst/>
              <a:rect l="l" t="t" r="r" b="b"/>
              <a:pathLst>
                <a:path w="700" h="700" extrusionOk="0">
                  <a:moveTo>
                    <a:pt x="122" y="578"/>
                  </a:moveTo>
                  <a:cubicBezTo>
                    <a:pt x="244" y="700"/>
                    <a:pt x="426" y="700"/>
                    <a:pt x="548" y="578"/>
                  </a:cubicBezTo>
                  <a:cubicBezTo>
                    <a:pt x="548" y="578"/>
                    <a:pt x="548" y="578"/>
                    <a:pt x="548" y="548"/>
                  </a:cubicBezTo>
                  <a:cubicBezTo>
                    <a:pt x="578" y="548"/>
                    <a:pt x="578" y="548"/>
                    <a:pt x="578" y="548"/>
                  </a:cubicBezTo>
                  <a:cubicBezTo>
                    <a:pt x="700" y="426"/>
                    <a:pt x="700" y="244"/>
                    <a:pt x="578" y="122"/>
                  </a:cubicBezTo>
                  <a:cubicBezTo>
                    <a:pt x="487" y="1"/>
                    <a:pt x="274" y="1"/>
                    <a:pt x="153" y="122"/>
                  </a:cubicBezTo>
                  <a:cubicBezTo>
                    <a:pt x="153" y="122"/>
                    <a:pt x="153" y="122"/>
                    <a:pt x="153" y="122"/>
                  </a:cubicBezTo>
                  <a:cubicBezTo>
                    <a:pt x="122" y="153"/>
                    <a:pt x="122" y="153"/>
                    <a:pt x="122" y="153"/>
                  </a:cubicBezTo>
                  <a:cubicBezTo>
                    <a:pt x="1" y="274"/>
                    <a:pt x="1"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
            <p:cNvSpPr/>
            <p:nvPr/>
          </p:nvSpPr>
          <p:spPr>
            <a:xfrm>
              <a:off x="5131825" y="3459300"/>
              <a:ext cx="19775" cy="19800"/>
            </a:xfrm>
            <a:custGeom>
              <a:avLst/>
              <a:gdLst/>
              <a:ahLst/>
              <a:cxnLst/>
              <a:rect l="l" t="t" r="r" b="b"/>
              <a:pathLst>
                <a:path w="791" h="792" extrusionOk="0">
                  <a:moveTo>
                    <a:pt x="122" y="670"/>
                  </a:moveTo>
                  <a:cubicBezTo>
                    <a:pt x="243" y="791"/>
                    <a:pt x="487" y="791"/>
                    <a:pt x="608" y="670"/>
                  </a:cubicBezTo>
                  <a:cubicBezTo>
                    <a:pt x="608" y="639"/>
                    <a:pt x="608" y="639"/>
                    <a:pt x="639" y="639"/>
                  </a:cubicBezTo>
                  <a:cubicBezTo>
                    <a:pt x="639" y="639"/>
                    <a:pt x="639" y="639"/>
                    <a:pt x="639" y="609"/>
                  </a:cubicBezTo>
                  <a:cubicBezTo>
                    <a:pt x="791" y="487"/>
                    <a:pt x="791" y="274"/>
                    <a:pt x="669" y="122"/>
                  </a:cubicBezTo>
                  <a:cubicBezTo>
                    <a:pt x="517" y="1"/>
                    <a:pt x="304" y="1"/>
                    <a:pt x="183" y="122"/>
                  </a:cubicBezTo>
                  <a:cubicBezTo>
                    <a:pt x="152" y="122"/>
                    <a:pt x="152" y="153"/>
                    <a:pt x="152" y="153"/>
                  </a:cubicBezTo>
                  <a:cubicBezTo>
                    <a:pt x="152" y="153"/>
                    <a:pt x="122" y="153"/>
                    <a:pt x="122" y="183"/>
                  </a:cubicBezTo>
                  <a:cubicBezTo>
                    <a:pt x="0" y="305"/>
                    <a:pt x="0" y="518"/>
                    <a:pt x="122"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
            <p:cNvSpPr/>
            <p:nvPr/>
          </p:nvSpPr>
          <p:spPr>
            <a:xfrm>
              <a:off x="5207050" y="3536050"/>
              <a:ext cx="22825" cy="22075"/>
            </a:xfrm>
            <a:custGeom>
              <a:avLst/>
              <a:gdLst/>
              <a:ahLst/>
              <a:cxnLst/>
              <a:rect l="l" t="t" r="r" b="b"/>
              <a:pathLst>
                <a:path w="913" h="883" extrusionOk="0">
                  <a:moveTo>
                    <a:pt x="152" y="730"/>
                  </a:moveTo>
                  <a:cubicBezTo>
                    <a:pt x="304" y="882"/>
                    <a:pt x="548" y="882"/>
                    <a:pt x="700" y="730"/>
                  </a:cubicBezTo>
                  <a:cubicBezTo>
                    <a:pt x="730" y="730"/>
                    <a:pt x="730" y="730"/>
                    <a:pt x="730" y="700"/>
                  </a:cubicBezTo>
                  <a:cubicBezTo>
                    <a:pt x="730" y="700"/>
                    <a:pt x="730" y="700"/>
                    <a:pt x="760" y="700"/>
                  </a:cubicBezTo>
                  <a:cubicBezTo>
                    <a:pt x="912" y="548"/>
                    <a:pt x="912" y="305"/>
                    <a:pt x="760" y="153"/>
                  </a:cubicBezTo>
                  <a:cubicBezTo>
                    <a:pt x="608" y="1"/>
                    <a:pt x="365" y="1"/>
                    <a:pt x="213" y="153"/>
                  </a:cubicBezTo>
                  <a:cubicBezTo>
                    <a:pt x="183" y="153"/>
                    <a:pt x="183" y="153"/>
                    <a:pt x="183" y="153"/>
                  </a:cubicBezTo>
                  <a:cubicBezTo>
                    <a:pt x="183" y="183"/>
                    <a:pt x="183" y="183"/>
                    <a:pt x="152" y="183"/>
                  </a:cubicBezTo>
                  <a:cubicBezTo>
                    <a:pt x="1" y="335"/>
                    <a:pt x="1"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
            <p:cNvSpPr/>
            <p:nvPr/>
          </p:nvSpPr>
          <p:spPr>
            <a:xfrm>
              <a:off x="5283050" y="3612800"/>
              <a:ext cx="24325" cy="24350"/>
            </a:xfrm>
            <a:custGeom>
              <a:avLst/>
              <a:gdLst/>
              <a:ahLst/>
              <a:cxnLst/>
              <a:rect l="l" t="t" r="r" b="b"/>
              <a:pathLst>
                <a:path w="973" h="974" extrusionOk="0">
                  <a:moveTo>
                    <a:pt x="152" y="821"/>
                  </a:moveTo>
                  <a:cubicBezTo>
                    <a:pt x="334" y="973"/>
                    <a:pt x="608" y="973"/>
                    <a:pt x="760" y="821"/>
                  </a:cubicBezTo>
                  <a:cubicBezTo>
                    <a:pt x="790" y="821"/>
                    <a:pt x="790" y="791"/>
                    <a:pt x="790" y="791"/>
                  </a:cubicBezTo>
                  <a:cubicBezTo>
                    <a:pt x="790" y="791"/>
                    <a:pt x="821" y="791"/>
                    <a:pt x="821" y="761"/>
                  </a:cubicBezTo>
                  <a:cubicBezTo>
                    <a:pt x="973" y="609"/>
                    <a:pt x="973" y="335"/>
                    <a:pt x="821" y="153"/>
                  </a:cubicBezTo>
                  <a:cubicBezTo>
                    <a:pt x="638" y="1"/>
                    <a:pt x="395" y="1"/>
                    <a:pt x="213" y="153"/>
                  </a:cubicBezTo>
                  <a:cubicBezTo>
                    <a:pt x="213" y="183"/>
                    <a:pt x="213" y="183"/>
                    <a:pt x="182" y="183"/>
                  </a:cubicBezTo>
                  <a:cubicBezTo>
                    <a:pt x="182" y="183"/>
                    <a:pt x="182" y="183"/>
                    <a:pt x="182" y="213"/>
                  </a:cubicBezTo>
                  <a:cubicBezTo>
                    <a:pt x="0" y="365"/>
                    <a:pt x="0" y="639"/>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
            <p:cNvSpPr/>
            <p:nvPr/>
          </p:nvSpPr>
          <p:spPr>
            <a:xfrm>
              <a:off x="5359025" y="3689550"/>
              <a:ext cx="26625" cy="26625"/>
            </a:xfrm>
            <a:custGeom>
              <a:avLst/>
              <a:gdLst/>
              <a:ahLst/>
              <a:cxnLst/>
              <a:rect l="l" t="t" r="r" b="b"/>
              <a:pathLst>
                <a:path w="1065" h="1065" extrusionOk="0">
                  <a:moveTo>
                    <a:pt x="183" y="882"/>
                  </a:moveTo>
                  <a:cubicBezTo>
                    <a:pt x="365" y="1065"/>
                    <a:pt x="669" y="1065"/>
                    <a:pt x="852" y="882"/>
                  </a:cubicBezTo>
                  <a:cubicBezTo>
                    <a:pt x="852" y="882"/>
                    <a:pt x="852" y="882"/>
                    <a:pt x="852" y="882"/>
                  </a:cubicBezTo>
                  <a:cubicBezTo>
                    <a:pt x="882" y="852"/>
                    <a:pt x="882" y="852"/>
                    <a:pt x="882" y="852"/>
                  </a:cubicBezTo>
                  <a:cubicBezTo>
                    <a:pt x="1064" y="669"/>
                    <a:pt x="1064" y="365"/>
                    <a:pt x="882" y="183"/>
                  </a:cubicBezTo>
                  <a:cubicBezTo>
                    <a:pt x="700" y="1"/>
                    <a:pt x="396" y="1"/>
                    <a:pt x="213" y="183"/>
                  </a:cubicBezTo>
                  <a:cubicBezTo>
                    <a:pt x="213" y="183"/>
                    <a:pt x="213" y="183"/>
                    <a:pt x="213" y="213"/>
                  </a:cubicBezTo>
                  <a:cubicBezTo>
                    <a:pt x="183" y="213"/>
                    <a:pt x="183" y="213"/>
                    <a:pt x="183" y="213"/>
                  </a:cubicBezTo>
                  <a:cubicBezTo>
                    <a:pt x="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
            <p:cNvSpPr/>
            <p:nvPr/>
          </p:nvSpPr>
          <p:spPr>
            <a:xfrm>
              <a:off x="5434250" y="3766300"/>
              <a:ext cx="29675" cy="28900"/>
            </a:xfrm>
            <a:custGeom>
              <a:avLst/>
              <a:gdLst/>
              <a:ahLst/>
              <a:cxnLst/>
              <a:rect l="l" t="t" r="r" b="b"/>
              <a:pathLst>
                <a:path w="1187" h="1156" extrusionOk="0">
                  <a:moveTo>
                    <a:pt x="214" y="973"/>
                  </a:moveTo>
                  <a:cubicBezTo>
                    <a:pt x="396" y="1156"/>
                    <a:pt x="730" y="1156"/>
                    <a:pt x="943" y="973"/>
                  </a:cubicBezTo>
                  <a:cubicBezTo>
                    <a:pt x="943" y="973"/>
                    <a:pt x="943" y="943"/>
                    <a:pt x="943" y="943"/>
                  </a:cubicBezTo>
                  <a:cubicBezTo>
                    <a:pt x="973" y="943"/>
                    <a:pt x="973" y="943"/>
                    <a:pt x="973" y="912"/>
                  </a:cubicBezTo>
                  <a:cubicBezTo>
                    <a:pt x="1186" y="730"/>
                    <a:pt x="1186" y="396"/>
                    <a:pt x="973" y="183"/>
                  </a:cubicBezTo>
                  <a:cubicBezTo>
                    <a:pt x="791" y="1"/>
                    <a:pt x="457" y="1"/>
                    <a:pt x="244" y="183"/>
                  </a:cubicBezTo>
                  <a:cubicBezTo>
                    <a:pt x="244" y="213"/>
                    <a:pt x="244" y="213"/>
                    <a:pt x="244" y="213"/>
                  </a:cubicBezTo>
                  <a:cubicBezTo>
                    <a:pt x="244" y="213"/>
                    <a:pt x="214" y="213"/>
                    <a:pt x="214" y="244"/>
                  </a:cubicBezTo>
                  <a:cubicBezTo>
                    <a:pt x="1" y="426"/>
                    <a:pt x="1" y="761"/>
                    <a:pt x="214"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
            <p:cNvSpPr/>
            <p:nvPr/>
          </p:nvSpPr>
          <p:spPr>
            <a:xfrm>
              <a:off x="5510250" y="3843050"/>
              <a:ext cx="31925" cy="31950"/>
            </a:xfrm>
            <a:custGeom>
              <a:avLst/>
              <a:gdLst/>
              <a:ahLst/>
              <a:cxnLst/>
              <a:rect l="l" t="t" r="r" b="b"/>
              <a:pathLst>
                <a:path w="1277" h="1278" extrusionOk="0">
                  <a:moveTo>
                    <a:pt x="213" y="1034"/>
                  </a:moveTo>
                  <a:cubicBezTo>
                    <a:pt x="426" y="1247"/>
                    <a:pt x="791" y="1277"/>
                    <a:pt x="1003" y="1034"/>
                  </a:cubicBezTo>
                  <a:cubicBezTo>
                    <a:pt x="1003" y="1034"/>
                    <a:pt x="1003" y="1034"/>
                    <a:pt x="1034" y="1034"/>
                  </a:cubicBezTo>
                  <a:cubicBezTo>
                    <a:pt x="1034" y="1004"/>
                    <a:pt x="1034" y="1004"/>
                    <a:pt x="1034" y="1004"/>
                  </a:cubicBezTo>
                  <a:cubicBezTo>
                    <a:pt x="1277" y="791"/>
                    <a:pt x="1277" y="426"/>
                    <a:pt x="1064" y="213"/>
                  </a:cubicBezTo>
                  <a:cubicBezTo>
                    <a:pt x="821" y="1"/>
                    <a:pt x="487" y="1"/>
                    <a:pt x="274" y="213"/>
                  </a:cubicBezTo>
                  <a:cubicBezTo>
                    <a:pt x="244" y="213"/>
                    <a:pt x="244" y="213"/>
                    <a:pt x="244" y="244"/>
                  </a:cubicBezTo>
                  <a:cubicBezTo>
                    <a:pt x="244" y="244"/>
                    <a:pt x="213" y="244"/>
                    <a:pt x="213" y="244"/>
                  </a:cubicBezTo>
                  <a:cubicBezTo>
                    <a:pt x="0" y="457"/>
                    <a:pt x="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
            <p:cNvSpPr/>
            <p:nvPr/>
          </p:nvSpPr>
          <p:spPr>
            <a:xfrm>
              <a:off x="5586225" y="3919800"/>
              <a:ext cx="33475" cy="34225"/>
            </a:xfrm>
            <a:custGeom>
              <a:avLst/>
              <a:gdLst/>
              <a:ahLst/>
              <a:cxnLst/>
              <a:rect l="l" t="t" r="r" b="b"/>
              <a:pathLst>
                <a:path w="1339" h="1369" extrusionOk="0">
                  <a:moveTo>
                    <a:pt x="214" y="1125"/>
                  </a:moveTo>
                  <a:cubicBezTo>
                    <a:pt x="457" y="1368"/>
                    <a:pt x="822" y="1368"/>
                    <a:pt x="1065" y="1125"/>
                  </a:cubicBezTo>
                  <a:cubicBezTo>
                    <a:pt x="1065" y="1125"/>
                    <a:pt x="1065" y="1095"/>
                    <a:pt x="1095" y="1095"/>
                  </a:cubicBezTo>
                  <a:cubicBezTo>
                    <a:pt x="1095" y="1095"/>
                    <a:pt x="1095" y="1095"/>
                    <a:pt x="1126" y="1095"/>
                  </a:cubicBezTo>
                  <a:cubicBezTo>
                    <a:pt x="1338" y="852"/>
                    <a:pt x="1338" y="456"/>
                    <a:pt x="1126" y="244"/>
                  </a:cubicBezTo>
                  <a:cubicBezTo>
                    <a:pt x="882" y="1"/>
                    <a:pt x="518" y="1"/>
                    <a:pt x="275" y="213"/>
                  </a:cubicBezTo>
                  <a:cubicBezTo>
                    <a:pt x="275" y="244"/>
                    <a:pt x="275" y="244"/>
                    <a:pt x="244" y="244"/>
                  </a:cubicBezTo>
                  <a:cubicBezTo>
                    <a:pt x="244" y="244"/>
                    <a:pt x="244" y="274"/>
                    <a:pt x="214" y="274"/>
                  </a:cubicBezTo>
                  <a:cubicBezTo>
                    <a:pt x="1" y="487"/>
                    <a:pt x="1" y="882"/>
                    <a:pt x="21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
            <p:cNvSpPr/>
            <p:nvPr/>
          </p:nvSpPr>
          <p:spPr>
            <a:xfrm>
              <a:off x="5661475" y="3996550"/>
              <a:ext cx="36500" cy="36500"/>
            </a:xfrm>
            <a:custGeom>
              <a:avLst/>
              <a:gdLst/>
              <a:ahLst/>
              <a:cxnLst/>
              <a:rect l="l" t="t" r="r" b="b"/>
              <a:pathLst>
                <a:path w="1460" h="1460" extrusionOk="0">
                  <a:moveTo>
                    <a:pt x="243" y="1186"/>
                  </a:moveTo>
                  <a:cubicBezTo>
                    <a:pt x="517" y="1459"/>
                    <a:pt x="912" y="1459"/>
                    <a:pt x="1155" y="1186"/>
                  </a:cubicBezTo>
                  <a:cubicBezTo>
                    <a:pt x="1186" y="1186"/>
                    <a:pt x="1186" y="1186"/>
                    <a:pt x="1186" y="1186"/>
                  </a:cubicBezTo>
                  <a:cubicBezTo>
                    <a:pt x="1186" y="1156"/>
                    <a:pt x="1186" y="1156"/>
                    <a:pt x="1216" y="1156"/>
                  </a:cubicBezTo>
                  <a:cubicBezTo>
                    <a:pt x="1459" y="912"/>
                    <a:pt x="1459" y="487"/>
                    <a:pt x="1216" y="244"/>
                  </a:cubicBezTo>
                  <a:cubicBezTo>
                    <a:pt x="973" y="0"/>
                    <a:pt x="547" y="0"/>
                    <a:pt x="304" y="244"/>
                  </a:cubicBezTo>
                  <a:cubicBezTo>
                    <a:pt x="304" y="244"/>
                    <a:pt x="304" y="244"/>
                    <a:pt x="274" y="274"/>
                  </a:cubicBezTo>
                  <a:cubicBezTo>
                    <a:pt x="274" y="274"/>
                    <a:pt x="274" y="274"/>
                    <a:pt x="274" y="274"/>
                  </a:cubicBezTo>
                  <a:cubicBezTo>
                    <a:pt x="0" y="548"/>
                    <a:pt x="0" y="943"/>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
            <p:cNvSpPr/>
            <p:nvPr/>
          </p:nvSpPr>
          <p:spPr>
            <a:xfrm>
              <a:off x="5737450" y="4073300"/>
              <a:ext cx="38775" cy="38775"/>
            </a:xfrm>
            <a:custGeom>
              <a:avLst/>
              <a:gdLst/>
              <a:ahLst/>
              <a:cxnLst/>
              <a:rect l="l" t="t" r="r" b="b"/>
              <a:pathLst>
                <a:path w="1551" h="1551" extrusionOk="0">
                  <a:moveTo>
                    <a:pt x="274" y="1277"/>
                  </a:moveTo>
                  <a:cubicBezTo>
                    <a:pt x="517" y="1551"/>
                    <a:pt x="973" y="1551"/>
                    <a:pt x="1247" y="1277"/>
                  </a:cubicBezTo>
                  <a:cubicBezTo>
                    <a:pt x="1247" y="1277"/>
                    <a:pt x="1247" y="1247"/>
                    <a:pt x="1247" y="1247"/>
                  </a:cubicBezTo>
                  <a:cubicBezTo>
                    <a:pt x="1247" y="1247"/>
                    <a:pt x="1277" y="1247"/>
                    <a:pt x="1277" y="1247"/>
                  </a:cubicBezTo>
                  <a:cubicBezTo>
                    <a:pt x="1551" y="973"/>
                    <a:pt x="1551" y="517"/>
                    <a:pt x="1277" y="274"/>
                  </a:cubicBezTo>
                  <a:cubicBezTo>
                    <a:pt x="1004" y="0"/>
                    <a:pt x="578" y="0"/>
                    <a:pt x="305" y="244"/>
                  </a:cubicBezTo>
                  <a:cubicBezTo>
                    <a:pt x="305" y="274"/>
                    <a:pt x="305" y="274"/>
                    <a:pt x="305" y="274"/>
                  </a:cubicBezTo>
                  <a:cubicBezTo>
                    <a:pt x="274" y="274"/>
                    <a:pt x="274" y="304"/>
                    <a:pt x="274" y="304"/>
                  </a:cubicBezTo>
                  <a:cubicBezTo>
                    <a:pt x="1" y="578"/>
                    <a:pt x="1" y="1003"/>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
            <p:cNvSpPr/>
            <p:nvPr/>
          </p:nvSpPr>
          <p:spPr>
            <a:xfrm>
              <a:off x="5813450" y="4150050"/>
              <a:ext cx="41050" cy="41050"/>
            </a:xfrm>
            <a:custGeom>
              <a:avLst/>
              <a:gdLst/>
              <a:ahLst/>
              <a:cxnLst/>
              <a:rect l="l" t="t" r="r" b="b"/>
              <a:pathLst>
                <a:path w="1642" h="1642" extrusionOk="0">
                  <a:moveTo>
                    <a:pt x="274" y="1338"/>
                  </a:moveTo>
                  <a:cubicBezTo>
                    <a:pt x="547" y="1642"/>
                    <a:pt x="1003" y="1642"/>
                    <a:pt x="1307" y="1338"/>
                  </a:cubicBezTo>
                  <a:cubicBezTo>
                    <a:pt x="1307" y="1338"/>
                    <a:pt x="1307" y="1338"/>
                    <a:pt x="1307" y="1338"/>
                  </a:cubicBezTo>
                  <a:cubicBezTo>
                    <a:pt x="1338" y="1307"/>
                    <a:pt x="1338" y="1307"/>
                    <a:pt x="1338" y="1307"/>
                  </a:cubicBezTo>
                  <a:cubicBezTo>
                    <a:pt x="1642" y="1034"/>
                    <a:pt x="1642" y="578"/>
                    <a:pt x="1338" y="274"/>
                  </a:cubicBezTo>
                  <a:cubicBezTo>
                    <a:pt x="1064" y="0"/>
                    <a:pt x="608" y="0"/>
                    <a:pt x="304" y="274"/>
                  </a:cubicBezTo>
                  <a:cubicBezTo>
                    <a:pt x="304" y="274"/>
                    <a:pt x="304" y="304"/>
                    <a:pt x="304" y="304"/>
                  </a:cubicBezTo>
                  <a:cubicBezTo>
                    <a:pt x="304" y="304"/>
                    <a:pt x="274" y="304"/>
                    <a:pt x="274" y="304"/>
                  </a:cubicBezTo>
                  <a:cubicBezTo>
                    <a:pt x="0" y="608"/>
                    <a:pt x="0" y="106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
            <p:cNvSpPr/>
            <p:nvPr/>
          </p:nvSpPr>
          <p:spPr>
            <a:xfrm>
              <a:off x="5888675" y="4226800"/>
              <a:ext cx="43325" cy="43325"/>
            </a:xfrm>
            <a:custGeom>
              <a:avLst/>
              <a:gdLst/>
              <a:ahLst/>
              <a:cxnLst/>
              <a:rect l="l" t="t" r="r" b="b"/>
              <a:pathLst>
                <a:path w="1733" h="1733" extrusionOk="0">
                  <a:moveTo>
                    <a:pt x="304" y="1429"/>
                  </a:moveTo>
                  <a:cubicBezTo>
                    <a:pt x="608" y="1733"/>
                    <a:pt x="1095" y="1733"/>
                    <a:pt x="1399" y="1429"/>
                  </a:cubicBezTo>
                  <a:cubicBezTo>
                    <a:pt x="1399" y="1429"/>
                    <a:pt x="1399" y="1399"/>
                    <a:pt x="1429" y="1399"/>
                  </a:cubicBezTo>
                  <a:cubicBezTo>
                    <a:pt x="1429" y="1399"/>
                    <a:pt x="1429" y="1399"/>
                    <a:pt x="1429" y="1399"/>
                  </a:cubicBezTo>
                  <a:cubicBezTo>
                    <a:pt x="1733" y="1095"/>
                    <a:pt x="1733" y="608"/>
                    <a:pt x="1459" y="304"/>
                  </a:cubicBezTo>
                  <a:cubicBezTo>
                    <a:pt x="1155" y="0"/>
                    <a:pt x="669" y="0"/>
                    <a:pt x="365" y="274"/>
                  </a:cubicBezTo>
                  <a:cubicBezTo>
                    <a:pt x="335" y="304"/>
                    <a:pt x="335" y="304"/>
                    <a:pt x="335" y="304"/>
                  </a:cubicBezTo>
                  <a:cubicBezTo>
                    <a:pt x="335" y="304"/>
                    <a:pt x="304" y="335"/>
                    <a:pt x="304" y="335"/>
                  </a:cubicBezTo>
                  <a:cubicBezTo>
                    <a:pt x="0" y="639"/>
                    <a:pt x="0"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
            <p:cNvSpPr/>
            <p:nvPr/>
          </p:nvSpPr>
          <p:spPr>
            <a:xfrm>
              <a:off x="5964675" y="4302775"/>
              <a:ext cx="45600" cy="46400"/>
            </a:xfrm>
            <a:custGeom>
              <a:avLst/>
              <a:gdLst/>
              <a:ahLst/>
              <a:cxnLst/>
              <a:rect l="l" t="t" r="r" b="b"/>
              <a:pathLst>
                <a:path w="1824" h="1856" extrusionOk="0">
                  <a:moveTo>
                    <a:pt x="304" y="1521"/>
                  </a:moveTo>
                  <a:cubicBezTo>
                    <a:pt x="638" y="1855"/>
                    <a:pt x="1125" y="1855"/>
                    <a:pt x="1459" y="1521"/>
                  </a:cubicBezTo>
                  <a:cubicBezTo>
                    <a:pt x="1459" y="1521"/>
                    <a:pt x="1459" y="1521"/>
                    <a:pt x="1489" y="1521"/>
                  </a:cubicBezTo>
                  <a:cubicBezTo>
                    <a:pt x="1489" y="1490"/>
                    <a:pt x="1489" y="1490"/>
                    <a:pt x="1489" y="1490"/>
                  </a:cubicBezTo>
                  <a:cubicBezTo>
                    <a:pt x="1824" y="1186"/>
                    <a:pt x="1824" y="670"/>
                    <a:pt x="1520" y="335"/>
                  </a:cubicBezTo>
                  <a:cubicBezTo>
                    <a:pt x="1185" y="31"/>
                    <a:pt x="669" y="1"/>
                    <a:pt x="365" y="335"/>
                  </a:cubicBezTo>
                  <a:cubicBezTo>
                    <a:pt x="365" y="335"/>
                    <a:pt x="334" y="335"/>
                    <a:pt x="334" y="366"/>
                  </a:cubicBezTo>
                  <a:cubicBezTo>
                    <a:pt x="334" y="366"/>
                    <a:pt x="334" y="366"/>
                    <a:pt x="304" y="366"/>
                  </a:cubicBezTo>
                  <a:cubicBezTo>
                    <a:pt x="0" y="700"/>
                    <a:pt x="0" y="1217"/>
                    <a:pt x="304"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
            <p:cNvSpPr/>
            <p:nvPr/>
          </p:nvSpPr>
          <p:spPr>
            <a:xfrm>
              <a:off x="6039900" y="4379525"/>
              <a:ext cx="48650" cy="48675"/>
            </a:xfrm>
            <a:custGeom>
              <a:avLst/>
              <a:gdLst/>
              <a:ahLst/>
              <a:cxnLst/>
              <a:rect l="l" t="t" r="r" b="b"/>
              <a:pathLst>
                <a:path w="1946" h="1947" extrusionOk="0">
                  <a:moveTo>
                    <a:pt x="335" y="1612"/>
                  </a:moveTo>
                  <a:cubicBezTo>
                    <a:pt x="669" y="1946"/>
                    <a:pt x="1216" y="1946"/>
                    <a:pt x="1550" y="1612"/>
                  </a:cubicBezTo>
                  <a:cubicBezTo>
                    <a:pt x="1581" y="1612"/>
                    <a:pt x="1581" y="1612"/>
                    <a:pt x="1581" y="1581"/>
                  </a:cubicBezTo>
                  <a:cubicBezTo>
                    <a:pt x="1581" y="1581"/>
                    <a:pt x="1581" y="1581"/>
                    <a:pt x="1611" y="1581"/>
                  </a:cubicBezTo>
                  <a:cubicBezTo>
                    <a:pt x="1946" y="1247"/>
                    <a:pt x="1946" y="700"/>
                    <a:pt x="1611" y="366"/>
                  </a:cubicBezTo>
                  <a:cubicBezTo>
                    <a:pt x="1277" y="31"/>
                    <a:pt x="730" y="1"/>
                    <a:pt x="395" y="335"/>
                  </a:cubicBezTo>
                  <a:cubicBezTo>
                    <a:pt x="395" y="366"/>
                    <a:pt x="395" y="366"/>
                    <a:pt x="365" y="366"/>
                  </a:cubicBezTo>
                  <a:cubicBezTo>
                    <a:pt x="365" y="366"/>
                    <a:pt x="365" y="396"/>
                    <a:pt x="365" y="396"/>
                  </a:cubicBezTo>
                  <a:cubicBezTo>
                    <a:pt x="31" y="730"/>
                    <a:pt x="0" y="1277"/>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
            <p:cNvSpPr/>
            <p:nvPr/>
          </p:nvSpPr>
          <p:spPr>
            <a:xfrm>
              <a:off x="6115875" y="4456275"/>
              <a:ext cx="50950" cy="50950"/>
            </a:xfrm>
            <a:custGeom>
              <a:avLst/>
              <a:gdLst/>
              <a:ahLst/>
              <a:cxnLst/>
              <a:rect l="l" t="t" r="r" b="b"/>
              <a:pathLst>
                <a:path w="2038" h="2038" extrusionOk="0">
                  <a:moveTo>
                    <a:pt x="366" y="1673"/>
                  </a:moveTo>
                  <a:cubicBezTo>
                    <a:pt x="700" y="2037"/>
                    <a:pt x="1277" y="2037"/>
                    <a:pt x="1612" y="1703"/>
                  </a:cubicBezTo>
                  <a:cubicBezTo>
                    <a:pt x="1642" y="1673"/>
                    <a:pt x="1642" y="1673"/>
                    <a:pt x="1642" y="1673"/>
                  </a:cubicBezTo>
                  <a:cubicBezTo>
                    <a:pt x="1642" y="1673"/>
                    <a:pt x="1673" y="1642"/>
                    <a:pt x="1673" y="1642"/>
                  </a:cubicBezTo>
                  <a:cubicBezTo>
                    <a:pt x="2037" y="1308"/>
                    <a:pt x="2037" y="730"/>
                    <a:pt x="1673" y="366"/>
                  </a:cubicBezTo>
                  <a:cubicBezTo>
                    <a:pt x="1338" y="31"/>
                    <a:pt x="761" y="1"/>
                    <a:pt x="396" y="366"/>
                  </a:cubicBezTo>
                  <a:cubicBezTo>
                    <a:pt x="396" y="366"/>
                    <a:pt x="396" y="366"/>
                    <a:pt x="396" y="396"/>
                  </a:cubicBezTo>
                  <a:cubicBezTo>
                    <a:pt x="366" y="396"/>
                    <a:pt x="366" y="396"/>
                    <a:pt x="366" y="396"/>
                  </a:cubicBezTo>
                  <a:cubicBezTo>
                    <a:pt x="1" y="761"/>
                    <a:pt x="1" y="1338"/>
                    <a:pt x="366" y="16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
            <p:cNvSpPr/>
            <p:nvPr/>
          </p:nvSpPr>
          <p:spPr>
            <a:xfrm>
              <a:off x="6191875" y="4533800"/>
              <a:ext cx="52450" cy="52450"/>
            </a:xfrm>
            <a:custGeom>
              <a:avLst/>
              <a:gdLst/>
              <a:ahLst/>
              <a:cxnLst/>
              <a:rect l="l" t="t" r="r" b="b"/>
              <a:pathLst>
                <a:path w="2098" h="2098" extrusionOk="0">
                  <a:moveTo>
                    <a:pt x="365" y="1733"/>
                  </a:moveTo>
                  <a:cubicBezTo>
                    <a:pt x="730" y="2097"/>
                    <a:pt x="1338" y="2097"/>
                    <a:pt x="1702" y="1733"/>
                  </a:cubicBezTo>
                  <a:cubicBezTo>
                    <a:pt x="1702" y="1733"/>
                    <a:pt x="1702" y="1733"/>
                    <a:pt x="1702" y="1702"/>
                  </a:cubicBezTo>
                  <a:cubicBezTo>
                    <a:pt x="1733" y="1702"/>
                    <a:pt x="1733" y="1702"/>
                    <a:pt x="1733" y="1702"/>
                  </a:cubicBezTo>
                  <a:cubicBezTo>
                    <a:pt x="2098" y="1338"/>
                    <a:pt x="2098" y="730"/>
                    <a:pt x="1733" y="365"/>
                  </a:cubicBezTo>
                  <a:cubicBezTo>
                    <a:pt x="1368" y="0"/>
                    <a:pt x="791" y="0"/>
                    <a:pt x="426" y="365"/>
                  </a:cubicBezTo>
                  <a:cubicBezTo>
                    <a:pt x="395" y="365"/>
                    <a:pt x="395" y="365"/>
                    <a:pt x="395" y="365"/>
                  </a:cubicBezTo>
                  <a:cubicBezTo>
                    <a:pt x="395" y="395"/>
                    <a:pt x="365" y="395"/>
                    <a:pt x="365" y="395"/>
                  </a:cubicBezTo>
                  <a:cubicBezTo>
                    <a:pt x="0" y="760"/>
                    <a:pt x="0"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
            <p:cNvSpPr/>
            <p:nvPr/>
          </p:nvSpPr>
          <p:spPr>
            <a:xfrm>
              <a:off x="6267100" y="4609775"/>
              <a:ext cx="55500" cy="55500"/>
            </a:xfrm>
            <a:custGeom>
              <a:avLst/>
              <a:gdLst/>
              <a:ahLst/>
              <a:cxnLst/>
              <a:rect l="l" t="t" r="r" b="b"/>
              <a:pathLst>
                <a:path w="2220" h="2220" extrusionOk="0">
                  <a:moveTo>
                    <a:pt x="396" y="1824"/>
                  </a:moveTo>
                  <a:cubicBezTo>
                    <a:pt x="791" y="2220"/>
                    <a:pt x="1399" y="2220"/>
                    <a:pt x="1794" y="1855"/>
                  </a:cubicBezTo>
                  <a:cubicBezTo>
                    <a:pt x="1794" y="1824"/>
                    <a:pt x="1794" y="1824"/>
                    <a:pt x="1794" y="1824"/>
                  </a:cubicBezTo>
                  <a:cubicBezTo>
                    <a:pt x="1824" y="1824"/>
                    <a:pt x="1824" y="1794"/>
                    <a:pt x="1824" y="1794"/>
                  </a:cubicBezTo>
                  <a:cubicBezTo>
                    <a:pt x="2219" y="1429"/>
                    <a:pt x="2219" y="791"/>
                    <a:pt x="1855" y="396"/>
                  </a:cubicBezTo>
                  <a:cubicBezTo>
                    <a:pt x="1460" y="31"/>
                    <a:pt x="852" y="1"/>
                    <a:pt x="456" y="396"/>
                  </a:cubicBezTo>
                  <a:cubicBezTo>
                    <a:pt x="426" y="396"/>
                    <a:pt x="426" y="426"/>
                    <a:pt x="426" y="426"/>
                  </a:cubicBezTo>
                  <a:cubicBezTo>
                    <a:pt x="426" y="426"/>
                    <a:pt x="426" y="426"/>
                    <a:pt x="396" y="426"/>
                  </a:cubicBezTo>
                  <a:cubicBezTo>
                    <a:pt x="31" y="821"/>
                    <a:pt x="1" y="1460"/>
                    <a:pt x="396"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
            <p:cNvSpPr/>
            <p:nvPr/>
          </p:nvSpPr>
          <p:spPr>
            <a:xfrm>
              <a:off x="6343100" y="4686525"/>
              <a:ext cx="57775" cy="57775"/>
            </a:xfrm>
            <a:custGeom>
              <a:avLst/>
              <a:gdLst/>
              <a:ahLst/>
              <a:cxnLst/>
              <a:rect l="l" t="t" r="r" b="b"/>
              <a:pathLst>
                <a:path w="2311" h="2311" extrusionOk="0">
                  <a:moveTo>
                    <a:pt x="395" y="1916"/>
                  </a:moveTo>
                  <a:cubicBezTo>
                    <a:pt x="790" y="2311"/>
                    <a:pt x="1459" y="2311"/>
                    <a:pt x="1854" y="1916"/>
                  </a:cubicBezTo>
                  <a:cubicBezTo>
                    <a:pt x="1854" y="1916"/>
                    <a:pt x="1854" y="1916"/>
                    <a:pt x="1885" y="1885"/>
                  </a:cubicBezTo>
                  <a:cubicBezTo>
                    <a:pt x="1885" y="1885"/>
                    <a:pt x="1885" y="1885"/>
                    <a:pt x="1885" y="1885"/>
                  </a:cubicBezTo>
                  <a:cubicBezTo>
                    <a:pt x="2310" y="1490"/>
                    <a:pt x="2310" y="821"/>
                    <a:pt x="1915" y="426"/>
                  </a:cubicBezTo>
                  <a:cubicBezTo>
                    <a:pt x="1520" y="31"/>
                    <a:pt x="851" y="1"/>
                    <a:pt x="456" y="426"/>
                  </a:cubicBezTo>
                  <a:cubicBezTo>
                    <a:pt x="456" y="426"/>
                    <a:pt x="456" y="426"/>
                    <a:pt x="426" y="426"/>
                  </a:cubicBezTo>
                  <a:cubicBezTo>
                    <a:pt x="426" y="457"/>
                    <a:pt x="426" y="457"/>
                    <a:pt x="426" y="457"/>
                  </a:cubicBezTo>
                  <a:cubicBezTo>
                    <a:pt x="0" y="852"/>
                    <a:pt x="0" y="1520"/>
                    <a:pt x="395" y="19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
            <p:cNvSpPr/>
            <p:nvPr/>
          </p:nvSpPr>
          <p:spPr>
            <a:xfrm>
              <a:off x="6419075" y="4763275"/>
              <a:ext cx="60050" cy="60050"/>
            </a:xfrm>
            <a:custGeom>
              <a:avLst/>
              <a:gdLst/>
              <a:ahLst/>
              <a:cxnLst/>
              <a:rect l="l" t="t" r="r" b="b"/>
              <a:pathLst>
                <a:path w="2402" h="2402" extrusionOk="0">
                  <a:moveTo>
                    <a:pt x="396" y="1976"/>
                  </a:moveTo>
                  <a:cubicBezTo>
                    <a:pt x="821" y="2402"/>
                    <a:pt x="1490" y="2402"/>
                    <a:pt x="1916" y="2007"/>
                  </a:cubicBezTo>
                  <a:cubicBezTo>
                    <a:pt x="1916" y="1976"/>
                    <a:pt x="1946" y="1976"/>
                    <a:pt x="1946" y="1976"/>
                  </a:cubicBezTo>
                  <a:cubicBezTo>
                    <a:pt x="1946" y="1976"/>
                    <a:pt x="1946" y="1946"/>
                    <a:pt x="1976" y="1946"/>
                  </a:cubicBezTo>
                  <a:cubicBezTo>
                    <a:pt x="2402" y="1551"/>
                    <a:pt x="2402" y="852"/>
                    <a:pt x="1976" y="426"/>
                  </a:cubicBezTo>
                  <a:cubicBezTo>
                    <a:pt x="1551" y="31"/>
                    <a:pt x="882" y="1"/>
                    <a:pt x="457" y="426"/>
                  </a:cubicBezTo>
                  <a:cubicBezTo>
                    <a:pt x="457" y="426"/>
                    <a:pt x="457" y="457"/>
                    <a:pt x="426" y="457"/>
                  </a:cubicBezTo>
                  <a:cubicBezTo>
                    <a:pt x="426" y="457"/>
                    <a:pt x="426" y="457"/>
                    <a:pt x="426" y="487"/>
                  </a:cubicBezTo>
                  <a:cubicBezTo>
                    <a:pt x="1" y="882"/>
                    <a:pt x="1" y="1581"/>
                    <a:pt x="39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
            <p:cNvSpPr/>
            <p:nvPr/>
          </p:nvSpPr>
          <p:spPr>
            <a:xfrm>
              <a:off x="6494300" y="4840025"/>
              <a:ext cx="62350" cy="62325"/>
            </a:xfrm>
            <a:custGeom>
              <a:avLst/>
              <a:gdLst/>
              <a:ahLst/>
              <a:cxnLst/>
              <a:rect l="l" t="t" r="r" b="b"/>
              <a:pathLst>
                <a:path w="2494" h="2493" extrusionOk="0">
                  <a:moveTo>
                    <a:pt x="457" y="2067"/>
                  </a:moveTo>
                  <a:cubicBezTo>
                    <a:pt x="882" y="2493"/>
                    <a:pt x="1581" y="2493"/>
                    <a:pt x="2007" y="2067"/>
                  </a:cubicBezTo>
                  <a:cubicBezTo>
                    <a:pt x="2037" y="2067"/>
                    <a:pt x="2037" y="2067"/>
                    <a:pt x="2037" y="2067"/>
                  </a:cubicBezTo>
                  <a:cubicBezTo>
                    <a:pt x="2037" y="2037"/>
                    <a:pt x="2068" y="2037"/>
                    <a:pt x="2068" y="2037"/>
                  </a:cubicBezTo>
                  <a:cubicBezTo>
                    <a:pt x="2493" y="1612"/>
                    <a:pt x="2493" y="882"/>
                    <a:pt x="2068" y="456"/>
                  </a:cubicBezTo>
                  <a:cubicBezTo>
                    <a:pt x="1642" y="31"/>
                    <a:pt x="943" y="1"/>
                    <a:pt x="487" y="456"/>
                  </a:cubicBezTo>
                  <a:cubicBezTo>
                    <a:pt x="487" y="456"/>
                    <a:pt x="487" y="456"/>
                    <a:pt x="487" y="456"/>
                  </a:cubicBezTo>
                  <a:cubicBezTo>
                    <a:pt x="457" y="487"/>
                    <a:pt x="457" y="487"/>
                    <a:pt x="457" y="487"/>
                  </a:cubicBezTo>
                  <a:cubicBezTo>
                    <a:pt x="31" y="912"/>
                    <a:pt x="1" y="1612"/>
                    <a:pt x="457" y="20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
            <p:cNvSpPr/>
            <p:nvPr/>
          </p:nvSpPr>
          <p:spPr>
            <a:xfrm>
              <a:off x="6570300" y="4916775"/>
              <a:ext cx="64625" cy="64625"/>
            </a:xfrm>
            <a:custGeom>
              <a:avLst/>
              <a:gdLst/>
              <a:ahLst/>
              <a:cxnLst/>
              <a:rect l="l" t="t" r="r" b="b"/>
              <a:pathLst>
                <a:path w="2585" h="2585" extrusionOk="0">
                  <a:moveTo>
                    <a:pt x="456" y="2128"/>
                  </a:moveTo>
                  <a:cubicBezTo>
                    <a:pt x="912" y="2584"/>
                    <a:pt x="1642" y="2584"/>
                    <a:pt x="2098" y="2159"/>
                  </a:cubicBezTo>
                  <a:cubicBezTo>
                    <a:pt x="2098" y="2128"/>
                    <a:pt x="2098" y="2128"/>
                    <a:pt x="2098" y="2128"/>
                  </a:cubicBezTo>
                  <a:cubicBezTo>
                    <a:pt x="2098" y="2128"/>
                    <a:pt x="2128" y="2128"/>
                    <a:pt x="2128" y="2098"/>
                  </a:cubicBezTo>
                  <a:cubicBezTo>
                    <a:pt x="2584" y="1642"/>
                    <a:pt x="2584" y="912"/>
                    <a:pt x="2128" y="487"/>
                  </a:cubicBezTo>
                  <a:cubicBezTo>
                    <a:pt x="1703" y="1"/>
                    <a:pt x="973" y="1"/>
                    <a:pt x="517" y="456"/>
                  </a:cubicBezTo>
                  <a:cubicBezTo>
                    <a:pt x="487" y="456"/>
                    <a:pt x="487" y="487"/>
                    <a:pt x="487" y="487"/>
                  </a:cubicBezTo>
                  <a:cubicBezTo>
                    <a:pt x="487" y="487"/>
                    <a:pt x="456" y="487"/>
                    <a:pt x="456" y="517"/>
                  </a:cubicBezTo>
                  <a:cubicBezTo>
                    <a:pt x="0" y="943"/>
                    <a:pt x="0" y="1672"/>
                    <a:pt x="45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
            <p:cNvSpPr/>
            <p:nvPr/>
          </p:nvSpPr>
          <p:spPr>
            <a:xfrm>
              <a:off x="6646275" y="4993525"/>
              <a:ext cx="66900" cy="67650"/>
            </a:xfrm>
            <a:custGeom>
              <a:avLst/>
              <a:gdLst/>
              <a:ahLst/>
              <a:cxnLst/>
              <a:rect l="l" t="t" r="r" b="b"/>
              <a:pathLst>
                <a:path w="2676" h="2706" extrusionOk="0">
                  <a:moveTo>
                    <a:pt x="457" y="2219"/>
                  </a:moveTo>
                  <a:cubicBezTo>
                    <a:pt x="913" y="2675"/>
                    <a:pt x="1673" y="2706"/>
                    <a:pt x="2159" y="2219"/>
                  </a:cubicBezTo>
                  <a:cubicBezTo>
                    <a:pt x="2159" y="2219"/>
                    <a:pt x="2159" y="2219"/>
                    <a:pt x="2159" y="2219"/>
                  </a:cubicBezTo>
                  <a:cubicBezTo>
                    <a:pt x="2189" y="2189"/>
                    <a:pt x="2189" y="2189"/>
                    <a:pt x="2189" y="2189"/>
                  </a:cubicBezTo>
                  <a:cubicBezTo>
                    <a:pt x="2676" y="1733"/>
                    <a:pt x="2676" y="943"/>
                    <a:pt x="2220" y="487"/>
                  </a:cubicBezTo>
                  <a:cubicBezTo>
                    <a:pt x="1734" y="0"/>
                    <a:pt x="974" y="0"/>
                    <a:pt x="518" y="487"/>
                  </a:cubicBezTo>
                  <a:cubicBezTo>
                    <a:pt x="487" y="487"/>
                    <a:pt x="487" y="487"/>
                    <a:pt x="487" y="487"/>
                  </a:cubicBezTo>
                  <a:cubicBezTo>
                    <a:pt x="487" y="517"/>
                    <a:pt x="487" y="517"/>
                    <a:pt x="457" y="517"/>
                  </a:cubicBezTo>
                  <a:cubicBezTo>
                    <a:pt x="1" y="973"/>
                    <a:pt x="1" y="1733"/>
                    <a:pt x="457" y="22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
            <p:cNvSpPr/>
            <p:nvPr/>
          </p:nvSpPr>
          <p:spPr>
            <a:xfrm>
              <a:off x="6721525" y="5070275"/>
              <a:ext cx="69925" cy="69925"/>
            </a:xfrm>
            <a:custGeom>
              <a:avLst/>
              <a:gdLst/>
              <a:ahLst/>
              <a:cxnLst/>
              <a:rect l="l" t="t" r="r" b="b"/>
              <a:pathLst>
                <a:path w="2797" h="2797" extrusionOk="0">
                  <a:moveTo>
                    <a:pt x="486" y="2280"/>
                  </a:moveTo>
                  <a:cubicBezTo>
                    <a:pt x="973" y="2797"/>
                    <a:pt x="1763" y="2797"/>
                    <a:pt x="2249" y="2310"/>
                  </a:cubicBezTo>
                  <a:cubicBezTo>
                    <a:pt x="2249" y="2310"/>
                    <a:pt x="2249" y="2280"/>
                    <a:pt x="2280" y="2280"/>
                  </a:cubicBezTo>
                  <a:cubicBezTo>
                    <a:pt x="2280" y="2280"/>
                    <a:pt x="2280" y="2280"/>
                    <a:pt x="2280" y="2250"/>
                  </a:cubicBezTo>
                  <a:cubicBezTo>
                    <a:pt x="2766" y="1763"/>
                    <a:pt x="2797" y="1003"/>
                    <a:pt x="2310" y="517"/>
                  </a:cubicBezTo>
                  <a:cubicBezTo>
                    <a:pt x="1824" y="31"/>
                    <a:pt x="1034" y="0"/>
                    <a:pt x="547" y="487"/>
                  </a:cubicBezTo>
                  <a:cubicBezTo>
                    <a:pt x="547" y="487"/>
                    <a:pt x="547" y="517"/>
                    <a:pt x="517" y="517"/>
                  </a:cubicBezTo>
                  <a:cubicBezTo>
                    <a:pt x="517" y="517"/>
                    <a:pt x="517" y="517"/>
                    <a:pt x="517" y="548"/>
                  </a:cubicBezTo>
                  <a:cubicBezTo>
                    <a:pt x="0" y="1003"/>
                    <a:pt x="0" y="1794"/>
                    <a:pt x="486" y="22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
            <p:cNvSpPr/>
            <p:nvPr/>
          </p:nvSpPr>
          <p:spPr>
            <a:xfrm>
              <a:off x="6797500" y="5147025"/>
              <a:ext cx="71450" cy="72200"/>
            </a:xfrm>
            <a:custGeom>
              <a:avLst/>
              <a:gdLst/>
              <a:ahLst/>
              <a:cxnLst/>
              <a:rect l="l" t="t" r="r" b="b"/>
              <a:pathLst>
                <a:path w="2858" h="2888" extrusionOk="0">
                  <a:moveTo>
                    <a:pt x="487" y="2371"/>
                  </a:moveTo>
                  <a:cubicBezTo>
                    <a:pt x="1004" y="2888"/>
                    <a:pt x="1824" y="2888"/>
                    <a:pt x="2311" y="2371"/>
                  </a:cubicBezTo>
                  <a:cubicBezTo>
                    <a:pt x="2311" y="2371"/>
                    <a:pt x="2341" y="2371"/>
                    <a:pt x="2341" y="2371"/>
                  </a:cubicBezTo>
                  <a:cubicBezTo>
                    <a:pt x="2341" y="2341"/>
                    <a:pt x="2341" y="2341"/>
                    <a:pt x="2372" y="2341"/>
                  </a:cubicBezTo>
                  <a:cubicBezTo>
                    <a:pt x="2858" y="1855"/>
                    <a:pt x="2858" y="1034"/>
                    <a:pt x="2372" y="517"/>
                  </a:cubicBezTo>
                  <a:cubicBezTo>
                    <a:pt x="1885" y="31"/>
                    <a:pt x="1065" y="0"/>
                    <a:pt x="548" y="517"/>
                  </a:cubicBezTo>
                  <a:cubicBezTo>
                    <a:pt x="548" y="517"/>
                    <a:pt x="548" y="517"/>
                    <a:pt x="517" y="517"/>
                  </a:cubicBezTo>
                  <a:cubicBezTo>
                    <a:pt x="517" y="547"/>
                    <a:pt x="517" y="547"/>
                    <a:pt x="517" y="547"/>
                  </a:cubicBezTo>
                  <a:cubicBezTo>
                    <a:pt x="1" y="1034"/>
                    <a:pt x="1" y="1855"/>
                    <a:pt x="487" y="237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
            <p:cNvSpPr/>
            <p:nvPr/>
          </p:nvSpPr>
          <p:spPr>
            <a:xfrm>
              <a:off x="4754150" y="2998825"/>
              <a:ext cx="6875" cy="6850"/>
            </a:xfrm>
            <a:custGeom>
              <a:avLst/>
              <a:gdLst/>
              <a:ahLst/>
              <a:cxnLst/>
              <a:rect l="l" t="t" r="r" b="b"/>
              <a:pathLst>
                <a:path w="275" h="274" extrusionOk="0">
                  <a:moveTo>
                    <a:pt x="31" y="243"/>
                  </a:moveTo>
                  <a:cubicBezTo>
                    <a:pt x="92" y="274"/>
                    <a:pt x="153" y="274"/>
                    <a:pt x="183" y="243"/>
                  </a:cubicBezTo>
                  <a:cubicBezTo>
                    <a:pt x="213" y="213"/>
                    <a:pt x="213" y="213"/>
                    <a:pt x="213" y="213"/>
                  </a:cubicBezTo>
                  <a:cubicBezTo>
                    <a:pt x="213" y="213"/>
                    <a:pt x="213" y="213"/>
                    <a:pt x="244" y="182"/>
                  </a:cubicBezTo>
                  <a:cubicBezTo>
                    <a:pt x="244" y="182"/>
                    <a:pt x="244" y="182"/>
                    <a:pt x="244" y="152"/>
                  </a:cubicBezTo>
                  <a:cubicBezTo>
                    <a:pt x="274" y="122"/>
                    <a:pt x="274" y="61"/>
                    <a:pt x="244" y="30"/>
                  </a:cubicBezTo>
                  <a:cubicBezTo>
                    <a:pt x="213" y="0"/>
                    <a:pt x="153" y="0"/>
                    <a:pt x="122" y="30"/>
                  </a:cubicBezTo>
                  <a:cubicBezTo>
                    <a:pt x="92" y="30"/>
                    <a:pt x="92" y="30"/>
                    <a:pt x="92" y="30"/>
                  </a:cubicBezTo>
                  <a:cubicBezTo>
                    <a:pt x="61" y="61"/>
                    <a:pt x="61" y="61"/>
                    <a:pt x="61" y="61"/>
                  </a:cubicBezTo>
                  <a:cubicBezTo>
                    <a:pt x="61" y="91"/>
                    <a:pt x="61" y="61"/>
                    <a:pt x="31" y="91"/>
                  </a:cubicBezTo>
                  <a:cubicBezTo>
                    <a:pt x="1" y="122"/>
                    <a:pt x="1" y="182"/>
                    <a:pt x="3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
            <p:cNvSpPr/>
            <p:nvPr/>
          </p:nvSpPr>
          <p:spPr>
            <a:xfrm>
              <a:off x="4829375" y="3075575"/>
              <a:ext cx="9150" cy="9125"/>
            </a:xfrm>
            <a:custGeom>
              <a:avLst/>
              <a:gdLst/>
              <a:ahLst/>
              <a:cxnLst/>
              <a:rect l="l" t="t" r="r" b="b"/>
              <a:pathLst>
                <a:path w="366" h="365" extrusionOk="0">
                  <a:moveTo>
                    <a:pt x="62" y="304"/>
                  </a:moveTo>
                  <a:cubicBezTo>
                    <a:pt x="122" y="365"/>
                    <a:pt x="214" y="365"/>
                    <a:pt x="305" y="304"/>
                  </a:cubicBezTo>
                  <a:cubicBezTo>
                    <a:pt x="305" y="304"/>
                    <a:pt x="305" y="304"/>
                    <a:pt x="305" y="274"/>
                  </a:cubicBezTo>
                  <a:cubicBezTo>
                    <a:pt x="305" y="274"/>
                    <a:pt x="335" y="274"/>
                    <a:pt x="335" y="274"/>
                  </a:cubicBezTo>
                  <a:cubicBezTo>
                    <a:pt x="335" y="274"/>
                    <a:pt x="335" y="243"/>
                    <a:pt x="335" y="243"/>
                  </a:cubicBezTo>
                  <a:cubicBezTo>
                    <a:pt x="366" y="182"/>
                    <a:pt x="366" y="122"/>
                    <a:pt x="335" y="61"/>
                  </a:cubicBezTo>
                  <a:cubicBezTo>
                    <a:pt x="274" y="0"/>
                    <a:pt x="214" y="0"/>
                    <a:pt x="153" y="61"/>
                  </a:cubicBezTo>
                  <a:cubicBezTo>
                    <a:pt x="153" y="61"/>
                    <a:pt x="122" y="61"/>
                    <a:pt x="122" y="61"/>
                  </a:cubicBezTo>
                  <a:cubicBezTo>
                    <a:pt x="122" y="61"/>
                    <a:pt x="122" y="91"/>
                    <a:pt x="92" y="91"/>
                  </a:cubicBezTo>
                  <a:cubicBezTo>
                    <a:pt x="92" y="91"/>
                    <a:pt x="92" y="91"/>
                    <a:pt x="92" y="91"/>
                  </a:cubicBezTo>
                  <a:cubicBezTo>
                    <a:pt x="1" y="152"/>
                    <a:pt x="1" y="243"/>
                    <a:pt x="62"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
            <p:cNvSpPr/>
            <p:nvPr/>
          </p:nvSpPr>
          <p:spPr>
            <a:xfrm>
              <a:off x="4905375" y="3152300"/>
              <a:ext cx="11425" cy="11425"/>
            </a:xfrm>
            <a:custGeom>
              <a:avLst/>
              <a:gdLst/>
              <a:ahLst/>
              <a:cxnLst/>
              <a:rect l="l" t="t" r="r" b="b"/>
              <a:pathLst>
                <a:path w="457" h="457" extrusionOk="0">
                  <a:moveTo>
                    <a:pt x="92" y="396"/>
                  </a:moveTo>
                  <a:cubicBezTo>
                    <a:pt x="152" y="457"/>
                    <a:pt x="274" y="457"/>
                    <a:pt x="365" y="396"/>
                  </a:cubicBezTo>
                  <a:cubicBezTo>
                    <a:pt x="365" y="396"/>
                    <a:pt x="365" y="366"/>
                    <a:pt x="365" y="366"/>
                  </a:cubicBezTo>
                  <a:cubicBezTo>
                    <a:pt x="365" y="366"/>
                    <a:pt x="396" y="366"/>
                    <a:pt x="396" y="335"/>
                  </a:cubicBezTo>
                  <a:cubicBezTo>
                    <a:pt x="396" y="335"/>
                    <a:pt x="396" y="335"/>
                    <a:pt x="396" y="335"/>
                  </a:cubicBezTo>
                  <a:cubicBezTo>
                    <a:pt x="456" y="244"/>
                    <a:pt x="456" y="153"/>
                    <a:pt x="396" y="62"/>
                  </a:cubicBezTo>
                  <a:cubicBezTo>
                    <a:pt x="335" y="1"/>
                    <a:pt x="244" y="1"/>
                    <a:pt x="152" y="62"/>
                  </a:cubicBezTo>
                  <a:cubicBezTo>
                    <a:pt x="152" y="62"/>
                    <a:pt x="122" y="62"/>
                    <a:pt x="122" y="62"/>
                  </a:cubicBezTo>
                  <a:cubicBezTo>
                    <a:pt x="122" y="92"/>
                    <a:pt x="122" y="92"/>
                    <a:pt x="122" y="92"/>
                  </a:cubicBezTo>
                  <a:cubicBezTo>
                    <a:pt x="92" y="123"/>
                    <a:pt x="92" y="123"/>
                    <a:pt x="92" y="123"/>
                  </a:cubicBezTo>
                  <a:cubicBezTo>
                    <a:pt x="0" y="183"/>
                    <a:pt x="0" y="305"/>
                    <a:pt x="9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
            <p:cNvSpPr/>
            <p:nvPr/>
          </p:nvSpPr>
          <p:spPr>
            <a:xfrm>
              <a:off x="4981350" y="3229050"/>
              <a:ext cx="13725" cy="14475"/>
            </a:xfrm>
            <a:custGeom>
              <a:avLst/>
              <a:gdLst/>
              <a:ahLst/>
              <a:cxnLst/>
              <a:rect l="l" t="t" r="r" b="b"/>
              <a:pathLst>
                <a:path w="549" h="579" extrusionOk="0">
                  <a:moveTo>
                    <a:pt x="92" y="457"/>
                  </a:moveTo>
                  <a:cubicBezTo>
                    <a:pt x="183" y="548"/>
                    <a:pt x="335" y="578"/>
                    <a:pt x="427" y="487"/>
                  </a:cubicBezTo>
                  <a:cubicBezTo>
                    <a:pt x="427" y="457"/>
                    <a:pt x="427" y="457"/>
                    <a:pt x="427" y="457"/>
                  </a:cubicBezTo>
                  <a:cubicBezTo>
                    <a:pt x="457" y="426"/>
                    <a:pt x="457" y="426"/>
                    <a:pt x="457" y="426"/>
                  </a:cubicBezTo>
                  <a:cubicBezTo>
                    <a:pt x="487" y="426"/>
                    <a:pt x="487" y="396"/>
                    <a:pt x="487" y="396"/>
                  </a:cubicBezTo>
                  <a:cubicBezTo>
                    <a:pt x="548" y="305"/>
                    <a:pt x="548" y="183"/>
                    <a:pt x="457" y="92"/>
                  </a:cubicBezTo>
                  <a:cubicBezTo>
                    <a:pt x="366" y="1"/>
                    <a:pt x="244" y="1"/>
                    <a:pt x="153" y="62"/>
                  </a:cubicBezTo>
                  <a:cubicBezTo>
                    <a:pt x="153" y="92"/>
                    <a:pt x="153" y="92"/>
                    <a:pt x="123" y="92"/>
                  </a:cubicBezTo>
                  <a:cubicBezTo>
                    <a:pt x="123" y="92"/>
                    <a:pt x="123" y="92"/>
                    <a:pt x="123" y="123"/>
                  </a:cubicBezTo>
                  <a:cubicBezTo>
                    <a:pt x="92" y="123"/>
                    <a:pt x="92" y="123"/>
                    <a:pt x="92" y="123"/>
                  </a:cubicBezTo>
                  <a:cubicBezTo>
                    <a:pt x="1" y="214"/>
                    <a:pt x="1" y="366"/>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
            <p:cNvSpPr/>
            <p:nvPr/>
          </p:nvSpPr>
          <p:spPr>
            <a:xfrm>
              <a:off x="5056600" y="3305800"/>
              <a:ext cx="16725" cy="16750"/>
            </a:xfrm>
            <a:custGeom>
              <a:avLst/>
              <a:gdLst/>
              <a:ahLst/>
              <a:cxnLst/>
              <a:rect l="l" t="t" r="r" b="b"/>
              <a:pathLst>
                <a:path w="669" h="670" extrusionOk="0">
                  <a:moveTo>
                    <a:pt x="122" y="548"/>
                  </a:moveTo>
                  <a:cubicBezTo>
                    <a:pt x="243" y="670"/>
                    <a:pt x="395" y="639"/>
                    <a:pt x="517" y="548"/>
                  </a:cubicBezTo>
                  <a:cubicBezTo>
                    <a:pt x="517" y="548"/>
                    <a:pt x="517" y="518"/>
                    <a:pt x="547" y="518"/>
                  </a:cubicBezTo>
                  <a:cubicBezTo>
                    <a:pt x="547" y="518"/>
                    <a:pt x="547" y="518"/>
                    <a:pt x="547" y="487"/>
                  </a:cubicBezTo>
                  <a:cubicBezTo>
                    <a:pt x="578" y="487"/>
                    <a:pt x="578" y="487"/>
                    <a:pt x="578" y="487"/>
                  </a:cubicBezTo>
                  <a:cubicBezTo>
                    <a:pt x="669" y="366"/>
                    <a:pt x="669" y="214"/>
                    <a:pt x="578" y="92"/>
                  </a:cubicBezTo>
                  <a:cubicBezTo>
                    <a:pt x="456" y="1"/>
                    <a:pt x="304" y="1"/>
                    <a:pt x="183" y="92"/>
                  </a:cubicBezTo>
                  <a:cubicBezTo>
                    <a:pt x="183" y="92"/>
                    <a:pt x="183" y="92"/>
                    <a:pt x="183" y="92"/>
                  </a:cubicBezTo>
                  <a:cubicBezTo>
                    <a:pt x="152" y="122"/>
                    <a:pt x="152" y="122"/>
                    <a:pt x="152" y="122"/>
                  </a:cubicBezTo>
                  <a:cubicBezTo>
                    <a:pt x="152" y="153"/>
                    <a:pt x="122" y="153"/>
                    <a:pt x="122" y="153"/>
                  </a:cubicBezTo>
                  <a:cubicBezTo>
                    <a:pt x="31" y="244"/>
                    <a:pt x="0"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
            <p:cNvSpPr/>
            <p:nvPr/>
          </p:nvSpPr>
          <p:spPr>
            <a:xfrm>
              <a:off x="5132575" y="3382550"/>
              <a:ext cx="19025" cy="19025"/>
            </a:xfrm>
            <a:custGeom>
              <a:avLst/>
              <a:gdLst/>
              <a:ahLst/>
              <a:cxnLst/>
              <a:rect l="l" t="t" r="r" b="b"/>
              <a:pathLst>
                <a:path w="761" h="761" extrusionOk="0">
                  <a:moveTo>
                    <a:pt x="122" y="609"/>
                  </a:moveTo>
                  <a:cubicBezTo>
                    <a:pt x="244" y="761"/>
                    <a:pt x="457" y="761"/>
                    <a:pt x="578" y="639"/>
                  </a:cubicBezTo>
                  <a:cubicBezTo>
                    <a:pt x="578" y="609"/>
                    <a:pt x="609" y="609"/>
                    <a:pt x="609" y="609"/>
                  </a:cubicBezTo>
                  <a:cubicBezTo>
                    <a:pt x="609" y="578"/>
                    <a:pt x="609" y="578"/>
                    <a:pt x="639" y="578"/>
                  </a:cubicBezTo>
                  <a:cubicBezTo>
                    <a:pt x="639" y="578"/>
                    <a:pt x="639" y="578"/>
                    <a:pt x="639" y="548"/>
                  </a:cubicBezTo>
                  <a:cubicBezTo>
                    <a:pt x="761" y="426"/>
                    <a:pt x="761" y="244"/>
                    <a:pt x="639" y="122"/>
                  </a:cubicBezTo>
                  <a:cubicBezTo>
                    <a:pt x="517" y="1"/>
                    <a:pt x="335" y="1"/>
                    <a:pt x="183" y="92"/>
                  </a:cubicBezTo>
                  <a:cubicBezTo>
                    <a:pt x="183" y="122"/>
                    <a:pt x="183" y="122"/>
                    <a:pt x="183" y="122"/>
                  </a:cubicBezTo>
                  <a:cubicBezTo>
                    <a:pt x="153" y="122"/>
                    <a:pt x="153" y="153"/>
                    <a:pt x="153" y="153"/>
                  </a:cubicBezTo>
                  <a:cubicBezTo>
                    <a:pt x="153" y="153"/>
                    <a:pt x="122" y="153"/>
                    <a:pt x="122" y="153"/>
                  </a:cubicBezTo>
                  <a:cubicBezTo>
                    <a:pt x="1" y="274"/>
                    <a:pt x="1"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
            <p:cNvSpPr/>
            <p:nvPr/>
          </p:nvSpPr>
          <p:spPr>
            <a:xfrm>
              <a:off x="5208575" y="3459300"/>
              <a:ext cx="20525" cy="21300"/>
            </a:xfrm>
            <a:custGeom>
              <a:avLst/>
              <a:gdLst/>
              <a:ahLst/>
              <a:cxnLst/>
              <a:rect l="l" t="t" r="r" b="b"/>
              <a:pathLst>
                <a:path w="821" h="852" extrusionOk="0">
                  <a:moveTo>
                    <a:pt x="122" y="700"/>
                  </a:moveTo>
                  <a:cubicBezTo>
                    <a:pt x="274" y="852"/>
                    <a:pt x="517" y="852"/>
                    <a:pt x="639" y="700"/>
                  </a:cubicBezTo>
                  <a:cubicBezTo>
                    <a:pt x="669" y="700"/>
                    <a:pt x="669" y="670"/>
                    <a:pt x="669" y="670"/>
                  </a:cubicBezTo>
                  <a:cubicBezTo>
                    <a:pt x="669" y="670"/>
                    <a:pt x="669" y="670"/>
                    <a:pt x="699" y="670"/>
                  </a:cubicBezTo>
                  <a:cubicBezTo>
                    <a:pt x="699" y="639"/>
                    <a:pt x="699" y="639"/>
                    <a:pt x="699" y="639"/>
                  </a:cubicBezTo>
                  <a:cubicBezTo>
                    <a:pt x="821" y="487"/>
                    <a:pt x="821" y="274"/>
                    <a:pt x="699" y="153"/>
                  </a:cubicBezTo>
                  <a:cubicBezTo>
                    <a:pt x="578" y="1"/>
                    <a:pt x="365" y="1"/>
                    <a:pt x="213" y="122"/>
                  </a:cubicBezTo>
                  <a:cubicBezTo>
                    <a:pt x="183" y="122"/>
                    <a:pt x="183" y="122"/>
                    <a:pt x="183" y="153"/>
                  </a:cubicBezTo>
                  <a:cubicBezTo>
                    <a:pt x="183" y="153"/>
                    <a:pt x="183" y="153"/>
                    <a:pt x="152" y="153"/>
                  </a:cubicBezTo>
                  <a:cubicBezTo>
                    <a:pt x="152" y="183"/>
                    <a:pt x="152" y="183"/>
                    <a:pt x="152" y="183"/>
                  </a:cubicBezTo>
                  <a:cubicBezTo>
                    <a:pt x="0" y="305"/>
                    <a:pt x="0" y="54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
            <p:cNvSpPr/>
            <p:nvPr/>
          </p:nvSpPr>
          <p:spPr>
            <a:xfrm>
              <a:off x="5283800" y="3536050"/>
              <a:ext cx="23575" cy="23600"/>
            </a:xfrm>
            <a:custGeom>
              <a:avLst/>
              <a:gdLst/>
              <a:ahLst/>
              <a:cxnLst/>
              <a:rect l="l" t="t" r="r" b="b"/>
              <a:pathLst>
                <a:path w="943" h="944" extrusionOk="0">
                  <a:moveTo>
                    <a:pt x="183" y="761"/>
                  </a:moveTo>
                  <a:cubicBezTo>
                    <a:pt x="335" y="943"/>
                    <a:pt x="578" y="943"/>
                    <a:pt x="760" y="791"/>
                  </a:cubicBezTo>
                  <a:cubicBezTo>
                    <a:pt x="760" y="761"/>
                    <a:pt x="760" y="761"/>
                    <a:pt x="760" y="761"/>
                  </a:cubicBezTo>
                  <a:cubicBezTo>
                    <a:pt x="760" y="761"/>
                    <a:pt x="791" y="761"/>
                    <a:pt x="791" y="730"/>
                  </a:cubicBezTo>
                  <a:cubicBezTo>
                    <a:pt x="791" y="730"/>
                    <a:pt x="791" y="730"/>
                    <a:pt x="821" y="700"/>
                  </a:cubicBezTo>
                  <a:cubicBezTo>
                    <a:pt x="943" y="548"/>
                    <a:pt x="943" y="305"/>
                    <a:pt x="791" y="153"/>
                  </a:cubicBezTo>
                  <a:cubicBezTo>
                    <a:pt x="639" y="1"/>
                    <a:pt x="396" y="1"/>
                    <a:pt x="244" y="122"/>
                  </a:cubicBezTo>
                  <a:cubicBezTo>
                    <a:pt x="244" y="153"/>
                    <a:pt x="213" y="153"/>
                    <a:pt x="213" y="153"/>
                  </a:cubicBezTo>
                  <a:cubicBezTo>
                    <a:pt x="213" y="153"/>
                    <a:pt x="213" y="183"/>
                    <a:pt x="183" y="183"/>
                  </a:cubicBezTo>
                  <a:cubicBezTo>
                    <a:pt x="183" y="183"/>
                    <a:pt x="183" y="183"/>
                    <a:pt x="183" y="183"/>
                  </a:cubicBezTo>
                  <a:cubicBezTo>
                    <a:pt x="0" y="366"/>
                    <a:pt x="0" y="609"/>
                    <a:pt x="183"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
            <p:cNvSpPr/>
            <p:nvPr/>
          </p:nvSpPr>
          <p:spPr>
            <a:xfrm>
              <a:off x="5359800" y="3612800"/>
              <a:ext cx="25850" cy="25875"/>
            </a:xfrm>
            <a:custGeom>
              <a:avLst/>
              <a:gdLst/>
              <a:ahLst/>
              <a:cxnLst/>
              <a:rect l="l" t="t" r="r" b="b"/>
              <a:pathLst>
                <a:path w="1034" h="1035" extrusionOk="0">
                  <a:moveTo>
                    <a:pt x="182" y="852"/>
                  </a:moveTo>
                  <a:cubicBezTo>
                    <a:pt x="365" y="1034"/>
                    <a:pt x="638" y="1034"/>
                    <a:pt x="821" y="852"/>
                  </a:cubicBezTo>
                  <a:cubicBezTo>
                    <a:pt x="821" y="852"/>
                    <a:pt x="821" y="852"/>
                    <a:pt x="821" y="821"/>
                  </a:cubicBezTo>
                  <a:cubicBezTo>
                    <a:pt x="821" y="821"/>
                    <a:pt x="851" y="821"/>
                    <a:pt x="851" y="821"/>
                  </a:cubicBezTo>
                  <a:cubicBezTo>
                    <a:pt x="851" y="791"/>
                    <a:pt x="851" y="791"/>
                    <a:pt x="882" y="791"/>
                  </a:cubicBezTo>
                  <a:cubicBezTo>
                    <a:pt x="1033" y="609"/>
                    <a:pt x="1033" y="335"/>
                    <a:pt x="851" y="183"/>
                  </a:cubicBezTo>
                  <a:cubicBezTo>
                    <a:pt x="699" y="1"/>
                    <a:pt x="426" y="1"/>
                    <a:pt x="243" y="153"/>
                  </a:cubicBezTo>
                  <a:cubicBezTo>
                    <a:pt x="243" y="153"/>
                    <a:pt x="213" y="153"/>
                    <a:pt x="213" y="183"/>
                  </a:cubicBezTo>
                  <a:cubicBezTo>
                    <a:pt x="213" y="183"/>
                    <a:pt x="213" y="183"/>
                    <a:pt x="213" y="183"/>
                  </a:cubicBezTo>
                  <a:cubicBezTo>
                    <a:pt x="182" y="213"/>
                    <a:pt x="182" y="213"/>
                    <a:pt x="182" y="213"/>
                  </a:cubicBezTo>
                  <a:cubicBezTo>
                    <a:pt x="0" y="396"/>
                    <a:pt x="0" y="669"/>
                    <a:pt x="182"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
            <p:cNvSpPr/>
            <p:nvPr/>
          </p:nvSpPr>
          <p:spPr>
            <a:xfrm>
              <a:off x="5435025" y="3689550"/>
              <a:ext cx="28900" cy="28150"/>
            </a:xfrm>
            <a:custGeom>
              <a:avLst/>
              <a:gdLst/>
              <a:ahLst/>
              <a:cxnLst/>
              <a:rect l="l" t="t" r="r" b="b"/>
              <a:pathLst>
                <a:path w="1156" h="1126" extrusionOk="0">
                  <a:moveTo>
                    <a:pt x="213" y="913"/>
                  </a:moveTo>
                  <a:cubicBezTo>
                    <a:pt x="395" y="1125"/>
                    <a:pt x="730" y="1125"/>
                    <a:pt x="912" y="943"/>
                  </a:cubicBezTo>
                  <a:cubicBezTo>
                    <a:pt x="912" y="913"/>
                    <a:pt x="912" y="913"/>
                    <a:pt x="912" y="913"/>
                  </a:cubicBezTo>
                  <a:cubicBezTo>
                    <a:pt x="942" y="882"/>
                    <a:pt x="942" y="882"/>
                    <a:pt x="942" y="882"/>
                  </a:cubicBezTo>
                  <a:cubicBezTo>
                    <a:pt x="973" y="882"/>
                    <a:pt x="973" y="882"/>
                    <a:pt x="973" y="852"/>
                  </a:cubicBezTo>
                  <a:cubicBezTo>
                    <a:pt x="1125" y="669"/>
                    <a:pt x="1155" y="365"/>
                    <a:pt x="942" y="183"/>
                  </a:cubicBezTo>
                  <a:cubicBezTo>
                    <a:pt x="760" y="1"/>
                    <a:pt x="487" y="1"/>
                    <a:pt x="274" y="153"/>
                  </a:cubicBezTo>
                  <a:cubicBezTo>
                    <a:pt x="274" y="183"/>
                    <a:pt x="274" y="183"/>
                    <a:pt x="243" y="183"/>
                  </a:cubicBezTo>
                  <a:cubicBezTo>
                    <a:pt x="243" y="183"/>
                    <a:pt x="243" y="213"/>
                    <a:pt x="243" y="213"/>
                  </a:cubicBezTo>
                  <a:cubicBezTo>
                    <a:pt x="243" y="213"/>
                    <a:pt x="213" y="213"/>
                    <a:pt x="213" y="213"/>
                  </a:cubicBezTo>
                  <a:cubicBezTo>
                    <a:pt x="31" y="426"/>
                    <a:pt x="0" y="730"/>
                    <a:pt x="21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
            <p:cNvSpPr/>
            <p:nvPr/>
          </p:nvSpPr>
          <p:spPr>
            <a:xfrm>
              <a:off x="5511000" y="3766300"/>
              <a:ext cx="30425" cy="30425"/>
            </a:xfrm>
            <a:custGeom>
              <a:avLst/>
              <a:gdLst/>
              <a:ahLst/>
              <a:cxnLst/>
              <a:rect l="l" t="t" r="r" b="b"/>
              <a:pathLst>
                <a:path w="1217" h="1217" extrusionOk="0">
                  <a:moveTo>
                    <a:pt x="214" y="1004"/>
                  </a:moveTo>
                  <a:cubicBezTo>
                    <a:pt x="426" y="1216"/>
                    <a:pt x="761" y="1216"/>
                    <a:pt x="973" y="1004"/>
                  </a:cubicBezTo>
                  <a:cubicBezTo>
                    <a:pt x="973" y="1004"/>
                    <a:pt x="973" y="1004"/>
                    <a:pt x="1004" y="973"/>
                  </a:cubicBezTo>
                  <a:cubicBezTo>
                    <a:pt x="1004" y="973"/>
                    <a:pt x="1004" y="973"/>
                    <a:pt x="1034" y="973"/>
                  </a:cubicBezTo>
                  <a:cubicBezTo>
                    <a:pt x="1034" y="943"/>
                    <a:pt x="1034" y="943"/>
                    <a:pt x="1034" y="943"/>
                  </a:cubicBezTo>
                  <a:cubicBezTo>
                    <a:pt x="1217" y="730"/>
                    <a:pt x="1217" y="396"/>
                    <a:pt x="1034" y="213"/>
                  </a:cubicBezTo>
                  <a:cubicBezTo>
                    <a:pt x="821" y="1"/>
                    <a:pt x="487" y="1"/>
                    <a:pt x="274" y="183"/>
                  </a:cubicBezTo>
                  <a:cubicBezTo>
                    <a:pt x="274" y="183"/>
                    <a:pt x="274" y="183"/>
                    <a:pt x="274" y="183"/>
                  </a:cubicBezTo>
                  <a:cubicBezTo>
                    <a:pt x="244" y="213"/>
                    <a:pt x="244" y="213"/>
                    <a:pt x="244" y="213"/>
                  </a:cubicBezTo>
                  <a:cubicBezTo>
                    <a:pt x="244" y="244"/>
                    <a:pt x="214" y="244"/>
                    <a:pt x="214" y="244"/>
                  </a:cubicBezTo>
                  <a:cubicBezTo>
                    <a:pt x="1" y="457"/>
                    <a:pt x="1" y="791"/>
                    <a:pt x="214"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
            <p:cNvSpPr/>
            <p:nvPr/>
          </p:nvSpPr>
          <p:spPr>
            <a:xfrm>
              <a:off x="5587000" y="3843050"/>
              <a:ext cx="32700" cy="32700"/>
            </a:xfrm>
            <a:custGeom>
              <a:avLst/>
              <a:gdLst/>
              <a:ahLst/>
              <a:cxnLst/>
              <a:rect l="l" t="t" r="r" b="b"/>
              <a:pathLst>
                <a:path w="1308" h="1308" extrusionOk="0">
                  <a:moveTo>
                    <a:pt x="213" y="1064"/>
                  </a:moveTo>
                  <a:cubicBezTo>
                    <a:pt x="456" y="1308"/>
                    <a:pt x="821" y="1308"/>
                    <a:pt x="1034" y="1064"/>
                  </a:cubicBezTo>
                  <a:cubicBezTo>
                    <a:pt x="1064" y="1064"/>
                    <a:pt x="1064" y="1064"/>
                    <a:pt x="1064" y="1064"/>
                  </a:cubicBezTo>
                  <a:cubicBezTo>
                    <a:pt x="1064" y="1034"/>
                    <a:pt x="1064" y="1034"/>
                    <a:pt x="1095" y="1034"/>
                  </a:cubicBezTo>
                  <a:cubicBezTo>
                    <a:pt x="1095" y="1034"/>
                    <a:pt x="1095" y="1034"/>
                    <a:pt x="1095" y="1004"/>
                  </a:cubicBezTo>
                  <a:cubicBezTo>
                    <a:pt x="1307" y="791"/>
                    <a:pt x="1307" y="457"/>
                    <a:pt x="1095" y="213"/>
                  </a:cubicBezTo>
                  <a:cubicBezTo>
                    <a:pt x="882" y="1"/>
                    <a:pt x="517" y="1"/>
                    <a:pt x="304" y="213"/>
                  </a:cubicBezTo>
                  <a:cubicBezTo>
                    <a:pt x="304" y="213"/>
                    <a:pt x="274" y="213"/>
                    <a:pt x="274" y="213"/>
                  </a:cubicBezTo>
                  <a:cubicBezTo>
                    <a:pt x="274" y="213"/>
                    <a:pt x="274" y="244"/>
                    <a:pt x="244" y="244"/>
                  </a:cubicBezTo>
                  <a:cubicBezTo>
                    <a:pt x="244" y="244"/>
                    <a:pt x="244" y="244"/>
                    <a:pt x="244" y="244"/>
                  </a:cubicBezTo>
                  <a:cubicBezTo>
                    <a:pt x="0" y="487"/>
                    <a:pt x="0" y="852"/>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
            <p:cNvSpPr/>
            <p:nvPr/>
          </p:nvSpPr>
          <p:spPr>
            <a:xfrm>
              <a:off x="5662975" y="3919800"/>
              <a:ext cx="35000" cy="34975"/>
            </a:xfrm>
            <a:custGeom>
              <a:avLst/>
              <a:gdLst/>
              <a:ahLst/>
              <a:cxnLst/>
              <a:rect l="l" t="t" r="r" b="b"/>
              <a:pathLst>
                <a:path w="1400" h="1399" extrusionOk="0">
                  <a:moveTo>
                    <a:pt x="244" y="1156"/>
                  </a:moveTo>
                  <a:cubicBezTo>
                    <a:pt x="457" y="1399"/>
                    <a:pt x="882" y="1399"/>
                    <a:pt x="1126" y="1156"/>
                  </a:cubicBezTo>
                  <a:cubicBezTo>
                    <a:pt x="1126" y="1156"/>
                    <a:pt x="1126" y="1156"/>
                    <a:pt x="1126" y="1125"/>
                  </a:cubicBezTo>
                  <a:cubicBezTo>
                    <a:pt x="1126" y="1125"/>
                    <a:pt x="1156" y="1125"/>
                    <a:pt x="1156" y="1125"/>
                  </a:cubicBezTo>
                  <a:cubicBezTo>
                    <a:pt x="1156" y="1125"/>
                    <a:pt x="1156" y="1095"/>
                    <a:pt x="1156" y="1095"/>
                  </a:cubicBezTo>
                  <a:cubicBezTo>
                    <a:pt x="1399" y="852"/>
                    <a:pt x="1399" y="487"/>
                    <a:pt x="1156" y="244"/>
                  </a:cubicBezTo>
                  <a:cubicBezTo>
                    <a:pt x="913" y="1"/>
                    <a:pt x="548" y="1"/>
                    <a:pt x="305" y="213"/>
                  </a:cubicBezTo>
                  <a:cubicBezTo>
                    <a:pt x="305" y="213"/>
                    <a:pt x="274" y="213"/>
                    <a:pt x="274" y="213"/>
                  </a:cubicBezTo>
                  <a:cubicBezTo>
                    <a:pt x="274" y="244"/>
                    <a:pt x="274" y="244"/>
                    <a:pt x="274" y="244"/>
                  </a:cubicBezTo>
                  <a:cubicBezTo>
                    <a:pt x="244" y="274"/>
                    <a:pt x="244" y="274"/>
                    <a:pt x="244" y="274"/>
                  </a:cubicBezTo>
                  <a:cubicBezTo>
                    <a:pt x="1" y="517"/>
                    <a:pt x="1" y="912"/>
                    <a:pt x="244"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
            <p:cNvSpPr/>
            <p:nvPr/>
          </p:nvSpPr>
          <p:spPr>
            <a:xfrm>
              <a:off x="5738225" y="3996550"/>
              <a:ext cx="37250" cy="37250"/>
            </a:xfrm>
            <a:custGeom>
              <a:avLst/>
              <a:gdLst/>
              <a:ahLst/>
              <a:cxnLst/>
              <a:rect l="l" t="t" r="r" b="b"/>
              <a:pathLst>
                <a:path w="1490" h="1490" extrusionOk="0">
                  <a:moveTo>
                    <a:pt x="274" y="1216"/>
                  </a:moveTo>
                  <a:cubicBezTo>
                    <a:pt x="517" y="1490"/>
                    <a:pt x="942" y="1490"/>
                    <a:pt x="1216" y="1247"/>
                  </a:cubicBezTo>
                  <a:cubicBezTo>
                    <a:pt x="1216" y="1216"/>
                    <a:pt x="1216" y="1216"/>
                    <a:pt x="1216" y="1216"/>
                  </a:cubicBezTo>
                  <a:cubicBezTo>
                    <a:pt x="1216" y="1216"/>
                    <a:pt x="1246" y="1186"/>
                    <a:pt x="1246" y="1186"/>
                  </a:cubicBezTo>
                  <a:cubicBezTo>
                    <a:pt x="1246" y="1186"/>
                    <a:pt x="1246" y="1186"/>
                    <a:pt x="1277" y="1156"/>
                  </a:cubicBezTo>
                  <a:cubicBezTo>
                    <a:pt x="1489" y="912"/>
                    <a:pt x="1489" y="517"/>
                    <a:pt x="1246" y="244"/>
                  </a:cubicBezTo>
                  <a:cubicBezTo>
                    <a:pt x="1003" y="0"/>
                    <a:pt x="608" y="0"/>
                    <a:pt x="334" y="244"/>
                  </a:cubicBezTo>
                  <a:cubicBezTo>
                    <a:pt x="334" y="244"/>
                    <a:pt x="334" y="244"/>
                    <a:pt x="304" y="244"/>
                  </a:cubicBezTo>
                  <a:cubicBezTo>
                    <a:pt x="304" y="244"/>
                    <a:pt x="304" y="274"/>
                    <a:pt x="304" y="274"/>
                  </a:cubicBezTo>
                  <a:cubicBezTo>
                    <a:pt x="304" y="274"/>
                    <a:pt x="274" y="274"/>
                    <a:pt x="274" y="304"/>
                  </a:cubicBezTo>
                  <a:cubicBezTo>
                    <a:pt x="0" y="548"/>
                    <a:pt x="0" y="973"/>
                    <a:pt x="27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
            <p:cNvSpPr/>
            <p:nvPr/>
          </p:nvSpPr>
          <p:spPr>
            <a:xfrm>
              <a:off x="5814200" y="4073300"/>
              <a:ext cx="39550" cy="39525"/>
            </a:xfrm>
            <a:custGeom>
              <a:avLst/>
              <a:gdLst/>
              <a:ahLst/>
              <a:cxnLst/>
              <a:rect l="l" t="t" r="r" b="b"/>
              <a:pathLst>
                <a:path w="1582" h="1581" extrusionOk="0">
                  <a:moveTo>
                    <a:pt x="274" y="1307"/>
                  </a:moveTo>
                  <a:cubicBezTo>
                    <a:pt x="548" y="1581"/>
                    <a:pt x="1004" y="1581"/>
                    <a:pt x="1277" y="1307"/>
                  </a:cubicBezTo>
                  <a:cubicBezTo>
                    <a:pt x="1277" y="1307"/>
                    <a:pt x="1277" y="1307"/>
                    <a:pt x="1277" y="1277"/>
                  </a:cubicBezTo>
                  <a:cubicBezTo>
                    <a:pt x="1308" y="1277"/>
                    <a:pt x="1308" y="1277"/>
                    <a:pt x="1308" y="1277"/>
                  </a:cubicBezTo>
                  <a:cubicBezTo>
                    <a:pt x="1338" y="1277"/>
                    <a:pt x="1338" y="1247"/>
                    <a:pt x="1338" y="1247"/>
                  </a:cubicBezTo>
                  <a:cubicBezTo>
                    <a:pt x="1581" y="973"/>
                    <a:pt x="1581" y="548"/>
                    <a:pt x="1338" y="274"/>
                  </a:cubicBezTo>
                  <a:cubicBezTo>
                    <a:pt x="1065" y="0"/>
                    <a:pt x="609" y="0"/>
                    <a:pt x="335" y="244"/>
                  </a:cubicBezTo>
                  <a:cubicBezTo>
                    <a:pt x="335" y="244"/>
                    <a:pt x="335" y="244"/>
                    <a:pt x="335" y="274"/>
                  </a:cubicBezTo>
                  <a:cubicBezTo>
                    <a:pt x="305" y="274"/>
                    <a:pt x="305" y="274"/>
                    <a:pt x="305" y="304"/>
                  </a:cubicBezTo>
                  <a:cubicBezTo>
                    <a:pt x="305" y="304"/>
                    <a:pt x="274" y="304"/>
                    <a:pt x="274" y="304"/>
                  </a:cubicBezTo>
                  <a:cubicBezTo>
                    <a:pt x="1" y="578"/>
                    <a:pt x="1" y="1034"/>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
            <p:cNvSpPr/>
            <p:nvPr/>
          </p:nvSpPr>
          <p:spPr>
            <a:xfrm>
              <a:off x="5889425" y="4150050"/>
              <a:ext cx="42575" cy="41825"/>
            </a:xfrm>
            <a:custGeom>
              <a:avLst/>
              <a:gdLst/>
              <a:ahLst/>
              <a:cxnLst/>
              <a:rect l="l" t="t" r="r" b="b"/>
              <a:pathLst>
                <a:path w="1703" h="1673" extrusionOk="0">
                  <a:moveTo>
                    <a:pt x="305" y="1399"/>
                  </a:moveTo>
                  <a:cubicBezTo>
                    <a:pt x="609" y="1672"/>
                    <a:pt x="1065" y="1672"/>
                    <a:pt x="1369" y="1399"/>
                  </a:cubicBezTo>
                  <a:cubicBezTo>
                    <a:pt x="1369" y="1399"/>
                    <a:pt x="1369" y="1368"/>
                    <a:pt x="1369" y="1368"/>
                  </a:cubicBezTo>
                  <a:cubicBezTo>
                    <a:pt x="1399" y="1368"/>
                    <a:pt x="1399" y="1368"/>
                    <a:pt x="1399" y="1338"/>
                  </a:cubicBezTo>
                  <a:cubicBezTo>
                    <a:pt x="1429" y="1338"/>
                    <a:pt x="1429" y="1338"/>
                    <a:pt x="1429" y="1307"/>
                  </a:cubicBezTo>
                  <a:cubicBezTo>
                    <a:pt x="1703" y="1034"/>
                    <a:pt x="1703" y="578"/>
                    <a:pt x="1429" y="274"/>
                  </a:cubicBezTo>
                  <a:cubicBezTo>
                    <a:pt x="1125" y="0"/>
                    <a:pt x="670" y="0"/>
                    <a:pt x="396" y="274"/>
                  </a:cubicBezTo>
                  <a:cubicBezTo>
                    <a:pt x="366" y="274"/>
                    <a:pt x="366" y="274"/>
                    <a:pt x="366" y="274"/>
                  </a:cubicBezTo>
                  <a:cubicBezTo>
                    <a:pt x="335" y="304"/>
                    <a:pt x="335" y="304"/>
                    <a:pt x="335" y="304"/>
                  </a:cubicBezTo>
                  <a:cubicBezTo>
                    <a:pt x="335" y="304"/>
                    <a:pt x="335" y="304"/>
                    <a:pt x="305" y="335"/>
                  </a:cubicBezTo>
                  <a:cubicBezTo>
                    <a:pt x="31" y="608"/>
                    <a:pt x="1" y="1095"/>
                    <a:pt x="305"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
            <p:cNvSpPr/>
            <p:nvPr/>
          </p:nvSpPr>
          <p:spPr>
            <a:xfrm>
              <a:off x="5965425" y="4226800"/>
              <a:ext cx="44850" cy="44100"/>
            </a:xfrm>
            <a:custGeom>
              <a:avLst/>
              <a:gdLst/>
              <a:ahLst/>
              <a:cxnLst/>
              <a:rect l="l" t="t" r="r" b="b"/>
              <a:pathLst>
                <a:path w="1794" h="1764" extrusionOk="0">
                  <a:moveTo>
                    <a:pt x="304" y="1459"/>
                  </a:moveTo>
                  <a:cubicBezTo>
                    <a:pt x="608" y="1763"/>
                    <a:pt x="1125" y="1763"/>
                    <a:pt x="1429" y="1459"/>
                  </a:cubicBezTo>
                  <a:cubicBezTo>
                    <a:pt x="1459" y="1459"/>
                    <a:pt x="1459" y="1459"/>
                    <a:pt x="1459" y="1429"/>
                  </a:cubicBezTo>
                  <a:cubicBezTo>
                    <a:pt x="1459" y="1429"/>
                    <a:pt x="1459" y="1429"/>
                    <a:pt x="1490" y="1429"/>
                  </a:cubicBezTo>
                  <a:cubicBezTo>
                    <a:pt x="1490" y="1429"/>
                    <a:pt x="1490" y="1399"/>
                    <a:pt x="1490" y="1399"/>
                  </a:cubicBezTo>
                  <a:cubicBezTo>
                    <a:pt x="1794" y="1095"/>
                    <a:pt x="1794" y="608"/>
                    <a:pt x="1490" y="304"/>
                  </a:cubicBezTo>
                  <a:cubicBezTo>
                    <a:pt x="1186" y="0"/>
                    <a:pt x="700" y="0"/>
                    <a:pt x="396" y="274"/>
                  </a:cubicBezTo>
                  <a:cubicBezTo>
                    <a:pt x="396" y="274"/>
                    <a:pt x="365" y="274"/>
                    <a:pt x="365" y="304"/>
                  </a:cubicBezTo>
                  <a:cubicBezTo>
                    <a:pt x="365" y="304"/>
                    <a:pt x="365" y="304"/>
                    <a:pt x="335" y="304"/>
                  </a:cubicBezTo>
                  <a:cubicBezTo>
                    <a:pt x="335" y="335"/>
                    <a:pt x="335" y="335"/>
                    <a:pt x="335" y="335"/>
                  </a:cubicBezTo>
                  <a:cubicBezTo>
                    <a:pt x="0" y="639"/>
                    <a:pt x="0" y="1155"/>
                    <a:pt x="30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
            <p:cNvSpPr/>
            <p:nvPr/>
          </p:nvSpPr>
          <p:spPr>
            <a:xfrm>
              <a:off x="6041400" y="4303550"/>
              <a:ext cx="47150" cy="46375"/>
            </a:xfrm>
            <a:custGeom>
              <a:avLst/>
              <a:gdLst/>
              <a:ahLst/>
              <a:cxnLst/>
              <a:rect l="l" t="t" r="r" b="b"/>
              <a:pathLst>
                <a:path w="1886" h="1855" extrusionOk="0">
                  <a:moveTo>
                    <a:pt x="335" y="1550"/>
                  </a:moveTo>
                  <a:cubicBezTo>
                    <a:pt x="639" y="1854"/>
                    <a:pt x="1186" y="1854"/>
                    <a:pt x="1490" y="1550"/>
                  </a:cubicBezTo>
                  <a:cubicBezTo>
                    <a:pt x="1521" y="1550"/>
                    <a:pt x="1521" y="1520"/>
                    <a:pt x="1521" y="1520"/>
                  </a:cubicBezTo>
                  <a:cubicBezTo>
                    <a:pt x="1521" y="1520"/>
                    <a:pt x="1521" y="1520"/>
                    <a:pt x="1551" y="1490"/>
                  </a:cubicBezTo>
                  <a:cubicBezTo>
                    <a:pt x="1551" y="1490"/>
                    <a:pt x="1551" y="1490"/>
                    <a:pt x="1551" y="1490"/>
                  </a:cubicBezTo>
                  <a:cubicBezTo>
                    <a:pt x="1886" y="1155"/>
                    <a:pt x="1855" y="639"/>
                    <a:pt x="1551" y="335"/>
                  </a:cubicBezTo>
                  <a:cubicBezTo>
                    <a:pt x="1247" y="0"/>
                    <a:pt x="730" y="0"/>
                    <a:pt x="396" y="304"/>
                  </a:cubicBezTo>
                  <a:cubicBezTo>
                    <a:pt x="396" y="304"/>
                    <a:pt x="366" y="304"/>
                    <a:pt x="366" y="304"/>
                  </a:cubicBezTo>
                  <a:cubicBezTo>
                    <a:pt x="366" y="335"/>
                    <a:pt x="366" y="335"/>
                    <a:pt x="335" y="335"/>
                  </a:cubicBezTo>
                  <a:cubicBezTo>
                    <a:pt x="335" y="335"/>
                    <a:pt x="335" y="335"/>
                    <a:pt x="335" y="365"/>
                  </a:cubicBezTo>
                  <a:cubicBezTo>
                    <a:pt x="1" y="669"/>
                    <a:pt x="1" y="1216"/>
                    <a:pt x="335"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
            <p:cNvSpPr/>
            <p:nvPr/>
          </p:nvSpPr>
          <p:spPr>
            <a:xfrm>
              <a:off x="6116650" y="4380300"/>
              <a:ext cx="49400" cy="49400"/>
            </a:xfrm>
            <a:custGeom>
              <a:avLst/>
              <a:gdLst/>
              <a:ahLst/>
              <a:cxnLst/>
              <a:rect l="l" t="t" r="r" b="b"/>
              <a:pathLst>
                <a:path w="1976" h="1976" extrusionOk="0">
                  <a:moveTo>
                    <a:pt x="365" y="1611"/>
                  </a:moveTo>
                  <a:cubicBezTo>
                    <a:pt x="699" y="1946"/>
                    <a:pt x="1246" y="1976"/>
                    <a:pt x="1611" y="1611"/>
                  </a:cubicBezTo>
                  <a:cubicBezTo>
                    <a:pt x="1611" y="1611"/>
                    <a:pt x="1611" y="1611"/>
                    <a:pt x="1611" y="1611"/>
                  </a:cubicBezTo>
                  <a:cubicBezTo>
                    <a:pt x="1642" y="1581"/>
                    <a:pt x="1642" y="1581"/>
                    <a:pt x="1642" y="1581"/>
                  </a:cubicBezTo>
                  <a:cubicBezTo>
                    <a:pt x="1642" y="1581"/>
                    <a:pt x="1642" y="1550"/>
                    <a:pt x="1672" y="1550"/>
                  </a:cubicBezTo>
                  <a:cubicBezTo>
                    <a:pt x="1976" y="1216"/>
                    <a:pt x="1976" y="669"/>
                    <a:pt x="1642" y="335"/>
                  </a:cubicBezTo>
                  <a:cubicBezTo>
                    <a:pt x="1307" y="0"/>
                    <a:pt x="760" y="0"/>
                    <a:pt x="426" y="304"/>
                  </a:cubicBezTo>
                  <a:cubicBezTo>
                    <a:pt x="426" y="304"/>
                    <a:pt x="426" y="304"/>
                    <a:pt x="395" y="335"/>
                  </a:cubicBezTo>
                  <a:cubicBezTo>
                    <a:pt x="395" y="335"/>
                    <a:pt x="395" y="335"/>
                    <a:pt x="395" y="335"/>
                  </a:cubicBezTo>
                  <a:cubicBezTo>
                    <a:pt x="395" y="365"/>
                    <a:pt x="365" y="365"/>
                    <a:pt x="365" y="365"/>
                  </a:cubicBezTo>
                  <a:cubicBezTo>
                    <a:pt x="31" y="699"/>
                    <a:pt x="0" y="1277"/>
                    <a:pt x="36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
            <p:cNvSpPr/>
            <p:nvPr/>
          </p:nvSpPr>
          <p:spPr>
            <a:xfrm>
              <a:off x="6192625" y="4457050"/>
              <a:ext cx="51700" cy="51700"/>
            </a:xfrm>
            <a:custGeom>
              <a:avLst/>
              <a:gdLst/>
              <a:ahLst/>
              <a:cxnLst/>
              <a:rect l="l" t="t" r="r" b="b"/>
              <a:pathLst>
                <a:path w="2068" h="2068" extrusionOk="0">
                  <a:moveTo>
                    <a:pt x="365" y="1702"/>
                  </a:moveTo>
                  <a:cubicBezTo>
                    <a:pt x="730" y="2067"/>
                    <a:pt x="1308" y="2067"/>
                    <a:pt x="1672" y="1702"/>
                  </a:cubicBezTo>
                  <a:cubicBezTo>
                    <a:pt x="1672" y="1702"/>
                    <a:pt x="1672" y="1672"/>
                    <a:pt x="1672" y="1672"/>
                  </a:cubicBezTo>
                  <a:cubicBezTo>
                    <a:pt x="1703" y="1672"/>
                    <a:pt x="1703" y="1672"/>
                    <a:pt x="1703" y="1642"/>
                  </a:cubicBezTo>
                  <a:cubicBezTo>
                    <a:pt x="1703" y="1642"/>
                    <a:pt x="1733" y="1642"/>
                    <a:pt x="1733" y="1642"/>
                  </a:cubicBezTo>
                  <a:cubicBezTo>
                    <a:pt x="2068" y="1277"/>
                    <a:pt x="2068" y="699"/>
                    <a:pt x="1703" y="335"/>
                  </a:cubicBezTo>
                  <a:cubicBezTo>
                    <a:pt x="1369" y="0"/>
                    <a:pt x="791" y="0"/>
                    <a:pt x="426" y="335"/>
                  </a:cubicBezTo>
                  <a:cubicBezTo>
                    <a:pt x="426" y="335"/>
                    <a:pt x="426" y="335"/>
                    <a:pt x="426" y="335"/>
                  </a:cubicBezTo>
                  <a:cubicBezTo>
                    <a:pt x="396" y="335"/>
                    <a:pt x="396" y="365"/>
                    <a:pt x="396" y="365"/>
                  </a:cubicBezTo>
                  <a:cubicBezTo>
                    <a:pt x="396" y="365"/>
                    <a:pt x="365" y="365"/>
                    <a:pt x="365" y="395"/>
                  </a:cubicBezTo>
                  <a:cubicBezTo>
                    <a:pt x="1" y="730"/>
                    <a:pt x="1" y="1338"/>
                    <a:pt x="365"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
            <p:cNvSpPr/>
            <p:nvPr/>
          </p:nvSpPr>
          <p:spPr>
            <a:xfrm>
              <a:off x="6268625" y="4533800"/>
              <a:ext cx="53975" cy="53975"/>
            </a:xfrm>
            <a:custGeom>
              <a:avLst/>
              <a:gdLst/>
              <a:ahLst/>
              <a:cxnLst/>
              <a:rect l="l" t="t" r="r" b="b"/>
              <a:pathLst>
                <a:path w="2159" h="2159" extrusionOk="0">
                  <a:moveTo>
                    <a:pt x="365" y="1763"/>
                  </a:moveTo>
                  <a:cubicBezTo>
                    <a:pt x="730" y="2158"/>
                    <a:pt x="1338" y="2158"/>
                    <a:pt x="1733" y="1763"/>
                  </a:cubicBezTo>
                  <a:cubicBezTo>
                    <a:pt x="1733" y="1763"/>
                    <a:pt x="1733" y="1763"/>
                    <a:pt x="1733" y="1763"/>
                  </a:cubicBezTo>
                  <a:cubicBezTo>
                    <a:pt x="1763" y="1733"/>
                    <a:pt x="1763" y="1733"/>
                    <a:pt x="1763" y="1733"/>
                  </a:cubicBezTo>
                  <a:cubicBezTo>
                    <a:pt x="1794" y="1733"/>
                    <a:pt x="1794" y="1702"/>
                    <a:pt x="1794" y="1702"/>
                  </a:cubicBezTo>
                  <a:cubicBezTo>
                    <a:pt x="2158" y="1338"/>
                    <a:pt x="2158" y="730"/>
                    <a:pt x="1794" y="365"/>
                  </a:cubicBezTo>
                  <a:cubicBezTo>
                    <a:pt x="1429" y="0"/>
                    <a:pt x="821" y="0"/>
                    <a:pt x="456" y="334"/>
                  </a:cubicBezTo>
                  <a:cubicBezTo>
                    <a:pt x="426" y="334"/>
                    <a:pt x="426" y="334"/>
                    <a:pt x="426" y="365"/>
                  </a:cubicBezTo>
                  <a:cubicBezTo>
                    <a:pt x="426" y="365"/>
                    <a:pt x="395" y="365"/>
                    <a:pt x="395" y="395"/>
                  </a:cubicBezTo>
                  <a:cubicBezTo>
                    <a:pt x="395" y="395"/>
                    <a:pt x="395" y="395"/>
                    <a:pt x="365" y="395"/>
                  </a:cubicBezTo>
                  <a:cubicBezTo>
                    <a:pt x="0" y="760"/>
                    <a:pt x="0" y="1398"/>
                    <a:pt x="365"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
            <p:cNvSpPr/>
            <p:nvPr/>
          </p:nvSpPr>
          <p:spPr>
            <a:xfrm>
              <a:off x="6343850" y="4610550"/>
              <a:ext cx="56250" cy="56250"/>
            </a:xfrm>
            <a:custGeom>
              <a:avLst/>
              <a:gdLst/>
              <a:ahLst/>
              <a:cxnLst/>
              <a:rect l="l" t="t" r="r" b="b"/>
              <a:pathLst>
                <a:path w="2250" h="2250" extrusionOk="0">
                  <a:moveTo>
                    <a:pt x="396" y="1854"/>
                  </a:moveTo>
                  <a:cubicBezTo>
                    <a:pt x="791" y="2249"/>
                    <a:pt x="1429" y="2249"/>
                    <a:pt x="1824" y="1854"/>
                  </a:cubicBezTo>
                  <a:cubicBezTo>
                    <a:pt x="1824" y="1854"/>
                    <a:pt x="1824" y="1824"/>
                    <a:pt x="1855" y="1824"/>
                  </a:cubicBezTo>
                  <a:cubicBezTo>
                    <a:pt x="1855" y="1824"/>
                    <a:pt x="1855" y="1824"/>
                    <a:pt x="1855" y="1824"/>
                  </a:cubicBezTo>
                  <a:cubicBezTo>
                    <a:pt x="1885" y="1793"/>
                    <a:pt x="1885" y="1793"/>
                    <a:pt x="1885" y="1793"/>
                  </a:cubicBezTo>
                  <a:cubicBezTo>
                    <a:pt x="2250" y="1398"/>
                    <a:pt x="2250" y="760"/>
                    <a:pt x="1885" y="395"/>
                  </a:cubicBezTo>
                  <a:cubicBezTo>
                    <a:pt x="1490" y="0"/>
                    <a:pt x="882" y="0"/>
                    <a:pt x="487" y="365"/>
                  </a:cubicBezTo>
                  <a:cubicBezTo>
                    <a:pt x="456" y="365"/>
                    <a:pt x="456" y="365"/>
                    <a:pt x="456" y="365"/>
                  </a:cubicBezTo>
                  <a:cubicBezTo>
                    <a:pt x="456" y="395"/>
                    <a:pt x="426" y="395"/>
                    <a:pt x="426" y="395"/>
                  </a:cubicBezTo>
                  <a:cubicBezTo>
                    <a:pt x="426" y="395"/>
                    <a:pt x="426" y="395"/>
                    <a:pt x="396" y="426"/>
                  </a:cubicBezTo>
                  <a:cubicBezTo>
                    <a:pt x="31" y="821"/>
                    <a:pt x="0" y="1459"/>
                    <a:pt x="396" y="18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
            <p:cNvSpPr/>
            <p:nvPr/>
          </p:nvSpPr>
          <p:spPr>
            <a:xfrm>
              <a:off x="6419850" y="4686525"/>
              <a:ext cx="58525" cy="59300"/>
            </a:xfrm>
            <a:custGeom>
              <a:avLst/>
              <a:gdLst/>
              <a:ahLst/>
              <a:cxnLst/>
              <a:rect l="l" t="t" r="r" b="b"/>
              <a:pathLst>
                <a:path w="2341" h="2372" extrusionOk="0">
                  <a:moveTo>
                    <a:pt x="395" y="1946"/>
                  </a:moveTo>
                  <a:cubicBezTo>
                    <a:pt x="821" y="2372"/>
                    <a:pt x="1489" y="2372"/>
                    <a:pt x="1885" y="1946"/>
                  </a:cubicBezTo>
                  <a:cubicBezTo>
                    <a:pt x="1885" y="1946"/>
                    <a:pt x="1915" y="1946"/>
                    <a:pt x="1915" y="1946"/>
                  </a:cubicBezTo>
                  <a:cubicBezTo>
                    <a:pt x="1915" y="1916"/>
                    <a:pt x="1915" y="1916"/>
                    <a:pt x="1945" y="1916"/>
                  </a:cubicBezTo>
                  <a:cubicBezTo>
                    <a:pt x="1945" y="1916"/>
                    <a:pt x="1945" y="1885"/>
                    <a:pt x="1945" y="1885"/>
                  </a:cubicBezTo>
                  <a:cubicBezTo>
                    <a:pt x="2341" y="1490"/>
                    <a:pt x="2341" y="821"/>
                    <a:pt x="1945" y="426"/>
                  </a:cubicBezTo>
                  <a:cubicBezTo>
                    <a:pt x="1550" y="31"/>
                    <a:pt x="882" y="1"/>
                    <a:pt x="486" y="396"/>
                  </a:cubicBezTo>
                  <a:cubicBezTo>
                    <a:pt x="486" y="396"/>
                    <a:pt x="456" y="426"/>
                    <a:pt x="456" y="426"/>
                  </a:cubicBezTo>
                  <a:cubicBezTo>
                    <a:pt x="456" y="426"/>
                    <a:pt x="456" y="426"/>
                    <a:pt x="426" y="457"/>
                  </a:cubicBezTo>
                  <a:cubicBezTo>
                    <a:pt x="426" y="457"/>
                    <a:pt x="426" y="457"/>
                    <a:pt x="426" y="457"/>
                  </a:cubicBezTo>
                  <a:cubicBezTo>
                    <a:pt x="0" y="882"/>
                    <a:pt x="0" y="1551"/>
                    <a:pt x="395"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
            <p:cNvSpPr/>
            <p:nvPr/>
          </p:nvSpPr>
          <p:spPr>
            <a:xfrm>
              <a:off x="6495825" y="4763275"/>
              <a:ext cx="60825" cy="61575"/>
            </a:xfrm>
            <a:custGeom>
              <a:avLst/>
              <a:gdLst/>
              <a:ahLst/>
              <a:cxnLst/>
              <a:rect l="l" t="t" r="r" b="b"/>
              <a:pathLst>
                <a:path w="2433" h="2463" extrusionOk="0">
                  <a:moveTo>
                    <a:pt x="426" y="2037"/>
                  </a:moveTo>
                  <a:cubicBezTo>
                    <a:pt x="852" y="2463"/>
                    <a:pt x="1520" y="2463"/>
                    <a:pt x="1946" y="2037"/>
                  </a:cubicBezTo>
                  <a:cubicBezTo>
                    <a:pt x="1976" y="2037"/>
                    <a:pt x="1976" y="2007"/>
                    <a:pt x="1976" y="2007"/>
                  </a:cubicBezTo>
                  <a:cubicBezTo>
                    <a:pt x="1976" y="2007"/>
                    <a:pt x="2007" y="2007"/>
                    <a:pt x="2007" y="2007"/>
                  </a:cubicBezTo>
                  <a:cubicBezTo>
                    <a:pt x="2007" y="1976"/>
                    <a:pt x="2007" y="1976"/>
                    <a:pt x="2037" y="1976"/>
                  </a:cubicBezTo>
                  <a:cubicBezTo>
                    <a:pt x="2432" y="1551"/>
                    <a:pt x="2432" y="882"/>
                    <a:pt x="2007" y="457"/>
                  </a:cubicBezTo>
                  <a:cubicBezTo>
                    <a:pt x="1612" y="31"/>
                    <a:pt x="912" y="1"/>
                    <a:pt x="487" y="426"/>
                  </a:cubicBezTo>
                  <a:cubicBezTo>
                    <a:pt x="487" y="426"/>
                    <a:pt x="487" y="426"/>
                    <a:pt x="457" y="426"/>
                  </a:cubicBezTo>
                  <a:cubicBezTo>
                    <a:pt x="457" y="457"/>
                    <a:pt x="457" y="457"/>
                    <a:pt x="457" y="457"/>
                  </a:cubicBezTo>
                  <a:cubicBezTo>
                    <a:pt x="426" y="457"/>
                    <a:pt x="426" y="487"/>
                    <a:pt x="426" y="487"/>
                  </a:cubicBezTo>
                  <a:cubicBezTo>
                    <a:pt x="1" y="912"/>
                    <a:pt x="1" y="1581"/>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
            <p:cNvSpPr/>
            <p:nvPr/>
          </p:nvSpPr>
          <p:spPr>
            <a:xfrm>
              <a:off x="6571050" y="4840025"/>
              <a:ext cx="63875" cy="63850"/>
            </a:xfrm>
            <a:custGeom>
              <a:avLst/>
              <a:gdLst/>
              <a:ahLst/>
              <a:cxnLst/>
              <a:rect l="l" t="t" r="r" b="b"/>
              <a:pathLst>
                <a:path w="2555" h="2554" extrusionOk="0">
                  <a:moveTo>
                    <a:pt x="457" y="2098"/>
                  </a:moveTo>
                  <a:cubicBezTo>
                    <a:pt x="882" y="2554"/>
                    <a:pt x="1612" y="2554"/>
                    <a:pt x="2068" y="2098"/>
                  </a:cubicBezTo>
                  <a:cubicBezTo>
                    <a:pt x="2068" y="2098"/>
                    <a:pt x="2068" y="2098"/>
                    <a:pt x="2068" y="2098"/>
                  </a:cubicBezTo>
                  <a:cubicBezTo>
                    <a:pt x="2098" y="2067"/>
                    <a:pt x="2098" y="2067"/>
                    <a:pt x="2098" y="2067"/>
                  </a:cubicBezTo>
                  <a:cubicBezTo>
                    <a:pt x="2098" y="2067"/>
                    <a:pt x="2098" y="2037"/>
                    <a:pt x="2129" y="2037"/>
                  </a:cubicBezTo>
                  <a:cubicBezTo>
                    <a:pt x="2554" y="1612"/>
                    <a:pt x="2554" y="912"/>
                    <a:pt x="2098" y="456"/>
                  </a:cubicBezTo>
                  <a:cubicBezTo>
                    <a:pt x="1673" y="31"/>
                    <a:pt x="973" y="1"/>
                    <a:pt x="518" y="426"/>
                  </a:cubicBezTo>
                  <a:cubicBezTo>
                    <a:pt x="518" y="426"/>
                    <a:pt x="518" y="456"/>
                    <a:pt x="518" y="456"/>
                  </a:cubicBezTo>
                  <a:cubicBezTo>
                    <a:pt x="487" y="456"/>
                    <a:pt x="487" y="456"/>
                    <a:pt x="487" y="487"/>
                  </a:cubicBezTo>
                  <a:cubicBezTo>
                    <a:pt x="487" y="487"/>
                    <a:pt x="457" y="487"/>
                    <a:pt x="457" y="487"/>
                  </a:cubicBezTo>
                  <a:cubicBezTo>
                    <a:pt x="1" y="943"/>
                    <a:pt x="1" y="1672"/>
                    <a:pt x="457" y="20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
            <p:cNvSpPr/>
            <p:nvPr/>
          </p:nvSpPr>
          <p:spPr>
            <a:xfrm>
              <a:off x="6647050" y="4916775"/>
              <a:ext cx="65375" cy="66125"/>
            </a:xfrm>
            <a:custGeom>
              <a:avLst/>
              <a:gdLst/>
              <a:ahLst/>
              <a:cxnLst/>
              <a:rect l="l" t="t" r="r" b="b"/>
              <a:pathLst>
                <a:path w="2615" h="2645" extrusionOk="0">
                  <a:moveTo>
                    <a:pt x="456" y="2189"/>
                  </a:moveTo>
                  <a:cubicBezTo>
                    <a:pt x="912" y="2645"/>
                    <a:pt x="1672" y="2645"/>
                    <a:pt x="2128" y="2189"/>
                  </a:cubicBezTo>
                  <a:cubicBezTo>
                    <a:pt x="2128" y="2189"/>
                    <a:pt x="2128" y="2159"/>
                    <a:pt x="2128" y="2159"/>
                  </a:cubicBezTo>
                  <a:cubicBezTo>
                    <a:pt x="2158" y="2159"/>
                    <a:pt x="2158" y="2159"/>
                    <a:pt x="2158" y="2159"/>
                  </a:cubicBezTo>
                  <a:cubicBezTo>
                    <a:pt x="2189" y="2128"/>
                    <a:pt x="2189" y="2128"/>
                    <a:pt x="2189" y="2128"/>
                  </a:cubicBezTo>
                  <a:cubicBezTo>
                    <a:pt x="2614" y="1672"/>
                    <a:pt x="2614" y="943"/>
                    <a:pt x="2189" y="487"/>
                  </a:cubicBezTo>
                  <a:cubicBezTo>
                    <a:pt x="1733" y="31"/>
                    <a:pt x="1003" y="1"/>
                    <a:pt x="517" y="456"/>
                  </a:cubicBezTo>
                  <a:cubicBezTo>
                    <a:pt x="517" y="456"/>
                    <a:pt x="517" y="456"/>
                    <a:pt x="517" y="456"/>
                  </a:cubicBezTo>
                  <a:cubicBezTo>
                    <a:pt x="517" y="487"/>
                    <a:pt x="487" y="487"/>
                    <a:pt x="487" y="487"/>
                  </a:cubicBezTo>
                  <a:cubicBezTo>
                    <a:pt x="487" y="487"/>
                    <a:pt x="456" y="517"/>
                    <a:pt x="456" y="517"/>
                  </a:cubicBezTo>
                  <a:cubicBezTo>
                    <a:pt x="0" y="973"/>
                    <a:pt x="0" y="1703"/>
                    <a:pt x="456"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
            <p:cNvSpPr/>
            <p:nvPr/>
          </p:nvSpPr>
          <p:spPr>
            <a:xfrm>
              <a:off x="6723025" y="4993525"/>
              <a:ext cx="67675" cy="68425"/>
            </a:xfrm>
            <a:custGeom>
              <a:avLst/>
              <a:gdLst/>
              <a:ahLst/>
              <a:cxnLst/>
              <a:rect l="l" t="t" r="r" b="b"/>
              <a:pathLst>
                <a:path w="2707" h="2737" extrusionOk="0">
                  <a:moveTo>
                    <a:pt x="457" y="2250"/>
                  </a:moveTo>
                  <a:cubicBezTo>
                    <a:pt x="943" y="2736"/>
                    <a:pt x="1703" y="2736"/>
                    <a:pt x="2189" y="2250"/>
                  </a:cubicBezTo>
                  <a:cubicBezTo>
                    <a:pt x="2189" y="2250"/>
                    <a:pt x="2189" y="2250"/>
                    <a:pt x="2220" y="2250"/>
                  </a:cubicBezTo>
                  <a:cubicBezTo>
                    <a:pt x="2220" y="2219"/>
                    <a:pt x="2220" y="2219"/>
                    <a:pt x="2220" y="2219"/>
                  </a:cubicBezTo>
                  <a:cubicBezTo>
                    <a:pt x="2250" y="2219"/>
                    <a:pt x="2250" y="2219"/>
                    <a:pt x="2250" y="2189"/>
                  </a:cubicBezTo>
                  <a:cubicBezTo>
                    <a:pt x="2706" y="1733"/>
                    <a:pt x="2706" y="973"/>
                    <a:pt x="2250" y="487"/>
                  </a:cubicBezTo>
                  <a:cubicBezTo>
                    <a:pt x="1794" y="31"/>
                    <a:pt x="1034" y="0"/>
                    <a:pt x="548" y="456"/>
                  </a:cubicBezTo>
                  <a:cubicBezTo>
                    <a:pt x="548" y="487"/>
                    <a:pt x="518" y="487"/>
                    <a:pt x="518" y="487"/>
                  </a:cubicBezTo>
                  <a:cubicBezTo>
                    <a:pt x="518" y="487"/>
                    <a:pt x="518" y="487"/>
                    <a:pt x="487" y="517"/>
                  </a:cubicBezTo>
                  <a:cubicBezTo>
                    <a:pt x="487" y="517"/>
                    <a:pt x="487" y="517"/>
                    <a:pt x="487" y="517"/>
                  </a:cubicBezTo>
                  <a:cubicBezTo>
                    <a:pt x="1" y="1004"/>
                    <a:pt x="1" y="1763"/>
                    <a:pt x="457" y="22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
            <p:cNvSpPr/>
            <p:nvPr/>
          </p:nvSpPr>
          <p:spPr>
            <a:xfrm>
              <a:off x="6798275" y="5070275"/>
              <a:ext cx="70675" cy="70700"/>
            </a:xfrm>
            <a:custGeom>
              <a:avLst/>
              <a:gdLst/>
              <a:ahLst/>
              <a:cxnLst/>
              <a:rect l="l" t="t" r="r" b="b"/>
              <a:pathLst>
                <a:path w="2827" h="2828" extrusionOk="0">
                  <a:moveTo>
                    <a:pt x="486" y="2341"/>
                  </a:moveTo>
                  <a:cubicBezTo>
                    <a:pt x="1003" y="2827"/>
                    <a:pt x="1793" y="2827"/>
                    <a:pt x="2280" y="2341"/>
                  </a:cubicBezTo>
                  <a:cubicBezTo>
                    <a:pt x="2310" y="2341"/>
                    <a:pt x="2310" y="2310"/>
                    <a:pt x="2310" y="2310"/>
                  </a:cubicBezTo>
                  <a:cubicBezTo>
                    <a:pt x="2310" y="2310"/>
                    <a:pt x="2310" y="2310"/>
                    <a:pt x="2341" y="2310"/>
                  </a:cubicBezTo>
                  <a:cubicBezTo>
                    <a:pt x="2341" y="2280"/>
                    <a:pt x="2341" y="2280"/>
                    <a:pt x="2341" y="2280"/>
                  </a:cubicBezTo>
                  <a:cubicBezTo>
                    <a:pt x="2827" y="1794"/>
                    <a:pt x="2827" y="1003"/>
                    <a:pt x="2341" y="517"/>
                  </a:cubicBezTo>
                  <a:cubicBezTo>
                    <a:pt x="1854" y="31"/>
                    <a:pt x="1064" y="0"/>
                    <a:pt x="578" y="487"/>
                  </a:cubicBezTo>
                  <a:cubicBezTo>
                    <a:pt x="578" y="487"/>
                    <a:pt x="578" y="487"/>
                    <a:pt x="547" y="487"/>
                  </a:cubicBezTo>
                  <a:cubicBezTo>
                    <a:pt x="547" y="517"/>
                    <a:pt x="547" y="517"/>
                    <a:pt x="547" y="517"/>
                  </a:cubicBezTo>
                  <a:cubicBezTo>
                    <a:pt x="517" y="517"/>
                    <a:pt x="517" y="548"/>
                    <a:pt x="517" y="548"/>
                  </a:cubicBezTo>
                  <a:cubicBezTo>
                    <a:pt x="0" y="1034"/>
                    <a:pt x="0" y="1824"/>
                    <a:pt x="486"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
            <p:cNvSpPr/>
            <p:nvPr/>
          </p:nvSpPr>
          <p:spPr>
            <a:xfrm>
              <a:off x="6951000" y="5147025"/>
              <a:ext cx="73750" cy="74500"/>
            </a:xfrm>
            <a:custGeom>
              <a:avLst/>
              <a:gdLst/>
              <a:ahLst/>
              <a:cxnLst/>
              <a:rect l="l" t="t" r="r" b="b"/>
              <a:pathLst>
                <a:path w="2950" h="2980" extrusionOk="0">
                  <a:moveTo>
                    <a:pt x="2432" y="547"/>
                  </a:moveTo>
                  <a:cubicBezTo>
                    <a:pt x="1916" y="0"/>
                    <a:pt x="1095" y="0"/>
                    <a:pt x="578" y="517"/>
                  </a:cubicBezTo>
                  <a:cubicBezTo>
                    <a:pt x="548" y="517"/>
                    <a:pt x="548" y="547"/>
                    <a:pt x="548" y="547"/>
                  </a:cubicBezTo>
                  <a:cubicBezTo>
                    <a:pt x="548" y="547"/>
                    <a:pt x="517" y="547"/>
                    <a:pt x="517" y="578"/>
                  </a:cubicBezTo>
                  <a:cubicBezTo>
                    <a:pt x="1" y="1064"/>
                    <a:pt x="1" y="1915"/>
                    <a:pt x="517" y="2432"/>
                  </a:cubicBezTo>
                  <a:cubicBezTo>
                    <a:pt x="1034" y="2979"/>
                    <a:pt x="1885" y="2979"/>
                    <a:pt x="2402" y="2462"/>
                  </a:cubicBezTo>
                  <a:cubicBezTo>
                    <a:pt x="2402" y="2462"/>
                    <a:pt x="2402" y="2432"/>
                    <a:pt x="2402" y="2432"/>
                  </a:cubicBezTo>
                  <a:cubicBezTo>
                    <a:pt x="2432" y="2432"/>
                    <a:pt x="2432" y="2432"/>
                    <a:pt x="2432" y="2402"/>
                  </a:cubicBezTo>
                  <a:cubicBezTo>
                    <a:pt x="2949" y="1915"/>
                    <a:pt x="2949" y="1064"/>
                    <a:pt x="243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
            <p:cNvSpPr/>
            <p:nvPr/>
          </p:nvSpPr>
          <p:spPr>
            <a:xfrm>
              <a:off x="7027000" y="5223775"/>
              <a:ext cx="76000" cy="76775"/>
            </a:xfrm>
            <a:custGeom>
              <a:avLst/>
              <a:gdLst/>
              <a:ahLst/>
              <a:cxnLst/>
              <a:rect l="l" t="t" r="r" b="b"/>
              <a:pathLst>
                <a:path w="3040" h="3071" extrusionOk="0">
                  <a:moveTo>
                    <a:pt x="2523" y="547"/>
                  </a:moveTo>
                  <a:cubicBezTo>
                    <a:pt x="1976" y="31"/>
                    <a:pt x="1094" y="0"/>
                    <a:pt x="578" y="547"/>
                  </a:cubicBezTo>
                  <a:cubicBezTo>
                    <a:pt x="578" y="547"/>
                    <a:pt x="547" y="547"/>
                    <a:pt x="547" y="547"/>
                  </a:cubicBezTo>
                  <a:cubicBezTo>
                    <a:pt x="547" y="578"/>
                    <a:pt x="547" y="578"/>
                    <a:pt x="517" y="578"/>
                  </a:cubicBezTo>
                  <a:cubicBezTo>
                    <a:pt x="0" y="1125"/>
                    <a:pt x="0" y="1976"/>
                    <a:pt x="517" y="2523"/>
                  </a:cubicBezTo>
                  <a:cubicBezTo>
                    <a:pt x="1034" y="3070"/>
                    <a:pt x="1915" y="3070"/>
                    <a:pt x="2462" y="2523"/>
                  </a:cubicBezTo>
                  <a:cubicBezTo>
                    <a:pt x="2462" y="2523"/>
                    <a:pt x="2462" y="2523"/>
                    <a:pt x="2462" y="2523"/>
                  </a:cubicBezTo>
                  <a:cubicBezTo>
                    <a:pt x="2493" y="2493"/>
                    <a:pt x="2493" y="2493"/>
                    <a:pt x="2493" y="2493"/>
                  </a:cubicBezTo>
                  <a:cubicBezTo>
                    <a:pt x="3040" y="1946"/>
                    <a:pt x="3040" y="1095"/>
                    <a:pt x="2523"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
            <p:cNvSpPr/>
            <p:nvPr/>
          </p:nvSpPr>
          <p:spPr>
            <a:xfrm>
              <a:off x="6951775" y="5070275"/>
              <a:ext cx="72975" cy="72975"/>
            </a:xfrm>
            <a:custGeom>
              <a:avLst/>
              <a:gdLst/>
              <a:ahLst/>
              <a:cxnLst/>
              <a:rect l="l" t="t" r="r" b="b"/>
              <a:pathLst>
                <a:path w="2919" h="2919" extrusionOk="0">
                  <a:moveTo>
                    <a:pt x="2432" y="517"/>
                  </a:moveTo>
                  <a:cubicBezTo>
                    <a:pt x="1915" y="31"/>
                    <a:pt x="1094" y="0"/>
                    <a:pt x="578" y="517"/>
                  </a:cubicBezTo>
                  <a:cubicBezTo>
                    <a:pt x="547" y="517"/>
                    <a:pt x="547" y="548"/>
                    <a:pt x="547" y="548"/>
                  </a:cubicBezTo>
                  <a:cubicBezTo>
                    <a:pt x="547" y="548"/>
                    <a:pt x="547" y="548"/>
                    <a:pt x="517" y="548"/>
                  </a:cubicBezTo>
                  <a:cubicBezTo>
                    <a:pt x="0" y="1064"/>
                    <a:pt x="0" y="1885"/>
                    <a:pt x="517" y="2402"/>
                  </a:cubicBezTo>
                  <a:cubicBezTo>
                    <a:pt x="1034" y="2918"/>
                    <a:pt x="1854" y="2918"/>
                    <a:pt x="2371" y="2432"/>
                  </a:cubicBezTo>
                  <a:cubicBezTo>
                    <a:pt x="2371" y="2402"/>
                    <a:pt x="2371" y="2402"/>
                    <a:pt x="2371" y="2402"/>
                  </a:cubicBezTo>
                  <a:cubicBezTo>
                    <a:pt x="2371" y="2402"/>
                    <a:pt x="2401" y="2371"/>
                    <a:pt x="2401" y="2371"/>
                  </a:cubicBezTo>
                  <a:cubicBezTo>
                    <a:pt x="2918" y="1855"/>
                    <a:pt x="2918" y="1034"/>
                    <a:pt x="243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
            <p:cNvSpPr/>
            <p:nvPr/>
          </p:nvSpPr>
          <p:spPr>
            <a:xfrm>
              <a:off x="7027750" y="5147025"/>
              <a:ext cx="75250" cy="75250"/>
            </a:xfrm>
            <a:custGeom>
              <a:avLst/>
              <a:gdLst/>
              <a:ahLst/>
              <a:cxnLst/>
              <a:rect l="l" t="t" r="r" b="b"/>
              <a:pathLst>
                <a:path w="3010" h="3010" extrusionOk="0">
                  <a:moveTo>
                    <a:pt x="2493" y="547"/>
                  </a:moveTo>
                  <a:cubicBezTo>
                    <a:pt x="1976" y="31"/>
                    <a:pt x="1095" y="0"/>
                    <a:pt x="578" y="547"/>
                  </a:cubicBezTo>
                  <a:cubicBezTo>
                    <a:pt x="578" y="547"/>
                    <a:pt x="548" y="547"/>
                    <a:pt x="548" y="547"/>
                  </a:cubicBezTo>
                  <a:cubicBezTo>
                    <a:pt x="548" y="578"/>
                    <a:pt x="548" y="578"/>
                    <a:pt x="548" y="578"/>
                  </a:cubicBezTo>
                  <a:cubicBezTo>
                    <a:pt x="1" y="1095"/>
                    <a:pt x="1" y="1946"/>
                    <a:pt x="517" y="2493"/>
                  </a:cubicBezTo>
                  <a:cubicBezTo>
                    <a:pt x="1034" y="3010"/>
                    <a:pt x="1916" y="3010"/>
                    <a:pt x="2432" y="2493"/>
                  </a:cubicBezTo>
                  <a:cubicBezTo>
                    <a:pt x="2432" y="2493"/>
                    <a:pt x="2432" y="2493"/>
                    <a:pt x="2463" y="2462"/>
                  </a:cubicBezTo>
                  <a:cubicBezTo>
                    <a:pt x="2463" y="2462"/>
                    <a:pt x="2463" y="2462"/>
                    <a:pt x="2463" y="2462"/>
                  </a:cubicBezTo>
                  <a:cubicBezTo>
                    <a:pt x="3010" y="1946"/>
                    <a:pt x="3010" y="1064"/>
                    <a:pt x="2493"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
            <p:cNvSpPr/>
            <p:nvPr/>
          </p:nvSpPr>
          <p:spPr>
            <a:xfrm>
              <a:off x="7103750" y="5223775"/>
              <a:ext cx="77525" cy="77525"/>
            </a:xfrm>
            <a:custGeom>
              <a:avLst/>
              <a:gdLst/>
              <a:ahLst/>
              <a:cxnLst/>
              <a:rect l="l" t="t" r="r" b="b"/>
              <a:pathLst>
                <a:path w="3101" h="3101" extrusionOk="0">
                  <a:moveTo>
                    <a:pt x="2553" y="578"/>
                  </a:moveTo>
                  <a:cubicBezTo>
                    <a:pt x="2006" y="31"/>
                    <a:pt x="1125" y="0"/>
                    <a:pt x="578" y="547"/>
                  </a:cubicBezTo>
                  <a:cubicBezTo>
                    <a:pt x="578" y="547"/>
                    <a:pt x="578" y="578"/>
                    <a:pt x="547" y="578"/>
                  </a:cubicBezTo>
                  <a:cubicBezTo>
                    <a:pt x="547" y="578"/>
                    <a:pt x="547" y="578"/>
                    <a:pt x="547" y="578"/>
                  </a:cubicBezTo>
                  <a:cubicBezTo>
                    <a:pt x="0" y="1125"/>
                    <a:pt x="0" y="2006"/>
                    <a:pt x="517" y="2554"/>
                  </a:cubicBezTo>
                  <a:cubicBezTo>
                    <a:pt x="1064" y="3101"/>
                    <a:pt x="1946" y="3101"/>
                    <a:pt x="2493" y="2584"/>
                  </a:cubicBezTo>
                  <a:cubicBezTo>
                    <a:pt x="2493" y="2554"/>
                    <a:pt x="2493" y="2554"/>
                    <a:pt x="2523" y="2554"/>
                  </a:cubicBezTo>
                  <a:cubicBezTo>
                    <a:pt x="2523" y="2554"/>
                    <a:pt x="2523" y="2554"/>
                    <a:pt x="2523" y="2523"/>
                  </a:cubicBezTo>
                  <a:cubicBezTo>
                    <a:pt x="3101" y="1976"/>
                    <a:pt x="3101" y="1095"/>
                    <a:pt x="2553"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
            <p:cNvSpPr/>
            <p:nvPr/>
          </p:nvSpPr>
          <p:spPr>
            <a:xfrm>
              <a:off x="4830900" y="2998825"/>
              <a:ext cx="8375" cy="8375"/>
            </a:xfrm>
            <a:custGeom>
              <a:avLst/>
              <a:gdLst/>
              <a:ahLst/>
              <a:cxnLst/>
              <a:rect l="l" t="t" r="r" b="b"/>
              <a:pathLst>
                <a:path w="335" h="335" extrusionOk="0">
                  <a:moveTo>
                    <a:pt x="31" y="274"/>
                  </a:moveTo>
                  <a:cubicBezTo>
                    <a:pt x="92" y="334"/>
                    <a:pt x="183" y="334"/>
                    <a:pt x="244" y="274"/>
                  </a:cubicBezTo>
                  <a:cubicBezTo>
                    <a:pt x="244" y="274"/>
                    <a:pt x="244" y="243"/>
                    <a:pt x="244" y="243"/>
                  </a:cubicBezTo>
                  <a:cubicBezTo>
                    <a:pt x="244" y="243"/>
                    <a:pt x="274" y="243"/>
                    <a:pt x="274" y="243"/>
                  </a:cubicBezTo>
                  <a:cubicBezTo>
                    <a:pt x="335" y="182"/>
                    <a:pt x="335" y="91"/>
                    <a:pt x="274" y="61"/>
                  </a:cubicBezTo>
                  <a:cubicBezTo>
                    <a:pt x="213" y="0"/>
                    <a:pt x="153" y="0"/>
                    <a:pt x="92" y="61"/>
                  </a:cubicBezTo>
                  <a:cubicBezTo>
                    <a:pt x="92" y="61"/>
                    <a:pt x="92" y="61"/>
                    <a:pt x="61" y="91"/>
                  </a:cubicBezTo>
                  <a:cubicBezTo>
                    <a:pt x="61" y="91"/>
                    <a:pt x="61" y="91"/>
                    <a:pt x="61" y="91"/>
                  </a:cubicBezTo>
                  <a:cubicBezTo>
                    <a:pt x="1" y="152"/>
                    <a:pt x="1" y="21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
            <p:cNvSpPr/>
            <p:nvPr/>
          </p:nvSpPr>
          <p:spPr>
            <a:xfrm>
              <a:off x="4906125" y="3075575"/>
              <a:ext cx="10675" cy="10650"/>
            </a:xfrm>
            <a:custGeom>
              <a:avLst/>
              <a:gdLst/>
              <a:ahLst/>
              <a:cxnLst/>
              <a:rect l="l" t="t" r="r" b="b"/>
              <a:pathLst>
                <a:path w="427" h="426" extrusionOk="0">
                  <a:moveTo>
                    <a:pt x="92" y="334"/>
                  </a:moveTo>
                  <a:cubicBezTo>
                    <a:pt x="153" y="426"/>
                    <a:pt x="244" y="426"/>
                    <a:pt x="335" y="365"/>
                  </a:cubicBezTo>
                  <a:cubicBezTo>
                    <a:pt x="335" y="334"/>
                    <a:pt x="335" y="334"/>
                    <a:pt x="335" y="334"/>
                  </a:cubicBezTo>
                  <a:cubicBezTo>
                    <a:pt x="335" y="304"/>
                    <a:pt x="366" y="304"/>
                    <a:pt x="366" y="304"/>
                  </a:cubicBezTo>
                  <a:cubicBezTo>
                    <a:pt x="426" y="243"/>
                    <a:pt x="426" y="122"/>
                    <a:pt x="366" y="61"/>
                  </a:cubicBezTo>
                  <a:cubicBezTo>
                    <a:pt x="305" y="0"/>
                    <a:pt x="183" y="0"/>
                    <a:pt x="122" y="61"/>
                  </a:cubicBezTo>
                  <a:cubicBezTo>
                    <a:pt x="122" y="61"/>
                    <a:pt x="122" y="91"/>
                    <a:pt x="122" y="91"/>
                  </a:cubicBezTo>
                  <a:cubicBezTo>
                    <a:pt x="92" y="91"/>
                    <a:pt x="92" y="91"/>
                    <a:pt x="92" y="91"/>
                  </a:cubicBezTo>
                  <a:cubicBezTo>
                    <a:pt x="1" y="182"/>
                    <a:pt x="1" y="274"/>
                    <a:pt x="92"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
            <p:cNvSpPr/>
            <p:nvPr/>
          </p:nvSpPr>
          <p:spPr>
            <a:xfrm>
              <a:off x="4982125" y="3152300"/>
              <a:ext cx="12950" cy="12950"/>
            </a:xfrm>
            <a:custGeom>
              <a:avLst/>
              <a:gdLst/>
              <a:ahLst/>
              <a:cxnLst/>
              <a:rect l="l" t="t" r="r" b="b"/>
              <a:pathLst>
                <a:path w="518" h="518" extrusionOk="0">
                  <a:moveTo>
                    <a:pt x="92" y="427"/>
                  </a:moveTo>
                  <a:cubicBezTo>
                    <a:pt x="183" y="518"/>
                    <a:pt x="304" y="518"/>
                    <a:pt x="396" y="427"/>
                  </a:cubicBezTo>
                  <a:cubicBezTo>
                    <a:pt x="396" y="427"/>
                    <a:pt x="396" y="427"/>
                    <a:pt x="396" y="396"/>
                  </a:cubicBezTo>
                  <a:cubicBezTo>
                    <a:pt x="426" y="396"/>
                    <a:pt x="426" y="396"/>
                    <a:pt x="426" y="396"/>
                  </a:cubicBezTo>
                  <a:cubicBezTo>
                    <a:pt x="517" y="305"/>
                    <a:pt x="517" y="183"/>
                    <a:pt x="426" y="92"/>
                  </a:cubicBezTo>
                  <a:cubicBezTo>
                    <a:pt x="365" y="1"/>
                    <a:pt x="213" y="1"/>
                    <a:pt x="122" y="92"/>
                  </a:cubicBezTo>
                  <a:cubicBezTo>
                    <a:pt x="122" y="92"/>
                    <a:pt x="122" y="92"/>
                    <a:pt x="122" y="92"/>
                  </a:cubicBezTo>
                  <a:cubicBezTo>
                    <a:pt x="92" y="123"/>
                    <a:pt x="92" y="123"/>
                    <a:pt x="92" y="123"/>
                  </a:cubicBezTo>
                  <a:cubicBezTo>
                    <a:pt x="0" y="214"/>
                    <a:pt x="0" y="335"/>
                    <a:pt x="92" y="4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
            <p:cNvSpPr/>
            <p:nvPr/>
          </p:nvSpPr>
          <p:spPr>
            <a:xfrm>
              <a:off x="5058100" y="3229050"/>
              <a:ext cx="15225" cy="15225"/>
            </a:xfrm>
            <a:custGeom>
              <a:avLst/>
              <a:gdLst/>
              <a:ahLst/>
              <a:cxnLst/>
              <a:rect l="l" t="t" r="r" b="b"/>
              <a:pathLst>
                <a:path w="609" h="609" extrusionOk="0">
                  <a:moveTo>
                    <a:pt x="92" y="518"/>
                  </a:moveTo>
                  <a:cubicBezTo>
                    <a:pt x="183" y="609"/>
                    <a:pt x="366" y="609"/>
                    <a:pt x="457" y="518"/>
                  </a:cubicBezTo>
                  <a:cubicBezTo>
                    <a:pt x="457" y="487"/>
                    <a:pt x="457" y="487"/>
                    <a:pt x="487" y="487"/>
                  </a:cubicBezTo>
                  <a:cubicBezTo>
                    <a:pt x="487" y="487"/>
                    <a:pt x="487" y="457"/>
                    <a:pt x="487" y="457"/>
                  </a:cubicBezTo>
                  <a:cubicBezTo>
                    <a:pt x="609" y="366"/>
                    <a:pt x="609" y="214"/>
                    <a:pt x="518" y="92"/>
                  </a:cubicBezTo>
                  <a:cubicBezTo>
                    <a:pt x="396" y="1"/>
                    <a:pt x="244" y="1"/>
                    <a:pt x="123" y="92"/>
                  </a:cubicBezTo>
                  <a:cubicBezTo>
                    <a:pt x="123" y="92"/>
                    <a:pt x="123" y="123"/>
                    <a:pt x="123" y="123"/>
                  </a:cubicBezTo>
                  <a:cubicBezTo>
                    <a:pt x="123" y="123"/>
                    <a:pt x="92" y="123"/>
                    <a:pt x="92" y="123"/>
                  </a:cubicBezTo>
                  <a:cubicBezTo>
                    <a:pt x="1" y="244"/>
                    <a:pt x="1" y="396"/>
                    <a:pt x="9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
            <p:cNvSpPr/>
            <p:nvPr/>
          </p:nvSpPr>
          <p:spPr>
            <a:xfrm>
              <a:off x="5133350" y="3305800"/>
              <a:ext cx="18250" cy="17500"/>
            </a:xfrm>
            <a:custGeom>
              <a:avLst/>
              <a:gdLst/>
              <a:ahLst/>
              <a:cxnLst/>
              <a:rect l="l" t="t" r="r" b="b"/>
              <a:pathLst>
                <a:path w="730" h="700" extrusionOk="0">
                  <a:moveTo>
                    <a:pt x="122" y="578"/>
                  </a:moveTo>
                  <a:cubicBezTo>
                    <a:pt x="243" y="700"/>
                    <a:pt x="426" y="700"/>
                    <a:pt x="547" y="578"/>
                  </a:cubicBezTo>
                  <a:cubicBezTo>
                    <a:pt x="578" y="578"/>
                    <a:pt x="578" y="578"/>
                    <a:pt x="578" y="548"/>
                  </a:cubicBezTo>
                  <a:cubicBezTo>
                    <a:pt x="578" y="548"/>
                    <a:pt x="578" y="548"/>
                    <a:pt x="608" y="548"/>
                  </a:cubicBezTo>
                  <a:cubicBezTo>
                    <a:pt x="730" y="426"/>
                    <a:pt x="730" y="244"/>
                    <a:pt x="608" y="122"/>
                  </a:cubicBezTo>
                  <a:cubicBezTo>
                    <a:pt x="486" y="1"/>
                    <a:pt x="304" y="1"/>
                    <a:pt x="182" y="122"/>
                  </a:cubicBezTo>
                  <a:cubicBezTo>
                    <a:pt x="152" y="122"/>
                    <a:pt x="152" y="122"/>
                    <a:pt x="152" y="122"/>
                  </a:cubicBezTo>
                  <a:cubicBezTo>
                    <a:pt x="152" y="153"/>
                    <a:pt x="152" y="153"/>
                    <a:pt x="122" y="153"/>
                  </a:cubicBezTo>
                  <a:cubicBezTo>
                    <a:pt x="0" y="274"/>
                    <a:pt x="0"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
            <p:cNvSpPr/>
            <p:nvPr/>
          </p:nvSpPr>
          <p:spPr>
            <a:xfrm>
              <a:off x="5209325" y="3382550"/>
              <a:ext cx="19775" cy="19800"/>
            </a:xfrm>
            <a:custGeom>
              <a:avLst/>
              <a:gdLst/>
              <a:ahLst/>
              <a:cxnLst/>
              <a:rect l="l" t="t" r="r" b="b"/>
              <a:pathLst>
                <a:path w="791" h="792" extrusionOk="0">
                  <a:moveTo>
                    <a:pt x="122" y="670"/>
                  </a:moveTo>
                  <a:cubicBezTo>
                    <a:pt x="274" y="791"/>
                    <a:pt x="487" y="791"/>
                    <a:pt x="609" y="670"/>
                  </a:cubicBezTo>
                  <a:cubicBezTo>
                    <a:pt x="639" y="639"/>
                    <a:pt x="639" y="639"/>
                    <a:pt x="639" y="639"/>
                  </a:cubicBezTo>
                  <a:cubicBezTo>
                    <a:pt x="639" y="639"/>
                    <a:pt x="669" y="639"/>
                    <a:pt x="669" y="609"/>
                  </a:cubicBezTo>
                  <a:cubicBezTo>
                    <a:pt x="791" y="487"/>
                    <a:pt x="791" y="274"/>
                    <a:pt x="669" y="122"/>
                  </a:cubicBezTo>
                  <a:cubicBezTo>
                    <a:pt x="548" y="1"/>
                    <a:pt x="305" y="1"/>
                    <a:pt x="183" y="122"/>
                  </a:cubicBezTo>
                  <a:cubicBezTo>
                    <a:pt x="183" y="122"/>
                    <a:pt x="183" y="153"/>
                    <a:pt x="153" y="153"/>
                  </a:cubicBezTo>
                  <a:cubicBezTo>
                    <a:pt x="153" y="153"/>
                    <a:pt x="153" y="153"/>
                    <a:pt x="122" y="183"/>
                  </a:cubicBezTo>
                  <a:cubicBezTo>
                    <a:pt x="1" y="305"/>
                    <a:pt x="1" y="518"/>
                    <a:pt x="122"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
            <p:cNvSpPr/>
            <p:nvPr/>
          </p:nvSpPr>
          <p:spPr>
            <a:xfrm>
              <a:off x="5285325" y="3459300"/>
              <a:ext cx="22050" cy="22075"/>
            </a:xfrm>
            <a:custGeom>
              <a:avLst/>
              <a:gdLst/>
              <a:ahLst/>
              <a:cxnLst/>
              <a:rect l="l" t="t" r="r" b="b"/>
              <a:pathLst>
                <a:path w="882" h="883" extrusionOk="0">
                  <a:moveTo>
                    <a:pt x="152" y="730"/>
                  </a:moveTo>
                  <a:cubicBezTo>
                    <a:pt x="304" y="882"/>
                    <a:pt x="547" y="882"/>
                    <a:pt x="699" y="730"/>
                  </a:cubicBezTo>
                  <a:cubicBezTo>
                    <a:pt x="699" y="730"/>
                    <a:pt x="699" y="730"/>
                    <a:pt x="699" y="700"/>
                  </a:cubicBezTo>
                  <a:cubicBezTo>
                    <a:pt x="699" y="700"/>
                    <a:pt x="730" y="700"/>
                    <a:pt x="730" y="700"/>
                  </a:cubicBezTo>
                  <a:cubicBezTo>
                    <a:pt x="882" y="548"/>
                    <a:pt x="882" y="305"/>
                    <a:pt x="730" y="153"/>
                  </a:cubicBezTo>
                  <a:cubicBezTo>
                    <a:pt x="578" y="1"/>
                    <a:pt x="335" y="1"/>
                    <a:pt x="183" y="153"/>
                  </a:cubicBezTo>
                  <a:cubicBezTo>
                    <a:pt x="183" y="153"/>
                    <a:pt x="183" y="153"/>
                    <a:pt x="183" y="153"/>
                  </a:cubicBezTo>
                  <a:cubicBezTo>
                    <a:pt x="152" y="183"/>
                    <a:pt x="152" y="183"/>
                    <a:pt x="152" y="183"/>
                  </a:cubicBezTo>
                  <a:cubicBezTo>
                    <a:pt x="0" y="335"/>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
            <p:cNvSpPr/>
            <p:nvPr/>
          </p:nvSpPr>
          <p:spPr>
            <a:xfrm>
              <a:off x="5360550" y="3536050"/>
              <a:ext cx="25100" cy="24350"/>
            </a:xfrm>
            <a:custGeom>
              <a:avLst/>
              <a:gdLst/>
              <a:ahLst/>
              <a:cxnLst/>
              <a:rect l="l" t="t" r="r" b="b"/>
              <a:pathLst>
                <a:path w="1004" h="974" extrusionOk="0">
                  <a:moveTo>
                    <a:pt x="183" y="821"/>
                  </a:moveTo>
                  <a:cubicBezTo>
                    <a:pt x="335" y="973"/>
                    <a:pt x="608" y="973"/>
                    <a:pt x="791" y="821"/>
                  </a:cubicBezTo>
                  <a:cubicBezTo>
                    <a:pt x="791" y="791"/>
                    <a:pt x="791" y="791"/>
                    <a:pt x="791" y="791"/>
                  </a:cubicBezTo>
                  <a:cubicBezTo>
                    <a:pt x="821" y="791"/>
                    <a:pt x="821" y="791"/>
                    <a:pt x="821" y="761"/>
                  </a:cubicBezTo>
                  <a:cubicBezTo>
                    <a:pt x="1003" y="609"/>
                    <a:pt x="1003" y="335"/>
                    <a:pt x="821" y="153"/>
                  </a:cubicBezTo>
                  <a:cubicBezTo>
                    <a:pt x="669" y="1"/>
                    <a:pt x="396" y="1"/>
                    <a:pt x="213" y="153"/>
                  </a:cubicBezTo>
                  <a:cubicBezTo>
                    <a:pt x="213" y="183"/>
                    <a:pt x="213" y="183"/>
                    <a:pt x="213" y="183"/>
                  </a:cubicBezTo>
                  <a:cubicBezTo>
                    <a:pt x="213" y="183"/>
                    <a:pt x="183" y="183"/>
                    <a:pt x="183" y="214"/>
                  </a:cubicBezTo>
                  <a:cubicBezTo>
                    <a:pt x="0" y="366"/>
                    <a:pt x="0" y="63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
            <p:cNvSpPr/>
            <p:nvPr/>
          </p:nvSpPr>
          <p:spPr>
            <a:xfrm>
              <a:off x="5436550" y="3612800"/>
              <a:ext cx="27375" cy="26625"/>
            </a:xfrm>
            <a:custGeom>
              <a:avLst/>
              <a:gdLst/>
              <a:ahLst/>
              <a:cxnLst/>
              <a:rect l="l" t="t" r="r" b="b"/>
              <a:pathLst>
                <a:path w="1095" h="1065" extrusionOk="0">
                  <a:moveTo>
                    <a:pt x="182" y="882"/>
                  </a:moveTo>
                  <a:cubicBezTo>
                    <a:pt x="365" y="1065"/>
                    <a:pt x="669" y="1065"/>
                    <a:pt x="851" y="882"/>
                  </a:cubicBezTo>
                  <a:cubicBezTo>
                    <a:pt x="851" y="882"/>
                    <a:pt x="851" y="882"/>
                    <a:pt x="881" y="882"/>
                  </a:cubicBezTo>
                  <a:cubicBezTo>
                    <a:pt x="881" y="852"/>
                    <a:pt x="881" y="852"/>
                    <a:pt x="881" y="852"/>
                  </a:cubicBezTo>
                  <a:cubicBezTo>
                    <a:pt x="1094" y="669"/>
                    <a:pt x="1064" y="365"/>
                    <a:pt x="881" y="183"/>
                  </a:cubicBezTo>
                  <a:cubicBezTo>
                    <a:pt x="699" y="1"/>
                    <a:pt x="426" y="1"/>
                    <a:pt x="243" y="183"/>
                  </a:cubicBezTo>
                  <a:cubicBezTo>
                    <a:pt x="213" y="183"/>
                    <a:pt x="213" y="183"/>
                    <a:pt x="213" y="213"/>
                  </a:cubicBezTo>
                  <a:cubicBezTo>
                    <a:pt x="213" y="213"/>
                    <a:pt x="182" y="213"/>
                    <a:pt x="182" y="213"/>
                  </a:cubicBezTo>
                  <a:cubicBezTo>
                    <a:pt x="0" y="396"/>
                    <a:pt x="0" y="700"/>
                    <a:pt x="182"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
            <p:cNvSpPr/>
            <p:nvPr/>
          </p:nvSpPr>
          <p:spPr>
            <a:xfrm>
              <a:off x="5512525" y="3689550"/>
              <a:ext cx="28900" cy="28900"/>
            </a:xfrm>
            <a:custGeom>
              <a:avLst/>
              <a:gdLst/>
              <a:ahLst/>
              <a:cxnLst/>
              <a:rect l="l" t="t" r="r" b="b"/>
              <a:pathLst>
                <a:path w="1156" h="1156" extrusionOk="0">
                  <a:moveTo>
                    <a:pt x="183" y="973"/>
                  </a:moveTo>
                  <a:cubicBezTo>
                    <a:pt x="396" y="1156"/>
                    <a:pt x="730" y="1156"/>
                    <a:pt x="912" y="973"/>
                  </a:cubicBezTo>
                  <a:cubicBezTo>
                    <a:pt x="912" y="973"/>
                    <a:pt x="943" y="943"/>
                    <a:pt x="943" y="943"/>
                  </a:cubicBezTo>
                  <a:cubicBezTo>
                    <a:pt x="943" y="943"/>
                    <a:pt x="943" y="943"/>
                    <a:pt x="973" y="913"/>
                  </a:cubicBezTo>
                  <a:cubicBezTo>
                    <a:pt x="1156" y="730"/>
                    <a:pt x="1156" y="396"/>
                    <a:pt x="973" y="183"/>
                  </a:cubicBezTo>
                  <a:cubicBezTo>
                    <a:pt x="760" y="1"/>
                    <a:pt x="426" y="1"/>
                    <a:pt x="244" y="183"/>
                  </a:cubicBezTo>
                  <a:cubicBezTo>
                    <a:pt x="244" y="213"/>
                    <a:pt x="213" y="213"/>
                    <a:pt x="213" y="213"/>
                  </a:cubicBezTo>
                  <a:cubicBezTo>
                    <a:pt x="213" y="213"/>
                    <a:pt x="213" y="213"/>
                    <a:pt x="183" y="244"/>
                  </a:cubicBezTo>
                  <a:cubicBezTo>
                    <a:pt x="1" y="426"/>
                    <a:pt x="1" y="761"/>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
            <p:cNvSpPr/>
            <p:nvPr/>
          </p:nvSpPr>
          <p:spPr>
            <a:xfrm>
              <a:off x="5587750" y="3766300"/>
              <a:ext cx="31950" cy="31950"/>
            </a:xfrm>
            <a:custGeom>
              <a:avLst/>
              <a:gdLst/>
              <a:ahLst/>
              <a:cxnLst/>
              <a:rect l="l" t="t" r="r" b="b"/>
              <a:pathLst>
                <a:path w="1278" h="1278" extrusionOk="0">
                  <a:moveTo>
                    <a:pt x="214" y="1034"/>
                  </a:moveTo>
                  <a:cubicBezTo>
                    <a:pt x="457" y="1247"/>
                    <a:pt x="791" y="1277"/>
                    <a:pt x="1004" y="1034"/>
                  </a:cubicBezTo>
                  <a:cubicBezTo>
                    <a:pt x="1034" y="1034"/>
                    <a:pt x="1034" y="1034"/>
                    <a:pt x="1034" y="1034"/>
                  </a:cubicBezTo>
                  <a:cubicBezTo>
                    <a:pt x="1034" y="1004"/>
                    <a:pt x="1065" y="1004"/>
                    <a:pt x="1065" y="1004"/>
                  </a:cubicBezTo>
                  <a:cubicBezTo>
                    <a:pt x="1277" y="791"/>
                    <a:pt x="1277" y="426"/>
                    <a:pt x="1065" y="213"/>
                  </a:cubicBezTo>
                  <a:cubicBezTo>
                    <a:pt x="852" y="1"/>
                    <a:pt x="487" y="1"/>
                    <a:pt x="274" y="213"/>
                  </a:cubicBezTo>
                  <a:cubicBezTo>
                    <a:pt x="274" y="213"/>
                    <a:pt x="274" y="213"/>
                    <a:pt x="244" y="244"/>
                  </a:cubicBezTo>
                  <a:cubicBezTo>
                    <a:pt x="244" y="244"/>
                    <a:pt x="244" y="244"/>
                    <a:pt x="244" y="244"/>
                  </a:cubicBezTo>
                  <a:cubicBezTo>
                    <a:pt x="1" y="457"/>
                    <a:pt x="1" y="821"/>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
            <p:cNvSpPr/>
            <p:nvPr/>
          </p:nvSpPr>
          <p:spPr>
            <a:xfrm>
              <a:off x="5663750" y="3843050"/>
              <a:ext cx="34225" cy="34225"/>
            </a:xfrm>
            <a:custGeom>
              <a:avLst/>
              <a:gdLst/>
              <a:ahLst/>
              <a:cxnLst/>
              <a:rect l="l" t="t" r="r" b="b"/>
              <a:pathLst>
                <a:path w="1369" h="1369" extrusionOk="0">
                  <a:moveTo>
                    <a:pt x="243" y="1125"/>
                  </a:moveTo>
                  <a:cubicBezTo>
                    <a:pt x="456" y="1338"/>
                    <a:pt x="851" y="1368"/>
                    <a:pt x="1095" y="1125"/>
                  </a:cubicBezTo>
                  <a:cubicBezTo>
                    <a:pt x="1095" y="1125"/>
                    <a:pt x="1095" y="1095"/>
                    <a:pt x="1095" y="1095"/>
                  </a:cubicBezTo>
                  <a:cubicBezTo>
                    <a:pt x="1095" y="1095"/>
                    <a:pt x="1125" y="1095"/>
                    <a:pt x="1125" y="1064"/>
                  </a:cubicBezTo>
                  <a:cubicBezTo>
                    <a:pt x="1368" y="852"/>
                    <a:pt x="1368" y="457"/>
                    <a:pt x="1125" y="244"/>
                  </a:cubicBezTo>
                  <a:cubicBezTo>
                    <a:pt x="882" y="1"/>
                    <a:pt x="517" y="1"/>
                    <a:pt x="274" y="213"/>
                  </a:cubicBezTo>
                  <a:cubicBezTo>
                    <a:pt x="274" y="244"/>
                    <a:pt x="274" y="244"/>
                    <a:pt x="274" y="244"/>
                  </a:cubicBezTo>
                  <a:cubicBezTo>
                    <a:pt x="243" y="244"/>
                    <a:pt x="243" y="244"/>
                    <a:pt x="243" y="274"/>
                  </a:cubicBezTo>
                  <a:cubicBezTo>
                    <a:pt x="0" y="487"/>
                    <a:pt x="0" y="882"/>
                    <a:pt x="24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
            <p:cNvSpPr/>
            <p:nvPr/>
          </p:nvSpPr>
          <p:spPr>
            <a:xfrm>
              <a:off x="5739725" y="3919800"/>
              <a:ext cx="35750" cy="36500"/>
            </a:xfrm>
            <a:custGeom>
              <a:avLst/>
              <a:gdLst/>
              <a:ahLst/>
              <a:cxnLst/>
              <a:rect l="l" t="t" r="r" b="b"/>
              <a:pathLst>
                <a:path w="1430" h="1460" extrusionOk="0">
                  <a:moveTo>
                    <a:pt x="244" y="1186"/>
                  </a:moveTo>
                  <a:cubicBezTo>
                    <a:pt x="487" y="1429"/>
                    <a:pt x="882" y="1460"/>
                    <a:pt x="1156" y="1186"/>
                  </a:cubicBezTo>
                  <a:cubicBezTo>
                    <a:pt x="1156" y="1186"/>
                    <a:pt x="1156" y="1186"/>
                    <a:pt x="1156" y="1186"/>
                  </a:cubicBezTo>
                  <a:cubicBezTo>
                    <a:pt x="1156" y="1156"/>
                    <a:pt x="1186" y="1156"/>
                    <a:pt x="1186" y="1156"/>
                  </a:cubicBezTo>
                  <a:cubicBezTo>
                    <a:pt x="1429" y="912"/>
                    <a:pt x="1429" y="487"/>
                    <a:pt x="1186" y="244"/>
                  </a:cubicBezTo>
                  <a:cubicBezTo>
                    <a:pt x="943" y="1"/>
                    <a:pt x="548" y="1"/>
                    <a:pt x="274" y="244"/>
                  </a:cubicBezTo>
                  <a:cubicBezTo>
                    <a:pt x="274" y="244"/>
                    <a:pt x="274" y="244"/>
                    <a:pt x="274" y="274"/>
                  </a:cubicBezTo>
                  <a:cubicBezTo>
                    <a:pt x="274" y="274"/>
                    <a:pt x="244" y="274"/>
                    <a:pt x="244" y="274"/>
                  </a:cubicBezTo>
                  <a:cubicBezTo>
                    <a:pt x="1" y="548"/>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
            <p:cNvSpPr/>
            <p:nvPr/>
          </p:nvSpPr>
          <p:spPr>
            <a:xfrm>
              <a:off x="5814975" y="3996550"/>
              <a:ext cx="38775" cy="38775"/>
            </a:xfrm>
            <a:custGeom>
              <a:avLst/>
              <a:gdLst/>
              <a:ahLst/>
              <a:cxnLst/>
              <a:rect l="l" t="t" r="r" b="b"/>
              <a:pathLst>
                <a:path w="1551" h="1551" extrusionOk="0">
                  <a:moveTo>
                    <a:pt x="274" y="1277"/>
                  </a:moveTo>
                  <a:cubicBezTo>
                    <a:pt x="547" y="1551"/>
                    <a:pt x="973" y="1551"/>
                    <a:pt x="1246" y="1277"/>
                  </a:cubicBezTo>
                  <a:cubicBezTo>
                    <a:pt x="1246" y="1277"/>
                    <a:pt x="1246" y="1247"/>
                    <a:pt x="1246" y="1247"/>
                  </a:cubicBezTo>
                  <a:cubicBezTo>
                    <a:pt x="1277" y="1247"/>
                    <a:pt x="1277" y="1247"/>
                    <a:pt x="1277" y="1247"/>
                  </a:cubicBezTo>
                  <a:cubicBezTo>
                    <a:pt x="1550" y="973"/>
                    <a:pt x="1550" y="548"/>
                    <a:pt x="1307" y="274"/>
                  </a:cubicBezTo>
                  <a:cubicBezTo>
                    <a:pt x="1034" y="0"/>
                    <a:pt x="578" y="0"/>
                    <a:pt x="334" y="244"/>
                  </a:cubicBezTo>
                  <a:cubicBezTo>
                    <a:pt x="304" y="274"/>
                    <a:pt x="304" y="274"/>
                    <a:pt x="304" y="274"/>
                  </a:cubicBezTo>
                  <a:cubicBezTo>
                    <a:pt x="304" y="274"/>
                    <a:pt x="274" y="304"/>
                    <a:pt x="274" y="304"/>
                  </a:cubicBezTo>
                  <a:cubicBezTo>
                    <a:pt x="0" y="578"/>
                    <a:pt x="0"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
            <p:cNvSpPr/>
            <p:nvPr/>
          </p:nvSpPr>
          <p:spPr>
            <a:xfrm>
              <a:off x="5890950" y="4073300"/>
              <a:ext cx="41050" cy="41050"/>
            </a:xfrm>
            <a:custGeom>
              <a:avLst/>
              <a:gdLst/>
              <a:ahLst/>
              <a:cxnLst/>
              <a:rect l="l" t="t" r="r" b="b"/>
              <a:pathLst>
                <a:path w="1642" h="1642" extrusionOk="0">
                  <a:moveTo>
                    <a:pt x="274" y="1338"/>
                  </a:moveTo>
                  <a:cubicBezTo>
                    <a:pt x="548" y="1642"/>
                    <a:pt x="1034" y="1642"/>
                    <a:pt x="1308" y="1338"/>
                  </a:cubicBezTo>
                  <a:cubicBezTo>
                    <a:pt x="1308" y="1338"/>
                    <a:pt x="1308" y="1338"/>
                    <a:pt x="1338" y="1338"/>
                  </a:cubicBezTo>
                  <a:cubicBezTo>
                    <a:pt x="1338" y="1307"/>
                    <a:pt x="1338" y="1307"/>
                    <a:pt x="1338" y="1307"/>
                  </a:cubicBezTo>
                  <a:cubicBezTo>
                    <a:pt x="1642" y="1034"/>
                    <a:pt x="1642" y="578"/>
                    <a:pt x="1368" y="274"/>
                  </a:cubicBezTo>
                  <a:cubicBezTo>
                    <a:pt x="1064" y="0"/>
                    <a:pt x="609" y="0"/>
                    <a:pt x="335" y="274"/>
                  </a:cubicBezTo>
                  <a:cubicBezTo>
                    <a:pt x="335" y="274"/>
                    <a:pt x="305" y="274"/>
                    <a:pt x="305" y="304"/>
                  </a:cubicBezTo>
                  <a:cubicBezTo>
                    <a:pt x="305" y="304"/>
                    <a:pt x="305" y="304"/>
                    <a:pt x="274" y="304"/>
                  </a:cubicBezTo>
                  <a:cubicBezTo>
                    <a:pt x="1" y="608"/>
                    <a:pt x="1" y="106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
            <p:cNvSpPr/>
            <p:nvPr/>
          </p:nvSpPr>
          <p:spPr>
            <a:xfrm>
              <a:off x="5966175" y="4150050"/>
              <a:ext cx="44100" cy="43325"/>
            </a:xfrm>
            <a:custGeom>
              <a:avLst/>
              <a:gdLst/>
              <a:ahLst/>
              <a:cxnLst/>
              <a:rect l="l" t="t" r="r" b="b"/>
              <a:pathLst>
                <a:path w="1764" h="1733" extrusionOk="0">
                  <a:moveTo>
                    <a:pt x="305" y="1429"/>
                  </a:moveTo>
                  <a:cubicBezTo>
                    <a:pt x="609" y="1733"/>
                    <a:pt x="1095" y="1733"/>
                    <a:pt x="1399" y="1429"/>
                  </a:cubicBezTo>
                  <a:cubicBezTo>
                    <a:pt x="1429" y="1429"/>
                    <a:pt x="1429" y="1399"/>
                    <a:pt x="1429" y="1399"/>
                  </a:cubicBezTo>
                  <a:cubicBezTo>
                    <a:pt x="1429" y="1399"/>
                    <a:pt x="1429" y="1399"/>
                    <a:pt x="1460" y="1399"/>
                  </a:cubicBezTo>
                  <a:cubicBezTo>
                    <a:pt x="1764" y="1095"/>
                    <a:pt x="1764" y="608"/>
                    <a:pt x="1460" y="304"/>
                  </a:cubicBezTo>
                  <a:cubicBezTo>
                    <a:pt x="1156" y="0"/>
                    <a:pt x="670" y="0"/>
                    <a:pt x="366" y="274"/>
                  </a:cubicBezTo>
                  <a:cubicBezTo>
                    <a:pt x="366" y="304"/>
                    <a:pt x="366" y="304"/>
                    <a:pt x="335" y="304"/>
                  </a:cubicBezTo>
                  <a:cubicBezTo>
                    <a:pt x="335" y="304"/>
                    <a:pt x="335" y="335"/>
                    <a:pt x="335" y="335"/>
                  </a:cubicBezTo>
                  <a:cubicBezTo>
                    <a:pt x="31" y="639"/>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
            <p:cNvSpPr/>
            <p:nvPr/>
          </p:nvSpPr>
          <p:spPr>
            <a:xfrm>
              <a:off x="6042175" y="4226025"/>
              <a:ext cx="46375" cy="46400"/>
            </a:xfrm>
            <a:custGeom>
              <a:avLst/>
              <a:gdLst/>
              <a:ahLst/>
              <a:cxnLst/>
              <a:rect l="l" t="t" r="r" b="b"/>
              <a:pathLst>
                <a:path w="1855" h="1856" extrusionOk="0">
                  <a:moveTo>
                    <a:pt x="335" y="1521"/>
                  </a:moveTo>
                  <a:cubicBezTo>
                    <a:pt x="639" y="1855"/>
                    <a:pt x="1155" y="1855"/>
                    <a:pt x="1459" y="1521"/>
                  </a:cubicBezTo>
                  <a:cubicBezTo>
                    <a:pt x="1490" y="1521"/>
                    <a:pt x="1490" y="1521"/>
                    <a:pt x="1490" y="1521"/>
                  </a:cubicBezTo>
                  <a:cubicBezTo>
                    <a:pt x="1490" y="1490"/>
                    <a:pt x="1520" y="1490"/>
                    <a:pt x="1520" y="1490"/>
                  </a:cubicBezTo>
                  <a:cubicBezTo>
                    <a:pt x="1824" y="1186"/>
                    <a:pt x="1855" y="670"/>
                    <a:pt x="1520" y="335"/>
                  </a:cubicBezTo>
                  <a:cubicBezTo>
                    <a:pt x="1216" y="31"/>
                    <a:pt x="699" y="1"/>
                    <a:pt x="365" y="335"/>
                  </a:cubicBezTo>
                  <a:cubicBezTo>
                    <a:pt x="365" y="335"/>
                    <a:pt x="365" y="335"/>
                    <a:pt x="365" y="366"/>
                  </a:cubicBezTo>
                  <a:cubicBezTo>
                    <a:pt x="335" y="366"/>
                    <a:pt x="335" y="366"/>
                    <a:pt x="335" y="366"/>
                  </a:cubicBezTo>
                  <a:cubicBezTo>
                    <a:pt x="0" y="700"/>
                    <a:pt x="0" y="1217"/>
                    <a:pt x="335"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
            <p:cNvSpPr/>
            <p:nvPr/>
          </p:nvSpPr>
          <p:spPr>
            <a:xfrm>
              <a:off x="6118150" y="4302775"/>
              <a:ext cx="47900" cy="48675"/>
            </a:xfrm>
            <a:custGeom>
              <a:avLst/>
              <a:gdLst/>
              <a:ahLst/>
              <a:cxnLst/>
              <a:rect l="l" t="t" r="r" b="b"/>
              <a:pathLst>
                <a:path w="1916" h="1947" extrusionOk="0">
                  <a:moveTo>
                    <a:pt x="335" y="1612"/>
                  </a:moveTo>
                  <a:cubicBezTo>
                    <a:pt x="670" y="1946"/>
                    <a:pt x="1217" y="1946"/>
                    <a:pt x="1551" y="1612"/>
                  </a:cubicBezTo>
                  <a:cubicBezTo>
                    <a:pt x="1551" y="1612"/>
                    <a:pt x="1551" y="1612"/>
                    <a:pt x="1551" y="1581"/>
                  </a:cubicBezTo>
                  <a:cubicBezTo>
                    <a:pt x="1582" y="1581"/>
                    <a:pt x="1582" y="1581"/>
                    <a:pt x="1582" y="1581"/>
                  </a:cubicBezTo>
                  <a:cubicBezTo>
                    <a:pt x="1916" y="1247"/>
                    <a:pt x="1916" y="700"/>
                    <a:pt x="1582" y="366"/>
                  </a:cubicBezTo>
                  <a:cubicBezTo>
                    <a:pt x="1247" y="31"/>
                    <a:pt x="700" y="1"/>
                    <a:pt x="366" y="335"/>
                  </a:cubicBezTo>
                  <a:cubicBezTo>
                    <a:pt x="366" y="366"/>
                    <a:pt x="366" y="366"/>
                    <a:pt x="366" y="366"/>
                  </a:cubicBezTo>
                  <a:cubicBezTo>
                    <a:pt x="335" y="366"/>
                    <a:pt x="335" y="396"/>
                    <a:pt x="335" y="396"/>
                  </a:cubicBezTo>
                  <a:cubicBezTo>
                    <a:pt x="1" y="730"/>
                    <a:pt x="1" y="1278"/>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
            <p:cNvSpPr/>
            <p:nvPr/>
          </p:nvSpPr>
          <p:spPr>
            <a:xfrm>
              <a:off x="6193400" y="4379525"/>
              <a:ext cx="50925" cy="50950"/>
            </a:xfrm>
            <a:custGeom>
              <a:avLst/>
              <a:gdLst/>
              <a:ahLst/>
              <a:cxnLst/>
              <a:rect l="l" t="t" r="r" b="b"/>
              <a:pathLst>
                <a:path w="2037" h="2038" extrusionOk="0">
                  <a:moveTo>
                    <a:pt x="365" y="1673"/>
                  </a:moveTo>
                  <a:cubicBezTo>
                    <a:pt x="699" y="2037"/>
                    <a:pt x="1277" y="2037"/>
                    <a:pt x="1641" y="1673"/>
                  </a:cubicBezTo>
                  <a:cubicBezTo>
                    <a:pt x="1641" y="1673"/>
                    <a:pt x="1641" y="1673"/>
                    <a:pt x="1641" y="1673"/>
                  </a:cubicBezTo>
                  <a:cubicBezTo>
                    <a:pt x="1672" y="1673"/>
                    <a:pt x="1672" y="1642"/>
                    <a:pt x="1672" y="1642"/>
                  </a:cubicBezTo>
                  <a:cubicBezTo>
                    <a:pt x="2037" y="1308"/>
                    <a:pt x="2037" y="730"/>
                    <a:pt x="1672" y="366"/>
                  </a:cubicBezTo>
                  <a:cubicBezTo>
                    <a:pt x="1338" y="31"/>
                    <a:pt x="760" y="1"/>
                    <a:pt x="426" y="366"/>
                  </a:cubicBezTo>
                  <a:cubicBezTo>
                    <a:pt x="395" y="366"/>
                    <a:pt x="395" y="366"/>
                    <a:pt x="395" y="396"/>
                  </a:cubicBezTo>
                  <a:cubicBezTo>
                    <a:pt x="395" y="396"/>
                    <a:pt x="365" y="396"/>
                    <a:pt x="365" y="396"/>
                  </a:cubicBezTo>
                  <a:cubicBezTo>
                    <a:pt x="0" y="761"/>
                    <a:pt x="0" y="1338"/>
                    <a:pt x="365" y="16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
            <p:cNvSpPr/>
            <p:nvPr/>
          </p:nvSpPr>
          <p:spPr>
            <a:xfrm>
              <a:off x="6269375" y="4457050"/>
              <a:ext cx="53225" cy="52450"/>
            </a:xfrm>
            <a:custGeom>
              <a:avLst/>
              <a:gdLst/>
              <a:ahLst/>
              <a:cxnLst/>
              <a:rect l="l" t="t" r="r" b="b"/>
              <a:pathLst>
                <a:path w="2129" h="2098" extrusionOk="0">
                  <a:moveTo>
                    <a:pt x="365" y="1733"/>
                  </a:moveTo>
                  <a:cubicBezTo>
                    <a:pt x="730" y="2097"/>
                    <a:pt x="1338" y="2097"/>
                    <a:pt x="1703" y="1733"/>
                  </a:cubicBezTo>
                  <a:cubicBezTo>
                    <a:pt x="1703" y="1733"/>
                    <a:pt x="1703" y="1733"/>
                    <a:pt x="1733" y="1702"/>
                  </a:cubicBezTo>
                  <a:cubicBezTo>
                    <a:pt x="1733" y="1702"/>
                    <a:pt x="1733" y="1702"/>
                    <a:pt x="1733" y="1702"/>
                  </a:cubicBezTo>
                  <a:cubicBezTo>
                    <a:pt x="2128" y="1338"/>
                    <a:pt x="2128" y="730"/>
                    <a:pt x="1764" y="365"/>
                  </a:cubicBezTo>
                  <a:cubicBezTo>
                    <a:pt x="1399" y="0"/>
                    <a:pt x="791" y="0"/>
                    <a:pt x="426" y="365"/>
                  </a:cubicBezTo>
                  <a:cubicBezTo>
                    <a:pt x="426" y="365"/>
                    <a:pt x="426" y="365"/>
                    <a:pt x="396" y="365"/>
                  </a:cubicBezTo>
                  <a:cubicBezTo>
                    <a:pt x="396" y="395"/>
                    <a:pt x="396" y="395"/>
                    <a:pt x="365" y="395"/>
                  </a:cubicBezTo>
                  <a:cubicBezTo>
                    <a:pt x="1" y="760"/>
                    <a:pt x="1"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
            <p:cNvSpPr/>
            <p:nvPr/>
          </p:nvSpPr>
          <p:spPr>
            <a:xfrm>
              <a:off x="6345375" y="4533025"/>
              <a:ext cx="54725" cy="55500"/>
            </a:xfrm>
            <a:custGeom>
              <a:avLst/>
              <a:gdLst/>
              <a:ahLst/>
              <a:cxnLst/>
              <a:rect l="l" t="t" r="r" b="b"/>
              <a:pathLst>
                <a:path w="2189" h="2220" extrusionOk="0">
                  <a:moveTo>
                    <a:pt x="365" y="1824"/>
                  </a:moveTo>
                  <a:cubicBezTo>
                    <a:pt x="760" y="2220"/>
                    <a:pt x="1368" y="2220"/>
                    <a:pt x="1763" y="1855"/>
                  </a:cubicBezTo>
                  <a:cubicBezTo>
                    <a:pt x="1763" y="1824"/>
                    <a:pt x="1794" y="1824"/>
                    <a:pt x="1794" y="1824"/>
                  </a:cubicBezTo>
                  <a:cubicBezTo>
                    <a:pt x="1794" y="1824"/>
                    <a:pt x="1794" y="1794"/>
                    <a:pt x="1824" y="1794"/>
                  </a:cubicBezTo>
                  <a:cubicBezTo>
                    <a:pt x="2189" y="1429"/>
                    <a:pt x="2189" y="791"/>
                    <a:pt x="1824" y="396"/>
                  </a:cubicBezTo>
                  <a:cubicBezTo>
                    <a:pt x="1429" y="31"/>
                    <a:pt x="821" y="1"/>
                    <a:pt x="426" y="396"/>
                  </a:cubicBezTo>
                  <a:cubicBezTo>
                    <a:pt x="426" y="396"/>
                    <a:pt x="426" y="426"/>
                    <a:pt x="395" y="426"/>
                  </a:cubicBezTo>
                  <a:cubicBezTo>
                    <a:pt x="395" y="426"/>
                    <a:pt x="395" y="426"/>
                    <a:pt x="395" y="426"/>
                  </a:cubicBezTo>
                  <a:cubicBezTo>
                    <a:pt x="0" y="821"/>
                    <a:pt x="0" y="1460"/>
                    <a:pt x="365"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
            <p:cNvSpPr/>
            <p:nvPr/>
          </p:nvSpPr>
          <p:spPr>
            <a:xfrm>
              <a:off x="6420600" y="4609775"/>
              <a:ext cx="57775" cy="57775"/>
            </a:xfrm>
            <a:custGeom>
              <a:avLst/>
              <a:gdLst/>
              <a:ahLst/>
              <a:cxnLst/>
              <a:rect l="l" t="t" r="r" b="b"/>
              <a:pathLst>
                <a:path w="2311" h="2311" extrusionOk="0">
                  <a:moveTo>
                    <a:pt x="426" y="1916"/>
                  </a:moveTo>
                  <a:cubicBezTo>
                    <a:pt x="821" y="2311"/>
                    <a:pt x="1459" y="2311"/>
                    <a:pt x="1855" y="1916"/>
                  </a:cubicBezTo>
                  <a:cubicBezTo>
                    <a:pt x="1885" y="1916"/>
                    <a:pt x="1885" y="1916"/>
                    <a:pt x="1885" y="1885"/>
                  </a:cubicBezTo>
                  <a:cubicBezTo>
                    <a:pt x="1885" y="1885"/>
                    <a:pt x="1915" y="1885"/>
                    <a:pt x="1915" y="1885"/>
                  </a:cubicBezTo>
                  <a:cubicBezTo>
                    <a:pt x="2311" y="1490"/>
                    <a:pt x="2311" y="821"/>
                    <a:pt x="1915" y="426"/>
                  </a:cubicBezTo>
                  <a:cubicBezTo>
                    <a:pt x="1520" y="31"/>
                    <a:pt x="882" y="1"/>
                    <a:pt x="456" y="426"/>
                  </a:cubicBezTo>
                  <a:cubicBezTo>
                    <a:pt x="456" y="426"/>
                    <a:pt x="456" y="426"/>
                    <a:pt x="456" y="426"/>
                  </a:cubicBezTo>
                  <a:cubicBezTo>
                    <a:pt x="426" y="457"/>
                    <a:pt x="426" y="457"/>
                    <a:pt x="426" y="457"/>
                  </a:cubicBezTo>
                  <a:cubicBezTo>
                    <a:pt x="0" y="852"/>
                    <a:pt x="0" y="1490"/>
                    <a:pt x="426" y="19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
            <p:cNvSpPr/>
            <p:nvPr/>
          </p:nvSpPr>
          <p:spPr>
            <a:xfrm>
              <a:off x="6496600" y="4687300"/>
              <a:ext cx="60050" cy="59275"/>
            </a:xfrm>
            <a:custGeom>
              <a:avLst/>
              <a:gdLst/>
              <a:ahLst/>
              <a:cxnLst/>
              <a:rect l="l" t="t" r="r" b="b"/>
              <a:pathLst>
                <a:path w="2402" h="2371" extrusionOk="0">
                  <a:moveTo>
                    <a:pt x="426" y="1945"/>
                  </a:moveTo>
                  <a:cubicBezTo>
                    <a:pt x="821" y="2371"/>
                    <a:pt x="1520" y="2371"/>
                    <a:pt x="1945" y="1976"/>
                  </a:cubicBezTo>
                  <a:cubicBezTo>
                    <a:pt x="1945" y="1945"/>
                    <a:pt x="1945" y="1945"/>
                    <a:pt x="1945" y="1945"/>
                  </a:cubicBezTo>
                  <a:cubicBezTo>
                    <a:pt x="1945" y="1945"/>
                    <a:pt x="1976" y="1915"/>
                    <a:pt x="1976" y="1915"/>
                  </a:cubicBezTo>
                  <a:cubicBezTo>
                    <a:pt x="2401" y="1520"/>
                    <a:pt x="2401" y="821"/>
                    <a:pt x="1976" y="395"/>
                  </a:cubicBezTo>
                  <a:cubicBezTo>
                    <a:pt x="1581" y="0"/>
                    <a:pt x="881" y="0"/>
                    <a:pt x="456" y="395"/>
                  </a:cubicBezTo>
                  <a:cubicBezTo>
                    <a:pt x="456" y="395"/>
                    <a:pt x="456" y="426"/>
                    <a:pt x="456" y="426"/>
                  </a:cubicBezTo>
                  <a:cubicBezTo>
                    <a:pt x="456" y="426"/>
                    <a:pt x="426" y="426"/>
                    <a:pt x="426" y="456"/>
                  </a:cubicBezTo>
                  <a:cubicBezTo>
                    <a:pt x="0" y="851"/>
                    <a:pt x="0" y="1550"/>
                    <a:pt x="426" y="19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
            <p:cNvSpPr/>
            <p:nvPr/>
          </p:nvSpPr>
          <p:spPr>
            <a:xfrm>
              <a:off x="6572575" y="4763275"/>
              <a:ext cx="62350" cy="63100"/>
            </a:xfrm>
            <a:custGeom>
              <a:avLst/>
              <a:gdLst/>
              <a:ahLst/>
              <a:cxnLst/>
              <a:rect l="l" t="t" r="r" b="b"/>
              <a:pathLst>
                <a:path w="2494" h="2524" extrusionOk="0">
                  <a:moveTo>
                    <a:pt x="426" y="2068"/>
                  </a:moveTo>
                  <a:cubicBezTo>
                    <a:pt x="852" y="2493"/>
                    <a:pt x="1551" y="2523"/>
                    <a:pt x="2007" y="2068"/>
                  </a:cubicBezTo>
                  <a:cubicBezTo>
                    <a:pt x="2007" y="2068"/>
                    <a:pt x="2007" y="2068"/>
                    <a:pt x="2007" y="2037"/>
                  </a:cubicBezTo>
                  <a:cubicBezTo>
                    <a:pt x="2037" y="2037"/>
                    <a:pt x="2037" y="2037"/>
                    <a:pt x="2037" y="2037"/>
                  </a:cubicBezTo>
                  <a:cubicBezTo>
                    <a:pt x="2493" y="1612"/>
                    <a:pt x="2493" y="882"/>
                    <a:pt x="2037" y="457"/>
                  </a:cubicBezTo>
                  <a:cubicBezTo>
                    <a:pt x="1612" y="31"/>
                    <a:pt x="912" y="1"/>
                    <a:pt x="487" y="457"/>
                  </a:cubicBezTo>
                  <a:cubicBezTo>
                    <a:pt x="457" y="457"/>
                    <a:pt x="457" y="457"/>
                    <a:pt x="457" y="457"/>
                  </a:cubicBezTo>
                  <a:cubicBezTo>
                    <a:pt x="457" y="487"/>
                    <a:pt x="426" y="487"/>
                    <a:pt x="426" y="487"/>
                  </a:cubicBezTo>
                  <a:cubicBezTo>
                    <a:pt x="1" y="912"/>
                    <a:pt x="1" y="1642"/>
                    <a:pt x="426" y="20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
            <p:cNvSpPr/>
            <p:nvPr/>
          </p:nvSpPr>
          <p:spPr>
            <a:xfrm>
              <a:off x="6647800" y="4840025"/>
              <a:ext cx="64625" cy="65375"/>
            </a:xfrm>
            <a:custGeom>
              <a:avLst/>
              <a:gdLst/>
              <a:ahLst/>
              <a:cxnLst/>
              <a:rect l="l" t="t" r="r" b="b"/>
              <a:pathLst>
                <a:path w="2585" h="2615" extrusionOk="0">
                  <a:moveTo>
                    <a:pt x="457" y="2128"/>
                  </a:moveTo>
                  <a:cubicBezTo>
                    <a:pt x="913" y="2584"/>
                    <a:pt x="1642" y="2615"/>
                    <a:pt x="2098" y="2159"/>
                  </a:cubicBezTo>
                  <a:cubicBezTo>
                    <a:pt x="2098" y="2128"/>
                    <a:pt x="2098" y="2128"/>
                    <a:pt x="2128" y="2128"/>
                  </a:cubicBezTo>
                  <a:cubicBezTo>
                    <a:pt x="2128" y="2128"/>
                    <a:pt x="2128" y="2128"/>
                    <a:pt x="2128" y="2098"/>
                  </a:cubicBezTo>
                  <a:cubicBezTo>
                    <a:pt x="2584" y="1672"/>
                    <a:pt x="2584" y="943"/>
                    <a:pt x="2159" y="487"/>
                  </a:cubicBezTo>
                  <a:cubicBezTo>
                    <a:pt x="1703" y="31"/>
                    <a:pt x="973" y="1"/>
                    <a:pt x="517" y="456"/>
                  </a:cubicBezTo>
                  <a:cubicBezTo>
                    <a:pt x="517" y="456"/>
                    <a:pt x="487" y="487"/>
                    <a:pt x="487" y="487"/>
                  </a:cubicBezTo>
                  <a:cubicBezTo>
                    <a:pt x="487" y="487"/>
                    <a:pt x="487" y="487"/>
                    <a:pt x="457" y="517"/>
                  </a:cubicBezTo>
                  <a:cubicBezTo>
                    <a:pt x="1" y="943"/>
                    <a:pt x="1" y="1672"/>
                    <a:pt x="457"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
            <p:cNvSpPr/>
            <p:nvPr/>
          </p:nvSpPr>
          <p:spPr>
            <a:xfrm>
              <a:off x="6723800" y="4916775"/>
              <a:ext cx="66900" cy="67650"/>
            </a:xfrm>
            <a:custGeom>
              <a:avLst/>
              <a:gdLst/>
              <a:ahLst/>
              <a:cxnLst/>
              <a:rect l="l" t="t" r="r" b="b"/>
              <a:pathLst>
                <a:path w="2676" h="2706" extrusionOk="0">
                  <a:moveTo>
                    <a:pt x="456" y="2219"/>
                  </a:moveTo>
                  <a:cubicBezTo>
                    <a:pt x="943" y="2675"/>
                    <a:pt x="1702" y="2706"/>
                    <a:pt x="2158" y="2219"/>
                  </a:cubicBezTo>
                  <a:cubicBezTo>
                    <a:pt x="2158" y="2219"/>
                    <a:pt x="2189" y="2219"/>
                    <a:pt x="2189" y="2219"/>
                  </a:cubicBezTo>
                  <a:cubicBezTo>
                    <a:pt x="2189" y="2189"/>
                    <a:pt x="2189" y="2189"/>
                    <a:pt x="2219" y="2189"/>
                  </a:cubicBezTo>
                  <a:cubicBezTo>
                    <a:pt x="2675" y="1733"/>
                    <a:pt x="2675" y="943"/>
                    <a:pt x="2219" y="487"/>
                  </a:cubicBezTo>
                  <a:cubicBezTo>
                    <a:pt x="1763" y="1"/>
                    <a:pt x="1003" y="1"/>
                    <a:pt x="517" y="487"/>
                  </a:cubicBezTo>
                  <a:cubicBezTo>
                    <a:pt x="517" y="487"/>
                    <a:pt x="517" y="487"/>
                    <a:pt x="487" y="487"/>
                  </a:cubicBezTo>
                  <a:cubicBezTo>
                    <a:pt x="487" y="517"/>
                    <a:pt x="487" y="517"/>
                    <a:pt x="487" y="517"/>
                  </a:cubicBezTo>
                  <a:cubicBezTo>
                    <a:pt x="0" y="973"/>
                    <a:pt x="0" y="1733"/>
                    <a:pt x="456" y="22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
            <p:cNvSpPr/>
            <p:nvPr/>
          </p:nvSpPr>
          <p:spPr>
            <a:xfrm>
              <a:off x="6799775" y="4993525"/>
              <a:ext cx="69175" cy="69925"/>
            </a:xfrm>
            <a:custGeom>
              <a:avLst/>
              <a:gdLst/>
              <a:ahLst/>
              <a:cxnLst/>
              <a:rect l="l" t="t" r="r" b="b"/>
              <a:pathLst>
                <a:path w="2767" h="2797" extrusionOk="0">
                  <a:moveTo>
                    <a:pt x="457" y="2280"/>
                  </a:moveTo>
                  <a:cubicBezTo>
                    <a:pt x="943" y="2797"/>
                    <a:pt x="1733" y="2797"/>
                    <a:pt x="2220" y="2311"/>
                  </a:cubicBezTo>
                  <a:cubicBezTo>
                    <a:pt x="2250" y="2311"/>
                    <a:pt x="2250" y="2280"/>
                    <a:pt x="2250" y="2280"/>
                  </a:cubicBezTo>
                  <a:cubicBezTo>
                    <a:pt x="2250" y="2280"/>
                    <a:pt x="2250" y="2280"/>
                    <a:pt x="2281" y="2250"/>
                  </a:cubicBezTo>
                  <a:cubicBezTo>
                    <a:pt x="2767" y="1794"/>
                    <a:pt x="2767" y="1004"/>
                    <a:pt x="2281" y="517"/>
                  </a:cubicBezTo>
                  <a:cubicBezTo>
                    <a:pt x="1794" y="31"/>
                    <a:pt x="1004" y="0"/>
                    <a:pt x="518" y="487"/>
                  </a:cubicBezTo>
                  <a:cubicBezTo>
                    <a:pt x="518" y="487"/>
                    <a:pt x="518" y="517"/>
                    <a:pt x="518" y="517"/>
                  </a:cubicBezTo>
                  <a:cubicBezTo>
                    <a:pt x="487" y="517"/>
                    <a:pt x="487" y="517"/>
                    <a:pt x="487" y="548"/>
                  </a:cubicBezTo>
                  <a:cubicBezTo>
                    <a:pt x="1" y="1004"/>
                    <a:pt x="1" y="1794"/>
                    <a:pt x="457" y="22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
            <p:cNvSpPr/>
            <p:nvPr/>
          </p:nvSpPr>
          <p:spPr>
            <a:xfrm>
              <a:off x="6875025" y="5070275"/>
              <a:ext cx="72200" cy="72200"/>
            </a:xfrm>
            <a:custGeom>
              <a:avLst/>
              <a:gdLst/>
              <a:ahLst/>
              <a:cxnLst/>
              <a:rect l="l" t="t" r="r" b="b"/>
              <a:pathLst>
                <a:path w="2888" h="2888" extrusionOk="0">
                  <a:moveTo>
                    <a:pt x="517" y="2371"/>
                  </a:moveTo>
                  <a:cubicBezTo>
                    <a:pt x="1003" y="2888"/>
                    <a:pt x="1824" y="2888"/>
                    <a:pt x="2341" y="2371"/>
                  </a:cubicBezTo>
                  <a:cubicBezTo>
                    <a:pt x="2341" y="2371"/>
                    <a:pt x="2341" y="2371"/>
                    <a:pt x="2341" y="2371"/>
                  </a:cubicBezTo>
                  <a:cubicBezTo>
                    <a:pt x="2341" y="2341"/>
                    <a:pt x="2371" y="2341"/>
                    <a:pt x="2371" y="2341"/>
                  </a:cubicBezTo>
                  <a:cubicBezTo>
                    <a:pt x="2888" y="1855"/>
                    <a:pt x="2888" y="1034"/>
                    <a:pt x="2371" y="517"/>
                  </a:cubicBezTo>
                  <a:cubicBezTo>
                    <a:pt x="1885" y="31"/>
                    <a:pt x="1064" y="0"/>
                    <a:pt x="547" y="517"/>
                  </a:cubicBezTo>
                  <a:cubicBezTo>
                    <a:pt x="547" y="517"/>
                    <a:pt x="547" y="517"/>
                    <a:pt x="547" y="517"/>
                  </a:cubicBezTo>
                  <a:cubicBezTo>
                    <a:pt x="547" y="548"/>
                    <a:pt x="517" y="548"/>
                    <a:pt x="517" y="548"/>
                  </a:cubicBezTo>
                  <a:cubicBezTo>
                    <a:pt x="0" y="1064"/>
                    <a:pt x="0" y="1855"/>
                    <a:pt x="517" y="237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
            <p:cNvSpPr/>
            <p:nvPr/>
          </p:nvSpPr>
          <p:spPr>
            <a:xfrm>
              <a:off x="7027750" y="5071800"/>
              <a:ext cx="73725" cy="73725"/>
            </a:xfrm>
            <a:custGeom>
              <a:avLst/>
              <a:gdLst/>
              <a:ahLst/>
              <a:cxnLst/>
              <a:rect l="l" t="t" r="r" b="b"/>
              <a:pathLst>
                <a:path w="2949" h="2949" extrusionOk="0">
                  <a:moveTo>
                    <a:pt x="2432" y="517"/>
                  </a:moveTo>
                  <a:cubicBezTo>
                    <a:pt x="1916" y="0"/>
                    <a:pt x="1095" y="0"/>
                    <a:pt x="578" y="517"/>
                  </a:cubicBezTo>
                  <a:cubicBezTo>
                    <a:pt x="548" y="517"/>
                    <a:pt x="548" y="517"/>
                    <a:pt x="548" y="517"/>
                  </a:cubicBezTo>
                  <a:cubicBezTo>
                    <a:pt x="548" y="547"/>
                    <a:pt x="517" y="547"/>
                    <a:pt x="517" y="547"/>
                  </a:cubicBezTo>
                  <a:cubicBezTo>
                    <a:pt x="1" y="1064"/>
                    <a:pt x="1" y="1915"/>
                    <a:pt x="517" y="2432"/>
                  </a:cubicBezTo>
                  <a:cubicBezTo>
                    <a:pt x="1034" y="2949"/>
                    <a:pt x="1855" y="2949"/>
                    <a:pt x="2402" y="2432"/>
                  </a:cubicBezTo>
                  <a:cubicBezTo>
                    <a:pt x="2402" y="2432"/>
                    <a:pt x="2402" y="2432"/>
                    <a:pt x="2402" y="2401"/>
                  </a:cubicBezTo>
                  <a:cubicBezTo>
                    <a:pt x="2402" y="2401"/>
                    <a:pt x="2432" y="2401"/>
                    <a:pt x="2432" y="2401"/>
                  </a:cubicBezTo>
                  <a:cubicBezTo>
                    <a:pt x="2949" y="1885"/>
                    <a:pt x="2949" y="1034"/>
                    <a:pt x="243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
            <p:cNvSpPr/>
            <p:nvPr/>
          </p:nvSpPr>
          <p:spPr>
            <a:xfrm>
              <a:off x="7105250" y="4995050"/>
              <a:ext cx="74500" cy="73725"/>
            </a:xfrm>
            <a:custGeom>
              <a:avLst/>
              <a:gdLst/>
              <a:ahLst/>
              <a:cxnLst/>
              <a:rect l="l" t="t" r="r" b="b"/>
              <a:pathLst>
                <a:path w="2980" h="2949" extrusionOk="0">
                  <a:moveTo>
                    <a:pt x="2463" y="517"/>
                  </a:moveTo>
                  <a:cubicBezTo>
                    <a:pt x="1946" y="0"/>
                    <a:pt x="1095" y="0"/>
                    <a:pt x="578" y="517"/>
                  </a:cubicBezTo>
                  <a:cubicBezTo>
                    <a:pt x="578" y="517"/>
                    <a:pt x="548" y="517"/>
                    <a:pt x="548" y="517"/>
                  </a:cubicBezTo>
                  <a:cubicBezTo>
                    <a:pt x="548" y="547"/>
                    <a:pt x="548" y="547"/>
                    <a:pt x="518" y="547"/>
                  </a:cubicBezTo>
                  <a:cubicBezTo>
                    <a:pt x="1" y="1064"/>
                    <a:pt x="1" y="1915"/>
                    <a:pt x="518" y="2432"/>
                  </a:cubicBezTo>
                  <a:cubicBezTo>
                    <a:pt x="1034" y="2949"/>
                    <a:pt x="1886" y="2949"/>
                    <a:pt x="2402" y="2432"/>
                  </a:cubicBezTo>
                  <a:cubicBezTo>
                    <a:pt x="2402" y="2432"/>
                    <a:pt x="2402" y="2432"/>
                    <a:pt x="2402" y="2432"/>
                  </a:cubicBezTo>
                  <a:cubicBezTo>
                    <a:pt x="2433" y="2402"/>
                    <a:pt x="2433" y="2402"/>
                    <a:pt x="2433" y="2402"/>
                  </a:cubicBezTo>
                  <a:cubicBezTo>
                    <a:pt x="2949" y="1885"/>
                    <a:pt x="2980" y="1034"/>
                    <a:pt x="2463"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
            <p:cNvSpPr/>
            <p:nvPr/>
          </p:nvSpPr>
          <p:spPr>
            <a:xfrm>
              <a:off x="7181250" y="5071800"/>
              <a:ext cx="76025" cy="76000"/>
            </a:xfrm>
            <a:custGeom>
              <a:avLst/>
              <a:gdLst/>
              <a:ahLst/>
              <a:cxnLst/>
              <a:rect l="l" t="t" r="r" b="b"/>
              <a:pathLst>
                <a:path w="3041" h="3040" extrusionOk="0">
                  <a:moveTo>
                    <a:pt x="2523" y="547"/>
                  </a:moveTo>
                  <a:cubicBezTo>
                    <a:pt x="1976" y="0"/>
                    <a:pt x="1125" y="0"/>
                    <a:pt x="578" y="517"/>
                  </a:cubicBezTo>
                  <a:cubicBezTo>
                    <a:pt x="578" y="517"/>
                    <a:pt x="578" y="547"/>
                    <a:pt x="548" y="547"/>
                  </a:cubicBezTo>
                  <a:cubicBezTo>
                    <a:pt x="548" y="547"/>
                    <a:pt x="548" y="547"/>
                    <a:pt x="548" y="578"/>
                  </a:cubicBezTo>
                  <a:cubicBezTo>
                    <a:pt x="1" y="1094"/>
                    <a:pt x="1" y="1976"/>
                    <a:pt x="517" y="2493"/>
                  </a:cubicBezTo>
                  <a:cubicBezTo>
                    <a:pt x="1064" y="3040"/>
                    <a:pt x="1915" y="3040"/>
                    <a:pt x="2463" y="2523"/>
                  </a:cubicBezTo>
                  <a:cubicBezTo>
                    <a:pt x="2463" y="2523"/>
                    <a:pt x="2463" y="2493"/>
                    <a:pt x="2493" y="2493"/>
                  </a:cubicBezTo>
                  <a:cubicBezTo>
                    <a:pt x="2493" y="2493"/>
                    <a:pt x="2493" y="2493"/>
                    <a:pt x="2493" y="2462"/>
                  </a:cubicBezTo>
                  <a:cubicBezTo>
                    <a:pt x="3040" y="1946"/>
                    <a:pt x="3040" y="1064"/>
                    <a:pt x="2523"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
            <p:cNvSpPr/>
            <p:nvPr/>
          </p:nvSpPr>
          <p:spPr>
            <a:xfrm>
              <a:off x="7102975" y="5148550"/>
              <a:ext cx="76775" cy="76000"/>
            </a:xfrm>
            <a:custGeom>
              <a:avLst/>
              <a:gdLst/>
              <a:ahLst/>
              <a:cxnLst/>
              <a:rect l="l" t="t" r="r" b="b"/>
              <a:pathLst>
                <a:path w="3071" h="3040" extrusionOk="0">
                  <a:moveTo>
                    <a:pt x="2554" y="547"/>
                  </a:moveTo>
                  <a:cubicBezTo>
                    <a:pt x="2007" y="0"/>
                    <a:pt x="1125" y="0"/>
                    <a:pt x="609" y="517"/>
                  </a:cubicBezTo>
                  <a:cubicBezTo>
                    <a:pt x="578" y="517"/>
                    <a:pt x="578" y="547"/>
                    <a:pt x="578" y="547"/>
                  </a:cubicBezTo>
                  <a:cubicBezTo>
                    <a:pt x="578" y="547"/>
                    <a:pt x="548" y="547"/>
                    <a:pt x="548" y="578"/>
                  </a:cubicBezTo>
                  <a:cubicBezTo>
                    <a:pt x="31" y="1094"/>
                    <a:pt x="1" y="1976"/>
                    <a:pt x="548" y="2493"/>
                  </a:cubicBezTo>
                  <a:cubicBezTo>
                    <a:pt x="1065" y="3040"/>
                    <a:pt x="1946" y="3040"/>
                    <a:pt x="2493" y="2523"/>
                  </a:cubicBezTo>
                  <a:cubicBezTo>
                    <a:pt x="2493" y="2523"/>
                    <a:pt x="2493" y="2493"/>
                    <a:pt x="2493" y="2493"/>
                  </a:cubicBezTo>
                  <a:cubicBezTo>
                    <a:pt x="2493" y="2493"/>
                    <a:pt x="2524" y="2493"/>
                    <a:pt x="2524" y="2462"/>
                  </a:cubicBezTo>
                  <a:cubicBezTo>
                    <a:pt x="3071" y="1945"/>
                    <a:pt x="3071" y="1064"/>
                    <a:pt x="2554"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
            <p:cNvSpPr/>
            <p:nvPr/>
          </p:nvSpPr>
          <p:spPr>
            <a:xfrm>
              <a:off x="7256475" y="5148550"/>
              <a:ext cx="79050" cy="78275"/>
            </a:xfrm>
            <a:custGeom>
              <a:avLst/>
              <a:gdLst/>
              <a:ahLst/>
              <a:cxnLst/>
              <a:rect l="l" t="t" r="r" b="b"/>
              <a:pathLst>
                <a:path w="3162" h="3131" extrusionOk="0">
                  <a:moveTo>
                    <a:pt x="2615" y="547"/>
                  </a:moveTo>
                  <a:cubicBezTo>
                    <a:pt x="2068" y="0"/>
                    <a:pt x="1186" y="0"/>
                    <a:pt x="609" y="547"/>
                  </a:cubicBezTo>
                  <a:cubicBezTo>
                    <a:pt x="609" y="547"/>
                    <a:pt x="609" y="547"/>
                    <a:pt x="609" y="547"/>
                  </a:cubicBezTo>
                  <a:cubicBezTo>
                    <a:pt x="578" y="578"/>
                    <a:pt x="578" y="578"/>
                    <a:pt x="578" y="578"/>
                  </a:cubicBezTo>
                  <a:cubicBezTo>
                    <a:pt x="31" y="1125"/>
                    <a:pt x="1" y="2037"/>
                    <a:pt x="548" y="2584"/>
                  </a:cubicBezTo>
                  <a:cubicBezTo>
                    <a:pt x="1095" y="3131"/>
                    <a:pt x="2007" y="3131"/>
                    <a:pt x="2554" y="2584"/>
                  </a:cubicBezTo>
                  <a:cubicBezTo>
                    <a:pt x="2554" y="2584"/>
                    <a:pt x="2584" y="2584"/>
                    <a:pt x="2584" y="2584"/>
                  </a:cubicBezTo>
                  <a:cubicBezTo>
                    <a:pt x="2584" y="2553"/>
                    <a:pt x="2584" y="2553"/>
                    <a:pt x="2615" y="2553"/>
                  </a:cubicBezTo>
                  <a:cubicBezTo>
                    <a:pt x="3162" y="2006"/>
                    <a:pt x="3162" y="1125"/>
                    <a:pt x="2615"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
            <p:cNvSpPr/>
            <p:nvPr/>
          </p:nvSpPr>
          <p:spPr>
            <a:xfrm>
              <a:off x="7178975" y="5225300"/>
              <a:ext cx="79050" cy="78275"/>
            </a:xfrm>
            <a:custGeom>
              <a:avLst/>
              <a:gdLst/>
              <a:ahLst/>
              <a:cxnLst/>
              <a:rect l="l" t="t" r="r" b="b"/>
              <a:pathLst>
                <a:path w="3162" h="3131" extrusionOk="0">
                  <a:moveTo>
                    <a:pt x="2614" y="547"/>
                  </a:moveTo>
                  <a:cubicBezTo>
                    <a:pt x="2067" y="0"/>
                    <a:pt x="1155" y="0"/>
                    <a:pt x="608" y="547"/>
                  </a:cubicBezTo>
                  <a:cubicBezTo>
                    <a:pt x="608" y="547"/>
                    <a:pt x="608" y="547"/>
                    <a:pt x="578" y="547"/>
                  </a:cubicBezTo>
                  <a:cubicBezTo>
                    <a:pt x="578" y="578"/>
                    <a:pt x="578" y="578"/>
                    <a:pt x="547" y="578"/>
                  </a:cubicBezTo>
                  <a:cubicBezTo>
                    <a:pt x="0" y="1125"/>
                    <a:pt x="0" y="2037"/>
                    <a:pt x="547" y="2584"/>
                  </a:cubicBezTo>
                  <a:cubicBezTo>
                    <a:pt x="1095" y="3131"/>
                    <a:pt x="2006" y="3131"/>
                    <a:pt x="2554" y="2584"/>
                  </a:cubicBezTo>
                  <a:cubicBezTo>
                    <a:pt x="2554" y="2584"/>
                    <a:pt x="2554" y="2584"/>
                    <a:pt x="2584" y="2584"/>
                  </a:cubicBezTo>
                  <a:cubicBezTo>
                    <a:pt x="2584" y="2553"/>
                    <a:pt x="2584" y="2553"/>
                    <a:pt x="2584" y="2553"/>
                  </a:cubicBezTo>
                  <a:cubicBezTo>
                    <a:pt x="3162" y="2006"/>
                    <a:pt x="3162" y="1125"/>
                    <a:pt x="2614"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
            <p:cNvSpPr/>
            <p:nvPr/>
          </p:nvSpPr>
          <p:spPr>
            <a:xfrm>
              <a:off x="4831675" y="2922075"/>
              <a:ext cx="6850" cy="6850"/>
            </a:xfrm>
            <a:custGeom>
              <a:avLst/>
              <a:gdLst/>
              <a:ahLst/>
              <a:cxnLst/>
              <a:rect l="l" t="t" r="r" b="b"/>
              <a:pathLst>
                <a:path w="274" h="274" extrusionOk="0">
                  <a:moveTo>
                    <a:pt x="61" y="243"/>
                  </a:moveTo>
                  <a:cubicBezTo>
                    <a:pt x="91" y="274"/>
                    <a:pt x="152" y="274"/>
                    <a:pt x="213" y="243"/>
                  </a:cubicBezTo>
                  <a:cubicBezTo>
                    <a:pt x="213" y="243"/>
                    <a:pt x="213" y="213"/>
                    <a:pt x="213" y="213"/>
                  </a:cubicBezTo>
                  <a:cubicBezTo>
                    <a:pt x="213" y="213"/>
                    <a:pt x="243" y="213"/>
                    <a:pt x="243" y="183"/>
                  </a:cubicBezTo>
                  <a:cubicBezTo>
                    <a:pt x="274" y="152"/>
                    <a:pt x="274" y="91"/>
                    <a:pt x="243" y="61"/>
                  </a:cubicBezTo>
                  <a:cubicBezTo>
                    <a:pt x="213" y="0"/>
                    <a:pt x="122" y="0"/>
                    <a:pt x="91" y="31"/>
                  </a:cubicBezTo>
                  <a:cubicBezTo>
                    <a:pt x="91" y="61"/>
                    <a:pt x="91" y="61"/>
                    <a:pt x="91" y="61"/>
                  </a:cubicBezTo>
                  <a:cubicBezTo>
                    <a:pt x="61" y="91"/>
                    <a:pt x="61" y="91"/>
                    <a:pt x="61" y="91"/>
                  </a:cubicBezTo>
                  <a:cubicBezTo>
                    <a:pt x="0" y="122"/>
                    <a:pt x="0" y="183"/>
                    <a:pt x="6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
            <p:cNvSpPr/>
            <p:nvPr/>
          </p:nvSpPr>
          <p:spPr>
            <a:xfrm>
              <a:off x="4907650" y="2998825"/>
              <a:ext cx="9150" cy="9125"/>
            </a:xfrm>
            <a:custGeom>
              <a:avLst/>
              <a:gdLst/>
              <a:ahLst/>
              <a:cxnLst/>
              <a:rect l="l" t="t" r="r" b="b"/>
              <a:pathLst>
                <a:path w="366" h="365" extrusionOk="0">
                  <a:moveTo>
                    <a:pt x="61" y="304"/>
                  </a:moveTo>
                  <a:cubicBezTo>
                    <a:pt x="122" y="365"/>
                    <a:pt x="213" y="365"/>
                    <a:pt x="274" y="304"/>
                  </a:cubicBezTo>
                  <a:cubicBezTo>
                    <a:pt x="274" y="304"/>
                    <a:pt x="274" y="304"/>
                    <a:pt x="274" y="274"/>
                  </a:cubicBezTo>
                  <a:cubicBezTo>
                    <a:pt x="274" y="274"/>
                    <a:pt x="305" y="274"/>
                    <a:pt x="305" y="274"/>
                  </a:cubicBezTo>
                  <a:cubicBezTo>
                    <a:pt x="365" y="213"/>
                    <a:pt x="365" y="122"/>
                    <a:pt x="305" y="61"/>
                  </a:cubicBezTo>
                  <a:cubicBezTo>
                    <a:pt x="244" y="0"/>
                    <a:pt x="153" y="0"/>
                    <a:pt x="92" y="61"/>
                  </a:cubicBezTo>
                  <a:cubicBezTo>
                    <a:pt x="92" y="61"/>
                    <a:pt x="92" y="91"/>
                    <a:pt x="92" y="91"/>
                  </a:cubicBezTo>
                  <a:cubicBezTo>
                    <a:pt x="61" y="91"/>
                    <a:pt x="61" y="91"/>
                    <a:pt x="61" y="91"/>
                  </a:cubicBezTo>
                  <a:cubicBezTo>
                    <a:pt x="1" y="152"/>
                    <a:pt x="1"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
            <p:cNvSpPr/>
            <p:nvPr/>
          </p:nvSpPr>
          <p:spPr>
            <a:xfrm>
              <a:off x="4982875" y="3075575"/>
              <a:ext cx="12200" cy="11400"/>
            </a:xfrm>
            <a:custGeom>
              <a:avLst/>
              <a:gdLst/>
              <a:ahLst/>
              <a:cxnLst/>
              <a:rect l="l" t="t" r="r" b="b"/>
              <a:pathLst>
                <a:path w="488" h="456" extrusionOk="0">
                  <a:moveTo>
                    <a:pt x="92" y="395"/>
                  </a:moveTo>
                  <a:cubicBezTo>
                    <a:pt x="153" y="456"/>
                    <a:pt x="274" y="456"/>
                    <a:pt x="366" y="395"/>
                  </a:cubicBezTo>
                  <a:cubicBezTo>
                    <a:pt x="366" y="395"/>
                    <a:pt x="366" y="365"/>
                    <a:pt x="366" y="365"/>
                  </a:cubicBezTo>
                  <a:cubicBezTo>
                    <a:pt x="396" y="365"/>
                    <a:pt x="396" y="365"/>
                    <a:pt x="396" y="365"/>
                  </a:cubicBezTo>
                  <a:cubicBezTo>
                    <a:pt x="487" y="274"/>
                    <a:pt x="487" y="152"/>
                    <a:pt x="396" y="61"/>
                  </a:cubicBezTo>
                  <a:cubicBezTo>
                    <a:pt x="335" y="0"/>
                    <a:pt x="214" y="0"/>
                    <a:pt x="122" y="91"/>
                  </a:cubicBezTo>
                  <a:cubicBezTo>
                    <a:pt x="122" y="91"/>
                    <a:pt x="122" y="91"/>
                    <a:pt x="122" y="91"/>
                  </a:cubicBezTo>
                  <a:cubicBezTo>
                    <a:pt x="122" y="122"/>
                    <a:pt x="92" y="122"/>
                    <a:pt x="92" y="122"/>
                  </a:cubicBezTo>
                  <a:cubicBezTo>
                    <a:pt x="1" y="182"/>
                    <a:pt x="1" y="304"/>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
            <p:cNvSpPr/>
            <p:nvPr/>
          </p:nvSpPr>
          <p:spPr>
            <a:xfrm>
              <a:off x="5058875" y="3152300"/>
              <a:ext cx="14450" cy="14475"/>
            </a:xfrm>
            <a:custGeom>
              <a:avLst/>
              <a:gdLst/>
              <a:ahLst/>
              <a:cxnLst/>
              <a:rect l="l" t="t" r="r" b="b"/>
              <a:pathLst>
                <a:path w="578" h="579" extrusionOk="0">
                  <a:moveTo>
                    <a:pt x="92" y="457"/>
                  </a:moveTo>
                  <a:cubicBezTo>
                    <a:pt x="183" y="579"/>
                    <a:pt x="335" y="579"/>
                    <a:pt x="426" y="487"/>
                  </a:cubicBezTo>
                  <a:cubicBezTo>
                    <a:pt x="426" y="457"/>
                    <a:pt x="456" y="457"/>
                    <a:pt x="456" y="457"/>
                  </a:cubicBezTo>
                  <a:cubicBezTo>
                    <a:pt x="456" y="427"/>
                    <a:pt x="456" y="427"/>
                    <a:pt x="487" y="427"/>
                  </a:cubicBezTo>
                  <a:cubicBezTo>
                    <a:pt x="578" y="335"/>
                    <a:pt x="578" y="183"/>
                    <a:pt x="487" y="92"/>
                  </a:cubicBezTo>
                  <a:cubicBezTo>
                    <a:pt x="395" y="1"/>
                    <a:pt x="244" y="1"/>
                    <a:pt x="152" y="92"/>
                  </a:cubicBezTo>
                  <a:cubicBezTo>
                    <a:pt x="122" y="92"/>
                    <a:pt x="122" y="123"/>
                    <a:pt x="122" y="123"/>
                  </a:cubicBezTo>
                  <a:cubicBezTo>
                    <a:pt x="122" y="123"/>
                    <a:pt x="92" y="123"/>
                    <a:pt x="92" y="123"/>
                  </a:cubicBezTo>
                  <a:cubicBezTo>
                    <a:pt x="0" y="214"/>
                    <a:pt x="0" y="366"/>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
            <p:cNvSpPr/>
            <p:nvPr/>
          </p:nvSpPr>
          <p:spPr>
            <a:xfrm>
              <a:off x="5134850" y="3229050"/>
              <a:ext cx="16000" cy="16750"/>
            </a:xfrm>
            <a:custGeom>
              <a:avLst/>
              <a:gdLst/>
              <a:ahLst/>
              <a:cxnLst/>
              <a:rect l="l" t="t" r="r" b="b"/>
              <a:pathLst>
                <a:path w="640" h="670" extrusionOk="0">
                  <a:moveTo>
                    <a:pt x="92" y="548"/>
                  </a:moveTo>
                  <a:cubicBezTo>
                    <a:pt x="214" y="639"/>
                    <a:pt x="396" y="670"/>
                    <a:pt x="487" y="548"/>
                  </a:cubicBezTo>
                  <a:cubicBezTo>
                    <a:pt x="518" y="548"/>
                    <a:pt x="518" y="518"/>
                    <a:pt x="518" y="518"/>
                  </a:cubicBezTo>
                  <a:cubicBezTo>
                    <a:pt x="518" y="518"/>
                    <a:pt x="518" y="518"/>
                    <a:pt x="548" y="518"/>
                  </a:cubicBezTo>
                  <a:cubicBezTo>
                    <a:pt x="639" y="396"/>
                    <a:pt x="639" y="214"/>
                    <a:pt x="548" y="123"/>
                  </a:cubicBezTo>
                  <a:cubicBezTo>
                    <a:pt x="426" y="1"/>
                    <a:pt x="244" y="1"/>
                    <a:pt x="153" y="92"/>
                  </a:cubicBezTo>
                  <a:cubicBezTo>
                    <a:pt x="122" y="123"/>
                    <a:pt x="122" y="123"/>
                    <a:pt x="122" y="123"/>
                  </a:cubicBezTo>
                  <a:cubicBezTo>
                    <a:pt x="122" y="153"/>
                    <a:pt x="122" y="153"/>
                    <a:pt x="92" y="153"/>
                  </a:cubicBezTo>
                  <a:cubicBezTo>
                    <a:pt x="1" y="244"/>
                    <a:pt x="1" y="426"/>
                    <a:pt x="9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
            <p:cNvSpPr/>
            <p:nvPr/>
          </p:nvSpPr>
          <p:spPr>
            <a:xfrm>
              <a:off x="5210100" y="3305800"/>
              <a:ext cx="19000" cy="19025"/>
            </a:xfrm>
            <a:custGeom>
              <a:avLst/>
              <a:gdLst/>
              <a:ahLst/>
              <a:cxnLst/>
              <a:rect l="l" t="t" r="r" b="b"/>
              <a:pathLst>
                <a:path w="760" h="761" extrusionOk="0">
                  <a:moveTo>
                    <a:pt x="122" y="609"/>
                  </a:moveTo>
                  <a:cubicBezTo>
                    <a:pt x="274" y="761"/>
                    <a:pt x="456" y="761"/>
                    <a:pt x="608" y="639"/>
                  </a:cubicBezTo>
                  <a:cubicBezTo>
                    <a:pt x="608" y="609"/>
                    <a:pt x="608" y="609"/>
                    <a:pt x="608" y="609"/>
                  </a:cubicBezTo>
                  <a:cubicBezTo>
                    <a:pt x="608" y="609"/>
                    <a:pt x="638" y="578"/>
                    <a:pt x="638" y="578"/>
                  </a:cubicBezTo>
                  <a:cubicBezTo>
                    <a:pt x="760" y="457"/>
                    <a:pt x="760" y="244"/>
                    <a:pt x="638" y="122"/>
                  </a:cubicBezTo>
                  <a:cubicBezTo>
                    <a:pt x="517" y="1"/>
                    <a:pt x="304" y="1"/>
                    <a:pt x="182" y="122"/>
                  </a:cubicBezTo>
                  <a:cubicBezTo>
                    <a:pt x="182" y="122"/>
                    <a:pt x="182" y="153"/>
                    <a:pt x="152" y="153"/>
                  </a:cubicBezTo>
                  <a:cubicBezTo>
                    <a:pt x="152" y="153"/>
                    <a:pt x="152" y="153"/>
                    <a:pt x="152" y="153"/>
                  </a:cubicBezTo>
                  <a:cubicBezTo>
                    <a:pt x="0" y="305"/>
                    <a:pt x="0"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
            <p:cNvSpPr/>
            <p:nvPr/>
          </p:nvSpPr>
          <p:spPr>
            <a:xfrm>
              <a:off x="5286075" y="3382550"/>
              <a:ext cx="21300" cy="21300"/>
            </a:xfrm>
            <a:custGeom>
              <a:avLst/>
              <a:gdLst/>
              <a:ahLst/>
              <a:cxnLst/>
              <a:rect l="l" t="t" r="r" b="b"/>
              <a:pathLst>
                <a:path w="852" h="852" extrusionOk="0">
                  <a:moveTo>
                    <a:pt x="153" y="700"/>
                  </a:moveTo>
                  <a:cubicBezTo>
                    <a:pt x="274" y="852"/>
                    <a:pt x="517" y="852"/>
                    <a:pt x="669" y="700"/>
                  </a:cubicBezTo>
                  <a:cubicBezTo>
                    <a:pt x="669" y="700"/>
                    <a:pt x="669" y="670"/>
                    <a:pt x="669" y="670"/>
                  </a:cubicBezTo>
                  <a:cubicBezTo>
                    <a:pt x="669" y="670"/>
                    <a:pt x="700" y="670"/>
                    <a:pt x="700" y="670"/>
                  </a:cubicBezTo>
                  <a:cubicBezTo>
                    <a:pt x="852" y="518"/>
                    <a:pt x="852" y="274"/>
                    <a:pt x="700" y="153"/>
                  </a:cubicBezTo>
                  <a:cubicBezTo>
                    <a:pt x="578" y="1"/>
                    <a:pt x="335" y="1"/>
                    <a:pt x="183" y="153"/>
                  </a:cubicBezTo>
                  <a:cubicBezTo>
                    <a:pt x="183" y="153"/>
                    <a:pt x="183" y="153"/>
                    <a:pt x="183" y="153"/>
                  </a:cubicBezTo>
                  <a:cubicBezTo>
                    <a:pt x="153" y="183"/>
                    <a:pt x="153" y="183"/>
                    <a:pt x="153" y="183"/>
                  </a:cubicBezTo>
                  <a:cubicBezTo>
                    <a:pt x="1" y="335"/>
                    <a:pt x="1" y="548"/>
                    <a:pt x="153"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
            <p:cNvSpPr/>
            <p:nvPr/>
          </p:nvSpPr>
          <p:spPr>
            <a:xfrm>
              <a:off x="5362075" y="3459300"/>
              <a:ext cx="23575" cy="23600"/>
            </a:xfrm>
            <a:custGeom>
              <a:avLst/>
              <a:gdLst/>
              <a:ahLst/>
              <a:cxnLst/>
              <a:rect l="l" t="t" r="r" b="b"/>
              <a:pathLst>
                <a:path w="943" h="944" extrusionOk="0">
                  <a:moveTo>
                    <a:pt x="152" y="791"/>
                  </a:moveTo>
                  <a:cubicBezTo>
                    <a:pt x="304" y="943"/>
                    <a:pt x="578" y="943"/>
                    <a:pt x="730" y="791"/>
                  </a:cubicBezTo>
                  <a:cubicBezTo>
                    <a:pt x="730" y="761"/>
                    <a:pt x="730" y="761"/>
                    <a:pt x="730" y="761"/>
                  </a:cubicBezTo>
                  <a:cubicBezTo>
                    <a:pt x="760" y="761"/>
                    <a:pt x="760" y="761"/>
                    <a:pt x="760" y="730"/>
                  </a:cubicBezTo>
                  <a:cubicBezTo>
                    <a:pt x="942" y="578"/>
                    <a:pt x="942" y="305"/>
                    <a:pt x="760" y="153"/>
                  </a:cubicBezTo>
                  <a:cubicBezTo>
                    <a:pt x="608" y="1"/>
                    <a:pt x="365" y="1"/>
                    <a:pt x="183" y="153"/>
                  </a:cubicBezTo>
                  <a:cubicBezTo>
                    <a:pt x="183" y="153"/>
                    <a:pt x="183" y="183"/>
                    <a:pt x="183" y="183"/>
                  </a:cubicBezTo>
                  <a:cubicBezTo>
                    <a:pt x="183" y="183"/>
                    <a:pt x="152" y="183"/>
                    <a:pt x="152" y="183"/>
                  </a:cubicBezTo>
                  <a:cubicBezTo>
                    <a:pt x="0" y="366"/>
                    <a:pt x="0" y="60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
            <p:cNvSpPr/>
            <p:nvPr/>
          </p:nvSpPr>
          <p:spPr>
            <a:xfrm>
              <a:off x="5437300" y="3536050"/>
              <a:ext cx="25850" cy="25875"/>
            </a:xfrm>
            <a:custGeom>
              <a:avLst/>
              <a:gdLst/>
              <a:ahLst/>
              <a:cxnLst/>
              <a:rect l="l" t="t" r="r" b="b"/>
              <a:pathLst>
                <a:path w="1034" h="1035" extrusionOk="0">
                  <a:moveTo>
                    <a:pt x="183" y="852"/>
                  </a:moveTo>
                  <a:cubicBezTo>
                    <a:pt x="365" y="1034"/>
                    <a:pt x="639" y="1034"/>
                    <a:pt x="821" y="852"/>
                  </a:cubicBezTo>
                  <a:cubicBezTo>
                    <a:pt x="821" y="852"/>
                    <a:pt x="821" y="852"/>
                    <a:pt x="851" y="821"/>
                  </a:cubicBezTo>
                  <a:cubicBezTo>
                    <a:pt x="851" y="821"/>
                    <a:pt x="851" y="821"/>
                    <a:pt x="851" y="821"/>
                  </a:cubicBezTo>
                  <a:cubicBezTo>
                    <a:pt x="1034" y="639"/>
                    <a:pt x="1034" y="366"/>
                    <a:pt x="882" y="183"/>
                  </a:cubicBezTo>
                  <a:cubicBezTo>
                    <a:pt x="700" y="1"/>
                    <a:pt x="396" y="1"/>
                    <a:pt x="244" y="183"/>
                  </a:cubicBezTo>
                  <a:cubicBezTo>
                    <a:pt x="213" y="183"/>
                    <a:pt x="213" y="183"/>
                    <a:pt x="213" y="183"/>
                  </a:cubicBezTo>
                  <a:cubicBezTo>
                    <a:pt x="213" y="214"/>
                    <a:pt x="183" y="214"/>
                    <a:pt x="183" y="214"/>
                  </a:cubicBezTo>
                  <a:cubicBezTo>
                    <a:pt x="0" y="396"/>
                    <a:pt x="0"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
            <p:cNvSpPr/>
            <p:nvPr/>
          </p:nvSpPr>
          <p:spPr>
            <a:xfrm>
              <a:off x="5513275" y="3612800"/>
              <a:ext cx="28150" cy="28150"/>
            </a:xfrm>
            <a:custGeom>
              <a:avLst/>
              <a:gdLst/>
              <a:ahLst/>
              <a:cxnLst/>
              <a:rect l="l" t="t" r="r" b="b"/>
              <a:pathLst>
                <a:path w="1126" h="1126" extrusionOk="0">
                  <a:moveTo>
                    <a:pt x="183" y="913"/>
                  </a:moveTo>
                  <a:cubicBezTo>
                    <a:pt x="366" y="1125"/>
                    <a:pt x="700" y="1125"/>
                    <a:pt x="882" y="943"/>
                  </a:cubicBezTo>
                  <a:cubicBezTo>
                    <a:pt x="882" y="913"/>
                    <a:pt x="882" y="913"/>
                    <a:pt x="913" y="913"/>
                  </a:cubicBezTo>
                  <a:cubicBezTo>
                    <a:pt x="913" y="913"/>
                    <a:pt x="913" y="882"/>
                    <a:pt x="943" y="882"/>
                  </a:cubicBezTo>
                  <a:cubicBezTo>
                    <a:pt x="1126" y="700"/>
                    <a:pt x="1126" y="396"/>
                    <a:pt x="943" y="183"/>
                  </a:cubicBezTo>
                  <a:cubicBezTo>
                    <a:pt x="730" y="1"/>
                    <a:pt x="427" y="1"/>
                    <a:pt x="244" y="183"/>
                  </a:cubicBezTo>
                  <a:cubicBezTo>
                    <a:pt x="214" y="183"/>
                    <a:pt x="214" y="213"/>
                    <a:pt x="214" y="213"/>
                  </a:cubicBezTo>
                  <a:cubicBezTo>
                    <a:pt x="214" y="213"/>
                    <a:pt x="214" y="213"/>
                    <a:pt x="183" y="213"/>
                  </a:cubicBezTo>
                  <a:cubicBezTo>
                    <a:pt x="1" y="426"/>
                    <a:pt x="1" y="730"/>
                    <a:pt x="18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
            <p:cNvSpPr/>
            <p:nvPr/>
          </p:nvSpPr>
          <p:spPr>
            <a:xfrm>
              <a:off x="5589275" y="3689550"/>
              <a:ext cx="30425" cy="30425"/>
            </a:xfrm>
            <a:custGeom>
              <a:avLst/>
              <a:gdLst/>
              <a:ahLst/>
              <a:cxnLst/>
              <a:rect l="l" t="t" r="r" b="b"/>
              <a:pathLst>
                <a:path w="1217" h="1217" extrusionOk="0">
                  <a:moveTo>
                    <a:pt x="183" y="1004"/>
                  </a:moveTo>
                  <a:cubicBezTo>
                    <a:pt x="396" y="1216"/>
                    <a:pt x="730" y="1216"/>
                    <a:pt x="943" y="1004"/>
                  </a:cubicBezTo>
                  <a:cubicBezTo>
                    <a:pt x="973" y="1004"/>
                    <a:pt x="973" y="1004"/>
                    <a:pt x="973" y="973"/>
                  </a:cubicBezTo>
                  <a:cubicBezTo>
                    <a:pt x="973" y="973"/>
                    <a:pt x="1004" y="973"/>
                    <a:pt x="1004" y="973"/>
                  </a:cubicBezTo>
                  <a:cubicBezTo>
                    <a:pt x="1216" y="761"/>
                    <a:pt x="1216" y="426"/>
                    <a:pt x="1004" y="213"/>
                  </a:cubicBezTo>
                  <a:cubicBezTo>
                    <a:pt x="791" y="1"/>
                    <a:pt x="456" y="1"/>
                    <a:pt x="244" y="213"/>
                  </a:cubicBezTo>
                  <a:cubicBezTo>
                    <a:pt x="244" y="213"/>
                    <a:pt x="244" y="213"/>
                    <a:pt x="213" y="213"/>
                  </a:cubicBezTo>
                  <a:cubicBezTo>
                    <a:pt x="213" y="244"/>
                    <a:pt x="213" y="244"/>
                    <a:pt x="213" y="244"/>
                  </a:cubicBezTo>
                  <a:cubicBezTo>
                    <a:pt x="1" y="457"/>
                    <a:pt x="1" y="791"/>
                    <a:pt x="18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
            <p:cNvSpPr/>
            <p:nvPr/>
          </p:nvSpPr>
          <p:spPr>
            <a:xfrm>
              <a:off x="5664500" y="3766300"/>
              <a:ext cx="33475" cy="32700"/>
            </a:xfrm>
            <a:custGeom>
              <a:avLst/>
              <a:gdLst/>
              <a:ahLst/>
              <a:cxnLst/>
              <a:rect l="l" t="t" r="r" b="b"/>
              <a:pathLst>
                <a:path w="1339" h="1308" extrusionOk="0">
                  <a:moveTo>
                    <a:pt x="244" y="1064"/>
                  </a:moveTo>
                  <a:cubicBezTo>
                    <a:pt x="457" y="1308"/>
                    <a:pt x="821" y="1308"/>
                    <a:pt x="1065" y="1095"/>
                  </a:cubicBezTo>
                  <a:cubicBezTo>
                    <a:pt x="1065" y="1064"/>
                    <a:pt x="1065" y="1064"/>
                    <a:pt x="1065" y="1064"/>
                  </a:cubicBezTo>
                  <a:cubicBezTo>
                    <a:pt x="1065" y="1064"/>
                    <a:pt x="1095" y="1064"/>
                    <a:pt x="1095" y="1034"/>
                  </a:cubicBezTo>
                  <a:cubicBezTo>
                    <a:pt x="1308" y="821"/>
                    <a:pt x="1338" y="457"/>
                    <a:pt x="1095" y="213"/>
                  </a:cubicBezTo>
                  <a:cubicBezTo>
                    <a:pt x="882" y="1"/>
                    <a:pt x="517" y="1"/>
                    <a:pt x="274" y="213"/>
                  </a:cubicBezTo>
                  <a:cubicBezTo>
                    <a:pt x="274" y="244"/>
                    <a:pt x="274" y="244"/>
                    <a:pt x="274" y="244"/>
                  </a:cubicBezTo>
                  <a:cubicBezTo>
                    <a:pt x="244" y="244"/>
                    <a:pt x="244" y="244"/>
                    <a:pt x="244" y="274"/>
                  </a:cubicBezTo>
                  <a:cubicBezTo>
                    <a:pt x="1" y="487"/>
                    <a:pt x="1" y="852"/>
                    <a:pt x="244"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
            <p:cNvSpPr/>
            <p:nvPr/>
          </p:nvSpPr>
          <p:spPr>
            <a:xfrm>
              <a:off x="5740500" y="3843050"/>
              <a:ext cx="34975" cy="34975"/>
            </a:xfrm>
            <a:custGeom>
              <a:avLst/>
              <a:gdLst/>
              <a:ahLst/>
              <a:cxnLst/>
              <a:rect l="l" t="t" r="r" b="b"/>
              <a:pathLst>
                <a:path w="1399" h="1399" extrusionOk="0">
                  <a:moveTo>
                    <a:pt x="243" y="1156"/>
                  </a:moveTo>
                  <a:cubicBezTo>
                    <a:pt x="487" y="1399"/>
                    <a:pt x="882" y="1399"/>
                    <a:pt x="1125" y="1156"/>
                  </a:cubicBezTo>
                  <a:cubicBezTo>
                    <a:pt x="1125" y="1156"/>
                    <a:pt x="1125" y="1156"/>
                    <a:pt x="1125" y="1125"/>
                  </a:cubicBezTo>
                  <a:cubicBezTo>
                    <a:pt x="1155" y="1125"/>
                    <a:pt x="1155" y="1125"/>
                    <a:pt x="1155" y="1125"/>
                  </a:cubicBezTo>
                  <a:cubicBezTo>
                    <a:pt x="1398" y="882"/>
                    <a:pt x="1398" y="487"/>
                    <a:pt x="1155" y="244"/>
                  </a:cubicBezTo>
                  <a:cubicBezTo>
                    <a:pt x="912" y="1"/>
                    <a:pt x="517" y="1"/>
                    <a:pt x="274" y="244"/>
                  </a:cubicBezTo>
                  <a:cubicBezTo>
                    <a:pt x="274" y="244"/>
                    <a:pt x="274" y="244"/>
                    <a:pt x="274" y="244"/>
                  </a:cubicBezTo>
                  <a:cubicBezTo>
                    <a:pt x="243" y="274"/>
                    <a:pt x="243" y="274"/>
                    <a:pt x="243" y="274"/>
                  </a:cubicBezTo>
                  <a:cubicBezTo>
                    <a:pt x="0" y="517"/>
                    <a:pt x="0" y="912"/>
                    <a:pt x="24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
            <p:cNvSpPr/>
            <p:nvPr/>
          </p:nvSpPr>
          <p:spPr>
            <a:xfrm>
              <a:off x="5816475" y="3919800"/>
              <a:ext cx="37275" cy="37250"/>
            </a:xfrm>
            <a:custGeom>
              <a:avLst/>
              <a:gdLst/>
              <a:ahLst/>
              <a:cxnLst/>
              <a:rect l="l" t="t" r="r" b="b"/>
              <a:pathLst>
                <a:path w="1491" h="1490" extrusionOk="0">
                  <a:moveTo>
                    <a:pt x="244" y="1216"/>
                  </a:moveTo>
                  <a:cubicBezTo>
                    <a:pt x="487" y="1490"/>
                    <a:pt x="913" y="1490"/>
                    <a:pt x="1186" y="1247"/>
                  </a:cubicBezTo>
                  <a:cubicBezTo>
                    <a:pt x="1186" y="1216"/>
                    <a:pt x="1186" y="1216"/>
                    <a:pt x="1186" y="1216"/>
                  </a:cubicBezTo>
                  <a:cubicBezTo>
                    <a:pt x="1217" y="1216"/>
                    <a:pt x="1217" y="1216"/>
                    <a:pt x="1217" y="1186"/>
                  </a:cubicBezTo>
                  <a:cubicBezTo>
                    <a:pt x="1490" y="943"/>
                    <a:pt x="1490" y="517"/>
                    <a:pt x="1217" y="244"/>
                  </a:cubicBezTo>
                  <a:cubicBezTo>
                    <a:pt x="974" y="1"/>
                    <a:pt x="548" y="1"/>
                    <a:pt x="305" y="244"/>
                  </a:cubicBezTo>
                  <a:cubicBezTo>
                    <a:pt x="274" y="244"/>
                    <a:pt x="274" y="274"/>
                    <a:pt x="274" y="274"/>
                  </a:cubicBezTo>
                  <a:cubicBezTo>
                    <a:pt x="274" y="274"/>
                    <a:pt x="244" y="274"/>
                    <a:pt x="244" y="304"/>
                  </a:cubicBezTo>
                  <a:cubicBezTo>
                    <a:pt x="1" y="548"/>
                    <a:pt x="1" y="97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
            <p:cNvSpPr/>
            <p:nvPr/>
          </p:nvSpPr>
          <p:spPr>
            <a:xfrm>
              <a:off x="5891725" y="3996550"/>
              <a:ext cx="40275" cy="39550"/>
            </a:xfrm>
            <a:custGeom>
              <a:avLst/>
              <a:gdLst/>
              <a:ahLst/>
              <a:cxnLst/>
              <a:rect l="l" t="t" r="r" b="b"/>
              <a:pathLst>
                <a:path w="1611" h="1582" extrusionOk="0">
                  <a:moveTo>
                    <a:pt x="274" y="1307"/>
                  </a:moveTo>
                  <a:cubicBezTo>
                    <a:pt x="547" y="1581"/>
                    <a:pt x="1003" y="1581"/>
                    <a:pt x="1277" y="1307"/>
                  </a:cubicBezTo>
                  <a:cubicBezTo>
                    <a:pt x="1277" y="1307"/>
                    <a:pt x="1277" y="1307"/>
                    <a:pt x="1307" y="1277"/>
                  </a:cubicBezTo>
                  <a:cubicBezTo>
                    <a:pt x="1307" y="1277"/>
                    <a:pt x="1307" y="1277"/>
                    <a:pt x="1337" y="1277"/>
                  </a:cubicBezTo>
                  <a:cubicBezTo>
                    <a:pt x="1611" y="1004"/>
                    <a:pt x="1611" y="548"/>
                    <a:pt x="1337" y="274"/>
                  </a:cubicBezTo>
                  <a:cubicBezTo>
                    <a:pt x="1064" y="0"/>
                    <a:pt x="608" y="0"/>
                    <a:pt x="334" y="274"/>
                  </a:cubicBezTo>
                  <a:cubicBezTo>
                    <a:pt x="334" y="274"/>
                    <a:pt x="334" y="274"/>
                    <a:pt x="304" y="304"/>
                  </a:cubicBezTo>
                  <a:cubicBezTo>
                    <a:pt x="304" y="304"/>
                    <a:pt x="304" y="304"/>
                    <a:pt x="274" y="304"/>
                  </a:cubicBezTo>
                  <a:cubicBezTo>
                    <a:pt x="0" y="578"/>
                    <a:pt x="0" y="1034"/>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
            <p:cNvSpPr/>
            <p:nvPr/>
          </p:nvSpPr>
          <p:spPr>
            <a:xfrm>
              <a:off x="5967700" y="4073300"/>
              <a:ext cx="41825" cy="41825"/>
            </a:xfrm>
            <a:custGeom>
              <a:avLst/>
              <a:gdLst/>
              <a:ahLst/>
              <a:cxnLst/>
              <a:rect l="l" t="t" r="r" b="b"/>
              <a:pathLst>
                <a:path w="1673" h="1673" extrusionOk="0">
                  <a:moveTo>
                    <a:pt x="274" y="1399"/>
                  </a:moveTo>
                  <a:cubicBezTo>
                    <a:pt x="578" y="1672"/>
                    <a:pt x="1064" y="1672"/>
                    <a:pt x="1338" y="1399"/>
                  </a:cubicBezTo>
                  <a:cubicBezTo>
                    <a:pt x="1368" y="1399"/>
                    <a:pt x="1368" y="1368"/>
                    <a:pt x="1368" y="1368"/>
                  </a:cubicBezTo>
                  <a:cubicBezTo>
                    <a:pt x="1368" y="1368"/>
                    <a:pt x="1368" y="1368"/>
                    <a:pt x="1399" y="1338"/>
                  </a:cubicBezTo>
                  <a:cubicBezTo>
                    <a:pt x="1672" y="1064"/>
                    <a:pt x="1672" y="578"/>
                    <a:pt x="1399" y="304"/>
                  </a:cubicBezTo>
                  <a:cubicBezTo>
                    <a:pt x="1095" y="0"/>
                    <a:pt x="639" y="0"/>
                    <a:pt x="335" y="274"/>
                  </a:cubicBezTo>
                  <a:cubicBezTo>
                    <a:pt x="335" y="304"/>
                    <a:pt x="335" y="304"/>
                    <a:pt x="305" y="304"/>
                  </a:cubicBezTo>
                  <a:cubicBezTo>
                    <a:pt x="305" y="304"/>
                    <a:pt x="305" y="304"/>
                    <a:pt x="305" y="335"/>
                  </a:cubicBezTo>
                  <a:cubicBezTo>
                    <a:pt x="1" y="608"/>
                    <a:pt x="1" y="1095"/>
                    <a:pt x="27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
            <p:cNvSpPr/>
            <p:nvPr/>
          </p:nvSpPr>
          <p:spPr>
            <a:xfrm>
              <a:off x="6043700" y="4150050"/>
              <a:ext cx="44100" cy="44850"/>
            </a:xfrm>
            <a:custGeom>
              <a:avLst/>
              <a:gdLst/>
              <a:ahLst/>
              <a:cxnLst/>
              <a:rect l="l" t="t" r="r" b="b"/>
              <a:pathLst>
                <a:path w="1764" h="1794" extrusionOk="0">
                  <a:moveTo>
                    <a:pt x="304" y="1459"/>
                  </a:moveTo>
                  <a:cubicBezTo>
                    <a:pt x="608" y="1763"/>
                    <a:pt x="1094" y="1794"/>
                    <a:pt x="1429" y="1459"/>
                  </a:cubicBezTo>
                  <a:cubicBezTo>
                    <a:pt x="1429" y="1459"/>
                    <a:pt x="1429" y="1459"/>
                    <a:pt x="1429" y="1459"/>
                  </a:cubicBezTo>
                  <a:cubicBezTo>
                    <a:pt x="1429" y="1429"/>
                    <a:pt x="1459" y="1429"/>
                    <a:pt x="1459" y="1429"/>
                  </a:cubicBezTo>
                  <a:cubicBezTo>
                    <a:pt x="1763" y="1125"/>
                    <a:pt x="1763" y="608"/>
                    <a:pt x="1459" y="304"/>
                  </a:cubicBezTo>
                  <a:cubicBezTo>
                    <a:pt x="1155" y="0"/>
                    <a:pt x="669" y="0"/>
                    <a:pt x="335" y="304"/>
                  </a:cubicBezTo>
                  <a:cubicBezTo>
                    <a:pt x="335" y="304"/>
                    <a:pt x="335" y="304"/>
                    <a:pt x="335" y="335"/>
                  </a:cubicBezTo>
                  <a:cubicBezTo>
                    <a:pt x="304" y="335"/>
                    <a:pt x="304" y="335"/>
                    <a:pt x="304" y="335"/>
                  </a:cubicBezTo>
                  <a:cubicBezTo>
                    <a:pt x="0" y="639"/>
                    <a:pt x="0" y="1155"/>
                    <a:pt x="30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
            <p:cNvSpPr/>
            <p:nvPr/>
          </p:nvSpPr>
          <p:spPr>
            <a:xfrm>
              <a:off x="6118925" y="4226800"/>
              <a:ext cx="47125" cy="47125"/>
            </a:xfrm>
            <a:custGeom>
              <a:avLst/>
              <a:gdLst/>
              <a:ahLst/>
              <a:cxnLst/>
              <a:rect l="l" t="t" r="r" b="b"/>
              <a:pathLst>
                <a:path w="1885" h="1885" extrusionOk="0">
                  <a:moveTo>
                    <a:pt x="335" y="1551"/>
                  </a:moveTo>
                  <a:cubicBezTo>
                    <a:pt x="639" y="1854"/>
                    <a:pt x="1186" y="1885"/>
                    <a:pt x="1520" y="1551"/>
                  </a:cubicBezTo>
                  <a:cubicBezTo>
                    <a:pt x="1520" y="1551"/>
                    <a:pt x="1520" y="1520"/>
                    <a:pt x="1520" y="1520"/>
                  </a:cubicBezTo>
                  <a:cubicBezTo>
                    <a:pt x="1551" y="1520"/>
                    <a:pt x="1551" y="1520"/>
                    <a:pt x="1551" y="1490"/>
                  </a:cubicBezTo>
                  <a:cubicBezTo>
                    <a:pt x="1885" y="1186"/>
                    <a:pt x="1885" y="639"/>
                    <a:pt x="1551" y="335"/>
                  </a:cubicBezTo>
                  <a:cubicBezTo>
                    <a:pt x="1247" y="0"/>
                    <a:pt x="699" y="0"/>
                    <a:pt x="365" y="304"/>
                  </a:cubicBezTo>
                  <a:cubicBezTo>
                    <a:pt x="365" y="335"/>
                    <a:pt x="365" y="335"/>
                    <a:pt x="365" y="335"/>
                  </a:cubicBezTo>
                  <a:cubicBezTo>
                    <a:pt x="365" y="335"/>
                    <a:pt x="335" y="335"/>
                    <a:pt x="335" y="365"/>
                  </a:cubicBezTo>
                  <a:cubicBezTo>
                    <a:pt x="0" y="669"/>
                    <a:pt x="0" y="1216"/>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
            <p:cNvSpPr/>
            <p:nvPr/>
          </p:nvSpPr>
          <p:spPr>
            <a:xfrm>
              <a:off x="6194900" y="4303550"/>
              <a:ext cx="49425" cy="49400"/>
            </a:xfrm>
            <a:custGeom>
              <a:avLst/>
              <a:gdLst/>
              <a:ahLst/>
              <a:cxnLst/>
              <a:rect l="l" t="t" r="r" b="b"/>
              <a:pathLst>
                <a:path w="1977" h="1976" extrusionOk="0">
                  <a:moveTo>
                    <a:pt x="335" y="1611"/>
                  </a:moveTo>
                  <a:cubicBezTo>
                    <a:pt x="670" y="1946"/>
                    <a:pt x="1217" y="1976"/>
                    <a:pt x="1581" y="1611"/>
                  </a:cubicBezTo>
                  <a:cubicBezTo>
                    <a:pt x="1581" y="1611"/>
                    <a:pt x="1581" y="1611"/>
                    <a:pt x="1612" y="1611"/>
                  </a:cubicBezTo>
                  <a:cubicBezTo>
                    <a:pt x="1612" y="1581"/>
                    <a:pt x="1612" y="1581"/>
                    <a:pt x="1612" y="1581"/>
                  </a:cubicBezTo>
                  <a:cubicBezTo>
                    <a:pt x="1977" y="1247"/>
                    <a:pt x="1977" y="669"/>
                    <a:pt x="1642" y="335"/>
                  </a:cubicBezTo>
                  <a:cubicBezTo>
                    <a:pt x="1278" y="0"/>
                    <a:pt x="730" y="0"/>
                    <a:pt x="396" y="335"/>
                  </a:cubicBezTo>
                  <a:cubicBezTo>
                    <a:pt x="366" y="335"/>
                    <a:pt x="366" y="335"/>
                    <a:pt x="366" y="365"/>
                  </a:cubicBezTo>
                  <a:cubicBezTo>
                    <a:pt x="366" y="365"/>
                    <a:pt x="335" y="365"/>
                    <a:pt x="335" y="365"/>
                  </a:cubicBezTo>
                  <a:cubicBezTo>
                    <a:pt x="1" y="699"/>
                    <a:pt x="1" y="1277"/>
                    <a:pt x="33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
            <p:cNvSpPr/>
            <p:nvPr/>
          </p:nvSpPr>
          <p:spPr>
            <a:xfrm>
              <a:off x="6270150" y="4379525"/>
              <a:ext cx="52450" cy="52475"/>
            </a:xfrm>
            <a:custGeom>
              <a:avLst/>
              <a:gdLst/>
              <a:ahLst/>
              <a:cxnLst/>
              <a:rect l="l" t="t" r="r" b="b"/>
              <a:pathLst>
                <a:path w="2098" h="2099" extrusionOk="0">
                  <a:moveTo>
                    <a:pt x="365" y="1733"/>
                  </a:moveTo>
                  <a:cubicBezTo>
                    <a:pt x="730" y="2098"/>
                    <a:pt x="1307" y="2098"/>
                    <a:pt x="1672" y="1733"/>
                  </a:cubicBezTo>
                  <a:cubicBezTo>
                    <a:pt x="1672" y="1733"/>
                    <a:pt x="1672" y="1703"/>
                    <a:pt x="1702" y="1703"/>
                  </a:cubicBezTo>
                  <a:cubicBezTo>
                    <a:pt x="1702" y="1703"/>
                    <a:pt x="1702" y="1703"/>
                    <a:pt x="1702" y="1703"/>
                  </a:cubicBezTo>
                  <a:cubicBezTo>
                    <a:pt x="2067" y="1338"/>
                    <a:pt x="2097" y="761"/>
                    <a:pt x="1733" y="396"/>
                  </a:cubicBezTo>
                  <a:cubicBezTo>
                    <a:pt x="1368" y="31"/>
                    <a:pt x="790" y="1"/>
                    <a:pt x="426" y="366"/>
                  </a:cubicBezTo>
                  <a:cubicBezTo>
                    <a:pt x="426" y="396"/>
                    <a:pt x="395" y="396"/>
                    <a:pt x="395" y="396"/>
                  </a:cubicBezTo>
                  <a:cubicBezTo>
                    <a:pt x="395" y="396"/>
                    <a:pt x="395" y="396"/>
                    <a:pt x="365" y="426"/>
                  </a:cubicBezTo>
                  <a:cubicBezTo>
                    <a:pt x="0" y="791"/>
                    <a:pt x="0" y="1369"/>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
            <p:cNvSpPr/>
            <p:nvPr/>
          </p:nvSpPr>
          <p:spPr>
            <a:xfrm>
              <a:off x="6346125" y="4456275"/>
              <a:ext cx="53975" cy="54750"/>
            </a:xfrm>
            <a:custGeom>
              <a:avLst/>
              <a:gdLst/>
              <a:ahLst/>
              <a:cxnLst/>
              <a:rect l="l" t="t" r="r" b="b"/>
              <a:pathLst>
                <a:path w="2159" h="2190" extrusionOk="0">
                  <a:moveTo>
                    <a:pt x="365" y="1794"/>
                  </a:moveTo>
                  <a:cubicBezTo>
                    <a:pt x="761" y="2189"/>
                    <a:pt x="1368" y="2189"/>
                    <a:pt x="1733" y="1794"/>
                  </a:cubicBezTo>
                  <a:cubicBezTo>
                    <a:pt x="1733" y="1794"/>
                    <a:pt x="1764" y="1794"/>
                    <a:pt x="1764" y="1794"/>
                  </a:cubicBezTo>
                  <a:cubicBezTo>
                    <a:pt x="1764" y="1764"/>
                    <a:pt x="1764" y="1764"/>
                    <a:pt x="1794" y="1764"/>
                  </a:cubicBezTo>
                  <a:cubicBezTo>
                    <a:pt x="2159" y="1399"/>
                    <a:pt x="2159" y="791"/>
                    <a:pt x="1794" y="396"/>
                  </a:cubicBezTo>
                  <a:cubicBezTo>
                    <a:pt x="1429" y="31"/>
                    <a:pt x="821" y="1"/>
                    <a:pt x="426" y="396"/>
                  </a:cubicBezTo>
                  <a:cubicBezTo>
                    <a:pt x="426" y="396"/>
                    <a:pt x="426" y="396"/>
                    <a:pt x="396" y="426"/>
                  </a:cubicBezTo>
                  <a:cubicBezTo>
                    <a:pt x="396" y="426"/>
                    <a:pt x="396" y="426"/>
                    <a:pt x="396" y="426"/>
                  </a:cubicBezTo>
                  <a:cubicBezTo>
                    <a:pt x="1" y="821"/>
                    <a:pt x="1" y="142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
            <p:cNvSpPr/>
            <p:nvPr/>
          </p:nvSpPr>
          <p:spPr>
            <a:xfrm>
              <a:off x="6422125" y="4533025"/>
              <a:ext cx="56250" cy="57025"/>
            </a:xfrm>
            <a:custGeom>
              <a:avLst/>
              <a:gdLst/>
              <a:ahLst/>
              <a:cxnLst/>
              <a:rect l="l" t="t" r="r" b="b"/>
              <a:pathLst>
                <a:path w="2250" h="2281" extrusionOk="0">
                  <a:moveTo>
                    <a:pt x="395" y="1885"/>
                  </a:moveTo>
                  <a:cubicBezTo>
                    <a:pt x="760" y="2280"/>
                    <a:pt x="1398" y="2280"/>
                    <a:pt x="1794" y="1885"/>
                  </a:cubicBezTo>
                  <a:cubicBezTo>
                    <a:pt x="1824" y="1885"/>
                    <a:pt x="1824" y="1855"/>
                    <a:pt x="1824" y="1855"/>
                  </a:cubicBezTo>
                  <a:cubicBezTo>
                    <a:pt x="1824" y="1855"/>
                    <a:pt x="1854" y="1855"/>
                    <a:pt x="1854" y="1855"/>
                  </a:cubicBezTo>
                  <a:cubicBezTo>
                    <a:pt x="2250" y="1460"/>
                    <a:pt x="2250" y="821"/>
                    <a:pt x="1854" y="426"/>
                  </a:cubicBezTo>
                  <a:cubicBezTo>
                    <a:pt x="1459" y="31"/>
                    <a:pt x="821" y="1"/>
                    <a:pt x="426" y="396"/>
                  </a:cubicBezTo>
                  <a:cubicBezTo>
                    <a:pt x="426" y="426"/>
                    <a:pt x="426" y="426"/>
                    <a:pt x="426" y="426"/>
                  </a:cubicBezTo>
                  <a:cubicBezTo>
                    <a:pt x="395" y="426"/>
                    <a:pt x="395" y="426"/>
                    <a:pt x="395" y="457"/>
                  </a:cubicBezTo>
                  <a:cubicBezTo>
                    <a:pt x="0" y="821"/>
                    <a:pt x="0" y="1490"/>
                    <a:pt x="395"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
            <p:cNvSpPr/>
            <p:nvPr/>
          </p:nvSpPr>
          <p:spPr>
            <a:xfrm>
              <a:off x="6497350" y="4609775"/>
              <a:ext cx="59300" cy="59300"/>
            </a:xfrm>
            <a:custGeom>
              <a:avLst/>
              <a:gdLst/>
              <a:ahLst/>
              <a:cxnLst/>
              <a:rect l="l" t="t" r="r" b="b"/>
              <a:pathLst>
                <a:path w="2372" h="2372" extrusionOk="0">
                  <a:moveTo>
                    <a:pt x="426" y="1946"/>
                  </a:moveTo>
                  <a:cubicBezTo>
                    <a:pt x="821" y="2372"/>
                    <a:pt x="1490" y="2372"/>
                    <a:pt x="1915" y="1946"/>
                  </a:cubicBezTo>
                  <a:cubicBezTo>
                    <a:pt x="1915" y="1946"/>
                    <a:pt x="1915" y="1946"/>
                    <a:pt x="1915" y="1946"/>
                  </a:cubicBezTo>
                  <a:cubicBezTo>
                    <a:pt x="1915" y="1916"/>
                    <a:pt x="1946" y="1916"/>
                    <a:pt x="1946" y="1916"/>
                  </a:cubicBezTo>
                  <a:cubicBezTo>
                    <a:pt x="2371" y="1520"/>
                    <a:pt x="2371" y="852"/>
                    <a:pt x="1946" y="426"/>
                  </a:cubicBezTo>
                  <a:cubicBezTo>
                    <a:pt x="1551" y="31"/>
                    <a:pt x="882" y="1"/>
                    <a:pt x="456" y="426"/>
                  </a:cubicBezTo>
                  <a:cubicBezTo>
                    <a:pt x="456" y="426"/>
                    <a:pt x="456" y="426"/>
                    <a:pt x="456" y="457"/>
                  </a:cubicBezTo>
                  <a:cubicBezTo>
                    <a:pt x="456" y="457"/>
                    <a:pt x="426" y="457"/>
                    <a:pt x="426" y="457"/>
                  </a:cubicBezTo>
                  <a:cubicBezTo>
                    <a:pt x="0" y="882"/>
                    <a:pt x="0" y="1551"/>
                    <a:pt x="426"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
            <p:cNvSpPr/>
            <p:nvPr/>
          </p:nvSpPr>
          <p:spPr>
            <a:xfrm>
              <a:off x="6573325" y="4686525"/>
              <a:ext cx="61600" cy="61575"/>
            </a:xfrm>
            <a:custGeom>
              <a:avLst/>
              <a:gdLst/>
              <a:ahLst/>
              <a:cxnLst/>
              <a:rect l="l" t="t" r="r" b="b"/>
              <a:pathLst>
                <a:path w="2464" h="2463" extrusionOk="0">
                  <a:moveTo>
                    <a:pt x="427" y="2037"/>
                  </a:moveTo>
                  <a:cubicBezTo>
                    <a:pt x="852" y="2463"/>
                    <a:pt x="1551" y="2463"/>
                    <a:pt x="1977" y="2037"/>
                  </a:cubicBezTo>
                  <a:cubicBezTo>
                    <a:pt x="1977" y="2037"/>
                    <a:pt x="1977" y="2007"/>
                    <a:pt x="1977" y="2007"/>
                  </a:cubicBezTo>
                  <a:cubicBezTo>
                    <a:pt x="2007" y="2007"/>
                    <a:pt x="2007" y="2007"/>
                    <a:pt x="2007" y="2007"/>
                  </a:cubicBezTo>
                  <a:cubicBezTo>
                    <a:pt x="2433" y="1581"/>
                    <a:pt x="2463" y="882"/>
                    <a:pt x="2038" y="457"/>
                  </a:cubicBezTo>
                  <a:cubicBezTo>
                    <a:pt x="1612" y="31"/>
                    <a:pt x="913" y="1"/>
                    <a:pt x="487" y="426"/>
                  </a:cubicBezTo>
                  <a:cubicBezTo>
                    <a:pt x="457" y="457"/>
                    <a:pt x="457" y="457"/>
                    <a:pt x="457" y="457"/>
                  </a:cubicBezTo>
                  <a:cubicBezTo>
                    <a:pt x="457" y="457"/>
                    <a:pt x="427" y="487"/>
                    <a:pt x="427" y="487"/>
                  </a:cubicBezTo>
                  <a:cubicBezTo>
                    <a:pt x="1" y="913"/>
                    <a:pt x="1" y="1612"/>
                    <a:pt x="427"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
            <p:cNvSpPr/>
            <p:nvPr/>
          </p:nvSpPr>
          <p:spPr>
            <a:xfrm>
              <a:off x="6649325" y="4763275"/>
              <a:ext cx="63100" cy="63850"/>
            </a:xfrm>
            <a:custGeom>
              <a:avLst/>
              <a:gdLst/>
              <a:ahLst/>
              <a:cxnLst/>
              <a:rect l="l" t="t" r="r" b="b"/>
              <a:pathLst>
                <a:path w="2524" h="2554" extrusionOk="0">
                  <a:moveTo>
                    <a:pt x="426" y="2098"/>
                  </a:moveTo>
                  <a:cubicBezTo>
                    <a:pt x="882" y="2554"/>
                    <a:pt x="1581" y="2554"/>
                    <a:pt x="2037" y="2098"/>
                  </a:cubicBezTo>
                  <a:cubicBezTo>
                    <a:pt x="2037" y="2098"/>
                    <a:pt x="2037" y="2098"/>
                    <a:pt x="2067" y="2098"/>
                  </a:cubicBezTo>
                  <a:cubicBezTo>
                    <a:pt x="2067" y="2068"/>
                    <a:pt x="2067" y="2068"/>
                    <a:pt x="2067" y="2068"/>
                  </a:cubicBezTo>
                  <a:cubicBezTo>
                    <a:pt x="2523" y="1642"/>
                    <a:pt x="2523" y="912"/>
                    <a:pt x="2098" y="457"/>
                  </a:cubicBezTo>
                  <a:cubicBezTo>
                    <a:pt x="1642" y="31"/>
                    <a:pt x="943" y="1"/>
                    <a:pt x="487" y="457"/>
                  </a:cubicBezTo>
                  <a:cubicBezTo>
                    <a:pt x="487" y="457"/>
                    <a:pt x="456" y="457"/>
                    <a:pt x="456" y="487"/>
                  </a:cubicBezTo>
                  <a:cubicBezTo>
                    <a:pt x="456" y="487"/>
                    <a:pt x="456" y="487"/>
                    <a:pt x="426" y="487"/>
                  </a:cubicBezTo>
                  <a:cubicBezTo>
                    <a:pt x="1" y="943"/>
                    <a:pt x="1" y="1642"/>
                    <a:pt x="426" y="20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
            <p:cNvSpPr/>
            <p:nvPr/>
          </p:nvSpPr>
          <p:spPr>
            <a:xfrm>
              <a:off x="6724550" y="4840025"/>
              <a:ext cx="66150" cy="66125"/>
            </a:xfrm>
            <a:custGeom>
              <a:avLst/>
              <a:gdLst/>
              <a:ahLst/>
              <a:cxnLst/>
              <a:rect l="l" t="t" r="r" b="b"/>
              <a:pathLst>
                <a:path w="2646" h="2645" extrusionOk="0">
                  <a:moveTo>
                    <a:pt x="457" y="2189"/>
                  </a:moveTo>
                  <a:cubicBezTo>
                    <a:pt x="913" y="2645"/>
                    <a:pt x="1672" y="2645"/>
                    <a:pt x="2128" y="2189"/>
                  </a:cubicBezTo>
                  <a:cubicBezTo>
                    <a:pt x="2128" y="2189"/>
                    <a:pt x="2159" y="2189"/>
                    <a:pt x="2159" y="2159"/>
                  </a:cubicBezTo>
                  <a:cubicBezTo>
                    <a:pt x="2159" y="2159"/>
                    <a:pt x="2159" y="2159"/>
                    <a:pt x="2189" y="2159"/>
                  </a:cubicBezTo>
                  <a:cubicBezTo>
                    <a:pt x="2645" y="1703"/>
                    <a:pt x="2645" y="943"/>
                    <a:pt x="2189" y="487"/>
                  </a:cubicBezTo>
                  <a:cubicBezTo>
                    <a:pt x="1733" y="31"/>
                    <a:pt x="973" y="1"/>
                    <a:pt x="517" y="456"/>
                  </a:cubicBezTo>
                  <a:cubicBezTo>
                    <a:pt x="517" y="487"/>
                    <a:pt x="517" y="487"/>
                    <a:pt x="487" y="487"/>
                  </a:cubicBezTo>
                  <a:cubicBezTo>
                    <a:pt x="487" y="487"/>
                    <a:pt x="487" y="517"/>
                    <a:pt x="487" y="517"/>
                  </a:cubicBezTo>
                  <a:cubicBezTo>
                    <a:pt x="1" y="973"/>
                    <a:pt x="1" y="1703"/>
                    <a:pt x="457"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
            <p:cNvSpPr/>
            <p:nvPr/>
          </p:nvSpPr>
          <p:spPr>
            <a:xfrm>
              <a:off x="6800550" y="4916775"/>
              <a:ext cx="68400" cy="68425"/>
            </a:xfrm>
            <a:custGeom>
              <a:avLst/>
              <a:gdLst/>
              <a:ahLst/>
              <a:cxnLst/>
              <a:rect l="l" t="t" r="r" b="b"/>
              <a:pathLst>
                <a:path w="2736" h="2737" extrusionOk="0">
                  <a:moveTo>
                    <a:pt x="487" y="2250"/>
                  </a:moveTo>
                  <a:cubicBezTo>
                    <a:pt x="943" y="2736"/>
                    <a:pt x="1733" y="2736"/>
                    <a:pt x="2189" y="2280"/>
                  </a:cubicBezTo>
                  <a:cubicBezTo>
                    <a:pt x="2219" y="2250"/>
                    <a:pt x="2219" y="2250"/>
                    <a:pt x="2219" y="2250"/>
                  </a:cubicBezTo>
                  <a:cubicBezTo>
                    <a:pt x="2219" y="2250"/>
                    <a:pt x="2219" y="2219"/>
                    <a:pt x="2250" y="2219"/>
                  </a:cubicBezTo>
                  <a:cubicBezTo>
                    <a:pt x="2736" y="1733"/>
                    <a:pt x="2736" y="973"/>
                    <a:pt x="2250" y="487"/>
                  </a:cubicBezTo>
                  <a:cubicBezTo>
                    <a:pt x="1794" y="31"/>
                    <a:pt x="1003" y="1"/>
                    <a:pt x="517" y="487"/>
                  </a:cubicBezTo>
                  <a:cubicBezTo>
                    <a:pt x="517" y="487"/>
                    <a:pt x="517" y="517"/>
                    <a:pt x="517" y="517"/>
                  </a:cubicBezTo>
                  <a:cubicBezTo>
                    <a:pt x="487" y="517"/>
                    <a:pt x="487" y="517"/>
                    <a:pt x="487" y="517"/>
                  </a:cubicBezTo>
                  <a:cubicBezTo>
                    <a:pt x="0" y="1004"/>
                    <a:pt x="0" y="1763"/>
                    <a:pt x="487" y="22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
            <p:cNvSpPr/>
            <p:nvPr/>
          </p:nvSpPr>
          <p:spPr>
            <a:xfrm>
              <a:off x="6876525" y="4993525"/>
              <a:ext cx="70700" cy="70700"/>
            </a:xfrm>
            <a:custGeom>
              <a:avLst/>
              <a:gdLst/>
              <a:ahLst/>
              <a:cxnLst/>
              <a:rect l="l" t="t" r="r" b="b"/>
              <a:pathLst>
                <a:path w="2828" h="2828" extrusionOk="0">
                  <a:moveTo>
                    <a:pt x="487" y="2341"/>
                  </a:moveTo>
                  <a:cubicBezTo>
                    <a:pt x="974" y="2827"/>
                    <a:pt x="1764" y="2827"/>
                    <a:pt x="2281" y="2341"/>
                  </a:cubicBezTo>
                  <a:cubicBezTo>
                    <a:pt x="2281" y="2341"/>
                    <a:pt x="2281" y="2341"/>
                    <a:pt x="2281" y="2311"/>
                  </a:cubicBezTo>
                  <a:cubicBezTo>
                    <a:pt x="2281" y="2311"/>
                    <a:pt x="2311" y="2311"/>
                    <a:pt x="2311" y="2311"/>
                  </a:cubicBezTo>
                  <a:cubicBezTo>
                    <a:pt x="2797" y="1824"/>
                    <a:pt x="2828" y="1004"/>
                    <a:pt x="2311" y="517"/>
                  </a:cubicBezTo>
                  <a:cubicBezTo>
                    <a:pt x="1825" y="0"/>
                    <a:pt x="1034" y="0"/>
                    <a:pt x="518" y="517"/>
                  </a:cubicBezTo>
                  <a:cubicBezTo>
                    <a:pt x="518" y="517"/>
                    <a:pt x="518" y="517"/>
                    <a:pt x="518" y="517"/>
                  </a:cubicBezTo>
                  <a:cubicBezTo>
                    <a:pt x="518" y="548"/>
                    <a:pt x="487" y="548"/>
                    <a:pt x="487" y="548"/>
                  </a:cubicBezTo>
                  <a:cubicBezTo>
                    <a:pt x="1" y="1034"/>
                    <a:pt x="1" y="1824"/>
                    <a:pt x="487"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
            <p:cNvSpPr/>
            <p:nvPr/>
          </p:nvSpPr>
          <p:spPr>
            <a:xfrm>
              <a:off x="7106025" y="4918300"/>
              <a:ext cx="72975" cy="72975"/>
            </a:xfrm>
            <a:custGeom>
              <a:avLst/>
              <a:gdLst/>
              <a:ahLst/>
              <a:cxnLst/>
              <a:rect l="l" t="t" r="r" b="b"/>
              <a:pathLst>
                <a:path w="2919" h="2919" extrusionOk="0">
                  <a:moveTo>
                    <a:pt x="2432" y="517"/>
                  </a:moveTo>
                  <a:cubicBezTo>
                    <a:pt x="1915" y="0"/>
                    <a:pt x="1095" y="0"/>
                    <a:pt x="578" y="517"/>
                  </a:cubicBezTo>
                  <a:cubicBezTo>
                    <a:pt x="578" y="517"/>
                    <a:pt x="547" y="517"/>
                    <a:pt x="547" y="517"/>
                  </a:cubicBezTo>
                  <a:cubicBezTo>
                    <a:pt x="547" y="547"/>
                    <a:pt x="547" y="547"/>
                    <a:pt x="517" y="547"/>
                  </a:cubicBezTo>
                  <a:cubicBezTo>
                    <a:pt x="31" y="1064"/>
                    <a:pt x="0" y="1885"/>
                    <a:pt x="517" y="2402"/>
                  </a:cubicBezTo>
                  <a:cubicBezTo>
                    <a:pt x="1034" y="2918"/>
                    <a:pt x="1855" y="2918"/>
                    <a:pt x="2371" y="2402"/>
                  </a:cubicBezTo>
                  <a:cubicBezTo>
                    <a:pt x="2371" y="2402"/>
                    <a:pt x="2371" y="2402"/>
                    <a:pt x="2371" y="2371"/>
                  </a:cubicBezTo>
                  <a:cubicBezTo>
                    <a:pt x="2402" y="2371"/>
                    <a:pt x="2402" y="2371"/>
                    <a:pt x="2402" y="2371"/>
                  </a:cubicBezTo>
                  <a:cubicBezTo>
                    <a:pt x="2918" y="1854"/>
                    <a:pt x="2918" y="1034"/>
                    <a:pt x="243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
            <p:cNvSpPr/>
            <p:nvPr/>
          </p:nvSpPr>
          <p:spPr>
            <a:xfrm>
              <a:off x="7028525" y="4995050"/>
              <a:ext cx="72950" cy="72975"/>
            </a:xfrm>
            <a:custGeom>
              <a:avLst/>
              <a:gdLst/>
              <a:ahLst/>
              <a:cxnLst/>
              <a:rect l="l" t="t" r="r" b="b"/>
              <a:pathLst>
                <a:path w="2918" h="2919" extrusionOk="0">
                  <a:moveTo>
                    <a:pt x="2401" y="517"/>
                  </a:moveTo>
                  <a:cubicBezTo>
                    <a:pt x="1915" y="0"/>
                    <a:pt x="1064" y="0"/>
                    <a:pt x="578" y="487"/>
                  </a:cubicBezTo>
                  <a:cubicBezTo>
                    <a:pt x="547" y="517"/>
                    <a:pt x="547" y="517"/>
                    <a:pt x="547" y="517"/>
                  </a:cubicBezTo>
                  <a:cubicBezTo>
                    <a:pt x="547" y="517"/>
                    <a:pt x="517" y="547"/>
                    <a:pt x="517" y="547"/>
                  </a:cubicBezTo>
                  <a:cubicBezTo>
                    <a:pt x="0" y="1064"/>
                    <a:pt x="0" y="1885"/>
                    <a:pt x="517" y="2402"/>
                  </a:cubicBezTo>
                  <a:cubicBezTo>
                    <a:pt x="1003" y="2918"/>
                    <a:pt x="1854" y="2918"/>
                    <a:pt x="2371" y="2402"/>
                  </a:cubicBezTo>
                  <a:cubicBezTo>
                    <a:pt x="2371" y="2402"/>
                    <a:pt x="2371" y="2371"/>
                    <a:pt x="2371" y="2371"/>
                  </a:cubicBezTo>
                  <a:cubicBezTo>
                    <a:pt x="2371" y="2371"/>
                    <a:pt x="2401" y="2371"/>
                    <a:pt x="2401" y="2371"/>
                  </a:cubicBezTo>
                  <a:cubicBezTo>
                    <a:pt x="2918" y="1854"/>
                    <a:pt x="2918" y="1034"/>
                    <a:pt x="240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
            <p:cNvSpPr/>
            <p:nvPr/>
          </p:nvSpPr>
          <p:spPr>
            <a:xfrm>
              <a:off x="7182000" y="4995050"/>
              <a:ext cx="75275" cy="75250"/>
            </a:xfrm>
            <a:custGeom>
              <a:avLst/>
              <a:gdLst/>
              <a:ahLst/>
              <a:cxnLst/>
              <a:rect l="l" t="t" r="r" b="b"/>
              <a:pathLst>
                <a:path w="3011" h="3010" extrusionOk="0">
                  <a:moveTo>
                    <a:pt x="2493" y="517"/>
                  </a:moveTo>
                  <a:cubicBezTo>
                    <a:pt x="1977" y="0"/>
                    <a:pt x="1126" y="0"/>
                    <a:pt x="578" y="517"/>
                  </a:cubicBezTo>
                  <a:cubicBezTo>
                    <a:pt x="578" y="517"/>
                    <a:pt x="578" y="517"/>
                    <a:pt x="578" y="547"/>
                  </a:cubicBezTo>
                  <a:cubicBezTo>
                    <a:pt x="548" y="547"/>
                    <a:pt x="548" y="547"/>
                    <a:pt x="548" y="547"/>
                  </a:cubicBezTo>
                  <a:cubicBezTo>
                    <a:pt x="1" y="1095"/>
                    <a:pt x="1" y="1946"/>
                    <a:pt x="518" y="2462"/>
                  </a:cubicBezTo>
                  <a:cubicBezTo>
                    <a:pt x="1034" y="3009"/>
                    <a:pt x="1916" y="3009"/>
                    <a:pt x="2433" y="2493"/>
                  </a:cubicBezTo>
                  <a:cubicBezTo>
                    <a:pt x="2433" y="2462"/>
                    <a:pt x="2463" y="2462"/>
                    <a:pt x="2463" y="2462"/>
                  </a:cubicBezTo>
                  <a:cubicBezTo>
                    <a:pt x="2463" y="2462"/>
                    <a:pt x="2463" y="2432"/>
                    <a:pt x="2493" y="2432"/>
                  </a:cubicBezTo>
                  <a:cubicBezTo>
                    <a:pt x="3010" y="1915"/>
                    <a:pt x="3010" y="1064"/>
                    <a:pt x="2493"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
            <p:cNvSpPr/>
            <p:nvPr/>
          </p:nvSpPr>
          <p:spPr>
            <a:xfrm>
              <a:off x="7104500" y="5071800"/>
              <a:ext cx="75250" cy="75250"/>
            </a:xfrm>
            <a:custGeom>
              <a:avLst/>
              <a:gdLst/>
              <a:ahLst/>
              <a:cxnLst/>
              <a:rect l="l" t="t" r="r" b="b"/>
              <a:pathLst>
                <a:path w="3010" h="3010" extrusionOk="0">
                  <a:moveTo>
                    <a:pt x="2493" y="517"/>
                  </a:moveTo>
                  <a:cubicBezTo>
                    <a:pt x="1946" y="0"/>
                    <a:pt x="1095" y="0"/>
                    <a:pt x="578" y="517"/>
                  </a:cubicBezTo>
                  <a:cubicBezTo>
                    <a:pt x="578" y="517"/>
                    <a:pt x="548" y="517"/>
                    <a:pt x="548" y="547"/>
                  </a:cubicBezTo>
                  <a:cubicBezTo>
                    <a:pt x="548" y="547"/>
                    <a:pt x="548" y="547"/>
                    <a:pt x="517" y="547"/>
                  </a:cubicBezTo>
                  <a:cubicBezTo>
                    <a:pt x="1" y="1094"/>
                    <a:pt x="1" y="1946"/>
                    <a:pt x="517" y="2462"/>
                  </a:cubicBezTo>
                  <a:cubicBezTo>
                    <a:pt x="1034" y="3009"/>
                    <a:pt x="1885" y="3009"/>
                    <a:pt x="2432" y="2493"/>
                  </a:cubicBezTo>
                  <a:cubicBezTo>
                    <a:pt x="2432" y="2462"/>
                    <a:pt x="2432" y="2462"/>
                    <a:pt x="2432" y="2462"/>
                  </a:cubicBezTo>
                  <a:cubicBezTo>
                    <a:pt x="2463" y="2462"/>
                    <a:pt x="2463" y="2432"/>
                    <a:pt x="2463" y="2432"/>
                  </a:cubicBezTo>
                  <a:cubicBezTo>
                    <a:pt x="3010" y="1915"/>
                    <a:pt x="3010" y="1064"/>
                    <a:pt x="2493"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
            <p:cNvSpPr/>
            <p:nvPr/>
          </p:nvSpPr>
          <p:spPr>
            <a:xfrm>
              <a:off x="7258000" y="5071800"/>
              <a:ext cx="77525" cy="77525"/>
            </a:xfrm>
            <a:custGeom>
              <a:avLst/>
              <a:gdLst/>
              <a:ahLst/>
              <a:cxnLst/>
              <a:rect l="l" t="t" r="r" b="b"/>
              <a:pathLst>
                <a:path w="3101" h="3101" extrusionOk="0">
                  <a:moveTo>
                    <a:pt x="2554" y="547"/>
                  </a:moveTo>
                  <a:cubicBezTo>
                    <a:pt x="2007" y="0"/>
                    <a:pt x="1125" y="0"/>
                    <a:pt x="578" y="517"/>
                  </a:cubicBezTo>
                  <a:cubicBezTo>
                    <a:pt x="578" y="547"/>
                    <a:pt x="578" y="547"/>
                    <a:pt x="578" y="547"/>
                  </a:cubicBezTo>
                  <a:cubicBezTo>
                    <a:pt x="548" y="578"/>
                    <a:pt x="548" y="578"/>
                    <a:pt x="548" y="578"/>
                  </a:cubicBezTo>
                  <a:cubicBezTo>
                    <a:pt x="1" y="1125"/>
                    <a:pt x="1" y="2006"/>
                    <a:pt x="517" y="2553"/>
                  </a:cubicBezTo>
                  <a:cubicBezTo>
                    <a:pt x="1064" y="3101"/>
                    <a:pt x="1946" y="3101"/>
                    <a:pt x="2493" y="2553"/>
                  </a:cubicBezTo>
                  <a:cubicBezTo>
                    <a:pt x="2493" y="2553"/>
                    <a:pt x="2523" y="2553"/>
                    <a:pt x="2523" y="2523"/>
                  </a:cubicBezTo>
                  <a:cubicBezTo>
                    <a:pt x="2523" y="2523"/>
                    <a:pt x="2523" y="2523"/>
                    <a:pt x="2554" y="2523"/>
                  </a:cubicBezTo>
                  <a:cubicBezTo>
                    <a:pt x="3101" y="1976"/>
                    <a:pt x="3101" y="1094"/>
                    <a:pt x="2554"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
            <p:cNvSpPr/>
            <p:nvPr/>
          </p:nvSpPr>
          <p:spPr>
            <a:xfrm>
              <a:off x="7179725" y="5148550"/>
              <a:ext cx="78300" cy="77525"/>
            </a:xfrm>
            <a:custGeom>
              <a:avLst/>
              <a:gdLst/>
              <a:ahLst/>
              <a:cxnLst/>
              <a:rect l="l" t="t" r="r" b="b"/>
              <a:pathLst>
                <a:path w="3132" h="3101" extrusionOk="0">
                  <a:moveTo>
                    <a:pt x="2584" y="547"/>
                  </a:moveTo>
                  <a:cubicBezTo>
                    <a:pt x="2037" y="0"/>
                    <a:pt x="1156" y="0"/>
                    <a:pt x="609" y="517"/>
                  </a:cubicBezTo>
                  <a:cubicBezTo>
                    <a:pt x="609" y="547"/>
                    <a:pt x="609" y="547"/>
                    <a:pt x="578" y="547"/>
                  </a:cubicBezTo>
                  <a:cubicBezTo>
                    <a:pt x="578" y="547"/>
                    <a:pt x="578" y="578"/>
                    <a:pt x="578" y="578"/>
                  </a:cubicBezTo>
                  <a:cubicBezTo>
                    <a:pt x="31" y="1125"/>
                    <a:pt x="1" y="2006"/>
                    <a:pt x="548" y="2553"/>
                  </a:cubicBezTo>
                  <a:cubicBezTo>
                    <a:pt x="1095" y="3101"/>
                    <a:pt x="1976" y="3101"/>
                    <a:pt x="2524" y="2553"/>
                  </a:cubicBezTo>
                  <a:cubicBezTo>
                    <a:pt x="2524" y="2553"/>
                    <a:pt x="2524" y="2523"/>
                    <a:pt x="2554" y="2523"/>
                  </a:cubicBezTo>
                  <a:cubicBezTo>
                    <a:pt x="2554" y="2523"/>
                    <a:pt x="2554" y="2523"/>
                    <a:pt x="2554" y="2523"/>
                  </a:cubicBezTo>
                  <a:cubicBezTo>
                    <a:pt x="3101" y="1976"/>
                    <a:pt x="3132" y="1094"/>
                    <a:pt x="2584"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
            <p:cNvSpPr/>
            <p:nvPr/>
          </p:nvSpPr>
          <p:spPr>
            <a:xfrm>
              <a:off x="7255725" y="5225300"/>
              <a:ext cx="79800" cy="79800"/>
            </a:xfrm>
            <a:custGeom>
              <a:avLst/>
              <a:gdLst/>
              <a:ahLst/>
              <a:cxnLst/>
              <a:rect l="l" t="t" r="r" b="b"/>
              <a:pathLst>
                <a:path w="3192" h="3192" extrusionOk="0">
                  <a:moveTo>
                    <a:pt x="2645" y="547"/>
                  </a:moveTo>
                  <a:cubicBezTo>
                    <a:pt x="2098" y="0"/>
                    <a:pt x="1186" y="0"/>
                    <a:pt x="608" y="547"/>
                  </a:cubicBezTo>
                  <a:cubicBezTo>
                    <a:pt x="608" y="547"/>
                    <a:pt x="608" y="547"/>
                    <a:pt x="608" y="578"/>
                  </a:cubicBezTo>
                  <a:cubicBezTo>
                    <a:pt x="578" y="578"/>
                    <a:pt x="578" y="578"/>
                    <a:pt x="578" y="578"/>
                  </a:cubicBezTo>
                  <a:cubicBezTo>
                    <a:pt x="0" y="1155"/>
                    <a:pt x="0" y="2067"/>
                    <a:pt x="547" y="2614"/>
                  </a:cubicBezTo>
                  <a:cubicBezTo>
                    <a:pt x="1125" y="3192"/>
                    <a:pt x="2037" y="3192"/>
                    <a:pt x="2584" y="2645"/>
                  </a:cubicBezTo>
                  <a:cubicBezTo>
                    <a:pt x="2584" y="2614"/>
                    <a:pt x="2614" y="2614"/>
                    <a:pt x="2614" y="2614"/>
                  </a:cubicBezTo>
                  <a:cubicBezTo>
                    <a:pt x="2614" y="2614"/>
                    <a:pt x="2614" y="2584"/>
                    <a:pt x="2645" y="2584"/>
                  </a:cubicBezTo>
                  <a:cubicBezTo>
                    <a:pt x="3192" y="2037"/>
                    <a:pt x="3192" y="1125"/>
                    <a:pt x="2645"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
            <p:cNvSpPr/>
            <p:nvPr/>
          </p:nvSpPr>
          <p:spPr>
            <a:xfrm>
              <a:off x="7333225" y="5148550"/>
              <a:ext cx="80575" cy="79800"/>
            </a:xfrm>
            <a:custGeom>
              <a:avLst/>
              <a:gdLst/>
              <a:ahLst/>
              <a:cxnLst/>
              <a:rect l="l" t="t" r="r" b="b"/>
              <a:pathLst>
                <a:path w="3223" h="3192" extrusionOk="0">
                  <a:moveTo>
                    <a:pt x="2645" y="547"/>
                  </a:moveTo>
                  <a:cubicBezTo>
                    <a:pt x="2098" y="0"/>
                    <a:pt x="1186" y="0"/>
                    <a:pt x="639" y="547"/>
                  </a:cubicBezTo>
                  <a:cubicBezTo>
                    <a:pt x="609" y="547"/>
                    <a:pt x="609" y="578"/>
                    <a:pt x="609" y="578"/>
                  </a:cubicBezTo>
                  <a:cubicBezTo>
                    <a:pt x="609" y="578"/>
                    <a:pt x="578" y="578"/>
                    <a:pt x="578" y="578"/>
                  </a:cubicBezTo>
                  <a:cubicBezTo>
                    <a:pt x="31" y="1155"/>
                    <a:pt x="1" y="2067"/>
                    <a:pt x="578" y="2614"/>
                  </a:cubicBezTo>
                  <a:cubicBezTo>
                    <a:pt x="1125" y="3192"/>
                    <a:pt x="2037" y="3192"/>
                    <a:pt x="2584" y="2645"/>
                  </a:cubicBezTo>
                  <a:cubicBezTo>
                    <a:pt x="2615" y="2614"/>
                    <a:pt x="2615" y="2614"/>
                    <a:pt x="2615" y="2614"/>
                  </a:cubicBezTo>
                  <a:cubicBezTo>
                    <a:pt x="2615" y="2614"/>
                    <a:pt x="2645" y="2584"/>
                    <a:pt x="2645" y="2584"/>
                  </a:cubicBezTo>
                  <a:cubicBezTo>
                    <a:pt x="3192" y="2037"/>
                    <a:pt x="3223" y="1125"/>
                    <a:pt x="2645"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
            <p:cNvSpPr/>
            <p:nvPr/>
          </p:nvSpPr>
          <p:spPr>
            <a:xfrm>
              <a:off x="4907650" y="2922825"/>
              <a:ext cx="7625" cy="8375"/>
            </a:xfrm>
            <a:custGeom>
              <a:avLst/>
              <a:gdLst/>
              <a:ahLst/>
              <a:cxnLst/>
              <a:rect l="l" t="t" r="r" b="b"/>
              <a:pathLst>
                <a:path w="305" h="335" extrusionOk="0">
                  <a:moveTo>
                    <a:pt x="31" y="304"/>
                  </a:moveTo>
                  <a:cubicBezTo>
                    <a:pt x="92" y="335"/>
                    <a:pt x="183" y="335"/>
                    <a:pt x="213" y="304"/>
                  </a:cubicBezTo>
                  <a:cubicBezTo>
                    <a:pt x="244" y="274"/>
                    <a:pt x="244" y="274"/>
                    <a:pt x="244" y="274"/>
                  </a:cubicBezTo>
                  <a:cubicBezTo>
                    <a:pt x="244" y="244"/>
                    <a:pt x="244" y="244"/>
                    <a:pt x="274" y="244"/>
                  </a:cubicBezTo>
                  <a:cubicBezTo>
                    <a:pt x="305" y="213"/>
                    <a:pt x="305" y="122"/>
                    <a:pt x="274" y="61"/>
                  </a:cubicBezTo>
                  <a:cubicBezTo>
                    <a:pt x="213" y="1"/>
                    <a:pt x="122" y="1"/>
                    <a:pt x="92" y="61"/>
                  </a:cubicBezTo>
                  <a:cubicBezTo>
                    <a:pt x="61" y="61"/>
                    <a:pt x="61" y="92"/>
                    <a:pt x="61" y="92"/>
                  </a:cubicBezTo>
                  <a:cubicBezTo>
                    <a:pt x="61" y="92"/>
                    <a:pt x="61" y="92"/>
                    <a:pt x="31" y="92"/>
                  </a:cubicBezTo>
                  <a:cubicBezTo>
                    <a:pt x="1" y="153"/>
                    <a:pt x="1" y="244"/>
                    <a:pt x="3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
            <p:cNvSpPr/>
            <p:nvPr/>
          </p:nvSpPr>
          <p:spPr>
            <a:xfrm>
              <a:off x="4985150" y="2846075"/>
              <a:ext cx="8400" cy="8375"/>
            </a:xfrm>
            <a:custGeom>
              <a:avLst/>
              <a:gdLst/>
              <a:ahLst/>
              <a:cxnLst/>
              <a:rect l="l" t="t" r="r" b="b"/>
              <a:pathLst>
                <a:path w="336" h="335" extrusionOk="0">
                  <a:moveTo>
                    <a:pt x="62" y="305"/>
                  </a:moveTo>
                  <a:cubicBezTo>
                    <a:pt x="92" y="335"/>
                    <a:pt x="183" y="335"/>
                    <a:pt x="244" y="305"/>
                  </a:cubicBezTo>
                  <a:cubicBezTo>
                    <a:pt x="244" y="274"/>
                    <a:pt x="244" y="274"/>
                    <a:pt x="244" y="274"/>
                  </a:cubicBezTo>
                  <a:cubicBezTo>
                    <a:pt x="244" y="244"/>
                    <a:pt x="275" y="244"/>
                    <a:pt x="275" y="244"/>
                  </a:cubicBezTo>
                  <a:cubicBezTo>
                    <a:pt x="335" y="213"/>
                    <a:pt x="335" y="122"/>
                    <a:pt x="275" y="61"/>
                  </a:cubicBezTo>
                  <a:cubicBezTo>
                    <a:pt x="244" y="1"/>
                    <a:pt x="153" y="1"/>
                    <a:pt x="92" y="61"/>
                  </a:cubicBezTo>
                  <a:cubicBezTo>
                    <a:pt x="92" y="61"/>
                    <a:pt x="92" y="92"/>
                    <a:pt x="92" y="92"/>
                  </a:cubicBezTo>
                  <a:cubicBezTo>
                    <a:pt x="62" y="92"/>
                    <a:pt x="62" y="92"/>
                    <a:pt x="62" y="92"/>
                  </a:cubicBezTo>
                  <a:cubicBezTo>
                    <a:pt x="1" y="153"/>
                    <a:pt x="1" y="244"/>
                    <a:pt x="62"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
            <p:cNvSpPr/>
            <p:nvPr/>
          </p:nvSpPr>
          <p:spPr>
            <a:xfrm>
              <a:off x="5061150" y="2922825"/>
              <a:ext cx="9900" cy="10675"/>
            </a:xfrm>
            <a:custGeom>
              <a:avLst/>
              <a:gdLst/>
              <a:ahLst/>
              <a:cxnLst/>
              <a:rect l="l" t="t" r="r" b="b"/>
              <a:pathLst>
                <a:path w="396" h="427" extrusionOk="0">
                  <a:moveTo>
                    <a:pt x="61" y="365"/>
                  </a:moveTo>
                  <a:cubicBezTo>
                    <a:pt x="122" y="426"/>
                    <a:pt x="244" y="426"/>
                    <a:pt x="304" y="365"/>
                  </a:cubicBezTo>
                  <a:cubicBezTo>
                    <a:pt x="304" y="365"/>
                    <a:pt x="304" y="335"/>
                    <a:pt x="304" y="335"/>
                  </a:cubicBezTo>
                  <a:cubicBezTo>
                    <a:pt x="335" y="335"/>
                    <a:pt x="335" y="335"/>
                    <a:pt x="335" y="335"/>
                  </a:cubicBezTo>
                  <a:cubicBezTo>
                    <a:pt x="396" y="244"/>
                    <a:pt x="396" y="153"/>
                    <a:pt x="335" y="92"/>
                  </a:cubicBezTo>
                  <a:cubicBezTo>
                    <a:pt x="274" y="1"/>
                    <a:pt x="153" y="1"/>
                    <a:pt x="92" y="92"/>
                  </a:cubicBezTo>
                  <a:cubicBezTo>
                    <a:pt x="92" y="92"/>
                    <a:pt x="92" y="92"/>
                    <a:pt x="92" y="122"/>
                  </a:cubicBezTo>
                  <a:cubicBezTo>
                    <a:pt x="92" y="122"/>
                    <a:pt x="61" y="122"/>
                    <a:pt x="61" y="122"/>
                  </a:cubicBezTo>
                  <a:cubicBezTo>
                    <a:pt x="1" y="183"/>
                    <a:pt x="1"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
            <p:cNvSpPr/>
            <p:nvPr/>
          </p:nvSpPr>
          <p:spPr>
            <a:xfrm>
              <a:off x="4982875" y="2999575"/>
              <a:ext cx="10675" cy="10675"/>
            </a:xfrm>
            <a:custGeom>
              <a:avLst/>
              <a:gdLst/>
              <a:ahLst/>
              <a:cxnLst/>
              <a:rect l="l" t="t" r="r" b="b"/>
              <a:pathLst>
                <a:path w="427" h="427" extrusionOk="0">
                  <a:moveTo>
                    <a:pt x="62" y="365"/>
                  </a:moveTo>
                  <a:cubicBezTo>
                    <a:pt x="153" y="426"/>
                    <a:pt x="244" y="426"/>
                    <a:pt x="305" y="365"/>
                  </a:cubicBezTo>
                  <a:cubicBezTo>
                    <a:pt x="335" y="365"/>
                    <a:pt x="335" y="335"/>
                    <a:pt x="335" y="335"/>
                  </a:cubicBezTo>
                  <a:cubicBezTo>
                    <a:pt x="335" y="335"/>
                    <a:pt x="366" y="335"/>
                    <a:pt x="366" y="335"/>
                  </a:cubicBezTo>
                  <a:cubicBezTo>
                    <a:pt x="426" y="244"/>
                    <a:pt x="426" y="152"/>
                    <a:pt x="366" y="61"/>
                  </a:cubicBezTo>
                  <a:cubicBezTo>
                    <a:pt x="305" y="0"/>
                    <a:pt x="183" y="0"/>
                    <a:pt x="122" y="61"/>
                  </a:cubicBezTo>
                  <a:cubicBezTo>
                    <a:pt x="122" y="92"/>
                    <a:pt x="122" y="92"/>
                    <a:pt x="122" y="122"/>
                  </a:cubicBezTo>
                  <a:cubicBezTo>
                    <a:pt x="92" y="122"/>
                    <a:pt x="92" y="122"/>
                    <a:pt x="92" y="122"/>
                  </a:cubicBezTo>
                  <a:cubicBezTo>
                    <a:pt x="1" y="183"/>
                    <a:pt x="1" y="304"/>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
            <p:cNvSpPr/>
            <p:nvPr/>
          </p:nvSpPr>
          <p:spPr>
            <a:xfrm>
              <a:off x="5136375" y="2999575"/>
              <a:ext cx="12950" cy="12950"/>
            </a:xfrm>
            <a:custGeom>
              <a:avLst/>
              <a:gdLst/>
              <a:ahLst/>
              <a:cxnLst/>
              <a:rect l="l" t="t" r="r" b="b"/>
              <a:pathLst>
                <a:path w="518" h="518" extrusionOk="0">
                  <a:moveTo>
                    <a:pt x="92" y="456"/>
                  </a:moveTo>
                  <a:cubicBezTo>
                    <a:pt x="183" y="517"/>
                    <a:pt x="305" y="517"/>
                    <a:pt x="396" y="456"/>
                  </a:cubicBezTo>
                  <a:cubicBezTo>
                    <a:pt x="396" y="426"/>
                    <a:pt x="396" y="426"/>
                    <a:pt x="426" y="426"/>
                  </a:cubicBezTo>
                  <a:cubicBezTo>
                    <a:pt x="426" y="426"/>
                    <a:pt x="426" y="426"/>
                    <a:pt x="426" y="396"/>
                  </a:cubicBezTo>
                  <a:cubicBezTo>
                    <a:pt x="517" y="335"/>
                    <a:pt x="517" y="183"/>
                    <a:pt x="457" y="92"/>
                  </a:cubicBezTo>
                  <a:cubicBezTo>
                    <a:pt x="365" y="0"/>
                    <a:pt x="213" y="0"/>
                    <a:pt x="122" y="92"/>
                  </a:cubicBezTo>
                  <a:cubicBezTo>
                    <a:pt x="122" y="92"/>
                    <a:pt x="122" y="122"/>
                    <a:pt x="122" y="122"/>
                  </a:cubicBezTo>
                  <a:cubicBezTo>
                    <a:pt x="122" y="122"/>
                    <a:pt x="9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
            <p:cNvSpPr/>
            <p:nvPr/>
          </p:nvSpPr>
          <p:spPr>
            <a:xfrm>
              <a:off x="5058875" y="3076325"/>
              <a:ext cx="12950" cy="12950"/>
            </a:xfrm>
            <a:custGeom>
              <a:avLst/>
              <a:gdLst/>
              <a:ahLst/>
              <a:cxnLst/>
              <a:rect l="l" t="t" r="r" b="b"/>
              <a:pathLst>
                <a:path w="518" h="518" extrusionOk="0">
                  <a:moveTo>
                    <a:pt x="92" y="456"/>
                  </a:moveTo>
                  <a:cubicBezTo>
                    <a:pt x="183" y="517"/>
                    <a:pt x="304" y="517"/>
                    <a:pt x="395" y="456"/>
                  </a:cubicBezTo>
                  <a:cubicBezTo>
                    <a:pt x="395" y="426"/>
                    <a:pt x="395" y="426"/>
                    <a:pt x="395" y="426"/>
                  </a:cubicBezTo>
                  <a:cubicBezTo>
                    <a:pt x="426" y="426"/>
                    <a:pt x="426" y="426"/>
                    <a:pt x="426" y="396"/>
                  </a:cubicBezTo>
                  <a:cubicBezTo>
                    <a:pt x="517" y="335"/>
                    <a:pt x="517" y="183"/>
                    <a:pt x="426" y="92"/>
                  </a:cubicBezTo>
                  <a:cubicBezTo>
                    <a:pt x="365" y="0"/>
                    <a:pt x="213" y="0"/>
                    <a:pt x="122" y="92"/>
                  </a:cubicBezTo>
                  <a:cubicBezTo>
                    <a:pt x="122" y="92"/>
                    <a:pt x="122" y="122"/>
                    <a:pt x="122" y="122"/>
                  </a:cubicBezTo>
                  <a:cubicBezTo>
                    <a:pt x="92" y="122"/>
                    <a:pt x="92" y="122"/>
                    <a:pt x="92" y="122"/>
                  </a:cubicBezTo>
                  <a:cubicBezTo>
                    <a:pt x="0" y="213"/>
                    <a:pt x="0"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
            <p:cNvSpPr/>
            <p:nvPr/>
          </p:nvSpPr>
          <p:spPr>
            <a:xfrm>
              <a:off x="5134850" y="3153075"/>
              <a:ext cx="15225" cy="15225"/>
            </a:xfrm>
            <a:custGeom>
              <a:avLst/>
              <a:gdLst/>
              <a:ahLst/>
              <a:cxnLst/>
              <a:rect l="l" t="t" r="r" b="b"/>
              <a:pathLst>
                <a:path w="609" h="609" extrusionOk="0">
                  <a:moveTo>
                    <a:pt x="92" y="517"/>
                  </a:moveTo>
                  <a:cubicBezTo>
                    <a:pt x="183" y="608"/>
                    <a:pt x="366" y="608"/>
                    <a:pt x="457" y="517"/>
                  </a:cubicBezTo>
                  <a:cubicBezTo>
                    <a:pt x="457" y="517"/>
                    <a:pt x="457" y="487"/>
                    <a:pt x="457" y="487"/>
                  </a:cubicBezTo>
                  <a:cubicBezTo>
                    <a:pt x="487" y="487"/>
                    <a:pt x="487" y="487"/>
                    <a:pt x="487" y="487"/>
                  </a:cubicBezTo>
                  <a:cubicBezTo>
                    <a:pt x="609" y="365"/>
                    <a:pt x="609" y="213"/>
                    <a:pt x="487" y="122"/>
                  </a:cubicBezTo>
                  <a:cubicBezTo>
                    <a:pt x="396" y="0"/>
                    <a:pt x="244" y="0"/>
                    <a:pt x="122" y="92"/>
                  </a:cubicBezTo>
                  <a:cubicBezTo>
                    <a:pt x="122" y="122"/>
                    <a:pt x="122" y="122"/>
                    <a:pt x="122" y="122"/>
                  </a:cubicBezTo>
                  <a:cubicBezTo>
                    <a:pt x="122" y="152"/>
                    <a:pt x="92" y="152"/>
                    <a:pt x="92" y="152"/>
                  </a:cubicBezTo>
                  <a:cubicBezTo>
                    <a:pt x="1" y="244"/>
                    <a:pt x="1" y="42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
            <p:cNvSpPr/>
            <p:nvPr/>
          </p:nvSpPr>
          <p:spPr>
            <a:xfrm>
              <a:off x="5212375" y="3076325"/>
              <a:ext cx="15225" cy="15225"/>
            </a:xfrm>
            <a:custGeom>
              <a:avLst/>
              <a:gdLst/>
              <a:ahLst/>
              <a:cxnLst/>
              <a:rect l="l" t="t" r="r" b="b"/>
              <a:pathLst>
                <a:path w="609" h="609" extrusionOk="0">
                  <a:moveTo>
                    <a:pt x="91" y="517"/>
                  </a:moveTo>
                  <a:cubicBezTo>
                    <a:pt x="183" y="608"/>
                    <a:pt x="365" y="608"/>
                    <a:pt x="456" y="517"/>
                  </a:cubicBezTo>
                  <a:cubicBezTo>
                    <a:pt x="456" y="517"/>
                    <a:pt x="487" y="517"/>
                    <a:pt x="487" y="487"/>
                  </a:cubicBezTo>
                  <a:cubicBezTo>
                    <a:pt x="487" y="487"/>
                    <a:pt x="487" y="487"/>
                    <a:pt x="517" y="487"/>
                  </a:cubicBezTo>
                  <a:cubicBezTo>
                    <a:pt x="608" y="365"/>
                    <a:pt x="608" y="213"/>
                    <a:pt x="517" y="122"/>
                  </a:cubicBezTo>
                  <a:cubicBezTo>
                    <a:pt x="426" y="0"/>
                    <a:pt x="243" y="0"/>
                    <a:pt x="152" y="122"/>
                  </a:cubicBezTo>
                  <a:cubicBezTo>
                    <a:pt x="122" y="122"/>
                    <a:pt x="122" y="122"/>
                    <a:pt x="122" y="122"/>
                  </a:cubicBezTo>
                  <a:cubicBezTo>
                    <a:pt x="122" y="152"/>
                    <a:pt x="91" y="152"/>
                    <a:pt x="91" y="152"/>
                  </a:cubicBezTo>
                  <a:cubicBezTo>
                    <a:pt x="0" y="244"/>
                    <a:pt x="0" y="426"/>
                    <a:pt x="9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
            <p:cNvSpPr/>
            <p:nvPr/>
          </p:nvSpPr>
          <p:spPr>
            <a:xfrm>
              <a:off x="5210100" y="3229825"/>
              <a:ext cx="17500" cy="18250"/>
            </a:xfrm>
            <a:custGeom>
              <a:avLst/>
              <a:gdLst/>
              <a:ahLst/>
              <a:cxnLst/>
              <a:rect l="l" t="t" r="r" b="b"/>
              <a:pathLst>
                <a:path w="700" h="730" extrusionOk="0">
                  <a:moveTo>
                    <a:pt x="122" y="578"/>
                  </a:moveTo>
                  <a:cubicBezTo>
                    <a:pt x="243" y="699"/>
                    <a:pt x="426" y="730"/>
                    <a:pt x="547" y="608"/>
                  </a:cubicBezTo>
                  <a:cubicBezTo>
                    <a:pt x="547" y="578"/>
                    <a:pt x="578" y="578"/>
                    <a:pt x="578" y="578"/>
                  </a:cubicBezTo>
                  <a:cubicBezTo>
                    <a:pt x="578" y="578"/>
                    <a:pt x="578" y="578"/>
                    <a:pt x="608" y="547"/>
                  </a:cubicBezTo>
                  <a:cubicBezTo>
                    <a:pt x="699" y="426"/>
                    <a:pt x="699" y="244"/>
                    <a:pt x="608" y="122"/>
                  </a:cubicBezTo>
                  <a:cubicBezTo>
                    <a:pt x="486" y="0"/>
                    <a:pt x="274" y="0"/>
                    <a:pt x="152" y="122"/>
                  </a:cubicBezTo>
                  <a:cubicBezTo>
                    <a:pt x="152" y="122"/>
                    <a:pt x="152" y="152"/>
                    <a:pt x="152" y="152"/>
                  </a:cubicBezTo>
                  <a:cubicBezTo>
                    <a:pt x="152" y="152"/>
                    <a:pt x="122" y="152"/>
                    <a:pt x="122" y="152"/>
                  </a:cubicBezTo>
                  <a:cubicBezTo>
                    <a:pt x="0" y="274"/>
                    <a:pt x="0" y="48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
            <p:cNvSpPr/>
            <p:nvPr/>
          </p:nvSpPr>
          <p:spPr>
            <a:xfrm>
              <a:off x="5288350" y="3153075"/>
              <a:ext cx="17500" cy="18250"/>
            </a:xfrm>
            <a:custGeom>
              <a:avLst/>
              <a:gdLst/>
              <a:ahLst/>
              <a:cxnLst/>
              <a:rect l="l" t="t" r="r" b="b"/>
              <a:pathLst>
                <a:path w="700" h="730" extrusionOk="0">
                  <a:moveTo>
                    <a:pt x="92" y="608"/>
                  </a:moveTo>
                  <a:cubicBezTo>
                    <a:pt x="214" y="699"/>
                    <a:pt x="426" y="730"/>
                    <a:pt x="518" y="608"/>
                  </a:cubicBezTo>
                  <a:cubicBezTo>
                    <a:pt x="548" y="578"/>
                    <a:pt x="548" y="578"/>
                    <a:pt x="548" y="578"/>
                  </a:cubicBezTo>
                  <a:cubicBezTo>
                    <a:pt x="548" y="578"/>
                    <a:pt x="578" y="578"/>
                    <a:pt x="578" y="548"/>
                  </a:cubicBezTo>
                  <a:cubicBezTo>
                    <a:pt x="700" y="426"/>
                    <a:pt x="700" y="244"/>
                    <a:pt x="578" y="122"/>
                  </a:cubicBezTo>
                  <a:cubicBezTo>
                    <a:pt x="457" y="0"/>
                    <a:pt x="274" y="0"/>
                    <a:pt x="153" y="122"/>
                  </a:cubicBezTo>
                  <a:cubicBezTo>
                    <a:pt x="153" y="122"/>
                    <a:pt x="122" y="152"/>
                    <a:pt x="122" y="152"/>
                  </a:cubicBezTo>
                  <a:cubicBezTo>
                    <a:pt x="122" y="152"/>
                    <a:pt x="122" y="152"/>
                    <a:pt x="92" y="152"/>
                  </a:cubicBezTo>
                  <a:cubicBezTo>
                    <a:pt x="1" y="274"/>
                    <a:pt x="1" y="487"/>
                    <a:pt x="9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
            <p:cNvSpPr/>
            <p:nvPr/>
          </p:nvSpPr>
          <p:spPr>
            <a:xfrm>
              <a:off x="5363600" y="3229825"/>
              <a:ext cx="19775" cy="20550"/>
            </a:xfrm>
            <a:custGeom>
              <a:avLst/>
              <a:gdLst/>
              <a:ahLst/>
              <a:cxnLst/>
              <a:rect l="l" t="t" r="r" b="b"/>
              <a:pathLst>
                <a:path w="791" h="822" extrusionOk="0">
                  <a:moveTo>
                    <a:pt x="152" y="669"/>
                  </a:moveTo>
                  <a:cubicBezTo>
                    <a:pt x="274" y="791"/>
                    <a:pt x="486" y="821"/>
                    <a:pt x="638" y="669"/>
                  </a:cubicBezTo>
                  <a:cubicBezTo>
                    <a:pt x="638" y="669"/>
                    <a:pt x="638" y="669"/>
                    <a:pt x="638" y="639"/>
                  </a:cubicBezTo>
                  <a:cubicBezTo>
                    <a:pt x="638" y="639"/>
                    <a:pt x="669" y="639"/>
                    <a:pt x="669" y="639"/>
                  </a:cubicBezTo>
                  <a:cubicBezTo>
                    <a:pt x="790" y="487"/>
                    <a:pt x="790" y="274"/>
                    <a:pt x="669" y="152"/>
                  </a:cubicBezTo>
                  <a:cubicBezTo>
                    <a:pt x="547" y="0"/>
                    <a:pt x="304" y="0"/>
                    <a:pt x="182" y="152"/>
                  </a:cubicBezTo>
                  <a:cubicBezTo>
                    <a:pt x="182" y="152"/>
                    <a:pt x="182" y="152"/>
                    <a:pt x="152" y="152"/>
                  </a:cubicBezTo>
                  <a:cubicBezTo>
                    <a:pt x="152" y="183"/>
                    <a:pt x="152" y="183"/>
                    <a:pt x="152" y="183"/>
                  </a:cubicBezTo>
                  <a:cubicBezTo>
                    <a:pt x="0" y="304"/>
                    <a:pt x="0" y="54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
            <p:cNvSpPr/>
            <p:nvPr/>
          </p:nvSpPr>
          <p:spPr>
            <a:xfrm>
              <a:off x="5286075" y="3306575"/>
              <a:ext cx="19775" cy="20525"/>
            </a:xfrm>
            <a:custGeom>
              <a:avLst/>
              <a:gdLst/>
              <a:ahLst/>
              <a:cxnLst/>
              <a:rect l="l" t="t" r="r" b="b"/>
              <a:pathLst>
                <a:path w="791" h="821" extrusionOk="0">
                  <a:moveTo>
                    <a:pt x="122" y="669"/>
                  </a:moveTo>
                  <a:cubicBezTo>
                    <a:pt x="274" y="821"/>
                    <a:pt x="487" y="821"/>
                    <a:pt x="609" y="669"/>
                  </a:cubicBezTo>
                  <a:cubicBezTo>
                    <a:pt x="609" y="669"/>
                    <a:pt x="639" y="669"/>
                    <a:pt x="639" y="639"/>
                  </a:cubicBezTo>
                  <a:cubicBezTo>
                    <a:pt x="639" y="639"/>
                    <a:pt x="639" y="639"/>
                    <a:pt x="669" y="639"/>
                  </a:cubicBezTo>
                  <a:cubicBezTo>
                    <a:pt x="791" y="487"/>
                    <a:pt x="791" y="274"/>
                    <a:pt x="669" y="152"/>
                  </a:cubicBezTo>
                  <a:cubicBezTo>
                    <a:pt x="517" y="0"/>
                    <a:pt x="305" y="0"/>
                    <a:pt x="183" y="152"/>
                  </a:cubicBezTo>
                  <a:cubicBezTo>
                    <a:pt x="183" y="152"/>
                    <a:pt x="153" y="152"/>
                    <a:pt x="153" y="152"/>
                  </a:cubicBezTo>
                  <a:cubicBezTo>
                    <a:pt x="153" y="183"/>
                    <a:pt x="153" y="183"/>
                    <a:pt x="122" y="183"/>
                  </a:cubicBezTo>
                  <a:cubicBezTo>
                    <a:pt x="1" y="304"/>
                    <a:pt x="1" y="54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
            <p:cNvSpPr/>
            <p:nvPr/>
          </p:nvSpPr>
          <p:spPr>
            <a:xfrm>
              <a:off x="5361300" y="3383325"/>
              <a:ext cx="22825" cy="22825"/>
            </a:xfrm>
            <a:custGeom>
              <a:avLst/>
              <a:gdLst/>
              <a:ahLst/>
              <a:cxnLst/>
              <a:rect l="l" t="t" r="r" b="b"/>
              <a:pathLst>
                <a:path w="913" h="913" extrusionOk="0">
                  <a:moveTo>
                    <a:pt x="153" y="760"/>
                  </a:moveTo>
                  <a:cubicBezTo>
                    <a:pt x="305" y="912"/>
                    <a:pt x="548" y="912"/>
                    <a:pt x="700" y="760"/>
                  </a:cubicBezTo>
                  <a:cubicBezTo>
                    <a:pt x="730" y="730"/>
                    <a:pt x="730" y="730"/>
                    <a:pt x="730" y="730"/>
                  </a:cubicBezTo>
                  <a:cubicBezTo>
                    <a:pt x="730" y="730"/>
                    <a:pt x="761" y="730"/>
                    <a:pt x="761" y="699"/>
                  </a:cubicBezTo>
                  <a:cubicBezTo>
                    <a:pt x="913" y="547"/>
                    <a:pt x="913" y="304"/>
                    <a:pt x="761" y="152"/>
                  </a:cubicBezTo>
                  <a:cubicBezTo>
                    <a:pt x="609" y="0"/>
                    <a:pt x="366" y="0"/>
                    <a:pt x="214" y="152"/>
                  </a:cubicBezTo>
                  <a:cubicBezTo>
                    <a:pt x="214" y="152"/>
                    <a:pt x="214" y="183"/>
                    <a:pt x="183" y="183"/>
                  </a:cubicBezTo>
                  <a:cubicBezTo>
                    <a:pt x="183" y="183"/>
                    <a:pt x="183" y="183"/>
                    <a:pt x="153" y="183"/>
                  </a:cubicBezTo>
                  <a:cubicBezTo>
                    <a:pt x="1" y="335"/>
                    <a:pt x="3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
            <p:cNvSpPr/>
            <p:nvPr/>
          </p:nvSpPr>
          <p:spPr>
            <a:xfrm>
              <a:off x="5439575" y="3306575"/>
              <a:ext cx="22075" cy="22825"/>
            </a:xfrm>
            <a:custGeom>
              <a:avLst/>
              <a:gdLst/>
              <a:ahLst/>
              <a:cxnLst/>
              <a:rect l="l" t="t" r="r" b="b"/>
              <a:pathLst>
                <a:path w="883" h="913" extrusionOk="0">
                  <a:moveTo>
                    <a:pt x="153" y="760"/>
                  </a:moveTo>
                  <a:cubicBezTo>
                    <a:pt x="305" y="912"/>
                    <a:pt x="548" y="912"/>
                    <a:pt x="700" y="760"/>
                  </a:cubicBezTo>
                  <a:cubicBezTo>
                    <a:pt x="700" y="730"/>
                    <a:pt x="700" y="730"/>
                    <a:pt x="700" y="730"/>
                  </a:cubicBezTo>
                  <a:cubicBezTo>
                    <a:pt x="730" y="730"/>
                    <a:pt x="730" y="730"/>
                    <a:pt x="730" y="699"/>
                  </a:cubicBezTo>
                  <a:cubicBezTo>
                    <a:pt x="882" y="547"/>
                    <a:pt x="882" y="304"/>
                    <a:pt x="730" y="152"/>
                  </a:cubicBezTo>
                  <a:cubicBezTo>
                    <a:pt x="578" y="0"/>
                    <a:pt x="335" y="0"/>
                    <a:pt x="183" y="152"/>
                  </a:cubicBezTo>
                  <a:cubicBezTo>
                    <a:pt x="183" y="152"/>
                    <a:pt x="183" y="183"/>
                    <a:pt x="183" y="183"/>
                  </a:cubicBezTo>
                  <a:cubicBezTo>
                    <a:pt x="153" y="183"/>
                    <a:pt x="153" y="183"/>
                    <a:pt x="153" y="213"/>
                  </a:cubicBezTo>
                  <a:cubicBezTo>
                    <a:pt x="1" y="335"/>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
            <p:cNvSpPr/>
            <p:nvPr/>
          </p:nvSpPr>
          <p:spPr>
            <a:xfrm>
              <a:off x="5437300" y="3460075"/>
              <a:ext cx="25100" cy="25100"/>
            </a:xfrm>
            <a:custGeom>
              <a:avLst/>
              <a:gdLst/>
              <a:ahLst/>
              <a:cxnLst/>
              <a:rect l="l" t="t" r="r" b="b"/>
              <a:pathLst>
                <a:path w="1004" h="1004" extrusionOk="0">
                  <a:moveTo>
                    <a:pt x="183" y="821"/>
                  </a:moveTo>
                  <a:cubicBezTo>
                    <a:pt x="335" y="1003"/>
                    <a:pt x="608" y="1003"/>
                    <a:pt x="791" y="821"/>
                  </a:cubicBezTo>
                  <a:cubicBezTo>
                    <a:pt x="791" y="821"/>
                    <a:pt x="791" y="821"/>
                    <a:pt x="791" y="790"/>
                  </a:cubicBezTo>
                  <a:cubicBezTo>
                    <a:pt x="791" y="790"/>
                    <a:pt x="821" y="790"/>
                    <a:pt x="821" y="790"/>
                  </a:cubicBezTo>
                  <a:cubicBezTo>
                    <a:pt x="1003" y="608"/>
                    <a:pt x="1003" y="335"/>
                    <a:pt x="821" y="183"/>
                  </a:cubicBezTo>
                  <a:cubicBezTo>
                    <a:pt x="669" y="0"/>
                    <a:pt x="396" y="0"/>
                    <a:pt x="213" y="183"/>
                  </a:cubicBezTo>
                  <a:cubicBezTo>
                    <a:pt x="213" y="183"/>
                    <a:pt x="213" y="183"/>
                    <a:pt x="213" y="213"/>
                  </a:cubicBezTo>
                  <a:cubicBezTo>
                    <a:pt x="183" y="213"/>
                    <a:pt x="183" y="213"/>
                    <a:pt x="183" y="213"/>
                  </a:cubicBezTo>
                  <a:cubicBezTo>
                    <a:pt x="0" y="395"/>
                    <a:pt x="0" y="66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
            <p:cNvSpPr/>
            <p:nvPr/>
          </p:nvSpPr>
          <p:spPr>
            <a:xfrm>
              <a:off x="5515575" y="3383325"/>
              <a:ext cx="24325" cy="25100"/>
            </a:xfrm>
            <a:custGeom>
              <a:avLst/>
              <a:gdLst/>
              <a:ahLst/>
              <a:cxnLst/>
              <a:rect l="l" t="t" r="r" b="b"/>
              <a:pathLst>
                <a:path w="973" h="1004" extrusionOk="0">
                  <a:moveTo>
                    <a:pt x="152" y="821"/>
                  </a:moveTo>
                  <a:cubicBezTo>
                    <a:pt x="335" y="1003"/>
                    <a:pt x="578" y="1003"/>
                    <a:pt x="760" y="821"/>
                  </a:cubicBezTo>
                  <a:cubicBezTo>
                    <a:pt x="760" y="821"/>
                    <a:pt x="760" y="821"/>
                    <a:pt x="790" y="791"/>
                  </a:cubicBezTo>
                  <a:cubicBezTo>
                    <a:pt x="790" y="791"/>
                    <a:pt x="790" y="791"/>
                    <a:pt x="790" y="791"/>
                  </a:cubicBezTo>
                  <a:cubicBezTo>
                    <a:pt x="973" y="608"/>
                    <a:pt x="973" y="335"/>
                    <a:pt x="821" y="183"/>
                  </a:cubicBezTo>
                  <a:cubicBezTo>
                    <a:pt x="638" y="0"/>
                    <a:pt x="365" y="0"/>
                    <a:pt x="213" y="183"/>
                  </a:cubicBezTo>
                  <a:cubicBezTo>
                    <a:pt x="183" y="183"/>
                    <a:pt x="183" y="183"/>
                    <a:pt x="183" y="213"/>
                  </a:cubicBezTo>
                  <a:cubicBezTo>
                    <a:pt x="183" y="213"/>
                    <a:pt x="152" y="213"/>
                    <a:pt x="152" y="213"/>
                  </a:cubicBezTo>
                  <a:cubicBezTo>
                    <a:pt x="0" y="395"/>
                    <a:pt x="0" y="639"/>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
            <p:cNvSpPr/>
            <p:nvPr/>
          </p:nvSpPr>
          <p:spPr>
            <a:xfrm>
              <a:off x="5590800" y="3460075"/>
              <a:ext cx="27375" cy="27375"/>
            </a:xfrm>
            <a:custGeom>
              <a:avLst/>
              <a:gdLst/>
              <a:ahLst/>
              <a:cxnLst/>
              <a:rect l="l" t="t" r="r" b="b"/>
              <a:pathLst>
                <a:path w="1095" h="1095" extrusionOk="0">
                  <a:moveTo>
                    <a:pt x="183" y="912"/>
                  </a:moveTo>
                  <a:cubicBezTo>
                    <a:pt x="365" y="1094"/>
                    <a:pt x="669" y="1094"/>
                    <a:pt x="851" y="912"/>
                  </a:cubicBezTo>
                  <a:cubicBezTo>
                    <a:pt x="851" y="912"/>
                    <a:pt x="882" y="882"/>
                    <a:pt x="882" y="882"/>
                  </a:cubicBezTo>
                  <a:cubicBezTo>
                    <a:pt x="882" y="882"/>
                    <a:pt x="882" y="882"/>
                    <a:pt x="912" y="851"/>
                  </a:cubicBezTo>
                  <a:cubicBezTo>
                    <a:pt x="1095" y="669"/>
                    <a:pt x="1095" y="365"/>
                    <a:pt x="912" y="183"/>
                  </a:cubicBezTo>
                  <a:cubicBezTo>
                    <a:pt x="730" y="0"/>
                    <a:pt x="426" y="0"/>
                    <a:pt x="244" y="183"/>
                  </a:cubicBezTo>
                  <a:cubicBezTo>
                    <a:pt x="244" y="213"/>
                    <a:pt x="213" y="213"/>
                    <a:pt x="213" y="213"/>
                  </a:cubicBezTo>
                  <a:cubicBezTo>
                    <a:pt x="213" y="213"/>
                    <a:pt x="213" y="213"/>
                    <a:pt x="183" y="243"/>
                  </a:cubicBezTo>
                  <a:cubicBezTo>
                    <a:pt x="0" y="426"/>
                    <a:pt x="0" y="699"/>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
            <p:cNvSpPr/>
            <p:nvPr/>
          </p:nvSpPr>
          <p:spPr>
            <a:xfrm>
              <a:off x="5513275" y="3536825"/>
              <a:ext cx="26625" cy="27375"/>
            </a:xfrm>
            <a:custGeom>
              <a:avLst/>
              <a:gdLst/>
              <a:ahLst/>
              <a:cxnLst/>
              <a:rect l="l" t="t" r="r" b="b"/>
              <a:pathLst>
                <a:path w="1065" h="1095" extrusionOk="0">
                  <a:moveTo>
                    <a:pt x="183" y="912"/>
                  </a:moveTo>
                  <a:cubicBezTo>
                    <a:pt x="366" y="1094"/>
                    <a:pt x="670" y="1094"/>
                    <a:pt x="852" y="912"/>
                  </a:cubicBezTo>
                  <a:cubicBezTo>
                    <a:pt x="852" y="912"/>
                    <a:pt x="852" y="882"/>
                    <a:pt x="852" y="882"/>
                  </a:cubicBezTo>
                  <a:cubicBezTo>
                    <a:pt x="882" y="882"/>
                    <a:pt x="882" y="882"/>
                    <a:pt x="882" y="851"/>
                  </a:cubicBezTo>
                  <a:cubicBezTo>
                    <a:pt x="1065" y="669"/>
                    <a:pt x="1065" y="365"/>
                    <a:pt x="882" y="183"/>
                  </a:cubicBezTo>
                  <a:cubicBezTo>
                    <a:pt x="700" y="0"/>
                    <a:pt x="427" y="0"/>
                    <a:pt x="244" y="183"/>
                  </a:cubicBezTo>
                  <a:cubicBezTo>
                    <a:pt x="214" y="183"/>
                    <a:pt x="214" y="213"/>
                    <a:pt x="214" y="213"/>
                  </a:cubicBezTo>
                  <a:cubicBezTo>
                    <a:pt x="214" y="213"/>
                    <a:pt x="183" y="213"/>
                    <a:pt x="183" y="243"/>
                  </a:cubicBezTo>
                  <a:cubicBezTo>
                    <a:pt x="1" y="426"/>
                    <a:pt x="1" y="699"/>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
            <p:cNvSpPr/>
            <p:nvPr/>
          </p:nvSpPr>
          <p:spPr>
            <a:xfrm>
              <a:off x="5666775" y="3536825"/>
              <a:ext cx="28900" cy="29650"/>
            </a:xfrm>
            <a:custGeom>
              <a:avLst/>
              <a:gdLst/>
              <a:ahLst/>
              <a:cxnLst/>
              <a:rect l="l" t="t" r="r" b="b"/>
              <a:pathLst>
                <a:path w="1156" h="1186" extrusionOk="0">
                  <a:moveTo>
                    <a:pt x="183" y="973"/>
                  </a:moveTo>
                  <a:cubicBezTo>
                    <a:pt x="396" y="1186"/>
                    <a:pt x="730" y="1186"/>
                    <a:pt x="913" y="973"/>
                  </a:cubicBezTo>
                  <a:cubicBezTo>
                    <a:pt x="943" y="973"/>
                    <a:pt x="943" y="973"/>
                    <a:pt x="943" y="942"/>
                  </a:cubicBezTo>
                  <a:cubicBezTo>
                    <a:pt x="943" y="942"/>
                    <a:pt x="943" y="942"/>
                    <a:pt x="974" y="942"/>
                  </a:cubicBezTo>
                  <a:cubicBezTo>
                    <a:pt x="1156" y="730"/>
                    <a:pt x="1156" y="426"/>
                    <a:pt x="974" y="213"/>
                  </a:cubicBezTo>
                  <a:cubicBezTo>
                    <a:pt x="761" y="0"/>
                    <a:pt x="457" y="0"/>
                    <a:pt x="244" y="213"/>
                  </a:cubicBezTo>
                  <a:cubicBezTo>
                    <a:pt x="244" y="213"/>
                    <a:pt x="244" y="213"/>
                    <a:pt x="214" y="243"/>
                  </a:cubicBezTo>
                  <a:cubicBezTo>
                    <a:pt x="214" y="243"/>
                    <a:pt x="214" y="243"/>
                    <a:pt x="214" y="243"/>
                  </a:cubicBezTo>
                  <a:cubicBezTo>
                    <a:pt x="1" y="456"/>
                    <a:pt x="1" y="790"/>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
            <p:cNvSpPr/>
            <p:nvPr/>
          </p:nvSpPr>
          <p:spPr>
            <a:xfrm>
              <a:off x="5589275" y="3613575"/>
              <a:ext cx="28900" cy="29650"/>
            </a:xfrm>
            <a:custGeom>
              <a:avLst/>
              <a:gdLst/>
              <a:ahLst/>
              <a:cxnLst/>
              <a:rect l="l" t="t" r="r" b="b"/>
              <a:pathLst>
                <a:path w="1156" h="1186" extrusionOk="0">
                  <a:moveTo>
                    <a:pt x="183" y="973"/>
                  </a:moveTo>
                  <a:cubicBezTo>
                    <a:pt x="396" y="1186"/>
                    <a:pt x="700" y="1186"/>
                    <a:pt x="912" y="973"/>
                  </a:cubicBezTo>
                  <a:cubicBezTo>
                    <a:pt x="912" y="973"/>
                    <a:pt x="912" y="973"/>
                    <a:pt x="943" y="942"/>
                  </a:cubicBezTo>
                  <a:cubicBezTo>
                    <a:pt x="943" y="942"/>
                    <a:pt x="943" y="942"/>
                    <a:pt x="943" y="942"/>
                  </a:cubicBezTo>
                  <a:cubicBezTo>
                    <a:pt x="1156" y="730"/>
                    <a:pt x="1156" y="426"/>
                    <a:pt x="973" y="213"/>
                  </a:cubicBezTo>
                  <a:cubicBezTo>
                    <a:pt x="760" y="0"/>
                    <a:pt x="426" y="0"/>
                    <a:pt x="244" y="213"/>
                  </a:cubicBezTo>
                  <a:cubicBezTo>
                    <a:pt x="213" y="213"/>
                    <a:pt x="213" y="213"/>
                    <a:pt x="213" y="243"/>
                  </a:cubicBezTo>
                  <a:cubicBezTo>
                    <a:pt x="213" y="243"/>
                    <a:pt x="183" y="243"/>
                    <a:pt x="183" y="243"/>
                  </a:cubicBezTo>
                  <a:cubicBezTo>
                    <a:pt x="1" y="456"/>
                    <a:pt x="1" y="760"/>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
            <p:cNvSpPr/>
            <p:nvPr/>
          </p:nvSpPr>
          <p:spPr>
            <a:xfrm>
              <a:off x="5664500" y="3690325"/>
              <a:ext cx="31950" cy="31925"/>
            </a:xfrm>
            <a:custGeom>
              <a:avLst/>
              <a:gdLst/>
              <a:ahLst/>
              <a:cxnLst/>
              <a:rect l="l" t="t" r="r" b="b"/>
              <a:pathLst>
                <a:path w="1278" h="1277" extrusionOk="0">
                  <a:moveTo>
                    <a:pt x="213" y="1064"/>
                  </a:moveTo>
                  <a:cubicBezTo>
                    <a:pt x="457" y="1277"/>
                    <a:pt x="791" y="1277"/>
                    <a:pt x="1004" y="1064"/>
                  </a:cubicBezTo>
                  <a:cubicBezTo>
                    <a:pt x="1004" y="1064"/>
                    <a:pt x="1034" y="1034"/>
                    <a:pt x="1034" y="1034"/>
                  </a:cubicBezTo>
                  <a:cubicBezTo>
                    <a:pt x="1034" y="1034"/>
                    <a:pt x="1034" y="1034"/>
                    <a:pt x="1065" y="1034"/>
                  </a:cubicBezTo>
                  <a:cubicBezTo>
                    <a:pt x="1277" y="790"/>
                    <a:pt x="1277" y="456"/>
                    <a:pt x="1065" y="243"/>
                  </a:cubicBezTo>
                  <a:cubicBezTo>
                    <a:pt x="852" y="0"/>
                    <a:pt x="487" y="0"/>
                    <a:pt x="274" y="213"/>
                  </a:cubicBezTo>
                  <a:cubicBezTo>
                    <a:pt x="274" y="243"/>
                    <a:pt x="244" y="243"/>
                    <a:pt x="244" y="243"/>
                  </a:cubicBezTo>
                  <a:cubicBezTo>
                    <a:pt x="244" y="243"/>
                    <a:pt x="244" y="243"/>
                    <a:pt x="213" y="274"/>
                  </a:cubicBezTo>
                  <a:cubicBezTo>
                    <a:pt x="1" y="486"/>
                    <a:pt x="1" y="82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
            <p:cNvSpPr/>
            <p:nvPr/>
          </p:nvSpPr>
          <p:spPr>
            <a:xfrm>
              <a:off x="5742025" y="3613575"/>
              <a:ext cx="31925" cy="31925"/>
            </a:xfrm>
            <a:custGeom>
              <a:avLst/>
              <a:gdLst/>
              <a:ahLst/>
              <a:cxnLst/>
              <a:rect l="l" t="t" r="r" b="b"/>
              <a:pathLst>
                <a:path w="1277" h="1277" extrusionOk="0">
                  <a:moveTo>
                    <a:pt x="243" y="1064"/>
                  </a:moveTo>
                  <a:cubicBezTo>
                    <a:pt x="456" y="1277"/>
                    <a:pt x="790" y="1277"/>
                    <a:pt x="1034" y="1064"/>
                  </a:cubicBezTo>
                  <a:cubicBezTo>
                    <a:pt x="1034" y="1064"/>
                    <a:pt x="1034" y="1034"/>
                    <a:pt x="1034" y="1034"/>
                  </a:cubicBezTo>
                  <a:cubicBezTo>
                    <a:pt x="1034" y="1034"/>
                    <a:pt x="1064" y="1034"/>
                    <a:pt x="1064" y="1034"/>
                  </a:cubicBezTo>
                  <a:cubicBezTo>
                    <a:pt x="1277" y="790"/>
                    <a:pt x="1277" y="456"/>
                    <a:pt x="1064" y="213"/>
                  </a:cubicBezTo>
                  <a:cubicBezTo>
                    <a:pt x="851" y="0"/>
                    <a:pt x="486" y="0"/>
                    <a:pt x="274" y="213"/>
                  </a:cubicBezTo>
                  <a:cubicBezTo>
                    <a:pt x="274" y="243"/>
                    <a:pt x="274" y="243"/>
                    <a:pt x="274" y="243"/>
                  </a:cubicBezTo>
                  <a:cubicBezTo>
                    <a:pt x="243" y="243"/>
                    <a:pt x="243" y="243"/>
                    <a:pt x="243" y="274"/>
                  </a:cubicBezTo>
                  <a:cubicBezTo>
                    <a:pt x="0" y="486"/>
                    <a:pt x="0" y="821"/>
                    <a:pt x="24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
            <p:cNvSpPr/>
            <p:nvPr/>
          </p:nvSpPr>
          <p:spPr>
            <a:xfrm>
              <a:off x="5740500" y="3767075"/>
              <a:ext cx="34225" cy="34200"/>
            </a:xfrm>
            <a:custGeom>
              <a:avLst/>
              <a:gdLst/>
              <a:ahLst/>
              <a:cxnLst/>
              <a:rect l="l" t="t" r="r" b="b"/>
              <a:pathLst>
                <a:path w="1369" h="1368" extrusionOk="0">
                  <a:moveTo>
                    <a:pt x="213" y="1125"/>
                  </a:moveTo>
                  <a:cubicBezTo>
                    <a:pt x="456" y="1368"/>
                    <a:pt x="851" y="1368"/>
                    <a:pt x="1064" y="1125"/>
                  </a:cubicBezTo>
                  <a:cubicBezTo>
                    <a:pt x="1095" y="1125"/>
                    <a:pt x="1095" y="1125"/>
                    <a:pt x="1095" y="1094"/>
                  </a:cubicBezTo>
                  <a:cubicBezTo>
                    <a:pt x="1095" y="1094"/>
                    <a:pt x="1125" y="1094"/>
                    <a:pt x="1125" y="1094"/>
                  </a:cubicBezTo>
                  <a:cubicBezTo>
                    <a:pt x="1368" y="851"/>
                    <a:pt x="1368" y="486"/>
                    <a:pt x="1125" y="243"/>
                  </a:cubicBezTo>
                  <a:cubicBezTo>
                    <a:pt x="882" y="0"/>
                    <a:pt x="517" y="0"/>
                    <a:pt x="274" y="243"/>
                  </a:cubicBezTo>
                  <a:cubicBezTo>
                    <a:pt x="274" y="243"/>
                    <a:pt x="274" y="243"/>
                    <a:pt x="243" y="274"/>
                  </a:cubicBezTo>
                  <a:cubicBezTo>
                    <a:pt x="243" y="274"/>
                    <a:pt x="243" y="274"/>
                    <a:pt x="243" y="274"/>
                  </a:cubicBezTo>
                  <a:cubicBezTo>
                    <a:pt x="0" y="517"/>
                    <a:pt x="0" y="881"/>
                    <a:pt x="21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
            <p:cNvSpPr/>
            <p:nvPr/>
          </p:nvSpPr>
          <p:spPr>
            <a:xfrm>
              <a:off x="5818000" y="3690325"/>
              <a:ext cx="34225" cy="34200"/>
            </a:xfrm>
            <a:custGeom>
              <a:avLst/>
              <a:gdLst/>
              <a:ahLst/>
              <a:cxnLst/>
              <a:rect l="l" t="t" r="r" b="b"/>
              <a:pathLst>
                <a:path w="1369" h="1368" extrusionOk="0">
                  <a:moveTo>
                    <a:pt x="244" y="1125"/>
                  </a:moveTo>
                  <a:cubicBezTo>
                    <a:pt x="457" y="1368"/>
                    <a:pt x="852" y="1368"/>
                    <a:pt x="1095" y="1125"/>
                  </a:cubicBezTo>
                  <a:cubicBezTo>
                    <a:pt x="1095" y="1125"/>
                    <a:pt x="1095" y="1125"/>
                    <a:pt x="1095" y="1125"/>
                  </a:cubicBezTo>
                  <a:cubicBezTo>
                    <a:pt x="1125" y="1094"/>
                    <a:pt x="1125" y="1094"/>
                    <a:pt x="1125" y="1094"/>
                  </a:cubicBezTo>
                  <a:cubicBezTo>
                    <a:pt x="1368" y="851"/>
                    <a:pt x="1368" y="486"/>
                    <a:pt x="1125" y="243"/>
                  </a:cubicBezTo>
                  <a:cubicBezTo>
                    <a:pt x="913" y="0"/>
                    <a:pt x="517" y="0"/>
                    <a:pt x="274" y="243"/>
                  </a:cubicBezTo>
                  <a:cubicBezTo>
                    <a:pt x="274" y="243"/>
                    <a:pt x="274" y="243"/>
                    <a:pt x="274" y="274"/>
                  </a:cubicBezTo>
                  <a:cubicBezTo>
                    <a:pt x="274" y="274"/>
                    <a:pt x="244" y="274"/>
                    <a:pt x="244" y="274"/>
                  </a:cubicBezTo>
                  <a:cubicBezTo>
                    <a:pt x="1" y="517"/>
                    <a:pt x="1"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
            <p:cNvSpPr/>
            <p:nvPr/>
          </p:nvSpPr>
          <p:spPr>
            <a:xfrm>
              <a:off x="5815725" y="3843800"/>
              <a:ext cx="36500" cy="36500"/>
            </a:xfrm>
            <a:custGeom>
              <a:avLst/>
              <a:gdLst/>
              <a:ahLst/>
              <a:cxnLst/>
              <a:rect l="l" t="t" r="r" b="b"/>
              <a:pathLst>
                <a:path w="1460" h="1460" extrusionOk="0">
                  <a:moveTo>
                    <a:pt x="274" y="1217"/>
                  </a:moveTo>
                  <a:cubicBezTo>
                    <a:pt x="517" y="1460"/>
                    <a:pt x="912" y="1460"/>
                    <a:pt x="1156" y="1217"/>
                  </a:cubicBezTo>
                  <a:cubicBezTo>
                    <a:pt x="1186" y="1217"/>
                    <a:pt x="1186" y="1186"/>
                    <a:pt x="1186" y="1186"/>
                  </a:cubicBezTo>
                  <a:cubicBezTo>
                    <a:pt x="1186" y="1186"/>
                    <a:pt x="1216" y="1186"/>
                    <a:pt x="1216" y="1156"/>
                  </a:cubicBezTo>
                  <a:cubicBezTo>
                    <a:pt x="1459" y="913"/>
                    <a:pt x="1459" y="518"/>
                    <a:pt x="1216" y="244"/>
                  </a:cubicBezTo>
                  <a:cubicBezTo>
                    <a:pt x="973" y="1"/>
                    <a:pt x="578" y="1"/>
                    <a:pt x="304" y="244"/>
                  </a:cubicBezTo>
                  <a:cubicBezTo>
                    <a:pt x="304" y="244"/>
                    <a:pt x="304" y="275"/>
                    <a:pt x="304" y="275"/>
                  </a:cubicBezTo>
                  <a:cubicBezTo>
                    <a:pt x="274" y="275"/>
                    <a:pt x="274" y="275"/>
                    <a:pt x="274" y="305"/>
                  </a:cubicBezTo>
                  <a:cubicBezTo>
                    <a:pt x="31" y="548"/>
                    <a:pt x="0" y="943"/>
                    <a:pt x="27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
            <p:cNvSpPr/>
            <p:nvPr/>
          </p:nvSpPr>
          <p:spPr>
            <a:xfrm>
              <a:off x="5894000" y="3767075"/>
              <a:ext cx="36500" cy="36475"/>
            </a:xfrm>
            <a:custGeom>
              <a:avLst/>
              <a:gdLst/>
              <a:ahLst/>
              <a:cxnLst/>
              <a:rect l="l" t="t" r="r" b="b"/>
              <a:pathLst>
                <a:path w="1460" h="1459" extrusionOk="0">
                  <a:moveTo>
                    <a:pt x="243" y="1216"/>
                  </a:moveTo>
                  <a:cubicBezTo>
                    <a:pt x="487" y="1459"/>
                    <a:pt x="882" y="1459"/>
                    <a:pt x="1155" y="1216"/>
                  </a:cubicBezTo>
                  <a:cubicBezTo>
                    <a:pt x="1155" y="1216"/>
                    <a:pt x="1155" y="1185"/>
                    <a:pt x="1155" y="1185"/>
                  </a:cubicBezTo>
                  <a:cubicBezTo>
                    <a:pt x="1186" y="1185"/>
                    <a:pt x="1186" y="1185"/>
                    <a:pt x="1186" y="1155"/>
                  </a:cubicBezTo>
                  <a:cubicBezTo>
                    <a:pt x="1459" y="912"/>
                    <a:pt x="1459" y="517"/>
                    <a:pt x="1186" y="274"/>
                  </a:cubicBezTo>
                  <a:cubicBezTo>
                    <a:pt x="942" y="0"/>
                    <a:pt x="547" y="0"/>
                    <a:pt x="304" y="243"/>
                  </a:cubicBezTo>
                  <a:cubicBezTo>
                    <a:pt x="274" y="274"/>
                    <a:pt x="274" y="274"/>
                    <a:pt x="274" y="274"/>
                  </a:cubicBezTo>
                  <a:cubicBezTo>
                    <a:pt x="274" y="274"/>
                    <a:pt x="243" y="274"/>
                    <a:pt x="243" y="304"/>
                  </a:cubicBezTo>
                  <a:cubicBezTo>
                    <a:pt x="0" y="547"/>
                    <a:pt x="0" y="942"/>
                    <a:pt x="243"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
            <p:cNvSpPr/>
            <p:nvPr/>
          </p:nvSpPr>
          <p:spPr>
            <a:xfrm>
              <a:off x="5891725" y="3920550"/>
              <a:ext cx="38775" cy="38800"/>
            </a:xfrm>
            <a:custGeom>
              <a:avLst/>
              <a:gdLst/>
              <a:ahLst/>
              <a:cxnLst/>
              <a:rect l="l" t="t" r="r" b="b"/>
              <a:pathLst>
                <a:path w="1551" h="1552" extrusionOk="0">
                  <a:moveTo>
                    <a:pt x="274" y="1278"/>
                  </a:moveTo>
                  <a:cubicBezTo>
                    <a:pt x="547" y="1551"/>
                    <a:pt x="973" y="1551"/>
                    <a:pt x="1246" y="1278"/>
                  </a:cubicBezTo>
                  <a:cubicBezTo>
                    <a:pt x="1246" y="1278"/>
                    <a:pt x="1246" y="1278"/>
                    <a:pt x="1246" y="1278"/>
                  </a:cubicBezTo>
                  <a:cubicBezTo>
                    <a:pt x="1277" y="1247"/>
                    <a:pt x="1277" y="1247"/>
                    <a:pt x="1277" y="1247"/>
                  </a:cubicBezTo>
                  <a:cubicBezTo>
                    <a:pt x="1550" y="974"/>
                    <a:pt x="1550" y="548"/>
                    <a:pt x="1277" y="274"/>
                  </a:cubicBezTo>
                  <a:cubicBezTo>
                    <a:pt x="1033" y="1"/>
                    <a:pt x="578" y="1"/>
                    <a:pt x="334" y="274"/>
                  </a:cubicBezTo>
                  <a:cubicBezTo>
                    <a:pt x="304" y="274"/>
                    <a:pt x="304" y="274"/>
                    <a:pt x="304" y="305"/>
                  </a:cubicBezTo>
                  <a:cubicBezTo>
                    <a:pt x="304" y="305"/>
                    <a:pt x="274" y="305"/>
                    <a:pt x="274" y="305"/>
                  </a:cubicBezTo>
                  <a:cubicBezTo>
                    <a:pt x="0" y="578"/>
                    <a:pt x="0" y="1004"/>
                    <a:pt x="274" y="12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
            <p:cNvSpPr/>
            <p:nvPr/>
          </p:nvSpPr>
          <p:spPr>
            <a:xfrm>
              <a:off x="5969225" y="3843800"/>
              <a:ext cx="38775" cy="38800"/>
            </a:xfrm>
            <a:custGeom>
              <a:avLst/>
              <a:gdLst/>
              <a:ahLst/>
              <a:cxnLst/>
              <a:rect l="l" t="t" r="r" b="b"/>
              <a:pathLst>
                <a:path w="1551" h="1552" extrusionOk="0">
                  <a:moveTo>
                    <a:pt x="274" y="1278"/>
                  </a:moveTo>
                  <a:cubicBezTo>
                    <a:pt x="548" y="1551"/>
                    <a:pt x="973" y="1551"/>
                    <a:pt x="1247" y="1278"/>
                  </a:cubicBezTo>
                  <a:cubicBezTo>
                    <a:pt x="1247" y="1278"/>
                    <a:pt x="1247" y="1278"/>
                    <a:pt x="1277" y="1278"/>
                  </a:cubicBezTo>
                  <a:cubicBezTo>
                    <a:pt x="1277" y="1247"/>
                    <a:pt x="1277" y="1247"/>
                    <a:pt x="1277" y="1247"/>
                  </a:cubicBezTo>
                  <a:cubicBezTo>
                    <a:pt x="1551" y="974"/>
                    <a:pt x="1551" y="548"/>
                    <a:pt x="1307" y="275"/>
                  </a:cubicBezTo>
                  <a:cubicBezTo>
                    <a:pt x="1034" y="1"/>
                    <a:pt x="608" y="1"/>
                    <a:pt x="335" y="275"/>
                  </a:cubicBezTo>
                  <a:cubicBezTo>
                    <a:pt x="304" y="275"/>
                    <a:pt x="304" y="275"/>
                    <a:pt x="304" y="305"/>
                  </a:cubicBezTo>
                  <a:cubicBezTo>
                    <a:pt x="304" y="305"/>
                    <a:pt x="304" y="305"/>
                    <a:pt x="274" y="305"/>
                  </a:cubicBezTo>
                  <a:cubicBezTo>
                    <a:pt x="0" y="578"/>
                    <a:pt x="0" y="1004"/>
                    <a:pt x="274" y="12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
            <p:cNvSpPr/>
            <p:nvPr/>
          </p:nvSpPr>
          <p:spPr>
            <a:xfrm>
              <a:off x="6045200" y="3920550"/>
              <a:ext cx="41075" cy="41075"/>
            </a:xfrm>
            <a:custGeom>
              <a:avLst/>
              <a:gdLst/>
              <a:ahLst/>
              <a:cxnLst/>
              <a:rect l="l" t="t" r="r" b="b"/>
              <a:pathLst>
                <a:path w="1643" h="1643" extrusionOk="0">
                  <a:moveTo>
                    <a:pt x="275" y="1369"/>
                  </a:moveTo>
                  <a:cubicBezTo>
                    <a:pt x="578" y="1642"/>
                    <a:pt x="1034" y="1642"/>
                    <a:pt x="1308" y="1369"/>
                  </a:cubicBezTo>
                  <a:cubicBezTo>
                    <a:pt x="1308" y="1369"/>
                    <a:pt x="1338" y="1338"/>
                    <a:pt x="1338" y="1338"/>
                  </a:cubicBezTo>
                  <a:cubicBezTo>
                    <a:pt x="1338" y="1338"/>
                    <a:pt x="1338" y="1338"/>
                    <a:pt x="1369" y="1338"/>
                  </a:cubicBezTo>
                  <a:cubicBezTo>
                    <a:pt x="1642" y="1034"/>
                    <a:pt x="1642" y="578"/>
                    <a:pt x="1369" y="305"/>
                  </a:cubicBezTo>
                  <a:cubicBezTo>
                    <a:pt x="1095" y="1"/>
                    <a:pt x="609" y="1"/>
                    <a:pt x="335" y="274"/>
                  </a:cubicBezTo>
                  <a:cubicBezTo>
                    <a:pt x="335" y="305"/>
                    <a:pt x="335" y="305"/>
                    <a:pt x="305" y="305"/>
                  </a:cubicBezTo>
                  <a:cubicBezTo>
                    <a:pt x="305" y="305"/>
                    <a:pt x="305" y="305"/>
                    <a:pt x="305" y="335"/>
                  </a:cubicBezTo>
                  <a:cubicBezTo>
                    <a:pt x="1" y="609"/>
                    <a:pt x="1" y="1065"/>
                    <a:pt x="275"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
            <p:cNvSpPr/>
            <p:nvPr/>
          </p:nvSpPr>
          <p:spPr>
            <a:xfrm>
              <a:off x="5967700" y="3997300"/>
              <a:ext cx="41050" cy="41075"/>
            </a:xfrm>
            <a:custGeom>
              <a:avLst/>
              <a:gdLst/>
              <a:ahLst/>
              <a:cxnLst/>
              <a:rect l="l" t="t" r="r" b="b"/>
              <a:pathLst>
                <a:path w="1642" h="1643" extrusionOk="0">
                  <a:moveTo>
                    <a:pt x="274" y="1369"/>
                  </a:moveTo>
                  <a:cubicBezTo>
                    <a:pt x="548" y="1642"/>
                    <a:pt x="1034" y="1642"/>
                    <a:pt x="1308" y="1369"/>
                  </a:cubicBezTo>
                  <a:cubicBezTo>
                    <a:pt x="1308" y="1369"/>
                    <a:pt x="1308" y="1338"/>
                    <a:pt x="1308" y="1338"/>
                  </a:cubicBezTo>
                  <a:cubicBezTo>
                    <a:pt x="1338" y="1338"/>
                    <a:pt x="1338" y="1338"/>
                    <a:pt x="1338" y="1308"/>
                  </a:cubicBezTo>
                  <a:cubicBezTo>
                    <a:pt x="1642" y="1034"/>
                    <a:pt x="1642" y="578"/>
                    <a:pt x="1368" y="305"/>
                  </a:cubicBezTo>
                  <a:cubicBezTo>
                    <a:pt x="1064" y="1"/>
                    <a:pt x="609" y="1"/>
                    <a:pt x="335" y="274"/>
                  </a:cubicBezTo>
                  <a:cubicBezTo>
                    <a:pt x="305" y="305"/>
                    <a:pt x="305" y="305"/>
                    <a:pt x="305" y="305"/>
                  </a:cubicBezTo>
                  <a:cubicBezTo>
                    <a:pt x="305" y="305"/>
                    <a:pt x="274" y="305"/>
                    <a:pt x="274" y="335"/>
                  </a:cubicBezTo>
                  <a:cubicBezTo>
                    <a:pt x="1" y="609"/>
                    <a:pt x="1" y="1065"/>
                    <a:pt x="274"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
            <p:cNvSpPr/>
            <p:nvPr/>
          </p:nvSpPr>
          <p:spPr>
            <a:xfrm>
              <a:off x="6121200" y="3997300"/>
              <a:ext cx="43350" cy="43350"/>
            </a:xfrm>
            <a:custGeom>
              <a:avLst/>
              <a:gdLst/>
              <a:ahLst/>
              <a:cxnLst/>
              <a:rect l="l" t="t" r="r" b="b"/>
              <a:pathLst>
                <a:path w="1734" h="1734" extrusionOk="0">
                  <a:moveTo>
                    <a:pt x="274" y="1429"/>
                  </a:moveTo>
                  <a:cubicBezTo>
                    <a:pt x="578" y="1733"/>
                    <a:pt x="1064" y="1733"/>
                    <a:pt x="1368" y="1429"/>
                  </a:cubicBezTo>
                  <a:cubicBezTo>
                    <a:pt x="1399" y="1429"/>
                    <a:pt x="1399" y="1429"/>
                    <a:pt x="1399" y="1429"/>
                  </a:cubicBezTo>
                  <a:cubicBezTo>
                    <a:pt x="1399" y="1399"/>
                    <a:pt x="1429" y="1399"/>
                    <a:pt x="1429" y="1399"/>
                  </a:cubicBezTo>
                  <a:cubicBezTo>
                    <a:pt x="1733" y="1095"/>
                    <a:pt x="1733" y="609"/>
                    <a:pt x="1429" y="305"/>
                  </a:cubicBezTo>
                  <a:cubicBezTo>
                    <a:pt x="1125" y="1"/>
                    <a:pt x="639" y="1"/>
                    <a:pt x="335" y="305"/>
                  </a:cubicBezTo>
                  <a:cubicBezTo>
                    <a:pt x="335" y="305"/>
                    <a:pt x="335" y="305"/>
                    <a:pt x="335" y="335"/>
                  </a:cubicBezTo>
                  <a:cubicBezTo>
                    <a:pt x="304" y="335"/>
                    <a:pt x="304" y="335"/>
                    <a:pt x="304" y="335"/>
                  </a:cubicBezTo>
                  <a:cubicBezTo>
                    <a:pt x="1" y="639"/>
                    <a:pt x="1" y="1126"/>
                    <a:pt x="27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
            <p:cNvSpPr/>
            <p:nvPr/>
          </p:nvSpPr>
          <p:spPr>
            <a:xfrm>
              <a:off x="6042925" y="4074050"/>
              <a:ext cx="44100" cy="43350"/>
            </a:xfrm>
            <a:custGeom>
              <a:avLst/>
              <a:gdLst/>
              <a:ahLst/>
              <a:cxnLst/>
              <a:rect l="l" t="t" r="r" b="b"/>
              <a:pathLst>
                <a:path w="1764" h="1734" extrusionOk="0">
                  <a:moveTo>
                    <a:pt x="305" y="1429"/>
                  </a:moveTo>
                  <a:cubicBezTo>
                    <a:pt x="609" y="1733"/>
                    <a:pt x="1095" y="1733"/>
                    <a:pt x="1399" y="1429"/>
                  </a:cubicBezTo>
                  <a:cubicBezTo>
                    <a:pt x="1399" y="1429"/>
                    <a:pt x="1399" y="1429"/>
                    <a:pt x="1429" y="1429"/>
                  </a:cubicBezTo>
                  <a:cubicBezTo>
                    <a:pt x="1429" y="1399"/>
                    <a:pt x="1429" y="1399"/>
                    <a:pt x="1460" y="1399"/>
                  </a:cubicBezTo>
                  <a:cubicBezTo>
                    <a:pt x="1764" y="1095"/>
                    <a:pt x="1764" y="609"/>
                    <a:pt x="1460" y="305"/>
                  </a:cubicBezTo>
                  <a:cubicBezTo>
                    <a:pt x="1156" y="1"/>
                    <a:pt x="669" y="1"/>
                    <a:pt x="366" y="305"/>
                  </a:cubicBezTo>
                  <a:cubicBezTo>
                    <a:pt x="366" y="305"/>
                    <a:pt x="366" y="305"/>
                    <a:pt x="335" y="335"/>
                  </a:cubicBezTo>
                  <a:cubicBezTo>
                    <a:pt x="335" y="335"/>
                    <a:pt x="335" y="335"/>
                    <a:pt x="305" y="335"/>
                  </a:cubicBezTo>
                  <a:cubicBezTo>
                    <a:pt x="1" y="639"/>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
            <p:cNvSpPr/>
            <p:nvPr/>
          </p:nvSpPr>
          <p:spPr>
            <a:xfrm>
              <a:off x="6118925" y="4150800"/>
              <a:ext cx="45625" cy="45625"/>
            </a:xfrm>
            <a:custGeom>
              <a:avLst/>
              <a:gdLst/>
              <a:ahLst/>
              <a:cxnLst/>
              <a:rect l="l" t="t" r="r" b="b"/>
              <a:pathLst>
                <a:path w="1825" h="1825" extrusionOk="0">
                  <a:moveTo>
                    <a:pt x="304" y="1521"/>
                  </a:moveTo>
                  <a:cubicBezTo>
                    <a:pt x="639" y="1825"/>
                    <a:pt x="1155" y="1825"/>
                    <a:pt x="1459" y="1521"/>
                  </a:cubicBezTo>
                  <a:cubicBezTo>
                    <a:pt x="1459" y="1521"/>
                    <a:pt x="1490" y="1490"/>
                    <a:pt x="1490" y="1490"/>
                  </a:cubicBezTo>
                  <a:cubicBezTo>
                    <a:pt x="1490" y="1490"/>
                    <a:pt x="1490" y="1490"/>
                    <a:pt x="1520" y="1490"/>
                  </a:cubicBezTo>
                  <a:cubicBezTo>
                    <a:pt x="1824" y="1156"/>
                    <a:pt x="1824" y="639"/>
                    <a:pt x="1520" y="335"/>
                  </a:cubicBezTo>
                  <a:cubicBezTo>
                    <a:pt x="1216" y="1"/>
                    <a:pt x="699" y="1"/>
                    <a:pt x="365" y="305"/>
                  </a:cubicBezTo>
                  <a:cubicBezTo>
                    <a:pt x="365" y="335"/>
                    <a:pt x="365" y="335"/>
                    <a:pt x="335" y="335"/>
                  </a:cubicBezTo>
                  <a:cubicBezTo>
                    <a:pt x="335" y="335"/>
                    <a:pt x="335" y="366"/>
                    <a:pt x="335" y="366"/>
                  </a:cubicBezTo>
                  <a:cubicBezTo>
                    <a:pt x="0" y="669"/>
                    <a:pt x="0" y="1186"/>
                    <a:pt x="304"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
            <p:cNvSpPr/>
            <p:nvPr/>
          </p:nvSpPr>
          <p:spPr>
            <a:xfrm>
              <a:off x="6196425" y="4074050"/>
              <a:ext cx="46375" cy="45625"/>
            </a:xfrm>
            <a:custGeom>
              <a:avLst/>
              <a:gdLst/>
              <a:ahLst/>
              <a:cxnLst/>
              <a:rect l="l" t="t" r="r" b="b"/>
              <a:pathLst>
                <a:path w="1855" h="1825" extrusionOk="0">
                  <a:moveTo>
                    <a:pt x="335" y="1521"/>
                  </a:moveTo>
                  <a:cubicBezTo>
                    <a:pt x="639" y="1825"/>
                    <a:pt x="1156" y="1825"/>
                    <a:pt x="1490" y="1521"/>
                  </a:cubicBezTo>
                  <a:cubicBezTo>
                    <a:pt x="1490" y="1521"/>
                    <a:pt x="1490" y="1490"/>
                    <a:pt x="1490" y="1490"/>
                  </a:cubicBezTo>
                  <a:cubicBezTo>
                    <a:pt x="1490" y="1490"/>
                    <a:pt x="1520" y="1490"/>
                    <a:pt x="1520" y="1490"/>
                  </a:cubicBezTo>
                  <a:cubicBezTo>
                    <a:pt x="1855" y="1156"/>
                    <a:pt x="1855" y="639"/>
                    <a:pt x="1520" y="335"/>
                  </a:cubicBezTo>
                  <a:cubicBezTo>
                    <a:pt x="1217" y="1"/>
                    <a:pt x="700" y="1"/>
                    <a:pt x="365" y="305"/>
                  </a:cubicBezTo>
                  <a:cubicBezTo>
                    <a:pt x="365" y="335"/>
                    <a:pt x="365" y="335"/>
                    <a:pt x="365" y="335"/>
                  </a:cubicBezTo>
                  <a:cubicBezTo>
                    <a:pt x="335" y="335"/>
                    <a:pt x="335" y="366"/>
                    <a:pt x="335" y="366"/>
                  </a:cubicBezTo>
                  <a:cubicBezTo>
                    <a:pt x="1" y="670"/>
                    <a:pt x="1" y="1186"/>
                    <a:pt x="335"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
            <p:cNvSpPr/>
            <p:nvPr/>
          </p:nvSpPr>
          <p:spPr>
            <a:xfrm>
              <a:off x="6272425" y="4150800"/>
              <a:ext cx="47900" cy="48675"/>
            </a:xfrm>
            <a:custGeom>
              <a:avLst/>
              <a:gdLst/>
              <a:ahLst/>
              <a:cxnLst/>
              <a:rect l="l" t="t" r="r" b="b"/>
              <a:pathLst>
                <a:path w="1916" h="1947" extrusionOk="0">
                  <a:moveTo>
                    <a:pt x="335" y="1581"/>
                  </a:moveTo>
                  <a:cubicBezTo>
                    <a:pt x="669" y="1916"/>
                    <a:pt x="1216" y="1946"/>
                    <a:pt x="1550" y="1612"/>
                  </a:cubicBezTo>
                  <a:cubicBezTo>
                    <a:pt x="1550" y="1581"/>
                    <a:pt x="1550" y="1581"/>
                    <a:pt x="1550" y="1581"/>
                  </a:cubicBezTo>
                  <a:cubicBezTo>
                    <a:pt x="1581" y="1581"/>
                    <a:pt x="1581" y="1551"/>
                    <a:pt x="1581" y="1551"/>
                  </a:cubicBezTo>
                  <a:cubicBezTo>
                    <a:pt x="1915" y="1217"/>
                    <a:pt x="1915" y="669"/>
                    <a:pt x="1581" y="335"/>
                  </a:cubicBezTo>
                  <a:cubicBezTo>
                    <a:pt x="1247" y="1"/>
                    <a:pt x="730" y="1"/>
                    <a:pt x="395" y="335"/>
                  </a:cubicBezTo>
                  <a:cubicBezTo>
                    <a:pt x="365" y="335"/>
                    <a:pt x="365" y="335"/>
                    <a:pt x="365" y="366"/>
                  </a:cubicBezTo>
                  <a:cubicBezTo>
                    <a:pt x="365" y="366"/>
                    <a:pt x="335" y="366"/>
                    <a:pt x="335" y="366"/>
                  </a:cubicBezTo>
                  <a:cubicBezTo>
                    <a:pt x="0" y="700"/>
                    <a:pt x="0"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
            <p:cNvSpPr/>
            <p:nvPr/>
          </p:nvSpPr>
          <p:spPr>
            <a:xfrm>
              <a:off x="6194900" y="4227550"/>
              <a:ext cx="47900" cy="47900"/>
            </a:xfrm>
            <a:custGeom>
              <a:avLst/>
              <a:gdLst/>
              <a:ahLst/>
              <a:cxnLst/>
              <a:rect l="l" t="t" r="r" b="b"/>
              <a:pathLst>
                <a:path w="1916" h="1916" extrusionOk="0">
                  <a:moveTo>
                    <a:pt x="335" y="1581"/>
                  </a:moveTo>
                  <a:cubicBezTo>
                    <a:pt x="639" y="1916"/>
                    <a:pt x="1186" y="1916"/>
                    <a:pt x="1521" y="1612"/>
                  </a:cubicBezTo>
                  <a:cubicBezTo>
                    <a:pt x="1551" y="1581"/>
                    <a:pt x="1551" y="1581"/>
                    <a:pt x="1551" y="1581"/>
                  </a:cubicBezTo>
                  <a:cubicBezTo>
                    <a:pt x="1551" y="1581"/>
                    <a:pt x="1581" y="1551"/>
                    <a:pt x="1581" y="1551"/>
                  </a:cubicBezTo>
                  <a:cubicBezTo>
                    <a:pt x="1916" y="1217"/>
                    <a:pt x="1916" y="669"/>
                    <a:pt x="1581" y="335"/>
                  </a:cubicBezTo>
                  <a:cubicBezTo>
                    <a:pt x="1247" y="1"/>
                    <a:pt x="700" y="1"/>
                    <a:pt x="366" y="335"/>
                  </a:cubicBezTo>
                  <a:cubicBezTo>
                    <a:pt x="366" y="335"/>
                    <a:pt x="366" y="335"/>
                    <a:pt x="366" y="365"/>
                  </a:cubicBezTo>
                  <a:cubicBezTo>
                    <a:pt x="335" y="365"/>
                    <a:pt x="335" y="365"/>
                    <a:pt x="335" y="365"/>
                  </a:cubicBezTo>
                  <a:cubicBezTo>
                    <a:pt x="1" y="700"/>
                    <a:pt x="1"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
            <p:cNvSpPr/>
            <p:nvPr/>
          </p:nvSpPr>
          <p:spPr>
            <a:xfrm>
              <a:off x="6270150" y="4304300"/>
              <a:ext cx="50925" cy="50175"/>
            </a:xfrm>
            <a:custGeom>
              <a:avLst/>
              <a:gdLst/>
              <a:ahLst/>
              <a:cxnLst/>
              <a:rect l="l" t="t" r="r" b="b"/>
              <a:pathLst>
                <a:path w="2037" h="2007" extrusionOk="0">
                  <a:moveTo>
                    <a:pt x="365" y="1672"/>
                  </a:moveTo>
                  <a:cubicBezTo>
                    <a:pt x="699" y="2007"/>
                    <a:pt x="1277" y="2007"/>
                    <a:pt x="1641" y="1672"/>
                  </a:cubicBezTo>
                  <a:cubicBezTo>
                    <a:pt x="1641" y="1672"/>
                    <a:pt x="1641" y="1642"/>
                    <a:pt x="1641" y="1642"/>
                  </a:cubicBezTo>
                  <a:cubicBezTo>
                    <a:pt x="1672" y="1642"/>
                    <a:pt x="1672" y="1642"/>
                    <a:pt x="1672" y="1612"/>
                  </a:cubicBezTo>
                  <a:cubicBezTo>
                    <a:pt x="2037" y="1277"/>
                    <a:pt x="2037" y="700"/>
                    <a:pt x="1672" y="365"/>
                  </a:cubicBezTo>
                  <a:cubicBezTo>
                    <a:pt x="1338" y="1"/>
                    <a:pt x="760" y="1"/>
                    <a:pt x="395" y="335"/>
                  </a:cubicBezTo>
                  <a:cubicBezTo>
                    <a:pt x="395" y="365"/>
                    <a:pt x="395" y="365"/>
                    <a:pt x="395" y="365"/>
                  </a:cubicBezTo>
                  <a:cubicBezTo>
                    <a:pt x="395" y="365"/>
                    <a:pt x="365" y="396"/>
                    <a:pt x="365" y="396"/>
                  </a:cubicBezTo>
                  <a:cubicBezTo>
                    <a:pt x="0" y="730"/>
                    <a:pt x="0" y="1308"/>
                    <a:pt x="36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
            <p:cNvSpPr/>
            <p:nvPr/>
          </p:nvSpPr>
          <p:spPr>
            <a:xfrm>
              <a:off x="6348400" y="4227550"/>
              <a:ext cx="50175" cy="50950"/>
            </a:xfrm>
            <a:custGeom>
              <a:avLst/>
              <a:gdLst/>
              <a:ahLst/>
              <a:cxnLst/>
              <a:rect l="l" t="t" r="r" b="b"/>
              <a:pathLst>
                <a:path w="2007" h="2038" extrusionOk="0">
                  <a:moveTo>
                    <a:pt x="335" y="1672"/>
                  </a:moveTo>
                  <a:cubicBezTo>
                    <a:pt x="700" y="2007"/>
                    <a:pt x="1247" y="2037"/>
                    <a:pt x="1612" y="1672"/>
                  </a:cubicBezTo>
                  <a:cubicBezTo>
                    <a:pt x="1612" y="1672"/>
                    <a:pt x="1612" y="1642"/>
                    <a:pt x="1642" y="1642"/>
                  </a:cubicBezTo>
                  <a:cubicBezTo>
                    <a:pt x="1642" y="1642"/>
                    <a:pt x="1642" y="1642"/>
                    <a:pt x="1642" y="1642"/>
                  </a:cubicBezTo>
                  <a:cubicBezTo>
                    <a:pt x="2007" y="1277"/>
                    <a:pt x="2007" y="700"/>
                    <a:pt x="1673" y="365"/>
                  </a:cubicBezTo>
                  <a:cubicBezTo>
                    <a:pt x="1308" y="1"/>
                    <a:pt x="730" y="1"/>
                    <a:pt x="396" y="335"/>
                  </a:cubicBezTo>
                  <a:cubicBezTo>
                    <a:pt x="366" y="365"/>
                    <a:pt x="366" y="365"/>
                    <a:pt x="366" y="365"/>
                  </a:cubicBezTo>
                  <a:cubicBezTo>
                    <a:pt x="366" y="365"/>
                    <a:pt x="366" y="396"/>
                    <a:pt x="335" y="396"/>
                  </a:cubicBezTo>
                  <a:cubicBezTo>
                    <a:pt x="1" y="730"/>
                    <a:pt x="1" y="1308"/>
                    <a:pt x="33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
            <p:cNvSpPr/>
            <p:nvPr/>
          </p:nvSpPr>
          <p:spPr>
            <a:xfrm>
              <a:off x="6423650" y="4304300"/>
              <a:ext cx="53200" cy="53225"/>
            </a:xfrm>
            <a:custGeom>
              <a:avLst/>
              <a:gdLst/>
              <a:ahLst/>
              <a:cxnLst/>
              <a:rect l="l" t="t" r="r" b="b"/>
              <a:pathLst>
                <a:path w="2128" h="2129" extrusionOk="0">
                  <a:moveTo>
                    <a:pt x="365" y="1733"/>
                  </a:moveTo>
                  <a:cubicBezTo>
                    <a:pt x="730" y="2098"/>
                    <a:pt x="1337" y="2128"/>
                    <a:pt x="1702" y="1764"/>
                  </a:cubicBezTo>
                  <a:cubicBezTo>
                    <a:pt x="1702" y="1733"/>
                    <a:pt x="1733" y="1733"/>
                    <a:pt x="1733" y="1733"/>
                  </a:cubicBezTo>
                  <a:cubicBezTo>
                    <a:pt x="1733" y="1733"/>
                    <a:pt x="1733" y="1703"/>
                    <a:pt x="1763" y="1703"/>
                  </a:cubicBezTo>
                  <a:cubicBezTo>
                    <a:pt x="2128" y="1338"/>
                    <a:pt x="2128" y="730"/>
                    <a:pt x="1763" y="365"/>
                  </a:cubicBezTo>
                  <a:cubicBezTo>
                    <a:pt x="1398" y="1"/>
                    <a:pt x="790" y="1"/>
                    <a:pt x="426" y="365"/>
                  </a:cubicBezTo>
                  <a:cubicBezTo>
                    <a:pt x="426" y="365"/>
                    <a:pt x="426" y="396"/>
                    <a:pt x="395" y="396"/>
                  </a:cubicBezTo>
                  <a:cubicBezTo>
                    <a:pt x="395" y="396"/>
                    <a:pt x="395" y="396"/>
                    <a:pt x="395" y="396"/>
                  </a:cubicBezTo>
                  <a:cubicBezTo>
                    <a:pt x="30" y="761"/>
                    <a:pt x="0"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
            <p:cNvSpPr/>
            <p:nvPr/>
          </p:nvSpPr>
          <p:spPr>
            <a:xfrm>
              <a:off x="6346125" y="4381050"/>
              <a:ext cx="53225" cy="53225"/>
            </a:xfrm>
            <a:custGeom>
              <a:avLst/>
              <a:gdLst/>
              <a:ahLst/>
              <a:cxnLst/>
              <a:rect l="l" t="t" r="r" b="b"/>
              <a:pathLst>
                <a:path w="2129" h="2129" extrusionOk="0">
                  <a:moveTo>
                    <a:pt x="365" y="1733"/>
                  </a:moveTo>
                  <a:cubicBezTo>
                    <a:pt x="730" y="2098"/>
                    <a:pt x="1338" y="2128"/>
                    <a:pt x="1703" y="1764"/>
                  </a:cubicBezTo>
                  <a:cubicBezTo>
                    <a:pt x="1703" y="1733"/>
                    <a:pt x="1703" y="1733"/>
                    <a:pt x="1733" y="1733"/>
                  </a:cubicBezTo>
                  <a:cubicBezTo>
                    <a:pt x="1733" y="1733"/>
                    <a:pt x="1733" y="1703"/>
                    <a:pt x="1733" y="1703"/>
                  </a:cubicBezTo>
                  <a:cubicBezTo>
                    <a:pt x="2128" y="1338"/>
                    <a:pt x="2128" y="730"/>
                    <a:pt x="1764" y="365"/>
                  </a:cubicBezTo>
                  <a:cubicBezTo>
                    <a:pt x="1399" y="1"/>
                    <a:pt x="791" y="1"/>
                    <a:pt x="426" y="365"/>
                  </a:cubicBezTo>
                  <a:cubicBezTo>
                    <a:pt x="426" y="365"/>
                    <a:pt x="396" y="396"/>
                    <a:pt x="396" y="396"/>
                  </a:cubicBezTo>
                  <a:cubicBezTo>
                    <a:pt x="396" y="396"/>
                    <a:pt x="396" y="396"/>
                    <a:pt x="365" y="396"/>
                  </a:cubicBezTo>
                  <a:cubicBezTo>
                    <a:pt x="1" y="761"/>
                    <a:pt x="1"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
            <p:cNvSpPr/>
            <p:nvPr/>
          </p:nvSpPr>
          <p:spPr>
            <a:xfrm>
              <a:off x="6499625" y="4381050"/>
              <a:ext cx="55500" cy="55500"/>
            </a:xfrm>
            <a:custGeom>
              <a:avLst/>
              <a:gdLst/>
              <a:ahLst/>
              <a:cxnLst/>
              <a:rect l="l" t="t" r="r" b="b"/>
              <a:pathLst>
                <a:path w="2220" h="2220" extrusionOk="0">
                  <a:moveTo>
                    <a:pt x="365" y="1824"/>
                  </a:moveTo>
                  <a:cubicBezTo>
                    <a:pt x="760" y="2220"/>
                    <a:pt x="1399" y="2220"/>
                    <a:pt x="1764" y="1824"/>
                  </a:cubicBezTo>
                  <a:cubicBezTo>
                    <a:pt x="1794" y="1824"/>
                    <a:pt x="1794" y="1824"/>
                    <a:pt x="1794" y="1794"/>
                  </a:cubicBezTo>
                  <a:cubicBezTo>
                    <a:pt x="1794" y="1794"/>
                    <a:pt x="1794" y="1794"/>
                    <a:pt x="1824" y="1794"/>
                  </a:cubicBezTo>
                  <a:cubicBezTo>
                    <a:pt x="2219" y="1399"/>
                    <a:pt x="2219" y="791"/>
                    <a:pt x="1824" y="396"/>
                  </a:cubicBezTo>
                  <a:cubicBezTo>
                    <a:pt x="1460" y="1"/>
                    <a:pt x="821" y="1"/>
                    <a:pt x="426" y="396"/>
                  </a:cubicBezTo>
                  <a:cubicBezTo>
                    <a:pt x="426" y="396"/>
                    <a:pt x="426" y="396"/>
                    <a:pt x="426" y="396"/>
                  </a:cubicBezTo>
                  <a:cubicBezTo>
                    <a:pt x="396" y="426"/>
                    <a:pt x="396" y="426"/>
                    <a:pt x="396" y="426"/>
                  </a:cubicBezTo>
                  <a:cubicBezTo>
                    <a:pt x="1" y="821"/>
                    <a:pt x="1" y="1429"/>
                    <a:pt x="365"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
            <p:cNvSpPr/>
            <p:nvPr/>
          </p:nvSpPr>
          <p:spPr>
            <a:xfrm>
              <a:off x="6422125" y="4457800"/>
              <a:ext cx="54725" cy="55500"/>
            </a:xfrm>
            <a:custGeom>
              <a:avLst/>
              <a:gdLst/>
              <a:ahLst/>
              <a:cxnLst/>
              <a:rect l="l" t="t" r="r" b="b"/>
              <a:pathLst>
                <a:path w="2189" h="2220" extrusionOk="0">
                  <a:moveTo>
                    <a:pt x="365" y="1824"/>
                  </a:moveTo>
                  <a:cubicBezTo>
                    <a:pt x="760" y="2219"/>
                    <a:pt x="1368" y="2219"/>
                    <a:pt x="1763" y="1824"/>
                  </a:cubicBezTo>
                  <a:cubicBezTo>
                    <a:pt x="1763" y="1824"/>
                    <a:pt x="1763" y="1824"/>
                    <a:pt x="1794" y="1794"/>
                  </a:cubicBezTo>
                  <a:cubicBezTo>
                    <a:pt x="1794" y="1794"/>
                    <a:pt x="1794" y="1794"/>
                    <a:pt x="1794" y="1794"/>
                  </a:cubicBezTo>
                  <a:cubicBezTo>
                    <a:pt x="2189" y="1399"/>
                    <a:pt x="2189" y="791"/>
                    <a:pt x="1824" y="396"/>
                  </a:cubicBezTo>
                  <a:cubicBezTo>
                    <a:pt x="1429" y="1"/>
                    <a:pt x="821" y="1"/>
                    <a:pt x="426" y="396"/>
                  </a:cubicBezTo>
                  <a:cubicBezTo>
                    <a:pt x="426" y="396"/>
                    <a:pt x="395" y="396"/>
                    <a:pt x="395" y="396"/>
                  </a:cubicBezTo>
                  <a:cubicBezTo>
                    <a:pt x="395" y="426"/>
                    <a:pt x="395" y="426"/>
                    <a:pt x="365" y="426"/>
                  </a:cubicBezTo>
                  <a:cubicBezTo>
                    <a:pt x="0" y="791"/>
                    <a:pt x="0" y="1429"/>
                    <a:pt x="365"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
            <p:cNvSpPr/>
            <p:nvPr/>
          </p:nvSpPr>
          <p:spPr>
            <a:xfrm>
              <a:off x="6575625" y="4457800"/>
              <a:ext cx="57000" cy="57775"/>
            </a:xfrm>
            <a:custGeom>
              <a:avLst/>
              <a:gdLst/>
              <a:ahLst/>
              <a:cxnLst/>
              <a:rect l="l" t="t" r="r" b="b"/>
              <a:pathLst>
                <a:path w="2280" h="2311" extrusionOk="0">
                  <a:moveTo>
                    <a:pt x="395" y="1885"/>
                  </a:moveTo>
                  <a:cubicBezTo>
                    <a:pt x="790" y="2311"/>
                    <a:pt x="1429" y="2311"/>
                    <a:pt x="1854" y="1916"/>
                  </a:cubicBezTo>
                  <a:cubicBezTo>
                    <a:pt x="1854" y="1885"/>
                    <a:pt x="1854" y="1885"/>
                    <a:pt x="1854" y="1885"/>
                  </a:cubicBezTo>
                  <a:cubicBezTo>
                    <a:pt x="1854" y="1885"/>
                    <a:pt x="1885" y="1885"/>
                    <a:pt x="1885" y="1855"/>
                  </a:cubicBezTo>
                  <a:cubicBezTo>
                    <a:pt x="2280" y="1460"/>
                    <a:pt x="2280" y="821"/>
                    <a:pt x="1885" y="396"/>
                  </a:cubicBezTo>
                  <a:cubicBezTo>
                    <a:pt x="1490" y="1"/>
                    <a:pt x="851" y="1"/>
                    <a:pt x="426" y="396"/>
                  </a:cubicBezTo>
                  <a:cubicBezTo>
                    <a:pt x="426" y="396"/>
                    <a:pt x="426" y="426"/>
                    <a:pt x="426" y="426"/>
                  </a:cubicBezTo>
                  <a:cubicBezTo>
                    <a:pt x="426" y="426"/>
                    <a:pt x="395" y="426"/>
                    <a:pt x="395" y="426"/>
                  </a:cubicBezTo>
                  <a:cubicBezTo>
                    <a:pt x="0" y="852"/>
                    <a:pt x="0" y="1490"/>
                    <a:pt x="395"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
            <p:cNvSpPr/>
            <p:nvPr/>
          </p:nvSpPr>
          <p:spPr>
            <a:xfrm>
              <a:off x="6497350" y="4534550"/>
              <a:ext cx="57775" cy="57775"/>
            </a:xfrm>
            <a:custGeom>
              <a:avLst/>
              <a:gdLst/>
              <a:ahLst/>
              <a:cxnLst/>
              <a:rect l="l" t="t" r="r" b="b"/>
              <a:pathLst>
                <a:path w="2311" h="2311" extrusionOk="0">
                  <a:moveTo>
                    <a:pt x="396" y="1885"/>
                  </a:moveTo>
                  <a:cubicBezTo>
                    <a:pt x="791" y="2311"/>
                    <a:pt x="1459" y="2311"/>
                    <a:pt x="1855" y="1915"/>
                  </a:cubicBezTo>
                  <a:cubicBezTo>
                    <a:pt x="1855" y="1885"/>
                    <a:pt x="1885" y="1885"/>
                    <a:pt x="1885" y="1885"/>
                  </a:cubicBezTo>
                  <a:cubicBezTo>
                    <a:pt x="1885" y="1885"/>
                    <a:pt x="1915" y="1855"/>
                    <a:pt x="1915" y="1855"/>
                  </a:cubicBezTo>
                  <a:cubicBezTo>
                    <a:pt x="2310" y="1460"/>
                    <a:pt x="2310" y="821"/>
                    <a:pt x="1915" y="396"/>
                  </a:cubicBezTo>
                  <a:cubicBezTo>
                    <a:pt x="1520" y="1"/>
                    <a:pt x="851" y="1"/>
                    <a:pt x="456" y="396"/>
                  </a:cubicBezTo>
                  <a:cubicBezTo>
                    <a:pt x="456" y="396"/>
                    <a:pt x="456" y="426"/>
                    <a:pt x="456" y="426"/>
                  </a:cubicBezTo>
                  <a:cubicBezTo>
                    <a:pt x="426" y="426"/>
                    <a:pt x="426" y="426"/>
                    <a:pt x="426" y="426"/>
                  </a:cubicBezTo>
                  <a:cubicBezTo>
                    <a:pt x="0" y="852"/>
                    <a:pt x="0" y="1490"/>
                    <a:pt x="396"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
            <p:cNvSpPr/>
            <p:nvPr/>
          </p:nvSpPr>
          <p:spPr>
            <a:xfrm>
              <a:off x="6650850" y="4534550"/>
              <a:ext cx="60050" cy="60050"/>
            </a:xfrm>
            <a:custGeom>
              <a:avLst/>
              <a:gdLst/>
              <a:ahLst/>
              <a:cxnLst/>
              <a:rect l="l" t="t" r="r" b="b"/>
              <a:pathLst>
                <a:path w="2402" h="2402" extrusionOk="0">
                  <a:moveTo>
                    <a:pt x="426" y="1976"/>
                  </a:moveTo>
                  <a:cubicBezTo>
                    <a:pt x="851" y="2402"/>
                    <a:pt x="1520" y="2402"/>
                    <a:pt x="1946" y="1976"/>
                  </a:cubicBezTo>
                  <a:cubicBezTo>
                    <a:pt x="1946" y="1976"/>
                    <a:pt x="1946" y="1976"/>
                    <a:pt x="1946" y="1946"/>
                  </a:cubicBezTo>
                  <a:cubicBezTo>
                    <a:pt x="1976" y="1946"/>
                    <a:pt x="1976" y="1946"/>
                    <a:pt x="1976" y="1946"/>
                  </a:cubicBezTo>
                  <a:cubicBezTo>
                    <a:pt x="2402" y="1520"/>
                    <a:pt x="2402" y="852"/>
                    <a:pt x="1976" y="426"/>
                  </a:cubicBezTo>
                  <a:cubicBezTo>
                    <a:pt x="1581" y="1"/>
                    <a:pt x="912" y="1"/>
                    <a:pt x="487" y="426"/>
                  </a:cubicBezTo>
                  <a:cubicBezTo>
                    <a:pt x="456" y="426"/>
                    <a:pt x="456" y="426"/>
                    <a:pt x="456" y="426"/>
                  </a:cubicBezTo>
                  <a:cubicBezTo>
                    <a:pt x="456" y="456"/>
                    <a:pt x="426" y="456"/>
                    <a:pt x="426" y="456"/>
                  </a:cubicBezTo>
                  <a:cubicBezTo>
                    <a:pt x="0" y="882"/>
                    <a:pt x="0" y="1551"/>
                    <a:pt x="42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
            <p:cNvSpPr/>
            <p:nvPr/>
          </p:nvSpPr>
          <p:spPr>
            <a:xfrm>
              <a:off x="6573325" y="4611300"/>
              <a:ext cx="60075" cy="60050"/>
            </a:xfrm>
            <a:custGeom>
              <a:avLst/>
              <a:gdLst/>
              <a:ahLst/>
              <a:cxnLst/>
              <a:rect l="l" t="t" r="r" b="b"/>
              <a:pathLst>
                <a:path w="2403" h="2402" extrusionOk="0">
                  <a:moveTo>
                    <a:pt x="427" y="1976"/>
                  </a:moveTo>
                  <a:cubicBezTo>
                    <a:pt x="822" y="2402"/>
                    <a:pt x="1521" y="2402"/>
                    <a:pt x="1916" y="1976"/>
                  </a:cubicBezTo>
                  <a:cubicBezTo>
                    <a:pt x="1946" y="1976"/>
                    <a:pt x="1946" y="1976"/>
                    <a:pt x="1946" y="1946"/>
                  </a:cubicBezTo>
                  <a:cubicBezTo>
                    <a:pt x="1946" y="1946"/>
                    <a:pt x="1977" y="1946"/>
                    <a:pt x="1977" y="1946"/>
                  </a:cubicBezTo>
                  <a:cubicBezTo>
                    <a:pt x="2402" y="1520"/>
                    <a:pt x="2402" y="852"/>
                    <a:pt x="1977" y="426"/>
                  </a:cubicBezTo>
                  <a:cubicBezTo>
                    <a:pt x="1582" y="0"/>
                    <a:pt x="882" y="0"/>
                    <a:pt x="457" y="426"/>
                  </a:cubicBezTo>
                  <a:cubicBezTo>
                    <a:pt x="457" y="426"/>
                    <a:pt x="457" y="426"/>
                    <a:pt x="457" y="426"/>
                  </a:cubicBezTo>
                  <a:cubicBezTo>
                    <a:pt x="427" y="456"/>
                    <a:pt x="427" y="456"/>
                    <a:pt x="427" y="456"/>
                  </a:cubicBezTo>
                  <a:cubicBezTo>
                    <a:pt x="1" y="882"/>
                    <a:pt x="1" y="1551"/>
                    <a:pt x="427"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
            <p:cNvSpPr/>
            <p:nvPr/>
          </p:nvSpPr>
          <p:spPr>
            <a:xfrm>
              <a:off x="6726825" y="4611300"/>
              <a:ext cx="62350" cy="62325"/>
            </a:xfrm>
            <a:custGeom>
              <a:avLst/>
              <a:gdLst/>
              <a:ahLst/>
              <a:cxnLst/>
              <a:rect l="l" t="t" r="r" b="b"/>
              <a:pathLst>
                <a:path w="2494" h="2493" extrusionOk="0">
                  <a:moveTo>
                    <a:pt x="426" y="2037"/>
                  </a:moveTo>
                  <a:cubicBezTo>
                    <a:pt x="852" y="2493"/>
                    <a:pt x="1581" y="2493"/>
                    <a:pt x="2007" y="2067"/>
                  </a:cubicBezTo>
                  <a:cubicBezTo>
                    <a:pt x="2007" y="2037"/>
                    <a:pt x="2007" y="2037"/>
                    <a:pt x="2037" y="2037"/>
                  </a:cubicBezTo>
                  <a:cubicBezTo>
                    <a:pt x="2037" y="2037"/>
                    <a:pt x="2037" y="2037"/>
                    <a:pt x="2037" y="2007"/>
                  </a:cubicBezTo>
                  <a:cubicBezTo>
                    <a:pt x="2493" y="1581"/>
                    <a:pt x="2493" y="882"/>
                    <a:pt x="2068" y="426"/>
                  </a:cubicBezTo>
                  <a:cubicBezTo>
                    <a:pt x="1612" y="0"/>
                    <a:pt x="913" y="0"/>
                    <a:pt x="487" y="426"/>
                  </a:cubicBezTo>
                  <a:cubicBezTo>
                    <a:pt x="487" y="426"/>
                    <a:pt x="457" y="456"/>
                    <a:pt x="457" y="456"/>
                  </a:cubicBezTo>
                  <a:cubicBezTo>
                    <a:pt x="457" y="456"/>
                    <a:pt x="457" y="456"/>
                    <a:pt x="426" y="487"/>
                  </a:cubicBezTo>
                  <a:cubicBezTo>
                    <a:pt x="1" y="912"/>
                    <a:pt x="1" y="1611"/>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
            <p:cNvSpPr/>
            <p:nvPr/>
          </p:nvSpPr>
          <p:spPr>
            <a:xfrm>
              <a:off x="6649325" y="4688050"/>
              <a:ext cx="62325" cy="62325"/>
            </a:xfrm>
            <a:custGeom>
              <a:avLst/>
              <a:gdLst/>
              <a:ahLst/>
              <a:cxnLst/>
              <a:rect l="l" t="t" r="r" b="b"/>
              <a:pathLst>
                <a:path w="2493" h="2493" extrusionOk="0">
                  <a:moveTo>
                    <a:pt x="426" y="2037"/>
                  </a:moveTo>
                  <a:cubicBezTo>
                    <a:pt x="852" y="2493"/>
                    <a:pt x="1551" y="2493"/>
                    <a:pt x="2007" y="2067"/>
                  </a:cubicBezTo>
                  <a:cubicBezTo>
                    <a:pt x="2007" y="2037"/>
                    <a:pt x="2007" y="2037"/>
                    <a:pt x="2007" y="2037"/>
                  </a:cubicBezTo>
                  <a:cubicBezTo>
                    <a:pt x="2037" y="2037"/>
                    <a:pt x="2037" y="2007"/>
                    <a:pt x="2037" y="2007"/>
                  </a:cubicBezTo>
                  <a:cubicBezTo>
                    <a:pt x="2463" y="1581"/>
                    <a:pt x="2493" y="882"/>
                    <a:pt x="2037" y="426"/>
                  </a:cubicBezTo>
                  <a:cubicBezTo>
                    <a:pt x="1612" y="0"/>
                    <a:pt x="912" y="0"/>
                    <a:pt x="487" y="426"/>
                  </a:cubicBezTo>
                  <a:cubicBezTo>
                    <a:pt x="456" y="426"/>
                    <a:pt x="456" y="456"/>
                    <a:pt x="456" y="456"/>
                  </a:cubicBezTo>
                  <a:cubicBezTo>
                    <a:pt x="456" y="456"/>
                    <a:pt x="426" y="456"/>
                    <a:pt x="426" y="487"/>
                  </a:cubicBezTo>
                  <a:cubicBezTo>
                    <a:pt x="1" y="912"/>
                    <a:pt x="1" y="1611"/>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
            <p:cNvSpPr/>
            <p:nvPr/>
          </p:nvSpPr>
          <p:spPr>
            <a:xfrm>
              <a:off x="6802075" y="4688050"/>
              <a:ext cx="65375" cy="64625"/>
            </a:xfrm>
            <a:custGeom>
              <a:avLst/>
              <a:gdLst/>
              <a:ahLst/>
              <a:cxnLst/>
              <a:rect l="l" t="t" r="r" b="b"/>
              <a:pathLst>
                <a:path w="2615" h="2585" extrusionOk="0">
                  <a:moveTo>
                    <a:pt x="456" y="2128"/>
                  </a:moveTo>
                  <a:cubicBezTo>
                    <a:pt x="912" y="2584"/>
                    <a:pt x="1641" y="2584"/>
                    <a:pt x="2097" y="2128"/>
                  </a:cubicBezTo>
                  <a:cubicBezTo>
                    <a:pt x="2097" y="2128"/>
                    <a:pt x="2097" y="2128"/>
                    <a:pt x="2128" y="2098"/>
                  </a:cubicBezTo>
                  <a:cubicBezTo>
                    <a:pt x="2128" y="2098"/>
                    <a:pt x="2128" y="2098"/>
                    <a:pt x="2128" y="2098"/>
                  </a:cubicBezTo>
                  <a:cubicBezTo>
                    <a:pt x="2614" y="1642"/>
                    <a:pt x="2614" y="912"/>
                    <a:pt x="2158" y="456"/>
                  </a:cubicBezTo>
                  <a:cubicBezTo>
                    <a:pt x="1702" y="0"/>
                    <a:pt x="973" y="0"/>
                    <a:pt x="517" y="456"/>
                  </a:cubicBezTo>
                  <a:cubicBezTo>
                    <a:pt x="517" y="456"/>
                    <a:pt x="517" y="456"/>
                    <a:pt x="486" y="456"/>
                  </a:cubicBezTo>
                  <a:cubicBezTo>
                    <a:pt x="486" y="487"/>
                    <a:pt x="486" y="487"/>
                    <a:pt x="486" y="487"/>
                  </a:cubicBezTo>
                  <a:cubicBezTo>
                    <a:pt x="30" y="943"/>
                    <a:pt x="0" y="1672"/>
                    <a:pt x="45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
            <p:cNvSpPr/>
            <p:nvPr/>
          </p:nvSpPr>
          <p:spPr>
            <a:xfrm>
              <a:off x="6724550" y="4764800"/>
              <a:ext cx="64625" cy="64625"/>
            </a:xfrm>
            <a:custGeom>
              <a:avLst/>
              <a:gdLst/>
              <a:ahLst/>
              <a:cxnLst/>
              <a:rect l="l" t="t" r="r" b="b"/>
              <a:pathLst>
                <a:path w="2585" h="2585" extrusionOk="0">
                  <a:moveTo>
                    <a:pt x="457" y="2128"/>
                  </a:moveTo>
                  <a:cubicBezTo>
                    <a:pt x="913" y="2584"/>
                    <a:pt x="1642" y="2584"/>
                    <a:pt x="2098" y="2128"/>
                  </a:cubicBezTo>
                  <a:cubicBezTo>
                    <a:pt x="2098" y="2128"/>
                    <a:pt x="2098" y="2128"/>
                    <a:pt x="2098" y="2098"/>
                  </a:cubicBezTo>
                  <a:cubicBezTo>
                    <a:pt x="2128" y="2098"/>
                    <a:pt x="2128" y="2098"/>
                    <a:pt x="2128" y="2098"/>
                  </a:cubicBezTo>
                  <a:cubicBezTo>
                    <a:pt x="2584" y="1642"/>
                    <a:pt x="2584" y="912"/>
                    <a:pt x="2159" y="456"/>
                  </a:cubicBezTo>
                  <a:cubicBezTo>
                    <a:pt x="1703" y="0"/>
                    <a:pt x="973" y="0"/>
                    <a:pt x="517" y="456"/>
                  </a:cubicBezTo>
                  <a:cubicBezTo>
                    <a:pt x="487" y="456"/>
                    <a:pt x="487" y="456"/>
                    <a:pt x="487" y="456"/>
                  </a:cubicBezTo>
                  <a:cubicBezTo>
                    <a:pt x="487" y="487"/>
                    <a:pt x="487" y="487"/>
                    <a:pt x="457" y="487"/>
                  </a:cubicBezTo>
                  <a:cubicBezTo>
                    <a:pt x="1" y="943"/>
                    <a:pt x="1" y="1672"/>
                    <a:pt x="457"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
            <p:cNvSpPr/>
            <p:nvPr/>
          </p:nvSpPr>
          <p:spPr>
            <a:xfrm>
              <a:off x="6878050" y="4764800"/>
              <a:ext cx="66900" cy="66900"/>
            </a:xfrm>
            <a:custGeom>
              <a:avLst/>
              <a:gdLst/>
              <a:ahLst/>
              <a:cxnLst/>
              <a:rect l="l" t="t" r="r" b="b"/>
              <a:pathLst>
                <a:path w="2676" h="2676" extrusionOk="0">
                  <a:moveTo>
                    <a:pt x="457" y="2189"/>
                  </a:moveTo>
                  <a:cubicBezTo>
                    <a:pt x="943" y="2675"/>
                    <a:pt x="1703" y="2675"/>
                    <a:pt x="2159" y="2219"/>
                  </a:cubicBezTo>
                  <a:cubicBezTo>
                    <a:pt x="2189" y="2219"/>
                    <a:pt x="2189" y="2189"/>
                    <a:pt x="2189" y="2189"/>
                  </a:cubicBezTo>
                  <a:cubicBezTo>
                    <a:pt x="2189" y="2189"/>
                    <a:pt x="2189" y="2189"/>
                    <a:pt x="2220" y="2158"/>
                  </a:cubicBezTo>
                  <a:cubicBezTo>
                    <a:pt x="2675" y="1703"/>
                    <a:pt x="2675" y="943"/>
                    <a:pt x="2220" y="456"/>
                  </a:cubicBezTo>
                  <a:cubicBezTo>
                    <a:pt x="1764" y="0"/>
                    <a:pt x="1004" y="0"/>
                    <a:pt x="517" y="456"/>
                  </a:cubicBezTo>
                  <a:cubicBezTo>
                    <a:pt x="517" y="456"/>
                    <a:pt x="517" y="487"/>
                    <a:pt x="517" y="487"/>
                  </a:cubicBezTo>
                  <a:cubicBezTo>
                    <a:pt x="487" y="487"/>
                    <a:pt x="487" y="487"/>
                    <a:pt x="487" y="517"/>
                  </a:cubicBezTo>
                  <a:cubicBezTo>
                    <a:pt x="1" y="973"/>
                    <a:pt x="1" y="1733"/>
                    <a:pt x="457"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
            <p:cNvSpPr/>
            <p:nvPr/>
          </p:nvSpPr>
          <p:spPr>
            <a:xfrm>
              <a:off x="6800550" y="4841550"/>
              <a:ext cx="66900" cy="66900"/>
            </a:xfrm>
            <a:custGeom>
              <a:avLst/>
              <a:gdLst/>
              <a:ahLst/>
              <a:cxnLst/>
              <a:rect l="l" t="t" r="r" b="b"/>
              <a:pathLst>
                <a:path w="2676" h="2676" extrusionOk="0">
                  <a:moveTo>
                    <a:pt x="456" y="2189"/>
                  </a:moveTo>
                  <a:cubicBezTo>
                    <a:pt x="912" y="2675"/>
                    <a:pt x="1702" y="2675"/>
                    <a:pt x="2158" y="2219"/>
                  </a:cubicBezTo>
                  <a:cubicBezTo>
                    <a:pt x="2158" y="2219"/>
                    <a:pt x="2158" y="2189"/>
                    <a:pt x="2189" y="2189"/>
                  </a:cubicBezTo>
                  <a:cubicBezTo>
                    <a:pt x="2189" y="2189"/>
                    <a:pt x="2189" y="2189"/>
                    <a:pt x="2189" y="2158"/>
                  </a:cubicBezTo>
                  <a:cubicBezTo>
                    <a:pt x="2675" y="1703"/>
                    <a:pt x="2675" y="943"/>
                    <a:pt x="2219" y="456"/>
                  </a:cubicBezTo>
                  <a:cubicBezTo>
                    <a:pt x="1733" y="0"/>
                    <a:pt x="973" y="0"/>
                    <a:pt x="517" y="456"/>
                  </a:cubicBezTo>
                  <a:cubicBezTo>
                    <a:pt x="517" y="456"/>
                    <a:pt x="487" y="487"/>
                    <a:pt x="487" y="487"/>
                  </a:cubicBezTo>
                  <a:cubicBezTo>
                    <a:pt x="487" y="487"/>
                    <a:pt x="487" y="487"/>
                    <a:pt x="456" y="517"/>
                  </a:cubicBezTo>
                  <a:cubicBezTo>
                    <a:pt x="0" y="973"/>
                    <a:pt x="0" y="1733"/>
                    <a:pt x="456"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
            <p:cNvSpPr/>
            <p:nvPr/>
          </p:nvSpPr>
          <p:spPr>
            <a:xfrm>
              <a:off x="6876525" y="4918300"/>
              <a:ext cx="69175" cy="69175"/>
            </a:xfrm>
            <a:custGeom>
              <a:avLst/>
              <a:gdLst/>
              <a:ahLst/>
              <a:cxnLst/>
              <a:rect l="l" t="t" r="r" b="b"/>
              <a:pathLst>
                <a:path w="2767" h="2767" extrusionOk="0">
                  <a:moveTo>
                    <a:pt x="457" y="2280"/>
                  </a:moveTo>
                  <a:cubicBezTo>
                    <a:pt x="943" y="2766"/>
                    <a:pt x="1733" y="2766"/>
                    <a:pt x="2220" y="2280"/>
                  </a:cubicBezTo>
                  <a:cubicBezTo>
                    <a:pt x="2220" y="2280"/>
                    <a:pt x="2250" y="2280"/>
                    <a:pt x="2250" y="2250"/>
                  </a:cubicBezTo>
                  <a:cubicBezTo>
                    <a:pt x="2250" y="2250"/>
                    <a:pt x="2250" y="2250"/>
                    <a:pt x="2250" y="2250"/>
                  </a:cubicBezTo>
                  <a:cubicBezTo>
                    <a:pt x="2767" y="1763"/>
                    <a:pt x="2767" y="973"/>
                    <a:pt x="2281" y="487"/>
                  </a:cubicBezTo>
                  <a:cubicBezTo>
                    <a:pt x="1794" y="0"/>
                    <a:pt x="1004" y="0"/>
                    <a:pt x="518" y="487"/>
                  </a:cubicBezTo>
                  <a:cubicBezTo>
                    <a:pt x="518" y="487"/>
                    <a:pt x="518" y="487"/>
                    <a:pt x="487" y="487"/>
                  </a:cubicBezTo>
                  <a:cubicBezTo>
                    <a:pt x="487" y="517"/>
                    <a:pt x="487" y="517"/>
                    <a:pt x="487" y="517"/>
                  </a:cubicBezTo>
                  <a:cubicBezTo>
                    <a:pt x="1" y="1003"/>
                    <a:pt x="1" y="1794"/>
                    <a:pt x="457" y="22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
            <p:cNvSpPr/>
            <p:nvPr/>
          </p:nvSpPr>
          <p:spPr>
            <a:xfrm>
              <a:off x="6954050" y="4841550"/>
              <a:ext cx="69175" cy="69175"/>
            </a:xfrm>
            <a:custGeom>
              <a:avLst/>
              <a:gdLst/>
              <a:ahLst/>
              <a:cxnLst/>
              <a:rect l="l" t="t" r="r" b="b"/>
              <a:pathLst>
                <a:path w="2767" h="2767" extrusionOk="0">
                  <a:moveTo>
                    <a:pt x="487" y="2280"/>
                  </a:moveTo>
                  <a:cubicBezTo>
                    <a:pt x="973" y="2766"/>
                    <a:pt x="1733" y="2766"/>
                    <a:pt x="2219" y="2280"/>
                  </a:cubicBezTo>
                  <a:cubicBezTo>
                    <a:pt x="2250" y="2280"/>
                    <a:pt x="2250" y="2280"/>
                    <a:pt x="2250" y="2250"/>
                  </a:cubicBezTo>
                  <a:cubicBezTo>
                    <a:pt x="2250" y="2250"/>
                    <a:pt x="2280" y="2250"/>
                    <a:pt x="2280" y="2250"/>
                  </a:cubicBezTo>
                  <a:cubicBezTo>
                    <a:pt x="2766" y="1763"/>
                    <a:pt x="2766" y="973"/>
                    <a:pt x="2280" y="487"/>
                  </a:cubicBezTo>
                  <a:cubicBezTo>
                    <a:pt x="1794" y="0"/>
                    <a:pt x="1034" y="0"/>
                    <a:pt x="517" y="487"/>
                  </a:cubicBezTo>
                  <a:cubicBezTo>
                    <a:pt x="517" y="487"/>
                    <a:pt x="517" y="487"/>
                    <a:pt x="517" y="487"/>
                  </a:cubicBezTo>
                  <a:cubicBezTo>
                    <a:pt x="517" y="517"/>
                    <a:pt x="487" y="517"/>
                    <a:pt x="487" y="517"/>
                  </a:cubicBezTo>
                  <a:cubicBezTo>
                    <a:pt x="0" y="1003"/>
                    <a:pt x="0" y="1794"/>
                    <a:pt x="487" y="22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
            <p:cNvSpPr/>
            <p:nvPr/>
          </p:nvSpPr>
          <p:spPr>
            <a:xfrm>
              <a:off x="7029275" y="4918300"/>
              <a:ext cx="72200" cy="71450"/>
            </a:xfrm>
            <a:custGeom>
              <a:avLst/>
              <a:gdLst/>
              <a:ahLst/>
              <a:cxnLst/>
              <a:rect l="l" t="t" r="r" b="b"/>
              <a:pathLst>
                <a:path w="2888" h="2858" extrusionOk="0">
                  <a:moveTo>
                    <a:pt x="517" y="2341"/>
                  </a:moveTo>
                  <a:cubicBezTo>
                    <a:pt x="1003" y="2857"/>
                    <a:pt x="1824" y="2857"/>
                    <a:pt x="2341" y="2371"/>
                  </a:cubicBezTo>
                  <a:cubicBezTo>
                    <a:pt x="2341" y="2371"/>
                    <a:pt x="2341" y="2341"/>
                    <a:pt x="2341" y="2341"/>
                  </a:cubicBezTo>
                  <a:cubicBezTo>
                    <a:pt x="2371" y="2341"/>
                    <a:pt x="2371" y="2341"/>
                    <a:pt x="2371" y="2310"/>
                  </a:cubicBezTo>
                  <a:cubicBezTo>
                    <a:pt x="2888" y="1824"/>
                    <a:pt x="2888" y="1003"/>
                    <a:pt x="2371" y="517"/>
                  </a:cubicBezTo>
                  <a:cubicBezTo>
                    <a:pt x="1885" y="0"/>
                    <a:pt x="1064" y="0"/>
                    <a:pt x="578" y="487"/>
                  </a:cubicBezTo>
                  <a:cubicBezTo>
                    <a:pt x="548" y="487"/>
                    <a:pt x="548" y="517"/>
                    <a:pt x="548" y="517"/>
                  </a:cubicBezTo>
                  <a:cubicBezTo>
                    <a:pt x="548" y="517"/>
                    <a:pt x="517" y="517"/>
                    <a:pt x="517" y="547"/>
                  </a:cubicBezTo>
                  <a:cubicBezTo>
                    <a:pt x="31" y="1034"/>
                    <a:pt x="0" y="1854"/>
                    <a:pt x="517"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
            <p:cNvSpPr/>
            <p:nvPr/>
          </p:nvSpPr>
          <p:spPr>
            <a:xfrm>
              <a:off x="6951775" y="4995050"/>
              <a:ext cx="72200" cy="71450"/>
            </a:xfrm>
            <a:custGeom>
              <a:avLst/>
              <a:gdLst/>
              <a:ahLst/>
              <a:cxnLst/>
              <a:rect l="l" t="t" r="r" b="b"/>
              <a:pathLst>
                <a:path w="2888" h="2858" extrusionOk="0">
                  <a:moveTo>
                    <a:pt x="486" y="2341"/>
                  </a:moveTo>
                  <a:cubicBezTo>
                    <a:pt x="1003" y="2857"/>
                    <a:pt x="1824" y="2857"/>
                    <a:pt x="2310" y="2371"/>
                  </a:cubicBezTo>
                  <a:cubicBezTo>
                    <a:pt x="2341" y="2371"/>
                    <a:pt x="2341" y="2341"/>
                    <a:pt x="2341" y="2341"/>
                  </a:cubicBezTo>
                  <a:cubicBezTo>
                    <a:pt x="2341" y="2341"/>
                    <a:pt x="2371" y="2341"/>
                    <a:pt x="2371" y="2310"/>
                  </a:cubicBezTo>
                  <a:cubicBezTo>
                    <a:pt x="2857" y="1824"/>
                    <a:pt x="2888" y="1003"/>
                    <a:pt x="2371" y="487"/>
                  </a:cubicBezTo>
                  <a:cubicBezTo>
                    <a:pt x="1885" y="0"/>
                    <a:pt x="1064" y="0"/>
                    <a:pt x="547" y="487"/>
                  </a:cubicBezTo>
                  <a:cubicBezTo>
                    <a:pt x="547" y="487"/>
                    <a:pt x="547" y="517"/>
                    <a:pt x="547" y="517"/>
                  </a:cubicBezTo>
                  <a:cubicBezTo>
                    <a:pt x="517" y="517"/>
                    <a:pt x="517" y="517"/>
                    <a:pt x="517" y="547"/>
                  </a:cubicBezTo>
                  <a:cubicBezTo>
                    <a:pt x="0" y="1034"/>
                    <a:pt x="0" y="1854"/>
                    <a:pt x="486"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
            <p:cNvSpPr/>
            <p:nvPr/>
          </p:nvSpPr>
          <p:spPr>
            <a:xfrm>
              <a:off x="7259525" y="4842300"/>
              <a:ext cx="74500" cy="74500"/>
            </a:xfrm>
            <a:custGeom>
              <a:avLst/>
              <a:gdLst/>
              <a:ahLst/>
              <a:cxnLst/>
              <a:rect l="l" t="t" r="r" b="b"/>
              <a:pathLst>
                <a:path w="2980" h="2980" extrusionOk="0">
                  <a:moveTo>
                    <a:pt x="2462" y="548"/>
                  </a:moveTo>
                  <a:cubicBezTo>
                    <a:pt x="1946" y="1"/>
                    <a:pt x="1095" y="1"/>
                    <a:pt x="578" y="517"/>
                  </a:cubicBezTo>
                  <a:cubicBezTo>
                    <a:pt x="578" y="517"/>
                    <a:pt x="578" y="548"/>
                    <a:pt x="547" y="548"/>
                  </a:cubicBezTo>
                  <a:cubicBezTo>
                    <a:pt x="547" y="548"/>
                    <a:pt x="547" y="548"/>
                    <a:pt x="547" y="578"/>
                  </a:cubicBezTo>
                  <a:cubicBezTo>
                    <a:pt x="0" y="1065"/>
                    <a:pt x="0" y="1916"/>
                    <a:pt x="517" y="2432"/>
                  </a:cubicBezTo>
                  <a:cubicBezTo>
                    <a:pt x="1034" y="2949"/>
                    <a:pt x="1885" y="2980"/>
                    <a:pt x="2402" y="2463"/>
                  </a:cubicBezTo>
                  <a:cubicBezTo>
                    <a:pt x="2402" y="2463"/>
                    <a:pt x="2402" y="2432"/>
                    <a:pt x="2432" y="2432"/>
                  </a:cubicBezTo>
                  <a:cubicBezTo>
                    <a:pt x="2432" y="2432"/>
                    <a:pt x="2432" y="2432"/>
                    <a:pt x="2462" y="2402"/>
                  </a:cubicBezTo>
                  <a:cubicBezTo>
                    <a:pt x="2979" y="1885"/>
                    <a:pt x="2979" y="1065"/>
                    <a:pt x="246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
            <p:cNvSpPr/>
            <p:nvPr/>
          </p:nvSpPr>
          <p:spPr>
            <a:xfrm>
              <a:off x="7182000" y="4919050"/>
              <a:ext cx="73750" cy="74500"/>
            </a:xfrm>
            <a:custGeom>
              <a:avLst/>
              <a:gdLst/>
              <a:ahLst/>
              <a:cxnLst/>
              <a:rect l="l" t="t" r="r" b="b"/>
              <a:pathLst>
                <a:path w="2950" h="2980" extrusionOk="0">
                  <a:moveTo>
                    <a:pt x="2463" y="548"/>
                  </a:moveTo>
                  <a:cubicBezTo>
                    <a:pt x="1946" y="1"/>
                    <a:pt x="1095" y="1"/>
                    <a:pt x="578" y="517"/>
                  </a:cubicBezTo>
                  <a:cubicBezTo>
                    <a:pt x="548" y="517"/>
                    <a:pt x="548" y="548"/>
                    <a:pt x="548" y="548"/>
                  </a:cubicBezTo>
                  <a:cubicBezTo>
                    <a:pt x="548" y="548"/>
                    <a:pt x="548" y="548"/>
                    <a:pt x="518" y="548"/>
                  </a:cubicBezTo>
                  <a:cubicBezTo>
                    <a:pt x="1" y="1065"/>
                    <a:pt x="1" y="1916"/>
                    <a:pt x="518" y="2432"/>
                  </a:cubicBezTo>
                  <a:cubicBezTo>
                    <a:pt x="1034" y="2979"/>
                    <a:pt x="1885" y="2979"/>
                    <a:pt x="2402" y="2463"/>
                  </a:cubicBezTo>
                  <a:cubicBezTo>
                    <a:pt x="2402" y="2432"/>
                    <a:pt x="2402" y="2432"/>
                    <a:pt x="2402" y="2432"/>
                  </a:cubicBezTo>
                  <a:cubicBezTo>
                    <a:pt x="2433" y="2432"/>
                    <a:pt x="2433" y="2432"/>
                    <a:pt x="2433" y="2402"/>
                  </a:cubicBezTo>
                  <a:cubicBezTo>
                    <a:pt x="2949" y="1885"/>
                    <a:pt x="2949" y="1065"/>
                    <a:pt x="2463"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
            <p:cNvSpPr/>
            <p:nvPr/>
          </p:nvSpPr>
          <p:spPr>
            <a:xfrm>
              <a:off x="7258000" y="4995800"/>
              <a:ext cx="76025" cy="76775"/>
            </a:xfrm>
            <a:custGeom>
              <a:avLst/>
              <a:gdLst/>
              <a:ahLst/>
              <a:cxnLst/>
              <a:rect l="l" t="t" r="r" b="b"/>
              <a:pathLst>
                <a:path w="3041" h="3071" extrusionOk="0">
                  <a:moveTo>
                    <a:pt x="2523" y="548"/>
                  </a:moveTo>
                  <a:cubicBezTo>
                    <a:pt x="1976" y="1"/>
                    <a:pt x="1125" y="1"/>
                    <a:pt x="578" y="548"/>
                  </a:cubicBezTo>
                  <a:cubicBezTo>
                    <a:pt x="578" y="548"/>
                    <a:pt x="578" y="548"/>
                    <a:pt x="548" y="548"/>
                  </a:cubicBezTo>
                  <a:cubicBezTo>
                    <a:pt x="548" y="578"/>
                    <a:pt x="548" y="578"/>
                    <a:pt x="548" y="578"/>
                  </a:cubicBezTo>
                  <a:cubicBezTo>
                    <a:pt x="1" y="1125"/>
                    <a:pt x="1" y="1976"/>
                    <a:pt x="517" y="2523"/>
                  </a:cubicBezTo>
                  <a:cubicBezTo>
                    <a:pt x="1064" y="3071"/>
                    <a:pt x="1915" y="3071"/>
                    <a:pt x="2463" y="2523"/>
                  </a:cubicBezTo>
                  <a:cubicBezTo>
                    <a:pt x="2463" y="2523"/>
                    <a:pt x="2463" y="2523"/>
                    <a:pt x="2493" y="2493"/>
                  </a:cubicBezTo>
                  <a:cubicBezTo>
                    <a:pt x="2493" y="2493"/>
                    <a:pt x="2493" y="2493"/>
                    <a:pt x="2493" y="2493"/>
                  </a:cubicBezTo>
                  <a:cubicBezTo>
                    <a:pt x="3040" y="1946"/>
                    <a:pt x="3040" y="1095"/>
                    <a:pt x="2523"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
            <p:cNvSpPr/>
            <p:nvPr/>
          </p:nvSpPr>
          <p:spPr>
            <a:xfrm>
              <a:off x="7335500" y="4919050"/>
              <a:ext cx="76775" cy="76775"/>
            </a:xfrm>
            <a:custGeom>
              <a:avLst/>
              <a:gdLst/>
              <a:ahLst/>
              <a:cxnLst/>
              <a:rect l="l" t="t" r="r" b="b"/>
              <a:pathLst>
                <a:path w="3071" h="3071" extrusionOk="0">
                  <a:moveTo>
                    <a:pt x="2524" y="548"/>
                  </a:moveTo>
                  <a:cubicBezTo>
                    <a:pt x="2007" y="1"/>
                    <a:pt x="1126" y="1"/>
                    <a:pt x="578" y="548"/>
                  </a:cubicBezTo>
                  <a:cubicBezTo>
                    <a:pt x="578" y="548"/>
                    <a:pt x="578" y="548"/>
                    <a:pt x="578" y="548"/>
                  </a:cubicBezTo>
                  <a:cubicBezTo>
                    <a:pt x="548" y="578"/>
                    <a:pt x="548" y="578"/>
                    <a:pt x="548" y="578"/>
                  </a:cubicBezTo>
                  <a:cubicBezTo>
                    <a:pt x="1" y="1095"/>
                    <a:pt x="1" y="1976"/>
                    <a:pt x="518" y="2524"/>
                  </a:cubicBezTo>
                  <a:cubicBezTo>
                    <a:pt x="1065" y="3040"/>
                    <a:pt x="1916" y="3071"/>
                    <a:pt x="2463" y="2524"/>
                  </a:cubicBezTo>
                  <a:cubicBezTo>
                    <a:pt x="2463" y="2524"/>
                    <a:pt x="2493" y="2524"/>
                    <a:pt x="2493" y="2493"/>
                  </a:cubicBezTo>
                  <a:cubicBezTo>
                    <a:pt x="2493" y="2493"/>
                    <a:pt x="2493" y="2493"/>
                    <a:pt x="2524" y="2493"/>
                  </a:cubicBezTo>
                  <a:cubicBezTo>
                    <a:pt x="3040" y="1946"/>
                    <a:pt x="3071" y="1095"/>
                    <a:pt x="2524"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
            <p:cNvSpPr/>
            <p:nvPr/>
          </p:nvSpPr>
          <p:spPr>
            <a:xfrm>
              <a:off x="7333225" y="5072550"/>
              <a:ext cx="79050" cy="79050"/>
            </a:xfrm>
            <a:custGeom>
              <a:avLst/>
              <a:gdLst/>
              <a:ahLst/>
              <a:cxnLst/>
              <a:rect l="l" t="t" r="r" b="b"/>
              <a:pathLst>
                <a:path w="3162" h="3162" extrusionOk="0">
                  <a:moveTo>
                    <a:pt x="2615" y="578"/>
                  </a:moveTo>
                  <a:cubicBezTo>
                    <a:pt x="2068" y="1"/>
                    <a:pt x="1156" y="1"/>
                    <a:pt x="609" y="548"/>
                  </a:cubicBezTo>
                  <a:cubicBezTo>
                    <a:pt x="609" y="548"/>
                    <a:pt x="609" y="578"/>
                    <a:pt x="578" y="578"/>
                  </a:cubicBezTo>
                  <a:cubicBezTo>
                    <a:pt x="578" y="578"/>
                    <a:pt x="578" y="578"/>
                    <a:pt x="578" y="578"/>
                  </a:cubicBezTo>
                  <a:cubicBezTo>
                    <a:pt x="1" y="1156"/>
                    <a:pt x="1" y="2037"/>
                    <a:pt x="548" y="2584"/>
                  </a:cubicBezTo>
                  <a:cubicBezTo>
                    <a:pt x="1095" y="3162"/>
                    <a:pt x="2007" y="3162"/>
                    <a:pt x="2554" y="2615"/>
                  </a:cubicBezTo>
                  <a:cubicBezTo>
                    <a:pt x="2554" y="2584"/>
                    <a:pt x="2584" y="2584"/>
                    <a:pt x="2584" y="2584"/>
                  </a:cubicBezTo>
                  <a:cubicBezTo>
                    <a:pt x="2584" y="2584"/>
                    <a:pt x="2584" y="2584"/>
                    <a:pt x="2615" y="2554"/>
                  </a:cubicBezTo>
                  <a:cubicBezTo>
                    <a:pt x="3162" y="2007"/>
                    <a:pt x="3162" y="1125"/>
                    <a:pt x="2615"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
            <p:cNvSpPr/>
            <p:nvPr/>
          </p:nvSpPr>
          <p:spPr>
            <a:xfrm>
              <a:off x="4908400" y="2846075"/>
              <a:ext cx="6875" cy="7625"/>
            </a:xfrm>
            <a:custGeom>
              <a:avLst/>
              <a:gdLst/>
              <a:ahLst/>
              <a:cxnLst/>
              <a:rect l="l" t="t" r="r" b="b"/>
              <a:pathLst>
                <a:path w="275" h="305" extrusionOk="0">
                  <a:moveTo>
                    <a:pt x="31" y="244"/>
                  </a:moveTo>
                  <a:cubicBezTo>
                    <a:pt x="92" y="305"/>
                    <a:pt x="153" y="305"/>
                    <a:pt x="183" y="244"/>
                  </a:cubicBezTo>
                  <a:cubicBezTo>
                    <a:pt x="214" y="244"/>
                    <a:pt x="214" y="244"/>
                    <a:pt x="214" y="213"/>
                  </a:cubicBezTo>
                  <a:cubicBezTo>
                    <a:pt x="214" y="213"/>
                    <a:pt x="244" y="213"/>
                    <a:pt x="244" y="213"/>
                  </a:cubicBezTo>
                  <a:cubicBezTo>
                    <a:pt x="275" y="153"/>
                    <a:pt x="275" y="92"/>
                    <a:pt x="244" y="61"/>
                  </a:cubicBezTo>
                  <a:cubicBezTo>
                    <a:pt x="214" y="1"/>
                    <a:pt x="123" y="1"/>
                    <a:pt x="92" y="61"/>
                  </a:cubicBezTo>
                  <a:cubicBezTo>
                    <a:pt x="92" y="61"/>
                    <a:pt x="92" y="61"/>
                    <a:pt x="62" y="92"/>
                  </a:cubicBezTo>
                  <a:cubicBezTo>
                    <a:pt x="62" y="92"/>
                    <a:pt x="62" y="92"/>
                    <a:pt x="62" y="92"/>
                  </a:cubicBezTo>
                  <a:cubicBezTo>
                    <a:pt x="1" y="153"/>
                    <a:pt x="1" y="21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
            <p:cNvSpPr/>
            <p:nvPr/>
          </p:nvSpPr>
          <p:spPr>
            <a:xfrm>
              <a:off x="4985925" y="2769325"/>
              <a:ext cx="7625" cy="7625"/>
            </a:xfrm>
            <a:custGeom>
              <a:avLst/>
              <a:gdLst/>
              <a:ahLst/>
              <a:cxnLst/>
              <a:rect l="l" t="t" r="r" b="b"/>
              <a:pathLst>
                <a:path w="305" h="305" extrusionOk="0">
                  <a:moveTo>
                    <a:pt x="61" y="244"/>
                  </a:moveTo>
                  <a:cubicBezTo>
                    <a:pt x="92" y="305"/>
                    <a:pt x="152" y="305"/>
                    <a:pt x="213" y="244"/>
                  </a:cubicBezTo>
                  <a:cubicBezTo>
                    <a:pt x="213" y="244"/>
                    <a:pt x="213" y="244"/>
                    <a:pt x="213" y="213"/>
                  </a:cubicBezTo>
                  <a:cubicBezTo>
                    <a:pt x="213" y="213"/>
                    <a:pt x="244" y="213"/>
                    <a:pt x="244" y="213"/>
                  </a:cubicBezTo>
                  <a:cubicBezTo>
                    <a:pt x="304" y="153"/>
                    <a:pt x="304" y="92"/>
                    <a:pt x="244" y="61"/>
                  </a:cubicBezTo>
                  <a:cubicBezTo>
                    <a:pt x="213" y="1"/>
                    <a:pt x="152" y="1"/>
                    <a:pt x="92" y="61"/>
                  </a:cubicBezTo>
                  <a:cubicBezTo>
                    <a:pt x="92" y="61"/>
                    <a:pt x="92" y="92"/>
                    <a:pt x="92" y="92"/>
                  </a:cubicBezTo>
                  <a:cubicBezTo>
                    <a:pt x="61" y="92"/>
                    <a:pt x="61" y="92"/>
                    <a:pt x="61" y="92"/>
                  </a:cubicBezTo>
                  <a:cubicBezTo>
                    <a:pt x="0" y="153"/>
                    <a:pt x="0" y="21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
            <p:cNvSpPr/>
            <p:nvPr/>
          </p:nvSpPr>
          <p:spPr>
            <a:xfrm>
              <a:off x="4984400" y="2922825"/>
              <a:ext cx="9150" cy="9900"/>
            </a:xfrm>
            <a:custGeom>
              <a:avLst/>
              <a:gdLst/>
              <a:ahLst/>
              <a:cxnLst/>
              <a:rect l="l" t="t" r="r" b="b"/>
              <a:pathLst>
                <a:path w="366" h="396" extrusionOk="0">
                  <a:moveTo>
                    <a:pt x="61" y="335"/>
                  </a:moveTo>
                  <a:cubicBezTo>
                    <a:pt x="92" y="396"/>
                    <a:pt x="213" y="396"/>
                    <a:pt x="274" y="335"/>
                  </a:cubicBezTo>
                  <a:cubicBezTo>
                    <a:pt x="274" y="335"/>
                    <a:pt x="274" y="304"/>
                    <a:pt x="274" y="304"/>
                  </a:cubicBezTo>
                  <a:cubicBezTo>
                    <a:pt x="274" y="304"/>
                    <a:pt x="305" y="304"/>
                    <a:pt x="305" y="274"/>
                  </a:cubicBezTo>
                  <a:cubicBezTo>
                    <a:pt x="365" y="244"/>
                    <a:pt x="365" y="122"/>
                    <a:pt x="305" y="61"/>
                  </a:cubicBezTo>
                  <a:cubicBezTo>
                    <a:pt x="244" y="1"/>
                    <a:pt x="153" y="1"/>
                    <a:pt x="92" y="61"/>
                  </a:cubicBezTo>
                  <a:cubicBezTo>
                    <a:pt x="92" y="92"/>
                    <a:pt x="92" y="92"/>
                    <a:pt x="92" y="92"/>
                  </a:cubicBezTo>
                  <a:cubicBezTo>
                    <a:pt x="61" y="122"/>
                    <a:pt x="61" y="92"/>
                    <a:pt x="61" y="122"/>
                  </a:cubicBezTo>
                  <a:cubicBezTo>
                    <a:pt x="1" y="183"/>
                    <a:pt x="1"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
            <p:cNvSpPr/>
            <p:nvPr/>
          </p:nvSpPr>
          <p:spPr>
            <a:xfrm>
              <a:off x="5061900" y="2846075"/>
              <a:ext cx="9150" cy="9900"/>
            </a:xfrm>
            <a:custGeom>
              <a:avLst/>
              <a:gdLst/>
              <a:ahLst/>
              <a:cxnLst/>
              <a:rect l="l" t="t" r="r" b="b"/>
              <a:pathLst>
                <a:path w="366" h="396" extrusionOk="0">
                  <a:moveTo>
                    <a:pt x="62" y="335"/>
                  </a:moveTo>
                  <a:cubicBezTo>
                    <a:pt x="123" y="396"/>
                    <a:pt x="214" y="396"/>
                    <a:pt x="274" y="335"/>
                  </a:cubicBezTo>
                  <a:cubicBezTo>
                    <a:pt x="274" y="335"/>
                    <a:pt x="274" y="305"/>
                    <a:pt x="274" y="305"/>
                  </a:cubicBezTo>
                  <a:cubicBezTo>
                    <a:pt x="305" y="305"/>
                    <a:pt x="305" y="305"/>
                    <a:pt x="305" y="274"/>
                  </a:cubicBezTo>
                  <a:cubicBezTo>
                    <a:pt x="366" y="213"/>
                    <a:pt x="366" y="122"/>
                    <a:pt x="305" y="61"/>
                  </a:cubicBezTo>
                  <a:cubicBezTo>
                    <a:pt x="244" y="1"/>
                    <a:pt x="153" y="1"/>
                    <a:pt x="92" y="61"/>
                  </a:cubicBezTo>
                  <a:cubicBezTo>
                    <a:pt x="92" y="92"/>
                    <a:pt x="92" y="92"/>
                    <a:pt x="92" y="92"/>
                  </a:cubicBezTo>
                  <a:cubicBezTo>
                    <a:pt x="92" y="122"/>
                    <a:pt x="62" y="122"/>
                    <a:pt x="62" y="122"/>
                  </a:cubicBezTo>
                  <a:cubicBezTo>
                    <a:pt x="1" y="18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
            <p:cNvSpPr/>
            <p:nvPr/>
          </p:nvSpPr>
          <p:spPr>
            <a:xfrm>
              <a:off x="5137900" y="2922825"/>
              <a:ext cx="11425" cy="12175"/>
            </a:xfrm>
            <a:custGeom>
              <a:avLst/>
              <a:gdLst/>
              <a:ahLst/>
              <a:cxnLst/>
              <a:rect l="l" t="t" r="r" b="b"/>
              <a:pathLst>
                <a:path w="457" h="487" extrusionOk="0">
                  <a:moveTo>
                    <a:pt x="61" y="396"/>
                  </a:moveTo>
                  <a:cubicBezTo>
                    <a:pt x="152" y="487"/>
                    <a:pt x="274" y="487"/>
                    <a:pt x="335" y="396"/>
                  </a:cubicBezTo>
                  <a:cubicBezTo>
                    <a:pt x="335" y="396"/>
                    <a:pt x="335" y="396"/>
                    <a:pt x="335" y="365"/>
                  </a:cubicBezTo>
                  <a:cubicBezTo>
                    <a:pt x="365" y="365"/>
                    <a:pt x="365" y="365"/>
                    <a:pt x="396" y="365"/>
                  </a:cubicBezTo>
                  <a:cubicBezTo>
                    <a:pt x="456" y="304"/>
                    <a:pt x="456" y="153"/>
                    <a:pt x="365" y="92"/>
                  </a:cubicBezTo>
                  <a:cubicBezTo>
                    <a:pt x="304" y="1"/>
                    <a:pt x="183" y="1"/>
                    <a:pt x="122" y="92"/>
                  </a:cubicBezTo>
                  <a:cubicBezTo>
                    <a:pt x="92" y="92"/>
                    <a:pt x="92" y="122"/>
                    <a:pt x="92" y="122"/>
                  </a:cubicBezTo>
                  <a:cubicBezTo>
                    <a:pt x="92" y="122"/>
                    <a:pt x="61" y="122"/>
                    <a:pt x="61" y="122"/>
                  </a:cubicBezTo>
                  <a:cubicBezTo>
                    <a:pt x="0" y="213"/>
                    <a:pt x="0" y="33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
            <p:cNvSpPr/>
            <p:nvPr/>
          </p:nvSpPr>
          <p:spPr>
            <a:xfrm>
              <a:off x="5059625" y="2999575"/>
              <a:ext cx="12200" cy="12175"/>
            </a:xfrm>
            <a:custGeom>
              <a:avLst/>
              <a:gdLst/>
              <a:ahLst/>
              <a:cxnLst/>
              <a:rect l="l" t="t" r="r" b="b"/>
              <a:pathLst>
                <a:path w="488" h="487" extrusionOk="0">
                  <a:moveTo>
                    <a:pt x="92" y="396"/>
                  </a:moveTo>
                  <a:cubicBezTo>
                    <a:pt x="153" y="487"/>
                    <a:pt x="274" y="487"/>
                    <a:pt x="365" y="396"/>
                  </a:cubicBezTo>
                  <a:cubicBezTo>
                    <a:pt x="365" y="396"/>
                    <a:pt x="365" y="396"/>
                    <a:pt x="365" y="365"/>
                  </a:cubicBezTo>
                  <a:cubicBezTo>
                    <a:pt x="396" y="365"/>
                    <a:pt x="396" y="365"/>
                    <a:pt x="396" y="365"/>
                  </a:cubicBezTo>
                  <a:cubicBezTo>
                    <a:pt x="487" y="274"/>
                    <a:pt x="487" y="152"/>
                    <a:pt x="396" y="92"/>
                  </a:cubicBezTo>
                  <a:cubicBezTo>
                    <a:pt x="335" y="0"/>
                    <a:pt x="214" y="0"/>
                    <a:pt x="122" y="92"/>
                  </a:cubicBezTo>
                  <a:cubicBezTo>
                    <a:pt x="122" y="92"/>
                    <a:pt x="122" y="122"/>
                    <a:pt x="122" y="122"/>
                  </a:cubicBezTo>
                  <a:cubicBezTo>
                    <a:pt x="122" y="122"/>
                    <a:pt x="92" y="122"/>
                    <a:pt x="92" y="122"/>
                  </a:cubicBezTo>
                  <a:cubicBezTo>
                    <a:pt x="1" y="213"/>
                    <a:pt x="1" y="335"/>
                    <a:pt x="9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
            <p:cNvSpPr/>
            <p:nvPr/>
          </p:nvSpPr>
          <p:spPr>
            <a:xfrm>
              <a:off x="5213125" y="2999575"/>
              <a:ext cx="14475" cy="14450"/>
            </a:xfrm>
            <a:custGeom>
              <a:avLst/>
              <a:gdLst/>
              <a:ahLst/>
              <a:cxnLst/>
              <a:rect l="l" t="t" r="r" b="b"/>
              <a:pathLst>
                <a:path w="579" h="578" extrusionOk="0">
                  <a:moveTo>
                    <a:pt x="92" y="487"/>
                  </a:moveTo>
                  <a:cubicBezTo>
                    <a:pt x="183" y="578"/>
                    <a:pt x="335" y="578"/>
                    <a:pt x="426" y="487"/>
                  </a:cubicBezTo>
                  <a:cubicBezTo>
                    <a:pt x="457" y="487"/>
                    <a:pt x="457" y="456"/>
                    <a:pt x="457" y="456"/>
                  </a:cubicBezTo>
                  <a:cubicBezTo>
                    <a:pt x="457" y="456"/>
                    <a:pt x="457" y="456"/>
                    <a:pt x="487" y="456"/>
                  </a:cubicBezTo>
                  <a:cubicBezTo>
                    <a:pt x="578" y="335"/>
                    <a:pt x="578" y="213"/>
                    <a:pt x="487" y="122"/>
                  </a:cubicBezTo>
                  <a:cubicBezTo>
                    <a:pt x="396" y="0"/>
                    <a:pt x="244" y="0"/>
                    <a:pt x="153" y="92"/>
                  </a:cubicBezTo>
                  <a:cubicBezTo>
                    <a:pt x="122" y="122"/>
                    <a:pt x="122" y="122"/>
                    <a:pt x="122" y="122"/>
                  </a:cubicBezTo>
                  <a:cubicBezTo>
                    <a:pt x="122" y="152"/>
                    <a:pt x="122" y="152"/>
                    <a:pt x="92" y="152"/>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
            <p:cNvSpPr/>
            <p:nvPr/>
          </p:nvSpPr>
          <p:spPr>
            <a:xfrm>
              <a:off x="5135625" y="3076325"/>
              <a:ext cx="14450" cy="14450"/>
            </a:xfrm>
            <a:custGeom>
              <a:avLst/>
              <a:gdLst/>
              <a:ahLst/>
              <a:cxnLst/>
              <a:rect l="l" t="t" r="r" b="b"/>
              <a:pathLst>
                <a:path w="578" h="578" extrusionOk="0">
                  <a:moveTo>
                    <a:pt x="91" y="487"/>
                  </a:moveTo>
                  <a:cubicBezTo>
                    <a:pt x="183" y="578"/>
                    <a:pt x="335" y="578"/>
                    <a:pt x="426" y="487"/>
                  </a:cubicBezTo>
                  <a:cubicBezTo>
                    <a:pt x="426" y="487"/>
                    <a:pt x="426" y="456"/>
                    <a:pt x="456" y="456"/>
                  </a:cubicBezTo>
                  <a:cubicBezTo>
                    <a:pt x="456" y="456"/>
                    <a:pt x="456" y="456"/>
                    <a:pt x="456" y="426"/>
                  </a:cubicBezTo>
                  <a:cubicBezTo>
                    <a:pt x="578" y="335"/>
                    <a:pt x="578" y="183"/>
                    <a:pt x="487" y="92"/>
                  </a:cubicBezTo>
                  <a:cubicBezTo>
                    <a:pt x="395" y="0"/>
                    <a:pt x="243" y="0"/>
                    <a:pt x="122" y="92"/>
                  </a:cubicBezTo>
                  <a:cubicBezTo>
                    <a:pt x="122" y="122"/>
                    <a:pt x="122" y="122"/>
                    <a:pt x="122" y="122"/>
                  </a:cubicBezTo>
                  <a:cubicBezTo>
                    <a:pt x="122" y="122"/>
                    <a:pt x="91" y="122"/>
                    <a:pt x="91" y="152"/>
                  </a:cubicBezTo>
                  <a:cubicBezTo>
                    <a:pt x="0" y="244"/>
                    <a:pt x="0" y="396"/>
                    <a:pt x="9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
            <p:cNvSpPr/>
            <p:nvPr/>
          </p:nvSpPr>
          <p:spPr>
            <a:xfrm>
              <a:off x="5210850" y="3153075"/>
              <a:ext cx="16750" cy="16750"/>
            </a:xfrm>
            <a:custGeom>
              <a:avLst/>
              <a:gdLst/>
              <a:ahLst/>
              <a:cxnLst/>
              <a:rect l="l" t="t" r="r" b="b"/>
              <a:pathLst>
                <a:path w="670" h="670" extrusionOk="0">
                  <a:moveTo>
                    <a:pt x="122" y="548"/>
                  </a:moveTo>
                  <a:cubicBezTo>
                    <a:pt x="244" y="669"/>
                    <a:pt x="426" y="669"/>
                    <a:pt x="517" y="548"/>
                  </a:cubicBezTo>
                  <a:cubicBezTo>
                    <a:pt x="517" y="548"/>
                    <a:pt x="548" y="548"/>
                    <a:pt x="548" y="517"/>
                  </a:cubicBezTo>
                  <a:cubicBezTo>
                    <a:pt x="548" y="517"/>
                    <a:pt x="548" y="517"/>
                    <a:pt x="578" y="517"/>
                  </a:cubicBezTo>
                  <a:cubicBezTo>
                    <a:pt x="669" y="396"/>
                    <a:pt x="669" y="244"/>
                    <a:pt x="578" y="122"/>
                  </a:cubicBezTo>
                  <a:cubicBezTo>
                    <a:pt x="456" y="0"/>
                    <a:pt x="274" y="0"/>
                    <a:pt x="183" y="122"/>
                  </a:cubicBezTo>
                  <a:cubicBezTo>
                    <a:pt x="152" y="122"/>
                    <a:pt x="152" y="122"/>
                    <a:pt x="152" y="152"/>
                  </a:cubicBezTo>
                  <a:cubicBezTo>
                    <a:pt x="152" y="152"/>
                    <a:pt x="152" y="152"/>
                    <a:pt x="122" y="152"/>
                  </a:cubicBezTo>
                  <a:cubicBezTo>
                    <a:pt x="31" y="274"/>
                    <a:pt x="0" y="45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
            <p:cNvSpPr/>
            <p:nvPr/>
          </p:nvSpPr>
          <p:spPr>
            <a:xfrm>
              <a:off x="5289125" y="3076325"/>
              <a:ext cx="16725" cy="16750"/>
            </a:xfrm>
            <a:custGeom>
              <a:avLst/>
              <a:gdLst/>
              <a:ahLst/>
              <a:cxnLst/>
              <a:rect l="l" t="t" r="r" b="b"/>
              <a:pathLst>
                <a:path w="669" h="670" extrusionOk="0">
                  <a:moveTo>
                    <a:pt x="91" y="548"/>
                  </a:moveTo>
                  <a:cubicBezTo>
                    <a:pt x="213" y="669"/>
                    <a:pt x="395" y="669"/>
                    <a:pt x="487" y="548"/>
                  </a:cubicBezTo>
                  <a:cubicBezTo>
                    <a:pt x="517" y="548"/>
                    <a:pt x="517" y="548"/>
                    <a:pt x="517" y="548"/>
                  </a:cubicBezTo>
                  <a:cubicBezTo>
                    <a:pt x="517" y="517"/>
                    <a:pt x="547" y="517"/>
                    <a:pt x="547" y="517"/>
                  </a:cubicBezTo>
                  <a:cubicBezTo>
                    <a:pt x="639" y="396"/>
                    <a:pt x="669" y="244"/>
                    <a:pt x="547" y="122"/>
                  </a:cubicBezTo>
                  <a:cubicBezTo>
                    <a:pt x="426" y="0"/>
                    <a:pt x="274" y="0"/>
                    <a:pt x="152" y="122"/>
                  </a:cubicBezTo>
                  <a:cubicBezTo>
                    <a:pt x="152" y="122"/>
                    <a:pt x="152" y="152"/>
                    <a:pt x="122" y="152"/>
                  </a:cubicBezTo>
                  <a:cubicBezTo>
                    <a:pt x="122" y="152"/>
                    <a:pt x="122" y="152"/>
                    <a:pt x="122" y="152"/>
                  </a:cubicBezTo>
                  <a:cubicBezTo>
                    <a:pt x="0" y="274"/>
                    <a:pt x="0" y="456"/>
                    <a:pt x="91"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
            <p:cNvSpPr/>
            <p:nvPr/>
          </p:nvSpPr>
          <p:spPr>
            <a:xfrm>
              <a:off x="5364350" y="3153075"/>
              <a:ext cx="19025" cy="19025"/>
            </a:xfrm>
            <a:custGeom>
              <a:avLst/>
              <a:gdLst/>
              <a:ahLst/>
              <a:cxnLst/>
              <a:rect l="l" t="t" r="r" b="b"/>
              <a:pathLst>
                <a:path w="761" h="761" extrusionOk="0">
                  <a:moveTo>
                    <a:pt x="152" y="639"/>
                  </a:moveTo>
                  <a:cubicBezTo>
                    <a:pt x="274" y="760"/>
                    <a:pt x="487" y="760"/>
                    <a:pt x="608" y="639"/>
                  </a:cubicBezTo>
                  <a:cubicBezTo>
                    <a:pt x="608" y="639"/>
                    <a:pt x="608" y="608"/>
                    <a:pt x="608" y="608"/>
                  </a:cubicBezTo>
                  <a:cubicBezTo>
                    <a:pt x="639" y="608"/>
                    <a:pt x="639" y="608"/>
                    <a:pt x="639" y="608"/>
                  </a:cubicBezTo>
                  <a:cubicBezTo>
                    <a:pt x="760" y="456"/>
                    <a:pt x="760" y="274"/>
                    <a:pt x="639" y="122"/>
                  </a:cubicBezTo>
                  <a:cubicBezTo>
                    <a:pt x="517" y="0"/>
                    <a:pt x="304" y="0"/>
                    <a:pt x="183" y="122"/>
                  </a:cubicBezTo>
                  <a:cubicBezTo>
                    <a:pt x="183" y="152"/>
                    <a:pt x="183" y="152"/>
                    <a:pt x="183" y="152"/>
                  </a:cubicBezTo>
                  <a:cubicBezTo>
                    <a:pt x="152" y="183"/>
                    <a:pt x="152" y="183"/>
                    <a:pt x="152" y="183"/>
                  </a:cubicBezTo>
                  <a:cubicBezTo>
                    <a:pt x="31" y="304"/>
                    <a:pt x="0" y="517"/>
                    <a:pt x="15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
            <p:cNvSpPr/>
            <p:nvPr/>
          </p:nvSpPr>
          <p:spPr>
            <a:xfrm>
              <a:off x="5286850" y="3229825"/>
              <a:ext cx="19000" cy="19025"/>
            </a:xfrm>
            <a:custGeom>
              <a:avLst/>
              <a:gdLst/>
              <a:ahLst/>
              <a:cxnLst/>
              <a:rect l="l" t="t" r="r" b="b"/>
              <a:pathLst>
                <a:path w="760" h="761" extrusionOk="0">
                  <a:moveTo>
                    <a:pt x="122" y="639"/>
                  </a:moveTo>
                  <a:cubicBezTo>
                    <a:pt x="243" y="760"/>
                    <a:pt x="456" y="760"/>
                    <a:pt x="578" y="639"/>
                  </a:cubicBezTo>
                  <a:cubicBezTo>
                    <a:pt x="608" y="639"/>
                    <a:pt x="608" y="608"/>
                    <a:pt x="608" y="608"/>
                  </a:cubicBezTo>
                  <a:cubicBezTo>
                    <a:pt x="608" y="608"/>
                    <a:pt x="638" y="608"/>
                    <a:pt x="638" y="608"/>
                  </a:cubicBezTo>
                  <a:cubicBezTo>
                    <a:pt x="760" y="456"/>
                    <a:pt x="760" y="274"/>
                    <a:pt x="638" y="122"/>
                  </a:cubicBezTo>
                  <a:cubicBezTo>
                    <a:pt x="517" y="0"/>
                    <a:pt x="304" y="0"/>
                    <a:pt x="182" y="122"/>
                  </a:cubicBezTo>
                  <a:cubicBezTo>
                    <a:pt x="182" y="152"/>
                    <a:pt x="182" y="152"/>
                    <a:pt x="152" y="152"/>
                  </a:cubicBezTo>
                  <a:cubicBezTo>
                    <a:pt x="152" y="152"/>
                    <a:pt x="152" y="152"/>
                    <a:pt x="152" y="183"/>
                  </a:cubicBezTo>
                  <a:cubicBezTo>
                    <a:pt x="0" y="304"/>
                    <a:pt x="0" y="51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
            <p:cNvSpPr/>
            <p:nvPr/>
          </p:nvSpPr>
          <p:spPr>
            <a:xfrm>
              <a:off x="5440325" y="3229825"/>
              <a:ext cx="21325" cy="21300"/>
            </a:xfrm>
            <a:custGeom>
              <a:avLst/>
              <a:gdLst/>
              <a:ahLst/>
              <a:cxnLst/>
              <a:rect l="l" t="t" r="r" b="b"/>
              <a:pathLst>
                <a:path w="853" h="852" extrusionOk="0">
                  <a:moveTo>
                    <a:pt x="153" y="699"/>
                  </a:moveTo>
                  <a:cubicBezTo>
                    <a:pt x="275" y="851"/>
                    <a:pt x="518" y="851"/>
                    <a:pt x="670" y="699"/>
                  </a:cubicBezTo>
                  <a:cubicBezTo>
                    <a:pt x="670" y="699"/>
                    <a:pt x="670" y="699"/>
                    <a:pt x="670" y="699"/>
                  </a:cubicBezTo>
                  <a:cubicBezTo>
                    <a:pt x="700" y="669"/>
                    <a:pt x="700" y="669"/>
                    <a:pt x="700" y="669"/>
                  </a:cubicBezTo>
                  <a:cubicBezTo>
                    <a:pt x="852" y="517"/>
                    <a:pt x="852" y="304"/>
                    <a:pt x="700" y="152"/>
                  </a:cubicBezTo>
                  <a:cubicBezTo>
                    <a:pt x="579" y="0"/>
                    <a:pt x="335" y="0"/>
                    <a:pt x="183" y="152"/>
                  </a:cubicBezTo>
                  <a:cubicBezTo>
                    <a:pt x="183" y="152"/>
                    <a:pt x="183" y="183"/>
                    <a:pt x="183" y="183"/>
                  </a:cubicBezTo>
                  <a:cubicBezTo>
                    <a:pt x="153" y="183"/>
                    <a:pt x="153" y="183"/>
                    <a:pt x="153" y="183"/>
                  </a:cubicBezTo>
                  <a:cubicBezTo>
                    <a:pt x="1" y="335"/>
                    <a:pt x="1" y="578"/>
                    <a:pt x="153"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
            <p:cNvSpPr/>
            <p:nvPr/>
          </p:nvSpPr>
          <p:spPr>
            <a:xfrm>
              <a:off x="5362825" y="3306575"/>
              <a:ext cx="21300" cy="21300"/>
            </a:xfrm>
            <a:custGeom>
              <a:avLst/>
              <a:gdLst/>
              <a:ahLst/>
              <a:cxnLst/>
              <a:rect l="l" t="t" r="r" b="b"/>
              <a:pathLst>
                <a:path w="852" h="852" extrusionOk="0">
                  <a:moveTo>
                    <a:pt x="122" y="699"/>
                  </a:moveTo>
                  <a:cubicBezTo>
                    <a:pt x="274" y="851"/>
                    <a:pt x="517" y="851"/>
                    <a:pt x="669" y="699"/>
                  </a:cubicBezTo>
                  <a:cubicBezTo>
                    <a:pt x="669" y="699"/>
                    <a:pt x="669" y="699"/>
                    <a:pt x="669" y="699"/>
                  </a:cubicBezTo>
                  <a:cubicBezTo>
                    <a:pt x="669" y="669"/>
                    <a:pt x="700" y="669"/>
                    <a:pt x="700" y="669"/>
                  </a:cubicBezTo>
                  <a:cubicBezTo>
                    <a:pt x="852" y="517"/>
                    <a:pt x="852" y="304"/>
                    <a:pt x="700" y="152"/>
                  </a:cubicBezTo>
                  <a:cubicBezTo>
                    <a:pt x="548" y="0"/>
                    <a:pt x="335" y="0"/>
                    <a:pt x="183" y="152"/>
                  </a:cubicBezTo>
                  <a:cubicBezTo>
                    <a:pt x="183" y="152"/>
                    <a:pt x="183" y="152"/>
                    <a:pt x="183" y="183"/>
                  </a:cubicBezTo>
                  <a:cubicBezTo>
                    <a:pt x="153" y="183"/>
                    <a:pt x="153" y="183"/>
                    <a:pt x="153" y="183"/>
                  </a:cubicBezTo>
                  <a:cubicBezTo>
                    <a:pt x="1" y="335"/>
                    <a:pt x="1" y="578"/>
                    <a:pt x="12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
            <p:cNvSpPr/>
            <p:nvPr/>
          </p:nvSpPr>
          <p:spPr>
            <a:xfrm>
              <a:off x="5516325" y="3306575"/>
              <a:ext cx="23575" cy="23575"/>
            </a:xfrm>
            <a:custGeom>
              <a:avLst/>
              <a:gdLst/>
              <a:ahLst/>
              <a:cxnLst/>
              <a:rect l="l" t="t" r="r" b="b"/>
              <a:pathLst>
                <a:path w="943" h="943" extrusionOk="0">
                  <a:moveTo>
                    <a:pt x="153" y="791"/>
                  </a:moveTo>
                  <a:cubicBezTo>
                    <a:pt x="305" y="943"/>
                    <a:pt x="578" y="943"/>
                    <a:pt x="730" y="791"/>
                  </a:cubicBezTo>
                  <a:cubicBezTo>
                    <a:pt x="730" y="791"/>
                    <a:pt x="730" y="760"/>
                    <a:pt x="760" y="760"/>
                  </a:cubicBezTo>
                  <a:cubicBezTo>
                    <a:pt x="760" y="760"/>
                    <a:pt x="760" y="760"/>
                    <a:pt x="791" y="760"/>
                  </a:cubicBezTo>
                  <a:cubicBezTo>
                    <a:pt x="943" y="578"/>
                    <a:pt x="943" y="335"/>
                    <a:pt x="791" y="183"/>
                  </a:cubicBezTo>
                  <a:cubicBezTo>
                    <a:pt x="608" y="0"/>
                    <a:pt x="365" y="0"/>
                    <a:pt x="213" y="152"/>
                  </a:cubicBezTo>
                  <a:cubicBezTo>
                    <a:pt x="183" y="183"/>
                    <a:pt x="183" y="183"/>
                    <a:pt x="183" y="183"/>
                  </a:cubicBezTo>
                  <a:cubicBezTo>
                    <a:pt x="183" y="213"/>
                    <a:pt x="153" y="213"/>
                    <a:pt x="153" y="213"/>
                  </a:cubicBezTo>
                  <a:cubicBezTo>
                    <a:pt x="1" y="365"/>
                    <a:pt x="1" y="639"/>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
            <p:cNvSpPr/>
            <p:nvPr/>
          </p:nvSpPr>
          <p:spPr>
            <a:xfrm>
              <a:off x="5438825" y="3383325"/>
              <a:ext cx="23575" cy="23575"/>
            </a:xfrm>
            <a:custGeom>
              <a:avLst/>
              <a:gdLst/>
              <a:ahLst/>
              <a:cxnLst/>
              <a:rect l="l" t="t" r="r" b="b"/>
              <a:pathLst>
                <a:path w="943" h="943" extrusionOk="0">
                  <a:moveTo>
                    <a:pt x="152" y="791"/>
                  </a:moveTo>
                  <a:cubicBezTo>
                    <a:pt x="304" y="943"/>
                    <a:pt x="578" y="943"/>
                    <a:pt x="730" y="791"/>
                  </a:cubicBezTo>
                  <a:cubicBezTo>
                    <a:pt x="730" y="791"/>
                    <a:pt x="730" y="760"/>
                    <a:pt x="730" y="760"/>
                  </a:cubicBezTo>
                  <a:cubicBezTo>
                    <a:pt x="760" y="760"/>
                    <a:pt x="760" y="760"/>
                    <a:pt x="760" y="760"/>
                  </a:cubicBezTo>
                  <a:cubicBezTo>
                    <a:pt x="942" y="578"/>
                    <a:pt x="912" y="335"/>
                    <a:pt x="760" y="183"/>
                  </a:cubicBezTo>
                  <a:cubicBezTo>
                    <a:pt x="608" y="0"/>
                    <a:pt x="365" y="0"/>
                    <a:pt x="183" y="152"/>
                  </a:cubicBezTo>
                  <a:cubicBezTo>
                    <a:pt x="183" y="183"/>
                    <a:pt x="183" y="183"/>
                    <a:pt x="183" y="183"/>
                  </a:cubicBezTo>
                  <a:cubicBezTo>
                    <a:pt x="152" y="183"/>
                    <a:pt x="152" y="213"/>
                    <a:pt x="152" y="213"/>
                  </a:cubicBezTo>
                  <a:cubicBezTo>
                    <a:pt x="0" y="365"/>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
            <p:cNvSpPr/>
            <p:nvPr/>
          </p:nvSpPr>
          <p:spPr>
            <a:xfrm>
              <a:off x="5591550" y="3383325"/>
              <a:ext cx="25875" cy="25850"/>
            </a:xfrm>
            <a:custGeom>
              <a:avLst/>
              <a:gdLst/>
              <a:ahLst/>
              <a:cxnLst/>
              <a:rect l="l" t="t" r="r" b="b"/>
              <a:pathLst>
                <a:path w="1035" h="1034" extrusionOk="0">
                  <a:moveTo>
                    <a:pt x="183" y="851"/>
                  </a:moveTo>
                  <a:cubicBezTo>
                    <a:pt x="365" y="1034"/>
                    <a:pt x="639" y="1034"/>
                    <a:pt x="821" y="851"/>
                  </a:cubicBezTo>
                  <a:cubicBezTo>
                    <a:pt x="852" y="851"/>
                    <a:pt x="852" y="851"/>
                    <a:pt x="852" y="851"/>
                  </a:cubicBezTo>
                  <a:cubicBezTo>
                    <a:pt x="852" y="821"/>
                    <a:pt x="852" y="821"/>
                    <a:pt x="882" y="821"/>
                  </a:cubicBezTo>
                  <a:cubicBezTo>
                    <a:pt x="1034" y="639"/>
                    <a:pt x="1034" y="365"/>
                    <a:pt x="882" y="183"/>
                  </a:cubicBezTo>
                  <a:cubicBezTo>
                    <a:pt x="700" y="0"/>
                    <a:pt x="426" y="0"/>
                    <a:pt x="244" y="183"/>
                  </a:cubicBezTo>
                  <a:cubicBezTo>
                    <a:pt x="244" y="183"/>
                    <a:pt x="214" y="183"/>
                    <a:pt x="214" y="213"/>
                  </a:cubicBezTo>
                  <a:cubicBezTo>
                    <a:pt x="214" y="213"/>
                    <a:pt x="214" y="213"/>
                    <a:pt x="183" y="213"/>
                  </a:cubicBezTo>
                  <a:cubicBezTo>
                    <a:pt x="1" y="395"/>
                    <a:pt x="31"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
            <p:cNvSpPr/>
            <p:nvPr/>
          </p:nvSpPr>
          <p:spPr>
            <a:xfrm>
              <a:off x="5514050" y="3460075"/>
              <a:ext cx="25850" cy="25850"/>
            </a:xfrm>
            <a:custGeom>
              <a:avLst/>
              <a:gdLst/>
              <a:ahLst/>
              <a:cxnLst/>
              <a:rect l="l" t="t" r="r" b="b"/>
              <a:pathLst>
                <a:path w="1034" h="1034" extrusionOk="0">
                  <a:moveTo>
                    <a:pt x="183" y="851"/>
                  </a:moveTo>
                  <a:cubicBezTo>
                    <a:pt x="365" y="1034"/>
                    <a:pt x="639" y="1034"/>
                    <a:pt x="821" y="851"/>
                  </a:cubicBezTo>
                  <a:cubicBezTo>
                    <a:pt x="821" y="851"/>
                    <a:pt x="821" y="851"/>
                    <a:pt x="851" y="851"/>
                  </a:cubicBezTo>
                  <a:cubicBezTo>
                    <a:pt x="851" y="821"/>
                    <a:pt x="851" y="821"/>
                    <a:pt x="851" y="821"/>
                  </a:cubicBezTo>
                  <a:cubicBezTo>
                    <a:pt x="1034" y="639"/>
                    <a:pt x="1034" y="365"/>
                    <a:pt x="882" y="183"/>
                  </a:cubicBezTo>
                  <a:cubicBezTo>
                    <a:pt x="699" y="0"/>
                    <a:pt x="396" y="0"/>
                    <a:pt x="213" y="183"/>
                  </a:cubicBezTo>
                  <a:cubicBezTo>
                    <a:pt x="213" y="183"/>
                    <a:pt x="213" y="183"/>
                    <a:pt x="213" y="213"/>
                  </a:cubicBezTo>
                  <a:cubicBezTo>
                    <a:pt x="213" y="213"/>
                    <a:pt x="183" y="213"/>
                    <a:pt x="183" y="213"/>
                  </a:cubicBezTo>
                  <a:cubicBezTo>
                    <a:pt x="0" y="395"/>
                    <a:pt x="0"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
            <p:cNvSpPr/>
            <p:nvPr/>
          </p:nvSpPr>
          <p:spPr>
            <a:xfrm>
              <a:off x="5667550" y="3460075"/>
              <a:ext cx="28125" cy="28125"/>
            </a:xfrm>
            <a:custGeom>
              <a:avLst/>
              <a:gdLst/>
              <a:ahLst/>
              <a:cxnLst/>
              <a:rect l="l" t="t" r="r" b="b"/>
              <a:pathLst>
                <a:path w="1125" h="1125" extrusionOk="0">
                  <a:moveTo>
                    <a:pt x="183" y="942"/>
                  </a:moveTo>
                  <a:cubicBezTo>
                    <a:pt x="395" y="1125"/>
                    <a:pt x="699" y="1125"/>
                    <a:pt x="882" y="942"/>
                  </a:cubicBezTo>
                  <a:cubicBezTo>
                    <a:pt x="912" y="942"/>
                    <a:pt x="912" y="912"/>
                    <a:pt x="912" y="912"/>
                  </a:cubicBezTo>
                  <a:cubicBezTo>
                    <a:pt x="912" y="912"/>
                    <a:pt x="912" y="912"/>
                    <a:pt x="943" y="912"/>
                  </a:cubicBezTo>
                  <a:cubicBezTo>
                    <a:pt x="1125" y="699"/>
                    <a:pt x="1125" y="395"/>
                    <a:pt x="943" y="213"/>
                  </a:cubicBezTo>
                  <a:cubicBezTo>
                    <a:pt x="760" y="0"/>
                    <a:pt x="426" y="0"/>
                    <a:pt x="243" y="213"/>
                  </a:cubicBezTo>
                  <a:cubicBezTo>
                    <a:pt x="243" y="213"/>
                    <a:pt x="243" y="213"/>
                    <a:pt x="213" y="213"/>
                  </a:cubicBezTo>
                  <a:cubicBezTo>
                    <a:pt x="213" y="243"/>
                    <a:pt x="213" y="243"/>
                    <a:pt x="183" y="243"/>
                  </a:cubicBezTo>
                  <a:cubicBezTo>
                    <a:pt x="0" y="426"/>
                    <a:pt x="0" y="730"/>
                    <a:pt x="183"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
            <p:cNvSpPr/>
            <p:nvPr/>
          </p:nvSpPr>
          <p:spPr>
            <a:xfrm>
              <a:off x="5590025" y="3536825"/>
              <a:ext cx="28150" cy="28125"/>
            </a:xfrm>
            <a:custGeom>
              <a:avLst/>
              <a:gdLst/>
              <a:ahLst/>
              <a:cxnLst/>
              <a:rect l="l" t="t" r="r" b="b"/>
              <a:pathLst>
                <a:path w="1126" h="1125" extrusionOk="0">
                  <a:moveTo>
                    <a:pt x="183" y="942"/>
                  </a:moveTo>
                  <a:cubicBezTo>
                    <a:pt x="366" y="1125"/>
                    <a:pt x="700" y="1125"/>
                    <a:pt x="882" y="942"/>
                  </a:cubicBezTo>
                  <a:cubicBezTo>
                    <a:pt x="882" y="942"/>
                    <a:pt x="882" y="912"/>
                    <a:pt x="913" y="912"/>
                  </a:cubicBezTo>
                  <a:cubicBezTo>
                    <a:pt x="913" y="912"/>
                    <a:pt x="913" y="912"/>
                    <a:pt x="913" y="912"/>
                  </a:cubicBezTo>
                  <a:cubicBezTo>
                    <a:pt x="1126" y="699"/>
                    <a:pt x="1126" y="395"/>
                    <a:pt x="943" y="213"/>
                  </a:cubicBezTo>
                  <a:cubicBezTo>
                    <a:pt x="730" y="0"/>
                    <a:pt x="426" y="0"/>
                    <a:pt x="244" y="183"/>
                  </a:cubicBezTo>
                  <a:cubicBezTo>
                    <a:pt x="214" y="213"/>
                    <a:pt x="214" y="213"/>
                    <a:pt x="214" y="213"/>
                  </a:cubicBezTo>
                  <a:cubicBezTo>
                    <a:pt x="214" y="213"/>
                    <a:pt x="214" y="243"/>
                    <a:pt x="183" y="243"/>
                  </a:cubicBezTo>
                  <a:cubicBezTo>
                    <a:pt x="1" y="426"/>
                    <a:pt x="1" y="730"/>
                    <a:pt x="183"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
            <p:cNvSpPr/>
            <p:nvPr/>
          </p:nvSpPr>
          <p:spPr>
            <a:xfrm>
              <a:off x="5665275" y="3613575"/>
              <a:ext cx="31175" cy="30400"/>
            </a:xfrm>
            <a:custGeom>
              <a:avLst/>
              <a:gdLst/>
              <a:ahLst/>
              <a:cxnLst/>
              <a:rect l="l" t="t" r="r" b="b"/>
              <a:pathLst>
                <a:path w="1247" h="1216" extrusionOk="0">
                  <a:moveTo>
                    <a:pt x="213" y="1003"/>
                  </a:moveTo>
                  <a:cubicBezTo>
                    <a:pt x="426" y="1216"/>
                    <a:pt x="760" y="1216"/>
                    <a:pt x="973" y="1034"/>
                  </a:cubicBezTo>
                  <a:cubicBezTo>
                    <a:pt x="1003" y="1003"/>
                    <a:pt x="1003" y="1003"/>
                    <a:pt x="1003" y="1003"/>
                  </a:cubicBezTo>
                  <a:cubicBezTo>
                    <a:pt x="1003" y="973"/>
                    <a:pt x="1034" y="973"/>
                    <a:pt x="1034" y="973"/>
                  </a:cubicBezTo>
                  <a:cubicBezTo>
                    <a:pt x="1246" y="760"/>
                    <a:pt x="1246" y="426"/>
                    <a:pt x="1034" y="213"/>
                  </a:cubicBezTo>
                  <a:cubicBezTo>
                    <a:pt x="821" y="0"/>
                    <a:pt x="486" y="0"/>
                    <a:pt x="274" y="213"/>
                  </a:cubicBezTo>
                  <a:cubicBezTo>
                    <a:pt x="274" y="213"/>
                    <a:pt x="274" y="243"/>
                    <a:pt x="243" y="243"/>
                  </a:cubicBezTo>
                  <a:cubicBezTo>
                    <a:pt x="243" y="243"/>
                    <a:pt x="243" y="243"/>
                    <a:pt x="213" y="243"/>
                  </a:cubicBezTo>
                  <a:cubicBezTo>
                    <a:pt x="0" y="456"/>
                    <a:pt x="0" y="821"/>
                    <a:pt x="213"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
            <p:cNvSpPr/>
            <p:nvPr/>
          </p:nvSpPr>
          <p:spPr>
            <a:xfrm>
              <a:off x="5743525" y="3536825"/>
              <a:ext cx="30425" cy="30400"/>
            </a:xfrm>
            <a:custGeom>
              <a:avLst/>
              <a:gdLst/>
              <a:ahLst/>
              <a:cxnLst/>
              <a:rect l="l" t="t" r="r" b="b"/>
              <a:pathLst>
                <a:path w="1217" h="1216" extrusionOk="0">
                  <a:moveTo>
                    <a:pt x="214" y="1003"/>
                  </a:moveTo>
                  <a:cubicBezTo>
                    <a:pt x="426" y="1216"/>
                    <a:pt x="761" y="1216"/>
                    <a:pt x="974" y="1034"/>
                  </a:cubicBezTo>
                  <a:cubicBezTo>
                    <a:pt x="974" y="1003"/>
                    <a:pt x="974" y="1003"/>
                    <a:pt x="974" y="1003"/>
                  </a:cubicBezTo>
                  <a:cubicBezTo>
                    <a:pt x="974" y="1003"/>
                    <a:pt x="1004" y="1003"/>
                    <a:pt x="1004" y="973"/>
                  </a:cubicBezTo>
                  <a:cubicBezTo>
                    <a:pt x="1217" y="760"/>
                    <a:pt x="1217" y="426"/>
                    <a:pt x="1004" y="213"/>
                  </a:cubicBezTo>
                  <a:cubicBezTo>
                    <a:pt x="791" y="0"/>
                    <a:pt x="457" y="0"/>
                    <a:pt x="244" y="213"/>
                  </a:cubicBezTo>
                  <a:cubicBezTo>
                    <a:pt x="244" y="213"/>
                    <a:pt x="244" y="243"/>
                    <a:pt x="244" y="243"/>
                  </a:cubicBezTo>
                  <a:cubicBezTo>
                    <a:pt x="214" y="243"/>
                    <a:pt x="214" y="243"/>
                    <a:pt x="214" y="243"/>
                  </a:cubicBezTo>
                  <a:cubicBezTo>
                    <a:pt x="1" y="456"/>
                    <a:pt x="1" y="821"/>
                    <a:pt x="214"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
            <p:cNvSpPr/>
            <p:nvPr/>
          </p:nvSpPr>
          <p:spPr>
            <a:xfrm>
              <a:off x="5741250" y="3690325"/>
              <a:ext cx="32700" cy="32700"/>
            </a:xfrm>
            <a:custGeom>
              <a:avLst/>
              <a:gdLst/>
              <a:ahLst/>
              <a:cxnLst/>
              <a:rect l="l" t="t" r="r" b="b"/>
              <a:pathLst>
                <a:path w="1308" h="1308" extrusionOk="0">
                  <a:moveTo>
                    <a:pt x="213" y="1094"/>
                  </a:moveTo>
                  <a:cubicBezTo>
                    <a:pt x="457" y="1307"/>
                    <a:pt x="821" y="1307"/>
                    <a:pt x="1034" y="1094"/>
                  </a:cubicBezTo>
                  <a:cubicBezTo>
                    <a:pt x="1065" y="1094"/>
                    <a:pt x="1065" y="1064"/>
                    <a:pt x="1065" y="1064"/>
                  </a:cubicBezTo>
                  <a:cubicBezTo>
                    <a:pt x="1065" y="1064"/>
                    <a:pt x="1095" y="1064"/>
                    <a:pt x="1095" y="1064"/>
                  </a:cubicBezTo>
                  <a:cubicBezTo>
                    <a:pt x="1308" y="821"/>
                    <a:pt x="1308" y="456"/>
                    <a:pt x="1095" y="243"/>
                  </a:cubicBezTo>
                  <a:cubicBezTo>
                    <a:pt x="882" y="0"/>
                    <a:pt x="517" y="0"/>
                    <a:pt x="274" y="243"/>
                  </a:cubicBezTo>
                  <a:cubicBezTo>
                    <a:pt x="274" y="243"/>
                    <a:pt x="274" y="243"/>
                    <a:pt x="274" y="243"/>
                  </a:cubicBezTo>
                  <a:cubicBezTo>
                    <a:pt x="244" y="274"/>
                    <a:pt x="244" y="274"/>
                    <a:pt x="244" y="274"/>
                  </a:cubicBezTo>
                  <a:cubicBezTo>
                    <a:pt x="1" y="486"/>
                    <a:pt x="1" y="851"/>
                    <a:pt x="213"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
            <p:cNvSpPr/>
            <p:nvPr/>
          </p:nvSpPr>
          <p:spPr>
            <a:xfrm>
              <a:off x="5818775" y="3613575"/>
              <a:ext cx="33450" cy="32700"/>
            </a:xfrm>
            <a:custGeom>
              <a:avLst/>
              <a:gdLst/>
              <a:ahLst/>
              <a:cxnLst/>
              <a:rect l="l" t="t" r="r" b="b"/>
              <a:pathLst>
                <a:path w="1338" h="1308" extrusionOk="0">
                  <a:moveTo>
                    <a:pt x="243" y="1094"/>
                  </a:moveTo>
                  <a:cubicBezTo>
                    <a:pt x="456" y="1307"/>
                    <a:pt x="821" y="1307"/>
                    <a:pt x="1064" y="1094"/>
                  </a:cubicBezTo>
                  <a:cubicBezTo>
                    <a:pt x="1064" y="1094"/>
                    <a:pt x="1064" y="1064"/>
                    <a:pt x="1064" y="1064"/>
                  </a:cubicBezTo>
                  <a:cubicBezTo>
                    <a:pt x="1094" y="1064"/>
                    <a:pt x="1094" y="1064"/>
                    <a:pt x="1094" y="1064"/>
                  </a:cubicBezTo>
                  <a:cubicBezTo>
                    <a:pt x="1337" y="821"/>
                    <a:pt x="1337" y="456"/>
                    <a:pt x="1094" y="243"/>
                  </a:cubicBezTo>
                  <a:cubicBezTo>
                    <a:pt x="882" y="0"/>
                    <a:pt x="517" y="0"/>
                    <a:pt x="304" y="243"/>
                  </a:cubicBezTo>
                  <a:cubicBezTo>
                    <a:pt x="274" y="243"/>
                    <a:pt x="274" y="243"/>
                    <a:pt x="274" y="243"/>
                  </a:cubicBezTo>
                  <a:cubicBezTo>
                    <a:pt x="274" y="274"/>
                    <a:pt x="243" y="274"/>
                    <a:pt x="243" y="274"/>
                  </a:cubicBezTo>
                  <a:cubicBezTo>
                    <a:pt x="30" y="486"/>
                    <a:pt x="0" y="851"/>
                    <a:pt x="243"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
            <p:cNvSpPr/>
            <p:nvPr/>
          </p:nvSpPr>
          <p:spPr>
            <a:xfrm>
              <a:off x="5817250" y="3767075"/>
              <a:ext cx="34975" cy="35725"/>
            </a:xfrm>
            <a:custGeom>
              <a:avLst/>
              <a:gdLst/>
              <a:ahLst/>
              <a:cxnLst/>
              <a:rect l="l" t="t" r="r" b="b"/>
              <a:pathLst>
                <a:path w="1399" h="1429" extrusionOk="0">
                  <a:moveTo>
                    <a:pt x="243" y="1155"/>
                  </a:moveTo>
                  <a:cubicBezTo>
                    <a:pt x="487" y="1398"/>
                    <a:pt x="882" y="1429"/>
                    <a:pt x="1125" y="1185"/>
                  </a:cubicBezTo>
                  <a:cubicBezTo>
                    <a:pt x="1125" y="1155"/>
                    <a:pt x="1125" y="1155"/>
                    <a:pt x="1125" y="1155"/>
                  </a:cubicBezTo>
                  <a:cubicBezTo>
                    <a:pt x="1155" y="1155"/>
                    <a:pt x="1155" y="1125"/>
                    <a:pt x="1155" y="1125"/>
                  </a:cubicBezTo>
                  <a:cubicBezTo>
                    <a:pt x="1398" y="881"/>
                    <a:pt x="1398" y="486"/>
                    <a:pt x="1155" y="243"/>
                  </a:cubicBezTo>
                  <a:cubicBezTo>
                    <a:pt x="912" y="0"/>
                    <a:pt x="517" y="0"/>
                    <a:pt x="274" y="243"/>
                  </a:cubicBezTo>
                  <a:cubicBezTo>
                    <a:pt x="274" y="243"/>
                    <a:pt x="274" y="274"/>
                    <a:pt x="274" y="274"/>
                  </a:cubicBezTo>
                  <a:cubicBezTo>
                    <a:pt x="243" y="274"/>
                    <a:pt x="243" y="274"/>
                    <a:pt x="243" y="274"/>
                  </a:cubicBezTo>
                  <a:cubicBezTo>
                    <a:pt x="0" y="517"/>
                    <a:pt x="0" y="912"/>
                    <a:pt x="243"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
            <p:cNvSpPr/>
            <p:nvPr/>
          </p:nvSpPr>
          <p:spPr>
            <a:xfrm>
              <a:off x="5894750" y="3690325"/>
              <a:ext cx="34975" cy="35725"/>
            </a:xfrm>
            <a:custGeom>
              <a:avLst/>
              <a:gdLst/>
              <a:ahLst/>
              <a:cxnLst/>
              <a:rect l="l" t="t" r="r" b="b"/>
              <a:pathLst>
                <a:path w="1399" h="1429" extrusionOk="0">
                  <a:moveTo>
                    <a:pt x="244" y="1155"/>
                  </a:moveTo>
                  <a:cubicBezTo>
                    <a:pt x="487" y="1398"/>
                    <a:pt x="882" y="1429"/>
                    <a:pt x="1125" y="1185"/>
                  </a:cubicBezTo>
                  <a:cubicBezTo>
                    <a:pt x="1125" y="1155"/>
                    <a:pt x="1125" y="1155"/>
                    <a:pt x="1156" y="1155"/>
                  </a:cubicBezTo>
                  <a:cubicBezTo>
                    <a:pt x="1156" y="1155"/>
                    <a:pt x="1156" y="1155"/>
                    <a:pt x="1156" y="1125"/>
                  </a:cubicBezTo>
                  <a:cubicBezTo>
                    <a:pt x="1399" y="882"/>
                    <a:pt x="1399" y="486"/>
                    <a:pt x="1186" y="243"/>
                  </a:cubicBezTo>
                  <a:cubicBezTo>
                    <a:pt x="943" y="0"/>
                    <a:pt x="548" y="0"/>
                    <a:pt x="274" y="243"/>
                  </a:cubicBezTo>
                  <a:cubicBezTo>
                    <a:pt x="274" y="243"/>
                    <a:pt x="274" y="274"/>
                    <a:pt x="274" y="274"/>
                  </a:cubicBezTo>
                  <a:cubicBezTo>
                    <a:pt x="274" y="274"/>
                    <a:pt x="244" y="274"/>
                    <a:pt x="244" y="274"/>
                  </a:cubicBezTo>
                  <a:cubicBezTo>
                    <a:pt x="1" y="517"/>
                    <a:pt x="1" y="912"/>
                    <a:pt x="244"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
            <p:cNvSpPr/>
            <p:nvPr/>
          </p:nvSpPr>
          <p:spPr>
            <a:xfrm>
              <a:off x="5892475" y="3843800"/>
              <a:ext cx="38025" cy="38025"/>
            </a:xfrm>
            <a:custGeom>
              <a:avLst/>
              <a:gdLst/>
              <a:ahLst/>
              <a:cxnLst/>
              <a:rect l="l" t="t" r="r" b="b"/>
              <a:pathLst>
                <a:path w="1521" h="1521" extrusionOk="0">
                  <a:moveTo>
                    <a:pt x="274" y="1247"/>
                  </a:moveTo>
                  <a:cubicBezTo>
                    <a:pt x="517" y="1490"/>
                    <a:pt x="943" y="1521"/>
                    <a:pt x="1216" y="1247"/>
                  </a:cubicBezTo>
                  <a:cubicBezTo>
                    <a:pt x="1216" y="1247"/>
                    <a:pt x="1216" y="1217"/>
                    <a:pt x="1216" y="1217"/>
                  </a:cubicBezTo>
                  <a:cubicBezTo>
                    <a:pt x="1247" y="1217"/>
                    <a:pt x="1247" y="1217"/>
                    <a:pt x="1247" y="1217"/>
                  </a:cubicBezTo>
                  <a:cubicBezTo>
                    <a:pt x="1520" y="943"/>
                    <a:pt x="1520" y="518"/>
                    <a:pt x="1247" y="275"/>
                  </a:cubicBezTo>
                  <a:cubicBezTo>
                    <a:pt x="1003" y="1"/>
                    <a:pt x="578" y="1"/>
                    <a:pt x="335" y="275"/>
                  </a:cubicBezTo>
                  <a:cubicBezTo>
                    <a:pt x="304" y="275"/>
                    <a:pt x="304" y="275"/>
                    <a:pt x="304" y="275"/>
                  </a:cubicBezTo>
                  <a:cubicBezTo>
                    <a:pt x="304" y="305"/>
                    <a:pt x="274" y="305"/>
                    <a:pt x="274" y="305"/>
                  </a:cubicBezTo>
                  <a:cubicBezTo>
                    <a:pt x="31" y="578"/>
                    <a:pt x="0" y="974"/>
                    <a:pt x="27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
            <p:cNvSpPr/>
            <p:nvPr/>
          </p:nvSpPr>
          <p:spPr>
            <a:xfrm>
              <a:off x="5970750" y="3767075"/>
              <a:ext cx="37250" cy="38000"/>
            </a:xfrm>
            <a:custGeom>
              <a:avLst/>
              <a:gdLst/>
              <a:ahLst/>
              <a:cxnLst/>
              <a:rect l="l" t="t" r="r" b="b"/>
              <a:pathLst>
                <a:path w="1490" h="1520" extrusionOk="0">
                  <a:moveTo>
                    <a:pt x="243" y="1246"/>
                  </a:moveTo>
                  <a:cubicBezTo>
                    <a:pt x="517" y="1520"/>
                    <a:pt x="912" y="1520"/>
                    <a:pt x="1186" y="1246"/>
                  </a:cubicBezTo>
                  <a:cubicBezTo>
                    <a:pt x="1186" y="1246"/>
                    <a:pt x="1186" y="1246"/>
                    <a:pt x="1216" y="1216"/>
                  </a:cubicBezTo>
                  <a:cubicBezTo>
                    <a:pt x="1216" y="1216"/>
                    <a:pt x="1216" y="1216"/>
                    <a:pt x="1216" y="1216"/>
                  </a:cubicBezTo>
                  <a:cubicBezTo>
                    <a:pt x="1490" y="942"/>
                    <a:pt x="1490" y="517"/>
                    <a:pt x="1246" y="274"/>
                  </a:cubicBezTo>
                  <a:cubicBezTo>
                    <a:pt x="973" y="0"/>
                    <a:pt x="547" y="0"/>
                    <a:pt x="304" y="274"/>
                  </a:cubicBezTo>
                  <a:cubicBezTo>
                    <a:pt x="304" y="274"/>
                    <a:pt x="274" y="274"/>
                    <a:pt x="274" y="304"/>
                  </a:cubicBezTo>
                  <a:cubicBezTo>
                    <a:pt x="274" y="304"/>
                    <a:pt x="274" y="304"/>
                    <a:pt x="243" y="304"/>
                  </a:cubicBezTo>
                  <a:cubicBezTo>
                    <a:pt x="0" y="578"/>
                    <a:pt x="0" y="973"/>
                    <a:pt x="243"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
            <p:cNvSpPr/>
            <p:nvPr/>
          </p:nvSpPr>
          <p:spPr>
            <a:xfrm>
              <a:off x="6045975" y="3843800"/>
              <a:ext cx="40300" cy="40300"/>
            </a:xfrm>
            <a:custGeom>
              <a:avLst/>
              <a:gdLst/>
              <a:ahLst/>
              <a:cxnLst/>
              <a:rect l="l" t="t" r="r" b="b"/>
              <a:pathLst>
                <a:path w="1612" h="1612" extrusionOk="0">
                  <a:moveTo>
                    <a:pt x="274" y="1338"/>
                  </a:moveTo>
                  <a:cubicBezTo>
                    <a:pt x="547" y="1612"/>
                    <a:pt x="1003" y="1612"/>
                    <a:pt x="1277" y="1338"/>
                  </a:cubicBezTo>
                  <a:cubicBezTo>
                    <a:pt x="1307" y="1338"/>
                    <a:pt x="1307" y="1308"/>
                    <a:pt x="1307" y="1308"/>
                  </a:cubicBezTo>
                  <a:cubicBezTo>
                    <a:pt x="1307" y="1308"/>
                    <a:pt x="1307" y="1308"/>
                    <a:pt x="1338" y="1278"/>
                  </a:cubicBezTo>
                  <a:cubicBezTo>
                    <a:pt x="1611" y="1004"/>
                    <a:pt x="1611" y="578"/>
                    <a:pt x="1338" y="275"/>
                  </a:cubicBezTo>
                  <a:cubicBezTo>
                    <a:pt x="1064" y="1"/>
                    <a:pt x="608" y="1"/>
                    <a:pt x="335" y="275"/>
                  </a:cubicBezTo>
                  <a:cubicBezTo>
                    <a:pt x="335" y="275"/>
                    <a:pt x="335" y="305"/>
                    <a:pt x="304" y="305"/>
                  </a:cubicBezTo>
                  <a:cubicBezTo>
                    <a:pt x="304" y="305"/>
                    <a:pt x="304" y="305"/>
                    <a:pt x="304" y="335"/>
                  </a:cubicBezTo>
                  <a:cubicBezTo>
                    <a:pt x="31" y="609"/>
                    <a:pt x="0" y="103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
            <p:cNvSpPr/>
            <p:nvPr/>
          </p:nvSpPr>
          <p:spPr>
            <a:xfrm>
              <a:off x="5968475" y="3920550"/>
              <a:ext cx="40275" cy="40300"/>
            </a:xfrm>
            <a:custGeom>
              <a:avLst/>
              <a:gdLst/>
              <a:ahLst/>
              <a:cxnLst/>
              <a:rect l="l" t="t" r="r" b="b"/>
              <a:pathLst>
                <a:path w="1611" h="1612" extrusionOk="0">
                  <a:moveTo>
                    <a:pt x="274" y="1308"/>
                  </a:moveTo>
                  <a:cubicBezTo>
                    <a:pt x="547" y="1581"/>
                    <a:pt x="1003" y="1612"/>
                    <a:pt x="1277" y="1338"/>
                  </a:cubicBezTo>
                  <a:cubicBezTo>
                    <a:pt x="1277" y="1308"/>
                    <a:pt x="1277" y="1308"/>
                    <a:pt x="1307" y="1308"/>
                  </a:cubicBezTo>
                  <a:cubicBezTo>
                    <a:pt x="1307" y="1308"/>
                    <a:pt x="1307" y="1308"/>
                    <a:pt x="1307" y="1278"/>
                  </a:cubicBezTo>
                  <a:cubicBezTo>
                    <a:pt x="1611" y="1004"/>
                    <a:pt x="1611" y="548"/>
                    <a:pt x="1337" y="274"/>
                  </a:cubicBezTo>
                  <a:cubicBezTo>
                    <a:pt x="1064" y="1"/>
                    <a:pt x="608" y="1"/>
                    <a:pt x="334" y="274"/>
                  </a:cubicBezTo>
                  <a:cubicBezTo>
                    <a:pt x="334" y="274"/>
                    <a:pt x="304" y="305"/>
                    <a:pt x="304" y="305"/>
                  </a:cubicBezTo>
                  <a:cubicBezTo>
                    <a:pt x="304" y="305"/>
                    <a:pt x="304" y="305"/>
                    <a:pt x="274" y="305"/>
                  </a:cubicBezTo>
                  <a:cubicBezTo>
                    <a:pt x="0" y="609"/>
                    <a:pt x="0"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
            <p:cNvSpPr/>
            <p:nvPr/>
          </p:nvSpPr>
          <p:spPr>
            <a:xfrm>
              <a:off x="6044450" y="3997300"/>
              <a:ext cx="41825" cy="42600"/>
            </a:xfrm>
            <a:custGeom>
              <a:avLst/>
              <a:gdLst/>
              <a:ahLst/>
              <a:cxnLst/>
              <a:rect l="l" t="t" r="r" b="b"/>
              <a:pathLst>
                <a:path w="1673" h="1704" extrusionOk="0">
                  <a:moveTo>
                    <a:pt x="274" y="1399"/>
                  </a:moveTo>
                  <a:cubicBezTo>
                    <a:pt x="578" y="1703"/>
                    <a:pt x="1034" y="1703"/>
                    <a:pt x="1338" y="1399"/>
                  </a:cubicBezTo>
                  <a:cubicBezTo>
                    <a:pt x="1338" y="1399"/>
                    <a:pt x="1368" y="1399"/>
                    <a:pt x="1368" y="1369"/>
                  </a:cubicBezTo>
                  <a:cubicBezTo>
                    <a:pt x="1368" y="1369"/>
                    <a:pt x="1368" y="1369"/>
                    <a:pt x="1399" y="1369"/>
                  </a:cubicBezTo>
                  <a:cubicBezTo>
                    <a:pt x="1672" y="1065"/>
                    <a:pt x="1672" y="609"/>
                    <a:pt x="1399" y="305"/>
                  </a:cubicBezTo>
                  <a:cubicBezTo>
                    <a:pt x="1095" y="1"/>
                    <a:pt x="639" y="1"/>
                    <a:pt x="335" y="305"/>
                  </a:cubicBezTo>
                  <a:cubicBezTo>
                    <a:pt x="335" y="305"/>
                    <a:pt x="335" y="305"/>
                    <a:pt x="305" y="305"/>
                  </a:cubicBezTo>
                  <a:cubicBezTo>
                    <a:pt x="305" y="335"/>
                    <a:pt x="305" y="335"/>
                    <a:pt x="305" y="335"/>
                  </a:cubicBezTo>
                  <a:cubicBezTo>
                    <a:pt x="1" y="639"/>
                    <a:pt x="1" y="1095"/>
                    <a:pt x="27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
            <p:cNvSpPr/>
            <p:nvPr/>
          </p:nvSpPr>
          <p:spPr>
            <a:xfrm>
              <a:off x="6121950" y="3920550"/>
              <a:ext cx="42600" cy="42600"/>
            </a:xfrm>
            <a:custGeom>
              <a:avLst/>
              <a:gdLst/>
              <a:ahLst/>
              <a:cxnLst/>
              <a:rect l="l" t="t" r="r" b="b"/>
              <a:pathLst>
                <a:path w="1704" h="1704" extrusionOk="0">
                  <a:moveTo>
                    <a:pt x="305" y="1399"/>
                  </a:moveTo>
                  <a:cubicBezTo>
                    <a:pt x="578" y="1703"/>
                    <a:pt x="1065" y="1703"/>
                    <a:pt x="1338" y="1399"/>
                  </a:cubicBezTo>
                  <a:cubicBezTo>
                    <a:pt x="1369" y="1399"/>
                    <a:pt x="1369" y="1399"/>
                    <a:pt x="1369" y="1369"/>
                  </a:cubicBezTo>
                  <a:cubicBezTo>
                    <a:pt x="1369" y="1369"/>
                    <a:pt x="1399" y="1369"/>
                    <a:pt x="1399" y="1369"/>
                  </a:cubicBezTo>
                  <a:cubicBezTo>
                    <a:pt x="1703" y="1065"/>
                    <a:pt x="1703" y="609"/>
                    <a:pt x="1399" y="305"/>
                  </a:cubicBezTo>
                  <a:cubicBezTo>
                    <a:pt x="1126" y="1"/>
                    <a:pt x="639" y="1"/>
                    <a:pt x="335" y="305"/>
                  </a:cubicBezTo>
                  <a:cubicBezTo>
                    <a:pt x="335" y="305"/>
                    <a:pt x="335" y="305"/>
                    <a:pt x="335" y="335"/>
                  </a:cubicBezTo>
                  <a:cubicBezTo>
                    <a:pt x="305" y="335"/>
                    <a:pt x="305" y="335"/>
                    <a:pt x="305" y="335"/>
                  </a:cubicBezTo>
                  <a:cubicBezTo>
                    <a:pt x="1" y="639"/>
                    <a:pt x="1" y="1095"/>
                    <a:pt x="305"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
            <p:cNvSpPr/>
            <p:nvPr/>
          </p:nvSpPr>
          <p:spPr>
            <a:xfrm>
              <a:off x="6119675" y="4074050"/>
              <a:ext cx="44875" cy="44875"/>
            </a:xfrm>
            <a:custGeom>
              <a:avLst/>
              <a:gdLst/>
              <a:ahLst/>
              <a:cxnLst/>
              <a:rect l="l" t="t" r="r" b="b"/>
              <a:pathLst>
                <a:path w="1795" h="1795" extrusionOk="0">
                  <a:moveTo>
                    <a:pt x="305" y="1460"/>
                  </a:moveTo>
                  <a:cubicBezTo>
                    <a:pt x="639" y="1794"/>
                    <a:pt x="1125" y="1794"/>
                    <a:pt x="1429" y="1490"/>
                  </a:cubicBezTo>
                  <a:cubicBezTo>
                    <a:pt x="1460" y="1460"/>
                    <a:pt x="1460" y="1460"/>
                    <a:pt x="1460" y="1460"/>
                  </a:cubicBezTo>
                  <a:cubicBezTo>
                    <a:pt x="1460" y="1460"/>
                    <a:pt x="1490" y="1460"/>
                    <a:pt x="1490" y="1429"/>
                  </a:cubicBezTo>
                  <a:cubicBezTo>
                    <a:pt x="1794" y="1125"/>
                    <a:pt x="1794" y="639"/>
                    <a:pt x="1490" y="305"/>
                  </a:cubicBezTo>
                  <a:cubicBezTo>
                    <a:pt x="1186" y="1"/>
                    <a:pt x="669" y="1"/>
                    <a:pt x="365" y="305"/>
                  </a:cubicBezTo>
                  <a:cubicBezTo>
                    <a:pt x="365" y="305"/>
                    <a:pt x="365" y="335"/>
                    <a:pt x="365" y="335"/>
                  </a:cubicBezTo>
                  <a:cubicBezTo>
                    <a:pt x="335" y="335"/>
                    <a:pt x="335" y="335"/>
                    <a:pt x="335" y="366"/>
                  </a:cubicBezTo>
                  <a:cubicBezTo>
                    <a:pt x="1" y="670"/>
                    <a:pt x="1" y="1156"/>
                    <a:pt x="305"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
            <p:cNvSpPr/>
            <p:nvPr/>
          </p:nvSpPr>
          <p:spPr>
            <a:xfrm>
              <a:off x="6197950" y="3997300"/>
              <a:ext cx="44850" cy="44875"/>
            </a:xfrm>
            <a:custGeom>
              <a:avLst/>
              <a:gdLst/>
              <a:ahLst/>
              <a:cxnLst/>
              <a:rect l="l" t="t" r="r" b="b"/>
              <a:pathLst>
                <a:path w="1794" h="1795" extrusionOk="0">
                  <a:moveTo>
                    <a:pt x="304" y="1460"/>
                  </a:moveTo>
                  <a:cubicBezTo>
                    <a:pt x="608" y="1794"/>
                    <a:pt x="1125" y="1794"/>
                    <a:pt x="1429" y="1490"/>
                  </a:cubicBezTo>
                  <a:cubicBezTo>
                    <a:pt x="1429" y="1490"/>
                    <a:pt x="1429" y="1460"/>
                    <a:pt x="1429" y="1460"/>
                  </a:cubicBezTo>
                  <a:cubicBezTo>
                    <a:pt x="1459" y="1460"/>
                    <a:pt x="1459" y="1460"/>
                    <a:pt x="1459" y="1429"/>
                  </a:cubicBezTo>
                  <a:cubicBezTo>
                    <a:pt x="1763" y="1126"/>
                    <a:pt x="1794" y="639"/>
                    <a:pt x="1459" y="305"/>
                  </a:cubicBezTo>
                  <a:cubicBezTo>
                    <a:pt x="1156" y="1"/>
                    <a:pt x="669" y="1"/>
                    <a:pt x="365" y="305"/>
                  </a:cubicBezTo>
                  <a:cubicBezTo>
                    <a:pt x="335" y="305"/>
                    <a:pt x="335" y="335"/>
                    <a:pt x="335" y="335"/>
                  </a:cubicBezTo>
                  <a:cubicBezTo>
                    <a:pt x="335" y="335"/>
                    <a:pt x="304" y="335"/>
                    <a:pt x="304" y="366"/>
                  </a:cubicBezTo>
                  <a:cubicBezTo>
                    <a:pt x="1" y="670"/>
                    <a:pt x="1" y="1156"/>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
            <p:cNvSpPr/>
            <p:nvPr/>
          </p:nvSpPr>
          <p:spPr>
            <a:xfrm>
              <a:off x="6195675" y="4150800"/>
              <a:ext cx="47125" cy="47150"/>
            </a:xfrm>
            <a:custGeom>
              <a:avLst/>
              <a:gdLst/>
              <a:ahLst/>
              <a:cxnLst/>
              <a:rect l="l" t="t" r="r" b="b"/>
              <a:pathLst>
                <a:path w="1885" h="1886" extrusionOk="0">
                  <a:moveTo>
                    <a:pt x="335" y="1551"/>
                  </a:moveTo>
                  <a:cubicBezTo>
                    <a:pt x="639" y="1885"/>
                    <a:pt x="1186" y="1885"/>
                    <a:pt x="1520" y="1551"/>
                  </a:cubicBezTo>
                  <a:cubicBezTo>
                    <a:pt x="1520" y="1551"/>
                    <a:pt x="1520" y="1551"/>
                    <a:pt x="1520" y="1521"/>
                  </a:cubicBezTo>
                  <a:cubicBezTo>
                    <a:pt x="1520" y="1521"/>
                    <a:pt x="1550" y="1521"/>
                    <a:pt x="1550" y="1521"/>
                  </a:cubicBezTo>
                  <a:cubicBezTo>
                    <a:pt x="1885" y="1186"/>
                    <a:pt x="1885" y="669"/>
                    <a:pt x="1550" y="335"/>
                  </a:cubicBezTo>
                  <a:cubicBezTo>
                    <a:pt x="1247" y="1"/>
                    <a:pt x="699" y="1"/>
                    <a:pt x="365" y="335"/>
                  </a:cubicBezTo>
                  <a:cubicBezTo>
                    <a:pt x="365" y="335"/>
                    <a:pt x="365" y="335"/>
                    <a:pt x="365" y="335"/>
                  </a:cubicBezTo>
                  <a:cubicBezTo>
                    <a:pt x="335" y="366"/>
                    <a:pt x="335" y="366"/>
                    <a:pt x="335" y="366"/>
                  </a:cubicBezTo>
                  <a:cubicBezTo>
                    <a:pt x="0" y="700"/>
                    <a:pt x="0" y="1217"/>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
            <p:cNvSpPr/>
            <p:nvPr/>
          </p:nvSpPr>
          <p:spPr>
            <a:xfrm>
              <a:off x="6273175" y="4074050"/>
              <a:ext cx="47150" cy="47150"/>
            </a:xfrm>
            <a:custGeom>
              <a:avLst/>
              <a:gdLst/>
              <a:ahLst/>
              <a:cxnLst/>
              <a:rect l="l" t="t" r="r" b="b"/>
              <a:pathLst>
                <a:path w="1886" h="1886" extrusionOk="0">
                  <a:moveTo>
                    <a:pt x="335" y="1551"/>
                  </a:moveTo>
                  <a:cubicBezTo>
                    <a:pt x="669" y="1885"/>
                    <a:pt x="1186" y="1885"/>
                    <a:pt x="1520" y="1551"/>
                  </a:cubicBezTo>
                  <a:cubicBezTo>
                    <a:pt x="1520" y="1551"/>
                    <a:pt x="1520" y="1551"/>
                    <a:pt x="1551" y="1521"/>
                  </a:cubicBezTo>
                  <a:cubicBezTo>
                    <a:pt x="1551" y="1521"/>
                    <a:pt x="1551" y="1521"/>
                    <a:pt x="1551" y="1521"/>
                  </a:cubicBezTo>
                  <a:cubicBezTo>
                    <a:pt x="1885" y="1186"/>
                    <a:pt x="1885" y="670"/>
                    <a:pt x="1581" y="335"/>
                  </a:cubicBezTo>
                  <a:cubicBezTo>
                    <a:pt x="1247" y="1"/>
                    <a:pt x="700" y="1"/>
                    <a:pt x="396" y="335"/>
                  </a:cubicBezTo>
                  <a:cubicBezTo>
                    <a:pt x="365" y="335"/>
                    <a:pt x="365" y="335"/>
                    <a:pt x="365" y="335"/>
                  </a:cubicBezTo>
                  <a:cubicBezTo>
                    <a:pt x="365" y="366"/>
                    <a:pt x="335" y="366"/>
                    <a:pt x="335" y="366"/>
                  </a:cubicBezTo>
                  <a:cubicBezTo>
                    <a:pt x="1" y="700"/>
                    <a:pt x="1" y="1217"/>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
            <p:cNvSpPr/>
            <p:nvPr/>
          </p:nvSpPr>
          <p:spPr>
            <a:xfrm>
              <a:off x="6349175" y="4150800"/>
              <a:ext cx="49400" cy="49425"/>
            </a:xfrm>
            <a:custGeom>
              <a:avLst/>
              <a:gdLst/>
              <a:ahLst/>
              <a:cxnLst/>
              <a:rect l="l" t="t" r="r" b="b"/>
              <a:pathLst>
                <a:path w="1976" h="1977" extrusionOk="0">
                  <a:moveTo>
                    <a:pt x="335" y="1612"/>
                  </a:moveTo>
                  <a:cubicBezTo>
                    <a:pt x="669" y="1976"/>
                    <a:pt x="1246" y="1976"/>
                    <a:pt x="1581" y="1642"/>
                  </a:cubicBezTo>
                  <a:cubicBezTo>
                    <a:pt x="1581" y="1642"/>
                    <a:pt x="1581" y="1612"/>
                    <a:pt x="1611" y="1612"/>
                  </a:cubicBezTo>
                  <a:cubicBezTo>
                    <a:pt x="1611" y="1612"/>
                    <a:pt x="1611" y="1612"/>
                    <a:pt x="1642" y="1581"/>
                  </a:cubicBezTo>
                  <a:cubicBezTo>
                    <a:pt x="1976" y="1247"/>
                    <a:pt x="1976" y="700"/>
                    <a:pt x="1642" y="366"/>
                  </a:cubicBezTo>
                  <a:cubicBezTo>
                    <a:pt x="1277" y="1"/>
                    <a:pt x="730" y="1"/>
                    <a:pt x="395" y="335"/>
                  </a:cubicBezTo>
                  <a:cubicBezTo>
                    <a:pt x="395" y="335"/>
                    <a:pt x="365" y="366"/>
                    <a:pt x="365" y="366"/>
                  </a:cubicBezTo>
                  <a:cubicBezTo>
                    <a:pt x="365" y="366"/>
                    <a:pt x="365" y="366"/>
                    <a:pt x="335" y="396"/>
                  </a:cubicBezTo>
                  <a:cubicBezTo>
                    <a:pt x="0" y="730"/>
                    <a:pt x="0" y="1277"/>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
            <p:cNvSpPr/>
            <p:nvPr/>
          </p:nvSpPr>
          <p:spPr>
            <a:xfrm>
              <a:off x="6271650" y="4227550"/>
              <a:ext cx="49425" cy="49425"/>
            </a:xfrm>
            <a:custGeom>
              <a:avLst/>
              <a:gdLst/>
              <a:ahLst/>
              <a:cxnLst/>
              <a:rect l="l" t="t" r="r" b="b"/>
              <a:pathLst>
                <a:path w="1977" h="1977" extrusionOk="0">
                  <a:moveTo>
                    <a:pt x="335" y="1642"/>
                  </a:moveTo>
                  <a:cubicBezTo>
                    <a:pt x="670" y="1976"/>
                    <a:pt x="1217" y="1976"/>
                    <a:pt x="1581" y="1642"/>
                  </a:cubicBezTo>
                  <a:cubicBezTo>
                    <a:pt x="1581" y="1642"/>
                    <a:pt x="1581" y="1612"/>
                    <a:pt x="1581" y="1612"/>
                  </a:cubicBezTo>
                  <a:cubicBezTo>
                    <a:pt x="1612" y="1612"/>
                    <a:pt x="1612" y="1612"/>
                    <a:pt x="1612" y="1581"/>
                  </a:cubicBezTo>
                  <a:cubicBezTo>
                    <a:pt x="1977" y="1247"/>
                    <a:pt x="1977" y="700"/>
                    <a:pt x="1612" y="365"/>
                  </a:cubicBezTo>
                  <a:cubicBezTo>
                    <a:pt x="1278" y="1"/>
                    <a:pt x="730" y="1"/>
                    <a:pt x="396" y="335"/>
                  </a:cubicBezTo>
                  <a:cubicBezTo>
                    <a:pt x="366" y="335"/>
                    <a:pt x="366" y="365"/>
                    <a:pt x="366" y="365"/>
                  </a:cubicBezTo>
                  <a:cubicBezTo>
                    <a:pt x="366" y="365"/>
                    <a:pt x="335" y="365"/>
                    <a:pt x="335" y="396"/>
                  </a:cubicBezTo>
                  <a:cubicBezTo>
                    <a:pt x="1" y="730"/>
                    <a:pt x="1" y="1277"/>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
            <p:cNvSpPr/>
            <p:nvPr/>
          </p:nvSpPr>
          <p:spPr>
            <a:xfrm>
              <a:off x="6425150" y="4227550"/>
              <a:ext cx="51700" cy="51700"/>
            </a:xfrm>
            <a:custGeom>
              <a:avLst/>
              <a:gdLst/>
              <a:ahLst/>
              <a:cxnLst/>
              <a:rect l="l" t="t" r="r" b="b"/>
              <a:pathLst>
                <a:path w="2068" h="2068" extrusionOk="0">
                  <a:moveTo>
                    <a:pt x="335" y="1703"/>
                  </a:moveTo>
                  <a:cubicBezTo>
                    <a:pt x="700" y="2068"/>
                    <a:pt x="1277" y="2068"/>
                    <a:pt x="1642" y="1703"/>
                  </a:cubicBezTo>
                  <a:cubicBezTo>
                    <a:pt x="1642" y="1703"/>
                    <a:pt x="1673" y="1703"/>
                    <a:pt x="1673" y="1703"/>
                  </a:cubicBezTo>
                  <a:cubicBezTo>
                    <a:pt x="1673" y="1672"/>
                    <a:pt x="1673" y="1672"/>
                    <a:pt x="1703" y="1672"/>
                  </a:cubicBezTo>
                  <a:cubicBezTo>
                    <a:pt x="2068" y="1308"/>
                    <a:pt x="2068" y="730"/>
                    <a:pt x="1703" y="365"/>
                  </a:cubicBezTo>
                  <a:cubicBezTo>
                    <a:pt x="1338" y="1"/>
                    <a:pt x="761" y="1"/>
                    <a:pt x="396" y="365"/>
                  </a:cubicBezTo>
                  <a:cubicBezTo>
                    <a:pt x="396" y="365"/>
                    <a:pt x="396" y="365"/>
                    <a:pt x="366" y="396"/>
                  </a:cubicBezTo>
                  <a:cubicBezTo>
                    <a:pt x="366" y="396"/>
                    <a:pt x="366" y="396"/>
                    <a:pt x="366" y="396"/>
                  </a:cubicBezTo>
                  <a:cubicBezTo>
                    <a:pt x="1" y="761"/>
                    <a:pt x="1" y="1338"/>
                    <a:pt x="33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
            <p:cNvSpPr/>
            <p:nvPr/>
          </p:nvSpPr>
          <p:spPr>
            <a:xfrm>
              <a:off x="6346900" y="4304300"/>
              <a:ext cx="51675" cy="51700"/>
            </a:xfrm>
            <a:custGeom>
              <a:avLst/>
              <a:gdLst/>
              <a:ahLst/>
              <a:cxnLst/>
              <a:rect l="l" t="t" r="r" b="b"/>
              <a:pathLst>
                <a:path w="2067" h="2068" extrusionOk="0">
                  <a:moveTo>
                    <a:pt x="365" y="1703"/>
                  </a:moveTo>
                  <a:cubicBezTo>
                    <a:pt x="730" y="2068"/>
                    <a:pt x="1307" y="2068"/>
                    <a:pt x="1672" y="1703"/>
                  </a:cubicBezTo>
                  <a:cubicBezTo>
                    <a:pt x="1672" y="1703"/>
                    <a:pt x="1672" y="1703"/>
                    <a:pt x="1702" y="1672"/>
                  </a:cubicBezTo>
                  <a:cubicBezTo>
                    <a:pt x="1702" y="1672"/>
                    <a:pt x="1702" y="1672"/>
                    <a:pt x="1702" y="1672"/>
                  </a:cubicBezTo>
                  <a:cubicBezTo>
                    <a:pt x="2067" y="1308"/>
                    <a:pt x="2067" y="730"/>
                    <a:pt x="1733" y="365"/>
                  </a:cubicBezTo>
                  <a:cubicBezTo>
                    <a:pt x="1368" y="1"/>
                    <a:pt x="790" y="1"/>
                    <a:pt x="426" y="365"/>
                  </a:cubicBezTo>
                  <a:cubicBezTo>
                    <a:pt x="395" y="365"/>
                    <a:pt x="395" y="365"/>
                    <a:pt x="395" y="365"/>
                  </a:cubicBezTo>
                  <a:cubicBezTo>
                    <a:pt x="395" y="396"/>
                    <a:pt x="395" y="396"/>
                    <a:pt x="365" y="396"/>
                  </a:cubicBezTo>
                  <a:cubicBezTo>
                    <a:pt x="0" y="761"/>
                    <a:pt x="0" y="1338"/>
                    <a:pt x="36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
            <p:cNvSpPr/>
            <p:nvPr/>
          </p:nvSpPr>
          <p:spPr>
            <a:xfrm>
              <a:off x="6422875" y="4381050"/>
              <a:ext cx="53975" cy="53975"/>
            </a:xfrm>
            <a:custGeom>
              <a:avLst/>
              <a:gdLst/>
              <a:ahLst/>
              <a:cxnLst/>
              <a:rect l="l" t="t" r="r" b="b"/>
              <a:pathLst>
                <a:path w="2159" h="2159" extrusionOk="0">
                  <a:moveTo>
                    <a:pt x="365" y="1794"/>
                  </a:moveTo>
                  <a:cubicBezTo>
                    <a:pt x="761" y="2159"/>
                    <a:pt x="1368" y="2159"/>
                    <a:pt x="1733" y="1794"/>
                  </a:cubicBezTo>
                  <a:cubicBezTo>
                    <a:pt x="1733" y="1764"/>
                    <a:pt x="1733" y="1764"/>
                    <a:pt x="1764" y="1764"/>
                  </a:cubicBezTo>
                  <a:cubicBezTo>
                    <a:pt x="1764" y="1764"/>
                    <a:pt x="1764" y="1764"/>
                    <a:pt x="1764" y="1733"/>
                  </a:cubicBezTo>
                  <a:cubicBezTo>
                    <a:pt x="2159" y="1368"/>
                    <a:pt x="2159" y="761"/>
                    <a:pt x="1794" y="365"/>
                  </a:cubicBezTo>
                  <a:cubicBezTo>
                    <a:pt x="1429" y="1"/>
                    <a:pt x="791" y="1"/>
                    <a:pt x="426" y="365"/>
                  </a:cubicBezTo>
                  <a:cubicBezTo>
                    <a:pt x="426" y="365"/>
                    <a:pt x="426" y="396"/>
                    <a:pt x="396" y="396"/>
                  </a:cubicBezTo>
                  <a:cubicBezTo>
                    <a:pt x="396" y="396"/>
                    <a:pt x="396" y="396"/>
                    <a:pt x="396" y="426"/>
                  </a:cubicBezTo>
                  <a:cubicBezTo>
                    <a:pt x="1" y="791"/>
                    <a:pt x="1" y="139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
            <p:cNvSpPr/>
            <p:nvPr/>
          </p:nvSpPr>
          <p:spPr>
            <a:xfrm>
              <a:off x="6500375" y="4304300"/>
              <a:ext cx="54750" cy="53975"/>
            </a:xfrm>
            <a:custGeom>
              <a:avLst/>
              <a:gdLst/>
              <a:ahLst/>
              <a:cxnLst/>
              <a:rect l="l" t="t" r="r" b="b"/>
              <a:pathLst>
                <a:path w="2190" h="2159" extrusionOk="0">
                  <a:moveTo>
                    <a:pt x="366" y="1794"/>
                  </a:moveTo>
                  <a:cubicBezTo>
                    <a:pt x="761" y="2159"/>
                    <a:pt x="1369" y="2159"/>
                    <a:pt x="1734" y="1794"/>
                  </a:cubicBezTo>
                  <a:cubicBezTo>
                    <a:pt x="1764" y="1794"/>
                    <a:pt x="1764" y="1764"/>
                    <a:pt x="1764" y="1764"/>
                  </a:cubicBezTo>
                  <a:cubicBezTo>
                    <a:pt x="1764" y="1764"/>
                    <a:pt x="1794" y="1764"/>
                    <a:pt x="1794" y="1733"/>
                  </a:cubicBezTo>
                  <a:cubicBezTo>
                    <a:pt x="2159" y="1368"/>
                    <a:pt x="2189" y="761"/>
                    <a:pt x="1794" y="365"/>
                  </a:cubicBezTo>
                  <a:cubicBezTo>
                    <a:pt x="1430" y="1"/>
                    <a:pt x="822" y="1"/>
                    <a:pt x="427" y="365"/>
                  </a:cubicBezTo>
                  <a:cubicBezTo>
                    <a:pt x="427" y="365"/>
                    <a:pt x="427" y="396"/>
                    <a:pt x="427" y="396"/>
                  </a:cubicBezTo>
                  <a:cubicBezTo>
                    <a:pt x="396" y="396"/>
                    <a:pt x="396" y="396"/>
                    <a:pt x="396" y="426"/>
                  </a:cubicBezTo>
                  <a:cubicBezTo>
                    <a:pt x="1" y="791"/>
                    <a:pt x="1" y="1399"/>
                    <a:pt x="366"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
            <p:cNvSpPr/>
            <p:nvPr/>
          </p:nvSpPr>
          <p:spPr>
            <a:xfrm>
              <a:off x="6576375" y="4381050"/>
              <a:ext cx="56250" cy="56250"/>
            </a:xfrm>
            <a:custGeom>
              <a:avLst/>
              <a:gdLst/>
              <a:ahLst/>
              <a:cxnLst/>
              <a:rect l="l" t="t" r="r" b="b"/>
              <a:pathLst>
                <a:path w="2250" h="2250" extrusionOk="0">
                  <a:moveTo>
                    <a:pt x="396" y="1855"/>
                  </a:moveTo>
                  <a:cubicBezTo>
                    <a:pt x="791" y="2250"/>
                    <a:pt x="1429" y="2250"/>
                    <a:pt x="1824" y="1855"/>
                  </a:cubicBezTo>
                  <a:cubicBezTo>
                    <a:pt x="1824" y="1855"/>
                    <a:pt x="1824" y="1855"/>
                    <a:pt x="1824" y="1855"/>
                  </a:cubicBezTo>
                  <a:cubicBezTo>
                    <a:pt x="1855" y="1824"/>
                    <a:pt x="1855" y="1824"/>
                    <a:pt x="1855" y="1824"/>
                  </a:cubicBezTo>
                  <a:cubicBezTo>
                    <a:pt x="2250" y="1429"/>
                    <a:pt x="2250" y="791"/>
                    <a:pt x="1855" y="396"/>
                  </a:cubicBezTo>
                  <a:cubicBezTo>
                    <a:pt x="1460" y="1"/>
                    <a:pt x="821" y="1"/>
                    <a:pt x="426" y="396"/>
                  </a:cubicBezTo>
                  <a:cubicBezTo>
                    <a:pt x="426" y="396"/>
                    <a:pt x="426" y="396"/>
                    <a:pt x="426" y="426"/>
                  </a:cubicBezTo>
                  <a:cubicBezTo>
                    <a:pt x="426" y="426"/>
                    <a:pt x="396" y="426"/>
                    <a:pt x="396" y="426"/>
                  </a:cubicBezTo>
                  <a:cubicBezTo>
                    <a:pt x="1" y="821"/>
                    <a:pt x="1" y="1460"/>
                    <a:pt x="396"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
            <p:cNvSpPr/>
            <p:nvPr/>
          </p:nvSpPr>
          <p:spPr>
            <a:xfrm>
              <a:off x="6498875" y="4457800"/>
              <a:ext cx="56250" cy="56250"/>
            </a:xfrm>
            <a:custGeom>
              <a:avLst/>
              <a:gdLst/>
              <a:ahLst/>
              <a:cxnLst/>
              <a:rect l="l" t="t" r="r" b="b"/>
              <a:pathLst>
                <a:path w="2250" h="2250" extrusionOk="0">
                  <a:moveTo>
                    <a:pt x="365" y="1855"/>
                  </a:moveTo>
                  <a:cubicBezTo>
                    <a:pt x="760" y="2250"/>
                    <a:pt x="1398" y="2250"/>
                    <a:pt x="1794" y="1855"/>
                  </a:cubicBezTo>
                  <a:cubicBezTo>
                    <a:pt x="1824" y="1855"/>
                    <a:pt x="1824" y="1855"/>
                    <a:pt x="1824" y="1855"/>
                  </a:cubicBezTo>
                  <a:cubicBezTo>
                    <a:pt x="1824" y="1824"/>
                    <a:pt x="1824" y="1824"/>
                    <a:pt x="1854" y="1824"/>
                  </a:cubicBezTo>
                  <a:cubicBezTo>
                    <a:pt x="2249" y="1429"/>
                    <a:pt x="2249" y="791"/>
                    <a:pt x="1854" y="396"/>
                  </a:cubicBezTo>
                  <a:cubicBezTo>
                    <a:pt x="1459" y="1"/>
                    <a:pt x="821" y="1"/>
                    <a:pt x="426" y="396"/>
                  </a:cubicBezTo>
                  <a:cubicBezTo>
                    <a:pt x="426" y="396"/>
                    <a:pt x="426" y="396"/>
                    <a:pt x="426" y="396"/>
                  </a:cubicBezTo>
                  <a:cubicBezTo>
                    <a:pt x="395" y="426"/>
                    <a:pt x="395" y="426"/>
                    <a:pt x="395" y="426"/>
                  </a:cubicBezTo>
                  <a:cubicBezTo>
                    <a:pt x="0" y="821"/>
                    <a:pt x="0" y="1460"/>
                    <a:pt x="365"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
            <p:cNvSpPr/>
            <p:nvPr/>
          </p:nvSpPr>
          <p:spPr>
            <a:xfrm>
              <a:off x="6574100" y="4534550"/>
              <a:ext cx="59300" cy="58525"/>
            </a:xfrm>
            <a:custGeom>
              <a:avLst/>
              <a:gdLst/>
              <a:ahLst/>
              <a:cxnLst/>
              <a:rect l="l" t="t" r="r" b="b"/>
              <a:pathLst>
                <a:path w="2372" h="2341" extrusionOk="0">
                  <a:moveTo>
                    <a:pt x="426" y="1946"/>
                  </a:moveTo>
                  <a:cubicBezTo>
                    <a:pt x="821" y="2341"/>
                    <a:pt x="1490" y="2341"/>
                    <a:pt x="1885" y="1946"/>
                  </a:cubicBezTo>
                  <a:cubicBezTo>
                    <a:pt x="1915" y="1946"/>
                    <a:pt x="1915" y="1915"/>
                    <a:pt x="1915" y="1915"/>
                  </a:cubicBezTo>
                  <a:cubicBezTo>
                    <a:pt x="1915" y="1915"/>
                    <a:pt x="1946" y="1915"/>
                    <a:pt x="1946" y="1885"/>
                  </a:cubicBezTo>
                  <a:cubicBezTo>
                    <a:pt x="2341" y="1490"/>
                    <a:pt x="2371" y="821"/>
                    <a:pt x="1946" y="426"/>
                  </a:cubicBezTo>
                  <a:cubicBezTo>
                    <a:pt x="1551" y="1"/>
                    <a:pt x="882" y="1"/>
                    <a:pt x="456" y="396"/>
                  </a:cubicBezTo>
                  <a:cubicBezTo>
                    <a:pt x="456" y="396"/>
                    <a:pt x="456" y="426"/>
                    <a:pt x="456" y="426"/>
                  </a:cubicBezTo>
                  <a:cubicBezTo>
                    <a:pt x="426" y="426"/>
                    <a:pt x="426" y="426"/>
                    <a:pt x="426" y="456"/>
                  </a:cubicBezTo>
                  <a:cubicBezTo>
                    <a:pt x="0" y="852"/>
                    <a:pt x="0" y="1520"/>
                    <a:pt x="426"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
            <p:cNvSpPr/>
            <p:nvPr/>
          </p:nvSpPr>
          <p:spPr>
            <a:xfrm>
              <a:off x="6652375" y="4457800"/>
              <a:ext cx="58525" cy="58550"/>
            </a:xfrm>
            <a:custGeom>
              <a:avLst/>
              <a:gdLst/>
              <a:ahLst/>
              <a:cxnLst/>
              <a:rect l="l" t="t" r="r" b="b"/>
              <a:pathLst>
                <a:path w="2341" h="2342" extrusionOk="0">
                  <a:moveTo>
                    <a:pt x="395" y="1946"/>
                  </a:moveTo>
                  <a:cubicBezTo>
                    <a:pt x="790" y="2341"/>
                    <a:pt x="1459" y="2341"/>
                    <a:pt x="1885" y="1946"/>
                  </a:cubicBezTo>
                  <a:cubicBezTo>
                    <a:pt x="1885" y="1946"/>
                    <a:pt x="1885" y="1916"/>
                    <a:pt x="1885" y="1916"/>
                  </a:cubicBezTo>
                  <a:cubicBezTo>
                    <a:pt x="1915" y="1916"/>
                    <a:pt x="1915" y="1916"/>
                    <a:pt x="1915" y="1885"/>
                  </a:cubicBezTo>
                  <a:cubicBezTo>
                    <a:pt x="2341" y="1490"/>
                    <a:pt x="2341" y="821"/>
                    <a:pt x="1945" y="426"/>
                  </a:cubicBezTo>
                  <a:cubicBezTo>
                    <a:pt x="1520" y="1"/>
                    <a:pt x="851" y="1"/>
                    <a:pt x="456" y="396"/>
                  </a:cubicBezTo>
                  <a:cubicBezTo>
                    <a:pt x="426" y="426"/>
                    <a:pt x="426" y="426"/>
                    <a:pt x="426" y="426"/>
                  </a:cubicBezTo>
                  <a:cubicBezTo>
                    <a:pt x="426" y="426"/>
                    <a:pt x="395" y="426"/>
                    <a:pt x="395" y="457"/>
                  </a:cubicBezTo>
                  <a:cubicBezTo>
                    <a:pt x="0" y="852"/>
                    <a:pt x="0" y="1520"/>
                    <a:pt x="395"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
            <p:cNvSpPr/>
            <p:nvPr/>
          </p:nvSpPr>
          <p:spPr>
            <a:xfrm>
              <a:off x="6650075" y="4611300"/>
              <a:ext cx="60825" cy="60825"/>
            </a:xfrm>
            <a:custGeom>
              <a:avLst/>
              <a:gdLst/>
              <a:ahLst/>
              <a:cxnLst/>
              <a:rect l="l" t="t" r="r" b="b"/>
              <a:pathLst>
                <a:path w="2433" h="2433" extrusionOk="0">
                  <a:moveTo>
                    <a:pt x="426" y="2007"/>
                  </a:moveTo>
                  <a:cubicBezTo>
                    <a:pt x="852" y="2432"/>
                    <a:pt x="1551" y="2432"/>
                    <a:pt x="1977" y="2007"/>
                  </a:cubicBezTo>
                  <a:cubicBezTo>
                    <a:pt x="1977" y="2007"/>
                    <a:pt x="1977" y="2007"/>
                    <a:pt x="1977" y="2007"/>
                  </a:cubicBezTo>
                  <a:cubicBezTo>
                    <a:pt x="2007" y="1976"/>
                    <a:pt x="2007" y="1976"/>
                    <a:pt x="2007" y="1976"/>
                  </a:cubicBezTo>
                  <a:cubicBezTo>
                    <a:pt x="2433" y="1551"/>
                    <a:pt x="2433" y="852"/>
                    <a:pt x="2007" y="426"/>
                  </a:cubicBezTo>
                  <a:cubicBezTo>
                    <a:pt x="1582" y="0"/>
                    <a:pt x="913" y="0"/>
                    <a:pt x="487" y="426"/>
                  </a:cubicBezTo>
                  <a:cubicBezTo>
                    <a:pt x="457" y="426"/>
                    <a:pt x="457" y="426"/>
                    <a:pt x="457" y="426"/>
                  </a:cubicBezTo>
                  <a:cubicBezTo>
                    <a:pt x="457" y="456"/>
                    <a:pt x="426" y="456"/>
                    <a:pt x="426" y="456"/>
                  </a:cubicBezTo>
                  <a:cubicBezTo>
                    <a:pt x="1" y="882"/>
                    <a:pt x="1" y="1581"/>
                    <a:pt x="42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
            <p:cNvSpPr/>
            <p:nvPr/>
          </p:nvSpPr>
          <p:spPr>
            <a:xfrm>
              <a:off x="6727600" y="4534550"/>
              <a:ext cx="61575" cy="60825"/>
            </a:xfrm>
            <a:custGeom>
              <a:avLst/>
              <a:gdLst/>
              <a:ahLst/>
              <a:cxnLst/>
              <a:rect l="l" t="t" r="r" b="b"/>
              <a:pathLst>
                <a:path w="2463" h="2433" extrusionOk="0">
                  <a:moveTo>
                    <a:pt x="426" y="2007"/>
                  </a:moveTo>
                  <a:cubicBezTo>
                    <a:pt x="851" y="2432"/>
                    <a:pt x="1550" y="2432"/>
                    <a:pt x="1976" y="2007"/>
                  </a:cubicBezTo>
                  <a:cubicBezTo>
                    <a:pt x="1976" y="2007"/>
                    <a:pt x="1976" y="2007"/>
                    <a:pt x="2006" y="2007"/>
                  </a:cubicBezTo>
                  <a:cubicBezTo>
                    <a:pt x="2006" y="1976"/>
                    <a:pt x="2006" y="1976"/>
                    <a:pt x="2006" y="1976"/>
                  </a:cubicBezTo>
                  <a:cubicBezTo>
                    <a:pt x="2462" y="1551"/>
                    <a:pt x="2462" y="852"/>
                    <a:pt x="2037" y="426"/>
                  </a:cubicBezTo>
                  <a:cubicBezTo>
                    <a:pt x="1611" y="1"/>
                    <a:pt x="912" y="1"/>
                    <a:pt x="487" y="426"/>
                  </a:cubicBezTo>
                  <a:cubicBezTo>
                    <a:pt x="487" y="426"/>
                    <a:pt x="456" y="426"/>
                    <a:pt x="456" y="456"/>
                  </a:cubicBezTo>
                  <a:cubicBezTo>
                    <a:pt x="456" y="456"/>
                    <a:pt x="456" y="456"/>
                    <a:pt x="426" y="456"/>
                  </a:cubicBezTo>
                  <a:cubicBezTo>
                    <a:pt x="0" y="882"/>
                    <a:pt x="0" y="1581"/>
                    <a:pt x="42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
            <p:cNvSpPr/>
            <p:nvPr/>
          </p:nvSpPr>
          <p:spPr>
            <a:xfrm>
              <a:off x="6803575" y="4611300"/>
              <a:ext cx="63100" cy="63100"/>
            </a:xfrm>
            <a:custGeom>
              <a:avLst/>
              <a:gdLst/>
              <a:ahLst/>
              <a:cxnLst/>
              <a:rect l="l" t="t" r="r" b="b"/>
              <a:pathLst>
                <a:path w="2524" h="2524" extrusionOk="0">
                  <a:moveTo>
                    <a:pt x="426" y="2098"/>
                  </a:moveTo>
                  <a:cubicBezTo>
                    <a:pt x="882" y="2523"/>
                    <a:pt x="1581" y="2523"/>
                    <a:pt x="2037" y="2098"/>
                  </a:cubicBezTo>
                  <a:cubicBezTo>
                    <a:pt x="2037" y="2098"/>
                    <a:pt x="2037" y="2067"/>
                    <a:pt x="2068" y="2067"/>
                  </a:cubicBezTo>
                  <a:cubicBezTo>
                    <a:pt x="2068" y="2067"/>
                    <a:pt x="2068" y="2067"/>
                    <a:pt x="2098" y="2037"/>
                  </a:cubicBezTo>
                  <a:cubicBezTo>
                    <a:pt x="2524" y="1611"/>
                    <a:pt x="2524" y="882"/>
                    <a:pt x="2098" y="456"/>
                  </a:cubicBezTo>
                  <a:cubicBezTo>
                    <a:pt x="1642" y="0"/>
                    <a:pt x="943" y="0"/>
                    <a:pt x="487" y="426"/>
                  </a:cubicBezTo>
                  <a:cubicBezTo>
                    <a:pt x="487" y="426"/>
                    <a:pt x="487" y="456"/>
                    <a:pt x="457" y="456"/>
                  </a:cubicBezTo>
                  <a:cubicBezTo>
                    <a:pt x="457" y="456"/>
                    <a:pt x="457" y="456"/>
                    <a:pt x="457" y="487"/>
                  </a:cubicBezTo>
                  <a:cubicBezTo>
                    <a:pt x="1" y="912"/>
                    <a:pt x="1" y="1642"/>
                    <a:pt x="426" y="20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
            <p:cNvSpPr/>
            <p:nvPr/>
          </p:nvSpPr>
          <p:spPr>
            <a:xfrm>
              <a:off x="6726075" y="4688050"/>
              <a:ext cx="63100" cy="63100"/>
            </a:xfrm>
            <a:custGeom>
              <a:avLst/>
              <a:gdLst/>
              <a:ahLst/>
              <a:cxnLst/>
              <a:rect l="l" t="t" r="r" b="b"/>
              <a:pathLst>
                <a:path w="2524" h="2524" extrusionOk="0">
                  <a:moveTo>
                    <a:pt x="426" y="2067"/>
                  </a:moveTo>
                  <a:cubicBezTo>
                    <a:pt x="882" y="2523"/>
                    <a:pt x="1581" y="2523"/>
                    <a:pt x="2037" y="2098"/>
                  </a:cubicBezTo>
                  <a:cubicBezTo>
                    <a:pt x="2037" y="2098"/>
                    <a:pt x="2037" y="2067"/>
                    <a:pt x="2037" y="2067"/>
                  </a:cubicBezTo>
                  <a:cubicBezTo>
                    <a:pt x="2067" y="2067"/>
                    <a:pt x="2067" y="2067"/>
                    <a:pt x="2067" y="2037"/>
                  </a:cubicBezTo>
                  <a:cubicBezTo>
                    <a:pt x="2523" y="1611"/>
                    <a:pt x="2523" y="882"/>
                    <a:pt x="2098" y="456"/>
                  </a:cubicBezTo>
                  <a:cubicBezTo>
                    <a:pt x="1642" y="0"/>
                    <a:pt x="912" y="0"/>
                    <a:pt x="487" y="426"/>
                  </a:cubicBezTo>
                  <a:cubicBezTo>
                    <a:pt x="456" y="426"/>
                    <a:pt x="456" y="456"/>
                    <a:pt x="456" y="456"/>
                  </a:cubicBezTo>
                  <a:cubicBezTo>
                    <a:pt x="456" y="456"/>
                    <a:pt x="456" y="456"/>
                    <a:pt x="426" y="487"/>
                  </a:cubicBezTo>
                  <a:cubicBezTo>
                    <a:pt x="1" y="912"/>
                    <a:pt x="1" y="1642"/>
                    <a:pt x="426" y="20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
            <p:cNvSpPr/>
            <p:nvPr/>
          </p:nvSpPr>
          <p:spPr>
            <a:xfrm>
              <a:off x="6878825" y="4688050"/>
              <a:ext cx="66125" cy="65375"/>
            </a:xfrm>
            <a:custGeom>
              <a:avLst/>
              <a:gdLst/>
              <a:ahLst/>
              <a:cxnLst/>
              <a:rect l="l" t="t" r="r" b="b"/>
              <a:pathLst>
                <a:path w="2645" h="2615" extrusionOk="0">
                  <a:moveTo>
                    <a:pt x="486" y="2159"/>
                  </a:moveTo>
                  <a:cubicBezTo>
                    <a:pt x="942" y="2614"/>
                    <a:pt x="1672" y="2614"/>
                    <a:pt x="2128" y="2189"/>
                  </a:cubicBezTo>
                  <a:cubicBezTo>
                    <a:pt x="2158" y="2159"/>
                    <a:pt x="2158" y="2159"/>
                    <a:pt x="2158" y="2159"/>
                  </a:cubicBezTo>
                  <a:cubicBezTo>
                    <a:pt x="2158" y="2159"/>
                    <a:pt x="2158" y="2128"/>
                    <a:pt x="2189" y="2128"/>
                  </a:cubicBezTo>
                  <a:cubicBezTo>
                    <a:pt x="2644" y="1672"/>
                    <a:pt x="2644" y="912"/>
                    <a:pt x="2189" y="456"/>
                  </a:cubicBezTo>
                  <a:cubicBezTo>
                    <a:pt x="1733" y="0"/>
                    <a:pt x="973" y="0"/>
                    <a:pt x="517" y="456"/>
                  </a:cubicBezTo>
                  <a:cubicBezTo>
                    <a:pt x="517" y="456"/>
                    <a:pt x="517" y="456"/>
                    <a:pt x="517" y="487"/>
                  </a:cubicBezTo>
                  <a:cubicBezTo>
                    <a:pt x="486" y="487"/>
                    <a:pt x="486" y="487"/>
                    <a:pt x="486" y="487"/>
                  </a:cubicBezTo>
                  <a:cubicBezTo>
                    <a:pt x="30" y="943"/>
                    <a:pt x="0" y="1703"/>
                    <a:pt x="486" y="21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
            <p:cNvSpPr/>
            <p:nvPr/>
          </p:nvSpPr>
          <p:spPr>
            <a:xfrm>
              <a:off x="6801300" y="4764800"/>
              <a:ext cx="66150" cy="66125"/>
            </a:xfrm>
            <a:custGeom>
              <a:avLst/>
              <a:gdLst/>
              <a:ahLst/>
              <a:cxnLst/>
              <a:rect l="l" t="t" r="r" b="b"/>
              <a:pathLst>
                <a:path w="2646" h="2645" extrusionOk="0">
                  <a:moveTo>
                    <a:pt x="457" y="2158"/>
                  </a:moveTo>
                  <a:cubicBezTo>
                    <a:pt x="913" y="2614"/>
                    <a:pt x="1672" y="2645"/>
                    <a:pt x="2128" y="2158"/>
                  </a:cubicBezTo>
                  <a:cubicBezTo>
                    <a:pt x="2128" y="2158"/>
                    <a:pt x="2128" y="2158"/>
                    <a:pt x="2159" y="2158"/>
                  </a:cubicBezTo>
                  <a:cubicBezTo>
                    <a:pt x="2159" y="2128"/>
                    <a:pt x="2159" y="2128"/>
                    <a:pt x="2189" y="2128"/>
                  </a:cubicBezTo>
                  <a:cubicBezTo>
                    <a:pt x="2645" y="1672"/>
                    <a:pt x="2645" y="912"/>
                    <a:pt x="2189" y="456"/>
                  </a:cubicBezTo>
                  <a:cubicBezTo>
                    <a:pt x="1733" y="0"/>
                    <a:pt x="973" y="0"/>
                    <a:pt x="517" y="456"/>
                  </a:cubicBezTo>
                  <a:cubicBezTo>
                    <a:pt x="517" y="456"/>
                    <a:pt x="517" y="456"/>
                    <a:pt x="487" y="487"/>
                  </a:cubicBezTo>
                  <a:cubicBezTo>
                    <a:pt x="487" y="487"/>
                    <a:pt x="487" y="487"/>
                    <a:pt x="487" y="487"/>
                  </a:cubicBezTo>
                  <a:cubicBezTo>
                    <a:pt x="1" y="943"/>
                    <a:pt x="1" y="1703"/>
                    <a:pt x="457" y="2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
            <p:cNvSpPr/>
            <p:nvPr/>
          </p:nvSpPr>
          <p:spPr>
            <a:xfrm>
              <a:off x="6954800" y="4764800"/>
              <a:ext cx="68425" cy="68400"/>
            </a:xfrm>
            <a:custGeom>
              <a:avLst/>
              <a:gdLst/>
              <a:ahLst/>
              <a:cxnLst/>
              <a:rect l="l" t="t" r="r" b="b"/>
              <a:pathLst>
                <a:path w="2737" h="2736" extrusionOk="0">
                  <a:moveTo>
                    <a:pt x="487" y="2250"/>
                  </a:moveTo>
                  <a:cubicBezTo>
                    <a:pt x="943" y="2706"/>
                    <a:pt x="1733" y="2736"/>
                    <a:pt x="2189" y="2250"/>
                  </a:cubicBezTo>
                  <a:cubicBezTo>
                    <a:pt x="2220" y="2250"/>
                    <a:pt x="2220" y="2219"/>
                    <a:pt x="2220" y="2219"/>
                  </a:cubicBezTo>
                  <a:cubicBezTo>
                    <a:pt x="2220" y="2219"/>
                    <a:pt x="2250" y="2219"/>
                    <a:pt x="2250" y="2219"/>
                  </a:cubicBezTo>
                  <a:cubicBezTo>
                    <a:pt x="2736" y="1733"/>
                    <a:pt x="2736" y="943"/>
                    <a:pt x="2250" y="487"/>
                  </a:cubicBezTo>
                  <a:cubicBezTo>
                    <a:pt x="1794" y="0"/>
                    <a:pt x="1004" y="0"/>
                    <a:pt x="517" y="456"/>
                  </a:cubicBezTo>
                  <a:cubicBezTo>
                    <a:pt x="517" y="487"/>
                    <a:pt x="517" y="487"/>
                    <a:pt x="517" y="487"/>
                  </a:cubicBezTo>
                  <a:cubicBezTo>
                    <a:pt x="517" y="517"/>
                    <a:pt x="487" y="517"/>
                    <a:pt x="487" y="517"/>
                  </a:cubicBezTo>
                  <a:cubicBezTo>
                    <a:pt x="1" y="973"/>
                    <a:pt x="1" y="1763"/>
                    <a:pt x="487" y="22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
            <p:cNvSpPr/>
            <p:nvPr/>
          </p:nvSpPr>
          <p:spPr>
            <a:xfrm>
              <a:off x="6877300" y="4841550"/>
              <a:ext cx="68400" cy="68400"/>
            </a:xfrm>
            <a:custGeom>
              <a:avLst/>
              <a:gdLst/>
              <a:ahLst/>
              <a:cxnLst/>
              <a:rect l="l" t="t" r="r" b="b"/>
              <a:pathLst>
                <a:path w="2736" h="2736" extrusionOk="0">
                  <a:moveTo>
                    <a:pt x="456" y="2250"/>
                  </a:moveTo>
                  <a:cubicBezTo>
                    <a:pt x="943" y="2706"/>
                    <a:pt x="1702" y="2736"/>
                    <a:pt x="2189" y="2250"/>
                  </a:cubicBezTo>
                  <a:cubicBezTo>
                    <a:pt x="2189" y="2250"/>
                    <a:pt x="2219" y="2219"/>
                    <a:pt x="2219" y="2219"/>
                  </a:cubicBezTo>
                  <a:cubicBezTo>
                    <a:pt x="2219" y="2219"/>
                    <a:pt x="2219" y="2219"/>
                    <a:pt x="2250" y="2219"/>
                  </a:cubicBezTo>
                  <a:cubicBezTo>
                    <a:pt x="2705" y="1733"/>
                    <a:pt x="2736" y="973"/>
                    <a:pt x="2250" y="487"/>
                  </a:cubicBezTo>
                  <a:cubicBezTo>
                    <a:pt x="1763" y="0"/>
                    <a:pt x="1003" y="0"/>
                    <a:pt x="517" y="456"/>
                  </a:cubicBezTo>
                  <a:cubicBezTo>
                    <a:pt x="517" y="487"/>
                    <a:pt x="517" y="487"/>
                    <a:pt x="517" y="487"/>
                  </a:cubicBezTo>
                  <a:cubicBezTo>
                    <a:pt x="487" y="487"/>
                    <a:pt x="487" y="517"/>
                    <a:pt x="487" y="517"/>
                  </a:cubicBezTo>
                  <a:cubicBezTo>
                    <a:pt x="0" y="973"/>
                    <a:pt x="0" y="1763"/>
                    <a:pt x="456" y="22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
            <p:cNvSpPr/>
            <p:nvPr/>
          </p:nvSpPr>
          <p:spPr>
            <a:xfrm>
              <a:off x="7030800" y="4841550"/>
              <a:ext cx="70675" cy="70700"/>
            </a:xfrm>
            <a:custGeom>
              <a:avLst/>
              <a:gdLst/>
              <a:ahLst/>
              <a:cxnLst/>
              <a:rect l="l" t="t" r="r" b="b"/>
              <a:pathLst>
                <a:path w="2827" h="2828" extrusionOk="0">
                  <a:moveTo>
                    <a:pt x="487" y="2310"/>
                  </a:moveTo>
                  <a:cubicBezTo>
                    <a:pt x="973" y="2827"/>
                    <a:pt x="1763" y="2827"/>
                    <a:pt x="2280" y="2341"/>
                  </a:cubicBezTo>
                  <a:cubicBezTo>
                    <a:pt x="2280" y="2310"/>
                    <a:pt x="2280" y="2310"/>
                    <a:pt x="2280" y="2310"/>
                  </a:cubicBezTo>
                  <a:cubicBezTo>
                    <a:pt x="2310" y="2310"/>
                    <a:pt x="2310" y="2280"/>
                    <a:pt x="2310" y="2280"/>
                  </a:cubicBezTo>
                  <a:cubicBezTo>
                    <a:pt x="2827" y="1794"/>
                    <a:pt x="2827" y="1003"/>
                    <a:pt x="2310" y="487"/>
                  </a:cubicBezTo>
                  <a:cubicBezTo>
                    <a:pt x="1824" y="0"/>
                    <a:pt x="1034" y="0"/>
                    <a:pt x="547" y="487"/>
                  </a:cubicBezTo>
                  <a:cubicBezTo>
                    <a:pt x="517" y="487"/>
                    <a:pt x="517" y="517"/>
                    <a:pt x="517" y="517"/>
                  </a:cubicBezTo>
                  <a:cubicBezTo>
                    <a:pt x="517" y="517"/>
                    <a:pt x="517" y="517"/>
                    <a:pt x="487" y="517"/>
                  </a:cubicBezTo>
                  <a:cubicBezTo>
                    <a:pt x="0" y="1034"/>
                    <a:pt x="0" y="1824"/>
                    <a:pt x="487" y="23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
            <p:cNvSpPr/>
            <p:nvPr/>
          </p:nvSpPr>
          <p:spPr>
            <a:xfrm>
              <a:off x="6952525" y="4918300"/>
              <a:ext cx="70700" cy="70700"/>
            </a:xfrm>
            <a:custGeom>
              <a:avLst/>
              <a:gdLst/>
              <a:ahLst/>
              <a:cxnLst/>
              <a:rect l="l" t="t" r="r" b="b"/>
              <a:pathLst>
                <a:path w="2828" h="2828" extrusionOk="0">
                  <a:moveTo>
                    <a:pt x="517" y="2310"/>
                  </a:moveTo>
                  <a:cubicBezTo>
                    <a:pt x="1004" y="2827"/>
                    <a:pt x="1794" y="2827"/>
                    <a:pt x="2280" y="2310"/>
                  </a:cubicBezTo>
                  <a:cubicBezTo>
                    <a:pt x="2311" y="2310"/>
                    <a:pt x="2311" y="2310"/>
                    <a:pt x="2311" y="2310"/>
                  </a:cubicBezTo>
                  <a:cubicBezTo>
                    <a:pt x="2311" y="2280"/>
                    <a:pt x="2341" y="2280"/>
                    <a:pt x="2341" y="2280"/>
                  </a:cubicBezTo>
                  <a:cubicBezTo>
                    <a:pt x="2827" y="1794"/>
                    <a:pt x="2827" y="1003"/>
                    <a:pt x="2341" y="487"/>
                  </a:cubicBezTo>
                  <a:cubicBezTo>
                    <a:pt x="1855" y="0"/>
                    <a:pt x="1064" y="0"/>
                    <a:pt x="548" y="487"/>
                  </a:cubicBezTo>
                  <a:cubicBezTo>
                    <a:pt x="548" y="487"/>
                    <a:pt x="548" y="487"/>
                    <a:pt x="548" y="517"/>
                  </a:cubicBezTo>
                  <a:cubicBezTo>
                    <a:pt x="548" y="517"/>
                    <a:pt x="517" y="517"/>
                    <a:pt x="517" y="517"/>
                  </a:cubicBezTo>
                  <a:cubicBezTo>
                    <a:pt x="31" y="1034"/>
                    <a:pt x="0" y="1824"/>
                    <a:pt x="517" y="23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
            <p:cNvSpPr/>
            <p:nvPr/>
          </p:nvSpPr>
          <p:spPr>
            <a:xfrm>
              <a:off x="7182775" y="4842300"/>
              <a:ext cx="72975" cy="72975"/>
            </a:xfrm>
            <a:custGeom>
              <a:avLst/>
              <a:gdLst/>
              <a:ahLst/>
              <a:cxnLst/>
              <a:rect l="l" t="t" r="r" b="b"/>
              <a:pathLst>
                <a:path w="2919" h="2919" extrusionOk="0">
                  <a:moveTo>
                    <a:pt x="2432" y="517"/>
                  </a:moveTo>
                  <a:cubicBezTo>
                    <a:pt x="1915" y="1"/>
                    <a:pt x="1095" y="1"/>
                    <a:pt x="578" y="517"/>
                  </a:cubicBezTo>
                  <a:cubicBezTo>
                    <a:pt x="578" y="517"/>
                    <a:pt x="547" y="517"/>
                    <a:pt x="547" y="548"/>
                  </a:cubicBezTo>
                  <a:cubicBezTo>
                    <a:pt x="547" y="548"/>
                    <a:pt x="547" y="548"/>
                    <a:pt x="517" y="548"/>
                  </a:cubicBezTo>
                  <a:cubicBezTo>
                    <a:pt x="31" y="1065"/>
                    <a:pt x="0" y="1885"/>
                    <a:pt x="517" y="2402"/>
                  </a:cubicBezTo>
                  <a:cubicBezTo>
                    <a:pt x="1034" y="2919"/>
                    <a:pt x="1854" y="2919"/>
                    <a:pt x="2371" y="2402"/>
                  </a:cubicBezTo>
                  <a:cubicBezTo>
                    <a:pt x="2371" y="2402"/>
                    <a:pt x="2371" y="2402"/>
                    <a:pt x="2371" y="2402"/>
                  </a:cubicBezTo>
                  <a:cubicBezTo>
                    <a:pt x="2402" y="2372"/>
                    <a:pt x="2402" y="2372"/>
                    <a:pt x="2402" y="2372"/>
                  </a:cubicBezTo>
                  <a:cubicBezTo>
                    <a:pt x="2918" y="1855"/>
                    <a:pt x="2918" y="1034"/>
                    <a:pt x="243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
            <p:cNvSpPr/>
            <p:nvPr/>
          </p:nvSpPr>
          <p:spPr>
            <a:xfrm>
              <a:off x="7261050" y="4765550"/>
              <a:ext cx="72975" cy="72975"/>
            </a:xfrm>
            <a:custGeom>
              <a:avLst/>
              <a:gdLst/>
              <a:ahLst/>
              <a:cxnLst/>
              <a:rect l="l" t="t" r="r" b="b"/>
              <a:pathLst>
                <a:path w="2919" h="2919" extrusionOk="0">
                  <a:moveTo>
                    <a:pt x="2401" y="518"/>
                  </a:moveTo>
                  <a:cubicBezTo>
                    <a:pt x="1885" y="1"/>
                    <a:pt x="1064" y="1"/>
                    <a:pt x="547" y="518"/>
                  </a:cubicBezTo>
                  <a:cubicBezTo>
                    <a:pt x="547" y="518"/>
                    <a:pt x="547" y="518"/>
                    <a:pt x="547" y="548"/>
                  </a:cubicBezTo>
                  <a:cubicBezTo>
                    <a:pt x="517" y="548"/>
                    <a:pt x="517" y="548"/>
                    <a:pt x="517" y="548"/>
                  </a:cubicBezTo>
                  <a:cubicBezTo>
                    <a:pt x="0" y="1065"/>
                    <a:pt x="0" y="1885"/>
                    <a:pt x="486" y="2402"/>
                  </a:cubicBezTo>
                  <a:cubicBezTo>
                    <a:pt x="1003" y="2919"/>
                    <a:pt x="1824" y="2919"/>
                    <a:pt x="2341" y="2402"/>
                  </a:cubicBezTo>
                  <a:cubicBezTo>
                    <a:pt x="2341" y="2402"/>
                    <a:pt x="2341" y="2402"/>
                    <a:pt x="2371" y="2402"/>
                  </a:cubicBezTo>
                  <a:cubicBezTo>
                    <a:pt x="2371" y="2372"/>
                    <a:pt x="2371" y="2372"/>
                    <a:pt x="2401" y="2372"/>
                  </a:cubicBezTo>
                  <a:cubicBezTo>
                    <a:pt x="2888" y="1855"/>
                    <a:pt x="2918" y="1034"/>
                    <a:pt x="2401"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
            <p:cNvSpPr/>
            <p:nvPr/>
          </p:nvSpPr>
          <p:spPr>
            <a:xfrm>
              <a:off x="7258750" y="4919050"/>
              <a:ext cx="75275" cy="75250"/>
            </a:xfrm>
            <a:custGeom>
              <a:avLst/>
              <a:gdLst/>
              <a:ahLst/>
              <a:cxnLst/>
              <a:rect l="l" t="t" r="r" b="b"/>
              <a:pathLst>
                <a:path w="3011" h="3010" extrusionOk="0">
                  <a:moveTo>
                    <a:pt x="2493" y="548"/>
                  </a:moveTo>
                  <a:cubicBezTo>
                    <a:pt x="1977" y="1"/>
                    <a:pt x="1095" y="1"/>
                    <a:pt x="578" y="517"/>
                  </a:cubicBezTo>
                  <a:cubicBezTo>
                    <a:pt x="578" y="548"/>
                    <a:pt x="578" y="548"/>
                    <a:pt x="548" y="548"/>
                  </a:cubicBezTo>
                  <a:cubicBezTo>
                    <a:pt x="548" y="548"/>
                    <a:pt x="548" y="578"/>
                    <a:pt x="548" y="578"/>
                  </a:cubicBezTo>
                  <a:cubicBezTo>
                    <a:pt x="1" y="1095"/>
                    <a:pt x="1" y="1946"/>
                    <a:pt x="518" y="2493"/>
                  </a:cubicBezTo>
                  <a:cubicBezTo>
                    <a:pt x="1034" y="3010"/>
                    <a:pt x="1916" y="3010"/>
                    <a:pt x="2433" y="2493"/>
                  </a:cubicBezTo>
                  <a:cubicBezTo>
                    <a:pt x="2433" y="2493"/>
                    <a:pt x="2433" y="2463"/>
                    <a:pt x="2463" y="2463"/>
                  </a:cubicBezTo>
                  <a:cubicBezTo>
                    <a:pt x="2463" y="2463"/>
                    <a:pt x="2463" y="2463"/>
                    <a:pt x="2463" y="2463"/>
                  </a:cubicBezTo>
                  <a:cubicBezTo>
                    <a:pt x="3010" y="1916"/>
                    <a:pt x="3010" y="1065"/>
                    <a:pt x="2493"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
            <p:cNvSpPr/>
            <p:nvPr/>
          </p:nvSpPr>
          <p:spPr>
            <a:xfrm>
              <a:off x="7336275" y="4842300"/>
              <a:ext cx="75250" cy="75250"/>
            </a:xfrm>
            <a:custGeom>
              <a:avLst/>
              <a:gdLst/>
              <a:ahLst/>
              <a:cxnLst/>
              <a:rect l="l" t="t" r="r" b="b"/>
              <a:pathLst>
                <a:path w="3010" h="3010" extrusionOk="0">
                  <a:moveTo>
                    <a:pt x="2493" y="548"/>
                  </a:moveTo>
                  <a:cubicBezTo>
                    <a:pt x="1976" y="1"/>
                    <a:pt x="1125" y="1"/>
                    <a:pt x="578" y="517"/>
                  </a:cubicBezTo>
                  <a:cubicBezTo>
                    <a:pt x="578" y="548"/>
                    <a:pt x="578" y="548"/>
                    <a:pt x="578" y="548"/>
                  </a:cubicBezTo>
                  <a:cubicBezTo>
                    <a:pt x="547" y="548"/>
                    <a:pt x="547" y="578"/>
                    <a:pt x="547" y="578"/>
                  </a:cubicBezTo>
                  <a:cubicBezTo>
                    <a:pt x="0" y="1095"/>
                    <a:pt x="0" y="1946"/>
                    <a:pt x="547" y="2493"/>
                  </a:cubicBezTo>
                  <a:cubicBezTo>
                    <a:pt x="1064" y="3010"/>
                    <a:pt x="1915" y="3010"/>
                    <a:pt x="2432" y="2493"/>
                  </a:cubicBezTo>
                  <a:cubicBezTo>
                    <a:pt x="2462" y="2493"/>
                    <a:pt x="2462" y="2463"/>
                    <a:pt x="2462" y="2463"/>
                  </a:cubicBezTo>
                  <a:cubicBezTo>
                    <a:pt x="2462" y="2463"/>
                    <a:pt x="2493" y="2463"/>
                    <a:pt x="2493" y="2463"/>
                  </a:cubicBezTo>
                  <a:cubicBezTo>
                    <a:pt x="3009" y="1916"/>
                    <a:pt x="3009" y="1065"/>
                    <a:pt x="2493"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
            <p:cNvSpPr/>
            <p:nvPr/>
          </p:nvSpPr>
          <p:spPr>
            <a:xfrm>
              <a:off x="7334750" y="4995800"/>
              <a:ext cx="77525" cy="77525"/>
            </a:xfrm>
            <a:custGeom>
              <a:avLst/>
              <a:gdLst/>
              <a:ahLst/>
              <a:cxnLst/>
              <a:rect l="l" t="t" r="r" b="b"/>
              <a:pathLst>
                <a:path w="3101" h="3101" extrusionOk="0">
                  <a:moveTo>
                    <a:pt x="2554" y="548"/>
                  </a:moveTo>
                  <a:cubicBezTo>
                    <a:pt x="2007" y="1"/>
                    <a:pt x="1125" y="1"/>
                    <a:pt x="578" y="548"/>
                  </a:cubicBezTo>
                  <a:cubicBezTo>
                    <a:pt x="578" y="548"/>
                    <a:pt x="578" y="548"/>
                    <a:pt x="578" y="578"/>
                  </a:cubicBezTo>
                  <a:cubicBezTo>
                    <a:pt x="548" y="578"/>
                    <a:pt x="548" y="578"/>
                    <a:pt x="548" y="578"/>
                  </a:cubicBezTo>
                  <a:cubicBezTo>
                    <a:pt x="0" y="1125"/>
                    <a:pt x="0" y="2007"/>
                    <a:pt x="517" y="2554"/>
                  </a:cubicBezTo>
                  <a:cubicBezTo>
                    <a:pt x="1064" y="3101"/>
                    <a:pt x="1946" y="3101"/>
                    <a:pt x="2493" y="2554"/>
                  </a:cubicBezTo>
                  <a:cubicBezTo>
                    <a:pt x="2493" y="2554"/>
                    <a:pt x="2523" y="2554"/>
                    <a:pt x="2523" y="2554"/>
                  </a:cubicBezTo>
                  <a:cubicBezTo>
                    <a:pt x="2523" y="2523"/>
                    <a:pt x="2523" y="2523"/>
                    <a:pt x="2554" y="2523"/>
                  </a:cubicBezTo>
                  <a:cubicBezTo>
                    <a:pt x="3070" y="1976"/>
                    <a:pt x="3101" y="1095"/>
                    <a:pt x="2554"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
            <p:cNvSpPr/>
            <p:nvPr/>
          </p:nvSpPr>
          <p:spPr>
            <a:xfrm>
              <a:off x="5061900" y="2770850"/>
              <a:ext cx="8400" cy="8375"/>
            </a:xfrm>
            <a:custGeom>
              <a:avLst/>
              <a:gdLst/>
              <a:ahLst/>
              <a:cxnLst/>
              <a:rect l="l" t="t" r="r" b="b"/>
              <a:pathLst>
                <a:path w="336" h="335" extrusionOk="0">
                  <a:moveTo>
                    <a:pt x="62" y="274"/>
                  </a:moveTo>
                  <a:cubicBezTo>
                    <a:pt x="92" y="335"/>
                    <a:pt x="183" y="335"/>
                    <a:pt x="244" y="274"/>
                  </a:cubicBezTo>
                  <a:cubicBezTo>
                    <a:pt x="244" y="274"/>
                    <a:pt x="244" y="244"/>
                    <a:pt x="244" y="244"/>
                  </a:cubicBezTo>
                  <a:cubicBezTo>
                    <a:pt x="244" y="244"/>
                    <a:pt x="274" y="244"/>
                    <a:pt x="274" y="244"/>
                  </a:cubicBezTo>
                  <a:cubicBezTo>
                    <a:pt x="335" y="183"/>
                    <a:pt x="335" y="92"/>
                    <a:pt x="274" y="31"/>
                  </a:cubicBezTo>
                  <a:cubicBezTo>
                    <a:pt x="214" y="0"/>
                    <a:pt x="153" y="0"/>
                    <a:pt x="92" y="31"/>
                  </a:cubicBezTo>
                  <a:cubicBezTo>
                    <a:pt x="92" y="61"/>
                    <a:pt x="92" y="61"/>
                    <a:pt x="92" y="61"/>
                  </a:cubicBezTo>
                  <a:cubicBezTo>
                    <a:pt x="62" y="92"/>
                    <a:pt x="62" y="92"/>
                    <a:pt x="62" y="92"/>
                  </a:cubicBezTo>
                  <a:cubicBezTo>
                    <a:pt x="1" y="122"/>
                    <a:pt x="1" y="213"/>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
            <p:cNvSpPr/>
            <p:nvPr/>
          </p:nvSpPr>
          <p:spPr>
            <a:xfrm>
              <a:off x="5139425" y="2694100"/>
              <a:ext cx="8375" cy="8375"/>
            </a:xfrm>
            <a:custGeom>
              <a:avLst/>
              <a:gdLst/>
              <a:ahLst/>
              <a:cxnLst/>
              <a:rect l="l" t="t" r="r" b="b"/>
              <a:pathLst>
                <a:path w="335" h="335" extrusionOk="0">
                  <a:moveTo>
                    <a:pt x="61" y="274"/>
                  </a:moveTo>
                  <a:cubicBezTo>
                    <a:pt x="91" y="335"/>
                    <a:pt x="183" y="335"/>
                    <a:pt x="243" y="274"/>
                  </a:cubicBezTo>
                  <a:cubicBezTo>
                    <a:pt x="243" y="274"/>
                    <a:pt x="243" y="244"/>
                    <a:pt x="243" y="244"/>
                  </a:cubicBezTo>
                  <a:cubicBezTo>
                    <a:pt x="274" y="244"/>
                    <a:pt x="274" y="244"/>
                    <a:pt x="274" y="244"/>
                  </a:cubicBezTo>
                  <a:cubicBezTo>
                    <a:pt x="335" y="183"/>
                    <a:pt x="335" y="92"/>
                    <a:pt x="274" y="61"/>
                  </a:cubicBezTo>
                  <a:cubicBezTo>
                    <a:pt x="243" y="0"/>
                    <a:pt x="152" y="0"/>
                    <a:pt x="91" y="31"/>
                  </a:cubicBezTo>
                  <a:cubicBezTo>
                    <a:pt x="91" y="61"/>
                    <a:pt x="91" y="61"/>
                    <a:pt x="91" y="61"/>
                  </a:cubicBezTo>
                  <a:cubicBezTo>
                    <a:pt x="91" y="92"/>
                    <a:pt x="61" y="92"/>
                    <a:pt x="61" y="92"/>
                  </a:cubicBezTo>
                  <a:cubicBezTo>
                    <a:pt x="0" y="152"/>
                    <a:pt x="0"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
            <p:cNvSpPr/>
            <p:nvPr/>
          </p:nvSpPr>
          <p:spPr>
            <a:xfrm>
              <a:off x="5215400" y="2770850"/>
              <a:ext cx="10675" cy="10650"/>
            </a:xfrm>
            <a:custGeom>
              <a:avLst/>
              <a:gdLst/>
              <a:ahLst/>
              <a:cxnLst/>
              <a:rect l="l" t="t" r="r" b="b"/>
              <a:pathLst>
                <a:path w="427" h="426" extrusionOk="0">
                  <a:moveTo>
                    <a:pt x="62" y="335"/>
                  </a:moveTo>
                  <a:cubicBezTo>
                    <a:pt x="122" y="426"/>
                    <a:pt x="244" y="426"/>
                    <a:pt x="305" y="365"/>
                  </a:cubicBezTo>
                  <a:cubicBezTo>
                    <a:pt x="305" y="335"/>
                    <a:pt x="305" y="335"/>
                    <a:pt x="305" y="335"/>
                  </a:cubicBezTo>
                  <a:cubicBezTo>
                    <a:pt x="335" y="304"/>
                    <a:pt x="335" y="304"/>
                    <a:pt x="335" y="304"/>
                  </a:cubicBezTo>
                  <a:cubicBezTo>
                    <a:pt x="426" y="244"/>
                    <a:pt x="426" y="122"/>
                    <a:pt x="335" y="61"/>
                  </a:cubicBezTo>
                  <a:cubicBezTo>
                    <a:pt x="274" y="0"/>
                    <a:pt x="183" y="0"/>
                    <a:pt x="92" y="61"/>
                  </a:cubicBezTo>
                  <a:cubicBezTo>
                    <a:pt x="92" y="61"/>
                    <a:pt x="92" y="92"/>
                    <a:pt x="92" y="92"/>
                  </a:cubicBezTo>
                  <a:cubicBezTo>
                    <a:pt x="92" y="92"/>
                    <a:pt x="62" y="92"/>
                    <a:pt x="62" y="92"/>
                  </a:cubicBezTo>
                  <a:cubicBezTo>
                    <a:pt x="1" y="18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
            <p:cNvSpPr/>
            <p:nvPr/>
          </p:nvSpPr>
          <p:spPr>
            <a:xfrm>
              <a:off x="5137900" y="2847600"/>
              <a:ext cx="9900" cy="10650"/>
            </a:xfrm>
            <a:custGeom>
              <a:avLst/>
              <a:gdLst/>
              <a:ahLst/>
              <a:cxnLst/>
              <a:rect l="l" t="t" r="r" b="b"/>
              <a:pathLst>
                <a:path w="396" h="426" extrusionOk="0">
                  <a:moveTo>
                    <a:pt x="61" y="335"/>
                  </a:moveTo>
                  <a:cubicBezTo>
                    <a:pt x="122" y="426"/>
                    <a:pt x="244" y="426"/>
                    <a:pt x="304" y="335"/>
                  </a:cubicBezTo>
                  <a:cubicBezTo>
                    <a:pt x="304" y="335"/>
                    <a:pt x="304" y="335"/>
                    <a:pt x="304" y="304"/>
                  </a:cubicBezTo>
                  <a:cubicBezTo>
                    <a:pt x="304" y="304"/>
                    <a:pt x="335" y="304"/>
                    <a:pt x="335" y="304"/>
                  </a:cubicBezTo>
                  <a:cubicBezTo>
                    <a:pt x="396" y="244"/>
                    <a:pt x="396" y="122"/>
                    <a:pt x="335" y="61"/>
                  </a:cubicBezTo>
                  <a:cubicBezTo>
                    <a:pt x="274" y="0"/>
                    <a:pt x="152" y="0"/>
                    <a:pt x="92" y="61"/>
                  </a:cubicBezTo>
                  <a:cubicBezTo>
                    <a:pt x="92" y="61"/>
                    <a:pt x="92" y="92"/>
                    <a:pt x="92" y="92"/>
                  </a:cubicBezTo>
                  <a:cubicBezTo>
                    <a:pt x="61" y="92"/>
                    <a:pt x="61" y="92"/>
                    <a:pt x="61" y="92"/>
                  </a:cubicBezTo>
                  <a:cubicBezTo>
                    <a:pt x="0" y="18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
            <p:cNvSpPr/>
            <p:nvPr/>
          </p:nvSpPr>
          <p:spPr>
            <a:xfrm>
              <a:off x="5213125" y="2924350"/>
              <a:ext cx="12950" cy="12950"/>
            </a:xfrm>
            <a:custGeom>
              <a:avLst/>
              <a:gdLst/>
              <a:ahLst/>
              <a:cxnLst/>
              <a:rect l="l" t="t" r="r" b="b"/>
              <a:pathLst>
                <a:path w="518" h="518" extrusionOk="0">
                  <a:moveTo>
                    <a:pt x="92" y="426"/>
                  </a:moveTo>
                  <a:cubicBezTo>
                    <a:pt x="183" y="517"/>
                    <a:pt x="305" y="517"/>
                    <a:pt x="396" y="426"/>
                  </a:cubicBezTo>
                  <a:cubicBezTo>
                    <a:pt x="396" y="426"/>
                    <a:pt x="396" y="395"/>
                    <a:pt x="426" y="395"/>
                  </a:cubicBezTo>
                  <a:cubicBezTo>
                    <a:pt x="426" y="395"/>
                    <a:pt x="426" y="395"/>
                    <a:pt x="426" y="395"/>
                  </a:cubicBezTo>
                  <a:cubicBezTo>
                    <a:pt x="517" y="304"/>
                    <a:pt x="517" y="152"/>
                    <a:pt x="426" y="92"/>
                  </a:cubicBezTo>
                  <a:cubicBezTo>
                    <a:pt x="365" y="0"/>
                    <a:pt x="213" y="0"/>
                    <a:pt x="122" y="61"/>
                  </a:cubicBezTo>
                  <a:cubicBezTo>
                    <a:pt x="122" y="92"/>
                    <a:pt x="122" y="92"/>
                    <a:pt x="122" y="92"/>
                  </a:cubicBezTo>
                  <a:cubicBezTo>
                    <a:pt x="122" y="92"/>
                    <a:pt x="92" y="122"/>
                    <a:pt x="92" y="122"/>
                  </a:cubicBezTo>
                  <a:cubicBezTo>
                    <a:pt x="1" y="213"/>
                    <a:pt x="1"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
            <p:cNvSpPr/>
            <p:nvPr/>
          </p:nvSpPr>
          <p:spPr>
            <a:xfrm>
              <a:off x="5290650" y="2847600"/>
              <a:ext cx="13700" cy="12950"/>
            </a:xfrm>
            <a:custGeom>
              <a:avLst/>
              <a:gdLst/>
              <a:ahLst/>
              <a:cxnLst/>
              <a:rect l="l" t="t" r="r" b="b"/>
              <a:pathLst>
                <a:path w="548" h="518" extrusionOk="0">
                  <a:moveTo>
                    <a:pt x="91" y="426"/>
                  </a:moveTo>
                  <a:cubicBezTo>
                    <a:pt x="182" y="517"/>
                    <a:pt x="304" y="517"/>
                    <a:pt x="395" y="426"/>
                  </a:cubicBezTo>
                  <a:cubicBezTo>
                    <a:pt x="426" y="426"/>
                    <a:pt x="426" y="426"/>
                    <a:pt x="426" y="396"/>
                  </a:cubicBezTo>
                  <a:cubicBezTo>
                    <a:pt x="426" y="396"/>
                    <a:pt x="426" y="396"/>
                    <a:pt x="456" y="396"/>
                  </a:cubicBezTo>
                  <a:cubicBezTo>
                    <a:pt x="517" y="304"/>
                    <a:pt x="547" y="152"/>
                    <a:pt x="456" y="92"/>
                  </a:cubicBezTo>
                  <a:cubicBezTo>
                    <a:pt x="365" y="0"/>
                    <a:pt x="213" y="0"/>
                    <a:pt x="152" y="92"/>
                  </a:cubicBezTo>
                  <a:cubicBezTo>
                    <a:pt x="122" y="92"/>
                    <a:pt x="122" y="92"/>
                    <a:pt x="122" y="92"/>
                  </a:cubicBezTo>
                  <a:cubicBezTo>
                    <a:pt x="122" y="122"/>
                    <a:pt x="91" y="122"/>
                    <a:pt x="91" y="122"/>
                  </a:cubicBezTo>
                  <a:cubicBezTo>
                    <a:pt x="0" y="213"/>
                    <a:pt x="30" y="335"/>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
            <p:cNvSpPr/>
            <p:nvPr/>
          </p:nvSpPr>
          <p:spPr>
            <a:xfrm>
              <a:off x="5366625" y="2924350"/>
              <a:ext cx="15225" cy="15225"/>
            </a:xfrm>
            <a:custGeom>
              <a:avLst/>
              <a:gdLst/>
              <a:ahLst/>
              <a:cxnLst/>
              <a:rect l="l" t="t" r="r" b="b"/>
              <a:pathLst>
                <a:path w="609" h="609" extrusionOk="0">
                  <a:moveTo>
                    <a:pt x="92" y="487"/>
                  </a:moveTo>
                  <a:cubicBezTo>
                    <a:pt x="213" y="608"/>
                    <a:pt x="365" y="608"/>
                    <a:pt x="457" y="517"/>
                  </a:cubicBezTo>
                  <a:cubicBezTo>
                    <a:pt x="487" y="487"/>
                    <a:pt x="487" y="487"/>
                    <a:pt x="487" y="487"/>
                  </a:cubicBezTo>
                  <a:cubicBezTo>
                    <a:pt x="487" y="487"/>
                    <a:pt x="517" y="456"/>
                    <a:pt x="517" y="456"/>
                  </a:cubicBezTo>
                  <a:cubicBezTo>
                    <a:pt x="609" y="365"/>
                    <a:pt x="609" y="183"/>
                    <a:pt x="517" y="92"/>
                  </a:cubicBezTo>
                  <a:cubicBezTo>
                    <a:pt x="426" y="0"/>
                    <a:pt x="244" y="0"/>
                    <a:pt x="153" y="92"/>
                  </a:cubicBezTo>
                  <a:cubicBezTo>
                    <a:pt x="153" y="92"/>
                    <a:pt x="122" y="122"/>
                    <a:pt x="122" y="122"/>
                  </a:cubicBezTo>
                  <a:cubicBezTo>
                    <a:pt x="122" y="122"/>
                    <a:pt x="122" y="122"/>
                    <a:pt x="92" y="122"/>
                  </a:cubicBezTo>
                  <a:cubicBezTo>
                    <a:pt x="1" y="243"/>
                    <a:pt x="1" y="395"/>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
            <p:cNvSpPr/>
            <p:nvPr/>
          </p:nvSpPr>
          <p:spPr>
            <a:xfrm>
              <a:off x="5289125" y="3001100"/>
              <a:ext cx="15225" cy="15225"/>
            </a:xfrm>
            <a:custGeom>
              <a:avLst/>
              <a:gdLst/>
              <a:ahLst/>
              <a:cxnLst/>
              <a:rect l="l" t="t" r="r" b="b"/>
              <a:pathLst>
                <a:path w="609" h="609" extrusionOk="0">
                  <a:moveTo>
                    <a:pt x="91" y="517"/>
                  </a:moveTo>
                  <a:cubicBezTo>
                    <a:pt x="183" y="608"/>
                    <a:pt x="365" y="608"/>
                    <a:pt x="456" y="487"/>
                  </a:cubicBezTo>
                  <a:cubicBezTo>
                    <a:pt x="456" y="487"/>
                    <a:pt x="456" y="487"/>
                    <a:pt x="487" y="487"/>
                  </a:cubicBezTo>
                  <a:cubicBezTo>
                    <a:pt x="487" y="456"/>
                    <a:pt x="487" y="456"/>
                    <a:pt x="517" y="456"/>
                  </a:cubicBezTo>
                  <a:cubicBezTo>
                    <a:pt x="608" y="365"/>
                    <a:pt x="608" y="213"/>
                    <a:pt x="517" y="91"/>
                  </a:cubicBezTo>
                  <a:cubicBezTo>
                    <a:pt x="395" y="0"/>
                    <a:pt x="243" y="0"/>
                    <a:pt x="152" y="91"/>
                  </a:cubicBezTo>
                  <a:cubicBezTo>
                    <a:pt x="122" y="91"/>
                    <a:pt x="122" y="122"/>
                    <a:pt x="122" y="122"/>
                  </a:cubicBezTo>
                  <a:cubicBezTo>
                    <a:pt x="122" y="122"/>
                    <a:pt x="91" y="122"/>
                    <a:pt x="91" y="122"/>
                  </a:cubicBezTo>
                  <a:cubicBezTo>
                    <a:pt x="0" y="243"/>
                    <a:pt x="0" y="395"/>
                    <a:pt x="9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
            <p:cNvSpPr/>
            <p:nvPr/>
          </p:nvSpPr>
          <p:spPr>
            <a:xfrm>
              <a:off x="5442625" y="3001100"/>
              <a:ext cx="17500" cy="17500"/>
            </a:xfrm>
            <a:custGeom>
              <a:avLst/>
              <a:gdLst/>
              <a:ahLst/>
              <a:cxnLst/>
              <a:rect l="l" t="t" r="r" b="b"/>
              <a:pathLst>
                <a:path w="700" h="700" extrusionOk="0">
                  <a:moveTo>
                    <a:pt x="122" y="578"/>
                  </a:moveTo>
                  <a:cubicBezTo>
                    <a:pt x="213" y="699"/>
                    <a:pt x="426" y="699"/>
                    <a:pt x="547" y="578"/>
                  </a:cubicBezTo>
                  <a:cubicBezTo>
                    <a:pt x="547" y="578"/>
                    <a:pt x="547" y="578"/>
                    <a:pt x="547" y="547"/>
                  </a:cubicBezTo>
                  <a:cubicBezTo>
                    <a:pt x="578" y="547"/>
                    <a:pt x="578" y="547"/>
                    <a:pt x="578" y="547"/>
                  </a:cubicBezTo>
                  <a:cubicBezTo>
                    <a:pt x="699" y="426"/>
                    <a:pt x="699" y="243"/>
                    <a:pt x="578" y="122"/>
                  </a:cubicBezTo>
                  <a:cubicBezTo>
                    <a:pt x="456" y="0"/>
                    <a:pt x="274" y="0"/>
                    <a:pt x="152" y="91"/>
                  </a:cubicBezTo>
                  <a:cubicBezTo>
                    <a:pt x="152" y="122"/>
                    <a:pt x="152" y="122"/>
                    <a:pt x="152" y="122"/>
                  </a:cubicBezTo>
                  <a:cubicBezTo>
                    <a:pt x="122" y="152"/>
                    <a:pt x="12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
            <p:cNvSpPr/>
            <p:nvPr/>
          </p:nvSpPr>
          <p:spPr>
            <a:xfrm>
              <a:off x="5364350" y="3077850"/>
              <a:ext cx="18250" cy="17500"/>
            </a:xfrm>
            <a:custGeom>
              <a:avLst/>
              <a:gdLst/>
              <a:ahLst/>
              <a:cxnLst/>
              <a:rect l="l" t="t" r="r" b="b"/>
              <a:pathLst>
                <a:path w="730" h="700" extrusionOk="0">
                  <a:moveTo>
                    <a:pt x="122" y="578"/>
                  </a:moveTo>
                  <a:cubicBezTo>
                    <a:pt x="244" y="699"/>
                    <a:pt x="456" y="699"/>
                    <a:pt x="548" y="578"/>
                  </a:cubicBezTo>
                  <a:cubicBezTo>
                    <a:pt x="578" y="578"/>
                    <a:pt x="578" y="547"/>
                    <a:pt x="578" y="547"/>
                  </a:cubicBezTo>
                  <a:cubicBezTo>
                    <a:pt x="578" y="547"/>
                    <a:pt x="608" y="547"/>
                    <a:pt x="608" y="547"/>
                  </a:cubicBezTo>
                  <a:cubicBezTo>
                    <a:pt x="730" y="426"/>
                    <a:pt x="730" y="243"/>
                    <a:pt x="608" y="122"/>
                  </a:cubicBezTo>
                  <a:cubicBezTo>
                    <a:pt x="487" y="0"/>
                    <a:pt x="304" y="0"/>
                    <a:pt x="183" y="91"/>
                  </a:cubicBezTo>
                  <a:cubicBezTo>
                    <a:pt x="183" y="122"/>
                    <a:pt x="152" y="122"/>
                    <a:pt x="152" y="122"/>
                  </a:cubicBezTo>
                  <a:cubicBezTo>
                    <a:pt x="152" y="152"/>
                    <a:pt x="152" y="152"/>
                    <a:pt x="122" y="152"/>
                  </a:cubicBezTo>
                  <a:cubicBezTo>
                    <a:pt x="31"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
            <p:cNvSpPr/>
            <p:nvPr/>
          </p:nvSpPr>
          <p:spPr>
            <a:xfrm>
              <a:off x="5517850" y="3077850"/>
              <a:ext cx="20550" cy="19775"/>
            </a:xfrm>
            <a:custGeom>
              <a:avLst/>
              <a:gdLst/>
              <a:ahLst/>
              <a:cxnLst/>
              <a:rect l="l" t="t" r="r" b="b"/>
              <a:pathLst>
                <a:path w="822" h="791" extrusionOk="0">
                  <a:moveTo>
                    <a:pt x="152" y="669"/>
                  </a:moveTo>
                  <a:cubicBezTo>
                    <a:pt x="274" y="791"/>
                    <a:pt x="487" y="791"/>
                    <a:pt x="639" y="669"/>
                  </a:cubicBezTo>
                  <a:cubicBezTo>
                    <a:pt x="639" y="639"/>
                    <a:pt x="639" y="639"/>
                    <a:pt x="639" y="639"/>
                  </a:cubicBezTo>
                  <a:cubicBezTo>
                    <a:pt x="669" y="608"/>
                    <a:pt x="669" y="608"/>
                    <a:pt x="669" y="608"/>
                  </a:cubicBezTo>
                  <a:cubicBezTo>
                    <a:pt x="821" y="487"/>
                    <a:pt x="821" y="274"/>
                    <a:pt x="669" y="122"/>
                  </a:cubicBezTo>
                  <a:cubicBezTo>
                    <a:pt x="547" y="0"/>
                    <a:pt x="335" y="0"/>
                    <a:pt x="183" y="122"/>
                  </a:cubicBezTo>
                  <a:cubicBezTo>
                    <a:pt x="183" y="122"/>
                    <a:pt x="183" y="152"/>
                    <a:pt x="183" y="152"/>
                  </a:cubicBezTo>
                  <a:cubicBezTo>
                    <a:pt x="152" y="152"/>
                    <a:pt x="152" y="152"/>
                    <a:pt x="152" y="152"/>
                  </a:cubicBezTo>
                  <a:cubicBezTo>
                    <a:pt x="0" y="304"/>
                    <a:pt x="0" y="51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
            <p:cNvSpPr/>
            <p:nvPr/>
          </p:nvSpPr>
          <p:spPr>
            <a:xfrm>
              <a:off x="5440325" y="3154600"/>
              <a:ext cx="19800" cy="19775"/>
            </a:xfrm>
            <a:custGeom>
              <a:avLst/>
              <a:gdLst/>
              <a:ahLst/>
              <a:cxnLst/>
              <a:rect l="l" t="t" r="r" b="b"/>
              <a:pathLst>
                <a:path w="792" h="791" extrusionOk="0">
                  <a:moveTo>
                    <a:pt x="123" y="638"/>
                  </a:moveTo>
                  <a:cubicBezTo>
                    <a:pt x="275" y="790"/>
                    <a:pt x="487" y="790"/>
                    <a:pt x="639" y="638"/>
                  </a:cubicBezTo>
                  <a:cubicBezTo>
                    <a:pt x="639" y="638"/>
                    <a:pt x="639" y="638"/>
                    <a:pt x="639" y="638"/>
                  </a:cubicBezTo>
                  <a:cubicBezTo>
                    <a:pt x="639" y="608"/>
                    <a:pt x="670" y="608"/>
                    <a:pt x="670" y="608"/>
                  </a:cubicBezTo>
                  <a:cubicBezTo>
                    <a:pt x="791" y="487"/>
                    <a:pt x="791" y="274"/>
                    <a:pt x="670" y="122"/>
                  </a:cubicBezTo>
                  <a:cubicBezTo>
                    <a:pt x="548" y="0"/>
                    <a:pt x="305" y="0"/>
                    <a:pt x="183" y="122"/>
                  </a:cubicBezTo>
                  <a:cubicBezTo>
                    <a:pt x="183" y="122"/>
                    <a:pt x="183" y="152"/>
                    <a:pt x="153" y="152"/>
                  </a:cubicBezTo>
                  <a:cubicBezTo>
                    <a:pt x="153" y="152"/>
                    <a:pt x="153" y="152"/>
                    <a:pt x="153" y="152"/>
                  </a:cubicBezTo>
                  <a:cubicBezTo>
                    <a:pt x="1" y="304"/>
                    <a:pt x="1" y="517"/>
                    <a:pt x="123"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
            <p:cNvSpPr/>
            <p:nvPr/>
          </p:nvSpPr>
          <p:spPr>
            <a:xfrm>
              <a:off x="5593825" y="3154600"/>
              <a:ext cx="22825" cy="22050"/>
            </a:xfrm>
            <a:custGeom>
              <a:avLst/>
              <a:gdLst/>
              <a:ahLst/>
              <a:cxnLst/>
              <a:rect l="l" t="t" r="r" b="b"/>
              <a:pathLst>
                <a:path w="913" h="882" extrusionOk="0">
                  <a:moveTo>
                    <a:pt x="153" y="730"/>
                  </a:moveTo>
                  <a:cubicBezTo>
                    <a:pt x="305" y="882"/>
                    <a:pt x="548" y="882"/>
                    <a:pt x="700" y="730"/>
                  </a:cubicBezTo>
                  <a:cubicBezTo>
                    <a:pt x="700" y="730"/>
                    <a:pt x="700" y="730"/>
                    <a:pt x="730" y="699"/>
                  </a:cubicBezTo>
                  <a:cubicBezTo>
                    <a:pt x="730" y="699"/>
                    <a:pt x="730" y="699"/>
                    <a:pt x="730" y="699"/>
                  </a:cubicBezTo>
                  <a:cubicBezTo>
                    <a:pt x="882" y="547"/>
                    <a:pt x="913" y="304"/>
                    <a:pt x="761" y="152"/>
                  </a:cubicBezTo>
                  <a:cubicBezTo>
                    <a:pt x="609" y="0"/>
                    <a:pt x="335" y="0"/>
                    <a:pt x="183" y="152"/>
                  </a:cubicBezTo>
                  <a:cubicBezTo>
                    <a:pt x="183" y="152"/>
                    <a:pt x="183" y="152"/>
                    <a:pt x="183" y="152"/>
                  </a:cubicBezTo>
                  <a:cubicBezTo>
                    <a:pt x="183" y="183"/>
                    <a:pt x="15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
            <p:cNvSpPr/>
            <p:nvPr/>
          </p:nvSpPr>
          <p:spPr>
            <a:xfrm>
              <a:off x="5516325" y="3231350"/>
              <a:ext cx="22075" cy="22050"/>
            </a:xfrm>
            <a:custGeom>
              <a:avLst/>
              <a:gdLst/>
              <a:ahLst/>
              <a:cxnLst/>
              <a:rect l="l" t="t" r="r" b="b"/>
              <a:pathLst>
                <a:path w="883" h="882" extrusionOk="0">
                  <a:moveTo>
                    <a:pt x="153" y="730"/>
                  </a:moveTo>
                  <a:cubicBezTo>
                    <a:pt x="305" y="882"/>
                    <a:pt x="548" y="882"/>
                    <a:pt x="700" y="730"/>
                  </a:cubicBezTo>
                  <a:cubicBezTo>
                    <a:pt x="700" y="730"/>
                    <a:pt x="700" y="730"/>
                    <a:pt x="700" y="699"/>
                  </a:cubicBezTo>
                  <a:cubicBezTo>
                    <a:pt x="730" y="699"/>
                    <a:pt x="730" y="699"/>
                    <a:pt x="730" y="699"/>
                  </a:cubicBezTo>
                  <a:cubicBezTo>
                    <a:pt x="882" y="547"/>
                    <a:pt x="882" y="304"/>
                    <a:pt x="730" y="152"/>
                  </a:cubicBezTo>
                  <a:cubicBezTo>
                    <a:pt x="578" y="0"/>
                    <a:pt x="335" y="0"/>
                    <a:pt x="183" y="122"/>
                  </a:cubicBezTo>
                  <a:cubicBezTo>
                    <a:pt x="183" y="152"/>
                    <a:pt x="183" y="152"/>
                    <a:pt x="183" y="152"/>
                  </a:cubicBezTo>
                  <a:cubicBezTo>
                    <a:pt x="153" y="183"/>
                    <a:pt x="153" y="183"/>
                    <a:pt x="153" y="183"/>
                  </a:cubicBezTo>
                  <a:cubicBezTo>
                    <a:pt x="1" y="334"/>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
            <p:cNvSpPr/>
            <p:nvPr/>
          </p:nvSpPr>
          <p:spPr>
            <a:xfrm>
              <a:off x="5669825" y="3231350"/>
              <a:ext cx="24350" cy="24325"/>
            </a:xfrm>
            <a:custGeom>
              <a:avLst/>
              <a:gdLst/>
              <a:ahLst/>
              <a:cxnLst/>
              <a:rect l="l" t="t" r="r" b="b"/>
              <a:pathLst>
                <a:path w="974" h="973" extrusionOk="0">
                  <a:moveTo>
                    <a:pt x="152" y="821"/>
                  </a:moveTo>
                  <a:cubicBezTo>
                    <a:pt x="335" y="973"/>
                    <a:pt x="608" y="973"/>
                    <a:pt x="760" y="821"/>
                  </a:cubicBezTo>
                  <a:cubicBezTo>
                    <a:pt x="760" y="790"/>
                    <a:pt x="760" y="790"/>
                    <a:pt x="791" y="790"/>
                  </a:cubicBezTo>
                  <a:cubicBezTo>
                    <a:pt x="791" y="790"/>
                    <a:pt x="791" y="760"/>
                    <a:pt x="821" y="760"/>
                  </a:cubicBezTo>
                  <a:cubicBezTo>
                    <a:pt x="973" y="608"/>
                    <a:pt x="973" y="334"/>
                    <a:pt x="821" y="152"/>
                  </a:cubicBezTo>
                  <a:cubicBezTo>
                    <a:pt x="639" y="0"/>
                    <a:pt x="365" y="0"/>
                    <a:pt x="213" y="152"/>
                  </a:cubicBezTo>
                  <a:cubicBezTo>
                    <a:pt x="213" y="152"/>
                    <a:pt x="183" y="183"/>
                    <a:pt x="183" y="183"/>
                  </a:cubicBezTo>
                  <a:cubicBezTo>
                    <a:pt x="183" y="183"/>
                    <a:pt x="183" y="183"/>
                    <a:pt x="152" y="213"/>
                  </a:cubicBezTo>
                  <a:cubicBezTo>
                    <a:pt x="0" y="365"/>
                    <a:pt x="0" y="638"/>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
            <p:cNvSpPr/>
            <p:nvPr/>
          </p:nvSpPr>
          <p:spPr>
            <a:xfrm>
              <a:off x="5591550" y="3308100"/>
              <a:ext cx="25100" cy="24325"/>
            </a:xfrm>
            <a:custGeom>
              <a:avLst/>
              <a:gdLst/>
              <a:ahLst/>
              <a:cxnLst/>
              <a:rect l="l" t="t" r="r" b="b"/>
              <a:pathLst>
                <a:path w="1004" h="973" extrusionOk="0">
                  <a:moveTo>
                    <a:pt x="183" y="821"/>
                  </a:moveTo>
                  <a:cubicBezTo>
                    <a:pt x="335" y="973"/>
                    <a:pt x="609" y="973"/>
                    <a:pt x="791" y="821"/>
                  </a:cubicBezTo>
                  <a:cubicBezTo>
                    <a:pt x="791" y="790"/>
                    <a:pt x="791" y="790"/>
                    <a:pt x="791" y="790"/>
                  </a:cubicBezTo>
                  <a:cubicBezTo>
                    <a:pt x="821" y="790"/>
                    <a:pt x="821" y="760"/>
                    <a:pt x="821" y="760"/>
                  </a:cubicBezTo>
                  <a:cubicBezTo>
                    <a:pt x="1004" y="608"/>
                    <a:pt x="1004" y="334"/>
                    <a:pt x="821" y="152"/>
                  </a:cubicBezTo>
                  <a:cubicBezTo>
                    <a:pt x="669" y="0"/>
                    <a:pt x="396" y="0"/>
                    <a:pt x="214" y="152"/>
                  </a:cubicBezTo>
                  <a:cubicBezTo>
                    <a:pt x="214" y="152"/>
                    <a:pt x="214" y="182"/>
                    <a:pt x="214" y="182"/>
                  </a:cubicBezTo>
                  <a:cubicBezTo>
                    <a:pt x="214" y="182"/>
                    <a:pt x="183" y="182"/>
                    <a:pt x="183" y="213"/>
                  </a:cubicBezTo>
                  <a:cubicBezTo>
                    <a:pt x="31" y="365"/>
                    <a:pt x="1" y="638"/>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
            <p:cNvSpPr/>
            <p:nvPr/>
          </p:nvSpPr>
          <p:spPr>
            <a:xfrm>
              <a:off x="5745050" y="3308100"/>
              <a:ext cx="27375" cy="26600"/>
            </a:xfrm>
            <a:custGeom>
              <a:avLst/>
              <a:gdLst/>
              <a:ahLst/>
              <a:cxnLst/>
              <a:rect l="l" t="t" r="r" b="b"/>
              <a:pathLst>
                <a:path w="1095" h="1064" extrusionOk="0">
                  <a:moveTo>
                    <a:pt x="183" y="882"/>
                  </a:moveTo>
                  <a:cubicBezTo>
                    <a:pt x="365" y="1064"/>
                    <a:pt x="669" y="1064"/>
                    <a:pt x="852" y="882"/>
                  </a:cubicBezTo>
                  <a:cubicBezTo>
                    <a:pt x="882" y="882"/>
                    <a:pt x="882" y="882"/>
                    <a:pt x="882" y="851"/>
                  </a:cubicBezTo>
                  <a:cubicBezTo>
                    <a:pt x="882" y="851"/>
                    <a:pt x="913" y="851"/>
                    <a:pt x="913" y="851"/>
                  </a:cubicBezTo>
                  <a:cubicBezTo>
                    <a:pt x="1095" y="669"/>
                    <a:pt x="1095" y="365"/>
                    <a:pt x="913" y="182"/>
                  </a:cubicBezTo>
                  <a:cubicBezTo>
                    <a:pt x="730" y="0"/>
                    <a:pt x="426" y="0"/>
                    <a:pt x="244" y="182"/>
                  </a:cubicBezTo>
                  <a:cubicBezTo>
                    <a:pt x="244" y="182"/>
                    <a:pt x="244" y="182"/>
                    <a:pt x="213" y="213"/>
                  </a:cubicBezTo>
                  <a:cubicBezTo>
                    <a:pt x="213" y="213"/>
                    <a:pt x="213" y="213"/>
                    <a:pt x="213" y="213"/>
                  </a:cubicBezTo>
                  <a:cubicBezTo>
                    <a:pt x="1" y="395"/>
                    <a:pt x="1"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
            <p:cNvSpPr/>
            <p:nvPr/>
          </p:nvSpPr>
          <p:spPr>
            <a:xfrm>
              <a:off x="5667550" y="3384850"/>
              <a:ext cx="27375" cy="26600"/>
            </a:xfrm>
            <a:custGeom>
              <a:avLst/>
              <a:gdLst/>
              <a:ahLst/>
              <a:cxnLst/>
              <a:rect l="l" t="t" r="r" b="b"/>
              <a:pathLst>
                <a:path w="1095" h="1064" extrusionOk="0">
                  <a:moveTo>
                    <a:pt x="183" y="882"/>
                  </a:moveTo>
                  <a:cubicBezTo>
                    <a:pt x="365" y="1064"/>
                    <a:pt x="669" y="1064"/>
                    <a:pt x="851" y="882"/>
                  </a:cubicBezTo>
                  <a:cubicBezTo>
                    <a:pt x="851" y="882"/>
                    <a:pt x="851" y="882"/>
                    <a:pt x="882" y="851"/>
                  </a:cubicBezTo>
                  <a:cubicBezTo>
                    <a:pt x="882" y="851"/>
                    <a:pt x="882" y="851"/>
                    <a:pt x="912" y="851"/>
                  </a:cubicBezTo>
                  <a:cubicBezTo>
                    <a:pt x="1095" y="669"/>
                    <a:pt x="1095" y="365"/>
                    <a:pt x="912" y="182"/>
                  </a:cubicBezTo>
                  <a:cubicBezTo>
                    <a:pt x="699" y="0"/>
                    <a:pt x="426" y="0"/>
                    <a:pt x="243" y="182"/>
                  </a:cubicBezTo>
                  <a:cubicBezTo>
                    <a:pt x="213" y="182"/>
                    <a:pt x="213" y="182"/>
                    <a:pt x="213" y="182"/>
                  </a:cubicBezTo>
                  <a:cubicBezTo>
                    <a:pt x="213" y="213"/>
                    <a:pt x="213" y="213"/>
                    <a:pt x="183" y="213"/>
                  </a:cubicBezTo>
                  <a:cubicBezTo>
                    <a:pt x="0" y="395"/>
                    <a:pt x="0"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
            <p:cNvSpPr/>
            <p:nvPr/>
          </p:nvSpPr>
          <p:spPr>
            <a:xfrm>
              <a:off x="5743525" y="3461575"/>
              <a:ext cx="28900" cy="28925"/>
            </a:xfrm>
            <a:custGeom>
              <a:avLst/>
              <a:gdLst/>
              <a:ahLst/>
              <a:cxnLst/>
              <a:rect l="l" t="t" r="r" b="b"/>
              <a:pathLst>
                <a:path w="1156" h="1157" extrusionOk="0">
                  <a:moveTo>
                    <a:pt x="183" y="943"/>
                  </a:moveTo>
                  <a:cubicBezTo>
                    <a:pt x="396" y="1156"/>
                    <a:pt x="730" y="1156"/>
                    <a:pt x="913" y="974"/>
                  </a:cubicBezTo>
                  <a:cubicBezTo>
                    <a:pt x="943" y="943"/>
                    <a:pt x="943" y="943"/>
                    <a:pt x="943" y="943"/>
                  </a:cubicBezTo>
                  <a:cubicBezTo>
                    <a:pt x="943" y="943"/>
                    <a:pt x="943" y="943"/>
                    <a:pt x="974" y="913"/>
                  </a:cubicBezTo>
                  <a:cubicBezTo>
                    <a:pt x="1156" y="730"/>
                    <a:pt x="1156" y="396"/>
                    <a:pt x="974" y="183"/>
                  </a:cubicBezTo>
                  <a:cubicBezTo>
                    <a:pt x="761" y="1"/>
                    <a:pt x="457" y="1"/>
                    <a:pt x="244" y="183"/>
                  </a:cubicBezTo>
                  <a:cubicBezTo>
                    <a:pt x="244" y="183"/>
                    <a:pt x="244" y="214"/>
                    <a:pt x="214" y="214"/>
                  </a:cubicBezTo>
                  <a:cubicBezTo>
                    <a:pt x="214" y="214"/>
                    <a:pt x="214" y="214"/>
                    <a:pt x="214" y="244"/>
                  </a:cubicBezTo>
                  <a:cubicBezTo>
                    <a:pt x="1" y="427"/>
                    <a:pt x="1" y="761"/>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
            <p:cNvSpPr/>
            <p:nvPr/>
          </p:nvSpPr>
          <p:spPr>
            <a:xfrm>
              <a:off x="5821050" y="3384850"/>
              <a:ext cx="29650" cy="28900"/>
            </a:xfrm>
            <a:custGeom>
              <a:avLst/>
              <a:gdLst/>
              <a:ahLst/>
              <a:cxnLst/>
              <a:rect l="l" t="t" r="r" b="b"/>
              <a:pathLst>
                <a:path w="1186" h="1156" extrusionOk="0">
                  <a:moveTo>
                    <a:pt x="213" y="942"/>
                  </a:moveTo>
                  <a:cubicBezTo>
                    <a:pt x="395" y="1155"/>
                    <a:pt x="730" y="1155"/>
                    <a:pt x="912" y="973"/>
                  </a:cubicBezTo>
                  <a:cubicBezTo>
                    <a:pt x="943" y="942"/>
                    <a:pt x="943" y="942"/>
                    <a:pt x="943" y="942"/>
                  </a:cubicBezTo>
                  <a:cubicBezTo>
                    <a:pt x="943" y="942"/>
                    <a:pt x="973" y="942"/>
                    <a:pt x="973" y="912"/>
                  </a:cubicBezTo>
                  <a:cubicBezTo>
                    <a:pt x="1186" y="730"/>
                    <a:pt x="1186" y="395"/>
                    <a:pt x="973" y="182"/>
                  </a:cubicBezTo>
                  <a:cubicBezTo>
                    <a:pt x="791" y="0"/>
                    <a:pt x="456" y="0"/>
                    <a:pt x="243" y="182"/>
                  </a:cubicBezTo>
                  <a:cubicBezTo>
                    <a:pt x="243" y="182"/>
                    <a:pt x="243" y="213"/>
                    <a:pt x="243" y="213"/>
                  </a:cubicBezTo>
                  <a:cubicBezTo>
                    <a:pt x="213" y="213"/>
                    <a:pt x="213" y="213"/>
                    <a:pt x="213" y="243"/>
                  </a:cubicBezTo>
                  <a:cubicBezTo>
                    <a:pt x="0" y="426"/>
                    <a:pt x="0" y="760"/>
                    <a:pt x="213"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
            <p:cNvSpPr/>
            <p:nvPr/>
          </p:nvSpPr>
          <p:spPr>
            <a:xfrm>
              <a:off x="5818775" y="3538325"/>
              <a:ext cx="31925" cy="31200"/>
            </a:xfrm>
            <a:custGeom>
              <a:avLst/>
              <a:gdLst/>
              <a:ahLst/>
              <a:cxnLst/>
              <a:rect l="l" t="t" r="r" b="b"/>
              <a:pathLst>
                <a:path w="1277" h="1248" extrusionOk="0">
                  <a:moveTo>
                    <a:pt x="243" y="1034"/>
                  </a:moveTo>
                  <a:cubicBezTo>
                    <a:pt x="456" y="1247"/>
                    <a:pt x="790" y="1247"/>
                    <a:pt x="1034" y="1034"/>
                  </a:cubicBezTo>
                  <a:cubicBezTo>
                    <a:pt x="1034" y="1034"/>
                    <a:pt x="1034" y="1034"/>
                    <a:pt x="1034" y="1004"/>
                  </a:cubicBezTo>
                  <a:cubicBezTo>
                    <a:pt x="1034" y="1004"/>
                    <a:pt x="1064" y="1004"/>
                    <a:pt x="1064" y="1004"/>
                  </a:cubicBezTo>
                  <a:cubicBezTo>
                    <a:pt x="1277" y="791"/>
                    <a:pt x="1277" y="426"/>
                    <a:pt x="1064" y="214"/>
                  </a:cubicBezTo>
                  <a:cubicBezTo>
                    <a:pt x="851" y="1"/>
                    <a:pt x="486" y="1"/>
                    <a:pt x="274" y="214"/>
                  </a:cubicBezTo>
                  <a:cubicBezTo>
                    <a:pt x="274" y="214"/>
                    <a:pt x="274" y="214"/>
                    <a:pt x="274" y="244"/>
                  </a:cubicBezTo>
                  <a:cubicBezTo>
                    <a:pt x="243" y="244"/>
                    <a:pt x="243" y="244"/>
                    <a:pt x="243" y="244"/>
                  </a:cubicBezTo>
                  <a:cubicBezTo>
                    <a:pt x="0" y="457"/>
                    <a:pt x="0" y="822"/>
                    <a:pt x="24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
            <p:cNvSpPr/>
            <p:nvPr/>
          </p:nvSpPr>
          <p:spPr>
            <a:xfrm>
              <a:off x="5897025" y="3461575"/>
              <a:ext cx="31200" cy="31200"/>
            </a:xfrm>
            <a:custGeom>
              <a:avLst/>
              <a:gdLst/>
              <a:ahLst/>
              <a:cxnLst/>
              <a:rect l="l" t="t" r="r" b="b"/>
              <a:pathLst>
                <a:path w="1248" h="1248" extrusionOk="0">
                  <a:moveTo>
                    <a:pt x="214" y="1034"/>
                  </a:moveTo>
                  <a:cubicBezTo>
                    <a:pt x="426" y="1247"/>
                    <a:pt x="791" y="1247"/>
                    <a:pt x="1004" y="1034"/>
                  </a:cubicBezTo>
                  <a:cubicBezTo>
                    <a:pt x="1004" y="1034"/>
                    <a:pt x="1004" y="1034"/>
                    <a:pt x="1004" y="1004"/>
                  </a:cubicBezTo>
                  <a:cubicBezTo>
                    <a:pt x="1034" y="1004"/>
                    <a:pt x="1034" y="1004"/>
                    <a:pt x="1034" y="1004"/>
                  </a:cubicBezTo>
                  <a:cubicBezTo>
                    <a:pt x="1247" y="791"/>
                    <a:pt x="1247" y="427"/>
                    <a:pt x="1034" y="214"/>
                  </a:cubicBezTo>
                  <a:cubicBezTo>
                    <a:pt x="821" y="1"/>
                    <a:pt x="487" y="1"/>
                    <a:pt x="244" y="214"/>
                  </a:cubicBezTo>
                  <a:cubicBezTo>
                    <a:pt x="244" y="214"/>
                    <a:pt x="244" y="214"/>
                    <a:pt x="244" y="244"/>
                  </a:cubicBezTo>
                  <a:cubicBezTo>
                    <a:pt x="244" y="244"/>
                    <a:pt x="214" y="244"/>
                    <a:pt x="214" y="244"/>
                  </a:cubicBezTo>
                  <a:cubicBezTo>
                    <a:pt x="1" y="457"/>
                    <a:pt x="1" y="822"/>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
            <p:cNvSpPr/>
            <p:nvPr/>
          </p:nvSpPr>
          <p:spPr>
            <a:xfrm>
              <a:off x="5972250" y="3538325"/>
              <a:ext cx="34225" cy="34225"/>
            </a:xfrm>
            <a:custGeom>
              <a:avLst/>
              <a:gdLst/>
              <a:ahLst/>
              <a:cxnLst/>
              <a:rect l="l" t="t" r="r" b="b"/>
              <a:pathLst>
                <a:path w="1369" h="1369" extrusionOk="0">
                  <a:moveTo>
                    <a:pt x="244" y="1126"/>
                  </a:moveTo>
                  <a:cubicBezTo>
                    <a:pt x="487" y="1338"/>
                    <a:pt x="852" y="1369"/>
                    <a:pt x="1095" y="1126"/>
                  </a:cubicBezTo>
                  <a:cubicBezTo>
                    <a:pt x="1095" y="1126"/>
                    <a:pt x="1095" y="1095"/>
                    <a:pt x="1095" y="1095"/>
                  </a:cubicBezTo>
                  <a:cubicBezTo>
                    <a:pt x="1126" y="1095"/>
                    <a:pt x="1126" y="1095"/>
                    <a:pt x="1126" y="1065"/>
                  </a:cubicBezTo>
                  <a:cubicBezTo>
                    <a:pt x="1369" y="852"/>
                    <a:pt x="1369" y="457"/>
                    <a:pt x="1156" y="214"/>
                  </a:cubicBezTo>
                  <a:cubicBezTo>
                    <a:pt x="913" y="1"/>
                    <a:pt x="518" y="1"/>
                    <a:pt x="305" y="214"/>
                  </a:cubicBezTo>
                  <a:cubicBezTo>
                    <a:pt x="275" y="214"/>
                    <a:pt x="275" y="244"/>
                    <a:pt x="275" y="244"/>
                  </a:cubicBezTo>
                  <a:cubicBezTo>
                    <a:pt x="275" y="244"/>
                    <a:pt x="244" y="244"/>
                    <a:pt x="244" y="275"/>
                  </a:cubicBezTo>
                  <a:cubicBezTo>
                    <a:pt x="1" y="487"/>
                    <a:pt x="1" y="882"/>
                    <a:pt x="244" y="11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
            <p:cNvSpPr/>
            <p:nvPr/>
          </p:nvSpPr>
          <p:spPr>
            <a:xfrm>
              <a:off x="5894750" y="3615075"/>
              <a:ext cx="34225" cy="33475"/>
            </a:xfrm>
            <a:custGeom>
              <a:avLst/>
              <a:gdLst/>
              <a:ahLst/>
              <a:cxnLst/>
              <a:rect l="l" t="t" r="r" b="b"/>
              <a:pathLst>
                <a:path w="1369" h="1339" extrusionOk="0">
                  <a:moveTo>
                    <a:pt x="244" y="1095"/>
                  </a:moveTo>
                  <a:cubicBezTo>
                    <a:pt x="457" y="1338"/>
                    <a:pt x="852" y="1338"/>
                    <a:pt x="1095" y="1126"/>
                  </a:cubicBezTo>
                  <a:cubicBezTo>
                    <a:pt x="1095" y="1095"/>
                    <a:pt x="1095" y="1095"/>
                    <a:pt x="1095" y="1095"/>
                  </a:cubicBezTo>
                  <a:cubicBezTo>
                    <a:pt x="1095" y="1095"/>
                    <a:pt x="1125" y="1095"/>
                    <a:pt x="1125" y="1065"/>
                  </a:cubicBezTo>
                  <a:cubicBezTo>
                    <a:pt x="1368" y="852"/>
                    <a:pt x="1368" y="457"/>
                    <a:pt x="1125" y="214"/>
                  </a:cubicBezTo>
                  <a:cubicBezTo>
                    <a:pt x="912" y="1"/>
                    <a:pt x="517" y="1"/>
                    <a:pt x="274" y="214"/>
                  </a:cubicBezTo>
                  <a:cubicBezTo>
                    <a:pt x="274" y="214"/>
                    <a:pt x="274" y="244"/>
                    <a:pt x="274" y="244"/>
                  </a:cubicBezTo>
                  <a:cubicBezTo>
                    <a:pt x="244" y="244"/>
                    <a:pt x="244" y="244"/>
                    <a:pt x="244" y="274"/>
                  </a:cubicBezTo>
                  <a:cubicBezTo>
                    <a:pt x="1" y="487"/>
                    <a:pt x="1" y="882"/>
                    <a:pt x="24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
            <p:cNvSpPr/>
            <p:nvPr/>
          </p:nvSpPr>
          <p:spPr>
            <a:xfrm>
              <a:off x="6048250" y="3615075"/>
              <a:ext cx="36500" cy="35750"/>
            </a:xfrm>
            <a:custGeom>
              <a:avLst/>
              <a:gdLst/>
              <a:ahLst/>
              <a:cxnLst/>
              <a:rect l="l" t="t" r="r" b="b"/>
              <a:pathLst>
                <a:path w="1460" h="1430" extrusionOk="0">
                  <a:moveTo>
                    <a:pt x="244" y="1186"/>
                  </a:moveTo>
                  <a:cubicBezTo>
                    <a:pt x="487" y="1429"/>
                    <a:pt x="912" y="1429"/>
                    <a:pt x="1156" y="1186"/>
                  </a:cubicBezTo>
                  <a:cubicBezTo>
                    <a:pt x="1156" y="1186"/>
                    <a:pt x="1156" y="1186"/>
                    <a:pt x="1186" y="1156"/>
                  </a:cubicBezTo>
                  <a:cubicBezTo>
                    <a:pt x="1186" y="1156"/>
                    <a:pt x="1186" y="1156"/>
                    <a:pt x="1186" y="1156"/>
                  </a:cubicBezTo>
                  <a:cubicBezTo>
                    <a:pt x="1460" y="913"/>
                    <a:pt x="1460" y="487"/>
                    <a:pt x="1216" y="244"/>
                  </a:cubicBezTo>
                  <a:cubicBezTo>
                    <a:pt x="943" y="1"/>
                    <a:pt x="548" y="1"/>
                    <a:pt x="305" y="244"/>
                  </a:cubicBezTo>
                  <a:cubicBezTo>
                    <a:pt x="274" y="244"/>
                    <a:pt x="274" y="244"/>
                    <a:pt x="274" y="274"/>
                  </a:cubicBezTo>
                  <a:cubicBezTo>
                    <a:pt x="274" y="274"/>
                    <a:pt x="274" y="274"/>
                    <a:pt x="244" y="274"/>
                  </a:cubicBezTo>
                  <a:cubicBezTo>
                    <a:pt x="1" y="518"/>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
            <p:cNvSpPr/>
            <p:nvPr/>
          </p:nvSpPr>
          <p:spPr>
            <a:xfrm>
              <a:off x="5969975" y="3691825"/>
              <a:ext cx="37275" cy="35750"/>
            </a:xfrm>
            <a:custGeom>
              <a:avLst/>
              <a:gdLst/>
              <a:ahLst/>
              <a:cxnLst/>
              <a:rect l="l" t="t" r="r" b="b"/>
              <a:pathLst>
                <a:path w="1491" h="1430" extrusionOk="0">
                  <a:moveTo>
                    <a:pt x="274" y="1186"/>
                  </a:moveTo>
                  <a:cubicBezTo>
                    <a:pt x="518" y="1429"/>
                    <a:pt x="913" y="1429"/>
                    <a:pt x="1186" y="1186"/>
                  </a:cubicBezTo>
                  <a:cubicBezTo>
                    <a:pt x="1186" y="1186"/>
                    <a:pt x="1186" y="1186"/>
                    <a:pt x="1186" y="1156"/>
                  </a:cubicBezTo>
                  <a:cubicBezTo>
                    <a:pt x="1217" y="1156"/>
                    <a:pt x="1217" y="1156"/>
                    <a:pt x="1217" y="1156"/>
                  </a:cubicBezTo>
                  <a:cubicBezTo>
                    <a:pt x="1460" y="913"/>
                    <a:pt x="1490" y="487"/>
                    <a:pt x="1217" y="244"/>
                  </a:cubicBezTo>
                  <a:cubicBezTo>
                    <a:pt x="973" y="1"/>
                    <a:pt x="578" y="1"/>
                    <a:pt x="305" y="244"/>
                  </a:cubicBezTo>
                  <a:cubicBezTo>
                    <a:pt x="305" y="244"/>
                    <a:pt x="305" y="244"/>
                    <a:pt x="305" y="274"/>
                  </a:cubicBezTo>
                  <a:cubicBezTo>
                    <a:pt x="305" y="274"/>
                    <a:pt x="274" y="274"/>
                    <a:pt x="274" y="274"/>
                  </a:cubicBezTo>
                  <a:cubicBezTo>
                    <a:pt x="31" y="518"/>
                    <a:pt x="1" y="943"/>
                    <a:pt x="27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
            <p:cNvSpPr/>
            <p:nvPr/>
          </p:nvSpPr>
          <p:spPr>
            <a:xfrm>
              <a:off x="6045975" y="3768575"/>
              <a:ext cx="38775" cy="38775"/>
            </a:xfrm>
            <a:custGeom>
              <a:avLst/>
              <a:gdLst/>
              <a:ahLst/>
              <a:cxnLst/>
              <a:rect l="l" t="t" r="r" b="b"/>
              <a:pathLst>
                <a:path w="1551" h="1551" extrusionOk="0">
                  <a:moveTo>
                    <a:pt x="274" y="1277"/>
                  </a:moveTo>
                  <a:cubicBezTo>
                    <a:pt x="547" y="1521"/>
                    <a:pt x="973" y="1551"/>
                    <a:pt x="1247" y="1277"/>
                  </a:cubicBezTo>
                  <a:cubicBezTo>
                    <a:pt x="1247" y="1247"/>
                    <a:pt x="1247" y="1247"/>
                    <a:pt x="1277" y="1247"/>
                  </a:cubicBezTo>
                  <a:cubicBezTo>
                    <a:pt x="1277" y="1247"/>
                    <a:pt x="1277" y="1247"/>
                    <a:pt x="1277" y="1217"/>
                  </a:cubicBezTo>
                  <a:cubicBezTo>
                    <a:pt x="1551" y="973"/>
                    <a:pt x="1551" y="518"/>
                    <a:pt x="1307" y="274"/>
                  </a:cubicBezTo>
                  <a:cubicBezTo>
                    <a:pt x="1034" y="1"/>
                    <a:pt x="578" y="1"/>
                    <a:pt x="335" y="244"/>
                  </a:cubicBezTo>
                  <a:cubicBezTo>
                    <a:pt x="304" y="244"/>
                    <a:pt x="304" y="274"/>
                    <a:pt x="304" y="274"/>
                  </a:cubicBezTo>
                  <a:cubicBezTo>
                    <a:pt x="304" y="274"/>
                    <a:pt x="304" y="274"/>
                    <a:pt x="274" y="305"/>
                  </a:cubicBezTo>
                  <a:cubicBezTo>
                    <a:pt x="0" y="548"/>
                    <a:pt x="0"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
            <p:cNvSpPr/>
            <p:nvPr/>
          </p:nvSpPr>
          <p:spPr>
            <a:xfrm>
              <a:off x="6124250" y="3691825"/>
              <a:ext cx="38775" cy="38800"/>
            </a:xfrm>
            <a:custGeom>
              <a:avLst/>
              <a:gdLst/>
              <a:ahLst/>
              <a:cxnLst/>
              <a:rect l="l" t="t" r="r" b="b"/>
              <a:pathLst>
                <a:path w="1551" h="1552" extrusionOk="0">
                  <a:moveTo>
                    <a:pt x="243" y="1277"/>
                  </a:moveTo>
                  <a:cubicBezTo>
                    <a:pt x="517" y="1521"/>
                    <a:pt x="942" y="1551"/>
                    <a:pt x="1216" y="1277"/>
                  </a:cubicBezTo>
                  <a:cubicBezTo>
                    <a:pt x="1216" y="1277"/>
                    <a:pt x="1246" y="1247"/>
                    <a:pt x="1246" y="1247"/>
                  </a:cubicBezTo>
                  <a:cubicBezTo>
                    <a:pt x="1246" y="1247"/>
                    <a:pt x="1246" y="1247"/>
                    <a:pt x="1277" y="1217"/>
                  </a:cubicBezTo>
                  <a:cubicBezTo>
                    <a:pt x="1550" y="974"/>
                    <a:pt x="1550" y="518"/>
                    <a:pt x="1277" y="274"/>
                  </a:cubicBezTo>
                  <a:cubicBezTo>
                    <a:pt x="1003" y="1"/>
                    <a:pt x="578" y="1"/>
                    <a:pt x="304" y="244"/>
                  </a:cubicBezTo>
                  <a:cubicBezTo>
                    <a:pt x="304" y="244"/>
                    <a:pt x="304" y="274"/>
                    <a:pt x="274" y="274"/>
                  </a:cubicBezTo>
                  <a:cubicBezTo>
                    <a:pt x="274" y="274"/>
                    <a:pt x="274" y="274"/>
                    <a:pt x="243" y="305"/>
                  </a:cubicBezTo>
                  <a:cubicBezTo>
                    <a:pt x="0" y="548"/>
                    <a:pt x="0" y="1004"/>
                    <a:pt x="243"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
            <p:cNvSpPr/>
            <p:nvPr/>
          </p:nvSpPr>
          <p:spPr>
            <a:xfrm>
              <a:off x="6121950" y="3845325"/>
              <a:ext cx="41075" cy="41075"/>
            </a:xfrm>
            <a:custGeom>
              <a:avLst/>
              <a:gdLst/>
              <a:ahLst/>
              <a:cxnLst/>
              <a:rect l="l" t="t" r="r" b="b"/>
              <a:pathLst>
                <a:path w="1643" h="1643" extrusionOk="0">
                  <a:moveTo>
                    <a:pt x="274" y="1338"/>
                  </a:moveTo>
                  <a:cubicBezTo>
                    <a:pt x="578" y="1642"/>
                    <a:pt x="1034" y="1642"/>
                    <a:pt x="1308" y="1338"/>
                  </a:cubicBezTo>
                  <a:cubicBezTo>
                    <a:pt x="1308" y="1338"/>
                    <a:pt x="1308" y="1338"/>
                    <a:pt x="1338" y="1308"/>
                  </a:cubicBezTo>
                  <a:cubicBezTo>
                    <a:pt x="1338" y="1308"/>
                    <a:pt x="1338" y="1308"/>
                    <a:pt x="1369" y="1308"/>
                  </a:cubicBezTo>
                  <a:cubicBezTo>
                    <a:pt x="1642" y="1034"/>
                    <a:pt x="1642" y="578"/>
                    <a:pt x="1369" y="274"/>
                  </a:cubicBezTo>
                  <a:cubicBezTo>
                    <a:pt x="1065" y="1"/>
                    <a:pt x="609" y="1"/>
                    <a:pt x="335" y="274"/>
                  </a:cubicBezTo>
                  <a:cubicBezTo>
                    <a:pt x="335" y="274"/>
                    <a:pt x="335" y="274"/>
                    <a:pt x="305" y="305"/>
                  </a:cubicBezTo>
                  <a:cubicBezTo>
                    <a:pt x="305" y="305"/>
                    <a:pt x="305" y="305"/>
                    <a:pt x="274" y="305"/>
                  </a:cubicBezTo>
                  <a:cubicBezTo>
                    <a:pt x="1" y="578"/>
                    <a:pt x="1" y="1065"/>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
            <p:cNvSpPr/>
            <p:nvPr/>
          </p:nvSpPr>
          <p:spPr>
            <a:xfrm>
              <a:off x="6199475" y="3768575"/>
              <a:ext cx="41050" cy="41075"/>
            </a:xfrm>
            <a:custGeom>
              <a:avLst/>
              <a:gdLst/>
              <a:ahLst/>
              <a:cxnLst/>
              <a:rect l="l" t="t" r="r" b="b"/>
              <a:pathLst>
                <a:path w="1642" h="1643" extrusionOk="0">
                  <a:moveTo>
                    <a:pt x="304" y="1338"/>
                  </a:moveTo>
                  <a:cubicBezTo>
                    <a:pt x="578" y="1642"/>
                    <a:pt x="1034" y="1642"/>
                    <a:pt x="1307" y="1338"/>
                  </a:cubicBezTo>
                  <a:cubicBezTo>
                    <a:pt x="1338" y="1338"/>
                    <a:pt x="1338" y="1338"/>
                    <a:pt x="1338" y="1308"/>
                  </a:cubicBezTo>
                  <a:cubicBezTo>
                    <a:pt x="1338" y="1308"/>
                    <a:pt x="1368" y="1308"/>
                    <a:pt x="1368" y="1308"/>
                  </a:cubicBezTo>
                  <a:cubicBezTo>
                    <a:pt x="1642" y="1034"/>
                    <a:pt x="1642" y="578"/>
                    <a:pt x="1368" y="274"/>
                  </a:cubicBezTo>
                  <a:cubicBezTo>
                    <a:pt x="1095" y="1"/>
                    <a:pt x="639" y="1"/>
                    <a:pt x="335" y="274"/>
                  </a:cubicBezTo>
                  <a:cubicBezTo>
                    <a:pt x="335" y="274"/>
                    <a:pt x="335" y="274"/>
                    <a:pt x="335" y="305"/>
                  </a:cubicBezTo>
                  <a:cubicBezTo>
                    <a:pt x="304" y="305"/>
                    <a:pt x="304" y="305"/>
                    <a:pt x="304" y="305"/>
                  </a:cubicBezTo>
                  <a:cubicBezTo>
                    <a:pt x="0" y="578"/>
                    <a:pt x="0" y="1065"/>
                    <a:pt x="30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
            <p:cNvSpPr/>
            <p:nvPr/>
          </p:nvSpPr>
          <p:spPr>
            <a:xfrm>
              <a:off x="6275450" y="3844575"/>
              <a:ext cx="43350" cy="44100"/>
            </a:xfrm>
            <a:custGeom>
              <a:avLst/>
              <a:gdLst/>
              <a:ahLst/>
              <a:cxnLst/>
              <a:rect l="l" t="t" r="r" b="b"/>
              <a:pathLst>
                <a:path w="1734" h="1764" extrusionOk="0">
                  <a:moveTo>
                    <a:pt x="305" y="1459"/>
                  </a:moveTo>
                  <a:cubicBezTo>
                    <a:pt x="609" y="1763"/>
                    <a:pt x="1095" y="1763"/>
                    <a:pt x="1399" y="1459"/>
                  </a:cubicBezTo>
                  <a:cubicBezTo>
                    <a:pt x="1399" y="1459"/>
                    <a:pt x="1399" y="1429"/>
                    <a:pt x="1399" y="1429"/>
                  </a:cubicBezTo>
                  <a:cubicBezTo>
                    <a:pt x="1429" y="1429"/>
                    <a:pt x="1429" y="1429"/>
                    <a:pt x="1429" y="1399"/>
                  </a:cubicBezTo>
                  <a:cubicBezTo>
                    <a:pt x="1733" y="1125"/>
                    <a:pt x="1733" y="639"/>
                    <a:pt x="1429" y="335"/>
                  </a:cubicBezTo>
                  <a:cubicBezTo>
                    <a:pt x="1126" y="31"/>
                    <a:pt x="639" y="0"/>
                    <a:pt x="335" y="304"/>
                  </a:cubicBezTo>
                  <a:cubicBezTo>
                    <a:pt x="335" y="335"/>
                    <a:pt x="335" y="335"/>
                    <a:pt x="335" y="335"/>
                  </a:cubicBezTo>
                  <a:cubicBezTo>
                    <a:pt x="335" y="335"/>
                    <a:pt x="305" y="335"/>
                    <a:pt x="305" y="365"/>
                  </a:cubicBezTo>
                  <a:cubicBezTo>
                    <a:pt x="1" y="639"/>
                    <a:pt x="1" y="1155"/>
                    <a:pt x="305"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
            <p:cNvSpPr/>
            <p:nvPr/>
          </p:nvSpPr>
          <p:spPr>
            <a:xfrm>
              <a:off x="6197950" y="3921325"/>
              <a:ext cx="43350" cy="44100"/>
            </a:xfrm>
            <a:custGeom>
              <a:avLst/>
              <a:gdLst/>
              <a:ahLst/>
              <a:cxnLst/>
              <a:rect l="l" t="t" r="r" b="b"/>
              <a:pathLst>
                <a:path w="1734" h="1764" extrusionOk="0">
                  <a:moveTo>
                    <a:pt x="274" y="1459"/>
                  </a:moveTo>
                  <a:cubicBezTo>
                    <a:pt x="578" y="1763"/>
                    <a:pt x="1064" y="1763"/>
                    <a:pt x="1368" y="1459"/>
                  </a:cubicBezTo>
                  <a:cubicBezTo>
                    <a:pt x="1399" y="1459"/>
                    <a:pt x="1399" y="1429"/>
                    <a:pt x="1399" y="1429"/>
                  </a:cubicBezTo>
                  <a:cubicBezTo>
                    <a:pt x="1399" y="1429"/>
                    <a:pt x="1429" y="1429"/>
                    <a:pt x="1429" y="1399"/>
                  </a:cubicBezTo>
                  <a:cubicBezTo>
                    <a:pt x="1733" y="1125"/>
                    <a:pt x="1733" y="639"/>
                    <a:pt x="1429" y="335"/>
                  </a:cubicBezTo>
                  <a:cubicBezTo>
                    <a:pt x="1125" y="31"/>
                    <a:pt x="639" y="0"/>
                    <a:pt x="335" y="304"/>
                  </a:cubicBezTo>
                  <a:cubicBezTo>
                    <a:pt x="335" y="335"/>
                    <a:pt x="335" y="335"/>
                    <a:pt x="335" y="335"/>
                  </a:cubicBezTo>
                  <a:cubicBezTo>
                    <a:pt x="304" y="335"/>
                    <a:pt x="304" y="335"/>
                    <a:pt x="304" y="365"/>
                  </a:cubicBezTo>
                  <a:cubicBezTo>
                    <a:pt x="1" y="669"/>
                    <a:pt x="1" y="1155"/>
                    <a:pt x="27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
            <p:cNvSpPr/>
            <p:nvPr/>
          </p:nvSpPr>
          <p:spPr>
            <a:xfrm>
              <a:off x="6273175" y="3998075"/>
              <a:ext cx="46375" cy="46375"/>
            </a:xfrm>
            <a:custGeom>
              <a:avLst/>
              <a:gdLst/>
              <a:ahLst/>
              <a:cxnLst/>
              <a:rect l="l" t="t" r="r" b="b"/>
              <a:pathLst>
                <a:path w="1855" h="1855" extrusionOk="0">
                  <a:moveTo>
                    <a:pt x="335" y="1520"/>
                  </a:moveTo>
                  <a:cubicBezTo>
                    <a:pt x="639" y="1854"/>
                    <a:pt x="1156" y="1854"/>
                    <a:pt x="1490" y="1520"/>
                  </a:cubicBezTo>
                  <a:cubicBezTo>
                    <a:pt x="1490" y="1520"/>
                    <a:pt x="1490" y="1520"/>
                    <a:pt x="1490" y="1520"/>
                  </a:cubicBezTo>
                  <a:cubicBezTo>
                    <a:pt x="1490" y="1490"/>
                    <a:pt x="1520" y="1490"/>
                    <a:pt x="1520" y="1490"/>
                  </a:cubicBezTo>
                  <a:cubicBezTo>
                    <a:pt x="1824" y="1186"/>
                    <a:pt x="1855" y="669"/>
                    <a:pt x="1520" y="335"/>
                  </a:cubicBezTo>
                  <a:cubicBezTo>
                    <a:pt x="1217" y="31"/>
                    <a:pt x="700" y="0"/>
                    <a:pt x="365" y="335"/>
                  </a:cubicBezTo>
                  <a:cubicBezTo>
                    <a:pt x="365" y="335"/>
                    <a:pt x="365" y="335"/>
                    <a:pt x="365" y="365"/>
                  </a:cubicBezTo>
                  <a:cubicBezTo>
                    <a:pt x="335" y="365"/>
                    <a:pt x="335" y="365"/>
                    <a:pt x="335" y="365"/>
                  </a:cubicBezTo>
                  <a:cubicBezTo>
                    <a:pt x="1" y="699"/>
                    <a:pt x="1" y="1216"/>
                    <a:pt x="335"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
            <p:cNvSpPr/>
            <p:nvPr/>
          </p:nvSpPr>
          <p:spPr>
            <a:xfrm>
              <a:off x="6351450" y="3921325"/>
              <a:ext cx="45625" cy="46375"/>
            </a:xfrm>
            <a:custGeom>
              <a:avLst/>
              <a:gdLst/>
              <a:ahLst/>
              <a:cxnLst/>
              <a:rect l="l" t="t" r="r" b="b"/>
              <a:pathLst>
                <a:path w="1825" h="1855" extrusionOk="0">
                  <a:moveTo>
                    <a:pt x="304" y="1520"/>
                  </a:moveTo>
                  <a:cubicBezTo>
                    <a:pt x="608" y="1854"/>
                    <a:pt x="1125" y="1854"/>
                    <a:pt x="1459" y="1520"/>
                  </a:cubicBezTo>
                  <a:cubicBezTo>
                    <a:pt x="1459" y="1520"/>
                    <a:pt x="1459" y="1520"/>
                    <a:pt x="1459" y="1520"/>
                  </a:cubicBezTo>
                  <a:cubicBezTo>
                    <a:pt x="1490" y="1490"/>
                    <a:pt x="1490" y="1490"/>
                    <a:pt x="1490" y="1490"/>
                  </a:cubicBezTo>
                  <a:cubicBezTo>
                    <a:pt x="1824" y="1186"/>
                    <a:pt x="1824" y="669"/>
                    <a:pt x="1520" y="335"/>
                  </a:cubicBezTo>
                  <a:cubicBezTo>
                    <a:pt x="1186" y="31"/>
                    <a:pt x="669" y="0"/>
                    <a:pt x="365" y="335"/>
                  </a:cubicBezTo>
                  <a:cubicBezTo>
                    <a:pt x="335" y="335"/>
                    <a:pt x="335" y="335"/>
                    <a:pt x="335" y="365"/>
                  </a:cubicBezTo>
                  <a:cubicBezTo>
                    <a:pt x="335" y="365"/>
                    <a:pt x="304" y="365"/>
                    <a:pt x="304" y="365"/>
                  </a:cubicBezTo>
                  <a:cubicBezTo>
                    <a:pt x="0" y="699"/>
                    <a:pt x="0" y="1216"/>
                    <a:pt x="30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
            <p:cNvSpPr/>
            <p:nvPr/>
          </p:nvSpPr>
          <p:spPr>
            <a:xfrm>
              <a:off x="6426675" y="3998075"/>
              <a:ext cx="48650" cy="48650"/>
            </a:xfrm>
            <a:custGeom>
              <a:avLst/>
              <a:gdLst/>
              <a:ahLst/>
              <a:cxnLst/>
              <a:rect l="l" t="t" r="r" b="b"/>
              <a:pathLst>
                <a:path w="1946" h="1946" extrusionOk="0">
                  <a:moveTo>
                    <a:pt x="335" y="1611"/>
                  </a:moveTo>
                  <a:cubicBezTo>
                    <a:pt x="669" y="1946"/>
                    <a:pt x="1216" y="1946"/>
                    <a:pt x="1551" y="1611"/>
                  </a:cubicBezTo>
                  <a:cubicBezTo>
                    <a:pt x="1551" y="1611"/>
                    <a:pt x="1551" y="1581"/>
                    <a:pt x="1581" y="1581"/>
                  </a:cubicBezTo>
                  <a:cubicBezTo>
                    <a:pt x="1581" y="1581"/>
                    <a:pt x="1581" y="1581"/>
                    <a:pt x="1612" y="1550"/>
                  </a:cubicBezTo>
                  <a:cubicBezTo>
                    <a:pt x="1946" y="1246"/>
                    <a:pt x="1946" y="699"/>
                    <a:pt x="1612" y="365"/>
                  </a:cubicBezTo>
                  <a:cubicBezTo>
                    <a:pt x="1277" y="0"/>
                    <a:pt x="730" y="0"/>
                    <a:pt x="396" y="335"/>
                  </a:cubicBezTo>
                  <a:cubicBezTo>
                    <a:pt x="396" y="335"/>
                    <a:pt x="365" y="365"/>
                    <a:pt x="365" y="365"/>
                  </a:cubicBezTo>
                  <a:cubicBezTo>
                    <a:pt x="365" y="365"/>
                    <a:pt x="365" y="365"/>
                    <a:pt x="335" y="395"/>
                  </a:cubicBezTo>
                  <a:cubicBezTo>
                    <a:pt x="1" y="730"/>
                    <a:pt x="1" y="1277"/>
                    <a:pt x="33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
            <p:cNvSpPr/>
            <p:nvPr/>
          </p:nvSpPr>
          <p:spPr>
            <a:xfrm>
              <a:off x="6349175" y="4074825"/>
              <a:ext cx="47900" cy="48650"/>
            </a:xfrm>
            <a:custGeom>
              <a:avLst/>
              <a:gdLst/>
              <a:ahLst/>
              <a:cxnLst/>
              <a:rect l="l" t="t" r="r" b="b"/>
              <a:pathLst>
                <a:path w="1916" h="1946" extrusionOk="0">
                  <a:moveTo>
                    <a:pt x="335" y="1611"/>
                  </a:moveTo>
                  <a:cubicBezTo>
                    <a:pt x="669" y="1946"/>
                    <a:pt x="1216" y="1946"/>
                    <a:pt x="1550" y="1611"/>
                  </a:cubicBezTo>
                  <a:cubicBezTo>
                    <a:pt x="1550" y="1611"/>
                    <a:pt x="1550" y="1581"/>
                    <a:pt x="1550" y="1581"/>
                  </a:cubicBezTo>
                  <a:cubicBezTo>
                    <a:pt x="1581" y="1581"/>
                    <a:pt x="1581" y="1581"/>
                    <a:pt x="1581" y="1581"/>
                  </a:cubicBezTo>
                  <a:cubicBezTo>
                    <a:pt x="1915" y="1246"/>
                    <a:pt x="1915" y="699"/>
                    <a:pt x="1581" y="365"/>
                  </a:cubicBezTo>
                  <a:cubicBezTo>
                    <a:pt x="1246" y="31"/>
                    <a:pt x="699" y="0"/>
                    <a:pt x="365" y="335"/>
                  </a:cubicBezTo>
                  <a:cubicBezTo>
                    <a:pt x="365" y="365"/>
                    <a:pt x="365" y="365"/>
                    <a:pt x="365" y="365"/>
                  </a:cubicBezTo>
                  <a:cubicBezTo>
                    <a:pt x="365" y="365"/>
                    <a:pt x="335" y="365"/>
                    <a:pt x="335" y="395"/>
                  </a:cubicBezTo>
                  <a:cubicBezTo>
                    <a:pt x="0" y="730"/>
                    <a:pt x="0" y="1277"/>
                    <a:pt x="33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
            <p:cNvSpPr/>
            <p:nvPr/>
          </p:nvSpPr>
          <p:spPr>
            <a:xfrm>
              <a:off x="6424400" y="4151575"/>
              <a:ext cx="50925" cy="50925"/>
            </a:xfrm>
            <a:custGeom>
              <a:avLst/>
              <a:gdLst/>
              <a:ahLst/>
              <a:cxnLst/>
              <a:rect l="l" t="t" r="r" b="b"/>
              <a:pathLst>
                <a:path w="2037" h="2037" extrusionOk="0">
                  <a:moveTo>
                    <a:pt x="365" y="1672"/>
                  </a:moveTo>
                  <a:cubicBezTo>
                    <a:pt x="730" y="2037"/>
                    <a:pt x="1277" y="2037"/>
                    <a:pt x="1642" y="1672"/>
                  </a:cubicBezTo>
                  <a:cubicBezTo>
                    <a:pt x="1642" y="1672"/>
                    <a:pt x="1642" y="1672"/>
                    <a:pt x="1672" y="1672"/>
                  </a:cubicBezTo>
                  <a:cubicBezTo>
                    <a:pt x="1672" y="1642"/>
                    <a:pt x="1672" y="1642"/>
                    <a:pt x="1672" y="1642"/>
                  </a:cubicBezTo>
                  <a:cubicBezTo>
                    <a:pt x="2037" y="1307"/>
                    <a:pt x="2037" y="730"/>
                    <a:pt x="1703" y="365"/>
                  </a:cubicBezTo>
                  <a:cubicBezTo>
                    <a:pt x="1338" y="0"/>
                    <a:pt x="760" y="0"/>
                    <a:pt x="426" y="365"/>
                  </a:cubicBezTo>
                  <a:cubicBezTo>
                    <a:pt x="396" y="365"/>
                    <a:pt x="396" y="365"/>
                    <a:pt x="396" y="395"/>
                  </a:cubicBezTo>
                  <a:cubicBezTo>
                    <a:pt x="396" y="395"/>
                    <a:pt x="396" y="395"/>
                    <a:pt x="365" y="395"/>
                  </a:cubicBezTo>
                  <a:cubicBezTo>
                    <a:pt x="31" y="760"/>
                    <a:pt x="0" y="1338"/>
                    <a:pt x="36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
            <p:cNvSpPr/>
            <p:nvPr/>
          </p:nvSpPr>
          <p:spPr>
            <a:xfrm>
              <a:off x="6502675" y="4074825"/>
              <a:ext cx="50175" cy="50925"/>
            </a:xfrm>
            <a:custGeom>
              <a:avLst/>
              <a:gdLst/>
              <a:ahLst/>
              <a:cxnLst/>
              <a:rect l="l" t="t" r="r" b="b"/>
              <a:pathLst>
                <a:path w="2007" h="2037" extrusionOk="0">
                  <a:moveTo>
                    <a:pt x="335" y="1672"/>
                  </a:moveTo>
                  <a:cubicBezTo>
                    <a:pt x="699" y="2037"/>
                    <a:pt x="1277" y="2037"/>
                    <a:pt x="1611" y="1672"/>
                  </a:cubicBezTo>
                  <a:cubicBezTo>
                    <a:pt x="1611" y="1672"/>
                    <a:pt x="1642" y="1672"/>
                    <a:pt x="1642" y="1672"/>
                  </a:cubicBezTo>
                  <a:cubicBezTo>
                    <a:pt x="1642" y="1642"/>
                    <a:pt x="1642" y="1642"/>
                    <a:pt x="1672" y="1642"/>
                  </a:cubicBezTo>
                  <a:cubicBezTo>
                    <a:pt x="2006" y="1307"/>
                    <a:pt x="2006" y="730"/>
                    <a:pt x="1672" y="365"/>
                  </a:cubicBezTo>
                  <a:cubicBezTo>
                    <a:pt x="1307" y="0"/>
                    <a:pt x="760" y="0"/>
                    <a:pt x="395" y="365"/>
                  </a:cubicBezTo>
                  <a:cubicBezTo>
                    <a:pt x="395" y="365"/>
                    <a:pt x="395" y="365"/>
                    <a:pt x="365" y="395"/>
                  </a:cubicBezTo>
                  <a:cubicBezTo>
                    <a:pt x="365" y="395"/>
                    <a:pt x="365" y="395"/>
                    <a:pt x="335" y="395"/>
                  </a:cubicBezTo>
                  <a:cubicBezTo>
                    <a:pt x="0" y="760"/>
                    <a:pt x="0" y="1307"/>
                    <a:pt x="33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
            <p:cNvSpPr/>
            <p:nvPr/>
          </p:nvSpPr>
          <p:spPr>
            <a:xfrm>
              <a:off x="6578650" y="4151575"/>
              <a:ext cx="52475" cy="53200"/>
            </a:xfrm>
            <a:custGeom>
              <a:avLst/>
              <a:gdLst/>
              <a:ahLst/>
              <a:cxnLst/>
              <a:rect l="l" t="t" r="r" b="b"/>
              <a:pathLst>
                <a:path w="2099" h="2128" extrusionOk="0">
                  <a:moveTo>
                    <a:pt x="366" y="1763"/>
                  </a:moveTo>
                  <a:cubicBezTo>
                    <a:pt x="730" y="2128"/>
                    <a:pt x="1308" y="2128"/>
                    <a:pt x="1673" y="1763"/>
                  </a:cubicBezTo>
                  <a:cubicBezTo>
                    <a:pt x="1703" y="1763"/>
                    <a:pt x="1703" y="1763"/>
                    <a:pt x="1703" y="1733"/>
                  </a:cubicBezTo>
                  <a:cubicBezTo>
                    <a:pt x="1703" y="1733"/>
                    <a:pt x="1733" y="1733"/>
                    <a:pt x="1733" y="1733"/>
                  </a:cubicBezTo>
                  <a:cubicBezTo>
                    <a:pt x="2098" y="1368"/>
                    <a:pt x="2098" y="760"/>
                    <a:pt x="1733" y="395"/>
                  </a:cubicBezTo>
                  <a:cubicBezTo>
                    <a:pt x="1369" y="31"/>
                    <a:pt x="761" y="0"/>
                    <a:pt x="396" y="395"/>
                  </a:cubicBezTo>
                  <a:cubicBezTo>
                    <a:pt x="396" y="395"/>
                    <a:pt x="396" y="395"/>
                    <a:pt x="396" y="395"/>
                  </a:cubicBezTo>
                  <a:cubicBezTo>
                    <a:pt x="366" y="426"/>
                    <a:pt x="366" y="426"/>
                    <a:pt x="366" y="426"/>
                  </a:cubicBezTo>
                  <a:cubicBezTo>
                    <a:pt x="1" y="790"/>
                    <a:pt x="1" y="1398"/>
                    <a:pt x="366"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
            <p:cNvSpPr/>
            <p:nvPr/>
          </p:nvSpPr>
          <p:spPr>
            <a:xfrm>
              <a:off x="6500375" y="4228325"/>
              <a:ext cx="53225" cy="53200"/>
            </a:xfrm>
            <a:custGeom>
              <a:avLst/>
              <a:gdLst/>
              <a:ahLst/>
              <a:cxnLst/>
              <a:rect l="l" t="t" r="r" b="b"/>
              <a:pathLst>
                <a:path w="2129" h="2128" extrusionOk="0">
                  <a:moveTo>
                    <a:pt x="366" y="1763"/>
                  </a:moveTo>
                  <a:cubicBezTo>
                    <a:pt x="730" y="2128"/>
                    <a:pt x="1338" y="2128"/>
                    <a:pt x="1703" y="1763"/>
                  </a:cubicBezTo>
                  <a:cubicBezTo>
                    <a:pt x="1703" y="1763"/>
                    <a:pt x="1734" y="1733"/>
                    <a:pt x="1734" y="1733"/>
                  </a:cubicBezTo>
                  <a:cubicBezTo>
                    <a:pt x="1734" y="1733"/>
                    <a:pt x="1734" y="1733"/>
                    <a:pt x="1764" y="1733"/>
                  </a:cubicBezTo>
                  <a:cubicBezTo>
                    <a:pt x="2129" y="1368"/>
                    <a:pt x="2129" y="760"/>
                    <a:pt x="1764" y="395"/>
                  </a:cubicBezTo>
                  <a:cubicBezTo>
                    <a:pt x="1399" y="31"/>
                    <a:pt x="791" y="0"/>
                    <a:pt x="427" y="365"/>
                  </a:cubicBezTo>
                  <a:cubicBezTo>
                    <a:pt x="427" y="395"/>
                    <a:pt x="427" y="395"/>
                    <a:pt x="396" y="395"/>
                  </a:cubicBezTo>
                  <a:cubicBezTo>
                    <a:pt x="396" y="395"/>
                    <a:pt x="396" y="426"/>
                    <a:pt x="396" y="426"/>
                  </a:cubicBezTo>
                  <a:cubicBezTo>
                    <a:pt x="1" y="790"/>
                    <a:pt x="1" y="1398"/>
                    <a:pt x="366"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
            <p:cNvSpPr/>
            <p:nvPr/>
          </p:nvSpPr>
          <p:spPr>
            <a:xfrm>
              <a:off x="6653875" y="4228325"/>
              <a:ext cx="55500" cy="55475"/>
            </a:xfrm>
            <a:custGeom>
              <a:avLst/>
              <a:gdLst/>
              <a:ahLst/>
              <a:cxnLst/>
              <a:rect l="l" t="t" r="r" b="b"/>
              <a:pathLst>
                <a:path w="2220" h="2219" extrusionOk="0">
                  <a:moveTo>
                    <a:pt x="396" y="1824"/>
                  </a:moveTo>
                  <a:cubicBezTo>
                    <a:pt x="761" y="2219"/>
                    <a:pt x="1399" y="2219"/>
                    <a:pt x="1764" y="1854"/>
                  </a:cubicBezTo>
                  <a:cubicBezTo>
                    <a:pt x="1794" y="1824"/>
                    <a:pt x="1794" y="1824"/>
                    <a:pt x="1794" y="1824"/>
                  </a:cubicBezTo>
                  <a:cubicBezTo>
                    <a:pt x="1794" y="1824"/>
                    <a:pt x="1825" y="1793"/>
                    <a:pt x="1825" y="1793"/>
                  </a:cubicBezTo>
                  <a:cubicBezTo>
                    <a:pt x="2220" y="1398"/>
                    <a:pt x="2220" y="790"/>
                    <a:pt x="1825" y="395"/>
                  </a:cubicBezTo>
                  <a:cubicBezTo>
                    <a:pt x="1460" y="31"/>
                    <a:pt x="822" y="0"/>
                    <a:pt x="426" y="395"/>
                  </a:cubicBezTo>
                  <a:cubicBezTo>
                    <a:pt x="426" y="395"/>
                    <a:pt x="426" y="426"/>
                    <a:pt x="426" y="426"/>
                  </a:cubicBezTo>
                  <a:cubicBezTo>
                    <a:pt x="426" y="426"/>
                    <a:pt x="396" y="426"/>
                    <a:pt x="396" y="426"/>
                  </a:cubicBezTo>
                  <a:cubicBezTo>
                    <a:pt x="1" y="821"/>
                    <a:pt x="1" y="1459"/>
                    <a:pt x="396"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
            <p:cNvSpPr/>
            <p:nvPr/>
          </p:nvSpPr>
          <p:spPr>
            <a:xfrm>
              <a:off x="6576375" y="4305075"/>
              <a:ext cx="55500" cy="55475"/>
            </a:xfrm>
            <a:custGeom>
              <a:avLst/>
              <a:gdLst/>
              <a:ahLst/>
              <a:cxnLst/>
              <a:rect l="l" t="t" r="r" b="b"/>
              <a:pathLst>
                <a:path w="2220" h="2219" extrusionOk="0">
                  <a:moveTo>
                    <a:pt x="365" y="1824"/>
                  </a:moveTo>
                  <a:cubicBezTo>
                    <a:pt x="760" y="2219"/>
                    <a:pt x="1368" y="2219"/>
                    <a:pt x="1764" y="1824"/>
                  </a:cubicBezTo>
                  <a:cubicBezTo>
                    <a:pt x="1794" y="1824"/>
                    <a:pt x="1794" y="1824"/>
                    <a:pt x="1794" y="1824"/>
                  </a:cubicBezTo>
                  <a:cubicBezTo>
                    <a:pt x="1794" y="1793"/>
                    <a:pt x="1794" y="1793"/>
                    <a:pt x="1824" y="1793"/>
                  </a:cubicBezTo>
                  <a:cubicBezTo>
                    <a:pt x="2189" y="1398"/>
                    <a:pt x="2219" y="790"/>
                    <a:pt x="1824" y="395"/>
                  </a:cubicBezTo>
                  <a:cubicBezTo>
                    <a:pt x="1429" y="0"/>
                    <a:pt x="821" y="0"/>
                    <a:pt x="426" y="395"/>
                  </a:cubicBezTo>
                  <a:cubicBezTo>
                    <a:pt x="426" y="395"/>
                    <a:pt x="426" y="395"/>
                    <a:pt x="426" y="426"/>
                  </a:cubicBezTo>
                  <a:cubicBezTo>
                    <a:pt x="396" y="426"/>
                    <a:pt x="396" y="426"/>
                    <a:pt x="396" y="426"/>
                  </a:cubicBezTo>
                  <a:cubicBezTo>
                    <a:pt x="1" y="821"/>
                    <a:pt x="1" y="1429"/>
                    <a:pt x="365"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
            <p:cNvSpPr/>
            <p:nvPr/>
          </p:nvSpPr>
          <p:spPr>
            <a:xfrm>
              <a:off x="6729875" y="4305075"/>
              <a:ext cx="57775" cy="57775"/>
            </a:xfrm>
            <a:custGeom>
              <a:avLst/>
              <a:gdLst/>
              <a:ahLst/>
              <a:cxnLst/>
              <a:rect l="l" t="t" r="r" b="b"/>
              <a:pathLst>
                <a:path w="2311" h="2311" extrusionOk="0">
                  <a:moveTo>
                    <a:pt x="396" y="1915"/>
                  </a:moveTo>
                  <a:cubicBezTo>
                    <a:pt x="791" y="2310"/>
                    <a:pt x="1459" y="2310"/>
                    <a:pt x="1855" y="1915"/>
                  </a:cubicBezTo>
                  <a:cubicBezTo>
                    <a:pt x="1855" y="1915"/>
                    <a:pt x="1855" y="1915"/>
                    <a:pt x="1855" y="1885"/>
                  </a:cubicBezTo>
                  <a:cubicBezTo>
                    <a:pt x="1885" y="1885"/>
                    <a:pt x="1885" y="1885"/>
                    <a:pt x="1885" y="1885"/>
                  </a:cubicBezTo>
                  <a:cubicBezTo>
                    <a:pt x="2311" y="1489"/>
                    <a:pt x="2311" y="821"/>
                    <a:pt x="1885" y="426"/>
                  </a:cubicBezTo>
                  <a:cubicBezTo>
                    <a:pt x="1490" y="30"/>
                    <a:pt x="852" y="0"/>
                    <a:pt x="456" y="395"/>
                  </a:cubicBezTo>
                  <a:cubicBezTo>
                    <a:pt x="426" y="426"/>
                    <a:pt x="426" y="426"/>
                    <a:pt x="426" y="426"/>
                  </a:cubicBezTo>
                  <a:cubicBezTo>
                    <a:pt x="426" y="426"/>
                    <a:pt x="396" y="456"/>
                    <a:pt x="396" y="456"/>
                  </a:cubicBezTo>
                  <a:cubicBezTo>
                    <a:pt x="1" y="851"/>
                    <a:pt x="1" y="1489"/>
                    <a:pt x="396" y="191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
            <p:cNvSpPr/>
            <p:nvPr/>
          </p:nvSpPr>
          <p:spPr>
            <a:xfrm>
              <a:off x="6651600" y="4381825"/>
              <a:ext cx="57775" cy="57775"/>
            </a:xfrm>
            <a:custGeom>
              <a:avLst/>
              <a:gdLst/>
              <a:ahLst/>
              <a:cxnLst/>
              <a:rect l="l" t="t" r="r" b="b"/>
              <a:pathLst>
                <a:path w="2311" h="2311" extrusionOk="0">
                  <a:moveTo>
                    <a:pt x="426" y="1915"/>
                  </a:moveTo>
                  <a:cubicBezTo>
                    <a:pt x="821" y="2310"/>
                    <a:pt x="1460" y="2310"/>
                    <a:pt x="1885" y="1915"/>
                  </a:cubicBezTo>
                  <a:cubicBezTo>
                    <a:pt x="1885" y="1915"/>
                    <a:pt x="1885" y="1885"/>
                    <a:pt x="1885" y="1885"/>
                  </a:cubicBezTo>
                  <a:cubicBezTo>
                    <a:pt x="1885" y="1885"/>
                    <a:pt x="1916" y="1885"/>
                    <a:pt x="1916" y="1885"/>
                  </a:cubicBezTo>
                  <a:cubicBezTo>
                    <a:pt x="2311" y="1489"/>
                    <a:pt x="2311" y="821"/>
                    <a:pt x="1916" y="426"/>
                  </a:cubicBezTo>
                  <a:cubicBezTo>
                    <a:pt x="1521" y="0"/>
                    <a:pt x="882" y="0"/>
                    <a:pt x="457" y="395"/>
                  </a:cubicBezTo>
                  <a:cubicBezTo>
                    <a:pt x="457" y="426"/>
                    <a:pt x="457" y="426"/>
                    <a:pt x="457" y="426"/>
                  </a:cubicBezTo>
                  <a:cubicBezTo>
                    <a:pt x="457" y="426"/>
                    <a:pt x="426" y="456"/>
                    <a:pt x="426" y="456"/>
                  </a:cubicBezTo>
                  <a:cubicBezTo>
                    <a:pt x="31" y="851"/>
                    <a:pt x="1" y="1489"/>
                    <a:pt x="426" y="191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
            <p:cNvSpPr/>
            <p:nvPr/>
          </p:nvSpPr>
          <p:spPr>
            <a:xfrm>
              <a:off x="6805100" y="4381825"/>
              <a:ext cx="60050" cy="60050"/>
            </a:xfrm>
            <a:custGeom>
              <a:avLst/>
              <a:gdLst/>
              <a:ahLst/>
              <a:cxnLst/>
              <a:rect l="l" t="t" r="r" b="b"/>
              <a:pathLst>
                <a:path w="2402" h="2402" extrusionOk="0">
                  <a:moveTo>
                    <a:pt x="426" y="1976"/>
                  </a:moveTo>
                  <a:cubicBezTo>
                    <a:pt x="852" y="2401"/>
                    <a:pt x="1520" y="2401"/>
                    <a:pt x="1946" y="2006"/>
                  </a:cubicBezTo>
                  <a:cubicBezTo>
                    <a:pt x="1946" y="1976"/>
                    <a:pt x="1946" y="1976"/>
                    <a:pt x="1976" y="1976"/>
                  </a:cubicBezTo>
                  <a:cubicBezTo>
                    <a:pt x="1976" y="1945"/>
                    <a:pt x="1976" y="1945"/>
                    <a:pt x="1976" y="1945"/>
                  </a:cubicBezTo>
                  <a:cubicBezTo>
                    <a:pt x="2402" y="1520"/>
                    <a:pt x="2402" y="851"/>
                    <a:pt x="2007" y="426"/>
                  </a:cubicBezTo>
                  <a:cubicBezTo>
                    <a:pt x="1581" y="0"/>
                    <a:pt x="913" y="0"/>
                    <a:pt x="487" y="426"/>
                  </a:cubicBezTo>
                  <a:cubicBezTo>
                    <a:pt x="487" y="426"/>
                    <a:pt x="457" y="456"/>
                    <a:pt x="457" y="456"/>
                  </a:cubicBezTo>
                  <a:cubicBezTo>
                    <a:pt x="457" y="456"/>
                    <a:pt x="457" y="456"/>
                    <a:pt x="426" y="456"/>
                  </a:cubicBezTo>
                  <a:cubicBezTo>
                    <a:pt x="31" y="882"/>
                    <a:pt x="1" y="1550"/>
                    <a:pt x="42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
            <p:cNvSpPr/>
            <p:nvPr/>
          </p:nvSpPr>
          <p:spPr>
            <a:xfrm>
              <a:off x="6727600" y="4458550"/>
              <a:ext cx="60050" cy="60075"/>
            </a:xfrm>
            <a:custGeom>
              <a:avLst/>
              <a:gdLst/>
              <a:ahLst/>
              <a:cxnLst/>
              <a:rect l="l" t="t" r="r" b="b"/>
              <a:pathLst>
                <a:path w="2402" h="2403" extrusionOk="0">
                  <a:moveTo>
                    <a:pt x="426" y="1977"/>
                  </a:moveTo>
                  <a:cubicBezTo>
                    <a:pt x="821" y="2402"/>
                    <a:pt x="1520" y="2402"/>
                    <a:pt x="1946" y="1977"/>
                  </a:cubicBezTo>
                  <a:cubicBezTo>
                    <a:pt x="1946" y="1977"/>
                    <a:pt x="1946" y="1977"/>
                    <a:pt x="1946" y="1977"/>
                  </a:cubicBezTo>
                  <a:cubicBezTo>
                    <a:pt x="1976" y="1946"/>
                    <a:pt x="1976" y="1946"/>
                    <a:pt x="1976" y="1946"/>
                  </a:cubicBezTo>
                  <a:cubicBezTo>
                    <a:pt x="2402" y="1521"/>
                    <a:pt x="2402" y="852"/>
                    <a:pt x="1976" y="427"/>
                  </a:cubicBezTo>
                  <a:cubicBezTo>
                    <a:pt x="1581" y="1"/>
                    <a:pt x="882" y="1"/>
                    <a:pt x="487" y="427"/>
                  </a:cubicBezTo>
                  <a:cubicBezTo>
                    <a:pt x="456" y="427"/>
                    <a:pt x="456" y="427"/>
                    <a:pt x="456" y="457"/>
                  </a:cubicBezTo>
                  <a:cubicBezTo>
                    <a:pt x="456" y="457"/>
                    <a:pt x="426" y="457"/>
                    <a:pt x="426" y="457"/>
                  </a:cubicBezTo>
                  <a:cubicBezTo>
                    <a:pt x="0" y="882"/>
                    <a:pt x="0" y="1551"/>
                    <a:pt x="426" y="19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
            <p:cNvSpPr/>
            <p:nvPr/>
          </p:nvSpPr>
          <p:spPr>
            <a:xfrm>
              <a:off x="6881100" y="4458550"/>
              <a:ext cx="62325" cy="62350"/>
            </a:xfrm>
            <a:custGeom>
              <a:avLst/>
              <a:gdLst/>
              <a:ahLst/>
              <a:cxnLst/>
              <a:rect l="l" t="t" r="r" b="b"/>
              <a:pathLst>
                <a:path w="2493" h="2494" extrusionOk="0">
                  <a:moveTo>
                    <a:pt x="426" y="2068"/>
                  </a:moveTo>
                  <a:cubicBezTo>
                    <a:pt x="882" y="2493"/>
                    <a:pt x="1581" y="2493"/>
                    <a:pt x="2006" y="2068"/>
                  </a:cubicBezTo>
                  <a:cubicBezTo>
                    <a:pt x="2006" y="2068"/>
                    <a:pt x="2037" y="2068"/>
                    <a:pt x="2037" y="2037"/>
                  </a:cubicBezTo>
                  <a:cubicBezTo>
                    <a:pt x="2037" y="2037"/>
                    <a:pt x="2037" y="2037"/>
                    <a:pt x="2067" y="2037"/>
                  </a:cubicBezTo>
                  <a:cubicBezTo>
                    <a:pt x="2493" y="1612"/>
                    <a:pt x="2493" y="882"/>
                    <a:pt x="2067" y="457"/>
                  </a:cubicBezTo>
                  <a:cubicBezTo>
                    <a:pt x="1642" y="1"/>
                    <a:pt x="912" y="1"/>
                    <a:pt x="487" y="427"/>
                  </a:cubicBezTo>
                  <a:cubicBezTo>
                    <a:pt x="487" y="457"/>
                    <a:pt x="487" y="457"/>
                    <a:pt x="456" y="457"/>
                  </a:cubicBezTo>
                  <a:cubicBezTo>
                    <a:pt x="456" y="487"/>
                    <a:pt x="456" y="487"/>
                    <a:pt x="456" y="487"/>
                  </a:cubicBezTo>
                  <a:cubicBezTo>
                    <a:pt x="0" y="913"/>
                    <a:pt x="0" y="1612"/>
                    <a:pt x="426" y="20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
            <p:cNvSpPr/>
            <p:nvPr/>
          </p:nvSpPr>
          <p:spPr>
            <a:xfrm>
              <a:off x="6803575" y="4535300"/>
              <a:ext cx="62350" cy="62350"/>
            </a:xfrm>
            <a:custGeom>
              <a:avLst/>
              <a:gdLst/>
              <a:ahLst/>
              <a:cxnLst/>
              <a:rect l="l" t="t" r="r" b="b"/>
              <a:pathLst>
                <a:path w="2494" h="2494" extrusionOk="0">
                  <a:moveTo>
                    <a:pt x="426" y="2068"/>
                  </a:moveTo>
                  <a:cubicBezTo>
                    <a:pt x="852" y="2493"/>
                    <a:pt x="1551" y="2493"/>
                    <a:pt x="2007" y="2068"/>
                  </a:cubicBezTo>
                  <a:cubicBezTo>
                    <a:pt x="2007" y="2068"/>
                    <a:pt x="2007" y="2068"/>
                    <a:pt x="2037" y="2037"/>
                  </a:cubicBezTo>
                  <a:cubicBezTo>
                    <a:pt x="2037" y="2037"/>
                    <a:pt x="2037" y="2037"/>
                    <a:pt x="2037" y="2037"/>
                  </a:cubicBezTo>
                  <a:cubicBezTo>
                    <a:pt x="2493" y="1612"/>
                    <a:pt x="2493" y="882"/>
                    <a:pt x="2068" y="457"/>
                  </a:cubicBezTo>
                  <a:cubicBezTo>
                    <a:pt x="1612" y="1"/>
                    <a:pt x="913" y="1"/>
                    <a:pt x="487" y="426"/>
                  </a:cubicBezTo>
                  <a:cubicBezTo>
                    <a:pt x="487" y="457"/>
                    <a:pt x="457" y="457"/>
                    <a:pt x="457" y="457"/>
                  </a:cubicBezTo>
                  <a:cubicBezTo>
                    <a:pt x="457" y="457"/>
                    <a:pt x="457" y="487"/>
                    <a:pt x="426" y="487"/>
                  </a:cubicBezTo>
                  <a:cubicBezTo>
                    <a:pt x="1" y="913"/>
                    <a:pt x="1" y="1612"/>
                    <a:pt x="426" y="20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
            <p:cNvSpPr/>
            <p:nvPr/>
          </p:nvSpPr>
          <p:spPr>
            <a:xfrm>
              <a:off x="6957075" y="4535300"/>
              <a:ext cx="64625" cy="64625"/>
            </a:xfrm>
            <a:custGeom>
              <a:avLst/>
              <a:gdLst/>
              <a:ahLst/>
              <a:cxnLst/>
              <a:rect l="l" t="t" r="r" b="b"/>
              <a:pathLst>
                <a:path w="2585" h="2585" extrusionOk="0">
                  <a:moveTo>
                    <a:pt x="457" y="2129"/>
                  </a:moveTo>
                  <a:cubicBezTo>
                    <a:pt x="882" y="2585"/>
                    <a:pt x="1612" y="2585"/>
                    <a:pt x="2068" y="2159"/>
                  </a:cubicBezTo>
                  <a:cubicBezTo>
                    <a:pt x="2068" y="2129"/>
                    <a:pt x="2098" y="2129"/>
                    <a:pt x="2098" y="2129"/>
                  </a:cubicBezTo>
                  <a:cubicBezTo>
                    <a:pt x="2098" y="2129"/>
                    <a:pt x="2129" y="2098"/>
                    <a:pt x="2129" y="2098"/>
                  </a:cubicBezTo>
                  <a:cubicBezTo>
                    <a:pt x="2584" y="1642"/>
                    <a:pt x="2584" y="913"/>
                    <a:pt x="2129" y="457"/>
                  </a:cubicBezTo>
                  <a:cubicBezTo>
                    <a:pt x="1673" y="1"/>
                    <a:pt x="943" y="1"/>
                    <a:pt x="487" y="457"/>
                  </a:cubicBezTo>
                  <a:cubicBezTo>
                    <a:pt x="487" y="457"/>
                    <a:pt x="487" y="487"/>
                    <a:pt x="487" y="487"/>
                  </a:cubicBezTo>
                  <a:cubicBezTo>
                    <a:pt x="457" y="487"/>
                    <a:pt x="457" y="487"/>
                    <a:pt x="457" y="487"/>
                  </a:cubicBezTo>
                  <a:cubicBezTo>
                    <a:pt x="1" y="943"/>
                    <a:pt x="1" y="1673"/>
                    <a:pt x="457" y="21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
            <p:cNvSpPr/>
            <p:nvPr/>
          </p:nvSpPr>
          <p:spPr>
            <a:xfrm>
              <a:off x="6878825" y="4612050"/>
              <a:ext cx="64600" cy="64625"/>
            </a:xfrm>
            <a:custGeom>
              <a:avLst/>
              <a:gdLst/>
              <a:ahLst/>
              <a:cxnLst/>
              <a:rect l="l" t="t" r="r" b="b"/>
              <a:pathLst>
                <a:path w="2584" h="2585" extrusionOk="0">
                  <a:moveTo>
                    <a:pt x="456" y="2129"/>
                  </a:moveTo>
                  <a:cubicBezTo>
                    <a:pt x="912" y="2585"/>
                    <a:pt x="1641" y="2585"/>
                    <a:pt x="2097" y="2159"/>
                  </a:cubicBezTo>
                  <a:cubicBezTo>
                    <a:pt x="2097" y="2129"/>
                    <a:pt x="2097" y="2129"/>
                    <a:pt x="2128" y="2129"/>
                  </a:cubicBezTo>
                  <a:cubicBezTo>
                    <a:pt x="2128" y="2129"/>
                    <a:pt x="2128" y="2098"/>
                    <a:pt x="2128" y="2098"/>
                  </a:cubicBezTo>
                  <a:cubicBezTo>
                    <a:pt x="2584" y="1642"/>
                    <a:pt x="2584" y="913"/>
                    <a:pt x="2158" y="457"/>
                  </a:cubicBezTo>
                  <a:cubicBezTo>
                    <a:pt x="1702" y="1"/>
                    <a:pt x="973" y="1"/>
                    <a:pt x="517" y="457"/>
                  </a:cubicBezTo>
                  <a:cubicBezTo>
                    <a:pt x="517" y="457"/>
                    <a:pt x="517" y="487"/>
                    <a:pt x="486" y="487"/>
                  </a:cubicBezTo>
                  <a:cubicBezTo>
                    <a:pt x="486" y="487"/>
                    <a:pt x="486" y="487"/>
                    <a:pt x="486" y="487"/>
                  </a:cubicBezTo>
                  <a:cubicBezTo>
                    <a:pt x="30" y="943"/>
                    <a:pt x="0" y="1673"/>
                    <a:pt x="456" y="21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
            <p:cNvSpPr/>
            <p:nvPr/>
          </p:nvSpPr>
          <p:spPr>
            <a:xfrm>
              <a:off x="7032300" y="4612050"/>
              <a:ext cx="67675" cy="67675"/>
            </a:xfrm>
            <a:custGeom>
              <a:avLst/>
              <a:gdLst/>
              <a:ahLst/>
              <a:cxnLst/>
              <a:rect l="l" t="t" r="r" b="b"/>
              <a:pathLst>
                <a:path w="2707" h="2707" extrusionOk="0">
                  <a:moveTo>
                    <a:pt x="487" y="2220"/>
                  </a:moveTo>
                  <a:cubicBezTo>
                    <a:pt x="943" y="2676"/>
                    <a:pt x="1703" y="2706"/>
                    <a:pt x="2159" y="2220"/>
                  </a:cubicBezTo>
                  <a:cubicBezTo>
                    <a:pt x="2189" y="2220"/>
                    <a:pt x="2189" y="2220"/>
                    <a:pt x="2189" y="2189"/>
                  </a:cubicBezTo>
                  <a:cubicBezTo>
                    <a:pt x="2189" y="2189"/>
                    <a:pt x="2220" y="2189"/>
                    <a:pt x="2220" y="2189"/>
                  </a:cubicBezTo>
                  <a:cubicBezTo>
                    <a:pt x="2676" y="1703"/>
                    <a:pt x="2706" y="943"/>
                    <a:pt x="2220" y="487"/>
                  </a:cubicBezTo>
                  <a:cubicBezTo>
                    <a:pt x="1764" y="1"/>
                    <a:pt x="1004" y="1"/>
                    <a:pt x="518" y="487"/>
                  </a:cubicBezTo>
                  <a:cubicBezTo>
                    <a:pt x="518" y="487"/>
                    <a:pt x="518" y="487"/>
                    <a:pt x="518" y="487"/>
                  </a:cubicBezTo>
                  <a:cubicBezTo>
                    <a:pt x="518" y="518"/>
                    <a:pt x="487" y="518"/>
                    <a:pt x="487" y="518"/>
                  </a:cubicBezTo>
                  <a:cubicBezTo>
                    <a:pt x="31" y="974"/>
                    <a:pt x="1" y="1733"/>
                    <a:pt x="487" y="22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
            <p:cNvSpPr/>
            <p:nvPr/>
          </p:nvSpPr>
          <p:spPr>
            <a:xfrm>
              <a:off x="6954800" y="4688800"/>
              <a:ext cx="66900" cy="67675"/>
            </a:xfrm>
            <a:custGeom>
              <a:avLst/>
              <a:gdLst/>
              <a:ahLst/>
              <a:cxnLst/>
              <a:rect l="l" t="t" r="r" b="b"/>
              <a:pathLst>
                <a:path w="2676" h="2707" extrusionOk="0">
                  <a:moveTo>
                    <a:pt x="457" y="2220"/>
                  </a:moveTo>
                  <a:cubicBezTo>
                    <a:pt x="943" y="2676"/>
                    <a:pt x="1703" y="2706"/>
                    <a:pt x="2159" y="2220"/>
                  </a:cubicBezTo>
                  <a:cubicBezTo>
                    <a:pt x="2189" y="2220"/>
                    <a:pt x="2189" y="2220"/>
                    <a:pt x="2189" y="2189"/>
                  </a:cubicBezTo>
                  <a:cubicBezTo>
                    <a:pt x="2189" y="2189"/>
                    <a:pt x="2189" y="2189"/>
                    <a:pt x="2220" y="2189"/>
                  </a:cubicBezTo>
                  <a:cubicBezTo>
                    <a:pt x="2675" y="1703"/>
                    <a:pt x="2675" y="943"/>
                    <a:pt x="2220" y="487"/>
                  </a:cubicBezTo>
                  <a:cubicBezTo>
                    <a:pt x="1764" y="1"/>
                    <a:pt x="1004" y="1"/>
                    <a:pt x="517" y="457"/>
                  </a:cubicBezTo>
                  <a:cubicBezTo>
                    <a:pt x="517" y="487"/>
                    <a:pt x="517" y="487"/>
                    <a:pt x="517" y="487"/>
                  </a:cubicBezTo>
                  <a:cubicBezTo>
                    <a:pt x="487" y="487"/>
                    <a:pt x="487" y="518"/>
                    <a:pt x="487" y="518"/>
                  </a:cubicBezTo>
                  <a:cubicBezTo>
                    <a:pt x="1" y="974"/>
                    <a:pt x="1" y="1733"/>
                    <a:pt x="457" y="22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
            <p:cNvSpPr/>
            <p:nvPr/>
          </p:nvSpPr>
          <p:spPr>
            <a:xfrm>
              <a:off x="7108300" y="4688800"/>
              <a:ext cx="69175" cy="69950"/>
            </a:xfrm>
            <a:custGeom>
              <a:avLst/>
              <a:gdLst/>
              <a:ahLst/>
              <a:cxnLst/>
              <a:rect l="l" t="t" r="r" b="b"/>
              <a:pathLst>
                <a:path w="2767" h="2798" extrusionOk="0">
                  <a:moveTo>
                    <a:pt x="487" y="2281"/>
                  </a:moveTo>
                  <a:cubicBezTo>
                    <a:pt x="973" y="2767"/>
                    <a:pt x="1764" y="2797"/>
                    <a:pt x="2250" y="2311"/>
                  </a:cubicBezTo>
                  <a:cubicBezTo>
                    <a:pt x="2250" y="2281"/>
                    <a:pt x="2250" y="2281"/>
                    <a:pt x="2250" y="2281"/>
                  </a:cubicBezTo>
                  <a:cubicBezTo>
                    <a:pt x="2280" y="2281"/>
                    <a:pt x="2280" y="2250"/>
                    <a:pt x="2280" y="2250"/>
                  </a:cubicBezTo>
                  <a:cubicBezTo>
                    <a:pt x="2767" y="1764"/>
                    <a:pt x="2767" y="1004"/>
                    <a:pt x="2280" y="518"/>
                  </a:cubicBezTo>
                  <a:cubicBezTo>
                    <a:pt x="1824" y="1"/>
                    <a:pt x="1034" y="1"/>
                    <a:pt x="548" y="487"/>
                  </a:cubicBezTo>
                  <a:cubicBezTo>
                    <a:pt x="517" y="487"/>
                    <a:pt x="517" y="518"/>
                    <a:pt x="517" y="518"/>
                  </a:cubicBezTo>
                  <a:cubicBezTo>
                    <a:pt x="517" y="518"/>
                    <a:pt x="487" y="518"/>
                    <a:pt x="487" y="548"/>
                  </a:cubicBezTo>
                  <a:cubicBezTo>
                    <a:pt x="1" y="1004"/>
                    <a:pt x="1" y="1794"/>
                    <a:pt x="487" y="22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
            <p:cNvSpPr/>
            <p:nvPr/>
          </p:nvSpPr>
          <p:spPr>
            <a:xfrm>
              <a:off x="7030800" y="4765550"/>
              <a:ext cx="69175" cy="69950"/>
            </a:xfrm>
            <a:custGeom>
              <a:avLst/>
              <a:gdLst/>
              <a:ahLst/>
              <a:cxnLst/>
              <a:rect l="l" t="t" r="r" b="b"/>
              <a:pathLst>
                <a:path w="2767" h="2798" extrusionOk="0">
                  <a:moveTo>
                    <a:pt x="487" y="2280"/>
                  </a:moveTo>
                  <a:cubicBezTo>
                    <a:pt x="973" y="2767"/>
                    <a:pt x="1733" y="2797"/>
                    <a:pt x="2219" y="2311"/>
                  </a:cubicBezTo>
                  <a:cubicBezTo>
                    <a:pt x="2249" y="2280"/>
                    <a:pt x="2249" y="2280"/>
                    <a:pt x="2249" y="2280"/>
                  </a:cubicBezTo>
                  <a:cubicBezTo>
                    <a:pt x="2249" y="2280"/>
                    <a:pt x="2280" y="2250"/>
                    <a:pt x="2280" y="2250"/>
                  </a:cubicBezTo>
                  <a:cubicBezTo>
                    <a:pt x="2766" y="1764"/>
                    <a:pt x="2766" y="1004"/>
                    <a:pt x="2280" y="487"/>
                  </a:cubicBezTo>
                  <a:cubicBezTo>
                    <a:pt x="1794" y="1"/>
                    <a:pt x="1003" y="1"/>
                    <a:pt x="517" y="487"/>
                  </a:cubicBezTo>
                  <a:cubicBezTo>
                    <a:pt x="517" y="487"/>
                    <a:pt x="517" y="518"/>
                    <a:pt x="517" y="518"/>
                  </a:cubicBezTo>
                  <a:cubicBezTo>
                    <a:pt x="487" y="518"/>
                    <a:pt x="487" y="518"/>
                    <a:pt x="487" y="518"/>
                  </a:cubicBezTo>
                  <a:cubicBezTo>
                    <a:pt x="0" y="1004"/>
                    <a:pt x="0" y="1794"/>
                    <a:pt x="487" y="22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
            <p:cNvSpPr/>
            <p:nvPr/>
          </p:nvSpPr>
          <p:spPr>
            <a:xfrm>
              <a:off x="7184300" y="4765550"/>
              <a:ext cx="71450" cy="72225"/>
            </a:xfrm>
            <a:custGeom>
              <a:avLst/>
              <a:gdLst/>
              <a:ahLst/>
              <a:cxnLst/>
              <a:rect l="l" t="t" r="r" b="b"/>
              <a:pathLst>
                <a:path w="2858" h="2889" extrusionOk="0">
                  <a:moveTo>
                    <a:pt x="486" y="2372"/>
                  </a:moveTo>
                  <a:cubicBezTo>
                    <a:pt x="973" y="2858"/>
                    <a:pt x="1793" y="2888"/>
                    <a:pt x="2310" y="2372"/>
                  </a:cubicBezTo>
                  <a:cubicBezTo>
                    <a:pt x="2310" y="2372"/>
                    <a:pt x="2310" y="2372"/>
                    <a:pt x="2341" y="2341"/>
                  </a:cubicBezTo>
                  <a:cubicBezTo>
                    <a:pt x="2341" y="2341"/>
                    <a:pt x="2341" y="2341"/>
                    <a:pt x="2341" y="2341"/>
                  </a:cubicBezTo>
                  <a:cubicBezTo>
                    <a:pt x="2857" y="1825"/>
                    <a:pt x="2857" y="1034"/>
                    <a:pt x="2371" y="518"/>
                  </a:cubicBezTo>
                  <a:cubicBezTo>
                    <a:pt x="1854" y="1"/>
                    <a:pt x="1034" y="1"/>
                    <a:pt x="547" y="518"/>
                  </a:cubicBezTo>
                  <a:cubicBezTo>
                    <a:pt x="547" y="518"/>
                    <a:pt x="517" y="518"/>
                    <a:pt x="517" y="518"/>
                  </a:cubicBezTo>
                  <a:cubicBezTo>
                    <a:pt x="517" y="548"/>
                    <a:pt x="517" y="548"/>
                    <a:pt x="486" y="548"/>
                  </a:cubicBezTo>
                  <a:cubicBezTo>
                    <a:pt x="0" y="1034"/>
                    <a:pt x="0" y="1855"/>
                    <a:pt x="486" y="23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
            <p:cNvSpPr/>
            <p:nvPr/>
          </p:nvSpPr>
          <p:spPr>
            <a:xfrm>
              <a:off x="7106025" y="4842300"/>
              <a:ext cx="72200" cy="72225"/>
            </a:xfrm>
            <a:custGeom>
              <a:avLst/>
              <a:gdLst/>
              <a:ahLst/>
              <a:cxnLst/>
              <a:rect l="l" t="t" r="r" b="b"/>
              <a:pathLst>
                <a:path w="2888" h="2889" extrusionOk="0">
                  <a:moveTo>
                    <a:pt x="517" y="2372"/>
                  </a:moveTo>
                  <a:cubicBezTo>
                    <a:pt x="1003" y="2858"/>
                    <a:pt x="1824" y="2888"/>
                    <a:pt x="2341" y="2372"/>
                  </a:cubicBezTo>
                  <a:cubicBezTo>
                    <a:pt x="2341" y="2372"/>
                    <a:pt x="2341" y="2372"/>
                    <a:pt x="2341" y="2341"/>
                  </a:cubicBezTo>
                  <a:cubicBezTo>
                    <a:pt x="2371" y="2341"/>
                    <a:pt x="2371" y="2341"/>
                    <a:pt x="2371" y="2341"/>
                  </a:cubicBezTo>
                  <a:cubicBezTo>
                    <a:pt x="2888" y="1824"/>
                    <a:pt x="2888" y="1034"/>
                    <a:pt x="2371" y="517"/>
                  </a:cubicBezTo>
                  <a:cubicBezTo>
                    <a:pt x="1885" y="1"/>
                    <a:pt x="1064" y="1"/>
                    <a:pt x="578" y="517"/>
                  </a:cubicBezTo>
                  <a:cubicBezTo>
                    <a:pt x="547" y="517"/>
                    <a:pt x="547" y="517"/>
                    <a:pt x="547" y="517"/>
                  </a:cubicBezTo>
                  <a:cubicBezTo>
                    <a:pt x="547" y="548"/>
                    <a:pt x="517" y="548"/>
                    <a:pt x="517" y="548"/>
                  </a:cubicBezTo>
                  <a:cubicBezTo>
                    <a:pt x="0" y="1034"/>
                    <a:pt x="0" y="1855"/>
                    <a:pt x="517" y="23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
            <p:cNvSpPr/>
            <p:nvPr/>
          </p:nvSpPr>
          <p:spPr>
            <a:xfrm>
              <a:off x="7336275" y="4767075"/>
              <a:ext cx="74500" cy="73725"/>
            </a:xfrm>
            <a:custGeom>
              <a:avLst/>
              <a:gdLst/>
              <a:ahLst/>
              <a:cxnLst/>
              <a:rect l="l" t="t" r="r" b="b"/>
              <a:pathLst>
                <a:path w="2980" h="2949" extrusionOk="0">
                  <a:moveTo>
                    <a:pt x="2462" y="517"/>
                  </a:moveTo>
                  <a:cubicBezTo>
                    <a:pt x="1946" y="1"/>
                    <a:pt x="1095" y="1"/>
                    <a:pt x="578" y="487"/>
                  </a:cubicBezTo>
                  <a:cubicBezTo>
                    <a:pt x="578" y="517"/>
                    <a:pt x="578" y="517"/>
                    <a:pt x="547" y="517"/>
                  </a:cubicBezTo>
                  <a:cubicBezTo>
                    <a:pt x="547" y="548"/>
                    <a:pt x="547" y="548"/>
                    <a:pt x="547" y="548"/>
                  </a:cubicBezTo>
                  <a:cubicBezTo>
                    <a:pt x="0" y="1064"/>
                    <a:pt x="0" y="1885"/>
                    <a:pt x="517" y="2432"/>
                  </a:cubicBezTo>
                  <a:cubicBezTo>
                    <a:pt x="1034" y="2949"/>
                    <a:pt x="1885" y="2949"/>
                    <a:pt x="2402" y="2432"/>
                  </a:cubicBezTo>
                  <a:cubicBezTo>
                    <a:pt x="2402" y="2432"/>
                    <a:pt x="2402" y="2432"/>
                    <a:pt x="2432" y="2402"/>
                  </a:cubicBezTo>
                  <a:cubicBezTo>
                    <a:pt x="2432" y="2402"/>
                    <a:pt x="2432" y="2402"/>
                    <a:pt x="2432" y="2402"/>
                  </a:cubicBezTo>
                  <a:cubicBezTo>
                    <a:pt x="2949" y="1885"/>
                    <a:pt x="2979" y="1034"/>
                    <a:pt x="246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
            <p:cNvSpPr/>
            <p:nvPr/>
          </p:nvSpPr>
          <p:spPr>
            <a:xfrm>
              <a:off x="5062675" y="2694100"/>
              <a:ext cx="6850" cy="6875"/>
            </a:xfrm>
            <a:custGeom>
              <a:avLst/>
              <a:gdLst/>
              <a:ahLst/>
              <a:cxnLst/>
              <a:rect l="l" t="t" r="r" b="b"/>
              <a:pathLst>
                <a:path w="274" h="275" extrusionOk="0">
                  <a:moveTo>
                    <a:pt x="61" y="244"/>
                  </a:moveTo>
                  <a:cubicBezTo>
                    <a:pt x="92" y="274"/>
                    <a:pt x="152" y="274"/>
                    <a:pt x="213" y="244"/>
                  </a:cubicBezTo>
                  <a:cubicBezTo>
                    <a:pt x="213" y="213"/>
                    <a:pt x="213" y="213"/>
                    <a:pt x="213" y="213"/>
                  </a:cubicBezTo>
                  <a:cubicBezTo>
                    <a:pt x="213" y="213"/>
                    <a:pt x="243" y="213"/>
                    <a:pt x="243" y="183"/>
                  </a:cubicBezTo>
                  <a:cubicBezTo>
                    <a:pt x="274" y="152"/>
                    <a:pt x="274" y="92"/>
                    <a:pt x="243" y="31"/>
                  </a:cubicBezTo>
                  <a:cubicBezTo>
                    <a:pt x="213" y="0"/>
                    <a:pt x="122" y="0"/>
                    <a:pt x="92" y="31"/>
                  </a:cubicBezTo>
                  <a:cubicBezTo>
                    <a:pt x="92" y="61"/>
                    <a:pt x="92" y="61"/>
                    <a:pt x="92" y="61"/>
                  </a:cubicBezTo>
                  <a:cubicBezTo>
                    <a:pt x="61" y="61"/>
                    <a:pt x="61" y="61"/>
                    <a:pt x="61" y="92"/>
                  </a:cubicBezTo>
                  <a:cubicBezTo>
                    <a:pt x="0" y="122"/>
                    <a:pt x="0" y="18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
            <p:cNvSpPr/>
            <p:nvPr/>
          </p:nvSpPr>
          <p:spPr>
            <a:xfrm>
              <a:off x="5140950" y="2617350"/>
              <a:ext cx="6850" cy="6875"/>
            </a:xfrm>
            <a:custGeom>
              <a:avLst/>
              <a:gdLst/>
              <a:ahLst/>
              <a:cxnLst/>
              <a:rect l="l" t="t" r="r" b="b"/>
              <a:pathLst>
                <a:path w="274" h="275" extrusionOk="0">
                  <a:moveTo>
                    <a:pt x="30" y="244"/>
                  </a:moveTo>
                  <a:cubicBezTo>
                    <a:pt x="61" y="274"/>
                    <a:pt x="122" y="274"/>
                    <a:pt x="182" y="244"/>
                  </a:cubicBezTo>
                  <a:cubicBezTo>
                    <a:pt x="182" y="213"/>
                    <a:pt x="182" y="213"/>
                    <a:pt x="182" y="213"/>
                  </a:cubicBezTo>
                  <a:cubicBezTo>
                    <a:pt x="213" y="213"/>
                    <a:pt x="213" y="213"/>
                    <a:pt x="213" y="183"/>
                  </a:cubicBezTo>
                  <a:cubicBezTo>
                    <a:pt x="274" y="152"/>
                    <a:pt x="274" y="92"/>
                    <a:pt x="213" y="31"/>
                  </a:cubicBezTo>
                  <a:cubicBezTo>
                    <a:pt x="182" y="1"/>
                    <a:pt x="122" y="1"/>
                    <a:pt x="61" y="31"/>
                  </a:cubicBezTo>
                  <a:cubicBezTo>
                    <a:pt x="61" y="61"/>
                    <a:pt x="61" y="61"/>
                    <a:pt x="61" y="61"/>
                  </a:cubicBezTo>
                  <a:cubicBezTo>
                    <a:pt x="61" y="61"/>
                    <a:pt x="30" y="61"/>
                    <a:pt x="30" y="92"/>
                  </a:cubicBezTo>
                  <a:cubicBezTo>
                    <a:pt x="0" y="122"/>
                    <a:pt x="0" y="183"/>
                    <a:pt x="30"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
            <p:cNvSpPr/>
            <p:nvPr/>
          </p:nvSpPr>
          <p:spPr>
            <a:xfrm>
              <a:off x="5138650" y="2770850"/>
              <a:ext cx="9150" cy="9150"/>
            </a:xfrm>
            <a:custGeom>
              <a:avLst/>
              <a:gdLst/>
              <a:ahLst/>
              <a:cxnLst/>
              <a:rect l="l" t="t" r="r" b="b"/>
              <a:pathLst>
                <a:path w="366" h="366" extrusionOk="0">
                  <a:moveTo>
                    <a:pt x="62" y="304"/>
                  </a:moveTo>
                  <a:cubicBezTo>
                    <a:pt x="122" y="365"/>
                    <a:pt x="214" y="365"/>
                    <a:pt x="274" y="304"/>
                  </a:cubicBezTo>
                  <a:cubicBezTo>
                    <a:pt x="274" y="304"/>
                    <a:pt x="274" y="304"/>
                    <a:pt x="274" y="274"/>
                  </a:cubicBezTo>
                  <a:cubicBezTo>
                    <a:pt x="305" y="274"/>
                    <a:pt x="305" y="274"/>
                    <a:pt x="305" y="274"/>
                  </a:cubicBezTo>
                  <a:cubicBezTo>
                    <a:pt x="366" y="213"/>
                    <a:pt x="366" y="122"/>
                    <a:pt x="305" y="61"/>
                  </a:cubicBezTo>
                  <a:cubicBezTo>
                    <a:pt x="244" y="0"/>
                    <a:pt x="153" y="0"/>
                    <a:pt x="92" y="61"/>
                  </a:cubicBezTo>
                  <a:cubicBezTo>
                    <a:pt x="92" y="61"/>
                    <a:pt x="92" y="61"/>
                    <a:pt x="92" y="92"/>
                  </a:cubicBezTo>
                  <a:cubicBezTo>
                    <a:pt x="92" y="92"/>
                    <a:pt x="62" y="92"/>
                    <a:pt x="62" y="92"/>
                  </a:cubicBezTo>
                  <a:cubicBezTo>
                    <a:pt x="1" y="152"/>
                    <a:pt x="1" y="244"/>
                    <a:pt x="62"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
            <p:cNvSpPr/>
            <p:nvPr/>
          </p:nvSpPr>
          <p:spPr>
            <a:xfrm>
              <a:off x="5216175" y="2694100"/>
              <a:ext cx="9900" cy="9150"/>
            </a:xfrm>
            <a:custGeom>
              <a:avLst/>
              <a:gdLst/>
              <a:ahLst/>
              <a:cxnLst/>
              <a:rect l="l" t="t" r="r" b="b"/>
              <a:pathLst>
                <a:path w="396" h="366" extrusionOk="0">
                  <a:moveTo>
                    <a:pt x="61" y="304"/>
                  </a:moveTo>
                  <a:cubicBezTo>
                    <a:pt x="122" y="365"/>
                    <a:pt x="213" y="365"/>
                    <a:pt x="274" y="304"/>
                  </a:cubicBezTo>
                  <a:cubicBezTo>
                    <a:pt x="304" y="304"/>
                    <a:pt x="274" y="304"/>
                    <a:pt x="304" y="274"/>
                  </a:cubicBezTo>
                  <a:cubicBezTo>
                    <a:pt x="304" y="274"/>
                    <a:pt x="304" y="274"/>
                    <a:pt x="335" y="274"/>
                  </a:cubicBezTo>
                  <a:cubicBezTo>
                    <a:pt x="395" y="213"/>
                    <a:pt x="365" y="122"/>
                    <a:pt x="335" y="61"/>
                  </a:cubicBezTo>
                  <a:cubicBezTo>
                    <a:pt x="274" y="0"/>
                    <a:pt x="183" y="0"/>
                    <a:pt x="122" y="61"/>
                  </a:cubicBezTo>
                  <a:cubicBezTo>
                    <a:pt x="91" y="61"/>
                    <a:pt x="91" y="61"/>
                    <a:pt x="91" y="92"/>
                  </a:cubicBezTo>
                  <a:cubicBezTo>
                    <a:pt x="91" y="92"/>
                    <a:pt x="61" y="92"/>
                    <a:pt x="61" y="92"/>
                  </a:cubicBezTo>
                  <a:cubicBezTo>
                    <a:pt x="0" y="152"/>
                    <a:pt x="0" y="244"/>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
            <p:cNvSpPr/>
            <p:nvPr/>
          </p:nvSpPr>
          <p:spPr>
            <a:xfrm>
              <a:off x="5292150" y="2770850"/>
              <a:ext cx="11425" cy="11425"/>
            </a:xfrm>
            <a:custGeom>
              <a:avLst/>
              <a:gdLst/>
              <a:ahLst/>
              <a:cxnLst/>
              <a:rect l="l" t="t" r="r" b="b"/>
              <a:pathLst>
                <a:path w="457" h="457" extrusionOk="0">
                  <a:moveTo>
                    <a:pt x="62" y="396"/>
                  </a:moveTo>
                  <a:cubicBezTo>
                    <a:pt x="153" y="456"/>
                    <a:pt x="274" y="456"/>
                    <a:pt x="335" y="396"/>
                  </a:cubicBezTo>
                  <a:cubicBezTo>
                    <a:pt x="366" y="396"/>
                    <a:pt x="335" y="365"/>
                    <a:pt x="366" y="365"/>
                  </a:cubicBezTo>
                  <a:cubicBezTo>
                    <a:pt x="366" y="365"/>
                    <a:pt x="366" y="365"/>
                    <a:pt x="396" y="335"/>
                  </a:cubicBezTo>
                  <a:cubicBezTo>
                    <a:pt x="457" y="274"/>
                    <a:pt x="457" y="152"/>
                    <a:pt x="396" y="61"/>
                  </a:cubicBezTo>
                  <a:cubicBezTo>
                    <a:pt x="305" y="0"/>
                    <a:pt x="183" y="0"/>
                    <a:pt x="122" y="61"/>
                  </a:cubicBezTo>
                  <a:cubicBezTo>
                    <a:pt x="122" y="92"/>
                    <a:pt x="122" y="92"/>
                    <a:pt x="92" y="92"/>
                  </a:cubicBezTo>
                  <a:cubicBezTo>
                    <a:pt x="92" y="122"/>
                    <a:pt x="92" y="122"/>
                    <a:pt x="62" y="122"/>
                  </a:cubicBezTo>
                  <a:cubicBezTo>
                    <a:pt x="1" y="183"/>
                    <a:pt x="1" y="304"/>
                    <a:pt x="6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
            <p:cNvSpPr/>
            <p:nvPr/>
          </p:nvSpPr>
          <p:spPr>
            <a:xfrm>
              <a:off x="5213900" y="2847600"/>
              <a:ext cx="12175" cy="11425"/>
            </a:xfrm>
            <a:custGeom>
              <a:avLst/>
              <a:gdLst/>
              <a:ahLst/>
              <a:cxnLst/>
              <a:rect l="l" t="t" r="r" b="b"/>
              <a:pathLst>
                <a:path w="487" h="457" extrusionOk="0">
                  <a:moveTo>
                    <a:pt x="91" y="396"/>
                  </a:moveTo>
                  <a:cubicBezTo>
                    <a:pt x="152" y="456"/>
                    <a:pt x="274" y="456"/>
                    <a:pt x="365" y="396"/>
                  </a:cubicBezTo>
                  <a:cubicBezTo>
                    <a:pt x="365" y="365"/>
                    <a:pt x="365" y="365"/>
                    <a:pt x="365" y="365"/>
                  </a:cubicBezTo>
                  <a:cubicBezTo>
                    <a:pt x="395" y="365"/>
                    <a:pt x="395" y="365"/>
                    <a:pt x="395" y="335"/>
                  </a:cubicBezTo>
                  <a:cubicBezTo>
                    <a:pt x="486" y="274"/>
                    <a:pt x="486" y="152"/>
                    <a:pt x="395" y="61"/>
                  </a:cubicBezTo>
                  <a:cubicBezTo>
                    <a:pt x="334" y="0"/>
                    <a:pt x="213" y="0"/>
                    <a:pt x="122" y="61"/>
                  </a:cubicBezTo>
                  <a:cubicBezTo>
                    <a:pt x="122" y="92"/>
                    <a:pt x="122" y="92"/>
                    <a:pt x="122" y="92"/>
                  </a:cubicBezTo>
                  <a:cubicBezTo>
                    <a:pt x="122" y="122"/>
                    <a:pt x="91" y="92"/>
                    <a:pt x="91" y="122"/>
                  </a:cubicBezTo>
                  <a:cubicBezTo>
                    <a:pt x="30" y="183"/>
                    <a:pt x="0" y="304"/>
                    <a:pt x="9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
            <p:cNvSpPr/>
            <p:nvPr/>
          </p:nvSpPr>
          <p:spPr>
            <a:xfrm>
              <a:off x="5289875" y="2924350"/>
              <a:ext cx="14475" cy="13700"/>
            </a:xfrm>
            <a:custGeom>
              <a:avLst/>
              <a:gdLst/>
              <a:ahLst/>
              <a:cxnLst/>
              <a:rect l="l" t="t" r="r" b="b"/>
              <a:pathLst>
                <a:path w="579" h="548" extrusionOk="0">
                  <a:moveTo>
                    <a:pt x="92" y="456"/>
                  </a:moveTo>
                  <a:cubicBezTo>
                    <a:pt x="183" y="547"/>
                    <a:pt x="335" y="547"/>
                    <a:pt x="426" y="456"/>
                  </a:cubicBezTo>
                  <a:cubicBezTo>
                    <a:pt x="457" y="456"/>
                    <a:pt x="457" y="456"/>
                    <a:pt x="457" y="456"/>
                  </a:cubicBezTo>
                  <a:cubicBezTo>
                    <a:pt x="457" y="426"/>
                    <a:pt x="457" y="426"/>
                    <a:pt x="487" y="426"/>
                  </a:cubicBezTo>
                  <a:cubicBezTo>
                    <a:pt x="578" y="335"/>
                    <a:pt x="578" y="183"/>
                    <a:pt x="487" y="92"/>
                  </a:cubicBezTo>
                  <a:cubicBezTo>
                    <a:pt x="396" y="0"/>
                    <a:pt x="244" y="0"/>
                    <a:pt x="153" y="92"/>
                  </a:cubicBezTo>
                  <a:cubicBezTo>
                    <a:pt x="122" y="92"/>
                    <a:pt x="122" y="92"/>
                    <a:pt x="122" y="122"/>
                  </a:cubicBezTo>
                  <a:cubicBezTo>
                    <a:pt x="122" y="122"/>
                    <a:pt x="12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
            <p:cNvSpPr/>
            <p:nvPr/>
          </p:nvSpPr>
          <p:spPr>
            <a:xfrm>
              <a:off x="5368150" y="2847600"/>
              <a:ext cx="13700" cy="13700"/>
            </a:xfrm>
            <a:custGeom>
              <a:avLst/>
              <a:gdLst/>
              <a:ahLst/>
              <a:cxnLst/>
              <a:rect l="l" t="t" r="r" b="b"/>
              <a:pathLst>
                <a:path w="548" h="548" extrusionOk="0">
                  <a:moveTo>
                    <a:pt x="92" y="456"/>
                  </a:moveTo>
                  <a:cubicBezTo>
                    <a:pt x="183" y="547"/>
                    <a:pt x="335" y="547"/>
                    <a:pt x="426" y="456"/>
                  </a:cubicBezTo>
                  <a:cubicBezTo>
                    <a:pt x="426" y="456"/>
                    <a:pt x="426" y="456"/>
                    <a:pt x="426" y="426"/>
                  </a:cubicBezTo>
                  <a:cubicBezTo>
                    <a:pt x="426" y="426"/>
                    <a:pt x="456" y="426"/>
                    <a:pt x="456" y="426"/>
                  </a:cubicBezTo>
                  <a:cubicBezTo>
                    <a:pt x="548" y="335"/>
                    <a:pt x="548" y="183"/>
                    <a:pt x="456" y="92"/>
                  </a:cubicBezTo>
                  <a:cubicBezTo>
                    <a:pt x="365" y="0"/>
                    <a:pt x="213" y="0"/>
                    <a:pt x="122" y="92"/>
                  </a:cubicBezTo>
                  <a:cubicBezTo>
                    <a:pt x="122" y="92"/>
                    <a:pt x="122" y="92"/>
                    <a:pt x="92" y="122"/>
                  </a:cubicBezTo>
                  <a:cubicBezTo>
                    <a:pt x="92" y="122"/>
                    <a:pt x="92" y="122"/>
                    <a:pt x="92" y="122"/>
                  </a:cubicBezTo>
                  <a:cubicBezTo>
                    <a:pt x="0" y="213"/>
                    <a:pt x="0"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
            <p:cNvSpPr/>
            <p:nvPr/>
          </p:nvSpPr>
          <p:spPr>
            <a:xfrm>
              <a:off x="5443375" y="2924350"/>
              <a:ext cx="16750" cy="15975"/>
            </a:xfrm>
            <a:custGeom>
              <a:avLst/>
              <a:gdLst/>
              <a:ahLst/>
              <a:cxnLst/>
              <a:rect l="l" t="t" r="r" b="b"/>
              <a:pathLst>
                <a:path w="670" h="639" extrusionOk="0">
                  <a:moveTo>
                    <a:pt x="122" y="547"/>
                  </a:moveTo>
                  <a:cubicBezTo>
                    <a:pt x="213" y="639"/>
                    <a:pt x="396" y="639"/>
                    <a:pt x="517" y="547"/>
                  </a:cubicBezTo>
                  <a:cubicBezTo>
                    <a:pt x="517" y="547"/>
                    <a:pt x="517" y="517"/>
                    <a:pt x="517" y="517"/>
                  </a:cubicBezTo>
                  <a:cubicBezTo>
                    <a:pt x="548" y="517"/>
                    <a:pt x="548" y="517"/>
                    <a:pt x="548" y="487"/>
                  </a:cubicBezTo>
                  <a:cubicBezTo>
                    <a:pt x="669" y="395"/>
                    <a:pt x="669" y="213"/>
                    <a:pt x="548" y="92"/>
                  </a:cubicBezTo>
                  <a:cubicBezTo>
                    <a:pt x="457" y="0"/>
                    <a:pt x="274" y="0"/>
                    <a:pt x="153" y="92"/>
                  </a:cubicBezTo>
                  <a:cubicBezTo>
                    <a:pt x="153" y="122"/>
                    <a:pt x="153" y="122"/>
                    <a:pt x="153" y="122"/>
                  </a:cubicBezTo>
                  <a:cubicBezTo>
                    <a:pt x="122" y="122"/>
                    <a:pt x="122" y="122"/>
                    <a:pt x="122" y="152"/>
                  </a:cubicBezTo>
                  <a:cubicBezTo>
                    <a:pt x="1" y="243"/>
                    <a:pt x="1" y="426"/>
                    <a:pt x="12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
            <p:cNvSpPr/>
            <p:nvPr/>
          </p:nvSpPr>
          <p:spPr>
            <a:xfrm>
              <a:off x="5365875" y="3001100"/>
              <a:ext cx="15975" cy="15975"/>
            </a:xfrm>
            <a:custGeom>
              <a:avLst/>
              <a:gdLst/>
              <a:ahLst/>
              <a:cxnLst/>
              <a:rect l="l" t="t" r="r" b="b"/>
              <a:pathLst>
                <a:path w="639" h="639" extrusionOk="0">
                  <a:moveTo>
                    <a:pt x="91" y="547"/>
                  </a:moveTo>
                  <a:cubicBezTo>
                    <a:pt x="213" y="639"/>
                    <a:pt x="395" y="639"/>
                    <a:pt x="487" y="547"/>
                  </a:cubicBezTo>
                  <a:cubicBezTo>
                    <a:pt x="517" y="547"/>
                    <a:pt x="517" y="517"/>
                    <a:pt x="517" y="517"/>
                  </a:cubicBezTo>
                  <a:cubicBezTo>
                    <a:pt x="517" y="517"/>
                    <a:pt x="547" y="517"/>
                    <a:pt x="547" y="487"/>
                  </a:cubicBezTo>
                  <a:cubicBezTo>
                    <a:pt x="639" y="395"/>
                    <a:pt x="639" y="213"/>
                    <a:pt x="547" y="91"/>
                  </a:cubicBezTo>
                  <a:cubicBezTo>
                    <a:pt x="426" y="0"/>
                    <a:pt x="243" y="0"/>
                    <a:pt x="152" y="91"/>
                  </a:cubicBezTo>
                  <a:cubicBezTo>
                    <a:pt x="152" y="122"/>
                    <a:pt x="152" y="122"/>
                    <a:pt x="122" y="122"/>
                  </a:cubicBezTo>
                  <a:cubicBezTo>
                    <a:pt x="122" y="122"/>
                    <a:pt x="122" y="122"/>
                    <a:pt x="91" y="152"/>
                  </a:cubicBezTo>
                  <a:cubicBezTo>
                    <a:pt x="0" y="243"/>
                    <a:pt x="0" y="426"/>
                    <a:pt x="91"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
            <p:cNvSpPr/>
            <p:nvPr/>
          </p:nvSpPr>
          <p:spPr>
            <a:xfrm>
              <a:off x="5519375" y="3001100"/>
              <a:ext cx="19025" cy="19025"/>
            </a:xfrm>
            <a:custGeom>
              <a:avLst/>
              <a:gdLst/>
              <a:ahLst/>
              <a:cxnLst/>
              <a:rect l="l" t="t" r="r" b="b"/>
              <a:pathLst>
                <a:path w="761" h="761" extrusionOk="0">
                  <a:moveTo>
                    <a:pt x="122" y="608"/>
                  </a:moveTo>
                  <a:cubicBezTo>
                    <a:pt x="243" y="730"/>
                    <a:pt x="456" y="760"/>
                    <a:pt x="578" y="608"/>
                  </a:cubicBezTo>
                  <a:cubicBezTo>
                    <a:pt x="578" y="608"/>
                    <a:pt x="578" y="608"/>
                    <a:pt x="608" y="608"/>
                  </a:cubicBezTo>
                  <a:cubicBezTo>
                    <a:pt x="608" y="578"/>
                    <a:pt x="608" y="578"/>
                    <a:pt x="608" y="578"/>
                  </a:cubicBezTo>
                  <a:cubicBezTo>
                    <a:pt x="760" y="456"/>
                    <a:pt x="730" y="243"/>
                    <a:pt x="608" y="122"/>
                  </a:cubicBezTo>
                  <a:cubicBezTo>
                    <a:pt x="486" y="0"/>
                    <a:pt x="304" y="0"/>
                    <a:pt x="152" y="122"/>
                  </a:cubicBezTo>
                  <a:cubicBezTo>
                    <a:pt x="152" y="122"/>
                    <a:pt x="152" y="122"/>
                    <a:pt x="152" y="152"/>
                  </a:cubicBezTo>
                  <a:cubicBezTo>
                    <a:pt x="152" y="152"/>
                    <a:pt x="122" y="152"/>
                    <a:pt x="122" y="152"/>
                  </a:cubicBezTo>
                  <a:cubicBezTo>
                    <a:pt x="0" y="27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
            <p:cNvSpPr/>
            <p:nvPr/>
          </p:nvSpPr>
          <p:spPr>
            <a:xfrm>
              <a:off x="5441100" y="3077850"/>
              <a:ext cx="19025" cy="19025"/>
            </a:xfrm>
            <a:custGeom>
              <a:avLst/>
              <a:gdLst/>
              <a:ahLst/>
              <a:cxnLst/>
              <a:rect l="l" t="t" r="r" b="b"/>
              <a:pathLst>
                <a:path w="761" h="761" extrusionOk="0">
                  <a:moveTo>
                    <a:pt x="152" y="608"/>
                  </a:moveTo>
                  <a:cubicBezTo>
                    <a:pt x="274" y="730"/>
                    <a:pt x="456" y="760"/>
                    <a:pt x="608" y="608"/>
                  </a:cubicBezTo>
                  <a:cubicBezTo>
                    <a:pt x="608" y="608"/>
                    <a:pt x="608" y="608"/>
                    <a:pt x="608" y="608"/>
                  </a:cubicBezTo>
                  <a:cubicBezTo>
                    <a:pt x="608" y="578"/>
                    <a:pt x="639" y="578"/>
                    <a:pt x="639" y="578"/>
                  </a:cubicBezTo>
                  <a:cubicBezTo>
                    <a:pt x="760" y="456"/>
                    <a:pt x="760" y="243"/>
                    <a:pt x="639" y="122"/>
                  </a:cubicBezTo>
                  <a:cubicBezTo>
                    <a:pt x="517" y="0"/>
                    <a:pt x="304" y="0"/>
                    <a:pt x="183" y="122"/>
                  </a:cubicBezTo>
                  <a:cubicBezTo>
                    <a:pt x="183" y="122"/>
                    <a:pt x="183" y="122"/>
                    <a:pt x="183" y="152"/>
                  </a:cubicBezTo>
                  <a:cubicBezTo>
                    <a:pt x="152" y="152"/>
                    <a:pt x="152" y="152"/>
                    <a:pt x="152" y="152"/>
                  </a:cubicBezTo>
                  <a:cubicBezTo>
                    <a:pt x="0" y="274"/>
                    <a:pt x="0" y="487"/>
                    <a:pt x="15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
            <p:cNvSpPr/>
            <p:nvPr/>
          </p:nvSpPr>
          <p:spPr>
            <a:xfrm>
              <a:off x="5517075" y="3154600"/>
              <a:ext cx="21325" cy="21300"/>
            </a:xfrm>
            <a:custGeom>
              <a:avLst/>
              <a:gdLst/>
              <a:ahLst/>
              <a:cxnLst/>
              <a:rect l="l" t="t" r="r" b="b"/>
              <a:pathLst>
                <a:path w="853" h="852" extrusionOk="0">
                  <a:moveTo>
                    <a:pt x="153" y="699"/>
                  </a:moveTo>
                  <a:cubicBezTo>
                    <a:pt x="275" y="821"/>
                    <a:pt x="518" y="851"/>
                    <a:pt x="670" y="699"/>
                  </a:cubicBezTo>
                  <a:cubicBezTo>
                    <a:pt x="670" y="699"/>
                    <a:pt x="670" y="669"/>
                    <a:pt x="670" y="669"/>
                  </a:cubicBezTo>
                  <a:cubicBezTo>
                    <a:pt x="700" y="669"/>
                    <a:pt x="700" y="669"/>
                    <a:pt x="700" y="638"/>
                  </a:cubicBezTo>
                  <a:cubicBezTo>
                    <a:pt x="852" y="517"/>
                    <a:pt x="852" y="274"/>
                    <a:pt x="700" y="122"/>
                  </a:cubicBezTo>
                  <a:cubicBezTo>
                    <a:pt x="578" y="0"/>
                    <a:pt x="335" y="0"/>
                    <a:pt x="183" y="122"/>
                  </a:cubicBezTo>
                  <a:cubicBezTo>
                    <a:pt x="183" y="152"/>
                    <a:pt x="183" y="152"/>
                    <a:pt x="183" y="152"/>
                  </a:cubicBezTo>
                  <a:cubicBezTo>
                    <a:pt x="153" y="152"/>
                    <a:pt x="153" y="183"/>
                    <a:pt x="153" y="183"/>
                  </a:cubicBezTo>
                  <a:cubicBezTo>
                    <a:pt x="1" y="304"/>
                    <a:pt x="1" y="547"/>
                    <a:pt x="153"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
            <p:cNvSpPr/>
            <p:nvPr/>
          </p:nvSpPr>
          <p:spPr>
            <a:xfrm>
              <a:off x="5594600" y="3077850"/>
              <a:ext cx="21300" cy="21300"/>
            </a:xfrm>
            <a:custGeom>
              <a:avLst/>
              <a:gdLst/>
              <a:ahLst/>
              <a:cxnLst/>
              <a:rect l="l" t="t" r="r" b="b"/>
              <a:pathLst>
                <a:path w="852" h="852" extrusionOk="0">
                  <a:moveTo>
                    <a:pt x="152" y="699"/>
                  </a:moveTo>
                  <a:cubicBezTo>
                    <a:pt x="304" y="821"/>
                    <a:pt x="517" y="851"/>
                    <a:pt x="669" y="699"/>
                  </a:cubicBezTo>
                  <a:cubicBezTo>
                    <a:pt x="669" y="699"/>
                    <a:pt x="669" y="669"/>
                    <a:pt x="699" y="669"/>
                  </a:cubicBezTo>
                  <a:cubicBezTo>
                    <a:pt x="699" y="669"/>
                    <a:pt x="699" y="669"/>
                    <a:pt x="699" y="639"/>
                  </a:cubicBezTo>
                  <a:cubicBezTo>
                    <a:pt x="851" y="517"/>
                    <a:pt x="851" y="274"/>
                    <a:pt x="699" y="122"/>
                  </a:cubicBezTo>
                  <a:cubicBezTo>
                    <a:pt x="578" y="0"/>
                    <a:pt x="335" y="0"/>
                    <a:pt x="213" y="122"/>
                  </a:cubicBezTo>
                  <a:cubicBezTo>
                    <a:pt x="183" y="152"/>
                    <a:pt x="183" y="152"/>
                    <a:pt x="183" y="152"/>
                  </a:cubicBezTo>
                  <a:cubicBezTo>
                    <a:pt x="183" y="152"/>
                    <a:pt x="152" y="152"/>
                    <a:pt x="152" y="183"/>
                  </a:cubicBezTo>
                  <a:cubicBezTo>
                    <a:pt x="0" y="304"/>
                    <a:pt x="0" y="547"/>
                    <a:pt x="15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
            <p:cNvSpPr/>
            <p:nvPr/>
          </p:nvSpPr>
          <p:spPr>
            <a:xfrm>
              <a:off x="5670575" y="3154600"/>
              <a:ext cx="23600" cy="23575"/>
            </a:xfrm>
            <a:custGeom>
              <a:avLst/>
              <a:gdLst/>
              <a:ahLst/>
              <a:cxnLst/>
              <a:rect l="l" t="t" r="r" b="b"/>
              <a:pathLst>
                <a:path w="944" h="943" extrusionOk="0">
                  <a:moveTo>
                    <a:pt x="153" y="760"/>
                  </a:moveTo>
                  <a:cubicBezTo>
                    <a:pt x="305" y="942"/>
                    <a:pt x="578" y="942"/>
                    <a:pt x="730" y="760"/>
                  </a:cubicBezTo>
                  <a:cubicBezTo>
                    <a:pt x="761" y="760"/>
                    <a:pt x="761" y="760"/>
                    <a:pt x="761" y="760"/>
                  </a:cubicBezTo>
                  <a:cubicBezTo>
                    <a:pt x="761" y="730"/>
                    <a:pt x="791" y="730"/>
                    <a:pt x="791" y="730"/>
                  </a:cubicBezTo>
                  <a:cubicBezTo>
                    <a:pt x="943" y="578"/>
                    <a:pt x="943" y="304"/>
                    <a:pt x="791" y="152"/>
                  </a:cubicBezTo>
                  <a:cubicBezTo>
                    <a:pt x="639" y="0"/>
                    <a:pt x="366" y="0"/>
                    <a:pt x="214" y="152"/>
                  </a:cubicBezTo>
                  <a:cubicBezTo>
                    <a:pt x="214" y="152"/>
                    <a:pt x="183" y="152"/>
                    <a:pt x="183" y="183"/>
                  </a:cubicBezTo>
                  <a:cubicBezTo>
                    <a:pt x="183" y="183"/>
                    <a:pt x="183" y="183"/>
                    <a:pt x="153" y="183"/>
                  </a:cubicBezTo>
                  <a:cubicBezTo>
                    <a:pt x="1" y="335"/>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
            <p:cNvSpPr/>
            <p:nvPr/>
          </p:nvSpPr>
          <p:spPr>
            <a:xfrm>
              <a:off x="5593075" y="3231350"/>
              <a:ext cx="23575" cy="23575"/>
            </a:xfrm>
            <a:custGeom>
              <a:avLst/>
              <a:gdLst/>
              <a:ahLst/>
              <a:cxnLst/>
              <a:rect l="l" t="t" r="r" b="b"/>
              <a:pathLst>
                <a:path w="943" h="943" extrusionOk="0">
                  <a:moveTo>
                    <a:pt x="153" y="760"/>
                  </a:moveTo>
                  <a:cubicBezTo>
                    <a:pt x="304" y="942"/>
                    <a:pt x="578" y="942"/>
                    <a:pt x="730" y="760"/>
                  </a:cubicBezTo>
                  <a:cubicBezTo>
                    <a:pt x="730" y="760"/>
                    <a:pt x="730" y="760"/>
                    <a:pt x="760" y="760"/>
                  </a:cubicBezTo>
                  <a:cubicBezTo>
                    <a:pt x="760" y="730"/>
                    <a:pt x="760" y="730"/>
                    <a:pt x="760" y="730"/>
                  </a:cubicBezTo>
                  <a:cubicBezTo>
                    <a:pt x="943" y="578"/>
                    <a:pt x="943" y="304"/>
                    <a:pt x="791" y="152"/>
                  </a:cubicBezTo>
                  <a:cubicBezTo>
                    <a:pt x="608" y="0"/>
                    <a:pt x="365" y="0"/>
                    <a:pt x="183" y="152"/>
                  </a:cubicBezTo>
                  <a:cubicBezTo>
                    <a:pt x="183" y="152"/>
                    <a:pt x="183" y="152"/>
                    <a:pt x="183" y="183"/>
                  </a:cubicBezTo>
                  <a:cubicBezTo>
                    <a:pt x="183" y="183"/>
                    <a:pt x="153" y="183"/>
                    <a:pt x="153" y="183"/>
                  </a:cubicBezTo>
                  <a:cubicBezTo>
                    <a:pt x="1" y="334"/>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
            <p:cNvSpPr/>
            <p:nvPr/>
          </p:nvSpPr>
          <p:spPr>
            <a:xfrm>
              <a:off x="5746575" y="3231350"/>
              <a:ext cx="25850" cy="25850"/>
            </a:xfrm>
            <a:custGeom>
              <a:avLst/>
              <a:gdLst/>
              <a:ahLst/>
              <a:cxnLst/>
              <a:rect l="l" t="t" r="r" b="b"/>
              <a:pathLst>
                <a:path w="1034" h="1034" extrusionOk="0">
                  <a:moveTo>
                    <a:pt x="152" y="851"/>
                  </a:moveTo>
                  <a:cubicBezTo>
                    <a:pt x="335" y="1034"/>
                    <a:pt x="639" y="1034"/>
                    <a:pt x="821" y="851"/>
                  </a:cubicBezTo>
                  <a:cubicBezTo>
                    <a:pt x="821" y="851"/>
                    <a:pt x="821" y="821"/>
                    <a:pt x="821" y="821"/>
                  </a:cubicBezTo>
                  <a:cubicBezTo>
                    <a:pt x="821" y="821"/>
                    <a:pt x="852" y="821"/>
                    <a:pt x="852" y="821"/>
                  </a:cubicBezTo>
                  <a:cubicBezTo>
                    <a:pt x="1034" y="638"/>
                    <a:pt x="1034" y="334"/>
                    <a:pt x="852" y="183"/>
                  </a:cubicBezTo>
                  <a:cubicBezTo>
                    <a:pt x="669" y="0"/>
                    <a:pt x="396" y="0"/>
                    <a:pt x="213" y="152"/>
                  </a:cubicBezTo>
                  <a:cubicBezTo>
                    <a:pt x="213" y="183"/>
                    <a:pt x="213" y="183"/>
                    <a:pt x="183" y="183"/>
                  </a:cubicBezTo>
                  <a:cubicBezTo>
                    <a:pt x="183" y="183"/>
                    <a:pt x="183" y="183"/>
                    <a:pt x="183" y="213"/>
                  </a:cubicBezTo>
                  <a:cubicBezTo>
                    <a:pt x="0" y="395"/>
                    <a:pt x="0" y="669"/>
                    <a:pt x="152"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
            <p:cNvSpPr/>
            <p:nvPr/>
          </p:nvSpPr>
          <p:spPr>
            <a:xfrm>
              <a:off x="5668300" y="3308100"/>
              <a:ext cx="25875" cy="25850"/>
            </a:xfrm>
            <a:custGeom>
              <a:avLst/>
              <a:gdLst/>
              <a:ahLst/>
              <a:cxnLst/>
              <a:rect l="l" t="t" r="r" b="b"/>
              <a:pathLst>
                <a:path w="1035" h="1034" extrusionOk="0">
                  <a:moveTo>
                    <a:pt x="183" y="851"/>
                  </a:moveTo>
                  <a:cubicBezTo>
                    <a:pt x="365" y="1034"/>
                    <a:pt x="639" y="1034"/>
                    <a:pt x="821" y="851"/>
                  </a:cubicBezTo>
                  <a:cubicBezTo>
                    <a:pt x="821" y="851"/>
                    <a:pt x="821" y="821"/>
                    <a:pt x="852" y="821"/>
                  </a:cubicBezTo>
                  <a:cubicBezTo>
                    <a:pt x="852" y="821"/>
                    <a:pt x="852" y="821"/>
                    <a:pt x="882" y="821"/>
                  </a:cubicBezTo>
                  <a:cubicBezTo>
                    <a:pt x="1034" y="638"/>
                    <a:pt x="1034" y="334"/>
                    <a:pt x="882" y="152"/>
                  </a:cubicBezTo>
                  <a:cubicBezTo>
                    <a:pt x="700" y="0"/>
                    <a:pt x="396" y="0"/>
                    <a:pt x="244" y="152"/>
                  </a:cubicBezTo>
                  <a:cubicBezTo>
                    <a:pt x="213" y="182"/>
                    <a:pt x="213" y="182"/>
                    <a:pt x="213" y="182"/>
                  </a:cubicBezTo>
                  <a:cubicBezTo>
                    <a:pt x="213" y="182"/>
                    <a:pt x="183" y="182"/>
                    <a:pt x="183" y="213"/>
                  </a:cubicBezTo>
                  <a:cubicBezTo>
                    <a:pt x="1" y="395"/>
                    <a:pt x="1"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
            <p:cNvSpPr/>
            <p:nvPr/>
          </p:nvSpPr>
          <p:spPr>
            <a:xfrm>
              <a:off x="5744300" y="3384850"/>
              <a:ext cx="28125" cy="28125"/>
            </a:xfrm>
            <a:custGeom>
              <a:avLst/>
              <a:gdLst/>
              <a:ahLst/>
              <a:cxnLst/>
              <a:rect l="l" t="t" r="r" b="b"/>
              <a:pathLst>
                <a:path w="1125" h="1125" extrusionOk="0">
                  <a:moveTo>
                    <a:pt x="183" y="912"/>
                  </a:moveTo>
                  <a:cubicBezTo>
                    <a:pt x="395" y="1125"/>
                    <a:pt x="699" y="1125"/>
                    <a:pt x="882" y="912"/>
                  </a:cubicBezTo>
                  <a:cubicBezTo>
                    <a:pt x="912" y="912"/>
                    <a:pt x="912" y="912"/>
                    <a:pt x="912" y="912"/>
                  </a:cubicBezTo>
                  <a:cubicBezTo>
                    <a:pt x="912" y="882"/>
                    <a:pt x="912" y="882"/>
                    <a:pt x="943" y="882"/>
                  </a:cubicBezTo>
                  <a:cubicBezTo>
                    <a:pt x="1125" y="699"/>
                    <a:pt x="1125" y="365"/>
                    <a:pt x="943" y="182"/>
                  </a:cubicBezTo>
                  <a:cubicBezTo>
                    <a:pt x="730" y="0"/>
                    <a:pt x="426" y="0"/>
                    <a:pt x="243" y="182"/>
                  </a:cubicBezTo>
                  <a:cubicBezTo>
                    <a:pt x="243" y="182"/>
                    <a:pt x="243" y="182"/>
                    <a:pt x="213" y="213"/>
                  </a:cubicBezTo>
                  <a:cubicBezTo>
                    <a:pt x="213" y="213"/>
                    <a:pt x="213" y="213"/>
                    <a:pt x="183" y="213"/>
                  </a:cubicBezTo>
                  <a:cubicBezTo>
                    <a:pt x="0" y="426"/>
                    <a:pt x="0"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
            <p:cNvSpPr/>
            <p:nvPr/>
          </p:nvSpPr>
          <p:spPr>
            <a:xfrm>
              <a:off x="5821800" y="3308100"/>
              <a:ext cx="28150" cy="28125"/>
            </a:xfrm>
            <a:custGeom>
              <a:avLst/>
              <a:gdLst/>
              <a:ahLst/>
              <a:cxnLst/>
              <a:rect l="l" t="t" r="r" b="b"/>
              <a:pathLst>
                <a:path w="1126" h="1125" extrusionOk="0">
                  <a:moveTo>
                    <a:pt x="183" y="912"/>
                  </a:moveTo>
                  <a:cubicBezTo>
                    <a:pt x="396" y="1125"/>
                    <a:pt x="700" y="1125"/>
                    <a:pt x="913" y="912"/>
                  </a:cubicBezTo>
                  <a:cubicBezTo>
                    <a:pt x="913" y="912"/>
                    <a:pt x="913" y="912"/>
                    <a:pt x="913" y="912"/>
                  </a:cubicBezTo>
                  <a:cubicBezTo>
                    <a:pt x="913" y="882"/>
                    <a:pt x="943" y="882"/>
                    <a:pt x="943" y="882"/>
                  </a:cubicBezTo>
                  <a:cubicBezTo>
                    <a:pt x="1125" y="699"/>
                    <a:pt x="1125" y="365"/>
                    <a:pt x="943" y="182"/>
                  </a:cubicBezTo>
                  <a:cubicBezTo>
                    <a:pt x="761" y="0"/>
                    <a:pt x="457" y="0"/>
                    <a:pt x="244" y="182"/>
                  </a:cubicBezTo>
                  <a:cubicBezTo>
                    <a:pt x="244" y="182"/>
                    <a:pt x="244" y="182"/>
                    <a:pt x="244" y="213"/>
                  </a:cubicBezTo>
                  <a:cubicBezTo>
                    <a:pt x="213" y="213"/>
                    <a:pt x="213" y="213"/>
                    <a:pt x="213" y="213"/>
                  </a:cubicBezTo>
                  <a:cubicBezTo>
                    <a:pt x="1" y="426"/>
                    <a:pt x="1"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
            <p:cNvSpPr/>
            <p:nvPr/>
          </p:nvSpPr>
          <p:spPr>
            <a:xfrm>
              <a:off x="5897800" y="3384850"/>
              <a:ext cx="30425" cy="30400"/>
            </a:xfrm>
            <a:custGeom>
              <a:avLst/>
              <a:gdLst/>
              <a:ahLst/>
              <a:cxnLst/>
              <a:rect l="l" t="t" r="r" b="b"/>
              <a:pathLst>
                <a:path w="1217" h="1216" extrusionOk="0">
                  <a:moveTo>
                    <a:pt x="213" y="1003"/>
                  </a:moveTo>
                  <a:cubicBezTo>
                    <a:pt x="426" y="1216"/>
                    <a:pt x="760" y="1216"/>
                    <a:pt x="973" y="1003"/>
                  </a:cubicBezTo>
                  <a:cubicBezTo>
                    <a:pt x="973" y="1003"/>
                    <a:pt x="973" y="973"/>
                    <a:pt x="973" y="973"/>
                  </a:cubicBezTo>
                  <a:cubicBezTo>
                    <a:pt x="1003" y="973"/>
                    <a:pt x="1003" y="973"/>
                    <a:pt x="1003" y="973"/>
                  </a:cubicBezTo>
                  <a:cubicBezTo>
                    <a:pt x="1216" y="760"/>
                    <a:pt x="1216" y="426"/>
                    <a:pt x="1003" y="213"/>
                  </a:cubicBezTo>
                  <a:cubicBezTo>
                    <a:pt x="821" y="0"/>
                    <a:pt x="456" y="0"/>
                    <a:pt x="243" y="182"/>
                  </a:cubicBezTo>
                  <a:cubicBezTo>
                    <a:pt x="243" y="213"/>
                    <a:pt x="243" y="213"/>
                    <a:pt x="243" y="213"/>
                  </a:cubicBezTo>
                  <a:cubicBezTo>
                    <a:pt x="243" y="213"/>
                    <a:pt x="213" y="243"/>
                    <a:pt x="213" y="243"/>
                  </a:cubicBezTo>
                  <a:cubicBezTo>
                    <a:pt x="0" y="456"/>
                    <a:pt x="0" y="790"/>
                    <a:pt x="213"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
            <p:cNvSpPr/>
            <p:nvPr/>
          </p:nvSpPr>
          <p:spPr>
            <a:xfrm>
              <a:off x="5820275" y="3461575"/>
              <a:ext cx="30425" cy="30425"/>
            </a:xfrm>
            <a:custGeom>
              <a:avLst/>
              <a:gdLst/>
              <a:ahLst/>
              <a:cxnLst/>
              <a:rect l="l" t="t" r="r" b="b"/>
              <a:pathLst>
                <a:path w="1217" h="1217" extrusionOk="0">
                  <a:moveTo>
                    <a:pt x="183" y="1004"/>
                  </a:moveTo>
                  <a:cubicBezTo>
                    <a:pt x="396" y="1217"/>
                    <a:pt x="761" y="1217"/>
                    <a:pt x="974" y="1004"/>
                  </a:cubicBezTo>
                  <a:cubicBezTo>
                    <a:pt x="974" y="1004"/>
                    <a:pt x="974" y="974"/>
                    <a:pt x="974" y="974"/>
                  </a:cubicBezTo>
                  <a:cubicBezTo>
                    <a:pt x="974" y="974"/>
                    <a:pt x="1004" y="974"/>
                    <a:pt x="1004" y="974"/>
                  </a:cubicBezTo>
                  <a:cubicBezTo>
                    <a:pt x="1217" y="761"/>
                    <a:pt x="1217" y="427"/>
                    <a:pt x="1004" y="214"/>
                  </a:cubicBezTo>
                  <a:cubicBezTo>
                    <a:pt x="791" y="1"/>
                    <a:pt x="457" y="1"/>
                    <a:pt x="244" y="183"/>
                  </a:cubicBezTo>
                  <a:cubicBezTo>
                    <a:pt x="244" y="214"/>
                    <a:pt x="244" y="214"/>
                    <a:pt x="214" y="214"/>
                  </a:cubicBezTo>
                  <a:cubicBezTo>
                    <a:pt x="214" y="214"/>
                    <a:pt x="214" y="244"/>
                    <a:pt x="214" y="244"/>
                  </a:cubicBezTo>
                  <a:cubicBezTo>
                    <a:pt x="1" y="457"/>
                    <a:pt x="1" y="791"/>
                    <a:pt x="18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
            <p:cNvSpPr/>
            <p:nvPr/>
          </p:nvSpPr>
          <p:spPr>
            <a:xfrm>
              <a:off x="5895525" y="3538325"/>
              <a:ext cx="33450" cy="32700"/>
            </a:xfrm>
            <a:custGeom>
              <a:avLst/>
              <a:gdLst/>
              <a:ahLst/>
              <a:cxnLst/>
              <a:rect l="l" t="t" r="r" b="b"/>
              <a:pathLst>
                <a:path w="1338" h="1308" extrusionOk="0">
                  <a:moveTo>
                    <a:pt x="243" y="1065"/>
                  </a:moveTo>
                  <a:cubicBezTo>
                    <a:pt x="456" y="1308"/>
                    <a:pt x="821" y="1308"/>
                    <a:pt x="1064" y="1065"/>
                  </a:cubicBezTo>
                  <a:cubicBezTo>
                    <a:pt x="1064" y="1065"/>
                    <a:pt x="1064" y="1065"/>
                    <a:pt x="1064" y="1065"/>
                  </a:cubicBezTo>
                  <a:cubicBezTo>
                    <a:pt x="1064" y="1034"/>
                    <a:pt x="1094" y="1034"/>
                    <a:pt x="1094" y="1034"/>
                  </a:cubicBezTo>
                  <a:cubicBezTo>
                    <a:pt x="1337" y="822"/>
                    <a:pt x="1337" y="457"/>
                    <a:pt x="1094" y="214"/>
                  </a:cubicBezTo>
                  <a:cubicBezTo>
                    <a:pt x="881" y="1"/>
                    <a:pt x="517" y="1"/>
                    <a:pt x="274" y="214"/>
                  </a:cubicBezTo>
                  <a:cubicBezTo>
                    <a:pt x="274" y="214"/>
                    <a:pt x="274" y="244"/>
                    <a:pt x="274" y="244"/>
                  </a:cubicBezTo>
                  <a:cubicBezTo>
                    <a:pt x="274" y="244"/>
                    <a:pt x="243" y="244"/>
                    <a:pt x="243" y="244"/>
                  </a:cubicBezTo>
                  <a:cubicBezTo>
                    <a:pt x="0" y="487"/>
                    <a:pt x="0" y="852"/>
                    <a:pt x="243"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
            <p:cNvSpPr/>
            <p:nvPr/>
          </p:nvSpPr>
          <p:spPr>
            <a:xfrm>
              <a:off x="5973775" y="3461575"/>
              <a:ext cx="32700" cy="32700"/>
            </a:xfrm>
            <a:custGeom>
              <a:avLst/>
              <a:gdLst/>
              <a:ahLst/>
              <a:cxnLst/>
              <a:rect l="l" t="t" r="r" b="b"/>
              <a:pathLst>
                <a:path w="1308" h="1308" extrusionOk="0">
                  <a:moveTo>
                    <a:pt x="214" y="1065"/>
                  </a:moveTo>
                  <a:cubicBezTo>
                    <a:pt x="426" y="1308"/>
                    <a:pt x="791" y="1308"/>
                    <a:pt x="1034" y="1065"/>
                  </a:cubicBezTo>
                  <a:cubicBezTo>
                    <a:pt x="1034" y="1065"/>
                    <a:pt x="1034" y="1065"/>
                    <a:pt x="1065" y="1065"/>
                  </a:cubicBezTo>
                  <a:cubicBezTo>
                    <a:pt x="1065" y="1034"/>
                    <a:pt x="1065" y="1034"/>
                    <a:pt x="1065" y="1034"/>
                  </a:cubicBezTo>
                  <a:cubicBezTo>
                    <a:pt x="1308" y="822"/>
                    <a:pt x="1308" y="457"/>
                    <a:pt x="1095" y="214"/>
                  </a:cubicBezTo>
                  <a:cubicBezTo>
                    <a:pt x="852" y="1"/>
                    <a:pt x="487" y="1"/>
                    <a:pt x="274" y="214"/>
                  </a:cubicBezTo>
                  <a:cubicBezTo>
                    <a:pt x="244" y="214"/>
                    <a:pt x="244" y="244"/>
                    <a:pt x="244" y="244"/>
                  </a:cubicBezTo>
                  <a:cubicBezTo>
                    <a:pt x="244" y="244"/>
                    <a:pt x="244" y="244"/>
                    <a:pt x="214" y="244"/>
                  </a:cubicBezTo>
                  <a:cubicBezTo>
                    <a:pt x="1" y="487"/>
                    <a:pt x="1" y="852"/>
                    <a:pt x="214"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
            <p:cNvSpPr/>
            <p:nvPr/>
          </p:nvSpPr>
          <p:spPr>
            <a:xfrm>
              <a:off x="6049000" y="3538325"/>
              <a:ext cx="35750" cy="35000"/>
            </a:xfrm>
            <a:custGeom>
              <a:avLst/>
              <a:gdLst/>
              <a:ahLst/>
              <a:cxnLst/>
              <a:rect l="l" t="t" r="r" b="b"/>
              <a:pathLst>
                <a:path w="1430" h="1400" extrusionOk="0">
                  <a:moveTo>
                    <a:pt x="244" y="1156"/>
                  </a:moveTo>
                  <a:cubicBezTo>
                    <a:pt x="487" y="1399"/>
                    <a:pt x="882" y="1399"/>
                    <a:pt x="1126" y="1156"/>
                  </a:cubicBezTo>
                  <a:cubicBezTo>
                    <a:pt x="1126" y="1156"/>
                    <a:pt x="1156" y="1126"/>
                    <a:pt x="1156" y="1126"/>
                  </a:cubicBezTo>
                  <a:cubicBezTo>
                    <a:pt x="1156" y="1126"/>
                    <a:pt x="1156" y="1126"/>
                    <a:pt x="1186" y="1126"/>
                  </a:cubicBezTo>
                  <a:cubicBezTo>
                    <a:pt x="1430" y="882"/>
                    <a:pt x="1430" y="487"/>
                    <a:pt x="1186" y="244"/>
                  </a:cubicBezTo>
                  <a:cubicBezTo>
                    <a:pt x="943" y="1"/>
                    <a:pt x="548" y="1"/>
                    <a:pt x="305" y="214"/>
                  </a:cubicBezTo>
                  <a:cubicBezTo>
                    <a:pt x="305" y="244"/>
                    <a:pt x="275" y="244"/>
                    <a:pt x="275" y="244"/>
                  </a:cubicBezTo>
                  <a:cubicBezTo>
                    <a:pt x="275" y="244"/>
                    <a:pt x="275" y="275"/>
                    <a:pt x="244" y="275"/>
                  </a:cubicBezTo>
                  <a:cubicBezTo>
                    <a:pt x="1" y="518"/>
                    <a:pt x="1" y="913"/>
                    <a:pt x="244"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
            <p:cNvSpPr/>
            <p:nvPr/>
          </p:nvSpPr>
          <p:spPr>
            <a:xfrm>
              <a:off x="5971500" y="3614325"/>
              <a:ext cx="34975" cy="35750"/>
            </a:xfrm>
            <a:custGeom>
              <a:avLst/>
              <a:gdLst/>
              <a:ahLst/>
              <a:cxnLst/>
              <a:rect l="l" t="t" r="r" b="b"/>
              <a:pathLst>
                <a:path w="1399" h="1430" extrusionOk="0">
                  <a:moveTo>
                    <a:pt x="244" y="1186"/>
                  </a:moveTo>
                  <a:cubicBezTo>
                    <a:pt x="487" y="1429"/>
                    <a:pt x="882" y="1429"/>
                    <a:pt x="1125" y="1186"/>
                  </a:cubicBezTo>
                  <a:cubicBezTo>
                    <a:pt x="1125" y="1186"/>
                    <a:pt x="1125" y="1156"/>
                    <a:pt x="1125" y="1156"/>
                  </a:cubicBezTo>
                  <a:cubicBezTo>
                    <a:pt x="1156" y="1156"/>
                    <a:pt x="1156" y="1156"/>
                    <a:pt x="1156" y="1156"/>
                  </a:cubicBezTo>
                  <a:cubicBezTo>
                    <a:pt x="1399" y="912"/>
                    <a:pt x="1399" y="517"/>
                    <a:pt x="1156" y="274"/>
                  </a:cubicBezTo>
                  <a:cubicBezTo>
                    <a:pt x="943" y="31"/>
                    <a:pt x="517" y="1"/>
                    <a:pt x="274" y="244"/>
                  </a:cubicBezTo>
                  <a:cubicBezTo>
                    <a:pt x="274" y="274"/>
                    <a:pt x="274" y="274"/>
                    <a:pt x="274" y="274"/>
                  </a:cubicBezTo>
                  <a:cubicBezTo>
                    <a:pt x="274" y="274"/>
                    <a:pt x="244" y="304"/>
                    <a:pt x="244" y="304"/>
                  </a:cubicBezTo>
                  <a:cubicBezTo>
                    <a:pt x="1" y="548"/>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
            <p:cNvSpPr/>
            <p:nvPr/>
          </p:nvSpPr>
          <p:spPr>
            <a:xfrm>
              <a:off x="6125000" y="3615075"/>
              <a:ext cx="37250" cy="37275"/>
            </a:xfrm>
            <a:custGeom>
              <a:avLst/>
              <a:gdLst/>
              <a:ahLst/>
              <a:cxnLst/>
              <a:rect l="l" t="t" r="r" b="b"/>
              <a:pathLst>
                <a:path w="1490" h="1491" extrusionOk="0">
                  <a:moveTo>
                    <a:pt x="244" y="1217"/>
                  </a:moveTo>
                  <a:cubicBezTo>
                    <a:pt x="517" y="1490"/>
                    <a:pt x="943" y="1490"/>
                    <a:pt x="1186" y="1247"/>
                  </a:cubicBezTo>
                  <a:cubicBezTo>
                    <a:pt x="1186" y="1217"/>
                    <a:pt x="1216" y="1217"/>
                    <a:pt x="1216" y="1217"/>
                  </a:cubicBezTo>
                  <a:cubicBezTo>
                    <a:pt x="1216" y="1186"/>
                    <a:pt x="1247" y="1186"/>
                    <a:pt x="1247" y="1186"/>
                  </a:cubicBezTo>
                  <a:cubicBezTo>
                    <a:pt x="1490" y="943"/>
                    <a:pt x="1490" y="518"/>
                    <a:pt x="1247" y="244"/>
                  </a:cubicBezTo>
                  <a:cubicBezTo>
                    <a:pt x="1004" y="1"/>
                    <a:pt x="578" y="1"/>
                    <a:pt x="304" y="244"/>
                  </a:cubicBezTo>
                  <a:cubicBezTo>
                    <a:pt x="304" y="244"/>
                    <a:pt x="304" y="274"/>
                    <a:pt x="274" y="274"/>
                  </a:cubicBezTo>
                  <a:cubicBezTo>
                    <a:pt x="274" y="274"/>
                    <a:pt x="274" y="274"/>
                    <a:pt x="274" y="305"/>
                  </a:cubicBezTo>
                  <a:cubicBezTo>
                    <a:pt x="1" y="548"/>
                    <a:pt x="1" y="974"/>
                    <a:pt x="24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
            <p:cNvSpPr/>
            <p:nvPr/>
          </p:nvSpPr>
          <p:spPr>
            <a:xfrm>
              <a:off x="6047500" y="3691825"/>
              <a:ext cx="37250" cy="37275"/>
            </a:xfrm>
            <a:custGeom>
              <a:avLst/>
              <a:gdLst/>
              <a:ahLst/>
              <a:cxnLst/>
              <a:rect l="l" t="t" r="r" b="b"/>
              <a:pathLst>
                <a:path w="1490" h="1491" extrusionOk="0">
                  <a:moveTo>
                    <a:pt x="243" y="1217"/>
                  </a:moveTo>
                  <a:cubicBezTo>
                    <a:pt x="517" y="1490"/>
                    <a:pt x="912" y="1490"/>
                    <a:pt x="1186" y="1247"/>
                  </a:cubicBezTo>
                  <a:cubicBezTo>
                    <a:pt x="1186" y="1217"/>
                    <a:pt x="1186" y="1217"/>
                    <a:pt x="1216" y="1217"/>
                  </a:cubicBezTo>
                  <a:cubicBezTo>
                    <a:pt x="1216" y="1186"/>
                    <a:pt x="1216" y="1186"/>
                    <a:pt x="1216" y="1186"/>
                  </a:cubicBezTo>
                  <a:cubicBezTo>
                    <a:pt x="1490" y="943"/>
                    <a:pt x="1490" y="518"/>
                    <a:pt x="1246" y="244"/>
                  </a:cubicBezTo>
                  <a:cubicBezTo>
                    <a:pt x="973" y="1"/>
                    <a:pt x="547" y="1"/>
                    <a:pt x="304" y="244"/>
                  </a:cubicBezTo>
                  <a:cubicBezTo>
                    <a:pt x="304" y="244"/>
                    <a:pt x="274" y="274"/>
                    <a:pt x="274" y="274"/>
                  </a:cubicBezTo>
                  <a:cubicBezTo>
                    <a:pt x="274" y="274"/>
                    <a:pt x="274" y="274"/>
                    <a:pt x="243" y="274"/>
                  </a:cubicBezTo>
                  <a:cubicBezTo>
                    <a:pt x="0" y="548"/>
                    <a:pt x="0" y="974"/>
                    <a:pt x="243"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
            <p:cNvSpPr/>
            <p:nvPr/>
          </p:nvSpPr>
          <p:spPr>
            <a:xfrm>
              <a:off x="6200225" y="3691075"/>
              <a:ext cx="40300" cy="40300"/>
            </a:xfrm>
            <a:custGeom>
              <a:avLst/>
              <a:gdLst/>
              <a:ahLst/>
              <a:cxnLst/>
              <a:rect l="l" t="t" r="r" b="b"/>
              <a:pathLst>
                <a:path w="1612" h="1612" extrusionOk="0">
                  <a:moveTo>
                    <a:pt x="305" y="1338"/>
                  </a:moveTo>
                  <a:cubicBezTo>
                    <a:pt x="548" y="1611"/>
                    <a:pt x="1004" y="1611"/>
                    <a:pt x="1308" y="1338"/>
                  </a:cubicBezTo>
                  <a:cubicBezTo>
                    <a:pt x="1308" y="1338"/>
                    <a:pt x="1308" y="1338"/>
                    <a:pt x="1308" y="1307"/>
                  </a:cubicBezTo>
                  <a:cubicBezTo>
                    <a:pt x="1308" y="1307"/>
                    <a:pt x="1338" y="1307"/>
                    <a:pt x="1338" y="1307"/>
                  </a:cubicBezTo>
                  <a:cubicBezTo>
                    <a:pt x="1612" y="1034"/>
                    <a:pt x="1612" y="578"/>
                    <a:pt x="1338" y="304"/>
                  </a:cubicBezTo>
                  <a:cubicBezTo>
                    <a:pt x="1065" y="31"/>
                    <a:pt x="609" y="0"/>
                    <a:pt x="335" y="304"/>
                  </a:cubicBezTo>
                  <a:cubicBezTo>
                    <a:pt x="335" y="304"/>
                    <a:pt x="335" y="304"/>
                    <a:pt x="335" y="304"/>
                  </a:cubicBezTo>
                  <a:cubicBezTo>
                    <a:pt x="305" y="335"/>
                    <a:pt x="305" y="335"/>
                    <a:pt x="305" y="335"/>
                  </a:cubicBezTo>
                  <a:cubicBezTo>
                    <a:pt x="31" y="608"/>
                    <a:pt x="1" y="1064"/>
                    <a:pt x="305"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
            <p:cNvSpPr/>
            <p:nvPr/>
          </p:nvSpPr>
          <p:spPr>
            <a:xfrm>
              <a:off x="6122725" y="3768575"/>
              <a:ext cx="40300" cy="39550"/>
            </a:xfrm>
            <a:custGeom>
              <a:avLst/>
              <a:gdLst/>
              <a:ahLst/>
              <a:cxnLst/>
              <a:rect l="l" t="t" r="r" b="b"/>
              <a:pathLst>
                <a:path w="1612" h="1582" extrusionOk="0">
                  <a:moveTo>
                    <a:pt x="274" y="1308"/>
                  </a:moveTo>
                  <a:cubicBezTo>
                    <a:pt x="547" y="1581"/>
                    <a:pt x="1003" y="1581"/>
                    <a:pt x="1277" y="1308"/>
                  </a:cubicBezTo>
                  <a:cubicBezTo>
                    <a:pt x="1307" y="1308"/>
                    <a:pt x="1307" y="1308"/>
                    <a:pt x="1307" y="1277"/>
                  </a:cubicBezTo>
                  <a:cubicBezTo>
                    <a:pt x="1307" y="1277"/>
                    <a:pt x="1307" y="1277"/>
                    <a:pt x="1338" y="1277"/>
                  </a:cubicBezTo>
                  <a:cubicBezTo>
                    <a:pt x="1611" y="1004"/>
                    <a:pt x="1611" y="548"/>
                    <a:pt x="1338" y="274"/>
                  </a:cubicBezTo>
                  <a:cubicBezTo>
                    <a:pt x="1064" y="1"/>
                    <a:pt x="608" y="1"/>
                    <a:pt x="335" y="274"/>
                  </a:cubicBezTo>
                  <a:cubicBezTo>
                    <a:pt x="335" y="274"/>
                    <a:pt x="335" y="274"/>
                    <a:pt x="304" y="274"/>
                  </a:cubicBezTo>
                  <a:cubicBezTo>
                    <a:pt x="304" y="305"/>
                    <a:pt x="304" y="305"/>
                    <a:pt x="304" y="305"/>
                  </a:cubicBezTo>
                  <a:cubicBezTo>
                    <a:pt x="0" y="578"/>
                    <a:pt x="0"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
            <p:cNvSpPr/>
            <p:nvPr/>
          </p:nvSpPr>
          <p:spPr>
            <a:xfrm>
              <a:off x="6198700" y="3844575"/>
              <a:ext cx="42600" cy="42575"/>
            </a:xfrm>
            <a:custGeom>
              <a:avLst/>
              <a:gdLst/>
              <a:ahLst/>
              <a:cxnLst/>
              <a:rect l="l" t="t" r="r" b="b"/>
              <a:pathLst>
                <a:path w="1704" h="1703" extrusionOk="0">
                  <a:moveTo>
                    <a:pt x="305" y="1399"/>
                  </a:moveTo>
                  <a:cubicBezTo>
                    <a:pt x="578" y="1703"/>
                    <a:pt x="1065" y="1703"/>
                    <a:pt x="1338" y="1429"/>
                  </a:cubicBezTo>
                  <a:cubicBezTo>
                    <a:pt x="1369" y="1399"/>
                    <a:pt x="1369" y="1399"/>
                    <a:pt x="1369" y="1399"/>
                  </a:cubicBezTo>
                  <a:cubicBezTo>
                    <a:pt x="1369" y="1399"/>
                    <a:pt x="1399" y="1368"/>
                    <a:pt x="1399" y="1368"/>
                  </a:cubicBezTo>
                  <a:cubicBezTo>
                    <a:pt x="1703" y="1095"/>
                    <a:pt x="1703" y="608"/>
                    <a:pt x="1399" y="304"/>
                  </a:cubicBezTo>
                  <a:cubicBezTo>
                    <a:pt x="1095" y="31"/>
                    <a:pt x="639" y="0"/>
                    <a:pt x="335" y="304"/>
                  </a:cubicBezTo>
                  <a:cubicBezTo>
                    <a:pt x="335" y="304"/>
                    <a:pt x="335" y="335"/>
                    <a:pt x="335" y="335"/>
                  </a:cubicBezTo>
                  <a:cubicBezTo>
                    <a:pt x="305" y="335"/>
                    <a:pt x="305" y="335"/>
                    <a:pt x="305" y="335"/>
                  </a:cubicBezTo>
                  <a:cubicBezTo>
                    <a:pt x="1" y="639"/>
                    <a:pt x="1" y="1125"/>
                    <a:pt x="305"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
            <p:cNvSpPr/>
            <p:nvPr/>
          </p:nvSpPr>
          <p:spPr>
            <a:xfrm>
              <a:off x="6276225" y="3768575"/>
              <a:ext cx="42575" cy="41825"/>
            </a:xfrm>
            <a:custGeom>
              <a:avLst/>
              <a:gdLst/>
              <a:ahLst/>
              <a:cxnLst/>
              <a:rect l="l" t="t" r="r" b="b"/>
              <a:pathLst>
                <a:path w="1703" h="1673" extrusionOk="0">
                  <a:moveTo>
                    <a:pt x="304" y="1369"/>
                  </a:moveTo>
                  <a:cubicBezTo>
                    <a:pt x="578" y="1673"/>
                    <a:pt x="1064" y="1673"/>
                    <a:pt x="1368" y="1399"/>
                  </a:cubicBezTo>
                  <a:cubicBezTo>
                    <a:pt x="1368" y="1369"/>
                    <a:pt x="1368" y="1369"/>
                    <a:pt x="1368" y="1369"/>
                  </a:cubicBezTo>
                  <a:cubicBezTo>
                    <a:pt x="1398" y="1369"/>
                    <a:pt x="1398" y="1338"/>
                    <a:pt x="1398" y="1338"/>
                  </a:cubicBezTo>
                  <a:cubicBezTo>
                    <a:pt x="1702" y="1065"/>
                    <a:pt x="1702" y="578"/>
                    <a:pt x="1398" y="274"/>
                  </a:cubicBezTo>
                  <a:cubicBezTo>
                    <a:pt x="1125" y="1"/>
                    <a:pt x="639" y="1"/>
                    <a:pt x="335" y="274"/>
                  </a:cubicBezTo>
                  <a:cubicBezTo>
                    <a:pt x="335" y="274"/>
                    <a:pt x="335" y="305"/>
                    <a:pt x="335" y="305"/>
                  </a:cubicBezTo>
                  <a:cubicBezTo>
                    <a:pt x="335" y="305"/>
                    <a:pt x="304" y="305"/>
                    <a:pt x="304" y="305"/>
                  </a:cubicBezTo>
                  <a:cubicBezTo>
                    <a:pt x="0" y="609"/>
                    <a:pt x="0" y="1095"/>
                    <a:pt x="304"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
            <p:cNvSpPr/>
            <p:nvPr/>
          </p:nvSpPr>
          <p:spPr>
            <a:xfrm>
              <a:off x="6352200" y="3845325"/>
              <a:ext cx="44875" cy="44100"/>
            </a:xfrm>
            <a:custGeom>
              <a:avLst/>
              <a:gdLst/>
              <a:ahLst/>
              <a:cxnLst/>
              <a:rect l="l" t="t" r="r" b="b"/>
              <a:pathLst>
                <a:path w="1795" h="1764" extrusionOk="0">
                  <a:moveTo>
                    <a:pt x="305" y="1460"/>
                  </a:moveTo>
                  <a:cubicBezTo>
                    <a:pt x="609" y="1764"/>
                    <a:pt x="1125" y="1764"/>
                    <a:pt x="1429" y="1460"/>
                  </a:cubicBezTo>
                  <a:cubicBezTo>
                    <a:pt x="1429" y="1460"/>
                    <a:pt x="1429" y="1460"/>
                    <a:pt x="1460" y="1429"/>
                  </a:cubicBezTo>
                  <a:cubicBezTo>
                    <a:pt x="1460" y="1429"/>
                    <a:pt x="1460" y="1429"/>
                    <a:pt x="1460" y="1429"/>
                  </a:cubicBezTo>
                  <a:cubicBezTo>
                    <a:pt x="1794" y="1125"/>
                    <a:pt x="1794" y="609"/>
                    <a:pt x="1460" y="305"/>
                  </a:cubicBezTo>
                  <a:cubicBezTo>
                    <a:pt x="1156" y="1"/>
                    <a:pt x="670" y="1"/>
                    <a:pt x="366" y="305"/>
                  </a:cubicBezTo>
                  <a:cubicBezTo>
                    <a:pt x="335" y="305"/>
                    <a:pt x="335" y="305"/>
                    <a:pt x="335" y="305"/>
                  </a:cubicBezTo>
                  <a:cubicBezTo>
                    <a:pt x="335" y="335"/>
                    <a:pt x="335" y="335"/>
                    <a:pt x="305" y="335"/>
                  </a:cubicBezTo>
                  <a:cubicBezTo>
                    <a:pt x="1" y="639"/>
                    <a:pt x="1" y="1156"/>
                    <a:pt x="305"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
            <p:cNvSpPr/>
            <p:nvPr/>
          </p:nvSpPr>
          <p:spPr>
            <a:xfrm>
              <a:off x="6274700" y="3921325"/>
              <a:ext cx="44100" cy="44850"/>
            </a:xfrm>
            <a:custGeom>
              <a:avLst/>
              <a:gdLst/>
              <a:ahLst/>
              <a:cxnLst/>
              <a:rect l="l" t="t" r="r" b="b"/>
              <a:pathLst>
                <a:path w="1764" h="1794" extrusionOk="0">
                  <a:moveTo>
                    <a:pt x="304" y="1490"/>
                  </a:moveTo>
                  <a:cubicBezTo>
                    <a:pt x="608" y="1794"/>
                    <a:pt x="1095" y="1794"/>
                    <a:pt x="1429" y="1490"/>
                  </a:cubicBezTo>
                  <a:cubicBezTo>
                    <a:pt x="1429" y="1490"/>
                    <a:pt x="1429" y="1490"/>
                    <a:pt x="1429" y="1459"/>
                  </a:cubicBezTo>
                  <a:cubicBezTo>
                    <a:pt x="1429" y="1459"/>
                    <a:pt x="1459" y="1459"/>
                    <a:pt x="1459" y="1459"/>
                  </a:cubicBezTo>
                  <a:cubicBezTo>
                    <a:pt x="1763" y="1155"/>
                    <a:pt x="1763" y="639"/>
                    <a:pt x="1459" y="335"/>
                  </a:cubicBezTo>
                  <a:cubicBezTo>
                    <a:pt x="1156" y="31"/>
                    <a:pt x="669" y="0"/>
                    <a:pt x="335" y="335"/>
                  </a:cubicBezTo>
                  <a:cubicBezTo>
                    <a:pt x="335" y="335"/>
                    <a:pt x="335" y="335"/>
                    <a:pt x="335" y="335"/>
                  </a:cubicBezTo>
                  <a:cubicBezTo>
                    <a:pt x="335" y="365"/>
                    <a:pt x="304" y="365"/>
                    <a:pt x="304" y="365"/>
                  </a:cubicBezTo>
                  <a:cubicBezTo>
                    <a:pt x="0" y="669"/>
                    <a:pt x="0" y="118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
            <p:cNvSpPr/>
            <p:nvPr/>
          </p:nvSpPr>
          <p:spPr>
            <a:xfrm>
              <a:off x="6428200" y="3922075"/>
              <a:ext cx="46375" cy="46375"/>
            </a:xfrm>
            <a:custGeom>
              <a:avLst/>
              <a:gdLst/>
              <a:ahLst/>
              <a:cxnLst/>
              <a:rect l="l" t="t" r="r" b="b"/>
              <a:pathLst>
                <a:path w="1855" h="1855" extrusionOk="0">
                  <a:moveTo>
                    <a:pt x="304" y="1520"/>
                  </a:moveTo>
                  <a:cubicBezTo>
                    <a:pt x="639" y="1855"/>
                    <a:pt x="1155" y="1855"/>
                    <a:pt x="1490" y="1551"/>
                  </a:cubicBezTo>
                  <a:cubicBezTo>
                    <a:pt x="1490" y="1520"/>
                    <a:pt x="1520" y="1520"/>
                    <a:pt x="1520" y="1520"/>
                  </a:cubicBezTo>
                  <a:cubicBezTo>
                    <a:pt x="1520" y="1520"/>
                    <a:pt x="1520" y="1490"/>
                    <a:pt x="1551" y="1490"/>
                  </a:cubicBezTo>
                  <a:cubicBezTo>
                    <a:pt x="1855" y="1186"/>
                    <a:pt x="1855" y="639"/>
                    <a:pt x="1551" y="305"/>
                  </a:cubicBezTo>
                  <a:cubicBezTo>
                    <a:pt x="1216" y="1"/>
                    <a:pt x="700" y="1"/>
                    <a:pt x="365" y="305"/>
                  </a:cubicBezTo>
                  <a:cubicBezTo>
                    <a:pt x="365" y="305"/>
                    <a:pt x="335" y="335"/>
                    <a:pt x="335" y="335"/>
                  </a:cubicBezTo>
                  <a:cubicBezTo>
                    <a:pt x="335" y="335"/>
                    <a:pt x="335" y="335"/>
                    <a:pt x="304" y="335"/>
                  </a:cubicBezTo>
                  <a:cubicBezTo>
                    <a:pt x="0" y="669"/>
                    <a:pt x="0" y="1217"/>
                    <a:pt x="30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
            <p:cNvSpPr/>
            <p:nvPr/>
          </p:nvSpPr>
          <p:spPr>
            <a:xfrm>
              <a:off x="6349925" y="3998075"/>
              <a:ext cx="47150" cy="47125"/>
            </a:xfrm>
            <a:custGeom>
              <a:avLst/>
              <a:gdLst/>
              <a:ahLst/>
              <a:cxnLst/>
              <a:rect l="l" t="t" r="r" b="b"/>
              <a:pathLst>
                <a:path w="1886" h="1885" extrusionOk="0">
                  <a:moveTo>
                    <a:pt x="335" y="1581"/>
                  </a:moveTo>
                  <a:cubicBezTo>
                    <a:pt x="639" y="1885"/>
                    <a:pt x="1186" y="1885"/>
                    <a:pt x="1520" y="1581"/>
                  </a:cubicBezTo>
                  <a:cubicBezTo>
                    <a:pt x="1520" y="1550"/>
                    <a:pt x="1520" y="1550"/>
                    <a:pt x="1520" y="1550"/>
                  </a:cubicBezTo>
                  <a:cubicBezTo>
                    <a:pt x="1551" y="1550"/>
                    <a:pt x="1551" y="1520"/>
                    <a:pt x="1551" y="1520"/>
                  </a:cubicBezTo>
                  <a:cubicBezTo>
                    <a:pt x="1885" y="1216"/>
                    <a:pt x="1885" y="669"/>
                    <a:pt x="1581" y="335"/>
                  </a:cubicBezTo>
                  <a:cubicBezTo>
                    <a:pt x="1247" y="31"/>
                    <a:pt x="700" y="0"/>
                    <a:pt x="396" y="335"/>
                  </a:cubicBezTo>
                  <a:cubicBezTo>
                    <a:pt x="365" y="335"/>
                    <a:pt x="365" y="365"/>
                    <a:pt x="365" y="365"/>
                  </a:cubicBezTo>
                  <a:cubicBezTo>
                    <a:pt x="365" y="365"/>
                    <a:pt x="335" y="365"/>
                    <a:pt x="335" y="395"/>
                  </a:cubicBezTo>
                  <a:cubicBezTo>
                    <a:pt x="1" y="699"/>
                    <a:pt x="1" y="1246"/>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
            <p:cNvSpPr/>
            <p:nvPr/>
          </p:nvSpPr>
          <p:spPr>
            <a:xfrm>
              <a:off x="6503425" y="3998075"/>
              <a:ext cx="49425" cy="49400"/>
            </a:xfrm>
            <a:custGeom>
              <a:avLst/>
              <a:gdLst/>
              <a:ahLst/>
              <a:cxnLst/>
              <a:rect l="l" t="t" r="r" b="b"/>
              <a:pathLst>
                <a:path w="1977" h="1976" extrusionOk="0">
                  <a:moveTo>
                    <a:pt x="335" y="1642"/>
                  </a:moveTo>
                  <a:cubicBezTo>
                    <a:pt x="700" y="1976"/>
                    <a:pt x="1247" y="1976"/>
                    <a:pt x="1581" y="1642"/>
                  </a:cubicBezTo>
                  <a:cubicBezTo>
                    <a:pt x="1612" y="1642"/>
                    <a:pt x="1612" y="1642"/>
                    <a:pt x="1612" y="1611"/>
                  </a:cubicBezTo>
                  <a:cubicBezTo>
                    <a:pt x="1612" y="1611"/>
                    <a:pt x="1642" y="1611"/>
                    <a:pt x="1642" y="1611"/>
                  </a:cubicBezTo>
                  <a:cubicBezTo>
                    <a:pt x="1976" y="1277"/>
                    <a:pt x="1976" y="699"/>
                    <a:pt x="1642" y="365"/>
                  </a:cubicBezTo>
                  <a:cubicBezTo>
                    <a:pt x="1308" y="31"/>
                    <a:pt x="730" y="0"/>
                    <a:pt x="396" y="365"/>
                  </a:cubicBezTo>
                  <a:cubicBezTo>
                    <a:pt x="396" y="365"/>
                    <a:pt x="396" y="365"/>
                    <a:pt x="365" y="365"/>
                  </a:cubicBezTo>
                  <a:cubicBezTo>
                    <a:pt x="365" y="395"/>
                    <a:pt x="365" y="395"/>
                    <a:pt x="365" y="395"/>
                  </a:cubicBezTo>
                  <a:cubicBezTo>
                    <a:pt x="1" y="730"/>
                    <a:pt x="1" y="1307"/>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
            <p:cNvSpPr/>
            <p:nvPr/>
          </p:nvSpPr>
          <p:spPr>
            <a:xfrm>
              <a:off x="6425925" y="4074825"/>
              <a:ext cx="49400" cy="49400"/>
            </a:xfrm>
            <a:custGeom>
              <a:avLst/>
              <a:gdLst/>
              <a:ahLst/>
              <a:cxnLst/>
              <a:rect l="l" t="t" r="r" b="b"/>
              <a:pathLst>
                <a:path w="1976" h="1976" extrusionOk="0">
                  <a:moveTo>
                    <a:pt x="335" y="1642"/>
                  </a:moveTo>
                  <a:cubicBezTo>
                    <a:pt x="669" y="1976"/>
                    <a:pt x="1246" y="1976"/>
                    <a:pt x="1581" y="1642"/>
                  </a:cubicBezTo>
                  <a:cubicBezTo>
                    <a:pt x="1581" y="1642"/>
                    <a:pt x="1581" y="1642"/>
                    <a:pt x="1611" y="1611"/>
                  </a:cubicBezTo>
                  <a:cubicBezTo>
                    <a:pt x="1611" y="1611"/>
                    <a:pt x="1611" y="1611"/>
                    <a:pt x="1611" y="1611"/>
                  </a:cubicBezTo>
                  <a:cubicBezTo>
                    <a:pt x="1976" y="1277"/>
                    <a:pt x="1976" y="699"/>
                    <a:pt x="1642" y="365"/>
                  </a:cubicBezTo>
                  <a:cubicBezTo>
                    <a:pt x="1277" y="0"/>
                    <a:pt x="730" y="0"/>
                    <a:pt x="395" y="365"/>
                  </a:cubicBezTo>
                  <a:cubicBezTo>
                    <a:pt x="365" y="365"/>
                    <a:pt x="365" y="365"/>
                    <a:pt x="365" y="365"/>
                  </a:cubicBezTo>
                  <a:cubicBezTo>
                    <a:pt x="365" y="395"/>
                    <a:pt x="365" y="395"/>
                    <a:pt x="335" y="395"/>
                  </a:cubicBezTo>
                  <a:cubicBezTo>
                    <a:pt x="0" y="730"/>
                    <a:pt x="0" y="1307"/>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
            <p:cNvSpPr/>
            <p:nvPr/>
          </p:nvSpPr>
          <p:spPr>
            <a:xfrm>
              <a:off x="6579425" y="4074825"/>
              <a:ext cx="51700" cy="52450"/>
            </a:xfrm>
            <a:custGeom>
              <a:avLst/>
              <a:gdLst/>
              <a:ahLst/>
              <a:cxnLst/>
              <a:rect l="l" t="t" r="r" b="b"/>
              <a:pathLst>
                <a:path w="2068" h="2098" extrusionOk="0">
                  <a:moveTo>
                    <a:pt x="365" y="1702"/>
                  </a:moveTo>
                  <a:cubicBezTo>
                    <a:pt x="699" y="2067"/>
                    <a:pt x="1307" y="2098"/>
                    <a:pt x="1642" y="1733"/>
                  </a:cubicBezTo>
                  <a:cubicBezTo>
                    <a:pt x="1672" y="1702"/>
                    <a:pt x="1672" y="1702"/>
                    <a:pt x="1672" y="1702"/>
                  </a:cubicBezTo>
                  <a:cubicBezTo>
                    <a:pt x="1672" y="1702"/>
                    <a:pt x="1702" y="1702"/>
                    <a:pt x="1702" y="1672"/>
                  </a:cubicBezTo>
                  <a:cubicBezTo>
                    <a:pt x="2067" y="1338"/>
                    <a:pt x="2067" y="730"/>
                    <a:pt x="1702" y="365"/>
                  </a:cubicBezTo>
                  <a:cubicBezTo>
                    <a:pt x="1338" y="31"/>
                    <a:pt x="760" y="0"/>
                    <a:pt x="395" y="365"/>
                  </a:cubicBezTo>
                  <a:cubicBezTo>
                    <a:pt x="395" y="365"/>
                    <a:pt x="395" y="395"/>
                    <a:pt x="395" y="395"/>
                  </a:cubicBezTo>
                  <a:cubicBezTo>
                    <a:pt x="365" y="395"/>
                    <a:pt x="365" y="395"/>
                    <a:pt x="365" y="395"/>
                  </a:cubicBezTo>
                  <a:cubicBezTo>
                    <a:pt x="0" y="760"/>
                    <a:pt x="0" y="1368"/>
                    <a:pt x="365"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
            <p:cNvSpPr/>
            <p:nvPr/>
          </p:nvSpPr>
          <p:spPr>
            <a:xfrm>
              <a:off x="6501900" y="4151575"/>
              <a:ext cx="51700" cy="52450"/>
            </a:xfrm>
            <a:custGeom>
              <a:avLst/>
              <a:gdLst/>
              <a:ahLst/>
              <a:cxnLst/>
              <a:rect l="l" t="t" r="r" b="b"/>
              <a:pathLst>
                <a:path w="2068" h="2098" extrusionOk="0">
                  <a:moveTo>
                    <a:pt x="335" y="1702"/>
                  </a:moveTo>
                  <a:cubicBezTo>
                    <a:pt x="700" y="2067"/>
                    <a:pt x="1277" y="2097"/>
                    <a:pt x="1642" y="1733"/>
                  </a:cubicBezTo>
                  <a:cubicBezTo>
                    <a:pt x="1642" y="1702"/>
                    <a:pt x="1673" y="1702"/>
                    <a:pt x="1673" y="1702"/>
                  </a:cubicBezTo>
                  <a:cubicBezTo>
                    <a:pt x="1673" y="1702"/>
                    <a:pt x="1673" y="1702"/>
                    <a:pt x="1703" y="1672"/>
                  </a:cubicBezTo>
                  <a:cubicBezTo>
                    <a:pt x="2068" y="1307"/>
                    <a:pt x="2068" y="730"/>
                    <a:pt x="1703" y="365"/>
                  </a:cubicBezTo>
                  <a:cubicBezTo>
                    <a:pt x="1338" y="31"/>
                    <a:pt x="761" y="0"/>
                    <a:pt x="396" y="365"/>
                  </a:cubicBezTo>
                  <a:cubicBezTo>
                    <a:pt x="396" y="365"/>
                    <a:pt x="396" y="395"/>
                    <a:pt x="366" y="395"/>
                  </a:cubicBezTo>
                  <a:cubicBezTo>
                    <a:pt x="366" y="395"/>
                    <a:pt x="366" y="395"/>
                    <a:pt x="366" y="426"/>
                  </a:cubicBezTo>
                  <a:cubicBezTo>
                    <a:pt x="1" y="760"/>
                    <a:pt x="1" y="1368"/>
                    <a:pt x="335"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
            <p:cNvSpPr/>
            <p:nvPr/>
          </p:nvSpPr>
          <p:spPr>
            <a:xfrm>
              <a:off x="6654650" y="4151575"/>
              <a:ext cx="54725" cy="54725"/>
            </a:xfrm>
            <a:custGeom>
              <a:avLst/>
              <a:gdLst/>
              <a:ahLst/>
              <a:cxnLst/>
              <a:rect l="l" t="t" r="r" b="b"/>
              <a:pathLst>
                <a:path w="2189" h="2189" extrusionOk="0">
                  <a:moveTo>
                    <a:pt x="395" y="1794"/>
                  </a:moveTo>
                  <a:cubicBezTo>
                    <a:pt x="760" y="2189"/>
                    <a:pt x="1368" y="2189"/>
                    <a:pt x="1763" y="1794"/>
                  </a:cubicBezTo>
                  <a:cubicBezTo>
                    <a:pt x="1763" y="1794"/>
                    <a:pt x="1763" y="1794"/>
                    <a:pt x="1763" y="1763"/>
                  </a:cubicBezTo>
                  <a:cubicBezTo>
                    <a:pt x="1763" y="1763"/>
                    <a:pt x="1794" y="1763"/>
                    <a:pt x="1794" y="1763"/>
                  </a:cubicBezTo>
                  <a:cubicBezTo>
                    <a:pt x="2158" y="1398"/>
                    <a:pt x="2189" y="760"/>
                    <a:pt x="1794" y="395"/>
                  </a:cubicBezTo>
                  <a:cubicBezTo>
                    <a:pt x="1429" y="31"/>
                    <a:pt x="821" y="0"/>
                    <a:pt x="426" y="395"/>
                  </a:cubicBezTo>
                  <a:cubicBezTo>
                    <a:pt x="426" y="395"/>
                    <a:pt x="426" y="395"/>
                    <a:pt x="426" y="395"/>
                  </a:cubicBezTo>
                  <a:cubicBezTo>
                    <a:pt x="426" y="426"/>
                    <a:pt x="395" y="426"/>
                    <a:pt x="395" y="426"/>
                  </a:cubicBezTo>
                  <a:cubicBezTo>
                    <a:pt x="31" y="790"/>
                    <a:pt x="0" y="1429"/>
                    <a:pt x="39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
            <p:cNvSpPr/>
            <p:nvPr/>
          </p:nvSpPr>
          <p:spPr>
            <a:xfrm>
              <a:off x="6577125" y="4228325"/>
              <a:ext cx="54000" cy="54725"/>
            </a:xfrm>
            <a:custGeom>
              <a:avLst/>
              <a:gdLst/>
              <a:ahLst/>
              <a:cxnLst/>
              <a:rect l="l" t="t" r="r" b="b"/>
              <a:pathLst>
                <a:path w="2160" h="2189" extrusionOk="0">
                  <a:moveTo>
                    <a:pt x="366" y="1793"/>
                  </a:moveTo>
                  <a:cubicBezTo>
                    <a:pt x="761" y="2158"/>
                    <a:pt x="1369" y="2189"/>
                    <a:pt x="1734" y="1793"/>
                  </a:cubicBezTo>
                  <a:cubicBezTo>
                    <a:pt x="1764" y="1793"/>
                    <a:pt x="1764" y="1793"/>
                    <a:pt x="1764" y="1763"/>
                  </a:cubicBezTo>
                  <a:cubicBezTo>
                    <a:pt x="1764" y="1763"/>
                    <a:pt x="1764" y="1763"/>
                    <a:pt x="1794" y="1763"/>
                  </a:cubicBezTo>
                  <a:cubicBezTo>
                    <a:pt x="2159" y="1368"/>
                    <a:pt x="2159" y="790"/>
                    <a:pt x="1794" y="395"/>
                  </a:cubicBezTo>
                  <a:cubicBezTo>
                    <a:pt x="1430" y="31"/>
                    <a:pt x="822" y="0"/>
                    <a:pt x="427" y="395"/>
                  </a:cubicBezTo>
                  <a:cubicBezTo>
                    <a:pt x="427" y="395"/>
                    <a:pt x="427" y="395"/>
                    <a:pt x="396" y="395"/>
                  </a:cubicBezTo>
                  <a:cubicBezTo>
                    <a:pt x="396" y="426"/>
                    <a:pt x="396" y="426"/>
                    <a:pt x="396" y="426"/>
                  </a:cubicBezTo>
                  <a:cubicBezTo>
                    <a:pt x="1" y="790"/>
                    <a:pt x="1" y="1398"/>
                    <a:pt x="366" y="179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
            <p:cNvSpPr/>
            <p:nvPr/>
          </p:nvSpPr>
          <p:spPr>
            <a:xfrm>
              <a:off x="6653125" y="4305075"/>
              <a:ext cx="56250" cy="57000"/>
            </a:xfrm>
            <a:custGeom>
              <a:avLst/>
              <a:gdLst/>
              <a:ahLst/>
              <a:cxnLst/>
              <a:rect l="l" t="t" r="r" b="b"/>
              <a:pathLst>
                <a:path w="2250" h="2280" extrusionOk="0">
                  <a:moveTo>
                    <a:pt x="396" y="1854"/>
                  </a:moveTo>
                  <a:cubicBezTo>
                    <a:pt x="791" y="2249"/>
                    <a:pt x="1399" y="2280"/>
                    <a:pt x="1824" y="1885"/>
                  </a:cubicBezTo>
                  <a:cubicBezTo>
                    <a:pt x="1824" y="1885"/>
                    <a:pt x="1824" y="1854"/>
                    <a:pt x="1824" y="1854"/>
                  </a:cubicBezTo>
                  <a:cubicBezTo>
                    <a:pt x="1824" y="1854"/>
                    <a:pt x="1855" y="1854"/>
                    <a:pt x="1855" y="1824"/>
                  </a:cubicBezTo>
                  <a:cubicBezTo>
                    <a:pt x="2250" y="1459"/>
                    <a:pt x="2250" y="821"/>
                    <a:pt x="1855" y="426"/>
                  </a:cubicBezTo>
                  <a:cubicBezTo>
                    <a:pt x="1460" y="30"/>
                    <a:pt x="821" y="0"/>
                    <a:pt x="426" y="395"/>
                  </a:cubicBezTo>
                  <a:cubicBezTo>
                    <a:pt x="426" y="395"/>
                    <a:pt x="426" y="426"/>
                    <a:pt x="426" y="426"/>
                  </a:cubicBezTo>
                  <a:cubicBezTo>
                    <a:pt x="396" y="426"/>
                    <a:pt x="396" y="426"/>
                    <a:pt x="396" y="456"/>
                  </a:cubicBezTo>
                  <a:cubicBezTo>
                    <a:pt x="1" y="821"/>
                    <a:pt x="1" y="1459"/>
                    <a:pt x="396" y="18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
            <p:cNvSpPr/>
            <p:nvPr/>
          </p:nvSpPr>
          <p:spPr>
            <a:xfrm>
              <a:off x="6730625" y="4228325"/>
              <a:ext cx="56275" cy="57000"/>
            </a:xfrm>
            <a:custGeom>
              <a:avLst/>
              <a:gdLst/>
              <a:ahLst/>
              <a:cxnLst/>
              <a:rect l="l" t="t" r="r" b="b"/>
              <a:pathLst>
                <a:path w="2251" h="2280" extrusionOk="0">
                  <a:moveTo>
                    <a:pt x="396" y="1885"/>
                  </a:moveTo>
                  <a:cubicBezTo>
                    <a:pt x="791" y="2280"/>
                    <a:pt x="1429" y="2280"/>
                    <a:pt x="1825" y="1885"/>
                  </a:cubicBezTo>
                  <a:cubicBezTo>
                    <a:pt x="1825" y="1854"/>
                    <a:pt x="1825" y="1854"/>
                    <a:pt x="1825" y="1854"/>
                  </a:cubicBezTo>
                  <a:cubicBezTo>
                    <a:pt x="1855" y="1854"/>
                    <a:pt x="1855" y="1854"/>
                    <a:pt x="1855" y="1824"/>
                  </a:cubicBezTo>
                  <a:cubicBezTo>
                    <a:pt x="2250" y="1459"/>
                    <a:pt x="2250" y="821"/>
                    <a:pt x="1885" y="426"/>
                  </a:cubicBezTo>
                  <a:cubicBezTo>
                    <a:pt x="1490" y="31"/>
                    <a:pt x="852" y="0"/>
                    <a:pt x="457" y="395"/>
                  </a:cubicBezTo>
                  <a:cubicBezTo>
                    <a:pt x="426" y="395"/>
                    <a:pt x="426" y="426"/>
                    <a:pt x="426" y="426"/>
                  </a:cubicBezTo>
                  <a:cubicBezTo>
                    <a:pt x="426" y="426"/>
                    <a:pt x="426" y="426"/>
                    <a:pt x="396" y="456"/>
                  </a:cubicBezTo>
                  <a:cubicBezTo>
                    <a:pt x="1" y="821"/>
                    <a:pt x="1" y="1459"/>
                    <a:pt x="396"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
            <p:cNvSpPr/>
            <p:nvPr/>
          </p:nvSpPr>
          <p:spPr>
            <a:xfrm>
              <a:off x="6806625" y="4305075"/>
              <a:ext cx="58525" cy="59275"/>
            </a:xfrm>
            <a:custGeom>
              <a:avLst/>
              <a:gdLst/>
              <a:ahLst/>
              <a:cxnLst/>
              <a:rect l="l" t="t" r="r" b="b"/>
              <a:pathLst>
                <a:path w="2341" h="2371" extrusionOk="0">
                  <a:moveTo>
                    <a:pt x="396" y="1945"/>
                  </a:moveTo>
                  <a:cubicBezTo>
                    <a:pt x="791" y="2371"/>
                    <a:pt x="1459" y="2371"/>
                    <a:pt x="1885" y="1945"/>
                  </a:cubicBezTo>
                  <a:cubicBezTo>
                    <a:pt x="1885" y="1945"/>
                    <a:pt x="1885" y="1945"/>
                    <a:pt x="1915" y="1915"/>
                  </a:cubicBezTo>
                  <a:cubicBezTo>
                    <a:pt x="1915" y="1915"/>
                    <a:pt x="1915" y="1915"/>
                    <a:pt x="1915" y="1915"/>
                  </a:cubicBezTo>
                  <a:cubicBezTo>
                    <a:pt x="2341" y="1520"/>
                    <a:pt x="2341" y="851"/>
                    <a:pt x="1946" y="426"/>
                  </a:cubicBezTo>
                  <a:cubicBezTo>
                    <a:pt x="1520" y="30"/>
                    <a:pt x="852" y="0"/>
                    <a:pt x="456" y="426"/>
                  </a:cubicBezTo>
                  <a:cubicBezTo>
                    <a:pt x="456" y="426"/>
                    <a:pt x="426" y="426"/>
                    <a:pt x="426" y="426"/>
                  </a:cubicBezTo>
                  <a:cubicBezTo>
                    <a:pt x="426" y="456"/>
                    <a:pt x="426" y="456"/>
                    <a:pt x="396" y="456"/>
                  </a:cubicBezTo>
                  <a:cubicBezTo>
                    <a:pt x="0" y="882"/>
                    <a:pt x="0" y="1550"/>
                    <a:pt x="396" y="19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
            <p:cNvSpPr/>
            <p:nvPr/>
          </p:nvSpPr>
          <p:spPr>
            <a:xfrm>
              <a:off x="6728350" y="4381825"/>
              <a:ext cx="59300" cy="59275"/>
            </a:xfrm>
            <a:custGeom>
              <a:avLst/>
              <a:gdLst/>
              <a:ahLst/>
              <a:cxnLst/>
              <a:rect l="l" t="t" r="r" b="b"/>
              <a:pathLst>
                <a:path w="2372" h="2371" extrusionOk="0">
                  <a:moveTo>
                    <a:pt x="426" y="1945"/>
                  </a:moveTo>
                  <a:cubicBezTo>
                    <a:pt x="821" y="2371"/>
                    <a:pt x="1490" y="2371"/>
                    <a:pt x="1916" y="1945"/>
                  </a:cubicBezTo>
                  <a:cubicBezTo>
                    <a:pt x="1916" y="1945"/>
                    <a:pt x="1916" y="1945"/>
                    <a:pt x="1916" y="1915"/>
                  </a:cubicBezTo>
                  <a:cubicBezTo>
                    <a:pt x="1946" y="1915"/>
                    <a:pt x="1946" y="1915"/>
                    <a:pt x="1946" y="1915"/>
                  </a:cubicBezTo>
                  <a:cubicBezTo>
                    <a:pt x="2372" y="1520"/>
                    <a:pt x="2372" y="851"/>
                    <a:pt x="1946" y="426"/>
                  </a:cubicBezTo>
                  <a:cubicBezTo>
                    <a:pt x="1551" y="0"/>
                    <a:pt x="882" y="0"/>
                    <a:pt x="487" y="426"/>
                  </a:cubicBezTo>
                  <a:cubicBezTo>
                    <a:pt x="457" y="426"/>
                    <a:pt x="457" y="426"/>
                    <a:pt x="457" y="426"/>
                  </a:cubicBezTo>
                  <a:cubicBezTo>
                    <a:pt x="457" y="456"/>
                    <a:pt x="426" y="456"/>
                    <a:pt x="426" y="456"/>
                  </a:cubicBezTo>
                  <a:cubicBezTo>
                    <a:pt x="1" y="882"/>
                    <a:pt x="1" y="1550"/>
                    <a:pt x="426" y="19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
            <p:cNvSpPr/>
            <p:nvPr/>
          </p:nvSpPr>
          <p:spPr>
            <a:xfrm>
              <a:off x="6804350" y="4458550"/>
              <a:ext cx="61575" cy="61600"/>
            </a:xfrm>
            <a:custGeom>
              <a:avLst/>
              <a:gdLst/>
              <a:ahLst/>
              <a:cxnLst/>
              <a:rect l="l" t="t" r="r" b="b"/>
              <a:pathLst>
                <a:path w="2463" h="2464" extrusionOk="0">
                  <a:moveTo>
                    <a:pt x="426" y="2007"/>
                  </a:moveTo>
                  <a:cubicBezTo>
                    <a:pt x="851" y="2463"/>
                    <a:pt x="1550" y="2463"/>
                    <a:pt x="1976" y="2037"/>
                  </a:cubicBezTo>
                  <a:cubicBezTo>
                    <a:pt x="1976" y="2037"/>
                    <a:pt x="1976" y="2007"/>
                    <a:pt x="2006" y="2007"/>
                  </a:cubicBezTo>
                  <a:cubicBezTo>
                    <a:pt x="2006" y="2007"/>
                    <a:pt x="2006" y="2007"/>
                    <a:pt x="2006" y="1977"/>
                  </a:cubicBezTo>
                  <a:cubicBezTo>
                    <a:pt x="2432" y="1551"/>
                    <a:pt x="2462" y="882"/>
                    <a:pt x="2037" y="457"/>
                  </a:cubicBezTo>
                  <a:cubicBezTo>
                    <a:pt x="1611" y="1"/>
                    <a:pt x="912" y="1"/>
                    <a:pt x="487" y="427"/>
                  </a:cubicBezTo>
                  <a:cubicBezTo>
                    <a:pt x="456" y="427"/>
                    <a:pt x="456" y="457"/>
                    <a:pt x="456" y="457"/>
                  </a:cubicBezTo>
                  <a:cubicBezTo>
                    <a:pt x="456" y="457"/>
                    <a:pt x="456" y="457"/>
                    <a:pt x="426" y="487"/>
                  </a:cubicBezTo>
                  <a:cubicBezTo>
                    <a:pt x="0" y="913"/>
                    <a:pt x="0" y="1582"/>
                    <a:pt x="42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
            <p:cNvSpPr/>
            <p:nvPr/>
          </p:nvSpPr>
          <p:spPr>
            <a:xfrm>
              <a:off x="6881850" y="4381825"/>
              <a:ext cx="61575" cy="61575"/>
            </a:xfrm>
            <a:custGeom>
              <a:avLst/>
              <a:gdLst/>
              <a:ahLst/>
              <a:cxnLst/>
              <a:rect l="l" t="t" r="r" b="b"/>
              <a:pathLst>
                <a:path w="2463" h="2463" extrusionOk="0">
                  <a:moveTo>
                    <a:pt x="426" y="2006"/>
                  </a:moveTo>
                  <a:cubicBezTo>
                    <a:pt x="852" y="2462"/>
                    <a:pt x="1551" y="2462"/>
                    <a:pt x="1976" y="2037"/>
                  </a:cubicBezTo>
                  <a:cubicBezTo>
                    <a:pt x="1976" y="2037"/>
                    <a:pt x="2007" y="2006"/>
                    <a:pt x="2007" y="2006"/>
                  </a:cubicBezTo>
                  <a:cubicBezTo>
                    <a:pt x="2007" y="2006"/>
                    <a:pt x="2007" y="2006"/>
                    <a:pt x="2037" y="1976"/>
                  </a:cubicBezTo>
                  <a:cubicBezTo>
                    <a:pt x="2463" y="1581"/>
                    <a:pt x="2463" y="882"/>
                    <a:pt x="2037" y="426"/>
                  </a:cubicBezTo>
                  <a:cubicBezTo>
                    <a:pt x="1612" y="0"/>
                    <a:pt x="913" y="0"/>
                    <a:pt x="487" y="426"/>
                  </a:cubicBezTo>
                  <a:cubicBezTo>
                    <a:pt x="487" y="426"/>
                    <a:pt x="487" y="456"/>
                    <a:pt x="457" y="456"/>
                  </a:cubicBezTo>
                  <a:cubicBezTo>
                    <a:pt x="457" y="456"/>
                    <a:pt x="457" y="456"/>
                    <a:pt x="457" y="486"/>
                  </a:cubicBezTo>
                  <a:cubicBezTo>
                    <a:pt x="1" y="912"/>
                    <a:pt x="1" y="1581"/>
                    <a:pt x="426" y="20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
            <p:cNvSpPr/>
            <p:nvPr/>
          </p:nvSpPr>
          <p:spPr>
            <a:xfrm>
              <a:off x="6880325" y="4535300"/>
              <a:ext cx="63100" cy="63875"/>
            </a:xfrm>
            <a:custGeom>
              <a:avLst/>
              <a:gdLst/>
              <a:ahLst/>
              <a:cxnLst/>
              <a:rect l="l" t="t" r="r" b="b"/>
              <a:pathLst>
                <a:path w="2524" h="2555" extrusionOk="0">
                  <a:moveTo>
                    <a:pt x="426" y="2098"/>
                  </a:moveTo>
                  <a:cubicBezTo>
                    <a:pt x="882" y="2554"/>
                    <a:pt x="1581" y="2554"/>
                    <a:pt x="2037" y="2098"/>
                  </a:cubicBezTo>
                  <a:cubicBezTo>
                    <a:pt x="2037" y="2098"/>
                    <a:pt x="2037" y="2098"/>
                    <a:pt x="2068" y="2098"/>
                  </a:cubicBezTo>
                  <a:cubicBezTo>
                    <a:pt x="2068" y="2068"/>
                    <a:pt x="2068" y="2068"/>
                    <a:pt x="2068" y="2068"/>
                  </a:cubicBezTo>
                  <a:cubicBezTo>
                    <a:pt x="2524" y="1612"/>
                    <a:pt x="2524" y="913"/>
                    <a:pt x="2098" y="457"/>
                  </a:cubicBezTo>
                  <a:cubicBezTo>
                    <a:pt x="1642" y="1"/>
                    <a:pt x="943" y="1"/>
                    <a:pt x="487" y="457"/>
                  </a:cubicBezTo>
                  <a:cubicBezTo>
                    <a:pt x="487" y="457"/>
                    <a:pt x="487" y="457"/>
                    <a:pt x="457" y="457"/>
                  </a:cubicBezTo>
                  <a:cubicBezTo>
                    <a:pt x="457" y="487"/>
                    <a:pt x="457" y="487"/>
                    <a:pt x="457" y="487"/>
                  </a:cubicBezTo>
                  <a:cubicBezTo>
                    <a:pt x="1" y="943"/>
                    <a:pt x="1" y="1642"/>
                    <a:pt x="426" y="20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
            <p:cNvSpPr/>
            <p:nvPr/>
          </p:nvSpPr>
          <p:spPr>
            <a:xfrm>
              <a:off x="6957850" y="4458550"/>
              <a:ext cx="63850" cy="63875"/>
            </a:xfrm>
            <a:custGeom>
              <a:avLst/>
              <a:gdLst/>
              <a:ahLst/>
              <a:cxnLst/>
              <a:rect l="l" t="t" r="r" b="b"/>
              <a:pathLst>
                <a:path w="2554" h="2555" extrusionOk="0">
                  <a:moveTo>
                    <a:pt x="456" y="2098"/>
                  </a:moveTo>
                  <a:cubicBezTo>
                    <a:pt x="882" y="2554"/>
                    <a:pt x="1611" y="2554"/>
                    <a:pt x="2037" y="2098"/>
                  </a:cubicBezTo>
                  <a:cubicBezTo>
                    <a:pt x="2067" y="2098"/>
                    <a:pt x="2067" y="2098"/>
                    <a:pt x="2067" y="2098"/>
                  </a:cubicBezTo>
                  <a:cubicBezTo>
                    <a:pt x="2067" y="2068"/>
                    <a:pt x="2098" y="2068"/>
                    <a:pt x="2098" y="2068"/>
                  </a:cubicBezTo>
                  <a:cubicBezTo>
                    <a:pt x="2523" y="1612"/>
                    <a:pt x="2553" y="913"/>
                    <a:pt x="2098" y="457"/>
                  </a:cubicBezTo>
                  <a:cubicBezTo>
                    <a:pt x="1672" y="1"/>
                    <a:pt x="942" y="1"/>
                    <a:pt x="487" y="457"/>
                  </a:cubicBezTo>
                  <a:cubicBezTo>
                    <a:pt x="487" y="457"/>
                    <a:pt x="487" y="457"/>
                    <a:pt x="487" y="457"/>
                  </a:cubicBezTo>
                  <a:cubicBezTo>
                    <a:pt x="456" y="487"/>
                    <a:pt x="456" y="487"/>
                    <a:pt x="456" y="487"/>
                  </a:cubicBezTo>
                  <a:cubicBezTo>
                    <a:pt x="0" y="943"/>
                    <a:pt x="0" y="1642"/>
                    <a:pt x="456" y="20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
            <p:cNvSpPr/>
            <p:nvPr/>
          </p:nvSpPr>
          <p:spPr>
            <a:xfrm>
              <a:off x="6955575" y="4612050"/>
              <a:ext cx="66125" cy="66150"/>
            </a:xfrm>
            <a:custGeom>
              <a:avLst/>
              <a:gdLst/>
              <a:ahLst/>
              <a:cxnLst/>
              <a:rect l="l" t="t" r="r" b="b"/>
              <a:pathLst>
                <a:path w="2645" h="2646" extrusionOk="0">
                  <a:moveTo>
                    <a:pt x="456" y="2189"/>
                  </a:moveTo>
                  <a:cubicBezTo>
                    <a:pt x="912" y="2645"/>
                    <a:pt x="1672" y="2645"/>
                    <a:pt x="2128" y="2189"/>
                  </a:cubicBezTo>
                  <a:cubicBezTo>
                    <a:pt x="2128" y="2189"/>
                    <a:pt x="2158" y="2159"/>
                    <a:pt x="2158" y="2159"/>
                  </a:cubicBezTo>
                  <a:cubicBezTo>
                    <a:pt x="2158" y="2159"/>
                    <a:pt x="2158" y="2159"/>
                    <a:pt x="2189" y="2159"/>
                  </a:cubicBezTo>
                  <a:cubicBezTo>
                    <a:pt x="2644" y="1703"/>
                    <a:pt x="2644" y="943"/>
                    <a:pt x="2189" y="487"/>
                  </a:cubicBezTo>
                  <a:cubicBezTo>
                    <a:pt x="1733" y="1"/>
                    <a:pt x="973" y="1"/>
                    <a:pt x="517" y="457"/>
                  </a:cubicBezTo>
                  <a:cubicBezTo>
                    <a:pt x="517" y="457"/>
                    <a:pt x="517" y="487"/>
                    <a:pt x="486" y="487"/>
                  </a:cubicBezTo>
                  <a:cubicBezTo>
                    <a:pt x="486" y="487"/>
                    <a:pt x="486" y="487"/>
                    <a:pt x="486" y="518"/>
                  </a:cubicBezTo>
                  <a:cubicBezTo>
                    <a:pt x="0" y="974"/>
                    <a:pt x="0" y="1703"/>
                    <a:pt x="456"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
            <p:cNvSpPr/>
            <p:nvPr/>
          </p:nvSpPr>
          <p:spPr>
            <a:xfrm>
              <a:off x="7033825" y="4535300"/>
              <a:ext cx="65375" cy="66150"/>
            </a:xfrm>
            <a:custGeom>
              <a:avLst/>
              <a:gdLst/>
              <a:ahLst/>
              <a:cxnLst/>
              <a:rect l="l" t="t" r="r" b="b"/>
              <a:pathLst>
                <a:path w="2615" h="2646" extrusionOk="0">
                  <a:moveTo>
                    <a:pt x="457" y="2189"/>
                  </a:moveTo>
                  <a:cubicBezTo>
                    <a:pt x="913" y="2645"/>
                    <a:pt x="1642" y="2645"/>
                    <a:pt x="2128" y="2189"/>
                  </a:cubicBezTo>
                  <a:cubicBezTo>
                    <a:pt x="2128" y="2189"/>
                    <a:pt x="2128" y="2159"/>
                    <a:pt x="2128" y="2159"/>
                  </a:cubicBezTo>
                  <a:cubicBezTo>
                    <a:pt x="2159" y="2159"/>
                    <a:pt x="2159" y="2159"/>
                    <a:pt x="2159" y="2129"/>
                  </a:cubicBezTo>
                  <a:cubicBezTo>
                    <a:pt x="2615" y="1673"/>
                    <a:pt x="2615" y="943"/>
                    <a:pt x="2159" y="487"/>
                  </a:cubicBezTo>
                  <a:cubicBezTo>
                    <a:pt x="1703" y="1"/>
                    <a:pt x="973" y="1"/>
                    <a:pt x="487" y="457"/>
                  </a:cubicBezTo>
                  <a:cubicBezTo>
                    <a:pt x="487" y="457"/>
                    <a:pt x="487" y="487"/>
                    <a:pt x="487" y="487"/>
                  </a:cubicBezTo>
                  <a:cubicBezTo>
                    <a:pt x="487" y="487"/>
                    <a:pt x="457" y="487"/>
                    <a:pt x="457" y="518"/>
                  </a:cubicBezTo>
                  <a:cubicBezTo>
                    <a:pt x="1" y="974"/>
                    <a:pt x="1" y="1703"/>
                    <a:pt x="457"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
            <p:cNvSpPr/>
            <p:nvPr/>
          </p:nvSpPr>
          <p:spPr>
            <a:xfrm>
              <a:off x="7031550" y="4688800"/>
              <a:ext cx="68425" cy="68425"/>
            </a:xfrm>
            <a:custGeom>
              <a:avLst/>
              <a:gdLst/>
              <a:ahLst/>
              <a:cxnLst/>
              <a:rect l="l" t="t" r="r" b="b"/>
              <a:pathLst>
                <a:path w="2737" h="2737" extrusionOk="0">
                  <a:moveTo>
                    <a:pt x="487" y="2250"/>
                  </a:moveTo>
                  <a:cubicBezTo>
                    <a:pt x="943" y="2736"/>
                    <a:pt x="1733" y="2736"/>
                    <a:pt x="2189" y="2250"/>
                  </a:cubicBezTo>
                  <a:cubicBezTo>
                    <a:pt x="2219" y="2250"/>
                    <a:pt x="2219" y="2250"/>
                    <a:pt x="2219" y="2250"/>
                  </a:cubicBezTo>
                  <a:cubicBezTo>
                    <a:pt x="2219" y="2220"/>
                    <a:pt x="2250" y="2220"/>
                    <a:pt x="2250" y="2220"/>
                  </a:cubicBezTo>
                  <a:cubicBezTo>
                    <a:pt x="2736" y="1733"/>
                    <a:pt x="2736" y="974"/>
                    <a:pt x="2250" y="487"/>
                  </a:cubicBezTo>
                  <a:cubicBezTo>
                    <a:pt x="1794" y="31"/>
                    <a:pt x="1004" y="1"/>
                    <a:pt x="517" y="487"/>
                  </a:cubicBezTo>
                  <a:cubicBezTo>
                    <a:pt x="517" y="487"/>
                    <a:pt x="517" y="487"/>
                    <a:pt x="517" y="518"/>
                  </a:cubicBezTo>
                  <a:cubicBezTo>
                    <a:pt x="517" y="518"/>
                    <a:pt x="487" y="518"/>
                    <a:pt x="487" y="518"/>
                  </a:cubicBezTo>
                  <a:cubicBezTo>
                    <a:pt x="1" y="1004"/>
                    <a:pt x="1" y="1764"/>
                    <a:pt x="487" y="22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
            <p:cNvSpPr/>
            <p:nvPr/>
          </p:nvSpPr>
          <p:spPr>
            <a:xfrm>
              <a:off x="7109050" y="4612050"/>
              <a:ext cx="68425" cy="68425"/>
            </a:xfrm>
            <a:custGeom>
              <a:avLst/>
              <a:gdLst/>
              <a:ahLst/>
              <a:cxnLst/>
              <a:rect l="l" t="t" r="r" b="b"/>
              <a:pathLst>
                <a:path w="2737" h="2737" extrusionOk="0">
                  <a:moveTo>
                    <a:pt x="487" y="2250"/>
                  </a:moveTo>
                  <a:cubicBezTo>
                    <a:pt x="943" y="2736"/>
                    <a:pt x="1734" y="2736"/>
                    <a:pt x="2220" y="2250"/>
                  </a:cubicBezTo>
                  <a:cubicBezTo>
                    <a:pt x="2220" y="2250"/>
                    <a:pt x="2220" y="2250"/>
                    <a:pt x="2220" y="2250"/>
                  </a:cubicBezTo>
                  <a:cubicBezTo>
                    <a:pt x="2250" y="2220"/>
                    <a:pt x="2250" y="2220"/>
                    <a:pt x="2250" y="2220"/>
                  </a:cubicBezTo>
                  <a:cubicBezTo>
                    <a:pt x="2737" y="1733"/>
                    <a:pt x="2737" y="974"/>
                    <a:pt x="2281" y="487"/>
                  </a:cubicBezTo>
                  <a:cubicBezTo>
                    <a:pt x="1794" y="1"/>
                    <a:pt x="1034" y="1"/>
                    <a:pt x="548" y="487"/>
                  </a:cubicBezTo>
                  <a:cubicBezTo>
                    <a:pt x="548" y="487"/>
                    <a:pt x="518" y="487"/>
                    <a:pt x="518" y="518"/>
                  </a:cubicBezTo>
                  <a:cubicBezTo>
                    <a:pt x="518" y="518"/>
                    <a:pt x="518" y="518"/>
                    <a:pt x="487" y="518"/>
                  </a:cubicBezTo>
                  <a:cubicBezTo>
                    <a:pt x="1" y="1004"/>
                    <a:pt x="1" y="1764"/>
                    <a:pt x="487" y="22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
            <p:cNvSpPr/>
            <p:nvPr/>
          </p:nvSpPr>
          <p:spPr>
            <a:xfrm>
              <a:off x="7185050" y="4688800"/>
              <a:ext cx="70700" cy="70700"/>
            </a:xfrm>
            <a:custGeom>
              <a:avLst/>
              <a:gdLst/>
              <a:ahLst/>
              <a:cxnLst/>
              <a:rect l="l" t="t" r="r" b="b"/>
              <a:pathLst>
                <a:path w="2828" h="2828" extrusionOk="0">
                  <a:moveTo>
                    <a:pt x="487" y="2341"/>
                  </a:moveTo>
                  <a:cubicBezTo>
                    <a:pt x="973" y="2828"/>
                    <a:pt x="1794" y="2828"/>
                    <a:pt x="2280" y="2341"/>
                  </a:cubicBezTo>
                  <a:cubicBezTo>
                    <a:pt x="2280" y="2341"/>
                    <a:pt x="2280" y="2311"/>
                    <a:pt x="2311" y="2311"/>
                  </a:cubicBezTo>
                  <a:cubicBezTo>
                    <a:pt x="2311" y="2311"/>
                    <a:pt x="2311" y="2311"/>
                    <a:pt x="2311" y="2311"/>
                  </a:cubicBezTo>
                  <a:cubicBezTo>
                    <a:pt x="2827" y="1794"/>
                    <a:pt x="2827" y="1004"/>
                    <a:pt x="2341" y="518"/>
                  </a:cubicBezTo>
                  <a:cubicBezTo>
                    <a:pt x="1855" y="1"/>
                    <a:pt x="1034" y="1"/>
                    <a:pt x="548" y="487"/>
                  </a:cubicBezTo>
                  <a:cubicBezTo>
                    <a:pt x="548" y="518"/>
                    <a:pt x="548" y="518"/>
                    <a:pt x="517" y="518"/>
                  </a:cubicBezTo>
                  <a:cubicBezTo>
                    <a:pt x="517" y="518"/>
                    <a:pt x="517" y="518"/>
                    <a:pt x="517" y="548"/>
                  </a:cubicBezTo>
                  <a:cubicBezTo>
                    <a:pt x="1" y="1034"/>
                    <a:pt x="1" y="1825"/>
                    <a:pt x="487"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
            <p:cNvSpPr/>
            <p:nvPr/>
          </p:nvSpPr>
          <p:spPr>
            <a:xfrm>
              <a:off x="7107550" y="4765550"/>
              <a:ext cx="69925" cy="70700"/>
            </a:xfrm>
            <a:custGeom>
              <a:avLst/>
              <a:gdLst/>
              <a:ahLst/>
              <a:cxnLst/>
              <a:rect l="l" t="t" r="r" b="b"/>
              <a:pathLst>
                <a:path w="2797" h="2828" extrusionOk="0">
                  <a:moveTo>
                    <a:pt x="486" y="2341"/>
                  </a:moveTo>
                  <a:cubicBezTo>
                    <a:pt x="973" y="2828"/>
                    <a:pt x="1763" y="2828"/>
                    <a:pt x="2280" y="2341"/>
                  </a:cubicBezTo>
                  <a:cubicBezTo>
                    <a:pt x="2280" y="2341"/>
                    <a:pt x="2280" y="2311"/>
                    <a:pt x="2280" y="2311"/>
                  </a:cubicBezTo>
                  <a:cubicBezTo>
                    <a:pt x="2310" y="2311"/>
                    <a:pt x="2310" y="2311"/>
                    <a:pt x="2310" y="2311"/>
                  </a:cubicBezTo>
                  <a:cubicBezTo>
                    <a:pt x="2797" y="1794"/>
                    <a:pt x="2797" y="1004"/>
                    <a:pt x="2310" y="518"/>
                  </a:cubicBezTo>
                  <a:cubicBezTo>
                    <a:pt x="1824" y="1"/>
                    <a:pt x="1034" y="1"/>
                    <a:pt x="547" y="487"/>
                  </a:cubicBezTo>
                  <a:cubicBezTo>
                    <a:pt x="517" y="518"/>
                    <a:pt x="517" y="518"/>
                    <a:pt x="517" y="518"/>
                  </a:cubicBezTo>
                  <a:cubicBezTo>
                    <a:pt x="517" y="518"/>
                    <a:pt x="486" y="548"/>
                    <a:pt x="486" y="548"/>
                  </a:cubicBezTo>
                  <a:cubicBezTo>
                    <a:pt x="0" y="1034"/>
                    <a:pt x="0" y="1825"/>
                    <a:pt x="486"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
            <p:cNvSpPr/>
            <p:nvPr/>
          </p:nvSpPr>
          <p:spPr>
            <a:xfrm>
              <a:off x="7337025" y="4690325"/>
              <a:ext cx="72975" cy="72975"/>
            </a:xfrm>
            <a:custGeom>
              <a:avLst/>
              <a:gdLst/>
              <a:ahLst/>
              <a:cxnLst/>
              <a:rect l="l" t="t" r="r" b="b"/>
              <a:pathLst>
                <a:path w="2919" h="2919" extrusionOk="0">
                  <a:moveTo>
                    <a:pt x="2432" y="517"/>
                  </a:moveTo>
                  <a:cubicBezTo>
                    <a:pt x="1916" y="1"/>
                    <a:pt x="1095" y="1"/>
                    <a:pt x="578" y="487"/>
                  </a:cubicBezTo>
                  <a:cubicBezTo>
                    <a:pt x="578" y="517"/>
                    <a:pt x="578" y="517"/>
                    <a:pt x="548" y="517"/>
                  </a:cubicBezTo>
                  <a:cubicBezTo>
                    <a:pt x="548" y="517"/>
                    <a:pt x="548" y="548"/>
                    <a:pt x="548" y="548"/>
                  </a:cubicBezTo>
                  <a:cubicBezTo>
                    <a:pt x="31" y="1034"/>
                    <a:pt x="1" y="1885"/>
                    <a:pt x="517" y="2402"/>
                  </a:cubicBezTo>
                  <a:cubicBezTo>
                    <a:pt x="1034" y="2919"/>
                    <a:pt x="1855" y="2919"/>
                    <a:pt x="2372" y="2402"/>
                  </a:cubicBezTo>
                  <a:cubicBezTo>
                    <a:pt x="2372" y="2402"/>
                    <a:pt x="2372" y="2371"/>
                    <a:pt x="2402" y="2371"/>
                  </a:cubicBezTo>
                  <a:cubicBezTo>
                    <a:pt x="2402" y="2371"/>
                    <a:pt x="2402" y="2371"/>
                    <a:pt x="2402" y="2341"/>
                  </a:cubicBezTo>
                  <a:cubicBezTo>
                    <a:pt x="2919" y="1855"/>
                    <a:pt x="2919" y="1034"/>
                    <a:pt x="243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
            <p:cNvSpPr/>
            <p:nvPr/>
          </p:nvSpPr>
          <p:spPr>
            <a:xfrm>
              <a:off x="5216175" y="2618100"/>
              <a:ext cx="8375" cy="8400"/>
            </a:xfrm>
            <a:custGeom>
              <a:avLst/>
              <a:gdLst/>
              <a:ahLst/>
              <a:cxnLst/>
              <a:rect l="l" t="t" r="r" b="b"/>
              <a:pathLst>
                <a:path w="335" h="336" extrusionOk="0">
                  <a:moveTo>
                    <a:pt x="61" y="274"/>
                  </a:moveTo>
                  <a:cubicBezTo>
                    <a:pt x="91" y="335"/>
                    <a:pt x="183" y="335"/>
                    <a:pt x="243" y="274"/>
                  </a:cubicBezTo>
                  <a:cubicBezTo>
                    <a:pt x="243" y="274"/>
                    <a:pt x="243" y="274"/>
                    <a:pt x="243" y="244"/>
                  </a:cubicBezTo>
                  <a:cubicBezTo>
                    <a:pt x="274" y="244"/>
                    <a:pt x="274" y="244"/>
                    <a:pt x="274" y="244"/>
                  </a:cubicBezTo>
                  <a:cubicBezTo>
                    <a:pt x="335" y="183"/>
                    <a:pt x="335" y="122"/>
                    <a:pt x="274" y="62"/>
                  </a:cubicBezTo>
                  <a:cubicBezTo>
                    <a:pt x="243" y="1"/>
                    <a:pt x="152" y="1"/>
                    <a:pt x="91" y="62"/>
                  </a:cubicBezTo>
                  <a:cubicBezTo>
                    <a:pt x="91" y="62"/>
                    <a:pt x="91" y="92"/>
                    <a:pt x="91" y="92"/>
                  </a:cubicBezTo>
                  <a:cubicBezTo>
                    <a:pt x="61" y="92"/>
                    <a:pt x="61" y="92"/>
                    <a:pt x="61" y="92"/>
                  </a:cubicBezTo>
                  <a:cubicBezTo>
                    <a:pt x="0" y="153"/>
                    <a:pt x="0" y="24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
            <p:cNvSpPr/>
            <p:nvPr/>
          </p:nvSpPr>
          <p:spPr>
            <a:xfrm>
              <a:off x="5293675" y="2541350"/>
              <a:ext cx="8375" cy="8400"/>
            </a:xfrm>
            <a:custGeom>
              <a:avLst/>
              <a:gdLst/>
              <a:ahLst/>
              <a:cxnLst/>
              <a:rect l="l" t="t" r="r" b="b"/>
              <a:pathLst>
                <a:path w="335" h="336" extrusionOk="0">
                  <a:moveTo>
                    <a:pt x="61" y="275"/>
                  </a:moveTo>
                  <a:cubicBezTo>
                    <a:pt x="122" y="335"/>
                    <a:pt x="183" y="335"/>
                    <a:pt x="244" y="275"/>
                  </a:cubicBezTo>
                  <a:cubicBezTo>
                    <a:pt x="244" y="275"/>
                    <a:pt x="244" y="275"/>
                    <a:pt x="274" y="244"/>
                  </a:cubicBezTo>
                  <a:cubicBezTo>
                    <a:pt x="274" y="244"/>
                    <a:pt x="274" y="244"/>
                    <a:pt x="305" y="244"/>
                  </a:cubicBezTo>
                  <a:cubicBezTo>
                    <a:pt x="335" y="183"/>
                    <a:pt x="335" y="123"/>
                    <a:pt x="305" y="62"/>
                  </a:cubicBezTo>
                  <a:cubicBezTo>
                    <a:pt x="244" y="1"/>
                    <a:pt x="153" y="1"/>
                    <a:pt x="122" y="62"/>
                  </a:cubicBezTo>
                  <a:cubicBezTo>
                    <a:pt x="92" y="62"/>
                    <a:pt x="92" y="92"/>
                    <a:pt x="92" y="92"/>
                  </a:cubicBezTo>
                  <a:cubicBezTo>
                    <a:pt x="92" y="92"/>
                    <a:pt x="61" y="92"/>
                    <a:pt x="61" y="92"/>
                  </a:cubicBezTo>
                  <a:cubicBezTo>
                    <a:pt x="1" y="153"/>
                    <a:pt x="1" y="244"/>
                    <a:pt x="61"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
            <p:cNvSpPr/>
            <p:nvPr/>
          </p:nvSpPr>
          <p:spPr>
            <a:xfrm>
              <a:off x="5292150" y="2694850"/>
              <a:ext cx="10675" cy="10675"/>
            </a:xfrm>
            <a:custGeom>
              <a:avLst/>
              <a:gdLst/>
              <a:ahLst/>
              <a:cxnLst/>
              <a:rect l="l" t="t" r="r" b="b"/>
              <a:pathLst>
                <a:path w="427" h="427" extrusionOk="0">
                  <a:moveTo>
                    <a:pt x="62" y="366"/>
                  </a:moveTo>
                  <a:cubicBezTo>
                    <a:pt x="122" y="426"/>
                    <a:pt x="244" y="426"/>
                    <a:pt x="305" y="366"/>
                  </a:cubicBezTo>
                  <a:cubicBezTo>
                    <a:pt x="305" y="366"/>
                    <a:pt x="305" y="335"/>
                    <a:pt x="305" y="335"/>
                  </a:cubicBezTo>
                  <a:cubicBezTo>
                    <a:pt x="335" y="335"/>
                    <a:pt x="335" y="335"/>
                    <a:pt x="335" y="305"/>
                  </a:cubicBezTo>
                  <a:cubicBezTo>
                    <a:pt x="426" y="244"/>
                    <a:pt x="426" y="153"/>
                    <a:pt x="335" y="62"/>
                  </a:cubicBezTo>
                  <a:cubicBezTo>
                    <a:pt x="274" y="1"/>
                    <a:pt x="183" y="1"/>
                    <a:pt x="92" y="62"/>
                  </a:cubicBezTo>
                  <a:cubicBezTo>
                    <a:pt x="92" y="92"/>
                    <a:pt x="92" y="92"/>
                    <a:pt x="92" y="92"/>
                  </a:cubicBezTo>
                  <a:cubicBezTo>
                    <a:pt x="92" y="122"/>
                    <a:pt x="62" y="122"/>
                    <a:pt x="62" y="122"/>
                  </a:cubicBezTo>
                  <a:cubicBezTo>
                    <a:pt x="1" y="183"/>
                    <a:pt x="1" y="305"/>
                    <a:pt x="6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
            <p:cNvSpPr/>
            <p:nvPr/>
          </p:nvSpPr>
          <p:spPr>
            <a:xfrm>
              <a:off x="5369675" y="2618100"/>
              <a:ext cx="10650" cy="10675"/>
            </a:xfrm>
            <a:custGeom>
              <a:avLst/>
              <a:gdLst/>
              <a:ahLst/>
              <a:cxnLst/>
              <a:rect l="l" t="t" r="r" b="b"/>
              <a:pathLst>
                <a:path w="426" h="427" extrusionOk="0">
                  <a:moveTo>
                    <a:pt x="61" y="366"/>
                  </a:moveTo>
                  <a:cubicBezTo>
                    <a:pt x="122" y="426"/>
                    <a:pt x="243" y="426"/>
                    <a:pt x="304" y="366"/>
                  </a:cubicBezTo>
                  <a:cubicBezTo>
                    <a:pt x="304" y="366"/>
                    <a:pt x="304" y="335"/>
                    <a:pt x="335" y="335"/>
                  </a:cubicBezTo>
                  <a:cubicBezTo>
                    <a:pt x="335" y="335"/>
                    <a:pt x="335" y="335"/>
                    <a:pt x="365" y="305"/>
                  </a:cubicBezTo>
                  <a:cubicBezTo>
                    <a:pt x="426" y="244"/>
                    <a:pt x="426" y="153"/>
                    <a:pt x="365" y="62"/>
                  </a:cubicBezTo>
                  <a:cubicBezTo>
                    <a:pt x="304" y="1"/>
                    <a:pt x="183" y="1"/>
                    <a:pt x="122" y="62"/>
                  </a:cubicBezTo>
                  <a:cubicBezTo>
                    <a:pt x="91" y="92"/>
                    <a:pt x="91" y="92"/>
                    <a:pt x="91" y="92"/>
                  </a:cubicBezTo>
                  <a:cubicBezTo>
                    <a:pt x="91" y="122"/>
                    <a:pt x="61" y="122"/>
                    <a:pt x="61" y="122"/>
                  </a:cubicBezTo>
                  <a:cubicBezTo>
                    <a:pt x="0" y="183"/>
                    <a:pt x="0" y="305"/>
                    <a:pt x="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
            <p:cNvSpPr/>
            <p:nvPr/>
          </p:nvSpPr>
          <p:spPr>
            <a:xfrm>
              <a:off x="5367400" y="2771600"/>
              <a:ext cx="12925" cy="12950"/>
            </a:xfrm>
            <a:custGeom>
              <a:avLst/>
              <a:gdLst/>
              <a:ahLst/>
              <a:cxnLst/>
              <a:rect l="l" t="t" r="r" b="b"/>
              <a:pathLst>
                <a:path w="517" h="518" extrusionOk="0">
                  <a:moveTo>
                    <a:pt x="91" y="426"/>
                  </a:moveTo>
                  <a:cubicBezTo>
                    <a:pt x="182" y="518"/>
                    <a:pt x="304" y="518"/>
                    <a:pt x="395" y="426"/>
                  </a:cubicBezTo>
                  <a:cubicBezTo>
                    <a:pt x="395" y="426"/>
                    <a:pt x="426" y="426"/>
                    <a:pt x="426" y="426"/>
                  </a:cubicBezTo>
                  <a:cubicBezTo>
                    <a:pt x="426" y="396"/>
                    <a:pt x="426" y="396"/>
                    <a:pt x="456" y="396"/>
                  </a:cubicBezTo>
                  <a:cubicBezTo>
                    <a:pt x="517" y="305"/>
                    <a:pt x="517" y="183"/>
                    <a:pt x="456" y="92"/>
                  </a:cubicBezTo>
                  <a:cubicBezTo>
                    <a:pt x="365" y="1"/>
                    <a:pt x="213" y="1"/>
                    <a:pt x="152" y="92"/>
                  </a:cubicBezTo>
                  <a:cubicBezTo>
                    <a:pt x="122" y="92"/>
                    <a:pt x="122" y="92"/>
                    <a:pt x="122" y="122"/>
                  </a:cubicBezTo>
                  <a:cubicBezTo>
                    <a:pt x="122" y="122"/>
                    <a:pt x="91" y="122"/>
                    <a:pt x="91" y="122"/>
                  </a:cubicBezTo>
                  <a:cubicBezTo>
                    <a:pt x="0" y="214"/>
                    <a:pt x="30" y="366"/>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
            <p:cNvSpPr/>
            <p:nvPr/>
          </p:nvSpPr>
          <p:spPr>
            <a:xfrm>
              <a:off x="5445650" y="2694850"/>
              <a:ext cx="12950" cy="12950"/>
            </a:xfrm>
            <a:custGeom>
              <a:avLst/>
              <a:gdLst/>
              <a:ahLst/>
              <a:cxnLst/>
              <a:rect l="l" t="t" r="r" b="b"/>
              <a:pathLst>
                <a:path w="518" h="518" extrusionOk="0">
                  <a:moveTo>
                    <a:pt x="62" y="457"/>
                  </a:moveTo>
                  <a:cubicBezTo>
                    <a:pt x="153" y="518"/>
                    <a:pt x="305" y="518"/>
                    <a:pt x="396" y="426"/>
                  </a:cubicBezTo>
                  <a:cubicBezTo>
                    <a:pt x="396" y="426"/>
                    <a:pt x="396" y="426"/>
                    <a:pt x="396" y="426"/>
                  </a:cubicBezTo>
                  <a:cubicBezTo>
                    <a:pt x="396" y="396"/>
                    <a:pt x="426" y="396"/>
                    <a:pt x="426" y="396"/>
                  </a:cubicBezTo>
                  <a:cubicBezTo>
                    <a:pt x="517" y="305"/>
                    <a:pt x="517" y="183"/>
                    <a:pt x="426" y="92"/>
                  </a:cubicBezTo>
                  <a:cubicBezTo>
                    <a:pt x="335" y="1"/>
                    <a:pt x="214" y="1"/>
                    <a:pt x="122" y="92"/>
                  </a:cubicBezTo>
                  <a:cubicBezTo>
                    <a:pt x="122" y="92"/>
                    <a:pt x="122" y="92"/>
                    <a:pt x="92" y="122"/>
                  </a:cubicBezTo>
                  <a:cubicBezTo>
                    <a:pt x="92" y="122"/>
                    <a:pt x="92" y="122"/>
                    <a:pt x="92" y="122"/>
                  </a:cubicBezTo>
                  <a:cubicBezTo>
                    <a:pt x="1" y="214"/>
                    <a:pt x="1" y="366"/>
                    <a:pt x="6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
            <p:cNvSpPr/>
            <p:nvPr/>
          </p:nvSpPr>
          <p:spPr>
            <a:xfrm>
              <a:off x="5443375" y="2848350"/>
              <a:ext cx="15225" cy="15225"/>
            </a:xfrm>
            <a:custGeom>
              <a:avLst/>
              <a:gdLst/>
              <a:ahLst/>
              <a:cxnLst/>
              <a:rect l="l" t="t" r="r" b="b"/>
              <a:pathLst>
                <a:path w="609" h="609" extrusionOk="0">
                  <a:moveTo>
                    <a:pt x="92" y="517"/>
                  </a:moveTo>
                  <a:cubicBezTo>
                    <a:pt x="213" y="609"/>
                    <a:pt x="365" y="609"/>
                    <a:pt x="457" y="517"/>
                  </a:cubicBezTo>
                  <a:cubicBezTo>
                    <a:pt x="487" y="517"/>
                    <a:pt x="487" y="487"/>
                    <a:pt x="487" y="487"/>
                  </a:cubicBezTo>
                  <a:cubicBezTo>
                    <a:pt x="487" y="487"/>
                    <a:pt x="487" y="487"/>
                    <a:pt x="517" y="487"/>
                  </a:cubicBezTo>
                  <a:cubicBezTo>
                    <a:pt x="608" y="366"/>
                    <a:pt x="608" y="214"/>
                    <a:pt x="517" y="122"/>
                  </a:cubicBezTo>
                  <a:cubicBezTo>
                    <a:pt x="396" y="1"/>
                    <a:pt x="244" y="1"/>
                    <a:pt x="153" y="92"/>
                  </a:cubicBezTo>
                  <a:cubicBezTo>
                    <a:pt x="153" y="122"/>
                    <a:pt x="122" y="122"/>
                    <a:pt x="122" y="122"/>
                  </a:cubicBezTo>
                  <a:cubicBezTo>
                    <a:pt x="122" y="122"/>
                    <a:pt x="122" y="153"/>
                    <a:pt x="92" y="153"/>
                  </a:cubicBezTo>
                  <a:cubicBezTo>
                    <a:pt x="1" y="244"/>
                    <a:pt x="1" y="42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
            <p:cNvSpPr/>
            <p:nvPr/>
          </p:nvSpPr>
          <p:spPr>
            <a:xfrm>
              <a:off x="5520875" y="2771600"/>
              <a:ext cx="15225" cy="15225"/>
            </a:xfrm>
            <a:custGeom>
              <a:avLst/>
              <a:gdLst/>
              <a:ahLst/>
              <a:cxnLst/>
              <a:rect l="l" t="t" r="r" b="b"/>
              <a:pathLst>
                <a:path w="609" h="609" extrusionOk="0">
                  <a:moveTo>
                    <a:pt x="123" y="518"/>
                  </a:moveTo>
                  <a:cubicBezTo>
                    <a:pt x="214" y="609"/>
                    <a:pt x="366" y="609"/>
                    <a:pt x="487" y="518"/>
                  </a:cubicBezTo>
                  <a:cubicBezTo>
                    <a:pt x="487" y="518"/>
                    <a:pt x="487" y="487"/>
                    <a:pt x="487" y="487"/>
                  </a:cubicBezTo>
                  <a:cubicBezTo>
                    <a:pt x="487" y="487"/>
                    <a:pt x="518" y="487"/>
                    <a:pt x="518" y="487"/>
                  </a:cubicBezTo>
                  <a:cubicBezTo>
                    <a:pt x="609" y="366"/>
                    <a:pt x="609" y="214"/>
                    <a:pt x="518" y="122"/>
                  </a:cubicBezTo>
                  <a:cubicBezTo>
                    <a:pt x="426" y="1"/>
                    <a:pt x="244" y="1"/>
                    <a:pt x="153" y="92"/>
                  </a:cubicBezTo>
                  <a:cubicBezTo>
                    <a:pt x="153" y="122"/>
                    <a:pt x="153" y="122"/>
                    <a:pt x="153" y="122"/>
                  </a:cubicBezTo>
                  <a:cubicBezTo>
                    <a:pt x="123" y="122"/>
                    <a:pt x="123" y="153"/>
                    <a:pt x="123" y="153"/>
                  </a:cubicBezTo>
                  <a:cubicBezTo>
                    <a:pt x="1" y="244"/>
                    <a:pt x="1" y="426"/>
                    <a:pt x="123"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
            <p:cNvSpPr/>
            <p:nvPr/>
          </p:nvSpPr>
          <p:spPr>
            <a:xfrm>
              <a:off x="5596875" y="2848350"/>
              <a:ext cx="17500" cy="17500"/>
            </a:xfrm>
            <a:custGeom>
              <a:avLst/>
              <a:gdLst/>
              <a:ahLst/>
              <a:cxnLst/>
              <a:rect l="l" t="t" r="r" b="b"/>
              <a:pathLst>
                <a:path w="700" h="700" extrusionOk="0">
                  <a:moveTo>
                    <a:pt x="122" y="578"/>
                  </a:moveTo>
                  <a:cubicBezTo>
                    <a:pt x="244" y="700"/>
                    <a:pt x="426" y="700"/>
                    <a:pt x="548" y="578"/>
                  </a:cubicBezTo>
                  <a:cubicBezTo>
                    <a:pt x="548" y="578"/>
                    <a:pt x="548" y="578"/>
                    <a:pt x="548" y="578"/>
                  </a:cubicBezTo>
                  <a:cubicBezTo>
                    <a:pt x="578" y="548"/>
                    <a:pt x="578" y="548"/>
                    <a:pt x="578" y="548"/>
                  </a:cubicBezTo>
                  <a:cubicBezTo>
                    <a:pt x="700" y="426"/>
                    <a:pt x="700" y="244"/>
                    <a:pt x="578" y="122"/>
                  </a:cubicBezTo>
                  <a:cubicBezTo>
                    <a:pt x="456" y="1"/>
                    <a:pt x="274" y="1"/>
                    <a:pt x="152" y="122"/>
                  </a:cubicBezTo>
                  <a:cubicBezTo>
                    <a:pt x="152" y="122"/>
                    <a:pt x="152" y="122"/>
                    <a:pt x="152" y="153"/>
                  </a:cubicBezTo>
                  <a:cubicBezTo>
                    <a:pt x="122" y="153"/>
                    <a:pt x="122" y="153"/>
                    <a:pt x="122" y="153"/>
                  </a:cubicBezTo>
                  <a:cubicBezTo>
                    <a:pt x="1" y="274"/>
                    <a:pt x="1"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
            <p:cNvSpPr/>
            <p:nvPr/>
          </p:nvSpPr>
          <p:spPr>
            <a:xfrm>
              <a:off x="5519375" y="2925100"/>
              <a:ext cx="17500" cy="17500"/>
            </a:xfrm>
            <a:custGeom>
              <a:avLst/>
              <a:gdLst/>
              <a:ahLst/>
              <a:cxnLst/>
              <a:rect l="l" t="t" r="r" b="b"/>
              <a:pathLst>
                <a:path w="700" h="700" extrusionOk="0">
                  <a:moveTo>
                    <a:pt x="91" y="578"/>
                  </a:moveTo>
                  <a:cubicBezTo>
                    <a:pt x="213" y="700"/>
                    <a:pt x="426" y="700"/>
                    <a:pt x="547" y="609"/>
                  </a:cubicBezTo>
                  <a:cubicBezTo>
                    <a:pt x="547" y="578"/>
                    <a:pt x="547" y="578"/>
                    <a:pt x="547" y="578"/>
                  </a:cubicBezTo>
                  <a:cubicBezTo>
                    <a:pt x="547" y="548"/>
                    <a:pt x="578" y="548"/>
                    <a:pt x="578" y="548"/>
                  </a:cubicBezTo>
                  <a:cubicBezTo>
                    <a:pt x="699" y="426"/>
                    <a:pt x="699" y="244"/>
                    <a:pt x="578" y="122"/>
                  </a:cubicBezTo>
                  <a:cubicBezTo>
                    <a:pt x="456" y="1"/>
                    <a:pt x="274" y="1"/>
                    <a:pt x="152" y="122"/>
                  </a:cubicBezTo>
                  <a:cubicBezTo>
                    <a:pt x="152" y="122"/>
                    <a:pt x="152" y="153"/>
                    <a:pt x="122" y="153"/>
                  </a:cubicBezTo>
                  <a:cubicBezTo>
                    <a:pt x="122" y="153"/>
                    <a:pt x="122" y="153"/>
                    <a:pt x="122" y="153"/>
                  </a:cubicBezTo>
                  <a:cubicBezTo>
                    <a:pt x="0" y="274"/>
                    <a:pt x="0" y="487"/>
                    <a:pt x="91"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
            <p:cNvSpPr/>
            <p:nvPr/>
          </p:nvSpPr>
          <p:spPr>
            <a:xfrm>
              <a:off x="5594600" y="3001850"/>
              <a:ext cx="20525" cy="19775"/>
            </a:xfrm>
            <a:custGeom>
              <a:avLst/>
              <a:gdLst/>
              <a:ahLst/>
              <a:cxnLst/>
              <a:rect l="l" t="t" r="r" b="b"/>
              <a:pathLst>
                <a:path w="821" h="791" extrusionOk="0">
                  <a:moveTo>
                    <a:pt x="152" y="669"/>
                  </a:moveTo>
                  <a:cubicBezTo>
                    <a:pt x="274" y="791"/>
                    <a:pt x="487" y="791"/>
                    <a:pt x="639" y="669"/>
                  </a:cubicBezTo>
                  <a:cubicBezTo>
                    <a:pt x="639" y="669"/>
                    <a:pt x="639" y="639"/>
                    <a:pt x="639" y="639"/>
                  </a:cubicBezTo>
                  <a:cubicBezTo>
                    <a:pt x="669" y="639"/>
                    <a:pt x="669" y="639"/>
                    <a:pt x="669" y="639"/>
                  </a:cubicBezTo>
                  <a:cubicBezTo>
                    <a:pt x="821" y="487"/>
                    <a:pt x="821" y="274"/>
                    <a:pt x="669" y="153"/>
                  </a:cubicBezTo>
                  <a:cubicBezTo>
                    <a:pt x="547" y="1"/>
                    <a:pt x="335" y="1"/>
                    <a:pt x="183" y="122"/>
                  </a:cubicBezTo>
                  <a:cubicBezTo>
                    <a:pt x="183" y="153"/>
                    <a:pt x="183" y="153"/>
                    <a:pt x="183" y="153"/>
                  </a:cubicBezTo>
                  <a:cubicBezTo>
                    <a:pt x="152" y="153"/>
                    <a:pt x="152" y="183"/>
                    <a:pt x="152" y="183"/>
                  </a:cubicBezTo>
                  <a:cubicBezTo>
                    <a:pt x="0" y="305"/>
                    <a:pt x="0" y="51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
            <p:cNvSpPr/>
            <p:nvPr/>
          </p:nvSpPr>
          <p:spPr>
            <a:xfrm>
              <a:off x="5672875" y="2925100"/>
              <a:ext cx="19775" cy="19775"/>
            </a:xfrm>
            <a:custGeom>
              <a:avLst/>
              <a:gdLst/>
              <a:ahLst/>
              <a:cxnLst/>
              <a:rect l="l" t="t" r="r" b="b"/>
              <a:pathLst>
                <a:path w="791" h="791" extrusionOk="0">
                  <a:moveTo>
                    <a:pt x="122" y="669"/>
                  </a:moveTo>
                  <a:cubicBezTo>
                    <a:pt x="243" y="791"/>
                    <a:pt x="486" y="791"/>
                    <a:pt x="608" y="669"/>
                  </a:cubicBezTo>
                  <a:cubicBezTo>
                    <a:pt x="608" y="669"/>
                    <a:pt x="608" y="639"/>
                    <a:pt x="638" y="639"/>
                  </a:cubicBezTo>
                  <a:cubicBezTo>
                    <a:pt x="638" y="639"/>
                    <a:pt x="638" y="639"/>
                    <a:pt x="638" y="639"/>
                  </a:cubicBezTo>
                  <a:cubicBezTo>
                    <a:pt x="790" y="487"/>
                    <a:pt x="790" y="274"/>
                    <a:pt x="669" y="153"/>
                  </a:cubicBezTo>
                  <a:cubicBezTo>
                    <a:pt x="517" y="1"/>
                    <a:pt x="304" y="1"/>
                    <a:pt x="152" y="122"/>
                  </a:cubicBezTo>
                  <a:cubicBezTo>
                    <a:pt x="152" y="153"/>
                    <a:pt x="152" y="153"/>
                    <a:pt x="152" y="153"/>
                  </a:cubicBezTo>
                  <a:cubicBezTo>
                    <a:pt x="152" y="153"/>
                    <a:pt x="122" y="183"/>
                    <a:pt x="122" y="183"/>
                  </a:cubicBezTo>
                  <a:cubicBezTo>
                    <a:pt x="0" y="305"/>
                    <a:pt x="0"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
            <p:cNvSpPr/>
            <p:nvPr/>
          </p:nvSpPr>
          <p:spPr>
            <a:xfrm>
              <a:off x="5670575" y="3078600"/>
              <a:ext cx="22075" cy="22825"/>
            </a:xfrm>
            <a:custGeom>
              <a:avLst/>
              <a:gdLst/>
              <a:ahLst/>
              <a:cxnLst/>
              <a:rect l="l" t="t" r="r" b="b"/>
              <a:pathLst>
                <a:path w="883" h="913" extrusionOk="0">
                  <a:moveTo>
                    <a:pt x="153" y="730"/>
                  </a:moveTo>
                  <a:cubicBezTo>
                    <a:pt x="305" y="882"/>
                    <a:pt x="548" y="912"/>
                    <a:pt x="700" y="761"/>
                  </a:cubicBezTo>
                  <a:cubicBezTo>
                    <a:pt x="700" y="730"/>
                    <a:pt x="700" y="730"/>
                    <a:pt x="700" y="730"/>
                  </a:cubicBezTo>
                  <a:cubicBezTo>
                    <a:pt x="730" y="730"/>
                    <a:pt x="730" y="700"/>
                    <a:pt x="730" y="700"/>
                  </a:cubicBezTo>
                  <a:cubicBezTo>
                    <a:pt x="882" y="548"/>
                    <a:pt x="882" y="305"/>
                    <a:pt x="730" y="153"/>
                  </a:cubicBezTo>
                  <a:cubicBezTo>
                    <a:pt x="609" y="1"/>
                    <a:pt x="335" y="1"/>
                    <a:pt x="183" y="153"/>
                  </a:cubicBezTo>
                  <a:cubicBezTo>
                    <a:pt x="183" y="153"/>
                    <a:pt x="183" y="183"/>
                    <a:pt x="183" y="183"/>
                  </a:cubicBezTo>
                  <a:cubicBezTo>
                    <a:pt x="183" y="183"/>
                    <a:pt x="15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
            <p:cNvSpPr/>
            <p:nvPr/>
          </p:nvSpPr>
          <p:spPr>
            <a:xfrm>
              <a:off x="5748100" y="3001850"/>
              <a:ext cx="22825" cy="22825"/>
            </a:xfrm>
            <a:custGeom>
              <a:avLst/>
              <a:gdLst/>
              <a:ahLst/>
              <a:cxnLst/>
              <a:rect l="l" t="t" r="r" b="b"/>
              <a:pathLst>
                <a:path w="913" h="913" extrusionOk="0">
                  <a:moveTo>
                    <a:pt x="152" y="761"/>
                  </a:moveTo>
                  <a:cubicBezTo>
                    <a:pt x="304" y="913"/>
                    <a:pt x="547" y="882"/>
                    <a:pt x="699" y="761"/>
                  </a:cubicBezTo>
                  <a:cubicBezTo>
                    <a:pt x="730" y="730"/>
                    <a:pt x="730" y="730"/>
                    <a:pt x="730" y="730"/>
                  </a:cubicBezTo>
                  <a:cubicBezTo>
                    <a:pt x="730" y="700"/>
                    <a:pt x="730" y="700"/>
                    <a:pt x="760" y="700"/>
                  </a:cubicBezTo>
                  <a:cubicBezTo>
                    <a:pt x="912" y="548"/>
                    <a:pt x="912" y="305"/>
                    <a:pt x="760" y="153"/>
                  </a:cubicBezTo>
                  <a:cubicBezTo>
                    <a:pt x="608" y="1"/>
                    <a:pt x="365" y="1"/>
                    <a:pt x="213" y="153"/>
                  </a:cubicBezTo>
                  <a:cubicBezTo>
                    <a:pt x="183" y="153"/>
                    <a:pt x="183" y="183"/>
                    <a:pt x="183" y="183"/>
                  </a:cubicBezTo>
                  <a:cubicBezTo>
                    <a:pt x="183" y="183"/>
                    <a:pt x="183" y="183"/>
                    <a:pt x="152" y="183"/>
                  </a:cubicBezTo>
                  <a:cubicBezTo>
                    <a:pt x="0" y="335"/>
                    <a:pt x="0" y="609"/>
                    <a:pt x="15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
            <p:cNvSpPr/>
            <p:nvPr/>
          </p:nvSpPr>
          <p:spPr>
            <a:xfrm>
              <a:off x="5746575" y="3155350"/>
              <a:ext cx="24350" cy="25100"/>
            </a:xfrm>
            <a:custGeom>
              <a:avLst/>
              <a:gdLst/>
              <a:ahLst/>
              <a:cxnLst/>
              <a:rect l="l" t="t" r="r" b="b"/>
              <a:pathLst>
                <a:path w="974" h="1004" extrusionOk="0">
                  <a:moveTo>
                    <a:pt x="152" y="821"/>
                  </a:moveTo>
                  <a:cubicBezTo>
                    <a:pt x="335" y="973"/>
                    <a:pt x="608" y="1004"/>
                    <a:pt x="760" y="821"/>
                  </a:cubicBezTo>
                  <a:cubicBezTo>
                    <a:pt x="760" y="821"/>
                    <a:pt x="760" y="791"/>
                    <a:pt x="791" y="791"/>
                  </a:cubicBezTo>
                  <a:cubicBezTo>
                    <a:pt x="791" y="791"/>
                    <a:pt x="791" y="791"/>
                    <a:pt x="791" y="791"/>
                  </a:cubicBezTo>
                  <a:cubicBezTo>
                    <a:pt x="973" y="608"/>
                    <a:pt x="973" y="335"/>
                    <a:pt x="821" y="183"/>
                  </a:cubicBezTo>
                  <a:cubicBezTo>
                    <a:pt x="639" y="1"/>
                    <a:pt x="365" y="1"/>
                    <a:pt x="213" y="183"/>
                  </a:cubicBezTo>
                  <a:cubicBezTo>
                    <a:pt x="183" y="183"/>
                    <a:pt x="183" y="183"/>
                    <a:pt x="183" y="183"/>
                  </a:cubicBezTo>
                  <a:cubicBezTo>
                    <a:pt x="183" y="213"/>
                    <a:pt x="183" y="213"/>
                    <a:pt x="152" y="213"/>
                  </a:cubicBezTo>
                  <a:cubicBezTo>
                    <a:pt x="0" y="365"/>
                    <a:pt x="0" y="639"/>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
            <p:cNvSpPr/>
            <p:nvPr/>
          </p:nvSpPr>
          <p:spPr>
            <a:xfrm>
              <a:off x="5824075" y="3078600"/>
              <a:ext cx="24350" cy="25100"/>
            </a:xfrm>
            <a:custGeom>
              <a:avLst/>
              <a:gdLst/>
              <a:ahLst/>
              <a:cxnLst/>
              <a:rect l="l" t="t" r="r" b="b"/>
              <a:pathLst>
                <a:path w="974" h="1004" extrusionOk="0">
                  <a:moveTo>
                    <a:pt x="153" y="821"/>
                  </a:moveTo>
                  <a:cubicBezTo>
                    <a:pt x="335" y="1004"/>
                    <a:pt x="609" y="1004"/>
                    <a:pt x="761" y="821"/>
                  </a:cubicBezTo>
                  <a:cubicBezTo>
                    <a:pt x="791" y="821"/>
                    <a:pt x="791" y="791"/>
                    <a:pt x="791" y="791"/>
                  </a:cubicBezTo>
                  <a:cubicBezTo>
                    <a:pt x="791" y="791"/>
                    <a:pt x="822" y="791"/>
                    <a:pt x="822" y="791"/>
                  </a:cubicBezTo>
                  <a:cubicBezTo>
                    <a:pt x="973" y="609"/>
                    <a:pt x="973" y="335"/>
                    <a:pt x="822" y="183"/>
                  </a:cubicBezTo>
                  <a:cubicBezTo>
                    <a:pt x="639" y="1"/>
                    <a:pt x="366" y="1"/>
                    <a:pt x="214" y="183"/>
                  </a:cubicBezTo>
                  <a:cubicBezTo>
                    <a:pt x="214" y="183"/>
                    <a:pt x="214" y="183"/>
                    <a:pt x="183" y="183"/>
                  </a:cubicBezTo>
                  <a:cubicBezTo>
                    <a:pt x="183" y="213"/>
                    <a:pt x="183" y="213"/>
                    <a:pt x="183" y="213"/>
                  </a:cubicBezTo>
                  <a:cubicBezTo>
                    <a:pt x="1" y="365"/>
                    <a:pt x="1" y="639"/>
                    <a:pt x="15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
            <p:cNvSpPr/>
            <p:nvPr/>
          </p:nvSpPr>
          <p:spPr>
            <a:xfrm>
              <a:off x="5821800" y="3232100"/>
              <a:ext cx="27375" cy="27375"/>
            </a:xfrm>
            <a:custGeom>
              <a:avLst/>
              <a:gdLst/>
              <a:ahLst/>
              <a:cxnLst/>
              <a:rect l="l" t="t" r="r" b="b"/>
              <a:pathLst>
                <a:path w="1095" h="1095" extrusionOk="0">
                  <a:moveTo>
                    <a:pt x="183" y="882"/>
                  </a:moveTo>
                  <a:cubicBezTo>
                    <a:pt x="365" y="1064"/>
                    <a:pt x="669" y="1095"/>
                    <a:pt x="852" y="912"/>
                  </a:cubicBezTo>
                  <a:cubicBezTo>
                    <a:pt x="882" y="882"/>
                    <a:pt x="882" y="882"/>
                    <a:pt x="882" y="882"/>
                  </a:cubicBezTo>
                  <a:cubicBezTo>
                    <a:pt x="882" y="882"/>
                    <a:pt x="882" y="882"/>
                    <a:pt x="913" y="852"/>
                  </a:cubicBezTo>
                  <a:cubicBezTo>
                    <a:pt x="1095" y="669"/>
                    <a:pt x="1095" y="365"/>
                    <a:pt x="913" y="183"/>
                  </a:cubicBezTo>
                  <a:cubicBezTo>
                    <a:pt x="730" y="1"/>
                    <a:pt x="426" y="1"/>
                    <a:pt x="244" y="183"/>
                  </a:cubicBezTo>
                  <a:cubicBezTo>
                    <a:pt x="244" y="183"/>
                    <a:pt x="244" y="213"/>
                    <a:pt x="213" y="213"/>
                  </a:cubicBezTo>
                  <a:cubicBezTo>
                    <a:pt x="213" y="213"/>
                    <a:pt x="213" y="213"/>
                    <a:pt x="183" y="213"/>
                  </a:cubicBezTo>
                  <a:cubicBezTo>
                    <a:pt x="1" y="42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
            <p:cNvSpPr/>
            <p:nvPr/>
          </p:nvSpPr>
          <p:spPr>
            <a:xfrm>
              <a:off x="5899300" y="3155350"/>
              <a:ext cx="27400" cy="27375"/>
            </a:xfrm>
            <a:custGeom>
              <a:avLst/>
              <a:gdLst/>
              <a:ahLst/>
              <a:cxnLst/>
              <a:rect l="l" t="t" r="r" b="b"/>
              <a:pathLst>
                <a:path w="1096" h="1095" extrusionOk="0">
                  <a:moveTo>
                    <a:pt x="214" y="882"/>
                  </a:moveTo>
                  <a:cubicBezTo>
                    <a:pt x="396" y="1095"/>
                    <a:pt x="700" y="1095"/>
                    <a:pt x="882" y="912"/>
                  </a:cubicBezTo>
                  <a:cubicBezTo>
                    <a:pt x="882" y="882"/>
                    <a:pt x="882" y="882"/>
                    <a:pt x="882" y="882"/>
                  </a:cubicBezTo>
                  <a:cubicBezTo>
                    <a:pt x="882" y="882"/>
                    <a:pt x="913" y="852"/>
                    <a:pt x="913" y="852"/>
                  </a:cubicBezTo>
                  <a:cubicBezTo>
                    <a:pt x="1095" y="669"/>
                    <a:pt x="1095" y="365"/>
                    <a:pt x="913" y="183"/>
                  </a:cubicBezTo>
                  <a:cubicBezTo>
                    <a:pt x="730" y="1"/>
                    <a:pt x="427" y="1"/>
                    <a:pt x="244" y="183"/>
                  </a:cubicBezTo>
                  <a:cubicBezTo>
                    <a:pt x="244" y="183"/>
                    <a:pt x="244" y="213"/>
                    <a:pt x="244" y="213"/>
                  </a:cubicBezTo>
                  <a:cubicBezTo>
                    <a:pt x="214" y="213"/>
                    <a:pt x="214" y="213"/>
                    <a:pt x="214" y="213"/>
                  </a:cubicBezTo>
                  <a:cubicBezTo>
                    <a:pt x="31" y="426"/>
                    <a:pt x="1" y="700"/>
                    <a:pt x="214"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
            <p:cNvSpPr/>
            <p:nvPr/>
          </p:nvSpPr>
          <p:spPr>
            <a:xfrm>
              <a:off x="5897800" y="3308850"/>
              <a:ext cx="29650" cy="29650"/>
            </a:xfrm>
            <a:custGeom>
              <a:avLst/>
              <a:gdLst/>
              <a:ahLst/>
              <a:cxnLst/>
              <a:rect l="l" t="t" r="r" b="b"/>
              <a:pathLst>
                <a:path w="1186" h="1186" extrusionOk="0">
                  <a:moveTo>
                    <a:pt x="183" y="973"/>
                  </a:moveTo>
                  <a:cubicBezTo>
                    <a:pt x="395" y="1186"/>
                    <a:pt x="730" y="1186"/>
                    <a:pt x="912" y="973"/>
                  </a:cubicBezTo>
                  <a:cubicBezTo>
                    <a:pt x="942" y="973"/>
                    <a:pt x="942" y="973"/>
                    <a:pt x="942" y="943"/>
                  </a:cubicBezTo>
                  <a:cubicBezTo>
                    <a:pt x="942" y="943"/>
                    <a:pt x="973" y="943"/>
                    <a:pt x="973" y="943"/>
                  </a:cubicBezTo>
                  <a:cubicBezTo>
                    <a:pt x="1186" y="730"/>
                    <a:pt x="1186" y="396"/>
                    <a:pt x="973" y="213"/>
                  </a:cubicBezTo>
                  <a:cubicBezTo>
                    <a:pt x="790" y="0"/>
                    <a:pt x="456" y="0"/>
                    <a:pt x="243" y="213"/>
                  </a:cubicBezTo>
                  <a:cubicBezTo>
                    <a:pt x="243" y="213"/>
                    <a:pt x="243" y="213"/>
                    <a:pt x="243" y="213"/>
                  </a:cubicBezTo>
                  <a:cubicBezTo>
                    <a:pt x="213" y="244"/>
                    <a:pt x="213" y="244"/>
                    <a:pt x="213" y="244"/>
                  </a:cubicBezTo>
                  <a:cubicBezTo>
                    <a:pt x="0" y="456"/>
                    <a:pt x="0" y="760"/>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
            <p:cNvSpPr/>
            <p:nvPr/>
          </p:nvSpPr>
          <p:spPr>
            <a:xfrm>
              <a:off x="5975300" y="3232100"/>
              <a:ext cx="29650" cy="29650"/>
            </a:xfrm>
            <a:custGeom>
              <a:avLst/>
              <a:gdLst/>
              <a:ahLst/>
              <a:cxnLst/>
              <a:rect l="l" t="t" r="r" b="b"/>
              <a:pathLst>
                <a:path w="1186" h="1186" extrusionOk="0">
                  <a:moveTo>
                    <a:pt x="213" y="973"/>
                  </a:moveTo>
                  <a:cubicBezTo>
                    <a:pt x="396" y="1186"/>
                    <a:pt x="730" y="1186"/>
                    <a:pt x="943" y="973"/>
                  </a:cubicBezTo>
                  <a:cubicBezTo>
                    <a:pt x="943" y="973"/>
                    <a:pt x="943" y="973"/>
                    <a:pt x="943" y="943"/>
                  </a:cubicBezTo>
                  <a:cubicBezTo>
                    <a:pt x="973" y="943"/>
                    <a:pt x="973" y="943"/>
                    <a:pt x="973" y="943"/>
                  </a:cubicBezTo>
                  <a:cubicBezTo>
                    <a:pt x="1186" y="730"/>
                    <a:pt x="1186" y="396"/>
                    <a:pt x="973" y="213"/>
                  </a:cubicBezTo>
                  <a:cubicBezTo>
                    <a:pt x="791" y="1"/>
                    <a:pt x="456" y="1"/>
                    <a:pt x="244" y="213"/>
                  </a:cubicBezTo>
                  <a:cubicBezTo>
                    <a:pt x="244" y="213"/>
                    <a:pt x="244" y="213"/>
                    <a:pt x="244" y="213"/>
                  </a:cubicBezTo>
                  <a:cubicBezTo>
                    <a:pt x="244" y="244"/>
                    <a:pt x="213" y="244"/>
                    <a:pt x="213" y="244"/>
                  </a:cubicBezTo>
                  <a:cubicBezTo>
                    <a:pt x="1" y="456"/>
                    <a:pt x="1" y="760"/>
                    <a:pt x="21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
            <p:cNvSpPr/>
            <p:nvPr/>
          </p:nvSpPr>
          <p:spPr>
            <a:xfrm>
              <a:off x="5973775" y="3385600"/>
              <a:ext cx="31175" cy="31950"/>
            </a:xfrm>
            <a:custGeom>
              <a:avLst/>
              <a:gdLst/>
              <a:ahLst/>
              <a:cxnLst/>
              <a:rect l="l" t="t" r="r" b="b"/>
              <a:pathLst>
                <a:path w="1247" h="1278" extrusionOk="0">
                  <a:moveTo>
                    <a:pt x="214" y="1064"/>
                  </a:moveTo>
                  <a:cubicBezTo>
                    <a:pt x="426" y="1277"/>
                    <a:pt x="761" y="1277"/>
                    <a:pt x="1004" y="1064"/>
                  </a:cubicBezTo>
                  <a:cubicBezTo>
                    <a:pt x="1004" y="1034"/>
                    <a:pt x="1004" y="1034"/>
                    <a:pt x="1004" y="1034"/>
                  </a:cubicBezTo>
                  <a:cubicBezTo>
                    <a:pt x="1034" y="1034"/>
                    <a:pt x="1034" y="1034"/>
                    <a:pt x="1034" y="1003"/>
                  </a:cubicBezTo>
                  <a:cubicBezTo>
                    <a:pt x="1247" y="791"/>
                    <a:pt x="1247" y="456"/>
                    <a:pt x="1034" y="213"/>
                  </a:cubicBezTo>
                  <a:cubicBezTo>
                    <a:pt x="821" y="0"/>
                    <a:pt x="457" y="0"/>
                    <a:pt x="244" y="213"/>
                  </a:cubicBezTo>
                  <a:cubicBezTo>
                    <a:pt x="244" y="213"/>
                    <a:pt x="244" y="244"/>
                    <a:pt x="244" y="244"/>
                  </a:cubicBezTo>
                  <a:cubicBezTo>
                    <a:pt x="214" y="244"/>
                    <a:pt x="214" y="244"/>
                    <a:pt x="214" y="274"/>
                  </a:cubicBezTo>
                  <a:cubicBezTo>
                    <a:pt x="1" y="487"/>
                    <a:pt x="1" y="821"/>
                    <a:pt x="214"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
            <p:cNvSpPr/>
            <p:nvPr/>
          </p:nvSpPr>
          <p:spPr>
            <a:xfrm>
              <a:off x="6051300" y="3308850"/>
              <a:ext cx="31925" cy="31950"/>
            </a:xfrm>
            <a:custGeom>
              <a:avLst/>
              <a:gdLst/>
              <a:ahLst/>
              <a:cxnLst/>
              <a:rect l="l" t="t" r="r" b="b"/>
              <a:pathLst>
                <a:path w="1277" h="1278" extrusionOk="0">
                  <a:moveTo>
                    <a:pt x="213" y="1064"/>
                  </a:moveTo>
                  <a:cubicBezTo>
                    <a:pt x="426" y="1277"/>
                    <a:pt x="790" y="1277"/>
                    <a:pt x="1003" y="1064"/>
                  </a:cubicBezTo>
                  <a:cubicBezTo>
                    <a:pt x="1003" y="1064"/>
                    <a:pt x="1003" y="1034"/>
                    <a:pt x="1003" y="1034"/>
                  </a:cubicBezTo>
                  <a:cubicBezTo>
                    <a:pt x="1034" y="1034"/>
                    <a:pt x="1034" y="1034"/>
                    <a:pt x="1034" y="1004"/>
                  </a:cubicBezTo>
                  <a:cubicBezTo>
                    <a:pt x="1277" y="791"/>
                    <a:pt x="1277" y="456"/>
                    <a:pt x="1034" y="213"/>
                  </a:cubicBezTo>
                  <a:cubicBezTo>
                    <a:pt x="821" y="0"/>
                    <a:pt x="486" y="0"/>
                    <a:pt x="274" y="213"/>
                  </a:cubicBezTo>
                  <a:cubicBezTo>
                    <a:pt x="243" y="213"/>
                    <a:pt x="243" y="244"/>
                    <a:pt x="243" y="244"/>
                  </a:cubicBezTo>
                  <a:cubicBezTo>
                    <a:pt x="243" y="244"/>
                    <a:pt x="213" y="244"/>
                    <a:pt x="213" y="274"/>
                  </a:cubicBezTo>
                  <a:cubicBezTo>
                    <a:pt x="0" y="487"/>
                    <a:pt x="0" y="82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
            <p:cNvSpPr/>
            <p:nvPr/>
          </p:nvSpPr>
          <p:spPr>
            <a:xfrm>
              <a:off x="6049000" y="3462350"/>
              <a:ext cx="34225" cy="34225"/>
            </a:xfrm>
            <a:custGeom>
              <a:avLst/>
              <a:gdLst/>
              <a:ahLst/>
              <a:cxnLst/>
              <a:rect l="l" t="t" r="r" b="b"/>
              <a:pathLst>
                <a:path w="1369" h="1369" extrusionOk="0">
                  <a:moveTo>
                    <a:pt x="244" y="1125"/>
                  </a:moveTo>
                  <a:cubicBezTo>
                    <a:pt x="487" y="1368"/>
                    <a:pt x="852" y="1368"/>
                    <a:pt x="1095" y="1125"/>
                  </a:cubicBezTo>
                  <a:cubicBezTo>
                    <a:pt x="1095" y="1125"/>
                    <a:pt x="1095" y="1125"/>
                    <a:pt x="1095" y="1095"/>
                  </a:cubicBezTo>
                  <a:cubicBezTo>
                    <a:pt x="1126" y="1095"/>
                    <a:pt x="1126" y="1095"/>
                    <a:pt x="1126" y="1095"/>
                  </a:cubicBezTo>
                  <a:cubicBezTo>
                    <a:pt x="1369" y="851"/>
                    <a:pt x="1369" y="487"/>
                    <a:pt x="1126" y="244"/>
                  </a:cubicBezTo>
                  <a:cubicBezTo>
                    <a:pt x="913" y="0"/>
                    <a:pt x="518" y="0"/>
                    <a:pt x="275" y="244"/>
                  </a:cubicBezTo>
                  <a:cubicBezTo>
                    <a:pt x="275" y="244"/>
                    <a:pt x="275" y="244"/>
                    <a:pt x="275" y="244"/>
                  </a:cubicBezTo>
                  <a:cubicBezTo>
                    <a:pt x="275" y="274"/>
                    <a:pt x="244" y="274"/>
                    <a:pt x="244" y="274"/>
                  </a:cubicBezTo>
                  <a:cubicBezTo>
                    <a:pt x="1" y="517"/>
                    <a:pt x="1"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
            <p:cNvSpPr/>
            <p:nvPr/>
          </p:nvSpPr>
          <p:spPr>
            <a:xfrm>
              <a:off x="6127275" y="3385600"/>
              <a:ext cx="33475" cy="34225"/>
            </a:xfrm>
            <a:custGeom>
              <a:avLst/>
              <a:gdLst/>
              <a:ahLst/>
              <a:cxnLst/>
              <a:rect l="l" t="t" r="r" b="b"/>
              <a:pathLst>
                <a:path w="1339" h="1369" extrusionOk="0">
                  <a:moveTo>
                    <a:pt x="213" y="1125"/>
                  </a:moveTo>
                  <a:cubicBezTo>
                    <a:pt x="457" y="1368"/>
                    <a:pt x="821" y="1368"/>
                    <a:pt x="1065" y="1125"/>
                  </a:cubicBezTo>
                  <a:cubicBezTo>
                    <a:pt x="1065" y="1125"/>
                    <a:pt x="1065" y="1125"/>
                    <a:pt x="1095" y="1095"/>
                  </a:cubicBezTo>
                  <a:cubicBezTo>
                    <a:pt x="1095" y="1095"/>
                    <a:pt x="1095" y="1095"/>
                    <a:pt x="1125" y="1095"/>
                  </a:cubicBezTo>
                  <a:cubicBezTo>
                    <a:pt x="1338" y="852"/>
                    <a:pt x="1338" y="487"/>
                    <a:pt x="1125" y="244"/>
                  </a:cubicBezTo>
                  <a:cubicBezTo>
                    <a:pt x="882" y="0"/>
                    <a:pt x="487" y="0"/>
                    <a:pt x="274" y="244"/>
                  </a:cubicBezTo>
                  <a:cubicBezTo>
                    <a:pt x="274" y="244"/>
                    <a:pt x="244" y="244"/>
                    <a:pt x="244" y="244"/>
                  </a:cubicBezTo>
                  <a:cubicBezTo>
                    <a:pt x="244" y="274"/>
                    <a:pt x="244" y="274"/>
                    <a:pt x="213" y="274"/>
                  </a:cubicBezTo>
                  <a:cubicBezTo>
                    <a:pt x="1" y="517"/>
                    <a:pt x="1" y="882"/>
                    <a:pt x="21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
            <p:cNvSpPr/>
            <p:nvPr/>
          </p:nvSpPr>
          <p:spPr>
            <a:xfrm>
              <a:off x="6125000" y="3539100"/>
              <a:ext cx="36500" cy="36500"/>
            </a:xfrm>
            <a:custGeom>
              <a:avLst/>
              <a:gdLst/>
              <a:ahLst/>
              <a:cxnLst/>
              <a:rect l="l" t="t" r="r" b="b"/>
              <a:pathLst>
                <a:path w="1460" h="1460" extrusionOk="0">
                  <a:moveTo>
                    <a:pt x="244" y="1186"/>
                  </a:moveTo>
                  <a:cubicBezTo>
                    <a:pt x="487" y="1459"/>
                    <a:pt x="912" y="1459"/>
                    <a:pt x="1156" y="1216"/>
                  </a:cubicBezTo>
                  <a:cubicBezTo>
                    <a:pt x="1156" y="1186"/>
                    <a:pt x="1156" y="1186"/>
                    <a:pt x="1186" y="1186"/>
                  </a:cubicBezTo>
                  <a:cubicBezTo>
                    <a:pt x="1186" y="1186"/>
                    <a:pt x="1186" y="1186"/>
                    <a:pt x="1186" y="1155"/>
                  </a:cubicBezTo>
                  <a:cubicBezTo>
                    <a:pt x="1460" y="912"/>
                    <a:pt x="1460" y="517"/>
                    <a:pt x="1216" y="244"/>
                  </a:cubicBezTo>
                  <a:cubicBezTo>
                    <a:pt x="943" y="0"/>
                    <a:pt x="548" y="0"/>
                    <a:pt x="304" y="244"/>
                  </a:cubicBezTo>
                  <a:cubicBezTo>
                    <a:pt x="274" y="244"/>
                    <a:pt x="274" y="274"/>
                    <a:pt x="274" y="274"/>
                  </a:cubicBezTo>
                  <a:cubicBezTo>
                    <a:pt x="274" y="274"/>
                    <a:pt x="274" y="274"/>
                    <a:pt x="244" y="304"/>
                  </a:cubicBezTo>
                  <a:cubicBezTo>
                    <a:pt x="1" y="547"/>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
            <p:cNvSpPr/>
            <p:nvPr/>
          </p:nvSpPr>
          <p:spPr>
            <a:xfrm>
              <a:off x="6202500" y="3462350"/>
              <a:ext cx="36500" cy="36500"/>
            </a:xfrm>
            <a:custGeom>
              <a:avLst/>
              <a:gdLst/>
              <a:ahLst/>
              <a:cxnLst/>
              <a:rect l="l" t="t" r="r" b="b"/>
              <a:pathLst>
                <a:path w="1460" h="1460" extrusionOk="0">
                  <a:moveTo>
                    <a:pt x="244" y="1216"/>
                  </a:moveTo>
                  <a:cubicBezTo>
                    <a:pt x="487" y="1459"/>
                    <a:pt x="913" y="1459"/>
                    <a:pt x="1156" y="1216"/>
                  </a:cubicBezTo>
                  <a:cubicBezTo>
                    <a:pt x="1186" y="1186"/>
                    <a:pt x="1186" y="1186"/>
                    <a:pt x="1186" y="1186"/>
                  </a:cubicBezTo>
                  <a:cubicBezTo>
                    <a:pt x="1186" y="1186"/>
                    <a:pt x="1186" y="1155"/>
                    <a:pt x="1217" y="1155"/>
                  </a:cubicBezTo>
                  <a:cubicBezTo>
                    <a:pt x="1460" y="912"/>
                    <a:pt x="1460" y="517"/>
                    <a:pt x="1217" y="244"/>
                  </a:cubicBezTo>
                  <a:cubicBezTo>
                    <a:pt x="974" y="0"/>
                    <a:pt x="548" y="0"/>
                    <a:pt x="305" y="244"/>
                  </a:cubicBezTo>
                  <a:cubicBezTo>
                    <a:pt x="305" y="244"/>
                    <a:pt x="305" y="274"/>
                    <a:pt x="274" y="274"/>
                  </a:cubicBezTo>
                  <a:cubicBezTo>
                    <a:pt x="274" y="274"/>
                    <a:pt x="274" y="274"/>
                    <a:pt x="274" y="274"/>
                  </a:cubicBezTo>
                  <a:cubicBezTo>
                    <a:pt x="1" y="548"/>
                    <a:pt x="1" y="94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
            <p:cNvSpPr/>
            <p:nvPr/>
          </p:nvSpPr>
          <p:spPr>
            <a:xfrm>
              <a:off x="6200225" y="3615850"/>
              <a:ext cx="38775" cy="38775"/>
            </a:xfrm>
            <a:custGeom>
              <a:avLst/>
              <a:gdLst/>
              <a:ahLst/>
              <a:cxnLst/>
              <a:rect l="l" t="t" r="r" b="b"/>
              <a:pathLst>
                <a:path w="1551" h="1551" extrusionOk="0">
                  <a:moveTo>
                    <a:pt x="274" y="1277"/>
                  </a:moveTo>
                  <a:cubicBezTo>
                    <a:pt x="548" y="1550"/>
                    <a:pt x="973" y="1550"/>
                    <a:pt x="1247" y="1277"/>
                  </a:cubicBezTo>
                  <a:cubicBezTo>
                    <a:pt x="1247" y="1277"/>
                    <a:pt x="1277" y="1277"/>
                    <a:pt x="1277" y="1247"/>
                  </a:cubicBezTo>
                  <a:cubicBezTo>
                    <a:pt x="1277" y="1247"/>
                    <a:pt x="1277" y="1247"/>
                    <a:pt x="1308" y="1247"/>
                  </a:cubicBezTo>
                  <a:cubicBezTo>
                    <a:pt x="1551" y="973"/>
                    <a:pt x="1551" y="547"/>
                    <a:pt x="1308" y="274"/>
                  </a:cubicBezTo>
                  <a:cubicBezTo>
                    <a:pt x="1034" y="0"/>
                    <a:pt x="609" y="0"/>
                    <a:pt x="335" y="274"/>
                  </a:cubicBezTo>
                  <a:cubicBezTo>
                    <a:pt x="335" y="274"/>
                    <a:pt x="335" y="274"/>
                    <a:pt x="305" y="304"/>
                  </a:cubicBezTo>
                  <a:cubicBezTo>
                    <a:pt x="305" y="304"/>
                    <a:pt x="305" y="304"/>
                    <a:pt x="274" y="304"/>
                  </a:cubicBezTo>
                  <a:cubicBezTo>
                    <a:pt x="31" y="578"/>
                    <a:pt x="1" y="1003"/>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
            <p:cNvSpPr/>
            <p:nvPr/>
          </p:nvSpPr>
          <p:spPr>
            <a:xfrm>
              <a:off x="6278500" y="3539100"/>
              <a:ext cx="38775" cy="38775"/>
            </a:xfrm>
            <a:custGeom>
              <a:avLst/>
              <a:gdLst/>
              <a:ahLst/>
              <a:cxnLst/>
              <a:rect l="l" t="t" r="r" b="b"/>
              <a:pathLst>
                <a:path w="1551" h="1551" extrusionOk="0">
                  <a:moveTo>
                    <a:pt x="274" y="1277"/>
                  </a:moveTo>
                  <a:cubicBezTo>
                    <a:pt x="517" y="1551"/>
                    <a:pt x="973" y="1551"/>
                    <a:pt x="1247" y="1277"/>
                  </a:cubicBezTo>
                  <a:cubicBezTo>
                    <a:pt x="1247" y="1277"/>
                    <a:pt x="1247" y="1277"/>
                    <a:pt x="1247" y="1247"/>
                  </a:cubicBezTo>
                  <a:cubicBezTo>
                    <a:pt x="1247" y="1247"/>
                    <a:pt x="1277" y="1247"/>
                    <a:pt x="1277" y="1247"/>
                  </a:cubicBezTo>
                  <a:cubicBezTo>
                    <a:pt x="1551" y="973"/>
                    <a:pt x="1551" y="547"/>
                    <a:pt x="1277" y="274"/>
                  </a:cubicBezTo>
                  <a:cubicBezTo>
                    <a:pt x="1004" y="0"/>
                    <a:pt x="578" y="0"/>
                    <a:pt x="304" y="274"/>
                  </a:cubicBezTo>
                  <a:cubicBezTo>
                    <a:pt x="304" y="274"/>
                    <a:pt x="304" y="274"/>
                    <a:pt x="304" y="274"/>
                  </a:cubicBezTo>
                  <a:cubicBezTo>
                    <a:pt x="274" y="304"/>
                    <a:pt x="274" y="304"/>
                    <a:pt x="274" y="304"/>
                  </a:cubicBezTo>
                  <a:cubicBezTo>
                    <a:pt x="0" y="578"/>
                    <a:pt x="0" y="1003"/>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
            <p:cNvSpPr/>
            <p:nvPr/>
          </p:nvSpPr>
          <p:spPr>
            <a:xfrm>
              <a:off x="6353725" y="3615850"/>
              <a:ext cx="41825" cy="41050"/>
            </a:xfrm>
            <a:custGeom>
              <a:avLst/>
              <a:gdLst/>
              <a:ahLst/>
              <a:cxnLst/>
              <a:rect l="l" t="t" r="r" b="b"/>
              <a:pathLst>
                <a:path w="1673" h="1642" extrusionOk="0">
                  <a:moveTo>
                    <a:pt x="305" y="1368"/>
                  </a:moveTo>
                  <a:cubicBezTo>
                    <a:pt x="578" y="1642"/>
                    <a:pt x="1034" y="1642"/>
                    <a:pt x="1338" y="1368"/>
                  </a:cubicBezTo>
                  <a:cubicBezTo>
                    <a:pt x="1338" y="1338"/>
                    <a:pt x="1338" y="1338"/>
                    <a:pt x="1338" y="1338"/>
                  </a:cubicBezTo>
                  <a:cubicBezTo>
                    <a:pt x="1338" y="1338"/>
                    <a:pt x="1368" y="1338"/>
                    <a:pt x="1368" y="1307"/>
                  </a:cubicBezTo>
                  <a:cubicBezTo>
                    <a:pt x="1672" y="1034"/>
                    <a:pt x="1672" y="578"/>
                    <a:pt x="1368" y="304"/>
                  </a:cubicBezTo>
                  <a:cubicBezTo>
                    <a:pt x="1095" y="0"/>
                    <a:pt x="639" y="0"/>
                    <a:pt x="335" y="274"/>
                  </a:cubicBezTo>
                  <a:cubicBezTo>
                    <a:pt x="335" y="274"/>
                    <a:pt x="335" y="304"/>
                    <a:pt x="335" y="304"/>
                  </a:cubicBezTo>
                  <a:cubicBezTo>
                    <a:pt x="335" y="304"/>
                    <a:pt x="305" y="304"/>
                    <a:pt x="305" y="335"/>
                  </a:cubicBezTo>
                  <a:cubicBezTo>
                    <a:pt x="31" y="608"/>
                    <a:pt x="1" y="1064"/>
                    <a:pt x="305"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
            <p:cNvSpPr/>
            <p:nvPr/>
          </p:nvSpPr>
          <p:spPr>
            <a:xfrm>
              <a:off x="6276225" y="3692600"/>
              <a:ext cx="41050" cy="41050"/>
            </a:xfrm>
            <a:custGeom>
              <a:avLst/>
              <a:gdLst/>
              <a:ahLst/>
              <a:cxnLst/>
              <a:rect l="l" t="t" r="r" b="b"/>
              <a:pathLst>
                <a:path w="1642" h="1642" extrusionOk="0">
                  <a:moveTo>
                    <a:pt x="274" y="1368"/>
                  </a:moveTo>
                  <a:cubicBezTo>
                    <a:pt x="578" y="1642"/>
                    <a:pt x="1034" y="1642"/>
                    <a:pt x="1307" y="1368"/>
                  </a:cubicBezTo>
                  <a:cubicBezTo>
                    <a:pt x="1338" y="1338"/>
                    <a:pt x="1338" y="1338"/>
                    <a:pt x="1338" y="1338"/>
                  </a:cubicBezTo>
                  <a:cubicBezTo>
                    <a:pt x="1338" y="1338"/>
                    <a:pt x="1338" y="1338"/>
                    <a:pt x="1368" y="1307"/>
                  </a:cubicBezTo>
                  <a:cubicBezTo>
                    <a:pt x="1642" y="1034"/>
                    <a:pt x="1642" y="578"/>
                    <a:pt x="1368" y="274"/>
                  </a:cubicBezTo>
                  <a:cubicBezTo>
                    <a:pt x="1095" y="0"/>
                    <a:pt x="639" y="0"/>
                    <a:pt x="335" y="274"/>
                  </a:cubicBezTo>
                  <a:cubicBezTo>
                    <a:pt x="335" y="274"/>
                    <a:pt x="335" y="304"/>
                    <a:pt x="304" y="304"/>
                  </a:cubicBezTo>
                  <a:cubicBezTo>
                    <a:pt x="304" y="304"/>
                    <a:pt x="304" y="304"/>
                    <a:pt x="304" y="335"/>
                  </a:cubicBezTo>
                  <a:cubicBezTo>
                    <a:pt x="0" y="608"/>
                    <a:pt x="0" y="1064"/>
                    <a:pt x="27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
            <p:cNvSpPr/>
            <p:nvPr/>
          </p:nvSpPr>
          <p:spPr>
            <a:xfrm>
              <a:off x="6429725" y="3692600"/>
              <a:ext cx="43325" cy="43325"/>
            </a:xfrm>
            <a:custGeom>
              <a:avLst/>
              <a:gdLst/>
              <a:ahLst/>
              <a:cxnLst/>
              <a:rect l="l" t="t" r="r" b="b"/>
              <a:pathLst>
                <a:path w="1733" h="1733" extrusionOk="0">
                  <a:moveTo>
                    <a:pt x="304" y="1429"/>
                  </a:moveTo>
                  <a:cubicBezTo>
                    <a:pt x="608" y="1733"/>
                    <a:pt x="1094" y="1733"/>
                    <a:pt x="1398" y="1429"/>
                  </a:cubicBezTo>
                  <a:cubicBezTo>
                    <a:pt x="1398" y="1429"/>
                    <a:pt x="1398" y="1429"/>
                    <a:pt x="1398" y="1398"/>
                  </a:cubicBezTo>
                  <a:cubicBezTo>
                    <a:pt x="1429" y="1398"/>
                    <a:pt x="1429" y="1398"/>
                    <a:pt x="1429" y="1398"/>
                  </a:cubicBezTo>
                  <a:cubicBezTo>
                    <a:pt x="1733" y="1094"/>
                    <a:pt x="1733" y="608"/>
                    <a:pt x="1459" y="304"/>
                  </a:cubicBezTo>
                  <a:cubicBezTo>
                    <a:pt x="1155" y="0"/>
                    <a:pt x="669" y="0"/>
                    <a:pt x="365" y="304"/>
                  </a:cubicBezTo>
                  <a:cubicBezTo>
                    <a:pt x="335" y="304"/>
                    <a:pt x="335" y="304"/>
                    <a:pt x="335" y="335"/>
                  </a:cubicBezTo>
                  <a:cubicBezTo>
                    <a:pt x="335" y="335"/>
                    <a:pt x="304" y="335"/>
                    <a:pt x="304" y="335"/>
                  </a:cubicBezTo>
                  <a:cubicBezTo>
                    <a:pt x="0" y="639"/>
                    <a:pt x="0"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
            <p:cNvSpPr/>
            <p:nvPr/>
          </p:nvSpPr>
          <p:spPr>
            <a:xfrm>
              <a:off x="6352200" y="3769350"/>
              <a:ext cx="43350" cy="43325"/>
            </a:xfrm>
            <a:custGeom>
              <a:avLst/>
              <a:gdLst/>
              <a:ahLst/>
              <a:cxnLst/>
              <a:rect l="l" t="t" r="r" b="b"/>
              <a:pathLst>
                <a:path w="1734" h="1733" extrusionOk="0">
                  <a:moveTo>
                    <a:pt x="305" y="1429"/>
                  </a:moveTo>
                  <a:cubicBezTo>
                    <a:pt x="578" y="1733"/>
                    <a:pt x="1095" y="1733"/>
                    <a:pt x="1399" y="1429"/>
                  </a:cubicBezTo>
                  <a:cubicBezTo>
                    <a:pt x="1399" y="1429"/>
                    <a:pt x="1399" y="1429"/>
                    <a:pt x="1399" y="1398"/>
                  </a:cubicBezTo>
                  <a:cubicBezTo>
                    <a:pt x="1399" y="1398"/>
                    <a:pt x="1429" y="1398"/>
                    <a:pt x="1429" y="1398"/>
                  </a:cubicBezTo>
                  <a:cubicBezTo>
                    <a:pt x="1733" y="1094"/>
                    <a:pt x="1733" y="608"/>
                    <a:pt x="1429" y="304"/>
                  </a:cubicBezTo>
                  <a:cubicBezTo>
                    <a:pt x="1125" y="0"/>
                    <a:pt x="639" y="0"/>
                    <a:pt x="335" y="304"/>
                  </a:cubicBezTo>
                  <a:cubicBezTo>
                    <a:pt x="335" y="304"/>
                    <a:pt x="335" y="304"/>
                    <a:pt x="335" y="335"/>
                  </a:cubicBezTo>
                  <a:cubicBezTo>
                    <a:pt x="305" y="335"/>
                    <a:pt x="305" y="335"/>
                    <a:pt x="305" y="335"/>
                  </a:cubicBezTo>
                  <a:cubicBezTo>
                    <a:pt x="1" y="639"/>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
            <p:cNvSpPr/>
            <p:nvPr/>
          </p:nvSpPr>
          <p:spPr>
            <a:xfrm>
              <a:off x="6427450" y="3846100"/>
              <a:ext cx="46375" cy="45600"/>
            </a:xfrm>
            <a:custGeom>
              <a:avLst/>
              <a:gdLst/>
              <a:ahLst/>
              <a:cxnLst/>
              <a:rect l="l" t="t" r="r" b="b"/>
              <a:pathLst>
                <a:path w="1855" h="1824" extrusionOk="0">
                  <a:moveTo>
                    <a:pt x="334" y="1520"/>
                  </a:moveTo>
                  <a:cubicBezTo>
                    <a:pt x="638" y="1824"/>
                    <a:pt x="1155" y="1824"/>
                    <a:pt x="1489" y="1520"/>
                  </a:cubicBezTo>
                  <a:cubicBezTo>
                    <a:pt x="1489" y="1520"/>
                    <a:pt x="1489" y="1490"/>
                    <a:pt x="1489" y="1490"/>
                  </a:cubicBezTo>
                  <a:cubicBezTo>
                    <a:pt x="1520" y="1490"/>
                    <a:pt x="1520" y="1490"/>
                    <a:pt x="1520" y="1459"/>
                  </a:cubicBezTo>
                  <a:cubicBezTo>
                    <a:pt x="1854" y="1155"/>
                    <a:pt x="1854" y="638"/>
                    <a:pt x="1520" y="304"/>
                  </a:cubicBezTo>
                  <a:cubicBezTo>
                    <a:pt x="1216" y="0"/>
                    <a:pt x="699" y="0"/>
                    <a:pt x="365" y="304"/>
                  </a:cubicBezTo>
                  <a:cubicBezTo>
                    <a:pt x="365" y="304"/>
                    <a:pt x="365" y="335"/>
                    <a:pt x="365" y="335"/>
                  </a:cubicBezTo>
                  <a:cubicBezTo>
                    <a:pt x="365" y="335"/>
                    <a:pt x="334" y="335"/>
                    <a:pt x="334" y="365"/>
                  </a:cubicBezTo>
                  <a:cubicBezTo>
                    <a:pt x="0" y="669"/>
                    <a:pt x="0" y="1186"/>
                    <a:pt x="33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
            <p:cNvSpPr/>
            <p:nvPr/>
          </p:nvSpPr>
          <p:spPr>
            <a:xfrm>
              <a:off x="6505700" y="3769350"/>
              <a:ext cx="45625" cy="45600"/>
            </a:xfrm>
            <a:custGeom>
              <a:avLst/>
              <a:gdLst/>
              <a:ahLst/>
              <a:cxnLst/>
              <a:rect l="l" t="t" r="r" b="b"/>
              <a:pathLst>
                <a:path w="1825" h="1824" extrusionOk="0">
                  <a:moveTo>
                    <a:pt x="305" y="1490"/>
                  </a:moveTo>
                  <a:cubicBezTo>
                    <a:pt x="639" y="1824"/>
                    <a:pt x="1125" y="1824"/>
                    <a:pt x="1460" y="1520"/>
                  </a:cubicBezTo>
                  <a:cubicBezTo>
                    <a:pt x="1460" y="1520"/>
                    <a:pt x="1460" y="1490"/>
                    <a:pt x="1490" y="1490"/>
                  </a:cubicBezTo>
                  <a:cubicBezTo>
                    <a:pt x="1490" y="1490"/>
                    <a:pt x="1490" y="1490"/>
                    <a:pt x="1490" y="1459"/>
                  </a:cubicBezTo>
                  <a:cubicBezTo>
                    <a:pt x="1825" y="1155"/>
                    <a:pt x="1825" y="639"/>
                    <a:pt x="1521" y="304"/>
                  </a:cubicBezTo>
                  <a:cubicBezTo>
                    <a:pt x="1186" y="0"/>
                    <a:pt x="669" y="0"/>
                    <a:pt x="366" y="304"/>
                  </a:cubicBezTo>
                  <a:cubicBezTo>
                    <a:pt x="366" y="304"/>
                    <a:pt x="335" y="335"/>
                    <a:pt x="335" y="335"/>
                  </a:cubicBezTo>
                  <a:cubicBezTo>
                    <a:pt x="335" y="335"/>
                    <a:pt x="305" y="335"/>
                    <a:pt x="305" y="365"/>
                  </a:cubicBezTo>
                  <a:cubicBezTo>
                    <a:pt x="1" y="669"/>
                    <a:pt x="1" y="1186"/>
                    <a:pt x="305"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
            <p:cNvSpPr/>
            <p:nvPr/>
          </p:nvSpPr>
          <p:spPr>
            <a:xfrm>
              <a:off x="6580925" y="3846100"/>
              <a:ext cx="48675" cy="47900"/>
            </a:xfrm>
            <a:custGeom>
              <a:avLst/>
              <a:gdLst/>
              <a:ahLst/>
              <a:cxnLst/>
              <a:rect l="l" t="t" r="r" b="b"/>
              <a:pathLst>
                <a:path w="1947" h="1916" extrusionOk="0">
                  <a:moveTo>
                    <a:pt x="335" y="1581"/>
                  </a:moveTo>
                  <a:cubicBezTo>
                    <a:pt x="670" y="1915"/>
                    <a:pt x="1217" y="1915"/>
                    <a:pt x="1551" y="1581"/>
                  </a:cubicBezTo>
                  <a:cubicBezTo>
                    <a:pt x="1582" y="1581"/>
                    <a:pt x="1582" y="1581"/>
                    <a:pt x="1582" y="1581"/>
                  </a:cubicBezTo>
                  <a:cubicBezTo>
                    <a:pt x="1582" y="1550"/>
                    <a:pt x="1582" y="1550"/>
                    <a:pt x="1612" y="1550"/>
                  </a:cubicBezTo>
                  <a:cubicBezTo>
                    <a:pt x="1946" y="1216"/>
                    <a:pt x="1946" y="669"/>
                    <a:pt x="1612" y="335"/>
                  </a:cubicBezTo>
                  <a:cubicBezTo>
                    <a:pt x="1278" y="0"/>
                    <a:pt x="730" y="0"/>
                    <a:pt x="396" y="335"/>
                  </a:cubicBezTo>
                  <a:cubicBezTo>
                    <a:pt x="396" y="335"/>
                    <a:pt x="396" y="335"/>
                    <a:pt x="366" y="335"/>
                  </a:cubicBezTo>
                  <a:cubicBezTo>
                    <a:pt x="366" y="365"/>
                    <a:pt x="366" y="365"/>
                    <a:pt x="366" y="365"/>
                  </a:cubicBezTo>
                  <a:cubicBezTo>
                    <a:pt x="1" y="699"/>
                    <a:pt x="1" y="1246"/>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
            <p:cNvSpPr/>
            <p:nvPr/>
          </p:nvSpPr>
          <p:spPr>
            <a:xfrm>
              <a:off x="6503425" y="3922850"/>
              <a:ext cx="48650" cy="47900"/>
            </a:xfrm>
            <a:custGeom>
              <a:avLst/>
              <a:gdLst/>
              <a:ahLst/>
              <a:cxnLst/>
              <a:rect l="l" t="t" r="r" b="b"/>
              <a:pathLst>
                <a:path w="1946" h="1916" extrusionOk="0">
                  <a:moveTo>
                    <a:pt x="335" y="1581"/>
                  </a:moveTo>
                  <a:cubicBezTo>
                    <a:pt x="669" y="1915"/>
                    <a:pt x="1216" y="1915"/>
                    <a:pt x="1551" y="1581"/>
                  </a:cubicBezTo>
                  <a:cubicBezTo>
                    <a:pt x="1551" y="1581"/>
                    <a:pt x="1551" y="1581"/>
                    <a:pt x="1581" y="1581"/>
                  </a:cubicBezTo>
                  <a:cubicBezTo>
                    <a:pt x="1581" y="1550"/>
                    <a:pt x="1581" y="1550"/>
                    <a:pt x="1581" y="1550"/>
                  </a:cubicBezTo>
                  <a:cubicBezTo>
                    <a:pt x="1946" y="1216"/>
                    <a:pt x="1916" y="669"/>
                    <a:pt x="1612" y="334"/>
                  </a:cubicBezTo>
                  <a:cubicBezTo>
                    <a:pt x="1277" y="0"/>
                    <a:pt x="730" y="0"/>
                    <a:pt x="396" y="334"/>
                  </a:cubicBezTo>
                  <a:cubicBezTo>
                    <a:pt x="365" y="334"/>
                    <a:pt x="365" y="334"/>
                    <a:pt x="365" y="334"/>
                  </a:cubicBezTo>
                  <a:cubicBezTo>
                    <a:pt x="365" y="365"/>
                    <a:pt x="335" y="365"/>
                    <a:pt x="335" y="365"/>
                  </a:cubicBezTo>
                  <a:cubicBezTo>
                    <a:pt x="1" y="699"/>
                    <a:pt x="1" y="1246"/>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
            <p:cNvSpPr/>
            <p:nvPr/>
          </p:nvSpPr>
          <p:spPr>
            <a:xfrm>
              <a:off x="6656925" y="3922850"/>
              <a:ext cx="50925" cy="50175"/>
            </a:xfrm>
            <a:custGeom>
              <a:avLst/>
              <a:gdLst/>
              <a:ahLst/>
              <a:cxnLst/>
              <a:rect l="l" t="t" r="r" b="b"/>
              <a:pathLst>
                <a:path w="2037" h="2007" extrusionOk="0">
                  <a:moveTo>
                    <a:pt x="335" y="1672"/>
                  </a:moveTo>
                  <a:cubicBezTo>
                    <a:pt x="700" y="2006"/>
                    <a:pt x="1277" y="2006"/>
                    <a:pt x="1611" y="1672"/>
                  </a:cubicBezTo>
                  <a:cubicBezTo>
                    <a:pt x="1642" y="1672"/>
                    <a:pt x="1642" y="1641"/>
                    <a:pt x="1642" y="1641"/>
                  </a:cubicBezTo>
                  <a:cubicBezTo>
                    <a:pt x="1642" y="1641"/>
                    <a:pt x="1672" y="1641"/>
                    <a:pt x="1672" y="1611"/>
                  </a:cubicBezTo>
                  <a:cubicBezTo>
                    <a:pt x="2007" y="1277"/>
                    <a:pt x="2037" y="699"/>
                    <a:pt x="1672" y="365"/>
                  </a:cubicBezTo>
                  <a:cubicBezTo>
                    <a:pt x="1338" y="0"/>
                    <a:pt x="760" y="0"/>
                    <a:pt x="396" y="334"/>
                  </a:cubicBezTo>
                  <a:cubicBezTo>
                    <a:pt x="396" y="334"/>
                    <a:pt x="396" y="365"/>
                    <a:pt x="396" y="365"/>
                  </a:cubicBezTo>
                  <a:cubicBezTo>
                    <a:pt x="365" y="365"/>
                    <a:pt x="365" y="365"/>
                    <a:pt x="365" y="395"/>
                  </a:cubicBezTo>
                  <a:cubicBezTo>
                    <a:pt x="1" y="730"/>
                    <a:pt x="1" y="1307"/>
                    <a:pt x="33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
            <p:cNvSpPr/>
            <p:nvPr/>
          </p:nvSpPr>
          <p:spPr>
            <a:xfrm>
              <a:off x="6579425" y="3999600"/>
              <a:ext cx="50175" cy="50175"/>
            </a:xfrm>
            <a:custGeom>
              <a:avLst/>
              <a:gdLst/>
              <a:ahLst/>
              <a:cxnLst/>
              <a:rect l="l" t="t" r="r" b="b"/>
              <a:pathLst>
                <a:path w="2007" h="2007" extrusionOk="0">
                  <a:moveTo>
                    <a:pt x="335" y="1672"/>
                  </a:moveTo>
                  <a:cubicBezTo>
                    <a:pt x="699" y="2006"/>
                    <a:pt x="1246" y="2006"/>
                    <a:pt x="1611" y="1672"/>
                  </a:cubicBezTo>
                  <a:cubicBezTo>
                    <a:pt x="1611" y="1672"/>
                    <a:pt x="1611" y="1641"/>
                    <a:pt x="1642" y="1641"/>
                  </a:cubicBezTo>
                  <a:cubicBezTo>
                    <a:pt x="1642" y="1641"/>
                    <a:pt x="1642" y="1641"/>
                    <a:pt x="1642" y="1611"/>
                  </a:cubicBezTo>
                  <a:cubicBezTo>
                    <a:pt x="2006" y="1277"/>
                    <a:pt x="2006" y="699"/>
                    <a:pt x="1672" y="365"/>
                  </a:cubicBezTo>
                  <a:cubicBezTo>
                    <a:pt x="1307" y="0"/>
                    <a:pt x="760" y="0"/>
                    <a:pt x="395" y="334"/>
                  </a:cubicBezTo>
                  <a:cubicBezTo>
                    <a:pt x="395" y="334"/>
                    <a:pt x="365" y="365"/>
                    <a:pt x="365" y="365"/>
                  </a:cubicBezTo>
                  <a:cubicBezTo>
                    <a:pt x="365" y="365"/>
                    <a:pt x="365" y="365"/>
                    <a:pt x="335" y="395"/>
                  </a:cubicBezTo>
                  <a:cubicBezTo>
                    <a:pt x="0" y="730"/>
                    <a:pt x="0" y="1307"/>
                    <a:pt x="33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
            <p:cNvSpPr/>
            <p:nvPr/>
          </p:nvSpPr>
          <p:spPr>
            <a:xfrm>
              <a:off x="6654650" y="4076350"/>
              <a:ext cx="53200" cy="53200"/>
            </a:xfrm>
            <a:custGeom>
              <a:avLst/>
              <a:gdLst/>
              <a:ahLst/>
              <a:cxnLst/>
              <a:rect l="l" t="t" r="r" b="b"/>
              <a:pathLst>
                <a:path w="2128" h="2128" extrusionOk="0">
                  <a:moveTo>
                    <a:pt x="365" y="1733"/>
                  </a:moveTo>
                  <a:cubicBezTo>
                    <a:pt x="730" y="2097"/>
                    <a:pt x="1338" y="2128"/>
                    <a:pt x="1702" y="1733"/>
                  </a:cubicBezTo>
                  <a:cubicBezTo>
                    <a:pt x="1733" y="1733"/>
                    <a:pt x="1733" y="1733"/>
                    <a:pt x="1733" y="1733"/>
                  </a:cubicBezTo>
                  <a:cubicBezTo>
                    <a:pt x="1733" y="1702"/>
                    <a:pt x="1733" y="1702"/>
                    <a:pt x="1763" y="1702"/>
                  </a:cubicBezTo>
                  <a:cubicBezTo>
                    <a:pt x="2128" y="1337"/>
                    <a:pt x="2128" y="730"/>
                    <a:pt x="1763" y="365"/>
                  </a:cubicBezTo>
                  <a:cubicBezTo>
                    <a:pt x="1399" y="0"/>
                    <a:pt x="791" y="0"/>
                    <a:pt x="426" y="365"/>
                  </a:cubicBezTo>
                  <a:cubicBezTo>
                    <a:pt x="426" y="365"/>
                    <a:pt x="426" y="365"/>
                    <a:pt x="426" y="395"/>
                  </a:cubicBezTo>
                  <a:cubicBezTo>
                    <a:pt x="395" y="395"/>
                    <a:pt x="395" y="395"/>
                    <a:pt x="395" y="395"/>
                  </a:cubicBezTo>
                  <a:cubicBezTo>
                    <a:pt x="31" y="760"/>
                    <a:pt x="0"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
            <p:cNvSpPr/>
            <p:nvPr/>
          </p:nvSpPr>
          <p:spPr>
            <a:xfrm>
              <a:off x="6732925" y="3999600"/>
              <a:ext cx="52450" cy="52450"/>
            </a:xfrm>
            <a:custGeom>
              <a:avLst/>
              <a:gdLst/>
              <a:ahLst/>
              <a:cxnLst/>
              <a:rect l="l" t="t" r="r" b="b"/>
              <a:pathLst>
                <a:path w="2098" h="2098" extrusionOk="0">
                  <a:moveTo>
                    <a:pt x="365" y="1733"/>
                  </a:moveTo>
                  <a:cubicBezTo>
                    <a:pt x="730" y="2097"/>
                    <a:pt x="1307" y="2097"/>
                    <a:pt x="1702" y="1733"/>
                  </a:cubicBezTo>
                  <a:cubicBezTo>
                    <a:pt x="1702" y="1733"/>
                    <a:pt x="1702" y="1733"/>
                    <a:pt x="1702" y="1733"/>
                  </a:cubicBezTo>
                  <a:cubicBezTo>
                    <a:pt x="1733" y="1702"/>
                    <a:pt x="1733" y="1702"/>
                    <a:pt x="1733" y="1702"/>
                  </a:cubicBezTo>
                  <a:cubicBezTo>
                    <a:pt x="2097" y="1337"/>
                    <a:pt x="2097" y="730"/>
                    <a:pt x="1733" y="365"/>
                  </a:cubicBezTo>
                  <a:cubicBezTo>
                    <a:pt x="1368" y="0"/>
                    <a:pt x="790" y="0"/>
                    <a:pt x="395" y="365"/>
                  </a:cubicBezTo>
                  <a:cubicBezTo>
                    <a:pt x="395" y="365"/>
                    <a:pt x="395" y="365"/>
                    <a:pt x="395" y="395"/>
                  </a:cubicBezTo>
                  <a:cubicBezTo>
                    <a:pt x="395" y="395"/>
                    <a:pt x="365" y="395"/>
                    <a:pt x="365" y="395"/>
                  </a:cubicBezTo>
                  <a:cubicBezTo>
                    <a:pt x="0" y="760"/>
                    <a:pt x="0"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
            <p:cNvSpPr/>
            <p:nvPr/>
          </p:nvSpPr>
          <p:spPr>
            <a:xfrm>
              <a:off x="6808150" y="4076350"/>
              <a:ext cx="55500" cy="54725"/>
            </a:xfrm>
            <a:custGeom>
              <a:avLst/>
              <a:gdLst/>
              <a:ahLst/>
              <a:cxnLst/>
              <a:rect l="l" t="t" r="r" b="b"/>
              <a:pathLst>
                <a:path w="2220" h="2189" extrusionOk="0">
                  <a:moveTo>
                    <a:pt x="395" y="1824"/>
                  </a:moveTo>
                  <a:cubicBezTo>
                    <a:pt x="760" y="2188"/>
                    <a:pt x="1398" y="2188"/>
                    <a:pt x="1794" y="1824"/>
                  </a:cubicBezTo>
                  <a:cubicBezTo>
                    <a:pt x="1794" y="1824"/>
                    <a:pt x="1794" y="1793"/>
                    <a:pt x="1794" y="1793"/>
                  </a:cubicBezTo>
                  <a:cubicBezTo>
                    <a:pt x="1824" y="1793"/>
                    <a:pt x="1824" y="1793"/>
                    <a:pt x="1824" y="1763"/>
                  </a:cubicBezTo>
                  <a:cubicBezTo>
                    <a:pt x="2219" y="1398"/>
                    <a:pt x="2219" y="760"/>
                    <a:pt x="1824" y="395"/>
                  </a:cubicBezTo>
                  <a:cubicBezTo>
                    <a:pt x="1459" y="0"/>
                    <a:pt x="821" y="0"/>
                    <a:pt x="456" y="365"/>
                  </a:cubicBezTo>
                  <a:cubicBezTo>
                    <a:pt x="426" y="395"/>
                    <a:pt x="426" y="395"/>
                    <a:pt x="426" y="395"/>
                  </a:cubicBezTo>
                  <a:cubicBezTo>
                    <a:pt x="426" y="395"/>
                    <a:pt x="426" y="426"/>
                    <a:pt x="395" y="426"/>
                  </a:cubicBezTo>
                  <a:cubicBezTo>
                    <a:pt x="31" y="790"/>
                    <a:pt x="0" y="1429"/>
                    <a:pt x="395"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
            <p:cNvSpPr/>
            <p:nvPr/>
          </p:nvSpPr>
          <p:spPr>
            <a:xfrm>
              <a:off x="6730625" y="4153075"/>
              <a:ext cx="55500" cy="55500"/>
            </a:xfrm>
            <a:custGeom>
              <a:avLst/>
              <a:gdLst/>
              <a:ahLst/>
              <a:cxnLst/>
              <a:rect l="l" t="t" r="r" b="b"/>
              <a:pathLst>
                <a:path w="2220" h="2220" extrusionOk="0">
                  <a:moveTo>
                    <a:pt x="396" y="1825"/>
                  </a:moveTo>
                  <a:cubicBezTo>
                    <a:pt x="761" y="2189"/>
                    <a:pt x="1399" y="2220"/>
                    <a:pt x="1764" y="1825"/>
                  </a:cubicBezTo>
                  <a:cubicBezTo>
                    <a:pt x="1794" y="1825"/>
                    <a:pt x="1794" y="1794"/>
                    <a:pt x="1794" y="1794"/>
                  </a:cubicBezTo>
                  <a:cubicBezTo>
                    <a:pt x="1794" y="1794"/>
                    <a:pt x="1825" y="1794"/>
                    <a:pt x="1825" y="1764"/>
                  </a:cubicBezTo>
                  <a:cubicBezTo>
                    <a:pt x="2220" y="1399"/>
                    <a:pt x="2220" y="761"/>
                    <a:pt x="1825" y="396"/>
                  </a:cubicBezTo>
                  <a:cubicBezTo>
                    <a:pt x="1460" y="1"/>
                    <a:pt x="822" y="1"/>
                    <a:pt x="426" y="366"/>
                  </a:cubicBezTo>
                  <a:cubicBezTo>
                    <a:pt x="426" y="396"/>
                    <a:pt x="426" y="396"/>
                    <a:pt x="426" y="396"/>
                  </a:cubicBezTo>
                  <a:cubicBezTo>
                    <a:pt x="396" y="396"/>
                    <a:pt x="396" y="427"/>
                    <a:pt x="396" y="427"/>
                  </a:cubicBezTo>
                  <a:cubicBezTo>
                    <a:pt x="1" y="791"/>
                    <a:pt x="1" y="1430"/>
                    <a:pt x="396" y="18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
            <p:cNvSpPr/>
            <p:nvPr/>
          </p:nvSpPr>
          <p:spPr>
            <a:xfrm>
              <a:off x="6884125" y="4153075"/>
              <a:ext cx="57775" cy="57800"/>
            </a:xfrm>
            <a:custGeom>
              <a:avLst/>
              <a:gdLst/>
              <a:ahLst/>
              <a:cxnLst/>
              <a:rect l="l" t="t" r="r" b="b"/>
              <a:pathLst>
                <a:path w="2311" h="2312" extrusionOk="0">
                  <a:moveTo>
                    <a:pt x="396" y="1885"/>
                  </a:moveTo>
                  <a:cubicBezTo>
                    <a:pt x="791" y="2281"/>
                    <a:pt x="1460" y="2311"/>
                    <a:pt x="1855" y="1885"/>
                  </a:cubicBezTo>
                  <a:cubicBezTo>
                    <a:pt x="1855" y="1885"/>
                    <a:pt x="1855" y="1885"/>
                    <a:pt x="1885" y="1885"/>
                  </a:cubicBezTo>
                  <a:cubicBezTo>
                    <a:pt x="1885" y="1855"/>
                    <a:pt x="1885" y="1855"/>
                    <a:pt x="1885" y="1855"/>
                  </a:cubicBezTo>
                  <a:cubicBezTo>
                    <a:pt x="2311" y="1460"/>
                    <a:pt x="2311" y="791"/>
                    <a:pt x="1916" y="396"/>
                  </a:cubicBezTo>
                  <a:cubicBezTo>
                    <a:pt x="1521" y="1"/>
                    <a:pt x="852" y="1"/>
                    <a:pt x="457" y="396"/>
                  </a:cubicBezTo>
                  <a:cubicBezTo>
                    <a:pt x="457" y="396"/>
                    <a:pt x="426" y="396"/>
                    <a:pt x="426" y="427"/>
                  </a:cubicBezTo>
                  <a:cubicBezTo>
                    <a:pt x="426" y="427"/>
                    <a:pt x="426" y="427"/>
                    <a:pt x="426" y="427"/>
                  </a:cubicBezTo>
                  <a:cubicBezTo>
                    <a:pt x="1" y="822"/>
                    <a:pt x="1" y="1490"/>
                    <a:pt x="396"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
            <p:cNvSpPr/>
            <p:nvPr/>
          </p:nvSpPr>
          <p:spPr>
            <a:xfrm>
              <a:off x="6806625" y="4229825"/>
              <a:ext cx="57025" cy="57775"/>
            </a:xfrm>
            <a:custGeom>
              <a:avLst/>
              <a:gdLst/>
              <a:ahLst/>
              <a:cxnLst/>
              <a:rect l="l" t="t" r="r" b="b"/>
              <a:pathLst>
                <a:path w="2281" h="2311" extrusionOk="0">
                  <a:moveTo>
                    <a:pt x="396" y="1885"/>
                  </a:moveTo>
                  <a:cubicBezTo>
                    <a:pt x="791" y="2281"/>
                    <a:pt x="1429" y="2311"/>
                    <a:pt x="1855" y="1885"/>
                  </a:cubicBezTo>
                  <a:cubicBezTo>
                    <a:pt x="1855" y="1885"/>
                    <a:pt x="1855" y="1885"/>
                    <a:pt x="1855" y="1885"/>
                  </a:cubicBezTo>
                  <a:cubicBezTo>
                    <a:pt x="1885" y="1855"/>
                    <a:pt x="1885" y="1855"/>
                    <a:pt x="1885" y="1855"/>
                  </a:cubicBezTo>
                  <a:cubicBezTo>
                    <a:pt x="2280" y="1460"/>
                    <a:pt x="2280" y="791"/>
                    <a:pt x="1885" y="396"/>
                  </a:cubicBezTo>
                  <a:cubicBezTo>
                    <a:pt x="1490" y="1"/>
                    <a:pt x="852" y="1"/>
                    <a:pt x="456" y="396"/>
                  </a:cubicBezTo>
                  <a:cubicBezTo>
                    <a:pt x="426" y="396"/>
                    <a:pt x="426" y="396"/>
                    <a:pt x="426" y="426"/>
                  </a:cubicBezTo>
                  <a:cubicBezTo>
                    <a:pt x="426" y="426"/>
                    <a:pt x="396" y="426"/>
                    <a:pt x="396" y="426"/>
                  </a:cubicBezTo>
                  <a:cubicBezTo>
                    <a:pt x="0" y="822"/>
                    <a:pt x="0" y="1490"/>
                    <a:pt x="396"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
            <p:cNvSpPr/>
            <p:nvPr/>
          </p:nvSpPr>
          <p:spPr>
            <a:xfrm>
              <a:off x="6960125" y="4229825"/>
              <a:ext cx="60050" cy="60075"/>
            </a:xfrm>
            <a:custGeom>
              <a:avLst/>
              <a:gdLst/>
              <a:ahLst/>
              <a:cxnLst/>
              <a:rect l="l" t="t" r="r" b="b"/>
              <a:pathLst>
                <a:path w="2402" h="2403" extrusionOk="0">
                  <a:moveTo>
                    <a:pt x="396" y="1977"/>
                  </a:moveTo>
                  <a:cubicBezTo>
                    <a:pt x="821" y="2372"/>
                    <a:pt x="1490" y="2402"/>
                    <a:pt x="1915" y="1977"/>
                  </a:cubicBezTo>
                  <a:cubicBezTo>
                    <a:pt x="1915" y="1977"/>
                    <a:pt x="1946" y="1946"/>
                    <a:pt x="1946" y="1946"/>
                  </a:cubicBezTo>
                  <a:cubicBezTo>
                    <a:pt x="1946" y="1946"/>
                    <a:pt x="1946" y="1946"/>
                    <a:pt x="1976" y="1946"/>
                  </a:cubicBezTo>
                  <a:cubicBezTo>
                    <a:pt x="2371" y="1521"/>
                    <a:pt x="2402" y="852"/>
                    <a:pt x="1976" y="426"/>
                  </a:cubicBezTo>
                  <a:cubicBezTo>
                    <a:pt x="1551" y="1"/>
                    <a:pt x="882" y="1"/>
                    <a:pt x="456" y="396"/>
                  </a:cubicBezTo>
                  <a:cubicBezTo>
                    <a:pt x="456" y="426"/>
                    <a:pt x="456" y="426"/>
                    <a:pt x="426" y="426"/>
                  </a:cubicBezTo>
                  <a:cubicBezTo>
                    <a:pt x="426" y="426"/>
                    <a:pt x="426" y="457"/>
                    <a:pt x="426" y="457"/>
                  </a:cubicBezTo>
                  <a:cubicBezTo>
                    <a:pt x="0" y="882"/>
                    <a:pt x="0" y="1551"/>
                    <a:pt x="396" y="19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
            <p:cNvSpPr/>
            <p:nvPr/>
          </p:nvSpPr>
          <p:spPr>
            <a:xfrm>
              <a:off x="6881850" y="4306575"/>
              <a:ext cx="60050" cy="60075"/>
            </a:xfrm>
            <a:custGeom>
              <a:avLst/>
              <a:gdLst/>
              <a:ahLst/>
              <a:cxnLst/>
              <a:rect l="l" t="t" r="r" b="b"/>
              <a:pathLst>
                <a:path w="2402" h="2403" extrusionOk="0">
                  <a:moveTo>
                    <a:pt x="426" y="1977"/>
                  </a:moveTo>
                  <a:cubicBezTo>
                    <a:pt x="852" y="2372"/>
                    <a:pt x="1520" y="2402"/>
                    <a:pt x="1946" y="1977"/>
                  </a:cubicBezTo>
                  <a:cubicBezTo>
                    <a:pt x="1946" y="1977"/>
                    <a:pt x="1946" y="1946"/>
                    <a:pt x="1946" y="1946"/>
                  </a:cubicBezTo>
                  <a:cubicBezTo>
                    <a:pt x="1976" y="1946"/>
                    <a:pt x="1976" y="1946"/>
                    <a:pt x="1976" y="1946"/>
                  </a:cubicBezTo>
                  <a:cubicBezTo>
                    <a:pt x="2402" y="1521"/>
                    <a:pt x="2402" y="852"/>
                    <a:pt x="2007" y="426"/>
                  </a:cubicBezTo>
                  <a:cubicBezTo>
                    <a:pt x="1581" y="1"/>
                    <a:pt x="913" y="1"/>
                    <a:pt x="487" y="396"/>
                  </a:cubicBezTo>
                  <a:cubicBezTo>
                    <a:pt x="487" y="426"/>
                    <a:pt x="457" y="426"/>
                    <a:pt x="457" y="426"/>
                  </a:cubicBezTo>
                  <a:cubicBezTo>
                    <a:pt x="457" y="426"/>
                    <a:pt x="457" y="457"/>
                    <a:pt x="426" y="457"/>
                  </a:cubicBezTo>
                  <a:cubicBezTo>
                    <a:pt x="1" y="882"/>
                    <a:pt x="1" y="1551"/>
                    <a:pt x="426" y="19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
            <p:cNvSpPr/>
            <p:nvPr/>
          </p:nvSpPr>
          <p:spPr>
            <a:xfrm>
              <a:off x="6957850" y="4383325"/>
              <a:ext cx="62325" cy="62350"/>
            </a:xfrm>
            <a:custGeom>
              <a:avLst/>
              <a:gdLst/>
              <a:ahLst/>
              <a:cxnLst/>
              <a:rect l="l" t="t" r="r" b="b"/>
              <a:pathLst>
                <a:path w="2493" h="2494" extrusionOk="0">
                  <a:moveTo>
                    <a:pt x="426" y="2037"/>
                  </a:moveTo>
                  <a:cubicBezTo>
                    <a:pt x="882" y="2493"/>
                    <a:pt x="1581" y="2493"/>
                    <a:pt x="2006" y="2068"/>
                  </a:cubicBezTo>
                  <a:cubicBezTo>
                    <a:pt x="2006" y="2037"/>
                    <a:pt x="2006" y="2037"/>
                    <a:pt x="2037" y="2037"/>
                  </a:cubicBezTo>
                  <a:cubicBezTo>
                    <a:pt x="2037" y="2037"/>
                    <a:pt x="2037" y="2007"/>
                    <a:pt x="2037" y="2007"/>
                  </a:cubicBezTo>
                  <a:cubicBezTo>
                    <a:pt x="2493" y="1581"/>
                    <a:pt x="2493" y="882"/>
                    <a:pt x="2067" y="426"/>
                  </a:cubicBezTo>
                  <a:cubicBezTo>
                    <a:pt x="1642" y="1"/>
                    <a:pt x="912" y="1"/>
                    <a:pt x="487" y="426"/>
                  </a:cubicBezTo>
                  <a:cubicBezTo>
                    <a:pt x="487" y="426"/>
                    <a:pt x="487" y="426"/>
                    <a:pt x="456" y="457"/>
                  </a:cubicBezTo>
                  <a:cubicBezTo>
                    <a:pt x="456" y="457"/>
                    <a:pt x="456" y="457"/>
                    <a:pt x="456" y="457"/>
                  </a:cubicBezTo>
                  <a:cubicBezTo>
                    <a:pt x="0" y="913"/>
                    <a:pt x="0" y="1612"/>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
            <p:cNvSpPr/>
            <p:nvPr/>
          </p:nvSpPr>
          <p:spPr>
            <a:xfrm>
              <a:off x="7035350" y="4306575"/>
              <a:ext cx="62325" cy="62350"/>
            </a:xfrm>
            <a:custGeom>
              <a:avLst/>
              <a:gdLst/>
              <a:ahLst/>
              <a:cxnLst/>
              <a:rect l="l" t="t" r="r" b="b"/>
              <a:pathLst>
                <a:path w="2493" h="2494" extrusionOk="0">
                  <a:moveTo>
                    <a:pt x="426" y="2037"/>
                  </a:moveTo>
                  <a:cubicBezTo>
                    <a:pt x="882" y="2493"/>
                    <a:pt x="1581" y="2493"/>
                    <a:pt x="2007" y="2037"/>
                  </a:cubicBezTo>
                  <a:cubicBezTo>
                    <a:pt x="2037" y="2037"/>
                    <a:pt x="2037" y="2037"/>
                    <a:pt x="2037" y="2037"/>
                  </a:cubicBezTo>
                  <a:cubicBezTo>
                    <a:pt x="2037" y="2037"/>
                    <a:pt x="2067" y="2007"/>
                    <a:pt x="2067" y="2007"/>
                  </a:cubicBezTo>
                  <a:cubicBezTo>
                    <a:pt x="2493" y="1581"/>
                    <a:pt x="2493" y="882"/>
                    <a:pt x="2067" y="426"/>
                  </a:cubicBezTo>
                  <a:cubicBezTo>
                    <a:pt x="1642" y="1"/>
                    <a:pt x="943" y="1"/>
                    <a:pt x="487" y="426"/>
                  </a:cubicBezTo>
                  <a:cubicBezTo>
                    <a:pt x="487" y="426"/>
                    <a:pt x="487" y="426"/>
                    <a:pt x="487" y="457"/>
                  </a:cubicBezTo>
                  <a:cubicBezTo>
                    <a:pt x="457" y="457"/>
                    <a:pt x="457" y="457"/>
                    <a:pt x="457" y="457"/>
                  </a:cubicBezTo>
                  <a:cubicBezTo>
                    <a:pt x="1" y="913"/>
                    <a:pt x="1" y="1612"/>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2"/>
            <p:cNvSpPr/>
            <p:nvPr/>
          </p:nvSpPr>
          <p:spPr>
            <a:xfrm>
              <a:off x="7111350" y="4383325"/>
              <a:ext cx="64600" cy="64625"/>
            </a:xfrm>
            <a:custGeom>
              <a:avLst/>
              <a:gdLst/>
              <a:ahLst/>
              <a:cxnLst/>
              <a:rect l="l" t="t" r="r" b="b"/>
              <a:pathLst>
                <a:path w="2584" h="2585" extrusionOk="0">
                  <a:moveTo>
                    <a:pt x="456" y="2129"/>
                  </a:moveTo>
                  <a:cubicBezTo>
                    <a:pt x="882" y="2584"/>
                    <a:pt x="1642" y="2584"/>
                    <a:pt x="2097" y="2129"/>
                  </a:cubicBezTo>
                  <a:cubicBezTo>
                    <a:pt x="2097" y="2129"/>
                    <a:pt x="2097" y="2098"/>
                    <a:pt x="2097" y="2098"/>
                  </a:cubicBezTo>
                  <a:cubicBezTo>
                    <a:pt x="2097" y="2098"/>
                    <a:pt x="2128" y="2098"/>
                    <a:pt x="2128" y="2098"/>
                  </a:cubicBezTo>
                  <a:cubicBezTo>
                    <a:pt x="2584" y="1642"/>
                    <a:pt x="2584" y="913"/>
                    <a:pt x="2128" y="457"/>
                  </a:cubicBezTo>
                  <a:cubicBezTo>
                    <a:pt x="1672" y="1"/>
                    <a:pt x="942" y="1"/>
                    <a:pt x="486" y="426"/>
                  </a:cubicBezTo>
                  <a:cubicBezTo>
                    <a:pt x="486" y="457"/>
                    <a:pt x="486" y="457"/>
                    <a:pt x="486" y="457"/>
                  </a:cubicBezTo>
                  <a:cubicBezTo>
                    <a:pt x="486" y="457"/>
                    <a:pt x="456" y="487"/>
                    <a:pt x="456" y="487"/>
                  </a:cubicBezTo>
                  <a:cubicBezTo>
                    <a:pt x="0" y="943"/>
                    <a:pt x="0" y="1673"/>
                    <a:pt x="456" y="21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
            <p:cNvSpPr/>
            <p:nvPr/>
          </p:nvSpPr>
          <p:spPr>
            <a:xfrm>
              <a:off x="7033825" y="4460075"/>
              <a:ext cx="64625" cy="64625"/>
            </a:xfrm>
            <a:custGeom>
              <a:avLst/>
              <a:gdLst/>
              <a:ahLst/>
              <a:cxnLst/>
              <a:rect l="l" t="t" r="r" b="b"/>
              <a:pathLst>
                <a:path w="2585" h="2585" extrusionOk="0">
                  <a:moveTo>
                    <a:pt x="426" y="2128"/>
                  </a:moveTo>
                  <a:cubicBezTo>
                    <a:pt x="882" y="2584"/>
                    <a:pt x="1612" y="2584"/>
                    <a:pt x="2068" y="2128"/>
                  </a:cubicBezTo>
                  <a:cubicBezTo>
                    <a:pt x="2068" y="2128"/>
                    <a:pt x="2098" y="2098"/>
                    <a:pt x="2098" y="2098"/>
                  </a:cubicBezTo>
                  <a:cubicBezTo>
                    <a:pt x="2098" y="2098"/>
                    <a:pt x="2098" y="2098"/>
                    <a:pt x="2128" y="2098"/>
                  </a:cubicBezTo>
                  <a:cubicBezTo>
                    <a:pt x="2554" y="1642"/>
                    <a:pt x="2584" y="913"/>
                    <a:pt x="2128" y="457"/>
                  </a:cubicBezTo>
                  <a:cubicBezTo>
                    <a:pt x="1673" y="1"/>
                    <a:pt x="943" y="1"/>
                    <a:pt x="487" y="426"/>
                  </a:cubicBezTo>
                  <a:cubicBezTo>
                    <a:pt x="487" y="457"/>
                    <a:pt x="487" y="457"/>
                    <a:pt x="487" y="457"/>
                  </a:cubicBezTo>
                  <a:cubicBezTo>
                    <a:pt x="457" y="457"/>
                    <a:pt x="457" y="487"/>
                    <a:pt x="457" y="487"/>
                  </a:cubicBezTo>
                  <a:cubicBezTo>
                    <a:pt x="1" y="943"/>
                    <a:pt x="1" y="1673"/>
                    <a:pt x="42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
            <p:cNvSpPr/>
            <p:nvPr/>
          </p:nvSpPr>
          <p:spPr>
            <a:xfrm>
              <a:off x="7187325" y="4460075"/>
              <a:ext cx="66900" cy="66900"/>
            </a:xfrm>
            <a:custGeom>
              <a:avLst/>
              <a:gdLst/>
              <a:ahLst/>
              <a:cxnLst/>
              <a:rect l="l" t="t" r="r" b="b"/>
              <a:pathLst>
                <a:path w="2676" h="2676" extrusionOk="0">
                  <a:moveTo>
                    <a:pt x="457" y="2189"/>
                  </a:moveTo>
                  <a:cubicBezTo>
                    <a:pt x="913" y="2676"/>
                    <a:pt x="1672" y="2676"/>
                    <a:pt x="2159" y="2220"/>
                  </a:cubicBezTo>
                  <a:cubicBezTo>
                    <a:pt x="2159" y="2189"/>
                    <a:pt x="2159" y="2189"/>
                    <a:pt x="2159" y="2189"/>
                  </a:cubicBezTo>
                  <a:cubicBezTo>
                    <a:pt x="2189" y="2189"/>
                    <a:pt x="2189" y="2159"/>
                    <a:pt x="2189" y="2159"/>
                  </a:cubicBezTo>
                  <a:cubicBezTo>
                    <a:pt x="2676" y="1703"/>
                    <a:pt x="2676" y="943"/>
                    <a:pt x="2220" y="457"/>
                  </a:cubicBezTo>
                  <a:cubicBezTo>
                    <a:pt x="1733" y="1"/>
                    <a:pt x="973" y="1"/>
                    <a:pt x="517" y="457"/>
                  </a:cubicBezTo>
                  <a:cubicBezTo>
                    <a:pt x="487" y="457"/>
                    <a:pt x="487" y="457"/>
                    <a:pt x="487" y="487"/>
                  </a:cubicBezTo>
                  <a:cubicBezTo>
                    <a:pt x="487" y="487"/>
                    <a:pt x="487" y="487"/>
                    <a:pt x="457" y="487"/>
                  </a:cubicBezTo>
                  <a:cubicBezTo>
                    <a:pt x="1" y="973"/>
                    <a:pt x="1" y="1733"/>
                    <a:pt x="457"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
            <p:cNvSpPr/>
            <p:nvPr/>
          </p:nvSpPr>
          <p:spPr>
            <a:xfrm>
              <a:off x="7109050" y="4536825"/>
              <a:ext cx="66900" cy="66900"/>
            </a:xfrm>
            <a:custGeom>
              <a:avLst/>
              <a:gdLst/>
              <a:ahLst/>
              <a:cxnLst/>
              <a:rect l="l" t="t" r="r" b="b"/>
              <a:pathLst>
                <a:path w="2676" h="2676" extrusionOk="0">
                  <a:moveTo>
                    <a:pt x="487" y="2189"/>
                  </a:moveTo>
                  <a:cubicBezTo>
                    <a:pt x="943" y="2676"/>
                    <a:pt x="1703" y="2676"/>
                    <a:pt x="2159" y="2220"/>
                  </a:cubicBezTo>
                  <a:cubicBezTo>
                    <a:pt x="2189" y="2189"/>
                    <a:pt x="2189" y="2189"/>
                    <a:pt x="2189" y="2189"/>
                  </a:cubicBezTo>
                  <a:cubicBezTo>
                    <a:pt x="2189" y="2189"/>
                    <a:pt x="2220" y="2159"/>
                    <a:pt x="2220" y="2159"/>
                  </a:cubicBezTo>
                  <a:cubicBezTo>
                    <a:pt x="2676" y="1703"/>
                    <a:pt x="2676" y="943"/>
                    <a:pt x="2220" y="457"/>
                  </a:cubicBezTo>
                  <a:cubicBezTo>
                    <a:pt x="1764" y="1"/>
                    <a:pt x="1004" y="1"/>
                    <a:pt x="518" y="457"/>
                  </a:cubicBezTo>
                  <a:cubicBezTo>
                    <a:pt x="518" y="457"/>
                    <a:pt x="518" y="457"/>
                    <a:pt x="518" y="487"/>
                  </a:cubicBezTo>
                  <a:cubicBezTo>
                    <a:pt x="487" y="487"/>
                    <a:pt x="487" y="487"/>
                    <a:pt x="487" y="487"/>
                  </a:cubicBezTo>
                  <a:cubicBezTo>
                    <a:pt x="1" y="973"/>
                    <a:pt x="1" y="1733"/>
                    <a:pt x="487" y="21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
            <p:cNvSpPr/>
            <p:nvPr/>
          </p:nvSpPr>
          <p:spPr>
            <a:xfrm>
              <a:off x="7185050" y="4613575"/>
              <a:ext cx="69175" cy="69175"/>
            </a:xfrm>
            <a:custGeom>
              <a:avLst/>
              <a:gdLst/>
              <a:ahLst/>
              <a:cxnLst/>
              <a:rect l="l" t="t" r="r" b="b"/>
              <a:pathLst>
                <a:path w="2767" h="2767" extrusionOk="0">
                  <a:moveTo>
                    <a:pt x="487" y="2280"/>
                  </a:moveTo>
                  <a:cubicBezTo>
                    <a:pt x="973" y="2767"/>
                    <a:pt x="1763" y="2767"/>
                    <a:pt x="2250" y="2280"/>
                  </a:cubicBezTo>
                  <a:cubicBezTo>
                    <a:pt x="2250" y="2280"/>
                    <a:pt x="2250" y="2280"/>
                    <a:pt x="2250" y="2250"/>
                  </a:cubicBezTo>
                  <a:cubicBezTo>
                    <a:pt x="2250" y="2250"/>
                    <a:pt x="2280" y="2250"/>
                    <a:pt x="2280" y="2250"/>
                  </a:cubicBezTo>
                  <a:cubicBezTo>
                    <a:pt x="2767" y="1764"/>
                    <a:pt x="2767" y="973"/>
                    <a:pt x="2280" y="487"/>
                  </a:cubicBezTo>
                  <a:cubicBezTo>
                    <a:pt x="1824" y="1"/>
                    <a:pt x="1034" y="1"/>
                    <a:pt x="548" y="457"/>
                  </a:cubicBezTo>
                  <a:cubicBezTo>
                    <a:pt x="517" y="487"/>
                    <a:pt x="517" y="487"/>
                    <a:pt x="517" y="487"/>
                  </a:cubicBezTo>
                  <a:cubicBezTo>
                    <a:pt x="517" y="487"/>
                    <a:pt x="487" y="517"/>
                    <a:pt x="487" y="517"/>
                  </a:cubicBezTo>
                  <a:cubicBezTo>
                    <a:pt x="1" y="1004"/>
                    <a:pt x="1" y="1794"/>
                    <a:pt x="487" y="22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
            <p:cNvSpPr/>
            <p:nvPr/>
          </p:nvSpPr>
          <p:spPr>
            <a:xfrm>
              <a:off x="7262550" y="4536825"/>
              <a:ext cx="69950" cy="69175"/>
            </a:xfrm>
            <a:custGeom>
              <a:avLst/>
              <a:gdLst/>
              <a:ahLst/>
              <a:cxnLst/>
              <a:rect l="l" t="t" r="r" b="b"/>
              <a:pathLst>
                <a:path w="2798" h="2767" extrusionOk="0">
                  <a:moveTo>
                    <a:pt x="487" y="2280"/>
                  </a:moveTo>
                  <a:cubicBezTo>
                    <a:pt x="974" y="2767"/>
                    <a:pt x="1764" y="2767"/>
                    <a:pt x="2250" y="2280"/>
                  </a:cubicBezTo>
                  <a:cubicBezTo>
                    <a:pt x="2250" y="2280"/>
                    <a:pt x="2250" y="2280"/>
                    <a:pt x="2281" y="2250"/>
                  </a:cubicBezTo>
                  <a:cubicBezTo>
                    <a:pt x="2281" y="2250"/>
                    <a:pt x="2281" y="2250"/>
                    <a:pt x="2281" y="2250"/>
                  </a:cubicBezTo>
                  <a:cubicBezTo>
                    <a:pt x="2767" y="1764"/>
                    <a:pt x="2797" y="973"/>
                    <a:pt x="2311" y="487"/>
                  </a:cubicBezTo>
                  <a:cubicBezTo>
                    <a:pt x="1825" y="1"/>
                    <a:pt x="1034" y="1"/>
                    <a:pt x="548" y="457"/>
                  </a:cubicBezTo>
                  <a:cubicBezTo>
                    <a:pt x="548" y="487"/>
                    <a:pt x="518" y="487"/>
                    <a:pt x="518" y="487"/>
                  </a:cubicBezTo>
                  <a:cubicBezTo>
                    <a:pt x="518" y="487"/>
                    <a:pt x="518" y="517"/>
                    <a:pt x="487" y="517"/>
                  </a:cubicBezTo>
                  <a:cubicBezTo>
                    <a:pt x="1" y="1004"/>
                    <a:pt x="1" y="1794"/>
                    <a:pt x="487" y="22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
            <p:cNvSpPr/>
            <p:nvPr/>
          </p:nvSpPr>
          <p:spPr>
            <a:xfrm>
              <a:off x="7338550" y="4613575"/>
              <a:ext cx="71450" cy="71450"/>
            </a:xfrm>
            <a:custGeom>
              <a:avLst/>
              <a:gdLst/>
              <a:ahLst/>
              <a:cxnLst/>
              <a:rect l="l" t="t" r="r" b="b"/>
              <a:pathLst>
                <a:path w="2858" h="2858" extrusionOk="0">
                  <a:moveTo>
                    <a:pt x="487" y="2341"/>
                  </a:moveTo>
                  <a:cubicBezTo>
                    <a:pt x="1004" y="2858"/>
                    <a:pt x="1794" y="2858"/>
                    <a:pt x="2311" y="2372"/>
                  </a:cubicBezTo>
                  <a:cubicBezTo>
                    <a:pt x="2311" y="2341"/>
                    <a:pt x="2341" y="2341"/>
                    <a:pt x="2341" y="2341"/>
                  </a:cubicBezTo>
                  <a:cubicBezTo>
                    <a:pt x="2341" y="2341"/>
                    <a:pt x="2341" y="2311"/>
                    <a:pt x="2371" y="2311"/>
                  </a:cubicBezTo>
                  <a:cubicBezTo>
                    <a:pt x="2858" y="1824"/>
                    <a:pt x="2858" y="1004"/>
                    <a:pt x="2371" y="487"/>
                  </a:cubicBezTo>
                  <a:cubicBezTo>
                    <a:pt x="1855" y="1"/>
                    <a:pt x="1064" y="1"/>
                    <a:pt x="548" y="487"/>
                  </a:cubicBezTo>
                  <a:cubicBezTo>
                    <a:pt x="548" y="487"/>
                    <a:pt x="548" y="487"/>
                    <a:pt x="517" y="517"/>
                  </a:cubicBezTo>
                  <a:cubicBezTo>
                    <a:pt x="517" y="517"/>
                    <a:pt x="517" y="517"/>
                    <a:pt x="517" y="517"/>
                  </a:cubicBezTo>
                  <a:cubicBezTo>
                    <a:pt x="0" y="1034"/>
                    <a:pt x="0" y="1855"/>
                    <a:pt x="487"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
            <p:cNvSpPr/>
            <p:nvPr/>
          </p:nvSpPr>
          <p:spPr>
            <a:xfrm>
              <a:off x="7261050" y="4690325"/>
              <a:ext cx="71450" cy="71450"/>
            </a:xfrm>
            <a:custGeom>
              <a:avLst/>
              <a:gdLst/>
              <a:ahLst/>
              <a:cxnLst/>
              <a:rect l="l" t="t" r="r" b="b"/>
              <a:pathLst>
                <a:path w="2858" h="2858" extrusionOk="0">
                  <a:moveTo>
                    <a:pt x="486" y="2341"/>
                  </a:moveTo>
                  <a:cubicBezTo>
                    <a:pt x="973" y="2858"/>
                    <a:pt x="1793" y="2858"/>
                    <a:pt x="2310" y="2371"/>
                  </a:cubicBezTo>
                  <a:cubicBezTo>
                    <a:pt x="2310" y="2341"/>
                    <a:pt x="2310" y="2341"/>
                    <a:pt x="2310" y="2341"/>
                  </a:cubicBezTo>
                  <a:cubicBezTo>
                    <a:pt x="2341" y="2341"/>
                    <a:pt x="2341" y="2341"/>
                    <a:pt x="2341" y="2311"/>
                  </a:cubicBezTo>
                  <a:cubicBezTo>
                    <a:pt x="2857" y="1824"/>
                    <a:pt x="2857" y="1004"/>
                    <a:pt x="2341" y="487"/>
                  </a:cubicBezTo>
                  <a:cubicBezTo>
                    <a:pt x="1854" y="1"/>
                    <a:pt x="1034" y="1"/>
                    <a:pt x="547" y="487"/>
                  </a:cubicBezTo>
                  <a:cubicBezTo>
                    <a:pt x="547" y="487"/>
                    <a:pt x="517" y="517"/>
                    <a:pt x="517" y="517"/>
                  </a:cubicBezTo>
                  <a:cubicBezTo>
                    <a:pt x="517" y="517"/>
                    <a:pt x="517" y="517"/>
                    <a:pt x="486" y="517"/>
                  </a:cubicBezTo>
                  <a:cubicBezTo>
                    <a:pt x="0" y="1034"/>
                    <a:pt x="0" y="1855"/>
                    <a:pt x="486" y="23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
            <p:cNvSpPr/>
            <p:nvPr/>
          </p:nvSpPr>
          <p:spPr>
            <a:xfrm>
              <a:off x="5216925" y="2541350"/>
              <a:ext cx="7625" cy="6875"/>
            </a:xfrm>
            <a:custGeom>
              <a:avLst/>
              <a:gdLst/>
              <a:ahLst/>
              <a:cxnLst/>
              <a:rect l="l" t="t" r="r" b="b"/>
              <a:pathLst>
                <a:path w="305" h="275" extrusionOk="0">
                  <a:moveTo>
                    <a:pt x="61" y="244"/>
                  </a:moveTo>
                  <a:cubicBezTo>
                    <a:pt x="92" y="275"/>
                    <a:pt x="153" y="275"/>
                    <a:pt x="213" y="244"/>
                  </a:cubicBezTo>
                  <a:cubicBezTo>
                    <a:pt x="213" y="244"/>
                    <a:pt x="213" y="214"/>
                    <a:pt x="213" y="214"/>
                  </a:cubicBezTo>
                  <a:cubicBezTo>
                    <a:pt x="244" y="214"/>
                    <a:pt x="244" y="214"/>
                    <a:pt x="244" y="214"/>
                  </a:cubicBezTo>
                  <a:cubicBezTo>
                    <a:pt x="305" y="153"/>
                    <a:pt x="305" y="92"/>
                    <a:pt x="244" y="62"/>
                  </a:cubicBezTo>
                  <a:cubicBezTo>
                    <a:pt x="213" y="1"/>
                    <a:pt x="153" y="1"/>
                    <a:pt x="92" y="62"/>
                  </a:cubicBezTo>
                  <a:cubicBezTo>
                    <a:pt x="92" y="62"/>
                    <a:pt x="92" y="62"/>
                    <a:pt x="92" y="92"/>
                  </a:cubicBezTo>
                  <a:cubicBezTo>
                    <a:pt x="92" y="92"/>
                    <a:pt x="61" y="92"/>
                    <a:pt x="61" y="92"/>
                  </a:cubicBezTo>
                  <a:cubicBezTo>
                    <a:pt x="1" y="123"/>
                    <a:pt x="1" y="214"/>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
            <p:cNvSpPr/>
            <p:nvPr/>
          </p:nvSpPr>
          <p:spPr>
            <a:xfrm>
              <a:off x="5295200" y="2464600"/>
              <a:ext cx="6850" cy="6875"/>
            </a:xfrm>
            <a:custGeom>
              <a:avLst/>
              <a:gdLst/>
              <a:ahLst/>
              <a:cxnLst/>
              <a:rect l="l" t="t" r="r" b="b"/>
              <a:pathLst>
                <a:path w="274" h="275" extrusionOk="0">
                  <a:moveTo>
                    <a:pt x="31" y="244"/>
                  </a:moveTo>
                  <a:cubicBezTo>
                    <a:pt x="92" y="275"/>
                    <a:pt x="152" y="275"/>
                    <a:pt x="183" y="244"/>
                  </a:cubicBezTo>
                  <a:cubicBezTo>
                    <a:pt x="183" y="244"/>
                    <a:pt x="183" y="214"/>
                    <a:pt x="213" y="214"/>
                  </a:cubicBezTo>
                  <a:cubicBezTo>
                    <a:pt x="213" y="214"/>
                    <a:pt x="213" y="214"/>
                    <a:pt x="244" y="214"/>
                  </a:cubicBezTo>
                  <a:cubicBezTo>
                    <a:pt x="274" y="153"/>
                    <a:pt x="274" y="92"/>
                    <a:pt x="244" y="62"/>
                  </a:cubicBezTo>
                  <a:cubicBezTo>
                    <a:pt x="183" y="1"/>
                    <a:pt x="122" y="1"/>
                    <a:pt x="92" y="62"/>
                  </a:cubicBezTo>
                  <a:cubicBezTo>
                    <a:pt x="61" y="62"/>
                    <a:pt x="61" y="62"/>
                    <a:pt x="61" y="92"/>
                  </a:cubicBezTo>
                  <a:cubicBezTo>
                    <a:pt x="61" y="92"/>
                    <a:pt x="31" y="92"/>
                    <a:pt x="31" y="92"/>
                  </a:cubicBezTo>
                  <a:cubicBezTo>
                    <a:pt x="0" y="123"/>
                    <a:pt x="0" y="214"/>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
            <p:cNvSpPr/>
            <p:nvPr/>
          </p:nvSpPr>
          <p:spPr>
            <a:xfrm>
              <a:off x="5370425" y="2541350"/>
              <a:ext cx="9900" cy="9925"/>
            </a:xfrm>
            <a:custGeom>
              <a:avLst/>
              <a:gdLst/>
              <a:ahLst/>
              <a:cxnLst/>
              <a:rect l="l" t="t" r="r" b="b"/>
              <a:pathLst>
                <a:path w="396" h="397" extrusionOk="0">
                  <a:moveTo>
                    <a:pt x="61" y="335"/>
                  </a:moveTo>
                  <a:cubicBezTo>
                    <a:pt x="122" y="396"/>
                    <a:pt x="213" y="396"/>
                    <a:pt x="274" y="335"/>
                  </a:cubicBezTo>
                  <a:cubicBezTo>
                    <a:pt x="305" y="305"/>
                    <a:pt x="305" y="305"/>
                    <a:pt x="305" y="305"/>
                  </a:cubicBezTo>
                  <a:cubicBezTo>
                    <a:pt x="305" y="305"/>
                    <a:pt x="335" y="305"/>
                    <a:pt x="335" y="275"/>
                  </a:cubicBezTo>
                  <a:cubicBezTo>
                    <a:pt x="396" y="214"/>
                    <a:pt x="396" y="123"/>
                    <a:pt x="335" y="62"/>
                  </a:cubicBezTo>
                  <a:cubicBezTo>
                    <a:pt x="274" y="1"/>
                    <a:pt x="183" y="1"/>
                    <a:pt x="122" y="62"/>
                  </a:cubicBezTo>
                  <a:cubicBezTo>
                    <a:pt x="122" y="92"/>
                    <a:pt x="122" y="92"/>
                    <a:pt x="92" y="92"/>
                  </a:cubicBezTo>
                  <a:cubicBezTo>
                    <a:pt x="92" y="92"/>
                    <a:pt x="92" y="92"/>
                    <a:pt x="61" y="123"/>
                  </a:cubicBezTo>
                  <a:cubicBezTo>
                    <a:pt x="1" y="183"/>
                    <a:pt x="1" y="275"/>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
            <p:cNvSpPr/>
            <p:nvPr/>
          </p:nvSpPr>
          <p:spPr>
            <a:xfrm>
              <a:off x="5292925" y="2618100"/>
              <a:ext cx="9125" cy="9925"/>
            </a:xfrm>
            <a:custGeom>
              <a:avLst/>
              <a:gdLst/>
              <a:ahLst/>
              <a:cxnLst/>
              <a:rect l="l" t="t" r="r" b="b"/>
              <a:pathLst>
                <a:path w="365" h="397" extrusionOk="0">
                  <a:moveTo>
                    <a:pt x="61" y="335"/>
                  </a:moveTo>
                  <a:cubicBezTo>
                    <a:pt x="122" y="396"/>
                    <a:pt x="213" y="396"/>
                    <a:pt x="274" y="335"/>
                  </a:cubicBezTo>
                  <a:cubicBezTo>
                    <a:pt x="274" y="305"/>
                    <a:pt x="274" y="305"/>
                    <a:pt x="274" y="305"/>
                  </a:cubicBezTo>
                  <a:cubicBezTo>
                    <a:pt x="304" y="305"/>
                    <a:pt x="304" y="305"/>
                    <a:pt x="304" y="274"/>
                  </a:cubicBezTo>
                  <a:cubicBezTo>
                    <a:pt x="365" y="214"/>
                    <a:pt x="365" y="122"/>
                    <a:pt x="304" y="62"/>
                  </a:cubicBezTo>
                  <a:cubicBezTo>
                    <a:pt x="274" y="1"/>
                    <a:pt x="152" y="1"/>
                    <a:pt x="91" y="62"/>
                  </a:cubicBezTo>
                  <a:cubicBezTo>
                    <a:pt x="91" y="92"/>
                    <a:pt x="91" y="92"/>
                    <a:pt x="91" y="92"/>
                  </a:cubicBezTo>
                  <a:cubicBezTo>
                    <a:pt x="91" y="92"/>
                    <a:pt x="61" y="92"/>
                    <a:pt x="61" y="122"/>
                  </a:cubicBezTo>
                  <a:cubicBezTo>
                    <a:pt x="0" y="18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
            <p:cNvSpPr/>
            <p:nvPr/>
          </p:nvSpPr>
          <p:spPr>
            <a:xfrm>
              <a:off x="5446425" y="2618100"/>
              <a:ext cx="11425" cy="12200"/>
            </a:xfrm>
            <a:custGeom>
              <a:avLst/>
              <a:gdLst/>
              <a:ahLst/>
              <a:cxnLst/>
              <a:rect l="l" t="t" r="r" b="b"/>
              <a:pathLst>
                <a:path w="457" h="488" extrusionOk="0">
                  <a:moveTo>
                    <a:pt x="61" y="396"/>
                  </a:moveTo>
                  <a:cubicBezTo>
                    <a:pt x="152" y="487"/>
                    <a:pt x="274" y="487"/>
                    <a:pt x="365" y="396"/>
                  </a:cubicBezTo>
                  <a:cubicBezTo>
                    <a:pt x="365" y="396"/>
                    <a:pt x="365" y="396"/>
                    <a:pt x="365" y="366"/>
                  </a:cubicBezTo>
                  <a:cubicBezTo>
                    <a:pt x="365" y="366"/>
                    <a:pt x="395" y="366"/>
                    <a:pt x="395" y="366"/>
                  </a:cubicBezTo>
                  <a:cubicBezTo>
                    <a:pt x="456" y="274"/>
                    <a:pt x="456" y="153"/>
                    <a:pt x="395" y="92"/>
                  </a:cubicBezTo>
                  <a:cubicBezTo>
                    <a:pt x="304" y="1"/>
                    <a:pt x="183" y="1"/>
                    <a:pt x="122" y="92"/>
                  </a:cubicBezTo>
                  <a:cubicBezTo>
                    <a:pt x="122" y="92"/>
                    <a:pt x="122" y="92"/>
                    <a:pt x="122" y="122"/>
                  </a:cubicBezTo>
                  <a:cubicBezTo>
                    <a:pt x="91" y="122"/>
                    <a:pt x="91" y="122"/>
                    <a:pt x="91" y="122"/>
                  </a:cubicBezTo>
                  <a:cubicBezTo>
                    <a:pt x="0" y="214"/>
                    <a:pt x="0" y="33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
            <p:cNvSpPr/>
            <p:nvPr/>
          </p:nvSpPr>
          <p:spPr>
            <a:xfrm>
              <a:off x="5368900" y="2694850"/>
              <a:ext cx="11425" cy="12200"/>
            </a:xfrm>
            <a:custGeom>
              <a:avLst/>
              <a:gdLst/>
              <a:ahLst/>
              <a:cxnLst/>
              <a:rect l="l" t="t" r="r" b="b"/>
              <a:pathLst>
                <a:path w="457" h="488" extrusionOk="0">
                  <a:moveTo>
                    <a:pt x="62" y="396"/>
                  </a:moveTo>
                  <a:cubicBezTo>
                    <a:pt x="153" y="487"/>
                    <a:pt x="274" y="487"/>
                    <a:pt x="335" y="396"/>
                  </a:cubicBezTo>
                  <a:cubicBezTo>
                    <a:pt x="335" y="396"/>
                    <a:pt x="335" y="396"/>
                    <a:pt x="366" y="366"/>
                  </a:cubicBezTo>
                  <a:cubicBezTo>
                    <a:pt x="366" y="366"/>
                    <a:pt x="366" y="366"/>
                    <a:pt x="396" y="366"/>
                  </a:cubicBezTo>
                  <a:cubicBezTo>
                    <a:pt x="457" y="274"/>
                    <a:pt x="457" y="153"/>
                    <a:pt x="396" y="92"/>
                  </a:cubicBezTo>
                  <a:cubicBezTo>
                    <a:pt x="305" y="1"/>
                    <a:pt x="183" y="1"/>
                    <a:pt x="122" y="92"/>
                  </a:cubicBezTo>
                  <a:cubicBezTo>
                    <a:pt x="92" y="92"/>
                    <a:pt x="92" y="92"/>
                    <a:pt x="92" y="122"/>
                  </a:cubicBezTo>
                  <a:cubicBezTo>
                    <a:pt x="92" y="122"/>
                    <a:pt x="62" y="122"/>
                    <a:pt x="62" y="122"/>
                  </a:cubicBezTo>
                  <a:cubicBezTo>
                    <a:pt x="1" y="214"/>
                    <a:pt x="1" y="335"/>
                    <a:pt x="6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
            <p:cNvSpPr/>
            <p:nvPr/>
          </p:nvSpPr>
          <p:spPr>
            <a:xfrm>
              <a:off x="5444125" y="2771600"/>
              <a:ext cx="14475" cy="14475"/>
            </a:xfrm>
            <a:custGeom>
              <a:avLst/>
              <a:gdLst/>
              <a:ahLst/>
              <a:cxnLst/>
              <a:rect l="l" t="t" r="r" b="b"/>
              <a:pathLst>
                <a:path w="579" h="579" extrusionOk="0">
                  <a:moveTo>
                    <a:pt x="92" y="487"/>
                  </a:moveTo>
                  <a:cubicBezTo>
                    <a:pt x="183" y="578"/>
                    <a:pt x="335" y="578"/>
                    <a:pt x="427" y="487"/>
                  </a:cubicBezTo>
                  <a:cubicBezTo>
                    <a:pt x="457" y="487"/>
                    <a:pt x="457" y="457"/>
                    <a:pt x="457" y="457"/>
                  </a:cubicBezTo>
                  <a:cubicBezTo>
                    <a:pt x="457" y="457"/>
                    <a:pt x="487" y="457"/>
                    <a:pt x="487" y="426"/>
                  </a:cubicBezTo>
                  <a:cubicBezTo>
                    <a:pt x="578" y="335"/>
                    <a:pt x="578" y="183"/>
                    <a:pt x="487" y="92"/>
                  </a:cubicBezTo>
                  <a:cubicBezTo>
                    <a:pt x="396" y="1"/>
                    <a:pt x="244" y="1"/>
                    <a:pt x="153" y="92"/>
                  </a:cubicBezTo>
                  <a:cubicBezTo>
                    <a:pt x="153" y="122"/>
                    <a:pt x="123" y="122"/>
                    <a:pt x="123" y="122"/>
                  </a:cubicBezTo>
                  <a:cubicBezTo>
                    <a:pt x="123" y="122"/>
                    <a:pt x="123" y="122"/>
                    <a:pt x="92" y="153"/>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
            <p:cNvSpPr/>
            <p:nvPr/>
          </p:nvSpPr>
          <p:spPr>
            <a:xfrm>
              <a:off x="5522400" y="2694850"/>
              <a:ext cx="13700" cy="14475"/>
            </a:xfrm>
            <a:custGeom>
              <a:avLst/>
              <a:gdLst/>
              <a:ahLst/>
              <a:cxnLst/>
              <a:rect l="l" t="t" r="r" b="b"/>
              <a:pathLst>
                <a:path w="548" h="579" extrusionOk="0">
                  <a:moveTo>
                    <a:pt x="92" y="487"/>
                  </a:moveTo>
                  <a:cubicBezTo>
                    <a:pt x="183" y="578"/>
                    <a:pt x="335" y="578"/>
                    <a:pt x="426" y="487"/>
                  </a:cubicBezTo>
                  <a:cubicBezTo>
                    <a:pt x="426" y="487"/>
                    <a:pt x="426" y="457"/>
                    <a:pt x="426" y="457"/>
                  </a:cubicBezTo>
                  <a:cubicBezTo>
                    <a:pt x="457" y="457"/>
                    <a:pt x="457" y="457"/>
                    <a:pt x="457" y="426"/>
                  </a:cubicBezTo>
                  <a:cubicBezTo>
                    <a:pt x="548" y="335"/>
                    <a:pt x="548" y="183"/>
                    <a:pt x="457" y="92"/>
                  </a:cubicBezTo>
                  <a:cubicBezTo>
                    <a:pt x="365" y="1"/>
                    <a:pt x="213" y="1"/>
                    <a:pt x="122" y="92"/>
                  </a:cubicBezTo>
                  <a:cubicBezTo>
                    <a:pt x="122" y="122"/>
                    <a:pt x="122" y="122"/>
                    <a:pt x="122" y="122"/>
                  </a:cubicBezTo>
                  <a:cubicBezTo>
                    <a:pt x="92" y="122"/>
                    <a:pt x="92" y="122"/>
                    <a:pt x="92" y="153"/>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
            <p:cNvSpPr/>
            <p:nvPr/>
          </p:nvSpPr>
          <p:spPr>
            <a:xfrm>
              <a:off x="5520125" y="2848350"/>
              <a:ext cx="16750" cy="16750"/>
            </a:xfrm>
            <a:custGeom>
              <a:avLst/>
              <a:gdLst/>
              <a:ahLst/>
              <a:cxnLst/>
              <a:rect l="l" t="t" r="r" b="b"/>
              <a:pathLst>
                <a:path w="670" h="670" extrusionOk="0">
                  <a:moveTo>
                    <a:pt x="122" y="548"/>
                  </a:moveTo>
                  <a:cubicBezTo>
                    <a:pt x="213" y="669"/>
                    <a:pt x="396" y="669"/>
                    <a:pt x="517" y="548"/>
                  </a:cubicBezTo>
                  <a:cubicBezTo>
                    <a:pt x="517" y="548"/>
                    <a:pt x="517" y="548"/>
                    <a:pt x="517" y="517"/>
                  </a:cubicBezTo>
                  <a:cubicBezTo>
                    <a:pt x="517" y="517"/>
                    <a:pt x="548" y="517"/>
                    <a:pt x="548" y="517"/>
                  </a:cubicBezTo>
                  <a:cubicBezTo>
                    <a:pt x="669" y="396"/>
                    <a:pt x="669" y="244"/>
                    <a:pt x="548" y="122"/>
                  </a:cubicBezTo>
                  <a:cubicBezTo>
                    <a:pt x="426" y="1"/>
                    <a:pt x="274" y="1"/>
                    <a:pt x="153" y="122"/>
                  </a:cubicBezTo>
                  <a:cubicBezTo>
                    <a:pt x="153" y="122"/>
                    <a:pt x="153" y="122"/>
                    <a:pt x="122" y="153"/>
                  </a:cubicBezTo>
                  <a:cubicBezTo>
                    <a:pt x="122" y="153"/>
                    <a:pt x="122" y="153"/>
                    <a:pt x="122" y="153"/>
                  </a:cubicBezTo>
                  <a:cubicBezTo>
                    <a:pt x="1" y="274"/>
                    <a:pt x="1" y="457"/>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
            <p:cNvSpPr/>
            <p:nvPr/>
          </p:nvSpPr>
          <p:spPr>
            <a:xfrm>
              <a:off x="5597625" y="2771600"/>
              <a:ext cx="16750" cy="16750"/>
            </a:xfrm>
            <a:custGeom>
              <a:avLst/>
              <a:gdLst/>
              <a:ahLst/>
              <a:cxnLst/>
              <a:rect l="l" t="t" r="r" b="b"/>
              <a:pathLst>
                <a:path w="670" h="670" extrusionOk="0">
                  <a:moveTo>
                    <a:pt x="122" y="548"/>
                  </a:moveTo>
                  <a:cubicBezTo>
                    <a:pt x="214" y="670"/>
                    <a:pt x="396" y="670"/>
                    <a:pt x="518" y="548"/>
                  </a:cubicBezTo>
                  <a:cubicBezTo>
                    <a:pt x="518" y="548"/>
                    <a:pt x="518" y="548"/>
                    <a:pt x="518" y="518"/>
                  </a:cubicBezTo>
                  <a:cubicBezTo>
                    <a:pt x="548" y="518"/>
                    <a:pt x="548" y="518"/>
                    <a:pt x="548" y="518"/>
                  </a:cubicBezTo>
                  <a:cubicBezTo>
                    <a:pt x="670" y="396"/>
                    <a:pt x="670" y="244"/>
                    <a:pt x="548" y="122"/>
                  </a:cubicBezTo>
                  <a:cubicBezTo>
                    <a:pt x="457" y="1"/>
                    <a:pt x="274" y="1"/>
                    <a:pt x="153" y="122"/>
                  </a:cubicBezTo>
                  <a:cubicBezTo>
                    <a:pt x="153" y="122"/>
                    <a:pt x="153" y="122"/>
                    <a:pt x="153" y="153"/>
                  </a:cubicBezTo>
                  <a:cubicBezTo>
                    <a:pt x="153" y="153"/>
                    <a:pt x="122" y="153"/>
                    <a:pt x="122" y="153"/>
                  </a:cubicBezTo>
                  <a:cubicBezTo>
                    <a:pt x="1" y="274"/>
                    <a:pt x="1" y="457"/>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
            <p:cNvSpPr/>
            <p:nvPr/>
          </p:nvSpPr>
          <p:spPr>
            <a:xfrm>
              <a:off x="5673625" y="2848350"/>
              <a:ext cx="19025" cy="19025"/>
            </a:xfrm>
            <a:custGeom>
              <a:avLst/>
              <a:gdLst/>
              <a:ahLst/>
              <a:cxnLst/>
              <a:rect l="l" t="t" r="r" b="b"/>
              <a:pathLst>
                <a:path w="761" h="761" extrusionOk="0">
                  <a:moveTo>
                    <a:pt x="122" y="639"/>
                  </a:moveTo>
                  <a:cubicBezTo>
                    <a:pt x="244" y="761"/>
                    <a:pt x="456" y="761"/>
                    <a:pt x="578" y="639"/>
                  </a:cubicBezTo>
                  <a:cubicBezTo>
                    <a:pt x="578" y="639"/>
                    <a:pt x="578" y="609"/>
                    <a:pt x="608" y="609"/>
                  </a:cubicBezTo>
                  <a:cubicBezTo>
                    <a:pt x="608" y="609"/>
                    <a:pt x="608" y="609"/>
                    <a:pt x="639" y="609"/>
                  </a:cubicBezTo>
                  <a:cubicBezTo>
                    <a:pt x="760" y="457"/>
                    <a:pt x="760" y="274"/>
                    <a:pt x="639" y="122"/>
                  </a:cubicBezTo>
                  <a:cubicBezTo>
                    <a:pt x="487" y="1"/>
                    <a:pt x="304" y="1"/>
                    <a:pt x="183" y="122"/>
                  </a:cubicBezTo>
                  <a:cubicBezTo>
                    <a:pt x="152" y="153"/>
                    <a:pt x="152" y="153"/>
                    <a:pt x="152" y="153"/>
                  </a:cubicBezTo>
                  <a:cubicBezTo>
                    <a:pt x="152" y="153"/>
                    <a:pt x="122" y="153"/>
                    <a:pt x="122" y="183"/>
                  </a:cubicBezTo>
                  <a:cubicBezTo>
                    <a:pt x="0" y="305"/>
                    <a:pt x="0" y="48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
            <p:cNvSpPr/>
            <p:nvPr/>
          </p:nvSpPr>
          <p:spPr>
            <a:xfrm>
              <a:off x="5596125" y="2925100"/>
              <a:ext cx="18250" cy="19025"/>
            </a:xfrm>
            <a:custGeom>
              <a:avLst/>
              <a:gdLst/>
              <a:ahLst/>
              <a:cxnLst/>
              <a:rect l="l" t="t" r="r" b="b"/>
              <a:pathLst>
                <a:path w="730" h="761" extrusionOk="0">
                  <a:moveTo>
                    <a:pt x="122" y="639"/>
                  </a:moveTo>
                  <a:cubicBezTo>
                    <a:pt x="243" y="761"/>
                    <a:pt x="456" y="761"/>
                    <a:pt x="578" y="639"/>
                  </a:cubicBezTo>
                  <a:cubicBezTo>
                    <a:pt x="578" y="639"/>
                    <a:pt x="578" y="609"/>
                    <a:pt x="578" y="609"/>
                  </a:cubicBezTo>
                  <a:cubicBezTo>
                    <a:pt x="608" y="609"/>
                    <a:pt x="608" y="609"/>
                    <a:pt x="608" y="578"/>
                  </a:cubicBezTo>
                  <a:cubicBezTo>
                    <a:pt x="730" y="457"/>
                    <a:pt x="730" y="274"/>
                    <a:pt x="608" y="122"/>
                  </a:cubicBezTo>
                  <a:cubicBezTo>
                    <a:pt x="486" y="1"/>
                    <a:pt x="274" y="1"/>
                    <a:pt x="152" y="122"/>
                  </a:cubicBezTo>
                  <a:cubicBezTo>
                    <a:pt x="152" y="153"/>
                    <a:pt x="152" y="153"/>
                    <a:pt x="152" y="153"/>
                  </a:cubicBezTo>
                  <a:cubicBezTo>
                    <a:pt x="122" y="153"/>
                    <a:pt x="122" y="153"/>
                    <a:pt x="122" y="183"/>
                  </a:cubicBezTo>
                  <a:cubicBezTo>
                    <a:pt x="0" y="305"/>
                    <a:pt x="0" y="48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
            <p:cNvSpPr/>
            <p:nvPr/>
          </p:nvSpPr>
          <p:spPr>
            <a:xfrm>
              <a:off x="5749625" y="2925100"/>
              <a:ext cx="20525" cy="21300"/>
            </a:xfrm>
            <a:custGeom>
              <a:avLst/>
              <a:gdLst/>
              <a:ahLst/>
              <a:cxnLst/>
              <a:rect l="l" t="t" r="r" b="b"/>
              <a:pathLst>
                <a:path w="821" h="852" extrusionOk="0">
                  <a:moveTo>
                    <a:pt x="122" y="700"/>
                  </a:moveTo>
                  <a:cubicBezTo>
                    <a:pt x="274" y="852"/>
                    <a:pt x="517" y="852"/>
                    <a:pt x="638" y="700"/>
                  </a:cubicBezTo>
                  <a:cubicBezTo>
                    <a:pt x="669" y="700"/>
                    <a:pt x="669" y="700"/>
                    <a:pt x="669" y="669"/>
                  </a:cubicBezTo>
                  <a:cubicBezTo>
                    <a:pt x="669" y="669"/>
                    <a:pt x="669" y="669"/>
                    <a:pt x="699" y="669"/>
                  </a:cubicBezTo>
                  <a:cubicBezTo>
                    <a:pt x="821" y="517"/>
                    <a:pt x="821" y="305"/>
                    <a:pt x="699" y="153"/>
                  </a:cubicBezTo>
                  <a:cubicBezTo>
                    <a:pt x="547" y="1"/>
                    <a:pt x="304" y="1"/>
                    <a:pt x="182" y="153"/>
                  </a:cubicBezTo>
                  <a:cubicBezTo>
                    <a:pt x="182" y="153"/>
                    <a:pt x="152" y="153"/>
                    <a:pt x="152" y="183"/>
                  </a:cubicBezTo>
                  <a:cubicBezTo>
                    <a:pt x="152" y="183"/>
                    <a:pt x="152" y="183"/>
                    <a:pt x="122" y="183"/>
                  </a:cubicBezTo>
                  <a:cubicBezTo>
                    <a:pt x="0" y="335"/>
                    <a:pt x="0" y="57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
            <p:cNvSpPr/>
            <p:nvPr/>
          </p:nvSpPr>
          <p:spPr>
            <a:xfrm>
              <a:off x="5671350" y="3001850"/>
              <a:ext cx="21300" cy="21300"/>
            </a:xfrm>
            <a:custGeom>
              <a:avLst/>
              <a:gdLst/>
              <a:ahLst/>
              <a:cxnLst/>
              <a:rect l="l" t="t" r="r" b="b"/>
              <a:pathLst>
                <a:path w="852" h="852" extrusionOk="0">
                  <a:moveTo>
                    <a:pt x="152" y="700"/>
                  </a:moveTo>
                  <a:cubicBezTo>
                    <a:pt x="304" y="852"/>
                    <a:pt x="517" y="852"/>
                    <a:pt x="669" y="700"/>
                  </a:cubicBezTo>
                  <a:cubicBezTo>
                    <a:pt x="669" y="700"/>
                    <a:pt x="669" y="700"/>
                    <a:pt x="669" y="700"/>
                  </a:cubicBezTo>
                  <a:cubicBezTo>
                    <a:pt x="699" y="669"/>
                    <a:pt x="699" y="669"/>
                    <a:pt x="699" y="669"/>
                  </a:cubicBezTo>
                  <a:cubicBezTo>
                    <a:pt x="851" y="517"/>
                    <a:pt x="851" y="305"/>
                    <a:pt x="699" y="153"/>
                  </a:cubicBezTo>
                  <a:cubicBezTo>
                    <a:pt x="578" y="1"/>
                    <a:pt x="335" y="1"/>
                    <a:pt x="183" y="153"/>
                  </a:cubicBezTo>
                  <a:cubicBezTo>
                    <a:pt x="183" y="153"/>
                    <a:pt x="183" y="153"/>
                    <a:pt x="183" y="183"/>
                  </a:cubicBezTo>
                  <a:cubicBezTo>
                    <a:pt x="183" y="183"/>
                    <a:pt x="152" y="183"/>
                    <a:pt x="152" y="183"/>
                  </a:cubicBezTo>
                  <a:cubicBezTo>
                    <a:pt x="0" y="335"/>
                    <a:pt x="0" y="548"/>
                    <a:pt x="15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
            <p:cNvSpPr/>
            <p:nvPr/>
          </p:nvSpPr>
          <p:spPr>
            <a:xfrm>
              <a:off x="5824850" y="3001850"/>
              <a:ext cx="23575" cy="23575"/>
            </a:xfrm>
            <a:custGeom>
              <a:avLst/>
              <a:gdLst/>
              <a:ahLst/>
              <a:cxnLst/>
              <a:rect l="l" t="t" r="r" b="b"/>
              <a:pathLst>
                <a:path w="943" h="943" extrusionOk="0">
                  <a:moveTo>
                    <a:pt x="152" y="791"/>
                  </a:moveTo>
                  <a:cubicBezTo>
                    <a:pt x="335" y="943"/>
                    <a:pt x="578" y="943"/>
                    <a:pt x="760" y="791"/>
                  </a:cubicBezTo>
                  <a:cubicBezTo>
                    <a:pt x="760" y="791"/>
                    <a:pt x="760" y="761"/>
                    <a:pt x="760" y="761"/>
                  </a:cubicBezTo>
                  <a:cubicBezTo>
                    <a:pt x="760" y="761"/>
                    <a:pt x="791" y="761"/>
                    <a:pt x="791" y="761"/>
                  </a:cubicBezTo>
                  <a:cubicBezTo>
                    <a:pt x="942" y="578"/>
                    <a:pt x="942" y="335"/>
                    <a:pt x="791" y="153"/>
                  </a:cubicBezTo>
                  <a:cubicBezTo>
                    <a:pt x="639" y="1"/>
                    <a:pt x="365" y="1"/>
                    <a:pt x="213" y="153"/>
                  </a:cubicBezTo>
                  <a:cubicBezTo>
                    <a:pt x="213" y="183"/>
                    <a:pt x="213" y="183"/>
                    <a:pt x="183" y="183"/>
                  </a:cubicBezTo>
                  <a:cubicBezTo>
                    <a:pt x="183" y="183"/>
                    <a:pt x="183" y="183"/>
                    <a:pt x="183" y="213"/>
                  </a:cubicBezTo>
                  <a:cubicBezTo>
                    <a:pt x="0" y="365"/>
                    <a:pt x="0" y="60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
            <p:cNvSpPr/>
            <p:nvPr/>
          </p:nvSpPr>
          <p:spPr>
            <a:xfrm>
              <a:off x="5747325" y="3078600"/>
              <a:ext cx="23600" cy="23575"/>
            </a:xfrm>
            <a:custGeom>
              <a:avLst/>
              <a:gdLst/>
              <a:ahLst/>
              <a:cxnLst/>
              <a:rect l="l" t="t" r="r" b="b"/>
              <a:pathLst>
                <a:path w="944" h="943" extrusionOk="0">
                  <a:moveTo>
                    <a:pt x="153" y="791"/>
                  </a:moveTo>
                  <a:cubicBezTo>
                    <a:pt x="305" y="943"/>
                    <a:pt x="578" y="943"/>
                    <a:pt x="730" y="791"/>
                  </a:cubicBezTo>
                  <a:cubicBezTo>
                    <a:pt x="730" y="791"/>
                    <a:pt x="761" y="761"/>
                    <a:pt x="761" y="761"/>
                  </a:cubicBezTo>
                  <a:cubicBezTo>
                    <a:pt x="761" y="761"/>
                    <a:pt x="761" y="761"/>
                    <a:pt x="791" y="761"/>
                  </a:cubicBezTo>
                  <a:cubicBezTo>
                    <a:pt x="943" y="578"/>
                    <a:pt x="943" y="335"/>
                    <a:pt x="791" y="153"/>
                  </a:cubicBezTo>
                  <a:cubicBezTo>
                    <a:pt x="609" y="1"/>
                    <a:pt x="366" y="1"/>
                    <a:pt x="214" y="153"/>
                  </a:cubicBezTo>
                  <a:cubicBezTo>
                    <a:pt x="183" y="183"/>
                    <a:pt x="183" y="183"/>
                    <a:pt x="183" y="183"/>
                  </a:cubicBezTo>
                  <a:cubicBezTo>
                    <a:pt x="183" y="183"/>
                    <a:pt x="153" y="183"/>
                    <a:pt x="153" y="213"/>
                  </a:cubicBezTo>
                  <a:cubicBezTo>
                    <a:pt x="1" y="365"/>
                    <a:pt x="1" y="639"/>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
            <p:cNvSpPr/>
            <p:nvPr/>
          </p:nvSpPr>
          <p:spPr>
            <a:xfrm>
              <a:off x="5900825" y="3078600"/>
              <a:ext cx="25875" cy="25875"/>
            </a:xfrm>
            <a:custGeom>
              <a:avLst/>
              <a:gdLst/>
              <a:ahLst/>
              <a:cxnLst/>
              <a:rect l="l" t="t" r="r" b="b"/>
              <a:pathLst>
                <a:path w="1035" h="1035" extrusionOk="0">
                  <a:moveTo>
                    <a:pt x="183" y="852"/>
                  </a:moveTo>
                  <a:cubicBezTo>
                    <a:pt x="335" y="1034"/>
                    <a:pt x="639" y="1034"/>
                    <a:pt x="821" y="852"/>
                  </a:cubicBezTo>
                  <a:cubicBezTo>
                    <a:pt x="821" y="852"/>
                    <a:pt x="821" y="852"/>
                    <a:pt x="821" y="852"/>
                  </a:cubicBezTo>
                  <a:cubicBezTo>
                    <a:pt x="821" y="821"/>
                    <a:pt x="852" y="821"/>
                    <a:pt x="852" y="821"/>
                  </a:cubicBezTo>
                  <a:cubicBezTo>
                    <a:pt x="1034" y="639"/>
                    <a:pt x="1034" y="365"/>
                    <a:pt x="852" y="183"/>
                  </a:cubicBezTo>
                  <a:cubicBezTo>
                    <a:pt x="669" y="1"/>
                    <a:pt x="396" y="1"/>
                    <a:pt x="214" y="183"/>
                  </a:cubicBezTo>
                  <a:cubicBezTo>
                    <a:pt x="214" y="183"/>
                    <a:pt x="214" y="183"/>
                    <a:pt x="214" y="213"/>
                  </a:cubicBezTo>
                  <a:cubicBezTo>
                    <a:pt x="183" y="213"/>
                    <a:pt x="183" y="213"/>
                    <a:pt x="183" y="213"/>
                  </a:cubicBezTo>
                  <a:cubicBezTo>
                    <a:pt x="1" y="396"/>
                    <a:pt x="1"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
            <p:cNvSpPr/>
            <p:nvPr/>
          </p:nvSpPr>
          <p:spPr>
            <a:xfrm>
              <a:off x="5823325" y="3155350"/>
              <a:ext cx="25850" cy="25875"/>
            </a:xfrm>
            <a:custGeom>
              <a:avLst/>
              <a:gdLst/>
              <a:ahLst/>
              <a:cxnLst/>
              <a:rect l="l" t="t" r="r" b="b"/>
              <a:pathLst>
                <a:path w="1034" h="1035" extrusionOk="0">
                  <a:moveTo>
                    <a:pt x="152" y="852"/>
                  </a:moveTo>
                  <a:cubicBezTo>
                    <a:pt x="335" y="1034"/>
                    <a:pt x="608" y="1034"/>
                    <a:pt x="791" y="852"/>
                  </a:cubicBezTo>
                  <a:cubicBezTo>
                    <a:pt x="821" y="852"/>
                    <a:pt x="821" y="852"/>
                    <a:pt x="821" y="852"/>
                  </a:cubicBezTo>
                  <a:cubicBezTo>
                    <a:pt x="821" y="821"/>
                    <a:pt x="821" y="821"/>
                    <a:pt x="852" y="821"/>
                  </a:cubicBezTo>
                  <a:cubicBezTo>
                    <a:pt x="1034" y="639"/>
                    <a:pt x="1034" y="365"/>
                    <a:pt x="852" y="183"/>
                  </a:cubicBezTo>
                  <a:cubicBezTo>
                    <a:pt x="669" y="1"/>
                    <a:pt x="396" y="1"/>
                    <a:pt x="213" y="183"/>
                  </a:cubicBezTo>
                  <a:cubicBezTo>
                    <a:pt x="213" y="183"/>
                    <a:pt x="183" y="183"/>
                    <a:pt x="183" y="213"/>
                  </a:cubicBezTo>
                  <a:cubicBezTo>
                    <a:pt x="183" y="213"/>
                    <a:pt x="183" y="213"/>
                    <a:pt x="152" y="213"/>
                  </a:cubicBezTo>
                  <a:cubicBezTo>
                    <a:pt x="0" y="396"/>
                    <a:pt x="0" y="669"/>
                    <a:pt x="152"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
            <p:cNvSpPr/>
            <p:nvPr/>
          </p:nvSpPr>
          <p:spPr>
            <a:xfrm>
              <a:off x="5898550" y="3232100"/>
              <a:ext cx="28150" cy="28150"/>
            </a:xfrm>
            <a:custGeom>
              <a:avLst/>
              <a:gdLst/>
              <a:ahLst/>
              <a:cxnLst/>
              <a:rect l="l" t="t" r="r" b="b"/>
              <a:pathLst>
                <a:path w="1126" h="1126" extrusionOk="0">
                  <a:moveTo>
                    <a:pt x="183" y="943"/>
                  </a:moveTo>
                  <a:cubicBezTo>
                    <a:pt x="396" y="1125"/>
                    <a:pt x="700" y="1125"/>
                    <a:pt x="882" y="943"/>
                  </a:cubicBezTo>
                  <a:cubicBezTo>
                    <a:pt x="912" y="943"/>
                    <a:pt x="912" y="912"/>
                    <a:pt x="912" y="912"/>
                  </a:cubicBezTo>
                  <a:cubicBezTo>
                    <a:pt x="912" y="912"/>
                    <a:pt x="943" y="912"/>
                    <a:pt x="943" y="882"/>
                  </a:cubicBezTo>
                  <a:cubicBezTo>
                    <a:pt x="1125" y="700"/>
                    <a:pt x="1125" y="396"/>
                    <a:pt x="943" y="213"/>
                  </a:cubicBezTo>
                  <a:cubicBezTo>
                    <a:pt x="760" y="1"/>
                    <a:pt x="426" y="1"/>
                    <a:pt x="244" y="183"/>
                  </a:cubicBezTo>
                  <a:cubicBezTo>
                    <a:pt x="244" y="213"/>
                    <a:pt x="244" y="213"/>
                    <a:pt x="213" y="213"/>
                  </a:cubicBezTo>
                  <a:cubicBezTo>
                    <a:pt x="213" y="213"/>
                    <a:pt x="213" y="213"/>
                    <a:pt x="213" y="244"/>
                  </a:cubicBezTo>
                  <a:cubicBezTo>
                    <a:pt x="1" y="426"/>
                    <a:pt x="1" y="73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
            <p:cNvSpPr/>
            <p:nvPr/>
          </p:nvSpPr>
          <p:spPr>
            <a:xfrm>
              <a:off x="5976050" y="3155350"/>
              <a:ext cx="28900" cy="28150"/>
            </a:xfrm>
            <a:custGeom>
              <a:avLst/>
              <a:gdLst/>
              <a:ahLst/>
              <a:cxnLst/>
              <a:rect l="l" t="t" r="r" b="b"/>
              <a:pathLst>
                <a:path w="1156" h="1126" extrusionOk="0">
                  <a:moveTo>
                    <a:pt x="214" y="943"/>
                  </a:moveTo>
                  <a:cubicBezTo>
                    <a:pt x="396" y="1125"/>
                    <a:pt x="700" y="1125"/>
                    <a:pt x="913" y="943"/>
                  </a:cubicBezTo>
                  <a:cubicBezTo>
                    <a:pt x="913" y="943"/>
                    <a:pt x="913" y="912"/>
                    <a:pt x="913" y="912"/>
                  </a:cubicBezTo>
                  <a:cubicBezTo>
                    <a:pt x="943" y="912"/>
                    <a:pt x="943" y="912"/>
                    <a:pt x="943" y="882"/>
                  </a:cubicBezTo>
                  <a:cubicBezTo>
                    <a:pt x="1156" y="700"/>
                    <a:pt x="1156" y="396"/>
                    <a:pt x="943" y="183"/>
                  </a:cubicBezTo>
                  <a:cubicBezTo>
                    <a:pt x="761" y="1"/>
                    <a:pt x="457" y="1"/>
                    <a:pt x="244" y="183"/>
                  </a:cubicBezTo>
                  <a:cubicBezTo>
                    <a:pt x="244" y="213"/>
                    <a:pt x="244" y="213"/>
                    <a:pt x="244" y="213"/>
                  </a:cubicBezTo>
                  <a:cubicBezTo>
                    <a:pt x="244" y="213"/>
                    <a:pt x="214" y="213"/>
                    <a:pt x="214" y="244"/>
                  </a:cubicBezTo>
                  <a:cubicBezTo>
                    <a:pt x="31" y="426"/>
                    <a:pt x="1" y="730"/>
                    <a:pt x="214"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
            <p:cNvSpPr/>
            <p:nvPr/>
          </p:nvSpPr>
          <p:spPr>
            <a:xfrm>
              <a:off x="5974550" y="3308850"/>
              <a:ext cx="30400" cy="30425"/>
            </a:xfrm>
            <a:custGeom>
              <a:avLst/>
              <a:gdLst/>
              <a:ahLst/>
              <a:cxnLst/>
              <a:rect l="l" t="t" r="r" b="b"/>
              <a:pathLst>
                <a:path w="1216" h="1217" extrusionOk="0">
                  <a:moveTo>
                    <a:pt x="213" y="1004"/>
                  </a:moveTo>
                  <a:cubicBezTo>
                    <a:pt x="426" y="1216"/>
                    <a:pt x="760" y="1216"/>
                    <a:pt x="973" y="1004"/>
                  </a:cubicBezTo>
                  <a:cubicBezTo>
                    <a:pt x="973" y="1004"/>
                    <a:pt x="973" y="1004"/>
                    <a:pt x="973" y="1004"/>
                  </a:cubicBezTo>
                  <a:cubicBezTo>
                    <a:pt x="973" y="973"/>
                    <a:pt x="1003" y="973"/>
                    <a:pt x="1003" y="973"/>
                  </a:cubicBezTo>
                  <a:cubicBezTo>
                    <a:pt x="1216" y="760"/>
                    <a:pt x="1216" y="426"/>
                    <a:pt x="1003" y="213"/>
                  </a:cubicBezTo>
                  <a:cubicBezTo>
                    <a:pt x="790" y="0"/>
                    <a:pt x="456" y="0"/>
                    <a:pt x="243" y="213"/>
                  </a:cubicBezTo>
                  <a:cubicBezTo>
                    <a:pt x="243" y="213"/>
                    <a:pt x="243" y="213"/>
                    <a:pt x="243" y="244"/>
                  </a:cubicBezTo>
                  <a:cubicBezTo>
                    <a:pt x="213" y="244"/>
                    <a:pt x="213" y="244"/>
                    <a:pt x="213" y="244"/>
                  </a:cubicBezTo>
                  <a:cubicBezTo>
                    <a:pt x="0" y="456"/>
                    <a:pt x="0" y="791"/>
                    <a:pt x="21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
            <p:cNvSpPr/>
            <p:nvPr/>
          </p:nvSpPr>
          <p:spPr>
            <a:xfrm>
              <a:off x="6052050" y="3232100"/>
              <a:ext cx="30425" cy="30425"/>
            </a:xfrm>
            <a:custGeom>
              <a:avLst/>
              <a:gdLst/>
              <a:ahLst/>
              <a:cxnLst/>
              <a:rect l="l" t="t" r="r" b="b"/>
              <a:pathLst>
                <a:path w="1217" h="1217" extrusionOk="0">
                  <a:moveTo>
                    <a:pt x="213" y="1004"/>
                  </a:moveTo>
                  <a:cubicBezTo>
                    <a:pt x="426" y="1216"/>
                    <a:pt x="760" y="1216"/>
                    <a:pt x="973" y="1004"/>
                  </a:cubicBezTo>
                  <a:cubicBezTo>
                    <a:pt x="973" y="1004"/>
                    <a:pt x="973" y="1004"/>
                    <a:pt x="1004" y="1004"/>
                  </a:cubicBezTo>
                  <a:cubicBezTo>
                    <a:pt x="1004" y="973"/>
                    <a:pt x="1004" y="973"/>
                    <a:pt x="1004" y="973"/>
                  </a:cubicBezTo>
                  <a:cubicBezTo>
                    <a:pt x="1216" y="760"/>
                    <a:pt x="1216" y="426"/>
                    <a:pt x="1034" y="213"/>
                  </a:cubicBezTo>
                  <a:cubicBezTo>
                    <a:pt x="821" y="1"/>
                    <a:pt x="456" y="1"/>
                    <a:pt x="274" y="213"/>
                  </a:cubicBezTo>
                  <a:cubicBezTo>
                    <a:pt x="244" y="213"/>
                    <a:pt x="244" y="213"/>
                    <a:pt x="244" y="244"/>
                  </a:cubicBezTo>
                  <a:cubicBezTo>
                    <a:pt x="244" y="244"/>
                    <a:pt x="213" y="244"/>
                    <a:pt x="213" y="244"/>
                  </a:cubicBezTo>
                  <a:cubicBezTo>
                    <a:pt x="1" y="456"/>
                    <a:pt x="1" y="791"/>
                    <a:pt x="21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
            <p:cNvSpPr/>
            <p:nvPr/>
          </p:nvSpPr>
          <p:spPr>
            <a:xfrm>
              <a:off x="6050525" y="3385600"/>
              <a:ext cx="32700" cy="32700"/>
            </a:xfrm>
            <a:custGeom>
              <a:avLst/>
              <a:gdLst/>
              <a:ahLst/>
              <a:cxnLst/>
              <a:rect l="l" t="t" r="r" b="b"/>
              <a:pathLst>
                <a:path w="1308" h="1308" extrusionOk="0">
                  <a:moveTo>
                    <a:pt x="214" y="1095"/>
                  </a:moveTo>
                  <a:cubicBezTo>
                    <a:pt x="426" y="1307"/>
                    <a:pt x="791" y="1307"/>
                    <a:pt x="1034" y="1095"/>
                  </a:cubicBezTo>
                  <a:cubicBezTo>
                    <a:pt x="1034" y="1095"/>
                    <a:pt x="1034" y="1064"/>
                    <a:pt x="1034" y="1064"/>
                  </a:cubicBezTo>
                  <a:cubicBezTo>
                    <a:pt x="1065" y="1064"/>
                    <a:pt x="1065" y="1064"/>
                    <a:pt x="1065" y="1064"/>
                  </a:cubicBezTo>
                  <a:cubicBezTo>
                    <a:pt x="1308" y="821"/>
                    <a:pt x="1308" y="456"/>
                    <a:pt x="1065" y="244"/>
                  </a:cubicBezTo>
                  <a:cubicBezTo>
                    <a:pt x="852" y="0"/>
                    <a:pt x="487" y="0"/>
                    <a:pt x="274" y="244"/>
                  </a:cubicBezTo>
                  <a:cubicBezTo>
                    <a:pt x="244" y="244"/>
                    <a:pt x="244" y="244"/>
                    <a:pt x="244" y="244"/>
                  </a:cubicBezTo>
                  <a:cubicBezTo>
                    <a:pt x="244" y="274"/>
                    <a:pt x="214" y="274"/>
                    <a:pt x="214" y="274"/>
                  </a:cubicBezTo>
                  <a:cubicBezTo>
                    <a:pt x="1" y="487"/>
                    <a:pt x="1" y="852"/>
                    <a:pt x="21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
            <p:cNvSpPr/>
            <p:nvPr/>
          </p:nvSpPr>
          <p:spPr>
            <a:xfrm>
              <a:off x="6128050" y="3308850"/>
              <a:ext cx="32700" cy="32700"/>
            </a:xfrm>
            <a:custGeom>
              <a:avLst/>
              <a:gdLst/>
              <a:ahLst/>
              <a:cxnLst/>
              <a:rect l="l" t="t" r="r" b="b"/>
              <a:pathLst>
                <a:path w="1308" h="1308" extrusionOk="0">
                  <a:moveTo>
                    <a:pt x="213" y="1095"/>
                  </a:moveTo>
                  <a:cubicBezTo>
                    <a:pt x="456" y="1307"/>
                    <a:pt x="821" y="1307"/>
                    <a:pt x="1034" y="1095"/>
                  </a:cubicBezTo>
                  <a:cubicBezTo>
                    <a:pt x="1034" y="1095"/>
                    <a:pt x="1034" y="1064"/>
                    <a:pt x="1064" y="1064"/>
                  </a:cubicBezTo>
                  <a:cubicBezTo>
                    <a:pt x="1064" y="1064"/>
                    <a:pt x="1064" y="1064"/>
                    <a:pt x="1094" y="1064"/>
                  </a:cubicBezTo>
                  <a:cubicBezTo>
                    <a:pt x="1307" y="821"/>
                    <a:pt x="1307" y="456"/>
                    <a:pt x="1094" y="244"/>
                  </a:cubicBezTo>
                  <a:cubicBezTo>
                    <a:pt x="851" y="0"/>
                    <a:pt x="486" y="0"/>
                    <a:pt x="274" y="244"/>
                  </a:cubicBezTo>
                  <a:cubicBezTo>
                    <a:pt x="274" y="244"/>
                    <a:pt x="274" y="244"/>
                    <a:pt x="243" y="244"/>
                  </a:cubicBezTo>
                  <a:cubicBezTo>
                    <a:pt x="243" y="274"/>
                    <a:pt x="243" y="274"/>
                    <a:pt x="213" y="274"/>
                  </a:cubicBezTo>
                  <a:cubicBezTo>
                    <a:pt x="0" y="487"/>
                    <a:pt x="0" y="852"/>
                    <a:pt x="213"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
            <p:cNvSpPr/>
            <p:nvPr/>
          </p:nvSpPr>
          <p:spPr>
            <a:xfrm>
              <a:off x="6203275" y="3385600"/>
              <a:ext cx="35725" cy="34975"/>
            </a:xfrm>
            <a:custGeom>
              <a:avLst/>
              <a:gdLst/>
              <a:ahLst/>
              <a:cxnLst/>
              <a:rect l="l" t="t" r="r" b="b"/>
              <a:pathLst>
                <a:path w="1429" h="1399" extrusionOk="0">
                  <a:moveTo>
                    <a:pt x="243" y="1155"/>
                  </a:moveTo>
                  <a:cubicBezTo>
                    <a:pt x="487" y="1399"/>
                    <a:pt x="882" y="1399"/>
                    <a:pt x="1125" y="1155"/>
                  </a:cubicBezTo>
                  <a:cubicBezTo>
                    <a:pt x="1155" y="1155"/>
                    <a:pt x="1155" y="1155"/>
                    <a:pt x="1155" y="1155"/>
                  </a:cubicBezTo>
                  <a:cubicBezTo>
                    <a:pt x="1155" y="1125"/>
                    <a:pt x="1186" y="1125"/>
                    <a:pt x="1186" y="1125"/>
                  </a:cubicBezTo>
                  <a:cubicBezTo>
                    <a:pt x="1429" y="882"/>
                    <a:pt x="1429" y="487"/>
                    <a:pt x="1186" y="244"/>
                  </a:cubicBezTo>
                  <a:cubicBezTo>
                    <a:pt x="943" y="0"/>
                    <a:pt x="547" y="0"/>
                    <a:pt x="304" y="244"/>
                  </a:cubicBezTo>
                  <a:cubicBezTo>
                    <a:pt x="304" y="244"/>
                    <a:pt x="304" y="244"/>
                    <a:pt x="274" y="274"/>
                  </a:cubicBezTo>
                  <a:cubicBezTo>
                    <a:pt x="274" y="274"/>
                    <a:pt x="274" y="274"/>
                    <a:pt x="274" y="274"/>
                  </a:cubicBezTo>
                  <a:cubicBezTo>
                    <a:pt x="0" y="517"/>
                    <a:pt x="0" y="912"/>
                    <a:pt x="243"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
            <p:cNvSpPr/>
            <p:nvPr/>
          </p:nvSpPr>
          <p:spPr>
            <a:xfrm>
              <a:off x="6125750" y="3462350"/>
              <a:ext cx="35750" cy="35725"/>
            </a:xfrm>
            <a:custGeom>
              <a:avLst/>
              <a:gdLst/>
              <a:ahLst/>
              <a:cxnLst/>
              <a:rect l="l" t="t" r="r" b="b"/>
              <a:pathLst>
                <a:path w="1430" h="1429" extrusionOk="0">
                  <a:moveTo>
                    <a:pt x="244" y="1155"/>
                  </a:moveTo>
                  <a:cubicBezTo>
                    <a:pt x="487" y="1399"/>
                    <a:pt x="882" y="1429"/>
                    <a:pt x="1126" y="1186"/>
                  </a:cubicBezTo>
                  <a:cubicBezTo>
                    <a:pt x="1126" y="1155"/>
                    <a:pt x="1126" y="1155"/>
                    <a:pt x="1156" y="1155"/>
                  </a:cubicBezTo>
                  <a:cubicBezTo>
                    <a:pt x="1156" y="1125"/>
                    <a:pt x="1156" y="1125"/>
                    <a:pt x="1156" y="1125"/>
                  </a:cubicBezTo>
                  <a:cubicBezTo>
                    <a:pt x="1430" y="882"/>
                    <a:pt x="1430" y="487"/>
                    <a:pt x="1186" y="244"/>
                  </a:cubicBezTo>
                  <a:cubicBezTo>
                    <a:pt x="943" y="0"/>
                    <a:pt x="548" y="0"/>
                    <a:pt x="305" y="244"/>
                  </a:cubicBezTo>
                  <a:cubicBezTo>
                    <a:pt x="274" y="244"/>
                    <a:pt x="274" y="244"/>
                    <a:pt x="274" y="274"/>
                  </a:cubicBezTo>
                  <a:cubicBezTo>
                    <a:pt x="274" y="274"/>
                    <a:pt x="244" y="274"/>
                    <a:pt x="244" y="274"/>
                  </a:cubicBezTo>
                  <a:cubicBezTo>
                    <a:pt x="1" y="517"/>
                    <a:pt x="1" y="912"/>
                    <a:pt x="244"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
            <p:cNvSpPr/>
            <p:nvPr/>
          </p:nvSpPr>
          <p:spPr>
            <a:xfrm>
              <a:off x="6279250" y="3462350"/>
              <a:ext cx="38025" cy="37250"/>
            </a:xfrm>
            <a:custGeom>
              <a:avLst/>
              <a:gdLst/>
              <a:ahLst/>
              <a:cxnLst/>
              <a:rect l="l" t="t" r="r" b="b"/>
              <a:pathLst>
                <a:path w="1521" h="1490" extrusionOk="0">
                  <a:moveTo>
                    <a:pt x="274" y="1247"/>
                  </a:moveTo>
                  <a:cubicBezTo>
                    <a:pt x="518" y="1490"/>
                    <a:pt x="943" y="1490"/>
                    <a:pt x="1217" y="1247"/>
                  </a:cubicBezTo>
                  <a:cubicBezTo>
                    <a:pt x="1217" y="1247"/>
                    <a:pt x="1217" y="1216"/>
                    <a:pt x="1217" y="1216"/>
                  </a:cubicBezTo>
                  <a:cubicBezTo>
                    <a:pt x="1217" y="1216"/>
                    <a:pt x="1247" y="1216"/>
                    <a:pt x="1247" y="1216"/>
                  </a:cubicBezTo>
                  <a:cubicBezTo>
                    <a:pt x="1521" y="943"/>
                    <a:pt x="1521" y="517"/>
                    <a:pt x="1247" y="274"/>
                  </a:cubicBezTo>
                  <a:cubicBezTo>
                    <a:pt x="1004" y="0"/>
                    <a:pt x="578" y="0"/>
                    <a:pt x="305" y="274"/>
                  </a:cubicBezTo>
                  <a:cubicBezTo>
                    <a:pt x="305" y="274"/>
                    <a:pt x="305" y="274"/>
                    <a:pt x="305" y="274"/>
                  </a:cubicBezTo>
                  <a:cubicBezTo>
                    <a:pt x="274" y="304"/>
                    <a:pt x="274" y="304"/>
                    <a:pt x="274" y="304"/>
                  </a:cubicBezTo>
                  <a:cubicBezTo>
                    <a:pt x="1" y="548"/>
                    <a:pt x="1" y="973"/>
                    <a:pt x="27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
            <p:cNvSpPr/>
            <p:nvPr/>
          </p:nvSpPr>
          <p:spPr>
            <a:xfrm>
              <a:off x="6201750" y="3539100"/>
              <a:ext cx="37250" cy="38025"/>
            </a:xfrm>
            <a:custGeom>
              <a:avLst/>
              <a:gdLst/>
              <a:ahLst/>
              <a:cxnLst/>
              <a:rect l="l" t="t" r="r" b="b"/>
              <a:pathLst>
                <a:path w="1490" h="1521" extrusionOk="0">
                  <a:moveTo>
                    <a:pt x="244" y="1247"/>
                  </a:moveTo>
                  <a:cubicBezTo>
                    <a:pt x="517" y="1490"/>
                    <a:pt x="943" y="1520"/>
                    <a:pt x="1186" y="1247"/>
                  </a:cubicBezTo>
                  <a:cubicBezTo>
                    <a:pt x="1186" y="1247"/>
                    <a:pt x="1186" y="1216"/>
                    <a:pt x="1216" y="1216"/>
                  </a:cubicBezTo>
                  <a:cubicBezTo>
                    <a:pt x="1216" y="1216"/>
                    <a:pt x="1216" y="1216"/>
                    <a:pt x="1247" y="1216"/>
                  </a:cubicBezTo>
                  <a:cubicBezTo>
                    <a:pt x="1490" y="943"/>
                    <a:pt x="1490" y="517"/>
                    <a:pt x="1247" y="274"/>
                  </a:cubicBezTo>
                  <a:cubicBezTo>
                    <a:pt x="973" y="0"/>
                    <a:pt x="578" y="0"/>
                    <a:pt x="304" y="274"/>
                  </a:cubicBezTo>
                  <a:cubicBezTo>
                    <a:pt x="304" y="274"/>
                    <a:pt x="304" y="274"/>
                    <a:pt x="274" y="274"/>
                  </a:cubicBezTo>
                  <a:cubicBezTo>
                    <a:pt x="274" y="304"/>
                    <a:pt x="274" y="304"/>
                    <a:pt x="274" y="304"/>
                  </a:cubicBezTo>
                  <a:cubicBezTo>
                    <a:pt x="0" y="547"/>
                    <a:pt x="0" y="973"/>
                    <a:pt x="24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
            <p:cNvSpPr/>
            <p:nvPr/>
          </p:nvSpPr>
          <p:spPr>
            <a:xfrm>
              <a:off x="6276975" y="3615850"/>
              <a:ext cx="40300" cy="40300"/>
            </a:xfrm>
            <a:custGeom>
              <a:avLst/>
              <a:gdLst/>
              <a:ahLst/>
              <a:cxnLst/>
              <a:rect l="l" t="t" r="r" b="b"/>
              <a:pathLst>
                <a:path w="1612" h="1612" extrusionOk="0">
                  <a:moveTo>
                    <a:pt x="305" y="1307"/>
                  </a:moveTo>
                  <a:cubicBezTo>
                    <a:pt x="548" y="1581"/>
                    <a:pt x="1004" y="1611"/>
                    <a:pt x="1277" y="1338"/>
                  </a:cubicBezTo>
                  <a:cubicBezTo>
                    <a:pt x="1308" y="1307"/>
                    <a:pt x="1308" y="1307"/>
                    <a:pt x="1308" y="1307"/>
                  </a:cubicBezTo>
                  <a:cubicBezTo>
                    <a:pt x="1308" y="1307"/>
                    <a:pt x="1338" y="1277"/>
                    <a:pt x="1338" y="1277"/>
                  </a:cubicBezTo>
                  <a:cubicBezTo>
                    <a:pt x="1612" y="1003"/>
                    <a:pt x="1612" y="547"/>
                    <a:pt x="1338" y="274"/>
                  </a:cubicBezTo>
                  <a:cubicBezTo>
                    <a:pt x="1065" y="0"/>
                    <a:pt x="609" y="0"/>
                    <a:pt x="335" y="274"/>
                  </a:cubicBezTo>
                  <a:cubicBezTo>
                    <a:pt x="335" y="274"/>
                    <a:pt x="335" y="304"/>
                    <a:pt x="335" y="304"/>
                  </a:cubicBezTo>
                  <a:cubicBezTo>
                    <a:pt x="305" y="304"/>
                    <a:pt x="305" y="304"/>
                    <a:pt x="305" y="304"/>
                  </a:cubicBezTo>
                  <a:cubicBezTo>
                    <a:pt x="31" y="608"/>
                    <a:pt x="1" y="1034"/>
                    <a:pt x="305"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
            <p:cNvSpPr/>
            <p:nvPr/>
          </p:nvSpPr>
          <p:spPr>
            <a:xfrm>
              <a:off x="6355250" y="3539100"/>
              <a:ext cx="39525" cy="40300"/>
            </a:xfrm>
            <a:custGeom>
              <a:avLst/>
              <a:gdLst/>
              <a:ahLst/>
              <a:cxnLst/>
              <a:rect l="l" t="t" r="r" b="b"/>
              <a:pathLst>
                <a:path w="1581" h="1612" extrusionOk="0">
                  <a:moveTo>
                    <a:pt x="274" y="1307"/>
                  </a:moveTo>
                  <a:cubicBezTo>
                    <a:pt x="548" y="1581"/>
                    <a:pt x="1003" y="1611"/>
                    <a:pt x="1277" y="1338"/>
                  </a:cubicBezTo>
                  <a:cubicBezTo>
                    <a:pt x="1277" y="1307"/>
                    <a:pt x="1277" y="1307"/>
                    <a:pt x="1277" y="1307"/>
                  </a:cubicBezTo>
                  <a:cubicBezTo>
                    <a:pt x="1307" y="1307"/>
                    <a:pt x="1307" y="1277"/>
                    <a:pt x="1307" y="1277"/>
                  </a:cubicBezTo>
                  <a:cubicBezTo>
                    <a:pt x="1581" y="1003"/>
                    <a:pt x="1581" y="547"/>
                    <a:pt x="1307" y="274"/>
                  </a:cubicBezTo>
                  <a:cubicBezTo>
                    <a:pt x="1034" y="0"/>
                    <a:pt x="608" y="0"/>
                    <a:pt x="304" y="274"/>
                  </a:cubicBezTo>
                  <a:cubicBezTo>
                    <a:pt x="304" y="274"/>
                    <a:pt x="304" y="304"/>
                    <a:pt x="304" y="304"/>
                  </a:cubicBezTo>
                  <a:cubicBezTo>
                    <a:pt x="304" y="304"/>
                    <a:pt x="274" y="304"/>
                    <a:pt x="274" y="304"/>
                  </a:cubicBezTo>
                  <a:cubicBezTo>
                    <a:pt x="0" y="578"/>
                    <a:pt x="0" y="1034"/>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
            <p:cNvSpPr/>
            <p:nvPr/>
          </p:nvSpPr>
          <p:spPr>
            <a:xfrm>
              <a:off x="6352975" y="3692600"/>
              <a:ext cx="42575" cy="42575"/>
            </a:xfrm>
            <a:custGeom>
              <a:avLst/>
              <a:gdLst/>
              <a:ahLst/>
              <a:cxnLst/>
              <a:rect l="l" t="t" r="r" b="b"/>
              <a:pathLst>
                <a:path w="1703" h="1703" extrusionOk="0">
                  <a:moveTo>
                    <a:pt x="304" y="1398"/>
                  </a:moveTo>
                  <a:cubicBezTo>
                    <a:pt x="578" y="1702"/>
                    <a:pt x="1064" y="1702"/>
                    <a:pt x="1368" y="1398"/>
                  </a:cubicBezTo>
                  <a:cubicBezTo>
                    <a:pt x="1368" y="1398"/>
                    <a:pt x="1368" y="1368"/>
                    <a:pt x="1368" y="1368"/>
                  </a:cubicBezTo>
                  <a:cubicBezTo>
                    <a:pt x="1368" y="1368"/>
                    <a:pt x="1398" y="1368"/>
                    <a:pt x="1398" y="1368"/>
                  </a:cubicBezTo>
                  <a:cubicBezTo>
                    <a:pt x="1702" y="1064"/>
                    <a:pt x="1702" y="608"/>
                    <a:pt x="1398" y="304"/>
                  </a:cubicBezTo>
                  <a:cubicBezTo>
                    <a:pt x="1125" y="0"/>
                    <a:pt x="639" y="0"/>
                    <a:pt x="335" y="304"/>
                  </a:cubicBezTo>
                  <a:cubicBezTo>
                    <a:pt x="335" y="304"/>
                    <a:pt x="335" y="304"/>
                    <a:pt x="335" y="304"/>
                  </a:cubicBezTo>
                  <a:cubicBezTo>
                    <a:pt x="304" y="335"/>
                    <a:pt x="304" y="335"/>
                    <a:pt x="304" y="335"/>
                  </a:cubicBezTo>
                  <a:cubicBezTo>
                    <a:pt x="0" y="639"/>
                    <a:pt x="0" y="1094"/>
                    <a:pt x="304"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
            <p:cNvSpPr/>
            <p:nvPr/>
          </p:nvSpPr>
          <p:spPr>
            <a:xfrm>
              <a:off x="6430475" y="3615850"/>
              <a:ext cx="42575" cy="42575"/>
            </a:xfrm>
            <a:custGeom>
              <a:avLst/>
              <a:gdLst/>
              <a:ahLst/>
              <a:cxnLst/>
              <a:rect l="l" t="t" r="r" b="b"/>
              <a:pathLst>
                <a:path w="1703" h="1703" extrusionOk="0">
                  <a:moveTo>
                    <a:pt x="305" y="1398"/>
                  </a:moveTo>
                  <a:cubicBezTo>
                    <a:pt x="609" y="1702"/>
                    <a:pt x="1064" y="1702"/>
                    <a:pt x="1368" y="1398"/>
                  </a:cubicBezTo>
                  <a:cubicBezTo>
                    <a:pt x="1368" y="1398"/>
                    <a:pt x="1368" y="1368"/>
                    <a:pt x="1368" y="1368"/>
                  </a:cubicBezTo>
                  <a:cubicBezTo>
                    <a:pt x="1399" y="1368"/>
                    <a:pt x="1399" y="1368"/>
                    <a:pt x="1399" y="1368"/>
                  </a:cubicBezTo>
                  <a:cubicBezTo>
                    <a:pt x="1703" y="1064"/>
                    <a:pt x="1703" y="608"/>
                    <a:pt x="1429" y="304"/>
                  </a:cubicBezTo>
                  <a:cubicBezTo>
                    <a:pt x="1125" y="0"/>
                    <a:pt x="639" y="0"/>
                    <a:pt x="365" y="304"/>
                  </a:cubicBezTo>
                  <a:cubicBezTo>
                    <a:pt x="335" y="304"/>
                    <a:pt x="335" y="304"/>
                    <a:pt x="335" y="304"/>
                  </a:cubicBezTo>
                  <a:cubicBezTo>
                    <a:pt x="335" y="335"/>
                    <a:pt x="335" y="335"/>
                    <a:pt x="305" y="335"/>
                  </a:cubicBezTo>
                  <a:cubicBezTo>
                    <a:pt x="31" y="639"/>
                    <a:pt x="1" y="1095"/>
                    <a:pt x="305"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
            <p:cNvSpPr/>
            <p:nvPr/>
          </p:nvSpPr>
          <p:spPr>
            <a:xfrm>
              <a:off x="6428950" y="3769350"/>
              <a:ext cx="44875" cy="44850"/>
            </a:xfrm>
            <a:custGeom>
              <a:avLst/>
              <a:gdLst/>
              <a:ahLst/>
              <a:cxnLst/>
              <a:rect l="l" t="t" r="r" b="b"/>
              <a:pathLst>
                <a:path w="1795" h="1794" extrusionOk="0">
                  <a:moveTo>
                    <a:pt x="305" y="1459"/>
                  </a:moveTo>
                  <a:cubicBezTo>
                    <a:pt x="609" y="1794"/>
                    <a:pt x="1125" y="1794"/>
                    <a:pt x="1429" y="1490"/>
                  </a:cubicBezTo>
                  <a:cubicBezTo>
                    <a:pt x="1429" y="1459"/>
                    <a:pt x="1429" y="1459"/>
                    <a:pt x="1429" y="1459"/>
                  </a:cubicBezTo>
                  <a:cubicBezTo>
                    <a:pt x="1460" y="1459"/>
                    <a:pt x="1460" y="1459"/>
                    <a:pt x="1460" y="1429"/>
                  </a:cubicBezTo>
                  <a:cubicBezTo>
                    <a:pt x="1764" y="1125"/>
                    <a:pt x="1794" y="639"/>
                    <a:pt x="1460" y="304"/>
                  </a:cubicBezTo>
                  <a:cubicBezTo>
                    <a:pt x="1156" y="0"/>
                    <a:pt x="670" y="0"/>
                    <a:pt x="366" y="304"/>
                  </a:cubicBezTo>
                  <a:cubicBezTo>
                    <a:pt x="335" y="304"/>
                    <a:pt x="335" y="335"/>
                    <a:pt x="335" y="335"/>
                  </a:cubicBezTo>
                  <a:cubicBezTo>
                    <a:pt x="335" y="335"/>
                    <a:pt x="305" y="335"/>
                    <a:pt x="305" y="335"/>
                  </a:cubicBezTo>
                  <a:cubicBezTo>
                    <a:pt x="1" y="669"/>
                    <a:pt x="1" y="1155"/>
                    <a:pt x="305"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
            <p:cNvSpPr/>
            <p:nvPr/>
          </p:nvSpPr>
          <p:spPr>
            <a:xfrm>
              <a:off x="6506475" y="3692600"/>
              <a:ext cx="44850" cy="44850"/>
            </a:xfrm>
            <a:custGeom>
              <a:avLst/>
              <a:gdLst/>
              <a:ahLst/>
              <a:cxnLst/>
              <a:rect l="l" t="t" r="r" b="b"/>
              <a:pathLst>
                <a:path w="1794" h="1794" extrusionOk="0">
                  <a:moveTo>
                    <a:pt x="304" y="1459"/>
                  </a:moveTo>
                  <a:cubicBezTo>
                    <a:pt x="608" y="1794"/>
                    <a:pt x="1125" y="1794"/>
                    <a:pt x="1429" y="1490"/>
                  </a:cubicBezTo>
                  <a:cubicBezTo>
                    <a:pt x="1429" y="1459"/>
                    <a:pt x="1429" y="1459"/>
                    <a:pt x="1459" y="1459"/>
                  </a:cubicBezTo>
                  <a:cubicBezTo>
                    <a:pt x="1459" y="1459"/>
                    <a:pt x="1459" y="1429"/>
                    <a:pt x="1490" y="1429"/>
                  </a:cubicBezTo>
                  <a:cubicBezTo>
                    <a:pt x="1794" y="1125"/>
                    <a:pt x="1794" y="608"/>
                    <a:pt x="1490" y="304"/>
                  </a:cubicBezTo>
                  <a:cubicBezTo>
                    <a:pt x="1186" y="0"/>
                    <a:pt x="669" y="0"/>
                    <a:pt x="365" y="304"/>
                  </a:cubicBezTo>
                  <a:cubicBezTo>
                    <a:pt x="365" y="304"/>
                    <a:pt x="365" y="335"/>
                    <a:pt x="335" y="335"/>
                  </a:cubicBezTo>
                  <a:cubicBezTo>
                    <a:pt x="335" y="335"/>
                    <a:pt x="335" y="335"/>
                    <a:pt x="304" y="335"/>
                  </a:cubicBezTo>
                  <a:cubicBezTo>
                    <a:pt x="0" y="669"/>
                    <a:pt x="0" y="1155"/>
                    <a:pt x="30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
            <p:cNvSpPr/>
            <p:nvPr/>
          </p:nvSpPr>
          <p:spPr>
            <a:xfrm>
              <a:off x="6582450" y="3769350"/>
              <a:ext cx="47150" cy="47125"/>
            </a:xfrm>
            <a:custGeom>
              <a:avLst/>
              <a:gdLst/>
              <a:ahLst/>
              <a:cxnLst/>
              <a:rect l="l" t="t" r="r" b="b"/>
              <a:pathLst>
                <a:path w="1886" h="1885" extrusionOk="0">
                  <a:moveTo>
                    <a:pt x="305" y="1550"/>
                  </a:moveTo>
                  <a:cubicBezTo>
                    <a:pt x="639" y="1885"/>
                    <a:pt x="1156" y="1885"/>
                    <a:pt x="1490" y="1550"/>
                  </a:cubicBezTo>
                  <a:cubicBezTo>
                    <a:pt x="1521" y="1550"/>
                    <a:pt x="1521" y="1550"/>
                    <a:pt x="1521" y="1520"/>
                  </a:cubicBezTo>
                  <a:cubicBezTo>
                    <a:pt x="1521" y="1520"/>
                    <a:pt x="1521" y="1520"/>
                    <a:pt x="1551" y="1520"/>
                  </a:cubicBezTo>
                  <a:cubicBezTo>
                    <a:pt x="1885" y="1186"/>
                    <a:pt x="1885" y="669"/>
                    <a:pt x="1551" y="335"/>
                  </a:cubicBezTo>
                  <a:cubicBezTo>
                    <a:pt x="1217" y="0"/>
                    <a:pt x="700" y="0"/>
                    <a:pt x="365" y="335"/>
                  </a:cubicBezTo>
                  <a:cubicBezTo>
                    <a:pt x="365" y="335"/>
                    <a:pt x="365" y="335"/>
                    <a:pt x="335" y="335"/>
                  </a:cubicBezTo>
                  <a:cubicBezTo>
                    <a:pt x="335" y="365"/>
                    <a:pt x="335" y="365"/>
                    <a:pt x="335" y="365"/>
                  </a:cubicBezTo>
                  <a:cubicBezTo>
                    <a:pt x="1" y="699"/>
                    <a:pt x="1" y="1216"/>
                    <a:pt x="305"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
            <p:cNvSpPr/>
            <p:nvPr/>
          </p:nvSpPr>
          <p:spPr>
            <a:xfrm>
              <a:off x="6504175" y="3846100"/>
              <a:ext cx="47150" cy="47125"/>
            </a:xfrm>
            <a:custGeom>
              <a:avLst/>
              <a:gdLst/>
              <a:ahLst/>
              <a:cxnLst/>
              <a:rect l="l" t="t" r="r" b="b"/>
              <a:pathLst>
                <a:path w="1886" h="1885" extrusionOk="0">
                  <a:moveTo>
                    <a:pt x="335" y="1550"/>
                  </a:moveTo>
                  <a:cubicBezTo>
                    <a:pt x="670" y="1885"/>
                    <a:pt x="1186" y="1885"/>
                    <a:pt x="1521" y="1550"/>
                  </a:cubicBezTo>
                  <a:cubicBezTo>
                    <a:pt x="1521" y="1550"/>
                    <a:pt x="1521" y="1550"/>
                    <a:pt x="1551" y="1520"/>
                  </a:cubicBezTo>
                  <a:cubicBezTo>
                    <a:pt x="1551" y="1520"/>
                    <a:pt x="1551" y="1520"/>
                    <a:pt x="1551" y="1520"/>
                  </a:cubicBezTo>
                  <a:cubicBezTo>
                    <a:pt x="1886" y="1186"/>
                    <a:pt x="1886" y="669"/>
                    <a:pt x="1582" y="335"/>
                  </a:cubicBezTo>
                  <a:cubicBezTo>
                    <a:pt x="1247" y="0"/>
                    <a:pt x="730" y="0"/>
                    <a:pt x="396" y="335"/>
                  </a:cubicBezTo>
                  <a:cubicBezTo>
                    <a:pt x="366" y="335"/>
                    <a:pt x="366" y="335"/>
                    <a:pt x="366" y="335"/>
                  </a:cubicBezTo>
                  <a:cubicBezTo>
                    <a:pt x="366" y="365"/>
                    <a:pt x="366" y="365"/>
                    <a:pt x="335" y="365"/>
                  </a:cubicBezTo>
                  <a:cubicBezTo>
                    <a:pt x="31" y="699"/>
                    <a:pt x="1" y="1216"/>
                    <a:pt x="335"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
            <p:cNvSpPr/>
            <p:nvPr/>
          </p:nvSpPr>
          <p:spPr>
            <a:xfrm>
              <a:off x="6580175" y="3922850"/>
              <a:ext cx="49425" cy="49400"/>
            </a:xfrm>
            <a:custGeom>
              <a:avLst/>
              <a:gdLst/>
              <a:ahLst/>
              <a:cxnLst/>
              <a:rect l="l" t="t" r="r" b="b"/>
              <a:pathLst>
                <a:path w="1977" h="1976" extrusionOk="0">
                  <a:moveTo>
                    <a:pt x="335" y="1611"/>
                  </a:moveTo>
                  <a:cubicBezTo>
                    <a:pt x="669" y="1976"/>
                    <a:pt x="1247" y="1976"/>
                    <a:pt x="1581" y="1641"/>
                  </a:cubicBezTo>
                  <a:cubicBezTo>
                    <a:pt x="1581" y="1611"/>
                    <a:pt x="1612" y="1611"/>
                    <a:pt x="1612" y="1611"/>
                  </a:cubicBezTo>
                  <a:cubicBezTo>
                    <a:pt x="1612" y="1611"/>
                    <a:pt x="1612" y="1611"/>
                    <a:pt x="1642" y="1581"/>
                  </a:cubicBezTo>
                  <a:cubicBezTo>
                    <a:pt x="1976" y="1246"/>
                    <a:pt x="1976" y="699"/>
                    <a:pt x="1642" y="334"/>
                  </a:cubicBezTo>
                  <a:cubicBezTo>
                    <a:pt x="1308" y="0"/>
                    <a:pt x="730" y="0"/>
                    <a:pt x="396" y="334"/>
                  </a:cubicBezTo>
                  <a:cubicBezTo>
                    <a:pt x="396" y="334"/>
                    <a:pt x="365" y="365"/>
                    <a:pt x="365" y="365"/>
                  </a:cubicBezTo>
                  <a:cubicBezTo>
                    <a:pt x="365" y="365"/>
                    <a:pt x="365" y="365"/>
                    <a:pt x="335" y="365"/>
                  </a:cubicBezTo>
                  <a:cubicBezTo>
                    <a:pt x="1" y="730"/>
                    <a:pt x="1" y="1277"/>
                    <a:pt x="33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
            <p:cNvSpPr/>
            <p:nvPr/>
          </p:nvSpPr>
          <p:spPr>
            <a:xfrm>
              <a:off x="6657675" y="3846100"/>
              <a:ext cx="49425" cy="49400"/>
            </a:xfrm>
            <a:custGeom>
              <a:avLst/>
              <a:gdLst/>
              <a:ahLst/>
              <a:cxnLst/>
              <a:rect l="l" t="t" r="r" b="b"/>
              <a:pathLst>
                <a:path w="1977" h="1976" extrusionOk="0">
                  <a:moveTo>
                    <a:pt x="366" y="1611"/>
                  </a:moveTo>
                  <a:cubicBezTo>
                    <a:pt x="700" y="1976"/>
                    <a:pt x="1247" y="1976"/>
                    <a:pt x="1612" y="1642"/>
                  </a:cubicBezTo>
                  <a:cubicBezTo>
                    <a:pt x="1612" y="1611"/>
                    <a:pt x="1612" y="1611"/>
                    <a:pt x="1612" y="1611"/>
                  </a:cubicBezTo>
                  <a:cubicBezTo>
                    <a:pt x="1612" y="1611"/>
                    <a:pt x="1642" y="1611"/>
                    <a:pt x="1642" y="1581"/>
                  </a:cubicBezTo>
                  <a:cubicBezTo>
                    <a:pt x="1977" y="1246"/>
                    <a:pt x="1977" y="699"/>
                    <a:pt x="1642" y="335"/>
                  </a:cubicBezTo>
                  <a:cubicBezTo>
                    <a:pt x="1308" y="0"/>
                    <a:pt x="761" y="0"/>
                    <a:pt x="396" y="335"/>
                  </a:cubicBezTo>
                  <a:cubicBezTo>
                    <a:pt x="396" y="335"/>
                    <a:pt x="396" y="365"/>
                    <a:pt x="396" y="365"/>
                  </a:cubicBezTo>
                  <a:cubicBezTo>
                    <a:pt x="366" y="365"/>
                    <a:pt x="366" y="365"/>
                    <a:pt x="366" y="365"/>
                  </a:cubicBezTo>
                  <a:cubicBezTo>
                    <a:pt x="1" y="730"/>
                    <a:pt x="1" y="1277"/>
                    <a:pt x="366"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
            <p:cNvSpPr/>
            <p:nvPr/>
          </p:nvSpPr>
          <p:spPr>
            <a:xfrm>
              <a:off x="6656175" y="3999600"/>
              <a:ext cx="51675" cy="51675"/>
            </a:xfrm>
            <a:custGeom>
              <a:avLst/>
              <a:gdLst/>
              <a:ahLst/>
              <a:cxnLst/>
              <a:rect l="l" t="t" r="r" b="b"/>
              <a:pathLst>
                <a:path w="2067" h="2067" extrusionOk="0">
                  <a:moveTo>
                    <a:pt x="334" y="1702"/>
                  </a:moveTo>
                  <a:cubicBezTo>
                    <a:pt x="699" y="2067"/>
                    <a:pt x="1277" y="2067"/>
                    <a:pt x="1641" y="1702"/>
                  </a:cubicBezTo>
                  <a:cubicBezTo>
                    <a:pt x="1672" y="1702"/>
                    <a:pt x="1672" y="1702"/>
                    <a:pt x="1672" y="1672"/>
                  </a:cubicBezTo>
                  <a:cubicBezTo>
                    <a:pt x="1672" y="1672"/>
                    <a:pt x="1672" y="1672"/>
                    <a:pt x="1702" y="1672"/>
                  </a:cubicBezTo>
                  <a:cubicBezTo>
                    <a:pt x="2067" y="1307"/>
                    <a:pt x="2067" y="730"/>
                    <a:pt x="1702" y="365"/>
                  </a:cubicBezTo>
                  <a:cubicBezTo>
                    <a:pt x="1338" y="0"/>
                    <a:pt x="760" y="0"/>
                    <a:pt x="395" y="365"/>
                  </a:cubicBezTo>
                  <a:cubicBezTo>
                    <a:pt x="395" y="365"/>
                    <a:pt x="395" y="365"/>
                    <a:pt x="365" y="365"/>
                  </a:cubicBezTo>
                  <a:cubicBezTo>
                    <a:pt x="365" y="395"/>
                    <a:pt x="365" y="395"/>
                    <a:pt x="365" y="395"/>
                  </a:cubicBezTo>
                  <a:cubicBezTo>
                    <a:pt x="0" y="760"/>
                    <a:pt x="0" y="1337"/>
                    <a:pt x="334"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
            <p:cNvSpPr/>
            <p:nvPr/>
          </p:nvSpPr>
          <p:spPr>
            <a:xfrm>
              <a:off x="6733675" y="3922850"/>
              <a:ext cx="51700" cy="51675"/>
            </a:xfrm>
            <a:custGeom>
              <a:avLst/>
              <a:gdLst/>
              <a:ahLst/>
              <a:cxnLst/>
              <a:rect l="l" t="t" r="r" b="b"/>
              <a:pathLst>
                <a:path w="2068" h="2067" extrusionOk="0">
                  <a:moveTo>
                    <a:pt x="365" y="1702"/>
                  </a:moveTo>
                  <a:cubicBezTo>
                    <a:pt x="730" y="2067"/>
                    <a:pt x="1307" y="2067"/>
                    <a:pt x="1672" y="1702"/>
                  </a:cubicBezTo>
                  <a:cubicBezTo>
                    <a:pt x="1672" y="1702"/>
                    <a:pt x="1672" y="1702"/>
                    <a:pt x="1672" y="1672"/>
                  </a:cubicBezTo>
                  <a:cubicBezTo>
                    <a:pt x="1703" y="1672"/>
                    <a:pt x="1703" y="1672"/>
                    <a:pt x="1703" y="1672"/>
                  </a:cubicBezTo>
                  <a:cubicBezTo>
                    <a:pt x="2067" y="1307"/>
                    <a:pt x="2067" y="730"/>
                    <a:pt x="1703" y="365"/>
                  </a:cubicBezTo>
                  <a:cubicBezTo>
                    <a:pt x="1368" y="0"/>
                    <a:pt x="760" y="0"/>
                    <a:pt x="396" y="365"/>
                  </a:cubicBezTo>
                  <a:cubicBezTo>
                    <a:pt x="396" y="365"/>
                    <a:pt x="396" y="365"/>
                    <a:pt x="396" y="365"/>
                  </a:cubicBezTo>
                  <a:cubicBezTo>
                    <a:pt x="396" y="395"/>
                    <a:pt x="365" y="395"/>
                    <a:pt x="365" y="395"/>
                  </a:cubicBezTo>
                  <a:cubicBezTo>
                    <a:pt x="0" y="760"/>
                    <a:pt x="0" y="1338"/>
                    <a:pt x="365"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
            <p:cNvSpPr/>
            <p:nvPr/>
          </p:nvSpPr>
          <p:spPr>
            <a:xfrm>
              <a:off x="6809675" y="3999600"/>
              <a:ext cx="53975" cy="53975"/>
            </a:xfrm>
            <a:custGeom>
              <a:avLst/>
              <a:gdLst/>
              <a:ahLst/>
              <a:cxnLst/>
              <a:rect l="l" t="t" r="r" b="b"/>
              <a:pathLst>
                <a:path w="2159" h="2159" extrusionOk="0">
                  <a:moveTo>
                    <a:pt x="365" y="1763"/>
                  </a:moveTo>
                  <a:cubicBezTo>
                    <a:pt x="730" y="2158"/>
                    <a:pt x="1337" y="2158"/>
                    <a:pt x="1733" y="1793"/>
                  </a:cubicBezTo>
                  <a:cubicBezTo>
                    <a:pt x="1733" y="1763"/>
                    <a:pt x="1733" y="1763"/>
                    <a:pt x="1733" y="1763"/>
                  </a:cubicBezTo>
                  <a:cubicBezTo>
                    <a:pt x="1763" y="1763"/>
                    <a:pt x="1763" y="1733"/>
                    <a:pt x="1763" y="1733"/>
                  </a:cubicBezTo>
                  <a:cubicBezTo>
                    <a:pt x="2158" y="1368"/>
                    <a:pt x="2158" y="760"/>
                    <a:pt x="1763" y="365"/>
                  </a:cubicBezTo>
                  <a:cubicBezTo>
                    <a:pt x="1398" y="0"/>
                    <a:pt x="790" y="0"/>
                    <a:pt x="426" y="365"/>
                  </a:cubicBezTo>
                  <a:cubicBezTo>
                    <a:pt x="395" y="365"/>
                    <a:pt x="395" y="395"/>
                    <a:pt x="395" y="395"/>
                  </a:cubicBezTo>
                  <a:cubicBezTo>
                    <a:pt x="395" y="395"/>
                    <a:pt x="365" y="395"/>
                    <a:pt x="365" y="426"/>
                  </a:cubicBezTo>
                  <a:cubicBezTo>
                    <a:pt x="0" y="790"/>
                    <a:pt x="0" y="1398"/>
                    <a:pt x="365"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
            <p:cNvSpPr/>
            <p:nvPr/>
          </p:nvSpPr>
          <p:spPr>
            <a:xfrm>
              <a:off x="6731400" y="4076350"/>
              <a:ext cx="54725" cy="53975"/>
            </a:xfrm>
            <a:custGeom>
              <a:avLst/>
              <a:gdLst/>
              <a:ahLst/>
              <a:cxnLst/>
              <a:rect l="l" t="t" r="r" b="b"/>
              <a:pathLst>
                <a:path w="2189" h="2159" extrusionOk="0">
                  <a:moveTo>
                    <a:pt x="395" y="1763"/>
                  </a:moveTo>
                  <a:cubicBezTo>
                    <a:pt x="760" y="2158"/>
                    <a:pt x="1368" y="2158"/>
                    <a:pt x="1733" y="1793"/>
                  </a:cubicBezTo>
                  <a:cubicBezTo>
                    <a:pt x="1763" y="1763"/>
                    <a:pt x="1763" y="1763"/>
                    <a:pt x="1763" y="1763"/>
                  </a:cubicBezTo>
                  <a:cubicBezTo>
                    <a:pt x="1763" y="1763"/>
                    <a:pt x="1794" y="1733"/>
                    <a:pt x="1794" y="1733"/>
                  </a:cubicBezTo>
                  <a:cubicBezTo>
                    <a:pt x="2158" y="1368"/>
                    <a:pt x="2189" y="760"/>
                    <a:pt x="1794" y="365"/>
                  </a:cubicBezTo>
                  <a:cubicBezTo>
                    <a:pt x="1429" y="0"/>
                    <a:pt x="821" y="0"/>
                    <a:pt x="426" y="365"/>
                  </a:cubicBezTo>
                  <a:cubicBezTo>
                    <a:pt x="426" y="365"/>
                    <a:pt x="426" y="395"/>
                    <a:pt x="426" y="395"/>
                  </a:cubicBezTo>
                  <a:cubicBezTo>
                    <a:pt x="395" y="395"/>
                    <a:pt x="395" y="395"/>
                    <a:pt x="395" y="426"/>
                  </a:cubicBezTo>
                  <a:cubicBezTo>
                    <a:pt x="31" y="790"/>
                    <a:pt x="0" y="1398"/>
                    <a:pt x="395"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
            <p:cNvSpPr/>
            <p:nvPr/>
          </p:nvSpPr>
          <p:spPr>
            <a:xfrm>
              <a:off x="6884900" y="4076350"/>
              <a:ext cx="57000" cy="56250"/>
            </a:xfrm>
            <a:custGeom>
              <a:avLst/>
              <a:gdLst/>
              <a:ahLst/>
              <a:cxnLst/>
              <a:rect l="l" t="t" r="r" b="b"/>
              <a:pathLst>
                <a:path w="2280" h="2250" extrusionOk="0">
                  <a:moveTo>
                    <a:pt x="395" y="1854"/>
                  </a:moveTo>
                  <a:cubicBezTo>
                    <a:pt x="791" y="2249"/>
                    <a:pt x="1429" y="2249"/>
                    <a:pt x="1824" y="1854"/>
                  </a:cubicBezTo>
                  <a:cubicBezTo>
                    <a:pt x="1824" y="1854"/>
                    <a:pt x="1824" y="1854"/>
                    <a:pt x="1854" y="1824"/>
                  </a:cubicBezTo>
                  <a:cubicBezTo>
                    <a:pt x="1854" y="1824"/>
                    <a:pt x="1854" y="1824"/>
                    <a:pt x="1854" y="1824"/>
                  </a:cubicBezTo>
                  <a:cubicBezTo>
                    <a:pt x="2280" y="1429"/>
                    <a:pt x="2280" y="790"/>
                    <a:pt x="1885" y="395"/>
                  </a:cubicBezTo>
                  <a:cubicBezTo>
                    <a:pt x="1490" y="0"/>
                    <a:pt x="851" y="0"/>
                    <a:pt x="456" y="395"/>
                  </a:cubicBezTo>
                  <a:cubicBezTo>
                    <a:pt x="456" y="395"/>
                    <a:pt x="426" y="395"/>
                    <a:pt x="426" y="395"/>
                  </a:cubicBezTo>
                  <a:cubicBezTo>
                    <a:pt x="426" y="426"/>
                    <a:pt x="426" y="426"/>
                    <a:pt x="395" y="426"/>
                  </a:cubicBezTo>
                  <a:cubicBezTo>
                    <a:pt x="0" y="821"/>
                    <a:pt x="0" y="1459"/>
                    <a:pt x="395" y="18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
            <p:cNvSpPr/>
            <p:nvPr/>
          </p:nvSpPr>
          <p:spPr>
            <a:xfrm>
              <a:off x="6807375" y="4153075"/>
              <a:ext cx="56275" cy="56275"/>
            </a:xfrm>
            <a:custGeom>
              <a:avLst/>
              <a:gdLst/>
              <a:ahLst/>
              <a:cxnLst/>
              <a:rect l="l" t="t" r="r" b="b"/>
              <a:pathLst>
                <a:path w="2251" h="2251" extrusionOk="0">
                  <a:moveTo>
                    <a:pt x="396" y="1855"/>
                  </a:moveTo>
                  <a:cubicBezTo>
                    <a:pt x="791" y="2250"/>
                    <a:pt x="1429" y="2250"/>
                    <a:pt x="1825" y="1855"/>
                  </a:cubicBezTo>
                  <a:cubicBezTo>
                    <a:pt x="1825" y="1855"/>
                    <a:pt x="1825" y="1855"/>
                    <a:pt x="1825" y="1825"/>
                  </a:cubicBezTo>
                  <a:cubicBezTo>
                    <a:pt x="1855" y="1825"/>
                    <a:pt x="1855" y="1825"/>
                    <a:pt x="1855" y="1825"/>
                  </a:cubicBezTo>
                  <a:cubicBezTo>
                    <a:pt x="2250" y="1430"/>
                    <a:pt x="2250" y="791"/>
                    <a:pt x="1885" y="396"/>
                  </a:cubicBezTo>
                  <a:cubicBezTo>
                    <a:pt x="1490" y="1"/>
                    <a:pt x="852" y="1"/>
                    <a:pt x="426" y="396"/>
                  </a:cubicBezTo>
                  <a:cubicBezTo>
                    <a:pt x="426" y="396"/>
                    <a:pt x="426" y="396"/>
                    <a:pt x="426" y="396"/>
                  </a:cubicBezTo>
                  <a:cubicBezTo>
                    <a:pt x="426" y="427"/>
                    <a:pt x="396" y="427"/>
                    <a:pt x="396" y="427"/>
                  </a:cubicBezTo>
                  <a:cubicBezTo>
                    <a:pt x="1" y="822"/>
                    <a:pt x="1" y="1460"/>
                    <a:pt x="396"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
            <p:cNvSpPr/>
            <p:nvPr/>
          </p:nvSpPr>
          <p:spPr>
            <a:xfrm>
              <a:off x="6883375" y="4229825"/>
              <a:ext cx="58525" cy="58550"/>
            </a:xfrm>
            <a:custGeom>
              <a:avLst/>
              <a:gdLst/>
              <a:ahLst/>
              <a:cxnLst/>
              <a:rect l="l" t="t" r="r" b="b"/>
              <a:pathLst>
                <a:path w="2341" h="2342" extrusionOk="0">
                  <a:moveTo>
                    <a:pt x="396" y="1916"/>
                  </a:moveTo>
                  <a:cubicBezTo>
                    <a:pt x="791" y="2341"/>
                    <a:pt x="1459" y="2341"/>
                    <a:pt x="1885" y="1946"/>
                  </a:cubicBezTo>
                  <a:cubicBezTo>
                    <a:pt x="1885" y="1916"/>
                    <a:pt x="1885" y="1916"/>
                    <a:pt x="1885" y="1916"/>
                  </a:cubicBezTo>
                  <a:cubicBezTo>
                    <a:pt x="1915" y="1916"/>
                    <a:pt x="1915" y="1916"/>
                    <a:pt x="1915" y="1885"/>
                  </a:cubicBezTo>
                  <a:cubicBezTo>
                    <a:pt x="2341" y="1490"/>
                    <a:pt x="2341" y="822"/>
                    <a:pt x="1946" y="396"/>
                  </a:cubicBezTo>
                  <a:cubicBezTo>
                    <a:pt x="1520" y="1"/>
                    <a:pt x="852" y="1"/>
                    <a:pt x="456" y="396"/>
                  </a:cubicBezTo>
                  <a:cubicBezTo>
                    <a:pt x="426" y="396"/>
                    <a:pt x="426" y="426"/>
                    <a:pt x="426" y="426"/>
                  </a:cubicBezTo>
                  <a:cubicBezTo>
                    <a:pt x="426" y="426"/>
                    <a:pt x="426" y="426"/>
                    <a:pt x="396" y="457"/>
                  </a:cubicBezTo>
                  <a:cubicBezTo>
                    <a:pt x="0" y="852"/>
                    <a:pt x="0" y="1521"/>
                    <a:pt x="396" y="19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
            <p:cNvSpPr/>
            <p:nvPr/>
          </p:nvSpPr>
          <p:spPr>
            <a:xfrm>
              <a:off x="6960875" y="4153075"/>
              <a:ext cx="58550" cy="58550"/>
            </a:xfrm>
            <a:custGeom>
              <a:avLst/>
              <a:gdLst/>
              <a:ahLst/>
              <a:cxnLst/>
              <a:rect l="l" t="t" r="r" b="b"/>
              <a:pathLst>
                <a:path w="2342" h="2342" extrusionOk="0">
                  <a:moveTo>
                    <a:pt x="396" y="1946"/>
                  </a:moveTo>
                  <a:cubicBezTo>
                    <a:pt x="821" y="2341"/>
                    <a:pt x="1460" y="2341"/>
                    <a:pt x="1885" y="1946"/>
                  </a:cubicBezTo>
                  <a:cubicBezTo>
                    <a:pt x="1885" y="1916"/>
                    <a:pt x="1916" y="1916"/>
                    <a:pt x="1916" y="1916"/>
                  </a:cubicBezTo>
                  <a:cubicBezTo>
                    <a:pt x="1916" y="1916"/>
                    <a:pt x="1916" y="1916"/>
                    <a:pt x="1946" y="1885"/>
                  </a:cubicBezTo>
                  <a:cubicBezTo>
                    <a:pt x="2341" y="1490"/>
                    <a:pt x="2341" y="822"/>
                    <a:pt x="1946" y="396"/>
                  </a:cubicBezTo>
                  <a:cubicBezTo>
                    <a:pt x="1551" y="1"/>
                    <a:pt x="882" y="1"/>
                    <a:pt x="457" y="396"/>
                  </a:cubicBezTo>
                  <a:cubicBezTo>
                    <a:pt x="457" y="396"/>
                    <a:pt x="457" y="427"/>
                    <a:pt x="426" y="427"/>
                  </a:cubicBezTo>
                  <a:cubicBezTo>
                    <a:pt x="426" y="427"/>
                    <a:pt x="426" y="427"/>
                    <a:pt x="426" y="457"/>
                  </a:cubicBezTo>
                  <a:cubicBezTo>
                    <a:pt x="1" y="852"/>
                    <a:pt x="1" y="1521"/>
                    <a:pt x="396"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
            <p:cNvSpPr/>
            <p:nvPr/>
          </p:nvSpPr>
          <p:spPr>
            <a:xfrm>
              <a:off x="7036875" y="4229825"/>
              <a:ext cx="60800" cy="60825"/>
            </a:xfrm>
            <a:custGeom>
              <a:avLst/>
              <a:gdLst/>
              <a:ahLst/>
              <a:cxnLst/>
              <a:rect l="l" t="t" r="r" b="b"/>
              <a:pathLst>
                <a:path w="2432" h="2433" extrusionOk="0">
                  <a:moveTo>
                    <a:pt x="396" y="2007"/>
                  </a:moveTo>
                  <a:cubicBezTo>
                    <a:pt x="851" y="2433"/>
                    <a:pt x="1520" y="2433"/>
                    <a:pt x="1946" y="2007"/>
                  </a:cubicBezTo>
                  <a:cubicBezTo>
                    <a:pt x="1976" y="2007"/>
                    <a:pt x="1976" y="2007"/>
                    <a:pt x="1976" y="1977"/>
                  </a:cubicBezTo>
                  <a:cubicBezTo>
                    <a:pt x="1976" y="1977"/>
                    <a:pt x="2006" y="1977"/>
                    <a:pt x="2006" y="1977"/>
                  </a:cubicBezTo>
                  <a:cubicBezTo>
                    <a:pt x="2432" y="1551"/>
                    <a:pt x="2432" y="852"/>
                    <a:pt x="2006" y="426"/>
                  </a:cubicBezTo>
                  <a:cubicBezTo>
                    <a:pt x="1581" y="1"/>
                    <a:pt x="882" y="1"/>
                    <a:pt x="456" y="426"/>
                  </a:cubicBezTo>
                  <a:cubicBezTo>
                    <a:pt x="456" y="426"/>
                    <a:pt x="456" y="426"/>
                    <a:pt x="456" y="426"/>
                  </a:cubicBezTo>
                  <a:cubicBezTo>
                    <a:pt x="426" y="457"/>
                    <a:pt x="426" y="457"/>
                    <a:pt x="426" y="457"/>
                  </a:cubicBezTo>
                  <a:cubicBezTo>
                    <a:pt x="0" y="882"/>
                    <a:pt x="0" y="1581"/>
                    <a:pt x="39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
            <p:cNvSpPr/>
            <p:nvPr/>
          </p:nvSpPr>
          <p:spPr>
            <a:xfrm>
              <a:off x="6958600" y="4306575"/>
              <a:ext cx="61575" cy="60825"/>
            </a:xfrm>
            <a:custGeom>
              <a:avLst/>
              <a:gdLst/>
              <a:ahLst/>
              <a:cxnLst/>
              <a:rect l="l" t="t" r="r" b="b"/>
              <a:pathLst>
                <a:path w="2463" h="2433" extrusionOk="0">
                  <a:moveTo>
                    <a:pt x="426" y="2007"/>
                  </a:moveTo>
                  <a:cubicBezTo>
                    <a:pt x="852" y="2433"/>
                    <a:pt x="1551" y="2433"/>
                    <a:pt x="1976" y="2007"/>
                  </a:cubicBezTo>
                  <a:cubicBezTo>
                    <a:pt x="1976" y="2007"/>
                    <a:pt x="1976" y="2007"/>
                    <a:pt x="2007" y="2007"/>
                  </a:cubicBezTo>
                  <a:cubicBezTo>
                    <a:pt x="2007" y="1977"/>
                    <a:pt x="2007" y="1977"/>
                    <a:pt x="2007" y="1977"/>
                  </a:cubicBezTo>
                  <a:cubicBezTo>
                    <a:pt x="2463" y="1551"/>
                    <a:pt x="2463" y="852"/>
                    <a:pt x="2037" y="426"/>
                  </a:cubicBezTo>
                  <a:cubicBezTo>
                    <a:pt x="1612" y="1"/>
                    <a:pt x="912" y="1"/>
                    <a:pt x="487" y="426"/>
                  </a:cubicBezTo>
                  <a:cubicBezTo>
                    <a:pt x="487" y="426"/>
                    <a:pt x="457" y="426"/>
                    <a:pt x="457" y="426"/>
                  </a:cubicBezTo>
                  <a:cubicBezTo>
                    <a:pt x="457" y="457"/>
                    <a:pt x="457" y="457"/>
                    <a:pt x="426" y="457"/>
                  </a:cubicBezTo>
                  <a:cubicBezTo>
                    <a:pt x="1" y="882"/>
                    <a:pt x="1" y="1581"/>
                    <a:pt x="42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
            <p:cNvSpPr/>
            <p:nvPr/>
          </p:nvSpPr>
          <p:spPr>
            <a:xfrm>
              <a:off x="7034600" y="4383325"/>
              <a:ext cx="63075" cy="63100"/>
            </a:xfrm>
            <a:custGeom>
              <a:avLst/>
              <a:gdLst/>
              <a:ahLst/>
              <a:cxnLst/>
              <a:rect l="l" t="t" r="r" b="b"/>
              <a:pathLst>
                <a:path w="2523" h="2524" extrusionOk="0">
                  <a:moveTo>
                    <a:pt x="426" y="2068"/>
                  </a:moveTo>
                  <a:cubicBezTo>
                    <a:pt x="882" y="2524"/>
                    <a:pt x="1611" y="2524"/>
                    <a:pt x="2037" y="2098"/>
                  </a:cubicBezTo>
                  <a:cubicBezTo>
                    <a:pt x="2037" y="2098"/>
                    <a:pt x="2067" y="2068"/>
                    <a:pt x="2067" y="2068"/>
                  </a:cubicBezTo>
                  <a:cubicBezTo>
                    <a:pt x="2067" y="2068"/>
                    <a:pt x="2067" y="2068"/>
                    <a:pt x="2097" y="2037"/>
                  </a:cubicBezTo>
                  <a:cubicBezTo>
                    <a:pt x="2523" y="1612"/>
                    <a:pt x="2523" y="882"/>
                    <a:pt x="2097" y="457"/>
                  </a:cubicBezTo>
                  <a:cubicBezTo>
                    <a:pt x="1642" y="1"/>
                    <a:pt x="942" y="1"/>
                    <a:pt x="487" y="426"/>
                  </a:cubicBezTo>
                  <a:cubicBezTo>
                    <a:pt x="487" y="426"/>
                    <a:pt x="487" y="457"/>
                    <a:pt x="456" y="457"/>
                  </a:cubicBezTo>
                  <a:cubicBezTo>
                    <a:pt x="456" y="457"/>
                    <a:pt x="456" y="457"/>
                    <a:pt x="456" y="487"/>
                  </a:cubicBezTo>
                  <a:cubicBezTo>
                    <a:pt x="0" y="913"/>
                    <a:pt x="0" y="1642"/>
                    <a:pt x="426" y="20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
            <p:cNvSpPr/>
            <p:nvPr/>
          </p:nvSpPr>
          <p:spPr>
            <a:xfrm>
              <a:off x="7112100" y="4306575"/>
              <a:ext cx="63850" cy="63100"/>
            </a:xfrm>
            <a:custGeom>
              <a:avLst/>
              <a:gdLst/>
              <a:ahLst/>
              <a:cxnLst/>
              <a:rect l="l" t="t" r="r" b="b"/>
              <a:pathLst>
                <a:path w="2554" h="2524" extrusionOk="0">
                  <a:moveTo>
                    <a:pt x="456" y="2068"/>
                  </a:moveTo>
                  <a:cubicBezTo>
                    <a:pt x="882" y="2524"/>
                    <a:pt x="1612" y="2524"/>
                    <a:pt x="2067" y="2098"/>
                  </a:cubicBezTo>
                  <a:cubicBezTo>
                    <a:pt x="2067" y="2098"/>
                    <a:pt x="2067" y="2068"/>
                    <a:pt x="2067" y="2068"/>
                  </a:cubicBezTo>
                  <a:cubicBezTo>
                    <a:pt x="2067" y="2068"/>
                    <a:pt x="2098" y="2068"/>
                    <a:pt x="2098" y="2037"/>
                  </a:cubicBezTo>
                  <a:cubicBezTo>
                    <a:pt x="2554" y="1612"/>
                    <a:pt x="2554" y="882"/>
                    <a:pt x="2098" y="426"/>
                  </a:cubicBezTo>
                  <a:cubicBezTo>
                    <a:pt x="1672" y="1"/>
                    <a:pt x="943" y="1"/>
                    <a:pt x="487" y="426"/>
                  </a:cubicBezTo>
                  <a:cubicBezTo>
                    <a:pt x="487" y="426"/>
                    <a:pt x="487" y="457"/>
                    <a:pt x="487" y="457"/>
                  </a:cubicBezTo>
                  <a:cubicBezTo>
                    <a:pt x="487" y="457"/>
                    <a:pt x="456" y="457"/>
                    <a:pt x="456" y="487"/>
                  </a:cubicBezTo>
                  <a:cubicBezTo>
                    <a:pt x="1" y="913"/>
                    <a:pt x="1" y="1642"/>
                    <a:pt x="456" y="20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
            <p:cNvSpPr/>
            <p:nvPr/>
          </p:nvSpPr>
          <p:spPr>
            <a:xfrm>
              <a:off x="7188100" y="4383325"/>
              <a:ext cx="66125" cy="65375"/>
            </a:xfrm>
            <a:custGeom>
              <a:avLst/>
              <a:gdLst/>
              <a:ahLst/>
              <a:cxnLst/>
              <a:rect l="l" t="t" r="r" b="b"/>
              <a:pathLst>
                <a:path w="2645" h="2615" extrusionOk="0">
                  <a:moveTo>
                    <a:pt x="456" y="2159"/>
                  </a:moveTo>
                  <a:cubicBezTo>
                    <a:pt x="912" y="2615"/>
                    <a:pt x="1641" y="2615"/>
                    <a:pt x="2128" y="2159"/>
                  </a:cubicBezTo>
                  <a:cubicBezTo>
                    <a:pt x="2128" y="2159"/>
                    <a:pt x="2128" y="2159"/>
                    <a:pt x="2128" y="2159"/>
                  </a:cubicBezTo>
                  <a:cubicBezTo>
                    <a:pt x="2158" y="2129"/>
                    <a:pt x="2158" y="2129"/>
                    <a:pt x="2158" y="2129"/>
                  </a:cubicBezTo>
                  <a:cubicBezTo>
                    <a:pt x="2614" y="1673"/>
                    <a:pt x="2645" y="913"/>
                    <a:pt x="2189" y="457"/>
                  </a:cubicBezTo>
                  <a:cubicBezTo>
                    <a:pt x="1702" y="1"/>
                    <a:pt x="973" y="1"/>
                    <a:pt x="517" y="457"/>
                  </a:cubicBezTo>
                  <a:cubicBezTo>
                    <a:pt x="486" y="457"/>
                    <a:pt x="486" y="457"/>
                    <a:pt x="486" y="457"/>
                  </a:cubicBezTo>
                  <a:cubicBezTo>
                    <a:pt x="486" y="487"/>
                    <a:pt x="456" y="487"/>
                    <a:pt x="456" y="487"/>
                  </a:cubicBezTo>
                  <a:cubicBezTo>
                    <a:pt x="0" y="943"/>
                    <a:pt x="0" y="1703"/>
                    <a:pt x="456" y="21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
            <p:cNvSpPr/>
            <p:nvPr/>
          </p:nvSpPr>
          <p:spPr>
            <a:xfrm>
              <a:off x="7110575" y="4460075"/>
              <a:ext cx="65375" cy="65375"/>
            </a:xfrm>
            <a:custGeom>
              <a:avLst/>
              <a:gdLst/>
              <a:ahLst/>
              <a:cxnLst/>
              <a:rect l="l" t="t" r="r" b="b"/>
              <a:pathLst>
                <a:path w="2615" h="2615" extrusionOk="0">
                  <a:moveTo>
                    <a:pt x="457" y="2159"/>
                  </a:moveTo>
                  <a:cubicBezTo>
                    <a:pt x="913" y="2615"/>
                    <a:pt x="1642" y="2615"/>
                    <a:pt x="2098" y="2159"/>
                  </a:cubicBezTo>
                  <a:cubicBezTo>
                    <a:pt x="2128" y="2159"/>
                    <a:pt x="2128" y="2159"/>
                    <a:pt x="2128" y="2159"/>
                  </a:cubicBezTo>
                  <a:cubicBezTo>
                    <a:pt x="2128" y="2128"/>
                    <a:pt x="2159" y="2128"/>
                    <a:pt x="2159" y="2128"/>
                  </a:cubicBezTo>
                  <a:cubicBezTo>
                    <a:pt x="2615" y="1673"/>
                    <a:pt x="2615" y="913"/>
                    <a:pt x="2159" y="457"/>
                  </a:cubicBezTo>
                  <a:cubicBezTo>
                    <a:pt x="1703" y="1"/>
                    <a:pt x="973" y="1"/>
                    <a:pt x="487" y="457"/>
                  </a:cubicBezTo>
                  <a:cubicBezTo>
                    <a:pt x="487" y="457"/>
                    <a:pt x="487" y="457"/>
                    <a:pt x="487" y="457"/>
                  </a:cubicBezTo>
                  <a:cubicBezTo>
                    <a:pt x="457" y="487"/>
                    <a:pt x="457" y="487"/>
                    <a:pt x="457" y="487"/>
                  </a:cubicBezTo>
                  <a:cubicBezTo>
                    <a:pt x="1" y="943"/>
                    <a:pt x="1" y="1703"/>
                    <a:pt x="457" y="21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
            <p:cNvSpPr/>
            <p:nvPr/>
          </p:nvSpPr>
          <p:spPr>
            <a:xfrm>
              <a:off x="7185800" y="4536825"/>
              <a:ext cx="68425" cy="67650"/>
            </a:xfrm>
            <a:custGeom>
              <a:avLst/>
              <a:gdLst/>
              <a:ahLst/>
              <a:cxnLst/>
              <a:rect l="l" t="t" r="r" b="b"/>
              <a:pathLst>
                <a:path w="2737" h="2706" extrusionOk="0">
                  <a:moveTo>
                    <a:pt x="487" y="2220"/>
                  </a:moveTo>
                  <a:cubicBezTo>
                    <a:pt x="943" y="2706"/>
                    <a:pt x="1733" y="2706"/>
                    <a:pt x="2220" y="2250"/>
                  </a:cubicBezTo>
                  <a:cubicBezTo>
                    <a:pt x="2220" y="2250"/>
                    <a:pt x="2220" y="2220"/>
                    <a:pt x="2220" y="2220"/>
                  </a:cubicBezTo>
                  <a:cubicBezTo>
                    <a:pt x="2220" y="2220"/>
                    <a:pt x="2250" y="2220"/>
                    <a:pt x="2250" y="2189"/>
                  </a:cubicBezTo>
                  <a:cubicBezTo>
                    <a:pt x="2737" y="1733"/>
                    <a:pt x="2737" y="943"/>
                    <a:pt x="2250" y="487"/>
                  </a:cubicBezTo>
                  <a:cubicBezTo>
                    <a:pt x="1794" y="1"/>
                    <a:pt x="1004" y="1"/>
                    <a:pt x="548" y="457"/>
                  </a:cubicBezTo>
                  <a:cubicBezTo>
                    <a:pt x="518" y="487"/>
                    <a:pt x="518" y="487"/>
                    <a:pt x="518" y="487"/>
                  </a:cubicBezTo>
                  <a:cubicBezTo>
                    <a:pt x="518" y="487"/>
                    <a:pt x="487" y="487"/>
                    <a:pt x="487" y="517"/>
                  </a:cubicBezTo>
                  <a:cubicBezTo>
                    <a:pt x="1" y="973"/>
                    <a:pt x="1" y="1764"/>
                    <a:pt x="487" y="22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
            <p:cNvSpPr/>
            <p:nvPr/>
          </p:nvSpPr>
          <p:spPr>
            <a:xfrm>
              <a:off x="7264075" y="4460075"/>
              <a:ext cx="67650" cy="67650"/>
            </a:xfrm>
            <a:custGeom>
              <a:avLst/>
              <a:gdLst/>
              <a:ahLst/>
              <a:cxnLst/>
              <a:rect l="l" t="t" r="r" b="b"/>
              <a:pathLst>
                <a:path w="2706" h="2706" extrusionOk="0">
                  <a:moveTo>
                    <a:pt x="457" y="2250"/>
                  </a:moveTo>
                  <a:cubicBezTo>
                    <a:pt x="943" y="2706"/>
                    <a:pt x="1703" y="2706"/>
                    <a:pt x="2189" y="2250"/>
                  </a:cubicBezTo>
                  <a:cubicBezTo>
                    <a:pt x="2189" y="2250"/>
                    <a:pt x="2189" y="2220"/>
                    <a:pt x="2220" y="2220"/>
                  </a:cubicBezTo>
                  <a:cubicBezTo>
                    <a:pt x="2220" y="2220"/>
                    <a:pt x="2220" y="2220"/>
                    <a:pt x="2220" y="2189"/>
                  </a:cubicBezTo>
                  <a:cubicBezTo>
                    <a:pt x="2706" y="1733"/>
                    <a:pt x="2706" y="943"/>
                    <a:pt x="2250" y="487"/>
                  </a:cubicBezTo>
                  <a:cubicBezTo>
                    <a:pt x="1764" y="1"/>
                    <a:pt x="1004" y="1"/>
                    <a:pt x="517" y="457"/>
                  </a:cubicBezTo>
                  <a:cubicBezTo>
                    <a:pt x="517" y="487"/>
                    <a:pt x="517" y="487"/>
                    <a:pt x="487" y="487"/>
                  </a:cubicBezTo>
                  <a:cubicBezTo>
                    <a:pt x="487" y="487"/>
                    <a:pt x="487" y="487"/>
                    <a:pt x="487" y="517"/>
                  </a:cubicBezTo>
                  <a:cubicBezTo>
                    <a:pt x="1" y="973"/>
                    <a:pt x="1" y="1764"/>
                    <a:pt x="457" y="22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
            <p:cNvSpPr/>
            <p:nvPr/>
          </p:nvSpPr>
          <p:spPr>
            <a:xfrm>
              <a:off x="7339300" y="4536825"/>
              <a:ext cx="70700" cy="70700"/>
            </a:xfrm>
            <a:custGeom>
              <a:avLst/>
              <a:gdLst/>
              <a:ahLst/>
              <a:cxnLst/>
              <a:rect l="l" t="t" r="r" b="b"/>
              <a:pathLst>
                <a:path w="2828" h="2828" extrusionOk="0">
                  <a:moveTo>
                    <a:pt x="487" y="2311"/>
                  </a:moveTo>
                  <a:cubicBezTo>
                    <a:pt x="974" y="2797"/>
                    <a:pt x="1794" y="2828"/>
                    <a:pt x="2281" y="2311"/>
                  </a:cubicBezTo>
                  <a:cubicBezTo>
                    <a:pt x="2281" y="2311"/>
                    <a:pt x="2311" y="2311"/>
                    <a:pt x="2311" y="2311"/>
                  </a:cubicBezTo>
                  <a:cubicBezTo>
                    <a:pt x="2311" y="2280"/>
                    <a:pt x="2311" y="2280"/>
                    <a:pt x="2341" y="2280"/>
                  </a:cubicBezTo>
                  <a:cubicBezTo>
                    <a:pt x="2828" y="1794"/>
                    <a:pt x="2828" y="1004"/>
                    <a:pt x="2341" y="487"/>
                  </a:cubicBezTo>
                  <a:cubicBezTo>
                    <a:pt x="1855" y="1"/>
                    <a:pt x="1034" y="1"/>
                    <a:pt x="548" y="487"/>
                  </a:cubicBezTo>
                  <a:cubicBezTo>
                    <a:pt x="548" y="487"/>
                    <a:pt x="548" y="487"/>
                    <a:pt x="548" y="517"/>
                  </a:cubicBezTo>
                  <a:cubicBezTo>
                    <a:pt x="518" y="517"/>
                    <a:pt x="518" y="517"/>
                    <a:pt x="518" y="517"/>
                  </a:cubicBezTo>
                  <a:cubicBezTo>
                    <a:pt x="1" y="1004"/>
                    <a:pt x="1" y="1824"/>
                    <a:pt x="487" y="23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
            <p:cNvSpPr/>
            <p:nvPr/>
          </p:nvSpPr>
          <p:spPr>
            <a:xfrm>
              <a:off x="7261800" y="4613575"/>
              <a:ext cx="70700" cy="70700"/>
            </a:xfrm>
            <a:custGeom>
              <a:avLst/>
              <a:gdLst/>
              <a:ahLst/>
              <a:cxnLst/>
              <a:rect l="l" t="t" r="r" b="b"/>
              <a:pathLst>
                <a:path w="2828" h="2828" extrusionOk="0">
                  <a:moveTo>
                    <a:pt x="487" y="2311"/>
                  </a:moveTo>
                  <a:cubicBezTo>
                    <a:pt x="973" y="2797"/>
                    <a:pt x="1794" y="2827"/>
                    <a:pt x="2280" y="2311"/>
                  </a:cubicBezTo>
                  <a:cubicBezTo>
                    <a:pt x="2280" y="2311"/>
                    <a:pt x="2280" y="2311"/>
                    <a:pt x="2280" y="2311"/>
                  </a:cubicBezTo>
                  <a:cubicBezTo>
                    <a:pt x="2311" y="2280"/>
                    <a:pt x="2311" y="2280"/>
                    <a:pt x="2311" y="2280"/>
                  </a:cubicBezTo>
                  <a:cubicBezTo>
                    <a:pt x="2827" y="1794"/>
                    <a:pt x="2827" y="1004"/>
                    <a:pt x="2341" y="487"/>
                  </a:cubicBezTo>
                  <a:cubicBezTo>
                    <a:pt x="1855" y="1"/>
                    <a:pt x="1034" y="1"/>
                    <a:pt x="548" y="487"/>
                  </a:cubicBezTo>
                  <a:cubicBezTo>
                    <a:pt x="548" y="487"/>
                    <a:pt x="517" y="487"/>
                    <a:pt x="517" y="517"/>
                  </a:cubicBezTo>
                  <a:cubicBezTo>
                    <a:pt x="517" y="517"/>
                    <a:pt x="517" y="517"/>
                    <a:pt x="487" y="517"/>
                  </a:cubicBezTo>
                  <a:cubicBezTo>
                    <a:pt x="0" y="1004"/>
                    <a:pt x="0" y="1824"/>
                    <a:pt x="487" y="23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
            <p:cNvSpPr/>
            <p:nvPr/>
          </p:nvSpPr>
          <p:spPr>
            <a:xfrm>
              <a:off x="5370425" y="2466125"/>
              <a:ext cx="8375" cy="8400"/>
            </a:xfrm>
            <a:custGeom>
              <a:avLst/>
              <a:gdLst/>
              <a:ahLst/>
              <a:cxnLst/>
              <a:rect l="l" t="t" r="r" b="b"/>
              <a:pathLst>
                <a:path w="335" h="336" extrusionOk="0">
                  <a:moveTo>
                    <a:pt x="61" y="274"/>
                  </a:moveTo>
                  <a:cubicBezTo>
                    <a:pt x="122" y="305"/>
                    <a:pt x="183" y="335"/>
                    <a:pt x="244" y="274"/>
                  </a:cubicBezTo>
                  <a:cubicBezTo>
                    <a:pt x="244" y="274"/>
                    <a:pt x="244" y="244"/>
                    <a:pt x="244" y="244"/>
                  </a:cubicBezTo>
                  <a:cubicBezTo>
                    <a:pt x="274" y="244"/>
                    <a:pt x="274" y="244"/>
                    <a:pt x="274" y="214"/>
                  </a:cubicBezTo>
                  <a:cubicBezTo>
                    <a:pt x="335" y="183"/>
                    <a:pt x="335" y="92"/>
                    <a:pt x="274" y="31"/>
                  </a:cubicBezTo>
                  <a:cubicBezTo>
                    <a:pt x="244" y="1"/>
                    <a:pt x="153" y="1"/>
                    <a:pt x="92" y="31"/>
                  </a:cubicBezTo>
                  <a:cubicBezTo>
                    <a:pt x="92" y="62"/>
                    <a:pt x="92" y="62"/>
                    <a:pt x="92" y="62"/>
                  </a:cubicBezTo>
                  <a:cubicBezTo>
                    <a:pt x="92" y="92"/>
                    <a:pt x="61" y="62"/>
                    <a:pt x="61" y="92"/>
                  </a:cubicBezTo>
                  <a:cubicBezTo>
                    <a:pt x="1" y="122"/>
                    <a:pt x="1" y="21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
            <p:cNvSpPr/>
            <p:nvPr/>
          </p:nvSpPr>
          <p:spPr>
            <a:xfrm>
              <a:off x="5448700" y="2389375"/>
              <a:ext cx="7625" cy="7625"/>
            </a:xfrm>
            <a:custGeom>
              <a:avLst/>
              <a:gdLst/>
              <a:ahLst/>
              <a:cxnLst/>
              <a:rect l="l" t="t" r="r" b="b"/>
              <a:pathLst>
                <a:path w="305" h="305" extrusionOk="0">
                  <a:moveTo>
                    <a:pt x="31" y="274"/>
                  </a:moveTo>
                  <a:cubicBezTo>
                    <a:pt x="92" y="305"/>
                    <a:pt x="183" y="305"/>
                    <a:pt x="213" y="274"/>
                  </a:cubicBezTo>
                  <a:cubicBezTo>
                    <a:pt x="244" y="274"/>
                    <a:pt x="244" y="244"/>
                    <a:pt x="244" y="244"/>
                  </a:cubicBezTo>
                  <a:cubicBezTo>
                    <a:pt x="244" y="244"/>
                    <a:pt x="244" y="244"/>
                    <a:pt x="274" y="214"/>
                  </a:cubicBezTo>
                  <a:cubicBezTo>
                    <a:pt x="304" y="183"/>
                    <a:pt x="304" y="92"/>
                    <a:pt x="274" y="31"/>
                  </a:cubicBezTo>
                  <a:cubicBezTo>
                    <a:pt x="213" y="1"/>
                    <a:pt x="122" y="1"/>
                    <a:pt x="92" y="31"/>
                  </a:cubicBezTo>
                  <a:cubicBezTo>
                    <a:pt x="61" y="62"/>
                    <a:pt x="61" y="62"/>
                    <a:pt x="61" y="62"/>
                  </a:cubicBezTo>
                  <a:cubicBezTo>
                    <a:pt x="61" y="92"/>
                    <a:pt x="61" y="62"/>
                    <a:pt x="31" y="92"/>
                  </a:cubicBezTo>
                  <a:cubicBezTo>
                    <a:pt x="0" y="122"/>
                    <a:pt x="0" y="214"/>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
            <p:cNvSpPr/>
            <p:nvPr/>
          </p:nvSpPr>
          <p:spPr>
            <a:xfrm>
              <a:off x="5446425" y="2542875"/>
              <a:ext cx="10650" cy="10675"/>
            </a:xfrm>
            <a:custGeom>
              <a:avLst/>
              <a:gdLst/>
              <a:ahLst/>
              <a:cxnLst/>
              <a:rect l="l" t="t" r="r" b="b"/>
              <a:pathLst>
                <a:path w="426" h="427" extrusionOk="0">
                  <a:moveTo>
                    <a:pt x="61" y="335"/>
                  </a:moveTo>
                  <a:cubicBezTo>
                    <a:pt x="122" y="426"/>
                    <a:pt x="243" y="426"/>
                    <a:pt x="304" y="335"/>
                  </a:cubicBezTo>
                  <a:cubicBezTo>
                    <a:pt x="304" y="335"/>
                    <a:pt x="304" y="335"/>
                    <a:pt x="335" y="305"/>
                  </a:cubicBezTo>
                  <a:cubicBezTo>
                    <a:pt x="335" y="305"/>
                    <a:pt x="335" y="305"/>
                    <a:pt x="365" y="305"/>
                  </a:cubicBezTo>
                  <a:cubicBezTo>
                    <a:pt x="426" y="244"/>
                    <a:pt x="426" y="122"/>
                    <a:pt x="365" y="62"/>
                  </a:cubicBezTo>
                  <a:cubicBezTo>
                    <a:pt x="274" y="1"/>
                    <a:pt x="183" y="1"/>
                    <a:pt x="122" y="62"/>
                  </a:cubicBezTo>
                  <a:cubicBezTo>
                    <a:pt x="91" y="62"/>
                    <a:pt x="91" y="92"/>
                    <a:pt x="91" y="92"/>
                  </a:cubicBezTo>
                  <a:cubicBezTo>
                    <a:pt x="91" y="92"/>
                    <a:pt x="61" y="92"/>
                    <a:pt x="61" y="92"/>
                  </a:cubicBezTo>
                  <a:cubicBezTo>
                    <a:pt x="0" y="15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
            <p:cNvSpPr/>
            <p:nvPr/>
          </p:nvSpPr>
          <p:spPr>
            <a:xfrm>
              <a:off x="5523925" y="2466125"/>
              <a:ext cx="10675" cy="10675"/>
            </a:xfrm>
            <a:custGeom>
              <a:avLst/>
              <a:gdLst/>
              <a:ahLst/>
              <a:cxnLst/>
              <a:rect l="l" t="t" r="r" b="b"/>
              <a:pathLst>
                <a:path w="427" h="427" extrusionOk="0">
                  <a:moveTo>
                    <a:pt x="61" y="335"/>
                  </a:moveTo>
                  <a:cubicBezTo>
                    <a:pt x="152" y="396"/>
                    <a:pt x="244" y="426"/>
                    <a:pt x="304" y="335"/>
                  </a:cubicBezTo>
                  <a:cubicBezTo>
                    <a:pt x="335" y="335"/>
                    <a:pt x="335" y="335"/>
                    <a:pt x="335" y="305"/>
                  </a:cubicBezTo>
                  <a:cubicBezTo>
                    <a:pt x="335" y="305"/>
                    <a:pt x="365" y="305"/>
                    <a:pt x="365" y="305"/>
                  </a:cubicBezTo>
                  <a:cubicBezTo>
                    <a:pt x="426" y="244"/>
                    <a:pt x="426" y="122"/>
                    <a:pt x="365" y="62"/>
                  </a:cubicBezTo>
                  <a:cubicBezTo>
                    <a:pt x="304" y="1"/>
                    <a:pt x="183" y="1"/>
                    <a:pt x="122" y="62"/>
                  </a:cubicBezTo>
                  <a:cubicBezTo>
                    <a:pt x="122" y="62"/>
                    <a:pt x="122" y="92"/>
                    <a:pt x="92" y="92"/>
                  </a:cubicBezTo>
                  <a:cubicBezTo>
                    <a:pt x="92" y="92"/>
                    <a:pt x="92" y="92"/>
                    <a:pt x="61" y="92"/>
                  </a:cubicBezTo>
                  <a:cubicBezTo>
                    <a:pt x="1" y="153"/>
                    <a:pt x="1"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
            <p:cNvSpPr/>
            <p:nvPr/>
          </p:nvSpPr>
          <p:spPr>
            <a:xfrm>
              <a:off x="5599925" y="2542875"/>
              <a:ext cx="12925" cy="12950"/>
            </a:xfrm>
            <a:custGeom>
              <a:avLst/>
              <a:gdLst/>
              <a:ahLst/>
              <a:cxnLst/>
              <a:rect l="l" t="t" r="r" b="b"/>
              <a:pathLst>
                <a:path w="517" h="518" extrusionOk="0">
                  <a:moveTo>
                    <a:pt x="91" y="426"/>
                  </a:moveTo>
                  <a:cubicBezTo>
                    <a:pt x="182" y="517"/>
                    <a:pt x="304" y="517"/>
                    <a:pt x="395" y="426"/>
                  </a:cubicBezTo>
                  <a:cubicBezTo>
                    <a:pt x="395" y="426"/>
                    <a:pt x="395" y="396"/>
                    <a:pt x="395" y="396"/>
                  </a:cubicBezTo>
                  <a:cubicBezTo>
                    <a:pt x="426" y="396"/>
                    <a:pt x="426" y="396"/>
                    <a:pt x="426" y="396"/>
                  </a:cubicBezTo>
                  <a:cubicBezTo>
                    <a:pt x="517" y="305"/>
                    <a:pt x="517" y="153"/>
                    <a:pt x="426" y="92"/>
                  </a:cubicBezTo>
                  <a:cubicBezTo>
                    <a:pt x="334" y="1"/>
                    <a:pt x="213" y="1"/>
                    <a:pt x="122" y="62"/>
                  </a:cubicBezTo>
                  <a:cubicBezTo>
                    <a:pt x="122" y="92"/>
                    <a:pt x="122" y="92"/>
                    <a:pt x="122" y="92"/>
                  </a:cubicBezTo>
                  <a:cubicBezTo>
                    <a:pt x="91" y="92"/>
                    <a:pt x="91" y="92"/>
                    <a:pt x="91" y="122"/>
                  </a:cubicBezTo>
                  <a:cubicBezTo>
                    <a:pt x="0" y="183"/>
                    <a:pt x="0" y="335"/>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
            <p:cNvSpPr/>
            <p:nvPr/>
          </p:nvSpPr>
          <p:spPr>
            <a:xfrm>
              <a:off x="5522400" y="2619625"/>
              <a:ext cx="12950" cy="12950"/>
            </a:xfrm>
            <a:custGeom>
              <a:avLst/>
              <a:gdLst/>
              <a:ahLst/>
              <a:cxnLst/>
              <a:rect l="l" t="t" r="r" b="b"/>
              <a:pathLst>
                <a:path w="518" h="518" extrusionOk="0">
                  <a:moveTo>
                    <a:pt x="62" y="426"/>
                  </a:moveTo>
                  <a:cubicBezTo>
                    <a:pt x="153" y="517"/>
                    <a:pt x="305" y="517"/>
                    <a:pt x="365" y="426"/>
                  </a:cubicBezTo>
                  <a:cubicBezTo>
                    <a:pt x="396" y="426"/>
                    <a:pt x="396" y="396"/>
                    <a:pt x="396" y="396"/>
                  </a:cubicBezTo>
                  <a:cubicBezTo>
                    <a:pt x="396" y="396"/>
                    <a:pt x="426" y="396"/>
                    <a:pt x="426" y="396"/>
                  </a:cubicBezTo>
                  <a:cubicBezTo>
                    <a:pt x="517" y="305"/>
                    <a:pt x="517" y="153"/>
                    <a:pt x="426" y="92"/>
                  </a:cubicBezTo>
                  <a:cubicBezTo>
                    <a:pt x="335" y="1"/>
                    <a:pt x="213" y="1"/>
                    <a:pt x="122" y="61"/>
                  </a:cubicBezTo>
                  <a:cubicBezTo>
                    <a:pt x="92" y="92"/>
                    <a:pt x="92" y="92"/>
                    <a:pt x="92" y="92"/>
                  </a:cubicBezTo>
                  <a:cubicBezTo>
                    <a:pt x="92" y="92"/>
                    <a:pt x="92" y="122"/>
                    <a:pt x="62" y="122"/>
                  </a:cubicBezTo>
                  <a:cubicBezTo>
                    <a:pt x="1" y="213"/>
                    <a:pt x="1" y="335"/>
                    <a:pt x="6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2"/>
            <p:cNvSpPr/>
            <p:nvPr/>
          </p:nvSpPr>
          <p:spPr>
            <a:xfrm>
              <a:off x="5675150" y="2619625"/>
              <a:ext cx="15975" cy="15225"/>
            </a:xfrm>
            <a:custGeom>
              <a:avLst/>
              <a:gdLst/>
              <a:ahLst/>
              <a:cxnLst/>
              <a:rect l="l" t="t" r="r" b="b"/>
              <a:pathLst>
                <a:path w="639" h="609" extrusionOk="0">
                  <a:moveTo>
                    <a:pt x="122" y="487"/>
                  </a:moveTo>
                  <a:cubicBezTo>
                    <a:pt x="213" y="609"/>
                    <a:pt x="365" y="609"/>
                    <a:pt x="487" y="487"/>
                  </a:cubicBezTo>
                  <a:cubicBezTo>
                    <a:pt x="487" y="487"/>
                    <a:pt x="487" y="487"/>
                    <a:pt x="487" y="487"/>
                  </a:cubicBezTo>
                  <a:cubicBezTo>
                    <a:pt x="517" y="457"/>
                    <a:pt x="517" y="457"/>
                    <a:pt x="517" y="457"/>
                  </a:cubicBezTo>
                  <a:cubicBezTo>
                    <a:pt x="639" y="365"/>
                    <a:pt x="639" y="183"/>
                    <a:pt x="517" y="92"/>
                  </a:cubicBezTo>
                  <a:cubicBezTo>
                    <a:pt x="426" y="1"/>
                    <a:pt x="274" y="1"/>
                    <a:pt x="152" y="92"/>
                  </a:cubicBezTo>
                  <a:cubicBezTo>
                    <a:pt x="152" y="92"/>
                    <a:pt x="152" y="92"/>
                    <a:pt x="152" y="122"/>
                  </a:cubicBezTo>
                  <a:cubicBezTo>
                    <a:pt x="122" y="122"/>
                    <a:pt x="122" y="122"/>
                    <a:pt x="122" y="122"/>
                  </a:cubicBezTo>
                  <a:cubicBezTo>
                    <a:pt x="31" y="244"/>
                    <a:pt x="0" y="396"/>
                    <a:pt x="12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
            <p:cNvSpPr/>
            <p:nvPr/>
          </p:nvSpPr>
          <p:spPr>
            <a:xfrm>
              <a:off x="5597625" y="2696375"/>
              <a:ext cx="15225" cy="15225"/>
            </a:xfrm>
            <a:custGeom>
              <a:avLst/>
              <a:gdLst/>
              <a:ahLst/>
              <a:cxnLst/>
              <a:rect l="l" t="t" r="r" b="b"/>
              <a:pathLst>
                <a:path w="609" h="609" extrusionOk="0">
                  <a:moveTo>
                    <a:pt x="122" y="487"/>
                  </a:moveTo>
                  <a:cubicBezTo>
                    <a:pt x="214" y="609"/>
                    <a:pt x="366" y="609"/>
                    <a:pt x="457" y="487"/>
                  </a:cubicBezTo>
                  <a:cubicBezTo>
                    <a:pt x="487" y="487"/>
                    <a:pt x="487" y="487"/>
                    <a:pt x="487" y="487"/>
                  </a:cubicBezTo>
                  <a:cubicBezTo>
                    <a:pt x="487" y="457"/>
                    <a:pt x="518" y="457"/>
                    <a:pt x="518" y="457"/>
                  </a:cubicBezTo>
                  <a:cubicBezTo>
                    <a:pt x="609" y="365"/>
                    <a:pt x="609" y="183"/>
                    <a:pt x="518" y="92"/>
                  </a:cubicBezTo>
                  <a:cubicBezTo>
                    <a:pt x="426" y="1"/>
                    <a:pt x="244" y="1"/>
                    <a:pt x="153" y="92"/>
                  </a:cubicBezTo>
                  <a:cubicBezTo>
                    <a:pt x="153" y="92"/>
                    <a:pt x="153" y="92"/>
                    <a:pt x="122" y="122"/>
                  </a:cubicBezTo>
                  <a:cubicBezTo>
                    <a:pt x="122" y="122"/>
                    <a:pt x="122" y="122"/>
                    <a:pt x="122" y="122"/>
                  </a:cubicBezTo>
                  <a:cubicBezTo>
                    <a:pt x="1" y="244"/>
                    <a:pt x="1" y="396"/>
                    <a:pt x="12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
            <p:cNvSpPr/>
            <p:nvPr/>
          </p:nvSpPr>
          <p:spPr>
            <a:xfrm>
              <a:off x="5673625" y="2773125"/>
              <a:ext cx="17500" cy="17500"/>
            </a:xfrm>
            <a:custGeom>
              <a:avLst/>
              <a:gdLst/>
              <a:ahLst/>
              <a:cxnLst/>
              <a:rect l="l" t="t" r="r" b="b"/>
              <a:pathLst>
                <a:path w="700" h="700" extrusionOk="0">
                  <a:moveTo>
                    <a:pt x="122" y="578"/>
                  </a:moveTo>
                  <a:cubicBezTo>
                    <a:pt x="213" y="700"/>
                    <a:pt x="426" y="700"/>
                    <a:pt x="548" y="578"/>
                  </a:cubicBezTo>
                  <a:cubicBezTo>
                    <a:pt x="548" y="578"/>
                    <a:pt x="548" y="548"/>
                    <a:pt x="548" y="548"/>
                  </a:cubicBezTo>
                  <a:cubicBezTo>
                    <a:pt x="578" y="548"/>
                    <a:pt x="578" y="548"/>
                    <a:pt x="578" y="548"/>
                  </a:cubicBezTo>
                  <a:cubicBezTo>
                    <a:pt x="700" y="426"/>
                    <a:pt x="700" y="213"/>
                    <a:pt x="578" y="122"/>
                  </a:cubicBezTo>
                  <a:cubicBezTo>
                    <a:pt x="456" y="1"/>
                    <a:pt x="274" y="1"/>
                    <a:pt x="152" y="92"/>
                  </a:cubicBezTo>
                  <a:cubicBezTo>
                    <a:pt x="152" y="122"/>
                    <a:pt x="152" y="122"/>
                    <a:pt x="152" y="122"/>
                  </a:cubicBezTo>
                  <a:cubicBezTo>
                    <a:pt x="122" y="122"/>
                    <a:pt x="122" y="153"/>
                    <a:pt x="122" y="153"/>
                  </a:cubicBezTo>
                  <a:cubicBezTo>
                    <a:pt x="0" y="274"/>
                    <a:pt x="0"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
            <p:cNvSpPr/>
            <p:nvPr/>
          </p:nvSpPr>
          <p:spPr>
            <a:xfrm>
              <a:off x="5751125" y="2696375"/>
              <a:ext cx="17500" cy="17500"/>
            </a:xfrm>
            <a:custGeom>
              <a:avLst/>
              <a:gdLst/>
              <a:ahLst/>
              <a:cxnLst/>
              <a:rect l="l" t="t" r="r" b="b"/>
              <a:pathLst>
                <a:path w="700" h="700" extrusionOk="0">
                  <a:moveTo>
                    <a:pt x="122" y="578"/>
                  </a:moveTo>
                  <a:cubicBezTo>
                    <a:pt x="244" y="700"/>
                    <a:pt x="426" y="700"/>
                    <a:pt x="548" y="578"/>
                  </a:cubicBezTo>
                  <a:cubicBezTo>
                    <a:pt x="548" y="578"/>
                    <a:pt x="548" y="548"/>
                    <a:pt x="578" y="548"/>
                  </a:cubicBezTo>
                  <a:cubicBezTo>
                    <a:pt x="578" y="548"/>
                    <a:pt x="578" y="548"/>
                    <a:pt x="578" y="548"/>
                  </a:cubicBezTo>
                  <a:cubicBezTo>
                    <a:pt x="700" y="426"/>
                    <a:pt x="700" y="213"/>
                    <a:pt x="609" y="92"/>
                  </a:cubicBezTo>
                  <a:cubicBezTo>
                    <a:pt x="487" y="1"/>
                    <a:pt x="274" y="1"/>
                    <a:pt x="153" y="92"/>
                  </a:cubicBezTo>
                  <a:cubicBezTo>
                    <a:pt x="153" y="122"/>
                    <a:pt x="153" y="122"/>
                    <a:pt x="153" y="122"/>
                  </a:cubicBezTo>
                  <a:cubicBezTo>
                    <a:pt x="153" y="122"/>
                    <a:pt x="122" y="153"/>
                    <a:pt x="122" y="153"/>
                  </a:cubicBezTo>
                  <a:cubicBezTo>
                    <a:pt x="1" y="274"/>
                    <a:pt x="1"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
            <p:cNvSpPr/>
            <p:nvPr/>
          </p:nvSpPr>
          <p:spPr>
            <a:xfrm>
              <a:off x="5748850" y="2849875"/>
              <a:ext cx="20550" cy="19775"/>
            </a:xfrm>
            <a:custGeom>
              <a:avLst/>
              <a:gdLst/>
              <a:ahLst/>
              <a:cxnLst/>
              <a:rect l="l" t="t" r="r" b="b"/>
              <a:pathLst>
                <a:path w="822" h="791" extrusionOk="0">
                  <a:moveTo>
                    <a:pt x="153" y="639"/>
                  </a:moveTo>
                  <a:cubicBezTo>
                    <a:pt x="274" y="791"/>
                    <a:pt x="487" y="791"/>
                    <a:pt x="639" y="639"/>
                  </a:cubicBezTo>
                  <a:cubicBezTo>
                    <a:pt x="639" y="639"/>
                    <a:pt x="639" y="639"/>
                    <a:pt x="639" y="639"/>
                  </a:cubicBezTo>
                  <a:cubicBezTo>
                    <a:pt x="669" y="608"/>
                    <a:pt x="669" y="608"/>
                    <a:pt x="669" y="608"/>
                  </a:cubicBezTo>
                  <a:cubicBezTo>
                    <a:pt x="821" y="487"/>
                    <a:pt x="821" y="244"/>
                    <a:pt x="669" y="122"/>
                  </a:cubicBezTo>
                  <a:cubicBezTo>
                    <a:pt x="548" y="1"/>
                    <a:pt x="335" y="1"/>
                    <a:pt x="183" y="122"/>
                  </a:cubicBezTo>
                  <a:cubicBezTo>
                    <a:pt x="183" y="122"/>
                    <a:pt x="183" y="122"/>
                    <a:pt x="183" y="153"/>
                  </a:cubicBezTo>
                  <a:cubicBezTo>
                    <a:pt x="153" y="153"/>
                    <a:pt x="153" y="153"/>
                    <a:pt x="153" y="153"/>
                  </a:cubicBezTo>
                  <a:cubicBezTo>
                    <a:pt x="1" y="305"/>
                    <a:pt x="1" y="517"/>
                    <a:pt x="153"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
            <p:cNvSpPr/>
            <p:nvPr/>
          </p:nvSpPr>
          <p:spPr>
            <a:xfrm>
              <a:off x="5827125" y="2773125"/>
              <a:ext cx="19775" cy="19775"/>
            </a:xfrm>
            <a:custGeom>
              <a:avLst/>
              <a:gdLst/>
              <a:ahLst/>
              <a:cxnLst/>
              <a:rect l="l" t="t" r="r" b="b"/>
              <a:pathLst>
                <a:path w="791" h="791" extrusionOk="0">
                  <a:moveTo>
                    <a:pt x="122" y="639"/>
                  </a:moveTo>
                  <a:cubicBezTo>
                    <a:pt x="274" y="791"/>
                    <a:pt x="487" y="791"/>
                    <a:pt x="608" y="639"/>
                  </a:cubicBezTo>
                  <a:cubicBezTo>
                    <a:pt x="608" y="639"/>
                    <a:pt x="639" y="639"/>
                    <a:pt x="639" y="639"/>
                  </a:cubicBezTo>
                  <a:cubicBezTo>
                    <a:pt x="639" y="609"/>
                    <a:pt x="639" y="609"/>
                    <a:pt x="669" y="609"/>
                  </a:cubicBezTo>
                  <a:cubicBezTo>
                    <a:pt x="791" y="487"/>
                    <a:pt x="791" y="244"/>
                    <a:pt x="669" y="122"/>
                  </a:cubicBezTo>
                  <a:cubicBezTo>
                    <a:pt x="517" y="1"/>
                    <a:pt x="304" y="1"/>
                    <a:pt x="183" y="122"/>
                  </a:cubicBezTo>
                  <a:cubicBezTo>
                    <a:pt x="152" y="122"/>
                    <a:pt x="152" y="122"/>
                    <a:pt x="152" y="153"/>
                  </a:cubicBezTo>
                  <a:cubicBezTo>
                    <a:pt x="152" y="153"/>
                    <a:pt x="152" y="153"/>
                    <a:pt x="122" y="153"/>
                  </a:cubicBezTo>
                  <a:cubicBezTo>
                    <a:pt x="0" y="305"/>
                    <a:pt x="0" y="51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
            <p:cNvSpPr/>
            <p:nvPr/>
          </p:nvSpPr>
          <p:spPr>
            <a:xfrm>
              <a:off x="5824850" y="2926625"/>
              <a:ext cx="22825" cy="22050"/>
            </a:xfrm>
            <a:custGeom>
              <a:avLst/>
              <a:gdLst/>
              <a:ahLst/>
              <a:cxnLst/>
              <a:rect l="l" t="t" r="r" b="b"/>
              <a:pathLst>
                <a:path w="913" h="882" extrusionOk="0">
                  <a:moveTo>
                    <a:pt x="152" y="730"/>
                  </a:moveTo>
                  <a:cubicBezTo>
                    <a:pt x="304" y="882"/>
                    <a:pt x="547" y="882"/>
                    <a:pt x="699" y="730"/>
                  </a:cubicBezTo>
                  <a:cubicBezTo>
                    <a:pt x="699" y="730"/>
                    <a:pt x="699" y="700"/>
                    <a:pt x="730" y="700"/>
                  </a:cubicBezTo>
                  <a:cubicBezTo>
                    <a:pt x="730" y="700"/>
                    <a:pt x="730" y="700"/>
                    <a:pt x="760" y="700"/>
                  </a:cubicBezTo>
                  <a:cubicBezTo>
                    <a:pt x="912" y="548"/>
                    <a:pt x="912" y="304"/>
                    <a:pt x="760" y="152"/>
                  </a:cubicBezTo>
                  <a:cubicBezTo>
                    <a:pt x="608" y="1"/>
                    <a:pt x="365" y="1"/>
                    <a:pt x="213" y="122"/>
                  </a:cubicBezTo>
                  <a:cubicBezTo>
                    <a:pt x="183" y="152"/>
                    <a:pt x="183" y="152"/>
                    <a:pt x="183" y="152"/>
                  </a:cubicBezTo>
                  <a:cubicBezTo>
                    <a:pt x="183" y="152"/>
                    <a:pt x="152" y="183"/>
                    <a:pt x="152" y="183"/>
                  </a:cubicBezTo>
                  <a:cubicBezTo>
                    <a:pt x="0" y="335"/>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
            <p:cNvSpPr/>
            <p:nvPr/>
          </p:nvSpPr>
          <p:spPr>
            <a:xfrm>
              <a:off x="5902350" y="2849125"/>
              <a:ext cx="22825" cy="22825"/>
            </a:xfrm>
            <a:custGeom>
              <a:avLst/>
              <a:gdLst/>
              <a:ahLst/>
              <a:cxnLst/>
              <a:rect l="l" t="t" r="r" b="b"/>
              <a:pathLst>
                <a:path w="913" h="913" extrusionOk="0">
                  <a:moveTo>
                    <a:pt x="153" y="760"/>
                  </a:moveTo>
                  <a:cubicBezTo>
                    <a:pt x="305" y="912"/>
                    <a:pt x="548" y="912"/>
                    <a:pt x="700" y="760"/>
                  </a:cubicBezTo>
                  <a:cubicBezTo>
                    <a:pt x="730" y="760"/>
                    <a:pt x="730" y="730"/>
                    <a:pt x="730" y="730"/>
                  </a:cubicBezTo>
                  <a:cubicBezTo>
                    <a:pt x="730" y="730"/>
                    <a:pt x="760" y="730"/>
                    <a:pt x="760" y="730"/>
                  </a:cubicBezTo>
                  <a:cubicBezTo>
                    <a:pt x="912" y="578"/>
                    <a:pt x="912" y="335"/>
                    <a:pt x="760" y="183"/>
                  </a:cubicBezTo>
                  <a:cubicBezTo>
                    <a:pt x="608" y="31"/>
                    <a:pt x="365" y="0"/>
                    <a:pt x="213" y="152"/>
                  </a:cubicBezTo>
                  <a:cubicBezTo>
                    <a:pt x="213" y="183"/>
                    <a:pt x="213" y="183"/>
                    <a:pt x="183" y="183"/>
                  </a:cubicBezTo>
                  <a:cubicBezTo>
                    <a:pt x="183" y="183"/>
                    <a:pt x="183" y="213"/>
                    <a:pt x="153" y="213"/>
                  </a:cubicBezTo>
                  <a:cubicBezTo>
                    <a:pt x="1" y="365"/>
                    <a:pt x="3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
            <p:cNvSpPr/>
            <p:nvPr/>
          </p:nvSpPr>
          <p:spPr>
            <a:xfrm>
              <a:off x="5900825" y="3003375"/>
              <a:ext cx="24350" cy="24350"/>
            </a:xfrm>
            <a:custGeom>
              <a:avLst/>
              <a:gdLst/>
              <a:ahLst/>
              <a:cxnLst/>
              <a:rect l="l" t="t" r="r" b="b"/>
              <a:pathLst>
                <a:path w="974" h="974" extrusionOk="0">
                  <a:moveTo>
                    <a:pt x="153" y="791"/>
                  </a:moveTo>
                  <a:cubicBezTo>
                    <a:pt x="335" y="973"/>
                    <a:pt x="609" y="973"/>
                    <a:pt x="761" y="821"/>
                  </a:cubicBezTo>
                  <a:cubicBezTo>
                    <a:pt x="761" y="791"/>
                    <a:pt x="791" y="791"/>
                    <a:pt x="791" y="791"/>
                  </a:cubicBezTo>
                  <a:cubicBezTo>
                    <a:pt x="791" y="760"/>
                    <a:pt x="791" y="760"/>
                    <a:pt x="821" y="760"/>
                  </a:cubicBezTo>
                  <a:cubicBezTo>
                    <a:pt x="973" y="608"/>
                    <a:pt x="973" y="335"/>
                    <a:pt x="821" y="152"/>
                  </a:cubicBezTo>
                  <a:cubicBezTo>
                    <a:pt x="639" y="0"/>
                    <a:pt x="366" y="0"/>
                    <a:pt x="214" y="152"/>
                  </a:cubicBezTo>
                  <a:cubicBezTo>
                    <a:pt x="214" y="152"/>
                    <a:pt x="214" y="183"/>
                    <a:pt x="183" y="183"/>
                  </a:cubicBezTo>
                  <a:cubicBezTo>
                    <a:pt x="183" y="183"/>
                    <a:pt x="183" y="183"/>
                    <a:pt x="153" y="183"/>
                  </a:cubicBezTo>
                  <a:cubicBezTo>
                    <a:pt x="1" y="365"/>
                    <a:pt x="1" y="639"/>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
            <p:cNvSpPr/>
            <p:nvPr/>
          </p:nvSpPr>
          <p:spPr>
            <a:xfrm>
              <a:off x="5978350" y="2926625"/>
              <a:ext cx="25100" cy="24350"/>
            </a:xfrm>
            <a:custGeom>
              <a:avLst/>
              <a:gdLst/>
              <a:ahLst/>
              <a:cxnLst/>
              <a:rect l="l" t="t" r="r" b="b"/>
              <a:pathLst>
                <a:path w="1004" h="974" extrusionOk="0">
                  <a:moveTo>
                    <a:pt x="183" y="791"/>
                  </a:moveTo>
                  <a:cubicBezTo>
                    <a:pt x="334" y="973"/>
                    <a:pt x="608" y="973"/>
                    <a:pt x="790" y="821"/>
                  </a:cubicBezTo>
                  <a:cubicBezTo>
                    <a:pt x="790" y="791"/>
                    <a:pt x="790" y="791"/>
                    <a:pt x="790" y="791"/>
                  </a:cubicBezTo>
                  <a:cubicBezTo>
                    <a:pt x="790" y="760"/>
                    <a:pt x="821" y="760"/>
                    <a:pt x="821" y="760"/>
                  </a:cubicBezTo>
                  <a:cubicBezTo>
                    <a:pt x="1003" y="608"/>
                    <a:pt x="1003" y="335"/>
                    <a:pt x="821" y="152"/>
                  </a:cubicBezTo>
                  <a:cubicBezTo>
                    <a:pt x="669" y="1"/>
                    <a:pt x="395" y="1"/>
                    <a:pt x="213" y="152"/>
                  </a:cubicBezTo>
                  <a:cubicBezTo>
                    <a:pt x="213" y="152"/>
                    <a:pt x="213" y="183"/>
                    <a:pt x="213" y="183"/>
                  </a:cubicBezTo>
                  <a:cubicBezTo>
                    <a:pt x="183" y="183"/>
                    <a:pt x="183" y="183"/>
                    <a:pt x="183" y="183"/>
                  </a:cubicBezTo>
                  <a:cubicBezTo>
                    <a:pt x="0" y="365"/>
                    <a:pt x="0" y="639"/>
                    <a:pt x="18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
            <p:cNvSpPr/>
            <p:nvPr/>
          </p:nvSpPr>
          <p:spPr>
            <a:xfrm>
              <a:off x="5976050" y="3079375"/>
              <a:ext cx="27400" cy="27375"/>
            </a:xfrm>
            <a:custGeom>
              <a:avLst/>
              <a:gdLst/>
              <a:ahLst/>
              <a:cxnLst/>
              <a:rect l="l" t="t" r="r" b="b"/>
              <a:pathLst>
                <a:path w="1096" h="1095" extrusionOk="0">
                  <a:moveTo>
                    <a:pt x="183" y="912"/>
                  </a:moveTo>
                  <a:cubicBezTo>
                    <a:pt x="396" y="1094"/>
                    <a:pt x="670" y="1094"/>
                    <a:pt x="852" y="912"/>
                  </a:cubicBezTo>
                  <a:cubicBezTo>
                    <a:pt x="882" y="912"/>
                    <a:pt x="882" y="912"/>
                    <a:pt x="882" y="881"/>
                  </a:cubicBezTo>
                  <a:cubicBezTo>
                    <a:pt x="882" y="881"/>
                    <a:pt x="913" y="881"/>
                    <a:pt x="913" y="881"/>
                  </a:cubicBezTo>
                  <a:cubicBezTo>
                    <a:pt x="1095" y="699"/>
                    <a:pt x="1095" y="395"/>
                    <a:pt x="913" y="213"/>
                  </a:cubicBezTo>
                  <a:cubicBezTo>
                    <a:pt x="730" y="0"/>
                    <a:pt x="426" y="30"/>
                    <a:pt x="244" y="213"/>
                  </a:cubicBezTo>
                  <a:cubicBezTo>
                    <a:pt x="244" y="213"/>
                    <a:pt x="244" y="213"/>
                    <a:pt x="214" y="213"/>
                  </a:cubicBezTo>
                  <a:cubicBezTo>
                    <a:pt x="214" y="243"/>
                    <a:pt x="214" y="243"/>
                    <a:pt x="214" y="243"/>
                  </a:cubicBezTo>
                  <a:cubicBezTo>
                    <a:pt x="31" y="426"/>
                    <a:pt x="1"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
            <p:cNvSpPr/>
            <p:nvPr/>
          </p:nvSpPr>
          <p:spPr>
            <a:xfrm>
              <a:off x="6054325" y="3002625"/>
              <a:ext cx="26625" cy="27375"/>
            </a:xfrm>
            <a:custGeom>
              <a:avLst/>
              <a:gdLst/>
              <a:ahLst/>
              <a:cxnLst/>
              <a:rect l="l" t="t" r="r" b="b"/>
              <a:pathLst>
                <a:path w="1065" h="1095" extrusionOk="0">
                  <a:moveTo>
                    <a:pt x="183" y="912"/>
                  </a:moveTo>
                  <a:cubicBezTo>
                    <a:pt x="365" y="1094"/>
                    <a:pt x="669" y="1094"/>
                    <a:pt x="852" y="912"/>
                  </a:cubicBezTo>
                  <a:cubicBezTo>
                    <a:pt x="852" y="912"/>
                    <a:pt x="852" y="882"/>
                    <a:pt x="852" y="882"/>
                  </a:cubicBezTo>
                  <a:cubicBezTo>
                    <a:pt x="882" y="882"/>
                    <a:pt x="882" y="882"/>
                    <a:pt x="882" y="882"/>
                  </a:cubicBezTo>
                  <a:cubicBezTo>
                    <a:pt x="1065" y="699"/>
                    <a:pt x="1065" y="395"/>
                    <a:pt x="882" y="213"/>
                  </a:cubicBezTo>
                  <a:cubicBezTo>
                    <a:pt x="700" y="0"/>
                    <a:pt x="396" y="30"/>
                    <a:pt x="213" y="213"/>
                  </a:cubicBezTo>
                  <a:cubicBezTo>
                    <a:pt x="213" y="213"/>
                    <a:pt x="213" y="213"/>
                    <a:pt x="213" y="213"/>
                  </a:cubicBezTo>
                  <a:cubicBezTo>
                    <a:pt x="213" y="243"/>
                    <a:pt x="183" y="243"/>
                    <a:pt x="183" y="243"/>
                  </a:cubicBezTo>
                  <a:cubicBezTo>
                    <a:pt x="1" y="426"/>
                    <a:pt x="1"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
            <p:cNvSpPr/>
            <p:nvPr/>
          </p:nvSpPr>
          <p:spPr>
            <a:xfrm>
              <a:off x="6052050" y="3156875"/>
              <a:ext cx="29650" cy="28900"/>
            </a:xfrm>
            <a:custGeom>
              <a:avLst/>
              <a:gdLst/>
              <a:ahLst/>
              <a:cxnLst/>
              <a:rect l="l" t="t" r="r" b="b"/>
              <a:pathLst>
                <a:path w="1186" h="1156" extrusionOk="0">
                  <a:moveTo>
                    <a:pt x="213" y="943"/>
                  </a:moveTo>
                  <a:cubicBezTo>
                    <a:pt x="396" y="1155"/>
                    <a:pt x="730" y="1155"/>
                    <a:pt x="943" y="973"/>
                  </a:cubicBezTo>
                  <a:cubicBezTo>
                    <a:pt x="943" y="943"/>
                    <a:pt x="943" y="943"/>
                    <a:pt x="943" y="943"/>
                  </a:cubicBezTo>
                  <a:cubicBezTo>
                    <a:pt x="943" y="943"/>
                    <a:pt x="973" y="912"/>
                    <a:pt x="973" y="912"/>
                  </a:cubicBezTo>
                  <a:cubicBezTo>
                    <a:pt x="1186" y="730"/>
                    <a:pt x="1186" y="396"/>
                    <a:pt x="973" y="183"/>
                  </a:cubicBezTo>
                  <a:cubicBezTo>
                    <a:pt x="791" y="0"/>
                    <a:pt x="456" y="0"/>
                    <a:pt x="244" y="183"/>
                  </a:cubicBezTo>
                  <a:cubicBezTo>
                    <a:pt x="244" y="183"/>
                    <a:pt x="244" y="213"/>
                    <a:pt x="244" y="213"/>
                  </a:cubicBezTo>
                  <a:cubicBezTo>
                    <a:pt x="213" y="213"/>
                    <a:pt x="213" y="213"/>
                    <a:pt x="213" y="213"/>
                  </a:cubicBezTo>
                  <a:cubicBezTo>
                    <a:pt x="1" y="426"/>
                    <a:pt x="1" y="760"/>
                    <a:pt x="21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
            <p:cNvSpPr/>
            <p:nvPr/>
          </p:nvSpPr>
          <p:spPr>
            <a:xfrm>
              <a:off x="6129550" y="3079375"/>
              <a:ext cx="29675" cy="29650"/>
            </a:xfrm>
            <a:custGeom>
              <a:avLst/>
              <a:gdLst/>
              <a:ahLst/>
              <a:cxnLst/>
              <a:rect l="l" t="t" r="r" b="b"/>
              <a:pathLst>
                <a:path w="1187" h="1186" extrusionOk="0">
                  <a:moveTo>
                    <a:pt x="214" y="973"/>
                  </a:moveTo>
                  <a:cubicBezTo>
                    <a:pt x="396" y="1185"/>
                    <a:pt x="730" y="1185"/>
                    <a:pt x="943" y="1003"/>
                  </a:cubicBezTo>
                  <a:cubicBezTo>
                    <a:pt x="943" y="973"/>
                    <a:pt x="943" y="973"/>
                    <a:pt x="974" y="973"/>
                  </a:cubicBezTo>
                  <a:cubicBezTo>
                    <a:pt x="974" y="973"/>
                    <a:pt x="974" y="942"/>
                    <a:pt x="974" y="942"/>
                  </a:cubicBezTo>
                  <a:cubicBezTo>
                    <a:pt x="1186" y="760"/>
                    <a:pt x="1186" y="426"/>
                    <a:pt x="1004" y="213"/>
                  </a:cubicBezTo>
                  <a:cubicBezTo>
                    <a:pt x="791" y="30"/>
                    <a:pt x="457" y="0"/>
                    <a:pt x="274" y="213"/>
                  </a:cubicBezTo>
                  <a:cubicBezTo>
                    <a:pt x="244" y="213"/>
                    <a:pt x="244" y="243"/>
                    <a:pt x="244" y="243"/>
                  </a:cubicBezTo>
                  <a:cubicBezTo>
                    <a:pt x="244" y="243"/>
                    <a:pt x="214" y="243"/>
                    <a:pt x="214" y="243"/>
                  </a:cubicBezTo>
                  <a:cubicBezTo>
                    <a:pt x="1" y="456"/>
                    <a:pt x="1" y="790"/>
                    <a:pt x="214"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
            <p:cNvSpPr/>
            <p:nvPr/>
          </p:nvSpPr>
          <p:spPr>
            <a:xfrm>
              <a:off x="6128050" y="3232850"/>
              <a:ext cx="31925" cy="31950"/>
            </a:xfrm>
            <a:custGeom>
              <a:avLst/>
              <a:gdLst/>
              <a:ahLst/>
              <a:cxnLst/>
              <a:rect l="l" t="t" r="r" b="b"/>
              <a:pathLst>
                <a:path w="1277" h="1278" extrusionOk="0">
                  <a:moveTo>
                    <a:pt x="213" y="1065"/>
                  </a:moveTo>
                  <a:cubicBezTo>
                    <a:pt x="426" y="1278"/>
                    <a:pt x="790" y="1278"/>
                    <a:pt x="1003" y="1065"/>
                  </a:cubicBezTo>
                  <a:cubicBezTo>
                    <a:pt x="1003" y="1065"/>
                    <a:pt x="1003" y="1065"/>
                    <a:pt x="1003" y="1034"/>
                  </a:cubicBezTo>
                  <a:cubicBezTo>
                    <a:pt x="1034" y="1034"/>
                    <a:pt x="1034" y="1034"/>
                    <a:pt x="1034" y="1034"/>
                  </a:cubicBezTo>
                  <a:cubicBezTo>
                    <a:pt x="1246" y="822"/>
                    <a:pt x="1277" y="457"/>
                    <a:pt x="1034" y="244"/>
                  </a:cubicBezTo>
                  <a:cubicBezTo>
                    <a:pt x="821" y="31"/>
                    <a:pt x="486" y="1"/>
                    <a:pt x="243" y="244"/>
                  </a:cubicBezTo>
                  <a:cubicBezTo>
                    <a:pt x="243" y="244"/>
                    <a:pt x="243" y="244"/>
                    <a:pt x="243" y="244"/>
                  </a:cubicBezTo>
                  <a:cubicBezTo>
                    <a:pt x="243" y="274"/>
                    <a:pt x="213" y="274"/>
                    <a:pt x="213" y="274"/>
                  </a:cubicBezTo>
                  <a:cubicBezTo>
                    <a:pt x="0" y="487"/>
                    <a:pt x="0" y="852"/>
                    <a:pt x="213"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
            <p:cNvSpPr/>
            <p:nvPr/>
          </p:nvSpPr>
          <p:spPr>
            <a:xfrm>
              <a:off x="6205550" y="3156100"/>
              <a:ext cx="31950" cy="31950"/>
            </a:xfrm>
            <a:custGeom>
              <a:avLst/>
              <a:gdLst/>
              <a:ahLst/>
              <a:cxnLst/>
              <a:rect l="l" t="t" r="r" b="b"/>
              <a:pathLst>
                <a:path w="1278" h="1278" extrusionOk="0">
                  <a:moveTo>
                    <a:pt x="213" y="1065"/>
                  </a:moveTo>
                  <a:cubicBezTo>
                    <a:pt x="426" y="1278"/>
                    <a:pt x="791" y="1278"/>
                    <a:pt x="1004" y="1065"/>
                  </a:cubicBezTo>
                  <a:cubicBezTo>
                    <a:pt x="1004" y="1065"/>
                    <a:pt x="1034" y="1065"/>
                    <a:pt x="1034" y="1034"/>
                  </a:cubicBezTo>
                  <a:cubicBezTo>
                    <a:pt x="1034" y="1034"/>
                    <a:pt x="1034" y="1034"/>
                    <a:pt x="1064" y="1034"/>
                  </a:cubicBezTo>
                  <a:cubicBezTo>
                    <a:pt x="1277" y="822"/>
                    <a:pt x="1277" y="457"/>
                    <a:pt x="1064" y="244"/>
                  </a:cubicBezTo>
                  <a:cubicBezTo>
                    <a:pt x="852" y="31"/>
                    <a:pt x="487" y="1"/>
                    <a:pt x="274" y="244"/>
                  </a:cubicBezTo>
                  <a:cubicBezTo>
                    <a:pt x="274" y="244"/>
                    <a:pt x="244" y="244"/>
                    <a:pt x="244" y="244"/>
                  </a:cubicBezTo>
                  <a:cubicBezTo>
                    <a:pt x="244" y="275"/>
                    <a:pt x="244" y="275"/>
                    <a:pt x="213" y="275"/>
                  </a:cubicBezTo>
                  <a:cubicBezTo>
                    <a:pt x="0" y="487"/>
                    <a:pt x="0" y="852"/>
                    <a:pt x="213"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
            <p:cNvSpPr/>
            <p:nvPr/>
          </p:nvSpPr>
          <p:spPr>
            <a:xfrm>
              <a:off x="6203275" y="3309600"/>
              <a:ext cx="34225" cy="34225"/>
            </a:xfrm>
            <a:custGeom>
              <a:avLst/>
              <a:gdLst/>
              <a:ahLst/>
              <a:cxnLst/>
              <a:rect l="l" t="t" r="r" b="b"/>
              <a:pathLst>
                <a:path w="1369" h="1369" extrusionOk="0">
                  <a:moveTo>
                    <a:pt x="243" y="1126"/>
                  </a:moveTo>
                  <a:cubicBezTo>
                    <a:pt x="487" y="1369"/>
                    <a:pt x="851" y="1369"/>
                    <a:pt x="1095" y="1156"/>
                  </a:cubicBezTo>
                  <a:cubicBezTo>
                    <a:pt x="1095" y="1126"/>
                    <a:pt x="1095" y="1126"/>
                    <a:pt x="1125" y="1126"/>
                  </a:cubicBezTo>
                  <a:cubicBezTo>
                    <a:pt x="1125" y="1126"/>
                    <a:pt x="1125" y="1126"/>
                    <a:pt x="1125" y="1095"/>
                  </a:cubicBezTo>
                  <a:cubicBezTo>
                    <a:pt x="1368" y="882"/>
                    <a:pt x="1368" y="487"/>
                    <a:pt x="1155" y="244"/>
                  </a:cubicBezTo>
                  <a:cubicBezTo>
                    <a:pt x="912" y="31"/>
                    <a:pt x="517" y="1"/>
                    <a:pt x="304" y="244"/>
                  </a:cubicBezTo>
                  <a:cubicBezTo>
                    <a:pt x="274" y="244"/>
                    <a:pt x="274" y="274"/>
                    <a:pt x="274" y="274"/>
                  </a:cubicBezTo>
                  <a:cubicBezTo>
                    <a:pt x="274" y="274"/>
                    <a:pt x="243" y="274"/>
                    <a:pt x="243" y="305"/>
                  </a:cubicBezTo>
                  <a:cubicBezTo>
                    <a:pt x="0" y="518"/>
                    <a:pt x="0" y="913"/>
                    <a:pt x="243" y="11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
            <p:cNvSpPr/>
            <p:nvPr/>
          </p:nvSpPr>
          <p:spPr>
            <a:xfrm>
              <a:off x="6281550" y="3232850"/>
              <a:ext cx="34200" cy="34225"/>
            </a:xfrm>
            <a:custGeom>
              <a:avLst/>
              <a:gdLst/>
              <a:ahLst/>
              <a:cxnLst/>
              <a:rect l="l" t="t" r="r" b="b"/>
              <a:pathLst>
                <a:path w="1368" h="1369" extrusionOk="0">
                  <a:moveTo>
                    <a:pt x="213" y="1126"/>
                  </a:moveTo>
                  <a:cubicBezTo>
                    <a:pt x="456" y="1369"/>
                    <a:pt x="851" y="1369"/>
                    <a:pt x="1064" y="1156"/>
                  </a:cubicBezTo>
                  <a:cubicBezTo>
                    <a:pt x="1094" y="1126"/>
                    <a:pt x="1094" y="1126"/>
                    <a:pt x="1094" y="1126"/>
                  </a:cubicBezTo>
                  <a:cubicBezTo>
                    <a:pt x="1094" y="1126"/>
                    <a:pt x="1094" y="1126"/>
                    <a:pt x="1125" y="1095"/>
                  </a:cubicBezTo>
                  <a:cubicBezTo>
                    <a:pt x="1368" y="882"/>
                    <a:pt x="1368" y="487"/>
                    <a:pt x="1125" y="244"/>
                  </a:cubicBezTo>
                  <a:cubicBezTo>
                    <a:pt x="882" y="31"/>
                    <a:pt x="517" y="1"/>
                    <a:pt x="274" y="244"/>
                  </a:cubicBezTo>
                  <a:cubicBezTo>
                    <a:pt x="274" y="244"/>
                    <a:pt x="274" y="274"/>
                    <a:pt x="243" y="274"/>
                  </a:cubicBezTo>
                  <a:cubicBezTo>
                    <a:pt x="243" y="274"/>
                    <a:pt x="243" y="274"/>
                    <a:pt x="243" y="274"/>
                  </a:cubicBezTo>
                  <a:cubicBezTo>
                    <a:pt x="0" y="518"/>
                    <a:pt x="0" y="913"/>
                    <a:pt x="213" y="11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
            <p:cNvSpPr/>
            <p:nvPr/>
          </p:nvSpPr>
          <p:spPr>
            <a:xfrm>
              <a:off x="6279250" y="3386350"/>
              <a:ext cx="36500" cy="36500"/>
            </a:xfrm>
            <a:custGeom>
              <a:avLst/>
              <a:gdLst/>
              <a:ahLst/>
              <a:cxnLst/>
              <a:rect l="l" t="t" r="r" b="b"/>
              <a:pathLst>
                <a:path w="1460" h="1460" extrusionOk="0">
                  <a:moveTo>
                    <a:pt x="244" y="1217"/>
                  </a:moveTo>
                  <a:cubicBezTo>
                    <a:pt x="487" y="1460"/>
                    <a:pt x="913" y="1460"/>
                    <a:pt x="1156" y="1217"/>
                  </a:cubicBezTo>
                  <a:cubicBezTo>
                    <a:pt x="1156" y="1217"/>
                    <a:pt x="1156" y="1217"/>
                    <a:pt x="1186" y="1186"/>
                  </a:cubicBezTo>
                  <a:cubicBezTo>
                    <a:pt x="1186" y="1186"/>
                    <a:pt x="1186" y="1186"/>
                    <a:pt x="1186" y="1186"/>
                  </a:cubicBezTo>
                  <a:cubicBezTo>
                    <a:pt x="1460" y="913"/>
                    <a:pt x="1460" y="518"/>
                    <a:pt x="1217" y="274"/>
                  </a:cubicBezTo>
                  <a:cubicBezTo>
                    <a:pt x="943" y="1"/>
                    <a:pt x="548" y="1"/>
                    <a:pt x="305" y="274"/>
                  </a:cubicBezTo>
                  <a:cubicBezTo>
                    <a:pt x="305" y="274"/>
                    <a:pt x="274" y="274"/>
                    <a:pt x="274" y="274"/>
                  </a:cubicBezTo>
                  <a:cubicBezTo>
                    <a:pt x="274" y="305"/>
                    <a:pt x="274" y="305"/>
                    <a:pt x="244" y="305"/>
                  </a:cubicBezTo>
                  <a:cubicBezTo>
                    <a:pt x="1" y="548"/>
                    <a:pt x="1" y="973"/>
                    <a:pt x="24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
            <p:cNvSpPr/>
            <p:nvPr/>
          </p:nvSpPr>
          <p:spPr>
            <a:xfrm>
              <a:off x="6356775" y="3309600"/>
              <a:ext cx="36500" cy="36500"/>
            </a:xfrm>
            <a:custGeom>
              <a:avLst/>
              <a:gdLst/>
              <a:ahLst/>
              <a:cxnLst/>
              <a:rect l="l" t="t" r="r" b="b"/>
              <a:pathLst>
                <a:path w="1460" h="1460" extrusionOk="0">
                  <a:moveTo>
                    <a:pt x="274" y="1217"/>
                  </a:moveTo>
                  <a:cubicBezTo>
                    <a:pt x="517" y="1460"/>
                    <a:pt x="912" y="1460"/>
                    <a:pt x="1155" y="1217"/>
                  </a:cubicBezTo>
                  <a:cubicBezTo>
                    <a:pt x="1186" y="1217"/>
                    <a:pt x="1186" y="1186"/>
                    <a:pt x="1186" y="1186"/>
                  </a:cubicBezTo>
                  <a:cubicBezTo>
                    <a:pt x="1186" y="1186"/>
                    <a:pt x="1216" y="1186"/>
                    <a:pt x="1216" y="1186"/>
                  </a:cubicBezTo>
                  <a:cubicBezTo>
                    <a:pt x="1459" y="913"/>
                    <a:pt x="1459" y="518"/>
                    <a:pt x="1216" y="274"/>
                  </a:cubicBezTo>
                  <a:cubicBezTo>
                    <a:pt x="973" y="1"/>
                    <a:pt x="578" y="1"/>
                    <a:pt x="304" y="274"/>
                  </a:cubicBezTo>
                  <a:cubicBezTo>
                    <a:pt x="304" y="274"/>
                    <a:pt x="304" y="274"/>
                    <a:pt x="304" y="274"/>
                  </a:cubicBezTo>
                  <a:cubicBezTo>
                    <a:pt x="274" y="305"/>
                    <a:pt x="274" y="305"/>
                    <a:pt x="274" y="305"/>
                  </a:cubicBezTo>
                  <a:cubicBezTo>
                    <a:pt x="0" y="548"/>
                    <a:pt x="0" y="943"/>
                    <a:pt x="27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
            <p:cNvSpPr/>
            <p:nvPr/>
          </p:nvSpPr>
          <p:spPr>
            <a:xfrm>
              <a:off x="6355250" y="3463100"/>
              <a:ext cx="38775" cy="38775"/>
            </a:xfrm>
            <a:custGeom>
              <a:avLst/>
              <a:gdLst/>
              <a:ahLst/>
              <a:cxnLst/>
              <a:rect l="l" t="t" r="r" b="b"/>
              <a:pathLst>
                <a:path w="1551" h="1551" extrusionOk="0">
                  <a:moveTo>
                    <a:pt x="274" y="1277"/>
                  </a:moveTo>
                  <a:cubicBezTo>
                    <a:pt x="517" y="1551"/>
                    <a:pt x="973" y="1551"/>
                    <a:pt x="1216" y="1308"/>
                  </a:cubicBezTo>
                  <a:cubicBezTo>
                    <a:pt x="1247" y="1277"/>
                    <a:pt x="1247" y="1277"/>
                    <a:pt x="1247" y="1277"/>
                  </a:cubicBezTo>
                  <a:cubicBezTo>
                    <a:pt x="1247" y="1277"/>
                    <a:pt x="1277" y="1277"/>
                    <a:pt x="1277" y="1247"/>
                  </a:cubicBezTo>
                  <a:cubicBezTo>
                    <a:pt x="1551" y="1004"/>
                    <a:pt x="1551" y="548"/>
                    <a:pt x="1277" y="274"/>
                  </a:cubicBezTo>
                  <a:cubicBezTo>
                    <a:pt x="1003" y="1"/>
                    <a:pt x="578" y="1"/>
                    <a:pt x="304" y="274"/>
                  </a:cubicBezTo>
                  <a:cubicBezTo>
                    <a:pt x="304" y="274"/>
                    <a:pt x="304" y="305"/>
                    <a:pt x="274" y="305"/>
                  </a:cubicBezTo>
                  <a:cubicBezTo>
                    <a:pt x="274" y="305"/>
                    <a:pt x="274" y="305"/>
                    <a:pt x="274" y="335"/>
                  </a:cubicBezTo>
                  <a:cubicBezTo>
                    <a:pt x="0" y="578"/>
                    <a:pt x="0" y="103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
            <p:cNvSpPr/>
            <p:nvPr/>
          </p:nvSpPr>
          <p:spPr>
            <a:xfrm>
              <a:off x="6432750" y="3386350"/>
              <a:ext cx="38775" cy="38775"/>
            </a:xfrm>
            <a:custGeom>
              <a:avLst/>
              <a:gdLst/>
              <a:ahLst/>
              <a:cxnLst/>
              <a:rect l="l" t="t" r="r" b="b"/>
              <a:pathLst>
                <a:path w="1551" h="1551" extrusionOk="0">
                  <a:moveTo>
                    <a:pt x="274" y="1308"/>
                  </a:moveTo>
                  <a:cubicBezTo>
                    <a:pt x="518" y="1551"/>
                    <a:pt x="973" y="1551"/>
                    <a:pt x="1247" y="1308"/>
                  </a:cubicBezTo>
                  <a:cubicBezTo>
                    <a:pt x="1247" y="1277"/>
                    <a:pt x="1247" y="1277"/>
                    <a:pt x="1247" y="1277"/>
                  </a:cubicBezTo>
                  <a:cubicBezTo>
                    <a:pt x="1277" y="1277"/>
                    <a:pt x="1277" y="1277"/>
                    <a:pt x="1277" y="1247"/>
                  </a:cubicBezTo>
                  <a:cubicBezTo>
                    <a:pt x="1551" y="973"/>
                    <a:pt x="1551" y="548"/>
                    <a:pt x="1277" y="274"/>
                  </a:cubicBezTo>
                  <a:cubicBezTo>
                    <a:pt x="1034" y="31"/>
                    <a:pt x="578" y="1"/>
                    <a:pt x="305" y="274"/>
                  </a:cubicBezTo>
                  <a:cubicBezTo>
                    <a:pt x="305" y="274"/>
                    <a:pt x="305" y="305"/>
                    <a:pt x="305" y="305"/>
                  </a:cubicBezTo>
                  <a:cubicBezTo>
                    <a:pt x="305" y="305"/>
                    <a:pt x="274" y="305"/>
                    <a:pt x="274" y="335"/>
                  </a:cubicBezTo>
                  <a:cubicBezTo>
                    <a:pt x="1" y="578"/>
                    <a:pt x="1"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
            <p:cNvSpPr/>
            <p:nvPr/>
          </p:nvSpPr>
          <p:spPr>
            <a:xfrm>
              <a:off x="6508750" y="3463100"/>
              <a:ext cx="41050" cy="41825"/>
            </a:xfrm>
            <a:custGeom>
              <a:avLst/>
              <a:gdLst/>
              <a:ahLst/>
              <a:cxnLst/>
              <a:rect l="l" t="t" r="r" b="b"/>
              <a:pathLst>
                <a:path w="1642" h="1673" extrusionOk="0">
                  <a:moveTo>
                    <a:pt x="274" y="1369"/>
                  </a:moveTo>
                  <a:cubicBezTo>
                    <a:pt x="547" y="1673"/>
                    <a:pt x="1003" y="1642"/>
                    <a:pt x="1307" y="1369"/>
                  </a:cubicBezTo>
                  <a:cubicBezTo>
                    <a:pt x="1307" y="1369"/>
                    <a:pt x="1307" y="1369"/>
                    <a:pt x="1307" y="1338"/>
                  </a:cubicBezTo>
                  <a:cubicBezTo>
                    <a:pt x="1338" y="1338"/>
                    <a:pt x="1338" y="1338"/>
                    <a:pt x="1338" y="1338"/>
                  </a:cubicBezTo>
                  <a:cubicBezTo>
                    <a:pt x="1642" y="1034"/>
                    <a:pt x="1642" y="578"/>
                    <a:pt x="1368" y="305"/>
                  </a:cubicBezTo>
                  <a:cubicBezTo>
                    <a:pt x="1064" y="1"/>
                    <a:pt x="608" y="1"/>
                    <a:pt x="335" y="305"/>
                  </a:cubicBezTo>
                  <a:cubicBezTo>
                    <a:pt x="304" y="305"/>
                    <a:pt x="304" y="305"/>
                    <a:pt x="304" y="305"/>
                  </a:cubicBezTo>
                  <a:cubicBezTo>
                    <a:pt x="304" y="335"/>
                    <a:pt x="274" y="335"/>
                    <a:pt x="274" y="335"/>
                  </a:cubicBezTo>
                  <a:cubicBezTo>
                    <a:pt x="0" y="609"/>
                    <a:pt x="0" y="1095"/>
                    <a:pt x="274"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2"/>
            <p:cNvSpPr/>
            <p:nvPr/>
          </p:nvSpPr>
          <p:spPr>
            <a:xfrm>
              <a:off x="6430475" y="3539850"/>
              <a:ext cx="41825" cy="41075"/>
            </a:xfrm>
            <a:custGeom>
              <a:avLst/>
              <a:gdLst/>
              <a:ahLst/>
              <a:cxnLst/>
              <a:rect l="l" t="t" r="r" b="b"/>
              <a:pathLst>
                <a:path w="1673" h="1643" extrusionOk="0">
                  <a:moveTo>
                    <a:pt x="305" y="1369"/>
                  </a:moveTo>
                  <a:cubicBezTo>
                    <a:pt x="578" y="1642"/>
                    <a:pt x="1034" y="1642"/>
                    <a:pt x="1308" y="1369"/>
                  </a:cubicBezTo>
                  <a:cubicBezTo>
                    <a:pt x="1338" y="1369"/>
                    <a:pt x="1338" y="1369"/>
                    <a:pt x="1338" y="1338"/>
                  </a:cubicBezTo>
                  <a:cubicBezTo>
                    <a:pt x="1338" y="1338"/>
                    <a:pt x="1368" y="1338"/>
                    <a:pt x="1368" y="1338"/>
                  </a:cubicBezTo>
                  <a:cubicBezTo>
                    <a:pt x="1642" y="1034"/>
                    <a:pt x="1672" y="578"/>
                    <a:pt x="1368" y="305"/>
                  </a:cubicBezTo>
                  <a:cubicBezTo>
                    <a:pt x="1095" y="1"/>
                    <a:pt x="639" y="1"/>
                    <a:pt x="335" y="305"/>
                  </a:cubicBezTo>
                  <a:cubicBezTo>
                    <a:pt x="335" y="305"/>
                    <a:pt x="335" y="305"/>
                    <a:pt x="335" y="305"/>
                  </a:cubicBezTo>
                  <a:cubicBezTo>
                    <a:pt x="305" y="335"/>
                    <a:pt x="305" y="335"/>
                    <a:pt x="305" y="335"/>
                  </a:cubicBezTo>
                  <a:cubicBezTo>
                    <a:pt x="1" y="609"/>
                    <a:pt x="1" y="1065"/>
                    <a:pt x="305"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
            <p:cNvSpPr/>
            <p:nvPr/>
          </p:nvSpPr>
          <p:spPr>
            <a:xfrm>
              <a:off x="6583975" y="3539850"/>
              <a:ext cx="44100" cy="44100"/>
            </a:xfrm>
            <a:custGeom>
              <a:avLst/>
              <a:gdLst/>
              <a:ahLst/>
              <a:cxnLst/>
              <a:rect l="l" t="t" r="r" b="b"/>
              <a:pathLst>
                <a:path w="1764" h="1764" extrusionOk="0">
                  <a:moveTo>
                    <a:pt x="304" y="1460"/>
                  </a:moveTo>
                  <a:cubicBezTo>
                    <a:pt x="608" y="1764"/>
                    <a:pt x="1095" y="1764"/>
                    <a:pt x="1399" y="1460"/>
                  </a:cubicBezTo>
                  <a:cubicBezTo>
                    <a:pt x="1399" y="1429"/>
                    <a:pt x="1399" y="1429"/>
                    <a:pt x="1429" y="1429"/>
                  </a:cubicBezTo>
                  <a:cubicBezTo>
                    <a:pt x="1429" y="1429"/>
                    <a:pt x="1429" y="1429"/>
                    <a:pt x="1429" y="1399"/>
                  </a:cubicBezTo>
                  <a:cubicBezTo>
                    <a:pt x="1733" y="1095"/>
                    <a:pt x="1763" y="609"/>
                    <a:pt x="1460" y="305"/>
                  </a:cubicBezTo>
                  <a:cubicBezTo>
                    <a:pt x="1156" y="1"/>
                    <a:pt x="669" y="1"/>
                    <a:pt x="365" y="305"/>
                  </a:cubicBezTo>
                  <a:cubicBezTo>
                    <a:pt x="335" y="305"/>
                    <a:pt x="335" y="335"/>
                    <a:pt x="335" y="335"/>
                  </a:cubicBezTo>
                  <a:cubicBezTo>
                    <a:pt x="335" y="335"/>
                    <a:pt x="335" y="335"/>
                    <a:pt x="304" y="365"/>
                  </a:cubicBezTo>
                  <a:cubicBezTo>
                    <a:pt x="1" y="639"/>
                    <a:pt x="1" y="1125"/>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
            <p:cNvSpPr/>
            <p:nvPr/>
          </p:nvSpPr>
          <p:spPr>
            <a:xfrm>
              <a:off x="6506475" y="3616600"/>
              <a:ext cx="43325" cy="44100"/>
            </a:xfrm>
            <a:custGeom>
              <a:avLst/>
              <a:gdLst/>
              <a:ahLst/>
              <a:cxnLst/>
              <a:rect l="l" t="t" r="r" b="b"/>
              <a:pathLst>
                <a:path w="1733" h="1764" extrusionOk="0">
                  <a:moveTo>
                    <a:pt x="304" y="1460"/>
                  </a:moveTo>
                  <a:cubicBezTo>
                    <a:pt x="608" y="1764"/>
                    <a:pt x="1094" y="1764"/>
                    <a:pt x="1398" y="1460"/>
                  </a:cubicBezTo>
                  <a:cubicBezTo>
                    <a:pt x="1398" y="1460"/>
                    <a:pt x="1398" y="1429"/>
                    <a:pt x="1398" y="1429"/>
                  </a:cubicBezTo>
                  <a:cubicBezTo>
                    <a:pt x="1429" y="1429"/>
                    <a:pt x="1429" y="1429"/>
                    <a:pt x="1429" y="1399"/>
                  </a:cubicBezTo>
                  <a:cubicBezTo>
                    <a:pt x="1733" y="1125"/>
                    <a:pt x="1733" y="609"/>
                    <a:pt x="1429" y="305"/>
                  </a:cubicBezTo>
                  <a:cubicBezTo>
                    <a:pt x="1125" y="1"/>
                    <a:pt x="638" y="1"/>
                    <a:pt x="335" y="305"/>
                  </a:cubicBezTo>
                  <a:cubicBezTo>
                    <a:pt x="335" y="305"/>
                    <a:pt x="335" y="335"/>
                    <a:pt x="335" y="335"/>
                  </a:cubicBezTo>
                  <a:cubicBezTo>
                    <a:pt x="335" y="335"/>
                    <a:pt x="304" y="335"/>
                    <a:pt x="304" y="365"/>
                  </a:cubicBezTo>
                  <a:cubicBezTo>
                    <a:pt x="0" y="639"/>
                    <a:pt x="0" y="1125"/>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
            <p:cNvSpPr/>
            <p:nvPr/>
          </p:nvSpPr>
          <p:spPr>
            <a:xfrm>
              <a:off x="6659975" y="3616600"/>
              <a:ext cx="45600" cy="46375"/>
            </a:xfrm>
            <a:custGeom>
              <a:avLst/>
              <a:gdLst/>
              <a:ahLst/>
              <a:cxnLst/>
              <a:rect l="l" t="t" r="r" b="b"/>
              <a:pathLst>
                <a:path w="1824" h="1855" extrusionOk="0">
                  <a:moveTo>
                    <a:pt x="304" y="1520"/>
                  </a:moveTo>
                  <a:cubicBezTo>
                    <a:pt x="638" y="1855"/>
                    <a:pt x="1155" y="1855"/>
                    <a:pt x="1459" y="1520"/>
                  </a:cubicBezTo>
                  <a:cubicBezTo>
                    <a:pt x="1459" y="1520"/>
                    <a:pt x="1489" y="1520"/>
                    <a:pt x="1489" y="1490"/>
                  </a:cubicBezTo>
                  <a:cubicBezTo>
                    <a:pt x="1489" y="1490"/>
                    <a:pt x="1489" y="1490"/>
                    <a:pt x="1520" y="1490"/>
                  </a:cubicBezTo>
                  <a:cubicBezTo>
                    <a:pt x="1824" y="1156"/>
                    <a:pt x="1824" y="639"/>
                    <a:pt x="1520" y="335"/>
                  </a:cubicBezTo>
                  <a:cubicBezTo>
                    <a:pt x="1216" y="1"/>
                    <a:pt x="699" y="1"/>
                    <a:pt x="365" y="335"/>
                  </a:cubicBezTo>
                  <a:cubicBezTo>
                    <a:pt x="365" y="335"/>
                    <a:pt x="365" y="335"/>
                    <a:pt x="334" y="335"/>
                  </a:cubicBezTo>
                  <a:cubicBezTo>
                    <a:pt x="334" y="365"/>
                    <a:pt x="334" y="365"/>
                    <a:pt x="334" y="365"/>
                  </a:cubicBezTo>
                  <a:cubicBezTo>
                    <a:pt x="0" y="669"/>
                    <a:pt x="0" y="1217"/>
                    <a:pt x="30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
            <p:cNvSpPr/>
            <p:nvPr/>
          </p:nvSpPr>
          <p:spPr>
            <a:xfrm>
              <a:off x="6582450" y="3693350"/>
              <a:ext cx="45625" cy="46375"/>
            </a:xfrm>
            <a:custGeom>
              <a:avLst/>
              <a:gdLst/>
              <a:ahLst/>
              <a:cxnLst/>
              <a:rect l="l" t="t" r="r" b="b"/>
              <a:pathLst>
                <a:path w="1825" h="1855" extrusionOk="0">
                  <a:moveTo>
                    <a:pt x="305" y="1520"/>
                  </a:moveTo>
                  <a:cubicBezTo>
                    <a:pt x="609" y="1855"/>
                    <a:pt x="1125" y="1855"/>
                    <a:pt x="1460" y="1520"/>
                  </a:cubicBezTo>
                  <a:cubicBezTo>
                    <a:pt x="1460" y="1520"/>
                    <a:pt x="1460" y="1520"/>
                    <a:pt x="1460" y="1490"/>
                  </a:cubicBezTo>
                  <a:cubicBezTo>
                    <a:pt x="1490" y="1490"/>
                    <a:pt x="1490" y="1490"/>
                    <a:pt x="1490" y="1490"/>
                  </a:cubicBezTo>
                  <a:cubicBezTo>
                    <a:pt x="1824" y="1156"/>
                    <a:pt x="1824" y="669"/>
                    <a:pt x="1521" y="335"/>
                  </a:cubicBezTo>
                  <a:cubicBezTo>
                    <a:pt x="1186" y="1"/>
                    <a:pt x="669" y="1"/>
                    <a:pt x="365" y="335"/>
                  </a:cubicBezTo>
                  <a:cubicBezTo>
                    <a:pt x="335" y="335"/>
                    <a:pt x="335" y="335"/>
                    <a:pt x="335" y="335"/>
                  </a:cubicBezTo>
                  <a:cubicBezTo>
                    <a:pt x="335" y="365"/>
                    <a:pt x="305" y="365"/>
                    <a:pt x="305" y="365"/>
                  </a:cubicBezTo>
                  <a:cubicBezTo>
                    <a:pt x="1" y="669"/>
                    <a:pt x="1" y="1216"/>
                    <a:pt x="305"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
            <p:cNvSpPr/>
            <p:nvPr/>
          </p:nvSpPr>
          <p:spPr>
            <a:xfrm>
              <a:off x="6735950" y="3693350"/>
              <a:ext cx="47900" cy="48650"/>
            </a:xfrm>
            <a:custGeom>
              <a:avLst/>
              <a:gdLst/>
              <a:ahLst/>
              <a:cxnLst/>
              <a:rect l="l" t="t" r="r" b="b"/>
              <a:pathLst>
                <a:path w="1916" h="1946" extrusionOk="0">
                  <a:moveTo>
                    <a:pt x="335" y="1612"/>
                  </a:moveTo>
                  <a:cubicBezTo>
                    <a:pt x="639" y="1946"/>
                    <a:pt x="1186" y="1946"/>
                    <a:pt x="1520" y="1612"/>
                  </a:cubicBezTo>
                  <a:cubicBezTo>
                    <a:pt x="1551" y="1612"/>
                    <a:pt x="1551" y="1581"/>
                    <a:pt x="1551" y="1581"/>
                  </a:cubicBezTo>
                  <a:cubicBezTo>
                    <a:pt x="1551" y="1581"/>
                    <a:pt x="1581" y="1581"/>
                    <a:pt x="1581" y="1551"/>
                  </a:cubicBezTo>
                  <a:cubicBezTo>
                    <a:pt x="1916" y="1216"/>
                    <a:pt x="1916" y="700"/>
                    <a:pt x="1581" y="365"/>
                  </a:cubicBezTo>
                  <a:cubicBezTo>
                    <a:pt x="1247" y="1"/>
                    <a:pt x="700" y="1"/>
                    <a:pt x="365" y="335"/>
                  </a:cubicBezTo>
                  <a:cubicBezTo>
                    <a:pt x="365" y="335"/>
                    <a:pt x="365" y="365"/>
                    <a:pt x="365" y="365"/>
                  </a:cubicBezTo>
                  <a:cubicBezTo>
                    <a:pt x="335" y="365"/>
                    <a:pt x="335" y="365"/>
                    <a:pt x="335" y="396"/>
                  </a:cubicBezTo>
                  <a:cubicBezTo>
                    <a:pt x="1" y="730"/>
                    <a:pt x="1" y="1247"/>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
            <p:cNvSpPr/>
            <p:nvPr/>
          </p:nvSpPr>
          <p:spPr>
            <a:xfrm>
              <a:off x="6657675" y="3770100"/>
              <a:ext cx="48675" cy="48650"/>
            </a:xfrm>
            <a:custGeom>
              <a:avLst/>
              <a:gdLst/>
              <a:ahLst/>
              <a:cxnLst/>
              <a:rect l="l" t="t" r="r" b="b"/>
              <a:pathLst>
                <a:path w="1947" h="1946" extrusionOk="0">
                  <a:moveTo>
                    <a:pt x="335" y="1612"/>
                  </a:moveTo>
                  <a:cubicBezTo>
                    <a:pt x="670" y="1946"/>
                    <a:pt x="1217" y="1946"/>
                    <a:pt x="1551" y="1612"/>
                  </a:cubicBezTo>
                  <a:cubicBezTo>
                    <a:pt x="1551" y="1612"/>
                    <a:pt x="1551" y="1581"/>
                    <a:pt x="1581" y="1581"/>
                  </a:cubicBezTo>
                  <a:cubicBezTo>
                    <a:pt x="1581" y="1581"/>
                    <a:pt x="1581" y="1581"/>
                    <a:pt x="1612" y="1551"/>
                  </a:cubicBezTo>
                  <a:cubicBezTo>
                    <a:pt x="1946" y="1216"/>
                    <a:pt x="1946" y="700"/>
                    <a:pt x="1612" y="365"/>
                  </a:cubicBezTo>
                  <a:cubicBezTo>
                    <a:pt x="1278" y="1"/>
                    <a:pt x="730" y="1"/>
                    <a:pt x="396" y="335"/>
                  </a:cubicBezTo>
                  <a:cubicBezTo>
                    <a:pt x="396" y="335"/>
                    <a:pt x="366" y="365"/>
                    <a:pt x="366" y="365"/>
                  </a:cubicBezTo>
                  <a:cubicBezTo>
                    <a:pt x="366" y="365"/>
                    <a:pt x="366" y="365"/>
                    <a:pt x="335" y="396"/>
                  </a:cubicBezTo>
                  <a:cubicBezTo>
                    <a:pt x="1" y="700"/>
                    <a:pt x="1" y="1247"/>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
            <p:cNvSpPr/>
            <p:nvPr/>
          </p:nvSpPr>
          <p:spPr>
            <a:xfrm>
              <a:off x="6811175" y="3770100"/>
              <a:ext cx="50950" cy="50950"/>
            </a:xfrm>
            <a:custGeom>
              <a:avLst/>
              <a:gdLst/>
              <a:ahLst/>
              <a:cxnLst/>
              <a:rect l="l" t="t" r="r" b="b"/>
              <a:pathLst>
                <a:path w="2038" h="2038" extrusionOk="0">
                  <a:moveTo>
                    <a:pt x="366" y="1672"/>
                  </a:moveTo>
                  <a:cubicBezTo>
                    <a:pt x="700" y="2037"/>
                    <a:pt x="1277" y="2037"/>
                    <a:pt x="1642" y="1672"/>
                  </a:cubicBezTo>
                  <a:cubicBezTo>
                    <a:pt x="1642" y="1672"/>
                    <a:pt x="1642" y="1672"/>
                    <a:pt x="1642" y="1672"/>
                  </a:cubicBezTo>
                  <a:cubicBezTo>
                    <a:pt x="1642" y="1642"/>
                    <a:pt x="1673" y="1642"/>
                    <a:pt x="1673" y="1642"/>
                  </a:cubicBezTo>
                  <a:cubicBezTo>
                    <a:pt x="2037" y="1277"/>
                    <a:pt x="2037" y="730"/>
                    <a:pt x="1673" y="365"/>
                  </a:cubicBezTo>
                  <a:cubicBezTo>
                    <a:pt x="1338" y="1"/>
                    <a:pt x="761" y="1"/>
                    <a:pt x="396" y="365"/>
                  </a:cubicBezTo>
                  <a:cubicBezTo>
                    <a:pt x="396" y="365"/>
                    <a:pt x="396" y="365"/>
                    <a:pt x="396" y="365"/>
                  </a:cubicBezTo>
                  <a:cubicBezTo>
                    <a:pt x="366" y="396"/>
                    <a:pt x="366" y="396"/>
                    <a:pt x="366" y="396"/>
                  </a:cubicBezTo>
                  <a:cubicBezTo>
                    <a:pt x="1" y="760"/>
                    <a:pt x="1" y="1308"/>
                    <a:pt x="366"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
            <p:cNvSpPr/>
            <p:nvPr/>
          </p:nvSpPr>
          <p:spPr>
            <a:xfrm>
              <a:off x="6733675" y="3846850"/>
              <a:ext cx="50925" cy="50950"/>
            </a:xfrm>
            <a:custGeom>
              <a:avLst/>
              <a:gdLst/>
              <a:ahLst/>
              <a:cxnLst/>
              <a:rect l="l" t="t" r="r" b="b"/>
              <a:pathLst>
                <a:path w="2037" h="2038" extrusionOk="0">
                  <a:moveTo>
                    <a:pt x="335" y="1672"/>
                  </a:moveTo>
                  <a:cubicBezTo>
                    <a:pt x="700" y="2037"/>
                    <a:pt x="1277" y="2037"/>
                    <a:pt x="1611" y="1672"/>
                  </a:cubicBezTo>
                  <a:cubicBezTo>
                    <a:pt x="1611" y="1672"/>
                    <a:pt x="1642" y="1672"/>
                    <a:pt x="1642" y="1672"/>
                  </a:cubicBezTo>
                  <a:cubicBezTo>
                    <a:pt x="1642" y="1642"/>
                    <a:pt x="1642" y="1642"/>
                    <a:pt x="1672" y="1642"/>
                  </a:cubicBezTo>
                  <a:cubicBezTo>
                    <a:pt x="2007" y="1277"/>
                    <a:pt x="2037" y="730"/>
                    <a:pt x="1672" y="365"/>
                  </a:cubicBezTo>
                  <a:cubicBezTo>
                    <a:pt x="1338" y="1"/>
                    <a:pt x="760" y="1"/>
                    <a:pt x="396" y="365"/>
                  </a:cubicBezTo>
                  <a:cubicBezTo>
                    <a:pt x="396" y="365"/>
                    <a:pt x="396" y="365"/>
                    <a:pt x="365" y="365"/>
                  </a:cubicBezTo>
                  <a:cubicBezTo>
                    <a:pt x="365" y="396"/>
                    <a:pt x="365" y="396"/>
                    <a:pt x="365" y="396"/>
                  </a:cubicBezTo>
                  <a:cubicBezTo>
                    <a:pt x="0" y="760"/>
                    <a:pt x="0" y="1308"/>
                    <a:pt x="33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
            <p:cNvSpPr/>
            <p:nvPr/>
          </p:nvSpPr>
          <p:spPr>
            <a:xfrm>
              <a:off x="6809675" y="3923600"/>
              <a:ext cx="52450" cy="53225"/>
            </a:xfrm>
            <a:custGeom>
              <a:avLst/>
              <a:gdLst/>
              <a:ahLst/>
              <a:cxnLst/>
              <a:rect l="l" t="t" r="r" b="b"/>
              <a:pathLst>
                <a:path w="2098" h="2129" extrusionOk="0">
                  <a:moveTo>
                    <a:pt x="365" y="1733"/>
                  </a:moveTo>
                  <a:cubicBezTo>
                    <a:pt x="730" y="2128"/>
                    <a:pt x="1307" y="2128"/>
                    <a:pt x="1672" y="1763"/>
                  </a:cubicBezTo>
                  <a:cubicBezTo>
                    <a:pt x="1702" y="1763"/>
                    <a:pt x="1702" y="1733"/>
                    <a:pt x="1702" y="1733"/>
                  </a:cubicBezTo>
                  <a:cubicBezTo>
                    <a:pt x="1702" y="1733"/>
                    <a:pt x="1733" y="1733"/>
                    <a:pt x="1733" y="1733"/>
                  </a:cubicBezTo>
                  <a:cubicBezTo>
                    <a:pt x="2097" y="1338"/>
                    <a:pt x="2097" y="760"/>
                    <a:pt x="1733" y="396"/>
                  </a:cubicBezTo>
                  <a:cubicBezTo>
                    <a:pt x="1368" y="0"/>
                    <a:pt x="790" y="0"/>
                    <a:pt x="395" y="365"/>
                  </a:cubicBezTo>
                  <a:cubicBezTo>
                    <a:pt x="395" y="396"/>
                    <a:pt x="395" y="396"/>
                    <a:pt x="395" y="396"/>
                  </a:cubicBezTo>
                  <a:cubicBezTo>
                    <a:pt x="365" y="396"/>
                    <a:pt x="365" y="396"/>
                    <a:pt x="365" y="426"/>
                  </a:cubicBezTo>
                  <a:cubicBezTo>
                    <a:pt x="0" y="791"/>
                    <a:pt x="0"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
            <p:cNvSpPr/>
            <p:nvPr/>
          </p:nvSpPr>
          <p:spPr>
            <a:xfrm>
              <a:off x="6887175" y="3846850"/>
              <a:ext cx="53225" cy="53225"/>
            </a:xfrm>
            <a:custGeom>
              <a:avLst/>
              <a:gdLst/>
              <a:ahLst/>
              <a:cxnLst/>
              <a:rect l="l" t="t" r="r" b="b"/>
              <a:pathLst>
                <a:path w="2129" h="2129" extrusionOk="0">
                  <a:moveTo>
                    <a:pt x="365" y="1763"/>
                  </a:moveTo>
                  <a:cubicBezTo>
                    <a:pt x="730" y="2128"/>
                    <a:pt x="1338" y="2128"/>
                    <a:pt x="1703" y="1763"/>
                  </a:cubicBezTo>
                  <a:cubicBezTo>
                    <a:pt x="1703" y="1763"/>
                    <a:pt x="1703" y="1733"/>
                    <a:pt x="1703" y="1733"/>
                  </a:cubicBezTo>
                  <a:cubicBezTo>
                    <a:pt x="1733" y="1733"/>
                    <a:pt x="1733" y="1733"/>
                    <a:pt x="1733" y="1703"/>
                  </a:cubicBezTo>
                  <a:cubicBezTo>
                    <a:pt x="2098" y="1338"/>
                    <a:pt x="2128" y="760"/>
                    <a:pt x="1763" y="365"/>
                  </a:cubicBezTo>
                  <a:cubicBezTo>
                    <a:pt x="1399" y="1"/>
                    <a:pt x="791" y="1"/>
                    <a:pt x="426" y="365"/>
                  </a:cubicBezTo>
                  <a:cubicBezTo>
                    <a:pt x="396" y="396"/>
                    <a:pt x="396" y="396"/>
                    <a:pt x="396" y="396"/>
                  </a:cubicBezTo>
                  <a:cubicBezTo>
                    <a:pt x="396" y="396"/>
                    <a:pt x="396" y="396"/>
                    <a:pt x="365" y="426"/>
                  </a:cubicBezTo>
                  <a:cubicBezTo>
                    <a:pt x="0" y="791"/>
                    <a:pt x="0" y="1368"/>
                    <a:pt x="365"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
            <p:cNvSpPr/>
            <p:nvPr/>
          </p:nvSpPr>
          <p:spPr>
            <a:xfrm>
              <a:off x="6884900" y="4000350"/>
              <a:ext cx="55500" cy="55500"/>
            </a:xfrm>
            <a:custGeom>
              <a:avLst/>
              <a:gdLst/>
              <a:ahLst/>
              <a:cxnLst/>
              <a:rect l="l" t="t" r="r" b="b"/>
              <a:pathLst>
                <a:path w="2220" h="2220" extrusionOk="0">
                  <a:moveTo>
                    <a:pt x="395" y="1824"/>
                  </a:moveTo>
                  <a:cubicBezTo>
                    <a:pt x="760" y="2219"/>
                    <a:pt x="1398" y="2219"/>
                    <a:pt x="1794" y="1824"/>
                  </a:cubicBezTo>
                  <a:cubicBezTo>
                    <a:pt x="1794" y="1824"/>
                    <a:pt x="1794" y="1824"/>
                    <a:pt x="1794" y="1824"/>
                  </a:cubicBezTo>
                  <a:cubicBezTo>
                    <a:pt x="1794" y="1794"/>
                    <a:pt x="1824" y="1794"/>
                    <a:pt x="1824" y="1794"/>
                  </a:cubicBezTo>
                  <a:cubicBezTo>
                    <a:pt x="2219" y="1399"/>
                    <a:pt x="2219" y="791"/>
                    <a:pt x="1824" y="396"/>
                  </a:cubicBezTo>
                  <a:cubicBezTo>
                    <a:pt x="1459" y="0"/>
                    <a:pt x="821" y="0"/>
                    <a:pt x="456" y="396"/>
                  </a:cubicBezTo>
                  <a:cubicBezTo>
                    <a:pt x="426" y="396"/>
                    <a:pt x="426" y="396"/>
                    <a:pt x="426" y="426"/>
                  </a:cubicBezTo>
                  <a:cubicBezTo>
                    <a:pt x="426" y="426"/>
                    <a:pt x="395" y="426"/>
                    <a:pt x="395" y="426"/>
                  </a:cubicBezTo>
                  <a:cubicBezTo>
                    <a:pt x="0" y="821"/>
                    <a:pt x="0" y="1429"/>
                    <a:pt x="395"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
            <p:cNvSpPr/>
            <p:nvPr/>
          </p:nvSpPr>
          <p:spPr>
            <a:xfrm>
              <a:off x="6963150" y="3923600"/>
              <a:ext cx="54750" cy="55500"/>
            </a:xfrm>
            <a:custGeom>
              <a:avLst/>
              <a:gdLst/>
              <a:ahLst/>
              <a:cxnLst/>
              <a:rect l="l" t="t" r="r" b="b"/>
              <a:pathLst>
                <a:path w="2190" h="2220" extrusionOk="0">
                  <a:moveTo>
                    <a:pt x="366" y="1824"/>
                  </a:moveTo>
                  <a:cubicBezTo>
                    <a:pt x="761" y="2219"/>
                    <a:pt x="1369" y="2219"/>
                    <a:pt x="1764" y="1824"/>
                  </a:cubicBezTo>
                  <a:cubicBezTo>
                    <a:pt x="1764" y="1824"/>
                    <a:pt x="1764" y="1824"/>
                    <a:pt x="1794" y="1824"/>
                  </a:cubicBezTo>
                  <a:cubicBezTo>
                    <a:pt x="1794" y="1794"/>
                    <a:pt x="1794" y="1794"/>
                    <a:pt x="1794" y="1794"/>
                  </a:cubicBezTo>
                  <a:cubicBezTo>
                    <a:pt x="2189" y="1399"/>
                    <a:pt x="2189" y="791"/>
                    <a:pt x="1825" y="396"/>
                  </a:cubicBezTo>
                  <a:cubicBezTo>
                    <a:pt x="1430" y="0"/>
                    <a:pt x="822" y="0"/>
                    <a:pt x="427" y="396"/>
                  </a:cubicBezTo>
                  <a:cubicBezTo>
                    <a:pt x="427" y="396"/>
                    <a:pt x="396" y="396"/>
                    <a:pt x="396" y="426"/>
                  </a:cubicBezTo>
                  <a:cubicBezTo>
                    <a:pt x="396" y="426"/>
                    <a:pt x="396" y="426"/>
                    <a:pt x="366" y="426"/>
                  </a:cubicBezTo>
                  <a:cubicBezTo>
                    <a:pt x="1" y="821"/>
                    <a:pt x="1" y="1429"/>
                    <a:pt x="366"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
            <p:cNvSpPr/>
            <p:nvPr/>
          </p:nvSpPr>
          <p:spPr>
            <a:xfrm>
              <a:off x="7038400" y="4000350"/>
              <a:ext cx="57775" cy="57775"/>
            </a:xfrm>
            <a:custGeom>
              <a:avLst/>
              <a:gdLst/>
              <a:ahLst/>
              <a:cxnLst/>
              <a:rect l="l" t="t" r="r" b="b"/>
              <a:pathLst>
                <a:path w="2311" h="2311" extrusionOk="0">
                  <a:moveTo>
                    <a:pt x="395" y="1915"/>
                  </a:moveTo>
                  <a:cubicBezTo>
                    <a:pt x="790" y="2311"/>
                    <a:pt x="1459" y="2311"/>
                    <a:pt x="1854" y="1915"/>
                  </a:cubicBezTo>
                  <a:cubicBezTo>
                    <a:pt x="1854" y="1915"/>
                    <a:pt x="1885" y="1885"/>
                    <a:pt x="1885" y="1885"/>
                  </a:cubicBezTo>
                  <a:cubicBezTo>
                    <a:pt x="1885" y="1885"/>
                    <a:pt x="1885" y="1885"/>
                    <a:pt x="1915" y="1885"/>
                  </a:cubicBezTo>
                  <a:cubicBezTo>
                    <a:pt x="2310" y="1459"/>
                    <a:pt x="2310" y="821"/>
                    <a:pt x="1915" y="426"/>
                  </a:cubicBezTo>
                  <a:cubicBezTo>
                    <a:pt x="1520" y="0"/>
                    <a:pt x="851" y="0"/>
                    <a:pt x="456" y="396"/>
                  </a:cubicBezTo>
                  <a:cubicBezTo>
                    <a:pt x="456" y="426"/>
                    <a:pt x="456" y="426"/>
                    <a:pt x="426" y="426"/>
                  </a:cubicBezTo>
                  <a:cubicBezTo>
                    <a:pt x="426" y="426"/>
                    <a:pt x="426" y="426"/>
                    <a:pt x="426" y="456"/>
                  </a:cubicBezTo>
                  <a:cubicBezTo>
                    <a:pt x="0" y="852"/>
                    <a:pt x="0" y="1490"/>
                    <a:pt x="395" y="191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
            <p:cNvSpPr/>
            <p:nvPr/>
          </p:nvSpPr>
          <p:spPr>
            <a:xfrm>
              <a:off x="6960875" y="4077100"/>
              <a:ext cx="57775" cy="57775"/>
            </a:xfrm>
            <a:custGeom>
              <a:avLst/>
              <a:gdLst/>
              <a:ahLst/>
              <a:cxnLst/>
              <a:rect l="l" t="t" r="r" b="b"/>
              <a:pathLst>
                <a:path w="2311" h="2311" extrusionOk="0">
                  <a:moveTo>
                    <a:pt x="396" y="1915"/>
                  </a:moveTo>
                  <a:cubicBezTo>
                    <a:pt x="791" y="2310"/>
                    <a:pt x="1460" y="2310"/>
                    <a:pt x="1855" y="1915"/>
                  </a:cubicBezTo>
                  <a:cubicBezTo>
                    <a:pt x="1855" y="1915"/>
                    <a:pt x="1855" y="1885"/>
                    <a:pt x="1855" y="1885"/>
                  </a:cubicBezTo>
                  <a:cubicBezTo>
                    <a:pt x="1885" y="1885"/>
                    <a:pt x="1885" y="1885"/>
                    <a:pt x="1885" y="1885"/>
                  </a:cubicBezTo>
                  <a:cubicBezTo>
                    <a:pt x="2311" y="1459"/>
                    <a:pt x="2311" y="821"/>
                    <a:pt x="1916" y="426"/>
                  </a:cubicBezTo>
                  <a:cubicBezTo>
                    <a:pt x="1490" y="0"/>
                    <a:pt x="852" y="0"/>
                    <a:pt x="457" y="396"/>
                  </a:cubicBezTo>
                  <a:cubicBezTo>
                    <a:pt x="426" y="426"/>
                    <a:pt x="426" y="426"/>
                    <a:pt x="426" y="426"/>
                  </a:cubicBezTo>
                  <a:cubicBezTo>
                    <a:pt x="426" y="426"/>
                    <a:pt x="426" y="456"/>
                    <a:pt x="396" y="456"/>
                  </a:cubicBezTo>
                  <a:cubicBezTo>
                    <a:pt x="1" y="851"/>
                    <a:pt x="1" y="1490"/>
                    <a:pt x="396" y="191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
            <p:cNvSpPr/>
            <p:nvPr/>
          </p:nvSpPr>
          <p:spPr>
            <a:xfrm>
              <a:off x="7036875" y="4153850"/>
              <a:ext cx="59300" cy="60050"/>
            </a:xfrm>
            <a:custGeom>
              <a:avLst/>
              <a:gdLst/>
              <a:ahLst/>
              <a:cxnLst/>
              <a:rect l="l" t="t" r="r" b="b"/>
              <a:pathLst>
                <a:path w="2372" h="2402" extrusionOk="0">
                  <a:moveTo>
                    <a:pt x="396" y="1976"/>
                  </a:moveTo>
                  <a:cubicBezTo>
                    <a:pt x="821" y="2402"/>
                    <a:pt x="1490" y="2402"/>
                    <a:pt x="1915" y="1976"/>
                  </a:cubicBezTo>
                  <a:cubicBezTo>
                    <a:pt x="1915" y="1976"/>
                    <a:pt x="1915" y="1976"/>
                    <a:pt x="1946" y="1976"/>
                  </a:cubicBezTo>
                  <a:cubicBezTo>
                    <a:pt x="1946" y="1946"/>
                    <a:pt x="1946" y="1946"/>
                    <a:pt x="1946" y="1946"/>
                  </a:cubicBezTo>
                  <a:cubicBezTo>
                    <a:pt x="2371" y="1520"/>
                    <a:pt x="2371" y="851"/>
                    <a:pt x="1976" y="426"/>
                  </a:cubicBezTo>
                  <a:cubicBezTo>
                    <a:pt x="1551" y="0"/>
                    <a:pt x="882" y="0"/>
                    <a:pt x="456" y="426"/>
                  </a:cubicBezTo>
                  <a:cubicBezTo>
                    <a:pt x="456" y="426"/>
                    <a:pt x="456" y="426"/>
                    <a:pt x="426" y="456"/>
                  </a:cubicBezTo>
                  <a:cubicBezTo>
                    <a:pt x="426" y="456"/>
                    <a:pt x="426" y="456"/>
                    <a:pt x="426" y="456"/>
                  </a:cubicBezTo>
                  <a:cubicBezTo>
                    <a:pt x="0" y="882"/>
                    <a:pt x="0" y="1551"/>
                    <a:pt x="39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
            <p:cNvSpPr/>
            <p:nvPr/>
          </p:nvSpPr>
          <p:spPr>
            <a:xfrm>
              <a:off x="7114375" y="4077100"/>
              <a:ext cx="60050" cy="60050"/>
            </a:xfrm>
            <a:custGeom>
              <a:avLst/>
              <a:gdLst/>
              <a:ahLst/>
              <a:cxnLst/>
              <a:rect l="l" t="t" r="r" b="b"/>
              <a:pathLst>
                <a:path w="2402" h="2402" extrusionOk="0">
                  <a:moveTo>
                    <a:pt x="426" y="1976"/>
                  </a:moveTo>
                  <a:cubicBezTo>
                    <a:pt x="821" y="2402"/>
                    <a:pt x="1490" y="2402"/>
                    <a:pt x="1916" y="1976"/>
                  </a:cubicBezTo>
                  <a:cubicBezTo>
                    <a:pt x="1946" y="1976"/>
                    <a:pt x="1946" y="1976"/>
                    <a:pt x="1946" y="1976"/>
                  </a:cubicBezTo>
                  <a:cubicBezTo>
                    <a:pt x="1946" y="1946"/>
                    <a:pt x="1946" y="1946"/>
                    <a:pt x="1976" y="1946"/>
                  </a:cubicBezTo>
                  <a:cubicBezTo>
                    <a:pt x="2402" y="1520"/>
                    <a:pt x="2402" y="851"/>
                    <a:pt x="1976" y="426"/>
                  </a:cubicBezTo>
                  <a:cubicBezTo>
                    <a:pt x="1551" y="0"/>
                    <a:pt x="882" y="0"/>
                    <a:pt x="457" y="426"/>
                  </a:cubicBezTo>
                  <a:cubicBezTo>
                    <a:pt x="457" y="426"/>
                    <a:pt x="457" y="426"/>
                    <a:pt x="457" y="456"/>
                  </a:cubicBezTo>
                  <a:cubicBezTo>
                    <a:pt x="426" y="456"/>
                    <a:pt x="426" y="456"/>
                    <a:pt x="426" y="456"/>
                  </a:cubicBezTo>
                  <a:cubicBezTo>
                    <a:pt x="1" y="882"/>
                    <a:pt x="1" y="1551"/>
                    <a:pt x="42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
            <p:cNvSpPr/>
            <p:nvPr/>
          </p:nvSpPr>
          <p:spPr>
            <a:xfrm>
              <a:off x="7190375" y="4153850"/>
              <a:ext cx="61575" cy="62325"/>
            </a:xfrm>
            <a:custGeom>
              <a:avLst/>
              <a:gdLst/>
              <a:ahLst/>
              <a:cxnLst/>
              <a:rect l="l" t="t" r="r" b="b"/>
              <a:pathLst>
                <a:path w="2463" h="2493" extrusionOk="0">
                  <a:moveTo>
                    <a:pt x="426" y="2067"/>
                  </a:moveTo>
                  <a:cubicBezTo>
                    <a:pt x="851" y="2493"/>
                    <a:pt x="1550" y="2493"/>
                    <a:pt x="2006" y="2067"/>
                  </a:cubicBezTo>
                  <a:cubicBezTo>
                    <a:pt x="2006" y="2067"/>
                    <a:pt x="2006" y="2037"/>
                    <a:pt x="2006" y="2037"/>
                  </a:cubicBezTo>
                  <a:cubicBezTo>
                    <a:pt x="2006" y="2037"/>
                    <a:pt x="2037" y="2037"/>
                    <a:pt x="2037" y="2037"/>
                  </a:cubicBezTo>
                  <a:cubicBezTo>
                    <a:pt x="2462" y="1581"/>
                    <a:pt x="2462" y="882"/>
                    <a:pt x="2037" y="456"/>
                  </a:cubicBezTo>
                  <a:cubicBezTo>
                    <a:pt x="1611" y="0"/>
                    <a:pt x="912" y="0"/>
                    <a:pt x="456" y="426"/>
                  </a:cubicBezTo>
                  <a:cubicBezTo>
                    <a:pt x="456" y="456"/>
                    <a:pt x="456" y="456"/>
                    <a:pt x="456" y="456"/>
                  </a:cubicBezTo>
                  <a:cubicBezTo>
                    <a:pt x="456" y="456"/>
                    <a:pt x="426" y="487"/>
                    <a:pt x="426" y="487"/>
                  </a:cubicBezTo>
                  <a:cubicBezTo>
                    <a:pt x="0" y="912"/>
                    <a:pt x="0" y="1611"/>
                    <a:pt x="426" y="20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
            <p:cNvSpPr/>
            <p:nvPr/>
          </p:nvSpPr>
          <p:spPr>
            <a:xfrm>
              <a:off x="7112100" y="4230600"/>
              <a:ext cx="62325" cy="62325"/>
            </a:xfrm>
            <a:custGeom>
              <a:avLst/>
              <a:gdLst/>
              <a:ahLst/>
              <a:cxnLst/>
              <a:rect l="l" t="t" r="r" b="b"/>
              <a:pathLst>
                <a:path w="2493" h="2493" extrusionOk="0">
                  <a:moveTo>
                    <a:pt x="426" y="2067"/>
                  </a:moveTo>
                  <a:cubicBezTo>
                    <a:pt x="882" y="2493"/>
                    <a:pt x="1581" y="2493"/>
                    <a:pt x="2007" y="2067"/>
                  </a:cubicBezTo>
                  <a:cubicBezTo>
                    <a:pt x="2007" y="2067"/>
                    <a:pt x="2037" y="2067"/>
                    <a:pt x="2037" y="2037"/>
                  </a:cubicBezTo>
                  <a:cubicBezTo>
                    <a:pt x="2037" y="2037"/>
                    <a:pt x="2037" y="2037"/>
                    <a:pt x="2067" y="2037"/>
                  </a:cubicBezTo>
                  <a:cubicBezTo>
                    <a:pt x="2493" y="1581"/>
                    <a:pt x="2493" y="882"/>
                    <a:pt x="2067" y="456"/>
                  </a:cubicBezTo>
                  <a:cubicBezTo>
                    <a:pt x="1642" y="0"/>
                    <a:pt x="943" y="0"/>
                    <a:pt x="487" y="426"/>
                  </a:cubicBezTo>
                  <a:cubicBezTo>
                    <a:pt x="487" y="456"/>
                    <a:pt x="487" y="456"/>
                    <a:pt x="456" y="456"/>
                  </a:cubicBezTo>
                  <a:cubicBezTo>
                    <a:pt x="456" y="456"/>
                    <a:pt x="456" y="487"/>
                    <a:pt x="456" y="487"/>
                  </a:cubicBezTo>
                  <a:cubicBezTo>
                    <a:pt x="1" y="912"/>
                    <a:pt x="1" y="1611"/>
                    <a:pt x="426" y="20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
            <p:cNvSpPr/>
            <p:nvPr/>
          </p:nvSpPr>
          <p:spPr>
            <a:xfrm>
              <a:off x="7188100" y="4307350"/>
              <a:ext cx="64600" cy="64600"/>
            </a:xfrm>
            <a:custGeom>
              <a:avLst/>
              <a:gdLst/>
              <a:ahLst/>
              <a:cxnLst/>
              <a:rect l="l" t="t" r="r" b="b"/>
              <a:pathLst>
                <a:path w="2584" h="2584" extrusionOk="0">
                  <a:moveTo>
                    <a:pt x="456" y="2128"/>
                  </a:moveTo>
                  <a:cubicBezTo>
                    <a:pt x="882" y="2584"/>
                    <a:pt x="1611" y="2584"/>
                    <a:pt x="2067" y="2128"/>
                  </a:cubicBezTo>
                  <a:cubicBezTo>
                    <a:pt x="2097" y="2128"/>
                    <a:pt x="2097" y="2128"/>
                    <a:pt x="2097" y="2128"/>
                  </a:cubicBezTo>
                  <a:cubicBezTo>
                    <a:pt x="2097" y="2098"/>
                    <a:pt x="2128" y="2098"/>
                    <a:pt x="2128" y="2098"/>
                  </a:cubicBezTo>
                  <a:cubicBezTo>
                    <a:pt x="2584" y="1642"/>
                    <a:pt x="2584" y="912"/>
                    <a:pt x="2128" y="456"/>
                  </a:cubicBezTo>
                  <a:cubicBezTo>
                    <a:pt x="1672" y="0"/>
                    <a:pt x="942" y="0"/>
                    <a:pt x="486" y="456"/>
                  </a:cubicBezTo>
                  <a:cubicBezTo>
                    <a:pt x="486" y="456"/>
                    <a:pt x="486" y="456"/>
                    <a:pt x="486" y="487"/>
                  </a:cubicBezTo>
                  <a:cubicBezTo>
                    <a:pt x="456" y="487"/>
                    <a:pt x="456" y="487"/>
                    <a:pt x="456" y="487"/>
                  </a:cubicBezTo>
                  <a:cubicBezTo>
                    <a:pt x="0" y="943"/>
                    <a:pt x="0" y="1672"/>
                    <a:pt x="45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
            <p:cNvSpPr/>
            <p:nvPr/>
          </p:nvSpPr>
          <p:spPr>
            <a:xfrm>
              <a:off x="7265600" y="4230600"/>
              <a:ext cx="64625" cy="64600"/>
            </a:xfrm>
            <a:custGeom>
              <a:avLst/>
              <a:gdLst/>
              <a:ahLst/>
              <a:cxnLst/>
              <a:rect l="l" t="t" r="r" b="b"/>
              <a:pathLst>
                <a:path w="2585" h="2584" extrusionOk="0">
                  <a:moveTo>
                    <a:pt x="456" y="2128"/>
                  </a:moveTo>
                  <a:cubicBezTo>
                    <a:pt x="912" y="2584"/>
                    <a:pt x="1642" y="2584"/>
                    <a:pt x="2098" y="2128"/>
                  </a:cubicBezTo>
                  <a:cubicBezTo>
                    <a:pt x="2098" y="2128"/>
                    <a:pt x="2098" y="2128"/>
                    <a:pt x="2098" y="2128"/>
                  </a:cubicBezTo>
                  <a:cubicBezTo>
                    <a:pt x="2128" y="2098"/>
                    <a:pt x="2128" y="2098"/>
                    <a:pt x="2128" y="2098"/>
                  </a:cubicBezTo>
                  <a:cubicBezTo>
                    <a:pt x="2584" y="1642"/>
                    <a:pt x="2584" y="912"/>
                    <a:pt x="2159" y="456"/>
                  </a:cubicBezTo>
                  <a:cubicBezTo>
                    <a:pt x="1703" y="0"/>
                    <a:pt x="973" y="0"/>
                    <a:pt x="517" y="456"/>
                  </a:cubicBezTo>
                  <a:cubicBezTo>
                    <a:pt x="487" y="456"/>
                    <a:pt x="487" y="456"/>
                    <a:pt x="487" y="487"/>
                  </a:cubicBezTo>
                  <a:cubicBezTo>
                    <a:pt x="487" y="487"/>
                    <a:pt x="456" y="487"/>
                    <a:pt x="456" y="487"/>
                  </a:cubicBezTo>
                  <a:cubicBezTo>
                    <a:pt x="0" y="943"/>
                    <a:pt x="0" y="1672"/>
                    <a:pt x="45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2"/>
            <p:cNvSpPr/>
            <p:nvPr/>
          </p:nvSpPr>
          <p:spPr>
            <a:xfrm>
              <a:off x="7263325" y="4384100"/>
              <a:ext cx="67650" cy="66900"/>
            </a:xfrm>
            <a:custGeom>
              <a:avLst/>
              <a:gdLst/>
              <a:ahLst/>
              <a:cxnLst/>
              <a:rect l="l" t="t" r="r" b="b"/>
              <a:pathLst>
                <a:path w="2706" h="2676" extrusionOk="0">
                  <a:moveTo>
                    <a:pt x="487" y="2219"/>
                  </a:moveTo>
                  <a:cubicBezTo>
                    <a:pt x="943" y="2675"/>
                    <a:pt x="1702" y="2675"/>
                    <a:pt x="2189" y="2219"/>
                  </a:cubicBezTo>
                  <a:cubicBezTo>
                    <a:pt x="2189" y="2219"/>
                    <a:pt x="2189" y="2219"/>
                    <a:pt x="2189" y="2189"/>
                  </a:cubicBezTo>
                  <a:cubicBezTo>
                    <a:pt x="2219" y="2189"/>
                    <a:pt x="2219" y="2189"/>
                    <a:pt x="2219" y="2189"/>
                  </a:cubicBezTo>
                  <a:cubicBezTo>
                    <a:pt x="2706" y="1702"/>
                    <a:pt x="2706" y="942"/>
                    <a:pt x="2219" y="487"/>
                  </a:cubicBezTo>
                  <a:cubicBezTo>
                    <a:pt x="1763" y="0"/>
                    <a:pt x="1003" y="0"/>
                    <a:pt x="517" y="456"/>
                  </a:cubicBezTo>
                  <a:cubicBezTo>
                    <a:pt x="517" y="487"/>
                    <a:pt x="517" y="487"/>
                    <a:pt x="517" y="487"/>
                  </a:cubicBezTo>
                  <a:cubicBezTo>
                    <a:pt x="517" y="487"/>
                    <a:pt x="487" y="517"/>
                    <a:pt x="487" y="517"/>
                  </a:cubicBezTo>
                  <a:cubicBezTo>
                    <a:pt x="31" y="973"/>
                    <a:pt x="0" y="1733"/>
                    <a:pt x="487" y="22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
            <p:cNvSpPr/>
            <p:nvPr/>
          </p:nvSpPr>
          <p:spPr>
            <a:xfrm>
              <a:off x="7341600" y="4307350"/>
              <a:ext cx="66875" cy="66900"/>
            </a:xfrm>
            <a:custGeom>
              <a:avLst/>
              <a:gdLst/>
              <a:ahLst/>
              <a:cxnLst/>
              <a:rect l="l" t="t" r="r" b="b"/>
              <a:pathLst>
                <a:path w="2675" h="2676" extrusionOk="0">
                  <a:moveTo>
                    <a:pt x="456" y="2219"/>
                  </a:moveTo>
                  <a:cubicBezTo>
                    <a:pt x="912" y="2675"/>
                    <a:pt x="1672" y="2675"/>
                    <a:pt x="2158" y="2219"/>
                  </a:cubicBezTo>
                  <a:cubicBezTo>
                    <a:pt x="2158" y="2219"/>
                    <a:pt x="2158" y="2219"/>
                    <a:pt x="2189" y="2189"/>
                  </a:cubicBezTo>
                  <a:cubicBezTo>
                    <a:pt x="2189" y="2189"/>
                    <a:pt x="2189" y="2189"/>
                    <a:pt x="2189" y="2189"/>
                  </a:cubicBezTo>
                  <a:cubicBezTo>
                    <a:pt x="2675" y="1702"/>
                    <a:pt x="2675" y="943"/>
                    <a:pt x="2219" y="487"/>
                  </a:cubicBezTo>
                  <a:cubicBezTo>
                    <a:pt x="1733" y="0"/>
                    <a:pt x="973" y="0"/>
                    <a:pt x="517" y="456"/>
                  </a:cubicBezTo>
                  <a:cubicBezTo>
                    <a:pt x="517" y="487"/>
                    <a:pt x="486" y="487"/>
                    <a:pt x="486" y="487"/>
                  </a:cubicBezTo>
                  <a:cubicBezTo>
                    <a:pt x="486" y="487"/>
                    <a:pt x="486" y="517"/>
                    <a:pt x="456" y="517"/>
                  </a:cubicBezTo>
                  <a:cubicBezTo>
                    <a:pt x="0" y="973"/>
                    <a:pt x="0" y="1733"/>
                    <a:pt x="456" y="22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
            <p:cNvSpPr/>
            <p:nvPr/>
          </p:nvSpPr>
          <p:spPr>
            <a:xfrm>
              <a:off x="7339300" y="4460850"/>
              <a:ext cx="69175" cy="69175"/>
            </a:xfrm>
            <a:custGeom>
              <a:avLst/>
              <a:gdLst/>
              <a:ahLst/>
              <a:cxnLst/>
              <a:rect l="l" t="t" r="r" b="b"/>
              <a:pathLst>
                <a:path w="2767" h="2767" extrusionOk="0">
                  <a:moveTo>
                    <a:pt x="487" y="2280"/>
                  </a:moveTo>
                  <a:cubicBezTo>
                    <a:pt x="974" y="2766"/>
                    <a:pt x="1764" y="2766"/>
                    <a:pt x="2250" y="2310"/>
                  </a:cubicBezTo>
                  <a:cubicBezTo>
                    <a:pt x="2250" y="2280"/>
                    <a:pt x="2250" y="2280"/>
                    <a:pt x="2250" y="2280"/>
                  </a:cubicBezTo>
                  <a:cubicBezTo>
                    <a:pt x="2281" y="2280"/>
                    <a:pt x="2281" y="2249"/>
                    <a:pt x="2281" y="2249"/>
                  </a:cubicBezTo>
                  <a:cubicBezTo>
                    <a:pt x="2767" y="1763"/>
                    <a:pt x="2767" y="973"/>
                    <a:pt x="2311" y="486"/>
                  </a:cubicBezTo>
                  <a:cubicBezTo>
                    <a:pt x="1825" y="0"/>
                    <a:pt x="1034" y="0"/>
                    <a:pt x="548" y="486"/>
                  </a:cubicBezTo>
                  <a:cubicBezTo>
                    <a:pt x="518" y="486"/>
                    <a:pt x="518" y="486"/>
                    <a:pt x="518" y="517"/>
                  </a:cubicBezTo>
                  <a:cubicBezTo>
                    <a:pt x="518" y="517"/>
                    <a:pt x="518" y="517"/>
                    <a:pt x="487" y="517"/>
                  </a:cubicBezTo>
                  <a:cubicBezTo>
                    <a:pt x="1" y="1003"/>
                    <a:pt x="1" y="1794"/>
                    <a:pt x="487" y="22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2"/>
            <p:cNvSpPr/>
            <p:nvPr/>
          </p:nvSpPr>
          <p:spPr>
            <a:xfrm>
              <a:off x="5371950" y="2389375"/>
              <a:ext cx="6850" cy="6875"/>
            </a:xfrm>
            <a:custGeom>
              <a:avLst/>
              <a:gdLst/>
              <a:ahLst/>
              <a:cxnLst/>
              <a:rect l="l" t="t" r="r" b="b"/>
              <a:pathLst>
                <a:path w="274" h="275" extrusionOk="0">
                  <a:moveTo>
                    <a:pt x="31" y="244"/>
                  </a:moveTo>
                  <a:cubicBezTo>
                    <a:pt x="61" y="274"/>
                    <a:pt x="152" y="274"/>
                    <a:pt x="183" y="214"/>
                  </a:cubicBezTo>
                  <a:cubicBezTo>
                    <a:pt x="183" y="214"/>
                    <a:pt x="183" y="214"/>
                    <a:pt x="183" y="214"/>
                  </a:cubicBezTo>
                  <a:cubicBezTo>
                    <a:pt x="213" y="183"/>
                    <a:pt x="213" y="183"/>
                    <a:pt x="213" y="183"/>
                  </a:cubicBezTo>
                  <a:cubicBezTo>
                    <a:pt x="274" y="153"/>
                    <a:pt x="274" y="92"/>
                    <a:pt x="244" y="31"/>
                  </a:cubicBezTo>
                  <a:cubicBezTo>
                    <a:pt x="183" y="1"/>
                    <a:pt x="122" y="1"/>
                    <a:pt x="61" y="31"/>
                  </a:cubicBezTo>
                  <a:cubicBezTo>
                    <a:pt x="61" y="31"/>
                    <a:pt x="61" y="62"/>
                    <a:pt x="61" y="62"/>
                  </a:cubicBezTo>
                  <a:cubicBezTo>
                    <a:pt x="61" y="62"/>
                    <a:pt x="31" y="62"/>
                    <a:pt x="31" y="62"/>
                  </a:cubicBezTo>
                  <a:cubicBezTo>
                    <a:pt x="0" y="122"/>
                    <a:pt x="0"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2"/>
            <p:cNvSpPr/>
            <p:nvPr/>
          </p:nvSpPr>
          <p:spPr>
            <a:xfrm>
              <a:off x="5449450" y="2312625"/>
              <a:ext cx="6875" cy="6875"/>
            </a:xfrm>
            <a:custGeom>
              <a:avLst/>
              <a:gdLst/>
              <a:ahLst/>
              <a:cxnLst/>
              <a:rect l="l" t="t" r="r" b="b"/>
              <a:pathLst>
                <a:path w="275" h="275" extrusionOk="0">
                  <a:moveTo>
                    <a:pt x="31" y="244"/>
                  </a:moveTo>
                  <a:cubicBezTo>
                    <a:pt x="92" y="274"/>
                    <a:pt x="153" y="274"/>
                    <a:pt x="183" y="244"/>
                  </a:cubicBezTo>
                  <a:cubicBezTo>
                    <a:pt x="214" y="214"/>
                    <a:pt x="214" y="214"/>
                    <a:pt x="214" y="214"/>
                  </a:cubicBezTo>
                  <a:cubicBezTo>
                    <a:pt x="214" y="183"/>
                    <a:pt x="214" y="183"/>
                    <a:pt x="244" y="183"/>
                  </a:cubicBezTo>
                  <a:cubicBezTo>
                    <a:pt x="274" y="153"/>
                    <a:pt x="274" y="62"/>
                    <a:pt x="244" y="31"/>
                  </a:cubicBezTo>
                  <a:cubicBezTo>
                    <a:pt x="214" y="1"/>
                    <a:pt x="122" y="1"/>
                    <a:pt x="92" y="31"/>
                  </a:cubicBezTo>
                  <a:cubicBezTo>
                    <a:pt x="62" y="31"/>
                    <a:pt x="92" y="62"/>
                    <a:pt x="62" y="62"/>
                  </a:cubicBezTo>
                  <a:cubicBezTo>
                    <a:pt x="62" y="62"/>
                    <a:pt x="62" y="62"/>
                    <a:pt x="31" y="92"/>
                  </a:cubicBezTo>
                  <a:cubicBezTo>
                    <a:pt x="1" y="122"/>
                    <a:pt x="1"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
            <p:cNvSpPr/>
            <p:nvPr/>
          </p:nvSpPr>
          <p:spPr>
            <a:xfrm>
              <a:off x="5447175" y="2466125"/>
              <a:ext cx="9900" cy="9150"/>
            </a:xfrm>
            <a:custGeom>
              <a:avLst/>
              <a:gdLst/>
              <a:ahLst/>
              <a:cxnLst/>
              <a:rect l="l" t="t" r="r" b="b"/>
              <a:pathLst>
                <a:path w="396" h="366" extrusionOk="0">
                  <a:moveTo>
                    <a:pt x="61" y="305"/>
                  </a:moveTo>
                  <a:cubicBezTo>
                    <a:pt x="122" y="366"/>
                    <a:pt x="213" y="366"/>
                    <a:pt x="274" y="305"/>
                  </a:cubicBezTo>
                  <a:cubicBezTo>
                    <a:pt x="305" y="305"/>
                    <a:pt x="305" y="274"/>
                    <a:pt x="305" y="274"/>
                  </a:cubicBezTo>
                  <a:cubicBezTo>
                    <a:pt x="305" y="274"/>
                    <a:pt x="305" y="274"/>
                    <a:pt x="335" y="274"/>
                  </a:cubicBezTo>
                  <a:cubicBezTo>
                    <a:pt x="396" y="214"/>
                    <a:pt x="396" y="122"/>
                    <a:pt x="335" y="62"/>
                  </a:cubicBezTo>
                  <a:cubicBezTo>
                    <a:pt x="274" y="1"/>
                    <a:pt x="183" y="1"/>
                    <a:pt x="122" y="62"/>
                  </a:cubicBezTo>
                  <a:cubicBezTo>
                    <a:pt x="92" y="62"/>
                    <a:pt x="92" y="62"/>
                    <a:pt x="92" y="92"/>
                  </a:cubicBezTo>
                  <a:cubicBezTo>
                    <a:pt x="92" y="92"/>
                    <a:pt x="92" y="92"/>
                    <a:pt x="61" y="92"/>
                  </a:cubicBezTo>
                  <a:cubicBezTo>
                    <a:pt x="1" y="153"/>
                    <a:pt x="1"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
            <p:cNvSpPr/>
            <p:nvPr/>
          </p:nvSpPr>
          <p:spPr>
            <a:xfrm>
              <a:off x="5525450" y="2389375"/>
              <a:ext cx="9150" cy="9150"/>
            </a:xfrm>
            <a:custGeom>
              <a:avLst/>
              <a:gdLst/>
              <a:ahLst/>
              <a:cxnLst/>
              <a:rect l="l" t="t" r="r" b="b"/>
              <a:pathLst>
                <a:path w="366" h="366" extrusionOk="0">
                  <a:moveTo>
                    <a:pt x="61" y="305"/>
                  </a:moveTo>
                  <a:cubicBezTo>
                    <a:pt x="91" y="366"/>
                    <a:pt x="213" y="366"/>
                    <a:pt x="274" y="305"/>
                  </a:cubicBezTo>
                  <a:cubicBezTo>
                    <a:pt x="274" y="305"/>
                    <a:pt x="274" y="305"/>
                    <a:pt x="274" y="274"/>
                  </a:cubicBezTo>
                  <a:cubicBezTo>
                    <a:pt x="274" y="274"/>
                    <a:pt x="304" y="274"/>
                    <a:pt x="304" y="274"/>
                  </a:cubicBezTo>
                  <a:cubicBezTo>
                    <a:pt x="365" y="214"/>
                    <a:pt x="365" y="122"/>
                    <a:pt x="304" y="62"/>
                  </a:cubicBezTo>
                  <a:cubicBezTo>
                    <a:pt x="243" y="1"/>
                    <a:pt x="152" y="1"/>
                    <a:pt x="91" y="62"/>
                  </a:cubicBezTo>
                  <a:cubicBezTo>
                    <a:pt x="91" y="62"/>
                    <a:pt x="91" y="62"/>
                    <a:pt x="91" y="92"/>
                  </a:cubicBezTo>
                  <a:cubicBezTo>
                    <a:pt x="61" y="92"/>
                    <a:pt x="61" y="92"/>
                    <a:pt x="61" y="92"/>
                  </a:cubicBezTo>
                  <a:cubicBezTo>
                    <a:pt x="0" y="153"/>
                    <a:pt x="0"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
            <p:cNvSpPr/>
            <p:nvPr/>
          </p:nvSpPr>
          <p:spPr>
            <a:xfrm>
              <a:off x="5523175" y="2542875"/>
              <a:ext cx="11425" cy="11425"/>
            </a:xfrm>
            <a:custGeom>
              <a:avLst/>
              <a:gdLst/>
              <a:ahLst/>
              <a:cxnLst/>
              <a:rect l="l" t="t" r="r" b="b"/>
              <a:pathLst>
                <a:path w="457" h="457" extrusionOk="0">
                  <a:moveTo>
                    <a:pt x="61" y="365"/>
                  </a:moveTo>
                  <a:cubicBezTo>
                    <a:pt x="152" y="457"/>
                    <a:pt x="274" y="457"/>
                    <a:pt x="334" y="396"/>
                  </a:cubicBezTo>
                  <a:cubicBezTo>
                    <a:pt x="365" y="365"/>
                    <a:pt x="365" y="365"/>
                    <a:pt x="365" y="365"/>
                  </a:cubicBezTo>
                  <a:cubicBezTo>
                    <a:pt x="365" y="335"/>
                    <a:pt x="395" y="335"/>
                    <a:pt x="395" y="335"/>
                  </a:cubicBezTo>
                  <a:cubicBezTo>
                    <a:pt x="456" y="274"/>
                    <a:pt x="456" y="153"/>
                    <a:pt x="395" y="62"/>
                  </a:cubicBezTo>
                  <a:cubicBezTo>
                    <a:pt x="304" y="1"/>
                    <a:pt x="182" y="1"/>
                    <a:pt x="122" y="62"/>
                  </a:cubicBezTo>
                  <a:cubicBezTo>
                    <a:pt x="122" y="62"/>
                    <a:pt x="122" y="92"/>
                    <a:pt x="91" y="92"/>
                  </a:cubicBezTo>
                  <a:cubicBezTo>
                    <a:pt x="91" y="92"/>
                    <a:pt x="91" y="92"/>
                    <a:pt x="61" y="122"/>
                  </a:cubicBezTo>
                  <a:cubicBezTo>
                    <a:pt x="0" y="183"/>
                    <a:pt x="0" y="305"/>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
            <p:cNvSpPr/>
            <p:nvPr/>
          </p:nvSpPr>
          <p:spPr>
            <a:xfrm>
              <a:off x="5600675" y="2466125"/>
              <a:ext cx="12175" cy="11425"/>
            </a:xfrm>
            <a:custGeom>
              <a:avLst/>
              <a:gdLst/>
              <a:ahLst/>
              <a:cxnLst/>
              <a:rect l="l" t="t" r="r" b="b"/>
              <a:pathLst>
                <a:path w="487" h="457" extrusionOk="0">
                  <a:moveTo>
                    <a:pt x="92" y="366"/>
                  </a:moveTo>
                  <a:cubicBezTo>
                    <a:pt x="152" y="457"/>
                    <a:pt x="274" y="457"/>
                    <a:pt x="365" y="396"/>
                  </a:cubicBezTo>
                  <a:cubicBezTo>
                    <a:pt x="365" y="366"/>
                    <a:pt x="365" y="366"/>
                    <a:pt x="365" y="366"/>
                  </a:cubicBezTo>
                  <a:cubicBezTo>
                    <a:pt x="365" y="335"/>
                    <a:pt x="396" y="366"/>
                    <a:pt x="396" y="335"/>
                  </a:cubicBezTo>
                  <a:cubicBezTo>
                    <a:pt x="487" y="274"/>
                    <a:pt x="487" y="153"/>
                    <a:pt x="396" y="62"/>
                  </a:cubicBezTo>
                  <a:cubicBezTo>
                    <a:pt x="335" y="1"/>
                    <a:pt x="213" y="1"/>
                    <a:pt x="122" y="62"/>
                  </a:cubicBezTo>
                  <a:cubicBezTo>
                    <a:pt x="122" y="92"/>
                    <a:pt x="122" y="92"/>
                    <a:pt x="122" y="92"/>
                  </a:cubicBezTo>
                  <a:cubicBezTo>
                    <a:pt x="92" y="92"/>
                    <a:pt x="92" y="92"/>
                    <a:pt x="92" y="122"/>
                  </a:cubicBezTo>
                  <a:cubicBezTo>
                    <a:pt x="0" y="183"/>
                    <a:pt x="0" y="305"/>
                    <a:pt x="9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
            <p:cNvSpPr/>
            <p:nvPr/>
          </p:nvSpPr>
          <p:spPr>
            <a:xfrm>
              <a:off x="5599150" y="2619625"/>
              <a:ext cx="13700" cy="13700"/>
            </a:xfrm>
            <a:custGeom>
              <a:avLst/>
              <a:gdLst/>
              <a:ahLst/>
              <a:cxnLst/>
              <a:rect l="l" t="t" r="r" b="b"/>
              <a:pathLst>
                <a:path w="548" h="548" extrusionOk="0">
                  <a:moveTo>
                    <a:pt x="92" y="457"/>
                  </a:moveTo>
                  <a:cubicBezTo>
                    <a:pt x="183" y="548"/>
                    <a:pt x="335" y="548"/>
                    <a:pt x="426" y="457"/>
                  </a:cubicBezTo>
                  <a:cubicBezTo>
                    <a:pt x="426" y="457"/>
                    <a:pt x="426" y="457"/>
                    <a:pt x="426" y="426"/>
                  </a:cubicBezTo>
                  <a:cubicBezTo>
                    <a:pt x="457" y="426"/>
                    <a:pt x="457" y="426"/>
                    <a:pt x="457" y="426"/>
                  </a:cubicBezTo>
                  <a:cubicBezTo>
                    <a:pt x="548" y="335"/>
                    <a:pt x="548" y="183"/>
                    <a:pt x="457" y="92"/>
                  </a:cubicBezTo>
                  <a:cubicBezTo>
                    <a:pt x="365" y="1"/>
                    <a:pt x="213" y="1"/>
                    <a:pt x="122" y="92"/>
                  </a:cubicBezTo>
                  <a:cubicBezTo>
                    <a:pt x="122" y="92"/>
                    <a:pt x="122" y="92"/>
                    <a:pt x="122" y="92"/>
                  </a:cubicBezTo>
                  <a:cubicBezTo>
                    <a:pt x="92" y="122"/>
                    <a:pt x="92" y="122"/>
                    <a:pt x="92" y="122"/>
                  </a:cubicBezTo>
                  <a:cubicBezTo>
                    <a:pt x="1" y="213"/>
                    <a:pt x="1" y="365"/>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
            <p:cNvSpPr/>
            <p:nvPr/>
          </p:nvSpPr>
          <p:spPr>
            <a:xfrm>
              <a:off x="5676675" y="2542875"/>
              <a:ext cx="13700" cy="13700"/>
            </a:xfrm>
            <a:custGeom>
              <a:avLst/>
              <a:gdLst/>
              <a:ahLst/>
              <a:cxnLst/>
              <a:rect l="l" t="t" r="r" b="b"/>
              <a:pathLst>
                <a:path w="548" h="548" extrusionOk="0">
                  <a:moveTo>
                    <a:pt x="91" y="457"/>
                  </a:moveTo>
                  <a:cubicBezTo>
                    <a:pt x="182" y="548"/>
                    <a:pt x="334" y="548"/>
                    <a:pt x="426" y="457"/>
                  </a:cubicBezTo>
                  <a:cubicBezTo>
                    <a:pt x="426" y="457"/>
                    <a:pt x="426" y="457"/>
                    <a:pt x="456" y="426"/>
                  </a:cubicBezTo>
                  <a:cubicBezTo>
                    <a:pt x="456" y="426"/>
                    <a:pt x="456" y="426"/>
                    <a:pt x="456" y="426"/>
                  </a:cubicBezTo>
                  <a:cubicBezTo>
                    <a:pt x="547" y="335"/>
                    <a:pt x="547" y="183"/>
                    <a:pt x="456" y="92"/>
                  </a:cubicBezTo>
                  <a:cubicBezTo>
                    <a:pt x="365" y="1"/>
                    <a:pt x="213" y="1"/>
                    <a:pt x="122" y="92"/>
                  </a:cubicBezTo>
                  <a:cubicBezTo>
                    <a:pt x="122" y="92"/>
                    <a:pt x="122" y="92"/>
                    <a:pt x="122" y="122"/>
                  </a:cubicBezTo>
                  <a:cubicBezTo>
                    <a:pt x="122" y="122"/>
                    <a:pt x="91" y="122"/>
                    <a:pt x="91" y="122"/>
                  </a:cubicBezTo>
                  <a:cubicBezTo>
                    <a:pt x="0" y="214"/>
                    <a:pt x="0" y="365"/>
                    <a:pt x="91"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
            <p:cNvSpPr/>
            <p:nvPr/>
          </p:nvSpPr>
          <p:spPr>
            <a:xfrm>
              <a:off x="5752650" y="2619625"/>
              <a:ext cx="15975" cy="15975"/>
            </a:xfrm>
            <a:custGeom>
              <a:avLst/>
              <a:gdLst/>
              <a:ahLst/>
              <a:cxnLst/>
              <a:rect l="l" t="t" r="r" b="b"/>
              <a:pathLst>
                <a:path w="639" h="639" extrusionOk="0">
                  <a:moveTo>
                    <a:pt x="92" y="548"/>
                  </a:moveTo>
                  <a:cubicBezTo>
                    <a:pt x="213" y="639"/>
                    <a:pt x="365" y="639"/>
                    <a:pt x="487" y="548"/>
                  </a:cubicBezTo>
                  <a:cubicBezTo>
                    <a:pt x="487" y="517"/>
                    <a:pt x="487" y="517"/>
                    <a:pt x="517" y="517"/>
                  </a:cubicBezTo>
                  <a:cubicBezTo>
                    <a:pt x="517" y="517"/>
                    <a:pt x="517" y="517"/>
                    <a:pt x="517" y="487"/>
                  </a:cubicBezTo>
                  <a:cubicBezTo>
                    <a:pt x="639" y="396"/>
                    <a:pt x="639" y="213"/>
                    <a:pt x="548" y="92"/>
                  </a:cubicBezTo>
                  <a:cubicBezTo>
                    <a:pt x="426" y="1"/>
                    <a:pt x="244" y="1"/>
                    <a:pt x="153" y="92"/>
                  </a:cubicBezTo>
                  <a:cubicBezTo>
                    <a:pt x="122" y="122"/>
                    <a:pt x="122" y="122"/>
                    <a:pt x="122" y="122"/>
                  </a:cubicBezTo>
                  <a:cubicBezTo>
                    <a:pt x="122" y="122"/>
                    <a:pt x="92" y="122"/>
                    <a:pt x="92" y="153"/>
                  </a:cubicBezTo>
                  <a:cubicBezTo>
                    <a:pt x="1" y="244"/>
                    <a:pt x="1" y="426"/>
                    <a:pt x="9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2"/>
            <p:cNvSpPr/>
            <p:nvPr/>
          </p:nvSpPr>
          <p:spPr>
            <a:xfrm>
              <a:off x="5674375" y="2696375"/>
              <a:ext cx="16750" cy="15975"/>
            </a:xfrm>
            <a:custGeom>
              <a:avLst/>
              <a:gdLst/>
              <a:ahLst/>
              <a:cxnLst/>
              <a:rect l="l" t="t" r="r" b="b"/>
              <a:pathLst>
                <a:path w="670" h="639" extrusionOk="0">
                  <a:moveTo>
                    <a:pt x="122" y="548"/>
                  </a:moveTo>
                  <a:cubicBezTo>
                    <a:pt x="214" y="639"/>
                    <a:pt x="396" y="639"/>
                    <a:pt x="518" y="548"/>
                  </a:cubicBezTo>
                  <a:cubicBezTo>
                    <a:pt x="518" y="517"/>
                    <a:pt x="518" y="517"/>
                    <a:pt x="518" y="517"/>
                  </a:cubicBezTo>
                  <a:cubicBezTo>
                    <a:pt x="548" y="517"/>
                    <a:pt x="548" y="517"/>
                    <a:pt x="548" y="487"/>
                  </a:cubicBezTo>
                  <a:cubicBezTo>
                    <a:pt x="670" y="396"/>
                    <a:pt x="670" y="213"/>
                    <a:pt x="548" y="92"/>
                  </a:cubicBezTo>
                  <a:cubicBezTo>
                    <a:pt x="457" y="1"/>
                    <a:pt x="274" y="1"/>
                    <a:pt x="153" y="92"/>
                  </a:cubicBezTo>
                  <a:cubicBezTo>
                    <a:pt x="153" y="92"/>
                    <a:pt x="153" y="122"/>
                    <a:pt x="153" y="122"/>
                  </a:cubicBezTo>
                  <a:cubicBezTo>
                    <a:pt x="122" y="122"/>
                    <a:pt x="122" y="122"/>
                    <a:pt x="122" y="153"/>
                  </a:cubicBezTo>
                  <a:cubicBezTo>
                    <a:pt x="1" y="244"/>
                    <a:pt x="1"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
            <p:cNvSpPr/>
            <p:nvPr/>
          </p:nvSpPr>
          <p:spPr>
            <a:xfrm>
              <a:off x="5827875" y="2696375"/>
              <a:ext cx="19025" cy="18275"/>
            </a:xfrm>
            <a:custGeom>
              <a:avLst/>
              <a:gdLst/>
              <a:ahLst/>
              <a:cxnLst/>
              <a:rect l="l" t="t" r="r" b="b"/>
              <a:pathLst>
                <a:path w="761" h="731" extrusionOk="0">
                  <a:moveTo>
                    <a:pt x="122" y="609"/>
                  </a:moveTo>
                  <a:cubicBezTo>
                    <a:pt x="244" y="730"/>
                    <a:pt x="457" y="730"/>
                    <a:pt x="578" y="609"/>
                  </a:cubicBezTo>
                  <a:cubicBezTo>
                    <a:pt x="609" y="609"/>
                    <a:pt x="609" y="609"/>
                    <a:pt x="609" y="609"/>
                  </a:cubicBezTo>
                  <a:cubicBezTo>
                    <a:pt x="609" y="578"/>
                    <a:pt x="609" y="578"/>
                    <a:pt x="639" y="578"/>
                  </a:cubicBezTo>
                  <a:cubicBezTo>
                    <a:pt x="761" y="457"/>
                    <a:pt x="761" y="244"/>
                    <a:pt x="639" y="122"/>
                  </a:cubicBezTo>
                  <a:cubicBezTo>
                    <a:pt x="518" y="1"/>
                    <a:pt x="305" y="1"/>
                    <a:pt x="183" y="122"/>
                  </a:cubicBezTo>
                  <a:cubicBezTo>
                    <a:pt x="153" y="122"/>
                    <a:pt x="153" y="122"/>
                    <a:pt x="153" y="153"/>
                  </a:cubicBezTo>
                  <a:cubicBezTo>
                    <a:pt x="153" y="153"/>
                    <a:pt x="153" y="153"/>
                    <a:pt x="122" y="153"/>
                  </a:cubicBezTo>
                  <a:cubicBezTo>
                    <a:pt x="1" y="274"/>
                    <a:pt x="1"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
            <p:cNvSpPr/>
            <p:nvPr/>
          </p:nvSpPr>
          <p:spPr>
            <a:xfrm>
              <a:off x="5750375" y="2773125"/>
              <a:ext cx="19025" cy="18275"/>
            </a:xfrm>
            <a:custGeom>
              <a:avLst/>
              <a:gdLst/>
              <a:ahLst/>
              <a:cxnLst/>
              <a:rect l="l" t="t" r="r" b="b"/>
              <a:pathLst>
                <a:path w="761" h="731" extrusionOk="0">
                  <a:moveTo>
                    <a:pt x="122" y="609"/>
                  </a:moveTo>
                  <a:cubicBezTo>
                    <a:pt x="244" y="730"/>
                    <a:pt x="456" y="730"/>
                    <a:pt x="578" y="609"/>
                  </a:cubicBezTo>
                  <a:cubicBezTo>
                    <a:pt x="578" y="609"/>
                    <a:pt x="578" y="609"/>
                    <a:pt x="608" y="578"/>
                  </a:cubicBezTo>
                  <a:cubicBezTo>
                    <a:pt x="608" y="578"/>
                    <a:pt x="608" y="578"/>
                    <a:pt x="608" y="578"/>
                  </a:cubicBezTo>
                  <a:cubicBezTo>
                    <a:pt x="760" y="457"/>
                    <a:pt x="760" y="244"/>
                    <a:pt x="608" y="122"/>
                  </a:cubicBezTo>
                  <a:cubicBezTo>
                    <a:pt x="487" y="1"/>
                    <a:pt x="304" y="1"/>
                    <a:pt x="183" y="122"/>
                  </a:cubicBezTo>
                  <a:cubicBezTo>
                    <a:pt x="152" y="122"/>
                    <a:pt x="152" y="122"/>
                    <a:pt x="152" y="153"/>
                  </a:cubicBezTo>
                  <a:cubicBezTo>
                    <a:pt x="152" y="153"/>
                    <a:pt x="122" y="153"/>
                    <a:pt x="122" y="153"/>
                  </a:cubicBezTo>
                  <a:cubicBezTo>
                    <a:pt x="0" y="274"/>
                    <a:pt x="0"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
            <p:cNvSpPr/>
            <p:nvPr/>
          </p:nvSpPr>
          <p:spPr>
            <a:xfrm>
              <a:off x="5903875" y="2773125"/>
              <a:ext cx="21300" cy="20550"/>
            </a:xfrm>
            <a:custGeom>
              <a:avLst/>
              <a:gdLst/>
              <a:ahLst/>
              <a:cxnLst/>
              <a:rect l="l" t="t" r="r" b="b"/>
              <a:pathLst>
                <a:path w="852" h="822" extrusionOk="0">
                  <a:moveTo>
                    <a:pt x="122" y="700"/>
                  </a:moveTo>
                  <a:cubicBezTo>
                    <a:pt x="274" y="821"/>
                    <a:pt x="517" y="821"/>
                    <a:pt x="639" y="700"/>
                  </a:cubicBezTo>
                  <a:cubicBezTo>
                    <a:pt x="669" y="700"/>
                    <a:pt x="669" y="669"/>
                    <a:pt x="669" y="669"/>
                  </a:cubicBezTo>
                  <a:cubicBezTo>
                    <a:pt x="669" y="669"/>
                    <a:pt x="699" y="669"/>
                    <a:pt x="699" y="639"/>
                  </a:cubicBezTo>
                  <a:cubicBezTo>
                    <a:pt x="851" y="517"/>
                    <a:pt x="851" y="274"/>
                    <a:pt x="699" y="122"/>
                  </a:cubicBezTo>
                  <a:cubicBezTo>
                    <a:pt x="547" y="1"/>
                    <a:pt x="335" y="1"/>
                    <a:pt x="183" y="122"/>
                  </a:cubicBezTo>
                  <a:cubicBezTo>
                    <a:pt x="183" y="153"/>
                    <a:pt x="183" y="153"/>
                    <a:pt x="152" y="153"/>
                  </a:cubicBezTo>
                  <a:cubicBezTo>
                    <a:pt x="152" y="153"/>
                    <a:pt x="152" y="153"/>
                    <a:pt x="152" y="183"/>
                  </a:cubicBezTo>
                  <a:cubicBezTo>
                    <a:pt x="0" y="305"/>
                    <a:pt x="0" y="54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
            <p:cNvSpPr/>
            <p:nvPr/>
          </p:nvSpPr>
          <p:spPr>
            <a:xfrm>
              <a:off x="5825600" y="2849875"/>
              <a:ext cx="21300" cy="20550"/>
            </a:xfrm>
            <a:custGeom>
              <a:avLst/>
              <a:gdLst/>
              <a:ahLst/>
              <a:cxnLst/>
              <a:rect l="l" t="t" r="r" b="b"/>
              <a:pathLst>
                <a:path w="852" h="822" extrusionOk="0">
                  <a:moveTo>
                    <a:pt x="153" y="700"/>
                  </a:moveTo>
                  <a:cubicBezTo>
                    <a:pt x="305" y="821"/>
                    <a:pt x="517" y="821"/>
                    <a:pt x="669" y="700"/>
                  </a:cubicBezTo>
                  <a:cubicBezTo>
                    <a:pt x="669" y="669"/>
                    <a:pt x="700" y="669"/>
                    <a:pt x="700" y="669"/>
                  </a:cubicBezTo>
                  <a:cubicBezTo>
                    <a:pt x="700" y="669"/>
                    <a:pt x="700" y="669"/>
                    <a:pt x="730" y="639"/>
                  </a:cubicBezTo>
                  <a:cubicBezTo>
                    <a:pt x="852" y="517"/>
                    <a:pt x="852" y="274"/>
                    <a:pt x="730" y="122"/>
                  </a:cubicBezTo>
                  <a:cubicBezTo>
                    <a:pt x="578" y="1"/>
                    <a:pt x="335" y="1"/>
                    <a:pt x="213" y="122"/>
                  </a:cubicBezTo>
                  <a:cubicBezTo>
                    <a:pt x="183" y="122"/>
                    <a:pt x="183" y="153"/>
                    <a:pt x="183" y="153"/>
                  </a:cubicBezTo>
                  <a:cubicBezTo>
                    <a:pt x="183" y="153"/>
                    <a:pt x="183" y="153"/>
                    <a:pt x="153" y="183"/>
                  </a:cubicBezTo>
                  <a:cubicBezTo>
                    <a:pt x="1" y="305"/>
                    <a:pt x="31" y="548"/>
                    <a:pt x="153"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
            <p:cNvSpPr/>
            <p:nvPr/>
          </p:nvSpPr>
          <p:spPr>
            <a:xfrm>
              <a:off x="5979100" y="2849875"/>
              <a:ext cx="23575" cy="23575"/>
            </a:xfrm>
            <a:custGeom>
              <a:avLst/>
              <a:gdLst/>
              <a:ahLst/>
              <a:cxnLst/>
              <a:rect l="l" t="t" r="r" b="b"/>
              <a:pathLst>
                <a:path w="943" h="943" extrusionOk="0">
                  <a:moveTo>
                    <a:pt x="183" y="760"/>
                  </a:moveTo>
                  <a:cubicBezTo>
                    <a:pt x="335" y="943"/>
                    <a:pt x="578" y="943"/>
                    <a:pt x="760" y="760"/>
                  </a:cubicBezTo>
                  <a:cubicBezTo>
                    <a:pt x="760" y="760"/>
                    <a:pt x="760" y="760"/>
                    <a:pt x="760" y="760"/>
                  </a:cubicBezTo>
                  <a:cubicBezTo>
                    <a:pt x="791" y="730"/>
                    <a:pt x="791" y="730"/>
                    <a:pt x="791" y="730"/>
                  </a:cubicBezTo>
                  <a:cubicBezTo>
                    <a:pt x="943" y="578"/>
                    <a:pt x="943" y="305"/>
                    <a:pt x="791" y="153"/>
                  </a:cubicBezTo>
                  <a:cubicBezTo>
                    <a:pt x="639" y="1"/>
                    <a:pt x="365" y="1"/>
                    <a:pt x="213" y="153"/>
                  </a:cubicBezTo>
                  <a:cubicBezTo>
                    <a:pt x="213" y="153"/>
                    <a:pt x="213" y="153"/>
                    <a:pt x="213" y="183"/>
                  </a:cubicBezTo>
                  <a:cubicBezTo>
                    <a:pt x="183" y="183"/>
                    <a:pt x="183" y="183"/>
                    <a:pt x="183" y="183"/>
                  </a:cubicBezTo>
                  <a:cubicBezTo>
                    <a:pt x="1" y="335"/>
                    <a:pt x="1" y="608"/>
                    <a:pt x="18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
            <p:cNvSpPr/>
            <p:nvPr/>
          </p:nvSpPr>
          <p:spPr>
            <a:xfrm>
              <a:off x="5901600" y="2926625"/>
              <a:ext cx="23575" cy="22825"/>
            </a:xfrm>
            <a:custGeom>
              <a:avLst/>
              <a:gdLst/>
              <a:ahLst/>
              <a:cxnLst/>
              <a:rect l="l" t="t" r="r" b="b"/>
              <a:pathLst>
                <a:path w="943" h="913" extrusionOk="0">
                  <a:moveTo>
                    <a:pt x="152" y="760"/>
                  </a:moveTo>
                  <a:cubicBezTo>
                    <a:pt x="335" y="912"/>
                    <a:pt x="578" y="912"/>
                    <a:pt x="760" y="760"/>
                  </a:cubicBezTo>
                  <a:cubicBezTo>
                    <a:pt x="760" y="760"/>
                    <a:pt x="760" y="760"/>
                    <a:pt x="760" y="730"/>
                  </a:cubicBezTo>
                  <a:cubicBezTo>
                    <a:pt x="760" y="730"/>
                    <a:pt x="790" y="730"/>
                    <a:pt x="790" y="730"/>
                  </a:cubicBezTo>
                  <a:cubicBezTo>
                    <a:pt x="942" y="578"/>
                    <a:pt x="942" y="304"/>
                    <a:pt x="790" y="152"/>
                  </a:cubicBezTo>
                  <a:cubicBezTo>
                    <a:pt x="638" y="1"/>
                    <a:pt x="365" y="1"/>
                    <a:pt x="213" y="152"/>
                  </a:cubicBezTo>
                  <a:cubicBezTo>
                    <a:pt x="213" y="152"/>
                    <a:pt x="213" y="152"/>
                    <a:pt x="183" y="152"/>
                  </a:cubicBezTo>
                  <a:cubicBezTo>
                    <a:pt x="183" y="183"/>
                    <a:pt x="183" y="183"/>
                    <a:pt x="183" y="183"/>
                  </a:cubicBezTo>
                  <a:cubicBezTo>
                    <a:pt x="0" y="335"/>
                    <a:pt x="0" y="608"/>
                    <a:pt x="15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
            <p:cNvSpPr/>
            <p:nvPr/>
          </p:nvSpPr>
          <p:spPr>
            <a:xfrm>
              <a:off x="6055100" y="2926625"/>
              <a:ext cx="25850" cy="25850"/>
            </a:xfrm>
            <a:custGeom>
              <a:avLst/>
              <a:gdLst/>
              <a:ahLst/>
              <a:cxnLst/>
              <a:rect l="l" t="t" r="r" b="b"/>
              <a:pathLst>
                <a:path w="1034" h="1034" extrusionOk="0">
                  <a:moveTo>
                    <a:pt x="182" y="852"/>
                  </a:moveTo>
                  <a:cubicBezTo>
                    <a:pt x="365" y="1034"/>
                    <a:pt x="638" y="1034"/>
                    <a:pt x="821" y="852"/>
                  </a:cubicBezTo>
                  <a:cubicBezTo>
                    <a:pt x="821" y="852"/>
                    <a:pt x="821" y="821"/>
                    <a:pt x="821" y="821"/>
                  </a:cubicBezTo>
                  <a:cubicBezTo>
                    <a:pt x="851" y="821"/>
                    <a:pt x="851" y="821"/>
                    <a:pt x="851" y="791"/>
                  </a:cubicBezTo>
                  <a:cubicBezTo>
                    <a:pt x="1034" y="639"/>
                    <a:pt x="1034" y="335"/>
                    <a:pt x="851" y="152"/>
                  </a:cubicBezTo>
                  <a:cubicBezTo>
                    <a:pt x="699" y="1"/>
                    <a:pt x="395" y="1"/>
                    <a:pt x="213" y="152"/>
                  </a:cubicBezTo>
                  <a:cubicBezTo>
                    <a:pt x="213" y="183"/>
                    <a:pt x="213" y="183"/>
                    <a:pt x="213" y="183"/>
                  </a:cubicBezTo>
                  <a:cubicBezTo>
                    <a:pt x="182" y="183"/>
                    <a:pt x="182" y="183"/>
                    <a:pt x="182" y="213"/>
                  </a:cubicBezTo>
                  <a:cubicBezTo>
                    <a:pt x="0" y="365"/>
                    <a:pt x="0" y="669"/>
                    <a:pt x="182"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
            <p:cNvSpPr/>
            <p:nvPr/>
          </p:nvSpPr>
          <p:spPr>
            <a:xfrm>
              <a:off x="5977575" y="3002625"/>
              <a:ext cx="25875" cy="26600"/>
            </a:xfrm>
            <a:custGeom>
              <a:avLst/>
              <a:gdLst/>
              <a:ahLst/>
              <a:cxnLst/>
              <a:rect l="l" t="t" r="r" b="b"/>
              <a:pathLst>
                <a:path w="1035" h="1064" extrusionOk="0">
                  <a:moveTo>
                    <a:pt x="183" y="882"/>
                  </a:moveTo>
                  <a:cubicBezTo>
                    <a:pt x="335" y="1034"/>
                    <a:pt x="639" y="1064"/>
                    <a:pt x="791" y="882"/>
                  </a:cubicBezTo>
                  <a:cubicBezTo>
                    <a:pt x="821" y="882"/>
                    <a:pt x="821" y="851"/>
                    <a:pt x="821" y="851"/>
                  </a:cubicBezTo>
                  <a:cubicBezTo>
                    <a:pt x="821" y="851"/>
                    <a:pt x="852" y="851"/>
                    <a:pt x="852" y="821"/>
                  </a:cubicBezTo>
                  <a:cubicBezTo>
                    <a:pt x="1034" y="669"/>
                    <a:pt x="1034" y="365"/>
                    <a:pt x="852" y="182"/>
                  </a:cubicBezTo>
                  <a:cubicBezTo>
                    <a:pt x="669" y="0"/>
                    <a:pt x="396" y="30"/>
                    <a:pt x="214" y="182"/>
                  </a:cubicBezTo>
                  <a:cubicBezTo>
                    <a:pt x="214" y="182"/>
                    <a:pt x="214" y="213"/>
                    <a:pt x="183" y="213"/>
                  </a:cubicBezTo>
                  <a:cubicBezTo>
                    <a:pt x="183" y="213"/>
                    <a:pt x="183" y="213"/>
                    <a:pt x="183" y="243"/>
                  </a:cubicBezTo>
                  <a:cubicBezTo>
                    <a:pt x="1" y="395"/>
                    <a:pt x="1"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
            <p:cNvSpPr/>
            <p:nvPr/>
          </p:nvSpPr>
          <p:spPr>
            <a:xfrm>
              <a:off x="6131075" y="3003375"/>
              <a:ext cx="28150" cy="28150"/>
            </a:xfrm>
            <a:custGeom>
              <a:avLst/>
              <a:gdLst/>
              <a:ahLst/>
              <a:cxnLst/>
              <a:rect l="l" t="t" r="r" b="b"/>
              <a:pathLst>
                <a:path w="1126" h="1126" extrusionOk="0">
                  <a:moveTo>
                    <a:pt x="183" y="912"/>
                  </a:moveTo>
                  <a:cubicBezTo>
                    <a:pt x="365" y="1125"/>
                    <a:pt x="700" y="1125"/>
                    <a:pt x="882" y="912"/>
                  </a:cubicBezTo>
                  <a:cubicBezTo>
                    <a:pt x="882" y="912"/>
                    <a:pt x="882" y="912"/>
                    <a:pt x="882" y="882"/>
                  </a:cubicBezTo>
                  <a:cubicBezTo>
                    <a:pt x="913" y="882"/>
                    <a:pt x="913" y="882"/>
                    <a:pt x="913" y="882"/>
                  </a:cubicBezTo>
                  <a:cubicBezTo>
                    <a:pt x="1125" y="700"/>
                    <a:pt x="1125" y="365"/>
                    <a:pt x="913" y="183"/>
                  </a:cubicBezTo>
                  <a:cubicBezTo>
                    <a:pt x="730" y="0"/>
                    <a:pt x="426" y="0"/>
                    <a:pt x="213" y="183"/>
                  </a:cubicBezTo>
                  <a:cubicBezTo>
                    <a:pt x="213" y="183"/>
                    <a:pt x="213" y="183"/>
                    <a:pt x="213" y="213"/>
                  </a:cubicBezTo>
                  <a:cubicBezTo>
                    <a:pt x="213" y="213"/>
                    <a:pt x="183" y="213"/>
                    <a:pt x="183" y="213"/>
                  </a:cubicBezTo>
                  <a:cubicBezTo>
                    <a:pt x="1" y="426"/>
                    <a:pt x="1"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
            <p:cNvSpPr/>
            <p:nvPr/>
          </p:nvSpPr>
          <p:spPr>
            <a:xfrm>
              <a:off x="6052800" y="3079375"/>
              <a:ext cx="28900" cy="28900"/>
            </a:xfrm>
            <a:custGeom>
              <a:avLst/>
              <a:gdLst/>
              <a:ahLst/>
              <a:cxnLst/>
              <a:rect l="l" t="t" r="r" b="b"/>
              <a:pathLst>
                <a:path w="1156" h="1156" extrusionOk="0">
                  <a:moveTo>
                    <a:pt x="214" y="942"/>
                  </a:moveTo>
                  <a:cubicBezTo>
                    <a:pt x="396" y="1155"/>
                    <a:pt x="700" y="1155"/>
                    <a:pt x="913" y="942"/>
                  </a:cubicBezTo>
                  <a:cubicBezTo>
                    <a:pt x="913" y="942"/>
                    <a:pt x="913" y="942"/>
                    <a:pt x="913" y="912"/>
                  </a:cubicBezTo>
                  <a:cubicBezTo>
                    <a:pt x="913" y="912"/>
                    <a:pt x="943" y="912"/>
                    <a:pt x="943" y="912"/>
                  </a:cubicBezTo>
                  <a:cubicBezTo>
                    <a:pt x="1126" y="730"/>
                    <a:pt x="1156" y="395"/>
                    <a:pt x="943" y="213"/>
                  </a:cubicBezTo>
                  <a:cubicBezTo>
                    <a:pt x="761" y="0"/>
                    <a:pt x="457" y="0"/>
                    <a:pt x="244" y="213"/>
                  </a:cubicBezTo>
                  <a:cubicBezTo>
                    <a:pt x="244" y="213"/>
                    <a:pt x="244" y="213"/>
                    <a:pt x="244" y="243"/>
                  </a:cubicBezTo>
                  <a:cubicBezTo>
                    <a:pt x="214" y="243"/>
                    <a:pt x="214" y="243"/>
                    <a:pt x="214" y="243"/>
                  </a:cubicBezTo>
                  <a:cubicBezTo>
                    <a:pt x="31" y="426"/>
                    <a:pt x="1" y="760"/>
                    <a:pt x="214"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
            <p:cNvSpPr/>
            <p:nvPr/>
          </p:nvSpPr>
          <p:spPr>
            <a:xfrm>
              <a:off x="6128800" y="3156100"/>
              <a:ext cx="30425" cy="31200"/>
            </a:xfrm>
            <a:custGeom>
              <a:avLst/>
              <a:gdLst/>
              <a:ahLst/>
              <a:cxnLst/>
              <a:rect l="l" t="t" r="r" b="b"/>
              <a:pathLst>
                <a:path w="1217" h="1248" extrusionOk="0">
                  <a:moveTo>
                    <a:pt x="213" y="1034"/>
                  </a:moveTo>
                  <a:cubicBezTo>
                    <a:pt x="426" y="1247"/>
                    <a:pt x="760" y="1247"/>
                    <a:pt x="973" y="1034"/>
                  </a:cubicBezTo>
                  <a:cubicBezTo>
                    <a:pt x="973" y="1034"/>
                    <a:pt x="973" y="1004"/>
                    <a:pt x="973" y="1004"/>
                  </a:cubicBezTo>
                  <a:cubicBezTo>
                    <a:pt x="1004" y="1004"/>
                    <a:pt x="1004" y="1004"/>
                    <a:pt x="1004" y="974"/>
                  </a:cubicBezTo>
                  <a:cubicBezTo>
                    <a:pt x="1216" y="791"/>
                    <a:pt x="1216" y="427"/>
                    <a:pt x="1034" y="244"/>
                  </a:cubicBezTo>
                  <a:cubicBezTo>
                    <a:pt x="821" y="31"/>
                    <a:pt x="456" y="1"/>
                    <a:pt x="244" y="214"/>
                  </a:cubicBezTo>
                  <a:cubicBezTo>
                    <a:pt x="244" y="214"/>
                    <a:pt x="244" y="244"/>
                    <a:pt x="244" y="244"/>
                  </a:cubicBezTo>
                  <a:cubicBezTo>
                    <a:pt x="244" y="244"/>
                    <a:pt x="213" y="244"/>
                    <a:pt x="213" y="275"/>
                  </a:cubicBezTo>
                  <a:cubicBezTo>
                    <a:pt x="0" y="457"/>
                    <a:pt x="0" y="822"/>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
            <p:cNvSpPr/>
            <p:nvPr/>
          </p:nvSpPr>
          <p:spPr>
            <a:xfrm>
              <a:off x="6206300" y="3079375"/>
              <a:ext cx="31200" cy="31175"/>
            </a:xfrm>
            <a:custGeom>
              <a:avLst/>
              <a:gdLst/>
              <a:ahLst/>
              <a:cxnLst/>
              <a:rect l="l" t="t" r="r" b="b"/>
              <a:pathLst>
                <a:path w="1248" h="1247" extrusionOk="0">
                  <a:moveTo>
                    <a:pt x="214" y="1033"/>
                  </a:moveTo>
                  <a:cubicBezTo>
                    <a:pt x="426" y="1246"/>
                    <a:pt x="761" y="1246"/>
                    <a:pt x="974" y="1033"/>
                  </a:cubicBezTo>
                  <a:cubicBezTo>
                    <a:pt x="974" y="1033"/>
                    <a:pt x="974" y="1003"/>
                    <a:pt x="1004" y="1003"/>
                  </a:cubicBezTo>
                  <a:cubicBezTo>
                    <a:pt x="1004" y="1003"/>
                    <a:pt x="1004" y="1003"/>
                    <a:pt x="1034" y="1003"/>
                  </a:cubicBezTo>
                  <a:cubicBezTo>
                    <a:pt x="1247" y="790"/>
                    <a:pt x="1247" y="426"/>
                    <a:pt x="1034" y="213"/>
                  </a:cubicBezTo>
                  <a:cubicBezTo>
                    <a:pt x="822" y="30"/>
                    <a:pt x="487" y="0"/>
                    <a:pt x="274" y="213"/>
                  </a:cubicBezTo>
                  <a:cubicBezTo>
                    <a:pt x="244" y="243"/>
                    <a:pt x="244" y="243"/>
                    <a:pt x="244" y="243"/>
                  </a:cubicBezTo>
                  <a:cubicBezTo>
                    <a:pt x="244" y="243"/>
                    <a:pt x="244" y="243"/>
                    <a:pt x="214" y="274"/>
                  </a:cubicBezTo>
                  <a:cubicBezTo>
                    <a:pt x="1" y="486"/>
                    <a:pt x="1" y="821"/>
                    <a:pt x="214" y="10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
            <p:cNvSpPr/>
            <p:nvPr/>
          </p:nvSpPr>
          <p:spPr>
            <a:xfrm>
              <a:off x="6282300" y="3156875"/>
              <a:ext cx="32700" cy="32700"/>
            </a:xfrm>
            <a:custGeom>
              <a:avLst/>
              <a:gdLst/>
              <a:ahLst/>
              <a:cxnLst/>
              <a:rect l="l" t="t" r="r" b="b"/>
              <a:pathLst>
                <a:path w="1308" h="1308" extrusionOk="0">
                  <a:moveTo>
                    <a:pt x="213" y="1064"/>
                  </a:moveTo>
                  <a:cubicBezTo>
                    <a:pt x="456" y="1307"/>
                    <a:pt x="821" y="1307"/>
                    <a:pt x="1034" y="1064"/>
                  </a:cubicBezTo>
                  <a:cubicBezTo>
                    <a:pt x="1064" y="1064"/>
                    <a:pt x="1064" y="1064"/>
                    <a:pt x="1064" y="1064"/>
                  </a:cubicBezTo>
                  <a:cubicBezTo>
                    <a:pt x="1064" y="1034"/>
                    <a:pt x="1064" y="1034"/>
                    <a:pt x="1095" y="1034"/>
                  </a:cubicBezTo>
                  <a:cubicBezTo>
                    <a:pt x="1307" y="821"/>
                    <a:pt x="1307" y="456"/>
                    <a:pt x="1095" y="213"/>
                  </a:cubicBezTo>
                  <a:cubicBezTo>
                    <a:pt x="882" y="0"/>
                    <a:pt x="517" y="0"/>
                    <a:pt x="274" y="213"/>
                  </a:cubicBezTo>
                  <a:cubicBezTo>
                    <a:pt x="274" y="213"/>
                    <a:pt x="274" y="244"/>
                    <a:pt x="244" y="244"/>
                  </a:cubicBezTo>
                  <a:cubicBezTo>
                    <a:pt x="244" y="244"/>
                    <a:pt x="244" y="244"/>
                    <a:pt x="244" y="244"/>
                  </a:cubicBezTo>
                  <a:cubicBezTo>
                    <a:pt x="0" y="487"/>
                    <a:pt x="0" y="85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
            <p:cNvSpPr/>
            <p:nvPr/>
          </p:nvSpPr>
          <p:spPr>
            <a:xfrm>
              <a:off x="6204800" y="3233625"/>
              <a:ext cx="32700" cy="32700"/>
            </a:xfrm>
            <a:custGeom>
              <a:avLst/>
              <a:gdLst/>
              <a:ahLst/>
              <a:cxnLst/>
              <a:rect l="l" t="t" r="r" b="b"/>
              <a:pathLst>
                <a:path w="1308" h="1308" extrusionOk="0">
                  <a:moveTo>
                    <a:pt x="213" y="1064"/>
                  </a:moveTo>
                  <a:cubicBezTo>
                    <a:pt x="456" y="1307"/>
                    <a:pt x="821" y="1307"/>
                    <a:pt x="1034" y="1064"/>
                  </a:cubicBezTo>
                  <a:cubicBezTo>
                    <a:pt x="1034" y="1064"/>
                    <a:pt x="1034" y="1064"/>
                    <a:pt x="1064" y="1064"/>
                  </a:cubicBezTo>
                  <a:cubicBezTo>
                    <a:pt x="1064" y="1034"/>
                    <a:pt x="1064" y="1034"/>
                    <a:pt x="1064" y="1034"/>
                  </a:cubicBezTo>
                  <a:cubicBezTo>
                    <a:pt x="1307" y="821"/>
                    <a:pt x="1307" y="456"/>
                    <a:pt x="1094" y="213"/>
                  </a:cubicBezTo>
                  <a:cubicBezTo>
                    <a:pt x="851" y="0"/>
                    <a:pt x="486" y="0"/>
                    <a:pt x="274" y="213"/>
                  </a:cubicBezTo>
                  <a:cubicBezTo>
                    <a:pt x="243" y="213"/>
                    <a:pt x="243" y="213"/>
                    <a:pt x="243" y="243"/>
                  </a:cubicBezTo>
                  <a:cubicBezTo>
                    <a:pt x="243" y="243"/>
                    <a:pt x="243" y="243"/>
                    <a:pt x="213" y="243"/>
                  </a:cubicBezTo>
                  <a:cubicBezTo>
                    <a:pt x="0" y="487"/>
                    <a:pt x="0" y="85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
            <p:cNvSpPr/>
            <p:nvPr/>
          </p:nvSpPr>
          <p:spPr>
            <a:xfrm>
              <a:off x="6358275" y="3232850"/>
              <a:ext cx="35000" cy="35750"/>
            </a:xfrm>
            <a:custGeom>
              <a:avLst/>
              <a:gdLst/>
              <a:ahLst/>
              <a:cxnLst/>
              <a:rect l="l" t="t" r="r" b="b"/>
              <a:pathLst>
                <a:path w="1400" h="1430" extrusionOk="0">
                  <a:moveTo>
                    <a:pt x="244" y="1186"/>
                  </a:moveTo>
                  <a:cubicBezTo>
                    <a:pt x="457" y="1430"/>
                    <a:pt x="852" y="1430"/>
                    <a:pt x="1126" y="1186"/>
                  </a:cubicBezTo>
                  <a:cubicBezTo>
                    <a:pt x="1126" y="1186"/>
                    <a:pt x="1126" y="1156"/>
                    <a:pt x="1126" y="1156"/>
                  </a:cubicBezTo>
                  <a:cubicBezTo>
                    <a:pt x="1126" y="1156"/>
                    <a:pt x="1156" y="1156"/>
                    <a:pt x="1156" y="1156"/>
                  </a:cubicBezTo>
                  <a:cubicBezTo>
                    <a:pt x="1399" y="913"/>
                    <a:pt x="1399" y="518"/>
                    <a:pt x="1156" y="274"/>
                  </a:cubicBezTo>
                  <a:cubicBezTo>
                    <a:pt x="913" y="1"/>
                    <a:pt x="518" y="1"/>
                    <a:pt x="275" y="244"/>
                  </a:cubicBezTo>
                  <a:cubicBezTo>
                    <a:pt x="275" y="274"/>
                    <a:pt x="275" y="274"/>
                    <a:pt x="275" y="274"/>
                  </a:cubicBezTo>
                  <a:cubicBezTo>
                    <a:pt x="244" y="274"/>
                    <a:pt x="244" y="274"/>
                    <a:pt x="244" y="305"/>
                  </a:cubicBezTo>
                  <a:cubicBezTo>
                    <a:pt x="1" y="548"/>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
            <p:cNvSpPr/>
            <p:nvPr/>
          </p:nvSpPr>
          <p:spPr>
            <a:xfrm>
              <a:off x="6280025" y="3309600"/>
              <a:ext cx="35725" cy="35750"/>
            </a:xfrm>
            <a:custGeom>
              <a:avLst/>
              <a:gdLst/>
              <a:ahLst/>
              <a:cxnLst/>
              <a:rect l="l" t="t" r="r" b="b"/>
              <a:pathLst>
                <a:path w="1429" h="1430" extrusionOk="0">
                  <a:moveTo>
                    <a:pt x="243" y="1186"/>
                  </a:moveTo>
                  <a:cubicBezTo>
                    <a:pt x="487" y="1429"/>
                    <a:pt x="882" y="1429"/>
                    <a:pt x="1125" y="1186"/>
                  </a:cubicBezTo>
                  <a:cubicBezTo>
                    <a:pt x="1155" y="1186"/>
                    <a:pt x="1155" y="1156"/>
                    <a:pt x="1155" y="1156"/>
                  </a:cubicBezTo>
                  <a:cubicBezTo>
                    <a:pt x="1155" y="1156"/>
                    <a:pt x="1186" y="1156"/>
                    <a:pt x="1186" y="1156"/>
                  </a:cubicBezTo>
                  <a:cubicBezTo>
                    <a:pt x="1429" y="913"/>
                    <a:pt x="1429" y="518"/>
                    <a:pt x="1186" y="274"/>
                  </a:cubicBezTo>
                  <a:cubicBezTo>
                    <a:pt x="943" y="31"/>
                    <a:pt x="547" y="1"/>
                    <a:pt x="304" y="244"/>
                  </a:cubicBezTo>
                  <a:cubicBezTo>
                    <a:pt x="304" y="274"/>
                    <a:pt x="304" y="274"/>
                    <a:pt x="274" y="274"/>
                  </a:cubicBezTo>
                  <a:cubicBezTo>
                    <a:pt x="274" y="274"/>
                    <a:pt x="274" y="274"/>
                    <a:pt x="243" y="305"/>
                  </a:cubicBezTo>
                  <a:cubicBezTo>
                    <a:pt x="0" y="548"/>
                    <a:pt x="0" y="943"/>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
            <p:cNvSpPr/>
            <p:nvPr/>
          </p:nvSpPr>
          <p:spPr>
            <a:xfrm>
              <a:off x="6356000" y="3387125"/>
              <a:ext cx="37275" cy="37250"/>
            </a:xfrm>
            <a:custGeom>
              <a:avLst/>
              <a:gdLst/>
              <a:ahLst/>
              <a:cxnLst/>
              <a:rect l="l" t="t" r="r" b="b"/>
              <a:pathLst>
                <a:path w="1491" h="1490" extrusionOk="0">
                  <a:moveTo>
                    <a:pt x="244" y="1216"/>
                  </a:moveTo>
                  <a:cubicBezTo>
                    <a:pt x="518" y="1490"/>
                    <a:pt x="943" y="1490"/>
                    <a:pt x="1186" y="1216"/>
                  </a:cubicBezTo>
                  <a:cubicBezTo>
                    <a:pt x="1217" y="1216"/>
                    <a:pt x="1217" y="1216"/>
                    <a:pt x="1217" y="1216"/>
                  </a:cubicBezTo>
                  <a:cubicBezTo>
                    <a:pt x="1217" y="1186"/>
                    <a:pt x="1247" y="1186"/>
                    <a:pt x="1247" y="1186"/>
                  </a:cubicBezTo>
                  <a:cubicBezTo>
                    <a:pt x="1490" y="942"/>
                    <a:pt x="1490" y="517"/>
                    <a:pt x="1247" y="243"/>
                  </a:cubicBezTo>
                  <a:cubicBezTo>
                    <a:pt x="1004" y="0"/>
                    <a:pt x="578" y="0"/>
                    <a:pt x="305" y="243"/>
                  </a:cubicBezTo>
                  <a:cubicBezTo>
                    <a:pt x="305" y="243"/>
                    <a:pt x="305" y="243"/>
                    <a:pt x="305" y="274"/>
                  </a:cubicBezTo>
                  <a:cubicBezTo>
                    <a:pt x="274" y="274"/>
                    <a:pt x="274" y="274"/>
                    <a:pt x="274" y="274"/>
                  </a:cubicBezTo>
                  <a:cubicBezTo>
                    <a:pt x="1" y="547"/>
                    <a:pt x="1" y="97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
            <p:cNvSpPr/>
            <p:nvPr/>
          </p:nvSpPr>
          <p:spPr>
            <a:xfrm>
              <a:off x="6433525" y="3309600"/>
              <a:ext cx="38000" cy="38025"/>
            </a:xfrm>
            <a:custGeom>
              <a:avLst/>
              <a:gdLst/>
              <a:ahLst/>
              <a:cxnLst/>
              <a:rect l="l" t="t" r="r" b="b"/>
              <a:pathLst>
                <a:path w="1520" h="1521" extrusionOk="0">
                  <a:moveTo>
                    <a:pt x="274" y="1247"/>
                  </a:moveTo>
                  <a:cubicBezTo>
                    <a:pt x="517" y="1521"/>
                    <a:pt x="942" y="1521"/>
                    <a:pt x="1216" y="1247"/>
                  </a:cubicBezTo>
                  <a:cubicBezTo>
                    <a:pt x="1216" y="1247"/>
                    <a:pt x="1216" y="1247"/>
                    <a:pt x="1216" y="1247"/>
                  </a:cubicBezTo>
                  <a:cubicBezTo>
                    <a:pt x="1216" y="1217"/>
                    <a:pt x="1246" y="1217"/>
                    <a:pt x="1246" y="1217"/>
                  </a:cubicBezTo>
                  <a:cubicBezTo>
                    <a:pt x="1520" y="974"/>
                    <a:pt x="1520" y="548"/>
                    <a:pt x="1246" y="274"/>
                  </a:cubicBezTo>
                  <a:cubicBezTo>
                    <a:pt x="1003" y="31"/>
                    <a:pt x="578" y="1"/>
                    <a:pt x="304" y="274"/>
                  </a:cubicBezTo>
                  <a:cubicBezTo>
                    <a:pt x="304" y="274"/>
                    <a:pt x="304" y="305"/>
                    <a:pt x="304" y="305"/>
                  </a:cubicBezTo>
                  <a:cubicBezTo>
                    <a:pt x="304" y="305"/>
                    <a:pt x="274" y="305"/>
                    <a:pt x="274" y="305"/>
                  </a:cubicBezTo>
                  <a:cubicBezTo>
                    <a:pt x="0" y="578"/>
                    <a:pt x="0" y="1004"/>
                    <a:pt x="27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
            <p:cNvSpPr/>
            <p:nvPr/>
          </p:nvSpPr>
          <p:spPr>
            <a:xfrm>
              <a:off x="6432000" y="3463100"/>
              <a:ext cx="39525" cy="40300"/>
            </a:xfrm>
            <a:custGeom>
              <a:avLst/>
              <a:gdLst/>
              <a:ahLst/>
              <a:cxnLst/>
              <a:rect l="l" t="t" r="r" b="b"/>
              <a:pathLst>
                <a:path w="1581" h="1612" extrusionOk="0">
                  <a:moveTo>
                    <a:pt x="274" y="1338"/>
                  </a:moveTo>
                  <a:cubicBezTo>
                    <a:pt x="548" y="1612"/>
                    <a:pt x="1003" y="1612"/>
                    <a:pt x="1277" y="1338"/>
                  </a:cubicBezTo>
                  <a:cubicBezTo>
                    <a:pt x="1277" y="1338"/>
                    <a:pt x="1277" y="1308"/>
                    <a:pt x="1277" y="1308"/>
                  </a:cubicBezTo>
                  <a:cubicBezTo>
                    <a:pt x="1307" y="1308"/>
                    <a:pt x="1307" y="1308"/>
                    <a:pt x="1307" y="1308"/>
                  </a:cubicBezTo>
                  <a:cubicBezTo>
                    <a:pt x="1581" y="1034"/>
                    <a:pt x="1581" y="578"/>
                    <a:pt x="1307" y="305"/>
                  </a:cubicBezTo>
                  <a:cubicBezTo>
                    <a:pt x="1034" y="31"/>
                    <a:pt x="578" y="1"/>
                    <a:pt x="304" y="274"/>
                  </a:cubicBezTo>
                  <a:cubicBezTo>
                    <a:pt x="304" y="305"/>
                    <a:pt x="304" y="305"/>
                    <a:pt x="304" y="305"/>
                  </a:cubicBezTo>
                  <a:cubicBezTo>
                    <a:pt x="304" y="305"/>
                    <a:pt x="274" y="335"/>
                    <a:pt x="274" y="335"/>
                  </a:cubicBezTo>
                  <a:cubicBezTo>
                    <a:pt x="0" y="609"/>
                    <a:pt x="0" y="1065"/>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
            <p:cNvSpPr/>
            <p:nvPr/>
          </p:nvSpPr>
          <p:spPr>
            <a:xfrm>
              <a:off x="6509500" y="3386350"/>
              <a:ext cx="40300" cy="40300"/>
            </a:xfrm>
            <a:custGeom>
              <a:avLst/>
              <a:gdLst/>
              <a:ahLst/>
              <a:cxnLst/>
              <a:rect l="l" t="t" r="r" b="b"/>
              <a:pathLst>
                <a:path w="1612" h="1612" extrusionOk="0">
                  <a:moveTo>
                    <a:pt x="274" y="1338"/>
                  </a:moveTo>
                  <a:cubicBezTo>
                    <a:pt x="548" y="1612"/>
                    <a:pt x="1004" y="1612"/>
                    <a:pt x="1277" y="1338"/>
                  </a:cubicBezTo>
                  <a:cubicBezTo>
                    <a:pt x="1277" y="1338"/>
                    <a:pt x="1277" y="1308"/>
                    <a:pt x="1308" y="1308"/>
                  </a:cubicBezTo>
                  <a:cubicBezTo>
                    <a:pt x="1308" y="1308"/>
                    <a:pt x="1308" y="1308"/>
                    <a:pt x="1308" y="1308"/>
                  </a:cubicBezTo>
                  <a:cubicBezTo>
                    <a:pt x="1612" y="1034"/>
                    <a:pt x="1581" y="578"/>
                    <a:pt x="1338" y="305"/>
                  </a:cubicBezTo>
                  <a:cubicBezTo>
                    <a:pt x="1034" y="31"/>
                    <a:pt x="609" y="1"/>
                    <a:pt x="335" y="305"/>
                  </a:cubicBezTo>
                  <a:cubicBezTo>
                    <a:pt x="305" y="305"/>
                    <a:pt x="305" y="305"/>
                    <a:pt x="305" y="305"/>
                  </a:cubicBezTo>
                  <a:cubicBezTo>
                    <a:pt x="305" y="335"/>
                    <a:pt x="274" y="335"/>
                    <a:pt x="274" y="335"/>
                  </a:cubicBezTo>
                  <a:cubicBezTo>
                    <a:pt x="1" y="609"/>
                    <a:pt x="1" y="1065"/>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
            <p:cNvSpPr/>
            <p:nvPr/>
          </p:nvSpPr>
          <p:spPr>
            <a:xfrm>
              <a:off x="6585500" y="3463100"/>
              <a:ext cx="41825" cy="42575"/>
            </a:xfrm>
            <a:custGeom>
              <a:avLst/>
              <a:gdLst/>
              <a:ahLst/>
              <a:cxnLst/>
              <a:rect l="l" t="t" r="r" b="b"/>
              <a:pathLst>
                <a:path w="1673" h="1703" extrusionOk="0">
                  <a:moveTo>
                    <a:pt x="274" y="1399"/>
                  </a:moveTo>
                  <a:cubicBezTo>
                    <a:pt x="578" y="1703"/>
                    <a:pt x="1034" y="1703"/>
                    <a:pt x="1338" y="1429"/>
                  </a:cubicBezTo>
                  <a:cubicBezTo>
                    <a:pt x="1338" y="1399"/>
                    <a:pt x="1338" y="1399"/>
                    <a:pt x="1368" y="1399"/>
                  </a:cubicBezTo>
                  <a:cubicBezTo>
                    <a:pt x="1368" y="1369"/>
                    <a:pt x="1368" y="1369"/>
                    <a:pt x="1368" y="1369"/>
                  </a:cubicBezTo>
                  <a:cubicBezTo>
                    <a:pt x="1672" y="1095"/>
                    <a:pt x="1672" y="609"/>
                    <a:pt x="1399" y="305"/>
                  </a:cubicBezTo>
                  <a:cubicBezTo>
                    <a:pt x="1095" y="1"/>
                    <a:pt x="639" y="1"/>
                    <a:pt x="335" y="305"/>
                  </a:cubicBezTo>
                  <a:cubicBezTo>
                    <a:pt x="335" y="305"/>
                    <a:pt x="304" y="335"/>
                    <a:pt x="304" y="335"/>
                  </a:cubicBezTo>
                  <a:cubicBezTo>
                    <a:pt x="304" y="335"/>
                    <a:pt x="304" y="335"/>
                    <a:pt x="274" y="335"/>
                  </a:cubicBezTo>
                  <a:cubicBezTo>
                    <a:pt x="0" y="639"/>
                    <a:pt x="0" y="1125"/>
                    <a:pt x="27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
            <p:cNvSpPr/>
            <p:nvPr/>
          </p:nvSpPr>
          <p:spPr>
            <a:xfrm>
              <a:off x="6507225" y="3539850"/>
              <a:ext cx="42575" cy="42575"/>
            </a:xfrm>
            <a:custGeom>
              <a:avLst/>
              <a:gdLst/>
              <a:ahLst/>
              <a:cxnLst/>
              <a:rect l="l" t="t" r="r" b="b"/>
              <a:pathLst>
                <a:path w="1703" h="1703" extrusionOk="0">
                  <a:moveTo>
                    <a:pt x="305" y="1399"/>
                  </a:moveTo>
                  <a:cubicBezTo>
                    <a:pt x="578" y="1703"/>
                    <a:pt x="1064" y="1703"/>
                    <a:pt x="1368" y="1429"/>
                  </a:cubicBezTo>
                  <a:cubicBezTo>
                    <a:pt x="1368" y="1399"/>
                    <a:pt x="1368" y="1399"/>
                    <a:pt x="1368" y="1399"/>
                  </a:cubicBezTo>
                  <a:cubicBezTo>
                    <a:pt x="1399" y="1369"/>
                    <a:pt x="1399" y="1369"/>
                    <a:pt x="1399" y="1369"/>
                  </a:cubicBezTo>
                  <a:cubicBezTo>
                    <a:pt x="1703" y="1095"/>
                    <a:pt x="1703" y="609"/>
                    <a:pt x="1399" y="305"/>
                  </a:cubicBezTo>
                  <a:cubicBezTo>
                    <a:pt x="1125" y="1"/>
                    <a:pt x="639" y="1"/>
                    <a:pt x="335" y="305"/>
                  </a:cubicBezTo>
                  <a:cubicBezTo>
                    <a:pt x="335" y="305"/>
                    <a:pt x="335" y="335"/>
                    <a:pt x="335" y="335"/>
                  </a:cubicBezTo>
                  <a:cubicBezTo>
                    <a:pt x="335" y="335"/>
                    <a:pt x="305" y="335"/>
                    <a:pt x="305" y="335"/>
                  </a:cubicBezTo>
                  <a:cubicBezTo>
                    <a:pt x="1" y="639"/>
                    <a:pt x="1" y="1125"/>
                    <a:pt x="305"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
            <p:cNvSpPr/>
            <p:nvPr/>
          </p:nvSpPr>
          <p:spPr>
            <a:xfrm>
              <a:off x="6583225" y="3616600"/>
              <a:ext cx="44850" cy="44875"/>
            </a:xfrm>
            <a:custGeom>
              <a:avLst/>
              <a:gdLst/>
              <a:ahLst/>
              <a:cxnLst/>
              <a:rect l="l" t="t" r="r" b="b"/>
              <a:pathLst>
                <a:path w="1794" h="1795" extrusionOk="0">
                  <a:moveTo>
                    <a:pt x="304" y="1490"/>
                  </a:moveTo>
                  <a:cubicBezTo>
                    <a:pt x="608" y="1794"/>
                    <a:pt x="1125" y="1794"/>
                    <a:pt x="1429" y="1490"/>
                  </a:cubicBezTo>
                  <a:cubicBezTo>
                    <a:pt x="1429" y="1490"/>
                    <a:pt x="1429" y="1460"/>
                    <a:pt x="1459" y="1460"/>
                  </a:cubicBezTo>
                  <a:cubicBezTo>
                    <a:pt x="1459" y="1460"/>
                    <a:pt x="1459" y="1460"/>
                    <a:pt x="1490" y="1460"/>
                  </a:cubicBezTo>
                  <a:cubicBezTo>
                    <a:pt x="1793" y="1156"/>
                    <a:pt x="1793" y="639"/>
                    <a:pt x="1490" y="335"/>
                  </a:cubicBezTo>
                  <a:cubicBezTo>
                    <a:pt x="1186" y="31"/>
                    <a:pt x="669" y="1"/>
                    <a:pt x="365" y="305"/>
                  </a:cubicBezTo>
                  <a:cubicBezTo>
                    <a:pt x="365" y="335"/>
                    <a:pt x="334" y="335"/>
                    <a:pt x="334" y="335"/>
                  </a:cubicBezTo>
                  <a:cubicBezTo>
                    <a:pt x="334" y="365"/>
                    <a:pt x="334" y="365"/>
                    <a:pt x="304" y="365"/>
                  </a:cubicBezTo>
                  <a:cubicBezTo>
                    <a:pt x="0" y="669"/>
                    <a:pt x="0" y="118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
            <p:cNvSpPr/>
            <p:nvPr/>
          </p:nvSpPr>
          <p:spPr>
            <a:xfrm>
              <a:off x="6660725" y="3539850"/>
              <a:ext cx="44850" cy="44875"/>
            </a:xfrm>
            <a:custGeom>
              <a:avLst/>
              <a:gdLst/>
              <a:ahLst/>
              <a:cxnLst/>
              <a:rect l="l" t="t" r="r" b="b"/>
              <a:pathLst>
                <a:path w="1794" h="1795" extrusionOk="0">
                  <a:moveTo>
                    <a:pt x="304" y="1490"/>
                  </a:moveTo>
                  <a:cubicBezTo>
                    <a:pt x="639" y="1794"/>
                    <a:pt x="1125" y="1794"/>
                    <a:pt x="1429" y="1490"/>
                  </a:cubicBezTo>
                  <a:cubicBezTo>
                    <a:pt x="1459" y="1490"/>
                    <a:pt x="1459" y="1460"/>
                    <a:pt x="1459" y="1460"/>
                  </a:cubicBezTo>
                  <a:cubicBezTo>
                    <a:pt x="1459" y="1460"/>
                    <a:pt x="1459" y="1460"/>
                    <a:pt x="1490" y="1460"/>
                  </a:cubicBezTo>
                  <a:cubicBezTo>
                    <a:pt x="1794" y="1156"/>
                    <a:pt x="1794" y="639"/>
                    <a:pt x="1490" y="335"/>
                  </a:cubicBezTo>
                  <a:cubicBezTo>
                    <a:pt x="1186" y="1"/>
                    <a:pt x="669" y="1"/>
                    <a:pt x="365" y="335"/>
                  </a:cubicBezTo>
                  <a:cubicBezTo>
                    <a:pt x="365" y="335"/>
                    <a:pt x="365" y="335"/>
                    <a:pt x="335" y="335"/>
                  </a:cubicBezTo>
                  <a:cubicBezTo>
                    <a:pt x="335" y="365"/>
                    <a:pt x="335" y="365"/>
                    <a:pt x="335" y="365"/>
                  </a:cubicBezTo>
                  <a:cubicBezTo>
                    <a:pt x="0" y="669"/>
                    <a:pt x="0" y="118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
            <p:cNvSpPr/>
            <p:nvPr/>
          </p:nvSpPr>
          <p:spPr>
            <a:xfrm>
              <a:off x="6736725" y="3616600"/>
              <a:ext cx="47125" cy="47150"/>
            </a:xfrm>
            <a:custGeom>
              <a:avLst/>
              <a:gdLst/>
              <a:ahLst/>
              <a:cxnLst/>
              <a:rect l="l" t="t" r="r" b="b"/>
              <a:pathLst>
                <a:path w="1885" h="1886" extrusionOk="0">
                  <a:moveTo>
                    <a:pt x="334" y="1551"/>
                  </a:moveTo>
                  <a:cubicBezTo>
                    <a:pt x="638" y="1885"/>
                    <a:pt x="1185" y="1885"/>
                    <a:pt x="1489" y="1581"/>
                  </a:cubicBezTo>
                  <a:cubicBezTo>
                    <a:pt x="1520" y="1551"/>
                    <a:pt x="1520" y="1551"/>
                    <a:pt x="1520" y="1551"/>
                  </a:cubicBezTo>
                  <a:cubicBezTo>
                    <a:pt x="1520" y="1551"/>
                    <a:pt x="1550" y="1520"/>
                    <a:pt x="1550" y="1520"/>
                  </a:cubicBezTo>
                  <a:cubicBezTo>
                    <a:pt x="1885" y="1186"/>
                    <a:pt x="1885" y="669"/>
                    <a:pt x="1550" y="335"/>
                  </a:cubicBezTo>
                  <a:cubicBezTo>
                    <a:pt x="1246" y="1"/>
                    <a:pt x="699" y="1"/>
                    <a:pt x="365" y="335"/>
                  </a:cubicBezTo>
                  <a:cubicBezTo>
                    <a:pt x="365" y="335"/>
                    <a:pt x="365" y="365"/>
                    <a:pt x="365" y="365"/>
                  </a:cubicBezTo>
                  <a:cubicBezTo>
                    <a:pt x="334" y="365"/>
                    <a:pt x="334" y="365"/>
                    <a:pt x="334" y="365"/>
                  </a:cubicBezTo>
                  <a:cubicBezTo>
                    <a:pt x="0" y="700"/>
                    <a:pt x="0" y="1217"/>
                    <a:pt x="334"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
            <p:cNvSpPr/>
            <p:nvPr/>
          </p:nvSpPr>
          <p:spPr>
            <a:xfrm>
              <a:off x="6659200" y="3693350"/>
              <a:ext cx="46375" cy="47150"/>
            </a:xfrm>
            <a:custGeom>
              <a:avLst/>
              <a:gdLst/>
              <a:ahLst/>
              <a:cxnLst/>
              <a:rect l="l" t="t" r="r" b="b"/>
              <a:pathLst>
                <a:path w="1855" h="1886" extrusionOk="0">
                  <a:moveTo>
                    <a:pt x="305" y="1551"/>
                  </a:moveTo>
                  <a:cubicBezTo>
                    <a:pt x="639" y="1885"/>
                    <a:pt x="1156" y="1885"/>
                    <a:pt x="1490" y="1581"/>
                  </a:cubicBezTo>
                  <a:cubicBezTo>
                    <a:pt x="1490" y="1551"/>
                    <a:pt x="1520" y="1551"/>
                    <a:pt x="1520" y="1551"/>
                  </a:cubicBezTo>
                  <a:cubicBezTo>
                    <a:pt x="1520" y="1551"/>
                    <a:pt x="1520" y="1520"/>
                    <a:pt x="1551" y="1520"/>
                  </a:cubicBezTo>
                  <a:cubicBezTo>
                    <a:pt x="1855" y="1186"/>
                    <a:pt x="1855" y="669"/>
                    <a:pt x="1551" y="335"/>
                  </a:cubicBezTo>
                  <a:cubicBezTo>
                    <a:pt x="1217" y="1"/>
                    <a:pt x="700" y="1"/>
                    <a:pt x="365" y="335"/>
                  </a:cubicBezTo>
                  <a:cubicBezTo>
                    <a:pt x="365" y="335"/>
                    <a:pt x="365" y="335"/>
                    <a:pt x="335" y="365"/>
                  </a:cubicBezTo>
                  <a:cubicBezTo>
                    <a:pt x="335" y="365"/>
                    <a:pt x="335" y="365"/>
                    <a:pt x="305" y="365"/>
                  </a:cubicBezTo>
                  <a:cubicBezTo>
                    <a:pt x="1" y="700"/>
                    <a:pt x="1" y="1216"/>
                    <a:pt x="30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
            <p:cNvSpPr/>
            <p:nvPr/>
          </p:nvSpPr>
          <p:spPr>
            <a:xfrm>
              <a:off x="6811950" y="3693350"/>
              <a:ext cx="50175" cy="49425"/>
            </a:xfrm>
            <a:custGeom>
              <a:avLst/>
              <a:gdLst/>
              <a:ahLst/>
              <a:cxnLst/>
              <a:rect l="l" t="t" r="r" b="b"/>
              <a:pathLst>
                <a:path w="2007" h="1977" extrusionOk="0">
                  <a:moveTo>
                    <a:pt x="365" y="1642"/>
                  </a:moveTo>
                  <a:cubicBezTo>
                    <a:pt x="699" y="1976"/>
                    <a:pt x="1246" y="1976"/>
                    <a:pt x="1611" y="1642"/>
                  </a:cubicBezTo>
                  <a:cubicBezTo>
                    <a:pt x="1611" y="1642"/>
                    <a:pt x="1611" y="1642"/>
                    <a:pt x="1611" y="1612"/>
                  </a:cubicBezTo>
                  <a:cubicBezTo>
                    <a:pt x="1642" y="1612"/>
                    <a:pt x="1642" y="1612"/>
                    <a:pt x="1642" y="1612"/>
                  </a:cubicBezTo>
                  <a:cubicBezTo>
                    <a:pt x="2006" y="1277"/>
                    <a:pt x="2006" y="700"/>
                    <a:pt x="1642" y="365"/>
                  </a:cubicBezTo>
                  <a:cubicBezTo>
                    <a:pt x="1307" y="1"/>
                    <a:pt x="760" y="1"/>
                    <a:pt x="395" y="365"/>
                  </a:cubicBezTo>
                  <a:cubicBezTo>
                    <a:pt x="395" y="365"/>
                    <a:pt x="395" y="365"/>
                    <a:pt x="395" y="365"/>
                  </a:cubicBezTo>
                  <a:cubicBezTo>
                    <a:pt x="395" y="396"/>
                    <a:pt x="365" y="396"/>
                    <a:pt x="365" y="396"/>
                  </a:cubicBezTo>
                  <a:cubicBezTo>
                    <a:pt x="31" y="730"/>
                    <a:pt x="0" y="1277"/>
                    <a:pt x="36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
            <p:cNvSpPr/>
            <p:nvPr/>
          </p:nvSpPr>
          <p:spPr>
            <a:xfrm>
              <a:off x="6734425" y="3770100"/>
              <a:ext cx="49425" cy="49425"/>
            </a:xfrm>
            <a:custGeom>
              <a:avLst/>
              <a:gdLst/>
              <a:ahLst/>
              <a:cxnLst/>
              <a:rect l="l" t="t" r="r" b="b"/>
              <a:pathLst>
                <a:path w="1977" h="1977" extrusionOk="0">
                  <a:moveTo>
                    <a:pt x="366" y="1642"/>
                  </a:moveTo>
                  <a:cubicBezTo>
                    <a:pt x="700" y="1976"/>
                    <a:pt x="1247" y="1976"/>
                    <a:pt x="1581" y="1642"/>
                  </a:cubicBezTo>
                  <a:cubicBezTo>
                    <a:pt x="1612" y="1642"/>
                    <a:pt x="1612" y="1642"/>
                    <a:pt x="1612" y="1612"/>
                  </a:cubicBezTo>
                  <a:cubicBezTo>
                    <a:pt x="1612" y="1612"/>
                    <a:pt x="1642" y="1612"/>
                    <a:pt x="1642" y="1612"/>
                  </a:cubicBezTo>
                  <a:cubicBezTo>
                    <a:pt x="1977" y="1277"/>
                    <a:pt x="1977" y="700"/>
                    <a:pt x="1642" y="365"/>
                  </a:cubicBezTo>
                  <a:cubicBezTo>
                    <a:pt x="1308" y="1"/>
                    <a:pt x="730" y="1"/>
                    <a:pt x="396" y="365"/>
                  </a:cubicBezTo>
                  <a:cubicBezTo>
                    <a:pt x="396" y="365"/>
                    <a:pt x="396" y="365"/>
                    <a:pt x="366" y="365"/>
                  </a:cubicBezTo>
                  <a:cubicBezTo>
                    <a:pt x="366" y="396"/>
                    <a:pt x="366" y="396"/>
                    <a:pt x="366" y="396"/>
                  </a:cubicBezTo>
                  <a:cubicBezTo>
                    <a:pt x="1" y="730"/>
                    <a:pt x="1" y="1277"/>
                    <a:pt x="366"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
            <p:cNvSpPr/>
            <p:nvPr/>
          </p:nvSpPr>
          <p:spPr>
            <a:xfrm>
              <a:off x="6887925" y="3770100"/>
              <a:ext cx="51700" cy="51700"/>
            </a:xfrm>
            <a:custGeom>
              <a:avLst/>
              <a:gdLst/>
              <a:ahLst/>
              <a:cxnLst/>
              <a:rect l="l" t="t" r="r" b="b"/>
              <a:pathLst>
                <a:path w="2068" h="2068" extrusionOk="0">
                  <a:moveTo>
                    <a:pt x="366" y="1703"/>
                  </a:moveTo>
                  <a:cubicBezTo>
                    <a:pt x="730" y="2067"/>
                    <a:pt x="1308" y="2067"/>
                    <a:pt x="1673" y="1733"/>
                  </a:cubicBezTo>
                  <a:cubicBezTo>
                    <a:pt x="1673" y="1703"/>
                    <a:pt x="1673" y="1703"/>
                    <a:pt x="1673" y="1703"/>
                  </a:cubicBezTo>
                  <a:cubicBezTo>
                    <a:pt x="1703" y="1703"/>
                    <a:pt x="1703" y="1672"/>
                    <a:pt x="1703" y="1672"/>
                  </a:cubicBezTo>
                  <a:cubicBezTo>
                    <a:pt x="2068" y="1308"/>
                    <a:pt x="2068" y="730"/>
                    <a:pt x="1703" y="365"/>
                  </a:cubicBezTo>
                  <a:cubicBezTo>
                    <a:pt x="1369" y="31"/>
                    <a:pt x="791" y="1"/>
                    <a:pt x="426" y="365"/>
                  </a:cubicBezTo>
                  <a:cubicBezTo>
                    <a:pt x="396" y="365"/>
                    <a:pt x="396" y="396"/>
                    <a:pt x="396" y="396"/>
                  </a:cubicBezTo>
                  <a:cubicBezTo>
                    <a:pt x="396" y="396"/>
                    <a:pt x="366" y="396"/>
                    <a:pt x="366" y="396"/>
                  </a:cubicBezTo>
                  <a:cubicBezTo>
                    <a:pt x="1" y="760"/>
                    <a:pt x="1" y="1368"/>
                    <a:pt x="366"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
            <p:cNvSpPr/>
            <p:nvPr/>
          </p:nvSpPr>
          <p:spPr>
            <a:xfrm>
              <a:off x="6810425" y="3846850"/>
              <a:ext cx="51700" cy="51700"/>
            </a:xfrm>
            <a:custGeom>
              <a:avLst/>
              <a:gdLst/>
              <a:ahLst/>
              <a:cxnLst/>
              <a:rect l="l" t="t" r="r" b="b"/>
              <a:pathLst>
                <a:path w="2068" h="2068" extrusionOk="0">
                  <a:moveTo>
                    <a:pt x="365" y="1703"/>
                  </a:moveTo>
                  <a:cubicBezTo>
                    <a:pt x="700" y="2067"/>
                    <a:pt x="1307" y="2067"/>
                    <a:pt x="1642" y="1733"/>
                  </a:cubicBezTo>
                  <a:cubicBezTo>
                    <a:pt x="1672" y="1703"/>
                    <a:pt x="1672" y="1703"/>
                    <a:pt x="1672" y="1703"/>
                  </a:cubicBezTo>
                  <a:cubicBezTo>
                    <a:pt x="1672" y="1703"/>
                    <a:pt x="1703" y="1703"/>
                    <a:pt x="1703" y="1672"/>
                  </a:cubicBezTo>
                  <a:cubicBezTo>
                    <a:pt x="2067" y="1308"/>
                    <a:pt x="2067" y="730"/>
                    <a:pt x="1703" y="365"/>
                  </a:cubicBezTo>
                  <a:cubicBezTo>
                    <a:pt x="1368" y="1"/>
                    <a:pt x="760" y="1"/>
                    <a:pt x="396" y="365"/>
                  </a:cubicBezTo>
                  <a:cubicBezTo>
                    <a:pt x="396" y="365"/>
                    <a:pt x="396" y="396"/>
                    <a:pt x="396" y="396"/>
                  </a:cubicBezTo>
                  <a:cubicBezTo>
                    <a:pt x="365" y="396"/>
                    <a:pt x="365" y="396"/>
                    <a:pt x="365" y="396"/>
                  </a:cubicBezTo>
                  <a:cubicBezTo>
                    <a:pt x="0" y="760"/>
                    <a:pt x="0" y="1368"/>
                    <a:pt x="36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
            <p:cNvSpPr/>
            <p:nvPr/>
          </p:nvSpPr>
          <p:spPr>
            <a:xfrm>
              <a:off x="6886425" y="3923600"/>
              <a:ext cx="53975" cy="53975"/>
            </a:xfrm>
            <a:custGeom>
              <a:avLst/>
              <a:gdLst/>
              <a:ahLst/>
              <a:cxnLst/>
              <a:rect l="l" t="t" r="r" b="b"/>
              <a:pathLst>
                <a:path w="2159" h="2159" extrusionOk="0">
                  <a:moveTo>
                    <a:pt x="365" y="1794"/>
                  </a:moveTo>
                  <a:cubicBezTo>
                    <a:pt x="730" y="2159"/>
                    <a:pt x="1337" y="2159"/>
                    <a:pt x="1733" y="1794"/>
                  </a:cubicBezTo>
                  <a:cubicBezTo>
                    <a:pt x="1733" y="1794"/>
                    <a:pt x="1733" y="1794"/>
                    <a:pt x="1733" y="1763"/>
                  </a:cubicBezTo>
                  <a:cubicBezTo>
                    <a:pt x="1763" y="1763"/>
                    <a:pt x="1763" y="1763"/>
                    <a:pt x="1763" y="1763"/>
                  </a:cubicBezTo>
                  <a:cubicBezTo>
                    <a:pt x="2128" y="1368"/>
                    <a:pt x="2158" y="760"/>
                    <a:pt x="1763" y="396"/>
                  </a:cubicBezTo>
                  <a:cubicBezTo>
                    <a:pt x="1398" y="0"/>
                    <a:pt x="790" y="0"/>
                    <a:pt x="426" y="365"/>
                  </a:cubicBezTo>
                  <a:cubicBezTo>
                    <a:pt x="395" y="396"/>
                    <a:pt x="395" y="396"/>
                    <a:pt x="395" y="396"/>
                  </a:cubicBezTo>
                  <a:cubicBezTo>
                    <a:pt x="395" y="426"/>
                    <a:pt x="365" y="426"/>
                    <a:pt x="365" y="426"/>
                  </a:cubicBezTo>
                  <a:cubicBezTo>
                    <a:pt x="0" y="791"/>
                    <a:pt x="0" y="139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
            <p:cNvSpPr/>
            <p:nvPr/>
          </p:nvSpPr>
          <p:spPr>
            <a:xfrm>
              <a:off x="6963925" y="3846850"/>
              <a:ext cx="53975" cy="53975"/>
            </a:xfrm>
            <a:custGeom>
              <a:avLst/>
              <a:gdLst/>
              <a:ahLst/>
              <a:cxnLst/>
              <a:rect l="l" t="t" r="r" b="b"/>
              <a:pathLst>
                <a:path w="2159" h="2159" extrusionOk="0">
                  <a:moveTo>
                    <a:pt x="365" y="1794"/>
                  </a:moveTo>
                  <a:cubicBezTo>
                    <a:pt x="730" y="2159"/>
                    <a:pt x="1368" y="2159"/>
                    <a:pt x="1733" y="1794"/>
                  </a:cubicBezTo>
                  <a:cubicBezTo>
                    <a:pt x="1733" y="1794"/>
                    <a:pt x="1733" y="1794"/>
                    <a:pt x="1763" y="1763"/>
                  </a:cubicBezTo>
                  <a:cubicBezTo>
                    <a:pt x="1763" y="1763"/>
                    <a:pt x="1763" y="1763"/>
                    <a:pt x="1763" y="1763"/>
                  </a:cubicBezTo>
                  <a:cubicBezTo>
                    <a:pt x="2158" y="1368"/>
                    <a:pt x="2158" y="760"/>
                    <a:pt x="1794" y="396"/>
                  </a:cubicBezTo>
                  <a:cubicBezTo>
                    <a:pt x="1399" y="1"/>
                    <a:pt x="791" y="1"/>
                    <a:pt x="426" y="396"/>
                  </a:cubicBezTo>
                  <a:cubicBezTo>
                    <a:pt x="426" y="396"/>
                    <a:pt x="396" y="396"/>
                    <a:pt x="396" y="396"/>
                  </a:cubicBezTo>
                  <a:cubicBezTo>
                    <a:pt x="396" y="426"/>
                    <a:pt x="396" y="426"/>
                    <a:pt x="365" y="426"/>
                  </a:cubicBezTo>
                  <a:cubicBezTo>
                    <a:pt x="0" y="791"/>
                    <a:pt x="0" y="139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
            <p:cNvSpPr/>
            <p:nvPr/>
          </p:nvSpPr>
          <p:spPr>
            <a:xfrm>
              <a:off x="6961650" y="4000350"/>
              <a:ext cx="56250" cy="56250"/>
            </a:xfrm>
            <a:custGeom>
              <a:avLst/>
              <a:gdLst/>
              <a:ahLst/>
              <a:cxnLst/>
              <a:rect l="l" t="t" r="r" b="b"/>
              <a:pathLst>
                <a:path w="2250" h="2250" extrusionOk="0">
                  <a:moveTo>
                    <a:pt x="395" y="1855"/>
                  </a:moveTo>
                  <a:cubicBezTo>
                    <a:pt x="790" y="2250"/>
                    <a:pt x="1429" y="2250"/>
                    <a:pt x="1824" y="1885"/>
                  </a:cubicBezTo>
                  <a:cubicBezTo>
                    <a:pt x="1824" y="1855"/>
                    <a:pt x="1824" y="1855"/>
                    <a:pt x="1854" y="1855"/>
                  </a:cubicBezTo>
                  <a:cubicBezTo>
                    <a:pt x="1854" y="1855"/>
                    <a:pt x="1854" y="1824"/>
                    <a:pt x="1854" y="1824"/>
                  </a:cubicBezTo>
                  <a:cubicBezTo>
                    <a:pt x="2249" y="1429"/>
                    <a:pt x="2249" y="791"/>
                    <a:pt x="1885" y="396"/>
                  </a:cubicBezTo>
                  <a:cubicBezTo>
                    <a:pt x="1490" y="0"/>
                    <a:pt x="851" y="0"/>
                    <a:pt x="456" y="396"/>
                  </a:cubicBezTo>
                  <a:cubicBezTo>
                    <a:pt x="456" y="396"/>
                    <a:pt x="426" y="426"/>
                    <a:pt x="426" y="426"/>
                  </a:cubicBezTo>
                  <a:cubicBezTo>
                    <a:pt x="426" y="426"/>
                    <a:pt x="426" y="426"/>
                    <a:pt x="395" y="426"/>
                  </a:cubicBezTo>
                  <a:cubicBezTo>
                    <a:pt x="0" y="821"/>
                    <a:pt x="0" y="1459"/>
                    <a:pt x="395"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
            <p:cNvSpPr/>
            <p:nvPr/>
          </p:nvSpPr>
          <p:spPr>
            <a:xfrm>
              <a:off x="7039900" y="3923600"/>
              <a:ext cx="56275" cy="56250"/>
            </a:xfrm>
            <a:custGeom>
              <a:avLst/>
              <a:gdLst/>
              <a:ahLst/>
              <a:cxnLst/>
              <a:rect l="l" t="t" r="r" b="b"/>
              <a:pathLst>
                <a:path w="2251" h="2250" extrusionOk="0">
                  <a:moveTo>
                    <a:pt x="366" y="1855"/>
                  </a:moveTo>
                  <a:cubicBezTo>
                    <a:pt x="761" y="2250"/>
                    <a:pt x="1399" y="2250"/>
                    <a:pt x="1794" y="1885"/>
                  </a:cubicBezTo>
                  <a:cubicBezTo>
                    <a:pt x="1794" y="1855"/>
                    <a:pt x="1825" y="1855"/>
                    <a:pt x="1825" y="1855"/>
                  </a:cubicBezTo>
                  <a:cubicBezTo>
                    <a:pt x="1825" y="1855"/>
                    <a:pt x="1825" y="1855"/>
                    <a:pt x="1855" y="1824"/>
                  </a:cubicBezTo>
                  <a:cubicBezTo>
                    <a:pt x="2250" y="1429"/>
                    <a:pt x="2250" y="791"/>
                    <a:pt x="1855" y="396"/>
                  </a:cubicBezTo>
                  <a:cubicBezTo>
                    <a:pt x="1460" y="0"/>
                    <a:pt x="822" y="0"/>
                    <a:pt x="426" y="396"/>
                  </a:cubicBezTo>
                  <a:cubicBezTo>
                    <a:pt x="426" y="396"/>
                    <a:pt x="426" y="426"/>
                    <a:pt x="396" y="426"/>
                  </a:cubicBezTo>
                  <a:cubicBezTo>
                    <a:pt x="396" y="426"/>
                    <a:pt x="396" y="426"/>
                    <a:pt x="396" y="426"/>
                  </a:cubicBezTo>
                  <a:cubicBezTo>
                    <a:pt x="1" y="821"/>
                    <a:pt x="1" y="1459"/>
                    <a:pt x="366"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
            <p:cNvSpPr/>
            <p:nvPr/>
          </p:nvSpPr>
          <p:spPr>
            <a:xfrm>
              <a:off x="7037625" y="4077100"/>
              <a:ext cx="58550" cy="59300"/>
            </a:xfrm>
            <a:custGeom>
              <a:avLst/>
              <a:gdLst/>
              <a:ahLst/>
              <a:cxnLst/>
              <a:rect l="l" t="t" r="r" b="b"/>
              <a:pathLst>
                <a:path w="2342" h="2372" extrusionOk="0">
                  <a:moveTo>
                    <a:pt x="396" y="1946"/>
                  </a:moveTo>
                  <a:cubicBezTo>
                    <a:pt x="821" y="2341"/>
                    <a:pt x="1460" y="2371"/>
                    <a:pt x="1885" y="1946"/>
                  </a:cubicBezTo>
                  <a:cubicBezTo>
                    <a:pt x="1885" y="1946"/>
                    <a:pt x="1885" y="1946"/>
                    <a:pt x="1916" y="1915"/>
                  </a:cubicBezTo>
                  <a:cubicBezTo>
                    <a:pt x="1916" y="1915"/>
                    <a:pt x="1916" y="1915"/>
                    <a:pt x="1916" y="1915"/>
                  </a:cubicBezTo>
                  <a:cubicBezTo>
                    <a:pt x="2341" y="1490"/>
                    <a:pt x="2341" y="821"/>
                    <a:pt x="1946" y="426"/>
                  </a:cubicBezTo>
                  <a:cubicBezTo>
                    <a:pt x="1521" y="0"/>
                    <a:pt x="852" y="0"/>
                    <a:pt x="457" y="396"/>
                  </a:cubicBezTo>
                  <a:cubicBezTo>
                    <a:pt x="457" y="426"/>
                    <a:pt x="457" y="426"/>
                    <a:pt x="426" y="426"/>
                  </a:cubicBezTo>
                  <a:cubicBezTo>
                    <a:pt x="426" y="426"/>
                    <a:pt x="426" y="456"/>
                    <a:pt x="426" y="456"/>
                  </a:cubicBezTo>
                  <a:cubicBezTo>
                    <a:pt x="1" y="851"/>
                    <a:pt x="1" y="1520"/>
                    <a:pt x="396"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
            <p:cNvSpPr/>
            <p:nvPr/>
          </p:nvSpPr>
          <p:spPr>
            <a:xfrm>
              <a:off x="7115150" y="4000350"/>
              <a:ext cx="59275" cy="58525"/>
            </a:xfrm>
            <a:custGeom>
              <a:avLst/>
              <a:gdLst/>
              <a:ahLst/>
              <a:cxnLst/>
              <a:rect l="l" t="t" r="r" b="b"/>
              <a:pathLst>
                <a:path w="2371" h="2341" extrusionOk="0">
                  <a:moveTo>
                    <a:pt x="395" y="1946"/>
                  </a:moveTo>
                  <a:cubicBezTo>
                    <a:pt x="821" y="2341"/>
                    <a:pt x="1490" y="2341"/>
                    <a:pt x="1885" y="1946"/>
                  </a:cubicBezTo>
                  <a:cubicBezTo>
                    <a:pt x="1915" y="1946"/>
                    <a:pt x="1915" y="1946"/>
                    <a:pt x="1915" y="1915"/>
                  </a:cubicBezTo>
                  <a:cubicBezTo>
                    <a:pt x="1915" y="1915"/>
                    <a:pt x="1915" y="1915"/>
                    <a:pt x="1945" y="1915"/>
                  </a:cubicBezTo>
                  <a:cubicBezTo>
                    <a:pt x="2341" y="1490"/>
                    <a:pt x="2371" y="821"/>
                    <a:pt x="1945" y="426"/>
                  </a:cubicBezTo>
                  <a:cubicBezTo>
                    <a:pt x="1550" y="0"/>
                    <a:pt x="882" y="0"/>
                    <a:pt x="456" y="426"/>
                  </a:cubicBezTo>
                  <a:cubicBezTo>
                    <a:pt x="456" y="426"/>
                    <a:pt x="456" y="426"/>
                    <a:pt x="456" y="426"/>
                  </a:cubicBezTo>
                  <a:cubicBezTo>
                    <a:pt x="426" y="456"/>
                    <a:pt x="426" y="456"/>
                    <a:pt x="426" y="456"/>
                  </a:cubicBezTo>
                  <a:cubicBezTo>
                    <a:pt x="0" y="852"/>
                    <a:pt x="0" y="1520"/>
                    <a:pt x="395"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
            <p:cNvSpPr/>
            <p:nvPr/>
          </p:nvSpPr>
          <p:spPr>
            <a:xfrm>
              <a:off x="7191125" y="4077100"/>
              <a:ext cx="60825" cy="61575"/>
            </a:xfrm>
            <a:custGeom>
              <a:avLst/>
              <a:gdLst/>
              <a:ahLst/>
              <a:cxnLst/>
              <a:rect l="l" t="t" r="r" b="b"/>
              <a:pathLst>
                <a:path w="2433" h="2463" extrusionOk="0">
                  <a:moveTo>
                    <a:pt x="426" y="2007"/>
                  </a:moveTo>
                  <a:cubicBezTo>
                    <a:pt x="852" y="2462"/>
                    <a:pt x="1551" y="2462"/>
                    <a:pt x="1976" y="2037"/>
                  </a:cubicBezTo>
                  <a:cubicBezTo>
                    <a:pt x="1976" y="2007"/>
                    <a:pt x="1976" y="2007"/>
                    <a:pt x="1976" y="2007"/>
                  </a:cubicBezTo>
                  <a:cubicBezTo>
                    <a:pt x="1976" y="2007"/>
                    <a:pt x="2007" y="2007"/>
                    <a:pt x="2007" y="1976"/>
                  </a:cubicBezTo>
                  <a:cubicBezTo>
                    <a:pt x="2432" y="1551"/>
                    <a:pt x="2432" y="882"/>
                    <a:pt x="2007" y="426"/>
                  </a:cubicBezTo>
                  <a:cubicBezTo>
                    <a:pt x="1581" y="0"/>
                    <a:pt x="913" y="0"/>
                    <a:pt x="457" y="426"/>
                  </a:cubicBezTo>
                  <a:cubicBezTo>
                    <a:pt x="457" y="426"/>
                    <a:pt x="457" y="456"/>
                    <a:pt x="457" y="456"/>
                  </a:cubicBezTo>
                  <a:cubicBezTo>
                    <a:pt x="457" y="456"/>
                    <a:pt x="426" y="456"/>
                    <a:pt x="426" y="487"/>
                  </a:cubicBezTo>
                  <a:cubicBezTo>
                    <a:pt x="1" y="882"/>
                    <a:pt x="1" y="1581"/>
                    <a:pt x="426" y="2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
            <p:cNvSpPr/>
            <p:nvPr/>
          </p:nvSpPr>
          <p:spPr>
            <a:xfrm>
              <a:off x="7113625" y="4153850"/>
              <a:ext cx="60800" cy="61575"/>
            </a:xfrm>
            <a:custGeom>
              <a:avLst/>
              <a:gdLst/>
              <a:ahLst/>
              <a:cxnLst/>
              <a:rect l="l" t="t" r="r" b="b"/>
              <a:pathLst>
                <a:path w="2432" h="2463" extrusionOk="0">
                  <a:moveTo>
                    <a:pt x="395" y="2006"/>
                  </a:moveTo>
                  <a:cubicBezTo>
                    <a:pt x="821" y="2462"/>
                    <a:pt x="1520" y="2462"/>
                    <a:pt x="1946" y="2037"/>
                  </a:cubicBezTo>
                  <a:cubicBezTo>
                    <a:pt x="1946" y="2037"/>
                    <a:pt x="1976" y="2006"/>
                    <a:pt x="1976" y="2006"/>
                  </a:cubicBezTo>
                  <a:cubicBezTo>
                    <a:pt x="1976" y="2006"/>
                    <a:pt x="1976" y="2006"/>
                    <a:pt x="2006" y="1976"/>
                  </a:cubicBezTo>
                  <a:cubicBezTo>
                    <a:pt x="2432" y="1551"/>
                    <a:pt x="2432" y="882"/>
                    <a:pt x="2006" y="426"/>
                  </a:cubicBezTo>
                  <a:cubicBezTo>
                    <a:pt x="1581" y="0"/>
                    <a:pt x="882" y="0"/>
                    <a:pt x="456" y="426"/>
                  </a:cubicBezTo>
                  <a:cubicBezTo>
                    <a:pt x="456" y="426"/>
                    <a:pt x="456" y="456"/>
                    <a:pt x="426" y="456"/>
                  </a:cubicBezTo>
                  <a:cubicBezTo>
                    <a:pt x="426" y="456"/>
                    <a:pt x="426" y="456"/>
                    <a:pt x="426" y="487"/>
                  </a:cubicBezTo>
                  <a:cubicBezTo>
                    <a:pt x="0" y="882"/>
                    <a:pt x="0" y="1581"/>
                    <a:pt x="395" y="20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
            <p:cNvSpPr/>
            <p:nvPr/>
          </p:nvSpPr>
          <p:spPr>
            <a:xfrm>
              <a:off x="7266350" y="4153850"/>
              <a:ext cx="63875" cy="63850"/>
            </a:xfrm>
            <a:custGeom>
              <a:avLst/>
              <a:gdLst/>
              <a:ahLst/>
              <a:cxnLst/>
              <a:rect l="l" t="t" r="r" b="b"/>
              <a:pathLst>
                <a:path w="2555" h="2554" extrusionOk="0">
                  <a:moveTo>
                    <a:pt x="457" y="2098"/>
                  </a:moveTo>
                  <a:cubicBezTo>
                    <a:pt x="882" y="2554"/>
                    <a:pt x="1612" y="2554"/>
                    <a:pt x="2068" y="2098"/>
                  </a:cubicBezTo>
                  <a:cubicBezTo>
                    <a:pt x="2068" y="2098"/>
                    <a:pt x="2068" y="2098"/>
                    <a:pt x="2068" y="2067"/>
                  </a:cubicBezTo>
                  <a:cubicBezTo>
                    <a:pt x="2098" y="2067"/>
                    <a:pt x="2098" y="2067"/>
                    <a:pt x="2098" y="2067"/>
                  </a:cubicBezTo>
                  <a:cubicBezTo>
                    <a:pt x="2554" y="1611"/>
                    <a:pt x="2554" y="912"/>
                    <a:pt x="2098" y="456"/>
                  </a:cubicBezTo>
                  <a:cubicBezTo>
                    <a:pt x="1673" y="0"/>
                    <a:pt x="943" y="0"/>
                    <a:pt x="518" y="456"/>
                  </a:cubicBezTo>
                  <a:cubicBezTo>
                    <a:pt x="487" y="456"/>
                    <a:pt x="487" y="456"/>
                    <a:pt x="487" y="456"/>
                  </a:cubicBezTo>
                  <a:cubicBezTo>
                    <a:pt x="487" y="487"/>
                    <a:pt x="457" y="487"/>
                    <a:pt x="457" y="487"/>
                  </a:cubicBezTo>
                  <a:cubicBezTo>
                    <a:pt x="31" y="912"/>
                    <a:pt x="1" y="1642"/>
                    <a:pt x="457" y="20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
            <p:cNvSpPr/>
            <p:nvPr/>
          </p:nvSpPr>
          <p:spPr>
            <a:xfrm>
              <a:off x="7188850" y="4230600"/>
              <a:ext cx="63850" cy="63850"/>
            </a:xfrm>
            <a:custGeom>
              <a:avLst/>
              <a:gdLst/>
              <a:ahLst/>
              <a:cxnLst/>
              <a:rect l="l" t="t" r="r" b="b"/>
              <a:pathLst>
                <a:path w="2554" h="2554" extrusionOk="0">
                  <a:moveTo>
                    <a:pt x="426" y="2098"/>
                  </a:moveTo>
                  <a:cubicBezTo>
                    <a:pt x="882" y="2554"/>
                    <a:pt x="1611" y="2554"/>
                    <a:pt x="2037" y="2098"/>
                  </a:cubicBezTo>
                  <a:cubicBezTo>
                    <a:pt x="2067" y="2098"/>
                    <a:pt x="2067" y="2098"/>
                    <a:pt x="2067" y="2067"/>
                  </a:cubicBezTo>
                  <a:cubicBezTo>
                    <a:pt x="2067" y="2067"/>
                    <a:pt x="2098" y="2067"/>
                    <a:pt x="2098" y="2067"/>
                  </a:cubicBezTo>
                  <a:cubicBezTo>
                    <a:pt x="2523" y="1611"/>
                    <a:pt x="2554" y="912"/>
                    <a:pt x="2098" y="456"/>
                  </a:cubicBezTo>
                  <a:cubicBezTo>
                    <a:pt x="1672" y="0"/>
                    <a:pt x="943" y="0"/>
                    <a:pt x="487" y="456"/>
                  </a:cubicBezTo>
                  <a:cubicBezTo>
                    <a:pt x="487" y="456"/>
                    <a:pt x="487" y="456"/>
                    <a:pt x="487" y="456"/>
                  </a:cubicBezTo>
                  <a:cubicBezTo>
                    <a:pt x="456" y="487"/>
                    <a:pt x="456" y="487"/>
                    <a:pt x="456" y="487"/>
                  </a:cubicBezTo>
                  <a:cubicBezTo>
                    <a:pt x="1" y="912"/>
                    <a:pt x="1" y="1642"/>
                    <a:pt x="426" y="20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
            <p:cNvSpPr/>
            <p:nvPr/>
          </p:nvSpPr>
          <p:spPr>
            <a:xfrm>
              <a:off x="7264850" y="4307350"/>
              <a:ext cx="65375" cy="66125"/>
            </a:xfrm>
            <a:custGeom>
              <a:avLst/>
              <a:gdLst/>
              <a:ahLst/>
              <a:cxnLst/>
              <a:rect l="l" t="t" r="r" b="b"/>
              <a:pathLst>
                <a:path w="2615" h="2645" extrusionOk="0">
                  <a:moveTo>
                    <a:pt x="456" y="2158"/>
                  </a:moveTo>
                  <a:cubicBezTo>
                    <a:pt x="912" y="2645"/>
                    <a:pt x="1641" y="2645"/>
                    <a:pt x="2128" y="2189"/>
                  </a:cubicBezTo>
                  <a:cubicBezTo>
                    <a:pt x="2128" y="2158"/>
                    <a:pt x="2128" y="2158"/>
                    <a:pt x="2128" y="2158"/>
                  </a:cubicBezTo>
                  <a:cubicBezTo>
                    <a:pt x="2158" y="2158"/>
                    <a:pt x="2158" y="2158"/>
                    <a:pt x="2158" y="2128"/>
                  </a:cubicBezTo>
                  <a:cubicBezTo>
                    <a:pt x="2614" y="1672"/>
                    <a:pt x="2614" y="943"/>
                    <a:pt x="2158" y="487"/>
                  </a:cubicBezTo>
                  <a:cubicBezTo>
                    <a:pt x="1702" y="0"/>
                    <a:pt x="973" y="0"/>
                    <a:pt x="486" y="456"/>
                  </a:cubicBezTo>
                  <a:cubicBezTo>
                    <a:pt x="486" y="456"/>
                    <a:pt x="486" y="487"/>
                    <a:pt x="486" y="487"/>
                  </a:cubicBezTo>
                  <a:cubicBezTo>
                    <a:pt x="486" y="487"/>
                    <a:pt x="456" y="487"/>
                    <a:pt x="456" y="487"/>
                  </a:cubicBezTo>
                  <a:cubicBezTo>
                    <a:pt x="0" y="973"/>
                    <a:pt x="0" y="1702"/>
                    <a:pt x="456" y="2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
            <p:cNvSpPr/>
            <p:nvPr/>
          </p:nvSpPr>
          <p:spPr>
            <a:xfrm>
              <a:off x="7342350" y="4230600"/>
              <a:ext cx="66125" cy="66125"/>
            </a:xfrm>
            <a:custGeom>
              <a:avLst/>
              <a:gdLst/>
              <a:ahLst/>
              <a:cxnLst/>
              <a:rect l="l" t="t" r="r" b="b"/>
              <a:pathLst>
                <a:path w="2645" h="2645" extrusionOk="0">
                  <a:moveTo>
                    <a:pt x="456" y="2158"/>
                  </a:moveTo>
                  <a:cubicBezTo>
                    <a:pt x="912" y="2645"/>
                    <a:pt x="1672" y="2645"/>
                    <a:pt x="2128" y="2189"/>
                  </a:cubicBezTo>
                  <a:cubicBezTo>
                    <a:pt x="2128" y="2189"/>
                    <a:pt x="2128" y="2158"/>
                    <a:pt x="2159" y="2158"/>
                  </a:cubicBezTo>
                  <a:cubicBezTo>
                    <a:pt x="2159" y="2158"/>
                    <a:pt x="2159" y="2158"/>
                    <a:pt x="2159" y="2128"/>
                  </a:cubicBezTo>
                  <a:cubicBezTo>
                    <a:pt x="2645" y="1672"/>
                    <a:pt x="2645" y="943"/>
                    <a:pt x="2189" y="487"/>
                  </a:cubicBezTo>
                  <a:cubicBezTo>
                    <a:pt x="1733" y="0"/>
                    <a:pt x="973" y="0"/>
                    <a:pt x="517" y="456"/>
                  </a:cubicBezTo>
                  <a:cubicBezTo>
                    <a:pt x="517" y="456"/>
                    <a:pt x="487" y="487"/>
                    <a:pt x="487" y="487"/>
                  </a:cubicBezTo>
                  <a:cubicBezTo>
                    <a:pt x="487" y="487"/>
                    <a:pt x="487" y="487"/>
                    <a:pt x="456" y="517"/>
                  </a:cubicBezTo>
                  <a:cubicBezTo>
                    <a:pt x="0" y="943"/>
                    <a:pt x="0" y="1702"/>
                    <a:pt x="456" y="2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
            <p:cNvSpPr/>
            <p:nvPr/>
          </p:nvSpPr>
          <p:spPr>
            <a:xfrm>
              <a:off x="7340075" y="4384100"/>
              <a:ext cx="68400" cy="68400"/>
            </a:xfrm>
            <a:custGeom>
              <a:avLst/>
              <a:gdLst/>
              <a:ahLst/>
              <a:cxnLst/>
              <a:rect l="l" t="t" r="r" b="b"/>
              <a:pathLst>
                <a:path w="2736" h="2736" extrusionOk="0">
                  <a:moveTo>
                    <a:pt x="487" y="2249"/>
                  </a:moveTo>
                  <a:cubicBezTo>
                    <a:pt x="973" y="2736"/>
                    <a:pt x="1733" y="2736"/>
                    <a:pt x="2219" y="2249"/>
                  </a:cubicBezTo>
                  <a:cubicBezTo>
                    <a:pt x="2219" y="2249"/>
                    <a:pt x="2219" y="2249"/>
                    <a:pt x="2219" y="2219"/>
                  </a:cubicBezTo>
                  <a:cubicBezTo>
                    <a:pt x="2250" y="2219"/>
                    <a:pt x="2250" y="2219"/>
                    <a:pt x="2250" y="2219"/>
                  </a:cubicBezTo>
                  <a:cubicBezTo>
                    <a:pt x="2736" y="1733"/>
                    <a:pt x="2736" y="973"/>
                    <a:pt x="2280" y="487"/>
                  </a:cubicBezTo>
                  <a:cubicBezTo>
                    <a:pt x="1794" y="0"/>
                    <a:pt x="1034" y="0"/>
                    <a:pt x="547" y="487"/>
                  </a:cubicBezTo>
                  <a:cubicBezTo>
                    <a:pt x="547" y="487"/>
                    <a:pt x="517" y="487"/>
                    <a:pt x="517" y="517"/>
                  </a:cubicBezTo>
                  <a:cubicBezTo>
                    <a:pt x="517" y="517"/>
                    <a:pt x="517" y="517"/>
                    <a:pt x="487" y="517"/>
                  </a:cubicBezTo>
                  <a:cubicBezTo>
                    <a:pt x="31" y="1003"/>
                    <a:pt x="0" y="1763"/>
                    <a:pt x="487" y="224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
            <p:cNvSpPr/>
            <p:nvPr/>
          </p:nvSpPr>
          <p:spPr>
            <a:xfrm>
              <a:off x="5524675" y="2313400"/>
              <a:ext cx="8400" cy="8375"/>
            </a:xfrm>
            <a:custGeom>
              <a:avLst/>
              <a:gdLst/>
              <a:ahLst/>
              <a:cxnLst/>
              <a:rect l="l" t="t" r="r" b="b"/>
              <a:pathLst>
                <a:path w="336" h="335" extrusionOk="0">
                  <a:moveTo>
                    <a:pt x="62" y="274"/>
                  </a:moveTo>
                  <a:cubicBezTo>
                    <a:pt x="122" y="335"/>
                    <a:pt x="183" y="335"/>
                    <a:pt x="244" y="274"/>
                  </a:cubicBezTo>
                  <a:cubicBezTo>
                    <a:pt x="274" y="274"/>
                    <a:pt x="274" y="274"/>
                    <a:pt x="274" y="243"/>
                  </a:cubicBezTo>
                  <a:cubicBezTo>
                    <a:pt x="274" y="243"/>
                    <a:pt x="274" y="243"/>
                    <a:pt x="305" y="243"/>
                  </a:cubicBezTo>
                  <a:cubicBezTo>
                    <a:pt x="335" y="183"/>
                    <a:pt x="335" y="122"/>
                    <a:pt x="305" y="61"/>
                  </a:cubicBezTo>
                  <a:cubicBezTo>
                    <a:pt x="244" y="0"/>
                    <a:pt x="153" y="0"/>
                    <a:pt x="122" y="61"/>
                  </a:cubicBezTo>
                  <a:cubicBezTo>
                    <a:pt x="92" y="61"/>
                    <a:pt x="92" y="61"/>
                    <a:pt x="92" y="91"/>
                  </a:cubicBezTo>
                  <a:cubicBezTo>
                    <a:pt x="92" y="91"/>
                    <a:pt x="62" y="91"/>
                    <a:pt x="62" y="91"/>
                  </a:cubicBezTo>
                  <a:cubicBezTo>
                    <a:pt x="1" y="152"/>
                    <a:pt x="1" y="243"/>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
            <p:cNvSpPr/>
            <p:nvPr/>
          </p:nvSpPr>
          <p:spPr>
            <a:xfrm>
              <a:off x="5600675" y="2390150"/>
              <a:ext cx="10675" cy="10650"/>
            </a:xfrm>
            <a:custGeom>
              <a:avLst/>
              <a:gdLst/>
              <a:ahLst/>
              <a:cxnLst/>
              <a:rect l="l" t="t" r="r" b="b"/>
              <a:pathLst>
                <a:path w="427" h="426" extrusionOk="0">
                  <a:moveTo>
                    <a:pt x="61" y="365"/>
                  </a:moveTo>
                  <a:cubicBezTo>
                    <a:pt x="122" y="426"/>
                    <a:pt x="244" y="426"/>
                    <a:pt x="304" y="365"/>
                  </a:cubicBezTo>
                  <a:cubicBezTo>
                    <a:pt x="335" y="335"/>
                    <a:pt x="335" y="335"/>
                    <a:pt x="335" y="335"/>
                  </a:cubicBezTo>
                  <a:cubicBezTo>
                    <a:pt x="335" y="335"/>
                    <a:pt x="365" y="335"/>
                    <a:pt x="365" y="304"/>
                  </a:cubicBezTo>
                  <a:cubicBezTo>
                    <a:pt x="426" y="243"/>
                    <a:pt x="426" y="152"/>
                    <a:pt x="365" y="61"/>
                  </a:cubicBezTo>
                  <a:cubicBezTo>
                    <a:pt x="304" y="0"/>
                    <a:pt x="183" y="0"/>
                    <a:pt x="122" y="61"/>
                  </a:cubicBezTo>
                  <a:cubicBezTo>
                    <a:pt x="122" y="61"/>
                    <a:pt x="122" y="91"/>
                    <a:pt x="92" y="91"/>
                  </a:cubicBezTo>
                  <a:cubicBezTo>
                    <a:pt x="92" y="91"/>
                    <a:pt x="92" y="91"/>
                    <a:pt x="61" y="122"/>
                  </a:cubicBezTo>
                  <a:cubicBezTo>
                    <a:pt x="0" y="183"/>
                    <a:pt x="0"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
            <p:cNvSpPr/>
            <p:nvPr/>
          </p:nvSpPr>
          <p:spPr>
            <a:xfrm>
              <a:off x="5676675" y="2466900"/>
              <a:ext cx="12925" cy="12925"/>
            </a:xfrm>
            <a:custGeom>
              <a:avLst/>
              <a:gdLst/>
              <a:ahLst/>
              <a:cxnLst/>
              <a:rect l="l" t="t" r="r" b="b"/>
              <a:pathLst>
                <a:path w="517" h="517" extrusionOk="0">
                  <a:moveTo>
                    <a:pt x="91" y="426"/>
                  </a:moveTo>
                  <a:cubicBezTo>
                    <a:pt x="152" y="517"/>
                    <a:pt x="304" y="517"/>
                    <a:pt x="395" y="426"/>
                  </a:cubicBezTo>
                  <a:cubicBezTo>
                    <a:pt x="395" y="426"/>
                    <a:pt x="395" y="426"/>
                    <a:pt x="395" y="395"/>
                  </a:cubicBezTo>
                  <a:cubicBezTo>
                    <a:pt x="395" y="395"/>
                    <a:pt x="426" y="395"/>
                    <a:pt x="426" y="395"/>
                  </a:cubicBezTo>
                  <a:cubicBezTo>
                    <a:pt x="517" y="304"/>
                    <a:pt x="517" y="183"/>
                    <a:pt x="426" y="91"/>
                  </a:cubicBezTo>
                  <a:cubicBezTo>
                    <a:pt x="334" y="0"/>
                    <a:pt x="213" y="0"/>
                    <a:pt x="122" y="91"/>
                  </a:cubicBezTo>
                  <a:cubicBezTo>
                    <a:pt x="122" y="91"/>
                    <a:pt x="122" y="91"/>
                    <a:pt x="91" y="122"/>
                  </a:cubicBezTo>
                  <a:cubicBezTo>
                    <a:pt x="91" y="122"/>
                    <a:pt x="91" y="122"/>
                    <a:pt x="91" y="122"/>
                  </a:cubicBezTo>
                  <a:cubicBezTo>
                    <a:pt x="0" y="213"/>
                    <a:pt x="0" y="365"/>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
            <p:cNvSpPr/>
            <p:nvPr/>
          </p:nvSpPr>
          <p:spPr>
            <a:xfrm>
              <a:off x="5751900" y="2543650"/>
              <a:ext cx="15975" cy="15225"/>
            </a:xfrm>
            <a:custGeom>
              <a:avLst/>
              <a:gdLst/>
              <a:ahLst/>
              <a:cxnLst/>
              <a:rect l="l" t="t" r="r" b="b"/>
              <a:pathLst>
                <a:path w="639" h="609" extrusionOk="0">
                  <a:moveTo>
                    <a:pt x="122" y="517"/>
                  </a:moveTo>
                  <a:cubicBezTo>
                    <a:pt x="213" y="608"/>
                    <a:pt x="365" y="608"/>
                    <a:pt x="487" y="517"/>
                  </a:cubicBezTo>
                  <a:cubicBezTo>
                    <a:pt x="487" y="517"/>
                    <a:pt x="487" y="486"/>
                    <a:pt x="487" y="486"/>
                  </a:cubicBezTo>
                  <a:cubicBezTo>
                    <a:pt x="517" y="486"/>
                    <a:pt x="517" y="486"/>
                    <a:pt x="517" y="456"/>
                  </a:cubicBezTo>
                  <a:cubicBezTo>
                    <a:pt x="639" y="365"/>
                    <a:pt x="639" y="213"/>
                    <a:pt x="517" y="91"/>
                  </a:cubicBezTo>
                  <a:cubicBezTo>
                    <a:pt x="426" y="0"/>
                    <a:pt x="274" y="0"/>
                    <a:pt x="152" y="91"/>
                  </a:cubicBezTo>
                  <a:cubicBezTo>
                    <a:pt x="152" y="91"/>
                    <a:pt x="152" y="122"/>
                    <a:pt x="152" y="122"/>
                  </a:cubicBezTo>
                  <a:cubicBezTo>
                    <a:pt x="122" y="122"/>
                    <a:pt x="122" y="122"/>
                    <a:pt x="122" y="152"/>
                  </a:cubicBezTo>
                  <a:cubicBezTo>
                    <a:pt x="0" y="243"/>
                    <a:pt x="0" y="395"/>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
            <p:cNvSpPr/>
            <p:nvPr/>
          </p:nvSpPr>
          <p:spPr>
            <a:xfrm>
              <a:off x="5827875" y="2620400"/>
              <a:ext cx="17500" cy="17500"/>
            </a:xfrm>
            <a:custGeom>
              <a:avLst/>
              <a:gdLst/>
              <a:ahLst/>
              <a:cxnLst/>
              <a:rect l="l" t="t" r="r" b="b"/>
              <a:pathLst>
                <a:path w="700" h="700" extrusionOk="0">
                  <a:moveTo>
                    <a:pt x="122" y="578"/>
                  </a:moveTo>
                  <a:cubicBezTo>
                    <a:pt x="244" y="699"/>
                    <a:pt x="426" y="699"/>
                    <a:pt x="548" y="578"/>
                  </a:cubicBezTo>
                  <a:cubicBezTo>
                    <a:pt x="548" y="578"/>
                    <a:pt x="548" y="578"/>
                    <a:pt x="578" y="547"/>
                  </a:cubicBezTo>
                  <a:cubicBezTo>
                    <a:pt x="578" y="547"/>
                    <a:pt x="578" y="547"/>
                    <a:pt x="578" y="547"/>
                  </a:cubicBezTo>
                  <a:cubicBezTo>
                    <a:pt x="700" y="426"/>
                    <a:pt x="700" y="243"/>
                    <a:pt x="578" y="122"/>
                  </a:cubicBezTo>
                  <a:cubicBezTo>
                    <a:pt x="487" y="0"/>
                    <a:pt x="274" y="0"/>
                    <a:pt x="153" y="122"/>
                  </a:cubicBezTo>
                  <a:cubicBezTo>
                    <a:pt x="153" y="122"/>
                    <a:pt x="153" y="122"/>
                    <a:pt x="153" y="152"/>
                  </a:cubicBezTo>
                  <a:cubicBezTo>
                    <a:pt x="153" y="152"/>
                    <a:pt x="122" y="152"/>
                    <a:pt x="122" y="152"/>
                  </a:cubicBezTo>
                  <a:cubicBezTo>
                    <a:pt x="1" y="274"/>
                    <a:pt x="1"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
            <p:cNvSpPr/>
            <p:nvPr/>
          </p:nvSpPr>
          <p:spPr>
            <a:xfrm>
              <a:off x="5903875" y="2697150"/>
              <a:ext cx="19775" cy="19775"/>
            </a:xfrm>
            <a:custGeom>
              <a:avLst/>
              <a:gdLst/>
              <a:ahLst/>
              <a:cxnLst/>
              <a:rect l="l" t="t" r="r" b="b"/>
              <a:pathLst>
                <a:path w="791" h="791" extrusionOk="0">
                  <a:moveTo>
                    <a:pt x="122" y="669"/>
                  </a:moveTo>
                  <a:cubicBezTo>
                    <a:pt x="274" y="790"/>
                    <a:pt x="487" y="790"/>
                    <a:pt x="608" y="669"/>
                  </a:cubicBezTo>
                  <a:cubicBezTo>
                    <a:pt x="608" y="669"/>
                    <a:pt x="639" y="638"/>
                    <a:pt x="639" y="638"/>
                  </a:cubicBezTo>
                  <a:cubicBezTo>
                    <a:pt x="639" y="638"/>
                    <a:pt x="639" y="638"/>
                    <a:pt x="669" y="608"/>
                  </a:cubicBezTo>
                  <a:cubicBezTo>
                    <a:pt x="791" y="486"/>
                    <a:pt x="791" y="274"/>
                    <a:pt x="669" y="152"/>
                  </a:cubicBezTo>
                  <a:cubicBezTo>
                    <a:pt x="517" y="0"/>
                    <a:pt x="304" y="0"/>
                    <a:pt x="183" y="122"/>
                  </a:cubicBezTo>
                  <a:cubicBezTo>
                    <a:pt x="152" y="152"/>
                    <a:pt x="152" y="152"/>
                    <a:pt x="152" y="152"/>
                  </a:cubicBezTo>
                  <a:cubicBezTo>
                    <a:pt x="152" y="152"/>
                    <a:pt x="122" y="152"/>
                    <a:pt x="122" y="182"/>
                  </a:cubicBezTo>
                  <a:cubicBezTo>
                    <a:pt x="0" y="304"/>
                    <a:pt x="0"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
            <p:cNvSpPr/>
            <p:nvPr/>
          </p:nvSpPr>
          <p:spPr>
            <a:xfrm>
              <a:off x="5979100" y="2773875"/>
              <a:ext cx="22825" cy="22075"/>
            </a:xfrm>
            <a:custGeom>
              <a:avLst/>
              <a:gdLst/>
              <a:ahLst/>
              <a:cxnLst/>
              <a:rect l="l" t="t" r="r" b="b"/>
              <a:pathLst>
                <a:path w="913" h="883" extrusionOk="0">
                  <a:moveTo>
                    <a:pt x="153" y="730"/>
                  </a:moveTo>
                  <a:cubicBezTo>
                    <a:pt x="304" y="882"/>
                    <a:pt x="548" y="882"/>
                    <a:pt x="700" y="730"/>
                  </a:cubicBezTo>
                  <a:cubicBezTo>
                    <a:pt x="730" y="730"/>
                    <a:pt x="730" y="730"/>
                    <a:pt x="730" y="730"/>
                  </a:cubicBezTo>
                  <a:cubicBezTo>
                    <a:pt x="730" y="700"/>
                    <a:pt x="760" y="700"/>
                    <a:pt x="760" y="700"/>
                  </a:cubicBezTo>
                  <a:cubicBezTo>
                    <a:pt x="912" y="548"/>
                    <a:pt x="912" y="305"/>
                    <a:pt x="760" y="153"/>
                  </a:cubicBezTo>
                  <a:cubicBezTo>
                    <a:pt x="608" y="1"/>
                    <a:pt x="365" y="1"/>
                    <a:pt x="213" y="153"/>
                  </a:cubicBezTo>
                  <a:cubicBezTo>
                    <a:pt x="213" y="153"/>
                    <a:pt x="183" y="153"/>
                    <a:pt x="183" y="183"/>
                  </a:cubicBezTo>
                  <a:cubicBezTo>
                    <a:pt x="183" y="183"/>
                    <a:pt x="183" y="183"/>
                    <a:pt x="153" y="183"/>
                  </a:cubicBezTo>
                  <a:cubicBezTo>
                    <a:pt x="1" y="335"/>
                    <a:pt x="1" y="579"/>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
            <p:cNvSpPr/>
            <p:nvPr/>
          </p:nvSpPr>
          <p:spPr>
            <a:xfrm>
              <a:off x="6055100" y="2850625"/>
              <a:ext cx="25100" cy="24350"/>
            </a:xfrm>
            <a:custGeom>
              <a:avLst/>
              <a:gdLst/>
              <a:ahLst/>
              <a:cxnLst/>
              <a:rect l="l" t="t" r="r" b="b"/>
              <a:pathLst>
                <a:path w="1004" h="974" extrusionOk="0">
                  <a:moveTo>
                    <a:pt x="152" y="822"/>
                  </a:moveTo>
                  <a:cubicBezTo>
                    <a:pt x="334" y="974"/>
                    <a:pt x="608" y="974"/>
                    <a:pt x="790" y="822"/>
                  </a:cubicBezTo>
                  <a:cubicBezTo>
                    <a:pt x="790" y="822"/>
                    <a:pt x="790" y="791"/>
                    <a:pt x="790" y="791"/>
                  </a:cubicBezTo>
                  <a:cubicBezTo>
                    <a:pt x="790" y="791"/>
                    <a:pt x="821" y="791"/>
                    <a:pt x="821" y="761"/>
                  </a:cubicBezTo>
                  <a:cubicBezTo>
                    <a:pt x="973" y="609"/>
                    <a:pt x="1003" y="335"/>
                    <a:pt x="821" y="183"/>
                  </a:cubicBezTo>
                  <a:cubicBezTo>
                    <a:pt x="669" y="1"/>
                    <a:pt x="395" y="1"/>
                    <a:pt x="213" y="153"/>
                  </a:cubicBezTo>
                  <a:cubicBezTo>
                    <a:pt x="213" y="183"/>
                    <a:pt x="213" y="183"/>
                    <a:pt x="213" y="183"/>
                  </a:cubicBezTo>
                  <a:cubicBezTo>
                    <a:pt x="182" y="183"/>
                    <a:pt x="182" y="214"/>
                    <a:pt x="182" y="214"/>
                  </a:cubicBezTo>
                  <a:cubicBezTo>
                    <a:pt x="0" y="366"/>
                    <a:pt x="0" y="639"/>
                    <a:pt x="152"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
            <p:cNvSpPr/>
            <p:nvPr/>
          </p:nvSpPr>
          <p:spPr>
            <a:xfrm>
              <a:off x="6131075" y="2927375"/>
              <a:ext cx="26625" cy="27400"/>
            </a:xfrm>
            <a:custGeom>
              <a:avLst/>
              <a:gdLst/>
              <a:ahLst/>
              <a:cxnLst/>
              <a:rect l="l" t="t" r="r" b="b"/>
              <a:pathLst>
                <a:path w="1065" h="1096" extrusionOk="0">
                  <a:moveTo>
                    <a:pt x="183" y="882"/>
                  </a:moveTo>
                  <a:cubicBezTo>
                    <a:pt x="365" y="1065"/>
                    <a:pt x="669" y="1095"/>
                    <a:pt x="852" y="882"/>
                  </a:cubicBezTo>
                  <a:cubicBezTo>
                    <a:pt x="852" y="882"/>
                    <a:pt x="852" y="882"/>
                    <a:pt x="852" y="882"/>
                  </a:cubicBezTo>
                  <a:cubicBezTo>
                    <a:pt x="882" y="852"/>
                    <a:pt x="882" y="852"/>
                    <a:pt x="882" y="852"/>
                  </a:cubicBezTo>
                  <a:cubicBezTo>
                    <a:pt x="1065" y="670"/>
                    <a:pt x="1065" y="366"/>
                    <a:pt x="882" y="183"/>
                  </a:cubicBezTo>
                  <a:cubicBezTo>
                    <a:pt x="700" y="1"/>
                    <a:pt x="396" y="1"/>
                    <a:pt x="213" y="183"/>
                  </a:cubicBezTo>
                  <a:cubicBezTo>
                    <a:pt x="213" y="183"/>
                    <a:pt x="213" y="214"/>
                    <a:pt x="213" y="214"/>
                  </a:cubicBezTo>
                  <a:cubicBezTo>
                    <a:pt x="183" y="214"/>
                    <a:pt x="183" y="214"/>
                    <a:pt x="183" y="214"/>
                  </a:cubicBezTo>
                  <a:cubicBezTo>
                    <a:pt x="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
            <p:cNvSpPr/>
            <p:nvPr/>
          </p:nvSpPr>
          <p:spPr>
            <a:xfrm>
              <a:off x="6206300" y="3004125"/>
              <a:ext cx="29675" cy="29675"/>
            </a:xfrm>
            <a:custGeom>
              <a:avLst/>
              <a:gdLst/>
              <a:ahLst/>
              <a:cxnLst/>
              <a:rect l="l" t="t" r="r" b="b"/>
              <a:pathLst>
                <a:path w="1187" h="1187" extrusionOk="0">
                  <a:moveTo>
                    <a:pt x="214" y="974"/>
                  </a:moveTo>
                  <a:cubicBezTo>
                    <a:pt x="396" y="1156"/>
                    <a:pt x="730" y="1186"/>
                    <a:pt x="943" y="974"/>
                  </a:cubicBezTo>
                  <a:cubicBezTo>
                    <a:pt x="943" y="974"/>
                    <a:pt x="943" y="943"/>
                    <a:pt x="943" y="943"/>
                  </a:cubicBezTo>
                  <a:cubicBezTo>
                    <a:pt x="974" y="943"/>
                    <a:pt x="974" y="943"/>
                    <a:pt x="974" y="943"/>
                  </a:cubicBezTo>
                  <a:cubicBezTo>
                    <a:pt x="1186" y="730"/>
                    <a:pt x="1186" y="396"/>
                    <a:pt x="974" y="214"/>
                  </a:cubicBezTo>
                  <a:cubicBezTo>
                    <a:pt x="791" y="1"/>
                    <a:pt x="457" y="1"/>
                    <a:pt x="274" y="183"/>
                  </a:cubicBezTo>
                  <a:cubicBezTo>
                    <a:pt x="244" y="214"/>
                    <a:pt x="244" y="214"/>
                    <a:pt x="244" y="214"/>
                  </a:cubicBezTo>
                  <a:cubicBezTo>
                    <a:pt x="244" y="214"/>
                    <a:pt x="214" y="244"/>
                    <a:pt x="214" y="244"/>
                  </a:cubicBezTo>
                  <a:cubicBezTo>
                    <a:pt x="1" y="426"/>
                    <a:pt x="1" y="761"/>
                    <a:pt x="214" y="9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
            <p:cNvSpPr/>
            <p:nvPr/>
          </p:nvSpPr>
          <p:spPr>
            <a:xfrm>
              <a:off x="6282300" y="3080875"/>
              <a:ext cx="31950" cy="31950"/>
            </a:xfrm>
            <a:custGeom>
              <a:avLst/>
              <a:gdLst/>
              <a:ahLst/>
              <a:cxnLst/>
              <a:rect l="l" t="t" r="r" b="b"/>
              <a:pathLst>
                <a:path w="1278" h="1278" extrusionOk="0">
                  <a:moveTo>
                    <a:pt x="213" y="1034"/>
                  </a:moveTo>
                  <a:cubicBezTo>
                    <a:pt x="426" y="1277"/>
                    <a:pt x="791" y="1277"/>
                    <a:pt x="1003" y="1065"/>
                  </a:cubicBezTo>
                  <a:cubicBezTo>
                    <a:pt x="1003" y="1034"/>
                    <a:pt x="1003" y="1034"/>
                    <a:pt x="1034" y="1034"/>
                  </a:cubicBezTo>
                  <a:cubicBezTo>
                    <a:pt x="1034" y="1004"/>
                    <a:pt x="1034" y="1004"/>
                    <a:pt x="1064" y="1004"/>
                  </a:cubicBezTo>
                  <a:cubicBezTo>
                    <a:pt x="1277" y="791"/>
                    <a:pt x="1277" y="457"/>
                    <a:pt x="1064" y="214"/>
                  </a:cubicBezTo>
                  <a:cubicBezTo>
                    <a:pt x="821" y="1"/>
                    <a:pt x="487" y="1"/>
                    <a:pt x="274" y="214"/>
                  </a:cubicBezTo>
                  <a:cubicBezTo>
                    <a:pt x="244" y="214"/>
                    <a:pt x="244" y="244"/>
                    <a:pt x="244" y="244"/>
                  </a:cubicBezTo>
                  <a:cubicBezTo>
                    <a:pt x="244" y="244"/>
                    <a:pt x="244" y="244"/>
                    <a:pt x="213" y="244"/>
                  </a:cubicBezTo>
                  <a:cubicBezTo>
                    <a:pt x="0" y="457"/>
                    <a:pt x="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
            <p:cNvSpPr/>
            <p:nvPr/>
          </p:nvSpPr>
          <p:spPr>
            <a:xfrm>
              <a:off x="6358275" y="3157625"/>
              <a:ext cx="34225" cy="34225"/>
            </a:xfrm>
            <a:custGeom>
              <a:avLst/>
              <a:gdLst/>
              <a:ahLst/>
              <a:cxnLst/>
              <a:rect l="l" t="t" r="r" b="b"/>
              <a:pathLst>
                <a:path w="1369" h="1369" extrusionOk="0">
                  <a:moveTo>
                    <a:pt x="214" y="1125"/>
                  </a:moveTo>
                  <a:cubicBezTo>
                    <a:pt x="457" y="1369"/>
                    <a:pt x="822" y="1369"/>
                    <a:pt x="1065" y="1125"/>
                  </a:cubicBezTo>
                  <a:cubicBezTo>
                    <a:pt x="1095" y="1125"/>
                    <a:pt x="1095" y="1095"/>
                    <a:pt x="1095" y="1095"/>
                  </a:cubicBezTo>
                  <a:cubicBezTo>
                    <a:pt x="1095" y="1095"/>
                    <a:pt x="1095" y="1095"/>
                    <a:pt x="1126" y="1095"/>
                  </a:cubicBezTo>
                  <a:cubicBezTo>
                    <a:pt x="1338" y="852"/>
                    <a:pt x="1369" y="457"/>
                    <a:pt x="1126" y="244"/>
                  </a:cubicBezTo>
                  <a:cubicBezTo>
                    <a:pt x="882" y="1"/>
                    <a:pt x="518" y="1"/>
                    <a:pt x="275" y="214"/>
                  </a:cubicBezTo>
                  <a:cubicBezTo>
                    <a:pt x="275" y="244"/>
                    <a:pt x="275" y="244"/>
                    <a:pt x="244" y="244"/>
                  </a:cubicBezTo>
                  <a:cubicBezTo>
                    <a:pt x="244" y="274"/>
                    <a:pt x="244" y="274"/>
                    <a:pt x="244" y="274"/>
                  </a:cubicBezTo>
                  <a:cubicBezTo>
                    <a:pt x="1" y="517"/>
                    <a:pt x="1" y="882"/>
                    <a:pt x="21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
            <p:cNvSpPr/>
            <p:nvPr/>
          </p:nvSpPr>
          <p:spPr>
            <a:xfrm>
              <a:off x="6433525" y="3234375"/>
              <a:ext cx="36500" cy="36500"/>
            </a:xfrm>
            <a:custGeom>
              <a:avLst/>
              <a:gdLst/>
              <a:ahLst/>
              <a:cxnLst/>
              <a:rect l="l" t="t" r="r" b="b"/>
              <a:pathLst>
                <a:path w="1460" h="1460" extrusionOk="0">
                  <a:moveTo>
                    <a:pt x="243" y="1186"/>
                  </a:moveTo>
                  <a:cubicBezTo>
                    <a:pt x="517" y="1460"/>
                    <a:pt x="912" y="1460"/>
                    <a:pt x="1155" y="1186"/>
                  </a:cubicBezTo>
                  <a:cubicBezTo>
                    <a:pt x="1186" y="1186"/>
                    <a:pt x="1186" y="1186"/>
                    <a:pt x="1186" y="1186"/>
                  </a:cubicBezTo>
                  <a:cubicBezTo>
                    <a:pt x="1186" y="1156"/>
                    <a:pt x="1216" y="1156"/>
                    <a:pt x="1216" y="1156"/>
                  </a:cubicBezTo>
                  <a:cubicBezTo>
                    <a:pt x="1459" y="913"/>
                    <a:pt x="1459" y="517"/>
                    <a:pt x="1216" y="244"/>
                  </a:cubicBezTo>
                  <a:cubicBezTo>
                    <a:pt x="973" y="1"/>
                    <a:pt x="547" y="1"/>
                    <a:pt x="304" y="244"/>
                  </a:cubicBezTo>
                  <a:cubicBezTo>
                    <a:pt x="304" y="244"/>
                    <a:pt x="304" y="274"/>
                    <a:pt x="304" y="274"/>
                  </a:cubicBezTo>
                  <a:cubicBezTo>
                    <a:pt x="274" y="274"/>
                    <a:pt x="274" y="274"/>
                    <a:pt x="274" y="274"/>
                  </a:cubicBezTo>
                  <a:cubicBezTo>
                    <a:pt x="0" y="548"/>
                    <a:pt x="0" y="943"/>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
            <p:cNvSpPr/>
            <p:nvPr/>
          </p:nvSpPr>
          <p:spPr>
            <a:xfrm>
              <a:off x="6509500" y="3311125"/>
              <a:ext cx="38775" cy="38775"/>
            </a:xfrm>
            <a:custGeom>
              <a:avLst/>
              <a:gdLst/>
              <a:ahLst/>
              <a:cxnLst/>
              <a:rect l="l" t="t" r="r" b="b"/>
              <a:pathLst>
                <a:path w="1551" h="1551" extrusionOk="0">
                  <a:moveTo>
                    <a:pt x="274" y="1277"/>
                  </a:moveTo>
                  <a:cubicBezTo>
                    <a:pt x="517" y="1551"/>
                    <a:pt x="973" y="1551"/>
                    <a:pt x="1247" y="1277"/>
                  </a:cubicBezTo>
                  <a:cubicBezTo>
                    <a:pt x="1247" y="1277"/>
                    <a:pt x="1247" y="1247"/>
                    <a:pt x="1247" y="1247"/>
                  </a:cubicBezTo>
                  <a:cubicBezTo>
                    <a:pt x="1247" y="1247"/>
                    <a:pt x="1277" y="1247"/>
                    <a:pt x="1277" y="1247"/>
                  </a:cubicBezTo>
                  <a:cubicBezTo>
                    <a:pt x="1551" y="973"/>
                    <a:pt x="1551" y="548"/>
                    <a:pt x="1277" y="274"/>
                  </a:cubicBezTo>
                  <a:cubicBezTo>
                    <a:pt x="1004" y="1"/>
                    <a:pt x="578" y="1"/>
                    <a:pt x="305" y="244"/>
                  </a:cubicBezTo>
                  <a:cubicBezTo>
                    <a:pt x="305" y="274"/>
                    <a:pt x="305" y="274"/>
                    <a:pt x="305" y="274"/>
                  </a:cubicBezTo>
                  <a:cubicBezTo>
                    <a:pt x="305" y="305"/>
                    <a:pt x="274" y="305"/>
                    <a:pt x="274" y="305"/>
                  </a:cubicBezTo>
                  <a:cubicBezTo>
                    <a:pt x="1" y="578"/>
                    <a:pt x="1"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
            <p:cNvSpPr/>
            <p:nvPr/>
          </p:nvSpPr>
          <p:spPr>
            <a:xfrm>
              <a:off x="6585500" y="3387875"/>
              <a:ext cx="41050" cy="41050"/>
            </a:xfrm>
            <a:custGeom>
              <a:avLst/>
              <a:gdLst/>
              <a:ahLst/>
              <a:cxnLst/>
              <a:rect l="l" t="t" r="r" b="b"/>
              <a:pathLst>
                <a:path w="1642" h="1642" extrusionOk="0">
                  <a:moveTo>
                    <a:pt x="274" y="1338"/>
                  </a:moveTo>
                  <a:cubicBezTo>
                    <a:pt x="547" y="1642"/>
                    <a:pt x="1003" y="1642"/>
                    <a:pt x="1307" y="1368"/>
                  </a:cubicBezTo>
                  <a:cubicBezTo>
                    <a:pt x="1307" y="1338"/>
                    <a:pt x="1307" y="1338"/>
                    <a:pt x="1307" y="1338"/>
                  </a:cubicBezTo>
                  <a:cubicBezTo>
                    <a:pt x="1338" y="1308"/>
                    <a:pt x="1338" y="1308"/>
                    <a:pt x="1338" y="1308"/>
                  </a:cubicBezTo>
                  <a:cubicBezTo>
                    <a:pt x="1642" y="1034"/>
                    <a:pt x="1642" y="578"/>
                    <a:pt x="1338" y="274"/>
                  </a:cubicBezTo>
                  <a:cubicBezTo>
                    <a:pt x="1064" y="1"/>
                    <a:pt x="608" y="1"/>
                    <a:pt x="335" y="274"/>
                  </a:cubicBezTo>
                  <a:cubicBezTo>
                    <a:pt x="304" y="274"/>
                    <a:pt x="304" y="305"/>
                    <a:pt x="304" y="305"/>
                  </a:cubicBezTo>
                  <a:cubicBezTo>
                    <a:pt x="304" y="305"/>
                    <a:pt x="274" y="305"/>
                    <a:pt x="274" y="305"/>
                  </a:cubicBezTo>
                  <a:cubicBezTo>
                    <a:pt x="0" y="609"/>
                    <a:pt x="0" y="106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
            <p:cNvSpPr/>
            <p:nvPr/>
          </p:nvSpPr>
          <p:spPr>
            <a:xfrm>
              <a:off x="6660725" y="3464625"/>
              <a:ext cx="43350" cy="43350"/>
            </a:xfrm>
            <a:custGeom>
              <a:avLst/>
              <a:gdLst/>
              <a:ahLst/>
              <a:cxnLst/>
              <a:rect l="l" t="t" r="r" b="b"/>
              <a:pathLst>
                <a:path w="1734" h="1734" extrusionOk="0">
                  <a:moveTo>
                    <a:pt x="304" y="1429"/>
                  </a:moveTo>
                  <a:cubicBezTo>
                    <a:pt x="608" y="1733"/>
                    <a:pt x="1095" y="1733"/>
                    <a:pt x="1399" y="1429"/>
                  </a:cubicBezTo>
                  <a:cubicBezTo>
                    <a:pt x="1399" y="1429"/>
                    <a:pt x="1399" y="1429"/>
                    <a:pt x="1429" y="1399"/>
                  </a:cubicBezTo>
                  <a:cubicBezTo>
                    <a:pt x="1429" y="1399"/>
                    <a:pt x="1429" y="1399"/>
                    <a:pt x="1429" y="1399"/>
                  </a:cubicBezTo>
                  <a:cubicBezTo>
                    <a:pt x="1733" y="1095"/>
                    <a:pt x="1733" y="608"/>
                    <a:pt x="1459" y="305"/>
                  </a:cubicBezTo>
                  <a:cubicBezTo>
                    <a:pt x="1156" y="1"/>
                    <a:pt x="669" y="1"/>
                    <a:pt x="365" y="305"/>
                  </a:cubicBezTo>
                  <a:cubicBezTo>
                    <a:pt x="335" y="305"/>
                    <a:pt x="335" y="305"/>
                    <a:pt x="335" y="305"/>
                  </a:cubicBezTo>
                  <a:cubicBezTo>
                    <a:pt x="335" y="335"/>
                    <a:pt x="304" y="335"/>
                    <a:pt x="304" y="335"/>
                  </a:cubicBezTo>
                  <a:cubicBezTo>
                    <a:pt x="0" y="639"/>
                    <a:pt x="0"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
            <p:cNvSpPr/>
            <p:nvPr/>
          </p:nvSpPr>
          <p:spPr>
            <a:xfrm>
              <a:off x="6736725" y="3541375"/>
              <a:ext cx="45600" cy="45625"/>
            </a:xfrm>
            <a:custGeom>
              <a:avLst/>
              <a:gdLst/>
              <a:ahLst/>
              <a:cxnLst/>
              <a:rect l="l" t="t" r="r" b="b"/>
              <a:pathLst>
                <a:path w="1824" h="1825" extrusionOk="0">
                  <a:moveTo>
                    <a:pt x="304" y="1490"/>
                  </a:moveTo>
                  <a:cubicBezTo>
                    <a:pt x="638" y="1824"/>
                    <a:pt x="1155" y="1824"/>
                    <a:pt x="1459" y="1520"/>
                  </a:cubicBezTo>
                  <a:cubicBezTo>
                    <a:pt x="1459" y="1490"/>
                    <a:pt x="1459" y="1490"/>
                    <a:pt x="1489" y="1490"/>
                  </a:cubicBezTo>
                  <a:cubicBezTo>
                    <a:pt x="1489" y="1490"/>
                    <a:pt x="1489" y="1460"/>
                    <a:pt x="1520" y="1460"/>
                  </a:cubicBezTo>
                  <a:cubicBezTo>
                    <a:pt x="1824" y="1156"/>
                    <a:pt x="1824" y="639"/>
                    <a:pt x="1520" y="304"/>
                  </a:cubicBezTo>
                  <a:cubicBezTo>
                    <a:pt x="1216" y="1"/>
                    <a:pt x="669" y="1"/>
                    <a:pt x="365" y="304"/>
                  </a:cubicBezTo>
                  <a:cubicBezTo>
                    <a:pt x="365" y="304"/>
                    <a:pt x="334" y="335"/>
                    <a:pt x="334" y="335"/>
                  </a:cubicBezTo>
                  <a:cubicBezTo>
                    <a:pt x="334" y="335"/>
                    <a:pt x="334" y="335"/>
                    <a:pt x="304" y="365"/>
                  </a:cubicBezTo>
                  <a:cubicBezTo>
                    <a:pt x="0" y="669"/>
                    <a:pt x="0" y="118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
            <p:cNvSpPr/>
            <p:nvPr/>
          </p:nvSpPr>
          <p:spPr>
            <a:xfrm>
              <a:off x="6811950" y="3618125"/>
              <a:ext cx="48650" cy="47900"/>
            </a:xfrm>
            <a:custGeom>
              <a:avLst/>
              <a:gdLst/>
              <a:ahLst/>
              <a:cxnLst/>
              <a:rect l="l" t="t" r="r" b="b"/>
              <a:pathLst>
                <a:path w="1946" h="1916" extrusionOk="0">
                  <a:moveTo>
                    <a:pt x="335" y="1581"/>
                  </a:moveTo>
                  <a:cubicBezTo>
                    <a:pt x="669" y="1915"/>
                    <a:pt x="1216" y="1915"/>
                    <a:pt x="1550" y="1581"/>
                  </a:cubicBezTo>
                  <a:cubicBezTo>
                    <a:pt x="1581" y="1581"/>
                    <a:pt x="1581" y="1581"/>
                    <a:pt x="1581" y="1551"/>
                  </a:cubicBezTo>
                  <a:cubicBezTo>
                    <a:pt x="1581" y="1551"/>
                    <a:pt x="1611" y="1551"/>
                    <a:pt x="1611" y="1551"/>
                  </a:cubicBezTo>
                  <a:cubicBezTo>
                    <a:pt x="1946" y="1216"/>
                    <a:pt x="1946" y="669"/>
                    <a:pt x="1611" y="335"/>
                  </a:cubicBezTo>
                  <a:cubicBezTo>
                    <a:pt x="1277" y="0"/>
                    <a:pt x="730" y="0"/>
                    <a:pt x="395" y="335"/>
                  </a:cubicBezTo>
                  <a:cubicBezTo>
                    <a:pt x="395" y="335"/>
                    <a:pt x="395" y="335"/>
                    <a:pt x="365" y="335"/>
                  </a:cubicBezTo>
                  <a:cubicBezTo>
                    <a:pt x="365" y="365"/>
                    <a:pt x="365" y="365"/>
                    <a:pt x="365" y="365"/>
                  </a:cubicBezTo>
                  <a:cubicBezTo>
                    <a:pt x="31" y="700"/>
                    <a:pt x="0"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
            <p:cNvSpPr/>
            <p:nvPr/>
          </p:nvSpPr>
          <p:spPr>
            <a:xfrm>
              <a:off x="6887925" y="3694875"/>
              <a:ext cx="50950" cy="50175"/>
            </a:xfrm>
            <a:custGeom>
              <a:avLst/>
              <a:gdLst/>
              <a:ahLst/>
              <a:cxnLst/>
              <a:rect l="l" t="t" r="r" b="b"/>
              <a:pathLst>
                <a:path w="2038" h="2007" extrusionOk="0">
                  <a:moveTo>
                    <a:pt x="366" y="1642"/>
                  </a:moveTo>
                  <a:cubicBezTo>
                    <a:pt x="700" y="2007"/>
                    <a:pt x="1277" y="2007"/>
                    <a:pt x="1612" y="1672"/>
                  </a:cubicBezTo>
                  <a:cubicBezTo>
                    <a:pt x="1642" y="1642"/>
                    <a:pt x="1642" y="1642"/>
                    <a:pt x="1642" y="1642"/>
                  </a:cubicBezTo>
                  <a:cubicBezTo>
                    <a:pt x="1642" y="1642"/>
                    <a:pt x="1673" y="1642"/>
                    <a:pt x="1673" y="1611"/>
                  </a:cubicBezTo>
                  <a:cubicBezTo>
                    <a:pt x="2007" y="1277"/>
                    <a:pt x="2037" y="700"/>
                    <a:pt x="1673" y="335"/>
                  </a:cubicBezTo>
                  <a:cubicBezTo>
                    <a:pt x="1338" y="0"/>
                    <a:pt x="761" y="0"/>
                    <a:pt x="396" y="335"/>
                  </a:cubicBezTo>
                  <a:cubicBezTo>
                    <a:pt x="396" y="335"/>
                    <a:pt x="396" y="365"/>
                    <a:pt x="396" y="365"/>
                  </a:cubicBezTo>
                  <a:cubicBezTo>
                    <a:pt x="366" y="365"/>
                    <a:pt x="366" y="365"/>
                    <a:pt x="366" y="396"/>
                  </a:cubicBezTo>
                  <a:cubicBezTo>
                    <a:pt x="1" y="730"/>
                    <a:pt x="1" y="1307"/>
                    <a:pt x="366"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
            <p:cNvSpPr/>
            <p:nvPr/>
          </p:nvSpPr>
          <p:spPr>
            <a:xfrm>
              <a:off x="6963925" y="3771625"/>
              <a:ext cx="52450" cy="52450"/>
            </a:xfrm>
            <a:custGeom>
              <a:avLst/>
              <a:gdLst/>
              <a:ahLst/>
              <a:cxnLst/>
              <a:rect l="l" t="t" r="r" b="b"/>
              <a:pathLst>
                <a:path w="2098" h="2098" extrusionOk="0">
                  <a:moveTo>
                    <a:pt x="365" y="1733"/>
                  </a:moveTo>
                  <a:cubicBezTo>
                    <a:pt x="730" y="2098"/>
                    <a:pt x="1338" y="2098"/>
                    <a:pt x="1703" y="1733"/>
                  </a:cubicBezTo>
                  <a:cubicBezTo>
                    <a:pt x="1703" y="1733"/>
                    <a:pt x="1703" y="1733"/>
                    <a:pt x="1703" y="1733"/>
                  </a:cubicBezTo>
                  <a:cubicBezTo>
                    <a:pt x="1733" y="1703"/>
                    <a:pt x="1733" y="1703"/>
                    <a:pt x="1733" y="1703"/>
                  </a:cubicBezTo>
                  <a:cubicBezTo>
                    <a:pt x="2098" y="1338"/>
                    <a:pt x="2098" y="730"/>
                    <a:pt x="1733" y="365"/>
                  </a:cubicBezTo>
                  <a:cubicBezTo>
                    <a:pt x="1368" y="0"/>
                    <a:pt x="791" y="0"/>
                    <a:pt x="396" y="365"/>
                  </a:cubicBezTo>
                  <a:cubicBezTo>
                    <a:pt x="396" y="365"/>
                    <a:pt x="396" y="365"/>
                    <a:pt x="396" y="396"/>
                  </a:cubicBezTo>
                  <a:cubicBezTo>
                    <a:pt x="396" y="396"/>
                    <a:pt x="365" y="396"/>
                    <a:pt x="365" y="396"/>
                  </a:cubicBezTo>
                  <a:cubicBezTo>
                    <a:pt x="0" y="760"/>
                    <a:pt x="0"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
            <p:cNvSpPr/>
            <p:nvPr/>
          </p:nvSpPr>
          <p:spPr>
            <a:xfrm>
              <a:off x="7039150" y="3848375"/>
              <a:ext cx="55500" cy="54725"/>
            </a:xfrm>
            <a:custGeom>
              <a:avLst/>
              <a:gdLst/>
              <a:ahLst/>
              <a:cxnLst/>
              <a:rect l="l" t="t" r="r" b="b"/>
              <a:pathLst>
                <a:path w="2220" h="2189" extrusionOk="0">
                  <a:moveTo>
                    <a:pt x="396" y="1794"/>
                  </a:moveTo>
                  <a:cubicBezTo>
                    <a:pt x="791" y="2189"/>
                    <a:pt x="1399" y="2189"/>
                    <a:pt x="1794" y="1824"/>
                  </a:cubicBezTo>
                  <a:cubicBezTo>
                    <a:pt x="1794" y="1824"/>
                    <a:pt x="1794" y="1794"/>
                    <a:pt x="1794" y="1794"/>
                  </a:cubicBezTo>
                  <a:cubicBezTo>
                    <a:pt x="1824" y="1794"/>
                    <a:pt x="1824" y="1794"/>
                    <a:pt x="1824" y="1763"/>
                  </a:cubicBezTo>
                  <a:cubicBezTo>
                    <a:pt x="2219" y="1399"/>
                    <a:pt x="2219" y="760"/>
                    <a:pt x="1824" y="395"/>
                  </a:cubicBezTo>
                  <a:cubicBezTo>
                    <a:pt x="1460" y="0"/>
                    <a:pt x="821" y="0"/>
                    <a:pt x="456" y="365"/>
                  </a:cubicBezTo>
                  <a:cubicBezTo>
                    <a:pt x="456" y="365"/>
                    <a:pt x="426" y="395"/>
                    <a:pt x="426" y="395"/>
                  </a:cubicBezTo>
                  <a:cubicBezTo>
                    <a:pt x="426" y="395"/>
                    <a:pt x="426" y="395"/>
                    <a:pt x="396" y="426"/>
                  </a:cubicBezTo>
                  <a:cubicBezTo>
                    <a:pt x="31" y="791"/>
                    <a:pt x="1" y="1429"/>
                    <a:pt x="396"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
            <p:cNvSpPr/>
            <p:nvPr/>
          </p:nvSpPr>
          <p:spPr>
            <a:xfrm>
              <a:off x="7115150" y="3925125"/>
              <a:ext cx="57775" cy="57000"/>
            </a:xfrm>
            <a:custGeom>
              <a:avLst/>
              <a:gdLst/>
              <a:ahLst/>
              <a:cxnLst/>
              <a:rect l="l" t="t" r="r" b="b"/>
              <a:pathLst>
                <a:path w="2311" h="2280" extrusionOk="0">
                  <a:moveTo>
                    <a:pt x="395" y="1885"/>
                  </a:moveTo>
                  <a:cubicBezTo>
                    <a:pt x="790" y="2280"/>
                    <a:pt x="1459" y="2280"/>
                    <a:pt x="1854" y="1885"/>
                  </a:cubicBezTo>
                  <a:cubicBezTo>
                    <a:pt x="1854" y="1885"/>
                    <a:pt x="1885" y="1885"/>
                    <a:pt x="1885" y="1885"/>
                  </a:cubicBezTo>
                  <a:cubicBezTo>
                    <a:pt x="1885" y="1854"/>
                    <a:pt x="1885" y="1854"/>
                    <a:pt x="1915" y="1854"/>
                  </a:cubicBezTo>
                  <a:cubicBezTo>
                    <a:pt x="2310" y="1459"/>
                    <a:pt x="2310" y="791"/>
                    <a:pt x="1915" y="395"/>
                  </a:cubicBezTo>
                  <a:cubicBezTo>
                    <a:pt x="1520" y="0"/>
                    <a:pt x="851" y="0"/>
                    <a:pt x="456" y="395"/>
                  </a:cubicBezTo>
                  <a:cubicBezTo>
                    <a:pt x="456" y="395"/>
                    <a:pt x="456" y="395"/>
                    <a:pt x="426" y="426"/>
                  </a:cubicBezTo>
                  <a:cubicBezTo>
                    <a:pt x="426" y="426"/>
                    <a:pt x="426" y="426"/>
                    <a:pt x="426" y="426"/>
                  </a:cubicBezTo>
                  <a:cubicBezTo>
                    <a:pt x="0" y="821"/>
                    <a:pt x="0" y="1490"/>
                    <a:pt x="395"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
            <p:cNvSpPr/>
            <p:nvPr/>
          </p:nvSpPr>
          <p:spPr>
            <a:xfrm>
              <a:off x="7191125" y="4001875"/>
              <a:ext cx="60050" cy="59300"/>
            </a:xfrm>
            <a:custGeom>
              <a:avLst/>
              <a:gdLst/>
              <a:ahLst/>
              <a:cxnLst/>
              <a:rect l="l" t="t" r="r" b="b"/>
              <a:pathLst>
                <a:path w="2402" h="2372" extrusionOk="0">
                  <a:moveTo>
                    <a:pt x="396" y="1976"/>
                  </a:moveTo>
                  <a:cubicBezTo>
                    <a:pt x="821" y="2371"/>
                    <a:pt x="1490" y="2371"/>
                    <a:pt x="1916" y="1976"/>
                  </a:cubicBezTo>
                  <a:cubicBezTo>
                    <a:pt x="1916" y="1976"/>
                    <a:pt x="1946" y="1946"/>
                    <a:pt x="1946" y="1946"/>
                  </a:cubicBezTo>
                  <a:cubicBezTo>
                    <a:pt x="1946" y="1946"/>
                    <a:pt x="1946" y="1946"/>
                    <a:pt x="1976" y="1915"/>
                  </a:cubicBezTo>
                  <a:cubicBezTo>
                    <a:pt x="2372" y="1520"/>
                    <a:pt x="2402" y="821"/>
                    <a:pt x="1976" y="426"/>
                  </a:cubicBezTo>
                  <a:cubicBezTo>
                    <a:pt x="1551" y="0"/>
                    <a:pt x="882" y="0"/>
                    <a:pt x="457" y="395"/>
                  </a:cubicBezTo>
                  <a:cubicBezTo>
                    <a:pt x="457" y="426"/>
                    <a:pt x="457" y="426"/>
                    <a:pt x="457" y="426"/>
                  </a:cubicBezTo>
                  <a:cubicBezTo>
                    <a:pt x="426" y="426"/>
                    <a:pt x="426" y="426"/>
                    <a:pt x="426" y="456"/>
                  </a:cubicBezTo>
                  <a:cubicBezTo>
                    <a:pt x="1" y="851"/>
                    <a:pt x="1" y="1550"/>
                    <a:pt x="39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
            <p:cNvSpPr/>
            <p:nvPr/>
          </p:nvSpPr>
          <p:spPr>
            <a:xfrm>
              <a:off x="7266350" y="4078625"/>
              <a:ext cx="62350" cy="62325"/>
            </a:xfrm>
            <a:custGeom>
              <a:avLst/>
              <a:gdLst/>
              <a:ahLst/>
              <a:cxnLst/>
              <a:rect l="l" t="t" r="r" b="b"/>
              <a:pathLst>
                <a:path w="2494" h="2493" extrusionOk="0">
                  <a:moveTo>
                    <a:pt x="457" y="2037"/>
                  </a:moveTo>
                  <a:cubicBezTo>
                    <a:pt x="882" y="2462"/>
                    <a:pt x="1581" y="2493"/>
                    <a:pt x="2007" y="2037"/>
                  </a:cubicBezTo>
                  <a:cubicBezTo>
                    <a:pt x="2037" y="2037"/>
                    <a:pt x="2037" y="2037"/>
                    <a:pt x="2037" y="2037"/>
                  </a:cubicBezTo>
                  <a:cubicBezTo>
                    <a:pt x="2037" y="2006"/>
                    <a:pt x="2068" y="2006"/>
                    <a:pt x="2068" y="2006"/>
                  </a:cubicBezTo>
                  <a:cubicBezTo>
                    <a:pt x="2493" y="1581"/>
                    <a:pt x="2493" y="882"/>
                    <a:pt x="2068" y="426"/>
                  </a:cubicBezTo>
                  <a:cubicBezTo>
                    <a:pt x="1642" y="0"/>
                    <a:pt x="943" y="0"/>
                    <a:pt x="487" y="426"/>
                  </a:cubicBezTo>
                  <a:cubicBezTo>
                    <a:pt x="487" y="426"/>
                    <a:pt x="487" y="426"/>
                    <a:pt x="487" y="456"/>
                  </a:cubicBezTo>
                  <a:cubicBezTo>
                    <a:pt x="457" y="456"/>
                    <a:pt x="457" y="456"/>
                    <a:pt x="457" y="456"/>
                  </a:cubicBezTo>
                  <a:cubicBezTo>
                    <a:pt x="31" y="882"/>
                    <a:pt x="1" y="1611"/>
                    <a:pt x="457"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
            <p:cNvSpPr/>
            <p:nvPr/>
          </p:nvSpPr>
          <p:spPr>
            <a:xfrm>
              <a:off x="7342350" y="4155375"/>
              <a:ext cx="64625" cy="64600"/>
            </a:xfrm>
            <a:custGeom>
              <a:avLst/>
              <a:gdLst/>
              <a:ahLst/>
              <a:cxnLst/>
              <a:rect l="l" t="t" r="r" b="b"/>
              <a:pathLst>
                <a:path w="2585" h="2584" extrusionOk="0">
                  <a:moveTo>
                    <a:pt x="456" y="2128"/>
                  </a:moveTo>
                  <a:cubicBezTo>
                    <a:pt x="912" y="2553"/>
                    <a:pt x="1642" y="2584"/>
                    <a:pt x="2098" y="2128"/>
                  </a:cubicBezTo>
                  <a:cubicBezTo>
                    <a:pt x="2098" y="2128"/>
                    <a:pt x="2098" y="2097"/>
                    <a:pt x="2098" y="2097"/>
                  </a:cubicBezTo>
                  <a:cubicBezTo>
                    <a:pt x="2098" y="2097"/>
                    <a:pt x="2128" y="2097"/>
                    <a:pt x="2128" y="2067"/>
                  </a:cubicBezTo>
                  <a:cubicBezTo>
                    <a:pt x="2584" y="1642"/>
                    <a:pt x="2584" y="912"/>
                    <a:pt x="2128" y="456"/>
                  </a:cubicBezTo>
                  <a:cubicBezTo>
                    <a:pt x="1703" y="0"/>
                    <a:pt x="943" y="0"/>
                    <a:pt x="517" y="426"/>
                  </a:cubicBezTo>
                  <a:cubicBezTo>
                    <a:pt x="487" y="456"/>
                    <a:pt x="487" y="456"/>
                    <a:pt x="487" y="456"/>
                  </a:cubicBezTo>
                  <a:cubicBezTo>
                    <a:pt x="487" y="456"/>
                    <a:pt x="456" y="456"/>
                    <a:pt x="456" y="486"/>
                  </a:cubicBezTo>
                  <a:cubicBezTo>
                    <a:pt x="0" y="912"/>
                    <a:pt x="0" y="1672"/>
                    <a:pt x="456" y="21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
            <p:cNvSpPr/>
            <p:nvPr/>
          </p:nvSpPr>
          <p:spPr>
            <a:xfrm>
              <a:off x="5526200" y="2236650"/>
              <a:ext cx="6875" cy="6850"/>
            </a:xfrm>
            <a:custGeom>
              <a:avLst/>
              <a:gdLst/>
              <a:ahLst/>
              <a:cxnLst/>
              <a:rect l="l" t="t" r="r" b="b"/>
              <a:pathLst>
                <a:path w="275" h="274" extrusionOk="0">
                  <a:moveTo>
                    <a:pt x="31" y="243"/>
                  </a:moveTo>
                  <a:cubicBezTo>
                    <a:pt x="92" y="274"/>
                    <a:pt x="153" y="274"/>
                    <a:pt x="183" y="243"/>
                  </a:cubicBezTo>
                  <a:cubicBezTo>
                    <a:pt x="213" y="243"/>
                    <a:pt x="213" y="213"/>
                    <a:pt x="213" y="213"/>
                  </a:cubicBezTo>
                  <a:cubicBezTo>
                    <a:pt x="213" y="213"/>
                    <a:pt x="213" y="213"/>
                    <a:pt x="244" y="213"/>
                  </a:cubicBezTo>
                  <a:cubicBezTo>
                    <a:pt x="244" y="183"/>
                    <a:pt x="244" y="183"/>
                    <a:pt x="244" y="183"/>
                  </a:cubicBezTo>
                  <a:cubicBezTo>
                    <a:pt x="274" y="122"/>
                    <a:pt x="274" y="92"/>
                    <a:pt x="244" y="61"/>
                  </a:cubicBezTo>
                  <a:cubicBezTo>
                    <a:pt x="213" y="0"/>
                    <a:pt x="153" y="0"/>
                    <a:pt x="122" y="31"/>
                  </a:cubicBezTo>
                  <a:cubicBezTo>
                    <a:pt x="92" y="31"/>
                    <a:pt x="92" y="31"/>
                    <a:pt x="92" y="61"/>
                  </a:cubicBezTo>
                  <a:cubicBezTo>
                    <a:pt x="61" y="61"/>
                    <a:pt x="61" y="61"/>
                    <a:pt x="61" y="92"/>
                  </a:cubicBezTo>
                  <a:cubicBezTo>
                    <a:pt x="61" y="92"/>
                    <a:pt x="61" y="92"/>
                    <a:pt x="31" y="92"/>
                  </a:cubicBezTo>
                  <a:cubicBezTo>
                    <a:pt x="1" y="122"/>
                    <a:pt x="1" y="213"/>
                    <a:pt x="3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
            <p:cNvSpPr/>
            <p:nvPr/>
          </p:nvSpPr>
          <p:spPr>
            <a:xfrm>
              <a:off x="5601425" y="2313400"/>
              <a:ext cx="9150" cy="9150"/>
            </a:xfrm>
            <a:custGeom>
              <a:avLst/>
              <a:gdLst/>
              <a:ahLst/>
              <a:cxnLst/>
              <a:rect l="l" t="t" r="r" b="b"/>
              <a:pathLst>
                <a:path w="366" h="366" extrusionOk="0">
                  <a:moveTo>
                    <a:pt x="62" y="335"/>
                  </a:moveTo>
                  <a:cubicBezTo>
                    <a:pt x="122" y="365"/>
                    <a:pt x="244" y="365"/>
                    <a:pt x="305" y="335"/>
                  </a:cubicBezTo>
                  <a:cubicBezTo>
                    <a:pt x="305" y="304"/>
                    <a:pt x="305" y="304"/>
                    <a:pt x="305" y="304"/>
                  </a:cubicBezTo>
                  <a:cubicBezTo>
                    <a:pt x="305" y="274"/>
                    <a:pt x="335" y="274"/>
                    <a:pt x="335" y="274"/>
                  </a:cubicBezTo>
                  <a:cubicBezTo>
                    <a:pt x="335" y="274"/>
                    <a:pt x="335" y="243"/>
                    <a:pt x="335" y="243"/>
                  </a:cubicBezTo>
                  <a:cubicBezTo>
                    <a:pt x="366" y="183"/>
                    <a:pt x="366" y="122"/>
                    <a:pt x="335" y="61"/>
                  </a:cubicBezTo>
                  <a:cubicBezTo>
                    <a:pt x="274" y="0"/>
                    <a:pt x="214" y="0"/>
                    <a:pt x="153" y="61"/>
                  </a:cubicBezTo>
                  <a:cubicBezTo>
                    <a:pt x="153" y="61"/>
                    <a:pt x="122" y="61"/>
                    <a:pt x="122" y="61"/>
                  </a:cubicBezTo>
                  <a:cubicBezTo>
                    <a:pt x="122" y="61"/>
                    <a:pt x="122" y="91"/>
                    <a:pt x="92" y="91"/>
                  </a:cubicBezTo>
                  <a:cubicBezTo>
                    <a:pt x="92" y="91"/>
                    <a:pt x="92" y="91"/>
                    <a:pt x="92" y="91"/>
                  </a:cubicBezTo>
                  <a:cubicBezTo>
                    <a:pt x="31" y="152"/>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2"/>
            <p:cNvSpPr/>
            <p:nvPr/>
          </p:nvSpPr>
          <p:spPr>
            <a:xfrm>
              <a:off x="5677425" y="2390150"/>
              <a:ext cx="11425" cy="11425"/>
            </a:xfrm>
            <a:custGeom>
              <a:avLst/>
              <a:gdLst/>
              <a:ahLst/>
              <a:cxnLst/>
              <a:rect l="l" t="t" r="r" b="b"/>
              <a:pathLst>
                <a:path w="457" h="457" extrusionOk="0">
                  <a:moveTo>
                    <a:pt x="92" y="395"/>
                  </a:moveTo>
                  <a:cubicBezTo>
                    <a:pt x="152" y="456"/>
                    <a:pt x="274" y="456"/>
                    <a:pt x="365" y="395"/>
                  </a:cubicBezTo>
                  <a:cubicBezTo>
                    <a:pt x="365" y="395"/>
                    <a:pt x="365" y="365"/>
                    <a:pt x="365" y="365"/>
                  </a:cubicBezTo>
                  <a:cubicBezTo>
                    <a:pt x="365" y="365"/>
                    <a:pt x="396" y="365"/>
                    <a:pt x="396" y="365"/>
                  </a:cubicBezTo>
                  <a:cubicBezTo>
                    <a:pt x="396" y="335"/>
                    <a:pt x="396" y="335"/>
                    <a:pt x="396" y="335"/>
                  </a:cubicBezTo>
                  <a:cubicBezTo>
                    <a:pt x="456" y="243"/>
                    <a:pt x="456" y="152"/>
                    <a:pt x="396" y="91"/>
                  </a:cubicBezTo>
                  <a:cubicBezTo>
                    <a:pt x="335" y="0"/>
                    <a:pt x="244" y="0"/>
                    <a:pt x="152" y="61"/>
                  </a:cubicBezTo>
                  <a:cubicBezTo>
                    <a:pt x="152" y="61"/>
                    <a:pt x="122" y="61"/>
                    <a:pt x="122" y="91"/>
                  </a:cubicBezTo>
                  <a:cubicBezTo>
                    <a:pt x="122" y="91"/>
                    <a:pt x="122" y="91"/>
                    <a:pt x="122" y="122"/>
                  </a:cubicBezTo>
                  <a:cubicBezTo>
                    <a:pt x="92" y="122"/>
                    <a:pt x="92" y="122"/>
                    <a:pt x="92" y="122"/>
                  </a:cubicBezTo>
                  <a:cubicBezTo>
                    <a:pt x="0" y="183"/>
                    <a:pt x="0" y="304"/>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
            <p:cNvSpPr/>
            <p:nvPr/>
          </p:nvSpPr>
          <p:spPr>
            <a:xfrm>
              <a:off x="5753425" y="2466900"/>
              <a:ext cx="13700" cy="14450"/>
            </a:xfrm>
            <a:custGeom>
              <a:avLst/>
              <a:gdLst/>
              <a:ahLst/>
              <a:cxnLst/>
              <a:rect l="l" t="t" r="r" b="b"/>
              <a:pathLst>
                <a:path w="548" h="578" extrusionOk="0">
                  <a:moveTo>
                    <a:pt x="91" y="487"/>
                  </a:moveTo>
                  <a:cubicBezTo>
                    <a:pt x="182" y="578"/>
                    <a:pt x="334" y="578"/>
                    <a:pt x="426" y="487"/>
                  </a:cubicBezTo>
                  <a:cubicBezTo>
                    <a:pt x="426" y="456"/>
                    <a:pt x="426" y="456"/>
                    <a:pt x="426" y="456"/>
                  </a:cubicBezTo>
                  <a:cubicBezTo>
                    <a:pt x="456" y="456"/>
                    <a:pt x="456" y="426"/>
                    <a:pt x="456" y="426"/>
                  </a:cubicBezTo>
                  <a:cubicBezTo>
                    <a:pt x="486" y="426"/>
                    <a:pt x="486" y="426"/>
                    <a:pt x="486" y="395"/>
                  </a:cubicBezTo>
                  <a:cubicBezTo>
                    <a:pt x="547" y="304"/>
                    <a:pt x="547" y="183"/>
                    <a:pt x="456" y="91"/>
                  </a:cubicBezTo>
                  <a:cubicBezTo>
                    <a:pt x="395" y="0"/>
                    <a:pt x="243" y="0"/>
                    <a:pt x="152" y="91"/>
                  </a:cubicBezTo>
                  <a:cubicBezTo>
                    <a:pt x="152" y="91"/>
                    <a:pt x="152" y="91"/>
                    <a:pt x="122" y="91"/>
                  </a:cubicBezTo>
                  <a:cubicBezTo>
                    <a:pt x="122" y="91"/>
                    <a:pt x="122" y="122"/>
                    <a:pt x="122" y="122"/>
                  </a:cubicBezTo>
                  <a:cubicBezTo>
                    <a:pt x="91" y="122"/>
                    <a:pt x="91" y="122"/>
                    <a:pt x="91" y="122"/>
                  </a:cubicBezTo>
                  <a:cubicBezTo>
                    <a:pt x="0" y="243"/>
                    <a:pt x="0" y="365"/>
                    <a:pt x="9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
            <p:cNvSpPr/>
            <p:nvPr/>
          </p:nvSpPr>
          <p:spPr>
            <a:xfrm>
              <a:off x="5828650" y="2543650"/>
              <a:ext cx="16725" cy="16725"/>
            </a:xfrm>
            <a:custGeom>
              <a:avLst/>
              <a:gdLst/>
              <a:ahLst/>
              <a:cxnLst/>
              <a:rect l="l" t="t" r="r" b="b"/>
              <a:pathLst>
                <a:path w="669" h="669" extrusionOk="0">
                  <a:moveTo>
                    <a:pt x="122" y="547"/>
                  </a:moveTo>
                  <a:cubicBezTo>
                    <a:pt x="243" y="669"/>
                    <a:pt x="395" y="669"/>
                    <a:pt x="517" y="547"/>
                  </a:cubicBezTo>
                  <a:cubicBezTo>
                    <a:pt x="517" y="547"/>
                    <a:pt x="517" y="547"/>
                    <a:pt x="547" y="517"/>
                  </a:cubicBezTo>
                  <a:cubicBezTo>
                    <a:pt x="547" y="517"/>
                    <a:pt x="547" y="517"/>
                    <a:pt x="547" y="517"/>
                  </a:cubicBezTo>
                  <a:cubicBezTo>
                    <a:pt x="578" y="486"/>
                    <a:pt x="578" y="486"/>
                    <a:pt x="578" y="486"/>
                  </a:cubicBezTo>
                  <a:cubicBezTo>
                    <a:pt x="669" y="365"/>
                    <a:pt x="669" y="213"/>
                    <a:pt x="578" y="122"/>
                  </a:cubicBezTo>
                  <a:cubicBezTo>
                    <a:pt x="456" y="0"/>
                    <a:pt x="304" y="0"/>
                    <a:pt x="183" y="91"/>
                  </a:cubicBezTo>
                  <a:cubicBezTo>
                    <a:pt x="183" y="91"/>
                    <a:pt x="183" y="91"/>
                    <a:pt x="183" y="122"/>
                  </a:cubicBezTo>
                  <a:cubicBezTo>
                    <a:pt x="152" y="122"/>
                    <a:pt x="152" y="122"/>
                    <a:pt x="152" y="122"/>
                  </a:cubicBezTo>
                  <a:cubicBezTo>
                    <a:pt x="152" y="152"/>
                    <a:pt x="122" y="152"/>
                    <a:pt x="122" y="152"/>
                  </a:cubicBezTo>
                  <a:cubicBezTo>
                    <a:pt x="31" y="274"/>
                    <a:pt x="0" y="426"/>
                    <a:pt x="12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
            <p:cNvSpPr/>
            <p:nvPr/>
          </p:nvSpPr>
          <p:spPr>
            <a:xfrm>
              <a:off x="5904625" y="2620400"/>
              <a:ext cx="19025" cy="19000"/>
            </a:xfrm>
            <a:custGeom>
              <a:avLst/>
              <a:gdLst/>
              <a:ahLst/>
              <a:cxnLst/>
              <a:rect l="l" t="t" r="r" b="b"/>
              <a:pathLst>
                <a:path w="761" h="760" extrusionOk="0">
                  <a:moveTo>
                    <a:pt x="122" y="608"/>
                  </a:moveTo>
                  <a:cubicBezTo>
                    <a:pt x="244" y="760"/>
                    <a:pt x="457" y="760"/>
                    <a:pt x="578" y="638"/>
                  </a:cubicBezTo>
                  <a:cubicBezTo>
                    <a:pt x="609" y="608"/>
                    <a:pt x="609" y="608"/>
                    <a:pt x="609" y="608"/>
                  </a:cubicBezTo>
                  <a:cubicBezTo>
                    <a:pt x="609" y="608"/>
                    <a:pt x="609" y="608"/>
                    <a:pt x="639" y="578"/>
                  </a:cubicBezTo>
                  <a:cubicBezTo>
                    <a:pt x="639" y="578"/>
                    <a:pt x="639" y="578"/>
                    <a:pt x="639" y="547"/>
                  </a:cubicBezTo>
                  <a:cubicBezTo>
                    <a:pt x="761" y="426"/>
                    <a:pt x="730" y="243"/>
                    <a:pt x="639" y="122"/>
                  </a:cubicBezTo>
                  <a:cubicBezTo>
                    <a:pt x="517" y="0"/>
                    <a:pt x="335" y="0"/>
                    <a:pt x="214" y="122"/>
                  </a:cubicBezTo>
                  <a:cubicBezTo>
                    <a:pt x="183" y="122"/>
                    <a:pt x="183" y="122"/>
                    <a:pt x="183" y="122"/>
                  </a:cubicBezTo>
                  <a:cubicBezTo>
                    <a:pt x="153" y="122"/>
                    <a:pt x="153" y="152"/>
                    <a:pt x="153" y="152"/>
                  </a:cubicBezTo>
                  <a:cubicBezTo>
                    <a:pt x="153" y="152"/>
                    <a:pt x="153" y="152"/>
                    <a:pt x="122" y="182"/>
                  </a:cubicBezTo>
                  <a:cubicBezTo>
                    <a:pt x="1" y="304"/>
                    <a:pt x="1" y="486"/>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
            <p:cNvSpPr/>
            <p:nvPr/>
          </p:nvSpPr>
          <p:spPr>
            <a:xfrm>
              <a:off x="5980625" y="2697150"/>
              <a:ext cx="20550" cy="21300"/>
            </a:xfrm>
            <a:custGeom>
              <a:avLst/>
              <a:gdLst/>
              <a:ahLst/>
              <a:cxnLst/>
              <a:rect l="l" t="t" r="r" b="b"/>
              <a:pathLst>
                <a:path w="822" h="852" extrusionOk="0">
                  <a:moveTo>
                    <a:pt x="122" y="699"/>
                  </a:moveTo>
                  <a:cubicBezTo>
                    <a:pt x="274" y="851"/>
                    <a:pt x="517" y="851"/>
                    <a:pt x="639" y="699"/>
                  </a:cubicBezTo>
                  <a:cubicBezTo>
                    <a:pt x="669" y="699"/>
                    <a:pt x="669" y="699"/>
                    <a:pt x="669" y="669"/>
                  </a:cubicBezTo>
                  <a:cubicBezTo>
                    <a:pt x="669" y="669"/>
                    <a:pt x="699" y="669"/>
                    <a:pt x="699" y="669"/>
                  </a:cubicBezTo>
                  <a:cubicBezTo>
                    <a:pt x="699" y="669"/>
                    <a:pt x="699" y="638"/>
                    <a:pt x="699" y="638"/>
                  </a:cubicBezTo>
                  <a:cubicBezTo>
                    <a:pt x="821" y="486"/>
                    <a:pt x="821" y="274"/>
                    <a:pt x="699" y="152"/>
                  </a:cubicBezTo>
                  <a:cubicBezTo>
                    <a:pt x="547" y="0"/>
                    <a:pt x="335" y="0"/>
                    <a:pt x="213" y="122"/>
                  </a:cubicBezTo>
                  <a:cubicBezTo>
                    <a:pt x="183" y="122"/>
                    <a:pt x="183" y="122"/>
                    <a:pt x="183" y="152"/>
                  </a:cubicBezTo>
                  <a:cubicBezTo>
                    <a:pt x="183" y="152"/>
                    <a:pt x="183" y="152"/>
                    <a:pt x="152" y="152"/>
                  </a:cubicBezTo>
                  <a:cubicBezTo>
                    <a:pt x="152" y="182"/>
                    <a:pt x="152" y="182"/>
                    <a:pt x="122" y="182"/>
                  </a:cubicBezTo>
                  <a:cubicBezTo>
                    <a:pt x="0" y="334"/>
                    <a:pt x="0" y="547"/>
                    <a:pt x="12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
            <p:cNvSpPr/>
            <p:nvPr/>
          </p:nvSpPr>
          <p:spPr>
            <a:xfrm>
              <a:off x="6055850" y="2773875"/>
              <a:ext cx="23575" cy="23600"/>
            </a:xfrm>
            <a:custGeom>
              <a:avLst/>
              <a:gdLst/>
              <a:ahLst/>
              <a:cxnLst/>
              <a:rect l="l" t="t" r="r" b="b"/>
              <a:pathLst>
                <a:path w="943" h="944" extrusionOk="0">
                  <a:moveTo>
                    <a:pt x="183" y="791"/>
                  </a:moveTo>
                  <a:cubicBezTo>
                    <a:pt x="335" y="943"/>
                    <a:pt x="578" y="943"/>
                    <a:pt x="760" y="791"/>
                  </a:cubicBezTo>
                  <a:cubicBezTo>
                    <a:pt x="760" y="761"/>
                    <a:pt x="760" y="761"/>
                    <a:pt x="760" y="761"/>
                  </a:cubicBezTo>
                  <a:cubicBezTo>
                    <a:pt x="760" y="761"/>
                    <a:pt x="791" y="761"/>
                    <a:pt x="791" y="730"/>
                  </a:cubicBezTo>
                  <a:cubicBezTo>
                    <a:pt x="791" y="730"/>
                    <a:pt x="791" y="730"/>
                    <a:pt x="821" y="730"/>
                  </a:cubicBezTo>
                  <a:cubicBezTo>
                    <a:pt x="943" y="548"/>
                    <a:pt x="943" y="305"/>
                    <a:pt x="791" y="153"/>
                  </a:cubicBezTo>
                  <a:cubicBezTo>
                    <a:pt x="639" y="1"/>
                    <a:pt x="396" y="1"/>
                    <a:pt x="244" y="153"/>
                  </a:cubicBezTo>
                  <a:cubicBezTo>
                    <a:pt x="244" y="153"/>
                    <a:pt x="213" y="153"/>
                    <a:pt x="213" y="153"/>
                  </a:cubicBezTo>
                  <a:cubicBezTo>
                    <a:pt x="213" y="153"/>
                    <a:pt x="213" y="183"/>
                    <a:pt x="213" y="183"/>
                  </a:cubicBezTo>
                  <a:cubicBezTo>
                    <a:pt x="183" y="183"/>
                    <a:pt x="183" y="183"/>
                    <a:pt x="183" y="214"/>
                  </a:cubicBezTo>
                  <a:cubicBezTo>
                    <a:pt x="1" y="366"/>
                    <a:pt x="1" y="609"/>
                    <a:pt x="18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
            <p:cNvSpPr/>
            <p:nvPr/>
          </p:nvSpPr>
          <p:spPr>
            <a:xfrm>
              <a:off x="6131850" y="2850625"/>
              <a:ext cx="25850" cy="25875"/>
            </a:xfrm>
            <a:custGeom>
              <a:avLst/>
              <a:gdLst/>
              <a:ahLst/>
              <a:cxnLst/>
              <a:rect l="l" t="t" r="r" b="b"/>
              <a:pathLst>
                <a:path w="1034" h="1035" extrusionOk="0">
                  <a:moveTo>
                    <a:pt x="182" y="852"/>
                  </a:moveTo>
                  <a:cubicBezTo>
                    <a:pt x="365" y="1034"/>
                    <a:pt x="638" y="1034"/>
                    <a:pt x="821" y="852"/>
                  </a:cubicBezTo>
                  <a:cubicBezTo>
                    <a:pt x="821" y="852"/>
                    <a:pt x="821" y="852"/>
                    <a:pt x="821" y="822"/>
                  </a:cubicBezTo>
                  <a:cubicBezTo>
                    <a:pt x="851" y="822"/>
                    <a:pt x="851" y="822"/>
                    <a:pt x="851" y="822"/>
                  </a:cubicBezTo>
                  <a:cubicBezTo>
                    <a:pt x="851" y="822"/>
                    <a:pt x="851" y="791"/>
                    <a:pt x="882" y="791"/>
                  </a:cubicBezTo>
                  <a:cubicBezTo>
                    <a:pt x="1034" y="609"/>
                    <a:pt x="1034" y="335"/>
                    <a:pt x="851" y="183"/>
                  </a:cubicBezTo>
                  <a:cubicBezTo>
                    <a:pt x="699" y="1"/>
                    <a:pt x="426" y="1"/>
                    <a:pt x="243" y="153"/>
                  </a:cubicBezTo>
                  <a:cubicBezTo>
                    <a:pt x="243" y="153"/>
                    <a:pt x="243" y="153"/>
                    <a:pt x="213" y="183"/>
                  </a:cubicBezTo>
                  <a:cubicBezTo>
                    <a:pt x="213" y="183"/>
                    <a:pt x="213" y="183"/>
                    <a:pt x="213" y="183"/>
                  </a:cubicBezTo>
                  <a:cubicBezTo>
                    <a:pt x="182" y="214"/>
                    <a:pt x="182" y="214"/>
                    <a:pt x="182" y="214"/>
                  </a:cubicBezTo>
                  <a:cubicBezTo>
                    <a:pt x="0" y="396"/>
                    <a:pt x="0" y="670"/>
                    <a:pt x="182"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
            <p:cNvSpPr/>
            <p:nvPr/>
          </p:nvSpPr>
          <p:spPr>
            <a:xfrm>
              <a:off x="6207825" y="2927375"/>
              <a:ext cx="28150" cy="28150"/>
            </a:xfrm>
            <a:custGeom>
              <a:avLst/>
              <a:gdLst/>
              <a:ahLst/>
              <a:cxnLst/>
              <a:rect l="l" t="t" r="r" b="b"/>
              <a:pathLst>
                <a:path w="1126" h="1126" extrusionOk="0">
                  <a:moveTo>
                    <a:pt x="183" y="943"/>
                  </a:moveTo>
                  <a:cubicBezTo>
                    <a:pt x="365" y="1126"/>
                    <a:pt x="669" y="1126"/>
                    <a:pt x="882" y="943"/>
                  </a:cubicBezTo>
                  <a:cubicBezTo>
                    <a:pt x="882" y="913"/>
                    <a:pt x="882" y="913"/>
                    <a:pt x="882" y="913"/>
                  </a:cubicBezTo>
                  <a:cubicBezTo>
                    <a:pt x="913" y="913"/>
                    <a:pt x="913" y="913"/>
                    <a:pt x="913" y="882"/>
                  </a:cubicBezTo>
                  <a:cubicBezTo>
                    <a:pt x="913" y="882"/>
                    <a:pt x="943" y="882"/>
                    <a:pt x="943" y="852"/>
                  </a:cubicBezTo>
                  <a:cubicBezTo>
                    <a:pt x="1125" y="670"/>
                    <a:pt x="1095" y="396"/>
                    <a:pt x="913" y="183"/>
                  </a:cubicBezTo>
                  <a:cubicBezTo>
                    <a:pt x="730" y="1"/>
                    <a:pt x="457" y="1"/>
                    <a:pt x="244" y="183"/>
                  </a:cubicBezTo>
                  <a:cubicBezTo>
                    <a:pt x="244" y="183"/>
                    <a:pt x="244" y="183"/>
                    <a:pt x="213" y="183"/>
                  </a:cubicBezTo>
                  <a:cubicBezTo>
                    <a:pt x="213" y="183"/>
                    <a:pt x="213" y="214"/>
                    <a:pt x="213" y="214"/>
                  </a:cubicBezTo>
                  <a:cubicBezTo>
                    <a:pt x="213" y="214"/>
                    <a:pt x="183" y="214"/>
                    <a:pt x="183" y="244"/>
                  </a:cubicBezTo>
                  <a:cubicBezTo>
                    <a:pt x="1" y="426"/>
                    <a:pt x="1" y="73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
            <p:cNvSpPr/>
            <p:nvPr/>
          </p:nvSpPr>
          <p:spPr>
            <a:xfrm>
              <a:off x="6283050" y="3004125"/>
              <a:ext cx="30425" cy="30425"/>
            </a:xfrm>
            <a:custGeom>
              <a:avLst/>
              <a:gdLst/>
              <a:ahLst/>
              <a:cxnLst/>
              <a:rect l="l" t="t" r="r" b="b"/>
              <a:pathLst>
                <a:path w="1217" h="1217" extrusionOk="0">
                  <a:moveTo>
                    <a:pt x="214" y="1004"/>
                  </a:moveTo>
                  <a:cubicBezTo>
                    <a:pt x="426" y="1217"/>
                    <a:pt x="761" y="1217"/>
                    <a:pt x="973" y="1004"/>
                  </a:cubicBezTo>
                  <a:cubicBezTo>
                    <a:pt x="973" y="1004"/>
                    <a:pt x="973" y="1004"/>
                    <a:pt x="1004" y="974"/>
                  </a:cubicBezTo>
                  <a:cubicBezTo>
                    <a:pt x="1004" y="974"/>
                    <a:pt x="1004" y="974"/>
                    <a:pt x="1034" y="974"/>
                  </a:cubicBezTo>
                  <a:cubicBezTo>
                    <a:pt x="1034" y="974"/>
                    <a:pt x="1034" y="943"/>
                    <a:pt x="1034" y="943"/>
                  </a:cubicBezTo>
                  <a:cubicBezTo>
                    <a:pt x="1217" y="730"/>
                    <a:pt x="1217" y="426"/>
                    <a:pt x="1034" y="214"/>
                  </a:cubicBezTo>
                  <a:cubicBezTo>
                    <a:pt x="822" y="1"/>
                    <a:pt x="487" y="1"/>
                    <a:pt x="274" y="183"/>
                  </a:cubicBezTo>
                  <a:cubicBezTo>
                    <a:pt x="274" y="183"/>
                    <a:pt x="274" y="183"/>
                    <a:pt x="274" y="214"/>
                  </a:cubicBezTo>
                  <a:cubicBezTo>
                    <a:pt x="244" y="214"/>
                    <a:pt x="244" y="214"/>
                    <a:pt x="244" y="244"/>
                  </a:cubicBezTo>
                  <a:cubicBezTo>
                    <a:pt x="244" y="244"/>
                    <a:pt x="244" y="244"/>
                    <a:pt x="214" y="244"/>
                  </a:cubicBezTo>
                  <a:cubicBezTo>
                    <a:pt x="1" y="457"/>
                    <a:pt x="1" y="791"/>
                    <a:pt x="214"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
            <p:cNvSpPr/>
            <p:nvPr/>
          </p:nvSpPr>
          <p:spPr>
            <a:xfrm>
              <a:off x="6359050" y="3080875"/>
              <a:ext cx="32700" cy="32700"/>
            </a:xfrm>
            <a:custGeom>
              <a:avLst/>
              <a:gdLst/>
              <a:ahLst/>
              <a:cxnLst/>
              <a:rect l="l" t="t" r="r" b="b"/>
              <a:pathLst>
                <a:path w="1308" h="1308" extrusionOk="0">
                  <a:moveTo>
                    <a:pt x="213" y="1095"/>
                  </a:moveTo>
                  <a:cubicBezTo>
                    <a:pt x="456" y="1308"/>
                    <a:pt x="821" y="1308"/>
                    <a:pt x="1034" y="1095"/>
                  </a:cubicBezTo>
                  <a:cubicBezTo>
                    <a:pt x="1064" y="1065"/>
                    <a:pt x="1064" y="1065"/>
                    <a:pt x="1064" y="1065"/>
                  </a:cubicBezTo>
                  <a:cubicBezTo>
                    <a:pt x="1064" y="1065"/>
                    <a:pt x="1064" y="1065"/>
                    <a:pt x="1095" y="1034"/>
                  </a:cubicBezTo>
                  <a:cubicBezTo>
                    <a:pt x="1095" y="1034"/>
                    <a:pt x="1095" y="1034"/>
                    <a:pt x="1095" y="1034"/>
                  </a:cubicBezTo>
                  <a:cubicBezTo>
                    <a:pt x="1307" y="791"/>
                    <a:pt x="1307" y="457"/>
                    <a:pt x="1095" y="244"/>
                  </a:cubicBezTo>
                  <a:cubicBezTo>
                    <a:pt x="882" y="1"/>
                    <a:pt x="517" y="1"/>
                    <a:pt x="304" y="214"/>
                  </a:cubicBezTo>
                  <a:cubicBezTo>
                    <a:pt x="304" y="214"/>
                    <a:pt x="274" y="214"/>
                    <a:pt x="274" y="214"/>
                  </a:cubicBezTo>
                  <a:cubicBezTo>
                    <a:pt x="274" y="244"/>
                    <a:pt x="274" y="244"/>
                    <a:pt x="244" y="244"/>
                  </a:cubicBezTo>
                  <a:cubicBezTo>
                    <a:pt x="244" y="244"/>
                    <a:pt x="244" y="244"/>
                    <a:pt x="244" y="274"/>
                  </a:cubicBezTo>
                  <a:cubicBezTo>
                    <a:pt x="0" y="487"/>
                    <a:pt x="0" y="852"/>
                    <a:pt x="213"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
            <p:cNvSpPr/>
            <p:nvPr/>
          </p:nvSpPr>
          <p:spPr>
            <a:xfrm>
              <a:off x="6435025" y="3157625"/>
              <a:ext cx="35000" cy="34975"/>
            </a:xfrm>
            <a:custGeom>
              <a:avLst/>
              <a:gdLst/>
              <a:ahLst/>
              <a:cxnLst/>
              <a:rect l="l" t="t" r="r" b="b"/>
              <a:pathLst>
                <a:path w="1400" h="1399" extrusionOk="0">
                  <a:moveTo>
                    <a:pt x="214" y="1156"/>
                  </a:moveTo>
                  <a:cubicBezTo>
                    <a:pt x="457" y="1399"/>
                    <a:pt x="852" y="1399"/>
                    <a:pt x="1126" y="1156"/>
                  </a:cubicBezTo>
                  <a:cubicBezTo>
                    <a:pt x="1126" y="1156"/>
                    <a:pt x="1126" y="1156"/>
                    <a:pt x="1126" y="1156"/>
                  </a:cubicBezTo>
                  <a:cubicBezTo>
                    <a:pt x="1126" y="1125"/>
                    <a:pt x="1156" y="1125"/>
                    <a:pt x="1156" y="1125"/>
                  </a:cubicBezTo>
                  <a:cubicBezTo>
                    <a:pt x="1156" y="1125"/>
                    <a:pt x="1156" y="1095"/>
                    <a:pt x="1156" y="1095"/>
                  </a:cubicBezTo>
                  <a:cubicBezTo>
                    <a:pt x="1399" y="852"/>
                    <a:pt x="1399" y="487"/>
                    <a:pt x="1156" y="244"/>
                  </a:cubicBezTo>
                  <a:cubicBezTo>
                    <a:pt x="913" y="1"/>
                    <a:pt x="548" y="1"/>
                    <a:pt x="305" y="214"/>
                  </a:cubicBezTo>
                  <a:cubicBezTo>
                    <a:pt x="305" y="214"/>
                    <a:pt x="275" y="214"/>
                    <a:pt x="275" y="244"/>
                  </a:cubicBezTo>
                  <a:cubicBezTo>
                    <a:pt x="275" y="244"/>
                    <a:pt x="275" y="244"/>
                    <a:pt x="244" y="274"/>
                  </a:cubicBezTo>
                  <a:cubicBezTo>
                    <a:pt x="244" y="274"/>
                    <a:pt x="244" y="274"/>
                    <a:pt x="244" y="274"/>
                  </a:cubicBezTo>
                  <a:cubicBezTo>
                    <a:pt x="1" y="517"/>
                    <a:pt x="1" y="913"/>
                    <a:pt x="214"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
            <p:cNvSpPr/>
            <p:nvPr/>
          </p:nvSpPr>
          <p:spPr>
            <a:xfrm>
              <a:off x="6510275" y="3234375"/>
              <a:ext cx="38000" cy="37275"/>
            </a:xfrm>
            <a:custGeom>
              <a:avLst/>
              <a:gdLst/>
              <a:ahLst/>
              <a:cxnLst/>
              <a:rect l="l" t="t" r="r" b="b"/>
              <a:pathLst>
                <a:path w="1520" h="1491" extrusionOk="0">
                  <a:moveTo>
                    <a:pt x="274" y="1247"/>
                  </a:moveTo>
                  <a:cubicBezTo>
                    <a:pt x="517" y="1490"/>
                    <a:pt x="942" y="1490"/>
                    <a:pt x="1216" y="1247"/>
                  </a:cubicBezTo>
                  <a:cubicBezTo>
                    <a:pt x="1216" y="1247"/>
                    <a:pt x="1216" y="1217"/>
                    <a:pt x="1216" y="1217"/>
                  </a:cubicBezTo>
                  <a:cubicBezTo>
                    <a:pt x="1216" y="1217"/>
                    <a:pt x="1246" y="1217"/>
                    <a:pt x="1246" y="1186"/>
                  </a:cubicBezTo>
                  <a:cubicBezTo>
                    <a:pt x="1246" y="1186"/>
                    <a:pt x="1246" y="1186"/>
                    <a:pt x="1277" y="1186"/>
                  </a:cubicBezTo>
                  <a:cubicBezTo>
                    <a:pt x="1520" y="913"/>
                    <a:pt x="1520" y="517"/>
                    <a:pt x="1246" y="244"/>
                  </a:cubicBezTo>
                  <a:cubicBezTo>
                    <a:pt x="1003" y="1"/>
                    <a:pt x="608" y="1"/>
                    <a:pt x="334" y="244"/>
                  </a:cubicBezTo>
                  <a:cubicBezTo>
                    <a:pt x="334" y="244"/>
                    <a:pt x="334" y="244"/>
                    <a:pt x="304" y="244"/>
                  </a:cubicBezTo>
                  <a:cubicBezTo>
                    <a:pt x="304" y="274"/>
                    <a:pt x="304" y="274"/>
                    <a:pt x="304" y="274"/>
                  </a:cubicBezTo>
                  <a:cubicBezTo>
                    <a:pt x="304" y="274"/>
                    <a:pt x="274" y="274"/>
                    <a:pt x="274" y="305"/>
                  </a:cubicBezTo>
                  <a:cubicBezTo>
                    <a:pt x="0" y="548"/>
                    <a:pt x="0" y="973"/>
                    <a:pt x="27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
            <p:cNvSpPr/>
            <p:nvPr/>
          </p:nvSpPr>
          <p:spPr>
            <a:xfrm>
              <a:off x="6586250" y="3311125"/>
              <a:ext cx="39550" cy="39550"/>
            </a:xfrm>
            <a:custGeom>
              <a:avLst/>
              <a:gdLst/>
              <a:ahLst/>
              <a:cxnLst/>
              <a:rect l="l" t="t" r="r" b="b"/>
              <a:pathLst>
                <a:path w="1582" h="1582" extrusionOk="0">
                  <a:moveTo>
                    <a:pt x="274" y="1308"/>
                  </a:moveTo>
                  <a:cubicBezTo>
                    <a:pt x="548" y="1581"/>
                    <a:pt x="1004" y="1581"/>
                    <a:pt x="1277" y="1308"/>
                  </a:cubicBezTo>
                  <a:cubicBezTo>
                    <a:pt x="1277" y="1308"/>
                    <a:pt x="1277" y="1308"/>
                    <a:pt x="1277" y="1308"/>
                  </a:cubicBezTo>
                  <a:cubicBezTo>
                    <a:pt x="1308" y="1277"/>
                    <a:pt x="1308" y="1277"/>
                    <a:pt x="1308" y="1277"/>
                  </a:cubicBezTo>
                  <a:cubicBezTo>
                    <a:pt x="1338" y="1277"/>
                    <a:pt x="1338" y="1247"/>
                    <a:pt x="1338" y="1247"/>
                  </a:cubicBezTo>
                  <a:cubicBezTo>
                    <a:pt x="1581" y="973"/>
                    <a:pt x="1581" y="548"/>
                    <a:pt x="1338" y="274"/>
                  </a:cubicBezTo>
                  <a:cubicBezTo>
                    <a:pt x="1065" y="1"/>
                    <a:pt x="639" y="1"/>
                    <a:pt x="335" y="244"/>
                  </a:cubicBezTo>
                  <a:cubicBezTo>
                    <a:pt x="335" y="274"/>
                    <a:pt x="335" y="274"/>
                    <a:pt x="335" y="274"/>
                  </a:cubicBezTo>
                  <a:cubicBezTo>
                    <a:pt x="305" y="274"/>
                    <a:pt x="305" y="274"/>
                    <a:pt x="305" y="305"/>
                  </a:cubicBezTo>
                  <a:cubicBezTo>
                    <a:pt x="305" y="305"/>
                    <a:pt x="274" y="305"/>
                    <a:pt x="274" y="305"/>
                  </a:cubicBezTo>
                  <a:cubicBezTo>
                    <a:pt x="1" y="578"/>
                    <a:pt x="1"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
            <p:cNvSpPr/>
            <p:nvPr/>
          </p:nvSpPr>
          <p:spPr>
            <a:xfrm>
              <a:off x="6661475" y="3387875"/>
              <a:ext cx="42600" cy="42575"/>
            </a:xfrm>
            <a:custGeom>
              <a:avLst/>
              <a:gdLst/>
              <a:ahLst/>
              <a:cxnLst/>
              <a:rect l="l" t="t" r="r" b="b"/>
              <a:pathLst>
                <a:path w="1704" h="1703" extrusionOk="0">
                  <a:moveTo>
                    <a:pt x="305" y="1399"/>
                  </a:moveTo>
                  <a:cubicBezTo>
                    <a:pt x="609" y="1703"/>
                    <a:pt x="1065" y="1672"/>
                    <a:pt x="1369" y="1399"/>
                  </a:cubicBezTo>
                  <a:cubicBezTo>
                    <a:pt x="1369" y="1399"/>
                    <a:pt x="1369" y="1368"/>
                    <a:pt x="1399" y="1368"/>
                  </a:cubicBezTo>
                  <a:cubicBezTo>
                    <a:pt x="1399" y="1368"/>
                    <a:pt x="1399" y="1368"/>
                    <a:pt x="1399" y="1338"/>
                  </a:cubicBezTo>
                  <a:cubicBezTo>
                    <a:pt x="1429" y="1338"/>
                    <a:pt x="1429" y="1338"/>
                    <a:pt x="1429" y="1338"/>
                  </a:cubicBezTo>
                  <a:cubicBezTo>
                    <a:pt x="1703" y="1034"/>
                    <a:pt x="1703" y="578"/>
                    <a:pt x="1429" y="305"/>
                  </a:cubicBezTo>
                  <a:cubicBezTo>
                    <a:pt x="1126" y="1"/>
                    <a:pt x="670" y="1"/>
                    <a:pt x="396" y="274"/>
                  </a:cubicBezTo>
                  <a:cubicBezTo>
                    <a:pt x="366" y="274"/>
                    <a:pt x="366" y="274"/>
                    <a:pt x="366" y="274"/>
                  </a:cubicBezTo>
                  <a:cubicBezTo>
                    <a:pt x="366" y="305"/>
                    <a:pt x="335" y="305"/>
                    <a:pt x="335" y="305"/>
                  </a:cubicBezTo>
                  <a:cubicBezTo>
                    <a:pt x="335" y="305"/>
                    <a:pt x="335" y="305"/>
                    <a:pt x="305" y="335"/>
                  </a:cubicBezTo>
                  <a:cubicBezTo>
                    <a:pt x="31" y="609"/>
                    <a:pt x="1" y="1095"/>
                    <a:pt x="305"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
            <p:cNvSpPr/>
            <p:nvPr/>
          </p:nvSpPr>
          <p:spPr>
            <a:xfrm>
              <a:off x="6737475" y="3464625"/>
              <a:ext cx="44850" cy="44850"/>
            </a:xfrm>
            <a:custGeom>
              <a:avLst/>
              <a:gdLst/>
              <a:ahLst/>
              <a:cxnLst/>
              <a:rect l="l" t="t" r="r" b="b"/>
              <a:pathLst>
                <a:path w="1794" h="1794" extrusionOk="0">
                  <a:moveTo>
                    <a:pt x="304" y="1460"/>
                  </a:moveTo>
                  <a:cubicBezTo>
                    <a:pt x="608" y="1794"/>
                    <a:pt x="1125" y="1794"/>
                    <a:pt x="1429" y="1460"/>
                  </a:cubicBezTo>
                  <a:cubicBezTo>
                    <a:pt x="1459" y="1460"/>
                    <a:pt x="1459" y="1460"/>
                    <a:pt x="1459" y="1460"/>
                  </a:cubicBezTo>
                  <a:cubicBezTo>
                    <a:pt x="1459" y="1429"/>
                    <a:pt x="1459" y="1429"/>
                    <a:pt x="1490" y="1429"/>
                  </a:cubicBezTo>
                  <a:cubicBezTo>
                    <a:pt x="1490" y="1429"/>
                    <a:pt x="1490" y="1399"/>
                    <a:pt x="1490" y="1399"/>
                  </a:cubicBezTo>
                  <a:cubicBezTo>
                    <a:pt x="1794" y="1095"/>
                    <a:pt x="1794" y="608"/>
                    <a:pt x="1490" y="305"/>
                  </a:cubicBezTo>
                  <a:cubicBezTo>
                    <a:pt x="1186" y="1"/>
                    <a:pt x="700" y="1"/>
                    <a:pt x="396" y="274"/>
                  </a:cubicBezTo>
                  <a:cubicBezTo>
                    <a:pt x="396" y="305"/>
                    <a:pt x="365" y="305"/>
                    <a:pt x="365" y="305"/>
                  </a:cubicBezTo>
                  <a:cubicBezTo>
                    <a:pt x="365" y="305"/>
                    <a:pt x="365" y="305"/>
                    <a:pt x="335" y="335"/>
                  </a:cubicBezTo>
                  <a:cubicBezTo>
                    <a:pt x="335" y="335"/>
                    <a:pt x="335" y="335"/>
                    <a:pt x="335" y="335"/>
                  </a:cubicBezTo>
                  <a:cubicBezTo>
                    <a:pt x="0" y="639"/>
                    <a:pt x="0" y="1156"/>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
            <p:cNvSpPr/>
            <p:nvPr/>
          </p:nvSpPr>
          <p:spPr>
            <a:xfrm>
              <a:off x="6813475" y="3541375"/>
              <a:ext cx="47125" cy="47150"/>
            </a:xfrm>
            <a:custGeom>
              <a:avLst/>
              <a:gdLst/>
              <a:ahLst/>
              <a:cxnLst/>
              <a:rect l="l" t="t" r="r" b="b"/>
              <a:pathLst>
                <a:path w="1885" h="1886" extrusionOk="0">
                  <a:moveTo>
                    <a:pt x="334" y="1551"/>
                  </a:moveTo>
                  <a:cubicBezTo>
                    <a:pt x="638" y="1885"/>
                    <a:pt x="1185" y="1885"/>
                    <a:pt x="1489" y="1551"/>
                  </a:cubicBezTo>
                  <a:cubicBezTo>
                    <a:pt x="1520" y="1551"/>
                    <a:pt x="1520" y="1520"/>
                    <a:pt x="1520" y="1520"/>
                  </a:cubicBezTo>
                  <a:cubicBezTo>
                    <a:pt x="1520" y="1520"/>
                    <a:pt x="1550" y="1520"/>
                    <a:pt x="1550" y="1520"/>
                  </a:cubicBezTo>
                  <a:cubicBezTo>
                    <a:pt x="1550" y="1490"/>
                    <a:pt x="1550" y="1490"/>
                    <a:pt x="1550" y="1490"/>
                  </a:cubicBezTo>
                  <a:cubicBezTo>
                    <a:pt x="1885" y="1156"/>
                    <a:pt x="1854" y="639"/>
                    <a:pt x="1550" y="335"/>
                  </a:cubicBezTo>
                  <a:cubicBezTo>
                    <a:pt x="1246" y="1"/>
                    <a:pt x="730" y="1"/>
                    <a:pt x="395" y="304"/>
                  </a:cubicBezTo>
                  <a:cubicBezTo>
                    <a:pt x="395" y="304"/>
                    <a:pt x="365" y="304"/>
                    <a:pt x="365" y="304"/>
                  </a:cubicBezTo>
                  <a:cubicBezTo>
                    <a:pt x="365" y="335"/>
                    <a:pt x="365" y="335"/>
                    <a:pt x="365" y="335"/>
                  </a:cubicBezTo>
                  <a:cubicBezTo>
                    <a:pt x="334" y="335"/>
                    <a:pt x="334" y="365"/>
                    <a:pt x="334" y="365"/>
                  </a:cubicBezTo>
                  <a:cubicBezTo>
                    <a:pt x="0" y="700"/>
                    <a:pt x="0" y="1216"/>
                    <a:pt x="334"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
            <p:cNvSpPr/>
            <p:nvPr/>
          </p:nvSpPr>
          <p:spPr>
            <a:xfrm>
              <a:off x="6888700" y="3618125"/>
              <a:ext cx="49400" cy="49425"/>
            </a:xfrm>
            <a:custGeom>
              <a:avLst/>
              <a:gdLst/>
              <a:ahLst/>
              <a:cxnLst/>
              <a:rect l="l" t="t" r="r" b="b"/>
              <a:pathLst>
                <a:path w="1976" h="1977" extrusionOk="0">
                  <a:moveTo>
                    <a:pt x="365" y="1611"/>
                  </a:moveTo>
                  <a:cubicBezTo>
                    <a:pt x="699" y="1976"/>
                    <a:pt x="1246" y="1976"/>
                    <a:pt x="1611" y="1642"/>
                  </a:cubicBezTo>
                  <a:cubicBezTo>
                    <a:pt x="1611" y="1611"/>
                    <a:pt x="1611" y="1611"/>
                    <a:pt x="1611" y="1611"/>
                  </a:cubicBezTo>
                  <a:cubicBezTo>
                    <a:pt x="1642" y="1611"/>
                    <a:pt x="1642" y="1581"/>
                    <a:pt x="1642" y="1581"/>
                  </a:cubicBezTo>
                  <a:cubicBezTo>
                    <a:pt x="1642" y="1581"/>
                    <a:pt x="1642" y="1581"/>
                    <a:pt x="1672" y="1551"/>
                  </a:cubicBezTo>
                  <a:cubicBezTo>
                    <a:pt x="1976" y="1216"/>
                    <a:pt x="1976" y="669"/>
                    <a:pt x="1642" y="335"/>
                  </a:cubicBezTo>
                  <a:cubicBezTo>
                    <a:pt x="1307" y="0"/>
                    <a:pt x="760" y="0"/>
                    <a:pt x="426" y="304"/>
                  </a:cubicBezTo>
                  <a:cubicBezTo>
                    <a:pt x="426" y="335"/>
                    <a:pt x="426" y="335"/>
                    <a:pt x="395" y="335"/>
                  </a:cubicBezTo>
                  <a:cubicBezTo>
                    <a:pt x="395" y="335"/>
                    <a:pt x="395" y="335"/>
                    <a:pt x="395" y="365"/>
                  </a:cubicBezTo>
                  <a:cubicBezTo>
                    <a:pt x="365" y="365"/>
                    <a:pt x="365" y="365"/>
                    <a:pt x="365" y="365"/>
                  </a:cubicBezTo>
                  <a:cubicBezTo>
                    <a:pt x="31" y="730"/>
                    <a:pt x="0" y="1277"/>
                    <a:pt x="36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
            <p:cNvSpPr/>
            <p:nvPr/>
          </p:nvSpPr>
          <p:spPr>
            <a:xfrm>
              <a:off x="6964675" y="3694875"/>
              <a:ext cx="51700" cy="51700"/>
            </a:xfrm>
            <a:custGeom>
              <a:avLst/>
              <a:gdLst/>
              <a:ahLst/>
              <a:cxnLst/>
              <a:rect l="l" t="t" r="r" b="b"/>
              <a:pathLst>
                <a:path w="2068" h="2068" extrusionOk="0">
                  <a:moveTo>
                    <a:pt x="366" y="1703"/>
                  </a:moveTo>
                  <a:cubicBezTo>
                    <a:pt x="730" y="2067"/>
                    <a:pt x="1308" y="2067"/>
                    <a:pt x="1673" y="1703"/>
                  </a:cubicBezTo>
                  <a:cubicBezTo>
                    <a:pt x="1673" y="1703"/>
                    <a:pt x="1673" y="1672"/>
                    <a:pt x="1673" y="1672"/>
                  </a:cubicBezTo>
                  <a:cubicBezTo>
                    <a:pt x="1703" y="1672"/>
                    <a:pt x="1703" y="1672"/>
                    <a:pt x="1703" y="1672"/>
                  </a:cubicBezTo>
                  <a:cubicBezTo>
                    <a:pt x="1703" y="1642"/>
                    <a:pt x="1733" y="1642"/>
                    <a:pt x="1733" y="1642"/>
                  </a:cubicBezTo>
                  <a:cubicBezTo>
                    <a:pt x="2068" y="1277"/>
                    <a:pt x="2068" y="700"/>
                    <a:pt x="1703" y="365"/>
                  </a:cubicBezTo>
                  <a:cubicBezTo>
                    <a:pt x="1369" y="0"/>
                    <a:pt x="791" y="0"/>
                    <a:pt x="426" y="335"/>
                  </a:cubicBezTo>
                  <a:cubicBezTo>
                    <a:pt x="426" y="335"/>
                    <a:pt x="426" y="335"/>
                    <a:pt x="426" y="335"/>
                  </a:cubicBezTo>
                  <a:cubicBezTo>
                    <a:pt x="396" y="365"/>
                    <a:pt x="396" y="365"/>
                    <a:pt x="396" y="365"/>
                  </a:cubicBezTo>
                  <a:cubicBezTo>
                    <a:pt x="396" y="365"/>
                    <a:pt x="366" y="396"/>
                    <a:pt x="366" y="396"/>
                  </a:cubicBezTo>
                  <a:cubicBezTo>
                    <a:pt x="1" y="760"/>
                    <a:pt x="1" y="1338"/>
                    <a:pt x="366"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
            <p:cNvSpPr/>
            <p:nvPr/>
          </p:nvSpPr>
          <p:spPr>
            <a:xfrm>
              <a:off x="7040675" y="3771625"/>
              <a:ext cx="53975" cy="53975"/>
            </a:xfrm>
            <a:custGeom>
              <a:avLst/>
              <a:gdLst/>
              <a:ahLst/>
              <a:cxnLst/>
              <a:rect l="l" t="t" r="r" b="b"/>
              <a:pathLst>
                <a:path w="2159" h="2159" extrusionOk="0">
                  <a:moveTo>
                    <a:pt x="365" y="1763"/>
                  </a:moveTo>
                  <a:cubicBezTo>
                    <a:pt x="730" y="2158"/>
                    <a:pt x="1338" y="2158"/>
                    <a:pt x="1733" y="1763"/>
                  </a:cubicBezTo>
                  <a:cubicBezTo>
                    <a:pt x="1733" y="1763"/>
                    <a:pt x="1733" y="1763"/>
                    <a:pt x="1763" y="1763"/>
                  </a:cubicBezTo>
                  <a:cubicBezTo>
                    <a:pt x="1763" y="1733"/>
                    <a:pt x="1763" y="1733"/>
                    <a:pt x="1763" y="1733"/>
                  </a:cubicBezTo>
                  <a:cubicBezTo>
                    <a:pt x="1794" y="1733"/>
                    <a:pt x="1794" y="1733"/>
                    <a:pt x="1794" y="1703"/>
                  </a:cubicBezTo>
                  <a:cubicBezTo>
                    <a:pt x="2158" y="1338"/>
                    <a:pt x="2158" y="760"/>
                    <a:pt x="1794" y="365"/>
                  </a:cubicBezTo>
                  <a:cubicBezTo>
                    <a:pt x="1429" y="0"/>
                    <a:pt x="821" y="0"/>
                    <a:pt x="456" y="335"/>
                  </a:cubicBezTo>
                  <a:cubicBezTo>
                    <a:pt x="426" y="365"/>
                    <a:pt x="426" y="365"/>
                    <a:pt x="426" y="365"/>
                  </a:cubicBezTo>
                  <a:cubicBezTo>
                    <a:pt x="426" y="365"/>
                    <a:pt x="395" y="365"/>
                    <a:pt x="395" y="396"/>
                  </a:cubicBezTo>
                  <a:cubicBezTo>
                    <a:pt x="395" y="396"/>
                    <a:pt x="395" y="396"/>
                    <a:pt x="365" y="396"/>
                  </a:cubicBezTo>
                  <a:cubicBezTo>
                    <a:pt x="0" y="791"/>
                    <a:pt x="0" y="1399"/>
                    <a:pt x="365"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
            <p:cNvSpPr/>
            <p:nvPr/>
          </p:nvSpPr>
          <p:spPr>
            <a:xfrm>
              <a:off x="7115900" y="3848375"/>
              <a:ext cx="56250" cy="56250"/>
            </a:xfrm>
            <a:custGeom>
              <a:avLst/>
              <a:gdLst/>
              <a:ahLst/>
              <a:cxnLst/>
              <a:rect l="l" t="t" r="r" b="b"/>
              <a:pathLst>
                <a:path w="2250" h="2250" extrusionOk="0">
                  <a:moveTo>
                    <a:pt x="396" y="1854"/>
                  </a:moveTo>
                  <a:cubicBezTo>
                    <a:pt x="791" y="2250"/>
                    <a:pt x="1429" y="2250"/>
                    <a:pt x="1824" y="1854"/>
                  </a:cubicBezTo>
                  <a:cubicBezTo>
                    <a:pt x="1824" y="1854"/>
                    <a:pt x="1855" y="1854"/>
                    <a:pt x="1855" y="1824"/>
                  </a:cubicBezTo>
                  <a:cubicBezTo>
                    <a:pt x="1855" y="1824"/>
                    <a:pt x="1855" y="1824"/>
                    <a:pt x="1885" y="1824"/>
                  </a:cubicBezTo>
                  <a:cubicBezTo>
                    <a:pt x="1885" y="1794"/>
                    <a:pt x="1885" y="1794"/>
                    <a:pt x="1885" y="1794"/>
                  </a:cubicBezTo>
                  <a:cubicBezTo>
                    <a:pt x="2250" y="1399"/>
                    <a:pt x="2250" y="791"/>
                    <a:pt x="1885" y="395"/>
                  </a:cubicBezTo>
                  <a:cubicBezTo>
                    <a:pt x="1490" y="0"/>
                    <a:pt x="882" y="0"/>
                    <a:pt x="487" y="365"/>
                  </a:cubicBezTo>
                  <a:cubicBezTo>
                    <a:pt x="456" y="365"/>
                    <a:pt x="456" y="365"/>
                    <a:pt x="456" y="365"/>
                  </a:cubicBezTo>
                  <a:cubicBezTo>
                    <a:pt x="456" y="395"/>
                    <a:pt x="456" y="395"/>
                    <a:pt x="426" y="395"/>
                  </a:cubicBezTo>
                  <a:cubicBezTo>
                    <a:pt x="426" y="395"/>
                    <a:pt x="426" y="426"/>
                    <a:pt x="426" y="426"/>
                  </a:cubicBezTo>
                  <a:cubicBezTo>
                    <a:pt x="1" y="821"/>
                    <a:pt x="1" y="1459"/>
                    <a:pt x="396" y="18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
            <p:cNvSpPr/>
            <p:nvPr/>
          </p:nvSpPr>
          <p:spPr>
            <a:xfrm>
              <a:off x="7191900" y="3925125"/>
              <a:ext cx="58525" cy="58525"/>
            </a:xfrm>
            <a:custGeom>
              <a:avLst/>
              <a:gdLst/>
              <a:ahLst/>
              <a:cxnLst/>
              <a:rect l="l" t="t" r="r" b="b"/>
              <a:pathLst>
                <a:path w="2341" h="2341" extrusionOk="0">
                  <a:moveTo>
                    <a:pt x="395" y="1915"/>
                  </a:moveTo>
                  <a:cubicBezTo>
                    <a:pt x="821" y="2341"/>
                    <a:pt x="1489" y="2341"/>
                    <a:pt x="1885" y="1946"/>
                  </a:cubicBezTo>
                  <a:cubicBezTo>
                    <a:pt x="1915" y="1915"/>
                    <a:pt x="1915" y="1915"/>
                    <a:pt x="1915" y="1915"/>
                  </a:cubicBezTo>
                  <a:cubicBezTo>
                    <a:pt x="1915" y="1915"/>
                    <a:pt x="1915" y="1885"/>
                    <a:pt x="1945" y="1885"/>
                  </a:cubicBezTo>
                  <a:cubicBezTo>
                    <a:pt x="1945" y="1885"/>
                    <a:pt x="1945" y="1885"/>
                    <a:pt x="1945" y="1854"/>
                  </a:cubicBezTo>
                  <a:cubicBezTo>
                    <a:pt x="2341" y="1459"/>
                    <a:pt x="2341" y="821"/>
                    <a:pt x="1945" y="395"/>
                  </a:cubicBezTo>
                  <a:cubicBezTo>
                    <a:pt x="1550" y="0"/>
                    <a:pt x="882" y="0"/>
                    <a:pt x="486" y="365"/>
                  </a:cubicBezTo>
                  <a:cubicBezTo>
                    <a:pt x="486" y="395"/>
                    <a:pt x="456" y="395"/>
                    <a:pt x="456" y="395"/>
                  </a:cubicBezTo>
                  <a:cubicBezTo>
                    <a:pt x="456" y="395"/>
                    <a:pt x="456" y="395"/>
                    <a:pt x="456" y="426"/>
                  </a:cubicBezTo>
                  <a:cubicBezTo>
                    <a:pt x="426" y="426"/>
                    <a:pt x="426" y="426"/>
                    <a:pt x="426" y="426"/>
                  </a:cubicBezTo>
                  <a:cubicBezTo>
                    <a:pt x="0" y="851"/>
                    <a:pt x="0" y="1520"/>
                    <a:pt x="395" y="191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
            <p:cNvSpPr/>
            <p:nvPr/>
          </p:nvSpPr>
          <p:spPr>
            <a:xfrm>
              <a:off x="7267875" y="4001875"/>
              <a:ext cx="60825" cy="60800"/>
            </a:xfrm>
            <a:custGeom>
              <a:avLst/>
              <a:gdLst/>
              <a:ahLst/>
              <a:cxnLst/>
              <a:rect l="l" t="t" r="r" b="b"/>
              <a:pathLst>
                <a:path w="2433" h="2432" extrusionOk="0">
                  <a:moveTo>
                    <a:pt x="426" y="2006"/>
                  </a:moveTo>
                  <a:cubicBezTo>
                    <a:pt x="852" y="2432"/>
                    <a:pt x="1520" y="2432"/>
                    <a:pt x="1976" y="2006"/>
                  </a:cubicBezTo>
                  <a:cubicBezTo>
                    <a:pt x="1976" y="2006"/>
                    <a:pt x="1976" y="2006"/>
                    <a:pt x="1976" y="1976"/>
                  </a:cubicBezTo>
                  <a:cubicBezTo>
                    <a:pt x="1976" y="1976"/>
                    <a:pt x="2007" y="1976"/>
                    <a:pt x="2007" y="1976"/>
                  </a:cubicBezTo>
                  <a:cubicBezTo>
                    <a:pt x="2007" y="1946"/>
                    <a:pt x="2007" y="1946"/>
                    <a:pt x="2037" y="1946"/>
                  </a:cubicBezTo>
                  <a:cubicBezTo>
                    <a:pt x="2432" y="1520"/>
                    <a:pt x="2432" y="851"/>
                    <a:pt x="2007" y="426"/>
                  </a:cubicBezTo>
                  <a:cubicBezTo>
                    <a:pt x="1612" y="0"/>
                    <a:pt x="913" y="0"/>
                    <a:pt x="487" y="395"/>
                  </a:cubicBezTo>
                  <a:cubicBezTo>
                    <a:pt x="487" y="395"/>
                    <a:pt x="487" y="395"/>
                    <a:pt x="457" y="395"/>
                  </a:cubicBezTo>
                  <a:cubicBezTo>
                    <a:pt x="457" y="426"/>
                    <a:pt x="457" y="426"/>
                    <a:pt x="457" y="426"/>
                  </a:cubicBezTo>
                  <a:cubicBezTo>
                    <a:pt x="426" y="426"/>
                    <a:pt x="426" y="456"/>
                    <a:pt x="426" y="456"/>
                  </a:cubicBezTo>
                  <a:cubicBezTo>
                    <a:pt x="1" y="882"/>
                    <a:pt x="1" y="1581"/>
                    <a:pt x="426" y="20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
            <p:cNvSpPr/>
            <p:nvPr/>
          </p:nvSpPr>
          <p:spPr>
            <a:xfrm>
              <a:off x="7343100" y="4078625"/>
              <a:ext cx="63875" cy="63100"/>
            </a:xfrm>
            <a:custGeom>
              <a:avLst/>
              <a:gdLst/>
              <a:ahLst/>
              <a:cxnLst/>
              <a:rect l="l" t="t" r="r" b="b"/>
              <a:pathLst>
                <a:path w="2555" h="2524" extrusionOk="0">
                  <a:moveTo>
                    <a:pt x="457" y="2067"/>
                  </a:moveTo>
                  <a:cubicBezTo>
                    <a:pt x="882" y="2523"/>
                    <a:pt x="1612" y="2523"/>
                    <a:pt x="2068" y="2097"/>
                  </a:cubicBezTo>
                  <a:cubicBezTo>
                    <a:pt x="2068" y="2067"/>
                    <a:pt x="2068" y="2067"/>
                    <a:pt x="2068" y="2067"/>
                  </a:cubicBezTo>
                  <a:cubicBezTo>
                    <a:pt x="2098" y="2067"/>
                    <a:pt x="2098" y="2037"/>
                    <a:pt x="2098" y="2037"/>
                  </a:cubicBezTo>
                  <a:cubicBezTo>
                    <a:pt x="2098" y="2037"/>
                    <a:pt x="2098" y="2037"/>
                    <a:pt x="2129" y="2006"/>
                  </a:cubicBezTo>
                  <a:cubicBezTo>
                    <a:pt x="2554" y="1581"/>
                    <a:pt x="2554" y="882"/>
                    <a:pt x="2098" y="426"/>
                  </a:cubicBezTo>
                  <a:cubicBezTo>
                    <a:pt x="1673" y="0"/>
                    <a:pt x="973" y="0"/>
                    <a:pt x="518" y="395"/>
                  </a:cubicBezTo>
                  <a:cubicBezTo>
                    <a:pt x="518" y="426"/>
                    <a:pt x="518" y="426"/>
                    <a:pt x="518" y="426"/>
                  </a:cubicBezTo>
                  <a:cubicBezTo>
                    <a:pt x="487" y="426"/>
                    <a:pt x="487" y="456"/>
                    <a:pt x="487" y="456"/>
                  </a:cubicBezTo>
                  <a:cubicBezTo>
                    <a:pt x="487" y="456"/>
                    <a:pt x="457" y="456"/>
                    <a:pt x="457" y="456"/>
                  </a:cubicBezTo>
                  <a:cubicBezTo>
                    <a:pt x="1" y="912"/>
                    <a:pt x="1" y="1642"/>
                    <a:pt x="457" y="20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
            <p:cNvSpPr/>
            <p:nvPr/>
          </p:nvSpPr>
          <p:spPr>
            <a:xfrm>
              <a:off x="5602950" y="2236650"/>
              <a:ext cx="8400" cy="8375"/>
            </a:xfrm>
            <a:custGeom>
              <a:avLst/>
              <a:gdLst/>
              <a:ahLst/>
              <a:cxnLst/>
              <a:rect l="l" t="t" r="r" b="b"/>
              <a:pathLst>
                <a:path w="336" h="335" extrusionOk="0">
                  <a:moveTo>
                    <a:pt x="31" y="274"/>
                  </a:moveTo>
                  <a:cubicBezTo>
                    <a:pt x="92" y="335"/>
                    <a:pt x="183" y="335"/>
                    <a:pt x="244" y="274"/>
                  </a:cubicBezTo>
                  <a:cubicBezTo>
                    <a:pt x="244" y="274"/>
                    <a:pt x="244" y="274"/>
                    <a:pt x="244" y="243"/>
                  </a:cubicBezTo>
                  <a:cubicBezTo>
                    <a:pt x="244" y="243"/>
                    <a:pt x="274" y="243"/>
                    <a:pt x="274" y="243"/>
                  </a:cubicBezTo>
                  <a:cubicBezTo>
                    <a:pt x="335" y="183"/>
                    <a:pt x="335" y="122"/>
                    <a:pt x="274" y="61"/>
                  </a:cubicBezTo>
                  <a:cubicBezTo>
                    <a:pt x="213" y="0"/>
                    <a:pt x="153" y="0"/>
                    <a:pt x="92" y="61"/>
                  </a:cubicBezTo>
                  <a:cubicBezTo>
                    <a:pt x="92" y="61"/>
                    <a:pt x="92" y="61"/>
                    <a:pt x="61" y="92"/>
                  </a:cubicBezTo>
                  <a:cubicBezTo>
                    <a:pt x="61" y="92"/>
                    <a:pt x="61" y="92"/>
                    <a:pt x="31" y="92"/>
                  </a:cubicBezTo>
                  <a:cubicBezTo>
                    <a:pt x="1" y="152"/>
                    <a:pt x="1" y="24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
            <p:cNvSpPr/>
            <p:nvPr/>
          </p:nvSpPr>
          <p:spPr>
            <a:xfrm>
              <a:off x="5678175" y="2313400"/>
              <a:ext cx="10675" cy="10650"/>
            </a:xfrm>
            <a:custGeom>
              <a:avLst/>
              <a:gdLst/>
              <a:ahLst/>
              <a:cxnLst/>
              <a:rect l="l" t="t" r="r" b="b"/>
              <a:pathLst>
                <a:path w="427" h="426" extrusionOk="0">
                  <a:moveTo>
                    <a:pt x="92" y="365"/>
                  </a:moveTo>
                  <a:cubicBezTo>
                    <a:pt x="153" y="426"/>
                    <a:pt x="244" y="426"/>
                    <a:pt x="335" y="365"/>
                  </a:cubicBezTo>
                  <a:cubicBezTo>
                    <a:pt x="335" y="365"/>
                    <a:pt x="335" y="335"/>
                    <a:pt x="335" y="335"/>
                  </a:cubicBezTo>
                  <a:cubicBezTo>
                    <a:pt x="335" y="335"/>
                    <a:pt x="366" y="335"/>
                    <a:pt x="366" y="304"/>
                  </a:cubicBezTo>
                  <a:cubicBezTo>
                    <a:pt x="426" y="243"/>
                    <a:pt x="426" y="152"/>
                    <a:pt x="366" y="61"/>
                  </a:cubicBezTo>
                  <a:cubicBezTo>
                    <a:pt x="305" y="0"/>
                    <a:pt x="183" y="0"/>
                    <a:pt x="122" y="61"/>
                  </a:cubicBezTo>
                  <a:cubicBezTo>
                    <a:pt x="122" y="91"/>
                    <a:pt x="122" y="91"/>
                    <a:pt x="122" y="91"/>
                  </a:cubicBezTo>
                  <a:cubicBezTo>
                    <a:pt x="92" y="91"/>
                    <a:pt x="92" y="91"/>
                    <a:pt x="92" y="122"/>
                  </a:cubicBezTo>
                  <a:cubicBezTo>
                    <a:pt x="1" y="183"/>
                    <a:pt x="1" y="274"/>
                    <a:pt x="9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
            <p:cNvSpPr/>
            <p:nvPr/>
          </p:nvSpPr>
          <p:spPr>
            <a:xfrm>
              <a:off x="5754175" y="2390150"/>
              <a:ext cx="12950" cy="12925"/>
            </a:xfrm>
            <a:custGeom>
              <a:avLst/>
              <a:gdLst/>
              <a:ahLst/>
              <a:cxnLst/>
              <a:rect l="l" t="t" r="r" b="b"/>
              <a:pathLst>
                <a:path w="518" h="517" extrusionOk="0">
                  <a:moveTo>
                    <a:pt x="92" y="426"/>
                  </a:moveTo>
                  <a:cubicBezTo>
                    <a:pt x="183" y="517"/>
                    <a:pt x="304" y="517"/>
                    <a:pt x="396" y="426"/>
                  </a:cubicBezTo>
                  <a:cubicBezTo>
                    <a:pt x="396" y="426"/>
                    <a:pt x="396" y="426"/>
                    <a:pt x="396" y="426"/>
                  </a:cubicBezTo>
                  <a:cubicBezTo>
                    <a:pt x="426" y="395"/>
                    <a:pt x="426" y="395"/>
                    <a:pt x="426" y="395"/>
                  </a:cubicBezTo>
                  <a:cubicBezTo>
                    <a:pt x="517" y="304"/>
                    <a:pt x="517" y="183"/>
                    <a:pt x="426" y="91"/>
                  </a:cubicBezTo>
                  <a:cubicBezTo>
                    <a:pt x="365" y="0"/>
                    <a:pt x="213" y="0"/>
                    <a:pt x="122" y="91"/>
                  </a:cubicBezTo>
                  <a:cubicBezTo>
                    <a:pt x="122" y="91"/>
                    <a:pt x="122" y="91"/>
                    <a:pt x="122" y="122"/>
                  </a:cubicBezTo>
                  <a:cubicBezTo>
                    <a:pt x="92" y="122"/>
                    <a:pt x="92" y="122"/>
                    <a:pt x="92" y="122"/>
                  </a:cubicBezTo>
                  <a:cubicBezTo>
                    <a:pt x="0" y="213"/>
                    <a:pt x="0" y="36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
            <p:cNvSpPr/>
            <p:nvPr/>
          </p:nvSpPr>
          <p:spPr>
            <a:xfrm>
              <a:off x="5830150" y="2466900"/>
              <a:ext cx="15225" cy="15225"/>
            </a:xfrm>
            <a:custGeom>
              <a:avLst/>
              <a:gdLst/>
              <a:ahLst/>
              <a:cxnLst/>
              <a:rect l="l" t="t" r="r" b="b"/>
              <a:pathLst>
                <a:path w="609" h="609" extrusionOk="0">
                  <a:moveTo>
                    <a:pt x="92" y="517"/>
                  </a:moveTo>
                  <a:cubicBezTo>
                    <a:pt x="183" y="608"/>
                    <a:pt x="366" y="608"/>
                    <a:pt x="457" y="517"/>
                  </a:cubicBezTo>
                  <a:cubicBezTo>
                    <a:pt x="457" y="517"/>
                    <a:pt x="457" y="487"/>
                    <a:pt x="487" y="487"/>
                  </a:cubicBezTo>
                  <a:cubicBezTo>
                    <a:pt x="487" y="487"/>
                    <a:pt x="487" y="487"/>
                    <a:pt x="487" y="456"/>
                  </a:cubicBezTo>
                  <a:cubicBezTo>
                    <a:pt x="609" y="365"/>
                    <a:pt x="609" y="213"/>
                    <a:pt x="518" y="91"/>
                  </a:cubicBezTo>
                  <a:cubicBezTo>
                    <a:pt x="396" y="0"/>
                    <a:pt x="244" y="0"/>
                    <a:pt x="123" y="91"/>
                  </a:cubicBezTo>
                  <a:cubicBezTo>
                    <a:pt x="123" y="122"/>
                    <a:pt x="123" y="122"/>
                    <a:pt x="123" y="122"/>
                  </a:cubicBezTo>
                  <a:cubicBezTo>
                    <a:pt x="123" y="122"/>
                    <a:pt x="92" y="122"/>
                    <a:pt x="92" y="152"/>
                  </a:cubicBezTo>
                  <a:cubicBezTo>
                    <a:pt x="1" y="243"/>
                    <a:pt x="1" y="395"/>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
            <p:cNvSpPr/>
            <p:nvPr/>
          </p:nvSpPr>
          <p:spPr>
            <a:xfrm>
              <a:off x="5905400" y="2543650"/>
              <a:ext cx="18250" cy="17500"/>
            </a:xfrm>
            <a:custGeom>
              <a:avLst/>
              <a:gdLst/>
              <a:ahLst/>
              <a:cxnLst/>
              <a:rect l="l" t="t" r="r" b="b"/>
              <a:pathLst>
                <a:path w="730" h="700" extrusionOk="0">
                  <a:moveTo>
                    <a:pt x="122" y="578"/>
                  </a:moveTo>
                  <a:cubicBezTo>
                    <a:pt x="243" y="699"/>
                    <a:pt x="426" y="699"/>
                    <a:pt x="547" y="578"/>
                  </a:cubicBezTo>
                  <a:cubicBezTo>
                    <a:pt x="578" y="578"/>
                    <a:pt x="578" y="578"/>
                    <a:pt x="578" y="578"/>
                  </a:cubicBezTo>
                  <a:cubicBezTo>
                    <a:pt x="578" y="547"/>
                    <a:pt x="578" y="547"/>
                    <a:pt x="608" y="547"/>
                  </a:cubicBezTo>
                  <a:cubicBezTo>
                    <a:pt x="730" y="426"/>
                    <a:pt x="730" y="243"/>
                    <a:pt x="608" y="122"/>
                  </a:cubicBezTo>
                  <a:cubicBezTo>
                    <a:pt x="486" y="0"/>
                    <a:pt x="304" y="0"/>
                    <a:pt x="183" y="122"/>
                  </a:cubicBezTo>
                  <a:cubicBezTo>
                    <a:pt x="152" y="122"/>
                    <a:pt x="152" y="122"/>
                    <a:pt x="152" y="152"/>
                  </a:cubicBezTo>
                  <a:cubicBezTo>
                    <a:pt x="152" y="152"/>
                    <a:pt x="12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
            <p:cNvSpPr/>
            <p:nvPr/>
          </p:nvSpPr>
          <p:spPr>
            <a:xfrm>
              <a:off x="5981375" y="2620400"/>
              <a:ext cx="19800" cy="19775"/>
            </a:xfrm>
            <a:custGeom>
              <a:avLst/>
              <a:gdLst/>
              <a:ahLst/>
              <a:cxnLst/>
              <a:rect l="l" t="t" r="r" b="b"/>
              <a:pathLst>
                <a:path w="792" h="791" extrusionOk="0">
                  <a:moveTo>
                    <a:pt x="122" y="669"/>
                  </a:moveTo>
                  <a:cubicBezTo>
                    <a:pt x="274" y="790"/>
                    <a:pt x="487" y="790"/>
                    <a:pt x="609" y="669"/>
                  </a:cubicBezTo>
                  <a:cubicBezTo>
                    <a:pt x="639" y="669"/>
                    <a:pt x="639" y="638"/>
                    <a:pt x="639" y="638"/>
                  </a:cubicBezTo>
                  <a:cubicBezTo>
                    <a:pt x="639" y="638"/>
                    <a:pt x="669" y="638"/>
                    <a:pt x="669" y="638"/>
                  </a:cubicBezTo>
                  <a:cubicBezTo>
                    <a:pt x="791" y="486"/>
                    <a:pt x="791" y="274"/>
                    <a:pt x="669" y="122"/>
                  </a:cubicBezTo>
                  <a:cubicBezTo>
                    <a:pt x="517" y="0"/>
                    <a:pt x="305" y="0"/>
                    <a:pt x="183" y="122"/>
                  </a:cubicBezTo>
                  <a:cubicBezTo>
                    <a:pt x="183" y="152"/>
                    <a:pt x="153" y="152"/>
                    <a:pt x="153" y="152"/>
                  </a:cubicBezTo>
                  <a:cubicBezTo>
                    <a:pt x="153" y="152"/>
                    <a:pt x="153" y="152"/>
                    <a:pt x="122" y="182"/>
                  </a:cubicBezTo>
                  <a:cubicBezTo>
                    <a:pt x="1" y="304"/>
                    <a:pt x="1"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
            <p:cNvSpPr/>
            <p:nvPr/>
          </p:nvSpPr>
          <p:spPr>
            <a:xfrm>
              <a:off x="6057375" y="2697150"/>
              <a:ext cx="22050" cy="22050"/>
            </a:xfrm>
            <a:custGeom>
              <a:avLst/>
              <a:gdLst/>
              <a:ahLst/>
              <a:cxnLst/>
              <a:rect l="l" t="t" r="r" b="b"/>
              <a:pathLst>
                <a:path w="882" h="882" extrusionOk="0">
                  <a:moveTo>
                    <a:pt x="152" y="730"/>
                  </a:moveTo>
                  <a:cubicBezTo>
                    <a:pt x="304" y="882"/>
                    <a:pt x="547" y="882"/>
                    <a:pt x="699" y="760"/>
                  </a:cubicBezTo>
                  <a:cubicBezTo>
                    <a:pt x="699" y="730"/>
                    <a:pt x="699" y="730"/>
                    <a:pt x="699" y="730"/>
                  </a:cubicBezTo>
                  <a:cubicBezTo>
                    <a:pt x="699" y="699"/>
                    <a:pt x="730" y="699"/>
                    <a:pt x="730" y="699"/>
                  </a:cubicBezTo>
                  <a:cubicBezTo>
                    <a:pt x="882" y="547"/>
                    <a:pt x="882" y="304"/>
                    <a:pt x="730" y="152"/>
                  </a:cubicBezTo>
                  <a:cubicBezTo>
                    <a:pt x="578" y="0"/>
                    <a:pt x="335" y="0"/>
                    <a:pt x="183" y="152"/>
                  </a:cubicBezTo>
                  <a:cubicBezTo>
                    <a:pt x="183" y="152"/>
                    <a:pt x="183" y="152"/>
                    <a:pt x="152" y="182"/>
                  </a:cubicBezTo>
                  <a:cubicBezTo>
                    <a:pt x="152" y="182"/>
                    <a:pt x="152" y="182"/>
                    <a:pt x="152" y="182"/>
                  </a:cubicBezTo>
                  <a:cubicBezTo>
                    <a:pt x="0" y="334"/>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
            <p:cNvSpPr/>
            <p:nvPr/>
          </p:nvSpPr>
          <p:spPr>
            <a:xfrm>
              <a:off x="6132600" y="2773875"/>
              <a:ext cx="25100" cy="24350"/>
            </a:xfrm>
            <a:custGeom>
              <a:avLst/>
              <a:gdLst/>
              <a:ahLst/>
              <a:cxnLst/>
              <a:rect l="l" t="t" r="r" b="b"/>
              <a:pathLst>
                <a:path w="1004" h="974" extrusionOk="0">
                  <a:moveTo>
                    <a:pt x="183" y="822"/>
                  </a:moveTo>
                  <a:cubicBezTo>
                    <a:pt x="335" y="974"/>
                    <a:pt x="608" y="974"/>
                    <a:pt x="791" y="822"/>
                  </a:cubicBezTo>
                  <a:cubicBezTo>
                    <a:pt x="791" y="822"/>
                    <a:pt x="791" y="791"/>
                    <a:pt x="791" y="791"/>
                  </a:cubicBezTo>
                  <a:cubicBezTo>
                    <a:pt x="821" y="791"/>
                    <a:pt x="821" y="791"/>
                    <a:pt x="821" y="791"/>
                  </a:cubicBezTo>
                  <a:cubicBezTo>
                    <a:pt x="1004" y="609"/>
                    <a:pt x="1004" y="335"/>
                    <a:pt x="821" y="183"/>
                  </a:cubicBezTo>
                  <a:cubicBezTo>
                    <a:pt x="669" y="1"/>
                    <a:pt x="396" y="1"/>
                    <a:pt x="213" y="183"/>
                  </a:cubicBezTo>
                  <a:cubicBezTo>
                    <a:pt x="213" y="183"/>
                    <a:pt x="213" y="183"/>
                    <a:pt x="213" y="183"/>
                  </a:cubicBezTo>
                  <a:cubicBezTo>
                    <a:pt x="213" y="214"/>
                    <a:pt x="183" y="214"/>
                    <a:pt x="183" y="214"/>
                  </a:cubicBezTo>
                  <a:cubicBezTo>
                    <a:pt x="0" y="366"/>
                    <a:pt x="0" y="639"/>
                    <a:pt x="183"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
            <p:cNvSpPr/>
            <p:nvPr/>
          </p:nvSpPr>
          <p:spPr>
            <a:xfrm>
              <a:off x="6208600" y="2850625"/>
              <a:ext cx="27375" cy="27400"/>
            </a:xfrm>
            <a:custGeom>
              <a:avLst/>
              <a:gdLst/>
              <a:ahLst/>
              <a:cxnLst/>
              <a:rect l="l" t="t" r="r" b="b"/>
              <a:pathLst>
                <a:path w="1095" h="1096" extrusionOk="0">
                  <a:moveTo>
                    <a:pt x="182" y="882"/>
                  </a:moveTo>
                  <a:cubicBezTo>
                    <a:pt x="365" y="1065"/>
                    <a:pt x="669" y="1095"/>
                    <a:pt x="851" y="913"/>
                  </a:cubicBezTo>
                  <a:cubicBezTo>
                    <a:pt x="851" y="882"/>
                    <a:pt x="851" y="882"/>
                    <a:pt x="882" y="882"/>
                  </a:cubicBezTo>
                  <a:cubicBezTo>
                    <a:pt x="882" y="852"/>
                    <a:pt x="882" y="852"/>
                    <a:pt x="882" y="852"/>
                  </a:cubicBezTo>
                  <a:cubicBezTo>
                    <a:pt x="1094" y="670"/>
                    <a:pt x="1094" y="366"/>
                    <a:pt x="912" y="183"/>
                  </a:cubicBezTo>
                  <a:cubicBezTo>
                    <a:pt x="699" y="1"/>
                    <a:pt x="426" y="1"/>
                    <a:pt x="243" y="183"/>
                  </a:cubicBezTo>
                  <a:cubicBezTo>
                    <a:pt x="213" y="183"/>
                    <a:pt x="213" y="214"/>
                    <a:pt x="213" y="214"/>
                  </a:cubicBezTo>
                  <a:cubicBezTo>
                    <a:pt x="213" y="214"/>
                    <a:pt x="182" y="214"/>
                    <a:pt x="182" y="214"/>
                  </a:cubicBezTo>
                  <a:cubicBezTo>
                    <a:pt x="0" y="396"/>
                    <a:pt x="0" y="700"/>
                    <a:pt x="182"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
            <p:cNvSpPr/>
            <p:nvPr/>
          </p:nvSpPr>
          <p:spPr>
            <a:xfrm>
              <a:off x="6284575" y="2927375"/>
              <a:ext cx="28900" cy="29675"/>
            </a:xfrm>
            <a:custGeom>
              <a:avLst/>
              <a:gdLst/>
              <a:ahLst/>
              <a:cxnLst/>
              <a:rect l="l" t="t" r="r" b="b"/>
              <a:pathLst>
                <a:path w="1156" h="1187" extrusionOk="0">
                  <a:moveTo>
                    <a:pt x="183" y="974"/>
                  </a:moveTo>
                  <a:cubicBezTo>
                    <a:pt x="396" y="1186"/>
                    <a:pt x="700" y="1186"/>
                    <a:pt x="912" y="974"/>
                  </a:cubicBezTo>
                  <a:cubicBezTo>
                    <a:pt x="912" y="974"/>
                    <a:pt x="912" y="943"/>
                    <a:pt x="943" y="943"/>
                  </a:cubicBezTo>
                  <a:cubicBezTo>
                    <a:pt x="943" y="943"/>
                    <a:pt x="943" y="943"/>
                    <a:pt x="973" y="943"/>
                  </a:cubicBezTo>
                  <a:cubicBezTo>
                    <a:pt x="1156" y="730"/>
                    <a:pt x="1156" y="396"/>
                    <a:pt x="973" y="214"/>
                  </a:cubicBezTo>
                  <a:cubicBezTo>
                    <a:pt x="761" y="1"/>
                    <a:pt x="426" y="1"/>
                    <a:pt x="244" y="214"/>
                  </a:cubicBezTo>
                  <a:cubicBezTo>
                    <a:pt x="213" y="214"/>
                    <a:pt x="213" y="214"/>
                    <a:pt x="213" y="214"/>
                  </a:cubicBezTo>
                  <a:cubicBezTo>
                    <a:pt x="213" y="244"/>
                    <a:pt x="213" y="244"/>
                    <a:pt x="183" y="244"/>
                  </a:cubicBezTo>
                  <a:cubicBezTo>
                    <a:pt x="1" y="457"/>
                    <a:pt x="1" y="761"/>
                    <a:pt x="183" y="9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
            <p:cNvSpPr/>
            <p:nvPr/>
          </p:nvSpPr>
          <p:spPr>
            <a:xfrm>
              <a:off x="6359800" y="3004125"/>
              <a:ext cx="31950" cy="31950"/>
            </a:xfrm>
            <a:custGeom>
              <a:avLst/>
              <a:gdLst/>
              <a:ahLst/>
              <a:cxnLst/>
              <a:rect l="l" t="t" r="r" b="b"/>
              <a:pathLst>
                <a:path w="1278" h="1278" extrusionOk="0">
                  <a:moveTo>
                    <a:pt x="214" y="1034"/>
                  </a:moveTo>
                  <a:cubicBezTo>
                    <a:pt x="457" y="1277"/>
                    <a:pt x="791" y="1277"/>
                    <a:pt x="1004" y="1065"/>
                  </a:cubicBezTo>
                  <a:cubicBezTo>
                    <a:pt x="1034" y="1034"/>
                    <a:pt x="1034" y="1034"/>
                    <a:pt x="1034" y="1034"/>
                  </a:cubicBezTo>
                  <a:cubicBezTo>
                    <a:pt x="1034" y="1034"/>
                    <a:pt x="1065" y="1034"/>
                    <a:pt x="1065" y="1004"/>
                  </a:cubicBezTo>
                  <a:cubicBezTo>
                    <a:pt x="1277" y="791"/>
                    <a:pt x="1277" y="457"/>
                    <a:pt x="1065" y="214"/>
                  </a:cubicBezTo>
                  <a:cubicBezTo>
                    <a:pt x="852" y="1"/>
                    <a:pt x="487" y="1"/>
                    <a:pt x="274" y="214"/>
                  </a:cubicBezTo>
                  <a:cubicBezTo>
                    <a:pt x="274" y="214"/>
                    <a:pt x="274" y="244"/>
                    <a:pt x="244" y="244"/>
                  </a:cubicBezTo>
                  <a:cubicBezTo>
                    <a:pt x="244" y="244"/>
                    <a:pt x="244" y="244"/>
                    <a:pt x="244" y="244"/>
                  </a:cubicBezTo>
                  <a:cubicBezTo>
                    <a:pt x="1" y="487"/>
                    <a:pt x="1" y="822"/>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
            <p:cNvSpPr/>
            <p:nvPr/>
          </p:nvSpPr>
          <p:spPr>
            <a:xfrm>
              <a:off x="6435800" y="3080875"/>
              <a:ext cx="34225" cy="34225"/>
            </a:xfrm>
            <a:custGeom>
              <a:avLst/>
              <a:gdLst/>
              <a:ahLst/>
              <a:cxnLst/>
              <a:rect l="l" t="t" r="r" b="b"/>
              <a:pathLst>
                <a:path w="1369" h="1369" extrusionOk="0">
                  <a:moveTo>
                    <a:pt x="244" y="1125"/>
                  </a:moveTo>
                  <a:cubicBezTo>
                    <a:pt x="456" y="1369"/>
                    <a:pt x="851" y="1369"/>
                    <a:pt x="1064" y="1125"/>
                  </a:cubicBezTo>
                  <a:cubicBezTo>
                    <a:pt x="1095" y="1125"/>
                    <a:pt x="1095" y="1125"/>
                    <a:pt x="1095" y="1095"/>
                  </a:cubicBezTo>
                  <a:cubicBezTo>
                    <a:pt x="1095" y="1095"/>
                    <a:pt x="1125" y="1095"/>
                    <a:pt x="1125" y="1095"/>
                  </a:cubicBezTo>
                  <a:cubicBezTo>
                    <a:pt x="1368" y="852"/>
                    <a:pt x="1368" y="487"/>
                    <a:pt x="1125" y="244"/>
                  </a:cubicBezTo>
                  <a:cubicBezTo>
                    <a:pt x="882" y="1"/>
                    <a:pt x="517" y="1"/>
                    <a:pt x="274" y="244"/>
                  </a:cubicBezTo>
                  <a:cubicBezTo>
                    <a:pt x="274" y="244"/>
                    <a:pt x="274" y="244"/>
                    <a:pt x="274" y="244"/>
                  </a:cubicBezTo>
                  <a:cubicBezTo>
                    <a:pt x="244" y="274"/>
                    <a:pt x="244" y="274"/>
                    <a:pt x="244" y="274"/>
                  </a:cubicBezTo>
                  <a:cubicBezTo>
                    <a:pt x="0" y="518"/>
                    <a:pt x="0"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
            <p:cNvSpPr/>
            <p:nvPr/>
          </p:nvSpPr>
          <p:spPr>
            <a:xfrm>
              <a:off x="6511025" y="3157625"/>
              <a:ext cx="37250" cy="36500"/>
            </a:xfrm>
            <a:custGeom>
              <a:avLst/>
              <a:gdLst/>
              <a:ahLst/>
              <a:cxnLst/>
              <a:rect l="l" t="t" r="r" b="b"/>
              <a:pathLst>
                <a:path w="1490" h="1460" extrusionOk="0">
                  <a:moveTo>
                    <a:pt x="274" y="1186"/>
                  </a:moveTo>
                  <a:cubicBezTo>
                    <a:pt x="517" y="1460"/>
                    <a:pt x="912" y="1460"/>
                    <a:pt x="1186" y="1217"/>
                  </a:cubicBezTo>
                  <a:cubicBezTo>
                    <a:pt x="1186" y="1186"/>
                    <a:pt x="1186" y="1186"/>
                    <a:pt x="1186" y="1186"/>
                  </a:cubicBezTo>
                  <a:cubicBezTo>
                    <a:pt x="1186" y="1156"/>
                    <a:pt x="1216" y="1156"/>
                    <a:pt x="1216" y="1156"/>
                  </a:cubicBezTo>
                  <a:cubicBezTo>
                    <a:pt x="1460" y="913"/>
                    <a:pt x="1490" y="517"/>
                    <a:pt x="1216" y="244"/>
                  </a:cubicBezTo>
                  <a:cubicBezTo>
                    <a:pt x="973" y="1"/>
                    <a:pt x="578" y="1"/>
                    <a:pt x="304" y="244"/>
                  </a:cubicBezTo>
                  <a:cubicBezTo>
                    <a:pt x="304" y="244"/>
                    <a:pt x="304" y="274"/>
                    <a:pt x="304" y="274"/>
                  </a:cubicBezTo>
                  <a:cubicBezTo>
                    <a:pt x="304" y="274"/>
                    <a:pt x="274" y="274"/>
                    <a:pt x="274" y="274"/>
                  </a:cubicBezTo>
                  <a:cubicBezTo>
                    <a:pt x="31" y="548"/>
                    <a:pt x="1" y="943"/>
                    <a:pt x="27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
            <p:cNvSpPr/>
            <p:nvPr/>
          </p:nvSpPr>
          <p:spPr>
            <a:xfrm>
              <a:off x="6587025" y="3234375"/>
              <a:ext cx="38775" cy="38775"/>
            </a:xfrm>
            <a:custGeom>
              <a:avLst/>
              <a:gdLst/>
              <a:ahLst/>
              <a:cxnLst/>
              <a:rect l="l" t="t" r="r" b="b"/>
              <a:pathLst>
                <a:path w="1551" h="1551" extrusionOk="0">
                  <a:moveTo>
                    <a:pt x="274" y="1277"/>
                  </a:moveTo>
                  <a:cubicBezTo>
                    <a:pt x="547" y="1551"/>
                    <a:pt x="973" y="1551"/>
                    <a:pt x="1246" y="1277"/>
                  </a:cubicBezTo>
                  <a:cubicBezTo>
                    <a:pt x="1246" y="1277"/>
                    <a:pt x="1246" y="1277"/>
                    <a:pt x="1246" y="1247"/>
                  </a:cubicBezTo>
                  <a:cubicBezTo>
                    <a:pt x="1277" y="1247"/>
                    <a:pt x="1277" y="1247"/>
                    <a:pt x="1277" y="1247"/>
                  </a:cubicBezTo>
                  <a:cubicBezTo>
                    <a:pt x="1550" y="973"/>
                    <a:pt x="1550" y="548"/>
                    <a:pt x="1307" y="274"/>
                  </a:cubicBezTo>
                  <a:cubicBezTo>
                    <a:pt x="1034" y="1"/>
                    <a:pt x="578" y="1"/>
                    <a:pt x="334" y="274"/>
                  </a:cubicBezTo>
                  <a:cubicBezTo>
                    <a:pt x="304" y="274"/>
                    <a:pt x="304" y="274"/>
                    <a:pt x="304" y="274"/>
                  </a:cubicBezTo>
                  <a:cubicBezTo>
                    <a:pt x="304" y="305"/>
                    <a:pt x="274" y="305"/>
                    <a:pt x="274" y="305"/>
                  </a:cubicBezTo>
                  <a:cubicBezTo>
                    <a:pt x="0" y="578"/>
                    <a:pt x="0"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
            <p:cNvSpPr/>
            <p:nvPr/>
          </p:nvSpPr>
          <p:spPr>
            <a:xfrm>
              <a:off x="6663000" y="3311125"/>
              <a:ext cx="41075" cy="41075"/>
            </a:xfrm>
            <a:custGeom>
              <a:avLst/>
              <a:gdLst/>
              <a:ahLst/>
              <a:cxnLst/>
              <a:rect l="l" t="t" r="r" b="b"/>
              <a:pathLst>
                <a:path w="1643" h="1643" extrusionOk="0">
                  <a:moveTo>
                    <a:pt x="274" y="1338"/>
                  </a:moveTo>
                  <a:cubicBezTo>
                    <a:pt x="578" y="1642"/>
                    <a:pt x="1034" y="1642"/>
                    <a:pt x="1308" y="1368"/>
                  </a:cubicBezTo>
                  <a:cubicBezTo>
                    <a:pt x="1308" y="1338"/>
                    <a:pt x="1308" y="1338"/>
                    <a:pt x="1338" y="1338"/>
                  </a:cubicBezTo>
                  <a:cubicBezTo>
                    <a:pt x="1338" y="1338"/>
                    <a:pt x="1338" y="1308"/>
                    <a:pt x="1338" y="1308"/>
                  </a:cubicBezTo>
                  <a:cubicBezTo>
                    <a:pt x="1642" y="1034"/>
                    <a:pt x="1642" y="578"/>
                    <a:pt x="1368" y="274"/>
                  </a:cubicBezTo>
                  <a:cubicBezTo>
                    <a:pt x="1065" y="1"/>
                    <a:pt x="609" y="1"/>
                    <a:pt x="335" y="274"/>
                  </a:cubicBezTo>
                  <a:cubicBezTo>
                    <a:pt x="305" y="274"/>
                    <a:pt x="305" y="305"/>
                    <a:pt x="305" y="305"/>
                  </a:cubicBezTo>
                  <a:cubicBezTo>
                    <a:pt x="305" y="305"/>
                    <a:pt x="305" y="305"/>
                    <a:pt x="274" y="305"/>
                  </a:cubicBezTo>
                  <a:cubicBezTo>
                    <a:pt x="1" y="609"/>
                    <a:pt x="1" y="1065"/>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
            <p:cNvSpPr/>
            <p:nvPr/>
          </p:nvSpPr>
          <p:spPr>
            <a:xfrm>
              <a:off x="6738225" y="3387875"/>
              <a:ext cx="44100" cy="43350"/>
            </a:xfrm>
            <a:custGeom>
              <a:avLst/>
              <a:gdLst/>
              <a:ahLst/>
              <a:cxnLst/>
              <a:rect l="l" t="t" r="r" b="b"/>
              <a:pathLst>
                <a:path w="1764" h="1734" extrusionOk="0">
                  <a:moveTo>
                    <a:pt x="305" y="1429"/>
                  </a:moveTo>
                  <a:cubicBezTo>
                    <a:pt x="609" y="1733"/>
                    <a:pt x="1095" y="1733"/>
                    <a:pt x="1399" y="1429"/>
                  </a:cubicBezTo>
                  <a:cubicBezTo>
                    <a:pt x="1429" y="1429"/>
                    <a:pt x="1429" y="1429"/>
                    <a:pt x="1429" y="1399"/>
                  </a:cubicBezTo>
                  <a:cubicBezTo>
                    <a:pt x="1429" y="1399"/>
                    <a:pt x="1429" y="1399"/>
                    <a:pt x="1460" y="1399"/>
                  </a:cubicBezTo>
                  <a:cubicBezTo>
                    <a:pt x="1764" y="1095"/>
                    <a:pt x="1764" y="609"/>
                    <a:pt x="1460" y="305"/>
                  </a:cubicBezTo>
                  <a:cubicBezTo>
                    <a:pt x="1156" y="1"/>
                    <a:pt x="670" y="1"/>
                    <a:pt x="366" y="305"/>
                  </a:cubicBezTo>
                  <a:cubicBezTo>
                    <a:pt x="366" y="305"/>
                    <a:pt x="366" y="305"/>
                    <a:pt x="335" y="305"/>
                  </a:cubicBezTo>
                  <a:cubicBezTo>
                    <a:pt x="335" y="335"/>
                    <a:pt x="335" y="335"/>
                    <a:pt x="335" y="335"/>
                  </a:cubicBezTo>
                  <a:cubicBezTo>
                    <a:pt x="31" y="639"/>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
            <p:cNvSpPr/>
            <p:nvPr/>
          </p:nvSpPr>
          <p:spPr>
            <a:xfrm>
              <a:off x="6814225" y="3464625"/>
              <a:ext cx="45625" cy="45625"/>
            </a:xfrm>
            <a:custGeom>
              <a:avLst/>
              <a:gdLst/>
              <a:ahLst/>
              <a:cxnLst/>
              <a:rect l="l" t="t" r="r" b="b"/>
              <a:pathLst>
                <a:path w="1825" h="1825" extrusionOk="0">
                  <a:moveTo>
                    <a:pt x="304" y="1490"/>
                  </a:moveTo>
                  <a:cubicBezTo>
                    <a:pt x="639" y="1824"/>
                    <a:pt x="1155" y="1824"/>
                    <a:pt x="1459" y="1520"/>
                  </a:cubicBezTo>
                  <a:cubicBezTo>
                    <a:pt x="1490" y="1490"/>
                    <a:pt x="1490" y="1490"/>
                    <a:pt x="1490" y="1490"/>
                  </a:cubicBezTo>
                  <a:cubicBezTo>
                    <a:pt x="1490" y="1490"/>
                    <a:pt x="1520" y="1490"/>
                    <a:pt x="1520" y="1460"/>
                  </a:cubicBezTo>
                  <a:cubicBezTo>
                    <a:pt x="1824" y="1156"/>
                    <a:pt x="1824" y="639"/>
                    <a:pt x="1520" y="305"/>
                  </a:cubicBezTo>
                  <a:cubicBezTo>
                    <a:pt x="1216" y="1"/>
                    <a:pt x="700" y="1"/>
                    <a:pt x="365" y="305"/>
                  </a:cubicBezTo>
                  <a:cubicBezTo>
                    <a:pt x="365" y="305"/>
                    <a:pt x="365" y="335"/>
                    <a:pt x="335" y="335"/>
                  </a:cubicBezTo>
                  <a:cubicBezTo>
                    <a:pt x="335" y="335"/>
                    <a:pt x="335" y="335"/>
                    <a:pt x="335" y="365"/>
                  </a:cubicBezTo>
                  <a:cubicBezTo>
                    <a:pt x="0" y="669"/>
                    <a:pt x="0" y="118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
            <p:cNvSpPr/>
            <p:nvPr/>
          </p:nvSpPr>
          <p:spPr>
            <a:xfrm>
              <a:off x="6890200" y="3541375"/>
              <a:ext cx="47900" cy="47900"/>
            </a:xfrm>
            <a:custGeom>
              <a:avLst/>
              <a:gdLst/>
              <a:ahLst/>
              <a:cxnLst/>
              <a:rect l="l" t="t" r="r" b="b"/>
              <a:pathLst>
                <a:path w="1916" h="1916" extrusionOk="0">
                  <a:moveTo>
                    <a:pt x="335" y="1581"/>
                  </a:moveTo>
                  <a:cubicBezTo>
                    <a:pt x="670" y="1915"/>
                    <a:pt x="1217" y="1915"/>
                    <a:pt x="1551" y="1581"/>
                  </a:cubicBezTo>
                  <a:cubicBezTo>
                    <a:pt x="1551" y="1581"/>
                    <a:pt x="1551" y="1581"/>
                    <a:pt x="1551" y="1551"/>
                  </a:cubicBezTo>
                  <a:cubicBezTo>
                    <a:pt x="1551" y="1551"/>
                    <a:pt x="1582" y="1551"/>
                    <a:pt x="1582" y="1551"/>
                  </a:cubicBezTo>
                  <a:cubicBezTo>
                    <a:pt x="1916" y="1216"/>
                    <a:pt x="1916" y="669"/>
                    <a:pt x="1582" y="335"/>
                  </a:cubicBezTo>
                  <a:cubicBezTo>
                    <a:pt x="1247" y="1"/>
                    <a:pt x="700" y="1"/>
                    <a:pt x="366" y="335"/>
                  </a:cubicBezTo>
                  <a:cubicBezTo>
                    <a:pt x="366" y="335"/>
                    <a:pt x="366" y="335"/>
                    <a:pt x="366" y="335"/>
                  </a:cubicBezTo>
                  <a:cubicBezTo>
                    <a:pt x="335" y="365"/>
                    <a:pt x="335" y="365"/>
                    <a:pt x="335" y="365"/>
                  </a:cubicBezTo>
                  <a:cubicBezTo>
                    <a:pt x="1" y="700"/>
                    <a:pt x="1"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
            <p:cNvSpPr/>
            <p:nvPr/>
          </p:nvSpPr>
          <p:spPr>
            <a:xfrm>
              <a:off x="6965450" y="3618125"/>
              <a:ext cx="50925" cy="50175"/>
            </a:xfrm>
            <a:custGeom>
              <a:avLst/>
              <a:gdLst/>
              <a:ahLst/>
              <a:cxnLst/>
              <a:rect l="l" t="t" r="r" b="b"/>
              <a:pathLst>
                <a:path w="2037" h="2007" extrusionOk="0">
                  <a:moveTo>
                    <a:pt x="365" y="1642"/>
                  </a:moveTo>
                  <a:cubicBezTo>
                    <a:pt x="730" y="2007"/>
                    <a:pt x="1277" y="2007"/>
                    <a:pt x="1642" y="1672"/>
                  </a:cubicBezTo>
                  <a:cubicBezTo>
                    <a:pt x="1642" y="1642"/>
                    <a:pt x="1642" y="1642"/>
                    <a:pt x="1642" y="1642"/>
                  </a:cubicBezTo>
                  <a:cubicBezTo>
                    <a:pt x="1672" y="1642"/>
                    <a:pt x="1672" y="1642"/>
                    <a:pt x="1672" y="1611"/>
                  </a:cubicBezTo>
                  <a:cubicBezTo>
                    <a:pt x="2037" y="1277"/>
                    <a:pt x="2037" y="700"/>
                    <a:pt x="1702" y="335"/>
                  </a:cubicBezTo>
                  <a:cubicBezTo>
                    <a:pt x="1338" y="0"/>
                    <a:pt x="760" y="0"/>
                    <a:pt x="426" y="335"/>
                  </a:cubicBezTo>
                  <a:cubicBezTo>
                    <a:pt x="395" y="335"/>
                    <a:pt x="395" y="365"/>
                    <a:pt x="395" y="365"/>
                  </a:cubicBezTo>
                  <a:cubicBezTo>
                    <a:pt x="395" y="365"/>
                    <a:pt x="365" y="365"/>
                    <a:pt x="365" y="396"/>
                  </a:cubicBezTo>
                  <a:cubicBezTo>
                    <a:pt x="0" y="730"/>
                    <a:pt x="0" y="1307"/>
                    <a:pt x="36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
            <p:cNvSpPr/>
            <p:nvPr/>
          </p:nvSpPr>
          <p:spPr>
            <a:xfrm>
              <a:off x="7041425" y="3694875"/>
              <a:ext cx="53225" cy="52450"/>
            </a:xfrm>
            <a:custGeom>
              <a:avLst/>
              <a:gdLst/>
              <a:ahLst/>
              <a:cxnLst/>
              <a:rect l="l" t="t" r="r" b="b"/>
              <a:pathLst>
                <a:path w="2129" h="2098" extrusionOk="0">
                  <a:moveTo>
                    <a:pt x="365" y="1733"/>
                  </a:moveTo>
                  <a:cubicBezTo>
                    <a:pt x="730" y="2098"/>
                    <a:pt x="1338" y="2098"/>
                    <a:pt x="1703" y="1733"/>
                  </a:cubicBezTo>
                  <a:cubicBezTo>
                    <a:pt x="1703" y="1733"/>
                    <a:pt x="1703" y="1733"/>
                    <a:pt x="1733" y="1733"/>
                  </a:cubicBezTo>
                  <a:cubicBezTo>
                    <a:pt x="1733" y="1703"/>
                    <a:pt x="1733" y="1703"/>
                    <a:pt x="1733" y="1703"/>
                  </a:cubicBezTo>
                  <a:cubicBezTo>
                    <a:pt x="2128" y="1338"/>
                    <a:pt x="2128" y="730"/>
                    <a:pt x="1764" y="365"/>
                  </a:cubicBezTo>
                  <a:cubicBezTo>
                    <a:pt x="1399" y="0"/>
                    <a:pt x="791" y="0"/>
                    <a:pt x="426" y="365"/>
                  </a:cubicBezTo>
                  <a:cubicBezTo>
                    <a:pt x="426" y="365"/>
                    <a:pt x="396" y="365"/>
                    <a:pt x="396" y="396"/>
                  </a:cubicBezTo>
                  <a:cubicBezTo>
                    <a:pt x="396" y="396"/>
                    <a:pt x="396" y="396"/>
                    <a:pt x="365" y="396"/>
                  </a:cubicBezTo>
                  <a:cubicBezTo>
                    <a:pt x="1" y="760"/>
                    <a:pt x="1" y="1368"/>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
            <p:cNvSpPr/>
            <p:nvPr/>
          </p:nvSpPr>
          <p:spPr>
            <a:xfrm>
              <a:off x="7117425" y="3771625"/>
              <a:ext cx="54725" cy="54725"/>
            </a:xfrm>
            <a:custGeom>
              <a:avLst/>
              <a:gdLst/>
              <a:ahLst/>
              <a:cxnLst/>
              <a:rect l="l" t="t" r="r" b="b"/>
              <a:pathLst>
                <a:path w="2189" h="2189" extrusionOk="0">
                  <a:moveTo>
                    <a:pt x="365" y="1794"/>
                  </a:moveTo>
                  <a:cubicBezTo>
                    <a:pt x="760" y="2189"/>
                    <a:pt x="1368" y="2189"/>
                    <a:pt x="1763" y="1824"/>
                  </a:cubicBezTo>
                  <a:cubicBezTo>
                    <a:pt x="1763" y="1824"/>
                    <a:pt x="1794" y="1794"/>
                    <a:pt x="1794" y="1794"/>
                  </a:cubicBezTo>
                  <a:cubicBezTo>
                    <a:pt x="1794" y="1794"/>
                    <a:pt x="1794" y="1794"/>
                    <a:pt x="1824" y="1763"/>
                  </a:cubicBezTo>
                  <a:cubicBezTo>
                    <a:pt x="2189" y="1399"/>
                    <a:pt x="2189" y="760"/>
                    <a:pt x="1824" y="365"/>
                  </a:cubicBezTo>
                  <a:cubicBezTo>
                    <a:pt x="1429" y="0"/>
                    <a:pt x="821" y="0"/>
                    <a:pt x="426" y="365"/>
                  </a:cubicBezTo>
                  <a:cubicBezTo>
                    <a:pt x="426" y="396"/>
                    <a:pt x="426" y="396"/>
                    <a:pt x="395" y="396"/>
                  </a:cubicBezTo>
                  <a:cubicBezTo>
                    <a:pt x="395" y="396"/>
                    <a:pt x="395" y="396"/>
                    <a:pt x="395" y="426"/>
                  </a:cubicBezTo>
                  <a:cubicBezTo>
                    <a:pt x="0" y="791"/>
                    <a:pt x="0" y="142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
            <p:cNvSpPr/>
            <p:nvPr/>
          </p:nvSpPr>
          <p:spPr>
            <a:xfrm>
              <a:off x="7192650" y="3848375"/>
              <a:ext cx="57775" cy="57000"/>
            </a:xfrm>
            <a:custGeom>
              <a:avLst/>
              <a:gdLst/>
              <a:ahLst/>
              <a:cxnLst/>
              <a:rect l="l" t="t" r="r" b="b"/>
              <a:pathLst>
                <a:path w="2311" h="2280" extrusionOk="0">
                  <a:moveTo>
                    <a:pt x="396" y="1885"/>
                  </a:moveTo>
                  <a:cubicBezTo>
                    <a:pt x="821" y="2280"/>
                    <a:pt x="1459" y="2280"/>
                    <a:pt x="1855" y="1885"/>
                  </a:cubicBezTo>
                  <a:cubicBezTo>
                    <a:pt x="1885" y="1885"/>
                    <a:pt x="1885" y="1885"/>
                    <a:pt x="1885" y="1885"/>
                  </a:cubicBezTo>
                  <a:cubicBezTo>
                    <a:pt x="1885" y="1854"/>
                    <a:pt x="1915" y="1854"/>
                    <a:pt x="1915" y="1854"/>
                  </a:cubicBezTo>
                  <a:cubicBezTo>
                    <a:pt x="2311" y="1459"/>
                    <a:pt x="2311" y="791"/>
                    <a:pt x="1915" y="395"/>
                  </a:cubicBezTo>
                  <a:cubicBezTo>
                    <a:pt x="1520" y="0"/>
                    <a:pt x="882" y="0"/>
                    <a:pt x="456" y="395"/>
                  </a:cubicBezTo>
                  <a:cubicBezTo>
                    <a:pt x="456" y="395"/>
                    <a:pt x="456" y="395"/>
                    <a:pt x="456" y="426"/>
                  </a:cubicBezTo>
                  <a:cubicBezTo>
                    <a:pt x="426" y="426"/>
                    <a:pt x="426" y="426"/>
                    <a:pt x="426" y="426"/>
                  </a:cubicBezTo>
                  <a:cubicBezTo>
                    <a:pt x="31" y="821"/>
                    <a:pt x="0" y="1490"/>
                    <a:pt x="396"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
            <p:cNvSpPr/>
            <p:nvPr/>
          </p:nvSpPr>
          <p:spPr>
            <a:xfrm>
              <a:off x="7268650" y="3925125"/>
              <a:ext cx="60050" cy="59300"/>
            </a:xfrm>
            <a:custGeom>
              <a:avLst/>
              <a:gdLst/>
              <a:ahLst/>
              <a:cxnLst/>
              <a:rect l="l" t="t" r="r" b="b"/>
              <a:pathLst>
                <a:path w="2402" h="2372" extrusionOk="0">
                  <a:moveTo>
                    <a:pt x="426" y="1976"/>
                  </a:moveTo>
                  <a:cubicBezTo>
                    <a:pt x="821" y="2371"/>
                    <a:pt x="1520" y="2371"/>
                    <a:pt x="1915" y="1976"/>
                  </a:cubicBezTo>
                  <a:cubicBezTo>
                    <a:pt x="1945" y="1976"/>
                    <a:pt x="1945" y="1946"/>
                    <a:pt x="1945" y="1946"/>
                  </a:cubicBezTo>
                  <a:cubicBezTo>
                    <a:pt x="1945" y="1946"/>
                    <a:pt x="1976" y="1946"/>
                    <a:pt x="1976" y="1915"/>
                  </a:cubicBezTo>
                  <a:cubicBezTo>
                    <a:pt x="2401" y="1520"/>
                    <a:pt x="2401" y="821"/>
                    <a:pt x="1976" y="426"/>
                  </a:cubicBezTo>
                  <a:cubicBezTo>
                    <a:pt x="1581" y="0"/>
                    <a:pt x="882" y="0"/>
                    <a:pt x="456" y="395"/>
                  </a:cubicBezTo>
                  <a:cubicBezTo>
                    <a:pt x="456" y="426"/>
                    <a:pt x="456" y="426"/>
                    <a:pt x="456" y="426"/>
                  </a:cubicBezTo>
                  <a:cubicBezTo>
                    <a:pt x="456" y="426"/>
                    <a:pt x="426" y="456"/>
                    <a:pt x="426" y="456"/>
                  </a:cubicBezTo>
                  <a:cubicBezTo>
                    <a:pt x="0" y="851"/>
                    <a:pt x="0" y="1550"/>
                    <a:pt x="42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
            <p:cNvSpPr/>
            <p:nvPr/>
          </p:nvSpPr>
          <p:spPr>
            <a:xfrm>
              <a:off x="7344625" y="4001875"/>
              <a:ext cx="62350" cy="62325"/>
            </a:xfrm>
            <a:custGeom>
              <a:avLst/>
              <a:gdLst/>
              <a:ahLst/>
              <a:cxnLst/>
              <a:rect l="l" t="t" r="r" b="b"/>
              <a:pathLst>
                <a:path w="2494" h="2493" extrusionOk="0">
                  <a:moveTo>
                    <a:pt x="426" y="2037"/>
                  </a:moveTo>
                  <a:cubicBezTo>
                    <a:pt x="852" y="2462"/>
                    <a:pt x="1551" y="2493"/>
                    <a:pt x="2007" y="2037"/>
                  </a:cubicBezTo>
                  <a:cubicBezTo>
                    <a:pt x="2007" y="2037"/>
                    <a:pt x="2007" y="2037"/>
                    <a:pt x="2007" y="2037"/>
                  </a:cubicBezTo>
                  <a:cubicBezTo>
                    <a:pt x="2037" y="2006"/>
                    <a:pt x="2037" y="2006"/>
                    <a:pt x="2037" y="2006"/>
                  </a:cubicBezTo>
                  <a:cubicBezTo>
                    <a:pt x="2493" y="1581"/>
                    <a:pt x="2493" y="882"/>
                    <a:pt x="2037" y="426"/>
                  </a:cubicBezTo>
                  <a:cubicBezTo>
                    <a:pt x="1612" y="0"/>
                    <a:pt x="912" y="0"/>
                    <a:pt x="487" y="426"/>
                  </a:cubicBezTo>
                  <a:cubicBezTo>
                    <a:pt x="457" y="426"/>
                    <a:pt x="457" y="426"/>
                    <a:pt x="457" y="456"/>
                  </a:cubicBezTo>
                  <a:cubicBezTo>
                    <a:pt x="457" y="456"/>
                    <a:pt x="426" y="456"/>
                    <a:pt x="426" y="456"/>
                  </a:cubicBezTo>
                  <a:cubicBezTo>
                    <a:pt x="1" y="882"/>
                    <a:pt x="1" y="1611"/>
                    <a:pt x="426" y="20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
            <p:cNvSpPr/>
            <p:nvPr/>
          </p:nvSpPr>
          <p:spPr>
            <a:xfrm>
              <a:off x="5603725" y="2159900"/>
              <a:ext cx="6850" cy="6850"/>
            </a:xfrm>
            <a:custGeom>
              <a:avLst/>
              <a:gdLst/>
              <a:ahLst/>
              <a:cxnLst/>
              <a:rect l="l" t="t" r="r" b="b"/>
              <a:pathLst>
                <a:path w="274" h="274" extrusionOk="0">
                  <a:moveTo>
                    <a:pt x="61" y="244"/>
                  </a:moveTo>
                  <a:cubicBezTo>
                    <a:pt x="91" y="274"/>
                    <a:pt x="152" y="274"/>
                    <a:pt x="213" y="244"/>
                  </a:cubicBezTo>
                  <a:cubicBezTo>
                    <a:pt x="213" y="244"/>
                    <a:pt x="213" y="213"/>
                    <a:pt x="213" y="213"/>
                  </a:cubicBezTo>
                  <a:cubicBezTo>
                    <a:pt x="213" y="213"/>
                    <a:pt x="243" y="213"/>
                    <a:pt x="243" y="213"/>
                  </a:cubicBezTo>
                  <a:cubicBezTo>
                    <a:pt x="274" y="152"/>
                    <a:pt x="274" y="92"/>
                    <a:pt x="243" y="61"/>
                  </a:cubicBezTo>
                  <a:cubicBezTo>
                    <a:pt x="213" y="0"/>
                    <a:pt x="122" y="0"/>
                    <a:pt x="91" y="61"/>
                  </a:cubicBezTo>
                  <a:cubicBezTo>
                    <a:pt x="91" y="61"/>
                    <a:pt x="91" y="61"/>
                    <a:pt x="91" y="92"/>
                  </a:cubicBezTo>
                  <a:cubicBezTo>
                    <a:pt x="61" y="92"/>
                    <a:pt x="61" y="92"/>
                    <a:pt x="61" y="92"/>
                  </a:cubicBezTo>
                  <a:cubicBezTo>
                    <a:pt x="0" y="122"/>
                    <a:pt x="0" y="21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
            <p:cNvSpPr/>
            <p:nvPr/>
          </p:nvSpPr>
          <p:spPr>
            <a:xfrm>
              <a:off x="5679700" y="2236650"/>
              <a:ext cx="9150" cy="9900"/>
            </a:xfrm>
            <a:custGeom>
              <a:avLst/>
              <a:gdLst/>
              <a:ahLst/>
              <a:cxnLst/>
              <a:rect l="l" t="t" r="r" b="b"/>
              <a:pathLst>
                <a:path w="366" h="396" extrusionOk="0">
                  <a:moveTo>
                    <a:pt x="61" y="304"/>
                  </a:moveTo>
                  <a:cubicBezTo>
                    <a:pt x="122" y="365"/>
                    <a:pt x="213" y="395"/>
                    <a:pt x="274" y="335"/>
                  </a:cubicBezTo>
                  <a:cubicBezTo>
                    <a:pt x="274" y="304"/>
                    <a:pt x="274" y="304"/>
                    <a:pt x="274" y="304"/>
                  </a:cubicBezTo>
                  <a:cubicBezTo>
                    <a:pt x="305" y="274"/>
                    <a:pt x="305" y="274"/>
                    <a:pt x="305" y="274"/>
                  </a:cubicBezTo>
                  <a:cubicBezTo>
                    <a:pt x="365" y="213"/>
                    <a:pt x="365" y="122"/>
                    <a:pt x="305" y="61"/>
                  </a:cubicBezTo>
                  <a:cubicBezTo>
                    <a:pt x="244" y="0"/>
                    <a:pt x="153" y="0"/>
                    <a:pt x="92" y="61"/>
                  </a:cubicBezTo>
                  <a:cubicBezTo>
                    <a:pt x="92" y="61"/>
                    <a:pt x="92" y="92"/>
                    <a:pt x="92" y="92"/>
                  </a:cubicBezTo>
                  <a:cubicBezTo>
                    <a:pt x="61" y="92"/>
                    <a:pt x="61" y="92"/>
                    <a:pt x="61" y="122"/>
                  </a:cubicBezTo>
                  <a:cubicBezTo>
                    <a:pt x="1" y="152"/>
                    <a:pt x="1" y="274"/>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
            <p:cNvSpPr/>
            <p:nvPr/>
          </p:nvSpPr>
          <p:spPr>
            <a:xfrm>
              <a:off x="5754925" y="2313400"/>
              <a:ext cx="12200" cy="12175"/>
            </a:xfrm>
            <a:custGeom>
              <a:avLst/>
              <a:gdLst/>
              <a:ahLst/>
              <a:cxnLst/>
              <a:rect l="l" t="t" r="r" b="b"/>
              <a:pathLst>
                <a:path w="488" h="487" extrusionOk="0">
                  <a:moveTo>
                    <a:pt x="92" y="395"/>
                  </a:moveTo>
                  <a:cubicBezTo>
                    <a:pt x="153" y="456"/>
                    <a:pt x="274" y="487"/>
                    <a:pt x="366" y="395"/>
                  </a:cubicBezTo>
                  <a:cubicBezTo>
                    <a:pt x="366" y="395"/>
                    <a:pt x="366" y="365"/>
                    <a:pt x="366" y="365"/>
                  </a:cubicBezTo>
                  <a:cubicBezTo>
                    <a:pt x="396" y="365"/>
                    <a:pt x="396" y="365"/>
                    <a:pt x="396" y="365"/>
                  </a:cubicBezTo>
                  <a:cubicBezTo>
                    <a:pt x="487" y="274"/>
                    <a:pt x="487" y="152"/>
                    <a:pt x="396" y="91"/>
                  </a:cubicBezTo>
                  <a:cubicBezTo>
                    <a:pt x="335" y="0"/>
                    <a:pt x="214" y="0"/>
                    <a:pt x="122" y="91"/>
                  </a:cubicBezTo>
                  <a:cubicBezTo>
                    <a:pt x="122" y="91"/>
                    <a:pt x="122" y="91"/>
                    <a:pt x="122" y="122"/>
                  </a:cubicBezTo>
                  <a:cubicBezTo>
                    <a:pt x="122" y="122"/>
                    <a:pt x="92" y="122"/>
                    <a:pt x="92" y="122"/>
                  </a:cubicBezTo>
                  <a:cubicBezTo>
                    <a:pt x="1" y="213"/>
                    <a:pt x="1" y="304"/>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
            <p:cNvSpPr/>
            <p:nvPr/>
          </p:nvSpPr>
          <p:spPr>
            <a:xfrm>
              <a:off x="5830925" y="2390150"/>
              <a:ext cx="14450" cy="14450"/>
            </a:xfrm>
            <a:custGeom>
              <a:avLst/>
              <a:gdLst/>
              <a:ahLst/>
              <a:cxnLst/>
              <a:rect l="l" t="t" r="r" b="b"/>
              <a:pathLst>
                <a:path w="578" h="578" extrusionOk="0">
                  <a:moveTo>
                    <a:pt x="92" y="487"/>
                  </a:moveTo>
                  <a:cubicBezTo>
                    <a:pt x="183" y="578"/>
                    <a:pt x="335" y="578"/>
                    <a:pt x="426" y="487"/>
                  </a:cubicBezTo>
                  <a:cubicBezTo>
                    <a:pt x="426" y="456"/>
                    <a:pt x="426" y="456"/>
                    <a:pt x="456" y="456"/>
                  </a:cubicBezTo>
                  <a:cubicBezTo>
                    <a:pt x="456" y="456"/>
                    <a:pt x="456" y="456"/>
                    <a:pt x="487" y="426"/>
                  </a:cubicBezTo>
                  <a:cubicBezTo>
                    <a:pt x="578" y="335"/>
                    <a:pt x="578" y="183"/>
                    <a:pt x="487" y="91"/>
                  </a:cubicBezTo>
                  <a:cubicBezTo>
                    <a:pt x="396" y="0"/>
                    <a:pt x="244" y="0"/>
                    <a:pt x="152" y="91"/>
                  </a:cubicBezTo>
                  <a:cubicBezTo>
                    <a:pt x="122" y="91"/>
                    <a:pt x="122" y="122"/>
                    <a:pt x="122" y="122"/>
                  </a:cubicBezTo>
                  <a:cubicBezTo>
                    <a:pt x="122" y="122"/>
                    <a:pt x="92" y="122"/>
                    <a:pt x="92" y="152"/>
                  </a:cubicBezTo>
                  <a:cubicBezTo>
                    <a:pt x="0" y="243"/>
                    <a:pt x="0" y="365"/>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
            <p:cNvSpPr/>
            <p:nvPr/>
          </p:nvSpPr>
          <p:spPr>
            <a:xfrm>
              <a:off x="5906900" y="2466900"/>
              <a:ext cx="16000" cy="16725"/>
            </a:xfrm>
            <a:custGeom>
              <a:avLst/>
              <a:gdLst/>
              <a:ahLst/>
              <a:cxnLst/>
              <a:rect l="l" t="t" r="r" b="b"/>
              <a:pathLst>
                <a:path w="640" h="669" extrusionOk="0">
                  <a:moveTo>
                    <a:pt x="92" y="547"/>
                  </a:moveTo>
                  <a:cubicBezTo>
                    <a:pt x="214" y="669"/>
                    <a:pt x="396" y="669"/>
                    <a:pt x="487" y="547"/>
                  </a:cubicBezTo>
                  <a:cubicBezTo>
                    <a:pt x="487" y="547"/>
                    <a:pt x="518" y="547"/>
                    <a:pt x="518" y="517"/>
                  </a:cubicBezTo>
                  <a:cubicBezTo>
                    <a:pt x="518" y="517"/>
                    <a:pt x="518" y="517"/>
                    <a:pt x="548" y="517"/>
                  </a:cubicBezTo>
                  <a:cubicBezTo>
                    <a:pt x="639" y="395"/>
                    <a:pt x="639" y="213"/>
                    <a:pt x="548" y="122"/>
                  </a:cubicBezTo>
                  <a:cubicBezTo>
                    <a:pt x="426" y="0"/>
                    <a:pt x="244" y="0"/>
                    <a:pt x="153" y="122"/>
                  </a:cubicBezTo>
                  <a:cubicBezTo>
                    <a:pt x="153" y="122"/>
                    <a:pt x="123" y="122"/>
                    <a:pt x="123" y="122"/>
                  </a:cubicBezTo>
                  <a:cubicBezTo>
                    <a:pt x="123" y="152"/>
                    <a:pt x="123" y="152"/>
                    <a:pt x="92" y="152"/>
                  </a:cubicBezTo>
                  <a:cubicBezTo>
                    <a:pt x="1" y="274"/>
                    <a:pt x="1" y="426"/>
                    <a:pt x="9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
            <p:cNvSpPr/>
            <p:nvPr/>
          </p:nvSpPr>
          <p:spPr>
            <a:xfrm>
              <a:off x="5982150" y="2543650"/>
              <a:ext cx="19025" cy="19025"/>
            </a:xfrm>
            <a:custGeom>
              <a:avLst/>
              <a:gdLst/>
              <a:ahLst/>
              <a:cxnLst/>
              <a:rect l="l" t="t" r="r" b="b"/>
              <a:pathLst>
                <a:path w="761" h="761" extrusionOk="0">
                  <a:moveTo>
                    <a:pt x="122" y="638"/>
                  </a:moveTo>
                  <a:cubicBezTo>
                    <a:pt x="274" y="760"/>
                    <a:pt x="456" y="760"/>
                    <a:pt x="608" y="638"/>
                  </a:cubicBezTo>
                  <a:cubicBezTo>
                    <a:pt x="608" y="608"/>
                    <a:pt x="608" y="608"/>
                    <a:pt x="608" y="608"/>
                  </a:cubicBezTo>
                  <a:cubicBezTo>
                    <a:pt x="608" y="608"/>
                    <a:pt x="638" y="608"/>
                    <a:pt x="638" y="578"/>
                  </a:cubicBezTo>
                  <a:cubicBezTo>
                    <a:pt x="760" y="456"/>
                    <a:pt x="760" y="243"/>
                    <a:pt x="638" y="122"/>
                  </a:cubicBezTo>
                  <a:cubicBezTo>
                    <a:pt x="517" y="0"/>
                    <a:pt x="304" y="0"/>
                    <a:pt x="182" y="122"/>
                  </a:cubicBezTo>
                  <a:cubicBezTo>
                    <a:pt x="182" y="122"/>
                    <a:pt x="182" y="152"/>
                    <a:pt x="152" y="152"/>
                  </a:cubicBezTo>
                  <a:cubicBezTo>
                    <a:pt x="152" y="152"/>
                    <a:pt x="152" y="152"/>
                    <a:pt x="152" y="183"/>
                  </a:cubicBezTo>
                  <a:cubicBezTo>
                    <a:pt x="0" y="304"/>
                    <a:pt x="0" y="486"/>
                    <a:pt x="122"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
            <p:cNvSpPr/>
            <p:nvPr/>
          </p:nvSpPr>
          <p:spPr>
            <a:xfrm>
              <a:off x="6058125" y="2620400"/>
              <a:ext cx="21300" cy="21300"/>
            </a:xfrm>
            <a:custGeom>
              <a:avLst/>
              <a:gdLst/>
              <a:ahLst/>
              <a:cxnLst/>
              <a:rect l="l" t="t" r="r" b="b"/>
              <a:pathLst>
                <a:path w="852" h="852" extrusionOk="0">
                  <a:moveTo>
                    <a:pt x="153" y="699"/>
                  </a:moveTo>
                  <a:cubicBezTo>
                    <a:pt x="274" y="851"/>
                    <a:pt x="517" y="851"/>
                    <a:pt x="669" y="699"/>
                  </a:cubicBezTo>
                  <a:cubicBezTo>
                    <a:pt x="669" y="699"/>
                    <a:pt x="669" y="699"/>
                    <a:pt x="669" y="669"/>
                  </a:cubicBezTo>
                  <a:cubicBezTo>
                    <a:pt x="700" y="669"/>
                    <a:pt x="700" y="669"/>
                    <a:pt x="700" y="669"/>
                  </a:cubicBezTo>
                  <a:cubicBezTo>
                    <a:pt x="852" y="517"/>
                    <a:pt x="852" y="274"/>
                    <a:pt x="700" y="152"/>
                  </a:cubicBezTo>
                  <a:cubicBezTo>
                    <a:pt x="578" y="0"/>
                    <a:pt x="335" y="0"/>
                    <a:pt x="183" y="152"/>
                  </a:cubicBezTo>
                  <a:cubicBezTo>
                    <a:pt x="183" y="152"/>
                    <a:pt x="183" y="152"/>
                    <a:pt x="183" y="152"/>
                  </a:cubicBezTo>
                  <a:cubicBezTo>
                    <a:pt x="153" y="182"/>
                    <a:pt x="153" y="182"/>
                    <a:pt x="153" y="182"/>
                  </a:cubicBezTo>
                  <a:cubicBezTo>
                    <a:pt x="1" y="334"/>
                    <a:pt x="1" y="547"/>
                    <a:pt x="153"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
            <p:cNvSpPr/>
            <p:nvPr/>
          </p:nvSpPr>
          <p:spPr>
            <a:xfrm>
              <a:off x="6134125" y="2697150"/>
              <a:ext cx="23575" cy="23575"/>
            </a:xfrm>
            <a:custGeom>
              <a:avLst/>
              <a:gdLst/>
              <a:ahLst/>
              <a:cxnLst/>
              <a:rect l="l" t="t" r="r" b="b"/>
              <a:pathLst>
                <a:path w="943" h="943" extrusionOk="0">
                  <a:moveTo>
                    <a:pt x="152" y="790"/>
                  </a:moveTo>
                  <a:cubicBezTo>
                    <a:pt x="304" y="942"/>
                    <a:pt x="578" y="942"/>
                    <a:pt x="730" y="790"/>
                  </a:cubicBezTo>
                  <a:cubicBezTo>
                    <a:pt x="730" y="790"/>
                    <a:pt x="730" y="760"/>
                    <a:pt x="730" y="760"/>
                  </a:cubicBezTo>
                  <a:cubicBezTo>
                    <a:pt x="760" y="760"/>
                    <a:pt x="760" y="760"/>
                    <a:pt x="760" y="730"/>
                  </a:cubicBezTo>
                  <a:cubicBezTo>
                    <a:pt x="943" y="578"/>
                    <a:pt x="943" y="334"/>
                    <a:pt x="760" y="152"/>
                  </a:cubicBezTo>
                  <a:cubicBezTo>
                    <a:pt x="608" y="0"/>
                    <a:pt x="365" y="0"/>
                    <a:pt x="183" y="152"/>
                  </a:cubicBezTo>
                  <a:cubicBezTo>
                    <a:pt x="183" y="152"/>
                    <a:pt x="183" y="182"/>
                    <a:pt x="183" y="182"/>
                  </a:cubicBezTo>
                  <a:cubicBezTo>
                    <a:pt x="183" y="182"/>
                    <a:pt x="152" y="182"/>
                    <a:pt x="152" y="213"/>
                  </a:cubicBezTo>
                  <a:cubicBezTo>
                    <a:pt x="0" y="365"/>
                    <a:pt x="0" y="608"/>
                    <a:pt x="152"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
            <p:cNvSpPr/>
            <p:nvPr/>
          </p:nvSpPr>
          <p:spPr>
            <a:xfrm>
              <a:off x="6209350" y="2773875"/>
              <a:ext cx="25850" cy="25875"/>
            </a:xfrm>
            <a:custGeom>
              <a:avLst/>
              <a:gdLst/>
              <a:ahLst/>
              <a:cxnLst/>
              <a:rect l="l" t="t" r="r" b="b"/>
              <a:pathLst>
                <a:path w="1034" h="1035" extrusionOk="0">
                  <a:moveTo>
                    <a:pt x="183" y="852"/>
                  </a:moveTo>
                  <a:cubicBezTo>
                    <a:pt x="365" y="1034"/>
                    <a:pt x="639" y="1034"/>
                    <a:pt x="821" y="852"/>
                  </a:cubicBezTo>
                  <a:cubicBezTo>
                    <a:pt x="821" y="852"/>
                    <a:pt x="821" y="852"/>
                    <a:pt x="852" y="822"/>
                  </a:cubicBezTo>
                  <a:cubicBezTo>
                    <a:pt x="852" y="822"/>
                    <a:pt x="852" y="822"/>
                    <a:pt x="882" y="822"/>
                  </a:cubicBezTo>
                  <a:cubicBezTo>
                    <a:pt x="1034" y="639"/>
                    <a:pt x="1034" y="366"/>
                    <a:pt x="882" y="183"/>
                  </a:cubicBezTo>
                  <a:cubicBezTo>
                    <a:pt x="700" y="1"/>
                    <a:pt x="396" y="1"/>
                    <a:pt x="244" y="183"/>
                  </a:cubicBezTo>
                  <a:cubicBezTo>
                    <a:pt x="213" y="183"/>
                    <a:pt x="213" y="183"/>
                    <a:pt x="213" y="214"/>
                  </a:cubicBezTo>
                  <a:cubicBezTo>
                    <a:pt x="213" y="214"/>
                    <a:pt x="183" y="214"/>
                    <a:pt x="183" y="214"/>
                  </a:cubicBezTo>
                  <a:cubicBezTo>
                    <a:pt x="0" y="396"/>
                    <a:pt x="0" y="670"/>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
            <p:cNvSpPr/>
            <p:nvPr/>
          </p:nvSpPr>
          <p:spPr>
            <a:xfrm>
              <a:off x="6285350" y="2850625"/>
              <a:ext cx="28125" cy="28150"/>
            </a:xfrm>
            <a:custGeom>
              <a:avLst/>
              <a:gdLst/>
              <a:ahLst/>
              <a:cxnLst/>
              <a:rect l="l" t="t" r="r" b="b"/>
              <a:pathLst>
                <a:path w="1125" h="1126" extrusionOk="0">
                  <a:moveTo>
                    <a:pt x="182" y="943"/>
                  </a:moveTo>
                  <a:cubicBezTo>
                    <a:pt x="365" y="1126"/>
                    <a:pt x="699" y="1126"/>
                    <a:pt x="881" y="943"/>
                  </a:cubicBezTo>
                  <a:cubicBezTo>
                    <a:pt x="881" y="913"/>
                    <a:pt x="912" y="913"/>
                    <a:pt x="912" y="913"/>
                  </a:cubicBezTo>
                  <a:cubicBezTo>
                    <a:pt x="912" y="913"/>
                    <a:pt x="912" y="913"/>
                    <a:pt x="942" y="882"/>
                  </a:cubicBezTo>
                  <a:cubicBezTo>
                    <a:pt x="1125" y="700"/>
                    <a:pt x="1125" y="396"/>
                    <a:pt x="942" y="183"/>
                  </a:cubicBezTo>
                  <a:cubicBezTo>
                    <a:pt x="730" y="1"/>
                    <a:pt x="426" y="1"/>
                    <a:pt x="243" y="183"/>
                  </a:cubicBezTo>
                  <a:cubicBezTo>
                    <a:pt x="243" y="183"/>
                    <a:pt x="213" y="214"/>
                    <a:pt x="213" y="214"/>
                  </a:cubicBezTo>
                  <a:cubicBezTo>
                    <a:pt x="213" y="214"/>
                    <a:pt x="213" y="214"/>
                    <a:pt x="182" y="244"/>
                  </a:cubicBezTo>
                  <a:cubicBezTo>
                    <a:pt x="0" y="426"/>
                    <a:pt x="0" y="730"/>
                    <a:pt x="182"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
            <p:cNvSpPr/>
            <p:nvPr/>
          </p:nvSpPr>
          <p:spPr>
            <a:xfrm>
              <a:off x="6361325" y="2927375"/>
              <a:ext cx="30425" cy="30425"/>
            </a:xfrm>
            <a:custGeom>
              <a:avLst/>
              <a:gdLst/>
              <a:ahLst/>
              <a:cxnLst/>
              <a:rect l="l" t="t" r="r" b="b"/>
              <a:pathLst>
                <a:path w="1217" h="1217" extrusionOk="0">
                  <a:moveTo>
                    <a:pt x="183" y="1004"/>
                  </a:moveTo>
                  <a:cubicBezTo>
                    <a:pt x="396" y="1217"/>
                    <a:pt x="760" y="1217"/>
                    <a:pt x="943" y="1004"/>
                  </a:cubicBezTo>
                  <a:cubicBezTo>
                    <a:pt x="973" y="1004"/>
                    <a:pt x="973" y="1004"/>
                    <a:pt x="973" y="974"/>
                  </a:cubicBezTo>
                  <a:cubicBezTo>
                    <a:pt x="973" y="974"/>
                    <a:pt x="1004" y="974"/>
                    <a:pt x="1004" y="974"/>
                  </a:cubicBezTo>
                  <a:cubicBezTo>
                    <a:pt x="1216" y="761"/>
                    <a:pt x="1216" y="426"/>
                    <a:pt x="1004" y="214"/>
                  </a:cubicBezTo>
                  <a:cubicBezTo>
                    <a:pt x="791" y="1"/>
                    <a:pt x="457" y="1"/>
                    <a:pt x="244" y="214"/>
                  </a:cubicBezTo>
                  <a:cubicBezTo>
                    <a:pt x="244" y="214"/>
                    <a:pt x="244" y="214"/>
                    <a:pt x="213" y="244"/>
                  </a:cubicBezTo>
                  <a:cubicBezTo>
                    <a:pt x="213" y="244"/>
                    <a:pt x="213" y="244"/>
                    <a:pt x="183" y="244"/>
                  </a:cubicBezTo>
                  <a:cubicBezTo>
                    <a:pt x="1" y="457"/>
                    <a:pt x="1" y="791"/>
                    <a:pt x="18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
            <p:cNvSpPr/>
            <p:nvPr/>
          </p:nvSpPr>
          <p:spPr>
            <a:xfrm>
              <a:off x="6436550" y="3004125"/>
              <a:ext cx="33475" cy="32700"/>
            </a:xfrm>
            <a:custGeom>
              <a:avLst/>
              <a:gdLst/>
              <a:ahLst/>
              <a:cxnLst/>
              <a:rect l="l" t="t" r="r" b="b"/>
              <a:pathLst>
                <a:path w="1339" h="1308" extrusionOk="0">
                  <a:moveTo>
                    <a:pt x="244" y="1095"/>
                  </a:moveTo>
                  <a:cubicBezTo>
                    <a:pt x="457" y="1308"/>
                    <a:pt x="821" y="1308"/>
                    <a:pt x="1034" y="1095"/>
                  </a:cubicBezTo>
                  <a:cubicBezTo>
                    <a:pt x="1065" y="1095"/>
                    <a:pt x="1065" y="1065"/>
                    <a:pt x="1065" y="1065"/>
                  </a:cubicBezTo>
                  <a:cubicBezTo>
                    <a:pt x="1065" y="1065"/>
                    <a:pt x="1095" y="1065"/>
                    <a:pt x="1095" y="1034"/>
                  </a:cubicBezTo>
                  <a:cubicBezTo>
                    <a:pt x="1308" y="822"/>
                    <a:pt x="1338" y="457"/>
                    <a:pt x="1095" y="244"/>
                  </a:cubicBezTo>
                  <a:cubicBezTo>
                    <a:pt x="882" y="1"/>
                    <a:pt x="517" y="1"/>
                    <a:pt x="274" y="214"/>
                  </a:cubicBezTo>
                  <a:cubicBezTo>
                    <a:pt x="274" y="244"/>
                    <a:pt x="274" y="244"/>
                    <a:pt x="274" y="244"/>
                  </a:cubicBezTo>
                  <a:cubicBezTo>
                    <a:pt x="244" y="274"/>
                    <a:pt x="244" y="274"/>
                    <a:pt x="244" y="274"/>
                  </a:cubicBezTo>
                  <a:cubicBezTo>
                    <a:pt x="1" y="487"/>
                    <a:pt x="1" y="852"/>
                    <a:pt x="24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
            <p:cNvSpPr/>
            <p:nvPr/>
          </p:nvSpPr>
          <p:spPr>
            <a:xfrm>
              <a:off x="6512550" y="3080875"/>
              <a:ext cx="34975" cy="34975"/>
            </a:xfrm>
            <a:custGeom>
              <a:avLst/>
              <a:gdLst/>
              <a:ahLst/>
              <a:cxnLst/>
              <a:rect l="l" t="t" r="r" b="b"/>
              <a:pathLst>
                <a:path w="1399" h="1399" extrusionOk="0">
                  <a:moveTo>
                    <a:pt x="243" y="1156"/>
                  </a:moveTo>
                  <a:cubicBezTo>
                    <a:pt x="487" y="1399"/>
                    <a:pt x="882" y="1399"/>
                    <a:pt x="1125" y="1156"/>
                  </a:cubicBezTo>
                  <a:cubicBezTo>
                    <a:pt x="1125" y="1156"/>
                    <a:pt x="1125" y="1156"/>
                    <a:pt x="1125" y="1156"/>
                  </a:cubicBezTo>
                  <a:cubicBezTo>
                    <a:pt x="1155" y="1125"/>
                    <a:pt x="1155" y="1125"/>
                    <a:pt x="1155" y="1125"/>
                  </a:cubicBezTo>
                  <a:cubicBezTo>
                    <a:pt x="1399" y="882"/>
                    <a:pt x="1399" y="487"/>
                    <a:pt x="1155" y="244"/>
                  </a:cubicBezTo>
                  <a:cubicBezTo>
                    <a:pt x="912" y="1"/>
                    <a:pt x="517" y="1"/>
                    <a:pt x="274" y="244"/>
                  </a:cubicBezTo>
                  <a:cubicBezTo>
                    <a:pt x="274" y="244"/>
                    <a:pt x="274" y="244"/>
                    <a:pt x="274" y="274"/>
                  </a:cubicBezTo>
                  <a:cubicBezTo>
                    <a:pt x="274" y="274"/>
                    <a:pt x="243" y="274"/>
                    <a:pt x="243" y="274"/>
                  </a:cubicBezTo>
                  <a:cubicBezTo>
                    <a:pt x="0" y="518"/>
                    <a:pt x="0" y="913"/>
                    <a:pt x="24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
            <p:cNvSpPr/>
            <p:nvPr/>
          </p:nvSpPr>
          <p:spPr>
            <a:xfrm>
              <a:off x="6588525" y="3157625"/>
              <a:ext cx="37275" cy="37275"/>
            </a:xfrm>
            <a:custGeom>
              <a:avLst/>
              <a:gdLst/>
              <a:ahLst/>
              <a:cxnLst/>
              <a:rect l="l" t="t" r="r" b="b"/>
              <a:pathLst>
                <a:path w="1491" h="1491" extrusionOk="0">
                  <a:moveTo>
                    <a:pt x="244" y="1247"/>
                  </a:moveTo>
                  <a:cubicBezTo>
                    <a:pt x="518" y="1490"/>
                    <a:pt x="913" y="1490"/>
                    <a:pt x="1186" y="1247"/>
                  </a:cubicBezTo>
                  <a:cubicBezTo>
                    <a:pt x="1186" y="1247"/>
                    <a:pt x="1186" y="1217"/>
                    <a:pt x="1186" y="1217"/>
                  </a:cubicBezTo>
                  <a:cubicBezTo>
                    <a:pt x="1217" y="1217"/>
                    <a:pt x="1217" y="1217"/>
                    <a:pt x="1217" y="1186"/>
                  </a:cubicBezTo>
                  <a:cubicBezTo>
                    <a:pt x="1490" y="943"/>
                    <a:pt x="1490" y="517"/>
                    <a:pt x="1217" y="274"/>
                  </a:cubicBezTo>
                  <a:cubicBezTo>
                    <a:pt x="974" y="1"/>
                    <a:pt x="548" y="1"/>
                    <a:pt x="305" y="244"/>
                  </a:cubicBezTo>
                  <a:cubicBezTo>
                    <a:pt x="274" y="274"/>
                    <a:pt x="274" y="274"/>
                    <a:pt x="274" y="274"/>
                  </a:cubicBezTo>
                  <a:cubicBezTo>
                    <a:pt x="274" y="274"/>
                    <a:pt x="244" y="305"/>
                    <a:pt x="244" y="305"/>
                  </a:cubicBezTo>
                  <a:cubicBezTo>
                    <a:pt x="1" y="548"/>
                    <a:pt x="1" y="973"/>
                    <a:pt x="24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
            <p:cNvSpPr/>
            <p:nvPr/>
          </p:nvSpPr>
          <p:spPr>
            <a:xfrm>
              <a:off x="6663775" y="3234375"/>
              <a:ext cx="40300" cy="39550"/>
            </a:xfrm>
            <a:custGeom>
              <a:avLst/>
              <a:gdLst/>
              <a:ahLst/>
              <a:cxnLst/>
              <a:rect l="l" t="t" r="r" b="b"/>
              <a:pathLst>
                <a:path w="1612" h="1582" extrusionOk="0">
                  <a:moveTo>
                    <a:pt x="274" y="1308"/>
                  </a:moveTo>
                  <a:cubicBezTo>
                    <a:pt x="547" y="1581"/>
                    <a:pt x="1003" y="1581"/>
                    <a:pt x="1277" y="1308"/>
                  </a:cubicBezTo>
                  <a:cubicBezTo>
                    <a:pt x="1307" y="1308"/>
                    <a:pt x="1307" y="1308"/>
                    <a:pt x="1307" y="1308"/>
                  </a:cubicBezTo>
                  <a:cubicBezTo>
                    <a:pt x="1307" y="1277"/>
                    <a:pt x="1307" y="1277"/>
                    <a:pt x="1337" y="1277"/>
                  </a:cubicBezTo>
                  <a:cubicBezTo>
                    <a:pt x="1611" y="1004"/>
                    <a:pt x="1611" y="548"/>
                    <a:pt x="1337" y="274"/>
                  </a:cubicBezTo>
                  <a:cubicBezTo>
                    <a:pt x="1064" y="1"/>
                    <a:pt x="608" y="1"/>
                    <a:pt x="334" y="274"/>
                  </a:cubicBezTo>
                  <a:cubicBezTo>
                    <a:pt x="334" y="274"/>
                    <a:pt x="334" y="274"/>
                    <a:pt x="304" y="305"/>
                  </a:cubicBezTo>
                  <a:cubicBezTo>
                    <a:pt x="304" y="305"/>
                    <a:pt x="304" y="305"/>
                    <a:pt x="304" y="305"/>
                  </a:cubicBezTo>
                  <a:cubicBezTo>
                    <a:pt x="0" y="578"/>
                    <a:pt x="0"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
            <p:cNvSpPr/>
            <p:nvPr/>
          </p:nvSpPr>
          <p:spPr>
            <a:xfrm>
              <a:off x="6739750" y="3311125"/>
              <a:ext cx="42575" cy="41825"/>
            </a:xfrm>
            <a:custGeom>
              <a:avLst/>
              <a:gdLst/>
              <a:ahLst/>
              <a:cxnLst/>
              <a:rect l="l" t="t" r="r" b="b"/>
              <a:pathLst>
                <a:path w="1703" h="1673" extrusionOk="0">
                  <a:moveTo>
                    <a:pt x="274" y="1399"/>
                  </a:moveTo>
                  <a:cubicBezTo>
                    <a:pt x="578" y="1672"/>
                    <a:pt x="1064" y="1672"/>
                    <a:pt x="1338" y="1399"/>
                  </a:cubicBezTo>
                  <a:cubicBezTo>
                    <a:pt x="1368" y="1399"/>
                    <a:pt x="1368" y="1368"/>
                    <a:pt x="1368" y="1368"/>
                  </a:cubicBezTo>
                  <a:cubicBezTo>
                    <a:pt x="1368" y="1368"/>
                    <a:pt x="1399" y="1368"/>
                    <a:pt x="1399" y="1338"/>
                  </a:cubicBezTo>
                  <a:cubicBezTo>
                    <a:pt x="1672" y="1065"/>
                    <a:pt x="1703" y="578"/>
                    <a:pt x="1399" y="305"/>
                  </a:cubicBezTo>
                  <a:cubicBezTo>
                    <a:pt x="1095" y="1"/>
                    <a:pt x="639" y="1"/>
                    <a:pt x="335" y="274"/>
                  </a:cubicBezTo>
                  <a:cubicBezTo>
                    <a:pt x="335" y="305"/>
                    <a:pt x="335" y="305"/>
                    <a:pt x="335" y="305"/>
                  </a:cubicBezTo>
                  <a:cubicBezTo>
                    <a:pt x="305" y="305"/>
                    <a:pt x="305" y="305"/>
                    <a:pt x="305" y="335"/>
                  </a:cubicBezTo>
                  <a:cubicBezTo>
                    <a:pt x="1" y="609"/>
                    <a:pt x="1" y="1095"/>
                    <a:pt x="27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
            <p:cNvSpPr/>
            <p:nvPr/>
          </p:nvSpPr>
          <p:spPr>
            <a:xfrm>
              <a:off x="6815750" y="3387875"/>
              <a:ext cx="44100" cy="44850"/>
            </a:xfrm>
            <a:custGeom>
              <a:avLst/>
              <a:gdLst/>
              <a:ahLst/>
              <a:cxnLst/>
              <a:rect l="l" t="t" r="r" b="b"/>
              <a:pathLst>
                <a:path w="1764" h="1794" extrusionOk="0">
                  <a:moveTo>
                    <a:pt x="304" y="1460"/>
                  </a:moveTo>
                  <a:cubicBezTo>
                    <a:pt x="608" y="1764"/>
                    <a:pt x="1094" y="1794"/>
                    <a:pt x="1398" y="1490"/>
                  </a:cubicBezTo>
                  <a:cubicBezTo>
                    <a:pt x="1429" y="1460"/>
                    <a:pt x="1429" y="1460"/>
                    <a:pt x="1429" y="1460"/>
                  </a:cubicBezTo>
                  <a:cubicBezTo>
                    <a:pt x="1429" y="1429"/>
                    <a:pt x="1459" y="1429"/>
                    <a:pt x="1459" y="1429"/>
                  </a:cubicBezTo>
                  <a:cubicBezTo>
                    <a:pt x="1763" y="1125"/>
                    <a:pt x="1763" y="609"/>
                    <a:pt x="1459" y="305"/>
                  </a:cubicBezTo>
                  <a:cubicBezTo>
                    <a:pt x="1155" y="1"/>
                    <a:pt x="639" y="1"/>
                    <a:pt x="335" y="305"/>
                  </a:cubicBezTo>
                  <a:cubicBezTo>
                    <a:pt x="335" y="305"/>
                    <a:pt x="335" y="305"/>
                    <a:pt x="335" y="335"/>
                  </a:cubicBezTo>
                  <a:cubicBezTo>
                    <a:pt x="304" y="335"/>
                    <a:pt x="304" y="335"/>
                    <a:pt x="304" y="335"/>
                  </a:cubicBezTo>
                  <a:cubicBezTo>
                    <a:pt x="0" y="639"/>
                    <a:pt x="0" y="1156"/>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
            <p:cNvSpPr/>
            <p:nvPr/>
          </p:nvSpPr>
          <p:spPr>
            <a:xfrm>
              <a:off x="6890975" y="3464625"/>
              <a:ext cx="47125" cy="47150"/>
            </a:xfrm>
            <a:custGeom>
              <a:avLst/>
              <a:gdLst/>
              <a:ahLst/>
              <a:cxnLst/>
              <a:rect l="l" t="t" r="r" b="b"/>
              <a:pathLst>
                <a:path w="1885" h="1886" extrusionOk="0">
                  <a:moveTo>
                    <a:pt x="335" y="1551"/>
                  </a:moveTo>
                  <a:cubicBezTo>
                    <a:pt x="639" y="1885"/>
                    <a:pt x="1186" y="1885"/>
                    <a:pt x="1520" y="1551"/>
                  </a:cubicBezTo>
                  <a:cubicBezTo>
                    <a:pt x="1520" y="1551"/>
                    <a:pt x="1520" y="1520"/>
                    <a:pt x="1520" y="1520"/>
                  </a:cubicBezTo>
                  <a:cubicBezTo>
                    <a:pt x="1551" y="1520"/>
                    <a:pt x="1551" y="1520"/>
                    <a:pt x="1551" y="1520"/>
                  </a:cubicBezTo>
                  <a:cubicBezTo>
                    <a:pt x="1885" y="1186"/>
                    <a:pt x="1885" y="669"/>
                    <a:pt x="1551" y="335"/>
                  </a:cubicBezTo>
                  <a:cubicBezTo>
                    <a:pt x="1247" y="1"/>
                    <a:pt x="699" y="1"/>
                    <a:pt x="396" y="305"/>
                  </a:cubicBezTo>
                  <a:cubicBezTo>
                    <a:pt x="365" y="335"/>
                    <a:pt x="365" y="335"/>
                    <a:pt x="365" y="335"/>
                  </a:cubicBezTo>
                  <a:cubicBezTo>
                    <a:pt x="365" y="335"/>
                    <a:pt x="335" y="365"/>
                    <a:pt x="335" y="365"/>
                  </a:cubicBezTo>
                  <a:cubicBezTo>
                    <a:pt x="0" y="669"/>
                    <a:pt x="0" y="1216"/>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
            <p:cNvSpPr/>
            <p:nvPr/>
          </p:nvSpPr>
          <p:spPr>
            <a:xfrm>
              <a:off x="6966950" y="3541375"/>
              <a:ext cx="49425" cy="49425"/>
            </a:xfrm>
            <a:custGeom>
              <a:avLst/>
              <a:gdLst/>
              <a:ahLst/>
              <a:cxnLst/>
              <a:rect l="l" t="t" r="r" b="b"/>
              <a:pathLst>
                <a:path w="1977" h="1977" extrusionOk="0">
                  <a:moveTo>
                    <a:pt x="335" y="1611"/>
                  </a:moveTo>
                  <a:cubicBezTo>
                    <a:pt x="670" y="1946"/>
                    <a:pt x="1247" y="1976"/>
                    <a:pt x="1582" y="1611"/>
                  </a:cubicBezTo>
                  <a:cubicBezTo>
                    <a:pt x="1582" y="1611"/>
                    <a:pt x="1582" y="1611"/>
                    <a:pt x="1612" y="1611"/>
                  </a:cubicBezTo>
                  <a:cubicBezTo>
                    <a:pt x="1612" y="1581"/>
                    <a:pt x="1612" y="1581"/>
                    <a:pt x="1612" y="1581"/>
                  </a:cubicBezTo>
                  <a:cubicBezTo>
                    <a:pt x="1977" y="1247"/>
                    <a:pt x="1977" y="700"/>
                    <a:pt x="1642" y="335"/>
                  </a:cubicBezTo>
                  <a:cubicBezTo>
                    <a:pt x="1278" y="1"/>
                    <a:pt x="730" y="1"/>
                    <a:pt x="396" y="335"/>
                  </a:cubicBezTo>
                  <a:cubicBezTo>
                    <a:pt x="366" y="335"/>
                    <a:pt x="366" y="335"/>
                    <a:pt x="366" y="365"/>
                  </a:cubicBezTo>
                  <a:cubicBezTo>
                    <a:pt x="366" y="365"/>
                    <a:pt x="366" y="365"/>
                    <a:pt x="335" y="365"/>
                  </a:cubicBezTo>
                  <a:cubicBezTo>
                    <a:pt x="1" y="730"/>
                    <a:pt x="1" y="1277"/>
                    <a:pt x="33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
            <p:cNvSpPr/>
            <p:nvPr/>
          </p:nvSpPr>
          <p:spPr>
            <a:xfrm>
              <a:off x="7042950" y="3618125"/>
              <a:ext cx="51700" cy="51700"/>
            </a:xfrm>
            <a:custGeom>
              <a:avLst/>
              <a:gdLst/>
              <a:ahLst/>
              <a:cxnLst/>
              <a:rect l="l" t="t" r="r" b="b"/>
              <a:pathLst>
                <a:path w="2068" h="2068" extrusionOk="0">
                  <a:moveTo>
                    <a:pt x="335" y="1703"/>
                  </a:moveTo>
                  <a:cubicBezTo>
                    <a:pt x="700" y="2067"/>
                    <a:pt x="1277" y="2067"/>
                    <a:pt x="1642" y="1703"/>
                  </a:cubicBezTo>
                  <a:cubicBezTo>
                    <a:pt x="1642" y="1703"/>
                    <a:pt x="1642" y="1703"/>
                    <a:pt x="1672" y="1672"/>
                  </a:cubicBezTo>
                  <a:cubicBezTo>
                    <a:pt x="1672" y="1672"/>
                    <a:pt x="1672" y="1672"/>
                    <a:pt x="1703" y="1672"/>
                  </a:cubicBezTo>
                  <a:cubicBezTo>
                    <a:pt x="2037" y="1307"/>
                    <a:pt x="2067" y="730"/>
                    <a:pt x="1703" y="365"/>
                  </a:cubicBezTo>
                  <a:cubicBezTo>
                    <a:pt x="1338" y="0"/>
                    <a:pt x="760" y="0"/>
                    <a:pt x="396" y="335"/>
                  </a:cubicBezTo>
                  <a:cubicBezTo>
                    <a:pt x="396" y="365"/>
                    <a:pt x="365" y="365"/>
                    <a:pt x="365" y="365"/>
                  </a:cubicBezTo>
                  <a:cubicBezTo>
                    <a:pt x="365" y="365"/>
                    <a:pt x="365" y="396"/>
                    <a:pt x="335" y="396"/>
                  </a:cubicBezTo>
                  <a:cubicBezTo>
                    <a:pt x="1" y="760"/>
                    <a:pt x="1" y="1338"/>
                    <a:pt x="33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
            <p:cNvSpPr/>
            <p:nvPr/>
          </p:nvSpPr>
          <p:spPr>
            <a:xfrm>
              <a:off x="7118175" y="3694875"/>
              <a:ext cx="53975" cy="53975"/>
            </a:xfrm>
            <a:custGeom>
              <a:avLst/>
              <a:gdLst/>
              <a:ahLst/>
              <a:cxnLst/>
              <a:rect l="l" t="t" r="r" b="b"/>
              <a:pathLst>
                <a:path w="2159" h="2159" extrusionOk="0">
                  <a:moveTo>
                    <a:pt x="365" y="1763"/>
                  </a:moveTo>
                  <a:cubicBezTo>
                    <a:pt x="761" y="2159"/>
                    <a:pt x="1369" y="2159"/>
                    <a:pt x="1733" y="1794"/>
                  </a:cubicBezTo>
                  <a:cubicBezTo>
                    <a:pt x="1733" y="1763"/>
                    <a:pt x="1764" y="1763"/>
                    <a:pt x="1764" y="1763"/>
                  </a:cubicBezTo>
                  <a:cubicBezTo>
                    <a:pt x="1764" y="1733"/>
                    <a:pt x="1764" y="1733"/>
                    <a:pt x="1794" y="1733"/>
                  </a:cubicBezTo>
                  <a:cubicBezTo>
                    <a:pt x="2159" y="1368"/>
                    <a:pt x="2159" y="760"/>
                    <a:pt x="1794" y="365"/>
                  </a:cubicBezTo>
                  <a:cubicBezTo>
                    <a:pt x="1429" y="0"/>
                    <a:pt x="791" y="0"/>
                    <a:pt x="426" y="365"/>
                  </a:cubicBezTo>
                  <a:cubicBezTo>
                    <a:pt x="426" y="365"/>
                    <a:pt x="426" y="396"/>
                    <a:pt x="396" y="396"/>
                  </a:cubicBezTo>
                  <a:cubicBezTo>
                    <a:pt x="396" y="396"/>
                    <a:pt x="396" y="396"/>
                    <a:pt x="396" y="396"/>
                  </a:cubicBezTo>
                  <a:cubicBezTo>
                    <a:pt x="1" y="791"/>
                    <a:pt x="1" y="1399"/>
                    <a:pt x="365"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
            <p:cNvSpPr/>
            <p:nvPr/>
          </p:nvSpPr>
          <p:spPr>
            <a:xfrm>
              <a:off x="7194175" y="3771625"/>
              <a:ext cx="56250" cy="56250"/>
            </a:xfrm>
            <a:custGeom>
              <a:avLst/>
              <a:gdLst/>
              <a:ahLst/>
              <a:cxnLst/>
              <a:rect l="l" t="t" r="r" b="b"/>
              <a:pathLst>
                <a:path w="2250" h="2250" extrusionOk="0">
                  <a:moveTo>
                    <a:pt x="395" y="1855"/>
                  </a:moveTo>
                  <a:cubicBezTo>
                    <a:pt x="760" y="2250"/>
                    <a:pt x="1398" y="2250"/>
                    <a:pt x="1794" y="1855"/>
                  </a:cubicBezTo>
                  <a:cubicBezTo>
                    <a:pt x="1824" y="1855"/>
                    <a:pt x="1824" y="1855"/>
                    <a:pt x="1824" y="1824"/>
                  </a:cubicBezTo>
                  <a:cubicBezTo>
                    <a:pt x="1824" y="1824"/>
                    <a:pt x="1854" y="1824"/>
                    <a:pt x="1854" y="1824"/>
                  </a:cubicBezTo>
                  <a:cubicBezTo>
                    <a:pt x="2250" y="1429"/>
                    <a:pt x="2250" y="791"/>
                    <a:pt x="1854" y="396"/>
                  </a:cubicBezTo>
                  <a:cubicBezTo>
                    <a:pt x="1459" y="0"/>
                    <a:pt x="821" y="0"/>
                    <a:pt x="426" y="365"/>
                  </a:cubicBezTo>
                  <a:cubicBezTo>
                    <a:pt x="426" y="396"/>
                    <a:pt x="426" y="396"/>
                    <a:pt x="426" y="396"/>
                  </a:cubicBezTo>
                  <a:cubicBezTo>
                    <a:pt x="395" y="396"/>
                    <a:pt x="395" y="426"/>
                    <a:pt x="395" y="426"/>
                  </a:cubicBezTo>
                  <a:cubicBezTo>
                    <a:pt x="0" y="821"/>
                    <a:pt x="0" y="1459"/>
                    <a:pt x="395"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
            <p:cNvSpPr/>
            <p:nvPr/>
          </p:nvSpPr>
          <p:spPr>
            <a:xfrm>
              <a:off x="7269400" y="3848375"/>
              <a:ext cx="59300" cy="58525"/>
            </a:xfrm>
            <a:custGeom>
              <a:avLst/>
              <a:gdLst/>
              <a:ahLst/>
              <a:cxnLst/>
              <a:rect l="l" t="t" r="r" b="b"/>
              <a:pathLst>
                <a:path w="2372" h="2341" extrusionOk="0">
                  <a:moveTo>
                    <a:pt x="426" y="1915"/>
                  </a:moveTo>
                  <a:cubicBezTo>
                    <a:pt x="821" y="2341"/>
                    <a:pt x="1490" y="2341"/>
                    <a:pt x="1885" y="1946"/>
                  </a:cubicBezTo>
                  <a:cubicBezTo>
                    <a:pt x="1915" y="1915"/>
                    <a:pt x="1915" y="1915"/>
                    <a:pt x="1915" y="1915"/>
                  </a:cubicBezTo>
                  <a:cubicBezTo>
                    <a:pt x="1915" y="1915"/>
                    <a:pt x="1946" y="1885"/>
                    <a:pt x="1946" y="1885"/>
                  </a:cubicBezTo>
                  <a:cubicBezTo>
                    <a:pt x="2371" y="1490"/>
                    <a:pt x="2371" y="821"/>
                    <a:pt x="1946" y="395"/>
                  </a:cubicBezTo>
                  <a:cubicBezTo>
                    <a:pt x="1551" y="0"/>
                    <a:pt x="882" y="0"/>
                    <a:pt x="487" y="395"/>
                  </a:cubicBezTo>
                  <a:cubicBezTo>
                    <a:pt x="456" y="395"/>
                    <a:pt x="456" y="426"/>
                    <a:pt x="456" y="426"/>
                  </a:cubicBezTo>
                  <a:cubicBezTo>
                    <a:pt x="456" y="426"/>
                    <a:pt x="426" y="426"/>
                    <a:pt x="426" y="426"/>
                  </a:cubicBezTo>
                  <a:cubicBezTo>
                    <a:pt x="0" y="851"/>
                    <a:pt x="0" y="1520"/>
                    <a:pt x="426" y="191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
            <p:cNvSpPr/>
            <p:nvPr/>
          </p:nvSpPr>
          <p:spPr>
            <a:xfrm>
              <a:off x="7345400" y="3925125"/>
              <a:ext cx="60800" cy="60800"/>
            </a:xfrm>
            <a:custGeom>
              <a:avLst/>
              <a:gdLst/>
              <a:ahLst/>
              <a:cxnLst/>
              <a:rect l="l" t="t" r="r" b="b"/>
              <a:pathLst>
                <a:path w="2432" h="2432" extrusionOk="0">
                  <a:moveTo>
                    <a:pt x="426" y="2006"/>
                  </a:moveTo>
                  <a:cubicBezTo>
                    <a:pt x="851" y="2432"/>
                    <a:pt x="1550" y="2432"/>
                    <a:pt x="1976" y="2006"/>
                  </a:cubicBezTo>
                  <a:cubicBezTo>
                    <a:pt x="1976" y="2006"/>
                    <a:pt x="1976" y="2006"/>
                    <a:pt x="1976" y="1976"/>
                  </a:cubicBezTo>
                  <a:cubicBezTo>
                    <a:pt x="2006" y="1976"/>
                    <a:pt x="2006" y="1976"/>
                    <a:pt x="2006" y="1976"/>
                  </a:cubicBezTo>
                  <a:cubicBezTo>
                    <a:pt x="2432" y="1550"/>
                    <a:pt x="2432" y="851"/>
                    <a:pt x="2006" y="426"/>
                  </a:cubicBezTo>
                  <a:cubicBezTo>
                    <a:pt x="1611" y="0"/>
                    <a:pt x="912" y="0"/>
                    <a:pt x="486" y="395"/>
                  </a:cubicBezTo>
                  <a:cubicBezTo>
                    <a:pt x="456" y="426"/>
                    <a:pt x="456" y="426"/>
                    <a:pt x="456" y="426"/>
                  </a:cubicBezTo>
                  <a:cubicBezTo>
                    <a:pt x="456" y="456"/>
                    <a:pt x="426" y="456"/>
                    <a:pt x="426" y="456"/>
                  </a:cubicBezTo>
                  <a:cubicBezTo>
                    <a:pt x="0" y="882"/>
                    <a:pt x="0" y="1581"/>
                    <a:pt x="426" y="20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
            <p:cNvSpPr/>
            <p:nvPr/>
          </p:nvSpPr>
          <p:spPr>
            <a:xfrm>
              <a:off x="5679700" y="2161425"/>
              <a:ext cx="8375" cy="7625"/>
            </a:xfrm>
            <a:custGeom>
              <a:avLst/>
              <a:gdLst/>
              <a:ahLst/>
              <a:cxnLst/>
              <a:rect l="l" t="t" r="r" b="b"/>
              <a:pathLst>
                <a:path w="335" h="305" extrusionOk="0">
                  <a:moveTo>
                    <a:pt x="31" y="274"/>
                  </a:moveTo>
                  <a:cubicBezTo>
                    <a:pt x="92" y="304"/>
                    <a:pt x="183" y="304"/>
                    <a:pt x="213" y="274"/>
                  </a:cubicBezTo>
                  <a:cubicBezTo>
                    <a:pt x="244" y="243"/>
                    <a:pt x="244" y="243"/>
                    <a:pt x="244" y="243"/>
                  </a:cubicBezTo>
                  <a:cubicBezTo>
                    <a:pt x="244" y="243"/>
                    <a:pt x="274" y="243"/>
                    <a:pt x="274" y="213"/>
                  </a:cubicBezTo>
                  <a:cubicBezTo>
                    <a:pt x="335" y="183"/>
                    <a:pt x="335" y="91"/>
                    <a:pt x="274" y="31"/>
                  </a:cubicBezTo>
                  <a:cubicBezTo>
                    <a:pt x="213" y="0"/>
                    <a:pt x="122" y="0"/>
                    <a:pt x="92" y="31"/>
                  </a:cubicBezTo>
                  <a:cubicBezTo>
                    <a:pt x="92" y="31"/>
                    <a:pt x="92" y="61"/>
                    <a:pt x="61" y="61"/>
                  </a:cubicBezTo>
                  <a:cubicBezTo>
                    <a:pt x="61" y="61"/>
                    <a:pt x="61" y="61"/>
                    <a:pt x="31" y="91"/>
                  </a:cubicBezTo>
                  <a:cubicBezTo>
                    <a:pt x="1" y="122"/>
                    <a:pt x="1" y="21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
            <p:cNvSpPr/>
            <p:nvPr/>
          </p:nvSpPr>
          <p:spPr>
            <a:xfrm>
              <a:off x="5757200" y="2083900"/>
              <a:ext cx="8400" cy="8400"/>
            </a:xfrm>
            <a:custGeom>
              <a:avLst/>
              <a:gdLst/>
              <a:ahLst/>
              <a:cxnLst/>
              <a:rect l="l" t="t" r="r" b="b"/>
              <a:pathLst>
                <a:path w="336" h="336" extrusionOk="0">
                  <a:moveTo>
                    <a:pt x="62" y="305"/>
                  </a:moveTo>
                  <a:cubicBezTo>
                    <a:pt x="92" y="335"/>
                    <a:pt x="183" y="335"/>
                    <a:pt x="244" y="305"/>
                  </a:cubicBezTo>
                  <a:cubicBezTo>
                    <a:pt x="244" y="305"/>
                    <a:pt x="244" y="274"/>
                    <a:pt x="244" y="274"/>
                  </a:cubicBezTo>
                  <a:cubicBezTo>
                    <a:pt x="244" y="274"/>
                    <a:pt x="275" y="274"/>
                    <a:pt x="275" y="244"/>
                  </a:cubicBezTo>
                  <a:cubicBezTo>
                    <a:pt x="335" y="214"/>
                    <a:pt x="335" y="122"/>
                    <a:pt x="275" y="62"/>
                  </a:cubicBezTo>
                  <a:cubicBezTo>
                    <a:pt x="214" y="31"/>
                    <a:pt x="153" y="1"/>
                    <a:pt x="92" y="62"/>
                  </a:cubicBezTo>
                  <a:cubicBezTo>
                    <a:pt x="92" y="62"/>
                    <a:pt x="92" y="92"/>
                    <a:pt x="92" y="92"/>
                  </a:cubicBezTo>
                  <a:cubicBezTo>
                    <a:pt x="62" y="92"/>
                    <a:pt x="62" y="92"/>
                    <a:pt x="62" y="122"/>
                  </a:cubicBezTo>
                  <a:cubicBezTo>
                    <a:pt x="1" y="153"/>
                    <a:pt x="1" y="244"/>
                    <a:pt x="62"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
            <p:cNvSpPr/>
            <p:nvPr/>
          </p:nvSpPr>
          <p:spPr>
            <a:xfrm>
              <a:off x="5754925" y="2237400"/>
              <a:ext cx="10675" cy="10675"/>
            </a:xfrm>
            <a:custGeom>
              <a:avLst/>
              <a:gdLst/>
              <a:ahLst/>
              <a:cxnLst/>
              <a:rect l="l" t="t" r="r" b="b"/>
              <a:pathLst>
                <a:path w="427" h="427" extrusionOk="0">
                  <a:moveTo>
                    <a:pt x="92" y="365"/>
                  </a:moveTo>
                  <a:cubicBezTo>
                    <a:pt x="153" y="426"/>
                    <a:pt x="244" y="426"/>
                    <a:pt x="335" y="365"/>
                  </a:cubicBezTo>
                  <a:cubicBezTo>
                    <a:pt x="335" y="365"/>
                    <a:pt x="335" y="335"/>
                    <a:pt x="335" y="335"/>
                  </a:cubicBezTo>
                  <a:cubicBezTo>
                    <a:pt x="335" y="335"/>
                    <a:pt x="366" y="335"/>
                    <a:pt x="366" y="335"/>
                  </a:cubicBezTo>
                  <a:cubicBezTo>
                    <a:pt x="426" y="274"/>
                    <a:pt x="426" y="153"/>
                    <a:pt x="366" y="92"/>
                  </a:cubicBezTo>
                  <a:cubicBezTo>
                    <a:pt x="305" y="1"/>
                    <a:pt x="183" y="1"/>
                    <a:pt x="122" y="92"/>
                  </a:cubicBezTo>
                  <a:cubicBezTo>
                    <a:pt x="122" y="92"/>
                    <a:pt x="122" y="92"/>
                    <a:pt x="122" y="122"/>
                  </a:cubicBezTo>
                  <a:cubicBezTo>
                    <a:pt x="92" y="122"/>
                    <a:pt x="92" y="122"/>
                    <a:pt x="92" y="122"/>
                  </a:cubicBezTo>
                  <a:cubicBezTo>
                    <a:pt x="1" y="183"/>
                    <a:pt x="1" y="305"/>
                    <a:pt x="9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
            <p:cNvSpPr/>
            <p:nvPr/>
          </p:nvSpPr>
          <p:spPr>
            <a:xfrm>
              <a:off x="5833200" y="2160650"/>
              <a:ext cx="10675" cy="10675"/>
            </a:xfrm>
            <a:custGeom>
              <a:avLst/>
              <a:gdLst/>
              <a:ahLst/>
              <a:cxnLst/>
              <a:rect l="l" t="t" r="r" b="b"/>
              <a:pathLst>
                <a:path w="427" h="427" extrusionOk="0">
                  <a:moveTo>
                    <a:pt x="61" y="366"/>
                  </a:moveTo>
                  <a:cubicBezTo>
                    <a:pt x="122" y="426"/>
                    <a:pt x="244" y="426"/>
                    <a:pt x="305" y="366"/>
                  </a:cubicBezTo>
                  <a:cubicBezTo>
                    <a:pt x="305" y="366"/>
                    <a:pt x="305" y="335"/>
                    <a:pt x="305" y="335"/>
                  </a:cubicBezTo>
                  <a:cubicBezTo>
                    <a:pt x="335" y="335"/>
                    <a:pt x="335" y="335"/>
                    <a:pt x="335" y="335"/>
                  </a:cubicBezTo>
                  <a:cubicBezTo>
                    <a:pt x="396" y="274"/>
                    <a:pt x="426" y="153"/>
                    <a:pt x="335" y="92"/>
                  </a:cubicBezTo>
                  <a:cubicBezTo>
                    <a:pt x="274" y="1"/>
                    <a:pt x="153" y="31"/>
                    <a:pt x="92" y="92"/>
                  </a:cubicBezTo>
                  <a:cubicBezTo>
                    <a:pt x="92" y="92"/>
                    <a:pt x="92" y="92"/>
                    <a:pt x="92" y="122"/>
                  </a:cubicBezTo>
                  <a:cubicBezTo>
                    <a:pt x="92" y="122"/>
                    <a:pt x="61" y="122"/>
                    <a:pt x="61" y="122"/>
                  </a:cubicBezTo>
                  <a:cubicBezTo>
                    <a:pt x="1" y="183"/>
                    <a:pt x="1" y="305"/>
                    <a:pt x="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
            <p:cNvSpPr/>
            <p:nvPr/>
          </p:nvSpPr>
          <p:spPr>
            <a:xfrm>
              <a:off x="5830925" y="2314150"/>
              <a:ext cx="12950" cy="13700"/>
            </a:xfrm>
            <a:custGeom>
              <a:avLst/>
              <a:gdLst/>
              <a:ahLst/>
              <a:cxnLst/>
              <a:rect l="l" t="t" r="r" b="b"/>
              <a:pathLst>
                <a:path w="518" h="548" extrusionOk="0">
                  <a:moveTo>
                    <a:pt x="92" y="457"/>
                  </a:moveTo>
                  <a:cubicBezTo>
                    <a:pt x="183" y="548"/>
                    <a:pt x="304" y="517"/>
                    <a:pt x="396" y="457"/>
                  </a:cubicBezTo>
                  <a:cubicBezTo>
                    <a:pt x="396" y="426"/>
                    <a:pt x="396" y="426"/>
                    <a:pt x="396" y="426"/>
                  </a:cubicBezTo>
                  <a:cubicBezTo>
                    <a:pt x="426" y="426"/>
                    <a:pt x="426" y="426"/>
                    <a:pt x="426" y="396"/>
                  </a:cubicBezTo>
                  <a:cubicBezTo>
                    <a:pt x="517" y="335"/>
                    <a:pt x="517" y="183"/>
                    <a:pt x="426" y="92"/>
                  </a:cubicBezTo>
                  <a:cubicBezTo>
                    <a:pt x="365" y="31"/>
                    <a:pt x="213" y="1"/>
                    <a:pt x="122" y="92"/>
                  </a:cubicBezTo>
                  <a:cubicBezTo>
                    <a:pt x="122" y="92"/>
                    <a:pt x="122" y="122"/>
                    <a:pt x="122" y="122"/>
                  </a:cubicBezTo>
                  <a:cubicBezTo>
                    <a:pt x="92" y="122"/>
                    <a:pt x="92" y="122"/>
                    <a:pt x="92" y="153"/>
                  </a:cubicBezTo>
                  <a:cubicBezTo>
                    <a:pt x="0" y="213"/>
                    <a:pt x="0" y="365"/>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
            <p:cNvSpPr/>
            <p:nvPr/>
          </p:nvSpPr>
          <p:spPr>
            <a:xfrm>
              <a:off x="5908425" y="2237400"/>
              <a:ext cx="12950" cy="13700"/>
            </a:xfrm>
            <a:custGeom>
              <a:avLst/>
              <a:gdLst/>
              <a:ahLst/>
              <a:cxnLst/>
              <a:rect l="l" t="t" r="r" b="b"/>
              <a:pathLst>
                <a:path w="518" h="548" extrusionOk="0">
                  <a:moveTo>
                    <a:pt x="92" y="457"/>
                  </a:moveTo>
                  <a:cubicBezTo>
                    <a:pt x="183" y="548"/>
                    <a:pt x="305" y="548"/>
                    <a:pt x="396" y="457"/>
                  </a:cubicBezTo>
                  <a:cubicBezTo>
                    <a:pt x="396" y="426"/>
                    <a:pt x="426" y="426"/>
                    <a:pt x="426" y="426"/>
                  </a:cubicBezTo>
                  <a:cubicBezTo>
                    <a:pt x="426" y="426"/>
                    <a:pt x="426" y="426"/>
                    <a:pt x="457" y="396"/>
                  </a:cubicBezTo>
                  <a:cubicBezTo>
                    <a:pt x="517" y="335"/>
                    <a:pt x="517" y="183"/>
                    <a:pt x="457" y="92"/>
                  </a:cubicBezTo>
                  <a:cubicBezTo>
                    <a:pt x="365" y="31"/>
                    <a:pt x="214" y="1"/>
                    <a:pt x="153" y="92"/>
                  </a:cubicBezTo>
                  <a:cubicBezTo>
                    <a:pt x="122" y="92"/>
                    <a:pt x="122" y="122"/>
                    <a:pt x="122" y="122"/>
                  </a:cubicBezTo>
                  <a:cubicBezTo>
                    <a:pt x="122" y="122"/>
                    <a:pt x="92" y="122"/>
                    <a:pt x="92" y="153"/>
                  </a:cubicBezTo>
                  <a:cubicBezTo>
                    <a:pt x="1" y="213"/>
                    <a:pt x="1" y="365"/>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
            <p:cNvSpPr/>
            <p:nvPr/>
          </p:nvSpPr>
          <p:spPr>
            <a:xfrm>
              <a:off x="5984425" y="2314150"/>
              <a:ext cx="15225" cy="15975"/>
            </a:xfrm>
            <a:custGeom>
              <a:avLst/>
              <a:gdLst/>
              <a:ahLst/>
              <a:cxnLst/>
              <a:rect l="l" t="t" r="r" b="b"/>
              <a:pathLst>
                <a:path w="609" h="639" extrusionOk="0">
                  <a:moveTo>
                    <a:pt x="91" y="517"/>
                  </a:moveTo>
                  <a:cubicBezTo>
                    <a:pt x="213" y="639"/>
                    <a:pt x="365" y="639"/>
                    <a:pt x="456" y="517"/>
                  </a:cubicBezTo>
                  <a:cubicBezTo>
                    <a:pt x="456" y="517"/>
                    <a:pt x="487" y="517"/>
                    <a:pt x="487" y="487"/>
                  </a:cubicBezTo>
                  <a:cubicBezTo>
                    <a:pt x="487" y="487"/>
                    <a:pt x="487" y="487"/>
                    <a:pt x="517" y="487"/>
                  </a:cubicBezTo>
                  <a:cubicBezTo>
                    <a:pt x="608" y="396"/>
                    <a:pt x="608" y="213"/>
                    <a:pt x="517" y="122"/>
                  </a:cubicBezTo>
                  <a:cubicBezTo>
                    <a:pt x="395" y="31"/>
                    <a:pt x="243" y="1"/>
                    <a:pt x="152" y="122"/>
                  </a:cubicBezTo>
                  <a:cubicBezTo>
                    <a:pt x="122" y="122"/>
                    <a:pt x="122" y="122"/>
                    <a:pt x="122" y="153"/>
                  </a:cubicBezTo>
                  <a:cubicBezTo>
                    <a:pt x="122" y="153"/>
                    <a:pt x="91" y="153"/>
                    <a:pt x="91" y="153"/>
                  </a:cubicBezTo>
                  <a:cubicBezTo>
                    <a:pt x="0" y="274"/>
                    <a:pt x="0" y="426"/>
                    <a:pt x="9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
            <p:cNvSpPr/>
            <p:nvPr/>
          </p:nvSpPr>
          <p:spPr>
            <a:xfrm>
              <a:off x="5906900" y="2390900"/>
              <a:ext cx="15225" cy="15975"/>
            </a:xfrm>
            <a:custGeom>
              <a:avLst/>
              <a:gdLst/>
              <a:ahLst/>
              <a:cxnLst/>
              <a:rect l="l" t="t" r="r" b="b"/>
              <a:pathLst>
                <a:path w="609" h="639" extrusionOk="0">
                  <a:moveTo>
                    <a:pt x="92" y="517"/>
                  </a:moveTo>
                  <a:cubicBezTo>
                    <a:pt x="183" y="639"/>
                    <a:pt x="366" y="609"/>
                    <a:pt x="457" y="517"/>
                  </a:cubicBezTo>
                  <a:cubicBezTo>
                    <a:pt x="457" y="517"/>
                    <a:pt x="457" y="517"/>
                    <a:pt x="487" y="487"/>
                  </a:cubicBezTo>
                  <a:cubicBezTo>
                    <a:pt x="487" y="487"/>
                    <a:pt x="487" y="487"/>
                    <a:pt x="487" y="487"/>
                  </a:cubicBezTo>
                  <a:cubicBezTo>
                    <a:pt x="609" y="396"/>
                    <a:pt x="609" y="213"/>
                    <a:pt x="487" y="122"/>
                  </a:cubicBezTo>
                  <a:cubicBezTo>
                    <a:pt x="396" y="31"/>
                    <a:pt x="244" y="1"/>
                    <a:pt x="123" y="122"/>
                  </a:cubicBezTo>
                  <a:cubicBezTo>
                    <a:pt x="123" y="122"/>
                    <a:pt x="123" y="122"/>
                    <a:pt x="123" y="153"/>
                  </a:cubicBezTo>
                  <a:cubicBezTo>
                    <a:pt x="123" y="153"/>
                    <a:pt x="92" y="153"/>
                    <a:pt x="92" y="153"/>
                  </a:cubicBezTo>
                  <a:cubicBezTo>
                    <a:pt x="1" y="244"/>
                    <a:pt x="1" y="42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
            <p:cNvSpPr/>
            <p:nvPr/>
          </p:nvSpPr>
          <p:spPr>
            <a:xfrm>
              <a:off x="6059650" y="2391675"/>
              <a:ext cx="18250" cy="17500"/>
            </a:xfrm>
            <a:custGeom>
              <a:avLst/>
              <a:gdLst/>
              <a:ahLst/>
              <a:cxnLst/>
              <a:rect l="l" t="t" r="r" b="b"/>
              <a:pathLst>
                <a:path w="730" h="700" extrusionOk="0">
                  <a:moveTo>
                    <a:pt x="122" y="578"/>
                  </a:moveTo>
                  <a:cubicBezTo>
                    <a:pt x="244" y="699"/>
                    <a:pt x="456" y="699"/>
                    <a:pt x="548" y="578"/>
                  </a:cubicBezTo>
                  <a:cubicBezTo>
                    <a:pt x="578" y="578"/>
                    <a:pt x="578" y="547"/>
                    <a:pt x="578" y="547"/>
                  </a:cubicBezTo>
                  <a:cubicBezTo>
                    <a:pt x="578" y="547"/>
                    <a:pt x="608" y="547"/>
                    <a:pt x="608" y="517"/>
                  </a:cubicBezTo>
                  <a:cubicBezTo>
                    <a:pt x="730" y="426"/>
                    <a:pt x="730" y="213"/>
                    <a:pt x="608" y="91"/>
                  </a:cubicBezTo>
                  <a:cubicBezTo>
                    <a:pt x="487" y="0"/>
                    <a:pt x="304" y="0"/>
                    <a:pt x="183" y="91"/>
                  </a:cubicBezTo>
                  <a:cubicBezTo>
                    <a:pt x="183" y="91"/>
                    <a:pt x="183" y="122"/>
                    <a:pt x="152" y="122"/>
                  </a:cubicBezTo>
                  <a:cubicBezTo>
                    <a:pt x="152" y="122"/>
                    <a:pt x="152" y="122"/>
                    <a:pt x="122" y="152"/>
                  </a:cubicBezTo>
                  <a:cubicBezTo>
                    <a:pt x="0" y="274"/>
                    <a:pt x="31"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
            <p:cNvSpPr/>
            <p:nvPr/>
          </p:nvSpPr>
          <p:spPr>
            <a:xfrm>
              <a:off x="5982150" y="2467650"/>
              <a:ext cx="18250" cy="18275"/>
            </a:xfrm>
            <a:custGeom>
              <a:avLst/>
              <a:gdLst/>
              <a:ahLst/>
              <a:cxnLst/>
              <a:rect l="l" t="t" r="r" b="b"/>
              <a:pathLst>
                <a:path w="730" h="731" extrusionOk="0">
                  <a:moveTo>
                    <a:pt x="122" y="608"/>
                  </a:moveTo>
                  <a:cubicBezTo>
                    <a:pt x="243" y="730"/>
                    <a:pt x="426" y="730"/>
                    <a:pt x="547" y="608"/>
                  </a:cubicBezTo>
                  <a:cubicBezTo>
                    <a:pt x="547" y="608"/>
                    <a:pt x="578" y="578"/>
                    <a:pt x="578" y="578"/>
                  </a:cubicBezTo>
                  <a:cubicBezTo>
                    <a:pt x="578" y="578"/>
                    <a:pt x="578" y="578"/>
                    <a:pt x="608" y="548"/>
                  </a:cubicBezTo>
                  <a:cubicBezTo>
                    <a:pt x="730" y="457"/>
                    <a:pt x="730" y="244"/>
                    <a:pt x="608" y="122"/>
                  </a:cubicBezTo>
                  <a:cubicBezTo>
                    <a:pt x="486" y="1"/>
                    <a:pt x="274" y="1"/>
                    <a:pt x="182" y="122"/>
                  </a:cubicBezTo>
                  <a:cubicBezTo>
                    <a:pt x="152" y="122"/>
                    <a:pt x="152" y="153"/>
                    <a:pt x="152" y="153"/>
                  </a:cubicBezTo>
                  <a:cubicBezTo>
                    <a:pt x="152" y="153"/>
                    <a:pt x="122" y="153"/>
                    <a:pt x="122" y="183"/>
                  </a:cubicBezTo>
                  <a:cubicBezTo>
                    <a:pt x="0" y="27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
            <p:cNvSpPr/>
            <p:nvPr/>
          </p:nvSpPr>
          <p:spPr>
            <a:xfrm>
              <a:off x="6058125" y="2544400"/>
              <a:ext cx="19775" cy="20550"/>
            </a:xfrm>
            <a:custGeom>
              <a:avLst/>
              <a:gdLst/>
              <a:ahLst/>
              <a:cxnLst/>
              <a:rect l="l" t="t" r="r" b="b"/>
              <a:pathLst>
                <a:path w="791" h="822" extrusionOk="0">
                  <a:moveTo>
                    <a:pt x="122" y="669"/>
                  </a:moveTo>
                  <a:cubicBezTo>
                    <a:pt x="274" y="821"/>
                    <a:pt x="487" y="821"/>
                    <a:pt x="609" y="669"/>
                  </a:cubicBezTo>
                  <a:cubicBezTo>
                    <a:pt x="639" y="669"/>
                    <a:pt x="639" y="669"/>
                    <a:pt x="639" y="639"/>
                  </a:cubicBezTo>
                  <a:cubicBezTo>
                    <a:pt x="639" y="639"/>
                    <a:pt x="639" y="639"/>
                    <a:pt x="669" y="639"/>
                  </a:cubicBezTo>
                  <a:cubicBezTo>
                    <a:pt x="791" y="487"/>
                    <a:pt x="791" y="274"/>
                    <a:pt x="669" y="153"/>
                  </a:cubicBezTo>
                  <a:cubicBezTo>
                    <a:pt x="517" y="1"/>
                    <a:pt x="305" y="1"/>
                    <a:pt x="183" y="153"/>
                  </a:cubicBezTo>
                  <a:cubicBezTo>
                    <a:pt x="183" y="153"/>
                    <a:pt x="153" y="153"/>
                    <a:pt x="153" y="183"/>
                  </a:cubicBezTo>
                  <a:cubicBezTo>
                    <a:pt x="153" y="183"/>
                    <a:pt x="153" y="183"/>
                    <a:pt x="122" y="183"/>
                  </a:cubicBezTo>
                  <a:cubicBezTo>
                    <a:pt x="1" y="335"/>
                    <a:pt x="1" y="548"/>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
            <p:cNvSpPr/>
            <p:nvPr/>
          </p:nvSpPr>
          <p:spPr>
            <a:xfrm>
              <a:off x="6135650" y="2467650"/>
              <a:ext cx="20525" cy="20550"/>
            </a:xfrm>
            <a:custGeom>
              <a:avLst/>
              <a:gdLst/>
              <a:ahLst/>
              <a:cxnLst/>
              <a:rect l="l" t="t" r="r" b="b"/>
              <a:pathLst>
                <a:path w="821" h="822" extrusionOk="0">
                  <a:moveTo>
                    <a:pt x="152" y="669"/>
                  </a:moveTo>
                  <a:cubicBezTo>
                    <a:pt x="274" y="821"/>
                    <a:pt x="486" y="821"/>
                    <a:pt x="638" y="669"/>
                  </a:cubicBezTo>
                  <a:cubicBezTo>
                    <a:pt x="638" y="669"/>
                    <a:pt x="638" y="669"/>
                    <a:pt x="638" y="639"/>
                  </a:cubicBezTo>
                  <a:cubicBezTo>
                    <a:pt x="638" y="639"/>
                    <a:pt x="669" y="639"/>
                    <a:pt x="669" y="639"/>
                  </a:cubicBezTo>
                  <a:cubicBezTo>
                    <a:pt x="821" y="487"/>
                    <a:pt x="790" y="274"/>
                    <a:pt x="669" y="153"/>
                  </a:cubicBezTo>
                  <a:cubicBezTo>
                    <a:pt x="547" y="31"/>
                    <a:pt x="334" y="1"/>
                    <a:pt x="182" y="153"/>
                  </a:cubicBezTo>
                  <a:cubicBezTo>
                    <a:pt x="182" y="153"/>
                    <a:pt x="182" y="153"/>
                    <a:pt x="182" y="183"/>
                  </a:cubicBezTo>
                  <a:cubicBezTo>
                    <a:pt x="152" y="183"/>
                    <a:pt x="152" y="183"/>
                    <a:pt x="152" y="183"/>
                  </a:cubicBezTo>
                  <a:cubicBezTo>
                    <a:pt x="0" y="335"/>
                    <a:pt x="0" y="548"/>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
            <p:cNvSpPr/>
            <p:nvPr/>
          </p:nvSpPr>
          <p:spPr>
            <a:xfrm>
              <a:off x="6134125" y="2621150"/>
              <a:ext cx="22050" cy="22825"/>
            </a:xfrm>
            <a:custGeom>
              <a:avLst/>
              <a:gdLst/>
              <a:ahLst/>
              <a:cxnLst/>
              <a:rect l="l" t="t" r="r" b="b"/>
              <a:pathLst>
                <a:path w="882" h="913" extrusionOk="0">
                  <a:moveTo>
                    <a:pt x="152" y="760"/>
                  </a:moveTo>
                  <a:cubicBezTo>
                    <a:pt x="304" y="912"/>
                    <a:pt x="547" y="912"/>
                    <a:pt x="699" y="760"/>
                  </a:cubicBezTo>
                  <a:cubicBezTo>
                    <a:pt x="699" y="760"/>
                    <a:pt x="699" y="730"/>
                    <a:pt x="699" y="730"/>
                  </a:cubicBezTo>
                  <a:cubicBezTo>
                    <a:pt x="699" y="730"/>
                    <a:pt x="730" y="730"/>
                    <a:pt x="730" y="700"/>
                  </a:cubicBezTo>
                  <a:cubicBezTo>
                    <a:pt x="882" y="578"/>
                    <a:pt x="882" y="335"/>
                    <a:pt x="730" y="183"/>
                  </a:cubicBezTo>
                  <a:cubicBezTo>
                    <a:pt x="578" y="0"/>
                    <a:pt x="335" y="0"/>
                    <a:pt x="183" y="152"/>
                  </a:cubicBezTo>
                  <a:cubicBezTo>
                    <a:pt x="183" y="152"/>
                    <a:pt x="183" y="183"/>
                    <a:pt x="152" y="183"/>
                  </a:cubicBezTo>
                  <a:cubicBezTo>
                    <a:pt x="152" y="183"/>
                    <a:pt x="152" y="183"/>
                    <a:pt x="152" y="213"/>
                  </a:cubicBezTo>
                  <a:cubicBezTo>
                    <a:pt x="0" y="365"/>
                    <a:pt x="0" y="608"/>
                    <a:pt x="15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
            <p:cNvSpPr/>
            <p:nvPr/>
          </p:nvSpPr>
          <p:spPr>
            <a:xfrm>
              <a:off x="6211625" y="2544400"/>
              <a:ext cx="22075" cy="22825"/>
            </a:xfrm>
            <a:custGeom>
              <a:avLst/>
              <a:gdLst/>
              <a:ahLst/>
              <a:cxnLst/>
              <a:rect l="l" t="t" r="r" b="b"/>
              <a:pathLst>
                <a:path w="883" h="913" extrusionOk="0">
                  <a:moveTo>
                    <a:pt x="153" y="760"/>
                  </a:moveTo>
                  <a:cubicBezTo>
                    <a:pt x="305" y="912"/>
                    <a:pt x="548" y="912"/>
                    <a:pt x="700" y="760"/>
                  </a:cubicBezTo>
                  <a:cubicBezTo>
                    <a:pt x="700" y="760"/>
                    <a:pt x="700" y="730"/>
                    <a:pt x="700" y="730"/>
                  </a:cubicBezTo>
                  <a:cubicBezTo>
                    <a:pt x="730" y="730"/>
                    <a:pt x="730" y="730"/>
                    <a:pt x="730" y="700"/>
                  </a:cubicBezTo>
                  <a:cubicBezTo>
                    <a:pt x="882" y="578"/>
                    <a:pt x="882" y="304"/>
                    <a:pt x="730" y="153"/>
                  </a:cubicBezTo>
                  <a:cubicBezTo>
                    <a:pt x="578" y="1"/>
                    <a:pt x="335" y="1"/>
                    <a:pt x="183" y="153"/>
                  </a:cubicBezTo>
                  <a:cubicBezTo>
                    <a:pt x="183" y="153"/>
                    <a:pt x="183" y="183"/>
                    <a:pt x="183" y="183"/>
                  </a:cubicBezTo>
                  <a:cubicBezTo>
                    <a:pt x="183" y="183"/>
                    <a:pt x="153" y="183"/>
                    <a:pt x="153" y="213"/>
                  </a:cubicBezTo>
                  <a:cubicBezTo>
                    <a:pt x="1" y="365"/>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
            <p:cNvSpPr/>
            <p:nvPr/>
          </p:nvSpPr>
          <p:spPr>
            <a:xfrm>
              <a:off x="6287625" y="2621150"/>
              <a:ext cx="24325" cy="25100"/>
            </a:xfrm>
            <a:custGeom>
              <a:avLst/>
              <a:gdLst/>
              <a:ahLst/>
              <a:cxnLst/>
              <a:rect l="l" t="t" r="r" b="b"/>
              <a:pathLst>
                <a:path w="973" h="1004" extrusionOk="0">
                  <a:moveTo>
                    <a:pt x="152" y="821"/>
                  </a:moveTo>
                  <a:cubicBezTo>
                    <a:pt x="304" y="1004"/>
                    <a:pt x="578" y="1004"/>
                    <a:pt x="760" y="821"/>
                  </a:cubicBezTo>
                  <a:cubicBezTo>
                    <a:pt x="760" y="821"/>
                    <a:pt x="760" y="821"/>
                    <a:pt x="760" y="821"/>
                  </a:cubicBezTo>
                  <a:cubicBezTo>
                    <a:pt x="790" y="791"/>
                    <a:pt x="790" y="791"/>
                    <a:pt x="790" y="791"/>
                  </a:cubicBezTo>
                  <a:cubicBezTo>
                    <a:pt x="973" y="639"/>
                    <a:pt x="973" y="365"/>
                    <a:pt x="821" y="183"/>
                  </a:cubicBezTo>
                  <a:cubicBezTo>
                    <a:pt x="639" y="0"/>
                    <a:pt x="365" y="31"/>
                    <a:pt x="213" y="183"/>
                  </a:cubicBezTo>
                  <a:cubicBezTo>
                    <a:pt x="183" y="183"/>
                    <a:pt x="183" y="213"/>
                    <a:pt x="183" y="213"/>
                  </a:cubicBezTo>
                  <a:cubicBezTo>
                    <a:pt x="183" y="213"/>
                    <a:pt x="152" y="213"/>
                    <a:pt x="152" y="213"/>
                  </a:cubicBezTo>
                  <a:cubicBezTo>
                    <a:pt x="0" y="396"/>
                    <a:pt x="0" y="669"/>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
            <p:cNvSpPr/>
            <p:nvPr/>
          </p:nvSpPr>
          <p:spPr>
            <a:xfrm>
              <a:off x="6209350" y="2697900"/>
              <a:ext cx="25100" cy="25100"/>
            </a:xfrm>
            <a:custGeom>
              <a:avLst/>
              <a:gdLst/>
              <a:ahLst/>
              <a:cxnLst/>
              <a:rect l="l" t="t" r="r" b="b"/>
              <a:pathLst>
                <a:path w="1004" h="1004" extrusionOk="0">
                  <a:moveTo>
                    <a:pt x="183" y="821"/>
                  </a:moveTo>
                  <a:cubicBezTo>
                    <a:pt x="335" y="1003"/>
                    <a:pt x="608" y="1003"/>
                    <a:pt x="791" y="821"/>
                  </a:cubicBezTo>
                  <a:cubicBezTo>
                    <a:pt x="791" y="821"/>
                    <a:pt x="791" y="821"/>
                    <a:pt x="791" y="821"/>
                  </a:cubicBezTo>
                  <a:cubicBezTo>
                    <a:pt x="821" y="791"/>
                    <a:pt x="821" y="791"/>
                    <a:pt x="821" y="791"/>
                  </a:cubicBezTo>
                  <a:cubicBezTo>
                    <a:pt x="1003" y="608"/>
                    <a:pt x="1003" y="365"/>
                    <a:pt x="821" y="183"/>
                  </a:cubicBezTo>
                  <a:cubicBezTo>
                    <a:pt x="669" y="0"/>
                    <a:pt x="396" y="0"/>
                    <a:pt x="213" y="183"/>
                  </a:cubicBezTo>
                  <a:cubicBezTo>
                    <a:pt x="213" y="183"/>
                    <a:pt x="213" y="183"/>
                    <a:pt x="213" y="213"/>
                  </a:cubicBezTo>
                  <a:cubicBezTo>
                    <a:pt x="183" y="213"/>
                    <a:pt x="183" y="213"/>
                    <a:pt x="183" y="213"/>
                  </a:cubicBezTo>
                  <a:cubicBezTo>
                    <a:pt x="0" y="396"/>
                    <a:pt x="0" y="66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
            <p:cNvSpPr/>
            <p:nvPr/>
          </p:nvSpPr>
          <p:spPr>
            <a:xfrm>
              <a:off x="6362850" y="2697900"/>
              <a:ext cx="27375" cy="27375"/>
            </a:xfrm>
            <a:custGeom>
              <a:avLst/>
              <a:gdLst/>
              <a:ahLst/>
              <a:cxnLst/>
              <a:rect l="l" t="t" r="r" b="b"/>
              <a:pathLst>
                <a:path w="1095" h="1095" extrusionOk="0">
                  <a:moveTo>
                    <a:pt x="183" y="912"/>
                  </a:moveTo>
                  <a:cubicBezTo>
                    <a:pt x="365" y="1095"/>
                    <a:pt x="669" y="1095"/>
                    <a:pt x="851" y="912"/>
                  </a:cubicBezTo>
                  <a:cubicBezTo>
                    <a:pt x="882" y="912"/>
                    <a:pt x="882" y="882"/>
                    <a:pt x="882" y="882"/>
                  </a:cubicBezTo>
                  <a:cubicBezTo>
                    <a:pt x="882" y="882"/>
                    <a:pt x="882" y="882"/>
                    <a:pt x="912" y="882"/>
                  </a:cubicBezTo>
                  <a:cubicBezTo>
                    <a:pt x="1095" y="669"/>
                    <a:pt x="1095" y="396"/>
                    <a:pt x="912" y="213"/>
                  </a:cubicBezTo>
                  <a:cubicBezTo>
                    <a:pt x="730" y="0"/>
                    <a:pt x="426" y="0"/>
                    <a:pt x="244" y="183"/>
                  </a:cubicBezTo>
                  <a:cubicBezTo>
                    <a:pt x="244" y="213"/>
                    <a:pt x="244" y="213"/>
                    <a:pt x="213" y="213"/>
                  </a:cubicBezTo>
                  <a:cubicBezTo>
                    <a:pt x="213" y="213"/>
                    <a:pt x="213" y="244"/>
                    <a:pt x="183" y="244"/>
                  </a:cubicBezTo>
                  <a:cubicBezTo>
                    <a:pt x="0" y="426"/>
                    <a:pt x="0"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
            <p:cNvSpPr/>
            <p:nvPr/>
          </p:nvSpPr>
          <p:spPr>
            <a:xfrm>
              <a:off x="6285350" y="2774650"/>
              <a:ext cx="26600" cy="27375"/>
            </a:xfrm>
            <a:custGeom>
              <a:avLst/>
              <a:gdLst/>
              <a:ahLst/>
              <a:cxnLst/>
              <a:rect l="l" t="t" r="r" b="b"/>
              <a:pathLst>
                <a:path w="1064" h="1095" extrusionOk="0">
                  <a:moveTo>
                    <a:pt x="182" y="912"/>
                  </a:moveTo>
                  <a:cubicBezTo>
                    <a:pt x="365" y="1095"/>
                    <a:pt x="669" y="1095"/>
                    <a:pt x="851" y="912"/>
                  </a:cubicBezTo>
                  <a:cubicBezTo>
                    <a:pt x="851" y="912"/>
                    <a:pt x="851" y="882"/>
                    <a:pt x="881" y="882"/>
                  </a:cubicBezTo>
                  <a:cubicBezTo>
                    <a:pt x="881" y="882"/>
                    <a:pt x="881" y="882"/>
                    <a:pt x="881" y="882"/>
                  </a:cubicBezTo>
                  <a:cubicBezTo>
                    <a:pt x="1064" y="699"/>
                    <a:pt x="1064" y="396"/>
                    <a:pt x="881" y="213"/>
                  </a:cubicBezTo>
                  <a:cubicBezTo>
                    <a:pt x="699" y="0"/>
                    <a:pt x="426" y="0"/>
                    <a:pt x="213" y="183"/>
                  </a:cubicBezTo>
                  <a:cubicBezTo>
                    <a:pt x="213" y="213"/>
                    <a:pt x="213" y="213"/>
                    <a:pt x="213" y="213"/>
                  </a:cubicBezTo>
                  <a:cubicBezTo>
                    <a:pt x="213" y="213"/>
                    <a:pt x="182" y="244"/>
                    <a:pt x="182" y="244"/>
                  </a:cubicBezTo>
                  <a:cubicBezTo>
                    <a:pt x="0" y="426"/>
                    <a:pt x="0" y="730"/>
                    <a:pt x="182"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
            <p:cNvSpPr/>
            <p:nvPr/>
          </p:nvSpPr>
          <p:spPr>
            <a:xfrm>
              <a:off x="6361325" y="2851400"/>
              <a:ext cx="28900" cy="29650"/>
            </a:xfrm>
            <a:custGeom>
              <a:avLst/>
              <a:gdLst/>
              <a:ahLst/>
              <a:cxnLst/>
              <a:rect l="l" t="t" r="r" b="b"/>
              <a:pathLst>
                <a:path w="1156" h="1186" extrusionOk="0">
                  <a:moveTo>
                    <a:pt x="183" y="973"/>
                  </a:moveTo>
                  <a:cubicBezTo>
                    <a:pt x="396" y="1186"/>
                    <a:pt x="700" y="1186"/>
                    <a:pt x="912" y="973"/>
                  </a:cubicBezTo>
                  <a:cubicBezTo>
                    <a:pt x="912" y="973"/>
                    <a:pt x="912" y="973"/>
                    <a:pt x="943" y="973"/>
                  </a:cubicBezTo>
                  <a:cubicBezTo>
                    <a:pt x="943" y="943"/>
                    <a:pt x="943" y="943"/>
                    <a:pt x="943" y="943"/>
                  </a:cubicBezTo>
                  <a:cubicBezTo>
                    <a:pt x="1156" y="730"/>
                    <a:pt x="1156" y="426"/>
                    <a:pt x="973" y="213"/>
                  </a:cubicBezTo>
                  <a:cubicBezTo>
                    <a:pt x="760" y="0"/>
                    <a:pt x="426" y="0"/>
                    <a:pt x="244" y="213"/>
                  </a:cubicBezTo>
                  <a:cubicBezTo>
                    <a:pt x="213" y="213"/>
                    <a:pt x="213" y="213"/>
                    <a:pt x="213" y="244"/>
                  </a:cubicBezTo>
                  <a:cubicBezTo>
                    <a:pt x="213" y="244"/>
                    <a:pt x="213" y="244"/>
                    <a:pt x="183" y="244"/>
                  </a:cubicBezTo>
                  <a:cubicBezTo>
                    <a:pt x="1" y="456"/>
                    <a:pt x="1" y="791"/>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
            <p:cNvSpPr/>
            <p:nvPr/>
          </p:nvSpPr>
          <p:spPr>
            <a:xfrm>
              <a:off x="6438825" y="2774650"/>
              <a:ext cx="29675" cy="29650"/>
            </a:xfrm>
            <a:custGeom>
              <a:avLst/>
              <a:gdLst/>
              <a:ahLst/>
              <a:cxnLst/>
              <a:rect l="l" t="t" r="r" b="b"/>
              <a:pathLst>
                <a:path w="1187" h="1186" extrusionOk="0">
                  <a:moveTo>
                    <a:pt x="183" y="973"/>
                  </a:moveTo>
                  <a:cubicBezTo>
                    <a:pt x="396" y="1186"/>
                    <a:pt x="730" y="1186"/>
                    <a:pt x="913" y="973"/>
                  </a:cubicBezTo>
                  <a:cubicBezTo>
                    <a:pt x="943" y="973"/>
                    <a:pt x="943" y="973"/>
                    <a:pt x="943" y="973"/>
                  </a:cubicBezTo>
                  <a:cubicBezTo>
                    <a:pt x="943" y="943"/>
                    <a:pt x="974" y="943"/>
                    <a:pt x="974" y="943"/>
                  </a:cubicBezTo>
                  <a:cubicBezTo>
                    <a:pt x="1186" y="730"/>
                    <a:pt x="1156" y="426"/>
                    <a:pt x="974" y="213"/>
                  </a:cubicBezTo>
                  <a:cubicBezTo>
                    <a:pt x="761" y="31"/>
                    <a:pt x="457" y="0"/>
                    <a:pt x="244" y="213"/>
                  </a:cubicBezTo>
                  <a:cubicBezTo>
                    <a:pt x="244" y="213"/>
                    <a:pt x="244" y="213"/>
                    <a:pt x="214" y="244"/>
                  </a:cubicBezTo>
                  <a:cubicBezTo>
                    <a:pt x="214" y="244"/>
                    <a:pt x="214" y="244"/>
                    <a:pt x="214" y="244"/>
                  </a:cubicBezTo>
                  <a:cubicBezTo>
                    <a:pt x="1" y="456"/>
                    <a:pt x="1" y="791"/>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
            <p:cNvSpPr/>
            <p:nvPr/>
          </p:nvSpPr>
          <p:spPr>
            <a:xfrm>
              <a:off x="6436550" y="2928150"/>
              <a:ext cx="31950" cy="31925"/>
            </a:xfrm>
            <a:custGeom>
              <a:avLst/>
              <a:gdLst/>
              <a:ahLst/>
              <a:cxnLst/>
              <a:rect l="l" t="t" r="r" b="b"/>
              <a:pathLst>
                <a:path w="1278" h="1277" extrusionOk="0">
                  <a:moveTo>
                    <a:pt x="214" y="1064"/>
                  </a:moveTo>
                  <a:cubicBezTo>
                    <a:pt x="426" y="1277"/>
                    <a:pt x="791" y="1277"/>
                    <a:pt x="1004" y="1064"/>
                  </a:cubicBezTo>
                  <a:cubicBezTo>
                    <a:pt x="1034" y="1064"/>
                    <a:pt x="1034" y="1034"/>
                    <a:pt x="1034" y="1034"/>
                  </a:cubicBezTo>
                  <a:cubicBezTo>
                    <a:pt x="1034" y="1034"/>
                    <a:pt x="1034" y="1034"/>
                    <a:pt x="1065" y="1034"/>
                  </a:cubicBezTo>
                  <a:cubicBezTo>
                    <a:pt x="1277" y="791"/>
                    <a:pt x="1277" y="456"/>
                    <a:pt x="1065" y="243"/>
                  </a:cubicBezTo>
                  <a:cubicBezTo>
                    <a:pt x="852" y="0"/>
                    <a:pt x="487" y="0"/>
                    <a:pt x="274" y="213"/>
                  </a:cubicBezTo>
                  <a:cubicBezTo>
                    <a:pt x="274" y="243"/>
                    <a:pt x="274" y="243"/>
                    <a:pt x="244" y="243"/>
                  </a:cubicBezTo>
                  <a:cubicBezTo>
                    <a:pt x="244" y="243"/>
                    <a:pt x="244" y="274"/>
                    <a:pt x="244" y="274"/>
                  </a:cubicBezTo>
                  <a:cubicBezTo>
                    <a:pt x="1" y="487"/>
                    <a:pt x="1" y="851"/>
                    <a:pt x="214"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
            <p:cNvSpPr/>
            <p:nvPr/>
          </p:nvSpPr>
          <p:spPr>
            <a:xfrm>
              <a:off x="6514825" y="2851400"/>
              <a:ext cx="31175" cy="31925"/>
            </a:xfrm>
            <a:custGeom>
              <a:avLst/>
              <a:gdLst/>
              <a:ahLst/>
              <a:cxnLst/>
              <a:rect l="l" t="t" r="r" b="b"/>
              <a:pathLst>
                <a:path w="1247" h="1277" extrusionOk="0">
                  <a:moveTo>
                    <a:pt x="213" y="1064"/>
                  </a:moveTo>
                  <a:cubicBezTo>
                    <a:pt x="426" y="1277"/>
                    <a:pt x="760" y="1277"/>
                    <a:pt x="1004" y="1064"/>
                  </a:cubicBezTo>
                  <a:cubicBezTo>
                    <a:pt x="1004" y="1064"/>
                    <a:pt x="1004" y="1034"/>
                    <a:pt x="1004" y="1034"/>
                  </a:cubicBezTo>
                  <a:cubicBezTo>
                    <a:pt x="1004" y="1034"/>
                    <a:pt x="1034" y="1034"/>
                    <a:pt x="1034" y="1034"/>
                  </a:cubicBezTo>
                  <a:cubicBezTo>
                    <a:pt x="1247" y="821"/>
                    <a:pt x="1247" y="456"/>
                    <a:pt x="1034" y="244"/>
                  </a:cubicBezTo>
                  <a:cubicBezTo>
                    <a:pt x="821" y="0"/>
                    <a:pt x="456" y="0"/>
                    <a:pt x="244" y="213"/>
                  </a:cubicBezTo>
                  <a:cubicBezTo>
                    <a:pt x="244" y="244"/>
                    <a:pt x="244" y="244"/>
                    <a:pt x="244" y="244"/>
                  </a:cubicBezTo>
                  <a:cubicBezTo>
                    <a:pt x="213" y="274"/>
                    <a:pt x="213" y="274"/>
                    <a:pt x="213" y="274"/>
                  </a:cubicBezTo>
                  <a:cubicBezTo>
                    <a:pt x="1" y="487"/>
                    <a:pt x="1" y="85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
            <p:cNvSpPr/>
            <p:nvPr/>
          </p:nvSpPr>
          <p:spPr>
            <a:xfrm>
              <a:off x="6590050" y="2928150"/>
              <a:ext cx="34225" cy="34225"/>
            </a:xfrm>
            <a:custGeom>
              <a:avLst/>
              <a:gdLst/>
              <a:ahLst/>
              <a:cxnLst/>
              <a:rect l="l" t="t" r="r" b="b"/>
              <a:pathLst>
                <a:path w="1369" h="1369" extrusionOk="0">
                  <a:moveTo>
                    <a:pt x="244" y="1125"/>
                  </a:moveTo>
                  <a:cubicBezTo>
                    <a:pt x="457" y="1368"/>
                    <a:pt x="852" y="1368"/>
                    <a:pt x="1095" y="1155"/>
                  </a:cubicBezTo>
                  <a:cubicBezTo>
                    <a:pt x="1095" y="1125"/>
                    <a:pt x="1095" y="1125"/>
                    <a:pt x="1095" y="1125"/>
                  </a:cubicBezTo>
                  <a:cubicBezTo>
                    <a:pt x="1125" y="1095"/>
                    <a:pt x="1125" y="1095"/>
                    <a:pt x="1125" y="1095"/>
                  </a:cubicBezTo>
                  <a:cubicBezTo>
                    <a:pt x="1369" y="851"/>
                    <a:pt x="1369" y="487"/>
                    <a:pt x="1125" y="243"/>
                  </a:cubicBezTo>
                  <a:cubicBezTo>
                    <a:pt x="913" y="0"/>
                    <a:pt x="517" y="0"/>
                    <a:pt x="274" y="243"/>
                  </a:cubicBezTo>
                  <a:cubicBezTo>
                    <a:pt x="274" y="243"/>
                    <a:pt x="274" y="274"/>
                    <a:pt x="274" y="274"/>
                  </a:cubicBezTo>
                  <a:cubicBezTo>
                    <a:pt x="274" y="274"/>
                    <a:pt x="244" y="274"/>
                    <a:pt x="244" y="274"/>
                  </a:cubicBezTo>
                  <a:cubicBezTo>
                    <a:pt x="1" y="517"/>
                    <a:pt x="1" y="91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
            <p:cNvSpPr/>
            <p:nvPr/>
          </p:nvSpPr>
          <p:spPr>
            <a:xfrm>
              <a:off x="6512550" y="3004900"/>
              <a:ext cx="34225" cy="34225"/>
            </a:xfrm>
            <a:custGeom>
              <a:avLst/>
              <a:gdLst/>
              <a:ahLst/>
              <a:cxnLst/>
              <a:rect l="l" t="t" r="r" b="b"/>
              <a:pathLst>
                <a:path w="1369" h="1369" extrusionOk="0">
                  <a:moveTo>
                    <a:pt x="243" y="1125"/>
                  </a:moveTo>
                  <a:cubicBezTo>
                    <a:pt x="456" y="1368"/>
                    <a:pt x="851" y="1368"/>
                    <a:pt x="1064" y="1125"/>
                  </a:cubicBezTo>
                  <a:cubicBezTo>
                    <a:pt x="1095" y="1125"/>
                    <a:pt x="1095" y="1125"/>
                    <a:pt x="1095" y="1125"/>
                  </a:cubicBezTo>
                  <a:cubicBezTo>
                    <a:pt x="1095" y="1094"/>
                    <a:pt x="1125" y="1094"/>
                    <a:pt x="1125" y="1094"/>
                  </a:cubicBezTo>
                  <a:cubicBezTo>
                    <a:pt x="1368" y="851"/>
                    <a:pt x="1368" y="487"/>
                    <a:pt x="1125" y="243"/>
                  </a:cubicBezTo>
                  <a:cubicBezTo>
                    <a:pt x="882" y="0"/>
                    <a:pt x="517" y="0"/>
                    <a:pt x="274" y="243"/>
                  </a:cubicBezTo>
                  <a:cubicBezTo>
                    <a:pt x="274" y="243"/>
                    <a:pt x="274" y="274"/>
                    <a:pt x="274" y="274"/>
                  </a:cubicBezTo>
                  <a:cubicBezTo>
                    <a:pt x="243" y="274"/>
                    <a:pt x="243" y="274"/>
                    <a:pt x="243" y="274"/>
                  </a:cubicBezTo>
                  <a:cubicBezTo>
                    <a:pt x="0" y="517"/>
                    <a:pt x="0" y="882"/>
                    <a:pt x="24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
            <p:cNvSpPr/>
            <p:nvPr/>
          </p:nvSpPr>
          <p:spPr>
            <a:xfrm>
              <a:off x="6666050" y="3004900"/>
              <a:ext cx="36500" cy="36500"/>
            </a:xfrm>
            <a:custGeom>
              <a:avLst/>
              <a:gdLst/>
              <a:ahLst/>
              <a:cxnLst/>
              <a:rect l="l" t="t" r="r" b="b"/>
              <a:pathLst>
                <a:path w="1460" h="1460" extrusionOk="0">
                  <a:moveTo>
                    <a:pt x="243" y="1216"/>
                  </a:moveTo>
                  <a:cubicBezTo>
                    <a:pt x="487" y="1459"/>
                    <a:pt x="912" y="1459"/>
                    <a:pt x="1155" y="1216"/>
                  </a:cubicBezTo>
                  <a:cubicBezTo>
                    <a:pt x="1155" y="1216"/>
                    <a:pt x="1155" y="1186"/>
                    <a:pt x="1155" y="1186"/>
                  </a:cubicBezTo>
                  <a:cubicBezTo>
                    <a:pt x="1186" y="1186"/>
                    <a:pt x="1186" y="1186"/>
                    <a:pt x="1186" y="1186"/>
                  </a:cubicBezTo>
                  <a:cubicBezTo>
                    <a:pt x="1459" y="912"/>
                    <a:pt x="1459" y="517"/>
                    <a:pt x="1216" y="274"/>
                  </a:cubicBezTo>
                  <a:cubicBezTo>
                    <a:pt x="943" y="0"/>
                    <a:pt x="547" y="0"/>
                    <a:pt x="274" y="274"/>
                  </a:cubicBezTo>
                  <a:cubicBezTo>
                    <a:pt x="274" y="274"/>
                    <a:pt x="274" y="274"/>
                    <a:pt x="274" y="274"/>
                  </a:cubicBezTo>
                  <a:cubicBezTo>
                    <a:pt x="274" y="304"/>
                    <a:pt x="243" y="304"/>
                    <a:pt x="243" y="304"/>
                  </a:cubicBezTo>
                  <a:cubicBezTo>
                    <a:pt x="0" y="547"/>
                    <a:pt x="0" y="943"/>
                    <a:pt x="243"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
            <p:cNvSpPr/>
            <p:nvPr/>
          </p:nvSpPr>
          <p:spPr>
            <a:xfrm>
              <a:off x="6587775" y="3081650"/>
              <a:ext cx="36500" cy="36500"/>
            </a:xfrm>
            <a:custGeom>
              <a:avLst/>
              <a:gdLst/>
              <a:ahLst/>
              <a:cxnLst/>
              <a:rect l="l" t="t" r="r" b="b"/>
              <a:pathLst>
                <a:path w="1460" h="1460" extrusionOk="0">
                  <a:moveTo>
                    <a:pt x="274" y="1216"/>
                  </a:moveTo>
                  <a:cubicBezTo>
                    <a:pt x="517" y="1459"/>
                    <a:pt x="912" y="1459"/>
                    <a:pt x="1186" y="1216"/>
                  </a:cubicBezTo>
                  <a:cubicBezTo>
                    <a:pt x="1186" y="1216"/>
                    <a:pt x="1186" y="1186"/>
                    <a:pt x="1186" y="1186"/>
                  </a:cubicBezTo>
                  <a:cubicBezTo>
                    <a:pt x="1186" y="1186"/>
                    <a:pt x="1216" y="1186"/>
                    <a:pt x="1216" y="1186"/>
                  </a:cubicBezTo>
                  <a:cubicBezTo>
                    <a:pt x="1460" y="912"/>
                    <a:pt x="1460" y="517"/>
                    <a:pt x="1216" y="274"/>
                  </a:cubicBezTo>
                  <a:cubicBezTo>
                    <a:pt x="973" y="0"/>
                    <a:pt x="578" y="0"/>
                    <a:pt x="304" y="243"/>
                  </a:cubicBezTo>
                  <a:cubicBezTo>
                    <a:pt x="304" y="274"/>
                    <a:pt x="304" y="274"/>
                    <a:pt x="304" y="274"/>
                  </a:cubicBezTo>
                  <a:cubicBezTo>
                    <a:pt x="274" y="274"/>
                    <a:pt x="274" y="304"/>
                    <a:pt x="274" y="304"/>
                  </a:cubicBezTo>
                  <a:cubicBezTo>
                    <a:pt x="31" y="547"/>
                    <a:pt x="1" y="942"/>
                    <a:pt x="27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
            <p:cNvSpPr/>
            <p:nvPr/>
          </p:nvSpPr>
          <p:spPr>
            <a:xfrm>
              <a:off x="6741275" y="3081650"/>
              <a:ext cx="38775" cy="38775"/>
            </a:xfrm>
            <a:custGeom>
              <a:avLst/>
              <a:gdLst/>
              <a:ahLst/>
              <a:cxnLst/>
              <a:rect l="l" t="t" r="r" b="b"/>
              <a:pathLst>
                <a:path w="1551" h="1551" extrusionOk="0">
                  <a:moveTo>
                    <a:pt x="274" y="1277"/>
                  </a:moveTo>
                  <a:cubicBezTo>
                    <a:pt x="548" y="1550"/>
                    <a:pt x="973" y="1550"/>
                    <a:pt x="1247" y="1307"/>
                  </a:cubicBezTo>
                  <a:cubicBezTo>
                    <a:pt x="1247" y="1277"/>
                    <a:pt x="1247" y="1277"/>
                    <a:pt x="1277" y="1277"/>
                  </a:cubicBezTo>
                  <a:cubicBezTo>
                    <a:pt x="1277" y="1246"/>
                    <a:pt x="1277" y="1246"/>
                    <a:pt x="1307" y="1246"/>
                  </a:cubicBezTo>
                  <a:cubicBezTo>
                    <a:pt x="1551" y="973"/>
                    <a:pt x="1551" y="547"/>
                    <a:pt x="1307" y="274"/>
                  </a:cubicBezTo>
                  <a:cubicBezTo>
                    <a:pt x="1034" y="0"/>
                    <a:pt x="608" y="0"/>
                    <a:pt x="335" y="274"/>
                  </a:cubicBezTo>
                  <a:cubicBezTo>
                    <a:pt x="335" y="274"/>
                    <a:pt x="304" y="304"/>
                    <a:pt x="304" y="304"/>
                  </a:cubicBezTo>
                  <a:cubicBezTo>
                    <a:pt x="304" y="304"/>
                    <a:pt x="304" y="304"/>
                    <a:pt x="274" y="304"/>
                  </a:cubicBezTo>
                  <a:cubicBezTo>
                    <a:pt x="31" y="578"/>
                    <a:pt x="0" y="103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
            <p:cNvSpPr/>
            <p:nvPr/>
          </p:nvSpPr>
          <p:spPr>
            <a:xfrm>
              <a:off x="6663775" y="3158400"/>
              <a:ext cx="38775" cy="38775"/>
            </a:xfrm>
            <a:custGeom>
              <a:avLst/>
              <a:gdLst/>
              <a:ahLst/>
              <a:cxnLst/>
              <a:rect l="l" t="t" r="r" b="b"/>
              <a:pathLst>
                <a:path w="1551" h="1551" extrusionOk="0">
                  <a:moveTo>
                    <a:pt x="274" y="1277"/>
                  </a:moveTo>
                  <a:cubicBezTo>
                    <a:pt x="547" y="1550"/>
                    <a:pt x="973" y="1550"/>
                    <a:pt x="1246" y="1277"/>
                  </a:cubicBezTo>
                  <a:cubicBezTo>
                    <a:pt x="1246" y="1277"/>
                    <a:pt x="1246" y="1277"/>
                    <a:pt x="1246" y="1277"/>
                  </a:cubicBezTo>
                  <a:cubicBezTo>
                    <a:pt x="1277" y="1246"/>
                    <a:pt x="1277" y="1246"/>
                    <a:pt x="1277" y="1246"/>
                  </a:cubicBezTo>
                  <a:cubicBezTo>
                    <a:pt x="1550" y="973"/>
                    <a:pt x="1550" y="547"/>
                    <a:pt x="1277" y="274"/>
                  </a:cubicBezTo>
                  <a:cubicBezTo>
                    <a:pt x="1034" y="0"/>
                    <a:pt x="578" y="0"/>
                    <a:pt x="304" y="274"/>
                  </a:cubicBezTo>
                  <a:cubicBezTo>
                    <a:pt x="304" y="274"/>
                    <a:pt x="304" y="304"/>
                    <a:pt x="304" y="304"/>
                  </a:cubicBezTo>
                  <a:cubicBezTo>
                    <a:pt x="304" y="304"/>
                    <a:pt x="274" y="304"/>
                    <a:pt x="274" y="304"/>
                  </a:cubicBezTo>
                  <a:cubicBezTo>
                    <a:pt x="0" y="578"/>
                    <a:pt x="0" y="103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
            <p:cNvSpPr/>
            <p:nvPr/>
          </p:nvSpPr>
          <p:spPr>
            <a:xfrm>
              <a:off x="6817275" y="3158400"/>
              <a:ext cx="41050" cy="41050"/>
            </a:xfrm>
            <a:custGeom>
              <a:avLst/>
              <a:gdLst/>
              <a:ahLst/>
              <a:cxnLst/>
              <a:rect l="l" t="t" r="r" b="b"/>
              <a:pathLst>
                <a:path w="1642" h="1642" extrusionOk="0">
                  <a:moveTo>
                    <a:pt x="274" y="1368"/>
                  </a:moveTo>
                  <a:cubicBezTo>
                    <a:pt x="578" y="1642"/>
                    <a:pt x="1033" y="1642"/>
                    <a:pt x="1307" y="1368"/>
                  </a:cubicBezTo>
                  <a:cubicBezTo>
                    <a:pt x="1337" y="1368"/>
                    <a:pt x="1337" y="1338"/>
                    <a:pt x="1337" y="1338"/>
                  </a:cubicBezTo>
                  <a:cubicBezTo>
                    <a:pt x="1337" y="1338"/>
                    <a:pt x="1337" y="1338"/>
                    <a:pt x="1368" y="1338"/>
                  </a:cubicBezTo>
                  <a:cubicBezTo>
                    <a:pt x="1641" y="1034"/>
                    <a:pt x="1641" y="578"/>
                    <a:pt x="1368" y="304"/>
                  </a:cubicBezTo>
                  <a:cubicBezTo>
                    <a:pt x="1094" y="0"/>
                    <a:pt x="608" y="0"/>
                    <a:pt x="334" y="274"/>
                  </a:cubicBezTo>
                  <a:cubicBezTo>
                    <a:pt x="334" y="304"/>
                    <a:pt x="334" y="304"/>
                    <a:pt x="304" y="304"/>
                  </a:cubicBezTo>
                  <a:cubicBezTo>
                    <a:pt x="304" y="335"/>
                    <a:pt x="304" y="335"/>
                    <a:pt x="304" y="335"/>
                  </a:cubicBezTo>
                  <a:cubicBezTo>
                    <a:pt x="0" y="608"/>
                    <a:pt x="0" y="1064"/>
                    <a:pt x="27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
            <p:cNvSpPr/>
            <p:nvPr/>
          </p:nvSpPr>
          <p:spPr>
            <a:xfrm>
              <a:off x="6739750" y="3235150"/>
              <a:ext cx="41050" cy="41050"/>
            </a:xfrm>
            <a:custGeom>
              <a:avLst/>
              <a:gdLst/>
              <a:ahLst/>
              <a:cxnLst/>
              <a:rect l="l" t="t" r="r" b="b"/>
              <a:pathLst>
                <a:path w="1642" h="1642" extrusionOk="0">
                  <a:moveTo>
                    <a:pt x="274" y="1368"/>
                  </a:moveTo>
                  <a:cubicBezTo>
                    <a:pt x="548" y="1641"/>
                    <a:pt x="1004" y="1641"/>
                    <a:pt x="1308" y="1368"/>
                  </a:cubicBezTo>
                  <a:cubicBezTo>
                    <a:pt x="1308" y="1368"/>
                    <a:pt x="1308" y="1338"/>
                    <a:pt x="1308" y="1338"/>
                  </a:cubicBezTo>
                  <a:cubicBezTo>
                    <a:pt x="1338" y="1338"/>
                    <a:pt x="1338" y="1338"/>
                    <a:pt x="1338" y="1338"/>
                  </a:cubicBezTo>
                  <a:cubicBezTo>
                    <a:pt x="1642" y="1034"/>
                    <a:pt x="1642" y="578"/>
                    <a:pt x="1368" y="304"/>
                  </a:cubicBezTo>
                  <a:cubicBezTo>
                    <a:pt x="1064" y="0"/>
                    <a:pt x="609" y="0"/>
                    <a:pt x="335" y="274"/>
                  </a:cubicBezTo>
                  <a:cubicBezTo>
                    <a:pt x="305" y="304"/>
                    <a:pt x="305" y="304"/>
                    <a:pt x="305" y="304"/>
                  </a:cubicBezTo>
                  <a:cubicBezTo>
                    <a:pt x="305" y="334"/>
                    <a:pt x="305" y="334"/>
                    <a:pt x="274" y="334"/>
                  </a:cubicBezTo>
                  <a:cubicBezTo>
                    <a:pt x="1" y="608"/>
                    <a:pt x="1" y="1064"/>
                    <a:pt x="27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
            <p:cNvSpPr/>
            <p:nvPr/>
          </p:nvSpPr>
          <p:spPr>
            <a:xfrm>
              <a:off x="6814975" y="3311900"/>
              <a:ext cx="44100" cy="43325"/>
            </a:xfrm>
            <a:custGeom>
              <a:avLst/>
              <a:gdLst/>
              <a:ahLst/>
              <a:cxnLst/>
              <a:rect l="l" t="t" r="r" b="b"/>
              <a:pathLst>
                <a:path w="1764" h="1733" extrusionOk="0">
                  <a:moveTo>
                    <a:pt x="305" y="1429"/>
                  </a:moveTo>
                  <a:cubicBezTo>
                    <a:pt x="609" y="1733"/>
                    <a:pt x="1095" y="1733"/>
                    <a:pt x="1399" y="1459"/>
                  </a:cubicBezTo>
                  <a:cubicBezTo>
                    <a:pt x="1399" y="1429"/>
                    <a:pt x="1429" y="1429"/>
                    <a:pt x="1429" y="1429"/>
                  </a:cubicBezTo>
                  <a:cubicBezTo>
                    <a:pt x="1429" y="1398"/>
                    <a:pt x="1429" y="1398"/>
                    <a:pt x="1460" y="1398"/>
                  </a:cubicBezTo>
                  <a:cubicBezTo>
                    <a:pt x="1733" y="1094"/>
                    <a:pt x="1764" y="608"/>
                    <a:pt x="1460" y="304"/>
                  </a:cubicBezTo>
                  <a:cubicBezTo>
                    <a:pt x="1156" y="0"/>
                    <a:pt x="670" y="0"/>
                    <a:pt x="366" y="304"/>
                  </a:cubicBezTo>
                  <a:cubicBezTo>
                    <a:pt x="366" y="304"/>
                    <a:pt x="366" y="334"/>
                    <a:pt x="335" y="334"/>
                  </a:cubicBezTo>
                  <a:cubicBezTo>
                    <a:pt x="335" y="334"/>
                    <a:pt x="335" y="334"/>
                    <a:pt x="305" y="334"/>
                  </a:cubicBezTo>
                  <a:cubicBezTo>
                    <a:pt x="1" y="638"/>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
            <p:cNvSpPr/>
            <p:nvPr/>
          </p:nvSpPr>
          <p:spPr>
            <a:xfrm>
              <a:off x="6893250" y="3235150"/>
              <a:ext cx="43350" cy="43325"/>
            </a:xfrm>
            <a:custGeom>
              <a:avLst/>
              <a:gdLst/>
              <a:ahLst/>
              <a:cxnLst/>
              <a:rect l="l" t="t" r="r" b="b"/>
              <a:pathLst>
                <a:path w="1734" h="1733" extrusionOk="0">
                  <a:moveTo>
                    <a:pt x="305" y="1429"/>
                  </a:moveTo>
                  <a:cubicBezTo>
                    <a:pt x="578" y="1733"/>
                    <a:pt x="1095" y="1733"/>
                    <a:pt x="1399" y="1459"/>
                  </a:cubicBezTo>
                  <a:cubicBezTo>
                    <a:pt x="1399" y="1429"/>
                    <a:pt x="1399" y="1429"/>
                    <a:pt x="1399" y="1429"/>
                  </a:cubicBezTo>
                  <a:cubicBezTo>
                    <a:pt x="1399" y="1398"/>
                    <a:pt x="1429" y="1398"/>
                    <a:pt x="1429" y="1398"/>
                  </a:cubicBezTo>
                  <a:cubicBezTo>
                    <a:pt x="1733" y="1094"/>
                    <a:pt x="1733" y="608"/>
                    <a:pt x="1429" y="304"/>
                  </a:cubicBezTo>
                  <a:cubicBezTo>
                    <a:pt x="1125" y="0"/>
                    <a:pt x="639" y="0"/>
                    <a:pt x="335" y="304"/>
                  </a:cubicBezTo>
                  <a:cubicBezTo>
                    <a:pt x="335" y="304"/>
                    <a:pt x="335" y="334"/>
                    <a:pt x="335" y="334"/>
                  </a:cubicBezTo>
                  <a:cubicBezTo>
                    <a:pt x="305" y="334"/>
                    <a:pt x="305" y="334"/>
                    <a:pt x="305" y="334"/>
                  </a:cubicBezTo>
                  <a:cubicBezTo>
                    <a:pt x="1" y="638"/>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
            <p:cNvSpPr/>
            <p:nvPr/>
          </p:nvSpPr>
          <p:spPr>
            <a:xfrm>
              <a:off x="6890975" y="3388650"/>
              <a:ext cx="45625" cy="45600"/>
            </a:xfrm>
            <a:custGeom>
              <a:avLst/>
              <a:gdLst/>
              <a:ahLst/>
              <a:cxnLst/>
              <a:rect l="l" t="t" r="r" b="b"/>
              <a:pathLst>
                <a:path w="1825" h="1824" extrusionOk="0">
                  <a:moveTo>
                    <a:pt x="304" y="1520"/>
                  </a:moveTo>
                  <a:cubicBezTo>
                    <a:pt x="639" y="1824"/>
                    <a:pt x="1155" y="1824"/>
                    <a:pt x="1459" y="1520"/>
                  </a:cubicBezTo>
                  <a:cubicBezTo>
                    <a:pt x="1490" y="1520"/>
                    <a:pt x="1490" y="1520"/>
                    <a:pt x="1490" y="1489"/>
                  </a:cubicBezTo>
                  <a:cubicBezTo>
                    <a:pt x="1490" y="1489"/>
                    <a:pt x="1490" y="1489"/>
                    <a:pt x="1520" y="1489"/>
                  </a:cubicBezTo>
                  <a:cubicBezTo>
                    <a:pt x="1824" y="1155"/>
                    <a:pt x="1824" y="638"/>
                    <a:pt x="1520" y="334"/>
                  </a:cubicBezTo>
                  <a:cubicBezTo>
                    <a:pt x="1216" y="0"/>
                    <a:pt x="699" y="0"/>
                    <a:pt x="365" y="334"/>
                  </a:cubicBezTo>
                  <a:cubicBezTo>
                    <a:pt x="365" y="334"/>
                    <a:pt x="365" y="334"/>
                    <a:pt x="335" y="334"/>
                  </a:cubicBezTo>
                  <a:cubicBezTo>
                    <a:pt x="335" y="365"/>
                    <a:pt x="335" y="365"/>
                    <a:pt x="335" y="365"/>
                  </a:cubicBezTo>
                  <a:cubicBezTo>
                    <a:pt x="0" y="669"/>
                    <a:pt x="0" y="1185"/>
                    <a:pt x="30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
            <p:cNvSpPr/>
            <p:nvPr/>
          </p:nvSpPr>
          <p:spPr>
            <a:xfrm>
              <a:off x="6968475" y="3311900"/>
              <a:ext cx="46375" cy="45600"/>
            </a:xfrm>
            <a:custGeom>
              <a:avLst/>
              <a:gdLst/>
              <a:ahLst/>
              <a:cxnLst/>
              <a:rect l="l" t="t" r="r" b="b"/>
              <a:pathLst>
                <a:path w="1855" h="1824" extrusionOk="0">
                  <a:moveTo>
                    <a:pt x="335" y="1520"/>
                  </a:moveTo>
                  <a:cubicBezTo>
                    <a:pt x="639" y="1824"/>
                    <a:pt x="1156" y="1824"/>
                    <a:pt x="1490" y="1520"/>
                  </a:cubicBezTo>
                  <a:cubicBezTo>
                    <a:pt x="1490" y="1520"/>
                    <a:pt x="1490" y="1520"/>
                    <a:pt x="1490" y="1489"/>
                  </a:cubicBezTo>
                  <a:cubicBezTo>
                    <a:pt x="1490" y="1489"/>
                    <a:pt x="1521" y="1489"/>
                    <a:pt x="1521" y="1489"/>
                  </a:cubicBezTo>
                  <a:cubicBezTo>
                    <a:pt x="1824" y="1155"/>
                    <a:pt x="1855" y="638"/>
                    <a:pt x="1521" y="334"/>
                  </a:cubicBezTo>
                  <a:cubicBezTo>
                    <a:pt x="1217" y="0"/>
                    <a:pt x="700" y="0"/>
                    <a:pt x="366" y="304"/>
                  </a:cubicBezTo>
                  <a:cubicBezTo>
                    <a:pt x="366" y="334"/>
                    <a:pt x="366" y="334"/>
                    <a:pt x="366" y="334"/>
                  </a:cubicBezTo>
                  <a:cubicBezTo>
                    <a:pt x="335" y="365"/>
                    <a:pt x="335" y="365"/>
                    <a:pt x="335" y="365"/>
                  </a:cubicBezTo>
                  <a:cubicBezTo>
                    <a:pt x="1" y="669"/>
                    <a:pt x="1" y="1185"/>
                    <a:pt x="335"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
            <p:cNvSpPr/>
            <p:nvPr/>
          </p:nvSpPr>
          <p:spPr>
            <a:xfrm>
              <a:off x="6966950" y="3465375"/>
              <a:ext cx="47900" cy="48675"/>
            </a:xfrm>
            <a:custGeom>
              <a:avLst/>
              <a:gdLst/>
              <a:ahLst/>
              <a:cxnLst/>
              <a:rect l="l" t="t" r="r" b="b"/>
              <a:pathLst>
                <a:path w="1916" h="1947" extrusionOk="0">
                  <a:moveTo>
                    <a:pt x="335" y="1582"/>
                  </a:moveTo>
                  <a:cubicBezTo>
                    <a:pt x="670" y="1916"/>
                    <a:pt x="1186" y="1946"/>
                    <a:pt x="1551" y="1612"/>
                  </a:cubicBezTo>
                  <a:cubicBezTo>
                    <a:pt x="1551" y="1582"/>
                    <a:pt x="1551" y="1582"/>
                    <a:pt x="1551" y="1582"/>
                  </a:cubicBezTo>
                  <a:cubicBezTo>
                    <a:pt x="1551" y="1582"/>
                    <a:pt x="1582" y="1551"/>
                    <a:pt x="1582" y="1551"/>
                  </a:cubicBezTo>
                  <a:cubicBezTo>
                    <a:pt x="1916" y="1217"/>
                    <a:pt x="1916" y="670"/>
                    <a:pt x="1582" y="335"/>
                  </a:cubicBezTo>
                  <a:cubicBezTo>
                    <a:pt x="1247" y="1"/>
                    <a:pt x="700" y="1"/>
                    <a:pt x="366" y="335"/>
                  </a:cubicBezTo>
                  <a:cubicBezTo>
                    <a:pt x="366" y="335"/>
                    <a:pt x="366" y="366"/>
                    <a:pt x="366" y="366"/>
                  </a:cubicBezTo>
                  <a:cubicBezTo>
                    <a:pt x="335" y="366"/>
                    <a:pt x="335" y="366"/>
                    <a:pt x="335" y="366"/>
                  </a:cubicBezTo>
                  <a:cubicBezTo>
                    <a:pt x="1" y="700"/>
                    <a:pt x="1" y="1247"/>
                    <a:pt x="335" y="15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
            <p:cNvSpPr/>
            <p:nvPr/>
          </p:nvSpPr>
          <p:spPr>
            <a:xfrm>
              <a:off x="7044475" y="3388650"/>
              <a:ext cx="47900" cy="48650"/>
            </a:xfrm>
            <a:custGeom>
              <a:avLst/>
              <a:gdLst/>
              <a:ahLst/>
              <a:cxnLst/>
              <a:rect l="l" t="t" r="r" b="b"/>
              <a:pathLst>
                <a:path w="1916" h="1946" extrusionOk="0">
                  <a:moveTo>
                    <a:pt x="335" y="1581"/>
                  </a:moveTo>
                  <a:cubicBezTo>
                    <a:pt x="669" y="1915"/>
                    <a:pt x="1216" y="1945"/>
                    <a:pt x="1551" y="1611"/>
                  </a:cubicBezTo>
                  <a:cubicBezTo>
                    <a:pt x="1551" y="1581"/>
                    <a:pt x="1551" y="1581"/>
                    <a:pt x="1581" y="1581"/>
                  </a:cubicBezTo>
                  <a:cubicBezTo>
                    <a:pt x="1581" y="1581"/>
                    <a:pt x="1581" y="1550"/>
                    <a:pt x="1581" y="1550"/>
                  </a:cubicBezTo>
                  <a:cubicBezTo>
                    <a:pt x="1915" y="1216"/>
                    <a:pt x="1915" y="669"/>
                    <a:pt x="1611" y="334"/>
                  </a:cubicBezTo>
                  <a:cubicBezTo>
                    <a:pt x="1277" y="0"/>
                    <a:pt x="730" y="0"/>
                    <a:pt x="395" y="334"/>
                  </a:cubicBezTo>
                  <a:cubicBezTo>
                    <a:pt x="365" y="334"/>
                    <a:pt x="365" y="365"/>
                    <a:pt x="365" y="365"/>
                  </a:cubicBezTo>
                  <a:cubicBezTo>
                    <a:pt x="365" y="365"/>
                    <a:pt x="335" y="365"/>
                    <a:pt x="335" y="365"/>
                  </a:cubicBezTo>
                  <a:cubicBezTo>
                    <a:pt x="0" y="699"/>
                    <a:pt x="0" y="1246"/>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
            <p:cNvSpPr/>
            <p:nvPr/>
          </p:nvSpPr>
          <p:spPr>
            <a:xfrm>
              <a:off x="7042200" y="3542125"/>
              <a:ext cx="50925" cy="50950"/>
            </a:xfrm>
            <a:custGeom>
              <a:avLst/>
              <a:gdLst/>
              <a:ahLst/>
              <a:cxnLst/>
              <a:rect l="l" t="t" r="r" b="b"/>
              <a:pathLst>
                <a:path w="2037" h="2038" extrusionOk="0">
                  <a:moveTo>
                    <a:pt x="365" y="1673"/>
                  </a:moveTo>
                  <a:cubicBezTo>
                    <a:pt x="699" y="2037"/>
                    <a:pt x="1277" y="2037"/>
                    <a:pt x="1642" y="1673"/>
                  </a:cubicBezTo>
                  <a:cubicBezTo>
                    <a:pt x="1642" y="1673"/>
                    <a:pt x="1642" y="1673"/>
                    <a:pt x="1642" y="1642"/>
                  </a:cubicBezTo>
                  <a:cubicBezTo>
                    <a:pt x="1672" y="1642"/>
                    <a:pt x="1672" y="1642"/>
                    <a:pt x="1672" y="1642"/>
                  </a:cubicBezTo>
                  <a:cubicBezTo>
                    <a:pt x="2037" y="1278"/>
                    <a:pt x="2037" y="730"/>
                    <a:pt x="1672" y="366"/>
                  </a:cubicBezTo>
                  <a:cubicBezTo>
                    <a:pt x="1338" y="1"/>
                    <a:pt x="760" y="1"/>
                    <a:pt x="395" y="366"/>
                  </a:cubicBezTo>
                  <a:cubicBezTo>
                    <a:pt x="395" y="366"/>
                    <a:pt x="395" y="366"/>
                    <a:pt x="395" y="366"/>
                  </a:cubicBezTo>
                  <a:cubicBezTo>
                    <a:pt x="395" y="396"/>
                    <a:pt x="365" y="396"/>
                    <a:pt x="365" y="396"/>
                  </a:cubicBezTo>
                  <a:cubicBezTo>
                    <a:pt x="0" y="730"/>
                    <a:pt x="0" y="1308"/>
                    <a:pt x="365" y="16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
            <p:cNvSpPr/>
            <p:nvPr/>
          </p:nvSpPr>
          <p:spPr>
            <a:xfrm>
              <a:off x="7120450" y="3465375"/>
              <a:ext cx="50175" cy="50950"/>
            </a:xfrm>
            <a:custGeom>
              <a:avLst/>
              <a:gdLst/>
              <a:ahLst/>
              <a:cxnLst/>
              <a:rect l="l" t="t" r="r" b="b"/>
              <a:pathLst>
                <a:path w="2007" h="2038" extrusionOk="0">
                  <a:moveTo>
                    <a:pt x="335" y="1673"/>
                  </a:moveTo>
                  <a:cubicBezTo>
                    <a:pt x="700" y="2037"/>
                    <a:pt x="1247" y="2037"/>
                    <a:pt x="1612" y="1673"/>
                  </a:cubicBezTo>
                  <a:cubicBezTo>
                    <a:pt x="1612" y="1673"/>
                    <a:pt x="1612" y="1673"/>
                    <a:pt x="1642" y="1642"/>
                  </a:cubicBezTo>
                  <a:cubicBezTo>
                    <a:pt x="1642" y="1642"/>
                    <a:pt x="1642" y="1642"/>
                    <a:pt x="1642" y="1642"/>
                  </a:cubicBezTo>
                  <a:cubicBezTo>
                    <a:pt x="2007" y="1278"/>
                    <a:pt x="2007" y="730"/>
                    <a:pt x="1673" y="366"/>
                  </a:cubicBezTo>
                  <a:cubicBezTo>
                    <a:pt x="1308" y="1"/>
                    <a:pt x="730" y="1"/>
                    <a:pt x="396" y="335"/>
                  </a:cubicBezTo>
                  <a:cubicBezTo>
                    <a:pt x="396" y="366"/>
                    <a:pt x="366" y="366"/>
                    <a:pt x="366" y="366"/>
                  </a:cubicBezTo>
                  <a:cubicBezTo>
                    <a:pt x="366" y="396"/>
                    <a:pt x="335" y="396"/>
                    <a:pt x="335" y="396"/>
                  </a:cubicBezTo>
                  <a:cubicBezTo>
                    <a:pt x="1" y="730"/>
                    <a:pt x="1" y="1308"/>
                    <a:pt x="335" y="16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
            <p:cNvSpPr/>
            <p:nvPr/>
          </p:nvSpPr>
          <p:spPr>
            <a:xfrm>
              <a:off x="7195700" y="3542125"/>
              <a:ext cx="53200" cy="53225"/>
            </a:xfrm>
            <a:custGeom>
              <a:avLst/>
              <a:gdLst/>
              <a:ahLst/>
              <a:cxnLst/>
              <a:rect l="l" t="t" r="r" b="b"/>
              <a:pathLst>
                <a:path w="2128" h="2129" extrusionOk="0">
                  <a:moveTo>
                    <a:pt x="365" y="1733"/>
                  </a:moveTo>
                  <a:cubicBezTo>
                    <a:pt x="730" y="2129"/>
                    <a:pt x="1337" y="2129"/>
                    <a:pt x="1702" y="1764"/>
                  </a:cubicBezTo>
                  <a:cubicBezTo>
                    <a:pt x="1733" y="1733"/>
                    <a:pt x="1733" y="1733"/>
                    <a:pt x="1733" y="1733"/>
                  </a:cubicBezTo>
                  <a:cubicBezTo>
                    <a:pt x="1733" y="1733"/>
                    <a:pt x="1733" y="1733"/>
                    <a:pt x="1763" y="1703"/>
                  </a:cubicBezTo>
                  <a:cubicBezTo>
                    <a:pt x="2128" y="1338"/>
                    <a:pt x="2128" y="761"/>
                    <a:pt x="1763" y="366"/>
                  </a:cubicBezTo>
                  <a:cubicBezTo>
                    <a:pt x="1398" y="1"/>
                    <a:pt x="790" y="1"/>
                    <a:pt x="426" y="366"/>
                  </a:cubicBezTo>
                  <a:cubicBezTo>
                    <a:pt x="426" y="366"/>
                    <a:pt x="426" y="396"/>
                    <a:pt x="426" y="396"/>
                  </a:cubicBezTo>
                  <a:cubicBezTo>
                    <a:pt x="395" y="396"/>
                    <a:pt x="395" y="396"/>
                    <a:pt x="395" y="426"/>
                  </a:cubicBezTo>
                  <a:cubicBezTo>
                    <a:pt x="0" y="791"/>
                    <a:pt x="0" y="1369"/>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
            <p:cNvSpPr/>
            <p:nvPr/>
          </p:nvSpPr>
          <p:spPr>
            <a:xfrm>
              <a:off x="7118175" y="3618875"/>
              <a:ext cx="53225" cy="53225"/>
            </a:xfrm>
            <a:custGeom>
              <a:avLst/>
              <a:gdLst/>
              <a:ahLst/>
              <a:cxnLst/>
              <a:rect l="l" t="t" r="r" b="b"/>
              <a:pathLst>
                <a:path w="2129" h="2129" extrusionOk="0">
                  <a:moveTo>
                    <a:pt x="365" y="1733"/>
                  </a:moveTo>
                  <a:cubicBezTo>
                    <a:pt x="730" y="2129"/>
                    <a:pt x="1338" y="2129"/>
                    <a:pt x="1703" y="1764"/>
                  </a:cubicBezTo>
                  <a:cubicBezTo>
                    <a:pt x="1703" y="1733"/>
                    <a:pt x="1703" y="1733"/>
                    <a:pt x="1733" y="1733"/>
                  </a:cubicBezTo>
                  <a:cubicBezTo>
                    <a:pt x="1733" y="1733"/>
                    <a:pt x="1733" y="1733"/>
                    <a:pt x="1733" y="1703"/>
                  </a:cubicBezTo>
                  <a:cubicBezTo>
                    <a:pt x="2098" y="1338"/>
                    <a:pt x="2128" y="761"/>
                    <a:pt x="1764" y="366"/>
                  </a:cubicBezTo>
                  <a:cubicBezTo>
                    <a:pt x="1399" y="1"/>
                    <a:pt x="791" y="1"/>
                    <a:pt x="426" y="366"/>
                  </a:cubicBezTo>
                  <a:cubicBezTo>
                    <a:pt x="426" y="366"/>
                    <a:pt x="396" y="396"/>
                    <a:pt x="396" y="396"/>
                  </a:cubicBezTo>
                  <a:cubicBezTo>
                    <a:pt x="396" y="396"/>
                    <a:pt x="396" y="396"/>
                    <a:pt x="365" y="426"/>
                  </a:cubicBezTo>
                  <a:cubicBezTo>
                    <a:pt x="1" y="791"/>
                    <a:pt x="1" y="1369"/>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
            <p:cNvSpPr/>
            <p:nvPr/>
          </p:nvSpPr>
          <p:spPr>
            <a:xfrm>
              <a:off x="7271675" y="3618875"/>
              <a:ext cx="55500" cy="55500"/>
            </a:xfrm>
            <a:custGeom>
              <a:avLst/>
              <a:gdLst/>
              <a:ahLst/>
              <a:cxnLst/>
              <a:rect l="l" t="t" r="r" b="b"/>
              <a:pathLst>
                <a:path w="2220" h="2220" extrusionOk="0">
                  <a:moveTo>
                    <a:pt x="365" y="1825"/>
                  </a:moveTo>
                  <a:cubicBezTo>
                    <a:pt x="761" y="2220"/>
                    <a:pt x="1399" y="2220"/>
                    <a:pt x="1764" y="1825"/>
                  </a:cubicBezTo>
                  <a:cubicBezTo>
                    <a:pt x="1794" y="1825"/>
                    <a:pt x="1794" y="1825"/>
                    <a:pt x="1794" y="1794"/>
                  </a:cubicBezTo>
                  <a:cubicBezTo>
                    <a:pt x="1794" y="1794"/>
                    <a:pt x="1824" y="1794"/>
                    <a:pt x="1824" y="1794"/>
                  </a:cubicBezTo>
                  <a:cubicBezTo>
                    <a:pt x="2189" y="1399"/>
                    <a:pt x="2220" y="791"/>
                    <a:pt x="1824" y="396"/>
                  </a:cubicBezTo>
                  <a:cubicBezTo>
                    <a:pt x="1429" y="1"/>
                    <a:pt x="821" y="1"/>
                    <a:pt x="426" y="396"/>
                  </a:cubicBezTo>
                  <a:cubicBezTo>
                    <a:pt x="426" y="396"/>
                    <a:pt x="426" y="396"/>
                    <a:pt x="426" y="426"/>
                  </a:cubicBezTo>
                  <a:cubicBezTo>
                    <a:pt x="396" y="426"/>
                    <a:pt x="396" y="426"/>
                    <a:pt x="396" y="426"/>
                  </a:cubicBezTo>
                  <a:cubicBezTo>
                    <a:pt x="1" y="822"/>
                    <a:pt x="1" y="1429"/>
                    <a:pt x="365" y="18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
            <p:cNvSpPr/>
            <p:nvPr/>
          </p:nvSpPr>
          <p:spPr>
            <a:xfrm>
              <a:off x="7194175" y="3695625"/>
              <a:ext cx="54725" cy="55500"/>
            </a:xfrm>
            <a:custGeom>
              <a:avLst/>
              <a:gdLst/>
              <a:ahLst/>
              <a:cxnLst/>
              <a:rect l="l" t="t" r="r" b="b"/>
              <a:pathLst>
                <a:path w="2189" h="2220" extrusionOk="0">
                  <a:moveTo>
                    <a:pt x="365" y="1825"/>
                  </a:moveTo>
                  <a:cubicBezTo>
                    <a:pt x="760" y="2220"/>
                    <a:pt x="1368" y="2220"/>
                    <a:pt x="1763" y="1825"/>
                  </a:cubicBezTo>
                  <a:cubicBezTo>
                    <a:pt x="1763" y="1825"/>
                    <a:pt x="1763" y="1825"/>
                    <a:pt x="1794" y="1794"/>
                  </a:cubicBezTo>
                  <a:cubicBezTo>
                    <a:pt x="1794" y="1794"/>
                    <a:pt x="1794" y="1794"/>
                    <a:pt x="1794" y="1794"/>
                  </a:cubicBezTo>
                  <a:cubicBezTo>
                    <a:pt x="2189" y="1399"/>
                    <a:pt x="2189" y="791"/>
                    <a:pt x="1824" y="396"/>
                  </a:cubicBezTo>
                  <a:cubicBezTo>
                    <a:pt x="1429" y="1"/>
                    <a:pt x="821" y="1"/>
                    <a:pt x="426" y="396"/>
                  </a:cubicBezTo>
                  <a:cubicBezTo>
                    <a:pt x="426" y="396"/>
                    <a:pt x="426" y="396"/>
                    <a:pt x="395" y="396"/>
                  </a:cubicBezTo>
                  <a:cubicBezTo>
                    <a:pt x="395" y="426"/>
                    <a:pt x="395" y="426"/>
                    <a:pt x="395" y="426"/>
                  </a:cubicBezTo>
                  <a:cubicBezTo>
                    <a:pt x="0" y="822"/>
                    <a:pt x="0" y="1429"/>
                    <a:pt x="365" y="18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
            <p:cNvSpPr/>
            <p:nvPr/>
          </p:nvSpPr>
          <p:spPr>
            <a:xfrm>
              <a:off x="7346900" y="3695625"/>
              <a:ext cx="57775" cy="57775"/>
            </a:xfrm>
            <a:custGeom>
              <a:avLst/>
              <a:gdLst/>
              <a:ahLst/>
              <a:cxnLst/>
              <a:rect l="l" t="t" r="r" b="b"/>
              <a:pathLst>
                <a:path w="2311" h="2311" extrusionOk="0">
                  <a:moveTo>
                    <a:pt x="426" y="1916"/>
                  </a:moveTo>
                  <a:cubicBezTo>
                    <a:pt x="821" y="2311"/>
                    <a:pt x="1460" y="2311"/>
                    <a:pt x="1885" y="1916"/>
                  </a:cubicBezTo>
                  <a:cubicBezTo>
                    <a:pt x="1885" y="1916"/>
                    <a:pt x="1885" y="1885"/>
                    <a:pt x="1885" y="1885"/>
                  </a:cubicBezTo>
                  <a:cubicBezTo>
                    <a:pt x="1885" y="1885"/>
                    <a:pt x="1916" y="1885"/>
                    <a:pt x="1916" y="1855"/>
                  </a:cubicBezTo>
                  <a:cubicBezTo>
                    <a:pt x="2311" y="1460"/>
                    <a:pt x="2311" y="822"/>
                    <a:pt x="1916" y="396"/>
                  </a:cubicBezTo>
                  <a:cubicBezTo>
                    <a:pt x="1521" y="1"/>
                    <a:pt x="882" y="1"/>
                    <a:pt x="487" y="396"/>
                  </a:cubicBezTo>
                  <a:cubicBezTo>
                    <a:pt x="457" y="396"/>
                    <a:pt x="457" y="426"/>
                    <a:pt x="457" y="426"/>
                  </a:cubicBezTo>
                  <a:cubicBezTo>
                    <a:pt x="457" y="426"/>
                    <a:pt x="426" y="426"/>
                    <a:pt x="426" y="457"/>
                  </a:cubicBezTo>
                  <a:cubicBezTo>
                    <a:pt x="31" y="852"/>
                    <a:pt x="1" y="1490"/>
                    <a:pt x="426" y="19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
            <p:cNvSpPr/>
            <p:nvPr/>
          </p:nvSpPr>
          <p:spPr>
            <a:xfrm>
              <a:off x="7269400" y="3772375"/>
              <a:ext cx="57775" cy="57775"/>
            </a:xfrm>
            <a:custGeom>
              <a:avLst/>
              <a:gdLst/>
              <a:ahLst/>
              <a:cxnLst/>
              <a:rect l="l" t="t" r="r" b="b"/>
              <a:pathLst>
                <a:path w="2311" h="2311" extrusionOk="0">
                  <a:moveTo>
                    <a:pt x="396" y="1885"/>
                  </a:moveTo>
                  <a:cubicBezTo>
                    <a:pt x="821" y="2311"/>
                    <a:pt x="1459" y="2311"/>
                    <a:pt x="1855" y="1916"/>
                  </a:cubicBezTo>
                  <a:cubicBezTo>
                    <a:pt x="1885" y="1916"/>
                    <a:pt x="1885" y="1885"/>
                    <a:pt x="1885" y="1885"/>
                  </a:cubicBezTo>
                  <a:cubicBezTo>
                    <a:pt x="1885" y="1885"/>
                    <a:pt x="1885" y="1885"/>
                    <a:pt x="1915" y="1855"/>
                  </a:cubicBezTo>
                  <a:cubicBezTo>
                    <a:pt x="2311" y="1460"/>
                    <a:pt x="2311" y="821"/>
                    <a:pt x="1915" y="396"/>
                  </a:cubicBezTo>
                  <a:cubicBezTo>
                    <a:pt x="1520" y="1"/>
                    <a:pt x="852" y="1"/>
                    <a:pt x="456" y="396"/>
                  </a:cubicBezTo>
                  <a:cubicBezTo>
                    <a:pt x="456" y="396"/>
                    <a:pt x="456" y="426"/>
                    <a:pt x="456" y="426"/>
                  </a:cubicBezTo>
                  <a:cubicBezTo>
                    <a:pt x="426" y="426"/>
                    <a:pt x="426" y="426"/>
                    <a:pt x="426" y="457"/>
                  </a:cubicBezTo>
                  <a:cubicBezTo>
                    <a:pt x="0" y="852"/>
                    <a:pt x="0" y="1490"/>
                    <a:pt x="396" y="18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
            <p:cNvSpPr/>
            <p:nvPr/>
          </p:nvSpPr>
          <p:spPr>
            <a:xfrm>
              <a:off x="7345400" y="3849125"/>
              <a:ext cx="60050" cy="60050"/>
            </a:xfrm>
            <a:custGeom>
              <a:avLst/>
              <a:gdLst/>
              <a:ahLst/>
              <a:cxnLst/>
              <a:rect l="l" t="t" r="r" b="b"/>
              <a:pathLst>
                <a:path w="2402" h="2402" extrusionOk="0">
                  <a:moveTo>
                    <a:pt x="426" y="1976"/>
                  </a:moveTo>
                  <a:cubicBezTo>
                    <a:pt x="821" y="2402"/>
                    <a:pt x="1520" y="2402"/>
                    <a:pt x="1915" y="1976"/>
                  </a:cubicBezTo>
                  <a:cubicBezTo>
                    <a:pt x="1945" y="1976"/>
                    <a:pt x="1945" y="1976"/>
                    <a:pt x="1945" y="1946"/>
                  </a:cubicBezTo>
                  <a:cubicBezTo>
                    <a:pt x="1945" y="1946"/>
                    <a:pt x="1976" y="1946"/>
                    <a:pt x="1976" y="1946"/>
                  </a:cubicBezTo>
                  <a:cubicBezTo>
                    <a:pt x="2401" y="1521"/>
                    <a:pt x="2401" y="852"/>
                    <a:pt x="1976" y="426"/>
                  </a:cubicBezTo>
                  <a:cubicBezTo>
                    <a:pt x="1581" y="1"/>
                    <a:pt x="881" y="1"/>
                    <a:pt x="456" y="426"/>
                  </a:cubicBezTo>
                  <a:cubicBezTo>
                    <a:pt x="456" y="426"/>
                    <a:pt x="456" y="426"/>
                    <a:pt x="456" y="426"/>
                  </a:cubicBezTo>
                  <a:cubicBezTo>
                    <a:pt x="426" y="457"/>
                    <a:pt x="426" y="457"/>
                    <a:pt x="426" y="457"/>
                  </a:cubicBezTo>
                  <a:cubicBezTo>
                    <a:pt x="0" y="882"/>
                    <a:pt x="0" y="1551"/>
                    <a:pt x="426" y="19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
            <p:cNvSpPr/>
            <p:nvPr/>
          </p:nvSpPr>
          <p:spPr>
            <a:xfrm>
              <a:off x="5680475" y="2084675"/>
              <a:ext cx="6850" cy="6850"/>
            </a:xfrm>
            <a:custGeom>
              <a:avLst/>
              <a:gdLst/>
              <a:ahLst/>
              <a:cxnLst/>
              <a:rect l="l" t="t" r="r" b="b"/>
              <a:pathLst>
                <a:path w="274" h="274" extrusionOk="0">
                  <a:moveTo>
                    <a:pt x="30" y="213"/>
                  </a:moveTo>
                  <a:cubicBezTo>
                    <a:pt x="91" y="274"/>
                    <a:pt x="152" y="274"/>
                    <a:pt x="182" y="213"/>
                  </a:cubicBezTo>
                  <a:cubicBezTo>
                    <a:pt x="213" y="213"/>
                    <a:pt x="213" y="213"/>
                    <a:pt x="213" y="183"/>
                  </a:cubicBezTo>
                  <a:cubicBezTo>
                    <a:pt x="213" y="183"/>
                    <a:pt x="243" y="183"/>
                    <a:pt x="243" y="183"/>
                  </a:cubicBezTo>
                  <a:cubicBezTo>
                    <a:pt x="274" y="152"/>
                    <a:pt x="274" y="61"/>
                    <a:pt x="243" y="31"/>
                  </a:cubicBezTo>
                  <a:cubicBezTo>
                    <a:pt x="182" y="0"/>
                    <a:pt x="122" y="0"/>
                    <a:pt x="91" y="31"/>
                  </a:cubicBezTo>
                  <a:cubicBezTo>
                    <a:pt x="91" y="31"/>
                    <a:pt x="91" y="61"/>
                    <a:pt x="61" y="61"/>
                  </a:cubicBezTo>
                  <a:cubicBezTo>
                    <a:pt x="61" y="61"/>
                    <a:pt x="61" y="61"/>
                    <a:pt x="30" y="61"/>
                  </a:cubicBezTo>
                  <a:cubicBezTo>
                    <a:pt x="0" y="122"/>
                    <a:pt x="0" y="183"/>
                    <a:pt x="30"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
            <p:cNvSpPr/>
            <p:nvPr/>
          </p:nvSpPr>
          <p:spPr>
            <a:xfrm>
              <a:off x="5757975" y="2007925"/>
              <a:ext cx="7625" cy="6850"/>
            </a:xfrm>
            <a:custGeom>
              <a:avLst/>
              <a:gdLst/>
              <a:ahLst/>
              <a:cxnLst/>
              <a:rect l="l" t="t" r="r" b="b"/>
              <a:pathLst>
                <a:path w="305" h="274" extrusionOk="0">
                  <a:moveTo>
                    <a:pt x="61" y="213"/>
                  </a:moveTo>
                  <a:cubicBezTo>
                    <a:pt x="92" y="274"/>
                    <a:pt x="152" y="274"/>
                    <a:pt x="213" y="213"/>
                  </a:cubicBezTo>
                  <a:cubicBezTo>
                    <a:pt x="213" y="213"/>
                    <a:pt x="213" y="213"/>
                    <a:pt x="213" y="183"/>
                  </a:cubicBezTo>
                  <a:cubicBezTo>
                    <a:pt x="244" y="183"/>
                    <a:pt x="244" y="183"/>
                    <a:pt x="244" y="183"/>
                  </a:cubicBezTo>
                  <a:cubicBezTo>
                    <a:pt x="304" y="152"/>
                    <a:pt x="304" y="61"/>
                    <a:pt x="244" y="31"/>
                  </a:cubicBezTo>
                  <a:cubicBezTo>
                    <a:pt x="213" y="0"/>
                    <a:pt x="152" y="0"/>
                    <a:pt x="92" y="31"/>
                  </a:cubicBezTo>
                  <a:cubicBezTo>
                    <a:pt x="92" y="31"/>
                    <a:pt x="92" y="61"/>
                    <a:pt x="92" y="61"/>
                  </a:cubicBezTo>
                  <a:cubicBezTo>
                    <a:pt x="92" y="61"/>
                    <a:pt x="61" y="61"/>
                    <a:pt x="61" y="61"/>
                  </a:cubicBezTo>
                  <a:cubicBezTo>
                    <a:pt x="0" y="122"/>
                    <a:pt x="0" y="183"/>
                    <a:pt x="61"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
            <p:cNvSpPr/>
            <p:nvPr/>
          </p:nvSpPr>
          <p:spPr>
            <a:xfrm>
              <a:off x="5833950" y="2084675"/>
              <a:ext cx="9150" cy="9125"/>
            </a:xfrm>
            <a:custGeom>
              <a:avLst/>
              <a:gdLst/>
              <a:ahLst/>
              <a:cxnLst/>
              <a:rect l="l" t="t" r="r" b="b"/>
              <a:pathLst>
                <a:path w="366" h="365" extrusionOk="0">
                  <a:moveTo>
                    <a:pt x="62" y="304"/>
                  </a:moveTo>
                  <a:cubicBezTo>
                    <a:pt x="123" y="365"/>
                    <a:pt x="214" y="365"/>
                    <a:pt x="275" y="304"/>
                  </a:cubicBezTo>
                  <a:cubicBezTo>
                    <a:pt x="275" y="304"/>
                    <a:pt x="275" y="274"/>
                    <a:pt x="275" y="274"/>
                  </a:cubicBezTo>
                  <a:cubicBezTo>
                    <a:pt x="305" y="274"/>
                    <a:pt x="305" y="274"/>
                    <a:pt x="305" y="274"/>
                  </a:cubicBezTo>
                  <a:cubicBezTo>
                    <a:pt x="366" y="213"/>
                    <a:pt x="366" y="122"/>
                    <a:pt x="305" y="61"/>
                  </a:cubicBezTo>
                  <a:cubicBezTo>
                    <a:pt x="244" y="0"/>
                    <a:pt x="153" y="0"/>
                    <a:pt x="92" y="61"/>
                  </a:cubicBezTo>
                  <a:cubicBezTo>
                    <a:pt x="92" y="61"/>
                    <a:pt x="92" y="61"/>
                    <a:pt x="92" y="91"/>
                  </a:cubicBezTo>
                  <a:cubicBezTo>
                    <a:pt x="92" y="91"/>
                    <a:pt x="62" y="91"/>
                    <a:pt x="62" y="91"/>
                  </a:cubicBezTo>
                  <a:cubicBezTo>
                    <a:pt x="1" y="152"/>
                    <a:pt x="1" y="243"/>
                    <a:pt x="62"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
            <p:cNvSpPr/>
            <p:nvPr/>
          </p:nvSpPr>
          <p:spPr>
            <a:xfrm>
              <a:off x="5756450" y="2161425"/>
              <a:ext cx="9150" cy="9125"/>
            </a:xfrm>
            <a:custGeom>
              <a:avLst/>
              <a:gdLst/>
              <a:ahLst/>
              <a:cxnLst/>
              <a:rect l="l" t="t" r="r" b="b"/>
              <a:pathLst>
                <a:path w="366" h="365" extrusionOk="0">
                  <a:moveTo>
                    <a:pt x="61" y="304"/>
                  </a:moveTo>
                  <a:cubicBezTo>
                    <a:pt x="92" y="365"/>
                    <a:pt x="213" y="365"/>
                    <a:pt x="274" y="304"/>
                  </a:cubicBezTo>
                  <a:cubicBezTo>
                    <a:pt x="274" y="304"/>
                    <a:pt x="274" y="274"/>
                    <a:pt x="274" y="274"/>
                  </a:cubicBezTo>
                  <a:cubicBezTo>
                    <a:pt x="274" y="274"/>
                    <a:pt x="305" y="274"/>
                    <a:pt x="305" y="274"/>
                  </a:cubicBezTo>
                  <a:cubicBezTo>
                    <a:pt x="365" y="213"/>
                    <a:pt x="365" y="91"/>
                    <a:pt x="305" y="31"/>
                  </a:cubicBezTo>
                  <a:cubicBezTo>
                    <a:pt x="244" y="0"/>
                    <a:pt x="153" y="0"/>
                    <a:pt x="92" y="61"/>
                  </a:cubicBezTo>
                  <a:cubicBezTo>
                    <a:pt x="92" y="61"/>
                    <a:pt x="92" y="61"/>
                    <a:pt x="92" y="91"/>
                  </a:cubicBezTo>
                  <a:cubicBezTo>
                    <a:pt x="61" y="91"/>
                    <a:pt x="61" y="91"/>
                    <a:pt x="61" y="91"/>
                  </a:cubicBezTo>
                  <a:cubicBezTo>
                    <a:pt x="1" y="152"/>
                    <a:pt x="1"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
            <p:cNvSpPr/>
            <p:nvPr/>
          </p:nvSpPr>
          <p:spPr>
            <a:xfrm>
              <a:off x="5831675" y="2237400"/>
              <a:ext cx="12200" cy="12200"/>
            </a:xfrm>
            <a:custGeom>
              <a:avLst/>
              <a:gdLst/>
              <a:ahLst/>
              <a:cxnLst/>
              <a:rect l="l" t="t" r="r" b="b"/>
              <a:pathLst>
                <a:path w="488" h="488" extrusionOk="0">
                  <a:moveTo>
                    <a:pt x="92" y="396"/>
                  </a:moveTo>
                  <a:cubicBezTo>
                    <a:pt x="153" y="487"/>
                    <a:pt x="274" y="487"/>
                    <a:pt x="366" y="396"/>
                  </a:cubicBezTo>
                  <a:cubicBezTo>
                    <a:pt x="366" y="396"/>
                    <a:pt x="366" y="396"/>
                    <a:pt x="366" y="396"/>
                  </a:cubicBezTo>
                  <a:cubicBezTo>
                    <a:pt x="396" y="365"/>
                    <a:pt x="396" y="365"/>
                    <a:pt x="396" y="365"/>
                  </a:cubicBezTo>
                  <a:cubicBezTo>
                    <a:pt x="487" y="305"/>
                    <a:pt x="487" y="183"/>
                    <a:pt x="396" y="92"/>
                  </a:cubicBezTo>
                  <a:cubicBezTo>
                    <a:pt x="335" y="1"/>
                    <a:pt x="214" y="31"/>
                    <a:pt x="122" y="92"/>
                  </a:cubicBezTo>
                  <a:cubicBezTo>
                    <a:pt x="122" y="92"/>
                    <a:pt x="122" y="122"/>
                    <a:pt x="122" y="122"/>
                  </a:cubicBezTo>
                  <a:cubicBezTo>
                    <a:pt x="122" y="122"/>
                    <a:pt x="92" y="122"/>
                    <a:pt x="92" y="122"/>
                  </a:cubicBezTo>
                  <a:cubicBezTo>
                    <a:pt x="1" y="213"/>
                    <a:pt x="1" y="335"/>
                    <a:pt x="9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
            <p:cNvSpPr/>
            <p:nvPr/>
          </p:nvSpPr>
          <p:spPr>
            <a:xfrm>
              <a:off x="5909950" y="2160650"/>
              <a:ext cx="11425" cy="12200"/>
            </a:xfrm>
            <a:custGeom>
              <a:avLst/>
              <a:gdLst/>
              <a:ahLst/>
              <a:cxnLst/>
              <a:rect l="l" t="t" r="r" b="b"/>
              <a:pathLst>
                <a:path w="457" h="488" extrusionOk="0">
                  <a:moveTo>
                    <a:pt x="61" y="396"/>
                  </a:moveTo>
                  <a:cubicBezTo>
                    <a:pt x="122" y="487"/>
                    <a:pt x="274" y="487"/>
                    <a:pt x="335" y="396"/>
                  </a:cubicBezTo>
                  <a:cubicBezTo>
                    <a:pt x="335" y="396"/>
                    <a:pt x="335" y="396"/>
                    <a:pt x="365" y="366"/>
                  </a:cubicBezTo>
                  <a:cubicBezTo>
                    <a:pt x="365" y="366"/>
                    <a:pt x="365" y="366"/>
                    <a:pt x="396" y="366"/>
                  </a:cubicBezTo>
                  <a:cubicBezTo>
                    <a:pt x="456" y="305"/>
                    <a:pt x="456" y="153"/>
                    <a:pt x="396" y="92"/>
                  </a:cubicBezTo>
                  <a:cubicBezTo>
                    <a:pt x="304" y="1"/>
                    <a:pt x="183" y="31"/>
                    <a:pt x="122" y="92"/>
                  </a:cubicBezTo>
                  <a:cubicBezTo>
                    <a:pt x="92" y="92"/>
                    <a:pt x="92" y="122"/>
                    <a:pt x="92" y="122"/>
                  </a:cubicBezTo>
                  <a:cubicBezTo>
                    <a:pt x="92" y="122"/>
                    <a:pt x="61" y="122"/>
                    <a:pt x="61" y="122"/>
                  </a:cubicBezTo>
                  <a:cubicBezTo>
                    <a:pt x="1" y="214"/>
                    <a:pt x="1" y="33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
            <p:cNvSpPr/>
            <p:nvPr/>
          </p:nvSpPr>
          <p:spPr>
            <a:xfrm>
              <a:off x="5907675" y="2314925"/>
              <a:ext cx="14450" cy="13700"/>
            </a:xfrm>
            <a:custGeom>
              <a:avLst/>
              <a:gdLst/>
              <a:ahLst/>
              <a:cxnLst/>
              <a:rect l="l" t="t" r="r" b="b"/>
              <a:pathLst>
                <a:path w="578" h="548" extrusionOk="0">
                  <a:moveTo>
                    <a:pt x="92" y="456"/>
                  </a:moveTo>
                  <a:cubicBezTo>
                    <a:pt x="183" y="547"/>
                    <a:pt x="335" y="547"/>
                    <a:pt x="426" y="456"/>
                  </a:cubicBezTo>
                  <a:cubicBezTo>
                    <a:pt x="426" y="456"/>
                    <a:pt x="426" y="456"/>
                    <a:pt x="456" y="426"/>
                  </a:cubicBezTo>
                  <a:cubicBezTo>
                    <a:pt x="456" y="426"/>
                    <a:pt x="456" y="426"/>
                    <a:pt x="456" y="426"/>
                  </a:cubicBezTo>
                  <a:cubicBezTo>
                    <a:pt x="578" y="334"/>
                    <a:pt x="578" y="182"/>
                    <a:pt x="487" y="91"/>
                  </a:cubicBezTo>
                  <a:cubicBezTo>
                    <a:pt x="395" y="0"/>
                    <a:pt x="244" y="0"/>
                    <a:pt x="122" y="91"/>
                  </a:cubicBezTo>
                  <a:cubicBezTo>
                    <a:pt x="122" y="91"/>
                    <a:pt x="122" y="91"/>
                    <a:pt x="122" y="91"/>
                  </a:cubicBezTo>
                  <a:cubicBezTo>
                    <a:pt x="122" y="122"/>
                    <a:pt x="92" y="122"/>
                    <a:pt x="92" y="122"/>
                  </a:cubicBezTo>
                  <a:cubicBezTo>
                    <a:pt x="0" y="213"/>
                    <a:pt x="0"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
            <p:cNvSpPr/>
            <p:nvPr/>
          </p:nvSpPr>
          <p:spPr>
            <a:xfrm>
              <a:off x="5985175" y="2238175"/>
              <a:ext cx="14475" cy="13700"/>
            </a:xfrm>
            <a:custGeom>
              <a:avLst/>
              <a:gdLst/>
              <a:ahLst/>
              <a:cxnLst/>
              <a:rect l="l" t="t" r="r" b="b"/>
              <a:pathLst>
                <a:path w="579" h="548" extrusionOk="0">
                  <a:moveTo>
                    <a:pt x="92" y="456"/>
                  </a:moveTo>
                  <a:cubicBezTo>
                    <a:pt x="183" y="547"/>
                    <a:pt x="335" y="547"/>
                    <a:pt x="426" y="456"/>
                  </a:cubicBezTo>
                  <a:cubicBezTo>
                    <a:pt x="457" y="456"/>
                    <a:pt x="457" y="456"/>
                    <a:pt x="457" y="426"/>
                  </a:cubicBezTo>
                  <a:cubicBezTo>
                    <a:pt x="457" y="426"/>
                    <a:pt x="487" y="426"/>
                    <a:pt x="487" y="426"/>
                  </a:cubicBezTo>
                  <a:cubicBezTo>
                    <a:pt x="578" y="334"/>
                    <a:pt x="578" y="182"/>
                    <a:pt x="487" y="91"/>
                  </a:cubicBezTo>
                  <a:cubicBezTo>
                    <a:pt x="396" y="0"/>
                    <a:pt x="244" y="0"/>
                    <a:pt x="153" y="91"/>
                  </a:cubicBezTo>
                  <a:cubicBezTo>
                    <a:pt x="153" y="91"/>
                    <a:pt x="122" y="91"/>
                    <a:pt x="122" y="91"/>
                  </a:cubicBezTo>
                  <a:cubicBezTo>
                    <a:pt x="122" y="122"/>
                    <a:pt x="12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
            <p:cNvSpPr/>
            <p:nvPr/>
          </p:nvSpPr>
          <p:spPr>
            <a:xfrm>
              <a:off x="5983650" y="2391675"/>
              <a:ext cx="16000" cy="15975"/>
            </a:xfrm>
            <a:custGeom>
              <a:avLst/>
              <a:gdLst/>
              <a:ahLst/>
              <a:cxnLst/>
              <a:rect l="l" t="t" r="r" b="b"/>
              <a:pathLst>
                <a:path w="640" h="639" extrusionOk="0">
                  <a:moveTo>
                    <a:pt x="92" y="517"/>
                  </a:moveTo>
                  <a:cubicBezTo>
                    <a:pt x="214" y="638"/>
                    <a:pt x="396" y="638"/>
                    <a:pt x="487" y="547"/>
                  </a:cubicBezTo>
                  <a:cubicBezTo>
                    <a:pt x="487" y="517"/>
                    <a:pt x="518" y="517"/>
                    <a:pt x="518" y="517"/>
                  </a:cubicBezTo>
                  <a:cubicBezTo>
                    <a:pt x="518" y="517"/>
                    <a:pt x="518" y="486"/>
                    <a:pt x="548" y="486"/>
                  </a:cubicBezTo>
                  <a:cubicBezTo>
                    <a:pt x="639" y="395"/>
                    <a:pt x="639" y="213"/>
                    <a:pt x="548" y="91"/>
                  </a:cubicBezTo>
                  <a:cubicBezTo>
                    <a:pt x="426" y="0"/>
                    <a:pt x="244" y="0"/>
                    <a:pt x="153" y="91"/>
                  </a:cubicBezTo>
                  <a:cubicBezTo>
                    <a:pt x="122" y="91"/>
                    <a:pt x="122" y="122"/>
                    <a:pt x="122" y="122"/>
                  </a:cubicBezTo>
                  <a:cubicBezTo>
                    <a:pt x="122" y="122"/>
                    <a:pt x="122" y="122"/>
                    <a:pt x="92" y="122"/>
                  </a:cubicBezTo>
                  <a:cubicBezTo>
                    <a:pt x="1" y="243"/>
                    <a:pt x="1" y="42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
            <p:cNvSpPr/>
            <p:nvPr/>
          </p:nvSpPr>
          <p:spPr>
            <a:xfrm>
              <a:off x="6061175" y="2314925"/>
              <a:ext cx="16725" cy="15975"/>
            </a:xfrm>
            <a:custGeom>
              <a:avLst/>
              <a:gdLst/>
              <a:ahLst/>
              <a:cxnLst/>
              <a:rect l="l" t="t" r="r" b="b"/>
              <a:pathLst>
                <a:path w="669" h="639" extrusionOk="0">
                  <a:moveTo>
                    <a:pt x="122" y="517"/>
                  </a:moveTo>
                  <a:cubicBezTo>
                    <a:pt x="213" y="638"/>
                    <a:pt x="395" y="638"/>
                    <a:pt x="517" y="547"/>
                  </a:cubicBezTo>
                  <a:cubicBezTo>
                    <a:pt x="517" y="517"/>
                    <a:pt x="517" y="517"/>
                    <a:pt x="517" y="517"/>
                  </a:cubicBezTo>
                  <a:cubicBezTo>
                    <a:pt x="517" y="486"/>
                    <a:pt x="547" y="486"/>
                    <a:pt x="547" y="486"/>
                  </a:cubicBezTo>
                  <a:cubicBezTo>
                    <a:pt x="669" y="395"/>
                    <a:pt x="669" y="213"/>
                    <a:pt x="547" y="91"/>
                  </a:cubicBezTo>
                  <a:cubicBezTo>
                    <a:pt x="426" y="0"/>
                    <a:pt x="274" y="0"/>
                    <a:pt x="152" y="91"/>
                  </a:cubicBezTo>
                  <a:cubicBezTo>
                    <a:pt x="152" y="91"/>
                    <a:pt x="152" y="122"/>
                    <a:pt x="122" y="122"/>
                  </a:cubicBezTo>
                  <a:cubicBezTo>
                    <a:pt x="122" y="122"/>
                    <a:pt x="122" y="122"/>
                    <a:pt x="122" y="122"/>
                  </a:cubicBezTo>
                  <a:cubicBezTo>
                    <a:pt x="0" y="243"/>
                    <a:pt x="0" y="42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
            <p:cNvSpPr/>
            <p:nvPr/>
          </p:nvSpPr>
          <p:spPr>
            <a:xfrm>
              <a:off x="6136400" y="2390900"/>
              <a:ext cx="19025" cy="19025"/>
            </a:xfrm>
            <a:custGeom>
              <a:avLst/>
              <a:gdLst/>
              <a:ahLst/>
              <a:cxnLst/>
              <a:rect l="l" t="t" r="r" b="b"/>
              <a:pathLst>
                <a:path w="761" h="761" extrusionOk="0">
                  <a:moveTo>
                    <a:pt x="152" y="639"/>
                  </a:moveTo>
                  <a:cubicBezTo>
                    <a:pt x="274" y="761"/>
                    <a:pt x="487" y="761"/>
                    <a:pt x="608" y="639"/>
                  </a:cubicBezTo>
                  <a:cubicBezTo>
                    <a:pt x="608" y="639"/>
                    <a:pt x="608" y="639"/>
                    <a:pt x="608" y="609"/>
                  </a:cubicBezTo>
                  <a:cubicBezTo>
                    <a:pt x="639" y="609"/>
                    <a:pt x="639" y="609"/>
                    <a:pt x="639" y="609"/>
                  </a:cubicBezTo>
                  <a:cubicBezTo>
                    <a:pt x="760" y="487"/>
                    <a:pt x="760" y="274"/>
                    <a:pt x="639" y="153"/>
                  </a:cubicBezTo>
                  <a:cubicBezTo>
                    <a:pt x="517" y="31"/>
                    <a:pt x="304" y="1"/>
                    <a:pt x="183" y="153"/>
                  </a:cubicBezTo>
                  <a:cubicBezTo>
                    <a:pt x="183" y="153"/>
                    <a:pt x="183" y="153"/>
                    <a:pt x="183" y="153"/>
                  </a:cubicBezTo>
                  <a:cubicBezTo>
                    <a:pt x="152" y="183"/>
                    <a:pt x="152" y="183"/>
                    <a:pt x="152" y="183"/>
                  </a:cubicBezTo>
                  <a:cubicBezTo>
                    <a:pt x="31" y="305"/>
                    <a:pt x="0" y="517"/>
                    <a:pt x="15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
            <p:cNvSpPr/>
            <p:nvPr/>
          </p:nvSpPr>
          <p:spPr>
            <a:xfrm>
              <a:off x="6058900" y="2467650"/>
              <a:ext cx="19000" cy="19025"/>
            </a:xfrm>
            <a:custGeom>
              <a:avLst/>
              <a:gdLst/>
              <a:ahLst/>
              <a:cxnLst/>
              <a:rect l="l" t="t" r="r" b="b"/>
              <a:pathLst>
                <a:path w="760" h="761" extrusionOk="0">
                  <a:moveTo>
                    <a:pt x="122" y="639"/>
                  </a:moveTo>
                  <a:cubicBezTo>
                    <a:pt x="243" y="760"/>
                    <a:pt x="456" y="760"/>
                    <a:pt x="578" y="639"/>
                  </a:cubicBezTo>
                  <a:cubicBezTo>
                    <a:pt x="608" y="639"/>
                    <a:pt x="608" y="639"/>
                    <a:pt x="608" y="608"/>
                  </a:cubicBezTo>
                  <a:cubicBezTo>
                    <a:pt x="608" y="608"/>
                    <a:pt x="638" y="608"/>
                    <a:pt x="638" y="608"/>
                  </a:cubicBezTo>
                  <a:cubicBezTo>
                    <a:pt x="760" y="487"/>
                    <a:pt x="760" y="274"/>
                    <a:pt x="638" y="153"/>
                  </a:cubicBezTo>
                  <a:cubicBezTo>
                    <a:pt x="517" y="31"/>
                    <a:pt x="304" y="1"/>
                    <a:pt x="182" y="153"/>
                  </a:cubicBezTo>
                  <a:cubicBezTo>
                    <a:pt x="182" y="153"/>
                    <a:pt x="182" y="153"/>
                    <a:pt x="152" y="153"/>
                  </a:cubicBezTo>
                  <a:cubicBezTo>
                    <a:pt x="152" y="183"/>
                    <a:pt x="152" y="183"/>
                    <a:pt x="122" y="183"/>
                  </a:cubicBezTo>
                  <a:cubicBezTo>
                    <a:pt x="0" y="305"/>
                    <a:pt x="0" y="51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
            <p:cNvSpPr/>
            <p:nvPr/>
          </p:nvSpPr>
          <p:spPr>
            <a:xfrm>
              <a:off x="6212400" y="2467650"/>
              <a:ext cx="21300" cy="21300"/>
            </a:xfrm>
            <a:custGeom>
              <a:avLst/>
              <a:gdLst/>
              <a:ahLst/>
              <a:cxnLst/>
              <a:rect l="l" t="t" r="r" b="b"/>
              <a:pathLst>
                <a:path w="852" h="852" extrusionOk="0">
                  <a:moveTo>
                    <a:pt x="152" y="700"/>
                  </a:moveTo>
                  <a:cubicBezTo>
                    <a:pt x="274" y="852"/>
                    <a:pt x="517" y="852"/>
                    <a:pt x="669" y="730"/>
                  </a:cubicBezTo>
                  <a:cubicBezTo>
                    <a:pt x="669" y="700"/>
                    <a:pt x="669" y="700"/>
                    <a:pt x="669" y="700"/>
                  </a:cubicBezTo>
                  <a:cubicBezTo>
                    <a:pt x="699" y="700"/>
                    <a:pt x="699" y="669"/>
                    <a:pt x="699" y="669"/>
                  </a:cubicBezTo>
                  <a:cubicBezTo>
                    <a:pt x="851" y="548"/>
                    <a:pt x="851" y="305"/>
                    <a:pt x="699" y="153"/>
                  </a:cubicBezTo>
                  <a:cubicBezTo>
                    <a:pt x="578" y="31"/>
                    <a:pt x="334" y="1"/>
                    <a:pt x="182" y="153"/>
                  </a:cubicBezTo>
                  <a:cubicBezTo>
                    <a:pt x="182" y="153"/>
                    <a:pt x="182" y="183"/>
                    <a:pt x="182" y="183"/>
                  </a:cubicBezTo>
                  <a:cubicBezTo>
                    <a:pt x="182" y="183"/>
                    <a:pt x="152" y="183"/>
                    <a:pt x="152" y="183"/>
                  </a:cubicBezTo>
                  <a:cubicBezTo>
                    <a:pt x="0" y="335"/>
                    <a:pt x="0" y="578"/>
                    <a:pt x="15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
            <p:cNvSpPr/>
            <p:nvPr/>
          </p:nvSpPr>
          <p:spPr>
            <a:xfrm>
              <a:off x="6134875" y="2544400"/>
              <a:ext cx="21300" cy="21300"/>
            </a:xfrm>
            <a:custGeom>
              <a:avLst/>
              <a:gdLst/>
              <a:ahLst/>
              <a:cxnLst/>
              <a:rect l="l" t="t" r="r" b="b"/>
              <a:pathLst>
                <a:path w="852" h="852" extrusionOk="0">
                  <a:moveTo>
                    <a:pt x="153" y="700"/>
                  </a:moveTo>
                  <a:cubicBezTo>
                    <a:pt x="274" y="852"/>
                    <a:pt x="517" y="852"/>
                    <a:pt x="669" y="730"/>
                  </a:cubicBezTo>
                  <a:cubicBezTo>
                    <a:pt x="669" y="700"/>
                    <a:pt x="669" y="700"/>
                    <a:pt x="669" y="700"/>
                  </a:cubicBezTo>
                  <a:cubicBezTo>
                    <a:pt x="669" y="700"/>
                    <a:pt x="700" y="700"/>
                    <a:pt x="700" y="669"/>
                  </a:cubicBezTo>
                  <a:cubicBezTo>
                    <a:pt x="852" y="548"/>
                    <a:pt x="852" y="304"/>
                    <a:pt x="700" y="153"/>
                  </a:cubicBezTo>
                  <a:cubicBezTo>
                    <a:pt x="578" y="31"/>
                    <a:pt x="335" y="1"/>
                    <a:pt x="183" y="153"/>
                  </a:cubicBezTo>
                  <a:cubicBezTo>
                    <a:pt x="183" y="153"/>
                    <a:pt x="183" y="183"/>
                    <a:pt x="153" y="183"/>
                  </a:cubicBezTo>
                  <a:cubicBezTo>
                    <a:pt x="153" y="183"/>
                    <a:pt x="153" y="183"/>
                    <a:pt x="153" y="213"/>
                  </a:cubicBezTo>
                  <a:cubicBezTo>
                    <a:pt x="1" y="335"/>
                    <a:pt x="1" y="578"/>
                    <a:pt x="153"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
            <p:cNvSpPr/>
            <p:nvPr/>
          </p:nvSpPr>
          <p:spPr>
            <a:xfrm>
              <a:off x="6288375" y="2544400"/>
              <a:ext cx="23575" cy="23575"/>
            </a:xfrm>
            <a:custGeom>
              <a:avLst/>
              <a:gdLst/>
              <a:ahLst/>
              <a:cxnLst/>
              <a:rect l="l" t="t" r="r" b="b"/>
              <a:pathLst>
                <a:path w="943" h="943" extrusionOk="0">
                  <a:moveTo>
                    <a:pt x="153" y="791"/>
                  </a:moveTo>
                  <a:cubicBezTo>
                    <a:pt x="305" y="943"/>
                    <a:pt x="578" y="943"/>
                    <a:pt x="730" y="791"/>
                  </a:cubicBezTo>
                  <a:cubicBezTo>
                    <a:pt x="730" y="791"/>
                    <a:pt x="730" y="791"/>
                    <a:pt x="760" y="760"/>
                  </a:cubicBezTo>
                  <a:cubicBezTo>
                    <a:pt x="760" y="760"/>
                    <a:pt x="760" y="760"/>
                    <a:pt x="791" y="760"/>
                  </a:cubicBezTo>
                  <a:cubicBezTo>
                    <a:pt x="943" y="608"/>
                    <a:pt x="943" y="335"/>
                    <a:pt x="791" y="183"/>
                  </a:cubicBezTo>
                  <a:cubicBezTo>
                    <a:pt x="609" y="1"/>
                    <a:pt x="365" y="1"/>
                    <a:pt x="213" y="183"/>
                  </a:cubicBezTo>
                  <a:cubicBezTo>
                    <a:pt x="183" y="183"/>
                    <a:pt x="183" y="183"/>
                    <a:pt x="183" y="183"/>
                  </a:cubicBezTo>
                  <a:cubicBezTo>
                    <a:pt x="183" y="213"/>
                    <a:pt x="153" y="213"/>
                    <a:pt x="153" y="213"/>
                  </a:cubicBezTo>
                  <a:cubicBezTo>
                    <a:pt x="1" y="365"/>
                    <a:pt x="1" y="639"/>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
            <p:cNvSpPr/>
            <p:nvPr/>
          </p:nvSpPr>
          <p:spPr>
            <a:xfrm>
              <a:off x="6210875" y="2621150"/>
              <a:ext cx="23575" cy="23575"/>
            </a:xfrm>
            <a:custGeom>
              <a:avLst/>
              <a:gdLst/>
              <a:ahLst/>
              <a:cxnLst/>
              <a:rect l="l" t="t" r="r" b="b"/>
              <a:pathLst>
                <a:path w="943" h="943" extrusionOk="0">
                  <a:moveTo>
                    <a:pt x="152" y="791"/>
                  </a:moveTo>
                  <a:cubicBezTo>
                    <a:pt x="304" y="943"/>
                    <a:pt x="578" y="943"/>
                    <a:pt x="730" y="791"/>
                  </a:cubicBezTo>
                  <a:cubicBezTo>
                    <a:pt x="730" y="791"/>
                    <a:pt x="730" y="791"/>
                    <a:pt x="730" y="760"/>
                  </a:cubicBezTo>
                  <a:cubicBezTo>
                    <a:pt x="760" y="760"/>
                    <a:pt x="760" y="760"/>
                    <a:pt x="760" y="760"/>
                  </a:cubicBezTo>
                  <a:cubicBezTo>
                    <a:pt x="942" y="608"/>
                    <a:pt x="942" y="335"/>
                    <a:pt x="760" y="183"/>
                  </a:cubicBezTo>
                  <a:cubicBezTo>
                    <a:pt x="608" y="0"/>
                    <a:pt x="365" y="0"/>
                    <a:pt x="183" y="183"/>
                  </a:cubicBezTo>
                  <a:cubicBezTo>
                    <a:pt x="183" y="183"/>
                    <a:pt x="183" y="183"/>
                    <a:pt x="183" y="183"/>
                  </a:cubicBezTo>
                  <a:cubicBezTo>
                    <a:pt x="152" y="213"/>
                    <a:pt x="152" y="213"/>
                    <a:pt x="152" y="213"/>
                  </a:cubicBezTo>
                  <a:cubicBezTo>
                    <a:pt x="0" y="365"/>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
            <p:cNvSpPr/>
            <p:nvPr/>
          </p:nvSpPr>
          <p:spPr>
            <a:xfrm>
              <a:off x="6363600" y="2621150"/>
              <a:ext cx="26625" cy="25850"/>
            </a:xfrm>
            <a:custGeom>
              <a:avLst/>
              <a:gdLst/>
              <a:ahLst/>
              <a:cxnLst/>
              <a:rect l="l" t="t" r="r" b="b"/>
              <a:pathLst>
                <a:path w="1065" h="1034" extrusionOk="0">
                  <a:moveTo>
                    <a:pt x="183" y="882"/>
                  </a:moveTo>
                  <a:cubicBezTo>
                    <a:pt x="366" y="1034"/>
                    <a:pt x="639" y="1034"/>
                    <a:pt x="821" y="882"/>
                  </a:cubicBezTo>
                  <a:cubicBezTo>
                    <a:pt x="852" y="852"/>
                    <a:pt x="852" y="852"/>
                    <a:pt x="852" y="852"/>
                  </a:cubicBezTo>
                  <a:cubicBezTo>
                    <a:pt x="852" y="852"/>
                    <a:pt x="852" y="852"/>
                    <a:pt x="882" y="821"/>
                  </a:cubicBezTo>
                  <a:cubicBezTo>
                    <a:pt x="1065" y="669"/>
                    <a:pt x="1065" y="365"/>
                    <a:pt x="882" y="183"/>
                  </a:cubicBezTo>
                  <a:cubicBezTo>
                    <a:pt x="700" y="0"/>
                    <a:pt x="426" y="0"/>
                    <a:pt x="244" y="183"/>
                  </a:cubicBezTo>
                  <a:cubicBezTo>
                    <a:pt x="244" y="183"/>
                    <a:pt x="214" y="213"/>
                    <a:pt x="214" y="213"/>
                  </a:cubicBezTo>
                  <a:cubicBezTo>
                    <a:pt x="214" y="213"/>
                    <a:pt x="214" y="213"/>
                    <a:pt x="183" y="213"/>
                  </a:cubicBezTo>
                  <a:cubicBezTo>
                    <a:pt x="3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
            <p:cNvSpPr/>
            <p:nvPr/>
          </p:nvSpPr>
          <p:spPr>
            <a:xfrm>
              <a:off x="6286100" y="2697900"/>
              <a:ext cx="25850" cy="25850"/>
            </a:xfrm>
            <a:custGeom>
              <a:avLst/>
              <a:gdLst/>
              <a:ahLst/>
              <a:cxnLst/>
              <a:rect l="l" t="t" r="r" b="b"/>
              <a:pathLst>
                <a:path w="1034" h="1034" extrusionOk="0">
                  <a:moveTo>
                    <a:pt x="183" y="882"/>
                  </a:moveTo>
                  <a:cubicBezTo>
                    <a:pt x="365" y="1034"/>
                    <a:pt x="639" y="1034"/>
                    <a:pt x="821" y="882"/>
                  </a:cubicBezTo>
                  <a:cubicBezTo>
                    <a:pt x="821" y="852"/>
                    <a:pt x="821" y="852"/>
                    <a:pt x="821" y="852"/>
                  </a:cubicBezTo>
                  <a:cubicBezTo>
                    <a:pt x="851" y="852"/>
                    <a:pt x="851" y="852"/>
                    <a:pt x="851" y="821"/>
                  </a:cubicBezTo>
                  <a:cubicBezTo>
                    <a:pt x="1034" y="669"/>
                    <a:pt x="1034" y="365"/>
                    <a:pt x="851" y="183"/>
                  </a:cubicBezTo>
                  <a:cubicBezTo>
                    <a:pt x="700" y="0"/>
                    <a:pt x="396" y="0"/>
                    <a:pt x="213" y="183"/>
                  </a:cubicBezTo>
                  <a:cubicBezTo>
                    <a:pt x="213" y="183"/>
                    <a:pt x="213" y="213"/>
                    <a:pt x="213" y="213"/>
                  </a:cubicBezTo>
                  <a:cubicBezTo>
                    <a:pt x="213" y="213"/>
                    <a:pt x="183" y="213"/>
                    <a:pt x="183" y="244"/>
                  </a:cubicBezTo>
                  <a:cubicBezTo>
                    <a:pt x="0" y="396"/>
                    <a:pt x="0"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
            <p:cNvSpPr/>
            <p:nvPr/>
          </p:nvSpPr>
          <p:spPr>
            <a:xfrm>
              <a:off x="6362075" y="2774650"/>
              <a:ext cx="28150" cy="28150"/>
            </a:xfrm>
            <a:custGeom>
              <a:avLst/>
              <a:gdLst/>
              <a:ahLst/>
              <a:cxnLst/>
              <a:rect l="l" t="t" r="r" b="b"/>
              <a:pathLst>
                <a:path w="1126" h="1126" extrusionOk="0">
                  <a:moveTo>
                    <a:pt x="183" y="943"/>
                  </a:moveTo>
                  <a:cubicBezTo>
                    <a:pt x="366" y="1125"/>
                    <a:pt x="700" y="1125"/>
                    <a:pt x="882" y="943"/>
                  </a:cubicBezTo>
                  <a:cubicBezTo>
                    <a:pt x="882" y="943"/>
                    <a:pt x="882" y="943"/>
                    <a:pt x="913" y="912"/>
                  </a:cubicBezTo>
                  <a:cubicBezTo>
                    <a:pt x="913" y="912"/>
                    <a:pt x="913" y="912"/>
                    <a:pt x="913" y="912"/>
                  </a:cubicBezTo>
                  <a:cubicBezTo>
                    <a:pt x="1126" y="699"/>
                    <a:pt x="1126" y="396"/>
                    <a:pt x="943" y="213"/>
                  </a:cubicBezTo>
                  <a:cubicBezTo>
                    <a:pt x="730" y="0"/>
                    <a:pt x="427" y="0"/>
                    <a:pt x="244" y="213"/>
                  </a:cubicBezTo>
                  <a:cubicBezTo>
                    <a:pt x="214" y="213"/>
                    <a:pt x="214" y="213"/>
                    <a:pt x="214" y="213"/>
                  </a:cubicBezTo>
                  <a:cubicBezTo>
                    <a:pt x="214" y="244"/>
                    <a:pt x="183" y="244"/>
                    <a:pt x="183" y="244"/>
                  </a:cubicBezTo>
                  <a:cubicBezTo>
                    <a:pt x="1" y="426"/>
                    <a:pt x="1" y="76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
            <p:cNvSpPr/>
            <p:nvPr/>
          </p:nvSpPr>
          <p:spPr>
            <a:xfrm>
              <a:off x="6439600" y="2697900"/>
              <a:ext cx="28125" cy="28150"/>
            </a:xfrm>
            <a:custGeom>
              <a:avLst/>
              <a:gdLst/>
              <a:ahLst/>
              <a:cxnLst/>
              <a:rect l="l" t="t" r="r" b="b"/>
              <a:pathLst>
                <a:path w="1125" h="1126" extrusionOk="0">
                  <a:moveTo>
                    <a:pt x="183" y="943"/>
                  </a:moveTo>
                  <a:cubicBezTo>
                    <a:pt x="395" y="1125"/>
                    <a:pt x="699" y="1125"/>
                    <a:pt x="882" y="943"/>
                  </a:cubicBezTo>
                  <a:cubicBezTo>
                    <a:pt x="912" y="943"/>
                    <a:pt x="912" y="943"/>
                    <a:pt x="912" y="912"/>
                  </a:cubicBezTo>
                  <a:cubicBezTo>
                    <a:pt x="912" y="912"/>
                    <a:pt x="943" y="912"/>
                    <a:pt x="943" y="912"/>
                  </a:cubicBezTo>
                  <a:cubicBezTo>
                    <a:pt x="1125" y="700"/>
                    <a:pt x="1125" y="396"/>
                    <a:pt x="943" y="213"/>
                  </a:cubicBezTo>
                  <a:cubicBezTo>
                    <a:pt x="760" y="0"/>
                    <a:pt x="426" y="0"/>
                    <a:pt x="244" y="213"/>
                  </a:cubicBezTo>
                  <a:cubicBezTo>
                    <a:pt x="244" y="213"/>
                    <a:pt x="244" y="213"/>
                    <a:pt x="213" y="213"/>
                  </a:cubicBezTo>
                  <a:cubicBezTo>
                    <a:pt x="213" y="244"/>
                    <a:pt x="213" y="244"/>
                    <a:pt x="213" y="244"/>
                  </a:cubicBezTo>
                  <a:cubicBezTo>
                    <a:pt x="0" y="426"/>
                    <a:pt x="0" y="76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
            <p:cNvSpPr/>
            <p:nvPr/>
          </p:nvSpPr>
          <p:spPr>
            <a:xfrm>
              <a:off x="6437325" y="2851400"/>
              <a:ext cx="31175" cy="31175"/>
            </a:xfrm>
            <a:custGeom>
              <a:avLst/>
              <a:gdLst/>
              <a:ahLst/>
              <a:cxnLst/>
              <a:rect l="l" t="t" r="r" b="b"/>
              <a:pathLst>
                <a:path w="1247" h="1247" extrusionOk="0">
                  <a:moveTo>
                    <a:pt x="213" y="1034"/>
                  </a:moveTo>
                  <a:cubicBezTo>
                    <a:pt x="426" y="1247"/>
                    <a:pt x="760" y="1247"/>
                    <a:pt x="973" y="1034"/>
                  </a:cubicBezTo>
                  <a:cubicBezTo>
                    <a:pt x="1003" y="1034"/>
                    <a:pt x="1003" y="1003"/>
                    <a:pt x="1003" y="1003"/>
                  </a:cubicBezTo>
                  <a:cubicBezTo>
                    <a:pt x="1003" y="1003"/>
                    <a:pt x="1003" y="1003"/>
                    <a:pt x="1034" y="973"/>
                  </a:cubicBezTo>
                  <a:cubicBezTo>
                    <a:pt x="1246" y="791"/>
                    <a:pt x="1246" y="426"/>
                    <a:pt x="1034" y="213"/>
                  </a:cubicBezTo>
                  <a:cubicBezTo>
                    <a:pt x="821" y="31"/>
                    <a:pt x="486" y="0"/>
                    <a:pt x="274" y="213"/>
                  </a:cubicBezTo>
                  <a:cubicBezTo>
                    <a:pt x="274" y="213"/>
                    <a:pt x="243" y="244"/>
                    <a:pt x="243" y="244"/>
                  </a:cubicBezTo>
                  <a:cubicBezTo>
                    <a:pt x="243" y="244"/>
                    <a:pt x="243" y="244"/>
                    <a:pt x="213" y="274"/>
                  </a:cubicBezTo>
                  <a:cubicBezTo>
                    <a:pt x="0" y="456"/>
                    <a:pt x="31"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
            <p:cNvSpPr/>
            <p:nvPr/>
          </p:nvSpPr>
          <p:spPr>
            <a:xfrm>
              <a:off x="6515575" y="2774650"/>
              <a:ext cx="30425" cy="31175"/>
            </a:xfrm>
            <a:custGeom>
              <a:avLst/>
              <a:gdLst/>
              <a:ahLst/>
              <a:cxnLst/>
              <a:rect l="l" t="t" r="r" b="b"/>
              <a:pathLst>
                <a:path w="1217" h="1247" extrusionOk="0">
                  <a:moveTo>
                    <a:pt x="214" y="1034"/>
                  </a:moveTo>
                  <a:cubicBezTo>
                    <a:pt x="426" y="1247"/>
                    <a:pt x="761" y="1247"/>
                    <a:pt x="974" y="1034"/>
                  </a:cubicBezTo>
                  <a:cubicBezTo>
                    <a:pt x="974" y="1003"/>
                    <a:pt x="974" y="1003"/>
                    <a:pt x="974" y="1003"/>
                  </a:cubicBezTo>
                  <a:cubicBezTo>
                    <a:pt x="974" y="1003"/>
                    <a:pt x="1004" y="1003"/>
                    <a:pt x="1004" y="973"/>
                  </a:cubicBezTo>
                  <a:cubicBezTo>
                    <a:pt x="1217" y="760"/>
                    <a:pt x="1217" y="426"/>
                    <a:pt x="1004" y="213"/>
                  </a:cubicBezTo>
                  <a:cubicBezTo>
                    <a:pt x="791" y="0"/>
                    <a:pt x="457" y="0"/>
                    <a:pt x="244" y="213"/>
                  </a:cubicBezTo>
                  <a:cubicBezTo>
                    <a:pt x="244" y="213"/>
                    <a:pt x="244" y="244"/>
                    <a:pt x="244" y="244"/>
                  </a:cubicBezTo>
                  <a:cubicBezTo>
                    <a:pt x="214" y="244"/>
                    <a:pt x="214" y="244"/>
                    <a:pt x="214" y="274"/>
                  </a:cubicBezTo>
                  <a:cubicBezTo>
                    <a:pt x="1" y="456"/>
                    <a:pt x="1" y="821"/>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
            <p:cNvSpPr/>
            <p:nvPr/>
          </p:nvSpPr>
          <p:spPr>
            <a:xfrm>
              <a:off x="6513300" y="2928150"/>
              <a:ext cx="33475" cy="33450"/>
            </a:xfrm>
            <a:custGeom>
              <a:avLst/>
              <a:gdLst/>
              <a:ahLst/>
              <a:cxnLst/>
              <a:rect l="l" t="t" r="r" b="b"/>
              <a:pathLst>
                <a:path w="1339" h="1338" extrusionOk="0">
                  <a:moveTo>
                    <a:pt x="244" y="1095"/>
                  </a:moveTo>
                  <a:cubicBezTo>
                    <a:pt x="457" y="1338"/>
                    <a:pt x="821" y="1338"/>
                    <a:pt x="1034" y="1095"/>
                  </a:cubicBezTo>
                  <a:cubicBezTo>
                    <a:pt x="1065" y="1095"/>
                    <a:pt x="1065" y="1095"/>
                    <a:pt x="1065" y="1064"/>
                  </a:cubicBezTo>
                  <a:cubicBezTo>
                    <a:pt x="1065" y="1064"/>
                    <a:pt x="1095" y="1064"/>
                    <a:pt x="1095" y="1064"/>
                  </a:cubicBezTo>
                  <a:cubicBezTo>
                    <a:pt x="1308" y="821"/>
                    <a:pt x="1338" y="456"/>
                    <a:pt x="1095" y="243"/>
                  </a:cubicBezTo>
                  <a:cubicBezTo>
                    <a:pt x="882" y="0"/>
                    <a:pt x="517" y="0"/>
                    <a:pt x="274" y="243"/>
                  </a:cubicBezTo>
                  <a:cubicBezTo>
                    <a:pt x="274" y="243"/>
                    <a:pt x="274" y="243"/>
                    <a:pt x="274" y="274"/>
                  </a:cubicBezTo>
                  <a:cubicBezTo>
                    <a:pt x="244" y="274"/>
                    <a:pt x="244" y="274"/>
                    <a:pt x="244" y="274"/>
                  </a:cubicBezTo>
                  <a:cubicBezTo>
                    <a:pt x="1" y="517"/>
                    <a:pt x="1" y="882"/>
                    <a:pt x="24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
            <p:cNvSpPr/>
            <p:nvPr/>
          </p:nvSpPr>
          <p:spPr>
            <a:xfrm>
              <a:off x="6590825" y="2851400"/>
              <a:ext cx="33450" cy="33450"/>
            </a:xfrm>
            <a:custGeom>
              <a:avLst/>
              <a:gdLst/>
              <a:ahLst/>
              <a:cxnLst/>
              <a:rect l="l" t="t" r="r" b="b"/>
              <a:pathLst>
                <a:path w="1338" h="1338" extrusionOk="0">
                  <a:moveTo>
                    <a:pt x="243" y="1095"/>
                  </a:moveTo>
                  <a:cubicBezTo>
                    <a:pt x="456" y="1338"/>
                    <a:pt x="821" y="1338"/>
                    <a:pt x="1064" y="1095"/>
                  </a:cubicBezTo>
                  <a:cubicBezTo>
                    <a:pt x="1064" y="1095"/>
                    <a:pt x="1064" y="1095"/>
                    <a:pt x="1064" y="1064"/>
                  </a:cubicBezTo>
                  <a:cubicBezTo>
                    <a:pt x="1094" y="1064"/>
                    <a:pt x="1094" y="1064"/>
                    <a:pt x="1094" y="1064"/>
                  </a:cubicBezTo>
                  <a:cubicBezTo>
                    <a:pt x="1338" y="821"/>
                    <a:pt x="1338" y="456"/>
                    <a:pt x="1094" y="244"/>
                  </a:cubicBezTo>
                  <a:cubicBezTo>
                    <a:pt x="882" y="0"/>
                    <a:pt x="517" y="0"/>
                    <a:pt x="304" y="244"/>
                  </a:cubicBezTo>
                  <a:cubicBezTo>
                    <a:pt x="274" y="244"/>
                    <a:pt x="274" y="244"/>
                    <a:pt x="274" y="274"/>
                  </a:cubicBezTo>
                  <a:cubicBezTo>
                    <a:pt x="274" y="274"/>
                    <a:pt x="243" y="274"/>
                    <a:pt x="243" y="274"/>
                  </a:cubicBezTo>
                  <a:cubicBezTo>
                    <a:pt x="30" y="517"/>
                    <a:pt x="0" y="882"/>
                    <a:pt x="243"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
            <p:cNvSpPr/>
            <p:nvPr/>
          </p:nvSpPr>
          <p:spPr>
            <a:xfrm>
              <a:off x="6666800" y="2928150"/>
              <a:ext cx="35750" cy="35725"/>
            </a:xfrm>
            <a:custGeom>
              <a:avLst/>
              <a:gdLst/>
              <a:ahLst/>
              <a:cxnLst/>
              <a:rect l="l" t="t" r="r" b="b"/>
              <a:pathLst>
                <a:path w="1430" h="1429" extrusionOk="0">
                  <a:moveTo>
                    <a:pt x="244" y="1186"/>
                  </a:moveTo>
                  <a:cubicBezTo>
                    <a:pt x="487" y="1429"/>
                    <a:pt x="882" y="1429"/>
                    <a:pt x="1125" y="1186"/>
                  </a:cubicBezTo>
                  <a:cubicBezTo>
                    <a:pt x="1125" y="1186"/>
                    <a:pt x="1125" y="1155"/>
                    <a:pt x="1156" y="1155"/>
                  </a:cubicBezTo>
                  <a:cubicBezTo>
                    <a:pt x="1156" y="1155"/>
                    <a:pt x="1156" y="1155"/>
                    <a:pt x="1156" y="1125"/>
                  </a:cubicBezTo>
                  <a:cubicBezTo>
                    <a:pt x="1399" y="912"/>
                    <a:pt x="1429" y="487"/>
                    <a:pt x="1186" y="243"/>
                  </a:cubicBezTo>
                  <a:cubicBezTo>
                    <a:pt x="943" y="0"/>
                    <a:pt x="517" y="0"/>
                    <a:pt x="305" y="243"/>
                  </a:cubicBezTo>
                  <a:cubicBezTo>
                    <a:pt x="274" y="243"/>
                    <a:pt x="274" y="274"/>
                    <a:pt x="274" y="274"/>
                  </a:cubicBezTo>
                  <a:cubicBezTo>
                    <a:pt x="274" y="274"/>
                    <a:pt x="244" y="274"/>
                    <a:pt x="244" y="304"/>
                  </a:cubicBezTo>
                  <a:cubicBezTo>
                    <a:pt x="1" y="547"/>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
            <p:cNvSpPr/>
            <p:nvPr/>
          </p:nvSpPr>
          <p:spPr>
            <a:xfrm>
              <a:off x="6589300" y="3004900"/>
              <a:ext cx="34975" cy="35725"/>
            </a:xfrm>
            <a:custGeom>
              <a:avLst/>
              <a:gdLst/>
              <a:ahLst/>
              <a:cxnLst/>
              <a:rect l="l" t="t" r="r" b="b"/>
              <a:pathLst>
                <a:path w="1399" h="1429" extrusionOk="0">
                  <a:moveTo>
                    <a:pt x="243" y="1186"/>
                  </a:moveTo>
                  <a:cubicBezTo>
                    <a:pt x="487" y="1429"/>
                    <a:pt x="882" y="1429"/>
                    <a:pt x="1125" y="1186"/>
                  </a:cubicBezTo>
                  <a:cubicBezTo>
                    <a:pt x="1125" y="1186"/>
                    <a:pt x="1125" y="1155"/>
                    <a:pt x="1125" y="1155"/>
                  </a:cubicBezTo>
                  <a:cubicBezTo>
                    <a:pt x="1125" y="1155"/>
                    <a:pt x="1155" y="1155"/>
                    <a:pt x="1155" y="1125"/>
                  </a:cubicBezTo>
                  <a:cubicBezTo>
                    <a:pt x="1399" y="882"/>
                    <a:pt x="1399" y="487"/>
                    <a:pt x="1155" y="243"/>
                  </a:cubicBezTo>
                  <a:cubicBezTo>
                    <a:pt x="912" y="0"/>
                    <a:pt x="517" y="0"/>
                    <a:pt x="274" y="243"/>
                  </a:cubicBezTo>
                  <a:cubicBezTo>
                    <a:pt x="274" y="243"/>
                    <a:pt x="274" y="274"/>
                    <a:pt x="274" y="274"/>
                  </a:cubicBezTo>
                  <a:cubicBezTo>
                    <a:pt x="243" y="274"/>
                    <a:pt x="243" y="274"/>
                    <a:pt x="243" y="304"/>
                  </a:cubicBezTo>
                  <a:cubicBezTo>
                    <a:pt x="0" y="547"/>
                    <a:pt x="0" y="943"/>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
            <p:cNvSpPr/>
            <p:nvPr/>
          </p:nvSpPr>
          <p:spPr>
            <a:xfrm>
              <a:off x="6742800" y="3004900"/>
              <a:ext cx="37250" cy="38025"/>
            </a:xfrm>
            <a:custGeom>
              <a:avLst/>
              <a:gdLst/>
              <a:ahLst/>
              <a:cxnLst/>
              <a:rect l="l" t="t" r="r" b="b"/>
              <a:pathLst>
                <a:path w="1490" h="1521" extrusionOk="0">
                  <a:moveTo>
                    <a:pt x="243" y="1246"/>
                  </a:moveTo>
                  <a:cubicBezTo>
                    <a:pt x="517" y="1520"/>
                    <a:pt x="942" y="1520"/>
                    <a:pt x="1186" y="1246"/>
                  </a:cubicBezTo>
                  <a:cubicBezTo>
                    <a:pt x="1186" y="1246"/>
                    <a:pt x="1186" y="1246"/>
                    <a:pt x="1216" y="1216"/>
                  </a:cubicBezTo>
                  <a:cubicBezTo>
                    <a:pt x="1216" y="1216"/>
                    <a:pt x="1216" y="1216"/>
                    <a:pt x="1246" y="1216"/>
                  </a:cubicBezTo>
                  <a:cubicBezTo>
                    <a:pt x="1490" y="943"/>
                    <a:pt x="1490" y="547"/>
                    <a:pt x="1246" y="274"/>
                  </a:cubicBezTo>
                  <a:cubicBezTo>
                    <a:pt x="973" y="0"/>
                    <a:pt x="578" y="0"/>
                    <a:pt x="304" y="274"/>
                  </a:cubicBezTo>
                  <a:cubicBezTo>
                    <a:pt x="304" y="274"/>
                    <a:pt x="304" y="274"/>
                    <a:pt x="274" y="304"/>
                  </a:cubicBezTo>
                  <a:cubicBezTo>
                    <a:pt x="274" y="304"/>
                    <a:pt x="274" y="304"/>
                    <a:pt x="243" y="304"/>
                  </a:cubicBezTo>
                  <a:cubicBezTo>
                    <a:pt x="0" y="578"/>
                    <a:pt x="0" y="1003"/>
                    <a:pt x="243"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
            <p:cNvSpPr/>
            <p:nvPr/>
          </p:nvSpPr>
          <p:spPr>
            <a:xfrm>
              <a:off x="6664525" y="3081650"/>
              <a:ext cx="38025" cy="38000"/>
            </a:xfrm>
            <a:custGeom>
              <a:avLst/>
              <a:gdLst/>
              <a:ahLst/>
              <a:cxnLst/>
              <a:rect l="l" t="t" r="r" b="b"/>
              <a:pathLst>
                <a:path w="1521" h="1520" extrusionOk="0">
                  <a:moveTo>
                    <a:pt x="274" y="1246"/>
                  </a:moveTo>
                  <a:cubicBezTo>
                    <a:pt x="517" y="1520"/>
                    <a:pt x="943" y="1520"/>
                    <a:pt x="1216" y="1246"/>
                  </a:cubicBezTo>
                  <a:cubicBezTo>
                    <a:pt x="1216" y="1246"/>
                    <a:pt x="1216" y="1246"/>
                    <a:pt x="1216" y="1216"/>
                  </a:cubicBezTo>
                  <a:cubicBezTo>
                    <a:pt x="1247" y="1216"/>
                    <a:pt x="1247" y="1216"/>
                    <a:pt x="1247" y="1216"/>
                  </a:cubicBezTo>
                  <a:cubicBezTo>
                    <a:pt x="1520" y="942"/>
                    <a:pt x="1520" y="547"/>
                    <a:pt x="1247" y="274"/>
                  </a:cubicBezTo>
                  <a:cubicBezTo>
                    <a:pt x="1004" y="0"/>
                    <a:pt x="578" y="0"/>
                    <a:pt x="335" y="274"/>
                  </a:cubicBezTo>
                  <a:cubicBezTo>
                    <a:pt x="304" y="274"/>
                    <a:pt x="304" y="274"/>
                    <a:pt x="304" y="304"/>
                  </a:cubicBezTo>
                  <a:cubicBezTo>
                    <a:pt x="304" y="304"/>
                    <a:pt x="274" y="304"/>
                    <a:pt x="274" y="304"/>
                  </a:cubicBezTo>
                  <a:cubicBezTo>
                    <a:pt x="31" y="578"/>
                    <a:pt x="0" y="1003"/>
                    <a:pt x="274"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
            <p:cNvSpPr/>
            <p:nvPr/>
          </p:nvSpPr>
          <p:spPr>
            <a:xfrm>
              <a:off x="6818025" y="3081650"/>
              <a:ext cx="40300" cy="40300"/>
            </a:xfrm>
            <a:custGeom>
              <a:avLst/>
              <a:gdLst/>
              <a:ahLst/>
              <a:cxnLst/>
              <a:rect l="l" t="t" r="r" b="b"/>
              <a:pathLst>
                <a:path w="1612" h="1612" extrusionOk="0">
                  <a:moveTo>
                    <a:pt x="274" y="1338"/>
                  </a:moveTo>
                  <a:cubicBezTo>
                    <a:pt x="548" y="1611"/>
                    <a:pt x="1003" y="1611"/>
                    <a:pt x="1277" y="1338"/>
                  </a:cubicBezTo>
                  <a:cubicBezTo>
                    <a:pt x="1307" y="1338"/>
                    <a:pt x="1307" y="1307"/>
                    <a:pt x="1307" y="1307"/>
                  </a:cubicBezTo>
                  <a:cubicBezTo>
                    <a:pt x="1307" y="1307"/>
                    <a:pt x="1338" y="1307"/>
                    <a:pt x="1338" y="1277"/>
                  </a:cubicBezTo>
                  <a:cubicBezTo>
                    <a:pt x="1611" y="1003"/>
                    <a:pt x="1611" y="578"/>
                    <a:pt x="1338" y="304"/>
                  </a:cubicBezTo>
                  <a:cubicBezTo>
                    <a:pt x="1064" y="0"/>
                    <a:pt x="608" y="0"/>
                    <a:pt x="335" y="274"/>
                  </a:cubicBezTo>
                  <a:cubicBezTo>
                    <a:pt x="335" y="304"/>
                    <a:pt x="335" y="304"/>
                    <a:pt x="335" y="304"/>
                  </a:cubicBezTo>
                  <a:cubicBezTo>
                    <a:pt x="304" y="304"/>
                    <a:pt x="304" y="304"/>
                    <a:pt x="304" y="335"/>
                  </a:cubicBezTo>
                  <a:cubicBezTo>
                    <a:pt x="31" y="608"/>
                    <a:pt x="0" y="103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
            <p:cNvSpPr/>
            <p:nvPr/>
          </p:nvSpPr>
          <p:spPr>
            <a:xfrm>
              <a:off x="6740525" y="3158400"/>
              <a:ext cx="40275" cy="40300"/>
            </a:xfrm>
            <a:custGeom>
              <a:avLst/>
              <a:gdLst/>
              <a:ahLst/>
              <a:cxnLst/>
              <a:rect l="l" t="t" r="r" b="b"/>
              <a:pathLst>
                <a:path w="1611" h="1612" extrusionOk="0">
                  <a:moveTo>
                    <a:pt x="274" y="1338"/>
                  </a:moveTo>
                  <a:cubicBezTo>
                    <a:pt x="547" y="1611"/>
                    <a:pt x="1003" y="1611"/>
                    <a:pt x="1277" y="1338"/>
                  </a:cubicBezTo>
                  <a:cubicBezTo>
                    <a:pt x="1277" y="1338"/>
                    <a:pt x="1277" y="1307"/>
                    <a:pt x="1307" y="1307"/>
                  </a:cubicBezTo>
                  <a:cubicBezTo>
                    <a:pt x="1307" y="1307"/>
                    <a:pt x="1307" y="1307"/>
                    <a:pt x="1307" y="1307"/>
                  </a:cubicBezTo>
                  <a:cubicBezTo>
                    <a:pt x="1611" y="1003"/>
                    <a:pt x="1611" y="578"/>
                    <a:pt x="1337" y="304"/>
                  </a:cubicBezTo>
                  <a:cubicBezTo>
                    <a:pt x="1064" y="0"/>
                    <a:pt x="608" y="0"/>
                    <a:pt x="334" y="274"/>
                  </a:cubicBezTo>
                  <a:cubicBezTo>
                    <a:pt x="304" y="304"/>
                    <a:pt x="304" y="304"/>
                    <a:pt x="304" y="304"/>
                  </a:cubicBezTo>
                  <a:cubicBezTo>
                    <a:pt x="304" y="304"/>
                    <a:pt x="304" y="304"/>
                    <a:pt x="274" y="335"/>
                  </a:cubicBezTo>
                  <a:cubicBezTo>
                    <a:pt x="0" y="608"/>
                    <a:pt x="0" y="103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
            <p:cNvSpPr/>
            <p:nvPr/>
          </p:nvSpPr>
          <p:spPr>
            <a:xfrm>
              <a:off x="6816500" y="3235150"/>
              <a:ext cx="41825" cy="42575"/>
            </a:xfrm>
            <a:custGeom>
              <a:avLst/>
              <a:gdLst/>
              <a:ahLst/>
              <a:cxnLst/>
              <a:rect l="l" t="t" r="r" b="b"/>
              <a:pathLst>
                <a:path w="1673" h="1703" extrusionOk="0">
                  <a:moveTo>
                    <a:pt x="274" y="1398"/>
                  </a:moveTo>
                  <a:cubicBezTo>
                    <a:pt x="578" y="1702"/>
                    <a:pt x="1034" y="1702"/>
                    <a:pt x="1338" y="1398"/>
                  </a:cubicBezTo>
                  <a:cubicBezTo>
                    <a:pt x="1338" y="1398"/>
                    <a:pt x="1368" y="1398"/>
                    <a:pt x="1368" y="1398"/>
                  </a:cubicBezTo>
                  <a:cubicBezTo>
                    <a:pt x="1368" y="1368"/>
                    <a:pt x="1368" y="1368"/>
                    <a:pt x="1399" y="1368"/>
                  </a:cubicBezTo>
                  <a:cubicBezTo>
                    <a:pt x="1672" y="1064"/>
                    <a:pt x="1672" y="608"/>
                    <a:pt x="1399" y="304"/>
                  </a:cubicBezTo>
                  <a:cubicBezTo>
                    <a:pt x="1095" y="0"/>
                    <a:pt x="639" y="0"/>
                    <a:pt x="335" y="304"/>
                  </a:cubicBezTo>
                  <a:cubicBezTo>
                    <a:pt x="335" y="304"/>
                    <a:pt x="335" y="304"/>
                    <a:pt x="305" y="334"/>
                  </a:cubicBezTo>
                  <a:cubicBezTo>
                    <a:pt x="305" y="334"/>
                    <a:pt x="305" y="334"/>
                    <a:pt x="305" y="334"/>
                  </a:cubicBezTo>
                  <a:cubicBezTo>
                    <a:pt x="1" y="638"/>
                    <a:pt x="1" y="1094"/>
                    <a:pt x="274"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
            <p:cNvSpPr/>
            <p:nvPr/>
          </p:nvSpPr>
          <p:spPr>
            <a:xfrm>
              <a:off x="6894000" y="3158400"/>
              <a:ext cx="42600" cy="42575"/>
            </a:xfrm>
            <a:custGeom>
              <a:avLst/>
              <a:gdLst/>
              <a:ahLst/>
              <a:cxnLst/>
              <a:rect l="l" t="t" r="r" b="b"/>
              <a:pathLst>
                <a:path w="1704" h="1703" extrusionOk="0">
                  <a:moveTo>
                    <a:pt x="305" y="1398"/>
                  </a:moveTo>
                  <a:cubicBezTo>
                    <a:pt x="578" y="1702"/>
                    <a:pt x="1065" y="1702"/>
                    <a:pt x="1369" y="1398"/>
                  </a:cubicBezTo>
                  <a:cubicBezTo>
                    <a:pt x="1369" y="1398"/>
                    <a:pt x="1369" y="1398"/>
                    <a:pt x="1369" y="1368"/>
                  </a:cubicBezTo>
                  <a:cubicBezTo>
                    <a:pt x="1369" y="1368"/>
                    <a:pt x="1399" y="1368"/>
                    <a:pt x="1399" y="1368"/>
                  </a:cubicBezTo>
                  <a:cubicBezTo>
                    <a:pt x="1703" y="1064"/>
                    <a:pt x="1703" y="608"/>
                    <a:pt x="1399" y="304"/>
                  </a:cubicBezTo>
                  <a:cubicBezTo>
                    <a:pt x="1126" y="0"/>
                    <a:pt x="639" y="0"/>
                    <a:pt x="335" y="304"/>
                  </a:cubicBezTo>
                  <a:cubicBezTo>
                    <a:pt x="335" y="304"/>
                    <a:pt x="335" y="304"/>
                    <a:pt x="335" y="335"/>
                  </a:cubicBezTo>
                  <a:cubicBezTo>
                    <a:pt x="305" y="335"/>
                    <a:pt x="305" y="335"/>
                    <a:pt x="305" y="335"/>
                  </a:cubicBezTo>
                  <a:cubicBezTo>
                    <a:pt x="1" y="638"/>
                    <a:pt x="1" y="1094"/>
                    <a:pt x="305"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
            <p:cNvSpPr/>
            <p:nvPr/>
          </p:nvSpPr>
          <p:spPr>
            <a:xfrm>
              <a:off x="6970000" y="3235150"/>
              <a:ext cx="44100" cy="44850"/>
            </a:xfrm>
            <a:custGeom>
              <a:avLst/>
              <a:gdLst/>
              <a:ahLst/>
              <a:cxnLst/>
              <a:rect l="l" t="t" r="r" b="b"/>
              <a:pathLst>
                <a:path w="1764" h="1794" extrusionOk="0">
                  <a:moveTo>
                    <a:pt x="305" y="1489"/>
                  </a:moveTo>
                  <a:cubicBezTo>
                    <a:pt x="608" y="1793"/>
                    <a:pt x="1095" y="1793"/>
                    <a:pt x="1429" y="1489"/>
                  </a:cubicBezTo>
                  <a:cubicBezTo>
                    <a:pt x="1429" y="1489"/>
                    <a:pt x="1429" y="1459"/>
                    <a:pt x="1429" y="1459"/>
                  </a:cubicBezTo>
                  <a:cubicBezTo>
                    <a:pt x="1460" y="1459"/>
                    <a:pt x="1460" y="1459"/>
                    <a:pt x="1460" y="1459"/>
                  </a:cubicBezTo>
                  <a:cubicBezTo>
                    <a:pt x="1763" y="1155"/>
                    <a:pt x="1763" y="638"/>
                    <a:pt x="1460" y="334"/>
                  </a:cubicBezTo>
                  <a:cubicBezTo>
                    <a:pt x="1156" y="0"/>
                    <a:pt x="669" y="0"/>
                    <a:pt x="335" y="304"/>
                  </a:cubicBezTo>
                  <a:cubicBezTo>
                    <a:pt x="335" y="334"/>
                    <a:pt x="335" y="334"/>
                    <a:pt x="335" y="334"/>
                  </a:cubicBezTo>
                  <a:cubicBezTo>
                    <a:pt x="335" y="334"/>
                    <a:pt x="305" y="334"/>
                    <a:pt x="305" y="365"/>
                  </a:cubicBezTo>
                  <a:cubicBezTo>
                    <a:pt x="1" y="669"/>
                    <a:pt x="1" y="1155"/>
                    <a:pt x="305" y="1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
            <p:cNvSpPr/>
            <p:nvPr/>
          </p:nvSpPr>
          <p:spPr>
            <a:xfrm>
              <a:off x="6891725" y="3311900"/>
              <a:ext cx="44875" cy="44850"/>
            </a:xfrm>
            <a:custGeom>
              <a:avLst/>
              <a:gdLst/>
              <a:ahLst/>
              <a:cxnLst/>
              <a:rect l="l" t="t" r="r" b="b"/>
              <a:pathLst>
                <a:path w="1795" h="1794" extrusionOk="0">
                  <a:moveTo>
                    <a:pt x="305" y="1489"/>
                  </a:moveTo>
                  <a:cubicBezTo>
                    <a:pt x="639" y="1793"/>
                    <a:pt x="1125" y="1793"/>
                    <a:pt x="1429" y="1489"/>
                  </a:cubicBezTo>
                  <a:cubicBezTo>
                    <a:pt x="1460" y="1489"/>
                    <a:pt x="1460" y="1459"/>
                    <a:pt x="1460" y="1459"/>
                  </a:cubicBezTo>
                  <a:cubicBezTo>
                    <a:pt x="1460" y="1459"/>
                    <a:pt x="1490" y="1459"/>
                    <a:pt x="1490" y="1459"/>
                  </a:cubicBezTo>
                  <a:cubicBezTo>
                    <a:pt x="1794" y="1125"/>
                    <a:pt x="1794" y="638"/>
                    <a:pt x="1490" y="334"/>
                  </a:cubicBezTo>
                  <a:cubicBezTo>
                    <a:pt x="1186" y="0"/>
                    <a:pt x="669" y="0"/>
                    <a:pt x="366" y="304"/>
                  </a:cubicBezTo>
                  <a:cubicBezTo>
                    <a:pt x="366" y="334"/>
                    <a:pt x="366" y="334"/>
                    <a:pt x="366" y="334"/>
                  </a:cubicBezTo>
                  <a:cubicBezTo>
                    <a:pt x="335" y="334"/>
                    <a:pt x="335" y="334"/>
                    <a:pt x="335" y="365"/>
                  </a:cubicBezTo>
                  <a:cubicBezTo>
                    <a:pt x="1" y="669"/>
                    <a:pt x="1" y="1155"/>
                    <a:pt x="305" y="1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
            <p:cNvSpPr/>
            <p:nvPr/>
          </p:nvSpPr>
          <p:spPr>
            <a:xfrm>
              <a:off x="7045225" y="3311900"/>
              <a:ext cx="47150" cy="47125"/>
            </a:xfrm>
            <a:custGeom>
              <a:avLst/>
              <a:gdLst/>
              <a:ahLst/>
              <a:cxnLst/>
              <a:rect l="l" t="t" r="r" b="b"/>
              <a:pathLst>
                <a:path w="1886" h="1885" extrusionOk="0">
                  <a:moveTo>
                    <a:pt x="335" y="1550"/>
                  </a:moveTo>
                  <a:cubicBezTo>
                    <a:pt x="669" y="1885"/>
                    <a:pt x="1186" y="1885"/>
                    <a:pt x="1521" y="1550"/>
                  </a:cubicBezTo>
                  <a:cubicBezTo>
                    <a:pt x="1521" y="1550"/>
                    <a:pt x="1521" y="1550"/>
                    <a:pt x="1551" y="1550"/>
                  </a:cubicBezTo>
                  <a:cubicBezTo>
                    <a:pt x="1551" y="1520"/>
                    <a:pt x="1551" y="1520"/>
                    <a:pt x="1551" y="1520"/>
                  </a:cubicBezTo>
                  <a:cubicBezTo>
                    <a:pt x="1885" y="1185"/>
                    <a:pt x="1885" y="669"/>
                    <a:pt x="1581" y="334"/>
                  </a:cubicBezTo>
                  <a:cubicBezTo>
                    <a:pt x="1247" y="0"/>
                    <a:pt x="700" y="0"/>
                    <a:pt x="396" y="334"/>
                  </a:cubicBezTo>
                  <a:cubicBezTo>
                    <a:pt x="365" y="334"/>
                    <a:pt x="365" y="334"/>
                    <a:pt x="365" y="365"/>
                  </a:cubicBezTo>
                  <a:cubicBezTo>
                    <a:pt x="365" y="365"/>
                    <a:pt x="365" y="365"/>
                    <a:pt x="335" y="365"/>
                  </a:cubicBezTo>
                  <a:cubicBezTo>
                    <a:pt x="1" y="699"/>
                    <a:pt x="1" y="1216"/>
                    <a:pt x="335"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
            <p:cNvSpPr/>
            <p:nvPr/>
          </p:nvSpPr>
          <p:spPr>
            <a:xfrm>
              <a:off x="6967725" y="3388650"/>
              <a:ext cx="47125" cy="47125"/>
            </a:xfrm>
            <a:custGeom>
              <a:avLst/>
              <a:gdLst/>
              <a:ahLst/>
              <a:cxnLst/>
              <a:rect l="l" t="t" r="r" b="b"/>
              <a:pathLst>
                <a:path w="1885" h="1885" extrusionOk="0">
                  <a:moveTo>
                    <a:pt x="335" y="1550"/>
                  </a:moveTo>
                  <a:cubicBezTo>
                    <a:pt x="639" y="1885"/>
                    <a:pt x="1186" y="1885"/>
                    <a:pt x="1520" y="1550"/>
                  </a:cubicBezTo>
                  <a:cubicBezTo>
                    <a:pt x="1520" y="1550"/>
                    <a:pt x="1520" y="1550"/>
                    <a:pt x="1520" y="1550"/>
                  </a:cubicBezTo>
                  <a:cubicBezTo>
                    <a:pt x="1520" y="1520"/>
                    <a:pt x="1551" y="1520"/>
                    <a:pt x="1551" y="1520"/>
                  </a:cubicBezTo>
                  <a:cubicBezTo>
                    <a:pt x="1885" y="1185"/>
                    <a:pt x="1885" y="669"/>
                    <a:pt x="1551" y="334"/>
                  </a:cubicBezTo>
                  <a:cubicBezTo>
                    <a:pt x="1247" y="0"/>
                    <a:pt x="699" y="0"/>
                    <a:pt x="365" y="334"/>
                  </a:cubicBezTo>
                  <a:cubicBezTo>
                    <a:pt x="365" y="334"/>
                    <a:pt x="365" y="334"/>
                    <a:pt x="365" y="365"/>
                  </a:cubicBezTo>
                  <a:cubicBezTo>
                    <a:pt x="335" y="365"/>
                    <a:pt x="335" y="365"/>
                    <a:pt x="335" y="365"/>
                  </a:cubicBezTo>
                  <a:cubicBezTo>
                    <a:pt x="0" y="699"/>
                    <a:pt x="0" y="1216"/>
                    <a:pt x="335"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
            <p:cNvSpPr/>
            <p:nvPr/>
          </p:nvSpPr>
          <p:spPr>
            <a:xfrm>
              <a:off x="7121225" y="3388650"/>
              <a:ext cx="49400" cy="49400"/>
            </a:xfrm>
            <a:custGeom>
              <a:avLst/>
              <a:gdLst/>
              <a:ahLst/>
              <a:cxnLst/>
              <a:rect l="l" t="t" r="r" b="b"/>
              <a:pathLst>
                <a:path w="1976" h="1976" extrusionOk="0">
                  <a:moveTo>
                    <a:pt x="335" y="1641"/>
                  </a:moveTo>
                  <a:cubicBezTo>
                    <a:pt x="669" y="1976"/>
                    <a:pt x="1247" y="1976"/>
                    <a:pt x="1581" y="1641"/>
                  </a:cubicBezTo>
                  <a:cubicBezTo>
                    <a:pt x="1581" y="1641"/>
                    <a:pt x="1611" y="1611"/>
                    <a:pt x="1611" y="1611"/>
                  </a:cubicBezTo>
                  <a:cubicBezTo>
                    <a:pt x="1611" y="1611"/>
                    <a:pt x="1611" y="1611"/>
                    <a:pt x="1642" y="1611"/>
                  </a:cubicBezTo>
                  <a:cubicBezTo>
                    <a:pt x="1976" y="1246"/>
                    <a:pt x="1976" y="699"/>
                    <a:pt x="1642" y="365"/>
                  </a:cubicBezTo>
                  <a:cubicBezTo>
                    <a:pt x="1307" y="0"/>
                    <a:pt x="730" y="0"/>
                    <a:pt x="395" y="334"/>
                  </a:cubicBezTo>
                  <a:cubicBezTo>
                    <a:pt x="395" y="365"/>
                    <a:pt x="365" y="365"/>
                    <a:pt x="365" y="365"/>
                  </a:cubicBezTo>
                  <a:cubicBezTo>
                    <a:pt x="365" y="365"/>
                    <a:pt x="365" y="395"/>
                    <a:pt x="335" y="395"/>
                  </a:cubicBezTo>
                  <a:cubicBezTo>
                    <a:pt x="0" y="730"/>
                    <a:pt x="0" y="1277"/>
                    <a:pt x="335" y="16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
            <p:cNvSpPr/>
            <p:nvPr/>
          </p:nvSpPr>
          <p:spPr>
            <a:xfrm>
              <a:off x="7043700" y="3465375"/>
              <a:ext cx="49425" cy="49425"/>
            </a:xfrm>
            <a:custGeom>
              <a:avLst/>
              <a:gdLst/>
              <a:ahLst/>
              <a:cxnLst/>
              <a:rect l="l" t="t" r="r" b="b"/>
              <a:pathLst>
                <a:path w="1977" h="1977" extrusionOk="0">
                  <a:moveTo>
                    <a:pt x="335" y="1642"/>
                  </a:moveTo>
                  <a:cubicBezTo>
                    <a:pt x="670" y="1977"/>
                    <a:pt x="1217" y="1977"/>
                    <a:pt x="1582" y="1642"/>
                  </a:cubicBezTo>
                  <a:cubicBezTo>
                    <a:pt x="1582" y="1642"/>
                    <a:pt x="1582" y="1612"/>
                    <a:pt x="1582" y="1612"/>
                  </a:cubicBezTo>
                  <a:cubicBezTo>
                    <a:pt x="1612" y="1612"/>
                    <a:pt x="1612" y="1612"/>
                    <a:pt x="1612" y="1612"/>
                  </a:cubicBezTo>
                  <a:cubicBezTo>
                    <a:pt x="1977" y="1247"/>
                    <a:pt x="1977" y="700"/>
                    <a:pt x="1612" y="366"/>
                  </a:cubicBezTo>
                  <a:cubicBezTo>
                    <a:pt x="1278" y="1"/>
                    <a:pt x="730" y="1"/>
                    <a:pt x="396" y="335"/>
                  </a:cubicBezTo>
                  <a:cubicBezTo>
                    <a:pt x="366" y="366"/>
                    <a:pt x="366" y="366"/>
                    <a:pt x="366" y="366"/>
                  </a:cubicBezTo>
                  <a:cubicBezTo>
                    <a:pt x="366" y="366"/>
                    <a:pt x="335" y="396"/>
                    <a:pt x="335" y="396"/>
                  </a:cubicBezTo>
                  <a:cubicBezTo>
                    <a:pt x="1" y="730"/>
                    <a:pt x="1" y="1278"/>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
            <p:cNvSpPr/>
            <p:nvPr/>
          </p:nvSpPr>
          <p:spPr>
            <a:xfrm>
              <a:off x="7118950" y="3542125"/>
              <a:ext cx="51675" cy="51700"/>
            </a:xfrm>
            <a:custGeom>
              <a:avLst/>
              <a:gdLst/>
              <a:ahLst/>
              <a:cxnLst/>
              <a:rect l="l" t="t" r="r" b="b"/>
              <a:pathLst>
                <a:path w="2067" h="2068" extrusionOk="0">
                  <a:moveTo>
                    <a:pt x="365" y="1703"/>
                  </a:moveTo>
                  <a:cubicBezTo>
                    <a:pt x="730" y="2068"/>
                    <a:pt x="1307" y="2068"/>
                    <a:pt x="1672" y="1703"/>
                  </a:cubicBezTo>
                  <a:cubicBezTo>
                    <a:pt x="1672" y="1703"/>
                    <a:pt x="1672" y="1703"/>
                    <a:pt x="1702" y="1703"/>
                  </a:cubicBezTo>
                  <a:cubicBezTo>
                    <a:pt x="1702" y="1673"/>
                    <a:pt x="1702" y="1673"/>
                    <a:pt x="1702" y="1673"/>
                  </a:cubicBezTo>
                  <a:cubicBezTo>
                    <a:pt x="2067" y="1308"/>
                    <a:pt x="2067" y="730"/>
                    <a:pt x="1733" y="366"/>
                  </a:cubicBezTo>
                  <a:cubicBezTo>
                    <a:pt x="1368" y="1"/>
                    <a:pt x="790" y="1"/>
                    <a:pt x="426" y="366"/>
                  </a:cubicBezTo>
                  <a:cubicBezTo>
                    <a:pt x="395" y="366"/>
                    <a:pt x="395" y="366"/>
                    <a:pt x="395" y="396"/>
                  </a:cubicBezTo>
                  <a:cubicBezTo>
                    <a:pt x="395" y="396"/>
                    <a:pt x="395" y="396"/>
                    <a:pt x="365" y="396"/>
                  </a:cubicBezTo>
                  <a:cubicBezTo>
                    <a:pt x="0" y="761"/>
                    <a:pt x="0" y="1338"/>
                    <a:pt x="36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
            <p:cNvSpPr/>
            <p:nvPr/>
          </p:nvSpPr>
          <p:spPr>
            <a:xfrm>
              <a:off x="7197200" y="3465375"/>
              <a:ext cx="51700" cy="51700"/>
            </a:xfrm>
            <a:custGeom>
              <a:avLst/>
              <a:gdLst/>
              <a:ahLst/>
              <a:cxnLst/>
              <a:rect l="l" t="t" r="r" b="b"/>
              <a:pathLst>
                <a:path w="2068" h="2068" extrusionOk="0">
                  <a:moveTo>
                    <a:pt x="335" y="1703"/>
                  </a:moveTo>
                  <a:cubicBezTo>
                    <a:pt x="700" y="2068"/>
                    <a:pt x="1277" y="2068"/>
                    <a:pt x="1642" y="1703"/>
                  </a:cubicBezTo>
                  <a:cubicBezTo>
                    <a:pt x="1673" y="1703"/>
                    <a:pt x="1673" y="1703"/>
                    <a:pt x="1673" y="1703"/>
                  </a:cubicBezTo>
                  <a:cubicBezTo>
                    <a:pt x="1673" y="1673"/>
                    <a:pt x="1673" y="1673"/>
                    <a:pt x="1703" y="1673"/>
                  </a:cubicBezTo>
                  <a:cubicBezTo>
                    <a:pt x="2068" y="1308"/>
                    <a:pt x="2068" y="730"/>
                    <a:pt x="1703" y="366"/>
                  </a:cubicBezTo>
                  <a:cubicBezTo>
                    <a:pt x="1338" y="1"/>
                    <a:pt x="761" y="1"/>
                    <a:pt x="396" y="366"/>
                  </a:cubicBezTo>
                  <a:cubicBezTo>
                    <a:pt x="396" y="366"/>
                    <a:pt x="396" y="366"/>
                    <a:pt x="366" y="396"/>
                  </a:cubicBezTo>
                  <a:cubicBezTo>
                    <a:pt x="366" y="396"/>
                    <a:pt x="366" y="396"/>
                    <a:pt x="366" y="396"/>
                  </a:cubicBezTo>
                  <a:cubicBezTo>
                    <a:pt x="1" y="761"/>
                    <a:pt x="1" y="1338"/>
                    <a:pt x="33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
            <p:cNvSpPr/>
            <p:nvPr/>
          </p:nvSpPr>
          <p:spPr>
            <a:xfrm>
              <a:off x="7272450" y="3542125"/>
              <a:ext cx="53975" cy="53975"/>
            </a:xfrm>
            <a:custGeom>
              <a:avLst/>
              <a:gdLst/>
              <a:ahLst/>
              <a:cxnLst/>
              <a:rect l="l" t="t" r="r" b="b"/>
              <a:pathLst>
                <a:path w="2159" h="2159" extrusionOk="0">
                  <a:moveTo>
                    <a:pt x="365" y="1794"/>
                  </a:moveTo>
                  <a:cubicBezTo>
                    <a:pt x="760" y="2159"/>
                    <a:pt x="1368" y="2159"/>
                    <a:pt x="1733" y="1794"/>
                  </a:cubicBezTo>
                  <a:cubicBezTo>
                    <a:pt x="1763" y="1794"/>
                    <a:pt x="1763" y="1764"/>
                    <a:pt x="1763" y="1764"/>
                  </a:cubicBezTo>
                  <a:cubicBezTo>
                    <a:pt x="1763" y="1764"/>
                    <a:pt x="1793" y="1764"/>
                    <a:pt x="1793" y="1764"/>
                  </a:cubicBezTo>
                  <a:cubicBezTo>
                    <a:pt x="2158" y="1369"/>
                    <a:pt x="2158" y="761"/>
                    <a:pt x="1793" y="396"/>
                  </a:cubicBezTo>
                  <a:cubicBezTo>
                    <a:pt x="1429" y="1"/>
                    <a:pt x="821" y="1"/>
                    <a:pt x="426" y="366"/>
                  </a:cubicBezTo>
                  <a:cubicBezTo>
                    <a:pt x="426" y="396"/>
                    <a:pt x="426" y="396"/>
                    <a:pt x="426" y="396"/>
                  </a:cubicBezTo>
                  <a:cubicBezTo>
                    <a:pt x="395" y="396"/>
                    <a:pt x="395" y="426"/>
                    <a:pt x="395" y="426"/>
                  </a:cubicBezTo>
                  <a:cubicBezTo>
                    <a:pt x="0" y="791"/>
                    <a:pt x="0" y="139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
            <p:cNvSpPr/>
            <p:nvPr/>
          </p:nvSpPr>
          <p:spPr>
            <a:xfrm>
              <a:off x="7194925" y="3618875"/>
              <a:ext cx="53975" cy="53975"/>
            </a:xfrm>
            <a:custGeom>
              <a:avLst/>
              <a:gdLst/>
              <a:ahLst/>
              <a:cxnLst/>
              <a:rect l="l" t="t" r="r" b="b"/>
              <a:pathLst>
                <a:path w="2159" h="2159" extrusionOk="0">
                  <a:moveTo>
                    <a:pt x="365" y="1794"/>
                  </a:moveTo>
                  <a:cubicBezTo>
                    <a:pt x="761" y="2159"/>
                    <a:pt x="1368" y="2159"/>
                    <a:pt x="1733" y="1794"/>
                  </a:cubicBezTo>
                  <a:cubicBezTo>
                    <a:pt x="1733" y="1794"/>
                    <a:pt x="1733" y="1764"/>
                    <a:pt x="1764" y="1764"/>
                  </a:cubicBezTo>
                  <a:cubicBezTo>
                    <a:pt x="1764" y="1764"/>
                    <a:pt x="1764" y="1764"/>
                    <a:pt x="1764" y="1764"/>
                  </a:cubicBezTo>
                  <a:cubicBezTo>
                    <a:pt x="2159" y="1369"/>
                    <a:pt x="2159" y="761"/>
                    <a:pt x="1794" y="396"/>
                  </a:cubicBezTo>
                  <a:cubicBezTo>
                    <a:pt x="1429" y="1"/>
                    <a:pt x="791" y="1"/>
                    <a:pt x="426" y="366"/>
                  </a:cubicBezTo>
                  <a:cubicBezTo>
                    <a:pt x="426" y="396"/>
                    <a:pt x="426" y="396"/>
                    <a:pt x="396" y="396"/>
                  </a:cubicBezTo>
                  <a:cubicBezTo>
                    <a:pt x="396" y="396"/>
                    <a:pt x="396" y="426"/>
                    <a:pt x="396" y="426"/>
                  </a:cubicBezTo>
                  <a:cubicBezTo>
                    <a:pt x="1" y="791"/>
                    <a:pt x="1" y="139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
            <p:cNvSpPr/>
            <p:nvPr/>
          </p:nvSpPr>
          <p:spPr>
            <a:xfrm>
              <a:off x="7348425" y="3618875"/>
              <a:ext cx="56250" cy="56275"/>
            </a:xfrm>
            <a:custGeom>
              <a:avLst/>
              <a:gdLst/>
              <a:ahLst/>
              <a:cxnLst/>
              <a:rect l="l" t="t" r="r" b="b"/>
              <a:pathLst>
                <a:path w="2250" h="2251" extrusionOk="0">
                  <a:moveTo>
                    <a:pt x="396" y="1855"/>
                  </a:moveTo>
                  <a:cubicBezTo>
                    <a:pt x="791" y="2250"/>
                    <a:pt x="1429" y="2250"/>
                    <a:pt x="1824" y="1885"/>
                  </a:cubicBezTo>
                  <a:cubicBezTo>
                    <a:pt x="1824" y="1855"/>
                    <a:pt x="1824" y="1855"/>
                    <a:pt x="1824" y="1855"/>
                  </a:cubicBezTo>
                  <a:cubicBezTo>
                    <a:pt x="1855" y="1855"/>
                    <a:pt x="1855" y="1825"/>
                    <a:pt x="1855" y="1825"/>
                  </a:cubicBezTo>
                  <a:cubicBezTo>
                    <a:pt x="2250" y="1429"/>
                    <a:pt x="2250" y="791"/>
                    <a:pt x="1855" y="396"/>
                  </a:cubicBezTo>
                  <a:cubicBezTo>
                    <a:pt x="1460" y="1"/>
                    <a:pt x="852" y="1"/>
                    <a:pt x="426" y="396"/>
                  </a:cubicBezTo>
                  <a:cubicBezTo>
                    <a:pt x="426" y="396"/>
                    <a:pt x="426" y="396"/>
                    <a:pt x="426" y="426"/>
                  </a:cubicBezTo>
                  <a:cubicBezTo>
                    <a:pt x="426" y="426"/>
                    <a:pt x="396" y="426"/>
                    <a:pt x="396" y="426"/>
                  </a:cubicBezTo>
                  <a:cubicBezTo>
                    <a:pt x="1" y="822"/>
                    <a:pt x="1" y="1460"/>
                    <a:pt x="396"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
            <p:cNvSpPr/>
            <p:nvPr/>
          </p:nvSpPr>
          <p:spPr>
            <a:xfrm>
              <a:off x="7270150" y="3695625"/>
              <a:ext cx="57025" cy="56275"/>
            </a:xfrm>
            <a:custGeom>
              <a:avLst/>
              <a:gdLst/>
              <a:ahLst/>
              <a:cxnLst/>
              <a:rect l="l" t="t" r="r" b="b"/>
              <a:pathLst>
                <a:path w="2281" h="2251" extrusionOk="0">
                  <a:moveTo>
                    <a:pt x="396" y="1855"/>
                  </a:moveTo>
                  <a:cubicBezTo>
                    <a:pt x="791" y="2250"/>
                    <a:pt x="1429" y="2250"/>
                    <a:pt x="1825" y="1885"/>
                  </a:cubicBezTo>
                  <a:cubicBezTo>
                    <a:pt x="1855" y="1855"/>
                    <a:pt x="1855" y="1855"/>
                    <a:pt x="1855" y="1855"/>
                  </a:cubicBezTo>
                  <a:cubicBezTo>
                    <a:pt x="1855" y="1855"/>
                    <a:pt x="1855" y="1825"/>
                    <a:pt x="1885" y="1825"/>
                  </a:cubicBezTo>
                  <a:cubicBezTo>
                    <a:pt x="2281" y="1429"/>
                    <a:pt x="2281" y="791"/>
                    <a:pt x="1885" y="396"/>
                  </a:cubicBezTo>
                  <a:cubicBezTo>
                    <a:pt x="1490" y="1"/>
                    <a:pt x="852" y="1"/>
                    <a:pt x="457" y="396"/>
                  </a:cubicBezTo>
                  <a:cubicBezTo>
                    <a:pt x="457" y="396"/>
                    <a:pt x="457" y="396"/>
                    <a:pt x="426" y="426"/>
                  </a:cubicBezTo>
                  <a:cubicBezTo>
                    <a:pt x="426" y="426"/>
                    <a:pt x="426" y="426"/>
                    <a:pt x="426" y="426"/>
                  </a:cubicBezTo>
                  <a:cubicBezTo>
                    <a:pt x="31" y="822"/>
                    <a:pt x="1" y="1460"/>
                    <a:pt x="396" y="18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
            <p:cNvSpPr/>
            <p:nvPr/>
          </p:nvSpPr>
          <p:spPr>
            <a:xfrm>
              <a:off x="7346150" y="3772375"/>
              <a:ext cx="59300" cy="58550"/>
            </a:xfrm>
            <a:custGeom>
              <a:avLst/>
              <a:gdLst/>
              <a:ahLst/>
              <a:cxnLst/>
              <a:rect l="l" t="t" r="r" b="b"/>
              <a:pathLst>
                <a:path w="2372" h="2342" extrusionOk="0">
                  <a:moveTo>
                    <a:pt x="426" y="1946"/>
                  </a:moveTo>
                  <a:cubicBezTo>
                    <a:pt x="821" y="2341"/>
                    <a:pt x="1490" y="2341"/>
                    <a:pt x="1885" y="1946"/>
                  </a:cubicBezTo>
                  <a:cubicBezTo>
                    <a:pt x="1915" y="1946"/>
                    <a:pt x="1915" y="1916"/>
                    <a:pt x="1915" y="1916"/>
                  </a:cubicBezTo>
                  <a:cubicBezTo>
                    <a:pt x="1915" y="1916"/>
                    <a:pt x="1946" y="1916"/>
                    <a:pt x="1946" y="1916"/>
                  </a:cubicBezTo>
                  <a:cubicBezTo>
                    <a:pt x="2341" y="1490"/>
                    <a:pt x="2371" y="821"/>
                    <a:pt x="1946" y="426"/>
                  </a:cubicBezTo>
                  <a:cubicBezTo>
                    <a:pt x="1551" y="1"/>
                    <a:pt x="882" y="1"/>
                    <a:pt x="456" y="396"/>
                  </a:cubicBezTo>
                  <a:cubicBezTo>
                    <a:pt x="456" y="426"/>
                    <a:pt x="456" y="426"/>
                    <a:pt x="456" y="426"/>
                  </a:cubicBezTo>
                  <a:cubicBezTo>
                    <a:pt x="426" y="426"/>
                    <a:pt x="426" y="457"/>
                    <a:pt x="426" y="457"/>
                  </a:cubicBezTo>
                  <a:cubicBezTo>
                    <a:pt x="0" y="852"/>
                    <a:pt x="0" y="1521"/>
                    <a:pt x="426" y="19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
            <p:cNvSpPr/>
            <p:nvPr/>
          </p:nvSpPr>
          <p:spPr>
            <a:xfrm>
              <a:off x="5833950" y="2008675"/>
              <a:ext cx="8400" cy="8375"/>
            </a:xfrm>
            <a:custGeom>
              <a:avLst/>
              <a:gdLst/>
              <a:ahLst/>
              <a:cxnLst/>
              <a:rect l="l" t="t" r="r" b="b"/>
              <a:pathLst>
                <a:path w="336" h="335" extrusionOk="0">
                  <a:moveTo>
                    <a:pt x="62" y="274"/>
                  </a:moveTo>
                  <a:cubicBezTo>
                    <a:pt x="92" y="335"/>
                    <a:pt x="183" y="335"/>
                    <a:pt x="244" y="274"/>
                  </a:cubicBezTo>
                  <a:cubicBezTo>
                    <a:pt x="244" y="274"/>
                    <a:pt x="244" y="244"/>
                    <a:pt x="244" y="244"/>
                  </a:cubicBezTo>
                  <a:cubicBezTo>
                    <a:pt x="244" y="244"/>
                    <a:pt x="275" y="244"/>
                    <a:pt x="275" y="244"/>
                  </a:cubicBezTo>
                  <a:cubicBezTo>
                    <a:pt x="335" y="183"/>
                    <a:pt x="335" y="92"/>
                    <a:pt x="275" y="61"/>
                  </a:cubicBezTo>
                  <a:cubicBezTo>
                    <a:pt x="214" y="1"/>
                    <a:pt x="153" y="1"/>
                    <a:pt x="92" y="61"/>
                  </a:cubicBezTo>
                  <a:cubicBezTo>
                    <a:pt x="92" y="61"/>
                    <a:pt x="92" y="61"/>
                    <a:pt x="92" y="92"/>
                  </a:cubicBezTo>
                  <a:cubicBezTo>
                    <a:pt x="62" y="92"/>
                    <a:pt x="62" y="92"/>
                    <a:pt x="62" y="92"/>
                  </a:cubicBezTo>
                  <a:cubicBezTo>
                    <a:pt x="1" y="153"/>
                    <a:pt x="1" y="213"/>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
            <p:cNvSpPr/>
            <p:nvPr/>
          </p:nvSpPr>
          <p:spPr>
            <a:xfrm>
              <a:off x="5911475" y="1931925"/>
              <a:ext cx="8375" cy="8400"/>
            </a:xfrm>
            <a:custGeom>
              <a:avLst/>
              <a:gdLst/>
              <a:ahLst/>
              <a:cxnLst/>
              <a:rect l="l" t="t" r="r" b="b"/>
              <a:pathLst>
                <a:path w="335" h="336" extrusionOk="0">
                  <a:moveTo>
                    <a:pt x="61" y="274"/>
                  </a:moveTo>
                  <a:cubicBezTo>
                    <a:pt x="122" y="335"/>
                    <a:pt x="183" y="335"/>
                    <a:pt x="243" y="274"/>
                  </a:cubicBezTo>
                  <a:cubicBezTo>
                    <a:pt x="243" y="274"/>
                    <a:pt x="243" y="244"/>
                    <a:pt x="243" y="244"/>
                  </a:cubicBezTo>
                  <a:cubicBezTo>
                    <a:pt x="274" y="244"/>
                    <a:pt x="274" y="244"/>
                    <a:pt x="274" y="244"/>
                  </a:cubicBezTo>
                  <a:cubicBezTo>
                    <a:pt x="335" y="183"/>
                    <a:pt x="335" y="92"/>
                    <a:pt x="274" y="61"/>
                  </a:cubicBezTo>
                  <a:cubicBezTo>
                    <a:pt x="243" y="1"/>
                    <a:pt x="152" y="1"/>
                    <a:pt x="92" y="61"/>
                  </a:cubicBezTo>
                  <a:cubicBezTo>
                    <a:pt x="92" y="61"/>
                    <a:pt x="92" y="61"/>
                    <a:pt x="92" y="92"/>
                  </a:cubicBezTo>
                  <a:cubicBezTo>
                    <a:pt x="92" y="92"/>
                    <a:pt x="61" y="92"/>
                    <a:pt x="61" y="92"/>
                  </a:cubicBezTo>
                  <a:cubicBezTo>
                    <a:pt x="0" y="153"/>
                    <a:pt x="0"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
            <p:cNvSpPr/>
            <p:nvPr/>
          </p:nvSpPr>
          <p:spPr>
            <a:xfrm>
              <a:off x="5909950" y="2085425"/>
              <a:ext cx="9900" cy="10675"/>
            </a:xfrm>
            <a:custGeom>
              <a:avLst/>
              <a:gdLst/>
              <a:ahLst/>
              <a:cxnLst/>
              <a:rect l="l" t="t" r="r" b="b"/>
              <a:pathLst>
                <a:path w="396" h="427" extrusionOk="0">
                  <a:moveTo>
                    <a:pt x="61" y="365"/>
                  </a:moveTo>
                  <a:cubicBezTo>
                    <a:pt x="122" y="426"/>
                    <a:pt x="244" y="426"/>
                    <a:pt x="304" y="365"/>
                  </a:cubicBezTo>
                  <a:cubicBezTo>
                    <a:pt x="304" y="335"/>
                    <a:pt x="304" y="335"/>
                    <a:pt x="304" y="335"/>
                  </a:cubicBezTo>
                  <a:cubicBezTo>
                    <a:pt x="304" y="305"/>
                    <a:pt x="335" y="335"/>
                    <a:pt x="335" y="305"/>
                  </a:cubicBezTo>
                  <a:cubicBezTo>
                    <a:pt x="396" y="244"/>
                    <a:pt x="396" y="122"/>
                    <a:pt x="335" y="61"/>
                  </a:cubicBezTo>
                  <a:cubicBezTo>
                    <a:pt x="274" y="1"/>
                    <a:pt x="153" y="1"/>
                    <a:pt x="92" y="61"/>
                  </a:cubicBezTo>
                  <a:cubicBezTo>
                    <a:pt x="92" y="61"/>
                    <a:pt x="92" y="92"/>
                    <a:pt x="92" y="92"/>
                  </a:cubicBezTo>
                  <a:cubicBezTo>
                    <a:pt x="61" y="92"/>
                    <a:pt x="61" y="92"/>
                    <a:pt x="61" y="122"/>
                  </a:cubicBezTo>
                  <a:cubicBezTo>
                    <a:pt x="1" y="183"/>
                    <a:pt x="1" y="27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
            <p:cNvSpPr/>
            <p:nvPr/>
          </p:nvSpPr>
          <p:spPr>
            <a:xfrm>
              <a:off x="5987450" y="2008675"/>
              <a:ext cx="10675" cy="10675"/>
            </a:xfrm>
            <a:custGeom>
              <a:avLst/>
              <a:gdLst/>
              <a:ahLst/>
              <a:cxnLst/>
              <a:rect l="l" t="t" r="r" b="b"/>
              <a:pathLst>
                <a:path w="427" h="427" extrusionOk="0">
                  <a:moveTo>
                    <a:pt x="62" y="365"/>
                  </a:moveTo>
                  <a:cubicBezTo>
                    <a:pt x="122" y="426"/>
                    <a:pt x="244" y="426"/>
                    <a:pt x="305" y="365"/>
                  </a:cubicBezTo>
                  <a:cubicBezTo>
                    <a:pt x="305" y="335"/>
                    <a:pt x="305" y="335"/>
                    <a:pt x="335" y="335"/>
                  </a:cubicBezTo>
                  <a:cubicBezTo>
                    <a:pt x="335" y="305"/>
                    <a:pt x="335" y="305"/>
                    <a:pt x="335" y="305"/>
                  </a:cubicBezTo>
                  <a:cubicBezTo>
                    <a:pt x="426" y="244"/>
                    <a:pt x="426" y="122"/>
                    <a:pt x="366" y="61"/>
                  </a:cubicBezTo>
                  <a:cubicBezTo>
                    <a:pt x="274" y="1"/>
                    <a:pt x="183" y="1"/>
                    <a:pt x="92" y="61"/>
                  </a:cubicBezTo>
                  <a:cubicBezTo>
                    <a:pt x="92" y="61"/>
                    <a:pt x="92" y="92"/>
                    <a:pt x="92" y="92"/>
                  </a:cubicBezTo>
                  <a:cubicBezTo>
                    <a:pt x="92" y="92"/>
                    <a:pt x="62" y="92"/>
                    <a:pt x="62" y="122"/>
                  </a:cubicBezTo>
                  <a:cubicBezTo>
                    <a:pt x="1" y="183"/>
                    <a:pt x="1" y="274"/>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
            <p:cNvSpPr/>
            <p:nvPr/>
          </p:nvSpPr>
          <p:spPr>
            <a:xfrm>
              <a:off x="5985175" y="2162175"/>
              <a:ext cx="12950" cy="12950"/>
            </a:xfrm>
            <a:custGeom>
              <a:avLst/>
              <a:gdLst/>
              <a:ahLst/>
              <a:cxnLst/>
              <a:rect l="l" t="t" r="r" b="b"/>
              <a:pathLst>
                <a:path w="518" h="518" extrusionOk="0">
                  <a:moveTo>
                    <a:pt x="92" y="426"/>
                  </a:moveTo>
                  <a:cubicBezTo>
                    <a:pt x="183" y="517"/>
                    <a:pt x="305" y="517"/>
                    <a:pt x="396" y="426"/>
                  </a:cubicBezTo>
                  <a:cubicBezTo>
                    <a:pt x="396" y="426"/>
                    <a:pt x="396" y="426"/>
                    <a:pt x="426" y="396"/>
                  </a:cubicBezTo>
                  <a:cubicBezTo>
                    <a:pt x="426" y="396"/>
                    <a:pt x="426" y="396"/>
                    <a:pt x="426" y="396"/>
                  </a:cubicBezTo>
                  <a:cubicBezTo>
                    <a:pt x="517" y="305"/>
                    <a:pt x="517" y="183"/>
                    <a:pt x="426" y="92"/>
                  </a:cubicBezTo>
                  <a:cubicBezTo>
                    <a:pt x="365" y="1"/>
                    <a:pt x="213" y="1"/>
                    <a:pt x="122" y="92"/>
                  </a:cubicBezTo>
                  <a:cubicBezTo>
                    <a:pt x="122" y="92"/>
                    <a:pt x="122" y="92"/>
                    <a:pt x="122" y="92"/>
                  </a:cubicBezTo>
                  <a:cubicBezTo>
                    <a:pt x="122" y="122"/>
                    <a:pt x="92" y="122"/>
                    <a:pt x="92" y="122"/>
                  </a:cubicBezTo>
                  <a:cubicBezTo>
                    <a:pt x="1" y="213"/>
                    <a:pt x="1"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
            <p:cNvSpPr/>
            <p:nvPr/>
          </p:nvSpPr>
          <p:spPr>
            <a:xfrm>
              <a:off x="6063450" y="2085425"/>
              <a:ext cx="12950" cy="12950"/>
            </a:xfrm>
            <a:custGeom>
              <a:avLst/>
              <a:gdLst/>
              <a:ahLst/>
              <a:cxnLst/>
              <a:rect l="l" t="t" r="r" b="b"/>
              <a:pathLst>
                <a:path w="518" h="518" extrusionOk="0">
                  <a:moveTo>
                    <a:pt x="61" y="426"/>
                  </a:moveTo>
                  <a:cubicBezTo>
                    <a:pt x="152" y="517"/>
                    <a:pt x="304" y="517"/>
                    <a:pt x="365" y="426"/>
                  </a:cubicBezTo>
                  <a:cubicBezTo>
                    <a:pt x="396" y="426"/>
                    <a:pt x="396" y="426"/>
                    <a:pt x="396" y="396"/>
                  </a:cubicBezTo>
                  <a:cubicBezTo>
                    <a:pt x="396" y="396"/>
                    <a:pt x="426" y="396"/>
                    <a:pt x="426" y="396"/>
                  </a:cubicBezTo>
                  <a:cubicBezTo>
                    <a:pt x="517" y="305"/>
                    <a:pt x="517" y="183"/>
                    <a:pt x="426" y="92"/>
                  </a:cubicBezTo>
                  <a:cubicBezTo>
                    <a:pt x="335" y="1"/>
                    <a:pt x="183" y="1"/>
                    <a:pt x="122" y="92"/>
                  </a:cubicBezTo>
                  <a:cubicBezTo>
                    <a:pt x="92" y="92"/>
                    <a:pt x="92" y="92"/>
                    <a:pt x="92" y="92"/>
                  </a:cubicBezTo>
                  <a:cubicBezTo>
                    <a:pt x="92" y="122"/>
                    <a:pt x="92" y="122"/>
                    <a:pt x="61" y="122"/>
                  </a:cubicBezTo>
                  <a:cubicBezTo>
                    <a:pt x="0" y="213"/>
                    <a:pt x="0" y="335"/>
                    <a:pt x="6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
            <p:cNvSpPr/>
            <p:nvPr/>
          </p:nvSpPr>
          <p:spPr>
            <a:xfrm>
              <a:off x="6138675" y="2162175"/>
              <a:ext cx="15225" cy="15225"/>
            </a:xfrm>
            <a:custGeom>
              <a:avLst/>
              <a:gdLst/>
              <a:ahLst/>
              <a:cxnLst/>
              <a:rect l="l" t="t" r="r" b="b"/>
              <a:pathLst>
                <a:path w="609" h="609" extrusionOk="0">
                  <a:moveTo>
                    <a:pt x="92" y="517"/>
                  </a:moveTo>
                  <a:cubicBezTo>
                    <a:pt x="213" y="608"/>
                    <a:pt x="365" y="608"/>
                    <a:pt x="457" y="517"/>
                  </a:cubicBezTo>
                  <a:cubicBezTo>
                    <a:pt x="487" y="487"/>
                    <a:pt x="487" y="487"/>
                    <a:pt x="487" y="487"/>
                  </a:cubicBezTo>
                  <a:cubicBezTo>
                    <a:pt x="487" y="487"/>
                    <a:pt x="517" y="487"/>
                    <a:pt x="517" y="456"/>
                  </a:cubicBezTo>
                  <a:cubicBezTo>
                    <a:pt x="609" y="365"/>
                    <a:pt x="609" y="213"/>
                    <a:pt x="517" y="92"/>
                  </a:cubicBezTo>
                  <a:cubicBezTo>
                    <a:pt x="426" y="1"/>
                    <a:pt x="244" y="1"/>
                    <a:pt x="153" y="92"/>
                  </a:cubicBezTo>
                  <a:cubicBezTo>
                    <a:pt x="153" y="92"/>
                    <a:pt x="153" y="122"/>
                    <a:pt x="122" y="122"/>
                  </a:cubicBezTo>
                  <a:cubicBezTo>
                    <a:pt x="122" y="122"/>
                    <a:pt x="122" y="122"/>
                    <a:pt x="122" y="153"/>
                  </a:cubicBezTo>
                  <a:cubicBezTo>
                    <a:pt x="1" y="244"/>
                    <a:pt x="1" y="39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
            <p:cNvSpPr/>
            <p:nvPr/>
          </p:nvSpPr>
          <p:spPr>
            <a:xfrm>
              <a:off x="6061175" y="2238925"/>
              <a:ext cx="15225" cy="15225"/>
            </a:xfrm>
            <a:custGeom>
              <a:avLst/>
              <a:gdLst/>
              <a:ahLst/>
              <a:cxnLst/>
              <a:rect l="l" t="t" r="r" b="b"/>
              <a:pathLst>
                <a:path w="609" h="609" extrusionOk="0">
                  <a:moveTo>
                    <a:pt x="91" y="517"/>
                  </a:moveTo>
                  <a:cubicBezTo>
                    <a:pt x="213" y="608"/>
                    <a:pt x="365" y="608"/>
                    <a:pt x="456" y="517"/>
                  </a:cubicBezTo>
                  <a:cubicBezTo>
                    <a:pt x="456" y="487"/>
                    <a:pt x="456" y="487"/>
                    <a:pt x="487" y="487"/>
                  </a:cubicBezTo>
                  <a:cubicBezTo>
                    <a:pt x="487" y="487"/>
                    <a:pt x="487" y="487"/>
                    <a:pt x="517" y="456"/>
                  </a:cubicBezTo>
                  <a:cubicBezTo>
                    <a:pt x="608" y="365"/>
                    <a:pt x="608" y="213"/>
                    <a:pt x="517" y="92"/>
                  </a:cubicBezTo>
                  <a:cubicBezTo>
                    <a:pt x="395" y="1"/>
                    <a:pt x="243" y="1"/>
                    <a:pt x="152" y="92"/>
                  </a:cubicBezTo>
                  <a:cubicBezTo>
                    <a:pt x="122" y="92"/>
                    <a:pt x="122" y="122"/>
                    <a:pt x="122" y="122"/>
                  </a:cubicBezTo>
                  <a:cubicBezTo>
                    <a:pt x="122" y="122"/>
                    <a:pt x="91" y="122"/>
                    <a:pt x="91" y="152"/>
                  </a:cubicBezTo>
                  <a:cubicBezTo>
                    <a:pt x="0" y="244"/>
                    <a:pt x="0" y="396"/>
                    <a:pt x="9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
            <p:cNvSpPr/>
            <p:nvPr/>
          </p:nvSpPr>
          <p:spPr>
            <a:xfrm>
              <a:off x="6136400" y="2315675"/>
              <a:ext cx="18250" cy="17500"/>
            </a:xfrm>
            <a:custGeom>
              <a:avLst/>
              <a:gdLst/>
              <a:ahLst/>
              <a:cxnLst/>
              <a:rect l="l" t="t" r="r" b="b"/>
              <a:pathLst>
                <a:path w="730" h="700" extrusionOk="0">
                  <a:moveTo>
                    <a:pt x="122" y="578"/>
                  </a:moveTo>
                  <a:cubicBezTo>
                    <a:pt x="244" y="700"/>
                    <a:pt x="426" y="700"/>
                    <a:pt x="548" y="578"/>
                  </a:cubicBezTo>
                  <a:cubicBezTo>
                    <a:pt x="578" y="578"/>
                    <a:pt x="578" y="578"/>
                    <a:pt x="578" y="548"/>
                  </a:cubicBezTo>
                  <a:cubicBezTo>
                    <a:pt x="578" y="548"/>
                    <a:pt x="608" y="548"/>
                    <a:pt x="608" y="548"/>
                  </a:cubicBezTo>
                  <a:cubicBezTo>
                    <a:pt x="730" y="426"/>
                    <a:pt x="730" y="244"/>
                    <a:pt x="608" y="122"/>
                  </a:cubicBezTo>
                  <a:cubicBezTo>
                    <a:pt x="487" y="0"/>
                    <a:pt x="304" y="0"/>
                    <a:pt x="183" y="122"/>
                  </a:cubicBezTo>
                  <a:cubicBezTo>
                    <a:pt x="152" y="122"/>
                    <a:pt x="152" y="122"/>
                    <a:pt x="152" y="152"/>
                  </a:cubicBezTo>
                  <a:cubicBezTo>
                    <a:pt x="152" y="152"/>
                    <a:pt x="15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
            <p:cNvSpPr/>
            <p:nvPr/>
          </p:nvSpPr>
          <p:spPr>
            <a:xfrm>
              <a:off x="6214675" y="2238925"/>
              <a:ext cx="17500" cy="17500"/>
            </a:xfrm>
            <a:custGeom>
              <a:avLst/>
              <a:gdLst/>
              <a:ahLst/>
              <a:cxnLst/>
              <a:rect l="l" t="t" r="r" b="b"/>
              <a:pathLst>
                <a:path w="700" h="700" extrusionOk="0">
                  <a:moveTo>
                    <a:pt x="122" y="578"/>
                  </a:moveTo>
                  <a:cubicBezTo>
                    <a:pt x="213" y="700"/>
                    <a:pt x="426" y="700"/>
                    <a:pt x="547" y="578"/>
                  </a:cubicBezTo>
                  <a:cubicBezTo>
                    <a:pt x="547" y="578"/>
                    <a:pt x="547" y="578"/>
                    <a:pt x="547" y="548"/>
                  </a:cubicBezTo>
                  <a:cubicBezTo>
                    <a:pt x="578" y="548"/>
                    <a:pt x="578" y="548"/>
                    <a:pt x="578" y="548"/>
                  </a:cubicBezTo>
                  <a:cubicBezTo>
                    <a:pt x="699" y="426"/>
                    <a:pt x="699" y="244"/>
                    <a:pt x="578" y="122"/>
                  </a:cubicBezTo>
                  <a:cubicBezTo>
                    <a:pt x="456" y="1"/>
                    <a:pt x="274" y="1"/>
                    <a:pt x="152" y="122"/>
                  </a:cubicBezTo>
                  <a:cubicBezTo>
                    <a:pt x="152" y="122"/>
                    <a:pt x="152" y="122"/>
                    <a:pt x="152" y="122"/>
                  </a:cubicBezTo>
                  <a:cubicBezTo>
                    <a:pt x="122" y="152"/>
                    <a:pt x="12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
            <p:cNvSpPr/>
            <p:nvPr/>
          </p:nvSpPr>
          <p:spPr>
            <a:xfrm>
              <a:off x="6212400" y="2392425"/>
              <a:ext cx="19775" cy="19775"/>
            </a:xfrm>
            <a:custGeom>
              <a:avLst/>
              <a:gdLst/>
              <a:ahLst/>
              <a:cxnLst/>
              <a:rect l="l" t="t" r="r" b="b"/>
              <a:pathLst>
                <a:path w="791" h="791" extrusionOk="0">
                  <a:moveTo>
                    <a:pt x="122" y="669"/>
                  </a:moveTo>
                  <a:cubicBezTo>
                    <a:pt x="274" y="791"/>
                    <a:pt x="486" y="791"/>
                    <a:pt x="608" y="669"/>
                  </a:cubicBezTo>
                  <a:cubicBezTo>
                    <a:pt x="638" y="639"/>
                    <a:pt x="638" y="639"/>
                    <a:pt x="638" y="639"/>
                  </a:cubicBezTo>
                  <a:cubicBezTo>
                    <a:pt x="638" y="639"/>
                    <a:pt x="669" y="639"/>
                    <a:pt x="669" y="608"/>
                  </a:cubicBezTo>
                  <a:cubicBezTo>
                    <a:pt x="790" y="487"/>
                    <a:pt x="790" y="274"/>
                    <a:pt x="669" y="122"/>
                  </a:cubicBezTo>
                  <a:cubicBezTo>
                    <a:pt x="547" y="0"/>
                    <a:pt x="304" y="0"/>
                    <a:pt x="182" y="122"/>
                  </a:cubicBezTo>
                  <a:cubicBezTo>
                    <a:pt x="182" y="122"/>
                    <a:pt x="182" y="152"/>
                    <a:pt x="152" y="152"/>
                  </a:cubicBezTo>
                  <a:cubicBezTo>
                    <a:pt x="152" y="152"/>
                    <a:pt x="152" y="152"/>
                    <a:pt x="152" y="183"/>
                  </a:cubicBezTo>
                  <a:cubicBezTo>
                    <a:pt x="0" y="304"/>
                    <a:pt x="0"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
            <p:cNvSpPr/>
            <p:nvPr/>
          </p:nvSpPr>
          <p:spPr>
            <a:xfrm>
              <a:off x="6289900" y="2315675"/>
              <a:ext cx="20550" cy="19775"/>
            </a:xfrm>
            <a:custGeom>
              <a:avLst/>
              <a:gdLst/>
              <a:ahLst/>
              <a:cxnLst/>
              <a:rect l="l" t="t" r="r" b="b"/>
              <a:pathLst>
                <a:path w="822" h="791" extrusionOk="0">
                  <a:moveTo>
                    <a:pt x="152" y="669"/>
                  </a:moveTo>
                  <a:cubicBezTo>
                    <a:pt x="274" y="791"/>
                    <a:pt x="487" y="791"/>
                    <a:pt x="639" y="669"/>
                  </a:cubicBezTo>
                  <a:cubicBezTo>
                    <a:pt x="639" y="639"/>
                    <a:pt x="639" y="639"/>
                    <a:pt x="639" y="639"/>
                  </a:cubicBezTo>
                  <a:cubicBezTo>
                    <a:pt x="669" y="639"/>
                    <a:pt x="669" y="639"/>
                    <a:pt x="669" y="608"/>
                  </a:cubicBezTo>
                  <a:cubicBezTo>
                    <a:pt x="821" y="487"/>
                    <a:pt x="821" y="274"/>
                    <a:pt x="669" y="122"/>
                  </a:cubicBezTo>
                  <a:cubicBezTo>
                    <a:pt x="548" y="0"/>
                    <a:pt x="335" y="0"/>
                    <a:pt x="183" y="122"/>
                  </a:cubicBezTo>
                  <a:cubicBezTo>
                    <a:pt x="183" y="122"/>
                    <a:pt x="183" y="152"/>
                    <a:pt x="183" y="152"/>
                  </a:cubicBezTo>
                  <a:cubicBezTo>
                    <a:pt x="152" y="152"/>
                    <a:pt x="152" y="152"/>
                    <a:pt x="152" y="183"/>
                  </a:cubicBezTo>
                  <a:cubicBezTo>
                    <a:pt x="0" y="304"/>
                    <a:pt x="0" y="51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
            <p:cNvSpPr/>
            <p:nvPr/>
          </p:nvSpPr>
          <p:spPr>
            <a:xfrm>
              <a:off x="6365875" y="2392425"/>
              <a:ext cx="22825" cy="22050"/>
            </a:xfrm>
            <a:custGeom>
              <a:avLst/>
              <a:gdLst/>
              <a:ahLst/>
              <a:cxnLst/>
              <a:rect l="l" t="t" r="r" b="b"/>
              <a:pathLst>
                <a:path w="913" h="882" extrusionOk="0">
                  <a:moveTo>
                    <a:pt x="153" y="730"/>
                  </a:moveTo>
                  <a:cubicBezTo>
                    <a:pt x="305" y="882"/>
                    <a:pt x="548" y="882"/>
                    <a:pt x="700" y="730"/>
                  </a:cubicBezTo>
                  <a:cubicBezTo>
                    <a:pt x="700" y="730"/>
                    <a:pt x="700" y="730"/>
                    <a:pt x="730" y="700"/>
                  </a:cubicBezTo>
                  <a:cubicBezTo>
                    <a:pt x="730" y="700"/>
                    <a:pt x="730" y="700"/>
                    <a:pt x="730" y="700"/>
                  </a:cubicBezTo>
                  <a:cubicBezTo>
                    <a:pt x="882" y="548"/>
                    <a:pt x="913" y="304"/>
                    <a:pt x="761" y="152"/>
                  </a:cubicBezTo>
                  <a:cubicBezTo>
                    <a:pt x="609" y="0"/>
                    <a:pt x="366" y="0"/>
                    <a:pt x="183" y="152"/>
                  </a:cubicBezTo>
                  <a:cubicBezTo>
                    <a:pt x="183" y="152"/>
                    <a:pt x="183" y="152"/>
                    <a:pt x="183" y="183"/>
                  </a:cubicBezTo>
                  <a:cubicBezTo>
                    <a:pt x="183" y="183"/>
                    <a:pt x="15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
            <p:cNvSpPr/>
            <p:nvPr/>
          </p:nvSpPr>
          <p:spPr>
            <a:xfrm>
              <a:off x="6288375" y="2469175"/>
              <a:ext cx="22075" cy="22050"/>
            </a:xfrm>
            <a:custGeom>
              <a:avLst/>
              <a:gdLst/>
              <a:ahLst/>
              <a:cxnLst/>
              <a:rect l="l" t="t" r="r" b="b"/>
              <a:pathLst>
                <a:path w="883" h="882" extrusionOk="0">
                  <a:moveTo>
                    <a:pt x="153" y="730"/>
                  </a:moveTo>
                  <a:cubicBezTo>
                    <a:pt x="305" y="882"/>
                    <a:pt x="548" y="882"/>
                    <a:pt x="700" y="730"/>
                  </a:cubicBezTo>
                  <a:cubicBezTo>
                    <a:pt x="700" y="730"/>
                    <a:pt x="700" y="730"/>
                    <a:pt x="700" y="730"/>
                  </a:cubicBezTo>
                  <a:cubicBezTo>
                    <a:pt x="730" y="699"/>
                    <a:pt x="730" y="699"/>
                    <a:pt x="730" y="699"/>
                  </a:cubicBezTo>
                  <a:cubicBezTo>
                    <a:pt x="882" y="547"/>
                    <a:pt x="882" y="304"/>
                    <a:pt x="730" y="152"/>
                  </a:cubicBezTo>
                  <a:cubicBezTo>
                    <a:pt x="578" y="0"/>
                    <a:pt x="335" y="0"/>
                    <a:pt x="183" y="152"/>
                  </a:cubicBezTo>
                  <a:cubicBezTo>
                    <a:pt x="183" y="152"/>
                    <a:pt x="183" y="152"/>
                    <a:pt x="183" y="183"/>
                  </a:cubicBezTo>
                  <a:cubicBezTo>
                    <a:pt x="153" y="183"/>
                    <a:pt x="15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
            <p:cNvSpPr/>
            <p:nvPr/>
          </p:nvSpPr>
          <p:spPr>
            <a:xfrm>
              <a:off x="6441875" y="2469175"/>
              <a:ext cx="24350" cy="24350"/>
            </a:xfrm>
            <a:custGeom>
              <a:avLst/>
              <a:gdLst/>
              <a:ahLst/>
              <a:cxnLst/>
              <a:rect l="l" t="t" r="r" b="b"/>
              <a:pathLst>
                <a:path w="974" h="974" extrusionOk="0">
                  <a:moveTo>
                    <a:pt x="153" y="821"/>
                  </a:moveTo>
                  <a:cubicBezTo>
                    <a:pt x="335" y="973"/>
                    <a:pt x="608" y="973"/>
                    <a:pt x="760" y="821"/>
                  </a:cubicBezTo>
                  <a:cubicBezTo>
                    <a:pt x="760" y="821"/>
                    <a:pt x="791" y="791"/>
                    <a:pt x="791" y="791"/>
                  </a:cubicBezTo>
                  <a:cubicBezTo>
                    <a:pt x="791" y="791"/>
                    <a:pt x="791" y="791"/>
                    <a:pt x="821" y="760"/>
                  </a:cubicBezTo>
                  <a:cubicBezTo>
                    <a:pt x="973" y="608"/>
                    <a:pt x="973" y="335"/>
                    <a:pt x="821" y="152"/>
                  </a:cubicBezTo>
                  <a:cubicBezTo>
                    <a:pt x="639" y="0"/>
                    <a:pt x="365" y="0"/>
                    <a:pt x="213" y="152"/>
                  </a:cubicBezTo>
                  <a:cubicBezTo>
                    <a:pt x="213" y="183"/>
                    <a:pt x="183" y="183"/>
                    <a:pt x="183" y="183"/>
                  </a:cubicBezTo>
                  <a:cubicBezTo>
                    <a:pt x="183" y="183"/>
                    <a:pt x="183" y="183"/>
                    <a:pt x="153" y="213"/>
                  </a:cubicBezTo>
                  <a:cubicBezTo>
                    <a:pt x="1" y="365"/>
                    <a:pt x="1" y="639"/>
                    <a:pt x="15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
            <p:cNvSpPr/>
            <p:nvPr/>
          </p:nvSpPr>
          <p:spPr>
            <a:xfrm>
              <a:off x="6363600" y="2545925"/>
              <a:ext cx="25100" cy="24325"/>
            </a:xfrm>
            <a:custGeom>
              <a:avLst/>
              <a:gdLst/>
              <a:ahLst/>
              <a:cxnLst/>
              <a:rect l="l" t="t" r="r" b="b"/>
              <a:pathLst>
                <a:path w="1004" h="973" extrusionOk="0">
                  <a:moveTo>
                    <a:pt x="183" y="821"/>
                  </a:moveTo>
                  <a:cubicBezTo>
                    <a:pt x="335" y="973"/>
                    <a:pt x="609" y="973"/>
                    <a:pt x="791" y="821"/>
                  </a:cubicBezTo>
                  <a:cubicBezTo>
                    <a:pt x="791" y="821"/>
                    <a:pt x="791" y="791"/>
                    <a:pt x="791" y="791"/>
                  </a:cubicBezTo>
                  <a:cubicBezTo>
                    <a:pt x="821" y="791"/>
                    <a:pt x="821" y="791"/>
                    <a:pt x="821" y="760"/>
                  </a:cubicBezTo>
                  <a:cubicBezTo>
                    <a:pt x="1004" y="608"/>
                    <a:pt x="1004" y="335"/>
                    <a:pt x="821" y="152"/>
                  </a:cubicBezTo>
                  <a:cubicBezTo>
                    <a:pt x="669" y="0"/>
                    <a:pt x="396" y="0"/>
                    <a:pt x="214" y="152"/>
                  </a:cubicBezTo>
                  <a:cubicBezTo>
                    <a:pt x="214" y="183"/>
                    <a:pt x="214" y="183"/>
                    <a:pt x="214" y="183"/>
                  </a:cubicBezTo>
                  <a:cubicBezTo>
                    <a:pt x="214" y="183"/>
                    <a:pt x="183" y="183"/>
                    <a:pt x="183" y="213"/>
                  </a:cubicBezTo>
                  <a:cubicBezTo>
                    <a:pt x="1" y="365"/>
                    <a:pt x="1" y="63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
            <p:cNvSpPr/>
            <p:nvPr/>
          </p:nvSpPr>
          <p:spPr>
            <a:xfrm>
              <a:off x="6439600" y="2622675"/>
              <a:ext cx="27375" cy="26625"/>
            </a:xfrm>
            <a:custGeom>
              <a:avLst/>
              <a:gdLst/>
              <a:ahLst/>
              <a:cxnLst/>
              <a:rect l="l" t="t" r="r" b="b"/>
              <a:pathLst>
                <a:path w="1095" h="1065" extrusionOk="0">
                  <a:moveTo>
                    <a:pt x="183" y="882"/>
                  </a:moveTo>
                  <a:cubicBezTo>
                    <a:pt x="365" y="1064"/>
                    <a:pt x="669" y="1064"/>
                    <a:pt x="851" y="882"/>
                  </a:cubicBezTo>
                  <a:cubicBezTo>
                    <a:pt x="851" y="882"/>
                    <a:pt x="851" y="882"/>
                    <a:pt x="882" y="882"/>
                  </a:cubicBezTo>
                  <a:cubicBezTo>
                    <a:pt x="882" y="851"/>
                    <a:pt x="882" y="851"/>
                    <a:pt x="912" y="851"/>
                  </a:cubicBezTo>
                  <a:cubicBezTo>
                    <a:pt x="1095" y="669"/>
                    <a:pt x="1095" y="365"/>
                    <a:pt x="912" y="183"/>
                  </a:cubicBezTo>
                  <a:cubicBezTo>
                    <a:pt x="730" y="0"/>
                    <a:pt x="426" y="0"/>
                    <a:pt x="244" y="183"/>
                  </a:cubicBezTo>
                  <a:cubicBezTo>
                    <a:pt x="213" y="183"/>
                    <a:pt x="213" y="183"/>
                    <a:pt x="213" y="213"/>
                  </a:cubicBezTo>
                  <a:cubicBezTo>
                    <a:pt x="213" y="213"/>
                    <a:pt x="213" y="213"/>
                    <a:pt x="183" y="213"/>
                  </a:cubicBezTo>
                  <a:cubicBezTo>
                    <a:pt x="0" y="395"/>
                    <a:pt x="0"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
            <p:cNvSpPr/>
            <p:nvPr/>
          </p:nvSpPr>
          <p:spPr>
            <a:xfrm>
              <a:off x="6517100" y="2545925"/>
              <a:ext cx="27375" cy="26625"/>
            </a:xfrm>
            <a:custGeom>
              <a:avLst/>
              <a:gdLst/>
              <a:ahLst/>
              <a:cxnLst/>
              <a:rect l="l" t="t" r="r" b="b"/>
              <a:pathLst>
                <a:path w="1095" h="1065" extrusionOk="0">
                  <a:moveTo>
                    <a:pt x="183" y="882"/>
                  </a:moveTo>
                  <a:cubicBezTo>
                    <a:pt x="365" y="1064"/>
                    <a:pt x="669" y="1064"/>
                    <a:pt x="852" y="882"/>
                  </a:cubicBezTo>
                  <a:cubicBezTo>
                    <a:pt x="882" y="882"/>
                    <a:pt x="882" y="882"/>
                    <a:pt x="882" y="882"/>
                  </a:cubicBezTo>
                  <a:cubicBezTo>
                    <a:pt x="882" y="851"/>
                    <a:pt x="913" y="851"/>
                    <a:pt x="913" y="851"/>
                  </a:cubicBezTo>
                  <a:cubicBezTo>
                    <a:pt x="1095" y="669"/>
                    <a:pt x="1095" y="365"/>
                    <a:pt x="913" y="183"/>
                  </a:cubicBezTo>
                  <a:cubicBezTo>
                    <a:pt x="730" y="0"/>
                    <a:pt x="426" y="0"/>
                    <a:pt x="244" y="183"/>
                  </a:cubicBezTo>
                  <a:cubicBezTo>
                    <a:pt x="244" y="183"/>
                    <a:pt x="244" y="183"/>
                    <a:pt x="213" y="213"/>
                  </a:cubicBezTo>
                  <a:cubicBezTo>
                    <a:pt x="213" y="213"/>
                    <a:pt x="213" y="213"/>
                    <a:pt x="213" y="213"/>
                  </a:cubicBezTo>
                  <a:cubicBezTo>
                    <a:pt x="1" y="395"/>
                    <a:pt x="1"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
            <p:cNvSpPr/>
            <p:nvPr/>
          </p:nvSpPr>
          <p:spPr>
            <a:xfrm>
              <a:off x="6515575" y="2699425"/>
              <a:ext cx="28900" cy="28900"/>
            </a:xfrm>
            <a:custGeom>
              <a:avLst/>
              <a:gdLst/>
              <a:ahLst/>
              <a:cxnLst/>
              <a:rect l="l" t="t" r="r" b="b"/>
              <a:pathLst>
                <a:path w="1156" h="1156" extrusionOk="0">
                  <a:moveTo>
                    <a:pt x="183" y="973"/>
                  </a:moveTo>
                  <a:cubicBezTo>
                    <a:pt x="396" y="1155"/>
                    <a:pt x="730" y="1155"/>
                    <a:pt x="913" y="973"/>
                  </a:cubicBezTo>
                  <a:cubicBezTo>
                    <a:pt x="943" y="973"/>
                    <a:pt x="943" y="942"/>
                    <a:pt x="943" y="942"/>
                  </a:cubicBezTo>
                  <a:cubicBezTo>
                    <a:pt x="943" y="942"/>
                    <a:pt x="943" y="942"/>
                    <a:pt x="974" y="912"/>
                  </a:cubicBezTo>
                  <a:cubicBezTo>
                    <a:pt x="1156" y="730"/>
                    <a:pt x="1156" y="395"/>
                    <a:pt x="974" y="183"/>
                  </a:cubicBezTo>
                  <a:cubicBezTo>
                    <a:pt x="761" y="0"/>
                    <a:pt x="457" y="0"/>
                    <a:pt x="244" y="183"/>
                  </a:cubicBezTo>
                  <a:cubicBezTo>
                    <a:pt x="244" y="213"/>
                    <a:pt x="244" y="213"/>
                    <a:pt x="214" y="213"/>
                  </a:cubicBezTo>
                  <a:cubicBezTo>
                    <a:pt x="214" y="213"/>
                    <a:pt x="214" y="243"/>
                    <a:pt x="183" y="243"/>
                  </a:cubicBezTo>
                  <a:cubicBezTo>
                    <a:pt x="1" y="426"/>
                    <a:pt x="1" y="760"/>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
            <p:cNvSpPr/>
            <p:nvPr/>
          </p:nvSpPr>
          <p:spPr>
            <a:xfrm>
              <a:off x="6593100" y="2622675"/>
              <a:ext cx="29650" cy="28900"/>
            </a:xfrm>
            <a:custGeom>
              <a:avLst/>
              <a:gdLst/>
              <a:ahLst/>
              <a:cxnLst/>
              <a:rect l="l" t="t" r="r" b="b"/>
              <a:pathLst>
                <a:path w="1186" h="1156" extrusionOk="0">
                  <a:moveTo>
                    <a:pt x="213" y="973"/>
                  </a:moveTo>
                  <a:cubicBezTo>
                    <a:pt x="395" y="1155"/>
                    <a:pt x="730" y="1155"/>
                    <a:pt x="943" y="973"/>
                  </a:cubicBezTo>
                  <a:cubicBezTo>
                    <a:pt x="943" y="973"/>
                    <a:pt x="943" y="943"/>
                    <a:pt x="943" y="943"/>
                  </a:cubicBezTo>
                  <a:cubicBezTo>
                    <a:pt x="943" y="943"/>
                    <a:pt x="973" y="943"/>
                    <a:pt x="973" y="912"/>
                  </a:cubicBezTo>
                  <a:cubicBezTo>
                    <a:pt x="1186" y="730"/>
                    <a:pt x="1186" y="395"/>
                    <a:pt x="973" y="183"/>
                  </a:cubicBezTo>
                  <a:cubicBezTo>
                    <a:pt x="791" y="0"/>
                    <a:pt x="456" y="0"/>
                    <a:pt x="243" y="183"/>
                  </a:cubicBezTo>
                  <a:cubicBezTo>
                    <a:pt x="243" y="213"/>
                    <a:pt x="243" y="213"/>
                    <a:pt x="243" y="213"/>
                  </a:cubicBezTo>
                  <a:cubicBezTo>
                    <a:pt x="213" y="213"/>
                    <a:pt x="213" y="243"/>
                    <a:pt x="213" y="243"/>
                  </a:cubicBezTo>
                  <a:cubicBezTo>
                    <a:pt x="0" y="426"/>
                    <a:pt x="0" y="760"/>
                    <a:pt x="21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
            <p:cNvSpPr/>
            <p:nvPr/>
          </p:nvSpPr>
          <p:spPr>
            <a:xfrm>
              <a:off x="6590825" y="2776175"/>
              <a:ext cx="31925" cy="31925"/>
            </a:xfrm>
            <a:custGeom>
              <a:avLst/>
              <a:gdLst/>
              <a:ahLst/>
              <a:cxnLst/>
              <a:rect l="l" t="t" r="r" b="b"/>
              <a:pathLst>
                <a:path w="1277" h="1277" extrusionOk="0">
                  <a:moveTo>
                    <a:pt x="213" y="1034"/>
                  </a:moveTo>
                  <a:cubicBezTo>
                    <a:pt x="456" y="1277"/>
                    <a:pt x="790" y="1277"/>
                    <a:pt x="1003" y="1034"/>
                  </a:cubicBezTo>
                  <a:cubicBezTo>
                    <a:pt x="1034" y="1034"/>
                    <a:pt x="1034" y="1034"/>
                    <a:pt x="1034" y="1034"/>
                  </a:cubicBezTo>
                  <a:cubicBezTo>
                    <a:pt x="1034" y="1003"/>
                    <a:pt x="1064" y="1003"/>
                    <a:pt x="1064" y="1003"/>
                  </a:cubicBezTo>
                  <a:cubicBezTo>
                    <a:pt x="1277" y="790"/>
                    <a:pt x="1277" y="426"/>
                    <a:pt x="1064" y="213"/>
                  </a:cubicBezTo>
                  <a:cubicBezTo>
                    <a:pt x="851" y="0"/>
                    <a:pt x="486" y="0"/>
                    <a:pt x="274" y="213"/>
                  </a:cubicBezTo>
                  <a:cubicBezTo>
                    <a:pt x="274" y="213"/>
                    <a:pt x="274" y="213"/>
                    <a:pt x="243" y="243"/>
                  </a:cubicBezTo>
                  <a:cubicBezTo>
                    <a:pt x="243" y="243"/>
                    <a:pt x="243" y="243"/>
                    <a:pt x="243" y="243"/>
                  </a:cubicBezTo>
                  <a:cubicBezTo>
                    <a:pt x="0" y="456"/>
                    <a:pt x="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
            <p:cNvSpPr/>
            <p:nvPr/>
          </p:nvSpPr>
          <p:spPr>
            <a:xfrm>
              <a:off x="6669075" y="2699425"/>
              <a:ext cx="31950" cy="31925"/>
            </a:xfrm>
            <a:custGeom>
              <a:avLst/>
              <a:gdLst/>
              <a:ahLst/>
              <a:cxnLst/>
              <a:rect l="l" t="t" r="r" b="b"/>
              <a:pathLst>
                <a:path w="1278" h="1277" extrusionOk="0">
                  <a:moveTo>
                    <a:pt x="214" y="1034"/>
                  </a:moveTo>
                  <a:cubicBezTo>
                    <a:pt x="426" y="1246"/>
                    <a:pt x="791" y="1277"/>
                    <a:pt x="1004" y="1034"/>
                  </a:cubicBezTo>
                  <a:cubicBezTo>
                    <a:pt x="1004" y="1034"/>
                    <a:pt x="1004" y="1034"/>
                    <a:pt x="1004" y="1034"/>
                  </a:cubicBezTo>
                  <a:cubicBezTo>
                    <a:pt x="1034" y="1003"/>
                    <a:pt x="1034" y="1003"/>
                    <a:pt x="1034" y="1003"/>
                  </a:cubicBezTo>
                  <a:cubicBezTo>
                    <a:pt x="1247" y="791"/>
                    <a:pt x="1277" y="426"/>
                    <a:pt x="1034" y="213"/>
                  </a:cubicBezTo>
                  <a:cubicBezTo>
                    <a:pt x="822" y="0"/>
                    <a:pt x="487" y="0"/>
                    <a:pt x="244" y="213"/>
                  </a:cubicBezTo>
                  <a:cubicBezTo>
                    <a:pt x="244" y="213"/>
                    <a:pt x="244" y="213"/>
                    <a:pt x="244" y="243"/>
                  </a:cubicBezTo>
                  <a:cubicBezTo>
                    <a:pt x="244" y="243"/>
                    <a:pt x="214" y="243"/>
                    <a:pt x="214" y="243"/>
                  </a:cubicBezTo>
                  <a:cubicBezTo>
                    <a:pt x="1" y="456"/>
                    <a:pt x="1" y="821"/>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
            <p:cNvSpPr/>
            <p:nvPr/>
          </p:nvSpPr>
          <p:spPr>
            <a:xfrm>
              <a:off x="6744325" y="2776175"/>
              <a:ext cx="34200" cy="34200"/>
            </a:xfrm>
            <a:custGeom>
              <a:avLst/>
              <a:gdLst/>
              <a:ahLst/>
              <a:cxnLst/>
              <a:rect l="l" t="t" r="r" b="b"/>
              <a:pathLst>
                <a:path w="1368" h="1368" extrusionOk="0">
                  <a:moveTo>
                    <a:pt x="243" y="1125"/>
                  </a:moveTo>
                  <a:cubicBezTo>
                    <a:pt x="486" y="1368"/>
                    <a:pt x="851" y="1368"/>
                    <a:pt x="1094" y="1125"/>
                  </a:cubicBezTo>
                  <a:cubicBezTo>
                    <a:pt x="1094" y="1125"/>
                    <a:pt x="1094" y="1094"/>
                    <a:pt x="1125" y="1094"/>
                  </a:cubicBezTo>
                  <a:cubicBezTo>
                    <a:pt x="1125" y="1094"/>
                    <a:pt x="1125" y="1094"/>
                    <a:pt x="1125" y="1094"/>
                  </a:cubicBezTo>
                  <a:cubicBezTo>
                    <a:pt x="1368" y="851"/>
                    <a:pt x="1368" y="456"/>
                    <a:pt x="1155" y="243"/>
                  </a:cubicBezTo>
                  <a:cubicBezTo>
                    <a:pt x="912" y="0"/>
                    <a:pt x="517" y="0"/>
                    <a:pt x="304" y="213"/>
                  </a:cubicBezTo>
                  <a:cubicBezTo>
                    <a:pt x="274" y="243"/>
                    <a:pt x="274" y="243"/>
                    <a:pt x="274" y="243"/>
                  </a:cubicBezTo>
                  <a:cubicBezTo>
                    <a:pt x="274" y="243"/>
                    <a:pt x="243" y="274"/>
                    <a:pt x="243" y="274"/>
                  </a:cubicBezTo>
                  <a:cubicBezTo>
                    <a:pt x="0" y="487"/>
                    <a:pt x="0" y="882"/>
                    <a:pt x="24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
            <p:cNvSpPr/>
            <p:nvPr/>
          </p:nvSpPr>
          <p:spPr>
            <a:xfrm>
              <a:off x="6666800" y="2852925"/>
              <a:ext cx="34225" cy="34200"/>
            </a:xfrm>
            <a:custGeom>
              <a:avLst/>
              <a:gdLst/>
              <a:ahLst/>
              <a:cxnLst/>
              <a:rect l="l" t="t" r="r" b="b"/>
              <a:pathLst>
                <a:path w="1369" h="1368" extrusionOk="0">
                  <a:moveTo>
                    <a:pt x="244" y="1125"/>
                  </a:moveTo>
                  <a:cubicBezTo>
                    <a:pt x="457" y="1368"/>
                    <a:pt x="852" y="1368"/>
                    <a:pt x="1095" y="1125"/>
                  </a:cubicBezTo>
                  <a:cubicBezTo>
                    <a:pt x="1095" y="1125"/>
                    <a:pt x="1095" y="1094"/>
                    <a:pt x="1095" y="1094"/>
                  </a:cubicBezTo>
                  <a:cubicBezTo>
                    <a:pt x="1095" y="1094"/>
                    <a:pt x="1125" y="1094"/>
                    <a:pt x="1125" y="1094"/>
                  </a:cubicBezTo>
                  <a:cubicBezTo>
                    <a:pt x="1368" y="851"/>
                    <a:pt x="1368" y="456"/>
                    <a:pt x="1125" y="243"/>
                  </a:cubicBezTo>
                  <a:cubicBezTo>
                    <a:pt x="882" y="0"/>
                    <a:pt x="517" y="0"/>
                    <a:pt x="274" y="213"/>
                  </a:cubicBezTo>
                  <a:cubicBezTo>
                    <a:pt x="274" y="243"/>
                    <a:pt x="274" y="243"/>
                    <a:pt x="274" y="243"/>
                  </a:cubicBezTo>
                  <a:cubicBezTo>
                    <a:pt x="244" y="243"/>
                    <a:pt x="244" y="274"/>
                    <a:pt x="244" y="274"/>
                  </a:cubicBezTo>
                  <a:cubicBezTo>
                    <a:pt x="1" y="486"/>
                    <a:pt x="1"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
            <p:cNvSpPr/>
            <p:nvPr/>
          </p:nvSpPr>
          <p:spPr>
            <a:xfrm>
              <a:off x="6742800" y="2929675"/>
              <a:ext cx="36500" cy="36500"/>
            </a:xfrm>
            <a:custGeom>
              <a:avLst/>
              <a:gdLst/>
              <a:ahLst/>
              <a:cxnLst/>
              <a:rect l="l" t="t" r="r" b="b"/>
              <a:pathLst>
                <a:path w="1460" h="1460" extrusionOk="0">
                  <a:moveTo>
                    <a:pt x="243" y="1186"/>
                  </a:moveTo>
                  <a:cubicBezTo>
                    <a:pt x="487" y="1459"/>
                    <a:pt x="882" y="1459"/>
                    <a:pt x="1155" y="1186"/>
                  </a:cubicBezTo>
                  <a:cubicBezTo>
                    <a:pt x="1155" y="1186"/>
                    <a:pt x="1155" y="1186"/>
                    <a:pt x="1155" y="1186"/>
                  </a:cubicBezTo>
                  <a:cubicBezTo>
                    <a:pt x="1186" y="1155"/>
                    <a:pt x="1186" y="1155"/>
                    <a:pt x="1186" y="1155"/>
                  </a:cubicBezTo>
                  <a:cubicBezTo>
                    <a:pt x="1429" y="912"/>
                    <a:pt x="1459" y="486"/>
                    <a:pt x="1186" y="243"/>
                  </a:cubicBezTo>
                  <a:cubicBezTo>
                    <a:pt x="942" y="0"/>
                    <a:pt x="547" y="0"/>
                    <a:pt x="274" y="243"/>
                  </a:cubicBezTo>
                  <a:cubicBezTo>
                    <a:pt x="274" y="243"/>
                    <a:pt x="274" y="274"/>
                    <a:pt x="274" y="274"/>
                  </a:cubicBezTo>
                  <a:cubicBezTo>
                    <a:pt x="274" y="274"/>
                    <a:pt x="243" y="274"/>
                    <a:pt x="243" y="274"/>
                  </a:cubicBezTo>
                  <a:cubicBezTo>
                    <a:pt x="0" y="547"/>
                    <a:pt x="0" y="942"/>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
            <p:cNvSpPr/>
            <p:nvPr/>
          </p:nvSpPr>
          <p:spPr>
            <a:xfrm>
              <a:off x="6820300" y="2852925"/>
              <a:ext cx="36500" cy="36500"/>
            </a:xfrm>
            <a:custGeom>
              <a:avLst/>
              <a:gdLst/>
              <a:ahLst/>
              <a:cxnLst/>
              <a:rect l="l" t="t" r="r" b="b"/>
              <a:pathLst>
                <a:path w="1460" h="1460" extrusionOk="0">
                  <a:moveTo>
                    <a:pt x="244" y="1186"/>
                  </a:moveTo>
                  <a:cubicBezTo>
                    <a:pt x="487" y="1459"/>
                    <a:pt x="912" y="1459"/>
                    <a:pt x="1156" y="1186"/>
                  </a:cubicBezTo>
                  <a:cubicBezTo>
                    <a:pt x="1156" y="1186"/>
                    <a:pt x="1156" y="1186"/>
                    <a:pt x="1186" y="1186"/>
                  </a:cubicBezTo>
                  <a:cubicBezTo>
                    <a:pt x="1186" y="1155"/>
                    <a:pt x="1186" y="1155"/>
                    <a:pt x="1186" y="1155"/>
                  </a:cubicBezTo>
                  <a:cubicBezTo>
                    <a:pt x="1460" y="912"/>
                    <a:pt x="1460" y="486"/>
                    <a:pt x="1216" y="243"/>
                  </a:cubicBezTo>
                  <a:cubicBezTo>
                    <a:pt x="943" y="0"/>
                    <a:pt x="548" y="0"/>
                    <a:pt x="305" y="243"/>
                  </a:cubicBezTo>
                  <a:cubicBezTo>
                    <a:pt x="305" y="243"/>
                    <a:pt x="274" y="243"/>
                    <a:pt x="274" y="274"/>
                  </a:cubicBezTo>
                  <a:cubicBezTo>
                    <a:pt x="274" y="274"/>
                    <a:pt x="274" y="274"/>
                    <a:pt x="244" y="274"/>
                  </a:cubicBezTo>
                  <a:cubicBezTo>
                    <a:pt x="1" y="547"/>
                    <a:pt x="1" y="942"/>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
            <p:cNvSpPr/>
            <p:nvPr/>
          </p:nvSpPr>
          <p:spPr>
            <a:xfrm>
              <a:off x="6896300" y="2929675"/>
              <a:ext cx="38775" cy="38775"/>
            </a:xfrm>
            <a:custGeom>
              <a:avLst/>
              <a:gdLst/>
              <a:ahLst/>
              <a:cxnLst/>
              <a:rect l="l" t="t" r="r" b="b"/>
              <a:pathLst>
                <a:path w="1551" h="1551" extrusionOk="0">
                  <a:moveTo>
                    <a:pt x="243" y="1277"/>
                  </a:moveTo>
                  <a:cubicBezTo>
                    <a:pt x="517" y="1550"/>
                    <a:pt x="942" y="1550"/>
                    <a:pt x="1216" y="1277"/>
                  </a:cubicBezTo>
                  <a:cubicBezTo>
                    <a:pt x="1246" y="1277"/>
                    <a:pt x="1246" y="1246"/>
                    <a:pt x="1246" y="1246"/>
                  </a:cubicBezTo>
                  <a:cubicBezTo>
                    <a:pt x="1246" y="1246"/>
                    <a:pt x="1246" y="1246"/>
                    <a:pt x="1277" y="1246"/>
                  </a:cubicBezTo>
                  <a:cubicBezTo>
                    <a:pt x="1550" y="973"/>
                    <a:pt x="1550" y="547"/>
                    <a:pt x="1277" y="274"/>
                  </a:cubicBezTo>
                  <a:cubicBezTo>
                    <a:pt x="1003" y="0"/>
                    <a:pt x="578" y="0"/>
                    <a:pt x="304" y="243"/>
                  </a:cubicBezTo>
                  <a:cubicBezTo>
                    <a:pt x="304" y="274"/>
                    <a:pt x="304" y="274"/>
                    <a:pt x="274" y="274"/>
                  </a:cubicBezTo>
                  <a:cubicBezTo>
                    <a:pt x="274" y="274"/>
                    <a:pt x="274" y="304"/>
                    <a:pt x="274" y="304"/>
                  </a:cubicBezTo>
                  <a:cubicBezTo>
                    <a:pt x="0" y="578"/>
                    <a:pt x="0" y="1003"/>
                    <a:pt x="243"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
            <p:cNvSpPr/>
            <p:nvPr/>
          </p:nvSpPr>
          <p:spPr>
            <a:xfrm>
              <a:off x="6818025" y="3006425"/>
              <a:ext cx="38775" cy="38775"/>
            </a:xfrm>
            <a:custGeom>
              <a:avLst/>
              <a:gdLst/>
              <a:ahLst/>
              <a:cxnLst/>
              <a:rect l="l" t="t" r="r" b="b"/>
              <a:pathLst>
                <a:path w="1551" h="1551" extrusionOk="0">
                  <a:moveTo>
                    <a:pt x="274" y="1277"/>
                  </a:moveTo>
                  <a:cubicBezTo>
                    <a:pt x="548" y="1550"/>
                    <a:pt x="973" y="1550"/>
                    <a:pt x="1247" y="1277"/>
                  </a:cubicBezTo>
                  <a:cubicBezTo>
                    <a:pt x="1247" y="1277"/>
                    <a:pt x="1247" y="1246"/>
                    <a:pt x="1277" y="1246"/>
                  </a:cubicBezTo>
                  <a:cubicBezTo>
                    <a:pt x="1277" y="1246"/>
                    <a:pt x="1277" y="1246"/>
                    <a:pt x="1277" y="1246"/>
                  </a:cubicBezTo>
                  <a:cubicBezTo>
                    <a:pt x="1551" y="973"/>
                    <a:pt x="1551" y="517"/>
                    <a:pt x="1307" y="274"/>
                  </a:cubicBezTo>
                  <a:cubicBezTo>
                    <a:pt x="1034" y="0"/>
                    <a:pt x="608" y="0"/>
                    <a:pt x="335" y="243"/>
                  </a:cubicBezTo>
                  <a:cubicBezTo>
                    <a:pt x="304" y="274"/>
                    <a:pt x="304" y="274"/>
                    <a:pt x="304" y="274"/>
                  </a:cubicBezTo>
                  <a:cubicBezTo>
                    <a:pt x="304" y="274"/>
                    <a:pt x="274" y="304"/>
                    <a:pt x="274" y="304"/>
                  </a:cubicBezTo>
                  <a:cubicBezTo>
                    <a:pt x="0" y="578"/>
                    <a:pt x="0" y="1003"/>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
            <p:cNvSpPr/>
            <p:nvPr/>
          </p:nvSpPr>
          <p:spPr>
            <a:xfrm>
              <a:off x="6894000" y="3083150"/>
              <a:ext cx="41075" cy="41075"/>
            </a:xfrm>
            <a:custGeom>
              <a:avLst/>
              <a:gdLst/>
              <a:ahLst/>
              <a:cxnLst/>
              <a:rect l="l" t="t" r="r" b="b"/>
              <a:pathLst>
                <a:path w="1643" h="1643" extrusionOk="0">
                  <a:moveTo>
                    <a:pt x="275" y="1338"/>
                  </a:moveTo>
                  <a:cubicBezTo>
                    <a:pt x="578" y="1642"/>
                    <a:pt x="1034" y="1642"/>
                    <a:pt x="1308" y="1338"/>
                  </a:cubicBezTo>
                  <a:cubicBezTo>
                    <a:pt x="1308" y="1338"/>
                    <a:pt x="1308" y="1338"/>
                    <a:pt x="1338" y="1338"/>
                  </a:cubicBezTo>
                  <a:cubicBezTo>
                    <a:pt x="1338" y="1308"/>
                    <a:pt x="1338" y="1308"/>
                    <a:pt x="1369" y="1308"/>
                  </a:cubicBezTo>
                  <a:cubicBezTo>
                    <a:pt x="1642" y="1034"/>
                    <a:pt x="1642" y="579"/>
                    <a:pt x="1369" y="275"/>
                  </a:cubicBezTo>
                  <a:cubicBezTo>
                    <a:pt x="1095" y="1"/>
                    <a:pt x="609" y="1"/>
                    <a:pt x="335" y="275"/>
                  </a:cubicBezTo>
                  <a:cubicBezTo>
                    <a:pt x="335" y="275"/>
                    <a:pt x="305" y="305"/>
                    <a:pt x="305" y="305"/>
                  </a:cubicBezTo>
                  <a:cubicBezTo>
                    <a:pt x="305" y="305"/>
                    <a:pt x="305" y="305"/>
                    <a:pt x="275" y="305"/>
                  </a:cubicBezTo>
                  <a:cubicBezTo>
                    <a:pt x="1" y="609"/>
                    <a:pt x="1" y="1065"/>
                    <a:pt x="275"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
            <p:cNvSpPr/>
            <p:nvPr/>
          </p:nvSpPr>
          <p:spPr>
            <a:xfrm>
              <a:off x="6971525" y="3006425"/>
              <a:ext cx="41050" cy="41050"/>
            </a:xfrm>
            <a:custGeom>
              <a:avLst/>
              <a:gdLst/>
              <a:ahLst/>
              <a:cxnLst/>
              <a:rect l="l" t="t" r="r" b="b"/>
              <a:pathLst>
                <a:path w="1642" h="1642" extrusionOk="0">
                  <a:moveTo>
                    <a:pt x="304" y="1337"/>
                  </a:moveTo>
                  <a:cubicBezTo>
                    <a:pt x="578" y="1641"/>
                    <a:pt x="1034" y="1641"/>
                    <a:pt x="1307" y="1337"/>
                  </a:cubicBezTo>
                  <a:cubicBezTo>
                    <a:pt x="1338" y="1337"/>
                    <a:pt x="1338" y="1337"/>
                    <a:pt x="1338" y="1337"/>
                  </a:cubicBezTo>
                  <a:cubicBezTo>
                    <a:pt x="1338" y="1307"/>
                    <a:pt x="1368" y="1307"/>
                    <a:pt x="1368" y="1307"/>
                  </a:cubicBezTo>
                  <a:cubicBezTo>
                    <a:pt x="1642" y="1033"/>
                    <a:pt x="1642" y="578"/>
                    <a:pt x="1368" y="274"/>
                  </a:cubicBezTo>
                  <a:cubicBezTo>
                    <a:pt x="1095" y="0"/>
                    <a:pt x="639" y="0"/>
                    <a:pt x="335" y="274"/>
                  </a:cubicBezTo>
                  <a:cubicBezTo>
                    <a:pt x="335" y="274"/>
                    <a:pt x="335" y="304"/>
                    <a:pt x="335" y="304"/>
                  </a:cubicBezTo>
                  <a:cubicBezTo>
                    <a:pt x="304" y="304"/>
                    <a:pt x="304" y="304"/>
                    <a:pt x="304" y="304"/>
                  </a:cubicBezTo>
                  <a:cubicBezTo>
                    <a:pt x="0" y="608"/>
                    <a:pt x="0" y="1064"/>
                    <a:pt x="304" y="13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
            <p:cNvSpPr/>
            <p:nvPr/>
          </p:nvSpPr>
          <p:spPr>
            <a:xfrm>
              <a:off x="7047500" y="3083150"/>
              <a:ext cx="43350" cy="43350"/>
            </a:xfrm>
            <a:custGeom>
              <a:avLst/>
              <a:gdLst/>
              <a:ahLst/>
              <a:cxnLst/>
              <a:rect l="l" t="t" r="r" b="b"/>
              <a:pathLst>
                <a:path w="1734" h="1734" extrusionOk="0">
                  <a:moveTo>
                    <a:pt x="305" y="1430"/>
                  </a:moveTo>
                  <a:cubicBezTo>
                    <a:pt x="609" y="1734"/>
                    <a:pt x="1095" y="1734"/>
                    <a:pt x="1399" y="1430"/>
                  </a:cubicBezTo>
                  <a:cubicBezTo>
                    <a:pt x="1399" y="1430"/>
                    <a:pt x="1399" y="1399"/>
                    <a:pt x="1399" y="1399"/>
                  </a:cubicBezTo>
                  <a:cubicBezTo>
                    <a:pt x="1430" y="1399"/>
                    <a:pt x="1430" y="1399"/>
                    <a:pt x="1430" y="1399"/>
                  </a:cubicBezTo>
                  <a:cubicBezTo>
                    <a:pt x="1733" y="1095"/>
                    <a:pt x="1733" y="609"/>
                    <a:pt x="1430" y="305"/>
                  </a:cubicBezTo>
                  <a:cubicBezTo>
                    <a:pt x="1126" y="1"/>
                    <a:pt x="639" y="1"/>
                    <a:pt x="335" y="275"/>
                  </a:cubicBezTo>
                  <a:cubicBezTo>
                    <a:pt x="335" y="305"/>
                    <a:pt x="335" y="305"/>
                    <a:pt x="335" y="305"/>
                  </a:cubicBezTo>
                  <a:cubicBezTo>
                    <a:pt x="335" y="335"/>
                    <a:pt x="305" y="335"/>
                    <a:pt x="305" y="335"/>
                  </a:cubicBezTo>
                  <a:cubicBezTo>
                    <a:pt x="1" y="639"/>
                    <a:pt x="1" y="1126"/>
                    <a:pt x="305" y="14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
            <p:cNvSpPr/>
            <p:nvPr/>
          </p:nvSpPr>
          <p:spPr>
            <a:xfrm>
              <a:off x="6970000" y="3159900"/>
              <a:ext cx="43350" cy="43350"/>
            </a:xfrm>
            <a:custGeom>
              <a:avLst/>
              <a:gdLst/>
              <a:ahLst/>
              <a:cxnLst/>
              <a:rect l="l" t="t" r="r" b="b"/>
              <a:pathLst>
                <a:path w="1734" h="1734" extrusionOk="0">
                  <a:moveTo>
                    <a:pt x="274" y="1430"/>
                  </a:moveTo>
                  <a:cubicBezTo>
                    <a:pt x="578" y="1733"/>
                    <a:pt x="1064" y="1733"/>
                    <a:pt x="1368" y="1430"/>
                  </a:cubicBezTo>
                  <a:cubicBezTo>
                    <a:pt x="1399" y="1430"/>
                    <a:pt x="1399" y="1399"/>
                    <a:pt x="1399" y="1399"/>
                  </a:cubicBezTo>
                  <a:cubicBezTo>
                    <a:pt x="1399" y="1399"/>
                    <a:pt x="1429" y="1399"/>
                    <a:pt x="1429" y="1399"/>
                  </a:cubicBezTo>
                  <a:cubicBezTo>
                    <a:pt x="1733" y="1095"/>
                    <a:pt x="1733" y="609"/>
                    <a:pt x="1429" y="305"/>
                  </a:cubicBezTo>
                  <a:cubicBezTo>
                    <a:pt x="1125" y="1"/>
                    <a:pt x="639" y="1"/>
                    <a:pt x="335" y="275"/>
                  </a:cubicBezTo>
                  <a:cubicBezTo>
                    <a:pt x="335" y="305"/>
                    <a:pt x="335" y="305"/>
                    <a:pt x="305" y="305"/>
                  </a:cubicBezTo>
                  <a:cubicBezTo>
                    <a:pt x="305" y="335"/>
                    <a:pt x="305" y="335"/>
                    <a:pt x="305" y="335"/>
                  </a:cubicBezTo>
                  <a:cubicBezTo>
                    <a:pt x="1" y="639"/>
                    <a:pt x="1" y="1126"/>
                    <a:pt x="274" y="14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
            <p:cNvSpPr/>
            <p:nvPr/>
          </p:nvSpPr>
          <p:spPr>
            <a:xfrm>
              <a:off x="7123500" y="3159900"/>
              <a:ext cx="45625" cy="45625"/>
            </a:xfrm>
            <a:custGeom>
              <a:avLst/>
              <a:gdLst/>
              <a:ahLst/>
              <a:cxnLst/>
              <a:rect l="l" t="t" r="r" b="b"/>
              <a:pathLst>
                <a:path w="1825" h="1825" extrusionOk="0">
                  <a:moveTo>
                    <a:pt x="304" y="1490"/>
                  </a:moveTo>
                  <a:cubicBezTo>
                    <a:pt x="608" y="1825"/>
                    <a:pt x="1125" y="1825"/>
                    <a:pt x="1459" y="1490"/>
                  </a:cubicBezTo>
                  <a:cubicBezTo>
                    <a:pt x="1459" y="1490"/>
                    <a:pt x="1459" y="1490"/>
                    <a:pt x="1459" y="1490"/>
                  </a:cubicBezTo>
                  <a:cubicBezTo>
                    <a:pt x="1490" y="1490"/>
                    <a:pt x="1490" y="1460"/>
                    <a:pt x="1490" y="1460"/>
                  </a:cubicBezTo>
                  <a:cubicBezTo>
                    <a:pt x="1824" y="1156"/>
                    <a:pt x="1824" y="639"/>
                    <a:pt x="1490" y="305"/>
                  </a:cubicBezTo>
                  <a:cubicBezTo>
                    <a:pt x="1186" y="1"/>
                    <a:pt x="669" y="1"/>
                    <a:pt x="365" y="305"/>
                  </a:cubicBezTo>
                  <a:cubicBezTo>
                    <a:pt x="335" y="305"/>
                    <a:pt x="335" y="305"/>
                    <a:pt x="335" y="335"/>
                  </a:cubicBezTo>
                  <a:cubicBezTo>
                    <a:pt x="335" y="335"/>
                    <a:pt x="304" y="335"/>
                    <a:pt x="304" y="335"/>
                  </a:cubicBezTo>
                  <a:cubicBezTo>
                    <a:pt x="0" y="670"/>
                    <a:pt x="0" y="118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
            <p:cNvSpPr/>
            <p:nvPr/>
          </p:nvSpPr>
          <p:spPr>
            <a:xfrm>
              <a:off x="7045225" y="3236650"/>
              <a:ext cx="46375" cy="45625"/>
            </a:xfrm>
            <a:custGeom>
              <a:avLst/>
              <a:gdLst/>
              <a:ahLst/>
              <a:cxnLst/>
              <a:rect l="l" t="t" r="r" b="b"/>
              <a:pathLst>
                <a:path w="1855" h="1825" extrusionOk="0">
                  <a:moveTo>
                    <a:pt x="335" y="1490"/>
                  </a:moveTo>
                  <a:cubicBezTo>
                    <a:pt x="639" y="1825"/>
                    <a:pt x="1156" y="1825"/>
                    <a:pt x="1460" y="1521"/>
                  </a:cubicBezTo>
                  <a:cubicBezTo>
                    <a:pt x="1490" y="1490"/>
                    <a:pt x="1490" y="1490"/>
                    <a:pt x="1490" y="1490"/>
                  </a:cubicBezTo>
                  <a:cubicBezTo>
                    <a:pt x="1490" y="1490"/>
                    <a:pt x="1521" y="1460"/>
                    <a:pt x="1521" y="1460"/>
                  </a:cubicBezTo>
                  <a:cubicBezTo>
                    <a:pt x="1824" y="1156"/>
                    <a:pt x="1855" y="639"/>
                    <a:pt x="1521" y="305"/>
                  </a:cubicBezTo>
                  <a:cubicBezTo>
                    <a:pt x="1217" y="1"/>
                    <a:pt x="700" y="1"/>
                    <a:pt x="365" y="305"/>
                  </a:cubicBezTo>
                  <a:cubicBezTo>
                    <a:pt x="365" y="305"/>
                    <a:pt x="365" y="305"/>
                    <a:pt x="365" y="335"/>
                  </a:cubicBezTo>
                  <a:cubicBezTo>
                    <a:pt x="335" y="335"/>
                    <a:pt x="335" y="335"/>
                    <a:pt x="335" y="335"/>
                  </a:cubicBezTo>
                  <a:cubicBezTo>
                    <a:pt x="1" y="670"/>
                    <a:pt x="1" y="1186"/>
                    <a:pt x="335"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
            <p:cNvSpPr/>
            <p:nvPr/>
          </p:nvSpPr>
          <p:spPr>
            <a:xfrm>
              <a:off x="7198725" y="3235900"/>
              <a:ext cx="48650" cy="48650"/>
            </a:xfrm>
            <a:custGeom>
              <a:avLst/>
              <a:gdLst/>
              <a:ahLst/>
              <a:cxnLst/>
              <a:rect l="l" t="t" r="r" b="b"/>
              <a:pathLst>
                <a:path w="1946" h="1946" extrusionOk="0">
                  <a:moveTo>
                    <a:pt x="335" y="1611"/>
                  </a:moveTo>
                  <a:cubicBezTo>
                    <a:pt x="669" y="1946"/>
                    <a:pt x="1216" y="1946"/>
                    <a:pt x="1551" y="1611"/>
                  </a:cubicBezTo>
                  <a:cubicBezTo>
                    <a:pt x="1551" y="1611"/>
                    <a:pt x="1551" y="1611"/>
                    <a:pt x="1581" y="1581"/>
                  </a:cubicBezTo>
                  <a:cubicBezTo>
                    <a:pt x="1581" y="1581"/>
                    <a:pt x="1581" y="1581"/>
                    <a:pt x="1581" y="1581"/>
                  </a:cubicBezTo>
                  <a:cubicBezTo>
                    <a:pt x="1946" y="1247"/>
                    <a:pt x="1946" y="700"/>
                    <a:pt x="1612" y="365"/>
                  </a:cubicBezTo>
                  <a:cubicBezTo>
                    <a:pt x="1277" y="31"/>
                    <a:pt x="730" y="1"/>
                    <a:pt x="396" y="335"/>
                  </a:cubicBezTo>
                  <a:cubicBezTo>
                    <a:pt x="396" y="365"/>
                    <a:pt x="365" y="365"/>
                    <a:pt x="365" y="365"/>
                  </a:cubicBezTo>
                  <a:cubicBezTo>
                    <a:pt x="365" y="365"/>
                    <a:pt x="365" y="396"/>
                    <a:pt x="335" y="396"/>
                  </a:cubicBezTo>
                  <a:cubicBezTo>
                    <a:pt x="1" y="730"/>
                    <a:pt x="1" y="1277"/>
                    <a:pt x="33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
            <p:cNvSpPr/>
            <p:nvPr/>
          </p:nvSpPr>
          <p:spPr>
            <a:xfrm>
              <a:off x="7121225" y="3312650"/>
              <a:ext cx="47900" cy="48650"/>
            </a:xfrm>
            <a:custGeom>
              <a:avLst/>
              <a:gdLst/>
              <a:ahLst/>
              <a:cxnLst/>
              <a:rect l="l" t="t" r="r" b="b"/>
              <a:pathLst>
                <a:path w="1916" h="1946" extrusionOk="0">
                  <a:moveTo>
                    <a:pt x="335" y="1611"/>
                  </a:moveTo>
                  <a:cubicBezTo>
                    <a:pt x="669" y="1946"/>
                    <a:pt x="1216" y="1946"/>
                    <a:pt x="1550" y="1611"/>
                  </a:cubicBezTo>
                  <a:cubicBezTo>
                    <a:pt x="1550" y="1611"/>
                    <a:pt x="1550" y="1611"/>
                    <a:pt x="1550" y="1581"/>
                  </a:cubicBezTo>
                  <a:cubicBezTo>
                    <a:pt x="1581" y="1581"/>
                    <a:pt x="1581" y="1581"/>
                    <a:pt x="1581" y="1581"/>
                  </a:cubicBezTo>
                  <a:cubicBezTo>
                    <a:pt x="1915" y="1247"/>
                    <a:pt x="1915" y="700"/>
                    <a:pt x="1581" y="365"/>
                  </a:cubicBezTo>
                  <a:cubicBezTo>
                    <a:pt x="1247" y="31"/>
                    <a:pt x="730" y="0"/>
                    <a:pt x="365" y="335"/>
                  </a:cubicBezTo>
                  <a:cubicBezTo>
                    <a:pt x="365" y="365"/>
                    <a:pt x="365" y="365"/>
                    <a:pt x="365" y="365"/>
                  </a:cubicBezTo>
                  <a:cubicBezTo>
                    <a:pt x="365" y="365"/>
                    <a:pt x="335" y="396"/>
                    <a:pt x="335" y="396"/>
                  </a:cubicBezTo>
                  <a:cubicBezTo>
                    <a:pt x="0" y="730"/>
                    <a:pt x="0" y="1277"/>
                    <a:pt x="33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
            <p:cNvSpPr/>
            <p:nvPr/>
          </p:nvSpPr>
          <p:spPr>
            <a:xfrm>
              <a:off x="7274725" y="3313400"/>
              <a:ext cx="50175" cy="50175"/>
            </a:xfrm>
            <a:custGeom>
              <a:avLst/>
              <a:gdLst/>
              <a:ahLst/>
              <a:cxnLst/>
              <a:rect l="l" t="t" r="r" b="b"/>
              <a:pathLst>
                <a:path w="2007" h="2007" extrusionOk="0">
                  <a:moveTo>
                    <a:pt x="335" y="1642"/>
                  </a:moveTo>
                  <a:cubicBezTo>
                    <a:pt x="699" y="2007"/>
                    <a:pt x="1277" y="2007"/>
                    <a:pt x="1611" y="1673"/>
                  </a:cubicBezTo>
                  <a:cubicBezTo>
                    <a:pt x="1611" y="1642"/>
                    <a:pt x="1642" y="1642"/>
                    <a:pt x="1642" y="1642"/>
                  </a:cubicBezTo>
                  <a:cubicBezTo>
                    <a:pt x="1642" y="1642"/>
                    <a:pt x="1642" y="1612"/>
                    <a:pt x="1672" y="1612"/>
                  </a:cubicBezTo>
                  <a:cubicBezTo>
                    <a:pt x="2006" y="1277"/>
                    <a:pt x="2006" y="700"/>
                    <a:pt x="1672" y="335"/>
                  </a:cubicBezTo>
                  <a:cubicBezTo>
                    <a:pt x="1307" y="1"/>
                    <a:pt x="760" y="1"/>
                    <a:pt x="395" y="335"/>
                  </a:cubicBezTo>
                  <a:cubicBezTo>
                    <a:pt x="395" y="335"/>
                    <a:pt x="395" y="335"/>
                    <a:pt x="365" y="366"/>
                  </a:cubicBezTo>
                  <a:cubicBezTo>
                    <a:pt x="365" y="366"/>
                    <a:pt x="365" y="366"/>
                    <a:pt x="365" y="366"/>
                  </a:cubicBezTo>
                  <a:cubicBezTo>
                    <a:pt x="0" y="730"/>
                    <a:pt x="0" y="1308"/>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2"/>
            <p:cNvSpPr/>
            <p:nvPr/>
          </p:nvSpPr>
          <p:spPr>
            <a:xfrm>
              <a:off x="7197200" y="3389400"/>
              <a:ext cx="50175" cy="50925"/>
            </a:xfrm>
            <a:custGeom>
              <a:avLst/>
              <a:gdLst/>
              <a:ahLst/>
              <a:cxnLst/>
              <a:rect l="l" t="t" r="r" b="b"/>
              <a:pathLst>
                <a:path w="2007" h="2037" extrusionOk="0">
                  <a:moveTo>
                    <a:pt x="335" y="1672"/>
                  </a:moveTo>
                  <a:cubicBezTo>
                    <a:pt x="700" y="2037"/>
                    <a:pt x="1247" y="2037"/>
                    <a:pt x="1612" y="1703"/>
                  </a:cubicBezTo>
                  <a:cubicBezTo>
                    <a:pt x="1612" y="1672"/>
                    <a:pt x="1612" y="1672"/>
                    <a:pt x="1612" y="1672"/>
                  </a:cubicBezTo>
                  <a:cubicBezTo>
                    <a:pt x="1642" y="1672"/>
                    <a:pt x="1642" y="1642"/>
                    <a:pt x="1642" y="1642"/>
                  </a:cubicBezTo>
                  <a:cubicBezTo>
                    <a:pt x="2007" y="1307"/>
                    <a:pt x="2007" y="730"/>
                    <a:pt x="1673" y="365"/>
                  </a:cubicBezTo>
                  <a:cubicBezTo>
                    <a:pt x="1308" y="31"/>
                    <a:pt x="730" y="0"/>
                    <a:pt x="396" y="365"/>
                  </a:cubicBezTo>
                  <a:cubicBezTo>
                    <a:pt x="366" y="365"/>
                    <a:pt x="366" y="396"/>
                    <a:pt x="366" y="396"/>
                  </a:cubicBezTo>
                  <a:cubicBezTo>
                    <a:pt x="366" y="396"/>
                    <a:pt x="335" y="396"/>
                    <a:pt x="335" y="396"/>
                  </a:cubicBezTo>
                  <a:cubicBezTo>
                    <a:pt x="1" y="760"/>
                    <a:pt x="1" y="1338"/>
                    <a:pt x="33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
            <p:cNvSpPr/>
            <p:nvPr/>
          </p:nvSpPr>
          <p:spPr>
            <a:xfrm>
              <a:off x="7350700" y="3390150"/>
              <a:ext cx="52475" cy="52475"/>
            </a:xfrm>
            <a:custGeom>
              <a:avLst/>
              <a:gdLst/>
              <a:ahLst/>
              <a:cxnLst/>
              <a:rect l="l" t="t" r="r" b="b"/>
              <a:pathLst>
                <a:path w="2099" h="2099" extrusionOk="0">
                  <a:moveTo>
                    <a:pt x="335" y="1733"/>
                  </a:moveTo>
                  <a:cubicBezTo>
                    <a:pt x="730" y="2098"/>
                    <a:pt x="1308" y="2098"/>
                    <a:pt x="1673" y="1733"/>
                  </a:cubicBezTo>
                  <a:cubicBezTo>
                    <a:pt x="1703" y="1733"/>
                    <a:pt x="1703" y="1733"/>
                    <a:pt x="1703" y="1703"/>
                  </a:cubicBezTo>
                  <a:cubicBezTo>
                    <a:pt x="1703" y="1703"/>
                    <a:pt x="1733" y="1703"/>
                    <a:pt x="1733" y="1703"/>
                  </a:cubicBezTo>
                  <a:cubicBezTo>
                    <a:pt x="2098" y="1338"/>
                    <a:pt x="2098" y="730"/>
                    <a:pt x="1733" y="366"/>
                  </a:cubicBezTo>
                  <a:cubicBezTo>
                    <a:pt x="1369" y="1"/>
                    <a:pt x="761" y="1"/>
                    <a:pt x="396" y="366"/>
                  </a:cubicBezTo>
                  <a:cubicBezTo>
                    <a:pt x="396" y="366"/>
                    <a:pt x="396" y="366"/>
                    <a:pt x="396" y="366"/>
                  </a:cubicBezTo>
                  <a:cubicBezTo>
                    <a:pt x="366" y="396"/>
                    <a:pt x="366" y="396"/>
                    <a:pt x="366" y="396"/>
                  </a:cubicBezTo>
                  <a:cubicBezTo>
                    <a:pt x="1" y="761"/>
                    <a:pt x="1" y="1369"/>
                    <a:pt x="33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
            <p:cNvSpPr/>
            <p:nvPr/>
          </p:nvSpPr>
          <p:spPr>
            <a:xfrm>
              <a:off x="7272450" y="3466900"/>
              <a:ext cx="53200" cy="52475"/>
            </a:xfrm>
            <a:custGeom>
              <a:avLst/>
              <a:gdLst/>
              <a:ahLst/>
              <a:cxnLst/>
              <a:rect l="l" t="t" r="r" b="b"/>
              <a:pathLst>
                <a:path w="2128" h="2099" extrusionOk="0">
                  <a:moveTo>
                    <a:pt x="365" y="1733"/>
                  </a:moveTo>
                  <a:cubicBezTo>
                    <a:pt x="730" y="2098"/>
                    <a:pt x="1337" y="2098"/>
                    <a:pt x="1702" y="1733"/>
                  </a:cubicBezTo>
                  <a:cubicBezTo>
                    <a:pt x="1702" y="1733"/>
                    <a:pt x="1733" y="1733"/>
                    <a:pt x="1733" y="1703"/>
                  </a:cubicBezTo>
                  <a:cubicBezTo>
                    <a:pt x="1733" y="1703"/>
                    <a:pt x="1733" y="1703"/>
                    <a:pt x="1763" y="1703"/>
                  </a:cubicBezTo>
                  <a:cubicBezTo>
                    <a:pt x="2128" y="1338"/>
                    <a:pt x="2128" y="730"/>
                    <a:pt x="1763" y="366"/>
                  </a:cubicBezTo>
                  <a:cubicBezTo>
                    <a:pt x="1398" y="1"/>
                    <a:pt x="790" y="1"/>
                    <a:pt x="426" y="366"/>
                  </a:cubicBezTo>
                  <a:cubicBezTo>
                    <a:pt x="426" y="366"/>
                    <a:pt x="426" y="366"/>
                    <a:pt x="395" y="366"/>
                  </a:cubicBezTo>
                  <a:cubicBezTo>
                    <a:pt x="395" y="396"/>
                    <a:pt x="395" y="396"/>
                    <a:pt x="395" y="396"/>
                  </a:cubicBezTo>
                  <a:cubicBezTo>
                    <a:pt x="0" y="761"/>
                    <a:pt x="0" y="1369"/>
                    <a:pt x="365"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
            <p:cNvSpPr/>
            <p:nvPr/>
          </p:nvSpPr>
          <p:spPr>
            <a:xfrm>
              <a:off x="7348425" y="3543650"/>
              <a:ext cx="55500" cy="54750"/>
            </a:xfrm>
            <a:custGeom>
              <a:avLst/>
              <a:gdLst/>
              <a:ahLst/>
              <a:cxnLst/>
              <a:rect l="l" t="t" r="r" b="b"/>
              <a:pathLst>
                <a:path w="2220" h="2190" extrusionOk="0">
                  <a:moveTo>
                    <a:pt x="365" y="1794"/>
                  </a:moveTo>
                  <a:cubicBezTo>
                    <a:pt x="760" y="2189"/>
                    <a:pt x="1368" y="2189"/>
                    <a:pt x="1764" y="1824"/>
                  </a:cubicBezTo>
                  <a:cubicBezTo>
                    <a:pt x="1764" y="1794"/>
                    <a:pt x="1794" y="1794"/>
                    <a:pt x="1794" y="1794"/>
                  </a:cubicBezTo>
                  <a:cubicBezTo>
                    <a:pt x="1794" y="1794"/>
                    <a:pt x="1794" y="1764"/>
                    <a:pt x="1824" y="1764"/>
                  </a:cubicBezTo>
                  <a:cubicBezTo>
                    <a:pt x="2189" y="1399"/>
                    <a:pt x="2219" y="761"/>
                    <a:pt x="1824" y="365"/>
                  </a:cubicBezTo>
                  <a:cubicBezTo>
                    <a:pt x="1429" y="1"/>
                    <a:pt x="821" y="1"/>
                    <a:pt x="426" y="365"/>
                  </a:cubicBezTo>
                  <a:cubicBezTo>
                    <a:pt x="426" y="365"/>
                    <a:pt x="426" y="396"/>
                    <a:pt x="426" y="396"/>
                  </a:cubicBezTo>
                  <a:cubicBezTo>
                    <a:pt x="396" y="396"/>
                    <a:pt x="396" y="396"/>
                    <a:pt x="396" y="426"/>
                  </a:cubicBezTo>
                  <a:cubicBezTo>
                    <a:pt x="1" y="791"/>
                    <a:pt x="1" y="1429"/>
                    <a:pt x="365" y="17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
            <p:cNvSpPr/>
            <p:nvPr/>
          </p:nvSpPr>
          <p:spPr>
            <a:xfrm>
              <a:off x="5834725" y="1931925"/>
              <a:ext cx="7625" cy="6875"/>
            </a:xfrm>
            <a:custGeom>
              <a:avLst/>
              <a:gdLst/>
              <a:ahLst/>
              <a:cxnLst/>
              <a:rect l="l" t="t" r="r" b="b"/>
              <a:pathLst>
                <a:path w="305" h="275" extrusionOk="0">
                  <a:moveTo>
                    <a:pt x="61" y="244"/>
                  </a:moveTo>
                  <a:cubicBezTo>
                    <a:pt x="92" y="274"/>
                    <a:pt x="152" y="274"/>
                    <a:pt x="213" y="244"/>
                  </a:cubicBezTo>
                  <a:cubicBezTo>
                    <a:pt x="213" y="244"/>
                    <a:pt x="213" y="213"/>
                    <a:pt x="213" y="213"/>
                  </a:cubicBezTo>
                  <a:cubicBezTo>
                    <a:pt x="213" y="213"/>
                    <a:pt x="244" y="213"/>
                    <a:pt x="244" y="213"/>
                  </a:cubicBezTo>
                  <a:cubicBezTo>
                    <a:pt x="274" y="153"/>
                    <a:pt x="304" y="92"/>
                    <a:pt x="244" y="31"/>
                  </a:cubicBezTo>
                  <a:cubicBezTo>
                    <a:pt x="213" y="1"/>
                    <a:pt x="152" y="1"/>
                    <a:pt x="92" y="61"/>
                  </a:cubicBezTo>
                  <a:cubicBezTo>
                    <a:pt x="92" y="61"/>
                    <a:pt x="92" y="61"/>
                    <a:pt x="92" y="61"/>
                  </a:cubicBezTo>
                  <a:cubicBezTo>
                    <a:pt x="61" y="92"/>
                    <a:pt x="61" y="92"/>
                    <a:pt x="61" y="92"/>
                  </a:cubicBezTo>
                  <a:cubicBezTo>
                    <a:pt x="0" y="122"/>
                    <a:pt x="0" y="18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
            <p:cNvSpPr/>
            <p:nvPr/>
          </p:nvSpPr>
          <p:spPr>
            <a:xfrm>
              <a:off x="5913000" y="1855175"/>
              <a:ext cx="6850" cy="6875"/>
            </a:xfrm>
            <a:custGeom>
              <a:avLst/>
              <a:gdLst/>
              <a:ahLst/>
              <a:cxnLst/>
              <a:rect l="l" t="t" r="r" b="b"/>
              <a:pathLst>
                <a:path w="274" h="275" extrusionOk="0">
                  <a:moveTo>
                    <a:pt x="31" y="244"/>
                  </a:moveTo>
                  <a:cubicBezTo>
                    <a:pt x="61" y="274"/>
                    <a:pt x="152" y="274"/>
                    <a:pt x="182" y="244"/>
                  </a:cubicBezTo>
                  <a:cubicBezTo>
                    <a:pt x="182" y="244"/>
                    <a:pt x="182" y="214"/>
                    <a:pt x="182" y="214"/>
                  </a:cubicBezTo>
                  <a:cubicBezTo>
                    <a:pt x="213" y="214"/>
                    <a:pt x="213" y="214"/>
                    <a:pt x="213" y="214"/>
                  </a:cubicBezTo>
                  <a:cubicBezTo>
                    <a:pt x="274" y="153"/>
                    <a:pt x="274" y="92"/>
                    <a:pt x="213" y="62"/>
                  </a:cubicBezTo>
                  <a:cubicBezTo>
                    <a:pt x="182" y="1"/>
                    <a:pt x="122" y="1"/>
                    <a:pt x="61" y="62"/>
                  </a:cubicBezTo>
                  <a:cubicBezTo>
                    <a:pt x="61" y="62"/>
                    <a:pt x="61" y="62"/>
                    <a:pt x="61" y="62"/>
                  </a:cubicBezTo>
                  <a:cubicBezTo>
                    <a:pt x="61" y="92"/>
                    <a:pt x="31" y="92"/>
                    <a:pt x="31" y="92"/>
                  </a:cubicBezTo>
                  <a:cubicBezTo>
                    <a:pt x="0" y="122"/>
                    <a:pt x="0"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
            <p:cNvSpPr/>
            <p:nvPr/>
          </p:nvSpPr>
          <p:spPr>
            <a:xfrm>
              <a:off x="5988225" y="1931925"/>
              <a:ext cx="9900" cy="9150"/>
            </a:xfrm>
            <a:custGeom>
              <a:avLst/>
              <a:gdLst/>
              <a:ahLst/>
              <a:cxnLst/>
              <a:rect l="l" t="t" r="r" b="b"/>
              <a:pathLst>
                <a:path w="396" h="366" extrusionOk="0">
                  <a:moveTo>
                    <a:pt x="61" y="305"/>
                  </a:moveTo>
                  <a:cubicBezTo>
                    <a:pt x="122" y="365"/>
                    <a:pt x="213" y="365"/>
                    <a:pt x="274" y="305"/>
                  </a:cubicBezTo>
                  <a:cubicBezTo>
                    <a:pt x="274" y="305"/>
                    <a:pt x="274" y="305"/>
                    <a:pt x="304" y="274"/>
                  </a:cubicBezTo>
                  <a:cubicBezTo>
                    <a:pt x="304" y="274"/>
                    <a:pt x="304" y="274"/>
                    <a:pt x="335" y="274"/>
                  </a:cubicBezTo>
                  <a:cubicBezTo>
                    <a:pt x="395" y="213"/>
                    <a:pt x="395" y="122"/>
                    <a:pt x="335" y="61"/>
                  </a:cubicBezTo>
                  <a:cubicBezTo>
                    <a:pt x="274" y="1"/>
                    <a:pt x="183" y="1"/>
                    <a:pt x="122" y="61"/>
                  </a:cubicBezTo>
                  <a:cubicBezTo>
                    <a:pt x="91" y="61"/>
                    <a:pt x="91" y="92"/>
                    <a:pt x="91" y="92"/>
                  </a:cubicBezTo>
                  <a:cubicBezTo>
                    <a:pt x="91" y="92"/>
                    <a:pt x="61" y="92"/>
                    <a:pt x="61" y="92"/>
                  </a:cubicBezTo>
                  <a:cubicBezTo>
                    <a:pt x="0" y="153"/>
                    <a:pt x="0"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
            <p:cNvSpPr/>
            <p:nvPr/>
          </p:nvSpPr>
          <p:spPr>
            <a:xfrm>
              <a:off x="5910700" y="2008675"/>
              <a:ext cx="9150" cy="9150"/>
            </a:xfrm>
            <a:custGeom>
              <a:avLst/>
              <a:gdLst/>
              <a:ahLst/>
              <a:cxnLst/>
              <a:rect l="l" t="t" r="r" b="b"/>
              <a:pathLst>
                <a:path w="366" h="366" extrusionOk="0">
                  <a:moveTo>
                    <a:pt x="62" y="305"/>
                  </a:moveTo>
                  <a:cubicBezTo>
                    <a:pt x="123" y="365"/>
                    <a:pt x="214" y="365"/>
                    <a:pt x="274" y="335"/>
                  </a:cubicBezTo>
                  <a:cubicBezTo>
                    <a:pt x="274" y="305"/>
                    <a:pt x="274" y="305"/>
                    <a:pt x="274" y="305"/>
                  </a:cubicBezTo>
                  <a:cubicBezTo>
                    <a:pt x="305" y="274"/>
                    <a:pt x="305" y="274"/>
                    <a:pt x="305" y="274"/>
                  </a:cubicBezTo>
                  <a:cubicBezTo>
                    <a:pt x="366" y="213"/>
                    <a:pt x="366" y="122"/>
                    <a:pt x="305" y="61"/>
                  </a:cubicBezTo>
                  <a:cubicBezTo>
                    <a:pt x="244" y="1"/>
                    <a:pt x="153" y="1"/>
                    <a:pt x="92" y="61"/>
                  </a:cubicBezTo>
                  <a:cubicBezTo>
                    <a:pt x="92" y="61"/>
                    <a:pt x="92" y="92"/>
                    <a:pt x="92" y="92"/>
                  </a:cubicBezTo>
                  <a:cubicBezTo>
                    <a:pt x="92" y="92"/>
                    <a:pt x="62" y="92"/>
                    <a:pt x="62" y="92"/>
                  </a:cubicBezTo>
                  <a:cubicBezTo>
                    <a:pt x="1" y="153"/>
                    <a:pt x="1" y="244"/>
                    <a:pt x="62"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
            <p:cNvSpPr/>
            <p:nvPr/>
          </p:nvSpPr>
          <p:spPr>
            <a:xfrm>
              <a:off x="6064200" y="2008675"/>
              <a:ext cx="11425" cy="11425"/>
            </a:xfrm>
            <a:custGeom>
              <a:avLst/>
              <a:gdLst/>
              <a:ahLst/>
              <a:cxnLst/>
              <a:rect l="l" t="t" r="r" b="b"/>
              <a:pathLst>
                <a:path w="457" h="457" extrusionOk="0">
                  <a:moveTo>
                    <a:pt x="62" y="396"/>
                  </a:moveTo>
                  <a:cubicBezTo>
                    <a:pt x="153" y="457"/>
                    <a:pt x="274" y="457"/>
                    <a:pt x="335" y="396"/>
                  </a:cubicBezTo>
                  <a:cubicBezTo>
                    <a:pt x="366" y="396"/>
                    <a:pt x="366" y="365"/>
                    <a:pt x="366" y="365"/>
                  </a:cubicBezTo>
                  <a:cubicBezTo>
                    <a:pt x="366" y="365"/>
                    <a:pt x="366" y="365"/>
                    <a:pt x="396" y="365"/>
                  </a:cubicBezTo>
                  <a:cubicBezTo>
                    <a:pt x="457" y="274"/>
                    <a:pt x="457" y="153"/>
                    <a:pt x="396" y="61"/>
                  </a:cubicBezTo>
                  <a:cubicBezTo>
                    <a:pt x="305" y="1"/>
                    <a:pt x="183" y="1"/>
                    <a:pt x="122" y="92"/>
                  </a:cubicBezTo>
                  <a:cubicBezTo>
                    <a:pt x="122" y="92"/>
                    <a:pt x="122" y="92"/>
                    <a:pt x="92" y="92"/>
                  </a:cubicBezTo>
                  <a:cubicBezTo>
                    <a:pt x="92" y="122"/>
                    <a:pt x="92" y="122"/>
                    <a:pt x="62" y="122"/>
                  </a:cubicBezTo>
                  <a:cubicBezTo>
                    <a:pt x="1" y="183"/>
                    <a:pt x="1" y="305"/>
                    <a:pt x="6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
            <p:cNvSpPr/>
            <p:nvPr/>
          </p:nvSpPr>
          <p:spPr>
            <a:xfrm>
              <a:off x="5986700" y="2085425"/>
              <a:ext cx="11425" cy="11425"/>
            </a:xfrm>
            <a:custGeom>
              <a:avLst/>
              <a:gdLst/>
              <a:ahLst/>
              <a:cxnLst/>
              <a:rect l="l" t="t" r="r" b="b"/>
              <a:pathLst>
                <a:path w="457" h="457" extrusionOk="0">
                  <a:moveTo>
                    <a:pt x="61" y="396"/>
                  </a:moveTo>
                  <a:cubicBezTo>
                    <a:pt x="122" y="457"/>
                    <a:pt x="244" y="457"/>
                    <a:pt x="335" y="396"/>
                  </a:cubicBezTo>
                  <a:cubicBezTo>
                    <a:pt x="335" y="396"/>
                    <a:pt x="335" y="365"/>
                    <a:pt x="335" y="365"/>
                  </a:cubicBezTo>
                  <a:cubicBezTo>
                    <a:pt x="365" y="365"/>
                    <a:pt x="365" y="365"/>
                    <a:pt x="365" y="335"/>
                  </a:cubicBezTo>
                  <a:cubicBezTo>
                    <a:pt x="456" y="274"/>
                    <a:pt x="456" y="153"/>
                    <a:pt x="365" y="61"/>
                  </a:cubicBezTo>
                  <a:cubicBezTo>
                    <a:pt x="304" y="1"/>
                    <a:pt x="183" y="1"/>
                    <a:pt x="122" y="61"/>
                  </a:cubicBezTo>
                  <a:cubicBezTo>
                    <a:pt x="92" y="92"/>
                    <a:pt x="92" y="92"/>
                    <a:pt x="92" y="92"/>
                  </a:cubicBezTo>
                  <a:cubicBezTo>
                    <a:pt x="92" y="122"/>
                    <a:pt x="61" y="122"/>
                    <a:pt x="61" y="122"/>
                  </a:cubicBezTo>
                  <a:cubicBezTo>
                    <a:pt x="0" y="183"/>
                    <a:pt x="0" y="30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
            <p:cNvSpPr/>
            <p:nvPr/>
          </p:nvSpPr>
          <p:spPr>
            <a:xfrm>
              <a:off x="6139450" y="2085425"/>
              <a:ext cx="14450" cy="14475"/>
            </a:xfrm>
            <a:custGeom>
              <a:avLst/>
              <a:gdLst/>
              <a:ahLst/>
              <a:cxnLst/>
              <a:rect l="l" t="t" r="r" b="b"/>
              <a:pathLst>
                <a:path w="578" h="579" extrusionOk="0">
                  <a:moveTo>
                    <a:pt x="122" y="457"/>
                  </a:moveTo>
                  <a:cubicBezTo>
                    <a:pt x="213" y="578"/>
                    <a:pt x="365" y="578"/>
                    <a:pt x="456" y="487"/>
                  </a:cubicBezTo>
                  <a:cubicBezTo>
                    <a:pt x="456" y="457"/>
                    <a:pt x="456" y="457"/>
                    <a:pt x="456" y="457"/>
                  </a:cubicBezTo>
                  <a:cubicBezTo>
                    <a:pt x="456" y="457"/>
                    <a:pt x="486" y="426"/>
                    <a:pt x="486" y="426"/>
                  </a:cubicBezTo>
                  <a:cubicBezTo>
                    <a:pt x="578" y="335"/>
                    <a:pt x="578" y="183"/>
                    <a:pt x="486" y="92"/>
                  </a:cubicBezTo>
                  <a:cubicBezTo>
                    <a:pt x="395" y="1"/>
                    <a:pt x="243" y="1"/>
                    <a:pt x="152" y="92"/>
                  </a:cubicBezTo>
                  <a:cubicBezTo>
                    <a:pt x="152" y="92"/>
                    <a:pt x="152" y="122"/>
                    <a:pt x="122" y="122"/>
                  </a:cubicBezTo>
                  <a:cubicBezTo>
                    <a:pt x="122" y="122"/>
                    <a:pt x="122" y="122"/>
                    <a:pt x="122" y="122"/>
                  </a:cubicBezTo>
                  <a:cubicBezTo>
                    <a:pt x="30" y="213"/>
                    <a:pt x="0" y="365"/>
                    <a:pt x="12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
            <p:cNvSpPr/>
            <p:nvPr/>
          </p:nvSpPr>
          <p:spPr>
            <a:xfrm>
              <a:off x="6061925" y="2162175"/>
              <a:ext cx="14475" cy="14475"/>
            </a:xfrm>
            <a:custGeom>
              <a:avLst/>
              <a:gdLst/>
              <a:ahLst/>
              <a:cxnLst/>
              <a:rect l="l" t="t" r="r" b="b"/>
              <a:pathLst>
                <a:path w="579" h="579" extrusionOk="0">
                  <a:moveTo>
                    <a:pt x="92" y="456"/>
                  </a:moveTo>
                  <a:cubicBezTo>
                    <a:pt x="183" y="548"/>
                    <a:pt x="335" y="578"/>
                    <a:pt x="426" y="456"/>
                  </a:cubicBezTo>
                  <a:cubicBezTo>
                    <a:pt x="457" y="456"/>
                    <a:pt x="457" y="456"/>
                    <a:pt x="457" y="456"/>
                  </a:cubicBezTo>
                  <a:cubicBezTo>
                    <a:pt x="457" y="426"/>
                    <a:pt x="457" y="426"/>
                    <a:pt x="487" y="426"/>
                  </a:cubicBezTo>
                  <a:cubicBezTo>
                    <a:pt x="578" y="335"/>
                    <a:pt x="578" y="183"/>
                    <a:pt x="487" y="92"/>
                  </a:cubicBezTo>
                  <a:cubicBezTo>
                    <a:pt x="396" y="1"/>
                    <a:pt x="244" y="1"/>
                    <a:pt x="153" y="92"/>
                  </a:cubicBezTo>
                  <a:cubicBezTo>
                    <a:pt x="122" y="92"/>
                    <a:pt x="122" y="122"/>
                    <a:pt x="122" y="122"/>
                  </a:cubicBezTo>
                  <a:cubicBezTo>
                    <a:pt x="122" y="122"/>
                    <a:pt x="12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
            <p:cNvSpPr/>
            <p:nvPr/>
          </p:nvSpPr>
          <p:spPr>
            <a:xfrm>
              <a:off x="6215425" y="2162175"/>
              <a:ext cx="16750" cy="16750"/>
            </a:xfrm>
            <a:custGeom>
              <a:avLst/>
              <a:gdLst/>
              <a:ahLst/>
              <a:cxnLst/>
              <a:rect l="l" t="t" r="r" b="b"/>
              <a:pathLst>
                <a:path w="670" h="670" extrusionOk="0">
                  <a:moveTo>
                    <a:pt x="122" y="548"/>
                  </a:moveTo>
                  <a:cubicBezTo>
                    <a:pt x="213" y="669"/>
                    <a:pt x="396" y="669"/>
                    <a:pt x="517" y="548"/>
                  </a:cubicBezTo>
                  <a:cubicBezTo>
                    <a:pt x="517" y="548"/>
                    <a:pt x="517" y="517"/>
                    <a:pt x="517" y="517"/>
                  </a:cubicBezTo>
                  <a:cubicBezTo>
                    <a:pt x="548" y="517"/>
                    <a:pt x="548" y="517"/>
                    <a:pt x="548" y="517"/>
                  </a:cubicBezTo>
                  <a:cubicBezTo>
                    <a:pt x="669" y="396"/>
                    <a:pt x="669" y="213"/>
                    <a:pt x="548" y="122"/>
                  </a:cubicBezTo>
                  <a:cubicBezTo>
                    <a:pt x="457" y="1"/>
                    <a:pt x="274" y="1"/>
                    <a:pt x="153" y="122"/>
                  </a:cubicBezTo>
                  <a:cubicBezTo>
                    <a:pt x="153" y="122"/>
                    <a:pt x="153" y="122"/>
                    <a:pt x="153" y="122"/>
                  </a:cubicBezTo>
                  <a:cubicBezTo>
                    <a:pt x="122" y="153"/>
                    <a:pt x="122" y="153"/>
                    <a:pt x="122" y="153"/>
                  </a:cubicBezTo>
                  <a:cubicBezTo>
                    <a:pt x="1" y="274"/>
                    <a:pt x="1"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
            <p:cNvSpPr/>
            <p:nvPr/>
          </p:nvSpPr>
          <p:spPr>
            <a:xfrm>
              <a:off x="6137925" y="2238925"/>
              <a:ext cx="15975" cy="16750"/>
            </a:xfrm>
            <a:custGeom>
              <a:avLst/>
              <a:gdLst/>
              <a:ahLst/>
              <a:cxnLst/>
              <a:rect l="l" t="t" r="r" b="b"/>
              <a:pathLst>
                <a:path w="639" h="670" extrusionOk="0">
                  <a:moveTo>
                    <a:pt x="91" y="548"/>
                  </a:moveTo>
                  <a:cubicBezTo>
                    <a:pt x="213" y="669"/>
                    <a:pt x="395" y="669"/>
                    <a:pt x="487" y="548"/>
                  </a:cubicBezTo>
                  <a:cubicBezTo>
                    <a:pt x="517" y="548"/>
                    <a:pt x="517" y="517"/>
                    <a:pt x="517" y="517"/>
                  </a:cubicBezTo>
                  <a:cubicBezTo>
                    <a:pt x="517" y="517"/>
                    <a:pt x="547" y="517"/>
                    <a:pt x="547" y="517"/>
                  </a:cubicBezTo>
                  <a:cubicBezTo>
                    <a:pt x="639" y="396"/>
                    <a:pt x="639" y="213"/>
                    <a:pt x="547" y="122"/>
                  </a:cubicBezTo>
                  <a:cubicBezTo>
                    <a:pt x="426" y="1"/>
                    <a:pt x="274" y="1"/>
                    <a:pt x="152" y="122"/>
                  </a:cubicBezTo>
                  <a:cubicBezTo>
                    <a:pt x="152" y="122"/>
                    <a:pt x="122" y="122"/>
                    <a:pt x="122" y="122"/>
                  </a:cubicBezTo>
                  <a:cubicBezTo>
                    <a:pt x="122" y="152"/>
                    <a:pt x="122" y="152"/>
                    <a:pt x="91" y="152"/>
                  </a:cubicBezTo>
                  <a:cubicBezTo>
                    <a:pt x="0" y="274"/>
                    <a:pt x="0" y="426"/>
                    <a:pt x="91"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
            <p:cNvSpPr/>
            <p:nvPr/>
          </p:nvSpPr>
          <p:spPr>
            <a:xfrm>
              <a:off x="6213150" y="2315675"/>
              <a:ext cx="19025" cy="19025"/>
            </a:xfrm>
            <a:custGeom>
              <a:avLst/>
              <a:gdLst/>
              <a:ahLst/>
              <a:cxnLst/>
              <a:rect l="l" t="t" r="r" b="b"/>
              <a:pathLst>
                <a:path w="761" h="761" extrusionOk="0">
                  <a:moveTo>
                    <a:pt x="152" y="608"/>
                  </a:moveTo>
                  <a:cubicBezTo>
                    <a:pt x="274" y="760"/>
                    <a:pt x="456" y="760"/>
                    <a:pt x="608" y="608"/>
                  </a:cubicBezTo>
                  <a:cubicBezTo>
                    <a:pt x="608" y="608"/>
                    <a:pt x="608" y="608"/>
                    <a:pt x="608" y="608"/>
                  </a:cubicBezTo>
                  <a:cubicBezTo>
                    <a:pt x="608" y="608"/>
                    <a:pt x="639" y="578"/>
                    <a:pt x="639" y="578"/>
                  </a:cubicBezTo>
                  <a:cubicBezTo>
                    <a:pt x="760" y="456"/>
                    <a:pt x="760" y="244"/>
                    <a:pt x="639" y="122"/>
                  </a:cubicBezTo>
                  <a:cubicBezTo>
                    <a:pt x="517" y="0"/>
                    <a:pt x="304" y="0"/>
                    <a:pt x="183" y="122"/>
                  </a:cubicBezTo>
                  <a:cubicBezTo>
                    <a:pt x="183" y="122"/>
                    <a:pt x="183" y="152"/>
                    <a:pt x="183" y="152"/>
                  </a:cubicBezTo>
                  <a:cubicBezTo>
                    <a:pt x="152" y="152"/>
                    <a:pt x="152" y="152"/>
                    <a:pt x="152" y="152"/>
                  </a:cubicBezTo>
                  <a:cubicBezTo>
                    <a:pt x="0" y="304"/>
                    <a:pt x="0" y="487"/>
                    <a:pt x="15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
            <p:cNvSpPr/>
            <p:nvPr/>
          </p:nvSpPr>
          <p:spPr>
            <a:xfrm>
              <a:off x="6291425" y="2238925"/>
              <a:ext cx="19025" cy="19025"/>
            </a:xfrm>
            <a:custGeom>
              <a:avLst/>
              <a:gdLst/>
              <a:ahLst/>
              <a:cxnLst/>
              <a:rect l="l" t="t" r="r" b="b"/>
              <a:pathLst>
                <a:path w="761" h="761" extrusionOk="0">
                  <a:moveTo>
                    <a:pt x="122" y="608"/>
                  </a:moveTo>
                  <a:cubicBezTo>
                    <a:pt x="243" y="760"/>
                    <a:pt x="456" y="760"/>
                    <a:pt x="578" y="639"/>
                  </a:cubicBezTo>
                  <a:cubicBezTo>
                    <a:pt x="578" y="608"/>
                    <a:pt x="578" y="608"/>
                    <a:pt x="608" y="608"/>
                  </a:cubicBezTo>
                  <a:cubicBezTo>
                    <a:pt x="608" y="608"/>
                    <a:pt x="608" y="578"/>
                    <a:pt x="608" y="578"/>
                  </a:cubicBezTo>
                  <a:cubicBezTo>
                    <a:pt x="760" y="456"/>
                    <a:pt x="730" y="244"/>
                    <a:pt x="608" y="122"/>
                  </a:cubicBezTo>
                  <a:cubicBezTo>
                    <a:pt x="487" y="1"/>
                    <a:pt x="304" y="1"/>
                    <a:pt x="152" y="122"/>
                  </a:cubicBezTo>
                  <a:cubicBezTo>
                    <a:pt x="152" y="122"/>
                    <a:pt x="152" y="152"/>
                    <a:pt x="152" y="152"/>
                  </a:cubicBezTo>
                  <a:cubicBezTo>
                    <a:pt x="152" y="152"/>
                    <a:pt x="122" y="152"/>
                    <a:pt x="122" y="152"/>
                  </a:cubicBezTo>
                  <a:cubicBezTo>
                    <a:pt x="0" y="30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
            <p:cNvSpPr/>
            <p:nvPr/>
          </p:nvSpPr>
          <p:spPr>
            <a:xfrm>
              <a:off x="6366650" y="2315675"/>
              <a:ext cx="21300" cy="21300"/>
            </a:xfrm>
            <a:custGeom>
              <a:avLst/>
              <a:gdLst/>
              <a:ahLst/>
              <a:cxnLst/>
              <a:rect l="l" t="t" r="r" b="b"/>
              <a:pathLst>
                <a:path w="852" h="852" extrusionOk="0">
                  <a:moveTo>
                    <a:pt x="152" y="700"/>
                  </a:moveTo>
                  <a:cubicBezTo>
                    <a:pt x="304" y="852"/>
                    <a:pt x="517" y="852"/>
                    <a:pt x="669" y="700"/>
                  </a:cubicBezTo>
                  <a:cubicBezTo>
                    <a:pt x="669" y="700"/>
                    <a:pt x="669" y="669"/>
                    <a:pt x="699" y="669"/>
                  </a:cubicBezTo>
                  <a:cubicBezTo>
                    <a:pt x="699" y="669"/>
                    <a:pt x="699" y="669"/>
                    <a:pt x="699" y="669"/>
                  </a:cubicBezTo>
                  <a:cubicBezTo>
                    <a:pt x="851" y="517"/>
                    <a:pt x="851" y="274"/>
                    <a:pt x="730" y="152"/>
                  </a:cubicBezTo>
                  <a:cubicBezTo>
                    <a:pt x="578" y="0"/>
                    <a:pt x="335" y="0"/>
                    <a:pt x="213" y="152"/>
                  </a:cubicBezTo>
                  <a:cubicBezTo>
                    <a:pt x="183" y="152"/>
                    <a:pt x="183" y="152"/>
                    <a:pt x="183" y="152"/>
                  </a:cubicBezTo>
                  <a:cubicBezTo>
                    <a:pt x="183" y="183"/>
                    <a:pt x="152" y="183"/>
                    <a:pt x="152" y="183"/>
                  </a:cubicBezTo>
                  <a:cubicBezTo>
                    <a:pt x="0" y="335"/>
                    <a:pt x="31" y="548"/>
                    <a:pt x="15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
            <p:cNvSpPr/>
            <p:nvPr/>
          </p:nvSpPr>
          <p:spPr>
            <a:xfrm>
              <a:off x="6289125" y="2392425"/>
              <a:ext cx="21325" cy="21300"/>
            </a:xfrm>
            <a:custGeom>
              <a:avLst/>
              <a:gdLst/>
              <a:ahLst/>
              <a:cxnLst/>
              <a:rect l="l" t="t" r="r" b="b"/>
              <a:pathLst>
                <a:path w="853" h="852" extrusionOk="0">
                  <a:moveTo>
                    <a:pt x="153" y="700"/>
                  </a:moveTo>
                  <a:cubicBezTo>
                    <a:pt x="275" y="851"/>
                    <a:pt x="518" y="851"/>
                    <a:pt x="670" y="700"/>
                  </a:cubicBezTo>
                  <a:cubicBezTo>
                    <a:pt x="670" y="700"/>
                    <a:pt x="670" y="700"/>
                    <a:pt x="670" y="669"/>
                  </a:cubicBezTo>
                  <a:cubicBezTo>
                    <a:pt x="700" y="669"/>
                    <a:pt x="700" y="669"/>
                    <a:pt x="700" y="669"/>
                  </a:cubicBezTo>
                  <a:cubicBezTo>
                    <a:pt x="852" y="517"/>
                    <a:pt x="852" y="274"/>
                    <a:pt x="700" y="152"/>
                  </a:cubicBezTo>
                  <a:cubicBezTo>
                    <a:pt x="579" y="0"/>
                    <a:pt x="335" y="0"/>
                    <a:pt x="183" y="152"/>
                  </a:cubicBezTo>
                  <a:cubicBezTo>
                    <a:pt x="183" y="152"/>
                    <a:pt x="183" y="152"/>
                    <a:pt x="183" y="152"/>
                  </a:cubicBezTo>
                  <a:cubicBezTo>
                    <a:pt x="153" y="183"/>
                    <a:pt x="153" y="183"/>
                    <a:pt x="153" y="183"/>
                  </a:cubicBezTo>
                  <a:cubicBezTo>
                    <a:pt x="1" y="335"/>
                    <a:pt x="1" y="548"/>
                    <a:pt x="153"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
            <p:cNvSpPr/>
            <p:nvPr/>
          </p:nvSpPr>
          <p:spPr>
            <a:xfrm>
              <a:off x="6442625" y="2392425"/>
              <a:ext cx="23600" cy="23575"/>
            </a:xfrm>
            <a:custGeom>
              <a:avLst/>
              <a:gdLst/>
              <a:ahLst/>
              <a:cxnLst/>
              <a:rect l="l" t="t" r="r" b="b"/>
              <a:pathLst>
                <a:path w="944" h="943" extrusionOk="0">
                  <a:moveTo>
                    <a:pt x="153" y="791"/>
                  </a:moveTo>
                  <a:cubicBezTo>
                    <a:pt x="305" y="943"/>
                    <a:pt x="578" y="943"/>
                    <a:pt x="730" y="791"/>
                  </a:cubicBezTo>
                  <a:cubicBezTo>
                    <a:pt x="761" y="760"/>
                    <a:pt x="761" y="760"/>
                    <a:pt x="761" y="760"/>
                  </a:cubicBezTo>
                  <a:cubicBezTo>
                    <a:pt x="761" y="760"/>
                    <a:pt x="761" y="760"/>
                    <a:pt x="791" y="730"/>
                  </a:cubicBezTo>
                  <a:cubicBezTo>
                    <a:pt x="943" y="578"/>
                    <a:pt x="943" y="304"/>
                    <a:pt x="791" y="152"/>
                  </a:cubicBezTo>
                  <a:cubicBezTo>
                    <a:pt x="639" y="0"/>
                    <a:pt x="366" y="0"/>
                    <a:pt x="214" y="152"/>
                  </a:cubicBezTo>
                  <a:cubicBezTo>
                    <a:pt x="214" y="152"/>
                    <a:pt x="183" y="183"/>
                    <a:pt x="183" y="183"/>
                  </a:cubicBezTo>
                  <a:cubicBezTo>
                    <a:pt x="183" y="183"/>
                    <a:pt x="183" y="183"/>
                    <a:pt x="153" y="183"/>
                  </a:cubicBezTo>
                  <a:cubicBezTo>
                    <a:pt x="1" y="365"/>
                    <a:pt x="1" y="608"/>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
            <p:cNvSpPr/>
            <p:nvPr/>
          </p:nvSpPr>
          <p:spPr>
            <a:xfrm>
              <a:off x="6365125" y="2469175"/>
              <a:ext cx="23575" cy="23575"/>
            </a:xfrm>
            <a:custGeom>
              <a:avLst/>
              <a:gdLst/>
              <a:ahLst/>
              <a:cxnLst/>
              <a:rect l="l" t="t" r="r" b="b"/>
              <a:pathLst>
                <a:path w="943" h="943" extrusionOk="0">
                  <a:moveTo>
                    <a:pt x="153" y="760"/>
                  </a:moveTo>
                  <a:cubicBezTo>
                    <a:pt x="305" y="943"/>
                    <a:pt x="578" y="943"/>
                    <a:pt x="730" y="791"/>
                  </a:cubicBezTo>
                  <a:cubicBezTo>
                    <a:pt x="730" y="760"/>
                    <a:pt x="730" y="760"/>
                    <a:pt x="760" y="760"/>
                  </a:cubicBezTo>
                  <a:cubicBezTo>
                    <a:pt x="760" y="760"/>
                    <a:pt x="760" y="760"/>
                    <a:pt x="760" y="730"/>
                  </a:cubicBezTo>
                  <a:cubicBezTo>
                    <a:pt x="943" y="578"/>
                    <a:pt x="943" y="304"/>
                    <a:pt x="791" y="152"/>
                  </a:cubicBezTo>
                  <a:cubicBezTo>
                    <a:pt x="608" y="0"/>
                    <a:pt x="365" y="0"/>
                    <a:pt x="183" y="152"/>
                  </a:cubicBezTo>
                  <a:cubicBezTo>
                    <a:pt x="183" y="152"/>
                    <a:pt x="183" y="183"/>
                    <a:pt x="183" y="183"/>
                  </a:cubicBezTo>
                  <a:cubicBezTo>
                    <a:pt x="183" y="183"/>
                    <a:pt x="153" y="183"/>
                    <a:pt x="153" y="183"/>
                  </a:cubicBezTo>
                  <a:cubicBezTo>
                    <a:pt x="1" y="365"/>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
            <p:cNvSpPr/>
            <p:nvPr/>
          </p:nvSpPr>
          <p:spPr>
            <a:xfrm>
              <a:off x="6440350" y="2545925"/>
              <a:ext cx="25875" cy="25850"/>
            </a:xfrm>
            <a:custGeom>
              <a:avLst/>
              <a:gdLst/>
              <a:ahLst/>
              <a:cxnLst/>
              <a:rect l="l" t="t" r="r" b="b"/>
              <a:pathLst>
                <a:path w="1035" h="1034" extrusionOk="0">
                  <a:moveTo>
                    <a:pt x="183" y="851"/>
                  </a:moveTo>
                  <a:cubicBezTo>
                    <a:pt x="365" y="1034"/>
                    <a:pt x="639" y="1034"/>
                    <a:pt x="821" y="851"/>
                  </a:cubicBezTo>
                  <a:cubicBezTo>
                    <a:pt x="821" y="851"/>
                    <a:pt x="821" y="851"/>
                    <a:pt x="852" y="821"/>
                  </a:cubicBezTo>
                  <a:cubicBezTo>
                    <a:pt x="852" y="821"/>
                    <a:pt x="852" y="821"/>
                    <a:pt x="882" y="821"/>
                  </a:cubicBezTo>
                  <a:cubicBezTo>
                    <a:pt x="1034" y="639"/>
                    <a:pt x="1034" y="365"/>
                    <a:pt x="882" y="183"/>
                  </a:cubicBezTo>
                  <a:cubicBezTo>
                    <a:pt x="700" y="0"/>
                    <a:pt x="396" y="0"/>
                    <a:pt x="244" y="183"/>
                  </a:cubicBezTo>
                  <a:cubicBezTo>
                    <a:pt x="214" y="183"/>
                    <a:pt x="214" y="183"/>
                    <a:pt x="214" y="183"/>
                  </a:cubicBezTo>
                  <a:cubicBezTo>
                    <a:pt x="214" y="213"/>
                    <a:pt x="183" y="213"/>
                    <a:pt x="183" y="213"/>
                  </a:cubicBezTo>
                  <a:cubicBezTo>
                    <a:pt x="1" y="395"/>
                    <a:pt x="1"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
            <p:cNvSpPr/>
            <p:nvPr/>
          </p:nvSpPr>
          <p:spPr>
            <a:xfrm>
              <a:off x="6518625" y="2469175"/>
              <a:ext cx="25850" cy="25850"/>
            </a:xfrm>
            <a:custGeom>
              <a:avLst/>
              <a:gdLst/>
              <a:ahLst/>
              <a:cxnLst/>
              <a:rect l="l" t="t" r="r" b="b"/>
              <a:pathLst>
                <a:path w="1034" h="1034" extrusionOk="0">
                  <a:moveTo>
                    <a:pt x="152" y="851"/>
                  </a:moveTo>
                  <a:cubicBezTo>
                    <a:pt x="335" y="1034"/>
                    <a:pt x="639" y="1034"/>
                    <a:pt x="791" y="851"/>
                  </a:cubicBezTo>
                  <a:cubicBezTo>
                    <a:pt x="821" y="851"/>
                    <a:pt x="821" y="851"/>
                    <a:pt x="821" y="821"/>
                  </a:cubicBezTo>
                  <a:cubicBezTo>
                    <a:pt x="821" y="821"/>
                    <a:pt x="852" y="821"/>
                    <a:pt x="852" y="821"/>
                  </a:cubicBezTo>
                  <a:cubicBezTo>
                    <a:pt x="1034" y="639"/>
                    <a:pt x="1034" y="365"/>
                    <a:pt x="852" y="183"/>
                  </a:cubicBezTo>
                  <a:cubicBezTo>
                    <a:pt x="669" y="0"/>
                    <a:pt x="396" y="0"/>
                    <a:pt x="213" y="183"/>
                  </a:cubicBezTo>
                  <a:cubicBezTo>
                    <a:pt x="213" y="183"/>
                    <a:pt x="213" y="183"/>
                    <a:pt x="183" y="183"/>
                  </a:cubicBezTo>
                  <a:cubicBezTo>
                    <a:pt x="183" y="213"/>
                    <a:pt x="183" y="213"/>
                    <a:pt x="183" y="213"/>
                  </a:cubicBezTo>
                  <a:cubicBezTo>
                    <a:pt x="0" y="396"/>
                    <a:pt x="0" y="669"/>
                    <a:pt x="152"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
            <p:cNvSpPr/>
            <p:nvPr/>
          </p:nvSpPr>
          <p:spPr>
            <a:xfrm>
              <a:off x="6593850" y="2545925"/>
              <a:ext cx="28150" cy="28125"/>
            </a:xfrm>
            <a:custGeom>
              <a:avLst/>
              <a:gdLst/>
              <a:ahLst/>
              <a:cxnLst/>
              <a:rect l="l" t="t" r="r" b="b"/>
              <a:pathLst>
                <a:path w="1126" h="1125" extrusionOk="0">
                  <a:moveTo>
                    <a:pt x="213" y="912"/>
                  </a:moveTo>
                  <a:cubicBezTo>
                    <a:pt x="396" y="1125"/>
                    <a:pt x="700" y="1125"/>
                    <a:pt x="913" y="943"/>
                  </a:cubicBezTo>
                  <a:cubicBezTo>
                    <a:pt x="913" y="912"/>
                    <a:pt x="913" y="912"/>
                    <a:pt x="913" y="912"/>
                  </a:cubicBezTo>
                  <a:cubicBezTo>
                    <a:pt x="913" y="912"/>
                    <a:pt x="943" y="882"/>
                    <a:pt x="943" y="882"/>
                  </a:cubicBezTo>
                  <a:cubicBezTo>
                    <a:pt x="1125" y="699"/>
                    <a:pt x="1125" y="395"/>
                    <a:pt x="943" y="183"/>
                  </a:cubicBezTo>
                  <a:cubicBezTo>
                    <a:pt x="761" y="0"/>
                    <a:pt x="457" y="0"/>
                    <a:pt x="244" y="183"/>
                  </a:cubicBezTo>
                  <a:cubicBezTo>
                    <a:pt x="244" y="183"/>
                    <a:pt x="244" y="213"/>
                    <a:pt x="244" y="213"/>
                  </a:cubicBezTo>
                  <a:cubicBezTo>
                    <a:pt x="213" y="213"/>
                    <a:pt x="213" y="213"/>
                    <a:pt x="213" y="213"/>
                  </a:cubicBezTo>
                  <a:cubicBezTo>
                    <a:pt x="1" y="426"/>
                    <a:pt x="1" y="730"/>
                    <a:pt x="21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
            <p:cNvSpPr/>
            <p:nvPr/>
          </p:nvSpPr>
          <p:spPr>
            <a:xfrm>
              <a:off x="6516350" y="2622675"/>
              <a:ext cx="28125" cy="28125"/>
            </a:xfrm>
            <a:custGeom>
              <a:avLst/>
              <a:gdLst/>
              <a:ahLst/>
              <a:cxnLst/>
              <a:rect l="l" t="t" r="r" b="b"/>
              <a:pathLst>
                <a:path w="1125" h="1125" extrusionOk="0">
                  <a:moveTo>
                    <a:pt x="183" y="912"/>
                  </a:moveTo>
                  <a:cubicBezTo>
                    <a:pt x="395" y="1125"/>
                    <a:pt x="699" y="1125"/>
                    <a:pt x="882" y="943"/>
                  </a:cubicBezTo>
                  <a:cubicBezTo>
                    <a:pt x="882" y="912"/>
                    <a:pt x="912" y="912"/>
                    <a:pt x="912" y="912"/>
                  </a:cubicBezTo>
                  <a:cubicBezTo>
                    <a:pt x="912" y="912"/>
                    <a:pt x="912" y="882"/>
                    <a:pt x="943" y="882"/>
                  </a:cubicBezTo>
                  <a:cubicBezTo>
                    <a:pt x="1125" y="699"/>
                    <a:pt x="1125" y="395"/>
                    <a:pt x="943" y="183"/>
                  </a:cubicBezTo>
                  <a:cubicBezTo>
                    <a:pt x="730" y="0"/>
                    <a:pt x="426" y="0"/>
                    <a:pt x="243" y="183"/>
                  </a:cubicBezTo>
                  <a:cubicBezTo>
                    <a:pt x="243" y="183"/>
                    <a:pt x="213" y="213"/>
                    <a:pt x="213" y="213"/>
                  </a:cubicBezTo>
                  <a:cubicBezTo>
                    <a:pt x="213" y="213"/>
                    <a:pt x="213" y="213"/>
                    <a:pt x="183" y="213"/>
                  </a:cubicBezTo>
                  <a:cubicBezTo>
                    <a:pt x="0" y="426"/>
                    <a:pt x="0"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
            <p:cNvSpPr/>
            <p:nvPr/>
          </p:nvSpPr>
          <p:spPr>
            <a:xfrm>
              <a:off x="6669850" y="2622675"/>
              <a:ext cx="30425" cy="30425"/>
            </a:xfrm>
            <a:custGeom>
              <a:avLst/>
              <a:gdLst/>
              <a:ahLst/>
              <a:cxnLst/>
              <a:rect l="l" t="t" r="r" b="b"/>
              <a:pathLst>
                <a:path w="1217" h="1217" extrusionOk="0">
                  <a:moveTo>
                    <a:pt x="213" y="1003"/>
                  </a:moveTo>
                  <a:cubicBezTo>
                    <a:pt x="426" y="1216"/>
                    <a:pt x="760" y="1216"/>
                    <a:pt x="973" y="1003"/>
                  </a:cubicBezTo>
                  <a:cubicBezTo>
                    <a:pt x="973" y="1003"/>
                    <a:pt x="973" y="1003"/>
                    <a:pt x="973" y="973"/>
                  </a:cubicBezTo>
                  <a:cubicBezTo>
                    <a:pt x="1003" y="973"/>
                    <a:pt x="1003" y="973"/>
                    <a:pt x="1003" y="973"/>
                  </a:cubicBezTo>
                  <a:cubicBezTo>
                    <a:pt x="1216" y="760"/>
                    <a:pt x="1216" y="426"/>
                    <a:pt x="1003" y="213"/>
                  </a:cubicBezTo>
                  <a:cubicBezTo>
                    <a:pt x="821" y="0"/>
                    <a:pt x="456" y="0"/>
                    <a:pt x="243" y="213"/>
                  </a:cubicBezTo>
                  <a:cubicBezTo>
                    <a:pt x="243" y="213"/>
                    <a:pt x="243" y="213"/>
                    <a:pt x="243" y="213"/>
                  </a:cubicBezTo>
                  <a:cubicBezTo>
                    <a:pt x="243" y="243"/>
                    <a:pt x="213" y="243"/>
                    <a:pt x="213" y="243"/>
                  </a:cubicBezTo>
                  <a:cubicBezTo>
                    <a:pt x="0" y="456"/>
                    <a:pt x="0" y="791"/>
                    <a:pt x="213"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
            <p:cNvSpPr/>
            <p:nvPr/>
          </p:nvSpPr>
          <p:spPr>
            <a:xfrm>
              <a:off x="6592325" y="2699425"/>
              <a:ext cx="30425" cy="30425"/>
            </a:xfrm>
            <a:custGeom>
              <a:avLst/>
              <a:gdLst/>
              <a:ahLst/>
              <a:cxnLst/>
              <a:rect l="l" t="t" r="r" b="b"/>
              <a:pathLst>
                <a:path w="1217" h="1217" extrusionOk="0">
                  <a:moveTo>
                    <a:pt x="214" y="1003"/>
                  </a:moveTo>
                  <a:cubicBezTo>
                    <a:pt x="396" y="1216"/>
                    <a:pt x="761" y="1216"/>
                    <a:pt x="943" y="1003"/>
                  </a:cubicBezTo>
                  <a:cubicBezTo>
                    <a:pt x="974" y="1003"/>
                    <a:pt x="974" y="1003"/>
                    <a:pt x="974" y="973"/>
                  </a:cubicBezTo>
                  <a:cubicBezTo>
                    <a:pt x="974" y="973"/>
                    <a:pt x="1004" y="973"/>
                    <a:pt x="1004" y="973"/>
                  </a:cubicBezTo>
                  <a:cubicBezTo>
                    <a:pt x="1217" y="760"/>
                    <a:pt x="1217" y="426"/>
                    <a:pt x="1004" y="213"/>
                  </a:cubicBezTo>
                  <a:cubicBezTo>
                    <a:pt x="791" y="0"/>
                    <a:pt x="457" y="0"/>
                    <a:pt x="244" y="213"/>
                  </a:cubicBezTo>
                  <a:cubicBezTo>
                    <a:pt x="244" y="213"/>
                    <a:pt x="244" y="213"/>
                    <a:pt x="214" y="213"/>
                  </a:cubicBezTo>
                  <a:cubicBezTo>
                    <a:pt x="214" y="243"/>
                    <a:pt x="214" y="243"/>
                    <a:pt x="214" y="243"/>
                  </a:cubicBezTo>
                  <a:cubicBezTo>
                    <a:pt x="1" y="456"/>
                    <a:pt x="1" y="791"/>
                    <a:pt x="214"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
            <p:cNvSpPr/>
            <p:nvPr/>
          </p:nvSpPr>
          <p:spPr>
            <a:xfrm>
              <a:off x="6745825" y="2699425"/>
              <a:ext cx="32700" cy="32700"/>
            </a:xfrm>
            <a:custGeom>
              <a:avLst/>
              <a:gdLst/>
              <a:ahLst/>
              <a:cxnLst/>
              <a:rect l="l" t="t" r="r" b="b"/>
              <a:pathLst>
                <a:path w="1308" h="1308" extrusionOk="0">
                  <a:moveTo>
                    <a:pt x="214" y="1064"/>
                  </a:moveTo>
                  <a:cubicBezTo>
                    <a:pt x="457" y="1307"/>
                    <a:pt x="791" y="1307"/>
                    <a:pt x="1034" y="1094"/>
                  </a:cubicBezTo>
                  <a:cubicBezTo>
                    <a:pt x="1034" y="1064"/>
                    <a:pt x="1034" y="1064"/>
                    <a:pt x="1034" y="1064"/>
                  </a:cubicBezTo>
                  <a:cubicBezTo>
                    <a:pt x="1065" y="1064"/>
                    <a:pt x="1065" y="1064"/>
                    <a:pt x="1065" y="1034"/>
                  </a:cubicBezTo>
                  <a:cubicBezTo>
                    <a:pt x="1308" y="821"/>
                    <a:pt x="1308" y="456"/>
                    <a:pt x="1095" y="213"/>
                  </a:cubicBezTo>
                  <a:cubicBezTo>
                    <a:pt x="852" y="0"/>
                    <a:pt x="487" y="0"/>
                    <a:pt x="274" y="213"/>
                  </a:cubicBezTo>
                  <a:cubicBezTo>
                    <a:pt x="244" y="243"/>
                    <a:pt x="244" y="243"/>
                    <a:pt x="244" y="243"/>
                  </a:cubicBezTo>
                  <a:cubicBezTo>
                    <a:pt x="244" y="243"/>
                    <a:pt x="214" y="243"/>
                    <a:pt x="214" y="274"/>
                  </a:cubicBezTo>
                  <a:cubicBezTo>
                    <a:pt x="1" y="487"/>
                    <a:pt x="1" y="851"/>
                    <a:pt x="214"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
            <p:cNvSpPr/>
            <p:nvPr/>
          </p:nvSpPr>
          <p:spPr>
            <a:xfrm>
              <a:off x="6667575" y="2776175"/>
              <a:ext cx="33450" cy="32700"/>
            </a:xfrm>
            <a:custGeom>
              <a:avLst/>
              <a:gdLst/>
              <a:ahLst/>
              <a:cxnLst/>
              <a:rect l="l" t="t" r="r" b="b"/>
              <a:pathLst>
                <a:path w="1338" h="1308" extrusionOk="0">
                  <a:moveTo>
                    <a:pt x="243" y="1064"/>
                  </a:moveTo>
                  <a:cubicBezTo>
                    <a:pt x="456" y="1307"/>
                    <a:pt x="821" y="1307"/>
                    <a:pt x="1064" y="1094"/>
                  </a:cubicBezTo>
                  <a:cubicBezTo>
                    <a:pt x="1064" y="1064"/>
                    <a:pt x="1064" y="1064"/>
                    <a:pt x="1064" y="1064"/>
                  </a:cubicBezTo>
                  <a:cubicBezTo>
                    <a:pt x="1064" y="1064"/>
                    <a:pt x="1094" y="1034"/>
                    <a:pt x="1094" y="1034"/>
                  </a:cubicBezTo>
                  <a:cubicBezTo>
                    <a:pt x="1307" y="821"/>
                    <a:pt x="1337" y="456"/>
                    <a:pt x="1094" y="213"/>
                  </a:cubicBezTo>
                  <a:cubicBezTo>
                    <a:pt x="882" y="0"/>
                    <a:pt x="517" y="0"/>
                    <a:pt x="274" y="213"/>
                  </a:cubicBezTo>
                  <a:cubicBezTo>
                    <a:pt x="274" y="213"/>
                    <a:pt x="274" y="243"/>
                    <a:pt x="274" y="243"/>
                  </a:cubicBezTo>
                  <a:cubicBezTo>
                    <a:pt x="274" y="243"/>
                    <a:pt x="243" y="243"/>
                    <a:pt x="243" y="274"/>
                  </a:cubicBezTo>
                  <a:cubicBezTo>
                    <a:pt x="30" y="487"/>
                    <a:pt x="0" y="851"/>
                    <a:pt x="24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
            <p:cNvSpPr/>
            <p:nvPr/>
          </p:nvSpPr>
          <p:spPr>
            <a:xfrm>
              <a:off x="6743550" y="2852925"/>
              <a:ext cx="34975" cy="34975"/>
            </a:xfrm>
            <a:custGeom>
              <a:avLst/>
              <a:gdLst/>
              <a:ahLst/>
              <a:cxnLst/>
              <a:rect l="l" t="t" r="r" b="b"/>
              <a:pathLst>
                <a:path w="1399" h="1399" extrusionOk="0">
                  <a:moveTo>
                    <a:pt x="244" y="1155"/>
                  </a:moveTo>
                  <a:cubicBezTo>
                    <a:pt x="487" y="1398"/>
                    <a:pt x="882" y="1398"/>
                    <a:pt x="1125" y="1155"/>
                  </a:cubicBezTo>
                  <a:cubicBezTo>
                    <a:pt x="1125" y="1155"/>
                    <a:pt x="1125" y="1155"/>
                    <a:pt x="1156" y="1125"/>
                  </a:cubicBezTo>
                  <a:cubicBezTo>
                    <a:pt x="1156" y="1125"/>
                    <a:pt x="1156" y="1125"/>
                    <a:pt x="1156" y="1125"/>
                  </a:cubicBezTo>
                  <a:cubicBezTo>
                    <a:pt x="1399" y="882"/>
                    <a:pt x="1399" y="486"/>
                    <a:pt x="1156" y="243"/>
                  </a:cubicBezTo>
                  <a:cubicBezTo>
                    <a:pt x="912" y="0"/>
                    <a:pt x="517" y="0"/>
                    <a:pt x="274" y="243"/>
                  </a:cubicBezTo>
                  <a:cubicBezTo>
                    <a:pt x="274" y="243"/>
                    <a:pt x="274" y="243"/>
                    <a:pt x="274" y="243"/>
                  </a:cubicBezTo>
                  <a:cubicBezTo>
                    <a:pt x="274" y="274"/>
                    <a:pt x="244" y="274"/>
                    <a:pt x="244" y="274"/>
                  </a:cubicBezTo>
                  <a:cubicBezTo>
                    <a:pt x="1" y="517"/>
                    <a:pt x="1" y="912"/>
                    <a:pt x="244"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
            <p:cNvSpPr/>
            <p:nvPr/>
          </p:nvSpPr>
          <p:spPr>
            <a:xfrm>
              <a:off x="6821050" y="2776175"/>
              <a:ext cx="35750" cy="34975"/>
            </a:xfrm>
            <a:custGeom>
              <a:avLst/>
              <a:gdLst/>
              <a:ahLst/>
              <a:cxnLst/>
              <a:rect l="l" t="t" r="r" b="b"/>
              <a:pathLst>
                <a:path w="1430" h="1399" extrusionOk="0">
                  <a:moveTo>
                    <a:pt x="244" y="1155"/>
                  </a:moveTo>
                  <a:cubicBezTo>
                    <a:pt x="487" y="1398"/>
                    <a:pt x="882" y="1398"/>
                    <a:pt x="1126" y="1155"/>
                  </a:cubicBezTo>
                  <a:cubicBezTo>
                    <a:pt x="1126" y="1155"/>
                    <a:pt x="1156" y="1155"/>
                    <a:pt x="1156" y="1125"/>
                  </a:cubicBezTo>
                  <a:cubicBezTo>
                    <a:pt x="1156" y="1125"/>
                    <a:pt x="1156" y="1125"/>
                    <a:pt x="1186" y="1125"/>
                  </a:cubicBezTo>
                  <a:cubicBezTo>
                    <a:pt x="1430" y="882"/>
                    <a:pt x="1430" y="487"/>
                    <a:pt x="1186" y="243"/>
                  </a:cubicBezTo>
                  <a:cubicBezTo>
                    <a:pt x="943" y="0"/>
                    <a:pt x="548" y="0"/>
                    <a:pt x="305" y="243"/>
                  </a:cubicBezTo>
                  <a:cubicBezTo>
                    <a:pt x="275" y="243"/>
                    <a:pt x="275" y="243"/>
                    <a:pt x="275" y="243"/>
                  </a:cubicBezTo>
                  <a:cubicBezTo>
                    <a:pt x="275" y="274"/>
                    <a:pt x="275" y="274"/>
                    <a:pt x="244" y="274"/>
                  </a:cubicBezTo>
                  <a:cubicBezTo>
                    <a:pt x="1" y="517"/>
                    <a:pt x="1" y="912"/>
                    <a:pt x="244"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
            <p:cNvSpPr/>
            <p:nvPr/>
          </p:nvSpPr>
          <p:spPr>
            <a:xfrm>
              <a:off x="6897050" y="2852925"/>
              <a:ext cx="37250" cy="37250"/>
            </a:xfrm>
            <a:custGeom>
              <a:avLst/>
              <a:gdLst/>
              <a:ahLst/>
              <a:cxnLst/>
              <a:rect l="l" t="t" r="r" b="b"/>
              <a:pathLst>
                <a:path w="1490" h="1490" extrusionOk="0">
                  <a:moveTo>
                    <a:pt x="244" y="1246"/>
                  </a:moveTo>
                  <a:cubicBezTo>
                    <a:pt x="517" y="1490"/>
                    <a:pt x="943" y="1490"/>
                    <a:pt x="1186" y="1246"/>
                  </a:cubicBezTo>
                  <a:cubicBezTo>
                    <a:pt x="1216" y="1216"/>
                    <a:pt x="1216" y="1216"/>
                    <a:pt x="1216" y="1216"/>
                  </a:cubicBezTo>
                  <a:cubicBezTo>
                    <a:pt x="1216" y="1216"/>
                    <a:pt x="1216" y="1216"/>
                    <a:pt x="1247" y="1186"/>
                  </a:cubicBezTo>
                  <a:cubicBezTo>
                    <a:pt x="1490" y="942"/>
                    <a:pt x="1490" y="517"/>
                    <a:pt x="1247" y="243"/>
                  </a:cubicBezTo>
                  <a:cubicBezTo>
                    <a:pt x="1004" y="0"/>
                    <a:pt x="578" y="0"/>
                    <a:pt x="305" y="243"/>
                  </a:cubicBezTo>
                  <a:cubicBezTo>
                    <a:pt x="305" y="274"/>
                    <a:pt x="305" y="274"/>
                    <a:pt x="274" y="274"/>
                  </a:cubicBezTo>
                  <a:cubicBezTo>
                    <a:pt x="274" y="274"/>
                    <a:pt x="274" y="274"/>
                    <a:pt x="274" y="304"/>
                  </a:cubicBezTo>
                  <a:cubicBezTo>
                    <a:pt x="1" y="547"/>
                    <a:pt x="1" y="973"/>
                    <a:pt x="244"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
            <p:cNvSpPr/>
            <p:nvPr/>
          </p:nvSpPr>
          <p:spPr>
            <a:xfrm>
              <a:off x="6819550" y="2929675"/>
              <a:ext cx="37250" cy="37250"/>
            </a:xfrm>
            <a:custGeom>
              <a:avLst/>
              <a:gdLst/>
              <a:ahLst/>
              <a:cxnLst/>
              <a:rect l="l" t="t" r="r" b="b"/>
              <a:pathLst>
                <a:path w="1490" h="1490" extrusionOk="0">
                  <a:moveTo>
                    <a:pt x="243" y="1246"/>
                  </a:moveTo>
                  <a:cubicBezTo>
                    <a:pt x="517" y="1489"/>
                    <a:pt x="912" y="1489"/>
                    <a:pt x="1186" y="1246"/>
                  </a:cubicBezTo>
                  <a:cubicBezTo>
                    <a:pt x="1186" y="1216"/>
                    <a:pt x="1186" y="1216"/>
                    <a:pt x="1216" y="1216"/>
                  </a:cubicBezTo>
                  <a:cubicBezTo>
                    <a:pt x="1216" y="1216"/>
                    <a:pt x="1216" y="1216"/>
                    <a:pt x="1216" y="1186"/>
                  </a:cubicBezTo>
                  <a:cubicBezTo>
                    <a:pt x="1490" y="942"/>
                    <a:pt x="1490" y="517"/>
                    <a:pt x="1246" y="243"/>
                  </a:cubicBezTo>
                  <a:cubicBezTo>
                    <a:pt x="973" y="0"/>
                    <a:pt x="547" y="0"/>
                    <a:pt x="304" y="243"/>
                  </a:cubicBezTo>
                  <a:cubicBezTo>
                    <a:pt x="304" y="274"/>
                    <a:pt x="274" y="274"/>
                    <a:pt x="274" y="274"/>
                  </a:cubicBezTo>
                  <a:cubicBezTo>
                    <a:pt x="274" y="274"/>
                    <a:pt x="274" y="274"/>
                    <a:pt x="243" y="304"/>
                  </a:cubicBezTo>
                  <a:cubicBezTo>
                    <a:pt x="0" y="547"/>
                    <a:pt x="0" y="973"/>
                    <a:pt x="243"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
            <p:cNvSpPr/>
            <p:nvPr/>
          </p:nvSpPr>
          <p:spPr>
            <a:xfrm>
              <a:off x="6894775" y="3006425"/>
              <a:ext cx="40300" cy="39525"/>
            </a:xfrm>
            <a:custGeom>
              <a:avLst/>
              <a:gdLst/>
              <a:ahLst/>
              <a:cxnLst/>
              <a:rect l="l" t="t" r="r" b="b"/>
              <a:pathLst>
                <a:path w="1612" h="1581" extrusionOk="0">
                  <a:moveTo>
                    <a:pt x="274" y="1307"/>
                  </a:moveTo>
                  <a:cubicBezTo>
                    <a:pt x="547" y="1581"/>
                    <a:pt x="1003" y="1581"/>
                    <a:pt x="1277" y="1307"/>
                  </a:cubicBezTo>
                  <a:cubicBezTo>
                    <a:pt x="1307" y="1307"/>
                    <a:pt x="1307" y="1307"/>
                    <a:pt x="1307" y="1277"/>
                  </a:cubicBezTo>
                  <a:cubicBezTo>
                    <a:pt x="1307" y="1277"/>
                    <a:pt x="1307" y="1277"/>
                    <a:pt x="1338" y="1277"/>
                  </a:cubicBezTo>
                  <a:cubicBezTo>
                    <a:pt x="1611" y="1003"/>
                    <a:pt x="1611" y="547"/>
                    <a:pt x="1338" y="274"/>
                  </a:cubicBezTo>
                  <a:cubicBezTo>
                    <a:pt x="1064" y="0"/>
                    <a:pt x="608" y="0"/>
                    <a:pt x="335" y="274"/>
                  </a:cubicBezTo>
                  <a:cubicBezTo>
                    <a:pt x="335" y="274"/>
                    <a:pt x="335" y="274"/>
                    <a:pt x="304" y="304"/>
                  </a:cubicBezTo>
                  <a:cubicBezTo>
                    <a:pt x="304" y="304"/>
                    <a:pt x="304" y="304"/>
                    <a:pt x="304" y="304"/>
                  </a:cubicBezTo>
                  <a:cubicBezTo>
                    <a:pt x="0" y="578"/>
                    <a:pt x="0" y="1033"/>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
            <p:cNvSpPr/>
            <p:nvPr/>
          </p:nvSpPr>
          <p:spPr>
            <a:xfrm>
              <a:off x="6973050" y="2929675"/>
              <a:ext cx="39525" cy="39525"/>
            </a:xfrm>
            <a:custGeom>
              <a:avLst/>
              <a:gdLst/>
              <a:ahLst/>
              <a:cxnLst/>
              <a:rect l="l" t="t" r="r" b="b"/>
              <a:pathLst>
                <a:path w="1581" h="1581" extrusionOk="0">
                  <a:moveTo>
                    <a:pt x="274" y="1307"/>
                  </a:moveTo>
                  <a:cubicBezTo>
                    <a:pt x="547" y="1581"/>
                    <a:pt x="973" y="1581"/>
                    <a:pt x="1277" y="1307"/>
                  </a:cubicBezTo>
                  <a:cubicBezTo>
                    <a:pt x="1277" y="1307"/>
                    <a:pt x="1277" y="1307"/>
                    <a:pt x="1277" y="1277"/>
                  </a:cubicBezTo>
                  <a:cubicBezTo>
                    <a:pt x="1277" y="1277"/>
                    <a:pt x="1307" y="1277"/>
                    <a:pt x="1307" y="1277"/>
                  </a:cubicBezTo>
                  <a:cubicBezTo>
                    <a:pt x="1581" y="1003"/>
                    <a:pt x="1581" y="547"/>
                    <a:pt x="1307" y="274"/>
                  </a:cubicBezTo>
                  <a:cubicBezTo>
                    <a:pt x="1034" y="0"/>
                    <a:pt x="578" y="0"/>
                    <a:pt x="304" y="274"/>
                  </a:cubicBezTo>
                  <a:cubicBezTo>
                    <a:pt x="304" y="274"/>
                    <a:pt x="304" y="274"/>
                    <a:pt x="304" y="304"/>
                  </a:cubicBezTo>
                  <a:cubicBezTo>
                    <a:pt x="274" y="304"/>
                    <a:pt x="274" y="304"/>
                    <a:pt x="274" y="304"/>
                  </a:cubicBezTo>
                  <a:cubicBezTo>
                    <a:pt x="0" y="578"/>
                    <a:pt x="0" y="1034"/>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
            <p:cNvSpPr/>
            <p:nvPr/>
          </p:nvSpPr>
          <p:spPr>
            <a:xfrm>
              <a:off x="7048275" y="3006425"/>
              <a:ext cx="42575" cy="41800"/>
            </a:xfrm>
            <a:custGeom>
              <a:avLst/>
              <a:gdLst/>
              <a:ahLst/>
              <a:cxnLst/>
              <a:rect l="l" t="t" r="r" b="b"/>
              <a:pathLst>
                <a:path w="1703" h="1672" extrusionOk="0">
                  <a:moveTo>
                    <a:pt x="304" y="1398"/>
                  </a:moveTo>
                  <a:cubicBezTo>
                    <a:pt x="578" y="1672"/>
                    <a:pt x="1064" y="1672"/>
                    <a:pt x="1368" y="1398"/>
                  </a:cubicBezTo>
                  <a:cubicBezTo>
                    <a:pt x="1368" y="1398"/>
                    <a:pt x="1368" y="1368"/>
                    <a:pt x="1368" y="1368"/>
                  </a:cubicBezTo>
                  <a:cubicBezTo>
                    <a:pt x="1399" y="1368"/>
                    <a:pt x="1399" y="1368"/>
                    <a:pt x="1399" y="1337"/>
                  </a:cubicBezTo>
                  <a:cubicBezTo>
                    <a:pt x="1702" y="1064"/>
                    <a:pt x="1702" y="578"/>
                    <a:pt x="1399" y="304"/>
                  </a:cubicBezTo>
                  <a:cubicBezTo>
                    <a:pt x="1125" y="0"/>
                    <a:pt x="639" y="0"/>
                    <a:pt x="335" y="274"/>
                  </a:cubicBezTo>
                  <a:cubicBezTo>
                    <a:pt x="335" y="304"/>
                    <a:pt x="335" y="304"/>
                    <a:pt x="335" y="304"/>
                  </a:cubicBezTo>
                  <a:cubicBezTo>
                    <a:pt x="335" y="304"/>
                    <a:pt x="304" y="304"/>
                    <a:pt x="304" y="334"/>
                  </a:cubicBezTo>
                  <a:cubicBezTo>
                    <a:pt x="0" y="608"/>
                    <a:pt x="0" y="1094"/>
                    <a:pt x="304"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
            <p:cNvSpPr/>
            <p:nvPr/>
          </p:nvSpPr>
          <p:spPr>
            <a:xfrm>
              <a:off x="6970750" y="3083150"/>
              <a:ext cx="42600" cy="41825"/>
            </a:xfrm>
            <a:custGeom>
              <a:avLst/>
              <a:gdLst/>
              <a:ahLst/>
              <a:cxnLst/>
              <a:rect l="l" t="t" r="r" b="b"/>
              <a:pathLst>
                <a:path w="1704" h="1673" extrusionOk="0">
                  <a:moveTo>
                    <a:pt x="305" y="1399"/>
                  </a:moveTo>
                  <a:cubicBezTo>
                    <a:pt x="578" y="1673"/>
                    <a:pt x="1065" y="1673"/>
                    <a:pt x="1338" y="1399"/>
                  </a:cubicBezTo>
                  <a:cubicBezTo>
                    <a:pt x="1369" y="1399"/>
                    <a:pt x="1369" y="1369"/>
                    <a:pt x="1369" y="1369"/>
                  </a:cubicBezTo>
                  <a:cubicBezTo>
                    <a:pt x="1369" y="1369"/>
                    <a:pt x="1399" y="1369"/>
                    <a:pt x="1399" y="1338"/>
                  </a:cubicBezTo>
                  <a:cubicBezTo>
                    <a:pt x="1673" y="1065"/>
                    <a:pt x="1703" y="579"/>
                    <a:pt x="1399" y="275"/>
                  </a:cubicBezTo>
                  <a:cubicBezTo>
                    <a:pt x="1095" y="1"/>
                    <a:pt x="639" y="1"/>
                    <a:pt x="335" y="275"/>
                  </a:cubicBezTo>
                  <a:cubicBezTo>
                    <a:pt x="335" y="305"/>
                    <a:pt x="335" y="305"/>
                    <a:pt x="335" y="305"/>
                  </a:cubicBezTo>
                  <a:cubicBezTo>
                    <a:pt x="305" y="305"/>
                    <a:pt x="305" y="305"/>
                    <a:pt x="305" y="335"/>
                  </a:cubicBezTo>
                  <a:cubicBezTo>
                    <a:pt x="1" y="609"/>
                    <a:pt x="1" y="1095"/>
                    <a:pt x="305"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
            <p:cNvSpPr/>
            <p:nvPr/>
          </p:nvSpPr>
          <p:spPr>
            <a:xfrm>
              <a:off x="7124250" y="3083150"/>
              <a:ext cx="44875" cy="44875"/>
            </a:xfrm>
            <a:custGeom>
              <a:avLst/>
              <a:gdLst/>
              <a:ahLst/>
              <a:cxnLst/>
              <a:rect l="l" t="t" r="r" b="b"/>
              <a:pathLst>
                <a:path w="1795" h="1795" extrusionOk="0">
                  <a:moveTo>
                    <a:pt x="305" y="1460"/>
                  </a:moveTo>
                  <a:cubicBezTo>
                    <a:pt x="609" y="1764"/>
                    <a:pt x="1126" y="1794"/>
                    <a:pt x="1429" y="1460"/>
                  </a:cubicBezTo>
                  <a:cubicBezTo>
                    <a:pt x="1429" y="1460"/>
                    <a:pt x="1429" y="1460"/>
                    <a:pt x="1460" y="1460"/>
                  </a:cubicBezTo>
                  <a:cubicBezTo>
                    <a:pt x="1460" y="1430"/>
                    <a:pt x="1460" y="1430"/>
                    <a:pt x="1460" y="1430"/>
                  </a:cubicBezTo>
                  <a:cubicBezTo>
                    <a:pt x="1794" y="1126"/>
                    <a:pt x="1794" y="609"/>
                    <a:pt x="1490" y="305"/>
                  </a:cubicBezTo>
                  <a:cubicBezTo>
                    <a:pt x="1186" y="1"/>
                    <a:pt x="670" y="1"/>
                    <a:pt x="366" y="305"/>
                  </a:cubicBezTo>
                  <a:cubicBezTo>
                    <a:pt x="335" y="305"/>
                    <a:pt x="335" y="305"/>
                    <a:pt x="335" y="335"/>
                  </a:cubicBezTo>
                  <a:cubicBezTo>
                    <a:pt x="335" y="335"/>
                    <a:pt x="335" y="335"/>
                    <a:pt x="305" y="335"/>
                  </a:cubicBezTo>
                  <a:cubicBezTo>
                    <a:pt x="1" y="639"/>
                    <a:pt x="1" y="1156"/>
                    <a:pt x="305"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
            <p:cNvSpPr/>
            <p:nvPr/>
          </p:nvSpPr>
          <p:spPr>
            <a:xfrm>
              <a:off x="7046750" y="3159900"/>
              <a:ext cx="44100" cy="44100"/>
            </a:xfrm>
            <a:custGeom>
              <a:avLst/>
              <a:gdLst/>
              <a:ahLst/>
              <a:cxnLst/>
              <a:rect l="l" t="t" r="r" b="b"/>
              <a:pathLst>
                <a:path w="1764" h="1764" extrusionOk="0">
                  <a:moveTo>
                    <a:pt x="304" y="1460"/>
                  </a:moveTo>
                  <a:cubicBezTo>
                    <a:pt x="608" y="1764"/>
                    <a:pt x="1095" y="1764"/>
                    <a:pt x="1429" y="1460"/>
                  </a:cubicBezTo>
                  <a:cubicBezTo>
                    <a:pt x="1429" y="1460"/>
                    <a:pt x="1429" y="1460"/>
                    <a:pt x="1429" y="1460"/>
                  </a:cubicBezTo>
                  <a:cubicBezTo>
                    <a:pt x="1429" y="1430"/>
                    <a:pt x="1460" y="1430"/>
                    <a:pt x="1460" y="1430"/>
                  </a:cubicBezTo>
                  <a:cubicBezTo>
                    <a:pt x="1763" y="1126"/>
                    <a:pt x="1763" y="609"/>
                    <a:pt x="1460" y="305"/>
                  </a:cubicBezTo>
                  <a:cubicBezTo>
                    <a:pt x="1156" y="1"/>
                    <a:pt x="669" y="1"/>
                    <a:pt x="335" y="305"/>
                  </a:cubicBezTo>
                  <a:cubicBezTo>
                    <a:pt x="335" y="305"/>
                    <a:pt x="335" y="305"/>
                    <a:pt x="335" y="335"/>
                  </a:cubicBezTo>
                  <a:cubicBezTo>
                    <a:pt x="335" y="335"/>
                    <a:pt x="304" y="335"/>
                    <a:pt x="304" y="335"/>
                  </a:cubicBezTo>
                  <a:cubicBezTo>
                    <a:pt x="1" y="639"/>
                    <a:pt x="1" y="1156"/>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
            <p:cNvSpPr/>
            <p:nvPr/>
          </p:nvSpPr>
          <p:spPr>
            <a:xfrm>
              <a:off x="7121975" y="3236650"/>
              <a:ext cx="47150" cy="46400"/>
            </a:xfrm>
            <a:custGeom>
              <a:avLst/>
              <a:gdLst/>
              <a:ahLst/>
              <a:cxnLst/>
              <a:rect l="l" t="t" r="r" b="b"/>
              <a:pathLst>
                <a:path w="1886" h="1856" extrusionOk="0">
                  <a:moveTo>
                    <a:pt x="335" y="1551"/>
                  </a:moveTo>
                  <a:cubicBezTo>
                    <a:pt x="669" y="1855"/>
                    <a:pt x="1186" y="1855"/>
                    <a:pt x="1520" y="1551"/>
                  </a:cubicBezTo>
                  <a:cubicBezTo>
                    <a:pt x="1520" y="1551"/>
                    <a:pt x="1520" y="1521"/>
                    <a:pt x="1520" y="1521"/>
                  </a:cubicBezTo>
                  <a:cubicBezTo>
                    <a:pt x="1551" y="1521"/>
                    <a:pt x="1551" y="1521"/>
                    <a:pt x="1551" y="1490"/>
                  </a:cubicBezTo>
                  <a:cubicBezTo>
                    <a:pt x="1885" y="1186"/>
                    <a:pt x="1885" y="639"/>
                    <a:pt x="1551" y="335"/>
                  </a:cubicBezTo>
                  <a:cubicBezTo>
                    <a:pt x="1247" y="1"/>
                    <a:pt x="700" y="1"/>
                    <a:pt x="396" y="305"/>
                  </a:cubicBezTo>
                  <a:cubicBezTo>
                    <a:pt x="365" y="335"/>
                    <a:pt x="365" y="335"/>
                    <a:pt x="365" y="335"/>
                  </a:cubicBezTo>
                  <a:cubicBezTo>
                    <a:pt x="365" y="335"/>
                    <a:pt x="335" y="335"/>
                    <a:pt x="335" y="366"/>
                  </a:cubicBezTo>
                  <a:cubicBezTo>
                    <a:pt x="1" y="670"/>
                    <a:pt x="1" y="1217"/>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
            <p:cNvSpPr/>
            <p:nvPr/>
          </p:nvSpPr>
          <p:spPr>
            <a:xfrm>
              <a:off x="7199500" y="3159900"/>
              <a:ext cx="47125" cy="47150"/>
            </a:xfrm>
            <a:custGeom>
              <a:avLst/>
              <a:gdLst/>
              <a:ahLst/>
              <a:cxnLst/>
              <a:rect l="l" t="t" r="r" b="b"/>
              <a:pathLst>
                <a:path w="1885" h="1886" extrusionOk="0">
                  <a:moveTo>
                    <a:pt x="334" y="1551"/>
                  </a:moveTo>
                  <a:cubicBezTo>
                    <a:pt x="669" y="1855"/>
                    <a:pt x="1185" y="1885"/>
                    <a:pt x="1520" y="1551"/>
                  </a:cubicBezTo>
                  <a:cubicBezTo>
                    <a:pt x="1520" y="1551"/>
                    <a:pt x="1520" y="1521"/>
                    <a:pt x="1550" y="1521"/>
                  </a:cubicBezTo>
                  <a:cubicBezTo>
                    <a:pt x="1550" y="1521"/>
                    <a:pt x="1550" y="1521"/>
                    <a:pt x="1550" y="1490"/>
                  </a:cubicBezTo>
                  <a:cubicBezTo>
                    <a:pt x="1885" y="1186"/>
                    <a:pt x="1885" y="639"/>
                    <a:pt x="1581" y="335"/>
                  </a:cubicBezTo>
                  <a:cubicBezTo>
                    <a:pt x="1246" y="1"/>
                    <a:pt x="730" y="1"/>
                    <a:pt x="395" y="305"/>
                  </a:cubicBezTo>
                  <a:cubicBezTo>
                    <a:pt x="395" y="335"/>
                    <a:pt x="365" y="335"/>
                    <a:pt x="365" y="335"/>
                  </a:cubicBezTo>
                  <a:cubicBezTo>
                    <a:pt x="365" y="335"/>
                    <a:pt x="365" y="335"/>
                    <a:pt x="334" y="366"/>
                  </a:cubicBezTo>
                  <a:cubicBezTo>
                    <a:pt x="30" y="670"/>
                    <a:pt x="0" y="1217"/>
                    <a:pt x="334"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
            <p:cNvSpPr/>
            <p:nvPr/>
          </p:nvSpPr>
          <p:spPr>
            <a:xfrm>
              <a:off x="7275475" y="3236650"/>
              <a:ext cx="49425" cy="49425"/>
            </a:xfrm>
            <a:custGeom>
              <a:avLst/>
              <a:gdLst/>
              <a:ahLst/>
              <a:cxnLst/>
              <a:rect l="l" t="t" r="r" b="b"/>
              <a:pathLst>
                <a:path w="1977" h="1977" extrusionOk="0">
                  <a:moveTo>
                    <a:pt x="335" y="1612"/>
                  </a:moveTo>
                  <a:cubicBezTo>
                    <a:pt x="700" y="1946"/>
                    <a:pt x="1247" y="1977"/>
                    <a:pt x="1581" y="1612"/>
                  </a:cubicBezTo>
                  <a:cubicBezTo>
                    <a:pt x="1612" y="1612"/>
                    <a:pt x="1612" y="1612"/>
                    <a:pt x="1612" y="1612"/>
                  </a:cubicBezTo>
                  <a:cubicBezTo>
                    <a:pt x="1612" y="1581"/>
                    <a:pt x="1612" y="1581"/>
                    <a:pt x="1642" y="1581"/>
                  </a:cubicBezTo>
                  <a:cubicBezTo>
                    <a:pt x="1976" y="1247"/>
                    <a:pt x="1976" y="670"/>
                    <a:pt x="1642" y="335"/>
                  </a:cubicBezTo>
                  <a:cubicBezTo>
                    <a:pt x="1308" y="1"/>
                    <a:pt x="730" y="1"/>
                    <a:pt x="396" y="335"/>
                  </a:cubicBezTo>
                  <a:cubicBezTo>
                    <a:pt x="396" y="335"/>
                    <a:pt x="396" y="335"/>
                    <a:pt x="365" y="366"/>
                  </a:cubicBezTo>
                  <a:cubicBezTo>
                    <a:pt x="365" y="366"/>
                    <a:pt x="365" y="366"/>
                    <a:pt x="365" y="366"/>
                  </a:cubicBezTo>
                  <a:cubicBezTo>
                    <a:pt x="1" y="700"/>
                    <a:pt x="1" y="1278"/>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
            <p:cNvSpPr/>
            <p:nvPr/>
          </p:nvSpPr>
          <p:spPr>
            <a:xfrm>
              <a:off x="7197975" y="3313400"/>
              <a:ext cx="49400" cy="49425"/>
            </a:xfrm>
            <a:custGeom>
              <a:avLst/>
              <a:gdLst/>
              <a:ahLst/>
              <a:cxnLst/>
              <a:rect l="l" t="t" r="r" b="b"/>
              <a:pathLst>
                <a:path w="1976" h="1977" extrusionOk="0">
                  <a:moveTo>
                    <a:pt x="335" y="1612"/>
                  </a:moveTo>
                  <a:cubicBezTo>
                    <a:pt x="669" y="1946"/>
                    <a:pt x="1246" y="1977"/>
                    <a:pt x="1581" y="1612"/>
                  </a:cubicBezTo>
                  <a:cubicBezTo>
                    <a:pt x="1581" y="1612"/>
                    <a:pt x="1581" y="1612"/>
                    <a:pt x="1611" y="1612"/>
                  </a:cubicBezTo>
                  <a:cubicBezTo>
                    <a:pt x="1611" y="1581"/>
                    <a:pt x="1611" y="1581"/>
                    <a:pt x="1611" y="1581"/>
                  </a:cubicBezTo>
                  <a:cubicBezTo>
                    <a:pt x="1976" y="1247"/>
                    <a:pt x="1976" y="670"/>
                    <a:pt x="1642" y="335"/>
                  </a:cubicBezTo>
                  <a:cubicBezTo>
                    <a:pt x="1277" y="1"/>
                    <a:pt x="730" y="1"/>
                    <a:pt x="395" y="335"/>
                  </a:cubicBezTo>
                  <a:cubicBezTo>
                    <a:pt x="365" y="335"/>
                    <a:pt x="365" y="335"/>
                    <a:pt x="365" y="366"/>
                  </a:cubicBezTo>
                  <a:cubicBezTo>
                    <a:pt x="365" y="366"/>
                    <a:pt x="365" y="366"/>
                    <a:pt x="335" y="366"/>
                  </a:cubicBezTo>
                  <a:cubicBezTo>
                    <a:pt x="0" y="700"/>
                    <a:pt x="0" y="1277"/>
                    <a:pt x="3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
            <p:cNvSpPr/>
            <p:nvPr/>
          </p:nvSpPr>
          <p:spPr>
            <a:xfrm>
              <a:off x="7273950" y="3390150"/>
              <a:ext cx="51700" cy="51700"/>
            </a:xfrm>
            <a:custGeom>
              <a:avLst/>
              <a:gdLst/>
              <a:ahLst/>
              <a:cxnLst/>
              <a:rect l="l" t="t" r="r" b="b"/>
              <a:pathLst>
                <a:path w="2068" h="2068" extrusionOk="0">
                  <a:moveTo>
                    <a:pt x="335" y="1703"/>
                  </a:moveTo>
                  <a:cubicBezTo>
                    <a:pt x="700" y="2068"/>
                    <a:pt x="1277" y="2068"/>
                    <a:pt x="1642" y="1703"/>
                  </a:cubicBezTo>
                  <a:cubicBezTo>
                    <a:pt x="1642" y="1703"/>
                    <a:pt x="1673" y="1673"/>
                    <a:pt x="1673" y="1673"/>
                  </a:cubicBezTo>
                  <a:cubicBezTo>
                    <a:pt x="1673" y="1673"/>
                    <a:pt x="1673" y="1673"/>
                    <a:pt x="1673" y="1673"/>
                  </a:cubicBezTo>
                  <a:cubicBezTo>
                    <a:pt x="2037" y="1308"/>
                    <a:pt x="2068" y="730"/>
                    <a:pt x="1703" y="366"/>
                  </a:cubicBezTo>
                  <a:cubicBezTo>
                    <a:pt x="1338" y="1"/>
                    <a:pt x="761" y="1"/>
                    <a:pt x="396" y="335"/>
                  </a:cubicBezTo>
                  <a:cubicBezTo>
                    <a:pt x="396" y="366"/>
                    <a:pt x="396" y="366"/>
                    <a:pt x="366" y="366"/>
                  </a:cubicBezTo>
                  <a:cubicBezTo>
                    <a:pt x="366" y="366"/>
                    <a:pt x="366" y="366"/>
                    <a:pt x="366" y="396"/>
                  </a:cubicBezTo>
                  <a:cubicBezTo>
                    <a:pt x="1" y="730"/>
                    <a:pt x="1" y="1338"/>
                    <a:pt x="33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
            <p:cNvSpPr/>
            <p:nvPr/>
          </p:nvSpPr>
          <p:spPr>
            <a:xfrm>
              <a:off x="7351475" y="3313400"/>
              <a:ext cx="51700" cy="51700"/>
            </a:xfrm>
            <a:custGeom>
              <a:avLst/>
              <a:gdLst/>
              <a:ahLst/>
              <a:cxnLst/>
              <a:rect l="l" t="t" r="r" b="b"/>
              <a:pathLst>
                <a:path w="2068" h="2068" extrusionOk="0">
                  <a:moveTo>
                    <a:pt x="365" y="1703"/>
                  </a:moveTo>
                  <a:cubicBezTo>
                    <a:pt x="699" y="2068"/>
                    <a:pt x="1307" y="2068"/>
                    <a:pt x="1642" y="1703"/>
                  </a:cubicBezTo>
                  <a:cubicBezTo>
                    <a:pt x="1672" y="1703"/>
                    <a:pt x="1672" y="1673"/>
                    <a:pt x="1672" y="1673"/>
                  </a:cubicBezTo>
                  <a:cubicBezTo>
                    <a:pt x="1672" y="1673"/>
                    <a:pt x="1702" y="1673"/>
                    <a:pt x="1702" y="1673"/>
                  </a:cubicBezTo>
                  <a:cubicBezTo>
                    <a:pt x="2067" y="1308"/>
                    <a:pt x="2067" y="730"/>
                    <a:pt x="1702" y="366"/>
                  </a:cubicBezTo>
                  <a:cubicBezTo>
                    <a:pt x="1338" y="1"/>
                    <a:pt x="760" y="1"/>
                    <a:pt x="395" y="335"/>
                  </a:cubicBezTo>
                  <a:cubicBezTo>
                    <a:pt x="395" y="366"/>
                    <a:pt x="395" y="366"/>
                    <a:pt x="395" y="366"/>
                  </a:cubicBezTo>
                  <a:cubicBezTo>
                    <a:pt x="365" y="366"/>
                    <a:pt x="365" y="366"/>
                    <a:pt x="365" y="396"/>
                  </a:cubicBezTo>
                  <a:cubicBezTo>
                    <a:pt x="0" y="730"/>
                    <a:pt x="0" y="1338"/>
                    <a:pt x="365"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
            <p:cNvSpPr/>
            <p:nvPr/>
          </p:nvSpPr>
          <p:spPr>
            <a:xfrm>
              <a:off x="7349200" y="3466900"/>
              <a:ext cx="53975" cy="53975"/>
            </a:xfrm>
            <a:custGeom>
              <a:avLst/>
              <a:gdLst/>
              <a:ahLst/>
              <a:cxnLst/>
              <a:rect l="l" t="t" r="r" b="b"/>
              <a:pathLst>
                <a:path w="2159" h="2159" extrusionOk="0">
                  <a:moveTo>
                    <a:pt x="365" y="1764"/>
                  </a:moveTo>
                  <a:cubicBezTo>
                    <a:pt x="760" y="2159"/>
                    <a:pt x="1368" y="2159"/>
                    <a:pt x="1733" y="1764"/>
                  </a:cubicBezTo>
                  <a:cubicBezTo>
                    <a:pt x="1763" y="1764"/>
                    <a:pt x="1763" y="1764"/>
                    <a:pt x="1763" y="1764"/>
                  </a:cubicBezTo>
                  <a:cubicBezTo>
                    <a:pt x="1763" y="1733"/>
                    <a:pt x="1763" y="1733"/>
                    <a:pt x="1793" y="1733"/>
                  </a:cubicBezTo>
                  <a:cubicBezTo>
                    <a:pt x="2158" y="1369"/>
                    <a:pt x="2158" y="761"/>
                    <a:pt x="1793" y="366"/>
                  </a:cubicBezTo>
                  <a:cubicBezTo>
                    <a:pt x="1429" y="1"/>
                    <a:pt x="821" y="1"/>
                    <a:pt x="426" y="366"/>
                  </a:cubicBezTo>
                  <a:cubicBezTo>
                    <a:pt x="426" y="366"/>
                    <a:pt x="426" y="366"/>
                    <a:pt x="395" y="396"/>
                  </a:cubicBezTo>
                  <a:cubicBezTo>
                    <a:pt x="395" y="396"/>
                    <a:pt x="395" y="396"/>
                    <a:pt x="395" y="396"/>
                  </a:cubicBezTo>
                  <a:cubicBezTo>
                    <a:pt x="0" y="761"/>
                    <a:pt x="0" y="1399"/>
                    <a:pt x="365" y="17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
            <p:cNvSpPr/>
            <p:nvPr/>
          </p:nvSpPr>
          <p:spPr>
            <a:xfrm>
              <a:off x="6065725" y="1779200"/>
              <a:ext cx="8375" cy="8375"/>
            </a:xfrm>
            <a:custGeom>
              <a:avLst/>
              <a:gdLst/>
              <a:ahLst/>
              <a:cxnLst/>
              <a:rect l="l" t="t" r="r" b="b"/>
              <a:pathLst>
                <a:path w="335" h="335" extrusionOk="0">
                  <a:moveTo>
                    <a:pt x="61" y="304"/>
                  </a:moveTo>
                  <a:cubicBezTo>
                    <a:pt x="122" y="335"/>
                    <a:pt x="183" y="335"/>
                    <a:pt x="244" y="304"/>
                  </a:cubicBezTo>
                  <a:cubicBezTo>
                    <a:pt x="244" y="274"/>
                    <a:pt x="244" y="274"/>
                    <a:pt x="274" y="274"/>
                  </a:cubicBezTo>
                  <a:cubicBezTo>
                    <a:pt x="274" y="243"/>
                    <a:pt x="274" y="243"/>
                    <a:pt x="305" y="243"/>
                  </a:cubicBezTo>
                  <a:cubicBezTo>
                    <a:pt x="335" y="213"/>
                    <a:pt x="335" y="122"/>
                    <a:pt x="305" y="61"/>
                  </a:cubicBezTo>
                  <a:cubicBezTo>
                    <a:pt x="244" y="0"/>
                    <a:pt x="153" y="0"/>
                    <a:pt x="92" y="61"/>
                  </a:cubicBezTo>
                  <a:cubicBezTo>
                    <a:pt x="92" y="61"/>
                    <a:pt x="92" y="91"/>
                    <a:pt x="92" y="91"/>
                  </a:cubicBezTo>
                  <a:cubicBezTo>
                    <a:pt x="92" y="91"/>
                    <a:pt x="61" y="91"/>
                    <a:pt x="61" y="91"/>
                  </a:cubicBezTo>
                  <a:cubicBezTo>
                    <a:pt x="1" y="152"/>
                    <a:pt x="1"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
            <p:cNvSpPr/>
            <p:nvPr/>
          </p:nvSpPr>
          <p:spPr>
            <a:xfrm>
              <a:off x="5988225" y="1855950"/>
              <a:ext cx="8375" cy="8375"/>
            </a:xfrm>
            <a:custGeom>
              <a:avLst/>
              <a:gdLst/>
              <a:ahLst/>
              <a:cxnLst/>
              <a:rect l="l" t="t" r="r" b="b"/>
              <a:pathLst>
                <a:path w="335" h="335" extrusionOk="0">
                  <a:moveTo>
                    <a:pt x="61" y="304"/>
                  </a:moveTo>
                  <a:cubicBezTo>
                    <a:pt x="91" y="334"/>
                    <a:pt x="183" y="334"/>
                    <a:pt x="243" y="304"/>
                  </a:cubicBezTo>
                  <a:cubicBezTo>
                    <a:pt x="243" y="274"/>
                    <a:pt x="243" y="274"/>
                    <a:pt x="243" y="274"/>
                  </a:cubicBezTo>
                  <a:cubicBezTo>
                    <a:pt x="274" y="243"/>
                    <a:pt x="274" y="243"/>
                    <a:pt x="274" y="243"/>
                  </a:cubicBezTo>
                  <a:cubicBezTo>
                    <a:pt x="335" y="213"/>
                    <a:pt x="335" y="122"/>
                    <a:pt x="274" y="61"/>
                  </a:cubicBezTo>
                  <a:cubicBezTo>
                    <a:pt x="243" y="0"/>
                    <a:pt x="152" y="0"/>
                    <a:pt x="91" y="61"/>
                  </a:cubicBezTo>
                  <a:cubicBezTo>
                    <a:pt x="91" y="61"/>
                    <a:pt x="91" y="91"/>
                    <a:pt x="91" y="91"/>
                  </a:cubicBezTo>
                  <a:cubicBezTo>
                    <a:pt x="61" y="91"/>
                    <a:pt x="61" y="91"/>
                    <a:pt x="61" y="91"/>
                  </a:cubicBezTo>
                  <a:cubicBezTo>
                    <a:pt x="0" y="152"/>
                    <a:pt x="0"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
            <p:cNvSpPr/>
            <p:nvPr/>
          </p:nvSpPr>
          <p:spPr>
            <a:xfrm>
              <a:off x="6141725" y="1855950"/>
              <a:ext cx="10650" cy="10650"/>
            </a:xfrm>
            <a:custGeom>
              <a:avLst/>
              <a:gdLst/>
              <a:ahLst/>
              <a:cxnLst/>
              <a:rect l="l" t="t" r="r" b="b"/>
              <a:pathLst>
                <a:path w="426" h="426" extrusionOk="0">
                  <a:moveTo>
                    <a:pt x="61" y="365"/>
                  </a:moveTo>
                  <a:cubicBezTo>
                    <a:pt x="122" y="426"/>
                    <a:pt x="243" y="426"/>
                    <a:pt x="304" y="365"/>
                  </a:cubicBezTo>
                  <a:cubicBezTo>
                    <a:pt x="335" y="365"/>
                    <a:pt x="304" y="334"/>
                    <a:pt x="335" y="334"/>
                  </a:cubicBezTo>
                  <a:cubicBezTo>
                    <a:pt x="335" y="334"/>
                    <a:pt x="335" y="334"/>
                    <a:pt x="365" y="334"/>
                  </a:cubicBezTo>
                  <a:cubicBezTo>
                    <a:pt x="426" y="243"/>
                    <a:pt x="426" y="152"/>
                    <a:pt x="365" y="91"/>
                  </a:cubicBezTo>
                  <a:cubicBezTo>
                    <a:pt x="274" y="0"/>
                    <a:pt x="183" y="0"/>
                    <a:pt x="122" y="91"/>
                  </a:cubicBezTo>
                  <a:cubicBezTo>
                    <a:pt x="91" y="91"/>
                    <a:pt x="91" y="91"/>
                    <a:pt x="91" y="122"/>
                  </a:cubicBezTo>
                  <a:cubicBezTo>
                    <a:pt x="91" y="122"/>
                    <a:pt x="91" y="122"/>
                    <a:pt x="61" y="122"/>
                  </a:cubicBezTo>
                  <a:cubicBezTo>
                    <a:pt x="0" y="183"/>
                    <a:pt x="0"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
            <p:cNvSpPr/>
            <p:nvPr/>
          </p:nvSpPr>
          <p:spPr>
            <a:xfrm>
              <a:off x="6064200" y="1932700"/>
              <a:ext cx="10675" cy="10650"/>
            </a:xfrm>
            <a:custGeom>
              <a:avLst/>
              <a:gdLst/>
              <a:ahLst/>
              <a:cxnLst/>
              <a:rect l="l" t="t" r="r" b="b"/>
              <a:pathLst>
                <a:path w="427" h="426" extrusionOk="0">
                  <a:moveTo>
                    <a:pt x="62" y="365"/>
                  </a:moveTo>
                  <a:cubicBezTo>
                    <a:pt x="122" y="426"/>
                    <a:pt x="244" y="426"/>
                    <a:pt x="305" y="365"/>
                  </a:cubicBezTo>
                  <a:cubicBezTo>
                    <a:pt x="305" y="365"/>
                    <a:pt x="305" y="334"/>
                    <a:pt x="305" y="334"/>
                  </a:cubicBezTo>
                  <a:cubicBezTo>
                    <a:pt x="335" y="334"/>
                    <a:pt x="335" y="334"/>
                    <a:pt x="335" y="334"/>
                  </a:cubicBezTo>
                  <a:cubicBezTo>
                    <a:pt x="426" y="274"/>
                    <a:pt x="426" y="152"/>
                    <a:pt x="335" y="91"/>
                  </a:cubicBezTo>
                  <a:cubicBezTo>
                    <a:pt x="274" y="0"/>
                    <a:pt x="183" y="0"/>
                    <a:pt x="92" y="91"/>
                  </a:cubicBezTo>
                  <a:cubicBezTo>
                    <a:pt x="92" y="91"/>
                    <a:pt x="92" y="91"/>
                    <a:pt x="92" y="122"/>
                  </a:cubicBezTo>
                  <a:cubicBezTo>
                    <a:pt x="92" y="122"/>
                    <a:pt x="62" y="122"/>
                    <a:pt x="62" y="122"/>
                  </a:cubicBezTo>
                  <a:cubicBezTo>
                    <a:pt x="1" y="182"/>
                    <a:pt x="1" y="304"/>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
            <p:cNvSpPr/>
            <p:nvPr/>
          </p:nvSpPr>
          <p:spPr>
            <a:xfrm>
              <a:off x="6217700" y="1932700"/>
              <a:ext cx="12950" cy="12925"/>
            </a:xfrm>
            <a:custGeom>
              <a:avLst/>
              <a:gdLst/>
              <a:ahLst/>
              <a:cxnLst/>
              <a:rect l="l" t="t" r="r" b="b"/>
              <a:pathLst>
                <a:path w="518" h="517" extrusionOk="0">
                  <a:moveTo>
                    <a:pt x="92" y="456"/>
                  </a:moveTo>
                  <a:cubicBezTo>
                    <a:pt x="153" y="517"/>
                    <a:pt x="305" y="517"/>
                    <a:pt x="396" y="456"/>
                  </a:cubicBezTo>
                  <a:cubicBezTo>
                    <a:pt x="396" y="426"/>
                    <a:pt x="396" y="426"/>
                    <a:pt x="396" y="426"/>
                  </a:cubicBezTo>
                  <a:cubicBezTo>
                    <a:pt x="396" y="426"/>
                    <a:pt x="426" y="426"/>
                    <a:pt x="426" y="395"/>
                  </a:cubicBezTo>
                  <a:cubicBezTo>
                    <a:pt x="518" y="334"/>
                    <a:pt x="518" y="182"/>
                    <a:pt x="426" y="91"/>
                  </a:cubicBezTo>
                  <a:cubicBezTo>
                    <a:pt x="335" y="30"/>
                    <a:pt x="214" y="0"/>
                    <a:pt x="122" y="91"/>
                  </a:cubicBezTo>
                  <a:cubicBezTo>
                    <a:pt x="122" y="91"/>
                    <a:pt x="122" y="122"/>
                    <a:pt x="92" y="122"/>
                  </a:cubicBezTo>
                  <a:cubicBezTo>
                    <a:pt x="92" y="122"/>
                    <a:pt x="92" y="122"/>
                    <a:pt x="6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
            <p:cNvSpPr/>
            <p:nvPr/>
          </p:nvSpPr>
          <p:spPr>
            <a:xfrm>
              <a:off x="6139450" y="2009450"/>
              <a:ext cx="13700" cy="12925"/>
            </a:xfrm>
            <a:custGeom>
              <a:avLst/>
              <a:gdLst/>
              <a:ahLst/>
              <a:cxnLst/>
              <a:rect l="l" t="t" r="r" b="b"/>
              <a:pathLst>
                <a:path w="548" h="517" extrusionOk="0">
                  <a:moveTo>
                    <a:pt x="91" y="456"/>
                  </a:moveTo>
                  <a:cubicBezTo>
                    <a:pt x="182" y="517"/>
                    <a:pt x="304" y="517"/>
                    <a:pt x="395" y="456"/>
                  </a:cubicBezTo>
                  <a:cubicBezTo>
                    <a:pt x="395" y="426"/>
                    <a:pt x="426" y="426"/>
                    <a:pt x="426" y="426"/>
                  </a:cubicBezTo>
                  <a:cubicBezTo>
                    <a:pt x="426" y="426"/>
                    <a:pt x="426" y="426"/>
                    <a:pt x="456" y="395"/>
                  </a:cubicBezTo>
                  <a:cubicBezTo>
                    <a:pt x="517" y="334"/>
                    <a:pt x="547" y="182"/>
                    <a:pt x="456" y="91"/>
                  </a:cubicBezTo>
                  <a:cubicBezTo>
                    <a:pt x="365" y="0"/>
                    <a:pt x="213" y="0"/>
                    <a:pt x="152" y="91"/>
                  </a:cubicBezTo>
                  <a:cubicBezTo>
                    <a:pt x="122" y="91"/>
                    <a:pt x="122" y="122"/>
                    <a:pt x="122" y="122"/>
                  </a:cubicBezTo>
                  <a:cubicBezTo>
                    <a:pt x="122" y="122"/>
                    <a:pt x="91" y="122"/>
                    <a:pt x="91" y="152"/>
                  </a:cubicBezTo>
                  <a:cubicBezTo>
                    <a:pt x="0" y="213"/>
                    <a:pt x="0" y="365"/>
                    <a:pt x="91"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
            <p:cNvSpPr/>
            <p:nvPr/>
          </p:nvSpPr>
          <p:spPr>
            <a:xfrm>
              <a:off x="6215425" y="2086175"/>
              <a:ext cx="15225" cy="15225"/>
            </a:xfrm>
            <a:custGeom>
              <a:avLst/>
              <a:gdLst/>
              <a:ahLst/>
              <a:cxnLst/>
              <a:rect l="l" t="t" r="r" b="b"/>
              <a:pathLst>
                <a:path w="609" h="609" extrusionOk="0">
                  <a:moveTo>
                    <a:pt x="92" y="518"/>
                  </a:moveTo>
                  <a:cubicBezTo>
                    <a:pt x="213" y="609"/>
                    <a:pt x="365" y="609"/>
                    <a:pt x="457" y="518"/>
                  </a:cubicBezTo>
                  <a:cubicBezTo>
                    <a:pt x="487" y="518"/>
                    <a:pt x="487" y="518"/>
                    <a:pt x="487" y="487"/>
                  </a:cubicBezTo>
                  <a:cubicBezTo>
                    <a:pt x="487" y="487"/>
                    <a:pt x="487" y="487"/>
                    <a:pt x="517" y="487"/>
                  </a:cubicBezTo>
                  <a:cubicBezTo>
                    <a:pt x="609" y="366"/>
                    <a:pt x="609" y="214"/>
                    <a:pt x="517" y="123"/>
                  </a:cubicBezTo>
                  <a:cubicBezTo>
                    <a:pt x="426" y="1"/>
                    <a:pt x="244" y="1"/>
                    <a:pt x="153" y="123"/>
                  </a:cubicBezTo>
                  <a:cubicBezTo>
                    <a:pt x="122" y="123"/>
                    <a:pt x="122" y="123"/>
                    <a:pt x="122" y="123"/>
                  </a:cubicBezTo>
                  <a:cubicBezTo>
                    <a:pt x="122" y="153"/>
                    <a:pt x="122" y="153"/>
                    <a:pt x="92" y="153"/>
                  </a:cubicBezTo>
                  <a:cubicBezTo>
                    <a:pt x="1" y="244"/>
                    <a:pt x="1" y="427"/>
                    <a:pt x="9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
            <p:cNvSpPr/>
            <p:nvPr/>
          </p:nvSpPr>
          <p:spPr>
            <a:xfrm>
              <a:off x="6292925" y="2009450"/>
              <a:ext cx="16000" cy="15200"/>
            </a:xfrm>
            <a:custGeom>
              <a:avLst/>
              <a:gdLst/>
              <a:ahLst/>
              <a:cxnLst/>
              <a:rect l="l" t="t" r="r" b="b"/>
              <a:pathLst>
                <a:path w="640" h="608" extrusionOk="0">
                  <a:moveTo>
                    <a:pt x="123" y="517"/>
                  </a:moveTo>
                  <a:cubicBezTo>
                    <a:pt x="214" y="608"/>
                    <a:pt x="366" y="608"/>
                    <a:pt x="487" y="517"/>
                  </a:cubicBezTo>
                  <a:cubicBezTo>
                    <a:pt x="487" y="517"/>
                    <a:pt x="487" y="517"/>
                    <a:pt x="487" y="486"/>
                  </a:cubicBezTo>
                  <a:cubicBezTo>
                    <a:pt x="487" y="486"/>
                    <a:pt x="518" y="486"/>
                    <a:pt x="518" y="486"/>
                  </a:cubicBezTo>
                  <a:cubicBezTo>
                    <a:pt x="609" y="365"/>
                    <a:pt x="639" y="213"/>
                    <a:pt x="518" y="122"/>
                  </a:cubicBezTo>
                  <a:cubicBezTo>
                    <a:pt x="427" y="0"/>
                    <a:pt x="244" y="0"/>
                    <a:pt x="153" y="122"/>
                  </a:cubicBezTo>
                  <a:cubicBezTo>
                    <a:pt x="153" y="122"/>
                    <a:pt x="153" y="122"/>
                    <a:pt x="153" y="122"/>
                  </a:cubicBezTo>
                  <a:cubicBezTo>
                    <a:pt x="123" y="152"/>
                    <a:pt x="123" y="152"/>
                    <a:pt x="123" y="152"/>
                  </a:cubicBezTo>
                  <a:cubicBezTo>
                    <a:pt x="1" y="243"/>
                    <a:pt x="1" y="426"/>
                    <a:pt x="123"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
            <p:cNvSpPr/>
            <p:nvPr/>
          </p:nvSpPr>
          <p:spPr>
            <a:xfrm>
              <a:off x="6291425" y="2162925"/>
              <a:ext cx="17500" cy="18275"/>
            </a:xfrm>
            <a:custGeom>
              <a:avLst/>
              <a:gdLst/>
              <a:ahLst/>
              <a:cxnLst/>
              <a:rect l="l" t="t" r="r" b="b"/>
              <a:pathLst>
                <a:path w="700" h="731" extrusionOk="0">
                  <a:moveTo>
                    <a:pt x="122" y="609"/>
                  </a:moveTo>
                  <a:cubicBezTo>
                    <a:pt x="213" y="700"/>
                    <a:pt x="426" y="730"/>
                    <a:pt x="547" y="609"/>
                  </a:cubicBezTo>
                  <a:cubicBezTo>
                    <a:pt x="547" y="578"/>
                    <a:pt x="547" y="578"/>
                    <a:pt x="547" y="578"/>
                  </a:cubicBezTo>
                  <a:cubicBezTo>
                    <a:pt x="547" y="578"/>
                    <a:pt x="578" y="578"/>
                    <a:pt x="578" y="548"/>
                  </a:cubicBezTo>
                  <a:cubicBezTo>
                    <a:pt x="699" y="457"/>
                    <a:pt x="699" y="244"/>
                    <a:pt x="578" y="123"/>
                  </a:cubicBezTo>
                  <a:cubicBezTo>
                    <a:pt x="456" y="1"/>
                    <a:pt x="274" y="1"/>
                    <a:pt x="152" y="123"/>
                  </a:cubicBezTo>
                  <a:cubicBezTo>
                    <a:pt x="152" y="123"/>
                    <a:pt x="152" y="153"/>
                    <a:pt x="122" y="153"/>
                  </a:cubicBezTo>
                  <a:cubicBezTo>
                    <a:pt x="122" y="153"/>
                    <a:pt x="122" y="153"/>
                    <a:pt x="122" y="183"/>
                  </a:cubicBezTo>
                  <a:cubicBezTo>
                    <a:pt x="0" y="275"/>
                    <a:pt x="0"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
            <p:cNvSpPr/>
            <p:nvPr/>
          </p:nvSpPr>
          <p:spPr>
            <a:xfrm>
              <a:off x="6368925" y="2086175"/>
              <a:ext cx="17500" cy="18275"/>
            </a:xfrm>
            <a:custGeom>
              <a:avLst/>
              <a:gdLst/>
              <a:ahLst/>
              <a:cxnLst/>
              <a:rect l="l" t="t" r="r" b="b"/>
              <a:pathLst>
                <a:path w="700" h="731" extrusionOk="0">
                  <a:moveTo>
                    <a:pt x="122" y="609"/>
                  </a:moveTo>
                  <a:cubicBezTo>
                    <a:pt x="244" y="730"/>
                    <a:pt x="426" y="730"/>
                    <a:pt x="548" y="609"/>
                  </a:cubicBezTo>
                  <a:cubicBezTo>
                    <a:pt x="548" y="579"/>
                    <a:pt x="548" y="579"/>
                    <a:pt x="548" y="579"/>
                  </a:cubicBezTo>
                  <a:cubicBezTo>
                    <a:pt x="578" y="579"/>
                    <a:pt x="578" y="579"/>
                    <a:pt x="578" y="548"/>
                  </a:cubicBezTo>
                  <a:cubicBezTo>
                    <a:pt x="700" y="427"/>
                    <a:pt x="700" y="244"/>
                    <a:pt x="578" y="123"/>
                  </a:cubicBezTo>
                  <a:cubicBezTo>
                    <a:pt x="487" y="1"/>
                    <a:pt x="274" y="1"/>
                    <a:pt x="153" y="123"/>
                  </a:cubicBezTo>
                  <a:cubicBezTo>
                    <a:pt x="153" y="123"/>
                    <a:pt x="153" y="153"/>
                    <a:pt x="153" y="153"/>
                  </a:cubicBezTo>
                  <a:cubicBezTo>
                    <a:pt x="122" y="153"/>
                    <a:pt x="122" y="153"/>
                    <a:pt x="122" y="153"/>
                  </a:cubicBezTo>
                  <a:cubicBezTo>
                    <a:pt x="1" y="275"/>
                    <a:pt x="1"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
            <p:cNvSpPr/>
            <p:nvPr/>
          </p:nvSpPr>
          <p:spPr>
            <a:xfrm>
              <a:off x="6366650" y="2239675"/>
              <a:ext cx="20550" cy="20550"/>
            </a:xfrm>
            <a:custGeom>
              <a:avLst/>
              <a:gdLst/>
              <a:ahLst/>
              <a:cxnLst/>
              <a:rect l="l" t="t" r="r" b="b"/>
              <a:pathLst>
                <a:path w="822" h="822" extrusionOk="0">
                  <a:moveTo>
                    <a:pt x="152" y="670"/>
                  </a:moveTo>
                  <a:cubicBezTo>
                    <a:pt x="274" y="822"/>
                    <a:pt x="487" y="822"/>
                    <a:pt x="639" y="670"/>
                  </a:cubicBezTo>
                  <a:cubicBezTo>
                    <a:pt x="639" y="670"/>
                    <a:pt x="639" y="670"/>
                    <a:pt x="639" y="639"/>
                  </a:cubicBezTo>
                  <a:cubicBezTo>
                    <a:pt x="639" y="639"/>
                    <a:pt x="669" y="639"/>
                    <a:pt x="669" y="639"/>
                  </a:cubicBezTo>
                  <a:cubicBezTo>
                    <a:pt x="791" y="487"/>
                    <a:pt x="821" y="274"/>
                    <a:pt x="669" y="153"/>
                  </a:cubicBezTo>
                  <a:cubicBezTo>
                    <a:pt x="547" y="1"/>
                    <a:pt x="335" y="1"/>
                    <a:pt x="183" y="153"/>
                  </a:cubicBezTo>
                  <a:cubicBezTo>
                    <a:pt x="183" y="153"/>
                    <a:pt x="183" y="153"/>
                    <a:pt x="183" y="183"/>
                  </a:cubicBezTo>
                  <a:cubicBezTo>
                    <a:pt x="152" y="183"/>
                    <a:pt x="152" y="183"/>
                    <a:pt x="152" y="183"/>
                  </a:cubicBezTo>
                  <a:cubicBezTo>
                    <a:pt x="0" y="305"/>
                    <a:pt x="0" y="548"/>
                    <a:pt x="152"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
            <p:cNvSpPr/>
            <p:nvPr/>
          </p:nvSpPr>
          <p:spPr>
            <a:xfrm>
              <a:off x="6444925" y="2162925"/>
              <a:ext cx="19775" cy="20550"/>
            </a:xfrm>
            <a:custGeom>
              <a:avLst/>
              <a:gdLst/>
              <a:ahLst/>
              <a:cxnLst/>
              <a:rect l="l" t="t" r="r" b="b"/>
              <a:pathLst>
                <a:path w="791" h="822" extrusionOk="0">
                  <a:moveTo>
                    <a:pt x="122" y="670"/>
                  </a:moveTo>
                  <a:cubicBezTo>
                    <a:pt x="243" y="822"/>
                    <a:pt x="486" y="822"/>
                    <a:pt x="608" y="670"/>
                  </a:cubicBezTo>
                  <a:cubicBezTo>
                    <a:pt x="608" y="670"/>
                    <a:pt x="608" y="670"/>
                    <a:pt x="638" y="639"/>
                  </a:cubicBezTo>
                  <a:cubicBezTo>
                    <a:pt x="638" y="639"/>
                    <a:pt x="638" y="639"/>
                    <a:pt x="638" y="639"/>
                  </a:cubicBezTo>
                  <a:cubicBezTo>
                    <a:pt x="790" y="487"/>
                    <a:pt x="790" y="275"/>
                    <a:pt x="669" y="153"/>
                  </a:cubicBezTo>
                  <a:cubicBezTo>
                    <a:pt x="517" y="1"/>
                    <a:pt x="304" y="1"/>
                    <a:pt x="152" y="153"/>
                  </a:cubicBezTo>
                  <a:cubicBezTo>
                    <a:pt x="152" y="153"/>
                    <a:pt x="152" y="153"/>
                    <a:pt x="152" y="153"/>
                  </a:cubicBezTo>
                  <a:cubicBezTo>
                    <a:pt x="152" y="183"/>
                    <a:pt x="122" y="183"/>
                    <a:pt x="122" y="183"/>
                  </a:cubicBezTo>
                  <a:cubicBezTo>
                    <a:pt x="0" y="305"/>
                    <a:pt x="0" y="548"/>
                    <a:pt x="122"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
            <p:cNvSpPr/>
            <p:nvPr/>
          </p:nvSpPr>
          <p:spPr>
            <a:xfrm>
              <a:off x="6520150" y="2239675"/>
              <a:ext cx="22825" cy="22825"/>
            </a:xfrm>
            <a:custGeom>
              <a:avLst/>
              <a:gdLst/>
              <a:ahLst/>
              <a:cxnLst/>
              <a:rect l="l" t="t" r="r" b="b"/>
              <a:pathLst>
                <a:path w="913" h="913" extrusionOk="0">
                  <a:moveTo>
                    <a:pt x="152" y="761"/>
                  </a:moveTo>
                  <a:cubicBezTo>
                    <a:pt x="304" y="913"/>
                    <a:pt x="547" y="913"/>
                    <a:pt x="699" y="761"/>
                  </a:cubicBezTo>
                  <a:cubicBezTo>
                    <a:pt x="730" y="761"/>
                    <a:pt x="730" y="730"/>
                    <a:pt x="730" y="730"/>
                  </a:cubicBezTo>
                  <a:cubicBezTo>
                    <a:pt x="730" y="730"/>
                    <a:pt x="730" y="730"/>
                    <a:pt x="760" y="700"/>
                  </a:cubicBezTo>
                  <a:cubicBezTo>
                    <a:pt x="912" y="548"/>
                    <a:pt x="912" y="305"/>
                    <a:pt x="760" y="153"/>
                  </a:cubicBezTo>
                  <a:cubicBezTo>
                    <a:pt x="608" y="1"/>
                    <a:pt x="365" y="1"/>
                    <a:pt x="213" y="153"/>
                  </a:cubicBezTo>
                  <a:cubicBezTo>
                    <a:pt x="183" y="153"/>
                    <a:pt x="183" y="183"/>
                    <a:pt x="183" y="183"/>
                  </a:cubicBezTo>
                  <a:cubicBezTo>
                    <a:pt x="183" y="183"/>
                    <a:pt x="183" y="183"/>
                    <a:pt x="152" y="214"/>
                  </a:cubicBezTo>
                  <a:cubicBezTo>
                    <a:pt x="0" y="335"/>
                    <a:pt x="0" y="609"/>
                    <a:pt x="15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2"/>
            <p:cNvSpPr/>
            <p:nvPr/>
          </p:nvSpPr>
          <p:spPr>
            <a:xfrm>
              <a:off x="6442625" y="2316425"/>
              <a:ext cx="22075" cy="22825"/>
            </a:xfrm>
            <a:custGeom>
              <a:avLst/>
              <a:gdLst/>
              <a:ahLst/>
              <a:cxnLst/>
              <a:rect l="l" t="t" r="r" b="b"/>
              <a:pathLst>
                <a:path w="883" h="913" extrusionOk="0">
                  <a:moveTo>
                    <a:pt x="153" y="761"/>
                  </a:moveTo>
                  <a:cubicBezTo>
                    <a:pt x="305" y="913"/>
                    <a:pt x="548" y="913"/>
                    <a:pt x="700" y="761"/>
                  </a:cubicBezTo>
                  <a:cubicBezTo>
                    <a:pt x="700" y="761"/>
                    <a:pt x="700" y="730"/>
                    <a:pt x="700" y="730"/>
                  </a:cubicBezTo>
                  <a:cubicBezTo>
                    <a:pt x="730" y="730"/>
                    <a:pt x="730" y="730"/>
                    <a:pt x="730" y="700"/>
                  </a:cubicBezTo>
                  <a:cubicBezTo>
                    <a:pt x="882" y="548"/>
                    <a:pt x="882" y="305"/>
                    <a:pt x="730" y="153"/>
                  </a:cubicBezTo>
                  <a:cubicBezTo>
                    <a:pt x="578" y="1"/>
                    <a:pt x="335" y="1"/>
                    <a:pt x="183" y="153"/>
                  </a:cubicBezTo>
                  <a:cubicBezTo>
                    <a:pt x="183" y="153"/>
                    <a:pt x="183" y="183"/>
                    <a:pt x="183" y="183"/>
                  </a:cubicBezTo>
                  <a:cubicBezTo>
                    <a:pt x="183" y="183"/>
                    <a:pt x="153" y="183"/>
                    <a:pt x="153" y="214"/>
                  </a:cubicBezTo>
                  <a:cubicBezTo>
                    <a:pt x="1" y="366"/>
                    <a:pt x="1" y="609"/>
                    <a:pt x="153"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
            <p:cNvSpPr/>
            <p:nvPr/>
          </p:nvSpPr>
          <p:spPr>
            <a:xfrm>
              <a:off x="6596125" y="2316425"/>
              <a:ext cx="24350" cy="25100"/>
            </a:xfrm>
            <a:custGeom>
              <a:avLst/>
              <a:gdLst/>
              <a:ahLst/>
              <a:cxnLst/>
              <a:rect l="l" t="t" r="r" b="b"/>
              <a:pathLst>
                <a:path w="974" h="1004" extrusionOk="0">
                  <a:moveTo>
                    <a:pt x="153" y="822"/>
                  </a:moveTo>
                  <a:cubicBezTo>
                    <a:pt x="335" y="1004"/>
                    <a:pt x="609" y="1004"/>
                    <a:pt x="761" y="822"/>
                  </a:cubicBezTo>
                  <a:cubicBezTo>
                    <a:pt x="791" y="822"/>
                    <a:pt x="791" y="822"/>
                    <a:pt x="791" y="791"/>
                  </a:cubicBezTo>
                  <a:cubicBezTo>
                    <a:pt x="791" y="791"/>
                    <a:pt x="822" y="791"/>
                    <a:pt x="822" y="791"/>
                  </a:cubicBezTo>
                  <a:cubicBezTo>
                    <a:pt x="974" y="609"/>
                    <a:pt x="974" y="366"/>
                    <a:pt x="822" y="183"/>
                  </a:cubicBezTo>
                  <a:cubicBezTo>
                    <a:pt x="639" y="1"/>
                    <a:pt x="396" y="1"/>
                    <a:pt x="214" y="183"/>
                  </a:cubicBezTo>
                  <a:cubicBezTo>
                    <a:pt x="214" y="183"/>
                    <a:pt x="214" y="183"/>
                    <a:pt x="183" y="214"/>
                  </a:cubicBezTo>
                  <a:cubicBezTo>
                    <a:pt x="183" y="214"/>
                    <a:pt x="183" y="214"/>
                    <a:pt x="183" y="214"/>
                  </a:cubicBezTo>
                  <a:cubicBezTo>
                    <a:pt x="1" y="396"/>
                    <a:pt x="1" y="670"/>
                    <a:pt x="153"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
            <p:cNvSpPr/>
            <p:nvPr/>
          </p:nvSpPr>
          <p:spPr>
            <a:xfrm>
              <a:off x="6518625" y="2393175"/>
              <a:ext cx="24350" cy="25100"/>
            </a:xfrm>
            <a:custGeom>
              <a:avLst/>
              <a:gdLst/>
              <a:ahLst/>
              <a:cxnLst/>
              <a:rect l="l" t="t" r="r" b="b"/>
              <a:pathLst>
                <a:path w="974" h="1004" extrusionOk="0">
                  <a:moveTo>
                    <a:pt x="152" y="821"/>
                  </a:moveTo>
                  <a:cubicBezTo>
                    <a:pt x="335" y="1004"/>
                    <a:pt x="578" y="1004"/>
                    <a:pt x="760" y="821"/>
                  </a:cubicBezTo>
                  <a:cubicBezTo>
                    <a:pt x="760" y="821"/>
                    <a:pt x="760" y="821"/>
                    <a:pt x="791" y="791"/>
                  </a:cubicBezTo>
                  <a:cubicBezTo>
                    <a:pt x="791" y="791"/>
                    <a:pt x="791" y="791"/>
                    <a:pt x="791" y="791"/>
                  </a:cubicBezTo>
                  <a:cubicBezTo>
                    <a:pt x="973" y="609"/>
                    <a:pt x="973" y="335"/>
                    <a:pt x="821" y="183"/>
                  </a:cubicBezTo>
                  <a:cubicBezTo>
                    <a:pt x="639" y="1"/>
                    <a:pt x="365" y="1"/>
                    <a:pt x="213" y="183"/>
                  </a:cubicBezTo>
                  <a:cubicBezTo>
                    <a:pt x="183" y="183"/>
                    <a:pt x="183" y="183"/>
                    <a:pt x="183" y="214"/>
                  </a:cubicBezTo>
                  <a:cubicBezTo>
                    <a:pt x="183" y="214"/>
                    <a:pt x="152" y="214"/>
                    <a:pt x="152" y="214"/>
                  </a:cubicBezTo>
                  <a:cubicBezTo>
                    <a:pt x="0" y="396"/>
                    <a:pt x="0" y="670"/>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
            <p:cNvSpPr/>
            <p:nvPr/>
          </p:nvSpPr>
          <p:spPr>
            <a:xfrm>
              <a:off x="6593850" y="2469925"/>
              <a:ext cx="27375" cy="27375"/>
            </a:xfrm>
            <a:custGeom>
              <a:avLst/>
              <a:gdLst/>
              <a:ahLst/>
              <a:cxnLst/>
              <a:rect l="l" t="t" r="r" b="b"/>
              <a:pathLst>
                <a:path w="1095" h="1095" extrusionOk="0">
                  <a:moveTo>
                    <a:pt x="183" y="913"/>
                  </a:moveTo>
                  <a:cubicBezTo>
                    <a:pt x="365" y="1095"/>
                    <a:pt x="669" y="1095"/>
                    <a:pt x="852" y="913"/>
                  </a:cubicBezTo>
                  <a:cubicBezTo>
                    <a:pt x="882" y="913"/>
                    <a:pt x="882" y="882"/>
                    <a:pt x="882" y="882"/>
                  </a:cubicBezTo>
                  <a:cubicBezTo>
                    <a:pt x="882" y="882"/>
                    <a:pt x="882" y="882"/>
                    <a:pt x="913" y="852"/>
                  </a:cubicBezTo>
                  <a:cubicBezTo>
                    <a:pt x="1095" y="669"/>
                    <a:pt x="1095" y="366"/>
                    <a:pt x="913" y="183"/>
                  </a:cubicBezTo>
                  <a:cubicBezTo>
                    <a:pt x="730" y="1"/>
                    <a:pt x="426" y="1"/>
                    <a:pt x="244" y="183"/>
                  </a:cubicBezTo>
                  <a:cubicBezTo>
                    <a:pt x="244" y="214"/>
                    <a:pt x="244" y="214"/>
                    <a:pt x="213" y="214"/>
                  </a:cubicBezTo>
                  <a:cubicBezTo>
                    <a:pt x="213" y="214"/>
                    <a:pt x="213" y="214"/>
                    <a:pt x="183" y="244"/>
                  </a:cubicBezTo>
                  <a:cubicBezTo>
                    <a:pt x="1" y="426"/>
                    <a:pt x="1" y="700"/>
                    <a:pt x="18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
            <p:cNvSpPr/>
            <p:nvPr/>
          </p:nvSpPr>
          <p:spPr>
            <a:xfrm>
              <a:off x="6671375" y="2393175"/>
              <a:ext cx="27375" cy="27400"/>
            </a:xfrm>
            <a:custGeom>
              <a:avLst/>
              <a:gdLst/>
              <a:ahLst/>
              <a:cxnLst/>
              <a:rect l="l" t="t" r="r" b="b"/>
              <a:pathLst>
                <a:path w="1095" h="1096" extrusionOk="0">
                  <a:moveTo>
                    <a:pt x="213" y="913"/>
                  </a:moveTo>
                  <a:cubicBezTo>
                    <a:pt x="395" y="1095"/>
                    <a:pt x="699" y="1095"/>
                    <a:pt x="882" y="913"/>
                  </a:cubicBezTo>
                  <a:cubicBezTo>
                    <a:pt x="882" y="913"/>
                    <a:pt x="882" y="882"/>
                    <a:pt x="882" y="882"/>
                  </a:cubicBezTo>
                  <a:cubicBezTo>
                    <a:pt x="882" y="882"/>
                    <a:pt x="912" y="882"/>
                    <a:pt x="912" y="852"/>
                  </a:cubicBezTo>
                  <a:cubicBezTo>
                    <a:pt x="1094" y="670"/>
                    <a:pt x="1094" y="366"/>
                    <a:pt x="912" y="183"/>
                  </a:cubicBezTo>
                  <a:cubicBezTo>
                    <a:pt x="730" y="1"/>
                    <a:pt x="426" y="1"/>
                    <a:pt x="243" y="183"/>
                  </a:cubicBezTo>
                  <a:cubicBezTo>
                    <a:pt x="243" y="214"/>
                    <a:pt x="243" y="214"/>
                    <a:pt x="243" y="214"/>
                  </a:cubicBezTo>
                  <a:cubicBezTo>
                    <a:pt x="213" y="214"/>
                    <a:pt x="213" y="214"/>
                    <a:pt x="213" y="244"/>
                  </a:cubicBezTo>
                  <a:cubicBezTo>
                    <a:pt x="30" y="426"/>
                    <a:pt x="0" y="730"/>
                    <a:pt x="21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
            <p:cNvSpPr/>
            <p:nvPr/>
          </p:nvSpPr>
          <p:spPr>
            <a:xfrm>
              <a:off x="6747350" y="2469925"/>
              <a:ext cx="29675" cy="29675"/>
            </a:xfrm>
            <a:custGeom>
              <a:avLst/>
              <a:gdLst/>
              <a:ahLst/>
              <a:cxnLst/>
              <a:rect l="l" t="t" r="r" b="b"/>
              <a:pathLst>
                <a:path w="1187" h="1187" extrusionOk="0">
                  <a:moveTo>
                    <a:pt x="213" y="973"/>
                  </a:moveTo>
                  <a:cubicBezTo>
                    <a:pt x="396" y="1186"/>
                    <a:pt x="730" y="1186"/>
                    <a:pt x="943" y="973"/>
                  </a:cubicBezTo>
                  <a:cubicBezTo>
                    <a:pt x="943" y="973"/>
                    <a:pt x="943" y="973"/>
                    <a:pt x="943" y="943"/>
                  </a:cubicBezTo>
                  <a:cubicBezTo>
                    <a:pt x="973" y="943"/>
                    <a:pt x="973" y="943"/>
                    <a:pt x="973" y="943"/>
                  </a:cubicBezTo>
                  <a:cubicBezTo>
                    <a:pt x="1186" y="730"/>
                    <a:pt x="1186" y="426"/>
                    <a:pt x="973" y="214"/>
                  </a:cubicBezTo>
                  <a:cubicBezTo>
                    <a:pt x="791" y="1"/>
                    <a:pt x="457" y="1"/>
                    <a:pt x="244" y="214"/>
                  </a:cubicBezTo>
                  <a:cubicBezTo>
                    <a:pt x="244" y="214"/>
                    <a:pt x="244" y="214"/>
                    <a:pt x="244" y="244"/>
                  </a:cubicBezTo>
                  <a:cubicBezTo>
                    <a:pt x="244" y="244"/>
                    <a:pt x="213" y="244"/>
                    <a:pt x="213" y="244"/>
                  </a:cubicBezTo>
                  <a:cubicBezTo>
                    <a:pt x="1" y="457"/>
                    <a:pt x="1" y="791"/>
                    <a:pt x="21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
            <p:cNvSpPr/>
            <p:nvPr/>
          </p:nvSpPr>
          <p:spPr>
            <a:xfrm>
              <a:off x="6669850" y="2546675"/>
              <a:ext cx="29650" cy="29675"/>
            </a:xfrm>
            <a:custGeom>
              <a:avLst/>
              <a:gdLst/>
              <a:ahLst/>
              <a:cxnLst/>
              <a:rect l="l" t="t" r="r" b="b"/>
              <a:pathLst>
                <a:path w="1186" h="1187" extrusionOk="0">
                  <a:moveTo>
                    <a:pt x="183" y="973"/>
                  </a:moveTo>
                  <a:cubicBezTo>
                    <a:pt x="395" y="1186"/>
                    <a:pt x="730" y="1186"/>
                    <a:pt x="912" y="973"/>
                  </a:cubicBezTo>
                  <a:cubicBezTo>
                    <a:pt x="943" y="973"/>
                    <a:pt x="943" y="973"/>
                    <a:pt x="943" y="973"/>
                  </a:cubicBezTo>
                  <a:cubicBezTo>
                    <a:pt x="943" y="943"/>
                    <a:pt x="973" y="943"/>
                    <a:pt x="973" y="943"/>
                  </a:cubicBezTo>
                  <a:cubicBezTo>
                    <a:pt x="1155" y="730"/>
                    <a:pt x="1186" y="426"/>
                    <a:pt x="973" y="213"/>
                  </a:cubicBezTo>
                  <a:cubicBezTo>
                    <a:pt x="791" y="1"/>
                    <a:pt x="456" y="1"/>
                    <a:pt x="243" y="213"/>
                  </a:cubicBezTo>
                  <a:cubicBezTo>
                    <a:pt x="243" y="213"/>
                    <a:pt x="243" y="213"/>
                    <a:pt x="213" y="244"/>
                  </a:cubicBezTo>
                  <a:cubicBezTo>
                    <a:pt x="213" y="244"/>
                    <a:pt x="213" y="244"/>
                    <a:pt x="213" y="244"/>
                  </a:cubicBezTo>
                  <a:cubicBezTo>
                    <a:pt x="0" y="457"/>
                    <a:pt x="0" y="761"/>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
            <p:cNvSpPr/>
            <p:nvPr/>
          </p:nvSpPr>
          <p:spPr>
            <a:xfrm>
              <a:off x="6823350" y="2546675"/>
              <a:ext cx="31925" cy="31950"/>
            </a:xfrm>
            <a:custGeom>
              <a:avLst/>
              <a:gdLst/>
              <a:ahLst/>
              <a:cxnLst/>
              <a:rect l="l" t="t" r="r" b="b"/>
              <a:pathLst>
                <a:path w="1277" h="1278" extrusionOk="0">
                  <a:moveTo>
                    <a:pt x="213" y="1065"/>
                  </a:moveTo>
                  <a:cubicBezTo>
                    <a:pt x="426" y="1277"/>
                    <a:pt x="790" y="1277"/>
                    <a:pt x="1003" y="1065"/>
                  </a:cubicBezTo>
                  <a:cubicBezTo>
                    <a:pt x="1003" y="1065"/>
                    <a:pt x="1003" y="1034"/>
                    <a:pt x="1034" y="1034"/>
                  </a:cubicBezTo>
                  <a:cubicBezTo>
                    <a:pt x="1034" y="1034"/>
                    <a:pt x="1034" y="1034"/>
                    <a:pt x="1034" y="1034"/>
                  </a:cubicBezTo>
                  <a:cubicBezTo>
                    <a:pt x="1277" y="791"/>
                    <a:pt x="1277" y="457"/>
                    <a:pt x="1064" y="244"/>
                  </a:cubicBezTo>
                  <a:cubicBezTo>
                    <a:pt x="821" y="1"/>
                    <a:pt x="487" y="1"/>
                    <a:pt x="274" y="213"/>
                  </a:cubicBezTo>
                  <a:cubicBezTo>
                    <a:pt x="243" y="244"/>
                    <a:pt x="243" y="244"/>
                    <a:pt x="243" y="244"/>
                  </a:cubicBezTo>
                  <a:cubicBezTo>
                    <a:pt x="243" y="244"/>
                    <a:pt x="213" y="244"/>
                    <a:pt x="213" y="274"/>
                  </a:cubicBezTo>
                  <a:cubicBezTo>
                    <a:pt x="0" y="487"/>
                    <a:pt x="0" y="852"/>
                    <a:pt x="213"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
            <p:cNvSpPr/>
            <p:nvPr/>
          </p:nvSpPr>
          <p:spPr>
            <a:xfrm>
              <a:off x="6745825" y="2623425"/>
              <a:ext cx="31200" cy="31950"/>
            </a:xfrm>
            <a:custGeom>
              <a:avLst/>
              <a:gdLst/>
              <a:ahLst/>
              <a:cxnLst/>
              <a:rect l="l" t="t" r="r" b="b"/>
              <a:pathLst>
                <a:path w="1248" h="1278" extrusionOk="0">
                  <a:moveTo>
                    <a:pt x="214" y="1065"/>
                  </a:moveTo>
                  <a:cubicBezTo>
                    <a:pt x="426" y="1277"/>
                    <a:pt x="791" y="1277"/>
                    <a:pt x="1004" y="1065"/>
                  </a:cubicBezTo>
                  <a:cubicBezTo>
                    <a:pt x="1004" y="1065"/>
                    <a:pt x="1004" y="1034"/>
                    <a:pt x="1004" y="1034"/>
                  </a:cubicBezTo>
                  <a:cubicBezTo>
                    <a:pt x="1004" y="1034"/>
                    <a:pt x="1034" y="1034"/>
                    <a:pt x="1034" y="1034"/>
                  </a:cubicBezTo>
                  <a:cubicBezTo>
                    <a:pt x="1247" y="791"/>
                    <a:pt x="1247" y="457"/>
                    <a:pt x="1034" y="244"/>
                  </a:cubicBezTo>
                  <a:cubicBezTo>
                    <a:pt x="821" y="1"/>
                    <a:pt x="457" y="1"/>
                    <a:pt x="244" y="213"/>
                  </a:cubicBezTo>
                  <a:cubicBezTo>
                    <a:pt x="244" y="244"/>
                    <a:pt x="244" y="244"/>
                    <a:pt x="244" y="244"/>
                  </a:cubicBezTo>
                  <a:cubicBezTo>
                    <a:pt x="214" y="244"/>
                    <a:pt x="214" y="244"/>
                    <a:pt x="214" y="274"/>
                  </a:cubicBezTo>
                  <a:cubicBezTo>
                    <a:pt x="1" y="487"/>
                    <a:pt x="1" y="821"/>
                    <a:pt x="214"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
            <p:cNvSpPr/>
            <p:nvPr/>
          </p:nvSpPr>
          <p:spPr>
            <a:xfrm>
              <a:off x="6898575" y="2623425"/>
              <a:ext cx="34225" cy="34225"/>
            </a:xfrm>
            <a:custGeom>
              <a:avLst/>
              <a:gdLst/>
              <a:ahLst/>
              <a:cxnLst/>
              <a:rect l="l" t="t" r="r" b="b"/>
              <a:pathLst>
                <a:path w="1369" h="1369" extrusionOk="0">
                  <a:moveTo>
                    <a:pt x="244" y="1125"/>
                  </a:moveTo>
                  <a:cubicBezTo>
                    <a:pt x="487" y="1368"/>
                    <a:pt x="851" y="1368"/>
                    <a:pt x="1095" y="1125"/>
                  </a:cubicBezTo>
                  <a:cubicBezTo>
                    <a:pt x="1095" y="1125"/>
                    <a:pt x="1095" y="1125"/>
                    <a:pt x="1125" y="1125"/>
                  </a:cubicBezTo>
                  <a:cubicBezTo>
                    <a:pt x="1125" y="1095"/>
                    <a:pt x="1125" y="1095"/>
                    <a:pt x="1155" y="1095"/>
                  </a:cubicBezTo>
                  <a:cubicBezTo>
                    <a:pt x="1368" y="852"/>
                    <a:pt x="1368" y="487"/>
                    <a:pt x="1155" y="244"/>
                  </a:cubicBezTo>
                  <a:cubicBezTo>
                    <a:pt x="912" y="1"/>
                    <a:pt x="547" y="1"/>
                    <a:pt x="304" y="244"/>
                  </a:cubicBezTo>
                  <a:cubicBezTo>
                    <a:pt x="304" y="244"/>
                    <a:pt x="274" y="244"/>
                    <a:pt x="274" y="274"/>
                  </a:cubicBezTo>
                  <a:cubicBezTo>
                    <a:pt x="274" y="274"/>
                    <a:pt x="274" y="274"/>
                    <a:pt x="244" y="274"/>
                  </a:cubicBezTo>
                  <a:cubicBezTo>
                    <a:pt x="31" y="517"/>
                    <a:pt x="0"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
            <p:cNvSpPr/>
            <p:nvPr/>
          </p:nvSpPr>
          <p:spPr>
            <a:xfrm>
              <a:off x="6821050" y="2700175"/>
              <a:ext cx="34225" cy="34225"/>
            </a:xfrm>
            <a:custGeom>
              <a:avLst/>
              <a:gdLst/>
              <a:ahLst/>
              <a:cxnLst/>
              <a:rect l="l" t="t" r="r" b="b"/>
              <a:pathLst>
                <a:path w="1369" h="1369" extrusionOk="0">
                  <a:moveTo>
                    <a:pt x="244" y="1125"/>
                  </a:moveTo>
                  <a:cubicBezTo>
                    <a:pt x="487" y="1368"/>
                    <a:pt x="852" y="1368"/>
                    <a:pt x="1095" y="1125"/>
                  </a:cubicBezTo>
                  <a:cubicBezTo>
                    <a:pt x="1095" y="1125"/>
                    <a:pt x="1095" y="1125"/>
                    <a:pt x="1095" y="1125"/>
                  </a:cubicBezTo>
                  <a:cubicBezTo>
                    <a:pt x="1126" y="1095"/>
                    <a:pt x="1126" y="1095"/>
                    <a:pt x="1126" y="1095"/>
                  </a:cubicBezTo>
                  <a:cubicBezTo>
                    <a:pt x="1369" y="852"/>
                    <a:pt x="1369" y="487"/>
                    <a:pt x="1126" y="244"/>
                  </a:cubicBezTo>
                  <a:cubicBezTo>
                    <a:pt x="913" y="1"/>
                    <a:pt x="518" y="1"/>
                    <a:pt x="275" y="244"/>
                  </a:cubicBezTo>
                  <a:cubicBezTo>
                    <a:pt x="275" y="244"/>
                    <a:pt x="275" y="244"/>
                    <a:pt x="275" y="274"/>
                  </a:cubicBezTo>
                  <a:cubicBezTo>
                    <a:pt x="275" y="274"/>
                    <a:pt x="244" y="274"/>
                    <a:pt x="244" y="274"/>
                  </a:cubicBezTo>
                  <a:cubicBezTo>
                    <a:pt x="1" y="517"/>
                    <a:pt x="1"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
            <p:cNvSpPr/>
            <p:nvPr/>
          </p:nvSpPr>
          <p:spPr>
            <a:xfrm>
              <a:off x="6974550" y="2700175"/>
              <a:ext cx="36500" cy="36500"/>
            </a:xfrm>
            <a:custGeom>
              <a:avLst/>
              <a:gdLst/>
              <a:ahLst/>
              <a:cxnLst/>
              <a:rect l="l" t="t" r="r" b="b"/>
              <a:pathLst>
                <a:path w="1460" h="1460" extrusionOk="0">
                  <a:moveTo>
                    <a:pt x="244" y="1216"/>
                  </a:moveTo>
                  <a:cubicBezTo>
                    <a:pt x="518" y="1460"/>
                    <a:pt x="913" y="1460"/>
                    <a:pt x="1156" y="1216"/>
                  </a:cubicBezTo>
                  <a:cubicBezTo>
                    <a:pt x="1186" y="1216"/>
                    <a:pt x="1186" y="1186"/>
                    <a:pt x="1186" y="1186"/>
                  </a:cubicBezTo>
                  <a:cubicBezTo>
                    <a:pt x="1186" y="1186"/>
                    <a:pt x="1186" y="1186"/>
                    <a:pt x="1217" y="1156"/>
                  </a:cubicBezTo>
                  <a:cubicBezTo>
                    <a:pt x="1460" y="912"/>
                    <a:pt x="1460" y="517"/>
                    <a:pt x="1217" y="274"/>
                  </a:cubicBezTo>
                  <a:cubicBezTo>
                    <a:pt x="974" y="1"/>
                    <a:pt x="548" y="1"/>
                    <a:pt x="305" y="244"/>
                  </a:cubicBezTo>
                  <a:cubicBezTo>
                    <a:pt x="305" y="274"/>
                    <a:pt x="305" y="274"/>
                    <a:pt x="274" y="274"/>
                  </a:cubicBezTo>
                  <a:cubicBezTo>
                    <a:pt x="274" y="274"/>
                    <a:pt x="274" y="305"/>
                    <a:pt x="274" y="305"/>
                  </a:cubicBezTo>
                  <a:cubicBezTo>
                    <a:pt x="1" y="548"/>
                    <a:pt x="1" y="94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
            <p:cNvSpPr/>
            <p:nvPr/>
          </p:nvSpPr>
          <p:spPr>
            <a:xfrm>
              <a:off x="6897050" y="2776925"/>
              <a:ext cx="36500" cy="36500"/>
            </a:xfrm>
            <a:custGeom>
              <a:avLst/>
              <a:gdLst/>
              <a:ahLst/>
              <a:cxnLst/>
              <a:rect l="l" t="t" r="r" b="b"/>
              <a:pathLst>
                <a:path w="1460" h="1460" extrusionOk="0">
                  <a:moveTo>
                    <a:pt x="244" y="1216"/>
                  </a:moveTo>
                  <a:cubicBezTo>
                    <a:pt x="487" y="1460"/>
                    <a:pt x="912" y="1460"/>
                    <a:pt x="1156" y="1216"/>
                  </a:cubicBezTo>
                  <a:cubicBezTo>
                    <a:pt x="1156" y="1216"/>
                    <a:pt x="1156" y="1186"/>
                    <a:pt x="1156" y="1186"/>
                  </a:cubicBezTo>
                  <a:cubicBezTo>
                    <a:pt x="1186" y="1186"/>
                    <a:pt x="1186" y="1186"/>
                    <a:pt x="1186" y="1156"/>
                  </a:cubicBezTo>
                  <a:cubicBezTo>
                    <a:pt x="1460" y="912"/>
                    <a:pt x="1460" y="517"/>
                    <a:pt x="1216" y="244"/>
                  </a:cubicBezTo>
                  <a:cubicBezTo>
                    <a:pt x="943" y="1"/>
                    <a:pt x="548" y="1"/>
                    <a:pt x="305" y="244"/>
                  </a:cubicBezTo>
                  <a:cubicBezTo>
                    <a:pt x="274" y="274"/>
                    <a:pt x="274" y="274"/>
                    <a:pt x="274" y="274"/>
                  </a:cubicBezTo>
                  <a:cubicBezTo>
                    <a:pt x="274" y="274"/>
                    <a:pt x="244" y="305"/>
                    <a:pt x="244" y="305"/>
                  </a:cubicBezTo>
                  <a:cubicBezTo>
                    <a:pt x="1" y="548"/>
                    <a:pt x="1" y="94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
            <p:cNvSpPr/>
            <p:nvPr/>
          </p:nvSpPr>
          <p:spPr>
            <a:xfrm>
              <a:off x="6973050" y="2853675"/>
              <a:ext cx="38775" cy="38775"/>
            </a:xfrm>
            <a:custGeom>
              <a:avLst/>
              <a:gdLst/>
              <a:ahLst/>
              <a:cxnLst/>
              <a:rect l="l" t="t" r="r" b="b"/>
              <a:pathLst>
                <a:path w="1551" h="1551" extrusionOk="0">
                  <a:moveTo>
                    <a:pt x="243" y="1277"/>
                  </a:moveTo>
                  <a:cubicBezTo>
                    <a:pt x="517" y="1551"/>
                    <a:pt x="942" y="1551"/>
                    <a:pt x="1216" y="1277"/>
                  </a:cubicBezTo>
                  <a:cubicBezTo>
                    <a:pt x="1216" y="1277"/>
                    <a:pt x="1216" y="1277"/>
                    <a:pt x="1246" y="1277"/>
                  </a:cubicBezTo>
                  <a:cubicBezTo>
                    <a:pt x="1246" y="1247"/>
                    <a:pt x="1246" y="1247"/>
                    <a:pt x="1277" y="1247"/>
                  </a:cubicBezTo>
                  <a:cubicBezTo>
                    <a:pt x="1520" y="973"/>
                    <a:pt x="1550" y="548"/>
                    <a:pt x="1277" y="274"/>
                  </a:cubicBezTo>
                  <a:cubicBezTo>
                    <a:pt x="1003" y="1"/>
                    <a:pt x="578" y="1"/>
                    <a:pt x="304" y="274"/>
                  </a:cubicBezTo>
                  <a:cubicBezTo>
                    <a:pt x="304" y="274"/>
                    <a:pt x="274" y="274"/>
                    <a:pt x="274" y="304"/>
                  </a:cubicBezTo>
                  <a:cubicBezTo>
                    <a:pt x="274" y="304"/>
                    <a:pt x="274" y="304"/>
                    <a:pt x="243" y="304"/>
                  </a:cubicBezTo>
                  <a:cubicBezTo>
                    <a:pt x="0" y="578"/>
                    <a:pt x="0" y="1004"/>
                    <a:pt x="243"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
            <p:cNvSpPr/>
            <p:nvPr/>
          </p:nvSpPr>
          <p:spPr>
            <a:xfrm>
              <a:off x="7050550" y="2776925"/>
              <a:ext cx="38775" cy="38775"/>
            </a:xfrm>
            <a:custGeom>
              <a:avLst/>
              <a:gdLst/>
              <a:ahLst/>
              <a:cxnLst/>
              <a:rect l="l" t="t" r="r" b="b"/>
              <a:pathLst>
                <a:path w="1551" h="1551" extrusionOk="0">
                  <a:moveTo>
                    <a:pt x="274" y="1277"/>
                  </a:moveTo>
                  <a:cubicBezTo>
                    <a:pt x="517" y="1551"/>
                    <a:pt x="973" y="1551"/>
                    <a:pt x="1247" y="1277"/>
                  </a:cubicBezTo>
                  <a:cubicBezTo>
                    <a:pt x="1247" y="1277"/>
                    <a:pt x="1247" y="1277"/>
                    <a:pt x="1247" y="1277"/>
                  </a:cubicBezTo>
                  <a:cubicBezTo>
                    <a:pt x="1247" y="1247"/>
                    <a:pt x="1277" y="1247"/>
                    <a:pt x="1277" y="1247"/>
                  </a:cubicBezTo>
                  <a:cubicBezTo>
                    <a:pt x="1551" y="973"/>
                    <a:pt x="1551" y="548"/>
                    <a:pt x="1277" y="274"/>
                  </a:cubicBezTo>
                  <a:cubicBezTo>
                    <a:pt x="1004" y="1"/>
                    <a:pt x="578" y="1"/>
                    <a:pt x="304" y="274"/>
                  </a:cubicBezTo>
                  <a:cubicBezTo>
                    <a:pt x="304" y="274"/>
                    <a:pt x="304" y="274"/>
                    <a:pt x="304" y="305"/>
                  </a:cubicBezTo>
                  <a:cubicBezTo>
                    <a:pt x="274" y="305"/>
                    <a:pt x="274" y="305"/>
                    <a:pt x="274" y="305"/>
                  </a:cubicBezTo>
                  <a:cubicBezTo>
                    <a:pt x="0" y="578"/>
                    <a:pt x="0"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
            <p:cNvSpPr/>
            <p:nvPr/>
          </p:nvSpPr>
          <p:spPr>
            <a:xfrm>
              <a:off x="7048275" y="2930425"/>
              <a:ext cx="41050" cy="41050"/>
            </a:xfrm>
            <a:custGeom>
              <a:avLst/>
              <a:gdLst/>
              <a:ahLst/>
              <a:cxnLst/>
              <a:rect l="l" t="t" r="r" b="b"/>
              <a:pathLst>
                <a:path w="1642" h="1642" extrusionOk="0">
                  <a:moveTo>
                    <a:pt x="304" y="1368"/>
                  </a:moveTo>
                  <a:cubicBezTo>
                    <a:pt x="578" y="1642"/>
                    <a:pt x="1034" y="1642"/>
                    <a:pt x="1307" y="1368"/>
                  </a:cubicBezTo>
                  <a:cubicBezTo>
                    <a:pt x="1338" y="1368"/>
                    <a:pt x="1338" y="1338"/>
                    <a:pt x="1338" y="1338"/>
                  </a:cubicBezTo>
                  <a:cubicBezTo>
                    <a:pt x="1338" y="1338"/>
                    <a:pt x="1368" y="1338"/>
                    <a:pt x="1368" y="1307"/>
                  </a:cubicBezTo>
                  <a:cubicBezTo>
                    <a:pt x="1642" y="1034"/>
                    <a:pt x="1642" y="578"/>
                    <a:pt x="1368" y="304"/>
                  </a:cubicBezTo>
                  <a:cubicBezTo>
                    <a:pt x="1095" y="0"/>
                    <a:pt x="608" y="0"/>
                    <a:pt x="335" y="274"/>
                  </a:cubicBezTo>
                  <a:cubicBezTo>
                    <a:pt x="335" y="304"/>
                    <a:pt x="335" y="304"/>
                    <a:pt x="335" y="304"/>
                  </a:cubicBezTo>
                  <a:cubicBezTo>
                    <a:pt x="304" y="304"/>
                    <a:pt x="304" y="335"/>
                    <a:pt x="304" y="335"/>
                  </a:cubicBezTo>
                  <a:cubicBezTo>
                    <a:pt x="0" y="608"/>
                    <a:pt x="0" y="1064"/>
                    <a:pt x="304"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
            <p:cNvSpPr/>
            <p:nvPr/>
          </p:nvSpPr>
          <p:spPr>
            <a:xfrm>
              <a:off x="7125775" y="2853675"/>
              <a:ext cx="41825" cy="41050"/>
            </a:xfrm>
            <a:custGeom>
              <a:avLst/>
              <a:gdLst/>
              <a:ahLst/>
              <a:cxnLst/>
              <a:rect l="l" t="t" r="r" b="b"/>
              <a:pathLst>
                <a:path w="1673" h="1642" extrusionOk="0">
                  <a:moveTo>
                    <a:pt x="305" y="1368"/>
                  </a:moveTo>
                  <a:cubicBezTo>
                    <a:pt x="578" y="1642"/>
                    <a:pt x="1034" y="1642"/>
                    <a:pt x="1338" y="1368"/>
                  </a:cubicBezTo>
                  <a:cubicBezTo>
                    <a:pt x="1338" y="1368"/>
                    <a:pt x="1338" y="1338"/>
                    <a:pt x="1338" y="1338"/>
                  </a:cubicBezTo>
                  <a:cubicBezTo>
                    <a:pt x="1338" y="1338"/>
                    <a:pt x="1368" y="1338"/>
                    <a:pt x="1368" y="1338"/>
                  </a:cubicBezTo>
                  <a:cubicBezTo>
                    <a:pt x="1642" y="1034"/>
                    <a:pt x="1672" y="578"/>
                    <a:pt x="1368" y="304"/>
                  </a:cubicBezTo>
                  <a:cubicBezTo>
                    <a:pt x="1095" y="1"/>
                    <a:pt x="639" y="1"/>
                    <a:pt x="335" y="274"/>
                  </a:cubicBezTo>
                  <a:cubicBezTo>
                    <a:pt x="335" y="304"/>
                    <a:pt x="335" y="304"/>
                    <a:pt x="335" y="304"/>
                  </a:cubicBezTo>
                  <a:cubicBezTo>
                    <a:pt x="335" y="304"/>
                    <a:pt x="305" y="335"/>
                    <a:pt x="305" y="335"/>
                  </a:cubicBezTo>
                  <a:cubicBezTo>
                    <a:pt x="1" y="608"/>
                    <a:pt x="1" y="1064"/>
                    <a:pt x="305"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
            <p:cNvSpPr/>
            <p:nvPr/>
          </p:nvSpPr>
          <p:spPr>
            <a:xfrm>
              <a:off x="7124250" y="3007175"/>
              <a:ext cx="43350" cy="43325"/>
            </a:xfrm>
            <a:custGeom>
              <a:avLst/>
              <a:gdLst/>
              <a:ahLst/>
              <a:cxnLst/>
              <a:rect l="l" t="t" r="r" b="b"/>
              <a:pathLst>
                <a:path w="1734" h="1733" extrusionOk="0">
                  <a:moveTo>
                    <a:pt x="305" y="1429"/>
                  </a:moveTo>
                  <a:cubicBezTo>
                    <a:pt x="609" y="1733"/>
                    <a:pt x="1095" y="1733"/>
                    <a:pt x="1399" y="1429"/>
                  </a:cubicBezTo>
                  <a:cubicBezTo>
                    <a:pt x="1399" y="1429"/>
                    <a:pt x="1399" y="1429"/>
                    <a:pt x="1399" y="1429"/>
                  </a:cubicBezTo>
                  <a:cubicBezTo>
                    <a:pt x="1399" y="1399"/>
                    <a:pt x="1429" y="1399"/>
                    <a:pt x="1429" y="1399"/>
                  </a:cubicBezTo>
                  <a:cubicBezTo>
                    <a:pt x="1733" y="1095"/>
                    <a:pt x="1733" y="608"/>
                    <a:pt x="1429" y="304"/>
                  </a:cubicBezTo>
                  <a:cubicBezTo>
                    <a:pt x="1126" y="0"/>
                    <a:pt x="639" y="0"/>
                    <a:pt x="335" y="304"/>
                  </a:cubicBezTo>
                  <a:cubicBezTo>
                    <a:pt x="335" y="304"/>
                    <a:pt x="335" y="335"/>
                    <a:pt x="335" y="335"/>
                  </a:cubicBezTo>
                  <a:cubicBezTo>
                    <a:pt x="305" y="335"/>
                    <a:pt x="305" y="335"/>
                    <a:pt x="305" y="335"/>
                  </a:cubicBezTo>
                  <a:cubicBezTo>
                    <a:pt x="1" y="639"/>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
            <p:cNvSpPr/>
            <p:nvPr/>
          </p:nvSpPr>
          <p:spPr>
            <a:xfrm>
              <a:off x="7201775" y="2930425"/>
              <a:ext cx="43325" cy="43350"/>
            </a:xfrm>
            <a:custGeom>
              <a:avLst/>
              <a:gdLst/>
              <a:ahLst/>
              <a:cxnLst/>
              <a:rect l="l" t="t" r="r" b="b"/>
              <a:pathLst>
                <a:path w="1733" h="1734" extrusionOk="0">
                  <a:moveTo>
                    <a:pt x="304" y="1429"/>
                  </a:moveTo>
                  <a:cubicBezTo>
                    <a:pt x="608" y="1733"/>
                    <a:pt x="1094" y="1733"/>
                    <a:pt x="1398" y="1429"/>
                  </a:cubicBezTo>
                  <a:cubicBezTo>
                    <a:pt x="1398" y="1429"/>
                    <a:pt x="1398" y="1429"/>
                    <a:pt x="1398" y="1429"/>
                  </a:cubicBezTo>
                  <a:cubicBezTo>
                    <a:pt x="1429" y="1399"/>
                    <a:pt x="1429" y="1399"/>
                    <a:pt x="1429" y="1399"/>
                  </a:cubicBezTo>
                  <a:cubicBezTo>
                    <a:pt x="1733" y="1095"/>
                    <a:pt x="1733" y="608"/>
                    <a:pt x="1459" y="304"/>
                  </a:cubicBezTo>
                  <a:cubicBezTo>
                    <a:pt x="1155" y="0"/>
                    <a:pt x="669" y="0"/>
                    <a:pt x="365" y="304"/>
                  </a:cubicBezTo>
                  <a:cubicBezTo>
                    <a:pt x="335" y="304"/>
                    <a:pt x="335" y="304"/>
                    <a:pt x="335" y="335"/>
                  </a:cubicBezTo>
                  <a:cubicBezTo>
                    <a:pt x="335" y="335"/>
                    <a:pt x="304" y="335"/>
                    <a:pt x="304" y="335"/>
                  </a:cubicBezTo>
                  <a:cubicBezTo>
                    <a:pt x="0" y="639"/>
                    <a:pt x="0" y="1125"/>
                    <a:pt x="304"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
            <p:cNvSpPr/>
            <p:nvPr/>
          </p:nvSpPr>
          <p:spPr>
            <a:xfrm>
              <a:off x="7199500" y="3083925"/>
              <a:ext cx="46375" cy="45625"/>
            </a:xfrm>
            <a:custGeom>
              <a:avLst/>
              <a:gdLst/>
              <a:ahLst/>
              <a:cxnLst/>
              <a:rect l="l" t="t" r="r" b="b"/>
              <a:pathLst>
                <a:path w="1855" h="1825" extrusionOk="0">
                  <a:moveTo>
                    <a:pt x="334" y="1520"/>
                  </a:moveTo>
                  <a:cubicBezTo>
                    <a:pt x="638" y="1824"/>
                    <a:pt x="1155" y="1824"/>
                    <a:pt x="1489" y="1520"/>
                  </a:cubicBezTo>
                  <a:cubicBezTo>
                    <a:pt x="1489" y="1520"/>
                    <a:pt x="1489" y="1490"/>
                    <a:pt x="1489" y="1490"/>
                  </a:cubicBezTo>
                  <a:cubicBezTo>
                    <a:pt x="1520" y="1490"/>
                    <a:pt x="1520" y="1490"/>
                    <a:pt x="1520" y="1490"/>
                  </a:cubicBezTo>
                  <a:cubicBezTo>
                    <a:pt x="1854" y="1155"/>
                    <a:pt x="1854" y="639"/>
                    <a:pt x="1520" y="335"/>
                  </a:cubicBezTo>
                  <a:cubicBezTo>
                    <a:pt x="1216" y="0"/>
                    <a:pt x="699" y="0"/>
                    <a:pt x="365" y="304"/>
                  </a:cubicBezTo>
                  <a:cubicBezTo>
                    <a:pt x="365" y="335"/>
                    <a:pt x="365" y="335"/>
                    <a:pt x="365" y="335"/>
                  </a:cubicBezTo>
                  <a:cubicBezTo>
                    <a:pt x="365" y="335"/>
                    <a:pt x="334" y="365"/>
                    <a:pt x="334" y="365"/>
                  </a:cubicBezTo>
                  <a:cubicBezTo>
                    <a:pt x="30" y="669"/>
                    <a:pt x="0" y="1186"/>
                    <a:pt x="334"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
            <p:cNvSpPr/>
            <p:nvPr/>
          </p:nvSpPr>
          <p:spPr>
            <a:xfrm>
              <a:off x="7277750" y="3007175"/>
              <a:ext cx="45625" cy="45625"/>
            </a:xfrm>
            <a:custGeom>
              <a:avLst/>
              <a:gdLst/>
              <a:ahLst/>
              <a:cxnLst/>
              <a:rect l="l" t="t" r="r" b="b"/>
              <a:pathLst>
                <a:path w="1825" h="1825" extrusionOk="0">
                  <a:moveTo>
                    <a:pt x="305" y="1520"/>
                  </a:moveTo>
                  <a:cubicBezTo>
                    <a:pt x="639" y="1824"/>
                    <a:pt x="1125" y="1824"/>
                    <a:pt x="1460" y="1520"/>
                  </a:cubicBezTo>
                  <a:cubicBezTo>
                    <a:pt x="1460" y="1520"/>
                    <a:pt x="1460" y="1490"/>
                    <a:pt x="1490" y="1490"/>
                  </a:cubicBezTo>
                  <a:cubicBezTo>
                    <a:pt x="1490" y="1490"/>
                    <a:pt x="1490" y="1490"/>
                    <a:pt x="1490" y="1490"/>
                  </a:cubicBezTo>
                  <a:cubicBezTo>
                    <a:pt x="1825" y="1155"/>
                    <a:pt x="1825" y="639"/>
                    <a:pt x="1521" y="335"/>
                  </a:cubicBezTo>
                  <a:cubicBezTo>
                    <a:pt x="1186" y="0"/>
                    <a:pt x="670" y="0"/>
                    <a:pt x="366" y="304"/>
                  </a:cubicBezTo>
                  <a:cubicBezTo>
                    <a:pt x="366" y="335"/>
                    <a:pt x="335" y="335"/>
                    <a:pt x="335" y="335"/>
                  </a:cubicBezTo>
                  <a:cubicBezTo>
                    <a:pt x="335" y="335"/>
                    <a:pt x="335" y="365"/>
                    <a:pt x="305" y="365"/>
                  </a:cubicBezTo>
                  <a:cubicBezTo>
                    <a:pt x="1" y="669"/>
                    <a:pt x="1" y="1186"/>
                    <a:pt x="305"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
            <p:cNvSpPr/>
            <p:nvPr/>
          </p:nvSpPr>
          <p:spPr>
            <a:xfrm>
              <a:off x="7352975" y="3083925"/>
              <a:ext cx="48675" cy="48650"/>
            </a:xfrm>
            <a:custGeom>
              <a:avLst/>
              <a:gdLst/>
              <a:ahLst/>
              <a:cxnLst/>
              <a:rect l="l" t="t" r="r" b="b"/>
              <a:pathLst>
                <a:path w="1947" h="1946" extrusionOk="0">
                  <a:moveTo>
                    <a:pt x="335" y="1581"/>
                  </a:moveTo>
                  <a:cubicBezTo>
                    <a:pt x="670" y="1915"/>
                    <a:pt x="1217" y="1946"/>
                    <a:pt x="1551" y="1611"/>
                  </a:cubicBezTo>
                  <a:cubicBezTo>
                    <a:pt x="1582" y="1581"/>
                    <a:pt x="1582" y="1581"/>
                    <a:pt x="1582" y="1581"/>
                  </a:cubicBezTo>
                  <a:cubicBezTo>
                    <a:pt x="1582" y="1581"/>
                    <a:pt x="1582" y="1551"/>
                    <a:pt x="1612" y="1551"/>
                  </a:cubicBezTo>
                  <a:cubicBezTo>
                    <a:pt x="1946" y="1216"/>
                    <a:pt x="1946" y="669"/>
                    <a:pt x="1612" y="335"/>
                  </a:cubicBezTo>
                  <a:cubicBezTo>
                    <a:pt x="1278" y="0"/>
                    <a:pt x="730" y="0"/>
                    <a:pt x="396" y="335"/>
                  </a:cubicBezTo>
                  <a:cubicBezTo>
                    <a:pt x="396" y="335"/>
                    <a:pt x="396" y="335"/>
                    <a:pt x="366" y="365"/>
                  </a:cubicBezTo>
                  <a:cubicBezTo>
                    <a:pt x="366" y="365"/>
                    <a:pt x="366" y="365"/>
                    <a:pt x="366" y="365"/>
                  </a:cubicBezTo>
                  <a:cubicBezTo>
                    <a:pt x="1" y="699"/>
                    <a:pt x="1"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
            <p:cNvSpPr/>
            <p:nvPr/>
          </p:nvSpPr>
          <p:spPr>
            <a:xfrm>
              <a:off x="7275475" y="3160675"/>
              <a:ext cx="48650" cy="47900"/>
            </a:xfrm>
            <a:custGeom>
              <a:avLst/>
              <a:gdLst/>
              <a:ahLst/>
              <a:cxnLst/>
              <a:rect l="l" t="t" r="r" b="b"/>
              <a:pathLst>
                <a:path w="1946" h="1916" extrusionOk="0">
                  <a:moveTo>
                    <a:pt x="335" y="1581"/>
                  </a:moveTo>
                  <a:cubicBezTo>
                    <a:pt x="669" y="1915"/>
                    <a:pt x="1216" y="1915"/>
                    <a:pt x="1551" y="1611"/>
                  </a:cubicBezTo>
                  <a:cubicBezTo>
                    <a:pt x="1551" y="1581"/>
                    <a:pt x="1551" y="1581"/>
                    <a:pt x="1581" y="1581"/>
                  </a:cubicBezTo>
                  <a:cubicBezTo>
                    <a:pt x="1581" y="1581"/>
                    <a:pt x="1581" y="1551"/>
                    <a:pt x="1581" y="1551"/>
                  </a:cubicBezTo>
                  <a:cubicBezTo>
                    <a:pt x="1916" y="1216"/>
                    <a:pt x="1946" y="669"/>
                    <a:pt x="1612" y="335"/>
                  </a:cubicBezTo>
                  <a:cubicBezTo>
                    <a:pt x="1277" y="0"/>
                    <a:pt x="730" y="0"/>
                    <a:pt x="396" y="335"/>
                  </a:cubicBezTo>
                  <a:cubicBezTo>
                    <a:pt x="365" y="335"/>
                    <a:pt x="365" y="335"/>
                    <a:pt x="365" y="365"/>
                  </a:cubicBezTo>
                  <a:cubicBezTo>
                    <a:pt x="365" y="365"/>
                    <a:pt x="335" y="365"/>
                    <a:pt x="335" y="365"/>
                  </a:cubicBezTo>
                  <a:cubicBezTo>
                    <a:pt x="1" y="699"/>
                    <a:pt x="1" y="1247"/>
                    <a:pt x="33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
            <p:cNvSpPr/>
            <p:nvPr/>
          </p:nvSpPr>
          <p:spPr>
            <a:xfrm>
              <a:off x="7351475" y="3237425"/>
              <a:ext cx="50175" cy="50175"/>
            </a:xfrm>
            <a:custGeom>
              <a:avLst/>
              <a:gdLst/>
              <a:ahLst/>
              <a:cxnLst/>
              <a:rect l="l" t="t" r="r" b="b"/>
              <a:pathLst>
                <a:path w="2007" h="2007" extrusionOk="0">
                  <a:moveTo>
                    <a:pt x="335" y="1672"/>
                  </a:moveTo>
                  <a:cubicBezTo>
                    <a:pt x="699" y="2006"/>
                    <a:pt x="1246" y="2006"/>
                    <a:pt x="1611" y="1672"/>
                  </a:cubicBezTo>
                  <a:cubicBezTo>
                    <a:pt x="1611" y="1672"/>
                    <a:pt x="1611" y="1672"/>
                    <a:pt x="1642" y="1642"/>
                  </a:cubicBezTo>
                  <a:cubicBezTo>
                    <a:pt x="1642" y="1642"/>
                    <a:pt x="1642" y="1642"/>
                    <a:pt x="1642" y="1642"/>
                  </a:cubicBezTo>
                  <a:cubicBezTo>
                    <a:pt x="2006" y="1277"/>
                    <a:pt x="2006" y="699"/>
                    <a:pt x="1672" y="365"/>
                  </a:cubicBezTo>
                  <a:cubicBezTo>
                    <a:pt x="1307" y="0"/>
                    <a:pt x="730" y="0"/>
                    <a:pt x="395" y="335"/>
                  </a:cubicBezTo>
                  <a:cubicBezTo>
                    <a:pt x="395" y="365"/>
                    <a:pt x="365" y="365"/>
                    <a:pt x="365" y="365"/>
                  </a:cubicBezTo>
                  <a:cubicBezTo>
                    <a:pt x="365" y="365"/>
                    <a:pt x="365" y="395"/>
                    <a:pt x="335" y="395"/>
                  </a:cubicBezTo>
                  <a:cubicBezTo>
                    <a:pt x="0" y="730"/>
                    <a:pt x="0" y="1307"/>
                    <a:pt x="335"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
            <p:cNvSpPr/>
            <p:nvPr/>
          </p:nvSpPr>
          <p:spPr>
            <a:xfrm>
              <a:off x="6067250" y="1702450"/>
              <a:ext cx="6850" cy="7625"/>
            </a:xfrm>
            <a:custGeom>
              <a:avLst/>
              <a:gdLst/>
              <a:ahLst/>
              <a:cxnLst/>
              <a:rect l="l" t="t" r="r" b="b"/>
              <a:pathLst>
                <a:path w="274" h="305" extrusionOk="0">
                  <a:moveTo>
                    <a:pt x="31" y="243"/>
                  </a:moveTo>
                  <a:cubicBezTo>
                    <a:pt x="61" y="304"/>
                    <a:pt x="152" y="304"/>
                    <a:pt x="183" y="243"/>
                  </a:cubicBezTo>
                  <a:cubicBezTo>
                    <a:pt x="183" y="243"/>
                    <a:pt x="183" y="243"/>
                    <a:pt x="213" y="213"/>
                  </a:cubicBezTo>
                  <a:cubicBezTo>
                    <a:pt x="213" y="213"/>
                    <a:pt x="213" y="213"/>
                    <a:pt x="244" y="213"/>
                  </a:cubicBezTo>
                  <a:cubicBezTo>
                    <a:pt x="274" y="152"/>
                    <a:pt x="274" y="91"/>
                    <a:pt x="244" y="61"/>
                  </a:cubicBezTo>
                  <a:cubicBezTo>
                    <a:pt x="183" y="0"/>
                    <a:pt x="122" y="0"/>
                    <a:pt x="92" y="61"/>
                  </a:cubicBezTo>
                  <a:cubicBezTo>
                    <a:pt x="61" y="61"/>
                    <a:pt x="61" y="91"/>
                    <a:pt x="61" y="91"/>
                  </a:cubicBezTo>
                  <a:cubicBezTo>
                    <a:pt x="61" y="91"/>
                    <a:pt x="31" y="91"/>
                    <a:pt x="31" y="91"/>
                  </a:cubicBezTo>
                  <a:cubicBezTo>
                    <a:pt x="0" y="152"/>
                    <a:pt x="0" y="213"/>
                    <a:pt x="3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
            <p:cNvSpPr/>
            <p:nvPr/>
          </p:nvSpPr>
          <p:spPr>
            <a:xfrm>
              <a:off x="5988975" y="1779950"/>
              <a:ext cx="7625" cy="6875"/>
            </a:xfrm>
            <a:custGeom>
              <a:avLst/>
              <a:gdLst/>
              <a:ahLst/>
              <a:cxnLst/>
              <a:rect l="l" t="t" r="r" b="b"/>
              <a:pathLst>
                <a:path w="305" h="275" extrusionOk="0">
                  <a:moveTo>
                    <a:pt x="61" y="213"/>
                  </a:moveTo>
                  <a:cubicBezTo>
                    <a:pt x="92" y="274"/>
                    <a:pt x="183" y="274"/>
                    <a:pt x="213" y="213"/>
                  </a:cubicBezTo>
                  <a:cubicBezTo>
                    <a:pt x="213" y="213"/>
                    <a:pt x="213" y="213"/>
                    <a:pt x="213" y="183"/>
                  </a:cubicBezTo>
                  <a:cubicBezTo>
                    <a:pt x="244" y="183"/>
                    <a:pt x="244" y="183"/>
                    <a:pt x="244" y="183"/>
                  </a:cubicBezTo>
                  <a:cubicBezTo>
                    <a:pt x="305" y="122"/>
                    <a:pt x="305" y="61"/>
                    <a:pt x="244" y="31"/>
                  </a:cubicBezTo>
                  <a:cubicBezTo>
                    <a:pt x="213" y="1"/>
                    <a:pt x="153" y="1"/>
                    <a:pt x="92" y="31"/>
                  </a:cubicBezTo>
                  <a:cubicBezTo>
                    <a:pt x="92" y="31"/>
                    <a:pt x="92" y="31"/>
                    <a:pt x="92" y="61"/>
                  </a:cubicBezTo>
                  <a:cubicBezTo>
                    <a:pt x="92" y="61"/>
                    <a:pt x="61" y="61"/>
                    <a:pt x="61" y="61"/>
                  </a:cubicBezTo>
                  <a:cubicBezTo>
                    <a:pt x="31" y="122"/>
                    <a:pt x="1" y="183"/>
                    <a:pt x="61"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
            <p:cNvSpPr/>
            <p:nvPr/>
          </p:nvSpPr>
          <p:spPr>
            <a:xfrm>
              <a:off x="6064975" y="1855950"/>
              <a:ext cx="9125" cy="9900"/>
            </a:xfrm>
            <a:custGeom>
              <a:avLst/>
              <a:gdLst/>
              <a:ahLst/>
              <a:cxnLst/>
              <a:rect l="l" t="t" r="r" b="b"/>
              <a:pathLst>
                <a:path w="365" h="396" extrusionOk="0">
                  <a:moveTo>
                    <a:pt x="61" y="334"/>
                  </a:moveTo>
                  <a:cubicBezTo>
                    <a:pt x="122" y="395"/>
                    <a:pt x="213" y="395"/>
                    <a:pt x="274" y="334"/>
                  </a:cubicBezTo>
                  <a:cubicBezTo>
                    <a:pt x="274" y="334"/>
                    <a:pt x="274" y="304"/>
                    <a:pt x="304" y="304"/>
                  </a:cubicBezTo>
                  <a:cubicBezTo>
                    <a:pt x="304" y="304"/>
                    <a:pt x="304" y="304"/>
                    <a:pt x="335" y="274"/>
                  </a:cubicBezTo>
                  <a:cubicBezTo>
                    <a:pt x="365" y="243"/>
                    <a:pt x="365" y="122"/>
                    <a:pt x="304" y="61"/>
                  </a:cubicBezTo>
                  <a:cubicBezTo>
                    <a:pt x="274" y="0"/>
                    <a:pt x="152" y="0"/>
                    <a:pt x="122" y="61"/>
                  </a:cubicBezTo>
                  <a:cubicBezTo>
                    <a:pt x="91" y="91"/>
                    <a:pt x="91" y="91"/>
                    <a:pt x="91" y="91"/>
                  </a:cubicBezTo>
                  <a:cubicBezTo>
                    <a:pt x="91" y="122"/>
                    <a:pt x="61" y="91"/>
                    <a:pt x="61" y="122"/>
                  </a:cubicBezTo>
                  <a:cubicBezTo>
                    <a:pt x="0" y="183"/>
                    <a:pt x="0" y="274"/>
                    <a:pt x="6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
            <p:cNvSpPr/>
            <p:nvPr/>
          </p:nvSpPr>
          <p:spPr>
            <a:xfrm>
              <a:off x="6142475" y="1779200"/>
              <a:ext cx="9900" cy="9900"/>
            </a:xfrm>
            <a:custGeom>
              <a:avLst/>
              <a:gdLst/>
              <a:ahLst/>
              <a:cxnLst/>
              <a:rect l="l" t="t" r="r" b="b"/>
              <a:pathLst>
                <a:path w="396" h="396" extrusionOk="0">
                  <a:moveTo>
                    <a:pt x="61" y="335"/>
                  </a:moveTo>
                  <a:cubicBezTo>
                    <a:pt x="122" y="395"/>
                    <a:pt x="213" y="395"/>
                    <a:pt x="305" y="335"/>
                  </a:cubicBezTo>
                  <a:cubicBezTo>
                    <a:pt x="305" y="335"/>
                    <a:pt x="305" y="304"/>
                    <a:pt x="305" y="304"/>
                  </a:cubicBezTo>
                  <a:cubicBezTo>
                    <a:pt x="305" y="304"/>
                    <a:pt x="335" y="304"/>
                    <a:pt x="335" y="274"/>
                  </a:cubicBezTo>
                  <a:cubicBezTo>
                    <a:pt x="396" y="243"/>
                    <a:pt x="396" y="122"/>
                    <a:pt x="335" y="61"/>
                  </a:cubicBezTo>
                  <a:cubicBezTo>
                    <a:pt x="274" y="0"/>
                    <a:pt x="183" y="0"/>
                    <a:pt x="122" y="61"/>
                  </a:cubicBezTo>
                  <a:cubicBezTo>
                    <a:pt x="122" y="91"/>
                    <a:pt x="122" y="91"/>
                    <a:pt x="92" y="91"/>
                  </a:cubicBezTo>
                  <a:cubicBezTo>
                    <a:pt x="92" y="122"/>
                    <a:pt x="92" y="91"/>
                    <a:pt x="61" y="122"/>
                  </a:cubicBezTo>
                  <a:cubicBezTo>
                    <a:pt x="1" y="183"/>
                    <a:pt x="1"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
            <p:cNvSpPr/>
            <p:nvPr/>
          </p:nvSpPr>
          <p:spPr>
            <a:xfrm>
              <a:off x="6218475" y="1855950"/>
              <a:ext cx="12175" cy="12175"/>
            </a:xfrm>
            <a:custGeom>
              <a:avLst/>
              <a:gdLst/>
              <a:ahLst/>
              <a:cxnLst/>
              <a:rect l="l" t="t" r="r" b="b"/>
              <a:pathLst>
                <a:path w="487" h="487" extrusionOk="0">
                  <a:moveTo>
                    <a:pt x="61" y="395"/>
                  </a:moveTo>
                  <a:cubicBezTo>
                    <a:pt x="152" y="486"/>
                    <a:pt x="274" y="486"/>
                    <a:pt x="335" y="395"/>
                  </a:cubicBezTo>
                  <a:cubicBezTo>
                    <a:pt x="365" y="395"/>
                    <a:pt x="365" y="395"/>
                    <a:pt x="365" y="365"/>
                  </a:cubicBezTo>
                  <a:cubicBezTo>
                    <a:pt x="365" y="365"/>
                    <a:pt x="395" y="365"/>
                    <a:pt x="395" y="365"/>
                  </a:cubicBezTo>
                  <a:cubicBezTo>
                    <a:pt x="487" y="274"/>
                    <a:pt x="456" y="152"/>
                    <a:pt x="395" y="91"/>
                  </a:cubicBezTo>
                  <a:cubicBezTo>
                    <a:pt x="304" y="0"/>
                    <a:pt x="213" y="0"/>
                    <a:pt x="122" y="91"/>
                  </a:cubicBezTo>
                  <a:cubicBezTo>
                    <a:pt x="122" y="91"/>
                    <a:pt x="122" y="122"/>
                    <a:pt x="122" y="122"/>
                  </a:cubicBezTo>
                  <a:cubicBezTo>
                    <a:pt x="91" y="122"/>
                    <a:pt x="91" y="122"/>
                    <a:pt x="91" y="122"/>
                  </a:cubicBezTo>
                  <a:cubicBezTo>
                    <a:pt x="0" y="213"/>
                    <a:pt x="0" y="334"/>
                    <a:pt x="6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
            <p:cNvSpPr/>
            <p:nvPr/>
          </p:nvSpPr>
          <p:spPr>
            <a:xfrm>
              <a:off x="6140950" y="1932700"/>
              <a:ext cx="11425" cy="12175"/>
            </a:xfrm>
            <a:custGeom>
              <a:avLst/>
              <a:gdLst/>
              <a:ahLst/>
              <a:cxnLst/>
              <a:rect l="l" t="t" r="r" b="b"/>
              <a:pathLst>
                <a:path w="457" h="487" extrusionOk="0">
                  <a:moveTo>
                    <a:pt x="62" y="395"/>
                  </a:moveTo>
                  <a:cubicBezTo>
                    <a:pt x="153" y="486"/>
                    <a:pt x="274" y="486"/>
                    <a:pt x="335" y="395"/>
                  </a:cubicBezTo>
                  <a:cubicBezTo>
                    <a:pt x="366" y="395"/>
                    <a:pt x="335" y="395"/>
                    <a:pt x="366" y="365"/>
                  </a:cubicBezTo>
                  <a:cubicBezTo>
                    <a:pt x="366" y="365"/>
                    <a:pt x="366" y="365"/>
                    <a:pt x="396" y="365"/>
                  </a:cubicBezTo>
                  <a:cubicBezTo>
                    <a:pt x="457" y="274"/>
                    <a:pt x="457" y="152"/>
                    <a:pt x="396" y="91"/>
                  </a:cubicBezTo>
                  <a:cubicBezTo>
                    <a:pt x="305" y="0"/>
                    <a:pt x="183" y="0"/>
                    <a:pt x="122" y="91"/>
                  </a:cubicBezTo>
                  <a:cubicBezTo>
                    <a:pt x="92" y="91"/>
                    <a:pt x="122" y="122"/>
                    <a:pt x="92" y="122"/>
                  </a:cubicBezTo>
                  <a:cubicBezTo>
                    <a:pt x="92" y="122"/>
                    <a:pt x="92" y="122"/>
                    <a:pt x="62" y="122"/>
                  </a:cubicBezTo>
                  <a:cubicBezTo>
                    <a:pt x="1" y="213"/>
                    <a:pt x="1" y="334"/>
                    <a:pt x="6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
            <p:cNvSpPr/>
            <p:nvPr/>
          </p:nvSpPr>
          <p:spPr>
            <a:xfrm>
              <a:off x="6216200" y="2009450"/>
              <a:ext cx="14450" cy="14450"/>
            </a:xfrm>
            <a:custGeom>
              <a:avLst/>
              <a:gdLst/>
              <a:ahLst/>
              <a:cxnLst/>
              <a:rect l="l" t="t" r="r" b="b"/>
              <a:pathLst>
                <a:path w="578" h="578" extrusionOk="0">
                  <a:moveTo>
                    <a:pt x="91" y="486"/>
                  </a:moveTo>
                  <a:cubicBezTo>
                    <a:pt x="213" y="578"/>
                    <a:pt x="334" y="578"/>
                    <a:pt x="456" y="486"/>
                  </a:cubicBezTo>
                  <a:cubicBezTo>
                    <a:pt x="456" y="486"/>
                    <a:pt x="456" y="456"/>
                    <a:pt x="456" y="456"/>
                  </a:cubicBezTo>
                  <a:cubicBezTo>
                    <a:pt x="456" y="456"/>
                    <a:pt x="486" y="456"/>
                    <a:pt x="486" y="456"/>
                  </a:cubicBezTo>
                  <a:cubicBezTo>
                    <a:pt x="578" y="365"/>
                    <a:pt x="578" y="213"/>
                    <a:pt x="486" y="91"/>
                  </a:cubicBezTo>
                  <a:cubicBezTo>
                    <a:pt x="395" y="0"/>
                    <a:pt x="243" y="0"/>
                    <a:pt x="152" y="91"/>
                  </a:cubicBezTo>
                  <a:cubicBezTo>
                    <a:pt x="152" y="122"/>
                    <a:pt x="152" y="122"/>
                    <a:pt x="122" y="122"/>
                  </a:cubicBezTo>
                  <a:cubicBezTo>
                    <a:pt x="122" y="122"/>
                    <a:pt x="122" y="152"/>
                    <a:pt x="122" y="152"/>
                  </a:cubicBezTo>
                  <a:cubicBezTo>
                    <a:pt x="0" y="243"/>
                    <a:pt x="0" y="395"/>
                    <a:pt x="91"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
            <p:cNvSpPr/>
            <p:nvPr/>
          </p:nvSpPr>
          <p:spPr>
            <a:xfrm>
              <a:off x="6294450" y="1932700"/>
              <a:ext cx="13700" cy="14450"/>
            </a:xfrm>
            <a:custGeom>
              <a:avLst/>
              <a:gdLst/>
              <a:ahLst/>
              <a:cxnLst/>
              <a:rect l="l" t="t" r="r" b="b"/>
              <a:pathLst>
                <a:path w="548" h="578" extrusionOk="0">
                  <a:moveTo>
                    <a:pt x="92" y="486"/>
                  </a:moveTo>
                  <a:cubicBezTo>
                    <a:pt x="183" y="578"/>
                    <a:pt x="335" y="578"/>
                    <a:pt x="426" y="486"/>
                  </a:cubicBezTo>
                  <a:cubicBezTo>
                    <a:pt x="426" y="486"/>
                    <a:pt x="426" y="456"/>
                    <a:pt x="426" y="456"/>
                  </a:cubicBezTo>
                  <a:cubicBezTo>
                    <a:pt x="457" y="456"/>
                    <a:pt x="457" y="456"/>
                    <a:pt x="457" y="426"/>
                  </a:cubicBezTo>
                  <a:cubicBezTo>
                    <a:pt x="548" y="334"/>
                    <a:pt x="548" y="213"/>
                    <a:pt x="457" y="122"/>
                  </a:cubicBezTo>
                  <a:cubicBezTo>
                    <a:pt x="366" y="0"/>
                    <a:pt x="214" y="0"/>
                    <a:pt x="122" y="91"/>
                  </a:cubicBezTo>
                  <a:cubicBezTo>
                    <a:pt x="122" y="122"/>
                    <a:pt x="122" y="122"/>
                    <a:pt x="122" y="122"/>
                  </a:cubicBezTo>
                  <a:cubicBezTo>
                    <a:pt x="92" y="122"/>
                    <a:pt x="92" y="152"/>
                    <a:pt x="92" y="152"/>
                  </a:cubicBezTo>
                  <a:cubicBezTo>
                    <a:pt x="1" y="243"/>
                    <a:pt x="1" y="395"/>
                    <a:pt x="92"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
            <p:cNvSpPr/>
            <p:nvPr/>
          </p:nvSpPr>
          <p:spPr>
            <a:xfrm>
              <a:off x="6292175" y="2086175"/>
              <a:ext cx="16750" cy="16750"/>
            </a:xfrm>
            <a:custGeom>
              <a:avLst/>
              <a:gdLst/>
              <a:ahLst/>
              <a:cxnLst/>
              <a:rect l="l" t="t" r="r" b="b"/>
              <a:pathLst>
                <a:path w="670" h="670" extrusionOk="0">
                  <a:moveTo>
                    <a:pt x="122" y="548"/>
                  </a:moveTo>
                  <a:cubicBezTo>
                    <a:pt x="213" y="670"/>
                    <a:pt x="396" y="670"/>
                    <a:pt x="517" y="548"/>
                  </a:cubicBezTo>
                  <a:cubicBezTo>
                    <a:pt x="517" y="548"/>
                    <a:pt x="517" y="548"/>
                    <a:pt x="517" y="548"/>
                  </a:cubicBezTo>
                  <a:cubicBezTo>
                    <a:pt x="517" y="518"/>
                    <a:pt x="548" y="518"/>
                    <a:pt x="548" y="518"/>
                  </a:cubicBezTo>
                  <a:cubicBezTo>
                    <a:pt x="669" y="396"/>
                    <a:pt x="669" y="244"/>
                    <a:pt x="548" y="123"/>
                  </a:cubicBezTo>
                  <a:cubicBezTo>
                    <a:pt x="457" y="1"/>
                    <a:pt x="274" y="1"/>
                    <a:pt x="153" y="123"/>
                  </a:cubicBezTo>
                  <a:cubicBezTo>
                    <a:pt x="153" y="123"/>
                    <a:pt x="153" y="123"/>
                    <a:pt x="153" y="153"/>
                  </a:cubicBezTo>
                  <a:cubicBezTo>
                    <a:pt x="122" y="153"/>
                    <a:pt x="122" y="153"/>
                    <a:pt x="122" y="153"/>
                  </a:cubicBezTo>
                  <a:cubicBezTo>
                    <a:pt x="1" y="275"/>
                    <a:pt x="1" y="457"/>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
            <p:cNvSpPr/>
            <p:nvPr/>
          </p:nvSpPr>
          <p:spPr>
            <a:xfrm>
              <a:off x="6369675" y="2009450"/>
              <a:ext cx="16750" cy="16725"/>
            </a:xfrm>
            <a:custGeom>
              <a:avLst/>
              <a:gdLst/>
              <a:ahLst/>
              <a:cxnLst/>
              <a:rect l="l" t="t" r="r" b="b"/>
              <a:pathLst>
                <a:path w="670" h="669" extrusionOk="0">
                  <a:moveTo>
                    <a:pt x="123" y="547"/>
                  </a:moveTo>
                  <a:cubicBezTo>
                    <a:pt x="214" y="669"/>
                    <a:pt x="396" y="669"/>
                    <a:pt x="518" y="547"/>
                  </a:cubicBezTo>
                  <a:cubicBezTo>
                    <a:pt x="518" y="547"/>
                    <a:pt x="518" y="547"/>
                    <a:pt x="518" y="547"/>
                  </a:cubicBezTo>
                  <a:cubicBezTo>
                    <a:pt x="548" y="517"/>
                    <a:pt x="548" y="517"/>
                    <a:pt x="548" y="517"/>
                  </a:cubicBezTo>
                  <a:cubicBezTo>
                    <a:pt x="670" y="395"/>
                    <a:pt x="670" y="243"/>
                    <a:pt x="548" y="122"/>
                  </a:cubicBezTo>
                  <a:cubicBezTo>
                    <a:pt x="457" y="0"/>
                    <a:pt x="274" y="0"/>
                    <a:pt x="153" y="122"/>
                  </a:cubicBezTo>
                  <a:cubicBezTo>
                    <a:pt x="153" y="122"/>
                    <a:pt x="153" y="152"/>
                    <a:pt x="153" y="152"/>
                  </a:cubicBezTo>
                  <a:cubicBezTo>
                    <a:pt x="153" y="152"/>
                    <a:pt x="123" y="152"/>
                    <a:pt x="123" y="152"/>
                  </a:cubicBezTo>
                  <a:cubicBezTo>
                    <a:pt x="1" y="274"/>
                    <a:pt x="1" y="456"/>
                    <a:pt x="123"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
            <p:cNvSpPr/>
            <p:nvPr/>
          </p:nvSpPr>
          <p:spPr>
            <a:xfrm>
              <a:off x="6368175" y="2162925"/>
              <a:ext cx="18250" cy="19025"/>
            </a:xfrm>
            <a:custGeom>
              <a:avLst/>
              <a:gdLst/>
              <a:ahLst/>
              <a:cxnLst/>
              <a:rect l="l" t="t" r="r" b="b"/>
              <a:pathLst>
                <a:path w="730" h="761" extrusionOk="0">
                  <a:moveTo>
                    <a:pt x="122" y="639"/>
                  </a:moveTo>
                  <a:cubicBezTo>
                    <a:pt x="243" y="761"/>
                    <a:pt x="456" y="761"/>
                    <a:pt x="578" y="639"/>
                  </a:cubicBezTo>
                  <a:cubicBezTo>
                    <a:pt x="578" y="639"/>
                    <a:pt x="578" y="609"/>
                    <a:pt x="578" y="609"/>
                  </a:cubicBezTo>
                  <a:cubicBezTo>
                    <a:pt x="608" y="609"/>
                    <a:pt x="608" y="609"/>
                    <a:pt x="608" y="609"/>
                  </a:cubicBezTo>
                  <a:cubicBezTo>
                    <a:pt x="730" y="457"/>
                    <a:pt x="730" y="275"/>
                    <a:pt x="608" y="153"/>
                  </a:cubicBezTo>
                  <a:cubicBezTo>
                    <a:pt x="486" y="1"/>
                    <a:pt x="304" y="1"/>
                    <a:pt x="152" y="123"/>
                  </a:cubicBezTo>
                  <a:cubicBezTo>
                    <a:pt x="152" y="153"/>
                    <a:pt x="152" y="153"/>
                    <a:pt x="152" y="153"/>
                  </a:cubicBezTo>
                  <a:cubicBezTo>
                    <a:pt x="152" y="153"/>
                    <a:pt x="122" y="183"/>
                    <a:pt x="122" y="183"/>
                  </a:cubicBezTo>
                  <a:cubicBezTo>
                    <a:pt x="0" y="305"/>
                    <a:pt x="0" y="518"/>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
            <p:cNvSpPr/>
            <p:nvPr/>
          </p:nvSpPr>
          <p:spPr>
            <a:xfrm>
              <a:off x="6445675" y="2086175"/>
              <a:ext cx="19025" cy="19025"/>
            </a:xfrm>
            <a:custGeom>
              <a:avLst/>
              <a:gdLst/>
              <a:ahLst/>
              <a:cxnLst/>
              <a:rect l="l" t="t" r="r" b="b"/>
              <a:pathLst>
                <a:path w="761" h="761" extrusionOk="0">
                  <a:moveTo>
                    <a:pt x="122" y="639"/>
                  </a:moveTo>
                  <a:cubicBezTo>
                    <a:pt x="244" y="761"/>
                    <a:pt x="456" y="761"/>
                    <a:pt x="578" y="639"/>
                  </a:cubicBezTo>
                  <a:cubicBezTo>
                    <a:pt x="578" y="639"/>
                    <a:pt x="608" y="609"/>
                    <a:pt x="608" y="609"/>
                  </a:cubicBezTo>
                  <a:cubicBezTo>
                    <a:pt x="608" y="609"/>
                    <a:pt x="608" y="609"/>
                    <a:pt x="639" y="609"/>
                  </a:cubicBezTo>
                  <a:cubicBezTo>
                    <a:pt x="760" y="487"/>
                    <a:pt x="760" y="275"/>
                    <a:pt x="639" y="153"/>
                  </a:cubicBezTo>
                  <a:cubicBezTo>
                    <a:pt x="487" y="1"/>
                    <a:pt x="304" y="1"/>
                    <a:pt x="183" y="123"/>
                  </a:cubicBezTo>
                  <a:cubicBezTo>
                    <a:pt x="152" y="153"/>
                    <a:pt x="152" y="153"/>
                    <a:pt x="152" y="153"/>
                  </a:cubicBezTo>
                  <a:cubicBezTo>
                    <a:pt x="152" y="183"/>
                    <a:pt x="122" y="183"/>
                    <a:pt x="122" y="183"/>
                  </a:cubicBezTo>
                  <a:cubicBezTo>
                    <a:pt x="1" y="305"/>
                    <a:pt x="1" y="518"/>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
            <p:cNvSpPr/>
            <p:nvPr/>
          </p:nvSpPr>
          <p:spPr>
            <a:xfrm>
              <a:off x="6443400" y="2239675"/>
              <a:ext cx="21300" cy="21300"/>
            </a:xfrm>
            <a:custGeom>
              <a:avLst/>
              <a:gdLst/>
              <a:ahLst/>
              <a:cxnLst/>
              <a:rect l="l" t="t" r="r" b="b"/>
              <a:pathLst>
                <a:path w="852" h="852" extrusionOk="0">
                  <a:moveTo>
                    <a:pt x="152" y="700"/>
                  </a:moveTo>
                  <a:cubicBezTo>
                    <a:pt x="304" y="852"/>
                    <a:pt x="517" y="852"/>
                    <a:pt x="669" y="700"/>
                  </a:cubicBezTo>
                  <a:cubicBezTo>
                    <a:pt x="669" y="700"/>
                    <a:pt x="669" y="700"/>
                    <a:pt x="699" y="700"/>
                  </a:cubicBezTo>
                  <a:cubicBezTo>
                    <a:pt x="699" y="670"/>
                    <a:pt x="699" y="670"/>
                    <a:pt x="699" y="670"/>
                  </a:cubicBezTo>
                  <a:cubicBezTo>
                    <a:pt x="851" y="518"/>
                    <a:pt x="851" y="305"/>
                    <a:pt x="699" y="153"/>
                  </a:cubicBezTo>
                  <a:cubicBezTo>
                    <a:pt x="578" y="1"/>
                    <a:pt x="335" y="1"/>
                    <a:pt x="213" y="153"/>
                  </a:cubicBezTo>
                  <a:cubicBezTo>
                    <a:pt x="183" y="153"/>
                    <a:pt x="183" y="183"/>
                    <a:pt x="183" y="183"/>
                  </a:cubicBezTo>
                  <a:cubicBezTo>
                    <a:pt x="183" y="183"/>
                    <a:pt x="152" y="183"/>
                    <a:pt x="152" y="183"/>
                  </a:cubicBezTo>
                  <a:cubicBezTo>
                    <a:pt x="0" y="335"/>
                    <a:pt x="0" y="578"/>
                    <a:pt x="15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
            <p:cNvSpPr/>
            <p:nvPr/>
          </p:nvSpPr>
          <p:spPr>
            <a:xfrm>
              <a:off x="6521675" y="2162925"/>
              <a:ext cx="20525" cy="21325"/>
            </a:xfrm>
            <a:custGeom>
              <a:avLst/>
              <a:gdLst/>
              <a:ahLst/>
              <a:cxnLst/>
              <a:rect l="l" t="t" r="r" b="b"/>
              <a:pathLst>
                <a:path w="821" h="853" extrusionOk="0">
                  <a:moveTo>
                    <a:pt x="122" y="700"/>
                  </a:moveTo>
                  <a:cubicBezTo>
                    <a:pt x="274" y="852"/>
                    <a:pt x="486" y="852"/>
                    <a:pt x="638" y="730"/>
                  </a:cubicBezTo>
                  <a:cubicBezTo>
                    <a:pt x="638" y="700"/>
                    <a:pt x="669" y="700"/>
                    <a:pt x="669" y="700"/>
                  </a:cubicBezTo>
                  <a:cubicBezTo>
                    <a:pt x="669" y="670"/>
                    <a:pt x="669" y="670"/>
                    <a:pt x="699" y="670"/>
                  </a:cubicBezTo>
                  <a:cubicBezTo>
                    <a:pt x="821" y="518"/>
                    <a:pt x="821" y="305"/>
                    <a:pt x="699" y="153"/>
                  </a:cubicBezTo>
                  <a:cubicBezTo>
                    <a:pt x="547" y="1"/>
                    <a:pt x="304" y="1"/>
                    <a:pt x="182" y="153"/>
                  </a:cubicBezTo>
                  <a:cubicBezTo>
                    <a:pt x="182" y="153"/>
                    <a:pt x="152" y="183"/>
                    <a:pt x="152" y="183"/>
                  </a:cubicBezTo>
                  <a:cubicBezTo>
                    <a:pt x="152" y="183"/>
                    <a:pt x="152" y="183"/>
                    <a:pt x="122" y="183"/>
                  </a:cubicBezTo>
                  <a:cubicBezTo>
                    <a:pt x="0" y="335"/>
                    <a:pt x="0" y="57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
            <p:cNvSpPr/>
            <p:nvPr/>
          </p:nvSpPr>
          <p:spPr>
            <a:xfrm>
              <a:off x="6519375" y="2316425"/>
              <a:ext cx="23600" cy="23600"/>
            </a:xfrm>
            <a:custGeom>
              <a:avLst/>
              <a:gdLst/>
              <a:ahLst/>
              <a:cxnLst/>
              <a:rect l="l" t="t" r="r" b="b"/>
              <a:pathLst>
                <a:path w="944" h="944" extrusionOk="0">
                  <a:moveTo>
                    <a:pt x="153" y="791"/>
                  </a:moveTo>
                  <a:cubicBezTo>
                    <a:pt x="305" y="943"/>
                    <a:pt x="578" y="943"/>
                    <a:pt x="730" y="791"/>
                  </a:cubicBezTo>
                  <a:cubicBezTo>
                    <a:pt x="761" y="791"/>
                    <a:pt x="761" y="761"/>
                    <a:pt x="761" y="761"/>
                  </a:cubicBezTo>
                  <a:cubicBezTo>
                    <a:pt x="761" y="761"/>
                    <a:pt x="761" y="761"/>
                    <a:pt x="791" y="761"/>
                  </a:cubicBezTo>
                  <a:cubicBezTo>
                    <a:pt x="943" y="578"/>
                    <a:pt x="943" y="335"/>
                    <a:pt x="791" y="183"/>
                  </a:cubicBezTo>
                  <a:cubicBezTo>
                    <a:pt x="609" y="1"/>
                    <a:pt x="366" y="1"/>
                    <a:pt x="214" y="153"/>
                  </a:cubicBezTo>
                  <a:cubicBezTo>
                    <a:pt x="183" y="183"/>
                    <a:pt x="183" y="183"/>
                    <a:pt x="183" y="183"/>
                  </a:cubicBezTo>
                  <a:cubicBezTo>
                    <a:pt x="183" y="183"/>
                    <a:pt x="183" y="214"/>
                    <a:pt x="153" y="214"/>
                  </a:cubicBezTo>
                  <a:cubicBezTo>
                    <a:pt x="1" y="366"/>
                    <a:pt x="1" y="639"/>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
            <p:cNvSpPr/>
            <p:nvPr/>
          </p:nvSpPr>
          <p:spPr>
            <a:xfrm>
              <a:off x="6596900" y="2239675"/>
              <a:ext cx="23575" cy="23600"/>
            </a:xfrm>
            <a:custGeom>
              <a:avLst/>
              <a:gdLst/>
              <a:ahLst/>
              <a:cxnLst/>
              <a:rect l="l" t="t" r="r" b="b"/>
              <a:pathLst>
                <a:path w="943" h="944" extrusionOk="0">
                  <a:moveTo>
                    <a:pt x="183" y="791"/>
                  </a:moveTo>
                  <a:cubicBezTo>
                    <a:pt x="335" y="943"/>
                    <a:pt x="578" y="943"/>
                    <a:pt x="760" y="791"/>
                  </a:cubicBezTo>
                  <a:cubicBezTo>
                    <a:pt x="760" y="791"/>
                    <a:pt x="760" y="791"/>
                    <a:pt x="760" y="761"/>
                  </a:cubicBezTo>
                  <a:cubicBezTo>
                    <a:pt x="760" y="761"/>
                    <a:pt x="791" y="761"/>
                    <a:pt x="791" y="761"/>
                  </a:cubicBezTo>
                  <a:cubicBezTo>
                    <a:pt x="943" y="609"/>
                    <a:pt x="943" y="335"/>
                    <a:pt x="791" y="183"/>
                  </a:cubicBezTo>
                  <a:cubicBezTo>
                    <a:pt x="639" y="1"/>
                    <a:pt x="365" y="1"/>
                    <a:pt x="213" y="153"/>
                  </a:cubicBezTo>
                  <a:cubicBezTo>
                    <a:pt x="213" y="183"/>
                    <a:pt x="213" y="183"/>
                    <a:pt x="183" y="183"/>
                  </a:cubicBezTo>
                  <a:cubicBezTo>
                    <a:pt x="183" y="214"/>
                    <a:pt x="183" y="214"/>
                    <a:pt x="183" y="214"/>
                  </a:cubicBezTo>
                  <a:cubicBezTo>
                    <a:pt x="0" y="366"/>
                    <a:pt x="0" y="639"/>
                    <a:pt x="18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
            <p:cNvSpPr/>
            <p:nvPr/>
          </p:nvSpPr>
          <p:spPr>
            <a:xfrm>
              <a:off x="6595375" y="2393175"/>
              <a:ext cx="25850" cy="25875"/>
            </a:xfrm>
            <a:custGeom>
              <a:avLst/>
              <a:gdLst/>
              <a:ahLst/>
              <a:cxnLst/>
              <a:rect l="l" t="t" r="r" b="b"/>
              <a:pathLst>
                <a:path w="1034" h="1035" extrusionOk="0">
                  <a:moveTo>
                    <a:pt x="152" y="852"/>
                  </a:moveTo>
                  <a:cubicBezTo>
                    <a:pt x="335" y="1034"/>
                    <a:pt x="639" y="1034"/>
                    <a:pt x="791" y="852"/>
                  </a:cubicBezTo>
                  <a:cubicBezTo>
                    <a:pt x="821" y="852"/>
                    <a:pt x="821" y="852"/>
                    <a:pt x="821" y="852"/>
                  </a:cubicBezTo>
                  <a:cubicBezTo>
                    <a:pt x="821" y="821"/>
                    <a:pt x="852" y="821"/>
                    <a:pt x="852" y="821"/>
                  </a:cubicBezTo>
                  <a:cubicBezTo>
                    <a:pt x="1034" y="639"/>
                    <a:pt x="1034" y="366"/>
                    <a:pt x="852" y="183"/>
                  </a:cubicBezTo>
                  <a:cubicBezTo>
                    <a:pt x="669" y="1"/>
                    <a:pt x="396" y="1"/>
                    <a:pt x="213" y="183"/>
                  </a:cubicBezTo>
                  <a:cubicBezTo>
                    <a:pt x="213" y="183"/>
                    <a:pt x="213" y="214"/>
                    <a:pt x="183" y="214"/>
                  </a:cubicBezTo>
                  <a:cubicBezTo>
                    <a:pt x="183" y="214"/>
                    <a:pt x="183" y="214"/>
                    <a:pt x="183" y="214"/>
                  </a:cubicBezTo>
                  <a:cubicBezTo>
                    <a:pt x="0" y="396"/>
                    <a:pt x="0" y="700"/>
                    <a:pt x="152"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
            <p:cNvSpPr/>
            <p:nvPr/>
          </p:nvSpPr>
          <p:spPr>
            <a:xfrm>
              <a:off x="6672875" y="2316425"/>
              <a:ext cx="25875" cy="25875"/>
            </a:xfrm>
            <a:custGeom>
              <a:avLst/>
              <a:gdLst/>
              <a:ahLst/>
              <a:cxnLst/>
              <a:rect l="l" t="t" r="r" b="b"/>
              <a:pathLst>
                <a:path w="1035" h="1035" extrusionOk="0">
                  <a:moveTo>
                    <a:pt x="183" y="852"/>
                  </a:moveTo>
                  <a:cubicBezTo>
                    <a:pt x="366" y="1034"/>
                    <a:pt x="639" y="1034"/>
                    <a:pt x="822" y="882"/>
                  </a:cubicBezTo>
                  <a:cubicBezTo>
                    <a:pt x="822" y="852"/>
                    <a:pt x="822" y="852"/>
                    <a:pt x="822" y="852"/>
                  </a:cubicBezTo>
                  <a:cubicBezTo>
                    <a:pt x="852" y="822"/>
                    <a:pt x="852" y="822"/>
                    <a:pt x="852" y="822"/>
                  </a:cubicBezTo>
                  <a:cubicBezTo>
                    <a:pt x="1034" y="639"/>
                    <a:pt x="1034" y="366"/>
                    <a:pt x="852" y="183"/>
                  </a:cubicBezTo>
                  <a:cubicBezTo>
                    <a:pt x="670" y="1"/>
                    <a:pt x="396" y="1"/>
                    <a:pt x="214" y="183"/>
                  </a:cubicBezTo>
                  <a:cubicBezTo>
                    <a:pt x="214" y="183"/>
                    <a:pt x="214" y="214"/>
                    <a:pt x="214" y="214"/>
                  </a:cubicBezTo>
                  <a:cubicBezTo>
                    <a:pt x="183" y="214"/>
                    <a:pt x="183" y="214"/>
                    <a:pt x="183" y="214"/>
                  </a:cubicBezTo>
                  <a:cubicBezTo>
                    <a:pt x="1" y="396"/>
                    <a:pt x="1" y="670"/>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
            <p:cNvSpPr/>
            <p:nvPr/>
          </p:nvSpPr>
          <p:spPr>
            <a:xfrm>
              <a:off x="6670600" y="2469925"/>
              <a:ext cx="28150" cy="28150"/>
            </a:xfrm>
            <a:custGeom>
              <a:avLst/>
              <a:gdLst/>
              <a:ahLst/>
              <a:cxnLst/>
              <a:rect l="l" t="t" r="r" b="b"/>
              <a:pathLst>
                <a:path w="1126" h="1126" extrusionOk="0">
                  <a:moveTo>
                    <a:pt x="183" y="943"/>
                  </a:moveTo>
                  <a:cubicBezTo>
                    <a:pt x="396" y="1125"/>
                    <a:pt x="700" y="1125"/>
                    <a:pt x="913" y="943"/>
                  </a:cubicBezTo>
                  <a:cubicBezTo>
                    <a:pt x="913" y="943"/>
                    <a:pt x="913" y="913"/>
                    <a:pt x="913" y="913"/>
                  </a:cubicBezTo>
                  <a:cubicBezTo>
                    <a:pt x="913" y="913"/>
                    <a:pt x="943" y="913"/>
                    <a:pt x="943" y="913"/>
                  </a:cubicBezTo>
                  <a:cubicBezTo>
                    <a:pt x="1125" y="700"/>
                    <a:pt x="1125" y="396"/>
                    <a:pt x="943" y="214"/>
                  </a:cubicBezTo>
                  <a:cubicBezTo>
                    <a:pt x="761" y="1"/>
                    <a:pt x="457" y="1"/>
                    <a:pt x="244" y="183"/>
                  </a:cubicBezTo>
                  <a:cubicBezTo>
                    <a:pt x="244" y="214"/>
                    <a:pt x="244" y="214"/>
                    <a:pt x="244" y="214"/>
                  </a:cubicBezTo>
                  <a:cubicBezTo>
                    <a:pt x="213" y="244"/>
                    <a:pt x="213" y="244"/>
                    <a:pt x="213" y="244"/>
                  </a:cubicBezTo>
                  <a:cubicBezTo>
                    <a:pt x="1" y="426"/>
                    <a:pt x="1" y="761"/>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
            <p:cNvSpPr/>
            <p:nvPr/>
          </p:nvSpPr>
          <p:spPr>
            <a:xfrm>
              <a:off x="6748100" y="2393175"/>
              <a:ext cx="28925" cy="28150"/>
            </a:xfrm>
            <a:custGeom>
              <a:avLst/>
              <a:gdLst/>
              <a:ahLst/>
              <a:cxnLst/>
              <a:rect l="l" t="t" r="r" b="b"/>
              <a:pathLst>
                <a:path w="1157" h="1126" extrusionOk="0">
                  <a:moveTo>
                    <a:pt x="214" y="943"/>
                  </a:moveTo>
                  <a:cubicBezTo>
                    <a:pt x="396" y="1125"/>
                    <a:pt x="700" y="1125"/>
                    <a:pt x="913" y="943"/>
                  </a:cubicBezTo>
                  <a:cubicBezTo>
                    <a:pt x="913" y="943"/>
                    <a:pt x="913" y="913"/>
                    <a:pt x="913" y="913"/>
                  </a:cubicBezTo>
                  <a:cubicBezTo>
                    <a:pt x="943" y="913"/>
                    <a:pt x="943" y="913"/>
                    <a:pt x="943" y="913"/>
                  </a:cubicBezTo>
                  <a:cubicBezTo>
                    <a:pt x="1156" y="700"/>
                    <a:pt x="1156" y="396"/>
                    <a:pt x="943" y="214"/>
                  </a:cubicBezTo>
                  <a:cubicBezTo>
                    <a:pt x="761" y="1"/>
                    <a:pt x="457" y="1"/>
                    <a:pt x="244" y="183"/>
                  </a:cubicBezTo>
                  <a:cubicBezTo>
                    <a:pt x="244" y="214"/>
                    <a:pt x="244" y="214"/>
                    <a:pt x="244" y="214"/>
                  </a:cubicBezTo>
                  <a:cubicBezTo>
                    <a:pt x="244" y="244"/>
                    <a:pt x="214" y="244"/>
                    <a:pt x="214" y="244"/>
                  </a:cubicBezTo>
                  <a:cubicBezTo>
                    <a:pt x="31" y="426"/>
                    <a:pt x="1" y="730"/>
                    <a:pt x="214"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
            <p:cNvSpPr/>
            <p:nvPr/>
          </p:nvSpPr>
          <p:spPr>
            <a:xfrm>
              <a:off x="6824100" y="2469925"/>
              <a:ext cx="31175" cy="31175"/>
            </a:xfrm>
            <a:custGeom>
              <a:avLst/>
              <a:gdLst/>
              <a:ahLst/>
              <a:cxnLst/>
              <a:rect l="l" t="t" r="r" b="b"/>
              <a:pathLst>
                <a:path w="1247" h="1247" extrusionOk="0">
                  <a:moveTo>
                    <a:pt x="213" y="1034"/>
                  </a:moveTo>
                  <a:cubicBezTo>
                    <a:pt x="426" y="1217"/>
                    <a:pt x="760" y="1247"/>
                    <a:pt x="973" y="1034"/>
                  </a:cubicBezTo>
                  <a:cubicBezTo>
                    <a:pt x="973" y="1004"/>
                    <a:pt x="973" y="1004"/>
                    <a:pt x="1004" y="1004"/>
                  </a:cubicBezTo>
                  <a:cubicBezTo>
                    <a:pt x="1004" y="1004"/>
                    <a:pt x="1004" y="973"/>
                    <a:pt x="1034" y="973"/>
                  </a:cubicBezTo>
                  <a:cubicBezTo>
                    <a:pt x="1216" y="761"/>
                    <a:pt x="1247" y="426"/>
                    <a:pt x="1034" y="214"/>
                  </a:cubicBezTo>
                  <a:cubicBezTo>
                    <a:pt x="821" y="1"/>
                    <a:pt x="457" y="1"/>
                    <a:pt x="274" y="214"/>
                  </a:cubicBezTo>
                  <a:cubicBezTo>
                    <a:pt x="244" y="214"/>
                    <a:pt x="244" y="244"/>
                    <a:pt x="244" y="244"/>
                  </a:cubicBezTo>
                  <a:cubicBezTo>
                    <a:pt x="244" y="244"/>
                    <a:pt x="213" y="244"/>
                    <a:pt x="213" y="244"/>
                  </a:cubicBezTo>
                  <a:cubicBezTo>
                    <a:pt x="1" y="457"/>
                    <a:pt x="1"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
            <p:cNvSpPr/>
            <p:nvPr/>
          </p:nvSpPr>
          <p:spPr>
            <a:xfrm>
              <a:off x="6746600" y="2546675"/>
              <a:ext cx="30425" cy="30425"/>
            </a:xfrm>
            <a:custGeom>
              <a:avLst/>
              <a:gdLst/>
              <a:ahLst/>
              <a:cxnLst/>
              <a:rect l="l" t="t" r="r" b="b"/>
              <a:pathLst>
                <a:path w="1217" h="1217" extrusionOk="0">
                  <a:moveTo>
                    <a:pt x="213" y="1034"/>
                  </a:moveTo>
                  <a:cubicBezTo>
                    <a:pt x="426" y="1217"/>
                    <a:pt x="760" y="1217"/>
                    <a:pt x="973" y="1034"/>
                  </a:cubicBezTo>
                  <a:cubicBezTo>
                    <a:pt x="973" y="1004"/>
                    <a:pt x="973" y="1004"/>
                    <a:pt x="973" y="1004"/>
                  </a:cubicBezTo>
                  <a:cubicBezTo>
                    <a:pt x="1003" y="973"/>
                    <a:pt x="1003" y="973"/>
                    <a:pt x="1003" y="973"/>
                  </a:cubicBezTo>
                  <a:cubicBezTo>
                    <a:pt x="1216" y="761"/>
                    <a:pt x="1216" y="426"/>
                    <a:pt x="1003" y="213"/>
                  </a:cubicBezTo>
                  <a:cubicBezTo>
                    <a:pt x="790" y="1"/>
                    <a:pt x="456" y="1"/>
                    <a:pt x="243" y="213"/>
                  </a:cubicBezTo>
                  <a:cubicBezTo>
                    <a:pt x="243" y="213"/>
                    <a:pt x="243" y="244"/>
                    <a:pt x="243" y="244"/>
                  </a:cubicBezTo>
                  <a:cubicBezTo>
                    <a:pt x="213" y="244"/>
                    <a:pt x="213" y="244"/>
                    <a:pt x="213" y="244"/>
                  </a:cubicBezTo>
                  <a:cubicBezTo>
                    <a:pt x="0" y="457"/>
                    <a:pt x="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
            <p:cNvSpPr/>
            <p:nvPr/>
          </p:nvSpPr>
          <p:spPr>
            <a:xfrm>
              <a:off x="6822575" y="2623425"/>
              <a:ext cx="32700" cy="33475"/>
            </a:xfrm>
            <a:custGeom>
              <a:avLst/>
              <a:gdLst/>
              <a:ahLst/>
              <a:cxnLst/>
              <a:rect l="l" t="t" r="r" b="b"/>
              <a:pathLst>
                <a:path w="1308" h="1339" extrusionOk="0">
                  <a:moveTo>
                    <a:pt x="214" y="1095"/>
                  </a:moveTo>
                  <a:cubicBezTo>
                    <a:pt x="426" y="1338"/>
                    <a:pt x="791" y="1308"/>
                    <a:pt x="1034" y="1095"/>
                  </a:cubicBezTo>
                  <a:cubicBezTo>
                    <a:pt x="1034" y="1095"/>
                    <a:pt x="1034" y="1065"/>
                    <a:pt x="1034" y="1065"/>
                  </a:cubicBezTo>
                  <a:cubicBezTo>
                    <a:pt x="1065" y="1065"/>
                    <a:pt x="1065" y="1065"/>
                    <a:pt x="1065" y="1065"/>
                  </a:cubicBezTo>
                  <a:cubicBezTo>
                    <a:pt x="1308" y="821"/>
                    <a:pt x="1308" y="457"/>
                    <a:pt x="1065" y="244"/>
                  </a:cubicBezTo>
                  <a:cubicBezTo>
                    <a:pt x="852" y="1"/>
                    <a:pt x="487" y="1"/>
                    <a:pt x="274" y="244"/>
                  </a:cubicBezTo>
                  <a:cubicBezTo>
                    <a:pt x="244" y="244"/>
                    <a:pt x="244" y="244"/>
                    <a:pt x="244" y="244"/>
                  </a:cubicBezTo>
                  <a:cubicBezTo>
                    <a:pt x="244" y="274"/>
                    <a:pt x="244" y="274"/>
                    <a:pt x="214" y="274"/>
                  </a:cubicBezTo>
                  <a:cubicBezTo>
                    <a:pt x="1" y="487"/>
                    <a:pt x="1" y="852"/>
                    <a:pt x="214"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
            <p:cNvSpPr/>
            <p:nvPr/>
          </p:nvSpPr>
          <p:spPr>
            <a:xfrm>
              <a:off x="6900100" y="2546675"/>
              <a:ext cx="32700" cy="33475"/>
            </a:xfrm>
            <a:custGeom>
              <a:avLst/>
              <a:gdLst/>
              <a:ahLst/>
              <a:cxnLst/>
              <a:rect l="l" t="t" r="r" b="b"/>
              <a:pathLst>
                <a:path w="1308" h="1339" extrusionOk="0">
                  <a:moveTo>
                    <a:pt x="213" y="1095"/>
                  </a:moveTo>
                  <a:cubicBezTo>
                    <a:pt x="456" y="1308"/>
                    <a:pt x="821" y="1338"/>
                    <a:pt x="1034" y="1095"/>
                  </a:cubicBezTo>
                  <a:cubicBezTo>
                    <a:pt x="1034" y="1095"/>
                    <a:pt x="1064" y="1065"/>
                    <a:pt x="1064" y="1065"/>
                  </a:cubicBezTo>
                  <a:cubicBezTo>
                    <a:pt x="1064" y="1065"/>
                    <a:pt x="1064" y="1065"/>
                    <a:pt x="1094" y="1065"/>
                  </a:cubicBezTo>
                  <a:cubicBezTo>
                    <a:pt x="1307" y="821"/>
                    <a:pt x="1307" y="457"/>
                    <a:pt x="1094" y="244"/>
                  </a:cubicBezTo>
                  <a:cubicBezTo>
                    <a:pt x="851" y="1"/>
                    <a:pt x="486" y="1"/>
                    <a:pt x="274" y="244"/>
                  </a:cubicBezTo>
                  <a:cubicBezTo>
                    <a:pt x="274" y="244"/>
                    <a:pt x="274" y="244"/>
                    <a:pt x="243" y="244"/>
                  </a:cubicBezTo>
                  <a:cubicBezTo>
                    <a:pt x="243" y="274"/>
                    <a:pt x="243" y="274"/>
                    <a:pt x="243" y="274"/>
                  </a:cubicBezTo>
                  <a:cubicBezTo>
                    <a:pt x="0" y="517"/>
                    <a:pt x="0" y="852"/>
                    <a:pt x="213"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
            <p:cNvSpPr/>
            <p:nvPr/>
          </p:nvSpPr>
          <p:spPr>
            <a:xfrm>
              <a:off x="6975325" y="2623425"/>
              <a:ext cx="35725" cy="35750"/>
            </a:xfrm>
            <a:custGeom>
              <a:avLst/>
              <a:gdLst/>
              <a:ahLst/>
              <a:cxnLst/>
              <a:rect l="l" t="t" r="r" b="b"/>
              <a:pathLst>
                <a:path w="1429" h="1430" extrusionOk="0">
                  <a:moveTo>
                    <a:pt x="243" y="1156"/>
                  </a:moveTo>
                  <a:cubicBezTo>
                    <a:pt x="487" y="1399"/>
                    <a:pt x="882" y="1429"/>
                    <a:pt x="1125" y="1186"/>
                  </a:cubicBezTo>
                  <a:cubicBezTo>
                    <a:pt x="1155" y="1156"/>
                    <a:pt x="1155" y="1156"/>
                    <a:pt x="1155" y="1156"/>
                  </a:cubicBezTo>
                  <a:cubicBezTo>
                    <a:pt x="1155" y="1156"/>
                    <a:pt x="1186" y="1125"/>
                    <a:pt x="1186" y="1125"/>
                  </a:cubicBezTo>
                  <a:cubicBezTo>
                    <a:pt x="1429" y="882"/>
                    <a:pt x="1429" y="487"/>
                    <a:pt x="1186" y="244"/>
                  </a:cubicBezTo>
                  <a:cubicBezTo>
                    <a:pt x="943" y="1"/>
                    <a:pt x="547" y="1"/>
                    <a:pt x="304" y="244"/>
                  </a:cubicBezTo>
                  <a:cubicBezTo>
                    <a:pt x="304" y="244"/>
                    <a:pt x="304" y="274"/>
                    <a:pt x="274" y="274"/>
                  </a:cubicBezTo>
                  <a:cubicBezTo>
                    <a:pt x="274" y="274"/>
                    <a:pt x="274" y="274"/>
                    <a:pt x="243" y="274"/>
                  </a:cubicBezTo>
                  <a:cubicBezTo>
                    <a:pt x="31" y="517"/>
                    <a:pt x="0" y="913"/>
                    <a:pt x="24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
            <p:cNvSpPr/>
            <p:nvPr/>
          </p:nvSpPr>
          <p:spPr>
            <a:xfrm>
              <a:off x="6897800" y="2700175"/>
              <a:ext cx="35750" cy="35750"/>
            </a:xfrm>
            <a:custGeom>
              <a:avLst/>
              <a:gdLst/>
              <a:ahLst/>
              <a:cxnLst/>
              <a:rect l="l" t="t" r="r" b="b"/>
              <a:pathLst>
                <a:path w="1430" h="1430" extrusionOk="0">
                  <a:moveTo>
                    <a:pt x="244" y="1156"/>
                  </a:moveTo>
                  <a:cubicBezTo>
                    <a:pt x="487" y="1399"/>
                    <a:pt x="882" y="1429"/>
                    <a:pt x="1126" y="1186"/>
                  </a:cubicBezTo>
                  <a:cubicBezTo>
                    <a:pt x="1126" y="1156"/>
                    <a:pt x="1126" y="1156"/>
                    <a:pt x="1156" y="1156"/>
                  </a:cubicBezTo>
                  <a:cubicBezTo>
                    <a:pt x="1156" y="1156"/>
                    <a:pt x="1156" y="1156"/>
                    <a:pt x="1186" y="1125"/>
                  </a:cubicBezTo>
                  <a:cubicBezTo>
                    <a:pt x="1399" y="882"/>
                    <a:pt x="1430" y="487"/>
                    <a:pt x="1186" y="244"/>
                  </a:cubicBezTo>
                  <a:cubicBezTo>
                    <a:pt x="943" y="1"/>
                    <a:pt x="548" y="1"/>
                    <a:pt x="305" y="244"/>
                  </a:cubicBezTo>
                  <a:cubicBezTo>
                    <a:pt x="275" y="244"/>
                    <a:pt x="275" y="274"/>
                    <a:pt x="275" y="274"/>
                  </a:cubicBezTo>
                  <a:cubicBezTo>
                    <a:pt x="275" y="274"/>
                    <a:pt x="275" y="274"/>
                    <a:pt x="244" y="274"/>
                  </a:cubicBezTo>
                  <a:cubicBezTo>
                    <a:pt x="1" y="517"/>
                    <a:pt x="1" y="912"/>
                    <a:pt x="244"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
            <p:cNvSpPr/>
            <p:nvPr/>
          </p:nvSpPr>
          <p:spPr>
            <a:xfrm>
              <a:off x="7051300" y="2700175"/>
              <a:ext cx="38025" cy="38025"/>
            </a:xfrm>
            <a:custGeom>
              <a:avLst/>
              <a:gdLst/>
              <a:ahLst/>
              <a:cxnLst/>
              <a:rect l="l" t="t" r="r" b="b"/>
              <a:pathLst>
                <a:path w="1521" h="1521" extrusionOk="0">
                  <a:moveTo>
                    <a:pt x="274" y="1247"/>
                  </a:moveTo>
                  <a:cubicBezTo>
                    <a:pt x="518" y="1490"/>
                    <a:pt x="943" y="1520"/>
                    <a:pt x="1186" y="1247"/>
                  </a:cubicBezTo>
                  <a:cubicBezTo>
                    <a:pt x="1217" y="1247"/>
                    <a:pt x="1217" y="1247"/>
                    <a:pt x="1217" y="1216"/>
                  </a:cubicBezTo>
                  <a:cubicBezTo>
                    <a:pt x="1217" y="1216"/>
                    <a:pt x="1247" y="1216"/>
                    <a:pt x="1247" y="1216"/>
                  </a:cubicBezTo>
                  <a:cubicBezTo>
                    <a:pt x="1521" y="943"/>
                    <a:pt x="1521" y="517"/>
                    <a:pt x="1247" y="274"/>
                  </a:cubicBezTo>
                  <a:cubicBezTo>
                    <a:pt x="1004" y="1"/>
                    <a:pt x="578" y="1"/>
                    <a:pt x="305" y="274"/>
                  </a:cubicBezTo>
                  <a:cubicBezTo>
                    <a:pt x="305" y="274"/>
                    <a:pt x="305" y="274"/>
                    <a:pt x="305" y="305"/>
                  </a:cubicBezTo>
                  <a:cubicBezTo>
                    <a:pt x="274" y="305"/>
                    <a:pt x="274" y="305"/>
                    <a:pt x="274" y="305"/>
                  </a:cubicBezTo>
                  <a:cubicBezTo>
                    <a:pt x="1" y="578"/>
                    <a:pt x="1" y="973"/>
                    <a:pt x="27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
            <p:cNvSpPr/>
            <p:nvPr/>
          </p:nvSpPr>
          <p:spPr>
            <a:xfrm>
              <a:off x="6973800" y="2776925"/>
              <a:ext cx="37250" cy="38025"/>
            </a:xfrm>
            <a:custGeom>
              <a:avLst/>
              <a:gdLst/>
              <a:ahLst/>
              <a:cxnLst/>
              <a:rect l="l" t="t" r="r" b="b"/>
              <a:pathLst>
                <a:path w="1490" h="1521" extrusionOk="0">
                  <a:moveTo>
                    <a:pt x="244" y="1247"/>
                  </a:moveTo>
                  <a:cubicBezTo>
                    <a:pt x="517" y="1490"/>
                    <a:pt x="943" y="1520"/>
                    <a:pt x="1186" y="1247"/>
                  </a:cubicBezTo>
                  <a:cubicBezTo>
                    <a:pt x="1216" y="1247"/>
                    <a:pt x="1216" y="1216"/>
                    <a:pt x="1216" y="1216"/>
                  </a:cubicBezTo>
                  <a:cubicBezTo>
                    <a:pt x="1216" y="1216"/>
                    <a:pt x="1216" y="1216"/>
                    <a:pt x="1247" y="1216"/>
                  </a:cubicBezTo>
                  <a:cubicBezTo>
                    <a:pt x="1490" y="943"/>
                    <a:pt x="1490" y="517"/>
                    <a:pt x="1247" y="274"/>
                  </a:cubicBezTo>
                  <a:cubicBezTo>
                    <a:pt x="973" y="1"/>
                    <a:pt x="578" y="1"/>
                    <a:pt x="304" y="274"/>
                  </a:cubicBezTo>
                  <a:cubicBezTo>
                    <a:pt x="304" y="274"/>
                    <a:pt x="304" y="274"/>
                    <a:pt x="274" y="274"/>
                  </a:cubicBezTo>
                  <a:cubicBezTo>
                    <a:pt x="274" y="305"/>
                    <a:pt x="274" y="305"/>
                    <a:pt x="274" y="305"/>
                  </a:cubicBezTo>
                  <a:cubicBezTo>
                    <a:pt x="1" y="578"/>
                    <a:pt x="1" y="973"/>
                    <a:pt x="24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
            <p:cNvSpPr/>
            <p:nvPr/>
          </p:nvSpPr>
          <p:spPr>
            <a:xfrm>
              <a:off x="7127300" y="2776925"/>
              <a:ext cx="39550" cy="40300"/>
            </a:xfrm>
            <a:custGeom>
              <a:avLst/>
              <a:gdLst/>
              <a:ahLst/>
              <a:cxnLst/>
              <a:rect l="l" t="t" r="r" b="b"/>
              <a:pathLst>
                <a:path w="1582" h="1612" extrusionOk="0">
                  <a:moveTo>
                    <a:pt x="274" y="1338"/>
                  </a:moveTo>
                  <a:cubicBezTo>
                    <a:pt x="548" y="1612"/>
                    <a:pt x="1004" y="1612"/>
                    <a:pt x="1277" y="1338"/>
                  </a:cubicBezTo>
                  <a:cubicBezTo>
                    <a:pt x="1277" y="1338"/>
                    <a:pt x="1277" y="1308"/>
                    <a:pt x="1277" y="1308"/>
                  </a:cubicBezTo>
                  <a:cubicBezTo>
                    <a:pt x="1307" y="1308"/>
                    <a:pt x="1307" y="1308"/>
                    <a:pt x="1307" y="1277"/>
                  </a:cubicBezTo>
                  <a:cubicBezTo>
                    <a:pt x="1581" y="1004"/>
                    <a:pt x="1581" y="578"/>
                    <a:pt x="1307" y="274"/>
                  </a:cubicBezTo>
                  <a:cubicBezTo>
                    <a:pt x="1034" y="1"/>
                    <a:pt x="608" y="1"/>
                    <a:pt x="335" y="274"/>
                  </a:cubicBezTo>
                  <a:cubicBezTo>
                    <a:pt x="304" y="274"/>
                    <a:pt x="304" y="305"/>
                    <a:pt x="304" y="305"/>
                  </a:cubicBezTo>
                  <a:cubicBezTo>
                    <a:pt x="304" y="305"/>
                    <a:pt x="274" y="305"/>
                    <a:pt x="274" y="335"/>
                  </a:cubicBezTo>
                  <a:cubicBezTo>
                    <a:pt x="0" y="608"/>
                    <a:pt x="0" y="103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
            <p:cNvSpPr/>
            <p:nvPr/>
          </p:nvSpPr>
          <p:spPr>
            <a:xfrm>
              <a:off x="7049800" y="2853675"/>
              <a:ext cx="39525" cy="40300"/>
            </a:xfrm>
            <a:custGeom>
              <a:avLst/>
              <a:gdLst/>
              <a:ahLst/>
              <a:cxnLst/>
              <a:rect l="l" t="t" r="r" b="b"/>
              <a:pathLst>
                <a:path w="1581" h="1612" extrusionOk="0">
                  <a:moveTo>
                    <a:pt x="274" y="1308"/>
                  </a:moveTo>
                  <a:cubicBezTo>
                    <a:pt x="547" y="1611"/>
                    <a:pt x="973" y="1611"/>
                    <a:pt x="1277" y="1338"/>
                  </a:cubicBezTo>
                  <a:cubicBezTo>
                    <a:pt x="1277" y="1308"/>
                    <a:pt x="1277" y="1308"/>
                    <a:pt x="1277" y="1308"/>
                  </a:cubicBezTo>
                  <a:cubicBezTo>
                    <a:pt x="1277" y="1308"/>
                    <a:pt x="1307" y="1308"/>
                    <a:pt x="1307" y="1277"/>
                  </a:cubicBezTo>
                  <a:cubicBezTo>
                    <a:pt x="1581" y="1004"/>
                    <a:pt x="1581" y="548"/>
                    <a:pt x="1307" y="274"/>
                  </a:cubicBezTo>
                  <a:cubicBezTo>
                    <a:pt x="1034" y="1"/>
                    <a:pt x="578" y="1"/>
                    <a:pt x="304" y="274"/>
                  </a:cubicBezTo>
                  <a:cubicBezTo>
                    <a:pt x="304" y="274"/>
                    <a:pt x="304" y="304"/>
                    <a:pt x="304" y="304"/>
                  </a:cubicBezTo>
                  <a:cubicBezTo>
                    <a:pt x="274" y="304"/>
                    <a:pt x="274" y="304"/>
                    <a:pt x="274" y="335"/>
                  </a:cubicBezTo>
                  <a:cubicBezTo>
                    <a:pt x="0" y="608"/>
                    <a:pt x="0"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
            <p:cNvSpPr/>
            <p:nvPr/>
          </p:nvSpPr>
          <p:spPr>
            <a:xfrm>
              <a:off x="7125025" y="2930425"/>
              <a:ext cx="42575" cy="42575"/>
            </a:xfrm>
            <a:custGeom>
              <a:avLst/>
              <a:gdLst/>
              <a:ahLst/>
              <a:cxnLst/>
              <a:rect l="l" t="t" r="r" b="b"/>
              <a:pathLst>
                <a:path w="1703" h="1703" extrusionOk="0">
                  <a:moveTo>
                    <a:pt x="304" y="1399"/>
                  </a:moveTo>
                  <a:cubicBezTo>
                    <a:pt x="578" y="1703"/>
                    <a:pt x="1064" y="1703"/>
                    <a:pt x="1368" y="1399"/>
                  </a:cubicBezTo>
                  <a:cubicBezTo>
                    <a:pt x="1368" y="1399"/>
                    <a:pt x="1368" y="1399"/>
                    <a:pt x="1368" y="1368"/>
                  </a:cubicBezTo>
                  <a:cubicBezTo>
                    <a:pt x="1368" y="1368"/>
                    <a:pt x="1398" y="1368"/>
                    <a:pt x="1398" y="1368"/>
                  </a:cubicBezTo>
                  <a:cubicBezTo>
                    <a:pt x="1702" y="1064"/>
                    <a:pt x="1702" y="608"/>
                    <a:pt x="1398" y="304"/>
                  </a:cubicBezTo>
                  <a:cubicBezTo>
                    <a:pt x="1125" y="0"/>
                    <a:pt x="639" y="0"/>
                    <a:pt x="335" y="304"/>
                  </a:cubicBezTo>
                  <a:cubicBezTo>
                    <a:pt x="335" y="304"/>
                    <a:pt x="335" y="304"/>
                    <a:pt x="335" y="304"/>
                  </a:cubicBezTo>
                  <a:cubicBezTo>
                    <a:pt x="335" y="335"/>
                    <a:pt x="304" y="335"/>
                    <a:pt x="304" y="335"/>
                  </a:cubicBezTo>
                  <a:cubicBezTo>
                    <a:pt x="0" y="639"/>
                    <a:pt x="0" y="1095"/>
                    <a:pt x="30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
            <p:cNvSpPr/>
            <p:nvPr/>
          </p:nvSpPr>
          <p:spPr>
            <a:xfrm>
              <a:off x="7202525" y="2853675"/>
              <a:ext cx="42575" cy="42575"/>
            </a:xfrm>
            <a:custGeom>
              <a:avLst/>
              <a:gdLst/>
              <a:ahLst/>
              <a:cxnLst/>
              <a:rect l="l" t="t" r="r" b="b"/>
              <a:pathLst>
                <a:path w="1703" h="1703" extrusionOk="0">
                  <a:moveTo>
                    <a:pt x="305" y="1399"/>
                  </a:moveTo>
                  <a:cubicBezTo>
                    <a:pt x="609" y="1703"/>
                    <a:pt x="1064" y="1703"/>
                    <a:pt x="1368" y="1399"/>
                  </a:cubicBezTo>
                  <a:cubicBezTo>
                    <a:pt x="1368" y="1399"/>
                    <a:pt x="1368" y="1399"/>
                    <a:pt x="1368" y="1368"/>
                  </a:cubicBezTo>
                  <a:cubicBezTo>
                    <a:pt x="1399" y="1368"/>
                    <a:pt x="1399" y="1368"/>
                    <a:pt x="1399" y="1368"/>
                  </a:cubicBezTo>
                  <a:cubicBezTo>
                    <a:pt x="1703" y="1064"/>
                    <a:pt x="1703" y="608"/>
                    <a:pt x="1429" y="304"/>
                  </a:cubicBezTo>
                  <a:cubicBezTo>
                    <a:pt x="1125" y="1"/>
                    <a:pt x="639" y="1"/>
                    <a:pt x="365" y="304"/>
                  </a:cubicBezTo>
                  <a:cubicBezTo>
                    <a:pt x="335" y="304"/>
                    <a:pt x="335" y="304"/>
                    <a:pt x="335" y="335"/>
                  </a:cubicBezTo>
                  <a:cubicBezTo>
                    <a:pt x="335" y="335"/>
                    <a:pt x="305" y="335"/>
                    <a:pt x="305" y="335"/>
                  </a:cubicBezTo>
                  <a:cubicBezTo>
                    <a:pt x="31" y="639"/>
                    <a:pt x="1" y="1095"/>
                    <a:pt x="305"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
            <p:cNvSpPr/>
            <p:nvPr/>
          </p:nvSpPr>
          <p:spPr>
            <a:xfrm>
              <a:off x="7201000" y="3007175"/>
              <a:ext cx="44875" cy="44850"/>
            </a:xfrm>
            <a:custGeom>
              <a:avLst/>
              <a:gdLst/>
              <a:ahLst/>
              <a:cxnLst/>
              <a:rect l="l" t="t" r="r" b="b"/>
              <a:pathLst>
                <a:path w="1795" h="1794" extrusionOk="0">
                  <a:moveTo>
                    <a:pt x="305" y="1490"/>
                  </a:moveTo>
                  <a:cubicBezTo>
                    <a:pt x="609" y="1794"/>
                    <a:pt x="1125" y="1794"/>
                    <a:pt x="1429" y="1490"/>
                  </a:cubicBezTo>
                  <a:cubicBezTo>
                    <a:pt x="1429" y="1459"/>
                    <a:pt x="1429" y="1459"/>
                    <a:pt x="1429" y="1459"/>
                  </a:cubicBezTo>
                  <a:cubicBezTo>
                    <a:pt x="1460" y="1459"/>
                    <a:pt x="1460" y="1459"/>
                    <a:pt x="1460" y="1429"/>
                  </a:cubicBezTo>
                  <a:cubicBezTo>
                    <a:pt x="1764" y="1125"/>
                    <a:pt x="1794" y="639"/>
                    <a:pt x="1460" y="304"/>
                  </a:cubicBezTo>
                  <a:cubicBezTo>
                    <a:pt x="1156" y="0"/>
                    <a:pt x="670" y="0"/>
                    <a:pt x="366" y="304"/>
                  </a:cubicBezTo>
                  <a:cubicBezTo>
                    <a:pt x="335" y="304"/>
                    <a:pt x="335" y="335"/>
                    <a:pt x="335" y="335"/>
                  </a:cubicBezTo>
                  <a:cubicBezTo>
                    <a:pt x="335" y="335"/>
                    <a:pt x="305" y="335"/>
                    <a:pt x="305" y="365"/>
                  </a:cubicBezTo>
                  <a:cubicBezTo>
                    <a:pt x="1" y="669"/>
                    <a:pt x="1" y="1155"/>
                    <a:pt x="305"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
            <p:cNvSpPr/>
            <p:nvPr/>
          </p:nvSpPr>
          <p:spPr>
            <a:xfrm>
              <a:off x="7278525" y="2930425"/>
              <a:ext cx="44850" cy="44850"/>
            </a:xfrm>
            <a:custGeom>
              <a:avLst/>
              <a:gdLst/>
              <a:ahLst/>
              <a:cxnLst/>
              <a:rect l="l" t="t" r="r" b="b"/>
              <a:pathLst>
                <a:path w="1794" h="1794" extrusionOk="0">
                  <a:moveTo>
                    <a:pt x="304" y="1459"/>
                  </a:moveTo>
                  <a:cubicBezTo>
                    <a:pt x="608" y="1794"/>
                    <a:pt x="1125" y="1794"/>
                    <a:pt x="1429" y="1490"/>
                  </a:cubicBezTo>
                  <a:cubicBezTo>
                    <a:pt x="1429" y="1490"/>
                    <a:pt x="1429" y="1459"/>
                    <a:pt x="1459" y="1459"/>
                  </a:cubicBezTo>
                  <a:cubicBezTo>
                    <a:pt x="1459" y="1459"/>
                    <a:pt x="1459" y="1459"/>
                    <a:pt x="1490" y="1429"/>
                  </a:cubicBezTo>
                  <a:cubicBezTo>
                    <a:pt x="1794" y="1125"/>
                    <a:pt x="1794" y="639"/>
                    <a:pt x="1490" y="304"/>
                  </a:cubicBezTo>
                  <a:cubicBezTo>
                    <a:pt x="1186" y="0"/>
                    <a:pt x="669" y="0"/>
                    <a:pt x="365" y="304"/>
                  </a:cubicBezTo>
                  <a:cubicBezTo>
                    <a:pt x="365" y="304"/>
                    <a:pt x="365" y="335"/>
                    <a:pt x="335" y="335"/>
                  </a:cubicBezTo>
                  <a:cubicBezTo>
                    <a:pt x="335" y="335"/>
                    <a:pt x="335" y="335"/>
                    <a:pt x="304" y="365"/>
                  </a:cubicBezTo>
                  <a:cubicBezTo>
                    <a:pt x="0" y="669"/>
                    <a:pt x="0" y="1156"/>
                    <a:pt x="304"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
            <p:cNvSpPr/>
            <p:nvPr/>
          </p:nvSpPr>
          <p:spPr>
            <a:xfrm>
              <a:off x="7354500" y="3007175"/>
              <a:ext cx="47150" cy="47125"/>
            </a:xfrm>
            <a:custGeom>
              <a:avLst/>
              <a:gdLst/>
              <a:ahLst/>
              <a:cxnLst/>
              <a:rect l="l" t="t" r="r" b="b"/>
              <a:pathLst>
                <a:path w="1886" h="1885" extrusionOk="0">
                  <a:moveTo>
                    <a:pt x="335" y="1551"/>
                  </a:moveTo>
                  <a:cubicBezTo>
                    <a:pt x="639" y="1885"/>
                    <a:pt x="1186" y="1885"/>
                    <a:pt x="1490" y="1551"/>
                  </a:cubicBezTo>
                  <a:cubicBezTo>
                    <a:pt x="1521" y="1551"/>
                    <a:pt x="1521" y="1551"/>
                    <a:pt x="1521" y="1551"/>
                  </a:cubicBezTo>
                  <a:cubicBezTo>
                    <a:pt x="1521" y="1520"/>
                    <a:pt x="1521" y="1520"/>
                    <a:pt x="1551" y="1520"/>
                  </a:cubicBezTo>
                  <a:cubicBezTo>
                    <a:pt x="1855" y="1186"/>
                    <a:pt x="1885" y="669"/>
                    <a:pt x="1551" y="335"/>
                  </a:cubicBezTo>
                  <a:cubicBezTo>
                    <a:pt x="1217" y="0"/>
                    <a:pt x="700" y="0"/>
                    <a:pt x="366" y="335"/>
                  </a:cubicBezTo>
                  <a:cubicBezTo>
                    <a:pt x="366" y="335"/>
                    <a:pt x="366" y="335"/>
                    <a:pt x="335" y="365"/>
                  </a:cubicBezTo>
                  <a:cubicBezTo>
                    <a:pt x="335" y="365"/>
                    <a:pt x="335" y="365"/>
                    <a:pt x="335" y="365"/>
                  </a:cubicBezTo>
                  <a:cubicBezTo>
                    <a:pt x="1" y="700"/>
                    <a:pt x="1" y="1216"/>
                    <a:pt x="335"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
            <p:cNvSpPr/>
            <p:nvPr/>
          </p:nvSpPr>
          <p:spPr>
            <a:xfrm>
              <a:off x="7276250" y="3083925"/>
              <a:ext cx="47125" cy="47125"/>
            </a:xfrm>
            <a:custGeom>
              <a:avLst/>
              <a:gdLst/>
              <a:ahLst/>
              <a:cxnLst/>
              <a:rect l="l" t="t" r="r" b="b"/>
              <a:pathLst>
                <a:path w="1885" h="1885" extrusionOk="0">
                  <a:moveTo>
                    <a:pt x="334" y="1551"/>
                  </a:moveTo>
                  <a:cubicBezTo>
                    <a:pt x="669" y="1885"/>
                    <a:pt x="1185" y="1885"/>
                    <a:pt x="1520" y="1551"/>
                  </a:cubicBezTo>
                  <a:cubicBezTo>
                    <a:pt x="1520" y="1551"/>
                    <a:pt x="1520" y="1551"/>
                    <a:pt x="1550" y="1520"/>
                  </a:cubicBezTo>
                  <a:cubicBezTo>
                    <a:pt x="1550" y="1520"/>
                    <a:pt x="1550" y="1520"/>
                    <a:pt x="1550" y="1520"/>
                  </a:cubicBezTo>
                  <a:cubicBezTo>
                    <a:pt x="1885" y="1186"/>
                    <a:pt x="1885" y="669"/>
                    <a:pt x="1581" y="335"/>
                  </a:cubicBezTo>
                  <a:cubicBezTo>
                    <a:pt x="1246" y="0"/>
                    <a:pt x="730" y="0"/>
                    <a:pt x="395" y="335"/>
                  </a:cubicBezTo>
                  <a:cubicBezTo>
                    <a:pt x="395" y="335"/>
                    <a:pt x="365" y="335"/>
                    <a:pt x="365" y="335"/>
                  </a:cubicBezTo>
                  <a:cubicBezTo>
                    <a:pt x="365" y="365"/>
                    <a:pt x="365" y="365"/>
                    <a:pt x="334" y="365"/>
                  </a:cubicBezTo>
                  <a:cubicBezTo>
                    <a:pt x="30" y="699"/>
                    <a:pt x="0" y="1216"/>
                    <a:pt x="334"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
            <p:cNvSpPr/>
            <p:nvPr/>
          </p:nvSpPr>
          <p:spPr>
            <a:xfrm>
              <a:off x="7352225" y="3160675"/>
              <a:ext cx="49425" cy="49425"/>
            </a:xfrm>
            <a:custGeom>
              <a:avLst/>
              <a:gdLst/>
              <a:ahLst/>
              <a:cxnLst/>
              <a:rect l="l" t="t" r="r" b="b"/>
              <a:pathLst>
                <a:path w="1977" h="1977" extrusionOk="0">
                  <a:moveTo>
                    <a:pt x="335" y="1642"/>
                  </a:moveTo>
                  <a:cubicBezTo>
                    <a:pt x="669" y="1976"/>
                    <a:pt x="1247" y="1976"/>
                    <a:pt x="1581" y="1642"/>
                  </a:cubicBezTo>
                  <a:cubicBezTo>
                    <a:pt x="1612" y="1642"/>
                    <a:pt x="1612" y="1611"/>
                    <a:pt x="1612" y="1611"/>
                  </a:cubicBezTo>
                  <a:cubicBezTo>
                    <a:pt x="1612" y="1611"/>
                    <a:pt x="1612" y="1611"/>
                    <a:pt x="1642" y="1581"/>
                  </a:cubicBezTo>
                  <a:cubicBezTo>
                    <a:pt x="1976" y="1247"/>
                    <a:pt x="1976" y="699"/>
                    <a:pt x="1642" y="365"/>
                  </a:cubicBezTo>
                  <a:cubicBezTo>
                    <a:pt x="1308" y="0"/>
                    <a:pt x="730" y="0"/>
                    <a:pt x="396" y="335"/>
                  </a:cubicBezTo>
                  <a:cubicBezTo>
                    <a:pt x="396" y="335"/>
                    <a:pt x="396" y="365"/>
                    <a:pt x="365" y="365"/>
                  </a:cubicBezTo>
                  <a:cubicBezTo>
                    <a:pt x="365" y="365"/>
                    <a:pt x="365" y="365"/>
                    <a:pt x="365" y="395"/>
                  </a:cubicBezTo>
                  <a:cubicBezTo>
                    <a:pt x="1" y="730"/>
                    <a:pt x="1" y="1277"/>
                    <a:pt x="335"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
            <p:cNvSpPr/>
            <p:nvPr/>
          </p:nvSpPr>
          <p:spPr>
            <a:xfrm>
              <a:off x="6142475" y="1703975"/>
              <a:ext cx="8375" cy="8375"/>
            </a:xfrm>
            <a:custGeom>
              <a:avLst/>
              <a:gdLst/>
              <a:ahLst/>
              <a:cxnLst/>
              <a:rect l="l" t="t" r="r" b="b"/>
              <a:pathLst>
                <a:path w="335" h="335" extrusionOk="0">
                  <a:moveTo>
                    <a:pt x="61" y="274"/>
                  </a:moveTo>
                  <a:cubicBezTo>
                    <a:pt x="122" y="334"/>
                    <a:pt x="183" y="334"/>
                    <a:pt x="244" y="274"/>
                  </a:cubicBezTo>
                  <a:cubicBezTo>
                    <a:pt x="244" y="274"/>
                    <a:pt x="244" y="243"/>
                    <a:pt x="244" y="243"/>
                  </a:cubicBezTo>
                  <a:cubicBezTo>
                    <a:pt x="274" y="243"/>
                    <a:pt x="274" y="243"/>
                    <a:pt x="274" y="243"/>
                  </a:cubicBezTo>
                  <a:cubicBezTo>
                    <a:pt x="335" y="182"/>
                    <a:pt x="335" y="91"/>
                    <a:pt x="305" y="61"/>
                  </a:cubicBezTo>
                  <a:cubicBezTo>
                    <a:pt x="244" y="0"/>
                    <a:pt x="153" y="0"/>
                    <a:pt x="92" y="30"/>
                  </a:cubicBezTo>
                  <a:cubicBezTo>
                    <a:pt x="92" y="61"/>
                    <a:pt x="92" y="61"/>
                    <a:pt x="92" y="61"/>
                  </a:cubicBezTo>
                  <a:cubicBezTo>
                    <a:pt x="92" y="91"/>
                    <a:pt x="61" y="91"/>
                    <a:pt x="61" y="91"/>
                  </a:cubicBezTo>
                  <a:cubicBezTo>
                    <a:pt x="1" y="152"/>
                    <a:pt x="1"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
            <p:cNvSpPr/>
            <p:nvPr/>
          </p:nvSpPr>
          <p:spPr>
            <a:xfrm>
              <a:off x="6220750" y="1627225"/>
              <a:ext cx="7625" cy="8375"/>
            </a:xfrm>
            <a:custGeom>
              <a:avLst/>
              <a:gdLst/>
              <a:ahLst/>
              <a:cxnLst/>
              <a:rect l="l" t="t" r="r" b="b"/>
              <a:pathLst>
                <a:path w="305" h="335" extrusionOk="0">
                  <a:moveTo>
                    <a:pt x="31" y="274"/>
                  </a:moveTo>
                  <a:cubicBezTo>
                    <a:pt x="92" y="334"/>
                    <a:pt x="183" y="334"/>
                    <a:pt x="213" y="274"/>
                  </a:cubicBezTo>
                  <a:cubicBezTo>
                    <a:pt x="244" y="274"/>
                    <a:pt x="244" y="243"/>
                    <a:pt x="244" y="243"/>
                  </a:cubicBezTo>
                  <a:cubicBezTo>
                    <a:pt x="244" y="243"/>
                    <a:pt x="244" y="243"/>
                    <a:pt x="274" y="243"/>
                  </a:cubicBezTo>
                  <a:cubicBezTo>
                    <a:pt x="304" y="182"/>
                    <a:pt x="304" y="91"/>
                    <a:pt x="274" y="61"/>
                  </a:cubicBezTo>
                  <a:cubicBezTo>
                    <a:pt x="213" y="0"/>
                    <a:pt x="122" y="0"/>
                    <a:pt x="92" y="61"/>
                  </a:cubicBezTo>
                  <a:cubicBezTo>
                    <a:pt x="61" y="61"/>
                    <a:pt x="61" y="61"/>
                    <a:pt x="61" y="91"/>
                  </a:cubicBezTo>
                  <a:cubicBezTo>
                    <a:pt x="61" y="91"/>
                    <a:pt x="61" y="91"/>
                    <a:pt x="31" y="91"/>
                  </a:cubicBezTo>
                  <a:cubicBezTo>
                    <a:pt x="0" y="152"/>
                    <a:pt x="0" y="21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
            <p:cNvSpPr/>
            <p:nvPr/>
          </p:nvSpPr>
          <p:spPr>
            <a:xfrm>
              <a:off x="6218475" y="1780700"/>
              <a:ext cx="10650" cy="10675"/>
            </a:xfrm>
            <a:custGeom>
              <a:avLst/>
              <a:gdLst/>
              <a:ahLst/>
              <a:cxnLst/>
              <a:rect l="l" t="t" r="r" b="b"/>
              <a:pathLst>
                <a:path w="426" h="427" extrusionOk="0">
                  <a:moveTo>
                    <a:pt x="61" y="366"/>
                  </a:moveTo>
                  <a:cubicBezTo>
                    <a:pt x="122" y="427"/>
                    <a:pt x="243" y="427"/>
                    <a:pt x="304" y="335"/>
                  </a:cubicBezTo>
                  <a:cubicBezTo>
                    <a:pt x="304" y="335"/>
                    <a:pt x="304" y="335"/>
                    <a:pt x="335" y="305"/>
                  </a:cubicBezTo>
                  <a:cubicBezTo>
                    <a:pt x="335" y="305"/>
                    <a:pt x="335" y="305"/>
                    <a:pt x="365" y="305"/>
                  </a:cubicBezTo>
                  <a:cubicBezTo>
                    <a:pt x="426" y="244"/>
                    <a:pt x="426" y="123"/>
                    <a:pt x="365" y="62"/>
                  </a:cubicBezTo>
                  <a:cubicBezTo>
                    <a:pt x="274" y="1"/>
                    <a:pt x="183" y="1"/>
                    <a:pt x="122" y="62"/>
                  </a:cubicBezTo>
                  <a:cubicBezTo>
                    <a:pt x="91" y="62"/>
                    <a:pt x="91" y="92"/>
                    <a:pt x="91" y="92"/>
                  </a:cubicBezTo>
                  <a:cubicBezTo>
                    <a:pt x="91" y="92"/>
                    <a:pt x="61" y="92"/>
                    <a:pt x="61" y="92"/>
                  </a:cubicBezTo>
                  <a:cubicBezTo>
                    <a:pt x="0" y="183"/>
                    <a:pt x="0" y="275"/>
                    <a:pt x="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
            <p:cNvSpPr/>
            <p:nvPr/>
          </p:nvSpPr>
          <p:spPr>
            <a:xfrm>
              <a:off x="6295975" y="1703975"/>
              <a:ext cx="10675" cy="10650"/>
            </a:xfrm>
            <a:custGeom>
              <a:avLst/>
              <a:gdLst/>
              <a:ahLst/>
              <a:cxnLst/>
              <a:rect l="l" t="t" r="r" b="b"/>
              <a:pathLst>
                <a:path w="427" h="426" extrusionOk="0">
                  <a:moveTo>
                    <a:pt x="61" y="334"/>
                  </a:moveTo>
                  <a:cubicBezTo>
                    <a:pt x="153" y="426"/>
                    <a:pt x="244" y="426"/>
                    <a:pt x="305" y="365"/>
                  </a:cubicBezTo>
                  <a:cubicBezTo>
                    <a:pt x="335" y="334"/>
                    <a:pt x="335" y="334"/>
                    <a:pt x="335" y="334"/>
                  </a:cubicBezTo>
                  <a:cubicBezTo>
                    <a:pt x="335" y="304"/>
                    <a:pt x="365" y="304"/>
                    <a:pt x="365" y="304"/>
                  </a:cubicBezTo>
                  <a:cubicBezTo>
                    <a:pt x="426" y="243"/>
                    <a:pt x="426" y="122"/>
                    <a:pt x="365" y="61"/>
                  </a:cubicBezTo>
                  <a:cubicBezTo>
                    <a:pt x="305" y="0"/>
                    <a:pt x="183" y="0"/>
                    <a:pt x="122" y="61"/>
                  </a:cubicBezTo>
                  <a:cubicBezTo>
                    <a:pt x="122" y="61"/>
                    <a:pt x="122" y="91"/>
                    <a:pt x="92" y="91"/>
                  </a:cubicBezTo>
                  <a:cubicBezTo>
                    <a:pt x="92" y="91"/>
                    <a:pt x="92" y="91"/>
                    <a:pt x="61" y="91"/>
                  </a:cubicBezTo>
                  <a:cubicBezTo>
                    <a:pt x="1" y="182"/>
                    <a:pt x="1" y="274"/>
                    <a:pt x="61"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
            <p:cNvSpPr/>
            <p:nvPr/>
          </p:nvSpPr>
          <p:spPr>
            <a:xfrm>
              <a:off x="6371975" y="1780700"/>
              <a:ext cx="12925" cy="12950"/>
            </a:xfrm>
            <a:custGeom>
              <a:avLst/>
              <a:gdLst/>
              <a:ahLst/>
              <a:cxnLst/>
              <a:rect l="l" t="t" r="r" b="b"/>
              <a:pathLst>
                <a:path w="517" h="518" extrusionOk="0">
                  <a:moveTo>
                    <a:pt x="91" y="427"/>
                  </a:moveTo>
                  <a:cubicBezTo>
                    <a:pt x="152" y="518"/>
                    <a:pt x="304" y="518"/>
                    <a:pt x="395" y="427"/>
                  </a:cubicBezTo>
                  <a:cubicBezTo>
                    <a:pt x="395" y="427"/>
                    <a:pt x="395" y="427"/>
                    <a:pt x="395" y="396"/>
                  </a:cubicBezTo>
                  <a:cubicBezTo>
                    <a:pt x="426" y="396"/>
                    <a:pt x="426" y="396"/>
                    <a:pt x="426" y="396"/>
                  </a:cubicBezTo>
                  <a:cubicBezTo>
                    <a:pt x="517" y="305"/>
                    <a:pt x="517" y="153"/>
                    <a:pt x="426" y="92"/>
                  </a:cubicBezTo>
                  <a:cubicBezTo>
                    <a:pt x="365" y="1"/>
                    <a:pt x="213" y="1"/>
                    <a:pt x="122" y="92"/>
                  </a:cubicBezTo>
                  <a:cubicBezTo>
                    <a:pt x="122" y="92"/>
                    <a:pt x="122" y="92"/>
                    <a:pt x="122" y="92"/>
                  </a:cubicBezTo>
                  <a:cubicBezTo>
                    <a:pt x="91" y="123"/>
                    <a:pt x="91" y="123"/>
                    <a:pt x="91" y="123"/>
                  </a:cubicBezTo>
                  <a:cubicBezTo>
                    <a:pt x="0" y="214"/>
                    <a:pt x="0" y="335"/>
                    <a:pt x="91" y="4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
            <p:cNvSpPr/>
            <p:nvPr/>
          </p:nvSpPr>
          <p:spPr>
            <a:xfrm>
              <a:off x="6294450" y="1857450"/>
              <a:ext cx="12950" cy="12950"/>
            </a:xfrm>
            <a:custGeom>
              <a:avLst/>
              <a:gdLst/>
              <a:ahLst/>
              <a:cxnLst/>
              <a:rect l="l" t="t" r="r" b="b"/>
              <a:pathLst>
                <a:path w="518" h="518" extrusionOk="0">
                  <a:moveTo>
                    <a:pt x="62" y="426"/>
                  </a:moveTo>
                  <a:cubicBezTo>
                    <a:pt x="153" y="518"/>
                    <a:pt x="305" y="518"/>
                    <a:pt x="366" y="426"/>
                  </a:cubicBezTo>
                  <a:cubicBezTo>
                    <a:pt x="396" y="426"/>
                    <a:pt x="396" y="396"/>
                    <a:pt x="396" y="396"/>
                  </a:cubicBezTo>
                  <a:cubicBezTo>
                    <a:pt x="396" y="396"/>
                    <a:pt x="426" y="396"/>
                    <a:pt x="426" y="396"/>
                  </a:cubicBezTo>
                  <a:cubicBezTo>
                    <a:pt x="517" y="305"/>
                    <a:pt x="517" y="153"/>
                    <a:pt x="426" y="92"/>
                  </a:cubicBezTo>
                  <a:cubicBezTo>
                    <a:pt x="335" y="1"/>
                    <a:pt x="214" y="1"/>
                    <a:pt x="122" y="62"/>
                  </a:cubicBezTo>
                  <a:cubicBezTo>
                    <a:pt x="122" y="92"/>
                    <a:pt x="92" y="92"/>
                    <a:pt x="92" y="92"/>
                  </a:cubicBezTo>
                  <a:cubicBezTo>
                    <a:pt x="92" y="92"/>
                    <a:pt x="92" y="123"/>
                    <a:pt x="62" y="123"/>
                  </a:cubicBezTo>
                  <a:cubicBezTo>
                    <a:pt x="1" y="214"/>
                    <a:pt x="1" y="335"/>
                    <a:pt x="6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2"/>
            <p:cNvSpPr/>
            <p:nvPr/>
          </p:nvSpPr>
          <p:spPr>
            <a:xfrm>
              <a:off x="6447950" y="1857450"/>
              <a:ext cx="15225" cy="15225"/>
            </a:xfrm>
            <a:custGeom>
              <a:avLst/>
              <a:gdLst/>
              <a:ahLst/>
              <a:cxnLst/>
              <a:rect l="l" t="t" r="r" b="b"/>
              <a:pathLst>
                <a:path w="609" h="609" extrusionOk="0">
                  <a:moveTo>
                    <a:pt x="92" y="518"/>
                  </a:moveTo>
                  <a:cubicBezTo>
                    <a:pt x="183" y="609"/>
                    <a:pt x="335" y="609"/>
                    <a:pt x="457" y="518"/>
                  </a:cubicBezTo>
                  <a:cubicBezTo>
                    <a:pt x="457" y="487"/>
                    <a:pt x="457" y="487"/>
                    <a:pt x="457" y="487"/>
                  </a:cubicBezTo>
                  <a:cubicBezTo>
                    <a:pt x="487" y="487"/>
                    <a:pt x="487" y="457"/>
                    <a:pt x="487" y="457"/>
                  </a:cubicBezTo>
                  <a:cubicBezTo>
                    <a:pt x="609" y="366"/>
                    <a:pt x="609" y="214"/>
                    <a:pt x="487" y="92"/>
                  </a:cubicBezTo>
                  <a:cubicBezTo>
                    <a:pt x="396" y="1"/>
                    <a:pt x="244" y="1"/>
                    <a:pt x="122" y="92"/>
                  </a:cubicBezTo>
                  <a:cubicBezTo>
                    <a:pt x="122" y="92"/>
                    <a:pt x="122" y="123"/>
                    <a:pt x="122" y="123"/>
                  </a:cubicBezTo>
                  <a:cubicBezTo>
                    <a:pt x="92" y="123"/>
                    <a:pt x="92" y="123"/>
                    <a:pt x="92" y="123"/>
                  </a:cubicBezTo>
                  <a:cubicBezTo>
                    <a:pt x="1" y="244"/>
                    <a:pt x="1" y="396"/>
                    <a:pt x="9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
            <p:cNvSpPr/>
            <p:nvPr/>
          </p:nvSpPr>
          <p:spPr>
            <a:xfrm>
              <a:off x="6369675" y="1934200"/>
              <a:ext cx="15225" cy="15225"/>
            </a:xfrm>
            <a:custGeom>
              <a:avLst/>
              <a:gdLst/>
              <a:ahLst/>
              <a:cxnLst/>
              <a:rect l="l" t="t" r="r" b="b"/>
              <a:pathLst>
                <a:path w="609" h="609" extrusionOk="0">
                  <a:moveTo>
                    <a:pt x="123" y="518"/>
                  </a:moveTo>
                  <a:cubicBezTo>
                    <a:pt x="214" y="609"/>
                    <a:pt x="366" y="609"/>
                    <a:pt x="487" y="487"/>
                  </a:cubicBezTo>
                  <a:cubicBezTo>
                    <a:pt x="487" y="487"/>
                    <a:pt x="487" y="487"/>
                    <a:pt x="487" y="487"/>
                  </a:cubicBezTo>
                  <a:cubicBezTo>
                    <a:pt x="487" y="457"/>
                    <a:pt x="518" y="457"/>
                    <a:pt x="518" y="457"/>
                  </a:cubicBezTo>
                  <a:cubicBezTo>
                    <a:pt x="609" y="366"/>
                    <a:pt x="609" y="214"/>
                    <a:pt x="518" y="92"/>
                  </a:cubicBezTo>
                  <a:cubicBezTo>
                    <a:pt x="426" y="1"/>
                    <a:pt x="244" y="1"/>
                    <a:pt x="153" y="92"/>
                  </a:cubicBezTo>
                  <a:cubicBezTo>
                    <a:pt x="153" y="92"/>
                    <a:pt x="153" y="122"/>
                    <a:pt x="123" y="122"/>
                  </a:cubicBezTo>
                  <a:cubicBezTo>
                    <a:pt x="123" y="122"/>
                    <a:pt x="123" y="122"/>
                    <a:pt x="123" y="122"/>
                  </a:cubicBezTo>
                  <a:cubicBezTo>
                    <a:pt x="1" y="244"/>
                    <a:pt x="1" y="396"/>
                    <a:pt x="123"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
            <p:cNvSpPr/>
            <p:nvPr/>
          </p:nvSpPr>
          <p:spPr>
            <a:xfrm>
              <a:off x="6523175" y="1934200"/>
              <a:ext cx="17500" cy="17500"/>
            </a:xfrm>
            <a:custGeom>
              <a:avLst/>
              <a:gdLst/>
              <a:ahLst/>
              <a:cxnLst/>
              <a:rect l="l" t="t" r="r" b="b"/>
              <a:pathLst>
                <a:path w="700" h="700" extrusionOk="0">
                  <a:moveTo>
                    <a:pt x="122" y="578"/>
                  </a:moveTo>
                  <a:cubicBezTo>
                    <a:pt x="244" y="700"/>
                    <a:pt x="426" y="700"/>
                    <a:pt x="548" y="578"/>
                  </a:cubicBezTo>
                  <a:cubicBezTo>
                    <a:pt x="548" y="578"/>
                    <a:pt x="548" y="578"/>
                    <a:pt x="578" y="548"/>
                  </a:cubicBezTo>
                  <a:cubicBezTo>
                    <a:pt x="578" y="548"/>
                    <a:pt x="578" y="548"/>
                    <a:pt x="578" y="548"/>
                  </a:cubicBezTo>
                  <a:cubicBezTo>
                    <a:pt x="700" y="426"/>
                    <a:pt x="700" y="244"/>
                    <a:pt x="609" y="122"/>
                  </a:cubicBezTo>
                  <a:cubicBezTo>
                    <a:pt x="487" y="1"/>
                    <a:pt x="274" y="1"/>
                    <a:pt x="153" y="122"/>
                  </a:cubicBezTo>
                  <a:cubicBezTo>
                    <a:pt x="153" y="122"/>
                    <a:pt x="153" y="122"/>
                    <a:pt x="153" y="122"/>
                  </a:cubicBezTo>
                  <a:cubicBezTo>
                    <a:pt x="153" y="153"/>
                    <a:pt x="122" y="153"/>
                    <a:pt x="122" y="153"/>
                  </a:cubicBezTo>
                  <a:cubicBezTo>
                    <a:pt x="1" y="274"/>
                    <a:pt x="1"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
            <p:cNvSpPr/>
            <p:nvPr/>
          </p:nvSpPr>
          <p:spPr>
            <a:xfrm>
              <a:off x="6445675" y="2010950"/>
              <a:ext cx="17500" cy="17500"/>
            </a:xfrm>
            <a:custGeom>
              <a:avLst/>
              <a:gdLst/>
              <a:ahLst/>
              <a:cxnLst/>
              <a:rect l="l" t="t" r="r" b="b"/>
              <a:pathLst>
                <a:path w="700" h="700" extrusionOk="0">
                  <a:moveTo>
                    <a:pt x="122" y="578"/>
                  </a:moveTo>
                  <a:cubicBezTo>
                    <a:pt x="244" y="700"/>
                    <a:pt x="426" y="700"/>
                    <a:pt x="548" y="578"/>
                  </a:cubicBezTo>
                  <a:cubicBezTo>
                    <a:pt x="548" y="578"/>
                    <a:pt x="548" y="548"/>
                    <a:pt x="548" y="548"/>
                  </a:cubicBezTo>
                  <a:cubicBezTo>
                    <a:pt x="578" y="548"/>
                    <a:pt x="578" y="548"/>
                    <a:pt x="578" y="548"/>
                  </a:cubicBezTo>
                  <a:cubicBezTo>
                    <a:pt x="700" y="426"/>
                    <a:pt x="700" y="244"/>
                    <a:pt x="578" y="122"/>
                  </a:cubicBezTo>
                  <a:cubicBezTo>
                    <a:pt x="456" y="1"/>
                    <a:pt x="274" y="1"/>
                    <a:pt x="152" y="122"/>
                  </a:cubicBezTo>
                  <a:cubicBezTo>
                    <a:pt x="152" y="122"/>
                    <a:pt x="152" y="122"/>
                    <a:pt x="152" y="122"/>
                  </a:cubicBezTo>
                  <a:cubicBezTo>
                    <a:pt x="122" y="153"/>
                    <a:pt x="122" y="153"/>
                    <a:pt x="122" y="153"/>
                  </a:cubicBezTo>
                  <a:cubicBezTo>
                    <a:pt x="1" y="274"/>
                    <a:pt x="1"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
            <p:cNvSpPr/>
            <p:nvPr/>
          </p:nvSpPr>
          <p:spPr>
            <a:xfrm>
              <a:off x="6521675" y="2087700"/>
              <a:ext cx="19775" cy="19800"/>
            </a:xfrm>
            <a:custGeom>
              <a:avLst/>
              <a:gdLst/>
              <a:ahLst/>
              <a:cxnLst/>
              <a:rect l="l" t="t" r="r" b="b"/>
              <a:pathLst>
                <a:path w="791" h="792" extrusionOk="0">
                  <a:moveTo>
                    <a:pt x="122" y="639"/>
                  </a:moveTo>
                  <a:cubicBezTo>
                    <a:pt x="243" y="791"/>
                    <a:pt x="486" y="791"/>
                    <a:pt x="608" y="669"/>
                  </a:cubicBezTo>
                  <a:cubicBezTo>
                    <a:pt x="608" y="639"/>
                    <a:pt x="608" y="639"/>
                    <a:pt x="638" y="639"/>
                  </a:cubicBezTo>
                  <a:cubicBezTo>
                    <a:pt x="638" y="609"/>
                    <a:pt x="638" y="609"/>
                    <a:pt x="638" y="609"/>
                  </a:cubicBezTo>
                  <a:cubicBezTo>
                    <a:pt x="790" y="487"/>
                    <a:pt x="790" y="274"/>
                    <a:pt x="638" y="122"/>
                  </a:cubicBezTo>
                  <a:cubicBezTo>
                    <a:pt x="517" y="1"/>
                    <a:pt x="304" y="1"/>
                    <a:pt x="152" y="122"/>
                  </a:cubicBezTo>
                  <a:cubicBezTo>
                    <a:pt x="152" y="122"/>
                    <a:pt x="152" y="153"/>
                    <a:pt x="152" y="153"/>
                  </a:cubicBezTo>
                  <a:cubicBezTo>
                    <a:pt x="152" y="153"/>
                    <a:pt x="122" y="153"/>
                    <a:pt x="122" y="153"/>
                  </a:cubicBezTo>
                  <a:cubicBezTo>
                    <a:pt x="0" y="305"/>
                    <a:pt x="0" y="518"/>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
            <p:cNvSpPr/>
            <p:nvPr/>
          </p:nvSpPr>
          <p:spPr>
            <a:xfrm>
              <a:off x="6599175" y="2010950"/>
              <a:ext cx="19775" cy="19800"/>
            </a:xfrm>
            <a:custGeom>
              <a:avLst/>
              <a:gdLst/>
              <a:ahLst/>
              <a:cxnLst/>
              <a:rect l="l" t="t" r="r" b="b"/>
              <a:pathLst>
                <a:path w="791" h="792" extrusionOk="0">
                  <a:moveTo>
                    <a:pt x="122" y="670"/>
                  </a:moveTo>
                  <a:cubicBezTo>
                    <a:pt x="274" y="791"/>
                    <a:pt x="487" y="791"/>
                    <a:pt x="608" y="670"/>
                  </a:cubicBezTo>
                  <a:cubicBezTo>
                    <a:pt x="608" y="639"/>
                    <a:pt x="639" y="639"/>
                    <a:pt x="639" y="639"/>
                  </a:cubicBezTo>
                  <a:cubicBezTo>
                    <a:pt x="639" y="639"/>
                    <a:pt x="639" y="639"/>
                    <a:pt x="669" y="609"/>
                  </a:cubicBezTo>
                  <a:cubicBezTo>
                    <a:pt x="791" y="487"/>
                    <a:pt x="791" y="274"/>
                    <a:pt x="669" y="122"/>
                  </a:cubicBezTo>
                  <a:cubicBezTo>
                    <a:pt x="517" y="1"/>
                    <a:pt x="304" y="1"/>
                    <a:pt x="183" y="122"/>
                  </a:cubicBezTo>
                  <a:cubicBezTo>
                    <a:pt x="152" y="122"/>
                    <a:pt x="152" y="153"/>
                    <a:pt x="152" y="153"/>
                  </a:cubicBezTo>
                  <a:cubicBezTo>
                    <a:pt x="152" y="153"/>
                    <a:pt x="122" y="153"/>
                    <a:pt x="122" y="183"/>
                  </a:cubicBezTo>
                  <a:cubicBezTo>
                    <a:pt x="0" y="305"/>
                    <a:pt x="0" y="518"/>
                    <a:pt x="122"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
            <p:cNvSpPr/>
            <p:nvPr/>
          </p:nvSpPr>
          <p:spPr>
            <a:xfrm>
              <a:off x="6674400" y="2087700"/>
              <a:ext cx="22825" cy="22075"/>
            </a:xfrm>
            <a:custGeom>
              <a:avLst/>
              <a:gdLst/>
              <a:ahLst/>
              <a:cxnLst/>
              <a:rect l="l" t="t" r="r" b="b"/>
              <a:pathLst>
                <a:path w="913" h="883" extrusionOk="0">
                  <a:moveTo>
                    <a:pt x="153" y="730"/>
                  </a:moveTo>
                  <a:cubicBezTo>
                    <a:pt x="305" y="882"/>
                    <a:pt x="548" y="882"/>
                    <a:pt x="700" y="730"/>
                  </a:cubicBezTo>
                  <a:cubicBezTo>
                    <a:pt x="730" y="730"/>
                    <a:pt x="730" y="730"/>
                    <a:pt x="730" y="700"/>
                  </a:cubicBezTo>
                  <a:cubicBezTo>
                    <a:pt x="730" y="700"/>
                    <a:pt x="761" y="700"/>
                    <a:pt x="761" y="700"/>
                  </a:cubicBezTo>
                  <a:cubicBezTo>
                    <a:pt x="912" y="548"/>
                    <a:pt x="912" y="305"/>
                    <a:pt x="761" y="153"/>
                  </a:cubicBezTo>
                  <a:cubicBezTo>
                    <a:pt x="609" y="1"/>
                    <a:pt x="365" y="1"/>
                    <a:pt x="213" y="153"/>
                  </a:cubicBezTo>
                  <a:cubicBezTo>
                    <a:pt x="213" y="153"/>
                    <a:pt x="183" y="153"/>
                    <a:pt x="183" y="153"/>
                  </a:cubicBezTo>
                  <a:cubicBezTo>
                    <a:pt x="183" y="183"/>
                    <a:pt x="18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
            <p:cNvSpPr/>
            <p:nvPr/>
          </p:nvSpPr>
          <p:spPr>
            <a:xfrm>
              <a:off x="6596900" y="2164450"/>
              <a:ext cx="22825" cy="22075"/>
            </a:xfrm>
            <a:custGeom>
              <a:avLst/>
              <a:gdLst/>
              <a:ahLst/>
              <a:cxnLst/>
              <a:rect l="l" t="t" r="r" b="b"/>
              <a:pathLst>
                <a:path w="913" h="883" extrusionOk="0">
                  <a:moveTo>
                    <a:pt x="152" y="730"/>
                  </a:moveTo>
                  <a:cubicBezTo>
                    <a:pt x="304" y="882"/>
                    <a:pt x="547" y="882"/>
                    <a:pt x="699" y="730"/>
                  </a:cubicBezTo>
                  <a:cubicBezTo>
                    <a:pt x="699" y="730"/>
                    <a:pt x="730" y="730"/>
                    <a:pt x="730" y="700"/>
                  </a:cubicBezTo>
                  <a:cubicBezTo>
                    <a:pt x="730" y="700"/>
                    <a:pt x="730" y="700"/>
                    <a:pt x="760" y="700"/>
                  </a:cubicBezTo>
                  <a:cubicBezTo>
                    <a:pt x="912" y="548"/>
                    <a:pt x="912" y="305"/>
                    <a:pt x="760" y="153"/>
                  </a:cubicBezTo>
                  <a:cubicBezTo>
                    <a:pt x="608" y="1"/>
                    <a:pt x="365" y="1"/>
                    <a:pt x="213" y="153"/>
                  </a:cubicBezTo>
                  <a:cubicBezTo>
                    <a:pt x="183" y="153"/>
                    <a:pt x="183" y="153"/>
                    <a:pt x="183" y="153"/>
                  </a:cubicBezTo>
                  <a:cubicBezTo>
                    <a:pt x="183" y="183"/>
                    <a:pt x="152" y="183"/>
                    <a:pt x="152" y="183"/>
                  </a:cubicBezTo>
                  <a:cubicBezTo>
                    <a:pt x="0" y="335"/>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
            <p:cNvSpPr/>
            <p:nvPr/>
          </p:nvSpPr>
          <p:spPr>
            <a:xfrm>
              <a:off x="6672875" y="2241200"/>
              <a:ext cx="24350" cy="24350"/>
            </a:xfrm>
            <a:custGeom>
              <a:avLst/>
              <a:gdLst/>
              <a:ahLst/>
              <a:cxnLst/>
              <a:rect l="l" t="t" r="r" b="b"/>
              <a:pathLst>
                <a:path w="974" h="974" extrusionOk="0">
                  <a:moveTo>
                    <a:pt x="153" y="821"/>
                  </a:moveTo>
                  <a:cubicBezTo>
                    <a:pt x="335" y="973"/>
                    <a:pt x="609" y="973"/>
                    <a:pt x="761" y="821"/>
                  </a:cubicBezTo>
                  <a:cubicBezTo>
                    <a:pt x="791" y="791"/>
                    <a:pt x="791" y="791"/>
                    <a:pt x="791" y="791"/>
                  </a:cubicBezTo>
                  <a:cubicBezTo>
                    <a:pt x="791" y="791"/>
                    <a:pt x="791" y="761"/>
                    <a:pt x="822" y="761"/>
                  </a:cubicBezTo>
                  <a:cubicBezTo>
                    <a:pt x="973" y="609"/>
                    <a:pt x="973" y="335"/>
                    <a:pt x="822" y="153"/>
                  </a:cubicBezTo>
                  <a:cubicBezTo>
                    <a:pt x="639" y="1"/>
                    <a:pt x="366" y="1"/>
                    <a:pt x="214" y="153"/>
                  </a:cubicBezTo>
                  <a:cubicBezTo>
                    <a:pt x="214" y="153"/>
                    <a:pt x="214" y="183"/>
                    <a:pt x="183" y="183"/>
                  </a:cubicBezTo>
                  <a:cubicBezTo>
                    <a:pt x="183" y="183"/>
                    <a:pt x="183" y="183"/>
                    <a:pt x="183" y="213"/>
                  </a:cubicBezTo>
                  <a:cubicBezTo>
                    <a:pt x="1" y="365"/>
                    <a:pt x="1" y="639"/>
                    <a:pt x="15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
            <p:cNvSpPr/>
            <p:nvPr/>
          </p:nvSpPr>
          <p:spPr>
            <a:xfrm>
              <a:off x="6750400" y="2164450"/>
              <a:ext cx="25100" cy="24350"/>
            </a:xfrm>
            <a:custGeom>
              <a:avLst/>
              <a:gdLst/>
              <a:ahLst/>
              <a:cxnLst/>
              <a:rect l="l" t="t" r="r" b="b"/>
              <a:pathLst>
                <a:path w="1004" h="974" extrusionOk="0">
                  <a:moveTo>
                    <a:pt x="183" y="821"/>
                  </a:moveTo>
                  <a:cubicBezTo>
                    <a:pt x="335" y="973"/>
                    <a:pt x="608" y="973"/>
                    <a:pt x="790" y="821"/>
                  </a:cubicBezTo>
                  <a:cubicBezTo>
                    <a:pt x="790" y="791"/>
                    <a:pt x="790" y="791"/>
                    <a:pt x="790" y="791"/>
                  </a:cubicBezTo>
                  <a:cubicBezTo>
                    <a:pt x="790" y="791"/>
                    <a:pt x="821" y="791"/>
                    <a:pt x="821" y="761"/>
                  </a:cubicBezTo>
                  <a:cubicBezTo>
                    <a:pt x="1003" y="609"/>
                    <a:pt x="1003" y="335"/>
                    <a:pt x="821" y="153"/>
                  </a:cubicBezTo>
                  <a:cubicBezTo>
                    <a:pt x="669" y="1"/>
                    <a:pt x="395" y="1"/>
                    <a:pt x="213" y="153"/>
                  </a:cubicBezTo>
                  <a:cubicBezTo>
                    <a:pt x="213" y="183"/>
                    <a:pt x="213" y="183"/>
                    <a:pt x="213" y="183"/>
                  </a:cubicBezTo>
                  <a:cubicBezTo>
                    <a:pt x="183" y="183"/>
                    <a:pt x="183" y="183"/>
                    <a:pt x="183" y="214"/>
                  </a:cubicBezTo>
                  <a:cubicBezTo>
                    <a:pt x="0" y="365"/>
                    <a:pt x="0" y="63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
            <p:cNvSpPr/>
            <p:nvPr/>
          </p:nvSpPr>
          <p:spPr>
            <a:xfrm>
              <a:off x="6748100" y="2317950"/>
              <a:ext cx="27400" cy="26625"/>
            </a:xfrm>
            <a:custGeom>
              <a:avLst/>
              <a:gdLst/>
              <a:ahLst/>
              <a:cxnLst/>
              <a:rect l="l" t="t" r="r" b="b"/>
              <a:pathLst>
                <a:path w="1096" h="1065" extrusionOk="0">
                  <a:moveTo>
                    <a:pt x="183" y="882"/>
                  </a:moveTo>
                  <a:cubicBezTo>
                    <a:pt x="396" y="1064"/>
                    <a:pt x="670" y="1064"/>
                    <a:pt x="882" y="882"/>
                  </a:cubicBezTo>
                  <a:cubicBezTo>
                    <a:pt x="882" y="882"/>
                    <a:pt x="882" y="882"/>
                    <a:pt x="882" y="852"/>
                  </a:cubicBezTo>
                  <a:cubicBezTo>
                    <a:pt x="882" y="852"/>
                    <a:pt x="913" y="852"/>
                    <a:pt x="913" y="852"/>
                  </a:cubicBezTo>
                  <a:cubicBezTo>
                    <a:pt x="1095" y="669"/>
                    <a:pt x="1095" y="365"/>
                    <a:pt x="913" y="183"/>
                  </a:cubicBezTo>
                  <a:cubicBezTo>
                    <a:pt x="730" y="1"/>
                    <a:pt x="427" y="1"/>
                    <a:pt x="244" y="183"/>
                  </a:cubicBezTo>
                  <a:cubicBezTo>
                    <a:pt x="244" y="183"/>
                    <a:pt x="244" y="183"/>
                    <a:pt x="244" y="213"/>
                  </a:cubicBezTo>
                  <a:cubicBezTo>
                    <a:pt x="214" y="213"/>
                    <a:pt x="214" y="213"/>
                    <a:pt x="214" y="213"/>
                  </a:cubicBezTo>
                  <a:cubicBezTo>
                    <a:pt x="3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
            <p:cNvSpPr/>
            <p:nvPr/>
          </p:nvSpPr>
          <p:spPr>
            <a:xfrm>
              <a:off x="6826375" y="2241200"/>
              <a:ext cx="26625" cy="26625"/>
            </a:xfrm>
            <a:custGeom>
              <a:avLst/>
              <a:gdLst/>
              <a:ahLst/>
              <a:cxnLst/>
              <a:rect l="l" t="t" r="r" b="b"/>
              <a:pathLst>
                <a:path w="1065" h="1065" extrusionOk="0">
                  <a:moveTo>
                    <a:pt x="183" y="882"/>
                  </a:moveTo>
                  <a:cubicBezTo>
                    <a:pt x="366" y="1065"/>
                    <a:pt x="669" y="1065"/>
                    <a:pt x="852" y="882"/>
                  </a:cubicBezTo>
                  <a:cubicBezTo>
                    <a:pt x="852" y="882"/>
                    <a:pt x="852" y="882"/>
                    <a:pt x="852" y="852"/>
                  </a:cubicBezTo>
                  <a:cubicBezTo>
                    <a:pt x="882" y="852"/>
                    <a:pt x="882" y="852"/>
                    <a:pt x="882" y="852"/>
                  </a:cubicBezTo>
                  <a:cubicBezTo>
                    <a:pt x="1065" y="669"/>
                    <a:pt x="1065" y="365"/>
                    <a:pt x="882" y="183"/>
                  </a:cubicBezTo>
                  <a:cubicBezTo>
                    <a:pt x="700" y="1"/>
                    <a:pt x="396" y="1"/>
                    <a:pt x="214" y="183"/>
                  </a:cubicBezTo>
                  <a:cubicBezTo>
                    <a:pt x="214" y="183"/>
                    <a:pt x="214" y="183"/>
                    <a:pt x="214" y="213"/>
                  </a:cubicBezTo>
                  <a:cubicBezTo>
                    <a:pt x="214" y="213"/>
                    <a:pt x="183" y="213"/>
                    <a:pt x="183" y="213"/>
                  </a:cubicBezTo>
                  <a:cubicBezTo>
                    <a:pt x="1" y="39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
            <p:cNvSpPr/>
            <p:nvPr/>
          </p:nvSpPr>
          <p:spPr>
            <a:xfrm>
              <a:off x="6824100" y="2394700"/>
              <a:ext cx="29650" cy="28900"/>
            </a:xfrm>
            <a:custGeom>
              <a:avLst/>
              <a:gdLst/>
              <a:ahLst/>
              <a:cxnLst/>
              <a:rect l="l" t="t" r="r" b="b"/>
              <a:pathLst>
                <a:path w="1186" h="1156" extrusionOk="0">
                  <a:moveTo>
                    <a:pt x="213" y="973"/>
                  </a:moveTo>
                  <a:cubicBezTo>
                    <a:pt x="396" y="1156"/>
                    <a:pt x="730" y="1156"/>
                    <a:pt x="943" y="973"/>
                  </a:cubicBezTo>
                  <a:cubicBezTo>
                    <a:pt x="943" y="943"/>
                    <a:pt x="943" y="943"/>
                    <a:pt x="943" y="943"/>
                  </a:cubicBezTo>
                  <a:cubicBezTo>
                    <a:pt x="973" y="943"/>
                    <a:pt x="973" y="943"/>
                    <a:pt x="973" y="912"/>
                  </a:cubicBezTo>
                  <a:cubicBezTo>
                    <a:pt x="1186" y="730"/>
                    <a:pt x="1186" y="396"/>
                    <a:pt x="973" y="183"/>
                  </a:cubicBezTo>
                  <a:cubicBezTo>
                    <a:pt x="791" y="1"/>
                    <a:pt x="457" y="1"/>
                    <a:pt x="244" y="183"/>
                  </a:cubicBezTo>
                  <a:cubicBezTo>
                    <a:pt x="244" y="183"/>
                    <a:pt x="244" y="213"/>
                    <a:pt x="244" y="213"/>
                  </a:cubicBezTo>
                  <a:cubicBezTo>
                    <a:pt x="244" y="213"/>
                    <a:pt x="213" y="213"/>
                    <a:pt x="213" y="244"/>
                  </a:cubicBezTo>
                  <a:cubicBezTo>
                    <a:pt x="1" y="426"/>
                    <a:pt x="1" y="760"/>
                    <a:pt x="21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
            <p:cNvSpPr/>
            <p:nvPr/>
          </p:nvSpPr>
          <p:spPr>
            <a:xfrm>
              <a:off x="6901600" y="2317950"/>
              <a:ext cx="29675" cy="28900"/>
            </a:xfrm>
            <a:custGeom>
              <a:avLst/>
              <a:gdLst/>
              <a:ahLst/>
              <a:cxnLst/>
              <a:rect l="l" t="t" r="r" b="b"/>
              <a:pathLst>
                <a:path w="1187" h="1156" extrusionOk="0">
                  <a:moveTo>
                    <a:pt x="214" y="943"/>
                  </a:moveTo>
                  <a:cubicBezTo>
                    <a:pt x="426" y="1156"/>
                    <a:pt x="730" y="1156"/>
                    <a:pt x="943" y="973"/>
                  </a:cubicBezTo>
                  <a:cubicBezTo>
                    <a:pt x="943" y="973"/>
                    <a:pt x="943" y="943"/>
                    <a:pt x="943" y="943"/>
                  </a:cubicBezTo>
                  <a:cubicBezTo>
                    <a:pt x="974" y="943"/>
                    <a:pt x="974" y="943"/>
                    <a:pt x="974" y="913"/>
                  </a:cubicBezTo>
                  <a:cubicBezTo>
                    <a:pt x="1186" y="730"/>
                    <a:pt x="1186" y="396"/>
                    <a:pt x="974" y="183"/>
                  </a:cubicBezTo>
                  <a:cubicBezTo>
                    <a:pt x="791" y="1"/>
                    <a:pt x="457" y="1"/>
                    <a:pt x="274" y="183"/>
                  </a:cubicBezTo>
                  <a:cubicBezTo>
                    <a:pt x="244" y="213"/>
                    <a:pt x="244" y="213"/>
                    <a:pt x="244" y="213"/>
                  </a:cubicBezTo>
                  <a:cubicBezTo>
                    <a:pt x="244" y="213"/>
                    <a:pt x="214" y="213"/>
                    <a:pt x="214" y="244"/>
                  </a:cubicBezTo>
                  <a:cubicBezTo>
                    <a:pt x="1" y="426"/>
                    <a:pt x="31" y="761"/>
                    <a:pt x="214"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
            <p:cNvSpPr/>
            <p:nvPr/>
          </p:nvSpPr>
          <p:spPr>
            <a:xfrm>
              <a:off x="6977600" y="2394700"/>
              <a:ext cx="31950" cy="31950"/>
            </a:xfrm>
            <a:custGeom>
              <a:avLst/>
              <a:gdLst/>
              <a:ahLst/>
              <a:cxnLst/>
              <a:rect l="l" t="t" r="r" b="b"/>
              <a:pathLst>
                <a:path w="1278" h="1278" extrusionOk="0">
                  <a:moveTo>
                    <a:pt x="213" y="1034"/>
                  </a:moveTo>
                  <a:cubicBezTo>
                    <a:pt x="426" y="1247"/>
                    <a:pt x="791" y="1277"/>
                    <a:pt x="1004" y="1034"/>
                  </a:cubicBezTo>
                  <a:cubicBezTo>
                    <a:pt x="1004" y="1034"/>
                    <a:pt x="1034" y="1034"/>
                    <a:pt x="1034" y="1034"/>
                  </a:cubicBezTo>
                  <a:cubicBezTo>
                    <a:pt x="1034" y="1004"/>
                    <a:pt x="1034" y="1004"/>
                    <a:pt x="1064" y="1004"/>
                  </a:cubicBezTo>
                  <a:cubicBezTo>
                    <a:pt x="1277" y="791"/>
                    <a:pt x="1277" y="426"/>
                    <a:pt x="1064" y="213"/>
                  </a:cubicBezTo>
                  <a:cubicBezTo>
                    <a:pt x="852" y="1"/>
                    <a:pt x="487" y="1"/>
                    <a:pt x="274" y="213"/>
                  </a:cubicBezTo>
                  <a:cubicBezTo>
                    <a:pt x="244" y="213"/>
                    <a:pt x="244" y="213"/>
                    <a:pt x="244" y="244"/>
                  </a:cubicBezTo>
                  <a:cubicBezTo>
                    <a:pt x="244" y="244"/>
                    <a:pt x="244" y="244"/>
                    <a:pt x="213" y="244"/>
                  </a:cubicBezTo>
                  <a:cubicBezTo>
                    <a:pt x="1" y="457"/>
                    <a:pt x="1"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
            <p:cNvSpPr/>
            <p:nvPr/>
          </p:nvSpPr>
          <p:spPr>
            <a:xfrm>
              <a:off x="6900100" y="2471450"/>
              <a:ext cx="31925" cy="31175"/>
            </a:xfrm>
            <a:custGeom>
              <a:avLst/>
              <a:gdLst/>
              <a:ahLst/>
              <a:cxnLst/>
              <a:rect l="l" t="t" r="r" b="b"/>
              <a:pathLst>
                <a:path w="1277" h="1247" extrusionOk="0">
                  <a:moveTo>
                    <a:pt x="213" y="1034"/>
                  </a:moveTo>
                  <a:cubicBezTo>
                    <a:pt x="426" y="1247"/>
                    <a:pt x="790" y="1247"/>
                    <a:pt x="1003" y="1034"/>
                  </a:cubicBezTo>
                  <a:cubicBezTo>
                    <a:pt x="1003" y="1034"/>
                    <a:pt x="1003" y="1034"/>
                    <a:pt x="1034" y="1004"/>
                  </a:cubicBezTo>
                  <a:cubicBezTo>
                    <a:pt x="1034" y="1004"/>
                    <a:pt x="1034" y="1004"/>
                    <a:pt x="1034" y="1004"/>
                  </a:cubicBezTo>
                  <a:cubicBezTo>
                    <a:pt x="1246" y="791"/>
                    <a:pt x="1277" y="426"/>
                    <a:pt x="1034" y="213"/>
                  </a:cubicBezTo>
                  <a:cubicBezTo>
                    <a:pt x="821" y="1"/>
                    <a:pt x="486" y="1"/>
                    <a:pt x="274" y="213"/>
                  </a:cubicBezTo>
                  <a:cubicBezTo>
                    <a:pt x="243" y="213"/>
                    <a:pt x="243" y="213"/>
                    <a:pt x="243" y="244"/>
                  </a:cubicBezTo>
                  <a:cubicBezTo>
                    <a:pt x="243" y="244"/>
                    <a:pt x="213" y="244"/>
                    <a:pt x="213" y="244"/>
                  </a:cubicBezTo>
                  <a:cubicBezTo>
                    <a:pt x="0" y="456"/>
                    <a:pt x="0" y="821"/>
                    <a:pt x="21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
            <p:cNvSpPr/>
            <p:nvPr/>
          </p:nvSpPr>
          <p:spPr>
            <a:xfrm>
              <a:off x="7053600" y="2471450"/>
              <a:ext cx="34200" cy="34225"/>
            </a:xfrm>
            <a:custGeom>
              <a:avLst/>
              <a:gdLst/>
              <a:ahLst/>
              <a:cxnLst/>
              <a:rect l="l" t="t" r="r" b="b"/>
              <a:pathLst>
                <a:path w="1368" h="1369" extrusionOk="0">
                  <a:moveTo>
                    <a:pt x="213" y="1125"/>
                  </a:moveTo>
                  <a:cubicBezTo>
                    <a:pt x="456" y="1338"/>
                    <a:pt x="821" y="1368"/>
                    <a:pt x="1064" y="1125"/>
                  </a:cubicBezTo>
                  <a:cubicBezTo>
                    <a:pt x="1094" y="1125"/>
                    <a:pt x="1094" y="1095"/>
                    <a:pt x="1094" y="1095"/>
                  </a:cubicBezTo>
                  <a:cubicBezTo>
                    <a:pt x="1094" y="1095"/>
                    <a:pt x="1094" y="1095"/>
                    <a:pt x="1125" y="1064"/>
                  </a:cubicBezTo>
                  <a:cubicBezTo>
                    <a:pt x="1337" y="852"/>
                    <a:pt x="1368" y="456"/>
                    <a:pt x="1125" y="244"/>
                  </a:cubicBezTo>
                  <a:cubicBezTo>
                    <a:pt x="882" y="1"/>
                    <a:pt x="517" y="1"/>
                    <a:pt x="274" y="213"/>
                  </a:cubicBezTo>
                  <a:cubicBezTo>
                    <a:pt x="274" y="244"/>
                    <a:pt x="274" y="244"/>
                    <a:pt x="243" y="244"/>
                  </a:cubicBezTo>
                  <a:cubicBezTo>
                    <a:pt x="243" y="244"/>
                    <a:pt x="243" y="244"/>
                    <a:pt x="243" y="274"/>
                  </a:cubicBezTo>
                  <a:cubicBezTo>
                    <a:pt x="0" y="487"/>
                    <a:pt x="0" y="882"/>
                    <a:pt x="21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
            <p:cNvSpPr/>
            <p:nvPr/>
          </p:nvSpPr>
          <p:spPr>
            <a:xfrm>
              <a:off x="6975325" y="2548200"/>
              <a:ext cx="34225" cy="33450"/>
            </a:xfrm>
            <a:custGeom>
              <a:avLst/>
              <a:gdLst/>
              <a:ahLst/>
              <a:cxnLst/>
              <a:rect l="l" t="t" r="r" b="b"/>
              <a:pathLst>
                <a:path w="1369" h="1338" extrusionOk="0">
                  <a:moveTo>
                    <a:pt x="243" y="1125"/>
                  </a:moveTo>
                  <a:cubicBezTo>
                    <a:pt x="487" y="1338"/>
                    <a:pt x="851" y="1338"/>
                    <a:pt x="1095" y="1125"/>
                  </a:cubicBezTo>
                  <a:cubicBezTo>
                    <a:pt x="1095" y="1095"/>
                    <a:pt x="1095" y="1095"/>
                    <a:pt x="1125" y="1095"/>
                  </a:cubicBezTo>
                  <a:cubicBezTo>
                    <a:pt x="1125" y="1095"/>
                    <a:pt x="1125" y="1095"/>
                    <a:pt x="1125" y="1064"/>
                  </a:cubicBezTo>
                  <a:cubicBezTo>
                    <a:pt x="1368" y="852"/>
                    <a:pt x="1368" y="456"/>
                    <a:pt x="1155" y="213"/>
                  </a:cubicBezTo>
                  <a:cubicBezTo>
                    <a:pt x="912" y="1"/>
                    <a:pt x="517" y="1"/>
                    <a:pt x="304" y="213"/>
                  </a:cubicBezTo>
                  <a:cubicBezTo>
                    <a:pt x="274" y="213"/>
                    <a:pt x="274" y="244"/>
                    <a:pt x="274" y="244"/>
                  </a:cubicBezTo>
                  <a:cubicBezTo>
                    <a:pt x="274" y="244"/>
                    <a:pt x="274" y="244"/>
                    <a:pt x="243" y="274"/>
                  </a:cubicBezTo>
                  <a:cubicBezTo>
                    <a:pt x="31" y="487"/>
                    <a:pt x="0" y="882"/>
                    <a:pt x="24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
            <p:cNvSpPr/>
            <p:nvPr/>
          </p:nvSpPr>
          <p:spPr>
            <a:xfrm>
              <a:off x="7051300" y="2624950"/>
              <a:ext cx="36500" cy="35750"/>
            </a:xfrm>
            <a:custGeom>
              <a:avLst/>
              <a:gdLst/>
              <a:ahLst/>
              <a:cxnLst/>
              <a:rect l="l" t="t" r="r" b="b"/>
              <a:pathLst>
                <a:path w="1460" h="1430" extrusionOk="0">
                  <a:moveTo>
                    <a:pt x="244" y="1186"/>
                  </a:moveTo>
                  <a:cubicBezTo>
                    <a:pt x="487" y="1429"/>
                    <a:pt x="913" y="1429"/>
                    <a:pt x="1156" y="1186"/>
                  </a:cubicBezTo>
                  <a:cubicBezTo>
                    <a:pt x="1156" y="1186"/>
                    <a:pt x="1186" y="1186"/>
                    <a:pt x="1186" y="1155"/>
                  </a:cubicBezTo>
                  <a:cubicBezTo>
                    <a:pt x="1186" y="1155"/>
                    <a:pt x="1186" y="1155"/>
                    <a:pt x="1217" y="1155"/>
                  </a:cubicBezTo>
                  <a:cubicBezTo>
                    <a:pt x="1460" y="912"/>
                    <a:pt x="1460" y="487"/>
                    <a:pt x="1217" y="244"/>
                  </a:cubicBezTo>
                  <a:cubicBezTo>
                    <a:pt x="974" y="0"/>
                    <a:pt x="548" y="0"/>
                    <a:pt x="305" y="244"/>
                  </a:cubicBezTo>
                  <a:cubicBezTo>
                    <a:pt x="305" y="244"/>
                    <a:pt x="305" y="244"/>
                    <a:pt x="274" y="274"/>
                  </a:cubicBezTo>
                  <a:cubicBezTo>
                    <a:pt x="274" y="274"/>
                    <a:pt x="274" y="274"/>
                    <a:pt x="274" y="274"/>
                  </a:cubicBezTo>
                  <a:cubicBezTo>
                    <a:pt x="1" y="517"/>
                    <a:pt x="1" y="943"/>
                    <a:pt x="24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
            <p:cNvSpPr/>
            <p:nvPr/>
          </p:nvSpPr>
          <p:spPr>
            <a:xfrm>
              <a:off x="7128825" y="2548200"/>
              <a:ext cx="36500" cy="36500"/>
            </a:xfrm>
            <a:custGeom>
              <a:avLst/>
              <a:gdLst/>
              <a:ahLst/>
              <a:cxnLst/>
              <a:rect l="l" t="t" r="r" b="b"/>
              <a:pathLst>
                <a:path w="1460" h="1460" extrusionOk="0">
                  <a:moveTo>
                    <a:pt x="274" y="1186"/>
                  </a:moveTo>
                  <a:cubicBezTo>
                    <a:pt x="517" y="1429"/>
                    <a:pt x="912" y="1459"/>
                    <a:pt x="1155" y="1186"/>
                  </a:cubicBezTo>
                  <a:cubicBezTo>
                    <a:pt x="1186" y="1186"/>
                    <a:pt x="1186" y="1186"/>
                    <a:pt x="1186" y="1156"/>
                  </a:cubicBezTo>
                  <a:cubicBezTo>
                    <a:pt x="1186" y="1156"/>
                    <a:pt x="1216" y="1156"/>
                    <a:pt x="1216" y="1156"/>
                  </a:cubicBezTo>
                  <a:cubicBezTo>
                    <a:pt x="1459" y="912"/>
                    <a:pt x="1459" y="487"/>
                    <a:pt x="1216" y="244"/>
                  </a:cubicBezTo>
                  <a:cubicBezTo>
                    <a:pt x="973" y="1"/>
                    <a:pt x="547" y="1"/>
                    <a:pt x="304" y="244"/>
                  </a:cubicBezTo>
                  <a:cubicBezTo>
                    <a:pt x="304" y="244"/>
                    <a:pt x="304" y="244"/>
                    <a:pt x="304" y="274"/>
                  </a:cubicBezTo>
                  <a:cubicBezTo>
                    <a:pt x="274" y="274"/>
                    <a:pt x="274" y="274"/>
                    <a:pt x="274" y="274"/>
                  </a:cubicBezTo>
                  <a:cubicBezTo>
                    <a:pt x="0" y="517"/>
                    <a:pt x="0" y="943"/>
                    <a:pt x="27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
            <p:cNvSpPr/>
            <p:nvPr/>
          </p:nvSpPr>
          <p:spPr>
            <a:xfrm>
              <a:off x="7204800" y="2624950"/>
              <a:ext cx="38775" cy="38775"/>
            </a:xfrm>
            <a:custGeom>
              <a:avLst/>
              <a:gdLst/>
              <a:ahLst/>
              <a:cxnLst/>
              <a:rect l="l" t="t" r="r" b="b"/>
              <a:pathLst>
                <a:path w="1551" h="1551" extrusionOk="0">
                  <a:moveTo>
                    <a:pt x="274" y="1277"/>
                  </a:moveTo>
                  <a:cubicBezTo>
                    <a:pt x="548" y="1520"/>
                    <a:pt x="973" y="1551"/>
                    <a:pt x="1247" y="1277"/>
                  </a:cubicBezTo>
                  <a:cubicBezTo>
                    <a:pt x="1247" y="1277"/>
                    <a:pt x="1247" y="1247"/>
                    <a:pt x="1247" y="1247"/>
                  </a:cubicBezTo>
                  <a:cubicBezTo>
                    <a:pt x="1247" y="1247"/>
                    <a:pt x="1277" y="1247"/>
                    <a:pt x="1277" y="1247"/>
                  </a:cubicBezTo>
                  <a:cubicBezTo>
                    <a:pt x="1551" y="973"/>
                    <a:pt x="1551" y="517"/>
                    <a:pt x="1277" y="274"/>
                  </a:cubicBezTo>
                  <a:cubicBezTo>
                    <a:pt x="1034" y="0"/>
                    <a:pt x="578" y="0"/>
                    <a:pt x="305" y="244"/>
                  </a:cubicBezTo>
                  <a:cubicBezTo>
                    <a:pt x="305" y="274"/>
                    <a:pt x="305" y="274"/>
                    <a:pt x="305" y="274"/>
                  </a:cubicBezTo>
                  <a:cubicBezTo>
                    <a:pt x="305" y="274"/>
                    <a:pt x="274" y="274"/>
                    <a:pt x="274" y="304"/>
                  </a:cubicBezTo>
                  <a:cubicBezTo>
                    <a:pt x="1" y="548"/>
                    <a:pt x="1" y="1004"/>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
            <p:cNvSpPr/>
            <p:nvPr/>
          </p:nvSpPr>
          <p:spPr>
            <a:xfrm>
              <a:off x="7127300" y="2701700"/>
              <a:ext cx="38775" cy="38775"/>
            </a:xfrm>
            <a:custGeom>
              <a:avLst/>
              <a:gdLst/>
              <a:ahLst/>
              <a:cxnLst/>
              <a:rect l="l" t="t" r="r" b="b"/>
              <a:pathLst>
                <a:path w="1551" h="1551" extrusionOk="0">
                  <a:moveTo>
                    <a:pt x="274" y="1277"/>
                  </a:moveTo>
                  <a:cubicBezTo>
                    <a:pt x="517" y="1520"/>
                    <a:pt x="973" y="1551"/>
                    <a:pt x="1216" y="1277"/>
                  </a:cubicBezTo>
                  <a:cubicBezTo>
                    <a:pt x="1247" y="1277"/>
                    <a:pt x="1247" y="1247"/>
                    <a:pt x="1247" y="1247"/>
                  </a:cubicBezTo>
                  <a:cubicBezTo>
                    <a:pt x="1247" y="1247"/>
                    <a:pt x="1277" y="1247"/>
                    <a:pt x="1277" y="1216"/>
                  </a:cubicBezTo>
                  <a:cubicBezTo>
                    <a:pt x="1551" y="973"/>
                    <a:pt x="1551" y="517"/>
                    <a:pt x="1277" y="274"/>
                  </a:cubicBezTo>
                  <a:cubicBezTo>
                    <a:pt x="1004" y="0"/>
                    <a:pt x="578" y="0"/>
                    <a:pt x="304" y="244"/>
                  </a:cubicBezTo>
                  <a:cubicBezTo>
                    <a:pt x="304" y="274"/>
                    <a:pt x="304" y="274"/>
                    <a:pt x="304" y="274"/>
                  </a:cubicBezTo>
                  <a:cubicBezTo>
                    <a:pt x="274" y="274"/>
                    <a:pt x="274" y="274"/>
                    <a:pt x="274" y="304"/>
                  </a:cubicBezTo>
                  <a:cubicBezTo>
                    <a:pt x="0" y="548"/>
                    <a:pt x="0" y="1003"/>
                    <a:pt x="274"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
            <p:cNvSpPr/>
            <p:nvPr/>
          </p:nvSpPr>
          <p:spPr>
            <a:xfrm>
              <a:off x="7202525" y="2778450"/>
              <a:ext cx="41825" cy="41050"/>
            </a:xfrm>
            <a:custGeom>
              <a:avLst/>
              <a:gdLst/>
              <a:ahLst/>
              <a:cxnLst/>
              <a:rect l="l" t="t" r="r" b="b"/>
              <a:pathLst>
                <a:path w="1673" h="1642" extrusionOk="0">
                  <a:moveTo>
                    <a:pt x="305" y="1338"/>
                  </a:moveTo>
                  <a:cubicBezTo>
                    <a:pt x="578" y="1642"/>
                    <a:pt x="1034" y="1642"/>
                    <a:pt x="1338" y="1338"/>
                  </a:cubicBezTo>
                  <a:cubicBezTo>
                    <a:pt x="1338" y="1338"/>
                    <a:pt x="1338" y="1338"/>
                    <a:pt x="1338" y="1307"/>
                  </a:cubicBezTo>
                  <a:cubicBezTo>
                    <a:pt x="1338" y="1307"/>
                    <a:pt x="1368" y="1307"/>
                    <a:pt x="1368" y="1307"/>
                  </a:cubicBezTo>
                  <a:cubicBezTo>
                    <a:pt x="1642" y="1034"/>
                    <a:pt x="1672" y="578"/>
                    <a:pt x="1368" y="274"/>
                  </a:cubicBezTo>
                  <a:cubicBezTo>
                    <a:pt x="1095" y="0"/>
                    <a:pt x="639" y="0"/>
                    <a:pt x="335" y="274"/>
                  </a:cubicBezTo>
                  <a:cubicBezTo>
                    <a:pt x="335" y="274"/>
                    <a:pt x="335" y="274"/>
                    <a:pt x="335" y="304"/>
                  </a:cubicBezTo>
                  <a:cubicBezTo>
                    <a:pt x="305" y="304"/>
                    <a:pt x="305" y="304"/>
                    <a:pt x="305" y="304"/>
                  </a:cubicBezTo>
                  <a:cubicBezTo>
                    <a:pt x="1" y="578"/>
                    <a:pt x="1" y="1064"/>
                    <a:pt x="305"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
            <p:cNvSpPr/>
            <p:nvPr/>
          </p:nvSpPr>
          <p:spPr>
            <a:xfrm>
              <a:off x="7280800" y="2701700"/>
              <a:ext cx="41050" cy="41050"/>
            </a:xfrm>
            <a:custGeom>
              <a:avLst/>
              <a:gdLst/>
              <a:ahLst/>
              <a:cxnLst/>
              <a:rect l="l" t="t" r="r" b="b"/>
              <a:pathLst>
                <a:path w="1642" h="1642" extrusionOk="0">
                  <a:moveTo>
                    <a:pt x="274" y="1338"/>
                  </a:moveTo>
                  <a:cubicBezTo>
                    <a:pt x="548" y="1642"/>
                    <a:pt x="1003" y="1642"/>
                    <a:pt x="1307" y="1338"/>
                  </a:cubicBezTo>
                  <a:cubicBezTo>
                    <a:pt x="1307" y="1338"/>
                    <a:pt x="1307" y="1338"/>
                    <a:pt x="1307" y="1338"/>
                  </a:cubicBezTo>
                  <a:cubicBezTo>
                    <a:pt x="1338" y="1307"/>
                    <a:pt x="1338" y="1307"/>
                    <a:pt x="1338" y="1307"/>
                  </a:cubicBezTo>
                  <a:cubicBezTo>
                    <a:pt x="1642" y="1034"/>
                    <a:pt x="1642" y="578"/>
                    <a:pt x="1368" y="274"/>
                  </a:cubicBezTo>
                  <a:cubicBezTo>
                    <a:pt x="1064" y="0"/>
                    <a:pt x="608" y="0"/>
                    <a:pt x="304" y="274"/>
                  </a:cubicBezTo>
                  <a:cubicBezTo>
                    <a:pt x="304" y="274"/>
                    <a:pt x="304" y="274"/>
                    <a:pt x="304" y="304"/>
                  </a:cubicBezTo>
                  <a:cubicBezTo>
                    <a:pt x="304" y="304"/>
                    <a:pt x="274" y="304"/>
                    <a:pt x="274" y="304"/>
                  </a:cubicBezTo>
                  <a:cubicBezTo>
                    <a:pt x="0" y="578"/>
                    <a:pt x="0" y="1064"/>
                    <a:pt x="274"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
            <p:cNvSpPr/>
            <p:nvPr/>
          </p:nvSpPr>
          <p:spPr>
            <a:xfrm>
              <a:off x="7278525" y="2854425"/>
              <a:ext cx="43325" cy="44100"/>
            </a:xfrm>
            <a:custGeom>
              <a:avLst/>
              <a:gdLst/>
              <a:ahLst/>
              <a:cxnLst/>
              <a:rect l="l" t="t" r="r" b="b"/>
              <a:pathLst>
                <a:path w="1733" h="1764" extrusionOk="0">
                  <a:moveTo>
                    <a:pt x="304" y="1460"/>
                  </a:moveTo>
                  <a:cubicBezTo>
                    <a:pt x="608" y="1764"/>
                    <a:pt x="1094" y="1764"/>
                    <a:pt x="1398" y="1460"/>
                  </a:cubicBezTo>
                  <a:cubicBezTo>
                    <a:pt x="1398" y="1460"/>
                    <a:pt x="1398" y="1430"/>
                    <a:pt x="1398" y="1430"/>
                  </a:cubicBezTo>
                  <a:cubicBezTo>
                    <a:pt x="1429" y="1430"/>
                    <a:pt x="1429" y="1430"/>
                    <a:pt x="1429" y="1399"/>
                  </a:cubicBezTo>
                  <a:cubicBezTo>
                    <a:pt x="1733" y="1126"/>
                    <a:pt x="1733" y="639"/>
                    <a:pt x="1429" y="335"/>
                  </a:cubicBezTo>
                  <a:cubicBezTo>
                    <a:pt x="1155" y="1"/>
                    <a:pt x="639" y="31"/>
                    <a:pt x="365" y="305"/>
                  </a:cubicBezTo>
                  <a:cubicBezTo>
                    <a:pt x="335" y="335"/>
                    <a:pt x="335" y="335"/>
                    <a:pt x="335" y="335"/>
                  </a:cubicBezTo>
                  <a:cubicBezTo>
                    <a:pt x="335" y="335"/>
                    <a:pt x="304" y="335"/>
                    <a:pt x="304" y="366"/>
                  </a:cubicBezTo>
                  <a:cubicBezTo>
                    <a:pt x="0" y="670"/>
                    <a:pt x="0" y="1156"/>
                    <a:pt x="304"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
            <p:cNvSpPr/>
            <p:nvPr/>
          </p:nvSpPr>
          <p:spPr>
            <a:xfrm>
              <a:off x="7356025" y="2778450"/>
              <a:ext cx="44100" cy="43325"/>
            </a:xfrm>
            <a:custGeom>
              <a:avLst/>
              <a:gdLst/>
              <a:ahLst/>
              <a:cxnLst/>
              <a:rect l="l" t="t" r="r" b="b"/>
              <a:pathLst>
                <a:path w="1764" h="1733" extrusionOk="0">
                  <a:moveTo>
                    <a:pt x="305" y="1429"/>
                  </a:moveTo>
                  <a:cubicBezTo>
                    <a:pt x="608" y="1733"/>
                    <a:pt x="1095" y="1733"/>
                    <a:pt x="1399" y="1429"/>
                  </a:cubicBezTo>
                  <a:cubicBezTo>
                    <a:pt x="1399" y="1429"/>
                    <a:pt x="1399" y="1399"/>
                    <a:pt x="1429" y="1399"/>
                  </a:cubicBezTo>
                  <a:cubicBezTo>
                    <a:pt x="1429" y="1399"/>
                    <a:pt x="1429" y="1399"/>
                    <a:pt x="1429" y="1399"/>
                  </a:cubicBezTo>
                  <a:cubicBezTo>
                    <a:pt x="1733" y="1095"/>
                    <a:pt x="1764" y="608"/>
                    <a:pt x="1460" y="304"/>
                  </a:cubicBezTo>
                  <a:cubicBezTo>
                    <a:pt x="1156" y="0"/>
                    <a:pt x="669" y="0"/>
                    <a:pt x="365" y="274"/>
                  </a:cubicBezTo>
                  <a:cubicBezTo>
                    <a:pt x="335" y="304"/>
                    <a:pt x="335" y="304"/>
                    <a:pt x="335" y="304"/>
                  </a:cubicBezTo>
                  <a:cubicBezTo>
                    <a:pt x="335" y="304"/>
                    <a:pt x="335" y="335"/>
                    <a:pt x="305" y="335"/>
                  </a:cubicBezTo>
                  <a:cubicBezTo>
                    <a:pt x="1" y="639"/>
                    <a:pt x="1" y="1125"/>
                    <a:pt x="305"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
            <p:cNvSpPr/>
            <p:nvPr/>
          </p:nvSpPr>
          <p:spPr>
            <a:xfrm>
              <a:off x="7354500" y="2931175"/>
              <a:ext cx="45625" cy="46375"/>
            </a:xfrm>
            <a:custGeom>
              <a:avLst/>
              <a:gdLst/>
              <a:ahLst/>
              <a:cxnLst/>
              <a:rect l="l" t="t" r="r" b="b"/>
              <a:pathLst>
                <a:path w="1825" h="1855" extrusionOk="0">
                  <a:moveTo>
                    <a:pt x="305" y="1521"/>
                  </a:moveTo>
                  <a:cubicBezTo>
                    <a:pt x="609" y="1855"/>
                    <a:pt x="1125" y="1855"/>
                    <a:pt x="1460" y="1521"/>
                  </a:cubicBezTo>
                  <a:cubicBezTo>
                    <a:pt x="1460" y="1521"/>
                    <a:pt x="1460" y="1521"/>
                    <a:pt x="1490" y="1521"/>
                  </a:cubicBezTo>
                  <a:cubicBezTo>
                    <a:pt x="1490" y="1490"/>
                    <a:pt x="1490" y="1490"/>
                    <a:pt x="1490" y="1490"/>
                  </a:cubicBezTo>
                  <a:cubicBezTo>
                    <a:pt x="1825" y="1186"/>
                    <a:pt x="1825" y="670"/>
                    <a:pt x="1521" y="335"/>
                  </a:cubicBezTo>
                  <a:cubicBezTo>
                    <a:pt x="1186" y="31"/>
                    <a:pt x="669" y="1"/>
                    <a:pt x="366" y="335"/>
                  </a:cubicBezTo>
                  <a:cubicBezTo>
                    <a:pt x="335" y="335"/>
                    <a:pt x="335" y="335"/>
                    <a:pt x="335" y="366"/>
                  </a:cubicBezTo>
                  <a:cubicBezTo>
                    <a:pt x="335" y="366"/>
                    <a:pt x="335" y="366"/>
                    <a:pt x="305" y="366"/>
                  </a:cubicBezTo>
                  <a:cubicBezTo>
                    <a:pt x="1" y="700"/>
                    <a:pt x="1" y="1217"/>
                    <a:pt x="305"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
            <p:cNvSpPr/>
            <p:nvPr/>
          </p:nvSpPr>
          <p:spPr>
            <a:xfrm>
              <a:off x="6144000" y="1627225"/>
              <a:ext cx="6850" cy="6850"/>
            </a:xfrm>
            <a:custGeom>
              <a:avLst/>
              <a:gdLst/>
              <a:ahLst/>
              <a:cxnLst/>
              <a:rect l="l" t="t" r="r" b="b"/>
              <a:pathLst>
                <a:path w="274" h="274" extrusionOk="0">
                  <a:moveTo>
                    <a:pt x="31" y="243"/>
                  </a:moveTo>
                  <a:cubicBezTo>
                    <a:pt x="61" y="274"/>
                    <a:pt x="152" y="274"/>
                    <a:pt x="183" y="243"/>
                  </a:cubicBezTo>
                  <a:cubicBezTo>
                    <a:pt x="183" y="213"/>
                    <a:pt x="183" y="213"/>
                    <a:pt x="183" y="213"/>
                  </a:cubicBezTo>
                  <a:cubicBezTo>
                    <a:pt x="213" y="213"/>
                    <a:pt x="213" y="213"/>
                    <a:pt x="213" y="182"/>
                  </a:cubicBezTo>
                  <a:cubicBezTo>
                    <a:pt x="274" y="152"/>
                    <a:pt x="274" y="91"/>
                    <a:pt x="213" y="30"/>
                  </a:cubicBezTo>
                  <a:cubicBezTo>
                    <a:pt x="183" y="0"/>
                    <a:pt x="122" y="0"/>
                    <a:pt x="92" y="30"/>
                  </a:cubicBezTo>
                  <a:cubicBezTo>
                    <a:pt x="61" y="61"/>
                    <a:pt x="61" y="61"/>
                    <a:pt x="61" y="61"/>
                  </a:cubicBezTo>
                  <a:cubicBezTo>
                    <a:pt x="61" y="61"/>
                    <a:pt x="31" y="61"/>
                    <a:pt x="31" y="91"/>
                  </a:cubicBezTo>
                  <a:cubicBezTo>
                    <a:pt x="0" y="122"/>
                    <a:pt x="0" y="182"/>
                    <a:pt x="3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
            <p:cNvSpPr/>
            <p:nvPr/>
          </p:nvSpPr>
          <p:spPr>
            <a:xfrm>
              <a:off x="6221500" y="1550475"/>
              <a:ext cx="6875" cy="6850"/>
            </a:xfrm>
            <a:custGeom>
              <a:avLst/>
              <a:gdLst/>
              <a:ahLst/>
              <a:cxnLst/>
              <a:rect l="l" t="t" r="r" b="b"/>
              <a:pathLst>
                <a:path w="275" h="274" extrusionOk="0">
                  <a:moveTo>
                    <a:pt x="31" y="243"/>
                  </a:moveTo>
                  <a:cubicBezTo>
                    <a:pt x="92" y="274"/>
                    <a:pt x="153" y="274"/>
                    <a:pt x="183" y="243"/>
                  </a:cubicBezTo>
                  <a:cubicBezTo>
                    <a:pt x="214" y="213"/>
                    <a:pt x="214" y="213"/>
                    <a:pt x="214" y="213"/>
                  </a:cubicBezTo>
                  <a:cubicBezTo>
                    <a:pt x="214" y="213"/>
                    <a:pt x="244" y="213"/>
                    <a:pt x="244" y="182"/>
                  </a:cubicBezTo>
                  <a:cubicBezTo>
                    <a:pt x="274" y="152"/>
                    <a:pt x="274" y="91"/>
                    <a:pt x="244" y="31"/>
                  </a:cubicBezTo>
                  <a:cubicBezTo>
                    <a:pt x="183" y="0"/>
                    <a:pt x="122" y="0"/>
                    <a:pt x="92" y="31"/>
                  </a:cubicBezTo>
                  <a:cubicBezTo>
                    <a:pt x="92" y="61"/>
                    <a:pt x="92" y="61"/>
                    <a:pt x="62" y="61"/>
                  </a:cubicBezTo>
                  <a:cubicBezTo>
                    <a:pt x="62" y="61"/>
                    <a:pt x="62" y="61"/>
                    <a:pt x="31" y="91"/>
                  </a:cubicBezTo>
                  <a:cubicBezTo>
                    <a:pt x="1" y="122"/>
                    <a:pt x="1" y="182"/>
                    <a:pt x="3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
            <p:cNvSpPr/>
            <p:nvPr/>
          </p:nvSpPr>
          <p:spPr>
            <a:xfrm>
              <a:off x="6219225" y="1703975"/>
              <a:ext cx="9900" cy="9125"/>
            </a:xfrm>
            <a:custGeom>
              <a:avLst/>
              <a:gdLst/>
              <a:ahLst/>
              <a:cxnLst/>
              <a:rect l="l" t="t" r="r" b="b"/>
              <a:pathLst>
                <a:path w="396" h="365" extrusionOk="0">
                  <a:moveTo>
                    <a:pt x="61" y="304"/>
                  </a:moveTo>
                  <a:cubicBezTo>
                    <a:pt x="122" y="365"/>
                    <a:pt x="213" y="365"/>
                    <a:pt x="274" y="304"/>
                  </a:cubicBezTo>
                  <a:cubicBezTo>
                    <a:pt x="305" y="304"/>
                    <a:pt x="305" y="304"/>
                    <a:pt x="305" y="274"/>
                  </a:cubicBezTo>
                  <a:cubicBezTo>
                    <a:pt x="305" y="274"/>
                    <a:pt x="305" y="274"/>
                    <a:pt x="335" y="274"/>
                  </a:cubicBezTo>
                  <a:cubicBezTo>
                    <a:pt x="396" y="213"/>
                    <a:pt x="396" y="122"/>
                    <a:pt x="335" y="61"/>
                  </a:cubicBezTo>
                  <a:cubicBezTo>
                    <a:pt x="274" y="0"/>
                    <a:pt x="183" y="0"/>
                    <a:pt x="122" y="61"/>
                  </a:cubicBezTo>
                  <a:cubicBezTo>
                    <a:pt x="92" y="61"/>
                    <a:pt x="92" y="91"/>
                    <a:pt x="92" y="91"/>
                  </a:cubicBezTo>
                  <a:cubicBezTo>
                    <a:pt x="92" y="91"/>
                    <a:pt x="92" y="91"/>
                    <a:pt x="61" y="91"/>
                  </a:cubicBezTo>
                  <a:cubicBezTo>
                    <a:pt x="1" y="152"/>
                    <a:pt x="1"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
            <p:cNvSpPr/>
            <p:nvPr/>
          </p:nvSpPr>
          <p:spPr>
            <a:xfrm>
              <a:off x="6297500" y="1627225"/>
              <a:ext cx="9150" cy="9125"/>
            </a:xfrm>
            <a:custGeom>
              <a:avLst/>
              <a:gdLst/>
              <a:ahLst/>
              <a:cxnLst/>
              <a:rect l="l" t="t" r="r" b="b"/>
              <a:pathLst>
                <a:path w="366" h="365" extrusionOk="0">
                  <a:moveTo>
                    <a:pt x="31" y="304"/>
                  </a:moveTo>
                  <a:cubicBezTo>
                    <a:pt x="92" y="365"/>
                    <a:pt x="213" y="365"/>
                    <a:pt x="274" y="304"/>
                  </a:cubicBezTo>
                  <a:cubicBezTo>
                    <a:pt x="274" y="304"/>
                    <a:pt x="274" y="304"/>
                    <a:pt x="274" y="274"/>
                  </a:cubicBezTo>
                  <a:cubicBezTo>
                    <a:pt x="274" y="274"/>
                    <a:pt x="304" y="274"/>
                    <a:pt x="304" y="274"/>
                  </a:cubicBezTo>
                  <a:cubicBezTo>
                    <a:pt x="365" y="213"/>
                    <a:pt x="365" y="122"/>
                    <a:pt x="304" y="61"/>
                  </a:cubicBezTo>
                  <a:cubicBezTo>
                    <a:pt x="244" y="0"/>
                    <a:pt x="152" y="0"/>
                    <a:pt x="92" y="61"/>
                  </a:cubicBezTo>
                  <a:cubicBezTo>
                    <a:pt x="92" y="61"/>
                    <a:pt x="92" y="61"/>
                    <a:pt x="92" y="91"/>
                  </a:cubicBezTo>
                  <a:cubicBezTo>
                    <a:pt x="61" y="91"/>
                    <a:pt x="61" y="91"/>
                    <a:pt x="61" y="91"/>
                  </a:cubicBezTo>
                  <a:cubicBezTo>
                    <a:pt x="0" y="152"/>
                    <a:pt x="0" y="243"/>
                    <a:pt x="3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
            <p:cNvSpPr/>
            <p:nvPr/>
          </p:nvSpPr>
          <p:spPr>
            <a:xfrm>
              <a:off x="6372725" y="1703975"/>
              <a:ext cx="12175" cy="11400"/>
            </a:xfrm>
            <a:custGeom>
              <a:avLst/>
              <a:gdLst/>
              <a:ahLst/>
              <a:cxnLst/>
              <a:rect l="l" t="t" r="r" b="b"/>
              <a:pathLst>
                <a:path w="487" h="456" extrusionOk="0">
                  <a:moveTo>
                    <a:pt x="92" y="395"/>
                  </a:moveTo>
                  <a:cubicBezTo>
                    <a:pt x="152" y="456"/>
                    <a:pt x="274" y="456"/>
                    <a:pt x="365" y="395"/>
                  </a:cubicBezTo>
                  <a:cubicBezTo>
                    <a:pt x="365" y="365"/>
                    <a:pt x="365" y="365"/>
                    <a:pt x="365" y="365"/>
                  </a:cubicBezTo>
                  <a:cubicBezTo>
                    <a:pt x="365" y="365"/>
                    <a:pt x="396" y="365"/>
                    <a:pt x="396" y="334"/>
                  </a:cubicBezTo>
                  <a:cubicBezTo>
                    <a:pt x="487" y="274"/>
                    <a:pt x="487" y="152"/>
                    <a:pt x="396" y="61"/>
                  </a:cubicBezTo>
                  <a:cubicBezTo>
                    <a:pt x="335" y="0"/>
                    <a:pt x="213" y="0"/>
                    <a:pt x="122" y="61"/>
                  </a:cubicBezTo>
                  <a:cubicBezTo>
                    <a:pt x="122" y="91"/>
                    <a:pt x="122" y="91"/>
                    <a:pt x="122" y="91"/>
                  </a:cubicBezTo>
                  <a:cubicBezTo>
                    <a:pt x="122" y="122"/>
                    <a:pt x="92" y="91"/>
                    <a:pt x="92" y="122"/>
                  </a:cubicBezTo>
                  <a:cubicBezTo>
                    <a:pt x="1" y="182"/>
                    <a:pt x="1" y="304"/>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
            <p:cNvSpPr/>
            <p:nvPr/>
          </p:nvSpPr>
          <p:spPr>
            <a:xfrm>
              <a:off x="6295225" y="1780700"/>
              <a:ext cx="11425" cy="11425"/>
            </a:xfrm>
            <a:custGeom>
              <a:avLst/>
              <a:gdLst/>
              <a:ahLst/>
              <a:cxnLst/>
              <a:rect l="l" t="t" r="r" b="b"/>
              <a:pathLst>
                <a:path w="457" h="457" extrusionOk="0">
                  <a:moveTo>
                    <a:pt x="61" y="396"/>
                  </a:moveTo>
                  <a:cubicBezTo>
                    <a:pt x="152" y="457"/>
                    <a:pt x="274" y="457"/>
                    <a:pt x="335" y="396"/>
                  </a:cubicBezTo>
                  <a:cubicBezTo>
                    <a:pt x="365" y="366"/>
                    <a:pt x="365" y="366"/>
                    <a:pt x="365" y="366"/>
                  </a:cubicBezTo>
                  <a:cubicBezTo>
                    <a:pt x="365" y="366"/>
                    <a:pt x="395" y="366"/>
                    <a:pt x="395" y="335"/>
                  </a:cubicBezTo>
                  <a:cubicBezTo>
                    <a:pt x="456" y="275"/>
                    <a:pt x="456" y="153"/>
                    <a:pt x="395" y="62"/>
                  </a:cubicBezTo>
                  <a:cubicBezTo>
                    <a:pt x="304" y="1"/>
                    <a:pt x="183" y="1"/>
                    <a:pt x="122" y="62"/>
                  </a:cubicBezTo>
                  <a:cubicBezTo>
                    <a:pt x="122" y="92"/>
                    <a:pt x="122" y="92"/>
                    <a:pt x="91" y="92"/>
                  </a:cubicBezTo>
                  <a:cubicBezTo>
                    <a:pt x="91" y="123"/>
                    <a:pt x="91" y="92"/>
                    <a:pt x="91" y="123"/>
                  </a:cubicBezTo>
                  <a:cubicBezTo>
                    <a:pt x="0" y="183"/>
                    <a:pt x="0" y="305"/>
                    <a:pt x="6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
            <p:cNvSpPr/>
            <p:nvPr/>
          </p:nvSpPr>
          <p:spPr>
            <a:xfrm>
              <a:off x="6371200" y="1857450"/>
              <a:ext cx="13700" cy="13725"/>
            </a:xfrm>
            <a:custGeom>
              <a:avLst/>
              <a:gdLst/>
              <a:ahLst/>
              <a:cxnLst/>
              <a:rect l="l" t="t" r="r" b="b"/>
              <a:pathLst>
                <a:path w="548" h="549" extrusionOk="0">
                  <a:moveTo>
                    <a:pt x="92" y="457"/>
                  </a:moveTo>
                  <a:cubicBezTo>
                    <a:pt x="183" y="548"/>
                    <a:pt x="335" y="548"/>
                    <a:pt x="426" y="457"/>
                  </a:cubicBezTo>
                  <a:cubicBezTo>
                    <a:pt x="426" y="457"/>
                    <a:pt x="426" y="457"/>
                    <a:pt x="426" y="457"/>
                  </a:cubicBezTo>
                  <a:cubicBezTo>
                    <a:pt x="457" y="426"/>
                    <a:pt x="457" y="426"/>
                    <a:pt x="457" y="426"/>
                  </a:cubicBezTo>
                  <a:cubicBezTo>
                    <a:pt x="548" y="335"/>
                    <a:pt x="548" y="183"/>
                    <a:pt x="457" y="92"/>
                  </a:cubicBezTo>
                  <a:cubicBezTo>
                    <a:pt x="365" y="1"/>
                    <a:pt x="213" y="1"/>
                    <a:pt x="122" y="92"/>
                  </a:cubicBezTo>
                  <a:cubicBezTo>
                    <a:pt x="122" y="92"/>
                    <a:pt x="122" y="92"/>
                    <a:pt x="122" y="123"/>
                  </a:cubicBezTo>
                  <a:cubicBezTo>
                    <a:pt x="92" y="123"/>
                    <a:pt x="92" y="123"/>
                    <a:pt x="92" y="123"/>
                  </a:cubicBezTo>
                  <a:cubicBezTo>
                    <a:pt x="1" y="214"/>
                    <a:pt x="1" y="366"/>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
            <p:cNvSpPr/>
            <p:nvPr/>
          </p:nvSpPr>
          <p:spPr>
            <a:xfrm>
              <a:off x="6448725" y="1780700"/>
              <a:ext cx="14450" cy="13725"/>
            </a:xfrm>
            <a:custGeom>
              <a:avLst/>
              <a:gdLst/>
              <a:ahLst/>
              <a:cxnLst/>
              <a:rect l="l" t="t" r="r" b="b"/>
              <a:pathLst>
                <a:path w="578" h="549" extrusionOk="0">
                  <a:moveTo>
                    <a:pt x="91" y="457"/>
                  </a:moveTo>
                  <a:cubicBezTo>
                    <a:pt x="182" y="548"/>
                    <a:pt x="334" y="548"/>
                    <a:pt x="426" y="457"/>
                  </a:cubicBezTo>
                  <a:cubicBezTo>
                    <a:pt x="426" y="457"/>
                    <a:pt x="426" y="457"/>
                    <a:pt x="456" y="457"/>
                  </a:cubicBezTo>
                  <a:cubicBezTo>
                    <a:pt x="456" y="427"/>
                    <a:pt x="456" y="427"/>
                    <a:pt x="456" y="427"/>
                  </a:cubicBezTo>
                  <a:cubicBezTo>
                    <a:pt x="547" y="335"/>
                    <a:pt x="578" y="183"/>
                    <a:pt x="456" y="92"/>
                  </a:cubicBezTo>
                  <a:cubicBezTo>
                    <a:pt x="365" y="1"/>
                    <a:pt x="243" y="1"/>
                    <a:pt x="122" y="92"/>
                  </a:cubicBezTo>
                  <a:cubicBezTo>
                    <a:pt x="122" y="92"/>
                    <a:pt x="122" y="92"/>
                    <a:pt x="122" y="123"/>
                  </a:cubicBezTo>
                  <a:cubicBezTo>
                    <a:pt x="122" y="123"/>
                    <a:pt x="91" y="123"/>
                    <a:pt x="91" y="123"/>
                  </a:cubicBezTo>
                  <a:cubicBezTo>
                    <a:pt x="0" y="214"/>
                    <a:pt x="0" y="366"/>
                    <a:pt x="91"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
            <p:cNvSpPr/>
            <p:nvPr/>
          </p:nvSpPr>
          <p:spPr>
            <a:xfrm>
              <a:off x="6524700" y="1857450"/>
              <a:ext cx="15975" cy="16000"/>
            </a:xfrm>
            <a:custGeom>
              <a:avLst/>
              <a:gdLst/>
              <a:ahLst/>
              <a:cxnLst/>
              <a:rect l="l" t="t" r="r" b="b"/>
              <a:pathLst>
                <a:path w="639" h="640" extrusionOk="0">
                  <a:moveTo>
                    <a:pt x="92" y="548"/>
                  </a:moveTo>
                  <a:cubicBezTo>
                    <a:pt x="213" y="639"/>
                    <a:pt x="396" y="639"/>
                    <a:pt x="487" y="548"/>
                  </a:cubicBezTo>
                  <a:cubicBezTo>
                    <a:pt x="487" y="548"/>
                    <a:pt x="517" y="518"/>
                    <a:pt x="517" y="518"/>
                  </a:cubicBezTo>
                  <a:cubicBezTo>
                    <a:pt x="517" y="518"/>
                    <a:pt x="517" y="518"/>
                    <a:pt x="548" y="487"/>
                  </a:cubicBezTo>
                  <a:cubicBezTo>
                    <a:pt x="639" y="396"/>
                    <a:pt x="639" y="214"/>
                    <a:pt x="548" y="92"/>
                  </a:cubicBezTo>
                  <a:cubicBezTo>
                    <a:pt x="426" y="1"/>
                    <a:pt x="244" y="1"/>
                    <a:pt x="153" y="92"/>
                  </a:cubicBezTo>
                  <a:cubicBezTo>
                    <a:pt x="122" y="123"/>
                    <a:pt x="122" y="123"/>
                    <a:pt x="122" y="123"/>
                  </a:cubicBezTo>
                  <a:cubicBezTo>
                    <a:pt x="122" y="123"/>
                    <a:pt x="92" y="123"/>
                    <a:pt x="92" y="153"/>
                  </a:cubicBezTo>
                  <a:cubicBezTo>
                    <a:pt x="1" y="244"/>
                    <a:pt x="1" y="426"/>
                    <a:pt x="9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
            <p:cNvSpPr/>
            <p:nvPr/>
          </p:nvSpPr>
          <p:spPr>
            <a:xfrm>
              <a:off x="6446425" y="1934200"/>
              <a:ext cx="16750" cy="16000"/>
            </a:xfrm>
            <a:custGeom>
              <a:avLst/>
              <a:gdLst/>
              <a:ahLst/>
              <a:cxnLst/>
              <a:rect l="l" t="t" r="r" b="b"/>
              <a:pathLst>
                <a:path w="670" h="640" extrusionOk="0">
                  <a:moveTo>
                    <a:pt x="122" y="548"/>
                  </a:moveTo>
                  <a:cubicBezTo>
                    <a:pt x="214" y="639"/>
                    <a:pt x="396" y="639"/>
                    <a:pt x="518" y="548"/>
                  </a:cubicBezTo>
                  <a:cubicBezTo>
                    <a:pt x="518" y="548"/>
                    <a:pt x="518" y="518"/>
                    <a:pt x="518" y="518"/>
                  </a:cubicBezTo>
                  <a:cubicBezTo>
                    <a:pt x="548" y="518"/>
                    <a:pt x="548" y="518"/>
                    <a:pt x="548" y="487"/>
                  </a:cubicBezTo>
                  <a:cubicBezTo>
                    <a:pt x="670" y="396"/>
                    <a:pt x="670" y="214"/>
                    <a:pt x="548" y="92"/>
                  </a:cubicBezTo>
                  <a:cubicBezTo>
                    <a:pt x="457" y="1"/>
                    <a:pt x="274" y="1"/>
                    <a:pt x="153" y="92"/>
                  </a:cubicBezTo>
                  <a:cubicBezTo>
                    <a:pt x="153" y="122"/>
                    <a:pt x="153" y="122"/>
                    <a:pt x="153" y="122"/>
                  </a:cubicBezTo>
                  <a:cubicBezTo>
                    <a:pt x="122" y="122"/>
                    <a:pt x="122" y="122"/>
                    <a:pt x="122" y="153"/>
                  </a:cubicBezTo>
                  <a:cubicBezTo>
                    <a:pt x="1" y="244"/>
                    <a:pt x="1"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
            <p:cNvSpPr/>
            <p:nvPr/>
          </p:nvSpPr>
          <p:spPr>
            <a:xfrm>
              <a:off x="6599925" y="1934200"/>
              <a:ext cx="19025" cy="19025"/>
            </a:xfrm>
            <a:custGeom>
              <a:avLst/>
              <a:gdLst/>
              <a:ahLst/>
              <a:cxnLst/>
              <a:rect l="l" t="t" r="r" b="b"/>
              <a:pathLst>
                <a:path w="761" h="761" extrusionOk="0">
                  <a:moveTo>
                    <a:pt x="122" y="609"/>
                  </a:moveTo>
                  <a:cubicBezTo>
                    <a:pt x="244" y="730"/>
                    <a:pt x="457" y="761"/>
                    <a:pt x="578" y="609"/>
                  </a:cubicBezTo>
                  <a:cubicBezTo>
                    <a:pt x="609" y="609"/>
                    <a:pt x="609" y="609"/>
                    <a:pt x="609" y="609"/>
                  </a:cubicBezTo>
                  <a:cubicBezTo>
                    <a:pt x="609" y="578"/>
                    <a:pt x="639" y="578"/>
                    <a:pt x="639" y="578"/>
                  </a:cubicBezTo>
                  <a:cubicBezTo>
                    <a:pt x="761" y="457"/>
                    <a:pt x="761" y="244"/>
                    <a:pt x="639" y="122"/>
                  </a:cubicBezTo>
                  <a:cubicBezTo>
                    <a:pt x="518" y="1"/>
                    <a:pt x="305" y="1"/>
                    <a:pt x="183" y="122"/>
                  </a:cubicBezTo>
                  <a:cubicBezTo>
                    <a:pt x="183" y="122"/>
                    <a:pt x="183" y="122"/>
                    <a:pt x="153" y="153"/>
                  </a:cubicBezTo>
                  <a:cubicBezTo>
                    <a:pt x="153" y="153"/>
                    <a:pt x="153" y="153"/>
                    <a:pt x="122" y="153"/>
                  </a:cubicBezTo>
                  <a:cubicBezTo>
                    <a:pt x="1" y="274"/>
                    <a:pt x="1"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
            <p:cNvSpPr/>
            <p:nvPr/>
          </p:nvSpPr>
          <p:spPr>
            <a:xfrm>
              <a:off x="6522425" y="2010950"/>
              <a:ext cx="19025" cy="19025"/>
            </a:xfrm>
            <a:custGeom>
              <a:avLst/>
              <a:gdLst/>
              <a:ahLst/>
              <a:cxnLst/>
              <a:rect l="l" t="t" r="r" b="b"/>
              <a:pathLst>
                <a:path w="761" h="761" extrusionOk="0">
                  <a:moveTo>
                    <a:pt x="122" y="609"/>
                  </a:moveTo>
                  <a:cubicBezTo>
                    <a:pt x="244" y="730"/>
                    <a:pt x="456" y="761"/>
                    <a:pt x="578" y="609"/>
                  </a:cubicBezTo>
                  <a:cubicBezTo>
                    <a:pt x="578" y="609"/>
                    <a:pt x="578" y="609"/>
                    <a:pt x="608" y="609"/>
                  </a:cubicBezTo>
                  <a:cubicBezTo>
                    <a:pt x="608" y="578"/>
                    <a:pt x="608" y="578"/>
                    <a:pt x="608" y="578"/>
                  </a:cubicBezTo>
                  <a:cubicBezTo>
                    <a:pt x="760" y="457"/>
                    <a:pt x="760" y="244"/>
                    <a:pt x="608" y="122"/>
                  </a:cubicBezTo>
                  <a:cubicBezTo>
                    <a:pt x="487" y="1"/>
                    <a:pt x="304" y="1"/>
                    <a:pt x="152" y="122"/>
                  </a:cubicBezTo>
                  <a:cubicBezTo>
                    <a:pt x="152" y="122"/>
                    <a:pt x="152" y="122"/>
                    <a:pt x="152" y="153"/>
                  </a:cubicBezTo>
                  <a:cubicBezTo>
                    <a:pt x="152" y="153"/>
                    <a:pt x="122" y="153"/>
                    <a:pt x="122" y="153"/>
                  </a:cubicBezTo>
                  <a:cubicBezTo>
                    <a:pt x="0" y="274"/>
                    <a:pt x="0" y="487"/>
                    <a:pt x="12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
            <p:cNvSpPr/>
            <p:nvPr/>
          </p:nvSpPr>
          <p:spPr>
            <a:xfrm>
              <a:off x="6675925" y="2010950"/>
              <a:ext cx="21300" cy="21300"/>
            </a:xfrm>
            <a:custGeom>
              <a:avLst/>
              <a:gdLst/>
              <a:ahLst/>
              <a:cxnLst/>
              <a:rect l="l" t="t" r="r" b="b"/>
              <a:pathLst>
                <a:path w="852" h="852" extrusionOk="0">
                  <a:moveTo>
                    <a:pt x="122" y="700"/>
                  </a:moveTo>
                  <a:cubicBezTo>
                    <a:pt x="274" y="822"/>
                    <a:pt x="517" y="852"/>
                    <a:pt x="669" y="700"/>
                  </a:cubicBezTo>
                  <a:cubicBezTo>
                    <a:pt x="669" y="700"/>
                    <a:pt x="669" y="670"/>
                    <a:pt x="669" y="670"/>
                  </a:cubicBezTo>
                  <a:cubicBezTo>
                    <a:pt x="669" y="670"/>
                    <a:pt x="700" y="670"/>
                    <a:pt x="700" y="639"/>
                  </a:cubicBezTo>
                  <a:cubicBezTo>
                    <a:pt x="851" y="518"/>
                    <a:pt x="851" y="274"/>
                    <a:pt x="700" y="122"/>
                  </a:cubicBezTo>
                  <a:cubicBezTo>
                    <a:pt x="548" y="1"/>
                    <a:pt x="335" y="1"/>
                    <a:pt x="183" y="122"/>
                  </a:cubicBezTo>
                  <a:cubicBezTo>
                    <a:pt x="183" y="153"/>
                    <a:pt x="183" y="153"/>
                    <a:pt x="152" y="153"/>
                  </a:cubicBezTo>
                  <a:cubicBezTo>
                    <a:pt x="152" y="153"/>
                    <a:pt x="152" y="153"/>
                    <a:pt x="152" y="183"/>
                  </a:cubicBezTo>
                  <a:cubicBezTo>
                    <a:pt x="0" y="305"/>
                    <a:pt x="0" y="54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
            <p:cNvSpPr/>
            <p:nvPr/>
          </p:nvSpPr>
          <p:spPr>
            <a:xfrm>
              <a:off x="6598425" y="2087700"/>
              <a:ext cx="20525" cy="21300"/>
            </a:xfrm>
            <a:custGeom>
              <a:avLst/>
              <a:gdLst/>
              <a:ahLst/>
              <a:cxnLst/>
              <a:rect l="l" t="t" r="r" b="b"/>
              <a:pathLst>
                <a:path w="821" h="852" extrusionOk="0">
                  <a:moveTo>
                    <a:pt x="122" y="700"/>
                  </a:moveTo>
                  <a:cubicBezTo>
                    <a:pt x="274" y="821"/>
                    <a:pt x="486" y="852"/>
                    <a:pt x="638" y="700"/>
                  </a:cubicBezTo>
                  <a:cubicBezTo>
                    <a:pt x="638" y="700"/>
                    <a:pt x="669" y="669"/>
                    <a:pt x="669" y="669"/>
                  </a:cubicBezTo>
                  <a:cubicBezTo>
                    <a:pt x="669" y="669"/>
                    <a:pt x="669" y="669"/>
                    <a:pt x="699" y="669"/>
                  </a:cubicBezTo>
                  <a:cubicBezTo>
                    <a:pt x="821" y="518"/>
                    <a:pt x="821" y="274"/>
                    <a:pt x="699" y="153"/>
                  </a:cubicBezTo>
                  <a:cubicBezTo>
                    <a:pt x="547" y="1"/>
                    <a:pt x="304" y="1"/>
                    <a:pt x="182" y="122"/>
                  </a:cubicBezTo>
                  <a:cubicBezTo>
                    <a:pt x="152" y="153"/>
                    <a:pt x="152" y="153"/>
                    <a:pt x="152" y="153"/>
                  </a:cubicBezTo>
                  <a:cubicBezTo>
                    <a:pt x="152" y="153"/>
                    <a:pt x="152" y="183"/>
                    <a:pt x="122" y="183"/>
                  </a:cubicBezTo>
                  <a:cubicBezTo>
                    <a:pt x="0" y="305"/>
                    <a:pt x="0" y="548"/>
                    <a:pt x="12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
            <p:cNvSpPr/>
            <p:nvPr/>
          </p:nvSpPr>
          <p:spPr>
            <a:xfrm>
              <a:off x="6751150" y="2087700"/>
              <a:ext cx="23575" cy="23600"/>
            </a:xfrm>
            <a:custGeom>
              <a:avLst/>
              <a:gdLst/>
              <a:ahLst/>
              <a:cxnLst/>
              <a:rect l="l" t="t" r="r" b="b"/>
              <a:pathLst>
                <a:path w="943" h="944" extrusionOk="0">
                  <a:moveTo>
                    <a:pt x="183" y="761"/>
                  </a:moveTo>
                  <a:cubicBezTo>
                    <a:pt x="335" y="943"/>
                    <a:pt x="608" y="943"/>
                    <a:pt x="760" y="761"/>
                  </a:cubicBezTo>
                  <a:cubicBezTo>
                    <a:pt x="760" y="761"/>
                    <a:pt x="760" y="761"/>
                    <a:pt x="760" y="761"/>
                  </a:cubicBezTo>
                  <a:cubicBezTo>
                    <a:pt x="791" y="730"/>
                    <a:pt x="791" y="730"/>
                    <a:pt x="791" y="730"/>
                  </a:cubicBezTo>
                  <a:cubicBezTo>
                    <a:pt x="943" y="578"/>
                    <a:pt x="943" y="305"/>
                    <a:pt x="791" y="153"/>
                  </a:cubicBezTo>
                  <a:cubicBezTo>
                    <a:pt x="639" y="1"/>
                    <a:pt x="396" y="1"/>
                    <a:pt x="213" y="153"/>
                  </a:cubicBezTo>
                  <a:cubicBezTo>
                    <a:pt x="213" y="153"/>
                    <a:pt x="213" y="153"/>
                    <a:pt x="213" y="183"/>
                  </a:cubicBezTo>
                  <a:cubicBezTo>
                    <a:pt x="183" y="183"/>
                    <a:pt x="183" y="183"/>
                    <a:pt x="183" y="183"/>
                  </a:cubicBezTo>
                  <a:cubicBezTo>
                    <a:pt x="31" y="335"/>
                    <a:pt x="1" y="609"/>
                    <a:pt x="183"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
            <p:cNvSpPr/>
            <p:nvPr/>
          </p:nvSpPr>
          <p:spPr>
            <a:xfrm>
              <a:off x="6673650" y="2164450"/>
              <a:ext cx="23575" cy="23575"/>
            </a:xfrm>
            <a:custGeom>
              <a:avLst/>
              <a:gdLst/>
              <a:ahLst/>
              <a:cxnLst/>
              <a:rect l="l" t="t" r="r" b="b"/>
              <a:pathLst>
                <a:path w="943" h="943" extrusionOk="0">
                  <a:moveTo>
                    <a:pt x="152" y="761"/>
                  </a:moveTo>
                  <a:cubicBezTo>
                    <a:pt x="335" y="943"/>
                    <a:pt x="578" y="943"/>
                    <a:pt x="730" y="791"/>
                  </a:cubicBezTo>
                  <a:cubicBezTo>
                    <a:pt x="760" y="761"/>
                    <a:pt x="760" y="761"/>
                    <a:pt x="760" y="761"/>
                  </a:cubicBezTo>
                  <a:cubicBezTo>
                    <a:pt x="760" y="730"/>
                    <a:pt x="791" y="730"/>
                    <a:pt x="791" y="730"/>
                  </a:cubicBezTo>
                  <a:cubicBezTo>
                    <a:pt x="942" y="578"/>
                    <a:pt x="942" y="305"/>
                    <a:pt x="791" y="153"/>
                  </a:cubicBezTo>
                  <a:cubicBezTo>
                    <a:pt x="639" y="1"/>
                    <a:pt x="365" y="1"/>
                    <a:pt x="213" y="153"/>
                  </a:cubicBezTo>
                  <a:cubicBezTo>
                    <a:pt x="213" y="153"/>
                    <a:pt x="213" y="153"/>
                    <a:pt x="183" y="183"/>
                  </a:cubicBezTo>
                  <a:cubicBezTo>
                    <a:pt x="183" y="183"/>
                    <a:pt x="183" y="183"/>
                    <a:pt x="152" y="183"/>
                  </a:cubicBezTo>
                  <a:cubicBezTo>
                    <a:pt x="0" y="335"/>
                    <a:pt x="0" y="609"/>
                    <a:pt x="15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
            <p:cNvSpPr/>
            <p:nvPr/>
          </p:nvSpPr>
          <p:spPr>
            <a:xfrm>
              <a:off x="6749625" y="2241200"/>
              <a:ext cx="25875" cy="25875"/>
            </a:xfrm>
            <a:custGeom>
              <a:avLst/>
              <a:gdLst/>
              <a:ahLst/>
              <a:cxnLst/>
              <a:rect l="l" t="t" r="r" b="b"/>
              <a:pathLst>
                <a:path w="1035" h="1035" extrusionOk="0">
                  <a:moveTo>
                    <a:pt x="183" y="852"/>
                  </a:moveTo>
                  <a:cubicBezTo>
                    <a:pt x="335" y="1034"/>
                    <a:pt x="639" y="1034"/>
                    <a:pt x="821" y="852"/>
                  </a:cubicBezTo>
                  <a:cubicBezTo>
                    <a:pt x="821" y="852"/>
                    <a:pt x="821" y="821"/>
                    <a:pt x="821" y="821"/>
                  </a:cubicBezTo>
                  <a:cubicBezTo>
                    <a:pt x="821" y="821"/>
                    <a:pt x="852" y="821"/>
                    <a:pt x="852" y="821"/>
                  </a:cubicBezTo>
                  <a:cubicBezTo>
                    <a:pt x="1034" y="639"/>
                    <a:pt x="1034" y="335"/>
                    <a:pt x="852" y="183"/>
                  </a:cubicBezTo>
                  <a:cubicBezTo>
                    <a:pt x="669" y="1"/>
                    <a:pt x="396" y="1"/>
                    <a:pt x="214" y="153"/>
                  </a:cubicBezTo>
                  <a:cubicBezTo>
                    <a:pt x="214" y="183"/>
                    <a:pt x="214" y="183"/>
                    <a:pt x="214" y="183"/>
                  </a:cubicBezTo>
                  <a:cubicBezTo>
                    <a:pt x="183" y="183"/>
                    <a:pt x="183" y="213"/>
                    <a:pt x="183" y="213"/>
                  </a:cubicBezTo>
                  <a:cubicBezTo>
                    <a:pt x="1" y="396"/>
                    <a:pt x="1"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
            <p:cNvSpPr/>
            <p:nvPr/>
          </p:nvSpPr>
          <p:spPr>
            <a:xfrm>
              <a:off x="6827150" y="2164450"/>
              <a:ext cx="25850" cy="25875"/>
            </a:xfrm>
            <a:custGeom>
              <a:avLst/>
              <a:gdLst/>
              <a:ahLst/>
              <a:cxnLst/>
              <a:rect l="l" t="t" r="r" b="b"/>
              <a:pathLst>
                <a:path w="1034" h="1035" extrusionOk="0">
                  <a:moveTo>
                    <a:pt x="183" y="852"/>
                  </a:moveTo>
                  <a:cubicBezTo>
                    <a:pt x="365" y="1034"/>
                    <a:pt x="638" y="1034"/>
                    <a:pt x="821" y="852"/>
                  </a:cubicBezTo>
                  <a:cubicBezTo>
                    <a:pt x="821" y="852"/>
                    <a:pt x="821" y="821"/>
                    <a:pt x="821" y="821"/>
                  </a:cubicBezTo>
                  <a:cubicBezTo>
                    <a:pt x="851" y="821"/>
                    <a:pt x="851" y="821"/>
                    <a:pt x="851" y="821"/>
                  </a:cubicBezTo>
                  <a:cubicBezTo>
                    <a:pt x="1034" y="639"/>
                    <a:pt x="1034" y="335"/>
                    <a:pt x="851" y="183"/>
                  </a:cubicBezTo>
                  <a:cubicBezTo>
                    <a:pt x="699" y="1"/>
                    <a:pt x="395" y="1"/>
                    <a:pt x="213" y="153"/>
                  </a:cubicBezTo>
                  <a:cubicBezTo>
                    <a:pt x="213" y="183"/>
                    <a:pt x="213" y="183"/>
                    <a:pt x="213" y="183"/>
                  </a:cubicBezTo>
                  <a:cubicBezTo>
                    <a:pt x="213" y="183"/>
                    <a:pt x="183" y="214"/>
                    <a:pt x="183" y="214"/>
                  </a:cubicBezTo>
                  <a:cubicBezTo>
                    <a:pt x="0" y="396"/>
                    <a:pt x="0"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
            <p:cNvSpPr/>
            <p:nvPr/>
          </p:nvSpPr>
          <p:spPr>
            <a:xfrm>
              <a:off x="6903125" y="2241200"/>
              <a:ext cx="28150" cy="28150"/>
            </a:xfrm>
            <a:custGeom>
              <a:avLst/>
              <a:gdLst/>
              <a:ahLst/>
              <a:cxnLst/>
              <a:rect l="l" t="t" r="r" b="b"/>
              <a:pathLst>
                <a:path w="1126" h="1126" extrusionOk="0">
                  <a:moveTo>
                    <a:pt x="183" y="913"/>
                  </a:moveTo>
                  <a:cubicBezTo>
                    <a:pt x="365" y="1125"/>
                    <a:pt x="700" y="1125"/>
                    <a:pt x="882" y="913"/>
                  </a:cubicBezTo>
                  <a:cubicBezTo>
                    <a:pt x="882" y="913"/>
                    <a:pt x="882" y="913"/>
                    <a:pt x="913" y="913"/>
                  </a:cubicBezTo>
                  <a:cubicBezTo>
                    <a:pt x="913" y="882"/>
                    <a:pt x="913" y="882"/>
                    <a:pt x="913" y="882"/>
                  </a:cubicBezTo>
                  <a:cubicBezTo>
                    <a:pt x="1125" y="700"/>
                    <a:pt x="1125" y="365"/>
                    <a:pt x="943" y="183"/>
                  </a:cubicBezTo>
                  <a:cubicBezTo>
                    <a:pt x="730" y="1"/>
                    <a:pt x="426" y="1"/>
                    <a:pt x="244" y="183"/>
                  </a:cubicBezTo>
                  <a:cubicBezTo>
                    <a:pt x="213" y="183"/>
                    <a:pt x="213" y="183"/>
                    <a:pt x="213" y="213"/>
                  </a:cubicBezTo>
                  <a:cubicBezTo>
                    <a:pt x="213" y="213"/>
                    <a:pt x="183" y="213"/>
                    <a:pt x="183" y="213"/>
                  </a:cubicBezTo>
                  <a:cubicBezTo>
                    <a:pt x="1" y="426"/>
                    <a:pt x="1" y="730"/>
                    <a:pt x="18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
            <p:cNvSpPr/>
            <p:nvPr/>
          </p:nvSpPr>
          <p:spPr>
            <a:xfrm>
              <a:off x="6824850" y="2317950"/>
              <a:ext cx="28900" cy="28150"/>
            </a:xfrm>
            <a:custGeom>
              <a:avLst/>
              <a:gdLst/>
              <a:ahLst/>
              <a:cxnLst/>
              <a:rect l="l" t="t" r="r" b="b"/>
              <a:pathLst>
                <a:path w="1156" h="1126" extrusionOk="0">
                  <a:moveTo>
                    <a:pt x="214" y="913"/>
                  </a:moveTo>
                  <a:cubicBezTo>
                    <a:pt x="396" y="1125"/>
                    <a:pt x="700" y="1125"/>
                    <a:pt x="913" y="913"/>
                  </a:cubicBezTo>
                  <a:cubicBezTo>
                    <a:pt x="913" y="913"/>
                    <a:pt x="913" y="913"/>
                    <a:pt x="913" y="913"/>
                  </a:cubicBezTo>
                  <a:cubicBezTo>
                    <a:pt x="943" y="882"/>
                    <a:pt x="943" y="882"/>
                    <a:pt x="943" y="882"/>
                  </a:cubicBezTo>
                  <a:cubicBezTo>
                    <a:pt x="1126" y="700"/>
                    <a:pt x="1156" y="365"/>
                    <a:pt x="943" y="183"/>
                  </a:cubicBezTo>
                  <a:cubicBezTo>
                    <a:pt x="761" y="1"/>
                    <a:pt x="457" y="1"/>
                    <a:pt x="244" y="183"/>
                  </a:cubicBezTo>
                  <a:cubicBezTo>
                    <a:pt x="244" y="183"/>
                    <a:pt x="244" y="213"/>
                    <a:pt x="244" y="213"/>
                  </a:cubicBezTo>
                  <a:cubicBezTo>
                    <a:pt x="214" y="213"/>
                    <a:pt x="214" y="213"/>
                    <a:pt x="214" y="213"/>
                  </a:cubicBezTo>
                  <a:cubicBezTo>
                    <a:pt x="1" y="426"/>
                    <a:pt x="1" y="730"/>
                    <a:pt x="214"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
            <p:cNvSpPr/>
            <p:nvPr/>
          </p:nvSpPr>
          <p:spPr>
            <a:xfrm>
              <a:off x="6978350" y="2317950"/>
              <a:ext cx="31200" cy="30425"/>
            </a:xfrm>
            <a:custGeom>
              <a:avLst/>
              <a:gdLst/>
              <a:ahLst/>
              <a:cxnLst/>
              <a:rect l="l" t="t" r="r" b="b"/>
              <a:pathLst>
                <a:path w="1248" h="1217" extrusionOk="0">
                  <a:moveTo>
                    <a:pt x="214" y="1004"/>
                  </a:moveTo>
                  <a:cubicBezTo>
                    <a:pt x="426" y="1216"/>
                    <a:pt x="761" y="1216"/>
                    <a:pt x="974" y="1004"/>
                  </a:cubicBezTo>
                  <a:cubicBezTo>
                    <a:pt x="1004" y="1004"/>
                    <a:pt x="1004" y="973"/>
                    <a:pt x="1004" y="973"/>
                  </a:cubicBezTo>
                  <a:cubicBezTo>
                    <a:pt x="1004" y="973"/>
                    <a:pt x="1004" y="973"/>
                    <a:pt x="1034" y="973"/>
                  </a:cubicBezTo>
                  <a:cubicBezTo>
                    <a:pt x="1247" y="761"/>
                    <a:pt x="1247" y="426"/>
                    <a:pt x="1034" y="213"/>
                  </a:cubicBezTo>
                  <a:cubicBezTo>
                    <a:pt x="822" y="1"/>
                    <a:pt x="487" y="1"/>
                    <a:pt x="274" y="183"/>
                  </a:cubicBezTo>
                  <a:cubicBezTo>
                    <a:pt x="274" y="213"/>
                    <a:pt x="244" y="213"/>
                    <a:pt x="244" y="213"/>
                  </a:cubicBezTo>
                  <a:cubicBezTo>
                    <a:pt x="244" y="213"/>
                    <a:pt x="244" y="244"/>
                    <a:pt x="214" y="244"/>
                  </a:cubicBezTo>
                  <a:cubicBezTo>
                    <a:pt x="1" y="457"/>
                    <a:pt x="1" y="791"/>
                    <a:pt x="214"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
            <p:cNvSpPr/>
            <p:nvPr/>
          </p:nvSpPr>
          <p:spPr>
            <a:xfrm>
              <a:off x="6900850" y="2394700"/>
              <a:ext cx="30425" cy="30425"/>
            </a:xfrm>
            <a:custGeom>
              <a:avLst/>
              <a:gdLst/>
              <a:ahLst/>
              <a:cxnLst/>
              <a:rect l="l" t="t" r="r" b="b"/>
              <a:pathLst>
                <a:path w="1217" h="1217" extrusionOk="0">
                  <a:moveTo>
                    <a:pt x="213" y="1004"/>
                  </a:moveTo>
                  <a:cubicBezTo>
                    <a:pt x="426" y="1216"/>
                    <a:pt x="760" y="1216"/>
                    <a:pt x="973" y="1004"/>
                  </a:cubicBezTo>
                  <a:cubicBezTo>
                    <a:pt x="973" y="1004"/>
                    <a:pt x="973" y="973"/>
                    <a:pt x="1004" y="973"/>
                  </a:cubicBezTo>
                  <a:cubicBezTo>
                    <a:pt x="1004" y="973"/>
                    <a:pt x="1004" y="973"/>
                    <a:pt x="1004" y="973"/>
                  </a:cubicBezTo>
                  <a:cubicBezTo>
                    <a:pt x="1216" y="760"/>
                    <a:pt x="1216" y="426"/>
                    <a:pt x="1034" y="213"/>
                  </a:cubicBezTo>
                  <a:cubicBezTo>
                    <a:pt x="821" y="1"/>
                    <a:pt x="456" y="1"/>
                    <a:pt x="244" y="183"/>
                  </a:cubicBezTo>
                  <a:cubicBezTo>
                    <a:pt x="244" y="213"/>
                    <a:pt x="244" y="213"/>
                    <a:pt x="244" y="213"/>
                  </a:cubicBezTo>
                  <a:cubicBezTo>
                    <a:pt x="244" y="244"/>
                    <a:pt x="213" y="244"/>
                    <a:pt x="213" y="244"/>
                  </a:cubicBezTo>
                  <a:cubicBezTo>
                    <a:pt x="1" y="457"/>
                    <a:pt x="1" y="791"/>
                    <a:pt x="21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
            <p:cNvSpPr/>
            <p:nvPr/>
          </p:nvSpPr>
          <p:spPr>
            <a:xfrm>
              <a:off x="7054350" y="2394700"/>
              <a:ext cx="32700" cy="32700"/>
            </a:xfrm>
            <a:custGeom>
              <a:avLst/>
              <a:gdLst/>
              <a:ahLst/>
              <a:cxnLst/>
              <a:rect l="l" t="t" r="r" b="b"/>
              <a:pathLst>
                <a:path w="1308" h="1308" extrusionOk="0">
                  <a:moveTo>
                    <a:pt x="213" y="1064"/>
                  </a:moveTo>
                  <a:cubicBezTo>
                    <a:pt x="456" y="1308"/>
                    <a:pt x="821" y="1308"/>
                    <a:pt x="1034" y="1064"/>
                  </a:cubicBezTo>
                  <a:cubicBezTo>
                    <a:pt x="1064" y="1064"/>
                    <a:pt x="1064" y="1064"/>
                    <a:pt x="1064" y="1064"/>
                  </a:cubicBezTo>
                  <a:cubicBezTo>
                    <a:pt x="1064" y="1034"/>
                    <a:pt x="1095" y="1034"/>
                    <a:pt x="1095" y="1034"/>
                  </a:cubicBezTo>
                  <a:cubicBezTo>
                    <a:pt x="1307" y="821"/>
                    <a:pt x="1307" y="457"/>
                    <a:pt x="1095" y="213"/>
                  </a:cubicBezTo>
                  <a:cubicBezTo>
                    <a:pt x="882" y="1"/>
                    <a:pt x="517" y="1"/>
                    <a:pt x="274" y="213"/>
                  </a:cubicBezTo>
                  <a:cubicBezTo>
                    <a:pt x="274" y="213"/>
                    <a:pt x="274" y="244"/>
                    <a:pt x="274" y="244"/>
                  </a:cubicBezTo>
                  <a:cubicBezTo>
                    <a:pt x="244" y="244"/>
                    <a:pt x="244" y="244"/>
                    <a:pt x="244" y="244"/>
                  </a:cubicBezTo>
                  <a:cubicBezTo>
                    <a:pt x="0" y="487"/>
                    <a:pt x="0" y="852"/>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
            <p:cNvSpPr/>
            <p:nvPr/>
          </p:nvSpPr>
          <p:spPr>
            <a:xfrm>
              <a:off x="6976850" y="2471450"/>
              <a:ext cx="32700" cy="32700"/>
            </a:xfrm>
            <a:custGeom>
              <a:avLst/>
              <a:gdLst/>
              <a:ahLst/>
              <a:cxnLst/>
              <a:rect l="l" t="t" r="r" b="b"/>
              <a:pathLst>
                <a:path w="1308" h="1308" extrusionOk="0">
                  <a:moveTo>
                    <a:pt x="213" y="1064"/>
                  </a:moveTo>
                  <a:cubicBezTo>
                    <a:pt x="456" y="1308"/>
                    <a:pt x="821" y="1308"/>
                    <a:pt x="1034" y="1064"/>
                  </a:cubicBezTo>
                  <a:cubicBezTo>
                    <a:pt x="1034" y="1064"/>
                    <a:pt x="1034" y="1064"/>
                    <a:pt x="1064" y="1064"/>
                  </a:cubicBezTo>
                  <a:cubicBezTo>
                    <a:pt x="1064" y="1034"/>
                    <a:pt x="1064" y="1034"/>
                    <a:pt x="1064" y="1034"/>
                  </a:cubicBezTo>
                  <a:cubicBezTo>
                    <a:pt x="1307" y="821"/>
                    <a:pt x="1307" y="456"/>
                    <a:pt x="1094" y="213"/>
                  </a:cubicBezTo>
                  <a:cubicBezTo>
                    <a:pt x="851" y="1"/>
                    <a:pt x="486" y="1"/>
                    <a:pt x="274" y="213"/>
                  </a:cubicBezTo>
                  <a:cubicBezTo>
                    <a:pt x="274" y="213"/>
                    <a:pt x="243" y="244"/>
                    <a:pt x="243" y="244"/>
                  </a:cubicBezTo>
                  <a:cubicBezTo>
                    <a:pt x="243" y="244"/>
                    <a:pt x="243" y="244"/>
                    <a:pt x="213" y="244"/>
                  </a:cubicBezTo>
                  <a:cubicBezTo>
                    <a:pt x="0" y="487"/>
                    <a:pt x="0" y="852"/>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
            <p:cNvSpPr/>
            <p:nvPr/>
          </p:nvSpPr>
          <p:spPr>
            <a:xfrm>
              <a:off x="7130350" y="2470700"/>
              <a:ext cx="34975" cy="35725"/>
            </a:xfrm>
            <a:custGeom>
              <a:avLst/>
              <a:gdLst/>
              <a:ahLst/>
              <a:cxnLst/>
              <a:rect l="l" t="t" r="r" b="b"/>
              <a:pathLst>
                <a:path w="1399" h="1429" extrusionOk="0">
                  <a:moveTo>
                    <a:pt x="243" y="1186"/>
                  </a:moveTo>
                  <a:cubicBezTo>
                    <a:pt x="486" y="1429"/>
                    <a:pt x="882" y="1429"/>
                    <a:pt x="1125" y="1186"/>
                  </a:cubicBezTo>
                  <a:cubicBezTo>
                    <a:pt x="1125" y="1186"/>
                    <a:pt x="1125" y="1155"/>
                    <a:pt x="1125" y="1155"/>
                  </a:cubicBezTo>
                  <a:cubicBezTo>
                    <a:pt x="1125" y="1155"/>
                    <a:pt x="1155" y="1155"/>
                    <a:pt x="1155" y="1155"/>
                  </a:cubicBezTo>
                  <a:cubicBezTo>
                    <a:pt x="1398" y="912"/>
                    <a:pt x="1398" y="517"/>
                    <a:pt x="1155" y="274"/>
                  </a:cubicBezTo>
                  <a:cubicBezTo>
                    <a:pt x="912" y="31"/>
                    <a:pt x="517" y="0"/>
                    <a:pt x="274" y="243"/>
                  </a:cubicBezTo>
                  <a:cubicBezTo>
                    <a:pt x="274" y="274"/>
                    <a:pt x="274" y="274"/>
                    <a:pt x="274" y="274"/>
                  </a:cubicBezTo>
                  <a:cubicBezTo>
                    <a:pt x="243" y="304"/>
                    <a:pt x="243" y="304"/>
                    <a:pt x="243" y="304"/>
                  </a:cubicBezTo>
                  <a:cubicBezTo>
                    <a:pt x="0" y="547"/>
                    <a:pt x="0" y="942"/>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
            <p:cNvSpPr/>
            <p:nvPr/>
          </p:nvSpPr>
          <p:spPr>
            <a:xfrm>
              <a:off x="7052075" y="2548200"/>
              <a:ext cx="35725" cy="34975"/>
            </a:xfrm>
            <a:custGeom>
              <a:avLst/>
              <a:gdLst/>
              <a:ahLst/>
              <a:cxnLst/>
              <a:rect l="l" t="t" r="r" b="b"/>
              <a:pathLst>
                <a:path w="1429" h="1399" extrusionOk="0">
                  <a:moveTo>
                    <a:pt x="243" y="1156"/>
                  </a:moveTo>
                  <a:cubicBezTo>
                    <a:pt x="487" y="1399"/>
                    <a:pt x="882" y="1399"/>
                    <a:pt x="1125" y="1156"/>
                  </a:cubicBezTo>
                  <a:cubicBezTo>
                    <a:pt x="1155" y="1156"/>
                    <a:pt x="1155" y="1156"/>
                    <a:pt x="1155" y="1125"/>
                  </a:cubicBezTo>
                  <a:cubicBezTo>
                    <a:pt x="1155" y="1125"/>
                    <a:pt x="1155" y="1125"/>
                    <a:pt x="1186" y="1125"/>
                  </a:cubicBezTo>
                  <a:cubicBezTo>
                    <a:pt x="1429" y="882"/>
                    <a:pt x="1429" y="487"/>
                    <a:pt x="1186" y="244"/>
                  </a:cubicBezTo>
                  <a:cubicBezTo>
                    <a:pt x="943" y="1"/>
                    <a:pt x="547" y="1"/>
                    <a:pt x="304" y="213"/>
                  </a:cubicBezTo>
                  <a:cubicBezTo>
                    <a:pt x="304" y="244"/>
                    <a:pt x="304" y="244"/>
                    <a:pt x="274" y="244"/>
                  </a:cubicBezTo>
                  <a:cubicBezTo>
                    <a:pt x="274" y="274"/>
                    <a:pt x="274" y="274"/>
                    <a:pt x="243" y="274"/>
                  </a:cubicBezTo>
                  <a:cubicBezTo>
                    <a:pt x="0" y="517"/>
                    <a:pt x="0" y="912"/>
                    <a:pt x="24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
            <p:cNvSpPr/>
            <p:nvPr/>
          </p:nvSpPr>
          <p:spPr>
            <a:xfrm>
              <a:off x="7128050" y="2624950"/>
              <a:ext cx="38025" cy="37250"/>
            </a:xfrm>
            <a:custGeom>
              <a:avLst/>
              <a:gdLst/>
              <a:ahLst/>
              <a:cxnLst/>
              <a:rect l="l" t="t" r="r" b="b"/>
              <a:pathLst>
                <a:path w="1521" h="1490" extrusionOk="0">
                  <a:moveTo>
                    <a:pt x="244" y="1216"/>
                  </a:moveTo>
                  <a:cubicBezTo>
                    <a:pt x="518" y="1490"/>
                    <a:pt x="943" y="1490"/>
                    <a:pt x="1186" y="1247"/>
                  </a:cubicBezTo>
                  <a:cubicBezTo>
                    <a:pt x="1217" y="1216"/>
                    <a:pt x="1217" y="1216"/>
                    <a:pt x="1217" y="1216"/>
                  </a:cubicBezTo>
                  <a:cubicBezTo>
                    <a:pt x="1217" y="1186"/>
                    <a:pt x="1247" y="1186"/>
                    <a:pt x="1247" y="1186"/>
                  </a:cubicBezTo>
                  <a:cubicBezTo>
                    <a:pt x="1490" y="943"/>
                    <a:pt x="1521" y="517"/>
                    <a:pt x="1247" y="244"/>
                  </a:cubicBezTo>
                  <a:cubicBezTo>
                    <a:pt x="1004" y="0"/>
                    <a:pt x="578" y="0"/>
                    <a:pt x="305" y="244"/>
                  </a:cubicBezTo>
                  <a:cubicBezTo>
                    <a:pt x="305" y="244"/>
                    <a:pt x="305" y="274"/>
                    <a:pt x="305" y="274"/>
                  </a:cubicBezTo>
                  <a:cubicBezTo>
                    <a:pt x="274" y="274"/>
                    <a:pt x="274" y="274"/>
                    <a:pt x="274" y="274"/>
                  </a:cubicBezTo>
                  <a:cubicBezTo>
                    <a:pt x="1" y="548"/>
                    <a:pt x="1" y="973"/>
                    <a:pt x="24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
            <p:cNvSpPr/>
            <p:nvPr/>
          </p:nvSpPr>
          <p:spPr>
            <a:xfrm>
              <a:off x="7205575" y="2548200"/>
              <a:ext cx="38000" cy="37250"/>
            </a:xfrm>
            <a:custGeom>
              <a:avLst/>
              <a:gdLst/>
              <a:ahLst/>
              <a:cxnLst/>
              <a:rect l="l" t="t" r="r" b="b"/>
              <a:pathLst>
                <a:path w="1520" h="1490" extrusionOk="0">
                  <a:moveTo>
                    <a:pt x="274" y="1216"/>
                  </a:moveTo>
                  <a:cubicBezTo>
                    <a:pt x="517" y="1490"/>
                    <a:pt x="942" y="1490"/>
                    <a:pt x="1216" y="1247"/>
                  </a:cubicBezTo>
                  <a:cubicBezTo>
                    <a:pt x="1216" y="1216"/>
                    <a:pt x="1216" y="1216"/>
                    <a:pt x="1216" y="1216"/>
                  </a:cubicBezTo>
                  <a:cubicBezTo>
                    <a:pt x="1246" y="1186"/>
                    <a:pt x="1246" y="1186"/>
                    <a:pt x="1246" y="1186"/>
                  </a:cubicBezTo>
                  <a:cubicBezTo>
                    <a:pt x="1520" y="943"/>
                    <a:pt x="1520" y="517"/>
                    <a:pt x="1246" y="244"/>
                  </a:cubicBezTo>
                  <a:cubicBezTo>
                    <a:pt x="1003" y="1"/>
                    <a:pt x="578" y="1"/>
                    <a:pt x="335" y="244"/>
                  </a:cubicBezTo>
                  <a:cubicBezTo>
                    <a:pt x="304" y="244"/>
                    <a:pt x="304" y="274"/>
                    <a:pt x="304" y="274"/>
                  </a:cubicBezTo>
                  <a:cubicBezTo>
                    <a:pt x="304" y="274"/>
                    <a:pt x="274" y="274"/>
                    <a:pt x="274" y="274"/>
                  </a:cubicBezTo>
                  <a:cubicBezTo>
                    <a:pt x="31" y="548"/>
                    <a:pt x="0" y="973"/>
                    <a:pt x="27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
            <p:cNvSpPr/>
            <p:nvPr/>
          </p:nvSpPr>
          <p:spPr>
            <a:xfrm>
              <a:off x="7281550" y="2624950"/>
              <a:ext cx="40300" cy="39550"/>
            </a:xfrm>
            <a:custGeom>
              <a:avLst/>
              <a:gdLst/>
              <a:ahLst/>
              <a:cxnLst/>
              <a:rect l="l" t="t" r="r" b="b"/>
              <a:pathLst>
                <a:path w="1612" h="1582" extrusionOk="0">
                  <a:moveTo>
                    <a:pt x="274" y="1307"/>
                  </a:moveTo>
                  <a:cubicBezTo>
                    <a:pt x="548" y="1581"/>
                    <a:pt x="1004" y="1581"/>
                    <a:pt x="1277" y="1307"/>
                  </a:cubicBezTo>
                  <a:cubicBezTo>
                    <a:pt x="1277" y="1307"/>
                    <a:pt x="1277" y="1307"/>
                    <a:pt x="1308" y="1277"/>
                  </a:cubicBezTo>
                  <a:cubicBezTo>
                    <a:pt x="1308" y="1277"/>
                    <a:pt x="1308" y="1277"/>
                    <a:pt x="1308" y="1277"/>
                  </a:cubicBezTo>
                  <a:cubicBezTo>
                    <a:pt x="1612" y="1004"/>
                    <a:pt x="1612" y="548"/>
                    <a:pt x="1338" y="274"/>
                  </a:cubicBezTo>
                  <a:cubicBezTo>
                    <a:pt x="1065" y="0"/>
                    <a:pt x="609" y="0"/>
                    <a:pt x="335" y="274"/>
                  </a:cubicBezTo>
                  <a:cubicBezTo>
                    <a:pt x="305" y="274"/>
                    <a:pt x="305" y="274"/>
                    <a:pt x="305" y="274"/>
                  </a:cubicBezTo>
                  <a:cubicBezTo>
                    <a:pt x="305" y="304"/>
                    <a:pt x="305" y="304"/>
                    <a:pt x="274" y="304"/>
                  </a:cubicBezTo>
                  <a:cubicBezTo>
                    <a:pt x="1" y="578"/>
                    <a:pt x="1" y="1034"/>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
            <p:cNvSpPr/>
            <p:nvPr/>
          </p:nvSpPr>
          <p:spPr>
            <a:xfrm>
              <a:off x="7204050" y="2701700"/>
              <a:ext cx="39525" cy="39525"/>
            </a:xfrm>
            <a:custGeom>
              <a:avLst/>
              <a:gdLst/>
              <a:ahLst/>
              <a:cxnLst/>
              <a:rect l="l" t="t" r="r" b="b"/>
              <a:pathLst>
                <a:path w="1581" h="1581" extrusionOk="0">
                  <a:moveTo>
                    <a:pt x="274" y="1307"/>
                  </a:moveTo>
                  <a:cubicBezTo>
                    <a:pt x="548" y="1581"/>
                    <a:pt x="1003" y="1581"/>
                    <a:pt x="1277" y="1307"/>
                  </a:cubicBezTo>
                  <a:cubicBezTo>
                    <a:pt x="1277" y="1307"/>
                    <a:pt x="1277" y="1307"/>
                    <a:pt x="1277" y="1277"/>
                  </a:cubicBezTo>
                  <a:cubicBezTo>
                    <a:pt x="1307" y="1277"/>
                    <a:pt x="1307" y="1277"/>
                    <a:pt x="1307" y="1277"/>
                  </a:cubicBezTo>
                  <a:cubicBezTo>
                    <a:pt x="1581" y="1003"/>
                    <a:pt x="1581" y="548"/>
                    <a:pt x="1307" y="274"/>
                  </a:cubicBezTo>
                  <a:cubicBezTo>
                    <a:pt x="1034" y="0"/>
                    <a:pt x="608" y="0"/>
                    <a:pt x="304" y="274"/>
                  </a:cubicBezTo>
                  <a:cubicBezTo>
                    <a:pt x="304" y="274"/>
                    <a:pt x="304" y="274"/>
                    <a:pt x="304" y="274"/>
                  </a:cubicBezTo>
                  <a:cubicBezTo>
                    <a:pt x="304" y="304"/>
                    <a:pt x="274" y="304"/>
                    <a:pt x="274" y="304"/>
                  </a:cubicBezTo>
                  <a:cubicBezTo>
                    <a:pt x="0" y="578"/>
                    <a:pt x="0" y="1034"/>
                    <a:pt x="274"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
            <p:cNvSpPr/>
            <p:nvPr/>
          </p:nvSpPr>
          <p:spPr>
            <a:xfrm>
              <a:off x="7357550" y="2701700"/>
              <a:ext cx="41825" cy="41825"/>
            </a:xfrm>
            <a:custGeom>
              <a:avLst/>
              <a:gdLst/>
              <a:ahLst/>
              <a:cxnLst/>
              <a:rect l="l" t="t" r="r" b="b"/>
              <a:pathLst>
                <a:path w="1673" h="1673" extrusionOk="0">
                  <a:moveTo>
                    <a:pt x="274" y="1399"/>
                  </a:moveTo>
                  <a:cubicBezTo>
                    <a:pt x="578" y="1672"/>
                    <a:pt x="1034" y="1672"/>
                    <a:pt x="1338" y="1399"/>
                  </a:cubicBezTo>
                  <a:cubicBezTo>
                    <a:pt x="1338" y="1368"/>
                    <a:pt x="1338" y="1368"/>
                    <a:pt x="1368" y="1368"/>
                  </a:cubicBezTo>
                  <a:cubicBezTo>
                    <a:pt x="1368" y="1368"/>
                    <a:pt x="1368" y="1338"/>
                    <a:pt x="1399" y="1338"/>
                  </a:cubicBezTo>
                  <a:cubicBezTo>
                    <a:pt x="1672" y="1064"/>
                    <a:pt x="1672" y="578"/>
                    <a:pt x="1399" y="274"/>
                  </a:cubicBezTo>
                  <a:cubicBezTo>
                    <a:pt x="1095" y="0"/>
                    <a:pt x="639" y="0"/>
                    <a:pt x="335" y="274"/>
                  </a:cubicBezTo>
                  <a:cubicBezTo>
                    <a:pt x="335" y="274"/>
                    <a:pt x="335" y="304"/>
                    <a:pt x="304" y="304"/>
                  </a:cubicBezTo>
                  <a:cubicBezTo>
                    <a:pt x="304" y="304"/>
                    <a:pt x="304" y="304"/>
                    <a:pt x="304" y="335"/>
                  </a:cubicBezTo>
                  <a:cubicBezTo>
                    <a:pt x="0" y="608"/>
                    <a:pt x="0" y="1095"/>
                    <a:pt x="274"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
            <p:cNvSpPr/>
            <p:nvPr/>
          </p:nvSpPr>
          <p:spPr>
            <a:xfrm>
              <a:off x="7279275" y="2778450"/>
              <a:ext cx="42575" cy="41825"/>
            </a:xfrm>
            <a:custGeom>
              <a:avLst/>
              <a:gdLst/>
              <a:ahLst/>
              <a:cxnLst/>
              <a:rect l="l" t="t" r="r" b="b"/>
              <a:pathLst>
                <a:path w="1703" h="1673" extrusionOk="0">
                  <a:moveTo>
                    <a:pt x="305" y="1368"/>
                  </a:moveTo>
                  <a:cubicBezTo>
                    <a:pt x="609" y="1672"/>
                    <a:pt x="1064" y="1672"/>
                    <a:pt x="1368" y="1399"/>
                  </a:cubicBezTo>
                  <a:cubicBezTo>
                    <a:pt x="1368" y="1368"/>
                    <a:pt x="1368" y="1368"/>
                    <a:pt x="1368" y="1368"/>
                  </a:cubicBezTo>
                  <a:cubicBezTo>
                    <a:pt x="1399" y="1368"/>
                    <a:pt x="1399" y="1338"/>
                    <a:pt x="1399" y="1338"/>
                  </a:cubicBezTo>
                  <a:cubicBezTo>
                    <a:pt x="1703" y="1064"/>
                    <a:pt x="1703" y="578"/>
                    <a:pt x="1399" y="274"/>
                  </a:cubicBezTo>
                  <a:cubicBezTo>
                    <a:pt x="1125" y="0"/>
                    <a:pt x="639" y="0"/>
                    <a:pt x="365" y="274"/>
                  </a:cubicBezTo>
                  <a:cubicBezTo>
                    <a:pt x="335" y="274"/>
                    <a:pt x="335" y="304"/>
                    <a:pt x="335" y="304"/>
                  </a:cubicBezTo>
                  <a:cubicBezTo>
                    <a:pt x="335" y="304"/>
                    <a:pt x="305" y="304"/>
                    <a:pt x="305" y="335"/>
                  </a:cubicBezTo>
                  <a:cubicBezTo>
                    <a:pt x="1" y="608"/>
                    <a:pt x="1" y="1095"/>
                    <a:pt x="305"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
            <p:cNvSpPr/>
            <p:nvPr/>
          </p:nvSpPr>
          <p:spPr>
            <a:xfrm>
              <a:off x="7355275" y="2854425"/>
              <a:ext cx="44850" cy="44875"/>
            </a:xfrm>
            <a:custGeom>
              <a:avLst/>
              <a:gdLst/>
              <a:ahLst/>
              <a:cxnLst/>
              <a:rect l="l" t="t" r="r" b="b"/>
              <a:pathLst>
                <a:path w="1794" h="1795" extrusionOk="0">
                  <a:moveTo>
                    <a:pt x="304" y="1490"/>
                  </a:moveTo>
                  <a:cubicBezTo>
                    <a:pt x="608" y="1794"/>
                    <a:pt x="1125" y="1794"/>
                    <a:pt x="1429" y="1490"/>
                  </a:cubicBezTo>
                  <a:cubicBezTo>
                    <a:pt x="1429" y="1490"/>
                    <a:pt x="1429" y="1490"/>
                    <a:pt x="1459" y="1460"/>
                  </a:cubicBezTo>
                  <a:cubicBezTo>
                    <a:pt x="1459" y="1460"/>
                    <a:pt x="1459" y="1460"/>
                    <a:pt x="1459" y="1460"/>
                  </a:cubicBezTo>
                  <a:cubicBezTo>
                    <a:pt x="1794" y="1156"/>
                    <a:pt x="1794" y="639"/>
                    <a:pt x="1490" y="335"/>
                  </a:cubicBezTo>
                  <a:cubicBezTo>
                    <a:pt x="1186" y="31"/>
                    <a:pt x="669" y="1"/>
                    <a:pt x="365" y="335"/>
                  </a:cubicBezTo>
                  <a:cubicBezTo>
                    <a:pt x="365" y="335"/>
                    <a:pt x="335" y="335"/>
                    <a:pt x="335" y="335"/>
                  </a:cubicBezTo>
                  <a:cubicBezTo>
                    <a:pt x="335" y="366"/>
                    <a:pt x="335" y="366"/>
                    <a:pt x="304" y="366"/>
                  </a:cubicBezTo>
                  <a:cubicBezTo>
                    <a:pt x="0" y="670"/>
                    <a:pt x="0" y="1186"/>
                    <a:pt x="304"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
            <p:cNvSpPr/>
            <p:nvPr/>
          </p:nvSpPr>
          <p:spPr>
            <a:xfrm>
              <a:off x="6297500" y="1551225"/>
              <a:ext cx="7625" cy="8375"/>
            </a:xfrm>
            <a:custGeom>
              <a:avLst/>
              <a:gdLst/>
              <a:ahLst/>
              <a:cxnLst/>
              <a:rect l="l" t="t" r="r" b="b"/>
              <a:pathLst>
                <a:path w="305" h="335" extrusionOk="0">
                  <a:moveTo>
                    <a:pt x="31" y="274"/>
                  </a:moveTo>
                  <a:cubicBezTo>
                    <a:pt x="92" y="335"/>
                    <a:pt x="183" y="335"/>
                    <a:pt x="213" y="274"/>
                  </a:cubicBezTo>
                  <a:cubicBezTo>
                    <a:pt x="244" y="274"/>
                    <a:pt x="213" y="274"/>
                    <a:pt x="244" y="244"/>
                  </a:cubicBezTo>
                  <a:cubicBezTo>
                    <a:pt x="244" y="244"/>
                    <a:pt x="244" y="244"/>
                    <a:pt x="274" y="244"/>
                  </a:cubicBezTo>
                  <a:cubicBezTo>
                    <a:pt x="304" y="183"/>
                    <a:pt x="304" y="122"/>
                    <a:pt x="274" y="61"/>
                  </a:cubicBezTo>
                  <a:cubicBezTo>
                    <a:pt x="213" y="1"/>
                    <a:pt x="122" y="1"/>
                    <a:pt x="92" y="61"/>
                  </a:cubicBezTo>
                  <a:cubicBezTo>
                    <a:pt x="61" y="61"/>
                    <a:pt x="61" y="92"/>
                    <a:pt x="61" y="92"/>
                  </a:cubicBezTo>
                  <a:cubicBezTo>
                    <a:pt x="61" y="92"/>
                    <a:pt x="31" y="92"/>
                    <a:pt x="31" y="92"/>
                  </a:cubicBezTo>
                  <a:cubicBezTo>
                    <a:pt x="0" y="152"/>
                    <a:pt x="0" y="244"/>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
            <p:cNvSpPr/>
            <p:nvPr/>
          </p:nvSpPr>
          <p:spPr>
            <a:xfrm>
              <a:off x="6372725" y="1627975"/>
              <a:ext cx="10675" cy="10650"/>
            </a:xfrm>
            <a:custGeom>
              <a:avLst/>
              <a:gdLst/>
              <a:ahLst/>
              <a:cxnLst/>
              <a:rect l="l" t="t" r="r" b="b"/>
              <a:pathLst>
                <a:path w="427" h="426" extrusionOk="0">
                  <a:moveTo>
                    <a:pt x="61" y="365"/>
                  </a:moveTo>
                  <a:cubicBezTo>
                    <a:pt x="152" y="426"/>
                    <a:pt x="244" y="426"/>
                    <a:pt x="304" y="365"/>
                  </a:cubicBezTo>
                  <a:cubicBezTo>
                    <a:pt x="335" y="365"/>
                    <a:pt x="335" y="335"/>
                    <a:pt x="335" y="335"/>
                  </a:cubicBezTo>
                  <a:cubicBezTo>
                    <a:pt x="335" y="335"/>
                    <a:pt x="335" y="335"/>
                    <a:pt x="365" y="335"/>
                  </a:cubicBezTo>
                  <a:cubicBezTo>
                    <a:pt x="426" y="244"/>
                    <a:pt x="426" y="152"/>
                    <a:pt x="365" y="61"/>
                  </a:cubicBezTo>
                  <a:cubicBezTo>
                    <a:pt x="304" y="0"/>
                    <a:pt x="183" y="0"/>
                    <a:pt x="122" y="61"/>
                  </a:cubicBezTo>
                  <a:cubicBezTo>
                    <a:pt x="122" y="92"/>
                    <a:pt x="122" y="92"/>
                    <a:pt x="92" y="92"/>
                  </a:cubicBezTo>
                  <a:cubicBezTo>
                    <a:pt x="92" y="122"/>
                    <a:pt x="92" y="122"/>
                    <a:pt x="61" y="122"/>
                  </a:cubicBezTo>
                  <a:cubicBezTo>
                    <a:pt x="1" y="183"/>
                    <a:pt x="1"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
            <p:cNvSpPr/>
            <p:nvPr/>
          </p:nvSpPr>
          <p:spPr>
            <a:xfrm>
              <a:off x="6448725" y="1704725"/>
              <a:ext cx="12925" cy="12950"/>
            </a:xfrm>
            <a:custGeom>
              <a:avLst/>
              <a:gdLst/>
              <a:ahLst/>
              <a:cxnLst/>
              <a:rect l="l" t="t" r="r" b="b"/>
              <a:pathLst>
                <a:path w="517" h="518" extrusionOk="0">
                  <a:moveTo>
                    <a:pt x="91" y="426"/>
                  </a:moveTo>
                  <a:cubicBezTo>
                    <a:pt x="152" y="517"/>
                    <a:pt x="304" y="517"/>
                    <a:pt x="395" y="426"/>
                  </a:cubicBezTo>
                  <a:cubicBezTo>
                    <a:pt x="395" y="426"/>
                    <a:pt x="395" y="426"/>
                    <a:pt x="395" y="426"/>
                  </a:cubicBezTo>
                  <a:cubicBezTo>
                    <a:pt x="395" y="396"/>
                    <a:pt x="426" y="396"/>
                    <a:pt x="426" y="396"/>
                  </a:cubicBezTo>
                  <a:cubicBezTo>
                    <a:pt x="517" y="304"/>
                    <a:pt x="517" y="183"/>
                    <a:pt x="426" y="92"/>
                  </a:cubicBezTo>
                  <a:cubicBezTo>
                    <a:pt x="334" y="0"/>
                    <a:pt x="213" y="0"/>
                    <a:pt x="122" y="92"/>
                  </a:cubicBezTo>
                  <a:cubicBezTo>
                    <a:pt x="122" y="92"/>
                    <a:pt x="122" y="122"/>
                    <a:pt x="91" y="122"/>
                  </a:cubicBezTo>
                  <a:cubicBezTo>
                    <a:pt x="91" y="122"/>
                    <a:pt x="91" y="122"/>
                    <a:pt x="91" y="122"/>
                  </a:cubicBezTo>
                  <a:cubicBezTo>
                    <a:pt x="0" y="213"/>
                    <a:pt x="0" y="365"/>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
            <p:cNvSpPr/>
            <p:nvPr/>
          </p:nvSpPr>
          <p:spPr>
            <a:xfrm>
              <a:off x="6523950" y="1781475"/>
              <a:ext cx="15975" cy="15225"/>
            </a:xfrm>
            <a:custGeom>
              <a:avLst/>
              <a:gdLst/>
              <a:ahLst/>
              <a:cxnLst/>
              <a:rect l="l" t="t" r="r" b="b"/>
              <a:pathLst>
                <a:path w="639" h="609" extrusionOk="0">
                  <a:moveTo>
                    <a:pt x="122" y="517"/>
                  </a:moveTo>
                  <a:cubicBezTo>
                    <a:pt x="213" y="608"/>
                    <a:pt x="365" y="608"/>
                    <a:pt x="487" y="517"/>
                  </a:cubicBezTo>
                  <a:cubicBezTo>
                    <a:pt x="487" y="517"/>
                    <a:pt x="487" y="487"/>
                    <a:pt x="487" y="487"/>
                  </a:cubicBezTo>
                  <a:cubicBezTo>
                    <a:pt x="517" y="487"/>
                    <a:pt x="517" y="487"/>
                    <a:pt x="517" y="487"/>
                  </a:cubicBezTo>
                  <a:cubicBezTo>
                    <a:pt x="608" y="365"/>
                    <a:pt x="639" y="213"/>
                    <a:pt x="517" y="122"/>
                  </a:cubicBezTo>
                  <a:cubicBezTo>
                    <a:pt x="426" y="0"/>
                    <a:pt x="274" y="0"/>
                    <a:pt x="152" y="92"/>
                  </a:cubicBezTo>
                  <a:cubicBezTo>
                    <a:pt x="152" y="122"/>
                    <a:pt x="152" y="122"/>
                    <a:pt x="152" y="122"/>
                  </a:cubicBezTo>
                  <a:cubicBezTo>
                    <a:pt x="122" y="122"/>
                    <a:pt x="122" y="152"/>
                    <a:pt x="122" y="152"/>
                  </a:cubicBezTo>
                  <a:cubicBezTo>
                    <a:pt x="0" y="244"/>
                    <a:pt x="0" y="42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
            <p:cNvSpPr/>
            <p:nvPr/>
          </p:nvSpPr>
          <p:spPr>
            <a:xfrm>
              <a:off x="6599925" y="1858225"/>
              <a:ext cx="17500" cy="17500"/>
            </a:xfrm>
            <a:custGeom>
              <a:avLst/>
              <a:gdLst/>
              <a:ahLst/>
              <a:cxnLst/>
              <a:rect l="l" t="t" r="r" b="b"/>
              <a:pathLst>
                <a:path w="700" h="700" extrusionOk="0">
                  <a:moveTo>
                    <a:pt x="122" y="578"/>
                  </a:moveTo>
                  <a:cubicBezTo>
                    <a:pt x="244" y="699"/>
                    <a:pt x="426" y="699"/>
                    <a:pt x="548" y="608"/>
                  </a:cubicBezTo>
                  <a:cubicBezTo>
                    <a:pt x="548" y="578"/>
                    <a:pt x="548" y="578"/>
                    <a:pt x="578" y="578"/>
                  </a:cubicBezTo>
                  <a:cubicBezTo>
                    <a:pt x="578" y="547"/>
                    <a:pt x="578" y="547"/>
                    <a:pt x="578" y="547"/>
                  </a:cubicBezTo>
                  <a:cubicBezTo>
                    <a:pt x="700" y="426"/>
                    <a:pt x="700" y="243"/>
                    <a:pt x="578" y="122"/>
                  </a:cubicBezTo>
                  <a:cubicBezTo>
                    <a:pt x="487" y="0"/>
                    <a:pt x="274" y="0"/>
                    <a:pt x="153" y="122"/>
                  </a:cubicBezTo>
                  <a:cubicBezTo>
                    <a:pt x="153" y="122"/>
                    <a:pt x="153" y="152"/>
                    <a:pt x="153" y="152"/>
                  </a:cubicBezTo>
                  <a:cubicBezTo>
                    <a:pt x="153" y="152"/>
                    <a:pt x="122" y="152"/>
                    <a:pt x="122" y="152"/>
                  </a:cubicBezTo>
                  <a:cubicBezTo>
                    <a:pt x="1" y="274"/>
                    <a:pt x="1" y="48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
            <p:cNvSpPr/>
            <p:nvPr/>
          </p:nvSpPr>
          <p:spPr>
            <a:xfrm>
              <a:off x="6675925" y="1934975"/>
              <a:ext cx="19775" cy="19775"/>
            </a:xfrm>
            <a:custGeom>
              <a:avLst/>
              <a:gdLst/>
              <a:ahLst/>
              <a:cxnLst/>
              <a:rect l="l" t="t" r="r" b="b"/>
              <a:pathLst>
                <a:path w="791" h="791" extrusionOk="0">
                  <a:moveTo>
                    <a:pt x="122" y="669"/>
                  </a:moveTo>
                  <a:cubicBezTo>
                    <a:pt x="244" y="791"/>
                    <a:pt x="487" y="791"/>
                    <a:pt x="608" y="669"/>
                  </a:cubicBezTo>
                  <a:cubicBezTo>
                    <a:pt x="608" y="669"/>
                    <a:pt x="608" y="639"/>
                    <a:pt x="639" y="639"/>
                  </a:cubicBezTo>
                  <a:cubicBezTo>
                    <a:pt x="639" y="639"/>
                    <a:pt x="639" y="639"/>
                    <a:pt x="669" y="639"/>
                  </a:cubicBezTo>
                  <a:cubicBezTo>
                    <a:pt x="791" y="487"/>
                    <a:pt x="791" y="274"/>
                    <a:pt x="669" y="152"/>
                  </a:cubicBezTo>
                  <a:cubicBezTo>
                    <a:pt x="517" y="0"/>
                    <a:pt x="304" y="0"/>
                    <a:pt x="183" y="122"/>
                  </a:cubicBezTo>
                  <a:cubicBezTo>
                    <a:pt x="152" y="152"/>
                    <a:pt x="152" y="152"/>
                    <a:pt x="152" y="152"/>
                  </a:cubicBezTo>
                  <a:cubicBezTo>
                    <a:pt x="152" y="183"/>
                    <a:pt x="122" y="183"/>
                    <a:pt x="122" y="183"/>
                  </a:cubicBezTo>
                  <a:cubicBezTo>
                    <a:pt x="0" y="304"/>
                    <a:pt x="0"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
            <p:cNvSpPr/>
            <p:nvPr/>
          </p:nvSpPr>
          <p:spPr>
            <a:xfrm>
              <a:off x="6751150" y="2011725"/>
              <a:ext cx="22825" cy="22825"/>
            </a:xfrm>
            <a:custGeom>
              <a:avLst/>
              <a:gdLst/>
              <a:ahLst/>
              <a:cxnLst/>
              <a:rect l="l" t="t" r="r" b="b"/>
              <a:pathLst>
                <a:path w="913" h="913" extrusionOk="0">
                  <a:moveTo>
                    <a:pt x="153" y="730"/>
                  </a:moveTo>
                  <a:cubicBezTo>
                    <a:pt x="305" y="882"/>
                    <a:pt x="548" y="912"/>
                    <a:pt x="700" y="760"/>
                  </a:cubicBezTo>
                  <a:cubicBezTo>
                    <a:pt x="730" y="730"/>
                    <a:pt x="730" y="730"/>
                    <a:pt x="730" y="730"/>
                  </a:cubicBezTo>
                  <a:cubicBezTo>
                    <a:pt x="730" y="730"/>
                    <a:pt x="760" y="699"/>
                    <a:pt x="760" y="699"/>
                  </a:cubicBezTo>
                  <a:cubicBezTo>
                    <a:pt x="912" y="547"/>
                    <a:pt x="912" y="304"/>
                    <a:pt x="760" y="152"/>
                  </a:cubicBezTo>
                  <a:cubicBezTo>
                    <a:pt x="608" y="0"/>
                    <a:pt x="365" y="0"/>
                    <a:pt x="213" y="152"/>
                  </a:cubicBezTo>
                  <a:cubicBezTo>
                    <a:pt x="213" y="152"/>
                    <a:pt x="183" y="183"/>
                    <a:pt x="183" y="183"/>
                  </a:cubicBezTo>
                  <a:cubicBezTo>
                    <a:pt x="183" y="183"/>
                    <a:pt x="18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
            <p:cNvSpPr/>
            <p:nvPr/>
          </p:nvSpPr>
          <p:spPr>
            <a:xfrm>
              <a:off x="6827150" y="2088475"/>
              <a:ext cx="25100" cy="25100"/>
            </a:xfrm>
            <a:custGeom>
              <a:avLst/>
              <a:gdLst/>
              <a:ahLst/>
              <a:cxnLst/>
              <a:rect l="l" t="t" r="r" b="b"/>
              <a:pathLst>
                <a:path w="1004" h="1004" extrusionOk="0">
                  <a:moveTo>
                    <a:pt x="152" y="821"/>
                  </a:moveTo>
                  <a:cubicBezTo>
                    <a:pt x="335" y="1003"/>
                    <a:pt x="608" y="1003"/>
                    <a:pt x="790" y="821"/>
                  </a:cubicBezTo>
                  <a:cubicBezTo>
                    <a:pt x="790" y="821"/>
                    <a:pt x="790" y="790"/>
                    <a:pt x="790" y="790"/>
                  </a:cubicBezTo>
                  <a:cubicBezTo>
                    <a:pt x="790" y="790"/>
                    <a:pt x="821" y="790"/>
                    <a:pt x="821" y="790"/>
                  </a:cubicBezTo>
                  <a:cubicBezTo>
                    <a:pt x="973" y="608"/>
                    <a:pt x="1003" y="335"/>
                    <a:pt x="821" y="183"/>
                  </a:cubicBezTo>
                  <a:cubicBezTo>
                    <a:pt x="669" y="0"/>
                    <a:pt x="395" y="0"/>
                    <a:pt x="213" y="183"/>
                  </a:cubicBezTo>
                  <a:cubicBezTo>
                    <a:pt x="213" y="183"/>
                    <a:pt x="213" y="183"/>
                    <a:pt x="213" y="183"/>
                  </a:cubicBezTo>
                  <a:cubicBezTo>
                    <a:pt x="183" y="213"/>
                    <a:pt x="183" y="213"/>
                    <a:pt x="183" y="213"/>
                  </a:cubicBezTo>
                  <a:cubicBezTo>
                    <a:pt x="0" y="395"/>
                    <a:pt x="0" y="669"/>
                    <a:pt x="152"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
            <p:cNvSpPr/>
            <p:nvPr/>
          </p:nvSpPr>
          <p:spPr>
            <a:xfrm>
              <a:off x="6903125" y="2165225"/>
              <a:ext cx="26625" cy="27375"/>
            </a:xfrm>
            <a:custGeom>
              <a:avLst/>
              <a:gdLst/>
              <a:ahLst/>
              <a:cxnLst/>
              <a:rect l="l" t="t" r="r" b="b"/>
              <a:pathLst>
                <a:path w="1065" h="1095" extrusionOk="0">
                  <a:moveTo>
                    <a:pt x="183" y="912"/>
                  </a:moveTo>
                  <a:cubicBezTo>
                    <a:pt x="365" y="1094"/>
                    <a:pt x="669" y="1094"/>
                    <a:pt x="852" y="912"/>
                  </a:cubicBezTo>
                  <a:cubicBezTo>
                    <a:pt x="852" y="882"/>
                    <a:pt x="852" y="882"/>
                    <a:pt x="852" y="882"/>
                  </a:cubicBezTo>
                  <a:cubicBezTo>
                    <a:pt x="882" y="882"/>
                    <a:pt x="882" y="882"/>
                    <a:pt x="882" y="851"/>
                  </a:cubicBezTo>
                  <a:cubicBezTo>
                    <a:pt x="1065" y="669"/>
                    <a:pt x="1065" y="365"/>
                    <a:pt x="882" y="183"/>
                  </a:cubicBezTo>
                  <a:cubicBezTo>
                    <a:pt x="700" y="0"/>
                    <a:pt x="396" y="0"/>
                    <a:pt x="213" y="183"/>
                  </a:cubicBezTo>
                  <a:cubicBezTo>
                    <a:pt x="213" y="183"/>
                    <a:pt x="213" y="213"/>
                    <a:pt x="213" y="213"/>
                  </a:cubicBezTo>
                  <a:cubicBezTo>
                    <a:pt x="183" y="213"/>
                    <a:pt x="183" y="213"/>
                    <a:pt x="183" y="243"/>
                  </a:cubicBezTo>
                  <a:cubicBezTo>
                    <a:pt x="1" y="426"/>
                    <a:pt x="1" y="699"/>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
            <p:cNvSpPr/>
            <p:nvPr/>
          </p:nvSpPr>
          <p:spPr>
            <a:xfrm>
              <a:off x="6978350" y="2241975"/>
              <a:ext cx="29675" cy="29650"/>
            </a:xfrm>
            <a:custGeom>
              <a:avLst/>
              <a:gdLst/>
              <a:ahLst/>
              <a:cxnLst/>
              <a:rect l="l" t="t" r="r" b="b"/>
              <a:pathLst>
                <a:path w="1187" h="1186" extrusionOk="0">
                  <a:moveTo>
                    <a:pt x="214" y="973"/>
                  </a:moveTo>
                  <a:cubicBezTo>
                    <a:pt x="396" y="1186"/>
                    <a:pt x="730" y="1186"/>
                    <a:pt x="943" y="973"/>
                  </a:cubicBezTo>
                  <a:cubicBezTo>
                    <a:pt x="943" y="973"/>
                    <a:pt x="943" y="973"/>
                    <a:pt x="943" y="942"/>
                  </a:cubicBezTo>
                  <a:cubicBezTo>
                    <a:pt x="974" y="942"/>
                    <a:pt x="974" y="942"/>
                    <a:pt x="974" y="942"/>
                  </a:cubicBezTo>
                  <a:cubicBezTo>
                    <a:pt x="1186" y="730"/>
                    <a:pt x="1186" y="395"/>
                    <a:pt x="974" y="213"/>
                  </a:cubicBezTo>
                  <a:cubicBezTo>
                    <a:pt x="791" y="0"/>
                    <a:pt x="457" y="0"/>
                    <a:pt x="274" y="213"/>
                  </a:cubicBezTo>
                  <a:cubicBezTo>
                    <a:pt x="244" y="213"/>
                    <a:pt x="244" y="213"/>
                    <a:pt x="244" y="243"/>
                  </a:cubicBezTo>
                  <a:cubicBezTo>
                    <a:pt x="244" y="243"/>
                    <a:pt x="214" y="243"/>
                    <a:pt x="214" y="243"/>
                  </a:cubicBezTo>
                  <a:cubicBezTo>
                    <a:pt x="1" y="456"/>
                    <a:pt x="1" y="760"/>
                    <a:pt x="214"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
            <p:cNvSpPr/>
            <p:nvPr/>
          </p:nvSpPr>
          <p:spPr>
            <a:xfrm>
              <a:off x="7054350" y="2318725"/>
              <a:ext cx="31950" cy="31925"/>
            </a:xfrm>
            <a:custGeom>
              <a:avLst/>
              <a:gdLst/>
              <a:ahLst/>
              <a:cxnLst/>
              <a:rect l="l" t="t" r="r" b="b"/>
              <a:pathLst>
                <a:path w="1278" h="1277" extrusionOk="0">
                  <a:moveTo>
                    <a:pt x="213" y="1064"/>
                  </a:moveTo>
                  <a:cubicBezTo>
                    <a:pt x="426" y="1277"/>
                    <a:pt x="791" y="1277"/>
                    <a:pt x="1004" y="1064"/>
                  </a:cubicBezTo>
                  <a:cubicBezTo>
                    <a:pt x="1004" y="1033"/>
                    <a:pt x="1004" y="1033"/>
                    <a:pt x="1034" y="1033"/>
                  </a:cubicBezTo>
                  <a:cubicBezTo>
                    <a:pt x="1034" y="1033"/>
                    <a:pt x="1034" y="1033"/>
                    <a:pt x="1064" y="1003"/>
                  </a:cubicBezTo>
                  <a:cubicBezTo>
                    <a:pt x="1277" y="790"/>
                    <a:pt x="1277" y="456"/>
                    <a:pt x="1064" y="213"/>
                  </a:cubicBezTo>
                  <a:cubicBezTo>
                    <a:pt x="852" y="0"/>
                    <a:pt x="487" y="0"/>
                    <a:pt x="274" y="213"/>
                  </a:cubicBezTo>
                  <a:cubicBezTo>
                    <a:pt x="244" y="213"/>
                    <a:pt x="244" y="243"/>
                    <a:pt x="244" y="243"/>
                  </a:cubicBezTo>
                  <a:cubicBezTo>
                    <a:pt x="244" y="243"/>
                    <a:pt x="244" y="243"/>
                    <a:pt x="213" y="274"/>
                  </a:cubicBezTo>
                  <a:cubicBezTo>
                    <a:pt x="0" y="486"/>
                    <a:pt x="0" y="821"/>
                    <a:pt x="213"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
            <p:cNvSpPr/>
            <p:nvPr/>
          </p:nvSpPr>
          <p:spPr>
            <a:xfrm>
              <a:off x="7130350" y="2395450"/>
              <a:ext cx="34200" cy="34225"/>
            </a:xfrm>
            <a:custGeom>
              <a:avLst/>
              <a:gdLst/>
              <a:ahLst/>
              <a:cxnLst/>
              <a:rect l="l" t="t" r="r" b="b"/>
              <a:pathLst>
                <a:path w="1368" h="1369" extrusionOk="0">
                  <a:moveTo>
                    <a:pt x="213" y="1126"/>
                  </a:moveTo>
                  <a:cubicBezTo>
                    <a:pt x="456" y="1369"/>
                    <a:pt x="821" y="1369"/>
                    <a:pt x="1064" y="1126"/>
                  </a:cubicBezTo>
                  <a:cubicBezTo>
                    <a:pt x="1094" y="1126"/>
                    <a:pt x="1094" y="1126"/>
                    <a:pt x="1094" y="1095"/>
                  </a:cubicBezTo>
                  <a:cubicBezTo>
                    <a:pt x="1094" y="1095"/>
                    <a:pt x="1094" y="1095"/>
                    <a:pt x="1125" y="1095"/>
                  </a:cubicBezTo>
                  <a:cubicBezTo>
                    <a:pt x="1337" y="852"/>
                    <a:pt x="1368" y="487"/>
                    <a:pt x="1125" y="244"/>
                  </a:cubicBezTo>
                  <a:cubicBezTo>
                    <a:pt x="882" y="1"/>
                    <a:pt x="517" y="1"/>
                    <a:pt x="274" y="244"/>
                  </a:cubicBezTo>
                  <a:cubicBezTo>
                    <a:pt x="274" y="244"/>
                    <a:pt x="274" y="244"/>
                    <a:pt x="243" y="275"/>
                  </a:cubicBezTo>
                  <a:cubicBezTo>
                    <a:pt x="243" y="275"/>
                    <a:pt x="243" y="275"/>
                    <a:pt x="243" y="275"/>
                  </a:cubicBezTo>
                  <a:cubicBezTo>
                    <a:pt x="0" y="518"/>
                    <a:pt x="0" y="882"/>
                    <a:pt x="213" y="11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
            <p:cNvSpPr/>
            <p:nvPr/>
          </p:nvSpPr>
          <p:spPr>
            <a:xfrm>
              <a:off x="7205575" y="2472200"/>
              <a:ext cx="36500" cy="36500"/>
            </a:xfrm>
            <a:custGeom>
              <a:avLst/>
              <a:gdLst/>
              <a:ahLst/>
              <a:cxnLst/>
              <a:rect l="l" t="t" r="r" b="b"/>
              <a:pathLst>
                <a:path w="1460" h="1460" extrusionOk="0">
                  <a:moveTo>
                    <a:pt x="243" y="1186"/>
                  </a:moveTo>
                  <a:cubicBezTo>
                    <a:pt x="517" y="1460"/>
                    <a:pt x="912" y="1460"/>
                    <a:pt x="1155" y="1217"/>
                  </a:cubicBezTo>
                  <a:cubicBezTo>
                    <a:pt x="1186" y="1186"/>
                    <a:pt x="1186" y="1186"/>
                    <a:pt x="1186" y="1186"/>
                  </a:cubicBezTo>
                  <a:cubicBezTo>
                    <a:pt x="1186" y="1186"/>
                    <a:pt x="1216" y="1186"/>
                    <a:pt x="1216" y="1156"/>
                  </a:cubicBezTo>
                  <a:cubicBezTo>
                    <a:pt x="1459" y="913"/>
                    <a:pt x="1459" y="518"/>
                    <a:pt x="1216" y="244"/>
                  </a:cubicBezTo>
                  <a:cubicBezTo>
                    <a:pt x="973" y="1"/>
                    <a:pt x="547" y="1"/>
                    <a:pt x="304" y="244"/>
                  </a:cubicBezTo>
                  <a:cubicBezTo>
                    <a:pt x="304" y="244"/>
                    <a:pt x="304" y="275"/>
                    <a:pt x="304" y="275"/>
                  </a:cubicBezTo>
                  <a:cubicBezTo>
                    <a:pt x="274" y="275"/>
                    <a:pt x="274" y="275"/>
                    <a:pt x="274" y="305"/>
                  </a:cubicBezTo>
                  <a:cubicBezTo>
                    <a:pt x="0" y="548"/>
                    <a:pt x="0" y="943"/>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
            <p:cNvSpPr/>
            <p:nvPr/>
          </p:nvSpPr>
          <p:spPr>
            <a:xfrm>
              <a:off x="7281550" y="2548950"/>
              <a:ext cx="38775" cy="38800"/>
            </a:xfrm>
            <a:custGeom>
              <a:avLst/>
              <a:gdLst/>
              <a:ahLst/>
              <a:cxnLst/>
              <a:rect l="l" t="t" r="r" b="b"/>
              <a:pathLst>
                <a:path w="1551" h="1552" extrusionOk="0">
                  <a:moveTo>
                    <a:pt x="274" y="1278"/>
                  </a:moveTo>
                  <a:cubicBezTo>
                    <a:pt x="518" y="1551"/>
                    <a:pt x="973" y="1551"/>
                    <a:pt x="1247" y="1278"/>
                  </a:cubicBezTo>
                  <a:cubicBezTo>
                    <a:pt x="1247" y="1278"/>
                    <a:pt x="1247" y="1278"/>
                    <a:pt x="1247" y="1247"/>
                  </a:cubicBezTo>
                  <a:cubicBezTo>
                    <a:pt x="1247" y="1247"/>
                    <a:pt x="1277" y="1247"/>
                    <a:pt x="1277" y="1247"/>
                  </a:cubicBezTo>
                  <a:cubicBezTo>
                    <a:pt x="1551" y="974"/>
                    <a:pt x="1551" y="548"/>
                    <a:pt x="1277" y="274"/>
                  </a:cubicBezTo>
                  <a:cubicBezTo>
                    <a:pt x="1004" y="1"/>
                    <a:pt x="578" y="1"/>
                    <a:pt x="305" y="274"/>
                  </a:cubicBezTo>
                  <a:cubicBezTo>
                    <a:pt x="305" y="274"/>
                    <a:pt x="305" y="274"/>
                    <a:pt x="305" y="305"/>
                  </a:cubicBezTo>
                  <a:cubicBezTo>
                    <a:pt x="274" y="305"/>
                    <a:pt x="274" y="305"/>
                    <a:pt x="274" y="305"/>
                  </a:cubicBezTo>
                  <a:cubicBezTo>
                    <a:pt x="1" y="578"/>
                    <a:pt x="1" y="1004"/>
                    <a:pt x="274" y="12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
            <p:cNvSpPr/>
            <p:nvPr/>
          </p:nvSpPr>
          <p:spPr>
            <a:xfrm>
              <a:off x="7357550" y="2625700"/>
              <a:ext cx="41050" cy="41075"/>
            </a:xfrm>
            <a:custGeom>
              <a:avLst/>
              <a:gdLst/>
              <a:ahLst/>
              <a:cxnLst/>
              <a:rect l="l" t="t" r="r" b="b"/>
              <a:pathLst>
                <a:path w="1642" h="1643" extrusionOk="0">
                  <a:moveTo>
                    <a:pt x="274" y="1369"/>
                  </a:moveTo>
                  <a:cubicBezTo>
                    <a:pt x="547" y="1642"/>
                    <a:pt x="1003" y="1642"/>
                    <a:pt x="1307" y="1369"/>
                  </a:cubicBezTo>
                  <a:cubicBezTo>
                    <a:pt x="1307" y="1338"/>
                    <a:pt x="1307" y="1338"/>
                    <a:pt x="1307" y="1338"/>
                  </a:cubicBezTo>
                  <a:cubicBezTo>
                    <a:pt x="1338" y="1338"/>
                    <a:pt x="1338" y="1338"/>
                    <a:pt x="1338" y="1308"/>
                  </a:cubicBezTo>
                  <a:cubicBezTo>
                    <a:pt x="1642" y="1034"/>
                    <a:pt x="1642" y="578"/>
                    <a:pt x="1338" y="305"/>
                  </a:cubicBezTo>
                  <a:cubicBezTo>
                    <a:pt x="1064" y="1"/>
                    <a:pt x="608" y="1"/>
                    <a:pt x="304" y="274"/>
                  </a:cubicBezTo>
                  <a:cubicBezTo>
                    <a:pt x="304" y="305"/>
                    <a:pt x="304" y="305"/>
                    <a:pt x="304" y="305"/>
                  </a:cubicBezTo>
                  <a:cubicBezTo>
                    <a:pt x="304" y="305"/>
                    <a:pt x="274" y="305"/>
                    <a:pt x="274" y="335"/>
                  </a:cubicBezTo>
                  <a:cubicBezTo>
                    <a:pt x="0" y="609"/>
                    <a:pt x="0" y="1065"/>
                    <a:pt x="274"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
            <p:cNvSpPr/>
            <p:nvPr/>
          </p:nvSpPr>
          <p:spPr>
            <a:xfrm>
              <a:off x="6298250" y="1475225"/>
              <a:ext cx="6875" cy="6875"/>
            </a:xfrm>
            <a:custGeom>
              <a:avLst/>
              <a:gdLst/>
              <a:ahLst/>
              <a:cxnLst/>
              <a:rect l="l" t="t" r="r" b="b"/>
              <a:pathLst>
                <a:path w="275" h="275" extrusionOk="0">
                  <a:moveTo>
                    <a:pt x="31" y="214"/>
                  </a:moveTo>
                  <a:cubicBezTo>
                    <a:pt x="92" y="275"/>
                    <a:pt x="153" y="275"/>
                    <a:pt x="183" y="214"/>
                  </a:cubicBezTo>
                  <a:cubicBezTo>
                    <a:pt x="183" y="214"/>
                    <a:pt x="183" y="214"/>
                    <a:pt x="214" y="183"/>
                  </a:cubicBezTo>
                  <a:cubicBezTo>
                    <a:pt x="214" y="183"/>
                    <a:pt x="214" y="183"/>
                    <a:pt x="244" y="183"/>
                  </a:cubicBezTo>
                  <a:cubicBezTo>
                    <a:pt x="244" y="183"/>
                    <a:pt x="244" y="153"/>
                    <a:pt x="244" y="153"/>
                  </a:cubicBezTo>
                  <a:cubicBezTo>
                    <a:pt x="274" y="92"/>
                    <a:pt x="274" y="62"/>
                    <a:pt x="244" y="31"/>
                  </a:cubicBezTo>
                  <a:cubicBezTo>
                    <a:pt x="214" y="1"/>
                    <a:pt x="153" y="1"/>
                    <a:pt x="122" y="1"/>
                  </a:cubicBezTo>
                  <a:cubicBezTo>
                    <a:pt x="92" y="31"/>
                    <a:pt x="92" y="31"/>
                    <a:pt x="92" y="31"/>
                  </a:cubicBezTo>
                  <a:cubicBezTo>
                    <a:pt x="62" y="31"/>
                    <a:pt x="62" y="31"/>
                    <a:pt x="62" y="62"/>
                  </a:cubicBezTo>
                  <a:cubicBezTo>
                    <a:pt x="62" y="62"/>
                    <a:pt x="62" y="62"/>
                    <a:pt x="31" y="62"/>
                  </a:cubicBezTo>
                  <a:cubicBezTo>
                    <a:pt x="1" y="123"/>
                    <a:pt x="1" y="183"/>
                    <a:pt x="31"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
            <p:cNvSpPr/>
            <p:nvPr/>
          </p:nvSpPr>
          <p:spPr>
            <a:xfrm>
              <a:off x="6374250" y="1551975"/>
              <a:ext cx="9150" cy="9150"/>
            </a:xfrm>
            <a:custGeom>
              <a:avLst/>
              <a:gdLst/>
              <a:ahLst/>
              <a:cxnLst/>
              <a:rect l="l" t="t" r="r" b="b"/>
              <a:pathLst>
                <a:path w="366" h="366" extrusionOk="0">
                  <a:moveTo>
                    <a:pt x="31" y="305"/>
                  </a:moveTo>
                  <a:cubicBezTo>
                    <a:pt x="91" y="366"/>
                    <a:pt x="213" y="366"/>
                    <a:pt x="243" y="305"/>
                  </a:cubicBezTo>
                  <a:cubicBezTo>
                    <a:pt x="274" y="305"/>
                    <a:pt x="274" y="274"/>
                    <a:pt x="274" y="274"/>
                  </a:cubicBezTo>
                  <a:cubicBezTo>
                    <a:pt x="274" y="274"/>
                    <a:pt x="304" y="274"/>
                    <a:pt x="304" y="244"/>
                  </a:cubicBezTo>
                  <a:cubicBezTo>
                    <a:pt x="304" y="244"/>
                    <a:pt x="304" y="244"/>
                    <a:pt x="304" y="214"/>
                  </a:cubicBezTo>
                  <a:cubicBezTo>
                    <a:pt x="335" y="153"/>
                    <a:pt x="365" y="92"/>
                    <a:pt x="304" y="31"/>
                  </a:cubicBezTo>
                  <a:cubicBezTo>
                    <a:pt x="243" y="1"/>
                    <a:pt x="183" y="1"/>
                    <a:pt x="122" y="31"/>
                  </a:cubicBezTo>
                  <a:cubicBezTo>
                    <a:pt x="122" y="31"/>
                    <a:pt x="91" y="31"/>
                    <a:pt x="91" y="31"/>
                  </a:cubicBezTo>
                  <a:cubicBezTo>
                    <a:pt x="91" y="62"/>
                    <a:pt x="91" y="62"/>
                    <a:pt x="61" y="62"/>
                  </a:cubicBezTo>
                  <a:cubicBezTo>
                    <a:pt x="61" y="62"/>
                    <a:pt x="61" y="62"/>
                    <a:pt x="31" y="92"/>
                  </a:cubicBezTo>
                  <a:cubicBezTo>
                    <a:pt x="0" y="153"/>
                    <a:pt x="0" y="244"/>
                    <a:pt x="3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
            <p:cNvSpPr/>
            <p:nvPr/>
          </p:nvSpPr>
          <p:spPr>
            <a:xfrm>
              <a:off x="6449475" y="1628725"/>
              <a:ext cx="11425" cy="11425"/>
            </a:xfrm>
            <a:custGeom>
              <a:avLst/>
              <a:gdLst/>
              <a:ahLst/>
              <a:cxnLst/>
              <a:rect l="l" t="t" r="r" b="b"/>
              <a:pathLst>
                <a:path w="457" h="457" extrusionOk="0">
                  <a:moveTo>
                    <a:pt x="92" y="366"/>
                  </a:moveTo>
                  <a:cubicBezTo>
                    <a:pt x="152" y="457"/>
                    <a:pt x="274" y="457"/>
                    <a:pt x="365" y="366"/>
                  </a:cubicBezTo>
                  <a:cubicBezTo>
                    <a:pt x="365" y="366"/>
                    <a:pt x="365" y="366"/>
                    <a:pt x="365" y="335"/>
                  </a:cubicBezTo>
                  <a:cubicBezTo>
                    <a:pt x="365" y="335"/>
                    <a:pt x="396" y="335"/>
                    <a:pt x="396" y="335"/>
                  </a:cubicBezTo>
                  <a:cubicBezTo>
                    <a:pt x="396" y="335"/>
                    <a:pt x="396" y="305"/>
                    <a:pt x="396" y="305"/>
                  </a:cubicBezTo>
                  <a:cubicBezTo>
                    <a:pt x="456" y="214"/>
                    <a:pt x="456" y="122"/>
                    <a:pt x="396" y="62"/>
                  </a:cubicBezTo>
                  <a:cubicBezTo>
                    <a:pt x="335" y="1"/>
                    <a:pt x="244" y="1"/>
                    <a:pt x="152" y="31"/>
                  </a:cubicBezTo>
                  <a:cubicBezTo>
                    <a:pt x="152" y="62"/>
                    <a:pt x="122" y="62"/>
                    <a:pt x="122" y="62"/>
                  </a:cubicBezTo>
                  <a:cubicBezTo>
                    <a:pt x="122" y="62"/>
                    <a:pt x="122" y="62"/>
                    <a:pt x="122" y="92"/>
                  </a:cubicBezTo>
                  <a:cubicBezTo>
                    <a:pt x="92" y="92"/>
                    <a:pt x="92" y="92"/>
                    <a:pt x="92" y="92"/>
                  </a:cubicBezTo>
                  <a:cubicBezTo>
                    <a:pt x="0" y="183"/>
                    <a:pt x="0" y="305"/>
                    <a:pt x="9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
            <p:cNvSpPr/>
            <p:nvPr/>
          </p:nvSpPr>
          <p:spPr>
            <a:xfrm>
              <a:off x="6525475" y="1704725"/>
              <a:ext cx="13700" cy="14450"/>
            </a:xfrm>
            <a:custGeom>
              <a:avLst/>
              <a:gdLst/>
              <a:ahLst/>
              <a:cxnLst/>
              <a:rect l="l" t="t" r="r" b="b"/>
              <a:pathLst>
                <a:path w="548" h="578" extrusionOk="0">
                  <a:moveTo>
                    <a:pt x="91" y="487"/>
                  </a:moveTo>
                  <a:cubicBezTo>
                    <a:pt x="182" y="578"/>
                    <a:pt x="334" y="578"/>
                    <a:pt x="426" y="487"/>
                  </a:cubicBezTo>
                  <a:cubicBezTo>
                    <a:pt x="426" y="487"/>
                    <a:pt x="426" y="456"/>
                    <a:pt x="426" y="456"/>
                  </a:cubicBezTo>
                  <a:cubicBezTo>
                    <a:pt x="456" y="456"/>
                    <a:pt x="456" y="456"/>
                    <a:pt x="456" y="426"/>
                  </a:cubicBezTo>
                  <a:cubicBezTo>
                    <a:pt x="486" y="426"/>
                    <a:pt x="486" y="426"/>
                    <a:pt x="486" y="426"/>
                  </a:cubicBezTo>
                  <a:cubicBezTo>
                    <a:pt x="547" y="335"/>
                    <a:pt x="547" y="183"/>
                    <a:pt x="456" y="92"/>
                  </a:cubicBezTo>
                  <a:cubicBezTo>
                    <a:pt x="395" y="31"/>
                    <a:pt x="243" y="0"/>
                    <a:pt x="152" y="92"/>
                  </a:cubicBezTo>
                  <a:cubicBezTo>
                    <a:pt x="152" y="92"/>
                    <a:pt x="152" y="92"/>
                    <a:pt x="122" y="92"/>
                  </a:cubicBezTo>
                  <a:cubicBezTo>
                    <a:pt x="122" y="122"/>
                    <a:pt x="122" y="122"/>
                    <a:pt x="122" y="122"/>
                  </a:cubicBezTo>
                  <a:cubicBezTo>
                    <a:pt x="91" y="122"/>
                    <a:pt x="91" y="122"/>
                    <a:pt x="91" y="152"/>
                  </a:cubicBezTo>
                  <a:cubicBezTo>
                    <a:pt x="0" y="244"/>
                    <a:pt x="0" y="396"/>
                    <a:pt x="91"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
            <p:cNvSpPr/>
            <p:nvPr/>
          </p:nvSpPr>
          <p:spPr>
            <a:xfrm>
              <a:off x="6600700" y="1781475"/>
              <a:ext cx="16725" cy="16750"/>
            </a:xfrm>
            <a:custGeom>
              <a:avLst/>
              <a:gdLst/>
              <a:ahLst/>
              <a:cxnLst/>
              <a:rect l="l" t="t" r="r" b="b"/>
              <a:pathLst>
                <a:path w="669" h="670" extrusionOk="0">
                  <a:moveTo>
                    <a:pt x="122" y="547"/>
                  </a:moveTo>
                  <a:cubicBezTo>
                    <a:pt x="243" y="669"/>
                    <a:pt x="395" y="669"/>
                    <a:pt x="517" y="547"/>
                  </a:cubicBezTo>
                  <a:cubicBezTo>
                    <a:pt x="517" y="547"/>
                    <a:pt x="517" y="547"/>
                    <a:pt x="547" y="517"/>
                  </a:cubicBezTo>
                  <a:cubicBezTo>
                    <a:pt x="547" y="517"/>
                    <a:pt x="547" y="517"/>
                    <a:pt x="547" y="517"/>
                  </a:cubicBezTo>
                  <a:cubicBezTo>
                    <a:pt x="578" y="517"/>
                    <a:pt x="578" y="487"/>
                    <a:pt x="578" y="487"/>
                  </a:cubicBezTo>
                  <a:cubicBezTo>
                    <a:pt x="669" y="365"/>
                    <a:pt x="669" y="213"/>
                    <a:pt x="547" y="122"/>
                  </a:cubicBezTo>
                  <a:cubicBezTo>
                    <a:pt x="456" y="31"/>
                    <a:pt x="304" y="0"/>
                    <a:pt x="183" y="92"/>
                  </a:cubicBezTo>
                  <a:cubicBezTo>
                    <a:pt x="183" y="92"/>
                    <a:pt x="183" y="122"/>
                    <a:pt x="152" y="122"/>
                  </a:cubicBezTo>
                  <a:cubicBezTo>
                    <a:pt x="152" y="122"/>
                    <a:pt x="152" y="122"/>
                    <a:pt x="152" y="152"/>
                  </a:cubicBezTo>
                  <a:cubicBezTo>
                    <a:pt x="152" y="152"/>
                    <a:pt x="122" y="152"/>
                    <a:pt x="122" y="152"/>
                  </a:cubicBezTo>
                  <a:cubicBezTo>
                    <a:pt x="0" y="274"/>
                    <a:pt x="0" y="456"/>
                    <a:pt x="12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
            <p:cNvSpPr/>
            <p:nvPr/>
          </p:nvSpPr>
          <p:spPr>
            <a:xfrm>
              <a:off x="6676675" y="1858225"/>
              <a:ext cx="19025" cy="19025"/>
            </a:xfrm>
            <a:custGeom>
              <a:avLst/>
              <a:gdLst/>
              <a:ahLst/>
              <a:cxnLst/>
              <a:rect l="l" t="t" r="r" b="b"/>
              <a:pathLst>
                <a:path w="761" h="761" extrusionOk="0">
                  <a:moveTo>
                    <a:pt x="122" y="639"/>
                  </a:moveTo>
                  <a:cubicBezTo>
                    <a:pt x="244" y="760"/>
                    <a:pt x="457" y="760"/>
                    <a:pt x="578" y="639"/>
                  </a:cubicBezTo>
                  <a:cubicBezTo>
                    <a:pt x="609" y="639"/>
                    <a:pt x="609" y="608"/>
                    <a:pt x="609" y="608"/>
                  </a:cubicBezTo>
                  <a:cubicBezTo>
                    <a:pt x="609" y="608"/>
                    <a:pt x="609" y="608"/>
                    <a:pt x="639" y="608"/>
                  </a:cubicBezTo>
                  <a:cubicBezTo>
                    <a:pt x="639" y="578"/>
                    <a:pt x="639" y="578"/>
                    <a:pt x="639" y="578"/>
                  </a:cubicBezTo>
                  <a:cubicBezTo>
                    <a:pt x="761" y="426"/>
                    <a:pt x="730" y="243"/>
                    <a:pt x="639" y="122"/>
                  </a:cubicBezTo>
                  <a:cubicBezTo>
                    <a:pt x="518" y="31"/>
                    <a:pt x="335" y="0"/>
                    <a:pt x="214" y="122"/>
                  </a:cubicBezTo>
                  <a:cubicBezTo>
                    <a:pt x="183" y="122"/>
                    <a:pt x="183" y="122"/>
                    <a:pt x="183" y="122"/>
                  </a:cubicBezTo>
                  <a:cubicBezTo>
                    <a:pt x="153" y="152"/>
                    <a:pt x="153" y="152"/>
                    <a:pt x="153" y="152"/>
                  </a:cubicBezTo>
                  <a:cubicBezTo>
                    <a:pt x="153" y="152"/>
                    <a:pt x="153" y="152"/>
                    <a:pt x="122" y="183"/>
                  </a:cubicBezTo>
                  <a:cubicBezTo>
                    <a:pt x="1" y="304"/>
                    <a:pt x="1" y="48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
            <p:cNvSpPr/>
            <p:nvPr/>
          </p:nvSpPr>
          <p:spPr>
            <a:xfrm>
              <a:off x="6752675" y="1934975"/>
              <a:ext cx="20550" cy="21300"/>
            </a:xfrm>
            <a:custGeom>
              <a:avLst/>
              <a:gdLst/>
              <a:ahLst/>
              <a:cxnLst/>
              <a:rect l="l" t="t" r="r" b="b"/>
              <a:pathLst>
                <a:path w="822" h="852" extrusionOk="0">
                  <a:moveTo>
                    <a:pt x="122" y="699"/>
                  </a:moveTo>
                  <a:cubicBezTo>
                    <a:pt x="274" y="851"/>
                    <a:pt x="517" y="851"/>
                    <a:pt x="639" y="699"/>
                  </a:cubicBezTo>
                  <a:cubicBezTo>
                    <a:pt x="669" y="699"/>
                    <a:pt x="669" y="699"/>
                    <a:pt x="669" y="699"/>
                  </a:cubicBezTo>
                  <a:cubicBezTo>
                    <a:pt x="669" y="669"/>
                    <a:pt x="699" y="669"/>
                    <a:pt x="699" y="669"/>
                  </a:cubicBezTo>
                  <a:cubicBezTo>
                    <a:pt x="699" y="669"/>
                    <a:pt x="699" y="639"/>
                    <a:pt x="699" y="639"/>
                  </a:cubicBezTo>
                  <a:cubicBezTo>
                    <a:pt x="821" y="487"/>
                    <a:pt x="821" y="274"/>
                    <a:pt x="699" y="152"/>
                  </a:cubicBezTo>
                  <a:cubicBezTo>
                    <a:pt x="578" y="0"/>
                    <a:pt x="365" y="0"/>
                    <a:pt x="213" y="122"/>
                  </a:cubicBezTo>
                  <a:cubicBezTo>
                    <a:pt x="183" y="152"/>
                    <a:pt x="183" y="152"/>
                    <a:pt x="183" y="152"/>
                  </a:cubicBezTo>
                  <a:cubicBezTo>
                    <a:pt x="183" y="152"/>
                    <a:pt x="183" y="152"/>
                    <a:pt x="152" y="183"/>
                  </a:cubicBezTo>
                  <a:cubicBezTo>
                    <a:pt x="152" y="183"/>
                    <a:pt x="152" y="183"/>
                    <a:pt x="122" y="183"/>
                  </a:cubicBezTo>
                  <a:cubicBezTo>
                    <a:pt x="0" y="335"/>
                    <a:pt x="0" y="578"/>
                    <a:pt x="12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
            <p:cNvSpPr/>
            <p:nvPr/>
          </p:nvSpPr>
          <p:spPr>
            <a:xfrm>
              <a:off x="6827900" y="2011725"/>
              <a:ext cx="23575" cy="23575"/>
            </a:xfrm>
            <a:custGeom>
              <a:avLst/>
              <a:gdLst/>
              <a:ahLst/>
              <a:cxnLst/>
              <a:rect l="l" t="t" r="r" b="b"/>
              <a:pathLst>
                <a:path w="943" h="943" extrusionOk="0">
                  <a:moveTo>
                    <a:pt x="183" y="791"/>
                  </a:moveTo>
                  <a:cubicBezTo>
                    <a:pt x="335" y="942"/>
                    <a:pt x="578" y="942"/>
                    <a:pt x="760" y="791"/>
                  </a:cubicBezTo>
                  <a:cubicBezTo>
                    <a:pt x="760" y="791"/>
                    <a:pt x="760" y="760"/>
                    <a:pt x="760" y="760"/>
                  </a:cubicBezTo>
                  <a:cubicBezTo>
                    <a:pt x="760" y="760"/>
                    <a:pt x="791" y="760"/>
                    <a:pt x="791" y="760"/>
                  </a:cubicBezTo>
                  <a:cubicBezTo>
                    <a:pt x="791" y="730"/>
                    <a:pt x="791" y="730"/>
                    <a:pt x="821" y="730"/>
                  </a:cubicBezTo>
                  <a:cubicBezTo>
                    <a:pt x="943" y="547"/>
                    <a:pt x="943" y="335"/>
                    <a:pt x="791" y="152"/>
                  </a:cubicBezTo>
                  <a:cubicBezTo>
                    <a:pt x="639" y="0"/>
                    <a:pt x="396" y="0"/>
                    <a:pt x="244" y="152"/>
                  </a:cubicBezTo>
                  <a:cubicBezTo>
                    <a:pt x="244" y="152"/>
                    <a:pt x="213" y="152"/>
                    <a:pt x="213" y="152"/>
                  </a:cubicBezTo>
                  <a:cubicBezTo>
                    <a:pt x="213" y="183"/>
                    <a:pt x="213" y="183"/>
                    <a:pt x="183" y="183"/>
                  </a:cubicBezTo>
                  <a:cubicBezTo>
                    <a:pt x="183" y="183"/>
                    <a:pt x="183" y="183"/>
                    <a:pt x="183" y="213"/>
                  </a:cubicBezTo>
                  <a:cubicBezTo>
                    <a:pt x="1" y="365"/>
                    <a:pt x="1" y="608"/>
                    <a:pt x="18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
            <p:cNvSpPr/>
            <p:nvPr/>
          </p:nvSpPr>
          <p:spPr>
            <a:xfrm>
              <a:off x="6903900" y="2088475"/>
              <a:ext cx="25850" cy="25850"/>
            </a:xfrm>
            <a:custGeom>
              <a:avLst/>
              <a:gdLst/>
              <a:ahLst/>
              <a:cxnLst/>
              <a:rect l="l" t="t" r="r" b="b"/>
              <a:pathLst>
                <a:path w="1034" h="1034" extrusionOk="0">
                  <a:moveTo>
                    <a:pt x="182" y="851"/>
                  </a:moveTo>
                  <a:cubicBezTo>
                    <a:pt x="334" y="1034"/>
                    <a:pt x="638" y="1034"/>
                    <a:pt x="821" y="851"/>
                  </a:cubicBezTo>
                  <a:cubicBezTo>
                    <a:pt x="821" y="851"/>
                    <a:pt x="821" y="851"/>
                    <a:pt x="821" y="851"/>
                  </a:cubicBezTo>
                  <a:cubicBezTo>
                    <a:pt x="851" y="821"/>
                    <a:pt x="851" y="821"/>
                    <a:pt x="851" y="821"/>
                  </a:cubicBezTo>
                  <a:cubicBezTo>
                    <a:pt x="851" y="821"/>
                    <a:pt x="851" y="790"/>
                    <a:pt x="882" y="790"/>
                  </a:cubicBezTo>
                  <a:cubicBezTo>
                    <a:pt x="1034" y="608"/>
                    <a:pt x="1034" y="365"/>
                    <a:pt x="851" y="183"/>
                  </a:cubicBezTo>
                  <a:cubicBezTo>
                    <a:pt x="699" y="0"/>
                    <a:pt x="426" y="0"/>
                    <a:pt x="243" y="152"/>
                  </a:cubicBezTo>
                  <a:cubicBezTo>
                    <a:pt x="243" y="183"/>
                    <a:pt x="213" y="183"/>
                    <a:pt x="213" y="183"/>
                  </a:cubicBezTo>
                  <a:cubicBezTo>
                    <a:pt x="213" y="183"/>
                    <a:pt x="213" y="183"/>
                    <a:pt x="213" y="213"/>
                  </a:cubicBezTo>
                  <a:cubicBezTo>
                    <a:pt x="182" y="213"/>
                    <a:pt x="182" y="213"/>
                    <a:pt x="182" y="213"/>
                  </a:cubicBezTo>
                  <a:cubicBezTo>
                    <a:pt x="0" y="395"/>
                    <a:pt x="0" y="669"/>
                    <a:pt x="182"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
            <p:cNvSpPr/>
            <p:nvPr/>
          </p:nvSpPr>
          <p:spPr>
            <a:xfrm>
              <a:off x="6979875" y="2165225"/>
              <a:ext cx="27375" cy="28125"/>
            </a:xfrm>
            <a:custGeom>
              <a:avLst/>
              <a:gdLst/>
              <a:ahLst/>
              <a:cxnLst/>
              <a:rect l="l" t="t" r="r" b="b"/>
              <a:pathLst>
                <a:path w="1095" h="1125" extrusionOk="0">
                  <a:moveTo>
                    <a:pt x="183" y="942"/>
                  </a:moveTo>
                  <a:cubicBezTo>
                    <a:pt x="365" y="1125"/>
                    <a:pt x="669" y="1125"/>
                    <a:pt x="882" y="942"/>
                  </a:cubicBezTo>
                  <a:cubicBezTo>
                    <a:pt x="882" y="942"/>
                    <a:pt x="882" y="912"/>
                    <a:pt x="882" y="912"/>
                  </a:cubicBezTo>
                  <a:cubicBezTo>
                    <a:pt x="913" y="912"/>
                    <a:pt x="913" y="912"/>
                    <a:pt x="913" y="912"/>
                  </a:cubicBezTo>
                  <a:cubicBezTo>
                    <a:pt x="913" y="882"/>
                    <a:pt x="943" y="882"/>
                    <a:pt x="943" y="882"/>
                  </a:cubicBezTo>
                  <a:cubicBezTo>
                    <a:pt x="1095" y="669"/>
                    <a:pt x="1095" y="395"/>
                    <a:pt x="913" y="213"/>
                  </a:cubicBezTo>
                  <a:cubicBezTo>
                    <a:pt x="730" y="0"/>
                    <a:pt x="457" y="0"/>
                    <a:pt x="244" y="183"/>
                  </a:cubicBezTo>
                  <a:cubicBezTo>
                    <a:pt x="244" y="183"/>
                    <a:pt x="244" y="183"/>
                    <a:pt x="213" y="183"/>
                  </a:cubicBezTo>
                  <a:cubicBezTo>
                    <a:pt x="213" y="213"/>
                    <a:pt x="213" y="213"/>
                    <a:pt x="213" y="213"/>
                  </a:cubicBezTo>
                  <a:cubicBezTo>
                    <a:pt x="213" y="213"/>
                    <a:pt x="183" y="243"/>
                    <a:pt x="183" y="243"/>
                  </a:cubicBezTo>
                  <a:cubicBezTo>
                    <a:pt x="1" y="426"/>
                    <a:pt x="1" y="730"/>
                    <a:pt x="183"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
            <p:cNvSpPr/>
            <p:nvPr/>
          </p:nvSpPr>
          <p:spPr>
            <a:xfrm>
              <a:off x="7055100" y="2241975"/>
              <a:ext cx="30425" cy="30400"/>
            </a:xfrm>
            <a:custGeom>
              <a:avLst/>
              <a:gdLst/>
              <a:ahLst/>
              <a:cxnLst/>
              <a:rect l="l" t="t" r="r" b="b"/>
              <a:pathLst>
                <a:path w="1217" h="1216" extrusionOk="0">
                  <a:moveTo>
                    <a:pt x="214" y="1003"/>
                  </a:moveTo>
                  <a:cubicBezTo>
                    <a:pt x="426" y="1216"/>
                    <a:pt x="761" y="1216"/>
                    <a:pt x="974" y="1003"/>
                  </a:cubicBezTo>
                  <a:cubicBezTo>
                    <a:pt x="974" y="1003"/>
                    <a:pt x="974" y="1003"/>
                    <a:pt x="1004" y="1003"/>
                  </a:cubicBezTo>
                  <a:cubicBezTo>
                    <a:pt x="1004" y="973"/>
                    <a:pt x="1004" y="973"/>
                    <a:pt x="1034" y="973"/>
                  </a:cubicBezTo>
                  <a:cubicBezTo>
                    <a:pt x="1034" y="973"/>
                    <a:pt x="1034" y="973"/>
                    <a:pt x="1034" y="942"/>
                  </a:cubicBezTo>
                  <a:cubicBezTo>
                    <a:pt x="1217" y="730"/>
                    <a:pt x="1217" y="426"/>
                    <a:pt x="1034" y="213"/>
                  </a:cubicBezTo>
                  <a:cubicBezTo>
                    <a:pt x="822" y="0"/>
                    <a:pt x="518" y="0"/>
                    <a:pt x="305" y="182"/>
                  </a:cubicBezTo>
                  <a:cubicBezTo>
                    <a:pt x="274" y="213"/>
                    <a:pt x="274" y="213"/>
                    <a:pt x="274" y="213"/>
                  </a:cubicBezTo>
                  <a:cubicBezTo>
                    <a:pt x="244" y="213"/>
                    <a:pt x="244" y="213"/>
                    <a:pt x="244" y="243"/>
                  </a:cubicBezTo>
                  <a:cubicBezTo>
                    <a:pt x="244" y="243"/>
                    <a:pt x="214" y="243"/>
                    <a:pt x="214" y="243"/>
                  </a:cubicBezTo>
                  <a:cubicBezTo>
                    <a:pt x="1" y="456"/>
                    <a:pt x="1" y="790"/>
                    <a:pt x="214"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
            <p:cNvSpPr/>
            <p:nvPr/>
          </p:nvSpPr>
          <p:spPr>
            <a:xfrm>
              <a:off x="7131100" y="2318725"/>
              <a:ext cx="32700" cy="32700"/>
            </a:xfrm>
            <a:custGeom>
              <a:avLst/>
              <a:gdLst/>
              <a:ahLst/>
              <a:cxnLst/>
              <a:rect l="l" t="t" r="r" b="b"/>
              <a:pathLst>
                <a:path w="1308" h="1308" extrusionOk="0">
                  <a:moveTo>
                    <a:pt x="213" y="1094"/>
                  </a:moveTo>
                  <a:cubicBezTo>
                    <a:pt x="456" y="1307"/>
                    <a:pt x="821" y="1307"/>
                    <a:pt x="1034" y="1094"/>
                  </a:cubicBezTo>
                  <a:cubicBezTo>
                    <a:pt x="1034" y="1094"/>
                    <a:pt x="1064" y="1064"/>
                    <a:pt x="1064" y="1064"/>
                  </a:cubicBezTo>
                  <a:cubicBezTo>
                    <a:pt x="1064" y="1064"/>
                    <a:pt x="1064" y="1064"/>
                    <a:pt x="1095" y="1064"/>
                  </a:cubicBezTo>
                  <a:cubicBezTo>
                    <a:pt x="1095" y="1033"/>
                    <a:pt x="1095" y="1033"/>
                    <a:pt x="1095" y="1033"/>
                  </a:cubicBezTo>
                  <a:cubicBezTo>
                    <a:pt x="1307" y="790"/>
                    <a:pt x="1307" y="456"/>
                    <a:pt x="1095" y="243"/>
                  </a:cubicBezTo>
                  <a:cubicBezTo>
                    <a:pt x="882" y="0"/>
                    <a:pt x="517" y="0"/>
                    <a:pt x="304" y="213"/>
                  </a:cubicBezTo>
                  <a:cubicBezTo>
                    <a:pt x="304" y="213"/>
                    <a:pt x="274" y="213"/>
                    <a:pt x="274" y="243"/>
                  </a:cubicBezTo>
                  <a:cubicBezTo>
                    <a:pt x="274" y="243"/>
                    <a:pt x="274" y="243"/>
                    <a:pt x="244" y="243"/>
                  </a:cubicBezTo>
                  <a:cubicBezTo>
                    <a:pt x="244" y="274"/>
                    <a:pt x="244" y="274"/>
                    <a:pt x="244" y="274"/>
                  </a:cubicBezTo>
                  <a:cubicBezTo>
                    <a:pt x="0" y="486"/>
                    <a:pt x="0" y="851"/>
                    <a:pt x="213"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
            <p:cNvSpPr/>
            <p:nvPr/>
          </p:nvSpPr>
          <p:spPr>
            <a:xfrm>
              <a:off x="7207100" y="2395450"/>
              <a:ext cx="34975" cy="35750"/>
            </a:xfrm>
            <a:custGeom>
              <a:avLst/>
              <a:gdLst/>
              <a:ahLst/>
              <a:cxnLst/>
              <a:rect l="l" t="t" r="r" b="b"/>
              <a:pathLst>
                <a:path w="1399" h="1430" extrusionOk="0">
                  <a:moveTo>
                    <a:pt x="243" y="1156"/>
                  </a:moveTo>
                  <a:cubicBezTo>
                    <a:pt x="486" y="1399"/>
                    <a:pt x="851" y="1430"/>
                    <a:pt x="1094" y="1186"/>
                  </a:cubicBezTo>
                  <a:cubicBezTo>
                    <a:pt x="1125" y="1156"/>
                    <a:pt x="1125" y="1156"/>
                    <a:pt x="1125" y="1156"/>
                  </a:cubicBezTo>
                  <a:cubicBezTo>
                    <a:pt x="1125" y="1156"/>
                    <a:pt x="1155" y="1126"/>
                    <a:pt x="1155" y="1126"/>
                  </a:cubicBezTo>
                  <a:cubicBezTo>
                    <a:pt x="1155" y="1126"/>
                    <a:pt x="1155" y="1126"/>
                    <a:pt x="1155" y="1095"/>
                  </a:cubicBezTo>
                  <a:cubicBezTo>
                    <a:pt x="1398" y="852"/>
                    <a:pt x="1398" y="487"/>
                    <a:pt x="1155" y="244"/>
                  </a:cubicBezTo>
                  <a:cubicBezTo>
                    <a:pt x="912" y="1"/>
                    <a:pt x="547" y="1"/>
                    <a:pt x="304" y="214"/>
                  </a:cubicBezTo>
                  <a:cubicBezTo>
                    <a:pt x="304" y="244"/>
                    <a:pt x="274" y="244"/>
                    <a:pt x="274" y="244"/>
                  </a:cubicBezTo>
                  <a:cubicBezTo>
                    <a:pt x="274" y="244"/>
                    <a:pt x="274" y="275"/>
                    <a:pt x="243" y="275"/>
                  </a:cubicBezTo>
                  <a:cubicBezTo>
                    <a:pt x="243" y="275"/>
                    <a:pt x="243" y="275"/>
                    <a:pt x="243" y="275"/>
                  </a:cubicBezTo>
                  <a:cubicBezTo>
                    <a:pt x="0" y="518"/>
                    <a:pt x="0" y="913"/>
                    <a:pt x="24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
            <p:cNvSpPr/>
            <p:nvPr/>
          </p:nvSpPr>
          <p:spPr>
            <a:xfrm>
              <a:off x="7282325" y="2472200"/>
              <a:ext cx="37250" cy="38025"/>
            </a:xfrm>
            <a:custGeom>
              <a:avLst/>
              <a:gdLst/>
              <a:ahLst/>
              <a:cxnLst/>
              <a:rect l="l" t="t" r="r" b="b"/>
              <a:pathLst>
                <a:path w="1490" h="1521" extrusionOk="0">
                  <a:moveTo>
                    <a:pt x="274" y="1247"/>
                  </a:moveTo>
                  <a:cubicBezTo>
                    <a:pt x="517" y="1490"/>
                    <a:pt x="942" y="1521"/>
                    <a:pt x="1216" y="1247"/>
                  </a:cubicBezTo>
                  <a:cubicBezTo>
                    <a:pt x="1216" y="1247"/>
                    <a:pt x="1216" y="1217"/>
                    <a:pt x="1216" y="1217"/>
                  </a:cubicBezTo>
                  <a:cubicBezTo>
                    <a:pt x="1216" y="1217"/>
                    <a:pt x="1246" y="1217"/>
                    <a:pt x="1246" y="1217"/>
                  </a:cubicBezTo>
                  <a:cubicBezTo>
                    <a:pt x="1246" y="1186"/>
                    <a:pt x="1246" y="1186"/>
                    <a:pt x="1277" y="1186"/>
                  </a:cubicBezTo>
                  <a:cubicBezTo>
                    <a:pt x="1490" y="913"/>
                    <a:pt x="1490" y="518"/>
                    <a:pt x="1246" y="275"/>
                  </a:cubicBezTo>
                  <a:cubicBezTo>
                    <a:pt x="1003" y="1"/>
                    <a:pt x="608" y="1"/>
                    <a:pt x="335" y="244"/>
                  </a:cubicBezTo>
                  <a:cubicBezTo>
                    <a:pt x="335" y="244"/>
                    <a:pt x="335" y="244"/>
                    <a:pt x="304" y="275"/>
                  </a:cubicBezTo>
                  <a:cubicBezTo>
                    <a:pt x="304" y="275"/>
                    <a:pt x="304" y="275"/>
                    <a:pt x="304" y="275"/>
                  </a:cubicBezTo>
                  <a:cubicBezTo>
                    <a:pt x="304" y="305"/>
                    <a:pt x="274" y="305"/>
                    <a:pt x="274" y="305"/>
                  </a:cubicBezTo>
                  <a:cubicBezTo>
                    <a:pt x="0" y="548"/>
                    <a:pt x="0" y="974"/>
                    <a:pt x="27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
            <p:cNvSpPr/>
            <p:nvPr/>
          </p:nvSpPr>
          <p:spPr>
            <a:xfrm>
              <a:off x="7358300" y="2548950"/>
              <a:ext cx="39550" cy="40300"/>
            </a:xfrm>
            <a:custGeom>
              <a:avLst/>
              <a:gdLst/>
              <a:ahLst/>
              <a:cxnLst/>
              <a:rect l="l" t="t" r="r" b="b"/>
              <a:pathLst>
                <a:path w="1582" h="1612" extrusionOk="0">
                  <a:moveTo>
                    <a:pt x="274" y="1308"/>
                  </a:moveTo>
                  <a:cubicBezTo>
                    <a:pt x="548" y="1581"/>
                    <a:pt x="1004" y="1612"/>
                    <a:pt x="1277" y="1338"/>
                  </a:cubicBezTo>
                  <a:cubicBezTo>
                    <a:pt x="1277" y="1308"/>
                    <a:pt x="1277" y="1308"/>
                    <a:pt x="1277" y="1308"/>
                  </a:cubicBezTo>
                  <a:cubicBezTo>
                    <a:pt x="1308" y="1308"/>
                    <a:pt x="1308" y="1308"/>
                    <a:pt x="1308" y="1278"/>
                  </a:cubicBezTo>
                  <a:cubicBezTo>
                    <a:pt x="1338" y="1278"/>
                    <a:pt x="1338" y="1278"/>
                    <a:pt x="1338" y="1247"/>
                  </a:cubicBezTo>
                  <a:cubicBezTo>
                    <a:pt x="1581" y="974"/>
                    <a:pt x="1581" y="548"/>
                    <a:pt x="1308" y="274"/>
                  </a:cubicBezTo>
                  <a:cubicBezTo>
                    <a:pt x="1065" y="1"/>
                    <a:pt x="639" y="1"/>
                    <a:pt x="335" y="274"/>
                  </a:cubicBezTo>
                  <a:cubicBezTo>
                    <a:pt x="335" y="274"/>
                    <a:pt x="335" y="274"/>
                    <a:pt x="335" y="274"/>
                  </a:cubicBezTo>
                  <a:cubicBezTo>
                    <a:pt x="305" y="274"/>
                    <a:pt x="305" y="305"/>
                    <a:pt x="305" y="305"/>
                  </a:cubicBezTo>
                  <a:cubicBezTo>
                    <a:pt x="305" y="305"/>
                    <a:pt x="274" y="305"/>
                    <a:pt x="274" y="305"/>
                  </a:cubicBezTo>
                  <a:cubicBezTo>
                    <a:pt x="1" y="609"/>
                    <a:pt x="1" y="1034"/>
                    <a:pt x="274"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
            <p:cNvSpPr/>
            <p:nvPr/>
          </p:nvSpPr>
          <p:spPr>
            <a:xfrm>
              <a:off x="6375000" y="1474475"/>
              <a:ext cx="8400" cy="8375"/>
            </a:xfrm>
            <a:custGeom>
              <a:avLst/>
              <a:gdLst/>
              <a:ahLst/>
              <a:cxnLst/>
              <a:rect l="l" t="t" r="r" b="b"/>
              <a:pathLst>
                <a:path w="336" h="335" extrusionOk="0">
                  <a:moveTo>
                    <a:pt x="61" y="274"/>
                  </a:moveTo>
                  <a:cubicBezTo>
                    <a:pt x="92" y="335"/>
                    <a:pt x="183" y="335"/>
                    <a:pt x="244" y="274"/>
                  </a:cubicBezTo>
                  <a:cubicBezTo>
                    <a:pt x="244" y="274"/>
                    <a:pt x="244" y="274"/>
                    <a:pt x="244" y="244"/>
                  </a:cubicBezTo>
                  <a:cubicBezTo>
                    <a:pt x="244" y="244"/>
                    <a:pt x="274" y="244"/>
                    <a:pt x="274" y="244"/>
                  </a:cubicBezTo>
                  <a:cubicBezTo>
                    <a:pt x="335" y="183"/>
                    <a:pt x="335" y="122"/>
                    <a:pt x="274" y="61"/>
                  </a:cubicBezTo>
                  <a:cubicBezTo>
                    <a:pt x="213" y="1"/>
                    <a:pt x="153" y="1"/>
                    <a:pt x="92" y="61"/>
                  </a:cubicBezTo>
                  <a:cubicBezTo>
                    <a:pt x="92" y="61"/>
                    <a:pt x="92" y="92"/>
                    <a:pt x="92" y="92"/>
                  </a:cubicBezTo>
                  <a:cubicBezTo>
                    <a:pt x="61" y="92"/>
                    <a:pt x="61" y="92"/>
                    <a:pt x="61" y="92"/>
                  </a:cubicBezTo>
                  <a:cubicBezTo>
                    <a:pt x="1" y="153"/>
                    <a:pt x="1" y="24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
            <p:cNvSpPr/>
            <p:nvPr/>
          </p:nvSpPr>
          <p:spPr>
            <a:xfrm>
              <a:off x="6450225" y="1551225"/>
              <a:ext cx="10675" cy="10675"/>
            </a:xfrm>
            <a:custGeom>
              <a:avLst/>
              <a:gdLst/>
              <a:ahLst/>
              <a:cxnLst/>
              <a:rect l="l" t="t" r="r" b="b"/>
              <a:pathLst>
                <a:path w="427" h="427" extrusionOk="0">
                  <a:moveTo>
                    <a:pt x="92" y="365"/>
                  </a:moveTo>
                  <a:cubicBezTo>
                    <a:pt x="153" y="426"/>
                    <a:pt x="244" y="426"/>
                    <a:pt x="335" y="365"/>
                  </a:cubicBezTo>
                  <a:cubicBezTo>
                    <a:pt x="335" y="365"/>
                    <a:pt x="335" y="335"/>
                    <a:pt x="335" y="335"/>
                  </a:cubicBezTo>
                  <a:cubicBezTo>
                    <a:pt x="335" y="335"/>
                    <a:pt x="366" y="335"/>
                    <a:pt x="366" y="304"/>
                  </a:cubicBezTo>
                  <a:cubicBezTo>
                    <a:pt x="426" y="244"/>
                    <a:pt x="426" y="152"/>
                    <a:pt x="366" y="61"/>
                  </a:cubicBezTo>
                  <a:cubicBezTo>
                    <a:pt x="305" y="1"/>
                    <a:pt x="183" y="1"/>
                    <a:pt x="122" y="61"/>
                  </a:cubicBezTo>
                  <a:cubicBezTo>
                    <a:pt x="122" y="92"/>
                    <a:pt x="122" y="92"/>
                    <a:pt x="122" y="92"/>
                  </a:cubicBezTo>
                  <a:cubicBezTo>
                    <a:pt x="92" y="122"/>
                    <a:pt x="92" y="122"/>
                    <a:pt x="92" y="122"/>
                  </a:cubicBezTo>
                  <a:cubicBezTo>
                    <a:pt x="31" y="183"/>
                    <a:pt x="1" y="304"/>
                    <a:pt x="9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
            <p:cNvSpPr/>
            <p:nvPr/>
          </p:nvSpPr>
          <p:spPr>
            <a:xfrm>
              <a:off x="6526225" y="1627975"/>
              <a:ext cx="12950" cy="12950"/>
            </a:xfrm>
            <a:custGeom>
              <a:avLst/>
              <a:gdLst/>
              <a:ahLst/>
              <a:cxnLst/>
              <a:rect l="l" t="t" r="r" b="b"/>
              <a:pathLst>
                <a:path w="518" h="518" extrusionOk="0">
                  <a:moveTo>
                    <a:pt x="92" y="456"/>
                  </a:moveTo>
                  <a:cubicBezTo>
                    <a:pt x="183" y="517"/>
                    <a:pt x="304" y="517"/>
                    <a:pt x="396" y="426"/>
                  </a:cubicBezTo>
                  <a:cubicBezTo>
                    <a:pt x="396" y="426"/>
                    <a:pt x="396" y="426"/>
                    <a:pt x="426" y="426"/>
                  </a:cubicBezTo>
                  <a:cubicBezTo>
                    <a:pt x="426" y="396"/>
                    <a:pt x="426" y="396"/>
                    <a:pt x="426" y="396"/>
                  </a:cubicBezTo>
                  <a:cubicBezTo>
                    <a:pt x="517" y="304"/>
                    <a:pt x="517" y="183"/>
                    <a:pt x="426" y="92"/>
                  </a:cubicBezTo>
                  <a:cubicBezTo>
                    <a:pt x="365" y="0"/>
                    <a:pt x="213" y="0"/>
                    <a:pt x="122" y="92"/>
                  </a:cubicBezTo>
                  <a:cubicBezTo>
                    <a:pt x="122" y="92"/>
                    <a:pt x="122" y="92"/>
                    <a:pt x="122" y="122"/>
                  </a:cubicBezTo>
                  <a:cubicBezTo>
                    <a:pt x="122" y="122"/>
                    <a:pt x="92" y="122"/>
                    <a:pt x="92" y="122"/>
                  </a:cubicBezTo>
                  <a:cubicBezTo>
                    <a:pt x="0" y="213"/>
                    <a:pt x="0"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
            <p:cNvSpPr/>
            <p:nvPr/>
          </p:nvSpPr>
          <p:spPr>
            <a:xfrm>
              <a:off x="6602225" y="1704725"/>
              <a:ext cx="15200" cy="15225"/>
            </a:xfrm>
            <a:custGeom>
              <a:avLst/>
              <a:gdLst/>
              <a:ahLst/>
              <a:cxnLst/>
              <a:rect l="l" t="t" r="r" b="b"/>
              <a:pathLst>
                <a:path w="608" h="609" extrusionOk="0">
                  <a:moveTo>
                    <a:pt x="91" y="517"/>
                  </a:moveTo>
                  <a:cubicBezTo>
                    <a:pt x="182" y="608"/>
                    <a:pt x="365" y="608"/>
                    <a:pt x="456" y="517"/>
                  </a:cubicBezTo>
                  <a:cubicBezTo>
                    <a:pt x="456" y="517"/>
                    <a:pt x="456" y="487"/>
                    <a:pt x="486" y="487"/>
                  </a:cubicBezTo>
                  <a:cubicBezTo>
                    <a:pt x="486" y="487"/>
                    <a:pt x="486" y="487"/>
                    <a:pt x="486" y="487"/>
                  </a:cubicBezTo>
                  <a:cubicBezTo>
                    <a:pt x="608" y="365"/>
                    <a:pt x="608" y="213"/>
                    <a:pt x="517" y="122"/>
                  </a:cubicBezTo>
                  <a:cubicBezTo>
                    <a:pt x="395" y="0"/>
                    <a:pt x="243" y="0"/>
                    <a:pt x="152" y="92"/>
                  </a:cubicBezTo>
                  <a:cubicBezTo>
                    <a:pt x="122" y="122"/>
                    <a:pt x="122" y="122"/>
                    <a:pt x="122" y="122"/>
                  </a:cubicBezTo>
                  <a:cubicBezTo>
                    <a:pt x="122" y="122"/>
                    <a:pt x="91" y="152"/>
                    <a:pt x="91" y="152"/>
                  </a:cubicBezTo>
                  <a:cubicBezTo>
                    <a:pt x="0" y="244"/>
                    <a:pt x="0" y="426"/>
                    <a:pt x="9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
            <p:cNvSpPr/>
            <p:nvPr/>
          </p:nvSpPr>
          <p:spPr>
            <a:xfrm>
              <a:off x="6677450" y="1781475"/>
              <a:ext cx="18250" cy="18250"/>
            </a:xfrm>
            <a:custGeom>
              <a:avLst/>
              <a:gdLst/>
              <a:ahLst/>
              <a:cxnLst/>
              <a:rect l="l" t="t" r="r" b="b"/>
              <a:pathLst>
                <a:path w="730" h="730" extrusionOk="0">
                  <a:moveTo>
                    <a:pt x="122" y="578"/>
                  </a:moveTo>
                  <a:cubicBezTo>
                    <a:pt x="243" y="699"/>
                    <a:pt x="426" y="730"/>
                    <a:pt x="547" y="608"/>
                  </a:cubicBezTo>
                  <a:cubicBezTo>
                    <a:pt x="578" y="578"/>
                    <a:pt x="578" y="578"/>
                    <a:pt x="578" y="578"/>
                  </a:cubicBezTo>
                  <a:cubicBezTo>
                    <a:pt x="578" y="547"/>
                    <a:pt x="608" y="547"/>
                    <a:pt x="608" y="547"/>
                  </a:cubicBezTo>
                  <a:cubicBezTo>
                    <a:pt x="730" y="426"/>
                    <a:pt x="730" y="244"/>
                    <a:pt x="608" y="122"/>
                  </a:cubicBezTo>
                  <a:cubicBezTo>
                    <a:pt x="487" y="0"/>
                    <a:pt x="304" y="0"/>
                    <a:pt x="183" y="122"/>
                  </a:cubicBezTo>
                  <a:cubicBezTo>
                    <a:pt x="152" y="122"/>
                    <a:pt x="152" y="152"/>
                    <a:pt x="152" y="152"/>
                  </a:cubicBezTo>
                  <a:cubicBezTo>
                    <a:pt x="152" y="152"/>
                    <a:pt x="152" y="152"/>
                    <a:pt x="122" y="152"/>
                  </a:cubicBezTo>
                  <a:cubicBezTo>
                    <a:pt x="0" y="274"/>
                    <a:pt x="0" y="48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
            <p:cNvSpPr/>
            <p:nvPr/>
          </p:nvSpPr>
          <p:spPr>
            <a:xfrm>
              <a:off x="6753425" y="1858225"/>
              <a:ext cx="19800" cy="19775"/>
            </a:xfrm>
            <a:custGeom>
              <a:avLst/>
              <a:gdLst/>
              <a:ahLst/>
              <a:cxnLst/>
              <a:rect l="l" t="t" r="r" b="b"/>
              <a:pathLst>
                <a:path w="792" h="791" extrusionOk="0">
                  <a:moveTo>
                    <a:pt x="122" y="669"/>
                  </a:moveTo>
                  <a:cubicBezTo>
                    <a:pt x="274" y="791"/>
                    <a:pt x="487" y="791"/>
                    <a:pt x="609" y="669"/>
                  </a:cubicBezTo>
                  <a:cubicBezTo>
                    <a:pt x="639" y="669"/>
                    <a:pt x="639" y="639"/>
                    <a:pt x="639" y="639"/>
                  </a:cubicBezTo>
                  <a:cubicBezTo>
                    <a:pt x="639" y="639"/>
                    <a:pt x="669" y="639"/>
                    <a:pt x="669" y="639"/>
                  </a:cubicBezTo>
                  <a:cubicBezTo>
                    <a:pt x="791" y="487"/>
                    <a:pt x="791" y="274"/>
                    <a:pt x="669" y="152"/>
                  </a:cubicBezTo>
                  <a:cubicBezTo>
                    <a:pt x="548" y="0"/>
                    <a:pt x="305" y="0"/>
                    <a:pt x="183" y="122"/>
                  </a:cubicBezTo>
                  <a:cubicBezTo>
                    <a:pt x="183" y="152"/>
                    <a:pt x="183" y="152"/>
                    <a:pt x="153" y="152"/>
                  </a:cubicBezTo>
                  <a:cubicBezTo>
                    <a:pt x="153" y="183"/>
                    <a:pt x="153" y="183"/>
                    <a:pt x="153" y="183"/>
                  </a:cubicBezTo>
                  <a:cubicBezTo>
                    <a:pt x="1" y="304"/>
                    <a:pt x="1"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
            <p:cNvSpPr/>
            <p:nvPr/>
          </p:nvSpPr>
          <p:spPr>
            <a:xfrm>
              <a:off x="6829425" y="1934975"/>
              <a:ext cx="22050" cy="22825"/>
            </a:xfrm>
            <a:custGeom>
              <a:avLst/>
              <a:gdLst/>
              <a:ahLst/>
              <a:cxnLst/>
              <a:rect l="l" t="t" r="r" b="b"/>
              <a:pathLst>
                <a:path w="882" h="913" extrusionOk="0">
                  <a:moveTo>
                    <a:pt x="152" y="760"/>
                  </a:moveTo>
                  <a:cubicBezTo>
                    <a:pt x="304" y="912"/>
                    <a:pt x="547" y="912"/>
                    <a:pt x="699" y="760"/>
                  </a:cubicBezTo>
                  <a:cubicBezTo>
                    <a:pt x="699" y="730"/>
                    <a:pt x="699" y="730"/>
                    <a:pt x="699" y="730"/>
                  </a:cubicBezTo>
                  <a:cubicBezTo>
                    <a:pt x="730" y="730"/>
                    <a:pt x="730" y="699"/>
                    <a:pt x="730" y="699"/>
                  </a:cubicBezTo>
                  <a:cubicBezTo>
                    <a:pt x="882" y="547"/>
                    <a:pt x="882" y="304"/>
                    <a:pt x="730" y="152"/>
                  </a:cubicBezTo>
                  <a:cubicBezTo>
                    <a:pt x="578" y="0"/>
                    <a:pt x="335" y="0"/>
                    <a:pt x="183" y="152"/>
                  </a:cubicBezTo>
                  <a:cubicBezTo>
                    <a:pt x="183" y="152"/>
                    <a:pt x="183" y="183"/>
                    <a:pt x="183" y="183"/>
                  </a:cubicBezTo>
                  <a:cubicBezTo>
                    <a:pt x="152" y="183"/>
                    <a:pt x="152" y="183"/>
                    <a:pt x="152" y="183"/>
                  </a:cubicBezTo>
                  <a:cubicBezTo>
                    <a:pt x="0" y="335"/>
                    <a:pt x="0" y="608"/>
                    <a:pt x="15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
            <p:cNvSpPr/>
            <p:nvPr/>
          </p:nvSpPr>
          <p:spPr>
            <a:xfrm>
              <a:off x="6904650" y="2011725"/>
              <a:ext cx="25100" cy="25100"/>
            </a:xfrm>
            <a:custGeom>
              <a:avLst/>
              <a:gdLst/>
              <a:ahLst/>
              <a:cxnLst/>
              <a:rect l="l" t="t" r="r" b="b"/>
              <a:pathLst>
                <a:path w="1004" h="1004" extrusionOk="0">
                  <a:moveTo>
                    <a:pt x="183" y="821"/>
                  </a:moveTo>
                  <a:cubicBezTo>
                    <a:pt x="335" y="1003"/>
                    <a:pt x="608" y="1003"/>
                    <a:pt x="791" y="821"/>
                  </a:cubicBezTo>
                  <a:cubicBezTo>
                    <a:pt x="791" y="821"/>
                    <a:pt x="791" y="791"/>
                    <a:pt x="791" y="791"/>
                  </a:cubicBezTo>
                  <a:cubicBezTo>
                    <a:pt x="821" y="791"/>
                    <a:pt x="821" y="791"/>
                    <a:pt x="821" y="791"/>
                  </a:cubicBezTo>
                  <a:cubicBezTo>
                    <a:pt x="1004" y="608"/>
                    <a:pt x="1004" y="335"/>
                    <a:pt x="821" y="183"/>
                  </a:cubicBezTo>
                  <a:cubicBezTo>
                    <a:pt x="669" y="0"/>
                    <a:pt x="396" y="0"/>
                    <a:pt x="213" y="183"/>
                  </a:cubicBezTo>
                  <a:cubicBezTo>
                    <a:pt x="213" y="183"/>
                    <a:pt x="213" y="183"/>
                    <a:pt x="213" y="183"/>
                  </a:cubicBezTo>
                  <a:cubicBezTo>
                    <a:pt x="213" y="213"/>
                    <a:pt x="183" y="213"/>
                    <a:pt x="183" y="213"/>
                  </a:cubicBezTo>
                  <a:cubicBezTo>
                    <a:pt x="1" y="365"/>
                    <a:pt x="1" y="63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
            <p:cNvSpPr/>
            <p:nvPr/>
          </p:nvSpPr>
          <p:spPr>
            <a:xfrm>
              <a:off x="6980650" y="2088475"/>
              <a:ext cx="27375" cy="27375"/>
            </a:xfrm>
            <a:custGeom>
              <a:avLst/>
              <a:gdLst/>
              <a:ahLst/>
              <a:cxnLst/>
              <a:rect l="l" t="t" r="r" b="b"/>
              <a:pathLst>
                <a:path w="1095" h="1095" extrusionOk="0">
                  <a:moveTo>
                    <a:pt x="182" y="912"/>
                  </a:moveTo>
                  <a:cubicBezTo>
                    <a:pt x="365" y="1094"/>
                    <a:pt x="669" y="1094"/>
                    <a:pt x="851" y="912"/>
                  </a:cubicBezTo>
                  <a:cubicBezTo>
                    <a:pt x="851" y="882"/>
                    <a:pt x="851" y="882"/>
                    <a:pt x="882" y="882"/>
                  </a:cubicBezTo>
                  <a:cubicBezTo>
                    <a:pt x="882" y="882"/>
                    <a:pt x="882" y="882"/>
                    <a:pt x="912" y="851"/>
                  </a:cubicBezTo>
                  <a:cubicBezTo>
                    <a:pt x="1094" y="669"/>
                    <a:pt x="1094" y="365"/>
                    <a:pt x="912" y="183"/>
                  </a:cubicBezTo>
                  <a:cubicBezTo>
                    <a:pt x="699" y="0"/>
                    <a:pt x="426" y="0"/>
                    <a:pt x="243" y="183"/>
                  </a:cubicBezTo>
                  <a:cubicBezTo>
                    <a:pt x="213" y="183"/>
                    <a:pt x="213" y="213"/>
                    <a:pt x="213" y="213"/>
                  </a:cubicBezTo>
                  <a:cubicBezTo>
                    <a:pt x="213" y="213"/>
                    <a:pt x="182" y="213"/>
                    <a:pt x="182" y="243"/>
                  </a:cubicBezTo>
                  <a:cubicBezTo>
                    <a:pt x="0" y="426"/>
                    <a:pt x="0" y="699"/>
                    <a:pt x="182"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
            <p:cNvSpPr/>
            <p:nvPr/>
          </p:nvSpPr>
          <p:spPr>
            <a:xfrm>
              <a:off x="7056625" y="2165225"/>
              <a:ext cx="28900" cy="29650"/>
            </a:xfrm>
            <a:custGeom>
              <a:avLst/>
              <a:gdLst/>
              <a:ahLst/>
              <a:cxnLst/>
              <a:rect l="l" t="t" r="r" b="b"/>
              <a:pathLst>
                <a:path w="1156" h="1186" extrusionOk="0">
                  <a:moveTo>
                    <a:pt x="183" y="973"/>
                  </a:moveTo>
                  <a:cubicBezTo>
                    <a:pt x="396" y="1186"/>
                    <a:pt x="730" y="1186"/>
                    <a:pt x="913" y="973"/>
                  </a:cubicBezTo>
                  <a:cubicBezTo>
                    <a:pt x="913" y="973"/>
                    <a:pt x="943" y="973"/>
                    <a:pt x="943" y="942"/>
                  </a:cubicBezTo>
                  <a:cubicBezTo>
                    <a:pt x="943" y="942"/>
                    <a:pt x="943" y="942"/>
                    <a:pt x="973" y="942"/>
                  </a:cubicBezTo>
                  <a:cubicBezTo>
                    <a:pt x="1156" y="730"/>
                    <a:pt x="1156" y="395"/>
                    <a:pt x="973" y="213"/>
                  </a:cubicBezTo>
                  <a:cubicBezTo>
                    <a:pt x="761" y="0"/>
                    <a:pt x="457" y="0"/>
                    <a:pt x="244" y="213"/>
                  </a:cubicBezTo>
                  <a:cubicBezTo>
                    <a:pt x="244" y="213"/>
                    <a:pt x="244" y="213"/>
                    <a:pt x="213" y="213"/>
                  </a:cubicBezTo>
                  <a:cubicBezTo>
                    <a:pt x="213" y="243"/>
                    <a:pt x="213" y="243"/>
                    <a:pt x="183" y="243"/>
                  </a:cubicBezTo>
                  <a:cubicBezTo>
                    <a:pt x="1" y="456"/>
                    <a:pt x="1" y="760"/>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
            <p:cNvSpPr/>
            <p:nvPr/>
          </p:nvSpPr>
          <p:spPr>
            <a:xfrm>
              <a:off x="7131850" y="2241975"/>
              <a:ext cx="31950" cy="31925"/>
            </a:xfrm>
            <a:custGeom>
              <a:avLst/>
              <a:gdLst/>
              <a:ahLst/>
              <a:cxnLst/>
              <a:rect l="l" t="t" r="r" b="b"/>
              <a:pathLst>
                <a:path w="1278" h="1277" extrusionOk="0">
                  <a:moveTo>
                    <a:pt x="214" y="1064"/>
                  </a:moveTo>
                  <a:cubicBezTo>
                    <a:pt x="457" y="1277"/>
                    <a:pt x="791" y="1277"/>
                    <a:pt x="1004" y="1064"/>
                  </a:cubicBezTo>
                  <a:cubicBezTo>
                    <a:pt x="1034" y="1034"/>
                    <a:pt x="1034" y="1034"/>
                    <a:pt x="1034" y="1034"/>
                  </a:cubicBezTo>
                  <a:cubicBezTo>
                    <a:pt x="1034" y="1034"/>
                    <a:pt x="1065" y="1034"/>
                    <a:pt x="1065" y="1003"/>
                  </a:cubicBezTo>
                  <a:cubicBezTo>
                    <a:pt x="1277" y="790"/>
                    <a:pt x="1277" y="456"/>
                    <a:pt x="1065" y="213"/>
                  </a:cubicBezTo>
                  <a:cubicBezTo>
                    <a:pt x="852" y="0"/>
                    <a:pt x="487" y="0"/>
                    <a:pt x="274" y="213"/>
                  </a:cubicBezTo>
                  <a:cubicBezTo>
                    <a:pt x="274" y="213"/>
                    <a:pt x="274" y="243"/>
                    <a:pt x="244" y="243"/>
                  </a:cubicBezTo>
                  <a:cubicBezTo>
                    <a:pt x="244" y="243"/>
                    <a:pt x="244" y="243"/>
                    <a:pt x="244" y="274"/>
                  </a:cubicBezTo>
                  <a:cubicBezTo>
                    <a:pt x="1" y="486"/>
                    <a:pt x="1" y="821"/>
                    <a:pt x="214"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
            <p:cNvSpPr/>
            <p:nvPr/>
          </p:nvSpPr>
          <p:spPr>
            <a:xfrm>
              <a:off x="7207850" y="2318725"/>
              <a:ext cx="34225" cy="34200"/>
            </a:xfrm>
            <a:custGeom>
              <a:avLst/>
              <a:gdLst/>
              <a:ahLst/>
              <a:cxnLst/>
              <a:rect l="l" t="t" r="r" b="b"/>
              <a:pathLst>
                <a:path w="1369" h="1368" extrusionOk="0">
                  <a:moveTo>
                    <a:pt x="244" y="1125"/>
                  </a:moveTo>
                  <a:cubicBezTo>
                    <a:pt x="456" y="1368"/>
                    <a:pt x="851" y="1368"/>
                    <a:pt x="1095" y="1125"/>
                  </a:cubicBezTo>
                  <a:cubicBezTo>
                    <a:pt x="1095" y="1125"/>
                    <a:pt x="1095" y="1125"/>
                    <a:pt x="1095" y="1094"/>
                  </a:cubicBezTo>
                  <a:cubicBezTo>
                    <a:pt x="1095" y="1094"/>
                    <a:pt x="1125" y="1094"/>
                    <a:pt x="1125" y="1094"/>
                  </a:cubicBezTo>
                  <a:cubicBezTo>
                    <a:pt x="1368" y="851"/>
                    <a:pt x="1368" y="486"/>
                    <a:pt x="1125" y="243"/>
                  </a:cubicBezTo>
                  <a:cubicBezTo>
                    <a:pt x="882" y="0"/>
                    <a:pt x="517" y="0"/>
                    <a:pt x="274" y="243"/>
                  </a:cubicBezTo>
                  <a:cubicBezTo>
                    <a:pt x="274" y="243"/>
                    <a:pt x="274" y="243"/>
                    <a:pt x="274" y="243"/>
                  </a:cubicBezTo>
                  <a:cubicBezTo>
                    <a:pt x="244" y="274"/>
                    <a:pt x="244" y="274"/>
                    <a:pt x="244" y="274"/>
                  </a:cubicBezTo>
                  <a:cubicBezTo>
                    <a:pt x="0" y="517"/>
                    <a:pt x="0" y="88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
            <p:cNvSpPr/>
            <p:nvPr/>
          </p:nvSpPr>
          <p:spPr>
            <a:xfrm>
              <a:off x="7283075" y="2395450"/>
              <a:ext cx="37250" cy="36500"/>
            </a:xfrm>
            <a:custGeom>
              <a:avLst/>
              <a:gdLst/>
              <a:ahLst/>
              <a:cxnLst/>
              <a:rect l="l" t="t" r="r" b="b"/>
              <a:pathLst>
                <a:path w="1490" h="1460" extrusionOk="0">
                  <a:moveTo>
                    <a:pt x="274" y="1217"/>
                  </a:moveTo>
                  <a:cubicBezTo>
                    <a:pt x="517" y="1460"/>
                    <a:pt x="912" y="1460"/>
                    <a:pt x="1186" y="1217"/>
                  </a:cubicBezTo>
                  <a:cubicBezTo>
                    <a:pt x="1186" y="1186"/>
                    <a:pt x="1186" y="1186"/>
                    <a:pt x="1186" y="1186"/>
                  </a:cubicBezTo>
                  <a:cubicBezTo>
                    <a:pt x="1216" y="1186"/>
                    <a:pt x="1216" y="1186"/>
                    <a:pt x="1216" y="1156"/>
                  </a:cubicBezTo>
                  <a:cubicBezTo>
                    <a:pt x="1460" y="913"/>
                    <a:pt x="1490" y="518"/>
                    <a:pt x="1216" y="244"/>
                  </a:cubicBezTo>
                  <a:cubicBezTo>
                    <a:pt x="973" y="1"/>
                    <a:pt x="578" y="1"/>
                    <a:pt x="305" y="244"/>
                  </a:cubicBezTo>
                  <a:cubicBezTo>
                    <a:pt x="305" y="244"/>
                    <a:pt x="305" y="275"/>
                    <a:pt x="305" y="275"/>
                  </a:cubicBezTo>
                  <a:cubicBezTo>
                    <a:pt x="305" y="275"/>
                    <a:pt x="274" y="275"/>
                    <a:pt x="274" y="305"/>
                  </a:cubicBezTo>
                  <a:cubicBezTo>
                    <a:pt x="31" y="548"/>
                    <a:pt x="1" y="943"/>
                    <a:pt x="27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
            <p:cNvSpPr/>
            <p:nvPr/>
          </p:nvSpPr>
          <p:spPr>
            <a:xfrm>
              <a:off x="7359075" y="2472200"/>
              <a:ext cx="38775" cy="38800"/>
            </a:xfrm>
            <a:custGeom>
              <a:avLst/>
              <a:gdLst/>
              <a:ahLst/>
              <a:cxnLst/>
              <a:rect l="l" t="t" r="r" b="b"/>
              <a:pathLst>
                <a:path w="1551" h="1552" extrusionOk="0">
                  <a:moveTo>
                    <a:pt x="274" y="1278"/>
                  </a:moveTo>
                  <a:cubicBezTo>
                    <a:pt x="547" y="1551"/>
                    <a:pt x="973" y="1551"/>
                    <a:pt x="1246" y="1278"/>
                  </a:cubicBezTo>
                  <a:cubicBezTo>
                    <a:pt x="1246" y="1278"/>
                    <a:pt x="1246" y="1278"/>
                    <a:pt x="1277" y="1247"/>
                  </a:cubicBezTo>
                  <a:cubicBezTo>
                    <a:pt x="1277" y="1247"/>
                    <a:pt x="1277" y="1247"/>
                    <a:pt x="1277" y="1247"/>
                  </a:cubicBezTo>
                  <a:cubicBezTo>
                    <a:pt x="1550" y="974"/>
                    <a:pt x="1550" y="548"/>
                    <a:pt x="1307" y="275"/>
                  </a:cubicBezTo>
                  <a:cubicBezTo>
                    <a:pt x="1034" y="1"/>
                    <a:pt x="578" y="1"/>
                    <a:pt x="334" y="275"/>
                  </a:cubicBezTo>
                  <a:cubicBezTo>
                    <a:pt x="304" y="275"/>
                    <a:pt x="304" y="275"/>
                    <a:pt x="304" y="305"/>
                  </a:cubicBezTo>
                  <a:cubicBezTo>
                    <a:pt x="304" y="305"/>
                    <a:pt x="274" y="305"/>
                    <a:pt x="274" y="305"/>
                  </a:cubicBezTo>
                  <a:cubicBezTo>
                    <a:pt x="0" y="578"/>
                    <a:pt x="0" y="1004"/>
                    <a:pt x="274" y="12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
            <p:cNvSpPr/>
            <p:nvPr/>
          </p:nvSpPr>
          <p:spPr>
            <a:xfrm>
              <a:off x="6375775" y="1397725"/>
              <a:ext cx="6850" cy="7625"/>
            </a:xfrm>
            <a:custGeom>
              <a:avLst/>
              <a:gdLst/>
              <a:ahLst/>
              <a:cxnLst/>
              <a:rect l="l" t="t" r="r" b="b"/>
              <a:pathLst>
                <a:path w="274" h="305" extrusionOk="0">
                  <a:moveTo>
                    <a:pt x="61" y="244"/>
                  </a:moveTo>
                  <a:cubicBezTo>
                    <a:pt x="91" y="305"/>
                    <a:pt x="152" y="305"/>
                    <a:pt x="213" y="244"/>
                  </a:cubicBezTo>
                  <a:cubicBezTo>
                    <a:pt x="213" y="244"/>
                    <a:pt x="213" y="213"/>
                    <a:pt x="213" y="213"/>
                  </a:cubicBezTo>
                  <a:cubicBezTo>
                    <a:pt x="213" y="213"/>
                    <a:pt x="243" y="213"/>
                    <a:pt x="243" y="213"/>
                  </a:cubicBezTo>
                  <a:cubicBezTo>
                    <a:pt x="274" y="153"/>
                    <a:pt x="274" y="92"/>
                    <a:pt x="243" y="61"/>
                  </a:cubicBezTo>
                  <a:cubicBezTo>
                    <a:pt x="213" y="1"/>
                    <a:pt x="122" y="1"/>
                    <a:pt x="91" y="61"/>
                  </a:cubicBezTo>
                  <a:cubicBezTo>
                    <a:pt x="91" y="61"/>
                    <a:pt x="91" y="61"/>
                    <a:pt x="91" y="92"/>
                  </a:cubicBezTo>
                  <a:cubicBezTo>
                    <a:pt x="61" y="92"/>
                    <a:pt x="61" y="92"/>
                    <a:pt x="61" y="92"/>
                  </a:cubicBezTo>
                  <a:cubicBezTo>
                    <a:pt x="0" y="153"/>
                    <a:pt x="0" y="21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
            <p:cNvSpPr/>
            <p:nvPr/>
          </p:nvSpPr>
          <p:spPr>
            <a:xfrm>
              <a:off x="6451750" y="1474475"/>
              <a:ext cx="9150" cy="9900"/>
            </a:xfrm>
            <a:custGeom>
              <a:avLst/>
              <a:gdLst/>
              <a:ahLst/>
              <a:cxnLst/>
              <a:rect l="l" t="t" r="r" b="b"/>
              <a:pathLst>
                <a:path w="366" h="396" extrusionOk="0">
                  <a:moveTo>
                    <a:pt x="61" y="335"/>
                  </a:moveTo>
                  <a:cubicBezTo>
                    <a:pt x="122" y="396"/>
                    <a:pt x="213" y="396"/>
                    <a:pt x="274" y="335"/>
                  </a:cubicBezTo>
                  <a:cubicBezTo>
                    <a:pt x="274" y="335"/>
                    <a:pt x="274" y="305"/>
                    <a:pt x="274" y="305"/>
                  </a:cubicBezTo>
                  <a:cubicBezTo>
                    <a:pt x="305" y="305"/>
                    <a:pt x="305" y="305"/>
                    <a:pt x="305" y="274"/>
                  </a:cubicBezTo>
                  <a:cubicBezTo>
                    <a:pt x="365" y="213"/>
                    <a:pt x="365" y="122"/>
                    <a:pt x="305" y="61"/>
                  </a:cubicBezTo>
                  <a:cubicBezTo>
                    <a:pt x="244" y="1"/>
                    <a:pt x="153" y="1"/>
                    <a:pt x="92" y="61"/>
                  </a:cubicBezTo>
                  <a:cubicBezTo>
                    <a:pt x="92" y="92"/>
                    <a:pt x="92" y="92"/>
                    <a:pt x="92" y="92"/>
                  </a:cubicBezTo>
                  <a:cubicBezTo>
                    <a:pt x="61" y="92"/>
                    <a:pt x="61" y="92"/>
                    <a:pt x="61" y="122"/>
                  </a:cubicBezTo>
                  <a:cubicBezTo>
                    <a:pt x="1" y="183"/>
                    <a:pt x="1"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
            <p:cNvSpPr/>
            <p:nvPr/>
          </p:nvSpPr>
          <p:spPr>
            <a:xfrm>
              <a:off x="6526975" y="1551225"/>
              <a:ext cx="12200" cy="12175"/>
            </a:xfrm>
            <a:custGeom>
              <a:avLst/>
              <a:gdLst/>
              <a:ahLst/>
              <a:cxnLst/>
              <a:rect l="l" t="t" r="r" b="b"/>
              <a:pathLst>
                <a:path w="488" h="487" extrusionOk="0">
                  <a:moveTo>
                    <a:pt x="92" y="396"/>
                  </a:moveTo>
                  <a:cubicBezTo>
                    <a:pt x="153" y="487"/>
                    <a:pt x="274" y="487"/>
                    <a:pt x="366" y="396"/>
                  </a:cubicBezTo>
                  <a:cubicBezTo>
                    <a:pt x="366" y="396"/>
                    <a:pt x="366" y="396"/>
                    <a:pt x="366" y="365"/>
                  </a:cubicBezTo>
                  <a:cubicBezTo>
                    <a:pt x="396" y="365"/>
                    <a:pt x="396" y="365"/>
                    <a:pt x="396" y="365"/>
                  </a:cubicBezTo>
                  <a:cubicBezTo>
                    <a:pt x="487" y="274"/>
                    <a:pt x="487" y="152"/>
                    <a:pt x="396" y="92"/>
                  </a:cubicBezTo>
                  <a:cubicBezTo>
                    <a:pt x="335" y="1"/>
                    <a:pt x="214" y="1"/>
                    <a:pt x="122" y="92"/>
                  </a:cubicBezTo>
                  <a:cubicBezTo>
                    <a:pt x="122" y="92"/>
                    <a:pt x="122" y="92"/>
                    <a:pt x="122" y="122"/>
                  </a:cubicBezTo>
                  <a:cubicBezTo>
                    <a:pt x="122" y="122"/>
                    <a:pt x="92" y="122"/>
                    <a:pt x="92" y="122"/>
                  </a:cubicBezTo>
                  <a:cubicBezTo>
                    <a:pt x="31" y="213"/>
                    <a:pt x="1" y="335"/>
                    <a:pt x="9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
            <p:cNvSpPr/>
            <p:nvPr/>
          </p:nvSpPr>
          <p:spPr>
            <a:xfrm>
              <a:off x="6602975" y="1627975"/>
              <a:ext cx="14450" cy="14450"/>
            </a:xfrm>
            <a:custGeom>
              <a:avLst/>
              <a:gdLst/>
              <a:ahLst/>
              <a:cxnLst/>
              <a:rect l="l" t="t" r="r" b="b"/>
              <a:pathLst>
                <a:path w="578" h="578" extrusionOk="0">
                  <a:moveTo>
                    <a:pt x="92" y="487"/>
                  </a:moveTo>
                  <a:cubicBezTo>
                    <a:pt x="183" y="578"/>
                    <a:pt x="335" y="578"/>
                    <a:pt x="426" y="487"/>
                  </a:cubicBezTo>
                  <a:cubicBezTo>
                    <a:pt x="426" y="487"/>
                    <a:pt x="456" y="456"/>
                    <a:pt x="456" y="456"/>
                  </a:cubicBezTo>
                  <a:cubicBezTo>
                    <a:pt x="456" y="456"/>
                    <a:pt x="456" y="456"/>
                    <a:pt x="487" y="426"/>
                  </a:cubicBezTo>
                  <a:cubicBezTo>
                    <a:pt x="578" y="335"/>
                    <a:pt x="578" y="183"/>
                    <a:pt x="487" y="92"/>
                  </a:cubicBezTo>
                  <a:cubicBezTo>
                    <a:pt x="396" y="0"/>
                    <a:pt x="244" y="0"/>
                    <a:pt x="152" y="92"/>
                  </a:cubicBezTo>
                  <a:cubicBezTo>
                    <a:pt x="122" y="122"/>
                    <a:pt x="122" y="122"/>
                    <a:pt x="122" y="122"/>
                  </a:cubicBezTo>
                  <a:cubicBezTo>
                    <a:pt x="122" y="122"/>
                    <a:pt x="92" y="122"/>
                    <a:pt x="92" y="152"/>
                  </a:cubicBezTo>
                  <a:cubicBezTo>
                    <a:pt x="0" y="244"/>
                    <a:pt x="0"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
            <p:cNvSpPr/>
            <p:nvPr/>
          </p:nvSpPr>
          <p:spPr>
            <a:xfrm>
              <a:off x="6678950" y="1704725"/>
              <a:ext cx="16000" cy="16750"/>
            </a:xfrm>
            <a:custGeom>
              <a:avLst/>
              <a:gdLst/>
              <a:ahLst/>
              <a:cxnLst/>
              <a:rect l="l" t="t" r="r" b="b"/>
              <a:pathLst>
                <a:path w="640" h="670" extrusionOk="0">
                  <a:moveTo>
                    <a:pt x="92" y="548"/>
                  </a:moveTo>
                  <a:cubicBezTo>
                    <a:pt x="214" y="669"/>
                    <a:pt x="396" y="669"/>
                    <a:pt x="487" y="548"/>
                  </a:cubicBezTo>
                  <a:cubicBezTo>
                    <a:pt x="518" y="548"/>
                    <a:pt x="518" y="548"/>
                    <a:pt x="518" y="517"/>
                  </a:cubicBezTo>
                  <a:cubicBezTo>
                    <a:pt x="518" y="517"/>
                    <a:pt x="518" y="517"/>
                    <a:pt x="548" y="517"/>
                  </a:cubicBezTo>
                  <a:cubicBezTo>
                    <a:pt x="639" y="396"/>
                    <a:pt x="639" y="244"/>
                    <a:pt x="548" y="122"/>
                  </a:cubicBezTo>
                  <a:cubicBezTo>
                    <a:pt x="427" y="0"/>
                    <a:pt x="244" y="0"/>
                    <a:pt x="153" y="122"/>
                  </a:cubicBezTo>
                  <a:cubicBezTo>
                    <a:pt x="153" y="122"/>
                    <a:pt x="123" y="122"/>
                    <a:pt x="123" y="152"/>
                  </a:cubicBezTo>
                  <a:cubicBezTo>
                    <a:pt x="123" y="152"/>
                    <a:pt x="123" y="152"/>
                    <a:pt x="92" y="152"/>
                  </a:cubicBezTo>
                  <a:cubicBezTo>
                    <a:pt x="1" y="274"/>
                    <a:pt x="1" y="456"/>
                    <a:pt x="9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
            <p:cNvSpPr/>
            <p:nvPr/>
          </p:nvSpPr>
          <p:spPr>
            <a:xfrm>
              <a:off x="6754200" y="1781475"/>
              <a:ext cx="19025" cy="19025"/>
            </a:xfrm>
            <a:custGeom>
              <a:avLst/>
              <a:gdLst/>
              <a:ahLst/>
              <a:cxnLst/>
              <a:rect l="l" t="t" r="r" b="b"/>
              <a:pathLst>
                <a:path w="761" h="761" extrusionOk="0">
                  <a:moveTo>
                    <a:pt x="152" y="639"/>
                  </a:moveTo>
                  <a:cubicBezTo>
                    <a:pt x="274" y="760"/>
                    <a:pt x="456" y="760"/>
                    <a:pt x="608" y="639"/>
                  </a:cubicBezTo>
                  <a:cubicBezTo>
                    <a:pt x="608" y="639"/>
                    <a:pt x="608" y="608"/>
                    <a:pt x="608" y="608"/>
                  </a:cubicBezTo>
                  <a:cubicBezTo>
                    <a:pt x="608" y="608"/>
                    <a:pt x="638" y="608"/>
                    <a:pt x="638" y="608"/>
                  </a:cubicBezTo>
                  <a:cubicBezTo>
                    <a:pt x="760" y="456"/>
                    <a:pt x="760" y="274"/>
                    <a:pt x="638" y="122"/>
                  </a:cubicBezTo>
                  <a:cubicBezTo>
                    <a:pt x="517" y="0"/>
                    <a:pt x="304" y="0"/>
                    <a:pt x="183" y="122"/>
                  </a:cubicBezTo>
                  <a:cubicBezTo>
                    <a:pt x="183" y="152"/>
                    <a:pt x="183" y="152"/>
                    <a:pt x="152" y="152"/>
                  </a:cubicBezTo>
                  <a:cubicBezTo>
                    <a:pt x="152" y="152"/>
                    <a:pt x="152" y="152"/>
                    <a:pt x="152" y="183"/>
                  </a:cubicBezTo>
                  <a:cubicBezTo>
                    <a:pt x="0" y="304"/>
                    <a:pt x="0" y="487"/>
                    <a:pt x="15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
            <p:cNvSpPr/>
            <p:nvPr/>
          </p:nvSpPr>
          <p:spPr>
            <a:xfrm>
              <a:off x="6830175" y="1858225"/>
              <a:ext cx="21300" cy="21300"/>
            </a:xfrm>
            <a:custGeom>
              <a:avLst/>
              <a:gdLst/>
              <a:ahLst/>
              <a:cxnLst/>
              <a:rect l="l" t="t" r="r" b="b"/>
              <a:pathLst>
                <a:path w="852" h="852" extrusionOk="0">
                  <a:moveTo>
                    <a:pt x="153" y="699"/>
                  </a:moveTo>
                  <a:cubicBezTo>
                    <a:pt x="274" y="851"/>
                    <a:pt x="517" y="851"/>
                    <a:pt x="669" y="699"/>
                  </a:cubicBezTo>
                  <a:cubicBezTo>
                    <a:pt x="669" y="699"/>
                    <a:pt x="669" y="699"/>
                    <a:pt x="669" y="699"/>
                  </a:cubicBezTo>
                  <a:cubicBezTo>
                    <a:pt x="700" y="669"/>
                    <a:pt x="700" y="669"/>
                    <a:pt x="700" y="669"/>
                  </a:cubicBezTo>
                  <a:cubicBezTo>
                    <a:pt x="852" y="517"/>
                    <a:pt x="852" y="304"/>
                    <a:pt x="700" y="152"/>
                  </a:cubicBezTo>
                  <a:cubicBezTo>
                    <a:pt x="578" y="0"/>
                    <a:pt x="335" y="0"/>
                    <a:pt x="183" y="152"/>
                  </a:cubicBezTo>
                  <a:cubicBezTo>
                    <a:pt x="183" y="152"/>
                    <a:pt x="183" y="152"/>
                    <a:pt x="183" y="183"/>
                  </a:cubicBezTo>
                  <a:cubicBezTo>
                    <a:pt x="153" y="183"/>
                    <a:pt x="153" y="183"/>
                    <a:pt x="153" y="183"/>
                  </a:cubicBezTo>
                  <a:cubicBezTo>
                    <a:pt x="1" y="335"/>
                    <a:pt x="1" y="547"/>
                    <a:pt x="153"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
            <p:cNvSpPr/>
            <p:nvPr/>
          </p:nvSpPr>
          <p:spPr>
            <a:xfrm>
              <a:off x="6906175" y="1934975"/>
              <a:ext cx="23575" cy="23575"/>
            </a:xfrm>
            <a:custGeom>
              <a:avLst/>
              <a:gdLst/>
              <a:ahLst/>
              <a:cxnLst/>
              <a:rect l="l" t="t" r="r" b="b"/>
              <a:pathLst>
                <a:path w="943" h="943" extrusionOk="0">
                  <a:moveTo>
                    <a:pt x="152" y="791"/>
                  </a:moveTo>
                  <a:cubicBezTo>
                    <a:pt x="304" y="943"/>
                    <a:pt x="578" y="943"/>
                    <a:pt x="730" y="791"/>
                  </a:cubicBezTo>
                  <a:cubicBezTo>
                    <a:pt x="730" y="791"/>
                    <a:pt x="730" y="760"/>
                    <a:pt x="760" y="760"/>
                  </a:cubicBezTo>
                  <a:cubicBezTo>
                    <a:pt x="760" y="760"/>
                    <a:pt x="760" y="760"/>
                    <a:pt x="760" y="760"/>
                  </a:cubicBezTo>
                  <a:cubicBezTo>
                    <a:pt x="943" y="578"/>
                    <a:pt x="943" y="335"/>
                    <a:pt x="760" y="152"/>
                  </a:cubicBezTo>
                  <a:cubicBezTo>
                    <a:pt x="608" y="0"/>
                    <a:pt x="365" y="0"/>
                    <a:pt x="183" y="152"/>
                  </a:cubicBezTo>
                  <a:cubicBezTo>
                    <a:pt x="183" y="183"/>
                    <a:pt x="183" y="183"/>
                    <a:pt x="183" y="183"/>
                  </a:cubicBezTo>
                  <a:cubicBezTo>
                    <a:pt x="183" y="183"/>
                    <a:pt x="152" y="183"/>
                    <a:pt x="152" y="213"/>
                  </a:cubicBezTo>
                  <a:cubicBezTo>
                    <a:pt x="0" y="365"/>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
            <p:cNvSpPr/>
            <p:nvPr/>
          </p:nvSpPr>
          <p:spPr>
            <a:xfrm>
              <a:off x="6981400" y="2011725"/>
              <a:ext cx="25850" cy="25850"/>
            </a:xfrm>
            <a:custGeom>
              <a:avLst/>
              <a:gdLst/>
              <a:ahLst/>
              <a:cxnLst/>
              <a:rect l="l" t="t" r="r" b="b"/>
              <a:pathLst>
                <a:path w="1034" h="1034" extrusionOk="0">
                  <a:moveTo>
                    <a:pt x="183" y="851"/>
                  </a:moveTo>
                  <a:cubicBezTo>
                    <a:pt x="365" y="1034"/>
                    <a:pt x="639" y="1034"/>
                    <a:pt x="821" y="851"/>
                  </a:cubicBezTo>
                  <a:cubicBezTo>
                    <a:pt x="821" y="851"/>
                    <a:pt x="821" y="851"/>
                    <a:pt x="852" y="851"/>
                  </a:cubicBezTo>
                  <a:cubicBezTo>
                    <a:pt x="852" y="821"/>
                    <a:pt x="852" y="821"/>
                    <a:pt x="852" y="821"/>
                  </a:cubicBezTo>
                  <a:cubicBezTo>
                    <a:pt x="1034" y="639"/>
                    <a:pt x="1034" y="365"/>
                    <a:pt x="882" y="183"/>
                  </a:cubicBezTo>
                  <a:cubicBezTo>
                    <a:pt x="700" y="0"/>
                    <a:pt x="396" y="0"/>
                    <a:pt x="244" y="183"/>
                  </a:cubicBezTo>
                  <a:cubicBezTo>
                    <a:pt x="213" y="183"/>
                    <a:pt x="213" y="183"/>
                    <a:pt x="213" y="213"/>
                  </a:cubicBezTo>
                  <a:cubicBezTo>
                    <a:pt x="213" y="213"/>
                    <a:pt x="183" y="213"/>
                    <a:pt x="183" y="213"/>
                  </a:cubicBezTo>
                  <a:cubicBezTo>
                    <a:pt x="0" y="395"/>
                    <a:pt x="0"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
            <p:cNvSpPr/>
            <p:nvPr/>
          </p:nvSpPr>
          <p:spPr>
            <a:xfrm>
              <a:off x="7057400" y="2088475"/>
              <a:ext cx="28125" cy="28125"/>
            </a:xfrm>
            <a:custGeom>
              <a:avLst/>
              <a:gdLst/>
              <a:ahLst/>
              <a:cxnLst/>
              <a:rect l="l" t="t" r="r" b="b"/>
              <a:pathLst>
                <a:path w="1125" h="1125" extrusionOk="0">
                  <a:moveTo>
                    <a:pt x="182" y="942"/>
                  </a:moveTo>
                  <a:cubicBezTo>
                    <a:pt x="395" y="1125"/>
                    <a:pt x="699" y="1125"/>
                    <a:pt x="882" y="942"/>
                  </a:cubicBezTo>
                  <a:cubicBezTo>
                    <a:pt x="882" y="942"/>
                    <a:pt x="912" y="912"/>
                    <a:pt x="912" y="912"/>
                  </a:cubicBezTo>
                  <a:cubicBezTo>
                    <a:pt x="912" y="912"/>
                    <a:pt x="912" y="912"/>
                    <a:pt x="942" y="882"/>
                  </a:cubicBezTo>
                  <a:cubicBezTo>
                    <a:pt x="1125" y="699"/>
                    <a:pt x="1125" y="395"/>
                    <a:pt x="942" y="213"/>
                  </a:cubicBezTo>
                  <a:cubicBezTo>
                    <a:pt x="730" y="0"/>
                    <a:pt x="426" y="0"/>
                    <a:pt x="243" y="183"/>
                  </a:cubicBezTo>
                  <a:cubicBezTo>
                    <a:pt x="243" y="213"/>
                    <a:pt x="213" y="213"/>
                    <a:pt x="213" y="213"/>
                  </a:cubicBezTo>
                  <a:cubicBezTo>
                    <a:pt x="213" y="213"/>
                    <a:pt x="213" y="213"/>
                    <a:pt x="182" y="243"/>
                  </a:cubicBezTo>
                  <a:cubicBezTo>
                    <a:pt x="0" y="426"/>
                    <a:pt x="0" y="730"/>
                    <a:pt x="182"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
            <p:cNvSpPr/>
            <p:nvPr/>
          </p:nvSpPr>
          <p:spPr>
            <a:xfrm>
              <a:off x="7133375" y="2165225"/>
              <a:ext cx="30425" cy="30400"/>
            </a:xfrm>
            <a:custGeom>
              <a:avLst/>
              <a:gdLst/>
              <a:ahLst/>
              <a:cxnLst/>
              <a:rect l="l" t="t" r="r" b="b"/>
              <a:pathLst>
                <a:path w="1217" h="1216" extrusionOk="0">
                  <a:moveTo>
                    <a:pt x="213" y="1003"/>
                  </a:moveTo>
                  <a:cubicBezTo>
                    <a:pt x="396" y="1216"/>
                    <a:pt x="730" y="1216"/>
                    <a:pt x="943" y="1003"/>
                  </a:cubicBezTo>
                  <a:cubicBezTo>
                    <a:pt x="973" y="1003"/>
                    <a:pt x="973" y="1003"/>
                    <a:pt x="973" y="1003"/>
                  </a:cubicBezTo>
                  <a:cubicBezTo>
                    <a:pt x="973" y="973"/>
                    <a:pt x="1004" y="973"/>
                    <a:pt x="1004" y="973"/>
                  </a:cubicBezTo>
                  <a:cubicBezTo>
                    <a:pt x="1216" y="760"/>
                    <a:pt x="1216" y="426"/>
                    <a:pt x="1004" y="213"/>
                  </a:cubicBezTo>
                  <a:cubicBezTo>
                    <a:pt x="791" y="0"/>
                    <a:pt x="457" y="0"/>
                    <a:pt x="244" y="213"/>
                  </a:cubicBezTo>
                  <a:cubicBezTo>
                    <a:pt x="244" y="213"/>
                    <a:pt x="244" y="213"/>
                    <a:pt x="213" y="243"/>
                  </a:cubicBezTo>
                  <a:cubicBezTo>
                    <a:pt x="213" y="243"/>
                    <a:pt x="213" y="243"/>
                    <a:pt x="213" y="243"/>
                  </a:cubicBezTo>
                  <a:cubicBezTo>
                    <a:pt x="1" y="456"/>
                    <a:pt x="1" y="790"/>
                    <a:pt x="213"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
            <p:cNvSpPr/>
            <p:nvPr/>
          </p:nvSpPr>
          <p:spPr>
            <a:xfrm>
              <a:off x="7208600" y="2241975"/>
              <a:ext cx="33475" cy="32700"/>
            </a:xfrm>
            <a:custGeom>
              <a:avLst/>
              <a:gdLst/>
              <a:ahLst/>
              <a:cxnLst/>
              <a:rect l="l" t="t" r="r" b="b"/>
              <a:pathLst>
                <a:path w="1339" h="1308" extrusionOk="0">
                  <a:moveTo>
                    <a:pt x="244" y="1094"/>
                  </a:moveTo>
                  <a:cubicBezTo>
                    <a:pt x="457" y="1307"/>
                    <a:pt x="821" y="1307"/>
                    <a:pt x="1065" y="1094"/>
                  </a:cubicBezTo>
                  <a:cubicBezTo>
                    <a:pt x="1065" y="1094"/>
                    <a:pt x="1065" y="1064"/>
                    <a:pt x="1065" y="1064"/>
                  </a:cubicBezTo>
                  <a:cubicBezTo>
                    <a:pt x="1065" y="1064"/>
                    <a:pt x="1095" y="1064"/>
                    <a:pt x="1095" y="1064"/>
                  </a:cubicBezTo>
                  <a:cubicBezTo>
                    <a:pt x="1308" y="821"/>
                    <a:pt x="1338" y="456"/>
                    <a:pt x="1095" y="243"/>
                  </a:cubicBezTo>
                  <a:cubicBezTo>
                    <a:pt x="882" y="0"/>
                    <a:pt x="518" y="0"/>
                    <a:pt x="274" y="243"/>
                  </a:cubicBezTo>
                  <a:cubicBezTo>
                    <a:pt x="274" y="243"/>
                    <a:pt x="274" y="243"/>
                    <a:pt x="274" y="243"/>
                  </a:cubicBezTo>
                  <a:cubicBezTo>
                    <a:pt x="244" y="274"/>
                    <a:pt x="244" y="274"/>
                    <a:pt x="244" y="274"/>
                  </a:cubicBezTo>
                  <a:cubicBezTo>
                    <a:pt x="1" y="486"/>
                    <a:pt x="1" y="851"/>
                    <a:pt x="244"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
            <p:cNvSpPr/>
            <p:nvPr/>
          </p:nvSpPr>
          <p:spPr>
            <a:xfrm>
              <a:off x="7284600" y="2318725"/>
              <a:ext cx="34975" cy="35725"/>
            </a:xfrm>
            <a:custGeom>
              <a:avLst/>
              <a:gdLst/>
              <a:ahLst/>
              <a:cxnLst/>
              <a:rect l="l" t="t" r="r" b="b"/>
              <a:pathLst>
                <a:path w="1399" h="1429" extrusionOk="0">
                  <a:moveTo>
                    <a:pt x="244" y="1155"/>
                  </a:moveTo>
                  <a:cubicBezTo>
                    <a:pt x="487" y="1398"/>
                    <a:pt x="882" y="1429"/>
                    <a:pt x="1125" y="1185"/>
                  </a:cubicBezTo>
                  <a:cubicBezTo>
                    <a:pt x="1125" y="1155"/>
                    <a:pt x="1125" y="1155"/>
                    <a:pt x="1125" y="1155"/>
                  </a:cubicBezTo>
                  <a:cubicBezTo>
                    <a:pt x="1155" y="1125"/>
                    <a:pt x="1155" y="1125"/>
                    <a:pt x="1155" y="1125"/>
                  </a:cubicBezTo>
                  <a:cubicBezTo>
                    <a:pt x="1399" y="882"/>
                    <a:pt x="1399" y="486"/>
                    <a:pt x="1155" y="243"/>
                  </a:cubicBezTo>
                  <a:cubicBezTo>
                    <a:pt x="912" y="0"/>
                    <a:pt x="517" y="0"/>
                    <a:pt x="274" y="243"/>
                  </a:cubicBezTo>
                  <a:cubicBezTo>
                    <a:pt x="274" y="243"/>
                    <a:pt x="274" y="243"/>
                    <a:pt x="274" y="274"/>
                  </a:cubicBezTo>
                  <a:cubicBezTo>
                    <a:pt x="274" y="274"/>
                    <a:pt x="244" y="274"/>
                    <a:pt x="244" y="274"/>
                  </a:cubicBezTo>
                  <a:cubicBezTo>
                    <a:pt x="0" y="517"/>
                    <a:pt x="0" y="912"/>
                    <a:pt x="244"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
            <p:cNvSpPr/>
            <p:nvPr/>
          </p:nvSpPr>
          <p:spPr>
            <a:xfrm>
              <a:off x="7360575" y="2395450"/>
              <a:ext cx="37275" cy="38025"/>
            </a:xfrm>
            <a:custGeom>
              <a:avLst/>
              <a:gdLst/>
              <a:ahLst/>
              <a:cxnLst/>
              <a:rect l="l" t="t" r="r" b="b"/>
              <a:pathLst>
                <a:path w="1491" h="1521" extrusionOk="0">
                  <a:moveTo>
                    <a:pt x="244" y="1247"/>
                  </a:moveTo>
                  <a:cubicBezTo>
                    <a:pt x="487" y="1490"/>
                    <a:pt x="913" y="1521"/>
                    <a:pt x="1186" y="1247"/>
                  </a:cubicBezTo>
                  <a:cubicBezTo>
                    <a:pt x="1186" y="1247"/>
                    <a:pt x="1186" y="1217"/>
                    <a:pt x="1217" y="1217"/>
                  </a:cubicBezTo>
                  <a:cubicBezTo>
                    <a:pt x="1217" y="1217"/>
                    <a:pt x="1217" y="1217"/>
                    <a:pt x="1217" y="1217"/>
                  </a:cubicBezTo>
                  <a:cubicBezTo>
                    <a:pt x="1490" y="943"/>
                    <a:pt x="1490" y="518"/>
                    <a:pt x="1247" y="275"/>
                  </a:cubicBezTo>
                  <a:cubicBezTo>
                    <a:pt x="974" y="1"/>
                    <a:pt x="548" y="1"/>
                    <a:pt x="305" y="275"/>
                  </a:cubicBezTo>
                  <a:cubicBezTo>
                    <a:pt x="274" y="275"/>
                    <a:pt x="274" y="275"/>
                    <a:pt x="274" y="275"/>
                  </a:cubicBezTo>
                  <a:cubicBezTo>
                    <a:pt x="274" y="305"/>
                    <a:pt x="274" y="305"/>
                    <a:pt x="244" y="305"/>
                  </a:cubicBezTo>
                  <a:cubicBezTo>
                    <a:pt x="1" y="548"/>
                    <a:pt x="1" y="974"/>
                    <a:pt x="244"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
            <p:cNvSpPr/>
            <p:nvPr/>
          </p:nvSpPr>
          <p:spPr>
            <a:xfrm>
              <a:off x="6451750" y="1399250"/>
              <a:ext cx="8400" cy="8375"/>
            </a:xfrm>
            <a:custGeom>
              <a:avLst/>
              <a:gdLst/>
              <a:ahLst/>
              <a:cxnLst/>
              <a:rect l="l" t="t" r="r" b="b"/>
              <a:pathLst>
                <a:path w="336" h="335" extrusionOk="0">
                  <a:moveTo>
                    <a:pt x="31" y="274"/>
                  </a:moveTo>
                  <a:cubicBezTo>
                    <a:pt x="92" y="335"/>
                    <a:pt x="183" y="335"/>
                    <a:pt x="213" y="274"/>
                  </a:cubicBezTo>
                  <a:cubicBezTo>
                    <a:pt x="244" y="274"/>
                    <a:pt x="244" y="244"/>
                    <a:pt x="244" y="244"/>
                  </a:cubicBezTo>
                  <a:cubicBezTo>
                    <a:pt x="244" y="244"/>
                    <a:pt x="274" y="244"/>
                    <a:pt x="274" y="244"/>
                  </a:cubicBezTo>
                  <a:cubicBezTo>
                    <a:pt x="305" y="183"/>
                    <a:pt x="335" y="92"/>
                    <a:pt x="274" y="31"/>
                  </a:cubicBezTo>
                  <a:cubicBezTo>
                    <a:pt x="213" y="0"/>
                    <a:pt x="122" y="0"/>
                    <a:pt x="92" y="31"/>
                  </a:cubicBezTo>
                  <a:cubicBezTo>
                    <a:pt x="61" y="61"/>
                    <a:pt x="92" y="61"/>
                    <a:pt x="61" y="61"/>
                  </a:cubicBezTo>
                  <a:cubicBezTo>
                    <a:pt x="61" y="92"/>
                    <a:pt x="61" y="92"/>
                    <a:pt x="31" y="92"/>
                  </a:cubicBezTo>
                  <a:cubicBezTo>
                    <a:pt x="1" y="122"/>
                    <a:pt x="1" y="21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
            <p:cNvSpPr/>
            <p:nvPr/>
          </p:nvSpPr>
          <p:spPr>
            <a:xfrm>
              <a:off x="6529275" y="1322500"/>
              <a:ext cx="8375" cy="8375"/>
            </a:xfrm>
            <a:custGeom>
              <a:avLst/>
              <a:gdLst/>
              <a:ahLst/>
              <a:cxnLst/>
              <a:rect l="l" t="t" r="r" b="b"/>
              <a:pathLst>
                <a:path w="335" h="335" extrusionOk="0">
                  <a:moveTo>
                    <a:pt x="61" y="274"/>
                  </a:moveTo>
                  <a:cubicBezTo>
                    <a:pt x="91" y="335"/>
                    <a:pt x="182" y="335"/>
                    <a:pt x="243" y="274"/>
                  </a:cubicBezTo>
                  <a:cubicBezTo>
                    <a:pt x="243" y="274"/>
                    <a:pt x="243" y="244"/>
                    <a:pt x="243" y="244"/>
                  </a:cubicBezTo>
                  <a:cubicBezTo>
                    <a:pt x="243" y="244"/>
                    <a:pt x="274" y="244"/>
                    <a:pt x="274" y="244"/>
                  </a:cubicBezTo>
                  <a:cubicBezTo>
                    <a:pt x="334" y="183"/>
                    <a:pt x="334" y="92"/>
                    <a:pt x="274" y="31"/>
                  </a:cubicBezTo>
                  <a:cubicBezTo>
                    <a:pt x="243" y="0"/>
                    <a:pt x="152" y="0"/>
                    <a:pt x="91" y="31"/>
                  </a:cubicBezTo>
                  <a:cubicBezTo>
                    <a:pt x="91" y="61"/>
                    <a:pt x="91" y="61"/>
                    <a:pt x="91" y="61"/>
                  </a:cubicBezTo>
                  <a:cubicBezTo>
                    <a:pt x="61" y="92"/>
                    <a:pt x="61" y="92"/>
                    <a:pt x="61" y="92"/>
                  </a:cubicBezTo>
                  <a:cubicBezTo>
                    <a:pt x="0" y="122"/>
                    <a:pt x="0"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
            <p:cNvSpPr/>
            <p:nvPr/>
          </p:nvSpPr>
          <p:spPr>
            <a:xfrm>
              <a:off x="6526975" y="1476000"/>
              <a:ext cx="10675" cy="10650"/>
            </a:xfrm>
            <a:custGeom>
              <a:avLst/>
              <a:gdLst/>
              <a:ahLst/>
              <a:cxnLst/>
              <a:rect l="l" t="t" r="r" b="b"/>
              <a:pathLst>
                <a:path w="427" h="426" extrusionOk="0">
                  <a:moveTo>
                    <a:pt x="92" y="335"/>
                  </a:moveTo>
                  <a:cubicBezTo>
                    <a:pt x="153" y="426"/>
                    <a:pt x="244" y="426"/>
                    <a:pt x="335" y="335"/>
                  </a:cubicBezTo>
                  <a:cubicBezTo>
                    <a:pt x="335" y="335"/>
                    <a:pt x="335" y="335"/>
                    <a:pt x="335" y="304"/>
                  </a:cubicBezTo>
                  <a:cubicBezTo>
                    <a:pt x="335" y="304"/>
                    <a:pt x="366" y="304"/>
                    <a:pt x="366" y="304"/>
                  </a:cubicBezTo>
                  <a:cubicBezTo>
                    <a:pt x="426" y="244"/>
                    <a:pt x="426" y="122"/>
                    <a:pt x="366" y="61"/>
                  </a:cubicBezTo>
                  <a:cubicBezTo>
                    <a:pt x="305" y="0"/>
                    <a:pt x="183" y="0"/>
                    <a:pt x="122" y="61"/>
                  </a:cubicBezTo>
                  <a:cubicBezTo>
                    <a:pt x="122" y="61"/>
                    <a:pt x="122" y="92"/>
                    <a:pt x="122" y="92"/>
                  </a:cubicBezTo>
                  <a:cubicBezTo>
                    <a:pt x="92" y="92"/>
                    <a:pt x="92" y="92"/>
                    <a:pt x="92" y="92"/>
                  </a:cubicBezTo>
                  <a:cubicBezTo>
                    <a:pt x="1" y="152"/>
                    <a:pt x="1" y="274"/>
                    <a:pt x="9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
            <p:cNvSpPr/>
            <p:nvPr/>
          </p:nvSpPr>
          <p:spPr>
            <a:xfrm>
              <a:off x="6605250" y="1399250"/>
              <a:ext cx="10675" cy="10650"/>
            </a:xfrm>
            <a:custGeom>
              <a:avLst/>
              <a:gdLst/>
              <a:ahLst/>
              <a:cxnLst/>
              <a:rect l="l" t="t" r="r" b="b"/>
              <a:pathLst>
                <a:path w="427" h="426" extrusionOk="0">
                  <a:moveTo>
                    <a:pt x="61" y="335"/>
                  </a:moveTo>
                  <a:cubicBezTo>
                    <a:pt x="122" y="426"/>
                    <a:pt x="244" y="426"/>
                    <a:pt x="305" y="335"/>
                  </a:cubicBezTo>
                  <a:cubicBezTo>
                    <a:pt x="305" y="335"/>
                    <a:pt x="305" y="335"/>
                    <a:pt x="305" y="304"/>
                  </a:cubicBezTo>
                  <a:cubicBezTo>
                    <a:pt x="335" y="304"/>
                    <a:pt x="335" y="304"/>
                    <a:pt x="335" y="304"/>
                  </a:cubicBezTo>
                  <a:cubicBezTo>
                    <a:pt x="426" y="244"/>
                    <a:pt x="426" y="122"/>
                    <a:pt x="335" y="61"/>
                  </a:cubicBezTo>
                  <a:cubicBezTo>
                    <a:pt x="274" y="0"/>
                    <a:pt x="183" y="0"/>
                    <a:pt x="92" y="61"/>
                  </a:cubicBezTo>
                  <a:cubicBezTo>
                    <a:pt x="92" y="61"/>
                    <a:pt x="92" y="92"/>
                    <a:pt x="92" y="92"/>
                  </a:cubicBezTo>
                  <a:cubicBezTo>
                    <a:pt x="92" y="92"/>
                    <a:pt x="61" y="92"/>
                    <a:pt x="61" y="92"/>
                  </a:cubicBezTo>
                  <a:cubicBezTo>
                    <a:pt x="1" y="152"/>
                    <a:pt x="1"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
            <p:cNvSpPr/>
            <p:nvPr/>
          </p:nvSpPr>
          <p:spPr>
            <a:xfrm>
              <a:off x="6680475" y="1476000"/>
              <a:ext cx="12950" cy="12950"/>
            </a:xfrm>
            <a:custGeom>
              <a:avLst/>
              <a:gdLst/>
              <a:ahLst/>
              <a:cxnLst/>
              <a:rect l="l" t="t" r="r" b="b"/>
              <a:pathLst>
                <a:path w="518" h="518" extrusionOk="0">
                  <a:moveTo>
                    <a:pt x="92" y="426"/>
                  </a:moveTo>
                  <a:cubicBezTo>
                    <a:pt x="183" y="517"/>
                    <a:pt x="305" y="517"/>
                    <a:pt x="396" y="426"/>
                  </a:cubicBezTo>
                  <a:cubicBezTo>
                    <a:pt x="396" y="426"/>
                    <a:pt x="396" y="395"/>
                    <a:pt x="426" y="395"/>
                  </a:cubicBezTo>
                  <a:cubicBezTo>
                    <a:pt x="426" y="395"/>
                    <a:pt x="426" y="395"/>
                    <a:pt x="457" y="395"/>
                  </a:cubicBezTo>
                  <a:cubicBezTo>
                    <a:pt x="518" y="304"/>
                    <a:pt x="518" y="152"/>
                    <a:pt x="457" y="92"/>
                  </a:cubicBezTo>
                  <a:cubicBezTo>
                    <a:pt x="366" y="0"/>
                    <a:pt x="214" y="0"/>
                    <a:pt x="153" y="61"/>
                  </a:cubicBezTo>
                  <a:cubicBezTo>
                    <a:pt x="122" y="92"/>
                    <a:pt x="122" y="92"/>
                    <a:pt x="122" y="92"/>
                  </a:cubicBezTo>
                  <a:cubicBezTo>
                    <a:pt x="122" y="92"/>
                    <a:pt x="92" y="92"/>
                    <a:pt x="92" y="122"/>
                  </a:cubicBezTo>
                  <a:cubicBezTo>
                    <a:pt x="1" y="213"/>
                    <a:pt x="1"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
            <p:cNvSpPr/>
            <p:nvPr/>
          </p:nvSpPr>
          <p:spPr>
            <a:xfrm>
              <a:off x="6602975" y="1552750"/>
              <a:ext cx="12950" cy="12950"/>
            </a:xfrm>
            <a:custGeom>
              <a:avLst/>
              <a:gdLst/>
              <a:ahLst/>
              <a:cxnLst/>
              <a:rect l="l" t="t" r="r" b="b"/>
              <a:pathLst>
                <a:path w="518" h="518" extrusionOk="0">
                  <a:moveTo>
                    <a:pt x="92" y="426"/>
                  </a:moveTo>
                  <a:cubicBezTo>
                    <a:pt x="183" y="517"/>
                    <a:pt x="304" y="517"/>
                    <a:pt x="396" y="426"/>
                  </a:cubicBezTo>
                  <a:cubicBezTo>
                    <a:pt x="396" y="426"/>
                    <a:pt x="396" y="395"/>
                    <a:pt x="396" y="395"/>
                  </a:cubicBezTo>
                  <a:cubicBezTo>
                    <a:pt x="426" y="395"/>
                    <a:pt x="426" y="395"/>
                    <a:pt x="426" y="395"/>
                  </a:cubicBezTo>
                  <a:cubicBezTo>
                    <a:pt x="517" y="304"/>
                    <a:pt x="517" y="152"/>
                    <a:pt x="426" y="91"/>
                  </a:cubicBezTo>
                  <a:cubicBezTo>
                    <a:pt x="365" y="0"/>
                    <a:pt x="213" y="0"/>
                    <a:pt x="122" y="61"/>
                  </a:cubicBezTo>
                  <a:cubicBezTo>
                    <a:pt x="122" y="91"/>
                    <a:pt x="122" y="91"/>
                    <a:pt x="122" y="91"/>
                  </a:cubicBezTo>
                  <a:cubicBezTo>
                    <a:pt x="92" y="91"/>
                    <a:pt x="92" y="122"/>
                    <a:pt x="92" y="122"/>
                  </a:cubicBezTo>
                  <a:cubicBezTo>
                    <a:pt x="0" y="213"/>
                    <a:pt x="0"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
            <p:cNvSpPr/>
            <p:nvPr/>
          </p:nvSpPr>
          <p:spPr>
            <a:xfrm>
              <a:off x="6678950" y="1629500"/>
              <a:ext cx="15225" cy="15225"/>
            </a:xfrm>
            <a:custGeom>
              <a:avLst/>
              <a:gdLst/>
              <a:ahLst/>
              <a:cxnLst/>
              <a:rect l="l" t="t" r="r" b="b"/>
              <a:pathLst>
                <a:path w="609" h="609" extrusionOk="0">
                  <a:moveTo>
                    <a:pt x="92" y="487"/>
                  </a:moveTo>
                  <a:cubicBezTo>
                    <a:pt x="183" y="608"/>
                    <a:pt x="366" y="608"/>
                    <a:pt x="457" y="487"/>
                  </a:cubicBezTo>
                  <a:cubicBezTo>
                    <a:pt x="457" y="487"/>
                    <a:pt x="457" y="487"/>
                    <a:pt x="457" y="487"/>
                  </a:cubicBezTo>
                  <a:cubicBezTo>
                    <a:pt x="487" y="456"/>
                    <a:pt x="487" y="456"/>
                    <a:pt x="487" y="456"/>
                  </a:cubicBezTo>
                  <a:cubicBezTo>
                    <a:pt x="609" y="365"/>
                    <a:pt x="609" y="183"/>
                    <a:pt x="518" y="91"/>
                  </a:cubicBezTo>
                  <a:cubicBezTo>
                    <a:pt x="396" y="0"/>
                    <a:pt x="244" y="0"/>
                    <a:pt x="123" y="91"/>
                  </a:cubicBezTo>
                  <a:cubicBezTo>
                    <a:pt x="123" y="91"/>
                    <a:pt x="123" y="122"/>
                    <a:pt x="123" y="122"/>
                  </a:cubicBezTo>
                  <a:cubicBezTo>
                    <a:pt x="123" y="122"/>
                    <a:pt x="92" y="122"/>
                    <a:pt x="92" y="122"/>
                  </a:cubicBezTo>
                  <a:cubicBezTo>
                    <a:pt x="1" y="243"/>
                    <a:pt x="1" y="395"/>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
            <p:cNvSpPr/>
            <p:nvPr/>
          </p:nvSpPr>
          <p:spPr>
            <a:xfrm>
              <a:off x="6756475" y="1552750"/>
              <a:ext cx="15225" cy="15225"/>
            </a:xfrm>
            <a:custGeom>
              <a:avLst/>
              <a:gdLst/>
              <a:ahLst/>
              <a:cxnLst/>
              <a:rect l="l" t="t" r="r" b="b"/>
              <a:pathLst>
                <a:path w="609" h="609" extrusionOk="0">
                  <a:moveTo>
                    <a:pt x="92" y="487"/>
                  </a:moveTo>
                  <a:cubicBezTo>
                    <a:pt x="213" y="608"/>
                    <a:pt x="365" y="608"/>
                    <a:pt x="456" y="487"/>
                  </a:cubicBezTo>
                  <a:cubicBezTo>
                    <a:pt x="487" y="487"/>
                    <a:pt x="487" y="487"/>
                    <a:pt x="487" y="487"/>
                  </a:cubicBezTo>
                  <a:cubicBezTo>
                    <a:pt x="487" y="456"/>
                    <a:pt x="487" y="456"/>
                    <a:pt x="517" y="456"/>
                  </a:cubicBezTo>
                  <a:cubicBezTo>
                    <a:pt x="608" y="365"/>
                    <a:pt x="608" y="183"/>
                    <a:pt x="517" y="91"/>
                  </a:cubicBezTo>
                  <a:cubicBezTo>
                    <a:pt x="395" y="0"/>
                    <a:pt x="244" y="0"/>
                    <a:pt x="152" y="91"/>
                  </a:cubicBezTo>
                  <a:cubicBezTo>
                    <a:pt x="122" y="91"/>
                    <a:pt x="122" y="91"/>
                    <a:pt x="122" y="122"/>
                  </a:cubicBezTo>
                  <a:cubicBezTo>
                    <a:pt x="122" y="122"/>
                    <a:pt x="122" y="122"/>
                    <a:pt x="92" y="122"/>
                  </a:cubicBezTo>
                  <a:cubicBezTo>
                    <a:pt x="0" y="243"/>
                    <a:pt x="0" y="395"/>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
            <p:cNvSpPr/>
            <p:nvPr/>
          </p:nvSpPr>
          <p:spPr>
            <a:xfrm>
              <a:off x="6754200" y="1706250"/>
              <a:ext cx="18250" cy="17500"/>
            </a:xfrm>
            <a:custGeom>
              <a:avLst/>
              <a:gdLst/>
              <a:ahLst/>
              <a:cxnLst/>
              <a:rect l="l" t="t" r="r" b="b"/>
              <a:pathLst>
                <a:path w="730" h="700" extrusionOk="0">
                  <a:moveTo>
                    <a:pt x="122" y="578"/>
                  </a:moveTo>
                  <a:cubicBezTo>
                    <a:pt x="243" y="699"/>
                    <a:pt x="426" y="699"/>
                    <a:pt x="547" y="578"/>
                  </a:cubicBezTo>
                  <a:cubicBezTo>
                    <a:pt x="547" y="578"/>
                    <a:pt x="578" y="547"/>
                    <a:pt x="578" y="547"/>
                  </a:cubicBezTo>
                  <a:cubicBezTo>
                    <a:pt x="578" y="547"/>
                    <a:pt x="578" y="547"/>
                    <a:pt x="608" y="547"/>
                  </a:cubicBezTo>
                  <a:cubicBezTo>
                    <a:pt x="699" y="426"/>
                    <a:pt x="730" y="213"/>
                    <a:pt x="608" y="122"/>
                  </a:cubicBezTo>
                  <a:cubicBezTo>
                    <a:pt x="486" y="0"/>
                    <a:pt x="274" y="0"/>
                    <a:pt x="183" y="91"/>
                  </a:cubicBezTo>
                  <a:cubicBezTo>
                    <a:pt x="152" y="122"/>
                    <a:pt x="152" y="122"/>
                    <a:pt x="152" y="122"/>
                  </a:cubicBezTo>
                  <a:cubicBezTo>
                    <a:pt x="152" y="122"/>
                    <a:pt x="122" y="152"/>
                    <a:pt x="122" y="152"/>
                  </a:cubicBezTo>
                  <a:cubicBezTo>
                    <a:pt x="0" y="274"/>
                    <a:pt x="0"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
            <p:cNvSpPr/>
            <p:nvPr/>
          </p:nvSpPr>
          <p:spPr>
            <a:xfrm>
              <a:off x="6832450" y="1629500"/>
              <a:ext cx="17500" cy="17500"/>
            </a:xfrm>
            <a:custGeom>
              <a:avLst/>
              <a:gdLst/>
              <a:ahLst/>
              <a:cxnLst/>
              <a:rect l="l" t="t" r="r" b="b"/>
              <a:pathLst>
                <a:path w="700" h="700" extrusionOk="0">
                  <a:moveTo>
                    <a:pt x="92" y="578"/>
                  </a:moveTo>
                  <a:cubicBezTo>
                    <a:pt x="214" y="699"/>
                    <a:pt x="426" y="699"/>
                    <a:pt x="548" y="578"/>
                  </a:cubicBezTo>
                  <a:cubicBezTo>
                    <a:pt x="548" y="578"/>
                    <a:pt x="548" y="547"/>
                    <a:pt x="548" y="547"/>
                  </a:cubicBezTo>
                  <a:cubicBezTo>
                    <a:pt x="548" y="547"/>
                    <a:pt x="578" y="547"/>
                    <a:pt x="578" y="547"/>
                  </a:cubicBezTo>
                  <a:cubicBezTo>
                    <a:pt x="700" y="426"/>
                    <a:pt x="700" y="213"/>
                    <a:pt x="578" y="122"/>
                  </a:cubicBezTo>
                  <a:cubicBezTo>
                    <a:pt x="457" y="0"/>
                    <a:pt x="274" y="0"/>
                    <a:pt x="153" y="91"/>
                  </a:cubicBezTo>
                  <a:cubicBezTo>
                    <a:pt x="153" y="122"/>
                    <a:pt x="153" y="122"/>
                    <a:pt x="123" y="122"/>
                  </a:cubicBezTo>
                  <a:cubicBezTo>
                    <a:pt x="123" y="122"/>
                    <a:pt x="123" y="152"/>
                    <a:pt x="92" y="152"/>
                  </a:cubicBezTo>
                  <a:cubicBezTo>
                    <a:pt x="1" y="274"/>
                    <a:pt x="1" y="456"/>
                    <a:pt x="9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
            <p:cNvSpPr/>
            <p:nvPr/>
          </p:nvSpPr>
          <p:spPr>
            <a:xfrm>
              <a:off x="6830175" y="1783000"/>
              <a:ext cx="19775" cy="19775"/>
            </a:xfrm>
            <a:custGeom>
              <a:avLst/>
              <a:gdLst/>
              <a:ahLst/>
              <a:cxnLst/>
              <a:rect l="l" t="t" r="r" b="b"/>
              <a:pathLst>
                <a:path w="791" h="791" extrusionOk="0">
                  <a:moveTo>
                    <a:pt x="122" y="638"/>
                  </a:moveTo>
                  <a:cubicBezTo>
                    <a:pt x="274" y="790"/>
                    <a:pt x="487" y="790"/>
                    <a:pt x="609" y="638"/>
                  </a:cubicBezTo>
                  <a:cubicBezTo>
                    <a:pt x="639" y="638"/>
                    <a:pt x="639" y="638"/>
                    <a:pt x="639" y="638"/>
                  </a:cubicBezTo>
                  <a:cubicBezTo>
                    <a:pt x="639" y="608"/>
                    <a:pt x="639" y="608"/>
                    <a:pt x="669" y="608"/>
                  </a:cubicBezTo>
                  <a:cubicBezTo>
                    <a:pt x="791" y="486"/>
                    <a:pt x="791" y="274"/>
                    <a:pt x="669" y="122"/>
                  </a:cubicBezTo>
                  <a:cubicBezTo>
                    <a:pt x="517" y="0"/>
                    <a:pt x="305" y="0"/>
                    <a:pt x="183" y="122"/>
                  </a:cubicBezTo>
                  <a:cubicBezTo>
                    <a:pt x="153" y="122"/>
                    <a:pt x="153" y="152"/>
                    <a:pt x="153" y="152"/>
                  </a:cubicBezTo>
                  <a:cubicBezTo>
                    <a:pt x="153" y="152"/>
                    <a:pt x="153" y="152"/>
                    <a:pt x="122" y="152"/>
                  </a:cubicBezTo>
                  <a:cubicBezTo>
                    <a:pt x="1" y="304"/>
                    <a:pt x="1" y="517"/>
                    <a:pt x="122"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
            <p:cNvSpPr/>
            <p:nvPr/>
          </p:nvSpPr>
          <p:spPr>
            <a:xfrm>
              <a:off x="6907700" y="1706250"/>
              <a:ext cx="20525" cy="19775"/>
            </a:xfrm>
            <a:custGeom>
              <a:avLst/>
              <a:gdLst/>
              <a:ahLst/>
              <a:cxnLst/>
              <a:rect l="l" t="t" r="r" b="b"/>
              <a:pathLst>
                <a:path w="821" h="791" extrusionOk="0">
                  <a:moveTo>
                    <a:pt x="152" y="639"/>
                  </a:moveTo>
                  <a:cubicBezTo>
                    <a:pt x="274" y="790"/>
                    <a:pt x="486" y="790"/>
                    <a:pt x="638" y="639"/>
                  </a:cubicBezTo>
                  <a:cubicBezTo>
                    <a:pt x="638" y="639"/>
                    <a:pt x="638" y="639"/>
                    <a:pt x="638" y="639"/>
                  </a:cubicBezTo>
                  <a:cubicBezTo>
                    <a:pt x="638" y="608"/>
                    <a:pt x="669" y="608"/>
                    <a:pt x="669" y="608"/>
                  </a:cubicBezTo>
                  <a:cubicBezTo>
                    <a:pt x="790" y="487"/>
                    <a:pt x="821" y="274"/>
                    <a:pt x="669" y="122"/>
                  </a:cubicBezTo>
                  <a:cubicBezTo>
                    <a:pt x="547" y="0"/>
                    <a:pt x="334" y="0"/>
                    <a:pt x="182" y="122"/>
                  </a:cubicBezTo>
                  <a:cubicBezTo>
                    <a:pt x="182" y="122"/>
                    <a:pt x="182" y="152"/>
                    <a:pt x="182" y="152"/>
                  </a:cubicBezTo>
                  <a:cubicBezTo>
                    <a:pt x="152" y="152"/>
                    <a:pt x="152" y="152"/>
                    <a:pt x="152" y="152"/>
                  </a:cubicBezTo>
                  <a:cubicBezTo>
                    <a:pt x="0" y="304"/>
                    <a:pt x="0" y="517"/>
                    <a:pt x="15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
            <p:cNvSpPr/>
            <p:nvPr/>
          </p:nvSpPr>
          <p:spPr>
            <a:xfrm>
              <a:off x="6983675" y="1782225"/>
              <a:ext cx="22075" cy="22825"/>
            </a:xfrm>
            <a:custGeom>
              <a:avLst/>
              <a:gdLst/>
              <a:ahLst/>
              <a:cxnLst/>
              <a:rect l="l" t="t" r="r" b="b"/>
              <a:pathLst>
                <a:path w="883" h="913" extrusionOk="0">
                  <a:moveTo>
                    <a:pt x="153" y="761"/>
                  </a:moveTo>
                  <a:cubicBezTo>
                    <a:pt x="305" y="913"/>
                    <a:pt x="548" y="913"/>
                    <a:pt x="700" y="761"/>
                  </a:cubicBezTo>
                  <a:cubicBezTo>
                    <a:pt x="700" y="761"/>
                    <a:pt x="700" y="730"/>
                    <a:pt x="700" y="730"/>
                  </a:cubicBezTo>
                  <a:cubicBezTo>
                    <a:pt x="730" y="730"/>
                    <a:pt x="730" y="730"/>
                    <a:pt x="730" y="730"/>
                  </a:cubicBezTo>
                  <a:cubicBezTo>
                    <a:pt x="882" y="578"/>
                    <a:pt x="882" y="335"/>
                    <a:pt x="730" y="183"/>
                  </a:cubicBezTo>
                  <a:cubicBezTo>
                    <a:pt x="578" y="31"/>
                    <a:pt x="335" y="1"/>
                    <a:pt x="183" y="153"/>
                  </a:cubicBezTo>
                  <a:cubicBezTo>
                    <a:pt x="183" y="183"/>
                    <a:pt x="183" y="183"/>
                    <a:pt x="183" y="183"/>
                  </a:cubicBezTo>
                  <a:cubicBezTo>
                    <a:pt x="153" y="214"/>
                    <a:pt x="153" y="214"/>
                    <a:pt x="153" y="214"/>
                  </a:cubicBezTo>
                  <a:cubicBezTo>
                    <a:pt x="1" y="366"/>
                    <a:pt x="1" y="609"/>
                    <a:pt x="153"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
            <p:cNvSpPr/>
            <p:nvPr/>
          </p:nvSpPr>
          <p:spPr>
            <a:xfrm>
              <a:off x="6906175" y="1859750"/>
              <a:ext cx="22050" cy="22050"/>
            </a:xfrm>
            <a:custGeom>
              <a:avLst/>
              <a:gdLst/>
              <a:ahLst/>
              <a:cxnLst/>
              <a:rect l="l" t="t" r="r" b="b"/>
              <a:pathLst>
                <a:path w="882" h="882" extrusionOk="0">
                  <a:moveTo>
                    <a:pt x="152" y="730"/>
                  </a:moveTo>
                  <a:cubicBezTo>
                    <a:pt x="304" y="882"/>
                    <a:pt x="547" y="882"/>
                    <a:pt x="699" y="730"/>
                  </a:cubicBezTo>
                  <a:cubicBezTo>
                    <a:pt x="699" y="730"/>
                    <a:pt x="699" y="730"/>
                    <a:pt x="699" y="699"/>
                  </a:cubicBezTo>
                  <a:cubicBezTo>
                    <a:pt x="699" y="699"/>
                    <a:pt x="730" y="699"/>
                    <a:pt x="730" y="699"/>
                  </a:cubicBezTo>
                  <a:cubicBezTo>
                    <a:pt x="882" y="547"/>
                    <a:pt x="882" y="304"/>
                    <a:pt x="730" y="152"/>
                  </a:cubicBezTo>
                  <a:cubicBezTo>
                    <a:pt x="578" y="0"/>
                    <a:pt x="335" y="0"/>
                    <a:pt x="183" y="122"/>
                  </a:cubicBezTo>
                  <a:cubicBezTo>
                    <a:pt x="183" y="152"/>
                    <a:pt x="183" y="152"/>
                    <a:pt x="152" y="152"/>
                  </a:cubicBezTo>
                  <a:cubicBezTo>
                    <a:pt x="152" y="182"/>
                    <a:pt x="152" y="182"/>
                    <a:pt x="152" y="182"/>
                  </a:cubicBezTo>
                  <a:cubicBezTo>
                    <a:pt x="0" y="334"/>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
            <p:cNvSpPr/>
            <p:nvPr/>
          </p:nvSpPr>
          <p:spPr>
            <a:xfrm>
              <a:off x="7058900" y="1859750"/>
              <a:ext cx="25100" cy="24325"/>
            </a:xfrm>
            <a:custGeom>
              <a:avLst/>
              <a:gdLst/>
              <a:ahLst/>
              <a:cxnLst/>
              <a:rect l="l" t="t" r="r" b="b"/>
              <a:pathLst>
                <a:path w="1004" h="973" extrusionOk="0">
                  <a:moveTo>
                    <a:pt x="183" y="821"/>
                  </a:moveTo>
                  <a:cubicBezTo>
                    <a:pt x="335" y="973"/>
                    <a:pt x="609" y="973"/>
                    <a:pt x="791" y="821"/>
                  </a:cubicBezTo>
                  <a:cubicBezTo>
                    <a:pt x="791" y="790"/>
                    <a:pt x="791" y="790"/>
                    <a:pt x="822" y="790"/>
                  </a:cubicBezTo>
                  <a:cubicBezTo>
                    <a:pt x="822" y="760"/>
                    <a:pt x="822" y="760"/>
                    <a:pt x="822" y="760"/>
                  </a:cubicBezTo>
                  <a:cubicBezTo>
                    <a:pt x="1004" y="608"/>
                    <a:pt x="1004" y="334"/>
                    <a:pt x="852" y="152"/>
                  </a:cubicBezTo>
                  <a:cubicBezTo>
                    <a:pt x="670" y="0"/>
                    <a:pt x="396" y="0"/>
                    <a:pt x="244" y="152"/>
                  </a:cubicBezTo>
                  <a:cubicBezTo>
                    <a:pt x="214" y="152"/>
                    <a:pt x="214" y="182"/>
                    <a:pt x="214" y="182"/>
                  </a:cubicBezTo>
                  <a:cubicBezTo>
                    <a:pt x="214" y="182"/>
                    <a:pt x="183" y="182"/>
                    <a:pt x="183" y="182"/>
                  </a:cubicBezTo>
                  <a:cubicBezTo>
                    <a:pt x="31" y="365"/>
                    <a:pt x="1" y="638"/>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
            <p:cNvSpPr/>
            <p:nvPr/>
          </p:nvSpPr>
          <p:spPr>
            <a:xfrm>
              <a:off x="6981400" y="1936500"/>
              <a:ext cx="25100" cy="24325"/>
            </a:xfrm>
            <a:custGeom>
              <a:avLst/>
              <a:gdLst/>
              <a:ahLst/>
              <a:cxnLst/>
              <a:rect l="l" t="t" r="r" b="b"/>
              <a:pathLst>
                <a:path w="1004" h="973" extrusionOk="0">
                  <a:moveTo>
                    <a:pt x="183" y="790"/>
                  </a:moveTo>
                  <a:cubicBezTo>
                    <a:pt x="335" y="973"/>
                    <a:pt x="608" y="973"/>
                    <a:pt x="791" y="821"/>
                  </a:cubicBezTo>
                  <a:cubicBezTo>
                    <a:pt x="791" y="790"/>
                    <a:pt x="791" y="790"/>
                    <a:pt x="791" y="790"/>
                  </a:cubicBezTo>
                  <a:cubicBezTo>
                    <a:pt x="821" y="760"/>
                    <a:pt x="821" y="760"/>
                    <a:pt x="821" y="760"/>
                  </a:cubicBezTo>
                  <a:cubicBezTo>
                    <a:pt x="1004" y="608"/>
                    <a:pt x="1004" y="334"/>
                    <a:pt x="821" y="152"/>
                  </a:cubicBezTo>
                  <a:cubicBezTo>
                    <a:pt x="669" y="0"/>
                    <a:pt x="396" y="0"/>
                    <a:pt x="213" y="152"/>
                  </a:cubicBezTo>
                  <a:cubicBezTo>
                    <a:pt x="213" y="152"/>
                    <a:pt x="213" y="182"/>
                    <a:pt x="213" y="182"/>
                  </a:cubicBezTo>
                  <a:cubicBezTo>
                    <a:pt x="183" y="182"/>
                    <a:pt x="183" y="182"/>
                    <a:pt x="183" y="182"/>
                  </a:cubicBezTo>
                  <a:cubicBezTo>
                    <a:pt x="0" y="365"/>
                    <a:pt x="0" y="638"/>
                    <a:pt x="18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
            <p:cNvSpPr/>
            <p:nvPr/>
          </p:nvSpPr>
          <p:spPr>
            <a:xfrm>
              <a:off x="7057400" y="2013250"/>
              <a:ext cx="27375" cy="26600"/>
            </a:xfrm>
            <a:custGeom>
              <a:avLst/>
              <a:gdLst/>
              <a:ahLst/>
              <a:cxnLst/>
              <a:rect l="l" t="t" r="r" b="b"/>
              <a:pathLst>
                <a:path w="1095" h="1064" extrusionOk="0">
                  <a:moveTo>
                    <a:pt x="182" y="881"/>
                  </a:moveTo>
                  <a:cubicBezTo>
                    <a:pt x="365" y="1064"/>
                    <a:pt x="669" y="1064"/>
                    <a:pt x="851" y="881"/>
                  </a:cubicBezTo>
                  <a:cubicBezTo>
                    <a:pt x="851" y="881"/>
                    <a:pt x="851" y="881"/>
                    <a:pt x="851" y="851"/>
                  </a:cubicBezTo>
                  <a:cubicBezTo>
                    <a:pt x="882" y="851"/>
                    <a:pt x="882" y="851"/>
                    <a:pt x="882" y="851"/>
                  </a:cubicBezTo>
                  <a:cubicBezTo>
                    <a:pt x="1064" y="669"/>
                    <a:pt x="1094" y="365"/>
                    <a:pt x="882" y="182"/>
                  </a:cubicBezTo>
                  <a:cubicBezTo>
                    <a:pt x="699" y="0"/>
                    <a:pt x="426" y="0"/>
                    <a:pt x="213" y="182"/>
                  </a:cubicBezTo>
                  <a:cubicBezTo>
                    <a:pt x="213" y="182"/>
                    <a:pt x="213" y="182"/>
                    <a:pt x="213" y="182"/>
                  </a:cubicBezTo>
                  <a:cubicBezTo>
                    <a:pt x="213" y="213"/>
                    <a:pt x="182" y="213"/>
                    <a:pt x="182" y="213"/>
                  </a:cubicBezTo>
                  <a:cubicBezTo>
                    <a:pt x="0" y="395"/>
                    <a:pt x="0" y="699"/>
                    <a:pt x="182" y="8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
            <p:cNvSpPr/>
            <p:nvPr/>
          </p:nvSpPr>
          <p:spPr>
            <a:xfrm>
              <a:off x="7134900" y="1936500"/>
              <a:ext cx="27375" cy="26600"/>
            </a:xfrm>
            <a:custGeom>
              <a:avLst/>
              <a:gdLst/>
              <a:ahLst/>
              <a:cxnLst/>
              <a:rect l="l" t="t" r="r" b="b"/>
              <a:pathLst>
                <a:path w="1095" h="1064" extrusionOk="0">
                  <a:moveTo>
                    <a:pt x="183" y="882"/>
                  </a:moveTo>
                  <a:cubicBezTo>
                    <a:pt x="365" y="1064"/>
                    <a:pt x="669" y="1064"/>
                    <a:pt x="851" y="882"/>
                  </a:cubicBezTo>
                  <a:cubicBezTo>
                    <a:pt x="882" y="882"/>
                    <a:pt x="882" y="882"/>
                    <a:pt x="882" y="851"/>
                  </a:cubicBezTo>
                  <a:cubicBezTo>
                    <a:pt x="882" y="851"/>
                    <a:pt x="882" y="851"/>
                    <a:pt x="912" y="851"/>
                  </a:cubicBezTo>
                  <a:cubicBezTo>
                    <a:pt x="1095" y="669"/>
                    <a:pt x="1095" y="365"/>
                    <a:pt x="912" y="182"/>
                  </a:cubicBezTo>
                  <a:cubicBezTo>
                    <a:pt x="730" y="0"/>
                    <a:pt x="426" y="0"/>
                    <a:pt x="244" y="182"/>
                  </a:cubicBezTo>
                  <a:cubicBezTo>
                    <a:pt x="244" y="182"/>
                    <a:pt x="213" y="182"/>
                    <a:pt x="213" y="182"/>
                  </a:cubicBezTo>
                  <a:cubicBezTo>
                    <a:pt x="213" y="213"/>
                    <a:pt x="213" y="213"/>
                    <a:pt x="183" y="213"/>
                  </a:cubicBezTo>
                  <a:cubicBezTo>
                    <a:pt x="0" y="395"/>
                    <a:pt x="0" y="699"/>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
            <p:cNvSpPr/>
            <p:nvPr/>
          </p:nvSpPr>
          <p:spPr>
            <a:xfrm>
              <a:off x="7210875" y="2013250"/>
              <a:ext cx="29675" cy="28900"/>
            </a:xfrm>
            <a:custGeom>
              <a:avLst/>
              <a:gdLst/>
              <a:ahLst/>
              <a:cxnLst/>
              <a:rect l="l" t="t" r="r" b="b"/>
              <a:pathLst>
                <a:path w="1187" h="1156" extrusionOk="0">
                  <a:moveTo>
                    <a:pt x="183" y="942"/>
                  </a:moveTo>
                  <a:cubicBezTo>
                    <a:pt x="396" y="1155"/>
                    <a:pt x="730" y="1155"/>
                    <a:pt x="913" y="973"/>
                  </a:cubicBezTo>
                  <a:cubicBezTo>
                    <a:pt x="943" y="942"/>
                    <a:pt x="943" y="942"/>
                    <a:pt x="943" y="942"/>
                  </a:cubicBezTo>
                  <a:cubicBezTo>
                    <a:pt x="943" y="942"/>
                    <a:pt x="974" y="912"/>
                    <a:pt x="974" y="912"/>
                  </a:cubicBezTo>
                  <a:cubicBezTo>
                    <a:pt x="1156" y="730"/>
                    <a:pt x="1186" y="395"/>
                    <a:pt x="974" y="182"/>
                  </a:cubicBezTo>
                  <a:cubicBezTo>
                    <a:pt x="761" y="0"/>
                    <a:pt x="457" y="0"/>
                    <a:pt x="244" y="182"/>
                  </a:cubicBezTo>
                  <a:cubicBezTo>
                    <a:pt x="244" y="182"/>
                    <a:pt x="244" y="213"/>
                    <a:pt x="214" y="213"/>
                  </a:cubicBezTo>
                  <a:cubicBezTo>
                    <a:pt x="214" y="213"/>
                    <a:pt x="214" y="213"/>
                    <a:pt x="214" y="243"/>
                  </a:cubicBezTo>
                  <a:cubicBezTo>
                    <a:pt x="1" y="426"/>
                    <a:pt x="1" y="760"/>
                    <a:pt x="183"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
            <p:cNvSpPr/>
            <p:nvPr/>
          </p:nvSpPr>
          <p:spPr>
            <a:xfrm>
              <a:off x="7133375" y="2089975"/>
              <a:ext cx="28900" cy="28900"/>
            </a:xfrm>
            <a:custGeom>
              <a:avLst/>
              <a:gdLst/>
              <a:ahLst/>
              <a:cxnLst/>
              <a:rect l="l" t="t" r="r" b="b"/>
              <a:pathLst>
                <a:path w="1156" h="1156" extrusionOk="0">
                  <a:moveTo>
                    <a:pt x="183" y="943"/>
                  </a:moveTo>
                  <a:cubicBezTo>
                    <a:pt x="396" y="1156"/>
                    <a:pt x="700" y="1156"/>
                    <a:pt x="912" y="974"/>
                  </a:cubicBezTo>
                  <a:cubicBezTo>
                    <a:pt x="912" y="943"/>
                    <a:pt x="912" y="943"/>
                    <a:pt x="943" y="943"/>
                  </a:cubicBezTo>
                  <a:cubicBezTo>
                    <a:pt x="943" y="943"/>
                    <a:pt x="943" y="913"/>
                    <a:pt x="943" y="913"/>
                  </a:cubicBezTo>
                  <a:cubicBezTo>
                    <a:pt x="1156" y="730"/>
                    <a:pt x="1156" y="396"/>
                    <a:pt x="973" y="183"/>
                  </a:cubicBezTo>
                  <a:cubicBezTo>
                    <a:pt x="761" y="1"/>
                    <a:pt x="426" y="1"/>
                    <a:pt x="244" y="183"/>
                  </a:cubicBezTo>
                  <a:cubicBezTo>
                    <a:pt x="213" y="183"/>
                    <a:pt x="213" y="214"/>
                    <a:pt x="213" y="214"/>
                  </a:cubicBezTo>
                  <a:cubicBezTo>
                    <a:pt x="213" y="214"/>
                    <a:pt x="213" y="214"/>
                    <a:pt x="183" y="214"/>
                  </a:cubicBezTo>
                  <a:cubicBezTo>
                    <a:pt x="1" y="427"/>
                    <a:pt x="1" y="761"/>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
            <p:cNvSpPr/>
            <p:nvPr/>
          </p:nvSpPr>
          <p:spPr>
            <a:xfrm>
              <a:off x="7286125" y="2089975"/>
              <a:ext cx="31925" cy="31200"/>
            </a:xfrm>
            <a:custGeom>
              <a:avLst/>
              <a:gdLst/>
              <a:ahLst/>
              <a:cxnLst/>
              <a:rect l="l" t="t" r="r" b="b"/>
              <a:pathLst>
                <a:path w="1277" h="1248" extrusionOk="0">
                  <a:moveTo>
                    <a:pt x="243" y="1034"/>
                  </a:moveTo>
                  <a:cubicBezTo>
                    <a:pt x="456" y="1247"/>
                    <a:pt x="790" y="1247"/>
                    <a:pt x="1034" y="1034"/>
                  </a:cubicBezTo>
                  <a:cubicBezTo>
                    <a:pt x="1034" y="1034"/>
                    <a:pt x="1034" y="1034"/>
                    <a:pt x="1034" y="1004"/>
                  </a:cubicBezTo>
                  <a:cubicBezTo>
                    <a:pt x="1034" y="1004"/>
                    <a:pt x="1064" y="1004"/>
                    <a:pt x="1064" y="1004"/>
                  </a:cubicBezTo>
                  <a:cubicBezTo>
                    <a:pt x="1277" y="791"/>
                    <a:pt x="1277" y="427"/>
                    <a:pt x="1064" y="214"/>
                  </a:cubicBezTo>
                  <a:cubicBezTo>
                    <a:pt x="851" y="1"/>
                    <a:pt x="486" y="1"/>
                    <a:pt x="274" y="214"/>
                  </a:cubicBezTo>
                  <a:cubicBezTo>
                    <a:pt x="274" y="214"/>
                    <a:pt x="274" y="214"/>
                    <a:pt x="274" y="214"/>
                  </a:cubicBezTo>
                  <a:cubicBezTo>
                    <a:pt x="243" y="244"/>
                    <a:pt x="243" y="244"/>
                    <a:pt x="243" y="244"/>
                  </a:cubicBezTo>
                  <a:cubicBezTo>
                    <a:pt x="31" y="457"/>
                    <a:pt x="0" y="822"/>
                    <a:pt x="24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2"/>
            <p:cNvSpPr/>
            <p:nvPr/>
          </p:nvSpPr>
          <p:spPr>
            <a:xfrm>
              <a:off x="7208600" y="2166725"/>
              <a:ext cx="31950" cy="31200"/>
            </a:xfrm>
            <a:custGeom>
              <a:avLst/>
              <a:gdLst/>
              <a:ahLst/>
              <a:cxnLst/>
              <a:rect l="l" t="t" r="r" b="b"/>
              <a:pathLst>
                <a:path w="1278" h="1248" extrusionOk="0">
                  <a:moveTo>
                    <a:pt x="214" y="1034"/>
                  </a:moveTo>
                  <a:cubicBezTo>
                    <a:pt x="426" y="1247"/>
                    <a:pt x="791" y="1247"/>
                    <a:pt x="1004" y="1034"/>
                  </a:cubicBezTo>
                  <a:cubicBezTo>
                    <a:pt x="1034" y="1034"/>
                    <a:pt x="1034" y="1034"/>
                    <a:pt x="1034" y="1004"/>
                  </a:cubicBezTo>
                  <a:cubicBezTo>
                    <a:pt x="1034" y="1004"/>
                    <a:pt x="1034" y="1004"/>
                    <a:pt x="1065" y="1004"/>
                  </a:cubicBezTo>
                  <a:cubicBezTo>
                    <a:pt x="1277" y="791"/>
                    <a:pt x="1277" y="426"/>
                    <a:pt x="1065" y="214"/>
                  </a:cubicBezTo>
                  <a:cubicBezTo>
                    <a:pt x="852" y="1"/>
                    <a:pt x="487" y="1"/>
                    <a:pt x="274" y="214"/>
                  </a:cubicBezTo>
                  <a:cubicBezTo>
                    <a:pt x="274" y="214"/>
                    <a:pt x="274" y="214"/>
                    <a:pt x="244" y="214"/>
                  </a:cubicBezTo>
                  <a:cubicBezTo>
                    <a:pt x="244" y="244"/>
                    <a:pt x="244" y="244"/>
                    <a:pt x="214" y="244"/>
                  </a:cubicBezTo>
                  <a:cubicBezTo>
                    <a:pt x="1" y="457"/>
                    <a:pt x="1" y="822"/>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
            <p:cNvSpPr/>
            <p:nvPr/>
          </p:nvSpPr>
          <p:spPr>
            <a:xfrm>
              <a:off x="7362100" y="2165975"/>
              <a:ext cx="34225" cy="34225"/>
            </a:xfrm>
            <a:custGeom>
              <a:avLst/>
              <a:gdLst/>
              <a:ahLst/>
              <a:cxnLst/>
              <a:rect l="l" t="t" r="r" b="b"/>
              <a:pathLst>
                <a:path w="1369" h="1369" extrusionOk="0">
                  <a:moveTo>
                    <a:pt x="244" y="1125"/>
                  </a:moveTo>
                  <a:cubicBezTo>
                    <a:pt x="487" y="1368"/>
                    <a:pt x="852" y="1368"/>
                    <a:pt x="1095" y="1156"/>
                  </a:cubicBezTo>
                  <a:cubicBezTo>
                    <a:pt x="1095" y="1125"/>
                    <a:pt x="1095" y="1125"/>
                    <a:pt x="1095" y="1125"/>
                  </a:cubicBezTo>
                  <a:cubicBezTo>
                    <a:pt x="1125" y="1125"/>
                    <a:pt x="1125" y="1125"/>
                    <a:pt x="1125" y="1095"/>
                  </a:cubicBezTo>
                  <a:cubicBezTo>
                    <a:pt x="1369" y="882"/>
                    <a:pt x="1369" y="487"/>
                    <a:pt x="1125" y="244"/>
                  </a:cubicBezTo>
                  <a:cubicBezTo>
                    <a:pt x="913" y="31"/>
                    <a:pt x="517" y="1"/>
                    <a:pt x="274" y="244"/>
                  </a:cubicBezTo>
                  <a:cubicBezTo>
                    <a:pt x="274" y="244"/>
                    <a:pt x="274" y="274"/>
                    <a:pt x="274" y="274"/>
                  </a:cubicBezTo>
                  <a:cubicBezTo>
                    <a:pt x="274" y="274"/>
                    <a:pt x="244" y="274"/>
                    <a:pt x="244" y="304"/>
                  </a:cubicBezTo>
                  <a:cubicBezTo>
                    <a:pt x="1" y="517"/>
                    <a:pt x="1" y="912"/>
                    <a:pt x="244"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
            <p:cNvSpPr/>
            <p:nvPr/>
          </p:nvSpPr>
          <p:spPr>
            <a:xfrm>
              <a:off x="7284600" y="2242725"/>
              <a:ext cx="34225" cy="34225"/>
            </a:xfrm>
            <a:custGeom>
              <a:avLst/>
              <a:gdLst/>
              <a:ahLst/>
              <a:cxnLst/>
              <a:rect l="l" t="t" r="r" b="b"/>
              <a:pathLst>
                <a:path w="1369" h="1369" extrusionOk="0">
                  <a:moveTo>
                    <a:pt x="213" y="1125"/>
                  </a:moveTo>
                  <a:cubicBezTo>
                    <a:pt x="456" y="1368"/>
                    <a:pt x="851" y="1368"/>
                    <a:pt x="1064" y="1156"/>
                  </a:cubicBezTo>
                  <a:cubicBezTo>
                    <a:pt x="1095" y="1125"/>
                    <a:pt x="1095" y="1125"/>
                    <a:pt x="1095" y="1125"/>
                  </a:cubicBezTo>
                  <a:cubicBezTo>
                    <a:pt x="1095" y="1125"/>
                    <a:pt x="1125" y="1125"/>
                    <a:pt x="1125" y="1095"/>
                  </a:cubicBezTo>
                  <a:cubicBezTo>
                    <a:pt x="1368" y="882"/>
                    <a:pt x="1368" y="487"/>
                    <a:pt x="1125" y="244"/>
                  </a:cubicBezTo>
                  <a:cubicBezTo>
                    <a:pt x="882" y="31"/>
                    <a:pt x="517" y="0"/>
                    <a:pt x="274" y="244"/>
                  </a:cubicBezTo>
                  <a:cubicBezTo>
                    <a:pt x="274" y="244"/>
                    <a:pt x="274" y="274"/>
                    <a:pt x="244" y="274"/>
                  </a:cubicBezTo>
                  <a:cubicBezTo>
                    <a:pt x="244" y="274"/>
                    <a:pt x="244" y="274"/>
                    <a:pt x="244" y="304"/>
                  </a:cubicBezTo>
                  <a:cubicBezTo>
                    <a:pt x="0" y="517"/>
                    <a:pt x="0" y="912"/>
                    <a:pt x="213"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
            <p:cNvSpPr/>
            <p:nvPr/>
          </p:nvSpPr>
          <p:spPr>
            <a:xfrm>
              <a:off x="7359825" y="2319475"/>
              <a:ext cx="36500" cy="36500"/>
            </a:xfrm>
            <a:custGeom>
              <a:avLst/>
              <a:gdLst/>
              <a:ahLst/>
              <a:cxnLst/>
              <a:rect l="l" t="t" r="r" b="b"/>
              <a:pathLst>
                <a:path w="1460" h="1460" extrusionOk="0">
                  <a:moveTo>
                    <a:pt x="274" y="1216"/>
                  </a:moveTo>
                  <a:cubicBezTo>
                    <a:pt x="517" y="1459"/>
                    <a:pt x="912" y="1459"/>
                    <a:pt x="1186" y="1216"/>
                  </a:cubicBezTo>
                  <a:cubicBezTo>
                    <a:pt x="1186" y="1216"/>
                    <a:pt x="1186" y="1216"/>
                    <a:pt x="1186" y="1186"/>
                  </a:cubicBezTo>
                  <a:cubicBezTo>
                    <a:pt x="1186" y="1186"/>
                    <a:pt x="1216" y="1186"/>
                    <a:pt x="1216" y="1186"/>
                  </a:cubicBezTo>
                  <a:cubicBezTo>
                    <a:pt x="1460" y="943"/>
                    <a:pt x="1460" y="517"/>
                    <a:pt x="1216" y="274"/>
                  </a:cubicBezTo>
                  <a:cubicBezTo>
                    <a:pt x="973" y="31"/>
                    <a:pt x="578" y="0"/>
                    <a:pt x="304" y="274"/>
                  </a:cubicBezTo>
                  <a:cubicBezTo>
                    <a:pt x="304" y="274"/>
                    <a:pt x="304" y="274"/>
                    <a:pt x="304" y="304"/>
                  </a:cubicBezTo>
                  <a:cubicBezTo>
                    <a:pt x="274" y="304"/>
                    <a:pt x="274" y="304"/>
                    <a:pt x="274" y="304"/>
                  </a:cubicBezTo>
                  <a:cubicBezTo>
                    <a:pt x="31" y="548"/>
                    <a:pt x="1" y="973"/>
                    <a:pt x="27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
            <p:cNvSpPr/>
            <p:nvPr/>
          </p:nvSpPr>
          <p:spPr>
            <a:xfrm>
              <a:off x="6452525" y="1322500"/>
              <a:ext cx="6850" cy="6850"/>
            </a:xfrm>
            <a:custGeom>
              <a:avLst/>
              <a:gdLst/>
              <a:ahLst/>
              <a:cxnLst/>
              <a:rect l="l" t="t" r="r" b="b"/>
              <a:pathLst>
                <a:path w="274" h="274" extrusionOk="0">
                  <a:moveTo>
                    <a:pt x="30" y="244"/>
                  </a:moveTo>
                  <a:cubicBezTo>
                    <a:pt x="91" y="274"/>
                    <a:pt x="152" y="274"/>
                    <a:pt x="213" y="244"/>
                  </a:cubicBezTo>
                  <a:cubicBezTo>
                    <a:pt x="213" y="213"/>
                    <a:pt x="213" y="213"/>
                    <a:pt x="213" y="213"/>
                  </a:cubicBezTo>
                  <a:cubicBezTo>
                    <a:pt x="213" y="183"/>
                    <a:pt x="243" y="183"/>
                    <a:pt x="243" y="183"/>
                  </a:cubicBezTo>
                  <a:cubicBezTo>
                    <a:pt x="274" y="152"/>
                    <a:pt x="274" y="92"/>
                    <a:pt x="243" y="31"/>
                  </a:cubicBezTo>
                  <a:cubicBezTo>
                    <a:pt x="213" y="0"/>
                    <a:pt x="122" y="0"/>
                    <a:pt x="91" y="31"/>
                  </a:cubicBezTo>
                  <a:cubicBezTo>
                    <a:pt x="91" y="31"/>
                    <a:pt x="91" y="61"/>
                    <a:pt x="91" y="61"/>
                  </a:cubicBezTo>
                  <a:cubicBezTo>
                    <a:pt x="61" y="61"/>
                    <a:pt x="61" y="61"/>
                    <a:pt x="61" y="92"/>
                  </a:cubicBezTo>
                  <a:cubicBezTo>
                    <a:pt x="0" y="122"/>
                    <a:pt x="0" y="183"/>
                    <a:pt x="30"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
            <p:cNvSpPr/>
            <p:nvPr/>
          </p:nvSpPr>
          <p:spPr>
            <a:xfrm>
              <a:off x="6530025" y="1245750"/>
              <a:ext cx="7625" cy="6875"/>
            </a:xfrm>
            <a:custGeom>
              <a:avLst/>
              <a:gdLst/>
              <a:ahLst/>
              <a:cxnLst/>
              <a:rect l="l" t="t" r="r" b="b"/>
              <a:pathLst>
                <a:path w="305" h="275" extrusionOk="0">
                  <a:moveTo>
                    <a:pt x="61" y="244"/>
                  </a:moveTo>
                  <a:cubicBezTo>
                    <a:pt x="92" y="274"/>
                    <a:pt x="152" y="274"/>
                    <a:pt x="213" y="244"/>
                  </a:cubicBezTo>
                  <a:cubicBezTo>
                    <a:pt x="213" y="213"/>
                    <a:pt x="213" y="213"/>
                    <a:pt x="213" y="213"/>
                  </a:cubicBezTo>
                  <a:cubicBezTo>
                    <a:pt x="244" y="183"/>
                    <a:pt x="244" y="183"/>
                    <a:pt x="244" y="183"/>
                  </a:cubicBezTo>
                  <a:cubicBezTo>
                    <a:pt x="304" y="152"/>
                    <a:pt x="304" y="92"/>
                    <a:pt x="244" y="31"/>
                  </a:cubicBezTo>
                  <a:cubicBezTo>
                    <a:pt x="213" y="0"/>
                    <a:pt x="152" y="0"/>
                    <a:pt x="92" y="31"/>
                  </a:cubicBezTo>
                  <a:cubicBezTo>
                    <a:pt x="92" y="31"/>
                    <a:pt x="92" y="61"/>
                    <a:pt x="92" y="61"/>
                  </a:cubicBezTo>
                  <a:cubicBezTo>
                    <a:pt x="61" y="61"/>
                    <a:pt x="61" y="61"/>
                    <a:pt x="61" y="92"/>
                  </a:cubicBezTo>
                  <a:cubicBezTo>
                    <a:pt x="0" y="122"/>
                    <a:pt x="0" y="18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
            <p:cNvSpPr/>
            <p:nvPr/>
          </p:nvSpPr>
          <p:spPr>
            <a:xfrm>
              <a:off x="6606025" y="1322500"/>
              <a:ext cx="9125" cy="9150"/>
            </a:xfrm>
            <a:custGeom>
              <a:avLst/>
              <a:gdLst/>
              <a:ahLst/>
              <a:cxnLst/>
              <a:rect l="l" t="t" r="r" b="b"/>
              <a:pathLst>
                <a:path w="365" h="366" extrusionOk="0">
                  <a:moveTo>
                    <a:pt x="61" y="304"/>
                  </a:moveTo>
                  <a:cubicBezTo>
                    <a:pt x="122" y="365"/>
                    <a:pt x="213" y="365"/>
                    <a:pt x="274" y="304"/>
                  </a:cubicBezTo>
                  <a:cubicBezTo>
                    <a:pt x="274" y="304"/>
                    <a:pt x="274" y="304"/>
                    <a:pt x="274" y="274"/>
                  </a:cubicBezTo>
                  <a:cubicBezTo>
                    <a:pt x="304" y="274"/>
                    <a:pt x="304" y="274"/>
                    <a:pt x="304" y="274"/>
                  </a:cubicBezTo>
                  <a:cubicBezTo>
                    <a:pt x="365" y="213"/>
                    <a:pt x="365" y="122"/>
                    <a:pt x="304" y="61"/>
                  </a:cubicBezTo>
                  <a:cubicBezTo>
                    <a:pt x="274" y="0"/>
                    <a:pt x="152" y="0"/>
                    <a:pt x="91" y="61"/>
                  </a:cubicBezTo>
                  <a:cubicBezTo>
                    <a:pt x="91" y="61"/>
                    <a:pt x="91" y="61"/>
                    <a:pt x="91" y="92"/>
                  </a:cubicBezTo>
                  <a:cubicBezTo>
                    <a:pt x="91" y="92"/>
                    <a:pt x="61" y="92"/>
                    <a:pt x="61" y="92"/>
                  </a:cubicBezTo>
                  <a:cubicBezTo>
                    <a:pt x="0" y="152"/>
                    <a:pt x="0" y="244"/>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
            <p:cNvSpPr/>
            <p:nvPr/>
          </p:nvSpPr>
          <p:spPr>
            <a:xfrm>
              <a:off x="6528500" y="1399250"/>
              <a:ext cx="9150" cy="9150"/>
            </a:xfrm>
            <a:custGeom>
              <a:avLst/>
              <a:gdLst/>
              <a:ahLst/>
              <a:cxnLst/>
              <a:rect l="l" t="t" r="r" b="b"/>
              <a:pathLst>
                <a:path w="366" h="366" extrusionOk="0">
                  <a:moveTo>
                    <a:pt x="61" y="304"/>
                  </a:moveTo>
                  <a:cubicBezTo>
                    <a:pt x="122" y="365"/>
                    <a:pt x="213" y="365"/>
                    <a:pt x="274" y="304"/>
                  </a:cubicBezTo>
                  <a:cubicBezTo>
                    <a:pt x="274" y="304"/>
                    <a:pt x="274" y="274"/>
                    <a:pt x="274" y="274"/>
                  </a:cubicBezTo>
                  <a:cubicBezTo>
                    <a:pt x="274" y="274"/>
                    <a:pt x="305" y="274"/>
                    <a:pt x="305" y="274"/>
                  </a:cubicBezTo>
                  <a:cubicBezTo>
                    <a:pt x="365" y="213"/>
                    <a:pt x="365" y="122"/>
                    <a:pt x="305" y="61"/>
                  </a:cubicBezTo>
                  <a:cubicBezTo>
                    <a:pt x="244" y="0"/>
                    <a:pt x="153" y="0"/>
                    <a:pt x="92" y="61"/>
                  </a:cubicBezTo>
                  <a:cubicBezTo>
                    <a:pt x="92" y="61"/>
                    <a:pt x="92" y="61"/>
                    <a:pt x="92" y="92"/>
                  </a:cubicBezTo>
                  <a:cubicBezTo>
                    <a:pt x="61" y="92"/>
                    <a:pt x="61" y="92"/>
                    <a:pt x="61" y="92"/>
                  </a:cubicBezTo>
                  <a:cubicBezTo>
                    <a:pt x="1" y="152"/>
                    <a:pt x="1" y="244"/>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
            <p:cNvSpPr/>
            <p:nvPr/>
          </p:nvSpPr>
          <p:spPr>
            <a:xfrm>
              <a:off x="6603725" y="1476000"/>
              <a:ext cx="12200" cy="11425"/>
            </a:xfrm>
            <a:custGeom>
              <a:avLst/>
              <a:gdLst/>
              <a:ahLst/>
              <a:cxnLst/>
              <a:rect l="l" t="t" r="r" b="b"/>
              <a:pathLst>
                <a:path w="488" h="457" extrusionOk="0">
                  <a:moveTo>
                    <a:pt x="92" y="395"/>
                  </a:moveTo>
                  <a:cubicBezTo>
                    <a:pt x="153" y="456"/>
                    <a:pt x="274" y="456"/>
                    <a:pt x="366" y="395"/>
                  </a:cubicBezTo>
                  <a:cubicBezTo>
                    <a:pt x="366" y="365"/>
                    <a:pt x="366" y="365"/>
                    <a:pt x="366" y="365"/>
                  </a:cubicBezTo>
                  <a:cubicBezTo>
                    <a:pt x="396" y="335"/>
                    <a:pt x="396" y="335"/>
                    <a:pt x="396" y="335"/>
                  </a:cubicBezTo>
                  <a:cubicBezTo>
                    <a:pt x="487" y="274"/>
                    <a:pt x="487" y="152"/>
                    <a:pt x="396" y="61"/>
                  </a:cubicBezTo>
                  <a:cubicBezTo>
                    <a:pt x="335" y="0"/>
                    <a:pt x="214" y="0"/>
                    <a:pt x="122" y="61"/>
                  </a:cubicBezTo>
                  <a:cubicBezTo>
                    <a:pt x="122" y="61"/>
                    <a:pt x="122" y="92"/>
                    <a:pt x="122" y="92"/>
                  </a:cubicBezTo>
                  <a:cubicBezTo>
                    <a:pt x="122" y="92"/>
                    <a:pt x="92" y="92"/>
                    <a:pt x="92" y="122"/>
                  </a:cubicBezTo>
                  <a:cubicBezTo>
                    <a:pt x="1" y="183"/>
                    <a:pt x="1" y="304"/>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
            <p:cNvSpPr/>
            <p:nvPr/>
          </p:nvSpPr>
          <p:spPr>
            <a:xfrm>
              <a:off x="6682000" y="1399250"/>
              <a:ext cx="11425" cy="11425"/>
            </a:xfrm>
            <a:custGeom>
              <a:avLst/>
              <a:gdLst/>
              <a:ahLst/>
              <a:cxnLst/>
              <a:rect l="l" t="t" r="r" b="b"/>
              <a:pathLst>
                <a:path w="457" h="457" extrusionOk="0">
                  <a:moveTo>
                    <a:pt x="61" y="365"/>
                  </a:moveTo>
                  <a:cubicBezTo>
                    <a:pt x="153" y="456"/>
                    <a:pt x="274" y="456"/>
                    <a:pt x="335" y="396"/>
                  </a:cubicBezTo>
                  <a:cubicBezTo>
                    <a:pt x="335" y="365"/>
                    <a:pt x="335" y="365"/>
                    <a:pt x="365" y="365"/>
                  </a:cubicBezTo>
                  <a:cubicBezTo>
                    <a:pt x="365" y="365"/>
                    <a:pt x="365" y="365"/>
                    <a:pt x="396" y="335"/>
                  </a:cubicBezTo>
                  <a:cubicBezTo>
                    <a:pt x="457" y="274"/>
                    <a:pt x="457" y="152"/>
                    <a:pt x="396" y="61"/>
                  </a:cubicBezTo>
                  <a:cubicBezTo>
                    <a:pt x="305" y="0"/>
                    <a:pt x="183" y="0"/>
                    <a:pt x="122" y="61"/>
                  </a:cubicBezTo>
                  <a:cubicBezTo>
                    <a:pt x="92" y="92"/>
                    <a:pt x="92" y="92"/>
                    <a:pt x="92" y="92"/>
                  </a:cubicBezTo>
                  <a:cubicBezTo>
                    <a:pt x="92" y="92"/>
                    <a:pt x="61" y="92"/>
                    <a:pt x="61" y="122"/>
                  </a:cubicBezTo>
                  <a:cubicBezTo>
                    <a:pt x="1" y="183"/>
                    <a:pt x="1"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
            <p:cNvSpPr/>
            <p:nvPr/>
          </p:nvSpPr>
          <p:spPr>
            <a:xfrm>
              <a:off x="6757225" y="1476000"/>
              <a:ext cx="14475" cy="13700"/>
            </a:xfrm>
            <a:custGeom>
              <a:avLst/>
              <a:gdLst/>
              <a:ahLst/>
              <a:cxnLst/>
              <a:rect l="l" t="t" r="r" b="b"/>
              <a:pathLst>
                <a:path w="579" h="548" extrusionOk="0">
                  <a:moveTo>
                    <a:pt x="92" y="456"/>
                  </a:moveTo>
                  <a:cubicBezTo>
                    <a:pt x="183" y="547"/>
                    <a:pt x="335" y="547"/>
                    <a:pt x="426" y="456"/>
                  </a:cubicBezTo>
                  <a:cubicBezTo>
                    <a:pt x="457" y="456"/>
                    <a:pt x="457" y="456"/>
                    <a:pt x="457" y="426"/>
                  </a:cubicBezTo>
                  <a:cubicBezTo>
                    <a:pt x="457" y="426"/>
                    <a:pt x="487" y="426"/>
                    <a:pt x="487" y="426"/>
                  </a:cubicBezTo>
                  <a:cubicBezTo>
                    <a:pt x="578" y="335"/>
                    <a:pt x="578" y="183"/>
                    <a:pt x="487" y="92"/>
                  </a:cubicBezTo>
                  <a:cubicBezTo>
                    <a:pt x="396" y="0"/>
                    <a:pt x="244" y="0"/>
                    <a:pt x="153" y="92"/>
                  </a:cubicBezTo>
                  <a:cubicBezTo>
                    <a:pt x="153" y="92"/>
                    <a:pt x="122" y="92"/>
                    <a:pt x="122" y="122"/>
                  </a:cubicBezTo>
                  <a:cubicBezTo>
                    <a:pt x="122" y="122"/>
                    <a:pt x="12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
            <p:cNvSpPr/>
            <p:nvPr/>
          </p:nvSpPr>
          <p:spPr>
            <a:xfrm>
              <a:off x="6679725" y="1552750"/>
              <a:ext cx="14450" cy="13700"/>
            </a:xfrm>
            <a:custGeom>
              <a:avLst/>
              <a:gdLst/>
              <a:ahLst/>
              <a:cxnLst/>
              <a:rect l="l" t="t" r="r" b="b"/>
              <a:pathLst>
                <a:path w="578" h="548" extrusionOk="0">
                  <a:moveTo>
                    <a:pt x="92" y="456"/>
                  </a:moveTo>
                  <a:cubicBezTo>
                    <a:pt x="183" y="547"/>
                    <a:pt x="335" y="547"/>
                    <a:pt x="426" y="456"/>
                  </a:cubicBezTo>
                  <a:cubicBezTo>
                    <a:pt x="426" y="456"/>
                    <a:pt x="456" y="456"/>
                    <a:pt x="456" y="426"/>
                  </a:cubicBezTo>
                  <a:cubicBezTo>
                    <a:pt x="456" y="426"/>
                    <a:pt x="456" y="426"/>
                    <a:pt x="487" y="426"/>
                  </a:cubicBezTo>
                  <a:cubicBezTo>
                    <a:pt x="578" y="335"/>
                    <a:pt x="578" y="183"/>
                    <a:pt x="487" y="91"/>
                  </a:cubicBezTo>
                  <a:cubicBezTo>
                    <a:pt x="396" y="0"/>
                    <a:pt x="244" y="0"/>
                    <a:pt x="152" y="91"/>
                  </a:cubicBezTo>
                  <a:cubicBezTo>
                    <a:pt x="122" y="91"/>
                    <a:pt x="122" y="91"/>
                    <a:pt x="122" y="122"/>
                  </a:cubicBezTo>
                  <a:cubicBezTo>
                    <a:pt x="122" y="122"/>
                    <a:pt x="92" y="122"/>
                    <a:pt x="92" y="122"/>
                  </a:cubicBezTo>
                  <a:cubicBezTo>
                    <a:pt x="0" y="213"/>
                    <a:pt x="0"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
            <p:cNvSpPr/>
            <p:nvPr/>
          </p:nvSpPr>
          <p:spPr>
            <a:xfrm>
              <a:off x="6755700" y="1629500"/>
              <a:ext cx="16000" cy="15975"/>
            </a:xfrm>
            <a:custGeom>
              <a:avLst/>
              <a:gdLst/>
              <a:ahLst/>
              <a:cxnLst/>
              <a:rect l="l" t="t" r="r" b="b"/>
              <a:pathLst>
                <a:path w="640" h="639" extrusionOk="0">
                  <a:moveTo>
                    <a:pt x="92" y="547"/>
                  </a:moveTo>
                  <a:cubicBezTo>
                    <a:pt x="214" y="639"/>
                    <a:pt x="396" y="639"/>
                    <a:pt x="487" y="547"/>
                  </a:cubicBezTo>
                  <a:cubicBezTo>
                    <a:pt x="518" y="517"/>
                    <a:pt x="518" y="517"/>
                    <a:pt x="518" y="517"/>
                  </a:cubicBezTo>
                  <a:cubicBezTo>
                    <a:pt x="518" y="517"/>
                    <a:pt x="518" y="517"/>
                    <a:pt x="548" y="487"/>
                  </a:cubicBezTo>
                  <a:cubicBezTo>
                    <a:pt x="639" y="395"/>
                    <a:pt x="639" y="213"/>
                    <a:pt x="548" y="91"/>
                  </a:cubicBezTo>
                  <a:cubicBezTo>
                    <a:pt x="426" y="0"/>
                    <a:pt x="244" y="0"/>
                    <a:pt x="153" y="91"/>
                  </a:cubicBezTo>
                  <a:cubicBezTo>
                    <a:pt x="153" y="91"/>
                    <a:pt x="123" y="122"/>
                    <a:pt x="123" y="122"/>
                  </a:cubicBezTo>
                  <a:cubicBezTo>
                    <a:pt x="123" y="122"/>
                    <a:pt x="123" y="122"/>
                    <a:pt x="92" y="152"/>
                  </a:cubicBezTo>
                  <a:cubicBezTo>
                    <a:pt x="1" y="243"/>
                    <a:pt x="1" y="426"/>
                    <a:pt x="9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
            <p:cNvSpPr/>
            <p:nvPr/>
          </p:nvSpPr>
          <p:spPr>
            <a:xfrm>
              <a:off x="6833225" y="1552750"/>
              <a:ext cx="16725" cy="15975"/>
            </a:xfrm>
            <a:custGeom>
              <a:avLst/>
              <a:gdLst/>
              <a:ahLst/>
              <a:cxnLst/>
              <a:rect l="l" t="t" r="r" b="b"/>
              <a:pathLst>
                <a:path w="669" h="639" extrusionOk="0">
                  <a:moveTo>
                    <a:pt x="92" y="547"/>
                  </a:moveTo>
                  <a:cubicBezTo>
                    <a:pt x="213" y="639"/>
                    <a:pt x="395" y="639"/>
                    <a:pt x="487" y="547"/>
                  </a:cubicBezTo>
                  <a:cubicBezTo>
                    <a:pt x="517" y="547"/>
                    <a:pt x="517" y="517"/>
                    <a:pt x="517" y="517"/>
                  </a:cubicBezTo>
                  <a:cubicBezTo>
                    <a:pt x="517" y="517"/>
                    <a:pt x="547" y="517"/>
                    <a:pt x="547" y="487"/>
                  </a:cubicBezTo>
                  <a:cubicBezTo>
                    <a:pt x="669" y="395"/>
                    <a:pt x="669" y="213"/>
                    <a:pt x="547" y="91"/>
                  </a:cubicBezTo>
                  <a:cubicBezTo>
                    <a:pt x="456" y="0"/>
                    <a:pt x="274" y="0"/>
                    <a:pt x="152" y="91"/>
                  </a:cubicBezTo>
                  <a:cubicBezTo>
                    <a:pt x="152" y="122"/>
                    <a:pt x="152" y="122"/>
                    <a:pt x="122" y="122"/>
                  </a:cubicBezTo>
                  <a:cubicBezTo>
                    <a:pt x="122" y="122"/>
                    <a:pt x="122" y="122"/>
                    <a:pt x="122" y="152"/>
                  </a:cubicBezTo>
                  <a:cubicBezTo>
                    <a:pt x="0" y="243"/>
                    <a:pt x="0" y="426"/>
                    <a:pt x="9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
            <p:cNvSpPr/>
            <p:nvPr/>
          </p:nvSpPr>
          <p:spPr>
            <a:xfrm>
              <a:off x="6830950" y="1706250"/>
              <a:ext cx="19000" cy="18250"/>
            </a:xfrm>
            <a:custGeom>
              <a:avLst/>
              <a:gdLst/>
              <a:ahLst/>
              <a:cxnLst/>
              <a:rect l="l" t="t" r="r" b="b"/>
              <a:pathLst>
                <a:path w="760" h="730" extrusionOk="0">
                  <a:moveTo>
                    <a:pt x="122" y="608"/>
                  </a:moveTo>
                  <a:cubicBezTo>
                    <a:pt x="243" y="730"/>
                    <a:pt x="456" y="730"/>
                    <a:pt x="578" y="608"/>
                  </a:cubicBezTo>
                  <a:cubicBezTo>
                    <a:pt x="608" y="608"/>
                    <a:pt x="608" y="608"/>
                    <a:pt x="608" y="578"/>
                  </a:cubicBezTo>
                  <a:cubicBezTo>
                    <a:pt x="608" y="578"/>
                    <a:pt x="638" y="578"/>
                    <a:pt x="638" y="578"/>
                  </a:cubicBezTo>
                  <a:cubicBezTo>
                    <a:pt x="760" y="456"/>
                    <a:pt x="760" y="243"/>
                    <a:pt x="638" y="122"/>
                  </a:cubicBezTo>
                  <a:cubicBezTo>
                    <a:pt x="517" y="0"/>
                    <a:pt x="304" y="0"/>
                    <a:pt x="183" y="122"/>
                  </a:cubicBezTo>
                  <a:cubicBezTo>
                    <a:pt x="183" y="122"/>
                    <a:pt x="183" y="122"/>
                    <a:pt x="152" y="152"/>
                  </a:cubicBezTo>
                  <a:cubicBezTo>
                    <a:pt x="152" y="152"/>
                    <a:pt x="152" y="152"/>
                    <a:pt x="122" y="152"/>
                  </a:cubicBezTo>
                  <a:cubicBezTo>
                    <a:pt x="0" y="27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
            <p:cNvSpPr/>
            <p:nvPr/>
          </p:nvSpPr>
          <p:spPr>
            <a:xfrm>
              <a:off x="6909200" y="1629500"/>
              <a:ext cx="18275" cy="18250"/>
            </a:xfrm>
            <a:custGeom>
              <a:avLst/>
              <a:gdLst/>
              <a:ahLst/>
              <a:cxnLst/>
              <a:rect l="l" t="t" r="r" b="b"/>
              <a:pathLst>
                <a:path w="731" h="730" extrusionOk="0">
                  <a:moveTo>
                    <a:pt x="122" y="608"/>
                  </a:moveTo>
                  <a:cubicBezTo>
                    <a:pt x="244" y="730"/>
                    <a:pt x="457" y="730"/>
                    <a:pt x="578" y="608"/>
                  </a:cubicBezTo>
                  <a:cubicBezTo>
                    <a:pt x="578" y="608"/>
                    <a:pt x="578" y="608"/>
                    <a:pt x="578" y="608"/>
                  </a:cubicBezTo>
                  <a:cubicBezTo>
                    <a:pt x="609" y="578"/>
                    <a:pt x="609" y="578"/>
                    <a:pt x="609" y="578"/>
                  </a:cubicBezTo>
                  <a:cubicBezTo>
                    <a:pt x="730" y="456"/>
                    <a:pt x="730" y="243"/>
                    <a:pt x="609" y="122"/>
                  </a:cubicBezTo>
                  <a:cubicBezTo>
                    <a:pt x="487" y="0"/>
                    <a:pt x="274" y="0"/>
                    <a:pt x="153" y="122"/>
                  </a:cubicBezTo>
                  <a:cubicBezTo>
                    <a:pt x="153" y="122"/>
                    <a:pt x="153" y="122"/>
                    <a:pt x="153" y="152"/>
                  </a:cubicBezTo>
                  <a:cubicBezTo>
                    <a:pt x="122" y="152"/>
                    <a:pt x="122" y="152"/>
                    <a:pt x="122" y="152"/>
                  </a:cubicBezTo>
                  <a:cubicBezTo>
                    <a:pt x="1" y="274"/>
                    <a:pt x="1"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
            <p:cNvSpPr/>
            <p:nvPr/>
          </p:nvSpPr>
          <p:spPr>
            <a:xfrm>
              <a:off x="6906925" y="1783000"/>
              <a:ext cx="21300" cy="20525"/>
            </a:xfrm>
            <a:custGeom>
              <a:avLst/>
              <a:gdLst/>
              <a:ahLst/>
              <a:cxnLst/>
              <a:rect l="l" t="t" r="r" b="b"/>
              <a:pathLst>
                <a:path w="852" h="821" extrusionOk="0">
                  <a:moveTo>
                    <a:pt x="122" y="699"/>
                  </a:moveTo>
                  <a:cubicBezTo>
                    <a:pt x="274" y="821"/>
                    <a:pt x="517" y="821"/>
                    <a:pt x="669" y="699"/>
                  </a:cubicBezTo>
                  <a:cubicBezTo>
                    <a:pt x="669" y="669"/>
                    <a:pt x="669" y="669"/>
                    <a:pt x="669" y="669"/>
                  </a:cubicBezTo>
                  <a:cubicBezTo>
                    <a:pt x="669" y="669"/>
                    <a:pt x="700" y="669"/>
                    <a:pt x="700" y="638"/>
                  </a:cubicBezTo>
                  <a:cubicBezTo>
                    <a:pt x="852" y="517"/>
                    <a:pt x="852" y="274"/>
                    <a:pt x="700" y="122"/>
                  </a:cubicBezTo>
                  <a:cubicBezTo>
                    <a:pt x="548" y="0"/>
                    <a:pt x="335" y="0"/>
                    <a:pt x="183" y="122"/>
                  </a:cubicBezTo>
                  <a:cubicBezTo>
                    <a:pt x="183" y="152"/>
                    <a:pt x="183" y="152"/>
                    <a:pt x="183" y="152"/>
                  </a:cubicBezTo>
                  <a:cubicBezTo>
                    <a:pt x="153" y="152"/>
                    <a:pt x="153" y="152"/>
                    <a:pt x="153" y="183"/>
                  </a:cubicBezTo>
                  <a:cubicBezTo>
                    <a:pt x="1" y="304"/>
                    <a:pt x="1" y="547"/>
                    <a:pt x="12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
            <p:cNvSpPr/>
            <p:nvPr/>
          </p:nvSpPr>
          <p:spPr>
            <a:xfrm>
              <a:off x="6984450" y="1706250"/>
              <a:ext cx="21300" cy="21300"/>
            </a:xfrm>
            <a:custGeom>
              <a:avLst/>
              <a:gdLst/>
              <a:ahLst/>
              <a:cxnLst/>
              <a:rect l="l" t="t" r="r" b="b"/>
              <a:pathLst>
                <a:path w="852" h="852" extrusionOk="0">
                  <a:moveTo>
                    <a:pt x="152" y="699"/>
                  </a:moveTo>
                  <a:cubicBezTo>
                    <a:pt x="304" y="821"/>
                    <a:pt x="517" y="851"/>
                    <a:pt x="669" y="699"/>
                  </a:cubicBezTo>
                  <a:cubicBezTo>
                    <a:pt x="669" y="699"/>
                    <a:pt x="669" y="669"/>
                    <a:pt x="669" y="669"/>
                  </a:cubicBezTo>
                  <a:cubicBezTo>
                    <a:pt x="699" y="669"/>
                    <a:pt x="699" y="669"/>
                    <a:pt x="699" y="639"/>
                  </a:cubicBezTo>
                  <a:cubicBezTo>
                    <a:pt x="851" y="517"/>
                    <a:pt x="851" y="274"/>
                    <a:pt x="699" y="122"/>
                  </a:cubicBezTo>
                  <a:cubicBezTo>
                    <a:pt x="578" y="0"/>
                    <a:pt x="334" y="0"/>
                    <a:pt x="182" y="122"/>
                  </a:cubicBezTo>
                  <a:cubicBezTo>
                    <a:pt x="182" y="152"/>
                    <a:pt x="182" y="152"/>
                    <a:pt x="182" y="152"/>
                  </a:cubicBezTo>
                  <a:cubicBezTo>
                    <a:pt x="182" y="152"/>
                    <a:pt x="152" y="152"/>
                    <a:pt x="152" y="183"/>
                  </a:cubicBezTo>
                  <a:cubicBezTo>
                    <a:pt x="0" y="304"/>
                    <a:pt x="0" y="547"/>
                    <a:pt x="15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
            <p:cNvSpPr/>
            <p:nvPr/>
          </p:nvSpPr>
          <p:spPr>
            <a:xfrm>
              <a:off x="7060425" y="1783000"/>
              <a:ext cx="23575" cy="23575"/>
            </a:xfrm>
            <a:custGeom>
              <a:avLst/>
              <a:gdLst/>
              <a:ahLst/>
              <a:cxnLst/>
              <a:rect l="l" t="t" r="r" b="b"/>
              <a:pathLst>
                <a:path w="943" h="943" extrusionOk="0">
                  <a:moveTo>
                    <a:pt x="153" y="760"/>
                  </a:moveTo>
                  <a:cubicBezTo>
                    <a:pt x="305" y="912"/>
                    <a:pt x="578" y="942"/>
                    <a:pt x="730" y="760"/>
                  </a:cubicBezTo>
                  <a:cubicBezTo>
                    <a:pt x="730" y="760"/>
                    <a:pt x="730" y="760"/>
                    <a:pt x="761" y="760"/>
                  </a:cubicBezTo>
                  <a:cubicBezTo>
                    <a:pt x="761" y="730"/>
                    <a:pt x="761" y="730"/>
                    <a:pt x="791" y="730"/>
                  </a:cubicBezTo>
                  <a:cubicBezTo>
                    <a:pt x="943" y="578"/>
                    <a:pt x="943" y="304"/>
                    <a:pt x="791" y="152"/>
                  </a:cubicBezTo>
                  <a:cubicBezTo>
                    <a:pt x="609" y="0"/>
                    <a:pt x="365" y="0"/>
                    <a:pt x="213" y="152"/>
                  </a:cubicBezTo>
                  <a:cubicBezTo>
                    <a:pt x="183" y="152"/>
                    <a:pt x="183" y="152"/>
                    <a:pt x="183" y="183"/>
                  </a:cubicBezTo>
                  <a:cubicBezTo>
                    <a:pt x="183" y="183"/>
                    <a:pt x="153" y="183"/>
                    <a:pt x="153" y="183"/>
                  </a:cubicBezTo>
                  <a:cubicBezTo>
                    <a:pt x="1" y="335"/>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
            <p:cNvSpPr/>
            <p:nvPr/>
          </p:nvSpPr>
          <p:spPr>
            <a:xfrm>
              <a:off x="6982925" y="1858975"/>
              <a:ext cx="23575" cy="24350"/>
            </a:xfrm>
            <a:custGeom>
              <a:avLst/>
              <a:gdLst/>
              <a:ahLst/>
              <a:cxnLst/>
              <a:rect l="l" t="t" r="r" b="b"/>
              <a:pathLst>
                <a:path w="943" h="974" extrusionOk="0">
                  <a:moveTo>
                    <a:pt x="152" y="791"/>
                  </a:moveTo>
                  <a:cubicBezTo>
                    <a:pt x="304" y="943"/>
                    <a:pt x="578" y="973"/>
                    <a:pt x="730" y="791"/>
                  </a:cubicBezTo>
                  <a:cubicBezTo>
                    <a:pt x="730" y="791"/>
                    <a:pt x="730" y="791"/>
                    <a:pt x="730" y="791"/>
                  </a:cubicBezTo>
                  <a:cubicBezTo>
                    <a:pt x="760" y="761"/>
                    <a:pt x="760" y="761"/>
                    <a:pt x="760" y="761"/>
                  </a:cubicBezTo>
                  <a:cubicBezTo>
                    <a:pt x="943" y="609"/>
                    <a:pt x="943" y="335"/>
                    <a:pt x="760" y="183"/>
                  </a:cubicBezTo>
                  <a:cubicBezTo>
                    <a:pt x="608" y="31"/>
                    <a:pt x="365" y="1"/>
                    <a:pt x="183" y="183"/>
                  </a:cubicBezTo>
                  <a:cubicBezTo>
                    <a:pt x="183" y="183"/>
                    <a:pt x="183" y="183"/>
                    <a:pt x="183" y="213"/>
                  </a:cubicBezTo>
                  <a:cubicBezTo>
                    <a:pt x="152" y="213"/>
                    <a:pt x="152" y="213"/>
                    <a:pt x="152" y="213"/>
                  </a:cubicBezTo>
                  <a:cubicBezTo>
                    <a:pt x="0" y="365"/>
                    <a:pt x="0" y="639"/>
                    <a:pt x="15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
            <p:cNvSpPr/>
            <p:nvPr/>
          </p:nvSpPr>
          <p:spPr>
            <a:xfrm>
              <a:off x="7135650" y="1859750"/>
              <a:ext cx="26625" cy="25850"/>
            </a:xfrm>
            <a:custGeom>
              <a:avLst/>
              <a:gdLst/>
              <a:ahLst/>
              <a:cxnLst/>
              <a:rect l="l" t="t" r="r" b="b"/>
              <a:pathLst>
                <a:path w="1065" h="1034" extrusionOk="0">
                  <a:moveTo>
                    <a:pt x="183" y="851"/>
                  </a:moveTo>
                  <a:cubicBezTo>
                    <a:pt x="366" y="1034"/>
                    <a:pt x="639" y="1034"/>
                    <a:pt x="821" y="851"/>
                  </a:cubicBezTo>
                  <a:cubicBezTo>
                    <a:pt x="852" y="851"/>
                    <a:pt x="852" y="821"/>
                    <a:pt x="852" y="821"/>
                  </a:cubicBezTo>
                  <a:cubicBezTo>
                    <a:pt x="852" y="821"/>
                    <a:pt x="852" y="821"/>
                    <a:pt x="882" y="821"/>
                  </a:cubicBezTo>
                  <a:cubicBezTo>
                    <a:pt x="1034" y="638"/>
                    <a:pt x="1065" y="334"/>
                    <a:pt x="882" y="152"/>
                  </a:cubicBezTo>
                  <a:cubicBezTo>
                    <a:pt x="700" y="0"/>
                    <a:pt x="426" y="0"/>
                    <a:pt x="244" y="152"/>
                  </a:cubicBezTo>
                  <a:cubicBezTo>
                    <a:pt x="214" y="182"/>
                    <a:pt x="214" y="182"/>
                    <a:pt x="214" y="182"/>
                  </a:cubicBezTo>
                  <a:cubicBezTo>
                    <a:pt x="214" y="182"/>
                    <a:pt x="214" y="182"/>
                    <a:pt x="183" y="213"/>
                  </a:cubicBezTo>
                  <a:cubicBezTo>
                    <a:pt x="1" y="365"/>
                    <a:pt x="1"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
            <p:cNvSpPr/>
            <p:nvPr/>
          </p:nvSpPr>
          <p:spPr>
            <a:xfrm>
              <a:off x="7058150" y="1936500"/>
              <a:ext cx="25850" cy="25850"/>
            </a:xfrm>
            <a:custGeom>
              <a:avLst/>
              <a:gdLst/>
              <a:ahLst/>
              <a:cxnLst/>
              <a:rect l="l" t="t" r="r" b="b"/>
              <a:pathLst>
                <a:path w="1034" h="1034" extrusionOk="0">
                  <a:moveTo>
                    <a:pt x="183" y="851"/>
                  </a:moveTo>
                  <a:cubicBezTo>
                    <a:pt x="365" y="1003"/>
                    <a:pt x="639" y="1034"/>
                    <a:pt x="821" y="851"/>
                  </a:cubicBezTo>
                  <a:cubicBezTo>
                    <a:pt x="821" y="851"/>
                    <a:pt x="821" y="821"/>
                    <a:pt x="852" y="821"/>
                  </a:cubicBezTo>
                  <a:cubicBezTo>
                    <a:pt x="852" y="821"/>
                    <a:pt x="852" y="821"/>
                    <a:pt x="852" y="790"/>
                  </a:cubicBezTo>
                  <a:cubicBezTo>
                    <a:pt x="1034" y="638"/>
                    <a:pt x="1034" y="334"/>
                    <a:pt x="852" y="182"/>
                  </a:cubicBezTo>
                  <a:cubicBezTo>
                    <a:pt x="700" y="0"/>
                    <a:pt x="396" y="0"/>
                    <a:pt x="244" y="152"/>
                  </a:cubicBezTo>
                  <a:cubicBezTo>
                    <a:pt x="213" y="152"/>
                    <a:pt x="213" y="182"/>
                    <a:pt x="213" y="182"/>
                  </a:cubicBezTo>
                  <a:cubicBezTo>
                    <a:pt x="213" y="182"/>
                    <a:pt x="183" y="182"/>
                    <a:pt x="183" y="213"/>
                  </a:cubicBezTo>
                  <a:cubicBezTo>
                    <a:pt x="0" y="365"/>
                    <a:pt x="0" y="669"/>
                    <a:pt x="183"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
            <p:cNvSpPr/>
            <p:nvPr/>
          </p:nvSpPr>
          <p:spPr>
            <a:xfrm>
              <a:off x="7211650" y="1936500"/>
              <a:ext cx="28125" cy="28125"/>
            </a:xfrm>
            <a:custGeom>
              <a:avLst/>
              <a:gdLst/>
              <a:ahLst/>
              <a:cxnLst/>
              <a:rect l="l" t="t" r="r" b="b"/>
              <a:pathLst>
                <a:path w="1125" h="1125" extrusionOk="0">
                  <a:moveTo>
                    <a:pt x="183" y="912"/>
                  </a:moveTo>
                  <a:cubicBezTo>
                    <a:pt x="396" y="1125"/>
                    <a:pt x="699" y="1125"/>
                    <a:pt x="882" y="912"/>
                  </a:cubicBezTo>
                  <a:cubicBezTo>
                    <a:pt x="912" y="912"/>
                    <a:pt x="912" y="912"/>
                    <a:pt x="912" y="912"/>
                  </a:cubicBezTo>
                  <a:cubicBezTo>
                    <a:pt x="912" y="882"/>
                    <a:pt x="943" y="882"/>
                    <a:pt x="943" y="882"/>
                  </a:cubicBezTo>
                  <a:cubicBezTo>
                    <a:pt x="1125" y="699"/>
                    <a:pt x="1125" y="365"/>
                    <a:pt x="943" y="182"/>
                  </a:cubicBezTo>
                  <a:cubicBezTo>
                    <a:pt x="760" y="0"/>
                    <a:pt x="426" y="0"/>
                    <a:pt x="244" y="182"/>
                  </a:cubicBezTo>
                  <a:cubicBezTo>
                    <a:pt x="244" y="182"/>
                    <a:pt x="244" y="182"/>
                    <a:pt x="213" y="213"/>
                  </a:cubicBezTo>
                  <a:cubicBezTo>
                    <a:pt x="213" y="213"/>
                    <a:pt x="213" y="213"/>
                    <a:pt x="213" y="213"/>
                  </a:cubicBezTo>
                  <a:cubicBezTo>
                    <a:pt x="0" y="426"/>
                    <a:pt x="0" y="730"/>
                    <a:pt x="183"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
            <p:cNvSpPr/>
            <p:nvPr/>
          </p:nvSpPr>
          <p:spPr>
            <a:xfrm>
              <a:off x="7134150" y="2012475"/>
              <a:ext cx="28125" cy="28900"/>
            </a:xfrm>
            <a:custGeom>
              <a:avLst/>
              <a:gdLst/>
              <a:ahLst/>
              <a:cxnLst/>
              <a:rect l="l" t="t" r="r" b="b"/>
              <a:pathLst>
                <a:path w="1125" h="1156" extrusionOk="0">
                  <a:moveTo>
                    <a:pt x="182" y="943"/>
                  </a:moveTo>
                  <a:cubicBezTo>
                    <a:pt x="365" y="1156"/>
                    <a:pt x="699" y="1156"/>
                    <a:pt x="881" y="943"/>
                  </a:cubicBezTo>
                  <a:cubicBezTo>
                    <a:pt x="881" y="943"/>
                    <a:pt x="881" y="943"/>
                    <a:pt x="912" y="912"/>
                  </a:cubicBezTo>
                  <a:cubicBezTo>
                    <a:pt x="912" y="912"/>
                    <a:pt x="912" y="912"/>
                    <a:pt x="942" y="912"/>
                  </a:cubicBezTo>
                  <a:cubicBezTo>
                    <a:pt x="1125" y="730"/>
                    <a:pt x="1125" y="396"/>
                    <a:pt x="942" y="213"/>
                  </a:cubicBezTo>
                  <a:cubicBezTo>
                    <a:pt x="730" y="1"/>
                    <a:pt x="426" y="31"/>
                    <a:pt x="243" y="213"/>
                  </a:cubicBezTo>
                  <a:cubicBezTo>
                    <a:pt x="213" y="213"/>
                    <a:pt x="213" y="213"/>
                    <a:pt x="213" y="244"/>
                  </a:cubicBezTo>
                  <a:cubicBezTo>
                    <a:pt x="213" y="244"/>
                    <a:pt x="213" y="244"/>
                    <a:pt x="182" y="244"/>
                  </a:cubicBezTo>
                  <a:cubicBezTo>
                    <a:pt x="0" y="426"/>
                    <a:pt x="0" y="761"/>
                    <a:pt x="182"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
            <p:cNvSpPr/>
            <p:nvPr/>
          </p:nvSpPr>
          <p:spPr>
            <a:xfrm>
              <a:off x="7209375" y="2089975"/>
              <a:ext cx="31175" cy="30425"/>
            </a:xfrm>
            <a:custGeom>
              <a:avLst/>
              <a:gdLst/>
              <a:ahLst/>
              <a:cxnLst/>
              <a:rect l="l" t="t" r="r" b="b"/>
              <a:pathLst>
                <a:path w="1247" h="1217" extrusionOk="0">
                  <a:moveTo>
                    <a:pt x="213" y="1004"/>
                  </a:moveTo>
                  <a:cubicBezTo>
                    <a:pt x="426" y="1217"/>
                    <a:pt x="760" y="1217"/>
                    <a:pt x="973" y="1004"/>
                  </a:cubicBezTo>
                  <a:cubicBezTo>
                    <a:pt x="1003" y="1004"/>
                    <a:pt x="1003" y="974"/>
                    <a:pt x="1003" y="974"/>
                  </a:cubicBezTo>
                  <a:cubicBezTo>
                    <a:pt x="1003" y="974"/>
                    <a:pt x="1003" y="974"/>
                    <a:pt x="1034" y="974"/>
                  </a:cubicBezTo>
                  <a:cubicBezTo>
                    <a:pt x="1246" y="761"/>
                    <a:pt x="1246" y="427"/>
                    <a:pt x="1034" y="214"/>
                  </a:cubicBezTo>
                  <a:cubicBezTo>
                    <a:pt x="821" y="1"/>
                    <a:pt x="487" y="1"/>
                    <a:pt x="274" y="183"/>
                  </a:cubicBezTo>
                  <a:cubicBezTo>
                    <a:pt x="274" y="214"/>
                    <a:pt x="243" y="214"/>
                    <a:pt x="243" y="214"/>
                  </a:cubicBezTo>
                  <a:cubicBezTo>
                    <a:pt x="243" y="214"/>
                    <a:pt x="243" y="214"/>
                    <a:pt x="243" y="244"/>
                  </a:cubicBezTo>
                  <a:cubicBezTo>
                    <a:pt x="31" y="427"/>
                    <a:pt x="0" y="791"/>
                    <a:pt x="213"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
            <p:cNvSpPr/>
            <p:nvPr/>
          </p:nvSpPr>
          <p:spPr>
            <a:xfrm>
              <a:off x="7287625" y="2012475"/>
              <a:ext cx="30425" cy="31175"/>
            </a:xfrm>
            <a:custGeom>
              <a:avLst/>
              <a:gdLst/>
              <a:ahLst/>
              <a:cxnLst/>
              <a:rect l="l" t="t" r="r" b="b"/>
              <a:pathLst>
                <a:path w="1217" h="1247" extrusionOk="0">
                  <a:moveTo>
                    <a:pt x="214" y="1034"/>
                  </a:moveTo>
                  <a:cubicBezTo>
                    <a:pt x="426" y="1247"/>
                    <a:pt x="761" y="1247"/>
                    <a:pt x="974" y="1034"/>
                  </a:cubicBezTo>
                  <a:cubicBezTo>
                    <a:pt x="974" y="1034"/>
                    <a:pt x="974" y="1004"/>
                    <a:pt x="974" y="1004"/>
                  </a:cubicBezTo>
                  <a:cubicBezTo>
                    <a:pt x="974" y="1004"/>
                    <a:pt x="1004" y="1004"/>
                    <a:pt x="1004" y="1004"/>
                  </a:cubicBezTo>
                  <a:cubicBezTo>
                    <a:pt x="1217" y="791"/>
                    <a:pt x="1217" y="426"/>
                    <a:pt x="1004" y="244"/>
                  </a:cubicBezTo>
                  <a:cubicBezTo>
                    <a:pt x="791" y="31"/>
                    <a:pt x="457" y="1"/>
                    <a:pt x="244" y="213"/>
                  </a:cubicBezTo>
                  <a:cubicBezTo>
                    <a:pt x="244" y="244"/>
                    <a:pt x="244" y="244"/>
                    <a:pt x="244" y="244"/>
                  </a:cubicBezTo>
                  <a:cubicBezTo>
                    <a:pt x="214" y="244"/>
                    <a:pt x="214" y="244"/>
                    <a:pt x="214" y="274"/>
                  </a:cubicBezTo>
                  <a:cubicBezTo>
                    <a:pt x="1" y="487"/>
                    <a:pt x="1" y="821"/>
                    <a:pt x="214"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
            <p:cNvSpPr/>
            <p:nvPr/>
          </p:nvSpPr>
          <p:spPr>
            <a:xfrm>
              <a:off x="7362875" y="2089975"/>
              <a:ext cx="33450" cy="32700"/>
            </a:xfrm>
            <a:custGeom>
              <a:avLst/>
              <a:gdLst/>
              <a:ahLst/>
              <a:cxnLst/>
              <a:rect l="l" t="t" r="r" b="b"/>
              <a:pathLst>
                <a:path w="1338" h="1308" extrusionOk="0">
                  <a:moveTo>
                    <a:pt x="243" y="1065"/>
                  </a:moveTo>
                  <a:cubicBezTo>
                    <a:pt x="456" y="1308"/>
                    <a:pt x="821" y="1308"/>
                    <a:pt x="1064" y="1065"/>
                  </a:cubicBezTo>
                  <a:cubicBezTo>
                    <a:pt x="1064" y="1065"/>
                    <a:pt x="1064" y="1065"/>
                    <a:pt x="1064" y="1065"/>
                  </a:cubicBezTo>
                  <a:cubicBezTo>
                    <a:pt x="1094" y="1034"/>
                    <a:pt x="1094" y="1034"/>
                    <a:pt x="1094" y="1034"/>
                  </a:cubicBezTo>
                  <a:cubicBezTo>
                    <a:pt x="1338" y="822"/>
                    <a:pt x="1338" y="457"/>
                    <a:pt x="1094" y="214"/>
                  </a:cubicBezTo>
                  <a:cubicBezTo>
                    <a:pt x="882" y="1"/>
                    <a:pt x="517" y="1"/>
                    <a:pt x="274" y="214"/>
                  </a:cubicBezTo>
                  <a:cubicBezTo>
                    <a:pt x="274" y="214"/>
                    <a:pt x="274" y="244"/>
                    <a:pt x="274" y="244"/>
                  </a:cubicBezTo>
                  <a:cubicBezTo>
                    <a:pt x="274" y="244"/>
                    <a:pt x="243" y="244"/>
                    <a:pt x="243" y="244"/>
                  </a:cubicBezTo>
                  <a:cubicBezTo>
                    <a:pt x="31" y="487"/>
                    <a:pt x="0" y="852"/>
                    <a:pt x="243"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
            <p:cNvSpPr/>
            <p:nvPr/>
          </p:nvSpPr>
          <p:spPr>
            <a:xfrm>
              <a:off x="7285350" y="2166725"/>
              <a:ext cx="33475" cy="32700"/>
            </a:xfrm>
            <a:custGeom>
              <a:avLst/>
              <a:gdLst/>
              <a:ahLst/>
              <a:cxnLst/>
              <a:rect l="l" t="t" r="r" b="b"/>
              <a:pathLst>
                <a:path w="1339" h="1308" extrusionOk="0">
                  <a:moveTo>
                    <a:pt x="244" y="1065"/>
                  </a:moveTo>
                  <a:cubicBezTo>
                    <a:pt x="457" y="1308"/>
                    <a:pt x="821" y="1308"/>
                    <a:pt x="1065" y="1065"/>
                  </a:cubicBezTo>
                  <a:cubicBezTo>
                    <a:pt x="1065" y="1065"/>
                    <a:pt x="1065" y="1065"/>
                    <a:pt x="1065" y="1034"/>
                  </a:cubicBezTo>
                  <a:cubicBezTo>
                    <a:pt x="1065" y="1034"/>
                    <a:pt x="1095" y="1034"/>
                    <a:pt x="1095" y="1034"/>
                  </a:cubicBezTo>
                  <a:cubicBezTo>
                    <a:pt x="1308" y="822"/>
                    <a:pt x="1338" y="457"/>
                    <a:pt x="1095" y="214"/>
                  </a:cubicBezTo>
                  <a:cubicBezTo>
                    <a:pt x="882" y="1"/>
                    <a:pt x="517" y="1"/>
                    <a:pt x="274" y="214"/>
                  </a:cubicBezTo>
                  <a:cubicBezTo>
                    <a:pt x="274" y="214"/>
                    <a:pt x="274" y="214"/>
                    <a:pt x="274" y="244"/>
                  </a:cubicBezTo>
                  <a:cubicBezTo>
                    <a:pt x="244" y="244"/>
                    <a:pt x="244" y="244"/>
                    <a:pt x="244" y="244"/>
                  </a:cubicBezTo>
                  <a:cubicBezTo>
                    <a:pt x="1" y="487"/>
                    <a:pt x="1" y="852"/>
                    <a:pt x="244"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
            <p:cNvSpPr/>
            <p:nvPr/>
          </p:nvSpPr>
          <p:spPr>
            <a:xfrm>
              <a:off x="7361350" y="2242725"/>
              <a:ext cx="34975" cy="35750"/>
            </a:xfrm>
            <a:custGeom>
              <a:avLst/>
              <a:gdLst/>
              <a:ahLst/>
              <a:cxnLst/>
              <a:rect l="l" t="t" r="r" b="b"/>
              <a:pathLst>
                <a:path w="1399" h="1430" extrusionOk="0">
                  <a:moveTo>
                    <a:pt x="243" y="1186"/>
                  </a:moveTo>
                  <a:cubicBezTo>
                    <a:pt x="487" y="1429"/>
                    <a:pt x="882" y="1429"/>
                    <a:pt x="1125" y="1186"/>
                  </a:cubicBezTo>
                  <a:cubicBezTo>
                    <a:pt x="1125" y="1186"/>
                    <a:pt x="1125" y="1156"/>
                    <a:pt x="1125" y="1156"/>
                  </a:cubicBezTo>
                  <a:cubicBezTo>
                    <a:pt x="1155" y="1156"/>
                    <a:pt x="1155" y="1156"/>
                    <a:pt x="1155" y="1156"/>
                  </a:cubicBezTo>
                  <a:cubicBezTo>
                    <a:pt x="1399" y="912"/>
                    <a:pt x="1399" y="517"/>
                    <a:pt x="1155" y="274"/>
                  </a:cubicBezTo>
                  <a:cubicBezTo>
                    <a:pt x="912" y="31"/>
                    <a:pt x="517" y="0"/>
                    <a:pt x="274" y="244"/>
                  </a:cubicBezTo>
                  <a:cubicBezTo>
                    <a:pt x="274" y="274"/>
                    <a:pt x="274" y="274"/>
                    <a:pt x="274" y="274"/>
                  </a:cubicBezTo>
                  <a:cubicBezTo>
                    <a:pt x="243" y="274"/>
                    <a:pt x="243" y="274"/>
                    <a:pt x="243" y="304"/>
                  </a:cubicBezTo>
                  <a:cubicBezTo>
                    <a:pt x="0" y="548"/>
                    <a:pt x="0" y="943"/>
                    <a:pt x="24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
            <p:cNvSpPr/>
            <p:nvPr/>
          </p:nvSpPr>
          <p:spPr>
            <a:xfrm>
              <a:off x="6683525" y="1169750"/>
              <a:ext cx="8375" cy="8400"/>
            </a:xfrm>
            <a:custGeom>
              <a:avLst/>
              <a:gdLst/>
              <a:ahLst/>
              <a:cxnLst/>
              <a:rect l="l" t="t" r="r" b="b"/>
              <a:pathLst>
                <a:path w="335" h="336" extrusionOk="0">
                  <a:moveTo>
                    <a:pt x="61" y="274"/>
                  </a:moveTo>
                  <a:cubicBezTo>
                    <a:pt x="92" y="335"/>
                    <a:pt x="183" y="335"/>
                    <a:pt x="244" y="274"/>
                  </a:cubicBezTo>
                  <a:cubicBezTo>
                    <a:pt x="244" y="274"/>
                    <a:pt x="244" y="274"/>
                    <a:pt x="244" y="244"/>
                  </a:cubicBezTo>
                  <a:cubicBezTo>
                    <a:pt x="274" y="244"/>
                    <a:pt x="274" y="244"/>
                    <a:pt x="274" y="244"/>
                  </a:cubicBezTo>
                  <a:cubicBezTo>
                    <a:pt x="335" y="183"/>
                    <a:pt x="335" y="123"/>
                    <a:pt x="274" y="62"/>
                  </a:cubicBezTo>
                  <a:cubicBezTo>
                    <a:pt x="244" y="1"/>
                    <a:pt x="152" y="1"/>
                    <a:pt x="92" y="62"/>
                  </a:cubicBezTo>
                  <a:cubicBezTo>
                    <a:pt x="92" y="62"/>
                    <a:pt x="92" y="92"/>
                    <a:pt x="92" y="92"/>
                  </a:cubicBezTo>
                  <a:cubicBezTo>
                    <a:pt x="92" y="92"/>
                    <a:pt x="61" y="92"/>
                    <a:pt x="61" y="92"/>
                  </a:cubicBezTo>
                  <a:cubicBezTo>
                    <a:pt x="0" y="153"/>
                    <a:pt x="0" y="24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
            <p:cNvSpPr/>
            <p:nvPr/>
          </p:nvSpPr>
          <p:spPr>
            <a:xfrm>
              <a:off x="6606025" y="1246500"/>
              <a:ext cx="8375" cy="8400"/>
            </a:xfrm>
            <a:custGeom>
              <a:avLst/>
              <a:gdLst/>
              <a:ahLst/>
              <a:cxnLst/>
              <a:rect l="l" t="t" r="r" b="b"/>
              <a:pathLst>
                <a:path w="335" h="336" extrusionOk="0">
                  <a:moveTo>
                    <a:pt x="61" y="274"/>
                  </a:moveTo>
                  <a:cubicBezTo>
                    <a:pt x="91" y="335"/>
                    <a:pt x="182" y="335"/>
                    <a:pt x="243" y="274"/>
                  </a:cubicBezTo>
                  <a:cubicBezTo>
                    <a:pt x="243" y="274"/>
                    <a:pt x="243" y="274"/>
                    <a:pt x="243" y="244"/>
                  </a:cubicBezTo>
                  <a:cubicBezTo>
                    <a:pt x="243" y="244"/>
                    <a:pt x="274" y="244"/>
                    <a:pt x="274" y="244"/>
                  </a:cubicBezTo>
                  <a:cubicBezTo>
                    <a:pt x="334" y="183"/>
                    <a:pt x="334" y="122"/>
                    <a:pt x="274" y="62"/>
                  </a:cubicBezTo>
                  <a:cubicBezTo>
                    <a:pt x="213" y="1"/>
                    <a:pt x="152" y="1"/>
                    <a:pt x="91" y="62"/>
                  </a:cubicBezTo>
                  <a:cubicBezTo>
                    <a:pt x="91" y="62"/>
                    <a:pt x="91" y="62"/>
                    <a:pt x="91" y="92"/>
                  </a:cubicBezTo>
                  <a:cubicBezTo>
                    <a:pt x="61" y="92"/>
                    <a:pt x="61" y="92"/>
                    <a:pt x="61" y="92"/>
                  </a:cubicBezTo>
                  <a:cubicBezTo>
                    <a:pt x="0" y="153"/>
                    <a:pt x="0" y="24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
            <p:cNvSpPr/>
            <p:nvPr/>
          </p:nvSpPr>
          <p:spPr>
            <a:xfrm>
              <a:off x="6681250" y="1323250"/>
              <a:ext cx="10650" cy="10675"/>
            </a:xfrm>
            <a:custGeom>
              <a:avLst/>
              <a:gdLst/>
              <a:ahLst/>
              <a:cxnLst/>
              <a:rect l="l" t="t" r="r" b="b"/>
              <a:pathLst>
                <a:path w="426" h="427" extrusionOk="0">
                  <a:moveTo>
                    <a:pt x="91" y="366"/>
                  </a:moveTo>
                  <a:cubicBezTo>
                    <a:pt x="152" y="426"/>
                    <a:pt x="243" y="426"/>
                    <a:pt x="335" y="366"/>
                  </a:cubicBezTo>
                  <a:cubicBezTo>
                    <a:pt x="335" y="335"/>
                    <a:pt x="335" y="335"/>
                    <a:pt x="335" y="335"/>
                  </a:cubicBezTo>
                  <a:cubicBezTo>
                    <a:pt x="365" y="335"/>
                    <a:pt x="365" y="335"/>
                    <a:pt x="365" y="305"/>
                  </a:cubicBezTo>
                  <a:cubicBezTo>
                    <a:pt x="426" y="244"/>
                    <a:pt x="426" y="153"/>
                    <a:pt x="365" y="62"/>
                  </a:cubicBezTo>
                  <a:cubicBezTo>
                    <a:pt x="304" y="1"/>
                    <a:pt x="183" y="1"/>
                    <a:pt x="122" y="62"/>
                  </a:cubicBezTo>
                  <a:cubicBezTo>
                    <a:pt x="122" y="62"/>
                    <a:pt x="122" y="92"/>
                    <a:pt x="122" y="92"/>
                  </a:cubicBezTo>
                  <a:cubicBezTo>
                    <a:pt x="122" y="92"/>
                    <a:pt x="91" y="92"/>
                    <a:pt x="91" y="122"/>
                  </a:cubicBezTo>
                  <a:cubicBezTo>
                    <a:pt x="0" y="183"/>
                    <a:pt x="0" y="305"/>
                    <a:pt x="9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
            <p:cNvSpPr/>
            <p:nvPr/>
          </p:nvSpPr>
          <p:spPr>
            <a:xfrm>
              <a:off x="6759500" y="1246500"/>
              <a:ext cx="10675" cy="10675"/>
            </a:xfrm>
            <a:custGeom>
              <a:avLst/>
              <a:gdLst/>
              <a:ahLst/>
              <a:cxnLst/>
              <a:rect l="l" t="t" r="r" b="b"/>
              <a:pathLst>
                <a:path w="427" h="427" extrusionOk="0">
                  <a:moveTo>
                    <a:pt x="62" y="366"/>
                  </a:moveTo>
                  <a:cubicBezTo>
                    <a:pt x="123" y="426"/>
                    <a:pt x="244" y="426"/>
                    <a:pt x="305" y="366"/>
                  </a:cubicBezTo>
                  <a:cubicBezTo>
                    <a:pt x="305" y="366"/>
                    <a:pt x="305" y="335"/>
                    <a:pt x="305" y="335"/>
                  </a:cubicBezTo>
                  <a:cubicBezTo>
                    <a:pt x="335" y="335"/>
                    <a:pt x="335" y="335"/>
                    <a:pt x="335" y="305"/>
                  </a:cubicBezTo>
                  <a:cubicBezTo>
                    <a:pt x="426" y="244"/>
                    <a:pt x="426" y="153"/>
                    <a:pt x="366" y="62"/>
                  </a:cubicBezTo>
                  <a:cubicBezTo>
                    <a:pt x="274" y="1"/>
                    <a:pt x="183" y="1"/>
                    <a:pt x="92" y="62"/>
                  </a:cubicBezTo>
                  <a:cubicBezTo>
                    <a:pt x="92" y="92"/>
                    <a:pt x="92" y="92"/>
                    <a:pt x="92" y="92"/>
                  </a:cubicBezTo>
                  <a:cubicBezTo>
                    <a:pt x="92" y="122"/>
                    <a:pt x="62" y="92"/>
                    <a:pt x="62" y="122"/>
                  </a:cubicBezTo>
                  <a:cubicBezTo>
                    <a:pt x="1" y="183"/>
                    <a:pt x="1" y="305"/>
                    <a:pt x="62"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
            <p:cNvSpPr/>
            <p:nvPr/>
          </p:nvSpPr>
          <p:spPr>
            <a:xfrm>
              <a:off x="6757225" y="1400000"/>
              <a:ext cx="12950" cy="12950"/>
            </a:xfrm>
            <a:custGeom>
              <a:avLst/>
              <a:gdLst/>
              <a:ahLst/>
              <a:cxnLst/>
              <a:rect l="l" t="t" r="r" b="b"/>
              <a:pathLst>
                <a:path w="518" h="518" extrusionOk="0">
                  <a:moveTo>
                    <a:pt x="92" y="426"/>
                  </a:moveTo>
                  <a:cubicBezTo>
                    <a:pt x="183" y="518"/>
                    <a:pt x="305" y="518"/>
                    <a:pt x="396" y="426"/>
                  </a:cubicBezTo>
                  <a:cubicBezTo>
                    <a:pt x="396" y="426"/>
                    <a:pt x="396" y="426"/>
                    <a:pt x="426" y="396"/>
                  </a:cubicBezTo>
                  <a:cubicBezTo>
                    <a:pt x="426" y="396"/>
                    <a:pt x="426" y="396"/>
                    <a:pt x="426" y="396"/>
                  </a:cubicBezTo>
                  <a:cubicBezTo>
                    <a:pt x="517" y="305"/>
                    <a:pt x="517" y="183"/>
                    <a:pt x="457" y="92"/>
                  </a:cubicBezTo>
                  <a:cubicBezTo>
                    <a:pt x="365" y="1"/>
                    <a:pt x="214" y="1"/>
                    <a:pt x="122" y="92"/>
                  </a:cubicBezTo>
                  <a:cubicBezTo>
                    <a:pt x="122" y="92"/>
                    <a:pt x="122" y="92"/>
                    <a:pt x="122" y="122"/>
                  </a:cubicBezTo>
                  <a:cubicBezTo>
                    <a:pt x="122" y="122"/>
                    <a:pt x="92" y="122"/>
                    <a:pt x="92" y="122"/>
                  </a:cubicBezTo>
                  <a:cubicBezTo>
                    <a:pt x="1" y="214"/>
                    <a:pt x="1" y="366"/>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
            <p:cNvSpPr/>
            <p:nvPr/>
          </p:nvSpPr>
          <p:spPr>
            <a:xfrm>
              <a:off x="6835500" y="1323250"/>
              <a:ext cx="12950" cy="12950"/>
            </a:xfrm>
            <a:custGeom>
              <a:avLst/>
              <a:gdLst/>
              <a:ahLst/>
              <a:cxnLst/>
              <a:rect l="l" t="t" r="r" b="b"/>
              <a:pathLst>
                <a:path w="518" h="518" extrusionOk="0">
                  <a:moveTo>
                    <a:pt x="61" y="426"/>
                  </a:moveTo>
                  <a:cubicBezTo>
                    <a:pt x="152" y="518"/>
                    <a:pt x="304" y="518"/>
                    <a:pt x="365" y="426"/>
                  </a:cubicBezTo>
                  <a:cubicBezTo>
                    <a:pt x="396" y="426"/>
                    <a:pt x="396" y="426"/>
                    <a:pt x="396" y="426"/>
                  </a:cubicBezTo>
                  <a:cubicBezTo>
                    <a:pt x="396" y="396"/>
                    <a:pt x="396" y="396"/>
                    <a:pt x="426" y="396"/>
                  </a:cubicBezTo>
                  <a:cubicBezTo>
                    <a:pt x="487" y="305"/>
                    <a:pt x="517" y="183"/>
                    <a:pt x="426" y="92"/>
                  </a:cubicBezTo>
                  <a:cubicBezTo>
                    <a:pt x="335" y="1"/>
                    <a:pt x="183" y="1"/>
                    <a:pt x="122" y="92"/>
                  </a:cubicBezTo>
                  <a:cubicBezTo>
                    <a:pt x="92" y="92"/>
                    <a:pt x="92" y="92"/>
                    <a:pt x="92" y="122"/>
                  </a:cubicBezTo>
                  <a:cubicBezTo>
                    <a:pt x="92" y="122"/>
                    <a:pt x="92" y="122"/>
                    <a:pt x="61" y="122"/>
                  </a:cubicBezTo>
                  <a:cubicBezTo>
                    <a:pt x="1" y="214"/>
                    <a:pt x="1" y="366"/>
                    <a:pt x="6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
            <p:cNvSpPr/>
            <p:nvPr/>
          </p:nvSpPr>
          <p:spPr>
            <a:xfrm>
              <a:off x="6910725" y="1400000"/>
              <a:ext cx="15225" cy="15225"/>
            </a:xfrm>
            <a:custGeom>
              <a:avLst/>
              <a:gdLst/>
              <a:ahLst/>
              <a:cxnLst/>
              <a:rect l="l" t="t" r="r" b="b"/>
              <a:pathLst>
                <a:path w="609" h="609" extrusionOk="0">
                  <a:moveTo>
                    <a:pt x="122" y="518"/>
                  </a:moveTo>
                  <a:cubicBezTo>
                    <a:pt x="213" y="609"/>
                    <a:pt x="365" y="609"/>
                    <a:pt x="457" y="518"/>
                  </a:cubicBezTo>
                  <a:cubicBezTo>
                    <a:pt x="487" y="518"/>
                    <a:pt x="487" y="487"/>
                    <a:pt x="487" y="487"/>
                  </a:cubicBezTo>
                  <a:cubicBezTo>
                    <a:pt x="487" y="487"/>
                    <a:pt x="517" y="487"/>
                    <a:pt x="517" y="487"/>
                  </a:cubicBezTo>
                  <a:cubicBezTo>
                    <a:pt x="609" y="366"/>
                    <a:pt x="609" y="214"/>
                    <a:pt x="517" y="92"/>
                  </a:cubicBezTo>
                  <a:cubicBezTo>
                    <a:pt x="426" y="1"/>
                    <a:pt x="244" y="1"/>
                    <a:pt x="153" y="92"/>
                  </a:cubicBezTo>
                  <a:cubicBezTo>
                    <a:pt x="153" y="122"/>
                    <a:pt x="153" y="122"/>
                    <a:pt x="122" y="122"/>
                  </a:cubicBezTo>
                  <a:cubicBezTo>
                    <a:pt x="122" y="122"/>
                    <a:pt x="122" y="122"/>
                    <a:pt x="92" y="153"/>
                  </a:cubicBezTo>
                  <a:cubicBezTo>
                    <a:pt x="1" y="244"/>
                    <a:pt x="1" y="396"/>
                    <a:pt x="122"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
            <p:cNvSpPr/>
            <p:nvPr/>
          </p:nvSpPr>
          <p:spPr>
            <a:xfrm>
              <a:off x="6833225" y="1476750"/>
              <a:ext cx="15225" cy="15225"/>
            </a:xfrm>
            <a:custGeom>
              <a:avLst/>
              <a:gdLst/>
              <a:ahLst/>
              <a:cxnLst/>
              <a:rect l="l" t="t" r="r" b="b"/>
              <a:pathLst>
                <a:path w="609" h="609" extrusionOk="0">
                  <a:moveTo>
                    <a:pt x="92" y="517"/>
                  </a:moveTo>
                  <a:cubicBezTo>
                    <a:pt x="183" y="609"/>
                    <a:pt x="365" y="609"/>
                    <a:pt x="456" y="517"/>
                  </a:cubicBezTo>
                  <a:cubicBezTo>
                    <a:pt x="456" y="517"/>
                    <a:pt x="487" y="487"/>
                    <a:pt x="487" y="487"/>
                  </a:cubicBezTo>
                  <a:cubicBezTo>
                    <a:pt x="487" y="487"/>
                    <a:pt x="487" y="487"/>
                    <a:pt x="517" y="457"/>
                  </a:cubicBezTo>
                  <a:cubicBezTo>
                    <a:pt x="608" y="365"/>
                    <a:pt x="608" y="214"/>
                    <a:pt x="517" y="122"/>
                  </a:cubicBezTo>
                  <a:cubicBezTo>
                    <a:pt x="395" y="1"/>
                    <a:pt x="243" y="1"/>
                    <a:pt x="152" y="92"/>
                  </a:cubicBezTo>
                  <a:cubicBezTo>
                    <a:pt x="122" y="122"/>
                    <a:pt x="122" y="122"/>
                    <a:pt x="122" y="122"/>
                  </a:cubicBezTo>
                  <a:cubicBezTo>
                    <a:pt x="122" y="122"/>
                    <a:pt x="92" y="122"/>
                    <a:pt x="92" y="153"/>
                  </a:cubicBezTo>
                  <a:cubicBezTo>
                    <a:pt x="0" y="244"/>
                    <a:pt x="0" y="39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
            <p:cNvSpPr/>
            <p:nvPr/>
          </p:nvSpPr>
          <p:spPr>
            <a:xfrm>
              <a:off x="6986725" y="1476750"/>
              <a:ext cx="17500" cy="17500"/>
            </a:xfrm>
            <a:custGeom>
              <a:avLst/>
              <a:gdLst/>
              <a:ahLst/>
              <a:cxnLst/>
              <a:rect l="l" t="t" r="r" b="b"/>
              <a:pathLst>
                <a:path w="700" h="700" extrusionOk="0">
                  <a:moveTo>
                    <a:pt x="122" y="578"/>
                  </a:moveTo>
                  <a:cubicBezTo>
                    <a:pt x="213" y="700"/>
                    <a:pt x="426" y="700"/>
                    <a:pt x="547" y="578"/>
                  </a:cubicBezTo>
                  <a:cubicBezTo>
                    <a:pt x="547" y="578"/>
                    <a:pt x="547" y="578"/>
                    <a:pt x="547" y="578"/>
                  </a:cubicBezTo>
                  <a:cubicBezTo>
                    <a:pt x="547" y="548"/>
                    <a:pt x="578" y="548"/>
                    <a:pt x="578" y="548"/>
                  </a:cubicBezTo>
                  <a:cubicBezTo>
                    <a:pt x="699" y="426"/>
                    <a:pt x="699" y="244"/>
                    <a:pt x="578" y="122"/>
                  </a:cubicBezTo>
                  <a:cubicBezTo>
                    <a:pt x="456" y="1"/>
                    <a:pt x="274" y="1"/>
                    <a:pt x="152" y="122"/>
                  </a:cubicBezTo>
                  <a:cubicBezTo>
                    <a:pt x="152" y="122"/>
                    <a:pt x="152" y="122"/>
                    <a:pt x="122" y="153"/>
                  </a:cubicBezTo>
                  <a:cubicBezTo>
                    <a:pt x="122" y="153"/>
                    <a:pt x="122" y="153"/>
                    <a:pt x="122" y="153"/>
                  </a:cubicBezTo>
                  <a:cubicBezTo>
                    <a:pt x="0" y="274"/>
                    <a:pt x="0"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
            <p:cNvSpPr/>
            <p:nvPr/>
          </p:nvSpPr>
          <p:spPr>
            <a:xfrm>
              <a:off x="6908450" y="1553500"/>
              <a:ext cx="18250" cy="17500"/>
            </a:xfrm>
            <a:custGeom>
              <a:avLst/>
              <a:gdLst/>
              <a:ahLst/>
              <a:cxnLst/>
              <a:rect l="l" t="t" r="r" b="b"/>
              <a:pathLst>
                <a:path w="730" h="700" extrusionOk="0">
                  <a:moveTo>
                    <a:pt x="122" y="578"/>
                  </a:moveTo>
                  <a:cubicBezTo>
                    <a:pt x="244" y="700"/>
                    <a:pt x="426" y="700"/>
                    <a:pt x="548" y="578"/>
                  </a:cubicBezTo>
                  <a:cubicBezTo>
                    <a:pt x="578" y="578"/>
                    <a:pt x="578" y="578"/>
                    <a:pt x="578" y="578"/>
                  </a:cubicBezTo>
                  <a:cubicBezTo>
                    <a:pt x="578" y="548"/>
                    <a:pt x="608" y="548"/>
                    <a:pt x="608" y="548"/>
                  </a:cubicBezTo>
                  <a:cubicBezTo>
                    <a:pt x="730" y="426"/>
                    <a:pt x="730" y="244"/>
                    <a:pt x="608" y="122"/>
                  </a:cubicBezTo>
                  <a:cubicBezTo>
                    <a:pt x="487" y="1"/>
                    <a:pt x="304" y="1"/>
                    <a:pt x="183" y="122"/>
                  </a:cubicBezTo>
                  <a:cubicBezTo>
                    <a:pt x="183" y="122"/>
                    <a:pt x="152" y="122"/>
                    <a:pt x="152" y="153"/>
                  </a:cubicBezTo>
                  <a:cubicBezTo>
                    <a:pt x="152" y="153"/>
                    <a:pt x="152" y="153"/>
                    <a:pt x="122" y="153"/>
                  </a:cubicBezTo>
                  <a:cubicBezTo>
                    <a:pt x="0" y="274"/>
                    <a:pt x="31" y="457"/>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
            <p:cNvSpPr/>
            <p:nvPr/>
          </p:nvSpPr>
          <p:spPr>
            <a:xfrm>
              <a:off x="6984450" y="1630250"/>
              <a:ext cx="19775" cy="19775"/>
            </a:xfrm>
            <a:custGeom>
              <a:avLst/>
              <a:gdLst/>
              <a:ahLst/>
              <a:cxnLst/>
              <a:rect l="l" t="t" r="r" b="b"/>
              <a:pathLst>
                <a:path w="791" h="791" extrusionOk="0">
                  <a:moveTo>
                    <a:pt x="152" y="669"/>
                  </a:moveTo>
                  <a:cubicBezTo>
                    <a:pt x="274" y="791"/>
                    <a:pt x="486" y="791"/>
                    <a:pt x="608" y="669"/>
                  </a:cubicBezTo>
                  <a:cubicBezTo>
                    <a:pt x="638" y="669"/>
                    <a:pt x="638" y="639"/>
                    <a:pt x="638" y="639"/>
                  </a:cubicBezTo>
                  <a:cubicBezTo>
                    <a:pt x="638" y="639"/>
                    <a:pt x="669" y="639"/>
                    <a:pt x="669" y="639"/>
                  </a:cubicBezTo>
                  <a:cubicBezTo>
                    <a:pt x="790" y="487"/>
                    <a:pt x="790" y="274"/>
                    <a:pt x="669" y="153"/>
                  </a:cubicBezTo>
                  <a:cubicBezTo>
                    <a:pt x="547" y="1"/>
                    <a:pt x="304" y="1"/>
                    <a:pt x="182" y="122"/>
                  </a:cubicBezTo>
                  <a:cubicBezTo>
                    <a:pt x="182" y="153"/>
                    <a:pt x="182" y="153"/>
                    <a:pt x="152" y="153"/>
                  </a:cubicBezTo>
                  <a:cubicBezTo>
                    <a:pt x="152" y="153"/>
                    <a:pt x="152" y="183"/>
                    <a:pt x="152" y="183"/>
                  </a:cubicBezTo>
                  <a:cubicBezTo>
                    <a:pt x="0" y="305"/>
                    <a:pt x="0" y="51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
            <p:cNvSpPr/>
            <p:nvPr/>
          </p:nvSpPr>
          <p:spPr>
            <a:xfrm>
              <a:off x="7061950" y="1553500"/>
              <a:ext cx="20550" cy="19775"/>
            </a:xfrm>
            <a:custGeom>
              <a:avLst/>
              <a:gdLst/>
              <a:ahLst/>
              <a:cxnLst/>
              <a:rect l="l" t="t" r="r" b="b"/>
              <a:pathLst>
                <a:path w="822" h="791" extrusionOk="0">
                  <a:moveTo>
                    <a:pt x="152" y="669"/>
                  </a:moveTo>
                  <a:cubicBezTo>
                    <a:pt x="274" y="791"/>
                    <a:pt x="487" y="791"/>
                    <a:pt x="639" y="669"/>
                  </a:cubicBezTo>
                  <a:cubicBezTo>
                    <a:pt x="639" y="669"/>
                    <a:pt x="639" y="639"/>
                    <a:pt x="639" y="639"/>
                  </a:cubicBezTo>
                  <a:cubicBezTo>
                    <a:pt x="669" y="639"/>
                    <a:pt x="669" y="639"/>
                    <a:pt x="669" y="639"/>
                  </a:cubicBezTo>
                  <a:cubicBezTo>
                    <a:pt x="821" y="487"/>
                    <a:pt x="821" y="274"/>
                    <a:pt x="669" y="153"/>
                  </a:cubicBezTo>
                  <a:cubicBezTo>
                    <a:pt x="548" y="1"/>
                    <a:pt x="335" y="1"/>
                    <a:pt x="183" y="122"/>
                  </a:cubicBezTo>
                  <a:cubicBezTo>
                    <a:pt x="183" y="153"/>
                    <a:pt x="183" y="153"/>
                    <a:pt x="183" y="153"/>
                  </a:cubicBezTo>
                  <a:cubicBezTo>
                    <a:pt x="152" y="153"/>
                    <a:pt x="152" y="183"/>
                    <a:pt x="152" y="183"/>
                  </a:cubicBezTo>
                  <a:cubicBezTo>
                    <a:pt x="0" y="305"/>
                    <a:pt x="0" y="51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
            <p:cNvSpPr/>
            <p:nvPr/>
          </p:nvSpPr>
          <p:spPr>
            <a:xfrm>
              <a:off x="7137925" y="1630250"/>
              <a:ext cx="22825" cy="22075"/>
            </a:xfrm>
            <a:custGeom>
              <a:avLst/>
              <a:gdLst/>
              <a:ahLst/>
              <a:cxnLst/>
              <a:rect l="l" t="t" r="r" b="b"/>
              <a:pathLst>
                <a:path w="913" h="883" extrusionOk="0">
                  <a:moveTo>
                    <a:pt x="153" y="730"/>
                  </a:moveTo>
                  <a:cubicBezTo>
                    <a:pt x="305" y="882"/>
                    <a:pt x="548" y="882"/>
                    <a:pt x="700" y="761"/>
                  </a:cubicBezTo>
                  <a:cubicBezTo>
                    <a:pt x="700" y="730"/>
                    <a:pt x="700" y="730"/>
                    <a:pt x="730" y="730"/>
                  </a:cubicBezTo>
                  <a:cubicBezTo>
                    <a:pt x="730" y="700"/>
                    <a:pt x="730" y="700"/>
                    <a:pt x="730" y="700"/>
                  </a:cubicBezTo>
                  <a:cubicBezTo>
                    <a:pt x="882" y="548"/>
                    <a:pt x="913" y="305"/>
                    <a:pt x="761" y="153"/>
                  </a:cubicBezTo>
                  <a:cubicBezTo>
                    <a:pt x="609" y="1"/>
                    <a:pt x="335" y="1"/>
                    <a:pt x="183" y="153"/>
                  </a:cubicBezTo>
                  <a:cubicBezTo>
                    <a:pt x="183" y="153"/>
                    <a:pt x="183" y="153"/>
                    <a:pt x="183" y="183"/>
                  </a:cubicBezTo>
                  <a:cubicBezTo>
                    <a:pt x="183" y="183"/>
                    <a:pt x="15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
            <p:cNvSpPr/>
            <p:nvPr/>
          </p:nvSpPr>
          <p:spPr>
            <a:xfrm>
              <a:off x="7060425" y="1707000"/>
              <a:ext cx="22075" cy="22075"/>
            </a:xfrm>
            <a:custGeom>
              <a:avLst/>
              <a:gdLst/>
              <a:ahLst/>
              <a:cxnLst/>
              <a:rect l="l" t="t" r="r" b="b"/>
              <a:pathLst>
                <a:path w="883" h="883" extrusionOk="0">
                  <a:moveTo>
                    <a:pt x="153" y="730"/>
                  </a:moveTo>
                  <a:cubicBezTo>
                    <a:pt x="305" y="882"/>
                    <a:pt x="548" y="882"/>
                    <a:pt x="700" y="730"/>
                  </a:cubicBezTo>
                  <a:cubicBezTo>
                    <a:pt x="700" y="730"/>
                    <a:pt x="700" y="730"/>
                    <a:pt x="700" y="730"/>
                  </a:cubicBezTo>
                  <a:cubicBezTo>
                    <a:pt x="730" y="700"/>
                    <a:pt x="730" y="700"/>
                    <a:pt x="730" y="700"/>
                  </a:cubicBezTo>
                  <a:cubicBezTo>
                    <a:pt x="882" y="548"/>
                    <a:pt x="882" y="305"/>
                    <a:pt x="730" y="153"/>
                  </a:cubicBezTo>
                  <a:cubicBezTo>
                    <a:pt x="578" y="1"/>
                    <a:pt x="335" y="1"/>
                    <a:pt x="183" y="153"/>
                  </a:cubicBezTo>
                  <a:cubicBezTo>
                    <a:pt x="183" y="153"/>
                    <a:pt x="183" y="153"/>
                    <a:pt x="183" y="183"/>
                  </a:cubicBezTo>
                  <a:cubicBezTo>
                    <a:pt x="153" y="183"/>
                    <a:pt x="153" y="183"/>
                    <a:pt x="153" y="183"/>
                  </a:cubicBezTo>
                  <a:cubicBezTo>
                    <a:pt x="1" y="335"/>
                    <a:pt x="1" y="578"/>
                    <a:pt x="153"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
            <p:cNvSpPr/>
            <p:nvPr/>
          </p:nvSpPr>
          <p:spPr>
            <a:xfrm>
              <a:off x="7135650" y="1783750"/>
              <a:ext cx="25100" cy="25100"/>
            </a:xfrm>
            <a:custGeom>
              <a:avLst/>
              <a:gdLst/>
              <a:ahLst/>
              <a:cxnLst/>
              <a:rect l="l" t="t" r="r" b="b"/>
              <a:pathLst>
                <a:path w="1004" h="1004" extrusionOk="0">
                  <a:moveTo>
                    <a:pt x="183" y="821"/>
                  </a:moveTo>
                  <a:cubicBezTo>
                    <a:pt x="335" y="973"/>
                    <a:pt x="609" y="1004"/>
                    <a:pt x="791" y="821"/>
                  </a:cubicBezTo>
                  <a:cubicBezTo>
                    <a:pt x="791" y="821"/>
                    <a:pt x="791" y="791"/>
                    <a:pt x="791" y="791"/>
                  </a:cubicBezTo>
                  <a:cubicBezTo>
                    <a:pt x="821" y="791"/>
                    <a:pt x="821" y="791"/>
                    <a:pt x="821" y="791"/>
                  </a:cubicBezTo>
                  <a:cubicBezTo>
                    <a:pt x="1004" y="608"/>
                    <a:pt x="1004" y="335"/>
                    <a:pt x="821" y="183"/>
                  </a:cubicBezTo>
                  <a:cubicBezTo>
                    <a:pt x="670" y="1"/>
                    <a:pt x="396" y="1"/>
                    <a:pt x="214" y="183"/>
                  </a:cubicBezTo>
                  <a:cubicBezTo>
                    <a:pt x="214" y="183"/>
                    <a:pt x="214" y="183"/>
                    <a:pt x="214" y="183"/>
                  </a:cubicBezTo>
                  <a:cubicBezTo>
                    <a:pt x="214" y="213"/>
                    <a:pt x="183" y="213"/>
                    <a:pt x="183" y="213"/>
                  </a:cubicBezTo>
                  <a:cubicBezTo>
                    <a:pt x="1" y="365"/>
                    <a:pt x="1" y="639"/>
                    <a:pt x="18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
            <p:cNvSpPr/>
            <p:nvPr/>
          </p:nvSpPr>
          <p:spPr>
            <a:xfrm>
              <a:off x="7213925" y="1707000"/>
              <a:ext cx="24350" cy="25100"/>
            </a:xfrm>
            <a:custGeom>
              <a:avLst/>
              <a:gdLst/>
              <a:ahLst/>
              <a:cxnLst/>
              <a:rect l="l" t="t" r="r" b="b"/>
              <a:pathLst>
                <a:path w="974" h="1004" extrusionOk="0">
                  <a:moveTo>
                    <a:pt x="153" y="821"/>
                  </a:moveTo>
                  <a:cubicBezTo>
                    <a:pt x="335" y="973"/>
                    <a:pt x="608" y="1004"/>
                    <a:pt x="760" y="821"/>
                  </a:cubicBezTo>
                  <a:cubicBezTo>
                    <a:pt x="760" y="821"/>
                    <a:pt x="791" y="791"/>
                    <a:pt x="791" y="791"/>
                  </a:cubicBezTo>
                  <a:cubicBezTo>
                    <a:pt x="791" y="791"/>
                    <a:pt x="791" y="791"/>
                    <a:pt x="821" y="791"/>
                  </a:cubicBezTo>
                  <a:cubicBezTo>
                    <a:pt x="973" y="609"/>
                    <a:pt x="973" y="335"/>
                    <a:pt x="821" y="183"/>
                  </a:cubicBezTo>
                  <a:cubicBezTo>
                    <a:pt x="639" y="1"/>
                    <a:pt x="365" y="1"/>
                    <a:pt x="213" y="183"/>
                  </a:cubicBezTo>
                  <a:cubicBezTo>
                    <a:pt x="213" y="183"/>
                    <a:pt x="183" y="183"/>
                    <a:pt x="183" y="183"/>
                  </a:cubicBezTo>
                  <a:cubicBezTo>
                    <a:pt x="183" y="213"/>
                    <a:pt x="183" y="213"/>
                    <a:pt x="153" y="213"/>
                  </a:cubicBezTo>
                  <a:cubicBezTo>
                    <a:pt x="1" y="365"/>
                    <a:pt x="1" y="639"/>
                    <a:pt x="15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
            <p:cNvSpPr/>
            <p:nvPr/>
          </p:nvSpPr>
          <p:spPr>
            <a:xfrm>
              <a:off x="7289150" y="1783750"/>
              <a:ext cx="27375" cy="27375"/>
            </a:xfrm>
            <a:custGeom>
              <a:avLst/>
              <a:gdLst/>
              <a:ahLst/>
              <a:cxnLst/>
              <a:rect l="l" t="t" r="r" b="b"/>
              <a:pathLst>
                <a:path w="1095" h="1095" extrusionOk="0">
                  <a:moveTo>
                    <a:pt x="183" y="882"/>
                  </a:moveTo>
                  <a:cubicBezTo>
                    <a:pt x="365" y="1064"/>
                    <a:pt x="669" y="1095"/>
                    <a:pt x="852" y="912"/>
                  </a:cubicBezTo>
                  <a:cubicBezTo>
                    <a:pt x="882" y="882"/>
                    <a:pt x="882" y="882"/>
                    <a:pt x="882" y="882"/>
                  </a:cubicBezTo>
                  <a:cubicBezTo>
                    <a:pt x="882" y="882"/>
                    <a:pt x="913" y="852"/>
                    <a:pt x="913" y="852"/>
                  </a:cubicBezTo>
                  <a:cubicBezTo>
                    <a:pt x="1095" y="669"/>
                    <a:pt x="1095" y="365"/>
                    <a:pt x="913" y="183"/>
                  </a:cubicBezTo>
                  <a:cubicBezTo>
                    <a:pt x="730" y="1"/>
                    <a:pt x="426" y="1"/>
                    <a:pt x="244" y="183"/>
                  </a:cubicBezTo>
                  <a:cubicBezTo>
                    <a:pt x="244" y="183"/>
                    <a:pt x="244" y="213"/>
                    <a:pt x="214" y="213"/>
                  </a:cubicBezTo>
                  <a:cubicBezTo>
                    <a:pt x="214" y="213"/>
                    <a:pt x="214" y="213"/>
                    <a:pt x="214" y="213"/>
                  </a:cubicBezTo>
                  <a:cubicBezTo>
                    <a:pt x="1" y="426"/>
                    <a:pt x="1"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
            <p:cNvSpPr/>
            <p:nvPr/>
          </p:nvSpPr>
          <p:spPr>
            <a:xfrm>
              <a:off x="7211650" y="1860500"/>
              <a:ext cx="27375" cy="27375"/>
            </a:xfrm>
            <a:custGeom>
              <a:avLst/>
              <a:gdLst/>
              <a:ahLst/>
              <a:cxnLst/>
              <a:rect l="l" t="t" r="r" b="b"/>
              <a:pathLst>
                <a:path w="1095" h="1095" extrusionOk="0">
                  <a:moveTo>
                    <a:pt x="183" y="882"/>
                  </a:moveTo>
                  <a:cubicBezTo>
                    <a:pt x="365" y="1064"/>
                    <a:pt x="669" y="1095"/>
                    <a:pt x="851" y="912"/>
                  </a:cubicBezTo>
                  <a:cubicBezTo>
                    <a:pt x="851" y="882"/>
                    <a:pt x="851" y="882"/>
                    <a:pt x="882" y="882"/>
                  </a:cubicBezTo>
                  <a:cubicBezTo>
                    <a:pt x="882" y="882"/>
                    <a:pt x="882" y="852"/>
                    <a:pt x="882" y="852"/>
                  </a:cubicBezTo>
                  <a:cubicBezTo>
                    <a:pt x="1095" y="669"/>
                    <a:pt x="1095" y="365"/>
                    <a:pt x="912" y="183"/>
                  </a:cubicBezTo>
                  <a:cubicBezTo>
                    <a:pt x="730" y="1"/>
                    <a:pt x="426" y="1"/>
                    <a:pt x="244" y="183"/>
                  </a:cubicBezTo>
                  <a:cubicBezTo>
                    <a:pt x="213" y="183"/>
                    <a:pt x="213" y="213"/>
                    <a:pt x="213" y="213"/>
                  </a:cubicBezTo>
                  <a:cubicBezTo>
                    <a:pt x="213" y="213"/>
                    <a:pt x="183" y="213"/>
                    <a:pt x="183" y="213"/>
                  </a:cubicBezTo>
                  <a:cubicBezTo>
                    <a:pt x="0" y="396"/>
                    <a:pt x="0" y="700"/>
                    <a:pt x="183"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
            <p:cNvSpPr/>
            <p:nvPr/>
          </p:nvSpPr>
          <p:spPr>
            <a:xfrm>
              <a:off x="7365150" y="1860500"/>
              <a:ext cx="29650" cy="29650"/>
            </a:xfrm>
            <a:custGeom>
              <a:avLst/>
              <a:gdLst/>
              <a:ahLst/>
              <a:cxnLst/>
              <a:rect l="l" t="t" r="r" b="b"/>
              <a:pathLst>
                <a:path w="1186" h="1186" extrusionOk="0">
                  <a:moveTo>
                    <a:pt x="183" y="973"/>
                  </a:moveTo>
                  <a:cubicBezTo>
                    <a:pt x="395" y="1186"/>
                    <a:pt x="730" y="1186"/>
                    <a:pt x="943" y="973"/>
                  </a:cubicBezTo>
                  <a:cubicBezTo>
                    <a:pt x="943" y="973"/>
                    <a:pt x="943" y="943"/>
                    <a:pt x="943" y="943"/>
                  </a:cubicBezTo>
                  <a:cubicBezTo>
                    <a:pt x="943" y="943"/>
                    <a:pt x="973" y="943"/>
                    <a:pt x="973" y="943"/>
                  </a:cubicBezTo>
                  <a:cubicBezTo>
                    <a:pt x="1186" y="730"/>
                    <a:pt x="1186" y="396"/>
                    <a:pt x="973" y="213"/>
                  </a:cubicBezTo>
                  <a:cubicBezTo>
                    <a:pt x="791" y="1"/>
                    <a:pt x="456" y="1"/>
                    <a:pt x="243" y="213"/>
                  </a:cubicBezTo>
                  <a:cubicBezTo>
                    <a:pt x="243" y="213"/>
                    <a:pt x="243" y="213"/>
                    <a:pt x="243" y="213"/>
                  </a:cubicBezTo>
                  <a:cubicBezTo>
                    <a:pt x="213" y="244"/>
                    <a:pt x="213" y="244"/>
                    <a:pt x="213" y="244"/>
                  </a:cubicBezTo>
                  <a:cubicBezTo>
                    <a:pt x="0" y="456"/>
                    <a:pt x="0" y="760"/>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
            <p:cNvSpPr/>
            <p:nvPr/>
          </p:nvSpPr>
          <p:spPr>
            <a:xfrm>
              <a:off x="7287625" y="1937250"/>
              <a:ext cx="28900" cy="29650"/>
            </a:xfrm>
            <a:custGeom>
              <a:avLst/>
              <a:gdLst/>
              <a:ahLst/>
              <a:cxnLst/>
              <a:rect l="l" t="t" r="r" b="b"/>
              <a:pathLst>
                <a:path w="1156" h="1186" extrusionOk="0">
                  <a:moveTo>
                    <a:pt x="183" y="973"/>
                  </a:moveTo>
                  <a:cubicBezTo>
                    <a:pt x="396" y="1155"/>
                    <a:pt x="730" y="1186"/>
                    <a:pt x="913" y="973"/>
                  </a:cubicBezTo>
                  <a:cubicBezTo>
                    <a:pt x="913" y="973"/>
                    <a:pt x="943" y="943"/>
                    <a:pt x="943" y="943"/>
                  </a:cubicBezTo>
                  <a:cubicBezTo>
                    <a:pt x="943" y="943"/>
                    <a:pt x="943" y="943"/>
                    <a:pt x="974" y="943"/>
                  </a:cubicBezTo>
                  <a:cubicBezTo>
                    <a:pt x="1156" y="730"/>
                    <a:pt x="1156" y="396"/>
                    <a:pt x="974" y="213"/>
                  </a:cubicBezTo>
                  <a:cubicBezTo>
                    <a:pt x="761" y="0"/>
                    <a:pt x="457" y="0"/>
                    <a:pt x="244" y="183"/>
                  </a:cubicBezTo>
                  <a:cubicBezTo>
                    <a:pt x="244" y="213"/>
                    <a:pt x="244" y="213"/>
                    <a:pt x="214" y="213"/>
                  </a:cubicBezTo>
                  <a:cubicBezTo>
                    <a:pt x="214" y="244"/>
                    <a:pt x="214" y="244"/>
                    <a:pt x="183" y="244"/>
                  </a:cubicBezTo>
                  <a:cubicBezTo>
                    <a:pt x="1" y="456"/>
                    <a:pt x="1" y="760"/>
                    <a:pt x="183"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
            <p:cNvSpPr/>
            <p:nvPr/>
          </p:nvSpPr>
          <p:spPr>
            <a:xfrm>
              <a:off x="7362875" y="2014000"/>
              <a:ext cx="31925" cy="31950"/>
            </a:xfrm>
            <a:custGeom>
              <a:avLst/>
              <a:gdLst/>
              <a:ahLst/>
              <a:cxnLst/>
              <a:rect l="l" t="t" r="r" b="b"/>
              <a:pathLst>
                <a:path w="1277" h="1278" extrusionOk="0">
                  <a:moveTo>
                    <a:pt x="243" y="1034"/>
                  </a:moveTo>
                  <a:cubicBezTo>
                    <a:pt x="456" y="1277"/>
                    <a:pt x="790" y="1277"/>
                    <a:pt x="1003" y="1064"/>
                  </a:cubicBezTo>
                  <a:cubicBezTo>
                    <a:pt x="1034" y="1034"/>
                    <a:pt x="1034" y="1034"/>
                    <a:pt x="1034" y="1034"/>
                  </a:cubicBezTo>
                  <a:cubicBezTo>
                    <a:pt x="1034" y="1034"/>
                    <a:pt x="1064" y="1034"/>
                    <a:pt x="1064" y="1003"/>
                  </a:cubicBezTo>
                  <a:cubicBezTo>
                    <a:pt x="1277" y="791"/>
                    <a:pt x="1277" y="456"/>
                    <a:pt x="1064" y="213"/>
                  </a:cubicBezTo>
                  <a:cubicBezTo>
                    <a:pt x="851" y="0"/>
                    <a:pt x="486" y="0"/>
                    <a:pt x="274" y="213"/>
                  </a:cubicBezTo>
                  <a:cubicBezTo>
                    <a:pt x="274" y="213"/>
                    <a:pt x="274" y="244"/>
                    <a:pt x="243" y="244"/>
                  </a:cubicBezTo>
                  <a:cubicBezTo>
                    <a:pt x="243" y="244"/>
                    <a:pt x="243" y="244"/>
                    <a:pt x="243" y="244"/>
                  </a:cubicBezTo>
                  <a:cubicBezTo>
                    <a:pt x="31" y="487"/>
                    <a:pt x="0" y="821"/>
                    <a:pt x="243"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
            <p:cNvSpPr/>
            <p:nvPr/>
          </p:nvSpPr>
          <p:spPr>
            <a:xfrm>
              <a:off x="6606775" y="1169750"/>
              <a:ext cx="6850" cy="6875"/>
            </a:xfrm>
            <a:custGeom>
              <a:avLst/>
              <a:gdLst/>
              <a:ahLst/>
              <a:cxnLst/>
              <a:rect l="l" t="t" r="r" b="b"/>
              <a:pathLst>
                <a:path w="274" h="275" extrusionOk="0">
                  <a:moveTo>
                    <a:pt x="61" y="244"/>
                  </a:moveTo>
                  <a:cubicBezTo>
                    <a:pt x="92" y="274"/>
                    <a:pt x="152" y="274"/>
                    <a:pt x="213" y="244"/>
                  </a:cubicBezTo>
                  <a:cubicBezTo>
                    <a:pt x="213" y="244"/>
                    <a:pt x="213" y="214"/>
                    <a:pt x="213" y="214"/>
                  </a:cubicBezTo>
                  <a:cubicBezTo>
                    <a:pt x="213" y="214"/>
                    <a:pt x="244" y="214"/>
                    <a:pt x="244" y="214"/>
                  </a:cubicBezTo>
                  <a:cubicBezTo>
                    <a:pt x="274" y="153"/>
                    <a:pt x="274" y="92"/>
                    <a:pt x="244" y="62"/>
                  </a:cubicBezTo>
                  <a:cubicBezTo>
                    <a:pt x="213" y="1"/>
                    <a:pt x="152" y="1"/>
                    <a:pt x="92" y="62"/>
                  </a:cubicBezTo>
                  <a:cubicBezTo>
                    <a:pt x="92" y="62"/>
                    <a:pt x="92" y="62"/>
                    <a:pt x="92" y="92"/>
                  </a:cubicBezTo>
                  <a:cubicBezTo>
                    <a:pt x="61" y="92"/>
                    <a:pt x="61" y="92"/>
                    <a:pt x="61" y="92"/>
                  </a:cubicBezTo>
                  <a:cubicBezTo>
                    <a:pt x="0" y="123"/>
                    <a:pt x="0" y="214"/>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
            <p:cNvSpPr/>
            <p:nvPr/>
          </p:nvSpPr>
          <p:spPr>
            <a:xfrm>
              <a:off x="6685050" y="1093000"/>
              <a:ext cx="6850" cy="6875"/>
            </a:xfrm>
            <a:custGeom>
              <a:avLst/>
              <a:gdLst/>
              <a:ahLst/>
              <a:cxnLst/>
              <a:rect l="l" t="t" r="r" b="b"/>
              <a:pathLst>
                <a:path w="274" h="275" extrusionOk="0">
                  <a:moveTo>
                    <a:pt x="31" y="244"/>
                  </a:moveTo>
                  <a:cubicBezTo>
                    <a:pt x="61" y="275"/>
                    <a:pt x="152" y="275"/>
                    <a:pt x="183" y="244"/>
                  </a:cubicBezTo>
                  <a:cubicBezTo>
                    <a:pt x="183" y="244"/>
                    <a:pt x="183" y="214"/>
                    <a:pt x="183" y="214"/>
                  </a:cubicBezTo>
                  <a:cubicBezTo>
                    <a:pt x="213" y="214"/>
                    <a:pt x="213" y="214"/>
                    <a:pt x="213" y="214"/>
                  </a:cubicBezTo>
                  <a:cubicBezTo>
                    <a:pt x="274" y="153"/>
                    <a:pt x="274" y="92"/>
                    <a:pt x="213" y="62"/>
                  </a:cubicBezTo>
                  <a:cubicBezTo>
                    <a:pt x="183" y="1"/>
                    <a:pt x="122" y="1"/>
                    <a:pt x="61" y="62"/>
                  </a:cubicBezTo>
                  <a:cubicBezTo>
                    <a:pt x="61" y="62"/>
                    <a:pt x="61" y="62"/>
                    <a:pt x="61" y="92"/>
                  </a:cubicBezTo>
                  <a:cubicBezTo>
                    <a:pt x="61" y="92"/>
                    <a:pt x="31" y="92"/>
                    <a:pt x="31" y="92"/>
                  </a:cubicBezTo>
                  <a:cubicBezTo>
                    <a:pt x="0" y="123"/>
                    <a:pt x="0" y="214"/>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
            <p:cNvSpPr/>
            <p:nvPr/>
          </p:nvSpPr>
          <p:spPr>
            <a:xfrm>
              <a:off x="6760275" y="1169750"/>
              <a:ext cx="9900" cy="9925"/>
            </a:xfrm>
            <a:custGeom>
              <a:avLst/>
              <a:gdLst/>
              <a:ahLst/>
              <a:cxnLst/>
              <a:rect l="l" t="t" r="r" b="b"/>
              <a:pathLst>
                <a:path w="396" h="397" extrusionOk="0">
                  <a:moveTo>
                    <a:pt x="61" y="335"/>
                  </a:moveTo>
                  <a:cubicBezTo>
                    <a:pt x="122" y="366"/>
                    <a:pt x="213" y="396"/>
                    <a:pt x="274" y="335"/>
                  </a:cubicBezTo>
                  <a:cubicBezTo>
                    <a:pt x="304" y="305"/>
                    <a:pt x="304" y="305"/>
                    <a:pt x="304" y="305"/>
                  </a:cubicBezTo>
                  <a:cubicBezTo>
                    <a:pt x="304" y="274"/>
                    <a:pt x="304" y="274"/>
                    <a:pt x="335" y="274"/>
                  </a:cubicBezTo>
                  <a:cubicBezTo>
                    <a:pt x="395" y="214"/>
                    <a:pt x="395" y="123"/>
                    <a:pt x="335" y="62"/>
                  </a:cubicBezTo>
                  <a:cubicBezTo>
                    <a:pt x="274" y="1"/>
                    <a:pt x="183" y="1"/>
                    <a:pt x="122" y="62"/>
                  </a:cubicBezTo>
                  <a:cubicBezTo>
                    <a:pt x="92" y="62"/>
                    <a:pt x="92" y="92"/>
                    <a:pt x="92" y="92"/>
                  </a:cubicBezTo>
                  <a:cubicBezTo>
                    <a:pt x="92" y="92"/>
                    <a:pt x="92" y="92"/>
                    <a:pt x="61" y="92"/>
                  </a:cubicBezTo>
                  <a:cubicBezTo>
                    <a:pt x="0" y="183"/>
                    <a:pt x="0" y="274"/>
                    <a:pt x="61"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
            <p:cNvSpPr/>
            <p:nvPr/>
          </p:nvSpPr>
          <p:spPr>
            <a:xfrm>
              <a:off x="6682750" y="1246500"/>
              <a:ext cx="9150" cy="9150"/>
            </a:xfrm>
            <a:custGeom>
              <a:avLst/>
              <a:gdLst/>
              <a:ahLst/>
              <a:cxnLst/>
              <a:rect l="l" t="t" r="r" b="b"/>
              <a:pathLst>
                <a:path w="366" h="366" extrusionOk="0">
                  <a:moveTo>
                    <a:pt x="62" y="335"/>
                  </a:moveTo>
                  <a:cubicBezTo>
                    <a:pt x="123" y="366"/>
                    <a:pt x="214" y="366"/>
                    <a:pt x="275" y="335"/>
                  </a:cubicBezTo>
                  <a:cubicBezTo>
                    <a:pt x="275" y="305"/>
                    <a:pt x="275" y="305"/>
                    <a:pt x="275" y="305"/>
                  </a:cubicBezTo>
                  <a:cubicBezTo>
                    <a:pt x="305" y="274"/>
                    <a:pt x="305" y="274"/>
                    <a:pt x="305" y="274"/>
                  </a:cubicBezTo>
                  <a:cubicBezTo>
                    <a:pt x="366" y="214"/>
                    <a:pt x="366" y="122"/>
                    <a:pt x="305" y="62"/>
                  </a:cubicBezTo>
                  <a:cubicBezTo>
                    <a:pt x="244" y="1"/>
                    <a:pt x="153" y="1"/>
                    <a:pt x="92" y="62"/>
                  </a:cubicBezTo>
                  <a:cubicBezTo>
                    <a:pt x="92" y="62"/>
                    <a:pt x="92" y="92"/>
                    <a:pt x="92" y="92"/>
                  </a:cubicBezTo>
                  <a:cubicBezTo>
                    <a:pt x="92" y="92"/>
                    <a:pt x="62" y="92"/>
                    <a:pt x="62" y="92"/>
                  </a:cubicBezTo>
                  <a:cubicBezTo>
                    <a:pt x="1" y="15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
            <p:cNvSpPr/>
            <p:nvPr/>
          </p:nvSpPr>
          <p:spPr>
            <a:xfrm>
              <a:off x="6758000" y="1323250"/>
              <a:ext cx="12175" cy="12200"/>
            </a:xfrm>
            <a:custGeom>
              <a:avLst/>
              <a:gdLst/>
              <a:ahLst/>
              <a:cxnLst/>
              <a:rect l="l" t="t" r="r" b="b"/>
              <a:pathLst>
                <a:path w="487" h="488" extrusionOk="0">
                  <a:moveTo>
                    <a:pt x="91" y="396"/>
                  </a:moveTo>
                  <a:cubicBezTo>
                    <a:pt x="152" y="457"/>
                    <a:pt x="304" y="487"/>
                    <a:pt x="365" y="396"/>
                  </a:cubicBezTo>
                  <a:cubicBezTo>
                    <a:pt x="365" y="396"/>
                    <a:pt x="365" y="366"/>
                    <a:pt x="365" y="366"/>
                  </a:cubicBezTo>
                  <a:cubicBezTo>
                    <a:pt x="395" y="366"/>
                    <a:pt x="395" y="366"/>
                    <a:pt x="395" y="366"/>
                  </a:cubicBezTo>
                  <a:cubicBezTo>
                    <a:pt x="486" y="274"/>
                    <a:pt x="486" y="153"/>
                    <a:pt x="395" y="92"/>
                  </a:cubicBezTo>
                  <a:cubicBezTo>
                    <a:pt x="334" y="1"/>
                    <a:pt x="213" y="1"/>
                    <a:pt x="152" y="92"/>
                  </a:cubicBezTo>
                  <a:cubicBezTo>
                    <a:pt x="122" y="92"/>
                    <a:pt x="122" y="92"/>
                    <a:pt x="122" y="122"/>
                  </a:cubicBezTo>
                  <a:cubicBezTo>
                    <a:pt x="122" y="122"/>
                    <a:pt x="91" y="122"/>
                    <a:pt x="91" y="122"/>
                  </a:cubicBezTo>
                  <a:cubicBezTo>
                    <a:pt x="31" y="183"/>
                    <a:pt x="0" y="305"/>
                    <a:pt x="9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
            <p:cNvSpPr/>
            <p:nvPr/>
          </p:nvSpPr>
          <p:spPr>
            <a:xfrm>
              <a:off x="6836250" y="1246500"/>
              <a:ext cx="11425" cy="12200"/>
            </a:xfrm>
            <a:custGeom>
              <a:avLst/>
              <a:gdLst/>
              <a:ahLst/>
              <a:cxnLst/>
              <a:rect l="l" t="t" r="r" b="b"/>
              <a:pathLst>
                <a:path w="457" h="488" extrusionOk="0">
                  <a:moveTo>
                    <a:pt x="62" y="396"/>
                  </a:moveTo>
                  <a:cubicBezTo>
                    <a:pt x="153" y="457"/>
                    <a:pt x="274" y="487"/>
                    <a:pt x="335" y="396"/>
                  </a:cubicBezTo>
                  <a:cubicBezTo>
                    <a:pt x="366" y="396"/>
                    <a:pt x="366" y="366"/>
                    <a:pt x="366" y="366"/>
                  </a:cubicBezTo>
                  <a:cubicBezTo>
                    <a:pt x="366" y="366"/>
                    <a:pt x="396" y="366"/>
                    <a:pt x="396" y="366"/>
                  </a:cubicBezTo>
                  <a:cubicBezTo>
                    <a:pt x="457" y="274"/>
                    <a:pt x="457" y="153"/>
                    <a:pt x="396" y="92"/>
                  </a:cubicBezTo>
                  <a:cubicBezTo>
                    <a:pt x="305" y="1"/>
                    <a:pt x="183" y="1"/>
                    <a:pt x="122" y="92"/>
                  </a:cubicBezTo>
                  <a:cubicBezTo>
                    <a:pt x="122" y="92"/>
                    <a:pt x="122" y="92"/>
                    <a:pt x="92" y="122"/>
                  </a:cubicBezTo>
                  <a:cubicBezTo>
                    <a:pt x="92" y="122"/>
                    <a:pt x="92" y="122"/>
                    <a:pt x="62" y="122"/>
                  </a:cubicBezTo>
                  <a:cubicBezTo>
                    <a:pt x="1" y="214"/>
                    <a:pt x="1" y="305"/>
                    <a:pt x="6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
            <p:cNvSpPr/>
            <p:nvPr/>
          </p:nvSpPr>
          <p:spPr>
            <a:xfrm>
              <a:off x="6833975" y="1400000"/>
              <a:ext cx="14475" cy="14475"/>
            </a:xfrm>
            <a:custGeom>
              <a:avLst/>
              <a:gdLst/>
              <a:ahLst/>
              <a:cxnLst/>
              <a:rect l="l" t="t" r="r" b="b"/>
              <a:pathLst>
                <a:path w="579" h="579" extrusionOk="0">
                  <a:moveTo>
                    <a:pt x="92" y="487"/>
                  </a:moveTo>
                  <a:cubicBezTo>
                    <a:pt x="183" y="578"/>
                    <a:pt x="335" y="578"/>
                    <a:pt x="426" y="487"/>
                  </a:cubicBezTo>
                  <a:cubicBezTo>
                    <a:pt x="457" y="457"/>
                    <a:pt x="457" y="457"/>
                    <a:pt x="457" y="457"/>
                  </a:cubicBezTo>
                  <a:cubicBezTo>
                    <a:pt x="457" y="457"/>
                    <a:pt x="457" y="457"/>
                    <a:pt x="487" y="426"/>
                  </a:cubicBezTo>
                  <a:cubicBezTo>
                    <a:pt x="578" y="335"/>
                    <a:pt x="578" y="183"/>
                    <a:pt x="487" y="92"/>
                  </a:cubicBezTo>
                  <a:cubicBezTo>
                    <a:pt x="396" y="1"/>
                    <a:pt x="244" y="1"/>
                    <a:pt x="153" y="92"/>
                  </a:cubicBezTo>
                  <a:cubicBezTo>
                    <a:pt x="122" y="92"/>
                    <a:pt x="122" y="122"/>
                    <a:pt x="122" y="122"/>
                  </a:cubicBezTo>
                  <a:cubicBezTo>
                    <a:pt x="122" y="122"/>
                    <a:pt x="122" y="122"/>
                    <a:pt x="92" y="153"/>
                  </a:cubicBezTo>
                  <a:cubicBezTo>
                    <a:pt x="1" y="244"/>
                    <a:pt x="1" y="396"/>
                    <a:pt x="9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
            <p:cNvSpPr/>
            <p:nvPr/>
          </p:nvSpPr>
          <p:spPr>
            <a:xfrm>
              <a:off x="6911500" y="1323250"/>
              <a:ext cx="14450" cy="14475"/>
            </a:xfrm>
            <a:custGeom>
              <a:avLst/>
              <a:gdLst/>
              <a:ahLst/>
              <a:cxnLst/>
              <a:rect l="l" t="t" r="r" b="b"/>
              <a:pathLst>
                <a:path w="578" h="579" extrusionOk="0">
                  <a:moveTo>
                    <a:pt x="122" y="487"/>
                  </a:moveTo>
                  <a:cubicBezTo>
                    <a:pt x="213" y="578"/>
                    <a:pt x="334" y="578"/>
                    <a:pt x="456" y="487"/>
                  </a:cubicBezTo>
                  <a:cubicBezTo>
                    <a:pt x="456" y="457"/>
                    <a:pt x="456" y="457"/>
                    <a:pt x="456" y="457"/>
                  </a:cubicBezTo>
                  <a:cubicBezTo>
                    <a:pt x="456" y="457"/>
                    <a:pt x="486" y="457"/>
                    <a:pt x="486" y="426"/>
                  </a:cubicBezTo>
                  <a:cubicBezTo>
                    <a:pt x="578" y="335"/>
                    <a:pt x="578" y="183"/>
                    <a:pt x="486" y="92"/>
                  </a:cubicBezTo>
                  <a:cubicBezTo>
                    <a:pt x="395" y="1"/>
                    <a:pt x="243" y="1"/>
                    <a:pt x="152" y="92"/>
                  </a:cubicBezTo>
                  <a:cubicBezTo>
                    <a:pt x="152" y="92"/>
                    <a:pt x="152" y="122"/>
                    <a:pt x="122" y="122"/>
                  </a:cubicBezTo>
                  <a:cubicBezTo>
                    <a:pt x="122" y="122"/>
                    <a:pt x="122" y="122"/>
                    <a:pt x="122" y="153"/>
                  </a:cubicBezTo>
                  <a:cubicBezTo>
                    <a:pt x="0" y="244"/>
                    <a:pt x="30" y="396"/>
                    <a:pt x="122"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
            <p:cNvSpPr/>
            <p:nvPr/>
          </p:nvSpPr>
          <p:spPr>
            <a:xfrm>
              <a:off x="6987475" y="1400000"/>
              <a:ext cx="16750" cy="16750"/>
            </a:xfrm>
            <a:custGeom>
              <a:avLst/>
              <a:gdLst/>
              <a:ahLst/>
              <a:cxnLst/>
              <a:rect l="l" t="t" r="r" b="b"/>
              <a:pathLst>
                <a:path w="670" h="670" extrusionOk="0">
                  <a:moveTo>
                    <a:pt x="122" y="548"/>
                  </a:moveTo>
                  <a:cubicBezTo>
                    <a:pt x="213" y="669"/>
                    <a:pt x="396" y="669"/>
                    <a:pt x="517" y="548"/>
                  </a:cubicBezTo>
                  <a:cubicBezTo>
                    <a:pt x="517" y="548"/>
                    <a:pt x="517" y="548"/>
                    <a:pt x="517" y="518"/>
                  </a:cubicBezTo>
                  <a:cubicBezTo>
                    <a:pt x="548" y="518"/>
                    <a:pt x="548" y="518"/>
                    <a:pt x="548" y="518"/>
                  </a:cubicBezTo>
                  <a:cubicBezTo>
                    <a:pt x="669" y="396"/>
                    <a:pt x="669" y="214"/>
                    <a:pt x="548" y="122"/>
                  </a:cubicBezTo>
                  <a:cubicBezTo>
                    <a:pt x="457" y="1"/>
                    <a:pt x="274" y="1"/>
                    <a:pt x="153" y="122"/>
                  </a:cubicBezTo>
                  <a:cubicBezTo>
                    <a:pt x="153" y="122"/>
                    <a:pt x="153" y="122"/>
                    <a:pt x="153" y="122"/>
                  </a:cubicBezTo>
                  <a:cubicBezTo>
                    <a:pt x="122" y="153"/>
                    <a:pt x="122" y="153"/>
                    <a:pt x="122" y="153"/>
                  </a:cubicBezTo>
                  <a:cubicBezTo>
                    <a:pt x="1" y="274"/>
                    <a:pt x="1" y="457"/>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
            <p:cNvSpPr/>
            <p:nvPr/>
          </p:nvSpPr>
          <p:spPr>
            <a:xfrm>
              <a:off x="6909975" y="1476750"/>
              <a:ext cx="16725" cy="16750"/>
            </a:xfrm>
            <a:custGeom>
              <a:avLst/>
              <a:gdLst/>
              <a:ahLst/>
              <a:cxnLst/>
              <a:rect l="l" t="t" r="r" b="b"/>
              <a:pathLst>
                <a:path w="669" h="670" extrusionOk="0">
                  <a:moveTo>
                    <a:pt x="91" y="548"/>
                  </a:moveTo>
                  <a:cubicBezTo>
                    <a:pt x="213" y="669"/>
                    <a:pt x="395" y="669"/>
                    <a:pt x="487" y="548"/>
                  </a:cubicBezTo>
                  <a:cubicBezTo>
                    <a:pt x="517" y="548"/>
                    <a:pt x="517" y="548"/>
                    <a:pt x="517" y="517"/>
                  </a:cubicBezTo>
                  <a:cubicBezTo>
                    <a:pt x="517" y="517"/>
                    <a:pt x="547" y="517"/>
                    <a:pt x="547" y="517"/>
                  </a:cubicBezTo>
                  <a:cubicBezTo>
                    <a:pt x="639" y="396"/>
                    <a:pt x="669" y="214"/>
                    <a:pt x="547" y="122"/>
                  </a:cubicBezTo>
                  <a:cubicBezTo>
                    <a:pt x="426" y="1"/>
                    <a:pt x="274" y="1"/>
                    <a:pt x="152" y="122"/>
                  </a:cubicBezTo>
                  <a:cubicBezTo>
                    <a:pt x="152" y="122"/>
                    <a:pt x="152" y="122"/>
                    <a:pt x="122" y="122"/>
                  </a:cubicBezTo>
                  <a:cubicBezTo>
                    <a:pt x="122" y="153"/>
                    <a:pt x="122" y="153"/>
                    <a:pt x="122" y="153"/>
                  </a:cubicBezTo>
                  <a:cubicBezTo>
                    <a:pt x="0" y="274"/>
                    <a:pt x="0" y="426"/>
                    <a:pt x="91"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
            <p:cNvSpPr/>
            <p:nvPr/>
          </p:nvSpPr>
          <p:spPr>
            <a:xfrm>
              <a:off x="6985200" y="1553500"/>
              <a:ext cx="19025" cy="19025"/>
            </a:xfrm>
            <a:custGeom>
              <a:avLst/>
              <a:gdLst/>
              <a:ahLst/>
              <a:cxnLst/>
              <a:rect l="l" t="t" r="r" b="b"/>
              <a:pathLst>
                <a:path w="761" h="761" extrusionOk="0">
                  <a:moveTo>
                    <a:pt x="152" y="609"/>
                  </a:moveTo>
                  <a:cubicBezTo>
                    <a:pt x="274" y="761"/>
                    <a:pt x="487" y="761"/>
                    <a:pt x="608" y="639"/>
                  </a:cubicBezTo>
                  <a:cubicBezTo>
                    <a:pt x="608" y="609"/>
                    <a:pt x="608" y="609"/>
                    <a:pt x="608" y="609"/>
                  </a:cubicBezTo>
                  <a:cubicBezTo>
                    <a:pt x="639" y="609"/>
                    <a:pt x="639" y="609"/>
                    <a:pt x="639" y="578"/>
                  </a:cubicBezTo>
                  <a:cubicBezTo>
                    <a:pt x="760" y="457"/>
                    <a:pt x="760" y="244"/>
                    <a:pt x="639" y="122"/>
                  </a:cubicBezTo>
                  <a:cubicBezTo>
                    <a:pt x="517" y="1"/>
                    <a:pt x="304" y="1"/>
                    <a:pt x="183" y="122"/>
                  </a:cubicBezTo>
                  <a:cubicBezTo>
                    <a:pt x="183" y="122"/>
                    <a:pt x="183" y="153"/>
                    <a:pt x="183" y="153"/>
                  </a:cubicBezTo>
                  <a:cubicBezTo>
                    <a:pt x="152" y="153"/>
                    <a:pt x="152" y="153"/>
                    <a:pt x="152" y="183"/>
                  </a:cubicBezTo>
                  <a:cubicBezTo>
                    <a:pt x="31" y="305"/>
                    <a:pt x="0" y="487"/>
                    <a:pt x="152"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
            <p:cNvSpPr/>
            <p:nvPr/>
          </p:nvSpPr>
          <p:spPr>
            <a:xfrm>
              <a:off x="7063475" y="1476750"/>
              <a:ext cx="19025" cy="19025"/>
            </a:xfrm>
            <a:custGeom>
              <a:avLst/>
              <a:gdLst/>
              <a:ahLst/>
              <a:cxnLst/>
              <a:rect l="l" t="t" r="r" b="b"/>
              <a:pathLst>
                <a:path w="761" h="761" extrusionOk="0">
                  <a:moveTo>
                    <a:pt x="122" y="639"/>
                  </a:moveTo>
                  <a:cubicBezTo>
                    <a:pt x="243" y="761"/>
                    <a:pt x="456" y="761"/>
                    <a:pt x="578" y="639"/>
                  </a:cubicBezTo>
                  <a:cubicBezTo>
                    <a:pt x="578" y="609"/>
                    <a:pt x="578" y="609"/>
                    <a:pt x="608" y="609"/>
                  </a:cubicBezTo>
                  <a:cubicBezTo>
                    <a:pt x="608" y="609"/>
                    <a:pt x="608" y="609"/>
                    <a:pt x="608" y="578"/>
                  </a:cubicBezTo>
                  <a:cubicBezTo>
                    <a:pt x="730" y="457"/>
                    <a:pt x="760" y="244"/>
                    <a:pt x="608" y="122"/>
                  </a:cubicBezTo>
                  <a:cubicBezTo>
                    <a:pt x="487" y="1"/>
                    <a:pt x="304" y="1"/>
                    <a:pt x="152" y="122"/>
                  </a:cubicBezTo>
                  <a:cubicBezTo>
                    <a:pt x="152" y="122"/>
                    <a:pt x="152" y="153"/>
                    <a:pt x="152" y="153"/>
                  </a:cubicBezTo>
                  <a:cubicBezTo>
                    <a:pt x="152" y="153"/>
                    <a:pt x="122" y="153"/>
                    <a:pt x="122" y="183"/>
                  </a:cubicBezTo>
                  <a:cubicBezTo>
                    <a:pt x="0" y="305"/>
                    <a:pt x="0" y="48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
            <p:cNvSpPr/>
            <p:nvPr/>
          </p:nvSpPr>
          <p:spPr>
            <a:xfrm>
              <a:off x="7138700" y="1553500"/>
              <a:ext cx="21300" cy="21300"/>
            </a:xfrm>
            <a:custGeom>
              <a:avLst/>
              <a:gdLst/>
              <a:ahLst/>
              <a:cxnLst/>
              <a:rect l="l" t="t" r="r" b="b"/>
              <a:pathLst>
                <a:path w="852" h="852" extrusionOk="0">
                  <a:moveTo>
                    <a:pt x="152" y="700"/>
                  </a:moveTo>
                  <a:cubicBezTo>
                    <a:pt x="304" y="852"/>
                    <a:pt x="517" y="852"/>
                    <a:pt x="669" y="700"/>
                  </a:cubicBezTo>
                  <a:cubicBezTo>
                    <a:pt x="669" y="700"/>
                    <a:pt x="669" y="700"/>
                    <a:pt x="699" y="669"/>
                  </a:cubicBezTo>
                  <a:cubicBezTo>
                    <a:pt x="699" y="669"/>
                    <a:pt x="699" y="669"/>
                    <a:pt x="730" y="669"/>
                  </a:cubicBezTo>
                  <a:cubicBezTo>
                    <a:pt x="851" y="517"/>
                    <a:pt x="851" y="305"/>
                    <a:pt x="730" y="153"/>
                  </a:cubicBezTo>
                  <a:cubicBezTo>
                    <a:pt x="578" y="1"/>
                    <a:pt x="335" y="1"/>
                    <a:pt x="213" y="153"/>
                  </a:cubicBezTo>
                  <a:cubicBezTo>
                    <a:pt x="183" y="153"/>
                    <a:pt x="183" y="153"/>
                    <a:pt x="183" y="183"/>
                  </a:cubicBezTo>
                  <a:cubicBezTo>
                    <a:pt x="183" y="183"/>
                    <a:pt x="152" y="183"/>
                    <a:pt x="152" y="183"/>
                  </a:cubicBezTo>
                  <a:cubicBezTo>
                    <a:pt x="31" y="335"/>
                    <a:pt x="0" y="548"/>
                    <a:pt x="15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
            <p:cNvSpPr/>
            <p:nvPr/>
          </p:nvSpPr>
          <p:spPr>
            <a:xfrm>
              <a:off x="7061200" y="1630250"/>
              <a:ext cx="21300" cy="21300"/>
            </a:xfrm>
            <a:custGeom>
              <a:avLst/>
              <a:gdLst/>
              <a:ahLst/>
              <a:cxnLst/>
              <a:rect l="l" t="t" r="r" b="b"/>
              <a:pathLst>
                <a:path w="852" h="852" extrusionOk="0">
                  <a:moveTo>
                    <a:pt x="152" y="700"/>
                  </a:moveTo>
                  <a:cubicBezTo>
                    <a:pt x="274" y="852"/>
                    <a:pt x="517" y="852"/>
                    <a:pt x="669" y="700"/>
                  </a:cubicBezTo>
                  <a:cubicBezTo>
                    <a:pt x="669" y="700"/>
                    <a:pt x="669" y="700"/>
                    <a:pt x="669" y="669"/>
                  </a:cubicBezTo>
                  <a:cubicBezTo>
                    <a:pt x="699" y="669"/>
                    <a:pt x="699" y="669"/>
                    <a:pt x="699" y="669"/>
                  </a:cubicBezTo>
                  <a:cubicBezTo>
                    <a:pt x="851" y="517"/>
                    <a:pt x="851" y="305"/>
                    <a:pt x="699" y="153"/>
                  </a:cubicBezTo>
                  <a:cubicBezTo>
                    <a:pt x="578" y="1"/>
                    <a:pt x="334" y="1"/>
                    <a:pt x="182" y="153"/>
                  </a:cubicBezTo>
                  <a:cubicBezTo>
                    <a:pt x="182" y="153"/>
                    <a:pt x="182" y="153"/>
                    <a:pt x="182" y="183"/>
                  </a:cubicBezTo>
                  <a:cubicBezTo>
                    <a:pt x="152" y="183"/>
                    <a:pt x="152" y="183"/>
                    <a:pt x="152" y="183"/>
                  </a:cubicBezTo>
                  <a:cubicBezTo>
                    <a:pt x="0" y="335"/>
                    <a:pt x="0" y="548"/>
                    <a:pt x="152"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
            <p:cNvSpPr/>
            <p:nvPr/>
          </p:nvSpPr>
          <p:spPr>
            <a:xfrm>
              <a:off x="7137175" y="1707000"/>
              <a:ext cx="23575" cy="23575"/>
            </a:xfrm>
            <a:custGeom>
              <a:avLst/>
              <a:gdLst/>
              <a:ahLst/>
              <a:cxnLst/>
              <a:rect l="l" t="t" r="r" b="b"/>
              <a:pathLst>
                <a:path w="943" h="943" extrusionOk="0">
                  <a:moveTo>
                    <a:pt x="153" y="791"/>
                  </a:moveTo>
                  <a:cubicBezTo>
                    <a:pt x="305" y="943"/>
                    <a:pt x="578" y="943"/>
                    <a:pt x="730" y="791"/>
                  </a:cubicBezTo>
                  <a:cubicBezTo>
                    <a:pt x="730" y="791"/>
                    <a:pt x="730" y="760"/>
                    <a:pt x="760" y="760"/>
                  </a:cubicBezTo>
                  <a:cubicBezTo>
                    <a:pt x="760" y="760"/>
                    <a:pt x="760" y="760"/>
                    <a:pt x="760" y="730"/>
                  </a:cubicBezTo>
                  <a:cubicBezTo>
                    <a:pt x="943" y="578"/>
                    <a:pt x="943" y="335"/>
                    <a:pt x="791" y="153"/>
                  </a:cubicBezTo>
                  <a:cubicBezTo>
                    <a:pt x="609" y="1"/>
                    <a:pt x="365" y="1"/>
                    <a:pt x="183" y="153"/>
                  </a:cubicBezTo>
                  <a:cubicBezTo>
                    <a:pt x="183" y="153"/>
                    <a:pt x="183" y="183"/>
                    <a:pt x="183" y="183"/>
                  </a:cubicBezTo>
                  <a:cubicBezTo>
                    <a:pt x="183" y="183"/>
                    <a:pt x="153" y="183"/>
                    <a:pt x="153" y="213"/>
                  </a:cubicBezTo>
                  <a:cubicBezTo>
                    <a:pt x="1" y="365"/>
                    <a:pt x="1" y="609"/>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
            <p:cNvSpPr/>
            <p:nvPr/>
          </p:nvSpPr>
          <p:spPr>
            <a:xfrm>
              <a:off x="7214675" y="1630250"/>
              <a:ext cx="23600" cy="23575"/>
            </a:xfrm>
            <a:custGeom>
              <a:avLst/>
              <a:gdLst/>
              <a:ahLst/>
              <a:cxnLst/>
              <a:rect l="l" t="t" r="r" b="b"/>
              <a:pathLst>
                <a:path w="944" h="943" extrusionOk="0">
                  <a:moveTo>
                    <a:pt x="153" y="791"/>
                  </a:moveTo>
                  <a:cubicBezTo>
                    <a:pt x="335" y="943"/>
                    <a:pt x="578" y="943"/>
                    <a:pt x="730" y="791"/>
                  </a:cubicBezTo>
                  <a:cubicBezTo>
                    <a:pt x="761" y="791"/>
                    <a:pt x="761" y="761"/>
                    <a:pt x="761" y="761"/>
                  </a:cubicBezTo>
                  <a:cubicBezTo>
                    <a:pt x="761" y="761"/>
                    <a:pt x="791" y="761"/>
                    <a:pt x="791" y="730"/>
                  </a:cubicBezTo>
                  <a:cubicBezTo>
                    <a:pt x="943" y="578"/>
                    <a:pt x="943" y="335"/>
                    <a:pt x="791" y="153"/>
                  </a:cubicBezTo>
                  <a:cubicBezTo>
                    <a:pt x="639" y="1"/>
                    <a:pt x="366" y="1"/>
                    <a:pt x="214" y="153"/>
                  </a:cubicBezTo>
                  <a:cubicBezTo>
                    <a:pt x="214" y="153"/>
                    <a:pt x="214" y="183"/>
                    <a:pt x="183" y="183"/>
                  </a:cubicBezTo>
                  <a:cubicBezTo>
                    <a:pt x="183" y="183"/>
                    <a:pt x="183" y="183"/>
                    <a:pt x="153" y="213"/>
                  </a:cubicBezTo>
                  <a:cubicBezTo>
                    <a:pt x="1" y="365"/>
                    <a:pt x="1" y="609"/>
                    <a:pt x="15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
            <p:cNvSpPr/>
            <p:nvPr/>
          </p:nvSpPr>
          <p:spPr>
            <a:xfrm>
              <a:off x="7212400" y="1783750"/>
              <a:ext cx="26625" cy="25850"/>
            </a:xfrm>
            <a:custGeom>
              <a:avLst/>
              <a:gdLst/>
              <a:ahLst/>
              <a:cxnLst/>
              <a:rect l="l" t="t" r="r" b="b"/>
              <a:pathLst>
                <a:path w="1065" h="1034" extrusionOk="0">
                  <a:moveTo>
                    <a:pt x="183" y="852"/>
                  </a:moveTo>
                  <a:cubicBezTo>
                    <a:pt x="366" y="1034"/>
                    <a:pt x="639" y="1034"/>
                    <a:pt x="821" y="852"/>
                  </a:cubicBezTo>
                  <a:cubicBezTo>
                    <a:pt x="821" y="852"/>
                    <a:pt x="852" y="852"/>
                    <a:pt x="852" y="821"/>
                  </a:cubicBezTo>
                  <a:cubicBezTo>
                    <a:pt x="852" y="821"/>
                    <a:pt x="852" y="821"/>
                    <a:pt x="882" y="821"/>
                  </a:cubicBezTo>
                  <a:cubicBezTo>
                    <a:pt x="1034" y="639"/>
                    <a:pt x="1065" y="365"/>
                    <a:pt x="882" y="183"/>
                  </a:cubicBezTo>
                  <a:cubicBezTo>
                    <a:pt x="700" y="1"/>
                    <a:pt x="426" y="1"/>
                    <a:pt x="244" y="183"/>
                  </a:cubicBezTo>
                  <a:cubicBezTo>
                    <a:pt x="214" y="183"/>
                    <a:pt x="214" y="183"/>
                    <a:pt x="214" y="213"/>
                  </a:cubicBezTo>
                  <a:cubicBezTo>
                    <a:pt x="214" y="213"/>
                    <a:pt x="214" y="213"/>
                    <a:pt x="183" y="213"/>
                  </a:cubicBezTo>
                  <a:cubicBezTo>
                    <a:pt x="1" y="396"/>
                    <a:pt x="1"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
            <p:cNvSpPr/>
            <p:nvPr/>
          </p:nvSpPr>
          <p:spPr>
            <a:xfrm>
              <a:off x="7290675" y="1707000"/>
              <a:ext cx="25850" cy="25875"/>
            </a:xfrm>
            <a:custGeom>
              <a:avLst/>
              <a:gdLst/>
              <a:ahLst/>
              <a:cxnLst/>
              <a:rect l="l" t="t" r="r" b="b"/>
              <a:pathLst>
                <a:path w="1034" h="1035" extrusionOk="0">
                  <a:moveTo>
                    <a:pt x="183" y="852"/>
                  </a:moveTo>
                  <a:cubicBezTo>
                    <a:pt x="335" y="1034"/>
                    <a:pt x="639" y="1034"/>
                    <a:pt x="821" y="852"/>
                  </a:cubicBezTo>
                  <a:cubicBezTo>
                    <a:pt x="821" y="852"/>
                    <a:pt x="821" y="852"/>
                    <a:pt x="821" y="821"/>
                  </a:cubicBezTo>
                  <a:cubicBezTo>
                    <a:pt x="821" y="821"/>
                    <a:pt x="852" y="821"/>
                    <a:pt x="852" y="821"/>
                  </a:cubicBezTo>
                  <a:cubicBezTo>
                    <a:pt x="1034" y="639"/>
                    <a:pt x="1034" y="365"/>
                    <a:pt x="852" y="183"/>
                  </a:cubicBezTo>
                  <a:cubicBezTo>
                    <a:pt x="669" y="1"/>
                    <a:pt x="396" y="1"/>
                    <a:pt x="213" y="183"/>
                  </a:cubicBezTo>
                  <a:cubicBezTo>
                    <a:pt x="213" y="183"/>
                    <a:pt x="213" y="183"/>
                    <a:pt x="183" y="213"/>
                  </a:cubicBezTo>
                  <a:cubicBezTo>
                    <a:pt x="183" y="213"/>
                    <a:pt x="183" y="213"/>
                    <a:pt x="183" y="213"/>
                  </a:cubicBezTo>
                  <a:cubicBezTo>
                    <a:pt x="1" y="396"/>
                    <a:pt x="1" y="669"/>
                    <a:pt x="18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
            <p:cNvSpPr/>
            <p:nvPr/>
          </p:nvSpPr>
          <p:spPr>
            <a:xfrm>
              <a:off x="7365900" y="1783750"/>
              <a:ext cx="28900" cy="28150"/>
            </a:xfrm>
            <a:custGeom>
              <a:avLst/>
              <a:gdLst/>
              <a:ahLst/>
              <a:cxnLst/>
              <a:rect l="l" t="t" r="r" b="b"/>
              <a:pathLst>
                <a:path w="1156" h="1126" extrusionOk="0">
                  <a:moveTo>
                    <a:pt x="213" y="943"/>
                  </a:moveTo>
                  <a:cubicBezTo>
                    <a:pt x="396" y="1125"/>
                    <a:pt x="700" y="1125"/>
                    <a:pt x="913" y="943"/>
                  </a:cubicBezTo>
                  <a:cubicBezTo>
                    <a:pt x="913" y="943"/>
                    <a:pt x="913" y="912"/>
                    <a:pt x="913" y="912"/>
                  </a:cubicBezTo>
                  <a:cubicBezTo>
                    <a:pt x="913" y="912"/>
                    <a:pt x="943" y="912"/>
                    <a:pt x="943" y="882"/>
                  </a:cubicBezTo>
                  <a:cubicBezTo>
                    <a:pt x="1125" y="700"/>
                    <a:pt x="1156" y="396"/>
                    <a:pt x="943" y="183"/>
                  </a:cubicBezTo>
                  <a:cubicBezTo>
                    <a:pt x="761" y="1"/>
                    <a:pt x="457" y="1"/>
                    <a:pt x="244" y="183"/>
                  </a:cubicBezTo>
                  <a:cubicBezTo>
                    <a:pt x="244" y="183"/>
                    <a:pt x="244" y="213"/>
                    <a:pt x="244" y="213"/>
                  </a:cubicBezTo>
                  <a:cubicBezTo>
                    <a:pt x="213" y="213"/>
                    <a:pt x="213" y="213"/>
                    <a:pt x="213" y="244"/>
                  </a:cubicBezTo>
                  <a:cubicBezTo>
                    <a:pt x="1" y="426"/>
                    <a:pt x="1" y="730"/>
                    <a:pt x="21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
            <p:cNvSpPr/>
            <p:nvPr/>
          </p:nvSpPr>
          <p:spPr>
            <a:xfrm>
              <a:off x="7288400" y="1860500"/>
              <a:ext cx="28125" cy="28150"/>
            </a:xfrm>
            <a:custGeom>
              <a:avLst/>
              <a:gdLst/>
              <a:ahLst/>
              <a:cxnLst/>
              <a:rect l="l" t="t" r="r" b="b"/>
              <a:pathLst>
                <a:path w="1125" h="1126" extrusionOk="0">
                  <a:moveTo>
                    <a:pt x="183" y="943"/>
                  </a:moveTo>
                  <a:cubicBezTo>
                    <a:pt x="395" y="1125"/>
                    <a:pt x="699" y="1125"/>
                    <a:pt x="882" y="943"/>
                  </a:cubicBezTo>
                  <a:cubicBezTo>
                    <a:pt x="912" y="912"/>
                    <a:pt x="912" y="912"/>
                    <a:pt x="912" y="912"/>
                  </a:cubicBezTo>
                  <a:cubicBezTo>
                    <a:pt x="912" y="912"/>
                    <a:pt x="912" y="912"/>
                    <a:pt x="943" y="882"/>
                  </a:cubicBezTo>
                  <a:cubicBezTo>
                    <a:pt x="1125" y="700"/>
                    <a:pt x="1125" y="396"/>
                    <a:pt x="943" y="183"/>
                  </a:cubicBezTo>
                  <a:cubicBezTo>
                    <a:pt x="760" y="1"/>
                    <a:pt x="426" y="1"/>
                    <a:pt x="244" y="183"/>
                  </a:cubicBezTo>
                  <a:cubicBezTo>
                    <a:pt x="244" y="183"/>
                    <a:pt x="244" y="213"/>
                    <a:pt x="213" y="213"/>
                  </a:cubicBezTo>
                  <a:cubicBezTo>
                    <a:pt x="213" y="213"/>
                    <a:pt x="213" y="213"/>
                    <a:pt x="213" y="244"/>
                  </a:cubicBezTo>
                  <a:cubicBezTo>
                    <a:pt x="0" y="426"/>
                    <a:pt x="0" y="730"/>
                    <a:pt x="183"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
            <p:cNvSpPr/>
            <p:nvPr/>
          </p:nvSpPr>
          <p:spPr>
            <a:xfrm>
              <a:off x="7364375" y="1937250"/>
              <a:ext cx="30425" cy="30425"/>
            </a:xfrm>
            <a:custGeom>
              <a:avLst/>
              <a:gdLst/>
              <a:ahLst/>
              <a:cxnLst/>
              <a:rect l="l" t="t" r="r" b="b"/>
              <a:pathLst>
                <a:path w="1217" h="1217" extrusionOk="0">
                  <a:moveTo>
                    <a:pt x="214" y="1004"/>
                  </a:moveTo>
                  <a:cubicBezTo>
                    <a:pt x="396" y="1216"/>
                    <a:pt x="761" y="1216"/>
                    <a:pt x="974" y="1004"/>
                  </a:cubicBezTo>
                  <a:cubicBezTo>
                    <a:pt x="974" y="1004"/>
                    <a:pt x="974" y="1004"/>
                    <a:pt x="974" y="973"/>
                  </a:cubicBezTo>
                  <a:cubicBezTo>
                    <a:pt x="974" y="973"/>
                    <a:pt x="1004" y="973"/>
                    <a:pt x="1004" y="973"/>
                  </a:cubicBezTo>
                  <a:cubicBezTo>
                    <a:pt x="1217" y="760"/>
                    <a:pt x="1217" y="426"/>
                    <a:pt x="1004" y="213"/>
                  </a:cubicBezTo>
                  <a:cubicBezTo>
                    <a:pt x="791" y="0"/>
                    <a:pt x="457" y="0"/>
                    <a:pt x="244" y="213"/>
                  </a:cubicBezTo>
                  <a:cubicBezTo>
                    <a:pt x="244" y="213"/>
                    <a:pt x="244" y="213"/>
                    <a:pt x="244" y="244"/>
                  </a:cubicBezTo>
                  <a:cubicBezTo>
                    <a:pt x="214" y="244"/>
                    <a:pt x="214" y="244"/>
                    <a:pt x="214" y="244"/>
                  </a:cubicBezTo>
                  <a:cubicBezTo>
                    <a:pt x="1" y="456"/>
                    <a:pt x="1" y="791"/>
                    <a:pt x="214"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
            <p:cNvSpPr/>
            <p:nvPr/>
          </p:nvSpPr>
          <p:spPr>
            <a:xfrm>
              <a:off x="6837775" y="1017775"/>
              <a:ext cx="8400" cy="7625"/>
            </a:xfrm>
            <a:custGeom>
              <a:avLst/>
              <a:gdLst/>
              <a:ahLst/>
              <a:cxnLst/>
              <a:rect l="l" t="t" r="r" b="b"/>
              <a:pathLst>
                <a:path w="336" h="305" extrusionOk="0">
                  <a:moveTo>
                    <a:pt x="61" y="274"/>
                  </a:moveTo>
                  <a:cubicBezTo>
                    <a:pt x="122" y="305"/>
                    <a:pt x="183" y="305"/>
                    <a:pt x="244" y="274"/>
                  </a:cubicBezTo>
                  <a:cubicBezTo>
                    <a:pt x="244" y="274"/>
                    <a:pt x="244" y="244"/>
                    <a:pt x="274" y="244"/>
                  </a:cubicBezTo>
                  <a:cubicBezTo>
                    <a:pt x="274" y="244"/>
                    <a:pt x="274" y="244"/>
                    <a:pt x="305" y="214"/>
                  </a:cubicBezTo>
                  <a:cubicBezTo>
                    <a:pt x="335" y="183"/>
                    <a:pt x="335" y="92"/>
                    <a:pt x="305" y="31"/>
                  </a:cubicBezTo>
                  <a:cubicBezTo>
                    <a:pt x="244" y="1"/>
                    <a:pt x="153" y="1"/>
                    <a:pt x="122" y="31"/>
                  </a:cubicBezTo>
                  <a:cubicBezTo>
                    <a:pt x="92" y="31"/>
                    <a:pt x="92" y="62"/>
                    <a:pt x="92" y="62"/>
                  </a:cubicBezTo>
                  <a:cubicBezTo>
                    <a:pt x="92" y="62"/>
                    <a:pt x="61" y="62"/>
                    <a:pt x="61" y="92"/>
                  </a:cubicBezTo>
                  <a:cubicBezTo>
                    <a:pt x="1" y="122"/>
                    <a:pt x="1" y="21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
            <p:cNvSpPr/>
            <p:nvPr/>
          </p:nvSpPr>
          <p:spPr>
            <a:xfrm>
              <a:off x="6760275" y="1094525"/>
              <a:ext cx="8375" cy="7625"/>
            </a:xfrm>
            <a:custGeom>
              <a:avLst/>
              <a:gdLst/>
              <a:ahLst/>
              <a:cxnLst/>
              <a:rect l="l" t="t" r="r" b="b"/>
              <a:pathLst>
                <a:path w="335" h="305" extrusionOk="0">
                  <a:moveTo>
                    <a:pt x="61" y="274"/>
                  </a:moveTo>
                  <a:cubicBezTo>
                    <a:pt x="92" y="305"/>
                    <a:pt x="183" y="305"/>
                    <a:pt x="243" y="274"/>
                  </a:cubicBezTo>
                  <a:cubicBezTo>
                    <a:pt x="243" y="244"/>
                    <a:pt x="243" y="244"/>
                    <a:pt x="243" y="244"/>
                  </a:cubicBezTo>
                  <a:cubicBezTo>
                    <a:pt x="274" y="244"/>
                    <a:pt x="274" y="244"/>
                    <a:pt x="274" y="214"/>
                  </a:cubicBezTo>
                  <a:cubicBezTo>
                    <a:pt x="335" y="183"/>
                    <a:pt x="335" y="92"/>
                    <a:pt x="274" y="31"/>
                  </a:cubicBezTo>
                  <a:cubicBezTo>
                    <a:pt x="243" y="1"/>
                    <a:pt x="152" y="1"/>
                    <a:pt x="92" y="31"/>
                  </a:cubicBezTo>
                  <a:cubicBezTo>
                    <a:pt x="92" y="31"/>
                    <a:pt x="92" y="62"/>
                    <a:pt x="92" y="62"/>
                  </a:cubicBezTo>
                  <a:cubicBezTo>
                    <a:pt x="92" y="62"/>
                    <a:pt x="61" y="62"/>
                    <a:pt x="61" y="92"/>
                  </a:cubicBezTo>
                  <a:cubicBezTo>
                    <a:pt x="0" y="122"/>
                    <a:pt x="0" y="214"/>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
            <p:cNvSpPr/>
            <p:nvPr/>
          </p:nvSpPr>
          <p:spPr>
            <a:xfrm>
              <a:off x="6913775" y="1093775"/>
              <a:ext cx="10650" cy="10650"/>
            </a:xfrm>
            <a:custGeom>
              <a:avLst/>
              <a:gdLst/>
              <a:ahLst/>
              <a:cxnLst/>
              <a:rect l="l" t="t" r="r" b="b"/>
              <a:pathLst>
                <a:path w="426" h="426" extrusionOk="0">
                  <a:moveTo>
                    <a:pt x="61" y="365"/>
                  </a:moveTo>
                  <a:cubicBezTo>
                    <a:pt x="122" y="426"/>
                    <a:pt x="243" y="426"/>
                    <a:pt x="304" y="365"/>
                  </a:cubicBezTo>
                  <a:cubicBezTo>
                    <a:pt x="335" y="365"/>
                    <a:pt x="304" y="365"/>
                    <a:pt x="335" y="335"/>
                  </a:cubicBezTo>
                  <a:cubicBezTo>
                    <a:pt x="335" y="335"/>
                    <a:pt x="335" y="335"/>
                    <a:pt x="365" y="335"/>
                  </a:cubicBezTo>
                  <a:cubicBezTo>
                    <a:pt x="426" y="274"/>
                    <a:pt x="426" y="152"/>
                    <a:pt x="365" y="92"/>
                  </a:cubicBezTo>
                  <a:cubicBezTo>
                    <a:pt x="304" y="31"/>
                    <a:pt x="183" y="0"/>
                    <a:pt x="122" y="92"/>
                  </a:cubicBezTo>
                  <a:cubicBezTo>
                    <a:pt x="91" y="92"/>
                    <a:pt x="122" y="92"/>
                    <a:pt x="91" y="122"/>
                  </a:cubicBezTo>
                  <a:cubicBezTo>
                    <a:pt x="91" y="122"/>
                    <a:pt x="91" y="122"/>
                    <a:pt x="61" y="122"/>
                  </a:cubicBezTo>
                  <a:cubicBezTo>
                    <a:pt x="0" y="183"/>
                    <a:pt x="0" y="30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
            <p:cNvSpPr/>
            <p:nvPr/>
          </p:nvSpPr>
          <p:spPr>
            <a:xfrm>
              <a:off x="6836250" y="1171275"/>
              <a:ext cx="10675" cy="9900"/>
            </a:xfrm>
            <a:custGeom>
              <a:avLst/>
              <a:gdLst/>
              <a:ahLst/>
              <a:cxnLst/>
              <a:rect l="l" t="t" r="r" b="b"/>
              <a:pathLst>
                <a:path w="427" h="396" extrusionOk="0">
                  <a:moveTo>
                    <a:pt x="62" y="335"/>
                  </a:moveTo>
                  <a:cubicBezTo>
                    <a:pt x="122" y="396"/>
                    <a:pt x="244" y="396"/>
                    <a:pt x="305" y="335"/>
                  </a:cubicBezTo>
                  <a:cubicBezTo>
                    <a:pt x="305" y="335"/>
                    <a:pt x="305" y="305"/>
                    <a:pt x="305" y="305"/>
                  </a:cubicBezTo>
                  <a:cubicBezTo>
                    <a:pt x="335" y="305"/>
                    <a:pt x="335" y="305"/>
                    <a:pt x="335" y="305"/>
                  </a:cubicBezTo>
                  <a:cubicBezTo>
                    <a:pt x="426" y="244"/>
                    <a:pt x="426" y="122"/>
                    <a:pt x="335" y="62"/>
                  </a:cubicBezTo>
                  <a:cubicBezTo>
                    <a:pt x="274" y="1"/>
                    <a:pt x="183" y="1"/>
                    <a:pt x="92" y="62"/>
                  </a:cubicBezTo>
                  <a:cubicBezTo>
                    <a:pt x="92" y="62"/>
                    <a:pt x="92" y="62"/>
                    <a:pt x="92" y="92"/>
                  </a:cubicBezTo>
                  <a:cubicBezTo>
                    <a:pt x="92" y="92"/>
                    <a:pt x="62" y="92"/>
                    <a:pt x="62" y="92"/>
                  </a:cubicBezTo>
                  <a:cubicBezTo>
                    <a:pt x="1" y="15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
            <p:cNvSpPr/>
            <p:nvPr/>
          </p:nvSpPr>
          <p:spPr>
            <a:xfrm>
              <a:off x="6911500" y="1247275"/>
              <a:ext cx="12925" cy="13700"/>
            </a:xfrm>
            <a:custGeom>
              <a:avLst/>
              <a:gdLst/>
              <a:ahLst/>
              <a:cxnLst/>
              <a:rect l="l" t="t" r="r" b="b"/>
              <a:pathLst>
                <a:path w="517" h="548" extrusionOk="0">
                  <a:moveTo>
                    <a:pt x="91" y="456"/>
                  </a:moveTo>
                  <a:cubicBezTo>
                    <a:pt x="182" y="517"/>
                    <a:pt x="304" y="547"/>
                    <a:pt x="395" y="456"/>
                  </a:cubicBezTo>
                  <a:cubicBezTo>
                    <a:pt x="426" y="456"/>
                    <a:pt x="426" y="426"/>
                    <a:pt x="426" y="426"/>
                  </a:cubicBezTo>
                  <a:cubicBezTo>
                    <a:pt x="426" y="426"/>
                    <a:pt x="426" y="426"/>
                    <a:pt x="456" y="395"/>
                  </a:cubicBezTo>
                  <a:cubicBezTo>
                    <a:pt x="517" y="335"/>
                    <a:pt x="517" y="183"/>
                    <a:pt x="456" y="91"/>
                  </a:cubicBezTo>
                  <a:cubicBezTo>
                    <a:pt x="365" y="31"/>
                    <a:pt x="213" y="0"/>
                    <a:pt x="152" y="91"/>
                  </a:cubicBezTo>
                  <a:cubicBezTo>
                    <a:pt x="122" y="91"/>
                    <a:pt x="122" y="122"/>
                    <a:pt x="122" y="122"/>
                  </a:cubicBezTo>
                  <a:cubicBezTo>
                    <a:pt x="122" y="122"/>
                    <a:pt x="91" y="122"/>
                    <a:pt x="91" y="152"/>
                  </a:cubicBezTo>
                  <a:cubicBezTo>
                    <a:pt x="0" y="213"/>
                    <a:pt x="30" y="365"/>
                    <a:pt x="91"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
            <p:cNvSpPr/>
            <p:nvPr/>
          </p:nvSpPr>
          <p:spPr>
            <a:xfrm>
              <a:off x="6989750" y="1170525"/>
              <a:ext cx="12950" cy="13700"/>
            </a:xfrm>
            <a:custGeom>
              <a:avLst/>
              <a:gdLst/>
              <a:ahLst/>
              <a:cxnLst/>
              <a:rect l="l" t="t" r="r" b="b"/>
              <a:pathLst>
                <a:path w="518" h="548" extrusionOk="0">
                  <a:moveTo>
                    <a:pt x="92" y="456"/>
                  </a:moveTo>
                  <a:cubicBezTo>
                    <a:pt x="153" y="547"/>
                    <a:pt x="305" y="547"/>
                    <a:pt x="366" y="456"/>
                  </a:cubicBezTo>
                  <a:cubicBezTo>
                    <a:pt x="396" y="456"/>
                    <a:pt x="396" y="426"/>
                    <a:pt x="396" y="426"/>
                  </a:cubicBezTo>
                  <a:cubicBezTo>
                    <a:pt x="396" y="426"/>
                    <a:pt x="426" y="426"/>
                    <a:pt x="426" y="395"/>
                  </a:cubicBezTo>
                  <a:cubicBezTo>
                    <a:pt x="518" y="335"/>
                    <a:pt x="518" y="183"/>
                    <a:pt x="426" y="92"/>
                  </a:cubicBezTo>
                  <a:cubicBezTo>
                    <a:pt x="335" y="31"/>
                    <a:pt x="214" y="0"/>
                    <a:pt x="122" y="92"/>
                  </a:cubicBezTo>
                  <a:cubicBezTo>
                    <a:pt x="122" y="92"/>
                    <a:pt x="122" y="122"/>
                    <a:pt x="92" y="122"/>
                  </a:cubicBezTo>
                  <a:cubicBezTo>
                    <a:pt x="92" y="122"/>
                    <a:pt x="92" y="122"/>
                    <a:pt x="62" y="15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
            <p:cNvSpPr/>
            <p:nvPr/>
          </p:nvSpPr>
          <p:spPr>
            <a:xfrm>
              <a:off x="7065000" y="1247275"/>
              <a:ext cx="15200" cy="15975"/>
            </a:xfrm>
            <a:custGeom>
              <a:avLst/>
              <a:gdLst/>
              <a:ahLst/>
              <a:cxnLst/>
              <a:rect l="l" t="t" r="r" b="b"/>
              <a:pathLst>
                <a:path w="608" h="639" extrusionOk="0">
                  <a:moveTo>
                    <a:pt x="122" y="517"/>
                  </a:moveTo>
                  <a:cubicBezTo>
                    <a:pt x="213" y="639"/>
                    <a:pt x="365" y="639"/>
                    <a:pt x="486" y="517"/>
                  </a:cubicBezTo>
                  <a:cubicBezTo>
                    <a:pt x="486" y="517"/>
                    <a:pt x="486" y="517"/>
                    <a:pt x="486" y="487"/>
                  </a:cubicBezTo>
                  <a:cubicBezTo>
                    <a:pt x="517" y="487"/>
                    <a:pt x="517" y="487"/>
                    <a:pt x="517" y="487"/>
                  </a:cubicBezTo>
                  <a:cubicBezTo>
                    <a:pt x="608" y="395"/>
                    <a:pt x="608" y="213"/>
                    <a:pt x="517" y="122"/>
                  </a:cubicBezTo>
                  <a:cubicBezTo>
                    <a:pt x="426" y="31"/>
                    <a:pt x="274" y="0"/>
                    <a:pt x="152" y="122"/>
                  </a:cubicBezTo>
                  <a:cubicBezTo>
                    <a:pt x="152" y="122"/>
                    <a:pt x="152" y="122"/>
                    <a:pt x="152" y="152"/>
                  </a:cubicBezTo>
                  <a:cubicBezTo>
                    <a:pt x="122" y="152"/>
                    <a:pt x="122" y="152"/>
                    <a:pt x="122" y="152"/>
                  </a:cubicBezTo>
                  <a:cubicBezTo>
                    <a:pt x="0" y="274"/>
                    <a:pt x="0" y="42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
            <p:cNvSpPr/>
            <p:nvPr/>
          </p:nvSpPr>
          <p:spPr>
            <a:xfrm>
              <a:off x="6987475" y="1324025"/>
              <a:ext cx="15225" cy="15975"/>
            </a:xfrm>
            <a:custGeom>
              <a:avLst/>
              <a:gdLst/>
              <a:ahLst/>
              <a:cxnLst/>
              <a:rect l="l" t="t" r="r" b="b"/>
              <a:pathLst>
                <a:path w="609" h="639" extrusionOk="0">
                  <a:moveTo>
                    <a:pt x="92" y="517"/>
                  </a:moveTo>
                  <a:cubicBezTo>
                    <a:pt x="213" y="639"/>
                    <a:pt x="365" y="639"/>
                    <a:pt x="457" y="517"/>
                  </a:cubicBezTo>
                  <a:cubicBezTo>
                    <a:pt x="487" y="517"/>
                    <a:pt x="487" y="517"/>
                    <a:pt x="487" y="487"/>
                  </a:cubicBezTo>
                  <a:cubicBezTo>
                    <a:pt x="487" y="487"/>
                    <a:pt x="517" y="487"/>
                    <a:pt x="517" y="487"/>
                  </a:cubicBezTo>
                  <a:cubicBezTo>
                    <a:pt x="609" y="395"/>
                    <a:pt x="609" y="213"/>
                    <a:pt x="517" y="122"/>
                  </a:cubicBezTo>
                  <a:cubicBezTo>
                    <a:pt x="426" y="31"/>
                    <a:pt x="244" y="0"/>
                    <a:pt x="153" y="122"/>
                  </a:cubicBezTo>
                  <a:cubicBezTo>
                    <a:pt x="153" y="122"/>
                    <a:pt x="122" y="122"/>
                    <a:pt x="122" y="152"/>
                  </a:cubicBezTo>
                  <a:cubicBezTo>
                    <a:pt x="122" y="152"/>
                    <a:pt x="122" y="152"/>
                    <a:pt x="92" y="152"/>
                  </a:cubicBezTo>
                  <a:cubicBezTo>
                    <a:pt x="1" y="274"/>
                    <a:pt x="1" y="426"/>
                    <a:pt x="9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
            <p:cNvSpPr/>
            <p:nvPr/>
          </p:nvSpPr>
          <p:spPr>
            <a:xfrm>
              <a:off x="7140975" y="1324025"/>
              <a:ext cx="17500" cy="18250"/>
            </a:xfrm>
            <a:custGeom>
              <a:avLst/>
              <a:gdLst/>
              <a:ahLst/>
              <a:cxnLst/>
              <a:rect l="l" t="t" r="r" b="b"/>
              <a:pathLst>
                <a:path w="700" h="730" extrusionOk="0">
                  <a:moveTo>
                    <a:pt x="122" y="608"/>
                  </a:moveTo>
                  <a:cubicBezTo>
                    <a:pt x="244" y="730"/>
                    <a:pt x="426" y="730"/>
                    <a:pt x="548" y="608"/>
                  </a:cubicBezTo>
                  <a:cubicBezTo>
                    <a:pt x="548" y="608"/>
                    <a:pt x="548" y="578"/>
                    <a:pt x="548" y="578"/>
                  </a:cubicBezTo>
                  <a:cubicBezTo>
                    <a:pt x="578" y="578"/>
                    <a:pt x="578" y="578"/>
                    <a:pt x="578" y="547"/>
                  </a:cubicBezTo>
                  <a:cubicBezTo>
                    <a:pt x="700" y="456"/>
                    <a:pt x="700" y="243"/>
                    <a:pt x="578" y="122"/>
                  </a:cubicBezTo>
                  <a:cubicBezTo>
                    <a:pt x="457" y="31"/>
                    <a:pt x="274" y="0"/>
                    <a:pt x="153" y="122"/>
                  </a:cubicBezTo>
                  <a:cubicBezTo>
                    <a:pt x="153" y="122"/>
                    <a:pt x="153" y="152"/>
                    <a:pt x="153" y="152"/>
                  </a:cubicBezTo>
                  <a:cubicBezTo>
                    <a:pt x="122" y="152"/>
                    <a:pt x="122" y="152"/>
                    <a:pt x="122" y="183"/>
                  </a:cubicBezTo>
                  <a:cubicBezTo>
                    <a:pt x="1" y="304"/>
                    <a:pt x="1"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
            <p:cNvSpPr/>
            <p:nvPr/>
          </p:nvSpPr>
          <p:spPr>
            <a:xfrm>
              <a:off x="7063475" y="1400775"/>
              <a:ext cx="17500" cy="18250"/>
            </a:xfrm>
            <a:custGeom>
              <a:avLst/>
              <a:gdLst/>
              <a:ahLst/>
              <a:cxnLst/>
              <a:rect l="l" t="t" r="r" b="b"/>
              <a:pathLst>
                <a:path w="700" h="730" extrusionOk="0">
                  <a:moveTo>
                    <a:pt x="122" y="608"/>
                  </a:moveTo>
                  <a:cubicBezTo>
                    <a:pt x="213" y="730"/>
                    <a:pt x="426" y="730"/>
                    <a:pt x="547" y="608"/>
                  </a:cubicBezTo>
                  <a:cubicBezTo>
                    <a:pt x="547" y="608"/>
                    <a:pt x="547" y="578"/>
                    <a:pt x="547" y="578"/>
                  </a:cubicBezTo>
                  <a:cubicBezTo>
                    <a:pt x="547" y="578"/>
                    <a:pt x="578" y="578"/>
                    <a:pt x="578" y="547"/>
                  </a:cubicBezTo>
                  <a:cubicBezTo>
                    <a:pt x="699" y="456"/>
                    <a:pt x="699" y="243"/>
                    <a:pt x="578" y="122"/>
                  </a:cubicBezTo>
                  <a:cubicBezTo>
                    <a:pt x="456" y="0"/>
                    <a:pt x="274" y="0"/>
                    <a:pt x="152" y="122"/>
                  </a:cubicBezTo>
                  <a:cubicBezTo>
                    <a:pt x="152" y="152"/>
                    <a:pt x="152" y="152"/>
                    <a:pt x="122" y="152"/>
                  </a:cubicBezTo>
                  <a:cubicBezTo>
                    <a:pt x="122" y="152"/>
                    <a:pt x="122" y="152"/>
                    <a:pt x="122" y="183"/>
                  </a:cubicBezTo>
                  <a:cubicBezTo>
                    <a:pt x="0" y="274"/>
                    <a:pt x="0"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
            <p:cNvSpPr/>
            <p:nvPr/>
          </p:nvSpPr>
          <p:spPr>
            <a:xfrm>
              <a:off x="7138700" y="1477525"/>
              <a:ext cx="20550" cy="20525"/>
            </a:xfrm>
            <a:custGeom>
              <a:avLst/>
              <a:gdLst/>
              <a:ahLst/>
              <a:cxnLst/>
              <a:rect l="l" t="t" r="r" b="b"/>
              <a:pathLst>
                <a:path w="822" h="821" extrusionOk="0">
                  <a:moveTo>
                    <a:pt x="152" y="669"/>
                  </a:moveTo>
                  <a:cubicBezTo>
                    <a:pt x="274" y="821"/>
                    <a:pt x="487" y="821"/>
                    <a:pt x="639" y="669"/>
                  </a:cubicBezTo>
                  <a:cubicBezTo>
                    <a:pt x="639" y="669"/>
                    <a:pt x="639" y="669"/>
                    <a:pt x="639" y="638"/>
                  </a:cubicBezTo>
                  <a:cubicBezTo>
                    <a:pt x="669" y="638"/>
                    <a:pt x="669" y="638"/>
                    <a:pt x="669" y="638"/>
                  </a:cubicBezTo>
                  <a:cubicBezTo>
                    <a:pt x="821" y="517"/>
                    <a:pt x="821" y="274"/>
                    <a:pt x="669" y="152"/>
                  </a:cubicBezTo>
                  <a:cubicBezTo>
                    <a:pt x="548" y="31"/>
                    <a:pt x="335" y="0"/>
                    <a:pt x="183" y="152"/>
                  </a:cubicBezTo>
                  <a:cubicBezTo>
                    <a:pt x="183" y="152"/>
                    <a:pt x="183" y="152"/>
                    <a:pt x="183" y="183"/>
                  </a:cubicBezTo>
                  <a:cubicBezTo>
                    <a:pt x="152" y="183"/>
                    <a:pt x="152" y="183"/>
                    <a:pt x="152" y="183"/>
                  </a:cubicBezTo>
                  <a:cubicBezTo>
                    <a:pt x="0" y="334"/>
                    <a:pt x="0" y="547"/>
                    <a:pt x="15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
            <p:cNvSpPr/>
            <p:nvPr/>
          </p:nvSpPr>
          <p:spPr>
            <a:xfrm>
              <a:off x="7216975" y="1400775"/>
              <a:ext cx="19775" cy="20525"/>
            </a:xfrm>
            <a:custGeom>
              <a:avLst/>
              <a:gdLst/>
              <a:ahLst/>
              <a:cxnLst/>
              <a:rect l="l" t="t" r="r" b="b"/>
              <a:pathLst>
                <a:path w="791" h="821" extrusionOk="0">
                  <a:moveTo>
                    <a:pt x="122" y="669"/>
                  </a:moveTo>
                  <a:cubicBezTo>
                    <a:pt x="243" y="821"/>
                    <a:pt x="486" y="821"/>
                    <a:pt x="608" y="669"/>
                  </a:cubicBezTo>
                  <a:cubicBezTo>
                    <a:pt x="608" y="669"/>
                    <a:pt x="608" y="669"/>
                    <a:pt x="638" y="638"/>
                  </a:cubicBezTo>
                  <a:cubicBezTo>
                    <a:pt x="638" y="638"/>
                    <a:pt x="638" y="638"/>
                    <a:pt x="638" y="638"/>
                  </a:cubicBezTo>
                  <a:cubicBezTo>
                    <a:pt x="790" y="517"/>
                    <a:pt x="790" y="274"/>
                    <a:pt x="638" y="152"/>
                  </a:cubicBezTo>
                  <a:cubicBezTo>
                    <a:pt x="517" y="31"/>
                    <a:pt x="304" y="0"/>
                    <a:pt x="183" y="152"/>
                  </a:cubicBezTo>
                  <a:cubicBezTo>
                    <a:pt x="152" y="152"/>
                    <a:pt x="152" y="152"/>
                    <a:pt x="152" y="183"/>
                  </a:cubicBezTo>
                  <a:cubicBezTo>
                    <a:pt x="152" y="183"/>
                    <a:pt x="122" y="183"/>
                    <a:pt x="122" y="183"/>
                  </a:cubicBezTo>
                  <a:cubicBezTo>
                    <a:pt x="0" y="335"/>
                    <a:pt x="0" y="54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
            <p:cNvSpPr/>
            <p:nvPr/>
          </p:nvSpPr>
          <p:spPr>
            <a:xfrm>
              <a:off x="7214675" y="1554275"/>
              <a:ext cx="22075" cy="22800"/>
            </a:xfrm>
            <a:custGeom>
              <a:avLst/>
              <a:gdLst/>
              <a:ahLst/>
              <a:cxnLst/>
              <a:rect l="l" t="t" r="r" b="b"/>
              <a:pathLst>
                <a:path w="883" h="912" extrusionOk="0">
                  <a:moveTo>
                    <a:pt x="153" y="760"/>
                  </a:moveTo>
                  <a:cubicBezTo>
                    <a:pt x="305" y="912"/>
                    <a:pt x="548" y="912"/>
                    <a:pt x="700" y="760"/>
                  </a:cubicBezTo>
                  <a:cubicBezTo>
                    <a:pt x="700" y="760"/>
                    <a:pt x="700" y="730"/>
                    <a:pt x="730" y="730"/>
                  </a:cubicBezTo>
                  <a:cubicBezTo>
                    <a:pt x="730" y="730"/>
                    <a:pt x="730" y="730"/>
                    <a:pt x="730" y="730"/>
                  </a:cubicBezTo>
                  <a:cubicBezTo>
                    <a:pt x="882" y="578"/>
                    <a:pt x="882" y="334"/>
                    <a:pt x="761" y="182"/>
                  </a:cubicBezTo>
                  <a:cubicBezTo>
                    <a:pt x="609" y="30"/>
                    <a:pt x="335" y="0"/>
                    <a:pt x="183" y="152"/>
                  </a:cubicBezTo>
                  <a:cubicBezTo>
                    <a:pt x="183" y="182"/>
                    <a:pt x="183" y="182"/>
                    <a:pt x="183" y="182"/>
                  </a:cubicBezTo>
                  <a:cubicBezTo>
                    <a:pt x="183" y="182"/>
                    <a:pt x="153" y="182"/>
                    <a:pt x="153" y="213"/>
                  </a:cubicBezTo>
                  <a:cubicBezTo>
                    <a:pt x="1" y="365"/>
                    <a:pt x="1" y="608"/>
                    <a:pt x="153"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
            <p:cNvSpPr/>
            <p:nvPr/>
          </p:nvSpPr>
          <p:spPr>
            <a:xfrm>
              <a:off x="7292200" y="1477525"/>
              <a:ext cx="22825" cy="22825"/>
            </a:xfrm>
            <a:custGeom>
              <a:avLst/>
              <a:gdLst/>
              <a:ahLst/>
              <a:cxnLst/>
              <a:rect l="l" t="t" r="r" b="b"/>
              <a:pathLst>
                <a:path w="913" h="913" extrusionOk="0">
                  <a:moveTo>
                    <a:pt x="152" y="760"/>
                  </a:moveTo>
                  <a:cubicBezTo>
                    <a:pt x="304" y="912"/>
                    <a:pt x="547" y="912"/>
                    <a:pt x="699" y="760"/>
                  </a:cubicBezTo>
                  <a:cubicBezTo>
                    <a:pt x="730" y="760"/>
                    <a:pt x="730" y="730"/>
                    <a:pt x="730" y="730"/>
                  </a:cubicBezTo>
                  <a:cubicBezTo>
                    <a:pt x="730" y="730"/>
                    <a:pt x="760" y="730"/>
                    <a:pt x="760" y="699"/>
                  </a:cubicBezTo>
                  <a:cubicBezTo>
                    <a:pt x="912" y="578"/>
                    <a:pt x="912" y="334"/>
                    <a:pt x="760" y="183"/>
                  </a:cubicBezTo>
                  <a:cubicBezTo>
                    <a:pt x="608" y="0"/>
                    <a:pt x="365" y="0"/>
                    <a:pt x="213" y="152"/>
                  </a:cubicBezTo>
                  <a:cubicBezTo>
                    <a:pt x="213" y="183"/>
                    <a:pt x="183" y="183"/>
                    <a:pt x="183" y="183"/>
                  </a:cubicBezTo>
                  <a:cubicBezTo>
                    <a:pt x="183" y="183"/>
                    <a:pt x="183" y="183"/>
                    <a:pt x="152" y="213"/>
                  </a:cubicBezTo>
                  <a:cubicBezTo>
                    <a:pt x="0" y="365"/>
                    <a:pt x="0" y="608"/>
                    <a:pt x="15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
            <p:cNvSpPr/>
            <p:nvPr/>
          </p:nvSpPr>
          <p:spPr>
            <a:xfrm>
              <a:off x="7368175" y="1554275"/>
              <a:ext cx="25100" cy="25100"/>
            </a:xfrm>
            <a:custGeom>
              <a:avLst/>
              <a:gdLst/>
              <a:ahLst/>
              <a:cxnLst/>
              <a:rect l="l" t="t" r="r" b="b"/>
              <a:pathLst>
                <a:path w="1004" h="1004" extrusionOk="0">
                  <a:moveTo>
                    <a:pt x="153" y="821"/>
                  </a:moveTo>
                  <a:cubicBezTo>
                    <a:pt x="335" y="1003"/>
                    <a:pt x="609" y="1003"/>
                    <a:pt x="761" y="821"/>
                  </a:cubicBezTo>
                  <a:cubicBezTo>
                    <a:pt x="791" y="821"/>
                    <a:pt x="791" y="821"/>
                    <a:pt x="791" y="821"/>
                  </a:cubicBezTo>
                  <a:cubicBezTo>
                    <a:pt x="791" y="790"/>
                    <a:pt x="822" y="790"/>
                    <a:pt x="822" y="790"/>
                  </a:cubicBezTo>
                  <a:cubicBezTo>
                    <a:pt x="974" y="638"/>
                    <a:pt x="1004" y="365"/>
                    <a:pt x="822" y="182"/>
                  </a:cubicBezTo>
                  <a:cubicBezTo>
                    <a:pt x="670" y="0"/>
                    <a:pt x="396" y="30"/>
                    <a:pt x="214" y="182"/>
                  </a:cubicBezTo>
                  <a:cubicBezTo>
                    <a:pt x="214" y="182"/>
                    <a:pt x="214" y="213"/>
                    <a:pt x="183" y="213"/>
                  </a:cubicBezTo>
                  <a:cubicBezTo>
                    <a:pt x="183" y="213"/>
                    <a:pt x="183" y="213"/>
                    <a:pt x="183" y="213"/>
                  </a:cubicBezTo>
                  <a:cubicBezTo>
                    <a:pt x="1" y="395"/>
                    <a:pt x="1" y="669"/>
                    <a:pt x="15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
            <p:cNvSpPr/>
            <p:nvPr/>
          </p:nvSpPr>
          <p:spPr>
            <a:xfrm>
              <a:off x="7290675" y="1631025"/>
              <a:ext cx="24350" cy="25100"/>
            </a:xfrm>
            <a:custGeom>
              <a:avLst/>
              <a:gdLst/>
              <a:ahLst/>
              <a:cxnLst/>
              <a:rect l="l" t="t" r="r" b="b"/>
              <a:pathLst>
                <a:path w="974" h="1004" extrusionOk="0">
                  <a:moveTo>
                    <a:pt x="153" y="821"/>
                  </a:moveTo>
                  <a:cubicBezTo>
                    <a:pt x="335" y="1003"/>
                    <a:pt x="608" y="1003"/>
                    <a:pt x="760" y="821"/>
                  </a:cubicBezTo>
                  <a:cubicBezTo>
                    <a:pt x="760" y="821"/>
                    <a:pt x="760" y="821"/>
                    <a:pt x="791" y="821"/>
                  </a:cubicBezTo>
                  <a:cubicBezTo>
                    <a:pt x="791" y="790"/>
                    <a:pt x="791" y="790"/>
                    <a:pt x="821" y="790"/>
                  </a:cubicBezTo>
                  <a:cubicBezTo>
                    <a:pt x="973" y="608"/>
                    <a:pt x="973" y="365"/>
                    <a:pt x="821" y="182"/>
                  </a:cubicBezTo>
                  <a:cubicBezTo>
                    <a:pt x="639" y="30"/>
                    <a:pt x="365" y="0"/>
                    <a:pt x="213" y="182"/>
                  </a:cubicBezTo>
                  <a:cubicBezTo>
                    <a:pt x="183" y="182"/>
                    <a:pt x="183" y="213"/>
                    <a:pt x="183" y="213"/>
                  </a:cubicBezTo>
                  <a:cubicBezTo>
                    <a:pt x="183" y="213"/>
                    <a:pt x="183" y="213"/>
                    <a:pt x="153" y="213"/>
                  </a:cubicBezTo>
                  <a:cubicBezTo>
                    <a:pt x="1" y="395"/>
                    <a:pt x="1" y="669"/>
                    <a:pt x="15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
            <p:cNvSpPr/>
            <p:nvPr/>
          </p:nvSpPr>
          <p:spPr>
            <a:xfrm>
              <a:off x="7365900" y="1707750"/>
              <a:ext cx="27375" cy="27400"/>
            </a:xfrm>
            <a:custGeom>
              <a:avLst/>
              <a:gdLst/>
              <a:ahLst/>
              <a:cxnLst/>
              <a:rect l="l" t="t" r="r" b="b"/>
              <a:pathLst>
                <a:path w="1095" h="1096" extrusionOk="0">
                  <a:moveTo>
                    <a:pt x="183" y="913"/>
                  </a:moveTo>
                  <a:cubicBezTo>
                    <a:pt x="365" y="1095"/>
                    <a:pt x="669" y="1095"/>
                    <a:pt x="852" y="913"/>
                  </a:cubicBezTo>
                  <a:cubicBezTo>
                    <a:pt x="882" y="913"/>
                    <a:pt x="882" y="882"/>
                    <a:pt x="882" y="882"/>
                  </a:cubicBezTo>
                  <a:cubicBezTo>
                    <a:pt x="882" y="882"/>
                    <a:pt x="913" y="882"/>
                    <a:pt x="913" y="882"/>
                  </a:cubicBezTo>
                  <a:cubicBezTo>
                    <a:pt x="1095" y="700"/>
                    <a:pt x="1095" y="396"/>
                    <a:pt x="913" y="214"/>
                  </a:cubicBezTo>
                  <a:cubicBezTo>
                    <a:pt x="730" y="1"/>
                    <a:pt x="426" y="1"/>
                    <a:pt x="244" y="183"/>
                  </a:cubicBezTo>
                  <a:cubicBezTo>
                    <a:pt x="244" y="214"/>
                    <a:pt x="244" y="214"/>
                    <a:pt x="213" y="214"/>
                  </a:cubicBezTo>
                  <a:cubicBezTo>
                    <a:pt x="213" y="214"/>
                    <a:pt x="213" y="244"/>
                    <a:pt x="213" y="244"/>
                  </a:cubicBezTo>
                  <a:cubicBezTo>
                    <a:pt x="1" y="427"/>
                    <a:pt x="1" y="730"/>
                    <a:pt x="183"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
            <p:cNvSpPr/>
            <p:nvPr/>
          </p:nvSpPr>
          <p:spPr>
            <a:xfrm>
              <a:off x="6839300" y="941025"/>
              <a:ext cx="6875" cy="6875"/>
            </a:xfrm>
            <a:custGeom>
              <a:avLst/>
              <a:gdLst/>
              <a:ahLst/>
              <a:cxnLst/>
              <a:rect l="l" t="t" r="r" b="b"/>
              <a:pathLst>
                <a:path w="275" h="275" extrusionOk="0">
                  <a:moveTo>
                    <a:pt x="31" y="244"/>
                  </a:moveTo>
                  <a:cubicBezTo>
                    <a:pt x="61" y="274"/>
                    <a:pt x="152" y="274"/>
                    <a:pt x="183" y="214"/>
                  </a:cubicBezTo>
                  <a:cubicBezTo>
                    <a:pt x="183" y="214"/>
                    <a:pt x="183" y="214"/>
                    <a:pt x="213" y="183"/>
                  </a:cubicBezTo>
                  <a:cubicBezTo>
                    <a:pt x="213" y="183"/>
                    <a:pt x="213" y="183"/>
                    <a:pt x="244" y="183"/>
                  </a:cubicBezTo>
                  <a:cubicBezTo>
                    <a:pt x="274" y="153"/>
                    <a:pt x="274" y="62"/>
                    <a:pt x="244" y="31"/>
                  </a:cubicBezTo>
                  <a:cubicBezTo>
                    <a:pt x="183" y="1"/>
                    <a:pt x="122" y="1"/>
                    <a:pt x="92" y="31"/>
                  </a:cubicBezTo>
                  <a:cubicBezTo>
                    <a:pt x="61" y="31"/>
                    <a:pt x="61" y="62"/>
                    <a:pt x="61" y="62"/>
                  </a:cubicBezTo>
                  <a:cubicBezTo>
                    <a:pt x="61" y="62"/>
                    <a:pt x="61" y="62"/>
                    <a:pt x="31" y="62"/>
                  </a:cubicBezTo>
                  <a:cubicBezTo>
                    <a:pt x="0" y="122"/>
                    <a:pt x="0"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
            <p:cNvSpPr/>
            <p:nvPr/>
          </p:nvSpPr>
          <p:spPr>
            <a:xfrm>
              <a:off x="6761800" y="1017775"/>
              <a:ext cx="6850" cy="6875"/>
            </a:xfrm>
            <a:custGeom>
              <a:avLst/>
              <a:gdLst/>
              <a:ahLst/>
              <a:cxnLst/>
              <a:rect l="l" t="t" r="r" b="b"/>
              <a:pathLst>
                <a:path w="274" h="275" extrusionOk="0">
                  <a:moveTo>
                    <a:pt x="31" y="214"/>
                  </a:moveTo>
                  <a:cubicBezTo>
                    <a:pt x="61" y="274"/>
                    <a:pt x="122" y="274"/>
                    <a:pt x="182" y="214"/>
                  </a:cubicBezTo>
                  <a:cubicBezTo>
                    <a:pt x="182" y="214"/>
                    <a:pt x="182" y="214"/>
                    <a:pt x="182" y="183"/>
                  </a:cubicBezTo>
                  <a:cubicBezTo>
                    <a:pt x="213" y="183"/>
                    <a:pt x="213" y="183"/>
                    <a:pt x="213" y="183"/>
                  </a:cubicBezTo>
                  <a:cubicBezTo>
                    <a:pt x="274" y="153"/>
                    <a:pt x="274" y="92"/>
                    <a:pt x="213" y="31"/>
                  </a:cubicBezTo>
                  <a:cubicBezTo>
                    <a:pt x="182" y="1"/>
                    <a:pt x="122" y="1"/>
                    <a:pt x="61" y="31"/>
                  </a:cubicBezTo>
                  <a:cubicBezTo>
                    <a:pt x="61" y="31"/>
                    <a:pt x="61" y="62"/>
                    <a:pt x="61" y="62"/>
                  </a:cubicBezTo>
                  <a:cubicBezTo>
                    <a:pt x="61" y="62"/>
                    <a:pt x="31" y="62"/>
                    <a:pt x="31" y="62"/>
                  </a:cubicBezTo>
                  <a:cubicBezTo>
                    <a:pt x="0" y="122"/>
                    <a:pt x="0" y="183"/>
                    <a:pt x="31"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
            <p:cNvSpPr/>
            <p:nvPr/>
          </p:nvSpPr>
          <p:spPr>
            <a:xfrm>
              <a:off x="6837025" y="1094525"/>
              <a:ext cx="9150" cy="9150"/>
            </a:xfrm>
            <a:custGeom>
              <a:avLst/>
              <a:gdLst/>
              <a:ahLst/>
              <a:cxnLst/>
              <a:rect l="l" t="t" r="r" b="b"/>
              <a:pathLst>
                <a:path w="366" h="366" extrusionOk="0">
                  <a:moveTo>
                    <a:pt x="61" y="305"/>
                  </a:moveTo>
                  <a:cubicBezTo>
                    <a:pt x="122" y="366"/>
                    <a:pt x="213" y="366"/>
                    <a:pt x="274" y="305"/>
                  </a:cubicBezTo>
                  <a:cubicBezTo>
                    <a:pt x="274" y="305"/>
                    <a:pt x="274" y="274"/>
                    <a:pt x="304" y="274"/>
                  </a:cubicBezTo>
                  <a:cubicBezTo>
                    <a:pt x="304" y="274"/>
                    <a:pt x="304" y="274"/>
                    <a:pt x="335" y="274"/>
                  </a:cubicBezTo>
                  <a:cubicBezTo>
                    <a:pt x="365" y="214"/>
                    <a:pt x="365" y="92"/>
                    <a:pt x="335" y="62"/>
                  </a:cubicBezTo>
                  <a:cubicBezTo>
                    <a:pt x="274" y="1"/>
                    <a:pt x="152" y="1"/>
                    <a:pt x="122" y="62"/>
                  </a:cubicBezTo>
                  <a:cubicBezTo>
                    <a:pt x="91" y="62"/>
                    <a:pt x="91" y="62"/>
                    <a:pt x="91" y="92"/>
                  </a:cubicBezTo>
                  <a:cubicBezTo>
                    <a:pt x="91" y="92"/>
                    <a:pt x="61" y="92"/>
                    <a:pt x="61" y="92"/>
                  </a:cubicBezTo>
                  <a:cubicBezTo>
                    <a:pt x="0" y="153"/>
                    <a:pt x="0"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
            <p:cNvSpPr/>
            <p:nvPr/>
          </p:nvSpPr>
          <p:spPr>
            <a:xfrm>
              <a:off x="6914525" y="1017775"/>
              <a:ext cx="9900" cy="9150"/>
            </a:xfrm>
            <a:custGeom>
              <a:avLst/>
              <a:gdLst/>
              <a:ahLst/>
              <a:cxnLst/>
              <a:rect l="l" t="t" r="r" b="b"/>
              <a:pathLst>
                <a:path w="396" h="366" extrusionOk="0">
                  <a:moveTo>
                    <a:pt x="61" y="305"/>
                  </a:moveTo>
                  <a:cubicBezTo>
                    <a:pt x="122" y="366"/>
                    <a:pt x="244" y="366"/>
                    <a:pt x="274" y="305"/>
                  </a:cubicBezTo>
                  <a:cubicBezTo>
                    <a:pt x="305" y="305"/>
                    <a:pt x="305" y="274"/>
                    <a:pt x="305" y="274"/>
                  </a:cubicBezTo>
                  <a:cubicBezTo>
                    <a:pt x="305" y="274"/>
                    <a:pt x="335" y="274"/>
                    <a:pt x="335" y="274"/>
                  </a:cubicBezTo>
                  <a:cubicBezTo>
                    <a:pt x="396" y="214"/>
                    <a:pt x="396" y="122"/>
                    <a:pt x="335" y="62"/>
                  </a:cubicBezTo>
                  <a:cubicBezTo>
                    <a:pt x="274" y="1"/>
                    <a:pt x="183" y="1"/>
                    <a:pt x="122" y="62"/>
                  </a:cubicBezTo>
                  <a:cubicBezTo>
                    <a:pt x="122" y="62"/>
                    <a:pt x="122" y="62"/>
                    <a:pt x="92" y="92"/>
                  </a:cubicBezTo>
                  <a:cubicBezTo>
                    <a:pt x="92" y="92"/>
                    <a:pt x="92" y="92"/>
                    <a:pt x="61" y="92"/>
                  </a:cubicBezTo>
                  <a:cubicBezTo>
                    <a:pt x="31" y="153"/>
                    <a:pt x="1"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
            <p:cNvSpPr/>
            <p:nvPr/>
          </p:nvSpPr>
          <p:spPr>
            <a:xfrm>
              <a:off x="6990525" y="1094525"/>
              <a:ext cx="11425" cy="11425"/>
            </a:xfrm>
            <a:custGeom>
              <a:avLst/>
              <a:gdLst/>
              <a:ahLst/>
              <a:cxnLst/>
              <a:rect l="l" t="t" r="r" b="b"/>
              <a:pathLst>
                <a:path w="457" h="457" extrusionOk="0">
                  <a:moveTo>
                    <a:pt x="61" y="366"/>
                  </a:moveTo>
                  <a:cubicBezTo>
                    <a:pt x="152" y="457"/>
                    <a:pt x="274" y="457"/>
                    <a:pt x="365" y="366"/>
                  </a:cubicBezTo>
                  <a:cubicBezTo>
                    <a:pt x="365" y="366"/>
                    <a:pt x="365" y="366"/>
                    <a:pt x="365" y="366"/>
                  </a:cubicBezTo>
                  <a:cubicBezTo>
                    <a:pt x="365" y="335"/>
                    <a:pt x="395" y="335"/>
                    <a:pt x="395" y="335"/>
                  </a:cubicBezTo>
                  <a:cubicBezTo>
                    <a:pt x="456" y="274"/>
                    <a:pt x="456" y="153"/>
                    <a:pt x="395" y="62"/>
                  </a:cubicBezTo>
                  <a:cubicBezTo>
                    <a:pt x="335" y="1"/>
                    <a:pt x="213" y="1"/>
                    <a:pt x="122" y="62"/>
                  </a:cubicBezTo>
                  <a:cubicBezTo>
                    <a:pt x="122" y="62"/>
                    <a:pt x="122" y="92"/>
                    <a:pt x="122" y="92"/>
                  </a:cubicBezTo>
                  <a:cubicBezTo>
                    <a:pt x="91" y="92"/>
                    <a:pt x="91" y="92"/>
                    <a:pt x="91" y="92"/>
                  </a:cubicBezTo>
                  <a:cubicBezTo>
                    <a:pt x="0" y="183"/>
                    <a:pt x="0" y="305"/>
                    <a:pt x="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
            <p:cNvSpPr/>
            <p:nvPr/>
          </p:nvSpPr>
          <p:spPr>
            <a:xfrm>
              <a:off x="6913000" y="1171275"/>
              <a:ext cx="11425" cy="11425"/>
            </a:xfrm>
            <a:custGeom>
              <a:avLst/>
              <a:gdLst/>
              <a:ahLst/>
              <a:cxnLst/>
              <a:rect l="l" t="t" r="r" b="b"/>
              <a:pathLst>
                <a:path w="457" h="457" extrusionOk="0">
                  <a:moveTo>
                    <a:pt x="62" y="365"/>
                  </a:moveTo>
                  <a:cubicBezTo>
                    <a:pt x="153" y="457"/>
                    <a:pt x="274" y="457"/>
                    <a:pt x="335" y="365"/>
                  </a:cubicBezTo>
                  <a:cubicBezTo>
                    <a:pt x="366" y="365"/>
                    <a:pt x="335" y="365"/>
                    <a:pt x="366" y="365"/>
                  </a:cubicBezTo>
                  <a:cubicBezTo>
                    <a:pt x="366" y="335"/>
                    <a:pt x="366" y="335"/>
                    <a:pt x="396" y="335"/>
                  </a:cubicBezTo>
                  <a:cubicBezTo>
                    <a:pt x="457" y="274"/>
                    <a:pt x="457" y="153"/>
                    <a:pt x="396" y="62"/>
                  </a:cubicBezTo>
                  <a:cubicBezTo>
                    <a:pt x="305" y="1"/>
                    <a:pt x="183" y="1"/>
                    <a:pt x="122" y="62"/>
                  </a:cubicBezTo>
                  <a:cubicBezTo>
                    <a:pt x="92" y="62"/>
                    <a:pt x="92" y="92"/>
                    <a:pt x="92" y="92"/>
                  </a:cubicBezTo>
                  <a:cubicBezTo>
                    <a:pt x="92" y="92"/>
                    <a:pt x="92" y="92"/>
                    <a:pt x="62" y="92"/>
                  </a:cubicBezTo>
                  <a:cubicBezTo>
                    <a:pt x="1" y="183"/>
                    <a:pt x="1" y="305"/>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
            <p:cNvSpPr/>
            <p:nvPr/>
          </p:nvSpPr>
          <p:spPr>
            <a:xfrm>
              <a:off x="6988250" y="1248025"/>
              <a:ext cx="14450" cy="13700"/>
            </a:xfrm>
            <a:custGeom>
              <a:avLst/>
              <a:gdLst/>
              <a:ahLst/>
              <a:cxnLst/>
              <a:rect l="l" t="t" r="r" b="b"/>
              <a:pathLst>
                <a:path w="578" h="548" extrusionOk="0">
                  <a:moveTo>
                    <a:pt x="91" y="457"/>
                  </a:moveTo>
                  <a:cubicBezTo>
                    <a:pt x="182" y="548"/>
                    <a:pt x="334" y="548"/>
                    <a:pt x="456" y="457"/>
                  </a:cubicBezTo>
                  <a:cubicBezTo>
                    <a:pt x="456" y="457"/>
                    <a:pt x="456" y="457"/>
                    <a:pt x="456" y="426"/>
                  </a:cubicBezTo>
                  <a:cubicBezTo>
                    <a:pt x="456" y="426"/>
                    <a:pt x="486" y="426"/>
                    <a:pt x="486" y="426"/>
                  </a:cubicBezTo>
                  <a:cubicBezTo>
                    <a:pt x="578" y="335"/>
                    <a:pt x="578" y="183"/>
                    <a:pt x="486" y="92"/>
                  </a:cubicBezTo>
                  <a:cubicBezTo>
                    <a:pt x="395" y="1"/>
                    <a:pt x="243" y="1"/>
                    <a:pt x="152" y="92"/>
                  </a:cubicBezTo>
                  <a:cubicBezTo>
                    <a:pt x="152" y="92"/>
                    <a:pt x="152" y="92"/>
                    <a:pt x="122" y="92"/>
                  </a:cubicBezTo>
                  <a:cubicBezTo>
                    <a:pt x="122" y="122"/>
                    <a:pt x="122" y="122"/>
                    <a:pt x="122" y="122"/>
                  </a:cubicBezTo>
                  <a:cubicBezTo>
                    <a:pt x="0" y="213"/>
                    <a:pt x="0" y="365"/>
                    <a:pt x="91"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
            <p:cNvSpPr/>
            <p:nvPr/>
          </p:nvSpPr>
          <p:spPr>
            <a:xfrm>
              <a:off x="7066500" y="1171275"/>
              <a:ext cx="13700" cy="13700"/>
            </a:xfrm>
            <a:custGeom>
              <a:avLst/>
              <a:gdLst/>
              <a:ahLst/>
              <a:cxnLst/>
              <a:rect l="l" t="t" r="r" b="b"/>
              <a:pathLst>
                <a:path w="548" h="548" extrusionOk="0">
                  <a:moveTo>
                    <a:pt x="92" y="457"/>
                  </a:moveTo>
                  <a:cubicBezTo>
                    <a:pt x="183" y="548"/>
                    <a:pt x="335" y="548"/>
                    <a:pt x="426" y="457"/>
                  </a:cubicBezTo>
                  <a:cubicBezTo>
                    <a:pt x="426" y="457"/>
                    <a:pt x="426" y="457"/>
                    <a:pt x="426" y="426"/>
                  </a:cubicBezTo>
                  <a:cubicBezTo>
                    <a:pt x="457" y="426"/>
                    <a:pt x="457" y="426"/>
                    <a:pt x="457" y="426"/>
                  </a:cubicBezTo>
                  <a:cubicBezTo>
                    <a:pt x="548" y="335"/>
                    <a:pt x="548" y="183"/>
                    <a:pt x="457" y="92"/>
                  </a:cubicBezTo>
                  <a:cubicBezTo>
                    <a:pt x="366" y="1"/>
                    <a:pt x="214" y="1"/>
                    <a:pt x="122" y="92"/>
                  </a:cubicBezTo>
                  <a:cubicBezTo>
                    <a:pt x="122" y="92"/>
                    <a:pt x="122" y="92"/>
                    <a:pt x="122" y="92"/>
                  </a:cubicBezTo>
                  <a:cubicBezTo>
                    <a:pt x="92" y="122"/>
                    <a:pt x="92" y="122"/>
                    <a:pt x="92" y="122"/>
                  </a:cubicBezTo>
                  <a:cubicBezTo>
                    <a:pt x="1" y="213"/>
                    <a:pt x="1" y="365"/>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
            <p:cNvSpPr/>
            <p:nvPr/>
          </p:nvSpPr>
          <p:spPr>
            <a:xfrm>
              <a:off x="7141725" y="1248025"/>
              <a:ext cx="16750" cy="15975"/>
            </a:xfrm>
            <a:custGeom>
              <a:avLst/>
              <a:gdLst/>
              <a:ahLst/>
              <a:cxnLst/>
              <a:rect l="l" t="t" r="r" b="b"/>
              <a:pathLst>
                <a:path w="670" h="639" extrusionOk="0">
                  <a:moveTo>
                    <a:pt x="123" y="517"/>
                  </a:moveTo>
                  <a:cubicBezTo>
                    <a:pt x="244" y="639"/>
                    <a:pt x="396" y="639"/>
                    <a:pt x="518" y="548"/>
                  </a:cubicBezTo>
                  <a:cubicBezTo>
                    <a:pt x="518" y="517"/>
                    <a:pt x="518" y="517"/>
                    <a:pt x="548" y="517"/>
                  </a:cubicBezTo>
                  <a:cubicBezTo>
                    <a:pt x="548" y="517"/>
                    <a:pt x="548" y="487"/>
                    <a:pt x="548" y="487"/>
                  </a:cubicBezTo>
                  <a:cubicBezTo>
                    <a:pt x="670" y="396"/>
                    <a:pt x="670" y="213"/>
                    <a:pt x="548" y="92"/>
                  </a:cubicBezTo>
                  <a:cubicBezTo>
                    <a:pt x="457" y="1"/>
                    <a:pt x="275" y="1"/>
                    <a:pt x="153" y="92"/>
                  </a:cubicBezTo>
                  <a:cubicBezTo>
                    <a:pt x="153" y="92"/>
                    <a:pt x="153" y="122"/>
                    <a:pt x="153" y="122"/>
                  </a:cubicBezTo>
                  <a:cubicBezTo>
                    <a:pt x="153" y="122"/>
                    <a:pt x="123" y="122"/>
                    <a:pt x="123" y="122"/>
                  </a:cubicBezTo>
                  <a:cubicBezTo>
                    <a:pt x="1" y="244"/>
                    <a:pt x="1" y="426"/>
                    <a:pt x="123"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
            <p:cNvSpPr/>
            <p:nvPr/>
          </p:nvSpPr>
          <p:spPr>
            <a:xfrm>
              <a:off x="7064225" y="1324775"/>
              <a:ext cx="16750" cy="15975"/>
            </a:xfrm>
            <a:custGeom>
              <a:avLst/>
              <a:gdLst/>
              <a:ahLst/>
              <a:cxnLst/>
              <a:rect l="l" t="t" r="r" b="b"/>
              <a:pathLst>
                <a:path w="670" h="639" extrusionOk="0">
                  <a:moveTo>
                    <a:pt x="122" y="548"/>
                  </a:moveTo>
                  <a:cubicBezTo>
                    <a:pt x="213" y="639"/>
                    <a:pt x="396" y="639"/>
                    <a:pt x="517" y="548"/>
                  </a:cubicBezTo>
                  <a:cubicBezTo>
                    <a:pt x="517" y="517"/>
                    <a:pt x="517" y="517"/>
                    <a:pt x="517" y="517"/>
                  </a:cubicBezTo>
                  <a:cubicBezTo>
                    <a:pt x="517" y="517"/>
                    <a:pt x="548" y="487"/>
                    <a:pt x="548" y="487"/>
                  </a:cubicBezTo>
                  <a:cubicBezTo>
                    <a:pt x="669" y="396"/>
                    <a:pt x="669" y="213"/>
                    <a:pt x="548" y="92"/>
                  </a:cubicBezTo>
                  <a:cubicBezTo>
                    <a:pt x="457" y="1"/>
                    <a:pt x="274" y="1"/>
                    <a:pt x="153" y="92"/>
                  </a:cubicBezTo>
                  <a:cubicBezTo>
                    <a:pt x="153" y="92"/>
                    <a:pt x="153" y="122"/>
                    <a:pt x="153" y="122"/>
                  </a:cubicBezTo>
                  <a:cubicBezTo>
                    <a:pt x="122" y="122"/>
                    <a:pt x="122" y="122"/>
                    <a:pt x="122" y="122"/>
                  </a:cubicBezTo>
                  <a:cubicBezTo>
                    <a:pt x="1" y="244"/>
                    <a:pt x="1" y="426"/>
                    <a:pt x="122"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
            <p:cNvSpPr/>
            <p:nvPr/>
          </p:nvSpPr>
          <p:spPr>
            <a:xfrm>
              <a:off x="7217725" y="1324025"/>
              <a:ext cx="19025" cy="19025"/>
            </a:xfrm>
            <a:custGeom>
              <a:avLst/>
              <a:gdLst/>
              <a:ahLst/>
              <a:cxnLst/>
              <a:rect l="l" t="t" r="r" b="b"/>
              <a:pathLst>
                <a:path w="761" h="761" extrusionOk="0">
                  <a:moveTo>
                    <a:pt x="122" y="639"/>
                  </a:moveTo>
                  <a:cubicBezTo>
                    <a:pt x="244" y="760"/>
                    <a:pt x="456" y="760"/>
                    <a:pt x="578" y="639"/>
                  </a:cubicBezTo>
                  <a:cubicBezTo>
                    <a:pt x="578" y="639"/>
                    <a:pt x="608" y="639"/>
                    <a:pt x="608" y="608"/>
                  </a:cubicBezTo>
                  <a:cubicBezTo>
                    <a:pt x="608" y="608"/>
                    <a:pt x="608" y="608"/>
                    <a:pt x="639" y="608"/>
                  </a:cubicBezTo>
                  <a:cubicBezTo>
                    <a:pt x="760" y="487"/>
                    <a:pt x="760" y="274"/>
                    <a:pt x="639" y="152"/>
                  </a:cubicBezTo>
                  <a:cubicBezTo>
                    <a:pt x="487" y="31"/>
                    <a:pt x="305" y="0"/>
                    <a:pt x="183" y="152"/>
                  </a:cubicBezTo>
                  <a:cubicBezTo>
                    <a:pt x="153" y="152"/>
                    <a:pt x="153" y="152"/>
                    <a:pt x="153" y="152"/>
                  </a:cubicBezTo>
                  <a:cubicBezTo>
                    <a:pt x="153" y="183"/>
                    <a:pt x="122" y="183"/>
                    <a:pt x="122" y="183"/>
                  </a:cubicBezTo>
                  <a:cubicBezTo>
                    <a:pt x="1" y="304"/>
                    <a:pt x="1" y="517"/>
                    <a:pt x="122"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
            <p:cNvSpPr/>
            <p:nvPr/>
          </p:nvSpPr>
          <p:spPr>
            <a:xfrm>
              <a:off x="7140225" y="1400775"/>
              <a:ext cx="18250" cy="19025"/>
            </a:xfrm>
            <a:custGeom>
              <a:avLst/>
              <a:gdLst/>
              <a:ahLst/>
              <a:cxnLst/>
              <a:rect l="l" t="t" r="r" b="b"/>
              <a:pathLst>
                <a:path w="730" h="761" extrusionOk="0">
                  <a:moveTo>
                    <a:pt x="122" y="638"/>
                  </a:moveTo>
                  <a:cubicBezTo>
                    <a:pt x="243" y="760"/>
                    <a:pt x="456" y="760"/>
                    <a:pt x="578" y="638"/>
                  </a:cubicBezTo>
                  <a:cubicBezTo>
                    <a:pt x="578" y="638"/>
                    <a:pt x="578" y="638"/>
                    <a:pt x="578" y="608"/>
                  </a:cubicBezTo>
                  <a:cubicBezTo>
                    <a:pt x="608" y="608"/>
                    <a:pt x="608" y="608"/>
                    <a:pt x="608" y="608"/>
                  </a:cubicBezTo>
                  <a:cubicBezTo>
                    <a:pt x="730" y="487"/>
                    <a:pt x="730" y="274"/>
                    <a:pt x="608" y="152"/>
                  </a:cubicBezTo>
                  <a:cubicBezTo>
                    <a:pt x="487" y="0"/>
                    <a:pt x="274" y="31"/>
                    <a:pt x="152" y="152"/>
                  </a:cubicBezTo>
                  <a:cubicBezTo>
                    <a:pt x="152" y="152"/>
                    <a:pt x="152" y="152"/>
                    <a:pt x="152" y="152"/>
                  </a:cubicBezTo>
                  <a:cubicBezTo>
                    <a:pt x="122" y="183"/>
                    <a:pt x="122" y="183"/>
                    <a:pt x="122" y="183"/>
                  </a:cubicBezTo>
                  <a:cubicBezTo>
                    <a:pt x="0" y="304"/>
                    <a:pt x="0" y="517"/>
                    <a:pt x="122"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
            <p:cNvSpPr/>
            <p:nvPr/>
          </p:nvSpPr>
          <p:spPr>
            <a:xfrm>
              <a:off x="7293725" y="1400775"/>
              <a:ext cx="20525" cy="21300"/>
            </a:xfrm>
            <a:custGeom>
              <a:avLst/>
              <a:gdLst/>
              <a:ahLst/>
              <a:cxnLst/>
              <a:rect l="l" t="t" r="r" b="b"/>
              <a:pathLst>
                <a:path w="821" h="852" extrusionOk="0">
                  <a:moveTo>
                    <a:pt x="122" y="730"/>
                  </a:moveTo>
                  <a:cubicBezTo>
                    <a:pt x="274" y="851"/>
                    <a:pt x="517" y="851"/>
                    <a:pt x="638" y="730"/>
                  </a:cubicBezTo>
                  <a:cubicBezTo>
                    <a:pt x="669" y="699"/>
                    <a:pt x="669" y="699"/>
                    <a:pt x="669" y="699"/>
                  </a:cubicBezTo>
                  <a:cubicBezTo>
                    <a:pt x="669" y="699"/>
                    <a:pt x="669" y="699"/>
                    <a:pt x="699" y="669"/>
                  </a:cubicBezTo>
                  <a:cubicBezTo>
                    <a:pt x="821" y="547"/>
                    <a:pt x="821" y="304"/>
                    <a:pt x="699" y="152"/>
                  </a:cubicBezTo>
                  <a:cubicBezTo>
                    <a:pt x="547" y="31"/>
                    <a:pt x="334" y="0"/>
                    <a:pt x="182" y="152"/>
                  </a:cubicBezTo>
                  <a:cubicBezTo>
                    <a:pt x="182" y="152"/>
                    <a:pt x="152" y="183"/>
                    <a:pt x="152" y="183"/>
                  </a:cubicBezTo>
                  <a:cubicBezTo>
                    <a:pt x="152" y="183"/>
                    <a:pt x="152" y="183"/>
                    <a:pt x="122" y="213"/>
                  </a:cubicBezTo>
                  <a:cubicBezTo>
                    <a:pt x="0" y="335"/>
                    <a:pt x="0" y="578"/>
                    <a:pt x="12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
            <p:cNvSpPr/>
            <p:nvPr/>
          </p:nvSpPr>
          <p:spPr>
            <a:xfrm>
              <a:off x="7215450" y="1477525"/>
              <a:ext cx="21300" cy="21300"/>
            </a:xfrm>
            <a:custGeom>
              <a:avLst/>
              <a:gdLst/>
              <a:ahLst/>
              <a:cxnLst/>
              <a:rect l="l" t="t" r="r" b="b"/>
              <a:pathLst>
                <a:path w="852" h="852" extrusionOk="0">
                  <a:moveTo>
                    <a:pt x="152" y="699"/>
                  </a:moveTo>
                  <a:cubicBezTo>
                    <a:pt x="304" y="851"/>
                    <a:pt x="517" y="851"/>
                    <a:pt x="669" y="730"/>
                  </a:cubicBezTo>
                  <a:cubicBezTo>
                    <a:pt x="669" y="699"/>
                    <a:pt x="669" y="699"/>
                    <a:pt x="699" y="699"/>
                  </a:cubicBezTo>
                  <a:cubicBezTo>
                    <a:pt x="699" y="699"/>
                    <a:pt x="699" y="699"/>
                    <a:pt x="699" y="669"/>
                  </a:cubicBezTo>
                  <a:cubicBezTo>
                    <a:pt x="851" y="547"/>
                    <a:pt x="851" y="304"/>
                    <a:pt x="699" y="152"/>
                  </a:cubicBezTo>
                  <a:cubicBezTo>
                    <a:pt x="578" y="31"/>
                    <a:pt x="335" y="0"/>
                    <a:pt x="183" y="152"/>
                  </a:cubicBezTo>
                  <a:cubicBezTo>
                    <a:pt x="183" y="152"/>
                    <a:pt x="183" y="183"/>
                    <a:pt x="183" y="183"/>
                  </a:cubicBezTo>
                  <a:cubicBezTo>
                    <a:pt x="183" y="183"/>
                    <a:pt x="152" y="183"/>
                    <a:pt x="152" y="213"/>
                  </a:cubicBezTo>
                  <a:cubicBezTo>
                    <a:pt x="0" y="334"/>
                    <a:pt x="0" y="578"/>
                    <a:pt x="15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
            <p:cNvSpPr/>
            <p:nvPr/>
          </p:nvSpPr>
          <p:spPr>
            <a:xfrm>
              <a:off x="7291425" y="1554275"/>
              <a:ext cx="23600" cy="23575"/>
            </a:xfrm>
            <a:custGeom>
              <a:avLst/>
              <a:gdLst/>
              <a:ahLst/>
              <a:cxnLst/>
              <a:rect l="l" t="t" r="r" b="b"/>
              <a:pathLst>
                <a:path w="944" h="943" extrusionOk="0">
                  <a:moveTo>
                    <a:pt x="153" y="790"/>
                  </a:moveTo>
                  <a:cubicBezTo>
                    <a:pt x="305" y="942"/>
                    <a:pt x="578" y="942"/>
                    <a:pt x="730" y="790"/>
                  </a:cubicBezTo>
                  <a:cubicBezTo>
                    <a:pt x="761" y="790"/>
                    <a:pt x="761" y="790"/>
                    <a:pt x="761" y="760"/>
                  </a:cubicBezTo>
                  <a:cubicBezTo>
                    <a:pt x="761" y="760"/>
                    <a:pt x="761" y="760"/>
                    <a:pt x="791" y="760"/>
                  </a:cubicBezTo>
                  <a:cubicBezTo>
                    <a:pt x="943" y="608"/>
                    <a:pt x="943" y="334"/>
                    <a:pt x="791" y="182"/>
                  </a:cubicBezTo>
                  <a:cubicBezTo>
                    <a:pt x="639" y="30"/>
                    <a:pt x="366" y="0"/>
                    <a:pt x="214" y="182"/>
                  </a:cubicBezTo>
                  <a:cubicBezTo>
                    <a:pt x="183" y="182"/>
                    <a:pt x="183" y="182"/>
                    <a:pt x="183" y="182"/>
                  </a:cubicBezTo>
                  <a:cubicBezTo>
                    <a:pt x="183" y="213"/>
                    <a:pt x="183" y="213"/>
                    <a:pt x="153" y="213"/>
                  </a:cubicBezTo>
                  <a:cubicBezTo>
                    <a:pt x="1" y="365"/>
                    <a:pt x="1" y="638"/>
                    <a:pt x="15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
            <p:cNvSpPr/>
            <p:nvPr/>
          </p:nvSpPr>
          <p:spPr>
            <a:xfrm>
              <a:off x="7368950" y="1477525"/>
              <a:ext cx="23575" cy="23575"/>
            </a:xfrm>
            <a:custGeom>
              <a:avLst/>
              <a:gdLst/>
              <a:ahLst/>
              <a:cxnLst/>
              <a:rect l="l" t="t" r="r" b="b"/>
              <a:pathLst>
                <a:path w="943" h="943" extrusionOk="0">
                  <a:moveTo>
                    <a:pt x="152" y="790"/>
                  </a:moveTo>
                  <a:cubicBezTo>
                    <a:pt x="335" y="942"/>
                    <a:pt x="578" y="942"/>
                    <a:pt x="760" y="790"/>
                  </a:cubicBezTo>
                  <a:cubicBezTo>
                    <a:pt x="760" y="790"/>
                    <a:pt x="760" y="790"/>
                    <a:pt x="760" y="760"/>
                  </a:cubicBezTo>
                  <a:cubicBezTo>
                    <a:pt x="760" y="760"/>
                    <a:pt x="791" y="760"/>
                    <a:pt x="791" y="760"/>
                  </a:cubicBezTo>
                  <a:cubicBezTo>
                    <a:pt x="943" y="608"/>
                    <a:pt x="943" y="334"/>
                    <a:pt x="791" y="183"/>
                  </a:cubicBezTo>
                  <a:cubicBezTo>
                    <a:pt x="639" y="0"/>
                    <a:pt x="365" y="0"/>
                    <a:pt x="213" y="183"/>
                  </a:cubicBezTo>
                  <a:cubicBezTo>
                    <a:pt x="213" y="183"/>
                    <a:pt x="213" y="183"/>
                    <a:pt x="183" y="183"/>
                  </a:cubicBezTo>
                  <a:cubicBezTo>
                    <a:pt x="183" y="213"/>
                    <a:pt x="183" y="213"/>
                    <a:pt x="183" y="213"/>
                  </a:cubicBezTo>
                  <a:cubicBezTo>
                    <a:pt x="0" y="365"/>
                    <a:pt x="0" y="638"/>
                    <a:pt x="152"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
            <p:cNvSpPr/>
            <p:nvPr/>
          </p:nvSpPr>
          <p:spPr>
            <a:xfrm>
              <a:off x="7367425" y="1631025"/>
              <a:ext cx="25850" cy="25850"/>
            </a:xfrm>
            <a:custGeom>
              <a:avLst/>
              <a:gdLst/>
              <a:ahLst/>
              <a:cxnLst/>
              <a:rect l="l" t="t" r="r" b="b"/>
              <a:pathLst>
                <a:path w="1034" h="1034" extrusionOk="0">
                  <a:moveTo>
                    <a:pt x="152" y="882"/>
                  </a:moveTo>
                  <a:cubicBezTo>
                    <a:pt x="335" y="1033"/>
                    <a:pt x="639" y="1033"/>
                    <a:pt x="791" y="882"/>
                  </a:cubicBezTo>
                  <a:cubicBezTo>
                    <a:pt x="821" y="851"/>
                    <a:pt x="821" y="851"/>
                    <a:pt x="821" y="851"/>
                  </a:cubicBezTo>
                  <a:cubicBezTo>
                    <a:pt x="821" y="851"/>
                    <a:pt x="852" y="851"/>
                    <a:pt x="852" y="821"/>
                  </a:cubicBezTo>
                  <a:cubicBezTo>
                    <a:pt x="1034" y="669"/>
                    <a:pt x="1034" y="365"/>
                    <a:pt x="852" y="182"/>
                  </a:cubicBezTo>
                  <a:cubicBezTo>
                    <a:pt x="669" y="0"/>
                    <a:pt x="396" y="0"/>
                    <a:pt x="213" y="182"/>
                  </a:cubicBezTo>
                  <a:cubicBezTo>
                    <a:pt x="213" y="182"/>
                    <a:pt x="213" y="213"/>
                    <a:pt x="183" y="213"/>
                  </a:cubicBezTo>
                  <a:cubicBezTo>
                    <a:pt x="183" y="213"/>
                    <a:pt x="183" y="213"/>
                    <a:pt x="152" y="243"/>
                  </a:cubicBezTo>
                  <a:cubicBezTo>
                    <a:pt x="0" y="395"/>
                    <a:pt x="0" y="699"/>
                    <a:pt x="152"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
            <p:cNvSpPr/>
            <p:nvPr/>
          </p:nvSpPr>
          <p:spPr>
            <a:xfrm>
              <a:off x="6992800" y="865050"/>
              <a:ext cx="7625" cy="8375"/>
            </a:xfrm>
            <a:custGeom>
              <a:avLst/>
              <a:gdLst/>
              <a:ahLst/>
              <a:cxnLst/>
              <a:rect l="l" t="t" r="r" b="b"/>
              <a:pathLst>
                <a:path w="305" h="335" extrusionOk="0">
                  <a:moveTo>
                    <a:pt x="31" y="274"/>
                  </a:moveTo>
                  <a:cubicBezTo>
                    <a:pt x="92" y="335"/>
                    <a:pt x="183" y="335"/>
                    <a:pt x="213" y="274"/>
                  </a:cubicBezTo>
                  <a:cubicBezTo>
                    <a:pt x="244" y="274"/>
                    <a:pt x="244" y="243"/>
                    <a:pt x="244" y="243"/>
                  </a:cubicBezTo>
                  <a:cubicBezTo>
                    <a:pt x="244" y="243"/>
                    <a:pt x="274" y="243"/>
                    <a:pt x="274" y="243"/>
                  </a:cubicBezTo>
                  <a:cubicBezTo>
                    <a:pt x="304" y="183"/>
                    <a:pt x="304" y="91"/>
                    <a:pt x="274" y="61"/>
                  </a:cubicBezTo>
                  <a:cubicBezTo>
                    <a:pt x="213" y="0"/>
                    <a:pt x="122" y="0"/>
                    <a:pt x="92" y="61"/>
                  </a:cubicBezTo>
                  <a:cubicBezTo>
                    <a:pt x="61" y="61"/>
                    <a:pt x="92" y="61"/>
                    <a:pt x="61" y="91"/>
                  </a:cubicBezTo>
                  <a:cubicBezTo>
                    <a:pt x="61" y="91"/>
                    <a:pt x="61" y="91"/>
                    <a:pt x="31" y="91"/>
                  </a:cubicBezTo>
                  <a:cubicBezTo>
                    <a:pt x="0" y="152"/>
                    <a:pt x="0" y="21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
            <p:cNvSpPr/>
            <p:nvPr/>
          </p:nvSpPr>
          <p:spPr>
            <a:xfrm>
              <a:off x="6914525" y="941800"/>
              <a:ext cx="8375" cy="8375"/>
            </a:xfrm>
            <a:custGeom>
              <a:avLst/>
              <a:gdLst/>
              <a:ahLst/>
              <a:cxnLst/>
              <a:rect l="l" t="t" r="r" b="b"/>
              <a:pathLst>
                <a:path w="335" h="335" extrusionOk="0">
                  <a:moveTo>
                    <a:pt x="61" y="274"/>
                  </a:moveTo>
                  <a:cubicBezTo>
                    <a:pt x="122" y="335"/>
                    <a:pt x="183" y="335"/>
                    <a:pt x="244" y="274"/>
                  </a:cubicBezTo>
                  <a:cubicBezTo>
                    <a:pt x="244" y="274"/>
                    <a:pt x="244" y="274"/>
                    <a:pt x="244" y="243"/>
                  </a:cubicBezTo>
                  <a:cubicBezTo>
                    <a:pt x="274" y="243"/>
                    <a:pt x="274" y="243"/>
                    <a:pt x="274" y="243"/>
                  </a:cubicBezTo>
                  <a:cubicBezTo>
                    <a:pt x="335" y="183"/>
                    <a:pt x="335" y="91"/>
                    <a:pt x="274" y="61"/>
                  </a:cubicBezTo>
                  <a:cubicBezTo>
                    <a:pt x="244" y="0"/>
                    <a:pt x="153" y="0"/>
                    <a:pt x="92" y="61"/>
                  </a:cubicBezTo>
                  <a:cubicBezTo>
                    <a:pt x="92" y="61"/>
                    <a:pt x="92" y="61"/>
                    <a:pt x="92" y="91"/>
                  </a:cubicBezTo>
                  <a:cubicBezTo>
                    <a:pt x="92" y="91"/>
                    <a:pt x="61" y="91"/>
                    <a:pt x="61" y="91"/>
                  </a:cubicBezTo>
                  <a:cubicBezTo>
                    <a:pt x="1" y="152"/>
                    <a:pt x="1"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
            <p:cNvSpPr/>
            <p:nvPr/>
          </p:nvSpPr>
          <p:spPr>
            <a:xfrm>
              <a:off x="6990525" y="1018550"/>
              <a:ext cx="10650" cy="10650"/>
            </a:xfrm>
            <a:custGeom>
              <a:avLst/>
              <a:gdLst/>
              <a:ahLst/>
              <a:cxnLst/>
              <a:rect l="l" t="t" r="r" b="b"/>
              <a:pathLst>
                <a:path w="426" h="426" extrusionOk="0">
                  <a:moveTo>
                    <a:pt x="61" y="365"/>
                  </a:moveTo>
                  <a:cubicBezTo>
                    <a:pt x="122" y="426"/>
                    <a:pt x="243" y="426"/>
                    <a:pt x="304" y="365"/>
                  </a:cubicBezTo>
                  <a:cubicBezTo>
                    <a:pt x="304" y="335"/>
                    <a:pt x="304" y="335"/>
                    <a:pt x="335" y="335"/>
                  </a:cubicBezTo>
                  <a:cubicBezTo>
                    <a:pt x="335" y="304"/>
                    <a:pt x="335" y="335"/>
                    <a:pt x="365" y="304"/>
                  </a:cubicBezTo>
                  <a:cubicBezTo>
                    <a:pt x="426" y="243"/>
                    <a:pt x="426" y="122"/>
                    <a:pt x="365" y="61"/>
                  </a:cubicBezTo>
                  <a:cubicBezTo>
                    <a:pt x="274" y="0"/>
                    <a:pt x="183" y="0"/>
                    <a:pt x="122" y="61"/>
                  </a:cubicBezTo>
                  <a:cubicBezTo>
                    <a:pt x="91" y="61"/>
                    <a:pt x="91" y="91"/>
                    <a:pt x="91" y="91"/>
                  </a:cubicBezTo>
                  <a:cubicBezTo>
                    <a:pt x="91" y="91"/>
                    <a:pt x="61" y="91"/>
                    <a:pt x="61" y="122"/>
                  </a:cubicBezTo>
                  <a:cubicBezTo>
                    <a:pt x="0" y="183"/>
                    <a:pt x="0" y="27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
            <p:cNvSpPr/>
            <p:nvPr/>
          </p:nvSpPr>
          <p:spPr>
            <a:xfrm>
              <a:off x="7068025" y="941800"/>
              <a:ext cx="10675" cy="10650"/>
            </a:xfrm>
            <a:custGeom>
              <a:avLst/>
              <a:gdLst/>
              <a:ahLst/>
              <a:cxnLst/>
              <a:rect l="l" t="t" r="r" b="b"/>
              <a:pathLst>
                <a:path w="427" h="426" extrusionOk="0">
                  <a:moveTo>
                    <a:pt x="61" y="365"/>
                  </a:moveTo>
                  <a:cubicBezTo>
                    <a:pt x="153" y="426"/>
                    <a:pt x="244" y="426"/>
                    <a:pt x="335" y="365"/>
                  </a:cubicBezTo>
                  <a:cubicBezTo>
                    <a:pt x="335" y="335"/>
                    <a:pt x="335" y="335"/>
                    <a:pt x="335" y="335"/>
                  </a:cubicBezTo>
                  <a:cubicBezTo>
                    <a:pt x="335" y="304"/>
                    <a:pt x="365" y="335"/>
                    <a:pt x="365" y="304"/>
                  </a:cubicBezTo>
                  <a:cubicBezTo>
                    <a:pt x="426" y="243"/>
                    <a:pt x="426" y="122"/>
                    <a:pt x="365" y="61"/>
                  </a:cubicBezTo>
                  <a:cubicBezTo>
                    <a:pt x="305" y="0"/>
                    <a:pt x="183" y="0"/>
                    <a:pt x="122" y="61"/>
                  </a:cubicBezTo>
                  <a:cubicBezTo>
                    <a:pt x="122" y="61"/>
                    <a:pt x="122" y="91"/>
                    <a:pt x="122" y="91"/>
                  </a:cubicBezTo>
                  <a:cubicBezTo>
                    <a:pt x="92" y="91"/>
                    <a:pt x="92" y="91"/>
                    <a:pt x="92" y="122"/>
                  </a:cubicBezTo>
                  <a:cubicBezTo>
                    <a:pt x="1" y="183"/>
                    <a:pt x="1" y="27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
            <p:cNvSpPr/>
            <p:nvPr/>
          </p:nvSpPr>
          <p:spPr>
            <a:xfrm>
              <a:off x="7066500" y="1095300"/>
              <a:ext cx="12950" cy="12925"/>
            </a:xfrm>
            <a:custGeom>
              <a:avLst/>
              <a:gdLst/>
              <a:ahLst/>
              <a:cxnLst/>
              <a:rect l="l" t="t" r="r" b="b"/>
              <a:pathLst>
                <a:path w="518" h="517" extrusionOk="0">
                  <a:moveTo>
                    <a:pt x="62" y="426"/>
                  </a:moveTo>
                  <a:cubicBezTo>
                    <a:pt x="153" y="517"/>
                    <a:pt x="305" y="517"/>
                    <a:pt x="366" y="426"/>
                  </a:cubicBezTo>
                  <a:cubicBezTo>
                    <a:pt x="396" y="426"/>
                    <a:pt x="396" y="426"/>
                    <a:pt x="396" y="395"/>
                  </a:cubicBezTo>
                  <a:cubicBezTo>
                    <a:pt x="396" y="395"/>
                    <a:pt x="426" y="395"/>
                    <a:pt x="426" y="395"/>
                  </a:cubicBezTo>
                  <a:cubicBezTo>
                    <a:pt x="518" y="304"/>
                    <a:pt x="518" y="183"/>
                    <a:pt x="426" y="91"/>
                  </a:cubicBezTo>
                  <a:cubicBezTo>
                    <a:pt x="335" y="0"/>
                    <a:pt x="214" y="0"/>
                    <a:pt x="122" y="91"/>
                  </a:cubicBezTo>
                  <a:cubicBezTo>
                    <a:pt x="122" y="91"/>
                    <a:pt x="92" y="91"/>
                    <a:pt x="92" y="122"/>
                  </a:cubicBezTo>
                  <a:cubicBezTo>
                    <a:pt x="92" y="122"/>
                    <a:pt x="92" y="122"/>
                    <a:pt x="62" y="122"/>
                  </a:cubicBezTo>
                  <a:cubicBezTo>
                    <a:pt x="1" y="213"/>
                    <a:pt x="1" y="335"/>
                    <a:pt x="6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
            <p:cNvSpPr/>
            <p:nvPr/>
          </p:nvSpPr>
          <p:spPr>
            <a:xfrm>
              <a:off x="7144025" y="1018550"/>
              <a:ext cx="12925" cy="12925"/>
            </a:xfrm>
            <a:custGeom>
              <a:avLst/>
              <a:gdLst/>
              <a:ahLst/>
              <a:cxnLst/>
              <a:rect l="l" t="t" r="r" b="b"/>
              <a:pathLst>
                <a:path w="517" h="517" extrusionOk="0">
                  <a:moveTo>
                    <a:pt x="91" y="426"/>
                  </a:moveTo>
                  <a:cubicBezTo>
                    <a:pt x="152" y="517"/>
                    <a:pt x="304" y="517"/>
                    <a:pt x="395" y="426"/>
                  </a:cubicBezTo>
                  <a:cubicBezTo>
                    <a:pt x="395" y="426"/>
                    <a:pt x="395" y="426"/>
                    <a:pt x="395" y="395"/>
                  </a:cubicBezTo>
                  <a:cubicBezTo>
                    <a:pt x="426" y="395"/>
                    <a:pt x="426" y="395"/>
                    <a:pt x="426" y="395"/>
                  </a:cubicBezTo>
                  <a:cubicBezTo>
                    <a:pt x="517" y="304"/>
                    <a:pt x="517" y="183"/>
                    <a:pt x="426" y="91"/>
                  </a:cubicBezTo>
                  <a:cubicBezTo>
                    <a:pt x="335" y="0"/>
                    <a:pt x="213" y="0"/>
                    <a:pt x="122" y="91"/>
                  </a:cubicBezTo>
                  <a:cubicBezTo>
                    <a:pt x="122" y="91"/>
                    <a:pt x="122" y="91"/>
                    <a:pt x="122" y="122"/>
                  </a:cubicBezTo>
                  <a:cubicBezTo>
                    <a:pt x="91" y="122"/>
                    <a:pt x="91" y="122"/>
                    <a:pt x="91" y="122"/>
                  </a:cubicBezTo>
                  <a:cubicBezTo>
                    <a:pt x="0" y="213"/>
                    <a:pt x="0" y="365"/>
                    <a:pt x="91"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
            <p:cNvSpPr/>
            <p:nvPr/>
          </p:nvSpPr>
          <p:spPr>
            <a:xfrm>
              <a:off x="7141725" y="1172050"/>
              <a:ext cx="15225" cy="15225"/>
            </a:xfrm>
            <a:custGeom>
              <a:avLst/>
              <a:gdLst/>
              <a:ahLst/>
              <a:cxnLst/>
              <a:rect l="l" t="t" r="r" b="b"/>
              <a:pathLst>
                <a:path w="609" h="609" extrusionOk="0">
                  <a:moveTo>
                    <a:pt x="123" y="517"/>
                  </a:moveTo>
                  <a:cubicBezTo>
                    <a:pt x="214" y="608"/>
                    <a:pt x="366" y="608"/>
                    <a:pt x="487" y="517"/>
                  </a:cubicBezTo>
                  <a:cubicBezTo>
                    <a:pt x="487" y="486"/>
                    <a:pt x="487" y="486"/>
                    <a:pt x="487" y="486"/>
                  </a:cubicBezTo>
                  <a:cubicBezTo>
                    <a:pt x="487" y="486"/>
                    <a:pt x="518" y="486"/>
                    <a:pt x="518" y="456"/>
                  </a:cubicBezTo>
                  <a:cubicBezTo>
                    <a:pt x="609" y="365"/>
                    <a:pt x="609" y="213"/>
                    <a:pt x="518" y="91"/>
                  </a:cubicBezTo>
                  <a:cubicBezTo>
                    <a:pt x="427" y="0"/>
                    <a:pt x="244" y="0"/>
                    <a:pt x="153" y="91"/>
                  </a:cubicBezTo>
                  <a:cubicBezTo>
                    <a:pt x="153" y="91"/>
                    <a:pt x="153" y="122"/>
                    <a:pt x="123" y="122"/>
                  </a:cubicBezTo>
                  <a:cubicBezTo>
                    <a:pt x="123" y="122"/>
                    <a:pt x="123" y="122"/>
                    <a:pt x="123" y="152"/>
                  </a:cubicBezTo>
                  <a:cubicBezTo>
                    <a:pt x="1" y="243"/>
                    <a:pt x="1" y="395"/>
                    <a:pt x="123"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
            <p:cNvSpPr/>
            <p:nvPr/>
          </p:nvSpPr>
          <p:spPr>
            <a:xfrm>
              <a:off x="7219250" y="1095300"/>
              <a:ext cx="15975" cy="15225"/>
            </a:xfrm>
            <a:custGeom>
              <a:avLst/>
              <a:gdLst/>
              <a:ahLst/>
              <a:cxnLst/>
              <a:rect l="l" t="t" r="r" b="b"/>
              <a:pathLst>
                <a:path w="639" h="609" extrusionOk="0">
                  <a:moveTo>
                    <a:pt x="122" y="517"/>
                  </a:moveTo>
                  <a:cubicBezTo>
                    <a:pt x="213" y="608"/>
                    <a:pt x="365" y="608"/>
                    <a:pt x="487" y="517"/>
                  </a:cubicBezTo>
                  <a:cubicBezTo>
                    <a:pt x="487" y="486"/>
                    <a:pt x="487" y="486"/>
                    <a:pt x="487" y="486"/>
                  </a:cubicBezTo>
                  <a:cubicBezTo>
                    <a:pt x="517" y="486"/>
                    <a:pt x="517" y="486"/>
                    <a:pt x="517" y="456"/>
                  </a:cubicBezTo>
                  <a:cubicBezTo>
                    <a:pt x="639" y="365"/>
                    <a:pt x="639" y="213"/>
                    <a:pt x="517" y="91"/>
                  </a:cubicBezTo>
                  <a:cubicBezTo>
                    <a:pt x="426" y="0"/>
                    <a:pt x="274" y="0"/>
                    <a:pt x="152" y="91"/>
                  </a:cubicBezTo>
                  <a:cubicBezTo>
                    <a:pt x="152" y="91"/>
                    <a:pt x="152" y="122"/>
                    <a:pt x="152" y="122"/>
                  </a:cubicBezTo>
                  <a:cubicBezTo>
                    <a:pt x="152" y="122"/>
                    <a:pt x="122" y="122"/>
                    <a:pt x="122" y="152"/>
                  </a:cubicBezTo>
                  <a:cubicBezTo>
                    <a:pt x="0" y="243"/>
                    <a:pt x="31" y="395"/>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
            <p:cNvSpPr/>
            <p:nvPr/>
          </p:nvSpPr>
          <p:spPr>
            <a:xfrm>
              <a:off x="7295225" y="1172050"/>
              <a:ext cx="17500" cy="17500"/>
            </a:xfrm>
            <a:custGeom>
              <a:avLst/>
              <a:gdLst/>
              <a:ahLst/>
              <a:cxnLst/>
              <a:rect l="l" t="t" r="r" b="b"/>
              <a:pathLst>
                <a:path w="700" h="700" extrusionOk="0">
                  <a:moveTo>
                    <a:pt x="122" y="578"/>
                  </a:moveTo>
                  <a:cubicBezTo>
                    <a:pt x="244" y="699"/>
                    <a:pt x="426" y="699"/>
                    <a:pt x="548" y="578"/>
                  </a:cubicBezTo>
                  <a:cubicBezTo>
                    <a:pt x="548" y="578"/>
                    <a:pt x="548" y="578"/>
                    <a:pt x="578" y="547"/>
                  </a:cubicBezTo>
                  <a:cubicBezTo>
                    <a:pt x="578" y="547"/>
                    <a:pt x="578" y="547"/>
                    <a:pt x="609" y="547"/>
                  </a:cubicBezTo>
                  <a:cubicBezTo>
                    <a:pt x="700" y="426"/>
                    <a:pt x="700" y="243"/>
                    <a:pt x="609" y="122"/>
                  </a:cubicBezTo>
                  <a:cubicBezTo>
                    <a:pt x="487" y="0"/>
                    <a:pt x="274" y="0"/>
                    <a:pt x="183" y="122"/>
                  </a:cubicBezTo>
                  <a:cubicBezTo>
                    <a:pt x="153" y="122"/>
                    <a:pt x="153" y="122"/>
                    <a:pt x="153" y="152"/>
                  </a:cubicBezTo>
                  <a:cubicBezTo>
                    <a:pt x="153" y="152"/>
                    <a:pt x="122" y="152"/>
                    <a:pt x="122" y="152"/>
                  </a:cubicBezTo>
                  <a:cubicBezTo>
                    <a:pt x="1" y="274"/>
                    <a:pt x="1"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
            <p:cNvSpPr/>
            <p:nvPr/>
          </p:nvSpPr>
          <p:spPr>
            <a:xfrm>
              <a:off x="7217725" y="1248800"/>
              <a:ext cx="17500" cy="17500"/>
            </a:xfrm>
            <a:custGeom>
              <a:avLst/>
              <a:gdLst/>
              <a:ahLst/>
              <a:cxnLst/>
              <a:rect l="l" t="t" r="r" b="b"/>
              <a:pathLst>
                <a:path w="700" h="700" extrusionOk="0">
                  <a:moveTo>
                    <a:pt x="122" y="578"/>
                  </a:moveTo>
                  <a:cubicBezTo>
                    <a:pt x="244" y="699"/>
                    <a:pt x="426" y="699"/>
                    <a:pt x="548" y="578"/>
                  </a:cubicBezTo>
                  <a:cubicBezTo>
                    <a:pt x="548" y="578"/>
                    <a:pt x="548" y="578"/>
                    <a:pt x="548" y="547"/>
                  </a:cubicBezTo>
                  <a:cubicBezTo>
                    <a:pt x="578" y="547"/>
                    <a:pt x="578" y="547"/>
                    <a:pt x="578" y="547"/>
                  </a:cubicBezTo>
                  <a:cubicBezTo>
                    <a:pt x="700" y="426"/>
                    <a:pt x="700" y="243"/>
                    <a:pt x="578" y="122"/>
                  </a:cubicBezTo>
                  <a:cubicBezTo>
                    <a:pt x="456" y="0"/>
                    <a:pt x="274" y="0"/>
                    <a:pt x="153" y="122"/>
                  </a:cubicBezTo>
                  <a:cubicBezTo>
                    <a:pt x="153" y="122"/>
                    <a:pt x="153" y="122"/>
                    <a:pt x="153" y="152"/>
                  </a:cubicBezTo>
                  <a:cubicBezTo>
                    <a:pt x="122" y="152"/>
                    <a:pt x="122" y="152"/>
                    <a:pt x="122" y="152"/>
                  </a:cubicBezTo>
                  <a:cubicBezTo>
                    <a:pt x="1" y="274"/>
                    <a:pt x="1" y="456"/>
                    <a:pt x="122"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
            <p:cNvSpPr/>
            <p:nvPr/>
          </p:nvSpPr>
          <p:spPr>
            <a:xfrm>
              <a:off x="7292950" y="1325550"/>
              <a:ext cx="20550" cy="19775"/>
            </a:xfrm>
            <a:custGeom>
              <a:avLst/>
              <a:gdLst/>
              <a:ahLst/>
              <a:cxnLst/>
              <a:rect l="l" t="t" r="r" b="b"/>
              <a:pathLst>
                <a:path w="822" h="791" extrusionOk="0">
                  <a:moveTo>
                    <a:pt x="153" y="669"/>
                  </a:moveTo>
                  <a:cubicBezTo>
                    <a:pt x="274" y="790"/>
                    <a:pt x="487" y="790"/>
                    <a:pt x="639" y="669"/>
                  </a:cubicBezTo>
                  <a:cubicBezTo>
                    <a:pt x="639" y="669"/>
                    <a:pt x="639" y="638"/>
                    <a:pt x="639" y="638"/>
                  </a:cubicBezTo>
                  <a:cubicBezTo>
                    <a:pt x="669" y="638"/>
                    <a:pt x="669" y="638"/>
                    <a:pt x="669" y="608"/>
                  </a:cubicBezTo>
                  <a:cubicBezTo>
                    <a:pt x="821" y="486"/>
                    <a:pt x="821" y="274"/>
                    <a:pt x="669" y="122"/>
                  </a:cubicBezTo>
                  <a:cubicBezTo>
                    <a:pt x="548" y="0"/>
                    <a:pt x="335" y="0"/>
                    <a:pt x="183" y="122"/>
                  </a:cubicBezTo>
                  <a:cubicBezTo>
                    <a:pt x="183" y="122"/>
                    <a:pt x="183" y="152"/>
                    <a:pt x="183" y="152"/>
                  </a:cubicBezTo>
                  <a:cubicBezTo>
                    <a:pt x="183" y="152"/>
                    <a:pt x="153" y="152"/>
                    <a:pt x="153" y="182"/>
                  </a:cubicBezTo>
                  <a:cubicBezTo>
                    <a:pt x="31" y="304"/>
                    <a:pt x="1" y="517"/>
                    <a:pt x="153"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
            <p:cNvSpPr/>
            <p:nvPr/>
          </p:nvSpPr>
          <p:spPr>
            <a:xfrm>
              <a:off x="7371225" y="1248800"/>
              <a:ext cx="19775" cy="19775"/>
            </a:xfrm>
            <a:custGeom>
              <a:avLst/>
              <a:gdLst/>
              <a:ahLst/>
              <a:cxnLst/>
              <a:rect l="l" t="t" r="r" b="b"/>
              <a:pathLst>
                <a:path w="791" h="791" extrusionOk="0">
                  <a:moveTo>
                    <a:pt x="122" y="669"/>
                  </a:moveTo>
                  <a:cubicBezTo>
                    <a:pt x="274" y="790"/>
                    <a:pt x="487" y="790"/>
                    <a:pt x="608" y="669"/>
                  </a:cubicBezTo>
                  <a:cubicBezTo>
                    <a:pt x="639" y="638"/>
                    <a:pt x="639" y="638"/>
                    <a:pt x="639" y="638"/>
                  </a:cubicBezTo>
                  <a:cubicBezTo>
                    <a:pt x="639" y="638"/>
                    <a:pt x="639" y="638"/>
                    <a:pt x="669" y="608"/>
                  </a:cubicBezTo>
                  <a:cubicBezTo>
                    <a:pt x="791" y="486"/>
                    <a:pt x="791" y="274"/>
                    <a:pt x="669" y="122"/>
                  </a:cubicBezTo>
                  <a:cubicBezTo>
                    <a:pt x="517" y="0"/>
                    <a:pt x="304" y="0"/>
                    <a:pt x="183" y="122"/>
                  </a:cubicBezTo>
                  <a:cubicBezTo>
                    <a:pt x="152" y="122"/>
                    <a:pt x="152" y="152"/>
                    <a:pt x="152" y="152"/>
                  </a:cubicBezTo>
                  <a:cubicBezTo>
                    <a:pt x="152" y="152"/>
                    <a:pt x="152" y="152"/>
                    <a:pt x="122" y="182"/>
                  </a:cubicBezTo>
                  <a:cubicBezTo>
                    <a:pt x="0" y="304"/>
                    <a:pt x="0" y="517"/>
                    <a:pt x="122"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
            <p:cNvSpPr/>
            <p:nvPr/>
          </p:nvSpPr>
          <p:spPr>
            <a:xfrm>
              <a:off x="7368950" y="1402275"/>
              <a:ext cx="22825" cy="22075"/>
            </a:xfrm>
            <a:custGeom>
              <a:avLst/>
              <a:gdLst/>
              <a:ahLst/>
              <a:cxnLst/>
              <a:rect l="l" t="t" r="r" b="b"/>
              <a:pathLst>
                <a:path w="913" h="883" extrusionOk="0">
                  <a:moveTo>
                    <a:pt x="152" y="730"/>
                  </a:moveTo>
                  <a:cubicBezTo>
                    <a:pt x="304" y="882"/>
                    <a:pt x="547" y="882"/>
                    <a:pt x="699" y="730"/>
                  </a:cubicBezTo>
                  <a:cubicBezTo>
                    <a:pt x="699" y="730"/>
                    <a:pt x="699" y="730"/>
                    <a:pt x="730" y="730"/>
                  </a:cubicBezTo>
                  <a:cubicBezTo>
                    <a:pt x="730" y="700"/>
                    <a:pt x="730" y="700"/>
                    <a:pt x="760" y="700"/>
                  </a:cubicBezTo>
                  <a:cubicBezTo>
                    <a:pt x="912" y="548"/>
                    <a:pt x="912" y="305"/>
                    <a:pt x="760" y="153"/>
                  </a:cubicBezTo>
                  <a:cubicBezTo>
                    <a:pt x="608" y="1"/>
                    <a:pt x="365" y="1"/>
                    <a:pt x="213" y="153"/>
                  </a:cubicBezTo>
                  <a:cubicBezTo>
                    <a:pt x="183" y="153"/>
                    <a:pt x="183" y="153"/>
                    <a:pt x="183" y="183"/>
                  </a:cubicBezTo>
                  <a:cubicBezTo>
                    <a:pt x="183" y="183"/>
                    <a:pt x="152" y="183"/>
                    <a:pt x="152" y="183"/>
                  </a:cubicBezTo>
                  <a:cubicBezTo>
                    <a:pt x="0" y="335"/>
                    <a:pt x="0" y="578"/>
                    <a:pt x="15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2"/>
            <p:cNvSpPr/>
            <p:nvPr/>
          </p:nvSpPr>
          <p:spPr>
            <a:xfrm>
              <a:off x="6993550" y="788300"/>
              <a:ext cx="6875" cy="6850"/>
            </a:xfrm>
            <a:custGeom>
              <a:avLst/>
              <a:gdLst/>
              <a:ahLst/>
              <a:cxnLst/>
              <a:rect l="l" t="t" r="r" b="b"/>
              <a:pathLst>
                <a:path w="275" h="274" extrusionOk="0">
                  <a:moveTo>
                    <a:pt x="31" y="244"/>
                  </a:moveTo>
                  <a:cubicBezTo>
                    <a:pt x="92" y="274"/>
                    <a:pt x="153" y="274"/>
                    <a:pt x="183" y="244"/>
                  </a:cubicBezTo>
                  <a:cubicBezTo>
                    <a:pt x="214" y="244"/>
                    <a:pt x="214" y="213"/>
                    <a:pt x="214" y="213"/>
                  </a:cubicBezTo>
                  <a:cubicBezTo>
                    <a:pt x="214" y="213"/>
                    <a:pt x="214" y="213"/>
                    <a:pt x="244" y="213"/>
                  </a:cubicBezTo>
                  <a:cubicBezTo>
                    <a:pt x="274" y="152"/>
                    <a:pt x="274" y="92"/>
                    <a:pt x="244" y="31"/>
                  </a:cubicBezTo>
                  <a:cubicBezTo>
                    <a:pt x="214" y="0"/>
                    <a:pt x="122" y="0"/>
                    <a:pt x="92" y="61"/>
                  </a:cubicBezTo>
                  <a:cubicBezTo>
                    <a:pt x="92" y="61"/>
                    <a:pt x="92" y="61"/>
                    <a:pt x="62" y="92"/>
                  </a:cubicBezTo>
                  <a:cubicBezTo>
                    <a:pt x="62" y="92"/>
                    <a:pt x="62" y="92"/>
                    <a:pt x="31" y="92"/>
                  </a:cubicBezTo>
                  <a:cubicBezTo>
                    <a:pt x="1" y="122"/>
                    <a:pt x="1" y="183"/>
                    <a:pt x="3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2"/>
            <p:cNvSpPr/>
            <p:nvPr/>
          </p:nvSpPr>
          <p:spPr>
            <a:xfrm>
              <a:off x="6916050" y="865050"/>
              <a:ext cx="6850" cy="6850"/>
            </a:xfrm>
            <a:custGeom>
              <a:avLst/>
              <a:gdLst/>
              <a:ahLst/>
              <a:cxnLst/>
              <a:rect l="l" t="t" r="r" b="b"/>
              <a:pathLst>
                <a:path w="274" h="274" extrusionOk="0">
                  <a:moveTo>
                    <a:pt x="31" y="243"/>
                  </a:moveTo>
                  <a:cubicBezTo>
                    <a:pt x="61" y="274"/>
                    <a:pt x="152" y="274"/>
                    <a:pt x="183" y="243"/>
                  </a:cubicBezTo>
                  <a:cubicBezTo>
                    <a:pt x="183" y="243"/>
                    <a:pt x="183" y="213"/>
                    <a:pt x="183" y="213"/>
                  </a:cubicBezTo>
                  <a:cubicBezTo>
                    <a:pt x="213" y="213"/>
                    <a:pt x="213" y="213"/>
                    <a:pt x="213" y="213"/>
                  </a:cubicBezTo>
                  <a:cubicBezTo>
                    <a:pt x="274" y="152"/>
                    <a:pt x="274" y="91"/>
                    <a:pt x="244" y="31"/>
                  </a:cubicBezTo>
                  <a:cubicBezTo>
                    <a:pt x="183" y="0"/>
                    <a:pt x="122" y="0"/>
                    <a:pt x="61" y="61"/>
                  </a:cubicBezTo>
                  <a:cubicBezTo>
                    <a:pt x="61" y="61"/>
                    <a:pt x="61" y="61"/>
                    <a:pt x="61" y="91"/>
                  </a:cubicBezTo>
                  <a:cubicBezTo>
                    <a:pt x="61" y="91"/>
                    <a:pt x="31" y="91"/>
                    <a:pt x="31" y="91"/>
                  </a:cubicBezTo>
                  <a:cubicBezTo>
                    <a:pt x="0" y="122"/>
                    <a:pt x="0" y="213"/>
                    <a:pt x="3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
            <p:cNvSpPr/>
            <p:nvPr/>
          </p:nvSpPr>
          <p:spPr>
            <a:xfrm>
              <a:off x="6991275" y="941800"/>
              <a:ext cx="9900" cy="9150"/>
            </a:xfrm>
            <a:custGeom>
              <a:avLst/>
              <a:gdLst/>
              <a:ahLst/>
              <a:cxnLst/>
              <a:rect l="l" t="t" r="r" b="b"/>
              <a:pathLst>
                <a:path w="396" h="366" extrusionOk="0">
                  <a:moveTo>
                    <a:pt x="61" y="304"/>
                  </a:moveTo>
                  <a:cubicBezTo>
                    <a:pt x="122" y="365"/>
                    <a:pt x="213" y="365"/>
                    <a:pt x="274" y="335"/>
                  </a:cubicBezTo>
                  <a:cubicBezTo>
                    <a:pt x="305" y="304"/>
                    <a:pt x="305" y="304"/>
                    <a:pt x="305" y="304"/>
                  </a:cubicBezTo>
                  <a:cubicBezTo>
                    <a:pt x="305" y="274"/>
                    <a:pt x="305" y="274"/>
                    <a:pt x="335" y="274"/>
                  </a:cubicBezTo>
                  <a:cubicBezTo>
                    <a:pt x="396" y="213"/>
                    <a:pt x="396" y="122"/>
                    <a:pt x="335" y="61"/>
                  </a:cubicBezTo>
                  <a:cubicBezTo>
                    <a:pt x="274" y="0"/>
                    <a:pt x="183" y="0"/>
                    <a:pt x="122" y="61"/>
                  </a:cubicBezTo>
                  <a:cubicBezTo>
                    <a:pt x="92" y="61"/>
                    <a:pt x="92" y="91"/>
                    <a:pt x="92" y="91"/>
                  </a:cubicBezTo>
                  <a:cubicBezTo>
                    <a:pt x="92" y="91"/>
                    <a:pt x="92" y="91"/>
                    <a:pt x="61" y="91"/>
                  </a:cubicBezTo>
                  <a:cubicBezTo>
                    <a:pt x="1" y="152"/>
                    <a:pt x="1"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
            <p:cNvSpPr/>
            <p:nvPr/>
          </p:nvSpPr>
          <p:spPr>
            <a:xfrm>
              <a:off x="7069550" y="865050"/>
              <a:ext cx="9150" cy="9150"/>
            </a:xfrm>
            <a:custGeom>
              <a:avLst/>
              <a:gdLst/>
              <a:ahLst/>
              <a:cxnLst/>
              <a:rect l="l" t="t" r="r" b="b"/>
              <a:pathLst>
                <a:path w="366" h="366" extrusionOk="0">
                  <a:moveTo>
                    <a:pt x="61" y="304"/>
                  </a:moveTo>
                  <a:cubicBezTo>
                    <a:pt x="92" y="365"/>
                    <a:pt x="213" y="365"/>
                    <a:pt x="274" y="335"/>
                  </a:cubicBezTo>
                  <a:cubicBezTo>
                    <a:pt x="274" y="304"/>
                    <a:pt x="274" y="304"/>
                    <a:pt x="274" y="304"/>
                  </a:cubicBezTo>
                  <a:cubicBezTo>
                    <a:pt x="274" y="274"/>
                    <a:pt x="304" y="274"/>
                    <a:pt x="304" y="274"/>
                  </a:cubicBezTo>
                  <a:cubicBezTo>
                    <a:pt x="365" y="213"/>
                    <a:pt x="365" y="122"/>
                    <a:pt x="304" y="61"/>
                  </a:cubicBezTo>
                  <a:cubicBezTo>
                    <a:pt x="244" y="0"/>
                    <a:pt x="152" y="0"/>
                    <a:pt x="92" y="61"/>
                  </a:cubicBezTo>
                  <a:cubicBezTo>
                    <a:pt x="92" y="61"/>
                    <a:pt x="92" y="91"/>
                    <a:pt x="92" y="91"/>
                  </a:cubicBezTo>
                  <a:cubicBezTo>
                    <a:pt x="61" y="91"/>
                    <a:pt x="61" y="91"/>
                    <a:pt x="61" y="91"/>
                  </a:cubicBezTo>
                  <a:cubicBezTo>
                    <a:pt x="0" y="152"/>
                    <a:pt x="0" y="243"/>
                    <a:pt x="61"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
            <p:cNvSpPr/>
            <p:nvPr/>
          </p:nvSpPr>
          <p:spPr>
            <a:xfrm>
              <a:off x="7144775" y="941800"/>
              <a:ext cx="12175" cy="11425"/>
            </a:xfrm>
            <a:custGeom>
              <a:avLst/>
              <a:gdLst/>
              <a:ahLst/>
              <a:cxnLst/>
              <a:rect l="l" t="t" r="r" b="b"/>
              <a:pathLst>
                <a:path w="487" h="457" extrusionOk="0">
                  <a:moveTo>
                    <a:pt x="92" y="395"/>
                  </a:moveTo>
                  <a:cubicBezTo>
                    <a:pt x="153" y="456"/>
                    <a:pt x="274" y="456"/>
                    <a:pt x="365" y="395"/>
                  </a:cubicBezTo>
                  <a:cubicBezTo>
                    <a:pt x="365" y="395"/>
                    <a:pt x="365" y="365"/>
                    <a:pt x="365" y="365"/>
                  </a:cubicBezTo>
                  <a:cubicBezTo>
                    <a:pt x="365" y="365"/>
                    <a:pt x="396" y="365"/>
                    <a:pt x="396" y="365"/>
                  </a:cubicBezTo>
                  <a:cubicBezTo>
                    <a:pt x="487" y="274"/>
                    <a:pt x="487" y="152"/>
                    <a:pt x="396" y="61"/>
                  </a:cubicBezTo>
                  <a:cubicBezTo>
                    <a:pt x="335" y="0"/>
                    <a:pt x="213" y="0"/>
                    <a:pt x="122" y="91"/>
                  </a:cubicBezTo>
                  <a:cubicBezTo>
                    <a:pt x="122" y="91"/>
                    <a:pt x="122" y="91"/>
                    <a:pt x="122" y="122"/>
                  </a:cubicBezTo>
                  <a:cubicBezTo>
                    <a:pt x="92" y="122"/>
                    <a:pt x="92" y="122"/>
                    <a:pt x="92" y="122"/>
                  </a:cubicBezTo>
                  <a:cubicBezTo>
                    <a:pt x="1" y="183"/>
                    <a:pt x="1" y="304"/>
                    <a:pt x="9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
            <p:cNvSpPr/>
            <p:nvPr/>
          </p:nvSpPr>
          <p:spPr>
            <a:xfrm>
              <a:off x="7067275" y="1018550"/>
              <a:ext cx="11425" cy="11425"/>
            </a:xfrm>
            <a:custGeom>
              <a:avLst/>
              <a:gdLst/>
              <a:ahLst/>
              <a:cxnLst/>
              <a:rect l="l" t="t" r="r" b="b"/>
              <a:pathLst>
                <a:path w="457" h="457" extrusionOk="0">
                  <a:moveTo>
                    <a:pt x="61" y="395"/>
                  </a:moveTo>
                  <a:cubicBezTo>
                    <a:pt x="152" y="456"/>
                    <a:pt x="274" y="456"/>
                    <a:pt x="335" y="395"/>
                  </a:cubicBezTo>
                  <a:cubicBezTo>
                    <a:pt x="365" y="395"/>
                    <a:pt x="365" y="365"/>
                    <a:pt x="365" y="365"/>
                  </a:cubicBezTo>
                  <a:cubicBezTo>
                    <a:pt x="365" y="365"/>
                    <a:pt x="395" y="365"/>
                    <a:pt x="395" y="335"/>
                  </a:cubicBezTo>
                  <a:cubicBezTo>
                    <a:pt x="456" y="274"/>
                    <a:pt x="456" y="152"/>
                    <a:pt x="395" y="61"/>
                  </a:cubicBezTo>
                  <a:cubicBezTo>
                    <a:pt x="304" y="0"/>
                    <a:pt x="183" y="0"/>
                    <a:pt x="122" y="61"/>
                  </a:cubicBezTo>
                  <a:cubicBezTo>
                    <a:pt x="122" y="91"/>
                    <a:pt x="122" y="91"/>
                    <a:pt x="122" y="122"/>
                  </a:cubicBezTo>
                  <a:cubicBezTo>
                    <a:pt x="91" y="122"/>
                    <a:pt x="91" y="122"/>
                    <a:pt x="61" y="122"/>
                  </a:cubicBezTo>
                  <a:cubicBezTo>
                    <a:pt x="0" y="183"/>
                    <a:pt x="0" y="304"/>
                    <a:pt x="6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
            <p:cNvSpPr/>
            <p:nvPr/>
          </p:nvSpPr>
          <p:spPr>
            <a:xfrm>
              <a:off x="7220775" y="1018550"/>
              <a:ext cx="13700" cy="14450"/>
            </a:xfrm>
            <a:custGeom>
              <a:avLst/>
              <a:gdLst/>
              <a:ahLst/>
              <a:cxnLst/>
              <a:rect l="l" t="t" r="r" b="b"/>
              <a:pathLst>
                <a:path w="548" h="578" extrusionOk="0">
                  <a:moveTo>
                    <a:pt x="91" y="456"/>
                  </a:moveTo>
                  <a:cubicBezTo>
                    <a:pt x="183" y="578"/>
                    <a:pt x="334" y="578"/>
                    <a:pt x="426" y="487"/>
                  </a:cubicBezTo>
                  <a:cubicBezTo>
                    <a:pt x="426" y="456"/>
                    <a:pt x="426" y="456"/>
                    <a:pt x="456" y="456"/>
                  </a:cubicBezTo>
                  <a:cubicBezTo>
                    <a:pt x="456" y="456"/>
                    <a:pt x="456" y="426"/>
                    <a:pt x="456" y="426"/>
                  </a:cubicBezTo>
                  <a:cubicBezTo>
                    <a:pt x="547" y="335"/>
                    <a:pt x="547" y="183"/>
                    <a:pt x="456" y="91"/>
                  </a:cubicBezTo>
                  <a:cubicBezTo>
                    <a:pt x="365" y="0"/>
                    <a:pt x="213" y="0"/>
                    <a:pt x="122" y="91"/>
                  </a:cubicBezTo>
                  <a:cubicBezTo>
                    <a:pt x="122" y="91"/>
                    <a:pt x="122" y="122"/>
                    <a:pt x="122" y="122"/>
                  </a:cubicBezTo>
                  <a:cubicBezTo>
                    <a:pt x="122" y="122"/>
                    <a:pt x="91" y="122"/>
                    <a:pt x="91" y="122"/>
                  </a:cubicBezTo>
                  <a:cubicBezTo>
                    <a:pt x="0" y="213"/>
                    <a:pt x="0" y="365"/>
                    <a:pt x="91"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
            <p:cNvSpPr/>
            <p:nvPr/>
          </p:nvSpPr>
          <p:spPr>
            <a:xfrm>
              <a:off x="7143250" y="1095300"/>
              <a:ext cx="13700" cy="14450"/>
            </a:xfrm>
            <a:custGeom>
              <a:avLst/>
              <a:gdLst/>
              <a:ahLst/>
              <a:cxnLst/>
              <a:rect l="l" t="t" r="r" b="b"/>
              <a:pathLst>
                <a:path w="548" h="578" extrusionOk="0">
                  <a:moveTo>
                    <a:pt x="92" y="456"/>
                  </a:moveTo>
                  <a:cubicBezTo>
                    <a:pt x="183" y="547"/>
                    <a:pt x="335" y="578"/>
                    <a:pt x="426" y="486"/>
                  </a:cubicBezTo>
                  <a:cubicBezTo>
                    <a:pt x="426" y="456"/>
                    <a:pt x="426" y="456"/>
                    <a:pt x="426" y="456"/>
                  </a:cubicBezTo>
                  <a:cubicBezTo>
                    <a:pt x="457" y="426"/>
                    <a:pt x="457" y="426"/>
                    <a:pt x="457" y="426"/>
                  </a:cubicBezTo>
                  <a:cubicBezTo>
                    <a:pt x="548" y="335"/>
                    <a:pt x="548" y="183"/>
                    <a:pt x="457" y="91"/>
                  </a:cubicBezTo>
                  <a:cubicBezTo>
                    <a:pt x="366" y="0"/>
                    <a:pt x="214" y="0"/>
                    <a:pt x="122" y="91"/>
                  </a:cubicBezTo>
                  <a:cubicBezTo>
                    <a:pt x="122" y="91"/>
                    <a:pt x="122" y="122"/>
                    <a:pt x="122" y="122"/>
                  </a:cubicBezTo>
                  <a:cubicBezTo>
                    <a:pt x="92" y="122"/>
                    <a:pt x="92" y="122"/>
                    <a:pt x="92" y="122"/>
                  </a:cubicBezTo>
                  <a:cubicBezTo>
                    <a:pt x="1" y="213"/>
                    <a:pt x="1"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
            <p:cNvSpPr/>
            <p:nvPr/>
          </p:nvSpPr>
          <p:spPr>
            <a:xfrm>
              <a:off x="7296750" y="1095300"/>
              <a:ext cx="15975" cy="16725"/>
            </a:xfrm>
            <a:custGeom>
              <a:avLst/>
              <a:gdLst/>
              <a:ahLst/>
              <a:cxnLst/>
              <a:rect l="l" t="t" r="r" b="b"/>
              <a:pathLst>
                <a:path w="639" h="669" extrusionOk="0">
                  <a:moveTo>
                    <a:pt x="92" y="547"/>
                  </a:moveTo>
                  <a:cubicBezTo>
                    <a:pt x="213" y="669"/>
                    <a:pt x="396" y="669"/>
                    <a:pt x="487" y="547"/>
                  </a:cubicBezTo>
                  <a:cubicBezTo>
                    <a:pt x="487" y="547"/>
                    <a:pt x="487" y="517"/>
                    <a:pt x="517" y="517"/>
                  </a:cubicBezTo>
                  <a:cubicBezTo>
                    <a:pt x="517" y="517"/>
                    <a:pt x="517" y="517"/>
                    <a:pt x="548" y="517"/>
                  </a:cubicBezTo>
                  <a:cubicBezTo>
                    <a:pt x="639" y="395"/>
                    <a:pt x="639" y="213"/>
                    <a:pt x="548" y="122"/>
                  </a:cubicBezTo>
                  <a:cubicBezTo>
                    <a:pt x="426" y="0"/>
                    <a:pt x="244" y="0"/>
                    <a:pt x="153" y="122"/>
                  </a:cubicBezTo>
                  <a:cubicBezTo>
                    <a:pt x="122" y="122"/>
                    <a:pt x="122" y="122"/>
                    <a:pt x="122" y="122"/>
                  </a:cubicBezTo>
                  <a:cubicBezTo>
                    <a:pt x="122" y="152"/>
                    <a:pt x="92" y="152"/>
                    <a:pt x="92" y="152"/>
                  </a:cubicBezTo>
                  <a:cubicBezTo>
                    <a:pt x="1" y="274"/>
                    <a:pt x="1" y="426"/>
                    <a:pt x="92"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
            <p:cNvSpPr/>
            <p:nvPr/>
          </p:nvSpPr>
          <p:spPr>
            <a:xfrm>
              <a:off x="7218475" y="1172050"/>
              <a:ext cx="16750" cy="16725"/>
            </a:xfrm>
            <a:custGeom>
              <a:avLst/>
              <a:gdLst/>
              <a:ahLst/>
              <a:cxnLst/>
              <a:rect l="l" t="t" r="r" b="b"/>
              <a:pathLst>
                <a:path w="670" h="669" extrusionOk="0">
                  <a:moveTo>
                    <a:pt x="123" y="547"/>
                  </a:moveTo>
                  <a:cubicBezTo>
                    <a:pt x="214" y="669"/>
                    <a:pt x="396" y="669"/>
                    <a:pt x="518" y="547"/>
                  </a:cubicBezTo>
                  <a:cubicBezTo>
                    <a:pt x="518" y="547"/>
                    <a:pt x="518" y="517"/>
                    <a:pt x="518" y="517"/>
                  </a:cubicBezTo>
                  <a:cubicBezTo>
                    <a:pt x="548" y="517"/>
                    <a:pt x="548" y="517"/>
                    <a:pt x="548" y="517"/>
                  </a:cubicBezTo>
                  <a:cubicBezTo>
                    <a:pt x="670" y="395"/>
                    <a:pt x="670" y="213"/>
                    <a:pt x="548" y="122"/>
                  </a:cubicBezTo>
                  <a:cubicBezTo>
                    <a:pt x="457" y="0"/>
                    <a:pt x="275" y="0"/>
                    <a:pt x="153" y="91"/>
                  </a:cubicBezTo>
                  <a:cubicBezTo>
                    <a:pt x="153" y="122"/>
                    <a:pt x="153" y="122"/>
                    <a:pt x="153" y="122"/>
                  </a:cubicBezTo>
                  <a:cubicBezTo>
                    <a:pt x="123" y="152"/>
                    <a:pt x="123" y="152"/>
                    <a:pt x="123" y="152"/>
                  </a:cubicBezTo>
                  <a:cubicBezTo>
                    <a:pt x="1" y="274"/>
                    <a:pt x="1" y="426"/>
                    <a:pt x="123"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
            <p:cNvSpPr/>
            <p:nvPr/>
          </p:nvSpPr>
          <p:spPr>
            <a:xfrm>
              <a:off x="7294475" y="1248800"/>
              <a:ext cx="19025" cy="19000"/>
            </a:xfrm>
            <a:custGeom>
              <a:avLst/>
              <a:gdLst/>
              <a:ahLst/>
              <a:cxnLst/>
              <a:rect l="l" t="t" r="r" b="b"/>
              <a:pathLst>
                <a:path w="761" h="760" extrusionOk="0">
                  <a:moveTo>
                    <a:pt x="122" y="608"/>
                  </a:moveTo>
                  <a:cubicBezTo>
                    <a:pt x="244" y="760"/>
                    <a:pt x="456" y="760"/>
                    <a:pt x="578" y="638"/>
                  </a:cubicBezTo>
                  <a:cubicBezTo>
                    <a:pt x="578" y="608"/>
                    <a:pt x="578" y="608"/>
                    <a:pt x="608" y="608"/>
                  </a:cubicBezTo>
                  <a:cubicBezTo>
                    <a:pt x="608" y="608"/>
                    <a:pt x="608" y="608"/>
                    <a:pt x="608" y="578"/>
                  </a:cubicBezTo>
                  <a:cubicBezTo>
                    <a:pt x="760" y="456"/>
                    <a:pt x="760" y="243"/>
                    <a:pt x="639" y="122"/>
                  </a:cubicBezTo>
                  <a:cubicBezTo>
                    <a:pt x="487" y="0"/>
                    <a:pt x="304" y="0"/>
                    <a:pt x="152" y="122"/>
                  </a:cubicBezTo>
                  <a:cubicBezTo>
                    <a:pt x="152" y="122"/>
                    <a:pt x="152" y="152"/>
                    <a:pt x="152" y="152"/>
                  </a:cubicBezTo>
                  <a:cubicBezTo>
                    <a:pt x="152" y="152"/>
                    <a:pt x="122" y="152"/>
                    <a:pt x="122" y="152"/>
                  </a:cubicBezTo>
                  <a:cubicBezTo>
                    <a:pt x="1" y="304"/>
                    <a:pt x="1" y="486"/>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
            <p:cNvSpPr/>
            <p:nvPr/>
          </p:nvSpPr>
          <p:spPr>
            <a:xfrm>
              <a:off x="7371975" y="1172050"/>
              <a:ext cx="19025" cy="19025"/>
            </a:xfrm>
            <a:custGeom>
              <a:avLst/>
              <a:gdLst/>
              <a:ahLst/>
              <a:cxnLst/>
              <a:rect l="l" t="t" r="r" b="b"/>
              <a:pathLst>
                <a:path w="761" h="761" extrusionOk="0">
                  <a:moveTo>
                    <a:pt x="122" y="608"/>
                  </a:moveTo>
                  <a:cubicBezTo>
                    <a:pt x="244" y="760"/>
                    <a:pt x="457" y="760"/>
                    <a:pt x="578" y="638"/>
                  </a:cubicBezTo>
                  <a:cubicBezTo>
                    <a:pt x="609" y="608"/>
                    <a:pt x="609" y="608"/>
                    <a:pt x="609" y="608"/>
                  </a:cubicBezTo>
                  <a:cubicBezTo>
                    <a:pt x="609" y="608"/>
                    <a:pt x="639" y="608"/>
                    <a:pt x="639" y="578"/>
                  </a:cubicBezTo>
                  <a:cubicBezTo>
                    <a:pt x="761" y="456"/>
                    <a:pt x="761" y="243"/>
                    <a:pt x="639" y="122"/>
                  </a:cubicBezTo>
                  <a:cubicBezTo>
                    <a:pt x="518" y="0"/>
                    <a:pt x="305" y="0"/>
                    <a:pt x="183" y="122"/>
                  </a:cubicBezTo>
                  <a:cubicBezTo>
                    <a:pt x="183" y="122"/>
                    <a:pt x="153" y="152"/>
                    <a:pt x="153" y="152"/>
                  </a:cubicBezTo>
                  <a:cubicBezTo>
                    <a:pt x="153" y="152"/>
                    <a:pt x="153" y="152"/>
                    <a:pt x="122" y="152"/>
                  </a:cubicBezTo>
                  <a:cubicBezTo>
                    <a:pt x="1" y="304"/>
                    <a:pt x="1" y="486"/>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
            <p:cNvSpPr/>
            <p:nvPr/>
          </p:nvSpPr>
          <p:spPr>
            <a:xfrm>
              <a:off x="7370475" y="1325550"/>
              <a:ext cx="20525" cy="21300"/>
            </a:xfrm>
            <a:custGeom>
              <a:avLst/>
              <a:gdLst/>
              <a:ahLst/>
              <a:cxnLst/>
              <a:rect l="l" t="t" r="r" b="b"/>
              <a:pathLst>
                <a:path w="821" h="852" extrusionOk="0">
                  <a:moveTo>
                    <a:pt x="122" y="699"/>
                  </a:moveTo>
                  <a:cubicBezTo>
                    <a:pt x="274" y="851"/>
                    <a:pt x="486" y="851"/>
                    <a:pt x="638" y="699"/>
                  </a:cubicBezTo>
                  <a:cubicBezTo>
                    <a:pt x="638" y="699"/>
                    <a:pt x="638" y="699"/>
                    <a:pt x="669" y="669"/>
                  </a:cubicBezTo>
                  <a:cubicBezTo>
                    <a:pt x="669" y="669"/>
                    <a:pt x="669" y="669"/>
                    <a:pt x="699" y="669"/>
                  </a:cubicBezTo>
                  <a:cubicBezTo>
                    <a:pt x="821" y="517"/>
                    <a:pt x="821" y="274"/>
                    <a:pt x="699" y="152"/>
                  </a:cubicBezTo>
                  <a:cubicBezTo>
                    <a:pt x="547" y="0"/>
                    <a:pt x="304" y="0"/>
                    <a:pt x="182" y="152"/>
                  </a:cubicBezTo>
                  <a:cubicBezTo>
                    <a:pt x="152" y="152"/>
                    <a:pt x="152" y="152"/>
                    <a:pt x="152" y="152"/>
                  </a:cubicBezTo>
                  <a:cubicBezTo>
                    <a:pt x="152" y="182"/>
                    <a:pt x="152" y="182"/>
                    <a:pt x="122" y="182"/>
                  </a:cubicBezTo>
                  <a:cubicBezTo>
                    <a:pt x="0" y="334"/>
                    <a:pt x="0" y="547"/>
                    <a:pt x="122"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
            <p:cNvSpPr/>
            <p:nvPr/>
          </p:nvSpPr>
          <p:spPr>
            <a:xfrm>
              <a:off x="7068775" y="789825"/>
              <a:ext cx="8400" cy="7625"/>
            </a:xfrm>
            <a:custGeom>
              <a:avLst/>
              <a:gdLst/>
              <a:ahLst/>
              <a:cxnLst/>
              <a:rect l="l" t="t" r="r" b="b"/>
              <a:pathLst>
                <a:path w="336" h="305" extrusionOk="0">
                  <a:moveTo>
                    <a:pt x="62" y="274"/>
                  </a:moveTo>
                  <a:cubicBezTo>
                    <a:pt x="123" y="304"/>
                    <a:pt x="214" y="304"/>
                    <a:pt x="244" y="274"/>
                  </a:cubicBezTo>
                  <a:cubicBezTo>
                    <a:pt x="244" y="243"/>
                    <a:pt x="244" y="243"/>
                    <a:pt x="275" y="243"/>
                  </a:cubicBezTo>
                  <a:cubicBezTo>
                    <a:pt x="275" y="213"/>
                    <a:pt x="275" y="243"/>
                    <a:pt x="305" y="213"/>
                  </a:cubicBezTo>
                  <a:cubicBezTo>
                    <a:pt x="335" y="183"/>
                    <a:pt x="335" y="91"/>
                    <a:pt x="305" y="31"/>
                  </a:cubicBezTo>
                  <a:cubicBezTo>
                    <a:pt x="244" y="0"/>
                    <a:pt x="153" y="0"/>
                    <a:pt x="123" y="31"/>
                  </a:cubicBezTo>
                  <a:cubicBezTo>
                    <a:pt x="92" y="31"/>
                    <a:pt x="92" y="61"/>
                    <a:pt x="92" y="61"/>
                  </a:cubicBezTo>
                  <a:cubicBezTo>
                    <a:pt x="92" y="61"/>
                    <a:pt x="62" y="61"/>
                    <a:pt x="62" y="91"/>
                  </a:cubicBezTo>
                  <a:cubicBezTo>
                    <a:pt x="1" y="122"/>
                    <a:pt x="1" y="213"/>
                    <a:pt x="62"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
            <p:cNvSpPr/>
            <p:nvPr/>
          </p:nvSpPr>
          <p:spPr>
            <a:xfrm>
              <a:off x="7144775" y="865800"/>
              <a:ext cx="10675" cy="10675"/>
            </a:xfrm>
            <a:custGeom>
              <a:avLst/>
              <a:gdLst/>
              <a:ahLst/>
              <a:cxnLst/>
              <a:rect l="l" t="t" r="r" b="b"/>
              <a:pathLst>
                <a:path w="427" h="427" extrusionOk="0">
                  <a:moveTo>
                    <a:pt x="61" y="365"/>
                  </a:moveTo>
                  <a:cubicBezTo>
                    <a:pt x="153" y="426"/>
                    <a:pt x="244" y="426"/>
                    <a:pt x="305" y="365"/>
                  </a:cubicBezTo>
                  <a:cubicBezTo>
                    <a:pt x="335" y="365"/>
                    <a:pt x="335" y="335"/>
                    <a:pt x="335" y="335"/>
                  </a:cubicBezTo>
                  <a:cubicBezTo>
                    <a:pt x="335" y="335"/>
                    <a:pt x="335" y="335"/>
                    <a:pt x="365" y="335"/>
                  </a:cubicBezTo>
                  <a:cubicBezTo>
                    <a:pt x="426" y="274"/>
                    <a:pt x="426" y="153"/>
                    <a:pt x="365" y="92"/>
                  </a:cubicBezTo>
                  <a:cubicBezTo>
                    <a:pt x="305" y="1"/>
                    <a:pt x="183" y="1"/>
                    <a:pt x="122" y="92"/>
                  </a:cubicBezTo>
                  <a:cubicBezTo>
                    <a:pt x="92" y="92"/>
                    <a:pt x="122" y="92"/>
                    <a:pt x="92" y="122"/>
                  </a:cubicBezTo>
                  <a:cubicBezTo>
                    <a:pt x="92" y="122"/>
                    <a:pt x="92" y="122"/>
                    <a:pt x="61" y="122"/>
                  </a:cubicBezTo>
                  <a:cubicBezTo>
                    <a:pt x="1" y="183"/>
                    <a:pt x="1" y="305"/>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
            <p:cNvSpPr/>
            <p:nvPr/>
          </p:nvSpPr>
          <p:spPr>
            <a:xfrm>
              <a:off x="7220775" y="942550"/>
              <a:ext cx="12925" cy="12950"/>
            </a:xfrm>
            <a:custGeom>
              <a:avLst/>
              <a:gdLst/>
              <a:ahLst/>
              <a:cxnLst/>
              <a:rect l="l" t="t" r="r" b="b"/>
              <a:pathLst>
                <a:path w="517" h="518" extrusionOk="0">
                  <a:moveTo>
                    <a:pt x="91" y="457"/>
                  </a:moveTo>
                  <a:cubicBezTo>
                    <a:pt x="152" y="517"/>
                    <a:pt x="304" y="517"/>
                    <a:pt x="395" y="457"/>
                  </a:cubicBezTo>
                  <a:cubicBezTo>
                    <a:pt x="395" y="426"/>
                    <a:pt x="395" y="426"/>
                    <a:pt x="395" y="426"/>
                  </a:cubicBezTo>
                  <a:cubicBezTo>
                    <a:pt x="395" y="426"/>
                    <a:pt x="426" y="426"/>
                    <a:pt x="426" y="396"/>
                  </a:cubicBezTo>
                  <a:cubicBezTo>
                    <a:pt x="517" y="335"/>
                    <a:pt x="517" y="183"/>
                    <a:pt x="426" y="92"/>
                  </a:cubicBezTo>
                  <a:cubicBezTo>
                    <a:pt x="334" y="1"/>
                    <a:pt x="213" y="1"/>
                    <a:pt x="122" y="92"/>
                  </a:cubicBezTo>
                  <a:cubicBezTo>
                    <a:pt x="122" y="92"/>
                    <a:pt x="122" y="122"/>
                    <a:pt x="91" y="122"/>
                  </a:cubicBezTo>
                  <a:cubicBezTo>
                    <a:pt x="91" y="122"/>
                    <a:pt x="91" y="122"/>
                    <a:pt x="91" y="153"/>
                  </a:cubicBezTo>
                  <a:cubicBezTo>
                    <a:pt x="0" y="213"/>
                    <a:pt x="0" y="365"/>
                    <a:pt x="91"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
            <p:cNvSpPr/>
            <p:nvPr/>
          </p:nvSpPr>
          <p:spPr>
            <a:xfrm>
              <a:off x="7296000" y="1019300"/>
              <a:ext cx="15975" cy="15225"/>
            </a:xfrm>
            <a:custGeom>
              <a:avLst/>
              <a:gdLst/>
              <a:ahLst/>
              <a:cxnLst/>
              <a:rect l="l" t="t" r="r" b="b"/>
              <a:pathLst>
                <a:path w="639" h="609" extrusionOk="0">
                  <a:moveTo>
                    <a:pt x="122" y="517"/>
                  </a:moveTo>
                  <a:cubicBezTo>
                    <a:pt x="213" y="609"/>
                    <a:pt x="365" y="609"/>
                    <a:pt x="487" y="517"/>
                  </a:cubicBezTo>
                  <a:cubicBezTo>
                    <a:pt x="487" y="517"/>
                    <a:pt x="487" y="517"/>
                    <a:pt x="487" y="487"/>
                  </a:cubicBezTo>
                  <a:cubicBezTo>
                    <a:pt x="517" y="487"/>
                    <a:pt x="517" y="487"/>
                    <a:pt x="517" y="487"/>
                  </a:cubicBezTo>
                  <a:cubicBezTo>
                    <a:pt x="608" y="365"/>
                    <a:pt x="639" y="213"/>
                    <a:pt x="517" y="122"/>
                  </a:cubicBezTo>
                  <a:cubicBezTo>
                    <a:pt x="426" y="1"/>
                    <a:pt x="243" y="1"/>
                    <a:pt x="152" y="122"/>
                  </a:cubicBezTo>
                  <a:cubicBezTo>
                    <a:pt x="152" y="122"/>
                    <a:pt x="152" y="122"/>
                    <a:pt x="152" y="153"/>
                  </a:cubicBezTo>
                  <a:cubicBezTo>
                    <a:pt x="122" y="153"/>
                    <a:pt x="122" y="153"/>
                    <a:pt x="122" y="153"/>
                  </a:cubicBezTo>
                  <a:cubicBezTo>
                    <a:pt x="0" y="244"/>
                    <a:pt x="31" y="42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
            <p:cNvSpPr/>
            <p:nvPr/>
          </p:nvSpPr>
          <p:spPr>
            <a:xfrm>
              <a:off x="7371975" y="1096050"/>
              <a:ext cx="17500" cy="18275"/>
            </a:xfrm>
            <a:custGeom>
              <a:avLst/>
              <a:gdLst/>
              <a:ahLst/>
              <a:cxnLst/>
              <a:rect l="l" t="t" r="r" b="b"/>
              <a:pathLst>
                <a:path w="700" h="731" extrusionOk="0">
                  <a:moveTo>
                    <a:pt x="122" y="608"/>
                  </a:moveTo>
                  <a:cubicBezTo>
                    <a:pt x="244" y="730"/>
                    <a:pt x="426" y="730"/>
                    <a:pt x="548" y="608"/>
                  </a:cubicBezTo>
                  <a:cubicBezTo>
                    <a:pt x="548" y="608"/>
                    <a:pt x="548" y="578"/>
                    <a:pt x="578" y="578"/>
                  </a:cubicBezTo>
                  <a:cubicBezTo>
                    <a:pt x="578" y="578"/>
                    <a:pt x="578" y="578"/>
                    <a:pt x="578" y="548"/>
                  </a:cubicBezTo>
                  <a:cubicBezTo>
                    <a:pt x="700" y="456"/>
                    <a:pt x="700" y="244"/>
                    <a:pt x="578" y="122"/>
                  </a:cubicBezTo>
                  <a:cubicBezTo>
                    <a:pt x="487" y="1"/>
                    <a:pt x="274" y="1"/>
                    <a:pt x="153" y="122"/>
                  </a:cubicBezTo>
                  <a:cubicBezTo>
                    <a:pt x="153" y="122"/>
                    <a:pt x="153" y="153"/>
                    <a:pt x="153" y="153"/>
                  </a:cubicBezTo>
                  <a:cubicBezTo>
                    <a:pt x="153" y="153"/>
                    <a:pt x="122" y="153"/>
                    <a:pt x="122" y="183"/>
                  </a:cubicBezTo>
                  <a:cubicBezTo>
                    <a:pt x="1" y="274"/>
                    <a:pt x="1" y="487"/>
                    <a:pt x="122"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
            <p:cNvSpPr/>
            <p:nvPr/>
          </p:nvSpPr>
          <p:spPr>
            <a:xfrm>
              <a:off x="7070300" y="713075"/>
              <a:ext cx="6875" cy="6850"/>
            </a:xfrm>
            <a:custGeom>
              <a:avLst/>
              <a:gdLst/>
              <a:ahLst/>
              <a:cxnLst/>
              <a:rect l="l" t="t" r="r" b="b"/>
              <a:pathLst>
                <a:path w="275" h="274" extrusionOk="0">
                  <a:moveTo>
                    <a:pt x="31" y="213"/>
                  </a:moveTo>
                  <a:cubicBezTo>
                    <a:pt x="92" y="274"/>
                    <a:pt x="153" y="274"/>
                    <a:pt x="183" y="213"/>
                  </a:cubicBezTo>
                  <a:cubicBezTo>
                    <a:pt x="214" y="213"/>
                    <a:pt x="214" y="213"/>
                    <a:pt x="214" y="183"/>
                  </a:cubicBezTo>
                  <a:cubicBezTo>
                    <a:pt x="214" y="183"/>
                    <a:pt x="214" y="183"/>
                    <a:pt x="244" y="183"/>
                  </a:cubicBezTo>
                  <a:cubicBezTo>
                    <a:pt x="244" y="183"/>
                    <a:pt x="244" y="152"/>
                    <a:pt x="244" y="152"/>
                  </a:cubicBezTo>
                  <a:cubicBezTo>
                    <a:pt x="274" y="122"/>
                    <a:pt x="274" y="61"/>
                    <a:pt x="244" y="31"/>
                  </a:cubicBezTo>
                  <a:cubicBezTo>
                    <a:pt x="214" y="0"/>
                    <a:pt x="153" y="0"/>
                    <a:pt x="122" y="31"/>
                  </a:cubicBezTo>
                  <a:cubicBezTo>
                    <a:pt x="92" y="31"/>
                    <a:pt x="92" y="31"/>
                    <a:pt x="92" y="31"/>
                  </a:cubicBezTo>
                  <a:cubicBezTo>
                    <a:pt x="92" y="31"/>
                    <a:pt x="92" y="61"/>
                    <a:pt x="62" y="61"/>
                  </a:cubicBezTo>
                  <a:cubicBezTo>
                    <a:pt x="62" y="61"/>
                    <a:pt x="62" y="61"/>
                    <a:pt x="31" y="61"/>
                  </a:cubicBezTo>
                  <a:cubicBezTo>
                    <a:pt x="1" y="122"/>
                    <a:pt x="1" y="183"/>
                    <a:pt x="31"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
            <p:cNvSpPr/>
            <p:nvPr/>
          </p:nvSpPr>
          <p:spPr>
            <a:xfrm>
              <a:off x="7145525" y="789825"/>
              <a:ext cx="9925" cy="9125"/>
            </a:xfrm>
            <a:custGeom>
              <a:avLst/>
              <a:gdLst/>
              <a:ahLst/>
              <a:cxnLst/>
              <a:rect l="l" t="t" r="r" b="b"/>
              <a:pathLst>
                <a:path w="397" h="365" extrusionOk="0">
                  <a:moveTo>
                    <a:pt x="62" y="304"/>
                  </a:moveTo>
                  <a:cubicBezTo>
                    <a:pt x="123" y="365"/>
                    <a:pt x="244" y="365"/>
                    <a:pt x="305" y="304"/>
                  </a:cubicBezTo>
                  <a:cubicBezTo>
                    <a:pt x="305" y="304"/>
                    <a:pt x="305" y="274"/>
                    <a:pt x="305" y="274"/>
                  </a:cubicBezTo>
                  <a:cubicBezTo>
                    <a:pt x="305" y="274"/>
                    <a:pt x="335" y="274"/>
                    <a:pt x="335" y="243"/>
                  </a:cubicBezTo>
                  <a:cubicBezTo>
                    <a:pt x="335" y="243"/>
                    <a:pt x="335" y="243"/>
                    <a:pt x="335" y="243"/>
                  </a:cubicBezTo>
                  <a:cubicBezTo>
                    <a:pt x="396" y="183"/>
                    <a:pt x="396" y="91"/>
                    <a:pt x="335" y="31"/>
                  </a:cubicBezTo>
                  <a:cubicBezTo>
                    <a:pt x="275" y="0"/>
                    <a:pt x="214" y="0"/>
                    <a:pt x="153" y="31"/>
                  </a:cubicBezTo>
                  <a:cubicBezTo>
                    <a:pt x="153" y="31"/>
                    <a:pt x="123" y="31"/>
                    <a:pt x="123" y="31"/>
                  </a:cubicBezTo>
                  <a:cubicBezTo>
                    <a:pt x="123" y="61"/>
                    <a:pt x="123" y="61"/>
                    <a:pt x="123" y="61"/>
                  </a:cubicBezTo>
                  <a:cubicBezTo>
                    <a:pt x="92" y="91"/>
                    <a:pt x="92" y="61"/>
                    <a:pt x="92" y="91"/>
                  </a:cubicBezTo>
                  <a:cubicBezTo>
                    <a:pt x="31" y="152"/>
                    <a:pt x="1" y="243"/>
                    <a:pt x="62"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
            <p:cNvSpPr/>
            <p:nvPr/>
          </p:nvSpPr>
          <p:spPr>
            <a:xfrm>
              <a:off x="7221525" y="866575"/>
              <a:ext cx="11425" cy="11425"/>
            </a:xfrm>
            <a:custGeom>
              <a:avLst/>
              <a:gdLst/>
              <a:ahLst/>
              <a:cxnLst/>
              <a:rect l="l" t="t" r="r" b="b"/>
              <a:pathLst>
                <a:path w="457" h="457" extrusionOk="0">
                  <a:moveTo>
                    <a:pt x="92" y="365"/>
                  </a:moveTo>
                  <a:cubicBezTo>
                    <a:pt x="153" y="456"/>
                    <a:pt x="274" y="456"/>
                    <a:pt x="365" y="365"/>
                  </a:cubicBezTo>
                  <a:cubicBezTo>
                    <a:pt x="365" y="365"/>
                    <a:pt x="365" y="365"/>
                    <a:pt x="365" y="334"/>
                  </a:cubicBezTo>
                  <a:cubicBezTo>
                    <a:pt x="365" y="334"/>
                    <a:pt x="396" y="334"/>
                    <a:pt x="396" y="334"/>
                  </a:cubicBezTo>
                  <a:cubicBezTo>
                    <a:pt x="396" y="334"/>
                    <a:pt x="396" y="304"/>
                    <a:pt x="396" y="304"/>
                  </a:cubicBezTo>
                  <a:cubicBezTo>
                    <a:pt x="456" y="243"/>
                    <a:pt x="456" y="122"/>
                    <a:pt x="396" y="61"/>
                  </a:cubicBezTo>
                  <a:cubicBezTo>
                    <a:pt x="335" y="0"/>
                    <a:pt x="244" y="0"/>
                    <a:pt x="153" y="61"/>
                  </a:cubicBezTo>
                  <a:cubicBezTo>
                    <a:pt x="153" y="61"/>
                    <a:pt x="122" y="61"/>
                    <a:pt x="122" y="61"/>
                  </a:cubicBezTo>
                  <a:cubicBezTo>
                    <a:pt x="122" y="61"/>
                    <a:pt x="122" y="91"/>
                    <a:pt x="122" y="91"/>
                  </a:cubicBezTo>
                  <a:cubicBezTo>
                    <a:pt x="92" y="91"/>
                    <a:pt x="92" y="91"/>
                    <a:pt x="92" y="91"/>
                  </a:cubicBezTo>
                  <a:cubicBezTo>
                    <a:pt x="1" y="182"/>
                    <a:pt x="1" y="304"/>
                    <a:pt x="9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
            <p:cNvSpPr/>
            <p:nvPr/>
          </p:nvSpPr>
          <p:spPr>
            <a:xfrm>
              <a:off x="7297525" y="943325"/>
              <a:ext cx="13700" cy="13700"/>
            </a:xfrm>
            <a:custGeom>
              <a:avLst/>
              <a:gdLst/>
              <a:ahLst/>
              <a:cxnLst/>
              <a:rect l="l" t="t" r="r" b="b"/>
              <a:pathLst>
                <a:path w="548" h="548" extrusionOk="0">
                  <a:moveTo>
                    <a:pt x="91" y="456"/>
                  </a:moveTo>
                  <a:cubicBezTo>
                    <a:pt x="182" y="547"/>
                    <a:pt x="334" y="547"/>
                    <a:pt x="426" y="456"/>
                  </a:cubicBezTo>
                  <a:cubicBezTo>
                    <a:pt x="426" y="456"/>
                    <a:pt x="426" y="426"/>
                    <a:pt x="456" y="426"/>
                  </a:cubicBezTo>
                  <a:cubicBezTo>
                    <a:pt x="456" y="426"/>
                    <a:pt x="456" y="426"/>
                    <a:pt x="456" y="426"/>
                  </a:cubicBezTo>
                  <a:cubicBezTo>
                    <a:pt x="486" y="395"/>
                    <a:pt x="486" y="395"/>
                    <a:pt x="486" y="395"/>
                  </a:cubicBezTo>
                  <a:cubicBezTo>
                    <a:pt x="547" y="304"/>
                    <a:pt x="547" y="152"/>
                    <a:pt x="456" y="91"/>
                  </a:cubicBezTo>
                  <a:cubicBezTo>
                    <a:pt x="395" y="0"/>
                    <a:pt x="243" y="0"/>
                    <a:pt x="152" y="61"/>
                  </a:cubicBezTo>
                  <a:cubicBezTo>
                    <a:pt x="152" y="61"/>
                    <a:pt x="152" y="61"/>
                    <a:pt x="122" y="61"/>
                  </a:cubicBezTo>
                  <a:cubicBezTo>
                    <a:pt x="122" y="91"/>
                    <a:pt x="122" y="91"/>
                    <a:pt x="122" y="91"/>
                  </a:cubicBezTo>
                  <a:cubicBezTo>
                    <a:pt x="122" y="91"/>
                    <a:pt x="91" y="122"/>
                    <a:pt x="91" y="122"/>
                  </a:cubicBezTo>
                  <a:cubicBezTo>
                    <a:pt x="0" y="213"/>
                    <a:pt x="0" y="365"/>
                    <a:pt x="91"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
            <p:cNvSpPr/>
            <p:nvPr/>
          </p:nvSpPr>
          <p:spPr>
            <a:xfrm>
              <a:off x="7372750" y="1020075"/>
              <a:ext cx="16725" cy="15975"/>
            </a:xfrm>
            <a:custGeom>
              <a:avLst/>
              <a:gdLst/>
              <a:ahLst/>
              <a:cxnLst/>
              <a:rect l="l" t="t" r="r" b="b"/>
              <a:pathLst>
                <a:path w="669" h="639" extrusionOk="0">
                  <a:moveTo>
                    <a:pt x="122" y="517"/>
                  </a:moveTo>
                  <a:cubicBezTo>
                    <a:pt x="243" y="638"/>
                    <a:pt x="395" y="638"/>
                    <a:pt x="517" y="517"/>
                  </a:cubicBezTo>
                  <a:cubicBezTo>
                    <a:pt x="517" y="517"/>
                    <a:pt x="517" y="517"/>
                    <a:pt x="547" y="517"/>
                  </a:cubicBezTo>
                  <a:cubicBezTo>
                    <a:pt x="547" y="486"/>
                    <a:pt x="547" y="486"/>
                    <a:pt x="547" y="486"/>
                  </a:cubicBezTo>
                  <a:cubicBezTo>
                    <a:pt x="578" y="486"/>
                    <a:pt x="578" y="456"/>
                    <a:pt x="578" y="456"/>
                  </a:cubicBezTo>
                  <a:cubicBezTo>
                    <a:pt x="669" y="365"/>
                    <a:pt x="669" y="182"/>
                    <a:pt x="578" y="91"/>
                  </a:cubicBezTo>
                  <a:cubicBezTo>
                    <a:pt x="456" y="0"/>
                    <a:pt x="304" y="0"/>
                    <a:pt x="183" y="61"/>
                  </a:cubicBezTo>
                  <a:cubicBezTo>
                    <a:pt x="183" y="91"/>
                    <a:pt x="183" y="91"/>
                    <a:pt x="183" y="91"/>
                  </a:cubicBezTo>
                  <a:cubicBezTo>
                    <a:pt x="152" y="91"/>
                    <a:pt x="152" y="91"/>
                    <a:pt x="152" y="122"/>
                  </a:cubicBezTo>
                  <a:cubicBezTo>
                    <a:pt x="152" y="122"/>
                    <a:pt x="122" y="122"/>
                    <a:pt x="122" y="122"/>
                  </a:cubicBezTo>
                  <a:cubicBezTo>
                    <a:pt x="0" y="243"/>
                    <a:pt x="31" y="426"/>
                    <a:pt x="122"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
            <p:cNvSpPr/>
            <p:nvPr/>
          </p:nvSpPr>
          <p:spPr>
            <a:xfrm>
              <a:off x="7147050" y="712300"/>
              <a:ext cx="8400" cy="8400"/>
            </a:xfrm>
            <a:custGeom>
              <a:avLst/>
              <a:gdLst/>
              <a:ahLst/>
              <a:cxnLst/>
              <a:rect l="l" t="t" r="r" b="b"/>
              <a:pathLst>
                <a:path w="336" h="336" extrusionOk="0">
                  <a:moveTo>
                    <a:pt x="31" y="305"/>
                  </a:moveTo>
                  <a:cubicBezTo>
                    <a:pt x="92" y="335"/>
                    <a:pt x="183" y="335"/>
                    <a:pt x="244" y="305"/>
                  </a:cubicBezTo>
                  <a:cubicBezTo>
                    <a:pt x="244" y="274"/>
                    <a:pt x="244" y="274"/>
                    <a:pt x="244" y="274"/>
                  </a:cubicBezTo>
                  <a:cubicBezTo>
                    <a:pt x="244" y="244"/>
                    <a:pt x="274" y="274"/>
                    <a:pt x="274" y="244"/>
                  </a:cubicBezTo>
                  <a:cubicBezTo>
                    <a:pt x="335" y="214"/>
                    <a:pt x="335" y="122"/>
                    <a:pt x="274" y="62"/>
                  </a:cubicBezTo>
                  <a:cubicBezTo>
                    <a:pt x="214" y="31"/>
                    <a:pt x="153" y="1"/>
                    <a:pt x="92" y="62"/>
                  </a:cubicBezTo>
                  <a:cubicBezTo>
                    <a:pt x="92" y="62"/>
                    <a:pt x="92" y="92"/>
                    <a:pt x="62" y="92"/>
                  </a:cubicBezTo>
                  <a:cubicBezTo>
                    <a:pt x="62" y="92"/>
                    <a:pt x="62" y="92"/>
                    <a:pt x="62" y="122"/>
                  </a:cubicBezTo>
                  <a:cubicBezTo>
                    <a:pt x="1" y="153"/>
                    <a:pt x="1" y="244"/>
                    <a:pt x="3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
            <p:cNvSpPr/>
            <p:nvPr/>
          </p:nvSpPr>
          <p:spPr>
            <a:xfrm>
              <a:off x="7222275" y="789050"/>
              <a:ext cx="10675" cy="10675"/>
            </a:xfrm>
            <a:custGeom>
              <a:avLst/>
              <a:gdLst/>
              <a:ahLst/>
              <a:cxnLst/>
              <a:rect l="l" t="t" r="r" b="b"/>
              <a:pathLst>
                <a:path w="427" h="427" extrusionOk="0">
                  <a:moveTo>
                    <a:pt x="92" y="365"/>
                  </a:moveTo>
                  <a:cubicBezTo>
                    <a:pt x="153" y="426"/>
                    <a:pt x="244" y="426"/>
                    <a:pt x="335" y="365"/>
                  </a:cubicBezTo>
                  <a:cubicBezTo>
                    <a:pt x="335" y="365"/>
                    <a:pt x="335" y="335"/>
                    <a:pt x="335" y="335"/>
                  </a:cubicBezTo>
                  <a:cubicBezTo>
                    <a:pt x="335" y="335"/>
                    <a:pt x="366" y="335"/>
                    <a:pt x="366" y="335"/>
                  </a:cubicBezTo>
                  <a:cubicBezTo>
                    <a:pt x="426" y="274"/>
                    <a:pt x="426" y="153"/>
                    <a:pt x="366" y="92"/>
                  </a:cubicBezTo>
                  <a:cubicBezTo>
                    <a:pt x="305" y="1"/>
                    <a:pt x="183" y="1"/>
                    <a:pt x="123" y="92"/>
                  </a:cubicBezTo>
                  <a:cubicBezTo>
                    <a:pt x="123" y="92"/>
                    <a:pt x="123" y="92"/>
                    <a:pt x="123" y="122"/>
                  </a:cubicBezTo>
                  <a:cubicBezTo>
                    <a:pt x="92" y="122"/>
                    <a:pt x="92" y="122"/>
                    <a:pt x="92" y="122"/>
                  </a:cubicBezTo>
                  <a:cubicBezTo>
                    <a:pt x="1" y="183"/>
                    <a:pt x="1" y="305"/>
                    <a:pt x="9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
            <p:cNvSpPr/>
            <p:nvPr/>
          </p:nvSpPr>
          <p:spPr>
            <a:xfrm>
              <a:off x="7298275" y="865800"/>
              <a:ext cx="12950" cy="12950"/>
            </a:xfrm>
            <a:custGeom>
              <a:avLst/>
              <a:gdLst/>
              <a:ahLst/>
              <a:cxnLst/>
              <a:rect l="l" t="t" r="r" b="b"/>
              <a:pathLst>
                <a:path w="518" h="518" extrusionOk="0">
                  <a:moveTo>
                    <a:pt x="92" y="457"/>
                  </a:moveTo>
                  <a:cubicBezTo>
                    <a:pt x="183" y="517"/>
                    <a:pt x="304" y="517"/>
                    <a:pt x="396" y="457"/>
                  </a:cubicBezTo>
                  <a:cubicBezTo>
                    <a:pt x="396" y="426"/>
                    <a:pt x="396" y="426"/>
                    <a:pt x="426" y="426"/>
                  </a:cubicBezTo>
                  <a:cubicBezTo>
                    <a:pt x="426" y="426"/>
                    <a:pt x="426" y="426"/>
                    <a:pt x="426" y="396"/>
                  </a:cubicBezTo>
                  <a:cubicBezTo>
                    <a:pt x="517" y="335"/>
                    <a:pt x="517" y="183"/>
                    <a:pt x="426" y="92"/>
                  </a:cubicBezTo>
                  <a:cubicBezTo>
                    <a:pt x="365" y="31"/>
                    <a:pt x="213" y="1"/>
                    <a:pt x="122" y="92"/>
                  </a:cubicBezTo>
                  <a:cubicBezTo>
                    <a:pt x="122" y="92"/>
                    <a:pt x="122" y="122"/>
                    <a:pt x="122" y="122"/>
                  </a:cubicBezTo>
                  <a:cubicBezTo>
                    <a:pt x="92" y="122"/>
                    <a:pt x="92" y="122"/>
                    <a:pt x="92" y="153"/>
                  </a:cubicBezTo>
                  <a:cubicBezTo>
                    <a:pt x="0" y="213"/>
                    <a:pt x="0" y="365"/>
                    <a:pt x="9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2"/>
            <p:cNvSpPr/>
            <p:nvPr/>
          </p:nvSpPr>
          <p:spPr>
            <a:xfrm>
              <a:off x="7374275" y="942550"/>
              <a:ext cx="15200" cy="15975"/>
            </a:xfrm>
            <a:custGeom>
              <a:avLst/>
              <a:gdLst/>
              <a:ahLst/>
              <a:cxnLst/>
              <a:rect l="l" t="t" r="r" b="b"/>
              <a:pathLst>
                <a:path w="608" h="639" extrusionOk="0">
                  <a:moveTo>
                    <a:pt x="91" y="517"/>
                  </a:moveTo>
                  <a:cubicBezTo>
                    <a:pt x="182" y="639"/>
                    <a:pt x="365" y="609"/>
                    <a:pt x="456" y="517"/>
                  </a:cubicBezTo>
                  <a:cubicBezTo>
                    <a:pt x="456" y="517"/>
                    <a:pt x="456" y="517"/>
                    <a:pt x="486" y="487"/>
                  </a:cubicBezTo>
                  <a:cubicBezTo>
                    <a:pt x="486" y="487"/>
                    <a:pt x="486" y="487"/>
                    <a:pt x="486" y="487"/>
                  </a:cubicBezTo>
                  <a:cubicBezTo>
                    <a:pt x="608" y="365"/>
                    <a:pt x="608" y="213"/>
                    <a:pt x="517" y="122"/>
                  </a:cubicBezTo>
                  <a:cubicBezTo>
                    <a:pt x="395" y="1"/>
                    <a:pt x="243" y="1"/>
                    <a:pt x="122" y="122"/>
                  </a:cubicBezTo>
                  <a:cubicBezTo>
                    <a:pt x="122" y="122"/>
                    <a:pt x="122" y="122"/>
                    <a:pt x="122" y="122"/>
                  </a:cubicBezTo>
                  <a:cubicBezTo>
                    <a:pt x="122" y="153"/>
                    <a:pt x="91" y="153"/>
                    <a:pt x="91" y="153"/>
                  </a:cubicBezTo>
                  <a:cubicBezTo>
                    <a:pt x="0" y="244"/>
                    <a:pt x="0" y="426"/>
                    <a:pt x="91"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2"/>
            <p:cNvSpPr/>
            <p:nvPr/>
          </p:nvSpPr>
          <p:spPr>
            <a:xfrm>
              <a:off x="7147825" y="636325"/>
              <a:ext cx="6850" cy="6850"/>
            </a:xfrm>
            <a:custGeom>
              <a:avLst/>
              <a:gdLst/>
              <a:ahLst/>
              <a:cxnLst/>
              <a:rect l="l" t="t" r="r" b="b"/>
              <a:pathLst>
                <a:path w="274" h="274" extrusionOk="0">
                  <a:moveTo>
                    <a:pt x="61" y="213"/>
                  </a:moveTo>
                  <a:cubicBezTo>
                    <a:pt x="91" y="274"/>
                    <a:pt x="152" y="274"/>
                    <a:pt x="213" y="213"/>
                  </a:cubicBezTo>
                  <a:cubicBezTo>
                    <a:pt x="213" y="213"/>
                    <a:pt x="213" y="213"/>
                    <a:pt x="213" y="183"/>
                  </a:cubicBezTo>
                  <a:cubicBezTo>
                    <a:pt x="213" y="183"/>
                    <a:pt x="243" y="183"/>
                    <a:pt x="243" y="183"/>
                  </a:cubicBezTo>
                  <a:cubicBezTo>
                    <a:pt x="274" y="122"/>
                    <a:pt x="274" y="61"/>
                    <a:pt x="243" y="31"/>
                  </a:cubicBezTo>
                  <a:cubicBezTo>
                    <a:pt x="213" y="0"/>
                    <a:pt x="152" y="0"/>
                    <a:pt x="91" y="31"/>
                  </a:cubicBezTo>
                  <a:cubicBezTo>
                    <a:pt x="91" y="31"/>
                    <a:pt x="91" y="61"/>
                    <a:pt x="91" y="61"/>
                  </a:cubicBezTo>
                  <a:cubicBezTo>
                    <a:pt x="61" y="61"/>
                    <a:pt x="61" y="61"/>
                    <a:pt x="61" y="61"/>
                  </a:cubicBezTo>
                  <a:cubicBezTo>
                    <a:pt x="0" y="122"/>
                    <a:pt x="0" y="183"/>
                    <a:pt x="61"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
            <p:cNvSpPr/>
            <p:nvPr/>
          </p:nvSpPr>
          <p:spPr>
            <a:xfrm>
              <a:off x="7223800" y="712300"/>
              <a:ext cx="9150" cy="9900"/>
            </a:xfrm>
            <a:custGeom>
              <a:avLst/>
              <a:gdLst/>
              <a:ahLst/>
              <a:cxnLst/>
              <a:rect l="l" t="t" r="r" b="b"/>
              <a:pathLst>
                <a:path w="366" h="396" extrusionOk="0">
                  <a:moveTo>
                    <a:pt x="62" y="335"/>
                  </a:moveTo>
                  <a:cubicBezTo>
                    <a:pt x="122" y="396"/>
                    <a:pt x="213" y="396"/>
                    <a:pt x="274" y="335"/>
                  </a:cubicBezTo>
                  <a:cubicBezTo>
                    <a:pt x="274" y="335"/>
                    <a:pt x="274" y="305"/>
                    <a:pt x="274" y="305"/>
                  </a:cubicBezTo>
                  <a:cubicBezTo>
                    <a:pt x="305" y="305"/>
                    <a:pt x="305" y="305"/>
                    <a:pt x="305" y="274"/>
                  </a:cubicBezTo>
                  <a:cubicBezTo>
                    <a:pt x="365" y="244"/>
                    <a:pt x="365" y="122"/>
                    <a:pt x="305" y="62"/>
                  </a:cubicBezTo>
                  <a:cubicBezTo>
                    <a:pt x="244" y="1"/>
                    <a:pt x="153" y="1"/>
                    <a:pt x="92" y="62"/>
                  </a:cubicBezTo>
                  <a:cubicBezTo>
                    <a:pt x="92" y="92"/>
                    <a:pt x="92" y="92"/>
                    <a:pt x="92" y="92"/>
                  </a:cubicBezTo>
                  <a:cubicBezTo>
                    <a:pt x="92" y="122"/>
                    <a:pt x="62" y="122"/>
                    <a:pt x="62" y="122"/>
                  </a:cubicBezTo>
                  <a:cubicBezTo>
                    <a:pt x="1" y="183"/>
                    <a:pt x="1" y="274"/>
                    <a:pt x="62"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
            <p:cNvSpPr/>
            <p:nvPr/>
          </p:nvSpPr>
          <p:spPr>
            <a:xfrm>
              <a:off x="7299025" y="789050"/>
              <a:ext cx="12200" cy="12200"/>
            </a:xfrm>
            <a:custGeom>
              <a:avLst/>
              <a:gdLst/>
              <a:ahLst/>
              <a:cxnLst/>
              <a:rect l="l" t="t" r="r" b="b"/>
              <a:pathLst>
                <a:path w="488" h="488" extrusionOk="0">
                  <a:moveTo>
                    <a:pt x="92" y="396"/>
                  </a:moveTo>
                  <a:cubicBezTo>
                    <a:pt x="153" y="487"/>
                    <a:pt x="274" y="487"/>
                    <a:pt x="366" y="396"/>
                  </a:cubicBezTo>
                  <a:cubicBezTo>
                    <a:pt x="366" y="396"/>
                    <a:pt x="366" y="396"/>
                    <a:pt x="366" y="365"/>
                  </a:cubicBezTo>
                  <a:cubicBezTo>
                    <a:pt x="396" y="365"/>
                    <a:pt x="396" y="365"/>
                    <a:pt x="396" y="365"/>
                  </a:cubicBezTo>
                  <a:cubicBezTo>
                    <a:pt x="487" y="305"/>
                    <a:pt x="487" y="153"/>
                    <a:pt x="396" y="92"/>
                  </a:cubicBezTo>
                  <a:cubicBezTo>
                    <a:pt x="335" y="1"/>
                    <a:pt x="214" y="31"/>
                    <a:pt x="153" y="92"/>
                  </a:cubicBezTo>
                  <a:cubicBezTo>
                    <a:pt x="122" y="92"/>
                    <a:pt x="122" y="122"/>
                    <a:pt x="122" y="122"/>
                  </a:cubicBezTo>
                  <a:cubicBezTo>
                    <a:pt x="122" y="122"/>
                    <a:pt x="92" y="122"/>
                    <a:pt x="92" y="122"/>
                  </a:cubicBezTo>
                  <a:cubicBezTo>
                    <a:pt x="1" y="214"/>
                    <a:pt x="1" y="335"/>
                    <a:pt x="9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
            <p:cNvSpPr/>
            <p:nvPr/>
          </p:nvSpPr>
          <p:spPr>
            <a:xfrm>
              <a:off x="7375025" y="866575"/>
              <a:ext cx="14450" cy="13700"/>
            </a:xfrm>
            <a:custGeom>
              <a:avLst/>
              <a:gdLst/>
              <a:ahLst/>
              <a:cxnLst/>
              <a:rect l="l" t="t" r="r" b="b"/>
              <a:pathLst>
                <a:path w="578" h="548" extrusionOk="0">
                  <a:moveTo>
                    <a:pt x="92" y="456"/>
                  </a:moveTo>
                  <a:cubicBezTo>
                    <a:pt x="183" y="547"/>
                    <a:pt x="335" y="547"/>
                    <a:pt x="426" y="456"/>
                  </a:cubicBezTo>
                  <a:cubicBezTo>
                    <a:pt x="426" y="456"/>
                    <a:pt x="456" y="426"/>
                    <a:pt x="456" y="426"/>
                  </a:cubicBezTo>
                  <a:cubicBezTo>
                    <a:pt x="456" y="426"/>
                    <a:pt x="456" y="426"/>
                    <a:pt x="487" y="426"/>
                  </a:cubicBezTo>
                  <a:cubicBezTo>
                    <a:pt x="578" y="334"/>
                    <a:pt x="578" y="182"/>
                    <a:pt x="487" y="91"/>
                  </a:cubicBezTo>
                  <a:cubicBezTo>
                    <a:pt x="396" y="0"/>
                    <a:pt x="244" y="0"/>
                    <a:pt x="152" y="91"/>
                  </a:cubicBezTo>
                  <a:cubicBezTo>
                    <a:pt x="122" y="91"/>
                    <a:pt x="122" y="91"/>
                    <a:pt x="122" y="91"/>
                  </a:cubicBezTo>
                  <a:cubicBezTo>
                    <a:pt x="122" y="122"/>
                    <a:pt x="92" y="122"/>
                    <a:pt x="92" y="122"/>
                  </a:cubicBezTo>
                  <a:cubicBezTo>
                    <a:pt x="0" y="213"/>
                    <a:pt x="0" y="365"/>
                    <a:pt x="9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
            <p:cNvSpPr/>
            <p:nvPr/>
          </p:nvSpPr>
          <p:spPr>
            <a:xfrm>
              <a:off x="7301325" y="560325"/>
              <a:ext cx="8375" cy="8400"/>
            </a:xfrm>
            <a:custGeom>
              <a:avLst/>
              <a:gdLst/>
              <a:ahLst/>
              <a:cxnLst/>
              <a:rect l="l" t="t" r="r" b="b"/>
              <a:pathLst>
                <a:path w="335" h="336" extrusionOk="0">
                  <a:moveTo>
                    <a:pt x="61" y="274"/>
                  </a:moveTo>
                  <a:cubicBezTo>
                    <a:pt x="91" y="335"/>
                    <a:pt x="182" y="335"/>
                    <a:pt x="243" y="274"/>
                  </a:cubicBezTo>
                  <a:cubicBezTo>
                    <a:pt x="243" y="274"/>
                    <a:pt x="243" y="244"/>
                    <a:pt x="243" y="244"/>
                  </a:cubicBezTo>
                  <a:cubicBezTo>
                    <a:pt x="243" y="244"/>
                    <a:pt x="274" y="244"/>
                    <a:pt x="274" y="244"/>
                  </a:cubicBezTo>
                  <a:cubicBezTo>
                    <a:pt x="334" y="183"/>
                    <a:pt x="334" y="92"/>
                    <a:pt x="274" y="61"/>
                  </a:cubicBezTo>
                  <a:cubicBezTo>
                    <a:pt x="243" y="1"/>
                    <a:pt x="152" y="1"/>
                    <a:pt x="91" y="61"/>
                  </a:cubicBezTo>
                  <a:cubicBezTo>
                    <a:pt x="91" y="61"/>
                    <a:pt x="91" y="61"/>
                    <a:pt x="91" y="92"/>
                  </a:cubicBezTo>
                  <a:cubicBezTo>
                    <a:pt x="61" y="92"/>
                    <a:pt x="61" y="92"/>
                    <a:pt x="61" y="92"/>
                  </a:cubicBezTo>
                  <a:cubicBezTo>
                    <a:pt x="0" y="153"/>
                    <a:pt x="0" y="21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
            <p:cNvSpPr/>
            <p:nvPr/>
          </p:nvSpPr>
          <p:spPr>
            <a:xfrm>
              <a:off x="7223800" y="637075"/>
              <a:ext cx="8400" cy="8375"/>
            </a:xfrm>
            <a:custGeom>
              <a:avLst/>
              <a:gdLst/>
              <a:ahLst/>
              <a:cxnLst/>
              <a:rect l="l" t="t" r="r" b="b"/>
              <a:pathLst>
                <a:path w="336" h="335" extrusionOk="0">
                  <a:moveTo>
                    <a:pt x="31" y="274"/>
                  </a:moveTo>
                  <a:cubicBezTo>
                    <a:pt x="92" y="335"/>
                    <a:pt x="183" y="335"/>
                    <a:pt x="244" y="274"/>
                  </a:cubicBezTo>
                  <a:cubicBezTo>
                    <a:pt x="244" y="274"/>
                    <a:pt x="244" y="244"/>
                    <a:pt x="244" y="244"/>
                  </a:cubicBezTo>
                  <a:cubicBezTo>
                    <a:pt x="244" y="244"/>
                    <a:pt x="274" y="244"/>
                    <a:pt x="274" y="244"/>
                  </a:cubicBezTo>
                  <a:cubicBezTo>
                    <a:pt x="335" y="183"/>
                    <a:pt x="305" y="92"/>
                    <a:pt x="274" y="61"/>
                  </a:cubicBezTo>
                  <a:cubicBezTo>
                    <a:pt x="213" y="1"/>
                    <a:pt x="153" y="1"/>
                    <a:pt x="92" y="31"/>
                  </a:cubicBezTo>
                  <a:cubicBezTo>
                    <a:pt x="92" y="61"/>
                    <a:pt x="92" y="61"/>
                    <a:pt x="62" y="61"/>
                  </a:cubicBezTo>
                  <a:cubicBezTo>
                    <a:pt x="62" y="92"/>
                    <a:pt x="62" y="92"/>
                    <a:pt x="31" y="92"/>
                  </a:cubicBezTo>
                  <a:cubicBezTo>
                    <a:pt x="1" y="153"/>
                    <a:pt x="1" y="213"/>
                    <a:pt x="3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
            <p:cNvSpPr/>
            <p:nvPr/>
          </p:nvSpPr>
          <p:spPr>
            <a:xfrm>
              <a:off x="7377300" y="637075"/>
              <a:ext cx="10675" cy="10675"/>
            </a:xfrm>
            <a:custGeom>
              <a:avLst/>
              <a:gdLst/>
              <a:ahLst/>
              <a:cxnLst/>
              <a:rect l="l" t="t" r="r" b="b"/>
              <a:pathLst>
                <a:path w="427" h="427" extrusionOk="0">
                  <a:moveTo>
                    <a:pt x="61" y="365"/>
                  </a:moveTo>
                  <a:cubicBezTo>
                    <a:pt x="122" y="426"/>
                    <a:pt x="244" y="426"/>
                    <a:pt x="305" y="365"/>
                  </a:cubicBezTo>
                  <a:cubicBezTo>
                    <a:pt x="305" y="335"/>
                    <a:pt x="305" y="335"/>
                    <a:pt x="305" y="335"/>
                  </a:cubicBezTo>
                  <a:cubicBezTo>
                    <a:pt x="335" y="305"/>
                    <a:pt x="335" y="305"/>
                    <a:pt x="335" y="305"/>
                  </a:cubicBezTo>
                  <a:cubicBezTo>
                    <a:pt x="396" y="244"/>
                    <a:pt x="426" y="122"/>
                    <a:pt x="335" y="61"/>
                  </a:cubicBezTo>
                  <a:cubicBezTo>
                    <a:pt x="274" y="1"/>
                    <a:pt x="183" y="1"/>
                    <a:pt x="92" y="61"/>
                  </a:cubicBezTo>
                  <a:cubicBezTo>
                    <a:pt x="92" y="61"/>
                    <a:pt x="92" y="92"/>
                    <a:pt x="92" y="92"/>
                  </a:cubicBezTo>
                  <a:cubicBezTo>
                    <a:pt x="92" y="92"/>
                    <a:pt x="61" y="92"/>
                    <a:pt x="61" y="92"/>
                  </a:cubicBezTo>
                  <a:cubicBezTo>
                    <a:pt x="1" y="183"/>
                    <a:pt x="1" y="274"/>
                    <a:pt x="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
            <p:cNvSpPr/>
            <p:nvPr/>
          </p:nvSpPr>
          <p:spPr>
            <a:xfrm>
              <a:off x="7299025" y="713825"/>
              <a:ext cx="10675" cy="10675"/>
            </a:xfrm>
            <a:custGeom>
              <a:avLst/>
              <a:gdLst/>
              <a:ahLst/>
              <a:cxnLst/>
              <a:rect l="l" t="t" r="r" b="b"/>
              <a:pathLst>
                <a:path w="427" h="427" extrusionOk="0">
                  <a:moveTo>
                    <a:pt x="62" y="365"/>
                  </a:moveTo>
                  <a:cubicBezTo>
                    <a:pt x="153" y="426"/>
                    <a:pt x="244" y="426"/>
                    <a:pt x="335" y="335"/>
                  </a:cubicBezTo>
                  <a:cubicBezTo>
                    <a:pt x="335" y="335"/>
                    <a:pt x="335" y="335"/>
                    <a:pt x="335" y="305"/>
                  </a:cubicBezTo>
                  <a:cubicBezTo>
                    <a:pt x="335" y="305"/>
                    <a:pt x="366" y="305"/>
                    <a:pt x="366" y="305"/>
                  </a:cubicBezTo>
                  <a:cubicBezTo>
                    <a:pt x="426" y="244"/>
                    <a:pt x="426" y="122"/>
                    <a:pt x="366" y="61"/>
                  </a:cubicBezTo>
                  <a:cubicBezTo>
                    <a:pt x="305" y="1"/>
                    <a:pt x="183" y="1"/>
                    <a:pt x="122" y="61"/>
                  </a:cubicBezTo>
                  <a:cubicBezTo>
                    <a:pt x="122" y="61"/>
                    <a:pt x="122" y="92"/>
                    <a:pt x="122" y="92"/>
                  </a:cubicBezTo>
                  <a:cubicBezTo>
                    <a:pt x="92" y="92"/>
                    <a:pt x="92" y="92"/>
                    <a:pt x="92" y="92"/>
                  </a:cubicBezTo>
                  <a:cubicBezTo>
                    <a:pt x="1" y="183"/>
                    <a:pt x="1" y="274"/>
                    <a:pt x="6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
            <p:cNvSpPr/>
            <p:nvPr/>
          </p:nvSpPr>
          <p:spPr>
            <a:xfrm>
              <a:off x="7375025" y="790575"/>
              <a:ext cx="12950" cy="12950"/>
            </a:xfrm>
            <a:custGeom>
              <a:avLst/>
              <a:gdLst/>
              <a:ahLst/>
              <a:cxnLst/>
              <a:rect l="l" t="t" r="r" b="b"/>
              <a:pathLst>
                <a:path w="518" h="518" extrusionOk="0">
                  <a:moveTo>
                    <a:pt x="92" y="426"/>
                  </a:moveTo>
                  <a:cubicBezTo>
                    <a:pt x="183" y="517"/>
                    <a:pt x="304" y="517"/>
                    <a:pt x="396" y="426"/>
                  </a:cubicBezTo>
                  <a:cubicBezTo>
                    <a:pt x="396" y="426"/>
                    <a:pt x="396" y="396"/>
                    <a:pt x="396" y="396"/>
                  </a:cubicBezTo>
                  <a:cubicBezTo>
                    <a:pt x="426" y="396"/>
                    <a:pt x="426" y="396"/>
                    <a:pt x="426" y="396"/>
                  </a:cubicBezTo>
                  <a:cubicBezTo>
                    <a:pt x="517" y="304"/>
                    <a:pt x="517" y="153"/>
                    <a:pt x="426" y="92"/>
                  </a:cubicBezTo>
                  <a:cubicBezTo>
                    <a:pt x="365" y="1"/>
                    <a:pt x="213" y="1"/>
                    <a:pt x="122" y="61"/>
                  </a:cubicBezTo>
                  <a:cubicBezTo>
                    <a:pt x="122" y="92"/>
                    <a:pt x="122" y="92"/>
                    <a:pt x="122" y="92"/>
                  </a:cubicBezTo>
                  <a:cubicBezTo>
                    <a:pt x="92" y="122"/>
                    <a:pt x="92" y="122"/>
                    <a:pt x="92" y="122"/>
                  </a:cubicBezTo>
                  <a:cubicBezTo>
                    <a:pt x="0" y="213"/>
                    <a:pt x="0" y="335"/>
                    <a:pt x="9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
            <p:cNvSpPr/>
            <p:nvPr/>
          </p:nvSpPr>
          <p:spPr>
            <a:xfrm>
              <a:off x="7224575" y="560325"/>
              <a:ext cx="6850" cy="6875"/>
            </a:xfrm>
            <a:custGeom>
              <a:avLst/>
              <a:gdLst/>
              <a:ahLst/>
              <a:cxnLst/>
              <a:rect l="l" t="t" r="r" b="b"/>
              <a:pathLst>
                <a:path w="274" h="275" extrusionOk="0">
                  <a:moveTo>
                    <a:pt x="61" y="244"/>
                  </a:moveTo>
                  <a:cubicBezTo>
                    <a:pt x="91" y="274"/>
                    <a:pt x="152" y="274"/>
                    <a:pt x="182" y="244"/>
                  </a:cubicBezTo>
                  <a:cubicBezTo>
                    <a:pt x="213" y="213"/>
                    <a:pt x="213" y="213"/>
                    <a:pt x="213" y="213"/>
                  </a:cubicBezTo>
                  <a:cubicBezTo>
                    <a:pt x="213" y="213"/>
                    <a:pt x="243" y="213"/>
                    <a:pt x="243" y="183"/>
                  </a:cubicBezTo>
                  <a:cubicBezTo>
                    <a:pt x="274" y="153"/>
                    <a:pt x="274" y="92"/>
                    <a:pt x="243" y="31"/>
                  </a:cubicBezTo>
                  <a:cubicBezTo>
                    <a:pt x="213" y="1"/>
                    <a:pt x="122" y="1"/>
                    <a:pt x="91" y="31"/>
                  </a:cubicBezTo>
                  <a:cubicBezTo>
                    <a:pt x="91" y="61"/>
                    <a:pt x="91" y="61"/>
                    <a:pt x="91" y="61"/>
                  </a:cubicBezTo>
                  <a:cubicBezTo>
                    <a:pt x="61" y="61"/>
                    <a:pt x="61" y="61"/>
                    <a:pt x="61" y="92"/>
                  </a:cubicBezTo>
                  <a:cubicBezTo>
                    <a:pt x="0" y="122"/>
                    <a:pt x="0" y="18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
            <p:cNvSpPr/>
            <p:nvPr/>
          </p:nvSpPr>
          <p:spPr>
            <a:xfrm>
              <a:off x="7302075" y="483575"/>
              <a:ext cx="7625" cy="6875"/>
            </a:xfrm>
            <a:custGeom>
              <a:avLst/>
              <a:gdLst/>
              <a:ahLst/>
              <a:cxnLst/>
              <a:rect l="l" t="t" r="r" b="b"/>
              <a:pathLst>
                <a:path w="305" h="275" extrusionOk="0">
                  <a:moveTo>
                    <a:pt x="61" y="244"/>
                  </a:moveTo>
                  <a:cubicBezTo>
                    <a:pt x="92" y="274"/>
                    <a:pt x="152" y="274"/>
                    <a:pt x="213" y="244"/>
                  </a:cubicBezTo>
                  <a:cubicBezTo>
                    <a:pt x="213" y="213"/>
                    <a:pt x="213" y="213"/>
                    <a:pt x="213" y="213"/>
                  </a:cubicBezTo>
                  <a:cubicBezTo>
                    <a:pt x="244" y="213"/>
                    <a:pt x="244" y="213"/>
                    <a:pt x="244" y="183"/>
                  </a:cubicBezTo>
                  <a:cubicBezTo>
                    <a:pt x="304" y="153"/>
                    <a:pt x="304" y="92"/>
                    <a:pt x="244" y="31"/>
                  </a:cubicBezTo>
                  <a:cubicBezTo>
                    <a:pt x="213" y="1"/>
                    <a:pt x="152" y="1"/>
                    <a:pt x="92" y="31"/>
                  </a:cubicBezTo>
                  <a:cubicBezTo>
                    <a:pt x="92" y="62"/>
                    <a:pt x="92" y="62"/>
                    <a:pt x="92" y="62"/>
                  </a:cubicBezTo>
                  <a:cubicBezTo>
                    <a:pt x="92" y="62"/>
                    <a:pt x="61" y="62"/>
                    <a:pt x="61" y="92"/>
                  </a:cubicBezTo>
                  <a:cubicBezTo>
                    <a:pt x="31" y="122"/>
                    <a:pt x="0" y="183"/>
                    <a:pt x="61"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
            <p:cNvSpPr/>
            <p:nvPr/>
          </p:nvSpPr>
          <p:spPr>
            <a:xfrm>
              <a:off x="7300550" y="637075"/>
              <a:ext cx="9150" cy="9150"/>
            </a:xfrm>
            <a:custGeom>
              <a:avLst/>
              <a:gdLst/>
              <a:ahLst/>
              <a:cxnLst/>
              <a:rect l="l" t="t" r="r" b="b"/>
              <a:pathLst>
                <a:path w="366" h="366" extrusionOk="0">
                  <a:moveTo>
                    <a:pt x="61" y="305"/>
                  </a:moveTo>
                  <a:cubicBezTo>
                    <a:pt x="92" y="365"/>
                    <a:pt x="213" y="365"/>
                    <a:pt x="274" y="305"/>
                  </a:cubicBezTo>
                  <a:cubicBezTo>
                    <a:pt x="274" y="305"/>
                    <a:pt x="274" y="305"/>
                    <a:pt x="274" y="274"/>
                  </a:cubicBezTo>
                  <a:cubicBezTo>
                    <a:pt x="274" y="274"/>
                    <a:pt x="305" y="274"/>
                    <a:pt x="305" y="274"/>
                  </a:cubicBezTo>
                  <a:cubicBezTo>
                    <a:pt x="365" y="213"/>
                    <a:pt x="365" y="122"/>
                    <a:pt x="305" y="61"/>
                  </a:cubicBezTo>
                  <a:cubicBezTo>
                    <a:pt x="244" y="1"/>
                    <a:pt x="153" y="1"/>
                    <a:pt x="92" y="61"/>
                  </a:cubicBezTo>
                  <a:cubicBezTo>
                    <a:pt x="92" y="61"/>
                    <a:pt x="92" y="92"/>
                    <a:pt x="92" y="92"/>
                  </a:cubicBezTo>
                  <a:cubicBezTo>
                    <a:pt x="61" y="92"/>
                    <a:pt x="61" y="92"/>
                    <a:pt x="61" y="92"/>
                  </a:cubicBezTo>
                  <a:cubicBezTo>
                    <a:pt x="1" y="153"/>
                    <a:pt x="1"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
            <p:cNvSpPr/>
            <p:nvPr/>
          </p:nvSpPr>
          <p:spPr>
            <a:xfrm>
              <a:off x="7378075" y="560325"/>
              <a:ext cx="9125" cy="9150"/>
            </a:xfrm>
            <a:custGeom>
              <a:avLst/>
              <a:gdLst/>
              <a:ahLst/>
              <a:cxnLst/>
              <a:rect l="l" t="t" r="r" b="b"/>
              <a:pathLst>
                <a:path w="365" h="366" extrusionOk="0">
                  <a:moveTo>
                    <a:pt x="61" y="305"/>
                  </a:moveTo>
                  <a:cubicBezTo>
                    <a:pt x="122" y="365"/>
                    <a:pt x="213" y="365"/>
                    <a:pt x="274" y="305"/>
                  </a:cubicBezTo>
                  <a:cubicBezTo>
                    <a:pt x="274" y="305"/>
                    <a:pt x="274" y="305"/>
                    <a:pt x="274" y="274"/>
                  </a:cubicBezTo>
                  <a:cubicBezTo>
                    <a:pt x="304" y="274"/>
                    <a:pt x="304" y="274"/>
                    <a:pt x="304" y="274"/>
                  </a:cubicBezTo>
                  <a:cubicBezTo>
                    <a:pt x="365" y="213"/>
                    <a:pt x="365" y="122"/>
                    <a:pt x="304" y="61"/>
                  </a:cubicBezTo>
                  <a:cubicBezTo>
                    <a:pt x="243" y="1"/>
                    <a:pt x="152" y="1"/>
                    <a:pt x="91" y="61"/>
                  </a:cubicBezTo>
                  <a:cubicBezTo>
                    <a:pt x="91" y="61"/>
                    <a:pt x="91" y="92"/>
                    <a:pt x="91" y="92"/>
                  </a:cubicBezTo>
                  <a:cubicBezTo>
                    <a:pt x="91" y="92"/>
                    <a:pt x="61" y="92"/>
                    <a:pt x="61" y="92"/>
                  </a:cubicBezTo>
                  <a:cubicBezTo>
                    <a:pt x="0" y="153"/>
                    <a:pt x="0" y="244"/>
                    <a:pt x="61"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
            <p:cNvSpPr/>
            <p:nvPr/>
          </p:nvSpPr>
          <p:spPr>
            <a:xfrm>
              <a:off x="7375775" y="713825"/>
              <a:ext cx="12200" cy="11425"/>
            </a:xfrm>
            <a:custGeom>
              <a:avLst/>
              <a:gdLst/>
              <a:ahLst/>
              <a:cxnLst/>
              <a:rect l="l" t="t" r="r" b="b"/>
              <a:pathLst>
                <a:path w="488" h="457" extrusionOk="0">
                  <a:moveTo>
                    <a:pt x="92" y="396"/>
                  </a:moveTo>
                  <a:cubicBezTo>
                    <a:pt x="153" y="457"/>
                    <a:pt x="274" y="457"/>
                    <a:pt x="366" y="396"/>
                  </a:cubicBezTo>
                  <a:cubicBezTo>
                    <a:pt x="366" y="396"/>
                    <a:pt x="366" y="365"/>
                    <a:pt x="366" y="365"/>
                  </a:cubicBezTo>
                  <a:cubicBezTo>
                    <a:pt x="396" y="365"/>
                    <a:pt x="396" y="365"/>
                    <a:pt x="396" y="335"/>
                  </a:cubicBezTo>
                  <a:cubicBezTo>
                    <a:pt x="487" y="274"/>
                    <a:pt x="487" y="153"/>
                    <a:pt x="396" y="61"/>
                  </a:cubicBezTo>
                  <a:cubicBezTo>
                    <a:pt x="335" y="1"/>
                    <a:pt x="214" y="1"/>
                    <a:pt x="122" y="61"/>
                  </a:cubicBezTo>
                  <a:cubicBezTo>
                    <a:pt x="122" y="92"/>
                    <a:pt x="122" y="92"/>
                    <a:pt x="122" y="92"/>
                  </a:cubicBezTo>
                  <a:cubicBezTo>
                    <a:pt x="122" y="122"/>
                    <a:pt x="92" y="92"/>
                    <a:pt x="92" y="122"/>
                  </a:cubicBezTo>
                  <a:cubicBezTo>
                    <a:pt x="1" y="183"/>
                    <a:pt x="1" y="305"/>
                    <a:pt x="9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
            <p:cNvSpPr/>
            <p:nvPr/>
          </p:nvSpPr>
          <p:spPr>
            <a:xfrm>
              <a:off x="7378075" y="484350"/>
              <a:ext cx="8375" cy="8375"/>
            </a:xfrm>
            <a:custGeom>
              <a:avLst/>
              <a:gdLst/>
              <a:ahLst/>
              <a:cxnLst/>
              <a:rect l="l" t="t" r="r" b="b"/>
              <a:pathLst>
                <a:path w="335" h="335" extrusionOk="0">
                  <a:moveTo>
                    <a:pt x="61" y="274"/>
                  </a:moveTo>
                  <a:cubicBezTo>
                    <a:pt x="91" y="334"/>
                    <a:pt x="182" y="334"/>
                    <a:pt x="243" y="274"/>
                  </a:cubicBezTo>
                  <a:cubicBezTo>
                    <a:pt x="243" y="274"/>
                    <a:pt x="243" y="274"/>
                    <a:pt x="243" y="243"/>
                  </a:cubicBezTo>
                  <a:cubicBezTo>
                    <a:pt x="243" y="243"/>
                    <a:pt x="274" y="243"/>
                    <a:pt x="274" y="243"/>
                  </a:cubicBezTo>
                  <a:cubicBezTo>
                    <a:pt x="334" y="182"/>
                    <a:pt x="334" y="122"/>
                    <a:pt x="274" y="61"/>
                  </a:cubicBezTo>
                  <a:cubicBezTo>
                    <a:pt x="213" y="0"/>
                    <a:pt x="152" y="0"/>
                    <a:pt x="91" y="61"/>
                  </a:cubicBezTo>
                  <a:cubicBezTo>
                    <a:pt x="91" y="61"/>
                    <a:pt x="91" y="91"/>
                    <a:pt x="91" y="91"/>
                  </a:cubicBezTo>
                  <a:cubicBezTo>
                    <a:pt x="61" y="91"/>
                    <a:pt x="61" y="91"/>
                    <a:pt x="61" y="91"/>
                  </a:cubicBezTo>
                  <a:cubicBezTo>
                    <a:pt x="0" y="152"/>
                    <a:pt x="0" y="243"/>
                    <a:pt x="61"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
            <p:cNvSpPr/>
            <p:nvPr/>
          </p:nvSpPr>
          <p:spPr>
            <a:xfrm>
              <a:off x="7378825" y="407600"/>
              <a:ext cx="7625" cy="7625"/>
            </a:xfrm>
            <a:custGeom>
              <a:avLst/>
              <a:gdLst/>
              <a:ahLst/>
              <a:cxnLst/>
              <a:rect l="l" t="t" r="r" b="b"/>
              <a:pathLst>
                <a:path w="305" h="305" extrusionOk="0">
                  <a:moveTo>
                    <a:pt x="61" y="243"/>
                  </a:moveTo>
                  <a:cubicBezTo>
                    <a:pt x="92" y="304"/>
                    <a:pt x="152" y="304"/>
                    <a:pt x="213" y="243"/>
                  </a:cubicBezTo>
                  <a:cubicBezTo>
                    <a:pt x="213" y="243"/>
                    <a:pt x="213" y="243"/>
                    <a:pt x="213" y="213"/>
                  </a:cubicBezTo>
                  <a:cubicBezTo>
                    <a:pt x="213" y="213"/>
                    <a:pt x="244" y="213"/>
                    <a:pt x="244" y="213"/>
                  </a:cubicBezTo>
                  <a:cubicBezTo>
                    <a:pt x="274" y="152"/>
                    <a:pt x="304" y="91"/>
                    <a:pt x="244" y="61"/>
                  </a:cubicBezTo>
                  <a:cubicBezTo>
                    <a:pt x="213" y="0"/>
                    <a:pt x="122" y="0"/>
                    <a:pt x="92" y="61"/>
                  </a:cubicBezTo>
                  <a:cubicBezTo>
                    <a:pt x="92" y="61"/>
                    <a:pt x="92" y="61"/>
                    <a:pt x="92" y="91"/>
                  </a:cubicBezTo>
                  <a:cubicBezTo>
                    <a:pt x="61" y="91"/>
                    <a:pt x="61" y="91"/>
                    <a:pt x="61" y="91"/>
                  </a:cubicBezTo>
                  <a:cubicBezTo>
                    <a:pt x="0" y="152"/>
                    <a:pt x="0" y="213"/>
                    <a:pt x="61"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4" name="Google Shape;4174;p2"/>
          <p:cNvSpPr txBox="1">
            <a:spLocks noGrp="1"/>
          </p:cNvSpPr>
          <p:nvPr>
            <p:ph type="ctrTitle"/>
          </p:nvPr>
        </p:nvSpPr>
        <p:spPr>
          <a:xfrm>
            <a:off x="604375" y="1399913"/>
            <a:ext cx="4218000" cy="1716000"/>
          </a:xfrm>
          <a:prstGeom prst="rect">
            <a:avLst/>
          </a:prstGeom>
        </p:spPr>
        <p:txBody>
          <a:bodyPr spcFirstLastPara="1" wrap="square" lIns="91425" tIns="91425" rIns="91425" bIns="91425" anchor="ctr" anchorCtr="0">
            <a:noAutofit/>
          </a:bodyPr>
          <a:lstStyle>
            <a:lvl1pPr lvl="0" algn="l">
              <a:spcBef>
                <a:spcPts val="0"/>
              </a:spcBef>
              <a:spcAft>
                <a:spcPts val="0"/>
              </a:spcAft>
              <a:buSzPts val="5200"/>
              <a:buNone/>
              <a:defRPr sz="6000" b="1"/>
            </a:lvl1pPr>
            <a:lvl2pPr lvl="1" algn="ctr">
              <a:spcBef>
                <a:spcPts val="0"/>
              </a:spcBef>
              <a:spcAft>
                <a:spcPts val="0"/>
              </a:spcAft>
              <a:buSzPts val="5200"/>
              <a:buNone/>
              <a:defRPr sz="5200" b="1"/>
            </a:lvl2pPr>
            <a:lvl3pPr lvl="2" algn="ctr">
              <a:spcBef>
                <a:spcPts val="0"/>
              </a:spcBef>
              <a:spcAft>
                <a:spcPts val="0"/>
              </a:spcAft>
              <a:buSzPts val="5200"/>
              <a:buNone/>
              <a:defRPr sz="5200" b="1"/>
            </a:lvl3pPr>
            <a:lvl4pPr lvl="3" algn="ctr">
              <a:spcBef>
                <a:spcPts val="0"/>
              </a:spcBef>
              <a:spcAft>
                <a:spcPts val="0"/>
              </a:spcAft>
              <a:buSzPts val="5200"/>
              <a:buNone/>
              <a:defRPr sz="5200" b="1"/>
            </a:lvl4pPr>
            <a:lvl5pPr lvl="4" algn="ctr">
              <a:spcBef>
                <a:spcPts val="0"/>
              </a:spcBef>
              <a:spcAft>
                <a:spcPts val="0"/>
              </a:spcAft>
              <a:buSzPts val="5200"/>
              <a:buNone/>
              <a:defRPr sz="5200" b="1"/>
            </a:lvl5pPr>
            <a:lvl6pPr lvl="5" algn="ctr">
              <a:spcBef>
                <a:spcPts val="0"/>
              </a:spcBef>
              <a:spcAft>
                <a:spcPts val="0"/>
              </a:spcAft>
              <a:buSzPts val="5200"/>
              <a:buNone/>
              <a:defRPr sz="5200" b="1"/>
            </a:lvl6pPr>
            <a:lvl7pPr lvl="6" algn="ctr">
              <a:spcBef>
                <a:spcPts val="0"/>
              </a:spcBef>
              <a:spcAft>
                <a:spcPts val="0"/>
              </a:spcAft>
              <a:buSzPts val="5200"/>
              <a:buNone/>
              <a:defRPr sz="5200" b="1"/>
            </a:lvl7pPr>
            <a:lvl8pPr lvl="7" algn="ctr">
              <a:spcBef>
                <a:spcPts val="0"/>
              </a:spcBef>
              <a:spcAft>
                <a:spcPts val="0"/>
              </a:spcAft>
              <a:buSzPts val="5200"/>
              <a:buNone/>
              <a:defRPr sz="5200" b="1"/>
            </a:lvl8pPr>
            <a:lvl9pPr lvl="8" algn="ctr">
              <a:spcBef>
                <a:spcPts val="0"/>
              </a:spcBef>
              <a:spcAft>
                <a:spcPts val="0"/>
              </a:spcAft>
              <a:buSzPts val="5200"/>
              <a:buNone/>
              <a:defRPr sz="5200" b="1"/>
            </a:lvl9pPr>
          </a:lstStyle>
          <a:p>
            <a:endParaRPr/>
          </a:p>
        </p:txBody>
      </p:sp>
      <p:sp>
        <p:nvSpPr>
          <p:cNvPr id="4175" name="Google Shape;4175;p2"/>
          <p:cNvSpPr txBox="1">
            <a:spLocks noGrp="1"/>
          </p:cNvSpPr>
          <p:nvPr>
            <p:ph type="subTitle" idx="1"/>
          </p:nvPr>
        </p:nvSpPr>
        <p:spPr>
          <a:xfrm>
            <a:off x="604375" y="3326400"/>
            <a:ext cx="3135300" cy="656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400"/>
              <a:buNone/>
              <a:defRPr sz="2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hanks">
  <p:cSld name="CUSTOM_10">
    <p:spTree>
      <p:nvGrpSpPr>
        <p:cNvPr id="1" name="Shape 64501"/>
        <p:cNvGrpSpPr/>
        <p:nvPr/>
      </p:nvGrpSpPr>
      <p:grpSpPr>
        <a:xfrm>
          <a:off x="0" y="0"/>
          <a:ext cx="0" cy="0"/>
          <a:chOff x="0" y="0"/>
          <a:chExt cx="0" cy="0"/>
        </a:xfrm>
      </p:grpSpPr>
      <p:grpSp>
        <p:nvGrpSpPr>
          <p:cNvPr id="64502" name="Google Shape;64502;p27"/>
          <p:cNvGrpSpPr/>
          <p:nvPr/>
        </p:nvGrpSpPr>
        <p:grpSpPr>
          <a:xfrm>
            <a:off x="1183" y="-3971"/>
            <a:ext cx="9144255" cy="5143710"/>
            <a:chOff x="222925" y="424300"/>
            <a:chExt cx="7127800" cy="4842050"/>
          </a:xfrm>
        </p:grpSpPr>
        <p:sp>
          <p:nvSpPr>
            <p:cNvPr id="64503" name="Google Shape;64503;p27"/>
            <p:cNvSpPr/>
            <p:nvPr/>
          </p:nvSpPr>
          <p:spPr>
            <a:xfrm>
              <a:off x="3870400" y="465150"/>
              <a:ext cx="13700" cy="12575"/>
            </a:xfrm>
            <a:custGeom>
              <a:avLst/>
              <a:gdLst/>
              <a:ahLst/>
              <a:cxnLst/>
              <a:rect l="l" t="t" r="r" b="b"/>
              <a:pathLst>
                <a:path w="548" h="503" extrusionOk="0">
                  <a:moveTo>
                    <a:pt x="304" y="1"/>
                  </a:moveTo>
                  <a:cubicBezTo>
                    <a:pt x="251" y="1"/>
                    <a:pt x="198" y="23"/>
                    <a:pt x="152" y="69"/>
                  </a:cubicBezTo>
                  <a:cubicBezTo>
                    <a:pt x="152" y="99"/>
                    <a:pt x="122" y="99"/>
                    <a:pt x="122" y="99"/>
                  </a:cubicBezTo>
                  <a:cubicBezTo>
                    <a:pt x="122" y="130"/>
                    <a:pt x="92" y="130"/>
                    <a:pt x="92" y="130"/>
                  </a:cubicBezTo>
                  <a:cubicBezTo>
                    <a:pt x="0" y="221"/>
                    <a:pt x="0" y="343"/>
                    <a:pt x="92" y="434"/>
                  </a:cubicBezTo>
                  <a:cubicBezTo>
                    <a:pt x="137" y="479"/>
                    <a:pt x="190" y="502"/>
                    <a:pt x="244" y="502"/>
                  </a:cubicBezTo>
                  <a:cubicBezTo>
                    <a:pt x="297" y="502"/>
                    <a:pt x="350" y="479"/>
                    <a:pt x="396" y="434"/>
                  </a:cubicBezTo>
                  <a:cubicBezTo>
                    <a:pt x="426" y="434"/>
                    <a:pt x="426" y="434"/>
                    <a:pt x="426" y="403"/>
                  </a:cubicBezTo>
                  <a:lnTo>
                    <a:pt x="456" y="403"/>
                  </a:lnTo>
                  <a:cubicBezTo>
                    <a:pt x="548" y="312"/>
                    <a:pt x="548" y="160"/>
                    <a:pt x="456" y="69"/>
                  </a:cubicBezTo>
                  <a:cubicBezTo>
                    <a:pt x="411" y="23"/>
                    <a:pt x="358"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4" name="Google Shape;64504;p27"/>
            <p:cNvSpPr/>
            <p:nvPr/>
          </p:nvSpPr>
          <p:spPr>
            <a:xfrm>
              <a:off x="3771625" y="464575"/>
              <a:ext cx="15200" cy="13900"/>
            </a:xfrm>
            <a:custGeom>
              <a:avLst/>
              <a:gdLst/>
              <a:ahLst/>
              <a:cxnLst/>
              <a:rect l="l" t="t" r="r" b="b"/>
              <a:pathLst>
                <a:path w="608" h="556" extrusionOk="0">
                  <a:moveTo>
                    <a:pt x="319" y="1"/>
                  </a:moveTo>
                  <a:cubicBezTo>
                    <a:pt x="258" y="1"/>
                    <a:pt x="198" y="31"/>
                    <a:pt x="152" y="92"/>
                  </a:cubicBezTo>
                  <a:cubicBezTo>
                    <a:pt x="152" y="92"/>
                    <a:pt x="152" y="92"/>
                    <a:pt x="122" y="122"/>
                  </a:cubicBezTo>
                  <a:lnTo>
                    <a:pt x="91" y="122"/>
                  </a:lnTo>
                  <a:cubicBezTo>
                    <a:pt x="0" y="214"/>
                    <a:pt x="0" y="396"/>
                    <a:pt x="91" y="487"/>
                  </a:cubicBezTo>
                  <a:cubicBezTo>
                    <a:pt x="137" y="533"/>
                    <a:pt x="205" y="556"/>
                    <a:pt x="274" y="556"/>
                  </a:cubicBezTo>
                  <a:cubicBezTo>
                    <a:pt x="342" y="556"/>
                    <a:pt x="410" y="533"/>
                    <a:pt x="456" y="487"/>
                  </a:cubicBezTo>
                  <a:cubicBezTo>
                    <a:pt x="456" y="457"/>
                    <a:pt x="456" y="457"/>
                    <a:pt x="456" y="457"/>
                  </a:cubicBezTo>
                  <a:cubicBezTo>
                    <a:pt x="486" y="426"/>
                    <a:pt x="486" y="426"/>
                    <a:pt x="486" y="426"/>
                  </a:cubicBezTo>
                  <a:cubicBezTo>
                    <a:pt x="608" y="335"/>
                    <a:pt x="608" y="183"/>
                    <a:pt x="486" y="92"/>
                  </a:cubicBezTo>
                  <a:cubicBezTo>
                    <a:pt x="441" y="31"/>
                    <a:pt x="380" y="1"/>
                    <a:pt x="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5" name="Google Shape;64505;p27"/>
            <p:cNvSpPr/>
            <p:nvPr/>
          </p:nvSpPr>
          <p:spPr>
            <a:xfrm>
              <a:off x="3675875" y="660450"/>
              <a:ext cx="13700" cy="12000"/>
            </a:xfrm>
            <a:custGeom>
              <a:avLst/>
              <a:gdLst/>
              <a:ahLst/>
              <a:cxnLst/>
              <a:rect l="l" t="t" r="r" b="b"/>
              <a:pathLst>
                <a:path w="548" h="480" extrusionOk="0">
                  <a:moveTo>
                    <a:pt x="293" y="0"/>
                  </a:moveTo>
                  <a:cubicBezTo>
                    <a:pt x="236" y="0"/>
                    <a:pt x="183" y="23"/>
                    <a:pt x="152" y="69"/>
                  </a:cubicBezTo>
                  <a:cubicBezTo>
                    <a:pt x="122" y="69"/>
                    <a:pt x="122" y="69"/>
                    <a:pt x="122" y="99"/>
                  </a:cubicBezTo>
                  <a:lnTo>
                    <a:pt x="91" y="99"/>
                  </a:lnTo>
                  <a:cubicBezTo>
                    <a:pt x="0" y="190"/>
                    <a:pt x="0" y="342"/>
                    <a:pt x="91" y="433"/>
                  </a:cubicBezTo>
                  <a:cubicBezTo>
                    <a:pt x="137" y="464"/>
                    <a:pt x="190" y="479"/>
                    <a:pt x="243" y="479"/>
                  </a:cubicBezTo>
                  <a:cubicBezTo>
                    <a:pt x="297" y="479"/>
                    <a:pt x="350" y="464"/>
                    <a:pt x="395" y="433"/>
                  </a:cubicBezTo>
                  <a:cubicBezTo>
                    <a:pt x="395" y="403"/>
                    <a:pt x="395" y="403"/>
                    <a:pt x="426" y="403"/>
                  </a:cubicBezTo>
                  <a:cubicBezTo>
                    <a:pt x="426" y="373"/>
                    <a:pt x="426" y="373"/>
                    <a:pt x="456" y="373"/>
                  </a:cubicBezTo>
                  <a:cubicBezTo>
                    <a:pt x="547" y="281"/>
                    <a:pt x="547" y="129"/>
                    <a:pt x="456" y="69"/>
                  </a:cubicBezTo>
                  <a:cubicBezTo>
                    <a:pt x="411" y="23"/>
                    <a:pt x="350"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6" name="Google Shape;64506;p27"/>
            <p:cNvSpPr/>
            <p:nvPr/>
          </p:nvSpPr>
          <p:spPr>
            <a:xfrm>
              <a:off x="3773900" y="562425"/>
              <a:ext cx="13700" cy="11975"/>
            </a:xfrm>
            <a:custGeom>
              <a:avLst/>
              <a:gdLst/>
              <a:ahLst/>
              <a:cxnLst/>
              <a:rect l="l" t="t" r="r" b="b"/>
              <a:pathLst>
                <a:path w="548" h="479" extrusionOk="0">
                  <a:moveTo>
                    <a:pt x="293" y="0"/>
                  </a:moveTo>
                  <a:cubicBezTo>
                    <a:pt x="236" y="0"/>
                    <a:pt x="183" y="23"/>
                    <a:pt x="152" y="69"/>
                  </a:cubicBezTo>
                  <a:cubicBezTo>
                    <a:pt x="122" y="69"/>
                    <a:pt x="122" y="69"/>
                    <a:pt x="122" y="99"/>
                  </a:cubicBezTo>
                  <a:lnTo>
                    <a:pt x="91" y="99"/>
                  </a:lnTo>
                  <a:cubicBezTo>
                    <a:pt x="0" y="190"/>
                    <a:pt x="0" y="342"/>
                    <a:pt x="91" y="433"/>
                  </a:cubicBezTo>
                  <a:cubicBezTo>
                    <a:pt x="137" y="464"/>
                    <a:pt x="190" y="479"/>
                    <a:pt x="243" y="479"/>
                  </a:cubicBezTo>
                  <a:cubicBezTo>
                    <a:pt x="297" y="479"/>
                    <a:pt x="350" y="464"/>
                    <a:pt x="395" y="433"/>
                  </a:cubicBezTo>
                  <a:cubicBezTo>
                    <a:pt x="395" y="403"/>
                    <a:pt x="395" y="403"/>
                    <a:pt x="426" y="403"/>
                  </a:cubicBezTo>
                  <a:cubicBezTo>
                    <a:pt x="426" y="373"/>
                    <a:pt x="426" y="373"/>
                    <a:pt x="456" y="373"/>
                  </a:cubicBezTo>
                  <a:cubicBezTo>
                    <a:pt x="547" y="281"/>
                    <a:pt x="547" y="129"/>
                    <a:pt x="456" y="69"/>
                  </a:cubicBezTo>
                  <a:cubicBezTo>
                    <a:pt x="411" y="23"/>
                    <a:pt x="350"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7" name="Google Shape;64507;p27"/>
            <p:cNvSpPr/>
            <p:nvPr/>
          </p:nvSpPr>
          <p:spPr>
            <a:xfrm>
              <a:off x="3674350" y="462300"/>
              <a:ext cx="15975" cy="15425"/>
            </a:xfrm>
            <a:custGeom>
              <a:avLst/>
              <a:gdLst/>
              <a:ahLst/>
              <a:cxnLst/>
              <a:rect l="l" t="t" r="r" b="b"/>
              <a:pathLst>
                <a:path w="639" h="617" extrusionOk="0">
                  <a:moveTo>
                    <a:pt x="339" y="1"/>
                  </a:moveTo>
                  <a:cubicBezTo>
                    <a:pt x="266" y="1"/>
                    <a:pt x="198" y="31"/>
                    <a:pt x="152" y="92"/>
                  </a:cubicBezTo>
                  <a:cubicBezTo>
                    <a:pt x="152" y="92"/>
                    <a:pt x="152" y="122"/>
                    <a:pt x="122" y="122"/>
                  </a:cubicBezTo>
                  <a:cubicBezTo>
                    <a:pt x="122" y="122"/>
                    <a:pt x="122" y="122"/>
                    <a:pt x="92" y="153"/>
                  </a:cubicBezTo>
                  <a:cubicBezTo>
                    <a:pt x="0" y="244"/>
                    <a:pt x="0" y="426"/>
                    <a:pt x="92" y="548"/>
                  </a:cubicBezTo>
                  <a:cubicBezTo>
                    <a:pt x="152" y="593"/>
                    <a:pt x="221" y="616"/>
                    <a:pt x="289" y="616"/>
                  </a:cubicBezTo>
                  <a:cubicBezTo>
                    <a:pt x="358" y="616"/>
                    <a:pt x="426" y="593"/>
                    <a:pt x="487" y="548"/>
                  </a:cubicBezTo>
                  <a:cubicBezTo>
                    <a:pt x="487" y="517"/>
                    <a:pt x="487" y="517"/>
                    <a:pt x="517" y="487"/>
                  </a:cubicBezTo>
                  <a:lnTo>
                    <a:pt x="547" y="487"/>
                  </a:lnTo>
                  <a:cubicBezTo>
                    <a:pt x="639" y="365"/>
                    <a:pt x="639" y="213"/>
                    <a:pt x="547" y="92"/>
                  </a:cubicBezTo>
                  <a:cubicBezTo>
                    <a:pt x="487" y="31"/>
                    <a:pt x="411" y="1"/>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8" name="Google Shape;64508;p27"/>
            <p:cNvSpPr/>
            <p:nvPr/>
          </p:nvSpPr>
          <p:spPr>
            <a:xfrm>
              <a:off x="3576325" y="560900"/>
              <a:ext cx="15975" cy="14850"/>
            </a:xfrm>
            <a:custGeom>
              <a:avLst/>
              <a:gdLst/>
              <a:ahLst/>
              <a:cxnLst/>
              <a:rect l="l" t="t" r="r" b="b"/>
              <a:pathLst>
                <a:path w="639" h="594" extrusionOk="0">
                  <a:moveTo>
                    <a:pt x="338" y="0"/>
                  </a:moveTo>
                  <a:cubicBezTo>
                    <a:pt x="266" y="0"/>
                    <a:pt x="198" y="23"/>
                    <a:pt x="152" y="69"/>
                  </a:cubicBezTo>
                  <a:cubicBezTo>
                    <a:pt x="152" y="69"/>
                    <a:pt x="122" y="99"/>
                    <a:pt x="122" y="99"/>
                  </a:cubicBezTo>
                  <a:cubicBezTo>
                    <a:pt x="122" y="99"/>
                    <a:pt x="92" y="130"/>
                    <a:pt x="92" y="130"/>
                  </a:cubicBezTo>
                  <a:cubicBezTo>
                    <a:pt x="0" y="221"/>
                    <a:pt x="0" y="403"/>
                    <a:pt x="92" y="525"/>
                  </a:cubicBezTo>
                  <a:cubicBezTo>
                    <a:pt x="152" y="570"/>
                    <a:pt x="221" y="593"/>
                    <a:pt x="289" y="593"/>
                  </a:cubicBezTo>
                  <a:cubicBezTo>
                    <a:pt x="357" y="593"/>
                    <a:pt x="426" y="570"/>
                    <a:pt x="487" y="525"/>
                  </a:cubicBezTo>
                  <a:cubicBezTo>
                    <a:pt x="487" y="494"/>
                    <a:pt x="487" y="494"/>
                    <a:pt x="517" y="494"/>
                  </a:cubicBezTo>
                  <a:cubicBezTo>
                    <a:pt x="517" y="464"/>
                    <a:pt x="517" y="464"/>
                    <a:pt x="547" y="464"/>
                  </a:cubicBezTo>
                  <a:cubicBezTo>
                    <a:pt x="639" y="342"/>
                    <a:pt x="639" y="190"/>
                    <a:pt x="547" y="69"/>
                  </a:cubicBezTo>
                  <a:cubicBezTo>
                    <a:pt x="487" y="23"/>
                    <a:pt x="411" y="0"/>
                    <a:pt x="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9" name="Google Shape;64509;p27"/>
            <p:cNvSpPr/>
            <p:nvPr/>
          </p:nvSpPr>
          <p:spPr>
            <a:xfrm>
              <a:off x="3476025" y="460775"/>
              <a:ext cx="19775" cy="18275"/>
            </a:xfrm>
            <a:custGeom>
              <a:avLst/>
              <a:gdLst/>
              <a:ahLst/>
              <a:cxnLst/>
              <a:rect l="l" t="t" r="r" b="b"/>
              <a:pathLst>
                <a:path w="791" h="731" extrusionOk="0">
                  <a:moveTo>
                    <a:pt x="426" y="1"/>
                  </a:moveTo>
                  <a:cubicBezTo>
                    <a:pt x="342" y="1"/>
                    <a:pt x="258" y="31"/>
                    <a:pt x="182" y="92"/>
                  </a:cubicBezTo>
                  <a:cubicBezTo>
                    <a:pt x="182" y="122"/>
                    <a:pt x="182" y="122"/>
                    <a:pt x="182" y="153"/>
                  </a:cubicBezTo>
                  <a:lnTo>
                    <a:pt x="152" y="153"/>
                  </a:lnTo>
                  <a:cubicBezTo>
                    <a:pt x="0" y="274"/>
                    <a:pt x="0" y="487"/>
                    <a:pt x="152" y="639"/>
                  </a:cubicBezTo>
                  <a:cubicBezTo>
                    <a:pt x="213" y="700"/>
                    <a:pt x="296" y="730"/>
                    <a:pt x="380" y="730"/>
                  </a:cubicBezTo>
                  <a:cubicBezTo>
                    <a:pt x="464" y="730"/>
                    <a:pt x="547" y="700"/>
                    <a:pt x="608" y="639"/>
                  </a:cubicBezTo>
                  <a:cubicBezTo>
                    <a:pt x="608" y="609"/>
                    <a:pt x="608" y="609"/>
                    <a:pt x="638" y="578"/>
                  </a:cubicBezTo>
                  <a:lnTo>
                    <a:pt x="669" y="578"/>
                  </a:lnTo>
                  <a:cubicBezTo>
                    <a:pt x="790" y="457"/>
                    <a:pt x="790" y="244"/>
                    <a:pt x="669" y="92"/>
                  </a:cubicBezTo>
                  <a:cubicBezTo>
                    <a:pt x="593" y="31"/>
                    <a:pt x="50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0" name="Google Shape;64510;p27"/>
            <p:cNvSpPr/>
            <p:nvPr/>
          </p:nvSpPr>
          <p:spPr>
            <a:xfrm>
              <a:off x="3577075" y="659675"/>
              <a:ext cx="14475" cy="13325"/>
            </a:xfrm>
            <a:custGeom>
              <a:avLst/>
              <a:gdLst/>
              <a:ahLst/>
              <a:cxnLst/>
              <a:rect l="l" t="t" r="r" b="b"/>
              <a:pathLst>
                <a:path w="579" h="533" extrusionOk="0">
                  <a:moveTo>
                    <a:pt x="320" y="1"/>
                  </a:moveTo>
                  <a:cubicBezTo>
                    <a:pt x="259" y="1"/>
                    <a:pt x="198" y="24"/>
                    <a:pt x="153" y="69"/>
                  </a:cubicBezTo>
                  <a:cubicBezTo>
                    <a:pt x="122" y="69"/>
                    <a:pt x="122" y="100"/>
                    <a:pt x="122" y="100"/>
                  </a:cubicBezTo>
                  <a:cubicBezTo>
                    <a:pt x="122" y="100"/>
                    <a:pt x="92" y="100"/>
                    <a:pt x="92" y="130"/>
                  </a:cubicBezTo>
                  <a:cubicBezTo>
                    <a:pt x="1" y="221"/>
                    <a:pt x="1" y="373"/>
                    <a:pt x="92" y="464"/>
                  </a:cubicBezTo>
                  <a:cubicBezTo>
                    <a:pt x="138" y="510"/>
                    <a:pt x="198" y="533"/>
                    <a:pt x="259" y="533"/>
                  </a:cubicBezTo>
                  <a:cubicBezTo>
                    <a:pt x="320" y="533"/>
                    <a:pt x="381" y="510"/>
                    <a:pt x="426" y="464"/>
                  </a:cubicBezTo>
                  <a:cubicBezTo>
                    <a:pt x="457" y="464"/>
                    <a:pt x="457" y="434"/>
                    <a:pt x="457" y="434"/>
                  </a:cubicBezTo>
                  <a:cubicBezTo>
                    <a:pt x="457" y="434"/>
                    <a:pt x="487" y="434"/>
                    <a:pt x="487" y="404"/>
                  </a:cubicBezTo>
                  <a:cubicBezTo>
                    <a:pt x="578" y="312"/>
                    <a:pt x="578" y="160"/>
                    <a:pt x="487" y="69"/>
                  </a:cubicBezTo>
                  <a:cubicBezTo>
                    <a:pt x="441" y="24"/>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1" name="Google Shape;64511;p27"/>
            <p:cNvSpPr/>
            <p:nvPr/>
          </p:nvSpPr>
          <p:spPr>
            <a:xfrm>
              <a:off x="3675100" y="561650"/>
              <a:ext cx="14475" cy="13325"/>
            </a:xfrm>
            <a:custGeom>
              <a:avLst/>
              <a:gdLst/>
              <a:ahLst/>
              <a:cxnLst/>
              <a:rect l="l" t="t" r="r" b="b"/>
              <a:pathLst>
                <a:path w="579" h="533" extrusionOk="0">
                  <a:moveTo>
                    <a:pt x="320" y="1"/>
                  </a:moveTo>
                  <a:cubicBezTo>
                    <a:pt x="259" y="1"/>
                    <a:pt x="198" y="24"/>
                    <a:pt x="153" y="69"/>
                  </a:cubicBezTo>
                  <a:cubicBezTo>
                    <a:pt x="122" y="69"/>
                    <a:pt x="122" y="100"/>
                    <a:pt x="122" y="100"/>
                  </a:cubicBezTo>
                  <a:cubicBezTo>
                    <a:pt x="122" y="100"/>
                    <a:pt x="92" y="100"/>
                    <a:pt x="92" y="130"/>
                  </a:cubicBezTo>
                  <a:cubicBezTo>
                    <a:pt x="1" y="221"/>
                    <a:pt x="1" y="373"/>
                    <a:pt x="92" y="464"/>
                  </a:cubicBezTo>
                  <a:cubicBezTo>
                    <a:pt x="138" y="510"/>
                    <a:pt x="198" y="533"/>
                    <a:pt x="259" y="533"/>
                  </a:cubicBezTo>
                  <a:cubicBezTo>
                    <a:pt x="320" y="533"/>
                    <a:pt x="381" y="510"/>
                    <a:pt x="426" y="464"/>
                  </a:cubicBezTo>
                  <a:cubicBezTo>
                    <a:pt x="457" y="464"/>
                    <a:pt x="457" y="434"/>
                    <a:pt x="457" y="434"/>
                  </a:cubicBezTo>
                  <a:cubicBezTo>
                    <a:pt x="487" y="434"/>
                    <a:pt x="487" y="434"/>
                    <a:pt x="487" y="404"/>
                  </a:cubicBezTo>
                  <a:cubicBezTo>
                    <a:pt x="578" y="312"/>
                    <a:pt x="578" y="160"/>
                    <a:pt x="487" y="69"/>
                  </a:cubicBezTo>
                  <a:cubicBezTo>
                    <a:pt x="442" y="24"/>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2" name="Google Shape;64512;p27"/>
            <p:cNvSpPr/>
            <p:nvPr/>
          </p:nvSpPr>
          <p:spPr>
            <a:xfrm>
              <a:off x="3476775" y="559575"/>
              <a:ext cx="18250" cy="16725"/>
            </a:xfrm>
            <a:custGeom>
              <a:avLst/>
              <a:gdLst/>
              <a:ahLst/>
              <a:cxnLst/>
              <a:rect l="l" t="t" r="r" b="b"/>
              <a:pathLst>
                <a:path w="730" h="669" extrusionOk="0">
                  <a:moveTo>
                    <a:pt x="396" y="0"/>
                  </a:moveTo>
                  <a:cubicBezTo>
                    <a:pt x="320" y="0"/>
                    <a:pt x="244" y="31"/>
                    <a:pt x="183" y="91"/>
                  </a:cubicBezTo>
                  <a:cubicBezTo>
                    <a:pt x="183" y="122"/>
                    <a:pt x="183" y="122"/>
                    <a:pt x="152" y="122"/>
                  </a:cubicBezTo>
                  <a:cubicBezTo>
                    <a:pt x="152" y="152"/>
                    <a:pt x="152" y="152"/>
                    <a:pt x="122" y="152"/>
                  </a:cubicBezTo>
                  <a:cubicBezTo>
                    <a:pt x="0" y="274"/>
                    <a:pt x="0" y="456"/>
                    <a:pt x="122" y="578"/>
                  </a:cubicBezTo>
                  <a:cubicBezTo>
                    <a:pt x="183" y="639"/>
                    <a:pt x="259" y="669"/>
                    <a:pt x="335" y="669"/>
                  </a:cubicBezTo>
                  <a:cubicBezTo>
                    <a:pt x="411" y="669"/>
                    <a:pt x="487" y="639"/>
                    <a:pt x="548" y="578"/>
                  </a:cubicBezTo>
                  <a:cubicBezTo>
                    <a:pt x="578" y="578"/>
                    <a:pt x="578" y="547"/>
                    <a:pt x="578" y="547"/>
                  </a:cubicBezTo>
                  <a:cubicBezTo>
                    <a:pt x="578" y="547"/>
                    <a:pt x="608" y="547"/>
                    <a:pt x="608" y="517"/>
                  </a:cubicBezTo>
                  <a:cubicBezTo>
                    <a:pt x="730" y="395"/>
                    <a:pt x="730" y="213"/>
                    <a:pt x="608" y="91"/>
                  </a:cubicBezTo>
                  <a:cubicBezTo>
                    <a:pt x="548" y="31"/>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3" name="Google Shape;64513;p27"/>
            <p:cNvSpPr/>
            <p:nvPr/>
          </p:nvSpPr>
          <p:spPr>
            <a:xfrm>
              <a:off x="3574800" y="461550"/>
              <a:ext cx="18275" cy="16725"/>
            </a:xfrm>
            <a:custGeom>
              <a:avLst/>
              <a:gdLst/>
              <a:ahLst/>
              <a:cxnLst/>
              <a:rect l="l" t="t" r="r" b="b"/>
              <a:pathLst>
                <a:path w="731" h="669" extrusionOk="0">
                  <a:moveTo>
                    <a:pt x="396" y="0"/>
                  </a:moveTo>
                  <a:cubicBezTo>
                    <a:pt x="320" y="0"/>
                    <a:pt x="244" y="31"/>
                    <a:pt x="183" y="91"/>
                  </a:cubicBezTo>
                  <a:cubicBezTo>
                    <a:pt x="183" y="122"/>
                    <a:pt x="183" y="122"/>
                    <a:pt x="153" y="122"/>
                  </a:cubicBezTo>
                  <a:cubicBezTo>
                    <a:pt x="153" y="152"/>
                    <a:pt x="153" y="152"/>
                    <a:pt x="122" y="152"/>
                  </a:cubicBezTo>
                  <a:cubicBezTo>
                    <a:pt x="1" y="274"/>
                    <a:pt x="1" y="456"/>
                    <a:pt x="122" y="578"/>
                  </a:cubicBezTo>
                  <a:cubicBezTo>
                    <a:pt x="183" y="639"/>
                    <a:pt x="267" y="669"/>
                    <a:pt x="346" y="669"/>
                  </a:cubicBezTo>
                  <a:cubicBezTo>
                    <a:pt x="426" y="669"/>
                    <a:pt x="502" y="639"/>
                    <a:pt x="548" y="578"/>
                  </a:cubicBezTo>
                  <a:cubicBezTo>
                    <a:pt x="578" y="578"/>
                    <a:pt x="578" y="547"/>
                    <a:pt x="578" y="547"/>
                  </a:cubicBezTo>
                  <a:cubicBezTo>
                    <a:pt x="578" y="547"/>
                    <a:pt x="608" y="547"/>
                    <a:pt x="608" y="517"/>
                  </a:cubicBezTo>
                  <a:cubicBezTo>
                    <a:pt x="730" y="395"/>
                    <a:pt x="730" y="213"/>
                    <a:pt x="608" y="91"/>
                  </a:cubicBezTo>
                  <a:cubicBezTo>
                    <a:pt x="548" y="31"/>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4" name="Google Shape;64514;p27"/>
            <p:cNvSpPr/>
            <p:nvPr/>
          </p:nvSpPr>
          <p:spPr>
            <a:xfrm>
              <a:off x="3377225" y="460225"/>
              <a:ext cx="21300" cy="19400"/>
            </a:xfrm>
            <a:custGeom>
              <a:avLst/>
              <a:gdLst/>
              <a:ahLst/>
              <a:cxnLst/>
              <a:rect l="l" t="t" r="r" b="b"/>
              <a:pathLst>
                <a:path w="852" h="776" extrusionOk="0">
                  <a:moveTo>
                    <a:pt x="445" y="0"/>
                  </a:moveTo>
                  <a:cubicBezTo>
                    <a:pt x="358" y="0"/>
                    <a:pt x="274" y="38"/>
                    <a:pt x="213" y="114"/>
                  </a:cubicBezTo>
                  <a:cubicBezTo>
                    <a:pt x="183" y="114"/>
                    <a:pt x="183" y="114"/>
                    <a:pt x="183" y="144"/>
                  </a:cubicBezTo>
                  <a:lnTo>
                    <a:pt x="153" y="144"/>
                  </a:lnTo>
                  <a:cubicBezTo>
                    <a:pt x="1" y="296"/>
                    <a:pt x="1" y="509"/>
                    <a:pt x="153" y="661"/>
                  </a:cubicBezTo>
                  <a:cubicBezTo>
                    <a:pt x="213" y="737"/>
                    <a:pt x="305" y="775"/>
                    <a:pt x="396" y="775"/>
                  </a:cubicBezTo>
                  <a:cubicBezTo>
                    <a:pt x="487" y="775"/>
                    <a:pt x="578" y="737"/>
                    <a:pt x="639" y="661"/>
                  </a:cubicBezTo>
                  <a:cubicBezTo>
                    <a:pt x="669" y="661"/>
                    <a:pt x="669" y="631"/>
                    <a:pt x="669" y="631"/>
                  </a:cubicBezTo>
                  <a:cubicBezTo>
                    <a:pt x="669" y="631"/>
                    <a:pt x="700" y="631"/>
                    <a:pt x="700" y="600"/>
                  </a:cubicBezTo>
                  <a:cubicBezTo>
                    <a:pt x="852" y="479"/>
                    <a:pt x="852" y="236"/>
                    <a:pt x="700" y="114"/>
                  </a:cubicBezTo>
                  <a:cubicBezTo>
                    <a:pt x="624" y="38"/>
                    <a:pt x="533" y="0"/>
                    <a:pt x="4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5" name="Google Shape;64515;p27"/>
            <p:cNvSpPr/>
            <p:nvPr/>
          </p:nvSpPr>
          <p:spPr>
            <a:xfrm>
              <a:off x="3579350" y="756950"/>
              <a:ext cx="12950" cy="12575"/>
            </a:xfrm>
            <a:custGeom>
              <a:avLst/>
              <a:gdLst/>
              <a:ahLst/>
              <a:cxnLst/>
              <a:rect l="l" t="t" r="r" b="b"/>
              <a:pathLst>
                <a:path w="518" h="503" extrusionOk="0">
                  <a:moveTo>
                    <a:pt x="286" y="1"/>
                  </a:moveTo>
                  <a:cubicBezTo>
                    <a:pt x="229" y="1"/>
                    <a:pt x="168" y="23"/>
                    <a:pt x="122" y="69"/>
                  </a:cubicBezTo>
                  <a:cubicBezTo>
                    <a:pt x="122" y="69"/>
                    <a:pt x="122" y="99"/>
                    <a:pt x="122" y="99"/>
                  </a:cubicBezTo>
                  <a:cubicBezTo>
                    <a:pt x="92" y="99"/>
                    <a:pt x="92" y="99"/>
                    <a:pt x="62" y="130"/>
                  </a:cubicBezTo>
                  <a:cubicBezTo>
                    <a:pt x="1" y="221"/>
                    <a:pt x="1" y="342"/>
                    <a:pt x="62" y="434"/>
                  </a:cubicBezTo>
                  <a:cubicBezTo>
                    <a:pt x="107" y="479"/>
                    <a:pt x="168" y="502"/>
                    <a:pt x="229" y="502"/>
                  </a:cubicBezTo>
                  <a:cubicBezTo>
                    <a:pt x="290" y="502"/>
                    <a:pt x="350" y="479"/>
                    <a:pt x="396" y="434"/>
                  </a:cubicBezTo>
                  <a:cubicBezTo>
                    <a:pt x="396" y="434"/>
                    <a:pt x="396" y="403"/>
                    <a:pt x="396" y="403"/>
                  </a:cubicBezTo>
                  <a:cubicBezTo>
                    <a:pt x="426" y="403"/>
                    <a:pt x="426" y="373"/>
                    <a:pt x="426" y="373"/>
                  </a:cubicBezTo>
                  <a:cubicBezTo>
                    <a:pt x="518" y="282"/>
                    <a:pt x="518" y="160"/>
                    <a:pt x="426" y="69"/>
                  </a:cubicBezTo>
                  <a:cubicBezTo>
                    <a:pt x="396" y="23"/>
                    <a:pt x="343"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6" name="Google Shape;64516;p27"/>
            <p:cNvSpPr/>
            <p:nvPr/>
          </p:nvSpPr>
          <p:spPr>
            <a:xfrm>
              <a:off x="3481325" y="854975"/>
              <a:ext cx="12950" cy="12575"/>
            </a:xfrm>
            <a:custGeom>
              <a:avLst/>
              <a:gdLst/>
              <a:ahLst/>
              <a:cxnLst/>
              <a:rect l="l" t="t" r="r" b="b"/>
              <a:pathLst>
                <a:path w="518" h="503" extrusionOk="0">
                  <a:moveTo>
                    <a:pt x="286" y="1"/>
                  </a:moveTo>
                  <a:cubicBezTo>
                    <a:pt x="229" y="1"/>
                    <a:pt x="168" y="23"/>
                    <a:pt x="122" y="69"/>
                  </a:cubicBezTo>
                  <a:cubicBezTo>
                    <a:pt x="122" y="69"/>
                    <a:pt x="122" y="99"/>
                    <a:pt x="92" y="99"/>
                  </a:cubicBezTo>
                  <a:cubicBezTo>
                    <a:pt x="92" y="99"/>
                    <a:pt x="92" y="99"/>
                    <a:pt x="62" y="130"/>
                  </a:cubicBezTo>
                  <a:cubicBezTo>
                    <a:pt x="1" y="221"/>
                    <a:pt x="1" y="343"/>
                    <a:pt x="62" y="434"/>
                  </a:cubicBezTo>
                  <a:cubicBezTo>
                    <a:pt x="107" y="479"/>
                    <a:pt x="168" y="502"/>
                    <a:pt x="229" y="502"/>
                  </a:cubicBezTo>
                  <a:cubicBezTo>
                    <a:pt x="290" y="502"/>
                    <a:pt x="350" y="479"/>
                    <a:pt x="396" y="434"/>
                  </a:cubicBezTo>
                  <a:cubicBezTo>
                    <a:pt x="396" y="434"/>
                    <a:pt x="396" y="403"/>
                    <a:pt x="396" y="403"/>
                  </a:cubicBezTo>
                  <a:cubicBezTo>
                    <a:pt x="426" y="403"/>
                    <a:pt x="426" y="403"/>
                    <a:pt x="426" y="373"/>
                  </a:cubicBezTo>
                  <a:cubicBezTo>
                    <a:pt x="518" y="282"/>
                    <a:pt x="518" y="160"/>
                    <a:pt x="426" y="69"/>
                  </a:cubicBezTo>
                  <a:cubicBezTo>
                    <a:pt x="396" y="23"/>
                    <a:pt x="343"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7" name="Google Shape;64517;p27"/>
            <p:cNvSpPr/>
            <p:nvPr/>
          </p:nvSpPr>
          <p:spPr>
            <a:xfrm>
              <a:off x="3479050" y="657400"/>
              <a:ext cx="16750" cy="14850"/>
            </a:xfrm>
            <a:custGeom>
              <a:avLst/>
              <a:gdLst/>
              <a:ahLst/>
              <a:cxnLst/>
              <a:rect l="l" t="t" r="r" b="b"/>
              <a:pathLst>
                <a:path w="670" h="594" extrusionOk="0">
                  <a:moveTo>
                    <a:pt x="365" y="1"/>
                  </a:moveTo>
                  <a:cubicBezTo>
                    <a:pt x="297" y="1"/>
                    <a:pt x="229" y="24"/>
                    <a:pt x="183" y="69"/>
                  </a:cubicBezTo>
                  <a:cubicBezTo>
                    <a:pt x="153" y="99"/>
                    <a:pt x="153" y="99"/>
                    <a:pt x="153" y="99"/>
                  </a:cubicBezTo>
                  <a:cubicBezTo>
                    <a:pt x="153" y="130"/>
                    <a:pt x="122" y="130"/>
                    <a:pt x="122" y="130"/>
                  </a:cubicBezTo>
                  <a:cubicBezTo>
                    <a:pt x="1" y="251"/>
                    <a:pt x="1" y="403"/>
                    <a:pt x="122" y="525"/>
                  </a:cubicBezTo>
                  <a:cubicBezTo>
                    <a:pt x="168" y="571"/>
                    <a:pt x="236" y="593"/>
                    <a:pt x="308" y="593"/>
                  </a:cubicBezTo>
                  <a:cubicBezTo>
                    <a:pt x="381" y="593"/>
                    <a:pt x="457" y="571"/>
                    <a:pt x="517" y="525"/>
                  </a:cubicBezTo>
                  <a:cubicBezTo>
                    <a:pt x="517" y="525"/>
                    <a:pt x="517" y="495"/>
                    <a:pt x="517" y="495"/>
                  </a:cubicBezTo>
                  <a:cubicBezTo>
                    <a:pt x="548" y="495"/>
                    <a:pt x="548" y="464"/>
                    <a:pt x="548" y="464"/>
                  </a:cubicBezTo>
                  <a:cubicBezTo>
                    <a:pt x="669" y="373"/>
                    <a:pt x="669" y="191"/>
                    <a:pt x="548" y="69"/>
                  </a:cubicBezTo>
                  <a:cubicBezTo>
                    <a:pt x="502" y="24"/>
                    <a:pt x="434"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8" name="Google Shape;64518;p27"/>
            <p:cNvSpPr/>
            <p:nvPr/>
          </p:nvSpPr>
          <p:spPr>
            <a:xfrm>
              <a:off x="3381025" y="755425"/>
              <a:ext cx="16750" cy="14850"/>
            </a:xfrm>
            <a:custGeom>
              <a:avLst/>
              <a:gdLst/>
              <a:ahLst/>
              <a:cxnLst/>
              <a:rect l="l" t="t" r="r" b="b"/>
              <a:pathLst>
                <a:path w="670" h="594" extrusionOk="0">
                  <a:moveTo>
                    <a:pt x="365" y="1"/>
                  </a:moveTo>
                  <a:cubicBezTo>
                    <a:pt x="297" y="1"/>
                    <a:pt x="229" y="24"/>
                    <a:pt x="183" y="69"/>
                  </a:cubicBezTo>
                  <a:cubicBezTo>
                    <a:pt x="153" y="100"/>
                    <a:pt x="153" y="100"/>
                    <a:pt x="153" y="100"/>
                  </a:cubicBezTo>
                  <a:cubicBezTo>
                    <a:pt x="153" y="130"/>
                    <a:pt x="122" y="130"/>
                    <a:pt x="122" y="130"/>
                  </a:cubicBezTo>
                  <a:cubicBezTo>
                    <a:pt x="1" y="252"/>
                    <a:pt x="1" y="403"/>
                    <a:pt x="122" y="525"/>
                  </a:cubicBezTo>
                  <a:cubicBezTo>
                    <a:pt x="168" y="571"/>
                    <a:pt x="236" y="593"/>
                    <a:pt x="308" y="593"/>
                  </a:cubicBezTo>
                  <a:cubicBezTo>
                    <a:pt x="381" y="593"/>
                    <a:pt x="457" y="571"/>
                    <a:pt x="517" y="525"/>
                  </a:cubicBezTo>
                  <a:cubicBezTo>
                    <a:pt x="517" y="525"/>
                    <a:pt x="517" y="495"/>
                    <a:pt x="517" y="495"/>
                  </a:cubicBezTo>
                  <a:cubicBezTo>
                    <a:pt x="548" y="495"/>
                    <a:pt x="548" y="464"/>
                    <a:pt x="548" y="464"/>
                  </a:cubicBezTo>
                  <a:cubicBezTo>
                    <a:pt x="669" y="373"/>
                    <a:pt x="669" y="191"/>
                    <a:pt x="548" y="69"/>
                  </a:cubicBezTo>
                  <a:cubicBezTo>
                    <a:pt x="502" y="24"/>
                    <a:pt x="434"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9" name="Google Shape;64519;p27"/>
            <p:cNvSpPr/>
            <p:nvPr/>
          </p:nvSpPr>
          <p:spPr>
            <a:xfrm>
              <a:off x="3281475" y="656075"/>
              <a:ext cx="19800" cy="17500"/>
            </a:xfrm>
            <a:custGeom>
              <a:avLst/>
              <a:gdLst/>
              <a:ahLst/>
              <a:cxnLst/>
              <a:rect l="l" t="t" r="r" b="b"/>
              <a:pathLst>
                <a:path w="792" h="700" extrusionOk="0">
                  <a:moveTo>
                    <a:pt x="411" y="1"/>
                  </a:moveTo>
                  <a:cubicBezTo>
                    <a:pt x="328" y="1"/>
                    <a:pt x="244" y="31"/>
                    <a:pt x="183" y="92"/>
                  </a:cubicBezTo>
                  <a:cubicBezTo>
                    <a:pt x="183" y="92"/>
                    <a:pt x="183" y="122"/>
                    <a:pt x="153" y="122"/>
                  </a:cubicBezTo>
                  <a:cubicBezTo>
                    <a:pt x="153" y="122"/>
                    <a:pt x="153" y="122"/>
                    <a:pt x="122" y="152"/>
                  </a:cubicBezTo>
                  <a:cubicBezTo>
                    <a:pt x="1" y="274"/>
                    <a:pt x="1" y="487"/>
                    <a:pt x="122" y="608"/>
                  </a:cubicBezTo>
                  <a:cubicBezTo>
                    <a:pt x="183" y="669"/>
                    <a:pt x="267" y="700"/>
                    <a:pt x="354" y="700"/>
                  </a:cubicBezTo>
                  <a:cubicBezTo>
                    <a:pt x="442" y="700"/>
                    <a:pt x="533" y="669"/>
                    <a:pt x="609" y="608"/>
                  </a:cubicBezTo>
                  <a:cubicBezTo>
                    <a:pt x="609" y="608"/>
                    <a:pt x="609" y="578"/>
                    <a:pt x="609" y="578"/>
                  </a:cubicBezTo>
                  <a:cubicBezTo>
                    <a:pt x="639" y="578"/>
                    <a:pt x="639" y="548"/>
                    <a:pt x="639" y="548"/>
                  </a:cubicBezTo>
                  <a:cubicBezTo>
                    <a:pt x="791" y="426"/>
                    <a:pt x="791" y="213"/>
                    <a:pt x="639" y="92"/>
                  </a:cubicBezTo>
                  <a:cubicBezTo>
                    <a:pt x="578" y="31"/>
                    <a:pt x="495"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0" name="Google Shape;64520;p27"/>
            <p:cNvSpPr/>
            <p:nvPr/>
          </p:nvSpPr>
          <p:spPr>
            <a:xfrm>
              <a:off x="3379500" y="558050"/>
              <a:ext cx="19800" cy="17500"/>
            </a:xfrm>
            <a:custGeom>
              <a:avLst/>
              <a:gdLst/>
              <a:ahLst/>
              <a:cxnLst/>
              <a:rect l="l" t="t" r="r" b="b"/>
              <a:pathLst>
                <a:path w="792" h="700" extrusionOk="0">
                  <a:moveTo>
                    <a:pt x="411" y="0"/>
                  </a:moveTo>
                  <a:cubicBezTo>
                    <a:pt x="328" y="0"/>
                    <a:pt x="244" y="31"/>
                    <a:pt x="183" y="92"/>
                  </a:cubicBezTo>
                  <a:cubicBezTo>
                    <a:pt x="183" y="92"/>
                    <a:pt x="183" y="92"/>
                    <a:pt x="153" y="122"/>
                  </a:cubicBezTo>
                  <a:cubicBezTo>
                    <a:pt x="153" y="122"/>
                    <a:pt x="153" y="122"/>
                    <a:pt x="122" y="152"/>
                  </a:cubicBezTo>
                  <a:cubicBezTo>
                    <a:pt x="1" y="274"/>
                    <a:pt x="1" y="487"/>
                    <a:pt x="122" y="608"/>
                  </a:cubicBezTo>
                  <a:cubicBezTo>
                    <a:pt x="198" y="669"/>
                    <a:pt x="282" y="700"/>
                    <a:pt x="366" y="700"/>
                  </a:cubicBezTo>
                  <a:cubicBezTo>
                    <a:pt x="449" y="700"/>
                    <a:pt x="533" y="669"/>
                    <a:pt x="609" y="608"/>
                  </a:cubicBezTo>
                  <a:cubicBezTo>
                    <a:pt x="609" y="578"/>
                    <a:pt x="609" y="578"/>
                    <a:pt x="609" y="578"/>
                  </a:cubicBezTo>
                  <a:cubicBezTo>
                    <a:pt x="639" y="548"/>
                    <a:pt x="639" y="548"/>
                    <a:pt x="639" y="548"/>
                  </a:cubicBezTo>
                  <a:cubicBezTo>
                    <a:pt x="791" y="426"/>
                    <a:pt x="791" y="213"/>
                    <a:pt x="639" y="92"/>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1" name="Google Shape;64521;p27"/>
            <p:cNvSpPr/>
            <p:nvPr/>
          </p:nvSpPr>
          <p:spPr>
            <a:xfrm>
              <a:off x="3279975" y="457925"/>
              <a:ext cx="22050" cy="20925"/>
            </a:xfrm>
            <a:custGeom>
              <a:avLst/>
              <a:gdLst/>
              <a:ahLst/>
              <a:cxnLst/>
              <a:rect l="l" t="t" r="r" b="b"/>
              <a:pathLst>
                <a:path w="882" h="837" extrusionOk="0">
                  <a:moveTo>
                    <a:pt x="456" y="1"/>
                  </a:moveTo>
                  <a:cubicBezTo>
                    <a:pt x="357" y="1"/>
                    <a:pt x="258" y="39"/>
                    <a:pt x="182" y="115"/>
                  </a:cubicBezTo>
                  <a:cubicBezTo>
                    <a:pt x="182" y="115"/>
                    <a:pt x="182" y="145"/>
                    <a:pt x="182" y="145"/>
                  </a:cubicBezTo>
                  <a:cubicBezTo>
                    <a:pt x="152" y="145"/>
                    <a:pt x="152" y="176"/>
                    <a:pt x="152" y="176"/>
                  </a:cubicBezTo>
                  <a:cubicBezTo>
                    <a:pt x="0" y="328"/>
                    <a:pt x="0" y="571"/>
                    <a:pt x="152" y="723"/>
                  </a:cubicBezTo>
                  <a:cubicBezTo>
                    <a:pt x="228" y="799"/>
                    <a:pt x="327" y="837"/>
                    <a:pt x="422" y="837"/>
                  </a:cubicBezTo>
                  <a:cubicBezTo>
                    <a:pt x="517" y="837"/>
                    <a:pt x="608" y="799"/>
                    <a:pt x="669" y="723"/>
                  </a:cubicBezTo>
                  <a:cubicBezTo>
                    <a:pt x="699" y="692"/>
                    <a:pt x="699" y="692"/>
                    <a:pt x="699" y="692"/>
                  </a:cubicBezTo>
                  <a:cubicBezTo>
                    <a:pt x="730" y="662"/>
                    <a:pt x="730" y="662"/>
                    <a:pt x="730" y="662"/>
                  </a:cubicBezTo>
                  <a:cubicBezTo>
                    <a:pt x="881" y="510"/>
                    <a:pt x="881" y="267"/>
                    <a:pt x="730" y="115"/>
                  </a:cubicBezTo>
                  <a:cubicBezTo>
                    <a:pt x="654" y="39"/>
                    <a:pt x="555"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2" name="Google Shape;64522;p27"/>
            <p:cNvSpPr/>
            <p:nvPr/>
          </p:nvSpPr>
          <p:spPr>
            <a:xfrm>
              <a:off x="3181925" y="555950"/>
              <a:ext cx="22075" cy="20925"/>
            </a:xfrm>
            <a:custGeom>
              <a:avLst/>
              <a:gdLst/>
              <a:ahLst/>
              <a:cxnLst/>
              <a:rect l="l" t="t" r="r" b="b"/>
              <a:pathLst>
                <a:path w="883" h="837" extrusionOk="0">
                  <a:moveTo>
                    <a:pt x="457" y="1"/>
                  </a:moveTo>
                  <a:cubicBezTo>
                    <a:pt x="358" y="1"/>
                    <a:pt x="259" y="39"/>
                    <a:pt x="183" y="115"/>
                  </a:cubicBezTo>
                  <a:cubicBezTo>
                    <a:pt x="183" y="145"/>
                    <a:pt x="183" y="145"/>
                    <a:pt x="183" y="145"/>
                  </a:cubicBezTo>
                  <a:cubicBezTo>
                    <a:pt x="153" y="176"/>
                    <a:pt x="153" y="176"/>
                    <a:pt x="153" y="176"/>
                  </a:cubicBezTo>
                  <a:cubicBezTo>
                    <a:pt x="1" y="328"/>
                    <a:pt x="1" y="571"/>
                    <a:pt x="153" y="723"/>
                  </a:cubicBezTo>
                  <a:cubicBezTo>
                    <a:pt x="229" y="799"/>
                    <a:pt x="328" y="837"/>
                    <a:pt x="423" y="837"/>
                  </a:cubicBezTo>
                  <a:cubicBezTo>
                    <a:pt x="518" y="837"/>
                    <a:pt x="609" y="799"/>
                    <a:pt x="670" y="723"/>
                  </a:cubicBezTo>
                  <a:cubicBezTo>
                    <a:pt x="700" y="692"/>
                    <a:pt x="700" y="692"/>
                    <a:pt x="700" y="692"/>
                  </a:cubicBezTo>
                  <a:cubicBezTo>
                    <a:pt x="700" y="662"/>
                    <a:pt x="730" y="662"/>
                    <a:pt x="730" y="662"/>
                  </a:cubicBezTo>
                  <a:cubicBezTo>
                    <a:pt x="882" y="510"/>
                    <a:pt x="882" y="267"/>
                    <a:pt x="730" y="115"/>
                  </a:cubicBezTo>
                  <a:cubicBezTo>
                    <a:pt x="654" y="39"/>
                    <a:pt x="556"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3" name="Google Shape;64523;p27"/>
            <p:cNvSpPr/>
            <p:nvPr/>
          </p:nvSpPr>
          <p:spPr>
            <a:xfrm>
              <a:off x="3081625" y="456600"/>
              <a:ext cx="25875" cy="23025"/>
            </a:xfrm>
            <a:custGeom>
              <a:avLst/>
              <a:gdLst/>
              <a:ahLst/>
              <a:cxnLst/>
              <a:rect l="l" t="t" r="r" b="b"/>
              <a:pathLst>
                <a:path w="1035" h="921" extrusionOk="0">
                  <a:moveTo>
                    <a:pt x="548" y="1"/>
                  </a:moveTo>
                  <a:cubicBezTo>
                    <a:pt x="434" y="1"/>
                    <a:pt x="320" y="46"/>
                    <a:pt x="244" y="137"/>
                  </a:cubicBezTo>
                  <a:cubicBezTo>
                    <a:pt x="244" y="137"/>
                    <a:pt x="213" y="137"/>
                    <a:pt x="213" y="168"/>
                  </a:cubicBezTo>
                  <a:lnTo>
                    <a:pt x="183" y="168"/>
                  </a:lnTo>
                  <a:cubicBezTo>
                    <a:pt x="1" y="350"/>
                    <a:pt x="1" y="624"/>
                    <a:pt x="183" y="806"/>
                  </a:cubicBezTo>
                  <a:cubicBezTo>
                    <a:pt x="274" y="882"/>
                    <a:pt x="388" y="920"/>
                    <a:pt x="498" y="920"/>
                  </a:cubicBezTo>
                  <a:cubicBezTo>
                    <a:pt x="609" y="920"/>
                    <a:pt x="715" y="882"/>
                    <a:pt x="791" y="806"/>
                  </a:cubicBezTo>
                  <a:cubicBezTo>
                    <a:pt x="821" y="776"/>
                    <a:pt x="821" y="776"/>
                    <a:pt x="821" y="776"/>
                  </a:cubicBezTo>
                  <a:cubicBezTo>
                    <a:pt x="821" y="745"/>
                    <a:pt x="852" y="745"/>
                    <a:pt x="852" y="745"/>
                  </a:cubicBezTo>
                  <a:cubicBezTo>
                    <a:pt x="1034" y="563"/>
                    <a:pt x="1034" y="289"/>
                    <a:pt x="852" y="137"/>
                  </a:cubicBezTo>
                  <a:cubicBezTo>
                    <a:pt x="776" y="46"/>
                    <a:pt x="66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4" name="Google Shape;64524;p27"/>
            <p:cNvSpPr/>
            <p:nvPr/>
          </p:nvSpPr>
          <p:spPr>
            <a:xfrm>
              <a:off x="3381800" y="854225"/>
              <a:ext cx="15200" cy="13875"/>
            </a:xfrm>
            <a:custGeom>
              <a:avLst/>
              <a:gdLst/>
              <a:ahLst/>
              <a:cxnLst/>
              <a:rect l="l" t="t" r="r" b="b"/>
              <a:pathLst>
                <a:path w="608" h="555" extrusionOk="0">
                  <a:moveTo>
                    <a:pt x="346" y="0"/>
                  </a:moveTo>
                  <a:cubicBezTo>
                    <a:pt x="281" y="0"/>
                    <a:pt x="213" y="23"/>
                    <a:pt x="152" y="69"/>
                  </a:cubicBezTo>
                  <a:cubicBezTo>
                    <a:pt x="152" y="99"/>
                    <a:pt x="152" y="99"/>
                    <a:pt x="152" y="99"/>
                  </a:cubicBezTo>
                  <a:cubicBezTo>
                    <a:pt x="122" y="129"/>
                    <a:pt x="122" y="129"/>
                    <a:pt x="122" y="129"/>
                  </a:cubicBezTo>
                  <a:cubicBezTo>
                    <a:pt x="0" y="221"/>
                    <a:pt x="0" y="373"/>
                    <a:pt x="122" y="464"/>
                  </a:cubicBezTo>
                  <a:cubicBezTo>
                    <a:pt x="167" y="524"/>
                    <a:pt x="228" y="555"/>
                    <a:pt x="289" y="555"/>
                  </a:cubicBezTo>
                  <a:cubicBezTo>
                    <a:pt x="350" y="555"/>
                    <a:pt x="410" y="524"/>
                    <a:pt x="456" y="464"/>
                  </a:cubicBezTo>
                  <a:cubicBezTo>
                    <a:pt x="456" y="464"/>
                    <a:pt x="486" y="464"/>
                    <a:pt x="486" y="433"/>
                  </a:cubicBezTo>
                  <a:lnTo>
                    <a:pt x="517" y="433"/>
                  </a:lnTo>
                  <a:cubicBezTo>
                    <a:pt x="608" y="342"/>
                    <a:pt x="608" y="160"/>
                    <a:pt x="517" y="69"/>
                  </a:cubicBezTo>
                  <a:cubicBezTo>
                    <a:pt x="471" y="23"/>
                    <a:pt x="410" y="0"/>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5" name="Google Shape;64525;p27"/>
            <p:cNvSpPr/>
            <p:nvPr/>
          </p:nvSpPr>
          <p:spPr>
            <a:xfrm>
              <a:off x="3479825" y="756200"/>
              <a:ext cx="15200" cy="13875"/>
            </a:xfrm>
            <a:custGeom>
              <a:avLst/>
              <a:gdLst/>
              <a:ahLst/>
              <a:cxnLst/>
              <a:rect l="l" t="t" r="r" b="b"/>
              <a:pathLst>
                <a:path w="608" h="555" extrusionOk="0">
                  <a:moveTo>
                    <a:pt x="346" y="0"/>
                  </a:moveTo>
                  <a:cubicBezTo>
                    <a:pt x="281" y="0"/>
                    <a:pt x="213" y="23"/>
                    <a:pt x="152" y="69"/>
                  </a:cubicBezTo>
                  <a:cubicBezTo>
                    <a:pt x="152" y="69"/>
                    <a:pt x="152" y="99"/>
                    <a:pt x="152" y="99"/>
                  </a:cubicBezTo>
                  <a:cubicBezTo>
                    <a:pt x="122" y="99"/>
                    <a:pt x="122" y="129"/>
                    <a:pt x="122" y="129"/>
                  </a:cubicBezTo>
                  <a:cubicBezTo>
                    <a:pt x="0" y="221"/>
                    <a:pt x="0" y="372"/>
                    <a:pt x="122" y="464"/>
                  </a:cubicBezTo>
                  <a:cubicBezTo>
                    <a:pt x="167" y="524"/>
                    <a:pt x="228" y="555"/>
                    <a:pt x="289" y="555"/>
                  </a:cubicBezTo>
                  <a:cubicBezTo>
                    <a:pt x="350" y="555"/>
                    <a:pt x="410" y="524"/>
                    <a:pt x="456" y="464"/>
                  </a:cubicBezTo>
                  <a:cubicBezTo>
                    <a:pt x="456" y="464"/>
                    <a:pt x="486" y="464"/>
                    <a:pt x="486" y="433"/>
                  </a:cubicBezTo>
                  <a:lnTo>
                    <a:pt x="517" y="433"/>
                  </a:lnTo>
                  <a:cubicBezTo>
                    <a:pt x="608" y="312"/>
                    <a:pt x="608" y="160"/>
                    <a:pt x="517" y="69"/>
                  </a:cubicBezTo>
                  <a:cubicBezTo>
                    <a:pt x="471" y="23"/>
                    <a:pt x="410" y="0"/>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6" name="Google Shape;64526;p27"/>
            <p:cNvSpPr/>
            <p:nvPr/>
          </p:nvSpPr>
          <p:spPr>
            <a:xfrm>
              <a:off x="3282250" y="754850"/>
              <a:ext cx="18250" cy="16000"/>
            </a:xfrm>
            <a:custGeom>
              <a:avLst/>
              <a:gdLst/>
              <a:ahLst/>
              <a:cxnLst/>
              <a:rect l="l" t="t" r="r" b="b"/>
              <a:pathLst>
                <a:path w="730" h="640" extrusionOk="0">
                  <a:moveTo>
                    <a:pt x="395" y="1"/>
                  </a:moveTo>
                  <a:cubicBezTo>
                    <a:pt x="319" y="1"/>
                    <a:pt x="243" y="31"/>
                    <a:pt x="183" y="92"/>
                  </a:cubicBezTo>
                  <a:cubicBezTo>
                    <a:pt x="152" y="92"/>
                    <a:pt x="152" y="92"/>
                    <a:pt x="152" y="123"/>
                  </a:cubicBezTo>
                  <a:lnTo>
                    <a:pt x="122" y="123"/>
                  </a:lnTo>
                  <a:cubicBezTo>
                    <a:pt x="0" y="244"/>
                    <a:pt x="0" y="457"/>
                    <a:pt x="122" y="548"/>
                  </a:cubicBezTo>
                  <a:cubicBezTo>
                    <a:pt x="183" y="609"/>
                    <a:pt x="259" y="639"/>
                    <a:pt x="335" y="639"/>
                  </a:cubicBezTo>
                  <a:cubicBezTo>
                    <a:pt x="411" y="639"/>
                    <a:pt x="487" y="609"/>
                    <a:pt x="547" y="548"/>
                  </a:cubicBezTo>
                  <a:cubicBezTo>
                    <a:pt x="547" y="548"/>
                    <a:pt x="547" y="548"/>
                    <a:pt x="578" y="518"/>
                  </a:cubicBezTo>
                  <a:lnTo>
                    <a:pt x="608" y="518"/>
                  </a:lnTo>
                  <a:cubicBezTo>
                    <a:pt x="730" y="396"/>
                    <a:pt x="730" y="183"/>
                    <a:pt x="608" y="92"/>
                  </a:cubicBezTo>
                  <a:cubicBezTo>
                    <a:pt x="547" y="31"/>
                    <a:pt x="471"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7" name="Google Shape;64527;p27"/>
            <p:cNvSpPr/>
            <p:nvPr/>
          </p:nvSpPr>
          <p:spPr>
            <a:xfrm>
              <a:off x="3380275" y="656825"/>
              <a:ext cx="18250" cy="16000"/>
            </a:xfrm>
            <a:custGeom>
              <a:avLst/>
              <a:gdLst/>
              <a:ahLst/>
              <a:cxnLst/>
              <a:rect l="l" t="t" r="r" b="b"/>
              <a:pathLst>
                <a:path w="730" h="640" extrusionOk="0">
                  <a:moveTo>
                    <a:pt x="395" y="1"/>
                  </a:moveTo>
                  <a:cubicBezTo>
                    <a:pt x="319" y="1"/>
                    <a:pt x="243" y="31"/>
                    <a:pt x="183" y="92"/>
                  </a:cubicBezTo>
                  <a:cubicBezTo>
                    <a:pt x="183" y="92"/>
                    <a:pt x="152" y="92"/>
                    <a:pt x="152" y="122"/>
                  </a:cubicBezTo>
                  <a:lnTo>
                    <a:pt x="122" y="122"/>
                  </a:lnTo>
                  <a:cubicBezTo>
                    <a:pt x="0" y="244"/>
                    <a:pt x="0" y="426"/>
                    <a:pt x="122" y="548"/>
                  </a:cubicBezTo>
                  <a:cubicBezTo>
                    <a:pt x="183" y="609"/>
                    <a:pt x="259" y="639"/>
                    <a:pt x="335" y="639"/>
                  </a:cubicBezTo>
                  <a:cubicBezTo>
                    <a:pt x="411" y="639"/>
                    <a:pt x="487" y="609"/>
                    <a:pt x="547" y="548"/>
                  </a:cubicBezTo>
                  <a:cubicBezTo>
                    <a:pt x="547" y="548"/>
                    <a:pt x="578" y="548"/>
                    <a:pt x="578" y="518"/>
                  </a:cubicBezTo>
                  <a:lnTo>
                    <a:pt x="608" y="518"/>
                  </a:lnTo>
                  <a:cubicBezTo>
                    <a:pt x="730" y="396"/>
                    <a:pt x="730" y="183"/>
                    <a:pt x="608" y="92"/>
                  </a:cubicBezTo>
                  <a:cubicBezTo>
                    <a:pt x="547" y="31"/>
                    <a:pt x="471"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8" name="Google Shape;64528;p27"/>
            <p:cNvSpPr/>
            <p:nvPr/>
          </p:nvSpPr>
          <p:spPr>
            <a:xfrm>
              <a:off x="3182700" y="654750"/>
              <a:ext cx="20550" cy="19400"/>
            </a:xfrm>
            <a:custGeom>
              <a:avLst/>
              <a:gdLst/>
              <a:ahLst/>
              <a:cxnLst/>
              <a:rect l="l" t="t" r="r" b="b"/>
              <a:pathLst>
                <a:path w="822" h="776" extrusionOk="0">
                  <a:moveTo>
                    <a:pt x="441" y="0"/>
                  </a:moveTo>
                  <a:cubicBezTo>
                    <a:pt x="350" y="0"/>
                    <a:pt x="259" y="38"/>
                    <a:pt x="183" y="114"/>
                  </a:cubicBezTo>
                  <a:cubicBezTo>
                    <a:pt x="183" y="114"/>
                    <a:pt x="183" y="145"/>
                    <a:pt x="152" y="145"/>
                  </a:cubicBezTo>
                  <a:cubicBezTo>
                    <a:pt x="152" y="145"/>
                    <a:pt x="152" y="145"/>
                    <a:pt x="122" y="175"/>
                  </a:cubicBezTo>
                  <a:cubicBezTo>
                    <a:pt x="0" y="297"/>
                    <a:pt x="0" y="540"/>
                    <a:pt x="122" y="661"/>
                  </a:cubicBezTo>
                  <a:cubicBezTo>
                    <a:pt x="198" y="737"/>
                    <a:pt x="289" y="775"/>
                    <a:pt x="380" y="775"/>
                  </a:cubicBezTo>
                  <a:cubicBezTo>
                    <a:pt x="471" y="775"/>
                    <a:pt x="563" y="737"/>
                    <a:pt x="639" y="661"/>
                  </a:cubicBezTo>
                  <a:cubicBezTo>
                    <a:pt x="639" y="661"/>
                    <a:pt x="639" y="661"/>
                    <a:pt x="669" y="631"/>
                  </a:cubicBezTo>
                  <a:lnTo>
                    <a:pt x="699" y="631"/>
                  </a:lnTo>
                  <a:cubicBezTo>
                    <a:pt x="821" y="479"/>
                    <a:pt x="821" y="266"/>
                    <a:pt x="699" y="114"/>
                  </a:cubicBezTo>
                  <a:cubicBezTo>
                    <a:pt x="623" y="38"/>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9" name="Google Shape;64529;p27"/>
            <p:cNvSpPr/>
            <p:nvPr/>
          </p:nvSpPr>
          <p:spPr>
            <a:xfrm>
              <a:off x="3280725" y="556725"/>
              <a:ext cx="20550" cy="19400"/>
            </a:xfrm>
            <a:custGeom>
              <a:avLst/>
              <a:gdLst/>
              <a:ahLst/>
              <a:cxnLst/>
              <a:rect l="l" t="t" r="r" b="b"/>
              <a:pathLst>
                <a:path w="822" h="776" extrusionOk="0">
                  <a:moveTo>
                    <a:pt x="441" y="0"/>
                  </a:moveTo>
                  <a:cubicBezTo>
                    <a:pt x="350" y="0"/>
                    <a:pt x="259" y="38"/>
                    <a:pt x="183" y="114"/>
                  </a:cubicBezTo>
                  <a:cubicBezTo>
                    <a:pt x="183" y="114"/>
                    <a:pt x="183" y="145"/>
                    <a:pt x="183" y="145"/>
                  </a:cubicBezTo>
                  <a:cubicBezTo>
                    <a:pt x="152" y="145"/>
                    <a:pt x="152" y="145"/>
                    <a:pt x="122" y="175"/>
                  </a:cubicBezTo>
                  <a:cubicBezTo>
                    <a:pt x="0" y="297"/>
                    <a:pt x="0" y="540"/>
                    <a:pt x="122" y="661"/>
                  </a:cubicBezTo>
                  <a:cubicBezTo>
                    <a:pt x="198" y="737"/>
                    <a:pt x="289" y="775"/>
                    <a:pt x="380" y="775"/>
                  </a:cubicBezTo>
                  <a:cubicBezTo>
                    <a:pt x="472" y="775"/>
                    <a:pt x="563" y="737"/>
                    <a:pt x="639" y="661"/>
                  </a:cubicBezTo>
                  <a:cubicBezTo>
                    <a:pt x="639" y="661"/>
                    <a:pt x="639" y="661"/>
                    <a:pt x="669" y="631"/>
                  </a:cubicBezTo>
                  <a:lnTo>
                    <a:pt x="700" y="631"/>
                  </a:lnTo>
                  <a:cubicBezTo>
                    <a:pt x="821" y="479"/>
                    <a:pt x="821" y="266"/>
                    <a:pt x="700" y="114"/>
                  </a:cubicBezTo>
                  <a:cubicBezTo>
                    <a:pt x="624" y="38"/>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0" name="Google Shape;64530;p27"/>
            <p:cNvSpPr/>
            <p:nvPr/>
          </p:nvSpPr>
          <p:spPr>
            <a:xfrm>
              <a:off x="3083150" y="555200"/>
              <a:ext cx="23575" cy="22250"/>
            </a:xfrm>
            <a:custGeom>
              <a:avLst/>
              <a:gdLst/>
              <a:ahLst/>
              <a:cxnLst/>
              <a:rect l="l" t="t" r="r" b="b"/>
              <a:pathLst>
                <a:path w="943" h="890" extrusionOk="0">
                  <a:moveTo>
                    <a:pt x="491" y="1"/>
                  </a:moveTo>
                  <a:cubicBezTo>
                    <a:pt x="388" y="1"/>
                    <a:pt x="289" y="39"/>
                    <a:pt x="213" y="114"/>
                  </a:cubicBezTo>
                  <a:cubicBezTo>
                    <a:pt x="183" y="145"/>
                    <a:pt x="183" y="145"/>
                    <a:pt x="183" y="145"/>
                  </a:cubicBezTo>
                  <a:cubicBezTo>
                    <a:pt x="183" y="175"/>
                    <a:pt x="152" y="175"/>
                    <a:pt x="152" y="175"/>
                  </a:cubicBezTo>
                  <a:cubicBezTo>
                    <a:pt x="1" y="327"/>
                    <a:pt x="1" y="601"/>
                    <a:pt x="152" y="753"/>
                  </a:cubicBezTo>
                  <a:cubicBezTo>
                    <a:pt x="228" y="844"/>
                    <a:pt x="335" y="890"/>
                    <a:pt x="441" y="890"/>
                  </a:cubicBezTo>
                  <a:cubicBezTo>
                    <a:pt x="548" y="890"/>
                    <a:pt x="654" y="844"/>
                    <a:pt x="730" y="753"/>
                  </a:cubicBezTo>
                  <a:cubicBezTo>
                    <a:pt x="730" y="753"/>
                    <a:pt x="730" y="753"/>
                    <a:pt x="760" y="722"/>
                  </a:cubicBezTo>
                  <a:cubicBezTo>
                    <a:pt x="760" y="722"/>
                    <a:pt x="760" y="722"/>
                    <a:pt x="791" y="692"/>
                  </a:cubicBezTo>
                  <a:cubicBezTo>
                    <a:pt x="943" y="540"/>
                    <a:pt x="943" y="297"/>
                    <a:pt x="791" y="114"/>
                  </a:cubicBezTo>
                  <a:cubicBezTo>
                    <a:pt x="700" y="39"/>
                    <a:pt x="593" y="1"/>
                    <a:pt x="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1" name="Google Shape;64531;p27"/>
            <p:cNvSpPr/>
            <p:nvPr/>
          </p:nvSpPr>
          <p:spPr>
            <a:xfrm>
              <a:off x="3181175" y="457175"/>
              <a:ext cx="23575" cy="21675"/>
            </a:xfrm>
            <a:custGeom>
              <a:avLst/>
              <a:gdLst/>
              <a:ahLst/>
              <a:cxnLst/>
              <a:rect l="l" t="t" r="r" b="b"/>
              <a:pathLst>
                <a:path w="943" h="867" extrusionOk="0">
                  <a:moveTo>
                    <a:pt x="491" y="0"/>
                  </a:moveTo>
                  <a:cubicBezTo>
                    <a:pt x="388" y="0"/>
                    <a:pt x="289" y="38"/>
                    <a:pt x="213" y="114"/>
                  </a:cubicBezTo>
                  <a:cubicBezTo>
                    <a:pt x="183" y="145"/>
                    <a:pt x="183" y="145"/>
                    <a:pt x="183" y="145"/>
                  </a:cubicBezTo>
                  <a:cubicBezTo>
                    <a:pt x="183" y="175"/>
                    <a:pt x="153" y="175"/>
                    <a:pt x="153" y="175"/>
                  </a:cubicBezTo>
                  <a:cubicBezTo>
                    <a:pt x="1" y="327"/>
                    <a:pt x="1" y="601"/>
                    <a:pt x="153" y="753"/>
                  </a:cubicBezTo>
                  <a:cubicBezTo>
                    <a:pt x="229" y="829"/>
                    <a:pt x="335" y="867"/>
                    <a:pt x="441" y="867"/>
                  </a:cubicBezTo>
                  <a:cubicBezTo>
                    <a:pt x="548" y="867"/>
                    <a:pt x="654" y="829"/>
                    <a:pt x="730" y="753"/>
                  </a:cubicBezTo>
                  <a:cubicBezTo>
                    <a:pt x="730" y="753"/>
                    <a:pt x="730" y="722"/>
                    <a:pt x="760" y="722"/>
                  </a:cubicBezTo>
                  <a:cubicBezTo>
                    <a:pt x="760" y="722"/>
                    <a:pt x="760" y="722"/>
                    <a:pt x="791" y="692"/>
                  </a:cubicBezTo>
                  <a:cubicBezTo>
                    <a:pt x="943" y="540"/>
                    <a:pt x="943" y="297"/>
                    <a:pt x="791" y="114"/>
                  </a:cubicBezTo>
                  <a:cubicBezTo>
                    <a:pt x="700" y="38"/>
                    <a:pt x="593" y="0"/>
                    <a:pt x="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2" name="Google Shape;64532;p27"/>
            <p:cNvSpPr/>
            <p:nvPr/>
          </p:nvSpPr>
          <p:spPr>
            <a:xfrm>
              <a:off x="2982850" y="455850"/>
              <a:ext cx="27375" cy="24325"/>
            </a:xfrm>
            <a:custGeom>
              <a:avLst/>
              <a:gdLst/>
              <a:ahLst/>
              <a:cxnLst/>
              <a:rect l="l" t="t" r="r" b="b"/>
              <a:pathLst>
                <a:path w="1095" h="973" extrusionOk="0">
                  <a:moveTo>
                    <a:pt x="578" y="0"/>
                  </a:moveTo>
                  <a:cubicBezTo>
                    <a:pt x="456" y="0"/>
                    <a:pt x="335" y="46"/>
                    <a:pt x="243" y="137"/>
                  </a:cubicBezTo>
                  <a:cubicBezTo>
                    <a:pt x="243" y="137"/>
                    <a:pt x="243" y="167"/>
                    <a:pt x="213" y="167"/>
                  </a:cubicBezTo>
                  <a:cubicBezTo>
                    <a:pt x="213" y="167"/>
                    <a:pt x="213" y="167"/>
                    <a:pt x="183" y="198"/>
                  </a:cubicBezTo>
                  <a:cubicBezTo>
                    <a:pt x="0" y="380"/>
                    <a:pt x="0" y="654"/>
                    <a:pt x="183" y="836"/>
                  </a:cubicBezTo>
                  <a:cubicBezTo>
                    <a:pt x="274" y="927"/>
                    <a:pt x="395" y="973"/>
                    <a:pt x="517" y="973"/>
                  </a:cubicBezTo>
                  <a:cubicBezTo>
                    <a:pt x="639" y="973"/>
                    <a:pt x="760" y="927"/>
                    <a:pt x="851" y="836"/>
                  </a:cubicBezTo>
                  <a:cubicBezTo>
                    <a:pt x="851" y="836"/>
                    <a:pt x="851" y="806"/>
                    <a:pt x="882" y="806"/>
                  </a:cubicBezTo>
                  <a:cubicBezTo>
                    <a:pt x="882" y="806"/>
                    <a:pt x="882" y="806"/>
                    <a:pt x="912" y="775"/>
                  </a:cubicBezTo>
                  <a:cubicBezTo>
                    <a:pt x="1095" y="593"/>
                    <a:pt x="1095" y="319"/>
                    <a:pt x="912" y="137"/>
                  </a:cubicBezTo>
                  <a:cubicBezTo>
                    <a:pt x="821" y="46"/>
                    <a:pt x="699"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3" name="Google Shape;64533;p27"/>
            <p:cNvSpPr/>
            <p:nvPr/>
          </p:nvSpPr>
          <p:spPr>
            <a:xfrm>
              <a:off x="3384075" y="951475"/>
              <a:ext cx="13700" cy="12575"/>
            </a:xfrm>
            <a:custGeom>
              <a:avLst/>
              <a:gdLst/>
              <a:ahLst/>
              <a:cxnLst/>
              <a:rect l="l" t="t" r="r" b="b"/>
              <a:pathLst>
                <a:path w="548" h="503" extrusionOk="0">
                  <a:moveTo>
                    <a:pt x="304" y="1"/>
                  </a:moveTo>
                  <a:cubicBezTo>
                    <a:pt x="251" y="1"/>
                    <a:pt x="198" y="24"/>
                    <a:pt x="152" y="69"/>
                  </a:cubicBezTo>
                  <a:cubicBezTo>
                    <a:pt x="152" y="100"/>
                    <a:pt x="122" y="100"/>
                    <a:pt x="122" y="100"/>
                  </a:cubicBezTo>
                  <a:cubicBezTo>
                    <a:pt x="122" y="130"/>
                    <a:pt x="91" y="130"/>
                    <a:pt x="91" y="130"/>
                  </a:cubicBezTo>
                  <a:cubicBezTo>
                    <a:pt x="0" y="221"/>
                    <a:pt x="0" y="343"/>
                    <a:pt x="91" y="434"/>
                  </a:cubicBezTo>
                  <a:cubicBezTo>
                    <a:pt x="137" y="480"/>
                    <a:pt x="198" y="502"/>
                    <a:pt x="255" y="502"/>
                  </a:cubicBezTo>
                  <a:cubicBezTo>
                    <a:pt x="312" y="502"/>
                    <a:pt x="365" y="480"/>
                    <a:pt x="395" y="434"/>
                  </a:cubicBezTo>
                  <a:cubicBezTo>
                    <a:pt x="426" y="434"/>
                    <a:pt x="426" y="434"/>
                    <a:pt x="426" y="404"/>
                  </a:cubicBezTo>
                  <a:cubicBezTo>
                    <a:pt x="426" y="404"/>
                    <a:pt x="456" y="404"/>
                    <a:pt x="456" y="373"/>
                  </a:cubicBezTo>
                  <a:cubicBezTo>
                    <a:pt x="547" y="312"/>
                    <a:pt x="547" y="160"/>
                    <a:pt x="456" y="69"/>
                  </a:cubicBezTo>
                  <a:cubicBezTo>
                    <a:pt x="411" y="24"/>
                    <a:pt x="35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4" name="Google Shape;64534;p27"/>
            <p:cNvSpPr/>
            <p:nvPr/>
          </p:nvSpPr>
          <p:spPr>
            <a:xfrm>
              <a:off x="3286050" y="1049500"/>
              <a:ext cx="13700" cy="12575"/>
            </a:xfrm>
            <a:custGeom>
              <a:avLst/>
              <a:gdLst/>
              <a:ahLst/>
              <a:cxnLst/>
              <a:rect l="l" t="t" r="r" b="b"/>
              <a:pathLst>
                <a:path w="548" h="503" extrusionOk="0">
                  <a:moveTo>
                    <a:pt x="304" y="1"/>
                  </a:moveTo>
                  <a:cubicBezTo>
                    <a:pt x="251" y="1"/>
                    <a:pt x="198" y="24"/>
                    <a:pt x="152" y="69"/>
                  </a:cubicBezTo>
                  <a:cubicBezTo>
                    <a:pt x="152" y="100"/>
                    <a:pt x="122" y="100"/>
                    <a:pt x="122" y="100"/>
                  </a:cubicBezTo>
                  <a:cubicBezTo>
                    <a:pt x="122" y="130"/>
                    <a:pt x="91" y="130"/>
                    <a:pt x="91" y="130"/>
                  </a:cubicBezTo>
                  <a:cubicBezTo>
                    <a:pt x="0" y="221"/>
                    <a:pt x="0" y="343"/>
                    <a:pt x="91" y="434"/>
                  </a:cubicBezTo>
                  <a:cubicBezTo>
                    <a:pt x="137" y="480"/>
                    <a:pt x="198" y="502"/>
                    <a:pt x="255" y="502"/>
                  </a:cubicBezTo>
                  <a:cubicBezTo>
                    <a:pt x="312" y="502"/>
                    <a:pt x="365" y="480"/>
                    <a:pt x="395" y="434"/>
                  </a:cubicBezTo>
                  <a:cubicBezTo>
                    <a:pt x="426" y="434"/>
                    <a:pt x="426" y="434"/>
                    <a:pt x="426" y="404"/>
                  </a:cubicBezTo>
                  <a:lnTo>
                    <a:pt x="456" y="404"/>
                  </a:lnTo>
                  <a:cubicBezTo>
                    <a:pt x="547" y="312"/>
                    <a:pt x="547" y="160"/>
                    <a:pt x="456" y="69"/>
                  </a:cubicBezTo>
                  <a:cubicBezTo>
                    <a:pt x="411" y="24"/>
                    <a:pt x="35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5" name="Google Shape;64535;p27"/>
            <p:cNvSpPr/>
            <p:nvPr/>
          </p:nvSpPr>
          <p:spPr>
            <a:xfrm>
              <a:off x="3186500" y="950150"/>
              <a:ext cx="16750" cy="15225"/>
            </a:xfrm>
            <a:custGeom>
              <a:avLst/>
              <a:gdLst/>
              <a:ahLst/>
              <a:cxnLst/>
              <a:rect l="l" t="t" r="r" b="b"/>
              <a:pathLst>
                <a:path w="670" h="609" extrusionOk="0">
                  <a:moveTo>
                    <a:pt x="350" y="1"/>
                  </a:moveTo>
                  <a:cubicBezTo>
                    <a:pt x="281" y="1"/>
                    <a:pt x="213" y="31"/>
                    <a:pt x="152" y="92"/>
                  </a:cubicBezTo>
                  <a:cubicBezTo>
                    <a:pt x="152" y="92"/>
                    <a:pt x="152" y="92"/>
                    <a:pt x="152" y="122"/>
                  </a:cubicBezTo>
                  <a:lnTo>
                    <a:pt x="92" y="122"/>
                  </a:lnTo>
                  <a:cubicBezTo>
                    <a:pt x="0" y="244"/>
                    <a:pt x="0" y="426"/>
                    <a:pt x="92" y="517"/>
                  </a:cubicBezTo>
                  <a:cubicBezTo>
                    <a:pt x="152" y="578"/>
                    <a:pt x="228" y="609"/>
                    <a:pt x="300" y="609"/>
                  </a:cubicBezTo>
                  <a:cubicBezTo>
                    <a:pt x="373" y="609"/>
                    <a:pt x="441" y="578"/>
                    <a:pt x="487" y="517"/>
                  </a:cubicBezTo>
                  <a:cubicBezTo>
                    <a:pt x="517" y="517"/>
                    <a:pt x="517" y="517"/>
                    <a:pt x="517" y="487"/>
                  </a:cubicBezTo>
                  <a:cubicBezTo>
                    <a:pt x="517" y="487"/>
                    <a:pt x="547" y="487"/>
                    <a:pt x="547" y="457"/>
                  </a:cubicBezTo>
                  <a:cubicBezTo>
                    <a:pt x="669" y="365"/>
                    <a:pt x="669" y="183"/>
                    <a:pt x="547" y="92"/>
                  </a:cubicBezTo>
                  <a:cubicBezTo>
                    <a:pt x="487" y="31"/>
                    <a:pt x="418"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6" name="Google Shape;64536;p27"/>
            <p:cNvSpPr/>
            <p:nvPr/>
          </p:nvSpPr>
          <p:spPr>
            <a:xfrm>
              <a:off x="3284525" y="852125"/>
              <a:ext cx="16750" cy="15225"/>
            </a:xfrm>
            <a:custGeom>
              <a:avLst/>
              <a:gdLst/>
              <a:ahLst/>
              <a:cxnLst/>
              <a:rect l="l" t="t" r="r" b="b"/>
              <a:pathLst>
                <a:path w="670" h="609" extrusionOk="0">
                  <a:moveTo>
                    <a:pt x="361" y="1"/>
                  </a:moveTo>
                  <a:cubicBezTo>
                    <a:pt x="289" y="1"/>
                    <a:pt x="213" y="31"/>
                    <a:pt x="152" y="92"/>
                  </a:cubicBezTo>
                  <a:cubicBezTo>
                    <a:pt x="152" y="92"/>
                    <a:pt x="152" y="92"/>
                    <a:pt x="152" y="122"/>
                  </a:cubicBezTo>
                  <a:lnTo>
                    <a:pt x="122" y="122"/>
                  </a:lnTo>
                  <a:cubicBezTo>
                    <a:pt x="0" y="244"/>
                    <a:pt x="0" y="426"/>
                    <a:pt x="122" y="517"/>
                  </a:cubicBezTo>
                  <a:cubicBezTo>
                    <a:pt x="168" y="578"/>
                    <a:pt x="236" y="608"/>
                    <a:pt x="304" y="608"/>
                  </a:cubicBezTo>
                  <a:cubicBezTo>
                    <a:pt x="373" y="608"/>
                    <a:pt x="441" y="578"/>
                    <a:pt x="487" y="517"/>
                  </a:cubicBezTo>
                  <a:cubicBezTo>
                    <a:pt x="517" y="517"/>
                    <a:pt x="517" y="487"/>
                    <a:pt x="517" y="487"/>
                  </a:cubicBezTo>
                  <a:cubicBezTo>
                    <a:pt x="517" y="487"/>
                    <a:pt x="548" y="487"/>
                    <a:pt x="548" y="457"/>
                  </a:cubicBezTo>
                  <a:cubicBezTo>
                    <a:pt x="669" y="365"/>
                    <a:pt x="669" y="183"/>
                    <a:pt x="548" y="92"/>
                  </a:cubicBezTo>
                  <a:cubicBezTo>
                    <a:pt x="502" y="31"/>
                    <a:pt x="434" y="1"/>
                    <a:pt x="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7" name="Google Shape;64537;p27"/>
            <p:cNvSpPr/>
            <p:nvPr/>
          </p:nvSpPr>
          <p:spPr>
            <a:xfrm>
              <a:off x="3184975" y="752575"/>
              <a:ext cx="19025" cy="17500"/>
            </a:xfrm>
            <a:custGeom>
              <a:avLst/>
              <a:gdLst/>
              <a:ahLst/>
              <a:cxnLst/>
              <a:rect l="l" t="t" r="r" b="b"/>
              <a:pathLst>
                <a:path w="761" h="700" extrusionOk="0">
                  <a:moveTo>
                    <a:pt x="411" y="1"/>
                  </a:moveTo>
                  <a:cubicBezTo>
                    <a:pt x="327" y="1"/>
                    <a:pt x="244" y="31"/>
                    <a:pt x="183" y="92"/>
                  </a:cubicBezTo>
                  <a:cubicBezTo>
                    <a:pt x="153" y="92"/>
                    <a:pt x="153" y="122"/>
                    <a:pt x="153" y="122"/>
                  </a:cubicBezTo>
                  <a:cubicBezTo>
                    <a:pt x="153" y="122"/>
                    <a:pt x="122" y="153"/>
                    <a:pt x="122" y="153"/>
                  </a:cubicBezTo>
                  <a:cubicBezTo>
                    <a:pt x="1" y="274"/>
                    <a:pt x="1" y="487"/>
                    <a:pt x="122" y="609"/>
                  </a:cubicBezTo>
                  <a:cubicBezTo>
                    <a:pt x="183" y="669"/>
                    <a:pt x="267" y="700"/>
                    <a:pt x="350" y="700"/>
                  </a:cubicBezTo>
                  <a:cubicBezTo>
                    <a:pt x="434" y="700"/>
                    <a:pt x="517" y="669"/>
                    <a:pt x="578" y="609"/>
                  </a:cubicBezTo>
                  <a:cubicBezTo>
                    <a:pt x="608" y="609"/>
                    <a:pt x="608" y="578"/>
                    <a:pt x="608" y="578"/>
                  </a:cubicBezTo>
                  <a:cubicBezTo>
                    <a:pt x="608" y="578"/>
                    <a:pt x="639" y="578"/>
                    <a:pt x="639" y="548"/>
                  </a:cubicBezTo>
                  <a:cubicBezTo>
                    <a:pt x="760" y="426"/>
                    <a:pt x="760" y="214"/>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8" name="Google Shape;64538;p27"/>
            <p:cNvSpPr/>
            <p:nvPr/>
          </p:nvSpPr>
          <p:spPr>
            <a:xfrm>
              <a:off x="3086950" y="850600"/>
              <a:ext cx="19025" cy="17500"/>
            </a:xfrm>
            <a:custGeom>
              <a:avLst/>
              <a:gdLst/>
              <a:ahLst/>
              <a:cxnLst/>
              <a:rect l="l" t="t" r="r" b="b"/>
              <a:pathLst>
                <a:path w="761" h="700" extrusionOk="0">
                  <a:moveTo>
                    <a:pt x="411" y="1"/>
                  </a:moveTo>
                  <a:cubicBezTo>
                    <a:pt x="327" y="1"/>
                    <a:pt x="244" y="31"/>
                    <a:pt x="183" y="92"/>
                  </a:cubicBezTo>
                  <a:cubicBezTo>
                    <a:pt x="152" y="92"/>
                    <a:pt x="152" y="122"/>
                    <a:pt x="152" y="122"/>
                  </a:cubicBezTo>
                  <a:cubicBezTo>
                    <a:pt x="152" y="122"/>
                    <a:pt x="122" y="153"/>
                    <a:pt x="122" y="153"/>
                  </a:cubicBezTo>
                  <a:cubicBezTo>
                    <a:pt x="0" y="274"/>
                    <a:pt x="0" y="487"/>
                    <a:pt x="122" y="609"/>
                  </a:cubicBezTo>
                  <a:cubicBezTo>
                    <a:pt x="183" y="669"/>
                    <a:pt x="266" y="700"/>
                    <a:pt x="350" y="700"/>
                  </a:cubicBezTo>
                  <a:cubicBezTo>
                    <a:pt x="434" y="700"/>
                    <a:pt x="517" y="669"/>
                    <a:pt x="578" y="609"/>
                  </a:cubicBezTo>
                  <a:cubicBezTo>
                    <a:pt x="608" y="609"/>
                    <a:pt x="608" y="578"/>
                    <a:pt x="608" y="578"/>
                  </a:cubicBezTo>
                  <a:cubicBezTo>
                    <a:pt x="608" y="578"/>
                    <a:pt x="639" y="578"/>
                    <a:pt x="639" y="548"/>
                  </a:cubicBezTo>
                  <a:cubicBezTo>
                    <a:pt x="760" y="426"/>
                    <a:pt x="760" y="214"/>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9" name="Google Shape;64539;p27"/>
            <p:cNvSpPr/>
            <p:nvPr/>
          </p:nvSpPr>
          <p:spPr>
            <a:xfrm>
              <a:off x="3084675" y="653025"/>
              <a:ext cx="22825" cy="20375"/>
            </a:xfrm>
            <a:custGeom>
              <a:avLst/>
              <a:gdLst/>
              <a:ahLst/>
              <a:cxnLst/>
              <a:rect l="l" t="t" r="r" b="b"/>
              <a:pathLst>
                <a:path w="913" h="815" extrusionOk="0">
                  <a:moveTo>
                    <a:pt x="487" y="1"/>
                  </a:moveTo>
                  <a:cubicBezTo>
                    <a:pt x="388" y="1"/>
                    <a:pt x="289" y="31"/>
                    <a:pt x="213" y="92"/>
                  </a:cubicBezTo>
                  <a:cubicBezTo>
                    <a:pt x="213" y="123"/>
                    <a:pt x="213" y="123"/>
                    <a:pt x="183" y="153"/>
                  </a:cubicBezTo>
                  <a:lnTo>
                    <a:pt x="152" y="153"/>
                  </a:lnTo>
                  <a:cubicBezTo>
                    <a:pt x="0" y="305"/>
                    <a:pt x="0" y="548"/>
                    <a:pt x="152" y="700"/>
                  </a:cubicBezTo>
                  <a:cubicBezTo>
                    <a:pt x="228" y="776"/>
                    <a:pt x="327" y="814"/>
                    <a:pt x="426" y="814"/>
                  </a:cubicBezTo>
                  <a:cubicBezTo>
                    <a:pt x="525" y="814"/>
                    <a:pt x="623" y="776"/>
                    <a:pt x="699" y="700"/>
                  </a:cubicBezTo>
                  <a:cubicBezTo>
                    <a:pt x="699" y="700"/>
                    <a:pt x="730" y="670"/>
                    <a:pt x="730" y="670"/>
                  </a:cubicBezTo>
                  <a:cubicBezTo>
                    <a:pt x="730" y="670"/>
                    <a:pt x="760" y="670"/>
                    <a:pt x="760" y="639"/>
                  </a:cubicBezTo>
                  <a:cubicBezTo>
                    <a:pt x="912" y="487"/>
                    <a:pt x="912" y="244"/>
                    <a:pt x="760" y="92"/>
                  </a:cubicBezTo>
                  <a:cubicBezTo>
                    <a:pt x="684" y="31"/>
                    <a:pt x="585"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0" name="Google Shape;64540;p27"/>
            <p:cNvSpPr/>
            <p:nvPr/>
          </p:nvSpPr>
          <p:spPr>
            <a:xfrm>
              <a:off x="2986650" y="751250"/>
              <a:ext cx="22825" cy="20175"/>
            </a:xfrm>
            <a:custGeom>
              <a:avLst/>
              <a:gdLst/>
              <a:ahLst/>
              <a:cxnLst/>
              <a:rect l="l" t="t" r="r" b="b"/>
              <a:pathLst>
                <a:path w="913" h="807" extrusionOk="0">
                  <a:moveTo>
                    <a:pt x="487" y="1"/>
                  </a:moveTo>
                  <a:cubicBezTo>
                    <a:pt x="388" y="1"/>
                    <a:pt x="289" y="39"/>
                    <a:pt x="213" y="115"/>
                  </a:cubicBezTo>
                  <a:cubicBezTo>
                    <a:pt x="213" y="115"/>
                    <a:pt x="213" y="115"/>
                    <a:pt x="183" y="145"/>
                  </a:cubicBezTo>
                  <a:lnTo>
                    <a:pt x="152" y="145"/>
                  </a:lnTo>
                  <a:cubicBezTo>
                    <a:pt x="0" y="297"/>
                    <a:pt x="0" y="540"/>
                    <a:pt x="152" y="692"/>
                  </a:cubicBezTo>
                  <a:cubicBezTo>
                    <a:pt x="228" y="768"/>
                    <a:pt x="327" y="806"/>
                    <a:pt x="426" y="806"/>
                  </a:cubicBezTo>
                  <a:cubicBezTo>
                    <a:pt x="525" y="806"/>
                    <a:pt x="623" y="768"/>
                    <a:pt x="699" y="692"/>
                  </a:cubicBezTo>
                  <a:cubicBezTo>
                    <a:pt x="699" y="692"/>
                    <a:pt x="730" y="662"/>
                    <a:pt x="730" y="662"/>
                  </a:cubicBezTo>
                  <a:cubicBezTo>
                    <a:pt x="730" y="662"/>
                    <a:pt x="760" y="662"/>
                    <a:pt x="760" y="631"/>
                  </a:cubicBezTo>
                  <a:cubicBezTo>
                    <a:pt x="912" y="479"/>
                    <a:pt x="912" y="236"/>
                    <a:pt x="760" y="115"/>
                  </a:cubicBezTo>
                  <a:cubicBezTo>
                    <a:pt x="684" y="39"/>
                    <a:pt x="585"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1" name="Google Shape;64541;p27"/>
            <p:cNvSpPr/>
            <p:nvPr/>
          </p:nvSpPr>
          <p:spPr>
            <a:xfrm>
              <a:off x="2985125" y="553100"/>
              <a:ext cx="25850" cy="23600"/>
            </a:xfrm>
            <a:custGeom>
              <a:avLst/>
              <a:gdLst/>
              <a:ahLst/>
              <a:cxnLst/>
              <a:rect l="l" t="t" r="r" b="b"/>
              <a:pathLst>
                <a:path w="1034" h="944" extrusionOk="0">
                  <a:moveTo>
                    <a:pt x="536" y="1"/>
                  </a:moveTo>
                  <a:cubicBezTo>
                    <a:pt x="426" y="1"/>
                    <a:pt x="320" y="47"/>
                    <a:pt x="244" y="138"/>
                  </a:cubicBezTo>
                  <a:cubicBezTo>
                    <a:pt x="213" y="138"/>
                    <a:pt x="213" y="168"/>
                    <a:pt x="213" y="168"/>
                  </a:cubicBezTo>
                  <a:cubicBezTo>
                    <a:pt x="213" y="168"/>
                    <a:pt x="183" y="168"/>
                    <a:pt x="183" y="198"/>
                  </a:cubicBezTo>
                  <a:cubicBezTo>
                    <a:pt x="0" y="350"/>
                    <a:pt x="0" y="624"/>
                    <a:pt x="183" y="806"/>
                  </a:cubicBezTo>
                  <a:cubicBezTo>
                    <a:pt x="259" y="898"/>
                    <a:pt x="373" y="943"/>
                    <a:pt x="487" y="943"/>
                  </a:cubicBezTo>
                  <a:cubicBezTo>
                    <a:pt x="601" y="943"/>
                    <a:pt x="715" y="898"/>
                    <a:pt x="791" y="806"/>
                  </a:cubicBezTo>
                  <a:cubicBezTo>
                    <a:pt x="791" y="806"/>
                    <a:pt x="821" y="776"/>
                    <a:pt x="821" y="776"/>
                  </a:cubicBezTo>
                  <a:cubicBezTo>
                    <a:pt x="821" y="776"/>
                    <a:pt x="852" y="776"/>
                    <a:pt x="852" y="746"/>
                  </a:cubicBezTo>
                  <a:cubicBezTo>
                    <a:pt x="1034" y="594"/>
                    <a:pt x="1034" y="320"/>
                    <a:pt x="852" y="138"/>
                  </a:cubicBezTo>
                  <a:cubicBezTo>
                    <a:pt x="760" y="47"/>
                    <a:pt x="64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2" name="Google Shape;64542;p27"/>
            <p:cNvSpPr/>
            <p:nvPr/>
          </p:nvSpPr>
          <p:spPr>
            <a:xfrm>
              <a:off x="2887100" y="651125"/>
              <a:ext cx="25100" cy="23600"/>
            </a:xfrm>
            <a:custGeom>
              <a:avLst/>
              <a:gdLst/>
              <a:ahLst/>
              <a:cxnLst/>
              <a:rect l="l" t="t" r="r" b="b"/>
              <a:pathLst>
                <a:path w="1004" h="944" extrusionOk="0">
                  <a:moveTo>
                    <a:pt x="532" y="1"/>
                  </a:moveTo>
                  <a:cubicBezTo>
                    <a:pt x="418" y="1"/>
                    <a:pt x="304" y="47"/>
                    <a:pt x="213" y="138"/>
                  </a:cubicBezTo>
                  <a:cubicBezTo>
                    <a:pt x="213" y="138"/>
                    <a:pt x="213" y="168"/>
                    <a:pt x="213" y="168"/>
                  </a:cubicBezTo>
                  <a:cubicBezTo>
                    <a:pt x="183" y="168"/>
                    <a:pt x="183" y="168"/>
                    <a:pt x="183" y="199"/>
                  </a:cubicBezTo>
                  <a:cubicBezTo>
                    <a:pt x="0" y="350"/>
                    <a:pt x="0" y="624"/>
                    <a:pt x="183" y="806"/>
                  </a:cubicBezTo>
                  <a:cubicBezTo>
                    <a:pt x="259" y="898"/>
                    <a:pt x="365" y="943"/>
                    <a:pt x="475" y="943"/>
                  </a:cubicBezTo>
                  <a:cubicBezTo>
                    <a:pt x="586" y="943"/>
                    <a:pt x="700" y="898"/>
                    <a:pt x="791" y="806"/>
                  </a:cubicBezTo>
                  <a:cubicBezTo>
                    <a:pt x="791" y="806"/>
                    <a:pt x="791" y="776"/>
                    <a:pt x="821" y="776"/>
                  </a:cubicBezTo>
                  <a:cubicBezTo>
                    <a:pt x="821" y="776"/>
                    <a:pt x="852" y="776"/>
                    <a:pt x="852" y="746"/>
                  </a:cubicBezTo>
                  <a:cubicBezTo>
                    <a:pt x="1003" y="594"/>
                    <a:pt x="1003" y="320"/>
                    <a:pt x="852" y="138"/>
                  </a:cubicBezTo>
                  <a:cubicBezTo>
                    <a:pt x="760" y="47"/>
                    <a:pt x="646"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3" name="Google Shape;64543;p27"/>
            <p:cNvSpPr/>
            <p:nvPr/>
          </p:nvSpPr>
          <p:spPr>
            <a:xfrm>
              <a:off x="2885575" y="453575"/>
              <a:ext cx="28150" cy="25850"/>
            </a:xfrm>
            <a:custGeom>
              <a:avLst/>
              <a:gdLst/>
              <a:ahLst/>
              <a:cxnLst/>
              <a:rect l="l" t="t" r="r" b="b"/>
              <a:pathLst>
                <a:path w="1126" h="1034" extrusionOk="0">
                  <a:moveTo>
                    <a:pt x="593" y="0"/>
                  </a:moveTo>
                  <a:cubicBezTo>
                    <a:pt x="464" y="0"/>
                    <a:pt x="335" y="46"/>
                    <a:pt x="244" y="137"/>
                  </a:cubicBezTo>
                  <a:cubicBezTo>
                    <a:pt x="244" y="167"/>
                    <a:pt x="244" y="167"/>
                    <a:pt x="213" y="167"/>
                  </a:cubicBezTo>
                  <a:cubicBezTo>
                    <a:pt x="213" y="198"/>
                    <a:pt x="183" y="198"/>
                    <a:pt x="183" y="198"/>
                  </a:cubicBezTo>
                  <a:cubicBezTo>
                    <a:pt x="1" y="380"/>
                    <a:pt x="1" y="714"/>
                    <a:pt x="183" y="897"/>
                  </a:cubicBezTo>
                  <a:cubicBezTo>
                    <a:pt x="274" y="988"/>
                    <a:pt x="403" y="1034"/>
                    <a:pt x="533" y="1034"/>
                  </a:cubicBezTo>
                  <a:cubicBezTo>
                    <a:pt x="662" y="1034"/>
                    <a:pt x="791" y="988"/>
                    <a:pt x="882" y="897"/>
                  </a:cubicBezTo>
                  <a:cubicBezTo>
                    <a:pt x="882" y="897"/>
                    <a:pt x="882" y="866"/>
                    <a:pt x="913" y="866"/>
                  </a:cubicBezTo>
                  <a:cubicBezTo>
                    <a:pt x="913" y="866"/>
                    <a:pt x="943" y="836"/>
                    <a:pt x="943" y="836"/>
                  </a:cubicBezTo>
                  <a:cubicBezTo>
                    <a:pt x="1125" y="654"/>
                    <a:pt x="1125" y="350"/>
                    <a:pt x="943" y="137"/>
                  </a:cubicBezTo>
                  <a:cubicBezTo>
                    <a:pt x="852" y="46"/>
                    <a:pt x="723"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4" name="Google Shape;64544;p27"/>
            <p:cNvSpPr/>
            <p:nvPr/>
          </p:nvSpPr>
          <p:spPr>
            <a:xfrm>
              <a:off x="2787550" y="551600"/>
              <a:ext cx="28150" cy="25850"/>
            </a:xfrm>
            <a:custGeom>
              <a:avLst/>
              <a:gdLst/>
              <a:ahLst/>
              <a:cxnLst/>
              <a:rect l="l" t="t" r="r" b="b"/>
              <a:pathLst>
                <a:path w="1126" h="1034" extrusionOk="0">
                  <a:moveTo>
                    <a:pt x="582" y="0"/>
                  </a:moveTo>
                  <a:cubicBezTo>
                    <a:pt x="457" y="0"/>
                    <a:pt x="335" y="46"/>
                    <a:pt x="244" y="137"/>
                  </a:cubicBezTo>
                  <a:cubicBezTo>
                    <a:pt x="244" y="167"/>
                    <a:pt x="213" y="167"/>
                    <a:pt x="213" y="167"/>
                  </a:cubicBezTo>
                  <a:cubicBezTo>
                    <a:pt x="213" y="198"/>
                    <a:pt x="183" y="198"/>
                    <a:pt x="183" y="198"/>
                  </a:cubicBezTo>
                  <a:cubicBezTo>
                    <a:pt x="1" y="380"/>
                    <a:pt x="1" y="714"/>
                    <a:pt x="183" y="897"/>
                  </a:cubicBezTo>
                  <a:cubicBezTo>
                    <a:pt x="274" y="988"/>
                    <a:pt x="403" y="1034"/>
                    <a:pt x="533" y="1034"/>
                  </a:cubicBezTo>
                  <a:cubicBezTo>
                    <a:pt x="662" y="1034"/>
                    <a:pt x="791" y="988"/>
                    <a:pt x="882" y="897"/>
                  </a:cubicBezTo>
                  <a:cubicBezTo>
                    <a:pt x="882" y="897"/>
                    <a:pt x="882" y="866"/>
                    <a:pt x="912" y="866"/>
                  </a:cubicBezTo>
                  <a:cubicBezTo>
                    <a:pt x="912" y="866"/>
                    <a:pt x="912" y="866"/>
                    <a:pt x="943" y="836"/>
                  </a:cubicBezTo>
                  <a:cubicBezTo>
                    <a:pt x="1125" y="654"/>
                    <a:pt x="1125" y="350"/>
                    <a:pt x="943" y="137"/>
                  </a:cubicBezTo>
                  <a:cubicBezTo>
                    <a:pt x="836" y="46"/>
                    <a:pt x="707" y="0"/>
                    <a:pt x="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5" name="Google Shape;64545;p27"/>
            <p:cNvSpPr/>
            <p:nvPr/>
          </p:nvSpPr>
          <p:spPr>
            <a:xfrm>
              <a:off x="2688000" y="452225"/>
              <a:ext cx="31175" cy="28525"/>
            </a:xfrm>
            <a:custGeom>
              <a:avLst/>
              <a:gdLst/>
              <a:ahLst/>
              <a:cxnLst/>
              <a:rect l="l" t="t" r="r" b="b"/>
              <a:pathLst>
                <a:path w="1247" h="1141" extrusionOk="0">
                  <a:moveTo>
                    <a:pt x="639" y="1"/>
                  </a:moveTo>
                  <a:cubicBezTo>
                    <a:pt x="495" y="1"/>
                    <a:pt x="350" y="54"/>
                    <a:pt x="244" y="160"/>
                  </a:cubicBezTo>
                  <a:cubicBezTo>
                    <a:pt x="244" y="160"/>
                    <a:pt x="244" y="160"/>
                    <a:pt x="244" y="191"/>
                  </a:cubicBezTo>
                  <a:cubicBezTo>
                    <a:pt x="214" y="191"/>
                    <a:pt x="214" y="191"/>
                    <a:pt x="214" y="221"/>
                  </a:cubicBezTo>
                  <a:cubicBezTo>
                    <a:pt x="1" y="434"/>
                    <a:pt x="1" y="768"/>
                    <a:pt x="214" y="981"/>
                  </a:cubicBezTo>
                  <a:cubicBezTo>
                    <a:pt x="320" y="1088"/>
                    <a:pt x="457" y="1141"/>
                    <a:pt x="593" y="1141"/>
                  </a:cubicBezTo>
                  <a:cubicBezTo>
                    <a:pt x="730" y="1141"/>
                    <a:pt x="867" y="1088"/>
                    <a:pt x="973" y="981"/>
                  </a:cubicBezTo>
                  <a:cubicBezTo>
                    <a:pt x="973" y="981"/>
                    <a:pt x="973" y="951"/>
                    <a:pt x="1004" y="951"/>
                  </a:cubicBezTo>
                  <a:cubicBezTo>
                    <a:pt x="1004" y="951"/>
                    <a:pt x="1004" y="920"/>
                    <a:pt x="1034" y="920"/>
                  </a:cubicBezTo>
                  <a:cubicBezTo>
                    <a:pt x="1247" y="708"/>
                    <a:pt x="1247" y="373"/>
                    <a:pt x="1034" y="160"/>
                  </a:cubicBezTo>
                  <a:cubicBezTo>
                    <a:pt x="928" y="54"/>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6" name="Google Shape;64546;p27"/>
            <p:cNvSpPr/>
            <p:nvPr/>
          </p:nvSpPr>
          <p:spPr>
            <a:xfrm>
              <a:off x="3187250" y="1048950"/>
              <a:ext cx="15225" cy="13875"/>
            </a:xfrm>
            <a:custGeom>
              <a:avLst/>
              <a:gdLst/>
              <a:ahLst/>
              <a:cxnLst/>
              <a:rect l="l" t="t" r="r" b="b"/>
              <a:pathLst>
                <a:path w="609" h="555" extrusionOk="0">
                  <a:moveTo>
                    <a:pt x="324" y="0"/>
                  </a:moveTo>
                  <a:cubicBezTo>
                    <a:pt x="259" y="0"/>
                    <a:pt x="198" y="30"/>
                    <a:pt x="153" y="91"/>
                  </a:cubicBezTo>
                  <a:cubicBezTo>
                    <a:pt x="153" y="91"/>
                    <a:pt x="153" y="91"/>
                    <a:pt x="122" y="122"/>
                  </a:cubicBezTo>
                  <a:lnTo>
                    <a:pt x="92" y="122"/>
                  </a:lnTo>
                  <a:cubicBezTo>
                    <a:pt x="1" y="213"/>
                    <a:pt x="1" y="395"/>
                    <a:pt x="92" y="486"/>
                  </a:cubicBezTo>
                  <a:cubicBezTo>
                    <a:pt x="138" y="532"/>
                    <a:pt x="206" y="555"/>
                    <a:pt x="274" y="555"/>
                  </a:cubicBezTo>
                  <a:cubicBezTo>
                    <a:pt x="343" y="555"/>
                    <a:pt x="411" y="532"/>
                    <a:pt x="457" y="486"/>
                  </a:cubicBezTo>
                  <a:cubicBezTo>
                    <a:pt x="457" y="456"/>
                    <a:pt x="457" y="456"/>
                    <a:pt x="457" y="456"/>
                  </a:cubicBezTo>
                  <a:cubicBezTo>
                    <a:pt x="487" y="426"/>
                    <a:pt x="487" y="426"/>
                    <a:pt x="517" y="426"/>
                  </a:cubicBezTo>
                  <a:cubicBezTo>
                    <a:pt x="609" y="334"/>
                    <a:pt x="609" y="182"/>
                    <a:pt x="517" y="91"/>
                  </a:cubicBezTo>
                  <a:cubicBezTo>
                    <a:pt x="457" y="30"/>
                    <a:pt x="388"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7" name="Google Shape;64547;p27"/>
            <p:cNvSpPr/>
            <p:nvPr/>
          </p:nvSpPr>
          <p:spPr>
            <a:xfrm>
              <a:off x="3285275" y="950725"/>
              <a:ext cx="15225" cy="14075"/>
            </a:xfrm>
            <a:custGeom>
              <a:avLst/>
              <a:gdLst/>
              <a:ahLst/>
              <a:cxnLst/>
              <a:rect l="l" t="t" r="r" b="b"/>
              <a:pathLst>
                <a:path w="609" h="563" extrusionOk="0">
                  <a:moveTo>
                    <a:pt x="324" y="0"/>
                  </a:moveTo>
                  <a:cubicBezTo>
                    <a:pt x="259" y="0"/>
                    <a:pt x="198" y="23"/>
                    <a:pt x="153" y="69"/>
                  </a:cubicBezTo>
                  <a:cubicBezTo>
                    <a:pt x="153" y="99"/>
                    <a:pt x="153" y="99"/>
                    <a:pt x="122" y="130"/>
                  </a:cubicBezTo>
                  <a:lnTo>
                    <a:pt x="92" y="130"/>
                  </a:lnTo>
                  <a:cubicBezTo>
                    <a:pt x="1" y="221"/>
                    <a:pt x="1" y="403"/>
                    <a:pt x="92" y="494"/>
                  </a:cubicBezTo>
                  <a:cubicBezTo>
                    <a:pt x="153" y="540"/>
                    <a:pt x="221" y="563"/>
                    <a:pt x="286" y="563"/>
                  </a:cubicBezTo>
                  <a:cubicBezTo>
                    <a:pt x="350" y="563"/>
                    <a:pt x="411" y="540"/>
                    <a:pt x="457" y="494"/>
                  </a:cubicBezTo>
                  <a:cubicBezTo>
                    <a:pt x="457" y="464"/>
                    <a:pt x="457" y="464"/>
                    <a:pt x="487" y="464"/>
                  </a:cubicBezTo>
                  <a:cubicBezTo>
                    <a:pt x="487" y="434"/>
                    <a:pt x="487" y="434"/>
                    <a:pt x="518" y="434"/>
                  </a:cubicBezTo>
                  <a:cubicBezTo>
                    <a:pt x="609" y="342"/>
                    <a:pt x="609" y="190"/>
                    <a:pt x="518" y="69"/>
                  </a:cubicBezTo>
                  <a:cubicBezTo>
                    <a:pt x="457" y="23"/>
                    <a:pt x="388"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8" name="Google Shape;64548;p27"/>
            <p:cNvSpPr/>
            <p:nvPr/>
          </p:nvSpPr>
          <p:spPr>
            <a:xfrm>
              <a:off x="3087700" y="949400"/>
              <a:ext cx="17500" cy="16725"/>
            </a:xfrm>
            <a:custGeom>
              <a:avLst/>
              <a:gdLst/>
              <a:ahLst/>
              <a:cxnLst/>
              <a:rect l="l" t="t" r="r" b="b"/>
              <a:pathLst>
                <a:path w="700" h="669" extrusionOk="0">
                  <a:moveTo>
                    <a:pt x="377" y="0"/>
                  </a:moveTo>
                  <a:cubicBezTo>
                    <a:pt x="297" y="0"/>
                    <a:pt x="214" y="31"/>
                    <a:pt x="153" y="91"/>
                  </a:cubicBezTo>
                  <a:cubicBezTo>
                    <a:pt x="153" y="91"/>
                    <a:pt x="153" y="122"/>
                    <a:pt x="153" y="122"/>
                  </a:cubicBezTo>
                  <a:cubicBezTo>
                    <a:pt x="122" y="122"/>
                    <a:pt x="122" y="122"/>
                    <a:pt x="122" y="152"/>
                  </a:cubicBezTo>
                  <a:cubicBezTo>
                    <a:pt x="1" y="274"/>
                    <a:pt x="1" y="456"/>
                    <a:pt x="122" y="578"/>
                  </a:cubicBezTo>
                  <a:cubicBezTo>
                    <a:pt x="183" y="639"/>
                    <a:pt x="259" y="669"/>
                    <a:pt x="335" y="669"/>
                  </a:cubicBezTo>
                  <a:cubicBezTo>
                    <a:pt x="411" y="669"/>
                    <a:pt x="487" y="639"/>
                    <a:pt x="548" y="578"/>
                  </a:cubicBezTo>
                  <a:cubicBezTo>
                    <a:pt x="548" y="547"/>
                    <a:pt x="548" y="547"/>
                    <a:pt x="548" y="547"/>
                  </a:cubicBezTo>
                  <a:cubicBezTo>
                    <a:pt x="578" y="517"/>
                    <a:pt x="578" y="517"/>
                    <a:pt x="578" y="517"/>
                  </a:cubicBezTo>
                  <a:cubicBezTo>
                    <a:pt x="700" y="395"/>
                    <a:pt x="700" y="213"/>
                    <a:pt x="578" y="91"/>
                  </a:cubicBezTo>
                  <a:cubicBezTo>
                    <a:pt x="533" y="31"/>
                    <a:pt x="457" y="0"/>
                    <a:pt x="3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9" name="Google Shape;64549;p27"/>
            <p:cNvSpPr/>
            <p:nvPr/>
          </p:nvSpPr>
          <p:spPr>
            <a:xfrm>
              <a:off x="3185725" y="851375"/>
              <a:ext cx="17525" cy="16725"/>
            </a:xfrm>
            <a:custGeom>
              <a:avLst/>
              <a:gdLst/>
              <a:ahLst/>
              <a:cxnLst/>
              <a:rect l="l" t="t" r="r" b="b"/>
              <a:pathLst>
                <a:path w="701" h="669" extrusionOk="0">
                  <a:moveTo>
                    <a:pt x="381" y="0"/>
                  </a:moveTo>
                  <a:cubicBezTo>
                    <a:pt x="297" y="0"/>
                    <a:pt x="214" y="31"/>
                    <a:pt x="153" y="91"/>
                  </a:cubicBezTo>
                  <a:cubicBezTo>
                    <a:pt x="153" y="91"/>
                    <a:pt x="153" y="122"/>
                    <a:pt x="153" y="122"/>
                  </a:cubicBezTo>
                  <a:cubicBezTo>
                    <a:pt x="123" y="122"/>
                    <a:pt x="123" y="122"/>
                    <a:pt x="123" y="152"/>
                  </a:cubicBezTo>
                  <a:cubicBezTo>
                    <a:pt x="1" y="274"/>
                    <a:pt x="1" y="456"/>
                    <a:pt x="123" y="578"/>
                  </a:cubicBezTo>
                  <a:cubicBezTo>
                    <a:pt x="183" y="638"/>
                    <a:pt x="259" y="669"/>
                    <a:pt x="335" y="669"/>
                  </a:cubicBezTo>
                  <a:cubicBezTo>
                    <a:pt x="411" y="669"/>
                    <a:pt x="487" y="638"/>
                    <a:pt x="548" y="578"/>
                  </a:cubicBezTo>
                  <a:cubicBezTo>
                    <a:pt x="548" y="547"/>
                    <a:pt x="548" y="547"/>
                    <a:pt x="548" y="547"/>
                  </a:cubicBezTo>
                  <a:cubicBezTo>
                    <a:pt x="578" y="517"/>
                    <a:pt x="578" y="517"/>
                    <a:pt x="609" y="517"/>
                  </a:cubicBezTo>
                  <a:cubicBezTo>
                    <a:pt x="700" y="395"/>
                    <a:pt x="700" y="213"/>
                    <a:pt x="609" y="91"/>
                  </a:cubicBezTo>
                  <a:cubicBezTo>
                    <a:pt x="548" y="31"/>
                    <a:pt x="464" y="0"/>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0" name="Google Shape;64550;p27"/>
            <p:cNvSpPr/>
            <p:nvPr/>
          </p:nvSpPr>
          <p:spPr>
            <a:xfrm>
              <a:off x="3086200" y="751825"/>
              <a:ext cx="20525" cy="19025"/>
            </a:xfrm>
            <a:custGeom>
              <a:avLst/>
              <a:gdLst/>
              <a:ahLst/>
              <a:cxnLst/>
              <a:rect l="l" t="t" r="r" b="b"/>
              <a:pathLst>
                <a:path w="821" h="761" extrusionOk="0">
                  <a:moveTo>
                    <a:pt x="426" y="0"/>
                  </a:moveTo>
                  <a:cubicBezTo>
                    <a:pt x="334" y="0"/>
                    <a:pt x="243" y="31"/>
                    <a:pt x="182" y="92"/>
                  </a:cubicBezTo>
                  <a:cubicBezTo>
                    <a:pt x="182" y="122"/>
                    <a:pt x="152" y="122"/>
                    <a:pt x="152" y="122"/>
                  </a:cubicBezTo>
                  <a:cubicBezTo>
                    <a:pt x="152" y="152"/>
                    <a:pt x="122" y="152"/>
                    <a:pt x="122" y="152"/>
                  </a:cubicBezTo>
                  <a:cubicBezTo>
                    <a:pt x="0" y="304"/>
                    <a:pt x="0" y="517"/>
                    <a:pt x="122" y="669"/>
                  </a:cubicBezTo>
                  <a:cubicBezTo>
                    <a:pt x="198" y="730"/>
                    <a:pt x="289" y="760"/>
                    <a:pt x="380" y="760"/>
                  </a:cubicBezTo>
                  <a:cubicBezTo>
                    <a:pt x="471" y="760"/>
                    <a:pt x="562" y="730"/>
                    <a:pt x="638" y="669"/>
                  </a:cubicBezTo>
                  <a:cubicBezTo>
                    <a:pt x="638" y="639"/>
                    <a:pt x="638" y="639"/>
                    <a:pt x="638" y="639"/>
                  </a:cubicBezTo>
                  <a:cubicBezTo>
                    <a:pt x="669" y="608"/>
                    <a:pt x="669" y="608"/>
                    <a:pt x="669" y="608"/>
                  </a:cubicBezTo>
                  <a:cubicBezTo>
                    <a:pt x="821" y="456"/>
                    <a:pt x="821" y="244"/>
                    <a:pt x="669" y="92"/>
                  </a:cubicBezTo>
                  <a:cubicBezTo>
                    <a:pt x="608" y="31"/>
                    <a:pt x="517"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1" name="Google Shape;64551;p27"/>
            <p:cNvSpPr/>
            <p:nvPr/>
          </p:nvSpPr>
          <p:spPr>
            <a:xfrm>
              <a:off x="2988175" y="849850"/>
              <a:ext cx="20525" cy="19025"/>
            </a:xfrm>
            <a:custGeom>
              <a:avLst/>
              <a:gdLst/>
              <a:ahLst/>
              <a:cxnLst/>
              <a:rect l="l" t="t" r="r" b="b"/>
              <a:pathLst>
                <a:path w="821" h="761" extrusionOk="0">
                  <a:moveTo>
                    <a:pt x="426" y="0"/>
                  </a:moveTo>
                  <a:cubicBezTo>
                    <a:pt x="334" y="0"/>
                    <a:pt x="243" y="31"/>
                    <a:pt x="182" y="92"/>
                  </a:cubicBezTo>
                  <a:cubicBezTo>
                    <a:pt x="182" y="122"/>
                    <a:pt x="152" y="122"/>
                    <a:pt x="152" y="122"/>
                  </a:cubicBezTo>
                  <a:cubicBezTo>
                    <a:pt x="152" y="152"/>
                    <a:pt x="122" y="152"/>
                    <a:pt x="122" y="152"/>
                  </a:cubicBezTo>
                  <a:cubicBezTo>
                    <a:pt x="0" y="304"/>
                    <a:pt x="0" y="517"/>
                    <a:pt x="122" y="669"/>
                  </a:cubicBezTo>
                  <a:cubicBezTo>
                    <a:pt x="198" y="730"/>
                    <a:pt x="289" y="760"/>
                    <a:pt x="380" y="760"/>
                  </a:cubicBezTo>
                  <a:cubicBezTo>
                    <a:pt x="471" y="760"/>
                    <a:pt x="562" y="730"/>
                    <a:pt x="638" y="669"/>
                  </a:cubicBezTo>
                  <a:cubicBezTo>
                    <a:pt x="638" y="639"/>
                    <a:pt x="638" y="639"/>
                    <a:pt x="638" y="639"/>
                  </a:cubicBezTo>
                  <a:cubicBezTo>
                    <a:pt x="669" y="608"/>
                    <a:pt x="669" y="608"/>
                    <a:pt x="669" y="608"/>
                  </a:cubicBezTo>
                  <a:cubicBezTo>
                    <a:pt x="821" y="456"/>
                    <a:pt x="821" y="244"/>
                    <a:pt x="669" y="92"/>
                  </a:cubicBezTo>
                  <a:cubicBezTo>
                    <a:pt x="608" y="31"/>
                    <a:pt x="517"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2" name="Google Shape;64552;p27"/>
            <p:cNvSpPr/>
            <p:nvPr/>
          </p:nvSpPr>
          <p:spPr>
            <a:xfrm>
              <a:off x="2985875" y="651900"/>
              <a:ext cx="24350" cy="22250"/>
            </a:xfrm>
            <a:custGeom>
              <a:avLst/>
              <a:gdLst/>
              <a:ahLst/>
              <a:cxnLst/>
              <a:rect l="l" t="t" r="r" b="b"/>
              <a:pathLst>
                <a:path w="974" h="890" extrusionOk="0">
                  <a:moveTo>
                    <a:pt x="514" y="0"/>
                  </a:moveTo>
                  <a:cubicBezTo>
                    <a:pt x="411" y="0"/>
                    <a:pt x="305" y="46"/>
                    <a:pt x="214" y="137"/>
                  </a:cubicBezTo>
                  <a:cubicBezTo>
                    <a:pt x="214" y="137"/>
                    <a:pt x="214" y="137"/>
                    <a:pt x="214" y="168"/>
                  </a:cubicBezTo>
                  <a:lnTo>
                    <a:pt x="183" y="168"/>
                  </a:lnTo>
                  <a:cubicBezTo>
                    <a:pt x="1" y="350"/>
                    <a:pt x="1" y="593"/>
                    <a:pt x="183" y="775"/>
                  </a:cubicBezTo>
                  <a:cubicBezTo>
                    <a:pt x="259" y="851"/>
                    <a:pt x="358" y="889"/>
                    <a:pt x="461" y="889"/>
                  </a:cubicBezTo>
                  <a:cubicBezTo>
                    <a:pt x="563" y="889"/>
                    <a:pt x="670" y="851"/>
                    <a:pt x="761" y="775"/>
                  </a:cubicBezTo>
                  <a:cubicBezTo>
                    <a:pt x="761" y="745"/>
                    <a:pt x="761" y="745"/>
                    <a:pt x="761" y="715"/>
                  </a:cubicBezTo>
                  <a:lnTo>
                    <a:pt x="791" y="715"/>
                  </a:lnTo>
                  <a:cubicBezTo>
                    <a:pt x="974" y="563"/>
                    <a:pt x="974" y="289"/>
                    <a:pt x="791" y="137"/>
                  </a:cubicBezTo>
                  <a:cubicBezTo>
                    <a:pt x="715" y="46"/>
                    <a:pt x="616" y="0"/>
                    <a:pt x="5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3" name="Google Shape;64553;p27"/>
            <p:cNvSpPr/>
            <p:nvPr/>
          </p:nvSpPr>
          <p:spPr>
            <a:xfrm>
              <a:off x="2887850" y="749925"/>
              <a:ext cx="24350" cy="22250"/>
            </a:xfrm>
            <a:custGeom>
              <a:avLst/>
              <a:gdLst/>
              <a:ahLst/>
              <a:cxnLst/>
              <a:rect l="l" t="t" r="r" b="b"/>
              <a:pathLst>
                <a:path w="974" h="890" extrusionOk="0">
                  <a:moveTo>
                    <a:pt x="514" y="0"/>
                  </a:moveTo>
                  <a:cubicBezTo>
                    <a:pt x="411" y="0"/>
                    <a:pt x="305" y="46"/>
                    <a:pt x="214" y="137"/>
                  </a:cubicBezTo>
                  <a:cubicBezTo>
                    <a:pt x="214" y="137"/>
                    <a:pt x="214" y="137"/>
                    <a:pt x="214" y="168"/>
                  </a:cubicBezTo>
                  <a:cubicBezTo>
                    <a:pt x="183" y="168"/>
                    <a:pt x="183" y="168"/>
                    <a:pt x="153" y="198"/>
                  </a:cubicBezTo>
                  <a:cubicBezTo>
                    <a:pt x="1" y="350"/>
                    <a:pt x="1" y="593"/>
                    <a:pt x="153" y="775"/>
                  </a:cubicBezTo>
                  <a:cubicBezTo>
                    <a:pt x="244" y="851"/>
                    <a:pt x="350" y="889"/>
                    <a:pt x="457" y="889"/>
                  </a:cubicBezTo>
                  <a:cubicBezTo>
                    <a:pt x="563" y="889"/>
                    <a:pt x="670" y="851"/>
                    <a:pt x="761" y="775"/>
                  </a:cubicBezTo>
                  <a:cubicBezTo>
                    <a:pt x="761" y="745"/>
                    <a:pt x="761" y="745"/>
                    <a:pt x="761" y="745"/>
                  </a:cubicBezTo>
                  <a:cubicBezTo>
                    <a:pt x="791" y="715"/>
                    <a:pt x="791" y="715"/>
                    <a:pt x="791" y="715"/>
                  </a:cubicBezTo>
                  <a:cubicBezTo>
                    <a:pt x="973" y="563"/>
                    <a:pt x="973" y="289"/>
                    <a:pt x="791" y="137"/>
                  </a:cubicBezTo>
                  <a:cubicBezTo>
                    <a:pt x="715" y="46"/>
                    <a:pt x="616" y="0"/>
                    <a:pt x="5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4" name="Google Shape;64554;p27"/>
            <p:cNvSpPr/>
            <p:nvPr/>
          </p:nvSpPr>
          <p:spPr>
            <a:xfrm>
              <a:off x="2886350" y="552350"/>
              <a:ext cx="26600" cy="24350"/>
            </a:xfrm>
            <a:custGeom>
              <a:avLst/>
              <a:gdLst/>
              <a:ahLst/>
              <a:cxnLst/>
              <a:rect l="l" t="t" r="r" b="b"/>
              <a:pathLst>
                <a:path w="1064" h="974" extrusionOk="0">
                  <a:moveTo>
                    <a:pt x="562" y="1"/>
                  </a:moveTo>
                  <a:cubicBezTo>
                    <a:pt x="448" y="1"/>
                    <a:pt x="334" y="46"/>
                    <a:pt x="243" y="137"/>
                  </a:cubicBezTo>
                  <a:cubicBezTo>
                    <a:pt x="213" y="137"/>
                    <a:pt x="213" y="168"/>
                    <a:pt x="213" y="168"/>
                  </a:cubicBezTo>
                  <a:cubicBezTo>
                    <a:pt x="213" y="168"/>
                    <a:pt x="182" y="198"/>
                    <a:pt x="182" y="198"/>
                  </a:cubicBezTo>
                  <a:cubicBezTo>
                    <a:pt x="0" y="380"/>
                    <a:pt x="0" y="684"/>
                    <a:pt x="182" y="836"/>
                  </a:cubicBezTo>
                  <a:cubicBezTo>
                    <a:pt x="274" y="928"/>
                    <a:pt x="395" y="973"/>
                    <a:pt x="517" y="973"/>
                  </a:cubicBezTo>
                  <a:cubicBezTo>
                    <a:pt x="638" y="973"/>
                    <a:pt x="760" y="928"/>
                    <a:pt x="851" y="836"/>
                  </a:cubicBezTo>
                  <a:cubicBezTo>
                    <a:pt x="851" y="836"/>
                    <a:pt x="851" y="836"/>
                    <a:pt x="851" y="806"/>
                  </a:cubicBezTo>
                  <a:lnTo>
                    <a:pt x="882" y="806"/>
                  </a:lnTo>
                  <a:cubicBezTo>
                    <a:pt x="1064" y="624"/>
                    <a:pt x="1064" y="320"/>
                    <a:pt x="882" y="137"/>
                  </a:cubicBezTo>
                  <a:cubicBezTo>
                    <a:pt x="790" y="46"/>
                    <a:pt x="676" y="1"/>
                    <a:pt x="5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5" name="Google Shape;64555;p27"/>
            <p:cNvSpPr/>
            <p:nvPr/>
          </p:nvSpPr>
          <p:spPr>
            <a:xfrm>
              <a:off x="2788300" y="650375"/>
              <a:ext cx="26625" cy="25100"/>
            </a:xfrm>
            <a:custGeom>
              <a:avLst/>
              <a:gdLst/>
              <a:ahLst/>
              <a:cxnLst/>
              <a:rect l="l" t="t" r="r" b="b"/>
              <a:pathLst>
                <a:path w="1065" h="1004" extrusionOk="0">
                  <a:moveTo>
                    <a:pt x="563" y="1"/>
                  </a:moveTo>
                  <a:cubicBezTo>
                    <a:pt x="449" y="1"/>
                    <a:pt x="335" y="46"/>
                    <a:pt x="244" y="137"/>
                  </a:cubicBezTo>
                  <a:cubicBezTo>
                    <a:pt x="214" y="137"/>
                    <a:pt x="214" y="168"/>
                    <a:pt x="214" y="168"/>
                  </a:cubicBezTo>
                  <a:cubicBezTo>
                    <a:pt x="214" y="168"/>
                    <a:pt x="183" y="198"/>
                    <a:pt x="183" y="198"/>
                  </a:cubicBezTo>
                  <a:cubicBezTo>
                    <a:pt x="1" y="380"/>
                    <a:pt x="1" y="684"/>
                    <a:pt x="183" y="867"/>
                  </a:cubicBezTo>
                  <a:cubicBezTo>
                    <a:pt x="275" y="958"/>
                    <a:pt x="396" y="1004"/>
                    <a:pt x="518" y="1004"/>
                  </a:cubicBezTo>
                  <a:cubicBezTo>
                    <a:pt x="639" y="1004"/>
                    <a:pt x="761" y="958"/>
                    <a:pt x="852" y="867"/>
                  </a:cubicBezTo>
                  <a:cubicBezTo>
                    <a:pt x="852" y="836"/>
                    <a:pt x="852" y="836"/>
                    <a:pt x="852" y="806"/>
                  </a:cubicBezTo>
                  <a:lnTo>
                    <a:pt x="882" y="806"/>
                  </a:lnTo>
                  <a:cubicBezTo>
                    <a:pt x="1065" y="624"/>
                    <a:pt x="1065" y="320"/>
                    <a:pt x="882" y="137"/>
                  </a:cubicBezTo>
                  <a:cubicBezTo>
                    <a:pt x="791" y="46"/>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6" name="Google Shape;64556;p27"/>
            <p:cNvSpPr/>
            <p:nvPr/>
          </p:nvSpPr>
          <p:spPr>
            <a:xfrm>
              <a:off x="2688775" y="551025"/>
              <a:ext cx="29650" cy="27000"/>
            </a:xfrm>
            <a:custGeom>
              <a:avLst/>
              <a:gdLst/>
              <a:ahLst/>
              <a:cxnLst/>
              <a:rect l="l" t="t" r="r" b="b"/>
              <a:pathLst>
                <a:path w="1186" h="1080" extrusionOk="0">
                  <a:moveTo>
                    <a:pt x="619" y="0"/>
                  </a:moveTo>
                  <a:cubicBezTo>
                    <a:pt x="486" y="0"/>
                    <a:pt x="350" y="54"/>
                    <a:pt x="243" y="160"/>
                  </a:cubicBezTo>
                  <a:cubicBezTo>
                    <a:pt x="243" y="160"/>
                    <a:pt x="243" y="160"/>
                    <a:pt x="213" y="190"/>
                  </a:cubicBezTo>
                  <a:lnTo>
                    <a:pt x="183" y="190"/>
                  </a:lnTo>
                  <a:cubicBezTo>
                    <a:pt x="0" y="403"/>
                    <a:pt x="0" y="737"/>
                    <a:pt x="183" y="920"/>
                  </a:cubicBezTo>
                  <a:cubicBezTo>
                    <a:pt x="289" y="1026"/>
                    <a:pt x="426" y="1079"/>
                    <a:pt x="559" y="1079"/>
                  </a:cubicBezTo>
                  <a:cubicBezTo>
                    <a:pt x="692" y="1079"/>
                    <a:pt x="821" y="1026"/>
                    <a:pt x="912" y="920"/>
                  </a:cubicBezTo>
                  <a:cubicBezTo>
                    <a:pt x="942" y="920"/>
                    <a:pt x="942" y="920"/>
                    <a:pt x="942" y="889"/>
                  </a:cubicBezTo>
                  <a:lnTo>
                    <a:pt x="973" y="889"/>
                  </a:lnTo>
                  <a:cubicBezTo>
                    <a:pt x="1186" y="677"/>
                    <a:pt x="1186" y="342"/>
                    <a:pt x="973" y="160"/>
                  </a:cubicBezTo>
                  <a:cubicBezTo>
                    <a:pt x="882" y="54"/>
                    <a:pt x="752" y="0"/>
                    <a:pt x="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7" name="Google Shape;64557;p27"/>
            <p:cNvSpPr/>
            <p:nvPr/>
          </p:nvSpPr>
          <p:spPr>
            <a:xfrm>
              <a:off x="2786800" y="453000"/>
              <a:ext cx="29650" cy="27000"/>
            </a:xfrm>
            <a:custGeom>
              <a:avLst/>
              <a:gdLst/>
              <a:ahLst/>
              <a:cxnLst/>
              <a:rect l="l" t="t" r="r" b="b"/>
              <a:pathLst>
                <a:path w="1186" h="1080" extrusionOk="0">
                  <a:moveTo>
                    <a:pt x="620" y="0"/>
                  </a:moveTo>
                  <a:cubicBezTo>
                    <a:pt x="487" y="0"/>
                    <a:pt x="350" y="53"/>
                    <a:pt x="243" y="160"/>
                  </a:cubicBezTo>
                  <a:lnTo>
                    <a:pt x="213" y="160"/>
                  </a:lnTo>
                  <a:cubicBezTo>
                    <a:pt x="213" y="190"/>
                    <a:pt x="213" y="190"/>
                    <a:pt x="183" y="190"/>
                  </a:cubicBezTo>
                  <a:cubicBezTo>
                    <a:pt x="0" y="403"/>
                    <a:pt x="0" y="737"/>
                    <a:pt x="183" y="920"/>
                  </a:cubicBezTo>
                  <a:cubicBezTo>
                    <a:pt x="289" y="1026"/>
                    <a:pt x="426" y="1079"/>
                    <a:pt x="563" y="1079"/>
                  </a:cubicBezTo>
                  <a:cubicBezTo>
                    <a:pt x="699" y="1079"/>
                    <a:pt x="836" y="1026"/>
                    <a:pt x="942" y="920"/>
                  </a:cubicBezTo>
                  <a:cubicBezTo>
                    <a:pt x="942" y="920"/>
                    <a:pt x="942" y="920"/>
                    <a:pt x="942" y="889"/>
                  </a:cubicBezTo>
                  <a:lnTo>
                    <a:pt x="973" y="889"/>
                  </a:lnTo>
                  <a:cubicBezTo>
                    <a:pt x="1186" y="677"/>
                    <a:pt x="1186" y="342"/>
                    <a:pt x="973" y="160"/>
                  </a:cubicBezTo>
                  <a:cubicBezTo>
                    <a:pt x="882" y="53"/>
                    <a:pt x="752"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8" name="Google Shape;64558;p27"/>
            <p:cNvSpPr/>
            <p:nvPr/>
          </p:nvSpPr>
          <p:spPr>
            <a:xfrm>
              <a:off x="2588450" y="451475"/>
              <a:ext cx="32700" cy="29850"/>
            </a:xfrm>
            <a:custGeom>
              <a:avLst/>
              <a:gdLst/>
              <a:ahLst/>
              <a:cxnLst/>
              <a:rect l="l" t="t" r="r" b="b"/>
              <a:pathLst>
                <a:path w="1308" h="1194" extrusionOk="0">
                  <a:moveTo>
                    <a:pt x="696" y="1"/>
                  </a:moveTo>
                  <a:cubicBezTo>
                    <a:pt x="548" y="1"/>
                    <a:pt x="396" y="54"/>
                    <a:pt x="274" y="160"/>
                  </a:cubicBezTo>
                  <a:cubicBezTo>
                    <a:pt x="274" y="160"/>
                    <a:pt x="274" y="190"/>
                    <a:pt x="274" y="190"/>
                  </a:cubicBezTo>
                  <a:cubicBezTo>
                    <a:pt x="244" y="190"/>
                    <a:pt x="244" y="190"/>
                    <a:pt x="244" y="221"/>
                  </a:cubicBezTo>
                  <a:cubicBezTo>
                    <a:pt x="1" y="434"/>
                    <a:pt x="1" y="798"/>
                    <a:pt x="244" y="1011"/>
                  </a:cubicBezTo>
                  <a:cubicBezTo>
                    <a:pt x="350" y="1133"/>
                    <a:pt x="495" y="1194"/>
                    <a:pt x="639" y="1194"/>
                  </a:cubicBezTo>
                  <a:cubicBezTo>
                    <a:pt x="784" y="1194"/>
                    <a:pt x="928" y="1133"/>
                    <a:pt x="1034" y="1011"/>
                  </a:cubicBezTo>
                  <a:cubicBezTo>
                    <a:pt x="1065" y="1011"/>
                    <a:pt x="1065" y="1011"/>
                    <a:pt x="1065" y="981"/>
                  </a:cubicBezTo>
                  <a:lnTo>
                    <a:pt x="1095" y="981"/>
                  </a:lnTo>
                  <a:cubicBezTo>
                    <a:pt x="1308" y="738"/>
                    <a:pt x="1308" y="373"/>
                    <a:pt x="1095" y="160"/>
                  </a:cubicBezTo>
                  <a:cubicBezTo>
                    <a:pt x="989" y="54"/>
                    <a:pt x="844"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9" name="Google Shape;64559;p27"/>
            <p:cNvSpPr/>
            <p:nvPr/>
          </p:nvSpPr>
          <p:spPr>
            <a:xfrm>
              <a:off x="3189525" y="1146775"/>
              <a:ext cx="13725" cy="12000"/>
            </a:xfrm>
            <a:custGeom>
              <a:avLst/>
              <a:gdLst/>
              <a:ahLst/>
              <a:cxnLst/>
              <a:rect l="l" t="t" r="r" b="b"/>
              <a:pathLst>
                <a:path w="549" h="480" extrusionOk="0">
                  <a:moveTo>
                    <a:pt x="293" y="0"/>
                  </a:moveTo>
                  <a:cubicBezTo>
                    <a:pt x="236" y="0"/>
                    <a:pt x="183" y="23"/>
                    <a:pt x="153" y="69"/>
                  </a:cubicBezTo>
                  <a:cubicBezTo>
                    <a:pt x="122" y="69"/>
                    <a:pt x="122" y="69"/>
                    <a:pt x="122" y="99"/>
                  </a:cubicBezTo>
                  <a:lnTo>
                    <a:pt x="92" y="99"/>
                  </a:lnTo>
                  <a:cubicBezTo>
                    <a:pt x="1" y="190"/>
                    <a:pt x="1" y="342"/>
                    <a:pt x="92" y="434"/>
                  </a:cubicBezTo>
                  <a:cubicBezTo>
                    <a:pt x="138" y="464"/>
                    <a:pt x="191" y="479"/>
                    <a:pt x="244" y="479"/>
                  </a:cubicBezTo>
                  <a:cubicBezTo>
                    <a:pt x="297" y="479"/>
                    <a:pt x="350" y="464"/>
                    <a:pt x="396" y="434"/>
                  </a:cubicBezTo>
                  <a:cubicBezTo>
                    <a:pt x="396" y="403"/>
                    <a:pt x="396" y="403"/>
                    <a:pt x="426" y="403"/>
                  </a:cubicBezTo>
                  <a:cubicBezTo>
                    <a:pt x="426" y="373"/>
                    <a:pt x="426" y="373"/>
                    <a:pt x="457" y="373"/>
                  </a:cubicBezTo>
                  <a:cubicBezTo>
                    <a:pt x="548" y="282"/>
                    <a:pt x="548" y="130"/>
                    <a:pt x="457" y="69"/>
                  </a:cubicBezTo>
                  <a:cubicBezTo>
                    <a:pt x="411" y="23"/>
                    <a:pt x="350"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0" name="Google Shape;64560;p27"/>
            <p:cNvSpPr/>
            <p:nvPr/>
          </p:nvSpPr>
          <p:spPr>
            <a:xfrm>
              <a:off x="3090000" y="1046650"/>
              <a:ext cx="15975" cy="15425"/>
            </a:xfrm>
            <a:custGeom>
              <a:avLst/>
              <a:gdLst/>
              <a:ahLst/>
              <a:cxnLst/>
              <a:rect l="l" t="t" r="r" b="b"/>
              <a:pathLst>
                <a:path w="639" h="617" extrusionOk="0">
                  <a:moveTo>
                    <a:pt x="350" y="1"/>
                  </a:moveTo>
                  <a:cubicBezTo>
                    <a:pt x="281" y="1"/>
                    <a:pt x="213" y="31"/>
                    <a:pt x="152" y="92"/>
                  </a:cubicBezTo>
                  <a:cubicBezTo>
                    <a:pt x="152" y="92"/>
                    <a:pt x="152" y="122"/>
                    <a:pt x="122" y="122"/>
                  </a:cubicBezTo>
                  <a:cubicBezTo>
                    <a:pt x="122" y="122"/>
                    <a:pt x="122" y="122"/>
                    <a:pt x="91" y="153"/>
                  </a:cubicBezTo>
                  <a:cubicBezTo>
                    <a:pt x="0" y="244"/>
                    <a:pt x="0" y="426"/>
                    <a:pt x="91" y="548"/>
                  </a:cubicBezTo>
                  <a:cubicBezTo>
                    <a:pt x="152" y="594"/>
                    <a:pt x="220" y="616"/>
                    <a:pt x="289" y="616"/>
                  </a:cubicBezTo>
                  <a:cubicBezTo>
                    <a:pt x="357" y="616"/>
                    <a:pt x="426" y="594"/>
                    <a:pt x="486" y="548"/>
                  </a:cubicBezTo>
                  <a:cubicBezTo>
                    <a:pt x="486" y="518"/>
                    <a:pt x="486" y="518"/>
                    <a:pt x="517" y="487"/>
                  </a:cubicBezTo>
                  <a:lnTo>
                    <a:pt x="547" y="487"/>
                  </a:lnTo>
                  <a:cubicBezTo>
                    <a:pt x="638" y="366"/>
                    <a:pt x="638" y="214"/>
                    <a:pt x="547" y="92"/>
                  </a:cubicBezTo>
                  <a:cubicBezTo>
                    <a:pt x="486" y="31"/>
                    <a:pt x="418"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1" name="Google Shape;64561;p27"/>
            <p:cNvSpPr/>
            <p:nvPr/>
          </p:nvSpPr>
          <p:spPr>
            <a:xfrm>
              <a:off x="2989675" y="947125"/>
              <a:ext cx="19800" cy="18050"/>
            </a:xfrm>
            <a:custGeom>
              <a:avLst/>
              <a:gdLst/>
              <a:ahLst/>
              <a:cxnLst/>
              <a:rect l="l" t="t" r="r" b="b"/>
              <a:pathLst>
                <a:path w="792" h="722" extrusionOk="0">
                  <a:moveTo>
                    <a:pt x="426" y="0"/>
                  </a:moveTo>
                  <a:cubicBezTo>
                    <a:pt x="343" y="0"/>
                    <a:pt x="259" y="30"/>
                    <a:pt x="183" y="91"/>
                  </a:cubicBezTo>
                  <a:cubicBezTo>
                    <a:pt x="183" y="122"/>
                    <a:pt x="183" y="122"/>
                    <a:pt x="183" y="122"/>
                  </a:cubicBezTo>
                  <a:cubicBezTo>
                    <a:pt x="153" y="152"/>
                    <a:pt x="153" y="152"/>
                    <a:pt x="153" y="152"/>
                  </a:cubicBezTo>
                  <a:cubicBezTo>
                    <a:pt x="1" y="274"/>
                    <a:pt x="1" y="486"/>
                    <a:pt x="153" y="608"/>
                  </a:cubicBezTo>
                  <a:cubicBezTo>
                    <a:pt x="214" y="684"/>
                    <a:pt x="297" y="722"/>
                    <a:pt x="381" y="722"/>
                  </a:cubicBezTo>
                  <a:cubicBezTo>
                    <a:pt x="464" y="722"/>
                    <a:pt x="548" y="684"/>
                    <a:pt x="609" y="608"/>
                  </a:cubicBezTo>
                  <a:cubicBezTo>
                    <a:pt x="609" y="608"/>
                    <a:pt x="609" y="608"/>
                    <a:pt x="639" y="578"/>
                  </a:cubicBezTo>
                  <a:lnTo>
                    <a:pt x="670" y="578"/>
                  </a:lnTo>
                  <a:cubicBezTo>
                    <a:pt x="791" y="426"/>
                    <a:pt x="791" y="243"/>
                    <a:pt x="670" y="91"/>
                  </a:cubicBezTo>
                  <a:cubicBezTo>
                    <a:pt x="594" y="30"/>
                    <a:pt x="51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2" name="Google Shape;64562;p27"/>
            <p:cNvSpPr/>
            <p:nvPr/>
          </p:nvSpPr>
          <p:spPr>
            <a:xfrm>
              <a:off x="2890150" y="847750"/>
              <a:ext cx="22800" cy="20175"/>
            </a:xfrm>
            <a:custGeom>
              <a:avLst/>
              <a:gdLst/>
              <a:ahLst/>
              <a:cxnLst/>
              <a:rect l="l" t="t" r="r" b="b"/>
              <a:pathLst>
                <a:path w="912" h="807" extrusionOk="0">
                  <a:moveTo>
                    <a:pt x="486" y="1"/>
                  </a:moveTo>
                  <a:cubicBezTo>
                    <a:pt x="388" y="1"/>
                    <a:pt x="289" y="39"/>
                    <a:pt x="213" y="115"/>
                  </a:cubicBezTo>
                  <a:cubicBezTo>
                    <a:pt x="182" y="115"/>
                    <a:pt x="182" y="145"/>
                    <a:pt x="182" y="145"/>
                  </a:cubicBezTo>
                  <a:cubicBezTo>
                    <a:pt x="182" y="145"/>
                    <a:pt x="152" y="145"/>
                    <a:pt x="152" y="176"/>
                  </a:cubicBezTo>
                  <a:cubicBezTo>
                    <a:pt x="0" y="297"/>
                    <a:pt x="0" y="540"/>
                    <a:pt x="152" y="692"/>
                  </a:cubicBezTo>
                  <a:cubicBezTo>
                    <a:pt x="228" y="768"/>
                    <a:pt x="327" y="806"/>
                    <a:pt x="426" y="806"/>
                  </a:cubicBezTo>
                  <a:cubicBezTo>
                    <a:pt x="524" y="806"/>
                    <a:pt x="623" y="768"/>
                    <a:pt x="699" y="692"/>
                  </a:cubicBezTo>
                  <a:cubicBezTo>
                    <a:pt x="699" y="692"/>
                    <a:pt x="699" y="692"/>
                    <a:pt x="730" y="662"/>
                  </a:cubicBezTo>
                  <a:lnTo>
                    <a:pt x="760" y="662"/>
                  </a:lnTo>
                  <a:cubicBezTo>
                    <a:pt x="912" y="510"/>
                    <a:pt x="912" y="267"/>
                    <a:pt x="760" y="115"/>
                  </a:cubicBezTo>
                  <a:cubicBezTo>
                    <a:pt x="684" y="39"/>
                    <a:pt x="585"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3" name="Google Shape;64563;p27"/>
            <p:cNvSpPr/>
            <p:nvPr/>
          </p:nvSpPr>
          <p:spPr>
            <a:xfrm>
              <a:off x="2790600" y="748200"/>
              <a:ext cx="25100" cy="23025"/>
            </a:xfrm>
            <a:custGeom>
              <a:avLst/>
              <a:gdLst/>
              <a:ahLst/>
              <a:cxnLst/>
              <a:rect l="l" t="t" r="r" b="b"/>
              <a:pathLst>
                <a:path w="1004" h="921" extrusionOk="0">
                  <a:moveTo>
                    <a:pt x="532" y="1"/>
                  </a:moveTo>
                  <a:cubicBezTo>
                    <a:pt x="418" y="1"/>
                    <a:pt x="304" y="39"/>
                    <a:pt x="213" y="115"/>
                  </a:cubicBezTo>
                  <a:cubicBezTo>
                    <a:pt x="213" y="145"/>
                    <a:pt x="213" y="145"/>
                    <a:pt x="213" y="145"/>
                  </a:cubicBezTo>
                  <a:cubicBezTo>
                    <a:pt x="183" y="176"/>
                    <a:pt x="183" y="176"/>
                    <a:pt x="152" y="176"/>
                  </a:cubicBezTo>
                  <a:cubicBezTo>
                    <a:pt x="0" y="358"/>
                    <a:pt x="0" y="632"/>
                    <a:pt x="152" y="784"/>
                  </a:cubicBezTo>
                  <a:cubicBezTo>
                    <a:pt x="243" y="875"/>
                    <a:pt x="357" y="920"/>
                    <a:pt x="471" y="920"/>
                  </a:cubicBezTo>
                  <a:cubicBezTo>
                    <a:pt x="585" y="920"/>
                    <a:pt x="699" y="875"/>
                    <a:pt x="790" y="784"/>
                  </a:cubicBezTo>
                  <a:cubicBezTo>
                    <a:pt x="790" y="784"/>
                    <a:pt x="790" y="784"/>
                    <a:pt x="790" y="753"/>
                  </a:cubicBezTo>
                  <a:lnTo>
                    <a:pt x="851" y="753"/>
                  </a:lnTo>
                  <a:cubicBezTo>
                    <a:pt x="1003" y="571"/>
                    <a:pt x="1003" y="297"/>
                    <a:pt x="851" y="115"/>
                  </a:cubicBezTo>
                  <a:cubicBezTo>
                    <a:pt x="760" y="39"/>
                    <a:pt x="646"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4" name="Google Shape;64564;p27"/>
            <p:cNvSpPr/>
            <p:nvPr/>
          </p:nvSpPr>
          <p:spPr>
            <a:xfrm>
              <a:off x="2691050" y="648275"/>
              <a:ext cx="28125" cy="26250"/>
            </a:xfrm>
            <a:custGeom>
              <a:avLst/>
              <a:gdLst/>
              <a:ahLst/>
              <a:cxnLst/>
              <a:rect l="l" t="t" r="r" b="b"/>
              <a:pathLst>
                <a:path w="1125" h="1050" extrusionOk="0">
                  <a:moveTo>
                    <a:pt x="578" y="1"/>
                  </a:moveTo>
                  <a:cubicBezTo>
                    <a:pt x="456" y="1"/>
                    <a:pt x="335" y="54"/>
                    <a:pt x="243" y="161"/>
                  </a:cubicBezTo>
                  <a:cubicBezTo>
                    <a:pt x="213" y="161"/>
                    <a:pt x="213" y="161"/>
                    <a:pt x="213" y="191"/>
                  </a:cubicBezTo>
                  <a:lnTo>
                    <a:pt x="183" y="191"/>
                  </a:lnTo>
                  <a:cubicBezTo>
                    <a:pt x="0" y="404"/>
                    <a:pt x="0" y="708"/>
                    <a:pt x="183" y="890"/>
                  </a:cubicBezTo>
                  <a:cubicBezTo>
                    <a:pt x="274" y="996"/>
                    <a:pt x="395" y="1050"/>
                    <a:pt x="521" y="1050"/>
                  </a:cubicBezTo>
                  <a:cubicBezTo>
                    <a:pt x="646" y="1050"/>
                    <a:pt x="775" y="996"/>
                    <a:pt x="882" y="890"/>
                  </a:cubicBezTo>
                  <a:cubicBezTo>
                    <a:pt x="882" y="890"/>
                    <a:pt x="882" y="890"/>
                    <a:pt x="882" y="860"/>
                  </a:cubicBezTo>
                  <a:cubicBezTo>
                    <a:pt x="912" y="860"/>
                    <a:pt x="912" y="860"/>
                    <a:pt x="912" y="829"/>
                  </a:cubicBezTo>
                  <a:cubicBezTo>
                    <a:pt x="1125" y="647"/>
                    <a:pt x="1125" y="343"/>
                    <a:pt x="912" y="161"/>
                  </a:cubicBezTo>
                  <a:cubicBezTo>
                    <a:pt x="821" y="54"/>
                    <a:pt x="699"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5" name="Google Shape;64565;p27"/>
            <p:cNvSpPr/>
            <p:nvPr/>
          </p:nvSpPr>
          <p:spPr>
            <a:xfrm>
              <a:off x="2590750" y="548750"/>
              <a:ext cx="31175" cy="28500"/>
            </a:xfrm>
            <a:custGeom>
              <a:avLst/>
              <a:gdLst/>
              <a:ahLst/>
              <a:cxnLst/>
              <a:rect l="l" t="t" r="r" b="b"/>
              <a:pathLst>
                <a:path w="1247" h="1140" extrusionOk="0">
                  <a:moveTo>
                    <a:pt x="654" y="0"/>
                  </a:moveTo>
                  <a:cubicBezTo>
                    <a:pt x="517" y="0"/>
                    <a:pt x="380" y="53"/>
                    <a:pt x="274" y="160"/>
                  </a:cubicBezTo>
                  <a:cubicBezTo>
                    <a:pt x="274" y="160"/>
                    <a:pt x="243" y="190"/>
                    <a:pt x="243" y="190"/>
                  </a:cubicBezTo>
                  <a:cubicBezTo>
                    <a:pt x="243" y="190"/>
                    <a:pt x="243" y="190"/>
                    <a:pt x="213" y="221"/>
                  </a:cubicBezTo>
                  <a:cubicBezTo>
                    <a:pt x="0" y="433"/>
                    <a:pt x="0" y="768"/>
                    <a:pt x="213" y="980"/>
                  </a:cubicBezTo>
                  <a:cubicBezTo>
                    <a:pt x="319" y="1087"/>
                    <a:pt x="464" y="1140"/>
                    <a:pt x="608" y="1140"/>
                  </a:cubicBezTo>
                  <a:cubicBezTo>
                    <a:pt x="752" y="1140"/>
                    <a:pt x="897" y="1087"/>
                    <a:pt x="1003" y="980"/>
                  </a:cubicBezTo>
                  <a:cubicBezTo>
                    <a:pt x="1003" y="980"/>
                    <a:pt x="1003" y="980"/>
                    <a:pt x="1003" y="950"/>
                  </a:cubicBezTo>
                  <a:cubicBezTo>
                    <a:pt x="1034" y="950"/>
                    <a:pt x="1034" y="950"/>
                    <a:pt x="1034" y="920"/>
                  </a:cubicBezTo>
                  <a:cubicBezTo>
                    <a:pt x="1246" y="707"/>
                    <a:pt x="1246" y="372"/>
                    <a:pt x="1034" y="160"/>
                  </a:cubicBezTo>
                  <a:cubicBezTo>
                    <a:pt x="927" y="53"/>
                    <a:pt x="790"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6" name="Google Shape;64566;p27"/>
            <p:cNvSpPr/>
            <p:nvPr/>
          </p:nvSpPr>
          <p:spPr>
            <a:xfrm>
              <a:off x="2491200" y="449200"/>
              <a:ext cx="34225" cy="31375"/>
            </a:xfrm>
            <a:custGeom>
              <a:avLst/>
              <a:gdLst/>
              <a:ahLst/>
              <a:cxnLst/>
              <a:rect l="l" t="t" r="r" b="b"/>
              <a:pathLst>
                <a:path w="1369" h="1255" extrusionOk="0">
                  <a:moveTo>
                    <a:pt x="711" y="0"/>
                  </a:moveTo>
                  <a:cubicBezTo>
                    <a:pt x="555" y="0"/>
                    <a:pt x="395" y="54"/>
                    <a:pt x="274" y="160"/>
                  </a:cubicBezTo>
                  <a:cubicBezTo>
                    <a:pt x="274" y="190"/>
                    <a:pt x="274" y="190"/>
                    <a:pt x="274" y="190"/>
                  </a:cubicBezTo>
                  <a:cubicBezTo>
                    <a:pt x="243" y="221"/>
                    <a:pt x="243" y="221"/>
                    <a:pt x="243" y="221"/>
                  </a:cubicBezTo>
                  <a:cubicBezTo>
                    <a:pt x="0" y="464"/>
                    <a:pt x="0" y="829"/>
                    <a:pt x="243" y="1072"/>
                  </a:cubicBezTo>
                  <a:cubicBezTo>
                    <a:pt x="350" y="1193"/>
                    <a:pt x="502" y="1254"/>
                    <a:pt x="658" y="1254"/>
                  </a:cubicBezTo>
                  <a:cubicBezTo>
                    <a:pt x="813" y="1254"/>
                    <a:pt x="973" y="1193"/>
                    <a:pt x="1095" y="1072"/>
                  </a:cubicBezTo>
                  <a:cubicBezTo>
                    <a:pt x="1095" y="1072"/>
                    <a:pt x="1095" y="1041"/>
                    <a:pt x="1095" y="1041"/>
                  </a:cubicBezTo>
                  <a:cubicBezTo>
                    <a:pt x="1125" y="1041"/>
                    <a:pt x="1125" y="1041"/>
                    <a:pt x="1125" y="1011"/>
                  </a:cubicBezTo>
                  <a:cubicBezTo>
                    <a:pt x="1368" y="798"/>
                    <a:pt x="1368" y="403"/>
                    <a:pt x="1125" y="160"/>
                  </a:cubicBezTo>
                  <a:cubicBezTo>
                    <a:pt x="1019" y="54"/>
                    <a:pt x="867" y="0"/>
                    <a:pt x="7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7" name="Google Shape;64567;p27"/>
            <p:cNvSpPr/>
            <p:nvPr/>
          </p:nvSpPr>
          <p:spPr>
            <a:xfrm>
              <a:off x="3090750" y="1146025"/>
              <a:ext cx="14450" cy="13300"/>
            </a:xfrm>
            <a:custGeom>
              <a:avLst/>
              <a:gdLst/>
              <a:ahLst/>
              <a:cxnLst/>
              <a:rect l="l" t="t" r="r" b="b"/>
              <a:pathLst>
                <a:path w="578" h="532" extrusionOk="0">
                  <a:moveTo>
                    <a:pt x="320" y="0"/>
                  </a:moveTo>
                  <a:cubicBezTo>
                    <a:pt x="259" y="0"/>
                    <a:pt x="198" y="23"/>
                    <a:pt x="152" y="68"/>
                  </a:cubicBezTo>
                  <a:cubicBezTo>
                    <a:pt x="122" y="68"/>
                    <a:pt x="122" y="99"/>
                    <a:pt x="122" y="99"/>
                  </a:cubicBezTo>
                  <a:cubicBezTo>
                    <a:pt x="122" y="99"/>
                    <a:pt x="92" y="99"/>
                    <a:pt x="92" y="129"/>
                  </a:cubicBezTo>
                  <a:cubicBezTo>
                    <a:pt x="0" y="220"/>
                    <a:pt x="0" y="372"/>
                    <a:pt x="92" y="464"/>
                  </a:cubicBezTo>
                  <a:cubicBezTo>
                    <a:pt x="137" y="509"/>
                    <a:pt x="198" y="532"/>
                    <a:pt x="259" y="532"/>
                  </a:cubicBezTo>
                  <a:cubicBezTo>
                    <a:pt x="320" y="532"/>
                    <a:pt x="380" y="509"/>
                    <a:pt x="426" y="464"/>
                  </a:cubicBezTo>
                  <a:cubicBezTo>
                    <a:pt x="456" y="464"/>
                    <a:pt x="456" y="433"/>
                    <a:pt x="456" y="433"/>
                  </a:cubicBezTo>
                  <a:cubicBezTo>
                    <a:pt x="487" y="433"/>
                    <a:pt x="487" y="433"/>
                    <a:pt x="487" y="403"/>
                  </a:cubicBezTo>
                  <a:cubicBezTo>
                    <a:pt x="578" y="312"/>
                    <a:pt x="578" y="160"/>
                    <a:pt x="487" y="68"/>
                  </a:cubicBezTo>
                  <a:cubicBezTo>
                    <a:pt x="441" y="23"/>
                    <a:pt x="380"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8" name="Google Shape;64568;p27"/>
            <p:cNvSpPr/>
            <p:nvPr/>
          </p:nvSpPr>
          <p:spPr>
            <a:xfrm>
              <a:off x="2991200" y="1045900"/>
              <a:ext cx="17500" cy="16750"/>
            </a:xfrm>
            <a:custGeom>
              <a:avLst/>
              <a:gdLst/>
              <a:ahLst/>
              <a:cxnLst/>
              <a:rect l="l" t="t" r="r" b="b"/>
              <a:pathLst>
                <a:path w="700" h="670" extrusionOk="0">
                  <a:moveTo>
                    <a:pt x="365" y="0"/>
                  </a:moveTo>
                  <a:cubicBezTo>
                    <a:pt x="289" y="0"/>
                    <a:pt x="213" y="31"/>
                    <a:pt x="153" y="92"/>
                  </a:cubicBezTo>
                  <a:cubicBezTo>
                    <a:pt x="153" y="122"/>
                    <a:pt x="153" y="122"/>
                    <a:pt x="122" y="122"/>
                  </a:cubicBezTo>
                  <a:cubicBezTo>
                    <a:pt x="122" y="152"/>
                    <a:pt x="122" y="152"/>
                    <a:pt x="92" y="152"/>
                  </a:cubicBezTo>
                  <a:cubicBezTo>
                    <a:pt x="1" y="274"/>
                    <a:pt x="1" y="456"/>
                    <a:pt x="92" y="578"/>
                  </a:cubicBezTo>
                  <a:cubicBezTo>
                    <a:pt x="153" y="639"/>
                    <a:pt x="236" y="669"/>
                    <a:pt x="316" y="669"/>
                  </a:cubicBezTo>
                  <a:cubicBezTo>
                    <a:pt x="396" y="669"/>
                    <a:pt x="472" y="639"/>
                    <a:pt x="517" y="578"/>
                  </a:cubicBezTo>
                  <a:cubicBezTo>
                    <a:pt x="548" y="578"/>
                    <a:pt x="548" y="548"/>
                    <a:pt x="548" y="548"/>
                  </a:cubicBezTo>
                  <a:cubicBezTo>
                    <a:pt x="548" y="548"/>
                    <a:pt x="578" y="548"/>
                    <a:pt x="578" y="517"/>
                  </a:cubicBezTo>
                  <a:cubicBezTo>
                    <a:pt x="700" y="396"/>
                    <a:pt x="700" y="213"/>
                    <a:pt x="578" y="92"/>
                  </a:cubicBezTo>
                  <a:cubicBezTo>
                    <a:pt x="517" y="31"/>
                    <a:pt x="441"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9" name="Google Shape;64569;p27"/>
            <p:cNvSpPr/>
            <p:nvPr/>
          </p:nvSpPr>
          <p:spPr>
            <a:xfrm>
              <a:off x="2890900" y="946550"/>
              <a:ext cx="21300" cy="19400"/>
            </a:xfrm>
            <a:custGeom>
              <a:avLst/>
              <a:gdLst/>
              <a:ahLst/>
              <a:cxnLst/>
              <a:rect l="l" t="t" r="r" b="b"/>
              <a:pathLst>
                <a:path w="852" h="776" extrusionOk="0">
                  <a:moveTo>
                    <a:pt x="456" y="0"/>
                  </a:moveTo>
                  <a:cubicBezTo>
                    <a:pt x="365" y="0"/>
                    <a:pt x="274" y="38"/>
                    <a:pt x="213" y="114"/>
                  </a:cubicBezTo>
                  <a:cubicBezTo>
                    <a:pt x="183" y="114"/>
                    <a:pt x="183" y="114"/>
                    <a:pt x="183" y="145"/>
                  </a:cubicBezTo>
                  <a:lnTo>
                    <a:pt x="152" y="145"/>
                  </a:lnTo>
                  <a:cubicBezTo>
                    <a:pt x="0" y="297"/>
                    <a:pt x="0" y="509"/>
                    <a:pt x="152" y="661"/>
                  </a:cubicBezTo>
                  <a:cubicBezTo>
                    <a:pt x="213" y="737"/>
                    <a:pt x="304" y="775"/>
                    <a:pt x="396" y="775"/>
                  </a:cubicBezTo>
                  <a:cubicBezTo>
                    <a:pt x="487" y="775"/>
                    <a:pt x="578" y="737"/>
                    <a:pt x="639" y="661"/>
                  </a:cubicBezTo>
                  <a:cubicBezTo>
                    <a:pt x="669" y="661"/>
                    <a:pt x="669" y="631"/>
                    <a:pt x="669" y="631"/>
                  </a:cubicBezTo>
                  <a:cubicBezTo>
                    <a:pt x="669" y="631"/>
                    <a:pt x="700" y="601"/>
                    <a:pt x="700" y="601"/>
                  </a:cubicBezTo>
                  <a:cubicBezTo>
                    <a:pt x="851" y="479"/>
                    <a:pt x="851" y="236"/>
                    <a:pt x="700" y="114"/>
                  </a:cubicBezTo>
                  <a:cubicBezTo>
                    <a:pt x="639" y="38"/>
                    <a:pt x="548"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0" name="Google Shape;64570;p27"/>
            <p:cNvSpPr/>
            <p:nvPr/>
          </p:nvSpPr>
          <p:spPr>
            <a:xfrm>
              <a:off x="2791350" y="847000"/>
              <a:ext cx="23575" cy="21675"/>
            </a:xfrm>
            <a:custGeom>
              <a:avLst/>
              <a:gdLst/>
              <a:ahLst/>
              <a:cxnLst/>
              <a:rect l="l" t="t" r="r" b="b"/>
              <a:pathLst>
                <a:path w="943" h="867" extrusionOk="0">
                  <a:moveTo>
                    <a:pt x="502" y="0"/>
                  </a:moveTo>
                  <a:cubicBezTo>
                    <a:pt x="396" y="0"/>
                    <a:pt x="289" y="38"/>
                    <a:pt x="213" y="114"/>
                  </a:cubicBezTo>
                  <a:cubicBezTo>
                    <a:pt x="213" y="114"/>
                    <a:pt x="213" y="145"/>
                    <a:pt x="183" y="145"/>
                  </a:cubicBezTo>
                  <a:cubicBezTo>
                    <a:pt x="183" y="145"/>
                    <a:pt x="183" y="145"/>
                    <a:pt x="153" y="175"/>
                  </a:cubicBezTo>
                  <a:cubicBezTo>
                    <a:pt x="1" y="327"/>
                    <a:pt x="1" y="601"/>
                    <a:pt x="153" y="753"/>
                  </a:cubicBezTo>
                  <a:cubicBezTo>
                    <a:pt x="229" y="829"/>
                    <a:pt x="335" y="867"/>
                    <a:pt x="441" y="867"/>
                  </a:cubicBezTo>
                  <a:cubicBezTo>
                    <a:pt x="548" y="867"/>
                    <a:pt x="654" y="829"/>
                    <a:pt x="730" y="753"/>
                  </a:cubicBezTo>
                  <a:cubicBezTo>
                    <a:pt x="760" y="753"/>
                    <a:pt x="760" y="722"/>
                    <a:pt x="760" y="722"/>
                  </a:cubicBezTo>
                  <a:cubicBezTo>
                    <a:pt x="760" y="722"/>
                    <a:pt x="791" y="692"/>
                    <a:pt x="791" y="692"/>
                  </a:cubicBezTo>
                  <a:cubicBezTo>
                    <a:pt x="943" y="540"/>
                    <a:pt x="943" y="266"/>
                    <a:pt x="791" y="114"/>
                  </a:cubicBezTo>
                  <a:cubicBezTo>
                    <a:pt x="715" y="38"/>
                    <a:pt x="608"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1" name="Google Shape;64571;p27"/>
            <p:cNvSpPr/>
            <p:nvPr/>
          </p:nvSpPr>
          <p:spPr>
            <a:xfrm>
              <a:off x="2691800" y="746875"/>
              <a:ext cx="26625" cy="25100"/>
            </a:xfrm>
            <a:custGeom>
              <a:avLst/>
              <a:gdLst/>
              <a:ahLst/>
              <a:cxnLst/>
              <a:rect l="l" t="t" r="r" b="b"/>
              <a:pathLst>
                <a:path w="1065" h="1004" extrusionOk="0">
                  <a:moveTo>
                    <a:pt x="548" y="1"/>
                  </a:moveTo>
                  <a:cubicBezTo>
                    <a:pt x="426" y="1"/>
                    <a:pt x="305" y="46"/>
                    <a:pt x="213" y="138"/>
                  </a:cubicBezTo>
                  <a:cubicBezTo>
                    <a:pt x="213" y="168"/>
                    <a:pt x="213" y="168"/>
                    <a:pt x="213" y="198"/>
                  </a:cubicBezTo>
                  <a:lnTo>
                    <a:pt x="183" y="198"/>
                  </a:lnTo>
                  <a:cubicBezTo>
                    <a:pt x="1" y="381"/>
                    <a:pt x="1" y="685"/>
                    <a:pt x="183" y="867"/>
                  </a:cubicBezTo>
                  <a:cubicBezTo>
                    <a:pt x="274" y="958"/>
                    <a:pt x="388" y="1004"/>
                    <a:pt x="502" y="1004"/>
                  </a:cubicBezTo>
                  <a:cubicBezTo>
                    <a:pt x="616" y="1004"/>
                    <a:pt x="730" y="958"/>
                    <a:pt x="821" y="867"/>
                  </a:cubicBezTo>
                  <a:cubicBezTo>
                    <a:pt x="852" y="867"/>
                    <a:pt x="852" y="837"/>
                    <a:pt x="852" y="837"/>
                  </a:cubicBezTo>
                  <a:cubicBezTo>
                    <a:pt x="852" y="806"/>
                    <a:pt x="882" y="806"/>
                    <a:pt x="882" y="806"/>
                  </a:cubicBezTo>
                  <a:cubicBezTo>
                    <a:pt x="1065" y="624"/>
                    <a:pt x="1065" y="320"/>
                    <a:pt x="882" y="138"/>
                  </a:cubicBezTo>
                  <a:cubicBezTo>
                    <a:pt x="791" y="46"/>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2" name="Google Shape;64572;p27"/>
            <p:cNvSpPr/>
            <p:nvPr/>
          </p:nvSpPr>
          <p:spPr>
            <a:xfrm>
              <a:off x="2591500" y="647525"/>
              <a:ext cx="30425" cy="27200"/>
            </a:xfrm>
            <a:custGeom>
              <a:avLst/>
              <a:gdLst/>
              <a:ahLst/>
              <a:cxnLst/>
              <a:rect l="l" t="t" r="r" b="b"/>
              <a:pathLst>
                <a:path w="1217" h="1088" extrusionOk="0">
                  <a:moveTo>
                    <a:pt x="627" y="1"/>
                  </a:moveTo>
                  <a:cubicBezTo>
                    <a:pt x="494" y="1"/>
                    <a:pt x="365" y="54"/>
                    <a:pt x="274" y="160"/>
                  </a:cubicBezTo>
                  <a:cubicBezTo>
                    <a:pt x="244" y="160"/>
                    <a:pt x="244" y="160"/>
                    <a:pt x="244" y="191"/>
                  </a:cubicBezTo>
                  <a:cubicBezTo>
                    <a:pt x="244" y="191"/>
                    <a:pt x="213" y="191"/>
                    <a:pt x="213" y="221"/>
                  </a:cubicBezTo>
                  <a:cubicBezTo>
                    <a:pt x="0" y="403"/>
                    <a:pt x="0" y="738"/>
                    <a:pt x="213" y="950"/>
                  </a:cubicBezTo>
                  <a:cubicBezTo>
                    <a:pt x="320" y="1042"/>
                    <a:pt x="449" y="1087"/>
                    <a:pt x="578" y="1087"/>
                  </a:cubicBezTo>
                  <a:cubicBezTo>
                    <a:pt x="707" y="1087"/>
                    <a:pt x="836" y="1042"/>
                    <a:pt x="943" y="950"/>
                  </a:cubicBezTo>
                  <a:cubicBezTo>
                    <a:pt x="943" y="920"/>
                    <a:pt x="973" y="920"/>
                    <a:pt x="973" y="920"/>
                  </a:cubicBezTo>
                  <a:cubicBezTo>
                    <a:pt x="973" y="890"/>
                    <a:pt x="1004" y="890"/>
                    <a:pt x="1004" y="890"/>
                  </a:cubicBezTo>
                  <a:cubicBezTo>
                    <a:pt x="1216" y="677"/>
                    <a:pt x="1216" y="373"/>
                    <a:pt x="1004" y="160"/>
                  </a:cubicBezTo>
                  <a:cubicBezTo>
                    <a:pt x="897" y="54"/>
                    <a:pt x="760" y="1"/>
                    <a:pt x="6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3" name="Google Shape;64573;p27"/>
            <p:cNvSpPr/>
            <p:nvPr/>
          </p:nvSpPr>
          <p:spPr>
            <a:xfrm>
              <a:off x="2491950" y="547975"/>
              <a:ext cx="32700" cy="30050"/>
            </a:xfrm>
            <a:custGeom>
              <a:avLst/>
              <a:gdLst/>
              <a:ahLst/>
              <a:cxnLst/>
              <a:rect l="l" t="t" r="r" b="b"/>
              <a:pathLst>
                <a:path w="1308" h="1202" extrusionOk="0">
                  <a:moveTo>
                    <a:pt x="696" y="1"/>
                  </a:moveTo>
                  <a:cubicBezTo>
                    <a:pt x="548" y="1"/>
                    <a:pt x="396" y="54"/>
                    <a:pt x="274" y="160"/>
                  </a:cubicBezTo>
                  <a:cubicBezTo>
                    <a:pt x="274" y="191"/>
                    <a:pt x="274" y="191"/>
                    <a:pt x="244" y="191"/>
                  </a:cubicBezTo>
                  <a:cubicBezTo>
                    <a:pt x="244" y="221"/>
                    <a:pt x="244" y="221"/>
                    <a:pt x="213" y="221"/>
                  </a:cubicBezTo>
                  <a:cubicBezTo>
                    <a:pt x="1" y="434"/>
                    <a:pt x="1" y="799"/>
                    <a:pt x="213" y="1042"/>
                  </a:cubicBezTo>
                  <a:cubicBezTo>
                    <a:pt x="335" y="1148"/>
                    <a:pt x="487" y="1201"/>
                    <a:pt x="635" y="1201"/>
                  </a:cubicBezTo>
                  <a:cubicBezTo>
                    <a:pt x="783" y="1201"/>
                    <a:pt x="928" y="1148"/>
                    <a:pt x="1034" y="1042"/>
                  </a:cubicBezTo>
                  <a:cubicBezTo>
                    <a:pt x="1034" y="1011"/>
                    <a:pt x="1065" y="1011"/>
                    <a:pt x="1065" y="1011"/>
                  </a:cubicBezTo>
                  <a:cubicBezTo>
                    <a:pt x="1065" y="981"/>
                    <a:pt x="1095" y="981"/>
                    <a:pt x="1095" y="981"/>
                  </a:cubicBezTo>
                  <a:cubicBezTo>
                    <a:pt x="1308" y="768"/>
                    <a:pt x="1308" y="403"/>
                    <a:pt x="1095" y="160"/>
                  </a:cubicBezTo>
                  <a:cubicBezTo>
                    <a:pt x="989" y="54"/>
                    <a:pt x="844"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4" name="Google Shape;64574;p27"/>
            <p:cNvSpPr/>
            <p:nvPr/>
          </p:nvSpPr>
          <p:spPr>
            <a:xfrm>
              <a:off x="2392400" y="448625"/>
              <a:ext cx="35750" cy="32700"/>
            </a:xfrm>
            <a:custGeom>
              <a:avLst/>
              <a:gdLst/>
              <a:ahLst/>
              <a:cxnLst/>
              <a:rect l="l" t="t" r="r" b="b"/>
              <a:pathLst>
                <a:path w="1430" h="1308" extrusionOk="0">
                  <a:moveTo>
                    <a:pt x="746" y="1"/>
                  </a:moveTo>
                  <a:cubicBezTo>
                    <a:pt x="586" y="1"/>
                    <a:pt x="426" y="61"/>
                    <a:pt x="305" y="183"/>
                  </a:cubicBezTo>
                  <a:cubicBezTo>
                    <a:pt x="274" y="183"/>
                    <a:pt x="274" y="183"/>
                    <a:pt x="274" y="213"/>
                  </a:cubicBezTo>
                  <a:lnTo>
                    <a:pt x="244" y="213"/>
                  </a:lnTo>
                  <a:cubicBezTo>
                    <a:pt x="1" y="456"/>
                    <a:pt x="1" y="882"/>
                    <a:pt x="244" y="1125"/>
                  </a:cubicBezTo>
                  <a:cubicBezTo>
                    <a:pt x="366" y="1247"/>
                    <a:pt x="525" y="1308"/>
                    <a:pt x="685" y="1308"/>
                  </a:cubicBezTo>
                  <a:cubicBezTo>
                    <a:pt x="844" y="1308"/>
                    <a:pt x="1004" y="1247"/>
                    <a:pt x="1125" y="1125"/>
                  </a:cubicBezTo>
                  <a:cubicBezTo>
                    <a:pt x="1125" y="1095"/>
                    <a:pt x="1156" y="1095"/>
                    <a:pt x="1156" y="1095"/>
                  </a:cubicBezTo>
                  <a:cubicBezTo>
                    <a:pt x="1156" y="1064"/>
                    <a:pt x="1186" y="1064"/>
                    <a:pt x="1186" y="1064"/>
                  </a:cubicBezTo>
                  <a:cubicBezTo>
                    <a:pt x="1429" y="821"/>
                    <a:pt x="1429" y="426"/>
                    <a:pt x="1186" y="183"/>
                  </a:cubicBezTo>
                  <a:cubicBezTo>
                    <a:pt x="1065" y="61"/>
                    <a:pt x="905"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5" name="Google Shape;64575;p27"/>
            <p:cNvSpPr/>
            <p:nvPr/>
          </p:nvSpPr>
          <p:spPr>
            <a:xfrm>
              <a:off x="3091500" y="1244800"/>
              <a:ext cx="13700" cy="12000"/>
            </a:xfrm>
            <a:custGeom>
              <a:avLst/>
              <a:gdLst/>
              <a:ahLst/>
              <a:cxnLst/>
              <a:rect l="l" t="t" r="r" b="b"/>
              <a:pathLst>
                <a:path w="548" h="480" extrusionOk="0">
                  <a:moveTo>
                    <a:pt x="293" y="0"/>
                  </a:moveTo>
                  <a:cubicBezTo>
                    <a:pt x="236" y="0"/>
                    <a:pt x="183" y="23"/>
                    <a:pt x="153" y="69"/>
                  </a:cubicBezTo>
                  <a:cubicBezTo>
                    <a:pt x="122" y="69"/>
                    <a:pt x="122" y="69"/>
                    <a:pt x="122" y="99"/>
                  </a:cubicBezTo>
                  <a:lnTo>
                    <a:pt x="92" y="99"/>
                  </a:lnTo>
                  <a:cubicBezTo>
                    <a:pt x="1" y="190"/>
                    <a:pt x="1" y="342"/>
                    <a:pt x="92" y="434"/>
                  </a:cubicBezTo>
                  <a:cubicBezTo>
                    <a:pt x="138" y="464"/>
                    <a:pt x="191" y="479"/>
                    <a:pt x="244" y="479"/>
                  </a:cubicBezTo>
                  <a:cubicBezTo>
                    <a:pt x="297" y="479"/>
                    <a:pt x="350" y="464"/>
                    <a:pt x="396" y="434"/>
                  </a:cubicBezTo>
                  <a:cubicBezTo>
                    <a:pt x="396" y="403"/>
                    <a:pt x="396" y="403"/>
                    <a:pt x="426" y="403"/>
                  </a:cubicBezTo>
                  <a:cubicBezTo>
                    <a:pt x="426" y="373"/>
                    <a:pt x="426" y="373"/>
                    <a:pt x="457" y="373"/>
                  </a:cubicBezTo>
                  <a:cubicBezTo>
                    <a:pt x="548" y="282"/>
                    <a:pt x="548" y="130"/>
                    <a:pt x="457" y="69"/>
                  </a:cubicBezTo>
                  <a:cubicBezTo>
                    <a:pt x="411" y="23"/>
                    <a:pt x="350"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6" name="Google Shape;64576;p27"/>
            <p:cNvSpPr/>
            <p:nvPr/>
          </p:nvSpPr>
          <p:spPr>
            <a:xfrm>
              <a:off x="2991975" y="1145250"/>
              <a:ext cx="15975" cy="14850"/>
            </a:xfrm>
            <a:custGeom>
              <a:avLst/>
              <a:gdLst/>
              <a:ahLst/>
              <a:cxnLst/>
              <a:rect l="l" t="t" r="r" b="b"/>
              <a:pathLst>
                <a:path w="639" h="594" extrusionOk="0">
                  <a:moveTo>
                    <a:pt x="338" y="1"/>
                  </a:moveTo>
                  <a:cubicBezTo>
                    <a:pt x="266" y="1"/>
                    <a:pt x="198" y="23"/>
                    <a:pt x="152" y="69"/>
                  </a:cubicBezTo>
                  <a:cubicBezTo>
                    <a:pt x="152" y="69"/>
                    <a:pt x="122" y="99"/>
                    <a:pt x="122" y="99"/>
                  </a:cubicBezTo>
                  <a:cubicBezTo>
                    <a:pt x="122" y="99"/>
                    <a:pt x="91" y="99"/>
                    <a:pt x="91" y="130"/>
                  </a:cubicBezTo>
                  <a:cubicBezTo>
                    <a:pt x="0" y="221"/>
                    <a:pt x="0" y="403"/>
                    <a:pt x="91" y="525"/>
                  </a:cubicBezTo>
                  <a:cubicBezTo>
                    <a:pt x="152" y="571"/>
                    <a:pt x="220" y="593"/>
                    <a:pt x="289" y="593"/>
                  </a:cubicBezTo>
                  <a:cubicBezTo>
                    <a:pt x="357" y="593"/>
                    <a:pt x="426" y="571"/>
                    <a:pt x="486" y="525"/>
                  </a:cubicBezTo>
                  <a:cubicBezTo>
                    <a:pt x="486" y="495"/>
                    <a:pt x="486" y="495"/>
                    <a:pt x="517" y="464"/>
                  </a:cubicBezTo>
                  <a:lnTo>
                    <a:pt x="547" y="464"/>
                  </a:lnTo>
                  <a:cubicBezTo>
                    <a:pt x="638" y="343"/>
                    <a:pt x="638" y="191"/>
                    <a:pt x="547" y="69"/>
                  </a:cubicBezTo>
                  <a:cubicBezTo>
                    <a:pt x="486" y="23"/>
                    <a:pt x="410" y="1"/>
                    <a:pt x="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7" name="Google Shape;64577;p27"/>
            <p:cNvSpPr/>
            <p:nvPr/>
          </p:nvSpPr>
          <p:spPr>
            <a:xfrm>
              <a:off x="2891650" y="1045150"/>
              <a:ext cx="19800" cy="18050"/>
            </a:xfrm>
            <a:custGeom>
              <a:avLst/>
              <a:gdLst/>
              <a:ahLst/>
              <a:cxnLst/>
              <a:rect l="l" t="t" r="r" b="b"/>
              <a:pathLst>
                <a:path w="792" h="722" extrusionOk="0">
                  <a:moveTo>
                    <a:pt x="426" y="0"/>
                  </a:moveTo>
                  <a:cubicBezTo>
                    <a:pt x="343" y="0"/>
                    <a:pt x="259" y="30"/>
                    <a:pt x="183" y="91"/>
                  </a:cubicBezTo>
                  <a:cubicBezTo>
                    <a:pt x="183" y="122"/>
                    <a:pt x="183" y="122"/>
                    <a:pt x="183" y="152"/>
                  </a:cubicBezTo>
                  <a:lnTo>
                    <a:pt x="153" y="152"/>
                  </a:lnTo>
                  <a:cubicBezTo>
                    <a:pt x="1" y="274"/>
                    <a:pt x="1" y="486"/>
                    <a:pt x="153" y="608"/>
                  </a:cubicBezTo>
                  <a:cubicBezTo>
                    <a:pt x="214" y="684"/>
                    <a:pt x="297" y="722"/>
                    <a:pt x="381" y="722"/>
                  </a:cubicBezTo>
                  <a:cubicBezTo>
                    <a:pt x="464" y="722"/>
                    <a:pt x="548" y="684"/>
                    <a:pt x="609" y="608"/>
                  </a:cubicBezTo>
                  <a:cubicBezTo>
                    <a:pt x="609" y="608"/>
                    <a:pt x="609" y="608"/>
                    <a:pt x="639" y="578"/>
                  </a:cubicBezTo>
                  <a:lnTo>
                    <a:pt x="670" y="578"/>
                  </a:lnTo>
                  <a:cubicBezTo>
                    <a:pt x="791" y="456"/>
                    <a:pt x="791" y="243"/>
                    <a:pt x="670" y="91"/>
                  </a:cubicBezTo>
                  <a:cubicBezTo>
                    <a:pt x="594" y="30"/>
                    <a:pt x="51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8" name="Google Shape;64578;p27"/>
            <p:cNvSpPr/>
            <p:nvPr/>
          </p:nvSpPr>
          <p:spPr>
            <a:xfrm>
              <a:off x="2792100" y="945775"/>
              <a:ext cx="22075" cy="20175"/>
            </a:xfrm>
            <a:custGeom>
              <a:avLst/>
              <a:gdLst/>
              <a:ahLst/>
              <a:cxnLst/>
              <a:rect l="l" t="t" r="r" b="b"/>
              <a:pathLst>
                <a:path w="883" h="807" extrusionOk="0">
                  <a:moveTo>
                    <a:pt x="487" y="1"/>
                  </a:moveTo>
                  <a:cubicBezTo>
                    <a:pt x="389" y="1"/>
                    <a:pt x="290" y="39"/>
                    <a:pt x="214" y="115"/>
                  </a:cubicBezTo>
                  <a:cubicBezTo>
                    <a:pt x="183" y="115"/>
                    <a:pt x="183" y="145"/>
                    <a:pt x="183" y="145"/>
                  </a:cubicBezTo>
                  <a:cubicBezTo>
                    <a:pt x="183" y="145"/>
                    <a:pt x="153" y="145"/>
                    <a:pt x="153" y="176"/>
                  </a:cubicBezTo>
                  <a:cubicBezTo>
                    <a:pt x="1" y="328"/>
                    <a:pt x="1" y="571"/>
                    <a:pt x="153" y="692"/>
                  </a:cubicBezTo>
                  <a:cubicBezTo>
                    <a:pt x="229" y="768"/>
                    <a:pt x="328" y="806"/>
                    <a:pt x="427" y="806"/>
                  </a:cubicBezTo>
                  <a:cubicBezTo>
                    <a:pt x="525" y="806"/>
                    <a:pt x="624" y="768"/>
                    <a:pt x="700" y="692"/>
                  </a:cubicBezTo>
                  <a:cubicBezTo>
                    <a:pt x="700" y="692"/>
                    <a:pt x="700" y="692"/>
                    <a:pt x="730" y="662"/>
                  </a:cubicBezTo>
                  <a:lnTo>
                    <a:pt x="761" y="662"/>
                  </a:lnTo>
                  <a:cubicBezTo>
                    <a:pt x="882" y="510"/>
                    <a:pt x="882" y="267"/>
                    <a:pt x="761" y="115"/>
                  </a:cubicBezTo>
                  <a:cubicBezTo>
                    <a:pt x="685" y="39"/>
                    <a:pt x="586"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9" name="Google Shape;64579;p27"/>
            <p:cNvSpPr/>
            <p:nvPr/>
          </p:nvSpPr>
          <p:spPr>
            <a:xfrm>
              <a:off x="2692575" y="846250"/>
              <a:ext cx="25100" cy="23000"/>
            </a:xfrm>
            <a:custGeom>
              <a:avLst/>
              <a:gdLst/>
              <a:ahLst/>
              <a:cxnLst/>
              <a:rect l="l" t="t" r="r" b="b"/>
              <a:pathLst>
                <a:path w="1004" h="920" extrusionOk="0">
                  <a:moveTo>
                    <a:pt x="532" y="0"/>
                  </a:moveTo>
                  <a:cubicBezTo>
                    <a:pt x="418" y="0"/>
                    <a:pt x="304" y="38"/>
                    <a:pt x="213" y="114"/>
                  </a:cubicBezTo>
                  <a:cubicBezTo>
                    <a:pt x="213" y="144"/>
                    <a:pt x="213" y="144"/>
                    <a:pt x="182" y="144"/>
                  </a:cubicBezTo>
                  <a:cubicBezTo>
                    <a:pt x="182" y="175"/>
                    <a:pt x="182" y="175"/>
                    <a:pt x="152" y="175"/>
                  </a:cubicBezTo>
                  <a:cubicBezTo>
                    <a:pt x="0" y="357"/>
                    <a:pt x="0" y="631"/>
                    <a:pt x="152" y="783"/>
                  </a:cubicBezTo>
                  <a:cubicBezTo>
                    <a:pt x="243" y="874"/>
                    <a:pt x="357" y="919"/>
                    <a:pt x="471" y="919"/>
                  </a:cubicBezTo>
                  <a:cubicBezTo>
                    <a:pt x="585" y="919"/>
                    <a:pt x="699" y="874"/>
                    <a:pt x="790" y="783"/>
                  </a:cubicBezTo>
                  <a:cubicBezTo>
                    <a:pt x="790" y="783"/>
                    <a:pt x="790" y="783"/>
                    <a:pt x="790" y="752"/>
                  </a:cubicBezTo>
                  <a:lnTo>
                    <a:pt x="851" y="752"/>
                  </a:lnTo>
                  <a:cubicBezTo>
                    <a:pt x="1003" y="570"/>
                    <a:pt x="1003" y="296"/>
                    <a:pt x="851" y="114"/>
                  </a:cubicBezTo>
                  <a:cubicBezTo>
                    <a:pt x="760" y="38"/>
                    <a:pt x="646"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0" name="Google Shape;64580;p27"/>
            <p:cNvSpPr/>
            <p:nvPr/>
          </p:nvSpPr>
          <p:spPr>
            <a:xfrm>
              <a:off x="2592250" y="746300"/>
              <a:ext cx="28900" cy="26250"/>
            </a:xfrm>
            <a:custGeom>
              <a:avLst/>
              <a:gdLst/>
              <a:ahLst/>
              <a:cxnLst/>
              <a:rect l="l" t="t" r="r" b="b"/>
              <a:pathLst>
                <a:path w="1156" h="1050" extrusionOk="0">
                  <a:moveTo>
                    <a:pt x="609" y="1"/>
                  </a:moveTo>
                  <a:cubicBezTo>
                    <a:pt x="487" y="1"/>
                    <a:pt x="366" y="54"/>
                    <a:pt x="274" y="161"/>
                  </a:cubicBezTo>
                  <a:cubicBezTo>
                    <a:pt x="244" y="161"/>
                    <a:pt x="244" y="161"/>
                    <a:pt x="244" y="191"/>
                  </a:cubicBezTo>
                  <a:lnTo>
                    <a:pt x="214" y="191"/>
                  </a:lnTo>
                  <a:cubicBezTo>
                    <a:pt x="1" y="404"/>
                    <a:pt x="1" y="708"/>
                    <a:pt x="214" y="890"/>
                  </a:cubicBezTo>
                  <a:cubicBezTo>
                    <a:pt x="305" y="996"/>
                    <a:pt x="426" y="1050"/>
                    <a:pt x="552" y="1050"/>
                  </a:cubicBezTo>
                  <a:cubicBezTo>
                    <a:pt x="677" y="1050"/>
                    <a:pt x="806" y="996"/>
                    <a:pt x="913" y="890"/>
                  </a:cubicBezTo>
                  <a:cubicBezTo>
                    <a:pt x="913" y="890"/>
                    <a:pt x="913" y="890"/>
                    <a:pt x="913" y="860"/>
                  </a:cubicBezTo>
                  <a:lnTo>
                    <a:pt x="943" y="860"/>
                  </a:lnTo>
                  <a:cubicBezTo>
                    <a:pt x="1156" y="647"/>
                    <a:pt x="1156" y="343"/>
                    <a:pt x="943" y="161"/>
                  </a:cubicBezTo>
                  <a:cubicBezTo>
                    <a:pt x="852" y="54"/>
                    <a:pt x="730"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1" name="Google Shape;64581;p27"/>
            <p:cNvSpPr/>
            <p:nvPr/>
          </p:nvSpPr>
          <p:spPr>
            <a:xfrm>
              <a:off x="2492725" y="646775"/>
              <a:ext cx="31175" cy="28525"/>
            </a:xfrm>
            <a:custGeom>
              <a:avLst/>
              <a:gdLst/>
              <a:ahLst/>
              <a:cxnLst/>
              <a:rect l="l" t="t" r="r" b="b"/>
              <a:pathLst>
                <a:path w="1247" h="1141" extrusionOk="0">
                  <a:moveTo>
                    <a:pt x="654" y="0"/>
                  </a:moveTo>
                  <a:cubicBezTo>
                    <a:pt x="517" y="0"/>
                    <a:pt x="380" y="53"/>
                    <a:pt x="274" y="160"/>
                  </a:cubicBezTo>
                  <a:cubicBezTo>
                    <a:pt x="274" y="160"/>
                    <a:pt x="243" y="190"/>
                    <a:pt x="243" y="190"/>
                  </a:cubicBezTo>
                  <a:cubicBezTo>
                    <a:pt x="243" y="190"/>
                    <a:pt x="243" y="221"/>
                    <a:pt x="213" y="221"/>
                  </a:cubicBezTo>
                  <a:cubicBezTo>
                    <a:pt x="0" y="433"/>
                    <a:pt x="0" y="768"/>
                    <a:pt x="213" y="980"/>
                  </a:cubicBezTo>
                  <a:cubicBezTo>
                    <a:pt x="319" y="1087"/>
                    <a:pt x="464" y="1140"/>
                    <a:pt x="608" y="1140"/>
                  </a:cubicBezTo>
                  <a:cubicBezTo>
                    <a:pt x="752" y="1140"/>
                    <a:pt x="897" y="1087"/>
                    <a:pt x="1003" y="980"/>
                  </a:cubicBezTo>
                  <a:cubicBezTo>
                    <a:pt x="1003" y="980"/>
                    <a:pt x="1003" y="980"/>
                    <a:pt x="1003" y="950"/>
                  </a:cubicBezTo>
                  <a:cubicBezTo>
                    <a:pt x="1034" y="950"/>
                    <a:pt x="1034" y="950"/>
                    <a:pt x="1034" y="920"/>
                  </a:cubicBezTo>
                  <a:cubicBezTo>
                    <a:pt x="1246" y="707"/>
                    <a:pt x="1246" y="373"/>
                    <a:pt x="1034" y="160"/>
                  </a:cubicBezTo>
                  <a:cubicBezTo>
                    <a:pt x="927" y="53"/>
                    <a:pt x="790"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2" name="Google Shape;64582;p27"/>
            <p:cNvSpPr/>
            <p:nvPr/>
          </p:nvSpPr>
          <p:spPr>
            <a:xfrm>
              <a:off x="2393175" y="547225"/>
              <a:ext cx="34225" cy="31375"/>
            </a:xfrm>
            <a:custGeom>
              <a:avLst/>
              <a:gdLst/>
              <a:ahLst/>
              <a:cxnLst/>
              <a:rect l="l" t="t" r="r" b="b"/>
              <a:pathLst>
                <a:path w="1369" h="1255" extrusionOk="0">
                  <a:moveTo>
                    <a:pt x="711" y="0"/>
                  </a:moveTo>
                  <a:cubicBezTo>
                    <a:pt x="555" y="0"/>
                    <a:pt x="395" y="54"/>
                    <a:pt x="274" y="160"/>
                  </a:cubicBezTo>
                  <a:cubicBezTo>
                    <a:pt x="274" y="190"/>
                    <a:pt x="274" y="190"/>
                    <a:pt x="274" y="190"/>
                  </a:cubicBezTo>
                  <a:cubicBezTo>
                    <a:pt x="243" y="221"/>
                    <a:pt x="243" y="221"/>
                    <a:pt x="243" y="221"/>
                  </a:cubicBezTo>
                  <a:cubicBezTo>
                    <a:pt x="0" y="464"/>
                    <a:pt x="0" y="829"/>
                    <a:pt x="243" y="1072"/>
                  </a:cubicBezTo>
                  <a:cubicBezTo>
                    <a:pt x="350" y="1193"/>
                    <a:pt x="502" y="1254"/>
                    <a:pt x="658" y="1254"/>
                  </a:cubicBezTo>
                  <a:cubicBezTo>
                    <a:pt x="813" y="1254"/>
                    <a:pt x="973" y="1193"/>
                    <a:pt x="1094" y="1072"/>
                  </a:cubicBezTo>
                  <a:cubicBezTo>
                    <a:pt x="1094" y="1072"/>
                    <a:pt x="1094" y="1041"/>
                    <a:pt x="1094" y="1041"/>
                  </a:cubicBezTo>
                  <a:cubicBezTo>
                    <a:pt x="1125" y="1041"/>
                    <a:pt x="1125" y="1041"/>
                    <a:pt x="1125" y="1011"/>
                  </a:cubicBezTo>
                  <a:cubicBezTo>
                    <a:pt x="1368" y="798"/>
                    <a:pt x="1368" y="403"/>
                    <a:pt x="1125" y="160"/>
                  </a:cubicBezTo>
                  <a:cubicBezTo>
                    <a:pt x="1018" y="54"/>
                    <a:pt x="866" y="0"/>
                    <a:pt x="7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3" name="Google Shape;64583;p27"/>
            <p:cNvSpPr/>
            <p:nvPr/>
          </p:nvSpPr>
          <p:spPr>
            <a:xfrm>
              <a:off x="2293625" y="447300"/>
              <a:ext cx="37250" cy="34600"/>
            </a:xfrm>
            <a:custGeom>
              <a:avLst/>
              <a:gdLst/>
              <a:ahLst/>
              <a:cxnLst/>
              <a:rect l="l" t="t" r="r" b="b"/>
              <a:pathLst>
                <a:path w="1490" h="1384" extrusionOk="0">
                  <a:moveTo>
                    <a:pt x="760" y="0"/>
                  </a:moveTo>
                  <a:cubicBezTo>
                    <a:pt x="593" y="0"/>
                    <a:pt x="426" y="69"/>
                    <a:pt x="304" y="206"/>
                  </a:cubicBezTo>
                  <a:cubicBezTo>
                    <a:pt x="304" y="206"/>
                    <a:pt x="274" y="236"/>
                    <a:pt x="274" y="236"/>
                  </a:cubicBezTo>
                  <a:cubicBezTo>
                    <a:pt x="274" y="236"/>
                    <a:pt x="244" y="236"/>
                    <a:pt x="244" y="266"/>
                  </a:cubicBezTo>
                  <a:cubicBezTo>
                    <a:pt x="0" y="509"/>
                    <a:pt x="0" y="935"/>
                    <a:pt x="244" y="1178"/>
                  </a:cubicBezTo>
                  <a:cubicBezTo>
                    <a:pt x="365" y="1315"/>
                    <a:pt x="532" y="1383"/>
                    <a:pt x="699" y="1383"/>
                  </a:cubicBezTo>
                  <a:cubicBezTo>
                    <a:pt x="867" y="1383"/>
                    <a:pt x="1034" y="1315"/>
                    <a:pt x="1155" y="1178"/>
                  </a:cubicBezTo>
                  <a:cubicBezTo>
                    <a:pt x="1186" y="1178"/>
                    <a:pt x="1186" y="1148"/>
                    <a:pt x="1186" y="1148"/>
                  </a:cubicBezTo>
                  <a:cubicBezTo>
                    <a:pt x="1216" y="1148"/>
                    <a:pt x="1216" y="1148"/>
                    <a:pt x="1216" y="1117"/>
                  </a:cubicBezTo>
                  <a:cubicBezTo>
                    <a:pt x="1490" y="874"/>
                    <a:pt x="1490" y="449"/>
                    <a:pt x="1216" y="206"/>
                  </a:cubicBezTo>
                  <a:cubicBezTo>
                    <a:pt x="1095" y="69"/>
                    <a:pt x="927"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4" name="Google Shape;64584;p27"/>
            <p:cNvSpPr/>
            <p:nvPr/>
          </p:nvSpPr>
          <p:spPr>
            <a:xfrm>
              <a:off x="2992725" y="1244050"/>
              <a:ext cx="14450" cy="13325"/>
            </a:xfrm>
            <a:custGeom>
              <a:avLst/>
              <a:gdLst/>
              <a:ahLst/>
              <a:cxnLst/>
              <a:rect l="l" t="t" r="r" b="b"/>
              <a:pathLst>
                <a:path w="578" h="533" extrusionOk="0">
                  <a:moveTo>
                    <a:pt x="320" y="0"/>
                  </a:moveTo>
                  <a:cubicBezTo>
                    <a:pt x="259" y="0"/>
                    <a:pt x="198" y="23"/>
                    <a:pt x="152" y="68"/>
                  </a:cubicBezTo>
                  <a:cubicBezTo>
                    <a:pt x="122" y="68"/>
                    <a:pt x="122" y="99"/>
                    <a:pt x="122" y="99"/>
                  </a:cubicBezTo>
                  <a:cubicBezTo>
                    <a:pt x="122" y="99"/>
                    <a:pt x="92" y="99"/>
                    <a:pt x="92" y="129"/>
                  </a:cubicBezTo>
                  <a:cubicBezTo>
                    <a:pt x="0" y="220"/>
                    <a:pt x="0" y="372"/>
                    <a:pt x="92" y="464"/>
                  </a:cubicBezTo>
                  <a:cubicBezTo>
                    <a:pt x="137" y="509"/>
                    <a:pt x="198" y="532"/>
                    <a:pt x="259" y="532"/>
                  </a:cubicBezTo>
                  <a:cubicBezTo>
                    <a:pt x="320" y="532"/>
                    <a:pt x="380" y="509"/>
                    <a:pt x="426" y="464"/>
                  </a:cubicBezTo>
                  <a:cubicBezTo>
                    <a:pt x="456" y="464"/>
                    <a:pt x="456" y="433"/>
                    <a:pt x="456" y="433"/>
                  </a:cubicBezTo>
                  <a:cubicBezTo>
                    <a:pt x="456" y="433"/>
                    <a:pt x="487" y="433"/>
                    <a:pt x="487" y="403"/>
                  </a:cubicBezTo>
                  <a:cubicBezTo>
                    <a:pt x="578" y="312"/>
                    <a:pt x="578" y="160"/>
                    <a:pt x="487" y="68"/>
                  </a:cubicBezTo>
                  <a:cubicBezTo>
                    <a:pt x="441" y="23"/>
                    <a:pt x="380"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5" name="Google Shape;64585;p27"/>
            <p:cNvSpPr/>
            <p:nvPr/>
          </p:nvSpPr>
          <p:spPr>
            <a:xfrm>
              <a:off x="2892425" y="1143925"/>
              <a:ext cx="18250" cy="16750"/>
            </a:xfrm>
            <a:custGeom>
              <a:avLst/>
              <a:gdLst/>
              <a:ahLst/>
              <a:cxnLst/>
              <a:rect l="l" t="t" r="r" b="b"/>
              <a:pathLst>
                <a:path w="730" h="670" extrusionOk="0">
                  <a:moveTo>
                    <a:pt x="395" y="0"/>
                  </a:moveTo>
                  <a:cubicBezTo>
                    <a:pt x="319" y="0"/>
                    <a:pt x="243" y="31"/>
                    <a:pt x="183" y="92"/>
                  </a:cubicBezTo>
                  <a:cubicBezTo>
                    <a:pt x="183" y="122"/>
                    <a:pt x="183" y="122"/>
                    <a:pt x="152" y="122"/>
                  </a:cubicBezTo>
                  <a:cubicBezTo>
                    <a:pt x="152" y="152"/>
                    <a:pt x="152" y="152"/>
                    <a:pt x="122" y="152"/>
                  </a:cubicBezTo>
                  <a:cubicBezTo>
                    <a:pt x="0" y="274"/>
                    <a:pt x="0" y="456"/>
                    <a:pt x="122" y="578"/>
                  </a:cubicBezTo>
                  <a:cubicBezTo>
                    <a:pt x="183" y="639"/>
                    <a:pt x="266" y="669"/>
                    <a:pt x="346" y="669"/>
                  </a:cubicBezTo>
                  <a:cubicBezTo>
                    <a:pt x="426" y="669"/>
                    <a:pt x="502" y="639"/>
                    <a:pt x="547" y="578"/>
                  </a:cubicBezTo>
                  <a:cubicBezTo>
                    <a:pt x="578" y="578"/>
                    <a:pt x="578" y="548"/>
                    <a:pt x="578" y="548"/>
                  </a:cubicBezTo>
                  <a:cubicBezTo>
                    <a:pt x="578" y="548"/>
                    <a:pt x="608" y="548"/>
                    <a:pt x="608" y="517"/>
                  </a:cubicBezTo>
                  <a:cubicBezTo>
                    <a:pt x="730" y="396"/>
                    <a:pt x="730" y="213"/>
                    <a:pt x="608" y="92"/>
                  </a:cubicBezTo>
                  <a:cubicBezTo>
                    <a:pt x="547" y="31"/>
                    <a:pt x="471"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6" name="Google Shape;64586;p27"/>
            <p:cNvSpPr/>
            <p:nvPr/>
          </p:nvSpPr>
          <p:spPr>
            <a:xfrm>
              <a:off x="2792875" y="1044575"/>
              <a:ext cx="21300" cy="19400"/>
            </a:xfrm>
            <a:custGeom>
              <a:avLst/>
              <a:gdLst/>
              <a:ahLst/>
              <a:cxnLst/>
              <a:rect l="l" t="t" r="r" b="b"/>
              <a:pathLst>
                <a:path w="852" h="776" extrusionOk="0">
                  <a:moveTo>
                    <a:pt x="456" y="0"/>
                  </a:moveTo>
                  <a:cubicBezTo>
                    <a:pt x="365" y="0"/>
                    <a:pt x="274" y="38"/>
                    <a:pt x="213" y="114"/>
                  </a:cubicBezTo>
                  <a:cubicBezTo>
                    <a:pt x="183" y="114"/>
                    <a:pt x="183" y="114"/>
                    <a:pt x="183" y="145"/>
                  </a:cubicBezTo>
                  <a:lnTo>
                    <a:pt x="152" y="145"/>
                  </a:lnTo>
                  <a:cubicBezTo>
                    <a:pt x="0" y="297"/>
                    <a:pt x="0" y="509"/>
                    <a:pt x="152" y="661"/>
                  </a:cubicBezTo>
                  <a:cubicBezTo>
                    <a:pt x="213" y="737"/>
                    <a:pt x="304" y="775"/>
                    <a:pt x="396" y="775"/>
                  </a:cubicBezTo>
                  <a:cubicBezTo>
                    <a:pt x="487" y="775"/>
                    <a:pt x="578" y="737"/>
                    <a:pt x="639" y="661"/>
                  </a:cubicBezTo>
                  <a:cubicBezTo>
                    <a:pt x="669" y="661"/>
                    <a:pt x="669" y="631"/>
                    <a:pt x="669" y="631"/>
                  </a:cubicBezTo>
                  <a:cubicBezTo>
                    <a:pt x="669" y="631"/>
                    <a:pt x="699" y="631"/>
                    <a:pt x="699" y="601"/>
                  </a:cubicBezTo>
                  <a:cubicBezTo>
                    <a:pt x="851" y="479"/>
                    <a:pt x="851" y="236"/>
                    <a:pt x="699" y="114"/>
                  </a:cubicBezTo>
                  <a:cubicBezTo>
                    <a:pt x="639" y="38"/>
                    <a:pt x="547"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7" name="Google Shape;64587;p27"/>
            <p:cNvSpPr/>
            <p:nvPr/>
          </p:nvSpPr>
          <p:spPr>
            <a:xfrm>
              <a:off x="2693325" y="945025"/>
              <a:ext cx="23575" cy="21675"/>
            </a:xfrm>
            <a:custGeom>
              <a:avLst/>
              <a:gdLst/>
              <a:ahLst/>
              <a:cxnLst/>
              <a:rect l="l" t="t" r="r" b="b"/>
              <a:pathLst>
                <a:path w="943" h="867" extrusionOk="0">
                  <a:moveTo>
                    <a:pt x="502" y="0"/>
                  </a:moveTo>
                  <a:cubicBezTo>
                    <a:pt x="396" y="0"/>
                    <a:pt x="289" y="38"/>
                    <a:pt x="213" y="114"/>
                  </a:cubicBezTo>
                  <a:cubicBezTo>
                    <a:pt x="213" y="114"/>
                    <a:pt x="183" y="145"/>
                    <a:pt x="183" y="145"/>
                  </a:cubicBezTo>
                  <a:cubicBezTo>
                    <a:pt x="183" y="145"/>
                    <a:pt x="152" y="175"/>
                    <a:pt x="152" y="175"/>
                  </a:cubicBezTo>
                  <a:cubicBezTo>
                    <a:pt x="1" y="327"/>
                    <a:pt x="1" y="601"/>
                    <a:pt x="152" y="753"/>
                  </a:cubicBezTo>
                  <a:cubicBezTo>
                    <a:pt x="228" y="829"/>
                    <a:pt x="335" y="867"/>
                    <a:pt x="441" y="867"/>
                  </a:cubicBezTo>
                  <a:cubicBezTo>
                    <a:pt x="548" y="867"/>
                    <a:pt x="654" y="829"/>
                    <a:pt x="730" y="753"/>
                  </a:cubicBezTo>
                  <a:cubicBezTo>
                    <a:pt x="760" y="753"/>
                    <a:pt x="760" y="722"/>
                    <a:pt x="760" y="722"/>
                  </a:cubicBezTo>
                  <a:cubicBezTo>
                    <a:pt x="760" y="722"/>
                    <a:pt x="791" y="692"/>
                    <a:pt x="791" y="692"/>
                  </a:cubicBezTo>
                  <a:cubicBezTo>
                    <a:pt x="943" y="540"/>
                    <a:pt x="943" y="266"/>
                    <a:pt x="791" y="114"/>
                  </a:cubicBezTo>
                  <a:cubicBezTo>
                    <a:pt x="715" y="38"/>
                    <a:pt x="608"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8" name="Google Shape;64588;p27"/>
            <p:cNvSpPr/>
            <p:nvPr/>
          </p:nvSpPr>
          <p:spPr>
            <a:xfrm>
              <a:off x="2593775" y="845475"/>
              <a:ext cx="26625" cy="24525"/>
            </a:xfrm>
            <a:custGeom>
              <a:avLst/>
              <a:gdLst/>
              <a:ahLst/>
              <a:cxnLst/>
              <a:rect l="l" t="t" r="r" b="b"/>
              <a:pathLst>
                <a:path w="1065" h="981" extrusionOk="0">
                  <a:moveTo>
                    <a:pt x="548" y="1"/>
                  </a:moveTo>
                  <a:cubicBezTo>
                    <a:pt x="426" y="1"/>
                    <a:pt x="305" y="39"/>
                    <a:pt x="213" y="115"/>
                  </a:cubicBezTo>
                  <a:cubicBezTo>
                    <a:pt x="213" y="145"/>
                    <a:pt x="213" y="145"/>
                    <a:pt x="213" y="175"/>
                  </a:cubicBezTo>
                  <a:lnTo>
                    <a:pt x="183" y="175"/>
                  </a:lnTo>
                  <a:cubicBezTo>
                    <a:pt x="1" y="358"/>
                    <a:pt x="1" y="662"/>
                    <a:pt x="183" y="844"/>
                  </a:cubicBezTo>
                  <a:cubicBezTo>
                    <a:pt x="274" y="935"/>
                    <a:pt x="388" y="981"/>
                    <a:pt x="502" y="981"/>
                  </a:cubicBezTo>
                  <a:cubicBezTo>
                    <a:pt x="616" y="981"/>
                    <a:pt x="730" y="935"/>
                    <a:pt x="821" y="844"/>
                  </a:cubicBezTo>
                  <a:cubicBezTo>
                    <a:pt x="852" y="844"/>
                    <a:pt x="852" y="814"/>
                    <a:pt x="852" y="814"/>
                  </a:cubicBezTo>
                  <a:cubicBezTo>
                    <a:pt x="852" y="814"/>
                    <a:pt x="882" y="783"/>
                    <a:pt x="882" y="783"/>
                  </a:cubicBezTo>
                  <a:cubicBezTo>
                    <a:pt x="1065" y="601"/>
                    <a:pt x="1065" y="297"/>
                    <a:pt x="882" y="115"/>
                  </a:cubicBezTo>
                  <a:cubicBezTo>
                    <a:pt x="791" y="39"/>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9" name="Google Shape;64589;p27"/>
            <p:cNvSpPr/>
            <p:nvPr/>
          </p:nvSpPr>
          <p:spPr>
            <a:xfrm>
              <a:off x="2493475" y="745550"/>
              <a:ext cx="30425" cy="27200"/>
            </a:xfrm>
            <a:custGeom>
              <a:avLst/>
              <a:gdLst/>
              <a:ahLst/>
              <a:cxnLst/>
              <a:rect l="l" t="t" r="r" b="b"/>
              <a:pathLst>
                <a:path w="1217" h="1088" extrusionOk="0">
                  <a:moveTo>
                    <a:pt x="627" y="1"/>
                  </a:moveTo>
                  <a:cubicBezTo>
                    <a:pt x="494" y="1"/>
                    <a:pt x="365" y="54"/>
                    <a:pt x="274" y="160"/>
                  </a:cubicBezTo>
                  <a:cubicBezTo>
                    <a:pt x="244" y="160"/>
                    <a:pt x="244" y="191"/>
                    <a:pt x="244" y="191"/>
                  </a:cubicBezTo>
                  <a:cubicBezTo>
                    <a:pt x="244" y="191"/>
                    <a:pt x="213" y="191"/>
                    <a:pt x="213" y="221"/>
                  </a:cubicBezTo>
                  <a:cubicBezTo>
                    <a:pt x="0" y="403"/>
                    <a:pt x="0" y="738"/>
                    <a:pt x="213" y="950"/>
                  </a:cubicBezTo>
                  <a:cubicBezTo>
                    <a:pt x="320" y="1042"/>
                    <a:pt x="449" y="1087"/>
                    <a:pt x="578" y="1087"/>
                  </a:cubicBezTo>
                  <a:cubicBezTo>
                    <a:pt x="707" y="1087"/>
                    <a:pt x="836" y="1042"/>
                    <a:pt x="943" y="950"/>
                  </a:cubicBezTo>
                  <a:cubicBezTo>
                    <a:pt x="943" y="920"/>
                    <a:pt x="973" y="920"/>
                    <a:pt x="973" y="920"/>
                  </a:cubicBezTo>
                  <a:cubicBezTo>
                    <a:pt x="973" y="920"/>
                    <a:pt x="1004" y="890"/>
                    <a:pt x="1004" y="890"/>
                  </a:cubicBezTo>
                  <a:cubicBezTo>
                    <a:pt x="1216" y="677"/>
                    <a:pt x="1216" y="373"/>
                    <a:pt x="1004" y="160"/>
                  </a:cubicBezTo>
                  <a:cubicBezTo>
                    <a:pt x="897" y="54"/>
                    <a:pt x="760" y="1"/>
                    <a:pt x="6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0" name="Google Shape;64590;p27"/>
            <p:cNvSpPr/>
            <p:nvPr/>
          </p:nvSpPr>
          <p:spPr>
            <a:xfrm>
              <a:off x="2393925" y="646000"/>
              <a:ext cx="32700" cy="30050"/>
            </a:xfrm>
            <a:custGeom>
              <a:avLst/>
              <a:gdLst/>
              <a:ahLst/>
              <a:cxnLst/>
              <a:rect l="l" t="t" r="r" b="b"/>
              <a:pathLst>
                <a:path w="1308" h="1202" extrusionOk="0">
                  <a:moveTo>
                    <a:pt x="685" y="1"/>
                  </a:moveTo>
                  <a:cubicBezTo>
                    <a:pt x="540" y="1"/>
                    <a:pt x="396" y="54"/>
                    <a:pt x="274" y="160"/>
                  </a:cubicBezTo>
                  <a:cubicBezTo>
                    <a:pt x="274" y="191"/>
                    <a:pt x="274" y="191"/>
                    <a:pt x="244" y="191"/>
                  </a:cubicBezTo>
                  <a:cubicBezTo>
                    <a:pt x="244" y="221"/>
                    <a:pt x="244" y="221"/>
                    <a:pt x="213" y="221"/>
                  </a:cubicBezTo>
                  <a:cubicBezTo>
                    <a:pt x="1" y="434"/>
                    <a:pt x="1" y="799"/>
                    <a:pt x="213" y="1042"/>
                  </a:cubicBezTo>
                  <a:cubicBezTo>
                    <a:pt x="335" y="1148"/>
                    <a:pt x="487" y="1201"/>
                    <a:pt x="635" y="1201"/>
                  </a:cubicBezTo>
                  <a:cubicBezTo>
                    <a:pt x="783" y="1201"/>
                    <a:pt x="928" y="1148"/>
                    <a:pt x="1034" y="1042"/>
                  </a:cubicBezTo>
                  <a:cubicBezTo>
                    <a:pt x="1034" y="1011"/>
                    <a:pt x="1064" y="1011"/>
                    <a:pt x="1064" y="1011"/>
                  </a:cubicBezTo>
                  <a:cubicBezTo>
                    <a:pt x="1064" y="981"/>
                    <a:pt x="1095" y="981"/>
                    <a:pt x="1095" y="981"/>
                  </a:cubicBezTo>
                  <a:cubicBezTo>
                    <a:pt x="1308" y="768"/>
                    <a:pt x="1308" y="404"/>
                    <a:pt x="1095" y="160"/>
                  </a:cubicBezTo>
                  <a:cubicBezTo>
                    <a:pt x="973" y="54"/>
                    <a:pt x="829"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1" name="Google Shape;64591;p27"/>
            <p:cNvSpPr/>
            <p:nvPr/>
          </p:nvSpPr>
          <p:spPr>
            <a:xfrm>
              <a:off x="2294375" y="546650"/>
              <a:ext cx="35750" cy="32700"/>
            </a:xfrm>
            <a:custGeom>
              <a:avLst/>
              <a:gdLst/>
              <a:ahLst/>
              <a:cxnLst/>
              <a:rect l="l" t="t" r="r" b="b"/>
              <a:pathLst>
                <a:path w="1430" h="1308" extrusionOk="0">
                  <a:moveTo>
                    <a:pt x="745" y="1"/>
                  </a:moveTo>
                  <a:cubicBezTo>
                    <a:pt x="586" y="1"/>
                    <a:pt x="426" y="61"/>
                    <a:pt x="305" y="183"/>
                  </a:cubicBezTo>
                  <a:cubicBezTo>
                    <a:pt x="274" y="183"/>
                    <a:pt x="274" y="183"/>
                    <a:pt x="274" y="213"/>
                  </a:cubicBezTo>
                  <a:lnTo>
                    <a:pt x="244" y="213"/>
                  </a:lnTo>
                  <a:cubicBezTo>
                    <a:pt x="1" y="487"/>
                    <a:pt x="1" y="882"/>
                    <a:pt x="244" y="1125"/>
                  </a:cubicBezTo>
                  <a:cubicBezTo>
                    <a:pt x="366" y="1247"/>
                    <a:pt x="525" y="1308"/>
                    <a:pt x="685" y="1308"/>
                  </a:cubicBezTo>
                  <a:cubicBezTo>
                    <a:pt x="844" y="1308"/>
                    <a:pt x="1004" y="1247"/>
                    <a:pt x="1125" y="1125"/>
                  </a:cubicBezTo>
                  <a:cubicBezTo>
                    <a:pt x="1125" y="1095"/>
                    <a:pt x="1156" y="1095"/>
                    <a:pt x="1156" y="1095"/>
                  </a:cubicBezTo>
                  <a:cubicBezTo>
                    <a:pt x="1156" y="1064"/>
                    <a:pt x="1156" y="1064"/>
                    <a:pt x="1186" y="1064"/>
                  </a:cubicBezTo>
                  <a:cubicBezTo>
                    <a:pt x="1429" y="821"/>
                    <a:pt x="1429" y="426"/>
                    <a:pt x="1186" y="183"/>
                  </a:cubicBezTo>
                  <a:cubicBezTo>
                    <a:pt x="1065" y="61"/>
                    <a:pt x="905"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2" name="Google Shape;64592;p27"/>
            <p:cNvSpPr/>
            <p:nvPr/>
          </p:nvSpPr>
          <p:spPr>
            <a:xfrm>
              <a:off x="2194075" y="446525"/>
              <a:ext cx="38775" cy="35550"/>
            </a:xfrm>
            <a:custGeom>
              <a:avLst/>
              <a:gdLst/>
              <a:ahLst/>
              <a:cxnLst/>
              <a:rect l="l" t="t" r="r" b="b"/>
              <a:pathLst>
                <a:path w="1551" h="1422" extrusionOk="0">
                  <a:moveTo>
                    <a:pt x="821" y="1"/>
                  </a:moveTo>
                  <a:cubicBezTo>
                    <a:pt x="646" y="1"/>
                    <a:pt x="472" y="69"/>
                    <a:pt x="335" y="206"/>
                  </a:cubicBezTo>
                  <a:cubicBezTo>
                    <a:pt x="335" y="206"/>
                    <a:pt x="304" y="237"/>
                    <a:pt x="304" y="237"/>
                  </a:cubicBezTo>
                  <a:cubicBezTo>
                    <a:pt x="304" y="237"/>
                    <a:pt x="304" y="267"/>
                    <a:pt x="274" y="267"/>
                  </a:cubicBezTo>
                  <a:cubicBezTo>
                    <a:pt x="1" y="540"/>
                    <a:pt x="1" y="966"/>
                    <a:pt x="274" y="1240"/>
                  </a:cubicBezTo>
                  <a:cubicBezTo>
                    <a:pt x="411" y="1361"/>
                    <a:pt x="586" y="1422"/>
                    <a:pt x="760" y="1422"/>
                  </a:cubicBezTo>
                  <a:cubicBezTo>
                    <a:pt x="935" y="1422"/>
                    <a:pt x="1110" y="1361"/>
                    <a:pt x="1247" y="1240"/>
                  </a:cubicBezTo>
                  <a:cubicBezTo>
                    <a:pt x="1247" y="1209"/>
                    <a:pt x="1247" y="1209"/>
                    <a:pt x="1277" y="1209"/>
                  </a:cubicBezTo>
                  <a:cubicBezTo>
                    <a:pt x="1277" y="1179"/>
                    <a:pt x="1277" y="1179"/>
                    <a:pt x="1308" y="1179"/>
                  </a:cubicBezTo>
                  <a:cubicBezTo>
                    <a:pt x="1551" y="905"/>
                    <a:pt x="1551" y="480"/>
                    <a:pt x="1308" y="206"/>
                  </a:cubicBezTo>
                  <a:cubicBezTo>
                    <a:pt x="1171" y="69"/>
                    <a:pt x="99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3" name="Google Shape;64593;p27"/>
            <p:cNvSpPr/>
            <p:nvPr/>
          </p:nvSpPr>
          <p:spPr>
            <a:xfrm>
              <a:off x="2995000" y="1341300"/>
              <a:ext cx="12950" cy="12575"/>
            </a:xfrm>
            <a:custGeom>
              <a:avLst/>
              <a:gdLst/>
              <a:ahLst/>
              <a:cxnLst/>
              <a:rect l="l" t="t" r="r" b="b"/>
              <a:pathLst>
                <a:path w="518" h="503" extrusionOk="0">
                  <a:moveTo>
                    <a:pt x="286" y="1"/>
                  </a:moveTo>
                  <a:cubicBezTo>
                    <a:pt x="229" y="1"/>
                    <a:pt x="168" y="24"/>
                    <a:pt x="122" y="69"/>
                  </a:cubicBezTo>
                  <a:cubicBezTo>
                    <a:pt x="122" y="69"/>
                    <a:pt x="122" y="100"/>
                    <a:pt x="122" y="100"/>
                  </a:cubicBezTo>
                  <a:cubicBezTo>
                    <a:pt x="92" y="100"/>
                    <a:pt x="92" y="100"/>
                    <a:pt x="61" y="130"/>
                  </a:cubicBezTo>
                  <a:cubicBezTo>
                    <a:pt x="1" y="191"/>
                    <a:pt x="1" y="343"/>
                    <a:pt x="61" y="434"/>
                  </a:cubicBezTo>
                  <a:cubicBezTo>
                    <a:pt x="107" y="479"/>
                    <a:pt x="168" y="502"/>
                    <a:pt x="229" y="502"/>
                  </a:cubicBezTo>
                  <a:cubicBezTo>
                    <a:pt x="289" y="502"/>
                    <a:pt x="350" y="479"/>
                    <a:pt x="396" y="434"/>
                  </a:cubicBezTo>
                  <a:cubicBezTo>
                    <a:pt x="396" y="434"/>
                    <a:pt x="396" y="403"/>
                    <a:pt x="396" y="403"/>
                  </a:cubicBezTo>
                  <a:cubicBezTo>
                    <a:pt x="426" y="403"/>
                    <a:pt x="426" y="373"/>
                    <a:pt x="426" y="373"/>
                  </a:cubicBezTo>
                  <a:cubicBezTo>
                    <a:pt x="517" y="282"/>
                    <a:pt x="517" y="160"/>
                    <a:pt x="426" y="69"/>
                  </a:cubicBezTo>
                  <a:cubicBezTo>
                    <a:pt x="396" y="24"/>
                    <a:pt x="343"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4" name="Google Shape;64594;p27"/>
            <p:cNvSpPr/>
            <p:nvPr/>
          </p:nvSpPr>
          <p:spPr>
            <a:xfrm>
              <a:off x="2896975" y="1439325"/>
              <a:ext cx="12950" cy="12575"/>
            </a:xfrm>
            <a:custGeom>
              <a:avLst/>
              <a:gdLst/>
              <a:ahLst/>
              <a:cxnLst/>
              <a:rect l="l" t="t" r="r" b="b"/>
              <a:pathLst>
                <a:path w="518" h="503" extrusionOk="0">
                  <a:moveTo>
                    <a:pt x="286" y="1"/>
                  </a:moveTo>
                  <a:cubicBezTo>
                    <a:pt x="229" y="1"/>
                    <a:pt x="168" y="24"/>
                    <a:pt x="122" y="69"/>
                  </a:cubicBezTo>
                  <a:cubicBezTo>
                    <a:pt x="122" y="69"/>
                    <a:pt x="122" y="100"/>
                    <a:pt x="122" y="100"/>
                  </a:cubicBezTo>
                  <a:cubicBezTo>
                    <a:pt x="92" y="100"/>
                    <a:pt x="92" y="100"/>
                    <a:pt x="61" y="130"/>
                  </a:cubicBezTo>
                  <a:cubicBezTo>
                    <a:pt x="1" y="221"/>
                    <a:pt x="1" y="343"/>
                    <a:pt x="61" y="434"/>
                  </a:cubicBezTo>
                  <a:cubicBezTo>
                    <a:pt x="107" y="479"/>
                    <a:pt x="168" y="502"/>
                    <a:pt x="229" y="502"/>
                  </a:cubicBezTo>
                  <a:cubicBezTo>
                    <a:pt x="289" y="502"/>
                    <a:pt x="350" y="479"/>
                    <a:pt x="396" y="434"/>
                  </a:cubicBezTo>
                  <a:cubicBezTo>
                    <a:pt x="396" y="434"/>
                    <a:pt x="396" y="404"/>
                    <a:pt x="396" y="404"/>
                  </a:cubicBezTo>
                  <a:cubicBezTo>
                    <a:pt x="426" y="404"/>
                    <a:pt x="426" y="373"/>
                    <a:pt x="426" y="373"/>
                  </a:cubicBezTo>
                  <a:cubicBezTo>
                    <a:pt x="517" y="282"/>
                    <a:pt x="517" y="160"/>
                    <a:pt x="426" y="69"/>
                  </a:cubicBezTo>
                  <a:cubicBezTo>
                    <a:pt x="396" y="24"/>
                    <a:pt x="343"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5" name="Google Shape;64595;p27"/>
            <p:cNvSpPr/>
            <p:nvPr/>
          </p:nvSpPr>
          <p:spPr>
            <a:xfrm>
              <a:off x="2796675" y="1339775"/>
              <a:ext cx="16750" cy="14850"/>
            </a:xfrm>
            <a:custGeom>
              <a:avLst/>
              <a:gdLst/>
              <a:ahLst/>
              <a:cxnLst/>
              <a:rect l="l" t="t" r="r" b="b"/>
              <a:pathLst>
                <a:path w="670" h="594" extrusionOk="0">
                  <a:moveTo>
                    <a:pt x="365" y="1"/>
                  </a:moveTo>
                  <a:cubicBezTo>
                    <a:pt x="297" y="1"/>
                    <a:pt x="228" y="24"/>
                    <a:pt x="183" y="69"/>
                  </a:cubicBezTo>
                  <a:cubicBezTo>
                    <a:pt x="152" y="100"/>
                    <a:pt x="152" y="100"/>
                    <a:pt x="152" y="100"/>
                  </a:cubicBezTo>
                  <a:cubicBezTo>
                    <a:pt x="152" y="130"/>
                    <a:pt x="122" y="130"/>
                    <a:pt x="122" y="130"/>
                  </a:cubicBezTo>
                  <a:cubicBezTo>
                    <a:pt x="0" y="252"/>
                    <a:pt x="0" y="404"/>
                    <a:pt x="122" y="525"/>
                  </a:cubicBezTo>
                  <a:cubicBezTo>
                    <a:pt x="168" y="571"/>
                    <a:pt x="236" y="594"/>
                    <a:pt x="308" y="594"/>
                  </a:cubicBezTo>
                  <a:cubicBezTo>
                    <a:pt x="380" y="594"/>
                    <a:pt x="456" y="571"/>
                    <a:pt x="517" y="525"/>
                  </a:cubicBezTo>
                  <a:cubicBezTo>
                    <a:pt x="517" y="525"/>
                    <a:pt x="517" y="495"/>
                    <a:pt x="517" y="495"/>
                  </a:cubicBezTo>
                  <a:cubicBezTo>
                    <a:pt x="547" y="495"/>
                    <a:pt x="547" y="464"/>
                    <a:pt x="547" y="464"/>
                  </a:cubicBezTo>
                  <a:cubicBezTo>
                    <a:pt x="669" y="373"/>
                    <a:pt x="669" y="191"/>
                    <a:pt x="547" y="69"/>
                  </a:cubicBezTo>
                  <a:cubicBezTo>
                    <a:pt x="502" y="24"/>
                    <a:pt x="433"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6" name="Google Shape;64596;p27"/>
            <p:cNvSpPr/>
            <p:nvPr/>
          </p:nvSpPr>
          <p:spPr>
            <a:xfrm>
              <a:off x="2894700" y="1241750"/>
              <a:ext cx="16750" cy="14850"/>
            </a:xfrm>
            <a:custGeom>
              <a:avLst/>
              <a:gdLst/>
              <a:ahLst/>
              <a:cxnLst/>
              <a:rect l="l" t="t" r="r" b="b"/>
              <a:pathLst>
                <a:path w="670" h="594" extrusionOk="0">
                  <a:moveTo>
                    <a:pt x="365" y="1"/>
                  </a:moveTo>
                  <a:cubicBezTo>
                    <a:pt x="297" y="1"/>
                    <a:pt x="228" y="24"/>
                    <a:pt x="183" y="69"/>
                  </a:cubicBezTo>
                  <a:cubicBezTo>
                    <a:pt x="152" y="100"/>
                    <a:pt x="152" y="100"/>
                    <a:pt x="152" y="100"/>
                  </a:cubicBezTo>
                  <a:cubicBezTo>
                    <a:pt x="152" y="130"/>
                    <a:pt x="122" y="130"/>
                    <a:pt x="122" y="130"/>
                  </a:cubicBezTo>
                  <a:cubicBezTo>
                    <a:pt x="0" y="252"/>
                    <a:pt x="0" y="404"/>
                    <a:pt x="122" y="525"/>
                  </a:cubicBezTo>
                  <a:cubicBezTo>
                    <a:pt x="168" y="571"/>
                    <a:pt x="236" y="594"/>
                    <a:pt x="308" y="594"/>
                  </a:cubicBezTo>
                  <a:cubicBezTo>
                    <a:pt x="380" y="594"/>
                    <a:pt x="456" y="571"/>
                    <a:pt x="517" y="525"/>
                  </a:cubicBezTo>
                  <a:cubicBezTo>
                    <a:pt x="517" y="525"/>
                    <a:pt x="517" y="495"/>
                    <a:pt x="517" y="495"/>
                  </a:cubicBezTo>
                  <a:cubicBezTo>
                    <a:pt x="548" y="495"/>
                    <a:pt x="548" y="464"/>
                    <a:pt x="548" y="464"/>
                  </a:cubicBezTo>
                  <a:cubicBezTo>
                    <a:pt x="669" y="373"/>
                    <a:pt x="669" y="191"/>
                    <a:pt x="548" y="69"/>
                  </a:cubicBezTo>
                  <a:cubicBezTo>
                    <a:pt x="502" y="24"/>
                    <a:pt x="434"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7" name="Google Shape;64597;p27"/>
            <p:cNvSpPr/>
            <p:nvPr/>
          </p:nvSpPr>
          <p:spPr>
            <a:xfrm>
              <a:off x="2795150" y="1141825"/>
              <a:ext cx="19775" cy="18075"/>
            </a:xfrm>
            <a:custGeom>
              <a:avLst/>
              <a:gdLst/>
              <a:ahLst/>
              <a:cxnLst/>
              <a:rect l="l" t="t" r="r" b="b"/>
              <a:pathLst>
                <a:path w="791" h="723" extrusionOk="0">
                  <a:moveTo>
                    <a:pt x="411" y="1"/>
                  </a:moveTo>
                  <a:cubicBezTo>
                    <a:pt x="327" y="1"/>
                    <a:pt x="244" y="39"/>
                    <a:pt x="183" y="115"/>
                  </a:cubicBezTo>
                  <a:cubicBezTo>
                    <a:pt x="183" y="115"/>
                    <a:pt x="183" y="115"/>
                    <a:pt x="153" y="145"/>
                  </a:cubicBezTo>
                  <a:cubicBezTo>
                    <a:pt x="153" y="145"/>
                    <a:pt x="153" y="145"/>
                    <a:pt x="122" y="176"/>
                  </a:cubicBezTo>
                  <a:cubicBezTo>
                    <a:pt x="1" y="297"/>
                    <a:pt x="1" y="510"/>
                    <a:pt x="122" y="632"/>
                  </a:cubicBezTo>
                  <a:cubicBezTo>
                    <a:pt x="198" y="692"/>
                    <a:pt x="282" y="723"/>
                    <a:pt x="365" y="723"/>
                  </a:cubicBezTo>
                  <a:cubicBezTo>
                    <a:pt x="449" y="723"/>
                    <a:pt x="532" y="692"/>
                    <a:pt x="608" y="632"/>
                  </a:cubicBezTo>
                  <a:cubicBezTo>
                    <a:pt x="608" y="601"/>
                    <a:pt x="608" y="601"/>
                    <a:pt x="608" y="601"/>
                  </a:cubicBezTo>
                  <a:cubicBezTo>
                    <a:pt x="639" y="571"/>
                    <a:pt x="639" y="571"/>
                    <a:pt x="639" y="571"/>
                  </a:cubicBezTo>
                  <a:cubicBezTo>
                    <a:pt x="791" y="449"/>
                    <a:pt x="791" y="236"/>
                    <a:pt x="639" y="115"/>
                  </a:cubicBezTo>
                  <a:cubicBezTo>
                    <a:pt x="578" y="39"/>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8" name="Google Shape;64598;p27"/>
            <p:cNvSpPr/>
            <p:nvPr/>
          </p:nvSpPr>
          <p:spPr>
            <a:xfrm>
              <a:off x="2697125" y="1240425"/>
              <a:ext cx="19775" cy="17500"/>
            </a:xfrm>
            <a:custGeom>
              <a:avLst/>
              <a:gdLst/>
              <a:ahLst/>
              <a:cxnLst/>
              <a:rect l="l" t="t" r="r" b="b"/>
              <a:pathLst>
                <a:path w="791" h="700" extrusionOk="0">
                  <a:moveTo>
                    <a:pt x="411" y="1"/>
                  </a:moveTo>
                  <a:cubicBezTo>
                    <a:pt x="327" y="1"/>
                    <a:pt x="244" y="31"/>
                    <a:pt x="183" y="92"/>
                  </a:cubicBezTo>
                  <a:cubicBezTo>
                    <a:pt x="183" y="92"/>
                    <a:pt x="183" y="92"/>
                    <a:pt x="152" y="122"/>
                  </a:cubicBezTo>
                  <a:cubicBezTo>
                    <a:pt x="152" y="122"/>
                    <a:pt x="152" y="122"/>
                    <a:pt x="122" y="153"/>
                  </a:cubicBezTo>
                  <a:cubicBezTo>
                    <a:pt x="0" y="274"/>
                    <a:pt x="0" y="487"/>
                    <a:pt x="122" y="609"/>
                  </a:cubicBezTo>
                  <a:cubicBezTo>
                    <a:pt x="183" y="669"/>
                    <a:pt x="266" y="700"/>
                    <a:pt x="354" y="700"/>
                  </a:cubicBezTo>
                  <a:cubicBezTo>
                    <a:pt x="441" y="700"/>
                    <a:pt x="532" y="669"/>
                    <a:pt x="608" y="609"/>
                  </a:cubicBezTo>
                  <a:cubicBezTo>
                    <a:pt x="608" y="609"/>
                    <a:pt x="608" y="578"/>
                    <a:pt x="608" y="578"/>
                  </a:cubicBezTo>
                  <a:cubicBezTo>
                    <a:pt x="639" y="578"/>
                    <a:pt x="639" y="548"/>
                    <a:pt x="639" y="548"/>
                  </a:cubicBezTo>
                  <a:cubicBezTo>
                    <a:pt x="791" y="426"/>
                    <a:pt x="791" y="213"/>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9" name="Google Shape;64599;p27"/>
            <p:cNvSpPr/>
            <p:nvPr/>
          </p:nvSpPr>
          <p:spPr>
            <a:xfrm>
              <a:off x="2597575" y="1140325"/>
              <a:ext cx="22075" cy="20900"/>
            </a:xfrm>
            <a:custGeom>
              <a:avLst/>
              <a:gdLst/>
              <a:ahLst/>
              <a:cxnLst/>
              <a:rect l="l" t="t" r="r" b="b"/>
              <a:pathLst>
                <a:path w="883" h="836" extrusionOk="0">
                  <a:moveTo>
                    <a:pt x="457" y="0"/>
                  </a:moveTo>
                  <a:cubicBezTo>
                    <a:pt x="358" y="0"/>
                    <a:pt x="259" y="38"/>
                    <a:pt x="183" y="114"/>
                  </a:cubicBezTo>
                  <a:cubicBezTo>
                    <a:pt x="183" y="114"/>
                    <a:pt x="183" y="144"/>
                    <a:pt x="183" y="144"/>
                  </a:cubicBezTo>
                  <a:cubicBezTo>
                    <a:pt x="153" y="175"/>
                    <a:pt x="153" y="175"/>
                    <a:pt x="153" y="175"/>
                  </a:cubicBezTo>
                  <a:cubicBezTo>
                    <a:pt x="1" y="327"/>
                    <a:pt x="1" y="570"/>
                    <a:pt x="153" y="722"/>
                  </a:cubicBezTo>
                  <a:cubicBezTo>
                    <a:pt x="229" y="798"/>
                    <a:pt x="327" y="836"/>
                    <a:pt x="422" y="836"/>
                  </a:cubicBezTo>
                  <a:cubicBezTo>
                    <a:pt x="517" y="836"/>
                    <a:pt x="609" y="798"/>
                    <a:pt x="669" y="722"/>
                  </a:cubicBezTo>
                  <a:cubicBezTo>
                    <a:pt x="700" y="692"/>
                    <a:pt x="700" y="692"/>
                    <a:pt x="700" y="692"/>
                  </a:cubicBezTo>
                  <a:cubicBezTo>
                    <a:pt x="730" y="661"/>
                    <a:pt x="730" y="661"/>
                    <a:pt x="730" y="661"/>
                  </a:cubicBezTo>
                  <a:cubicBezTo>
                    <a:pt x="882" y="509"/>
                    <a:pt x="882" y="266"/>
                    <a:pt x="730" y="114"/>
                  </a:cubicBezTo>
                  <a:cubicBezTo>
                    <a:pt x="654" y="38"/>
                    <a:pt x="555"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0" name="Google Shape;64600;p27"/>
            <p:cNvSpPr/>
            <p:nvPr/>
          </p:nvSpPr>
          <p:spPr>
            <a:xfrm>
              <a:off x="2695600" y="1042300"/>
              <a:ext cx="22075" cy="20900"/>
            </a:xfrm>
            <a:custGeom>
              <a:avLst/>
              <a:gdLst/>
              <a:ahLst/>
              <a:cxnLst/>
              <a:rect l="l" t="t" r="r" b="b"/>
              <a:pathLst>
                <a:path w="883" h="836" extrusionOk="0">
                  <a:moveTo>
                    <a:pt x="457" y="0"/>
                  </a:moveTo>
                  <a:cubicBezTo>
                    <a:pt x="358" y="0"/>
                    <a:pt x="259" y="38"/>
                    <a:pt x="183" y="114"/>
                  </a:cubicBezTo>
                  <a:cubicBezTo>
                    <a:pt x="183" y="114"/>
                    <a:pt x="183" y="144"/>
                    <a:pt x="183" y="144"/>
                  </a:cubicBezTo>
                  <a:cubicBezTo>
                    <a:pt x="153" y="144"/>
                    <a:pt x="153" y="175"/>
                    <a:pt x="153" y="175"/>
                  </a:cubicBezTo>
                  <a:cubicBezTo>
                    <a:pt x="1" y="327"/>
                    <a:pt x="1" y="570"/>
                    <a:pt x="153" y="722"/>
                  </a:cubicBezTo>
                  <a:cubicBezTo>
                    <a:pt x="229" y="798"/>
                    <a:pt x="327" y="836"/>
                    <a:pt x="426" y="836"/>
                  </a:cubicBezTo>
                  <a:cubicBezTo>
                    <a:pt x="525" y="836"/>
                    <a:pt x="624" y="798"/>
                    <a:pt x="700" y="722"/>
                  </a:cubicBezTo>
                  <a:cubicBezTo>
                    <a:pt x="700" y="692"/>
                    <a:pt x="700" y="692"/>
                    <a:pt x="700" y="692"/>
                  </a:cubicBezTo>
                  <a:cubicBezTo>
                    <a:pt x="730" y="661"/>
                    <a:pt x="730" y="661"/>
                    <a:pt x="730" y="661"/>
                  </a:cubicBezTo>
                  <a:cubicBezTo>
                    <a:pt x="882" y="509"/>
                    <a:pt x="882" y="266"/>
                    <a:pt x="730" y="114"/>
                  </a:cubicBezTo>
                  <a:cubicBezTo>
                    <a:pt x="654" y="38"/>
                    <a:pt x="555"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1" name="Google Shape;64601;p27"/>
            <p:cNvSpPr/>
            <p:nvPr/>
          </p:nvSpPr>
          <p:spPr>
            <a:xfrm>
              <a:off x="2497275" y="1040950"/>
              <a:ext cx="25850" cy="23025"/>
            </a:xfrm>
            <a:custGeom>
              <a:avLst/>
              <a:gdLst/>
              <a:ahLst/>
              <a:cxnLst/>
              <a:rect l="l" t="t" r="r" b="b"/>
              <a:pathLst>
                <a:path w="1034" h="921" extrusionOk="0">
                  <a:moveTo>
                    <a:pt x="548" y="1"/>
                  </a:moveTo>
                  <a:cubicBezTo>
                    <a:pt x="434" y="1"/>
                    <a:pt x="320" y="46"/>
                    <a:pt x="244" y="138"/>
                  </a:cubicBezTo>
                  <a:cubicBezTo>
                    <a:pt x="244" y="138"/>
                    <a:pt x="213" y="138"/>
                    <a:pt x="213" y="168"/>
                  </a:cubicBezTo>
                  <a:lnTo>
                    <a:pt x="183" y="168"/>
                  </a:lnTo>
                  <a:cubicBezTo>
                    <a:pt x="0" y="350"/>
                    <a:pt x="0" y="624"/>
                    <a:pt x="183" y="806"/>
                  </a:cubicBezTo>
                  <a:cubicBezTo>
                    <a:pt x="274" y="882"/>
                    <a:pt x="388" y="920"/>
                    <a:pt x="498" y="920"/>
                  </a:cubicBezTo>
                  <a:cubicBezTo>
                    <a:pt x="608" y="920"/>
                    <a:pt x="715" y="882"/>
                    <a:pt x="791" y="806"/>
                  </a:cubicBezTo>
                  <a:cubicBezTo>
                    <a:pt x="821" y="776"/>
                    <a:pt x="821" y="776"/>
                    <a:pt x="821" y="776"/>
                  </a:cubicBezTo>
                  <a:cubicBezTo>
                    <a:pt x="821" y="746"/>
                    <a:pt x="852" y="746"/>
                    <a:pt x="852" y="746"/>
                  </a:cubicBezTo>
                  <a:cubicBezTo>
                    <a:pt x="1034" y="563"/>
                    <a:pt x="1034" y="290"/>
                    <a:pt x="852" y="138"/>
                  </a:cubicBezTo>
                  <a:cubicBezTo>
                    <a:pt x="776" y="46"/>
                    <a:pt x="66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2" name="Google Shape;64602;p27"/>
            <p:cNvSpPr/>
            <p:nvPr/>
          </p:nvSpPr>
          <p:spPr>
            <a:xfrm>
              <a:off x="2596050" y="942925"/>
              <a:ext cx="25100" cy="23025"/>
            </a:xfrm>
            <a:custGeom>
              <a:avLst/>
              <a:gdLst/>
              <a:ahLst/>
              <a:cxnLst/>
              <a:rect l="l" t="t" r="r" b="b"/>
              <a:pathLst>
                <a:path w="1004" h="921" extrusionOk="0">
                  <a:moveTo>
                    <a:pt x="529" y="1"/>
                  </a:moveTo>
                  <a:cubicBezTo>
                    <a:pt x="419" y="1"/>
                    <a:pt x="305" y="46"/>
                    <a:pt x="214" y="138"/>
                  </a:cubicBezTo>
                  <a:cubicBezTo>
                    <a:pt x="214" y="138"/>
                    <a:pt x="183" y="138"/>
                    <a:pt x="183" y="168"/>
                  </a:cubicBezTo>
                  <a:lnTo>
                    <a:pt x="153" y="168"/>
                  </a:lnTo>
                  <a:cubicBezTo>
                    <a:pt x="1" y="350"/>
                    <a:pt x="1" y="624"/>
                    <a:pt x="153" y="806"/>
                  </a:cubicBezTo>
                  <a:cubicBezTo>
                    <a:pt x="244" y="882"/>
                    <a:pt x="358" y="920"/>
                    <a:pt x="468" y="920"/>
                  </a:cubicBezTo>
                  <a:cubicBezTo>
                    <a:pt x="578" y="920"/>
                    <a:pt x="685" y="882"/>
                    <a:pt x="761" y="806"/>
                  </a:cubicBezTo>
                  <a:cubicBezTo>
                    <a:pt x="791" y="776"/>
                    <a:pt x="791" y="776"/>
                    <a:pt x="791" y="776"/>
                  </a:cubicBezTo>
                  <a:cubicBezTo>
                    <a:pt x="822" y="746"/>
                    <a:pt x="822" y="746"/>
                    <a:pt x="822" y="746"/>
                  </a:cubicBezTo>
                  <a:cubicBezTo>
                    <a:pt x="1004" y="563"/>
                    <a:pt x="1004" y="290"/>
                    <a:pt x="822" y="138"/>
                  </a:cubicBezTo>
                  <a:cubicBezTo>
                    <a:pt x="746" y="46"/>
                    <a:pt x="639" y="1"/>
                    <a:pt x="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3" name="Google Shape;64603;p27"/>
            <p:cNvSpPr/>
            <p:nvPr/>
          </p:nvSpPr>
          <p:spPr>
            <a:xfrm>
              <a:off x="2495750" y="843400"/>
              <a:ext cx="28150" cy="25850"/>
            </a:xfrm>
            <a:custGeom>
              <a:avLst/>
              <a:gdLst/>
              <a:ahLst/>
              <a:cxnLst/>
              <a:rect l="l" t="t" r="r" b="b"/>
              <a:pathLst>
                <a:path w="1126" h="1034" extrusionOk="0">
                  <a:moveTo>
                    <a:pt x="605" y="0"/>
                  </a:moveTo>
                  <a:cubicBezTo>
                    <a:pt x="479" y="0"/>
                    <a:pt x="350" y="46"/>
                    <a:pt x="244" y="137"/>
                  </a:cubicBezTo>
                  <a:cubicBezTo>
                    <a:pt x="244" y="137"/>
                    <a:pt x="244" y="167"/>
                    <a:pt x="244" y="167"/>
                  </a:cubicBezTo>
                  <a:cubicBezTo>
                    <a:pt x="213" y="167"/>
                    <a:pt x="213" y="167"/>
                    <a:pt x="213" y="198"/>
                  </a:cubicBezTo>
                  <a:cubicBezTo>
                    <a:pt x="1" y="380"/>
                    <a:pt x="1" y="684"/>
                    <a:pt x="213" y="897"/>
                  </a:cubicBezTo>
                  <a:cubicBezTo>
                    <a:pt x="305" y="988"/>
                    <a:pt x="426" y="1033"/>
                    <a:pt x="548" y="1033"/>
                  </a:cubicBezTo>
                  <a:cubicBezTo>
                    <a:pt x="669" y="1033"/>
                    <a:pt x="791" y="988"/>
                    <a:pt x="882" y="897"/>
                  </a:cubicBezTo>
                  <a:cubicBezTo>
                    <a:pt x="913" y="866"/>
                    <a:pt x="913" y="866"/>
                    <a:pt x="913" y="866"/>
                  </a:cubicBezTo>
                  <a:cubicBezTo>
                    <a:pt x="913" y="836"/>
                    <a:pt x="943" y="836"/>
                    <a:pt x="943" y="836"/>
                  </a:cubicBezTo>
                  <a:cubicBezTo>
                    <a:pt x="1125" y="654"/>
                    <a:pt x="1125" y="319"/>
                    <a:pt x="943" y="137"/>
                  </a:cubicBezTo>
                  <a:cubicBezTo>
                    <a:pt x="852" y="46"/>
                    <a:pt x="730"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4" name="Google Shape;64604;p27"/>
            <p:cNvSpPr/>
            <p:nvPr/>
          </p:nvSpPr>
          <p:spPr>
            <a:xfrm>
              <a:off x="2397725" y="941425"/>
              <a:ext cx="28150" cy="25850"/>
            </a:xfrm>
            <a:custGeom>
              <a:avLst/>
              <a:gdLst/>
              <a:ahLst/>
              <a:cxnLst/>
              <a:rect l="l" t="t" r="r" b="b"/>
              <a:pathLst>
                <a:path w="1126" h="1034" extrusionOk="0">
                  <a:moveTo>
                    <a:pt x="605" y="0"/>
                  </a:moveTo>
                  <a:cubicBezTo>
                    <a:pt x="479" y="0"/>
                    <a:pt x="350" y="46"/>
                    <a:pt x="244" y="137"/>
                  </a:cubicBezTo>
                  <a:cubicBezTo>
                    <a:pt x="244" y="137"/>
                    <a:pt x="244" y="167"/>
                    <a:pt x="244" y="167"/>
                  </a:cubicBezTo>
                  <a:cubicBezTo>
                    <a:pt x="213" y="167"/>
                    <a:pt x="213" y="167"/>
                    <a:pt x="183" y="198"/>
                  </a:cubicBezTo>
                  <a:cubicBezTo>
                    <a:pt x="1" y="380"/>
                    <a:pt x="1" y="684"/>
                    <a:pt x="183" y="897"/>
                  </a:cubicBezTo>
                  <a:cubicBezTo>
                    <a:pt x="289" y="988"/>
                    <a:pt x="419" y="1034"/>
                    <a:pt x="544" y="1034"/>
                  </a:cubicBezTo>
                  <a:cubicBezTo>
                    <a:pt x="669" y="1034"/>
                    <a:pt x="791" y="988"/>
                    <a:pt x="882" y="897"/>
                  </a:cubicBezTo>
                  <a:cubicBezTo>
                    <a:pt x="912" y="866"/>
                    <a:pt x="912" y="866"/>
                    <a:pt x="912" y="866"/>
                  </a:cubicBezTo>
                  <a:cubicBezTo>
                    <a:pt x="912" y="836"/>
                    <a:pt x="943" y="836"/>
                    <a:pt x="943" y="836"/>
                  </a:cubicBezTo>
                  <a:cubicBezTo>
                    <a:pt x="1125" y="654"/>
                    <a:pt x="1125" y="319"/>
                    <a:pt x="943" y="137"/>
                  </a:cubicBezTo>
                  <a:cubicBezTo>
                    <a:pt x="852" y="46"/>
                    <a:pt x="730"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5" name="Google Shape;64605;p27"/>
            <p:cNvSpPr/>
            <p:nvPr/>
          </p:nvSpPr>
          <p:spPr>
            <a:xfrm>
              <a:off x="2298175" y="841300"/>
              <a:ext cx="31175" cy="29275"/>
            </a:xfrm>
            <a:custGeom>
              <a:avLst/>
              <a:gdLst/>
              <a:ahLst/>
              <a:cxnLst/>
              <a:rect l="l" t="t" r="r" b="b"/>
              <a:pathLst>
                <a:path w="1247" h="1171" extrusionOk="0">
                  <a:moveTo>
                    <a:pt x="654" y="0"/>
                  </a:moveTo>
                  <a:cubicBezTo>
                    <a:pt x="517" y="0"/>
                    <a:pt x="381" y="54"/>
                    <a:pt x="274" y="160"/>
                  </a:cubicBezTo>
                  <a:cubicBezTo>
                    <a:pt x="244" y="190"/>
                    <a:pt x="244" y="190"/>
                    <a:pt x="244" y="190"/>
                  </a:cubicBezTo>
                  <a:cubicBezTo>
                    <a:pt x="244" y="221"/>
                    <a:pt x="214" y="221"/>
                    <a:pt x="214" y="221"/>
                  </a:cubicBezTo>
                  <a:cubicBezTo>
                    <a:pt x="1" y="434"/>
                    <a:pt x="1" y="798"/>
                    <a:pt x="214" y="1011"/>
                  </a:cubicBezTo>
                  <a:cubicBezTo>
                    <a:pt x="320" y="1117"/>
                    <a:pt x="457" y="1171"/>
                    <a:pt x="593" y="1171"/>
                  </a:cubicBezTo>
                  <a:cubicBezTo>
                    <a:pt x="730" y="1171"/>
                    <a:pt x="867" y="1117"/>
                    <a:pt x="973" y="1011"/>
                  </a:cubicBezTo>
                  <a:cubicBezTo>
                    <a:pt x="1004" y="981"/>
                    <a:pt x="1004" y="981"/>
                    <a:pt x="1004" y="981"/>
                  </a:cubicBezTo>
                  <a:cubicBezTo>
                    <a:pt x="1004" y="950"/>
                    <a:pt x="1034" y="950"/>
                    <a:pt x="1034" y="950"/>
                  </a:cubicBezTo>
                  <a:cubicBezTo>
                    <a:pt x="1247" y="738"/>
                    <a:pt x="1247" y="373"/>
                    <a:pt x="1034" y="160"/>
                  </a:cubicBezTo>
                  <a:cubicBezTo>
                    <a:pt x="928" y="54"/>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6" name="Google Shape;64606;p27"/>
            <p:cNvSpPr/>
            <p:nvPr/>
          </p:nvSpPr>
          <p:spPr>
            <a:xfrm>
              <a:off x="2396200" y="743275"/>
              <a:ext cx="31200" cy="29100"/>
            </a:xfrm>
            <a:custGeom>
              <a:avLst/>
              <a:gdLst/>
              <a:ahLst/>
              <a:cxnLst/>
              <a:rect l="l" t="t" r="r" b="b"/>
              <a:pathLst>
                <a:path w="1248" h="1164" extrusionOk="0">
                  <a:moveTo>
                    <a:pt x="654" y="0"/>
                  </a:moveTo>
                  <a:cubicBezTo>
                    <a:pt x="518" y="0"/>
                    <a:pt x="381" y="54"/>
                    <a:pt x="274" y="160"/>
                  </a:cubicBezTo>
                  <a:cubicBezTo>
                    <a:pt x="244" y="190"/>
                    <a:pt x="244" y="190"/>
                    <a:pt x="244" y="190"/>
                  </a:cubicBezTo>
                  <a:cubicBezTo>
                    <a:pt x="244" y="221"/>
                    <a:pt x="214" y="221"/>
                    <a:pt x="214" y="221"/>
                  </a:cubicBezTo>
                  <a:cubicBezTo>
                    <a:pt x="1" y="434"/>
                    <a:pt x="1" y="768"/>
                    <a:pt x="214" y="981"/>
                  </a:cubicBezTo>
                  <a:cubicBezTo>
                    <a:pt x="320" y="1102"/>
                    <a:pt x="457" y="1163"/>
                    <a:pt x="594" y="1163"/>
                  </a:cubicBezTo>
                  <a:cubicBezTo>
                    <a:pt x="730" y="1163"/>
                    <a:pt x="867" y="1102"/>
                    <a:pt x="973" y="981"/>
                  </a:cubicBezTo>
                  <a:lnTo>
                    <a:pt x="1004" y="981"/>
                  </a:lnTo>
                  <a:cubicBezTo>
                    <a:pt x="1004" y="950"/>
                    <a:pt x="1034" y="950"/>
                    <a:pt x="1034" y="950"/>
                  </a:cubicBezTo>
                  <a:cubicBezTo>
                    <a:pt x="1247" y="738"/>
                    <a:pt x="1247" y="373"/>
                    <a:pt x="1034" y="160"/>
                  </a:cubicBezTo>
                  <a:cubicBezTo>
                    <a:pt x="928" y="54"/>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7" name="Google Shape;64607;p27"/>
            <p:cNvSpPr/>
            <p:nvPr/>
          </p:nvSpPr>
          <p:spPr>
            <a:xfrm>
              <a:off x="2296650" y="643925"/>
              <a:ext cx="34225" cy="31175"/>
            </a:xfrm>
            <a:custGeom>
              <a:avLst/>
              <a:gdLst/>
              <a:ahLst/>
              <a:cxnLst/>
              <a:rect l="l" t="t" r="r" b="b"/>
              <a:pathLst>
                <a:path w="1369" h="1247" extrusionOk="0">
                  <a:moveTo>
                    <a:pt x="700" y="0"/>
                  </a:moveTo>
                  <a:cubicBezTo>
                    <a:pt x="548" y="0"/>
                    <a:pt x="396" y="61"/>
                    <a:pt x="275" y="183"/>
                  </a:cubicBezTo>
                  <a:cubicBezTo>
                    <a:pt x="275" y="183"/>
                    <a:pt x="275" y="183"/>
                    <a:pt x="244" y="213"/>
                  </a:cubicBezTo>
                  <a:cubicBezTo>
                    <a:pt x="244" y="213"/>
                    <a:pt x="244" y="213"/>
                    <a:pt x="214" y="243"/>
                  </a:cubicBezTo>
                  <a:cubicBezTo>
                    <a:pt x="1" y="456"/>
                    <a:pt x="1" y="851"/>
                    <a:pt x="214" y="1064"/>
                  </a:cubicBezTo>
                  <a:cubicBezTo>
                    <a:pt x="335" y="1186"/>
                    <a:pt x="495" y="1246"/>
                    <a:pt x="651" y="1246"/>
                  </a:cubicBezTo>
                  <a:cubicBezTo>
                    <a:pt x="806" y="1246"/>
                    <a:pt x="958" y="1186"/>
                    <a:pt x="1065" y="1064"/>
                  </a:cubicBezTo>
                  <a:cubicBezTo>
                    <a:pt x="1095" y="1064"/>
                    <a:pt x="1095" y="1064"/>
                    <a:pt x="1095" y="1034"/>
                  </a:cubicBezTo>
                  <a:lnTo>
                    <a:pt x="1126" y="1034"/>
                  </a:lnTo>
                  <a:cubicBezTo>
                    <a:pt x="1369" y="790"/>
                    <a:pt x="1369" y="395"/>
                    <a:pt x="1126" y="183"/>
                  </a:cubicBezTo>
                  <a:cubicBezTo>
                    <a:pt x="1004" y="61"/>
                    <a:pt x="85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8" name="Google Shape;64608;p27"/>
            <p:cNvSpPr/>
            <p:nvPr/>
          </p:nvSpPr>
          <p:spPr>
            <a:xfrm>
              <a:off x="2198625" y="741950"/>
              <a:ext cx="34225" cy="31175"/>
            </a:xfrm>
            <a:custGeom>
              <a:avLst/>
              <a:gdLst/>
              <a:ahLst/>
              <a:cxnLst/>
              <a:rect l="l" t="t" r="r" b="b"/>
              <a:pathLst>
                <a:path w="1369" h="1247" extrusionOk="0">
                  <a:moveTo>
                    <a:pt x="700" y="0"/>
                  </a:moveTo>
                  <a:cubicBezTo>
                    <a:pt x="548" y="0"/>
                    <a:pt x="396" y="61"/>
                    <a:pt x="274" y="183"/>
                  </a:cubicBezTo>
                  <a:cubicBezTo>
                    <a:pt x="274" y="183"/>
                    <a:pt x="274" y="183"/>
                    <a:pt x="244" y="213"/>
                  </a:cubicBezTo>
                  <a:cubicBezTo>
                    <a:pt x="244" y="213"/>
                    <a:pt x="244" y="213"/>
                    <a:pt x="214" y="243"/>
                  </a:cubicBezTo>
                  <a:cubicBezTo>
                    <a:pt x="1" y="456"/>
                    <a:pt x="1" y="851"/>
                    <a:pt x="214" y="1064"/>
                  </a:cubicBezTo>
                  <a:cubicBezTo>
                    <a:pt x="335" y="1186"/>
                    <a:pt x="495" y="1246"/>
                    <a:pt x="651" y="1246"/>
                  </a:cubicBezTo>
                  <a:cubicBezTo>
                    <a:pt x="806" y="1246"/>
                    <a:pt x="958" y="1186"/>
                    <a:pt x="1065" y="1064"/>
                  </a:cubicBezTo>
                  <a:lnTo>
                    <a:pt x="1095" y="1064"/>
                  </a:lnTo>
                  <a:cubicBezTo>
                    <a:pt x="1095" y="1034"/>
                    <a:pt x="1126" y="1034"/>
                    <a:pt x="1126" y="1034"/>
                  </a:cubicBezTo>
                  <a:cubicBezTo>
                    <a:pt x="1369" y="791"/>
                    <a:pt x="1369" y="426"/>
                    <a:pt x="1126" y="183"/>
                  </a:cubicBezTo>
                  <a:cubicBezTo>
                    <a:pt x="1004" y="61"/>
                    <a:pt x="85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9" name="Google Shape;64609;p27"/>
            <p:cNvSpPr/>
            <p:nvPr/>
          </p:nvSpPr>
          <p:spPr>
            <a:xfrm>
              <a:off x="2196350" y="544375"/>
              <a:ext cx="37275" cy="34025"/>
            </a:xfrm>
            <a:custGeom>
              <a:avLst/>
              <a:gdLst/>
              <a:ahLst/>
              <a:cxnLst/>
              <a:rect l="l" t="t" r="r" b="b"/>
              <a:pathLst>
                <a:path w="1491" h="1361" extrusionOk="0">
                  <a:moveTo>
                    <a:pt x="791" y="0"/>
                  </a:moveTo>
                  <a:cubicBezTo>
                    <a:pt x="624" y="0"/>
                    <a:pt x="457" y="61"/>
                    <a:pt x="335" y="183"/>
                  </a:cubicBezTo>
                  <a:cubicBezTo>
                    <a:pt x="305" y="183"/>
                    <a:pt x="305" y="213"/>
                    <a:pt x="305" y="213"/>
                  </a:cubicBezTo>
                  <a:cubicBezTo>
                    <a:pt x="274" y="213"/>
                    <a:pt x="274" y="244"/>
                    <a:pt x="274" y="244"/>
                  </a:cubicBezTo>
                  <a:cubicBezTo>
                    <a:pt x="1" y="487"/>
                    <a:pt x="1" y="912"/>
                    <a:pt x="274" y="1155"/>
                  </a:cubicBezTo>
                  <a:cubicBezTo>
                    <a:pt x="396" y="1292"/>
                    <a:pt x="563" y="1361"/>
                    <a:pt x="730" y="1361"/>
                  </a:cubicBezTo>
                  <a:cubicBezTo>
                    <a:pt x="897" y="1361"/>
                    <a:pt x="1065" y="1292"/>
                    <a:pt x="1186" y="1155"/>
                  </a:cubicBezTo>
                  <a:cubicBezTo>
                    <a:pt x="1217" y="1155"/>
                    <a:pt x="1217" y="1155"/>
                    <a:pt x="1217" y="1125"/>
                  </a:cubicBezTo>
                  <a:lnTo>
                    <a:pt x="1247" y="1125"/>
                  </a:lnTo>
                  <a:cubicBezTo>
                    <a:pt x="1490" y="851"/>
                    <a:pt x="1490" y="456"/>
                    <a:pt x="1247" y="183"/>
                  </a:cubicBezTo>
                  <a:cubicBezTo>
                    <a:pt x="1125" y="61"/>
                    <a:pt x="958"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0" name="Google Shape;64610;p27"/>
            <p:cNvSpPr/>
            <p:nvPr/>
          </p:nvSpPr>
          <p:spPr>
            <a:xfrm>
              <a:off x="2098325" y="642400"/>
              <a:ext cx="37275" cy="34025"/>
            </a:xfrm>
            <a:custGeom>
              <a:avLst/>
              <a:gdLst/>
              <a:ahLst/>
              <a:cxnLst/>
              <a:rect l="l" t="t" r="r" b="b"/>
              <a:pathLst>
                <a:path w="1491" h="1361" extrusionOk="0">
                  <a:moveTo>
                    <a:pt x="787" y="0"/>
                  </a:moveTo>
                  <a:cubicBezTo>
                    <a:pt x="616" y="0"/>
                    <a:pt x="441" y="61"/>
                    <a:pt x="305" y="183"/>
                  </a:cubicBezTo>
                  <a:cubicBezTo>
                    <a:pt x="305" y="213"/>
                    <a:pt x="305" y="213"/>
                    <a:pt x="305" y="213"/>
                  </a:cubicBezTo>
                  <a:cubicBezTo>
                    <a:pt x="274" y="213"/>
                    <a:pt x="274" y="244"/>
                    <a:pt x="274" y="244"/>
                  </a:cubicBezTo>
                  <a:cubicBezTo>
                    <a:pt x="1" y="487"/>
                    <a:pt x="1" y="912"/>
                    <a:pt x="274" y="1155"/>
                  </a:cubicBezTo>
                  <a:cubicBezTo>
                    <a:pt x="396" y="1292"/>
                    <a:pt x="563" y="1361"/>
                    <a:pt x="730" y="1361"/>
                  </a:cubicBezTo>
                  <a:cubicBezTo>
                    <a:pt x="897" y="1361"/>
                    <a:pt x="1065" y="1292"/>
                    <a:pt x="1186" y="1155"/>
                  </a:cubicBezTo>
                  <a:cubicBezTo>
                    <a:pt x="1186" y="1155"/>
                    <a:pt x="1217" y="1155"/>
                    <a:pt x="1217" y="1125"/>
                  </a:cubicBezTo>
                  <a:lnTo>
                    <a:pt x="1247" y="1125"/>
                  </a:lnTo>
                  <a:cubicBezTo>
                    <a:pt x="1490" y="851"/>
                    <a:pt x="1490" y="456"/>
                    <a:pt x="1247" y="183"/>
                  </a:cubicBezTo>
                  <a:cubicBezTo>
                    <a:pt x="1125" y="61"/>
                    <a:pt x="958" y="0"/>
                    <a:pt x="7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1" name="Google Shape;64611;p27"/>
            <p:cNvSpPr/>
            <p:nvPr/>
          </p:nvSpPr>
          <p:spPr>
            <a:xfrm>
              <a:off x="2096800" y="444450"/>
              <a:ext cx="40300" cy="36675"/>
            </a:xfrm>
            <a:custGeom>
              <a:avLst/>
              <a:gdLst/>
              <a:ahLst/>
              <a:cxnLst/>
              <a:rect l="l" t="t" r="r" b="b"/>
              <a:pathLst>
                <a:path w="1612" h="1467" extrusionOk="0">
                  <a:moveTo>
                    <a:pt x="837" y="0"/>
                  </a:moveTo>
                  <a:cubicBezTo>
                    <a:pt x="654" y="0"/>
                    <a:pt x="472" y="76"/>
                    <a:pt x="335" y="228"/>
                  </a:cubicBezTo>
                  <a:cubicBezTo>
                    <a:pt x="335" y="228"/>
                    <a:pt x="305" y="228"/>
                    <a:pt x="305" y="259"/>
                  </a:cubicBezTo>
                  <a:lnTo>
                    <a:pt x="274" y="259"/>
                  </a:lnTo>
                  <a:cubicBezTo>
                    <a:pt x="1" y="532"/>
                    <a:pt x="1" y="988"/>
                    <a:pt x="274" y="1262"/>
                  </a:cubicBezTo>
                  <a:cubicBezTo>
                    <a:pt x="411" y="1399"/>
                    <a:pt x="594" y="1467"/>
                    <a:pt x="776" y="1467"/>
                  </a:cubicBezTo>
                  <a:cubicBezTo>
                    <a:pt x="958" y="1467"/>
                    <a:pt x="1141" y="1399"/>
                    <a:pt x="1278" y="1262"/>
                  </a:cubicBezTo>
                  <a:cubicBezTo>
                    <a:pt x="1278" y="1262"/>
                    <a:pt x="1308" y="1262"/>
                    <a:pt x="1308" y="1231"/>
                  </a:cubicBezTo>
                  <a:lnTo>
                    <a:pt x="1338" y="1231"/>
                  </a:lnTo>
                  <a:cubicBezTo>
                    <a:pt x="1612" y="927"/>
                    <a:pt x="1612" y="502"/>
                    <a:pt x="1338" y="228"/>
                  </a:cubicBezTo>
                  <a:cubicBezTo>
                    <a:pt x="1202" y="76"/>
                    <a:pt x="1019" y="0"/>
                    <a:pt x="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2" name="Google Shape;64612;p27"/>
            <p:cNvSpPr/>
            <p:nvPr/>
          </p:nvSpPr>
          <p:spPr>
            <a:xfrm>
              <a:off x="1998775" y="543050"/>
              <a:ext cx="40300" cy="36100"/>
            </a:xfrm>
            <a:custGeom>
              <a:avLst/>
              <a:gdLst/>
              <a:ahLst/>
              <a:cxnLst/>
              <a:rect l="l" t="t" r="r" b="b"/>
              <a:pathLst>
                <a:path w="1612" h="1444" extrusionOk="0">
                  <a:moveTo>
                    <a:pt x="837" y="0"/>
                  </a:moveTo>
                  <a:cubicBezTo>
                    <a:pt x="654" y="0"/>
                    <a:pt x="472" y="69"/>
                    <a:pt x="335" y="205"/>
                  </a:cubicBezTo>
                  <a:cubicBezTo>
                    <a:pt x="335" y="205"/>
                    <a:pt x="305" y="205"/>
                    <a:pt x="305" y="236"/>
                  </a:cubicBezTo>
                  <a:lnTo>
                    <a:pt x="274" y="236"/>
                  </a:lnTo>
                  <a:cubicBezTo>
                    <a:pt x="1" y="509"/>
                    <a:pt x="1" y="965"/>
                    <a:pt x="274" y="1239"/>
                  </a:cubicBezTo>
                  <a:cubicBezTo>
                    <a:pt x="411" y="1376"/>
                    <a:pt x="594" y="1444"/>
                    <a:pt x="776" y="1444"/>
                  </a:cubicBezTo>
                  <a:cubicBezTo>
                    <a:pt x="958" y="1444"/>
                    <a:pt x="1141" y="1376"/>
                    <a:pt x="1277" y="1239"/>
                  </a:cubicBezTo>
                  <a:cubicBezTo>
                    <a:pt x="1277" y="1239"/>
                    <a:pt x="1308" y="1239"/>
                    <a:pt x="1308" y="1208"/>
                  </a:cubicBezTo>
                  <a:lnTo>
                    <a:pt x="1338" y="1208"/>
                  </a:lnTo>
                  <a:cubicBezTo>
                    <a:pt x="1612" y="904"/>
                    <a:pt x="1612" y="479"/>
                    <a:pt x="1338" y="205"/>
                  </a:cubicBezTo>
                  <a:cubicBezTo>
                    <a:pt x="1201" y="69"/>
                    <a:pt x="1019" y="0"/>
                    <a:pt x="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3" name="Google Shape;64613;p27"/>
            <p:cNvSpPr/>
            <p:nvPr/>
          </p:nvSpPr>
          <p:spPr>
            <a:xfrm>
              <a:off x="1899250" y="442925"/>
              <a:ext cx="43325" cy="39550"/>
            </a:xfrm>
            <a:custGeom>
              <a:avLst/>
              <a:gdLst/>
              <a:ahLst/>
              <a:cxnLst/>
              <a:rect l="l" t="t" r="r" b="b"/>
              <a:pathLst>
                <a:path w="1733" h="1582" extrusionOk="0">
                  <a:moveTo>
                    <a:pt x="881" y="1"/>
                  </a:moveTo>
                  <a:cubicBezTo>
                    <a:pt x="684" y="1"/>
                    <a:pt x="486" y="77"/>
                    <a:pt x="334" y="229"/>
                  </a:cubicBezTo>
                  <a:cubicBezTo>
                    <a:pt x="334" y="229"/>
                    <a:pt x="334" y="259"/>
                    <a:pt x="304" y="259"/>
                  </a:cubicBezTo>
                  <a:cubicBezTo>
                    <a:pt x="304" y="259"/>
                    <a:pt x="304" y="259"/>
                    <a:pt x="304" y="289"/>
                  </a:cubicBezTo>
                  <a:cubicBezTo>
                    <a:pt x="0" y="593"/>
                    <a:pt x="0" y="1049"/>
                    <a:pt x="304" y="1353"/>
                  </a:cubicBezTo>
                  <a:cubicBezTo>
                    <a:pt x="441" y="1505"/>
                    <a:pt x="631" y="1581"/>
                    <a:pt x="824" y="1581"/>
                  </a:cubicBezTo>
                  <a:cubicBezTo>
                    <a:pt x="1018" y="1581"/>
                    <a:pt x="1216" y="1505"/>
                    <a:pt x="1368" y="1353"/>
                  </a:cubicBezTo>
                  <a:cubicBezTo>
                    <a:pt x="1368" y="1353"/>
                    <a:pt x="1398" y="1353"/>
                    <a:pt x="1398" y="1323"/>
                  </a:cubicBezTo>
                  <a:lnTo>
                    <a:pt x="1429" y="1323"/>
                  </a:lnTo>
                  <a:cubicBezTo>
                    <a:pt x="1733" y="1019"/>
                    <a:pt x="1733" y="532"/>
                    <a:pt x="1429" y="229"/>
                  </a:cubicBezTo>
                  <a:cubicBezTo>
                    <a:pt x="1277" y="77"/>
                    <a:pt x="1079" y="1"/>
                    <a:pt x="8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4" name="Google Shape;64614;p27"/>
            <p:cNvSpPr/>
            <p:nvPr/>
          </p:nvSpPr>
          <p:spPr>
            <a:xfrm>
              <a:off x="2797425" y="1438575"/>
              <a:ext cx="15225" cy="13900"/>
            </a:xfrm>
            <a:custGeom>
              <a:avLst/>
              <a:gdLst/>
              <a:ahLst/>
              <a:cxnLst/>
              <a:rect l="l" t="t" r="r" b="b"/>
              <a:pathLst>
                <a:path w="609" h="556" extrusionOk="0">
                  <a:moveTo>
                    <a:pt x="346" y="0"/>
                  </a:moveTo>
                  <a:cubicBezTo>
                    <a:pt x="282" y="0"/>
                    <a:pt x="214" y="23"/>
                    <a:pt x="153" y="69"/>
                  </a:cubicBezTo>
                  <a:cubicBezTo>
                    <a:pt x="153" y="69"/>
                    <a:pt x="153" y="99"/>
                    <a:pt x="153" y="99"/>
                  </a:cubicBezTo>
                  <a:cubicBezTo>
                    <a:pt x="122" y="99"/>
                    <a:pt x="122" y="130"/>
                    <a:pt x="122" y="130"/>
                  </a:cubicBezTo>
                  <a:cubicBezTo>
                    <a:pt x="1" y="221"/>
                    <a:pt x="1" y="373"/>
                    <a:pt x="122" y="464"/>
                  </a:cubicBezTo>
                  <a:cubicBezTo>
                    <a:pt x="168" y="525"/>
                    <a:pt x="229" y="555"/>
                    <a:pt x="289" y="555"/>
                  </a:cubicBezTo>
                  <a:cubicBezTo>
                    <a:pt x="350" y="555"/>
                    <a:pt x="411" y="525"/>
                    <a:pt x="457" y="464"/>
                  </a:cubicBezTo>
                  <a:cubicBezTo>
                    <a:pt x="457" y="464"/>
                    <a:pt x="487" y="464"/>
                    <a:pt x="487" y="434"/>
                  </a:cubicBezTo>
                  <a:lnTo>
                    <a:pt x="517" y="434"/>
                  </a:lnTo>
                  <a:cubicBezTo>
                    <a:pt x="609" y="342"/>
                    <a:pt x="609" y="160"/>
                    <a:pt x="517" y="69"/>
                  </a:cubicBezTo>
                  <a:cubicBezTo>
                    <a:pt x="472" y="23"/>
                    <a:pt x="411" y="0"/>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5" name="Google Shape;64615;p27"/>
            <p:cNvSpPr/>
            <p:nvPr/>
          </p:nvSpPr>
          <p:spPr>
            <a:xfrm>
              <a:off x="2895450" y="1340550"/>
              <a:ext cx="15225" cy="13900"/>
            </a:xfrm>
            <a:custGeom>
              <a:avLst/>
              <a:gdLst/>
              <a:ahLst/>
              <a:cxnLst/>
              <a:rect l="l" t="t" r="r" b="b"/>
              <a:pathLst>
                <a:path w="609" h="556" extrusionOk="0">
                  <a:moveTo>
                    <a:pt x="347" y="0"/>
                  </a:moveTo>
                  <a:cubicBezTo>
                    <a:pt x="282" y="0"/>
                    <a:pt x="214" y="23"/>
                    <a:pt x="153" y="69"/>
                  </a:cubicBezTo>
                  <a:cubicBezTo>
                    <a:pt x="153" y="69"/>
                    <a:pt x="153" y="99"/>
                    <a:pt x="153" y="99"/>
                  </a:cubicBezTo>
                  <a:cubicBezTo>
                    <a:pt x="122" y="99"/>
                    <a:pt x="122" y="130"/>
                    <a:pt x="122" y="130"/>
                  </a:cubicBezTo>
                  <a:cubicBezTo>
                    <a:pt x="1" y="221"/>
                    <a:pt x="1" y="373"/>
                    <a:pt x="122" y="464"/>
                  </a:cubicBezTo>
                  <a:cubicBezTo>
                    <a:pt x="168" y="525"/>
                    <a:pt x="229" y="555"/>
                    <a:pt x="290" y="555"/>
                  </a:cubicBezTo>
                  <a:cubicBezTo>
                    <a:pt x="350" y="555"/>
                    <a:pt x="411" y="525"/>
                    <a:pt x="457" y="464"/>
                  </a:cubicBezTo>
                  <a:cubicBezTo>
                    <a:pt x="457" y="464"/>
                    <a:pt x="487" y="464"/>
                    <a:pt x="487" y="433"/>
                  </a:cubicBezTo>
                  <a:lnTo>
                    <a:pt x="518" y="433"/>
                  </a:lnTo>
                  <a:cubicBezTo>
                    <a:pt x="609" y="312"/>
                    <a:pt x="609" y="160"/>
                    <a:pt x="518" y="69"/>
                  </a:cubicBezTo>
                  <a:cubicBezTo>
                    <a:pt x="472" y="23"/>
                    <a:pt x="411" y="0"/>
                    <a:pt x="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6" name="Google Shape;64616;p27"/>
            <p:cNvSpPr/>
            <p:nvPr/>
          </p:nvSpPr>
          <p:spPr>
            <a:xfrm>
              <a:off x="2697875" y="1339225"/>
              <a:ext cx="18275" cy="15975"/>
            </a:xfrm>
            <a:custGeom>
              <a:avLst/>
              <a:gdLst/>
              <a:ahLst/>
              <a:cxnLst/>
              <a:rect l="l" t="t" r="r" b="b"/>
              <a:pathLst>
                <a:path w="731" h="639" extrusionOk="0">
                  <a:moveTo>
                    <a:pt x="396" y="0"/>
                  </a:moveTo>
                  <a:cubicBezTo>
                    <a:pt x="320" y="0"/>
                    <a:pt x="244" y="31"/>
                    <a:pt x="183" y="91"/>
                  </a:cubicBezTo>
                  <a:cubicBezTo>
                    <a:pt x="153" y="91"/>
                    <a:pt x="153" y="91"/>
                    <a:pt x="153" y="122"/>
                  </a:cubicBezTo>
                  <a:lnTo>
                    <a:pt x="122" y="122"/>
                  </a:lnTo>
                  <a:cubicBezTo>
                    <a:pt x="1" y="243"/>
                    <a:pt x="1" y="456"/>
                    <a:pt x="122" y="547"/>
                  </a:cubicBezTo>
                  <a:cubicBezTo>
                    <a:pt x="183" y="608"/>
                    <a:pt x="259" y="638"/>
                    <a:pt x="335" y="638"/>
                  </a:cubicBezTo>
                  <a:cubicBezTo>
                    <a:pt x="411" y="638"/>
                    <a:pt x="487" y="608"/>
                    <a:pt x="548" y="547"/>
                  </a:cubicBezTo>
                  <a:cubicBezTo>
                    <a:pt x="548" y="547"/>
                    <a:pt x="548" y="547"/>
                    <a:pt x="578" y="517"/>
                  </a:cubicBezTo>
                  <a:lnTo>
                    <a:pt x="609" y="517"/>
                  </a:lnTo>
                  <a:cubicBezTo>
                    <a:pt x="730" y="395"/>
                    <a:pt x="730" y="183"/>
                    <a:pt x="609" y="91"/>
                  </a:cubicBezTo>
                  <a:cubicBezTo>
                    <a:pt x="548" y="31"/>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7" name="Google Shape;64617;p27"/>
            <p:cNvSpPr/>
            <p:nvPr/>
          </p:nvSpPr>
          <p:spPr>
            <a:xfrm>
              <a:off x="2795900" y="1241200"/>
              <a:ext cx="18275" cy="15975"/>
            </a:xfrm>
            <a:custGeom>
              <a:avLst/>
              <a:gdLst/>
              <a:ahLst/>
              <a:cxnLst/>
              <a:rect l="l" t="t" r="r" b="b"/>
              <a:pathLst>
                <a:path w="731" h="639" extrusionOk="0">
                  <a:moveTo>
                    <a:pt x="396" y="0"/>
                  </a:moveTo>
                  <a:cubicBezTo>
                    <a:pt x="320" y="0"/>
                    <a:pt x="244" y="31"/>
                    <a:pt x="183" y="91"/>
                  </a:cubicBezTo>
                  <a:cubicBezTo>
                    <a:pt x="183" y="91"/>
                    <a:pt x="153" y="91"/>
                    <a:pt x="153" y="122"/>
                  </a:cubicBezTo>
                  <a:lnTo>
                    <a:pt x="123" y="122"/>
                  </a:lnTo>
                  <a:cubicBezTo>
                    <a:pt x="1" y="243"/>
                    <a:pt x="1" y="426"/>
                    <a:pt x="123" y="547"/>
                  </a:cubicBezTo>
                  <a:cubicBezTo>
                    <a:pt x="183" y="608"/>
                    <a:pt x="259" y="638"/>
                    <a:pt x="335" y="638"/>
                  </a:cubicBezTo>
                  <a:cubicBezTo>
                    <a:pt x="411" y="638"/>
                    <a:pt x="487" y="608"/>
                    <a:pt x="548" y="547"/>
                  </a:cubicBezTo>
                  <a:cubicBezTo>
                    <a:pt x="548" y="547"/>
                    <a:pt x="578" y="547"/>
                    <a:pt x="578" y="517"/>
                  </a:cubicBezTo>
                  <a:lnTo>
                    <a:pt x="609" y="517"/>
                  </a:lnTo>
                  <a:cubicBezTo>
                    <a:pt x="730" y="395"/>
                    <a:pt x="730" y="182"/>
                    <a:pt x="609" y="91"/>
                  </a:cubicBezTo>
                  <a:cubicBezTo>
                    <a:pt x="548" y="31"/>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8" name="Google Shape;64618;p27"/>
            <p:cNvSpPr/>
            <p:nvPr/>
          </p:nvSpPr>
          <p:spPr>
            <a:xfrm>
              <a:off x="2598350" y="1239100"/>
              <a:ext cx="20525" cy="19400"/>
            </a:xfrm>
            <a:custGeom>
              <a:avLst/>
              <a:gdLst/>
              <a:ahLst/>
              <a:cxnLst/>
              <a:rect l="l" t="t" r="r" b="b"/>
              <a:pathLst>
                <a:path w="821" h="776" extrusionOk="0">
                  <a:moveTo>
                    <a:pt x="441" y="1"/>
                  </a:moveTo>
                  <a:cubicBezTo>
                    <a:pt x="350" y="1"/>
                    <a:pt x="258" y="39"/>
                    <a:pt x="182" y="115"/>
                  </a:cubicBezTo>
                  <a:cubicBezTo>
                    <a:pt x="182" y="115"/>
                    <a:pt x="182" y="145"/>
                    <a:pt x="152" y="145"/>
                  </a:cubicBezTo>
                  <a:cubicBezTo>
                    <a:pt x="152" y="145"/>
                    <a:pt x="152" y="145"/>
                    <a:pt x="122" y="175"/>
                  </a:cubicBezTo>
                  <a:cubicBezTo>
                    <a:pt x="0" y="297"/>
                    <a:pt x="0" y="540"/>
                    <a:pt x="122" y="662"/>
                  </a:cubicBezTo>
                  <a:cubicBezTo>
                    <a:pt x="198" y="738"/>
                    <a:pt x="289" y="776"/>
                    <a:pt x="380" y="776"/>
                  </a:cubicBezTo>
                  <a:cubicBezTo>
                    <a:pt x="471" y="776"/>
                    <a:pt x="562" y="738"/>
                    <a:pt x="638" y="662"/>
                  </a:cubicBezTo>
                  <a:cubicBezTo>
                    <a:pt x="638" y="662"/>
                    <a:pt x="638" y="662"/>
                    <a:pt x="669" y="631"/>
                  </a:cubicBezTo>
                  <a:lnTo>
                    <a:pt x="699" y="631"/>
                  </a:lnTo>
                  <a:cubicBezTo>
                    <a:pt x="821" y="479"/>
                    <a:pt x="821" y="266"/>
                    <a:pt x="699" y="115"/>
                  </a:cubicBezTo>
                  <a:cubicBezTo>
                    <a:pt x="623" y="39"/>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9" name="Google Shape;64619;p27"/>
            <p:cNvSpPr/>
            <p:nvPr/>
          </p:nvSpPr>
          <p:spPr>
            <a:xfrm>
              <a:off x="2696375" y="1141075"/>
              <a:ext cx="20525" cy="19400"/>
            </a:xfrm>
            <a:custGeom>
              <a:avLst/>
              <a:gdLst/>
              <a:ahLst/>
              <a:cxnLst/>
              <a:rect l="l" t="t" r="r" b="b"/>
              <a:pathLst>
                <a:path w="821" h="776" extrusionOk="0">
                  <a:moveTo>
                    <a:pt x="441" y="0"/>
                  </a:moveTo>
                  <a:cubicBezTo>
                    <a:pt x="350" y="0"/>
                    <a:pt x="258" y="38"/>
                    <a:pt x="182" y="114"/>
                  </a:cubicBezTo>
                  <a:cubicBezTo>
                    <a:pt x="182" y="114"/>
                    <a:pt x="182" y="145"/>
                    <a:pt x="182" y="145"/>
                  </a:cubicBezTo>
                  <a:cubicBezTo>
                    <a:pt x="152" y="145"/>
                    <a:pt x="152" y="145"/>
                    <a:pt x="122" y="175"/>
                  </a:cubicBezTo>
                  <a:cubicBezTo>
                    <a:pt x="0" y="297"/>
                    <a:pt x="0" y="540"/>
                    <a:pt x="122" y="662"/>
                  </a:cubicBezTo>
                  <a:cubicBezTo>
                    <a:pt x="198" y="738"/>
                    <a:pt x="289" y="776"/>
                    <a:pt x="380" y="776"/>
                  </a:cubicBezTo>
                  <a:cubicBezTo>
                    <a:pt x="471" y="776"/>
                    <a:pt x="562" y="738"/>
                    <a:pt x="638" y="662"/>
                  </a:cubicBezTo>
                  <a:cubicBezTo>
                    <a:pt x="638" y="662"/>
                    <a:pt x="638" y="662"/>
                    <a:pt x="669" y="631"/>
                  </a:cubicBezTo>
                  <a:cubicBezTo>
                    <a:pt x="669" y="631"/>
                    <a:pt x="669" y="631"/>
                    <a:pt x="699" y="601"/>
                  </a:cubicBezTo>
                  <a:cubicBezTo>
                    <a:pt x="821" y="479"/>
                    <a:pt x="821" y="266"/>
                    <a:pt x="699" y="114"/>
                  </a:cubicBezTo>
                  <a:cubicBezTo>
                    <a:pt x="623" y="38"/>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0" name="Google Shape;64620;p27"/>
            <p:cNvSpPr/>
            <p:nvPr/>
          </p:nvSpPr>
          <p:spPr>
            <a:xfrm>
              <a:off x="2596825" y="1041525"/>
              <a:ext cx="23575" cy="21675"/>
            </a:xfrm>
            <a:custGeom>
              <a:avLst/>
              <a:gdLst/>
              <a:ahLst/>
              <a:cxnLst/>
              <a:rect l="l" t="t" r="r" b="b"/>
              <a:pathLst>
                <a:path w="943" h="867" extrusionOk="0">
                  <a:moveTo>
                    <a:pt x="490" y="1"/>
                  </a:moveTo>
                  <a:cubicBezTo>
                    <a:pt x="388" y="1"/>
                    <a:pt x="289" y="39"/>
                    <a:pt x="213" y="115"/>
                  </a:cubicBezTo>
                  <a:cubicBezTo>
                    <a:pt x="183" y="145"/>
                    <a:pt x="183" y="145"/>
                    <a:pt x="183" y="145"/>
                  </a:cubicBezTo>
                  <a:cubicBezTo>
                    <a:pt x="183" y="175"/>
                    <a:pt x="152" y="175"/>
                    <a:pt x="152" y="175"/>
                  </a:cubicBezTo>
                  <a:cubicBezTo>
                    <a:pt x="0" y="327"/>
                    <a:pt x="0" y="601"/>
                    <a:pt x="152" y="753"/>
                  </a:cubicBezTo>
                  <a:cubicBezTo>
                    <a:pt x="228" y="829"/>
                    <a:pt x="335" y="867"/>
                    <a:pt x="441" y="867"/>
                  </a:cubicBezTo>
                  <a:cubicBezTo>
                    <a:pt x="547" y="867"/>
                    <a:pt x="654" y="829"/>
                    <a:pt x="730" y="753"/>
                  </a:cubicBezTo>
                  <a:cubicBezTo>
                    <a:pt x="730" y="753"/>
                    <a:pt x="730" y="723"/>
                    <a:pt x="760" y="723"/>
                  </a:cubicBezTo>
                  <a:cubicBezTo>
                    <a:pt x="760" y="723"/>
                    <a:pt x="760" y="723"/>
                    <a:pt x="791" y="692"/>
                  </a:cubicBezTo>
                  <a:cubicBezTo>
                    <a:pt x="943" y="540"/>
                    <a:pt x="943" y="297"/>
                    <a:pt x="791" y="115"/>
                  </a:cubicBezTo>
                  <a:cubicBezTo>
                    <a:pt x="699" y="39"/>
                    <a:pt x="593" y="1"/>
                    <a:pt x="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1" name="Google Shape;64621;p27"/>
            <p:cNvSpPr/>
            <p:nvPr/>
          </p:nvSpPr>
          <p:spPr>
            <a:xfrm>
              <a:off x="2498800" y="1139550"/>
              <a:ext cx="23575" cy="22250"/>
            </a:xfrm>
            <a:custGeom>
              <a:avLst/>
              <a:gdLst/>
              <a:ahLst/>
              <a:cxnLst/>
              <a:rect l="l" t="t" r="r" b="b"/>
              <a:pathLst>
                <a:path w="943" h="890" extrusionOk="0">
                  <a:moveTo>
                    <a:pt x="490" y="1"/>
                  </a:moveTo>
                  <a:cubicBezTo>
                    <a:pt x="388" y="1"/>
                    <a:pt x="289" y="39"/>
                    <a:pt x="213" y="115"/>
                  </a:cubicBezTo>
                  <a:cubicBezTo>
                    <a:pt x="183" y="145"/>
                    <a:pt x="183" y="145"/>
                    <a:pt x="183" y="145"/>
                  </a:cubicBezTo>
                  <a:cubicBezTo>
                    <a:pt x="183" y="175"/>
                    <a:pt x="152" y="175"/>
                    <a:pt x="152" y="175"/>
                  </a:cubicBezTo>
                  <a:cubicBezTo>
                    <a:pt x="0" y="327"/>
                    <a:pt x="0" y="601"/>
                    <a:pt x="152" y="753"/>
                  </a:cubicBezTo>
                  <a:cubicBezTo>
                    <a:pt x="228" y="844"/>
                    <a:pt x="335" y="890"/>
                    <a:pt x="441" y="890"/>
                  </a:cubicBezTo>
                  <a:cubicBezTo>
                    <a:pt x="547" y="890"/>
                    <a:pt x="654" y="844"/>
                    <a:pt x="730" y="753"/>
                  </a:cubicBezTo>
                  <a:cubicBezTo>
                    <a:pt x="730" y="753"/>
                    <a:pt x="730" y="753"/>
                    <a:pt x="760" y="723"/>
                  </a:cubicBezTo>
                  <a:cubicBezTo>
                    <a:pt x="760" y="723"/>
                    <a:pt x="760" y="723"/>
                    <a:pt x="791" y="692"/>
                  </a:cubicBezTo>
                  <a:cubicBezTo>
                    <a:pt x="942" y="540"/>
                    <a:pt x="942" y="297"/>
                    <a:pt x="791" y="115"/>
                  </a:cubicBezTo>
                  <a:cubicBezTo>
                    <a:pt x="699" y="39"/>
                    <a:pt x="593" y="1"/>
                    <a:pt x="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2" name="Google Shape;64622;p27"/>
            <p:cNvSpPr/>
            <p:nvPr/>
          </p:nvSpPr>
          <p:spPr>
            <a:xfrm>
              <a:off x="2496525" y="942175"/>
              <a:ext cx="27375" cy="24350"/>
            </a:xfrm>
            <a:custGeom>
              <a:avLst/>
              <a:gdLst/>
              <a:ahLst/>
              <a:cxnLst/>
              <a:rect l="l" t="t" r="r" b="b"/>
              <a:pathLst>
                <a:path w="1095" h="974" extrusionOk="0">
                  <a:moveTo>
                    <a:pt x="578" y="0"/>
                  </a:moveTo>
                  <a:cubicBezTo>
                    <a:pt x="456" y="0"/>
                    <a:pt x="334" y="46"/>
                    <a:pt x="243" y="137"/>
                  </a:cubicBezTo>
                  <a:cubicBezTo>
                    <a:pt x="243" y="137"/>
                    <a:pt x="243" y="137"/>
                    <a:pt x="213" y="168"/>
                  </a:cubicBezTo>
                  <a:cubicBezTo>
                    <a:pt x="213" y="168"/>
                    <a:pt x="213" y="168"/>
                    <a:pt x="182" y="198"/>
                  </a:cubicBezTo>
                  <a:cubicBezTo>
                    <a:pt x="0" y="380"/>
                    <a:pt x="0" y="654"/>
                    <a:pt x="182" y="836"/>
                  </a:cubicBezTo>
                  <a:cubicBezTo>
                    <a:pt x="274" y="928"/>
                    <a:pt x="395" y="973"/>
                    <a:pt x="517" y="973"/>
                  </a:cubicBezTo>
                  <a:cubicBezTo>
                    <a:pt x="638" y="973"/>
                    <a:pt x="760" y="928"/>
                    <a:pt x="851" y="836"/>
                  </a:cubicBezTo>
                  <a:cubicBezTo>
                    <a:pt x="851" y="836"/>
                    <a:pt x="851" y="806"/>
                    <a:pt x="882" y="806"/>
                  </a:cubicBezTo>
                  <a:cubicBezTo>
                    <a:pt x="882" y="806"/>
                    <a:pt x="882" y="806"/>
                    <a:pt x="912" y="776"/>
                  </a:cubicBezTo>
                  <a:cubicBezTo>
                    <a:pt x="1094" y="593"/>
                    <a:pt x="1094" y="320"/>
                    <a:pt x="912" y="137"/>
                  </a:cubicBezTo>
                  <a:cubicBezTo>
                    <a:pt x="821" y="46"/>
                    <a:pt x="699"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3" name="Google Shape;64623;p27"/>
            <p:cNvSpPr/>
            <p:nvPr/>
          </p:nvSpPr>
          <p:spPr>
            <a:xfrm>
              <a:off x="2398475" y="1040200"/>
              <a:ext cx="27400" cy="24350"/>
            </a:xfrm>
            <a:custGeom>
              <a:avLst/>
              <a:gdLst/>
              <a:ahLst/>
              <a:cxnLst/>
              <a:rect l="l" t="t" r="r" b="b"/>
              <a:pathLst>
                <a:path w="1096" h="974" extrusionOk="0">
                  <a:moveTo>
                    <a:pt x="579" y="0"/>
                  </a:moveTo>
                  <a:cubicBezTo>
                    <a:pt x="457" y="0"/>
                    <a:pt x="335" y="46"/>
                    <a:pt x="244" y="137"/>
                  </a:cubicBezTo>
                  <a:cubicBezTo>
                    <a:pt x="244" y="137"/>
                    <a:pt x="244" y="168"/>
                    <a:pt x="214" y="168"/>
                  </a:cubicBezTo>
                  <a:cubicBezTo>
                    <a:pt x="214" y="168"/>
                    <a:pt x="214" y="168"/>
                    <a:pt x="183" y="198"/>
                  </a:cubicBezTo>
                  <a:cubicBezTo>
                    <a:pt x="1" y="380"/>
                    <a:pt x="1" y="654"/>
                    <a:pt x="183" y="836"/>
                  </a:cubicBezTo>
                  <a:cubicBezTo>
                    <a:pt x="275" y="928"/>
                    <a:pt x="396" y="973"/>
                    <a:pt x="518" y="973"/>
                  </a:cubicBezTo>
                  <a:cubicBezTo>
                    <a:pt x="639" y="973"/>
                    <a:pt x="761" y="928"/>
                    <a:pt x="852" y="836"/>
                  </a:cubicBezTo>
                  <a:cubicBezTo>
                    <a:pt x="852" y="836"/>
                    <a:pt x="852" y="806"/>
                    <a:pt x="882" y="806"/>
                  </a:cubicBezTo>
                  <a:cubicBezTo>
                    <a:pt x="882" y="806"/>
                    <a:pt x="882" y="806"/>
                    <a:pt x="913" y="776"/>
                  </a:cubicBezTo>
                  <a:cubicBezTo>
                    <a:pt x="1095" y="593"/>
                    <a:pt x="1095" y="320"/>
                    <a:pt x="913" y="137"/>
                  </a:cubicBezTo>
                  <a:cubicBezTo>
                    <a:pt x="822" y="46"/>
                    <a:pt x="700" y="0"/>
                    <a:pt x="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4" name="Google Shape;64624;p27"/>
            <p:cNvSpPr/>
            <p:nvPr/>
          </p:nvSpPr>
          <p:spPr>
            <a:xfrm>
              <a:off x="2396975" y="842625"/>
              <a:ext cx="29650" cy="27200"/>
            </a:xfrm>
            <a:custGeom>
              <a:avLst/>
              <a:gdLst/>
              <a:ahLst/>
              <a:cxnLst/>
              <a:rect l="l" t="t" r="r" b="b"/>
              <a:pathLst>
                <a:path w="1186" h="1088" extrusionOk="0">
                  <a:moveTo>
                    <a:pt x="623" y="1"/>
                  </a:moveTo>
                  <a:cubicBezTo>
                    <a:pt x="487" y="1"/>
                    <a:pt x="350" y="46"/>
                    <a:pt x="243" y="137"/>
                  </a:cubicBezTo>
                  <a:cubicBezTo>
                    <a:pt x="243" y="137"/>
                    <a:pt x="243" y="168"/>
                    <a:pt x="243" y="168"/>
                  </a:cubicBezTo>
                  <a:cubicBezTo>
                    <a:pt x="213" y="168"/>
                    <a:pt x="213" y="198"/>
                    <a:pt x="213" y="198"/>
                  </a:cubicBezTo>
                  <a:cubicBezTo>
                    <a:pt x="0" y="411"/>
                    <a:pt x="0" y="715"/>
                    <a:pt x="213" y="928"/>
                  </a:cubicBezTo>
                  <a:cubicBezTo>
                    <a:pt x="304" y="1034"/>
                    <a:pt x="433" y="1087"/>
                    <a:pt x="566" y="1087"/>
                  </a:cubicBezTo>
                  <a:cubicBezTo>
                    <a:pt x="699" y="1087"/>
                    <a:pt x="836" y="1034"/>
                    <a:pt x="942" y="928"/>
                  </a:cubicBezTo>
                  <a:cubicBezTo>
                    <a:pt x="942" y="928"/>
                    <a:pt x="942" y="897"/>
                    <a:pt x="973" y="897"/>
                  </a:cubicBezTo>
                  <a:cubicBezTo>
                    <a:pt x="973" y="897"/>
                    <a:pt x="973" y="897"/>
                    <a:pt x="1003" y="867"/>
                  </a:cubicBezTo>
                  <a:cubicBezTo>
                    <a:pt x="1186" y="685"/>
                    <a:pt x="1186" y="350"/>
                    <a:pt x="1003" y="137"/>
                  </a:cubicBezTo>
                  <a:cubicBezTo>
                    <a:pt x="897" y="46"/>
                    <a:pt x="760"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5" name="Google Shape;64625;p27"/>
            <p:cNvSpPr/>
            <p:nvPr/>
          </p:nvSpPr>
          <p:spPr>
            <a:xfrm>
              <a:off x="2298950" y="940650"/>
              <a:ext cx="29650" cy="27200"/>
            </a:xfrm>
            <a:custGeom>
              <a:avLst/>
              <a:gdLst/>
              <a:ahLst/>
              <a:cxnLst/>
              <a:rect l="l" t="t" r="r" b="b"/>
              <a:pathLst>
                <a:path w="1186" h="1088" extrusionOk="0">
                  <a:moveTo>
                    <a:pt x="623" y="1"/>
                  </a:moveTo>
                  <a:cubicBezTo>
                    <a:pt x="486" y="1"/>
                    <a:pt x="350" y="46"/>
                    <a:pt x="243" y="137"/>
                  </a:cubicBezTo>
                  <a:cubicBezTo>
                    <a:pt x="243" y="168"/>
                    <a:pt x="243" y="168"/>
                    <a:pt x="243" y="168"/>
                  </a:cubicBezTo>
                  <a:cubicBezTo>
                    <a:pt x="213" y="168"/>
                    <a:pt x="213" y="198"/>
                    <a:pt x="213" y="198"/>
                  </a:cubicBezTo>
                  <a:cubicBezTo>
                    <a:pt x="0" y="411"/>
                    <a:pt x="0" y="715"/>
                    <a:pt x="213" y="928"/>
                  </a:cubicBezTo>
                  <a:cubicBezTo>
                    <a:pt x="304" y="1034"/>
                    <a:pt x="433" y="1087"/>
                    <a:pt x="566" y="1087"/>
                  </a:cubicBezTo>
                  <a:cubicBezTo>
                    <a:pt x="699" y="1087"/>
                    <a:pt x="836" y="1034"/>
                    <a:pt x="942" y="928"/>
                  </a:cubicBezTo>
                  <a:cubicBezTo>
                    <a:pt x="942" y="928"/>
                    <a:pt x="942" y="897"/>
                    <a:pt x="973" y="897"/>
                  </a:cubicBezTo>
                  <a:cubicBezTo>
                    <a:pt x="973" y="897"/>
                    <a:pt x="973" y="897"/>
                    <a:pt x="1003" y="867"/>
                  </a:cubicBezTo>
                  <a:cubicBezTo>
                    <a:pt x="1186" y="685"/>
                    <a:pt x="1186" y="350"/>
                    <a:pt x="1003" y="137"/>
                  </a:cubicBezTo>
                  <a:cubicBezTo>
                    <a:pt x="897" y="46"/>
                    <a:pt x="760"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6" name="Google Shape;64626;p27"/>
            <p:cNvSpPr/>
            <p:nvPr/>
          </p:nvSpPr>
          <p:spPr>
            <a:xfrm>
              <a:off x="2297425" y="742700"/>
              <a:ext cx="32700" cy="29850"/>
            </a:xfrm>
            <a:custGeom>
              <a:avLst/>
              <a:gdLst/>
              <a:ahLst/>
              <a:cxnLst/>
              <a:rect l="l" t="t" r="r" b="b"/>
              <a:pathLst>
                <a:path w="1308" h="1194" extrusionOk="0">
                  <a:moveTo>
                    <a:pt x="673" y="1"/>
                  </a:moveTo>
                  <a:cubicBezTo>
                    <a:pt x="525" y="1"/>
                    <a:pt x="380" y="61"/>
                    <a:pt x="274" y="183"/>
                  </a:cubicBezTo>
                  <a:cubicBezTo>
                    <a:pt x="274" y="183"/>
                    <a:pt x="244" y="183"/>
                    <a:pt x="244" y="213"/>
                  </a:cubicBezTo>
                  <a:lnTo>
                    <a:pt x="213" y="213"/>
                  </a:lnTo>
                  <a:cubicBezTo>
                    <a:pt x="0" y="457"/>
                    <a:pt x="0" y="821"/>
                    <a:pt x="213" y="1034"/>
                  </a:cubicBezTo>
                  <a:cubicBezTo>
                    <a:pt x="320" y="1140"/>
                    <a:pt x="464" y="1194"/>
                    <a:pt x="612" y="1194"/>
                  </a:cubicBezTo>
                  <a:cubicBezTo>
                    <a:pt x="760" y="1194"/>
                    <a:pt x="912" y="1140"/>
                    <a:pt x="1034" y="1034"/>
                  </a:cubicBezTo>
                  <a:cubicBezTo>
                    <a:pt x="1034" y="1034"/>
                    <a:pt x="1034" y="1004"/>
                    <a:pt x="1064" y="1004"/>
                  </a:cubicBezTo>
                  <a:cubicBezTo>
                    <a:pt x="1064" y="1004"/>
                    <a:pt x="1064" y="1004"/>
                    <a:pt x="1095" y="973"/>
                  </a:cubicBezTo>
                  <a:cubicBezTo>
                    <a:pt x="1307" y="761"/>
                    <a:pt x="1307" y="396"/>
                    <a:pt x="1095" y="183"/>
                  </a:cubicBezTo>
                  <a:cubicBezTo>
                    <a:pt x="973" y="61"/>
                    <a:pt x="821" y="1"/>
                    <a:pt x="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7" name="Google Shape;64627;p27"/>
            <p:cNvSpPr/>
            <p:nvPr/>
          </p:nvSpPr>
          <p:spPr>
            <a:xfrm>
              <a:off x="2199400" y="840725"/>
              <a:ext cx="32700" cy="29850"/>
            </a:xfrm>
            <a:custGeom>
              <a:avLst/>
              <a:gdLst/>
              <a:ahLst/>
              <a:cxnLst/>
              <a:rect l="l" t="t" r="r" b="b"/>
              <a:pathLst>
                <a:path w="1308" h="1194" extrusionOk="0">
                  <a:moveTo>
                    <a:pt x="669" y="1"/>
                  </a:moveTo>
                  <a:cubicBezTo>
                    <a:pt x="525" y="1"/>
                    <a:pt x="380" y="61"/>
                    <a:pt x="274" y="183"/>
                  </a:cubicBezTo>
                  <a:cubicBezTo>
                    <a:pt x="274" y="183"/>
                    <a:pt x="243" y="183"/>
                    <a:pt x="243" y="213"/>
                  </a:cubicBezTo>
                  <a:lnTo>
                    <a:pt x="213" y="213"/>
                  </a:lnTo>
                  <a:cubicBezTo>
                    <a:pt x="0" y="457"/>
                    <a:pt x="0" y="821"/>
                    <a:pt x="213" y="1034"/>
                  </a:cubicBezTo>
                  <a:cubicBezTo>
                    <a:pt x="319" y="1140"/>
                    <a:pt x="464" y="1194"/>
                    <a:pt x="612" y="1194"/>
                  </a:cubicBezTo>
                  <a:cubicBezTo>
                    <a:pt x="760" y="1194"/>
                    <a:pt x="912" y="1140"/>
                    <a:pt x="1034" y="1034"/>
                  </a:cubicBezTo>
                  <a:cubicBezTo>
                    <a:pt x="1034" y="1034"/>
                    <a:pt x="1034" y="1004"/>
                    <a:pt x="1064" y="1004"/>
                  </a:cubicBezTo>
                  <a:cubicBezTo>
                    <a:pt x="1064" y="1004"/>
                    <a:pt x="1064" y="1004"/>
                    <a:pt x="1064" y="973"/>
                  </a:cubicBezTo>
                  <a:cubicBezTo>
                    <a:pt x="1307" y="761"/>
                    <a:pt x="1307" y="396"/>
                    <a:pt x="1064" y="183"/>
                  </a:cubicBezTo>
                  <a:cubicBezTo>
                    <a:pt x="958" y="61"/>
                    <a:pt x="81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8" name="Google Shape;64628;p27"/>
            <p:cNvSpPr/>
            <p:nvPr/>
          </p:nvSpPr>
          <p:spPr>
            <a:xfrm>
              <a:off x="2197125" y="643150"/>
              <a:ext cx="36500" cy="32700"/>
            </a:xfrm>
            <a:custGeom>
              <a:avLst/>
              <a:gdLst/>
              <a:ahLst/>
              <a:cxnLst/>
              <a:rect l="l" t="t" r="r" b="b"/>
              <a:pathLst>
                <a:path w="1460" h="1308" extrusionOk="0">
                  <a:moveTo>
                    <a:pt x="745" y="1"/>
                  </a:moveTo>
                  <a:cubicBezTo>
                    <a:pt x="585" y="1"/>
                    <a:pt x="426" y="62"/>
                    <a:pt x="304" y="183"/>
                  </a:cubicBezTo>
                  <a:cubicBezTo>
                    <a:pt x="304" y="183"/>
                    <a:pt x="304" y="214"/>
                    <a:pt x="304" y="214"/>
                  </a:cubicBezTo>
                  <a:cubicBezTo>
                    <a:pt x="274" y="214"/>
                    <a:pt x="274" y="214"/>
                    <a:pt x="274" y="244"/>
                  </a:cubicBezTo>
                  <a:cubicBezTo>
                    <a:pt x="0" y="487"/>
                    <a:pt x="0" y="882"/>
                    <a:pt x="274" y="1125"/>
                  </a:cubicBezTo>
                  <a:cubicBezTo>
                    <a:pt x="395" y="1247"/>
                    <a:pt x="555" y="1308"/>
                    <a:pt x="714" y="1308"/>
                  </a:cubicBezTo>
                  <a:cubicBezTo>
                    <a:pt x="874" y="1308"/>
                    <a:pt x="1034" y="1247"/>
                    <a:pt x="1155" y="1125"/>
                  </a:cubicBezTo>
                  <a:cubicBezTo>
                    <a:pt x="1155" y="1125"/>
                    <a:pt x="1155" y="1095"/>
                    <a:pt x="1155" y="1095"/>
                  </a:cubicBezTo>
                  <a:cubicBezTo>
                    <a:pt x="1186" y="1095"/>
                    <a:pt x="1186" y="1065"/>
                    <a:pt x="1186" y="1065"/>
                  </a:cubicBezTo>
                  <a:cubicBezTo>
                    <a:pt x="1459" y="821"/>
                    <a:pt x="1459" y="426"/>
                    <a:pt x="1186" y="183"/>
                  </a:cubicBezTo>
                  <a:cubicBezTo>
                    <a:pt x="1064" y="62"/>
                    <a:pt x="904"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9" name="Google Shape;64629;p27"/>
            <p:cNvSpPr/>
            <p:nvPr/>
          </p:nvSpPr>
          <p:spPr>
            <a:xfrm>
              <a:off x="2099100" y="741175"/>
              <a:ext cx="35725" cy="32700"/>
            </a:xfrm>
            <a:custGeom>
              <a:avLst/>
              <a:gdLst/>
              <a:ahLst/>
              <a:cxnLst/>
              <a:rect l="l" t="t" r="r" b="b"/>
              <a:pathLst>
                <a:path w="1429" h="1308" extrusionOk="0">
                  <a:moveTo>
                    <a:pt x="745" y="1"/>
                  </a:moveTo>
                  <a:cubicBezTo>
                    <a:pt x="585" y="1"/>
                    <a:pt x="426" y="62"/>
                    <a:pt x="304" y="183"/>
                  </a:cubicBezTo>
                  <a:cubicBezTo>
                    <a:pt x="304" y="183"/>
                    <a:pt x="304" y="214"/>
                    <a:pt x="274" y="214"/>
                  </a:cubicBezTo>
                  <a:cubicBezTo>
                    <a:pt x="274" y="214"/>
                    <a:pt x="274" y="214"/>
                    <a:pt x="243" y="244"/>
                  </a:cubicBezTo>
                  <a:cubicBezTo>
                    <a:pt x="0" y="487"/>
                    <a:pt x="0" y="882"/>
                    <a:pt x="243" y="1125"/>
                  </a:cubicBezTo>
                  <a:cubicBezTo>
                    <a:pt x="380" y="1247"/>
                    <a:pt x="547" y="1308"/>
                    <a:pt x="711" y="1308"/>
                  </a:cubicBezTo>
                  <a:cubicBezTo>
                    <a:pt x="874" y="1308"/>
                    <a:pt x="1034" y="1247"/>
                    <a:pt x="1155" y="1125"/>
                  </a:cubicBezTo>
                  <a:cubicBezTo>
                    <a:pt x="1155" y="1125"/>
                    <a:pt x="1155" y="1095"/>
                    <a:pt x="1155" y="1095"/>
                  </a:cubicBezTo>
                  <a:cubicBezTo>
                    <a:pt x="1186" y="1095"/>
                    <a:pt x="1186" y="1065"/>
                    <a:pt x="1186" y="1065"/>
                  </a:cubicBezTo>
                  <a:cubicBezTo>
                    <a:pt x="1429" y="822"/>
                    <a:pt x="1429" y="426"/>
                    <a:pt x="1186" y="183"/>
                  </a:cubicBezTo>
                  <a:cubicBezTo>
                    <a:pt x="1064" y="62"/>
                    <a:pt x="904"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0" name="Google Shape;64630;p27"/>
            <p:cNvSpPr/>
            <p:nvPr/>
          </p:nvSpPr>
          <p:spPr>
            <a:xfrm>
              <a:off x="1999550" y="641650"/>
              <a:ext cx="38775" cy="35525"/>
            </a:xfrm>
            <a:custGeom>
              <a:avLst/>
              <a:gdLst/>
              <a:ahLst/>
              <a:cxnLst/>
              <a:rect l="l" t="t" r="r" b="b"/>
              <a:pathLst>
                <a:path w="1551" h="1421" extrusionOk="0">
                  <a:moveTo>
                    <a:pt x="806" y="0"/>
                  </a:moveTo>
                  <a:cubicBezTo>
                    <a:pt x="631" y="0"/>
                    <a:pt x="456" y="61"/>
                    <a:pt x="335" y="182"/>
                  </a:cubicBezTo>
                  <a:cubicBezTo>
                    <a:pt x="304" y="213"/>
                    <a:pt x="304" y="213"/>
                    <a:pt x="304" y="213"/>
                  </a:cubicBezTo>
                  <a:cubicBezTo>
                    <a:pt x="304" y="243"/>
                    <a:pt x="274" y="243"/>
                    <a:pt x="274" y="243"/>
                  </a:cubicBezTo>
                  <a:cubicBezTo>
                    <a:pt x="0" y="517"/>
                    <a:pt x="0" y="942"/>
                    <a:pt x="274" y="1216"/>
                  </a:cubicBezTo>
                  <a:cubicBezTo>
                    <a:pt x="411" y="1353"/>
                    <a:pt x="585" y="1421"/>
                    <a:pt x="760" y="1421"/>
                  </a:cubicBezTo>
                  <a:cubicBezTo>
                    <a:pt x="935" y="1421"/>
                    <a:pt x="1110" y="1353"/>
                    <a:pt x="1246" y="1216"/>
                  </a:cubicBezTo>
                  <a:cubicBezTo>
                    <a:pt x="1246" y="1216"/>
                    <a:pt x="1246" y="1185"/>
                    <a:pt x="1246" y="1185"/>
                  </a:cubicBezTo>
                  <a:cubicBezTo>
                    <a:pt x="1277" y="1185"/>
                    <a:pt x="1277" y="1155"/>
                    <a:pt x="1277" y="1155"/>
                  </a:cubicBezTo>
                  <a:cubicBezTo>
                    <a:pt x="1550" y="881"/>
                    <a:pt x="1550" y="456"/>
                    <a:pt x="1277" y="182"/>
                  </a:cubicBezTo>
                  <a:cubicBezTo>
                    <a:pt x="1155" y="61"/>
                    <a:pt x="981"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1" name="Google Shape;64631;p27"/>
            <p:cNvSpPr/>
            <p:nvPr/>
          </p:nvSpPr>
          <p:spPr>
            <a:xfrm>
              <a:off x="2097575" y="543600"/>
              <a:ext cx="38775" cy="35550"/>
            </a:xfrm>
            <a:custGeom>
              <a:avLst/>
              <a:gdLst/>
              <a:ahLst/>
              <a:cxnLst/>
              <a:rect l="l" t="t" r="r" b="b"/>
              <a:pathLst>
                <a:path w="1551" h="1422" extrusionOk="0">
                  <a:moveTo>
                    <a:pt x="806" y="1"/>
                  </a:moveTo>
                  <a:cubicBezTo>
                    <a:pt x="631" y="1"/>
                    <a:pt x="456" y="62"/>
                    <a:pt x="335" y="183"/>
                  </a:cubicBezTo>
                  <a:cubicBezTo>
                    <a:pt x="304" y="214"/>
                    <a:pt x="304" y="214"/>
                    <a:pt x="304" y="214"/>
                  </a:cubicBezTo>
                  <a:cubicBezTo>
                    <a:pt x="304" y="244"/>
                    <a:pt x="274" y="244"/>
                    <a:pt x="274" y="244"/>
                  </a:cubicBezTo>
                  <a:cubicBezTo>
                    <a:pt x="0" y="518"/>
                    <a:pt x="0" y="943"/>
                    <a:pt x="274" y="1217"/>
                  </a:cubicBezTo>
                  <a:cubicBezTo>
                    <a:pt x="411" y="1354"/>
                    <a:pt x="585" y="1422"/>
                    <a:pt x="760" y="1422"/>
                  </a:cubicBezTo>
                  <a:cubicBezTo>
                    <a:pt x="935" y="1422"/>
                    <a:pt x="1110" y="1354"/>
                    <a:pt x="1247" y="1217"/>
                  </a:cubicBezTo>
                  <a:cubicBezTo>
                    <a:pt x="1247" y="1217"/>
                    <a:pt x="1247" y="1186"/>
                    <a:pt x="1247" y="1186"/>
                  </a:cubicBezTo>
                  <a:cubicBezTo>
                    <a:pt x="1277" y="1186"/>
                    <a:pt x="1277" y="1156"/>
                    <a:pt x="1277" y="1156"/>
                  </a:cubicBezTo>
                  <a:cubicBezTo>
                    <a:pt x="1550" y="882"/>
                    <a:pt x="1550" y="457"/>
                    <a:pt x="1277" y="183"/>
                  </a:cubicBezTo>
                  <a:cubicBezTo>
                    <a:pt x="1155" y="62"/>
                    <a:pt x="981" y="1"/>
                    <a:pt x="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2" name="Google Shape;64632;p27"/>
            <p:cNvSpPr/>
            <p:nvPr/>
          </p:nvSpPr>
          <p:spPr>
            <a:xfrm>
              <a:off x="1900000" y="541700"/>
              <a:ext cx="41825" cy="38225"/>
            </a:xfrm>
            <a:custGeom>
              <a:avLst/>
              <a:gdLst/>
              <a:ahLst/>
              <a:cxnLst/>
              <a:rect l="l" t="t" r="r" b="b"/>
              <a:pathLst>
                <a:path w="1673" h="1529" extrusionOk="0">
                  <a:moveTo>
                    <a:pt x="863" y="1"/>
                  </a:moveTo>
                  <a:cubicBezTo>
                    <a:pt x="677" y="1"/>
                    <a:pt x="487" y="77"/>
                    <a:pt x="335" y="229"/>
                  </a:cubicBezTo>
                  <a:cubicBezTo>
                    <a:pt x="335" y="229"/>
                    <a:pt x="335" y="259"/>
                    <a:pt x="304" y="259"/>
                  </a:cubicBezTo>
                  <a:cubicBezTo>
                    <a:pt x="304" y="259"/>
                    <a:pt x="304" y="259"/>
                    <a:pt x="274" y="290"/>
                  </a:cubicBezTo>
                  <a:cubicBezTo>
                    <a:pt x="0" y="563"/>
                    <a:pt x="0" y="1019"/>
                    <a:pt x="274" y="1323"/>
                  </a:cubicBezTo>
                  <a:cubicBezTo>
                    <a:pt x="426" y="1460"/>
                    <a:pt x="616" y="1528"/>
                    <a:pt x="806" y="1528"/>
                  </a:cubicBezTo>
                  <a:cubicBezTo>
                    <a:pt x="996" y="1528"/>
                    <a:pt x="1186" y="1460"/>
                    <a:pt x="1338" y="1323"/>
                  </a:cubicBezTo>
                  <a:cubicBezTo>
                    <a:pt x="1338" y="1323"/>
                    <a:pt x="1338" y="1293"/>
                    <a:pt x="1338" y="1293"/>
                  </a:cubicBezTo>
                  <a:cubicBezTo>
                    <a:pt x="1368" y="1293"/>
                    <a:pt x="1368" y="1262"/>
                    <a:pt x="1368" y="1262"/>
                  </a:cubicBezTo>
                  <a:cubicBezTo>
                    <a:pt x="1672" y="989"/>
                    <a:pt x="1672" y="503"/>
                    <a:pt x="1368" y="229"/>
                  </a:cubicBezTo>
                  <a:cubicBezTo>
                    <a:pt x="1231" y="77"/>
                    <a:pt x="104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3" name="Google Shape;64633;p27"/>
            <p:cNvSpPr/>
            <p:nvPr/>
          </p:nvSpPr>
          <p:spPr>
            <a:xfrm>
              <a:off x="1998025" y="443675"/>
              <a:ext cx="41825" cy="38225"/>
            </a:xfrm>
            <a:custGeom>
              <a:avLst/>
              <a:gdLst/>
              <a:ahLst/>
              <a:cxnLst/>
              <a:rect l="l" t="t" r="r" b="b"/>
              <a:pathLst>
                <a:path w="1673" h="1529" extrusionOk="0">
                  <a:moveTo>
                    <a:pt x="863" y="1"/>
                  </a:moveTo>
                  <a:cubicBezTo>
                    <a:pt x="677" y="1"/>
                    <a:pt x="487" y="77"/>
                    <a:pt x="335" y="229"/>
                  </a:cubicBezTo>
                  <a:cubicBezTo>
                    <a:pt x="335" y="229"/>
                    <a:pt x="335" y="229"/>
                    <a:pt x="304" y="259"/>
                  </a:cubicBezTo>
                  <a:cubicBezTo>
                    <a:pt x="304" y="259"/>
                    <a:pt x="304" y="259"/>
                    <a:pt x="274" y="290"/>
                  </a:cubicBezTo>
                  <a:cubicBezTo>
                    <a:pt x="0" y="563"/>
                    <a:pt x="0" y="1019"/>
                    <a:pt x="274" y="1323"/>
                  </a:cubicBezTo>
                  <a:cubicBezTo>
                    <a:pt x="426" y="1460"/>
                    <a:pt x="616" y="1528"/>
                    <a:pt x="806" y="1528"/>
                  </a:cubicBezTo>
                  <a:cubicBezTo>
                    <a:pt x="996" y="1528"/>
                    <a:pt x="1186" y="1460"/>
                    <a:pt x="1338" y="1323"/>
                  </a:cubicBezTo>
                  <a:cubicBezTo>
                    <a:pt x="1338" y="1293"/>
                    <a:pt x="1338" y="1293"/>
                    <a:pt x="1338" y="1293"/>
                  </a:cubicBezTo>
                  <a:cubicBezTo>
                    <a:pt x="1368" y="1293"/>
                    <a:pt x="1368" y="1262"/>
                    <a:pt x="1368" y="1262"/>
                  </a:cubicBezTo>
                  <a:cubicBezTo>
                    <a:pt x="1672" y="989"/>
                    <a:pt x="1672" y="502"/>
                    <a:pt x="1368" y="229"/>
                  </a:cubicBezTo>
                  <a:cubicBezTo>
                    <a:pt x="1231" y="77"/>
                    <a:pt x="104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4" name="Google Shape;64634;p27"/>
            <p:cNvSpPr/>
            <p:nvPr/>
          </p:nvSpPr>
          <p:spPr>
            <a:xfrm>
              <a:off x="1800450" y="442175"/>
              <a:ext cx="44100" cy="41050"/>
            </a:xfrm>
            <a:custGeom>
              <a:avLst/>
              <a:gdLst/>
              <a:ahLst/>
              <a:cxnLst/>
              <a:rect l="l" t="t" r="r" b="b"/>
              <a:pathLst>
                <a:path w="1764" h="1642" extrusionOk="0">
                  <a:moveTo>
                    <a:pt x="909" y="0"/>
                  </a:moveTo>
                  <a:cubicBezTo>
                    <a:pt x="707" y="0"/>
                    <a:pt x="502" y="76"/>
                    <a:pt x="335" y="228"/>
                  </a:cubicBezTo>
                  <a:cubicBezTo>
                    <a:pt x="335" y="259"/>
                    <a:pt x="335" y="259"/>
                    <a:pt x="335" y="259"/>
                  </a:cubicBezTo>
                  <a:cubicBezTo>
                    <a:pt x="305" y="289"/>
                    <a:pt x="305" y="289"/>
                    <a:pt x="305" y="289"/>
                  </a:cubicBezTo>
                  <a:cubicBezTo>
                    <a:pt x="1" y="593"/>
                    <a:pt x="1" y="1110"/>
                    <a:pt x="305" y="1414"/>
                  </a:cubicBezTo>
                  <a:cubicBezTo>
                    <a:pt x="457" y="1566"/>
                    <a:pt x="654" y="1642"/>
                    <a:pt x="852" y="1642"/>
                  </a:cubicBezTo>
                  <a:cubicBezTo>
                    <a:pt x="1049" y="1642"/>
                    <a:pt x="1247" y="1566"/>
                    <a:pt x="1399" y="1414"/>
                  </a:cubicBezTo>
                  <a:cubicBezTo>
                    <a:pt x="1429" y="1383"/>
                    <a:pt x="1429" y="1383"/>
                    <a:pt x="1429" y="1383"/>
                  </a:cubicBezTo>
                  <a:cubicBezTo>
                    <a:pt x="1460" y="1383"/>
                    <a:pt x="1460" y="1353"/>
                    <a:pt x="1460" y="1353"/>
                  </a:cubicBezTo>
                  <a:cubicBezTo>
                    <a:pt x="1764" y="1049"/>
                    <a:pt x="1764" y="532"/>
                    <a:pt x="1460" y="228"/>
                  </a:cubicBezTo>
                  <a:cubicBezTo>
                    <a:pt x="1308" y="76"/>
                    <a:pt x="1110" y="0"/>
                    <a:pt x="9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5" name="Google Shape;64635;p27"/>
            <p:cNvSpPr/>
            <p:nvPr/>
          </p:nvSpPr>
          <p:spPr>
            <a:xfrm>
              <a:off x="2701675" y="1633875"/>
              <a:ext cx="13700" cy="12550"/>
            </a:xfrm>
            <a:custGeom>
              <a:avLst/>
              <a:gdLst/>
              <a:ahLst/>
              <a:cxnLst/>
              <a:rect l="l" t="t" r="r" b="b"/>
              <a:pathLst>
                <a:path w="548" h="502" extrusionOk="0">
                  <a:moveTo>
                    <a:pt x="305" y="0"/>
                  </a:moveTo>
                  <a:cubicBezTo>
                    <a:pt x="252" y="0"/>
                    <a:pt x="198" y="23"/>
                    <a:pt x="153" y="68"/>
                  </a:cubicBezTo>
                  <a:cubicBezTo>
                    <a:pt x="153" y="99"/>
                    <a:pt x="122" y="99"/>
                    <a:pt x="122" y="99"/>
                  </a:cubicBezTo>
                  <a:cubicBezTo>
                    <a:pt x="122" y="129"/>
                    <a:pt x="92" y="129"/>
                    <a:pt x="92" y="129"/>
                  </a:cubicBezTo>
                  <a:cubicBezTo>
                    <a:pt x="1" y="220"/>
                    <a:pt x="1" y="342"/>
                    <a:pt x="92" y="433"/>
                  </a:cubicBezTo>
                  <a:cubicBezTo>
                    <a:pt x="138" y="479"/>
                    <a:pt x="198" y="502"/>
                    <a:pt x="255" y="502"/>
                  </a:cubicBezTo>
                  <a:cubicBezTo>
                    <a:pt x="312" y="502"/>
                    <a:pt x="366" y="479"/>
                    <a:pt x="396" y="433"/>
                  </a:cubicBezTo>
                  <a:cubicBezTo>
                    <a:pt x="426" y="433"/>
                    <a:pt x="426" y="433"/>
                    <a:pt x="426" y="403"/>
                  </a:cubicBezTo>
                  <a:lnTo>
                    <a:pt x="457" y="403"/>
                  </a:lnTo>
                  <a:cubicBezTo>
                    <a:pt x="548" y="312"/>
                    <a:pt x="548" y="160"/>
                    <a:pt x="457" y="68"/>
                  </a:cubicBezTo>
                  <a:cubicBezTo>
                    <a:pt x="411" y="23"/>
                    <a:pt x="358"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6" name="Google Shape;64636;p27"/>
            <p:cNvSpPr/>
            <p:nvPr/>
          </p:nvSpPr>
          <p:spPr>
            <a:xfrm>
              <a:off x="2799700" y="1535825"/>
              <a:ext cx="13725" cy="12575"/>
            </a:xfrm>
            <a:custGeom>
              <a:avLst/>
              <a:gdLst/>
              <a:ahLst/>
              <a:cxnLst/>
              <a:rect l="l" t="t" r="r" b="b"/>
              <a:pathLst>
                <a:path w="549" h="503" extrusionOk="0">
                  <a:moveTo>
                    <a:pt x="305" y="1"/>
                  </a:moveTo>
                  <a:cubicBezTo>
                    <a:pt x="252" y="1"/>
                    <a:pt x="198" y="24"/>
                    <a:pt x="153" y="69"/>
                  </a:cubicBezTo>
                  <a:cubicBezTo>
                    <a:pt x="153" y="100"/>
                    <a:pt x="123" y="100"/>
                    <a:pt x="123" y="100"/>
                  </a:cubicBezTo>
                  <a:cubicBezTo>
                    <a:pt x="123" y="130"/>
                    <a:pt x="92" y="130"/>
                    <a:pt x="92" y="130"/>
                  </a:cubicBezTo>
                  <a:cubicBezTo>
                    <a:pt x="1" y="221"/>
                    <a:pt x="1" y="343"/>
                    <a:pt x="92" y="434"/>
                  </a:cubicBezTo>
                  <a:cubicBezTo>
                    <a:pt x="138" y="480"/>
                    <a:pt x="198" y="503"/>
                    <a:pt x="255" y="503"/>
                  </a:cubicBezTo>
                  <a:cubicBezTo>
                    <a:pt x="312" y="503"/>
                    <a:pt x="366" y="480"/>
                    <a:pt x="396" y="434"/>
                  </a:cubicBezTo>
                  <a:cubicBezTo>
                    <a:pt x="426" y="434"/>
                    <a:pt x="426" y="434"/>
                    <a:pt x="426" y="404"/>
                  </a:cubicBezTo>
                  <a:cubicBezTo>
                    <a:pt x="426" y="404"/>
                    <a:pt x="457" y="404"/>
                    <a:pt x="457" y="373"/>
                  </a:cubicBezTo>
                  <a:cubicBezTo>
                    <a:pt x="548" y="313"/>
                    <a:pt x="548" y="161"/>
                    <a:pt x="457" y="69"/>
                  </a:cubicBezTo>
                  <a:cubicBezTo>
                    <a:pt x="411" y="24"/>
                    <a:pt x="358"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7" name="Google Shape;64637;p27"/>
            <p:cNvSpPr/>
            <p:nvPr/>
          </p:nvSpPr>
          <p:spPr>
            <a:xfrm>
              <a:off x="2602150" y="1534500"/>
              <a:ext cx="16725" cy="15225"/>
            </a:xfrm>
            <a:custGeom>
              <a:avLst/>
              <a:gdLst/>
              <a:ahLst/>
              <a:cxnLst/>
              <a:rect l="l" t="t" r="r" b="b"/>
              <a:pathLst>
                <a:path w="669" h="609" extrusionOk="0">
                  <a:moveTo>
                    <a:pt x="361" y="1"/>
                  </a:moveTo>
                  <a:cubicBezTo>
                    <a:pt x="289" y="1"/>
                    <a:pt x="213" y="31"/>
                    <a:pt x="152" y="92"/>
                  </a:cubicBezTo>
                  <a:cubicBezTo>
                    <a:pt x="152" y="92"/>
                    <a:pt x="152" y="92"/>
                    <a:pt x="152" y="122"/>
                  </a:cubicBezTo>
                  <a:lnTo>
                    <a:pt x="122" y="122"/>
                  </a:lnTo>
                  <a:cubicBezTo>
                    <a:pt x="0" y="244"/>
                    <a:pt x="0" y="426"/>
                    <a:pt x="122" y="518"/>
                  </a:cubicBezTo>
                  <a:cubicBezTo>
                    <a:pt x="167" y="578"/>
                    <a:pt x="236" y="609"/>
                    <a:pt x="304" y="609"/>
                  </a:cubicBezTo>
                  <a:cubicBezTo>
                    <a:pt x="372" y="609"/>
                    <a:pt x="441" y="578"/>
                    <a:pt x="486" y="518"/>
                  </a:cubicBezTo>
                  <a:cubicBezTo>
                    <a:pt x="517" y="518"/>
                    <a:pt x="517" y="487"/>
                    <a:pt x="517" y="487"/>
                  </a:cubicBezTo>
                  <a:cubicBezTo>
                    <a:pt x="517" y="487"/>
                    <a:pt x="547" y="487"/>
                    <a:pt x="547" y="457"/>
                  </a:cubicBezTo>
                  <a:cubicBezTo>
                    <a:pt x="669" y="366"/>
                    <a:pt x="669" y="183"/>
                    <a:pt x="547" y="92"/>
                  </a:cubicBezTo>
                  <a:cubicBezTo>
                    <a:pt x="502" y="31"/>
                    <a:pt x="433" y="1"/>
                    <a:pt x="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8" name="Google Shape;64638;p27"/>
            <p:cNvSpPr/>
            <p:nvPr/>
          </p:nvSpPr>
          <p:spPr>
            <a:xfrm>
              <a:off x="2700175" y="1436475"/>
              <a:ext cx="16725" cy="15225"/>
            </a:xfrm>
            <a:custGeom>
              <a:avLst/>
              <a:gdLst/>
              <a:ahLst/>
              <a:cxnLst/>
              <a:rect l="l" t="t" r="r" b="b"/>
              <a:pathLst>
                <a:path w="669" h="609" extrusionOk="0">
                  <a:moveTo>
                    <a:pt x="361" y="1"/>
                  </a:moveTo>
                  <a:cubicBezTo>
                    <a:pt x="289" y="1"/>
                    <a:pt x="213" y="31"/>
                    <a:pt x="152" y="92"/>
                  </a:cubicBezTo>
                  <a:cubicBezTo>
                    <a:pt x="152" y="92"/>
                    <a:pt x="152" y="92"/>
                    <a:pt x="152" y="122"/>
                  </a:cubicBezTo>
                  <a:lnTo>
                    <a:pt x="122" y="122"/>
                  </a:lnTo>
                  <a:cubicBezTo>
                    <a:pt x="0" y="244"/>
                    <a:pt x="0" y="426"/>
                    <a:pt x="122" y="518"/>
                  </a:cubicBezTo>
                  <a:cubicBezTo>
                    <a:pt x="167" y="578"/>
                    <a:pt x="236" y="609"/>
                    <a:pt x="304" y="609"/>
                  </a:cubicBezTo>
                  <a:cubicBezTo>
                    <a:pt x="372" y="609"/>
                    <a:pt x="441" y="578"/>
                    <a:pt x="486" y="518"/>
                  </a:cubicBezTo>
                  <a:cubicBezTo>
                    <a:pt x="517" y="518"/>
                    <a:pt x="517" y="487"/>
                    <a:pt x="517" y="487"/>
                  </a:cubicBezTo>
                  <a:cubicBezTo>
                    <a:pt x="517" y="487"/>
                    <a:pt x="547" y="487"/>
                    <a:pt x="547" y="457"/>
                  </a:cubicBezTo>
                  <a:cubicBezTo>
                    <a:pt x="669" y="366"/>
                    <a:pt x="669" y="183"/>
                    <a:pt x="547" y="92"/>
                  </a:cubicBezTo>
                  <a:cubicBezTo>
                    <a:pt x="502" y="31"/>
                    <a:pt x="433" y="1"/>
                    <a:pt x="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9" name="Google Shape;64639;p27"/>
            <p:cNvSpPr/>
            <p:nvPr/>
          </p:nvSpPr>
          <p:spPr>
            <a:xfrm>
              <a:off x="2600625" y="1336925"/>
              <a:ext cx="19025" cy="17525"/>
            </a:xfrm>
            <a:custGeom>
              <a:avLst/>
              <a:gdLst/>
              <a:ahLst/>
              <a:cxnLst/>
              <a:rect l="l" t="t" r="r" b="b"/>
              <a:pathLst>
                <a:path w="761" h="701" extrusionOk="0">
                  <a:moveTo>
                    <a:pt x="411" y="1"/>
                  </a:moveTo>
                  <a:cubicBezTo>
                    <a:pt x="327" y="1"/>
                    <a:pt x="243" y="31"/>
                    <a:pt x="183" y="92"/>
                  </a:cubicBezTo>
                  <a:cubicBezTo>
                    <a:pt x="152" y="92"/>
                    <a:pt x="152" y="123"/>
                    <a:pt x="152" y="123"/>
                  </a:cubicBezTo>
                  <a:cubicBezTo>
                    <a:pt x="152" y="123"/>
                    <a:pt x="122" y="153"/>
                    <a:pt x="122" y="153"/>
                  </a:cubicBezTo>
                  <a:cubicBezTo>
                    <a:pt x="0" y="275"/>
                    <a:pt x="0" y="487"/>
                    <a:pt x="122" y="609"/>
                  </a:cubicBezTo>
                  <a:cubicBezTo>
                    <a:pt x="183" y="670"/>
                    <a:pt x="266" y="700"/>
                    <a:pt x="350" y="700"/>
                  </a:cubicBezTo>
                  <a:cubicBezTo>
                    <a:pt x="433" y="700"/>
                    <a:pt x="517" y="670"/>
                    <a:pt x="578" y="609"/>
                  </a:cubicBezTo>
                  <a:cubicBezTo>
                    <a:pt x="608" y="609"/>
                    <a:pt x="608" y="578"/>
                    <a:pt x="608" y="578"/>
                  </a:cubicBezTo>
                  <a:cubicBezTo>
                    <a:pt x="608" y="578"/>
                    <a:pt x="639" y="578"/>
                    <a:pt x="639" y="548"/>
                  </a:cubicBezTo>
                  <a:cubicBezTo>
                    <a:pt x="760" y="426"/>
                    <a:pt x="760" y="214"/>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0" name="Google Shape;64640;p27"/>
            <p:cNvSpPr/>
            <p:nvPr/>
          </p:nvSpPr>
          <p:spPr>
            <a:xfrm>
              <a:off x="2502600" y="1434950"/>
              <a:ext cx="19025" cy="17525"/>
            </a:xfrm>
            <a:custGeom>
              <a:avLst/>
              <a:gdLst/>
              <a:ahLst/>
              <a:cxnLst/>
              <a:rect l="l" t="t" r="r" b="b"/>
              <a:pathLst>
                <a:path w="761" h="701" extrusionOk="0">
                  <a:moveTo>
                    <a:pt x="411" y="1"/>
                  </a:moveTo>
                  <a:cubicBezTo>
                    <a:pt x="327" y="1"/>
                    <a:pt x="243" y="31"/>
                    <a:pt x="183" y="92"/>
                  </a:cubicBezTo>
                  <a:cubicBezTo>
                    <a:pt x="152" y="92"/>
                    <a:pt x="152" y="123"/>
                    <a:pt x="152" y="123"/>
                  </a:cubicBezTo>
                  <a:cubicBezTo>
                    <a:pt x="152" y="123"/>
                    <a:pt x="122" y="153"/>
                    <a:pt x="122" y="153"/>
                  </a:cubicBezTo>
                  <a:cubicBezTo>
                    <a:pt x="0" y="275"/>
                    <a:pt x="0" y="487"/>
                    <a:pt x="122" y="609"/>
                  </a:cubicBezTo>
                  <a:cubicBezTo>
                    <a:pt x="183" y="670"/>
                    <a:pt x="266" y="700"/>
                    <a:pt x="350" y="700"/>
                  </a:cubicBezTo>
                  <a:cubicBezTo>
                    <a:pt x="433" y="700"/>
                    <a:pt x="517" y="670"/>
                    <a:pt x="578" y="609"/>
                  </a:cubicBezTo>
                  <a:cubicBezTo>
                    <a:pt x="608" y="609"/>
                    <a:pt x="608" y="579"/>
                    <a:pt x="608" y="579"/>
                  </a:cubicBezTo>
                  <a:cubicBezTo>
                    <a:pt x="608" y="579"/>
                    <a:pt x="639" y="579"/>
                    <a:pt x="639" y="548"/>
                  </a:cubicBezTo>
                  <a:cubicBezTo>
                    <a:pt x="760" y="427"/>
                    <a:pt x="760" y="214"/>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1" name="Google Shape;64641;p27"/>
            <p:cNvSpPr/>
            <p:nvPr/>
          </p:nvSpPr>
          <p:spPr>
            <a:xfrm>
              <a:off x="2500325" y="1237400"/>
              <a:ext cx="22800" cy="20350"/>
            </a:xfrm>
            <a:custGeom>
              <a:avLst/>
              <a:gdLst/>
              <a:ahLst/>
              <a:cxnLst/>
              <a:rect l="l" t="t" r="r" b="b"/>
              <a:pathLst>
                <a:path w="912" h="814" extrusionOk="0">
                  <a:moveTo>
                    <a:pt x="486" y="0"/>
                  </a:moveTo>
                  <a:cubicBezTo>
                    <a:pt x="388" y="0"/>
                    <a:pt x="289" y="31"/>
                    <a:pt x="213" y="91"/>
                  </a:cubicBezTo>
                  <a:cubicBezTo>
                    <a:pt x="213" y="122"/>
                    <a:pt x="213" y="122"/>
                    <a:pt x="182" y="152"/>
                  </a:cubicBezTo>
                  <a:lnTo>
                    <a:pt x="152" y="152"/>
                  </a:lnTo>
                  <a:cubicBezTo>
                    <a:pt x="0" y="304"/>
                    <a:pt x="0" y="547"/>
                    <a:pt x="152" y="699"/>
                  </a:cubicBezTo>
                  <a:cubicBezTo>
                    <a:pt x="228" y="775"/>
                    <a:pt x="327" y="813"/>
                    <a:pt x="426" y="813"/>
                  </a:cubicBezTo>
                  <a:cubicBezTo>
                    <a:pt x="524" y="813"/>
                    <a:pt x="623" y="775"/>
                    <a:pt x="699" y="699"/>
                  </a:cubicBezTo>
                  <a:cubicBezTo>
                    <a:pt x="699" y="699"/>
                    <a:pt x="730" y="669"/>
                    <a:pt x="730" y="669"/>
                  </a:cubicBezTo>
                  <a:cubicBezTo>
                    <a:pt x="730" y="669"/>
                    <a:pt x="760" y="669"/>
                    <a:pt x="760" y="638"/>
                  </a:cubicBezTo>
                  <a:cubicBezTo>
                    <a:pt x="912" y="486"/>
                    <a:pt x="912" y="243"/>
                    <a:pt x="760" y="91"/>
                  </a:cubicBezTo>
                  <a:cubicBezTo>
                    <a:pt x="684" y="31"/>
                    <a:pt x="585"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2" name="Google Shape;64642;p27"/>
            <p:cNvSpPr/>
            <p:nvPr/>
          </p:nvSpPr>
          <p:spPr>
            <a:xfrm>
              <a:off x="2402275" y="1335425"/>
              <a:ext cx="22825" cy="20350"/>
            </a:xfrm>
            <a:custGeom>
              <a:avLst/>
              <a:gdLst/>
              <a:ahLst/>
              <a:cxnLst/>
              <a:rect l="l" t="t" r="r" b="b"/>
              <a:pathLst>
                <a:path w="913" h="814" extrusionOk="0">
                  <a:moveTo>
                    <a:pt x="487" y="0"/>
                  </a:moveTo>
                  <a:cubicBezTo>
                    <a:pt x="389" y="0"/>
                    <a:pt x="290" y="31"/>
                    <a:pt x="214" y="91"/>
                  </a:cubicBezTo>
                  <a:cubicBezTo>
                    <a:pt x="214" y="122"/>
                    <a:pt x="214" y="122"/>
                    <a:pt x="183" y="152"/>
                  </a:cubicBezTo>
                  <a:lnTo>
                    <a:pt x="153" y="152"/>
                  </a:lnTo>
                  <a:cubicBezTo>
                    <a:pt x="1" y="304"/>
                    <a:pt x="1" y="547"/>
                    <a:pt x="153" y="699"/>
                  </a:cubicBezTo>
                  <a:cubicBezTo>
                    <a:pt x="229" y="775"/>
                    <a:pt x="328" y="813"/>
                    <a:pt x="427" y="813"/>
                  </a:cubicBezTo>
                  <a:cubicBezTo>
                    <a:pt x="525" y="813"/>
                    <a:pt x="624" y="775"/>
                    <a:pt x="700" y="699"/>
                  </a:cubicBezTo>
                  <a:cubicBezTo>
                    <a:pt x="700" y="699"/>
                    <a:pt x="730" y="669"/>
                    <a:pt x="730" y="669"/>
                  </a:cubicBezTo>
                  <a:cubicBezTo>
                    <a:pt x="730" y="669"/>
                    <a:pt x="761" y="669"/>
                    <a:pt x="761" y="638"/>
                  </a:cubicBezTo>
                  <a:cubicBezTo>
                    <a:pt x="913" y="486"/>
                    <a:pt x="913" y="243"/>
                    <a:pt x="761" y="91"/>
                  </a:cubicBezTo>
                  <a:cubicBezTo>
                    <a:pt x="685" y="31"/>
                    <a:pt x="586"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3" name="Google Shape;64643;p27"/>
            <p:cNvSpPr/>
            <p:nvPr/>
          </p:nvSpPr>
          <p:spPr>
            <a:xfrm>
              <a:off x="2302750" y="1235500"/>
              <a:ext cx="25100" cy="23575"/>
            </a:xfrm>
            <a:custGeom>
              <a:avLst/>
              <a:gdLst/>
              <a:ahLst/>
              <a:cxnLst/>
              <a:rect l="l" t="t" r="r" b="b"/>
              <a:pathLst>
                <a:path w="1004" h="943" extrusionOk="0">
                  <a:moveTo>
                    <a:pt x="536" y="0"/>
                  </a:moveTo>
                  <a:cubicBezTo>
                    <a:pt x="426" y="0"/>
                    <a:pt x="319" y="46"/>
                    <a:pt x="243" y="137"/>
                  </a:cubicBezTo>
                  <a:cubicBezTo>
                    <a:pt x="213" y="137"/>
                    <a:pt x="213" y="167"/>
                    <a:pt x="213" y="167"/>
                  </a:cubicBezTo>
                  <a:cubicBezTo>
                    <a:pt x="183" y="167"/>
                    <a:pt x="183" y="167"/>
                    <a:pt x="183" y="198"/>
                  </a:cubicBezTo>
                  <a:cubicBezTo>
                    <a:pt x="0" y="350"/>
                    <a:pt x="0" y="623"/>
                    <a:pt x="183" y="806"/>
                  </a:cubicBezTo>
                  <a:cubicBezTo>
                    <a:pt x="258" y="897"/>
                    <a:pt x="365" y="942"/>
                    <a:pt x="475" y="942"/>
                  </a:cubicBezTo>
                  <a:cubicBezTo>
                    <a:pt x="585" y="942"/>
                    <a:pt x="699" y="897"/>
                    <a:pt x="790" y="806"/>
                  </a:cubicBezTo>
                  <a:cubicBezTo>
                    <a:pt x="790" y="806"/>
                    <a:pt x="821" y="775"/>
                    <a:pt x="821" y="775"/>
                  </a:cubicBezTo>
                  <a:cubicBezTo>
                    <a:pt x="821" y="775"/>
                    <a:pt x="851" y="775"/>
                    <a:pt x="851" y="745"/>
                  </a:cubicBezTo>
                  <a:cubicBezTo>
                    <a:pt x="1003" y="593"/>
                    <a:pt x="1003" y="319"/>
                    <a:pt x="851" y="137"/>
                  </a:cubicBezTo>
                  <a:cubicBezTo>
                    <a:pt x="760" y="46"/>
                    <a:pt x="64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4" name="Google Shape;64644;p27"/>
            <p:cNvSpPr/>
            <p:nvPr/>
          </p:nvSpPr>
          <p:spPr>
            <a:xfrm>
              <a:off x="2400775" y="1137475"/>
              <a:ext cx="25850" cy="23575"/>
            </a:xfrm>
            <a:custGeom>
              <a:avLst/>
              <a:gdLst/>
              <a:ahLst/>
              <a:cxnLst/>
              <a:rect l="l" t="t" r="r" b="b"/>
              <a:pathLst>
                <a:path w="1034" h="943" extrusionOk="0">
                  <a:moveTo>
                    <a:pt x="536" y="0"/>
                  </a:moveTo>
                  <a:cubicBezTo>
                    <a:pt x="426" y="0"/>
                    <a:pt x="319" y="46"/>
                    <a:pt x="243" y="137"/>
                  </a:cubicBezTo>
                  <a:cubicBezTo>
                    <a:pt x="213" y="137"/>
                    <a:pt x="213" y="167"/>
                    <a:pt x="213" y="167"/>
                  </a:cubicBezTo>
                  <a:cubicBezTo>
                    <a:pt x="213" y="167"/>
                    <a:pt x="183" y="167"/>
                    <a:pt x="183" y="198"/>
                  </a:cubicBezTo>
                  <a:cubicBezTo>
                    <a:pt x="0" y="350"/>
                    <a:pt x="0" y="623"/>
                    <a:pt x="183" y="806"/>
                  </a:cubicBezTo>
                  <a:cubicBezTo>
                    <a:pt x="259" y="897"/>
                    <a:pt x="373" y="942"/>
                    <a:pt x="487" y="942"/>
                  </a:cubicBezTo>
                  <a:cubicBezTo>
                    <a:pt x="600" y="942"/>
                    <a:pt x="714" y="897"/>
                    <a:pt x="790" y="806"/>
                  </a:cubicBezTo>
                  <a:cubicBezTo>
                    <a:pt x="790" y="806"/>
                    <a:pt x="821" y="775"/>
                    <a:pt x="821" y="775"/>
                  </a:cubicBezTo>
                  <a:cubicBezTo>
                    <a:pt x="821" y="775"/>
                    <a:pt x="851" y="775"/>
                    <a:pt x="851" y="745"/>
                  </a:cubicBezTo>
                  <a:cubicBezTo>
                    <a:pt x="1034" y="593"/>
                    <a:pt x="1034" y="289"/>
                    <a:pt x="851" y="137"/>
                  </a:cubicBezTo>
                  <a:cubicBezTo>
                    <a:pt x="760" y="46"/>
                    <a:pt x="64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5" name="Google Shape;64645;p27"/>
            <p:cNvSpPr/>
            <p:nvPr/>
          </p:nvSpPr>
          <p:spPr>
            <a:xfrm>
              <a:off x="2203200" y="1135950"/>
              <a:ext cx="28125" cy="25850"/>
            </a:xfrm>
            <a:custGeom>
              <a:avLst/>
              <a:gdLst/>
              <a:ahLst/>
              <a:cxnLst/>
              <a:rect l="l" t="t" r="r" b="b"/>
              <a:pathLst>
                <a:path w="1125" h="1034" extrusionOk="0">
                  <a:moveTo>
                    <a:pt x="582" y="0"/>
                  </a:moveTo>
                  <a:cubicBezTo>
                    <a:pt x="456" y="0"/>
                    <a:pt x="335" y="46"/>
                    <a:pt x="243" y="137"/>
                  </a:cubicBezTo>
                  <a:cubicBezTo>
                    <a:pt x="243" y="168"/>
                    <a:pt x="243" y="168"/>
                    <a:pt x="213" y="168"/>
                  </a:cubicBezTo>
                  <a:cubicBezTo>
                    <a:pt x="213" y="198"/>
                    <a:pt x="183" y="198"/>
                    <a:pt x="183" y="198"/>
                  </a:cubicBezTo>
                  <a:cubicBezTo>
                    <a:pt x="0" y="380"/>
                    <a:pt x="0" y="715"/>
                    <a:pt x="183" y="897"/>
                  </a:cubicBezTo>
                  <a:cubicBezTo>
                    <a:pt x="274" y="988"/>
                    <a:pt x="403" y="1034"/>
                    <a:pt x="532" y="1034"/>
                  </a:cubicBezTo>
                  <a:cubicBezTo>
                    <a:pt x="661" y="1034"/>
                    <a:pt x="791" y="988"/>
                    <a:pt x="882" y="897"/>
                  </a:cubicBezTo>
                  <a:cubicBezTo>
                    <a:pt x="882" y="897"/>
                    <a:pt x="882" y="867"/>
                    <a:pt x="912" y="867"/>
                  </a:cubicBezTo>
                  <a:cubicBezTo>
                    <a:pt x="912" y="867"/>
                    <a:pt x="912" y="836"/>
                    <a:pt x="943" y="836"/>
                  </a:cubicBezTo>
                  <a:cubicBezTo>
                    <a:pt x="1125" y="654"/>
                    <a:pt x="1125" y="350"/>
                    <a:pt x="943" y="137"/>
                  </a:cubicBezTo>
                  <a:cubicBezTo>
                    <a:pt x="836" y="46"/>
                    <a:pt x="707" y="0"/>
                    <a:pt x="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6" name="Google Shape;64646;p27"/>
            <p:cNvSpPr/>
            <p:nvPr/>
          </p:nvSpPr>
          <p:spPr>
            <a:xfrm>
              <a:off x="2301225" y="1037925"/>
              <a:ext cx="28125" cy="25850"/>
            </a:xfrm>
            <a:custGeom>
              <a:avLst/>
              <a:gdLst/>
              <a:ahLst/>
              <a:cxnLst/>
              <a:rect l="l" t="t" r="r" b="b"/>
              <a:pathLst>
                <a:path w="1125" h="1034" extrusionOk="0">
                  <a:moveTo>
                    <a:pt x="593" y="0"/>
                  </a:moveTo>
                  <a:cubicBezTo>
                    <a:pt x="464" y="0"/>
                    <a:pt x="335" y="46"/>
                    <a:pt x="244" y="137"/>
                  </a:cubicBezTo>
                  <a:cubicBezTo>
                    <a:pt x="244" y="167"/>
                    <a:pt x="244" y="167"/>
                    <a:pt x="213" y="167"/>
                  </a:cubicBezTo>
                  <a:cubicBezTo>
                    <a:pt x="213" y="198"/>
                    <a:pt x="213" y="198"/>
                    <a:pt x="183" y="198"/>
                  </a:cubicBezTo>
                  <a:cubicBezTo>
                    <a:pt x="0" y="380"/>
                    <a:pt x="0" y="715"/>
                    <a:pt x="183" y="897"/>
                  </a:cubicBezTo>
                  <a:cubicBezTo>
                    <a:pt x="289" y="988"/>
                    <a:pt x="418" y="1034"/>
                    <a:pt x="544" y="1034"/>
                  </a:cubicBezTo>
                  <a:cubicBezTo>
                    <a:pt x="669" y="1034"/>
                    <a:pt x="791" y="988"/>
                    <a:pt x="882" y="897"/>
                  </a:cubicBezTo>
                  <a:cubicBezTo>
                    <a:pt x="882" y="897"/>
                    <a:pt x="882" y="867"/>
                    <a:pt x="912" y="867"/>
                  </a:cubicBezTo>
                  <a:cubicBezTo>
                    <a:pt x="912" y="867"/>
                    <a:pt x="943" y="836"/>
                    <a:pt x="943" y="836"/>
                  </a:cubicBezTo>
                  <a:cubicBezTo>
                    <a:pt x="1125" y="654"/>
                    <a:pt x="1125" y="350"/>
                    <a:pt x="943" y="137"/>
                  </a:cubicBezTo>
                  <a:cubicBezTo>
                    <a:pt x="851" y="46"/>
                    <a:pt x="722"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7" name="Google Shape;64647;p27"/>
            <p:cNvSpPr/>
            <p:nvPr/>
          </p:nvSpPr>
          <p:spPr>
            <a:xfrm>
              <a:off x="2201675" y="938575"/>
              <a:ext cx="31175" cy="28500"/>
            </a:xfrm>
            <a:custGeom>
              <a:avLst/>
              <a:gdLst/>
              <a:ahLst/>
              <a:cxnLst/>
              <a:rect l="l" t="t" r="r" b="b"/>
              <a:pathLst>
                <a:path w="1247" h="1140" extrusionOk="0">
                  <a:moveTo>
                    <a:pt x="639" y="0"/>
                  </a:moveTo>
                  <a:cubicBezTo>
                    <a:pt x="494" y="0"/>
                    <a:pt x="350" y="53"/>
                    <a:pt x="244" y="160"/>
                  </a:cubicBezTo>
                  <a:cubicBezTo>
                    <a:pt x="244" y="160"/>
                    <a:pt x="244" y="160"/>
                    <a:pt x="244" y="190"/>
                  </a:cubicBezTo>
                  <a:lnTo>
                    <a:pt x="213" y="190"/>
                  </a:lnTo>
                  <a:cubicBezTo>
                    <a:pt x="0" y="403"/>
                    <a:pt x="0" y="768"/>
                    <a:pt x="213" y="980"/>
                  </a:cubicBezTo>
                  <a:cubicBezTo>
                    <a:pt x="320" y="1087"/>
                    <a:pt x="456" y="1140"/>
                    <a:pt x="593" y="1140"/>
                  </a:cubicBezTo>
                  <a:cubicBezTo>
                    <a:pt x="730" y="1140"/>
                    <a:pt x="867" y="1087"/>
                    <a:pt x="973" y="980"/>
                  </a:cubicBezTo>
                  <a:cubicBezTo>
                    <a:pt x="973" y="980"/>
                    <a:pt x="1004" y="950"/>
                    <a:pt x="1004" y="950"/>
                  </a:cubicBezTo>
                  <a:cubicBezTo>
                    <a:pt x="1004" y="950"/>
                    <a:pt x="1004" y="920"/>
                    <a:pt x="1034" y="920"/>
                  </a:cubicBezTo>
                  <a:cubicBezTo>
                    <a:pt x="1247" y="707"/>
                    <a:pt x="1247" y="372"/>
                    <a:pt x="1034" y="160"/>
                  </a:cubicBezTo>
                  <a:cubicBezTo>
                    <a:pt x="928" y="53"/>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8" name="Google Shape;64648;p27"/>
            <p:cNvSpPr/>
            <p:nvPr/>
          </p:nvSpPr>
          <p:spPr>
            <a:xfrm>
              <a:off x="2103650" y="1036600"/>
              <a:ext cx="31175" cy="28500"/>
            </a:xfrm>
            <a:custGeom>
              <a:avLst/>
              <a:gdLst/>
              <a:ahLst/>
              <a:cxnLst/>
              <a:rect l="l" t="t" r="r" b="b"/>
              <a:pathLst>
                <a:path w="1247" h="1140" extrusionOk="0">
                  <a:moveTo>
                    <a:pt x="639" y="0"/>
                  </a:moveTo>
                  <a:cubicBezTo>
                    <a:pt x="494" y="0"/>
                    <a:pt x="350" y="53"/>
                    <a:pt x="244" y="160"/>
                  </a:cubicBezTo>
                  <a:cubicBezTo>
                    <a:pt x="244" y="160"/>
                    <a:pt x="244" y="160"/>
                    <a:pt x="244" y="190"/>
                  </a:cubicBezTo>
                  <a:lnTo>
                    <a:pt x="213" y="190"/>
                  </a:lnTo>
                  <a:cubicBezTo>
                    <a:pt x="0" y="403"/>
                    <a:pt x="0" y="768"/>
                    <a:pt x="213" y="980"/>
                  </a:cubicBezTo>
                  <a:cubicBezTo>
                    <a:pt x="320" y="1087"/>
                    <a:pt x="456" y="1140"/>
                    <a:pt x="593" y="1140"/>
                  </a:cubicBezTo>
                  <a:cubicBezTo>
                    <a:pt x="730" y="1140"/>
                    <a:pt x="867" y="1087"/>
                    <a:pt x="973" y="980"/>
                  </a:cubicBezTo>
                  <a:cubicBezTo>
                    <a:pt x="973" y="980"/>
                    <a:pt x="973" y="950"/>
                    <a:pt x="1004" y="950"/>
                  </a:cubicBezTo>
                  <a:cubicBezTo>
                    <a:pt x="1004" y="950"/>
                    <a:pt x="1004" y="920"/>
                    <a:pt x="1034" y="920"/>
                  </a:cubicBezTo>
                  <a:cubicBezTo>
                    <a:pt x="1247" y="707"/>
                    <a:pt x="1247" y="372"/>
                    <a:pt x="1034" y="160"/>
                  </a:cubicBezTo>
                  <a:cubicBezTo>
                    <a:pt x="928" y="53"/>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9" name="Google Shape;64649;p27"/>
            <p:cNvSpPr/>
            <p:nvPr/>
          </p:nvSpPr>
          <p:spPr>
            <a:xfrm>
              <a:off x="2101375" y="838450"/>
              <a:ext cx="34225" cy="31375"/>
            </a:xfrm>
            <a:custGeom>
              <a:avLst/>
              <a:gdLst/>
              <a:ahLst/>
              <a:cxnLst/>
              <a:rect l="l" t="t" r="r" b="b"/>
              <a:pathLst>
                <a:path w="1369" h="1255" extrusionOk="0">
                  <a:moveTo>
                    <a:pt x="718" y="0"/>
                  </a:moveTo>
                  <a:cubicBezTo>
                    <a:pt x="563" y="0"/>
                    <a:pt x="411" y="61"/>
                    <a:pt x="304" y="183"/>
                  </a:cubicBezTo>
                  <a:cubicBezTo>
                    <a:pt x="274" y="183"/>
                    <a:pt x="274" y="213"/>
                    <a:pt x="274" y="213"/>
                  </a:cubicBezTo>
                  <a:cubicBezTo>
                    <a:pt x="274" y="213"/>
                    <a:pt x="243" y="244"/>
                    <a:pt x="243" y="244"/>
                  </a:cubicBezTo>
                  <a:cubicBezTo>
                    <a:pt x="0" y="487"/>
                    <a:pt x="0" y="852"/>
                    <a:pt x="243" y="1095"/>
                  </a:cubicBezTo>
                  <a:cubicBezTo>
                    <a:pt x="365" y="1201"/>
                    <a:pt x="517" y="1254"/>
                    <a:pt x="669" y="1254"/>
                  </a:cubicBezTo>
                  <a:cubicBezTo>
                    <a:pt x="821" y="1254"/>
                    <a:pt x="973" y="1201"/>
                    <a:pt x="1095" y="1095"/>
                  </a:cubicBezTo>
                  <a:cubicBezTo>
                    <a:pt x="1095" y="1064"/>
                    <a:pt x="1095" y="1064"/>
                    <a:pt x="1125" y="1064"/>
                  </a:cubicBezTo>
                  <a:cubicBezTo>
                    <a:pt x="1125" y="1064"/>
                    <a:pt x="1125" y="1034"/>
                    <a:pt x="1155" y="1034"/>
                  </a:cubicBezTo>
                  <a:cubicBezTo>
                    <a:pt x="1368" y="791"/>
                    <a:pt x="1368" y="426"/>
                    <a:pt x="1155" y="183"/>
                  </a:cubicBezTo>
                  <a:cubicBezTo>
                    <a:pt x="1034" y="61"/>
                    <a:pt x="874" y="0"/>
                    <a:pt x="7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0" name="Google Shape;64650;p27"/>
            <p:cNvSpPr/>
            <p:nvPr/>
          </p:nvSpPr>
          <p:spPr>
            <a:xfrm>
              <a:off x="2003350" y="936475"/>
              <a:ext cx="34225" cy="31950"/>
            </a:xfrm>
            <a:custGeom>
              <a:avLst/>
              <a:gdLst/>
              <a:ahLst/>
              <a:cxnLst/>
              <a:rect l="l" t="t" r="r" b="b"/>
              <a:pathLst>
                <a:path w="1369" h="1278" extrusionOk="0">
                  <a:moveTo>
                    <a:pt x="718" y="0"/>
                  </a:moveTo>
                  <a:cubicBezTo>
                    <a:pt x="563" y="0"/>
                    <a:pt x="411" y="61"/>
                    <a:pt x="304" y="183"/>
                  </a:cubicBezTo>
                  <a:cubicBezTo>
                    <a:pt x="274" y="183"/>
                    <a:pt x="274" y="213"/>
                    <a:pt x="274" y="213"/>
                  </a:cubicBezTo>
                  <a:cubicBezTo>
                    <a:pt x="274" y="213"/>
                    <a:pt x="243" y="244"/>
                    <a:pt x="243" y="244"/>
                  </a:cubicBezTo>
                  <a:cubicBezTo>
                    <a:pt x="0" y="487"/>
                    <a:pt x="0" y="852"/>
                    <a:pt x="243" y="1095"/>
                  </a:cubicBezTo>
                  <a:cubicBezTo>
                    <a:pt x="365" y="1216"/>
                    <a:pt x="517" y="1277"/>
                    <a:pt x="669" y="1277"/>
                  </a:cubicBezTo>
                  <a:cubicBezTo>
                    <a:pt x="821" y="1277"/>
                    <a:pt x="973" y="1216"/>
                    <a:pt x="1094" y="1095"/>
                  </a:cubicBezTo>
                  <a:cubicBezTo>
                    <a:pt x="1094" y="1095"/>
                    <a:pt x="1094" y="1064"/>
                    <a:pt x="1125" y="1064"/>
                  </a:cubicBezTo>
                  <a:cubicBezTo>
                    <a:pt x="1125" y="1064"/>
                    <a:pt x="1125" y="1034"/>
                    <a:pt x="1155" y="1034"/>
                  </a:cubicBezTo>
                  <a:cubicBezTo>
                    <a:pt x="1368" y="791"/>
                    <a:pt x="1368" y="426"/>
                    <a:pt x="1155" y="183"/>
                  </a:cubicBezTo>
                  <a:cubicBezTo>
                    <a:pt x="1034" y="61"/>
                    <a:pt x="874" y="0"/>
                    <a:pt x="7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1" name="Google Shape;64651;p27"/>
            <p:cNvSpPr/>
            <p:nvPr/>
          </p:nvSpPr>
          <p:spPr>
            <a:xfrm>
              <a:off x="1903800" y="837125"/>
              <a:ext cx="37250" cy="34025"/>
            </a:xfrm>
            <a:custGeom>
              <a:avLst/>
              <a:gdLst/>
              <a:ahLst/>
              <a:cxnLst/>
              <a:rect l="l" t="t" r="r" b="b"/>
              <a:pathLst>
                <a:path w="1490" h="1361" extrusionOk="0">
                  <a:moveTo>
                    <a:pt x="775" y="0"/>
                  </a:moveTo>
                  <a:cubicBezTo>
                    <a:pt x="608" y="0"/>
                    <a:pt x="441" y="69"/>
                    <a:pt x="304" y="205"/>
                  </a:cubicBezTo>
                  <a:cubicBezTo>
                    <a:pt x="304" y="205"/>
                    <a:pt x="304" y="205"/>
                    <a:pt x="274" y="236"/>
                  </a:cubicBezTo>
                  <a:lnTo>
                    <a:pt x="244" y="236"/>
                  </a:lnTo>
                  <a:cubicBezTo>
                    <a:pt x="0" y="509"/>
                    <a:pt x="0" y="905"/>
                    <a:pt x="244" y="1178"/>
                  </a:cubicBezTo>
                  <a:cubicBezTo>
                    <a:pt x="380" y="1300"/>
                    <a:pt x="548" y="1360"/>
                    <a:pt x="715" y="1360"/>
                  </a:cubicBezTo>
                  <a:cubicBezTo>
                    <a:pt x="882" y="1360"/>
                    <a:pt x="1049" y="1300"/>
                    <a:pt x="1186" y="1178"/>
                  </a:cubicBezTo>
                  <a:cubicBezTo>
                    <a:pt x="1186" y="1148"/>
                    <a:pt x="1186" y="1148"/>
                    <a:pt x="1216" y="1148"/>
                  </a:cubicBezTo>
                  <a:cubicBezTo>
                    <a:pt x="1216" y="1148"/>
                    <a:pt x="1216" y="1117"/>
                    <a:pt x="1247" y="1117"/>
                  </a:cubicBezTo>
                  <a:cubicBezTo>
                    <a:pt x="1490" y="874"/>
                    <a:pt x="1490" y="449"/>
                    <a:pt x="1247" y="205"/>
                  </a:cubicBezTo>
                  <a:cubicBezTo>
                    <a:pt x="1110" y="69"/>
                    <a:pt x="943"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2" name="Google Shape;64652;p27"/>
            <p:cNvSpPr/>
            <p:nvPr/>
          </p:nvSpPr>
          <p:spPr>
            <a:xfrm>
              <a:off x="2001825" y="739100"/>
              <a:ext cx="37250" cy="34025"/>
            </a:xfrm>
            <a:custGeom>
              <a:avLst/>
              <a:gdLst/>
              <a:ahLst/>
              <a:cxnLst/>
              <a:rect l="l" t="t" r="r" b="b"/>
              <a:pathLst>
                <a:path w="1490" h="1361" extrusionOk="0">
                  <a:moveTo>
                    <a:pt x="776" y="0"/>
                  </a:moveTo>
                  <a:cubicBezTo>
                    <a:pt x="608" y="0"/>
                    <a:pt x="441" y="69"/>
                    <a:pt x="304" y="205"/>
                  </a:cubicBezTo>
                  <a:lnTo>
                    <a:pt x="274" y="205"/>
                  </a:lnTo>
                  <a:cubicBezTo>
                    <a:pt x="274" y="236"/>
                    <a:pt x="274" y="236"/>
                    <a:pt x="244" y="236"/>
                  </a:cubicBezTo>
                  <a:cubicBezTo>
                    <a:pt x="0" y="509"/>
                    <a:pt x="0" y="905"/>
                    <a:pt x="244" y="1178"/>
                  </a:cubicBezTo>
                  <a:cubicBezTo>
                    <a:pt x="380" y="1300"/>
                    <a:pt x="548" y="1360"/>
                    <a:pt x="715" y="1360"/>
                  </a:cubicBezTo>
                  <a:cubicBezTo>
                    <a:pt x="882" y="1360"/>
                    <a:pt x="1049" y="1300"/>
                    <a:pt x="1186" y="1178"/>
                  </a:cubicBezTo>
                  <a:cubicBezTo>
                    <a:pt x="1186" y="1148"/>
                    <a:pt x="1186" y="1148"/>
                    <a:pt x="1216" y="1148"/>
                  </a:cubicBezTo>
                  <a:cubicBezTo>
                    <a:pt x="1216" y="1117"/>
                    <a:pt x="1216" y="1117"/>
                    <a:pt x="1247" y="1117"/>
                  </a:cubicBezTo>
                  <a:cubicBezTo>
                    <a:pt x="1490" y="874"/>
                    <a:pt x="1490" y="449"/>
                    <a:pt x="1247" y="205"/>
                  </a:cubicBezTo>
                  <a:cubicBezTo>
                    <a:pt x="1110" y="69"/>
                    <a:pt x="94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3" name="Google Shape;64653;p27"/>
            <p:cNvSpPr/>
            <p:nvPr/>
          </p:nvSpPr>
          <p:spPr>
            <a:xfrm>
              <a:off x="1902275" y="639550"/>
              <a:ext cx="40300" cy="36875"/>
            </a:xfrm>
            <a:custGeom>
              <a:avLst/>
              <a:gdLst/>
              <a:ahLst/>
              <a:cxnLst/>
              <a:rect l="l" t="t" r="r" b="b"/>
              <a:pathLst>
                <a:path w="1612" h="1475" extrusionOk="0">
                  <a:moveTo>
                    <a:pt x="825" y="0"/>
                  </a:moveTo>
                  <a:cubicBezTo>
                    <a:pt x="647" y="0"/>
                    <a:pt x="472" y="69"/>
                    <a:pt x="335" y="206"/>
                  </a:cubicBezTo>
                  <a:cubicBezTo>
                    <a:pt x="305" y="206"/>
                    <a:pt x="305" y="236"/>
                    <a:pt x="305" y="236"/>
                  </a:cubicBezTo>
                  <a:cubicBezTo>
                    <a:pt x="274" y="236"/>
                    <a:pt x="274" y="236"/>
                    <a:pt x="274" y="266"/>
                  </a:cubicBezTo>
                  <a:cubicBezTo>
                    <a:pt x="1" y="540"/>
                    <a:pt x="1" y="996"/>
                    <a:pt x="274" y="1269"/>
                  </a:cubicBezTo>
                  <a:cubicBezTo>
                    <a:pt x="411" y="1406"/>
                    <a:pt x="593" y="1475"/>
                    <a:pt x="776" y="1475"/>
                  </a:cubicBezTo>
                  <a:cubicBezTo>
                    <a:pt x="958" y="1475"/>
                    <a:pt x="1140" y="1406"/>
                    <a:pt x="1277" y="1269"/>
                  </a:cubicBezTo>
                  <a:cubicBezTo>
                    <a:pt x="1277" y="1239"/>
                    <a:pt x="1277" y="1239"/>
                    <a:pt x="1308" y="1239"/>
                  </a:cubicBezTo>
                  <a:cubicBezTo>
                    <a:pt x="1308" y="1209"/>
                    <a:pt x="1308" y="1209"/>
                    <a:pt x="1338" y="1209"/>
                  </a:cubicBezTo>
                  <a:cubicBezTo>
                    <a:pt x="1612" y="935"/>
                    <a:pt x="1612" y="479"/>
                    <a:pt x="1338" y="206"/>
                  </a:cubicBezTo>
                  <a:cubicBezTo>
                    <a:pt x="1186" y="69"/>
                    <a:pt x="1004"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4" name="Google Shape;64654;p27"/>
            <p:cNvSpPr/>
            <p:nvPr/>
          </p:nvSpPr>
          <p:spPr>
            <a:xfrm>
              <a:off x="1804250" y="737575"/>
              <a:ext cx="40300" cy="36875"/>
            </a:xfrm>
            <a:custGeom>
              <a:avLst/>
              <a:gdLst/>
              <a:ahLst/>
              <a:cxnLst/>
              <a:rect l="l" t="t" r="r" b="b"/>
              <a:pathLst>
                <a:path w="1612" h="1475" extrusionOk="0">
                  <a:moveTo>
                    <a:pt x="825" y="0"/>
                  </a:moveTo>
                  <a:cubicBezTo>
                    <a:pt x="646" y="0"/>
                    <a:pt x="472" y="69"/>
                    <a:pt x="335" y="206"/>
                  </a:cubicBezTo>
                  <a:cubicBezTo>
                    <a:pt x="305" y="206"/>
                    <a:pt x="305" y="236"/>
                    <a:pt x="305" y="236"/>
                  </a:cubicBezTo>
                  <a:cubicBezTo>
                    <a:pt x="274" y="236"/>
                    <a:pt x="274" y="236"/>
                    <a:pt x="274" y="266"/>
                  </a:cubicBezTo>
                  <a:cubicBezTo>
                    <a:pt x="1" y="540"/>
                    <a:pt x="1" y="996"/>
                    <a:pt x="274" y="1269"/>
                  </a:cubicBezTo>
                  <a:cubicBezTo>
                    <a:pt x="411" y="1406"/>
                    <a:pt x="593" y="1475"/>
                    <a:pt x="776" y="1475"/>
                  </a:cubicBezTo>
                  <a:cubicBezTo>
                    <a:pt x="958" y="1475"/>
                    <a:pt x="1140" y="1406"/>
                    <a:pt x="1277" y="1269"/>
                  </a:cubicBezTo>
                  <a:cubicBezTo>
                    <a:pt x="1277" y="1239"/>
                    <a:pt x="1277" y="1239"/>
                    <a:pt x="1308" y="1239"/>
                  </a:cubicBezTo>
                  <a:cubicBezTo>
                    <a:pt x="1308" y="1209"/>
                    <a:pt x="1308" y="1209"/>
                    <a:pt x="1338" y="1209"/>
                  </a:cubicBezTo>
                  <a:cubicBezTo>
                    <a:pt x="1612" y="935"/>
                    <a:pt x="1612" y="479"/>
                    <a:pt x="1338" y="206"/>
                  </a:cubicBezTo>
                  <a:cubicBezTo>
                    <a:pt x="1186" y="69"/>
                    <a:pt x="1004"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5" name="Google Shape;64655;p27"/>
            <p:cNvSpPr/>
            <p:nvPr/>
          </p:nvSpPr>
          <p:spPr>
            <a:xfrm>
              <a:off x="1703950" y="638025"/>
              <a:ext cx="43325" cy="39150"/>
            </a:xfrm>
            <a:custGeom>
              <a:avLst/>
              <a:gdLst/>
              <a:ahLst/>
              <a:cxnLst/>
              <a:rect l="l" t="t" r="r" b="b"/>
              <a:pathLst>
                <a:path w="1733" h="1566" extrusionOk="0">
                  <a:moveTo>
                    <a:pt x="908" y="1"/>
                  </a:moveTo>
                  <a:cubicBezTo>
                    <a:pt x="715" y="1"/>
                    <a:pt x="517" y="69"/>
                    <a:pt x="365" y="206"/>
                  </a:cubicBezTo>
                  <a:cubicBezTo>
                    <a:pt x="365" y="236"/>
                    <a:pt x="335" y="236"/>
                    <a:pt x="335" y="236"/>
                  </a:cubicBezTo>
                  <a:cubicBezTo>
                    <a:pt x="335" y="267"/>
                    <a:pt x="304" y="267"/>
                    <a:pt x="304" y="267"/>
                  </a:cubicBezTo>
                  <a:cubicBezTo>
                    <a:pt x="0" y="571"/>
                    <a:pt x="0" y="1057"/>
                    <a:pt x="304" y="1361"/>
                  </a:cubicBezTo>
                  <a:cubicBezTo>
                    <a:pt x="456" y="1498"/>
                    <a:pt x="654" y="1566"/>
                    <a:pt x="851" y="1566"/>
                  </a:cubicBezTo>
                  <a:cubicBezTo>
                    <a:pt x="1049" y="1566"/>
                    <a:pt x="1247" y="1498"/>
                    <a:pt x="1399" y="1361"/>
                  </a:cubicBezTo>
                  <a:cubicBezTo>
                    <a:pt x="1399" y="1330"/>
                    <a:pt x="1399" y="1330"/>
                    <a:pt x="1399" y="1330"/>
                  </a:cubicBezTo>
                  <a:cubicBezTo>
                    <a:pt x="1429" y="1300"/>
                    <a:pt x="1429" y="1300"/>
                    <a:pt x="1429" y="1300"/>
                  </a:cubicBezTo>
                  <a:cubicBezTo>
                    <a:pt x="1733" y="996"/>
                    <a:pt x="1733" y="510"/>
                    <a:pt x="1429" y="206"/>
                  </a:cubicBezTo>
                  <a:cubicBezTo>
                    <a:pt x="1292" y="69"/>
                    <a:pt x="1102"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6" name="Google Shape;64656;p27"/>
            <p:cNvSpPr/>
            <p:nvPr/>
          </p:nvSpPr>
          <p:spPr>
            <a:xfrm>
              <a:off x="1801975" y="540000"/>
              <a:ext cx="43325" cy="39150"/>
            </a:xfrm>
            <a:custGeom>
              <a:avLst/>
              <a:gdLst/>
              <a:ahLst/>
              <a:cxnLst/>
              <a:rect l="l" t="t" r="r" b="b"/>
              <a:pathLst>
                <a:path w="1733" h="1566" extrusionOk="0">
                  <a:moveTo>
                    <a:pt x="912" y="1"/>
                  </a:moveTo>
                  <a:cubicBezTo>
                    <a:pt x="715" y="1"/>
                    <a:pt x="517" y="69"/>
                    <a:pt x="365" y="206"/>
                  </a:cubicBezTo>
                  <a:cubicBezTo>
                    <a:pt x="365" y="236"/>
                    <a:pt x="335" y="236"/>
                    <a:pt x="335" y="236"/>
                  </a:cubicBezTo>
                  <a:cubicBezTo>
                    <a:pt x="335" y="267"/>
                    <a:pt x="335" y="267"/>
                    <a:pt x="304" y="267"/>
                  </a:cubicBezTo>
                  <a:cubicBezTo>
                    <a:pt x="0" y="571"/>
                    <a:pt x="0" y="1057"/>
                    <a:pt x="304" y="1361"/>
                  </a:cubicBezTo>
                  <a:cubicBezTo>
                    <a:pt x="456" y="1498"/>
                    <a:pt x="654" y="1566"/>
                    <a:pt x="851" y="1566"/>
                  </a:cubicBezTo>
                  <a:cubicBezTo>
                    <a:pt x="1049" y="1566"/>
                    <a:pt x="1247" y="1498"/>
                    <a:pt x="1399" y="1361"/>
                  </a:cubicBezTo>
                  <a:cubicBezTo>
                    <a:pt x="1399" y="1330"/>
                    <a:pt x="1399" y="1330"/>
                    <a:pt x="1429" y="1330"/>
                  </a:cubicBezTo>
                  <a:cubicBezTo>
                    <a:pt x="1429" y="1300"/>
                    <a:pt x="1429" y="1300"/>
                    <a:pt x="1459" y="1300"/>
                  </a:cubicBezTo>
                  <a:cubicBezTo>
                    <a:pt x="1733" y="996"/>
                    <a:pt x="1733" y="510"/>
                    <a:pt x="1459" y="206"/>
                  </a:cubicBezTo>
                  <a:cubicBezTo>
                    <a:pt x="1307" y="69"/>
                    <a:pt x="1110"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7" name="Google Shape;64657;p27"/>
            <p:cNvSpPr/>
            <p:nvPr/>
          </p:nvSpPr>
          <p:spPr>
            <a:xfrm>
              <a:off x="1604400" y="538100"/>
              <a:ext cx="46375" cy="42400"/>
            </a:xfrm>
            <a:custGeom>
              <a:avLst/>
              <a:gdLst/>
              <a:ahLst/>
              <a:cxnLst/>
              <a:rect l="l" t="t" r="r" b="b"/>
              <a:pathLst>
                <a:path w="1855" h="1696" extrusionOk="0">
                  <a:moveTo>
                    <a:pt x="954" y="1"/>
                  </a:moveTo>
                  <a:cubicBezTo>
                    <a:pt x="745" y="1"/>
                    <a:pt x="532" y="84"/>
                    <a:pt x="365" y="251"/>
                  </a:cubicBezTo>
                  <a:cubicBezTo>
                    <a:pt x="365" y="251"/>
                    <a:pt x="365" y="251"/>
                    <a:pt x="365" y="282"/>
                  </a:cubicBezTo>
                  <a:cubicBezTo>
                    <a:pt x="335" y="282"/>
                    <a:pt x="335" y="282"/>
                    <a:pt x="335" y="312"/>
                  </a:cubicBezTo>
                  <a:cubicBezTo>
                    <a:pt x="0" y="616"/>
                    <a:pt x="0" y="1133"/>
                    <a:pt x="335" y="1467"/>
                  </a:cubicBezTo>
                  <a:cubicBezTo>
                    <a:pt x="487" y="1619"/>
                    <a:pt x="692" y="1695"/>
                    <a:pt x="901" y="1695"/>
                  </a:cubicBezTo>
                  <a:cubicBezTo>
                    <a:pt x="1110" y="1695"/>
                    <a:pt x="1323" y="1619"/>
                    <a:pt x="1490" y="1467"/>
                  </a:cubicBezTo>
                  <a:cubicBezTo>
                    <a:pt x="1490" y="1437"/>
                    <a:pt x="1490" y="1437"/>
                    <a:pt x="1490" y="1437"/>
                  </a:cubicBezTo>
                  <a:cubicBezTo>
                    <a:pt x="1520" y="1406"/>
                    <a:pt x="1520" y="1406"/>
                    <a:pt x="1520" y="1406"/>
                  </a:cubicBezTo>
                  <a:cubicBezTo>
                    <a:pt x="1855" y="1072"/>
                    <a:pt x="1855" y="555"/>
                    <a:pt x="1520" y="251"/>
                  </a:cubicBezTo>
                  <a:cubicBezTo>
                    <a:pt x="1368" y="84"/>
                    <a:pt x="1163"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8" name="Google Shape;64658;p27"/>
            <p:cNvSpPr/>
            <p:nvPr/>
          </p:nvSpPr>
          <p:spPr>
            <a:xfrm>
              <a:off x="1702425" y="440075"/>
              <a:ext cx="46375" cy="42200"/>
            </a:xfrm>
            <a:custGeom>
              <a:avLst/>
              <a:gdLst/>
              <a:ahLst/>
              <a:cxnLst/>
              <a:rect l="l" t="t" r="r" b="b"/>
              <a:pathLst>
                <a:path w="1855" h="1688" extrusionOk="0">
                  <a:moveTo>
                    <a:pt x="954" y="1"/>
                  </a:moveTo>
                  <a:cubicBezTo>
                    <a:pt x="745" y="1"/>
                    <a:pt x="532" y="84"/>
                    <a:pt x="365" y="251"/>
                  </a:cubicBezTo>
                  <a:cubicBezTo>
                    <a:pt x="365" y="251"/>
                    <a:pt x="365" y="251"/>
                    <a:pt x="365" y="282"/>
                  </a:cubicBezTo>
                  <a:lnTo>
                    <a:pt x="335" y="282"/>
                  </a:lnTo>
                  <a:cubicBezTo>
                    <a:pt x="1" y="616"/>
                    <a:pt x="1" y="1133"/>
                    <a:pt x="335" y="1437"/>
                  </a:cubicBezTo>
                  <a:cubicBezTo>
                    <a:pt x="487" y="1604"/>
                    <a:pt x="692" y="1688"/>
                    <a:pt x="901" y="1688"/>
                  </a:cubicBezTo>
                  <a:cubicBezTo>
                    <a:pt x="1110" y="1688"/>
                    <a:pt x="1323" y="1604"/>
                    <a:pt x="1490" y="1437"/>
                  </a:cubicBezTo>
                  <a:cubicBezTo>
                    <a:pt x="1520" y="1406"/>
                    <a:pt x="1520" y="1406"/>
                    <a:pt x="1520" y="1406"/>
                  </a:cubicBezTo>
                  <a:cubicBezTo>
                    <a:pt x="1855" y="1072"/>
                    <a:pt x="1855" y="555"/>
                    <a:pt x="1520" y="251"/>
                  </a:cubicBezTo>
                  <a:cubicBezTo>
                    <a:pt x="1368" y="84"/>
                    <a:pt x="1163"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9" name="Google Shape;64659;p27"/>
            <p:cNvSpPr/>
            <p:nvPr/>
          </p:nvSpPr>
          <p:spPr>
            <a:xfrm>
              <a:off x="1504850" y="438550"/>
              <a:ext cx="49425" cy="45050"/>
            </a:xfrm>
            <a:custGeom>
              <a:avLst/>
              <a:gdLst/>
              <a:ahLst/>
              <a:cxnLst/>
              <a:rect l="l" t="t" r="r" b="b"/>
              <a:pathLst>
                <a:path w="1977" h="1802" extrusionOk="0">
                  <a:moveTo>
                    <a:pt x="1004" y="1"/>
                  </a:moveTo>
                  <a:cubicBezTo>
                    <a:pt x="783" y="1"/>
                    <a:pt x="563" y="84"/>
                    <a:pt x="396" y="252"/>
                  </a:cubicBezTo>
                  <a:cubicBezTo>
                    <a:pt x="365" y="252"/>
                    <a:pt x="365" y="282"/>
                    <a:pt x="365" y="282"/>
                  </a:cubicBezTo>
                  <a:cubicBezTo>
                    <a:pt x="365" y="282"/>
                    <a:pt x="335" y="312"/>
                    <a:pt x="335" y="312"/>
                  </a:cubicBezTo>
                  <a:cubicBezTo>
                    <a:pt x="1" y="647"/>
                    <a:pt x="1" y="1194"/>
                    <a:pt x="335" y="1528"/>
                  </a:cubicBezTo>
                  <a:cubicBezTo>
                    <a:pt x="502" y="1711"/>
                    <a:pt x="723" y="1802"/>
                    <a:pt x="947" y="1802"/>
                  </a:cubicBezTo>
                  <a:cubicBezTo>
                    <a:pt x="1171" y="1802"/>
                    <a:pt x="1399" y="1711"/>
                    <a:pt x="1581" y="1528"/>
                  </a:cubicBezTo>
                  <a:cubicBezTo>
                    <a:pt x="1612" y="1498"/>
                    <a:pt x="1612" y="1498"/>
                    <a:pt x="1612" y="1498"/>
                  </a:cubicBezTo>
                  <a:cubicBezTo>
                    <a:pt x="1976" y="1163"/>
                    <a:pt x="1976" y="586"/>
                    <a:pt x="1612" y="252"/>
                  </a:cubicBezTo>
                  <a:cubicBezTo>
                    <a:pt x="1444" y="84"/>
                    <a:pt x="1224"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0" name="Google Shape;64660;p27"/>
            <p:cNvSpPr/>
            <p:nvPr/>
          </p:nvSpPr>
          <p:spPr>
            <a:xfrm>
              <a:off x="2700925" y="1535075"/>
              <a:ext cx="15225" cy="14075"/>
            </a:xfrm>
            <a:custGeom>
              <a:avLst/>
              <a:gdLst/>
              <a:ahLst/>
              <a:cxnLst/>
              <a:rect l="l" t="t" r="r" b="b"/>
              <a:pathLst>
                <a:path w="609" h="563" extrusionOk="0">
                  <a:moveTo>
                    <a:pt x="323" y="1"/>
                  </a:moveTo>
                  <a:cubicBezTo>
                    <a:pt x="259" y="1"/>
                    <a:pt x="198" y="23"/>
                    <a:pt x="152" y="69"/>
                  </a:cubicBezTo>
                  <a:cubicBezTo>
                    <a:pt x="152" y="99"/>
                    <a:pt x="152" y="99"/>
                    <a:pt x="122" y="130"/>
                  </a:cubicBezTo>
                  <a:lnTo>
                    <a:pt x="92" y="130"/>
                  </a:lnTo>
                  <a:cubicBezTo>
                    <a:pt x="0" y="221"/>
                    <a:pt x="0" y="403"/>
                    <a:pt x="92" y="495"/>
                  </a:cubicBezTo>
                  <a:cubicBezTo>
                    <a:pt x="152" y="540"/>
                    <a:pt x="221" y="563"/>
                    <a:pt x="285" y="563"/>
                  </a:cubicBezTo>
                  <a:cubicBezTo>
                    <a:pt x="350" y="563"/>
                    <a:pt x="411" y="540"/>
                    <a:pt x="456" y="495"/>
                  </a:cubicBezTo>
                  <a:cubicBezTo>
                    <a:pt x="456" y="464"/>
                    <a:pt x="456" y="464"/>
                    <a:pt x="487" y="464"/>
                  </a:cubicBezTo>
                  <a:cubicBezTo>
                    <a:pt x="487" y="434"/>
                    <a:pt x="487" y="434"/>
                    <a:pt x="517" y="434"/>
                  </a:cubicBezTo>
                  <a:cubicBezTo>
                    <a:pt x="608" y="343"/>
                    <a:pt x="608" y="191"/>
                    <a:pt x="517" y="69"/>
                  </a:cubicBezTo>
                  <a:cubicBezTo>
                    <a:pt x="456" y="23"/>
                    <a:pt x="388"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1" name="Google Shape;64661;p27"/>
            <p:cNvSpPr/>
            <p:nvPr/>
          </p:nvSpPr>
          <p:spPr>
            <a:xfrm>
              <a:off x="2602900" y="1633200"/>
              <a:ext cx="15225" cy="13975"/>
            </a:xfrm>
            <a:custGeom>
              <a:avLst/>
              <a:gdLst/>
              <a:ahLst/>
              <a:cxnLst/>
              <a:rect l="l" t="t" r="r" b="b"/>
              <a:pathLst>
                <a:path w="609" h="559" extrusionOk="0">
                  <a:moveTo>
                    <a:pt x="337" y="0"/>
                  </a:moveTo>
                  <a:cubicBezTo>
                    <a:pt x="268" y="0"/>
                    <a:pt x="201" y="30"/>
                    <a:pt x="152" y="95"/>
                  </a:cubicBezTo>
                  <a:cubicBezTo>
                    <a:pt x="152" y="95"/>
                    <a:pt x="152" y="95"/>
                    <a:pt x="122" y="126"/>
                  </a:cubicBezTo>
                  <a:lnTo>
                    <a:pt x="92" y="126"/>
                  </a:lnTo>
                  <a:cubicBezTo>
                    <a:pt x="0" y="217"/>
                    <a:pt x="0" y="399"/>
                    <a:pt x="92" y="491"/>
                  </a:cubicBezTo>
                  <a:cubicBezTo>
                    <a:pt x="137" y="536"/>
                    <a:pt x="206" y="559"/>
                    <a:pt x="274" y="559"/>
                  </a:cubicBezTo>
                  <a:cubicBezTo>
                    <a:pt x="342" y="559"/>
                    <a:pt x="411" y="536"/>
                    <a:pt x="456" y="491"/>
                  </a:cubicBezTo>
                  <a:cubicBezTo>
                    <a:pt x="456" y="460"/>
                    <a:pt x="456" y="460"/>
                    <a:pt x="456" y="460"/>
                  </a:cubicBezTo>
                  <a:cubicBezTo>
                    <a:pt x="487" y="430"/>
                    <a:pt x="487" y="430"/>
                    <a:pt x="517" y="430"/>
                  </a:cubicBezTo>
                  <a:cubicBezTo>
                    <a:pt x="608" y="339"/>
                    <a:pt x="608" y="187"/>
                    <a:pt x="517" y="65"/>
                  </a:cubicBezTo>
                  <a:cubicBezTo>
                    <a:pt x="461" y="23"/>
                    <a:pt x="398" y="0"/>
                    <a:pt x="3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2" name="Google Shape;64662;p27"/>
            <p:cNvSpPr/>
            <p:nvPr/>
          </p:nvSpPr>
          <p:spPr>
            <a:xfrm>
              <a:off x="2601375" y="1435725"/>
              <a:ext cx="17500" cy="16750"/>
            </a:xfrm>
            <a:custGeom>
              <a:avLst/>
              <a:gdLst/>
              <a:ahLst/>
              <a:cxnLst/>
              <a:rect l="l" t="t" r="r" b="b"/>
              <a:pathLst>
                <a:path w="700" h="670" extrusionOk="0">
                  <a:moveTo>
                    <a:pt x="384" y="0"/>
                  </a:moveTo>
                  <a:cubicBezTo>
                    <a:pt x="305" y="0"/>
                    <a:pt x="229" y="31"/>
                    <a:pt x="183" y="92"/>
                  </a:cubicBezTo>
                  <a:cubicBezTo>
                    <a:pt x="153" y="92"/>
                    <a:pt x="153" y="122"/>
                    <a:pt x="153" y="122"/>
                  </a:cubicBezTo>
                  <a:cubicBezTo>
                    <a:pt x="122" y="122"/>
                    <a:pt x="122" y="122"/>
                    <a:pt x="122" y="152"/>
                  </a:cubicBezTo>
                  <a:cubicBezTo>
                    <a:pt x="1" y="274"/>
                    <a:pt x="1" y="456"/>
                    <a:pt x="122" y="578"/>
                  </a:cubicBezTo>
                  <a:cubicBezTo>
                    <a:pt x="183" y="639"/>
                    <a:pt x="259" y="669"/>
                    <a:pt x="335" y="669"/>
                  </a:cubicBezTo>
                  <a:cubicBezTo>
                    <a:pt x="411" y="669"/>
                    <a:pt x="487" y="639"/>
                    <a:pt x="548" y="578"/>
                  </a:cubicBezTo>
                  <a:cubicBezTo>
                    <a:pt x="548" y="548"/>
                    <a:pt x="548" y="548"/>
                    <a:pt x="548" y="548"/>
                  </a:cubicBezTo>
                  <a:cubicBezTo>
                    <a:pt x="578" y="517"/>
                    <a:pt x="578" y="517"/>
                    <a:pt x="609" y="517"/>
                  </a:cubicBezTo>
                  <a:cubicBezTo>
                    <a:pt x="700" y="396"/>
                    <a:pt x="700" y="213"/>
                    <a:pt x="609" y="92"/>
                  </a:cubicBezTo>
                  <a:cubicBezTo>
                    <a:pt x="548" y="31"/>
                    <a:pt x="464" y="0"/>
                    <a:pt x="3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3" name="Google Shape;64663;p27"/>
            <p:cNvSpPr/>
            <p:nvPr/>
          </p:nvSpPr>
          <p:spPr>
            <a:xfrm>
              <a:off x="2503350" y="1533750"/>
              <a:ext cx="17500" cy="16750"/>
            </a:xfrm>
            <a:custGeom>
              <a:avLst/>
              <a:gdLst/>
              <a:ahLst/>
              <a:cxnLst/>
              <a:rect l="l" t="t" r="r" b="b"/>
              <a:pathLst>
                <a:path w="700" h="670" extrusionOk="0">
                  <a:moveTo>
                    <a:pt x="377" y="0"/>
                  </a:moveTo>
                  <a:cubicBezTo>
                    <a:pt x="297" y="0"/>
                    <a:pt x="213" y="31"/>
                    <a:pt x="153" y="92"/>
                  </a:cubicBezTo>
                  <a:cubicBezTo>
                    <a:pt x="153" y="92"/>
                    <a:pt x="153" y="122"/>
                    <a:pt x="153" y="122"/>
                  </a:cubicBezTo>
                  <a:cubicBezTo>
                    <a:pt x="122" y="122"/>
                    <a:pt x="122" y="122"/>
                    <a:pt x="122" y="152"/>
                  </a:cubicBezTo>
                  <a:cubicBezTo>
                    <a:pt x="1" y="274"/>
                    <a:pt x="1" y="456"/>
                    <a:pt x="122" y="578"/>
                  </a:cubicBezTo>
                  <a:cubicBezTo>
                    <a:pt x="183" y="639"/>
                    <a:pt x="259" y="669"/>
                    <a:pt x="335" y="669"/>
                  </a:cubicBezTo>
                  <a:cubicBezTo>
                    <a:pt x="411" y="669"/>
                    <a:pt x="487" y="639"/>
                    <a:pt x="548" y="578"/>
                  </a:cubicBezTo>
                  <a:cubicBezTo>
                    <a:pt x="548" y="548"/>
                    <a:pt x="548" y="548"/>
                    <a:pt x="548" y="548"/>
                  </a:cubicBezTo>
                  <a:cubicBezTo>
                    <a:pt x="578" y="517"/>
                    <a:pt x="578" y="517"/>
                    <a:pt x="578" y="517"/>
                  </a:cubicBezTo>
                  <a:cubicBezTo>
                    <a:pt x="700" y="396"/>
                    <a:pt x="700" y="213"/>
                    <a:pt x="578" y="92"/>
                  </a:cubicBezTo>
                  <a:cubicBezTo>
                    <a:pt x="533" y="31"/>
                    <a:pt x="457" y="0"/>
                    <a:pt x="3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4" name="Google Shape;64664;p27"/>
            <p:cNvSpPr/>
            <p:nvPr/>
          </p:nvSpPr>
          <p:spPr>
            <a:xfrm>
              <a:off x="2501825" y="1336175"/>
              <a:ext cx="20550" cy="19025"/>
            </a:xfrm>
            <a:custGeom>
              <a:avLst/>
              <a:gdLst/>
              <a:ahLst/>
              <a:cxnLst/>
              <a:rect l="l" t="t" r="r" b="b"/>
              <a:pathLst>
                <a:path w="822" h="761" extrusionOk="0">
                  <a:moveTo>
                    <a:pt x="426" y="1"/>
                  </a:moveTo>
                  <a:cubicBezTo>
                    <a:pt x="335" y="1"/>
                    <a:pt x="244" y="31"/>
                    <a:pt x="183" y="92"/>
                  </a:cubicBezTo>
                  <a:cubicBezTo>
                    <a:pt x="183" y="122"/>
                    <a:pt x="153" y="122"/>
                    <a:pt x="153" y="122"/>
                  </a:cubicBezTo>
                  <a:cubicBezTo>
                    <a:pt x="153" y="153"/>
                    <a:pt x="122" y="153"/>
                    <a:pt x="122" y="153"/>
                  </a:cubicBezTo>
                  <a:cubicBezTo>
                    <a:pt x="1" y="305"/>
                    <a:pt x="1" y="517"/>
                    <a:pt x="122" y="669"/>
                  </a:cubicBezTo>
                  <a:cubicBezTo>
                    <a:pt x="198" y="730"/>
                    <a:pt x="290" y="760"/>
                    <a:pt x="381" y="760"/>
                  </a:cubicBezTo>
                  <a:cubicBezTo>
                    <a:pt x="472" y="760"/>
                    <a:pt x="563" y="730"/>
                    <a:pt x="639" y="669"/>
                  </a:cubicBezTo>
                  <a:cubicBezTo>
                    <a:pt x="639" y="639"/>
                    <a:pt x="639" y="639"/>
                    <a:pt x="639" y="639"/>
                  </a:cubicBezTo>
                  <a:cubicBezTo>
                    <a:pt x="670" y="608"/>
                    <a:pt x="670" y="608"/>
                    <a:pt x="670" y="608"/>
                  </a:cubicBezTo>
                  <a:cubicBezTo>
                    <a:pt x="821" y="456"/>
                    <a:pt x="821" y="244"/>
                    <a:pt x="670" y="92"/>
                  </a:cubicBezTo>
                  <a:cubicBezTo>
                    <a:pt x="609" y="31"/>
                    <a:pt x="51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5" name="Google Shape;64665;p27"/>
            <p:cNvSpPr/>
            <p:nvPr/>
          </p:nvSpPr>
          <p:spPr>
            <a:xfrm>
              <a:off x="2403800" y="1434200"/>
              <a:ext cx="20550" cy="19025"/>
            </a:xfrm>
            <a:custGeom>
              <a:avLst/>
              <a:gdLst/>
              <a:ahLst/>
              <a:cxnLst/>
              <a:rect l="l" t="t" r="r" b="b"/>
              <a:pathLst>
                <a:path w="822" h="761" extrusionOk="0">
                  <a:moveTo>
                    <a:pt x="426" y="1"/>
                  </a:moveTo>
                  <a:cubicBezTo>
                    <a:pt x="335" y="1"/>
                    <a:pt x="244" y="31"/>
                    <a:pt x="183" y="92"/>
                  </a:cubicBezTo>
                  <a:cubicBezTo>
                    <a:pt x="183" y="122"/>
                    <a:pt x="153" y="122"/>
                    <a:pt x="153" y="122"/>
                  </a:cubicBezTo>
                  <a:cubicBezTo>
                    <a:pt x="153" y="153"/>
                    <a:pt x="122" y="153"/>
                    <a:pt x="122" y="153"/>
                  </a:cubicBezTo>
                  <a:cubicBezTo>
                    <a:pt x="1" y="305"/>
                    <a:pt x="1" y="517"/>
                    <a:pt x="122" y="669"/>
                  </a:cubicBezTo>
                  <a:cubicBezTo>
                    <a:pt x="198" y="730"/>
                    <a:pt x="290" y="760"/>
                    <a:pt x="381" y="760"/>
                  </a:cubicBezTo>
                  <a:cubicBezTo>
                    <a:pt x="472" y="760"/>
                    <a:pt x="563" y="730"/>
                    <a:pt x="639" y="669"/>
                  </a:cubicBezTo>
                  <a:cubicBezTo>
                    <a:pt x="639" y="639"/>
                    <a:pt x="639" y="639"/>
                    <a:pt x="639" y="639"/>
                  </a:cubicBezTo>
                  <a:cubicBezTo>
                    <a:pt x="669" y="609"/>
                    <a:pt x="669" y="609"/>
                    <a:pt x="669" y="609"/>
                  </a:cubicBezTo>
                  <a:cubicBezTo>
                    <a:pt x="821" y="457"/>
                    <a:pt x="821" y="244"/>
                    <a:pt x="669" y="92"/>
                  </a:cubicBezTo>
                  <a:cubicBezTo>
                    <a:pt x="609" y="31"/>
                    <a:pt x="517"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6" name="Google Shape;64666;p27"/>
            <p:cNvSpPr/>
            <p:nvPr/>
          </p:nvSpPr>
          <p:spPr>
            <a:xfrm>
              <a:off x="2303500" y="1334275"/>
              <a:ext cx="24350" cy="22250"/>
            </a:xfrm>
            <a:custGeom>
              <a:avLst/>
              <a:gdLst/>
              <a:ahLst/>
              <a:cxnLst/>
              <a:rect l="l" t="t" r="r" b="b"/>
              <a:pathLst>
                <a:path w="974" h="890" extrusionOk="0">
                  <a:moveTo>
                    <a:pt x="513" y="1"/>
                  </a:moveTo>
                  <a:cubicBezTo>
                    <a:pt x="411" y="1"/>
                    <a:pt x="304" y="46"/>
                    <a:pt x="213" y="137"/>
                  </a:cubicBezTo>
                  <a:cubicBezTo>
                    <a:pt x="213" y="137"/>
                    <a:pt x="213" y="137"/>
                    <a:pt x="213" y="168"/>
                  </a:cubicBezTo>
                  <a:lnTo>
                    <a:pt x="183" y="168"/>
                  </a:lnTo>
                  <a:cubicBezTo>
                    <a:pt x="1" y="350"/>
                    <a:pt x="1" y="593"/>
                    <a:pt x="183" y="776"/>
                  </a:cubicBezTo>
                  <a:cubicBezTo>
                    <a:pt x="259" y="852"/>
                    <a:pt x="358" y="890"/>
                    <a:pt x="460" y="890"/>
                  </a:cubicBezTo>
                  <a:cubicBezTo>
                    <a:pt x="563" y="890"/>
                    <a:pt x="669" y="852"/>
                    <a:pt x="760" y="776"/>
                  </a:cubicBezTo>
                  <a:cubicBezTo>
                    <a:pt x="760" y="745"/>
                    <a:pt x="760" y="745"/>
                    <a:pt x="760" y="715"/>
                  </a:cubicBezTo>
                  <a:lnTo>
                    <a:pt x="791" y="715"/>
                  </a:lnTo>
                  <a:cubicBezTo>
                    <a:pt x="973" y="563"/>
                    <a:pt x="973" y="289"/>
                    <a:pt x="791" y="137"/>
                  </a:cubicBezTo>
                  <a:cubicBezTo>
                    <a:pt x="715" y="46"/>
                    <a:pt x="616" y="1"/>
                    <a:pt x="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7" name="Google Shape;64667;p27"/>
            <p:cNvSpPr/>
            <p:nvPr/>
          </p:nvSpPr>
          <p:spPr>
            <a:xfrm>
              <a:off x="2401525" y="1236250"/>
              <a:ext cx="24350" cy="22250"/>
            </a:xfrm>
            <a:custGeom>
              <a:avLst/>
              <a:gdLst/>
              <a:ahLst/>
              <a:cxnLst/>
              <a:rect l="l" t="t" r="r" b="b"/>
              <a:pathLst>
                <a:path w="974" h="890" extrusionOk="0">
                  <a:moveTo>
                    <a:pt x="513" y="1"/>
                  </a:moveTo>
                  <a:cubicBezTo>
                    <a:pt x="411" y="1"/>
                    <a:pt x="305" y="46"/>
                    <a:pt x="213" y="137"/>
                  </a:cubicBezTo>
                  <a:cubicBezTo>
                    <a:pt x="213" y="137"/>
                    <a:pt x="213" y="137"/>
                    <a:pt x="213" y="168"/>
                  </a:cubicBezTo>
                  <a:lnTo>
                    <a:pt x="183" y="168"/>
                  </a:lnTo>
                  <a:cubicBezTo>
                    <a:pt x="1" y="350"/>
                    <a:pt x="1" y="593"/>
                    <a:pt x="183" y="776"/>
                  </a:cubicBezTo>
                  <a:cubicBezTo>
                    <a:pt x="259" y="852"/>
                    <a:pt x="358" y="890"/>
                    <a:pt x="460" y="890"/>
                  </a:cubicBezTo>
                  <a:cubicBezTo>
                    <a:pt x="563" y="890"/>
                    <a:pt x="669" y="852"/>
                    <a:pt x="760" y="776"/>
                  </a:cubicBezTo>
                  <a:cubicBezTo>
                    <a:pt x="760" y="745"/>
                    <a:pt x="760" y="745"/>
                    <a:pt x="760" y="715"/>
                  </a:cubicBezTo>
                  <a:lnTo>
                    <a:pt x="791" y="715"/>
                  </a:lnTo>
                  <a:cubicBezTo>
                    <a:pt x="973" y="532"/>
                    <a:pt x="973" y="289"/>
                    <a:pt x="791" y="137"/>
                  </a:cubicBezTo>
                  <a:cubicBezTo>
                    <a:pt x="715" y="46"/>
                    <a:pt x="616" y="1"/>
                    <a:pt x="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8" name="Google Shape;64668;p27"/>
            <p:cNvSpPr/>
            <p:nvPr/>
          </p:nvSpPr>
          <p:spPr>
            <a:xfrm>
              <a:off x="2203950" y="1234725"/>
              <a:ext cx="26625" cy="24550"/>
            </a:xfrm>
            <a:custGeom>
              <a:avLst/>
              <a:gdLst/>
              <a:ahLst/>
              <a:cxnLst/>
              <a:rect l="l" t="t" r="r" b="b"/>
              <a:pathLst>
                <a:path w="1065" h="982" extrusionOk="0">
                  <a:moveTo>
                    <a:pt x="563" y="1"/>
                  </a:moveTo>
                  <a:cubicBezTo>
                    <a:pt x="449" y="1"/>
                    <a:pt x="335" y="46"/>
                    <a:pt x="244" y="138"/>
                  </a:cubicBezTo>
                  <a:cubicBezTo>
                    <a:pt x="213" y="138"/>
                    <a:pt x="213" y="168"/>
                    <a:pt x="213" y="168"/>
                  </a:cubicBezTo>
                  <a:cubicBezTo>
                    <a:pt x="213" y="168"/>
                    <a:pt x="183" y="198"/>
                    <a:pt x="183" y="198"/>
                  </a:cubicBezTo>
                  <a:cubicBezTo>
                    <a:pt x="1" y="381"/>
                    <a:pt x="1" y="685"/>
                    <a:pt x="183" y="867"/>
                  </a:cubicBezTo>
                  <a:cubicBezTo>
                    <a:pt x="274" y="943"/>
                    <a:pt x="396" y="981"/>
                    <a:pt x="517" y="981"/>
                  </a:cubicBezTo>
                  <a:cubicBezTo>
                    <a:pt x="639" y="981"/>
                    <a:pt x="761" y="943"/>
                    <a:pt x="852" y="867"/>
                  </a:cubicBezTo>
                  <a:cubicBezTo>
                    <a:pt x="852" y="837"/>
                    <a:pt x="852" y="837"/>
                    <a:pt x="852" y="806"/>
                  </a:cubicBezTo>
                  <a:lnTo>
                    <a:pt x="882" y="806"/>
                  </a:lnTo>
                  <a:cubicBezTo>
                    <a:pt x="1065" y="624"/>
                    <a:pt x="1065" y="320"/>
                    <a:pt x="882" y="138"/>
                  </a:cubicBezTo>
                  <a:cubicBezTo>
                    <a:pt x="791" y="46"/>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9" name="Google Shape;64669;p27"/>
            <p:cNvSpPr/>
            <p:nvPr/>
          </p:nvSpPr>
          <p:spPr>
            <a:xfrm>
              <a:off x="2301975" y="1136700"/>
              <a:ext cx="26625" cy="24350"/>
            </a:xfrm>
            <a:custGeom>
              <a:avLst/>
              <a:gdLst/>
              <a:ahLst/>
              <a:cxnLst/>
              <a:rect l="l" t="t" r="r" b="b"/>
              <a:pathLst>
                <a:path w="1065" h="974" extrusionOk="0">
                  <a:moveTo>
                    <a:pt x="563" y="1"/>
                  </a:moveTo>
                  <a:cubicBezTo>
                    <a:pt x="449" y="1"/>
                    <a:pt x="335" y="46"/>
                    <a:pt x="244" y="138"/>
                  </a:cubicBezTo>
                  <a:cubicBezTo>
                    <a:pt x="214" y="138"/>
                    <a:pt x="214" y="168"/>
                    <a:pt x="214" y="168"/>
                  </a:cubicBezTo>
                  <a:cubicBezTo>
                    <a:pt x="214" y="168"/>
                    <a:pt x="183" y="198"/>
                    <a:pt x="183" y="198"/>
                  </a:cubicBezTo>
                  <a:cubicBezTo>
                    <a:pt x="1" y="381"/>
                    <a:pt x="1" y="685"/>
                    <a:pt x="183" y="837"/>
                  </a:cubicBezTo>
                  <a:cubicBezTo>
                    <a:pt x="274" y="928"/>
                    <a:pt x="396" y="973"/>
                    <a:pt x="517" y="973"/>
                  </a:cubicBezTo>
                  <a:cubicBezTo>
                    <a:pt x="639" y="973"/>
                    <a:pt x="761" y="928"/>
                    <a:pt x="852" y="837"/>
                  </a:cubicBezTo>
                  <a:cubicBezTo>
                    <a:pt x="852" y="837"/>
                    <a:pt x="852" y="837"/>
                    <a:pt x="852" y="806"/>
                  </a:cubicBezTo>
                  <a:lnTo>
                    <a:pt x="882" y="806"/>
                  </a:lnTo>
                  <a:cubicBezTo>
                    <a:pt x="1065" y="624"/>
                    <a:pt x="1065" y="320"/>
                    <a:pt x="882" y="138"/>
                  </a:cubicBezTo>
                  <a:cubicBezTo>
                    <a:pt x="791" y="46"/>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0" name="Google Shape;64670;p27"/>
            <p:cNvSpPr/>
            <p:nvPr/>
          </p:nvSpPr>
          <p:spPr>
            <a:xfrm>
              <a:off x="2104400" y="1135375"/>
              <a:ext cx="29675" cy="27000"/>
            </a:xfrm>
            <a:custGeom>
              <a:avLst/>
              <a:gdLst/>
              <a:ahLst/>
              <a:cxnLst/>
              <a:rect l="l" t="t" r="r" b="b"/>
              <a:pathLst>
                <a:path w="1187" h="1080" extrusionOk="0">
                  <a:moveTo>
                    <a:pt x="620" y="1"/>
                  </a:moveTo>
                  <a:cubicBezTo>
                    <a:pt x="487" y="1"/>
                    <a:pt x="350" y="54"/>
                    <a:pt x="244" y="160"/>
                  </a:cubicBezTo>
                  <a:cubicBezTo>
                    <a:pt x="244" y="160"/>
                    <a:pt x="244" y="160"/>
                    <a:pt x="214" y="191"/>
                  </a:cubicBezTo>
                  <a:lnTo>
                    <a:pt x="183" y="191"/>
                  </a:lnTo>
                  <a:cubicBezTo>
                    <a:pt x="1" y="403"/>
                    <a:pt x="1" y="738"/>
                    <a:pt x="183" y="920"/>
                  </a:cubicBezTo>
                  <a:cubicBezTo>
                    <a:pt x="290" y="1026"/>
                    <a:pt x="426" y="1080"/>
                    <a:pt x="559" y="1080"/>
                  </a:cubicBezTo>
                  <a:cubicBezTo>
                    <a:pt x="692" y="1080"/>
                    <a:pt x="822" y="1026"/>
                    <a:pt x="913" y="920"/>
                  </a:cubicBezTo>
                  <a:cubicBezTo>
                    <a:pt x="943" y="920"/>
                    <a:pt x="943" y="920"/>
                    <a:pt x="943" y="890"/>
                  </a:cubicBezTo>
                  <a:lnTo>
                    <a:pt x="974" y="890"/>
                  </a:lnTo>
                  <a:cubicBezTo>
                    <a:pt x="1186" y="677"/>
                    <a:pt x="1186" y="342"/>
                    <a:pt x="974" y="160"/>
                  </a:cubicBezTo>
                  <a:cubicBezTo>
                    <a:pt x="882" y="54"/>
                    <a:pt x="753" y="1"/>
                    <a:pt x="6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1" name="Google Shape;64671;p27"/>
            <p:cNvSpPr/>
            <p:nvPr/>
          </p:nvSpPr>
          <p:spPr>
            <a:xfrm>
              <a:off x="2202425" y="1037150"/>
              <a:ext cx="29675" cy="27200"/>
            </a:xfrm>
            <a:custGeom>
              <a:avLst/>
              <a:gdLst/>
              <a:ahLst/>
              <a:cxnLst/>
              <a:rect l="l" t="t" r="r" b="b"/>
              <a:pathLst>
                <a:path w="1187" h="1088" extrusionOk="0">
                  <a:moveTo>
                    <a:pt x="620" y="1"/>
                  </a:moveTo>
                  <a:cubicBezTo>
                    <a:pt x="487" y="1"/>
                    <a:pt x="350" y="46"/>
                    <a:pt x="244" y="138"/>
                  </a:cubicBezTo>
                  <a:cubicBezTo>
                    <a:pt x="244" y="168"/>
                    <a:pt x="244" y="168"/>
                    <a:pt x="214" y="168"/>
                  </a:cubicBezTo>
                  <a:cubicBezTo>
                    <a:pt x="214" y="198"/>
                    <a:pt x="214" y="198"/>
                    <a:pt x="183" y="198"/>
                  </a:cubicBezTo>
                  <a:cubicBezTo>
                    <a:pt x="1" y="411"/>
                    <a:pt x="1" y="746"/>
                    <a:pt x="183" y="928"/>
                  </a:cubicBezTo>
                  <a:cubicBezTo>
                    <a:pt x="290" y="1034"/>
                    <a:pt x="426" y="1088"/>
                    <a:pt x="563" y="1088"/>
                  </a:cubicBezTo>
                  <a:cubicBezTo>
                    <a:pt x="700" y="1088"/>
                    <a:pt x="837" y="1034"/>
                    <a:pt x="943" y="928"/>
                  </a:cubicBezTo>
                  <a:cubicBezTo>
                    <a:pt x="943" y="928"/>
                    <a:pt x="943" y="928"/>
                    <a:pt x="943" y="898"/>
                  </a:cubicBezTo>
                  <a:lnTo>
                    <a:pt x="974" y="898"/>
                  </a:lnTo>
                  <a:cubicBezTo>
                    <a:pt x="1186" y="685"/>
                    <a:pt x="1186" y="350"/>
                    <a:pt x="974" y="138"/>
                  </a:cubicBezTo>
                  <a:cubicBezTo>
                    <a:pt x="882" y="46"/>
                    <a:pt x="753" y="1"/>
                    <a:pt x="6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2" name="Google Shape;64672;p27"/>
            <p:cNvSpPr/>
            <p:nvPr/>
          </p:nvSpPr>
          <p:spPr>
            <a:xfrm>
              <a:off x="2004100" y="1035825"/>
              <a:ext cx="33475" cy="29850"/>
            </a:xfrm>
            <a:custGeom>
              <a:avLst/>
              <a:gdLst/>
              <a:ahLst/>
              <a:cxnLst/>
              <a:rect l="l" t="t" r="r" b="b"/>
              <a:pathLst>
                <a:path w="1339" h="1194" extrusionOk="0">
                  <a:moveTo>
                    <a:pt x="700" y="1"/>
                  </a:moveTo>
                  <a:cubicBezTo>
                    <a:pt x="555" y="1"/>
                    <a:pt x="411" y="54"/>
                    <a:pt x="305" y="160"/>
                  </a:cubicBezTo>
                  <a:cubicBezTo>
                    <a:pt x="274" y="160"/>
                    <a:pt x="274" y="191"/>
                    <a:pt x="274" y="191"/>
                  </a:cubicBezTo>
                  <a:cubicBezTo>
                    <a:pt x="244" y="191"/>
                    <a:pt x="244" y="191"/>
                    <a:pt x="244" y="221"/>
                  </a:cubicBezTo>
                  <a:cubicBezTo>
                    <a:pt x="1" y="434"/>
                    <a:pt x="1" y="799"/>
                    <a:pt x="244" y="1011"/>
                  </a:cubicBezTo>
                  <a:cubicBezTo>
                    <a:pt x="350" y="1133"/>
                    <a:pt x="495" y="1194"/>
                    <a:pt x="639" y="1194"/>
                  </a:cubicBezTo>
                  <a:cubicBezTo>
                    <a:pt x="783" y="1194"/>
                    <a:pt x="928" y="1133"/>
                    <a:pt x="1034" y="1011"/>
                  </a:cubicBezTo>
                  <a:cubicBezTo>
                    <a:pt x="1064" y="1011"/>
                    <a:pt x="1064" y="1011"/>
                    <a:pt x="1064" y="981"/>
                  </a:cubicBezTo>
                  <a:lnTo>
                    <a:pt x="1095" y="981"/>
                  </a:lnTo>
                  <a:cubicBezTo>
                    <a:pt x="1338" y="738"/>
                    <a:pt x="1338" y="373"/>
                    <a:pt x="1095" y="160"/>
                  </a:cubicBezTo>
                  <a:cubicBezTo>
                    <a:pt x="988" y="54"/>
                    <a:pt x="84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3" name="Google Shape;64673;p27"/>
            <p:cNvSpPr/>
            <p:nvPr/>
          </p:nvSpPr>
          <p:spPr>
            <a:xfrm>
              <a:off x="2102125" y="937800"/>
              <a:ext cx="33475" cy="29850"/>
            </a:xfrm>
            <a:custGeom>
              <a:avLst/>
              <a:gdLst/>
              <a:ahLst/>
              <a:cxnLst/>
              <a:rect l="l" t="t" r="r" b="b"/>
              <a:pathLst>
                <a:path w="1339" h="1194" extrusionOk="0">
                  <a:moveTo>
                    <a:pt x="700" y="1"/>
                  </a:moveTo>
                  <a:cubicBezTo>
                    <a:pt x="555" y="1"/>
                    <a:pt x="411" y="54"/>
                    <a:pt x="305" y="160"/>
                  </a:cubicBezTo>
                  <a:cubicBezTo>
                    <a:pt x="274" y="160"/>
                    <a:pt x="274" y="191"/>
                    <a:pt x="274" y="191"/>
                  </a:cubicBezTo>
                  <a:cubicBezTo>
                    <a:pt x="244" y="191"/>
                    <a:pt x="244" y="191"/>
                    <a:pt x="244" y="221"/>
                  </a:cubicBezTo>
                  <a:cubicBezTo>
                    <a:pt x="1" y="434"/>
                    <a:pt x="1" y="799"/>
                    <a:pt x="244" y="1011"/>
                  </a:cubicBezTo>
                  <a:cubicBezTo>
                    <a:pt x="350" y="1133"/>
                    <a:pt x="495" y="1194"/>
                    <a:pt x="639" y="1194"/>
                  </a:cubicBezTo>
                  <a:cubicBezTo>
                    <a:pt x="783" y="1194"/>
                    <a:pt x="928" y="1133"/>
                    <a:pt x="1034" y="1011"/>
                  </a:cubicBezTo>
                  <a:cubicBezTo>
                    <a:pt x="1065" y="1011"/>
                    <a:pt x="1065" y="1011"/>
                    <a:pt x="1065" y="981"/>
                  </a:cubicBezTo>
                  <a:lnTo>
                    <a:pt x="1095" y="981"/>
                  </a:lnTo>
                  <a:cubicBezTo>
                    <a:pt x="1338" y="738"/>
                    <a:pt x="1338" y="373"/>
                    <a:pt x="1095" y="160"/>
                  </a:cubicBezTo>
                  <a:cubicBezTo>
                    <a:pt x="989" y="54"/>
                    <a:pt x="84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4" name="Google Shape;64674;p27"/>
            <p:cNvSpPr/>
            <p:nvPr/>
          </p:nvSpPr>
          <p:spPr>
            <a:xfrm>
              <a:off x="2002575" y="837700"/>
              <a:ext cx="35750" cy="32700"/>
            </a:xfrm>
            <a:custGeom>
              <a:avLst/>
              <a:gdLst/>
              <a:ahLst/>
              <a:cxnLst/>
              <a:rect l="l" t="t" r="r" b="b"/>
              <a:pathLst>
                <a:path w="1430" h="1308" extrusionOk="0">
                  <a:moveTo>
                    <a:pt x="746" y="0"/>
                  </a:moveTo>
                  <a:cubicBezTo>
                    <a:pt x="586" y="0"/>
                    <a:pt x="426" y="61"/>
                    <a:pt x="305" y="182"/>
                  </a:cubicBezTo>
                  <a:cubicBezTo>
                    <a:pt x="305" y="213"/>
                    <a:pt x="274" y="213"/>
                    <a:pt x="274" y="213"/>
                  </a:cubicBezTo>
                  <a:cubicBezTo>
                    <a:pt x="274" y="243"/>
                    <a:pt x="274" y="243"/>
                    <a:pt x="244" y="243"/>
                  </a:cubicBezTo>
                  <a:cubicBezTo>
                    <a:pt x="1" y="486"/>
                    <a:pt x="1" y="882"/>
                    <a:pt x="244" y="1125"/>
                  </a:cubicBezTo>
                  <a:cubicBezTo>
                    <a:pt x="366" y="1246"/>
                    <a:pt x="525" y="1307"/>
                    <a:pt x="685" y="1307"/>
                  </a:cubicBezTo>
                  <a:cubicBezTo>
                    <a:pt x="844" y="1307"/>
                    <a:pt x="1004" y="1246"/>
                    <a:pt x="1125" y="1125"/>
                  </a:cubicBezTo>
                  <a:cubicBezTo>
                    <a:pt x="1156" y="1125"/>
                    <a:pt x="1156" y="1125"/>
                    <a:pt x="1156" y="1094"/>
                  </a:cubicBezTo>
                  <a:cubicBezTo>
                    <a:pt x="1156" y="1094"/>
                    <a:pt x="1186" y="1094"/>
                    <a:pt x="1186" y="1064"/>
                  </a:cubicBezTo>
                  <a:cubicBezTo>
                    <a:pt x="1429" y="821"/>
                    <a:pt x="1429" y="426"/>
                    <a:pt x="1186" y="182"/>
                  </a:cubicBezTo>
                  <a:cubicBezTo>
                    <a:pt x="1065" y="61"/>
                    <a:pt x="905" y="0"/>
                    <a:pt x="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5" name="Google Shape;64675;p27"/>
            <p:cNvSpPr/>
            <p:nvPr/>
          </p:nvSpPr>
          <p:spPr>
            <a:xfrm>
              <a:off x="1904550" y="935725"/>
              <a:ext cx="35750" cy="32700"/>
            </a:xfrm>
            <a:custGeom>
              <a:avLst/>
              <a:gdLst/>
              <a:ahLst/>
              <a:cxnLst/>
              <a:rect l="l" t="t" r="r" b="b"/>
              <a:pathLst>
                <a:path w="1430" h="1308" extrusionOk="0">
                  <a:moveTo>
                    <a:pt x="745" y="0"/>
                  </a:moveTo>
                  <a:cubicBezTo>
                    <a:pt x="586" y="0"/>
                    <a:pt x="426" y="61"/>
                    <a:pt x="305" y="182"/>
                  </a:cubicBezTo>
                  <a:cubicBezTo>
                    <a:pt x="305" y="213"/>
                    <a:pt x="274" y="213"/>
                    <a:pt x="274" y="213"/>
                  </a:cubicBezTo>
                  <a:cubicBezTo>
                    <a:pt x="274" y="243"/>
                    <a:pt x="244" y="243"/>
                    <a:pt x="244" y="243"/>
                  </a:cubicBezTo>
                  <a:cubicBezTo>
                    <a:pt x="1" y="486"/>
                    <a:pt x="1" y="882"/>
                    <a:pt x="244" y="1125"/>
                  </a:cubicBezTo>
                  <a:cubicBezTo>
                    <a:pt x="366" y="1246"/>
                    <a:pt x="525" y="1307"/>
                    <a:pt x="685" y="1307"/>
                  </a:cubicBezTo>
                  <a:cubicBezTo>
                    <a:pt x="844" y="1307"/>
                    <a:pt x="1004" y="1246"/>
                    <a:pt x="1125" y="1125"/>
                  </a:cubicBezTo>
                  <a:cubicBezTo>
                    <a:pt x="1156" y="1125"/>
                    <a:pt x="1156" y="1125"/>
                    <a:pt x="1156" y="1094"/>
                  </a:cubicBezTo>
                  <a:lnTo>
                    <a:pt x="1186" y="1094"/>
                  </a:lnTo>
                  <a:cubicBezTo>
                    <a:pt x="1429" y="821"/>
                    <a:pt x="1429" y="426"/>
                    <a:pt x="1186" y="182"/>
                  </a:cubicBezTo>
                  <a:cubicBezTo>
                    <a:pt x="1065"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6" name="Google Shape;64676;p27"/>
            <p:cNvSpPr/>
            <p:nvPr/>
          </p:nvSpPr>
          <p:spPr>
            <a:xfrm>
              <a:off x="1903025" y="738325"/>
              <a:ext cx="38800" cy="35375"/>
            </a:xfrm>
            <a:custGeom>
              <a:avLst/>
              <a:gdLst/>
              <a:ahLst/>
              <a:cxnLst/>
              <a:rect l="l" t="t" r="r" b="b"/>
              <a:pathLst>
                <a:path w="1552" h="1415" extrusionOk="0">
                  <a:moveTo>
                    <a:pt x="791" y="1"/>
                  </a:moveTo>
                  <a:cubicBezTo>
                    <a:pt x="617" y="1"/>
                    <a:pt x="442" y="69"/>
                    <a:pt x="305" y="206"/>
                  </a:cubicBezTo>
                  <a:cubicBezTo>
                    <a:pt x="305" y="206"/>
                    <a:pt x="305" y="206"/>
                    <a:pt x="305" y="236"/>
                  </a:cubicBezTo>
                  <a:lnTo>
                    <a:pt x="275" y="236"/>
                  </a:lnTo>
                  <a:cubicBezTo>
                    <a:pt x="1" y="510"/>
                    <a:pt x="1" y="936"/>
                    <a:pt x="275" y="1209"/>
                  </a:cubicBezTo>
                  <a:cubicBezTo>
                    <a:pt x="396" y="1346"/>
                    <a:pt x="571" y="1414"/>
                    <a:pt x="746" y="1414"/>
                  </a:cubicBezTo>
                  <a:cubicBezTo>
                    <a:pt x="920" y="1414"/>
                    <a:pt x="1095" y="1346"/>
                    <a:pt x="1217" y="1209"/>
                  </a:cubicBezTo>
                  <a:cubicBezTo>
                    <a:pt x="1247" y="1209"/>
                    <a:pt x="1247" y="1209"/>
                    <a:pt x="1247" y="1179"/>
                  </a:cubicBezTo>
                  <a:cubicBezTo>
                    <a:pt x="1247" y="1179"/>
                    <a:pt x="1278" y="1179"/>
                    <a:pt x="1278" y="1148"/>
                  </a:cubicBezTo>
                  <a:cubicBezTo>
                    <a:pt x="1551" y="905"/>
                    <a:pt x="1551" y="449"/>
                    <a:pt x="1278" y="206"/>
                  </a:cubicBezTo>
                  <a:cubicBezTo>
                    <a:pt x="1141" y="69"/>
                    <a:pt x="96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7" name="Google Shape;64677;p27"/>
            <p:cNvSpPr/>
            <p:nvPr/>
          </p:nvSpPr>
          <p:spPr>
            <a:xfrm>
              <a:off x="1805000" y="836350"/>
              <a:ext cx="38800" cy="35375"/>
            </a:xfrm>
            <a:custGeom>
              <a:avLst/>
              <a:gdLst/>
              <a:ahLst/>
              <a:cxnLst/>
              <a:rect l="l" t="t" r="r" b="b"/>
              <a:pathLst>
                <a:path w="1552" h="1415" extrusionOk="0">
                  <a:moveTo>
                    <a:pt x="791" y="1"/>
                  </a:moveTo>
                  <a:cubicBezTo>
                    <a:pt x="616" y="1"/>
                    <a:pt x="442" y="69"/>
                    <a:pt x="305" y="206"/>
                  </a:cubicBezTo>
                  <a:cubicBezTo>
                    <a:pt x="305" y="206"/>
                    <a:pt x="305" y="206"/>
                    <a:pt x="305" y="236"/>
                  </a:cubicBezTo>
                  <a:cubicBezTo>
                    <a:pt x="275" y="236"/>
                    <a:pt x="275" y="236"/>
                    <a:pt x="275" y="267"/>
                  </a:cubicBezTo>
                  <a:cubicBezTo>
                    <a:pt x="1" y="510"/>
                    <a:pt x="1" y="936"/>
                    <a:pt x="275" y="1209"/>
                  </a:cubicBezTo>
                  <a:cubicBezTo>
                    <a:pt x="396" y="1346"/>
                    <a:pt x="571" y="1414"/>
                    <a:pt x="746" y="1414"/>
                  </a:cubicBezTo>
                  <a:cubicBezTo>
                    <a:pt x="920" y="1414"/>
                    <a:pt x="1095" y="1346"/>
                    <a:pt x="1217" y="1209"/>
                  </a:cubicBezTo>
                  <a:cubicBezTo>
                    <a:pt x="1247" y="1209"/>
                    <a:pt x="1247" y="1209"/>
                    <a:pt x="1247" y="1179"/>
                  </a:cubicBezTo>
                  <a:cubicBezTo>
                    <a:pt x="1247" y="1179"/>
                    <a:pt x="1278" y="1179"/>
                    <a:pt x="1278" y="1148"/>
                  </a:cubicBezTo>
                  <a:cubicBezTo>
                    <a:pt x="1551" y="905"/>
                    <a:pt x="1551" y="480"/>
                    <a:pt x="1278" y="206"/>
                  </a:cubicBezTo>
                  <a:cubicBezTo>
                    <a:pt x="1141" y="69"/>
                    <a:pt x="96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8" name="Google Shape;64678;p27"/>
            <p:cNvSpPr/>
            <p:nvPr/>
          </p:nvSpPr>
          <p:spPr>
            <a:xfrm>
              <a:off x="1803500" y="638800"/>
              <a:ext cx="41050" cy="38200"/>
            </a:xfrm>
            <a:custGeom>
              <a:avLst/>
              <a:gdLst/>
              <a:ahLst/>
              <a:cxnLst/>
              <a:rect l="l" t="t" r="r" b="b"/>
              <a:pathLst>
                <a:path w="1642" h="1528" extrusionOk="0">
                  <a:moveTo>
                    <a:pt x="851" y="0"/>
                  </a:moveTo>
                  <a:cubicBezTo>
                    <a:pt x="661" y="0"/>
                    <a:pt x="471" y="68"/>
                    <a:pt x="335" y="205"/>
                  </a:cubicBezTo>
                  <a:cubicBezTo>
                    <a:pt x="304" y="205"/>
                    <a:pt x="304" y="236"/>
                    <a:pt x="304" y="236"/>
                  </a:cubicBezTo>
                  <a:cubicBezTo>
                    <a:pt x="304" y="236"/>
                    <a:pt x="274" y="266"/>
                    <a:pt x="274" y="266"/>
                  </a:cubicBezTo>
                  <a:cubicBezTo>
                    <a:pt x="0" y="540"/>
                    <a:pt x="0" y="1026"/>
                    <a:pt x="274" y="1299"/>
                  </a:cubicBezTo>
                  <a:cubicBezTo>
                    <a:pt x="410" y="1451"/>
                    <a:pt x="600" y="1527"/>
                    <a:pt x="790" y="1527"/>
                  </a:cubicBezTo>
                  <a:cubicBezTo>
                    <a:pt x="980" y="1527"/>
                    <a:pt x="1170" y="1451"/>
                    <a:pt x="1307" y="1299"/>
                  </a:cubicBezTo>
                  <a:cubicBezTo>
                    <a:pt x="1338" y="1299"/>
                    <a:pt x="1338" y="1269"/>
                    <a:pt x="1338" y="1269"/>
                  </a:cubicBezTo>
                  <a:cubicBezTo>
                    <a:pt x="1338" y="1269"/>
                    <a:pt x="1368" y="1269"/>
                    <a:pt x="1368" y="1239"/>
                  </a:cubicBezTo>
                  <a:cubicBezTo>
                    <a:pt x="1642" y="965"/>
                    <a:pt x="1642" y="509"/>
                    <a:pt x="1368" y="205"/>
                  </a:cubicBezTo>
                  <a:cubicBezTo>
                    <a:pt x="1231" y="68"/>
                    <a:pt x="1041"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9" name="Google Shape;64679;p27"/>
            <p:cNvSpPr/>
            <p:nvPr/>
          </p:nvSpPr>
          <p:spPr>
            <a:xfrm>
              <a:off x="1705475" y="736825"/>
              <a:ext cx="41050" cy="38200"/>
            </a:xfrm>
            <a:custGeom>
              <a:avLst/>
              <a:gdLst/>
              <a:ahLst/>
              <a:cxnLst/>
              <a:rect l="l" t="t" r="r" b="b"/>
              <a:pathLst>
                <a:path w="1642" h="1528" extrusionOk="0">
                  <a:moveTo>
                    <a:pt x="851" y="0"/>
                  </a:moveTo>
                  <a:cubicBezTo>
                    <a:pt x="661" y="0"/>
                    <a:pt x="471" y="68"/>
                    <a:pt x="334" y="205"/>
                  </a:cubicBezTo>
                  <a:cubicBezTo>
                    <a:pt x="304" y="205"/>
                    <a:pt x="304" y="236"/>
                    <a:pt x="304" y="236"/>
                  </a:cubicBezTo>
                  <a:cubicBezTo>
                    <a:pt x="304" y="236"/>
                    <a:pt x="274" y="266"/>
                    <a:pt x="274" y="266"/>
                  </a:cubicBezTo>
                  <a:cubicBezTo>
                    <a:pt x="0" y="540"/>
                    <a:pt x="0" y="1026"/>
                    <a:pt x="274" y="1299"/>
                  </a:cubicBezTo>
                  <a:cubicBezTo>
                    <a:pt x="410" y="1451"/>
                    <a:pt x="600" y="1527"/>
                    <a:pt x="790" y="1527"/>
                  </a:cubicBezTo>
                  <a:cubicBezTo>
                    <a:pt x="980" y="1527"/>
                    <a:pt x="1170" y="1451"/>
                    <a:pt x="1307" y="1299"/>
                  </a:cubicBezTo>
                  <a:cubicBezTo>
                    <a:pt x="1338" y="1299"/>
                    <a:pt x="1338" y="1299"/>
                    <a:pt x="1338" y="1269"/>
                  </a:cubicBezTo>
                  <a:cubicBezTo>
                    <a:pt x="1338" y="1269"/>
                    <a:pt x="1368" y="1269"/>
                    <a:pt x="1368" y="1239"/>
                  </a:cubicBezTo>
                  <a:cubicBezTo>
                    <a:pt x="1641" y="965"/>
                    <a:pt x="1641" y="509"/>
                    <a:pt x="1368" y="205"/>
                  </a:cubicBezTo>
                  <a:cubicBezTo>
                    <a:pt x="1231" y="68"/>
                    <a:pt x="1041"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0" name="Google Shape;64680;p27"/>
            <p:cNvSpPr/>
            <p:nvPr/>
          </p:nvSpPr>
          <p:spPr>
            <a:xfrm>
              <a:off x="1605150" y="636900"/>
              <a:ext cx="44875" cy="40850"/>
            </a:xfrm>
            <a:custGeom>
              <a:avLst/>
              <a:gdLst/>
              <a:ahLst/>
              <a:cxnLst/>
              <a:rect l="l" t="t" r="r" b="b"/>
              <a:pathLst>
                <a:path w="1795" h="1634" extrusionOk="0">
                  <a:moveTo>
                    <a:pt x="928" y="0"/>
                  </a:moveTo>
                  <a:cubicBezTo>
                    <a:pt x="723" y="0"/>
                    <a:pt x="518" y="84"/>
                    <a:pt x="366" y="251"/>
                  </a:cubicBezTo>
                  <a:cubicBezTo>
                    <a:pt x="366" y="251"/>
                    <a:pt x="366" y="251"/>
                    <a:pt x="335" y="281"/>
                  </a:cubicBezTo>
                  <a:lnTo>
                    <a:pt x="305" y="281"/>
                  </a:lnTo>
                  <a:cubicBezTo>
                    <a:pt x="1" y="585"/>
                    <a:pt x="1" y="1102"/>
                    <a:pt x="305" y="1406"/>
                  </a:cubicBezTo>
                  <a:cubicBezTo>
                    <a:pt x="472" y="1558"/>
                    <a:pt x="677" y="1634"/>
                    <a:pt x="879" y="1634"/>
                  </a:cubicBezTo>
                  <a:cubicBezTo>
                    <a:pt x="1080" y="1634"/>
                    <a:pt x="1277" y="1558"/>
                    <a:pt x="1429" y="1406"/>
                  </a:cubicBezTo>
                  <a:cubicBezTo>
                    <a:pt x="1429" y="1406"/>
                    <a:pt x="1460" y="1375"/>
                    <a:pt x="1460" y="1375"/>
                  </a:cubicBezTo>
                  <a:cubicBezTo>
                    <a:pt x="1460" y="1375"/>
                    <a:pt x="1490" y="1375"/>
                    <a:pt x="1490" y="1345"/>
                  </a:cubicBezTo>
                  <a:cubicBezTo>
                    <a:pt x="1794" y="1041"/>
                    <a:pt x="1794" y="555"/>
                    <a:pt x="1490" y="251"/>
                  </a:cubicBezTo>
                  <a:cubicBezTo>
                    <a:pt x="1338" y="84"/>
                    <a:pt x="1133"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1" name="Google Shape;64681;p27"/>
            <p:cNvSpPr/>
            <p:nvPr/>
          </p:nvSpPr>
          <p:spPr>
            <a:xfrm>
              <a:off x="1703175" y="538875"/>
              <a:ext cx="44875" cy="40850"/>
            </a:xfrm>
            <a:custGeom>
              <a:avLst/>
              <a:gdLst/>
              <a:ahLst/>
              <a:cxnLst/>
              <a:rect l="l" t="t" r="r" b="b"/>
              <a:pathLst>
                <a:path w="1795" h="1634" extrusionOk="0">
                  <a:moveTo>
                    <a:pt x="928" y="0"/>
                  </a:moveTo>
                  <a:cubicBezTo>
                    <a:pt x="723" y="0"/>
                    <a:pt x="518" y="84"/>
                    <a:pt x="366" y="251"/>
                  </a:cubicBezTo>
                  <a:cubicBezTo>
                    <a:pt x="366" y="251"/>
                    <a:pt x="366" y="251"/>
                    <a:pt x="335" y="281"/>
                  </a:cubicBezTo>
                  <a:lnTo>
                    <a:pt x="305" y="281"/>
                  </a:lnTo>
                  <a:cubicBezTo>
                    <a:pt x="1" y="585"/>
                    <a:pt x="1" y="1102"/>
                    <a:pt x="305" y="1406"/>
                  </a:cubicBezTo>
                  <a:cubicBezTo>
                    <a:pt x="472" y="1558"/>
                    <a:pt x="677" y="1634"/>
                    <a:pt x="879" y="1634"/>
                  </a:cubicBezTo>
                  <a:cubicBezTo>
                    <a:pt x="1080" y="1634"/>
                    <a:pt x="1278" y="1558"/>
                    <a:pt x="1430" y="1406"/>
                  </a:cubicBezTo>
                  <a:cubicBezTo>
                    <a:pt x="1430" y="1406"/>
                    <a:pt x="1460" y="1375"/>
                    <a:pt x="1460" y="1375"/>
                  </a:cubicBezTo>
                  <a:cubicBezTo>
                    <a:pt x="1460" y="1375"/>
                    <a:pt x="1490" y="1375"/>
                    <a:pt x="1490" y="1345"/>
                  </a:cubicBezTo>
                  <a:cubicBezTo>
                    <a:pt x="1794" y="1041"/>
                    <a:pt x="1794" y="555"/>
                    <a:pt x="1490" y="251"/>
                  </a:cubicBezTo>
                  <a:cubicBezTo>
                    <a:pt x="1338" y="84"/>
                    <a:pt x="1133"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2" name="Google Shape;64682;p27"/>
            <p:cNvSpPr/>
            <p:nvPr/>
          </p:nvSpPr>
          <p:spPr>
            <a:xfrm>
              <a:off x="1603650" y="439325"/>
              <a:ext cx="47900" cy="43700"/>
            </a:xfrm>
            <a:custGeom>
              <a:avLst/>
              <a:gdLst/>
              <a:ahLst/>
              <a:cxnLst/>
              <a:rect l="l" t="t" r="r" b="b"/>
              <a:pathLst>
                <a:path w="1916" h="1748" extrusionOk="0">
                  <a:moveTo>
                    <a:pt x="977" y="0"/>
                  </a:moveTo>
                  <a:cubicBezTo>
                    <a:pt x="760" y="0"/>
                    <a:pt x="547" y="84"/>
                    <a:pt x="395" y="251"/>
                  </a:cubicBezTo>
                  <a:cubicBezTo>
                    <a:pt x="365" y="251"/>
                    <a:pt x="365" y="281"/>
                    <a:pt x="365" y="281"/>
                  </a:cubicBezTo>
                  <a:cubicBezTo>
                    <a:pt x="365" y="281"/>
                    <a:pt x="334" y="281"/>
                    <a:pt x="334" y="312"/>
                  </a:cubicBezTo>
                  <a:cubicBezTo>
                    <a:pt x="0" y="646"/>
                    <a:pt x="0" y="1163"/>
                    <a:pt x="334" y="1497"/>
                  </a:cubicBezTo>
                  <a:cubicBezTo>
                    <a:pt x="502" y="1664"/>
                    <a:pt x="714" y="1748"/>
                    <a:pt x="927" y="1748"/>
                  </a:cubicBezTo>
                  <a:cubicBezTo>
                    <a:pt x="1140" y="1748"/>
                    <a:pt x="1353" y="1664"/>
                    <a:pt x="1520" y="1497"/>
                  </a:cubicBezTo>
                  <a:cubicBezTo>
                    <a:pt x="1520" y="1497"/>
                    <a:pt x="1550" y="1467"/>
                    <a:pt x="1550" y="1467"/>
                  </a:cubicBezTo>
                  <a:cubicBezTo>
                    <a:pt x="1550" y="1467"/>
                    <a:pt x="1581" y="1467"/>
                    <a:pt x="1581" y="1436"/>
                  </a:cubicBezTo>
                  <a:cubicBezTo>
                    <a:pt x="1915" y="1102"/>
                    <a:pt x="1915" y="585"/>
                    <a:pt x="1581" y="251"/>
                  </a:cubicBezTo>
                  <a:cubicBezTo>
                    <a:pt x="1413" y="84"/>
                    <a:pt x="1193" y="0"/>
                    <a:pt x="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3" name="Google Shape;64683;p27"/>
            <p:cNvSpPr/>
            <p:nvPr/>
          </p:nvSpPr>
          <p:spPr>
            <a:xfrm>
              <a:off x="1505625" y="537350"/>
              <a:ext cx="47875" cy="43700"/>
            </a:xfrm>
            <a:custGeom>
              <a:avLst/>
              <a:gdLst/>
              <a:ahLst/>
              <a:cxnLst/>
              <a:rect l="l" t="t" r="r" b="b"/>
              <a:pathLst>
                <a:path w="1915" h="1748" extrusionOk="0">
                  <a:moveTo>
                    <a:pt x="976" y="0"/>
                  </a:moveTo>
                  <a:cubicBezTo>
                    <a:pt x="760" y="0"/>
                    <a:pt x="547" y="84"/>
                    <a:pt x="395" y="251"/>
                  </a:cubicBezTo>
                  <a:cubicBezTo>
                    <a:pt x="365" y="251"/>
                    <a:pt x="365" y="281"/>
                    <a:pt x="365" y="281"/>
                  </a:cubicBezTo>
                  <a:cubicBezTo>
                    <a:pt x="334" y="281"/>
                    <a:pt x="334" y="281"/>
                    <a:pt x="334" y="312"/>
                  </a:cubicBezTo>
                  <a:cubicBezTo>
                    <a:pt x="0" y="646"/>
                    <a:pt x="0" y="1163"/>
                    <a:pt x="334" y="1497"/>
                  </a:cubicBezTo>
                  <a:cubicBezTo>
                    <a:pt x="502" y="1664"/>
                    <a:pt x="714" y="1748"/>
                    <a:pt x="927" y="1748"/>
                  </a:cubicBezTo>
                  <a:cubicBezTo>
                    <a:pt x="1140" y="1748"/>
                    <a:pt x="1353" y="1664"/>
                    <a:pt x="1520" y="1497"/>
                  </a:cubicBezTo>
                  <a:cubicBezTo>
                    <a:pt x="1520" y="1497"/>
                    <a:pt x="1550" y="1467"/>
                    <a:pt x="1550" y="1467"/>
                  </a:cubicBezTo>
                  <a:cubicBezTo>
                    <a:pt x="1550" y="1467"/>
                    <a:pt x="1581" y="1467"/>
                    <a:pt x="1581" y="1436"/>
                  </a:cubicBezTo>
                  <a:cubicBezTo>
                    <a:pt x="1915" y="1102"/>
                    <a:pt x="1915" y="585"/>
                    <a:pt x="1581" y="251"/>
                  </a:cubicBezTo>
                  <a:cubicBezTo>
                    <a:pt x="1413" y="84"/>
                    <a:pt x="1193" y="0"/>
                    <a:pt x="9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4" name="Google Shape;64684;p27"/>
            <p:cNvSpPr/>
            <p:nvPr/>
          </p:nvSpPr>
          <p:spPr>
            <a:xfrm>
              <a:off x="1406075" y="437800"/>
              <a:ext cx="50175" cy="46575"/>
            </a:xfrm>
            <a:custGeom>
              <a:avLst/>
              <a:gdLst/>
              <a:ahLst/>
              <a:cxnLst/>
              <a:rect l="l" t="t" r="r" b="b"/>
              <a:pathLst>
                <a:path w="2007" h="1863" extrusionOk="0">
                  <a:moveTo>
                    <a:pt x="1034" y="0"/>
                  </a:moveTo>
                  <a:cubicBezTo>
                    <a:pt x="806" y="0"/>
                    <a:pt x="578" y="84"/>
                    <a:pt x="395" y="251"/>
                  </a:cubicBezTo>
                  <a:cubicBezTo>
                    <a:pt x="395" y="282"/>
                    <a:pt x="365" y="282"/>
                    <a:pt x="365" y="282"/>
                  </a:cubicBezTo>
                  <a:cubicBezTo>
                    <a:pt x="365" y="312"/>
                    <a:pt x="335" y="312"/>
                    <a:pt x="335" y="312"/>
                  </a:cubicBezTo>
                  <a:cubicBezTo>
                    <a:pt x="0" y="677"/>
                    <a:pt x="0" y="1224"/>
                    <a:pt x="335" y="1589"/>
                  </a:cubicBezTo>
                  <a:cubicBezTo>
                    <a:pt x="517" y="1771"/>
                    <a:pt x="745" y="1862"/>
                    <a:pt x="973" y="1862"/>
                  </a:cubicBezTo>
                  <a:cubicBezTo>
                    <a:pt x="1201" y="1862"/>
                    <a:pt x="1429" y="1771"/>
                    <a:pt x="1611" y="1589"/>
                  </a:cubicBezTo>
                  <a:cubicBezTo>
                    <a:pt x="1611" y="1589"/>
                    <a:pt x="1642" y="1558"/>
                    <a:pt x="1642" y="1558"/>
                  </a:cubicBezTo>
                  <a:cubicBezTo>
                    <a:pt x="1642" y="1558"/>
                    <a:pt x="1642" y="1528"/>
                    <a:pt x="1672" y="1528"/>
                  </a:cubicBezTo>
                  <a:cubicBezTo>
                    <a:pt x="2006" y="1193"/>
                    <a:pt x="2006" y="616"/>
                    <a:pt x="1672" y="251"/>
                  </a:cubicBezTo>
                  <a:cubicBezTo>
                    <a:pt x="1490" y="84"/>
                    <a:pt x="126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5" name="Google Shape;64685;p27"/>
            <p:cNvSpPr/>
            <p:nvPr/>
          </p:nvSpPr>
          <p:spPr>
            <a:xfrm>
              <a:off x="2605175" y="1731125"/>
              <a:ext cx="13700" cy="12000"/>
            </a:xfrm>
            <a:custGeom>
              <a:avLst/>
              <a:gdLst/>
              <a:ahLst/>
              <a:cxnLst/>
              <a:rect l="l" t="t" r="r" b="b"/>
              <a:pathLst>
                <a:path w="548" h="480" extrusionOk="0">
                  <a:moveTo>
                    <a:pt x="293" y="1"/>
                  </a:moveTo>
                  <a:cubicBezTo>
                    <a:pt x="236" y="1"/>
                    <a:pt x="183" y="23"/>
                    <a:pt x="153" y="69"/>
                  </a:cubicBezTo>
                  <a:cubicBezTo>
                    <a:pt x="122" y="69"/>
                    <a:pt x="122" y="69"/>
                    <a:pt x="122" y="99"/>
                  </a:cubicBezTo>
                  <a:lnTo>
                    <a:pt x="92" y="99"/>
                  </a:lnTo>
                  <a:cubicBezTo>
                    <a:pt x="1" y="191"/>
                    <a:pt x="1" y="343"/>
                    <a:pt x="92" y="434"/>
                  </a:cubicBezTo>
                  <a:cubicBezTo>
                    <a:pt x="137" y="464"/>
                    <a:pt x="191" y="479"/>
                    <a:pt x="244" y="479"/>
                  </a:cubicBezTo>
                  <a:cubicBezTo>
                    <a:pt x="297" y="479"/>
                    <a:pt x="350" y="464"/>
                    <a:pt x="396" y="434"/>
                  </a:cubicBezTo>
                  <a:cubicBezTo>
                    <a:pt x="396" y="403"/>
                    <a:pt x="426" y="403"/>
                    <a:pt x="426" y="373"/>
                  </a:cubicBezTo>
                  <a:lnTo>
                    <a:pt x="457" y="373"/>
                  </a:lnTo>
                  <a:cubicBezTo>
                    <a:pt x="548" y="282"/>
                    <a:pt x="548" y="130"/>
                    <a:pt x="457" y="69"/>
                  </a:cubicBezTo>
                  <a:cubicBezTo>
                    <a:pt x="411" y="23"/>
                    <a:pt x="350" y="1"/>
                    <a:pt x="2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6" name="Google Shape;64686;p27"/>
            <p:cNvSpPr/>
            <p:nvPr/>
          </p:nvSpPr>
          <p:spPr>
            <a:xfrm>
              <a:off x="2507150" y="1829150"/>
              <a:ext cx="13700" cy="12000"/>
            </a:xfrm>
            <a:custGeom>
              <a:avLst/>
              <a:gdLst/>
              <a:ahLst/>
              <a:cxnLst/>
              <a:rect l="l" t="t" r="r" b="b"/>
              <a:pathLst>
                <a:path w="548" h="480" extrusionOk="0">
                  <a:moveTo>
                    <a:pt x="293" y="1"/>
                  </a:moveTo>
                  <a:cubicBezTo>
                    <a:pt x="236" y="1"/>
                    <a:pt x="183" y="23"/>
                    <a:pt x="153" y="69"/>
                  </a:cubicBezTo>
                  <a:cubicBezTo>
                    <a:pt x="122" y="69"/>
                    <a:pt x="122" y="69"/>
                    <a:pt x="122" y="99"/>
                  </a:cubicBezTo>
                  <a:lnTo>
                    <a:pt x="92" y="99"/>
                  </a:lnTo>
                  <a:cubicBezTo>
                    <a:pt x="1" y="191"/>
                    <a:pt x="1" y="343"/>
                    <a:pt x="92" y="434"/>
                  </a:cubicBezTo>
                  <a:cubicBezTo>
                    <a:pt x="137" y="464"/>
                    <a:pt x="191" y="479"/>
                    <a:pt x="244" y="479"/>
                  </a:cubicBezTo>
                  <a:cubicBezTo>
                    <a:pt x="297" y="479"/>
                    <a:pt x="350" y="464"/>
                    <a:pt x="396" y="434"/>
                  </a:cubicBezTo>
                  <a:cubicBezTo>
                    <a:pt x="396" y="403"/>
                    <a:pt x="396" y="403"/>
                    <a:pt x="426" y="403"/>
                  </a:cubicBezTo>
                  <a:cubicBezTo>
                    <a:pt x="426" y="373"/>
                    <a:pt x="426" y="373"/>
                    <a:pt x="457" y="373"/>
                  </a:cubicBezTo>
                  <a:cubicBezTo>
                    <a:pt x="548" y="282"/>
                    <a:pt x="548" y="130"/>
                    <a:pt x="457" y="69"/>
                  </a:cubicBezTo>
                  <a:cubicBezTo>
                    <a:pt x="411" y="23"/>
                    <a:pt x="350" y="1"/>
                    <a:pt x="2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7" name="Google Shape;64687;p27"/>
            <p:cNvSpPr/>
            <p:nvPr/>
          </p:nvSpPr>
          <p:spPr>
            <a:xfrm>
              <a:off x="2407600" y="1729050"/>
              <a:ext cx="16000" cy="15400"/>
            </a:xfrm>
            <a:custGeom>
              <a:avLst/>
              <a:gdLst/>
              <a:ahLst/>
              <a:cxnLst/>
              <a:rect l="l" t="t" r="r" b="b"/>
              <a:pathLst>
                <a:path w="640" h="616" extrusionOk="0">
                  <a:moveTo>
                    <a:pt x="339" y="0"/>
                  </a:moveTo>
                  <a:cubicBezTo>
                    <a:pt x="267" y="0"/>
                    <a:pt x="198" y="30"/>
                    <a:pt x="153" y="91"/>
                  </a:cubicBezTo>
                  <a:cubicBezTo>
                    <a:pt x="153" y="91"/>
                    <a:pt x="153" y="122"/>
                    <a:pt x="122" y="122"/>
                  </a:cubicBezTo>
                  <a:cubicBezTo>
                    <a:pt x="122" y="122"/>
                    <a:pt x="92" y="122"/>
                    <a:pt x="92" y="152"/>
                  </a:cubicBezTo>
                  <a:cubicBezTo>
                    <a:pt x="1" y="243"/>
                    <a:pt x="1" y="426"/>
                    <a:pt x="92" y="547"/>
                  </a:cubicBezTo>
                  <a:cubicBezTo>
                    <a:pt x="153" y="593"/>
                    <a:pt x="221" y="616"/>
                    <a:pt x="289" y="616"/>
                  </a:cubicBezTo>
                  <a:cubicBezTo>
                    <a:pt x="358" y="616"/>
                    <a:pt x="426" y="593"/>
                    <a:pt x="487" y="547"/>
                  </a:cubicBezTo>
                  <a:cubicBezTo>
                    <a:pt x="487" y="517"/>
                    <a:pt x="487" y="517"/>
                    <a:pt x="517" y="486"/>
                  </a:cubicBezTo>
                  <a:lnTo>
                    <a:pt x="548" y="486"/>
                  </a:lnTo>
                  <a:cubicBezTo>
                    <a:pt x="639" y="365"/>
                    <a:pt x="639" y="213"/>
                    <a:pt x="548" y="91"/>
                  </a:cubicBezTo>
                  <a:cubicBezTo>
                    <a:pt x="487" y="30"/>
                    <a:pt x="411" y="0"/>
                    <a:pt x="3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8" name="Google Shape;64688;p27"/>
            <p:cNvSpPr/>
            <p:nvPr/>
          </p:nvSpPr>
          <p:spPr>
            <a:xfrm>
              <a:off x="2505625" y="1631025"/>
              <a:ext cx="16000" cy="15200"/>
            </a:xfrm>
            <a:custGeom>
              <a:avLst/>
              <a:gdLst/>
              <a:ahLst/>
              <a:cxnLst/>
              <a:rect l="l" t="t" r="r" b="b"/>
              <a:pathLst>
                <a:path w="640" h="608" extrusionOk="0">
                  <a:moveTo>
                    <a:pt x="350" y="0"/>
                  </a:moveTo>
                  <a:cubicBezTo>
                    <a:pt x="282" y="0"/>
                    <a:pt x="214" y="30"/>
                    <a:pt x="153" y="91"/>
                  </a:cubicBezTo>
                  <a:cubicBezTo>
                    <a:pt x="153" y="91"/>
                    <a:pt x="153" y="122"/>
                    <a:pt x="122" y="122"/>
                  </a:cubicBezTo>
                  <a:cubicBezTo>
                    <a:pt x="122" y="122"/>
                    <a:pt x="122" y="122"/>
                    <a:pt x="92" y="152"/>
                  </a:cubicBezTo>
                  <a:cubicBezTo>
                    <a:pt x="1" y="243"/>
                    <a:pt x="1" y="426"/>
                    <a:pt x="92" y="517"/>
                  </a:cubicBezTo>
                  <a:cubicBezTo>
                    <a:pt x="153" y="578"/>
                    <a:pt x="221" y="608"/>
                    <a:pt x="290" y="608"/>
                  </a:cubicBezTo>
                  <a:cubicBezTo>
                    <a:pt x="358" y="608"/>
                    <a:pt x="426" y="578"/>
                    <a:pt x="487" y="517"/>
                  </a:cubicBezTo>
                  <a:cubicBezTo>
                    <a:pt x="487" y="517"/>
                    <a:pt x="487" y="517"/>
                    <a:pt x="518" y="486"/>
                  </a:cubicBezTo>
                  <a:lnTo>
                    <a:pt x="548" y="486"/>
                  </a:lnTo>
                  <a:cubicBezTo>
                    <a:pt x="639" y="365"/>
                    <a:pt x="639" y="182"/>
                    <a:pt x="548" y="91"/>
                  </a:cubicBezTo>
                  <a:cubicBezTo>
                    <a:pt x="487" y="30"/>
                    <a:pt x="419"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9" name="Google Shape;64689;p27"/>
            <p:cNvSpPr/>
            <p:nvPr/>
          </p:nvSpPr>
          <p:spPr>
            <a:xfrm>
              <a:off x="2405325" y="1531475"/>
              <a:ext cx="19775" cy="18075"/>
            </a:xfrm>
            <a:custGeom>
              <a:avLst/>
              <a:gdLst/>
              <a:ahLst/>
              <a:cxnLst/>
              <a:rect l="l" t="t" r="r" b="b"/>
              <a:pathLst>
                <a:path w="791" h="723" extrusionOk="0">
                  <a:moveTo>
                    <a:pt x="426" y="0"/>
                  </a:moveTo>
                  <a:cubicBezTo>
                    <a:pt x="342" y="0"/>
                    <a:pt x="259" y="31"/>
                    <a:pt x="183" y="91"/>
                  </a:cubicBezTo>
                  <a:cubicBezTo>
                    <a:pt x="183" y="122"/>
                    <a:pt x="183" y="122"/>
                    <a:pt x="183" y="122"/>
                  </a:cubicBezTo>
                  <a:cubicBezTo>
                    <a:pt x="153" y="152"/>
                    <a:pt x="153" y="152"/>
                    <a:pt x="153" y="152"/>
                  </a:cubicBezTo>
                  <a:cubicBezTo>
                    <a:pt x="1" y="274"/>
                    <a:pt x="1" y="487"/>
                    <a:pt x="153" y="608"/>
                  </a:cubicBezTo>
                  <a:cubicBezTo>
                    <a:pt x="213" y="684"/>
                    <a:pt x="297" y="722"/>
                    <a:pt x="380" y="722"/>
                  </a:cubicBezTo>
                  <a:cubicBezTo>
                    <a:pt x="464" y="722"/>
                    <a:pt x="548" y="684"/>
                    <a:pt x="608" y="608"/>
                  </a:cubicBezTo>
                  <a:cubicBezTo>
                    <a:pt x="608" y="608"/>
                    <a:pt x="608" y="608"/>
                    <a:pt x="639" y="578"/>
                  </a:cubicBezTo>
                  <a:lnTo>
                    <a:pt x="669" y="578"/>
                  </a:lnTo>
                  <a:cubicBezTo>
                    <a:pt x="791" y="426"/>
                    <a:pt x="791" y="243"/>
                    <a:pt x="669" y="91"/>
                  </a:cubicBezTo>
                  <a:cubicBezTo>
                    <a:pt x="593" y="31"/>
                    <a:pt x="51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0" name="Google Shape;64690;p27"/>
            <p:cNvSpPr/>
            <p:nvPr/>
          </p:nvSpPr>
          <p:spPr>
            <a:xfrm>
              <a:off x="2307300" y="1629500"/>
              <a:ext cx="19775" cy="18075"/>
            </a:xfrm>
            <a:custGeom>
              <a:avLst/>
              <a:gdLst/>
              <a:ahLst/>
              <a:cxnLst/>
              <a:rect l="l" t="t" r="r" b="b"/>
              <a:pathLst>
                <a:path w="791" h="723" extrusionOk="0">
                  <a:moveTo>
                    <a:pt x="426" y="0"/>
                  </a:moveTo>
                  <a:cubicBezTo>
                    <a:pt x="342" y="0"/>
                    <a:pt x="259" y="31"/>
                    <a:pt x="183" y="91"/>
                  </a:cubicBezTo>
                  <a:cubicBezTo>
                    <a:pt x="183" y="122"/>
                    <a:pt x="183" y="122"/>
                    <a:pt x="183" y="122"/>
                  </a:cubicBezTo>
                  <a:cubicBezTo>
                    <a:pt x="152" y="152"/>
                    <a:pt x="152" y="152"/>
                    <a:pt x="152" y="152"/>
                  </a:cubicBezTo>
                  <a:cubicBezTo>
                    <a:pt x="1" y="274"/>
                    <a:pt x="1" y="487"/>
                    <a:pt x="152" y="608"/>
                  </a:cubicBezTo>
                  <a:cubicBezTo>
                    <a:pt x="213" y="684"/>
                    <a:pt x="297" y="722"/>
                    <a:pt x="380" y="722"/>
                  </a:cubicBezTo>
                  <a:cubicBezTo>
                    <a:pt x="464" y="722"/>
                    <a:pt x="548" y="684"/>
                    <a:pt x="608" y="608"/>
                  </a:cubicBezTo>
                  <a:cubicBezTo>
                    <a:pt x="608" y="608"/>
                    <a:pt x="608" y="608"/>
                    <a:pt x="639" y="578"/>
                  </a:cubicBezTo>
                  <a:lnTo>
                    <a:pt x="669" y="578"/>
                  </a:lnTo>
                  <a:cubicBezTo>
                    <a:pt x="791" y="426"/>
                    <a:pt x="791" y="243"/>
                    <a:pt x="669" y="91"/>
                  </a:cubicBezTo>
                  <a:cubicBezTo>
                    <a:pt x="593" y="31"/>
                    <a:pt x="51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1" name="Google Shape;64691;p27"/>
            <p:cNvSpPr/>
            <p:nvPr/>
          </p:nvSpPr>
          <p:spPr>
            <a:xfrm>
              <a:off x="2305775" y="1432125"/>
              <a:ext cx="22825" cy="20150"/>
            </a:xfrm>
            <a:custGeom>
              <a:avLst/>
              <a:gdLst/>
              <a:ahLst/>
              <a:cxnLst/>
              <a:rect l="l" t="t" r="r" b="b"/>
              <a:pathLst>
                <a:path w="913" h="806" extrusionOk="0">
                  <a:moveTo>
                    <a:pt x="487" y="0"/>
                  </a:moveTo>
                  <a:cubicBezTo>
                    <a:pt x="388" y="0"/>
                    <a:pt x="289" y="38"/>
                    <a:pt x="213" y="114"/>
                  </a:cubicBezTo>
                  <a:cubicBezTo>
                    <a:pt x="213" y="114"/>
                    <a:pt x="183" y="114"/>
                    <a:pt x="183" y="144"/>
                  </a:cubicBezTo>
                  <a:cubicBezTo>
                    <a:pt x="183" y="144"/>
                    <a:pt x="153" y="144"/>
                    <a:pt x="153" y="175"/>
                  </a:cubicBezTo>
                  <a:cubicBezTo>
                    <a:pt x="1" y="296"/>
                    <a:pt x="1" y="540"/>
                    <a:pt x="153" y="692"/>
                  </a:cubicBezTo>
                  <a:cubicBezTo>
                    <a:pt x="229" y="767"/>
                    <a:pt x="327" y="805"/>
                    <a:pt x="426" y="805"/>
                  </a:cubicBezTo>
                  <a:cubicBezTo>
                    <a:pt x="525" y="805"/>
                    <a:pt x="624" y="767"/>
                    <a:pt x="700" y="692"/>
                  </a:cubicBezTo>
                  <a:cubicBezTo>
                    <a:pt x="700" y="692"/>
                    <a:pt x="700" y="692"/>
                    <a:pt x="730" y="661"/>
                  </a:cubicBezTo>
                  <a:lnTo>
                    <a:pt x="761" y="661"/>
                  </a:lnTo>
                  <a:cubicBezTo>
                    <a:pt x="913" y="509"/>
                    <a:pt x="913" y="266"/>
                    <a:pt x="761" y="114"/>
                  </a:cubicBezTo>
                  <a:cubicBezTo>
                    <a:pt x="685" y="38"/>
                    <a:pt x="586"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2" name="Google Shape;64692;p27"/>
            <p:cNvSpPr/>
            <p:nvPr/>
          </p:nvSpPr>
          <p:spPr>
            <a:xfrm>
              <a:off x="2207750" y="1530150"/>
              <a:ext cx="22825" cy="20150"/>
            </a:xfrm>
            <a:custGeom>
              <a:avLst/>
              <a:gdLst/>
              <a:ahLst/>
              <a:cxnLst/>
              <a:rect l="l" t="t" r="r" b="b"/>
              <a:pathLst>
                <a:path w="913" h="806" extrusionOk="0">
                  <a:moveTo>
                    <a:pt x="487" y="0"/>
                  </a:moveTo>
                  <a:cubicBezTo>
                    <a:pt x="388" y="0"/>
                    <a:pt x="289" y="38"/>
                    <a:pt x="213" y="114"/>
                  </a:cubicBezTo>
                  <a:cubicBezTo>
                    <a:pt x="183" y="114"/>
                    <a:pt x="183" y="144"/>
                    <a:pt x="183" y="144"/>
                  </a:cubicBezTo>
                  <a:cubicBezTo>
                    <a:pt x="183" y="144"/>
                    <a:pt x="153" y="144"/>
                    <a:pt x="153" y="175"/>
                  </a:cubicBezTo>
                  <a:cubicBezTo>
                    <a:pt x="1" y="327"/>
                    <a:pt x="1" y="540"/>
                    <a:pt x="153" y="692"/>
                  </a:cubicBezTo>
                  <a:cubicBezTo>
                    <a:pt x="229" y="768"/>
                    <a:pt x="327" y="806"/>
                    <a:pt x="426" y="806"/>
                  </a:cubicBezTo>
                  <a:cubicBezTo>
                    <a:pt x="525" y="806"/>
                    <a:pt x="624" y="768"/>
                    <a:pt x="700" y="692"/>
                  </a:cubicBezTo>
                  <a:cubicBezTo>
                    <a:pt x="700" y="692"/>
                    <a:pt x="700" y="692"/>
                    <a:pt x="730" y="661"/>
                  </a:cubicBezTo>
                  <a:lnTo>
                    <a:pt x="761" y="661"/>
                  </a:lnTo>
                  <a:cubicBezTo>
                    <a:pt x="913" y="509"/>
                    <a:pt x="913" y="266"/>
                    <a:pt x="761" y="114"/>
                  </a:cubicBezTo>
                  <a:cubicBezTo>
                    <a:pt x="685" y="38"/>
                    <a:pt x="586"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3" name="Google Shape;64693;p27"/>
            <p:cNvSpPr/>
            <p:nvPr/>
          </p:nvSpPr>
          <p:spPr>
            <a:xfrm>
              <a:off x="2108200" y="1430600"/>
              <a:ext cx="25100" cy="23000"/>
            </a:xfrm>
            <a:custGeom>
              <a:avLst/>
              <a:gdLst/>
              <a:ahLst/>
              <a:cxnLst/>
              <a:rect l="l" t="t" r="r" b="b"/>
              <a:pathLst>
                <a:path w="1004" h="920" extrusionOk="0">
                  <a:moveTo>
                    <a:pt x="533" y="0"/>
                  </a:moveTo>
                  <a:cubicBezTo>
                    <a:pt x="419" y="0"/>
                    <a:pt x="305" y="38"/>
                    <a:pt x="214" y="114"/>
                  </a:cubicBezTo>
                  <a:cubicBezTo>
                    <a:pt x="214" y="145"/>
                    <a:pt x="214" y="145"/>
                    <a:pt x="183" y="145"/>
                  </a:cubicBezTo>
                  <a:cubicBezTo>
                    <a:pt x="183" y="175"/>
                    <a:pt x="183" y="175"/>
                    <a:pt x="153" y="175"/>
                  </a:cubicBezTo>
                  <a:cubicBezTo>
                    <a:pt x="1" y="357"/>
                    <a:pt x="1" y="631"/>
                    <a:pt x="153" y="783"/>
                  </a:cubicBezTo>
                  <a:cubicBezTo>
                    <a:pt x="244" y="874"/>
                    <a:pt x="358" y="920"/>
                    <a:pt x="472" y="920"/>
                  </a:cubicBezTo>
                  <a:cubicBezTo>
                    <a:pt x="586" y="920"/>
                    <a:pt x="700" y="874"/>
                    <a:pt x="791" y="783"/>
                  </a:cubicBezTo>
                  <a:cubicBezTo>
                    <a:pt x="791" y="783"/>
                    <a:pt x="791" y="783"/>
                    <a:pt x="791" y="753"/>
                  </a:cubicBezTo>
                  <a:lnTo>
                    <a:pt x="852" y="753"/>
                  </a:lnTo>
                  <a:cubicBezTo>
                    <a:pt x="1004" y="570"/>
                    <a:pt x="1004" y="297"/>
                    <a:pt x="852" y="114"/>
                  </a:cubicBezTo>
                  <a:cubicBezTo>
                    <a:pt x="761" y="38"/>
                    <a:pt x="647"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4" name="Google Shape;64694;p27"/>
            <p:cNvSpPr/>
            <p:nvPr/>
          </p:nvSpPr>
          <p:spPr>
            <a:xfrm>
              <a:off x="2206225" y="1332575"/>
              <a:ext cx="25100" cy="23000"/>
            </a:xfrm>
            <a:custGeom>
              <a:avLst/>
              <a:gdLst/>
              <a:ahLst/>
              <a:cxnLst/>
              <a:rect l="l" t="t" r="r" b="b"/>
              <a:pathLst>
                <a:path w="1004" h="920" extrusionOk="0">
                  <a:moveTo>
                    <a:pt x="533" y="0"/>
                  </a:moveTo>
                  <a:cubicBezTo>
                    <a:pt x="419" y="0"/>
                    <a:pt x="305" y="38"/>
                    <a:pt x="214" y="114"/>
                  </a:cubicBezTo>
                  <a:cubicBezTo>
                    <a:pt x="214" y="145"/>
                    <a:pt x="214" y="145"/>
                    <a:pt x="214" y="145"/>
                  </a:cubicBezTo>
                  <a:cubicBezTo>
                    <a:pt x="183" y="175"/>
                    <a:pt x="183" y="175"/>
                    <a:pt x="153" y="175"/>
                  </a:cubicBezTo>
                  <a:cubicBezTo>
                    <a:pt x="1" y="357"/>
                    <a:pt x="1" y="631"/>
                    <a:pt x="153" y="783"/>
                  </a:cubicBezTo>
                  <a:cubicBezTo>
                    <a:pt x="244" y="874"/>
                    <a:pt x="358" y="920"/>
                    <a:pt x="472" y="920"/>
                  </a:cubicBezTo>
                  <a:cubicBezTo>
                    <a:pt x="586" y="920"/>
                    <a:pt x="700" y="874"/>
                    <a:pt x="791" y="783"/>
                  </a:cubicBezTo>
                  <a:cubicBezTo>
                    <a:pt x="791" y="783"/>
                    <a:pt x="791" y="783"/>
                    <a:pt x="822" y="752"/>
                  </a:cubicBezTo>
                  <a:lnTo>
                    <a:pt x="852" y="752"/>
                  </a:lnTo>
                  <a:cubicBezTo>
                    <a:pt x="1004" y="570"/>
                    <a:pt x="1004" y="297"/>
                    <a:pt x="852" y="114"/>
                  </a:cubicBezTo>
                  <a:cubicBezTo>
                    <a:pt x="761" y="38"/>
                    <a:pt x="647"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5" name="Google Shape;64695;p27"/>
            <p:cNvSpPr/>
            <p:nvPr/>
          </p:nvSpPr>
          <p:spPr>
            <a:xfrm>
              <a:off x="2008650" y="1330675"/>
              <a:ext cx="28150" cy="26225"/>
            </a:xfrm>
            <a:custGeom>
              <a:avLst/>
              <a:gdLst/>
              <a:ahLst/>
              <a:cxnLst/>
              <a:rect l="l" t="t" r="r" b="b"/>
              <a:pathLst>
                <a:path w="1126" h="1049" extrusionOk="0">
                  <a:moveTo>
                    <a:pt x="579" y="0"/>
                  </a:moveTo>
                  <a:cubicBezTo>
                    <a:pt x="457" y="0"/>
                    <a:pt x="335" y="53"/>
                    <a:pt x="244" y="160"/>
                  </a:cubicBezTo>
                  <a:cubicBezTo>
                    <a:pt x="214" y="160"/>
                    <a:pt x="214" y="160"/>
                    <a:pt x="214" y="190"/>
                  </a:cubicBezTo>
                  <a:lnTo>
                    <a:pt x="183" y="190"/>
                  </a:lnTo>
                  <a:cubicBezTo>
                    <a:pt x="1" y="403"/>
                    <a:pt x="1" y="707"/>
                    <a:pt x="183" y="889"/>
                  </a:cubicBezTo>
                  <a:cubicBezTo>
                    <a:pt x="275" y="996"/>
                    <a:pt x="396" y="1049"/>
                    <a:pt x="522" y="1049"/>
                  </a:cubicBezTo>
                  <a:cubicBezTo>
                    <a:pt x="647" y="1049"/>
                    <a:pt x="776" y="996"/>
                    <a:pt x="882" y="889"/>
                  </a:cubicBezTo>
                  <a:cubicBezTo>
                    <a:pt x="882" y="889"/>
                    <a:pt x="882" y="889"/>
                    <a:pt x="882" y="859"/>
                  </a:cubicBezTo>
                  <a:lnTo>
                    <a:pt x="913" y="859"/>
                  </a:lnTo>
                  <a:cubicBezTo>
                    <a:pt x="1126" y="646"/>
                    <a:pt x="1126" y="342"/>
                    <a:pt x="913" y="160"/>
                  </a:cubicBezTo>
                  <a:cubicBezTo>
                    <a:pt x="822" y="53"/>
                    <a:pt x="700" y="0"/>
                    <a:pt x="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6" name="Google Shape;64696;p27"/>
            <p:cNvSpPr/>
            <p:nvPr/>
          </p:nvSpPr>
          <p:spPr>
            <a:xfrm>
              <a:off x="2106700" y="1232650"/>
              <a:ext cx="28125" cy="26225"/>
            </a:xfrm>
            <a:custGeom>
              <a:avLst/>
              <a:gdLst/>
              <a:ahLst/>
              <a:cxnLst/>
              <a:rect l="l" t="t" r="r" b="b"/>
              <a:pathLst>
                <a:path w="1125" h="1049" extrusionOk="0">
                  <a:moveTo>
                    <a:pt x="581" y="0"/>
                  </a:moveTo>
                  <a:cubicBezTo>
                    <a:pt x="456" y="0"/>
                    <a:pt x="334" y="53"/>
                    <a:pt x="243" y="160"/>
                  </a:cubicBezTo>
                  <a:cubicBezTo>
                    <a:pt x="213" y="160"/>
                    <a:pt x="213" y="160"/>
                    <a:pt x="213" y="190"/>
                  </a:cubicBezTo>
                  <a:lnTo>
                    <a:pt x="182" y="190"/>
                  </a:lnTo>
                  <a:cubicBezTo>
                    <a:pt x="0" y="403"/>
                    <a:pt x="0" y="707"/>
                    <a:pt x="182" y="889"/>
                  </a:cubicBezTo>
                  <a:cubicBezTo>
                    <a:pt x="274" y="996"/>
                    <a:pt x="395" y="1049"/>
                    <a:pt x="521" y="1049"/>
                  </a:cubicBezTo>
                  <a:cubicBezTo>
                    <a:pt x="646" y="1049"/>
                    <a:pt x="775" y="996"/>
                    <a:pt x="882" y="889"/>
                  </a:cubicBezTo>
                  <a:cubicBezTo>
                    <a:pt x="882" y="889"/>
                    <a:pt x="882" y="889"/>
                    <a:pt x="882" y="859"/>
                  </a:cubicBezTo>
                  <a:cubicBezTo>
                    <a:pt x="912" y="859"/>
                    <a:pt x="912" y="859"/>
                    <a:pt x="942" y="828"/>
                  </a:cubicBezTo>
                  <a:cubicBezTo>
                    <a:pt x="1125" y="646"/>
                    <a:pt x="1125" y="342"/>
                    <a:pt x="942" y="160"/>
                  </a:cubicBezTo>
                  <a:cubicBezTo>
                    <a:pt x="836" y="53"/>
                    <a:pt x="707" y="0"/>
                    <a:pt x="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7" name="Google Shape;64697;p27"/>
            <p:cNvSpPr/>
            <p:nvPr/>
          </p:nvSpPr>
          <p:spPr>
            <a:xfrm>
              <a:off x="1908350" y="1231125"/>
              <a:ext cx="31175" cy="28525"/>
            </a:xfrm>
            <a:custGeom>
              <a:avLst/>
              <a:gdLst/>
              <a:ahLst/>
              <a:cxnLst/>
              <a:rect l="l" t="t" r="r" b="b"/>
              <a:pathLst>
                <a:path w="1247" h="1141" extrusionOk="0">
                  <a:moveTo>
                    <a:pt x="654" y="0"/>
                  </a:moveTo>
                  <a:cubicBezTo>
                    <a:pt x="517" y="0"/>
                    <a:pt x="381" y="54"/>
                    <a:pt x="274" y="160"/>
                  </a:cubicBezTo>
                  <a:cubicBezTo>
                    <a:pt x="274" y="160"/>
                    <a:pt x="244" y="190"/>
                    <a:pt x="244" y="190"/>
                  </a:cubicBezTo>
                  <a:cubicBezTo>
                    <a:pt x="244" y="190"/>
                    <a:pt x="244" y="221"/>
                    <a:pt x="214" y="221"/>
                  </a:cubicBezTo>
                  <a:cubicBezTo>
                    <a:pt x="1" y="434"/>
                    <a:pt x="1" y="768"/>
                    <a:pt x="214" y="981"/>
                  </a:cubicBezTo>
                  <a:cubicBezTo>
                    <a:pt x="320" y="1087"/>
                    <a:pt x="464" y="1140"/>
                    <a:pt x="609" y="1140"/>
                  </a:cubicBezTo>
                  <a:cubicBezTo>
                    <a:pt x="753" y="1140"/>
                    <a:pt x="897" y="1087"/>
                    <a:pt x="1004" y="981"/>
                  </a:cubicBezTo>
                  <a:cubicBezTo>
                    <a:pt x="1004" y="981"/>
                    <a:pt x="1004" y="981"/>
                    <a:pt x="1004" y="950"/>
                  </a:cubicBezTo>
                  <a:cubicBezTo>
                    <a:pt x="1034" y="950"/>
                    <a:pt x="1034" y="950"/>
                    <a:pt x="1034" y="920"/>
                  </a:cubicBezTo>
                  <a:cubicBezTo>
                    <a:pt x="1247" y="707"/>
                    <a:pt x="1247" y="373"/>
                    <a:pt x="1034" y="160"/>
                  </a:cubicBezTo>
                  <a:cubicBezTo>
                    <a:pt x="928" y="54"/>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8" name="Google Shape;64698;p27"/>
            <p:cNvSpPr/>
            <p:nvPr/>
          </p:nvSpPr>
          <p:spPr>
            <a:xfrm>
              <a:off x="2006375" y="1133100"/>
              <a:ext cx="31200" cy="28525"/>
            </a:xfrm>
            <a:custGeom>
              <a:avLst/>
              <a:gdLst/>
              <a:ahLst/>
              <a:cxnLst/>
              <a:rect l="l" t="t" r="r" b="b"/>
              <a:pathLst>
                <a:path w="1248" h="1141" extrusionOk="0">
                  <a:moveTo>
                    <a:pt x="654" y="0"/>
                  </a:moveTo>
                  <a:cubicBezTo>
                    <a:pt x="518" y="0"/>
                    <a:pt x="381" y="54"/>
                    <a:pt x="274" y="160"/>
                  </a:cubicBezTo>
                  <a:cubicBezTo>
                    <a:pt x="274" y="160"/>
                    <a:pt x="274" y="190"/>
                    <a:pt x="244" y="190"/>
                  </a:cubicBezTo>
                  <a:cubicBezTo>
                    <a:pt x="244" y="190"/>
                    <a:pt x="244" y="190"/>
                    <a:pt x="214" y="221"/>
                  </a:cubicBezTo>
                  <a:cubicBezTo>
                    <a:pt x="1" y="433"/>
                    <a:pt x="1" y="768"/>
                    <a:pt x="214" y="981"/>
                  </a:cubicBezTo>
                  <a:cubicBezTo>
                    <a:pt x="320" y="1087"/>
                    <a:pt x="464" y="1140"/>
                    <a:pt x="609" y="1140"/>
                  </a:cubicBezTo>
                  <a:cubicBezTo>
                    <a:pt x="753" y="1140"/>
                    <a:pt x="897" y="1087"/>
                    <a:pt x="1004" y="981"/>
                  </a:cubicBezTo>
                  <a:cubicBezTo>
                    <a:pt x="1004" y="981"/>
                    <a:pt x="1004" y="981"/>
                    <a:pt x="1004" y="950"/>
                  </a:cubicBezTo>
                  <a:cubicBezTo>
                    <a:pt x="1034" y="950"/>
                    <a:pt x="1034" y="950"/>
                    <a:pt x="1034" y="920"/>
                  </a:cubicBezTo>
                  <a:cubicBezTo>
                    <a:pt x="1247" y="707"/>
                    <a:pt x="1247" y="373"/>
                    <a:pt x="1034" y="160"/>
                  </a:cubicBezTo>
                  <a:cubicBezTo>
                    <a:pt x="928" y="54"/>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9" name="Google Shape;64699;p27"/>
            <p:cNvSpPr/>
            <p:nvPr/>
          </p:nvSpPr>
          <p:spPr>
            <a:xfrm>
              <a:off x="1808800" y="1131575"/>
              <a:ext cx="34225" cy="31375"/>
            </a:xfrm>
            <a:custGeom>
              <a:avLst/>
              <a:gdLst/>
              <a:ahLst/>
              <a:cxnLst/>
              <a:rect l="l" t="t" r="r" b="b"/>
              <a:pathLst>
                <a:path w="1369" h="1255" extrusionOk="0">
                  <a:moveTo>
                    <a:pt x="711" y="1"/>
                  </a:moveTo>
                  <a:cubicBezTo>
                    <a:pt x="556" y="1"/>
                    <a:pt x="396" y="54"/>
                    <a:pt x="274" y="160"/>
                  </a:cubicBezTo>
                  <a:cubicBezTo>
                    <a:pt x="274" y="191"/>
                    <a:pt x="274" y="191"/>
                    <a:pt x="274" y="191"/>
                  </a:cubicBezTo>
                  <a:cubicBezTo>
                    <a:pt x="244" y="221"/>
                    <a:pt x="244" y="221"/>
                    <a:pt x="244" y="221"/>
                  </a:cubicBezTo>
                  <a:cubicBezTo>
                    <a:pt x="1" y="464"/>
                    <a:pt x="1" y="829"/>
                    <a:pt x="244" y="1072"/>
                  </a:cubicBezTo>
                  <a:cubicBezTo>
                    <a:pt x="350" y="1194"/>
                    <a:pt x="502" y="1254"/>
                    <a:pt x="658" y="1254"/>
                  </a:cubicBezTo>
                  <a:cubicBezTo>
                    <a:pt x="814" y="1254"/>
                    <a:pt x="974" y="1194"/>
                    <a:pt x="1095" y="1072"/>
                  </a:cubicBezTo>
                  <a:cubicBezTo>
                    <a:pt x="1095" y="1072"/>
                    <a:pt x="1095" y="1042"/>
                    <a:pt x="1095" y="1042"/>
                  </a:cubicBezTo>
                  <a:cubicBezTo>
                    <a:pt x="1126" y="1042"/>
                    <a:pt x="1126" y="1042"/>
                    <a:pt x="1126" y="1011"/>
                  </a:cubicBezTo>
                  <a:cubicBezTo>
                    <a:pt x="1369" y="798"/>
                    <a:pt x="1369" y="403"/>
                    <a:pt x="1126" y="160"/>
                  </a:cubicBezTo>
                  <a:cubicBezTo>
                    <a:pt x="1019" y="54"/>
                    <a:pt x="867" y="1"/>
                    <a:pt x="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0" name="Google Shape;64700;p27"/>
            <p:cNvSpPr/>
            <p:nvPr/>
          </p:nvSpPr>
          <p:spPr>
            <a:xfrm>
              <a:off x="1906825" y="1033550"/>
              <a:ext cx="34225" cy="31375"/>
            </a:xfrm>
            <a:custGeom>
              <a:avLst/>
              <a:gdLst/>
              <a:ahLst/>
              <a:cxnLst/>
              <a:rect l="l" t="t" r="r" b="b"/>
              <a:pathLst>
                <a:path w="1369" h="1255" extrusionOk="0">
                  <a:moveTo>
                    <a:pt x="711" y="1"/>
                  </a:moveTo>
                  <a:cubicBezTo>
                    <a:pt x="556" y="1"/>
                    <a:pt x="396" y="54"/>
                    <a:pt x="275" y="160"/>
                  </a:cubicBezTo>
                  <a:cubicBezTo>
                    <a:pt x="275" y="190"/>
                    <a:pt x="275" y="190"/>
                    <a:pt x="275" y="190"/>
                  </a:cubicBezTo>
                  <a:cubicBezTo>
                    <a:pt x="244" y="221"/>
                    <a:pt x="244" y="221"/>
                    <a:pt x="244" y="221"/>
                  </a:cubicBezTo>
                  <a:cubicBezTo>
                    <a:pt x="1" y="464"/>
                    <a:pt x="1" y="829"/>
                    <a:pt x="244" y="1072"/>
                  </a:cubicBezTo>
                  <a:cubicBezTo>
                    <a:pt x="351" y="1194"/>
                    <a:pt x="502" y="1254"/>
                    <a:pt x="658" y="1254"/>
                  </a:cubicBezTo>
                  <a:cubicBezTo>
                    <a:pt x="814" y="1254"/>
                    <a:pt x="974" y="1194"/>
                    <a:pt x="1095" y="1072"/>
                  </a:cubicBezTo>
                  <a:cubicBezTo>
                    <a:pt x="1095" y="1072"/>
                    <a:pt x="1095" y="1042"/>
                    <a:pt x="1095" y="1042"/>
                  </a:cubicBezTo>
                  <a:cubicBezTo>
                    <a:pt x="1126" y="1042"/>
                    <a:pt x="1126" y="1042"/>
                    <a:pt x="1126" y="1011"/>
                  </a:cubicBezTo>
                  <a:cubicBezTo>
                    <a:pt x="1369" y="798"/>
                    <a:pt x="1369" y="403"/>
                    <a:pt x="1126" y="160"/>
                  </a:cubicBezTo>
                  <a:cubicBezTo>
                    <a:pt x="1019" y="54"/>
                    <a:pt x="867" y="1"/>
                    <a:pt x="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1" name="Google Shape;64701;p27"/>
            <p:cNvSpPr/>
            <p:nvPr/>
          </p:nvSpPr>
          <p:spPr>
            <a:xfrm>
              <a:off x="1807300" y="933625"/>
              <a:ext cx="37250" cy="34025"/>
            </a:xfrm>
            <a:custGeom>
              <a:avLst/>
              <a:gdLst/>
              <a:ahLst/>
              <a:cxnLst/>
              <a:rect l="l" t="t" r="r" b="b"/>
              <a:pathLst>
                <a:path w="1490" h="1361" extrusionOk="0">
                  <a:moveTo>
                    <a:pt x="760" y="1"/>
                  </a:moveTo>
                  <a:cubicBezTo>
                    <a:pt x="593" y="1"/>
                    <a:pt x="426" y="69"/>
                    <a:pt x="304" y="206"/>
                  </a:cubicBezTo>
                  <a:cubicBezTo>
                    <a:pt x="304" y="206"/>
                    <a:pt x="274" y="206"/>
                    <a:pt x="274" y="236"/>
                  </a:cubicBezTo>
                  <a:cubicBezTo>
                    <a:pt x="274" y="236"/>
                    <a:pt x="243" y="236"/>
                    <a:pt x="243" y="266"/>
                  </a:cubicBezTo>
                  <a:cubicBezTo>
                    <a:pt x="0" y="510"/>
                    <a:pt x="0" y="935"/>
                    <a:pt x="243" y="1178"/>
                  </a:cubicBezTo>
                  <a:cubicBezTo>
                    <a:pt x="380" y="1300"/>
                    <a:pt x="547" y="1361"/>
                    <a:pt x="714" y="1361"/>
                  </a:cubicBezTo>
                  <a:cubicBezTo>
                    <a:pt x="882" y="1361"/>
                    <a:pt x="1049" y="1300"/>
                    <a:pt x="1186" y="1178"/>
                  </a:cubicBezTo>
                  <a:cubicBezTo>
                    <a:pt x="1186" y="1178"/>
                    <a:pt x="1186" y="1148"/>
                    <a:pt x="1186" y="1148"/>
                  </a:cubicBezTo>
                  <a:cubicBezTo>
                    <a:pt x="1216" y="1148"/>
                    <a:pt x="1216" y="1148"/>
                    <a:pt x="1216" y="1118"/>
                  </a:cubicBezTo>
                  <a:cubicBezTo>
                    <a:pt x="1490" y="874"/>
                    <a:pt x="1490" y="449"/>
                    <a:pt x="1216" y="206"/>
                  </a:cubicBezTo>
                  <a:cubicBezTo>
                    <a:pt x="1094" y="69"/>
                    <a:pt x="927"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2" name="Google Shape;64702;p27"/>
            <p:cNvSpPr/>
            <p:nvPr/>
          </p:nvSpPr>
          <p:spPr>
            <a:xfrm>
              <a:off x="1709275" y="1031650"/>
              <a:ext cx="37250" cy="34025"/>
            </a:xfrm>
            <a:custGeom>
              <a:avLst/>
              <a:gdLst/>
              <a:ahLst/>
              <a:cxnLst/>
              <a:rect l="l" t="t" r="r" b="b"/>
              <a:pathLst>
                <a:path w="1490" h="1361" extrusionOk="0">
                  <a:moveTo>
                    <a:pt x="760" y="1"/>
                  </a:moveTo>
                  <a:cubicBezTo>
                    <a:pt x="593" y="1"/>
                    <a:pt x="426" y="69"/>
                    <a:pt x="304" y="206"/>
                  </a:cubicBezTo>
                  <a:cubicBezTo>
                    <a:pt x="304" y="206"/>
                    <a:pt x="274" y="236"/>
                    <a:pt x="274" y="236"/>
                  </a:cubicBezTo>
                  <a:cubicBezTo>
                    <a:pt x="274" y="236"/>
                    <a:pt x="243" y="236"/>
                    <a:pt x="243" y="266"/>
                  </a:cubicBezTo>
                  <a:cubicBezTo>
                    <a:pt x="0" y="510"/>
                    <a:pt x="0" y="935"/>
                    <a:pt x="243" y="1178"/>
                  </a:cubicBezTo>
                  <a:cubicBezTo>
                    <a:pt x="365" y="1300"/>
                    <a:pt x="532" y="1361"/>
                    <a:pt x="703" y="1361"/>
                  </a:cubicBezTo>
                  <a:cubicBezTo>
                    <a:pt x="874" y="1361"/>
                    <a:pt x="1049" y="1300"/>
                    <a:pt x="1186" y="1178"/>
                  </a:cubicBezTo>
                  <a:cubicBezTo>
                    <a:pt x="1186" y="1178"/>
                    <a:pt x="1186" y="1148"/>
                    <a:pt x="1186" y="1148"/>
                  </a:cubicBezTo>
                  <a:cubicBezTo>
                    <a:pt x="1216" y="1148"/>
                    <a:pt x="1216" y="1148"/>
                    <a:pt x="1216" y="1118"/>
                  </a:cubicBezTo>
                  <a:cubicBezTo>
                    <a:pt x="1489" y="874"/>
                    <a:pt x="1489" y="449"/>
                    <a:pt x="1216" y="206"/>
                  </a:cubicBezTo>
                  <a:cubicBezTo>
                    <a:pt x="1094" y="69"/>
                    <a:pt x="927"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3" name="Google Shape;64703;p27"/>
            <p:cNvSpPr/>
            <p:nvPr/>
          </p:nvSpPr>
          <p:spPr>
            <a:xfrm>
              <a:off x="1706975" y="834075"/>
              <a:ext cx="40300" cy="36875"/>
            </a:xfrm>
            <a:custGeom>
              <a:avLst/>
              <a:gdLst/>
              <a:ahLst/>
              <a:cxnLst/>
              <a:rect l="l" t="t" r="r" b="b"/>
              <a:pathLst>
                <a:path w="1612" h="1475" extrusionOk="0">
                  <a:moveTo>
                    <a:pt x="837" y="1"/>
                  </a:moveTo>
                  <a:cubicBezTo>
                    <a:pt x="654" y="1"/>
                    <a:pt x="472" y="69"/>
                    <a:pt x="335" y="206"/>
                  </a:cubicBezTo>
                  <a:cubicBezTo>
                    <a:pt x="335" y="236"/>
                    <a:pt x="335" y="236"/>
                    <a:pt x="305" y="236"/>
                  </a:cubicBezTo>
                  <a:cubicBezTo>
                    <a:pt x="305" y="236"/>
                    <a:pt x="305" y="267"/>
                    <a:pt x="305" y="267"/>
                  </a:cubicBezTo>
                  <a:cubicBezTo>
                    <a:pt x="1" y="540"/>
                    <a:pt x="1" y="996"/>
                    <a:pt x="305" y="1270"/>
                  </a:cubicBezTo>
                  <a:cubicBezTo>
                    <a:pt x="442" y="1406"/>
                    <a:pt x="616" y="1475"/>
                    <a:pt x="791" y="1475"/>
                  </a:cubicBezTo>
                  <a:cubicBezTo>
                    <a:pt x="966" y="1475"/>
                    <a:pt x="1141" y="1406"/>
                    <a:pt x="1278" y="1270"/>
                  </a:cubicBezTo>
                  <a:cubicBezTo>
                    <a:pt x="1308" y="1270"/>
                    <a:pt x="1308" y="1239"/>
                    <a:pt x="1308" y="1239"/>
                  </a:cubicBezTo>
                  <a:cubicBezTo>
                    <a:pt x="1338" y="1239"/>
                    <a:pt x="1338" y="1209"/>
                    <a:pt x="1338" y="1209"/>
                  </a:cubicBezTo>
                  <a:cubicBezTo>
                    <a:pt x="1612" y="935"/>
                    <a:pt x="1612" y="479"/>
                    <a:pt x="1338" y="206"/>
                  </a:cubicBezTo>
                  <a:cubicBezTo>
                    <a:pt x="1202" y="69"/>
                    <a:pt x="1019" y="1"/>
                    <a:pt x="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4" name="Google Shape;64704;p27"/>
            <p:cNvSpPr/>
            <p:nvPr/>
          </p:nvSpPr>
          <p:spPr>
            <a:xfrm>
              <a:off x="1608950" y="932100"/>
              <a:ext cx="40300" cy="36875"/>
            </a:xfrm>
            <a:custGeom>
              <a:avLst/>
              <a:gdLst/>
              <a:ahLst/>
              <a:cxnLst/>
              <a:rect l="l" t="t" r="r" b="b"/>
              <a:pathLst>
                <a:path w="1612" h="1475" extrusionOk="0">
                  <a:moveTo>
                    <a:pt x="837" y="1"/>
                  </a:moveTo>
                  <a:cubicBezTo>
                    <a:pt x="654" y="1"/>
                    <a:pt x="472" y="69"/>
                    <a:pt x="335" y="206"/>
                  </a:cubicBezTo>
                  <a:cubicBezTo>
                    <a:pt x="335" y="236"/>
                    <a:pt x="335" y="236"/>
                    <a:pt x="305" y="236"/>
                  </a:cubicBezTo>
                  <a:cubicBezTo>
                    <a:pt x="305" y="267"/>
                    <a:pt x="305" y="267"/>
                    <a:pt x="274" y="267"/>
                  </a:cubicBezTo>
                  <a:cubicBezTo>
                    <a:pt x="1" y="540"/>
                    <a:pt x="1" y="996"/>
                    <a:pt x="274" y="1270"/>
                  </a:cubicBezTo>
                  <a:cubicBezTo>
                    <a:pt x="426" y="1407"/>
                    <a:pt x="609" y="1475"/>
                    <a:pt x="787" y="1475"/>
                  </a:cubicBezTo>
                  <a:cubicBezTo>
                    <a:pt x="966" y="1475"/>
                    <a:pt x="1141" y="1407"/>
                    <a:pt x="1277" y="1270"/>
                  </a:cubicBezTo>
                  <a:cubicBezTo>
                    <a:pt x="1308" y="1270"/>
                    <a:pt x="1308" y="1239"/>
                    <a:pt x="1308" y="1239"/>
                  </a:cubicBezTo>
                  <a:cubicBezTo>
                    <a:pt x="1338" y="1239"/>
                    <a:pt x="1338" y="1239"/>
                    <a:pt x="1338" y="1209"/>
                  </a:cubicBezTo>
                  <a:cubicBezTo>
                    <a:pt x="1612" y="935"/>
                    <a:pt x="1612" y="479"/>
                    <a:pt x="1338" y="206"/>
                  </a:cubicBezTo>
                  <a:cubicBezTo>
                    <a:pt x="1201" y="69"/>
                    <a:pt x="1019" y="1"/>
                    <a:pt x="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5" name="Google Shape;64705;p27"/>
            <p:cNvSpPr/>
            <p:nvPr/>
          </p:nvSpPr>
          <p:spPr>
            <a:xfrm>
              <a:off x="1607450" y="734725"/>
              <a:ext cx="43325" cy="39550"/>
            </a:xfrm>
            <a:custGeom>
              <a:avLst/>
              <a:gdLst/>
              <a:ahLst/>
              <a:cxnLst/>
              <a:rect l="l" t="t" r="r" b="b"/>
              <a:pathLst>
                <a:path w="1733" h="1582" extrusionOk="0">
                  <a:moveTo>
                    <a:pt x="885" y="0"/>
                  </a:moveTo>
                  <a:cubicBezTo>
                    <a:pt x="692" y="0"/>
                    <a:pt x="502" y="76"/>
                    <a:pt x="365" y="228"/>
                  </a:cubicBezTo>
                  <a:cubicBezTo>
                    <a:pt x="334" y="228"/>
                    <a:pt x="334" y="228"/>
                    <a:pt x="334" y="259"/>
                  </a:cubicBezTo>
                  <a:lnTo>
                    <a:pt x="304" y="259"/>
                  </a:lnTo>
                  <a:cubicBezTo>
                    <a:pt x="0" y="563"/>
                    <a:pt x="0" y="1049"/>
                    <a:pt x="304" y="1353"/>
                  </a:cubicBezTo>
                  <a:cubicBezTo>
                    <a:pt x="456" y="1505"/>
                    <a:pt x="654" y="1581"/>
                    <a:pt x="847" y="1581"/>
                  </a:cubicBezTo>
                  <a:cubicBezTo>
                    <a:pt x="1041" y="1581"/>
                    <a:pt x="1231" y="1505"/>
                    <a:pt x="1368" y="1353"/>
                  </a:cubicBezTo>
                  <a:cubicBezTo>
                    <a:pt x="1398" y="1353"/>
                    <a:pt x="1398" y="1323"/>
                    <a:pt x="1398" y="1323"/>
                  </a:cubicBezTo>
                  <a:cubicBezTo>
                    <a:pt x="1429" y="1323"/>
                    <a:pt x="1429" y="1292"/>
                    <a:pt x="1429" y="1292"/>
                  </a:cubicBezTo>
                  <a:cubicBezTo>
                    <a:pt x="1733" y="988"/>
                    <a:pt x="1733" y="502"/>
                    <a:pt x="1429" y="228"/>
                  </a:cubicBezTo>
                  <a:cubicBezTo>
                    <a:pt x="1277" y="76"/>
                    <a:pt x="1079" y="0"/>
                    <a:pt x="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6" name="Google Shape;64706;p27"/>
            <p:cNvSpPr/>
            <p:nvPr/>
          </p:nvSpPr>
          <p:spPr>
            <a:xfrm>
              <a:off x="1509425" y="832750"/>
              <a:ext cx="43325" cy="39550"/>
            </a:xfrm>
            <a:custGeom>
              <a:avLst/>
              <a:gdLst/>
              <a:ahLst/>
              <a:cxnLst/>
              <a:rect l="l" t="t" r="r" b="b"/>
              <a:pathLst>
                <a:path w="1733" h="1582" extrusionOk="0">
                  <a:moveTo>
                    <a:pt x="885" y="0"/>
                  </a:moveTo>
                  <a:cubicBezTo>
                    <a:pt x="692" y="0"/>
                    <a:pt x="502" y="76"/>
                    <a:pt x="365" y="228"/>
                  </a:cubicBezTo>
                  <a:cubicBezTo>
                    <a:pt x="334" y="228"/>
                    <a:pt x="334" y="228"/>
                    <a:pt x="334" y="259"/>
                  </a:cubicBezTo>
                  <a:lnTo>
                    <a:pt x="304" y="259"/>
                  </a:lnTo>
                  <a:cubicBezTo>
                    <a:pt x="0" y="563"/>
                    <a:pt x="0" y="1049"/>
                    <a:pt x="304" y="1353"/>
                  </a:cubicBezTo>
                  <a:cubicBezTo>
                    <a:pt x="456" y="1505"/>
                    <a:pt x="654" y="1581"/>
                    <a:pt x="847" y="1581"/>
                  </a:cubicBezTo>
                  <a:cubicBezTo>
                    <a:pt x="1041" y="1581"/>
                    <a:pt x="1231" y="1505"/>
                    <a:pt x="1368" y="1353"/>
                  </a:cubicBezTo>
                  <a:cubicBezTo>
                    <a:pt x="1398" y="1353"/>
                    <a:pt x="1398" y="1323"/>
                    <a:pt x="1398" y="1323"/>
                  </a:cubicBezTo>
                  <a:cubicBezTo>
                    <a:pt x="1398" y="1323"/>
                    <a:pt x="1429" y="1292"/>
                    <a:pt x="1429" y="1292"/>
                  </a:cubicBezTo>
                  <a:cubicBezTo>
                    <a:pt x="1733" y="988"/>
                    <a:pt x="1733" y="502"/>
                    <a:pt x="1429" y="228"/>
                  </a:cubicBezTo>
                  <a:cubicBezTo>
                    <a:pt x="1277" y="76"/>
                    <a:pt x="1079" y="0"/>
                    <a:pt x="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7" name="Google Shape;64707;p27"/>
            <p:cNvSpPr/>
            <p:nvPr/>
          </p:nvSpPr>
          <p:spPr>
            <a:xfrm>
              <a:off x="1409875" y="733200"/>
              <a:ext cx="46375" cy="41825"/>
            </a:xfrm>
            <a:custGeom>
              <a:avLst/>
              <a:gdLst/>
              <a:ahLst/>
              <a:cxnLst/>
              <a:rect l="l" t="t" r="r" b="b"/>
              <a:pathLst>
                <a:path w="1855" h="1673" extrusionOk="0">
                  <a:moveTo>
                    <a:pt x="954" y="1"/>
                  </a:moveTo>
                  <a:cubicBezTo>
                    <a:pt x="745" y="1"/>
                    <a:pt x="532" y="77"/>
                    <a:pt x="365" y="229"/>
                  </a:cubicBezTo>
                  <a:cubicBezTo>
                    <a:pt x="365" y="229"/>
                    <a:pt x="365" y="259"/>
                    <a:pt x="335" y="259"/>
                  </a:cubicBezTo>
                  <a:cubicBezTo>
                    <a:pt x="335" y="259"/>
                    <a:pt x="335" y="289"/>
                    <a:pt x="304" y="289"/>
                  </a:cubicBezTo>
                  <a:cubicBezTo>
                    <a:pt x="0" y="593"/>
                    <a:pt x="0" y="1110"/>
                    <a:pt x="304" y="1444"/>
                  </a:cubicBezTo>
                  <a:cubicBezTo>
                    <a:pt x="471" y="1596"/>
                    <a:pt x="684" y="1672"/>
                    <a:pt x="893" y="1672"/>
                  </a:cubicBezTo>
                  <a:cubicBezTo>
                    <a:pt x="1102" y="1672"/>
                    <a:pt x="1307" y="1596"/>
                    <a:pt x="1459" y="1444"/>
                  </a:cubicBezTo>
                  <a:cubicBezTo>
                    <a:pt x="1490" y="1444"/>
                    <a:pt x="1490" y="1414"/>
                    <a:pt x="1490" y="1414"/>
                  </a:cubicBezTo>
                  <a:cubicBezTo>
                    <a:pt x="1490" y="1414"/>
                    <a:pt x="1520" y="1384"/>
                    <a:pt x="1520" y="1384"/>
                  </a:cubicBezTo>
                  <a:cubicBezTo>
                    <a:pt x="1854" y="1080"/>
                    <a:pt x="1854" y="563"/>
                    <a:pt x="1520" y="229"/>
                  </a:cubicBezTo>
                  <a:cubicBezTo>
                    <a:pt x="1368" y="77"/>
                    <a:pt x="1163"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8" name="Google Shape;64708;p27"/>
            <p:cNvSpPr/>
            <p:nvPr/>
          </p:nvSpPr>
          <p:spPr>
            <a:xfrm>
              <a:off x="1507900" y="635175"/>
              <a:ext cx="46375" cy="41825"/>
            </a:xfrm>
            <a:custGeom>
              <a:avLst/>
              <a:gdLst/>
              <a:ahLst/>
              <a:cxnLst/>
              <a:rect l="l" t="t" r="r" b="b"/>
              <a:pathLst>
                <a:path w="1855" h="1673" extrusionOk="0">
                  <a:moveTo>
                    <a:pt x="954" y="1"/>
                  </a:moveTo>
                  <a:cubicBezTo>
                    <a:pt x="745" y="1"/>
                    <a:pt x="532" y="77"/>
                    <a:pt x="365" y="229"/>
                  </a:cubicBezTo>
                  <a:cubicBezTo>
                    <a:pt x="365" y="229"/>
                    <a:pt x="365" y="259"/>
                    <a:pt x="335" y="259"/>
                  </a:cubicBezTo>
                  <a:cubicBezTo>
                    <a:pt x="335" y="259"/>
                    <a:pt x="335" y="289"/>
                    <a:pt x="304" y="289"/>
                  </a:cubicBezTo>
                  <a:cubicBezTo>
                    <a:pt x="0" y="593"/>
                    <a:pt x="0" y="1110"/>
                    <a:pt x="304" y="1444"/>
                  </a:cubicBezTo>
                  <a:cubicBezTo>
                    <a:pt x="471" y="1596"/>
                    <a:pt x="684" y="1672"/>
                    <a:pt x="893" y="1672"/>
                  </a:cubicBezTo>
                  <a:cubicBezTo>
                    <a:pt x="1102" y="1672"/>
                    <a:pt x="1307" y="1596"/>
                    <a:pt x="1459" y="1444"/>
                  </a:cubicBezTo>
                  <a:cubicBezTo>
                    <a:pt x="1490" y="1444"/>
                    <a:pt x="1490" y="1414"/>
                    <a:pt x="1490" y="1414"/>
                  </a:cubicBezTo>
                  <a:cubicBezTo>
                    <a:pt x="1490" y="1414"/>
                    <a:pt x="1520" y="1384"/>
                    <a:pt x="1520" y="1384"/>
                  </a:cubicBezTo>
                  <a:cubicBezTo>
                    <a:pt x="1854" y="1080"/>
                    <a:pt x="1854" y="563"/>
                    <a:pt x="1520" y="229"/>
                  </a:cubicBezTo>
                  <a:cubicBezTo>
                    <a:pt x="1368" y="77"/>
                    <a:pt x="1163"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9" name="Google Shape;64709;p27"/>
            <p:cNvSpPr/>
            <p:nvPr/>
          </p:nvSpPr>
          <p:spPr>
            <a:xfrm>
              <a:off x="1408350" y="535075"/>
              <a:ext cx="48650" cy="45225"/>
            </a:xfrm>
            <a:custGeom>
              <a:avLst/>
              <a:gdLst/>
              <a:ahLst/>
              <a:cxnLst/>
              <a:rect l="l" t="t" r="r" b="b"/>
              <a:pathLst>
                <a:path w="1946" h="1809" extrusionOk="0">
                  <a:moveTo>
                    <a:pt x="1000" y="0"/>
                  </a:moveTo>
                  <a:cubicBezTo>
                    <a:pt x="775" y="0"/>
                    <a:pt x="548" y="84"/>
                    <a:pt x="365" y="251"/>
                  </a:cubicBezTo>
                  <a:cubicBezTo>
                    <a:pt x="365" y="281"/>
                    <a:pt x="365" y="281"/>
                    <a:pt x="365" y="281"/>
                  </a:cubicBezTo>
                  <a:cubicBezTo>
                    <a:pt x="335" y="312"/>
                    <a:pt x="335" y="312"/>
                    <a:pt x="335" y="312"/>
                  </a:cubicBezTo>
                  <a:cubicBezTo>
                    <a:pt x="0" y="646"/>
                    <a:pt x="0" y="1223"/>
                    <a:pt x="335" y="1558"/>
                  </a:cubicBezTo>
                  <a:cubicBezTo>
                    <a:pt x="502" y="1725"/>
                    <a:pt x="722" y="1809"/>
                    <a:pt x="943" y="1809"/>
                  </a:cubicBezTo>
                  <a:cubicBezTo>
                    <a:pt x="1163" y="1809"/>
                    <a:pt x="1383" y="1725"/>
                    <a:pt x="1551" y="1558"/>
                  </a:cubicBezTo>
                  <a:cubicBezTo>
                    <a:pt x="1581" y="1527"/>
                    <a:pt x="1581" y="1527"/>
                    <a:pt x="1581" y="1527"/>
                  </a:cubicBezTo>
                  <a:cubicBezTo>
                    <a:pt x="1581" y="1527"/>
                    <a:pt x="1611" y="1497"/>
                    <a:pt x="1611" y="1497"/>
                  </a:cubicBezTo>
                  <a:cubicBezTo>
                    <a:pt x="1946" y="1163"/>
                    <a:pt x="1946" y="616"/>
                    <a:pt x="1611" y="251"/>
                  </a:cubicBezTo>
                  <a:cubicBezTo>
                    <a:pt x="1444" y="84"/>
                    <a:pt x="1224" y="0"/>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0" name="Google Shape;64710;p27"/>
            <p:cNvSpPr/>
            <p:nvPr/>
          </p:nvSpPr>
          <p:spPr>
            <a:xfrm>
              <a:off x="1309550" y="633175"/>
              <a:ext cx="49425" cy="45150"/>
            </a:xfrm>
            <a:custGeom>
              <a:avLst/>
              <a:gdLst/>
              <a:ahLst/>
              <a:cxnLst/>
              <a:rect l="l" t="t" r="r" b="b"/>
              <a:pathLst>
                <a:path w="1977" h="1806" extrusionOk="0">
                  <a:moveTo>
                    <a:pt x="1016" y="1"/>
                  </a:moveTo>
                  <a:cubicBezTo>
                    <a:pt x="797" y="1"/>
                    <a:pt x="574" y="84"/>
                    <a:pt x="396" y="248"/>
                  </a:cubicBezTo>
                  <a:cubicBezTo>
                    <a:pt x="396" y="278"/>
                    <a:pt x="396" y="278"/>
                    <a:pt x="396" y="278"/>
                  </a:cubicBezTo>
                  <a:cubicBezTo>
                    <a:pt x="366" y="309"/>
                    <a:pt x="366" y="309"/>
                    <a:pt x="366" y="309"/>
                  </a:cubicBezTo>
                  <a:cubicBezTo>
                    <a:pt x="1" y="643"/>
                    <a:pt x="1" y="1220"/>
                    <a:pt x="366" y="1555"/>
                  </a:cubicBezTo>
                  <a:cubicBezTo>
                    <a:pt x="533" y="1722"/>
                    <a:pt x="753" y="1806"/>
                    <a:pt x="974" y="1806"/>
                  </a:cubicBezTo>
                  <a:cubicBezTo>
                    <a:pt x="1194" y="1806"/>
                    <a:pt x="1414" y="1722"/>
                    <a:pt x="1582" y="1555"/>
                  </a:cubicBezTo>
                  <a:cubicBezTo>
                    <a:pt x="1612" y="1555"/>
                    <a:pt x="1612" y="1524"/>
                    <a:pt x="1612" y="1524"/>
                  </a:cubicBezTo>
                  <a:cubicBezTo>
                    <a:pt x="1612" y="1524"/>
                    <a:pt x="1642" y="1494"/>
                    <a:pt x="1642" y="1494"/>
                  </a:cubicBezTo>
                  <a:cubicBezTo>
                    <a:pt x="1977" y="1160"/>
                    <a:pt x="1977" y="613"/>
                    <a:pt x="1642" y="278"/>
                  </a:cubicBezTo>
                  <a:cubicBezTo>
                    <a:pt x="1471" y="92"/>
                    <a:pt x="1245" y="1"/>
                    <a:pt x="10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1" name="Google Shape;64711;p27"/>
            <p:cNvSpPr/>
            <p:nvPr/>
          </p:nvSpPr>
          <p:spPr>
            <a:xfrm>
              <a:off x="1210025" y="533725"/>
              <a:ext cx="52450" cy="47900"/>
            </a:xfrm>
            <a:custGeom>
              <a:avLst/>
              <a:gdLst/>
              <a:ahLst/>
              <a:cxnLst/>
              <a:rect l="l" t="t" r="r" b="b"/>
              <a:pathLst>
                <a:path w="2098" h="1916" extrusionOk="0">
                  <a:moveTo>
                    <a:pt x="1079" y="1"/>
                  </a:moveTo>
                  <a:cubicBezTo>
                    <a:pt x="844" y="1"/>
                    <a:pt x="608" y="92"/>
                    <a:pt x="426" y="274"/>
                  </a:cubicBezTo>
                  <a:cubicBezTo>
                    <a:pt x="426" y="274"/>
                    <a:pt x="395" y="305"/>
                    <a:pt x="395" y="305"/>
                  </a:cubicBezTo>
                  <a:cubicBezTo>
                    <a:pt x="395" y="305"/>
                    <a:pt x="365" y="305"/>
                    <a:pt x="365" y="335"/>
                  </a:cubicBezTo>
                  <a:cubicBezTo>
                    <a:pt x="0" y="700"/>
                    <a:pt x="0" y="1277"/>
                    <a:pt x="365" y="1642"/>
                  </a:cubicBezTo>
                  <a:cubicBezTo>
                    <a:pt x="547" y="1825"/>
                    <a:pt x="783" y="1916"/>
                    <a:pt x="1018" y="1916"/>
                  </a:cubicBezTo>
                  <a:cubicBezTo>
                    <a:pt x="1254" y="1916"/>
                    <a:pt x="1489" y="1825"/>
                    <a:pt x="1672" y="1642"/>
                  </a:cubicBezTo>
                  <a:cubicBezTo>
                    <a:pt x="1672" y="1612"/>
                    <a:pt x="1702" y="1612"/>
                    <a:pt x="1702" y="1612"/>
                  </a:cubicBezTo>
                  <a:cubicBezTo>
                    <a:pt x="1702" y="1581"/>
                    <a:pt x="1733" y="1581"/>
                    <a:pt x="1733" y="1581"/>
                  </a:cubicBezTo>
                  <a:cubicBezTo>
                    <a:pt x="2097" y="1217"/>
                    <a:pt x="2097" y="639"/>
                    <a:pt x="1733" y="274"/>
                  </a:cubicBezTo>
                  <a:cubicBezTo>
                    <a:pt x="1550" y="92"/>
                    <a:pt x="1315" y="1"/>
                    <a:pt x="10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2" name="Google Shape;64712;p27"/>
            <p:cNvSpPr/>
            <p:nvPr/>
          </p:nvSpPr>
          <p:spPr>
            <a:xfrm>
              <a:off x="1308050" y="435700"/>
              <a:ext cx="52450" cy="47900"/>
            </a:xfrm>
            <a:custGeom>
              <a:avLst/>
              <a:gdLst/>
              <a:ahLst/>
              <a:cxnLst/>
              <a:rect l="l" t="t" r="r" b="b"/>
              <a:pathLst>
                <a:path w="2098" h="1916" extrusionOk="0">
                  <a:moveTo>
                    <a:pt x="1079" y="1"/>
                  </a:moveTo>
                  <a:cubicBezTo>
                    <a:pt x="844" y="1"/>
                    <a:pt x="608" y="92"/>
                    <a:pt x="426" y="274"/>
                  </a:cubicBezTo>
                  <a:cubicBezTo>
                    <a:pt x="426" y="274"/>
                    <a:pt x="395" y="305"/>
                    <a:pt x="395" y="305"/>
                  </a:cubicBezTo>
                  <a:cubicBezTo>
                    <a:pt x="395" y="305"/>
                    <a:pt x="365" y="305"/>
                    <a:pt x="365" y="335"/>
                  </a:cubicBezTo>
                  <a:cubicBezTo>
                    <a:pt x="0" y="700"/>
                    <a:pt x="0" y="1277"/>
                    <a:pt x="365" y="1642"/>
                  </a:cubicBezTo>
                  <a:cubicBezTo>
                    <a:pt x="547" y="1825"/>
                    <a:pt x="783" y="1916"/>
                    <a:pt x="1018" y="1916"/>
                  </a:cubicBezTo>
                  <a:cubicBezTo>
                    <a:pt x="1254" y="1916"/>
                    <a:pt x="1490" y="1825"/>
                    <a:pt x="1672" y="1642"/>
                  </a:cubicBezTo>
                  <a:cubicBezTo>
                    <a:pt x="1702" y="1612"/>
                    <a:pt x="1702" y="1612"/>
                    <a:pt x="1702" y="1612"/>
                  </a:cubicBezTo>
                  <a:cubicBezTo>
                    <a:pt x="1702" y="1581"/>
                    <a:pt x="1733" y="1581"/>
                    <a:pt x="1733" y="1581"/>
                  </a:cubicBezTo>
                  <a:cubicBezTo>
                    <a:pt x="2097" y="1217"/>
                    <a:pt x="2097" y="639"/>
                    <a:pt x="1733" y="274"/>
                  </a:cubicBezTo>
                  <a:cubicBezTo>
                    <a:pt x="1550" y="92"/>
                    <a:pt x="1315" y="1"/>
                    <a:pt x="10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3" name="Google Shape;64713;p27"/>
            <p:cNvSpPr/>
            <p:nvPr/>
          </p:nvSpPr>
          <p:spPr>
            <a:xfrm>
              <a:off x="1110475" y="434200"/>
              <a:ext cx="54725" cy="50175"/>
            </a:xfrm>
            <a:custGeom>
              <a:avLst/>
              <a:gdLst/>
              <a:ahLst/>
              <a:cxnLst/>
              <a:rect l="l" t="t" r="r" b="b"/>
              <a:pathLst>
                <a:path w="2189" h="2007" extrusionOk="0">
                  <a:moveTo>
                    <a:pt x="1125" y="0"/>
                  </a:moveTo>
                  <a:cubicBezTo>
                    <a:pt x="874" y="0"/>
                    <a:pt x="623" y="91"/>
                    <a:pt x="426" y="274"/>
                  </a:cubicBezTo>
                  <a:cubicBezTo>
                    <a:pt x="426" y="304"/>
                    <a:pt x="426" y="304"/>
                    <a:pt x="395" y="304"/>
                  </a:cubicBezTo>
                  <a:cubicBezTo>
                    <a:pt x="395" y="334"/>
                    <a:pt x="395" y="334"/>
                    <a:pt x="365" y="334"/>
                  </a:cubicBezTo>
                  <a:cubicBezTo>
                    <a:pt x="0" y="730"/>
                    <a:pt x="0" y="1337"/>
                    <a:pt x="365" y="1733"/>
                  </a:cubicBezTo>
                  <a:cubicBezTo>
                    <a:pt x="563" y="1915"/>
                    <a:pt x="821" y="2006"/>
                    <a:pt x="1076" y="2006"/>
                  </a:cubicBezTo>
                  <a:cubicBezTo>
                    <a:pt x="1330" y="2006"/>
                    <a:pt x="1581" y="1915"/>
                    <a:pt x="1763" y="1733"/>
                  </a:cubicBezTo>
                  <a:cubicBezTo>
                    <a:pt x="1763" y="1702"/>
                    <a:pt x="1794" y="1702"/>
                    <a:pt x="1794" y="1702"/>
                  </a:cubicBezTo>
                  <a:cubicBezTo>
                    <a:pt x="1794" y="1672"/>
                    <a:pt x="1824" y="1672"/>
                    <a:pt x="1824" y="1672"/>
                  </a:cubicBezTo>
                  <a:cubicBezTo>
                    <a:pt x="2189" y="1277"/>
                    <a:pt x="2189" y="669"/>
                    <a:pt x="1824" y="274"/>
                  </a:cubicBezTo>
                  <a:cubicBezTo>
                    <a:pt x="1626" y="91"/>
                    <a:pt x="1376"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4" name="Google Shape;64714;p27"/>
            <p:cNvSpPr/>
            <p:nvPr/>
          </p:nvSpPr>
          <p:spPr>
            <a:xfrm>
              <a:off x="2408375" y="1828400"/>
              <a:ext cx="14450" cy="13325"/>
            </a:xfrm>
            <a:custGeom>
              <a:avLst/>
              <a:gdLst/>
              <a:ahLst/>
              <a:cxnLst/>
              <a:rect l="l" t="t" r="r" b="b"/>
              <a:pathLst>
                <a:path w="578" h="533" extrusionOk="0">
                  <a:moveTo>
                    <a:pt x="319" y="0"/>
                  </a:moveTo>
                  <a:cubicBezTo>
                    <a:pt x="258" y="0"/>
                    <a:pt x="198" y="23"/>
                    <a:pt x="152" y="69"/>
                  </a:cubicBezTo>
                  <a:cubicBezTo>
                    <a:pt x="122" y="69"/>
                    <a:pt x="122" y="99"/>
                    <a:pt x="122" y="99"/>
                  </a:cubicBezTo>
                  <a:cubicBezTo>
                    <a:pt x="122" y="99"/>
                    <a:pt x="91" y="99"/>
                    <a:pt x="91" y="129"/>
                  </a:cubicBezTo>
                  <a:cubicBezTo>
                    <a:pt x="0" y="221"/>
                    <a:pt x="0" y="373"/>
                    <a:pt x="91" y="464"/>
                  </a:cubicBezTo>
                  <a:cubicBezTo>
                    <a:pt x="137" y="509"/>
                    <a:pt x="198" y="532"/>
                    <a:pt x="258" y="532"/>
                  </a:cubicBezTo>
                  <a:cubicBezTo>
                    <a:pt x="319" y="532"/>
                    <a:pt x="380" y="509"/>
                    <a:pt x="426" y="464"/>
                  </a:cubicBezTo>
                  <a:cubicBezTo>
                    <a:pt x="456" y="464"/>
                    <a:pt x="456" y="433"/>
                    <a:pt x="456" y="433"/>
                  </a:cubicBezTo>
                  <a:cubicBezTo>
                    <a:pt x="486" y="433"/>
                    <a:pt x="486" y="433"/>
                    <a:pt x="486" y="403"/>
                  </a:cubicBezTo>
                  <a:cubicBezTo>
                    <a:pt x="578" y="312"/>
                    <a:pt x="578" y="160"/>
                    <a:pt x="486" y="69"/>
                  </a:cubicBezTo>
                  <a:cubicBezTo>
                    <a:pt x="441" y="23"/>
                    <a:pt x="380"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5" name="Google Shape;64715;p27"/>
            <p:cNvSpPr/>
            <p:nvPr/>
          </p:nvSpPr>
          <p:spPr>
            <a:xfrm>
              <a:off x="2506400" y="1730375"/>
              <a:ext cx="14450" cy="13325"/>
            </a:xfrm>
            <a:custGeom>
              <a:avLst/>
              <a:gdLst/>
              <a:ahLst/>
              <a:cxnLst/>
              <a:rect l="l" t="t" r="r" b="b"/>
              <a:pathLst>
                <a:path w="578" h="533" extrusionOk="0">
                  <a:moveTo>
                    <a:pt x="319" y="0"/>
                  </a:moveTo>
                  <a:cubicBezTo>
                    <a:pt x="259" y="0"/>
                    <a:pt x="198" y="23"/>
                    <a:pt x="152" y="69"/>
                  </a:cubicBezTo>
                  <a:cubicBezTo>
                    <a:pt x="122" y="69"/>
                    <a:pt x="122" y="69"/>
                    <a:pt x="122" y="99"/>
                  </a:cubicBezTo>
                  <a:cubicBezTo>
                    <a:pt x="122" y="99"/>
                    <a:pt x="91" y="99"/>
                    <a:pt x="91" y="129"/>
                  </a:cubicBezTo>
                  <a:cubicBezTo>
                    <a:pt x="0" y="221"/>
                    <a:pt x="0" y="373"/>
                    <a:pt x="91" y="464"/>
                  </a:cubicBezTo>
                  <a:cubicBezTo>
                    <a:pt x="137" y="509"/>
                    <a:pt x="198" y="532"/>
                    <a:pt x="259" y="532"/>
                  </a:cubicBezTo>
                  <a:cubicBezTo>
                    <a:pt x="319" y="532"/>
                    <a:pt x="380" y="509"/>
                    <a:pt x="426" y="464"/>
                  </a:cubicBezTo>
                  <a:cubicBezTo>
                    <a:pt x="456" y="464"/>
                    <a:pt x="456" y="433"/>
                    <a:pt x="456" y="433"/>
                  </a:cubicBezTo>
                  <a:cubicBezTo>
                    <a:pt x="487" y="433"/>
                    <a:pt x="487" y="433"/>
                    <a:pt x="487" y="403"/>
                  </a:cubicBezTo>
                  <a:cubicBezTo>
                    <a:pt x="578" y="312"/>
                    <a:pt x="578" y="160"/>
                    <a:pt x="487" y="69"/>
                  </a:cubicBezTo>
                  <a:cubicBezTo>
                    <a:pt x="441" y="23"/>
                    <a:pt x="380"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6" name="Google Shape;64716;p27"/>
            <p:cNvSpPr/>
            <p:nvPr/>
          </p:nvSpPr>
          <p:spPr>
            <a:xfrm>
              <a:off x="2406850" y="1630250"/>
              <a:ext cx="17500" cy="16750"/>
            </a:xfrm>
            <a:custGeom>
              <a:avLst/>
              <a:gdLst/>
              <a:ahLst/>
              <a:cxnLst/>
              <a:rect l="l" t="t" r="r" b="b"/>
              <a:pathLst>
                <a:path w="700" h="670" extrusionOk="0">
                  <a:moveTo>
                    <a:pt x="365" y="1"/>
                  </a:moveTo>
                  <a:cubicBezTo>
                    <a:pt x="289" y="1"/>
                    <a:pt x="213" y="31"/>
                    <a:pt x="152" y="92"/>
                  </a:cubicBezTo>
                  <a:cubicBezTo>
                    <a:pt x="152" y="122"/>
                    <a:pt x="152" y="122"/>
                    <a:pt x="122" y="122"/>
                  </a:cubicBezTo>
                  <a:cubicBezTo>
                    <a:pt x="122" y="153"/>
                    <a:pt x="122" y="153"/>
                    <a:pt x="92" y="153"/>
                  </a:cubicBezTo>
                  <a:cubicBezTo>
                    <a:pt x="0" y="274"/>
                    <a:pt x="0" y="457"/>
                    <a:pt x="92" y="578"/>
                  </a:cubicBezTo>
                  <a:cubicBezTo>
                    <a:pt x="152" y="639"/>
                    <a:pt x="236" y="669"/>
                    <a:pt x="316" y="669"/>
                  </a:cubicBezTo>
                  <a:cubicBezTo>
                    <a:pt x="395" y="669"/>
                    <a:pt x="471" y="639"/>
                    <a:pt x="517" y="578"/>
                  </a:cubicBezTo>
                  <a:cubicBezTo>
                    <a:pt x="547" y="578"/>
                    <a:pt x="547" y="548"/>
                    <a:pt x="547" y="548"/>
                  </a:cubicBezTo>
                  <a:cubicBezTo>
                    <a:pt x="578" y="548"/>
                    <a:pt x="578" y="548"/>
                    <a:pt x="578" y="517"/>
                  </a:cubicBezTo>
                  <a:cubicBezTo>
                    <a:pt x="699" y="396"/>
                    <a:pt x="699" y="213"/>
                    <a:pt x="578" y="92"/>
                  </a:cubicBezTo>
                  <a:cubicBezTo>
                    <a:pt x="517" y="31"/>
                    <a:pt x="441"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7" name="Google Shape;64717;p27"/>
            <p:cNvSpPr/>
            <p:nvPr/>
          </p:nvSpPr>
          <p:spPr>
            <a:xfrm>
              <a:off x="2308050" y="1728275"/>
              <a:ext cx="18275" cy="16750"/>
            </a:xfrm>
            <a:custGeom>
              <a:avLst/>
              <a:gdLst/>
              <a:ahLst/>
              <a:cxnLst/>
              <a:rect l="l" t="t" r="r" b="b"/>
              <a:pathLst>
                <a:path w="731" h="670" extrusionOk="0">
                  <a:moveTo>
                    <a:pt x="396" y="1"/>
                  </a:moveTo>
                  <a:cubicBezTo>
                    <a:pt x="320" y="1"/>
                    <a:pt x="244" y="31"/>
                    <a:pt x="183" y="92"/>
                  </a:cubicBezTo>
                  <a:cubicBezTo>
                    <a:pt x="183" y="122"/>
                    <a:pt x="183" y="122"/>
                    <a:pt x="153" y="122"/>
                  </a:cubicBezTo>
                  <a:cubicBezTo>
                    <a:pt x="153" y="153"/>
                    <a:pt x="153" y="153"/>
                    <a:pt x="122" y="153"/>
                  </a:cubicBezTo>
                  <a:cubicBezTo>
                    <a:pt x="1" y="274"/>
                    <a:pt x="1" y="457"/>
                    <a:pt x="122" y="578"/>
                  </a:cubicBezTo>
                  <a:cubicBezTo>
                    <a:pt x="183" y="639"/>
                    <a:pt x="267" y="669"/>
                    <a:pt x="347" y="669"/>
                  </a:cubicBezTo>
                  <a:cubicBezTo>
                    <a:pt x="426" y="669"/>
                    <a:pt x="502" y="639"/>
                    <a:pt x="548" y="578"/>
                  </a:cubicBezTo>
                  <a:cubicBezTo>
                    <a:pt x="578" y="578"/>
                    <a:pt x="578" y="548"/>
                    <a:pt x="578" y="548"/>
                  </a:cubicBezTo>
                  <a:cubicBezTo>
                    <a:pt x="578" y="548"/>
                    <a:pt x="609" y="548"/>
                    <a:pt x="609" y="517"/>
                  </a:cubicBezTo>
                  <a:cubicBezTo>
                    <a:pt x="730" y="396"/>
                    <a:pt x="730" y="213"/>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8" name="Google Shape;64718;p27"/>
            <p:cNvSpPr/>
            <p:nvPr/>
          </p:nvSpPr>
          <p:spPr>
            <a:xfrm>
              <a:off x="2306550" y="1530900"/>
              <a:ext cx="21300" cy="18825"/>
            </a:xfrm>
            <a:custGeom>
              <a:avLst/>
              <a:gdLst/>
              <a:ahLst/>
              <a:cxnLst/>
              <a:rect l="l" t="t" r="r" b="b"/>
              <a:pathLst>
                <a:path w="852" h="753" extrusionOk="0">
                  <a:moveTo>
                    <a:pt x="456" y="0"/>
                  </a:moveTo>
                  <a:cubicBezTo>
                    <a:pt x="365" y="0"/>
                    <a:pt x="274" y="38"/>
                    <a:pt x="213" y="114"/>
                  </a:cubicBezTo>
                  <a:cubicBezTo>
                    <a:pt x="182" y="114"/>
                    <a:pt x="182" y="114"/>
                    <a:pt x="182" y="145"/>
                  </a:cubicBezTo>
                  <a:lnTo>
                    <a:pt x="152" y="145"/>
                  </a:lnTo>
                  <a:cubicBezTo>
                    <a:pt x="0" y="297"/>
                    <a:pt x="0" y="510"/>
                    <a:pt x="152" y="662"/>
                  </a:cubicBezTo>
                  <a:cubicBezTo>
                    <a:pt x="213" y="722"/>
                    <a:pt x="304" y="753"/>
                    <a:pt x="395" y="753"/>
                  </a:cubicBezTo>
                  <a:cubicBezTo>
                    <a:pt x="486" y="753"/>
                    <a:pt x="578" y="722"/>
                    <a:pt x="638" y="662"/>
                  </a:cubicBezTo>
                  <a:cubicBezTo>
                    <a:pt x="669" y="662"/>
                    <a:pt x="669" y="631"/>
                    <a:pt x="669" y="631"/>
                  </a:cubicBezTo>
                  <a:cubicBezTo>
                    <a:pt x="669" y="631"/>
                    <a:pt x="699" y="601"/>
                    <a:pt x="699" y="601"/>
                  </a:cubicBezTo>
                  <a:cubicBezTo>
                    <a:pt x="851" y="479"/>
                    <a:pt x="851" y="236"/>
                    <a:pt x="699" y="114"/>
                  </a:cubicBezTo>
                  <a:cubicBezTo>
                    <a:pt x="638" y="38"/>
                    <a:pt x="547"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9" name="Google Shape;64719;p27"/>
            <p:cNvSpPr/>
            <p:nvPr/>
          </p:nvSpPr>
          <p:spPr>
            <a:xfrm>
              <a:off x="2208525" y="1628925"/>
              <a:ext cx="21300" cy="19400"/>
            </a:xfrm>
            <a:custGeom>
              <a:avLst/>
              <a:gdLst/>
              <a:ahLst/>
              <a:cxnLst/>
              <a:rect l="l" t="t" r="r" b="b"/>
              <a:pathLst>
                <a:path w="852" h="776" extrusionOk="0">
                  <a:moveTo>
                    <a:pt x="456" y="0"/>
                  </a:moveTo>
                  <a:cubicBezTo>
                    <a:pt x="365" y="0"/>
                    <a:pt x="274" y="38"/>
                    <a:pt x="213" y="114"/>
                  </a:cubicBezTo>
                  <a:cubicBezTo>
                    <a:pt x="182" y="114"/>
                    <a:pt x="182" y="114"/>
                    <a:pt x="182" y="145"/>
                  </a:cubicBezTo>
                  <a:lnTo>
                    <a:pt x="152" y="145"/>
                  </a:lnTo>
                  <a:cubicBezTo>
                    <a:pt x="0" y="297"/>
                    <a:pt x="0" y="510"/>
                    <a:pt x="152" y="662"/>
                  </a:cubicBezTo>
                  <a:cubicBezTo>
                    <a:pt x="213" y="738"/>
                    <a:pt x="304" y="776"/>
                    <a:pt x="395" y="776"/>
                  </a:cubicBezTo>
                  <a:cubicBezTo>
                    <a:pt x="486" y="776"/>
                    <a:pt x="578" y="738"/>
                    <a:pt x="638" y="662"/>
                  </a:cubicBezTo>
                  <a:cubicBezTo>
                    <a:pt x="669" y="662"/>
                    <a:pt x="669" y="631"/>
                    <a:pt x="669" y="631"/>
                  </a:cubicBezTo>
                  <a:cubicBezTo>
                    <a:pt x="669" y="631"/>
                    <a:pt x="699" y="601"/>
                    <a:pt x="699" y="601"/>
                  </a:cubicBezTo>
                  <a:cubicBezTo>
                    <a:pt x="851" y="479"/>
                    <a:pt x="851" y="236"/>
                    <a:pt x="699" y="114"/>
                  </a:cubicBezTo>
                  <a:cubicBezTo>
                    <a:pt x="638" y="38"/>
                    <a:pt x="547"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0" name="Google Shape;64720;p27"/>
            <p:cNvSpPr/>
            <p:nvPr/>
          </p:nvSpPr>
          <p:spPr>
            <a:xfrm>
              <a:off x="2207000" y="1431350"/>
              <a:ext cx="23575" cy="21675"/>
            </a:xfrm>
            <a:custGeom>
              <a:avLst/>
              <a:gdLst/>
              <a:ahLst/>
              <a:cxnLst/>
              <a:rect l="l" t="t" r="r" b="b"/>
              <a:pathLst>
                <a:path w="943" h="867" extrusionOk="0">
                  <a:moveTo>
                    <a:pt x="502" y="1"/>
                  </a:moveTo>
                  <a:cubicBezTo>
                    <a:pt x="395" y="1"/>
                    <a:pt x="289" y="39"/>
                    <a:pt x="213" y="115"/>
                  </a:cubicBezTo>
                  <a:cubicBezTo>
                    <a:pt x="213" y="115"/>
                    <a:pt x="213" y="145"/>
                    <a:pt x="183" y="145"/>
                  </a:cubicBezTo>
                  <a:cubicBezTo>
                    <a:pt x="183" y="145"/>
                    <a:pt x="183" y="145"/>
                    <a:pt x="152" y="175"/>
                  </a:cubicBezTo>
                  <a:cubicBezTo>
                    <a:pt x="0" y="327"/>
                    <a:pt x="0" y="601"/>
                    <a:pt x="152" y="753"/>
                  </a:cubicBezTo>
                  <a:cubicBezTo>
                    <a:pt x="228" y="829"/>
                    <a:pt x="335" y="867"/>
                    <a:pt x="441" y="867"/>
                  </a:cubicBezTo>
                  <a:cubicBezTo>
                    <a:pt x="547" y="867"/>
                    <a:pt x="654" y="829"/>
                    <a:pt x="730" y="753"/>
                  </a:cubicBezTo>
                  <a:cubicBezTo>
                    <a:pt x="760" y="753"/>
                    <a:pt x="760" y="723"/>
                    <a:pt x="760" y="723"/>
                  </a:cubicBezTo>
                  <a:cubicBezTo>
                    <a:pt x="760" y="692"/>
                    <a:pt x="791" y="692"/>
                    <a:pt x="791" y="692"/>
                  </a:cubicBezTo>
                  <a:cubicBezTo>
                    <a:pt x="943" y="540"/>
                    <a:pt x="943" y="267"/>
                    <a:pt x="791" y="115"/>
                  </a:cubicBezTo>
                  <a:cubicBezTo>
                    <a:pt x="715"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1" name="Google Shape;64721;p27"/>
            <p:cNvSpPr/>
            <p:nvPr/>
          </p:nvSpPr>
          <p:spPr>
            <a:xfrm>
              <a:off x="2108975" y="1529375"/>
              <a:ext cx="23575" cy="21675"/>
            </a:xfrm>
            <a:custGeom>
              <a:avLst/>
              <a:gdLst/>
              <a:ahLst/>
              <a:cxnLst/>
              <a:rect l="l" t="t" r="r" b="b"/>
              <a:pathLst>
                <a:path w="943" h="867" extrusionOk="0">
                  <a:moveTo>
                    <a:pt x="502" y="1"/>
                  </a:moveTo>
                  <a:cubicBezTo>
                    <a:pt x="395" y="1"/>
                    <a:pt x="289" y="39"/>
                    <a:pt x="213" y="115"/>
                  </a:cubicBezTo>
                  <a:cubicBezTo>
                    <a:pt x="213" y="115"/>
                    <a:pt x="213" y="145"/>
                    <a:pt x="183" y="145"/>
                  </a:cubicBezTo>
                  <a:cubicBezTo>
                    <a:pt x="183" y="145"/>
                    <a:pt x="152" y="145"/>
                    <a:pt x="152" y="175"/>
                  </a:cubicBezTo>
                  <a:cubicBezTo>
                    <a:pt x="0" y="327"/>
                    <a:pt x="0" y="601"/>
                    <a:pt x="152" y="753"/>
                  </a:cubicBezTo>
                  <a:cubicBezTo>
                    <a:pt x="228" y="829"/>
                    <a:pt x="335" y="867"/>
                    <a:pt x="441" y="867"/>
                  </a:cubicBezTo>
                  <a:cubicBezTo>
                    <a:pt x="547" y="867"/>
                    <a:pt x="654" y="829"/>
                    <a:pt x="730" y="753"/>
                  </a:cubicBezTo>
                  <a:cubicBezTo>
                    <a:pt x="760" y="753"/>
                    <a:pt x="760" y="723"/>
                    <a:pt x="760" y="723"/>
                  </a:cubicBezTo>
                  <a:cubicBezTo>
                    <a:pt x="760" y="723"/>
                    <a:pt x="791" y="692"/>
                    <a:pt x="791" y="692"/>
                  </a:cubicBezTo>
                  <a:cubicBezTo>
                    <a:pt x="942" y="540"/>
                    <a:pt x="942" y="267"/>
                    <a:pt x="791" y="115"/>
                  </a:cubicBezTo>
                  <a:cubicBezTo>
                    <a:pt x="715"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2" name="Google Shape;64722;p27"/>
            <p:cNvSpPr/>
            <p:nvPr/>
          </p:nvSpPr>
          <p:spPr>
            <a:xfrm>
              <a:off x="2107450" y="1331225"/>
              <a:ext cx="26625" cy="25125"/>
            </a:xfrm>
            <a:custGeom>
              <a:avLst/>
              <a:gdLst/>
              <a:ahLst/>
              <a:cxnLst/>
              <a:rect l="l" t="t" r="r" b="b"/>
              <a:pathLst>
                <a:path w="1065" h="1005" extrusionOk="0">
                  <a:moveTo>
                    <a:pt x="548" y="1"/>
                  </a:moveTo>
                  <a:cubicBezTo>
                    <a:pt x="426" y="1"/>
                    <a:pt x="304" y="47"/>
                    <a:pt x="213" y="138"/>
                  </a:cubicBezTo>
                  <a:cubicBezTo>
                    <a:pt x="213" y="168"/>
                    <a:pt x="213" y="168"/>
                    <a:pt x="213" y="168"/>
                  </a:cubicBezTo>
                  <a:cubicBezTo>
                    <a:pt x="183" y="199"/>
                    <a:pt x="183" y="199"/>
                    <a:pt x="183" y="199"/>
                  </a:cubicBezTo>
                  <a:cubicBezTo>
                    <a:pt x="0" y="381"/>
                    <a:pt x="0" y="685"/>
                    <a:pt x="183" y="867"/>
                  </a:cubicBezTo>
                  <a:cubicBezTo>
                    <a:pt x="274" y="958"/>
                    <a:pt x="388" y="1004"/>
                    <a:pt x="502" y="1004"/>
                  </a:cubicBezTo>
                  <a:cubicBezTo>
                    <a:pt x="616" y="1004"/>
                    <a:pt x="730" y="958"/>
                    <a:pt x="821" y="867"/>
                  </a:cubicBezTo>
                  <a:cubicBezTo>
                    <a:pt x="852" y="837"/>
                    <a:pt x="852" y="837"/>
                    <a:pt x="852" y="837"/>
                  </a:cubicBezTo>
                  <a:cubicBezTo>
                    <a:pt x="852" y="806"/>
                    <a:pt x="882" y="806"/>
                    <a:pt x="882" y="806"/>
                  </a:cubicBezTo>
                  <a:cubicBezTo>
                    <a:pt x="1064" y="624"/>
                    <a:pt x="1064" y="320"/>
                    <a:pt x="882" y="138"/>
                  </a:cubicBezTo>
                  <a:cubicBezTo>
                    <a:pt x="791" y="47"/>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3" name="Google Shape;64723;p27"/>
            <p:cNvSpPr/>
            <p:nvPr/>
          </p:nvSpPr>
          <p:spPr>
            <a:xfrm>
              <a:off x="2009425" y="1429825"/>
              <a:ext cx="26625" cy="24550"/>
            </a:xfrm>
            <a:custGeom>
              <a:avLst/>
              <a:gdLst/>
              <a:ahLst/>
              <a:cxnLst/>
              <a:rect l="l" t="t" r="r" b="b"/>
              <a:pathLst>
                <a:path w="1065" h="982" extrusionOk="0">
                  <a:moveTo>
                    <a:pt x="548" y="1"/>
                  </a:moveTo>
                  <a:cubicBezTo>
                    <a:pt x="426" y="1"/>
                    <a:pt x="304" y="39"/>
                    <a:pt x="213" y="115"/>
                  </a:cubicBezTo>
                  <a:cubicBezTo>
                    <a:pt x="213" y="145"/>
                    <a:pt x="213" y="145"/>
                    <a:pt x="213" y="176"/>
                  </a:cubicBezTo>
                  <a:lnTo>
                    <a:pt x="183" y="176"/>
                  </a:lnTo>
                  <a:cubicBezTo>
                    <a:pt x="0" y="358"/>
                    <a:pt x="0" y="662"/>
                    <a:pt x="183" y="844"/>
                  </a:cubicBezTo>
                  <a:cubicBezTo>
                    <a:pt x="274" y="935"/>
                    <a:pt x="388" y="981"/>
                    <a:pt x="502" y="981"/>
                  </a:cubicBezTo>
                  <a:cubicBezTo>
                    <a:pt x="616" y="981"/>
                    <a:pt x="730" y="935"/>
                    <a:pt x="821" y="844"/>
                  </a:cubicBezTo>
                  <a:cubicBezTo>
                    <a:pt x="851" y="844"/>
                    <a:pt x="851" y="814"/>
                    <a:pt x="851" y="814"/>
                  </a:cubicBezTo>
                  <a:cubicBezTo>
                    <a:pt x="851" y="784"/>
                    <a:pt x="882" y="784"/>
                    <a:pt x="882" y="784"/>
                  </a:cubicBezTo>
                  <a:cubicBezTo>
                    <a:pt x="1064" y="601"/>
                    <a:pt x="1064" y="297"/>
                    <a:pt x="882" y="115"/>
                  </a:cubicBezTo>
                  <a:cubicBezTo>
                    <a:pt x="791" y="39"/>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4" name="Google Shape;64724;p27"/>
            <p:cNvSpPr/>
            <p:nvPr/>
          </p:nvSpPr>
          <p:spPr>
            <a:xfrm>
              <a:off x="2007150" y="1231875"/>
              <a:ext cx="30425" cy="27200"/>
            </a:xfrm>
            <a:custGeom>
              <a:avLst/>
              <a:gdLst/>
              <a:ahLst/>
              <a:cxnLst/>
              <a:rect l="l" t="t" r="r" b="b"/>
              <a:pathLst>
                <a:path w="1217" h="1088" extrusionOk="0">
                  <a:moveTo>
                    <a:pt x="627" y="1"/>
                  </a:moveTo>
                  <a:cubicBezTo>
                    <a:pt x="494" y="1"/>
                    <a:pt x="365" y="54"/>
                    <a:pt x="274" y="160"/>
                  </a:cubicBezTo>
                  <a:cubicBezTo>
                    <a:pt x="274" y="160"/>
                    <a:pt x="243" y="160"/>
                    <a:pt x="243" y="191"/>
                  </a:cubicBezTo>
                  <a:cubicBezTo>
                    <a:pt x="243" y="191"/>
                    <a:pt x="213" y="191"/>
                    <a:pt x="213" y="221"/>
                  </a:cubicBezTo>
                  <a:cubicBezTo>
                    <a:pt x="0" y="404"/>
                    <a:pt x="0" y="738"/>
                    <a:pt x="213" y="951"/>
                  </a:cubicBezTo>
                  <a:cubicBezTo>
                    <a:pt x="319" y="1042"/>
                    <a:pt x="456" y="1087"/>
                    <a:pt x="589" y="1087"/>
                  </a:cubicBezTo>
                  <a:cubicBezTo>
                    <a:pt x="722" y="1087"/>
                    <a:pt x="851" y="1042"/>
                    <a:pt x="942" y="951"/>
                  </a:cubicBezTo>
                  <a:cubicBezTo>
                    <a:pt x="942" y="920"/>
                    <a:pt x="973" y="920"/>
                    <a:pt x="973" y="920"/>
                  </a:cubicBezTo>
                  <a:cubicBezTo>
                    <a:pt x="973" y="890"/>
                    <a:pt x="1003" y="890"/>
                    <a:pt x="1003" y="890"/>
                  </a:cubicBezTo>
                  <a:cubicBezTo>
                    <a:pt x="1216" y="677"/>
                    <a:pt x="1216" y="343"/>
                    <a:pt x="1003" y="160"/>
                  </a:cubicBezTo>
                  <a:cubicBezTo>
                    <a:pt x="897" y="54"/>
                    <a:pt x="760" y="1"/>
                    <a:pt x="6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5" name="Google Shape;64725;p27"/>
            <p:cNvSpPr/>
            <p:nvPr/>
          </p:nvSpPr>
          <p:spPr>
            <a:xfrm>
              <a:off x="1909125" y="1329900"/>
              <a:ext cx="30400" cy="27200"/>
            </a:xfrm>
            <a:custGeom>
              <a:avLst/>
              <a:gdLst/>
              <a:ahLst/>
              <a:cxnLst/>
              <a:rect l="l" t="t" r="r" b="b"/>
              <a:pathLst>
                <a:path w="1216" h="1088" extrusionOk="0">
                  <a:moveTo>
                    <a:pt x="627" y="1"/>
                  </a:moveTo>
                  <a:cubicBezTo>
                    <a:pt x="494" y="1"/>
                    <a:pt x="365" y="54"/>
                    <a:pt x="274" y="160"/>
                  </a:cubicBezTo>
                  <a:cubicBezTo>
                    <a:pt x="243" y="160"/>
                    <a:pt x="243" y="191"/>
                    <a:pt x="243" y="191"/>
                  </a:cubicBezTo>
                  <a:cubicBezTo>
                    <a:pt x="243" y="191"/>
                    <a:pt x="213" y="191"/>
                    <a:pt x="213" y="221"/>
                  </a:cubicBezTo>
                  <a:cubicBezTo>
                    <a:pt x="0" y="404"/>
                    <a:pt x="0" y="738"/>
                    <a:pt x="213" y="951"/>
                  </a:cubicBezTo>
                  <a:cubicBezTo>
                    <a:pt x="319" y="1042"/>
                    <a:pt x="448" y="1087"/>
                    <a:pt x="578" y="1087"/>
                  </a:cubicBezTo>
                  <a:cubicBezTo>
                    <a:pt x="707" y="1087"/>
                    <a:pt x="836" y="1042"/>
                    <a:pt x="942" y="951"/>
                  </a:cubicBezTo>
                  <a:cubicBezTo>
                    <a:pt x="942" y="920"/>
                    <a:pt x="973" y="920"/>
                    <a:pt x="973" y="920"/>
                  </a:cubicBezTo>
                  <a:cubicBezTo>
                    <a:pt x="973" y="920"/>
                    <a:pt x="1003" y="890"/>
                    <a:pt x="1003" y="890"/>
                  </a:cubicBezTo>
                  <a:cubicBezTo>
                    <a:pt x="1216" y="677"/>
                    <a:pt x="1216" y="373"/>
                    <a:pt x="1003" y="160"/>
                  </a:cubicBezTo>
                  <a:cubicBezTo>
                    <a:pt x="897" y="54"/>
                    <a:pt x="760" y="1"/>
                    <a:pt x="6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6" name="Google Shape;64726;p27"/>
            <p:cNvSpPr/>
            <p:nvPr/>
          </p:nvSpPr>
          <p:spPr>
            <a:xfrm>
              <a:off x="1907600" y="1132325"/>
              <a:ext cx="32700" cy="30050"/>
            </a:xfrm>
            <a:custGeom>
              <a:avLst/>
              <a:gdLst/>
              <a:ahLst/>
              <a:cxnLst/>
              <a:rect l="l" t="t" r="r" b="b"/>
              <a:pathLst>
                <a:path w="1308" h="1202" extrusionOk="0">
                  <a:moveTo>
                    <a:pt x="696" y="1"/>
                  </a:moveTo>
                  <a:cubicBezTo>
                    <a:pt x="547" y="1"/>
                    <a:pt x="396" y="54"/>
                    <a:pt x="274" y="161"/>
                  </a:cubicBezTo>
                  <a:cubicBezTo>
                    <a:pt x="274" y="191"/>
                    <a:pt x="274" y="191"/>
                    <a:pt x="244" y="191"/>
                  </a:cubicBezTo>
                  <a:cubicBezTo>
                    <a:pt x="244" y="191"/>
                    <a:pt x="244" y="221"/>
                    <a:pt x="213" y="221"/>
                  </a:cubicBezTo>
                  <a:cubicBezTo>
                    <a:pt x="0" y="434"/>
                    <a:pt x="0" y="799"/>
                    <a:pt x="213" y="1042"/>
                  </a:cubicBezTo>
                  <a:cubicBezTo>
                    <a:pt x="335" y="1148"/>
                    <a:pt x="487" y="1202"/>
                    <a:pt x="635" y="1202"/>
                  </a:cubicBezTo>
                  <a:cubicBezTo>
                    <a:pt x="783" y="1202"/>
                    <a:pt x="927" y="1148"/>
                    <a:pt x="1034" y="1042"/>
                  </a:cubicBezTo>
                  <a:cubicBezTo>
                    <a:pt x="1034" y="1012"/>
                    <a:pt x="1064" y="1012"/>
                    <a:pt x="1064" y="1012"/>
                  </a:cubicBezTo>
                  <a:cubicBezTo>
                    <a:pt x="1064" y="981"/>
                    <a:pt x="1095" y="981"/>
                    <a:pt x="1095" y="981"/>
                  </a:cubicBezTo>
                  <a:cubicBezTo>
                    <a:pt x="1307" y="768"/>
                    <a:pt x="1307" y="404"/>
                    <a:pt x="1095" y="161"/>
                  </a:cubicBezTo>
                  <a:cubicBezTo>
                    <a:pt x="988" y="54"/>
                    <a:pt x="844"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7" name="Google Shape;64727;p27"/>
            <p:cNvSpPr/>
            <p:nvPr/>
          </p:nvSpPr>
          <p:spPr>
            <a:xfrm>
              <a:off x="1809575" y="1230350"/>
              <a:ext cx="32700" cy="30050"/>
            </a:xfrm>
            <a:custGeom>
              <a:avLst/>
              <a:gdLst/>
              <a:ahLst/>
              <a:cxnLst/>
              <a:rect l="l" t="t" r="r" b="b"/>
              <a:pathLst>
                <a:path w="1308" h="1202" extrusionOk="0">
                  <a:moveTo>
                    <a:pt x="684" y="1"/>
                  </a:moveTo>
                  <a:cubicBezTo>
                    <a:pt x="540" y="1"/>
                    <a:pt x="395" y="54"/>
                    <a:pt x="274" y="161"/>
                  </a:cubicBezTo>
                  <a:cubicBezTo>
                    <a:pt x="274" y="191"/>
                    <a:pt x="274" y="191"/>
                    <a:pt x="243" y="191"/>
                  </a:cubicBezTo>
                  <a:cubicBezTo>
                    <a:pt x="243" y="221"/>
                    <a:pt x="243" y="221"/>
                    <a:pt x="213" y="221"/>
                  </a:cubicBezTo>
                  <a:cubicBezTo>
                    <a:pt x="0" y="434"/>
                    <a:pt x="0" y="799"/>
                    <a:pt x="213" y="1042"/>
                  </a:cubicBezTo>
                  <a:cubicBezTo>
                    <a:pt x="335" y="1148"/>
                    <a:pt x="487" y="1202"/>
                    <a:pt x="635" y="1202"/>
                  </a:cubicBezTo>
                  <a:cubicBezTo>
                    <a:pt x="783" y="1202"/>
                    <a:pt x="927" y="1148"/>
                    <a:pt x="1034" y="1042"/>
                  </a:cubicBezTo>
                  <a:cubicBezTo>
                    <a:pt x="1034" y="1012"/>
                    <a:pt x="1064" y="1012"/>
                    <a:pt x="1064" y="1012"/>
                  </a:cubicBezTo>
                  <a:cubicBezTo>
                    <a:pt x="1064" y="981"/>
                    <a:pt x="1095" y="981"/>
                    <a:pt x="1095" y="981"/>
                  </a:cubicBezTo>
                  <a:cubicBezTo>
                    <a:pt x="1307" y="768"/>
                    <a:pt x="1307" y="404"/>
                    <a:pt x="1095" y="161"/>
                  </a:cubicBezTo>
                  <a:cubicBezTo>
                    <a:pt x="973" y="54"/>
                    <a:pt x="829"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8" name="Google Shape;64728;p27"/>
            <p:cNvSpPr/>
            <p:nvPr/>
          </p:nvSpPr>
          <p:spPr>
            <a:xfrm>
              <a:off x="1808050" y="1032975"/>
              <a:ext cx="35750" cy="32700"/>
            </a:xfrm>
            <a:custGeom>
              <a:avLst/>
              <a:gdLst/>
              <a:ahLst/>
              <a:cxnLst/>
              <a:rect l="l" t="t" r="r" b="b"/>
              <a:pathLst>
                <a:path w="1430" h="1308" extrusionOk="0">
                  <a:moveTo>
                    <a:pt x="745" y="1"/>
                  </a:moveTo>
                  <a:cubicBezTo>
                    <a:pt x="586" y="1"/>
                    <a:pt x="426" y="62"/>
                    <a:pt x="304" y="183"/>
                  </a:cubicBezTo>
                  <a:cubicBezTo>
                    <a:pt x="274" y="183"/>
                    <a:pt x="274" y="183"/>
                    <a:pt x="274" y="213"/>
                  </a:cubicBezTo>
                  <a:lnTo>
                    <a:pt x="244" y="213"/>
                  </a:lnTo>
                  <a:cubicBezTo>
                    <a:pt x="1" y="457"/>
                    <a:pt x="1" y="882"/>
                    <a:pt x="244" y="1125"/>
                  </a:cubicBezTo>
                  <a:cubicBezTo>
                    <a:pt x="365" y="1247"/>
                    <a:pt x="525" y="1308"/>
                    <a:pt x="684" y="1308"/>
                  </a:cubicBezTo>
                  <a:cubicBezTo>
                    <a:pt x="844" y="1308"/>
                    <a:pt x="1004" y="1247"/>
                    <a:pt x="1125" y="1125"/>
                  </a:cubicBezTo>
                  <a:cubicBezTo>
                    <a:pt x="1125" y="1095"/>
                    <a:pt x="1156" y="1095"/>
                    <a:pt x="1156" y="1095"/>
                  </a:cubicBezTo>
                  <a:cubicBezTo>
                    <a:pt x="1156" y="1065"/>
                    <a:pt x="1186" y="1065"/>
                    <a:pt x="1186" y="1065"/>
                  </a:cubicBezTo>
                  <a:cubicBezTo>
                    <a:pt x="1429" y="821"/>
                    <a:pt x="1429" y="426"/>
                    <a:pt x="1186" y="183"/>
                  </a:cubicBezTo>
                  <a:cubicBezTo>
                    <a:pt x="1064" y="62"/>
                    <a:pt x="905"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9" name="Google Shape;64729;p27"/>
            <p:cNvSpPr/>
            <p:nvPr/>
          </p:nvSpPr>
          <p:spPr>
            <a:xfrm>
              <a:off x="1710025" y="1131000"/>
              <a:ext cx="35750" cy="32700"/>
            </a:xfrm>
            <a:custGeom>
              <a:avLst/>
              <a:gdLst/>
              <a:ahLst/>
              <a:cxnLst/>
              <a:rect l="l" t="t" r="r" b="b"/>
              <a:pathLst>
                <a:path w="1430" h="1308" extrusionOk="0">
                  <a:moveTo>
                    <a:pt x="745" y="1"/>
                  </a:moveTo>
                  <a:cubicBezTo>
                    <a:pt x="586" y="1"/>
                    <a:pt x="426" y="62"/>
                    <a:pt x="304" y="183"/>
                  </a:cubicBezTo>
                  <a:cubicBezTo>
                    <a:pt x="274" y="183"/>
                    <a:pt x="274" y="183"/>
                    <a:pt x="274" y="214"/>
                  </a:cubicBezTo>
                  <a:lnTo>
                    <a:pt x="244" y="214"/>
                  </a:lnTo>
                  <a:cubicBezTo>
                    <a:pt x="0" y="487"/>
                    <a:pt x="0" y="882"/>
                    <a:pt x="244" y="1125"/>
                  </a:cubicBezTo>
                  <a:cubicBezTo>
                    <a:pt x="365" y="1247"/>
                    <a:pt x="525" y="1308"/>
                    <a:pt x="684" y="1308"/>
                  </a:cubicBezTo>
                  <a:cubicBezTo>
                    <a:pt x="844" y="1308"/>
                    <a:pt x="1004" y="1247"/>
                    <a:pt x="1125" y="1125"/>
                  </a:cubicBezTo>
                  <a:cubicBezTo>
                    <a:pt x="1125" y="1095"/>
                    <a:pt x="1156" y="1095"/>
                    <a:pt x="1156" y="1095"/>
                  </a:cubicBezTo>
                  <a:cubicBezTo>
                    <a:pt x="1156" y="1065"/>
                    <a:pt x="1156" y="1065"/>
                    <a:pt x="1186" y="1065"/>
                  </a:cubicBezTo>
                  <a:cubicBezTo>
                    <a:pt x="1429" y="821"/>
                    <a:pt x="1429" y="426"/>
                    <a:pt x="1186" y="183"/>
                  </a:cubicBezTo>
                  <a:cubicBezTo>
                    <a:pt x="1064" y="62"/>
                    <a:pt x="905"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0" name="Google Shape;64730;p27"/>
            <p:cNvSpPr/>
            <p:nvPr/>
          </p:nvSpPr>
          <p:spPr>
            <a:xfrm>
              <a:off x="1609725" y="1030900"/>
              <a:ext cx="38775" cy="35550"/>
            </a:xfrm>
            <a:custGeom>
              <a:avLst/>
              <a:gdLst/>
              <a:ahLst/>
              <a:cxnLst/>
              <a:rect l="l" t="t" r="r" b="b"/>
              <a:pathLst>
                <a:path w="1551" h="1422" extrusionOk="0">
                  <a:moveTo>
                    <a:pt x="821" y="0"/>
                  </a:moveTo>
                  <a:cubicBezTo>
                    <a:pt x="646" y="0"/>
                    <a:pt x="471" y="69"/>
                    <a:pt x="335" y="205"/>
                  </a:cubicBezTo>
                  <a:cubicBezTo>
                    <a:pt x="335" y="205"/>
                    <a:pt x="304" y="236"/>
                    <a:pt x="304" y="236"/>
                  </a:cubicBezTo>
                  <a:cubicBezTo>
                    <a:pt x="304" y="236"/>
                    <a:pt x="304" y="266"/>
                    <a:pt x="274" y="266"/>
                  </a:cubicBezTo>
                  <a:cubicBezTo>
                    <a:pt x="0" y="540"/>
                    <a:pt x="0" y="965"/>
                    <a:pt x="274" y="1239"/>
                  </a:cubicBezTo>
                  <a:cubicBezTo>
                    <a:pt x="411" y="1360"/>
                    <a:pt x="585" y="1421"/>
                    <a:pt x="760" y="1421"/>
                  </a:cubicBezTo>
                  <a:cubicBezTo>
                    <a:pt x="935" y="1421"/>
                    <a:pt x="1110" y="1360"/>
                    <a:pt x="1246" y="1239"/>
                  </a:cubicBezTo>
                  <a:cubicBezTo>
                    <a:pt x="1246" y="1208"/>
                    <a:pt x="1246" y="1208"/>
                    <a:pt x="1277" y="1208"/>
                  </a:cubicBezTo>
                  <a:cubicBezTo>
                    <a:pt x="1277" y="1178"/>
                    <a:pt x="1277" y="1178"/>
                    <a:pt x="1307" y="1178"/>
                  </a:cubicBezTo>
                  <a:cubicBezTo>
                    <a:pt x="1550" y="904"/>
                    <a:pt x="1550" y="479"/>
                    <a:pt x="1307" y="205"/>
                  </a:cubicBezTo>
                  <a:cubicBezTo>
                    <a:pt x="1170" y="69"/>
                    <a:pt x="99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1" name="Google Shape;64731;p27"/>
            <p:cNvSpPr/>
            <p:nvPr/>
          </p:nvSpPr>
          <p:spPr>
            <a:xfrm>
              <a:off x="1708500" y="932875"/>
              <a:ext cx="38775" cy="35550"/>
            </a:xfrm>
            <a:custGeom>
              <a:avLst/>
              <a:gdLst/>
              <a:ahLst/>
              <a:cxnLst/>
              <a:rect l="l" t="t" r="r" b="b"/>
              <a:pathLst>
                <a:path w="1551" h="1422" extrusionOk="0">
                  <a:moveTo>
                    <a:pt x="791" y="0"/>
                  </a:moveTo>
                  <a:cubicBezTo>
                    <a:pt x="616" y="0"/>
                    <a:pt x="441" y="69"/>
                    <a:pt x="305" y="205"/>
                  </a:cubicBezTo>
                  <a:cubicBezTo>
                    <a:pt x="305" y="205"/>
                    <a:pt x="305" y="236"/>
                    <a:pt x="274" y="236"/>
                  </a:cubicBezTo>
                  <a:cubicBezTo>
                    <a:pt x="274" y="236"/>
                    <a:pt x="274" y="266"/>
                    <a:pt x="244" y="266"/>
                  </a:cubicBezTo>
                  <a:cubicBezTo>
                    <a:pt x="1" y="540"/>
                    <a:pt x="1" y="965"/>
                    <a:pt x="244" y="1239"/>
                  </a:cubicBezTo>
                  <a:cubicBezTo>
                    <a:pt x="381" y="1360"/>
                    <a:pt x="555" y="1421"/>
                    <a:pt x="730" y="1421"/>
                  </a:cubicBezTo>
                  <a:cubicBezTo>
                    <a:pt x="905" y="1421"/>
                    <a:pt x="1080" y="1360"/>
                    <a:pt x="1217" y="1239"/>
                  </a:cubicBezTo>
                  <a:cubicBezTo>
                    <a:pt x="1217" y="1208"/>
                    <a:pt x="1247" y="1208"/>
                    <a:pt x="1247" y="1208"/>
                  </a:cubicBezTo>
                  <a:cubicBezTo>
                    <a:pt x="1247" y="1178"/>
                    <a:pt x="1247" y="1178"/>
                    <a:pt x="1277" y="1178"/>
                  </a:cubicBezTo>
                  <a:cubicBezTo>
                    <a:pt x="1551" y="904"/>
                    <a:pt x="1551" y="479"/>
                    <a:pt x="1277" y="205"/>
                  </a:cubicBezTo>
                  <a:cubicBezTo>
                    <a:pt x="1141" y="69"/>
                    <a:pt x="96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2" name="Google Shape;64732;p27"/>
            <p:cNvSpPr/>
            <p:nvPr/>
          </p:nvSpPr>
          <p:spPr>
            <a:xfrm>
              <a:off x="1608200" y="833325"/>
              <a:ext cx="41825" cy="38200"/>
            </a:xfrm>
            <a:custGeom>
              <a:avLst/>
              <a:gdLst/>
              <a:ahLst/>
              <a:cxnLst/>
              <a:rect l="l" t="t" r="r" b="b"/>
              <a:pathLst>
                <a:path w="1673" h="1528" extrusionOk="0">
                  <a:moveTo>
                    <a:pt x="867" y="0"/>
                  </a:moveTo>
                  <a:cubicBezTo>
                    <a:pt x="677" y="0"/>
                    <a:pt x="487" y="69"/>
                    <a:pt x="335" y="205"/>
                  </a:cubicBezTo>
                  <a:cubicBezTo>
                    <a:pt x="335" y="236"/>
                    <a:pt x="335" y="236"/>
                    <a:pt x="335" y="236"/>
                  </a:cubicBezTo>
                  <a:cubicBezTo>
                    <a:pt x="304" y="266"/>
                    <a:pt x="304" y="266"/>
                    <a:pt x="304" y="266"/>
                  </a:cubicBezTo>
                  <a:cubicBezTo>
                    <a:pt x="0" y="570"/>
                    <a:pt x="0" y="1026"/>
                    <a:pt x="304" y="1300"/>
                  </a:cubicBezTo>
                  <a:cubicBezTo>
                    <a:pt x="441" y="1452"/>
                    <a:pt x="624" y="1528"/>
                    <a:pt x="810" y="1528"/>
                  </a:cubicBezTo>
                  <a:cubicBezTo>
                    <a:pt x="996" y="1528"/>
                    <a:pt x="1186" y="1452"/>
                    <a:pt x="1338" y="1300"/>
                  </a:cubicBezTo>
                  <a:cubicBezTo>
                    <a:pt x="1338" y="1300"/>
                    <a:pt x="1338" y="1300"/>
                    <a:pt x="1368" y="1269"/>
                  </a:cubicBezTo>
                  <a:lnTo>
                    <a:pt x="1399" y="1269"/>
                  </a:lnTo>
                  <a:cubicBezTo>
                    <a:pt x="1672" y="965"/>
                    <a:pt x="1672" y="509"/>
                    <a:pt x="1399" y="205"/>
                  </a:cubicBezTo>
                  <a:cubicBezTo>
                    <a:pt x="1247" y="69"/>
                    <a:pt x="1057"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3" name="Google Shape;64733;p27"/>
            <p:cNvSpPr/>
            <p:nvPr/>
          </p:nvSpPr>
          <p:spPr>
            <a:xfrm>
              <a:off x="1510175" y="931350"/>
              <a:ext cx="41825" cy="38200"/>
            </a:xfrm>
            <a:custGeom>
              <a:avLst/>
              <a:gdLst/>
              <a:ahLst/>
              <a:cxnLst/>
              <a:rect l="l" t="t" r="r" b="b"/>
              <a:pathLst>
                <a:path w="1673" h="1528" extrusionOk="0">
                  <a:moveTo>
                    <a:pt x="867" y="0"/>
                  </a:moveTo>
                  <a:cubicBezTo>
                    <a:pt x="677" y="0"/>
                    <a:pt x="487" y="69"/>
                    <a:pt x="335" y="205"/>
                  </a:cubicBezTo>
                  <a:cubicBezTo>
                    <a:pt x="335" y="236"/>
                    <a:pt x="335" y="236"/>
                    <a:pt x="335" y="236"/>
                  </a:cubicBezTo>
                  <a:cubicBezTo>
                    <a:pt x="304" y="266"/>
                    <a:pt x="304" y="266"/>
                    <a:pt x="304" y="266"/>
                  </a:cubicBezTo>
                  <a:cubicBezTo>
                    <a:pt x="0" y="570"/>
                    <a:pt x="0" y="1026"/>
                    <a:pt x="304" y="1300"/>
                  </a:cubicBezTo>
                  <a:cubicBezTo>
                    <a:pt x="441" y="1452"/>
                    <a:pt x="624" y="1528"/>
                    <a:pt x="810" y="1528"/>
                  </a:cubicBezTo>
                  <a:cubicBezTo>
                    <a:pt x="996" y="1528"/>
                    <a:pt x="1186" y="1452"/>
                    <a:pt x="1338" y="1300"/>
                  </a:cubicBezTo>
                  <a:lnTo>
                    <a:pt x="1368" y="1300"/>
                  </a:lnTo>
                  <a:cubicBezTo>
                    <a:pt x="1368" y="1269"/>
                    <a:pt x="1368" y="1269"/>
                    <a:pt x="1399" y="1269"/>
                  </a:cubicBezTo>
                  <a:cubicBezTo>
                    <a:pt x="1672" y="965"/>
                    <a:pt x="1672" y="509"/>
                    <a:pt x="1399" y="205"/>
                  </a:cubicBezTo>
                  <a:cubicBezTo>
                    <a:pt x="1247" y="69"/>
                    <a:pt x="1057"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4" name="Google Shape;64734;p27"/>
            <p:cNvSpPr/>
            <p:nvPr/>
          </p:nvSpPr>
          <p:spPr>
            <a:xfrm>
              <a:off x="1410625" y="832000"/>
              <a:ext cx="44850" cy="40850"/>
            </a:xfrm>
            <a:custGeom>
              <a:avLst/>
              <a:gdLst/>
              <a:ahLst/>
              <a:cxnLst/>
              <a:rect l="l" t="t" r="r" b="b"/>
              <a:pathLst>
                <a:path w="1794" h="1634" extrusionOk="0">
                  <a:moveTo>
                    <a:pt x="916" y="0"/>
                  </a:moveTo>
                  <a:cubicBezTo>
                    <a:pt x="715" y="0"/>
                    <a:pt x="517" y="76"/>
                    <a:pt x="365" y="228"/>
                  </a:cubicBezTo>
                  <a:cubicBezTo>
                    <a:pt x="365" y="228"/>
                    <a:pt x="335" y="258"/>
                    <a:pt x="335" y="258"/>
                  </a:cubicBezTo>
                  <a:cubicBezTo>
                    <a:pt x="335" y="258"/>
                    <a:pt x="305" y="258"/>
                    <a:pt x="305" y="289"/>
                  </a:cubicBezTo>
                  <a:cubicBezTo>
                    <a:pt x="1" y="593"/>
                    <a:pt x="1" y="1079"/>
                    <a:pt x="305" y="1383"/>
                  </a:cubicBezTo>
                  <a:cubicBezTo>
                    <a:pt x="457" y="1550"/>
                    <a:pt x="662" y="1634"/>
                    <a:pt x="867" y="1634"/>
                  </a:cubicBezTo>
                  <a:cubicBezTo>
                    <a:pt x="1072" y="1634"/>
                    <a:pt x="1277" y="1550"/>
                    <a:pt x="1429" y="1383"/>
                  </a:cubicBezTo>
                  <a:cubicBezTo>
                    <a:pt x="1429" y="1383"/>
                    <a:pt x="1429" y="1383"/>
                    <a:pt x="1460" y="1353"/>
                  </a:cubicBezTo>
                  <a:lnTo>
                    <a:pt x="1490" y="1353"/>
                  </a:lnTo>
                  <a:cubicBezTo>
                    <a:pt x="1794" y="1049"/>
                    <a:pt x="1794" y="532"/>
                    <a:pt x="1490" y="228"/>
                  </a:cubicBezTo>
                  <a:cubicBezTo>
                    <a:pt x="1323" y="76"/>
                    <a:pt x="1118" y="0"/>
                    <a:pt x="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5" name="Google Shape;64735;p27"/>
            <p:cNvSpPr/>
            <p:nvPr/>
          </p:nvSpPr>
          <p:spPr>
            <a:xfrm>
              <a:off x="1508650" y="733975"/>
              <a:ext cx="44850" cy="40850"/>
            </a:xfrm>
            <a:custGeom>
              <a:avLst/>
              <a:gdLst/>
              <a:ahLst/>
              <a:cxnLst/>
              <a:rect l="l" t="t" r="r" b="b"/>
              <a:pathLst>
                <a:path w="1794" h="1634" extrusionOk="0">
                  <a:moveTo>
                    <a:pt x="916" y="0"/>
                  </a:moveTo>
                  <a:cubicBezTo>
                    <a:pt x="715" y="0"/>
                    <a:pt x="517" y="76"/>
                    <a:pt x="365" y="228"/>
                  </a:cubicBezTo>
                  <a:cubicBezTo>
                    <a:pt x="365" y="228"/>
                    <a:pt x="335" y="258"/>
                    <a:pt x="335" y="258"/>
                  </a:cubicBezTo>
                  <a:cubicBezTo>
                    <a:pt x="335" y="258"/>
                    <a:pt x="305" y="258"/>
                    <a:pt x="305" y="289"/>
                  </a:cubicBezTo>
                  <a:cubicBezTo>
                    <a:pt x="1" y="593"/>
                    <a:pt x="1" y="1079"/>
                    <a:pt x="305" y="1383"/>
                  </a:cubicBezTo>
                  <a:cubicBezTo>
                    <a:pt x="457" y="1550"/>
                    <a:pt x="662" y="1634"/>
                    <a:pt x="867" y="1634"/>
                  </a:cubicBezTo>
                  <a:cubicBezTo>
                    <a:pt x="1072" y="1634"/>
                    <a:pt x="1277" y="1550"/>
                    <a:pt x="1429" y="1383"/>
                  </a:cubicBezTo>
                  <a:cubicBezTo>
                    <a:pt x="1429" y="1383"/>
                    <a:pt x="1429" y="1383"/>
                    <a:pt x="1460" y="1353"/>
                  </a:cubicBezTo>
                  <a:lnTo>
                    <a:pt x="1490" y="1353"/>
                  </a:lnTo>
                  <a:cubicBezTo>
                    <a:pt x="1794" y="1018"/>
                    <a:pt x="1794" y="532"/>
                    <a:pt x="1490" y="228"/>
                  </a:cubicBezTo>
                  <a:cubicBezTo>
                    <a:pt x="1323" y="76"/>
                    <a:pt x="1118" y="0"/>
                    <a:pt x="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6" name="Google Shape;64736;p27"/>
            <p:cNvSpPr/>
            <p:nvPr/>
          </p:nvSpPr>
          <p:spPr>
            <a:xfrm>
              <a:off x="1311075" y="731875"/>
              <a:ext cx="47150" cy="43725"/>
            </a:xfrm>
            <a:custGeom>
              <a:avLst/>
              <a:gdLst/>
              <a:ahLst/>
              <a:cxnLst/>
              <a:rect l="l" t="t" r="r" b="b"/>
              <a:pathLst>
                <a:path w="1886" h="1749" extrusionOk="0">
                  <a:moveTo>
                    <a:pt x="973" y="0"/>
                  </a:moveTo>
                  <a:cubicBezTo>
                    <a:pt x="753" y="0"/>
                    <a:pt x="533" y="84"/>
                    <a:pt x="365" y="251"/>
                  </a:cubicBezTo>
                  <a:cubicBezTo>
                    <a:pt x="365" y="282"/>
                    <a:pt x="365" y="282"/>
                    <a:pt x="335" y="282"/>
                  </a:cubicBezTo>
                  <a:cubicBezTo>
                    <a:pt x="335" y="312"/>
                    <a:pt x="335" y="312"/>
                    <a:pt x="305" y="312"/>
                  </a:cubicBezTo>
                  <a:cubicBezTo>
                    <a:pt x="1" y="646"/>
                    <a:pt x="1" y="1194"/>
                    <a:pt x="305" y="1497"/>
                  </a:cubicBezTo>
                  <a:cubicBezTo>
                    <a:pt x="472" y="1665"/>
                    <a:pt x="692" y="1748"/>
                    <a:pt x="913" y="1748"/>
                  </a:cubicBezTo>
                  <a:cubicBezTo>
                    <a:pt x="1133" y="1748"/>
                    <a:pt x="1353" y="1665"/>
                    <a:pt x="1521" y="1497"/>
                  </a:cubicBezTo>
                  <a:cubicBezTo>
                    <a:pt x="1521" y="1497"/>
                    <a:pt x="1521" y="1497"/>
                    <a:pt x="1551" y="1467"/>
                  </a:cubicBezTo>
                  <a:lnTo>
                    <a:pt x="1581" y="1467"/>
                  </a:lnTo>
                  <a:cubicBezTo>
                    <a:pt x="1885" y="1133"/>
                    <a:pt x="1885" y="586"/>
                    <a:pt x="1581" y="251"/>
                  </a:cubicBezTo>
                  <a:cubicBezTo>
                    <a:pt x="1414" y="84"/>
                    <a:pt x="1194"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7" name="Google Shape;64737;p27"/>
            <p:cNvSpPr/>
            <p:nvPr/>
          </p:nvSpPr>
          <p:spPr>
            <a:xfrm>
              <a:off x="1409100" y="633850"/>
              <a:ext cx="47150" cy="43725"/>
            </a:xfrm>
            <a:custGeom>
              <a:avLst/>
              <a:gdLst/>
              <a:ahLst/>
              <a:cxnLst/>
              <a:rect l="l" t="t" r="r" b="b"/>
              <a:pathLst>
                <a:path w="1886" h="1749" extrusionOk="0">
                  <a:moveTo>
                    <a:pt x="973" y="0"/>
                  </a:moveTo>
                  <a:cubicBezTo>
                    <a:pt x="753" y="0"/>
                    <a:pt x="533" y="84"/>
                    <a:pt x="366" y="251"/>
                  </a:cubicBezTo>
                  <a:cubicBezTo>
                    <a:pt x="366" y="282"/>
                    <a:pt x="366" y="282"/>
                    <a:pt x="335" y="282"/>
                  </a:cubicBezTo>
                  <a:cubicBezTo>
                    <a:pt x="335" y="312"/>
                    <a:pt x="335" y="312"/>
                    <a:pt x="305" y="312"/>
                  </a:cubicBezTo>
                  <a:cubicBezTo>
                    <a:pt x="1" y="646"/>
                    <a:pt x="1" y="1163"/>
                    <a:pt x="305" y="1497"/>
                  </a:cubicBezTo>
                  <a:cubicBezTo>
                    <a:pt x="472" y="1665"/>
                    <a:pt x="692" y="1748"/>
                    <a:pt x="913" y="1748"/>
                  </a:cubicBezTo>
                  <a:cubicBezTo>
                    <a:pt x="1133" y="1748"/>
                    <a:pt x="1353" y="1665"/>
                    <a:pt x="1521" y="1497"/>
                  </a:cubicBezTo>
                  <a:cubicBezTo>
                    <a:pt x="1521" y="1497"/>
                    <a:pt x="1521" y="1497"/>
                    <a:pt x="1551" y="1467"/>
                  </a:cubicBezTo>
                  <a:lnTo>
                    <a:pt x="1581" y="1467"/>
                  </a:lnTo>
                  <a:cubicBezTo>
                    <a:pt x="1885" y="1133"/>
                    <a:pt x="1885" y="586"/>
                    <a:pt x="1581" y="251"/>
                  </a:cubicBezTo>
                  <a:cubicBezTo>
                    <a:pt x="1414" y="84"/>
                    <a:pt x="1194"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8" name="Google Shape;64738;p27"/>
            <p:cNvSpPr/>
            <p:nvPr/>
          </p:nvSpPr>
          <p:spPr>
            <a:xfrm>
              <a:off x="1210775" y="632525"/>
              <a:ext cx="50950" cy="46375"/>
            </a:xfrm>
            <a:custGeom>
              <a:avLst/>
              <a:gdLst/>
              <a:ahLst/>
              <a:cxnLst/>
              <a:rect l="l" t="t" r="r" b="b"/>
              <a:pathLst>
                <a:path w="2038" h="1855" extrusionOk="0">
                  <a:moveTo>
                    <a:pt x="1049" y="0"/>
                  </a:moveTo>
                  <a:cubicBezTo>
                    <a:pt x="821" y="0"/>
                    <a:pt x="593" y="91"/>
                    <a:pt x="426" y="274"/>
                  </a:cubicBezTo>
                  <a:cubicBezTo>
                    <a:pt x="396" y="274"/>
                    <a:pt x="396" y="274"/>
                    <a:pt x="396" y="304"/>
                  </a:cubicBezTo>
                  <a:cubicBezTo>
                    <a:pt x="396" y="304"/>
                    <a:pt x="365" y="304"/>
                    <a:pt x="365" y="335"/>
                  </a:cubicBezTo>
                  <a:cubicBezTo>
                    <a:pt x="1" y="669"/>
                    <a:pt x="1" y="1246"/>
                    <a:pt x="365" y="1581"/>
                  </a:cubicBezTo>
                  <a:cubicBezTo>
                    <a:pt x="532" y="1763"/>
                    <a:pt x="760" y="1854"/>
                    <a:pt x="992" y="1854"/>
                  </a:cubicBezTo>
                  <a:cubicBezTo>
                    <a:pt x="1224" y="1854"/>
                    <a:pt x="1459" y="1763"/>
                    <a:pt x="1642" y="1581"/>
                  </a:cubicBezTo>
                  <a:cubicBezTo>
                    <a:pt x="1642" y="1581"/>
                    <a:pt x="1642" y="1581"/>
                    <a:pt x="1642" y="1550"/>
                  </a:cubicBezTo>
                  <a:lnTo>
                    <a:pt x="1672" y="1550"/>
                  </a:lnTo>
                  <a:cubicBezTo>
                    <a:pt x="2037" y="1186"/>
                    <a:pt x="2037" y="608"/>
                    <a:pt x="1672" y="274"/>
                  </a:cubicBezTo>
                  <a:cubicBezTo>
                    <a:pt x="1505" y="91"/>
                    <a:pt x="1277" y="0"/>
                    <a:pt x="10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9" name="Google Shape;64739;p27"/>
            <p:cNvSpPr/>
            <p:nvPr/>
          </p:nvSpPr>
          <p:spPr>
            <a:xfrm>
              <a:off x="1308800" y="534500"/>
              <a:ext cx="50950" cy="46375"/>
            </a:xfrm>
            <a:custGeom>
              <a:avLst/>
              <a:gdLst/>
              <a:ahLst/>
              <a:cxnLst/>
              <a:rect l="l" t="t" r="r" b="b"/>
              <a:pathLst>
                <a:path w="2038" h="1855" extrusionOk="0">
                  <a:moveTo>
                    <a:pt x="1053" y="0"/>
                  </a:moveTo>
                  <a:cubicBezTo>
                    <a:pt x="821" y="0"/>
                    <a:pt x="593" y="91"/>
                    <a:pt x="426" y="274"/>
                  </a:cubicBezTo>
                  <a:cubicBezTo>
                    <a:pt x="396" y="274"/>
                    <a:pt x="396" y="274"/>
                    <a:pt x="396" y="304"/>
                  </a:cubicBezTo>
                  <a:lnTo>
                    <a:pt x="365" y="304"/>
                  </a:lnTo>
                  <a:cubicBezTo>
                    <a:pt x="1" y="669"/>
                    <a:pt x="1" y="1246"/>
                    <a:pt x="365" y="1581"/>
                  </a:cubicBezTo>
                  <a:cubicBezTo>
                    <a:pt x="532" y="1763"/>
                    <a:pt x="760" y="1854"/>
                    <a:pt x="992" y="1854"/>
                  </a:cubicBezTo>
                  <a:cubicBezTo>
                    <a:pt x="1224" y="1854"/>
                    <a:pt x="1460" y="1763"/>
                    <a:pt x="1642" y="1581"/>
                  </a:cubicBezTo>
                  <a:cubicBezTo>
                    <a:pt x="1642" y="1581"/>
                    <a:pt x="1642" y="1581"/>
                    <a:pt x="1672" y="1550"/>
                  </a:cubicBezTo>
                  <a:lnTo>
                    <a:pt x="1703" y="1550"/>
                  </a:lnTo>
                  <a:cubicBezTo>
                    <a:pt x="2037" y="1186"/>
                    <a:pt x="2037" y="608"/>
                    <a:pt x="1703" y="274"/>
                  </a:cubicBezTo>
                  <a:cubicBezTo>
                    <a:pt x="1520" y="91"/>
                    <a:pt x="1285" y="0"/>
                    <a:pt x="10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0" name="Google Shape;64740;p27"/>
            <p:cNvSpPr/>
            <p:nvPr/>
          </p:nvSpPr>
          <p:spPr>
            <a:xfrm>
              <a:off x="1209250" y="434950"/>
              <a:ext cx="53975" cy="48650"/>
            </a:xfrm>
            <a:custGeom>
              <a:avLst/>
              <a:gdLst/>
              <a:ahLst/>
              <a:cxnLst/>
              <a:rect l="l" t="t" r="r" b="b"/>
              <a:pathLst>
                <a:path w="2159" h="1946" extrusionOk="0">
                  <a:moveTo>
                    <a:pt x="1095" y="0"/>
                  </a:moveTo>
                  <a:cubicBezTo>
                    <a:pt x="852" y="0"/>
                    <a:pt x="609" y="92"/>
                    <a:pt x="426" y="274"/>
                  </a:cubicBezTo>
                  <a:cubicBezTo>
                    <a:pt x="426" y="274"/>
                    <a:pt x="426" y="304"/>
                    <a:pt x="396" y="304"/>
                  </a:cubicBezTo>
                  <a:cubicBezTo>
                    <a:pt x="396" y="304"/>
                    <a:pt x="396" y="335"/>
                    <a:pt x="365" y="335"/>
                  </a:cubicBezTo>
                  <a:cubicBezTo>
                    <a:pt x="1" y="700"/>
                    <a:pt x="1" y="1307"/>
                    <a:pt x="365" y="1672"/>
                  </a:cubicBezTo>
                  <a:cubicBezTo>
                    <a:pt x="563" y="1855"/>
                    <a:pt x="806" y="1946"/>
                    <a:pt x="1049" y="1946"/>
                  </a:cubicBezTo>
                  <a:cubicBezTo>
                    <a:pt x="1293" y="1946"/>
                    <a:pt x="1536" y="1855"/>
                    <a:pt x="1733" y="1672"/>
                  </a:cubicBezTo>
                  <a:cubicBezTo>
                    <a:pt x="1733" y="1672"/>
                    <a:pt x="1733" y="1672"/>
                    <a:pt x="1733" y="1642"/>
                  </a:cubicBezTo>
                  <a:cubicBezTo>
                    <a:pt x="1764" y="1642"/>
                    <a:pt x="1764" y="1642"/>
                    <a:pt x="1764" y="1611"/>
                  </a:cubicBezTo>
                  <a:cubicBezTo>
                    <a:pt x="2159" y="1247"/>
                    <a:pt x="2159" y="639"/>
                    <a:pt x="1764" y="274"/>
                  </a:cubicBezTo>
                  <a:cubicBezTo>
                    <a:pt x="1581" y="92"/>
                    <a:pt x="1338"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1" name="Google Shape;64741;p27"/>
            <p:cNvSpPr/>
            <p:nvPr/>
          </p:nvSpPr>
          <p:spPr>
            <a:xfrm>
              <a:off x="1111225" y="532975"/>
              <a:ext cx="53975" cy="48650"/>
            </a:xfrm>
            <a:custGeom>
              <a:avLst/>
              <a:gdLst/>
              <a:ahLst/>
              <a:cxnLst/>
              <a:rect l="l" t="t" r="r" b="b"/>
              <a:pathLst>
                <a:path w="2159" h="1946" extrusionOk="0">
                  <a:moveTo>
                    <a:pt x="1095" y="0"/>
                  </a:moveTo>
                  <a:cubicBezTo>
                    <a:pt x="852" y="0"/>
                    <a:pt x="609" y="92"/>
                    <a:pt x="426" y="274"/>
                  </a:cubicBezTo>
                  <a:cubicBezTo>
                    <a:pt x="426" y="274"/>
                    <a:pt x="426" y="304"/>
                    <a:pt x="396" y="304"/>
                  </a:cubicBezTo>
                  <a:cubicBezTo>
                    <a:pt x="396" y="304"/>
                    <a:pt x="396" y="335"/>
                    <a:pt x="365" y="335"/>
                  </a:cubicBezTo>
                  <a:cubicBezTo>
                    <a:pt x="1" y="700"/>
                    <a:pt x="1" y="1307"/>
                    <a:pt x="365" y="1672"/>
                  </a:cubicBezTo>
                  <a:cubicBezTo>
                    <a:pt x="563" y="1855"/>
                    <a:pt x="806" y="1946"/>
                    <a:pt x="1049" y="1946"/>
                  </a:cubicBezTo>
                  <a:cubicBezTo>
                    <a:pt x="1292" y="1946"/>
                    <a:pt x="1536" y="1855"/>
                    <a:pt x="1733" y="1672"/>
                  </a:cubicBezTo>
                  <a:cubicBezTo>
                    <a:pt x="1733" y="1672"/>
                    <a:pt x="1733" y="1672"/>
                    <a:pt x="1733" y="1642"/>
                  </a:cubicBezTo>
                  <a:cubicBezTo>
                    <a:pt x="1764" y="1642"/>
                    <a:pt x="1764" y="1642"/>
                    <a:pt x="1764" y="1611"/>
                  </a:cubicBezTo>
                  <a:cubicBezTo>
                    <a:pt x="2159" y="1247"/>
                    <a:pt x="2159" y="639"/>
                    <a:pt x="1764" y="274"/>
                  </a:cubicBezTo>
                  <a:cubicBezTo>
                    <a:pt x="1581" y="92"/>
                    <a:pt x="1338"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2" name="Google Shape;64742;p27"/>
            <p:cNvSpPr/>
            <p:nvPr/>
          </p:nvSpPr>
          <p:spPr>
            <a:xfrm>
              <a:off x="1011675" y="433625"/>
              <a:ext cx="56275" cy="51300"/>
            </a:xfrm>
            <a:custGeom>
              <a:avLst/>
              <a:gdLst/>
              <a:ahLst/>
              <a:cxnLst/>
              <a:rect l="l" t="t" r="r" b="b"/>
              <a:pathLst>
                <a:path w="2251" h="2052" extrusionOk="0">
                  <a:moveTo>
                    <a:pt x="1141" y="0"/>
                  </a:moveTo>
                  <a:cubicBezTo>
                    <a:pt x="882" y="0"/>
                    <a:pt x="624" y="99"/>
                    <a:pt x="426" y="297"/>
                  </a:cubicBezTo>
                  <a:cubicBezTo>
                    <a:pt x="426" y="297"/>
                    <a:pt x="426" y="297"/>
                    <a:pt x="426" y="327"/>
                  </a:cubicBezTo>
                  <a:lnTo>
                    <a:pt x="396" y="327"/>
                  </a:lnTo>
                  <a:cubicBezTo>
                    <a:pt x="1" y="722"/>
                    <a:pt x="1" y="1360"/>
                    <a:pt x="396" y="1756"/>
                  </a:cubicBezTo>
                  <a:cubicBezTo>
                    <a:pt x="594" y="1953"/>
                    <a:pt x="852" y="2052"/>
                    <a:pt x="1110" y="2052"/>
                  </a:cubicBezTo>
                  <a:cubicBezTo>
                    <a:pt x="1369" y="2052"/>
                    <a:pt x="1627" y="1953"/>
                    <a:pt x="1825" y="1756"/>
                  </a:cubicBezTo>
                  <a:cubicBezTo>
                    <a:pt x="1825" y="1756"/>
                    <a:pt x="1825" y="1756"/>
                    <a:pt x="1825" y="1725"/>
                  </a:cubicBezTo>
                  <a:cubicBezTo>
                    <a:pt x="1855" y="1725"/>
                    <a:pt x="1855" y="1725"/>
                    <a:pt x="1855" y="1695"/>
                  </a:cubicBezTo>
                  <a:cubicBezTo>
                    <a:pt x="2250" y="1300"/>
                    <a:pt x="2250" y="661"/>
                    <a:pt x="1855" y="297"/>
                  </a:cubicBezTo>
                  <a:cubicBezTo>
                    <a:pt x="1657" y="99"/>
                    <a:pt x="1399" y="0"/>
                    <a:pt x="11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3" name="Google Shape;64743;p27"/>
            <p:cNvSpPr/>
            <p:nvPr/>
          </p:nvSpPr>
          <p:spPr>
            <a:xfrm>
              <a:off x="2312625" y="2023675"/>
              <a:ext cx="12925" cy="12575"/>
            </a:xfrm>
            <a:custGeom>
              <a:avLst/>
              <a:gdLst/>
              <a:ahLst/>
              <a:cxnLst/>
              <a:rect l="l" t="t" r="r" b="b"/>
              <a:pathLst>
                <a:path w="517" h="503" extrusionOk="0">
                  <a:moveTo>
                    <a:pt x="285" y="1"/>
                  </a:moveTo>
                  <a:cubicBezTo>
                    <a:pt x="228" y="1"/>
                    <a:pt x="167" y="24"/>
                    <a:pt x="122" y="69"/>
                  </a:cubicBezTo>
                  <a:cubicBezTo>
                    <a:pt x="122" y="69"/>
                    <a:pt x="122" y="100"/>
                    <a:pt x="122" y="100"/>
                  </a:cubicBezTo>
                  <a:cubicBezTo>
                    <a:pt x="91" y="100"/>
                    <a:pt x="91" y="100"/>
                    <a:pt x="61" y="130"/>
                  </a:cubicBezTo>
                  <a:cubicBezTo>
                    <a:pt x="0" y="221"/>
                    <a:pt x="0" y="343"/>
                    <a:pt x="61" y="434"/>
                  </a:cubicBezTo>
                  <a:cubicBezTo>
                    <a:pt x="107" y="480"/>
                    <a:pt x="167" y="502"/>
                    <a:pt x="228" y="502"/>
                  </a:cubicBezTo>
                  <a:cubicBezTo>
                    <a:pt x="289" y="502"/>
                    <a:pt x="350" y="480"/>
                    <a:pt x="395" y="434"/>
                  </a:cubicBezTo>
                  <a:cubicBezTo>
                    <a:pt x="395" y="434"/>
                    <a:pt x="395" y="404"/>
                    <a:pt x="395" y="404"/>
                  </a:cubicBezTo>
                  <a:cubicBezTo>
                    <a:pt x="426" y="404"/>
                    <a:pt x="426" y="373"/>
                    <a:pt x="426" y="373"/>
                  </a:cubicBezTo>
                  <a:cubicBezTo>
                    <a:pt x="517" y="282"/>
                    <a:pt x="517" y="161"/>
                    <a:pt x="426" y="69"/>
                  </a:cubicBezTo>
                  <a:cubicBezTo>
                    <a:pt x="395" y="24"/>
                    <a:pt x="342"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4" name="Google Shape;64744;p27"/>
            <p:cNvSpPr/>
            <p:nvPr/>
          </p:nvSpPr>
          <p:spPr>
            <a:xfrm>
              <a:off x="2410650" y="1925650"/>
              <a:ext cx="12950" cy="12575"/>
            </a:xfrm>
            <a:custGeom>
              <a:avLst/>
              <a:gdLst/>
              <a:ahLst/>
              <a:cxnLst/>
              <a:rect l="l" t="t" r="r" b="b"/>
              <a:pathLst>
                <a:path w="518" h="503" extrusionOk="0">
                  <a:moveTo>
                    <a:pt x="285" y="1"/>
                  </a:moveTo>
                  <a:cubicBezTo>
                    <a:pt x="228" y="1"/>
                    <a:pt x="167" y="24"/>
                    <a:pt x="122" y="69"/>
                  </a:cubicBezTo>
                  <a:cubicBezTo>
                    <a:pt x="122" y="69"/>
                    <a:pt x="122" y="100"/>
                    <a:pt x="122" y="100"/>
                  </a:cubicBezTo>
                  <a:cubicBezTo>
                    <a:pt x="92" y="100"/>
                    <a:pt x="92" y="100"/>
                    <a:pt x="92" y="130"/>
                  </a:cubicBezTo>
                  <a:cubicBezTo>
                    <a:pt x="0" y="191"/>
                    <a:pt x="0" y="343"/>
                    <a:pt x="92" y="434"/>
                  </a:cubicBezTo>
                  <a:cubicBezTo>
                    <a:pt x="122" y="480"/>
                    <a:pt x="175" y="502"/>
                    <a:pt x="232" y="502"/>
                  </a:cubicBezTo>
                  <a:cubicBezTo>
                    <a:pt x="289" y="502"/>
                    <a:pt x="350" y="480"/>
                    <a:pt x="395" y="434"/>
                  </a:cubicBezTo>
                  <a:cubicBezTo>
                    <a:pt x="395" y="434"/>
                    <a:pt x="395" y="404"/>
                    <a:pt x="395" y="404"/>
                  </a:cubicBezTo>
                  <a:cubicBezTo>
                    <a:pt x="426" y="404"/>
                    <a:pt x="426" y="373"/>
                    <a:pt x="426" y="373"/>
                  </a:cubicBezTo>
                  <a:cubicBezTo>
                    <a:pt x="517" y="282"/>
                    <a:pt x="517" y="161"/>
                    <a:pt x="426" y="69"/>
                  </a:cubicBezTo>
                  <a:cubicBezTo>
                    <a:pt x="395" y="24"/>
                    <a:pt x="342"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5" name="Google Shape;64745;p27"/>
            <p:cNvSpPr/>
            <p:nvPr/>
          </p:nvSpPr>
          <p:spPr>
            <a:xfrm>
              <a:off x="2212325" y="1924150"/>
              <a:ext cx="16725" cy="14825"/>
            </a:xfrm>
            <a:custGeom>
              <a:avLst/>
              <a:gdLst/>
              <a:ahLst/>
              <a:cxnLst/>
              <a:rect l="l" t="t" r="r" b="b"/>
              <a:pathLst>
                <a:path w="669" h="593" extrusionOk="0">
                  <a:moveTo>
                    <a:pt x="365" y="0"/>
                  </a:moveTo>
                  <a:cubicBezTo>
                    <a:pt x="296" y="0"/>
                    <a:pt x="228" y="23"/>
                    <a:pt x="182" y="69"/>
                  </a:cubicBezTo>
                  <a:cubicBezTo>
                    <a:pt x="152" y="99"/>
                    <a:pt x="152" y="99"/>
                    <a:pt x="152" y="99"/>
                  </a:cubicBezTo>
                  <a:cubicBezTo>
                    <a:pt x="152" y="129"/>
                    <a:pt x="122" y="129"/>
                    <a:pt x="122" y="129"/>
                  </a:cubicBezTo>
                  <a:cubicBezTo>
                    <a:pt x="0" y="251"/>
                    <a:pt x="0" y="403"/>
                    <a:pt x="122" y="524"/>
                  </a:cubicBezTo>
                  <a:cubicBezTo>
                    <a:pt x="167" y="570"/>
                    <a:pt x="236" y="593"/>
                    <a:pt x="308" y="593"/>
                  </a:cubicBezTo>
                  <a:cubicBezTo>
                    <a:pt x="380" y="593"/>
                    <a:pt x="456" y="570"/>
                    <a:pt x="517" y="524"/>
                  </a:cubicBezTo>
                  <a:cubicBezTo>
                    <a:pt x="517" y="524"/>
                    <a:pt x="517" y="494"/>
                    <a:pt x="517" y="494"/>
                  </a:cubicBezTo>
                  <a:cubicBezTo>
                    <a:pt x="547" y="494"/>
                    <a:pt x="547" y="464"/>
                    <a:pt x="547" y="464"/>
                  </a:cubicBezTo>
                  <a:cubicBezTo>
                    <a:pt x="669" y="372"/>
                    <a:pt x="669" y="190"/>
                    <a:pt x="547" y="69"/>
                  </a:cubicBezTo>
                  <a:cubicBezTo>
                    <a:pt x="502" y="23"/>
                    <a:pt x="433"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6" name="Google Shape;64746;p27"/>
            <p:cNvSpPr/>
            <p:nvPr/>
          </p:nvSpPr>
          <p:spPr>
            <a:xfrm>
              <a:off x="2310350" y="1826125"/>
              <a:ext cx="16725" cy="14825"/>
            </a:xfrm>
            <a:custGeom>
              <a:avLst/>
              <a:gdLst/>
              <a:ahLst/>
              <a:cxnLst/>
              <a:rect l="l" t="t" r="r" b="b"/>
              <a:pathLst>
                <a:path w="669" h="593" extrusionOk="0">
                  <a:moveTo>
                    <a:pt x="365" y="0"/>
                  </a:moveTo>
                  <a:cubicBezTo>
                    <a:pt x="296" y="0"/>
                    <a:pt x="228" y="23"/>
                    <a:pt x="182" y="69"/>
                  </a:cubicBezTo>
                  <a:cubicBezTo>
                    <a:pt x="152" y="99"/>
                    <a:pt x="152" y="99"/>
                    <a:pt x="152" y="99"/>
                  </a:cubicBezTo>
                  <a:cubicBezTo>
                    <a:pt x="152" y="129"/>
                    <a:pt x="122" y="129"/>
                    <a:pt x="122" y="129"/>
                  </a:cubicBezTo>
                  <a:cubicBezTo>
                    <a:pt x="0" y="251"/>
                    <a:pt x="0" y="403"/>
                    <a:pt x="122" y="524"/>
                  </a:cubicBezTo>
                  <a:cubicBezTo>
                    <a:pt x="167" y="570"/>
                    <a:pt x="236" y="593"/>
                    <a:pt x="308" y="593"/>
                  </a:cubicBezTo>
                  <a:cubicBezTo>
                    <a:pt x="380" y="593"/>
                    <a:pt x="456" y="570"/>
                    <a:pt x="517" y="524"/>
                  </a:cubicBezTo>
                  <a:cubicBezTo>
                    <a:pt x="517" y="494"/>
                    <a:pt x="517" y="494"/>
                    <a:pt x="517" y="494"/>
                  </a:cubicBezTo>
                  <a:cubicBezTo>
                    <a:pt x="547" y="464"/>
                    <a:pt x="547" y="464"/>
                    <a:pt x="547" y="464"/>
                  </a:cubicBezTo>
                  <a:cubicBezTo>
                    <a:pt x="669" y="342"/>
                    <a:pt x="669" y="190"/>
                    <a:pt x="547" y="69"/>
                  </a:cubicBezTo>
                  <a:cubicBezTo>
                    <a:pt x="502" y="23"/>
                    <a:pt x="433"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7" name="Google Shape;64747;p27"/>
            <p:cNvSpPr/>
            <p:nvPr/>
          </p:nvSpPr>
          <p:spPr>
            <a:xfrm>
              <a:off x="2112775" y="1824775"/>
              <a:ext cx="19775" cy="17525"/>
            </a:xfrm>
            <a:custGeom>
              <a:avLst/>
              <a:gdLst/>
              <a:ahLst/>
              <a:cxnLst/>
              <a:rect l="l" t="t" r="r" b="b"/>
              <a:pathLst>
                <a:path w="791" h="701" extrusionOk="0">
                  <a:moveTo>
                    <a:pt x="411" y="1"/>
                  </a:moveTo>
                  <a:cubicBezTo>
                    <a:pt x="327" y="1"/>
                    <a:pt x="243" y="31"/>
                    <a:pt x="183" y="92"/>
                  </a:cubicBezTo>
                  <a:cubicBezTo>
                    <a:pt x="183" y="92"/>
                    <a:pt x="183" y="92"/>
                    <a:pt x="152" y="123"/>
                  </a:cubicBezTo>
                  <a:cubicBezTo>
                    <a:pt x="152" y="123"/>
                    <a:pt x="152" y="123"/>
                    <a:pt x="122" y="153"/>
                  </a:cubicBezTo>
                  <a:cubicBezTo>
                    <a:pt x="0" y="274"/>
                    <a:pt x="0" y="487"/>
                    <a:pt x="122" y="609"/>
                  </a:cubicBezTo>
                  <a:cubicBezTo>
                    <a:pt x="183" y="670"/>
                    <a:pt x="266" y="700"/>
                    <a:pt x="354" y="700"/>
                  </a:cubicBezTo>
                  <a:cubicBezTo>
                    <a:pt x="441" y="700"/>
                    <a:pt x="532" y="670"/>
                    <a:pt x="608" y="609"/>
                  </a:cubicBezTo>
                  <a:cubicBezTo>
                    <a:pt x="608" y="578"/>
                    <a:pt x="608" y="578"/>
                    <a:pt x="608" y="578"/>
                  </a:cubicBezTo>
                  <a:cubicBezTo>
                    <a:pt x="639" y="548"/>
                    <a:pt x="639" y="548"/>
                    <a:pt x="639" y="548"/>
                  </a:cubicBezTo>
                  <a:cubicBezTo>
                    <a:pt x="790" y="426"/>
                    <a:pt x="790" y="214"/>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8" name="Google Shape;64748;p27"/>
            <p:cNvSpPr/>
            <p:nvPr/>
          </p:nvSpPr>
          <p:spPr>
            <a:xfrm>
              <a:off x="2210800" y="1726200"/>
              <a:ext cx="19775" cy="18050"/>
            </a:xfrm>
            <a:custGeom>
              <a:avLst/>
              <a:gdLst/>
              <a:ahLst/>
              <a:cxnLst/>
              <a:rect l="l" t="t" r="r" b="b"/>
              <a:pathLst>
                <a:path w="791" h="722" extrusionOk="0">
                  <a:moveTo>
                    <a:pt x="411" y="0"/>
                  </a:moveTo>
                  <a:cubicBezTo>
                    <a:pt x="327" y="0"/>
                    <a:pt x="243" y="38"/>
                    <a:pt x="183" y="114"/>
                  </a:cubicBezTo>
                  <a:cubicBezTo>
                    <a:pt x="183" y="114"/>
                    <a:pt x="183" y="114"/>
                    <a:pt x="152" y="144"/>
                  </a:cubicBezTo>
                  <a:lnTo>
                    <a:pt x="122" y="144"/>
                  </a:lnTo>
                  <a:cubicBezTo>
                    <a:pt x="0" y="296"/>
                    <a:pt x="0" y="509"/>
                    <a:pt x="122" y="631"/>
                  </a:cubicBezTo>
                  <a:cubicBezTo>
                    <a:pt x="198" y="692"/>
                    <a:pt x="281" y="722"/>
                    <a:pt x="365" y="722"/>
                  </a:cubicBezTo>
                  <a:cubicBezTo>
                    <a:pt x="449" y="722"/>
                    <a:pt x="532" y="692"/>
                    <a:pt x="608" y="631"/>
                  </a:cubicBezTo>
                  <a:cubicBezTo>
                    <a:pt x="608" y="600"/>
                    <a:pt x="608" y="600"/>
                    <a:pt x="608" y="600"/>
                  </a:cubicBezTo>
                  <a:cubicBezTo>
                    <a:pt x="639" y="570"/>
                    <a:pt x="639" y="570"/>
                    <a:pt x="639" y="570"/>
                  </a:cubicBezTo>
                  <a:cubicBezTo>
                    <a:pt x="791" y="448"/>
                    <a:pt x="791" y="236"/>
                    <a:pt x="639" y="114"/>
                  </a:cubicBezTo>
                  <a:cubicBezTo>
                    <a:pt x="578" y="38"/>
                    <a:pt x="494"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9" name="Google Shape;64749;p27"/>
            <p:cNvSpPr/>
            <p:nvPr/>
          </p:nvSpPr>
          <p:spPr>
            <a:xfrm>
              <a:off x="2111250" y="1626650"/>
              <a:ext cx="22050" cy="20925"/>
            </a:xfrm>
            <a:custGeom>
              <a:avLst/>
              <a:gdLst/>
              <a:ahLst/>
              <a:cxnLst/>
              <a:rect l="l" t="t" r="r" b="b"/>
              <a:pathLst>
                <a:path w="882" h="837" extrusionOk="0">
                  <a:moveTo>
                    <a:pt x="456" y="0"/>
                  </a:moveTo>
                  <a:cubicBezTo>
                    <a:pt x="358" y="0"/>
                    <a:pt x="259" y="38"/>
                    <a:pt x="183" y="114"/>
                  </a:cubicBezTo>
                  <a:cubicBezTo>
                    <a:pt x="183" y="114"/>
                    <a:pt x="183" y="145"/>
                    <a:pt x="183" y="145"/>
                  </a:cubicBezTo>
                  <a:cubicBezTo>
                    <a:pt x="152" y="145"/>
                    <a:pt x="152" y="175"/>
                    <a:pt x="152" y="175"/>
                  </a:cubicBezTo>
                  <a:cubicBezTo>
                    <a:pt x="0" y="327"/>
                    <a:pt x="0" y="570"/>
                    <a:pt x="152" y="722"/>
                  </a:cubicBezTo>
                  <a:cubicBezTo>
                    <a:pt x="228" y="798"/>
                    <a:pt x="327" y="836"/>
                    <a:pt x="426" y="836"/>
                  </a:cubicBezTo>
                  <a:cubicBezTo>
                    <a:pt x="525" y="836"/>
                    <a:pt x="624" y="798"/>
                    <a:pt x="700" y="722"/>
                  </a:cubicBezTo>
                  <a:cubicBezTo>
                    <a:pt x="700" y="692"/>
                    <a:pt x="700" y="692"/>
                    <a:pt x="700" y="692"/>
                  </a:cubicBezTo>
                  <a:cubicBezTo>
                    <a:pt x="730" y="661"/>
                    <a:pt x="730" y="661"/>
                    <a:pt x="730" y="661"/>
                  </a:cubicBezTo>
                  <a:cubicBezTo>
                    <a:pt x="882" y="509"/>
                    <a:pt x="882" y="266"/>
                    <a:pt x="730" y="114"/>
                  </a:cubicBezTo>
                  <a:cubicBezTo>
                    <a:pt x="654" y="38"/>
                    <a:pt x="555"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0" name="Google Shape;64750;p27"/>
            <p:cNvSpPr/>
            <p:nvPr/>
          </p:nvSpPr>
          <p:spPr>
            <a:xfrm>
              <a:off x="2013225" y="1724675"/>
              <a:ext cx="22050" cy="20925"/>
            </a:xfrm>
            <a:custGeom>
              <a:avLst/>
              <a:gdLst/>
              <a:ahLst/>
              <a:cxnLst/>
              <a:rect l="l" t="t" r="r" b="b"/>
              <a:pathLst>
                <a:path w="882" h="837" extrusionOk="0">
                  <a:moveTo>
                    <a:pt x="456" y="0"/>
                  </a:moveTo>
                  <a:cubicBezTo>
                    <a:pt x="358" y="0"/>
                    <a:pt x="259" y="38"/>
                    <a:pt x="183" y="114"/>
                  </a:cubicBezTo>
                  <a:cubicBezTo>
                    <a:pt x="183" y="114"/>
                    <a:pt x="183" y="145"/>
                    <a:pt x="183" y="145"/>
                  </a:cubicBezTo>
                  <a:cubicBezTo>
                    <a:pt x="152" y="145"/>
                    <a:pt x="152" y="175"/>
                    <a:pt x="152" y="175"/>
                  </a:cubicBezTo>
                  <a:cubicBezTo>
                    <a:pt x="0" y="327"/>
                    <a:pt x="0" y="570"/>
                    <a:pt x="152" y="722"/>
                  </a:cubicBezTo>
                  <a:cubicBezTo>
                    <a:pt x="228" y="798"/>
                    <a:pt x="327" y="836"/>
                    <a:pt x="422" y="836"/>
                  </a:cubicBezTo>
                  <a:cubicBezTo>
                    <a:pt x="517" y="836"/>
                    <a:pt x="608" y="798"/>
                    <a:pt x="669" y="722"/>
                  </a:cubicBezTo>
                  <a:cubicBezTo>
                    <a:pt x="699" y="692"/>
                    <a:pt x="699" y="692"/>
                    <a:pt x="699" y="692"/>
                  </a:cubicBezTo>
                  <a:cubicBezTo>
                    <a:pt x="730" y="661"/>
                    <a:pt x="730" y="661"/>
                    <a:pt x="730" y="661"/>
                  </a:cubicBezTo>
                  <a:cubicBezTo>
                    <a:pt x="882" y="509"/>
                    <a:pt x="882" y="266"/>
                    <a:pt x="730" y="114"/>
                  </a:cubicBezTo>
                  <a:cubicBezTo>
                    <a:pt x="654" y="38"/>
                    <a:pt x="555"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1" name="Google Shape;64751;p27"/>
            <p:cNvSpPr/>
            <p:nvPr/>
          </p:nvSpPr>
          <p:spPr>
            <a:xfrm>
              <a:off x="1912925" y="1625325"/>
              <a:ext cx="25850" cy="23000"/>
            </a:xfrm>
            <a:custGeom>
              <a:avLst/>
              <a:gdLst/>
              <a:ahLst/>
              <a:cxnLst/>
              <a:rect l="l" t="t" r="r" b="b"/>
              <a:pathLst>
                <a:path w="1034" h="920" extrusionOk="0">
                  <a:moveTo>
                    <a:pt x="547" y="0"/>
                  </a:moveTo>
                  <a:cubicBezTo>
                    <a:pt x="433" y="0"/>
                    <a:pt x="319" y="46"/>
                    <a:pt x="243" y="137"/>
                  </a:cubicBezTo>
                  <a:cubicBezTo>
                    <a:pt x="243" y="137"/>
                    <a:pt x="213" y="137"/>
                    <a:pt x="213" y="167"/>
                  </a:cubicBezTo>
                  <a:lnTo>
                    <a:pt x="183" y="167"/>
                  </a:lnTo>
                  <a:cubicBezTo>
                    <a:pt x="0" y="350"/>
                    <a:pt x="0" y="623"/>
                    <a:pt x="183" y="806"/>
                  </a:cubicBezTo>
                  <a:cubicBezTo>
                    <a:pt x="274" y="882"/>
                    <a:pt x="388" y="920"/>
                    <a:pt x="498" y="920"/>
                  </a:cubicBezTo>
                  <a:cubicBezTo>
                    <a:pt x="608" y="920"/>
                    <a:pt x="714" y="882"/>
                    <a:pt x="790" y="806"/>
                  </a:cubicBezTo>
                  <a:cubicBezTo>
                    <a:pt x="821" y="775"/>
                    <a:pt x="821" y="775"/>
                    <a:pt x="821" y="775"/>
                  </a:cubicBezTo>
                  <a:cubicBezTo>
                    <a:pt x="821" y="745"/>
                    <a:pt x="851" y="745"/>
                    <a:pt x="851" y="745"/>
                  </a:cubicBezTo>
                  <a:cubicBezTo>
                    <a:pt x="1034" y="562"/>
                    <a:pt x="1034" y="289"/>
                    <a:pt x="851" y="137"/>
                  </a:cubicBezTo>
                  <a:cubicBezTo>
                    <a:pt x="775" y="46"/>
                    <a:pt x="66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2" name="Google Shape;64752;p27"/>
            <p:cNvSpPr/>
            <p:nvPr/>
          </p:nvSpPr>
          <p:spPr>
            <a:xfrm>
              <a:off x="2011700" y="1527300"/>
              <a:ext cx="25100" cy="23000"/>
            </a:xfrm>
            <a:custGeom>
              <a:avLst/>
              <a:gdLst/>
              <a:ahLst/>
              <a:cxnLst/>
              <a:rect l="l" t="t" r="r" b="b"/>
              <a:pathLst>
                <a:path w="1004" h="920" extrusionOk="0">
                  <a:moveTo>
                    <a:pt x="529" y="0"/>
                  </a:moveTo>
                  <a:cubicBezTo>
                    <a:pt x="419" y="0"/>
                    <a:pt x="305" y="46"/>
                    <a:pt x="213" y="137"/>
                  </a:cubicBezTo>
                  <a:cubicBezTo>
                    <a:pt x="213" y="137"/>
                    <a:pt x="183" y="137"/>
                    <a:pt x="183" y="167"/>
                  </a:cubicBezTo>
                  <a:lnTo>
                    <a:pt x="153" y="167"/>
                  </a:lnTo>
                  <a:cubicBezTo>
                    <a:pt x="1" y="350"/>
                    <a:pt x="1" y="623"/>
                    <a:pt x="153" y="806"/>
                  </a:cubicBezTo>
                  <a:cubicBezTo>
                    <a:pt x="244" y="882"/>
                    <a:pt x="358" y="920"/>
                    <a:pt x="468" y="920"/>
                  </a:cubicBezTo>
                  <a:cubicBezTo>
                    <a:pt x="578" y="920"/>
                    <a:pt x="684" y="882"/>
                    <a:pt x="760" y="806"/>
                  </a:cubicBezTo>
                  <a:cubicBezTo>
                    <a:pt x="791" y="775"/>
                    <a:pt x="791" y="775"/>
                    <a:pt x="791" y="775"/>
                  </a:cubicBezTo>
                  <a:cubicBezTo>
                    <a:pt x="821" y="745"/>
                    <a:pt x="821" y="745"/>
                    <a:pt x="821" y="745"/>
                  </a:cubicBezTo>
                  <a:cubicBezTo>
                    <a:pt x="1004" y="562"/>
                    <a:pt x="1004" y="289"/>
                    <a:pt x="821" y="137"/>
                  </a:cubicBezTo>
                  <a:cubicBezTo>
                    <a:pt x="745" y="46"/>
                    <a:pt x="639" y="0"/>
                    <a:pt x="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3" name="Google Shape;64753;p27"/>
            <p:cNvSpPr/>
            <p:nvPr/>
          </p:nvSpPr>
          <p:spPr>
            <a:xfrm>
              <a:off x="1911400" y="1427750"/>
              <a:ext cx="28125" cy="25850"/>
            </a:xfrm>
            <a:custGeom>
              <a:avLst/>
              <a:gdLst/>
              <a:ahLst/>
              <a:cxnLst/>
              <a:rect l="l" t="t" r="r" b="b"/>
              <a:pathLst>
                <a:path w="1125" h="1034" extrusionOk="0">
                  <a:moveTo>
                    <a:pt x="604" y="0"/>
                  </a:moveTo>
                  <a:cubicBezTo>
                    <a:pt x="479" y="0"/>
                    <a:pt x="350" y="46"/>
                    <a:pt x="244" y="137"/>
                  </a:cubicBezTo>
                  <a:cubicBezTo>
                    <a:pt x="244" y="137"/>
                    <a:pt x="244" y="167"/>
                    <a:pt x="244" y="167"/>
                  </a:cubicBezTo>
                  <a:cubicBezTo>
                    <a:pt x="213" y="167"/>
                    <a:pt x="213" y="167"/>
                    <a:pt x="213" y="198"/>
                  </a:cubicBezTo>
                  <a:cubicBezTo>
                    <a:pt x="0" y="380"/>
                    <a:pt x="0" y="684"/>
                    <a:pt x="213" y="897"/>
                  </a:cubicBezTo>
                  <a:cubicBezTo>
                    <a:pt x="304" y="988"/>
                    <a:pt x="426" y="1034"/>
                    <a:pt x="547" y="1034"/>
                  </a:cubicBezTo>
                  <a:cubicBezTo>
                    <a:pt x="669" y="1034"/>
                    <a:pt x="791" y="988"/>
                    <a:pt x="882" y="897"/>
                  </a:cubicBezTo>
                  <a:cubicBezTo>
                    <a:pt x="912" y="867"/>
                    <a:pt x="912" y="867"/>
                    <a:pt x="912" y="867"/>
                  </a:cubicBezTo>
                  <a:cubicBezTo>
                    <a:pt x="912" y="836"/>
                    <a:pt x="943" y="836"/>
                    <a:pt x="943" y="836"/>
                  </a:cubicBezTo>
                  <a:cubicBezTo>
                    <a:pt x="1125" y="623"/>
                    <a:pt x="1125" y="319"/>
                    <a:pt x="943" y="137"/>
                  </a:cubicBezTo>
                  <a:cubicBezTo>
                    <a:pt x="851" y="46"/>
                    <a:pt x="730" y="0"/>
                    <a:pt x="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4" name="Google Shape;64754;p27"/>
            <p:cNvSpPr/>
            <p:nvPr/>
          </p:nvSpPr>
          <p:spPr>
            <a:xfrm>
              <a:off x="1813375" y="1525775"/>
              <a:ext cx="28125" cy="25850"/>
            </a:xfrm>
            <a:custGeom>
              <a:avLst/>
              <a:gdLst/>
              <a:ahLst/>
              <a:cxnLst/>
              <a:rect l="l" t="t" r="r" b="b"/>
              <a:pathLst>
                <a:path w="1125" h="1034" extrusionOk="0">
                  <a:moveTo>
                    <a:pt x="604" y="0"/>
                  </a:moveTo>
                  <a:cubicBezTo>
                    <a:pt x="479" y="0"/>
                    <a:pt x="350" y="46"/>
                    <a:pt x="243" y="137"/>
                  </a:cubicBezTo>
                  <a:cubicBezTo>
                    <a:pt x="243" y="137"/>
                    <a:pt x="243" y="167"/>
                    <a:pt x="243" y="167"/>
                  </a:cubicBezTo>
                  <a:cubicBezTo>
                    <a:pt x="213" y="167"/>
                    <a:pt x="213" y="167"/>
                    <a:pt x="183" y="198"/>
                  </a:cubicBezTo>
                  <a:cubicBezTo>
                    <a:pt x="0" y="380"/>
                    <a:pt x="0" y="684"/>
                    <a:pt x="183" y="897"/>
                  </a:cubicBezTo>
                  <a:cubicBezTo>
                    <a:pt x="289" y="988"/>
                    <a:pt x="418" y="1034"/>
                    <a:pt x="544" y="1034"/>
                  </a:cubicBezTo>
                  <a:cubicBezTo>
                    <a:pt x="669" y="1034"/>
                    <a:pt x="791" y="988"/>
                    <a:pt x="882" y="897"/>
                  </a:cubicBezTo>
                  <a:cubicBezTo>
                    <a:pt x="912" y="867"/>
                    <a:pt x="912" y="867"/>
                    <a:pt x="912" y="867"/>
                  </a:cubicBezTo>
                  <a:cubicBezTo>
                    <a:pt x="912" y="836"/>
                    <a:pt x="943" y="836"/>
                    <a:pt x="943" y="836"/>
                  </a:cubicBezTo>
                  <a:cubicBezTo>
                    <a:pt x="1125" y="654"/>
                    <a:pt x="1125" y="319"/>
                    <a:pt x="943" y="137"/>
                  </a:cubicBezTo>
                  <a:cubicBezTo>
                    <a:pt x="851" y="46"/>
                    <a:pt x="730" y="0"/>
                    <a:pt x="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5" name="Google Shape;64755;p27"/>
            <p:cNvSpPr/>
            <p:nvPr/>
          </p:nvSpPr>
          <p:spPr>
            <a:xfrm>
              <a:off x="1811850" y="1327625"/>
              <a:ext cx="31175" cy="28525"/>
            </a:xfrm>
            <a:custGeom>
              <a:avLst/>
              <a:gdLst/>
              <a:ahLst/>
              <a:cxnLst/>
              <a:rect l="l" t="t" r="r" b="b"/>
              <a:pathLst>
                <a:path w="1247" h="1141" extrusionOk="0">
                  <a:moveTo>
                    <a:pt x="654" y="1"/>
                  </a:moveTo>
                  <a:cubicBezTo>
                    <a:pt x="517" y="1"/>
                    <a:pt x="380" y="54"/>
                    <a:pt x="274" y="160"/>
                  </a:cubicBezTo>
                  <a:cubicBezTo>
                    <a:pt x="244" y="191"/>
                    <a:pt x="244" y="191"/>
                    <a:pt x="244" y="191"/>
                  </a:cubicBezTo>
                  <a:cubicBezTo>
                    <a:pt x="244" y="221"/>
                    <a:pt x="213" y="221"/>
                    <a:pt x="213" y="221"/>
                  </a:cubicBezTo>
                  <a:cubicBezTo>
                    <a:pt x="1" y="434"/>
                    <a:pt x="1" y="768"/>
                    <a:pt x="213" y="981"/>
                  </a:cubicBezTo>
                  <a:cubicBezTo>
                    <a:pt x="320" y="1087"/>
                    <a:pt x="456" y="1140"/>
                    <a:pt x="593" y="1140"/>
                  </a:cubicBezTo>
                  <a:cubicBezTo>
                    <a:pt x="730" y="1140"/>
                    <a:pt x="867" y="1087"/>
                    <a:pt x="973" y="981"/>
                  </a:cubicBezTo>
                  <a:lnTo>
                    <a:pt x="1004" y="981"/>
                  </a:lnTo>
                  <a:cubicBezTo>
                    <a:pt x="1004" y="950"/>
                    <a:pt x="1034" y="950"/>
                    <a:pt x="1034" y="950"/>
                  </a:cubicBezTo>
                  <a:cubicBezTo>
                    <a:pt x="1247" y="738"/>
                    <a:pt x="1247" y="373"/>
                    <a:pt x="1034" y="160"/>
                  </a:cubicBezTo>
                  <a:cubicBezTo>
                    <a:pt x="928" y="54"/>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6" name="Google Shape;64756;p27"/>
            <p:cNvSpPr/>
            <p:nvPr/>
          </p:nvSpPr>
          <p:spPr>
            <a:xfrm>
              <a:off x="1713825" y="1425650"/>
              <a:ext cx="31175" cy="29275"/>
            </a:xfrm>
            <a:custGeom>
              <a:avLst/>
              <a:gdLst/>
              <a:ahLst/>
              <a:cxnLst/>
              <a:rect l="l" t="t" r="r" b="b"/>
              <a:pathLst>
                <a:path w="1247" h="1171" extrusionOk="0">
                  <a:moveTo>
                    <a:pt x="654" y="1"/>
                  </a:moveTo>
                  <a:cubicBezTo>
                    <a:pt x="517" y="1"/>
                    <a:pt x="380" y="54"/>
                    <a:pt x="274" y="160"/>
                  </a:cubicBezTo>
                  <a:cubicBezTo>
                    <a:pt x="244" y="191"/>
                    <a:pt x="244" y="191"/>
                    <a:pt x="244" y="191"/>
                  </a:cubicBezTo>
                  <a:cubicBezTo>
                    <a:pt x="244" y="221"/>
                    <a:pt x="213" y="221"/>
                    <a:pt x="213" y="221"/>
                  </a:cubicBezTo>
                  <a:cubicBezTo>
                    <a:pt x="0" y="434"/>
                    <a:pt x="0" y="799"/>
                    <a:pt x="213" y="1011"/>
                  </a:cubicBezTo>
                  <a:cubicBezTo>
                    <a:pt x="320" y="1118"/>
                    <a:pt x="456" y="1171"/>
                    <a:pt x="593" y="1171"/>
                  </a:cubicBezTo>
                  <a:cubicBezTo>
                    <a:pt x="730" y="1171"/>
                    <a:pt x="867" y="1118"/>
                    <a:pt x="973" y="1011"/>
                  </a:cubicBezTo>
                  <a:cubicBezTo>
                    <a:pt x="1004" y="981"/>
                    <a:pt x="1004" y="981"/>
                    <a:pt x="1004" y="981"/>
                  </a:cubicBezTo>
                  <a:cubicBezTo>
                    <a:pt x="1004" y="951"/>
                    <a:pt x="1034" y="951"/>
                    <a:pt x="1034" y="951"/>
                  </a:cubicBezTo>
                  <a:cubicBezTo>
                    <a:pt x="1247" y="738"/>
                    <a:pt x="1247" y="373"/>
                    <a:pt x="1034" y="160"/>
                  </a:cubicBezTo>
                  <a:cubicBezTo>
                    <a:pt x="928" y="54"/>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7" name="Google Shape;64757;p27"/>
            <p:cNvSpPr/>
            <p:nvPr/>
          </p:nvSpPr>
          <p:spPr>
            <a:xfrm>
              <a:off x="1712300" y="1228275"/>
              <a:ext cx="34225" cy="31175"/>
            </a:xfrm>
            <a:custGeom>
              <a:avLst/>
              <a:gdLst/>
              <a:ahLst/>
              <a:cxnLst/>
              <a:rect l="l" t="t" r="r" b="b"/>
              <a:pathLst>
                <a:path w="1369" h="1247" extrusionOk="0">
                  <a:moveTo>
                    <a:pt x="700" y="0"/>
                  </a:moveTo>
                  <a:cubicBezTo>
                    <a:pt x="548" y="0"/>
                    <a:pt x="396" y="61"/>
                    <a:pt x="274" y="183"/>
                  </a:cubicBezTo>
                  <a:cubicBezTo>
                    <a:pt x="274" y="183"/>
                    <a:pt x="274" y="183"/>
                    <a:pt x="244" y="213"/>
                  </a:cubicBezTo>
                  <a:cubicBezTo>
                    <a:pt x="244" y="213"/>
                    <a:pt x="244" y="213"/>
                    <a:pt x="213" y="244"/>
                  </a:cubicBezTo>
                  <a:cubicBezTo>
                    <a:pt x="1" y="456"/>
                    <a:pt x="1" y="851"/>
                    <a:pt x="213" y="1064"/>
                  </a:cubicBezTo>
                  <a:cubicBezTo>
                    <a:pt x="335" y="1186"/>
                    <a:pt x="495" y="1247"/>
                    <a:pt x="650" y="1247"/>
                  </a:cubicBezTo>
                  <a:cubicBezTo>
                    <a:pt x="806" y="1247"/>
                    <a:pt x="958" y="1186"/>
                    <a:pt x="1065" y="1064"/>
                  </a:cubicBezTo>
                  <a:cubicBezTo>
                    <a:pt x="1095" y="1064"/>
                    <a:pt x="1095" y="1064"/>
                    <a:pt x="1095" y="1034"/>
                  </a:cubicBezTo>
                  <a:lnTo>
                    <a:pt x="1125" y="1034"/>
                  </a:lnTo>
                  <a:cubicBezTo>
                    <a:pt x="1368" y="791"/>
                    <a:pt x="1368" y="396"/>
                    <a:pt x="1125" y="183"/>
                  </a:cubicBezTo>
                  <a:cubicBezTo>
                    <a:pt x="1004" y="61"/>
                    <a:pt x="85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8" name="Google Shape;64758;p27"/>
            <p:cNvSpPr/>
            <p:nvPr/>
          </p:nvSpPr>
          <p:spPr>
            <a:xfrm>
              <a:off x="1614275" y="1326300"/>
              <a:ext cx="34225" cy="31175"/>
            </a:xfrm>
            <a:custGeom>
              <a:avLst/>
              <a:gdLst/>
              <a:ahLst/>
              <a:cxnLst/>
              <a:rect l="l" t="t" r="r" b="b"/>
              <a:pathLst>
                <a:path w="1369" h="1247" extrusionOk="0">
                  <a:moveTo>
                    <a:pt x="700" y="0"/>
                  </a:moveTo>
                  <a:cubicBezTo>
                    <a:pt x="548" y="0"/>
                    <a:pt x="396" y="61"/>
                    <a:pt x="274" y="183"/>
                  </a:cubicBezTo>
                  <a:cubicBezTo>
                    <a:pt x="274" y="183"/>
                    <a:pt x="274" y="183"/>
                    <a:pt x="244" y="213"/>
                  </a:cubicBezTo>
                  <a:cubicBezTo>
                    <a:pt x="244" y="213"/>
                    <a:pt x="244" y="213"/>
                    <a:pt x="213" y="244"/>
                  </a:cubicBezTo>
                  <a:cubicBezTo>
                    <a:pt x="1" y="456"/>
                    <a:pt x="1" y="851"/>
                    <a:pt x="213" y="1064"/>
                  </a:cubicBezTo>
                  <a:cubicBezTo>
                    <a:pt x="335" y="1186"/>
                    <a:pt x="495" y="1247"/>
                    <a:pt x="650" y="1247"/>
                  </a:cubicBezTo>
                  <a:cubicBezTo>
                    <a:pt x="806" y="1247"/>
                    <a:pt x="958" y="1186"/>
                    <a:pt x="1064" y="1064"/>
                  </a:cubicBezTo>
                  <a:cubicBezTo>
                    <a:pt x="1095" y="1064"/>
                    <a:pt x="1095" y="1064"/>
                    <a:pt x="1095" y="1034"/>
                  </a:cubicBezTo>
                  <a:lnTo>
                    <a:pt x="1125" y="1034"/>
                  </a:lnTo>
                  <a:cubicBezTo>
                    <a:pt x="1368" y="791"/>
                    <a:pt x="1368" y="396"/>
                    <a:pt x="1125" y="183"/>
                  </a:cubicBezTo>
                  <a:cubicBezTo>
                    <a:pt x="1004" y="61"/>
                    <a:pt x="85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9" name="Google Shape;64759;p27"/>
            <p:cNvSpPr/>
            <p:nvPr/>
          </p:nvSpPr>
          <p:spPr>
            <a:xfrm>
              <a:off x="1612000" y="1128725"/>
              <a:ext cx="37250" cy="34025"/>
            </a:xfrm>
            <a:custGeom>
              <a:avLst/>
              <a:gdLst/>
              <a:ahLst/>
              <a:cxnLst/>
              <a:rect l="l" t="t" r="r" b="b"/>
              <a:pathLst>
                <a:path w="1490" h="1361" extrusionOk="0">
                  <a:moveTo>
                    <a:pt x="791" y="1"/>
                  </a:moveTo>
                  <a:cubicBezTo>
                    <a:pt x="624" y="1"/>
                    <a:pt x="456" y="61"/>
                    <a:pt x="335" y="183"/>
                  </a:cubicBezTo>
                  <a:cubicBezTo>
                    <a:pt x="304" y="183"/>
                    <a:pt x="304" y="213"/>
                    <a:pt x="304" y="213"/>
                  </a:cubicBezTo>
                  <a:cubicBezTo>
                    <a:pt x="274" y="213"/>
                    <a:pt x="274" y="244"/>
                    <a:pt x="274" y="244"/>
                  </a:cubicBezTo>
                  <a:cubicBezTo>
                    <a:pt x="0" y="487"/>
                    <a:pt x="0" y="912"/>
                    <a:pt x="274" y="1156"/>
                  </a:cubicBezTo>
                  <a:cubicBezTo>
                    <a:pt x="396" y="1292"/>
                    <a:pt x="563" y="1361"/>
                    <a:pt x="730" y="1361"/>
                  </a:cubicBezTo>
                  <a:cubicBezTo>
                    <a:pt x="897" y="1361"/>
                    <a:pt x="1064" y="1292"/>
                    <a:pt x="1186" y="1156"/>
                  </a:cubicBezTo>
                  <a:cubicBezTo>
                    <a:pt x="1216" y="1156"/>
                    <a:pt x="1216" y="1156"/>
                    <a:pt x="1216" y="1125"/>
                  </a:cubicBezTo>
                  <a:lnTo>
                    <a:pt x="1247" y="1125"/>
                  </a:lnTo>
                  <a:cubicBezTo>
                    <a:pt x="1490" y="852"/>
                    <a:pt x="1490" y="457"/>
                    <a:pt x="1247" y="183"/>
                  </a:cubicBezTo>
                  <a:cubicBezTo>
                    <a:pt x="1125" y="61"/>
                    <a:pt x="958"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0" name="Google Shape;64760;p27"/>
            <p:cNvSpPr/>
            <p:nvPr/>
          </p:nvSpPr>
          <p:spPr>
            <a:xfrm>
              <a:off x="1513975" y="1226750"/>
              <a:ext cx="37250" cy="34025"/>
            </a:xfrm>
            <a:custGeom>
              <a:avLst/>
              <a:gdLst/>
              <a:ahLst/>
              <a:cxnLst/>
              <a:rect l="l" t="t" r="r" b="b"/>
              <a:pathLst>
                <a:path w="1490" h="1361" extrusionOk="0">
                  <a:moveTo>
                    <a:pt x="791" y="1"/>
                  </a:moveTo>
                  <a:cubicBezTo>
                    <a:pt x="623" y="1"/>
                    <a:pt x="456" y="61"/>
                    <a:pt x="335" y="183"/>
                  </a:cubicBezTo>
                  <a:cubicBezTo>
                    <a:pt x="304" y="213"/>
                    <a:pt x="304" y="213"/>
                    <a:pt x="304" y="213"/>
                  </a:cubicBezTo>
                  <a:cubicBezTo>
                    <a:pt x="274" y="213"/>
                    <a:pt x="274" y="244"/>
                    <a:pt x="274" y="244"/>
                  </a:cubicBezTo>
                  <a:cubicBezTo>
                    <a:pt x="0" y="487"/>
                    <a:pt x="0" y="912"/>
                    <a:pt x="274" y="1156"/>
                  </a:cubicBezTo>
                  <a:cubicBezTo>
                    <a:pt x="396" y="1292"/>
                    <a:pt x="563" y="1361"/>
                    <a:pt x="730" y="1361"/>
                  </a:cubicBezTo>
                  <a:cubicBezTo>
                    <a:pt x="897" y="1361"/>
                    <a:pt x="1064" y="1292"/>
                    <a:pt x="1186" y="1156"/>
                  </a:cubicBezTo>
                  <a:cubicBezTo>
                    <a:pt x="1186" y="1156"/>
                    <a:pt x="1216" y="1156"/>
                    <a:pt x="1216" y="1125"/>
                  </a:cubicBezTo>
                  <a:lnTo>
                    <a:pt x="1247" y="1125"/>
                  </a:lnTo>
                  <a:cubicBezTo>
                    <a:pt x="1490" y="852"/>
                    <a:pt x="1490" y="457"/>
                    <a:pt x="1247" y="183"/>
                  </a:cubicBezTo>
                  <a:cubicBezTo>
                    <a:pt x="1125" y="61"/>
                    <a:pt x="958"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1" name="Google Shape;64761;p27"/>
            <p:cNvSpPr/>
            <p:nvPr/>
          </p:nvSpPr>
          <p:spPr>
            <a:xfrm>
              <a:off x="1414425" y="1126825"/>
              <a:ext cx="40300" cy="36700"/>
            </a:xfrm>
            <a:custGeom>
              <a:avLst/>
              <a:gdLst/>
              <a:ahLst/>
              <a:cxnLst/>
              <a:rect l="l" t="t" r="r" b="b"/>
              <a:pathLst>
                <a:path w="1612" h="1468" extrusionOk="0">
                  <a:moveTo>
                    <a:pt x="836" y="1"/>
                  </a:moveTo>
                  <a:cubicBezTo>
                    <a:pt x="654" y="1"/>
                    <a:pt x="472" y="77"/>
                    <a:pt x="335" y="229"/>
                  </a:cubicBezTo>
                  <a:cubicBezTo>
                    <a:pt x="335" y="229"/>
                    <a:pt x="305" y="229"/>
                    <a:pt x="305" y="259"/>
                  </a:cubicBezTo>
                  <a:lnTo>
                    <a:pt x="274" y="259"/>
                  </a:lnTo>
                  <a:cubicBezTo>
                    <a:pt x="1" y="533"/>
                    <a:pt x="1" y="988"/>
                    <a:pt x="274" y="1262"/>
                  </a:cubicBezTo>
                  <a:cubicBezTo>
                    <a:pt x="411" y="1399"/>
                    <a:pt x="593" y="1467"/>
                    <a:pt x="776" y="1467"/>
                  </a:cubicBezTo>
                  <a:cubicBezTo>
                    <a:pt x="958" y="1467"/>
                    <a:pt x="1140" y="1399"/>
                    <a:pt x="1277" y="1262"/>
                  </a:cubicBezTo>
                  <a:cubicBezTo>
                    <a:pt x="1277" y="1262"/>
                    <a:pt x="1308" y="1262"/>
                    <a:pt x="1308" y="1232"/>
                  </a:cubicBezTo>
                  <a:lnTo>
                    <a:pt x="1338" y="1232"/>
                  </a:lnTo>
                  <a:cubicBezTo>
                    <a:pt x="1612" y="928"/>
                    <a:pt x="1612" y="502"/>
                    <a:pt x="1338" y="229"/>
                  </a:cubicBezTo>
                  <a:cubicBezTo>
                    <a:pt x="1201" y="77"/>
                    <a:pt x="1019"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2" name="Google Shape;64762;p27"/>
            <p:cNvSpPr/>
            <p:nvPr/>
          </p:nvSpPr>
          <p:spPr>
            <a:xfrm>
              <a:off x="1512450" y="1028800"/>
              <a:ext cx="40300" cy="36700"/>
            </a:xfrm>
            <a:custGeom>
              <a:avLst/>
              <a:gdLst/>
              <a:ahLst/>
              <a:cxnLst/>
              <a:rect l="l" t="t" r="r" b="b"/>
              <a:pathLst>
                <a:path w="1612" h="1468" extrusionOk="0">
                  <a:moveTo>
                    <a:pt x="836" y="1"/>
                  </a:moveTo>
                  <a:cubicBezTo>
                    <a:pt x="654" y="1"/>
                    <a:pt x="472" y="77"/>
                    <a:pt x="335" y="229"/>
                  </a:cubicBezTo>
                  <a:cubicBezTo>
                    <a:pt x="335" y="229"/>
                    <a:pt x="305" y="229"/>
                    <a:pt x="305" y="259"/>
                  </a:cubicBezTo>
                  <a:lnTo>
                    <a:pt x="274" y="259"/>
                  </a:lnTo>
                  <a:cubicBezTo>
                    <a:pt x="1" y="532"/>
                    <a:pt x="1" y="988"/>
                    <a:pt x="274" y="1262"/>
                  </a:cubicBezTo>
                  <a:cubicBezTo>
                    <a:pt x="411" y="1399"/>
                    <a:pt x="593" y="1467"/>
                    <a:pt x="776" y="1467"/>
                  </a:cubicBezTo>
                  <a:cubicBezTo>
                    <a:pt x="958" y="1467"/>
                    <a:pt x="1140" y="1399"/>
                    <a:pt x="1277" y="1262"/>
                  </a:cubicBezTo>
                  <a:cubicBezTo>
                    <a:pt x="1277" y="1262"/>
                    <a:pt x="1308" y="1262"/>
                    <a:pt x="1308" y="1232"/>
                  </a:cubicBezTo>
                  <a:lnTo>
                    <a:pt x="1338" y="1232"/>
                  </a:lnTo>
                  <a:cubicBezTo>
                    <a:pt x="1612" y="928"/>
                    <a:pt x="1612" y="502"/>
                    <a:pt x="1338" y="229"/>
                  </a:cubicBezTo>
                  <a:cubicBezTo>
                    <a:pt x="1201" y="77"/>
                    <a:pt x="1019"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3" name="Google Shape;64763;p27"/>
            <p:cNvSpPr/>
            <p:nvPr/>
          </p:nvSpPr>
          <p:spPr>
            <a:xfrm>
              <a:off x="1314875" y="1027275"/>
              <a:ext cx="43350" cy="39550"/>
            </a:xfrm>
            <a:custGeom>
              <a:avLst/>
              <a:gdLst/>
              <a:ahLst/>
              <a:cxnLst/>
              <a:rect l="l" t="t" r="r" b="b"/>
              <a:pathLst>
                <a:path w="1734" h="1582" extrusionOk="0">
                  <a:moveTo>
                    <a:pt x="882" y="1"/>
                  </a:moveTo>
                  <a:cubicBezTo>
                    <a:pt x="685" y="1"/>
                    <a:pt x="487" y="77"/>
                    <a:pt x="335" y="229"/>
                  </a:cubicBezTo>
                  <a:cubicBezTo>
                    <a:pt x="335" y="229"/>
                    <a:pt x="335" y="259"/>
                    <a:pt x="335" y="259"/>
                  </a:cubicBezTo>
                  <a:cubicBezTo>
                    <a:pt x="305" y="259"/>
                    <a:pt x="305" y="259"/>
                    <a:pt x="305" y="290"/>
                  </a:cubicBezTo>
                  <a:cubicBezTo>
                    <a:pt x="1" y="593"/>
                    <a:pt x="1" y="1049"/>
                    <a:pt x="305" y="1353"/>
                  </a:cubicBezTo>
                  <a:cubicBezTo>
                    <a:pt x="441" y="1505"/>
                    <a:pt x="631" y="1581"/>
                    <a:pt x="825" y="1581"/>
                  </a:cubicBezTo>
                  <a:cubicBezTo>
                    <a:pt x="1019" y="1581"/>
                    <a:pt x="1217" y="1505"/>
                    <a:pt x="1369" y="1353"/>
                  </a:cubicBezTo>
                  <a:cubicBezTo>
                    <a:pt x="1369" y="1353"/>
                    <a:pt x="1399" y="1353"/>
                    <a:pt x="1399" y="1323"/>
                  </a:cubicBezTo>
                  <a:lnTo>
                    <a:pt x="1429" y="1323"/>
                  </a:lnTo>
                  <a:cubicBezTo>
                    <a:pt x="1733" y="1019"/>
                    <a:pt x="1733" y="533"/>
                    <a:pt x="1429" y="229"/>
                  </a:cubicBezTo>
                  <a:cubicBezTo>
                    <a:pt x="1277" y="77"/>
                    <a:pt x="1080"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4" name="Google Shape;64764;p27"/>
            <p:cNvSpPr/>
            <p:nvPr/>
          </p:nvSpPr>
          <p:spPr>
            <a:xfrm>
              <a:off x="1412900" y="929250"/>
              <a:ext cx="43350" cy="39550"/>
            </a:xfrm>
            <a:custGeom>
              <a:avLst/>
              <a:gdLst/>
              <a:ahLst/>
              <a:cxnLst/>
              <a:rect l="l" t="t" r="r" b="b"/>
              <a:pathLst>
                <a:path w="1734" h="1582" extrusionOk="0">
                  <a:moveTo>
                    <a:pt x="882" y="1"/>
                  </a:moveTo>
                  <a:cubicBezTo>
                    <a:pt x="685" y="1"/>
                    <a:pt x="487" y="77"/>
                    <a:pt x="335" y="229"/>
                  </a:cubicBezTo>
                  <a:cubicBezTo>
                    <a:pt x="335" y="229"/>
                    <a:pt x="335" y="259"/>
                    <a:pt x="335" y="259"/>
                  </a:cubicBezTo>
                  <a:cubicBezTo>
                    <a:pt x="305" y="259"/>
                    <a:pt x="305" y="259"/>
                    <a:pt x="305" y="289"/>
                  </a:cubicBezTo>
                  <a:cubicBezTo>
                    <a:pt x="1" y="593"/>
                    <a:pt x="1" y="1049"/>
                    <a:pt x="305" y="1353"/>
                  </a:cubicBezTo>
                  <a:cubicBezTo>
                    <a:pt x="441" y="1505"/>
                    <a:pt x="631" y="1581"/>
                    <a:pt x="825" y="1581"/>
                  </a:cubicBezTo>
                  <a:cubicBezTo>
                    <a:pt x="1019" y="1581"/>
                    <a:pt x="1217" y="1505"/>
                    <a:pt x="1369" y="1353"/>
                  </a:cubicBezTo>
                  <a:cubicBezTo>
                    <a:pt x="1369" y="1353"/>
                    <a:pt x="1399" y="1353"/>
                    <a:pt x="1399" y="1323"/>
                  </a:cubicBezTo>
                  <a:cubicBezTo>
                    <a:pt x="1399" y="1323"/>
                    <a:pt x="1429" y="1323"/>
                    <a:pt x="1429" y="1293"/>
                  </a:cubicBezTo>
                  <a:cubicBezTo>
                    <a:pt x="1733" y="1019"/>
                    <a:pt x="1733" y="533"/>
                    <a:pt x="1429" y="229"/>
                  </a:cubicBezTo>
                  <a:cubicBezTo>
                    <a:pt x="1277" y="77"/>
                    <a:pt x="1080"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5" name="Google Shape;64765;p27"/>
            <p:cNvSpPr/>
            <p:nvPr/>
          </p:nvSpPr>
          <p:spPr>
            <a:xfrm>
              <a:off x="1313350" y="829700"/>
              <a:ext cx="45625" cy="42400"/>
            </a:xfrm>
            <a:custGeom>
              <a:avLst/>
              <a:gdLst/>
              <a:ahLst/>
              <a:cxnLst/>
              <a:rect l="l" t="t" r="r" b="b"/>
              <a:pathLst>
                <a:path w="1825" h="1696" extrusionOk="0">
                  <a:moveTo>
                    <a:pt x="932" y="1"/>
                  </a:moveTo>
                  <a:cubicBezTo>
                    <a:pt x="723" y="1"/>
                    <a:pt x="518" y="77"/>
                    <a:pt x="366" y="229"/>
                  </a:cubicBezTo>
                  <a:cubicBezTo>
                    <a:pt x="335" y="259"/>
                    <a:pt x="335" y="259"/>
                    <a:pt x="335" y="259"/>
                  </a:cubicBezTo>
                  <a:cubicBezTo>
                    <a:pt x="335" y="290"/>
                    <a:pt x="305" y="290"/>
                    <a:pt x="305" y="290"/>
                  </a:cubicBezTo>
                  <a:cubicBezTo>
                    <a:pt x="1" y="624"/>
                    <a:pt x="1" y="1141"/>
                    <a:pt x="305" y="1445"/>
                  </a:cubicBezTo>
                  <a:cubicBezTo>
                    <a:pt x="472" y="1612"/>
                    <a:pt x="685" y="1695"/>
                    <a:pt x="894" y="1695"/>
                  </a:cubicBezTo>
                  <a:cubicBezTo>
                    <a:pt x="1103" y="1695"/>
                    <a:pt x="1308" y="1612"/>
                    <a:pt x="1460" y="1445"/>
                  </a:cubicBezTo>
                  <a:cubicBezTo>
                    <a:pt x="1460" y="1445"/>
                    <a:pt x="1490" y="1445"/>
                    <a:pt x="1490" y="1414"/>
                  </a:cubicBezTo>
                  <a:cubicBezTo>
                    <a:pt x="1490" y="1414"/>
                    <a:pt x="1490" y="1414"/>
                    <a:pt x="1521" y="1384"/>
                  </a:cubicBezTo>
                  <a:cubicBezTo>
                    <a:pt x="1825" y="1080"/>
                    <a:pt x="1825" y="563"/>
                    <a:pt x="1521" y="229"/>
                  </a:cubicBezTo>
                  <a:cubicBezTo>
                    <a:pt x="1354" y="77"/>
                    <a:pt x="1141" y="1"/>
                    <a:pt x="9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6" name="Google Shape;64766;p27"/>
            <p:cNvSpPr/>
            <p:nvPr/>
          </p:nvSpPr>
          <p:spPr>
            <a:xfrm>
              <a:off x="1214575" y="927725"/>
              <a:ext cx="46375" cy="42400"/>
            </a:xfrm>
            <a:custGeom>
              <a:avLst/>
              <a:gdLst/>
              <a:ahLst/>
              <a:cxnLst/>
              <a:rect l="l" t="t" r="r" b="b"/>
              <a:pathLst>
                <a:path w="1855" h="1696" extrusionOk="0">
                  <a:moveTo>
                    <a:pt x="962" y="1"/>
                  </a:moveTo>
                  <a:cubicBezTo>
                    <a:pt x="753" y="1"/>
                    <a:pt x="548" y="77"/>
                    <a:pt x="396" y="229"/>
                  </a:cubicBezTo>
                  <a:cubicBezTo>
                    <a:pt x="365" y="259"/>
                    <a:pt x="365" y="259"/>
                    <a:pt x="365" y="259"/>
                  </a:cubicBezTo>
                  <a:cubicBezTo>
                    <a:pt x="365" y="290"/>
                    <a:pt x="335" y="290"/>
                    <a:pt x="335" y="290"/>
                  </a:cubicBezTo>
                  <a:cubicBezTo>
                    <a:pt x="0" y="624"/>
                    <a:pt x="0" y="1141"/>
                    <a:pt x="335" y="1445"/>
                  </a:cubicBezTo>
                  <a:cubicBezTo>
                    <a:pt x="487" y="1612"/>
                    <a:pt x="692" y="1695"/>
                    <a:pt x="901" y="1695"/>
                  </a:cubicBezTo>
                  <a:cubicBezTo>
                    <a:pt x="1110" y="1695"/>
                    <a:pt x="1323" y="1612"/>
                    <a:pt x="1490" y="1445"/>
                  </a:cubicBezTo>
                  <a:cubicBezTo>
                    <a:pt x="1490" y="1445"/>
                    <a:pt x="1490" y="1445"/>
                    <a:pt x="1520" y="1414"/>
                  </a:cubicBezTo>
                  <a:cubicBezTo>
                    <a:pt x="1520" y="1414"/>
                    <a:pt x="1520" y="1414"/>
                    <a:pt x="1551" y="1384"/>
                  </a:cubicBezTo>
                  <a:cubicBezTo>
                    <a:pt x="1855" y="1080"/>
                    <a:pt x="1855" y="563"/>
                    <a:pt x="1551" y="229"/>
                  </a:cubicBezTo>
                  <a:cubicBezTo>
                    <a:pt x="1383" y="77"/>
                    <a:pt x="1171" y="1"/>
                    <a:pt x="9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7" name="Google Shape;64767;p27"/>
            <p:cNvSpPr/>
            <p:nvPr/>
          </p:nvSpPr>
          <p:spPr>
            <a:xfrm>
              <a:off x="1115025" y="828375"/>
              <a:ext cx="49425" cy="44475"/>
            </a:xfrm>
            <a:custGeom>
              <a:avLst/>
              <a:gdLst/>
              <a:ahLst/>
              <a:cxnLst/>
              <a:rect l="l" t="t" r="r" b="b"/>
              <a:pathLst>
                <a:path w="1977" h="1779" extrusionOk="0">
                  <a:moveTo>
                    <a:pt x="1008" y="1"/>
                  </a:moveTo>
                  <a:cubicBezTo>
                    <a:pt x="783" y="1"/>
                    <a:pt x="563" y="84"/>
                    <a:pt x="396" y="251"/>
                  </a:cubicBezTo>
                  <a:cubicBezTo>
                    <a:pt x="396" y="251"/>
                    <a:pt x="396" y="251"/>
                    <a:pt x="365" y="282"/>
                  </a:cubicBezTo>
                  <a:cubicBezTo>
                    <a:pt x="365" y="282"/>
                    <a:pt x="365" y="282"/>
                    <a:pt x="335" y="312"/>
                  </a:cubicBezTo>
                  <a:cubicBezTo>
                    <a:pt x="1" y="647"/>
                    <a:pt x="1" y="1194"/>
                    <a:pt x="335" y="1528"/>
                  </a:cubicBezTo>
                  <a:cubicBezTo>
                    <a:pt x="517" y="1695"/>
                    <a:pt x="745" y="1779"/>
                    <a:pt x="970" y="1779"/>
                  </a:cubicBezTo>
                  <a:cubicBezTo>
                    <a:pt x="1194" y="1779"/>
                    <a:pt x="1414" y="1695"/>
                    <a:pt x="1581" y="1528"/>
                  </a:cubicBezTo>
                  <a:cubicBezTo>
                    <a:pt x="1581" y="1528"/>
                    <a:pt x="1581" y="1498"/>
                    <a:pt x="1612" y="1498"/>
                  </a:cubicBezTo>
                  <a:cubicBezTo>
                    <a:pt x="1612" y="1498"/>
                    <a:pt x="1612" y="1498"/>
                    <a:pt x="1642" y="1467"/>
                  </a:cubicBezTo>
                  <a:cubicBezTo>
                    <a:pt x="1976" y="1133"/>
                    <a:pt x="1976" y="586"/>
                    <a:pt x="1642" y="251"/>
                  </a:cubicBezTo>
                  <a:cubicBezTo>
                    <a:pt x="1460" y="84"/>
                    <a:pt x="1232" y="1"/>
                    <a:pt x="1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8" name="Google Shape;64768;p27"/>
            <p:cNvSpPr/>
            <p:nvPr/>
          </p:nvSpPr>
          <p:spPr>
            <a:xfrm>
              <a:off x="1213050" y="730350"/>
              <a:ext cx="49425" cy="44475"/>
            </a:xfrm>
            <a:custGeom>
              <a:avLst/>
              <a:gdLst/>
              <a:ahLst/>
              <a:cxnLst/>
              <a:rect l="l" t="t" r="r" b="b"/>
              <a:pathLst>
                <a:path w="1977" h="1779" extrusionOk="0">
                  <a:moveTo>
                    <a:pt x="1019" y="1"/>
                  </a:moveTo>
                  <a:cubicBezTo>
                    <a:pt x="791" y="1"/>
                    <a:pt x="563" y="84"/>
                    <a:pt x="396" y="251"/>
                  </a:cubicBezTo>
                  <a:cubicBezTo>
                    <a:pt x="396" y="251"/>
                    <a:pt x="396" y="251"/>
                    <a:pt x="365" y="282"/>
                  </a:cubicBezTo>
                  <a:cubicBezTo>
                    <a:pt x="365" y="282"/>
                    <a:pt x="365" y="282"/>
                    <a:pt x="335" y="312"/>
                  </a:cubicBezTo>
                  <a:cubicBezTo>
                    <a:pt x="1" y="647"/>
                    <a:pt x="1" y="1194"/>
                    <a:pt x="335" y="1528"/>
                  </a:cubicBezTo>
                  <a:cubicBezTo>
                    <a:pt x="517" y="1695"/>
                    <a:pt x="745" y="1779"/>
                    <a:pt x="970" y="1779"/>
                  </a:cubicBezTo>
                  <a:cubicBezTo>
                    <a:pt x="1194" y="1779"/>
                    <a:pt x="1414" y="1695"/>
                    <a:pt x="1581" y="1528"/>
                  </a:cubicBezTo>
                  <a:cubicBezTo>
                    <a:pt x="1581" y="1528"/>
                    <a:pt x="1581" y="1498"/>
                    <a:pt x="1612" y="1498"/>
                  </a:cubicBezTo>
                  <a:cubicBezTo>
                    <a:pt x="1612" y="1498"/>
                    <a:pt x="1612" y="1498"/>
                    <a:pt x="1642" y="1467"/>
                  </a:cubicBezTo>
                  <a:cubicBezTo>
                    <a:pt x="1976" y="1133"/>
                    <a:pt x="1976" y="586"/>
                    <a:pt x="1642" y="251"/>
                  </a:cubicBezTo>
                  <a:cubicBezTo>
                    <a:pt x="1475" y="84"/>
                    <a:pt x="1247"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9" name="Google Shape;64769;p27"/>
            <p:cNvSpPr/>
            <p:nvPr/>
          </p:nvSpPr>
          <p:spPr>
            <a:xfrm>
              <a:off x="1113500" y="630250"/>
              <a:ext cx="52475" cy="47875"/>
            </a:xfrm>
            <a:custGeom>
              <a:avLst/>
              <a:gdLst/>
              <a:ahLst/>
              <a:cxnLst/>
              <a:rect l="l" t="t" r="r" b="b"/>
              <a:pathLst>
                <a:path w="2099" h="1915" extrusionOk="0">
                  <a:moveTo>
                    <a:pt x="1069" y="0"/>
                  </a:moveTo>
                  <a:cubicBezTo>
                    <a:pt x="829" y="0"/>
                    <a:pt x="594" y="91"/>
                    <a:pt x="426" y="274"/>
                  </a:cubicBezTo>
                  <a:cubicBezTo>
                    <a:pt x="396" y="274"/>
                    <a:pt x="396" y="304"/>
                    <a:pt x="396" y="304"/>
                  </a:cubicBezTo>
                  <a:cubicBezTo>
                    <a:pt x="366" y="304"/>
                    <a:pt x="366" y="334"/>
                    <a:pt x="366" y="334"/>
                  </a:cubicBezTo>
                  <a:cubicBezTo>
                    <a:pt x="1" y="699"/>
                    <a:pt x="1" y="1277"/>
                    <a:pt x="366" y="1641"/>
                  </a:cubicBezTo>
                  <a:cubicBezTo>
                    <a:pt x="548" y="1824"/>
                    <a:pt x="784" y="1915"/>
                    <a:pt x="1019" y="1915"/>
                  </a:cubicBezTo>
                  <a:cubicBezTo>
                    <a:pt x="1255" y="1915"/>
                    <a:pt x="1490" y="1824"/>
                    <a:pt x="1673" y="1641"/>
                  </a:cubicBezTo>
                  <a:cubicBezTo>
                    <a:pt x="1673" y="1641"/>
                    <a:pt x="1673" y="1611"/>
                    <a:pt x="1703" y="1611"/>
                  </a:cubicBezTo>
                  <a:cubicBezTo>
                    <a:pt x="1703" y="1611"/>
                    <a:pt x="1703" y="1611"/>
                    <a:pt x="1733" y="1581"/>
                  </a:cubicBezTo>
                  <a:cubicBezTo>
                    <a:pt x="2098" y="1216"/>
                    <a:pt x="2098" y="638"/>
                    <a:pt x="1733" y="274"/>
                  </a:cubicBezTo>
                  <a:cubicBezTo>
                    <a:pt x="1551" y="91"/>
                    <a:pt x="1308"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0" name="Google Shape;64770;p27"/>
            <p:cNvSpPr/>
            <p:nvPr/>
          </p:nvSpPr>
          <p:spPr>
            <a:xfrm>
              <a:off x="1015475" y="728275"/>
              <a:ext cx="52475" cy="47900"/>
            </a:xfrm>
            <a:custGeom>
              <a:avLst/>
              <a:gdLst/>
              <a:ahLst/>
              <a:cxnLst/>
              <a:rect l="l" t="t" r="r" b="b"/>
              <a:pathLst>
                <a:path w="2099" h="1916" extrusionOk="0">
                  <a:moveTo>
                    <a:pt x="1068" y="0"/>
                  </a:moveTo>
                  <a:cubicBezTo>
                    <a:pt x="829" y="0"/>
                    <a:pt x="594" y="91"/>
                    <a:pt x="426" y="274"/>
                  </a:cubicBezTo>
                  <a:cubicBezTo>
                    <a:pt x="396" y="304"/>
                    <a:pt x="396" y="304"/>
                    <a:pt x="396" y="304"/>
                  </a:cubicBezTo>
                  <a:cubicBezTo>
                    <a:pt x="366" y="334"/>
                    <a:pt x="366" y="334"/>
                    <a:pt x="366" y="334"/>
                  </a:cubicBezTo>
                  <a:cubicBezTo>
                    <a:pt x="1" y="699"/>
                    <a:pt x="1" y="1277"/>
                    <a:pt x="366" y="1641"/>
                  </a:cubicBezTo>
                  <a:cubicBezTo>
                    <a:pt x="548" y="1824"/>
                    <a:pt x="783" y="1915"/>
                    <a:pt x="1019" y="1915"/>
                  </a:cubicBezTo>
                  <a:cubicBezTo>
                    <a:pt x="1255" y="1915"/>
                    <a:pt x="1490" y="1824"/>
                    <a:pt x="1673" y="1641"/>
                  </a:cubicBezTo>
                  <a:cubicBezTo>
                    <a:pt x="1673" y="1641"/>
                    <a:pt x="1673" y="1611"/>
                    <a:pt x="1703" y="1611"/>
                  </a:cubicBezTo>
                  <a:cubicBezTo>
                    <a:pt x="1703" y="1611"/>
                    <a:pt x="1703" y="1611"/>
                    <a:pt x="1733" y="1581"/>
                  </a:cubicBezTo>
                  <a:cubicBezTo>
                    <a:pt x="2098" y="1216"/>
                    <a:pt x="2098" y="638"/>
                    <a:pt x="1733" y="274"/>
                  </a:cubicBezTo>
                  <a:cubicBezTo>
                    <a:pt x="1551" y="91"/>
                    <a:pt x="1308" y="0"/>
                    <a:pt x="1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1" name="Google Shape;64771;p27"/>
            <p:cNvSpPr/>
            <p:nvPr/>
          </p:nvSpPr>
          <p:spPr>
            <a:xfrm>
              <a:off x="1013975" y="530875"/>
              <a:ext cx="54725" cy="50575"/>
            </a:xfrm>
            <a:custGeom>
              <a:avLst/>
              <a:gdLst/>
              <a:ahLst/>
              <a:cxnLst/>
              <a:rect l="l" t="t" r="r" b="b"/>
              <a:pathLst>
                <a:path w="2189" h="2023" extrusionOk="0">
                  <a:moveTo>
                    <a:pt x="1125" y="1"/>
                  </a:moveTo>
                  <a:cubicBezTo>
                    <a:pt x="874" y="1"/>
                    <a:pt x="623" y="100"/>
                    <a:pt x="426" y="297"/>
                  </a:cubicBezTo>
                  <a:cubicBezTo>
                    <a:pt x="426" y="297"/>
                    <a:pt x="395" y="297"/>
                    <a:pt x="395" y="328"/>
                  </a:cubicBezTo>
                  <a:lnTo>
                    <a:pt x="365" y="328"/>
                  </a:lnTo>
                  <a:cubicBezTo>
                    <a:pt x="0" y="723"/>
                    <a:pt x="0" y="1331"/>
                    <a:pt x="365" y="1726"/>
                  </a:cubicBezTo>
                  <a:cubicBezTo>
                    <a:pt x="562" y="1923"/>
                    <a:pt x="813" y="2022"/>
                    <a:pt x="1064" y="2022"/>
                  </a:cubicBezTo>
                  <a:cubicBezTo>
                    <a:pt x="1315" y="2022"/>
                    <a:pt x="1565" y="1923"/>
                    <a:pt x="1763" y="1726"/>
                  </a:cubicBezTo>
                  <a:cubicBezTo>
                    <a:pt x="1763" y="1726"/>
                    <a:pt x="1763" y="1695"/>
                    <a:pt x="1793" y="1695"/>
                  </a:cubicBezTo>
                  <a:cubicBezTo>
                    <a:pt x="1793" y="1695"/>
                    <a:pt x="1793" y="1695"/>
                    <a:pt x="1824" y="1665"/>
                  </a:cubicBezTo>
                  <a:cubicBezTo>
                    <a:pt x="2189" y="1300"/>
                    <a:pt x="2189" y="662"/>
                    <a:pt x="1824" y="297"/>
                  </a:cubicBezTo>
                  <a:cubicBezTo>
                    <a:pt x="1626" y="100"/>
                    <a:pt x="1375"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2" name="Google Shape;64772;p27"/>
            <p:cNvSpPr/>
            <p:nvPr/>
          </p:nvSpPr>
          <p:spPr>
            <a:xfrm>
              <a:off x="915925" y="628900"/>
              <a:ext cx="54750" cy="50575"/>
            </a:xfrm>
            <a:custGeom>
              <a:avLst/>
              <a:gdLst/>
              <a:ahLst/>
              <a:cxnLst/>
              <a:rect l="l" t="t" r="r" b="b"/>
              <a:pathLst>
                <a:path w="2190" h="2023" extrusionOk="0">
                  <a:moveTo>
                    <a:pt x="1126" y="1"/>
                  </a:moveTo>
                  <a:cubicBezTo>
                    <a:pt x="875" y="1"/>
                    <a:pt x="624" y="100"/>
                    <a:pt x="427" y="297"/>
                  </a:cubicBezTo>
                  <a:cubicBezTo>
                    <a:pt x="427" y="297"/>
                    <a:pt x="396" y="297"/>
                    <a:pt x="396" y="328"/>
                  </a:cubicBezTo>
                  <a:lnTo>
                    <a:pt x="366" y="328"/>
                  </a:lnTo>
                  <a:cubicBezTo>
                    <a:pt x="1" y="723"/>
                    <a:pt x="1" y="1331"/>
                    <a:pt x="366" y="1726"/>
                  </a:cubicBezTo>
                  <a:cubicBezTo>
                    <a:pt x="563" y="1923"/>
                    <a:pt x="814" y="2022"/>
                    <a:pt x="1065" y="2022"/>
                  </a:cubicBezTo>
                  <a:cubicBezTo>
                    <a:pt x="1316" y="2022"/>
                    <a:pt x="1566" y="1923"/>
                    <a:pt x="1764" y="1726"/>
                  </a:cubicBezTo>
                  <a:cubicBezTo>
                    <a:pt x="1764" y="1726"/>
                    <a:pt x="1764" y="1695"/>
                    <a:pt x="1794" y="1695"/>
                  </a:cubicBezTo>
                  <a:cubicBezTo>
                    <a:pt x="1794" y="1695"/>
                    <a:pt x="1794" y="1695"/>
                    <a:pt x="1825" y="1665"/>
                  </a:cubicBezTo>
                  <a:cubicBezTo>
                    <a:pt x="2189" y="1300"/>
                    <a:pt x="2189" y="662"/>
                    <a:pt x="1825" y="297"/>
                  </a:cubicBezTo>
                  <a:cubicBezTo>
                    <a:pt x="1627" y="100"/>
                    <a:pt x="1376"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3" name="Google Shape;64773;p27"/>
            <p:cNvSpPr/>
            <p:nvPr/>
          </p:nvSpPr>
          <p:spPr>
            <a:xfrm>
              <a:off x="913650" y="431350"/>
              <a:ext cx="58550" cy="52825"/>
            </a:xfrm>
            <a:custGeom>
              <a:avLst/>
              <a:gdLst/>
              <a:ahLst/>
              <a:cxnLst/>
              <a:rect l="l" t="t" r="r" b="b"/>
              <a:pathLst>
                <a:path w="2342" h="2113" extrusionOk="0">
                  <a:moveTo>
                    <a:pt x="1201" y="0"/>
                  </a:moveTo>
                  <a:cubicBezTo>
                    <a:pt x="935" y="0"/>
                    <a:pt x="669" y="99"/>
                    <a:pt x="457" y="296"/>
                  </a:cubicBezTo>
                  <a:cubicBezTo>
                    <a:pt x="457" y="296"/>
                    <a:pt x="457" y="327"/>
                    <a:pt x="457" y="327"/>
                  </a:cubicBezTo>
                  <a:cubicBezTo>
                    <a:pt x="426" y="327"/>
                    <a:pt x="426" y="327"/>
                    <a:pt x="426" y="357"/>
                  </a:cubicBezTo>
                  <a:cubicBezTo>
                    <a:pt x="1" y="752"/>
                    <a:pt x="1" y="1421"/>
                    <a:pt x="426" y="1816"/>
                  </a:cubicBezTo>
                  <a:cubicBezTo>
                    <a:pt x="624" y="2014"/>
                    <a:pt x="882" y="2113"/>
                    <a:pt x="1144" y="2113"/>
                  </a:cubicBezTo>
                  <a:cubicBezTo>
                    <a:pt x="1407" y="2113"/>
                    <a:pt x="1673" y="2014"/>
                    <a:pt x="1885" y="1816"/>
                  </a:cubicBezTo>
                  <a:cubicBezTo>
                    <a:pt x="1885" y="1816"/>
                    <a:pt x="1885" y="1786"/>
                    <a:pt x="1916" y="1786"/>
                  </a:cubicBezTo>
                  <a:cubicBezTo>
                    <a:pt x="1916" y="1786"/>
                    <a:pt x="1916" y="1755"/>
                    <a:pt x="1946" y="1755"/>
                  </a:cubicBezTo>
                  <a:cubicBezTo>
                    <a:pt x="2341" y="1360"/>
                    <a:pt x="2341" y="692"/>
                    <a:pt x="1946" y="296"/>
                  </a:cubicBezTo>
                  <a:cubicBezTo>
                    <a:pt x="1733" y="99"/>
                    <a:pt x="1467"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4" name="Google Shape;64774;p27"/>
            <p:cNvSpPr/>
            <p:nvPr/>
          </p:nvSpPr>
          <p:spPr>
            <a:xfrm>
              <a:off x="815625" y="529375"/>
              <a:ext cx="58550" cy="52825"/>
            </a:xfrm>
            <a:custGeom>
              <a:avLst/>
              <a:gdLst/>
              <a:ahLst/>
              <a:cxnLst/>
              <a:rect l="l" t="t" r="r" b="b"/>
              <a:pathLst>
                <a:path w="2342" h="2113" extrusionOk="0">
                  <a:moveTo>
                    <a:pt x="1198" y="0"/>
                  </a:moveTo>
                  <a:cubicBezTo>
                    <a:pt x="935" y="0"/>
                    <a:pt x="669" y="99"/>
                    <a:pt x="457" y="296"/>
                  </a:cubicBezTo>
                  <a:cubicBezTo>
                    <a:pt x="457" y="296"/>
                    <a:pt x="457" y="327"/>
                    <a:pt x="457" y="327"/>
                  </a:cubicBezTo>
                  <a:cubicBezTo>
                    <a:pt x="426" y="327"/>
                    <a:pt x="426" y="357"/>
                    <a:pt x="426" y="357"/>
                  </a:cubicBezTo>
                  <a:cubicBezTo>
                    <a:pt x="1" y="752"/>
                    <a:pt x="1" y="1421"/>
                    <a:pt x="426" y="1816"/>
                  </a:cubicBezTo>
                  <a:cubicBezTo>
                    <a:pt x="624" y="2014"/>
                    <a:pt x="882" y="2113"/>
                    <a:pt x="1144" y="2113"/>
                  </a:cubicBezTo>
                  <a:cubicBezTo>
                    <a:pt x="1407" y="2113"/>
                    <a:pt x="1672" y="2014"/>
                    <a:pt x="1885" y="1816"/>
                  </a:cubicBezTo>
                  <a:cubicBezTo>
                    <a:pt x="1885" y="1816"/>
                    <a:pt x="1885" y="1786"/>
                    <a:pt x="1885" y="1786"/>
                  </a:cubicBezTo>
                  <a:cubicBezTo>
                    <a:pt x="1916" y="1786"/>
                    <a:pt x="1916" y="1755"/>
                    <a:pt x="1916" y="1755"/>
                  </a:cubicBezTo>
                  <a:cubicBezTo>
                    <a:pt x="2341" y="1360"/>
                    <a:pt x="2341" y="692"/>
                    <a:pt x="1916" y="296"/>
                  </a:cubicBezTo>
                  <a:cubicBezTo>
                    <a:pt x="1718" y="99"/>
                    <a:pt x="1460" y="0"/>
                    <a:pt x="1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5" name="Google Shape;64775;p27"/>
            <p:cNvSpPr/>
            <p:nvPr/>
          </p:nvSpPr>
          <p:spPr>
            <a:xfrm>
              <a:off x="716075" y="429250"/>
              <a:ext cx="60825" cy="56250"/>
            </a:xfrm>
            <a:custGeom>
              <a:avLst/>
              <a:gdLst/>
              <a:ahLst/>
              <a:cxnLst/>
              <a:rect l="l" t="t" r="r" b="b"/>
              <a:pathLst>
                <a:path w="2433" h="2250" extrusionOk="0">
                  <a:moveTo>
                    <a:pt x="1247" y="0"/>
                  </a:moveTo>
                  <a:cubicBezTo>
                    <a:pt x="974" y="0"/>
                    <a:pt x="700" y="107"/>
                    <a:pt x="487" y="320"/>
                  </a:cubicBezTo>
                  <a:cubicBezTo>
                    <a:pt x="457" y="350"/>
                    <a:pt x="457" y="350"/>
                    <a:pt x="457" y="350"/>
                  </a:cubicBezTo>
                  <a:cubicBezTo>
                    <a:pt x="457" y="380"/>
                    <a:pt x="426" y="380"/>
                    <a:pt x="426" y="380"/>
                  </a:cubicBezTo>
                  <a:cubicBezTo>
                    <a:pt x="1" y="806"/>
                    <a:pt x="1" y="1505"/>
                    <a:pt x="426" y="1931"/>
                  </a:cubicBezTo>
                  <a:cubicBezTo>
                    <a:pt x="639" y="2143"/>
                    <a:pt x="920" y="2250"/>
                    <a:pt x="1202" y="2250"/>
                  </a:cubicBezTo>
                  <a:cubicBezTo>
                    <a:pt x="1483" y="2250"/>
                    <a:pt x="1764" y="2143"/>
                    <a:pt x="1977" y="1931"/>
                  </a:cubicBezTo>
                  <a:cubicBezTo>
                    <a:pt x="1977" y="1931"/>
                    <a:pt x="1977" y="1900"/>
                    <a:pt x="1977" y="1900"/>
                  </a:cubicBezTo>
                  <a:cubicBezTo>
                    <a:pt x="2007" y="1900"/>
                    <a:pt x="2007" y="1870"/>
                    <a:pt x="2007" y="1870"/>
                  </a:cubicBezTo>
                  <a:cubicBezTo>
                    <a:pt x="2433" y="1444"/>
                    <a:pt x="2433" y="745"/>
                    <a:pt x="2007" y="320"/>
                  </a:cubicBezTo>
                  <a:cubicBezTo>
                    <a:pt x="1794" y="107"/>
                    <a:pt x="1521"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6" name="Google Shape;64776;p27"/>
            <p:cNvSpPr/>
            <p:nvPr/>
          </p:nvSpPr>
          <p:spPr>
            <a:xfrm>
              <a:off x="2213075" y="2022925"/>
              <a:ext cx="15225" cy="13900"/>
            </a:xfrm>
            <a:custGeom>
              <a:avLst/>
              <a:gdLst/>
              <a:ahLst/>
              <a:cxnLst/>
              <a:rect l="l" t="t" r="r" b="b"/>
              <a:pathLst>
                <a:path w="609" h="556" extrusionOk="0">
                  <a:moveTo>
                    <a:pt x="346" y="1"/>
                  </a:moveTo>
                  <a:cubicBezTo>
                    <a:pt x="282" y="1"/>
                    <a:pt x="213" y="23"/>
                    <a:pt x="152" y="69"/>
                  </a:cubicBezTo>
                  <a:cubicBezTo>
                    <a:pt x="152" y="69"/>
                    <a:pt x="152" y="99"/>
                    <a:pt x="152" y="99"/>
                  </a:cubicBezTo>
                  <a:cubicBezTo>
                    <a:pt x="122" y="99"/>
                    <a:pt x="122" y="130"/>
                    <a:pt x="122" y="130"/>
                  </a:cubicBezTo>
                  <a:cubicBezTo>
                    <a:pt x="0" y="221"/>
                    <a:pt x="0" y="373"/>
                    <a:pt x="122" y="464"/>
                  </a:cubicBezTo>
                  <a:cubicBezTo>
                    <a:pt x="168" y="525"/>
                    <a:pt x="228" y="555"/>
                    <a:pt x="289" y="555"/>
                  </a:cubicBezTo>
                  <a:cubicBezTo>
                    <a:pt x="350" y="555"/>
                    <a:pt x="411" y="525"/>
                    <a:pt x="456" y="464"/>
                  </a:cubicBezTo>
                  <a:cubicBezTo>
                    <a:pt x="456" y="464"/>
                    <a:pt x="487" y="464"/>
                    <a:pt x="487" y="434"/>
                  </a:cubicBezTo>
                  <a:lnTo>
                    <a:pt x="517" y="434"/>
                  </a:lnTo>
                  <a:cubicBezTo>
                    <a:pt x="608" y="312"/>
                    <a:pt x="608" y="160"/>
                    <a:pt x="517" y="69"/>
                  </a:cubicBezTo>
                  <a:cubicBezTo>
                    <a:pt x="472" y="23"/>
                    <a:pt x="411" y="1"/>
                    <a:pt x="3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7" name="Google Shape;64777;p27"/>
            <p:cNvSpPr/>
            <p:nvPr/>
          </p:nvSpPr>
          <p:spPr>
            <a:xfrm>
              <a:off x="2311850" y="1924900"/>
              <a:ext cx="14475" cy="13900"/>
            </a:xfrm>
            <a:custGeom>
              <a:avLst/>
              <a:gdLst/>
              <a:ahLst/>
              <a:cxnLst/>
              <a:rect l="l" t="t" r="r" b="b"/>
              <a:pathLst>
                <a:path w="579" h="556" extrusionOk="0">
                  <a:moveTo>
                    <a:pt x="316" y="1"/>
                  </a:moveTo>
                  <a:cubicBezTo>
                    <a:pt x="252" y="1"/>
                    <a:pt x="183" y="23"/>
                    <a:pt x="122" y="69"/>
                  </a:cubicBezTo>
                  <a:cubicBezTo>
                    <a:pt x="122" y="69"/>
                    <a:pt x="122" y="99"/>
                    <a:pt x="122" y="99"/>
                  </a:cubicBezTo>
                  <a:cubicBezTo>
                    <a:pt x="92" y="99"/>
                    <a:pt x="92" y="130"/>
                    <a:pt x="92" y="130"/>
                  </a:cubicBezTo>
                  <a:cubicBezTo>
                    <a:pt x="1" y="221"/>
                    <a:pt x="1" y="373"/>
                    <a:pt x="92" y="464"/>
                  </a:cubicBezTo>
                  <a:cubicBezTo>
                    <a:pt x="138" y="525"/>
                    <a:pt x="198" y="555"/>
                    <a:pt x="259" y="555"/>
                  </a:cubicBezTo>
                  <a:cubicBezTo>
                    <a:pt x="320" y="555"/>
                    <a:pt x="381" y="525"/>
                    <a:pt x="426" y="464"/>
                  </a:cubicBezTo>
                  <a:cubicBezTo>
                    <a:pt x="426" y="464"/>
                    <a:pt x="457" y="464"/>
                    <a:pt x="457" y="434"/>
                  </a:cubicBezTo>
                  <a:lnTo>
                    <a:pt x="487" y="434"/>
                  </a:lnTo>
                  <a:cubicBezTo>
                    <a:pt x="578" y="312"/>
                    <a:pt x="578" y="160"/>
                    <a:pt x="487" y="69"/>
                  </a:cubicBezTo>
                  <a:cubicBezTo>
                    <a:pt x="442" y="23"/>
                    <a:pt x="381" y="1"/>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8" name="Google Shape;64778;p27"/>
            <p:cNvSpPr/>
            <p:nvPr/>
          </p:nvSpPr>
          <p:spPr>
            <a:xfrm>
              <a:off x="2211550" y="1825550"/>
              <a:ext cx="18275" cy="15975"/>
            </a:xfrm>
            <a:custGeom>
              <a:avLst/>
              <a:gdLst/>
              <a:ahLst/>
              <a:cxnLst/>
              <a:rect l="l" t="t" r="r" b="b"/>
              <a:pathLst>
                <a:path w="731" h="639" extrusionOk="0">
                  <a:moveTo>
                    <a:pt x="396" y="0"/>
                  </a:moveTo>
                  <a:cubicBezTo>
                    <a:pt x="320" y="0"/>
                    <a:pt x="244" y="31"/>
                    <a:pt x="183" y="92"/>
                  </a:cubicBezTo>
                  <a:cubicBezTo>
                    <a:pt x="183" y="92"/>
                    <a:pt x="153" y="92"/>
                    <a:pt x="153" y="122"/>
                  </a:cubicBezTo>
                  <a:lnTo>
                    <a:pt x="122" y="122"/>
                  </a:lnTo>
                  <a:cubicBezTo>
                    <a:pt x="1" y="243"/>
                    <a:pt x="1" y="426"/>
                    <a:pt x="122" y="547"/>
                  </a:cubicBezTo>
                  <a:cubicBezTo>
                    <a:pt x="183" y="608"/>
                    <a:pt x="259" y="639"/>
                    <a:pt x="335" y="639"/>
                  </a:cubicBezTo>
                  <a:cubicBezTo>
                    <a:pt x="411" y="639"/>
                    <a:pt x="487" y="608"/>
                    <a:pt x="548" y="547"/>
                  </a:cubicBezTo>
                  <a:cubicBezTo>
                    <a:pt x="548" y="547"/>
                    <a:pt x="578" y="547"/>
                    <a:pt x="578" y="517"/>
                  </a:cubicBezTo>
                  <a:lnTo>
                    <a:pt x="609" y="517"/>
                  </a:lnTo>
                  <a:cubicBezTo>
                    <a:pt x="730" y="395"/>
                    <a:pt x="730" y="183"/>
                    <a:pt x="609" y="92"/>
                  </a:cubicBezTo>
                  <a:cubicBezTo>
                    <a:pt x="548" y="31"/>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9" name="Google Shape;64779;p27"/>
            <p:cNvSpPr/>
            <p:nvPr/>
          </p:nvSpPr>
          <p:spPr>
            <a:xfrm>
              <a:off x="2113525" y="1923575"/>
              <a:ext cx="18275" cy="15975"/>
            </a:xfrm>
            <a:custGeom>
              <a:avLst/>
              <a:gdLst/>
              <a:ahLst/>
              <a:cxnLst/>
              <a:rect l="l" t="t" r="r" b="b"/>
              <a:pathLst>
                <a:path w="731" h="639" extrusionOk="0">
                  <a:moveTo>
                    <a:pt x="396" y="0"/>
                  </a:moveTo>
                  <a:cubicBezTo>
                    <a:pt x="320" y="0"/>
                    <a:pt x="244" y="31"/>
                    <a:pt x="183" y="92"/>
                  </a:cubicBezTo>
                  <a:cubicBezTo>
                    <a:pt x="183" y="92"/>
                    <a:pt x="153" y="92"/>
                    <a:pt x="153" y="122"/>
                  </a:cubicBezTo>
                  <a:lnTo>
                    <a:pt x="122" y="122"/>
                  </a:lnTo>
                  <a:cubicBezTo>
                    <a:pt x="1" y="244"/>
                    <a:pt x="1" y="426"/>
                    <a:pt x="122" y="547"/>
                  </a:cubicBezTo>
                  <a:cubicBezTo>
                    <a:pt x="183" y="608"/>
                    <a:pt x="259" y="639"/>
                    <a:pt x="335" y="639"/>
                  </a:cubicBezTo>
                  <a:cubicBezTo>
                    <a:pt x="411" y="639"/>
                    <a:pt x="487" y="608"/>
                    <a:pt x="548" y="547"/>
                  </a:cubicBezTo>
                  <a:cubicBezTo>
                    <a:pt x="548" y="547"/>
                    <a:pt x="578" y="547"/>
                    <a:pt x="578" y="517"/>
                  </a:cubicBezTo>
                  <a:lnTo>
                    <a:pt x="609" y="517"/>
                  </a:lnTo>
                  <a:cubicBezTo>
                    <a:pt x="730" y="395"/>
                    <a:pt x="730" y="183"/>
                    <a:pt x="609" y="92"/>
                  </a:cubicBezTo>
                  <a:cubicBezTo>
                    <a:pt x="548" y="31"/>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0" name="Google Shape;64780;p27"/>
            <p:cNvSpPr/>
            <p:nvPr/>
          </p:nvSpPr>
          <p:spPr>
            <a:xfrm>
              <a:off x="2112000" y="1725425"/>
              <a:ext cx="20550" cy="19400"/>
            </a:xfrm>
            <a:custGeom>
              <a:avLst/>
              <a:gdLst/>
              <a:ahLst/>
              <a:cxnLst/>
              <a:rect l="l" t="t" r="r" b="b"/>
              <a:pathLst>
                <a:path w="822" h="776" extrusionOk="0">
                  <a:moveTo>
                    <a:pt x="442" y="1"/>
                  </a:moveTo>
                  <a:cubicBezTo>
                    <a:pt x="350" y="1"/>
                    <a:pt x="259" y="39"/>
                    <a:pt x="183" y="115"/>
                  </a:cubicBezTo>
                  <a:cubicBezTo>
                    <a:pt x="183" y="115"/>
                    <a:pt x="183" y="145"/>
                    <a:pt x="183" y="145"/>
                  </a:cubicBezTo>
                  <a:cubicBezTo>
                    <a:pt x="153" y="145"/>
                    <a:pt x="153" y="145"/>
                    <a:pt x="153" y="175"/>
                  </a:cubicBezTo>
                  <a:cubicBezTo>
                    <a:pt x="1" y="297"/>
                    <a:pt x="1" y="540"/>
                    <a:pt x="153" y="662"/>
                  </a:cubicBezTo>
                  <a:cubicBezTo>
                    <a:pt x="214" y="738"/>
                    <a:pt x="297" y="776"/>
                    <a:pt x="385" y="776"/>
                  </a:cubicBezTo>
                  <a:cubicBezTo>
                    <a:pt x="472" y="776"/>
                    <a:pt x="563" y="738"/>
                    <a:pt x="639" y="662"/>
                  </a:cubicBezTo>
                  <a:cubicBezTo>
                    <a:pt x="639" y="662"/>
                    <a:pt x="639" y="662"/>
                    <a:pt x="670" y="631"/>
                  </a:cubicBezTo>
                  <a:cubicBezTo>
                    <a:pt x="670" y="631"/>
                    <a:pt x="700" y="631"/>
                    <a:pt x="700" y="601"/>
                  </a:cubicBezTo>
                  <a:cubicBezTo>
                    <a:pt x="821" y="479"/>
                    <a:pt x="821" y="267"/>
                    <a:pt x="700" y="115"/>
                  </a:cubicBezTo>
                  <a:cubicBezTo>
                    <a:pt x="624" y="39"/>
                    <a:pt x="533" y="1"/>
                    <a:pt x="4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1" name="Google Shape;64781;p27"/>
            <p:cNvSpPr/>
            <p:nvPr/>
          </p:nvSpPr>
          <p:spPr>
            <a:xfrm>
              <a:off x="2013975" y="1823450"/>
              <a:ext cx="20550" cy="19400"/>
            </a:xfrm>
            <a:custGeom>
              <a:avLst/>
              <a:gdLst/>
              <a:ahLst/>
              <a:cxnLst/>
              <a:rect l="l" t="t" r="r" b="b"/>
              <a:pathLst>
                <a:path w="822" h="776" extrusionOk="0">
                  <a:moveTo>
                    <a:pt x="441" y="1"/>
                  </a:moveTo>
                  <a:cubicBezTo>
                    <a:pt x="350" y="1"/>
                    <a:pt x="259" y="39"/>
                    <a:pt x="183" y="115"/>
                  </a:cubicBezTo>
                  <a:cubicBezTo>
                    <a:pt x="183" y="115"/>
                    <a:pt x="183" y="145"/>
                    <a:pt x="183" y="145"/>
                  </a:cubicBezTo>
                  <a:cubicBezTo>
                    <a:pt x="153" y="145"/>
                    <a:pt x="153" y="145"/>
                    <a:pt x="122" y="176"/>
                  </a:cubicBezTo>
                  <a:cubicBezTo>
                    <a:pt x="1" y="297"/>
                    <a:pt x="1" y="540"/>
                    <a:pt x="122" y="662"/>
                  </a:cubicBezTo>
                  <a:cubicBezTo>
                    <a:pt x="198" y="738"/>
                    <a:pt x="290" y="776"/>
                    <a:pt x="381" y="776"/>
                  </a:cubicBezTo>
                  <a:cubicBezTo>
                    <a:pt x="472" y="776"/>
                    <a:pt x="563" y="738"/>
                    <a:pt x="639" y="662"/>
                  </a:cubicBezTo>
                  <a:cubicBezTo>
                    <a:pt x="639" y="662"/>
                    <a:pt x="639" y="662"/>
                    <a:pt x="669" y="631"/>
                  </a:cubicBezTo>
                  <a:lnTo>
                    <a:pt x="700" y="631"/>
                  </a:lnTo>
                  <a:cubicBezTo>
                    <a:pt x="821" y="479"/>
                    <a:pt x="821" y="267"/>
                    <a:pt x="700" y="115"/>
                  </a:cubicBezTo>
                  <a:cubicBezTo>
                    <a:pt x="624" y="39"/>
                    <a:pt x="533"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2" name="Google Shape;64782;p27"/>
            <p:cNvSpPr/>
            <p:nvPr/>
          </p:nvSpPr>
          <p:spPr>
            <a:xfrm>
              <a:off x="2012450" y="1625875"/>
              <a:ext cx="23600" cy="21700"/>
            </a:xfrm>
            <a:custGeom>
              <a:avLst/>
              <a:gdLst/>
              <a:ahLst/>
              <a:cxnLst/>
              <a:rect l="l" t="t" r="r" b="b"/>
              <a:pathLst>
                <a:path w="944" h="868" extrusionOk="0">
                  <a:moveTo>
                    <a:pt x="491" y="1"/>
                  </a:moveTo>
                  <a:cubicBezTo>
                    <a:pt x="389" y="1"/>
                    <a:pt x="290" y="39"/>
                    <a:pt x="214" y="115"/>
                  </a:cubicBezTo>
                  <a:cubicBezTo>
                    <a:pt x="183" y="145"/>
                    <a:pt x="183" y="145"/>
                    <a:pt x="183" y="145"/>
                  </a:cubicBezTo>
                  <a:cubicBezTo>
                    <a:pt x="183" y="176"/>
                    <a:pt x="153" y="176"/>
                    <a:pt x="153" y="176"/>
                  </a:cubicBezTo>
                  <a:cubicBezTo>
                    <a:pt x="1" y="328"/>
                    <a:pt x="1" y="601"/>
                    <a:pt x="153" y="753"/>
                  </a:cubicBezTo>
                  <a:cubicBezTo>
                    <a:pt x="229" y="829"/>
                    <a:pt x="335" y="867"/>
                    <a:pt x="442" y="867"/>
                  </a:cubicBezTo>
                  <a:cubicBezTo>
                    <a:pt x="548" y="867"/>
                    <a:pt x="654" y="829"/>
                    <a:pt x="730" y="753"/>
                  </a:cubicBezTo>
                  <a:cubicBezTo>
                    <a:pt x="730" y="753"/>
                    <a:pt x="730" y="723"/>
                    <a:pt x="761" y="723"/>
                  </a:cubicBezTo>
                  <a:cubicBezTo>
                    <a:pt x="761" y="723"/>
                    <a:pt x="761" y="723"/>
                    <a:pt x="791" y="692"/>
                  </a:cubicBezTo>
                  <a:cubicBezTo>
                    <a:pt x="943" y="540"/>
                    <a:pt x="943" y="297"/>
                    <a:pt x="791" y="115"/>
                  </a:cubicBezTo>
                  <a:cubicBezTo>
                    <a:pt x="700" y="39"/>
                    <a:pt x="594" y="1"/>
                    <a:pt x="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3" name="Google Shape;64783;p27"/>
            <p:cNvSpPr/>
            <p:nvPr/>
          </p:nvSpPr>
          <p:spPr>
            <a:xfrm>
              <a:off x="1914425" y="1723900"/>
              <a:ext cx="23600" cy="21700"/>
            </a:xfrm>
            <a:custGeom>
              <a:avLst/>
              <a:gdLst/>
              <a:ahLst/>
              <a:cxnLst/>
              <a:rect l="l" t="t" r="r" b="b"/>
              <a:pathLst>
                <a:path w="944" h="868" extrusionOk="0">
                  <a:moveTo>
                    <a:pt x="491" y="1"/>
                  </a:moveTo>
                  <a:cubicBezTo>
                    <a:pt x="388" y="1"/>
                    <a:pt x="290" y="39"/>
                    <a:pt x="214" y="115"/>
                  </a:cubicBezTo>
                  <a:cubicBezTo>
                    <a:pt x="183" y="145"/>
                    <a:pt x="183" y="145"/>
                    <a:pt x="183" y="145"/>
                  </a:cubicBezTo>
                  <a:cubicBezTo>
                    <a:pt x="183" y="176"/>
                    <a:pt x="153" y="176"/>
                    <a:pt x="153" y="176"/>
                  </a:cubicBezTo>
                  <a:cubicBezTo>
                    <a:pt x="1" y="328"/>
                    <a:pt x="1" y="601"/>
                    <a:pt x="153" y="753"/>
                  </a:cubicBezTo>
                  <a:cubicBezTo>
                    <a:pt x="229" y="829"/>
                    <a:pt x="335" y="867"/>
                    <a:pt x="442" y="867"/>
                  </a:cubicBezTo>
                  <a:cubicBezTo>
                    <a:pt x="548" y="867"/>
                    <a:pt x="654" y="829"/>
                    <a:pt x="730" y="753"/>
                  </a:cubicBezTo>
                  <a:cubicBezTo>
                    <a:pt x="730" y="753"/>
                    <a:pt x="730" y="723"/>
                    <a:pt x="761" y="723"/>
                  </a:cubicBezTo>
                  <a:cubicBezTo>
                    <a:pt x="761" y="723"/>
                    <a:pt x="761" y="723"/>
                    <a:pt x="791" y="692"/>
                  </a:cubicBezTo>
                  <a:cubicBezTo>
                    <a:pt x="943" y="540"/>
                    <a:pt x="943" y="297"/>
                    <a:pt x="791" y="115"/>
                  </a:cubicBezTo>
                  <a:cubicBezTo>
                    <a:pt x="700" y="39"/>
                    <a:pt x="594" y="1"/>
                    <a:pt x="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4" name="Google Shape;64784;p27"/>
            <p:cNvSpPr/>
            <p:nvPr/>
          </p:nvSpPr>
          <p:spPr>
            <a:xfrm>
              <a:off x="1912150" y="1526525"/>
              <a:ext cx="27375" cy="24350"/>
            </a:xfrm>
            <a:custGeom>
              <a:avLst/>
              <a:gdLst/>
              <a:ahLst/>
              <a:cxnLst/>
              <a:rect l="l" t="t" r="r" b="b"/>
              <a:pathLst>
                <a:path w="1095" h="974" extrusionOk="0">
                  <a:moveTo>
                    <a:pt x="578" y="1"/>
                  </a:moveTo>
                  <a:cubicBezTo>
                    <a:pt x="457" y="1"/>
                    <a:pt x="335" y="46"/>
                    <a:pt x="244" y="137"/>
                  </a:cubicBezTo>
                  <a:cubicBezTo>
                    <a:pt x="244" y="137"/>
                    <a:pt x="244" y="137"/>
                    <a:pt x="214" y="168"/>
                  </a:cubicBezTo>
                  <a:cubicBezTo>
                    <a:pt x="214" y="168"/>
                    <a:pt x="214" y="168"/>
                    <a:pt x="183" y="198"/>
                  </a:cubicBezTo>
                  <a:cubicBezTo>
                    <a:pt x="1" y="350"/>
                    <a:pt x="1" y="654"/>
                    <a:pt x="183" y="837"/>
                  </a:cubicBezTo>
                  <a:cubicBezTo>
                    <a:pt x="274" y="928"/>
                    <a:pt x="396" y="973"/>
                    <a:pt x="517" y="973"/>
                  </a:cubicBezTo>
                  <a:cubicBezTo>
                    <a:pt x="639" y="973"/>
                    <a:pt x="761" y="928"/>
                    <a:pt x="852" y="837"/>
                  </a:cubicBezTo>
                  <a:cubicBezTo>
                    <a:pt x="852" y="837"/>
                    <a:pt x="852" y="806"/>
                    <a:pt x="882" y="806"/>
                  </a:cubicBezTo>
                  <a:cubicBezTo>
                    <a:pt x="882" y="806"/>
                    <a:pt x="882" y="806"/>
                    <a:pt x="913" y="776"/>
                  </a:cubicBezTo>
                  <a:cubicBezTo>
                    <a:pt x="1095" y="593"/>
                    <a:pt x="1095" y="320"/>
                    <a:pt x="913" y="137"/>
                  </a:cubicBezTo>
                  <a:cubicBezTo>
                    <a:pt x="821" y="46"/>
                    <a:pt x="700"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5" name="Google Shape;64785;p27"/>
            <p:cNvSpPr/>
            <p:nvPr/>
          </p:nvSpPr>
          <p:spPr>
            <a:xfrm>
              <a:off x="1814125" y="1624550"/>
              <a:ext cx="27375" cy="24350"/>
            </a:xfrm>
            <a:custGeom>
              <a:avLst/>
              <a:gdLst/>
              <a:ahLst/>
              <a:cxnLst/>
              <a:rect l="l" t="t" r="r" b="b"/>
              <a:pathLst>
                <a:path w="1095" h="974" extrusionOk="0">
                  <a:moveTo>
                    <a:pt x="578" y="1"/>
                  </a:moveTo>
                  <a:cubicBezTo>
                    <a:pt x="457" y="1"/>
                    <a:pt x="335" y="46"/>
                    <a:pt x="244" y="137"/>
                  </a:cubicBezTo>
                  <a:cubicBezTo>
                    <a:pt x="244" y="137"/>
                    <a:pt x="244" y="168"/>
                    <a:pt x="213" y="168"/>
                  </a:cubicBezTo>
                  <a:cubicBezTo>
                    <a:pt x="213" y="168"/>
                    <a:pt x="213" y="168"/>
                    <a:pt x="183" y="198"/>
                  </a:cubicBezTo>
                  <a:cubicBezTo>
                    <a:pt x="1" y="381"/>
                    <a:pt x="1" y="654"/>
                    <a:pt x="183" y="837"/>
                  </a:cubicBezTo>
                  <a:cubicBezTo>
                    <a:pt x="274" y="928"/>
                    <a:pt x="396" y="973"/>
                    <a:pt x="517" y="973"/>
                  </a:cubicBezTo>
                  <a:cubicBezTo>
                    <a:pt x="639" y="973"/>
                    <a:pt x="761" y="928"/>
                    <a:pt x="852" y="837"/>
                  </a:cubicBezTo>
                  <a:cubicBezTo>
                    <a:pt x="852" y="837"/>
                    <a:pt x="852" y="806"/>
                    <a:pt x="882" y="806"/>
                  </a:cubicBezTo>
                  <a:cubicBezTo>
                    <a:pt x="882" y="806"/>
                    <a:pt x="882" y="806"/>
                    <a:pt x="913" y="776"/>
                  </a:cubicBezTo>
                  <a:cubicBezTo>
                    <a:pt x="1095" y="593"/>
                    <a:pt x="1095" y="320"/>
                    <a:pt x="913" y="137"/>
                  </a:cubicBezTo>
                  <a:cubicBezTo>
                    <a:pt x="821" y="46"/>
                    <a:pt x="700"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6" name="Google Shape;64786;p27"/>
            <p:cNvSpPr/>
            <p:nvPr/>
          </p:nvSpPr>
          <p:spPr>
            <a:xfrm>
              <a:off x="1714575" y="1525000"/>
              <a:ext cx="29675" cy="27200"/>
            </a:xfrm>
            <a:custGeom>
              <a:avLst/>
              <a:gdLst/>
              <a:ahLst/>
              <a:cxnLst/>
              <a:rect l="l" t="t" r="r" b="b"/>
              <a:pathLst>
                <a:path w="1187" h="1088" extrusionOk="0">
                  <a:moveTo>
                    <a:pt x="624" y="1"/>
                  </a:moveTo>
                  <a:cubicBezTo>
                    <a:pt x="487" y="1"/>
                    <a:pt x="350" y="46"/>
                    <a:pt x="244" y="138"/>
                  </a:cubicBezTo>
                  <a:cubicBezTo>
                    <a:pt x="244" y="138"/>
                    <a:pt x="244" y="168"/>
                    <a:pt x="244" y="168"/>
                  </a:cubicBezTo>
                  <a:cubicBezTo>
                    <a:pt x="214" y="168"/>
                    <a:pt x="214" y="198"/>
                    <a:pt x="214" y="198"/>
                  </a:cubicBezTo>
                  <a:cubicBezTo>
                    <a:pt x="1" y="411"/>
                    <a:pt x="1" y="715"/>
                    <a:pt x="214" y="928"/>
                  </a:cubicBezTo>
                  <a:cubicBezTo>
                    <a:pt x="305" y="1034"/>
                    <a:pt x="434" y="1088"/>
                    <a:pt x="567" y="1088"/>
                  </a:cubicBezTo>
                  <a:cubicBezTo>
                    <a:pt x="700" y="1088"/>
                    <a:pt x="837" y="1034"/>
                    <a:pt x="943" y="928"/>
                  </a:cubicBezTo>
                  <a:cubicBezTo>
                    <a:pt x="943" y="928"/>
                    <a:pt x="943" y="898"/>
                    <a:pt x="974" y="898"/>
                  </a:cubicBezTo>
                  <a:cubicBezTo>
                    <a:pt x="974" y="898"/>
                    <a:pt x="974" y="898"/>
                    <a:pt x="1004" y="867"/>
                  </a:cubicBezTo>
                  <a:cubicBezTo>
                    <a:pt x="1186" y="685"/>
                    <a:pt x="1186" y="350"/>
                    <a:pt x="1004" y="138"/>
                  </a:cubicBezTo>
                  <a:cubicBezTo>
                    <a:pt x="898" y="46"/>
                    <a:pt x="761" y="1"/>
                    <a:pt x="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7" name="Google Shape;64787;p27"/>
            <p:cNvSpPr/>
            <p:nvPr/>
          </p:nvSpPr>
          <p:spPr>
            <a:xfrm>
              <a:off x="1812600" y="1426425"/>
              <a:ext cx="29675" cy="27750"/>
            </a:xfrm>
            <a:custGeom>
              <a:avLst/>
              <a:gdLst/>
              <a:ahLst/>
              <a:cxnLst/>
              <a:rect l="l" t="t" r="r" b="b"/>
              <a:pathLst>
                <a:path w="1187" h="1110" extrusionOk="0">
                  <a:moveTo>
                    <a:pt x="624" y="0"/>
                  </a:moveTo>
                  <a:cubicBezTo>
                    <a:pt x="487" y="0"/>
                    <a:pt x="350" y="53"/>
                    <a:pt x="244" y="160"/>
                  </a:cubicBezTo>
                  <a:cubicBezTo>
                    <a:pt x="244" y="160"/>
                    <a:pt x="244" y="190"/>
                    <a:pt x="244" y="190"/>
                  </a:cubicBezTo>
                  <a:cubicBezTo>
                    <a:pt x="214" y="190"/>
                    <a:pt x="214" y="220"/>
                    <a:pt x="214" y="220"/>
                  </a:cubicBezTo>
                  <a:cubicBezTo>
                    <a:pt x="1" y="433"/>
                    <a:pt x="1" y="737"/>
                    <a:pt x="214" y="950"/>
                  </a:cubicBezTo>
                  <a:cubicBezTo>
                    <a:pt x="305" y="1056"/>
                    <a:pt x="434" y="1109"/>
                    <a:pt x="567" y="1109"/>
                  </a:cubicBezTo>
                  <a:cubicBezTo>
                    <a:pt x="700" y="1109"/>
                    <a:pt x="837" y="1056"/>
                    <a:pt x="943" y="950"/>
                  </a:cubicBezTo>
                  <a:cubicBezTo>
                    <a:pt x="943" y="950"/>
                    <a:pt x="943" y="920"/>
                    <a:pt x="974" y="920"/>
                  </a:cubicBezTo>
                  <a:cubicBezTo>
                    <a:pt x="974" y="920"/>
                    <a:pt x="974" y="920"/>
                    <a:pt x="1004" y="889"/>
                  </a:cubicBezTo>
                  <a:cubicBezTo>
                    <a:pt x="1186" y="707"/>
                    <a:pt x="1186" y="372"/>
                    <a:pt x="1004" y="160"/>
                  </a:cubicBezTo>
                  <a:cubicBezTo>
                    <a:pt x="898" y="53"/>
                    <a:pt x="761" y="0"/>
                    <a:pt x="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8" name="Google Shape;64788;p27"/>
            <p:cNvSpPr/>
            <p:nvPr/>
          </p:nvSpPr>
          <p:spPr>
            <a:xfrm>
              <a:off x="1713075" y="1327050"/>
              <a:ext cx="32700" cy="29850"/>
            </a:xfrm>
            <a:custGeom>
              <a:avLst/>
              <a:gdLst/>
              <a:ahLst/>
              <a:cxnLst/>
              <a:rect l="l" t="t" r="r" b="b"/>
              <a:pathLst>
                <a:path w="1308" h="1194" extrusionOk="0">
                  <a:moveTo>
                    <a:pt x="673" y="1"/>
                  </a:moveTo>
                  <a:cubicBezTo>
                    <a:pt x="524" y="1"/>
                    <a:pt x="380" y="62"/>
                    <a:pt x="274" y="183"/>
                  </a:cubicBezTo>
                  <a:cubicBezTo>
                    <a:pt x="274" y="183"/>
                    <a:pt x="243" y="183"/>
                    <a:pt x="243" y="214"/>
                  </a:cubicBezTo>
                  <a:lnTo>
                    <a:pt x="213" y="214"/>
                  </a:lnTo>
                  <a:cubicBezTo>
                    <a:pt x="0" y="457"/>
                    <a:pt x="0" y="821"/>
                    <a:pt x="213" y="1034"/>
                  </a:cubicBezTo>
                  <a:cubicBezTo>
                    <a:pt x="334" y="1141"/>
                    <a:pt x="479" y="1194"/>
                    <a:pt x="623" y="1194"/>
                  </a:cubicBezTo>
                  <a:cubicBezTo>
                    <a:pt x="768" y="1194"/>
                    <a:pt x="912" y="1141"/>
                    <a:pt x="1034" y="1034"/>
                  </a:cubicBezTo>
                  <a:cubicBezTo>
                    <a:pt x="1034" y="1034"/>
                    <a:pt x="1034" y="1004"/>
                    <a:pt x="1064" y="1004"/>
                  </a:cubicBezTo>
                  <a:cubicBezTo>
                    <a:pt x="1064" y="1004"/>
                    <a:pt x="1064" y="1004"/>
                    <a:pt x="1094" y="973"/>
                  </a:cubicBezTo>
                  <a:cubicBezTo>
                    <a:pt x="1307" y="761"/>
                    <a:pt x="1307" y="396"/>
                    <a:pt x="1094" y="183"/>
                  </a:cubicBezTo>
                  <a:cubicBezTo>
                    <a:pt x="973" y="62"/>
                    <a:pt x="821" y="1"/>
                    <a:pt x="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9" name="Google Shape;64789;p27"/>
            <p:cNvSpPr/>
            <p:nvPr/>
          </p:nvSpPr>
          <p:spPr>
            <a:xfrm>
              <a:off x="1615050" y="1425075"/>
              <a:ext cx="32700" cy="29850"/>
            </a:xfrm>
            <a:custGeom>
              <a:avLst/>
              <a:gdLst/>
              <a:ahLst/>
              <a:cxnLst/>
              <a:rect l="l" t="t" r="r" b="b"/>
              <a:pathLst>
                <a:path w="1308" h="1194" extrusionOk="0">
                  <a:moveTo>
                    <a:pt x="673" y="1"/>
                  </a:moveTo>
                  <a:cubicBezTo>
                    <a:pt x="524" y="1"/>
                    <a:pt x="380" y="62"/>
                    <a:pt x="274" y="183"/>
                  </a:cubicBezTo>
                  <a:cubicBezTo>
                    <a:pt x="274" y="183"/>
                    <a:pt x="243" y="183"/>
                    <a:pt x="243" y="214"/>
                  </a:cubicBezTo>
                  <a:lnTo>
                    <a:pt x="213" y="214"/>
                  </a:lnTo>
                  <a:cubicBezTo>
                    <a:pt x="0" y="457"/>
                    <a:pt x="0" y="822"/>
                    <a:pt x="213" y="1034"/>
                  </a:cubicBezTo>
                  <a:cubicBezTo>
                    <a:pt x="319" y="1141"/>
                    <a:pt x="464" y="1194"/>
                    <a:pt x="612" y="1194"/>
                  </a:cubicBezTo>
                  <a:cubicBezTo>
                    <a:pt x="760" y="1194"/>
                    <a:pt x="912" y="1141"/>
                    <a:pt x="1033" y="1034"/>
                  </a:cubicBezTo>
                  <a:cubicBezTo>
                    <a:pt x="1033" y="1034"/>
                    <a:pt x="1033" y="1004"/>
                    <a:pt x="1064" y="1004"/>
                  </a:cubicBezTo>
                  <a:cubicBezTo>
                    <a:pt x="1064" y="1004"/>
                    <a:pt x="1064" y="1004"/>
                    <a:pt x="1094" y="974"/>
                  </a:cubicBezTo>
                  <a:cubicBezTo>
                    <a:pt x="1307" y="761"/>
                    <a:pt x="1307" y="396"/>
                    <a:pt x="1094" y="183"/>
                  </a:cubicBezTo>
                  <a:cubicBezTo>
                    <a:pt x="973" y="62"/>
                    <a:pt x="821" y="1"/>
                    <a:pt x="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0" name="Google Shape;64790;p27"/>
            <p:cNvSpPr/>
            <p:nvPr/>
          </p:nvSpPr>
          <p:spPr>
            <a:xfrm>
              <a:off x="1514725" y="1325550"/>
              <a:ext cx="36500" cy="32700"/>
            </a:xfrm>
            <a:custGeom>
              <a:avLst/>
              <a:gdLst/>
              <a:ahLst/>
              <a:cxnLst/>
              <a:rect l="l" t="t" r="r" b="b"/>
              <a:pathLst>
                <a:path w="1460" h="1308" extrusionOk="0">
                  <a:moveTo>
                    <a:pt x="745" y="0"/>
                  </a:moveTo>
                  <a:cubicBezTo>
                    <a:pt x="586" y="0"/>
                    <a:pt x="426" y="61"/>
                    <a:pt x="305" y="182"/>
                  </a:cubicBezTo>
                  <a:cubicBezTo>
                    <a:pt x="305" y="182"/>
                    <a:pt x="305" y="213"/>
                    <a:pt x="274" y="213"/>
                  </a:cubicBezTo>
                  <a:cubicBezTo>
                    <a:pt x="274" y="213"/>
                    <a:pt x="274" y="213"/>
                    <a:pt x="274" y="243"/>
                  </a:cubicBezTo>
                  <a:cubicBezTo>
                    <a:pt x="1" y="486"/>
                    <a:pt x="1" y="881"/>
                    <a:pt x="274" y="1125"/>
                  </a:cubicBezTo>
                  <a:cubicBezTo>
                    <a:pt x="396" y="1246"/>
                    <a:pt x="556" y="1307"/>
                    <a:pt x="715" y="1307"/>
                  </a:cubicBezTo>
                  <a:cubicBezTo>
                    <a:pt x="875" y="1307"/>
                    <a:pt x="1034" y="1246"/>
                    <a:pt x="1156" y="1125"/>
                  </a:cubicBezTo>
                  <a:cubicBezTo>
                    <a:pt x="1156" y="1125"/>
                    <a:pt x="1156" y="1094"/>
                    <a:pt x="1156" y="1094"/>
                  </a:cubicBezTo>
                  <a:cubicBezTo>
                    <a:pt x="1186" y="1094"/>
                    <a:pt x="1186" y="1064"/>
                    <a:pt x="1186" y="1064"/>
                  </a:cubicBezTo>
                  <a:cubicBezTo>
                    <a:pt x="1460" y="821"/>
                    <a:pt x="1460" y="426"/>
                    <a:pt x="1186" y="182"/>
                  </a:cubicBezTo>
                  <a:cubicBezTo>
                    <a:pt x="1065"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1" name="Google Shape;64791;p27"/>
            <p:cNvSpPr/>
            <p:nvPr/>
          </p:nvSpPr>
          <p:spPr>
            <a:xfrm>
              <a:off x="1612750" y="1227500"/>
              <a:ext cx="36500" cy="32725"/>
            </a:xfrm>
            <a:custGeom>
              <a:avLst/>
              <a:gdLst/>
              <a:ahLst/>
              <a:cxnLst/>
              <a:rect l="l" t="t" r="r" b="b"/>
              <a:pathLst>
                <a:path w="1460" h="1309" extrusionOk="0">
                  <a:moveTo>
                    <a:pt x="746" y="1"/>
                  </a:moveTo>
                  <a:cubicBezTo>
                    <a:pt x="586" y="1"/>
                    <a:pt x="426" y="62"/>
                    <a:pt x="305" y="183"/>
                  </a:cubicBezTo>
                  <a:cubicBezTo>
                    <a:pt x="305" y="183"/>
                    <a:pt x="305" y="214"/>
                    <a:pt x="305" y="214"/>
                  </a:cubicBezTo>
                  <a:cubicBezTo>
                    <a:pt x="274" y="214"/>
                    <a:pt x="274" y="214"/>
                    <a:pt x="274" y="244"/>
                  </a:cubicBezTo>
                  <a:cubicBezTo>
                    <a:pt x="1" y="487"/>
                    <a:pt x="1" y="882"/>
                    <a:pt x="274" y="1126"/>
                  </a:cubicBezTo>
                  <a:cubicBezTo>
                    <a:pt x="396" y="1247"/>
                    <a:pt x="556" y="1308"/>
                    <a:pt x="715" y="1308"/>
                  </a:cubicBezTo>
                  <a:cubicBezTo>
                    <a:pt x="875" y="1308"/>
                    <a:pt x="1034" y="1247"/>
                    <a:pt x="1156" y="1126"/>
                  </a:cubicBezTo>
                  <a:cubicBezTo>
                    <a:pt x="1156" y="1126"/>
                    <a:pt x="1156" y="1095"/>
                    <a:pt x="1186" y="1095"/>
                  </a:cubicBezTo>
                  <a:cubicBezTo>
                    <a:pt x="1186" y="1095"/>
                    <a:pt x="1186" y="1065"/>
                    <a:pt x="1186" y="1065"/>
                  </a:cubicBezTo>
                  <a:cubicBezTo>
                    <a:pt x="1460" y="822"/>
                    <a:pt x="1460" y="427"/>
                    <a:pt x="1186" y="183"/>
                  </a:cubicBezTo>
                  <a:cubicBezTo>
                    <a:pt x="1065" y="62"/>
                    <a:pt x="905"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2" name="Google Shape;64792;p27"/>
            <p:cNvSpPr/>
            <p:nvPr/>
          </p:nvSpPr>
          <p:spPr>
            <a:xfrm>
              <a:off x="1415175" y="1226000"/>
              <a:ext cx="38800" cy="35550"/>
            </a:xfrm>
            <a:custGeom>
              <a:avLst/>
              <a:gdLst/>
              <a:ahLst/>
              <a:cxnLst/>
              <a:rect l="l" t="t" r="r" b="b"/>
              <a:pathLst>
                <a:path w="1552" h="1422" extrusionOk="0">
                  <a:moveTo>
                    <a:pt x="806" y="0"/>
                  </a:moveTo>
                  <a:cubicBezTo>
                    <a:pt x="632" y="0"/>
                    <a:pt x="457" y="61"/>
                    <a:pt x="335" y="183"/>
                  </a:cubicBezTo>
                  <a:cubicBezTo>
                    <a:pt x="305" y="213"/>
                    <a:pt x="305" y="213"/>
                    <a:pt x="305" y="213"/>
                  </a:cubicBezTo>
                  <a:cubicBezTo>
                    <a:pt x="305" y="243"/>
                    <a:pt x="275" y="243"/>
                    <a:pt x="275" y="243"/>
                  </a:cubicBezTo>
                  <a:cubicBezTo>
                    <a:pt x="1" y="517"/>
                    <a:pt x="1" y="942"/>
                    <a:pt x="275" y="1216"/>
                  </a:cubicBezTo>
                  <a:cubicBezTo>
                    <a:pt x="411" y="1353"/>
                    <a:pt x="586" y="1421"/>
                    <a:pt x="761" y="1421"/>
                  </a:cubicBezTo>
                  <a:cubicBezTo>
                    <a:pt x="936" y="1421"/>
                    <a:pt x="1110" y="1353"/>
                    <a:pt x="1247" y="1216"/>
                  </a:cubicBezTo>
                  <a:cubicBezTo>
                    <a:pt x="1247" y="1216"/>
                    <a:pt x="1247" y="1186"/>
                    <a:pt x="1247" y="1186"/>
                  </a:cubicBezTo>
                  <a:cubicBezTo>
                    <a:pt x="1278" y="1186"/>
                    <a:pt x="1278" y="1155"/>
                    <a:pt x="1278" y="1155"/>
                  </a:cubicBezTo>
                  <a:cubicBezTo>
                    <a:pt x="1551" y="882"/>
                    <a:pt x="1551" y="456"/>
                    <a:pt x="1278" y="183"/>
                  </a:cubicBezTo>
                  <a:cubicBezTo>
                    <a:pt x="1156" y="61"/>
                    <a:pt x="981"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3" name="Google Shape;64793;p27"/>
            <p:cNvSpPr/>
            <p:nvPr/>
          </p:nvSpPr>
          <p:spPr>
            <a:xfrm>
              <a:off x="1513200" y="1127975"/>
              <a:ext cx="38800" cy="35550"/>
            </a:xfrm>
            <a:custGeom>
              <a:avLst/>
              <a:gdLst/>
              <a:ahLst/>
              <a:cxnLst/>
              <a:rect l="l" t="t" r="r" b="b"/>
              <a:pathLst>
                <a:path w="1552" h="1422" extrusionOk="0">
                  <a:moveTo>
                    <a:pt x="806" y="0"/>
                  </a:moveTo>
                  <a:cubicBezTo>
                    <a:pt x="632" y="0"/>
                    <a:pt x="457" y="61"/>
                    <a:pt x="335" y="183"/>
                  </a:cubicBezTo>
                  <a:cubicBezTo>
                    <a:pt x="305" y="213"/>
                    <a:pt x="305" y="213"/>
                    <a:pt x="305" y="213"/>
                  </a:cubicBezTo>
                  <a:cubicBezTo>
                    <a:pt x="305" y="243"/>
                    <a:pt x="275" y="243"/>
                    <a:pt x="275" y="243"/>
                  </a:cubicBezTo>
                  <a:cubicBezTo>
                    <a:pt x="1" y="517"/>
                    <a:pt x="1" y="942"/>
                    <a:pt x="275" y="1216"/>
                  </a:cubicBezTo>
                  <a:cubicBezTo>
                    <a:pt x="411" y="1353"/>
                    <a:pt x="586" y="1421"/>
                    <a:pt x="761" y="1421"/>
                  </a:cubicBezTo>
                  <a:cubicBezTo>
                    <a:pt x="936" y="1421"/>
                    <a:pt x="1110" y="1353"/>
                    <a:pt x="1247" y="1216"/>
                  </a:cubicBezTo>
                  <a:cubicBezTo>
                    <a:pt x="1247" y="1216"/>
                    <a:pt x="1247" y="1186"/>
                    <a:pt x="1247" y="1186"/>
                  </a:cubicBezTo>
                  <a:cubicBezTo>
                    <a:pt x="1278" y="1186"/>
                    <a:pt x="1278" y="1155"/>
                    <a:pt x="1278" y="1155"/>
                  </a:cubicBezTo>
                  <a:cubicBezTo>
                    <a:pt x="1551" y="882"/>
                    <a:pt x="1551" y="456"/>
                    <a:pt x="1278" y="183"/>
                  </a:cubicBezTo>
                  <a:cubicBezTo>
                    <a:pt x="1156" y="61"/>
                    <a:pt x="981"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4" name="Google Shape;64794;p27"/>
            <p:cNvSpPr/>
            <p:nvPr/>
          </p:nvSpPr>
          <p:spPr>
            <a:xfrm>
              <a:off x="1315650" y="1126075"/>
              <a:ext cx="41800" cy="38200"/>
            </a:xfrm>
            <a:custGeom>
              <a:avLst/>
              <a:gdLst/>
              <a:ahLst/>
              <a:cxnLst/>
              <a:rect l="l" t="t" r="r" b="b"/>
              <a:pathLst>
                <a:path w="1672" h="1528" extrusionOk="0">
                  <a:moveTo>
                    <a:pt x="863" y="0"/>
                  </a:moveTo>
                  <a:cubicBezTo>
                    <a:pt x="676" y="0"/>
                    <a:pt x="486" y="76"/>
                    <a:pt x="334" y="228"/>
                  </a:cubicBezTo>
                  <a:cubicBezTo>
                    <a:pt x="334" y="228"/>
                    <a:pt x="334" y="228"/>
                    <a:pt x="304" y="259"/>
                  </a:cubicBezTo>
                  <a:cubicBezTo>
                    <a:pt x="304" y="259"/>
                    <a:pt x="304" y="259"/>
                    <a:pt x="274" y="289"/>
                  </a:cubicBezTo>
                  <a:cubicBezTo>
                    <a:pt x="0" y="563"/>
                    <a:pt x="0" y="1018"/>
                    <a:pt x="274" y="1322"/>
                  </a:cubicBezTo>
                  <a:cubicBezTo>
                    <a:pt x="426" y="1459"/>
                    <a:pt x="616" y="1528"/>
                    <a:pt x="806" y="1528"/>
                  </a:cubicBezTo>
                  <a:cubicBezTo>
                    <a:pt x="996" y="1528"/>
                    <a:pt x="1186" y="1459"/>
                    <a:pt x="1338" y="1322"/>
                  </a:cubicBezTo>
                  <a:cubicBezTo>
                    <a:pt x="1338" y="1322"/>
                    <a:pt x="1338" y="1292"/>
                    <a:pt x="1338" y="1292"/>
                  </a:cubicBezTo>
                  <a:cubicBezTo>
                    <a:pt x="1368" y="1292"/>
                    <a:pt x="1368" y="1262"/>
                    <a:pt x="1368" y="1262"/>
                  </a:cubicBezTo>
                  <a:cubicBezTo>
                    <a:pt x="1672" y="988"/>
                    <a:pt x="1672" y="502"/>
                    <a:pt x="1368" y="228"/>
                  </a:cubicBezTo>
                  <a:cubicBezTo>
                    <a:pt x="1231" y="76"/>
                    <a:pt x="1049"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5" name="Google Shape;64795;p27"/>
            <p:cNvSpPr/>
            <p:nvPr/>
          </p:nvSpPr>
          <p:spPr>
            <a:xfrm>
              <a:off x="1413675" y="1028050"/>
              <a:ext cx="41800" cy="38200"/>
            </a:xfrm>
            <a:custGeom>
              <a:avLst/>
              <a:gdLst/>
              <a:ahLst/>
              <a:cxnLst/>
              <a:rect l="l" t="t" r="r" b="b"/>
              <a:pathLst>
                <a:path w="1672" h="1528" extrusionOk="0">
                  <a:moveTo>
                    <a:pt x="863" y="0"/>
                  </a:moveTo>
                  <a:cubicBezTo>
                    <a:pt x="676" y="0"/>
                    <a:pt x="486" y="76"/>
                    <a:pt x="335" y="228"/>
                  </a:cubicBezTo>
                  <a:cubicBezTo>
                    <a:pt x="335" y="228"/>
                    <a:pt x="335" y="228"/>
                    <a:pt x="304" y="259"/>
                  </a:cubicBezTo>
                  <a:cubicBezTo>
                    <a:pt x="304" y="259"/>
                    <a:pt x="304" y="259"/>
                    <a:pt x="274" y="289"/>
                  </a:cubicBezTo>
                  <a:cubicBezTo>
                    <a:pt x="0" y="562"/>
                    <a:pt x="0" y="1018"/>
                    <a:pt x="274" y="1322"/>
                  </a:cubicBezTo>
                  <a:cubicBezTo>
                    <a:pt x="426" y="1459"/>
                    <a:pt x="616" y="1528"/>
                    <a:pt x="806" y="1528"/>
                  </a:cubicBezTo>
                  <a:cubicBezTo>
                    <a:pt x="996" y="1528"/>
                    <a:pt x="1186" y="1459"/>
                    <a:pt x="1338" y="1322"/>
                  </a:cubicBezTo>
                  <a:cubicBezTo>
                    <a:pt x="1338" y="1292"/>
                    <a:pt x="1338" y="1292"/>
                    <a:pt x="1338" y="1292"/>
                  </a:cubicBezTo>
                  <a:cubicBezTo>
                    <a:pt x="1368" y="1292"/>
                    <a:pt x="1368" y="1262"/>
                    <a:pt x="1368" y="1262"/>
                  </a:cubicBezTo>
                  <a:cubicBezTo>
                    <a:pt x="1672" y="988"/>
                    <a:pt x="1672" y="502"/>
                    <a:pt x="1368" y="228"/>
                  </a:cubicBezTo>
                  <a:cubicBezTo>
                    <a:pt x="1231" y="76"/>
                    <a:pt x="1049"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6" name="Google Shape;64796;p27"/>
            <p:cNvSpPr/>
            <p:nvPr/>
          </p:nvSpPr>
          <p:spPr>
            <a:xfrm>
              <a:off x="1216100" y="1026525"/>
              <a:ext cx="44100" cy="41050"/>
            </a:xfrm>
            <a:custGeom>
              <a:avLst/>
              <a:gdLst/>
              <a:ahLst/>
              <a:cxnLst/>
              <a:rect l="l" t="t" r="r" b="b"/>
              <a:pathLst>
                <a:path w="1764" h="1642" extrusionOk="0">
                  <a:moveTo>
                    <a:pt x="908" y="0"/>
                  </a:moveTo>
                  <a:cubicBezTo>
                    <a:pt x="707" y="0"/>
                    <a:pt x="502" y="76"/>
                    <a:pt x="335" y="228"/>
                  </a:cubicBezTo>
                  <a:cubicBezTo>
                    <a:pt x="335" y="259"/>
                    <a:pt x="335" y="259"/>
                    <a:pt x="335" y="259"/>
                  </a:cubicBezTo>
                  <a:cubicBezTo>
                    <a:pt x="304" y="259"/>
                    <a:pt x="304" y="289"/>
                    <a:pt x="304" y="289"/>
                  </a:cubicBezTo>
                  <a:cubicBezTo>
                    <a:pt x="0" y="593"/>
                    <a:pt x="0" y="1110"/>
                    <a:pt x="304" y="1414"/>
                  </a:cubicBezTo>
                  <a:cubicBezTo>
                    <a:pt x="456" y="1566"/>
                    <a:pt x="654" y="1642"/>
                    <a:pt x="851" y="1642"/>
                  </a:cubicBezTo>
                  <a:cubicBezTo>
                    <a:pt x="1049" y="1642"/>
                    <a:pt x="1246" y="1566"/>
                    <a:pt x="1398" y="1414"/>
                  </a:cubicBezTo>
                  <a:cubicBezTo>
                    <a:pt x="1429" y="1383"/>
                    <a:pt x="1429" y="1383"/>
                    <a:pt x="1429" y="1383"/>
                  </a:cubicBezTo>
                  <a:cubicBezTo>
                    <a:pt x="1459" y="1383"/>
                    <a:pt x="1459" y="1353"/>
                    <a:pt x="1459" y="1353"/>
                  </a:cubicBezTo>
                  <a:cubicBezTo>
                    <a:pt x="1763" y="1049"/>
                    <a:pt x="1763" y="532"/>
                    <a:pt x="1459" y="228"/>
                  </a:cubicBezTo>
                  <a:cubicBezTo>
                    <a:pt x="1307" y="76"/>
                    <a:pt x="1110"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7" name="Google Shape;64797;p27"/>
            <p:cNvSpPr/>
            <p:nvPr/>
          </p:nvSpPr>
          <p:spPr>
            <a:xfrm>
              <a:off x="1314125" y="928500"/>
              <a:ext cx="44100" cy="41050"/>
            </a:xfrm>
            <a:custGeom>
              <a:avLst/>
              <a:gdLst/>
              <a:ahLst/>
              <a:cxnLst/>
              <a:rect l="l" t="t" r="r" b="b"/>
              <a:pathLst>
                <a:path w="1764" h="1642" extrusionOk="0">
                  <a:moveTo>
                    <a:pt x="912" y="0"/>
                  </a:moveTo>
                  <a:cubicBezTo>
                    <a:pt x="715" y="0"/>
                    <a:pt x="517" y="76"/>
                    <a:pt x="365" y="228"/>
                  </a:cubicBezTo>
                  <a:cubicBezTo>
                    <a:pt x="335" y="228"/>
                    <a:pt x="335" y="259"/>
                    <a:pt x="335" y="259"/>
                  </a:cubicBezTo>
                  <a:cubicBezTo>
                    <a:pt x="304" y="259"/>
                    <a:pt x="304" y="289"/>
                    <a:pt x="304" y="289"/>
                  </a:cubicBezTo>
                  <a:cubicBezTo>
                    <a:pt x="0" y="593"/>
                    <a:pt x="0" y="1110"/>
                    <a:pt x="304" y="1414"/>
                  </a:cubicBezTo>
                  <a:cubicBezTo>
                    <a:pt x="456" y="1566"/>
                    <a:pt x="654" y="1642"/>
                    <a:pt x="855" y="1642"/>
                  </a:cubicBezTo>
                  <a:cubicBezTo>
                    <a:pt x="1057" y="1642"/>
                    <a:pt x="1262" y="1566"/>
                    <a:pt x="1429" y="1414"/>
                  </a:cubicBezTo>
                  <a:cubicBezTo>
                    <a:pt x="1429" y="1383"/>
                    <a:pt x="1429" y="1383"/>
                    <a:pt x="1429" y="1383"/>
                  </a:cubicBezTo>
                  <a:cubicBezTo>
                    <a:pt x="1459" y="1353"/>
                    <a:pt x="1459" y="1353"/>
                    <a:pt x="1459" y="1353"/>
                  </a:cubicBezTo>
                  <a:cubicBezTo>
                    <a:pt x="1763" y="1049"/>
                    <a:pt x="1763" y="532"/>
                    <a:pt x="1459" y="228"/>
                  </a:cubicBezTo>
                  <a:cubicBezTo>
                    <a:pt x="1307" y="76"/>
                    <a:pt x="1110"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8" name="Google Shape;64798;p27"/>
            <p:cNvSpPr/>
            <p:nvPr/>
          </p:nvSpPr>
          <p:spPr>
            <a:xfrm>
              <a:off x="1115800" y="927175"/>
              <a:ext cx="47875" cy="43700"/>
            </a:xfrm>
            <a:custGeom>
              <a:avLst/>
              <a:gdLst/>
              <a:ahLst/>
              <a:cxnLst/>
              <a:rect l="l" t="t" r="r" b="b"/>
              <a:pathLst>
                <a:path w="1915" h="1748" extrusionOk="0">
                  <a:moveTo>
                    <a:pt x="988" y="0"/>
                  </a:moveTo>
                  <a:cubicBezTo>
                    <a:pt x="775" y="0"/>
                    <a:pt x="562" y="84"/>
                    <a:pt x="395" y="251"/>
                  </a:cubicBezTo>
                  <a:cubicBezTo>
                    <a:pt x="395" y="251"/>
                    <a:pt x="365" y="251"/>
                    <a:pt x="365" y="281"/>
                  </a:cubicBezTo>
                  <a:lnTo>
                    <a:pt x="334" y="281"/>
                  </a:lnTo>
                  <a:cubicBezTo>
                    <a:pt x="0" y="616"/>
                    <a:pt x="0" y="1163"/>
                    <a:pt x="334" y="1497"/>
                  </a:cubicBezTo>
                  <a:cubicBezTo>
                    <a:pt x="502" y="1664"/>
                    <a:pt x="722" y="1748"/>
                    <a:pt x="939" y="1748"/>
                  </a:cubicBezTo>
                  <a:cubicBezTo>
                    <a:pt x="1155" y="1748"/>
                    <a:pt x="1368" y="1664"/>
                    <a:pt x="1520" y="1497"/>
                  </a:cubicBezTo>
                  <a:cubicBezTo>
                    <a:pt x="1550" y="1467"/>
                    <a:pt x="1550" y="1467"/>
                    <a:pt x="1550" y="1467"/>
                  </a:cubicBezTo>
                  <a:cubicBezTo>
                    <a:pt x="1581" y="1436"/>
                    <a:pt x="1581" y="1436"/>
                    <a:pt x="1581" y="1436"/>
                  </a:cubicBezTo>
                  <a:cubicBezTo>
                    <a:pt x="1915" y="1102"/>
                    <a:pt x="1915" y="555"/>
                    <a:pt x="1581" y="251"/>
                  </a:cubicBezTo>
                  <a:cubicBezTo>
                    <a:pt x="1413" y="84"/>
                    <a:pt x="1201" y="0"/>
                    <a:pt x="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9" name="Google Shape;64799;p27"/>
            <p:cNvSpPr/>
            <p:nvPr/>
          </p:nvSpPr>
          <p:spPr>
            <a:xfrm>
              <a:off x="1213825" y="829150"/>
              <a:ext cx="47900" cy="43700"/>
            </a:xfrm>
            <a:custGeom>
              <a:avLst/>
              <a:gdLst/>
              <a:ahLst/>
              <a:cxnLst/>
              <a:rect l="l" t="t" r="r" b="b"/>
              <a:pathLst>
                <a:path w="1916" h="1748" extrusionOk="0">
                  <a:moveTo>
                    <a:pt x="988" y="0"/>
                  </a:moveTo>
                  <a:cubicBezTo>
                    <a:pt x="775" y="0"/>
                    <a:pt x="562" y="84"/>
                    <a:pt x="395" y="251"/>
                  </a:cubicBezTo>
                  <a:cubicBezTo>
                    <a:pt x="395" y="251"/>
                    <a:pt x="365" y="251"/>
                    <a:pt x="365" y="281"/>
                  </a:cubicBezTo>
                  <a:lnTo>
                    <a:pt x="334" y="281"/>
                  </a:lnTo>
                  <a:cubicBezTo>
                    <a:pt x="0" y="616"/>
                    <a:pt x="0" y="1163"/>
                    <a:pt x="334" y="1497"/>
                  </a:cubicBezTo>
                  <a:cubicBezTo>
                    <a:pt x="502" y="1664"/>
                    <a:pt x="722" y="1748"/>
                    <a:pt x="939" y="1748"/>
                  </a:cubicBezTo>
                  <a:cubicBezTo>
                    <a:pt x="1155" y="1748"/>
                    <a:pt x="1368" y="1664"/>
                    <a:pt x="1520" y="1497"/>
                  </a:cubicBezTo>
                  <a:cubicBezTo>
                    <a:pt x="1550" y="1467"/>
                    <a:pt x="1550" y="1467"/>
                    <a:pt x="1550" y="1467"/>
                  </a:cubicBezTo>
                  <a:cubicBezTo>
                    <a:pt x="1581" y="1436"/>
                    <a:pt x="1581" y="1436"/>
                    <a:pt x="1581" y="1436"/>
                  </a:cubicBezTo>
                  <a:cubicBezTo>
                    <a:pt x="1915" y="1102"/>
                    <a:pt x="1915" y="555"/>
                    <a:pt x="1581" y="251"/>
                  </a:cubicBezTo>
                  <a:cubicBezTo>
                    <a:pt x="1413" y="84"/>
                    <a:pt x="1201" y="0"/>
                    <a:pt x="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0" name="Google Shape;64800;p27"/>
            <p:cNvSpPr/>
            <p:nvPr/>
          </p:nvSpPr>
          <p:spPr>
            <a:xfrm>
              <a:off x="1114275" y="729025"/>
              <a:ext cx="50925" cy="46575"/>
            </a:xfrm>
            <a:custGeom>
              <a:avLst/>
              <a:gdLst/>
              <a:ahLst/>
              <a:cxnLst/>
              <a:rect l="l" t="t" r="r" b="b"/>
              <a:pathLst>
                <a:path w="2037" h="1863" extrusionOk="0">
                  <a:moveTo>
                    <a:pt x="1045" y="0"/>
                  </a:moveTo>
                  <a:cubicBezTo>
                    <a:pt x="813" y="0"/>
                    <a:pt x="578" y="92"/>
                    <a:pt x="395" y="274"/>
                  </a:cubicBezTo>
                  <a:cubicBezTo>
                    <a:pt x="395" y="274"/>
                    <a:pt x="395" y="304"/>
                    <a:pt x="395" y="304"/>
                  </a:cubicBezTo>
                  <a:cubicBezTo>
                    <a:pt x="365" y="304"/>
                    <a:pt x="365" y="304"/>
                    <a:pt x="365" y="335"/>
                  </a:cubicBezTo>
                  <a:cubicBezTo>
                    <a:pt x="0" y="669"/>
                    <a:pt x="0" y="1247"/>
                    <a:pt x="365" y="1611"/>
                  </a:cubicBezTo>
                  <a:cubicBezTo>
                    <a:pt x="532" y="1779"/>
                    <a:pt x="760" y="1862"/>
                    <a:pt x="988" y="1862"/>
                  </a:cubicBezTo>
                  <a:cubicBezTo>
                    <a:pt x="1216" y="1862"/>
                    <a:pt x="1444" y="1779"/>
                    <a:pt x="1611" y="1611"/>
                  </a:cubicBezTo>
                  <a:cubicBezTo>
                    <a:pt x="1642" y="1581"/>
                    <a:pt x="1642" y="1581"/>
                    <a:pt x="1642" y="1581"/>
                  </a:cubicBezTo>
                  <a:cubicBezTo>
                    <a:pt x="1642" y="1551"/>
                    <a:pt x="1672" y="1551"/>
                    <a:pt x="1672" y="1551"/>
                  </a:cubicBezTo>
                  <a:cubicBezTo>
                    <a:pt x="2037" y="1186"/>
                    <a:pt x="2037" y="639"/>
                    <a:pt x="1672" y="274"/>
                  </a:cubicBezTo>
                  <a:cubicBezTo>
                    <a:pt x="1505" y="92"/>
                    <a:pt x="1277" y="0"/>
                    <a:pt x="1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1" name="Google Shape;64801;p27"/>
            <p:cNvSpPr/>
            <p:nvPr/>
          </p:nvSpPr>
          <p:spPr>
            <a:xfrm>
              <a:off x="1016250" y="827625"/>
              <a:ext cx="50925" cy="46000"/>
            </a:xfrm>
            <a:custGeom>
              <a:avLst/>
              <a:gdLst/>
              <a:ahLst/>
              <a:cxnLst/>
              <a:rect l="l" t="t" r="r" b="b"/>
              <a:pathLst>
                <a:path w="2037" h="1840" extrusionOk="0">
                  <a:moveTo>
                    <a:pt x="1045" y="0"/>
                  </a:moveTo>
                  <a:cubicBezTo>
                    <a:pt x="813" y="0"/>
                    <a:pt x="578" y="84"/>
                    <a:pt x="395" y="251"/>
                  </a:cubicBezTo>
                  <a:cubicBezTo>
                    <a:pt x="395" y="251"/>
                    <a:pt x="395" y="281"/>
                    <a:pt x="395" y="281"/>
                  </a:cubicBezTo>
                  <a:cubicBezTo>
                    <a:pt x="365" y="281"/>
                    <a:pt x="365" y="312"/>
                    <a:pt x="365" y="312"/>
                  </a:cubicBezTo>
                  <a:cubicBezTo>
                    <a:pt x="0" y="646"/>
                    <a:pt x="0" y="1224"/>
                    <a:pt x="365" y="1588"/>
                  </a:cubicBezTo>
                  <a:cubicBezTo>
                    <a:pt x="532" y="1756"/>
                    <a:pt x="760" y="1839"/>
                    <a:pt x="988" y="1839"/>
                  </a:cubicBezTo>
                  <a:cubicBezTo>
                    <a:pt x="1216" y="1839"/>
                    <a:pt x="1444" y="1756"/>
                    <a:pt x="1611" y="1588"/>
                  </a:cubicBezTo>
                  <a:cubicBezTo>
                    <a:pt x="1642" y="1558"/>
                    <a:pt x="1642" y="1558"/>
                    <a:pt x="1642" y="1558"/>
                  </a:cubicBezTo>
                  <a:cubicBezTo>
                    <a:pt x="1642" y="1528"/>
                    <a:pt x="1672" y="1528"/>
                    <a:pt x="1672" y="1528"/>
                  </a:cubicBezTo>
                  <a:cubicBezTo>
                    <a:pt x="2037" y="1163"/>
                    <a:pt x="2037" y="616"/>
                    <a:pt x="1672" y="251"/>
                  </a:cubicBezTo>
                  <a:cubicBezTo>
                    <a:pt x="1505" y="84"/>
                    <a:pt x="1277" y="0"/>
                    <a:pt x="1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2" name="Google Shape;64802;p27"/>
            <p:cNvSpPr/>
            <p:nvPr/>
          </p:nvSpPr>
          <p:spPr>
            <a:xfrm>
              <a:off x="916700" y="727500"/>
              <a:ext cx="53225" cy="49425"/>
            </a:xfrm>
            <a:custGeom>
              <a:avLst/>
              <a:gdLst/>
              <a:ahLst/>
              <a:cxnLst/>
              <a:rect l="l" t="t" r="r" b="b"/>
              <a:pathLst>
                <a:path w="2129" h="1977" extrusionOk="0">
                  <a:moveTo>
                    <a:pt x="1095" y="1"/>
                  </a:moveTo>
                  <a:cubicBezTo>
                    <a:pt x="851" y="1"/>
                    <a:pt x="608" y="92"/>
                    <a:pt x="426" y="274"/>
                  </a:cubicBezTo>
                  <a:cubicBezTo>
                    <a:pt x="396" y="305"/>
                    <a:pt x="396" y="305"/>
                    <a:pt x="396" y="305"/>
                  </a:cubicBezTo>
                  <a:cubicBezTo>
                    <a:pt x="396" y="335"/>
                    <a:pt x="365" y="335"/>
                    <a:pt x="365" y="335"/>
                  </a:cubicBezTo>
                  <a:cubicBezTo>
                    <a:pt x="0" y="700"/>
                    <a:pt x="0" y="1308"/>
                    <a:pt x="365" y="1703"/>
                  </a:cubicBezTo>
                  <a:cubicBezTo>
                    <a:pt x="547" y="1885"/>
                    <a:pt x="791" y="1976"/>
                    <a:pt x="1034" y="1976"/>
                  </a:cubicBezTo>
                  <a:cubicBezTo>
                    <a:pt x="1277" y="1976"/>
                    <a:pt x="1520" y="1885"/>
                    <a:pt x="1703" y="1703"/>
                  </a:cubicBezTo>
                  <a:cubicBezTo>
                    <a:pt x="1733" y="1672"/>
                    <a:pt x="1733" y="1672"/>
                    <a:pt x="1733" y="1672"/>
                  </a:cubicBezTo>
                  <a:cubicBezTo>
                    <a:pt x="1733" y="1642"/>
                    <a:pt x="1763" y="1642"/>
                    <a:pt x="1763" y="1642"/>
                  </a:cubicBezTo>
                  <a:cubicBezTo>
                    <a:pt x="2128" y="1277"/>
                    <a:pt x="2128" y="669"/>
                    <a:pt x="1763" y="274"/>
                  </a:cubicBezTo>
                  <a:cubicBezTo>
                    <a:pt x="1581" y="92"/>
                    <a:pt x="1338"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3" name="Google Shape;64803;p27"/>
            <p:cNvSpPr/>
            <p:nvPr/>
          </p:nvSpPr>
          <p:spPr>
            <a:xfrm>
              <a:off x="1014725" y="629475"/>
              <a:ext cx="53225" cy="49425"/>
            </a:xfrm>
            <a:custGeom>
              <a:avLst/>
              <a:gdLst/>
              <a:ahLst/>
              <a:cxnLst/>
              <a:rect l="l" t="t" r="r" b="b"/>
              <a:pathLst>
                <a:path w="2129" h="1977" extrusionOk="0">
                  <a:moveTo>
                    <a:pt x="1095" y="1"/>
                  </a:moveTo>
                  <a:cubicBezTo>
                    <a:pt x="851" y="1"/>
                    <a:pt x="608" y="92"/>
                    <a:pt x="426" y="274"/>
                  </a:cubicBezTo>
                  <a:cubicBezTo>
                    <a:pt x="396" y="305"/>
                    <a:pt x="396" y="305"/>
                    <a:pt x="396" y="305"/>
                  </a:cubicBezTo>
                  <a:cubicBezTo>
                    <a:pt x="396" y="335"/>
                    <a:pt x="365" y="335"/>
                    <a:pt x="365" y="335"/>
                  </a:cubicBezTo>
                  <a:cubicBezTo>
                    <a:pt x="0" y="700"/>
                    <a:pt x="0" y="1308"/>
                    <a:pt x="365" y="1703"/>
                  </a:cubicBezTo>
                  <a:cubicBezTo>
                    <a:pt x="548" y="1885"/>
                    <a:pt x="791" y="1976"/>
                    <a:pt x="1034" y="1976"/>
                  </a:cubicBezTo>
                  <a:cubicBezTo>
                    <a:pt x="1277" y="1976"/>
                    <a:pt x="1520" y="1885"/>
                    <a:pt x="1703" y="1703"/>
                  </a:cubicBezTo>
                  <a:cubicBezTo>
                    <a:pt x="1733" y="1672"/>
                    <a:pt x="1733" y="1672"/>
                    <a:pt x="1733" y="1672"/>
                  </a:cubicBezTo>
                  <a:cubicBezTo>
                    <a:pt x="1733" y="1642"/>
                    <a:pt x="1763" y="1642"/>
                    <a:pt x="1763" y="1642"/>
                  </a:cubicBezTo>
                  <a:cubicBezTo>
                    <a:pt x="2128" y="1277"/>
                    <a:pt x="2128" y="669"/>
                    <a:pt x="1763" y="274"/>
                  </a:cubicBezTo>
                  <a:cubicBezTo>
                    <a:pt x="1581" y="92"/>
                    <a:pt x="1338"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4" name="Google Shape;64804;p27"/>
            <p:cNvSpPr/>
            <p:nvPr/>
          </p:nvSpPr>
          <p:spPr>
            <a:xfrm>
              <a:off x="914425" y="530125"/>
              <a:ext cx="57000" cy="51325"/>
            </a:xfrm>
            <a:custGeom>
              <a:avLst/>
              <a:gdLst/>
              <a:ahLst/>
              <a:cxnLst/>
              <a:rect l="l" t="t" r="r" b="b"/>
              <a:pathLst>
                <a:path w="2280" h="2053" extrusionOk="0">
                  <a:moveTo>
                    <a:pt x="1170" y="0"/>
                  </a:moveTo>
                  <a:cubicBezTo>
                    <a:pt x="912" y="0"/>
                    <a:pt x="654" y="99"/>
                    <a:pt x="456" y="297"/>
                  </a:cubicBezTo>
                  <a:cubicBezTo>
                    <a:pt x="456" y="297"/>
                    <a:pt x="456" y="297"/>
                    <a:pt x="426" y="327"/>
                  </a:cubicBezTo>
                  <a:cubicBezTo>
                    <a:pt x="426" y="327"/>
                    <a:pt x="426" y="327"/>
                    <a:pt x="395" y="358"/>
                  </a:cubicBezTo>
                  <a:cubicBezTo>
                    <a:pt x="0" y="753"/>
                    <a:pt x="0" y="1391"/>
                    <a:pt x="395" y="1756"/>
                  </a:cubicBezTo>
                  <a:cubicBezTo>
                    <a:pt x="593" y="1953"/>
                    <a:pt x="851" y="2052"/>
                    <a:pt x="1110" y="2052"/>
                  </a:cubicBezTo>
                  <a:cubicBezTo>
                    <a:pt x="1368" y="2052"/>
                    <a:pt x="1626" y="1953"/>
                    <a:pt x="1824" y="1756"/>
                  </a:cubicBezTo>
                  <a:cubicBezTo>
                    <a:pt x="1854" y="1756"/>
                    <a:pt x="1854" y="1756"/>
                    <a:pt x="1854" y="1725"/>
                  </a:cubicBezTo>
                  <a:lnTo>
                    <a:pt x="1885" y="1725"/>
                  </a:lnTo>
                  <a:cubicBezTo>
                    <a:pt x="2280" y="1330"/>
                    <a:pt x="2280" y="692"/>
                    <a:pt x="1885" y="297"/>
                  </a:cubicBezTo>
                  <a:cubicBezTo>
                    <a:pt x="1687" y="99"/>
                    <a:pt x="1429" y="0"/>
                    <a:pt x="11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5" name="Google Shape;64805;p27"/>
            <p:cNvSpPr/>
            <p:nvPr/>
          </p:nvSpPr>
          <p:spPr>
            <a:xfrm>
              <a:off x="816400" y="628150"/>
              <a:ext cx="57000" cy="51500"/>
            </a:xfrm>
            <a:custGeom>
              <a:avLst/>
              <a:gdLst/>
              <a:ahLst/>
              <a:cxnLst/>
              <a:rect l="l" t="t" r="r" b="b"/>
              <a:pathLst>
                <a:path w="2280" h="2060" extrusionOk="0">
                  <a:moveTo>
                    <a:pt x="1170" y="0"/>
                  </a:moveTo>
                  <a:cubicBezTo>
                    <a:pt x="912" y="0"/>
                    <a:pt x="654" y="99"/>
                    <a:pt x="456" y="297"/>
                  </a:cubicBezTo>
                  <a:cubicBezTo>
                    <a:pt x="456" y="297"/>
                    <a:pt x="456" y="327"/>
                    <a:pt x="426" y="327"/>
                  </a:cubicBezTo>
                  <a:cubicBezTo>
                    <a:pt x="426" y="327"/>
                    <a:pt x="426" y="327"/>
                    <a:pt x="395" y="358"/>
                  </a:cubicBezTo>
                  <a:cubicBezTo>
                    <a:pt x="0" y="753"/>
                    <a:pt x="0" y="1391"/>
                    <a:pt x="395" y="1786"/>
                  </a:cubicBezTo>
                  <a:cubicBezTo>
                    <a:pt x="593" y="1969"/>
                    <a:pt x="851" y="2060"/>
                    <a:pt x="1110" y="2060"/>
                  </a:cubicBezTo>
                  <a:cubicBezTo>
                    <a:pt x="1368" y="2060"/>
                    <a:pt x="1626" y="1969"/>
                    <a:pt x="1824" y="1786"/>
                  </a:cubicBezTo>
                  <a:cubicBezTo>
                    <a:pt x="1854" y="1756"/>
                    <a:pt x="1854" y="1756"/>
                    <a:pt x="1854" y="1756"/>
                  </a:cubicBezTo>
                  <a:cubicBezTo>
                    <a:pt x="1854" y="1725"/>
                    <a:pt x="1885" y="1725"/>
                    <a:pt x="1885" y="1725"/>
                  </a:cubicBezTo>
                  <a:cubicBezTo>
                    <a:pt x="2280" y="1330"/>
                    <a:pt x="2280" y="692"/>
                    <a:pt x="1885" y="297"/>
                  </a:cubicBezTo>
                  <a:cubicBezTo>
                    <a:pt x="1687" y="99"/>
                    <a:pt x="1429" y="0"/>
                    <a:pt x="11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6" name="Google Shape;64806;p27"/>
            <p:cNvSpPr/>
            <p:nvPr/>
          </p:nvSpPr>
          <p:spPr>
            <a:xfrm>
              <a:off x="716850" y="528600"/>
              <a:ext cx="60050" cy="54175"/>
            </a:xfrm>
            <a:custGeom>
              <a:avLst/>
              <a:gdLst/>
              <a:ahLst/>
              <a:cxnLst/>
              <a:rect l="l" t="t" r="r" b="b"/>
              <a:pathLst>
                <a:path w="2402" h="2167" extrusionOk="0">
                  <a:moveTo>
                    <a:pt x="1220" y="1"/>
                  </a:moveTo>
                  <a:cubicBezTo>
                    <a:pt x="950" y="1"/>
                    <a:pt x="684" y="99"/>
                    <a:pt x="487" y="297"/>
                  </a:cubicBezTo>
                  <a:cubicBezTo>
                    <a:pt x="456" y="327"/>
                    <a:pt x="456" y="327"/>
                    <a:pt x="456" y="327"/>
                  </a:cubicBezTo>
                  <a:cubicBezTo>
                    <a:pt x="426" y="358"/>
                    <a:pt x="426" y="358"/>
                    <a:pt x="426" y="358"/>
                  </a:cubicBezTo>
                  <a:cubicBezTo>
                    <a:pt x="0" y="783"/>
                    <a:pt x="0" y="1452"/>
                    <a:pt x="426" y="1847"/>
                  </a:cubicBezTo>
                  <a:cubicBezTo>
                    <a:pt x="623" y="2060"/>
                    <a:pt x="897" y="2166"/>
                    <a:pt x="1171" y="2166"/>
                  </a:cubicBezTo>
                  <a:cubicBezTo>
                    <a:pt x="1444" y="2166"/>
                    <a:pt x="1718" y="2060"/>
                    <a:pt x="1915" y="1847"/>
                  </a:cubicBezTo>
                  <a:cubicBezTo>
                    <a:pt x="1915" y="1847"/>
                    <a:pt x="1946" y="1847"/>
                    <a:pt x="1946" y="1817"/>
                  </a:cubicBezTo>
                  <a:lnTo>
                    <a:pt x="1976" y="1817"/>
                  </a:lnTo>
                  <a:cubicBezTo>
                    <a:pt x="2402" y="1391"/>
                    <a:pt x="2402" y="723"/>
                    <a:pt x="1976" y="297"/>
                  </a:cubicBezTo>
                  <a:cubicBezTo>
                    <a:pt x="1763" y="99"/>
                    <a:pt x="1490" y="1"/>
                    <a:pt x="1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7" name="Google Shape;64807;p27"/>
            <p:cNvSpPr/>
            <p:nvPr/>
          </p:nvSpPr>
          <p:spPr>
            <a:xfrm>
              <a:off x="814875" y="430575"/>
              <a:ext cx="60050" cy="54175"/>
            </a:xfrm>
            <a:custGeom>
              <a:avLst/>
              <a:gdLst/>
              <a:ahLst/>
              <a:cxnLst/>
              <a:rect l="l" t="t" r="r" b="b"/>
              <a:pathLst>
                <a:path w="2402" h="2167" extrusionOk="0">
                  <a:moveTo>
                    <a:pt x="1220" y="1"/>
                  </a:moveTo>
                  <a:cubicBezTo>
                    <a:pt x="950" y="1"/>
                    <a:pt x="684" y="99"/>
                    <a:pt x="487" y="297"/>
                  </a:cubicBezTo>
                  <a:cubicBezTo>
                    <a:pt x="456" y="327"/>
                    <a:pt x="456" y="327"/>
                    <a:pt x="456" y="327"/>
                  </a:cubicBezTo>
                  <a:cubicBezTo>
                    <a:pt x="426" y="327"/>
                    <a:pt x="426" y="358"/>
                    <a:pt x="426" y="358"/>
                  </a:cubicBezTo>
                  <a:cubicBezTo>
                    <a:pt x="0" y="783"/>
                    <a:pt x="0" y="1452"/>
                    <a:pt x="426" y="1847"/>
                  </a:cubicBezTo>
                  <a:cubicBezTo>
                    <a:pt x="623" y="2060"/>
                    <a:pt x="897" y="2166"/>
                    <a:pt x="1171" y="2166"/>
                  </a:cubicBezTo>
                  <a:cubicBezTo>
                    <a:pt x="1444" y="2166"/>
                    <a:pt x="1718" y="2060"/>
                    <a:pt x="1915" y="1847"/>
                  </a:cubicBezTo>
                  <a:cubicBezTo>
                    <a:pt x="1915" y="1847"/>
                    <a:pt x="1946" y="1847"/>
                    <a:pt x="1946" y="1817"/>
                  </a:cubicBezTo>
                  <a:lnTo>
                    <a:pt x="1976" y="1817"/>
                  </a:lnTo>
                  <a:cubicBezTo>
                    <a:pt x="2402" y="1391"/>
                    <a:pt x="2402" y="723"/>
                    <a:pt x="1976" y="297"/>
                  </a:cubicBezTo>
                  <a:cubicBezTo>
                    <a:pt x="1763" y="99"/>
                    <a:pt x="1490" y="1"/>
                    <a:pt x="1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8" name="Google Shape;64808;p27"/>
            <p:cNvSpPr/>
            <p:nvPr/>
          </p:nvSpPr>
          <p:spPr>
            <a:xfrm>
              <a:off x="617300" y="428675"/>
              <a:ext cx="62325" cy="57400"/>
            </a:xfrm>
            <a:custGeom>
              <a:avLst/>
              <a:gdLst/>
              <a:ahLst/>
              <a:cxnLst/>
              <a:rect l="l" t="t" r="r" b="b"/>
              <a:pathLst>
                <a:path w="2493" h="2296" extrusionOk="0">
                  <a:moveTo>
                    <a:pt x="1277" y="1"/>
                  </a:moveTo>
                  <a:cubicBezTo>
                    <a:pt x="988" y="1"/>
                    <a:pt x="700" y="115"/>
                    <a:pt x="487" y="343"/>
                  </a:cubicBezTo>
                  <a:cubicBezTo>
                    <a:pt x="487" y="343"/>
                    <a:pt x="456" y="343"/>
                    <a:pt x="456" y="373"/>
                  </a:cubicBezTo>
                  <a:lnTo>
                    <a:pt x="426" y="373"/>
                  </a:lnTo>
                  <a:cubicBezTo>
                    <a:pt x="0" y="829"/>
                    <a:pt x="0" y="1528"/>
                    <a:pt x="426" y="1954"/>
                  </a:cubicBezTo>
                  <a:cubicBezTo>
                    <a:pt x="654" y="2182"/>
                    <a:pt x="943" y="2296"/>
                    <a:pt x="1228" y="2296"/>
                  </a:cubicBezTo>
                  <a:cubicBezTo>
                    <a:pt x="1513" y="2296"/>
                    <a:pt x="1794" y="2182"/>
                    <a:pt x="2007" y="1954"/>
                  </a:cubicBezTo>
                  <a:cubicBezTo>
                    <a:pt x="2007" y="1954"/>
                    <a:pt x="2037" y="1954"/>
                    <a:pt x="2037" y="1923"/>
                  </a:cubicBezTo>
                  <a:lnTo>
                    <a:pt x="2067" y="1923"/>
                  </a:lnTo>
                  <a:cubicBezTo>
                    <a:pt x="2493" y="1467"/>
                    <a:pt x="2493" y="768"/>
                    <a:pt x="2067" y="343"/>
                  </a:cubicBezTo>
                  <a:cubicBezTo>
                    <a:pt x="1855" y="115"/>
                    <a:pt x="156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9" name="Google Shape;64809;p27"/>
            <p:cNvSpPr/>
            <p:nvPr/>
          </p:nvSpPr>
          <p:spPr>
            <a:xfrm>
              <a:off x="2215350" y="2120200"/>
              <a:ext cx="13700" cy="12550"/>
            </a:xfrm>
            <a:custGeom>
              <a:avLst/>
              <a:gdLst/>
              <a:ahLst/>
              <a:cxnLst/>
              <a:rect l="l" t="t" r="r" b="b"/>
              <a:pathLst>
                <a:path w="548" h="502" extrusionOk="0">
                  <a:moveTo>
                    <a:pt x="305" y="0"/>
                  </a:moveTo>
                  <a:cubicBezTo>
                    <a:pt x="251" y="0"/>
                    <a:pt x="198" y="23"/>
                    <a:pt x="153" y="69"/>
                  </a:cubicBezTo>
                  <a:cubicBezTo>
                    <a:pt x="153" y="99"/>
                    <a:pt x="122" y="99"/>
                    <a:pt x="122" y="99"/>
                  </a:cubicBezTo>
                  <a:cubicBezTo>
                    <a:pt x="122" y="129"/>
                    <a:pt x="122" y="129"/>
                    <a:pt x="92" y="129"/>
                  </a:cubicBezTo>
                  <a:cubicBezTo>
                    <a:pt x="1" y="221"/>
                    <a:pt x="1" y="342"/>
                    <a:pt x="92" y="433"/>
                  </a:cubicBezTo>
                  <a:cubicBezTo>
                    <a:pt x="137" y="479"/>
                    <a:pt x="198" y="502"/>
                    <a:pt x="255" y="502"/>
                  </a:cubicBezTo>
                  <a:cubicBezTo>
                    <a:pt x="312" y="502"/>
                    <a:pt x="365" y="479"/>
                    <a:pt x="396" y="433"/>
                  </a:cubicBezTo>
                  <a:cubicBezTo>
                    <a:pt x="426" y="433"/>
                    <a:pt x="426" y="403"/>
                    <a:pt x="426" y="403"/>
                  </a:cubicBezTo>
                  <a:cubicBezTo>
                    <a:pt x="426" y="403"/>
                    <a:pt x="457" y="403"/>
                    <a:pt x="457" y="373"/>
                  </a:cubicBezTo>
                  <a:cubicBezTo>
                    <a:pt x="548" y="312"/>
                    <a:pt x="548" y="160"/>
                    <a:pt x="457" y="69"/>
                  </a:cubicBezTo>
                  <a:cubicBezTo>
                    <a:pt x="411" y="23"/>
                    <a:pt x="358"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0" name="Google Shape;64810;p27"/>
            <p:cNvSpPr/>
            <p:nvPr/>
          </p:nvSpPr>
          <p:spPr>
            <a:xfrm>
              <a:off x="2115800" y="2020825"/>
              <a:ext cx="16750" cy="15225"/>
            </a:xfrm>
            <a:custGeom>
              <a:avLst/>
              <a:gdLst/>
              <a:ahLst/>
              <a:cxnLst/>
              <a:rect l="l" t="t" r="r" b="b"/>
              <a:pathLst>
                <a:path w="670" h="609" extrusionOk="0">
                  <a:moveTo>
                    <a:pt x="362" y="1"/>
                  </a:moveTo>
                  <a:cubicBezTo>
                    <a:pt x="290" y="1"/>
                    <a:pt x="214" y="31"/>
                    <a:pt x="153" y="92"/>
                  </a:cubicBezTo>
                  <a:cubicBezTo>
                    <a:pt x="153" y="92"/>
                    <a:pt x="153" y="92"/>
                    <a:pt x="153" y="123"/>
                  </a:cubicBezTo>
                  <a:lnTo>
                    <a:pt x="122" y="123"/>
                  </a:lnTo>
                  <a:cubicBezTo>
                    <a:pt x="1" y="244"/>
                    <a:pt x="1" y="427"/>
                    <a:pt x="122" y="518"/>
                  </a:cubicBezTo>
                  <a:cubicBezTo>
                    <a:pt x="168" y="578"/>
                    <a:pt x="236" y="609"/>
                    <a:pt x="305" y="609"/>
                  </a:cubicBezTo>
                  <a:cubicBezTo>
                    <a:pt x="373" y="609"/>
                    <a:pt x="442" y="578"/>
                    <a:pt x="487" y="518"/>
                  </a:cubicBezTo>
                  <a:cubicBezTo>
                    <a:pt x="518" y="518"/>
                    <a:pt x="518" y="487"/>
                    <a:pt x="518" y="487"/>
                  </a:cubicBezTo>
                  <a:cubicBezTo>
                    <a:pt x="518" y="487"/>
                    <a:pt x="548" y="487"/>
                    <a:pt x="548" y="457"/>
                  </a:cubicBezTo>
                  <a:cubicBezTo>
                    <a:pt x="669" y="366"/>
                    <a:pt x="669" y="183"/>
                    <a:pt x="548" y="92"/>
                  </a:cubicBezTo>
                  <a:cubicBezTo>
                    <a:pt x="502" y="31"/>
                    <a:pt x="434" y="1"/>
                    <a:pt x="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1" name="Google Shape;64811;p27"/>
            <p:cNvSpPr/>
            <p:nvPr/>
          </p:nvSpPr>
          <p:spPr>
            <a:xfrm>
              <a:off x="2016250" y="1921300"/>
              <a:ext cx="19025" cy="17500"/>
            </a:xfrm>
            <a:custGeom>
              <a:avLst/>
              <a:gdLst/>
              <a:ahLst/>
              <a:cxnLst/>
              <a:rect l="l" t="t" r="r" b="b"/>
              <a:pathLst>
                <a:path w="761" h="700" extrusionOk="0">
                  <a:moveTo>
                    <a:pt x="411" y="0"/>
                  </a:moveTo>
                  <a:cubicBezTo>
                    <a:pt x="328" y="0"/>
                    <a:pt x="244" y="31"/>
                    <a:pt x="183" y="91"/>
                  </a:cubicBezTo>
                  <a:cubicBezTo>
                    <a:pt x="153" y="91"/>
                    <a:pt x="153" y="122"/>
                    <a:pt x="153" y="122"/>
                  </a:cubicBezTo>
                  <a:cubicBezTo>
                    <a:pt x="153" y="122"/>
                    <a:pt x="123" y="122"/>
                    <a:pt x="123" y="152"/>
                  </a:cubicBezTo>
                  <a:cubicBezTo>
                    <a:pt x="1" y="274"/>
                    <a:pt x="1" y="486"/>
                    <a:pt x="123" y="608"/>
                  </a:cubicBezTo>
                  <a:cubicBezTo>
                    <a:pt x="183" y="669"/>
                    <a:pt x="267" y="699"/>
                    <a:pt x="350" y="699"/>
                  </a:cubicBezTo>
                  <a:cubicBezTo>
                    <a:pt x="434" y="699"/>
                    <a:pt x="518" y="669"/>
                    <a:pt x="578" y="608"/>
                  </a:cubicBezTo>
                  <a:cubicBezTo>
                    <a:pt x="609" y="608"/>
                    <a:pt x="609" y="578"/>
                    <a:pt x="609" y="578"/>
                  </a:cubicBezTo>
                  <a:cubicBezTo>
                    <a:pt x="609" y="578"/>
                    <a:pt x="639" y="578"/>
                    <a:pt x="639" y="547"/>
                  </a:cubicBezTo>
                  <a:cubicBezTo>
                    <a:pt x="761" y="426"/>
                    <a:pt x="761" y="213"/>
                    <a:pt x="639" y="91"/>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2" name="Google Shape;64812;p27"/>
            <p:cNvSpPr/>
            <p:nvPr/>
          </p:nvSpPr>
          <p:spPr>
            <a:xfrm>
              <a:off x="1915950" y="1821750"/>
              <a:ext cx="22825" cy="20350"/>
            </a:xfrm>
            <a:custGeom>
              <a:avLst/>
              <a:gdLst/>
              <a:ahLst/>
              <a:cxnLst/>
              <a:rect l="l" t="t" r="r" b="b"/>
              <a:pathLst>
                <a:path w="913" h="814" extrusionOk="0">
                  <a:moveTo>
                    <a:pt x="487" y="0"/>
                  </a:moveTo>
                  <a:cubicBezTo>
                    <a:pt x="388" y="0"/>
                    <a:pt x="289" y="31"/>
                    <a:pt x="213" y="92"/>
                  </a:cubicBezTo>
                  <a:cubicBezTo>
                    <a:pt x="213" y="122"/>
                    <a:pt x="213" y="122"/>
                    <a:pt x="183" y="122"/>
                  </a:cubicBezTo>
                  <a:cubicBezTo>
                    <a:pt x="183" y="152"/>
                    <a:pt x="183" y="152"/>
                    <a:pt x="153" y="152"/>
                  </a:cubicBezTo>
                  <a:cubicBezTo>
                    <a:pt x="1" y="304"/>
                    <a:pt x="1" y="547"/>
                    <a:pt x="153" y="699"/>
                  </a:cubicBezTo>
                  <a:cubicBezTo>
                    <a:pt x="229" y="775"/>
                    <a:pt x="327" y="813"/>
                    <a:pt x="426" y="813"/>
                  </a:cubicBezTo>
                  <a:cubicBezTo>
                    <a:pt x="525" y="813"/>
                    <a:pt x="624" y="775"/>
                    <a:pt x="700" y="699"/>
                  </a:cubicBezTo>
                  <a:cubicBezTo>
                    <a:pt x="730" y="699"/>
                    <a:pt x="730" y="669"/>
                    <a:pt x="730" y="669"/>
                  </a:cubicBezTo>
                  <a:cubicBezTo>
                    <a:pt x="730" y="669"/>
                    <a:pt x="761" y="669"/>
                    <a:pt x="761" y="639"/>
                  </a:cubicBezTo>
                  <a:cubicBezTo>
                    <a:pt x="913" y="487"/>
                    <a:pt x="913" y="244"/>
                    <a:pt x="761" y="92"/>
                  </a:cubicBezTo>
                  <a:cubicBezTo>
                    <a:pt x="685" y="31"/>
                    <a:pt x="586"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3" name="Google Shape;64813;p27"/>
            <p:cNvSpPr/>
            <p:nvPr/>
          </p:nvSpPr>
          <p:spPr>
            <a:xfrm>
              <a:off x="1816400" y="1721825"/>
              <a:ext cx="25875" cy="23575"/>
            </a:xfrm>
            <a:custGeom>
              <a:avLst/>
              <a:gdLst/>
              <a:ahLst/>
              <a:cxnLst/>
              <a:rect l="l" t="t" r="r" b="b"/>
              <a:pathLst>
                <a:path w="1035" h="943" extrusionOk="0">
                  <a:moveTo>
                    <a:pt x="537" y="0"/>
                  </a:moveTo>
                  <a:cubicBezTo>
                    <a:pt x="426" y="0"/>
                    <a:pt x="320" y="46"/>
                    <a:pt x="244" y="137"/>
                  </a:cubicBezTo>
                  <a:cubicBezTo>
                    <a:pt x="214" y="137"/>
                    <a:pt x="214" y="167"/>
                    <a:pt x="214" y="167"/>
                  </a:cubicBezTo>
                  <a:cubicBezTo>
                    <a:pt x="214" y="167"/>
                    <a:pt x="183" y="167"/>
                    <a:pt x="183" y="198"/>
                  </a:cubicBezTo>
                  <a:cubicBezTo>
                    <a:pt x="1" y="350"/>
                    <a:pt x="1" y="623"/>
                    <a:pt x="183" y="806"/>
                  </a:cubicBezTo>
                  <a:cubicBezTo>
                    <a:pt x="259" y="897"/>
                    <a:pt x="373" y="943"/>
                    <a:pt x="487" y="943"/>
                  </a:cubicBezTo>
                  <a:cubicBezTo>
                    <a:pt x="601" y="943"/>
                    <a:pt x="715" y="897"/>
                    <a:pt x="791" y="806"/>
                  </a:cubicBezTo>
                  <a:cubicBezTo>
                    <a:pt x="791" y="806"/>
                    <a:pt x="822" y="775"/>
                    <a:pt x="822" y="775"/>
                  </a:cubicBezTo>
                  <a:cubicBezTo>
                    <a:pt x="822" y="775"/>
                    <a:pt x="852" y="745"/>
                    <a:pt x="852" y="745"/>
                  </a:cubicBezTo>
                  <a:cubicBezTo>
                    <a:pt x="1034" y="593"/>
                    <a:pt x="1034" y="289"/>
                    <a:pt x="852" y="137"/>
                  </a:cubicBezTo>
                  <a:cubicBezTo>
                    <a:pt x="761" y="46"/>
                    <a:pt x="647"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4" name="Google Shape;64814;p27"/>
            <p:cNvSpPr/>
            <p:nvPr/>
          </p:nvSpPr>
          <p:spPr>
            <a:xfrm>
              <a:off x="1716875" y="1622275"/>
              <a:ext cx="28125" cy="25850"/>
            </a:xfrm>
            <a:custGeom>
              <a:avLst/>
              <a:gdLst/>
              <a:ahLst/>
              <a:cxnLst/>
              <a:rect l="l" t="t" r="r" b="b"/>
              <a:pathLst>
                <a:path w="1125" h="1034" extrusionOk="0">
                  <a:moveTo>
                    <a:pt x="593" y="0"/>
                  </a:moveTo>
                  <a:cubicBezTo>
                    <a:pt x="464" y="0"/>
                    <a:pt x="334" y="46"/>
                    <a:pt x="243" y="137"/>
                  </a:cubicBezTo>
                  <a:cubicBezTo>
                    <a:pt x="243" y="168"/>
                    <a:pt x="243" y="168"/>
                    <a:pt x="213" y="168"/>
                  </a:cubicBezTo>
                  <a:cubicBezTo>
                    <a:pt x="213" y="198"/>
                    <a:pt x="213" y="198"/>
                    <a:pt x="182" y="198"/>
                  </a:cubicBezTo>
                  <a:cubicBezTo>
                    <a:pt x="0" y="380"/>
                    <a:pt x="0" y="715"/>
                    <a:pt x="182" y="897"/>
                  </a:cubicBezTo>
                  <a:cubicBezTo>
                    <a:pt x="289" y="988"/>
                    <a:pt x="418" y="1034"/>
                    <a:pt x="543" y="1034"/>
                  </a:cubicBezTo>
                  <a:cubicBezTo>
                    <a:pt x="669" y="1034"/>
                    <a:pt x="790" y="988"/>
                    <a:pt x="882" y="897"/>
                  </a:cubicBezTo>
                  <a:cubicBezTo>
                    <a:pt x="882" y="897"/>
                    <a:pt x="912" y="867"/>
                    <a:pt x="912" y="867"/>
                  </a:cubicBezTo>
                  <a:cubicBezTo>
                    <a:pt x="912" y="867"/>
                    <a:pt x="942" y="836"/>
                    <a:pt x="942" y="836"/>
                  </a:cubicBezTo>
                  <a:cubicBezTo>
                    <a:pt x="1125" y="654"/>
                    <a:pt x="1125" y="350"/>
                    <a:pt x="942" y="137"/>
                  </a:cubicBezTo>
                  <a:cubicBezTo>
                    <a:pt x="851" y="46"/>
                    <a:pt x="722"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5" name="Google Shape;64815;p27"/>
            <p:cNvSpPr/>
            <p:nvPr/>
          </p:nvSpPr>
          <p:spPr>
            <a:xfrm>
              <a:off x="1617325" y="1522925"/>
              <a:ext cx="31175" cy="28525"/>
            </a:xfrm>
            <a:custGeom>
              <a:avLst/>
              <a:gdLst/>
              <a:ahLst/>
              <a:cxnLst/>
              <a:rect l="l" t="t" r="r" b="b"/>
              <a:pathLst>
                <a:path w="1247" h="1141" extrusionOk="0">
                  <a:moveTo>
                    <a:pt x="639" y="0"/>
                  </a:moveTo>
                  <a:cubicBezTo>
                    <a:pt x="494" y="0"/>
                    <a:pt x="350" y="53"/>
                    <a:pt x="243" y="160"/>
                  </a:cubicBezTo>
                  <a:cubicBezTo>
                    <a:pt x="243" y="160"/>
                    <a:pt x="243" y="160"/>
                    <a:pt x="243" y="190"/>
                  </a:cubicBezTo>
                  <a:lnTo>
                    <a:pt x="213" y="190"/>
                  </a:lnTo>
                  <a:cubicBezTo>
                    <a:pt x="0" y="403"/>
                    <a:pt x="0" y="768"/>
                    <a:pt x="213" y="981"/>
                  </a:cubicBezTo>
                  <a:cubicBezTo>
                    <a:pt x="319" y="1087"/>
                    <a:pt x="456" y="1140"/>
                    <a:pt x="593" y="1140"/>
                  </a:cubicBezTo>
                  <a:cubicBezTo>
                    <a:pt x="730" y="1140"/>
                    <a:pt x="866" y="1087"/>
                    <a:pt x="973" y="981"/>
                  </a:cubicBezTo>
                  <a:cubicBezTo>
                    <a:pt x="973" y="981"/>
                    <a:pt x="1003" y="950"/>
                    <a:pt x="1003" y="950"/>
                  </a:cubicBezTo>
                  <a:cubicBezTo>
                    <a:pt x="1003" y="950"/>
                    <a:pt x="1003" y="920"/>
                    <a:pt x="1034" y="920"/>
                  </a:cubicBezTo>
                  <a:cubicBezTo>
                    <a:pt x="1246" y="707"/>
                    <a:pt x="1246" y="373"/>
                    <a:pt x="1034" y="160"/>
                  </a:cubicBezTo>
                  <a:cubicBezTo>
                    <a:pt x="927" y="53"/>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6" name="Google Shape;64816;p27"/>
            <p:cNvSpPr/>
            <p:nvPr/>
          </p:nvSpPr>
          <p:spPr>
            <a:xfrm>
              <a:off x="1517000" y="1422800"/>
              <a:ext cx="34225" cy="31375"/>
            </a:xfrm>
            <a:custGeom>
              <a:avLst/>
              <a:gdLst/>
              <a:ahLst/>
              <a:cxnLst/>
              <a:rect l="l" t="t" r="r" b="b"/>
              <a:pathLst>
                <a:path w="1369" h="1255" extrusionOk="0">
                  <a:moveTo>
                    <a:pt x="730" y="1"/>
                  </a:moveTo>
                  <a:cubicBezTo>
                    <a:pt x="578" y="1"/>
                    <a:pt x="427" y="61"/>
                    <a:pt x="305" y="183"/>
                  </a:cubicBezTo>
                  <a:cubicBezTo>
                    <a:pt x="305" y="183"/>
                    <a:pt x="275" y="213"/>
                    <a:pt x="275" y="213"/>
                  </a:cubicBezTo>
                  <a:cubicBezTo>
                    <a:pt x="275" y="213"/>
                    <a:pt x="244" y="244"/>
                    <a:pt x="244" y="244"/>
                  </a:cubicBezTo>
                  <a:cubicBezTo>
                    <a:pt x="1" y="487"/>
                    <a:pt x="1" y="852"/>
                    <a:pt x="244" y="1095"/>
                  </a:cubicBezTo>
                  <a:cubicBezTo>
                    <a:pt x="366" y="1201"/>
                    <a:pt x="518" y="1254"/>
                    <a:pt x="670" y="1254"/>
                  </a:cubicBezTo>
                  <a:cubicBezTo>
                    <a:pt x="822" y="1254"/>
                    <a:pt x="974" y="1201"/>
                    <a:pt x="1095" y="1095"/>
                  </a:cubicBezTo>
                  <a:cubicBezTo>
                    <a:pt x="1095" y="1065"/>
                    <a:pt x="1095" y="1065"/>
                    <a:pt x="1126" y="1065"/>
                  </a:cubicBezTo>
                  <a:cubicBezTo>
                    <a:pt x="1126" y="1034"/>
                    <a:pt x="1126" y="1034"/>
                    <a:pt x="1156" y="1034"/>
                  </a:cubicBezTo>
                  <a:cubicBezTo>
                    <a:pt x="1369" y="791"/>
                    <a:pt x="1369" y="426"/>
                    <a:pt x="1156" y="183"/>
                  </a:cubicBezTo>
                  <a:cubicBezTo>
                    <a:pt x="1034" y="61"/>
                    <a:pt x="882"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7" name="Google Shape;64817;p27"/>
            <p:cNvSpPr/>
            <p:nvPr/>
          </p:nvSpPr>
          <p:spPr>
            <a:xfrm>
              <a:off x="1417475" y="1323250"/>
              <a:ext cx="37250" cy="34225"/>
            </a:xfrm>
            <a:custGeom>
              <a:avLst/>
              <a:gdLst/>
              <a:ahLst/>
              <a:cxnLst/>
              <a:rect l="l" t="t" r="r" b="b"/>
              <a:pathLst>
                <a:path w="1490" h="1369" extrusionOk="0">
                  <a:moveTo>
                    <a:pt x="775" y="1"/>
                  </a:moveTo>
                  <a:cubicBezTo>
                    <a:pt x="608" y="1"/>
                    <a:pt x="441" y="62"/>
                    <a:pt x="304" y="183"/>
                  </a:cubicBezTo>
                  <a:cubicBezTo>
                    <a:pt x="304" y="214"/>
                    <a:pt x="304" y="214"/>
                    <a:pt x="274" y="214"/>
                  </a:cubicBezTo>
                  <a:cubicBezTo>
                    <a:pt x="274" y="244"/>
                    <a:pt x="274" y="244"/>
                    <a:pt x="243" y="244"/>
                  </a:cubicBezTo>
                  <a:cubicBezTo>
                    <a:pt x="0" y="518"/>
                    <a:pt x="0" y="913"/>
                    <a:pt x="243" y="1186"/>
                  </a:cubicBezTo>
                  <a:cubicBezTo>
                    <a:pt x="380" y="1308"/>
                    <a:pt x="547" y="1369"/>
                    <a:pt x="714" y="1369"/>
                  </a:cubicBezTo>
                  <a:cubicBezTo>
                    <a:pt x="882" y="1369"/>
                    <a:pt x="1049" y="1308"/>
                    <a:pt x="1186" y="1186"/>
                  </a:cubicBezTo>
                  <a:cubicBezTo>
                    <a:pt x="1186" y="1156"/>
                    <a:pt x="1186" y="1156"/>
                    <a:pt x="1216" y="1156"/>
                  </a:cubicBezTo>
                  <a:cubicBezTo>
                    <a:pt x="1216" y="1125"/>
                    <a:pt x="1216" y="1125"/>
                    <a:pt x="1246" y="1125"/>
                  </a:cubicBezTo>
                  <a:cubicBezTo>
                    <a:pt x="1490" y="882"/>
                    <a:pt x="1490" y="457"/>
                    <a:pt x="1246" y="183"/>
                  </a:cubicBezTo>
                  <a:cubicBezTo>
                    <a:pt x="1110" y="62"/>
                    <a:pt x="942"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8" name="Google Shape;64818;p27"/>
            <p:cNvSpPr/>
            <p:nvPr/>
          </p:nvSpPr>
          <p:spPr>
            <a:xfrm>
              <a:off x="1317925" y="1223900"/>
              <a:ext cx="40300" cy="36875"/>
            </a:xfrm>
            <a:custGeom>
              <a:avLst/>
              <a:gdLst/>
              <a:ahLst/>
              <a:cxnLst/>
              <a:rect l="l" t="t" r="r" b="b"/>
              <a:pathLst>
                <a:path w="1612" h="1475" extrusionOk="0">
                  <a:moveTo>
                    <a:pt x="825" y="1"/>
                  </a:moveTo>
                  <a:cubicBezTo>
                    <a:pt x="646" y="1"/>
                    <a:pt x="471" y="69"/>
                    <a:pt x="335" y="206"/>
                  </a:cubicBezTo>
                  <a:cubicBezTo>
                    <a:pt x="304" y="206"/>
                    <a:pt x="304" y="236"/>
                    <a:pt x="304" y="236"/>
                  </a:cubicBezTo>
                  <a:cubicBezTo>
                    <a:pt x="304" y="236"/>
                    <a:pt x="274" y="236"/>
                    <a:pt x="274" y="267"/>
                  </a:cubicBezTo>
                  <a:cubicBezTo>
                    <a:pt x="0" y="540"/>
                    <a:pt x="0" y="996"/>
                    <a:pt x="274" y="1270"/>
                  </a:cubicBezTo>
                  <a:cubicBezTo>
                    <a:pt x="411" y="1406"/>
                    <a:pt x="593" y="1475"/>
                    <a:pt x="775" y="1475"/>
                  </a:cubicBezTo>
                  <a:cubicBezTo>
                    <a:pt x="958" y="1475"/>
                    <a:pt x="1140" y="1406"/>
                    <a:pt x="1277" y="1270"/>
                  </a:cubicBezTo>
                  <a:cubicBezTo>
                    <a:pt x="1277" y="1239"/>
                    <a:pt x="1277" y="1239"/>
                    <a:pt x="1307" y="1239"/>
                  </a:cubicBezTo>
                  <a:cubicBezTo>
                    <a:pt x="1307" y="1209"/>
                    <a:pt x="1307" y="1209"/>
                    <a:pt x="1338" y="1209"/>
                  </a:cubicBezTo>
                  <a:cubicBezTo>
                    <a:pt x="1611" y="935"/>
                    <a:pt x="1611" y="479"/>
                    <a:pt x="1338" y="206"/>
                  </a:cubicBezTo>
                  <a:cubicBezTo>
                    <a:pt x="1186" y="69"/>
                    <a:pt x="1003"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9" name="Google Shape;64819;p27"/>
            <p:cNvSpPr/>
            <p:nvPr/>
          </p:nvSpPr>
          <p:spPr>
            <a:xfrm>
              <a:off x="1217625" y="1123775"/>
              <a:ext cx="43325" cy="39750"/>
            </a:xfrm>
            <a:custGeom>
              <a:avLst/>
              <a:gdLst/>
              <a:ahLst/>
              <a:cxnLst/>
              <a:rect l="l" t="t" r="r" b="b"/>
              <a:pathLst>
                <a:path w="1733" h="1590" extrusionOk="0">
                  <a:moveTo>
                    <a:pt x="912" y="1"/>
                  </a:moveTo>
                  <a:cubicBezTo>
                    <a:pt x="714" y="1"/>
                    <a:pt x="517" y="77"/>
                    <a:pt x="365" y="229"/>
                  </a:cubicBezTo>
                  <a:cubicBezTo>
                    <a:pt x="365" y="259"/>
                    <a:pt x="365" y="259"/>
                    <a:pt x="334" y="259"/>
                  </a:cubicBezTo>
                  <a:cubicBezTo>
                    <a:pt x="334" y="290"/>
                    <a:pt x="334" y="290"/>
                    <a:pt x="304" y="290"/>
                  </a:cubicBezTo>
                  <a:cubicBezTo>
                    <a:pt x="0" y="594"/>
                    <a:pt x="0" y="1080"/>
                    <a:pt x="304" y="1384"/>
                  </a:cubicBezTo>
                  <a:cubicBezTo>
                    <a:pt x="456" y="1521"/>
                    <a:pt x="654" y="1589"/>
                    <a:pt x="851" y="1589"/>
                  </a:cubicBezTo>
                  <a:cubicBezTo>
                    <a:pt x="1049" y="1589"/>
                    <a:pt x="1246" y="1521"/>
                    <a:pt x="1398" y="1384"/>
                  </a:cubicBezTo>
                  <a:cubicBezTo>
                    <a:pt x="1398" y="1354"/>
                    <a:pt x="1398" y="1354"/>
                    <a:pt x="1429" y="1354"/>
                  </a:cubicBezTo>
                  <a:cubicBezTo>
                    <a:pt x="1429" y="1323"/>
                    <a:pt x="1429" y="1323"/>
                    <a:pt x="1459" y="1323"/>
                  </a:cubicBezTo>
                  <a:cubicBezTo>
                    <a:pt x="1733" y="1019"/>
                    <a:pt x="1733" y="533"/>
                    <a:pt x="1459" y="229"/>
                  </a:cubicBezTo>
                  <a:cubicBezTo>
                    <a:pt x="1307" y="77"/>
                    <a:pt x="1110"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0" name="Google Shape;64820;p27"/>
            <p:cNvSpPr/>
            <p:nvPr/>
          </p:nvSpPr>
          <p:spPr>
            <a:xfrm>
              <a:off x="1118075" y="1024425"/>
              <a:ext cx="46375" cy="42200"/>
            </a:xfrm>
            <a:custGeom>
              <a:avLst/>
              <a:gdLst/>
              <a:ahLst/>
              <a:cxnLst/>
              <a:rect l="l" t="t" r="r" b="b"/>
              <a:pathLst>
                <a:path w="1855" h="1688" extrusionOk="0">
                  <a:moveTo>
                    <a:pt x="954" y="1"/>
                  </a:moveTo>
                  <a:cubicBezTo>
                    <a:pt x="745" y="1"/>
                    <a:pt x="532" y="84"/>
                    <a:pt x="365" y="252"/>
                  </a:cubicBezTo>
                  <a:cubicBezTo>
                    <a:pt x="365" y="252"/>
                    <a:pt x="365" y="252"/>
                    <a:pt x="365" y="282"/>
                  </a:cubicBezTo>
                  <a:lnTo>
                    <a:pt x="335" y="282"/>
                  </a:lnTo>
                  <a:cubicBezTo>
                    <a:pt x="0" y="616"/>
                    <a:pt x="0" y="1133"/>
                    <a:pt x="335" y="1437"/>
                  </a:cubicBezTo>
                  <a:cubicBezTo>
                    <a:pt x="487" y="1604"/>
                    <a:pt x="692" y="1688"/>
                    <a:pt x="901" y="1688"/>
                  </a:cubicBezTo>
                  <a:cubicBezTo>
                    <a:pt x="1110" y="1688"/>
                    <a:pt x="1322" y="1604"/>
                    <a:pt x="1490" y="1437"/>
                  </a:cubicBezTo>
                  <a:cubicBezTo>
                    <a:pt x="1520" y="1407"/>
                    <a:pt x="1520" y="1407"/>
                    <a:pt x="1520" y="1407"/>
                  </a:cubicBezTo>
                  <a:cubicBezTo>
                    <a:pt x="1854" y="1072"/>
                    <a:pt x="1854" y="555"/>
                    <a:pt x="1520" y="252"/>
                  </a:cubicBezTo>
                  <a:cubicBezTo>
                    <a:pt x="1368" y="84"/>
                    <a:pt x="1163"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1" name="Google Shape;64821;p27"/>
            <p:cNvSpPr/>
            <p:nvPr/>
          </p:nvSpPr>
          <p:spPr>
            <a:xfrm>
              <a:off x="1018525" y="924875"/>
              <a:ext cx="49425" cy="45050"/>
            </a:xfrm>
            <a:custGeom>
              <a:avLst/>
              <a:gdLst/>
              <a:ahLst/>
              <a:cxnLst/>
              <a:rect l="l" t="t" r="r" b="b"/>
              <a:pathLst>
                <a:path w="1977" h="1802" extrusionOk="0">
                  <a:moveTo>
                    <a:pt x="1003" y="1"/>
                  </a:moveTo>
                  <a:cubicBezTo>
                    <a:pt x="783" y="1"/>
                    <a:pt x="563" y="85"/>
                    <a:pt x="396" y="252"/>
                  </a:cubicBezTo>
                  <a:cubicBezTo>
                    <a:pt x="396" y="252"/>
                    <a:pt x="365" y="282"/>
                    <a:pt x="365" y="282"/>
                  </a:cubicBezTo>
                  <a:cubicBezTo>
                    <a:pt x="365" y="282"/>
                    <a:pt x="335" y="313"/>
                    <a:pt x="335" y="313"/>
                  </a:cubicBezTo>
                  <a:cubicBezTo>
                    <a:pt x="0" y="647"/>
                    <a:pt x="0" y="1194"/>
                    <a:pt x="335" y="1528"/>
                  </a:cubicBezTo>
                  <a:cubicBezTo>
                    <a:pt x="502" y="1711"/>
                    <a:pt x="722" y="1802"/>
                    <a:pt x="946" y="1802"/>
                  </a:cubicBezTo>
                  <a:cubicBezTo>
                    <a:pt x="1171" y="1802"/>
                    <a:pt x="1399" y="1711"/>
                    <a:pt x="1581" y="1528"/>
                  </a:cubicBezTo>
                  <a:cubicBezTo>
                    <a:pt x="1581" y="1528"/>
                    <a:pt x="1581" y="1528"/>
                    <a:pt x="1581" y="1498"/>
                  </a:cubicBezTo>
                  <a:lnTo>
                    <a:pt x="1611" y="1498"/>
                  </a:lnTo>
                  <a:cubicBezTo>
                    <a:pt x="1976" y="1133"/>
                    <a:pt x="1976" y="586"/>
                    <a:pt x="1611" y="252"/>
                  </a:cubicBezTo>
                  <a:cubicBezTo>
                    <a:pt x="1444" y="85"/>
                    <a:pt x="1224"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2" name="Google Shape;64822;p27"/>
            <p:cNvSpPr/>
            <p:nvPr/>
          </p:nvSpPr>
          <p:spPr>
            <a:xfrm>
              <a:off x="918975" y="825525"/>
              <a:ext cx="51700" cy="47150"/>
            </a:xfrm>
            <a:custGeom>
              <a:avLst/>
              <a:gdLst/>
              <a:ahLst/>
              <a:cxnLst/>
              <a:rect l="l" t="t" r="r" b="b"/>
              <a:pathLst>
                <a:path w="2068" h="1886" extrusionOk="0">
                  <a:moveTo>
                    <a:pt x="1049" y="1"/>
                  </a:moveTo>
                  <a:cubicBezTo>
                    <a:pt x="814" y="1"/>
                    <a:pt x="578" y="92"/>
                    <a:pt x="396" y="274"/>
                  </a:cubicBezTo>
                  <a:lnTo>
                    <a:pt x="365" y="274"/>
                  </a:lnTo>
                  <a:cubicBezTo>
                    <a:pt x="365" y="305"/>
                    <a:pt x="365" y="305"/>
                    <a:pt x="335" y="305"/>
                  </a:cubicBezTo>
                  <a:cubicBezTo>
                    <a:pt x="1" y="669"/>
                    <a:pt x="1" y="1247"/>
                    <a:pt x="335" y="1612"/>
                  </a:cubicBezTo>
                  <a:cubicBezTo>
                    <a:pt x="517" y="1794"/>
                    <a:pt x="760" y="1885"/>
                    <a:pt x="1004" y="1885"/>
                  </a:cubicBezTo>
                  <a:cubicBezTo>
                    <a:pt x="1247" y="1885"/>
                    <a:pt x="1490" y="1794"/>
                    <a:pt x="1672" y="1612"/>
                  </a:cubicBezTo>
                  <a:cubicBezTo>
                    <a:pt x="1672" y="1612"/>
                    <a:pt x="1672" y="1612"/>
                    <a:pt x="1672" y="1581"/>
                  </a:cubicBezTo>
                  <a:lnTo>
                    <a:pt x="1703" y="1581"/>
                  </a:lnTo>
                  <a:cubicBezTo>
                    <a:pt x="2067" y="1217"/>
                    <a:pt x="2067" y="609"/>
                    <a:pt x="1703" y="274"/>
                  </a:cubicBezTo>
                  <a:cubicBezTo>
                    <a:pt x="1520" y="92"/>
                    <a:pt x="1285" y="1"/>
                    <a:pt x="10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3" name="Google Shape;64823;p27"/>
            <p:cNvSpPr/>
            <p:nvPr/>
          </p:nvSpPr>
          <p:spPr>
            <a:xfrm>
              <a:off x="818675" y="725425"/>
              <a:ext cx="55500" cy="50550"/>
            </a:xfrm>
            <a:custGeom>
              <a:avLst/>
              <a:gdLst/>
              <a:ahLst/>
              <a:cxnLst/>
              <a:rect l="l" t="t" r="r" b="b"/>
              <a:pathLst>
                <a:path w="2220" h="2022" extrusionOk="0">
                  <a:moveTo>
                    <a:pt x="1140" y="0"/>
                  </a:moveTo>
                  <a:cubicBezTo>
                    <a:pt x="889" y="0"/>
                    <a:pt x="639" y="99"/>
                    <a:pt x="456" y="296"/>
                  </a:cubicBezTo>
                  <a:cubicBezTo>
                    <a:pt x="426" y="296"/>
                    <a:pt x="426" y="327"/>
                    <a:pt x="426" y="327"/>
                  </a:cubicBezTo>
                  <a:cubicBezTo>
                    <a:pt x="426" y="327"/>
                    <a:pt x="395" y="327"/>
                    <a:pt x="395" y="357"/>
                  </a:cubicBezTo>
                  <a:cubicBezTo>
                    <a:pt x="0" y="722"/>
                    <a:pt x="0" y="1360"/>
                    <a:pt x="395" y="1725"/>
                  </a:cubicBezTo>
                  <a:cubicBezTo>
                    <a:pt x="578" y="1923"/>
                    <a:pt x="829" y="2021"/>
                    <a:pt x="1079" y="2021"/>
                  </a:cubicBezTo>
                  <a:cubicBezTo>
                    <a:pt x="1330" y="2021"/>
                    <a:pt x="1581" y="1923"/>
                    <a:pt x="1763" y="1725"/>
                  </a:cubicBezTo>
                  <a:cubicBezTo>
                    <a:pt x="1794" y="1725"/>
                    <a:pt x="1794" y="1725"/>
                    <a:pt x="1794" y="1695"/>
                  </a:cubicBezTo>
                  <a:lnTo>
                    <a:pt x="1824" y="1695"/>
                  </a:lnTo>
                  <a:cubicBezTo>
                    <a:pt x="2219" y="1300"/>
                    <a:pt x="2219" y="692"/>
                    <a:pt x="1824" y="296"/>
                  </a:cubicBezTo>
                  <a:cubicBezTo>
                    <a:pt x="1642" y="99"/>
                    <a:pt x="1391" y="0"/>
                    <a:pt x="11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4" name="Google Shape;64824;p27"/>
            <p:cNvSpPr/>
            <p:nvPr/>
          </p:nvSpPr>
          <p:spPr>
            <a:xfrm>
              <a:off x="719125" y="625875"/>
              <a:ext cx="57775" cy="53400"/>
            </a:xfrm>
            <a:custGeom>
              <a:avLst/>
              <a:gdLst/>
              <a:ahLst/>
              <a:cxnLst/>
              <a:rect l="l" t="t" r="r" b="b"/>
              <a:pathLst>
                <a:path w="2311" h="2136" extrusionOk="0">
                  <a:moveTo>
                    <a:pt x="1186" y="0"/>
                  </a:moveTo>
                  <a:cubicBezTo>
                    <a:pt x="920" y="0"/>
                    <a:pt x="654" y="99"/>
                    <a:pt x="456" y="297"/>
                  </a:cubicBezTo>
                  <a:cubicBezTo>
                    <a:pt x="456" y="327"/>
                    <a:pt x="456" y="327"/>
                    <a:pt x="426" y="327"/>
                  </a:cubicBezTo>
                  <a:cubicBezTo>
                    <a:pt x="426" y="357"/>
                    <a:pt x="426" y="357"/>
                    <a:pt x="396" y="357"/>
                  </a:cubicBezTo>
                  <a:cubicBezTo>
                    <a:pt x="0" y="753"/>
                    <a:pt x="0" y="1421"/>
                    <a:pt x="396" y="1816"/>
                  </a:cubicBezTo>
                  <a:cubicBezTo>
                    <a:pt x="608" y="2029"/>
                    <a:pt x="874" y="2136"/>
                    <a:pt x="1137" y="2136"/>
                  </a:cubicBezTo>
                  <a:cubicBezTo>
                    <a:pt x="1399" y="2136"/>
                    <a:pt x="1657" y="2029"/>
                    <a:pt x="1855" y="1816"/>
                  </a:cubicBezTo>
                  <a:cubicBezTo>
                    <a:pt x="1885" y="1816"/>
                    <a:pt x="1885" y="1816"/>
                    <a:pt x="1885" y="1786"/>
                  </a:cubicBezTo>
                  <a:cubicBezTo>
                    <a:pt x="1915" y="1786"/>
                    <a:pt x="1915" y="1786"/>
                    <a:pt x="1915" y="1756"/>
                  </a:cubicBezTo>
                  <a:cubicBezTo>
                    <a:pt x="2311" y="1360"/>
                    <a:pt x="2311" y="722"/>
                    <a:pt x="1915" y="297"/>
                  </a:cubicBezTo>
                  <a:cubicBezTo>
                    <a:pt x="1718" y="99"/>
                    <a:pt x="1452"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5" name="Google Shape;64825;p27"/>
            <p:cNvSpPr/>
            <p:nvPr/>
          </p:nvSpPr>
          <p:spPr>
            <a:xfrm>
              <a:off x="619575" y="526525"/>
              <a:ext cx="60825" cy="55475"/>
            </a:xfrm>
            <a:custGeom>
              <a:avLst/>
              <a:gdLst/>
              <a:ahLst/>
              <a:cxnLst/>
              <a:rect l="l" t="t" r="r" b="b"/>
              <a:pathLst>
                <a:path w="2433" h="2219" extrusionOk="0">
                  <a:moveTo>
                    <a:pt x="1232" y="0"/>
                  </a:moveTo>
                  <a:cubicBezTo>
                    <a:pt x="951" y="0"/>
                    <a:pt x="669" y="106"/>
                    <a:pt x="457" y="319"/>
                  </a:cubicBezTo>
                  <a:cubicBezTo>
                    <a:pt x="457" y="319"/>
                    <a:pt x="457" y="319"/>
                    <a:pt x="457" y="350"/>
                  </a:cubicBezTo>
                  <a:cubicBezTo>
                    <a:pt x="426" y="350"/>
                    <a:pt x="426" y="350"/>
                    <a:pt x="426" y="380"/>
                  </a:cubicBezTo>
                  <a:cubicBezTo>
                    <a:pt x="1" y="775"/>
                    <a:pt x="1" y="1474"/>
                    <a:pt x="426" y="1900"/>
                  </a:cubicBezTo>
                  <a:cubicBezTo>
                    <a:pt x="639" y="2113"/>
                    <a:pt x="913" y="2219"/>
                    <a:pt x="1186" y="2219"/>
                  </a:cubicBezTo>
                  <a:cubicBezTo>
                    <a:pt x="1460" y="2219"/>
                    <a:pt x="1733" y="2113"/>
                    <a:pt x="1946" y="1900"/>
                  </a:cubicBezTo>
                  <a:cubicBezTo>
                    <a:pt x="1976" y="1900"/>
                    <a:pt x="1976" y="1900"/>
                    <a:pt x="1976" y="1869"/>
                  </a:cubicBezTo>
                  <a:cubicBezTo>
                    <a:pt x="1976" y="1869"/>
                    <a:pt x="2007" y="1869"/>
                    <a:pt x="2007" y="1839"/>
                  </a:cubicBezTo>
                  <a:cubicBezTo>
                    <a:pt x="2432" y="1413"/>
                    <a:pt x="2432" y="745"/>
                    <a:pt x="2007" y="319"/>
                  </a:cubicBezTo>
                  <a:cubicBezTo>
                    <a:pt x="1794" y="106"/>
                    <a:pt x="1513" y="0"/>
                    <a:pt x="1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6" name="Google Shape;64826;p27"/>
            <p:cNvSpPr/>
            <p:nvPr/>
          </p:nvSpPr>
          <p:spPr>
            <a:xfrm>
              <a:off x="519275" y="426400"/>
              <a:ext cx="64625" cy="58925"/>
            </a:xfrm>
            <a:custGeom>
              <a:avLst/>
              <a:gdLst/>
              <a:ahLst/>
              <a:cxnLst/>
              <a:rect l="l" t="t" r="r" b="b"/>
              <a:pathLst>
                <a:path w="2585" h="2357" extrusionOk="0">
                  <a:moveTo>
                    <a:pt x="1323" y="0"/>
                  </a:moveTo>
                  <a:cubicBezTo>
                    <a:pt x="1034" y="0"/>
                    <a:pt x="745" y="114"/>
                    <a:pt x="517" y="342"/>
                  </a:cubicBezTo>
                  <a:cubicBezTo>
                    <a:pt x="517" y="342"/>
                    <a:pt x="487" y="373"/>
                    <a:pt x="487" y="373"/>
                  </a:cubicBezTo>
                  <a:cubicBezTo>
                    <a:pt x="487" y="373"/>
                    <a:pt x="456" y="403"/>
                    <a:pt x="456" y="403"/>
                  </a:cubicBezTo>
                  <a:cubicBezTo>
                    <a:pt x="0" y="859"/>
                    <a:pt x="0" y="1558"/>
                    <a:pt x="456" y="2014"/>
                  </a:cubicBezTo>
                  <a:cubicBezTo>
                    <a:pt x="684" y="2242"/>
                    <a:pt x="981" y="2356"/>
                    <a:pt x="1273" y="2356"/>
                  </a:cubicBezTo>
                  <a:cubicBezTo>
                    <a:pt x="1566" y="2356"/>
                    <a:pt x="1855" y="2242"/>
                    <a:pt x="2067" y="2014"/>
                  </a:cubicBezTo>
                  <a:cubicBezTo>
                    <a:pt x="2098" y="2014"/>
                    <a:pt x="2098" y="1984"/>
                    <a:pt x="2098" y="1984"/>
                  </a:cubicBezTo>
                  <a:cubicBezTo>
                    <a:pt x="2098" y="1984"/>
                    <a:pt x="2128" y="1984"/>
                    <a:pt x="2128" y="1953"/>
                  </a:cubicBezTo>
                  <a:cubicBezTo>
                    <a:pt x="2584" y="1528"/>
                    <a:pt x="2584" y="798"/>
                    <a:pt x="2128" y="342"/>
                  </a:cubicBezTo>
                  <a:cubicBezTo>
                    <a:pt x="1900" y="114"/>
                    <a:pt x="1611" y="0"/>
                    <a:pt x="1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7" name="Google Shape;64827;p27"/>
            <p:cNvSpPr/>
            <p:nvPr/>
          </p:nvSpPr>
          <p:spPr>
            <a:xfrm>
              <a:off x="2116575" y="2119425"/>
              <a:ext cx="15225" cy="14100"/>
            </a:xfrm>
            <a:custGeom>
              <a:avLst/>
              <a:gdLst/>
              <a:ahLst/>
              <a:cxnLst/>
              <a:rect l="l" t="t" r="r" b="b"/>
              <a:pathLst>
                <a:path w="609" h="564" extrusionOk="0">
                  <a:moveTo>
                    <a:pt x="323" y="1"/>
                  </a:moveTo>
                  <a:cubicBezTo>
                    <a:pt x="259" y="1"/>
                    <a:pt x="198" y="24"/>
                    <a:pt x="152" y="69"/>
                  </a:cubicBezTo>
                  <a:cubicBezTo>
                    <a:pt x="152" y="100"/>
                    <a:pt x="152" y="100"/>
                    <a:pt x="122" y="100"/>
                  </a:cubicBezTo>
                  <a:cubicBezTo>
                    <a:pt x="122" y="130"/>
                    <a:pt x="122" y="130"/>
                    <a:pt x="91" y="130"/>
                  </a:cubicBezTo>
                  <a:cubicBezTo>
                    <a:pt x="0" y="221"/>
                    <a:pt x="0" y="404"/>
                    <a:pt x="91" y="495"/>
                  </a:cubicBezTo>
                  <a:cubicBezTo>
                    <a:pt x="152" y="540"/>
                    <a:pt x="221" y="563"/>
                    <a:pt x="285" y="563"/>
                  </a:cubicBezTo>
                  <a:cubicBezTo>
                    <a:pt x="350" y="563"/>
                    <a:pt x="411" y="540"/>
                    <a:pt x="456" y="495"/>
                  </a:cubicBezTo>
                  <a:cubicBezTo>
                    <a:pt x="456" y="464"/>
                    <a:pt x="456" y="464"/>
                    <a:pt x="487" y="464"/>
                  </a:cubicBezTo>
                  <a:cubicBezTo>
                    <a:pt x="487" y="434"/>
                    <a:pt x="487" y="434"/>
                    <a:pt x="517" y="434"/>
                  </a:cubicBezTo>
                  <a:cubicBezTo>
                    <a:pt x="608" y="343"/>
                    <a:pt x="608" y="191"/>
                    <a:pt x="517" y="69"/>
                  </a:cubicBezTo>
                  <a:cubicBezTo>
                    <a:pt x="456" y="24"/>
                    <a:pt x="388"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8" name="Google Shape;64828;p27"/>
            <p:cNvSpPr/>
            <p:nvPr/>
          </p:nvSpPr>
          <p:spPr>
            <a:xfrm>
              <a:off x="2017025" y="2020075"/>
              <a:ext cx="17500" cy="16750"/>
            </a:xfrm>
            <a:custGeom>
              <a:avLst/>
              <a:gdLst/>
              <a:ahLst/>
              <a:cxnLst/>
              <a:rect l="l" t="t" r="r" b="b"/>
              <a:pathLst>
                <a:path w="700" h="670" extrusionOk="0">
                  <a:moveTo>
                    <a:pt x="384" y="1"/>
                  </a:moveTo>
                  <a:cubicBezTo>
                    <a:pt x="304" y="1"/>
                    <a:pt x="228" y="31"/>
                    <a:pt x="183" y="92"/>
                  </a:cubicBezTo>
                  <a:cubicBezTo>
                    <a:pt x="152" y="92"/>
                    <a:pt x="152" y="122"/>
                    <a:pt x="152" y="122"/>
                  </a:cubicBezTo>
                  <a:cubicBezTo>
                    <a:pt x="122" y="122"/>
                    <a:pt x="122" y="122"/>
                    <a:pt x="122" y="153"/>
                  </a:cubicBezTo>
                  <a:cubicBezTo>
                    <a:pt x="0" y="244"/>
                    <a:pt x="0" y="457"/>
                    <a:pt x="122" y="578"/>
                  </a:cubicBezTo>
                  <a:cubicBezTo>
                    <a:pt x="183" y="639"/>
                    <a:pt x="259" y="669"/>
                    <a:pt x="335" y="669"/>
                  </a:cubicBezTo>
                  <a:cubicBezTo>
                    <a:pt x="411" y="669"/>
                    <a:pt x="487" y="639"/>
                    <a:pt x="547" y="578"/>
                  </a:cubicBezTo>
                  <a:cubicBezTo>
                    <a:pt x="547" y="548"/>
                    <a:pt x="547" y="548"/>
                    <a:pt x="578" y="548"/>
                  </a:cubicBezTo>
                  <a:cubicBezTo>
                    <a:pt x="578" y="517"/>
                    <a:pt x="578" y="517"/>
                    <a:pt x="608" y="517"/>
                  </a:cubicBezTo>
                  <a:cubicBezTo>
                    <a:pt x="699" y="396"/>
                    <a:pt x="699" y="213"/>
                    <a:pt x="608" y="92"/>
                  </a:cubicBezTo>
                  <a:cubicBezTo>
                    <a:pt x="547" y="31"/>
                    <a:pt x="464" y="1"/>
                    <a:pt x="3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9" name="Google Shape;64829;p27"/>
            <p:cNvSpPr/>
            <p:nvPr/>
          </p:nvSpPr>
          <p:spPr>
            <a:xfrm>
              <a:off x="1917475" y="1920525"/>
              <a:ext cx="20550" cy="19025"/>
            </a:xfrm>
            <a:custGeom>
              <a:avLst/>
              <a:gdLst/>
              <a:ahLst/>
              <a:cxnLst/>
              <a:rect l="l" t="t" r="r" b="b"/>
              <a:pathLst>
                <a:path w="822" h="761" extrusionOk="0">
                  <a:moveTo>
                    <a:pt x="437" y="1"/>
                  </a:moveTo>
                  <a:cubicBezTo>
                    <a:pt x="350" y="1"/>
                    <a:pt x="259" y="31"/>
                    <a:pt x="183" y="92"/>
                  </a:cubicBezTo>
                  <a:cubicBezTo>
                    <a:pt x="183" y="122"/>
                    <a:pt x="183" y="122"/>
                    <a:pt x="152" y="122"/>
                  </a:cubicBezTo>
                  <a:cubicBezTo>
                    <a:pt x="152" y="153"/>
                    <a:pt x="122" y="153"/>
                    <a:pt x="122" y="153"/>
                  </a:cubicBezTo>
                  <a:cubicBezTo>
                    <a:pt x="1" y="305"/>
                    <a:pt x="1" y="517"/>
                    <a:pt x="122" y="669"/>
                  </a:cubicBezTo>
                  <a:cubicBezTo>
                    <a:pt x="198" y="730"/>
                    <a:pt x="289" y="761"/>
                    <a:pt x="380" y="761"/>
                  </a:cubicBezTo>
                  <a:cubicBezTo>
                    <a:pt x="472" y="761"/>
                    <a:pt x="563" y="730"/>
                    <a:pt x="639" y="669"/>
                  </a:cubicBezTo>
                  <a:cubicBezTo>
                    <a:pt x="639" y="639"/>
                    <a:pt x="639" y="639"/>
                    <a:pt x="639" y="639"/>
                  </a:cubicBezTo>
                  <a:cubicBezTo>
                    <a:pt x="669" y="609"/>
                    <a:pt x="669" y="609"/>
                    <a:pt x="669" y="609"/>
                  </a:cubicBezTo>
                  <a:cubicBezTo>
                    <a:pt x="821" y="457"/>
                    <a:pt x="821" y="244"/>
                    <a:pt x="669" y="92"/>
                  </a:cubicBezTo>
                  <a:cubicBezTo>
                    <a:pt x="608" y="31"/>
                    <a:pt x="525" y="1"/>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0" name="Google Shape;64830;p27"/>
            <p:cNvSpPr/>
            <p:nvPr/>
          </p:nvSpPr>
          <p:spPr>
            <a:xfrm>
              <a:off x="1817175" y="1820600"/>
              <a:ext cx="24325" cy="22075"/>
            </a:xfrm>
            <a:custGeom>
              <a:avLst/>
              <a:gdLst/>
              <a:ahLst/>
              <a:cxnLst/>
              <a:rect l="l" t="t" r="r" b="b"/>
              <a:pathLst>
                <a:path w="973" h="883" extrusionOk="0">
                  <a:moveTo>
                    <a:pt x="513" y="1"/>
                  </a:moveTo>
                  <a:cubicBezTo>
                    <a:pt x="411" y="1"/>
                    <a:pt x="304" y="46"/>
                    <a:pt x="213" y="138"/>
                  </a:cubicBezTo>
                  <a:cubicBezTo>
                    <a:pt x="213" y="138"/>
                    <a:pt x="213" y="138"/>
                    <a:pt x="213" y="168"/>
                  </a:cubicBezTo>
                  <a:lnTo>
                    <a:pt x="183" y="168"/>
                  </a:lnTo>
                  <a:cubicBezTo>
                    <a:pt x="0" y="350"/>
                    <a:pt x="0" y="593"/>
                    <a:pt x="183" y="745"/>
                  </a:cubicBezTo>
                  <a:cubicBezTo>
                    <a:pt x="259" y="837"/>
                    <a:pt x="357" y="882"/>
                    <a:pt x="460" y="882"/>
                  </a:cubicBezTo>
                  <a:cubicBezTo>
                    <a:pt x="563" y="882"/>
                    <a:pt x="669" y="837"/>
                    <a:pt x="760" y="745"/>
                  </a:cubicBezTo>
                  <a:cubicBezTo>
                    <a:pt x="760" y="745"/>
                    <a:pt x="760" y="745"/>
                    <a:pt x="760" y="715"/>
                  </a:cubicBezTo>
                  <a:lnTo>
                    <a:pt x="791" y="715"/>
                  </a:lnTo>
                  <a:cubicBezTo>
                    <a:pt x="973" y="533"/>
                    <a:pt x="973" y="290"/>
                    <a:pt x="791" y="138"/>
                  </a:cubicBezTo>
                  <a:cubicBezTo>
                    <a:pt x="715" y="46"/>
                    <a:pt x="616" y="1"/>
                    <a:pt x="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1" name="Google Shape;64831;p27"/>
            <p:cNvSpPr/>
            <p:nvPr/>
          </p:nvSpPr>
          <p:spPr>
            <a:xfrm>
              <a:off x="1717625" y="1721050"/>
              <a:ext cx="26625" cy="24350"/>
            </a:xfrm>
            <a:custGeom>
              <a:avLst/>
              <a:gdLst/>
              <a:ahLst/>
              <a:cxnLst/>
              <a:rect l="l" t="t" r="r" b="b"/>
              <a:pathLst>
                <a:path w="1065" h="974" extrusionOk="0">
                  <a:moveTo>
                    <a:pt x="563" y="1"/>
                  </a:moveTo>
                  <a:cubicBezTo>
                    <a:pt x="449" y="1"/>
                    <a:pt x="335" y="47"/>
                    <a:pt x="244" y="138"/>
                  </a:cubicBezTo>
                  <a:cubicBezTo>
                    <a:pt x="213" y="138"/>
                    <a:pt x="213" y="168"/>
                    <a:pt x="213" y="168"/>
                  </a:cubicBezTo>
                  <a:cubicBezTo>
                    <a:pt x="213" y="168"/>
                    <a:pt x="183" y="198"/>
                    <a:pt x="183" y="198"/>
                  </a:cubicBezTo>
                  <a:cubicBezTo>
                    <a:pt x="0" y="381"/>
                    <a:pt x="0" y="654"/>
                    <a:pt x="183" y="837"/>
                  </a:cubicBezTo>
                  <a:cubicBezTo>
                    <a:pt x="274" y="928"/>
                    <a:pt x="396" y="974"/>
                    <a:pt x="517" y="974"/>
                  </a:cubicBezTo>
                  <a:cubicBezTo>
                    <a:pt x="639" y="974"/>
                    <a:pt x="760" y="928"/>
                    <a:pt x="852" y="837"/>
                  </a:cubicBezTo>
                  <a:cubicBezTo>
                    <a:pt x="852" y="837"/>
                    <a:pt x="852" y="837"/>
                    <a:pt x="852" y="806"/>
                  </a:cubicBezTo>
                  <a:lnTo>
                    <a:pt x="882" y="806"/>
                  </a:lnTo>
                  <a:cubicBezTo>
                    <a:pt x="1064" y="624"/>
                    <a:pt x="1064" y="320"/>
                    <a:pt x="882" y="138"/>
                  </a:cubicBezTo>
                  <a:cubicBezTo>
                    <a:pt x="791" y="47"/>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2" name="Google Shape;64832;p27"/>
            <p:cNvSpPr/>
            <p:nvPr/>
          </p:nvSpPr>
          <p:spPr>
            <a:xfrm>
              <a:off x="1618075" y="1621525"/>
              <a:ext cx="29675" cy="27175"/>
            </a:xfrm>
            <a:custGeom>
              <a:avLst/>
              <a:gdLst/>
              <a:ahLst/>
              <a:cxnLst/>
              <a:rect l="l" t="t" r="r" b="b"/>
              <a:pathLst>
                <a:path w="1187" h="1087" extrusionOk="0">
                  <a:moveTo>
                    <a:pt x="620" y="0"/>
                  </a:moveTo>
                  <a:cubicBezTo>
                    <a:pt x="487" y="0"/>
                    <a:pt x="350" y="46"/>
                    <a:pt x="244" y="137"/>
                  </a:cubicBezTo>
                  <a:cubicBezTo>
                    <a:pt x="244" y="167"/>
                    <a:pt x="244" y="167"/>
                    <a:pt x="213" y="167"/>
                  </a:cubicBezTo>
                  <a:cubicBezTo>
                    <a:pt x="213" y="198"/>
                    <a:pt x="213" y="198"/>
                    <a:pt x="183" y="198"/>
                  </a:cubicBezTo>
                  <a:cubicBezTo>
                    <a:pt x="1" y="410"/>
                    <a:pt x="1" y="745"/>
                    <a:pt x="183" y="927"/>
                  </a:cubicBezTo>
                  <a:cubicBezTo>
                    <a:pt x="289" y="1034"/>
                    <a:pt x="426" y="1087"/>
                    <a:pt x="563" y="1087"/>
                  </a:cubicBezTo>
                  <a:cubicBezTo>
                    <a:pt x="700" y="1087"/>
                    <a:pt x="836" y="1034"/>
                    <a:pt x="943" y="927"/>
                  </a:cubicBezTo>
                  <a:cubicBezTo>
                    <a:pt x="943" y="927"/>
                    <a:pt x="943" y="927"/>
                    <a:pt x="943" y="897"/>
                  </a:cubicBezTo>
                  <a:lnTo>
                    <a:pt x="973" y="897"/>
                  </a:lnTo>
                  <a:cubicBezTo>
                    <a:pt x="1186" y="684"/>
                    <a:pt x="1186" y="350"/>
                    <a:pt x="973" y="137"/>
                  </a:cubicBezTo>
                  <a:cubicBezTo>
                    <a:pt x="882" y="46"/>
                    <a:pt x="753"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3" name="Google Shape;64833;p27"/>
            <p:cNvSpPr/>
            <p:nvPr/>
          </p:nvSpPr>
          <p:spPr>
            <a:xfrm>
              <a:off x="1517775" y="1522150"/>
              <a:ext cx="33450" cy="29850"/>
            </a:xfrm>
            <a:custGeom>
              <a:avLst/>
              <a:gdLst/>
              <a:ahLst/>
              <a:cxnLst/>
              <a:rect l="l" t="t" r="r" b="b"/>
              <a:pathLst>
                <a:path w="1338" h="1194" extrusionOk="0">
                  <a:moveTo>
                    <a:pt x="699" y="1"/>
                  </a:moveTo>
                  <a:cubicBezTo>
                    <a:pt x="555" y="1"/>
                    <a:pt x="411" y="54"/>
                    <a:pt x="304" y="160"/>
                  </a:cubicBezTo>
                  <a:cubicBezTo>
                    <a:pt x="274" y="160"/>
                    <a:pt x="274" y="191"/>
                    <a:pt x="274" y="191"/>
                  </a:cubicBezTo>
                  <a:cubicBezTo>
                    <a:pt x="244" y="191"/>
                    <a:pt x="244" y="191"/>
                    <a:pt x="244" y="221"/>
                  </a:cubicBezTo>
                  <a:cubicBezTo>
                    <a:pt x="0" y="434"/>
                    <a:pt x="0" y="799"/>
                    <a:pt x="244" y="1012"/>
                  </a:cubicBezTo>
                  <a:cubicBezTo>
                    <a:pt x="350" y="1133"/>
                    <a:pt x="494" y="1194"/>
                    <a:pt x="639" y="1194"/>
                  </a:cubicBezTo>
                  <a:cubicBezTo>
                    <a:pt x="783" y="1194"/>
                    <a:pt x="927" y="1133"/>
                    <a:pt x="1034" y="1012"/>
                  </a:cubicBezTo>
                  <a:cubicBezTo>
                    <a:pt x="1064" y="1012"/>
                    <a:pt x="1064" y="1012"/>
                    <a:pt x="1064" y="981"/>
                  </a:cubicBezTo>
                  <a:lnTo>
                    <a:pt x="1095" y="981"/>
                  </a:lnTo>
                  <a:cubicBezTo>
                    <a:pt x="1338" y="738"/>
                    <a:pt x="1338" y="373"/>
                    <a:pt x="1095" y="160"/>
                  </a:cubicBezTo>
                  <a:cubicBezTo>
                    <a:pt x="988" y="54"/>
                    <a:pt x="84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4" name="Google Shape;64834;p27"/>
            <p:cNvSpPr/>
            <p:nvPr/>
          </p:nvSpPr>
          <p:spPr>
            <a:xfrm>
              <a:off x="1418225" y="1422050"/>
              <a:ext cx="35750" cy="32700"/>
            </a:xfrm>
            <a:custGeom>
              <a:avLst/>
              <a:gdLst/>
              <a:ahLst/>
              <a:cxnLst/>
              <a:rect l="l" t="t" r="r" b="b"/>
              <a:pathLst>
                <a:path w="1430" h="1308" extrusionOk="0">
                  <a:moveTo>
                    <a:pt x="745" y="0"/>
                  </a:moveTo>
                  <a:cubicBezTo>
                    <a:pt x="586" y="0"/>
                    <a:pt x="426" y="61"/>
                    <a:pt x="304" y="183"/>
                  </a:cubicBezTo>
                  <a:cubicBezTo>
                    <a:pt x="304" y="213"/>
                    <a:pt x="274" y="213"/>
                    <a:pt x="274" y="213"/>
                  </a:cubicBezTo>
                  <a:cubicBezTo>
                    <a:pt x="274" y="243"/>
                    <a:pt x="274" y="243"/>
                    <a:pt x="244" y="243"/>
                  </a:cubicBezTo>
                  <a:cubicBezTo>
                    <a:pt x="1" y="487"/>
                    <a:pt x="1" y="882"/>
                    <a:pt x="244" y="1125"/>
                  </a:cubicBezTo>
                  <a:cubicBezTo>
                    <a:pt x="365" y="1246"/>
                    <a:pt x="525" y="1307"/>
                    <a:pt x="684" y="1307"/>
                  </a:cubicBezTo>
                  <a:cubicBezTo>
                    <a:pt x="844" y="1307"/>
                    <a:pt x="1004" y="1246"/>
                    <a:pt x="1125" y="1125"/>
                  </a:cubicBezTo>
                  <a:cubicBezTo>
                    <a:pt x="1156" y="1125"/>
                    <a:pt x="1156" y="1125"/>
                    <a:pt x="1156" y="1095"/>
                  </a:cubicBezTo>
                  <a:cubicBezTo>
                    <a:pt x="1186" y="1095"/>
                    <a:pt x="1186" y="1095"/>
                    <a:pt x="1186" y="1064"/>
                  </a:cubicBezTo>
                  <a:cubicBezTo>
                    <a:pt x="1429" y="821"/>
                    <a:pt x="1429" y="426"/>
                    <a:pt x="1186" y="183"/>
                  </a:cubicBezTo>
                  <a:cubicBezTo>
                    <a:pt x="1064"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5" name="Google Shape;64835;p27"/>
            <p:cNvSpPr/>
            <p:nvPr/>
          </p:nvSpPr>
          <p:spPr>
            <a:xfrm>
              <a:off x="1318675" y="1322700"/>
              <a:ext cx="38775" cy="35350"/>
            </a:xfrm>
            <a:custGeom>
              <a:avLst/>
              <a:gdLst/>
              <a:ahLst/>
              <a:cxnLst/>
              <a:rect l="l" t="t" r="r" b="b"/>
              <a:pathLst>
                <a:path w="1551" h="1414" extrusionOk="0">
                  <a:moveTo>
                    <a:pt x="791" y="0"/>
                  </a:moveTo>
                  <a:cubicBezTo>
                    <a:pt x="616" y="0"/>
                    <a:pt x="441" y="68"/>
                    <a:pt x="305" y="205"/>
                  </a:cubicBezTo>
                  <a:cubicBezTo>
                    <a:pt x="305" y="205"/>
                    <a:pt x="305" y="205"/>
                    <a:pt x="305" y="236"/>
                  </a:cubicBezTo>
                  <a:lnTo>
                    <a:pt x="274" y="236"/>
                  </a:lnTo>
                  <a:cubicBezTo>
                    <a:pt x="1" y="509"/>
                    <a:pt x="1" y="935"/>
                    <a:pt x="274" y="1208"/>
                  </a:cubicBezTo>
                  <a:cubicBezTo>
                    <a:pt x="396" y="1345"/>
                    <a:pt x="571" y="1413"/>
                    <a:pt x="745" y="1413"/>
                  </a:cubicBezTo>
                  <a:cubicBezTo>
                    <a:pt x="920" y="1413"/>
                    <a:pt x="1095" y="1345"/>
                    <a:pt x="1217" y="1208"/>
                  </a:cubicBezTo>
                  <a:cubicBezTo>
                    <a:pt x="1247" y="1208"/>
                    <a:pt x="1247" y="1208"/>
                    <a:pt x="1247" y="1178"/>
                  </a:cubicBezTo>
                  <a:cubicBezTo>
                    <a:pt x="1247" y="1178"/>
                    <a:pt x="1277" y="1178"/>
                    <a:pt x="1277" y="1147"/>
                  </a:cubicBezTo>
                  <a:cubicBezTo>
                    <a:pt x="1551" y="904"/>
                    <a:pt x="1551" y="448"/>
                    <a:pt x="1277" y="205"/>
                  </a:cubicBezTo>
                  <a:cubicBezTo>
                    <a:pt x="1141" y="68"/>
                    <a:pt x="96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6" name="Google Shape;64836;p27"/>
            <p:cNvSpPr/>
            <p:nvPr/>
          </p:nvSpPr>
          <p:spPr>
            <a:xfrm>
              <a:off x="1219125" y="1223150"/>
              <a:ext cx="41075" cy="38200"/>
            </a:xfrm>
            <a:custGeom>
              <a:avLst/>
              <a:gdLst/>
              <a:ahLst/>
              <a:cxnLst/>
              <a:rect l="l" t="t" r="r" b="b"/>
              <a:pathLst>
                <a:path w="1643" h="1528" extrusionOk="0">
                  <a:moveTo>
                    <a:pt x="852" y="0"/>
                  </a:moveTo>
                  <a:cubicBezTo>
                    <a:pt x="662" y="0"/>
                    <a:pt x="472" y="69"/>
                    <a:pt x="335" y="205"/>
                  </a:cubicBezTo>
                  <a:cubicBezTo>
                    <a:pt x="305" y="205"/>
                    <a:pt x="305" y="236"/>
                    <a:pt x="305" y="236"/>
                  </a:cubicBezTo>
                  <a:cubicBezTo>
                    <a:pt x="305" y="236"/>
                    <a:pt x="274" y="266"/>
                    <a:pt x="274" y="266"/>
                  </a:cubicBezTo>
                  <a:cubicBezTo>
                    <a:pt x="1" y="540"/>
                    <a:pt x="1" y="1026"/>
                    <a:pt x="274" y="1300"/>
                  </a:cubicBezTo>
                  <a:cubicBezTo>
                    <a:pt x="411" y="1452"/>
                    <a:pt x="601" y="1528"/>
                    <a:pt x="791" y="1528"/>
                  </a:cubicBezTo>
                  <a:cubicBezTo>
                    <a:pt x="981" y="1528"/>
                    <a:pt x="1171" y="1452"/>
                    <a:pt x="1308" y="1300"/>
                  </a:cubicBezTo>
                  <a:cubicBezTo>
                    <a:pt x="1338" y="1300"/>
                    <a:pt x="1338" y="1269"/>
                    <a:pt x="1338" y="1269"/>
                  </a:cubicBezTo>
                  <a:cubicBezTo>
                    <a:pt x="1338" y="1269"/>
                    <a:pt x="1369" y="1269"/>
                    <a:pt x="1369" y="1239"/>
                  </a:cubicBezTo>
                  <a:cubicBezTo>
                    <a:pt x="1642" y="965"/>
                    <a:pt x="1642" y="509"/>
                    <a:pt x="1369" y="205"/>
                  </a:cubicBezTo>
                  <a:cubicBezTo>
                    <a:pt x="1232" y="69"/>
                    <a:pt x="1042"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7" name="Google Shape;64837;p27"/>
            <p:cNvSpPr/>
            <p:nvPr/>
          </p:nvSpPr>
          <p:spPr>
            <a:xfrm>
              <a:off x="1118825" y="1123225"/>
              <a:ext cx="44850" cy="40850"/>
            </a:xfrm>
            <a:custGeom>
              <a:avLst/>
              <a:gdLst/>
              <a:ahLst/>
              <a:cxnLst/>
              <a:rect l="l" t="t" r="r" b="b"/>
              <a:pathLst>
                <a:path w="1794" h="1634" extrusionOk="0">
                  <a:moveTo>
                    <a:pt x="928" y="0"/>
                  </a:moveTo>
                  <a:cubicBezTo>
                    <a:pt x="723" y="0"/>
                    <a:pt x="517" y="84"/>
                    <a:pt x="365" y="251"/>
                  </a:cubicBezTo>
                  <a:cubicBezTo>
                    <a:pt x="365" y="251"/>
                    <a:pt x="365" y="251"/>
                    <a:pt x="335" y="281"/>
                  </a:cubicBezTo>
                  <a:lnTo>
                    <a:pt x="305" y="281"/>
                  </a:lnTo>
                  <a:cubicBezTo>
                    <a:pt x="1" y="585"/>
                    <a:pt x="1" y="1102"/>
                    <a:pt x="305" y="1406"/>
                  </a:cubicBezTo>
                  <a:cubicBezTo>
                    <a:pt x="472" y="1558"/>
                    <a:pt x="677" y="1634"/>
                    <a:pt x="878" y="1634"/>
                  </a:cubicBezTo>
                  <a:cubicBezTo>
                    <a:pt x="1080" y="1634"/>
                    <a:pt x="1277" y="1558"/>
                    <a:pt x="1429" y="1406"/>
                  </a:cubicBezTo>
                  <a:cubicBezTo>
                    <a:pt x="1460" y="1406"/>
                    <a:pt x="1460" y="1376"/>
                    <a:pt x="1460" y="1376"/>
                  </a:cubicBezTo>
                  <a:cubicBezTo>
                    <a:pt x="1460" y="1376"/>
                    <a:pt x="1490" y="1376"/>
                    <a:pt x="1490" y="1345"/>
                  </a:cubicBezTo>
                  <a:cubicBezTo>
                    <a:pt x="1794" y="1041"/>
                    <a:pt x="1794" y="555"/>
                    <a:pt x="1490" y="251"/>
                  </a:cubicBezTo>
                  <a:cubicBezTo>
                    <a:pt x="1338" y="84"/>
                    <a:pt x="1133"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8" name="Google Shape;64838;p27"/>
            <p:cNvSpPr/>
            <p:nvPr/>
          </p:nvSpPr>
          <p:spPr>
            <a:xfrm>
              <a:off x="1019275" y="1023675"/>
              <a:ext cx="47900" cy="43725"/>
            </a:xfrm>
            <a:custGeom>
              <a:avLst/>
              <a:gdLst/>
              <a:ahLst/>
              <a:cxnLst/>
              <a:rect l="l" t="t" r="r" b="b"/>
              <a:pathLst>
                <a:path w="1916" h="1749" extrusionOk="0">
                  <a:moveTo>
                    <a:pt x="977" y="0"/>
                  </a:moveTo>
                  <a:cubicBezTo>
                    <a:pt x="761" y="0"/>
                    <a:pt x="548" y="84"/>
                    <a:pt x="396" y="251"/>
                  </a:cubicBezTo>
                  <a:cubicBezTo>
                    <a:pt x="366" y="251"/>
                    <a:pt x="366" y="282"/>
                    <a:pt x="366" y="282"/>
                  </a:cubicBezTo>
                  <a:cubicBezTo>
                    <a:pt x="366" y="282"/>
                    <a:pt x="335" y="282"/>
                    <a:pt x="335" y="312"/>
                  </a:cubicBezTo>
                  <a:cubicBezTo>
                    <a:pt x="1" y="646"/>
                    <a:pt x="1" y="1163"/>
                    <a:pt x="335" y="1497"/>
                  </a:cubicBezTo>
                  <a:cubicBezTo>
                    <a:pt x="502" y="1665"/>
                    <a:pt x="715" y="1748"/>
                    <a:pt x="928" y="1748"/>
                  </a:cubicBezTo>
                  <a:cubicBezTo>
                    <a:pt x="1141" y="1748"/>
                    <a:pt x="1353" y="1665"/>
                    <a:pt x="1521" y="1497"/>
                  </a:cubicBezTo>
                  <a:cubicBezTo>
                    <a:pt x="1521" y="1497"/>
                    <a:pt x="1551" y="1467"/>
                    <a:pt x="1551" y="1467"/>
                  </a:cubicBezTo>
                  <a:cubicBezTo>
                    <a:pt x="1551" y="1467"/>
                    <a:pt x="1581" y="1467"/>
                    <a:pt x="1581" y="1437"/>
                  </a:cubicBezTo>
                  <a:cubicBezTo>
                    <a:pt x="1916" y="1102"/>
                    <a:pt x="1916" y="585"/>
                    <a:pt x="1581" y="251"/>
                  </a:cubicBezTo>
                  <a:cubicBezTo>
                    <a:pt x="1414" y="84"/>
                    <a:pt x="1194" y="0"/>
                    <a:pt x="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9" name="Google Shape;64839;p27"/>
            <p:cNvSpPr/>
            <p:nvPr/>
          </p:nvSpPr>
          <p:spPr>
            <a:xfrm>
              <a:off x="919725" y="924125"/>
              <a:ext cx="50200" cy="46000"/>
            </a:xfrm>
            <a:custGeom>
              <a:avLst/>
              <a:gdLst/>
              <a:ahLst/>
              <a:cxnLst/>
              <a:rect l="l" t="t" r="r" b="b"/>
              <a:pathLst>
                <a:path w="2008" h="1840" extrusionOk="0">
                  <a:moveTo>
                    <a:pt x="1034" y="1"/>
                  </a:moveTo>
                  <a:cubicBezTo>
                    <a:pt x="806" y="1"/>
                    <a:pt x="578" y="84"/>
                    <a:pt x="396" y="251"/>
                  </a:cubicBezTo>
                  <a:cubicBezTo>
                    <a:pt x="396" y="282"/>
                    <a:pt x="396" y="282"/>
                    <a:pt x="366" y="282"/>
                  </a:cubicBezTo>
                  <a:cubicBezTo>
                    <a:pt x="366" y="312"/>
                    <a:pt x="366" y="312"/>
                    <a:pt x="335" y="312"/>
                  </a:cubicBezTo>
                  <a:cubicBezTo>
                    <a:pt x="1" y="677"/>
                    <a:pt x="1" y="1224"/>
                    <a:pt x="335" y="1589"/>
                  </a:cubicBezTo>
                  <a:cubicBezTo>
                    <a:pt x="518" y="1756"/>
                    <a:pt x="753" y="1839"/>
                    <a:pt x="985" y="1839"/>
                  </a:cubicBezTo>
                  <a:cubicBezTo>
                    <a:pt x="1217" y="1839"/>
                    <a:pt x="1445" y="1756"/>
                    <a:pt x="1612" y="1589"/>
                  </a:cubicBezTo>
                  <a:cubicBezTo>
                    <a:pt x="1612" y="1589"/>
                    <a:pt x="1642" y="1558"/>
                    <a:pt x="1642" y="1558"/>
                  </a:cubicBezTo>
                  <a:cubicBezTo>
                    <a:pt x="1642" y="1558"/>
                    <a:pt x="1673" y="1528"/>
                    <a:pt x="1673" y="1528"/>
                  </a:cubicBezTo>
                  <a:cubicBezTo>
                    <a:pt x="2007" y="1194"/>
                    <a:pt x="2007" y="616"/>
                    <a:pt x="1673" y="251"/>
                  </a:cubicBezTo>
                  <a:cubicBezTo>
                    <a:pt x="1490" y="84"/>
                    <a:pt x="126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0" name="Google Shape;64840;p27"/>
            <p:cNvSpPr/>
            <p:nvPr/>
          </p:nvSpPr>
          <p:spPr>
            <a:xfrm>
              <a:off x="819425" y="824200"/>
              <a:ext cx="53975" cy="49225"/>
            </a:xfrm>
            <a:custGeom>
              <a:avLst/>
              <a:gdLst/>
              <a:ahLst/>
              <a:cxnLst/>
              <a:rect l="l" t="t" r="r" b="b"/>
              <a:pathLst>
                <a:path w="2159" h="1969" extrusionOk="0">
                  <a:moveTo>
                    <a:pt x="1122" y="1"/>
                  </a:moveTo>
                  <a:cubicBezTo>
                    <a:pt x="875" y="1"/>
                    <a:pt x="624" y="99"/>
                    <a:pt x="426" y="297"/>
                  </a:cubicBezTo>
                  <a:cubicBezTo>
                    <a:pt x="426" y="297"/>
                    <a:pt x="426" y="297"/>
                    <a:pt x="426" y="327"/>
                  </a:cubicBezTo>
                  <a:cubicBezTo>
                    <a:pt x="396" y="327"/>
                    <a:pt x="396" y="327"/>
                    <a:pt x="396" y="358"/>
                  </a:cubicBezTo>
                  <a:cubicBezTo>
                    <a:pt x="1" y="722"/>
                    <a:pt x="1" y="1330"/>
                    <a:pt x="396" y="1695"/>
                  </a:cubicBezTo>
                  <a:cubicBezTo>
                    <a:pt x="578" y="1877"/>
                    <a:pt x="821" y="1969"/>
                    <a:pt x="1065" y="1969"/>
                  </a:cubicBezTo>
                  <a:cubicBezTo>
                    <a:pt x="1308" y="1969"/>
                    <a:pt x="1551" y="1877"/>
                    <a:pt x="1733" y="1695"/>
                  </a:cubicBezTo>
                  <a:cubicBezTo>
                    <a:pt x="1733" y="1695"/>
                    <a:pt x="1764" y="1665"/>
                    <a:pt x="1764" y="1665"/>
                  </a:cubicBezTo>
                  <a:cubicBezTo>
                    <a:pt x="1764" y="1665"/>
                    <a:pt x="1764" y="1634"/>
                    <a:pt x="1794" y="1634"/>
                  </a:cubicBezTo>
                  <a:cubicBezTo>
                    <a:pt x="2159" y="1270"/>
                    <a:pt x="2159" y="662"/>
                    <a:pt x="1794" y="297"/>
                  </a:cubicBezTo>
                  <a:cubicBezTo>
                    <a:pt x="1612" y="99"/>
                    <a:pt x="1369" y="1"/>
                    <a:pt x="1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1" name="Google Shape;64841;p27"/>
            <p:cNvSpPr/>
            <p:nvPr/>
          </p:nvSpPr>
          <p:spPr>
            <a:xfrm>
              <a:off x="719875" y="724650"/>
              <a:ext cx="57025" cy="52075"/>
            </a:xfrm>
            <a:custGeom>
              <a:avLst/>
              <a:gdLst/>
              <a:ahLst/>
              <a:cxnLst/>
              <a:rect l="l" t="t" r="r" b="b"/>
              <a:pathLst>
                <a:path w="2281" h="2083" extrusionOk="0">
                  <a:moveTo>
                    <a:pt x="1171" y="1"/>
                  </a:moveTo>
                  <a:cubicBezTo>
                    <a:pt x="913" y="1"/>
                    <a:pt x="654" y="100"/>
                    <a:pt x="457" y="297"/>
                  </a:cubicBezTo>
                  <a:cubicBezTo>
                    <a:pt x="457" y="297"/>
                    <a:pt x="426" y="327"/>
                    <a:pt x="426" y="327"/>
                  </a:cubicBezTo>
                  <a:cubicBezTo>
                    <a:pt x="426" y="327"/>
                    <a:pt x="396" y="358"/>
                    <a:pt x="396" y="358"/>
                  </a:cubicBezTo>
                  <a:cubicBezTo>
                    <a:pt x="1" y="753"/>
                    <a:pt x="1" y="1391"/>
                    <a:pt x="396" y="1786"/>
                  </a:cubicBezTo>
                  <a:cubicBezTo>
                    <a:pt x="594" y="1984"/>
                    <a:pt x="852" y="2083"/>
                    <a:pt x="1110" y="2083"/>
                  </a:cubicBezTo>
                  <a:cubicBezTo>
                    <a:pt x="1369" y="2083"/>
                    <a:pt x="1627" y="1984"/>
                    <a:pt x="1825" y="1786"/>
                  </a:cubicBezTo>
                  <a:cubicBezTo>
                    <a:pt x="1825" y="1756"/>
                    <a:pt x="1825" y="1756"/>
                    <a:pt x="1855" y="1756"/>
                  </a:cubicBezTo>
                  <a:cubicBezTo>
                    <a:pt x="1855" y="1756"/>
                    <a:pt x="1855" y="1726"/>
                    <a:pt x="1885" y="1726"/>
                  </a:cubicBezTo>
                  <a:cubicBezTo>
                    <a:pt x="2281" y="1331"/>
                    <a:pt x="2281" y="692"/>
                    <a:pt x="1885" y="297"/>
                  </a:cubicBezTo>
                  <a:cubicBezTo>
                    <a:pt x="1688" y="100"/>
                    <a:pt x="1429"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2" name="Google Shape;64842;p27"/>
            <p:cNvSpPr/>
            <p:nvPr/>
          </p:nvSpPr>
          <p:spPr>
            <a:xfrm>
              <a:off x="620350" y="625300"/>
              <a:ext cx="59275" cy="54175"/>
            </a:xfrm>
            <a:custGeom>
              <a:avLst/>
              <a:gdLst/>
              <a:ahLst/>
              <a:cxnLst/>
              <a:rect l="l" t="t" r="r" b="b"/>
              <a:pathLst>
                <a:path w="2371" h="2167" extrusionOk="0">
                  <a:moveTo>
                    <a:pt x="1216" y="1"/>
                  </a:moveTo>
                  <a:cubicBezTo>
                    <a:pt x="942" y="1"/>
                    <a:pt x="669" y="107"/>
                    <a:pt x="456" y="320"/>
                  </a:cubicBezTo>
                  <a:cubicBezTo>
                    <a:pt x="456" y="320"/>
                    <a:pt x="456" y="320"/>
                    <a:pt x="426" y="350"/>
                  </a:cubicBezTo>
                  <a:lnTo>
                    <a:pt x="395" y="350"/>
                  </a:lnTo>
                  <a:cubicBezTo>
                    <a:pt x="0" y="776"/>
                    <a:pt x="0" y="1444"/>
                    <a:pt x="395" y="1870"/>
                  </a:cubicBezTo>
                  <a:cubicBezTo>
                    <a:pt x="608" y="2067"/>
                    <a:pt x="882" y="2166"/>
                    <a:pt x="1155" y="2166"/>
                  </a:cubicBezTo>
                  <a:cubicBezTo>
                    <a:pt x="1429" y="2166"/>
                    <a:pt x="1702" y="2067"/>
                    <a:pt x="1915" y="1870"/>
                  </a:cubicBezTo>
                  <a:cubicBezTo>
                    <a:pt x="1915" y="1839"/>
                    <a:pt x="1915" y="1839"/>
                    <a:pt x="1945" y="1839"/>
                  </a:cubicBezTo>
                  <a:cubicBezTo>
                    <a:pt x="1945" y="1809"/>
                    <a:pt x="1945" y="1809"/>
                    <a:pt x="1976" y="1809"/>
                  </a:cubicBezTo>
                  <a:cubicBezTo>
                    <a:pt x="2371" y="1383"/>
                    <a:pt x="2371" y="715"/>
                    <a:pt x="1976" y="320"/>
                  </a:cubicBezTo>
                  <a:cubicBezTo>
                    <a:pt x="1763" y="107"/>
                    <a:pt x="1489"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3" name="Google Shape;64843;p27"/>
            <p:cNvSpPr/>
            <p:nvPr/>
          </p:nvSpPr>
          <p:spPr>
            <a:xfrm>
              <a:off x="520800" y="525750"/>
              <a:ext cx="62325" cy="57025"/>
            </a:xfrm>
            <a:custGeom>
              <a:avLst/>
              <a:gdLst/>
              <a:ahLst/>
              <a:cxnLst/>
              <a:rect l="l" t="t" r="r" b="b"/>
              <a:pathLst>
                <a:path w="2493" h="2281" extrusionOk="0">
                  <a:moveTo>
                    <a:pt x="1265" y="1"/>
                  </a:moveTo>
                  <a:cubicBezTo>
                    <a:pt x="980" y="1"/>
                    <a:pt x="699" y="107"/>
                    <a:pt x="487" y="320"/>
                  </a:cubicBezTo>
                  <a:cubicBezTo>
                    <a:pt x="456" y="320"/>
                    <a:pt x="456" y="350"/>
                    <a:pt x="456" y="350"/>
                  </a:cubicBezTo>
                  <a:cubicBezTo>
                    <a:pt x="456" y="350"/>
                    <a:pt x="426" y="350"/>
                    <a:pt x="426" y="381"/>
                  </a:cubicBezTo>
                  <a:cubicBezTo>
                    <a:pt x="0" y="806"/>
                    <a:pt x="0" y="1505"/>
                    <a:pt x="426" y="1961"/>
                  </a:cubicBezTo>
                  <a:cubicBezTo>
                    <a:pt x="639" y="2174"/>
                    <a:pt x="920" y="2280"/>
                    <a:pt x="1205" y="2280"/>
                  </a:cubicBezTo>
                  <a:cubicBezTo>
                    <a:pt x="1490" y="2280"/>
                    <a:pt x="1778" y="2174"/>
                    <a:pt x="2006" y="1961"/>
                  </a:cubicBezTo>
                  <a:cubicBezTo>
                    <a:pt x="2006" y="1931"/>
                    <a:pt x="2006" y="1931"/>
                    <a:pt x="2037" y="1931"/>
                  </a:cubicBezTo>
                  <a:cubicBezTo>
                    <a:pt x="2037" y="1900"/>
                    <a:pt x="2037" y="1900"/>
                    <a:pt x="2067" y="1900"/>
                  </a:cubicBezTo>
                  <a:cubicBezTo>
                    <a:pt x="2493" y="1475"/>
                    <a:pt x="2493" y="745"/>
                    <a:pt x="2067" y="320"/>
                  </a:cubicBezTo>
                  <a:cubicBezTo>
                    <a:pt x="1839" y="107"/>
                    <a:pt x="1550" y="1"/>
                    <a:pt x="12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4" name="Google Shape;64844;p27"/>
            <p:cNvSpPr/>
            <p:nvPr/>
          </p:nvSpPr>
          <p:spPr>
            <a:xfrm>
              <a:off x="420475" y="425650"/>
              <a:ext cx="66150" cy="60425"/>
            </a:xfrm>
            <a:custGeom>
              <a:avLst/>
              <a:gdLst/>
              <a:ahLst/>
              <a:cxnLst/>
              <a:rect l="l" t="t" r="r" b="b"/>
              <a:pathLst>
                <a:path w="2646" h="2417" extrusionOk="0">
                  <a:moveTo>
                    <a:pt x="1342" y="0"/>
                  </a:moveTo>
                  <a:cubicBezTo>
                    <a:pt x="1042" y="0"/>
                    <a:pt x="746" y="114"/>
                    <a:pt x="518" y="342"/>
                  </a:cubicBezTo>
                  <a:cubicBezTo>
                    <a:pt x="518" y="372"/>
                    <a:pt x="518" y="372"/>
                    <a:pt x="487" y="372"/>
                  </a:cubicBezTo>
                  <a:cubicBezTo>
                    <a:pt x="487" y="403"/>
                    <a:pt x="487" y="403"/>
                    <a:pt x="457" y="403"/>
                  </a:cubicBezTo>
                  <a:cubicBezTo>
                    <a:pt x="1" y="859"/>
                    <a:pt x="1" y="1619"/>
                    <a:pt x="457" y="2075"/>
                  </a:cubicBezTo>
                  <a:cubicBezTo>
                    <a:pt x="685" y="2303"/>
                    <a:pt x="989" y="2417"/>
                    <a:pt x="1293" y="2417"/>
                  </a:cubicBezTo>
                  <a:cubicBezTo>
                    <a:pt x="1597" y="2417"/>
                    <a:pt x="1901" y="2303"/>
                    <a:pt x="2129" y="2075"/>
                  </a:cubicBezTo>
                  <a:cubicBezTo>
                    <a:pt x="2129" y="2044"/>
                    <a:pt x="2129" y="2044"/>
                    <a:pt x="2159" y="2044"/>
                  </a:cubicBezTo>
                  <a:cubicBezTo>
                    <a:pt x="2159" y="2014"/>
                    <a:pt x="2159" y="2014"/>
                    <a:pt x="2189" y="2014"/>
                  </a:cubicBezTo>
                  <a:cubicBezTo>
                    <a:pt x="2645" y="1558"/>
                    <a:pt x="2645" y="798"/>
                    <a:pt x="2189" y="342"/>
                  </a:cubicBezTo>
                  <a:cubicBezTo>
                    <a:pt x="1946" y="114"/>
                    <a:pt x="1642" y="0"/>
                    <a:pt x="1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5" name="Google Shape;64845;p27"/>
            <p:cNvSpPr/>
            <p:nvPr/>
          </p:nvSpPr>
          <p:spPr>
            <a:xfrm>
              <a:off x="2117325" y="2218225"/>
              <a:ext cx="13700" cy="12550"/>
            </a:xfrm>
            <a:custGeom>
              <a:avLst/>
              <a:gdLst/>
              <a:ahLst/>
              <a:cxnLst/>
              <a:rect l="l" t="t" r="r" b="b"/>
              <a:pathLst>
                <a:path w="548" h="502" extrusionOk="0">
                  <a:moveTo>
                    <a:pt x="305" y="0"/>
                  </a:moveTo>
                  <a:cubicBezTo>
                    <a:pt x="251" y="0"/>
                    <a:pt x="198" y="23"/>
                    <a:pt x="153" y="69"/>
                  </a:cubicBezTo>
                  <a:cubicBezTo>
                    <a:pt x="153" y="99"/>
                    <a:pt x="122" y="99"/>
                    <a:pt x="122" y="99"/>
                  </a:cubicBezTo>
                  <a:cubicBezTo>
                    <a:pt x="122" y="129"/>
                    <a:pt x="92" y="129"/>
                    <a:pt x="92" y="129"/>
                  </a:cubicBezTo>
                  <a:cubicBezTo>
                    <a:pt x="1" y="221"/>
                    <a:pt x="1" y="342"/>
                    <a:pt x="92" y="433"/>
                  </a:cubicBezTo>
                  <a:cubicBezTo>
                    <a:pt x="137" y="479"/>
                    <a:pt x="198" y="502"/>
                    <a:pt x="255" y="502"/>
                  </a:cubicBezTo>
                  <a:cubicBezTo>
                    <a:pt x="312" y="502"/>
                    <a:pt x="365" y="479"/>
                    <a:pt x="396" y="433"/>
                  </a:cubicBezTo>
                  <a:cubicBezTo>
                    <a:pt x="426" y="433"/>
                    <a:pt x="426" y="433"/>
                    <a:pt x="426" y="403"/>
                  </a:cubicBezTo>
                  <a:cubicBezTo>
                    <a:pt x="426" y="403"/>
                    <a:pt x="457" y="403"/>
                    <a:pt x="457" y="373"/>
                  </a:cubicBezTo>
                  <a:cubicBezTo>
                    <a:pt x="548" y="312"/>
                    <a:pt x="548" y="160"/>
                    <a:pt x="457" y="69"/>
                  </a:cubicBezTo>
                  <a:cubicBezTo>
                    <a:pt x="411" y="23"/>
                    <a:pt x="358"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6" name="Google Shape;64846;p27"/>
            <p:cNvSpPr/>
            <p:nvPr/>
          </p:nvSpPr>
          <p:spPr>
            <a:xfrm>
              <a:off x="2017775" y="2118875"/>
              <a:ext cx="16750" cy="15200"/>
            </a:xfrm>
            <a:custGeom>
              <a:avLst/>
              <a:gdLst/>
              <a:ahLst/>
              <a:cxnLst/>
              <a:rect l="l" t="t" r="r" b="b"/>
              <a:pathLst>
                <a:path w="670" h="608" extrusionOk="0">
                  <a:moveTo>
                    <a:pt x="362" y="0"/>
                  </a:moveTo>
                  <a:cubicBezTo>
                    <a:pt x="289" y="0"/>
                    <a:pt x="214" y="30"/>
                    <a:pt x="153" y="91"/>
                  </a:cubicBezTo>
                  <a:cubicBezTo>
                    <a:pt x="153" y="91"/>
                    <a:pt x="153" y="91"/>
                    <a:pt x="153" y="122"/>
                  </a:cubicBezTo>
                  <a:lnTo>
                    <a:pt x="122" y="122"/>
                  </a:lnTo>
                  <a:cubicBezTo>
                    <a:pt x="1" y="243"/>
                    <a:pt x="1" y="426"/>
                    <a:pt x="122" y="517"/>
                  </a:cubicBezTo>
                  <a:cubicBezTo>
                    <a:pt x="168" y="578"/>
                    <a:pt x="236" y="608"/>
                    <a:pt x="305" y="608"/>
                  </a:cubicBezTo>
                  <a:cubicBezTo>
                    <a:pt x="373" y="608"/>
                    <a:pt x="441" y="578"/>
                    <a:pt x="487" y="517"/>
                  </a:cubicBezTo>
                  <a:cubicBezTo>
                    <a:pt x="517" y="517"/>
                    <a:pt x="517" y="486"/>
                    <a:pt x="517" y="486"/>
                  </a:cubicBezTo>
                  <a:cubicBezTo>
                    <a:pt x="517" y="486"/>
                    <a:pt x="548" y="486"/>
                    <a:pt x="548" y="456"/>
                  </a:cubicBezTo>
                  <a:cubicBezTo>
                    <a:pt x="669" y="365"/>
                    <a:pt x="669" y="182"/>
                    <a:pt x="548" y="91"/>
                  </a:cubicBezTo>
                  <a:cubicBezTo>
                    <a:pt x="502" y="30"/>
                    <a:pt x="434" y="0"/>
                    <a:pt x="3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7" name="Google Shape;64847;p27"/>
            <p:cNvSpPr/>
            <p:nvPr/>
          </p:nvSpPr>
          <p:spPr>
            <a:xfrm>
              <a:off x="1918225" y="2019325"/>
              <a:ext cx="19025" cy="17500"/>
            </a:xfrm>
            <a:custGeom>
              <a:avLst/>
              <a:gdLst/>
              <a:ahLst/>
              <a:cxnLst/>
              <a:rect l="l" t="t" r="r" b="b"/>
              <a:pathLst>
                <a:path w="761" h="700" extrusionOk="0">
                  <a:moveTo>
                    <a:pt x="411" y="0"/>
                  </a:moveTo>
                  <a:cubicBezTo>
                    <a:pt x="328" y="0"/>
                    <a:pt x="244" y="31"/>
                    <a:pt x="183" y="91"/>
                  </a:cubicBezTo>
                  <a:cubicBezTo>
                    <a:pt x="153" y="91"/>
                    <a:pt x="153" y="122"/>
                    <a:pt x="153" y="122"/>
                  </a:cubicBezTo>
                  <a:cubicBezTo>
                    <a:pt x="153" y="122"/>
                    <a:pt x="122" y="152"/>
                    <a:pt x="122" y="152"/>
                  </a:cubicBezTo>
                  <a:cubicBezTo>
                    <a:pt x="1" y="274"/>
                    <a:pt x="1" y="487"/>
                    <a:pt x="122" y="608"/>
                  </a:cubicBezTo>
                  <a:cubicBezTo>
                    <a:pt x="183" y="669"/>
                    <a:pt x="267" y="699"/>
                    <a:pt x="350" y="699"/>
                  </a:cubicBezTo>
                  <a:cubicBezTo>
                    <a:pt x="434" y="699"/>
                    <a:pt x="518" y="669"/>
                    <a:pt x="578" y="608"/>
                  </a:cubicBezTo>
                  <a:cubicBezTo>
                    <a:pt x="609" y="608"/>
                    <a:pt x="609" y="578"/>
                    <a:pt x="609" y="578"/>
                  </a:cubicBezTo>
                  <a:cubicBezTo>
                    <a:pt x="609" y="578"/>
                    <a:pt x="639" y="578"/>
                    <a:pt x="639" y="547"/>
                  </a:cubicBezTo>
                  <a:cubicBezTo>
                    <a:pt x="761" y="426"/>
                    <a:pt x="761" y="213"/>
                    <a:pt x="639" y="91"/>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8" name="Google Shape;64848;p27"/>
            <p:cNvSpPr/>
            <p:nvPr/>
          </p:nvSpPr>
          <p:spPr>
            <a:xfrm>
              <a:off x="1817925" y="1919775"/>
              <a:ext cx="22825" cy="20350"/>
            </a:xfrm>
            <a:custGeom>
              <a:avLst/>
              <a:gdLst/>
              <a:ahLst/>
              <a:cxnLst/>
              <a:rect l="l" t="t" r="r" b="b"/>
              <a:pathLst>
                <a:path w="913" h="814" extrusionOk="0">
                  <a:moveTo>
                    <a:pt x="487" y="0"/>
                  </a:moveTo>
                  <a:cubicBezTo>
                    <a:pt x="388" y="0"/>
                    <a:pt x="289" y="31"/>
                    <a:pt x="213" y="92"/>
                  </a:cubicBezTo>
                  <a:cubicBezTo>
                    <a:pt x="213" y="122"/>
                    <a:pt x="213" y="122"/>
                    <a:pt x="183" y="152"/>
                  </a:cubicBezTo>
                  <a:lnTo>
                    <a:pt x="153" y="152"/>
                  </a:lnTo>
                  <a:cubicBezTo>
                    <a:pt x="1" y="304"/>
                    <a:pt x="1" y="547"/>
                    <a:pt x="153" y="699"/>
                  </a:cubicBezTo>
                  <a:cubicBezTo>
                    <a:pt x="229" y="775"/>
                    <a:pt x="327" y="813"/>
                    <a:pt x="426" y="813"/>
                  </a:cubicBezTo>
                  <a:cubicBezTo>
                    <a:pt x="525" y="813"/>
                    <a:pt x="624" y="775"/>
                    <a:pt x="700" y="699"/>
                  </a:cubicBezTo>
                  <a:cubicBezTo>
                    <a:pt x="700" y="699"/>
                    <a:pt x="730" y="669"/>
                    <a:pt x="730" y="669"/>
                  </a:cubicBezTo>
                  <a:cubicBezTo>
                    <a:pt x="730" y="669"/>
                    <a:pt x="761" y="669"/>
                    <a:pt x="761" y="639"/>
                  </a:cubicBezTo>
                  <a:cubicBezTo>
                    <a:pt x="913" y="487"/>
                    <a:pt x="913" y="244"/>
                    <a:pt x="761" y="92"/>
                  </a:cubicBezTo>
                  <a:cubicBezTo>
                    <a:pt x="685" y="31"/>
                    <a:pt x="586"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9" name="Google Shape;64849;p27"/>
            <p:cNvSpPr/>
            <p:nvPr/>
          </p:nvSpPr>
          <p:spPr>
            <a:xfrm>
              <a:off x="1718375" y="1819850"/>
              <a:ext cx="25100" cy="23575"/>
            </a:xfrm>
            <a:custGeom>
              <a:avLst/>
              <a:gdLst/>
              <a:ahLst/>
              <a:cxnLst/>
              <a:rect l="l" t="t" r="r" b="b"/>
              <a:pathLst>
                <a:path w="1004" h="943" extrusionOk="0">
                  <a:moveTo>
                    <a:pt x="537" y="0"/>
                  </a:moveTo>
                  <a:cubicBezTo>
                    <a:pt x="426" y="0"/>
                    <a:pt x="320" y="46"/>
                    <a:pt x="244" y="137"/>
                  </a:cubicBezTo>
                  <a:cubicBezTo>
                    <a:pt x="214" y="137"/>
                    <a:pt x="214" y="168"/>
                    <a:pt x="214" y="168"/>
                  </a:cubicBezTo>
                  <a:cubicBezTo>
                    <a:pt x="183" y="168"/>
                    <a:pt x="183" y="168"/>
                    <a:pt x="183" y="198"/>
                  </a:cubicBezTo>
                  <a:cubicBezTo>
                    <a:pt x="1" y="350"/>
                    <a:pt x="1" y="623"/>
                    <a:pt x="183" y="806"/>
                  </a:cubicBezTo>
                  <a:cubicBezTo>
                    <a:pt x="259" y="897"/>
                    <a:pt x="366" y="943"/>
                    <a:pt x="476" y="943"/>
                  </a:cubicBezTo>
                  <a:cubicBezTo>
                    <a:pt x="586" y="943"/>
                    <a:pt x="700" y="897"/>
                    <a:pt x="791" y="806"/>
                  </a:cubicBezTo>
                  <a:cubicBezTo>
                    <a:pt x="791" y="806"/>
                    <a:pt x="822" y="775"/>
                    <a:pt x="822" y="775"/>
                  </a:cubicBezTo>
                  <a:cubicBezTo>
                    <a:pt x="822" y="775"/>
                    <a:pt x="852" y="775"/>
                    <a:pt x="852" y="745"/>
                  </a:cubicBezTo>
                  <a:cubicBezTo>
                    <a:pt x="1004" y="593"/>
                    <a:pt x="1004" y="320"/>
                    <a:pt x="852" y="137"/>
                  </a:cubicBezTo>
                  <a:cubicBezTo>
                    <a:pt x="761" y="46"/>
                    <a:pt x="647"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0" name="Google Shape;64850;p27"/>
            <p:cNvSpPr/>
            <p:nvPr/>
          </p:nvSpPr>
          <p:spPr>
            <a:xfrm>
              <a:off x="1618825" y="1720300"/>
              <a:ext cx="28150" cy="25850"/>
            </a:xfrm>
            <a:custGeom>
              <a:avLst/>
              <a:gdLst/>
              <a:ahLst/>
              <a:cxnLst/>
              <a:rect l="l" t="t" r="r" b="b"/>
              <a:pathLst>
                <a:path w="1126" h="1034" extrusionOk="0">
                  <a:moveTo>
                    <a:pt x="582" y="1"/>
                  </a:moveTo>
                  <a:cubicBezTo>
                    <a:pt x="457" y="1"/>
                    <a:pt x="335" y="46"/>
                    <a:pt x="244" y="137"/>
                  </a:cubicBezTo>
                  <a:cubicBezTo>
                    <a:pt x="244" y="168"/>
                    <a:pt x="244" y="168"/>
                    <a:pt x="214" y="168"/>
                  </a:cubicBezTo>
                  <a:cubicBezTo>
                    <a:pt x="214" y="198"/>
                    <a:pt x="183" y="198"/>
                    <a:pt x="183" y="198"/>
                  </a:cubicBezTo>
                  <a:cubicBezTo>
                    <a:pt x="1" y="380"/>
                    <a:pt x="1" y="715"/>
                    <a:pt x="183" y="897"/>
                  </a:cubicBezTo>
                  <a:cubicBezTo>
                    <a:pt x="275" y="988"/>
                    <a:pt x="404" y="1034"/>
                    <a:pt x="533" y="1034"/>
                  </a:cubicBezTo>
                  <a:cubicBezTo>
                    <a:pt x="662" y="1034"/>
                    <a:pt x="791" y="988"/>
                    <a:pt x="882" y="897"/>
                  </a:cubicBezTo>
                  <a:cubicBezTo>
                    <a:pt x="882" y="897"/>
                    <a:pt x="882" y="867"/>
                    <a:pt x="913" y="867"/>
                  </a:cubicBezTo>
                  <a:cubicBezTo>
                    <a:pt x="913" y="867"/>
                    <a:pt x="913" y="836"/>
                    <a:pt x="943" y="836"/>
                  </a:cubicBezTo>
                  <a:cubicBezTo>
                    <a:pt x="1126" y="654"/>
                    <a:pt x="1126" y="350"/>
                    <a:pt x="943" y="137"/>
                  </a:cubicBezTo>
                  <a:cubicBezTo>
                    <a:pt x="837" y="46"/>
                    <a:pt x="708" y="1"/>
                    <a:pt x="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1" name="Google Shape;64851;p27"/>
            <p:cNvSpPr/>
            <p:nvPr/>
          </p:nvSpPr>
          <p:spPr>
            <a:xfrm>
              <a:off x="1519300" y="1620950"/>
              <a:ext cx="31175" cy="28525"/>
            </a:xfrm>
            <a:custGeom>
              <a:avLst/>
              <a:gdLst/>
              <a:ahLst/>
              <a:cxnLst/>
              <a:rect l="l" t="t" r="r" b="b"/>
              <a:pathLst>
                <a:path w="1247" h="1141" extrusionOk="0">
                  <a:moveTo>
                    <a:pt x="638" y="0"/>
                  </a:moveTo>
                  <a:cubicBezTo>
                    <a:pt x="494" y="0"/>
                    <a:pt x="350" y="53"/>
                    <a:pt x="243" y="160"/>
                  </a:cubicBezTo>
                  <a:cubicBezTo>
                    <a:pt x="243" y="160"/>
                    <a:pt x="243" y="160"/>
                    <a:pt x="243" y="190"/>
                  </a:cubicBezTo>
                  <a:lnTo>
                    <a:pt x="213" y="190"/>
                  </a:lnTo>
                  <a:cubicBezTo>
                    <a:pt x="0" y="403"/>
                    <a:pt x="0" y="768"/>
                    <a:pt x="213" y="981"/>
                  </a:cubicBezTo>
                  <a:cubicBezTo>
                    <a:pt x="319" y="1087"/>
                    <a:pt x="456" y="1140"/>
                    <a:pt x="593" y="1140"/>
                  </a:cubicBezTo>
                  <a:cubicBezTo>
                    <a:pt x="730" y="1140"/>
                    <a:pt x="866" y="1087"/>
                    <a:pt x="973" y="981"/>
                  </a:cubicBezTo>
                  <a:cubicBezTo>
                    <a:pt x="973" y="981"/>
                    <a:pt x="973" y="950"/>
                    <a:pt x="1003" y="950"/>
                  </a:cubicBezTo>
                  <a:cubicBezTo>
                    <a:pt x="1003" y="950"/>
                    <a:pt x="1003" y="920"/>
                    <a:pt x="1034" y="920"/>
                  </a:cubicBezTo>
                  <a:cubicBezTo>
                    <a:pt x="1246" y="707"/>
                    <a:pt x="1246" y="373"/>
                    <a:pt x="1034" y="160"/>
                  </a:cubicBezTo>
                  <a:cubicBezTo>
                    <a:pt x="927" y="53"/>
                    <a:pt x="78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2" name="Google Shape;64852;p27"/>
            <p:cNvSpPr/>
            <p:nvPr/>
          </p:nvSpPr>
          <p:spPr>
            <a:xfrm>
              <a:off x="1418975" y="1520825"/>
              <a:ext cx="34225" cy="31375"/>
            </a:xfrm>
            <a:custGeom>
              <a:avLst/>
              <a:gdLst/>
              <a:ahLst/>
              <a:cxnLst/>
              <a:rect l="l" t="t" r="r" b="b"/>
              <a:pathLst>
                <a:path w="1369" h="1255" extrusionOk="0">
                  <a:moveTo>
                    <a:pt x="719" y="1"/>
                  </a:moveTo>
                  <a:cubicBezTo>
                    <a:pt x="563" y="1"/>
                    <a:pt x="411" y="61"/>
                    <a:pt x="305" y="183"/>
                  </a:cubicBezTo>
                  <a:cubicBezTo>
                    <a:pt x="274" y="183"/>
                    <a:pt x="274" y="213"/>
                    <a:pt x="274" y="213"/>
                  </a:cubicBezTo>
                  <a:cubicBezTo>
                    <a:pt x="274" y="213"/>
                    <a:pt x="244" y="244"/>
                    <a:pt x="244" y="244"/>
                  </a:cubicBezTo>
                  <a:cubicBezTo>
                    <a:pt x="1" y="487"/>
                    <a:pt x="1" y="852"/>
                    <a:pt x="244" y="1095"/>
                  </a:cubicBezTo>
                  <a:cubicBezTo>
                    <a:pt x="366" y="1201"/>
                    <a:pt x="518" y="1255"/>
                    <a:pt x="670" y="1255"/>
                  </a:cubicBezTo>
                  <a:cubicBezTo>
                    <a:pt x="822" y="1255"/>
                    <a:pt x="974" y="1201"/>
                    <a:pt x="1095" y="1095"/>
                  </a:cubicBezTo>
                  <a:cubicBezTo>
                    <a:pt x="1095" y="1065"/>
                    <a:pt x="1095" y="1065"/>
                    <a:pt x="1126" y="1065"/>
                  </a:cubicBezTo>
                  <a:cubicBezTo>
                    <a:pt x="1126" y="1065"/>
                    <a:pt x="1126" y="1034"/>
                    <a:pt x="1156" y="1034"/>
                  </a:cubicBezTo>
                  <a:cubicBezTo>
                    <a:pt x="1369" y="791"/>
                    <a:pt x="1369" y="426"/>
                    <a:pt x="1156" y="183"/>
                  </a:cubicBezTo>
                  <a:cubicBezTo>
                    <a:pt x="1034" y="61"/>
                    <a:pt x="875" y="1"/>
                    <a:pt x="7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3" name="Google Shape;64853;p27"/>
            <p:cNvSpPr/>
            <p:nvPr/>
          </p:nvSpPr>
          <p:spPr>
            <a:xfrm>
              <a:off x="1319450" y="1421475"/>
              <a:ext cx="37250" cy="34025"/>
            </a:xfrm>
            <a:custGeom>
              <a:avLst/>
              <a:gdLst/>
              <a:ahLst/>
              <a:cxnLst/>
              <a:rect l="l" t="t" r="r" b="b"/>
              <a:pathLst>
                <a:path w="1490" h="1361" extrusionOk="0">
                  <a:moveTo>
                    <a:pt x="775" y="0"/>
                  </a:moveTo>
                  <a:cubicBezTo>
                    <a:pt x="608" y="0"/>
                    <a:pt x="441" y="69"/>
                    <a:pt x="304" y="206"/>
                  </a:cubicBezTo>
                  <a:cubicBezTo>
                    <a:pt x="304" y="206"/>
                    <a:pt x="304" y="206"/>
                    <a:pt x="274" y="236"/>
                  </a:cubicBezTo>
                  <a:lnTo>
                    <a:pt x="243" y="236"/>
                  </a:lnTo>
                  <a:cubicBezTo>
                    <a:pt x="0" y="510"/>
                    <a:pt x="0" y="905"/>
                    <a:pt x="243" y="1178"/>
                  </a:cubicBezTo>
                  <a:cubicBezTo>
                    <a:pt x="380" y="1300"/>
                    <a:pt x="547" y="1361"/>
                    <a:pt x="714" y="1361"/>
                  </a:cubicBezTo>
                  <a:cubicBezTo>
                    <a:pt x="882" y="1361"/>
                    <a:pt x="1049" y="1300"/>
                    <a:pt x="1186" y="1178"/>
                  </a:cubicBezTo>
                  <a:cubicBezTo>
                    <a:pt x="1186" y="1148"/>
                    <a:pt x="1186" y="1148"/>
                    <a:pt x="1216" y="1148"/>
                  </a:cubicBezTo>
                  <a:cubicBezTo>
                    <a:pt x="1216" y="1118"/>
                    <a:pt x="1216" y="1118"/>
                    <a:pt x="1246" y="1118"/>
                  </a:cubicBezTo>
                  <a:cubicBezTo>
                    <a:pt x="1489" y="874"/>
                    <a:pt x="1489" y="449"/>
                    <a:pt x="1246" y="206"/>
                  </a:cubicBezTo>
                  <a:cubicBezTo>
                    <a:pt x="1110" y="69"/>
                    <a:pt x="942"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4" name="Google Shape;64854;p27"/>
            <p:cNvSpPr/>
            <p:nvPr/>
          </p:nvSpPr>
          <p:spPr>
            <a:xfrm>
              <a:off x="1219900" y="1321925"/>
              <a:ext cx="40300" cy="36875"/>
            </a:xfrm>
            <a:custGeom>
              <a:avLst/>
              <a:gdLst/>
              <a:ahLst/>
              <a:cxnLst/>
              <a:rect l="l" t="t" r="r" b="b"/>
              <a:pathLst>
                <a:path w="1612" h="1475" extrusionOk="0">
                  <a:moveTo>
                    <a:pt x="825" y="1"/>
                  </a:moveTo>
                  <a:cubicBezTo>
                    <a:pt x="646" y="1"/>
                    <a:pt x="471" y="69"/>
                    <a:pt x="335" y="206"/>
                  </a:cubicBezTo>
                  <a:cubicBezTo>
                    <a:pt x="304" y="206"/>
                    <a:pt x="304" y="236"/>
                    <a:pt x="304" y="236"/>
                  </a:cubicBezTo>
                  <a:cubicBezTo>
                    <a:pt x="274" y="236"/>
                    <a:pt x="274" y="236"/>
                    <a:pt x="274" y="267"/>
                  </a:cubicBezTo>
                  <a:cubicBezTo>
                    <a:pt x="0" y="540"/>
                    <a:pt x="0" y="996"/>
                    <a:pt x="274" y="1270"/>
                  </a:cubicBezTo>
                  <a:cubicBezTo>
                    <a:pt x="411" y="1406"/>
                    <a:pt x="593" y="1475"/>
                    <a:pt x="775" y="1475"/>
                  </a:cubicBezTo>
                  <a:cubicBezTo>
                    <a:pt x="958" y="1475"/>
                    <a:pt x="1140" y="1406"/>
                    <a:pt x="1277" y="1270"/>
                  </a:cubicBezTo>
                  <a:cubicBezTo>
                    <a:pt x="1277" y="1239"/>
                    <a:pt x="1277" y="1239"/>
                    <a:pt x="1307" y="1239"/>
                  </a:cubicBezTo>
                  <a:cubicBezTo>
                    <a:pt x="1307" y="1209"/>
                    <a:pt x="1307" y="1209"/>
                    <a:pt x="1338" y="1209"/>
                  </a:cubicBezTo>
                  <a:cubicBezTo>
                    <a:pt x="1611" y="935"/>
                    <a:pt x="1611" y="479"/>
                    <a:pt x="1338" y="206"/>
                  </a:cubicBezTo>
                  <a:cubicBezTo>
                    <a:pt x="1186" y="69"/>
                    <a:pt x="1003"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5" name="Google Shape;64855;p27"/>
            <p:cNvSpPr/>
            <p:nvPr/>
          </p:nvSpPr>
          <p:spPr>
            <a:xfrm>
              <a:off x="1119600" y="1222375"/>
              <a:ext cx="43325" cy="39175"/>
            </a:xfrm>
            <a:custGeom>
              <a:avLst/>
              <a:gdLst/>
              <a:ahLst/>
              <a:cxnLst/>
              <a:rect l="l" t="t" r="r" b="b"/>
              <a:pathLst>
                <a:path w="1733" h="1567" extrusionOk="0">
                  <a:moveTo>
                    <a:pt x="908" y="1"/>
                  </a:moveTo>
                  <a:cubicBezTo>
                    <a:pt x="714" y="1"/>
                    <a:pt x="517" y="69"/>
                    <a:pt x="365" y="206"/>
                  </a:cubicBezTo>
                  <a:cubicBezTo>
                    <a:pt x="365" y="236"/>
                    <a:pt x="334" y="236"/>
                    <a:pt x="334" y="236"/>
                  </a:cubicBezTo>
                  <a:cubicBezTo>
                    <a:pt x="334" y="267"/>
                    <a:pt x="334" y="267"/>
                    <a:pt x="304" y="267"/>
                  </a:cubicBezTo>
                  <a:cubicBezTo>
                    <a:pt x="0" y="571"/>
                    <a:pt x="0" y="1057"/>
                    <a:pt x="304" y="1361"/>
                  </a:cubicBezTo>
                  <a:cubicBezTo>
                    <a:pt x="456" y="1498"/>
                    <a:pt x="654" y="1566"/>
                    <a:pt x="851" y="1566"/>
                  </a:cubicBezTo>
                  <a:cubicBezTo>
                    <a:pt x="1049" y="1566"/>
                    <a:pt x="1246" y="1498"/>
                    <a:pt x="1398" y="1361"/>
                  </a:cubicBezTo>
                  <a:cubicBezTo>
                    <a:pt x="1398" y="1331"/>
                    <a:pt x="1398" y="1331"/>
                    <a:pt x="1398" y="1331"/>
                  </a:cubicBezTo>
                  <a:cubicBezTo>
                    <a:pt x="1429" y="1300"/>
                    <a:pt x="1429" y="1300"/>
                    <a:pt x="1429" y="1300"/>
                  </a:cubicBezTo>
                  <a:cubicBezTo>
                    <a:pt x="1733" y="996"/>
                    <a:pt x="1733" y="510"/>
                    <a:pt x="1429" y="206"/>
                  </a:cubicBezTo>
                  <a:cubicBezTo>
                    <a:pt x="1292" y="69"/>
                    <a:pt x="1102"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6" name="Google Shape;64856;p27"/>
            <p:cNvSpPr/>
            <p:nvPr/>
          </p:nvSpPr>
          <p:spPr>
            <a:xfrm>
              <a:off x="1020050" y="1122450"/>
              <a:ext cx="46375" cy="42400"/>
            </a:xfrm>
            <a:custGeom>
              <a:avLst/>
              <a:gdLst/>
              <a:ahLst/>
              <a:cxnLst/>
              <a:rect l="l" t="t" r="r" b="b"/>
              <a:pathLst>
                <a:path w="1855" h="1696" extrusionOk="0">
                  <a:moveTo>
                    <a:pt x="954" y="1"/>
                  </a:moveTo>
                  <a:cubicBezTo>
                    <a:pt x="745" y="1"/>
                    <a:pt x="532" y="84"/>
                    <a:pt x="365" y="252"/>
                  </a:cubicBezTo>
                  <a:cubicBezTo>
                    <a:pt x="365" y="252"/>
                    <a:pt x="365" y="252"/>
                    <a:pt x="365" y="282"/>
                  </a:cubicBezTo>
                  <a:cubicBezTo>
                    <a:pt x="335" y="282"/>
                    <a:pt x="335" y="282"/>
                    <a:pt x="335" y="312"/>
                  </a:cubicBezTo>
                  <a:cubicBezTo>
                    <a:pt x="0" y="616"/>
                    <a:pt x="0" y="1133"/>
                    <a:pt x="335" y="1467"/>
                  </a:cubicBezTo>
                  <a:cubicBezTo>
                    <a:pt x="487" y="1619"/>
                    <a:pt x="692" y="1695"/>
                    <a:pt x="901" y="1695"/>
                  </a:cubicBezTo>
                  <a:cubicBezTo>
                    <a:pt x="1110" y="1695"/>
                    <a:pt x="1322" y="1619"/>
                    <a:pt x="1490" y="1467"/>
                  </a:cubicBezTo>
                  <a:cubicBezTo>
                    <a:pt x="1490" y="1437"/>
                    <a:pt x="1490" y="1437"/>
                    <a:pt x="1490" y="1437"/>
                  </a:cubicBezTo>
                  <a:cubicBezTo>
                    <a:pt x="1520" y="1407"/>
                    <a:pt x="1520" y="1407"/>
                    <a:pt x="1520" y="1407"/>
                  </a:cubicBezTo>
                  <a:cubicBezTo>
                    <a:pt x="1854" y="1072"/>
                    <a:pt x="1854" y="556"/>
                    <a:pt x="1520" y="252"/>
                  </a:cubicBezTo>
                  <a:cubicBezTo>
                    <a:pt x="1368" y="84"/>
                    <a:pt x="1163"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7" name="Google Shape;64857;p27"/>
            <p:cNvSpPr/>
            <p:nvPr/>
          </p:nvSpPr>
          <p:spPr>
            <a:xfrm>
              <a:off x="920500" y="1022900"/>
              <a:ext cx="49425" cy="45050"/>
            </a:xfrm>
            <a:custGeom>
              <a:avLst/>
              <a:gdLst/>
              <a:ahLst/>
              <a:cxnLst/>
              <a:rect l="l" t="t" r="r" b="b"/>
              <a:pathLst>
                <a:path w="1977" h="1802" extrusionOk="0">
                  <a:moveTo>
                    <a:pt x="1003" y="1"/>
                  </a:moveTo>
                  <a:cubicBezTo>
                    <a:pt x="783" y="1"/>
                    <a:pt x="563" y="85"/>
                    <a:pt x="395" y="252"/>
                  </a:cubicBezTo>
                  <a:cubicBezTo>
                    <a:pt x="365" y="252"/>
                    <a:pt x="365" y="282"/>
                    <a:pt x="365" y="282"/>
                  </a:cubicBezTo>
                  <a:cubicBezTo>
                    <a:pt x="365" y="282"/>
                    <a:pt x="335" y="313"/>
                    <a:pt x="335" y="313"/>
                  </a:cubicBezTo>
                  <a:cubicBezTo>
                    <a:pt x="0" y="647"/>
                    <a:pt x="0" y="1194"/>
                    <a:pt x="335" y="1528"/>
                  </a:cubicBezTo>
                  <a:cubicBezTo>
                    <a:pt x="502" y="1711"/>
                    <a:pt x="722" y="1802"/>
                    <a:pt x="946" y="1802"/>
                  </a:cubicBezTo>
                  <a:cubicBezTo>
                    <a:pt x="1171" y="1802"/>
                    <a:pt x="1399" y="1711"/>
                    <a:pt x="1581" y="1528"/>
                  </a:cubicBezTo>
                  <a:cubicBezTo>
                    <a:pt x="1611" y="1498"/>
                    <a:pt x="1611" y="1498"/>
                    <a:pt x="1611" y="1498"/>
                  </a:cubicBezTo>
                  <a:cubicBezTo>
                    <a:pt x="1976" y="1164"/>
                    <a:pt x="1976" y="586"/>
                    <a:pt x="1611" y="252"/>
                  </a:cubicBezTo>
                  <a:cubicBezTo>
                    <a:pt x="1444" y="85"/>
                    <a:pt x="1224"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8" name="Google Shape;64858;p27"/>
            <p:cNvSpPr/>
            <p:nvPr/>
          </p:nvSpPr>
          <p:spPr>
            <a:xfrm>
              <a:off x="820950" y="923550"/>
              <a:ext cx="51700" cy="47150"/>
            </a:xfrm>
            <a:custGeom>
              <a:avLst/>
              <a:gdLst/>
              <a:ahLst/>
              <a:cxnLst/>
              <a:rect l="l" t="t" r="r" b="b"/>
              <a:pathLst>
                <a:path w="2068" h="1886" extrusionOk="0">
                  <a:moveTo>
                    <a:pt x="1049" y="1"/>
                  </a:moveTo>
                  <a:cubicBezTo>
                    <a:pt x="814" y="1"/>
                    <a:pt x="578" y="92"/>
                    <a:pt x="396" y="274"/>
                  </a:cubicBezTo>
                  <a:cubicBezTo>
                    <a:pt x="396" y="274"/>
                    <a:pt x="396" y="274"/>
                    <a:pt x="365" y="305"/>
                  </a:cubicBezTo>
                  <a:lnTo>
                    <a:pt x="335" y="305"/>
                  </a:lnTo>
                  <a:cubicBezTo>
                    <a:pt x="1" y="669"/>
                    <a:pt x="1" y="1277"/>
                    <a:pt x="335" y="1612"/>
                  </a:cubicBezTo>
                  <a:cubicBezTo>
                    <a:pt x="517" y="1794"/>
                    <a:pt x="760" y="1885"/>
                    <a:pt x="1004" y="1885"/>
                  </a:cubicBezTo>
                  <a:cubicBezTo>
                    <a:pt x="1247" y="1885"/>
                    <a:pt x="1490" y="1794"/>
                    <a:pt x="1672" y="1612"/>
                  </a:cubicBezTo>
                  <a:cubicBezTo>
                    <a:pt x="1672" y="1612"/>
                    <a:pt x="1672" y="1612"/>
                    <a:pt x="1672" y="1581"/>
                  </a:cubicBezTo>
                  <a:lnTo>
                    <a:pt x="1703" y="1581"/>
                  </a:lnTo>
                  <a:cubicBezTo>
                    <a:pt x="2067" y="1217"/>
                    <a:pt x="2067" y="609"/>
                    <a:pt x="1703" y="274"/>
                  </a:cubicBezTo>
                  <a:cubicBezTo>
                    <a:pt x="1520" y="92"/>
                    <a:pt x="1285" y="1"/>
                    <a:pt x="10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9" name="Google Shape;64859;p27"/>
            <p:cNvSpPr/>
            <p:nvPr/>
          </p:nvSpPr>
          <p:spPr>
            <a:xfrm>
              <a:off x="720650" y="823450"/>
              <a:ext cx="55500" cy="50550"/>
            </a:xfrm>
            <a:custGeom>
              <a:avLst/>
              <a:gdLst/>
              <a:ahLst/>
              <a:cxnLst/>
              <a:rect l="l" t="t" r="r" b="b"/>
              <a:pathLst>
                <a:path w="2220" h="2022" extrusionOk="0">
                  <a:moveTo>
                    <a:pt x="1140" y="0"/>
                  </a:moveTo>
                  <a:cubicBezTo>
                    <a:pt x="889" y="0"/>
                    <a:pt x="639" y="99"/>
                    <a:pt x="456" y="297"/>
                  </a:cubicBezTo>
                  <a:cubicBezTo>
                    <a:pt x="426" y="297"/>
                    <a:pt x="426" y="327"/>
                    <a:pt x="426" y="327"/>
                  </a:cubicBezTo>
                  <a:cubicBezTo>
                    <a:pt x="426" y="327"/>
                    <a:pt x="395" y="327"/>
                    <a:pt x="395" y="357"/>
                  </a:cubicBezTo>
                  <a:cubicBezTo>
                    <a:pt x="0" y="722"/>
                    <a:pt x="0" y="1360"/>
                    <a:pt x="395" y="1725"/>
                  </a:cubicBezTo>
                  <a:cubicBezTo>
                    <a:pt x="578" y="1923"/>
                    <a:pt x="829" y="2021"/>
                    <a:pt x="1079" y="2021"/>
                  </a:cubicBezTo>
                  <a:cubicBezTo>
                    <a:pt x="1330" y="2021"/>
                    <a:pt x="1581" y="1923"/>
                    <a:pt x="1763" y="1725"/>
                  </a:cubicBezTo>
                  <a:cubicBezTo>
                    <a:pt x="1794" y="1725"/>
                    <a:pt x="1794" y="1725"/>
                    <a:pt x="1794" y="1695"/>
                  </a:cubicBezTo>
                  <a:lnTo>
                    <a:pt x="1824" y="1695"/>
                  </a:lnTo>
                  <a:cubicBezTo>
                    <a:pt x="2219" y="1300"/>
                    <a:pt x="2219" y="692"/>
                    <a:pt x="1824" y="297"/>
                  </a:cubicBezTo>
                  <a:cubicBezTo>
                    <a:pt x="1642" y="99"/>
                    <a:pt x="1391" y="0"/>
                    <a:pt x="11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0" name="Google Shape;64860;p27"/>
            <p:cNvSpPr/>
            <p:nvPr/>
          </p:nvSpPr>
          <p:spPr>
            <a:xfrm>
              <a:off x="621100" y="723900"/>
              <a:ext cx="57775" cy="53400"/>
            </a:xfrm>
            <a:custGeom>
              <a:avLst/>
              <a:gdLst/>
              <a:ahLst/>
              <a:cxnLst/>
              <a:rect l="l" t="t" r="r" b="b"/>
              <a:pathLst>
                <a:path w="2311" h="2136" extrusionOk="0">
                  <a:moveTo>
                    <a:pt x="1186" y="0"/>
                  </a:moveTo>
                  <a:cubicBezTo>
                    <a:pt x="920" y="0"/>
                    <a:pt x="654" y="99"/>
                    <a:pt x="456" y="297"/>
                  </a:cubicBezTo>
                  <a:cubicBezTo>
                    <a:pt x="456" y="327"/>
                    <a:pt x="456" y="327"/>
                    <a:pt x="426" y="327"/>
                  </a:cubicBezTo>
                  <a:cubicBezTo>
                    <a:pt x="426" y="357"/>
                    <a:pt x="426" y="357"/>
                    <a:pt x="396" y="357"/>
                  </a:cubicBezTo>
                  <a:cubicBezTo>
                    <a:pt x="0" y="753"/>
                    <a:pt x="0" y="1421"/>
                    <a:pt x="396" y="1816"/>
                  </a:cubicBezTo>
                  <a:cubicBezTo>
                    <a:pt x="608" y="2029"/>
                    <a:pt x="874" y="2136"/>
                    <a:pt x="1136" y="2136"/>
                  </a:cubicBezTo>
                  <a:cubicBezTo>
                    <a:pt x="1399" y="2136"/>
                    <a:pt x="1657" y="2029"/>
                    <a:pt x="1855" y="1816"/>
                  </a:cubicBezTo>
                  <a:cubicBezTo>
                    <a:pt x="1885" y="1816"/>
                    <a:pt x="1885" y="1816"/>
                    <a:pt x="1885" y="1786"/>
                  </a:cubicBezTo>
                  <a:lnTo>
                    <a:pt x="1915" y="1786"/>
                  </a:lnTo>
                  <a:cubicBezTo>
                    <a:pt x="2311" y="1361"/>
                    <a:pt x="2311" y="722"/>
                    <a:pt x="1915" y="297"/>
                  </a:cubicBezTo>
                  <a:cubicBezTo>
                    <a:pt x="1718" y="99"/>
                    <a:pt x="1452"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1" name="Google Shape;64861;p27"/>
            <p:cNvSpPr/>
            <p:nvPr/>
          </p:nvSpPr>
          <p:spPr>
            <a:xfrm>
              <a:off x="521550" y="624550"/>
              <a:ext cx="60825" cy="55475"/>
            </a:xfrm>
            <a:custGeom>
              <a:avLst/>
              <a:gdLst/>
              <a:ahLst/>
              <a:cxnLst/>
              <a:rect l="l" t="t" r="r" b="b"/>
              <a:pathLst>
                <a:path w="2433" h="2219" extrusionOk="0">
                  <a:moveTo>
                    <a:pt x="1232" y="0"/>
                  </a:moveTo>
                  <a:cubicBezTo>
                    <a:pt x="950" y="0"/>
                    <a:pt x="669" y="106"/>
                    <a:pt x="457" y="319"/>
                  </a:cubicBezTo>
                  <a:cubicBezTo>
                    <a:pt x="457" y="319"/>
                    <a:pt x="457" y="319"/>
                    <a:pt x="457" y="350"/>
                  </a:cubicBezTo>
                  <a:cubicBezTo>
                    <a:pt x="426" y="350"/>
                    <a:pt x="426" y="350"/>
                    <a:pt x="426" y="380"/>
                  </a:cubicBezTo>
                  <a:cubicBezTo>
                    <a:pt x="1" y="806"/>
                    <a:pt x="1" y="1474"/>
                    <a:pt x="426" y="1900"/>
                  </a:cubicBezTo>
                  <a:cubicBezTo>
                    <a:pt x="639" y="2113"/>
                    <a:pt x="912" y="2219"/>
                    <a:pt x="1186" y="2219"/>
                  </a:cubicBezTo>
                  <a:cubicBezTo>
                    <a:pt x="1460" y="2219"/>
                    <a:pt x="1733" y="2113"/>
                    <a:pt x="1946" y="1900"/>
                  </a:cubicBezTo>
                  <a:cubicBezTo>
                    <a:pt x="1976" y="1900"/>
                    <a:pt x="1976" y="1900"/>
                    <a:pt x="1976" y="1869"/>
                  </a:cubicBezTo>
                  <a:cubicBezTo>
                    <a:pt x="1976" y="1869"/>
                    <a:pt x="2007" y="1869"/>
                    <a:pt x="2007" y="1839"/>
                  </a:cubicBezTo>
                  <a:cubicBezTo>
                    <a:pt x="2432" y="1413"/>
                    <a:pt x="2432" y="745"/>
                    <a:pt x="2007" y="319"/>
                  </a:cubicBezTo>
                  <a:cubicBezTo>
                    <a:pt x="1794" y="106"/>
                    <a:pt x="1513" y="0"/>
                    <a:pt x="1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2" name="Google Shape;64862;p27"/>
            <p:cNvSpPr/>
            <p:nvPr/>
          </p:nvSpPr>
          <p:spPr>
            <a:xfrm>
              <a:off x="421250" y="525000"/>
              <a:ext cx="64600" cy="58350"/>
            </a:xfrm>
            <a:custGeom>
              <a:avLst/>
              <a:gdLst/>
              <a:ahLst/>
              <a:cxnLst/>
              <a:rect l="l" t="t" r="r" b="b"/>
              <a:pathLst>
                <a:path w="2584" h="2334" extrusionOk="0">
                  <a:moveTo>
                    <a:pt x="1323" y="0"/>
                  </a:moveTo>
                  <a:cubicBezTo>
                    <a:pt x="1034" y="0"/>
                    <a:pt x="745" y="107"/>
                    <a:pt x="517" y="319"/>
                  </a:cubicBezTo>
                  <a:cubicBezTo>
                    <a:pt x="517" y="350"/>
                    <a:pt x="487" y="350"/>
                    <a:pt x="487" y="350"/>
                  </a:cubicBezTo>
                  <a:cubicBezTo>
                    <a:pt x="487" y="350"/>
                    <a:pt x="456" y="380"/>
                    <a:pt x="456" y="380"/>
                  </a:cubicBezTo>
                  <a:cubicBezTo>
                    <a:pt x="0" y="836"/>
                    <a:pt x="0" y="1535"/>
                    <a:pt x="456" y="1991"/>
                  </a:cubicBezTo>
                  <a:cubicBezTo>
                    <a:pt x="684" y="2219"/>
                    <a:pt x="981" y="2333"/>
                    <a:pt x="1273" y="2333"/>
                  </a:cubicBezTo>
                  <a:cubicBezTo>
                    <a:pt x="1566" y="2333"/>
                    <a:pt x="1855" y="2219"/>
                    <a:pt x="2067" y="1991"/>
                  </a:cubicBezTo>
                  <a:cubicBezTo>
                    <a:pt x="2098" y="1991"/>
                    <a:pt x="2098" y="1961"/>
                    <a:pt x="2098" y="1961"/>
                  </a:cubicBezTo>
                  <a:cubicBezTo>
                    <a:pt x="2098" y="1961"/>
                    <a:pt x="2128" y="1961"/>
                    <a:pt x="2128" y="1930"/>
                  </a:cubicBezTo>
                  <a:cubicBezTo>
                    <a:pt x="2584" y="1505"/>
                    <a:pt x="2584" y="775"/>
                    <a:pt x="2128" y="319"/>
                  </a:cubicBezTo>
                  <a:cubicBezTo>
                    <a:pt x="1900" y="107"/>
                    <a:pt x="1611" y="0"/>
                    <a:pt x="1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3" name="Google Shape;64863;p27"/>
            <p:cNvSpPr/>
            <p:nvPr/>
          </p:nvSpPr>
          <p:spPr>
            <a:xfrm>
              <a:off x="321700" y="425075"/>
              <a:ext cx="66900" cy="61000"/>
            </a:xfrm>
            <a:custGeom>
              <a:avLst/>
              <a:gdLst/>
              <a:ahLst/>
              <a:cxnLst/>
              <a:rect l="l" t="t" r="r" b="b"/>
              <a:pathLst>
                <a:path w="2676" h="2440" extrusionOk="0">
                  <a:moveTo>
                    <a:pt x="1380" y="0"/>
                  </a:moveTo>
                  <a:cubicBezTo>
                    <a:pt x="1072" y="0"/>
                    <a:pt x="760" y="122"/>
                    <a:pt x="517" y="365"/>
                  </a:cubicBezTo>
                  <a:cubicBezTo>
                    <a:pt x="517" y="365"/>
                    <a:pt x="517" y="365"/>
                    <a:pt x="487" y="395"/>
                  </a:cubicBezTo>
                  <a:lnTo>
                    <a:pt x="456" y="395"/>
                  </a:lnTo>
                  <a:cubicBezTo>
                    <a:pt x="1" y="882"/>
                    <a:pt x="1" y="1642"/>
                    <a:pt x="456" y="2098"/>
                  </a:cubicBezTo>
                  <a:cubicBezTo>
                    <a:pt x="700" y="2326"/>
                    <a:pt x="1011" y="2440"/>
                    <a:pt x="1319" y="2440"/>
                  </a:cubicBezTo>
                  <a:cubicBezTo>
                    <a:pt x="1627" y="2440"/>
                    <a:pt x="1931" y="2326"/>
                    <a:pt x="2159" y="2098"/>
                  </a:cubicBezTo>
                  <a:cubicBezTo>
                    <a:pt x="2159" y="2098"/>
                    <a:pt x="2189" y="2067"/>
                    <a:pt x="2189" y="2067"/>
                  </a:cubicBezTo>
                  <a:cubicBezTo>
                    <a:pt x="2189" y="2067"/>
                    <a:pt x="2219" y="2067"/>
                    <a:pt x="2219" y="2037"/>
                  </a:cubicBezTo>
                  <a:cubicBezTo>
                    <a:pt x="2675" y="1581"/>
                    <a:pt x="2675" y="821"/>
                    <a:pt x="2219" y="365"/>
                  </a:cubicBezTo>
                  <a:cubicBezTo>
                    <a:pt x="1991" y="122"/>
                    <a:pt x="1687" y="0"/>
                    <a:pt x="1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4" name="Google Shape;64864;p27"/>
            <p:cNvSpPr/>
            <p:nvPr/>
          </p:nvSpPr>
          <p:spPr>
            <a:xfrm>
              <a:off x="2018550" y="2217450"/>
              <a:ext cx="15225" cy="14100"/>
            </a:xfrm>
            <a:custGeom>
              <a:avLst/>
              <a:gdLst/>
              <a:ahLst/>
              <a:cxnLst/>
              <a:rect l="l" t="t" r="r" b="b"/>
              <a:pathLst>
                <a:path w="609" h="564" extrusionOk="0">
                  <a:moveTo>
                    <a:pt x="323" y="1"/>
                  </a:moveTo>
                  <a:cubicBezTo>
                    <a:pt x="258" y="1"/>
                    <a:pt x="198" y="24"/>
                    <a:pt x="152" y="69"/>
                  </a:cubicBezTo>
                  <a:cubicBezTo>
                    <a:pt x="152" y="100"/>
                    <a:pt x="152" y="100"/>
                    <a:pt x="122" y="130"/>
                  </a:cubicBezTo>
                  <a:lnTo>
                    <a:pt x="91" y="130"/>
                  </a:lnTo>
                  <a:cubicBezTo>
                    <a:pt x="0" y="221"/>
                    <a:pt x="0" y="404"/>
                    <a:pt x="91" y="495"/>
                  </a:cubicBezTo>
                  <a:cubicBezTo>
                    <a:pt x="137" y="540"/>
                    <a:pt x="205" y="563"/>
                    <a:pt x="274" y="563"/>
                  </a:cubicBezTo>
                  <a:cubicBezTo>
                    <a:pt x="342" y="563"/>
                    <a:pt x="410" y="540"/>
                    <a:pt x="456" y="495"/>
                  </a:cubicBezTo>
                  <a:cubicBezTo>
                    <a:pt x="456" y="464"/>
                    <a:pt x="456" y="464"/>
                    <a:pt x="486" y="464"/>
                  </a:cubicBezTo>
                  <a:cubicBezTo>
                    <a:pt x="486" y="434"/>
                    <a:pt x="486" y="434"/>
                    <a:pt x="517" y="434"/>
                  </a:cubicBezTo>
                  <a:cubicBezTo>
                    <a:pt x="608" y="343"/>
                    <a:pt x="608" y="191"/>
                    <a:pt x="517" y="69"/>
                  </a:cubicBezTo>
                  <a:cubicBezTo>
                    <a:pt x="456" y="24"/>
                    <a:pt x="388"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5" name="Google Shape;64865;p27"/>
            <p:cNvSpPr/>
            <p:nvPr/>
          </p:nvSpPr>
          <p:spPr>
            <a:xfrm>
              <a:off x="1919000" y="2118100"/>
              <a:ext cx="17500" cy="16750"/>
            </a:xfrm>
            <a:custGeom>
              <a:avLst/>
              <a:gdLst/>
              <a:ahLst/>
              <a:cxnLst/>
              <a:rect l="l" t="t" r="r" b="b"/>
              <a:pathLst>
                <a:path w="700" h="670" extrusionOk="0">
                  <a:moveTo>
                    <a:pt x="380" y="1"/>
                  </a:moveTo>
                  <a:cubicBezTo>
                    <a:pt x="297" y="1"/>
                    <a:pt x="213" y="31"/>
                    <a:pt x="152" y="92"/>
                  </a:cubicBezTo>
                  <a:cubicBezTo>
                    <a:pt x="152" y="92"/>
                    <a:pt x="152" y="122"/>
                    <a:pt x="152" y="122"/>
                  </a:cubicBezTo>
                  <a:cubicBezTo>
                    <a:pt x="122" y="122"/>
                    <a:pt x="122" y="122"/>
                    <a:pt x="122" y="153"/>
                  </a:cubicBezTo>
                  <a:cubicBezTo>
                    <a:pt x="0" y="274"/>
                    <a:pt x="0" y="457"/>
                    <a:pt x="122" y="578"/>
                  </a:cubicBezTo>
                  <a:cubicBezTo>
                    <a:pt x="183" y="639"/>
                    <a:pt x="259" y="669"/>
                    <a:pt x="335" y="669"/>
                  </a:cubicBezTo>
                  <a:cubicBezTo>
                    <a:pt x="411" y="669"/>
                    <a:pt x="487" y="639"/>
                    <a:pt x="547" y="578"/>
                  </a:cubicBezTo>
                  <a:cubicBezTo>
                    <a:pt x="547" y="548"/>
                    <a:pt x="547" y="548"/>
                    <a:pt x="547" y="548"/>
                  </a:cubicBezTo>
                  <a:cubicBezTo>
                    <a:pt x="578" y="517"/>
                    <a:pt x="578" y="517"/>
                    <a:pt x="608" y="517"/>
                  </a:cubicBezTo>
                  <a:cubicBezTo>
                    <a:pt x="699" y="396"/>
                    <a:pt x="699" y="213"/>
                    <a:pt x="608" y="92"/>
                  </a:cubicBezTo>
                  <a:cubicBezTo>
                    <a:pt x="547" y="31"/>
                    <a:pt x="464"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6" name="Google Shape;64866;p27"/>
            <p:cNvSpPr/>
            <p:nvPr/>
          </p:nvSpPr>
          <p:spPr>
            <a:xfrm>
              <a:off x="1819450" y="2018550"/>
              <a:ext cx="20550" cy="19025"/>
            </a:xfrm>
            <a:custGeom>
              <a:avLst/>
              <a:gdLst/>
              <a:ahLst/>
              <a:cxnLst/>
              <a:rect l="l" t="t" r="r" b="b"/>
              <a:pathLst>
                <a:path w="822" h="761" extrusionOk="0">
                  <a:moveTo>
                    <a:pt x="426" y="1"/>
                  </a:moveTo>
                  <a:cubicBezTo>
                    <a:pt x="335" y="1"/>
                    <a:pt x="244" y="31"/>
                    <a:pt x="183" y="92"/>
                  </a:cubicBezTo>
                  <a:cubicBezTo>
                    <a:pt x="183" y="122"/>
                    <a:pt x="152" y="122"/>
                    <a:pt x="152" y="122"/>
                  </a:cubicBezTo>
                  <a:cubicBezTo>
                    <a:pt x="152" y="153"/>
                    <a:pt x="122" y="153"/>
                    <a:pt x="122" y="153"/>
                  </a:cubicBezTo>
                  <a:cubicBezTo>
                    <a:pt x="0" y="305"/>
                    <a:pt x="0" y="518"/>
                    <a:pt x="122" y="669"/>
                  </a:cubicBezTo>
                  <a:cubicBezTo>
                    <a:pt x="198" y="730"/>
                    <a:pt x="289" y="761"/>
                    <a:pt x="380" y="761"/>
                  </a:cubicBezTo>
                  <a:cubicBezTo>
                    <a:pt x="472" y="761"/>
                    <a:pt x="563" y="730"/>
                    <a:pt x="639" y="669"/>
                  </a:cubicBezTo>
                  <a:cubicBezTo>
                    <a:pt x="639" y="639"/>
                    <a:pt x="639" y="639"/>
                    <a:pt x="639" y="639"/>
                  </a:cubicBezTo>
                  <a:cubicBezTo>
                    <a:pt x="669" y="609"/>
                    <a:pt x="669" y="609"/>
                    <a:pt x="669" y="609"/>
                  </a:cubicBezTo>
                  <a:cubicBezTo>
                    <a:pt x="821" y="457"/>
                    <a:pt x="821" y="244"/>
                    <a:pt x="669" y="92"/>
                  </a:cubicBezTo>
                  <a:cubicBezTo>
                    <a:pt x="608" y="31"/>
                    <a:pt x="517"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7" name="Google Shape;64867;p27"/>
            <p:cNvSpPr/>
            <p:nvPr/>
          </p:nvSpPr>
          <p:spPr>
            <a:xfrm>
              <a:off x="1719150" y="1918625"/>
              <a:ext cx="24325" cy="22250"/>
            </a:xfrm>
            <a:custGeom>
              <a:avLst/>
              <a:gdLst/>
              <a:ahLst/>
              <a:cxnLst/>
              <a:rect l="l" t="t" r="r" b="b"/>
              <a:pathLst>
                <a:path w="973" h="890" extrusionOk="0">
                  <a:moveTo>
                    <a:pt x="513" y="1"/>
                  </a:moveTo>
                  <a:cubicBezTo>
                    <a:pt x="411" y="1"/>
                    <a:pt x="304" y="46"/>
                    <a:pt x="213" y="138"/>
                  </a:cubicBezTo>
                  <a:cubicBezTo>
                    <a:pt x="213" y="138"/>
                    <a:pt x="213" y="138"/>
                    <a:pt x="213" y="168"/>
                  </a:cubicBezTo>
                  <a:lnTo>
                    <a:pt x="183" y="168"/>
                  </a:lnTo>
                  <a:cubicBezTo>
                    <a:pt x="0" y="350"/>
                    <a:pt x="0" y="593"/>
                    <a:pt x="183" y="776"/>
                  </a:cubicBezTo>
                  <a:cubicBezTo>
                    <a:pt x="259" y="852"/>
                    <a:pt x="357" y="890"/>
                    <a:pt x="460" y="890"/>
                  </a:cubicBezTo>
                  <a:cubicBezTo>
                    <a:pt x="563" y="890"/>
                    <a:pt x="669" y="852"/>
                    <a:pt x="760" y="776"/>
                  </a:cubicBezTo>
                  <a:cubicBezTo>
                    <a:pt x="760" y="745"/>
                    <a:pt x="760" y="745"/>
                    <a:pt x="760" y="715"/>
                  </a:cubicBezTo>
                  <a:lnTo>
                    <a:pt x="791" y="715"/>
                  </a:lnTo>
                  <a:cubicBezTo>
                    <a:pt x="973" y="563"/>
                    <a:pt x="973" y="290"/>
                    <a:pt x="791" y="138"/>
                  </a:cubicBezTo>
                  <a:cubicBezTo>
                    <a:pt x="715" y="46"/>
                    <a:pt x="616" y="1"/>
                    <a:pt x="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8" name="Google Shape;64868;p27"/>
            <p:cNvSpPr/>
            <p:nvPr/>
          </p:nvSpPr>
          <p:spPr>
            <a:xfrm>
              <a:off x="1619600" y="1819075"/>
              <a:ext cx="26625" cy="24550"/>
            </a:xfrm>
            <a:custGeom>
              <a:avLst/>
              <a:gdLst/>
              <a:ahLst/>
              <a:cxnLst/>
              <a:rect l="l" t="t" r="r" b="b"/>
              <a:pathLst>
                <a:path w="1065" h="982" extrusionOk="0">
                  <a:moveTo>
                    <a:pt x="563" y="1"/>
                  </a:moveTo>
                  <a:cubicBezTo>
                    <a:pt x="449" y="1"/>
                    <a:pt x="335" y="47"/>
                    <a:pt x="244" y="138"/>
                  </a:cubicBezTo>
                  <a:cubicBezTo>
                    <a:pt x="213" y="138"/>
                    <a:pt x="213" y="168"/>
                    <a:pt x="213" y="168"/>
                  </a:cubicBezTo>
                  <a:cubicBezTo>
                    <a:pt x="213" y="168"/>
                    <a:pt x="183" y="199"/>
                    <a:pt x="183" y="199"/>
                  </a:cubicBezTo>
                  <a:cubicBezTo>
                    <a:pt x="0" y="381"/>
                    <a:pt x="0" y="685"/>
                    <a:pt x="183" y="867"/>
                  </a:cubicBezTo>
                  <a:cubicBezTo>
                    <a:pt x="274" y="943"/>
                    <a:pt x="396" y="981"/>
                    <a:pt x="517" y="981"/>
                  </a:cubicBezTo>
                  <a:cubicBezTo>
                    <a:pt x="639" y="981"/>
                    <a:pt x="760" y="943"/>
                    <a:pt x="851" y="867"/>
                  </a:cubicBezTo>
                  <a:cubicBezTo>
                    <a:pt x="851" y="837"/>
                    <a:pt x="851" y="837"/>
                    <a:pt x="851" y="806"/>
                  </a:cubicBezTo>
                  <a:lnTo>
                    <a:pt x="882" y="806"/>
                  </a:lnTo>
                  <a:cubicBezTo>
                    <a:pt x="1064" y="624"/>
                    <a:pt x="1064" y="320"/>
                    <a:pt x="882" y="138"/>
                  </a:cubicBezTo>
                  <a:cubicBezTo>
                    <a:pt x="791" y="47"/>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9" name="Google Shape;64869;p27"/>
            <p:cNvSpPr/>
            <p:nvPr/>
          </p:nvSpPr>
          <p:spPr>
            <a:xfrm>
              <a:off x="1520050" y="1719725"/>
              <a:ext cx="29650" cy="27000"/>
            </a:xfrm>
            <a:custGeom>
              <a:avLst/>
              <a:gdLst/>
              <a:ahLst/>
              <a:cxnLst/>
              <a:rect l="l" t="t" r="r" b="b"/>
              <a:pathLst>
                <a:path w="1186" h="1080" extrusionOk="0">
                  <a:moveTo>
                    <a:pt x="620" y="1"/>
                  </a:moveTo>
                  <a:cubicBezTo>
                    <a:pt x="487" y="1"/>
                    <a:pt x="350" y="54"/>
                    <a:pt x="244" y="160"/>
                  </a:cubicBezTo>
                  <a:lnTo>
                    <a:pt x="213" y="160"/>
                  </a:lnTo>
                  <a:cubicBezTo>
                    <a:pt x="213" y="191"/>
                    <a:pt x="213" y="191"/>
                    <a:pt x="183" y="191"/>
                  </a:cubicBezTo>
                  <a:cubicBezTo>
                    <a:pt x="1" y="403"/>
                    <a:pt x="1" y="738"/>
                    <a:pt x="183" y="920"/>
                  </a:cubicBezTo>
                  <a:cubicBezTo>
                    <a:pt x="289" y="1027"/>
                    <a:pt x="426" y="1080"/>
                    <a:pt x="559" y="1080"/>
                  </a:cubicBezTo>
                  <a:cubicBezTo>
                    <a:pt x="692" y="1080"/>
                    <a:pt x="821" y="1027"/>
                    <a:pt x="912" y="920"/>
                  </a:cubicBezTo>
                  <a:cubicBezTo>
                    <a:pt x="943" y="920"/>
                    <a:pt x="943" y="920"/>
                    <a:pt x="943" y="890"/>
                  </a:cubicBezTo>
                  <a:lnTo>
                    <a:pt x="973" y="890"/>
                  </a:lnTo>
                  <a:cubicBezTo>
                    <a:pt x="1186" y="677"/>
                    <a:pt x="1186" y="343"/>
                    <a:pt x="973" y="160"/>
                  </a:cubicBezTo>
                  <a:cubicBezTo>
                    <a:pt x="882" y="54"/>
                    <a:pt x="753" y="1"/>
                    <a:pt x="6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0" name="Google Shape;64870;p27"/>
            <p:cNvSpPr/>
            <p:nvPr/>
          </p:nvSpPr>
          <p:spPr>
            <a:xfrm>
              <a:off x="1419750" y="1620175"/>
              <a:ext cx="33450" cy="29850"/>
            </a:xfrm>
            <a:custGeom>
              <a:avLst/>
              <a:gdLst/>
              <a:ahLst/>
              <a:cxnLst/>
              <a:rect l="l" t="t" r="r" b="b"/>
              <a:pathLst>
                <a:path w="1338" h="1194" extrusionOk="0">
                  <a:moveTo>
                    <a:pt x="699" y="1"/>
                  </a:moveTo>
                  <a:cubicBezTo>
                    <a:pt x="555" y="1"/>
                    <a:pt x="411" y="54"/>
                    <a:pt x="304" y="160"/>
                  </a:cubicBezTo>
                  <a:cubicBezTo>
                    <a:pt x="274" y="160"/>
                    <a:pt x="274" y="191"/>
                    <a:pt x="274" y="191"/>
                  </a:cubicBezTo>
                  <a:cubicBezTo>
                    <a:pt x="243" y="191"/>
                    <a:pt x="243" y="191"/>
                    <a:pt x="243" y="221"/>
                  </a:cubicBezTo>
                  <a:cubicBezTo>
                    <a:pt x="0" y="434"/>
                    <a:pt x="0" y="799"/>
                    <a:pt x="243" y="1012"/>
                  </a:cubicBezTo>
                  <a:cubicBezTo>
                    <a:pt x="350" y="1133"/>
                    <a:pt x="494" y="1194"/>
                    <a:pt x="639" y="1194"/>
                  </a:cubicBezTo>
                  <a:cubicBezTo>
                    <a:pt x="783" y="1194"/>
                    <a:pt x="927" y="1133"/>
                    <a:pt x="1034" y="1012"/>
                  </a:cubicBezTo>
                  <a:cubicBezTo>
                    <a:pt x="1064" y="1012"/>
                    <a:pt x="1064" y="1012"/>
                    <a:pt x="1064" y="981"/>
                  </a:cubicBezTo>
                  <a:lnTo>
                    <a:pt x="1095" y="981"/>
                  </a:lnTo>
                  <a:cubicBezTo>
                    <a:pt x="1338" y="738"/>
                    <a:pt x="1338" y="373"/>
                    <a:pt x="1095" y="160"/>
                  </a:cubicBezTo>
                  <a:cubicBezTo>
                    <a:pt x="988" y="54"/>
                    <a:pt x="84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1" name="Google Shape;64871;p27"/>
            <p:cNvSpPr/>
            <p:nvPr/>
          </p:nvSpPr>
          <p:spPr>
            <a:xfrm>
              <a:off x="1320200" y="1520075"/>
              <a:ext cx="35750" cy="32700"/>
            </a:xfrm>
            <a:custGeom>
              <a:avLst/>
              <a:gdLst/>
              <a:ahLst/>
              <a:cxnLst/>
              <a:rect l="l" t="t" r="r" b="b"/>
              <a:pathLst>
                <a:path w="1430" h="1308" extrusionOk="0">
                  <a:moveTo>
                    <a:pt x="745" y="0"/>
                  </a:moveTo>
                  <a:cubicBezTo>
                    <a:pt x="586" y="0"/>
                    <a:pt x="426" y="61"/>
                    <a:pt x="304" y="183"/>
                  </a:cubicBezTo>
                  <a:cubicBezTo>
                    <a:pt x="304" y="213"/>
                    <a:pt x="274" y="213"/>
                    <a:pt x="274" y="213"/>
                  </a:cubicBezTo>
                  <a:cubicBezTo>
                    <a:pt x="274" y="243"/>
                    <a:pt x="244" y="243"/>
                    <a:pt x="244" y="243"/>
                  </a:cubicBezTo>
                  <a:cubicBezTo>
                    <a:pt x="0" y="487"/>
                    <a:pt x="0" y="882"/>
                    <a:pt x="244" y="1125"/>
                  </a:cubicBezTo>
                  <a:cubicBezTo>
                    <a:pt x="365" y="1247"/>
                    <a:pt x="525" y="1307"/>
                    <a:pt x="684" y="1307"/>
                  </a:cubicBezTo>
                  <a:cubicBezTo>
                    <a:pt x="844" y="1307"/>
                    <a:pt x="1004" y="1247"/>
                    <a:pt x="1125" y="1125"/>
                  </a:cubicBezTo>
                  <a:cubicBezTo>
                    <a:pt x="1156" y="1125"/>
                    <a:pt x="1156" y="1125"/>
                    <a:pt x="1156" y="1095"/>
                  </a:cubicBezTo>
                  <a:lnTo>
                    <a:pt x="1186" y="1095"/>
                  </a:lnTo>
                  <a:cubicBezTo>
                    <a:pt x="1429" y="821"/>
                    <a:pt x="1429" y="426"/>
                    <a:pt x="1186" y="183"/>
                  </a:cubicBezTo>
                  <a:cubicBezTo>
                    <a:pt x="1064"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2" name="Google Shape;64872;p27"/>
            <p:cNvSpPr/>
            <p:nvPr/>
          </p:nvSpPr>
          <p:spPr>
            <a:xfrm>
              <a:off x="1220650" y="1420725"/>
              <a:ext cx="38775" cy="35350"/>
            </a:xfrm>
            <a:custGeom>
              <a:avLst/>
              <a:gdLst/>
              <a:ahLst/>
              <a:cxnLst/>
              <a:rect l="l" t="t" r="r" b="b"/>
              <a:pathLst>
                <a:path w="1551" h="1414" extrusionOk="0">
                  <a:moveTo>
                    <a:pt x="791" y="0"/>
                  </a:moveTo>
                  <a:cubicBezTo>
                    <a:pt x="616" y="0"/>
                    <a:pt x="441" y="68"/>
                    <a:pt x="305" y="205"/>
                  </a:cubicBezTo>
                  <a:cubicBezTo>
                    <a:pt x="305" y="205"/>
                    <a:pt x="305" y="205"/>
                    <a:pt x="305" y="236"/>
                  </a:cubicBezTo>
                  <a:cubicBezTo>
                    <a:pt x="274" y="236"/>
                    <a:pt x="274" y="236"/>
                    <a:pt x="274" y="266"/>
                  </a:cubicBezTo>
                  <a:cubicBezTo>
                    <a:pt x="1" y="509"/>
                    <a:pt x="1" y="935"/>
                    <a:pt x="274" y="1208"/>
                  </a:cubicBezTo>
                  <a:cubicBezTo>
                    <a:pt x="396" y="1345"/>
                    <a:pt x="571" y="1413"/>
                    <a:pt x="745" y="1413"/>
                  </a:cubicBezTo>
                  <a:cubicBezTo>
                    <a:pt x="920" y="1413"/>
                    <a:pt x="1095" y="1345"/>
                    <a:pt x="1216" y="1208"/>
                  </a:cubicBezTo>
                  <a:cubicBezTo>
                    <a:pt x="1247" y="1208"/>
                    <a:pt x="1247" y="1208"/>
                    <a:pt x="1247" y="1178"/>
                  </a:cubicBezTo>
                  <a:cubicBezTo>
                    <a:pt x="1247" y="1178"/>
                    <a:pt x="1277" y="1178"/>
                    <a:pt x="1277" y="1148"/>
                  </a:cubicBezTo>
                  <a:cubicBezTo>
                    <a:pt x="1551" y="904"/>
                    <a:pt x="1551" y="479"/>
                    <a:pt x="1277" y="205"/>
                  </a:cubicBezTo>
                  <a:cubicBezTo>
                    <a:pt x="1140" y="68"/>
                    <a:pt x="96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3" name="Google Shape;64873;p27"/>
            <p:cNvSpPr/>
            <p:nvPr/>
          </p:nvSpPr>
          <p:spPr>
            <a:xfrm>
              <a:off x="1121100" y="1321175"/>
              <a:ext cx="41075" cy="38200"/>
            </a:xfrm>
            <a:custGeom>
              <a:avLst/>
              <a:gdLst/>
              <a:ahLst/>
              <a:cxnLst/>
              <a:rect l="l" t="t" r="r" b="b"/>
              <a:pathLst>
                <a:path w="1643" h="1528" extrusionOk="0">
                  <a:moveTo>
                    <a:pt x="852" y="0"/>
                  </a:moveTo>
                  <a:cubicBezTo>
                    <a:pt x="662" y="0"/>
                    <a:pt x="472" y="69"/>
                    <a:pt x="335" y="205"/>
                  </a:cubicBezTo>
                  <a:cubicBezTo>
                    <a:pt x="305" y="205"/>
                    <a:pt x="305" y="236"/>
                    <a:pt x="305" y="236"/>
                  </a:cubicBezTo>
                  <a:cubicBezTo>
                    <a:pt x="305" y="236"/>
                    <a:pt x="274" y="266"/>
                    <a:pt x="274" y="266"/>
                  </a:cubicBezTo>
                  <a:cubicBezTo>
                    <a:pt x="1" y="540"/>
                    <a:pt x="1" y="1026"/>
                    <a:pt x="274" y="1300"/>
                  </a:cubicBezTo>
                  <a:cubicBezTo>
                    <a:pt x="411" y="1452"/>
                    <a:pt x="601" y="1528"/>
                    <a:pt x="791" y="1528"/>
                  </a:cubicBezTo>
                  <a:cubicBezTo>
                    <a:pt x="981" y="1528"/>
                    <a:pt x="1171" y="1452"/>
                    <a:pt x="1308" y="1300"/>
                  </a:cubicBezTo>
                  <a:cubicBezTo>
                    <a:pt x="1338" y="1300"/>
                    <a:pt x="1338" y="1269"/>
                    <a:pt x="1338" y="1269"/>
                  </a:cubicBezTo>
                  <a:cubicBezTo>
                    <a:pt x="1338" y="1269"/>
                    <a:pt x="1369" y="1269"/>
                    <a:pt x="1369" y="1239"/>
                  </a:cubicBezTo>
                  <a:cubicBezTo>
                    <a:pt x="1642" y="965"/>
                    <a:pt x="1642" y="509"/>
                    <a:pt x="1369" y="205"/>
                  </a:cubicBezTo>
                  <a:cubicBezTo>
                    <a:pt x="1232" y="69"/>
                    <a:pt x="1042"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4" name="Google Shape;64874;p27"/>
            <p:cNvSpPr/>
            <p:nvPr/>
          </p:nvSpPr>
          <p:spPr>
            <a:xfrm>
              <a:off x="1020800" y="1221250"/>
              <a:ext cx="44850" cy="40850"/>
            </a:xfrm>
            <a:custGeom>
              <a:avLst/>
              <a:gdLst/>
              <a:ahLst/>
              <a:cxnLst/>
              <a:rect l="l" t="t" r="r" b="b"/>
              <a:pathLst>
                <a:path w="1794" h="1634" extrusionOk="0">
                  <a:moveTo>
                    <a:pt x="928" y="0"/>
                  </a:moveTo>
                  <a:cubicBezTo>
                    <a:pt x="722" y="0"/>
                    <a:pt x="517" y="84"/>
                    <a:pt x="365" y="251"/>
                  </a:cubicBezTo>
                  <a:cubicBezTo>
                    <a:pt x="365" y="251"/>
                    <a:pt x="365" y="251"/>
                    <a:pt x="335" y="281"/>
                  </a:cubicBezTo>
                  <a:lnTo>
                    <a:pt x="305" y="281"/>
                  </a:lnTo>
                  <a:cubicBezTo>
                    <a:pt x="1" y="616"/>
                    <a:pt x="1" y="1102"/>
                    <a:pt x="305" y="1406"/>
                  </a:cubicBezTo>
                  <a:cubicBezTo>
                    <a:pt x="472" y="1558"/>
                    <a:pt x="677" y="1634"/>
                    <a:pt x="878" y="1634"/>
                  </a:cubicBezTo>
                  <a:cubicBezTo>
                    <a:pt x="1080" y="1634"/>
                    <a:pt x="1277" y="1558"/>
                    <a:pt x="1429" y="1406"/>
                  </a:cubicBezTo>
                  <a:cubicBezTo>
                    <a:pt x="1429" y="1406"/>
                    <a:pt x="1460" y="1376"/>
                    <a:pt x="1460" y="1376"/>
                  </a:cubicBezTo>
                  <a:cubicBezTo>
                    <a:pt x="1460" y="1376"/>
                    <a:pt x="1490" y="1376"/>
                    <a:pt x="1490" y="1345"/>
                  </a:cubicBezTo>
                  <a:cubicBezTo>
                    <a:pt x="1794" y="1041"/>
                    <a:pt x="1794" y="555"/>
                    <a:pt x="1490" y="251"/>
                  </a:cubicBezTo>
                  <a:cubicBezTo>
                    <a:pt x="1338" y="84"/>
                    <a:pt x="1133"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5" name="Google Shape;64875;p27"/>
            <p:cNvSpPr/>
            <p:nvPr/>
          </p:nvSpPr>
          <p:spPr>
            <a:xfrm>
              <a:off x="921250" y="1121700"/>
              <a:ext cx="47900" cy="43725"/>
            </a:xfrm>
            <a:custGeom>
              <a:avLst/>
              <a:gdLst/>
              <a:ahLst/>
              <a:cxnLst/>
              <a:rect l="l" t="t" r="r" b="b"/>
              <a:pathLst>
                <a:path w="1916" h="1749" extrusionOk="0">
                  <a:moveTo>
                    <a:pt x="977" y="0"/>
                  </a:moveTo>
                  <a:cubicBezTo>
                    <a:pt x="761" y="0"/>
                    <a:pt x="548" y="84"/>
                    <a:pt x="396" y="251"/>
                  </a:cubicBezTo>
                  <a:cubicBezTo>
                    <a:pt x="365" y="251"/>
                    <a:pt x="365" y="282"/>
                    <a:pt x="365" y="282"/>
                  </a:cubicBezTo>
                  <a:cubicBezTo>
                    <a:pt x="335" y="282"/>
                    <a:pt x="335" y="282"/>
                    <a:pt x="335" y="312"/>
                  </a:cubicBezTo>
                  <a:cubicBezTo>
                    <a:pt x="1" y="646"/>
                    <a:pt x="1" y="1163"/>
                    <a:pt x="335" y="1497"/>
                  </a:cubicBezTo>
                  <a:cubicBezTo>
                    <a:pt x="502" y="1665"/>
                    <a:pt x="715" y="1748"/>
                    <a:pt x="928" y="1748"/>
                  </a:cubicBezTo>
                  <a:cubicBezTo>
                    <a:pt x="1141" y="1748"/>
                    <a:pt x="1353" y="1665"/>
                    <a:pt x="1521" y="1497"/>
                  </a:cubicBezTo>
                  <a:cubicBezTo>
                    <a:pt x="1521" y="1497"/>
                    <a:pt x="1551" y="1467"/>
                    <a:pt x="1551" y="1467"/>
                  </a:cubicBezTo>
                  <a:cubicBezTo>
                    <a:pt x="1551" y="1467"/>
                    <a:pt x="1581" y="1467"/>
                    <a:pt x="1581" y="1437"/>
                  </a:cubicBezTo>
                  <a:cubicBezTo>
                    <a:pt x="1916" y="1102"/>
                    <a:pt x="1916" y="586"/>
                    <a:pt x="1581" y="251"/>
                  </a:cubicBezTo>
                  <a:cubicBezTo>
                    <a:pt x="1414" y="84"/>
                    <a:pt x="1194" y="0"/>
                    <a:pt x="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6" name="Google Shape;64876;p27"/>
            <p:cNvSpPr/>
            <p:nvPr/>
          </p:nvSpPr>
          <p:spPr>
            <a:xfrm>
              <a:off x="821700" y="1022150"/>
              <a:ext cx="50200" cy="46575"/>
            </a:xfrm>
            <a:custGeom>
              <a:avLst/>
              <a:gdLst/>
              <a:ahLst/>
              <a:cxnLst/>
              <a:rect l="l" t="t" r="r" b="b"/>
              <a:pathLst>
                <a:path w="2008" h="1863" extrusionOk="0">
                  <a:moveTo>
                    <a:pt x="1034" y="1"/>
                  </a:moveTo>
                  <a:cubicBezTo>
                    <a:pt x="806" y="1"/>
                    <a:pt x="578" y="84"/>
                    <a:pt x="396" y="251"/>
                  </a:cubicBezTo>
                  <a:cubicBezTo>
                    <a:pt x="396" y="282"/>
                    <a:pt x="366" y="282"/>
                    <a:pt x="366" y="282"/>
                  </a:cubicBezTo>
                  <a:cubicBezTo>
                    <a:pt x="366" y="312"/>
                    <a:pt x="366" y="312"/>
                    <a:pt x="335" y="312"/>
                  </a:cubicBezTo>
                  <a:cubicBezTo>
                    <a:pt x="1" y="677"/>
                    <a:pt x="1" y="1224"/>
                    <a:pt x="335" y="1589"/>
                  </a:cubicBezTo>
                  <a:cubicBezTo>
                    <a:pt x="518" y="1771"/>
                    <a:pt x="746" y="1862"/>
                    <a:pt x="974" y="1862"/>
                  </a:cubicBezTo>
                  <a:cubicBezTo>
                    <a:pt x="1202" y="1862"/>
                    <a:pt x="1429" y="1771"/>
                    <a:pt x="1612" y="1589"/>
                  </a:cubicBezTo>
                  <a:cubicBezTo>
                    <a:pt x="1612" y="1589"/>
                    <a:pt x="1642" y="1558"/>
                    <a:pt x="1642" y="1558"/>
                  </a:cubicBezTo>
                  <a:cubicBezTo>
                    <a:pt x="1642" y="1558"/>
                    <a:pt x="1642" y="1558"/>
                    <a:pt x="1673" y="1528"/>
                  </a:cubicBezTo>
                  <a:cubicBezTo>
                    <a:pt x="2007" y="1194"/>
                    <a:pt x="2007" y="616"/>
                    <a:pt x="1673" y="251"/>
                  </a:cubicBezTo>
                  <a:cubicBezTo>
                    <a:pt x="1490" y="84"/>
                    <a:pt x="126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7" name="Google Shape;64877;p27"/>
            <p:cNvSpPr/>
            <p:nvPr/>
          </p:nvSpPr>
          <p:spPr>
            <a:xfrm>
              <a:off x="721400" y="922800"/>
              <a:ext cx="53975" cy="48650"/>
            </a:xfrm>
            <a:custGeom>
              <a:avLst/>
              <a:gdLst/>
              <a:ahLst/>
              <a:cxnLst/>
              <a:rect l="l" t="t" r="r" b="b"/>
              <a:pathLst>
                <a:path w="2159" h="1946" extrusionOk="0">
                  <a:moveTo>
                    <a:pt x="1110" y="0"/>
                  </a:moveTo>
                  <a:cubicBezTo>
                    <a:pt x="867" y="0"/>
                    <a:pt x="624" y="92"/>
                    <a:pt x="426" y="274"/>
                  </a:cubicBezTo>
                  <a:cubicBezTo>
                    <a:pt x="426" y="274"/>
                    <a:pt x="426" y="274"/>
                    <a:pt x="426" y="304"/>
                  </a:cubicBezTo>
                  <a:cubicBezTo>
                    <a:pt x="396" y="304"/>
                    <a:pt x="396" y="304"/>
                    <a:pt x="396" y="335"/>
                  </a:cubicBezTo>
                  <a:cubicBezTo>
                    <a:pt x="1" y="699"/>
                    <a:pt x="1" y="1307"/>
                    <a:pt x="396" y="1672"/>
                  </a:cubicBezTo>
                  <a:cubicBezTo>
                    <a:pt x="578" y="1854"/>
                    <a:pt x="821" y="1946"/>
                    <a:pt x="1065" y="1946"/>
                  </a:cubicBezTo>
                  <a:cubicBezTo>
                    <a:pt x="1308" y="1946"/>
                    <a:pt x="1551" y="1854"/>
                    <a:pt x="1733" y="1672"/>
                  </a:cubicBezTo>
                  <a:cubicBezTo>
                    <a:pt x="1733" y="1672"/>
                    <a:pt x="1733" y="1642"/>
                    <a:pt x="1764" y="1642"/>
                  </a:cubicBezTo>
                  <a:cubicBezTo>
                    <a:pt x="1764" y="1642"/>
                    <a:pt x="1764" y="1611"/>
                    <a:pt x="1794" y="1611"/>
                  </a:cubicBezTo>
                  <a:cubicBezTo>
                    <a:pt x="2159" y="1247"/>
                    <a:pt x="2159" y="639"/>
                    <a:pt x="1794" y="274"/>
                  </a:cubicBezTo>
                  <a:cubicBezTo>
                    <a:pt x="1596" y="92"/>
                    <a:pt x="1353" y="0"/>
                    <a:pt x="1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8" name="Google Shape;64878;p27"/>
            <p:cNvSpPr/>
            <p:nvPr/>
          </p:nvSpPr>
          <p:spPr>
            <a:xfrm>
              <a:off x="621850" y="822675"/>
              <a:ext cx="57025" cy="52075"/>
            </a:xfrm>
            <a:custGeom>
              <a:avLst/>
              <a:gdLst/>
              <a:ahLst/>
              <a:cxnLst/>
              <a:rect l="l" t="t" r="r" b="b"/>
              <a:pathLst>
                <a:path w="2281" h="2083" extrusionOk="0">
                  <a:moveTo>
                    <a:pt x="1171" y="1"/>
                  </a:moveTo>
                  <a:cubicBezTo>
                    <a:pt x="913" y="1"/>
                    <a:pt x="654" y="100"/>
                    <a:pt x="457" y="297"/>
                  </a:cubicBezTo>
                  <a:cubicBezTo>
                    <a:pt x="426" y="297"/>
                    <a:pt x="426" y="328"/>
                    <a:pt x="426" y="328"/>
                  </a:cubicBezTo>
                  <a:cubicBezTo>
                    <a:pt x="426" y="328"/>
                    <a:pt x="396" y="358"/>
                    <a:pt x="396" y="358"/>
                  </a:cubicBezTo>
                  <a:cubicBezTo>
                    <a:pt x="1" y="753"/>
                    <a:pt x="1" y="1391"/>
                    <a:pt x="396" y="1786"/>
                  </a:cubicBezTo>
                  <a:cubicBezTo>
                    <a:pt x="594" y="1984"/>
                    <a:pt x="852" y="2083"/>
                    <a:pt x="1110" y="2083"/>
                  </a:cubicBezTo>
                  <a:cubicBezTo>
                    <a:pt x="1369" y="2083"/>
                    <a:pt x="1627" y="1984"/>
                    <a:pt x="1825" y="1786"/>
                  </a:cubicBezTo>
                  <a:cubicBezTo>
                    <a:pt x="1825" y="1786"/>
                    <a:pt x="1825" y="1756"/>
                    <a:pt x="1855" y="1756"/>
                  </a:cubicBezTo>
                  <a:cubicBezTo>
                    <a:pt x="1855" y="1756"/>
                    <a:pt x="1855" y="1726"/>
                    <a:pt x="1885" y="1726"/>
                  </a:cubicBezTo>
                  <a:cubicBezTo>
                    <a:pt x="2281" y="1331"/>
                    <a:pt x="2281" y="692"/>
                    <a:pt x="1885" y="297"/>
                  </a:cubicBezTo>
                  <a:cubicBezTo>
                    <a:pt x="1688" y="100"/>
                    <a:pt x="1429"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9" name="Google Shape;64879;p27"/>
            <p:cNvSpPr/>
            <p:nvPr/>
          </p:nvSpPr>
          <p:spPr>
            <a:xfrm>
              <a:off x="522300" y="723325"/>
              <a:ext cx="59300" cy="54175"/>
            </a:xfrm>
            <a:custGeom>
              <a:avLst/>
              <a:gdLst/>
              <a:ahLst/>
              <a:cxnLst/>
              <a:rect l="l" t="t" r="r" b="b"/>
              <a:pathLst>
                <a:path w="2372" h="2167" extrusionOk="0">
                  <a:moveTo>
                    <a:pt x="1217" y="1"/>
                  </a:moveTo>
                  <a:cubicBezTo>
                    <a:pt x="943" y="1"/>
                    <a:pt x="670" y="107"/>
                    <a:pt x="457" y="320"/>
                  </a:cubicBezTo>
                  <a:cubicBezTo>
                    <a:pt x="457" y="320"/>
                    <a:pt x="457" y="320"/>
                    <a:pt x="427" y="350"/>
                  </a:cubicBezTo>
                  <a:lnTo>
                    <a:pt x="396" y="350"/>
                  </a:lnTo>
                  <a:cubicBezTo>
                    <a:pt x="1" y="776"/>
                    <a:pt x="1" y="1444"/>
                    <a:pt x="396" y="1870"/>
                  </a:cubicBezTo>
                  <a:cubicBezTo>
                    <a:pt x="609" y="2067"/>
                    <a:pt x="882" y="2166"/>
                    <a:pt x="1156" y="2166"/>
                  </a:cubicBezTo>
                  <a:cubicBezTo>
                    <a:pt x="1430" y="2166"/>
                    <a:pt x="1703" y="2067"/>
                    <a:pt x="1916" y="1870"/>
                  </a:cubicBezTo>
                  <a:cubicBezTo>
                    <a:pt x="1916" y="1839"/>
                    <a:pt x="1916" y="1839"/>
                    <a:pt x="1946" y="1839"/>
                  </a:cubicBezTo>
                  <a:cubicBezTo>
                    <a:pt x="1946" y="1809"/>
                    <a:pt x="1946" y="1809"/>
                    <a:pt x="1977" y="1809"/>
                  </a:cubicBezTo>
                  <a:cubicBezTo>
                    <a:pt x="2372" y="1384"/>
                    <a:pt x="2372" y="715"/>
                    <a:pt x="1977" y="320"/>
                  </a:cubicBezTo>
                  <a:cubicBezTo>
                    <a:pt x="1764" y="107"/>
                    <a:pt x="1490"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0" name="Google Shape;64880;p27"/>
            <p:cNvSpPr/>
            <p:nvPr/>
          </p:nvSpPr>
          <p:spPr>
            <a:xfrm>
              <a:off x="422775" y="623775"/>
              <a:ext cx="62325" cy="57025"/>
            </a:xfrm>
            <a:custGeom>
              <a:avLst/>
              <a:gdLst/>
              <a:ahLst/>
              <a:cxnLst/>
              <a:rect l="l" t="t" r="r" b="b"/>
              <a:pathLst>
                <a:path w="2493" h="2281" extrusionOk="0">
                  <a:moveTo>
                    <a:pt x="1265" y="1"/>
                  </a:moveTo>
                  <a:cubicBezTo>
                    <a:pt x="980" y="1"/>
                    <a:pt x="699" y="107"/>
                    <a:pt x="486" y="320"/>
                  </a:cubicBezTo>
                  <a:cubicBezTo>
                    <a:pt x="456" y="320"/>
                    <a:pt x="456" y="350"/>
                    <a:pt x="456" y="350"/>
                  </a:cubicBezTo>
                  <a:cubicBezTo>
                    <a:pt x="456" y="350"/>
                    <a:pt x="426" y="350"/>
                    <a:pt x="426" y="381"/>
                  </a:cubicBezTo>
                  <a:cubicBezTo>
                    <a:pt x="0" y="806"/>
                    <a:pt x="0" y="1505"/>
                    <a:pt x="426" y="1961"/>
                  </a:cubicBezTo>
                  <a:cubicBezTo>
                    <a:pt x="638" y="2174"/>
                    <a:pt x="920" y="2280"/>
                    <a:pt x="1205" y="2280"/>
                  </a:cubicBezTo>
                  <a:cubicBezTo>
                    <a:pt x="1490" y="2280"/>
                    <a:pt x="1778" y="2174"/>
                    <a:pt x="2006" y="1961"/>
                  </a:cubicBezTo>
                  <a:cubicBezTo>
                    <a:pt x="2006" y="1931"/>
                    <a:pt x="2006" y="1931"/>
                    <a:pt x="2037" y="1931"/>
                  </a:cubicBezTo>
                  <a:cubicBezTo>
                    <a:pt x="2037" y="1900"/>
                    <a:pt x="2037" y="1900"/>
                    <a:pt x="2067" y="1900"/>
                  </a:cubicBezTo>
                  <a:cubicBezTo>
                    <a:pt x="2493" y="1475"/>
                    <a:pt x="2493" y="745"/>
                    <a:pt x="2067" y="320"/>
                  </a:cubicBezTo>
                  <a:cubicBezTo>
                    <a:pt x="1839" y="107"/>
                    <a:pt x="1550" y="1"/>
                    <a:pt x="12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1" name="Google Shape;64881;p27"/>
            <p:cNvSpPr/>
            <p:nvPr/>
          </p:nvSpPr>
          <p:spPr>
            <a:xfrm>
              <a:off x="322450" y="523675"/>
              <a:ext cx="66150" cy="60425"/>
            </a:xfrm>
            <a:custGeom>
              <a:avLst/>
              <a:gdLst/>
              <a:ahLst/>
              <a:cxnLst/>
              <a:rect l="l" t="t" r="r" b="b"/>
              <a:pathLst>
                <a:path w="2646" h="2417" extrusionOk="0">
                  <a:moveTo>
                    <a:pt x="1338" y="0"/>
                  </a:moveTo>
                  <a:cubicBezTo>
                    <a:pt x="1042" y="0"/>
                    <a:pt x="746" y="114"/>
                    <a:pt x="518" y="342"/>
                  </a:cubicBezTo>
                  <a:cubicBezTo>
                    <a:pt x="518" y="372"/>
                    <a:pt x="518" y="372"/>
                    <a:pt x="487" y="372"/>
                  </a:cubicBezTo>
                  <a:cubicBezTo>
                    <a:pt x="487" y="403"/>
                    <a:pt x="487" y="403"/>
                    <a:pt x="457" y="403"/>
                  </a:cubicBezTo>
                  <a:cubicBezTo>
                    <a:pt x="1" y="859"/>
                    <a:pt x="1" y="1619"/>
                    <a:pt x="457" y="2075"/>
                  </a:cubicBezTo>
                  <a:cubicBezTo>
                    <a:pt x="685" y="2303"/>
                    <a:pt x="989" y="2417"/>
                    <a:pt x="1293" y="2417"/>
                  </a:cubicBezTo>
                  <a:cubicBezTo>
                    <a:pt x="1597" y="2417"/>
                    <a:pt x="1901" y="2303"/>
                    <a:pt x="2129" y="2075"/>
                  </a:cubicBezTo>
                  <a:cubicBezTo>
                    <a:pt x="2129" y="2044"/>
                    <a:pt x="2129" y="2044"/>
                    <a:pt x="2129" y="2044"/>
                  </a:cubicBezTo>
                  <a:cubicBezTo>
                    <a:pt x="2159" y="2014"/>
                    <a:pt x="2159" y="2014"/>
                    <a:pt x="2159" y="2014"/>
                  </a:cubicBezTo>
                  <a:cubicBezTo>
                    <a:pt x="2645" y="1558"/>
                    <a:pt x="2645" y="798"/>
                    <a:pt x="2159" y="342"/>
                  </a:cubicBezTo>
                  <a:cubicBezTo>
                    <a:pt x="1931" y="114"/>
                    <a:pt x="1635"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2" name="Google Shape;64882;p27"/>
            <p:cNvSpPr/>
            <p:nvPr/>
          </p:nvSpPr>
          <p:spPr>
            <a:xfrm>
              <a:off x="222925" y="424300"/>
              <a:ext cx="68400" cy="62525"/>
            </a:xfrm>
            <a:custGeom>
              <a:avLst/>
              <a:gdLst/>
              <a:ahLst/>
              <a:cxnLst/>
              <a:rect l="l" t="t" r="r" b="b"/>
              <a:pathLst>
                <a:path w="2736" h="2501" extrusionOk="0">
                  <a:moveTo>
                    <a:pt x="1394" y="1"/>
                  </a:moveTo>
                  <a:cubicBezTo>
                    <a:pt x="1079" y="1"/>
                    <a:pt x="760" y="122"/>
                    <a:pt x="517" y="366"/>
                  </a:cubicBezTo>
                  <a:cubicBezTo>
                    <a:pt x="517" y="366"/>
                    <a:pt x="517" y="366"/>
                    <a:pt x="517" y="396"/>
                  </a:cubicBezTo>
                  <a:cubicBezTo>
                    <a:pt x="486" y="396"/>
                    <a:pt x="486" y="396"/>
                    <a:pt x="486" y="426"/>
                  </a:cubicBezTo>
                  <a:cubicBezTo>
                    <a:pt x="0" y="882"/>
                    <a:pt x="0" y="1673"/>
                    <a:pt x="486" y="2159"/>
                  </a:cubicBezTo>
                  <a:cubicBezTo>
                    <a:pt x="714" y="2387"/>
                    <a:pt x="1026" y="2501"/>
                    <a:pt x="1341" y="2501"/>
                  </a:cubicBezTo>
                  <a:cubicBezTo>
                    <a:pt x="1657" y="2501"/>
                    <a:pt x="1976" y="2387"/>
                    <a:pt x="2219" y="2159"/>
                  </a:cubicBezTo>
                  <a:cubicBezTo>
                    <a:pt x="2219" y="2129"/>
                    <a:pt x="2219" y="2129"/>
                    <a:pt x="2219" y="2129"/>
                  </a:cubicBezTo>
                  <a:cubicBezTo>
                    <a:pt x="2249" y="2098"/>
                    <a:pt x="2249" y="2098"/>
                    <a:pt x="2249" y="2098"/>
                  </a:cubicBezTo>
                  <a:cubicBezTo>
                    <a:pt x="2736" y="1612"/>
                    <a:pt x="2736" y="852"/>
                    <a:pt x="2249" y="366"/>
                  </a:cubicBezTo>
                  <a:cubicBezTo>
                    <a:pt x="2021" y="122"/>
                    <a:pt x="1710" y="1"/>
                    <a:pt x="13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3" name="Google Shape;64883;p27"/>
            <p:cNvSpPr/>
            <p:nvPr/>
          </p:nvSpPr>
          <p:spPr>
            <a:xfrm>
              <a:off x="2020825" y="2315475"/>
              <a:ext cx="13700" cy="12000"/>
            </a:xfrm>
            <a:custGeom>
              <a:avLst/>
              <a:gdLst/>
              <a:ahLst/>
              <a:cxnLst/>
              <a:rect l="l" t="t" r="r" b="b"/>
              <a:pathLst>
                <a:path w="548" h="480" extrusionOk="0">
                  <a:moveTo>
                    <a:pt x="293" y="1"/>
                  </a:moveTo>
                  <a:cubicBezTo>
                    <a:pt x="236" y="1"/>
                    <a:pt x="183" y="24"/>
                    <a:pt x="152" y="69"/>
                  </a:cubicBezTo>
                  <a:cubicBezTo>
                    <a:pt x="122" y="69"/>
                    <a:pt x="122" y="69"/>
                    <a:pt x="122" y="100"/>
                  </a:cubicBezTo>
                  <a:lnTo>
                    <a:pt x="92" y="100"/>
                  </a:lnTo>
                  <a:cubicBezTo>
                    <a:pt x="0" y="191"/>
                    <a:pt x="0" y="343"/>
                    <a:pt x="92" y="434"/>
                  </a:cubicBezTo>
                  <a:cubicBezTo>
                    <a:pt x="137" y="464"/>
                    <a:pt x="190" y="480"/>
                    <a:pt x="243" y="480"/>
                  </a:cubicBezTo>
                  <a:cubicBezTo>
                    <a:pt x="297" y="480"/>
                    <a:pt x="350" y="464"/>
                    <a:pt x="395" y="434"/>
                  </a:cubicBezTo>
                  <a:cubicBezTo>
                    <a:pt x="395" y="404"/>
                    <a:pt x="426" y="404"/>
                    <a:pt x="426" y="373"/>
                  </a:cubicBezTo>
                  <a:lnTo>
                    <a:pt x="456" y="373"/>
                  </a:lnTo>
                  <a:cubicBezTo>
                    <a:pt x="547" y="282"/>
                    <a:pt x="547" y="130"/>
                    <a:pt x="456" y="69"/>
                  </a:cubicBezTo>
                  <a:cubicBezTo>
                    <a:pt x="411" y="24"/>
                    <a:pt x="350" y="1"/>
                    <a:pt x="2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4" name="Google Shape;64884;p27"/>
            <p:cNvSpPr/>
            <p:nvPr/>
          </p:nvSpPr>
          <p:spPr>
            <a:xfrm>
              <a:off x="1922800" y="2413500"/>
              <a:ext cx="13700" cy="12000"/>
            </a:xfrm>
            <a:custGeom>
              <a:avLst/>
              <a:gdLst/>
              <a:ahLst/>
              <a:cxnLst/>
              <a:rect l="l" t="t" r="r" b="b"/>
              <a:pathLst>
                <a:path w="548" h="480" extrusionOk="0">
                  <a:moveTo>
                    <a:pt x="293" y="1"/>
                  </a:moveTo>
                  <a:cubicBezTo>
                    <a:pt x="236" y="1"/>
                    <a:pt x="183" y="24"/>
                    <a:pt x="152" y="69"/>
                  </a:cubicBezTo>
                  <a:cubicBezTo>
                    <a:pt x="122" y="69"/>
                    <a:pt x="122" y="69"/>
                    <a:pt x="122" y="100"/>
                  </a:cubicBezTo>
                  <a:lnTo>
                    <a:pt x="91" y="100"/>
                  </a:lnTo>
                  <a:cubicBezTo>
                    <a:pt x="0" y="191"/>
                    <a:pt x="0" y="343"/>
                    <a:pt x="91" y="434"/>
                  </a:cubicBezTo>
                  <a:cubicBezTo>
                    <a:pt x="137" y="464"/>
                    <a:pt x="190" y="480"/>
                    <a:pt x="243" y="480"/>
                  </a:cubicBezTo>
                  <a:cubicBezTo>
                    <a:pt x="297" y="480"/>
                    <a:pt x="350" y="464"/>
                    <a:pt x="395" y="434"/>
                  </a:cubicBezTo>
                  <a:cubicBezTo>
                    <a:pt x="395" y="404"/>
                    <a:pt x="395" y="404"/>
                    <a:pt x="426" y="404"/>
                  </a:cubicBezTo>
                  <a:cubicBezTo>
                    <a:pt x="426" y="373"/>
                    <a:pt x="426" y="373"/>
                    <a:pt x="456" y="373"/>
                  </a:cubicBezTo>
                  <a:cubicBezTo>
                    <a:pt x="547" y="282"/>
                    <a:pt x="547" y="130"/>
                    <a:pt x="456" y="69"/>
                  </a:cubicBezTo>
                  <a:cubicBezTo>
                    <a:pt x="411" y="24"/>
                    <a:pt x="350" y="1"/>
                    <a:pt x="2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5" name="Google Shape;64885;p27"/>
            <p:cNvSpPr/>
            <p:nvPr/>
          </p:nvSpPr>
          <p:spPr>
            <a:xfrm>
              <a:off x="1823250" y="2313400"/>
              <a:ext cx="15975" cy="15400"/>
            </a:xfrm>
            <a:custGeom>
              <a:avLst/>
              <a:gdLst/>
              <a:ahLst/>
              <a:cxnLst/>
              <a:rect l="l" t="t" r="r" b="b"/>
              <a:pathLst>
                <a:path w="639" h="616" extrusionOk="0">
                  <a:moveTo>
                    <a:pt x="350" y="0"/>
                  </a:moveTo>
                  <a:cubicBezTo>
                    <a:pt x="282" y="0"/>
                    <a:pt x="213" y="31"/>
                    <a:pt x="152" y="91"/>
                  </a:cubicBezTo>
                  <a:cubicBezTo>
                    <a:pt x="152" y="91"/>
                    <a:pt x="152" y="122"/>
                    <a:pt x="122" y="122"/>
                  </a:cubicBezTo>
                  <a:cubicBezTo>
                    <a:pt x="122" y="122"/>
                    <a:pt x="122" y="122"/>
                    <a:pt x="92" y="152"/>
                  </a:cubicBezTo>
                  <a:cubicBezTo>
                    <a:pt x="0" y="243"/>
                    <a:pt x="0" y="426"/>
                    <a:pt x="92" y="547"/>
                  </a:cubicBezTo>
                  <a:cubicBezTo>
                    <a:pt x="152" y="593"/>
                    <a:pt x="221" y="616"/>
                    <a:pt x="289" y="616"/>
                  </a:cubicBezTo>
                  <a:cubicBezTo>
                    <a:pt x="358" y="616"/>
                    <a:pt x="426" y="593"/>
                    <a:pt x="487" y="547"/>
                  </a:cubicBezTo>
                  <a:cubicBezTo>
                    <a:pt x="487" y="517"/>
                    <a:pt x="487" y="517"/>
                    <a:pt x="517" y="487"/>
                  </a:cubicBezTo>
                  <a:lnTo>
                    <a:pt x="548" y="487"/>
                  </a:lnTo>
                  <a:cubicBezTo>
                    <a:pt x="639" y="365"/>
                    <a:pt x="639" y="213"/>
                    <a:pt x="548" y="91"/>
                  </a:cubicBezTo>
                  <a:cubicBezTo>
                    <a:pt x="487" y="31"/>
                    <a:pt x="418"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6" name="Google Shape;64886;p27"/>
            <p:cNvSpPr/>
            <p:nvPr/>
          </p:nvSpPr>
          <p:spPr>
            <a:xfrm>
              <a:off x="1921275" y="2215375"/>
              <a:ext cx="15975" cy="15225"/>
            </a:xfrm>
            <a:custGeom>
              <a:avLst/>
              <a:gdLst/>
              <a:ahLst/>
              <a:cxnLst/>
              <a:rect l="l" t="t" r="r" b="b"/>
              <a:pathLst>
                <a:path w="639" h="609" extrusionOk="0">
                  <a:moveTo>
                    <a:pt x="350" y="0"/>
                  </a:moveTo>
                  <a:cubicBezTo>
                    <a:pt x="282" y="0"/>
                    <a:pt x="213" y="31"/>
                    <a:pt x="152" y="91"/>
                  </a:cubicBezTo>
                  <a:cubicBezTo>
                    <a:pt x="152" y="91"/>
                    <a:pt x="152" y="122"/>
                    <a:pt x="122" y="122"/>
                  </a:cubicBezTo>
                  <a:cubicBezTo>
                    <a:pt x="122" y="122"/>
                    <a:pt x="122" y="122"/>
                    <a:pt x="92" y="152"/>
                  </a:cubicBezTo>
                  <a:cubicBezTo>
                    <a:pt x="0" y="243"/>
                    <a:pt x="0" y="426"/>
                    <a:pt x="92" y="517"/>
                  </a:cubicBezTo>
                  <a:cubicBezTo>
                    <a:pt x="152" y="578"/>
                    <a:pt x="221" y="608"/>
                    <a:pt x="289" y="608"/>
                  </a:cubicBezTo>
                  <a:cubicBezTo>
                    <a:pt x="358" y="608"/>
                    <a:pt x="426" y="578"/>
                    <a:pt x="487" y="517"/>
                  </a:cubicBezTo>
                  <a:cubicBezTo>
                    <a:pt x="487" y="517"/>
                    <a:pt x="487" y="517"/>
                    <a:pt x="517" y="487"/>
                  </a:cubicBezTo>
                  <a:lnTo>
                    <a:pt x="548" y="487"/>
                  </a:lnTo>
                  <a:cubicBezTo>
                    <a:pt x="639" y="365"/>
                    <a:pt x="639" y="183"/>
                    <a:pt x="548" y="91"/>
                  </a:cubicBezTo>
                  <a:cubicBezTo>
                    <a:pt x="487" y="31"/>
                    <a:pt x="418"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7" name="Google Shape;64887;p27"/>
            <p:cNvSpPr/>
            <p:nvPr/>
          </p:nvSpPr>
          <p:spPr>
            <a:xfrm>
              <a:off x="1820975" y="2115825"/>
              <a:ext cx="19775" cy="18075"/>
            </a:xfrm>
            <a:custGeom>
              <a:avLst/>
              <a:gdLst/>
              <a:ahLst/>
              <a:cxnLst/>
              <a:rect l="l" t="t" r="r" b="b"/>
              <a:pathLst>
                <a:path w="791" h="723" extrusionOk="0">
                  <a:moveTo>
                    <a:pt x="437" y="0"/>
                  </a:moveTo>
                  <a:cubicBezTo>
                    <a:pt x="350" y="0"/>
                    <a:pt x="259" y="31"/>
                    <a:pt x="183" y="92"/>
                  </a:cubicBezTo>
                  <a:cubicBezTo>
                    <a:pt x="183" y="122"/>
                    <a:pt x="183" y="122"/>
                    <a:pt x="183" y="122"/>
                  </a:cubicBezTo>
                  <a:cubicBezTo>
                    <a:pt x="152" y="152"/>
                    <a:pt x="152" y="152"/>
                    <a:pt x="152" y="152"/>
                  </a:cubicBezTo>
                  <a:cubicBezTo>
                    <a:pt x="0" y="274"/>
                    <a:pt x="0" y="487"/>
                    <a:pt x="152" y="608"/>
                  </a:cubicBezTo>
                  <a:cubicBezTo>
                    <a:pt x="213" y="684"/>
                    <a:pt x="297" y="722"/>
                    <a:pt x="380" y="722"/>
                  </a:cubicBezTo>
                  <a:cubicBezTo>
                    <a:pt x="464" y="722"/>
                    <a:pt x="547" y="684"/>
                    <a:pt x="608" y="608"/>
                  </a:cubicBezTo>
                  <a:cubicBezTo>
                    <a:pt x="608" y="608"/>
                    <a:pt x="608" y="608"/>
                    <a:pt x="639" y="578"/>
                  </a:cubicBezTo>
                  <a:lnTo>
                    <a:pt x="669" y="578"/>
                  </a:lnTo>
                  <a:cubicBezTo>
                    <a:pt x="791" y="426"/>
                    <a:pt x="791" y="244"/>
                    <a:pt x="669" y="92"/>
                  </a:cubicBezTo>
                  <a:cubicBezTo>
                    <a:pt x="608" y="31"/>
                    <a:pt x="525" y="0"/>
                    <a:pt x="4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8" name="Google Shape;64888;p27"/>
            <p:cNvSpPr/>
            <p:nvPr/>
          </p:nvSpPr>
          <p:spPr>
            <a:xfrm>
              <a:off x="1722950" y="2213850"/>
              <a:ext cx="19775" cy="18075"/>
            </a:xfrm>
            <a:custGeom>
              <a:avLst/>
              <a:gdLst/>
              <a:ahLst/>
              <a:cxnLst/>
              <a:rect l="l" t="t" r="r" b="b"/>
              <a:pathLst>
                <a:path w="791" h="723" extrusionOk="0">
                  <a:moveTo>
                    <a:pt x="426" y="0"/>
                  </a:moveTo>
                  <a:cubicBezTo>
                    <a:pt x="342" y="0"/>
                    <a:pt x="259" y="31"/>
                    <a:pt x="183" y="92"/>
                  </a:cubicBezTo>
                  <a:cubicBezTo>
                    <a:pt x="183" y="122"/>
                    <a:pt x="183" y="122"/>
                    <a:pt x="183" y="122"/>
                  </a:cubicBezTo>
                  <a:cubicBezTo>
                    <a:pt x="152" y="152"/>
                    <a:pt x="152" y="152"/>
                    <a:pt x="152" y="152"/>
                  </a:cubicBezTo>
                  <a:cubicBezTo>
                    <a:pt x="0" y="274"/>
                    <a:pt x="0" y="487"/>
                    <a:pt x="152" y="608"/>
                  </a:cubicBezTo>
                  <a:cubicBezTo>
                    <a:pt x="213" y="684"/>
                    <a:pt x="297" y="722"/>
                    <a:pt x="380" y="722"/>
                  </a:cubicBezTo>
                  <a:cubicBezTo>
                    <a:pt x="464" y="722"/>
                    <a:pt x="547" y="684"/>
                    <a:pt x="608" y="608"/>
                  </a:cubicBezTo>
                  <a:cubicBezTo>
                    <a:pt x="608" y="608"/>
                    <a:pt x="608" y="608"/>
                    <a:pt x="639" y="578"/>
                  </a:cubicBezTo>
                  <a:lnTo>
                    <a:pt x="669" y="578"/>
                  </a:lnTo>
                  <a:cubicBezTo>
                    <a:pt x="790" y="426"/>
                    <a:pt x="790" y="244"/>
                    <a:pt x="669" y="92"/>
                  </a:cubicBezTo>
                  <a:cubicBezTo>
                    <a:pt x="593" y="31"/>
                    <a:pt x="50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9" name="Google Shape;64889;p27"/>
            <p:cNvSpPr/>
            <p:nvPr/>
          </p:nvSpPr>
          <p:spPr>
            <a:xfrm>
              <a:off x="1721425" y="2016475"/>
              <a:ext cx="22825" cy="20150"/>
            </a:xfrm>
            <a:custGeom>
              <a:avLst/>
              <a:gdLst/>
              <a:ahLst/>
              <a:cxnLst/>
              <a:rect l="l" t="t" r="r" b="b"/>
              <a:pathLst>
                <a:path w="913" h="806" extrusionOk="0">
                  <a:moveTo>
                    <a:pt x="487" y="0"/>
                  </a:moveTo>
                  <a:cubicBezTo>
                    <a:pt x="388" y="0"/>
                    <a:pt x="289" y="38"/>
                    <a:pt x="213" y="114"/>
                  </a:cubicBezTo>
                  <a:cubicBezTo>
                    <a:pt x="213" y="114"/>
                    <a:pt x="183" y="114"/>
                    <a:pt x="183" y="145"/>
                  </a:cubicBezTo>
                  <a:cubicBezTo>
                    <a:pt x="183" y="145"/>
                    <a:pt x="152" y="145"/>
                    <a:pt x="152" y="175"/>
                  </a:cubicBezTo>
                  <a:cubicBezTo>
                    <a:pt x="0" y="297"/>
                    <a:pt x="0" y="540"/>
                    <a:pt x="152" y="692"/>
                  </a:cubicBezTo>
                  <a:cubicBezTo>
                    <a:pt x="228" y="768"/>
                    <a:pt x="327" y="806"/>
                    <a:pt x="426" y="806"/>
                  </a:cubicBezTo>
                  <a:cubicBezTo>
                    <a:pt x="525" y="806"/>
                    <a:pt x="624" y="768"/>
                    <a:pt x="700" y="692"/>
                  </a:cubicBezTo>
                  <a:cubicBezTo>
                    <a:pt x="700" y="692"/>
                    <a:pt x="700" y="692"/>
                    <a:pt x="730" y="661"/>
                  </a:cubicBezTo>
                  <a:lnTo>
                    <a:pt x="760" y="661"/>
                  </a:lnTo>
                  <a:cubicBezTo>
                    <a:pt x="912" y="509"/>
                    <a:pt x="912" y="266"/>
                    <a:pt x="760" y="114"/>
                  </a:cubicBezTo>
                  <a:cubicBezTo>
                    <a:pt x="684" y="38"/>
                    <a:pt x="586"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0" name="Google Shape;64890;p27"/>
            <p:cNvSpPr/>
            <p:nvPr/>
          </p:nvSpPr>
          <p:spPr>
            <a:xfrm>
              <a:off x="1623400" y="2114500"/>
              <a:ext cx="22825" cy="20150"/>
            </a:xfrm>
            <a:custGeom>
              <a:avLst/>
              <a:gdLst/>
              <a:ahLst/>
              <a:cxnLst/>
              <a:rect l="l" t="t" r="r" b="b"/>
              <a:pathLst>
                <a:path w="913" h="806" extrusionOk="0">
                  <a:moveTo>
                    <a:pt x="487" y="0"/>
                  </a:moveTo>
                  <a:cubicBezTo>
                    <a:pt x="388" y="0"/>
                    <a:pt x="289" y="38"/>
                    <a:pt x="213" y="114"/>
                  </a:cubicBezTo>
                  <a:cubicBezTo>
                    <a:pt x="183" y="114"/>
                    <a:pt x="183" y="145"/>
                    <a:pt x="183" y="145"/>
                  </a:cubicBezTo>
                  <a:cubicBezTo>
                    <a:pt x="183" y="145"/>
                    <a:pt x="152" y="145"/>
                    <a:pt x="152" y="175"/>
                  </a:cubicBezTo>
                  <a:cubicBezTo>
                    <a:pt x="0" y="297"/>
                    <a:pt x="0" y="540"/>
                    <a:pt x="152" y="692"/>
                  </a:cubicBezTo>
                  <a:cubicBezTo>
                    <a:pt x="228" y="768"/>
                    <a:pt x="327" y="806"/>
                    <a:pt x="426" y="806"/>
                  </a:cubicBezTo>
                  <a:cubicBezTo>
                    <a:pt x="525" y="806"/>
                    <a:pt x="623" y="768"/>
                    <a:pt x="699" y="692"/>
                  </a:cubicBezTo>
                  <a:cubicBezTo>
                    <a:pt x="699" y="692"/>
                    <a:pt x="699" y="692"/>
                    <a:pt x="730" y="661"/>
                  </a:cubicBezTo>
                  <a:lnTo>
                    <a:pt x="760" y="661"/>
                  </a:lnTo>
                  <a:cubicBezTo>
                    <a:pt x="912" y="509"/>
                    <a:pt x="912" y="266"/>
                    <a:pt x="760" y="114"/>
                  </a:cubicBezTo>
                  <a:cubicBezTo>
                    <a:pt x="684" y="38"/>
                    <a:pt x="585"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1" name="Google Shape;64891;p27"/>
            <p:cNvSpPr/>
            <p:nvPr/>
          </p:nvSpPr>
          <p:spPr>
            <a:xfrm>
              <a:off x="1621875" y="1916925"/>
              <a:ext cx="25100" cy="23000"/>
            </a:xfrm>
            <a:custGeom>
              <a:avLst/>
              <a:gdLst/>
              <a:ahLst/>
              <a:cxnLst/>
              <a:rect l="l" t="t" r="r" b="b"/>
              <a:pathLst>
                <a:path w="1004" h="920" extrusionOk="0">
                  <a:moveTo>
                    <a:pt x="533" y="0"/>
                  </a:moveTo>
                  <a:cubicBezTo>
                    <a:pt x="419" y="0"/>
                    <a:pt x="305" y="38"/>
                    <a:pt x="213" y="114"/>
                  </a:cubicBezTo>
                  <a:cubicBezTo>
                    <a:pt x="213" y="114"/>
                    <a:pt x="213" y="145"/>
                    <a:pt x="213" y="145"/>
                  </a:cubicBezTo>
                  <a:cubicBezTo>
                    <a:pt x="183" y="175"/>
                    <a:pt x="183" y="175"/>
                    <a:pt x="153" y="175"/>
                  </a:cubicBezTo>
                  <a:cubicBezTo>
                    <a:pt x="1" y="358"/>
                    <a:pt x="1" y="631"/>
                    <a:pt x="153" y="783"/>
                  </a:cubicBezTo>
                  <a:cubicBezTo>
                    <a:pt x="244" y="874"/>
                    <a:pt x="358" y="920"/>
                    <a:pt x="472" y="920"/>
                  </a:cubicBezTo>
                  <a:cubicBezTo>
                    <a:pt x="586" y="920"/>
                    <a:pt x="700" y="874"/>
                    <a:pt x="791" y="783"/>
                  </a:cubicBezTo>
                  <a:cubicBezTo>
                    <a:pt x="791" y="783"/>
                    <a:pt x="791" y="783"/>
                    <a:pt x="821" y="753"/>
                  </a:cubicBezTo>
                  <a:lnTo>
                    <a:pt x="852" y="753"/>
                  </a:lnTo>
                  <a:cubicBezTo>
                    <a:pt x="1004" y="570"/>
                    <a:pt x="1004" y="297"/>
                    <a:pt x="852" y="114"/>
                  </a:cubicBezTo>
                  <a:cubicBezTo>
                    <a:pt x="760" y="38"/>
                    <a:pt x="646"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2" name="Google Shape;64892;p27"/>
            <p:cNvSpPr/>
            <p:nvPr/>
          </p:nvSpPr>
          <p:spPr>
            <a:xfrm>
              <a:off x="1523850" y="2014950"/>
              <a:ext cx="25100" cy="23000"/>
            </a:xfrm>
            <a:custGeom>
              <a:avLst/>
              <a:gdLst/>
              <a:ahLst/>
              <a:cxnLst/>
              <a:rect l="l" t="t" r="r" b="b"/>
              <a:pathLst>
                <a:path w="1004" h="920" extrusionOk="0">
                  <a:moveTo>
                    <a:pt x="532" y="0"/>
                  </a:moveTo>
                  <a:cubicBezTo>
                    <a:pt x="418" y="0"/>
                    <a:pt x="304" y="38"/>
                    <a:pt x="213" y="114"/>
                  </a:cubicBezTo>
                  <a:cubicBezTo>
                    <a:pt x="213" y="145"/>
                    <a:pt x="213" y="145"/>
                    <a:pt x="213" y="145"/>
                  </a:cubicBezTo>
                  <a:cubicBezTo>
                    <a:pt x="183" y="175"/>
                    <a:pt x="183" y="175"/>
                    <a:pt x="153" y="175"/>
                  </a:cubicBezTo>
                  <a:cubicBezTo>
                    <a:pt x="1" y="358"/>
                    <a:pt x="1" y="631"/>
                    <a:pt x="153" y="783"/>
                  </a:cubicBezTo>
                  <a:cubicBezTo>
                    <a:pt x="244" y="874"/>
                    <a:pt x="358" y="920"/>
                    <a:pt x="472" y="920"/>
                  </a:cubicBezTo>
                  <a:cubicBezTo>
                    <a:pt x="586" y="920"/>
                    <a:pt x="700" y="874"/>
                    <a:pt x="791" y="783"/>
                  </a:cubicBezTo>
                  <a:cubicBezTo>
                    <a:pt x="791" y="783"/>
                    <a:pt x="791" y="783"/>
                    <a:pt x="791" y="753"/>
                  </a:cubicBezTo>
                  <a:lnTo>
                    <a:pt x="852" y="753"/>
                  </a:lnTo>
                  <a:cubicBezTo>
                    <a:pt x="1004" y="570"/>
                    <a:pt x="1004" y="297"/>
                    <a:pt x="852" y="114"/>
                  </a:cubicBezTo>
                  <a:cubicBezTo>
                    <a:pt x="760" y="38"/>
                    <a:pt x="646"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3" name="Google Shape;64893;p27"/>
            <p:cNvSpPr/>
            <p:nvPr/>
          </p:nvSpPr>
          <p:spPr>
            <a:xfrm>
              <a:off x="1424300" y="1915025"/>
              <a:ext cx="28150" cy="26250"/>
            </a:xfrm>
            <a:custGeom>
              <a:avLst/>
              <a:gdLst/>
              <a:ahLst/>
              <a:cxnLst/>
              <a:rect l="l" t="t" r="r" b="b"/>
              <a:pathLst>
                <a:path w="1126" h="1050" extrusionOk="0">
                  <a:moveTo>
                    <a:pt x="578" y="0"/>
                  </a:moveTo>
                  <a:cubicBezTo>
                    <a:pt x="457" y="0"/>
                    <a:pt x="335" y="54"/>
                    <a:pt x="244" y="160"/>
                  </a:cubicBezTo>
                  <a:cubicBezTo>
                    <a:pt x="213" y="160"/>
                    <a:pt x="213" y="160"/>
                    <a:pt x="213" y="190"/>
                  </a:cubicBezTo>
                  <a:lnTo>
                    <a:pt x="183" y="190"/>
                  </a:lnTo>
                  <a:cubicBezTo>
                    <a:pt x="1" y="403"/>
                    <a:pt x="1" y="707"/>
                    <a:pt x="183" y="889"/>
                  </a:cubicBezTo>
                  <a:cubicBezTo>
                    <a:pt x="274" y="996"/>
                    <a:pt x="396" y="1049"/>
                    <a:pt x="521" y="1049"/>
                  </a:cubicBezTo>
                  <a:cubicBezTo>
                    <a:pt x="647" y="1049"/>
                    <a:pt x="776" y="996"/>
                    <a:pt x="882" y="889"/>
                  </a:cubicBezTo>
                  <a:cubicBezTo>
                    <a:pt x="882" y="889"/>
                    <a:pt x="882" y="889"/>
                    <a:pt x="882" y="859"/>
                  </a:cubicBezTo>
                  <a:cubicBezTo>
                    <a:pt x="913" y="859"/>
                    <a:pt x="913" y="859"/>
                    <a:pt x="913" y="829"/>
                  </a:cubicBezTo>
                  <a:cubicBezTo>
                    <a:pt x="1125" y="646"/>
                    <a:pt x="1125" y="342"/>
                    <a:pt x="913" y="160"/>
                  </a:cubicBezTo>
                  <a:cubicBezTo>
                    <a:pt x="821" y="54"/>
                    <a:pt x="700"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4" name="Google Shape;64894;p27"/>
            <p:cNvSpPr/>
            <p:nvPr/>
          </p:nvSpPr>
          <p:spPr>
            <a:xfrm>
              <a:off x="1522325" y="1817000"/>
              <a:ext cx="28150" cy="26250"/>
            </a:xfrm>
            <a:custGeom>
              <a:avLst/>
              <a:gdLst/>
              <a:ahLst/>
              <a:cxnLst/>
              <a:rect l="l" t="t" r="r" b="b"/>
              <a:pathLst>
                <a:path w="1126" h="1050" extrusionOk="0">
                  <a:moveTo>
                    <a:pt x="582" y="0"/>
                  </a:moveTo>
                  <a:cubicBezTo>
                    <a:pt x="457" y="0"/>
                    <a:pt x="335" y="54"/>
                    <a:pt x="244" y="160"/>
                  </a:cubicBezTo>
                  <a:cubicBezTo>
                    <a:pt x="214" y="160"/>
                    <a:pt x="214" y="160"/>
                    <a:pt x="214" y="190"/>
                  </a:cubicBezTo>
                  <a:lnTo>
                    <a:pt x="183" y="190"/>
                  </a:lnTo>
                  <a:cubicBezTo>
                    <a:pt x="1" y="403"/>
                    <a:pt x="1" y="707"/>
                    <a:pt x="183" y="889"/>
                  </a:cubicBezTo>
                  <a:cubicBezTo>
                    <a:pt x="274" y="996"/>
                    <a:pt x="396" y="1049"/>
                    <a:pt x="521" y="1049"/>
                  </a:cubicBezTo>
                  <a:cubicBezTo>
                    <a:pt x="647" y="1049"/>
                    <a:pt x="776" y="996"/>
                    <a:pt x="882" y="889"/>
                  </a:cubicBezTo>
                  <a:cubicBezTo>
                    <a:pt x="882" y="889"/>
                    <a:pt x="882" y="859"/>
                    <a:pt x="882" y="859"/>
                  </a:cubicBezTo>
                  <a:cubicBezTo>
                    <a:pt x="913" y="859"/>
                    <a:pt x="913" y="859"/>
                    <a:pt x="943" y="829"/>
                  </a:cubicBezTo>
                  <a:cubicBezTo>
                    <a:pt x="1125" y="646"/>
                    <a:pt x="1125" y="342"/>
                    <a:pt x="943" y="160"/>
                  </a:cubicBezTo>
                  <a:cubicBezTo>
                    <a:pt x="837" y="54"/>
                    <a:pt x="707" y="0"/>
                    <a:pt x="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5" name="Google Shape;64895;p27"/>
            <p:cNvSpPr/>
            <p:nvPr/>
          </p:nvSpPr>
          <p:spPr>
            <a:xfrm>
              <a:off x="1324000" y="1815475"/>
              <a:ext cx="31175" cy="28525"/>
            </a:xfrm>
            <a:custGeom>
              <a:avLst/>
              <a:gdLst/>
              <a:ahLst/>
              <a:cxnLst/>
              <a:rect l="l" t="t" r="r" b="b"/>
              <a:pathLst>
                <a:path w="1247" h="1141" extrusionOk="0">
                  <a:moveTo>
                    <a:pt x="654" y="1"/>
                  </a:moveTo>
                  <a:cubicBezTo>
                    <a:pt x="517" y="1"/>
                    <a:pt x="380" y="54"/>
                    <a:pt x="274" y="160"/>
                  </a:cubicBezTo>
                  <a:cubicBezTo>
                    <a:pt x="274" y="160"/>
                    <a:pt x="244" y="191"/>
                    <a:pt x="244" y="191"/>
                  </a:cubicBezTo>
                  <a:cubicBezTo>
                    <a:pt x="244" y="191"/>
                    <a:pt x="244" y="191"/>
                    <a:pt x="213" y="221"/>
                  </a:cubicBezTo>
                  <a:cubicBezTo>
                    <a:pt x="0" y="434"/>
                    <a:pt x="0" y="768"/>
                    <a:pt x="213" y="981"/>
                  </a:cubicBezTo>
                  <a:cubicBezTo>
                    <a:pt x="320" y="1087"/>
                    <a:pt x="464" y="1140"/>
                    <a:pt x="608" y="1140"/>
                  </a:cubicBezTo>
                  <a:cubicBezTo>
                    <a:pt x="753" y="1140"/>
                    <a:pt x="897" y="1087"/>
                    <a:pt x="1004" y="981"/>
                  </a:cubicBezTo>
                  <a:cubicBezTo>
                    <a:pt x="1004" y="981"/>
                    <a:pt x="1004" y="981"/>
                    <a:pt x="1004" y="950"/>
                  </a:cubicBezTo>
                  <a:cubicBezTo>
                    <a:pt x="1034" y="950"/>
                    <a:pt x="1034" y="950"/>
                    <a:pt x="1034" y="920"/>
                  </a:cubicBezTo>
                  <a:cubicBezTo>
                    <a:pt x="1247" y="707"/>
                    <a:pt x="1247" y="373"/>
                    <a:pt x="1034" y="160"/>
                  </a:cubicBezTo>
                  <a:cubicBezTo>
                    <a:pt x="928" y="54"/>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6" name="Google Shape;64896;p27"/>
            <p:cNvSpPr/>
            <p:nvPr/>
          </p:nvSpPr>
          <p:spPr>
            <a:xfrm>
              <a:off x="1422025" y="1717450"/>
              <a:ext cx="31175" cy="28525"/>
            </a:xfrm>
            <a:custGeom>
              <a:avLst/>
              <a:gdLst/>
              <a:ahLst/>
              <a:cxnLst/>
              <a:rect l="l" t="t" r="r" b="b"/>
              <a:pathLst>
                <a:path w="1247" h="1141" extrusionOk="0">
                  <a:moveTo>
                    <a:pt x="654" y="1"/>
                  </a:moveTo>
                  <a:cubicBezTo>
                    <a:pt x="517" y="1"/>
                    <a:pt x="380" y="54"/>
                    <a:pt x="274" y="160"/>
                  </a:cubicBezTo>
                  <a:cubicBezTo>
                    <a:pt x="274" y="160"/>
                    <a:pt x="274" y="191"/>
                    <a:pt x="244" y="191"/>
                  </a:cubicBezTo>
                  <a:cubicBezTo>
                    <a:pt x="244" y="191"/>
                    <a:pt x="244" y="191"/>
                    <a:pt x="213" y="221"/>
                  </a:cubicBezTo>
                  <a:cubicBezTo>
                    <a:pt x="1" y="434"/>
                    <a:pt x="1" y="768"/>
                    <a:pt x="213" y="981"/>
                  </a:cubicBezTo>
                  <a:cubicBezTo>
                    <a:pt x="320" y="1087"/>
                    <a:pt x="464" y="1140"/>
                    <a:pt x="608" y="1140"/>
                  </a:cubicBezTo>
                  <a:cubicBezTo>
                    <a:pt x="753" y="1140"/>
                    <a:pt x="897" y="1087"/>
                    <a:pt x="1004" y="981"/>
                  </a:cubicBezTo>
                  <a:cubicBezTo>
                    <a:pt x="1004" y="981"/>
                    <a:pt x="1004" y="950"/>
                    <a:pt x="1004" y="950"/>
                  </a:cubicBezTo>
                  <a:cubicBezTo>
                    <a:pt x="1034" y="950"/>
                    <a:pt x="1034" y="950"/>
                    <a:pt x="1034" y="920"/>
                  </a:cubicBezTo>
                  <a:cubicBezTo>
                    <a:pt x="1247" y="707"/>
                    <a:pt x="1247" y="373"/>
                    <a:pt x="1034" y="160"/>
                  </a:cubicBezTo>
                  <a:cubicBezTo>
                    <a:pt x="928" y="54"/>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7" name="Google Shape;64897;p27"/>
            <p:cNvSpPr/>
            <p:nvPr/>
          </p:nvSpPr>
          <p:spPr>
            <a:xfrm>
              <a:off x="1224450" y="1715925"/>
              <a:ext cx="34225" cy="31375"/>
            </a:xfrm>
            <a:custGeom>
              <a:avLst/>
              <a:gdLst/>
              <a:ahLst/>
              <a:cxnLst/>
              <a:rect l="l" t="t" r="r" b="b"/>
              <a:pathLst>
                <a:path w="1369" h="1255" extrusionOk="0">
                  <a:moveTo>
                    <a:pt x="711" y="1"/>
                  </a:moveTo>
                  <a:cubicBezTo>
                    <a:pt x="555" y="1"/>
                    <a:pt x="396" y="54"/>
                    <a:pt x="274" y="160"/>
                  </a:cubicBezTo>
                  <a:cubicBezTo>
                    <a:pt x="274" y="191"/>
                    <a:pt x="274" y="191"/>
                    <a:pt x="274" y="191"/>
                  </a:cubicBezTo>
                  <a:cubicBezTo>
                    <a:pt x="244" y="221"/>
                    <a:pt x="244" y="221"/>
                    <a:pt x="244" y="221"/>
                  </a:cubicBezTo>
                  <a:cubicBezTo>
                    <a:pt x="1" y="464"/>
                    <a:pt x="1" y="829"/>
                    <a:pt x="244" y="1072"/>
                  </a:cubicBezTo>
                  <a:cubicBezTo>
                    <a:pt x="350" y="1194"/>
                    <a:pt x="502" y="1255"/>
                    <a:pt x="658" y="1255"/>
                  </a:cubicBezTo>
                  <a:cubicBezTo>
                    <a:pt x="814" y="1255"/>
                    <a:pt x="973" y="1194"/>
                    <a:pt x="1095" y="1072"/>
                  </a:cubicBezTo>
                  <a:cubicBezTo>
                    <a:pt x="1095" y="1072"/>
                    <a:pt x="1095" y="1042"/>
                    <a:pt x="1095" y="1042"/>
                  </a:cubicBezTo>
                  <a:cubicBezTo>
                    <a:pt x="1125" y="1042"/>
                    <a:pt x="1125" y="1042"/>
                    <a:pt x="1125" y="1011"/>
                  </a:cubicBezTo>
                  <a:cubicBezTo>
                    <a:pt x="1368" y="799"/>
                    <a:pt x="1368" y="403"/>
                    <a:pt x="1125" y="160"/>
                  </a:cubicBezTo>
                  <a:cubicBezTo>
                    <a:pt x="1019" y="54"/>
                    <a:pt x="867" y="1"/>
                    <a:pt x="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8" name="Google Shape;64898;p27"/>
            <p:cNvSpPr/>
            <p:nvPr/>
          </p:nvSpPr>
          <p:spPr>
            <a:xfrm>
              <a:off x="1322475" y="1617900"/>
              <a:ext cx="34225" cy="31375"/>
            </a:xfrm>
            <a:custGeom>
              <a:avLst/>
              <a:gdLst/>
              <a:ahLst/>
              <a:cxnLst/>
              <a:rect l="l" t="t" r="r" b="b"/>
              <a:pathLst>
                <a:path w="1369" h="1255" extrusionOk="0">
                  <a:moveTo>
                    <a:pt x="711" y="1"/>
                  </a:moveTo>
                  <a:cubicBezTo>
                    <a:pt x="555" y="1"/>
                    <a:pt x="396" y="54"/>
                    <a:pt x="274" y="160"/>
                  </a:cubicBezTo>
                  <a:cubicBezTo>
                    <a:pt x="274" y="191"/>
                    <a:pt x="274" y="191"/>
                    <a:pt x="274" y="191"/>
                  </a:cubicBezTo>
                  <a:cubicBezTo>
                    <a:pt x="244" y="221"/>
                    <a:pt x="244" y="221"/>
                    <a:pt x="244" y="221"/>
                  </a:cubicBezTo>
                  <a:cubicBezTo>
                    <a:pt x="1" y="464"/>
                    <a:pt x="1" y="829"/>
                    <a:pt x="244" y="1072"/>
                  </a:cubicBezTo>
                  <a:cubicBezTo>
                    <a:pt x="350" y="1194"/>
                    <a:pt x="502" y="1255"/>
                    <a:pt x="658" y="1255"/>
                  </a:cubicBezTo>
                  <a:cubicBezTo>
                    <a:pt x="814" y="1255"/>
                    <a:pt x="973" y="1194"/>
                    <a:pt x="1095" y="1072"/>
                  </a:cubicBezTo>
                  <a:cubicBezTo>
                    <a:pt x="1095" y="1072"/>
                    <a:pt x="1095" y="1042"/>
                    <a:pt x="1095" y="1042"/>
                  </a:cubicBezTo>
                  <a:cubicBezTo>
                    <a:pt x="1125" y="1042"/>
                    <a:pt x="1125" y="1042"/>
                    <a:pt x="1125" y="1011"/>
                  </a:cubicBezTo>
                  <a:cubicBezTo>
                    <a:pt x="1368" y="799"/>
                    <a:pt x="1368" y="403"/>
                    <a:pt x="1125" y="160"/>
                  </a:cubicBezTo>
                  <a:cubicBezTo>
                    <a:pt x="1019" y="54"/>
                    <a:pt x="867" y="1"/>
                    <a:pt x="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9" name="Google Shape;64899;p27"/>
            <p:cNvSpPr/>
            <p:nvPr/>
          </p:nvSpPr>
          <p:spPr>
            <a:xfrm>
              <a:off x="1222925" y="1517975"/>
              <a:ext cx="37275" cy="34025"/>
            </a:xfrm>
            <a:custGeom>
              <a:avLst/>
              <a:gdLst/>
              <a:ahLst/>
              <a:cxnLst/>
              <a:rect l="l" t="t" r="r" b="b"/>
              <a:pathLst>
                <a:path w="1491" h="1361" extrusionOk="0">
                  <a:moveTo>
                    <a:pt x="761" y="1"/>
                  </a:moveTo>
                  <a:cubicBezTo>
                    <a:pt x="594" y="1"/>
                    <a:pt x="426" y="69"/>
                    <a:pt x="305" y="206"/>
                  </a:cubicBezTo>
                  <a:cubicBezTo>
                    <a:pt x="305" y="206"/>
                    <a:pt x="274" y="206"/>
                    <a:pt x="274" y="236"/>
                  </a:cubicBezTo>
                  <a:cubicBezTo>
                    <a:pt x="274" y="236"/>
                    <a:pt x="244" y="236"/>
                    <a:pt x="244" y="267"/>
                  </a:cubicBezTo>
                  <a:cubicBezTo>
                    <a:pt x="1" y="510"/>
                    <a:pt x="1" y="935"/>
                    <a:pt x="244" y="1179"/>
                  </a:cubicBezTo>
                  <a:cubicBezTo>
                    <a:pt x="381" y="1300"/>
                    <a:pt x="548" y="1361"/>
                    <a:pt x="715" y="1361"/>
                  </a:cubicBezTo>
                  <a:cubicBezTo>
                    <a:pt x="882" y="1361"/>
                    <a:pt x="1049" y="1300"/>
                    <a:pt x="1186" y="1179"/>
                  </a:cubicBezTo>
                  <a:cubicBezTo>
                    <a:pt x="1186" y="1179"/>
                    <a:pt x="1186" y="1148"/>
                    <a:pt x="1186" y="1148"/>
                  </a:cubicBezTo>
                  <a:cubicBezTo>
                    <a:pt x="1217" y="1148"/>
                    <a:pt x="1217" y="1148"/>
                    <a:pt x="1217" y="1118"/>
                  </a:cubicBezTo>
                  <a:cubicBezTo>
                    <a:pt x="1490" y="875"/>
                    <a:pt x="1490" y="449"/>
                    <a:pt x="1217" y="206"/>
                  </a:cubicBezTo>
                  <a:cubicBezTo>
                    <a:pt x="1095" y="69"/>
                    <a:pt x="928"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0" name="Google Shape;64900;p27"/>
            <p:cNvSpPr/>
            <p:nvPr/>
          </p:nvSpPr>
          <p:spPr>
            <a:xfrm>
              <a:off x="1124900" y="1616000"/>
              <a:ext cx="37275" cy="34025"/>
            </a:xfrm>
            <a:custGeom>
              <a:avLst/>
              <a:gdLst/>
              <a:ahLst/>
              <a:cxnLst/>
              <a:rect l="l" t="t" r="r" b="b"/>
              <a:pathLst>
                <a:path w="1491" h="1361" extrusionOk="0">
                  <a:moveTo>
                    <a:pt x="761" y="1"/>
                  </a:moveTo>
                  <a:cubicBezTo>
                    <a:pt x="594" y="1"/>
                    <a:pt x="426" y="69"/>
                    <a:pt x="305" y="206"/>
                  </a:cubicBezTo>
                  <a:cubicBezTo>
                    <a:pt x="305" y="206"/>
                    <a:pt x="274" y="236"/>
                    <a:pt x="274" y="236"/>
                  </a:cubicBezTo>
                  <a:cubicBezTo>
                    <a:pt x="274" y="236"/>
                    <a:pt x="244" y="236"/>
                    <a:pt x="244" y="267"/>
                  </a:cubicBezTo>
                  <a:cubicBezTo>
                    <a:pt x="1" y="510"/>
                    <a:pt x="1" y="935"/>
                    <a:pt x="244" y="1179"/>
                  </a:cubicBezTo>
                  <a:cubicBezTo>
                    <a:pt x="366" y="1300"/>
                    <a:pt x="533" y="1361"/>
                    <a:pt x="704" y="1361"/>
                  </a:cubicBezTo>
                  <a:cubicBezTo>
                    <a:pt x="875" y="1361"/>
                    <a:pt x="1049" y="1300"/>
                    <a:pt x="1186" y="1179"/>
                  </a:cubicBezTo>
                  <a:cubicBezTo>
                    <a:pt x="1186" y="1179"/>
                    <a:pt x="1186" y="1148"/>
                    <a:pt x="1186" y="1148"/>
                  </a:cubicBezTo>
                  <a:cubicBezTo>
                    <a:pt x="1217" y="1148"/>
                    <a:pt x="1217" y="1148"/>
                    <a:pt x="1217" y="1118"/>
                  </a:cubicBezTo>
                  <a:cubicBezTo>
                    <a:pt x="1490" y="875"/>
                    <a:pt x="1490" y="449"/>
                    <a:pt x="1217" y="206"/>
                  </a:cubicBezTo>
                  <a:cubicBezTo>
                    <a:pt x="1095" y="69"/>
                    <a:pt x="928"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1" name="Google Shape;64901;p27"/>
            <p:cNvSpPr/>
            <p:nvPr/>
          </p:nvSpPr>
          <p:spPr>
            <a:xfrm>
              <a:off x="1122625" y="1418425"/>
              <a:ext cx="40300" cy="36900"/>
            </a:xfrm>
            <a:custGeom>
              <a:avLst/>
              <a:gdLst/>
              <a:ahLst/>
              <a:cxnLst/>
              <a:rect l="l" t="t" r="r" b="b"/>
              <a:pathLst>
                <a:path w="1612" h="1476" extrusionOk="0">
                  <a:moveTo>
                    <a:pt x="836" y="1"/>
                  </a:moveTo>
                  <a:cubicBezTo>
                    <a:pt x="654" y="1"/>
                    <a:pt x="472" y="69"/>
                    <a:pt x="335" y="206"/>
                  </a:cubicBezTo>
                  <a:cubicBezTo>
                    <a:pt x="335" y="236"/>
                    <a:pt x="335" y="236"/>
                    <a:pt x="335" y="236"/>
                  </a:cubicBezTo>
                  <a:cubicBezTo>
                    <a:pt x="305" y="236"/>
                    <a:pt x="305" y="267"/>
                    <a:pt x="305" y="267"/>
                  </a:cubicBezTo>
                  <a:cubicBezTo>
                    <a:pt x="1" y="540"/>
                    <a:pt x="1" y="996"/>
                    <a:pt x="305" y="1270"/>
                  </a:cubicBezTo>
                  <a:cubicBezTo>
                    <a:pt x="441" y="1407"/>
                    <a:pt x="616" y="1475"/>
                    <a:pt x="791" y="1475"/>
                  </a:cubicBezTo>
                  <a:cubicBezTo>
                    <a:pt x="966" y="1475"/>
                    <a:pt x="1140" y="1407"/>
                    <a:pt x="1277" y="1270"/>
                  </a:cubicBezTo>
                  <a:cubicBezTo>
                    <a:pt x="1308" y="1270"/>
                    <a:pt x="1308" y="1240"/>
                    <a:pt x="1308" y="1240"/>
                  </a:cubicBezTo>
                  <a:cubicBezTo>
                    <a:pt x="1338" y="1240"/>
                    <a:pt x="1338" y="1209"/>
                    <a:pt x="1338" y="1209"/>
                  </a:cubicBezTo>
                  <a:cubicBezTo>
                    <a:pt x="1612" y="936"/>
                    <a:pt x="1612" y="480"/>
                    <a:pt x="1338" y="206"/>
                  </a:cubicBezTo>
                  <a:cubicBezTo>
                    <a:pt x="1201" y="69"/>
                    <a:pt x="1019"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2" name="Google Shape;64902;p27"/>
            <p:cNvSpPr/>
            <p:nvPr/>
          </p:nvSpPr>
          <p:spPr>
            <a:xfrm>
              <a:off x="1024600" y="1516450"/>
              <a:ext cx="40300" cy="36900"/>
            </a:xfrm>
            <a:custGeom>
              <a:avLst/>
              <a:gdLst/>
              <a:ahLst/>
              <a:cxnLst/>
              <a:rect l="l" t="t" r="r" b="b"/>
              <a:pathLst>
                <a:path w="1612" h="1476" extrusionOk="0">
                  <a:moveTo>
                    <a:pt x="836" y="1"/>
                  </a:moveTo>
                  <a:cubicBezTo>
                    <a:pt x="654" y="1"/>
                    <a:pt x="472" y="69"/>
                    <a:pt x="335" y="206"/>
                  </a:cubicBezTo>
                  <a:cubicBezTo>
                    <a:pt x="335" y="236"/>
                    <a:pt x="335" y="236"/>
                    <a:pt x="305" y="236"/>
                  </a:cubicBezTo>
                  <a:cubicBezTo>
                    <a:pt x="305" y="267"/>
                    <a:pt x="305" y="267"/>
                    <a:pt x="274" y="267"/>
                  </a:cubicBezTo>
                  <a:cubicBezTo>
                    <a:pt x="1" y="540"/>
                    <a:pt x="1" y="996"/>
                    <a:pt x="274" y="1270"/>
                  </a:cubicBezTo>
                  <a:cubicBezTo>
                    <a:pt x="426" y="1407"/>
                    <a:pt x="608" y="1475"/>
                    <a:pt x="787" y="1475"/>
                  </a:cubicBezTo>
                  <a:cubicBezTo>
                    <a:pt x="966" y="1475"/>
                    <a:pt x="1140" y="1407"/>
                    <a:pt x="1277" y="1270"/>
                  </a:cubicBezTo>
                  <a:cubicBezTo>
                    <a:pt x="1308" y="1270"/>
                    <a:pt x="1308" y="1240"/>
                    <a:pt x="1308" y="1240"/>
                  </a:cubicBezTo>
                  <a:cubicBezTo>
                    <a:pt x="1338" y="1240"/>
                    <a:pt x="1338" y="1240"/>
                    <a:pt x="1338" y="1209"/>
                  </a:cubicBezTo>
                  <a:cubicBezTo>
                    <a:pt x="1612" y="936"/>
                    <a:pt x="1612" y="480"/>
                    <a:pt x="1338" y="206"/>
                  </a:cubicBezTo>
                  <a:cubicBezTo>
                    <a:pt x="1201" y="69"/>
                    <a:pt x="1019"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3" name="Google Shape;64903;p27"/>
            <p:cNvSpPr/>
            <p:nvPr/>
          </p:nvSpPr>
          <p:spPr>
            <a:xfrm>
              <a:off x="925050" y="1417100"/>
              <a:ext cx="43350" cy="39550"/>
            </a:xfrm>
            <a:custGeom>
              <a:avLst/>
              <a:gdLst/>
              <a:ahLst/>
              <a:cxnLst/>
              <a:rect l="l" t="t" r="r" b="b"/>
              <a:pathLst>
                <a:path w="1734" h="1582" extrusionOk="0">
                  <a:moveTo>
                    <a:pt x="886" y="1"/>
                  </a:moveTo>
                  <a:cubicBezTo>
                    <a:pt x="692" y="1"/>
                    <a:pt x="502" y="77"/>
                    <a:pt x="365" y="229"/>
                  </a:cubicBezTo>
                  <a:cubicBezTo>
                    <a:pt x="335" y="229"/>
                    <a:pt x="335" y="229"/>
                    <a:pt x="335" y="259"/>
                  </a:cubicBezTo>
                  <a:lnTo>
                    <a:pt x="305" y="259"/>
                  </a:lnTo>
                  <a:cubicBezTo>
                    <a:pt x="1" y="563"/>
                    <a:pt x="1" y="1049"/>
                    <a:pt x="305" y="1353"/>
                  </a:cubicBezTo>
                  <a:cubicBezTo>
                    <a:pt x="457" y="1505"/>
                    <a:pt x="654" y="1581"/>
                    <a:pt x="848" y="1581"/>
                  </a:cubicBezTo>
                  <a:cubicBezTo>
                    <a:pt x="1042" y="1581"/>
                    <a:pt x="1232" y="1505"/>
                    <a:pt x="1369" y="1353"/>
                  </a:cubicBezTo>
                  <a:cubicBezTo>
                    <a:pt x="1399" y="1353"/>
                    <a:pt x="1399" y="1323"/>
                    <a:pt x="1399" y="1323"/>
                  </a:cubicBezTo>
                  <a:cubicBezTo>
                    <a:pt x="1399" y="1323"/>
                    <a:pt x="1429" y="1293"/>
                    <a:pt x="1429" y="1293"/>
                  </a:cubicBezTo>
                  <a:cubicBezTo>
                    <a:pt x="1733" y="989"/>
                    <a:pt x="1733" y="502"/>
                    <a:pt x="1429" y="229"/>
                  </a:cubicBezTo>
                  <a:cubicBezTo>
                    <a:pt x="1277" y="77"/>
                    <a:pt x="1080" y="1"/>
                    <a:pt x="8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4" name="Google Shape;64904;p27"/>
            <p:cNvSpPr/>
            <p:nvPr/>
          </p:nvSpPr>
          <p:spPr>
            <a:xfrm>
              <a:off x="1023075" y="1319075"/>
              <a:ext cx="43350" cy="39550"/>
            </a:xfrm>
            <a:custGeom>
              <a:avLst/>
              <a:gdLst/>
              <a:ahLst/>
              <a:cxnLst/>
              <a:rect l="l" t="t" r="r" b="b"/>
              <a:pathLst>
                <a:path w="1734" h="1582" extrusionOk="0">
                  <a:moveTo>
                    <a:pt x="897" y="1"/>
                  </a:moveTo>
                  <a:cubicBezTo>
                    <a:pt x="707" y="1"/>
                    <a:pt x="517" y="77"/>
                    <a:pt x="366" y="229"/>
                  </a:cubicBezTo>
                  <a:cubicBezTo>
                    <a:pt x="335" y="229"/>
                    <a:pt x="335" y="229"/>
                    <a:pt x="335" y="259"/>
                  </a:cubicBezTo>
                  <a:lnTo>
                    <a:pt x="305" y="259"/>
                  </a:lnTo>
                  <a:cubicBezTo>
                    <a:pt x="1" y="563"/>
                    <a:pt x="1" y="1049"/>
                    <a:pt x="305" y="1353"/>
                  </a:cubicBezTo>
                  <a:cubicBezTo>
                    <a:pt x="457" y="1505"/>
                    <a:pt x="654" y="1581"/>
                    <a:pt x="848" y="1581"/>
                  </a:cubicBezTo>
                  <a:cubicBezTo>
                    <a:pt x="1042" y="1581"/>
                    <a:pt x="1232" y="1505"/>
                    <a:pt x="1369" y="1353"/>
                  </a:cubicBezTo>
                  <a:cubicBezTo>
                    <a:pt x="1399" y="1353"/>
                    <a:pt x="1399" y="1323"/>
                    <a:pt x="1399" y="1323"/>
                  </a:cubicBezTo>
                  <a:cubicBezTo>
                    <a:pt x="1429" y="1323"/>
                    <a:pt x="1429" y="1292"/>
                    <a:pt x="1429" y="1292"/>
                  </a:cubicBezTo>
                  <a:cubicBezTo>
                    <a:pt x="1733" y="989"/>
                    <a:pt x="1733" y="502"/>
                    <a:pt x="1429" y="229"/>
                  </a:cubicBezTo>
                  <a:cubicBezTo>
                    <a:pt x="1277" y="77"/>
                    <a:pt x="1087" y="1"/>
                    <a:pt x="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5" name="Google Shape;64905;p27"/>
            <p:cNvSpPr/>
            <p:nvPr/>
          </p:nvSpPr>
          <p:spPr>
            <a:xfrm>
              <a:off x="825500" y="1317550"/>
              <a:ext cx="46400" cy="41825"/>
            </a:xfrm>
            <a:custGeom>
              <a:avLst/>
              <a:gdLst/>
              <a:ahLst/>
              <a:cxnLst/>
              <a:rect l="l" t="t" r="r" b="b"/>
              <a:pathLst>
                <a:path w="1856" h="1673" extrusionOk="0">
                  <a:moveTo>
                    <a:pt x="955" y="1"/>
                  </a:moveTo>
                  <a:cubicBezTo>
                    <a:pt x="746" y="1"/>
                    <a:pt x="533" y="77"/>
                    <a:pt x="366" y="229"/>
                  </a:cubicBezTo>
                  <a:cubicBezTo>
                    <a:pt x="366" y="229"/>
                    <a:pt x="366" y="259"/>
                    <a:pt x="335" y="259"/>
                  </a:cubicBezTo>
                  <a:cubicBezTo>
                    <a:pt x="335" y="259"/>
                    <a:pt x="335" y="290"/>
                    <a:pt x="305" y="290"/>
                  </a:cubicBezTo>
                  <a:cubicBezTo>
                    <a:pt x="1" y="594"/>
                    <a:pt x="1" y="1110"/>
                    <a:pt x="305" y="1445"/>
                  </a:cubicBezTo>
                  <a:cubicBezTo>
                    <a:pt x="472" y="1597"/>
                    <a:pt x="685" y="1673"/>
                    <a:pt x="894" y="1673"/>
                  </a:cubicBezTo>
                  <a:cubicBezTo>
                    <a:pt x="1103" y="1673"/>
                    <a:pt x="1308" y="1597"/>
                    <a:pt x="1460" y="1445"/>
                  </a:cubicBezTo>
                  <a:cubicBezTo>
                    <a:pt x="1490" y="1445"/>
                    <a:pt x="1490" y="1414"/>
                    <a:pt x="1490" y="1414"/>
                  </a:cubicBezTo>
                  <a:cubicBezTo>
                    <a:pt x="1490" y="1414"/>
                    <a:pt x="1521" y="1384"/>
                    <a:pt x="1521" y="1384"/>
                  </a:cubicBezTo>
                  <a:cubicBezTo>
                    <a:pt x="1855" y="1080"/>
                    <a:pt x="1855" y="563"/>
                    <a:pt x="1521" y="229"/>
                  </a:cubicBezTo>
                  <a:cubicBezTo>
                    <a:pt x="1369" y="77"/>
                    <a:pt x="1164" y="1"/>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6" name="Google Shape;64906;p27"/>
            <p:cNvSpPr/>
            <p:nvPr/>
          </p:nvSpPr>
          <p:spPr>
            <a:xfrm>
              <a:off x="923525" y="1219525"/>
              <a:ext cx="46400" cy="41825"/>
            </a:xfrm>
            <a:custGeom>
              <a:avLst/>
              <a:gdLst/>
              <a:ahLst/>
              <a:cxnLst/>
              <a:rect l="l" t="t" r="r" b="b"/>
              <a:pathLst>
                <a:path w="1856" h="1673" extrusionOk="0">
                  <a:moveTo>
                    <a:pt x="955" y="1"/>
                  </a:moveTo>
                  <a:cubicBezTo>
                    <a:pt x="746" y="1"/>
                    <a:pt x="533" y="77"/>
                    <a:pt x="366" y="229"/>
                  </a:cubicBezTo>
                  <a:cubicBezTo>
                    <a:pt x="366" y="229"/>
                    <a:pt x="366" y="259"/>
                    <a:pt x="335" y="259"/>
                  </a:cubicBezTo>
                  <a:cubicBezTo>
                    <a:pt x="335" y="259"/>
                    <a:pt x="335" y="259"/>
                    <a:pt x="305" y="290"/>
                  </a:cubicBezTo>
                  <a:cubicBezTo>
                    <a:pt x="1" y="594"/>
                    <a:pt x="1" y="1110"/>
                    <a:pt x="305" y="1445"/>
                  </a:cubicBezTo>
                  <a:cubicBezTo>
                    <a:pt x="472" y="1597"/>
                    <a:pt x="685" y="1673"/>
                    <a:pt x="894" y="1673"/>
                  </a:cubicBezTo>
                  <a:cubicBezTo>
                    <a:pt x="1103" y="1673"/>
                    <a:pt x="1308" y="1597"/>
                    <a:pt x="1460" y="1445"/>
                  </a:cubicBezTo>
                  <a:cubicBezTo>
                    <a:pt x="1490" y="1445"/>
                    <a:pt x="1490" y="1414"/>
                    <a:pt x="1490" y="1414"/>
                  </a:cubicBezTo>
                  <a:cubicBezTo>
                    <a:pt x="1490" y="1414"/>
                    <a:pt x="1521" y="1384"/>
                    <a:pt x="1521" y="1384"/>
                  </a:cubicBezTo>
                  <a:cubicBezTo>
                    <a:pt x="1855" y="1080"/>
                    <a:pt x="1855" y="563"/>
                    <a:pt x="1521" y="229"/>
                  </a:cubicBezTo>
                  <a:cubicBezTo>
                    <a:pt x="1369" y="77"/>
                    <a:pt x="1164" y="1"/>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7" name="Google Shape;64907;p27"/>
            <p:cNvSpPr/>
            <p:nvPr/>
          </p:nvSpPr>
          <p:spPr>
            <a:xfrm>
              <a:off x="725200" y="1217450"/>
              <a:ext cx="49425" cy="45225"/>
            </a:xfrm>
            <a:custGeom>
              <a:avLst/>
              <a:gdLst/>
              <a:ahLst/>
              <a:cxnLst/>
              <a:rect l="l" t="t" r="r" b="b"/>
              <a:pathLst>
                <a:path w="1977" h="1809" extrusionOk="0">
                  <a:moveTo>
                    <a:pt x="1030" y="0"/>
                  </a:moveTo>
                  <a:cubicBezTo>
                    <a:pt x="806" y="0"/>
                    <a:pt x="578" y="84"/>
                    <a:pt x="396" y="251"/>
                  </a:cubicBezTo>
                  <a:cubicBezTo>
                    <a:pt x="396" y="281"/>
                    <a:pt x="396" y="281"/>
                    <a:pt x="396" y="281"/>
                  </a:cubicBezTo>
                  <a:cubicBezTo>
                    <a:pt x="365" y="312"/>
                    <a:pt x="365" y="312"/>
                    <a:pt x="365" y="312"/>
                  </a:cubicBezTo>
                  <a:cubicBezTo>
                    <a:pt x="1" y="646"/>
                    <a:pt x="1" y="1224"/>
                    <a:pt x="365" y="1558"/>
                  </a:cubicBezTo>
                  <a:cubicBezTo>
                    <a:pt x="533" y="1725"/>
                    <a:pt x="753" y="1809"/>
                    <a:pt x="973" y="1809"/>
                  </a:cubicBezTo>
                  <a:cubicBezTo>
                    <a:pt x="1194" y="1809"/>
                    <a:pt x="1414" y="1725"/>
                    <a:pt x="1581" y="1558"/>
                  </a:cubicBezTo>
                  <a:cubicBezTo>
                    <a:pt x="1612" y="1528"/>
                    <a:pt x="1612" y="1528"/>
                    <a:pt x="1612" y="1528"/>
                  </a:cubicBezTo>
                  <a:cubicBezTo>
                    <a:pt x="1612" y="1528"/>
                    <a:pt x="1642" y="1497"/>
                    <a:pt x="1642" y="1497"/>
                  </a:cubicBezTo>
                  <a:cubicBezTo>
                    <a:pt x="1976" y="1163"/>
                    <a:pt x="1976" y="616"/>
                    <a:pt x="1642" y="251"/>
                  </a:cubicBezTo>
                  <a:cubicBezTo>
                    <a:pt x="1475" y="84"/>
                    <a:pt x="1254" y="0"/>
                    <a:pt x="10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8" name="Google Shape;64908;p27"/>
            <p:cNvSpPr/>
            <p:nvPr/>
          </p:nvSpPr>
          <p:spPr>
            <a:xfrm>
              <a:off x="824000" y="1119425"/>
              <a:ext cx="48650" cy="45225"/>
            </a:xfrm>
            <a:custGeom>
              <a:avLst/>
              <a:gdLst/>
              <a:ahLst/>
              <a:cxnLst/>
              <a:rect l="l" t="t" r="r" b="b"/>
              <a:pathLst>
                <a:path w="1946" h="1809" extrusionOk="0">
                  <a:moveTo>
                    <a:pt x="1003" y="0"/>
                  </a:moveTo>
                  <a:cubicBezTo>
                    <a:pt x="783" y="0"/>
                    <a:pt x="562" y="84"/>
                    <a:pt x="395" y="251"/>
                  </a:cubicBezTo>
                  <a:cubicBezTo>
                    <a:pt x="365" y="281"/>
                    <a:pt x="365" y="281"/>
                    <a:pt x="365" y="281"/>
                  </a:cubicBezTo>
                  <a:cubicBezTo>
                    <a:pt x="334" y="312"/>
                    <a:pt x="334" y="312"/>
                    <a:pt x="334" y="312"/>
                  </a:cubicBezTo>
                  <a:cubicBezTo>
                    <a:pt x="0" y="646"/>
                    <a:pt x="0" y="1224"/>
                    <a:pt x="334" y="1558"/>
                  </a:cubicBezTo>
                  <a:cubicBezTo>
                    <a:pt x="502" y="1725"/>
                    <a:pt x="722" y="1809"/>
                    <a:pt x="942" y="1809"/>
                  </a:cubicBezTo>
                  <a:cubicBezTo>
                    <a:pt x="1163" y="1809"/>
                    <a:pt x="1383" y="1725"/>
                    <a:pt x="1550" y="1558"/>
                  </a:cubicBezTo>
                  <a:cubicBezTo>
                    <a:pt x="1581" y="1528"/>
                    <a:pt x="1581" y="1528"/>
                    <a:pt x="1581" y="1528"/>
                  </a:cubicBezTo>
                  <a:cubicBezTo>
                    <a:pt x="1581" y="1497"/>
                    <a:pt x="1611" y="1497"/>
                    <a:pt x="1611" y="1497"/>
                  </a:cubicBezTo>
                  <a:cubicBezTo>
                    <a:pt x="1945" y="1163"/>
                    <a:pt x="1945" y="616"/>
                    <a:pt x="1611" y="251"/>
                  </a:cubicBezTo>
                  <a:cubicBezTo>
                    <a:pt x="1444" y="84"/>
                    <a:pt x="1224"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9" name="Google Shape;64909;p27"/>
            <p:cNvSpPr/>
            <p:nvPr/>
          </p:nvSpPr>
          <p:spPr>
            <a:xfrm>
              <a:off x="625650" y="1118100"/>
              <a:ext cx="52475" cy="47875"/>
            </a:xfrm>
            <a:custGeom>
              <a:avLst/>
              <a:gdLst/>
              <a:ahLst/>
              <a:cxnLst/>
              <a:rect l="l" t="t" r="r" b="b"/>
              <a:pathLst>
                <a:path w="2099" h="1915" extrusionOk="0">
                  <a:moveTo>
                    <a:pt x="1080" y="0"/>
                  </a:moveTo>
                  <a:cubicBezTo>
                    <a:pt x="844" y="0"/>
                    <a:pt x="609" y="91"/>
                    <a:pt x="426" y="274"/>
                  </a:cubicBezTo>
                  <a:cubicBezTo>
                    <a:pt x="426" y="274"/>
                    <a:pt x="396" y="304"/>
                    <a:pt x="396" y="304"/>
                  </a:cubicBezTo>
                  <a:cubicBezTo>
                    <a:pt x="396" y="304"/>
                    <a:pt x="366" y="304"/>
                    <a:pt x="366" y="334"/>
                  </a:cubicBezTo>
                  <a:cubicBezTo>
                    <a:pt x="1" y="699"/>
                    <a:pt x="1" y="1277"/>
                    <a:pt x="366" y="1641"/>
                  </a:cubicBezTo>
                  <a:cubicBezTo>
                    <a:pt x="548" y="1824"/>
                    <a:pt x="783" y="1915"/>
                    <a:pt x="1019" y="1915"/>
                  </a:cubicBezTo>
                  <a:cubicBezTo>
                    <a:pt x="1255" y="1915"/>
                    <a:pt x="1490" y="1824"/>
                    <a:pt x="1673" y="1641"/>
                  </a:cubicBezTo>
                  <a:cubicBezTo>
                    <a:pt x="1673" y="1611"/>
                    <a:pt x="1703" y="1611"/>
                    <a:pt x="1703" y="1611"/>
                  </a:cubicBezTo>
                  <a:cubicBezTo>
                    <a:pt x="1703" y="1581"/>
                    <a:pt x="1733" y="1581"/>
                    <a:pt x="1733" y="1581"/>
                  </a:cubicBezTo>
                  <a:cubicBezTo>
                    <a:pt x="2098" y="1216"/>
                    <a:pt x="2098" y="638"/>
                    <a:pt x="1733" y="274"/>
                  </a:cubicBezTo>
                  <a:cubicBezTo>
                    <a:pt x="1551" y="91"/>
                    <a:pt x="1315" y="0"/>
                    <a:pt x="1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0" name="Google Shape;64910;p27"/>
            <p:cNvSpPr/>
            <p:nvPr/>
          </p:nvSpPr>
          <p:spPr>
            <a:xfrm>
              <a:off x="723675" y="1020075"/>
              <a:ext cx="52475" cy="47875"/>
            </a:xfrm>
            <a:custGeom>
              <a:avLst/>
              <a:gdLst/>
              <a:ahLst/>
              <a:cxnLst/>
              <a:rect l="l" t="t" r="r" b="b"/>
              <a:pathLst>
                <a:path w="2099" h="1915" extrusionOk="0">
                  <a:moveTo>
                    <a:pt x="1080" y="0"/>
                  </a:moveTo>
                  <a:cubicBezTo>
                    <a:pt x="844" y="0"/>
                    <a:pt x="609" y="91"/>
                    <a:pt x="426" y="274"/>
                  </a:cubicBezTo>
                  <a:cubicBezTo>
                    <a:pt x="426" y="274"/>
                    <a:pt x="396" y="274"/>
                    <a:pt x="396" y="304"/>
                  </a:cubicBezTo>
                  <a:cubicBezTo>
                    <a:pt x="396" y="304"/>
                    <a:pt x="366" y="304"/>
                    <a:pt x="366" y="334"/>
                  </a:cubicBezTo>
                  <a:cubicBezTo>
                    <a:pt x="1" y="699"/>
                    <a:pt x="1" y="1277"/>
                    <a:pt x="366" y="1641"/>
                  </a:cubicBezTo>
                  <a:cubicBezTo>
                    <a:pt x="548" y="1824"/>
                    <a:pt x="784" y="1915"/>
                    <a:pt x="1019" y="1915"/>
                  </a:cubicBezTo>
                  <a:cubicBezTo>
                    <a:pt x="1255" y="1915"/>
                    <a:pt x="1490" y="1824"/>
                    <a:pt x="1673" y="1641"/>
                  </a:cubicBezTo>
                  <a:cubicBezTo>
                    <a:pt x="1703" y="1611"/>
                    <a:pt x="1703" y="1611"/>
                    <a:pt x="1703" y="1611"/>
                  </a:cubicBezTo>
                  <a:cubicBezTo>
                    <a:pt x="1703" y="1581"/>
                    <a:pt x="1733" y="1581"/>
                    <a:pt x="1733" y="1581"/>
                  </a:cubicBezTo>
                  <a:cubicBezTo>
                    <a:pt x="2098" y="1216"/>
                    <a:pt x="2098" y="638"/>
                    <a:pt x="1733" y="274"/>
                  </a:cubicBezTo>
                  <a:cubicBezTo>
                    <a:pt x="1551" y="91"/>
                    <a:pt x="1315" y="0"/>
                    <a:pt x="1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1" name="Google Shape;64911;p27"/>
            <p:cNvSpPr/>
            <p:nvPr/>
          </p:nvSpPr>
          <p:spPr>
            <a:xfrm>
              <a:off x="526100" y="1018550"/>
              <a:ext cx="54750" cy="50175"/>
            </a:xfrm>
            <a:custGeom>
              <a:avLst/>
              <a:gdLst/>
              <a:ahLst/>
              <a:cxnLst/>
              <a:rect l="l" t="t" r="r" b="b"/>
              <a:pathLst>
                <a:path w="2190" h="2007" extrusionOk="0">
                  <a:moveTo>
                    <a:pt x="1126" y="0"/>
                  </a:moveTo>
                  <a:cubicBezTo>
                    <a:pt x="875" y="0"/>
                    <a:pt x="624" y="91"/>
                    <a:pt x="427" y="274"/>
                  </a:cubicBezTo>
                  <a:cubicBezTo>
                    <a:pt x="427" y="304"/>
                    <a:pt x="427" y="304"/>
                    <a:pt x="427" y="304"/>
                  </a:cubicBezTo>
                  <a:cubicBezTo>
                    <a:pt x="396" y="335"/>
                    <a:pt x="396" y="335"/>
                    <a:pt x="396" y="335"/>
                  </a:cubicBezTo>
                  <a:cubicBezTo>
                    <a:pt x="1" y="730"/>
                    <a:pt x="1" y="1338"/>
                    <a:pt x="396" y="1733"/>
                  </a:cubicBezTo>
                  <a:cubicBezTo>
                    <a:pt x="578" y="1915"/>
                    <a:pt x="829" y="2006"/>
                    <a:pt x="1080" y="2006"/>
                  </a:cubicBezTo>
                  <a:cubicBezTo>
                    <a:pt x="1331" y="2006"/>
                    <a:pt x="1582" y="1915"/>
                    <a:pt x="1764" y="1733"/>
                  </a:cubicBezTo>
                  <a:cubicBezTo>
                    <a:pt x="1764" y="1702"/>
                    <a:pt x="1794" y="1702"/>
                    <a:pt x="1794" y="1702"/>
                  </a:cubicBezTo>
                  <a:cubicBezTo>
                    <a:pt x="1794" y="1672"/>
                    <a:pt x="1825" y="1672"/>
                    <a:pt x="1825" y="1672"/>
                  </a:cubicBezTo>
                  <a:cubicBezTo>
                    <a:pt x="2189" y="1277"/>
                    <a:pt x="2189" y="669"/>
                    <a:pt x="1825" y="274"/>
                  </a:cubicBezTo>
                  <a:cubicBezTo>
                    <a:pt x="1627" y="91"/>
                    <a:pt x="1376" y="0"/>
                    <a:pt x="1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2" name="Google Shape;64912;p27"/>
            <p:cNvSpPr/>
            <p:nvPr/>
          </p:nvSpPr>
          <p:spPr>
            <a:xfrm>
              <a:off x="624150" y="920525"/>
              <a:ext cx="55475" cy="50175"/>
            </a:xfrm>
            <a:custGeom>
              <a:avLst/>
              <a:gdLst/>
              <a:ahLst/>
              <a:cxnLst/>
              <a:rect l="l" t="t" r="r" b="b"/>
              <a:pathLst>
                <a:path w="2219" h="2007" extrusionOk="0">
                  <a:moveTo>
                    <a:pt x="1125" y="0"/>
                  </a:moveTo>
                  <a:cubicBezTo>
                    <a:pt x="874" y="0"/>
                    <a:pt x="623" y="91"/>
                    <a:pt x="426" y="274"/>
                  </a:cubicBezTo>
                  <a:cubicBezTo>
                    <a:pt x="426" y="304"/>
                    <a:pt x="426" y="304"/>
                    <a:pt x="426" y="304"/>
                  </a:cubicBezTo>
                  <a:cubicBezTo>
                    <a:pt x="395" y="335"/>
                    <a:pt x="395" y="335"/>
                    <a:pt x="395" y="335"/>
                  </a:cubicBezTo>
                  <a:cubicBezTo>
                    <a:pt x="0" y="730"/>
                    <a:pt x="0" y="1338"/>
                    <a:pt x="395" y="1733"/>
                  </a:cubicBezTo>
                  <a:cubicBezTo>
                    <a:pt x="578" y="1915"/>
                    <a:pt x="828" y="2006"/>
                    <a:pt x="1079" y="2006"/>
                  </a:cubicBezTo>
                  <a:cubicBezTo>
                    <a:pt x="1330" y="2006"/>
                    <a:pt x="1581" y="1915"/>
                    <a:pt x="1763" y="1733"/>
                  </a:cubicBezTo>
                  <a:cubicBezTo>
                    <a:pt x="1763" y="1702"/>
                    <a:pt x="1793" y="1702"/>
                    <a:pt x="1793" y="1702"/>
                  </a:cubicBezTo>
                  <a:cubicBezTo>
                    <a:pt x="1793" y="1672"/>
                    <a:pt x="1824" y="1672"/>
                    <a:pt x="1824" y="1672"/>
                  </a:cubicBezTo>
                  <a:cubicBezTo>
                    <a:pt x="2219" y="1277"/>
                    <a:pt x="2219" y="669"/>
                    <a:pt x="1824" y="274"/>
                  </a:cubicBezTo>
                  <a:cubicBezTo>
                    <a:pt x="1626" y="91"/>
                    <a:pt x="1375"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3" name="Google Shape;64913;p27"/>
            <p:cNvSpPr/>
            <p:nvPr/>
          </p:nvSpPr>
          <p:spPr>
            <a:xfrm>
              <a:off x="426575" y="918625"/>
              <a:ext cx="57775" cy="53400"/>
            </a:xfrm>
            <a:custGeom>
              <a:avLst/>
              <a:gdLst/>
              <a:ahLst/>
              <a:cxnLst/>
              <a:rect l="l" t="t" r="r" b="b"/>
              <a:pathLst>
                <a:path w="2311" h="2136" extrusionOk="0">
                  <a:moveTo>
                    <a:pt x="1186" y="0"/>
                  </a:moveTo>
                  <a:cubicBezTo>
                    <a:pt x="920" y="0"/>
                    <a:pt x="654" y="107"/>
                    <a:pt x="456" y="319"/>
                  </a:cubicBezTo>
                  <a:cubicBezTo>
                    <a:pt x="426" y="319"/>
                    <a:pt x="426" y="319"/>
                    <a:pt x="426" y="350"/>
                  </a:cubicBezTo>
                  <a:lnTo>
                    <a:pt x="395" y="350"/>
                  </a:lnTo>
                  <a:cubicBezTo>
                    <a:pt x="0" y="775"/>
                    <a:pt x="0" y="1414"/>
                    <a:pt x="395" y="1839"/>
                  </a:cubicBezTo>
                  <a:cubicBezTo>
                    <a:pt x="593" y="2037"/>
                    <a:pt x="859" y="2135"/>
                    <a:pt x="1125" y="2135"/>
                  </a:cubicBezTo>
                  <a:cubicBezTo>
                    <a:pt x="1391" y="2135"/>
                    <a:pt x="1657" y="2037"/>
                    <a:pt x="1854" y="1839"/>
                  </a:cubicBezTo>
                  <a:cubicBezTo>
                    <a:pt x="1854" y="1809"/>
                    <a:pt x="1885" y="1809"/>
                    <a:pt x="1885" y="1809"/>
                  </a:cubicBezTo>
                  <a:cubicBezTo>
                    <a:pt x="1885" y="1778"/>
                    <a:pt x="1915" y="1778"/>
                    <a:pt x="1915" y="1778"/>
                  </a:cubicBezTo>
                  <a:cubicBezTo>
                    <a:pt x="2310" y="1383"/>
                    <a:pt x="2310" y="714"/>
                    <a:pt x="1915" y="319"/>
                  </a:cubicBezTo>
                  <a:cubicBezTo>
                    <a:pt x="1717" y="107"/>
                    <a:pt x="1452"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4" name="Google Shape;64914;p27"/>
            <p:cNvSpPr/>
            <p:nvPr/>
          </p:nvSpPr>
          <p:spPr>
            <a:xfrm>
              <a:off x="524600" y="820600"/>
              <a:ext cx="57775" cy="53400"/>
            </a:xfrm>
            <a:custGeom>
              <a:avLst/>
              <a:gdLst/>
              <a:ahLst/>
              <a:cxnLst/>
              <a:rect l="l" t="t" r="r" b="b"/>
              <a:pathLst>
                <a:path w="2311" h="2136" extrusionOk="0">
                  <a:moveTo>
                    <a:pt x="1186" y="0"/>
                  </a:moveTo>
                  <a:cubicBezTo>
                    <a:pt x="920" y="0"/>
                    <a:pt x="654" y="107"/>
                    <a:pt x="456" y="319"/>
                  </a:cubicBezTo>
                  <a:cubicBezTo>
                    <a:pt x="426" y="319"/>
                    <a:pt x="426" y="319"/>
                    <a:pt x="426" y="350"/>
                  </a:cubicBezTo>
                  <a:lnTo>
                    <a:pt x="395" y="350"/>
                  </a:lnTo>
                  <a:cubicBezTo>
                    <a:pt x="0" y="775"/>
                    <a:pt x="0" y="1414"/>
                    <a:pt x="395" y="1839"/>
                  </a:cubicBezTo>
                  <a:cubicBezTo>
                    <a:pt x="593" y="2037"/>
                    <a:pt x="859" y="2135"/>
                    <a:pt x="1125" y="2135"/>
                  </a:cubicBezTo>
                  <a:cubicBezTo>
                    <a:pt x="1391" y="2135"/>
                    <a:pt x="1657" y="2037"/>
                    <a:pt x="1854" y="1839"/>
                  </a:cubicBezTo>
                  <a:cubicBezTo>
                    <a:pt x="1854" y="1809"/>
                    <a:pt x="1885" y="1809"/>
                    <a:pt x="1885" y="1809"/>
                  </a:cubicBezTo>
                  <a:cubicBezTo>
                    <a:pt x="1885" y="1778"/>
                    <a:pt x="1915" y="1778"/>
                    <a:pt x="1915" y="1778"/>
                  </a:cubicBezTo>
                  <a:cubicBezTo>
                    <a:pt x="2310" y="1353"/>
                    <a:pt x="2310" y="714"/>
                    <a:pt x="1915" y="319"/>
                  </a:cubicBezTo>
                  <a:cubicBezTo>
                    <a:pt x="1718" y="107"/>
                    <a:pt x="1452"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5" name="Google Shape;64915;p27"/>
            <p:cNvSpPr/>
            <p:nvPr/>
          </p:nvSpPr>
          <p:spPr>
            <a:xfrm>
              <a:off x="326250" y="819075"/>
              <a:ext cx="61575" cy="56250"/>
            </a:xfrm>
            <a:custGeom>
              <a:avLst/>
              <a:gdLst/>
              <a:ahLst/>
              <a:cxnLst/>
              <a:rect l="l" t="t" r="r" b="b"/>
              <a:pathLst>
                <a:path w="2463" h="2250" extrusionOk="0">
                  <a:moveTo>
                    <a:pt x="1262" y="0"/>
                  </a:moveTo>
                  <a:cubicBezTo>
                    <a:pt x="981" y="0"/>
                    <a:pt x="700" y="107"/>
                    <a:pt x="487" y="320"/>
                  </a:cubicBezTo>
                  <a:cubicBezTo>
                    <a:pt x="487" y="320"/>
                    <a:pt x="487" y="350"/>
                    <a:pt x="457" y="350"/>
                  </a:cubicBezTo>
                  <a:cubicBezTo>
                    <a:pt x="457" y="350"/>
                    <a:pt x="457" y="380"/>
                    <a:pt x="426" y="380"/>
                  </a:cubicBezTo>
                  <a:cubicBezTo>
                    <a:pt x="1" y="806"/>
                    <a:pt x="1" y="1505"/>
                    <a:pt x="426" y="1930"/>
                  </a:cubicBezTo>
                  <a:cubicBezTo>
                    <a:pt x="639" y="2143"/>
                    <a:pt x="920" y="2250"/>
                    <a:pt x="1202" y="2250"/>
                  </a:cubicBezTo>
                  <a:cubicBezTo>
                    <a:pt x="1483" y="2250"/>
                    <a:pt x="1764" y="2143"/>
                    <a:pt x="1977" y="1930"/>
                  </a:cubicBezTo>
                  <a:cubicBezTo>
                    <a:pt x="1977" y="1900"/>
                    <a:pt x="2007" y="1900"/>
                    <a:pt x="2007" y="1900"/>
                  </a:cubicBezTo>
                  <a:cubicBezTo>
                    <a:pt x="2007" y="1870"/>
                    <a:pt x="2007" y="1870"/>
                    <a:pt x="2037" y="1870"/>
                  </a:cubicBezTo>
                  <a:cubicBezTo>
                    <a:pt x="2463" y="1444"/>
                    <a:pt x="2463" y="745"/>
                    <a:pt x="2037" y="320"/>
                  </a:cubicBezTo>
                  <a:cubicBezTo>
                    <a:pt x="1825" y="107"/>
                    <a:pt x="1543" y="0"/>
                    <a:pt x="1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6" name="Google Shape;64916;p27"/>
            <p:cNvSpPr/>
            <p:nvPr/>
          </p:nvSpPr>
          <p:spPr>
            <a:xfrm>
              <a:off x="424275" y="721050"/>
              <a:ext cx="61575" cy="55500"/>
            </a:xfrm>
            <a:custGeom>
              <a:avLst/>
              <a:gdLst/>
              <a:ahLst/>
              <a:cxnLst/>
              <a:rect l="l" t="t" r="r" b="b"/>
              <a:pathLst>
                <a:path w="2463" h="2220" extrusionOk="0">
                  <a:moveTo>
                    <a:pt x="1262" y="0"/>
                  </a:moveTo>
                  <a:cubicBezTo>
                    <a:pt x="981" y="0"/>
                    <a:pt x="700" y="107"/>
                    <a:pt x="487" y="319"/>
                  </a:cubicBezTo>
                  <a:cubicBezTo>
                    <a:pt x="487" y="319"/>
                    <a:pt x="487" y="350"/>
                    <a:pt x="457" y="350"/>
                  </a:cubicBezTo>
                  <a:cubicBezTo>
                    <a:pt x="457" y="350"/>
                    <a:pt x="457" y="380"/>
                    <a:pt x="426" y="380"/>
                  </a:cubicBezTo>
                  <a:cubicBezTo>
                    <a:pt x="1" y="806"/>
                    <a:pt x="1" y="1475"/>
                    <a:pt x="426" y="1900"/>
                  </a:cubicBezTo>
                  <a:cubicBezTo>
                    <a:pt x="639" y="2113"/>
                    <a:pt x="920" y="2219"/>
                    <a:pt x="1202" y="2219"/>
                  </a:cubicBezTo>
                  <a:cubicBezTo>
                    <a:pt x="1483" y="2219"/>
                    <a:pt x="1764" y="2113"/>
                    <a:pt x="1977" y="1900"/>
                  </a:cubicBezTo>
                  <a:cubicBezTo>
                    <a:pt x="1977" y="1900"/>
                    <a:pt x="2007" y="1900"/>
                    <a:pt x="2007" y="1870"/>
                  </a:cubicBezTo>
                  <a:lnTo>
                    <a:pt x="2037" y="1870"/>
                  </a:lnTo>
                  <a:cubicBezTo>
                    <a:pt x="2463" y="1444"/>
                    <a:pt x="2463" y="745"/>
                    <a:pt x="2037" y="319"/>
                  </a:cubicBezTo>
                  <a:cubicBezTo>
                    <a:pt x="1825" y="107"/>
                    <a:pt x="1544" y="0"/>
                    <a:pt x="1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7" name="Google Shape;64917;p27"/>
            <p:cNvSpPr/>
            <p:nvPr/>
          </p:nvSpPr>
          <p:spPr>
            <a:xfrm>
              <a:off x="324750" y="621500"/>
              <a:ext cx="63850" cy="58350"/>
            </a:xfrm>
            <a:custGeom>
              <a:avLst/>
              <a:gdLst/>
              <a:ahLst/>
              <a:cxnLst/>
              <a:rect l="l" t="t" r="r" b="b"/>
              <a:pathLst>
                <a:path w="2554" h="2334" extrusionOk="0">
                  <a:moveTo>
                    <a:pt x="1311" y="1"/>
                  </a:moveTo>
                  <a:cubicBezTo>
                    <a:pt x="1018" y="1"/>
                    <a:pt x="730" y="107"/>
                    <a:pt x="517" y="320"/>
                  </a:cubicBezTo>
                  <a:cubicBezTo>
                    <a:pt x="486" y="350"/>
                    <a:pt x="486" y="350"/>
                    <a:pt x="486" y="350"/>
                  </a:cubicBezTo>
                  <a:cubicBezTo>
                    <a:pt x="456" y="380"/>
                    <a:pt x="456" y="380"/>
                    <a:pt x="456" y="380"/>
                  </a:cubicBezTo>
                  <a:cubicBezTo>
                    <a:pt x="0" y="836"/>
                    <a:pt x="0" y="1566"/>
                    <a:pt x="456" y="1991"/>
                  </a:cubicBezTo>
                  <a:cubicBezTo>
                    <a:pt x="669" y="2219"/>
                    <a:pt x="958" y="2333"/>
                    <a:pt x="1250" y="2333"/>
                  </a:cubicBezTo>
                  <a:cubicBezTo>
                    <a:pt x="1543" y="2333"/>
                    <a:pt x="1839" y="2219"/>
                    <a:pt x="2067" y="1991"/>
                  </a:cubicBezTo>
                  <a:cubicBezTo>
                    <a:pt x="2067" y="1991"/>
                    <a:pt x="2067" y="1991"/>
                    <a:pt x="2097" y="1961"/>
                  </a:cubicBezTo>
                  <a:lnTo>
                    <a:pt x="2128" y="1961"/>
                  </a:lnTo>
                  <a:cubicBezTo>
                    <a:pt x="2553" y="1505"/>
                    <a:pt x="2553" y="776"/>
                    <a:pt x="2128" y="320"/>
                  </a:cubicBezTo>
                  <a:cubicBezTo>
                    <a:pt x="1900" y="107"/>
                    <a:pt x="1603" y="1"/>
                    <a:pt x="1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8" name="Google Shape;64918;p27"/>
            <p:cNvSpPr/>
            <p:nvPr/>
          </p:nvSpPr>
          <p:spPr>
            <a:xfrm>
              <a:off x="226725" y="719725"/>
              <a:ext cx="63850" cy="58150"/>
            </a:xfrm>
            <a:custGeom>
              <a:avLst/>
              <a:gdLst/>
              <a:ahLst/>
              <a:cxnLst/>
              <a:rect l="l" t="t" r="r" b="b"/>
              <a:pathLst>
                <a:path w="2554" h="2326" extrusionOk="0">
                  <a:moveTo>
                    <a:pt x="1311" y="0"/>
                  </a:moveTo>
                  <a:cubicBezTo>
                    <a:pt x="1018" y="0"/>
                    <a:pt x="730" y="114"/>
                    <a:pt x="517" y="342"/>
                  </a:cubicBezTo>
                  <a:cubicBezTo>
                    <a:pt x="486" y="342"/>
                    <a:pt x="486" y="342"/>
                    <a:pt x="486" y="372"/>
                  </a:cubicBezTo>
                  <a:lnTo>
                    <a:pt x="456" y="372"/>
                  </a:lnTo>
                  <a:cubicBezTo>
                    <a:pt x="0" y="828"/>
                    <a:pt x="0" y="1558"/>
                    <a:pt x="456" y="1983"/>
                  </a:cubicBezTo>
                  <a:cubicBezTo>
                    <a:pt x="669" y="2211"/>
                    <a:pt x="958" y="2325"/>
                    <a:pt x="1250" y="2325"/>
                  </a:cubicBezTo>
                  <a:cubicBezTo>
                    <a:pt x="1543" y="2325"/>
                    <a:pt x="1839" y="2211"/>
                    <a:pt x="2067" y="1983"/>
                  </a:cubicBezTo>
                  <a:lnTo>
                    <a:pt x="2097" y="1983"/>
                  </a:lnTo>
                  <a:cubicBezTo>
                    <a:pt x="2097" y="1953"/>
                    <a:pt x="2097" y="1953"/>
                    <a:pt x="2128" y="1953"/>
                  </a:cubicBezTo>
                  <a:cubicBezTo>
                    <a:pt x="2553" y="1497"/>
                    <a:pt x="2553" y="768"/>
                    <a:pt x="2128" y="342"/>
                  </a:cubicBezTo>
                  <a:cubicBezTo>
                    <a:pt x="1900" y="114"/>
                    <a:pt x="1603" y="0"/>
                    <a:pt x="13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9" name="Google Shape;64919;p27"/>
            <p:cNvSpPr/>
            <p:nvPr/>
          </p:nvSpPr>
          <p:spPr>
            <a:xfrm>
              <a:off x="225200" y="521575"/>
              <a:ext cx="66900" cy="61575"/>
            </a:xfrm>
            <a:custGeom>
              <a:avLst/>
              <a:gdLst/>
              <a:ahLst/>
              <a:cxnLst/>
              <a:rect l="l" t="t" r="r" b="b"/>
              <a:pathLst>
                <a:path w="2676" h="2463" extrusionOk="0">
                  <a:moveTo>
                    <a:pt x="1357" y="1"/>
                  </a:moveTo>
                  <a:cubicBezTo>
                    <a:pt x="1049" y="1"/>
                    <a:pt x="745" y="122"/>
                    <a:pt x="517" y="365"/>
                  </a:cubicBezTo>
                  <a:cubicBezTo>
                    <a:pt x="517" y="365"/>
                    <a:pt x="487" y="396"/>
                    <a:pt x="487" y="396"/>
                  </a:cubicBezTo>
                  <a:cubicBezTo>
                    <a:pt x="487" y="396"/>
                    <a:pt x="456" y="396"/>
                    <a:pt x="456" y="426"/>
                  </a:cubicBezTo>
                  <a:cubicBezTo>
                    <a:pt x="0" y="882"/>
                    <a:pt x="0" y="1642"/>
                    <a:pt x="456" y="2098"/>
                  </a:cubicBezTo>
                  <a:cubicBezTo>
                    <a:pt x="699" y="2341"/>
                    <a:pt x="1011" y="2463"/>
                    <a:pt x="1319" y="2463"/>
                  </a:cubicBezTo>
                  <a:cubicBezTo>
                    <a:pt x="1626" y="2463"/>
                    <a:pt x="1930" y="2341"/>
                    <a:pt x="2158" y="2098"/>
                  </a:cubicBezTo>
                  <a:cubicBezTo>
                    <a:pt x="2158" y="2098"/>
                    <a:pt x="2158" y="2098"/>
                    <a:pt x="2189" y="2067"/>
                  </a:cubicBezTo>
                  <a:lnTo>
                    <a:pt x="2219" y="2067"/>
                  </a:lnTo>
                  <a:cubicBezTo>
                    <a:pt x="2675" y="1581"/>
                    <a:pt x="2675" y="821"/>
                    <a:pt x="2219" y="365"/>
                  </a:cubicBezTo>
                  <a:cubicBezTo>
                    <a:pt x="1976" y="122"/>
                    <a:pt x="1664" y="1"/>
                    <a:pt x="13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0" name="Google Shape;64920;p27"/>
            <p:cNvSpPr/>
            <p:nvPr/>
          </p:nvSpPr>
          <p:spPr>
            <a:xfrm>
              <a:off x="1922025" y="2314725"/>
              <a:ext cx="14475" cy="13325"/>
            </a:xfrm>
            <a:custGeom>
              <a:avLst/>
              <a:gdLst/>
              <a:ahLst/>
              <a:cxnLst/>
              <a:rect l="l" t="t" r="r" b="b"/>
              <a:pathLst>
                <a:path w="579" h="533" extrusionOk="0">
                  <a:moveTo>
                    <a:pt x="320" y="0"/>
                  </a:moveTo>
                  <a:cubicBezTo>
                    <a:pt x="259" y="0"/>
                    <a:pt x="198" y="23"/>
                    <a:pt x="153" y="69"/>
                  </a:cubicBezTo>
                  <a:cubicBezTo>
                    <a:pt x="122" y="69"/>
                    <a:pt x="122" y="69"/>
                    <a:pt x="122" y="99"/>
                  </a:cubicBezTo>
                  <a:cubicBezTo>
                    <a:pt x="122" y="99"/>
                    <a:pt x="92" y="99"/>
                    <a:pt x="92" y="130"/>
                  </a:cubicBezTo>
                  <a:cubicBezTo>
                    <a:pt x="1" y="221"/>
                    <a:pt x="1" y="373"/>
                    <a:pt x="92" y="464"/>
                  </a:cubicBezTo>
                  <a:cubicBezTo>
                    <a:pt x="138" y="510"/>
                    <a:pt x="198" y="532"/>
                    <a:pt x="263" y="532"/>
                  </a:cubicBezTo>
                  <a:cubicBezTo>
                    <a:pt x="328" y="532"/>
                    <a:pt x="396" y="510"/>
                    <a:pt x="457" y="464"/>
                  </a:cubicBezTo>
                  <a:cubicBezTo>
                    <a:pt x="457" y="464"/>
                    <a:pt x="457" y="434"/>
                    <a:pt x="457" y="434"/>
                  </a:cubicBezTo>
                  <a:cubicBezTo>
                    <a:pt x="487" y="434"/>
                    <a:pt x="487" y="434"/>
                    <a:pt x="487" y="403"/>
                  </a:cubicBezTo>
                  <a:cubicBezTo>
                    <a:pt x="578" y="312"/>
                    <a:pt x="578" y="160"/>
                    <a:pt x="487" y="69"/>
                  </a:cubicBezTo>
                  <a:cubicBezTo>
                    <a:pt x="442" y="23"/>
                    <a:pt x="381"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1" name="Google Shape;64921;p27"/>
            <p:cNvSpPr/>
            <p:nvPr/>
          </p:nvSpPr>
          <p:spPr>
            <a:xfrm>
              <a:off x="1824000" y="2412750"/>
              <a:ext cx="14475" cy="13325"/>
            </a:xfrm>
            <a:custGeom>
              <a:avLst/>
              <a:gdLst/>
              <a:ahLst/>
              <a:cxnLst/>
              <a:rect l="l" t="t" r="r" b="b"/>
              <a:pathLst>
                <a:path w="579" h="533" extrusionOk="0">
                  <a:moveTo>
                    <a:pt x="320" y="0"/>
                  </a:moveTo>
                  <a:cubicBezTo>
                    <a:pt x="259" y="0"/>
                    <a:pt x="198" y="23"/>
                    <a:pt x="153" y="69"/>
                  </a:cubicBezTo>
                  <a:cubicBezTo>
                    <a:pt x="122" y="69"/>
                    <a:pt x="122" y="99"/>
                    <a:pt x="122" y="99"/>
                  </a:cubicBezTo>
                  <a:cubicBezTo>
                    <a:pt x="122" y="99"/>
                    <a:pt x="92" y="99"/>
                    <a:pt x="92" y="130"/>
                  </a:cubicBezTo>
                  <a:cubicBezTo>
                    <a:pt x="1" y="221"/>
                    <a:pt x="1" y="373"/>
                    <a:pt x="92" y="464"/>
                  </a:cubicBezTo>
                  <a:cubicBezTo>
                    <a:pt x="138" y="510"/>
                    <a:pt x="198" y="532"/>
                    <a:pt x="259" y="532"/>
                  </a:cubicBezTo>
                  <a:cubicBezTo>
                    <a:pt x="320" y="532"/>
                    <a:pt x="381" y="510"/>
                    <a:pt x="426" y="464"/>
                  </a:cubicBezTo>
                  <a:cubicBezTo>
                    <a:pt x="457" y="464"/>
                    <a:pt x="457" y="434"/>
                    <a:pt x="457" y="434"/>
                  </a:cubicBezTo>
                  <a:cubicBezTo>
                    <a:pt x="487" y="434"/>
                    <a:pt x="487" y="434"/>
                    <a:pt x="487" y="403"/>
                  </a:cubicBezTo>
                  <a:cubicBezTo>
                    <a:pt x="578" y="312"/>
                    <a:pt x="578" y="160"/>
                    <a:pt x="487" y="69"/>
                  </a:cubicBezTo>
                  <a:cubicBezTo>
                    <a:pt x="442" y="23"/>
                    <a:pt x="381"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2" name="Google Shape;64922;p27"/>
            <p:cNvSpPr/>
            <p:nvPr/>
          </p:nvSpPr>
          <p:spPr>
            <a:xfrm>
              <a:off x="1822500" y="2214600"/>
              <a:ext cx="17500" cy="16750"/>
            </a:xfrm>
            <a:custGeom>
              <a:avLst/>
              <a:gdLst/>
              <a:ahLst/>
              <a:cxnLst/>
              <a:rect l="l" t="t" r="r" b="b"/>
              <a:pathLst>
                <a:path w="700" h="670" extrusionOk="0">
                  <a:moveTo>
                    <a:pt x="365" y="1"/>
                  </a:moveTo>
                  <a:cubicBezTo>
                    <a:pt x="289" y="1"/>
                    <a:pt x="213" y="31"/>
                    <a:pt x="152" y="92"/>
                  </a:cubicBezTo>
                  <a:cubicBezTo>
                    <a:pt x="152" y="92"/>
                    <a:pt x="152" y="122"/>
                    <a:pt x="152" y="122"/>
                  </a:cubicBezTo>
                  <a:cubicBezTo>
                    <a:pt x="122" y="122"/>
                    <a:pt x="122" y="153"/>
                    <a:pt x="91" y="153"/>
                  </a:cubicBezTo>
                  <a:cubicBezTo>
                    <a:pt x="0" y="274"/>
                    <a:pt x="0" y="457"/>
                    <a:pt x="91" y="578"/>
                  </a:cubicBezTo>
                  <a:cubicBezTo>
                    <a:pt x="152" y="639"/>
                    <a:pt x="236" y="670"/>
                    <a:pt x="315" y="670"/>
                  </a:cubicBezTo>
                  <a:cubicBezTo>
                    <a:pt x="395" y="670"/>
                    <a:pt x="471" y="639"/>
                    <a:pt x="517" y="578"/>
                  </a:cubicBezTo>
                  <a:cubicBezTo>
                    <a:pt x="547" y="578"/>
                    <a:pt x="547" y="548"/>
                    <a:pt x="547" y="548"/>
                  </a:cubicBezTo>
                  <a:cubicBezTo>
                    <a:pt x="578" y="548"/>
                    <a:pt x="578" y="548"/>
                    <a:pt x="578" y="518"/>
                  </a:cubicBezTo>
                  <a:cubicBezTo>
                    <a:pt x="699" y="396"/>
                    <a:pt x="699" y="214"/>
                    <a:pt x="578" y="92"/>
                  </a:cubicBezTo>
                  <a:cubicBezTo>
                    <a:pt x="517" y="31"/>
                    <a:pt x="441"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3" name="Google Shape;64923;p27"/>
            <p:cNvSpPr/>
            <p:nvPr/>
          </p:nvSpPr>
          <p:spPr>
            <a:xfrm>
              <a:off x="1724450" y="2312625"/>
              <a:ext cx="17525" cy="16750"/>
            </a:xfrm>
            <a:custGeom>
              <a:avLst/>
              <a:gdLst/>
              <a:ahLst/>
              <a:cxnLst/>
              <a:rect l="l" t="t" r="r" b="b"/>
              <a:pathLst>
                <a:path w="701" h="670" extrusionOk="0">
                  <a:moveTo>
                    <a:pt x="366" y="1"/>
                  </a:moveTo>
                  <a:cubicBezTo>
                    <a:pt x="290" y="1"/>
                    <a:pt x="214" y="31"/>
                    <a:pt x="153" y="92"/>
                  </a:cubicBezTo>
                  <a:cubicBezTo>
                    <a:pt x="153" y="122"/>
                    <a:pt x="153" y="122"/>
                    <a:pt x="123" y="122"/>
                  </a:cubicBezTo>
                  <a:cubicBezTo>
                    <a:pt x="123" y="153"/>
                    <a:pt x="123" y="153"/>
                    <a:pt x="92" y="153"/>
                  </a:cubicBezTo>
                  <a:cubicBezTo>
                    <a:pt x="1" y="274"/>
                    <a:pt x="1" y="457"/>
                    <a:pt x="92" y="578"/>
                  </a:cubicBezTo>
                  <a:cubicBezTo>
                    <a:pt x="153" y="639"/>
                    <a:pt x="237" y="670"/>
                    <a:pt x="316" y="670"/>
                  </a:cubicBezTo>
                  <a:cubicBezTo>
                    <a:pt x="396" y="670"/>
                    <a:pt x="472" y="639"/>
                    <a:pt x="518" y="578"/>
                  </a:cubicBezTo>
                  <a:cubicBezTo>
                    <a:pt x="548" y="578"/>
                    <a:pt x="548" y="548"/>
                    <a:pt x="548" y="548"/>
                  </a:cubicBezTo>
                  <a:cubicBezTo>
                    <a:pt x="548" y="548"/>
                    <a:pt x="579" y="548"/>
                    <a:pt x="579" y="518"/>
                  </a:cubicBezTo>
                  <a:cubicBezTo>
                    <a:pt x="700" y="396"/>
                    <a:pt x="700" y="214"/>
                    <a:pt x="579" y="92"/>
                  </a:cubicBezTo>
                  <a:cubicBezTo>
                    <a:pt x="518" y="31"/>
                    <a:pt x="442"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4" name="Google Shape;64924;p27"/>
            <p:cNvSpPr/>
            <p:nvPr/>
          </p:nvSpPr>
          <p:spPr>
            <a:xfrm>
              <a:off x="1722175" y="2115250"/>
              <a:ext cx="21300" cy="18825"/>
            </a:xfrm>
            <a:custGeom>
              <a:avLst/>
              <a:gdLst/>
              <a:ahLst/>
              <a:cxnLst/>
              <a:rect l="l" t="t" r="r" b="b"/>
              <a:pathLst>
                <a:path w="852" h="753" extrusionOk="0">
                  <a:moveTo>
                    <a:pt x="457" y="1"/>
                  </a:moveTo>
                  <a:cubicBezTo>
                    <a:pt x="366" y="1"/>
                    <a:pt x="274" y="39"/>
                    <a:pt x="214" y="115"/>
                  </a:cubicBezTo>
                  <a:cubicBezTo>
                    <a:pt x="183" y="115"/>
                    <a:pt x="183" y="115"/>
                    <a:pt x="183" y="145"/>
                  </a:cubicBezTo>
                  <a:lnTo>
                    <a:pt x="153" y="145"/>
                  </a:lnTo>
                  <a:cubicBezTo>
                    <a:pt x="1" y="297"/>
                    <a:pt x="1" y="510"/>
                    <a:pt x="153" y="662"/>
                  </a:cubicBezTo>
                  <a:cubicBezTo>
                    <a:pt x="214" y="723"/>
                    <a:pt x="305" y="753"/>
                    <a:pt x="396" y="753"/>
                  </a:cubicBezTo>
                  <a:cubicBezTo>
                    <a:pt x="487" y="753"/>
                    <a:pt x="578" y="723"/>
                    <a:pt x="639" y="662"/>
                  </a:cubicBezTo>
                  <a:cubicBezTo>
                    <a:pt x="670" y="662"/>
                    <a:pt x="670" y="631"/>
                    <a:pt x="670" y="631"/>
                  </a:cubicBezTo>
                  <a:cubicBezTo>
                    <a:pt x="670" y="631"/>
                    <a:pt x="700" y="601"/>
                    <a:pt x="700" y="601"/>
                  </a:cubicBezTo>
                  <a:cubicBezTo>
                    <a:pt x="852" y="479"/>
                    <a:pt x="852" y="236"/>
                    <a:pt x="700" y="115"/>
                  </a:cubicBezTo>
                  <a:cubicBezTo>
                    <a:pt x="639" y="39"/>
                    <a:pt x="548"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5" name="Google Shape;64925;p27"/>
            <p:cNvSpPr/>
            <p:nvPr/>
          </p:nvSpPr>
          <p:spPr>
            <a:xfrm>
              <a:off x="1624150" y="2213275"/>
              <a:ext cx="21300" cy="19400"/>
            </a:xfrm>
            <a:custGeom>
              <a:avLst/>
              <a:gdLst/>
              <a:ahLst/>
              <a:cxnLst/>
              <a:rect l="l" t="t" r="r" b="b"/>
              <a:pathLst>
                <a:path w="852" h="776" extrusionOk="0">
                  <a:moveTo>
                    <a:pt x="457" y="1"/>
                  </a:moveTo>
                  <a:cubicBezTo>
                    <a:pt x="366" y="1"/>
                    <a:pt x="274" y="39"/>
                    <a:pt x="214" y="115"/>
                  </a:cubicBezTo>
                  <a:cubicBezTo>
                    <a:pt x="183" y="115"/>
                    <a:pt x="183" y="115"/>
                    <a:pt x="183" y="145"/>
                  </a:cubicBezTo>
                  <a:lnTo>
                    <a:pt x="153" y="145"/>
                  </a:lnTo>
                  <a:cubicBezTo>
                    <a:pt x="1" y="297"/>
                    <a:pt x="1" y="510"/>
                    <a:pt x="153" y="662"/>
                  </a:cubicBezTo>
                  <a:cubicBezTo>
                    <a:pt x="214" y="738"/>
                    <a:pt x="305" y="776"/>
                    <a:pt x="396" y="776"/>
                  </a:cubicBezTo>
                  <a:cubicBezTo>
                    <a:pt x="487" y="776"/>
                    <a:pt x="578" y="738"/>
                    <a:pt x="639" y="662"/>
                  </a:cubicBezTo>
                  <a:cubicBezTo>
                    <a:pt x="669" y="662"/>
                    <a:pt x="669" y="631"/>
                    <a:pt x="669" y="631"/>
                  </a:cubicBezTo>
                  <a:cubicBezTo>
                    <a:pt x="669" y="631"/>
                    <a:pt x="700" y="601"/>
                    <a:pt x="700" y="601"/>
                  </a:cubicBezTo>
                  <a:cubicBezTo>
                    <a:pt x="852" y="479"/>
                    <a:pt x="852" y="236"/>
                    <a:pt x="700" y="115"/>
                  </a:cubicBezTo>
                  <a:cubicBezTo>
                    <a:pt x="639" y="39"/>
                    <a:pt x="548"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6" name="Google Shape;64926;p27"/>
            <p:cNvSpPr/>
            <p:nvPr/>
          </p:nvSpPr>
          <p:spPr>
            <a:xfrm>
              <a:off x="1622625" y="2015700"/>
              <a:ext cx="23600" cy="21700"/>
            </a:xfrm>
            <a:custGeom>
              <a:avLst/>
              <a:gdLst/>
              <a:ahLst/>
              <a:cxnLst/>
              <a:rect l="l" t="t" r="r" b="b"/>
              <a:pathLst>
                <a:path w="944" h="868" extrusionOk="0">
                  <a:moveTo>
                    <a:pt x="503" y="1"/>
                  </a:moveTo>
                  <a:cubicBezTo>
                    <a:pt x="396" y="1"/>
                    <a:pt x="290" y="39"/>
                    <a:pt x="214" y="115"/>
                  </a:cubicBezTo>
                  <a:cubicBezTo>
                    <a:pt x="214" y="115"/>
                    <a:pt x="214" y="145"/>
                    <a:pt x="183" y="145"/>
                  </a:cubicBezTo>
                  <a:cubicBezTo>
                    <a:pt x="183" y="145"/>
                    <a:pt x="183" y="145"/>
                    <a:pt x="153" y="176"/>
                  </a:cubicBezTo>
                  <a:cubicBezTo>
                    <a:pt x="1" y="328"/>
                    <a:pt x="1" y="601"/>
                    <a:pt x="153" y="753"/>
                  </a:cubicBezTo>
                  <a:cubicBezTo>
                    <a:pt x="244" y="829"/>
                    <a:pt x="351" y="867"/>
                    <a:pt x="453" y="867"/>
                  </a:cubicBezTo>
                  <a:cubicBezTo>
                    <a:pt x="556" y="867"/>
                    <a:pt x="654" y="829"/>
                    <a:pt x="730" y="753"/>
                  </a:cubicBezTo>
                  <a:cubicBezTo>
                    <a:pt x="761" y="753"/>
                    <a:pt x="761" y="723"/>
                    <a:pt x="761" y="723"/>
                  </a:cubicBezTo>
                  <a:cubicBezTo>
                    <a:pt x="761" y="692"/>
                    <a:pt x="791" y="692"/>
                    <a:pt x="791" y="692"/>
                  </a:cubicBezTo>
                  <a:cubicBezTo>
                    <a:pt x="943" y="540"/>
                    <a:pt x="943" y="267"/>
                    <a:pt x="791" y="115"/>
                  </a:cubicBezTo>
                  <a:cubicBezTo>
                    <a:pt x="715" y="39"/>
                    <a:pt x="609" y="1"/>
                    <a:pt x="5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7" name="Google Shape;64927;p27"/>
            <p:cNvSpPr/>
            <p:nvPr/>
          </p:nvSpPr>
          <p:spPr>
            <a:xfrm>
              <a:off x="1524600" y="2113725"/>
              <a:ext cx="23600" cy="21700"/>
            </a:xfrm>
            <a:custGeom>
              <a:avLst/>
              <a:gdLst/>
              <a:ahLst/>
              <a:cxnLst/>
              <a:rect l="l" t="t" r="r" b="b"/>
              <a:pathLst>
                <a:path w="944" h="868" extrusionOk="0">
                  <a:moveTo>
                    <a:pt x="502" y="1"/>
                  </a:moveTo>
                  <a:cubicBezTo>
                    <a:pt x="396" y="1"/>
                    <a:pt x="290" y="39"/>
                    <a:pt x="214" y="115"/>
                  </a:cubicBezTo>
                  <a:cubicBezTo>
                    <a:pt x="214" y="115"/>
                    <a:pt x="214" y="145"/>
                    <a:pt x="183" y="145"/>
                  </a:cubicBezTo>
                  <a:cubicBezTo>
                    <a:pt x="183" y="145"/>
                    <a:pt x="183" y="145"/>
                    <a:pt x="153" y="176"/>
                  </a:cubicBezTo>
                  <a:cubicBezTo>
                    <a:pt x="1" y="328"/>
                    <a:pt x="1" y="601"/>
                    <a:pt x="153" y="753"/>
                  </a:cubicBezTo>
                  <a:cubicBezTo>
                    <a:pt x="229" y="829"/>
                    <a:pt x="335" y="867"/>
                    <a:pt x="442" y="867"/>
                  </a:cubicBezTo>
                  <a:cubicBezTo>
                    <a:pt x="548" y="867"/>
                    <a:pt x="654" y="829"/>
                    <a:pt x="730" y="753"/>
                  </a:cubicBezTo>
                  <a:cubicBezTo>
                    <a:pt x="761" y="753"/>
                    <a:pt x="761" y="723"/>
                    <a:pt x="761" y="723"/>
                  </a:cubicBezTo>
                  <a:cubicBezTo>
                    <a:pt x="761" y="723"/>
                    <a:pt x="791" y="692"/>
                    <a:pt x="791" y="692"/>
                  </a:cubicBezTo>
                  <a:cubicBezTo>
                    <a:pt x="943" y="540"/>
                    <a:pt x="943" y="267"/>
                    <a:pt x="791" y="115"/>
                  </a:cubicBezTo>
                  <a:cubicBezTo>
                    <a:pt x="715" y="39"/>
                    <a:pt x="609"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8" name="Google Shape;64928;p27"/>
            <p:cNvSpPr/>
            <p:nvPr/>
          </p:nvSpPr>
          <p:spPr>
            <a:xfrm>
              <a:off x="1425075" y="2013625"/>
              <a:ext cx="26600" cy="25100"/>
            </a:xfrm>
            <a:custGeom>
              <a:avLst/>
              <a:gdLst/>
              <a:ahLst/>
              <a:cxnLst/>
              <a:rect l="l" t="t" r="r" b="b"/>
              <a:pathLst>
                <a:path w="1064" h="1004" extrusionOk="0">
                  <a:moveTo>
                    <a:pt x="547" y="0"/>
                  </a:moveTo>
                  <a:cubicBezTo>
                    <a:pt x="426" y="0"/>
                    <a:pt x="304" y="46"/>
                    <a:pt x="213" y="137"/>
                  </a:cubicBezTo>
                  <a:cubicBezTo>
                    <a:pt x="213" y="167"/>
                    <a:pt x="213" y="167"/>
                    <a:pt x="213" y="198"/>
                  </a:cubicBezTo>
                  <a:lnTo>
                    <a:pt x="182" y="198"/>
                  </a:lnTo>
                  <a:cubicBezTo>
                    <a:pt x="0" y="380"/>
                    <a:pt x="0" y="684"/>
                    <a:pt x="182" y="866"/>
                  </a:cubicBezTo>
                  <a:cubicBezTo>
                    <a:pt x="274" y="958"/>
                    <a:pt x="388" y="1003"/>
                    <a:pt x="502" y="1003"/>
                  </a:cubicBezTo>
                  <a:cubicBezTo>
                    <a:pt x="616" y="1003"/>
                    <a:pt x="730" y="958"/>
                    <a:pt x="821" y="866"/>
                  </a:cubicBezTo>
                  <a:cubicBezTo>
                    <a:pt x="851" y="866"/>
                    <a:pt x="851" y="836"/>
                    <a:pt x="851" y="836"/>
                  </a:cubicBezTo>
                  <a:cubicBezTo>
                    <a:pt x="851" y="806"/>
                    <a:pt x="882" y="806"/>
                    <a:pt x="882" y="806"/>
                  </a:cubicBezTo>
                  <a:cubicBezTo>
                    <a:pt x="1064" y="623"/>
                    <a:pt x="1064" y="319"/>
                    <a:pt x="882" y="137"/>
                  </a:cubicBezTo>
                  <a:cubicBezTo>
                    <a:pt x="790" y="46"/>
                    <a:pt x="669"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9" name="Google Shape;64929;p27"/>
            <p:cNvSpPr/>
            <p:nvPr/>
          </p:nvSpPr>
          <p:spPr>
            <a:xfrm>
              <a:off x="1523100" y="1915600"/>
              <a:ext cx="26600" cy="25100"/>
            </a:xfrm>
            <a:custGeom>
              <a:avLst/>
              <a:gdLst/>
              <a:ahLst/>
              <a:cxnLst/>
              <a:rect l="l" t="t" r="r" b="b"/>
              <a:pathLst>
                <a:path w="1064" h="1004" extrusionOk="0">
                  <a:moveTo>
                    <a:pt x="547" y="0"/>
                  </a:moveTo>
                  <a:cubicBezTo>
                    <a:pt x="426" y="0"/>
                    <a:pt x="304" y="46"/>
                    <a:pt x="213" y="137"/>
                  </a:cubicBezTo>
                  <a:cubicBezTo>
                    <a:pt x="213" y="167"/>
                    <a:pt x="213" y="167"/>
                    <a:pt x="213" y="167"/>
                  </a:cubicBezTo>
                  <a:cubicBezTo>
                    <a:pt x="183" y="198"/>
                    <a:pt x="183" y="198"/>
                    <a:pt x="183" y="198"/>
                  </a:cubicBezTo>
                  <a:cubicBezTo>
                    <a:pt x="0" y="380"/>
                    <a:pt x="0" y="684"/>
                    <a:pt x="183" y="866"/>
                  </a:cubicBezTo>
                  <a:cubicBezTo>
                    <a:pt x="274" y="958"/>
                    <a:pt x="388" y="1003"/>
                    <a:pt x="502" y="1003"/>
                  </a:cubicBezTo>
                  <a:cubicBezTo>
                    <a:pt x="616" y="1003"/>
                    <a:pt x="730" y="958"/>
                    <a:pt x="821" y="866"/>
                  </a:cubicBezTo>
                  <a:cubicBezTo>
                    <a:pt x="851" y="836"/>
                    <a:pt x="851" y="836"/>
                    <a:pt x="851" y="836"/>
                  </a:cubicBezTo>
                  <a:cubicBezTo>
                    <a:pt x="851" y="806"/>
                    <a:pt x="882" y="806"/>
                    <a:pt x="882" y="806"/>
                  </a:cubicBezTo>
                  <a:cubicBezTo>
                    <a:pt x="1064" y="623"/>
                    <a:pt x="1064" y="319"/>
                    <a:pt x="882" y="137"/>
                  </a:cubicBezTo>
                  <a:cubicBezTo>
                    <a:pt x="790" y="46"/>
                    <a:pt x="669"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0" name="Google Shape;64930;p27"/>
            <p:cNvSpPr/>
            <p:nvPr/>
          </p:nvSpPr>
          <p:spPr>
            <a:xfrm>
              <a:off x="1422775" y="1816225"/>
              <a:ext cx="30425" cy="27200"/>
            </a:xfrm>
            <a:custGeom>
              <a:avLst/>
              <a:gdLst/>
              <a:ahLst/>
              <a:cxnLst/>
              <a:rect l="l" t="t" r="r" b="b"/>
              <a:pathLst>
                <a:path w="1217" h="1088" extrusionOk="0">
                  <a:moveTo>
                    <a:pt x="639" y="1"/>
                  </a:moveTo>
                  <a:cubicBezTo>
                    <a:pt x="510" y="1"/>
                    <a:pt x="381" y="54"/>
                    <a:pt x="274" y="161"/>
                  </a:cubicBezTo>
                  <a:cubicBezTo>
                    <a:pt x="274" y="161"/>
                    <a:pt x="244" y="161"/>
                    <a:pt x="244" y="191"/>
                  </a:cubicBezTo>
                  <a:cubicBezTo>
                    <a:pt x="244" y="191"/>
                    <a:pt x="214" y="191"/>
                    <a:pt x="214" y="221"/>
                  </a:cubicBezTo>
                  <a:cubicBezTo>
                    <a:pt x="1" y="404"/>
                    <a:pt x="1" y="738"/>
                    <a:pt x="214" y="951"/>
                  </a:cubicBezTo>
                  <a:cubicBezTo>
                    <a:pt x="320" y="1042"/>
                    <a:pt x="457" y="1088"/>
                    <a:pt x="590" y="1088"/>
                  </a:cubicBezTo>
                  <a:cubicBezTo>
                    <a:pt x="723" y="1088"/>
                    <a:pt x="852" y="1042"/>
                    <a:pt x="943" y="951"/>
                  </a:cubicBezTo>
                  <a:cubicBezTo>
                    <a:pt x="974" y="920"/>
                    <a:pt x="974" y="920"/>
                    <a:pt x="974" y="920"/>
                  </a:cubicBezTo>
                  <a:cubicBezTo>
                    <a:pt x="974" y="890"/>
                    <a:pt x="1004" y="890"/>
                    <a:pt x="1004" y="890"/>
                  </a:cubicBezTo>
                  <a:cubicBezTo>
                    <a:pt x="1217" y="677"/>
                    <a:pt x="1217" y="343"/>
                    <a:pt x="1004" y="161"/>
                  </a:cubicBezTo>
                  <a:cubicBezTo>
                    <a:pt x="898" y="54"/>
                    <a:pt x="768"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1" name="Google Shape;64931;p27"/>
            <p:cNvSpPr/>
            <p:nvPr/>
          </p:nvSpPr>
          <p:spPr>
            <a:xfrm>
              <a:off x="1324750" y="1914250"/>
              <a:ext cx="30425" cy="27200"/>
            </a:xfrm>
            <a:custGeom>
              <a:avLst/>
              <a:gdLst/>
              <a:ahLst/>
              <a:cxnLst/>
              <a:rect l="l" t="t" r="r" b="b"/>
              <a:pathLst>
                <a:path w="1217" h="1088" extrusionOk="0">
                  <a:moveTo>
                    <a:pt x="628" y="1"/>
                  </a:moveTo>
                  <a:cubicBezTo>
                    <a:pt x="495" y="1"/>
                    <a:pt x="366" y="54"/>
                    <a:pt x="274" y="161"/>
                  </a:cubicBezTo>
                  <a:cubicBezTo>
                    <a:pt x="274" y="161"/>
                    <a:pt x="244" y="161"/>
                    <a:pt x="244" y="191"/>
                  </a:cubicBezTo>
                  <a:cubicBezTo>
                    <a:pt x="244" y="191"/>
                    <a:pt x="214" y="191"/>
                    <a:pt x="214" y="221"/>
                  </a:cubicBezTo>
                  <a:cubicBezTo>
                    <a:pt x="1" y="404"/>
                    <a:pt x="1" y="738"/>
                    <a:pt x="214" y="951"/>
                  </a:cubicBezTo>
                  <a:cubicBezTo>
                    <a:pt x="320" y="1042"/>
                    <a:pt x="449" y="1088"/>
                    <a:pt x="578" y="1088"/>
                  </a:cubicBezTo>
                  <a:cubicBezTo>
                    <a:pt x="708" y="1088"/>
                    <a:pt x="837" y="1042"/>
                    <a:pt x="943" y="951"/>
                  </a:cubicBezTo>
                  <a:cubicBezTo>
                    <a:pt x="943" y="920"/>
                    <a:pt x="974" y="920"/>
                    <a:pt x="974" y="920"/>
                  </a:cubicBezTo>
                  <a:cubicBezTo>
                    <a:pt x="974" y="890"/>
                    <a:pt x="1004" y="890"/>
                    <a:pt x="1004" y="890"/>
                  </a:cubicBezTo>
                  <a:cubicBezTo>
                    <a:pt x="1217" y="677"/>
                    <a:pt x="1217" y="373"/>
                    <a:pt x="1004" y="161"/>
                  </a:cubicBezTo>
                  <a:cubicBezTo>
                    <a:pt x="898" y="54"/>
                    <a:pt x="761" y="1"/>
                    <a:pt x="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2" name="Google Shape;64932;p27"/>
            <p:cNvSpPr/>
            <p:nvPr/>
          </p:nvSpPr>
          <p:spPr>
            <a:xfrm>
              <a:off x="1323250" y="1716700"/>
              <a:ext cx="32700" cy="30025"/>
            </a:xfrm>
            <a:custGeom>
              <a:avLst/>
              <a:gdLst/>
              <a:ahLst/>
              <a:cxnLst/>
              <a:rect l="l" t="t" r="r" b="b"/>
              <a:pathLst>
                <a:path w="1308" h="1201" extrusionOk="0">
                  <a:moveTo>
                    <a:pt x="695" y="0"/>
                  </a:moveTo>
                  <a:cubicBezTo>
                    <a:pt x="547" y="0"/>
                    <a:pt x="395" y="53"/>
                    <a:pt x="274" y="160"/>
                  </a:cubicBezTo>
                  <a:cubicBezTo>
                    <a:pt x="274" y="190"/>
                    <a:pt x="274" y="190"/>
                    <a:pt x="243" y="190"/>
                  </a:cubicBezTo>
                  <a:cubicBezTo>
                    <a:pt x="243" y="190"/>
                    <a:pt x="243" y="221"/>
                    <a:pt x="213" y="221"/>
                  </a:cubicBezTo>
                  <a:cubicBezTo>
                    <a:pt x="0" y="433"/>
                    <a:pt x="0" y="798"/>
                    <a:pt x="213" y="1041"/>
                  </a:cubicBezTo>
                  <a:cubicBezTo>
                    <a:pt x="334" y="1148"/>
                    <a:pt x="486" y="1201"/>
                    <a:pt x="635" y="1201"/>
                  </a:cubicBezTo>
                  <a:cubicBezTo>
                    <a:pt x="783" y="1201"/>
                    <a:pt x="927" y="1148"/>
                    <a:pt x="1034" y="1041"/>
                  </a:cubicBezTo>
                  <a:cubicBezTo>
                    <a:pt x="1034" y="1011"/>
                    <a:pt x="1064" y="1011"/>
                    <a:pt x="1064" y="1011"/>
                  </a:cubicBezTo>
                  <a:cubicBezTo>
                    <a:pt x="1064" y="980"/>
                    <a:pt x="1094" y="980"/>
                    <a:pt x="1094" y="980"/>
                  </a:cubicBezTo>
                  <a:cubicBezTo>
                    <a:pt x="1307" y="768"/>
                    <a:pt x="1307" y="403"/>
                    <a:pt x="1094" y="160"/>
                  </a:cubicBezTo>
                  <a:cubicBezTo>
                    <a:pt x="988" y="53"/>
                    <a:pt x="844" y="0"/>
                    <a:pt x="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3" name="Google Shape;64933;p27"/>
            <p:cNvSpPr/>
            <p:nvPr/>
          </p:nvSpPr>
          <p:spPr>
            <a:xfrm>
              <a:off x="1225225" y="1814725"/>
              <a:ext cx="32700" cy="30025"/>
            </a:xfrm>
            <a:custGeom>
              <a:avLst/>
              <a:gdLst/>
              <a:ahLst/>
              <a:cxnLst/>
              <a:rect l="l" t="t" r="r" b="b"/>
              <a:pathLst>
                <a:path w="1308" h="1201" extrusionOk="0">
                  <a:moveTo>
                    <a:pt x="695" y="0"/>
                  </a:moveTo>
                  <a:cubicBezTo>
                    <a:pt x="547" y="0"/>
                    <a:pt x="395" y="53"/>
                    <a:pt x="274" y="160"/>
                  </a:cubicBezTo>
                  <a:cubicBezTo>
                    <a:pt x="274" y="190"/>
                    <a:pt x="274" y="190"/>
                    <a:pt x="243" y="190"/>
                  </a:cubicBezTo>
                  <a:cubicBezTo>
                    <a:pt x="243" y="221"/>
                    <a:pt x="243" y="221"/>
                    <a:pt x="213" y="221"/>
                  </a:cubicBezTo>
                  <a:cubicBezTo>
                    <a:pt x="0" y="433"/>
                    <a:pt x="0" y="798"/>
                    <a:pt x="213" y="1041"/>
                  </a:cubicBezTo>
                  <a:cubicBezTo>
                    <a:pt x="334" y="1148"/>
                    <a:pt x="486" y="1201"/>
                    <a:pt x="635" y="1201"/>
                  </a:cubicBezTo>
                  <a:cubicBezTo>
                    <a:pt x="783" y="1201"/>
                    <a:pt x="927" y="1148"/>
                    <a:pt x="1033" y="1041"/>
                  </a:cubicBezTo>
                  <a:cubicBezTo>
                    <a:pt x="1033" y="1011"/>
                    <a:pt x="1064" y="1011"/>
                    <a:pt x="1064" y="1011"/>
                  </a:cubicBezTo>
                  <a:cubicBezTo>
                    <a:pt x="1064" y="980"/>
                    <a:pt x="1094" y="980"/>
                    <a:pt x="1094" y="980"/>
                  </a:cubicBezTo>
                  <a:cubicBezTo>
                    <a:pt x="1307" y="768"/>
                    <a:pt x="1307" y="403"/>
                    <a:pt x="1094" y="160"/>
                  </a:cubicBezTo>
                  <a:cubicBezTo>
                    <a:pt x="988" y="53"/>
                    <a:pt x="844" y="0"/>
                    <a:pt x="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4" name="Google Shape;64934;p27"/>
            <p:cNvSpPr/>
            <p:nvPr/>
          </p:nvSpPr>
          <p:spPr>
            <a:xfrm>
              <a:off x="1125675" y="1715350"/>
              <a:ext cx="35725" cy="32700"/>
            </a:xfrm>
            <a:custGeom>
              <a:avLst/>
              <a:gdLst/>
              <a:ahLst/>
              <a:cxnLst/>
              <a:rect l="l" t="t" r="r" b="b"/>
              <a:pathLst>
                <a:path w="1429" h="1308" extrusionOk="0">
                  <a:moveTo>
                    <a:pt x="745" y="1"/>
                  </a:moveTo>
                  <a:cubicBezTo>
                    <a:pt x="585" y="1"/>
                    <a:pt x="426" y="62"/>
                    <a:pt x="304" y="183"/>
                  </a:cubicBezTo>
                  <a:cubicBezTo>
                    <a:pt x="274" y="183"/>
                    <a:pt x="274" y="183"/>
                    <a:pt x="274" y="214"/>
                  </a:cubicBezTo>
                  <a:lnTo>
                    <a:pt x="243" y="214"/>
                  </a:lnTo>
                  <a:cubicBezTo>
                    <a:pt x="0" y="457"/>
                    <a:pt x="0" y="882"/>
                    <a:pt x="243" y="1126"/>
                  </a:cubicBezTo>
                  <a:cubicBezTo>
                    <a:pt x="365" y="1247"/>
                    <a:pt x="525" y="1308"/>
                    <a:pt x="684" y="1308"/>
                  </a:cubicBezTo>
                  <a:cubicBezTo>
                    <a:pt x="844" y="1308"/>
                    <a:pt x="1003" y="1247"/>
                    <a:pt x="1125" y="1126"/>
                  </a:cubicBezTo>
                  <a:cubicBezTo>
                    <a:pt x="1125" y="1095"/>
                    <a:pt x="1155" y="1095"/>
                    <a:pt x="1155" y="1095"/>
                  </a:cubicBezTo>
                  <a:cubicBezTo>
                    <a:pt x="1155" y="1065"/>
                    <a:pt x="1155" y="1065"/>
                    <a:pt x="1186" y="1065"/>
                  </a:cubicBezTo>
                  <a:cubicBezTo>
                    <a:pt x="1429" y="822"/>
                    <a:pt x="1429" y="426"/>
                    <a:pt x="1186" y="183"/>
                  </a:cubicBezTo>
                  <a:cubicBezTo>
                    <a:pt x="1064" y="62"/>
                    <a:pt x="904"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5" name="Google Shape;64935;p27"/>
            <p:cNvSpPr/>
            <p:nvPr/>
          </p:nvSpPr>
          <p:spPr>
            <a:xfrm>
              <a:off x="1223700" y="1617325"/>
              <a:ext cx="35725" cy="32700"/>
            </a:xfrm>
            <a:custGeom>
              <a:avLst/>
              <a:gdLst/>
              <a:ahLst/>
              <a:cxnLst/>
              <a:rect l="l" t="t" r="r" b="b"/>
              <a:pathLst>
                <a:path w="1429" h="1308" extrusionOk="0">
                  <a:moveTo>
                    <a:pt x="745" y="1"/>
                  </a:moveTo>
                  <a:cubicBezTo>
                    <a:pt x="585" y="1"/>
                    <a:pt x="426" y="62"/>
                    <a:pt x="304" y="183"/>
                  </a:cubicBezTo>
                  <a:cubicBezTo>
                    <a:pt x="274" y="183"/>
                    <a:pt x="274" y="183"/>
                    <a:pt x="274" y="214"/>
                  </a:cubicBezTo>
                  <a:lnTo>
                    <a:pt x="243" y="214"/>
                  </a:lnTo>
                  <a:cubicBezTo>
                    <a:pt x="0" y="457"/>
                    <a:pt x="0" y="882"/>
                    <a:pt x="243" y="1126"/>
                  </a:cubicBezTo>
                  <a:cubicBezTo>
                    <a:pt x="365" y="1247"/>
                    <a:pt x="525" y="1308"/>
                    <a:pt x="684" y="1308"/>
                  </a:cubicBezTo>
                  <a:cubicBezTo>
                    <a:pt x="844" y="1308"/>
                    <a:pt x="1003" y="1247"/>
                    <a:pt x="1125" y="1126"/>
                  </a:cubicBezTo>
                  <a:cubicBezTo>
                    <a:pt x="1125" y="1095"/>
                    <a:pt x="1155" y="1095"/>
                    <a:pt x="1155" y="1095"/>
                  </a:cubicBezTo>
                  <a:cubicBezTo>
                    <a:pt x="1155" y="1065"/>
                    <a:pt x="1186" y="1065"/>
                    <a:pt x="1186" y="1065"/>
                  </a:cubicBezTo>
                  <a:cubicBezTo>
                    <a:pt x="1429" y="822"/>
                    <a:pt x="1429" y="426"/>
                    <a:pt x="1186" y="183"/>
                  </a:cubicBezTo>
                  <a:cubicBezTo>
                    <a:pt x="1064" y="62"/>
                    <a:pt x="905"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6" name="Google Shape;64936;p27"/>
            <p:cNvSpPr/>
            <p:nvPr/>
          </p:nvSpPr>
          <p:spPr>
            <a:xfrm>
              <a:off x="1026125" y="1615250"/>
              <a:ext cx="38025" cy="35550"/>
            </a:xfrm>
            <a:custGeom>
              <a:avLst/>
              <a:gdLst/>
              <a:ahLst/>
              <a:cxnLst/>
              <a:rect l="l" t="t" r="r" b="b"/>
              <a:pathLst>
                <a:path w="1521" h="1422" extrusionOk="0">
                  <a:moveTo>
                    <a:pt x="791" y="0"/>
                  </a:moveTo>
                  <a:cubicBezTo>
                    <a:pt x="616" y="0"/>
                    <a:pt x="441" y="69"/>
                    <a:pt x="304" y="206"/>
                  </a:cubicBezTo>
                  <a:cubicBezTo>
                    <a:pt x="304" y="206"/>
                    <a:pt x="304" y="236"/>
                    <a:pt x="274" y="236"/>
                  </a:cubicBezTo>
                  <a:cubicBezTo>
                    <a:pt x="274" y="236"/>
                    <a:pt x="274" y="266"/>
                    <a:pt x="244" y="266"/>
                  </a:cubicBezTo>
                  <a:cubicBezTo>
                    <a:pt x="0" y="540"/>
                    <a:pt x="0" y="965"/>
                    <a:pt x="244" y="1239"/>
                  </a:cubicBezTo>
                  <a:cubicBezTo>
                    <a:pt x="380" y="1361"/>
                    <a:pt x="555" y="1421"/>
                    <a:pt x="730" y="1421"/>
                  </a:cubicBezTo>
                  <a:cubicBezTo>
                    <a:pt x="905" y="1421"/>
                    <a:pt x="1079" y="1361"/>
                    <a:pt x="1216" y="1239"/>
                  </a:cubicBezTo>
                  <a:cubicBezTo>
                    <a:pt x="1216" y="1209"/>
                    <a:pt x="1216" y="1209"/>
                    <a:pt x="1247" y="1209"/>
                  </a:cubicBezTo>
                  <a:cubicBezTo>
                    <a:pt x="1247" y="1178"/>
                    <a:pt x="1247" y="1178"/>
                    <a:pt x="1277" y="1178"/>
                  </a:cubicBezTo>
                  <a:cubicBezTo>
                    <a:pt x="1520" y="905"/>
                    <a:pt x="1520" y="479"/>
                    <a:pt x="1277" y="206"/>
                  </a:cubicBezTo>
                  <a:cubicBezTo>
                    <a:pt x="1140" y="69"/>
                    <a:pt x="965"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7" name="Google Shape;64937;p27"/>
            <p:cNvSpPr/>
            <p:nvPr/>
          </p:nvSpPr>
          <p:spPr>
            <a:xfrm>
              <a:off x="1124150" y="1517225"/>
              <a:ext cx="38775" cy="35350"/>
            </a:xfrm>
            <a:custGeom>
              <a:avLst/>
              <a:gdLst/>
              <a:ahLst/>
              <a:cxnLst/>
              <a:rect l="l" t="t" r="r" b="b"/>
              <a:pathLst>
                <a:path w="1551" h="1414" extrusionOk="0">
                  <a:moveTo>
                    <a:pt x="791" y="0"/>
                  </a:moveTo>
                  <a:cubicBezTo>
                    <a:pt x="616" y="0"/>
                    <a:pt x="441" y="69"/>
                    <a:pt x="304" y="205"/>
                  </a:cubicBezTo>
                  <a:cubicBezTo>
                    <a:pt x="304" y="205"/>
                    <a:pt x="304" y="236"/>
                    <a:pt x="274" y="236"/>
                  </a:cubicBezTo>
                  <a:cubicBezTo>
                    <a:pt x="274" y="236"/>
                    <a:pt x="274" y="236"/>
                    <a:pt x="244" y="266"/>
                  </a:cubicBezTo>
                  <a:cubicBezTo>
                    <a:pt x="0" y="540"/>
                    <a:pt x="0" y="965"/>
                    <a:pt x="244" y="1209"/>
                  </a:cubicBezTo>
                  <a:cubicBezTo>
                    <a:pt x="380" y="1345"/>
                    <a:pt x="555" y="1414"/>
                    <a:pt x="730" y="1414"/>
                  </a:cubicBezTo>
                  <a:cubicBezTo>
                    <a:pt x="905" y="1414"/>
                    <a:pt x="1079" y="1345"/>
                    <a:pt x="1216" y="1209"/>
                  </a:cubicBezTo>
                  <a:lnTo>
                    <a:pt x="1247" y="1209"/>
                  </a:lnTo>
                  <a:cubicBezTo>
                    <a:pt x="1247" y="1178"/>
                    <a:pt x="1247" y="1178"/>
                    <a:pt x="1277" y="1178"/>
                  </a:cubicBezTo>
                  <a:cubicBezTo>
                    <a:pt x="1551" y="905"/>
                    <a:pt x="1551" y="479"/>
                    <a:pt x="1277" y="205"/>
                  </a:cubicBezTo>
                  <a:cubicBezTo>
                    <a:pt x="1140" y="69"/>
                    <a:pt x="965"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8" name="Google Shape;64938;p27"/>
            <p:cNvSpPr/>
            <p:nvPr/>
          </p:nvSpPr>
          <p:spPr>
            <a:xfrm>
              <a:off x="925825" y="1515700"/>
              <a:ext cx="41800" cy="38200"/>
            </a:xfrm>
            <a:custGeom>
              <a:avLst/>
              <a:gdLst/>
              <a:ahLst/>
              <a:cxnLst/>
              <a:rect l="l" t="t" r="r" b="b"/>
              <a:pathLst>
                <a:path w="1672" h="1528" extrusionOk="0">
                  <a:moveTo>
                    <a:pt x="866" y="1"/>
                  </a:moveTo>
                  <a:cubicBezTo>
                    <a:pt x="676" y="1"/>
                    <a:pt x="486" y="69"/>
                    <a:pt x="334" y="206"/>
                  </a:cubicBezTo>
                  <a:cubicBezTo>
                    <a:pt x="334" y="236"/>
                    <a:pt x="334" y="236"/>
                    <a:pt x="334" y="236"/>
                  </a:cubicBezTo>
                  <a:cubicBezTo>
                    <a:pt x="304" y="266"/>
                    <a:pt x="304" y="266"/>
                    <a:pt x="304" y="266"/>
                  </a:cubicBezTo>
                  <a:cubicBezTo>
                    <a:pt x="0" y="570"/>
                    <a:pt x="0" y="1026"/>
                    <a:pt x="304" y="1300"/>
                  </a:cubicBezTo>
                  <a:cubicBezTo>
                    <a:pt x="441" y="1452"/>
                    <a:pt x="623" y="1528"/>
                    <a:pt x="809" y="1528"/>
                  </a:cubicBezTo>
                  <a:cubicBezTo>
                    <a:pt x="996" y="1528"/>
                    <a:pt x="1186" y="1452"/>
                    <a:pt x="1338" y="1300"/>
                  </a:cubicBezTo>
                  <a:lnTo>
                    <a:pt x="1368" y="1300"/>
                  </a:lnTo>
                  <a:cubicBezTo>
                    <a:pt x="1368" y="1270"/>
                    <a:pt x="1368" y="1270"/>
                    <a:pt x="1398" y="1270"/>
                  </a:cubicBezTo>
                  <a:cubicBezTo>
                    <a:pt x="1672" y="966"/>
                    <a:pt x="1672" y="510"/>
                    <a:pt x="1398" y="206"/>
                  </a:cubicBezTo>
                  <a:cubicBezTo>
                    <a:pt x="1246" y="69"/>
                    <a:pt x="1056" y="1"/>
                    <a:pt x="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9" name="Google Shape;64939;p27"/>
            <p:cNvSpPr/>
            <p:nvPr/>
          </p:nvSpPr>
          <p:spPr>
            <a:xfrm>
              <a:off x="1023850" y="1417675"/>
              <a:ext cx="41800" cy="38200"/>
            </a:xfrm>
            <a:custGeom>
              <a:avLst/>
              <a:gdLst/>
              <a:ahLst/>
              <a:cxnLst/>
              <a:rect l="l" t="t" r="r" b="b"/>
              <a:pathLst>
                <a:path w="1672" h="1528" extrusionOk="0">
                  <a:moveTo>
                    <a:pt x="866" y="0"/>
                  </a:moveTo>
                  <a:cubicBezTo>
                    <a:pt x="676" y="0"/>
                    <a:pt x="486" y="69"/>
                    <a:pt x="335" y="206"/>
                  </a:cubicBezTo>
                  <a:cubicBezTo>
                    <a:pt x="335" y="236"/>
                    <a:pt x="335" y="236"/>
                    <a:pt x="335" y="236"/>
                  </a:cubicBezTo>
                  <a:cubicBezTo>
                    <a:pt x="304" y="266"/>
                    <a:pt x="304" y="266"/>
                    <a:pt x="304" y="266"/>
                  </a:cubicBezTo>
                  <a:cubicBezTo>
                    <a:pt x="0" y="570"/>
                    <a:pt x="0" y="1026"/>
                    <a:pt x="304" y="1300"/>
                  </a:cubicBezTo>
                  <a:cubicBezTo>
                    <a:pt x="441" y="1452"/>
                    <a:pt x="623" y="1528"/>
                    <a:pt x="809" y="1528"/>
                  </a:cubicBezTo>
                  <a:cubicBezTo>
                    <a:pt x="996" y="1528"/>
                    <a:pt x="1186" y="1452"/>
                    <a:pt x="1338" y="1300"/>
                  </a:cubicBezTo>
                  <a:cubicBezTo>
                    <a:pt x="1338" y="1300"/>
                    <a:pt x="1338" y="1300"/>
                    <a:pt x="1368" y="1270"/>
                  </a:cubicBezTo>
                  <a:lnTo>
                    <a:pt x="1398" y="1270"/>
                  </a:lnTo>
                  <a:cubicBezTo>
                    <a:pt x="1672" y="966"/>
                    <a:pt x="1672" y="510"/>
                    <a:pt x="1398" y="206"/>
                  </a:cubicBezTo>
                  <a:cubicBezTo>
                    <a:pt x="1246" y="69"/>
                    <a:pt x="1056" y="0"/>
                    <a:pt x="8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0" name="Google Shape;64940;p27"/>
            <p:cNvSpPr/>
            <p:nvPr/>
          </p:nvSpPr>
          <p:spPr>
            <a:xfrm>
              <a:off x="924300" y="1318325"/>
              <a:ext cx="44850" cy="40875"/>
            </a:xfrm>
            <a:custGeom>
              <a:avLst/>
              <a:gdLst/>
              <a:ahLst/>
              <a:cxnLst/>
              <a:rect l="l" t="t" r="r" b="b"/>
              <a:pathLst>
                <a:path w="1794" h="1635" extrusionOk="0">
                  <a:moveTo>
                    <a:pt x="916" y="0"/>
                  </a:moveTo>
                  <a:cubicBezTo>
                    <a:pt x="715" y="0"/>
                    <a:pt x="517" y="76"/>
                    <a:pt x="365" y="228"/>
                  </a:cubicBezTo>
                  <a:cubicBezTo>
                    <a:pt x="365" y="228"/>
                    <a:pt x="335" y="259"/>
                    <a:pt x="335" y="259"/>
                  </a:cubicBezTo>
                  <a:cubicBezTo>
                    <a:pt x="335" y="259"/>
                    <a:pt x="304" y="259"/>
                    <a:pt x="304" y="289"/>
                  </a:cubicBezTo>
                  <a:cubicBezTo>
                    <a:pt x="0" y="593"/>
                    <a:pt x="0" y="1079"/>
                    <a:pt x="304" y="1383"/>
                  </a:cubicBezTo>
                  <a:cubicBezTo>
                    <a:pt x="456" y="1550"/>
                    <a:pt x="661" y="1634"/>
                    <a:pt x="867" y="1634"/>
                  </a:cubicBezTo>
                  <a:cubicBezTo>
                    <a:pt x="1072" y="1634"/>
                    <a:pt x="1277" y="1550"/>
                    <a:pt x="1429" y="1383"/>
                  </a:cubicBezTo>
                  <a:cubicBezTo>
                    <a:pt x="1429" y="1383"/>
                    <a:pt x="1429" y="1383"/>
                    <a:pt x="1459" y="1353"/>
                  </a:cubicBezTo>
                  <a:lnTo>
                    <a:pt x="1490" y="1353"/>
                  </a:lnTo>
                  <a:cubicBezTo>
                    <a:pt x="1794" y="1019"/>
                    <a:pt x="1794" y="532"/>
                    <a:pt x="1490" y="228"/>
                  </a:cubicBezTo>
                  <a:cubicBezTo>
                    <a:pt x="1323" y="76"/>
                    <a:pt x="1117" y="0"/>
                    <a:pt x="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1" name="Google Shape;64941;p27"/>
            <p:cNvSpPr/>
            <p:nvPr/>
          </p:nvSpPr>
          <p:spPr>
            <a:xfrm>
              <a:off x="826275" y="1416350"/>
              <a:ext cx="44850" cy="40875"/>
            </a:xfrm>
            <a:custGeom>
              <a:avLst/>
              <a:gdLst/>
              <a:ahLst/>
              <a:cxnLst/>
              <a:rect l="l" t="t" r="r" b="b"/>
              <a:pathLst>
                <a:path w="1794" h="1635" extrusionOk="0">
                  <a:moveTo>
                    <a:pt x="916" y="0"/>
                  </a:moveTo>
                  <a:cubicBezTo>
                    <a:pt x="715" y="0"/>
                    <a:pt x="517" y="76"/>
                    <a:pt x="365" y="228"/>
                  </a:cubicBezTo>
                  <a:cubicBezTo>
                    <a:pt x="365" y="228"/>
                    <a:pt x="335" y="259"/>
                    <a:pt x="335" y="259"/>
                  </a:cubicBezTo>
                  <a:cubicBezTo>
                    <a:pt x="335" y="259"/>
                    <a:pt x="304" y="259"/>
                    <a:pt x="304" y="289"/>
                  </a:cubicBezTo>
                  <a:cubicBezTo>
                    <a:pt x="0" y="593"/>
                    <a:pt x="0" y="1079"/>
                    <a:pt x="304" y="1383"/>
                  </a:cubicBezTo>
                  <a:cubicBezTo>
                    <a:pt x="456" y="1550"/>
                    <a:pt x="661" y="1634"/>
                    <a:pt x="867" y="1634"/>
                  </a:cubicBezTo>
                  <a:cubicBezTo>
                    <a:pt x="1072" y="1634"/>
                    <a:pt x="1277" y="1550"/>
                    <a:pt x="1429" y="1383"/>
                  </a:cubicBezTo>
                  <a:cubicBezTo>
                    <a:pt x="1429" y="1383"/>
                    <a:pt x="1429" y="1383"/>
                    <a:pt x="1459" y="1353"/>
                  </a:cubicBezTo>
                  <a:lnTo>
                    <a:pt x="1490" y="1353"/>
                  </a:lnTo>
                  <a:cubicBezTo>
                    <a:pt x="1794" y="1049"/>
                    <a:pt x="1794" y="532"/>
                    <a:pt x="1490" y="228"/>
                  </a:cubicBezTo>
                  <a:cubicBezTo>
                    <a:pt x="1322" y="76"/>
                    <a:pt x="1117" y="0"/>
                    <a:pt x="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2" name="Google Shape;64942;p27"/>
            <p:cNvSpPr/>
            <p:nvPr/>
          </p:nvSpPr>
          <p:spPr>
            <a:xfrm>
              <a:off x="726725" y="1316225"/>
              <a:ext cx="47125" cy="43725"/>
            </a:xfrm>
            <a:custGeom>
              <a:avLst/>
              <a:gdLst/>
              <a:ahLst/>
              <a:cxnLst/>
              <a:rect l="l" t="t" r="r" b="b"/>
              <a:pathLst>
                <a:path w="1885" h="1749" extrusionOk="0">
                  <a:moveTo>
                    <a:pt x="973" y="1"/>
                  </a:moveTo>
                  <a:cubicBezTo>
                    <a:pt x="753" y="1"/>
                    <a:pt x="532" y="84"/>
                    <a:pt x="365" y="251"/>
                  </a:cubicBezTo>
                  <a:cubicBezTo>
                    <a:pt x="365" y="282"/>
                    <a:pt x="365" y="282"/>
                    <a:pt x="335" y="282"/>
                  </a:cubicBezTo>
                  <a:cubicBezTo>
                    <a:pt x="335" y="312"/>
                    <a:pt x="335" y="312"/>
                    <a:pt x="304" y="312"/>
                  </a:cubicBezTo>
                  <a:cubicBezTo>
                    <a:pt x="0" y="647"/>
                    <a:pt x="0" y="1194"/>
                    <a:pt x="304" y="1498"/>
                  </a:cubicBezTo>
                  <a:cubicBezTo>
                    <a:pt x="472" y="1665"/>
                    <a:pt x="692" y="1748"/>
                    <a:pt x="912" y="1748"/>
                  </a:cubicBezTo>
                  <a:cubicBezTo>
                    <a:pt x="1133" y="1748"/>
                    <a:pt x="1353" y="1665"/>
                    <a:pt x="1520" y="1498"/>
                  </a:cubicBezTo>
                  <a:cubicBezTo>
                    <a:pt x="1520" y="1498"/>
                    <a:pt x="1520" y="1498"/>
                    <a:pt x="1551" y="1467"/>
                  </a:cubicBezTo>
                  <a:lnTo>
                    <a:pt x="1581" y="1467"/>
                  </a:lnTo>
                  <a:cubicBezTo>
                    <a:pt x="1885" y="1133"/>
                    <a:pt x="1885" y="586"/>
                    <a:pt x="1581" y="251"/>
                  </a:cubicBezTo>
                  <a:cubicBezTo>
                    <a:pt x="1414" y="84"/>
                    <a:pt x="1193"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3" name="Google Shape;64943;p27"/>
            <p:cNvSpPr/>
            <p:nvPr/>
          </p:nvSpPr>
          <p:spPr>
            <a:xfrm>
              <a:off x="824750" y="1218200"/>
              <a:ext cx="47150" cy="43725"/>
            </a:xfrm>
            <a:custGeom>
              <a:avLst/>
              <a:gdLst/>
              <a:ahLst/>
              <a:cxnLst/>
              <a:rect l="l" t="t" r="r" b="b"/>
              <a:pathLst>
                <a:path w="1886" h="1749" extrusionOk="0">
                  <a:moveTo>
                    <a:pt x="973" y="1"/>
                  </a:moveTo>
                  <a:cubicBezTo>
                    <a:pt x="753" y="1"/>
                    <a:pt x="532" y="84"/>
                    <a:pt x="365" y="251"/>
                  </a:cubicBezTo>
                  <a:cubicBezTo>
                    <a:pt x="365" y="282"/>
                    <a:pt x="365" y="282"/>
                    <a:pt x="365" y="282"/>
                  </a:cubicBezTo>
                  <a:cubicBezTo>
                    <a:pt x="335" y="312"/>
                    <a:pt x="335" y="312"/>
                    <a:pt x="335" y="312"/>
                  </a:cubicBezTo>
                  <a:cubicBezTo>
                    <a:pt x="0" y="647"/>
                    <a:pt x="0" y="1163"/>
                    <a:pt x="335" y="1498"/>
                  </a:cubicBezTo>
                  <a:cubicBezTo>
                    <a:pt x="487" y="1665"/>
                    <a:pt x="700" y="1748"/>
                    <a:pt x="916" y="1748"/>
                  </a:cubicBezTo>
                  <a:cubicBezTo>
                    <a:pt x="1133" y="1748"/>
                    <a:pt x="1353" y="1665"/>
                    <a:pt x="1520" y="1498"/>
                  </a:cubicBezTo>
                  <a:cubicBezTo>
                    <a:pt x="1520" y="1498"/>
                    <a:pt x="1520" y="1498"/>
                    <a:pt x="1551" y="1467"/>
                  </a:cubicBezTo>
                  <a:lnTo>
                    <a:pt x="1581" y="1467"/>
                  </a:lnTo>
                  <a:cubicBezTo>
                    <a:pt x="1885" y="1133"/>
                    <a:pt x="1885" y="586"/>
                    <a:pt x="1581" y="251"/>
                  </a:cubicBezTo>
                  <a:cubicBezTo>
                    <a:pt x="1414" y="84"/>
                    <a:pt x="1194"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4" name="Google Shape;64944;p27"/>
            <p:cNvSpPr/>
            <p:nvPr/>
          </p:nvSpPr>
          <p:spPr>
            <a:xfrm>
              <a:off x="724450" y="1118850"/>
              <a:ext cx="50925" cy="46375"/>
            </a:xfrm>
            <a:custGeom>
              <a:avLst/>
              <a:gdLst/>
              <a:ahLst/>
              <a:cxnLst/>
              <a:rect l="l" t="t" r="r" b="b"/>
              <a:pathLst>
                <a:path w="2037" h="1855" extrusionOk="0">
                  <a:moveTo>
                    <a:pt x="1053" y="0"/>
                  </a:moveTo>
                  <a:cubicBezTo>
                    <a:pt x="821" y="0"/>
                    <a:pt x="593" y="92"/>
                    <a:pt x="426" y="274"/>
                  </a:cubicBezTo>
                  <a:cubicBezTo>
                    <a:pt x="395" y="274"/>
                    <a:pt x="395" y="274"/>
                    <a:pt x="395" y="304"/>
                  </a:cubicBezTo>
                  <a:lnTo>
                    <a:pt x="365" y="304"/>
                  </a:lnTo>
                  <a:cubicBezTo>
                    <a:pt x="0" y="669"/>
                    <a:pt x="0" y="1247"/>
                    <a:pt x="365" y="1581"/>
                  </a:cubicBezTo>
                  <a:cubicBezTo>
                    <a:pt x="532" y="1763"/>
                    <a:pt x="760" y="1855"/>
                    <a:pt x="992" y="1855"/>
                  </a:cubicBezTo>
                  <a:cubicBezTo>
                    <a:pt x="1224" y="1855"/>
                    <a:pt x="1459" y="1763"/>
                    <a:pt x="1642" y="1581"/>
                  </a:cubicBezTo>
                  <a:cubicBezTo>
                    <a:pt x="1642" y="1581"/>
                    <a:pt x="1642" y="1581"/>
                    <a:pt x="1672" y="1551"/>
                  </a:cubicBezTo>
                  <a:cubicBezTo>
                    <a:pt x="1672" y="1551"/>
                    <a:pt x="1672" y="1551"/>
                    <a:pt x="1702" y="1520"/>
                  </a:cubicBezTo>
                  <a:cubicBezTo>
                    <a:pt x="2037" y="1186"/>
                    <a:pt x="2037" y="608"/>
                    <a:pt x="1702" y="274"/>
                  </a:cubicBezTo>
                  <a:cubicBezTo>
                    <a:pt x="1520" y="92"/>
                    <a:pt x="1284" y="0"/>
                    <a:pt x="10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5" name="Google Shape;64945;p27"/>
            <p:cNvSpPr/>
            <p:nvPr/>
          </p:nvSpPr>
          <p:spPr>
            <a:xfrm>
              <a:off x="626425" y="1216875"/>
              <a:ext cx="50925" cy="46375"/>
            </a:xfrm>
            <a:custGeom>
              <a:avLst/>
              <a:gdLst/>
              <a:ahLst/>
              <a:cxnLst/>
              <a:rect l="l" t="t" r="r" b="b"/>
              <a:pathLst>
                <a:path w="2037" h="1855" extrusionOk="0">
                  <a:moveTo>
                    <a:pt x="1049" y="0"/>
                  </a:moveTo>
                  <a:cubicBezTo>
                    <a:pt x="821" y="0"/>
                    <a:pt x="593" y="92"/>
                    <a:pt x="426" y="274"/>
                  </a:cubicBezTo>
                  <a:cubicBezTo>
                    <a:pt x="395" y="274"/>
                    <a:pt x="395" y="274"/>
                    <a:pt x="395" y="304"/>
                  </a:cubicBezTo>
                  <a:lnTo>
                    <a:pt x="365" y="304"/>
                  </a:lnTo>
                  <a:cubicBezTo>
                    <a:pt x="0" y="669"/>
                    <a:pt x="0" y="1247"/>
                    <a:pt x="365" y="1581"/>
                  </a:cubicBezTo>
                  <a:cubicBezTo>
                    <a:pt x="532" y="1763"/>
                    <a:pt x="760" y="1855"/>
                    <a:pt x="992" y="1855"/>
                  </a:cubicBezTo>
                  <a:cubicBezTo>
                    <a:pt x="1224" y="1855"/>
                    <a:pt x="1459" y="1763"/>
                    <a:pt x="1642" y="1581"/>
                  </a:cubicBezTo>
                  <a:cubicBezTo>
                    <a:pt x="1642" y="1581"/>
                    <a:pt x="1642" y="1581"/>
                    <a:pt x="1642" y="1551"/>
                  </a:cubicBezTo>
                  <a:lnTo>
                    <a:pt x="1672" y="1551"/>
                  </a:lnTo>
                  <a:cubicBezTo>
                    <a:pt x="2037" y="1186"/>
                    <a:pt x="2037" y="608"/>
                    <a:pt x="1672" y="274"/>
                  </a:cubicBezTo>
                  <a:cubicBezTo>
                    <a:pt x="1505" y="92"/>
                    <a:pt x="1277" y="0"/>
                    <a:pt x="10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6" name="Google Shape;64946;p27"/>
            <p:cNvSpPr/>
            <p:nvPr/>
          </p:nvSpPr>
          <p:spPr>
            <a:xfrm>
              <a:off x="624900" y="1019300"/>
              <a:ext cx="53975" cy="48650"/>
            </a:xfrm>
            <a:custGeom>
              <a:avLst/>
              <a:gdLst/>
              <a:ahLst/>
              <a:cxnLst/>
              <a:rect l="l" t="t" r="r" b="b"/>
              <a:pathLst>
                <a:path w="2159" h="1946" extrusionOk="0">
                  <a:moveTo>
                    <a:pt x="1095" y="1"/>
                  </a:moveTo>
                  <a:cubicBezTo>
                    <a:pt x="851" y="1"/>
                    <a:pt x="608" y="92"/>
                    <a:pt x="426" y="274"/>
                  </a:cubicBezTo>
                  <a:cubicBezTo>
                    <a:pt x="426" y="274"/>
                    <a:pt x="426" y="305"/>
                    <a:pt x="396" y="305"/>
                  </a:cubicBezTo>
                  <a:cubicBezTo>
                    <a:pt x="396" y="305"/>
                    <a:pt x="396" y="335"/>
                    <a:pt x="365" y="335"/>
                  </a:cubicBezTo>
                  <a:cubicBezTo>
                    <a:pt x="0" y="700"/>
                    <a:pt x="0" y="1308"/>
                    <a:pt x="365" y="1672"/>
                  </a:cubicBezTo>
                  <a:cubicBezTo>
                    <a:pt x="563" y="1855"/>
                    <a:pt x="806" y="1946"/>
                    <a:pt x="1049" y="1946"/>
                  </a:cubicBezTo>
                  <a:cubicBezTo>
                    <a:pt x="1292" y="1946"/>
                    <a:pt x="1535" y="1855"/>
                    <a:pt x="1733" y="1672"/>
                  </a:cubicBezTo>
                  <a:cubicBezTo>
                    <a:pt x="1733" y="1672"/>
                    <a:pt x="1733" y="1672"/>
                    <a:pt x="1733" y="1642"/>
                  </a:cubicBezTo>
                  <a:cubicBezTo>
                    <a:pt x="1763" y="1642"/>
                    <a:pt x="1763" y="1642"/>
                    <a:pt x="1763" y="1612"/>
                  </a:cubicBezTo>
                  <a:cubicBezTo>
                    <a:pt x="2159" y="1247"/>
                    <a:pt x="2159" y="639"/>
                    <a:pt x="1763" y="274"/>
                  </a:cubicBezTo>
                  <a:cubicBezTo>
                    <a:pt x="1581" y="92"/>
                    <a:pt x="1338"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7" name="Google Shape;64947;p27"/>
            <p:cNvSpPr/>
            <p:nvPr/>
          </p:nvSpPr>
          <p:spPr>
            <a:xfrm>
              <a:off x="526875" y="1117325"/>
              <a:ext cx="53975" cy="48650"/>
            </a:xfrm>
            <a:custGeom>
              <a:avLst/>
              <a:gdLst/>
              <a:ahLst/>
              <a:cxnLst/>
              <a:rect l="l" t="t" r="r" b="b"/>
              <a:pathLst>
                <a:path w="2159" h="1946" extrusionOk="0">
                  <a:moveTo>
                    <a:pt x="1095" y="1"/>
                  </a:moveTo>
                  <a:cubicBezTo>
                    <a:pt x="851" y="1"/>
                    <a:pt x="608" y="92"/>
                    <a:pt x="426" y="274"/>
                  </a:cubicBezTo>
                  <a:cubicBezTo>
                    <a:pt x="426" y="274"/>
                    <a:pt x="426" y="305"/>
                    <a:pt x="396" y="305"/>
                  </a:cubicBezTo>
                  <a:cubicBezTo>
                    <a:pt x="396" y="305"/>
                    <a:pt x="396" y="335"/>
                    <a:pt x="365" y="335"/>
                  </a:cubicBezTo>
                  <a:cubicBezTo>
                    <a:pt x="0" y="700"/>
                    <a:pt x="0" y="1308"/>
                    <a:pt x="365" y="1672"/>
                  </a:cubicBezTo>
                  <a:cubicBezTo>
                    <a:pt x="563" y="1855"/>
                    <a:pt x="806" y="1946"/>
                    <a:pt x="1049" y="1946"/>
                  </a:cubicBezTo>
                  <a:cubicBezTo>
                    <a:pt x="1292" y="1946"/>
                    <a:pt x="1535" y="1855"/>
                    <a:pt x="1733" y="1672"/>
                  </a:cubicBezTo>
                  <a:cubicBezTo>
                    <a:pt x="1733" y="1672"/>
                    <a:pt x="1733" y="1672"/>
                    <a:pt x="1733" y="1642"/>
                  </a:cubicBezTo>
                  <a:cubicBezTo>
                    <a:pt x="1763" y="1642"/>
                    <a:pt x="1763" y="1642"/>
                    <a:pt x="1763" y="1612"/>
                  </a:cubicBezTo>
                  <a:cubicBezTo>
                    <a:pt x="2158" y="1247"/>
                    <a:pt x="2158" y="639"/>
                    <a:pt x="1763" y="274"/>
                  </a:cubicBezTo>
                  <a:cubicBezTo>
                    <a:pt x="1581" y="92"/>
                    <a:pt x="1338"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8" name="Google Shape;64948;p27"/>
            <p:cNvSpPr/>
            <p:nvPr/>
          </p:nvSpPr>
          <p:spPr>
            <a:xfrm>
              <a:off x="525350" y="919750"/>
              <a:ext cx="56250" cy="51525"/>
            </a:xfrm>
            <a:custGeom>
              <a:avLst/>
              <a:gdLst/>
              <a:ahLst/>
              <a:cxnLst/>
              <a:rect l="l" t="t" r="r" b="b"/>
              <a:pathLst>
                <a:path w="2250" h="2061" extrusionOk="0">
                  <a:moveTo>
                    <a:pt x="1144" y="1"/>
                  </a:moveTo>
                  <a:cubicBezTo>
                    <a:pt x="890" y="1"/>
                    <a:pt x="639" y="92"/>
                    <a:pt x="457" y="274"/>
                  </a:cubicBezTo>
                  <a:cubicBezTo>
                    <a:pt x="426" y="305"/>
                    <a:pt x="426" y="305"/>
                    <a:pt x="426" y="305"/>
                  </a:cubicBezTo>
                  <a:cubicBezTo>
                    <a:pt x="396" y="335"/>
                    <a:pt x="396" y="335"/>
                    <a:pt x="396" y="335"/>
                  </a:cubicBezTo>
                  <a:cubicBezTo>
                    <a:pt x="1" y="730"/>
                    <a:pt x="1" y="1369"/>
                    <a:pt x="396" y="1764"/>
                  </a:cubicBezTo>
                  <a:cubicBezTo>
                    <a:pt x="593" y="1961"/>
                    <a:pt x="852" y="2060"/>
                    <a:pt x="1110" y="2060"/>
                  </a:cubicBezTo>
                  <a:cubicBezTo>
                    <a:pt x="1368" y="2060"/>
                    <a:pt x="1627" y="1961"/>
                    <a:pt x="1824" y="1764"/>
                  </a:cubicBezTo>
                  <a:cubicBezTo>
                    <a:pt x="1824" y="1764"/>
                    <a:pt x="1824" y="1733"/>
                    <a:pt x="1824" y="1733"/>
                  </a:cubicBezTo>
                  <a:cubicBezTo>
                    <a:pt x="1855" y="1733"/>
                    <a:pt x="1855" y="1733"/>
                    <a:pt x="1855" y="1703"/>
                  </a:cubicBezTo>
                  <a:cubicBezTo>
                    <a:pt x="2250" y="1308"/>
                    <a:pt x="2250" y="669"/>
                    <a:pt x="1855" y="274"/>
                  </a:cubicBezTo>
                  <a:cubicBezTo>
                    <a:pt x="1657" y="92"/>
                    <a:pt x="1399" y="1"/>
                    <a:pt x="11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9" name="Google Shape;64949;p27"/>
            <p:cNvSpPr/>
            <p:nvPr/>
          </p:nvSpPr>
          <p:spPr>
            <a:xfrm>
              <a:off x="427325" y="1017975"/>
              <a:ext cx="56250" cy="51325"/>
            </a:xfrm>
            <a:custGeom>
              <a:avLst/>
              <a:gdLst/>
              <a:ahLst/>
              <a:cxnLst/>
              <a:rect l="l" t="t" r="r" b="b"/>
              <a:pathLst>
                <a:path w="2250" h="2053" extrusionOk="0">
                  <a:moveTo>
                    <a:pt x="1140" y="0"/>
                  </a:moveTo>
                  <a:cubicBezTo>
                    <a:pt x="882" y="0"/>
                    <a:pt x="624" y="99"/>
                    <a:pt x="426" y="297"/>
                  </a:cubicBezTo>
                  <a:cubicBezTo>
                    <a:pt x="396" y="327"/>
                    <a:pt x="396" y="327"/>
                    <a:pt x="396" y="327"/>
                  </a:cubicBezTo>
                  <a:cubicBezTo>
                    <a:pt x="1" y="722"/>
                    <a:pt x="1" y="1361"/>
                    <a:pt x="396" y="1756"/>
                  </a:cubicBezTo>
                  <a:cubicBezTo>
                    <a:pt x="593" y="1953"/>
                    <a:pt x="852" y="2052"/>
                    <a:pt x="1110" y="2052"/>
                  </a:cubicBezTo>
                  <a:cubicBezTo>
                    <a:pt x="1368" y="2052"/>
                    <a:pt x="1627" y="1953"/>
                    <a:pt x="1824" y="1756"/>
                  </a:cubicBezTo>
                  <a:cubicBezTo>
                    <a:pt x="1824" y="1756"/>
                    <a:pt x="1824" y="1756"/>
                    <a:pt x="1824" y="1725"/>
                  </a:cubicBezTo>
                  <a:cubicBezTo>
                    <a:pt x="1855" y="1725"/>
                    <a:pt x="1855" y="1725"/>
                    <a:pt x="1855" y="1695"/>
                  </a:cubicBezTo>
                  <a:cubicBezTo>
                    <a:pt x="2250" y="1300"/>
                    <a:pt x="2250" y="662"/>
                    <a:pt x="1855" y="297"/>
                  </a:cubicBezTo>
                  <a:cubicBezTo>
                    <a:pt x="1657" y="99"/>
                    <a:pt x="1399" y="0"/>
                    <a:pt x="11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0" name="Google Shape;64950;p27"/>
            <p:cNvSpPr/>
            <p:nvPr/>
          </p:nvSpPr>
          <p:spPr>
            <a:xfrm>
              <a:off x="327025" y="917850"/>
              <a:ext cx="60050" cy="54750"/>
            </a:xfrm>
            <a:custGeom>
              <a:avLst/>
              <a:gdLst/>
              <a:ahLst/>
              <a:cxnLst/>
              <a:rect l="l" t="t" r="r" b="b"/>
              <a:pathLst>
                <a:path w="2402" h="2190" extrusionOk="0">
                  <a:moveTo>
                    <a:pt x="1243" y="1"/>
                  </a:moveTo>
                  <a:cubicBezTo>
                    <a:pt x="973" y="1"/>
                    <a:pt x="699" y="107"/>
                    <a:pt x="487" y="320"/>
                  </a:cubicBezTo>
                  <a:cubicBezTo>
                    <a:pt x="487" y="320"/>
                    <a:pt x="456" y="350"/>
                    <a:pt x="456" y="350"/>
                  </a:cubicBezTo>
                  <a:cubicBezTo>
                    <a:pt x="456" y="350"/>
                    <a:pt x="426" y="350"/>
                    <a:pt x="426" y="381"/>
                  </a:cubicBezTo>
                  <a:cubicBezTo>
                    <a:pt x="0" y="776"/>
                    <a:pt x="0" y="1445"/>
                    <a:pt x="426" y="1870"/>
                  </a:cubicBezTo>
                  <a:cubicBezTo>
                    <a:pt x="639" y="2083"/>
                    <a:pt x="912" y="2189"/>
                    <a:pt x="1182" y="2189"/>
                  </a:cubicBezTo>
                  <a:cubicBezTo>
                    <a:pt x="1452" y="2189"/>
                    <a:pt x="1718" y="2083"/>
                    <a:pt x="1915" y="1870"/>
                  </a:cubicBezTo>
                  <a:cubicBezTo>
                    <a:pt x="1946" y="1870"/>
                    <a:pt x="1946" y="1840"/>
                    <a:pt x="1946" y="1840"/>
                  </a:cubicBezTo>
                  <a:cubicBezTo>
                    <a:pt x="1976" y="1840"/>
                    <a:pt x="1976" y="1840"/>
                    <a:pt x="1976" y="1809"/>
                  </a:cubicBezTo>
                  <a:cubicBezTo>
                    <a:pt x="2402" y="1414"/>
                    <a:pt x="2402" y="745"/>
                    <a:pt x="1976" y="320"/>
                  </a:cubicBezTo>
                  <a:cubicBezTo>
                    <a:pt x="1778" y="107"/>
                    <a:pt x="1512" y="1"/>
                    <a:pt x="1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1" name="Google Shape;64951;p27"/>
            <p:cNvSpPr/>
            <p:nvPr/>
          </p:nvSpPr>
          <p:spPr>
            <a:xfrm>
              <a:off x="425800" y="819825"/>
              <a:ext cx="59300" cy="54750"/>
            </a:xfrm>
            <a:custGeom>
              <a:avLst/>
              <a:gdLst/>
              <a:ahLst/>
              <a:cxnLst/>
              <a:rect l="l" t="t" r="r" b="b"/>
              <a:pathLst>
                <a:path w="2372" h="2190" extrusionOk="0">
                  <a:moveTo>
                    <a:pt x="1213" y="1"/>
                  </a:moveTo>
                  <a:cubicBezTo>
                    <a:pt x="943" y="1"/>
                    <a:pt x="669" y="107"/>
                    <a:pt x="457" y="320"/>
                  </a:cubicBezTo>
                  <a:cubicBezTo>
                    <a:pt x="457" y="320"/>
                    <a:pt x="426" y="350"/>
                    <a:pt x="426" y="350"/>
                  </a:cubicBezTo>
                  <a:cubicBezTo>
                    <a:pt x="426" y="350"/>
                    <a:pt x="396" y="350"/>
                    <a:pt x="396" y="381"/>
                  </a:cubicBezTo>
                  <a:cubicBezTo>
                    <a:pt x="1" y="776"/>
                    <a:pt x="1" y="1445"/>
                    <a:pt x="396" y="1870"/>
                  </a:cubicBezTo>
                  <a:cubicBezTo>
                    <a:pt x="609" y="2083"/>
                    <a:pt x="882" y="2189"/>
                    <a:pt x="1156" y="2189"/>
                  </a:cubicBezTo>
                  <a:cubicBezTo>
                    <a:pt x="1429" y="2189"/>
                    <a:pt x="1703" y="2083"/>
                    <a:pt x="1916" y="1870"/>
                  </a:cubicBezTo>
                  <a:cubicBezTo>
                    <a:pt x="1916" y="1870"/>
                    <a:pt x="1916" y="1840"/>
                    <a:pt x="1916" y="1840"/>
                  </a:cubicBezTo>
                  <a:cubicBezTo>
                    <a:pt x="1946" y="1840"/>
                    <a:pt x="1946" y="1840"/>
                    <a:pt x="1946" y="1809"/>
                  </a:cubicBezTo>
                  <a:cubicBezTo>
                    <a:pt x="2372" y="1414"/>
                    <a:pt x="2372" y="745"/>
                    <a:pt x="1946" y="320"/>
                  </a:cubicBezTo>
                  <a:cubicBezTo>
                    <a:pt x="1748" y="107"/>
                    <a:pt x="1483" y="1"/>
                    <a:pt x="1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2" name="Google Shape;64952;p27"/>
            <p:cNvSpPr/>
            <p:nvPr/>
          </p:nvSpPr>
          <p:spPr>
            <a:xfrm>
              <a:off x="325500" y="720275"/>
              <a:ext cx="63100" cy="57025"/>
            </a:xfrm>
            <a:custGeom>
              <a:avLst/>
              <a:gdLst/>
              <a:ahLst/>
              <a:cxnLst/>
              <a:rect l="l" t="t" r="r" b="b"/>
              <a:pathLst>
                <a:path w="2524" h="2281" extrusionOk="0">
                  <a:moveTo>
                    <a:pt x="1289" y="1"/>
                  </a:moveTo>
                  <a:cubicBezTo>
                    <a:pt x="1004" y="1"/>
                    <a:pt x="715" y="107"/>
                    <a:pt x="487" y="320"/>
                  </a:cubicBezTo>
                  <a:cubicBezTo>
                    <a:pt x="487" y="350"/>
                    <a:pt x="487" y="350"/>
                    <a:pt x="487" y="350"/>
                  </a:cubicBezTo>
                  <a:cubicBezTo>
                    <a:pt x="456" y="381"/>
                    <a:pt x="456" y="381"/>
                    <a:pt x="456" y="381"/>
                  </a:cubicBezTo>
                  <a:cubicBezTo>
                    <a:pt x="1" y="806"/>
                    <a:pt x="1" y="1536"/>
                    <a:pt x="456" y="1961"/>
                  </a:cubicBezTo>
                  <a:cubicBezTo>
                    <a:pt x="669" y="2174"/>
                    <a:pt x="950" y="2281"/>
                    <a:pt x="1232" y="2281"/>
                  </a:cubicBezTo>
                  <a:cubicBezTo>
                    <a:pt x="1513" y="2281"/>
                    <a:pt x="1794" y="2174"/>
                    <a:pt x="2007" y="1961"/>
                  </a:cubicBezTo>
                  <a:cubicBezTo>
                    <a:pt x="2037" y="1961"/>
                    <a:pt x="2037" y="1931"/>
                    <a:pt x="2037" y="1931"/>
                  </a:cubicBezTo>
                  <a:cubicBezTo>
                    <a:pt x="2067" y="1931"/>
                    <a:pt x="2067" y="1931"/>
                    <a:pt x="2067" y="1901"/>
                  </a:cubicBezTo>
                  <a:cubicBezTo>
                    <a:pt x="2523" y="1475"/>
                    <a:pt x="2523" y="776"/>
                    <a:pt x="2067" y="320"/>
                  </a:cubicBezTo>
                  <a:cubicBezTo>
                    <a:pt x="1855" y="107"/>
                    <a:pt x="1573" y="1"/>
                    <a:pt x="1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3" name="Google Shape;64953;p27"/>
            <p:cNvSpPr/>
            <p:nvPr/>
          </p:nvSpPr>
          <p:spPr>
            <a:xfrm>
              <a:off x="227475" y="818300"/>
              <a:ext cx="63100" cy="57025"/>
            </a:xfrm>
            <a:custGeom>
              <a:avLst/>
              <a:gdLst/>
              <a:ahLst/>
              <a:cxnLst/>
              <a:rect l="l" t="t" r="r" b="b"/>
              <a:pathLst>
                <a:path w="2524" h="2281" extrusionOk="0">
                  <a:moveTo>
                    <a:pt x="1288" y="1"/>
                  </a:moveTo>
                  <a:cubicBezTo>
                    <a:pt x="1004" y="1"/>
                    <a:pt x="715" y="107"/>
                    <a:pt x="487" y="320"/>
                  </a:cubicBezTo>
                  <a:cubicBezTo>
                    <a:pt x="487" y="351"/>
                    <a:pt x="487" y="351"/>
                    <a:pt x="487" y="351"/>
                  </a:cubicBezTo>
                  <a:cubicBezTo>
                    <a:pt x="456" y="381"/>
                    <a:pt x="456" y="381"/>
                    <a:pt x="456" y="381"/>
                  </a:cubicBezTo>
                  <a:cubicBezTo>
                    <a:pt x="0" y="806"/>
                    <a:pt x="0" y="1536"/>
                    <a:pt x="456" y="1961"/>
                  </a:cubicBezTo>
                  <a:cubicBezTo>
                    <a:pt x="669" y="2174"/>
                    <a:pt x="950" y="2281"/>
                    <a:pt x="1231" y="2281"/>
                  </a:cubicBezTo>
                  <a:cubicBezTo>
                    <a:pt x="1513" y="2281"/>
                    <a:pt x="1794" y="2174"/>
                    <a:pt x="2007" y="1961"/>
                  </a:cubicBezTo>
                  <a:cubicBezTo>
                    <a:pt x="2037" y="1961"/>
                    <a:pt x="2037" y="1931"/>
                    <a:pt x="2037" y="1931"/>
                  </a:cubicBezTo>
                  <a:cubicBezTo>
                    <a:pt x="2067" y="1931"/>
                    <a:pt x="2067" y="1931"/>
                    <a:pt x="2067" y="1901"/>
                  </a:cubicBezTo>
                  <a:cubicBezTo>
                    <a:pt x="2523" y="1475"/>
                    <a:pt x="2523" y="776"/>
                    <a:pt x="2067" y="320"/>
                  </a:cubicBezTo>
                  <a:cubicBezTo>
                    <a:pt x="1855" y="107"/>
                    <a:pt x="1573" y="1"/>
                    <a:pt x="12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4" name="Google Shape;64954;p27"/>
            <p:cNvSpPr/>
            <p:nvPr/>
          </p:nvSpPr>
          <p:spPr>
            <a:xfrm>
              <a:off x="225950" y="620925"/>
              <a:ext cx="65375" cy="59675"/>
            </a:xfrm>
            <a:custGeom>
              <a:avLst/>
              <a:gdLst/>
              <a:ahLst/>
              <a:cxnLst/>
              <a:rect l="l" t="t" r="r" b="b"/>
              <a:pathLst>
                <a:path w="2615" h="2387" extrusionOk="0">
                  <a:moveTo>
                    <a:pt x="1338" y="1"/>
                  </a:moveTo>
                  <a:cubicBezTo>
                    <a:pt x="1042" y="1"/>
                    <a:pt x="745" y="115"/>
                    <a:pt x="517" y="343"/>
                  </a:cubicBezTo>
                  <a:cubicBezTo>
                    <a:pt x="487" y="343"/>
                    <a:pt x="487" y="343"/>
                    <a:pt x="487" y="373"/>
                  </a:cubicBezTo>
                  <a:lnTo>
                    <a:pt x="457" y="373"/>
                  </a:lnTo>
                  <a:cubicBezTo>
                    <a:pt x="1" y="859"/>
                    <a:pt x="1" y="1589"/>
                    <a:pt x="457" y="2045"/>
                  </a:cubicBezTo>
                  <a:cubicBezTo>
                    <a:pt x="685" y="2273"/>
                    <a:pt x="981" y="2387"/>
                    <a:pt x="1277" y="2387"/>
                  </a:cubicBezTo>
                  <a:cubicBezTo>
                    <a:pt x="1574" y="2387"/>
                    <a:pt x="1870" y="2273"/>
                    <a:pt x="2098" y="2045"/>
                  </a:cubicBezTo>
                  <a:cubicBezTo>
                    <a:pt x="2128" y="2045"/>
                    <a:pt x="2128" y="2014"/>
                    <a:pt x="2128" y="2014"/>
                  </a:cubicBezTo>
                  <a:cubicBezTo>
                    <a:pt x="2159" y="2014"/>
                    <a:pt x="2159" y="1984"/>
                    <a:pt x="2159" y="1984"/>
                  </a:cubicBezTo>
                  <a:cubicBezTo>
                    <a:pt x="2615" y="1528"/>
                    <a:pt x="2615" y="799"/>
                    <a:pt x="2159" y="343"/>
                  </a:cubicBezTo>
                  <a:cubicBezTo>
                    <a:pt x="1931" y="115"/>
                    <a:pt x="1634"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5" name="Google Shape;64955;p27"/>
            <p:cNvSpPr/>
            <p:nvPr/>
          </p:nvSpPr>
          <p:spPr>
            <a:xfrm>
              <a:off x="1728250" y="2608050"/>
              <a:ext cx="12950" cy="12550"/>
            </a:xfrm>
            <a:custGeom>
              <a:avLst/>
              <a:gdLst/>
              <a:ahLst/>
              <a:cxnLst/>
              <a:rect l="l" t="t" r="r" b="b"/>
              <a:pathLst>
                <a:path w="518" h="502" extrusionOk="0">
                  <a:moveTo>
                    <a:pt x="286" y="0"/>
                  </a:moveTo>
                  <a:cubicBezTo>
                    <a:pt x="229" y="0"/>
                    <a:pt x="168" y="23"/>
                    <a:pt x="123" y="69"/>
                  </a:cubicBezTo>
                  <a:cubicBezTo>
                    <a:pt x="123" y="69"/>
                    <a:pt x="123" y="99"/>
                    <a:pt x="123" y="99"/>
                  </a:cubicBezTo>
                  <a:cubicBezTo>
                    <a:pt x="92" y="99"/>
                    <a:pt x="92" y="99"/>
                    <a:pt x="62" y="129"/>
                  </a:cubicBezTo>
                  <a:cubicBezTo>
                    <a:pt x="1" y="221"/>
                    <a:pt x="1" y="342"/>
                    <a:pt x="62" y="433"/>
                  </a:cubicBezTo>
                  <a:cubicBezTo>
                    <a:pt x="107" y="479"/>
                    <a:pt x="168" y="502"/>
                    <a:pt x="229" y="502"/>
                  </a:cubicBezTo>
                  <a:cubicBezTo>
                    <a:pt x="290" y="502"/>
                    <a:pt x="351" y="479"/>
                    <a:pt x="396" y="433"/>
                  </a:cubicBezTo>
                  <a:cubicBezTo>
                    <a:pt x="396" y="433"/>
                    <a:pt x="396" y="403"/>
                    <a:pt x="396" y="403"/>
                  </a:cubicBezTo>
                  <a:cubicBezTo>
                    <a:pt x="427" y="403"/>
                    <a:pt x="427" y="373"/>
                    <a:pt x="427" y="373"/>
                  </a:cubicBezTo>
                  <a:cubicBezTo>
                    <a:pt x="518" y="281"/>
                    <a:pt x="518" y="160"/>
                    <a:pt x="427" y="69"/>
                  </a:cubicBezTo>
                  <a:cubicBezTo>
                    <a:pt x="396" y="23"/>
                    <a:pt x="343"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6" name="Google Shape;64956;p27"/>
            <p:cNvSpPr/>
            <p:nvPr/>
          </p:nvSpPr>
          <p:spPr>
            <a:xfrm>
              <a:off x="1826300" y="2510025"/>
              <a:ext cx="12925" cy="12550"/>
            </a:xfrm>
            <a:custGeom>
              <a:avLst/>
              <a:gdLst/>
              <a:ahLst/>
              <a:cxnLst/>
              <a:rect l="l" t="t" r="r" b="b"/>
              <a:pathLst>
                <a:path w="517" h="502" extrusionOk="0">
                  <a:moveTo>
                    <a:pt x="289" y="0"/>
                  </a:moveTo>
                  <a:cubicBezTo>
                    <a:pt x="228" y="0"/>
                    <a:pt x="167" y="23"/>
                    <a:pt x="122" y="69"/>
                  </a:cubicBezTo>
                  <a:cubicBezTo>
                    <a:pt x="122" y="69"/>
                    <a:pt x="122" y="99"/>
                    <a:pt x="122" y="99"/>
                  </a:cubicBezTo>
                  <a:cubicBezTo>
                    <a:pt x="91" y="99"/>
                    <a:pt x="91" y="99"/>
                    <a:pt x="91" y="129"/>
                  </a:cubicBezTo>
                  <a:cubicBezTo>
                    <a:pt x="0" y="190"/>
                    <a:pt x="0" y="342"/>
                    <a:pt x="91" y="433"/>
                  </a:cubicBezTo>
                  <a:cubicBezTo>
                    <a:pt x="122" y="479"/>
                    <a:pt x="175" y="502"/>
                    <a:pt x="232" y="502"/>
                  </a:cubicBezTo>
                  <a:cubicBezTo>
                    <a:pt x="289" y="502"/>
                    <a:pt x="350" y="479"/>
                    <a:pt x="395" y="433"/>
                  </a:cubicBezTo>
                  <a:cubicBezTo>
                    <a:pt x="395" y="433"/>
                    <a:pt x="395" y="403"/>
                    <a:pt x="395" y="403"/>
                  </a:cubicBezTo>
                  <a:cubicBezTo>
                    <a:pt x="426" y="403"/>
                    <a:pt x="426" y="372"/>
                    <a:pt x="456" y="372"/>
                  </a:cubicBezTo>
                  <a:cubicBezTo>
                    <a:pt x="517" y="281"/>
                    <a:pt x="517" y="160"/>
                    <a:pt x="456" y="69"/>
                  </a:cubicBezTo>
                  <a:cubicBezTo>
                    <a:pt x="410" y="23"/>
                    <a:pt x="350"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7" name="Google Shape;64957;p27"/>
            <p:cNvSpPr/>
            <p:nvPr/>
          </p:nvSpPr>
          <p:spPr>
            <a:xfrm>
              <a:off x="1725975" y="2410475"/>
              <a:ext cx="16750" cy="14850"/>
            </a:xfrm>
            <a:custGeom>
              <a:avLst/>
              <a:gdLst/>
              <a:ahLst/>
              <a:cxnLst/>
              <a:rect l="l" t="t" r="r" b="b"/>
              <a:pathLst>
                <a:path w="670" h="594" extrusionOk="0">
                  <a:moveTo>
                    <a:pt x="366" y="0"/>
                  </a:moveTo>
                  <a:cubicBezTo>
                    <a:pt x="297" y="0"/>
                    <a:pt x="229" y="23"/>
                    <a:pt x="183" y="69"/>
                  </a:cubicBezTo>
                  <a:cubicBezTo>
                    <a:pt x="153" y="99"/>
                    <a:pt x="153" y="99"/>
                    <a:pt x="153" y="99"/>
                  </a:cubicBezTo>
                  <a:cubicBezTo>
                    <a:pt x="153" y="129"/>
                    <a:pt x="122" y="129"/>
                    <a:pt x="122" y="129"/>
                  </a:cubicBezTo>
                  <a:cubicBezTo>
                    <a:pt x="1" y="251"/>
                    <a:pt x="1" y="403"/>
                    <a:pt x="122" y="525"/>
                  </a:cubicBezTo>
                  <a:cubicBezTo>
                    <a:pt x="168" y="570"/>
                    <a:pt x="236" y="593"/>
                    <a:pt x="309" y="593"/>
                  </a:cubicBezTo>
                  <a:cubicBezTo>
                    <a:pt x="381" y="593"/>
                    <a:pt x="457" y="570"/>
                    <a:pt x="518" y="525"/>
                  </a:cubicBezTo>
                  <a:cubicBezTo>
                    <a:pt x="518" y="494"/>
                    <a:pt x="518" y="494"/>
                    <a:pt x="518" y="494"/>
                  </a:cubicBezTo>
                  <a:cubicBezTo>
                    <a:pt x="548" y="464"/>
                    <a:pt x="548" y="464"/>
                    <a:pt x="548" y="464"/>
                  </a:cubicBezTo>
                  <a:cubicBezTo>
                    <a:pt x="669" y="342"/>
                    <a:pt x="669" y="190"/>
                    <a:pt x="548" y="69"/>
                  </a:cubicBezTo>
                  <a:cubicBezTo>
                    <a:pt x="502" y="23"/>
                    <a:pt x="434"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8" name="Google Shape;64958;p27"/>
            <p:cNvSpPr/>
            <p:nvPr/>
          </p:nvSpPr>
          <p:spPr>
            <a:xfrm>
              <a:off x="1627950" y="2508500"/>
              <a:ext cx="16750" cy="14850"/>
            </a:xfrm>
            <a:custGeom>
              <a:avLst/>
              <a:gdLst/>
              <a:ahLst/>
              <a:cxnLst/>
              <a:rect l="l" t="t" r="r" b="b"/>
              <a:pathLst>
                <a:path w="670" h="594" extrusionOk="0">
                  <a:moveTo>
                    <a:pt x="365" y="0"/>
                  </a:moveTo>
                  <a:cubicBezTo>
                    <a:pt x="297" y="0"/>
                    <a:pt x="229" y="23"/>
                    <a:pt x="183" y="69"/>
                  </a:cubicBezTo>
                  <a:cubicBezTo>
                    <a:pt x="153" y="99"/>
                    <a:pt x="153" y="99"/>
                    <a:pt x="153" y="99"/>
                  </a:cubicBezTo>
                  <a:cubicBezTo>
                    <a:pt x="153" y="130"/>
                    <a:pt x="122" y="130"/>
                    <a:pt x="122" y="130"/>
                  </a:cubicBezTo>
                  <a:cubicBezTo>
                    <a:pt x="1" y="251"/>
                    <a:pt x="1" y="403"/>
                    <a:pt x="122" y="525"/>
                  </a:cubicBezTo>
                  <a:cubicBezTo>
                    <a:pt x="168" y="570"/>
                    <a:pt x="236" y="593"/>
                    <a:pt x="308" y="593"/>
                  </a:cubicBezTo>
                  <a:cubicBezTo>
                    <a:pt x="381" y="593"/>
                    <a:pt x="457" y="570"/>
                    <a:pt x="517" y="525"/>
                  </a:cubicBezTo>
                  <a:cubicBezTo>
                    <a:pt x="517" y="525"/>
                    <a:pt x="517" y="494"/>
                    <a:pt x="517" y="494"/>
                  </a:cubicBezTo>
                  <a:cubicBezTo>
                    <a:pt x="548" y="494"/>
                    <a:pt x="548" y="464"/>
                    <a:pt x="548" y="464"/>
                  </a:cubicBezTo>
                  <a:cubicBezTo>
                    <a:pt x="669" y="373"/>
                    <a:pt x="669" y="190"/>
                    <a:pt x="548" y="69"/>
                  </a:cubicBezTo>
                  <a:cubicBezTo>
                    <a:pt x="502" y="23"/>
                    <a:pt x="434"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9" name="Google Shape;64959;p27"/>
            <p:cNvSpPr/>
            <p:nvPr/>
          </p:nvSpPr>
          <p:spPr>
            <a:xfrm>
              <a:off x="1626425" y="2310550"/>
              <a:ext cx="19800" cy="18075"/>
            </a:xfrm>
            <a:custGeom>
              <a:avLst/>
              <a:gdLst/>
              <a:ahLst/>
              <a:cxnLst/>
              <a:rect l="l" t="t" r="r" b="b"/>
              <a:pathLst>
                <a:path w="792" h="723" extrusionOk="0">
                  <a:moveTo>
                    <a:pt x="411" y="0"/>
                  </a:moveTo>
                  <a:cubicBezTo>
                    <a:pt x="328" y="0"/>
                    <a:pt x="244" y="38"/>
                    <a:pt x="183" y="114"/>
                  </a:cubicBezTo>
                  <a:cubicBezTo>
                    <a:pt x="183" y="114"/>
                    <a:pt x="183" y="114"/>
                    <a:pt x="153" y="145"/>
                  </a:cubicBezTo>
                  <a:lnTo>
                    <a:pt x="123" y="145"/>
                  </a:lnTo>
                  <a:cubicBezTo>
                    <a:pt x="1" y="297"/>
                    <a:pt x="1" y="509"/>
                    <a:pt x="123" y="631"/>
                  </a:cubicBezTo>
                  <a:cubicBezTo>
                    <a:pt x="199" y="692"/>
                    <a:pt x="282" y="722"/>
                    <a:pt x="366" y="722"/>
                  </a:cubicBezTo>
                  <a:cubicBezTo>
                    <a:pt x="449" y="722"/>
                    <a:pt x="533" y="692"/>
                    <a:pt x="609" y="631"/>
                  </a:cubicBezTo>
                  <a:cubicBezTo>
                    <a:pt x="609" y="601"/>
                    <a:pt x="609" y="601"/>
                    <a:pt x="609" y="601"/>
                  </a:cubicBezTo>
                  <a:cubicBezTo>
                    <a:pt x="639" y="570"/>
                    <a:pt x="639" y="570"/>
                    <a:pt x="639" y="570"/>
                  </a:cubicBezTo>
                  <a:cubicBezTo>
                    <a:pt x="791" y="449"/>
                    <a:pt x="791" y="236"/>
                    <a:pt x="639" y="114"/>
                  </a:cubicBezTo>
                  <a:cubicBezTo>
                    <a:pt x="578" y="38"/>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0" name="Google Shape;64960;p27"/>
            <p:cNvSpPr/>
            <p:nvPr/>
          </p:nvSpPr>
          <p:spPr>
            <a:xfrm>
              <a:off x="1528400" y="2409150"/>
              <a:ext cx="19800" cy="17500"/>
            </a:xfrm>
            <a:custGeom>
              <a:avLst/>
              <a:gdLst/>
              <a:ahLst/>
              <a:cxnLst/>
              <a:rect l="l" t="t" r="r" b="b"/>
              <a:pathLst>
                <a:path w="792" h="700" extrusionOk="0">
                  <a:moveTo>
                    <a:pt x="411" y="0"/>
                  </a:moveTo>
                  <a:cubicBezTo>
                    <a:pt x="328" y="0"/>
                    <a:pt x="244" y="31"/>
                    <a:pt x="183" y="91"/>
                  </a:cubicBezTo>
                  <a:cubicBezTo>
                    <a:pt x="183" y="91"/>
                    <a:pt x="183" y="91"/>
                    <a:pt x="153" y="122"/>
                  </a:cubicBezTo>
                  <a:cubicBezTo>
                    <a:pt x="153" y="122"/>
                    <a:pt x="153" y="122"/>
                    <a:pt x="122" y="152"/>
                  </a:cubicBezTo>
                  <a:cubicBezTo>
                    <a:pt x="1" y="274"/>
                    <a:pt x="1" y="486"/>
                    <a:pt x="122" y="608"/>
                  </a:cubicBezTo>
                  <a:cubicBezTo>
                    <a:pt x="198" y="669"/>
                    <a:pt x="282" y="699"/>
                    <a:pt x="366" y="699"/>
                  </a:cubicBezTo>
                  <a:cubicBezTo>
                    <a:pt x="449" y="699"/>
                    <a:pt x="533" y="669"/>
                    <a:pt x="609" y="608"/>
                  </a:cubicBezTo>
                  <a:cubicBezTo>
                    <a:pt x="609" y="578"/>
                    <a:pt x="609" y="578"/>
                    <a:pt x="609" y="578"/>
                  </a:cubicBezTo>
                  <a:cubicBezTo>
                    <a:pt x="639" y="547"/>
                    <a:pt x="639" y="547"/>
                    <a:pt x="639" y="547"/>
                  </a:cubicBezTo>
                  <a:cubicBezTo>
                    <a:pt x="791" y="426"/>
                    <a:pt x="791" y="213"/>
                    <a:pt x="639" y="91"/>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1" name="Google Shape;64961;p27"/>
            <p:cNvSpPr/>
            <p:nvPr/>
          </p:nvSpPr>
          <p:spPr>
            <a:xfrm>
              <a:off x="1526900" y="2211000"/>
              <a:ext cx="22050" cy="20925"/>
            </a:xfrm>
            <a:custGeom>
              <a:avLst/>
              <a:gdLst/>
              <a:ahLst/>
              <a:cxnLst/>
              <a:rect l="l" t="t" r="r" b="b"/>
              <a:pathLst>
                <a:path w="882" h="837" extrusionOk="0">
                  <a:moveTo>
                    <a:pt x="460" y="0"/>
                  </a:moveTo>
                  <a:cubicBezTo>
                    <a:pt x="365" y="0"/>
                    <a:pt x="274" y="38"/>
                    <a:pt x="213" y="114"/>
                  </a:cubicBezTo>
                  <a:cubicBezTo>
                    <a:pt x="182" y="114"/>
                    <a:pt x="182" y="145"/>
                    <a:pt x="182" y="145"/>
                  </a:cubicBezTo>
                  <a:cubicBezTo>
                    <a:pt x="152" y="145"/>
                    <a:pt x="152" y="175"/>
                    <a:pt x="152" y="175"/>
                  </a:cubicBezTo>
                  <a:cubicBezTo>
                    <a:pt x="0" y="327"/>
                    <a:pt x="0" y="570"/>
                    <a:pt x="152" y="722"/>
                  </a:cubicBezTo>
                  <a:cubicBezTo>
                    <a:pt x="228" y="798"/>
                    <a:pt x="327" y="836"/>
                    <a:pt x="426" y="836"/>
                  </a:cubicBezTo>
                  <a:cubicBezTo>
                    <a:pt x="524" y="836"/>
                    <a:pt x="623" y="798"/>
                    <a:pt x="699" y="722"/>
                  </a:cubicBezTo>
                  <a:cubicBezTo>
                    <a:pt x="699" y="692"/>
                    <a:pt x="699" y="692"/>
                    <a:pt x="699" y="692"/>
                  </a:cubicBezTo>
                  <a:cubicBezTo>
                    <a:pt x="730" y="662"/>
                    <a:pt x="730" y="662"/>
                    <a:pt x="730" y="662"/>
                  </a:cubicBezTo>
                  <a:cubicBezTo>
                    <a:pt x="882" y="510"/>
                    <a:pt x="882" y="266"/>
                    <a:pt x="730" y="114"/>
                  </a:cubicBezTo>
                  <a:cubicBezTo>
                    <a:pt x="654" y="38"/>
                    <a:pt x="555" y="0"/>
                    <a:pt x="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2" name="Google Shape;64962;p27"/>
            <p:cNvSpPr/>
            <p:nvPr/>
          </p:nvSpPr>
          <p:spPr>
            <a:xfrm>
              <a:off x="1428875" y="2309025"/>
              <a:ext cx="22050" cy="20925"/>
            </a:xfrm>
            <a:custGeom>
              <a:avLst/>
              <a:gdLst/>
              <a:ahLst/>
              <a:cxnLst/>
              <a:rect l="l" t="t" r="r" b="b"/>
              <a:pathLst>
                <a:path w="882" h="837" extrusionOk="0">
                  <a:moveTo>
                    <a:pt x="456" y="0"/>
                  </a:moveTo>
                  <a:cubicBezTo>
                    <a:pt x="357" y="0"/>
                    <a:pt x="258" y="38"/>
                    <a:pt x="182" y="114"/>
                  </a:cubicBezTo>
                  <a:cubicBezTo>
                    <a:pt x="182" y="114"/>
                    <a:pt x="182" y="145"/>
                    <a:pt x="182" y="145"/>
                  </a:cubicBezTo>
                  <a:cubicBezTo>
                    <a:pt x="152" y="145"/>
                    <a:pt x="152" y="175"/>
                    <a:pt x="152" y="175"/>
                  </a:cubicBezTo>
                  <a:cubicBezTo>
                    <a:pt x="0" y="327"/>
                    <a:pt x="0" y="570"/>
                    <a:pt x="152" y="722"/>
                  </a:cubicBezTo>
                  <a:cubicBezTo>
                    <a:pt x="228" y="798"/>
                    <a:pt x="327" y="836"/>
                    <a:pt x="426" y="836"/>
                  </a:cubicBezTo>
                  <a:cubicBezTo>
                    <a:pt x="524" y="836"/>
                    <a:pt x="623" y="798"/>
                    <a:pt x="699" y="722"/>
                  </a:cubicBezTo>
                  <a:cubicBezTo>
                    <a:pt x="699" y="692"/>
                    <a:pt x="699" y="692"/>
                    <a:pt x="699" y="692"/>
                  </a:cubicBezTo>
                  <a:cubicBezTo>
                    <a:pt x="730" y="662"/>
                    <a:pt x="730" y="662"/>
                    <a:pt x="730" y="662"/>
                  </a:cubicBezTo>
                  <a:cubicBezTo>
                    <a:pt x="882" y="510"/>
                    <a:pt x="882" y="266"/>
                    <a:pt x="730" y="114"/>
                  </a:cubicBezTo>
                  <a:cubicBezTo>
                    <a:pt x="654" y="38"/>
                    <a:pt x="555"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3" name="Google Shape;64963;p27"/>
            <p:cNvSpPr/>
            <p:nvPr/>
          </p:nvSpPr>
          <p:spPr>
            <a:xfrm>
              <a:off x="1427350" y="2111650"/>
              <a:ext cx="25100" cy="23000"/>
            </a:xfrm>
            <a:custGeom>
              <a:avLst/>
              <a:gdLst/>
              <a:ahLst/>
              <a:cxnLst/>
              <a:rect l="l" t="t" r="r" b="b"/>
              <a:pathLst>
                <a:path w="1004" h="920" extrusionOk="0">
                  <a:moveTo>
                    <a:pt x="528" y="0"/>
                  </a:moveTo>
                  <a:cubicBezTo>
                    <a:pt x="418" y="0"/>
                    <a:pt x="304" y="46"/>
                    <a:pt x="213" y="137"/>
                  </a:cubicBezTo>
                  <a:cubicBezTo>
                    <a:pt x="213" y="137"/>
                    <a:pt x="213" y="137"/>
                    <a:pt x="183" y="167"/>
                  </a:cubicBezTo>
                  <a:lnTo>
                    <a:pt x="152" y="167"/>
                  </a:lnTo>
                  <a:cubicBezTo>
                    <a:pt x="0" y="350"/>
                    <a:pt x="0" y="623"/>
                    <a:pt x="152" y="806"/>
                  </a:cubicBezTo>
                  <a:cubicBezTo>
                    <a:pt x="243" y="882"/>
                    <a:pt x="357" y="920"/>
                    <a:pt x="471" y="920"/>
                  </a:cubicBezTo>
                  <a:cubicBezTo>
                    <a:pt x="585" y="920"/>
                    <a:pt x="699" y="882"/>
                    <a:pt x="791" y="806"/>
                  </a:cubicBezTo>
                  <a:cubicBezTo>
                    <a:pt x="791" y="775"/>
                    <a:pt x="791" y="775"/>
                    <a:pt x="791" y="775"/>
                  </a:cubicBezTo>
                  <a:cubicBezTo>
                    <a:pt x="821" y="745"/>
                    <a:pt x="821" y="745"/>
                    <a:pt x="821" y="745"/>
                  </a:cubicBezTo>
                  <a:cubicBezTo>
                    <a:pt x="1003" y="563"/>
                    <a:pt x="1003" y="289"/>
                    <a:pt x="821" y="137"/>
                  </a:cubicBezTo>
                  <a:cubicBezTo>
                    <a:pt x="745" y="46"/>
                    <a:pt x="639" y="0"/>
                    <a:pt x="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4" name="Google Shape;64964;p27"/>
            <p:cNvSpPr/>
            <p:nvPr/>
          </p:nvSpPr>
          <p:spPr>
            <a:xfrm>
              <a:off x="1329325" y="2209675"/>
              <a:ext cx="25100" cy="23000"/>
            </a:xfrm>
            <a:custGeom>
              <a:avLst/>
              <a:gdLst/>
              <a:ahLst/>
              <a:cxnLst/>
              <a:rect l="l" t="t" r="r" b="b"/>
              <a:pathLst>
                <a:path w="1004" h="920" extrusionOk="0">
                  <a:moveTo>
                    <a:pt x="528" y="0"/>
                  </a:moveTo>
                  <a:cubicBezTo>
                    <a:pt x="418" y="0"/>
                    <a:pt x="304" y="46"/>
                    <a:pt x="213" y="137"/>
                  </a:cubicBezTo>
                  <a:cubicBezTo>
                    <a:pt x="213" y="137"/>
                    <a:pt x="183" y="137"/>
                    <a:pt x="183" y="167"/>
                  </a:cubicBezTo>
                  <a:lnTo>
                    <a:pt x="152" y="167"/>
                  </a:lnTo>
                  <a:cubicBezTo>
                    <a:pt x="0" y="350"/>
                    <a:pt x="0" y="623"/>
                    <a:pt x="152" y="806"/>
                  </a:cubicBezTo>
                  <a:cubicBezTo>
                    <a:pt x="243" y="882"/>
                    <a:pt x="357" y="920"/>
                    <a:pt x="468" y="920"/>
                  </a:cubicBezTo>
                  <a:cubicBezTo>
                    <a:pt x="578" y="920"/>
                    <a:pt x="684" y="882"/>
                    <a:pt x="760" y="806"/>
                  </a:cubicBezTo>
                  <a:cubicBezTo>
                    <a:pt x="791" y="775"/>
                    <a:pt x="791" y="775"/>
                    <a:pt x="791" y="775"/>
                  </a:cubicBezTo>
                  <a:cubicBezTo>
                    <a:pt x="791" y="745"/>
                    <a:pt x="821" y="745"/>
                    <a:pt x="821" y="745"/>
                  </a:cubicBezTo>
                  <a:cubicBezTo>
                    <a:pt x="1003" y="563"/>
                    <a:pt x="1003" y="289"/>
                    <a:pt x="821" y="137"/>
                  </a:cubicBezTo>
                  <a:cubicBezTo>
                    <a:pt x="745" y="46"/>
                    <a:pt x="639" y="0"/>
                    <a:pt x="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5" name="Google Shape;64965;p27"/>
            <p:cNvSpPr/>
            <p:nvPr/>
          </p:nvSpPr>
          <p:spPr>
            <a:xfrm>
              <a:off x="1327050" y="2012100"/>
              <a:ext cx="28900" cy="25850"/>
            </a:xfrm>
            <a:custGeom>
              <a:avLst/>
              <a:gdLst/>
              <a:ahLst/>
              <a:cxnLst/>
              <a:rect l="l" t="t" r="r" b="b"/>
              <a:pathLst>
                <a:path w="1156" h="1034" extrusionOk="0">
                  <a:moveTo>
                    <a:pt x="604" y="0"/>
                  </a:moveTo>
                  <a:cubicBezTo>
                    <a:pt x="479" y="0"/>
                    <a:pt x="350" y="46"/>
                    <a:pt x="243" y="137"/>
                  </a:cubicBezTo>
                  <a:cubicBezTo>
                    <a:pt x="243" y="137"/>
                    <a:pt x="243" y="168"/>
                    <a:pt x="243" y="168"/>
                  </a:cubicBezTo>
                  <a:cubicBezTo>
                    <a:pt x="213" y="168"/>
                    <a:pt x="213" y="168"/>
                    <a:pt x="213" y="198"/>
                  </a:cubicBezTo>
                  <a:cubicBezTo>
                    <a:pt x="0" y="380"/>
                    <a:pt x="0" y="684"/>
                    <a:pt x="213" y="897"/>
                  </a:cubicBezTo>
                  <a:cubicBezTo>
                    <a:pt x="304" y="988"/>
                    <a:pt x="426" y="1034"/>
                    <a:pt x="547" y="1034"/>
                  </a:cubicBezTo>
                  <a:cubicBezTo>
                    <a:pt x="669" y="1034"/>
                    <a:pt x="790" y="988"/>
                    <a:pt x="882" y="897"/>
                  </a:cubicBezTo>
                  <a:cubicBezTo>
                    <a:pt x="912" y="867"/>
                    <a:pt x="912" y="867"/>
                    <a:pt x="912" y="836"/>
                  </a:cubicBezTo>
                  <a:lnTo>
                    <a:pt x="942" y="836"/>
                  </a:lnTo>
                  <a:cubicBezTo>
                    <a:pt x="1155" y="624"/>
                    <a:pt x="1155" y="320"/>
                    <a:pt x="942" y="137"/>
                  </a:cubicBezTo>
                  <a:cubicBezTo>
                    <a:pt x="851" y="46"/>
                    <a:pt x="730" y="0"/>
                    <a:pt x="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6" name="Google Shape;64966;p27"/>
            <p:cNvSpPr/>
            <p:nvPr/>
          </p:nvSpPr>
          <p:spPr>
            <a:xfrm>
              <a:off x="1229000" y="2110125"/>
              <a:ext cx="28150" cy="25850"/>
            </a:xfrm>
            <a:custGeom>
              <a:avLst/>
              <a:gdLst/>
              <a:ahLst/>
              <a:cxnLst/>
              <a:rect l="l" t="t" r="r" b="b"/>
              <a:pathLst>
                <a:path w="1126" h="1034" extrusionOk="0">
                  <a:moveTo>
                    <a:pt x="605" y="0"/>
                  </a:moveTo>
                  <a:cubicBezTo>
                    <a:pt x="480" y="0"/>
                    <a:pt x="351" y="46"/>
                    <a:pt x="244" y="137"/>
                  </a:cubicBezTo>
                  <a:cubicBezTo>
                    <a:pt x="244" y="137"/>
                    <a:pt x="244" y="168"/>
                    <a:pt x="244" y="168"/>
                  </a:cubicBezTo>
                  <a:cubicBezTo>
                    <a:pt x="214" y="168"/>
                    <a:pt x="214" y="168"/>
                    <a:pt x="214" y="198"/>
                  </a:cubicBezTo>
                  <a:cubicBezTo>
                    <a:pt x="1" y="380"/>
                    <a:pt x="1" y="684"/>
                    <a:pt x="214" y="897"/>
                  </a:cubicBezTo>
                  <a:cubicBezTo>
                    <a:pt x="305" y="988"/>
                    <a:pt x="427" y="1034"/>
                    <a:pt x="548" y="1034"/>
                  </a:cubicBezTo>
                  <a:cubicBezTo>
                    <a:pt x="670" y="1034"/>
                    <a:pt x="791" y="988"/>
                    <a:pt x="882" y="897"/>
                  </a:cubicBezTo>
                  <a:cubicBezTo>
                    <a:pt x="913" y="867"/>
                    <a:pt x="913" y="867"/>
                    <a:pt x="913" y="867"/>
                  </a:cubicBezTo>
                  <a:cubicBezTo>
                    <a:pt x="913" y="836"/>
                    <a:pt x="943" y="836"/>
                    <a:pt x="943" y="836"/>
                  </a:cubicBezTo>
                  <a:cubicBezTo>
                    <a:pt x="1126" y="654"/>
                    <a:pt x="1126" y="320"/>
                    <a:pt x="943" y="137"/>
                  </a:cubicBezTo>
                  <a:cubicBezTo>
                    <a:pt x="852" y="46"/>
                    <a:pt x="730"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7" name="Google Shape;64967;p27"/>
            <p:cNvSpPr/>
            <p:nvPr/>
          </p:nvSpPr>
          <p:spPr>
            <a:xfrm>
              <a:off x="1227500" y="1911975"/>
              <a:ext cx="31175" cy="28525"/>
            </a:xfrm>
            <a:custGeom>
              <a:avLst/>
              <a:gdLst/>
              <a:ahLst/>
              <a:cxnLst/>
              <a:rect l="l" t="t" r="r" b="b"/>
              <a:pathLst>
                <a:path w="1247" h="1141" extrusionOk="0">
                  <a:moveTo>
                    <a:pt x="654" y="1"/>
                  </a:moveTo>
                  <a:cubicBezTo>
                    <a:pt x="517" y="1"/>
                    <a:pt x="380" y="54"/>
                    <a:pt x="274" y="160"/>
                  </a:cubicBezTo>
                  <a:cubicBezTo>
                    <a:pt x="243" y="191"/>
                    <a:pt x="243" y="191"/>
                    <a:pt x="243" y="191"/>
                  </a:cubicBezTo>
                  <a:cubicBezTo>
                    <a:pt x="243" y="221"/>
                    <a:pt x="213" y="221"/>
                    <a:pt x="213" y="221"/>
                  </a:cubicBezTo>
                  <a:cubicBezTo>
                    <a:pt x="0" y="434"/>
                    <a:pt x="0" y="768"/>
                    <a:pt x="213" y="981"/>
                  </a:cubicBezTo>
                  <a:cubicBezTo>
                    <a:pt x="319" y="1087"/>
                    <a:pt x="456" y="1141"/>
                    <a:pt x="593" y="1141"/>
                  </a:cubicBezTo>
                  <a:cubicBezTo>
                    <a:pt x="730" y="1141"/>
                    <a:pt x="866" y="1087"/>
                    <a:pt x="973" y="981"/>
                  </a:cubicBezTo>
                  <a:cubicBezTo>
                    <a:pt x="1003" y="981"/>
                    <a:pt x="1003" y="981"/>
                    <a:pt x="1003" y="951"/>
                  </a:cubicBezTo>
                  <a:lnTo>
                    <a:pt x="1034" y="951"/>
                  </a:lnTo>
                  <a:cubicBezTo>
                    <a:pt x="1246" y="738"/>
                    <a:pt x="1246" y="373"/>
                    <a:pt x="1034" y="160"/>
                  </a:cubicBezTo>
                  <a:cubicBezTo>
                    <a:pt x="927" y="54"/>
                    <a:pt x="790"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8" name="Google Shape;64968;p27"/>
            <p:cNvSpPr/>
            <p:nvPr/>
          </p:nvSpPr>
          <p:spPr>
            <a:xfrm>
              <a:off x="1129475" y="2010000"/>
              <a:ext cx="31175" cy="29300"/>
            </a:xfrm>
            <a:custGeom>
              <a:avLst/>
              <a:gdLst/>
              <a:ahLst/>
              <a:cxnLst/>
              <a:rect l="l" t="t" r="r" b="b"/>
              <a:pathLst>
                <a:path w="1247" h="1172" extrusionOk="0">
                  <a:moveTo>
                    <a:pt x="654" y="1"/>
                  </a:moveTo>
                  <a:cubicBezTo>
                    <a:pt x="517" y="1"/>
                    <a:pt x="380" y="54"/>
                    <a:pt x="274" y="160"/>
                  </a:cubicBezTo>
                  <a:cubicBezTo>
                    <a:pt x="243" y="191"/>
                    <a:pt x="243" y="191"/>
                    <a:pt x="243" y="191"/>
                  </a:cubicBezTo>
                  <a:cubicBezTo>
                    <a:pt x="243" y="221"/>
                    <a:pt x="213" y="221"/>
                    <a:pt x="213" y="221"/>
                  </a:cubicBezTo>
                  <a:cubicBezTo>
                    <a:pt x="0" y="434"/>
                    <a:pt x="0" y="799"/>
                    <a:pt x="213" y="1011"/>
                  </a:cubicBezTo>
                  <a:cubicBezTo>
                    <a:pt x="319" y="1118"/>
                    <a:pt x="456" y="1171"/>
                    <a:pt x="593" y="1171"/>
                  </a:cubicBezTo>
                  <a:cubicBezTo>
                    <a:pt x="730" y="1171"/>
                    <a:pt x="866" y="1118"/>
                    <a:pt x="973" y="1011"/>
                  </a:cubicBezTo>
                  <a:cubicBezTo>
                    <a:pt x="1003" y="981"/>
                    <a:pt x="1003" y="981"/>
                    <a:pt x="1003" y="981"/>
                  </a:cubicBezTo>
                  <a:cubicBezTo>
                    <a:pt x="1003" y="951"/>
                    <a:pt x="1034" y="951"/>
                    <a:pt x="1034" y="951"/>
                  </a:cubicBezTo>
                  <a:cubicBezTo>
                    <a:pt x="1246" y="738"/>
                    <a:pt x="1246" y="373"/>
                    <a:pt x="1034" y="160"/>
                  </a:cubicBezTo>
                  <a:cubicBezTo>
                    <a:pt x="927" y="54"/>
                    <a:pt x="790"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9" name="Google Shape;64969;p27"/>
            <p:cNvSpPr/>
            <p:nvPr/>
          </p:nvSpPr>
          <p:spPr>
            <a:xfrm>
              <a:off x="1127950" y="1812625"/>
              <a:ext cx="34225" cy="31175"/>
            </a:xfrm>
            <a:custGeom>
              <a:avLst/>
              <a:gdLst/>
              <a:ahLst/>
              <a:cxnLst/>
              <a:rect l="l" t="t" r="r" b="b"/>
              <a:pathLst>
                <a:path w="1369" h="1247" extrusionOk="0">
                  <a:moveTo>
                    <a:pt x="699" y="1"/>
                  </a:moveTo>
                  <a:cubicBezTo>
                    <a:pt x="547" y="1"/>
                    <a:pt x="396" y="61"/>
                    <a:pt x="274" y="183"/>
                  </a:cubicBezTo>
                  <a:cubicBezTo>
                    <a:pt x="274" y="183"/>
                    <a:pt x="274" y="183"/>
                    <a:pt x="244" y="213"/>
                  </a:cubicBezTo>
                  <a:lnTo>
                    <a:pt x="213" y="213"/>
                  </a:lnTo>
                  <a:cubicBezTo>
                    <a:pt x="0" y="457"/>
                    <a:pt x="0" y="852"/>
                    <a:pt x="213" y="1064"/>
                  </a:cubicBezTo>
                  <a:cubicBezTo>
                    <a:pt x="335" y="1186"/>
                    <a:pt x="494" y="1247"/>
                    <a:pt x="650" y="1247"/>
                  </a:cubicBezTo>
                  <a:cubicBezTo>
                    <a:pt x="806" y="1247"/>
                    <a:pt x="958" y="1186"/>
                    <a:pt x="1064" y="1064"/>
                  </a:cubicBezTo>
                  <a:cubicBezTo>
                    <a:pt x="1095" y="1064"/>
                    <a:pt x="1095" y="1064"/>
                    <a:pt x="1095" y="1034"/>
                  </a:cubicBezTo>
                  <a:lnTo>
                    <a:pt x="1125" y="1034"/>
                  </a:lnTo>
                  <a:cubicBezTo>
                    <a:pt x="1368" y="791"/>
                    <a:pt x="1368" y="396"/>
                    <a:pt x="1125" y="183"/>
                  </a:cubicBezTo>
                  <a:cubicBezTo>
                    <a:pt x="1003" y="61"/>
                    <a:pt x="851"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0" name="Google Shape;64970;p27"/>
            <p:cNvSpPr/>
            <p:nvPr/>
          </p:nvSpPr>
          <p:spPr>
            <a:xfrm>
              <a:off x="1029925" y="1910650"/>
              <a:ext cx="34225" cy="31175"/>
            </a:xfrm>
            <a:custGeom>
              <a:avLst/>
              <a:gdLst/>
              <a:ahLst/>
              <a:cxnLst/>
              <a:rect l="l" t="t" r="r" b="b"/>
              <a:pathLst>
                <a:path w="1369" h="1247" extrusionOk="0">
                  <a:moveTo>
                    <a:pt x="699" y="1"/>
                  </a:moveTo>
                  <a:cubicBezTo>
                    <a:pt x="547" y="1"/>
                    <a:pt x="395" y="61"/>
                    <a:pt x="274" y="183"/>
                  </a:cubicBezTo>
                  <a:cubicBezTo>
                    <a:pt x="274" y="183"/>
                    <a:pt x="274" y="183"/>
                    <a:pt x="243" y="213"/>
                  </a:cubicBezTo>
                  <a:cubicBezTo>
                    <a:pt x="243" y="213"/>
                    <a:pt x="243" y="213"/>
                    <a:pt x="213" y="244"/>
                  </a:cubicBezTo>
                  <a:cubicBezTo>
                    <a:pt x="0" y="457"/>
                    <a:pt x="0" y="852"/>
                    <a:pt x="213" y="1064"/>
                  </a:cubicBezTo>
                  <a:cubicBezTo>
                    <a:pt x="335" y="1186"/>
                    <a:pt x="494" y="1247"/>
                    <a:pt x="650" y="1247"/>
                  </a:cubicBezTo>
                  <a:cubicBezTo>
                    <a:pt x="806" y="1247"/>
                    <a:pt x="958" y="1186"/>
                    <a:pt x="1064" y="1064"/>
                  </a:cubicBezTo>
                  <a:cubicBezTo>
                    <a:pt x="1095" y="1064"/>
                    <a:pt x="1095" y="1064"/>
                    <a:pt x="1095" y="1034"/>
                  </a:cubicBezTo>
                  <a:lnTo>
                    <a:pt x="1125" y="1034"/>
                  </a:lnTo>
                  <a:cubicBezTo>
                    <a:pt x="1368" y="791"/>
                    <a:pt x="1368" y="396"/>
                    <a:pt x="1125" y="183"/>
                  </a:cubicBezTo>
                  <a:cubicBezTo>
                    <a:pt x="1003" y="61"/>
                    <a:pt x="851"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1" name="Google Shape;64971;p27"/>
            <p:cNvSpPr/>
            <p:nvPr/>
          </p:nvSpPr>
          <p:spPr>
            <a:xfrm>
              <a:off x="1027650" y="1713075"/>
              <a:ext cx="37250" cy="34025"/>
            </a:xfrm>
            <a:custGeom>
              <a:avLst/>
              <a:gdLst/>
              <a:ahLst/>
              <a:cxnLst/>
              <a:rect l="l" t="t" r="r" b="b"/>
              <a:pathLst>
                <a:path w="1490" h="1361" extrusionOk="0">
                  <a:moveTo>
                    <a:pt x="790" y="1"/>
                  </a:moveTo>
                  <a:cubicBezTo>
                    <a:pt x="623" y="1"/>
                    <a:pt x="456" y="62"/>
                    <a:pt x="334" y="183"/>
                  </a:cubicBezTo>
                  <a:cubicBezTo>
                    <a:pt x="304" y="183"/>
                    <a:pt x="304" y="214"/>
                    <a:pt x="304" y="214"/>
                  </a:cubicBezTo>
                  <a:cubicBezTo>
                    <a:pt x="274" y="214"/>
                    <a:pt x="274" y="244"/>
                    <a:pt x="274" y="244"/>
                  </a:cubicBezTo>
                  <a:cubicBezTo>
                    <a:pt x="0" y="487"/>
                    <a:pt x="0" y="913"/>
                    <a:pt x="274" y="1156"/>
                  </a:cubicBezTo>
                  <a:cubicBezTo>
                    <a:pt x="395" y="1293"/>
                    <a:pt x="562" y="1361"/>
                    <a:pt x="730" y="1361"/>
                  </a:cubicBezTo>
                  <a:cubicBezTo>
                    <a:pt x="897" y="1361"/>
                    <a:pt x="1064" y="1293"/>
                    <a:pt x="1186" y="1156"/>
                  </a:cubicBezTo>
                  <a:cubicBezTo>
                    <a:pt x="1216" y="1156"/>
                    <a:pt x="1216" y="1156"/>
                    <a:pt x="1216" y="1125"/>
                  </a:cubicBezTo>
                  <a:lnTo>
                    <a:pt x="1246" y="1125"/>
                  </a:lnTo>
                  <a:cubicBezTo>
                    <a:pt x="1490" y="852"/>
                    <a:pt x="1490" y="457"/>
                    <a:pt x="1246" y="183"/>
                  </a:cubicBezTo>
                  <a:cubicBezTo>
                    <a:pt x="1125" y="62"/>
                    <a:pt x="958"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2" name="Google Shape;64972;p27"/>
            <p:cNvSpPr/>
            <p:nvPr/>
          </p:nvSpPr>
          <p:spPr>
            <a:xfrm>
              <a:off x="929625" y="1811100"/>
              <a:ext cx="37250" cy="34025"/>
            </a:xfrm>
            <a:custGeom>
              <a:avLst/>
              <a:gdLst/>
              <a:ahLst/>
              <a:cxnLst/>
              <a:rect l="l" t="t" r="r" b="b"/>
              <a:pathLst>
                <a:path w="1490" h="1361" extrusionOk="0">
                  <a:moveTo>
                    <a:pt x="790" y="1"/>
                  </a:moveTo>
                  <a:cubicBezTo>
                    <a:pt x="623" y="1"/>
                    <a:pt x="456" y="62"/>
                    <a:pt x="334" y="183"/>
                  </a:cubicBezTo>
                  <a:cubicBezTo>
                    <a:pt x="304" y="183"/>
                    <a:pt x="304" y="214"/>
                    <a:pt x="304" y="214"/>
                  </a:cubicBezTo>
                  <a:cubicBezTo>
                    <a:pt x="274" y="214"/>
                    <a:pt x="274" y="244"/>
                    <a:pt x="274" y="244"/>
                  </a:cubicBezTo>
                  <a:cubicBezTo>
                    <a:pt x="0" y="487"/>
                    <a:pt x="0" y="913"/>
                    <a:pt x="274" y="1156"/>
                  </a:cubicBezTo>
                  <a:cubicBezTo>
                    <a:pt x="395" y="1293"/>
                    <a:pt x="562" y="1361"/>
                    <a:pt x="730" y="1361"/>
                  </a:cubicBezTo>
                  <a:cubicBezTo>
                    <a:pt x="897" y="1361"/>
                    <a:pt x="1064" y="1293"/>
                    <a:pt x="1186" y="1156"/>
                  </a:cubicBezTo>
                  <a:cubicBezTo>
                    <a:pt x="1186" y="1156"/>
                    <a:pt x="1216" y="1156"/>
                    <a:pt x="1216" y="1125"/>
                  </a:cubicBezTo>
                  <a:lnTo>
                    <a:pt x="1246" y="1125"/>
                  </a:lnTo>
                  <a:cubicBezTo>
                    <a:pt x="1489" y="852"/>
                    <a:pt x="1489" y="457"/>
                    <a:pt x="1246" y="183"/>
                  </a:cubicBezTo>
                  <a:cubicBezTo>
                    <a:pt x="1125" y="62"/>
                    <a:pt x="958"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3" name="Google Shape;64973;p27"/>
            <p:cNvSpPr/>
            <p:nvPr/>
          </p:nvSpPr>
          <p:spPr>
            <a:xfrm>
              <a:off x="830075" y="1711175"/>
              <a:ext cx="40300" cy="36700"/>
            </a:xfrm>
            <a:custGeom>
              <a:avLst/>
              <a:gdLst/>
              <a:ahLst/>
              <a:cxnLst/>
              <a:rect l="l" t="t" r="r" b="b"/>
              <a:pathLst>
                <a:path w="1612" h="1468" extrusionOk="0">
                  <a:moveTo>
                    <a:pt x="836" y="1"/>
                  </a:moveTo>
                  <a:cubicBezTo>
                    <a:pt x="654" y="1"/>
                    <a:pt x="471" y="77"/>
                    <a:pt x="335" y="229"/>
                  </a:cubicBezTo>
                  <a:cubicBezTo>
                    <a:pt x="335" y="229"/>
                    <a:pt x="304" y="229"/>
                    <a:pt x="304" y="259"/>
                  </a:cubicBezTo>
                  <a:lnTo>
                    <a:pt x="274" y="259"/>
                  </a:lnTo>
                  <a:cubicBezTo>
                    <a:pt x="0" y="533"/>
                    <a:pt x="0" y="989"/>
                    <a:pt x="274" y="1262"/>
                  </a:cubicBezTo>
                  <a:cubicBezTo>
                    <a:pt x="411" y="1399"/>
                    <a:pt x="593" y="1467"/>
                    <a:pt x="775" y="1467"/>
                  </a:cubicBezTo>
                  <a:cubicBezTo>
                    <a:pt x="958" y="1467"/>
                    <a:pt x="1140" y="1399"/>
                    <a:pt x="1277" y="1262"/>
                  </a:cubicBezTo>
                  <a:cubicBezTo>
                    <a:pt x="1277" y="1262"/>
                    <a:pt x="1307" y="1262"/>
                    <a:pt x="1307" y="1232"/>
                  </a:cubicBezTo>
                  <a:lnTo>
                    <a:pt x="1338" y="1232"/>
                  </a:lnTo>
                  <a:cubicBezTo>
                    <a:pt x="1611" y="928"/>
                    <a:pt x="1611" y="502"/>
                    <a:pt x="1338" y="229"/>
                  </a:cubicBezTo>
                  <a:cubicBezTo>
                    <a:pt x="1201" y="77"/>
                    <a:pt x="1019"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4" name="Google Shape;64974;p27"/>
            <p:cNvSpPr/>
            <p:nvPr/>
          </p:nvSpPr>
          <p:spPr>
            <a:xfrm>
              <a:off x="928100" y="1613150"/>
              <a:ext cx="40300" cy="36700"/>
            </a:xfrm>
            <a:custGeom>
              <a:avLst/>
              <a:gdLst/>
              <a:ahLst/>
              <a:cxnLst/>
              <a:rect l="l" t="t" r="r" b="b"/>
              <a:pathLst>
                <a:path w="1612" h="1468" extrusionOk="0">
                  <a:moveTo>
                    <a:pt x="836" y="1"/>
                  </a:moveTo>
                  <a:cubicBezTo>
                    <a:pt x="654" y="1"/>
                    <a:pt x="471" y="77"/>
                    <a:pt x="335" y="229"/>
                  </a:cubicBezTo>
                  <a:cubicBezTo>
                    <a:pt x="335" y="229"/>
                    <a:pt x="304" y="229"/>
                    <a:pt x="304" y="259"/>
                  </a:cubicBezTo>
                  <a:lnTo>
                    <a:pt x="274" y="259"/>
                  </a:lnTo>
                  <a:cubicBezTo>
                    <a:pt x="0" y="533"/>
                    <a:pt x="0" y="989"/>
                    <a:pt x="274" y="1262"/>
                  </a:cubicBezTo>
                  <a:cubicBezTo>
                    <a:pt x="411" y="1399"/>
                    <a:pt x="593" y="1467"/>
                    <a:pt x="775" y="1467"/>
                  </a:cubicBezTo>
                  <a:cubicBezTo>
                    <a:pt x="958" y="1467"/>
                    <a:pt x="1140" y="1399"/>
                    <a:pt x="1277" y="1262"/>
                  </a:cubicBezTo>
                  <a:cubicBezTo>
                    <a:pt x="1277" y="1262"/>
                    <a:pt x="1307" y="1262"/>
                    <a:pt x="1307" y="1232"/>
                  </a:cubicBezTo>
                  <a:lnTo>
                    <a:pt x="1338" y="1232"/>
                  </a:lnTo>
                  <a:cubicBezTo>
                    <a:pt x="1611" y="928"/>
                    <a:pt x="1611" y="502"/>
                    <a:pt x="1338" y="229"/>
                  </a:cubicBezTo>
                  <a:cubicBezTo>
                    <a:pt x="1201" y="77"/>
                    <a:pt x="1019"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5" name="Google Shape;64975;p27"/>
            <p:cNvSpPr/>
            <p:nvPr/>
          </p:nvSpPr>
          <p:spPr>
            <a:xfrm>
              <a:off x="828550" y="1513600"/>
              <a:ext cx="43350" cy="39550"/>
            </a:xfrm>
            <a:custGeom>
              <a:avLst/>
              <a:gdLst/>
              <a:ahLst/>
              <a:cxnLst/>
              <a:rect l="l" t="t" r="r" b="b"/>
              <a:pathLst>
                <a:path w="1734" h="1582" extrusionOk="0">
                  <a:moveTo>
                    <a:pt x="882" y="1"/>
                  </a:moveTo>
                  <a:cubicBezTo>
                    <a:pt x="684" y="1"/>
                    <a:pt x="487" y="77"/>
                    <a:pt x="335" y="229"/>
                  </a:cubicBezTo>
                  <a:cubicBezTo>
                    <a:pt x="335" y="229"/>
                    <a:pt x="335" y="259"/>
                    <a:pt x="335" y="259"/>
                  </a:cubicBezTo>
                  <a:cubicBezTo>
                    <a:pt x="304" y="259"/>
                    <a:pt x="304" y="259"/>
                    <a:pt x="304" y="290"/>
                  </a:cubicBezTo>
                  <a:cubicBezTo>
                    <a:pt x="0" y="594"/>
                    <a:pt x="0" y="1050"/>
                    <a:pt x="304" y="1354"/>
                  </a:cubicBezTo>
                  <a:cubicBezTo>
                    <a:pt x="441" y="1506"/>
                    <a:pt x="631" y="1581"/>
                    <a:pt x="825" y="1581"/>
                  </a:cubicBezTo>
                  <a:cubicBezTo>
                    <a:pt x="1019" y="1581"/>
                    <a:pt x="1216" y="1506"/>
                    <a:pt x="1368" y="1354"/>
                  </a:cubicBezTo>
                  <a:cubicBezTo>
                    <a:pt x="1368" y="1354"/>
                    <a:pt x="1399" y="1354"/>
                    <a:pt x="1399" y="1323"/>
                  </a:cubicBezTo>
                  <a:cubicBezTo>
                    <a:pt x="1399" y="1323"/>
                    <a:pt x="1429" y="1323"/>
                    <a:pt x="1429" y="1293"/>
                  </a:cubicBezTo>
                  <a:cubicBezTo>
                    <a:pt x="1733" y="1019"/>
                    <a:pt x="1733" y="533"/>
                    <a:pt x="1429" y="229"/>
                  </a:cubicBezTo>
                  <a:cubicBezTo>
                    <a:pt x="1277" y="77"/>
                    <a:pt x="1080"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6" name="Google Shape;64976;p27"/>
            <p:cNvSpPr/>
            <p:nvPr/>
          </p:nvSpPr>
          <p:spPr>
            <a:xfrm>
              <a:off x="730525" y="1611625"/>
              <a:ext cx="43325" cy="39550"/>
            </a:xfrm>
            <a:custGeom>
              <a:avLst/>
              <a:gdLst/>
              <a:ahLst/>
              <a:cxnLst/>
              <a:rect l="l" t="t" r="r" b="b"/>
              <a:pathLst>
                <a:path w="1733" h="1582" extrusionOk="0">
                  <a:moveTo>
                    <a:pt x="882" y="1"/>
                  </a:moveTo>
                  <a:cubicBezTo>
                    <a:pt x="684" y="1"/>
                    <a:pt x="487" y="77"/>
                    <a:pt x="335" y="229"/>
                  </a:cubicBezTo>
                  <a:cubicBezTo>
                    <a:pt x="335" y="229"/>
                    <a:pt x="335" y="259"/>
                    <a:pt x="335" y="259"/>
                  </a:cubicBezTo>
                  <a:cubicBezTo>
                    <a:pt x="304" y="259"/>
                    <a:pt x="304" y="259"/>
                    <a:pt x="304" y="290"/>
                  </a:cubicBezTo>
                  <a:cubicBezTo>
                    <a:pt x="0" y="594"/>
                    <a:pt x="0" y="1050"/>
                    <a:pt x="304" y="1354"/>
                  </a:cubicBezTo>
                  <a:cubicBezTo>
                    <a:pt x="441" y="1506"/>
                    <a:pt x="631" y="1582"/>
                    <a:pt x="825" y="1582"/>
                  </a:cubicBezTo>
                  <a:cubicBezTo>
                    <a:pt x="1019" y="1582"/>
                    <a:pt x="1216" y="1506"/>
                    <a:pt x="1368" y="1354"/>
                  </a:cubicBezTo>
                  <a:cubicBezTo>
                    <a:pt x="1368" y="1354"/>
                    <a:pt x="1399" y="1354"/>
                    <a:pt x="1399" y="1323"/>
                  </a:cubicBezTo>
                  <a:cubicBezTo>
                    <a:pt x="1399" y="1323"/>
                    <a:pt x="1429" y="1323"/>
                    <a:pt x="1429" y="1293"/>
                  </a:cubicBezTo>
                  <a:cubicBezTo>
                    <a:pt x="1733" y="1019"/>
                    <a:pt x="1733" y="533"/>
                    <a:pt x="1429" y="229"/>
                  </a:cubicBezTo>
                  <a:cubicBezTo>
                    <a:pt x="1277" y="77"/>
                    <a:pt x="107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7" name="Google Shape;64977;p27"/>
            <p:cNvSpPr/>
            <p:nvPr/>
          </p:nvSpPr>
          <p:spPr>
            <a:xfrm>
              <a:off x="630225" y="1512100"/>
              <a:ext cx="46375" cy="42375"/>
            </a:xfrm>
            <a:custGeom>
              <a:avLst/>
              <a:gdLst/>
              <a:ahLst/>
              <a:cxnLst/>
              <a:rect l="l" t="t" r="r" b="b"/>
              <a:pathLst>
                <a:path w="1855" h="1695" extrusionOk="0">
                  <a:moveTo>
                    <a:pt x="961" y="0"/>
                  </a:moveTo>
                  <a:cubicBezTo>
                    <a:pt x="752" y="0"/>
                    <a:pt x="547" y="76"/>
                    <a:pt x="395" y="228"/>
                  </a:cubicBezTo>
                  <a:cubicBezTo>
                    <a:pt x="365" y="258"/>
                    <a:pt x="365" y="258"/>
                    <a:pt x="365" y="258"/>
                  </a:cubicBezTo>
                  <a:cubicBezTo>
                    <a:pt x="365" y="289"/>
                    <a:pt x="335" y="289"/>
                    <a:pt x="335" y="289"/>
                  </a:cubicBezTo>
                  <a:cubicBezTo>
                    <a:pt x="0" y="623"/>
                    <a:pt x="0" y="1140"/>
                    <a:pt x="335" y="1444"/>
                  </a:cubicBezTo>
                  <a:cubicBezTo>
                    <a:pt x="487" y="1611"/>
                    <a:pt x="692" y="1695"/>
                    <a:pt x="901" y="1695"/>
                  </a:cubicBezTo>
                  <a:cubicBezTo>
                    <a:pt x="1110" y="1695"/>
                    <a:pt x="1322" y="1611"/>
                    <a:pt x="1490" y="1444"/>
                  </a:cubicBezTo>
                  <a:cubicBezTo>
                    <a:pt x="1490" y="1444"/>
                    <a:pt x="1490" y="1444"/>
                    <a:pt x="1520" y="1414"/>
                  </a:cubicBezTo>
                  <a:cubicBezTo>
                    <a:pt x="1520" y="1414"/>
                    <a:pt x="1520" y="1414"/>
                    <a:pt x="1550" y="1383"/>
                  </a:cubicBezTo>
                  <a:cubicBezTo>
                    <a:pt x="1854" y="1079"/>
                    <a:pt x="1854" y="562"/>
                    <a:pt x="1550" y="228"/>
                  </a:cubicBezTo>
                  <a:cubicBezTo>
                    <a:pt x="1383" y="76"/>
                    <a:pt x="1170" y="0"/>
                    <a:pt x="9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8" name="Google Shape;64978;p27"/>
            <p:cNvSpPr/>
            <p:nvPr/>
          </p:nvSpPr>
          <p:spPr>
            <a:xfrm>
              <a:off x="729000" y="1414075"/>
              <a:ext cx="45625" cy="42375"/>
            </a:xfrm>
            <a:custGeom>
              <a:avLst/>
              <a:gdLst/>
              <a:ahLst/>
              <a:cxnLst/>
              <a:rect l="l" t="t" r="r" b="b"/>
              <a:pathLst>
                <a:path w="1825" h="1695" extrusionOk="0">
                  <a:moveTo>
                    <a:pt x="931" y="0"/>
                  </a:moveTo>
                  <a:cubicBezTo>
                    <a:pt x="723" y="0"/>
                    <a:pt x="517" y="76"/>
                    <a:pt x="365" y="228"/>
                  </a:cubicBezTo>
                  <a:cubicBezTo>
                    <a:pt x="335" y="258"/>
                    <a:pt x="335" y="258"/>
                    <a:pt x="335" y="258"/>
                  </a:cubicBezTo>
                  <a:cubicBezTo>
                    <a:pt x="335" y="289"/>
                    <a:pt x="305" y="289"/>
                    <a:pt x="305" y="289"/>
                  </a:cubicBezTo>
                  <a:cubicBezTo>
                    <a:pt x="1" y="623"/>
                    <a:pt x="1" y="1140"/>
                    <a:pt x="305" y="1444"/>
                  </a:cubicBezTo>
                  <a:cubicBezTo>
                    <a:pt x="472" y="1611"/>
                    <a:pt x="685" y="1695"/>
                    <a:pt x="893" y="1695"/>
                  </a:cubicBezTo>
                  <a:cubicBezTo>
                    <a:pt x="1102" y="1695"/>
                    <a:pt x="1308" y="1611"/>
                    <a:pt x="1460" y="1444"/>
                  </a:cubicBezTo>
                  <a:cubicBezTo>
                    <a:pt x="1460" y="1444"/>
                    <a:pt x="1490" y="1414"/>
                    <a:pt x="1490" y="1414"/>
                  </a:cubicBezTo>
                  <a:cubicBezTo>
                    <a:pt x="1490" y="1414"/>
                    <a:pt x="1520" y="1414"/>
                    <a:pt x="1520" y="1383"/>
                  </a:cubicBezTo>
                  <a:cubicBezTo>
                    <a:pt x="1824" y="1079"/>
                    <a:pt x="1824" y="562"/>
                    <a:pt x="1520" y="228"/>
                  </a:cubicBezTo>
                  <a:cubicBezTo>
                    <a:pt x="1353" y="76"/>
                    <a:pt x="1140" y="0"/>
                    <a:pt x="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9" name="Google Shape;64979;p27"/>
            <p:cNvSpPr/>
            <p:nvPr/>
          </p:nvSpPr>
          <p:spPr>
            <a:xfrm>
              <a:off x="628700" y="1314700"/>
              <a:ext cx="49425" cy="44500"/>
            </a:xfrm>
            <a:custGeom>
              <a:avLst/>
              <a:gdLst/>
              <a:ahLst/>
              <a:cxnLst/>
              <a:rect l="l" t="t" r="r" b="b"/>
              <a:pathLst>
                <a:path w="1977" h="1780" extrusionOk="0">
                  <a:moveTo>
                    <a:pt x="1019" y="1"/>
                  </a:moveTo>
                  <a:cubicBezTo>
                    <a:pt x="791" y="1"/>
                    <a:pt x="563" y="84"/>
                    <a:pt x="396" y="252"/>
                  </a:cubicBezTo>
                  <a:cubicBezTo>
                    <a:pt x="396" y="252"/>
                    <a:pt x="396" y="252"/>
                    <a:pt x="365" y="282"/>
                  </a:cubicBezTo>
                  <a:cubicBezTo>
                    <a:pt x="365" y="282"/>
                    <a:pt x="365" y="282"/>
                    <a:pt x="335" y="312"/>
                  </a:cubicBezTo>
                  <a:cubicBezTo>
                    <a:pt x="0" y="647"/>
                    <a:pt x="0" y="1194"/>
                    <a:pt x="335" y="1528"/>
                  </a:cubicBezTo>
                  <a:cubicBezTo>
                    <a:pt x="517" y="1695"/>
                    <a:pt x="745" y="1779"/>
                    <a:pt x="969" y="1779"/>
                  </a:cubicBezTo>
                  <a:cubicBezTo>
                    <a:pt x="1193" y="1779"/>
                    <a:pt x="1414" y="1695"/>
                    <a:pt x="1581" y="1528"/>
                  </a:cubicBezTo>
                  <a:cubicBezTo>
                    <a:pt x="1581" y="1528"/>
                    <a:pt x="1581" y="1498"/>
                    <a:pt x="1611" y="1498"/>
                  </a:cubicBezTo>
                  <a:cubicBezTo>
                    <a:pt x="1611" y="1498"/>
                    <a:pt x="1611" y="1498"/>
                    <a:pt x="1642" y="1467"/>
                  </a:cubicBezTo>
                  <a:cubicBezTo>
                    <a:pt x="1976" y="1133"/>
                    <a:pt x="1976" y="586"/>
                    <a:pt x="1642" y="252"/>
                  </a:cubicBezTo>
                  <a:cubicBezTo>
                    <a:pt x="1475" y="84"/>
                    <a:pt x="1247"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0" name="Google Shape;64980;p27"/>
            <p:cNvSpPr/>
            <p:nvPr/>
          </p:nvSpPr>
          <p:spPr>
            <a:xfrm>
              <a:off x="530675" y="1412725"/>
              <a:ext cx="49425" cy="44500"/>
            </a:xfrm>
            <a:custGeom>
              <a:avLst/>
              <a:gdLst/>
              <a:ahLst/>
              <a:cxnLst/>
              <a:rect l="l" t="t" r="r" b="b"/>
              <a:pathLst>
                <a:path w="1977" h="1780" extrusionOk="0">
                  <a:moveTo>
                    <a:pt x="1007" y="1"/>
                  </a:moveTo>
                  <a:cubicBezTo>
                    <a:pt x="783" y="1"/>
                    <a:pt x="563" y="85"/>
                    <a:pt x="395" y="252"/>
                  </a:cubicBezTo>
                  <a:cubicBezTo>
                    <a:pt x="395" y="252"/>
                    <a:pt x="395" y="252"/>
                    <a:pt x="365" y="282"/>
                  </a:cubicBezTo>
                  <a:cubicBezTo>
                    <a:pt x="365" y="282"/>
                    <a:pt x="365" y="282"/>
                    <a:pt x="335" y="312"/>
                  </a:cubicBezTo>
                  <a:cubicBezTo>
                    <a:pt x="0" y="647"/>
                    <a:pt x="0" y="1194"/>
                    <a:pt x="335" y="1528"/>
                  </a:cubicBezTo>
                  <a:cubicBezTo>
                    <a:pt x="517" y="1695"/>
                    <a:pt x="745" y="1779"/>
                    <a:pt x="969" y="1779"/>
                  </a:cubicBezTo>
                  <a:cubicBezTo>
                    <a:pt x="1193" y="1779"/>
                    <a:pt x="1414" y="1695"/>
                    <a:pt x="1581" y="1528"/>
                  </a:cubicBezTo>
                  <a:cubicBezTo>
                    <a:pt x="1581" y="1528"/>
                    <a:pt x="1581" y="1498"/>
                    <a:pt x="1611" y="1498"/>
                  </a:cubicBezTo>
                  <a:cubicBezTo>
                    <a:pt x="1611" y="1498"/>
                    <a:pt x="1611" y="1498"/>
                    <a:pt x="1642" y="1468"/>
                  </a:cubicBezTo>
                  <a:cubicBezTo>
                    <a:pt x="1976" y="1133"/>
                    <a:pt x="1976" y="586"/>
                    <a:pt x="1642" y="252"/>
                  </a:cubicBezTo>
                  <a:cubicBezTo>
                    <a:pt x="1459" y="85"/>
                    <a:pt x="1231" y="1"/>
                    <a:pt x="10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1" name="Google Shape;64981;p27"/>
            <p:cNvSpPr/>
            <p:nvPr/>
          </p:nvSpPr>
          <p:spPr>
            <a:xfrm>
              <a:off x="529150" y="1214600"/>
              <a:ext cx="52450" cy="47900"/>
            </a:xfrm>
            <a:custGeom>
              <a:avLst/>
              <a:gdLst/>
              <a:ahLst/>
              <a:cxnLst/>
              <a:rect l="l" t="t" r="r" b="b"/>
              <a:pathLst>
                <a:path w="2098" h="1916" extrusionOk="0">
                  <a:moveTo>
                    <a:pt x="1080" y="0"/>
                  </a:moveTo>
                  <a:cubicBezTo>
                    <a:pt x="844" y="0"/>
                    <a:pt x="608" y="91"/>
                    <a:pt x="426" y="274"/>
                  </a:cubicBezTo>
                  <a:cubicBezTo>
                    <a:pt x="396" y="274"/>
                    <a:pt x="396" y="304"/>
                    <a:pt x="396" y="304"/>
                  </a:cubicBezTo>
                  <a:cubicBezTo>
                    <a:pt x="396" y="304"/>
                    <a:pt x="365" y="335"/>
                    <a:pt x="365" y="335"/>
                  </a:cubicBezTo>
                  <a:cubicBezTo>
                    <a:pt x="1" y="699"/>
                    <a:pt x="1" y="1277"/>
                    <a:pt x="365" y="1642"/>
                  </a:cubicBezTo>
                  <a:cubicBezTo>
                    <a:pt x="548" y="1824"/>
                    <a:pt x="783" y="1915"/>
                    <a:pt x="1019" y="1915"/>
                  </a:cubicBezTo>
                  <a:cubicBezTo>
                    <a:pt x="1254" y="1915"/>
                    <a:pt x="1490" y="1824"/>
                    <a:pt x="1672" y="1642"/>
                  </a:cubicBezTo>
                  <a:cubicBezTo>
                    <a:pt x="1672" y="1642"/>
                    <a:pt x="1672" y="1611"/>
                    <a:pt x="1703" y="1611"/>
                  </a:cubicBezTo>
                  <a:cubicBezTo>
                    <a:pt x="1703" y="1611"/>
                    <a:pt x="1703" y="1611"/>
                    <a:pt x="1733" y="1581"/>
                  </a:cubicBezTo>
                  <a:cubicBezTo>
                    <a:pt x="2098" y="1216"/>
                    <a:pt x="2098" y="639"/>
                    <a:pt x="1733" y="274"/>
                  </a:cubicBezTo>
                  <a:cubicBezTo>
                    <a:pt x="1551" y="91"/>
                    <a:pt x="1315" y="0"/>
                    <a:pt x="1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2" name="Google Shape;64982;p27"/>
            <p:cNvSpPr/>
            <p:nvPr/>
          </p:nvSpPr>
          <p:spPr>
            <a:xfrm>
              <a:off x="431125" y="1312625"/>
              <a:ext cx="52450" cy="47900"/>
            </a:xfrm>
            <a:custGeom>
              <a:avLst/>
              <a:gdLst/>
              <a:ahLst/>
              <a:cxnLst/>
              <a:rect l="l" t="t" r="r" b="b"/>
              <a:pathLst>
                <a:path w="2098" h="1916" extrusionOk="0">
                  <a:moveTo>
                    <a:pt x="1068" y="0"/>
                  </a:moveTo>
                  <a:cubicBezTo>
                    <a:pt x="829" y="0"/>
                    <a:pt x="593" y="91"/>
                    <a:pt x="426" y="274"/>
                  </a:cubicBezTo>
                  <a:cubicBezTo>
                    <a:pt x="396" y="304"/>
                    <a:pt x="396" y="304"/>
                    <a:pt x="396" y="304"/>
                  </a:cubicBezTo>
                  <a:cubicBezTo>
                    <a:pt x="365" y="304"/>
                    <a:pt x="365" y="335"/>
                    <a:pt x="365" y="335"/>
                  </a:cubicBezTo>
                  <a:cubicBezTo>
                    <a:pt x="1" y="699"/>
                    <a:pt x="1" y="1277"/>
                    <a:pt x="365" y="1642"/>
                  </a:cubicBezTo>
                  <a:cubicBezTo>
                    <a:pt x="548" y="1824"/>
                    <a:pt x="783" y="1915"/>
                    <a:pt x="1019" y="1915"/>
                  </a:cubicBezTo>
                  <a:cubicBezTo>
                    <a:pt x="1254" y="1915"/>
                    <a:pt x="1490" y="1824"/>
                    <a:pt x="1672" y="1642"/>
                  </a:cubicBezTo>
                  <a:cubicBezTo>
                    <a:pt x="1672" y="1642"/>
                    <a:pt x="1672" y="1611"/>
                    <a:pt x="1703" y="1611"/>
                  </a:cubicBezTo>
                  <a:cubicBezTo>
                    <a:pt x="1703" y="1611"/>
                    <a:pt x="1703" y="1611"/>
                    <a:pt x="1733" y="1581"/>
                  </a:cubicBezTo>
                  <a:cubicBezTo>
                    <a:pt x="2098" y="1216"/>
                    <a:pt x="2098" y="639"/>
                    <a:pt x="1733" y="274"/>
                  </a:cubicBezTo>
                  <a:cubicBezTo>
                    <a:pt x="1551" y="91"/>
                    <a:pt x="1308" y="0"/>
                    <a:pt x="1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3" name="Google Shape;64983;p27"/>
            <p:cNvSpPr/>
            <p:nvPr/>
          </p:nvSpPr>
          <p:spPr>
            <a:xfrm>
              <a:off x="331575" y="1213275"/>
              <a:ext cx="54750" cy="50550"/>
            </a:xfrm>
            <a:custGeom>
              <a:avLst/>
              <a:gdLst/>
              <a:ahLst/>
              <a:cxnLst/>
              <a:rect l="l" t="t" r="r" b="b"/>
              <a:pathLst>
                <a:path w="2190" h="2022" extrusionOk="0">
                  <a:moveTo>
                    <a:pt x="1125" y="0"/>
                  </a:moveTo>
                  <a:cubicBezTo>
                    <a:pt x="875" y="0"/>
                    <a:pt x="624" y="99"/>
                    <a:pt x="426" y="296"/>
                  </a:cubicBezTo>
                  <a:cubicBezTo>
                    <a:pt x="426" y="296"/>
                    <a:pt x="396" y="296"/>
                    <a:pt x="396" y="327"/>
                  </a:cubicBezTo>
                  <a:lnTo>
                    <a:pt x="365" y="327"/>
                  </a:lnTo>
                  <a:cubicBezTo>
                    <a:pt x="1" y="722"/>
                    <a:pt x="1" y="1330"/>
                    <a:pt x="365" y="1725"/>
                  </a:cubicBezTo>
                  <a:cubicBezTo>
                    <a:pt x="563" y="1923"/>
                    <a:pt x="814" y="2021"/>
                    <a:pt x="1065" y="2021"/>
                  </a:cubicBezTo>
                  <a:cubicBezTo>
                    <a:pt x="1315" y="2021"/>
                    <a:pt x="1566" y="1923"/>
                    <a:pt x="1764" y="1725"/>
                  </a:cubicBezTo>
                  <a:cubicBezTo>
                    <a:pt x="1764" y="1725"/>
                    <a:pt x="1764" y="1695"/>
                    <a:pt x="1794" y="1695"/>
                  </a:cubicBezTo>
                  <a:cubicBezTo>
                    <a:pt x="1794" y="1695"/>
                    <a:pt x="1794" y="1695"/>
                    <a:pt x="1824" y="1664"/>
                  </a:cubicBezTo>
                  <a:cubicBezTo>
                    <a:pt x="2189" y="1299"/>
                    <a:pt x="2189" y="661"/>
                    <a:pt x="1824" y="296"/>
                  </a:cubicBezTo>
                  <a:cubicBezTo>
                    <a:pt x="1627" y="99"/>
                    <a:pt x="1376"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4" name="Google Shape;64984;p27"/>
            <p:cNvSpPr/>
            <p:nvPr/>
          </p:nvSpPr>
          <p:spPr>
            <a:xfrm>
              <a:off x="429600" y="1115250"/>
              <a:ext cx="54750" cy="50550"/>
            </a:xfrm>
            <a:custGeom>
              <a:avLst/>
              <a:gdLst/>
              <a:ahLst/>
              <a:cxnLst/>
              <a:rect l="l" t="t" r="r" b="b"/>
              <a:pathLst>
                <a:path w="2190" h="2022" extrusionOk="0">
                  <a:moveTo>
                    <a:pt x="1125" y="0"/>
                  </a:moveTo>
                  <a:cubicBezTo>
                    <a:pt x="875" y="0"/>
                    <a:pt x="624" y="99"/>
                    <a:pt x="426" y="296"/>
                  </a:cubicBezTo>
                  <a:cubicBezTo>
                    <a:pt x="426" y="296"/>
                    <a:pt x="426" y="296"/>
                    <a:pt x="396" y="327"/>
                  </a:cubicBezTo>
                  <a:lnTo>
                    <a:pt x="365" y="327"/>
                  </a:lnTo>
                  <a:cubicBezTo>
                    <a:pt x="1" y="722"/>
                    <a:pt x="1" y="1330"/>
                    <a:pt x="365" y="1725"/>
                  </a:cubicBezTo>
                  <a:cubicBezTo>
                    <a:pt x="563" y="1923"/>
                    <a:pt x="814" y="2021"/>
                    <a:pt x="1065" y="2021"/>
                  </a:cubicBezTo>
                  <a:cubicBezTo>
                    <a:pt x="1315" y="2021"/>
                    <a:pt x="1566" y="1923"/>
                    <a:pt x="1764" y="1725"/>
                  </a:cubicBezTo>
                  <a:cubicBezTo>
                    <a:pt x="1764" y="1725"/>
                    <a:pt x="1764" y="1695"/>
                    <a:pt x="1794" y="1695"/>
                  </a:cubicBezTo>
                  <a:cubicBezTo>
                    <a:pt x="1794" y="1695"/>
                    <a:pt x="1794" y="1664"/>
                    <a:pt x="1824" y="1664"/>
                  </a:cubicBezTo>
                  <a:cubicBezTo>
                    <a:pt x="2189" y="1299"/>
                    <a:pt x="2189" y="661"/>
                    <a:pt x="1824" y="296"/>
                  </a:cubicBezTo>
                  <a:cubicBezTo>
                    <a:pt x="1627" y="99"/>
                    <a:pt x="1376"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5" name="Google Shape;64985;p27"/>
            <p:cNvSpPr/>
            <p:nvPr/>
          </p:nvSpPr>
          <p:spPr>
            <a:xfrm>
              <a:off x="329300" y="1015700"/>
              <a:ext cx="58525" cy="52825"/>
            </a:xfrm>
            <a:custGeom>
              <a:avLst/>
              <a:gdLst/>
              <a:ahLst/>
              <a:cxnLst/>
              <a:rect l="l" t="t" r="r" b="b"/>
              <a:pathLst>
                <a:path w="2341" h="2113" extrusionOk="0">
                  <a:moveTo>
                    <a:pt x="1201" y="0"/>
                  </a:moveTo>
                  <a:cubicBezTo>
                    <a:pt x="935" y="0"/>
                    <a:pt x="669" y="99"/>
                    <a:pt x="456" y="297"/>
                  </a:cubicBezTo>
                  <a:cubicBezTo>
                    <a:pt x="456" y="297"/>
                    <a:pt x="456" y="327"/>
                    <a:pt x="456" y="327"/>
                  </a:cubicBezTo>
                  <a:cubicBezTo>
                    <a:pt x="426" y="327"/>
                    <a:pt x="426" y="327"/>
                    <a:pt x="426" y="357"/>
                  </a:cubicBezTo>
                  <a:cubicBezTo>
                    <a:pt x="0" y="753"/>
                    <a:pt x="0" y="1421"/>
                    <a:pt x="426" y="1816"/>
                  </a:cubicBezTo>
                  <a:cubicBezTo>
                    <a:pt x="624" y="2014"/>
                    <a:pt x="882" y="2113"/>
                    <a:pt x="1144" y="2113"/>
                  </a:cubicBezTo>
                  <a:cubicBezTo>
                    <a:pt x="1406" y="2113"/>
                    <a:pt x="1672" y="2014"/>
                    <a:pt x="1885" y="1816"/>
                  </a:cubicBezTo>
                  <a:cubicBezTo>
                    <a:pt x="1885" y="1816"/>
                    <a:pt x="1885" y="1786"/>
                    <a:pt x="1915" y="1786"/>
                  </a:cubicBezTo>
                  <a:cubicBezTo>
                    <a:pt x="1915" y="1786"/>
                    <a:pt x="1915" y="1756"/>
                    <a:pt x="1946" y="1756"/>
                  </a:cubicBezTo>
                  <a:cubicBezTo>
                    <a:pt x="2341" y="1360"/>
                    <a:pt x="2341" y="692"/>
                    <a:pt x="1946" y="297"/>
                  </a:cubicBezTo>
                  <a:cubicBezTo>
                    <a:pt x="1733" y="99"/>
                    <a:pt x="1467"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6" name="Google Shape;64986;p27"/>
            <p:cNvSpPr/>
            <p:nvPr/>
          </p:nvSpPr>
          <p:spPr>
            <a:xfrm>
              <a:off x="231275" y="1113725"/>
              <a:ext cx="58525" cy="52825"/>
            </a:xfrm>
            <a:custGeom>
              <a:avLst/>
              <a:gdLst/>
              <a:ahLst/>
              <a:cxnLst/>
              <a:rect l="l" t="t" r="r" b="b"/>
              <a:pathLst>
                <a:path w="2341" h="2113" extrusionOk="0">
                  <a:moveTo>
                    <a:pt x="1201" y="0"/>
                  </a:moveTo>
                  <a:cubicBezTo>
                    <a:pt x="935" y="0"/>
                    <a:pt x="669" y="99"/>
                    <a:pt x="456" y="297"/>
                  </a:cubicBezTo>
                  <a:cubicBezTo>
                    <a:pt x="456" y="297"/>
                    <a:pt x="456" y="327"/>
                    <a:pt x="456" y="327"/>
                  </a:cubicBezTo>
                  <a:cubicBezTo>
                    <a:pt x="426" y="327"/>
                    <a:pt x="426" y="327"/>
                    <a:pt x="426" y="357"/>
                  </a:cubicBezTo>
                  <a:cubicBezTo>
                    <a:pt x="0" y="753"/>
                    <a:pt x="0" y="1421"/>
                    <a:pt x="426" y="1816"/>
                  </a:cubicBezTo>
                  <a:cubicBezTo>
                    <a:pt x="624" y="2014"/>
                    <a:pt x="882" y="2113"/>
                    <a:pt x="1144" y="2113"/>
                  </a:cubicBezTo>
                  <a:cubicBezTo>
                    <a:pt x="1406" y="2113"/>
                    <a:pt x="1672" y="2014"/>
                    <a:pt x="1885" y="1816"/>
                  </a:cubicBezTo>
                  <a:cubicBezTo>
                    <a:pt x="1885" y="1816"/>
                    <a:pt x="1885" y="1786"/>
                    <a:pt x="1915" y="1786"/>
                  </a:cubicBezTo>
                  <a:cubicBezTo>
                    <a:pt x="1915" y="1786"/>
                    <a:pt x="1915" y="1756"/>
                    <a:pt x="1946" y="1756"/>
                  </a:cubicBezTo>
                  <a:cubicBezTo>
                    <a:pt x="2341" y="1360"/>
                    <a:pt x="2341" y="692"/>
                    <a:pt x="1946" y="297"/>
                  </a:cubicBezTo>
                  <a:cubicBezTo>
                    <a:pt x="1733" y="99"/>
                    <a:pt x="1467"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7" name="Google Shape;64987;p27"/>
            <p:cNvSpPr/>
            <p:nvPr/>
          </p:nvSpPr>
          <p:spPr>
            <a:xfrm>
              <a:off x="229750" y="915575"/>
              <a:ext cx="60825" cy="56250"/>
            </a:xfrm>
            <a:custGeom>
              <a:avLst/>
              <a:gdLst/>
              <a:ahLst/>
              <a:cxnLst/>
              <a:rect l="l" t="t" r="r" b="b"/>
              <a:pathLst>
                <a:path w="2433" h="2250" extrusionOk="0">
                  <a:moveTo>
                    <a:pt x="1247" y="1"/>
                  </a:moveTo>
                  <a:cubicBezTo>
                    <a:pt x="973" y="1"/>
                    <a:pt x="700" y="107"/>
                    <a:pt x="487" y="320"/>
                  </a:cubicBezTo>
                  <a:cubicBezTo>
                    <a:pt x="487" y="350"/>
                    <a:pt x="457" y="350"/>
                    <a:pt x="457" y="350"/>
                  </a:cubicBezTo>
                  <a:cubicBezTo>
                    <a:pt x="457" y="381"/>
                    <a:pt x="426" y="381"/>
                    <a:pt x="426" y="381"/>
                  </a:cubicBezTo>
                  <a:cubicBezTo>
                    <a:pt x="1" y="806"/>
                    <a:pt x="1" y="1505"/>
                    <a:pt x="426" y="1931"/>
                  </a:cubicBezTo>
                  <a:cubicBezTo>
                    <a:pt x="639" y="2143"/>
                    <a:pt x="920" y="2250"/>
                    <a:pt x="1201" y="2250"/>
                  </a:cubicBezTo>
                  <a:cubicBezTo>
                    <a:pt x="1482" y="2250"/>
                    <a:pt x="1764" y="2143"/>
                    <a:pt x="1976" y="1931"/>
                  </a:cubicBezTo>
                  <a:cubicBezTo>
                    <a:pt x="1976" y="1931"/>
                    <a:pt x="1976" y="1900"/>
                    <a:pt x="1976" y="1900"/>
                  </a:cubicBezTo>
                  <a:cubicBezTo>
                    <a:pt x="2007" y="1900"/>
                    <a:pt x="2007" y="1870"/>
                    <a:pt x="2007" y="1870"/>
                  </a:cubicBezTo>
                  <a:cubicBezTo>
                    <a:pt x="2432" y="1444"/>
                    <a:pt x="2432" y="745"/>
                    <a:pt x="2007" y="320"/>
                  </a:cubicBezTo>
                  <a:cubicBezTo>
                    <a:pt x="1794" y="107"/>
                    <a:pt x="1520"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8" name="Google Shape;64988;p27"/>
            <p:cNvSpPr/>
            <p:nvPr/>
          </p:nvSpPr>
          <p:spPr>
            <a:xfrm>
              <a:off x="1727500" y="2509250"/>
              <a:ext cx="14475" cy="13900"/>
            </a:xfrm>
            <a:custGeom>
              <a:avLst/>
              <a:gdLst/>
              <a:ahLst/>
              <a:cxnLst/>
              <a:rect l="l" t="t" r="r" b="b"/>
              <a:pathLst>
                <a:path w="579" h="556" extrusionOk="0">
                  <a:moveTo>
                    <a:pt x="316" y="1"/>
                  </a:moveTo>
                  <a:cubicBezTo>
                    <a:pt x="251" y="1"/>
                    <a:pt x="183" y="24"/>
                    <a:pt x="122" y="69"/>
                  </a:cubicBezTo>
                  <a:cubicBezTo>
                    <a:pt x="122" y="69"/>
                    <a:pt x="122" y="100"/>
                    <a:pt x="122" y="100"/>
                  </a:cubicBezTo>
                  <a:cubicBezTo>
                    <a:pt x="92" y="100"/>
                    <a:pt x="92" y="130"/>
                    <a:pt x="92" y="130"/>
                  </a:cubicBezTo>
                  <a:cubicBezTo>
                    <a:pt x="1" y="221"/>
                    <a:pt x="1" y="373"/>
                    <a:pt x="92" y="464"/>
                  </a:cubicBezTo>
                  <a:cubicBezTo>
                    <a:pt x="137" y="525"/>
                    <a:pt x="198" y="555"/>
                    <a:pt x="259" y="555"/>
                  </a:cubicBezTo>
                  <a:cubicBezTo>
                    <a:pt x="320" y="555"/>
                    <a:pt x="381" y="525"/>
                    <a:pt x="426" y="464"/>
                  </a:cubicBezTo>
                  <a:cubicBezTo>
                    <a:pt x="457" y="464"/>
                    <a:pt x="457" y="464"/>
                    <a:pt x="457" y="434"/>
                  </a:cubicBezTo>
                  <a:lnTo>
                    <a:pt x="487" y="434"/>
                  </a:lnTo>
                  <a:cubicBezTo>
                    <a:pt x="578" y="312"/>
                    <a:pt x="578" y="160"/>
                    <a:pt x="487" y="69"/>
                  </a:cubicBezTo>
                  <a:cubicBezTo>
                    <a:pt x="441" y="24"/>
                    <a:pt x="381" y="1"/>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9" name="Google Shape;64989;p27"/>
            <p:cNvSpPr/>
            <p:nvPr/>
          </p:nvSpPr>
          <p:spPr>
            <a:xfrm>
              <a:off x="1628725" y="2607275"/>
              <a:ext cx="15225" cy="13900"/>
            </a:xfrm>
            <a:custGeom>
              <a:avLst/>
              <a:gdLst/>
              <a:ahLst/>
              <a:cxnLst/>
              <a:rect l="l" t="t" r="r" b="b"/>
              <a:pathLst>
                <a:path w="609" h="556" extrusionOk="0">
                  <a:moveTo>
                    <a:pt x="346" y="1"/>
                  </a:moveTo>
                  <a:cubicBezTo>
                    <a:pt x="281" y="1"/>
                    <a:pt x="213" y="24"/>
                    <a:pt x="152" y="69"/>
                  </a:cubicBezTo>
                  <a:cubicBezTo>
                    <a:pt x="152" y="69"/>
                    <a:pt x="152" y="100"/>
                    <a:pt x="152" y="100"/>
                  </a:cubicBezTo>
                  <a:cubicBezTo>
                    <a:pt x="122" y="100"/>
                    <a:pt x="122" y="130"/>
                    <a:pt x="122" y="130"/>
                  </a:cubicBezTo>
                  <a:cubicBezTo>
                    <a:pt x="0" y="221"/>
                    <a:pt x="0" y="373"/>
                    <a:pt x="122" y="464"/>
                  </a:cubicBezTo>
                  <a:cubicBezTo>
                    <a:pt x="167" y="525"/>
                    <a:pt x="228" y="555"/>
                    <a:pt x="289" y="555"/>
                  </a:cubicBezTo>
                  <a:cubicBezTo>
                    <a:pt x="350" y="555"/>
                    <a:pt x="410" y="525"/>
                    <a:pt x="456" y="464"/>
                  </a:cubicBezTo>
                  <a:cubicBezTo>
                    <a:pt x="456" y="464"/>
                    <a:pt x="486" y="464"/>
                    <a:pt x="486" y="434"/>
                  </a:cubicBezTo>
                  <a:lnTo>
                    <a:pt x="517" y="434"/>
                  </a:lnTo>
                  <a:cubicBezTo>
                    <a:pt x="608" y="312"/>
                    <a:pt x="608" y="160"/>
                    <a:pt x="517" y="69"/>
                  </a:cubicBezTo>
                  <a:cubicBezTo>
                    <a:pt x="471" y="24"/>
                    <a:pt x="410" y="1"/>
                    <a:pt x="3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0" name="Google Shape;64990;p27"/>
            <p:cNvSpPr/>
            <p:nvPr/>
          </p:nvSpPr>
          <p:spPr>
            <a:xfrm>
              <a:off x="1627200" y="2409700"/>
              <a:ext cx="18250" cy="16175"/>
            </a:xfrm>
            <a:custGeom>
              <a:avLst/>
              <a:gdLst/>
              <a:ahLst/>
              <a:cxnLst/>
              <a:rect l="l" t="t" r="r" b="b"/>
              <a:pathLst>
                <a:path w="730" h="647" extrusionOk="0">
                  <a:moveTo>
                    <a:pt x="395" y="1"/>
                  </a:moveTo>
                  <a:cubicBezTo>
                    <a:pt x="320" y="1"/>
                    <a:pt x="244" y="24"/>
                    <a:pt x="183" y="69"/>
                  </a:cubicBezTo>
                  <a:cubicBezTo>
                    <a:pt x="183" y="100"/>
                    <a:pt x="152" y="100"/>
                    <a:pt x="152" y="130"/>
                  </a:cubicBezTo>
                  <a:lnTo>
                    <a:pt x="122" y="130"/>
                  </a:lnTo>
                  <a:cubicBezTo>
                    <a:pt x="0" y="252"/>
                    <a:pt x="0" y="434"/>
                    <a:pt x="122" y="556"/>
                  </a:cubicBezTo>
                  <a:cubicBezTo>
                    <a:pt x="183" y="616"/>
                    <a:pt x="259" y="647"/>
                    <a:pt x="335" y="647"/>
                  </a:cubicBezTo>
                  <a:cubicBezTo>
                    <a:pt x="411" y="647"/>
                    <a:pt x="487" y="616"/>
                    <a:pt x="547" y="556"/>
                  </a:cubicBezTo>
                  <a:cubicBezTo>
                    <a:pt x="547" y="556"/>
                    <a:pt x="578" y="556"/>
                    <a:pt x="578" y="525"/>
                  </a:cubicBezTo>
                  <a:lnTo>
                    <a:pt x="608" y="525"/>
                  </a:lnTo>
                  <a:cubicBezTo>
                    <a:pt x="730" y="404"/>
                    <a:pt x="730" y="191"/>
                    <a:pt x="608" y="69"/>
                  </a:cubicBezTo>
                  <a:cubicBezTo>
                    <a:pt x="547" y="24"/>
                    <a:pt x="471"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1" name="Google Shape;64991;p27"/>
            <p:cNvSpPr/>
            <p:nvPr/>
          </p:nvSpPr>
          <p:spPr>
            <a:xfrm>
              <a:off x="1529175" y="2507925"/>
              <a:ext cx="18250" cy="15975"/>
            </a:xfrm>
            <a:custGeom>
              <a:avLst/>
              <a:gdLst/>
              <a:ahLst/>
              <a:cxnLst/>
              <a:rect l="l" t="t" r="r" b="b"/>
              <a:pathLst>
                <a:path w="730" h="639" extrusionOk="0">
                  <a:moveTo>
                    <a:pt x="395" y="1"/>
                  </a:moveTo>
                  <a:cubicBezTo>
                    <a:pt x="319" y="1"/>
                    <a:pt x="243" y="31"/>
                    <a:pt x="183" y="92"/>
                  </a:cubicBezTo>
                  <a:cubicBezTo>
                    <a:pt x="183" y="92"/>
                    <a:pt x="152" y="92"/>
                    <a:pt x="152" y="122"/>
                  </a:cubicBezTo>
                  <a:lnTo>
                    <a:pt x="122" y="122"/>
                  </a:lnTo>
                  <a:cubicBezTo>
                    <a:pt x="0" y="244"/>
                    <a:pt x="0" y="426"/>
                    <a:pt x="122" y="548"/>
                  </a:cubicBezTo>
                  <a:cubicBezTo>
                    <a:pt x="183" y="608"/>
                    <a:pt x="259" y="639"/>
                    <a:pt x="335" y="639"/>
                  </a:cubicBezTo>
                  <a:cubicBezTo>
                    <a:pt x="411" y="639"/>
                    <a:pt x="487" y="608"/>
                    <a:pt x="547" y="548"/>
                  </a:cubicBezTo>
                  <a:cubicBezTo>
                    <a:pt x="547" y="548"/>
                    <a:pt x="578" y="548"/>
                    <a:pt x="578" y="517"/>
                  </a:cubicBezTo>
                  <a:lnTo>
                    <a:pt x="608" y="517"/>
                  </a:lnTo>
                  <a:cubicBezTo>
                    <a:pt x="730" y="396"/>
                    <a:pt x="730" y="183"/>
                    <a:pt x="608" y="92"/>
                  </a:cubicBezTo>
                  <a:cubicBezTo>
                    <a:pt x="547" y="31"/>
                    <a:pt x="471"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2" name="Google Shape;64992;p27"/>
            <p:cNvSpPr/>
            <p:nvPr/>
          </p:nvSpPr>
          <p:spPr>
            <a:xfrm>
              <a:off x="1527650" y="2309775"/>
              <a:ext cx="20550" cy="19400"/>
            </a:xfrm>
            <a:custGeom>
              <a:avLst/>
              <a:gdLst/>
              <a:ahLst/>
              <a:cxnLst/>
              <a:rect l="l" t="t" r="r" b="b"/>
              <a:pathLst>
                <a:path w="822" h="776" extrusionOk="0">
                  <a:moveTo>
                    <a:pt x="441" y="1"/>
                  </a:moveTo>
                  <a:cubicBezTo>
                    <a:pt x="350" y="1"/>
                    <a:pt x="259" y="39"/>
                    <a:pt x="183" y="115"/>
                  </a:cubicBezTo>
                  <a:cubicBezTo>
                    <a:pt x="183" y="115"/>
                    <a:pt x="183" y="145"/>
                    <a:pt x="183" y="145"/>
                  </a:cubicBezTo>
                  <a:cubicBezTo>
                    <a:pt x="152" y="145"/>
                    <a:pt x="152" y="145"/>
                    <a:pt x="152" y="176"/>
                  </a:cubicBezTo>
                  <a:cubicBezTo>
                    <a:pt x="1" y="297"/>
                    <a:pt x="1" y="540"/>
                    <a:pt x="152" y="662"/>
                  </a:cubicBezTo>
                  <a:cubicBezTo>
                    <a:pt x="213" y="738"/>
                    <a:pt x="297" y="776"/>
                    <a:pt x="384" y="776"/>
                  </a:cubicBezTo>
                  <a:cubicBezTo>
                    <a:pt x="472" y="776"/>
                    <a:pt x="563" y="738"/>
                    <a:pt x="639" y="662"/>
                  </a:cubicBezTo>
                  <a:cubicBezTo>
                    <a:pt x="639" y="662"/>
                    <a:pt x="669" y="632"/>
                    <a:pt x="669" y="632"/>
                  </a:cubicBezTo>
                  <a:cubicBezTo>
                    <a:pt x="669" y="632"/>
                    <a:pt x="700" y="632"/>
                    <a:pt x="700" y="601"/>
                  </a:cubicBezTo>
                  <a:cubicBezTo>
                    <a:pt x="821" y="480"/>
                    <a:pt x="821" y="236"/>
                    <a:pt x="700" y="115"/>
                  </a:cubicBezTo>
                  <a:cubicBezTo>
                    <a:pt x="624" y="39"/>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3" name="Google Shape;64993;p27"/>
            <p:cNvSpPr/>
            <p:nvPr/>
          </p:nvSpPr>
          <p:spPr>
            <a:xfrm>
              <a:off x="1429625" y="2407800"/>
              <a:ext cx="20550" cy="19425"/>
            </a:xfrm>
            <a:custGeom>
              <a:avLst/>
              <a:gdLst/>
              <a:ahLst/>
              <a:cxnLst/>
              <a:rect l="l" t="t" r="r" b="b"/>
              <a:pathLst>
                <a:path w="822" h="777" extrusionOk="0">
                  <a:moveTo>
                    <a:pt x="441" y="1"/>
                  </a:moveTo>
                  <a:cubicBezTo>
                    <a:pt x="350" y="1"/>
                    <a:pt x="259" y="39"/>
                    <a:pt x="183" y="115"/>
                  </a:cubicBezTo>
                  <a:cubicBezTo>
                    <a:pt x="183" y="115"/>
                    <a:pt x="183" y="145"/>
                    <a:pt x="183" y="145"/>
                  </a:cubicBezTo>
                  <a:cubicBezTo>
                    <a:pt x="152" y="145"/>
                    <a:pt x="152" y="145"/>
                    <a:pt x="122" y="176"/>
                  </a:cubicBezTo>
                  <a:cubicBezTo>
                    <a:pt x="0" y="297"/>
                    <a:pt x="0" y="540"/>
                    <a:pt x="122" y="662"/>
                  </a:cubicBezTo>
                  <a:cubicBezTo>
                    <a:pt x="198" y="738"/>
                    <a:pt x="289" y="776"/>
                    <a:pt x="380" y="776"/>
                  </a:cubicBezTo>
                  <a:cubicBezTo>
                    <a:pt x="472" y="776"/>
                    <a:pt x="563" y="738"/>
                    <a:pt x="639" y="662"/>
                  </a:cubicBezTo>
                  <a:cubicBezTo>
                    <a:pt x="639" y="662"/>
                    <a:pt x="639" y="662"/>
                    <a:pt x="669" y="632"/>
                  </a:cubicBezTo>
                  <a:cubicBezTo>
                    <a:pt x="669" y="632"/>
                    <a:pt x="669" y="632"/>
                    <a:pt x="700" y="601"/>
                  </a:cubicBezTo>
                  <a:cubicBezTo>
                    <a:pt x="821" y="480"/>
                    <a:pt x="821" y="267"/>
                    <a:pt x="700" y="115"/>
                  </a:cubicBezTo>
                  <a:cubicBezTo>
                    <a:pt x="624" y="39"/>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4" name="Google Shape;64994;p27"/>
            <p:cNvSpPr/>
            <p:nvPr/>
          </p:nvSpPr>
          <p:spPr>
            <a:xfrm>
              <a:off x="1428100" y="2210250"/>
              <a:ext cx="23575" cy="21675"/>
            </a:xfrm>
            <a:custGeom>
              <a:avLst/>
              <a:gdLst/>
              <a:ahLst/>
              <a:cxnLst/>
              <a:rect l="l" t="t" r="r" b="b"/>
              <a:pathLst>
                <a:path w="943" h="867" extrusionOk="0">
                  <a:moveTo>
                    <a:pt x="491" y="0"/>
                  </a:moveTo>
                  <a:cubicBezTo>
                    <a:pt x="388" y="0"/>
                    <a:pt x="289" y="38"/>
                    <a:pt x="213" y="114"/>
                  </a:cubicBezTo>
                  <a:cubicBezTo>
                    <a:pt x="183" y="144"/>
                    <a:pt x="183" y="144"/>
                    <a:pt x="183" y="144"/>
                  </a:cubicBezTo>
                  <a:cubicBezTo>
                    <a:pt x="183" y="175"/>
                    <a:pt x="153" y="175"/>
                    <a:pt x="153" y="175"/>
                  </a:cubicBezTo>
                  <a:cubicBezTo>
                    <a:pt x="1" y="327"/>
                    <a:pt x="1" y="600"/>
                    <a:pt x="153" y="752"/>
                  </a:cubicBezTo>
                  <a:cubicBezTo>
                    <a:pt x="229" y="828"/>
                    <a:pt x="335" y="866"/>
                    <a:pt x="441" y="866"/>
                  </a:cubicBezTo>
                  <a:cubicBezTo>
                    <a:pt x="548" y="866"/>
                    <a:pt x="654" y="828"/>
                    <a:pt x="730" y="752"/>
                  </a:cubicBezTo>
                  <a:cubicBezTo>
                    <a:pt x="730" y="752"/>
                    <a:pt x="730" y="722"/>
                    <a:pt x="761" y="722"/>
                  </a:cubicBezTo>
                  <a:cubicBezTo>
                    <a:pt x="761" y="722"/>
                    <a:pt x="761" y="722"/>
                    <a:pt x="791" y="692"/>
                  </a:cubicBezTo>
                  <a:cubicBezTo>
                    <a:pt x="943" y="540"/>
                    <a:pt x="943" y="296"/>
                    <a:pt x="791" y="114"/>
                  </a:cubicBezTo>
                  <a:cubicBezTo>
                    <a:pt x="700" y="38"/>
                    <a:pt x="593" y="0"/>
                    <a:pt x="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5" name="Google Shape;64995;p27"/>
            <p:cNvSpPr/>
            <p:nvPr/>
          </p:nvSpPr>
          <p:spPr>
            <a:xfrm>
              <a:off x="1330075" y="2308275"/>
              <a:ext cx="23575" cy="21675"/>
            </a:xfrm>
            <a:custGeom>
              <a:avLst/>
              <a:gdLst/>
              <a:ahLst/>
              <a:cxnLst/>
              <a:rect l="l" t="t" r="r" b="b"/>
              <a:pathLst>
                <a:path w="943" h="867" extrusionOk="0">
                  <a:moveTo>
                    <a:pt x="491" y="0"/>
                  </a:moveTo>
                  <a:cubicBezTo>
                    <a:pt x="388" y="0"/>
                    <a:pt x="289" y="38"/>
                    <a:pt x="213" y="114"/>
                  </a:cubicBezTo>
                  <a:cubicBezTo>
                    <a:pt x="183" y="144"/>
                    <a:pt x="183" y="144"/>
                    <a:pt x="183" y="144"/>
                  </a:cubicBezTo>
                  <a:cubicBezTo>
                    <a:pt x="183" y="175"/>
                    <a:pt x="153" y="175"/>
                    <a:pt x="153" y="175"/>
                  </a:cubicBezTo>
                  <a:cubicBezTo>
                    <a:pt x="1" y="327"/>
                    <a:pt x="1" y="600"/>
                    <a:pt x="153" y="752"/>
                  </a:cubicBezTo>
                  <a:cubicBezTo>
                    <a:pt x="229" y="828"/>
                    <a:pt x="335" y="866"/>
                    <a:pt x="441" y="866"/>
                  </a:cubicBezTo>
                  <a:cubicBezTo>
                    <a:pt x="548" y="866"/>
                    <a:pt x="654" y="828"/>
                    <a:pt x="730" y="752"/>
                  </a:cubicBezTo>
                  <a:cubicBezTo>
                    <a:pt x="730" y="752"/>
                    <a:pt x="730" y="722"/>
                    <a:pt x="761" y="722"/>
                  </a:cubicBezTo>
                  <a:cubicBezTo>
                    <a:pt x="761" y="722"/>
                    <a:pt x="761" y="722"/>
                    <a:pt x="791" y="692"/>
                  </a:cubicBezTo>
                  <a:cubicBezTo>
                    <a:pt x="943" y="540"/>
                    <a:pt x="943" y="296"/>
                    <a:pt x="791" y="114"/>
                  </a:cubicBezTo>
                  <a:cubicBezTo>
                    <a:pt x="700" y="38"/>
                    <a:pt x="593" y="0"/>
                    <a:pt x="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6" name="Google Shape;64996;p27"/>
            <p:cNvSpPr/>
            <p:nvPr/>
          </p:nvSpPr>
          <p:spPr>
            <a:xfrm>
              <a:off x="1229775" y="2208900"/>
              <a:ext cx="27375" cy="24350"/>
            </a:xfrm>
            <a:custGeom>
              <a:avLst/>
              <a:gdLst/>
              <a:ahLst/>
              <a:cxnLst/>
              <a:rect l="l" t="t" r="r" b="b"/>
              <a:pathLst>
                <a:path w="1095" h="974" extrusionOk="0">
                  <a:moveTo>
                    <a:pt x="578" y="1"/>
                  </a:moveTo>
                  <a:cubicBezTo>
                    <a:pt x="456" y="1"/>
                    <a:pt x="335" y="46"/>
                    <a:pt x="244" y="138"/>
                  </a:cubicBezTo>
                  <a:cubicBezTo>
                    <a:pt x="244" y="138"/>
                    <a:pt x="244" y="168"/>
                    <a:pt x="213" y="168"/>
                  </a:cubicBezTo>
                  <a:cubicBezTo>
                    <a:pt x="213" y="168"/>
                    <a:pt x="213" y="168"/>
                    <a:pt x="183" y="198"/>
                  </a:cubicBezTo>
                  <a:cubicBezTo>
                    <a:pt x="0" y="381"/>
                    <a:pt x="0" y="654"/>
                    <a:pt x="183" y="837"/>
                  </a:cubicBezTo>
                  <a:cubicBezTo>
                    <a:pt x="274" y="928"/>
                    <a:pt x="396" y="974"/>
                    <a:pt x="517" y="974"/>
                  </a:cubicBezTo>
                  <a:cubicBezTo>
                    <a:pt x="639" y="974"/>
                    <a:pt x="760" y="928"/>
                    <a:pt x="851" y="837"/>
                  </a:cubicBezTo>
                  <a:cubicBezTo>
                    <a:pt x="851" y="837"/>
                    <a:pt x="851" y="806"/>
                    <a:pt x="882" y="806"/>
                  </a:cubicBezTo>
                  <a:cubicBezTo>
                    <a:pt x="882" y="806"/>
                    <a:pt x="882" y="806"/>
                    <a:pt x="912" y="776"/>
                  </a:cubicBezTo>
                  <a:cubicBezTo>
                    <a:pt x="1095" y="594"/>
                    <a:pt x="1095" y="320"/>
                    <a:pt x="912" y="138"/>
                  </a:cubicBezTo>
                  <a:cubicBezTo>
                    <a:pt x="821" y="46"/>
                    <a:pt x="699"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7" name="Google Shape;64997;p27"/>
            <p:cNvSpPr/>
            <p:nvPr/>
          </p:nvSpPr>
          <p:spPr>
            <a:xfrm>
              <a:off x="1327800" y="2110875"/>
              <a:ext cx="27375" cy="24350"/>
            </a:xfrm>
            <a:custGeom>
              <a:avLst/>
              <a:gdLst/>
              <a:ahLst/>
              <a:cxnLst/>
              <a:rect l="l" t="t" r="r" b="b"/>
              <a:pathLst>
                <a:path w="1095" h="974" extrusionOk="0">
                  <a:moveTo>
                    <a:pt x="578" y="1"/>
                  </a:moveTo>
                  <a:cubicBezTo>
                    <a:pt x="456" y="1"/>
                    <a:pt x="335" y="46"/>
                    <a:pt x="244" y="138"/>
                  </a:cubicBezTo>
                  <a:cubicBezTo>
                    <a:pt x="244" y="138"/>
                    <a:pt x="244" y="138"/>
                    <a:pt x="213" y="168"/>
                  </a:cubicBezTo>
                  <a:cubicBezTo>
                    <a:pt x="213" y="168"/>
                    <a:pt x="213" y="168"/>
                    <a:pt x="183" y="198"/>
                  </a:cubicBezTo>
                  <a:cubicBezTo>
                    <a:pt x="0" y="350"/>
                    <a:pt x="0" y="654"/>
                    <a:pt x="183" y="837"/>
                  </a:cubicBezTo>
                  <a:cubicBezTo>
                    <a:pt x="274" y="928"/>
                    <a:pt x="396" y="974"/>
                    <a:pt x="517" y="974"/>
                  </a:cubicBezTo>
                  <a:cubicBezTo>
                    <a:pt x="639" y="974"/>
                    <a:pt x="760" y="928"/>
                    <a:pt x="852" y="837"/>
                  </a:cubicBezTo>
                  <a:cubicBezTo>
                    <a:pt x="852" y="837"/>
                    <a:pt x="852" y="806"/>
                    <a:pt x="882" y="806"/>
                  </a:cubicBezTo>
                  <a:cubicBezTo>
                    <a:pt x="882" y="806"/>
                    <a:pt x="882" y="806"/>
                    <a:pt x="912" y="776"/>
                  </a:cubicBezTo>
                  <a:cubicBezTo>
                    <a:pt x="1095" y="594"/>
                    <a:pt x="1095" y="320"/>
                    <a:pt x="912" y="138"/>
                  </a:cubicBezTo>
                  <a:cubicBezTo>
                    <a:pt x="821" y="46"/>
                    <a:pt x="700"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8" name="Google Shape;64998;p27"/>
            <p:cNvSpPr/>
            <p:nvPr/>
          </p:nvSpPr>
          <p:spPr>
            <a:xfrm>
              <a:off x="1228250" y="2010775"/>
              <a:ext cx="29675" cy="27750"/>
            </a:xfrm>
            <a:custGeom>
              <a:avLst/>
              <a:gdLst/>
              <a:ahLst/>
              <a:cxnLst/>
              <a:rect l="l" t="t" r="r" b="b"/>
              <a:pathLst>
                <a:path w="1187" h="1110" extrusionOk="0">
                  <a:moveTo>
                    <a:pt x="628" y="0"/>
                  </a:moveTo>
                  <a:cubicBezTo>
                    <a:pt x="495" y="0"/>
                    <a:pt x="365" y="53"/>
                    <a:pt x="274" y="160"/>
                  </a:cubicBezTo>
                  <a:cubicBezTo>
                    <a:pt x="244" y="160"/>
                    <a:pt x="244" y="190"/>
                    <a:pt x="244" y="190"/>
                  </a:cubicBezTo>
                  <a:cubicBezTo>
                    <a:pt x="213" y="190"/>
                    <a:pt x="213" y="221"/>
                    <a:pt x="213" y="221"/>
                  </a:cubicBezTo>
                  <a:cubicBezTo>
                    <a:pt x="1" y="433"/>
                    <a:pt x="1" y="737"/>
                    <a:pt x="213" y="950"/>
                  </a:cubicBezTo>
                  <a:cubicBezTo>
                    <a:pt x="305" y="1056"/>
                    <a:pt x="434" y="1110"/>
                    <a:pt x="567" y="1110"/>
                  </a:cubicBezTo>
                  <a:cubicBezTo>
                    <a:pt x="700" y="1110"/>
                    <a:pt x="836" y="1056"/>
                    <a:pt x="943" y="950"/>
                  </a:cubicBezTo>
                  <a:cubicBezTo>
                    <a:pt x="943" y="950"/>
                    <a:pt x="943" y="920"/>
                    <a:pt x="973" y="920"/>
                  </a:cubicBezTo>
                  <a:cubicBezTo>
                    <a:pt x="973" y="920"/>
                    <a:pt x="973" y="920"/>
                    <a:pt x="1004" y="889"/>
                  </a:cubicBezTo>
                  <a:cubicBezTo>
                    <a:pt x="1186" y="707"/>
                    <a:pt x="1186" y="373"/>
                    <a:pt x="1004" y="160"/>
                  </a:cubicBezTo>
                  <a:cubicBezTo>
                    <a:pt x="897" y="53"/>
                    <a:pt x="760" y="0"/>
                    <a:pt x="6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9" name="Google Shape;64999;p27"/>
            <p:cNvSpPr/>
            <p:nvPr/>
          </p:nvSpPr>
          <p:spPr>
            <a:xfrm>
              <a:off x="1130225" y="2109375"/>
              <a:ext cx="29650" cy="27175"/>
            </a:xfrm>
            <a:custGeom>
              <a:avLst/>
              <a:gdLst/>
              <a:ahLst/>
              <a:cxnLst/>
              <a:rect l="l" t="t" r="r" b="b"/>
              <a:pathLst>
                <a:path w="1186" h="1087" extrusionOk="0">
                  <a:moveTo>
                    <a:pt x="624" y="0"/>
                  </a:moveTo>
                  <a:cubicBezTo>
                    <a:pt x="487" y="0"/>
                    <a:pt x="350" y="46"/>
                    <a:pt x="244" y="137"/>
                  </a:cubicBezTo>
                  <a:cubicBezTo>
                    <a:pt x="244" y="137"/>
                    <a:pt x="244" y="167"/>
                    <a:pt x="244" y="167"/>
                  </a:cubicBezTo>
                  <a:cubicBezTo>
                    <a:pt x="213" y="167"/>
                    <a:pt x="213" y="198"/>
                    <a:pt x="213" y="198"/>
                  </a:cubicBezTo>
                  <a:cubicBezTo>
                    <a:pt x="1" y="410"/>
                    <a:pt x="1" y="714"/>
                    <a:pt x="213" y="927"/>
                  </a:cubicBezTo>
                  <a:cubicBezTo>
                    <a:pt x="305" y="1034"/>
                    <a:pt x="434" y="1087"/>
                    <a:pt x="567" y="1087"/>
                  </a:cubicBezTo>
                  <a:cubicBezTo>
                    <a:pt x="700" y="1087"/>
                    <a:pt x="836" y="1034"/>
                    <a:pt x="943" y="927"/>
                  </a:cubicBezTo>
                  <a:cubicBezTo>
                    <a:pt x="943" y="927"/>
                    <a:pt x="943" y="897"/>
                    <a:pt x="973" y="897"/>
                  </a:cubicBezTo>
                  <a:cubicBezTo>
                    <a:pt x="973" y="897"/>
                    <a:pt x="973" y="897"/>
                    <a:pt x="1004" y="866"/>
                  </a:cubicBezTo>
                  <a:cubicBezTo>
                    <a:pt x="1186" y="684"/>
                    <a:pt x="1186" y="350"/>
                    <a:pt x="1004" y="137"/>
                  </a:cubicBezTo>
                  <a:cubicBezTo>
                    <a:pt x="897" y="46"/>
                    <a:pt x="760" y="0"/>
                    <a:pt x="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0" name="Google Shape;65000;p27"/>
            <p:cNvSpPr/>
            <p:nvPr/>
          </p:nvSpPr>
          <p:spPr>
            <a:xfrm>
              <a:off x="1128700" y="1911425"/>
              <a:ext cx="32700" cy="29850"/>
            </a:xfrm>
            <a:custGeom>
              <a:avLst/>
              <a:gdLst/>
              <a:ahLst/>
              <a:cxnLst/>
              <a:rect l="l" t="t" r="r" b="b"/>
              <a:pathLst>
                <a:path w="1308" h="1194" extrusionOk="0">
                  <a:moveTo>
                    <a:pt x="673" y="0"/>
                  </a:moveTo>
                  <a:cubicBezTo>
                    <a:pt x="525" y="0"/>
                    <a:pt x="381" y="61"/>
                    <a:pt x="274" y="182"/>
                  </a:cubicBezTo>
                  <a:cubicBezTo>
                    <a:pt x="274" y="182"/>
                    <a:pt x="244" y="182"/>
                    <a:pt x="244" y="213"/>
                  </a:cubicBezTo>
                  <a:lnTo>
                    <a:pt x="214" y="213"/>
                  </a:lnTo>
                  <a:cubicBezTo>
                    <a:pt x="1" y="456"/>
                    <a:pt x="1" y="821"/>
                    <a:pt x="214" y="1033"/>
                  </a:cubicBezTo>
                  <a:cubicBezTo>
                    <a:pt x="335" y="1140"/>
                    <a:pt x="479" y="1193"/>
                    <a:pt x="624" y="1193"/>
                  </a:cubicBezTo>
                  <a:cubicBezTo>
                    <a:pt x="768" y="1193"/>
                    <a:pt x="913" y="1140"/>
                    <a:pt x="1034" y="1033"/>
                  </a:cubicBezTo>
                  <a:cubicBezTo>
                    <a:pt x="1034" y="1033"/>
                    <a:pt x="1034" y="1003"/>
                    <a:pt x="1065" y="1003"/>
                  </a:cubicBezTo>
                  <a:cubicBezTo>
                    <a:pt x="1065" y="1003"/>
                    <a:pt x="1065" y="973"/>
                    <a:pt x="1095" y="973"/>
                  </a:cubicBezTo>
                  <a:cubicBezTo>
                    <a:pt x="1308" y="760"/>
                    <a:pt x="1308" y="395"/>
                    <a:pt x="1095" y="182"/>
                  </a:cubicBezTo>
                  <a:cubicBezTo>
                    <a:pt x="973" y="61"/>
                    <a:pt x="821"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1" name="Google Shape;65001;p27"/>
            <p:cNvSpPr/>
            <p:nvPr/>
          </p:nvSpPr>
          <p:spPr>
            <a:xfrm>
              <a:off x="1030675" y="2009450"/>
              <a:ext cx="32700" cy="29850"/>
            </a:xfrm>
            <a:custGeom>
              <a:avLst/>
              <a:gdLst/>
              <a:ahLst/>
              <a:cxnLst/>
              <a:rect l="l" t="t" r="r" b="b"/>
              <a:pathLst>
                <a:path w="1308" h="1194" extrusionOk="0">
                  <a:moveTo>
                    <a:pt x="673" y="0"/>
                  </a:moveTo>
                  <a:cubicBezTo>
                    <a:pt x="525" y="0"/>
                    <a:pt x="381" y="61"/>
                    <a:pt x="274" y="182"/>
                  </a:cubicBezTo>
                  <a:cubicBezTo>
                    <a:pt x="274" y="182"/>
                    <a:pt x="244" y="182"/>
                    <a:pt x="244" y="213"/>
                  </a:cubicBezTo>
                  <a:lnTo>
                    <a:pt x="213" y="213"/>
                  </a:lnTo>
                  <a:cubicBezTo>
                    <a:pt x="1" y="456"/>
                    <a:pt x="1" y="821"/>
                    <a:pt x="213" y="1033"/>
                  </a:cubicBezTo>
                  <a:cubicBezTo>
                    <a:pt x="320" y="1140"/>
                    <a:pt x="464" y="1193"/>
                    <a:pt x="612" y="1193"/>
                  </a:cubicBezTo>
                  <a:cubicBezTo>
                    <a:pt x="761" y="1193"/>
                    <a:pt x="913" y="1140"/>
                    <a:pt x="1034" y="1033"/>
                  </a:cubicBezTo>
                  <a:cubicBezTo>
                    <a:pt x="1034" y="1033"/>
                    <a:pt x="1034" y="1003"/>
                    <a:pt x="1065" y="1003"/>
                  </a:cubicBezTo>
                  <a:cubicBezTo>
                    <a:pt x="1065" y="1003"/>
                    <a:pt x="1065" y="1003"/>
                    <a:pt x="1095" y="973"/>
                  </a:cubicBezTo>
                  <a:cubicBezTo>
                    <a:pt x="1308" y="760"/>
                    <a:pt x="1308" y="395"/>
                    <a:pt x="1095" y="182"/>
                  </a:cubicBezTo>
                  <a:cubicBezTo>
                    <a:pt x="973" y="61"/>
                    <a:pt x="821"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2" name="Google Shape;65002;p27"/>
            <p:cNvSpPr/>
            <p:nvPr/>
          </p:nvSpPr>
          <p:spPr>
            <a:xfrm>
              <a:off x="1029150" y="1811875"/>
              <a:ext cx="35750" cy="32700"/>
            </a:xfrm>
            <a:custGeom>
              <a:avLst/>
              <a:gdLst/>
              <a:ahLst/>
              <a:cxnLst/>
              <a:rect l="l" t="t" r="r" b="b"/>
              <a:pathLst>
                <a:path w="1430" h="1308" extrusionOk="0">
                  <a:moveTo>
                    <a:pt x="719" y="0"/>
                  </a:moveTo>
                  <a:cubicBezTo>
                    <a:pt x="556" y="0"/>
                    <a:pt x="396" y="61"/>
                    <a:pt x="274" y="183"/>
                  </a:cubicBezTo>
                  <a:cubicBezTo>
                    <a:pt x="274" y="183"/>
                    <a:pt x="274" y="213"/>
                    <a:pt x="274" y="213"/>
                  </a:cubicBezTo>
                  <a:cubicBezTo>
                    <a:pt x="244" y="213"/>
                    <a:pt x="244" y="213"/>
                    <a:pt x="244" y="243"/>
                  </a:cubicBezTo>
                  <a:cubicBezTo>
                    <a:pt x="1" y="487"/>
                    <a:pt x="1" y="882"/>
                    <a:pt x="244" y="1125"/>
                  </a:cubicBezTo>
                  <a:cubicBezTo>
                    <a:pt x="366" y="1246"/>
                    <a:pt x="525" y="1307"/>
                    <a:pt x="685" y="1307"/>
                  </a:cubicBezTo>
                  <a:cubicBezTo>
                    <a:pt x="844" y="1307"/>
                    <a:pt x="1004" y="1246"/>
                    <a:pt x="1126" y="1125"/>
                  </a:cubicBezTo>
                  <a:cubicBezTo>
                    <a:pt x="1126" y="1125"/>
                    <a:pt x="1126" y="1094"/>
                    <a:pt x="1156" y="1094"/>
                  </a:cubicBezTo>
                  <a:cubicBezTo>
                    <a:pt x="1156" y="1094"/>
                    <a:pt x="1156" y="1064"/>
                    <a:pt x="1186" y="1064"/>
                  </a:cubicBezTo>
                  <a:cubicBezTo>
                    <a:pt x="1430" y="821"/>
                    <a:pt x="1430" y="426"/>
                    <a:pt x="1186" y="183"/>
                  </a:cubicBezTo>
                  <a:cubicBezTo>
                    <a:pt x="1050" y="61"/>
                    <a:pt x="882" y="0"/>
                    <a:pt x="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3" name="Google Shape;65003;p27"/>
            <p:cNvSpPr/>
            <p:nvPr/>
          </p:nvSpPr>
          <p:spPr>
            <a:xfrm>
              <a:off x="930375" y="1909900"/>
              <a:ext cx="36500" cy="32700"/>
            </a:xfrm>
            <a:custGeom>
              <a:avLst/>
              <a:gdLst/>
              <a:ahLst/>
              <a:cxnLst/>
              <a:rect l="l" t="t" r="r" b="b"/>
              <a:pathLst>
                <a:path w="1460" h="1308" extrusionOk="0">
                  <a:moveTo>
                    <a:pt x="745" y="0"/>
                  </a:moveTo>
                  <a:cubicBezTo>
                    <a:pt x="586" y="0"/>
                    <a:pt x="426" y="61"/>
                    <a:pt x="304" y="183"/>
                  </a:cubicBezTo>
                  <a:cubicBezTo>
                    <a:pt x="304" y="183"/>
                    <a:pt x="304" y="213"/>
                    <a:pt x="304" y="213"/>
                  </a:cubicBezTo>
                  <a:cubicBezTo>
                    <a:pt x="274" y="213"/>
                    <a:pt x="274" y="213"/>
                    <a:pt x="274" y="243"/>
                  </a:cubicBezTo>
                  <a:cubicBezTo>
                    <a:pt x="0" y="487"/>
                    <a:pt x="0" y="882"/>
                    <a:pt x="274" y="1125"/>
                  </a:cubicBezTo>
                  <a:cubicBezTo>
                    <a:pt x="396" y="1246"/>
                    <a:pt x="555" y="1307"/>
                    <a:pt x="715" y="1307"/>
                  </a:cubicBezTo>
                  <a:cubicBezTo>
                    <a:pt x="874" y="1307"/>
                    <a:pt x="1034" y="1246"/>
                    <a:pt x="1156" y="1125"/>
                  </a:cubicBezTo>
                  <a:cubicBezTo>
                    <a:pt x="1156" y="1125"/>
                    <a:pt x="1156" y="1094"/>
                    <a:pt x="1156" y="1094"/>
                  </a:cubicBezTo>
                  <a:cubicBezTo>
                    <a:pt x="1186" y="1094"/>
                    <a:pt x="1186" y="1064"/>
                    <a:pt x="1186" y="1064"/>
                  </a:cubicBezTo>
                  <a:cubicBezTo>
                    <a:pt x="1459" y="821"/>
                    <a:pt x="1459" y="426"/>
                    <a:pt x="1186" y="183"/>
                  </a:cubicBezTo>
                  <a:cubicBezTo>
                    <a:pt x="1064"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4" name="Google Shape;65004;p27"/>
            <p:cNvSpPr/>
            <p:nvPr/>
          </p:nvSpPr>
          <p:spPr>
            <a:xfrm>
              <a:off x="830825" y="1810350"/>
              <a:ext cx="38775" cy="35550"/>
            </a:xfrm>
            <a:custGeom>
              <a:avLst/>
              <a:gdLst/>
              <a:ahLst/>
              <a:cxnLst/>
              <a:rect l="l" t="t" r="r" b="b"/>
              <a:pathLst>
                <a:path w="1551" h="1422" extrusionOk="0">
                  <a:moveTo>
                    <a:pt x="806" y="0"/>
                  </a:moveTo>
                  <a:cubicBezTo>
                    <a:pt x="631" y="0"/>
                    <a:pt x="457" y="61"/>
                    <a:pt x="335" y="183"/>
                  </a:cubicBezTo>
                  <a:cubicBezTo>
                    <a:pt x="305" y="213"/>
                    <a:pt x="305" y="213"/>
                    <a:pt x="305" y="213"/>
                  </a:cubicBezTo>
                  <a:cubicBezTo>
                    <a:pt x="305" y="244"/>
                    <a:pt x="274" y="244"/>
                    <a:pt x="274" y="244"/>
                  </a:cubicBezTo>
                  <a:cubicBezTo>
                    <a:pt x="1" y="517"/>
                    <a:pt x="1" y="943"/>
                    <a:pt x="274" y="1216"/>
                  </a:cubicBezTo>
                  <a:cubicBezTo>
                    <a:pt x="411" y="1353"/>
                    <a:pt x="586" y="1421"/>
                    <a:pt x="761" y="1421"/>
                  </a:cubicBezTo>
                  <a:cubicBezTo>
                    <a:pt x="935" y="1421"/>
                    <a:pt x="1110" y="1353"/>
                    <a:pt x="1247" y="1216"/>
                  </a:cubicBezTo>
                  <a:cubicBezTo>
                    <a:pt x="1247" y="1216"/>
                    <a:pt x="1247" y="1186"/>
                    <a:pt x="1247" y="1186"/>
                  </a:cubicBezTo>
                  <a:cubicBezTo>
                    <a:pt x="1277" y="1186"/>
                    <a:pt x="1277" y="1155"/>
                    <a:pt x="1277" y="1155"/>
                  </a:cubicBezTo>
                  <a:cubicBezTo>
                    <a:pt x="1551" y="882"/>
                    <a:pt x="1551" y="456"/>
                    <a:pt x="1277" y="183"/>
                  </a:cubicBezTo>
                  <a:cubicBezTo>
                    <a:pt x="1156" y="61"/>
                    <a:pt x="981"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5" name="Google Shape;65005;p27"/>
            <p:cNvSpPr/>
            <p:nvPr/>
          </p:nvSpPr>
          <p:spPr>
            <a:xfrm>
              <a:off x="928850" y="1712325"/>
              <a:ext cx="38775" cy="35550"/>
            </a:xfrm>
            <a:custGeom>
              <a:avLst/>
              <a:gdLst/>
              <a:ahLst/>
              <a:cxnLst/>
              <a:rect l="l" t="t" r="r" b="b"/>
              <a:pathLst>
                <a:path w="1551" h="1422" extrusionOk="0">
                  <a:moveTo>
                    <a:pt x="818" y="0"/>
                  </a:moveTo>
                  <a:cubicBezTo>
                    <a:pt x="647" y="0"/>
                    <a:pt x="472" y="61"/>
                    <a:pt x="335" y="183"/>
                  </a:cubicBezTo>
                  <a:cubicBezTo>
                    <a:pt x="305" y="213"/>
                    <a:pt x="305" y="213"/>
                    <a:pt x="305" y="213"/>
                  </a:cubicBezTo>
                  <a:cubicBezTo>
                    <a:pt x="305" y="244"/>
                    <a:pt x="274" y="244"/>
                    <a:pt x="274" y="244"/>
                  </a:cubicBezTo>
                  <a:cubicBezTo>
                    <a:pt x="1" y="517"/>
                    <a:pt x="1" y="943"/>
                    <a:pt x="274" y="1216"/>
                  </a:cubicBezTo>
                  <a:cubicBezTo>
                    <a:pt x="411" y="1353"/>
                    <a:pt x="586" y="1421"/>
                    <a:pt x="761" y="1421"/>
                  </a:cubicBezTo>
                  <a:cubicBezTo>
                    <a:pt x="935" y="1421"/>
                    <a:pt x="1110" y="1353"/>
                    <a:pt x="1247" y="1216"/>
                  </a:cubicBezTo>
                  <a:cubicBezTo>
                    <a:pt x="1247" y="1216"/>
                    <a:pt x="1247" y="1186"/>
                    <a:pt x="1247" y="1186"/>
                  </a:cubicBezTo>
                  <a:cubicBezTo>
                    <a:pt x="1277" y="1186"/>
                    <a:pt x="1277" y="1155"/>
                    <a:pt x="1277" y="1155"/>
                  </a:cubicBezTo>
                  <a:cubicBezTo>
                    <a:pt x="1551" y="882"/>
                    <a:pt x="1551" y="456"/>
                    <a:pt x="1277" y="183"/>
                  </a:cubicBezTo>
                  <a:cubicBezTo>
                    <a:pt x="1156" y="61"/>
                    <a:pt x="989" y="0"/>
                    <a:pt x="8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6" name="Google Shape;65006;p27"/>
            <p:cNvSpPr/>
            <p:nvPr/>
          </p:nvSpPr>
          <p:spPr>
            <a:xfrm>
              <a:off x="731275" y="1710425"/>
              <a:ext cx="41825" cy="38200"/>
            </a:xfrm>
            <a:custGeom>
              <a:avLst/>
              <a:gdLst/>
              <a:ahLst/>
              <a:cxnLst/>
              <a:rect l="l" t="t" r="r" b="b"/>
              <a:pathLst>
                <a:path w="1673" h="1528" extrusionOk="0">
                  <a:moveTo>
                    <a:pt x="863" y="0"/>
                  </a:moveTo>
                  <a:cubicBezTo>
                    <a:pt x="677" y="0"/>
                    <a:pt x="487" y="76"/>
                    <a:pt x="335" y="228"/>
                  </a:cubicBezTo>
                  <a:cubicBezTo>
                    <a:pt x="335" y="228"/>
                    <a:pt x="335" y="228"/>
                    <a:pt x="305" y="259"/>
                  </a:cubicBezTo>
                  <a:cubicBezTo>
                    <a:pt x="305" y="259"/>
                    <a:pt x="305" y="259"/>
                    <a:pt x="274" y="289"/>
                  </a:cubicBezTo>
                  <a:cubicBezTo>
                    <a:pt x="1" y="563"/>
                    <a:pt x="1" y="1019"/>
                    <a:pt x="274" y="1323"/>
                  </a:cubicBezTo>
                  <a:cubicBezTo>
                    <a:pt x="426" y="1459"/>
                    <a:pt x="616" y="1528"/>
                    <a:pt x="806" y="1528"/>
                  </a:cubicBezTo>
                  <a:cubicBezTo>
                    <a:pt x="996" y="1528"/>
                    <a:pt x="1186" y="1459"/>
                    <a:pt x="1338" y="1323"/>
                  </a:cubicBezTo>
                  <a:cubicBezTo>
                    <a:pt x="1338" y="1323"/>
                    <a:pt x="1338" y="1292"/>
                    <a:pt x="1338" y="1292"/>
                  </a:cubicBezTo>
                  <a:cubicBezTo>
                    <a:pt x="1369" y="1292"/>
                    <a:pt x="1369" y="1262"/>
                    <a:pt x="1369" y="1262"/>
                  </a:cubicBezTo>
                  <a:cubicBezTo>
                    <a:pt x="1673" y="988"/>
                    <a:pt x="1673" y="502"/>
                    <a:pt x="1369" y="228"/>
                  </a:cubicBezTo>
                  <a:cubicBezTo>
                    <a:pt x="1232" y="76"/>
                    <a:pt x="1049"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7" name="Google Shape;65007;p27"/>
            <p:cNvSpPr/>
            <p:nvPr/>
          </p:nvSpPr>
          <p:spPr>
            <a:xfrm>
              <a:off x="829300" y="1612400"/>
              <a:ext cx="41825" cy="38200"/>
            </a:xfrm>
            <a:custGeom>
              <a:avLst/>
              <a:gdLst/>
              <a:ahLst/>
              <a:cxnLst/>
              <a:rect l="l" t="t" r="r" b="b"/>
              <a:pathLst>
                <a:path w="1673" h="1528" extrusionOk="0">
                  <a:moveTo>
                    <a:pt x="863" y="0"/>
                  </a:moveTo>
                  <a:cubicBezTo>
                    <a:pt x="677" y="0"/>
                    <a:pt x="487" y="76"/>
                    <a:pt x="335" y="228"/>
                  </a:cubicBezTo>
                  <a:cubicBezTo>
                    <a:pt x="335" y="228"/>
                    <a:pt x="335" y="228"/>
                    <a:pt x="305" y="259"/>
                  </a:cubicBezTo>
                  <a:cubicBezTo>
                    <a:pt x="305" y="259"/>
                    <a:pt x="305" y="259"/>
                    <a:pt x="274" y="289"/>
                  </a:cubicBezTo>
                  <a:cubicBezTo>
                    <a:pt x="1" y="563"/>
                    <a:pt x="1" y="1019"/>
                    <a:pt x="274" y="1323"/>
                  </a:cubicBezTo>
                  <a:cubicBezTo>
                    <a:pt x="426" y="1459"/>
                    <a:pt x="616" y="1528"/>
                    <a:pt x="806" y="1528"/>
                  </a:cubicBezTo>
                  <a:cubicBezTo>
                    <a:pt x="996" y="1528"/>
                    <a:pt x="1186" y="1459"/>
                    <a:pt x="1338" y="1323"/>
                  </a:cubicBezTo>
                  <a:cubicBezTo>
                    <a:pt x="1338" y="1292"/>
                    <a:pt x="1338" y="1292"/>
                    <a:pt x="1338" y="1292"/>
                  </a:cubicBezTo>
                  <a:cubicBezTo>
                    <a:pt x="1369" y="1262"/>
                    <a:pt x="1369" y="1262"/>
                    <a:pt x="1369" y="1262"/>
                  </a:cubicBezTo>
                  <a:cubicBezTo>
                    <a:pt x="1673" y="988"/>
                    <a:pt x="1673" y="502"/>
                    <a:pt x="1369" y="228"/>
                  </a:cubicBezTo>
                  <a:cubicBezTo>
                    <a:pt x="1232" y="76"/>
                    <a:pt x="1050"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8" name="Google Shape;65008;p27"/>
            <p:cNvSpPr/>
            <p:nvPr/>
          </p:nvSpPr>
          <p:spPr>
            <a:xfrm>
              <a:off x="729775" y="1512850"/>
              <a:ext cx="44075" cy="41050"/>
            </a:xfrm>
            <a:custGeom>
              <a:avLst/>
              <a:gdLst/>
              <a:ahLst/>
              <a:cxnLst/>
              <a:rect l="l" t="t" r="r" b="b"/>
              <a:pathLst>
                <a:path w="1763" h="1642" extrusionOk="0">
                  <a:moveTo>
                    <a:pt x="912" y="1"/>
                  </a:moveTo>
                  <a:cubicBezTo>
                    <a:pt x="714" y="1"/>
                    <a:pt x="517" y="77"/>
                    <a:pt x="365" y="228"/>
                  </a:cubicBezTo>
                  <a:cubicBezTo>
                    <a:pt x="334" y="228"/>
                    <a:pt x="334" y="259"/>
                    <a:pt x="334" y="259"/>
                  </a:cubicBezTo>
                  <a:cubicBezTo>
                    <a:pt x="304" y="259"/>
                    <a:pt x="304" y="289"/>
                    <a:pt x="304" y="289"/>
                  </a:cubicBezTo>
                  <a:cubicBezTo>
                    <a:pt x="0" y="593"/>
                    <a:pt x="0" y="1110"/>
                    <a:pt x="304" y="1414"/>
                  </a:cubicBezTo>
                  <a:cubicBezTo>
                    <a:pt x="456" y="1566"/>
                    <a:pt x="654" y="1642"/>
                    <a:pt x="855" y="1642"/>
                  </a:cubicBezTo>
                  <a:cubicBezTo>
                    <a:pt x="1056" y="1642"/>
                    <a:pt x="1261" y="1566"/>
                    <a:pt x="1429" y="1414"/>
                  </a:cubicBezTo>
                  <a:cubicBezTo>
                    <a:pt x="1429" y="1384"/>
                    <a:pt x="1429" y="1384"/>
                    <a:pt x="1429" y="1384"/>
                  </a:cubicBezTo>
                  <a:cubicBezTo>
                    <a:pt x="1459" y="1353"/>
                    <a:pt x="1459" y="1353"/>
                    <a:pt x="1459" y="1353"/>
                  </a:cubicBezTo>
                  <a:cubicBezTo>
                    <a:pt x="1763" y="1049"/>
                    <a:pt x="1763" y="532"/>
                    <a:pt x="1459" y="228"/>
                  </a:cubicBezTo>
                  <a:cubicBezTo>
                    <a:pt x="1307" y="77"/>
                    <a:pt x="110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9" name="Google Shape;65009;p27"/>
            <p:cNvSpPr/>
            <p:nvPr/>
          </p:nvSpPr>
          <p:spPr>
            <a:xfrm>
              <a:off x="631725" y="1610875"/>
              <a:ext cx="44100" cy="41050"/>
            </a:xfrm>
            <a:custGeom>
              <a:avLst/>
              <a:gdLst/>
              <a:ahLst/>
              <a:cxnLst/>
              <a:rect l="l" t="t" r="r" b="b"/>
              <a:pathLst>
                <a:path w="1764" h="1642" extrusionOk="0">
                  <a:moveTo>
                    <a:pt x="913" y="1"/>
                  </a:moveTo>
                  <a:cubicBezTo>
                    <a:pt x="715" y="1"/>
                    <a:pt x="518" y="77"/>
                    <a:pt x="366" y="229"/>
                  </a:cubicBezTo>
                  <a:cubicBezTo>
                    <a:pt x="335" y="259"/>
                    <a:pt x="335" y="259"/>
                    <a:pt x="335" y="259"/>
                  </a:cubicBezTo>
                  <a:cubicBezTo>
                    <a:pt x="305" y="259"/>
                    <a:pt x="305" y="289"/>
                    <a:pt x="305" y="289"/>
                  </a:cubicBezTo>
                  <a:cubicBezTo>
                    <a:pt x="1" y="593"/>
                    <a:pt x="1" y="1110"/>
                    <a:pt x="305" y="1414"/>
                  </a:cubicBezTo>
                  <a:cubicBezTo>
                    <a:pt x="457" y="1566"/>
                    <a:pt x="654" y="1642"/>
                    <a:pt x="856" y="1642"/>
                  </a:cubicBezTo>
                  <a:cubicBezTo>
                    <a:pt x="1057" y="1642"/>
                    <a:pt x="1262" y="1566"/>
                    <a:pt x="1430" y="1414"/>
                  </a:cubicBezTo>
                  <a:cubicBezTo>
                    <a:pt x="1430" y="1384"/>
                    <a:pt x="1430" y="1384"/>
                    <a:pt x="1430" y="1384"/>
                  </a:cubicBezTo>
                  <a:cubicBezTo>
                    <a:pt x="1460" y="1353"/>
                    <a:pt x="1460" y="1353"/>
                    <a:pt x="1460" y="1353"/>
                  </a:cubicBezTo>
                  <a:cubicBezTo>
                    <a:pt x="1764" y="1049"/>
                    <a:pt x="1764" y="532"/>
                    <a:pt x="1460" y="229"/>
                  </a:cubicBezTo>
                  <a:cubicBezTo>
                    <a:pt x="1308" y="77"/>
                    <a:pt x="1110"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0" name="Google Shape;65010;p27"/>
            <p:cNvSpPr/>
            <p:nvPr/>
          </p:nvSpPr>
          <p:spPr>
            <a:xfrm>
              <a:off x="531425" y="1511525"/>
              <a:ext cx="47900" cy="43725"/>
            </a:xfrm>
            <a:custGeom>
              <a:avLst/>
              <a:gdLst/>
              <a:ahLst/>
              <a:cxnLst/>
              <a:rect l="l" t="t" r="r" b="b"/>
              <a:pathLst>
                <a:path w="1916" h="1749" extrusionOk="0">
                  <a:moveTo>
                    <a:pt x="989" y="0"/>
                  </a:moveTo>
                  <a:cubicBezTo>
                    <a:pt x="776" y="0"/>
                    <a:pt x="563" y="84"/>
                    <a:pt x="396" y="251"/>
                  </a:cubicBezTo>
                  <a:cubicBezTo>
                    <a:pt x="396" y="251"/>
                    <a:pt x="365" y="251"/>
                    <a:pt x="365" y="281"/>
                  </a:cubicBezTo>
                  <a:lnTo>
                    <a:pt x="335" y="281"/>
                  </a:lnTo>
                  <a:cubicBezTo>
                    <a:pt x="1" y="616"/>
                    <a:pt x="1" y="1163"/>
                    <a:pt x="335" y="1497"/>
                  </a:cubicBezTo>
                  <a:cubicBezTo>
                    <a:pt x="502" y="1664"/>
                    <a:pt x="723" y="1748"/>
                    <a:pt x="939" y="1748"/>
                  </a:cubicBezTo>
                  <a:cubicBezTo>
                    <a:pt x="1156" y="1748"/>
                    <a:pt x="1369" y="1664"/>
                    <a:pt x="1521" y="1497"/>
                  </a:cubicBezTo>
                  <a:cubicBezTo>
                    <a:pt x="1551" y="1467"/>
                    <a:pt x="1551" y="1467"/>
                    <a:pt x="1551" y="1467"/>
                  </a:cubicBezTo>
                  <a:cubicBezTo>
                    <a:pt x="1581" y="1437"/>
                    <a:pt x="1581" y="1437"/>
                    <a:pt x="1581" y="1437"/>
                  </a:cubicBezTo>
                  <a:cubicBezTo>
                    <a:pt x="1916" y="1102"/>
                    <a:pt x="1916" y="555"/>
                    <a:pt x="1581" y="251"/>
                  </a:cubicBezTo>
                  <a:cubicBezTo>
                    <a:pt x="1414" y="84"/>
                    <a:pt x="1201" y="0"/>
                    <a:pt x="9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1" name="Google Shape;65011;p27"/>
            <p:cNvSpPr/>
            <p:nvPr/>
          </p:nvSpPr>
          <p:spPr>
            <a:xfrm>
              <a:off x="629450" y="1413500"/>
              <a:ext cx="47900" cy="43150"/>
            </a:xfrm>
            <a:custGeom>
              <a:avLst/>
              <a:gdLst/>
              <a:ahLst/>
              <a:cxnLst/>
              <a:rect l="l" t="t" r="r" b="b"/>
              <a:pathLst>
                <a:path w="1916" h="1726" extrusionOk="0">
                  <a:moveTo>
                    <a:pt x="989" y="0"/>
                  </a:moveTo>
                  <a:cubicBezTo>
                    <a:pt x="776" y="0"/>
                    <a:pt x="563" y="84"/>
                    <a:pt x="396" y="251"/>
                  </a:cubicBezTo>
                  <a:cubicBezTo>
                    <a:pt x="396" y="251"/>
                    <a:pt x="366" y="251"/>
                    <a:pt x="366" y="281"/>
                  </a:cubicBezTo>
                  <a:lnTo>
                    <a:pt x="335" y="281"/>
                  </a:lnTo>
                  <a:cubicBezTo>
                    <a:pt x="1" y="616"/>
                    <a:pt x="1" y="1163"/>
                    <a:pt x="335" y="1497"/>
                  </a:cubicBezTo>
                  <a:cubicBezTo>
                    <a:pt x="502" y="1649"/>
                    <a:pt x="723" y="1725"/>
                    <a:pt x="939" y="1725"/>
                  </a:cubicBezTo>
                  <a:cubicBezTo>
                    <a:pt x="1156" y="1725"/>
                    <a:pt x="1369" y="1649"/>
                    <a:pt x="1521" y="1497"/>
                  </a:cubicBezTo>
                  <a:cubicBezTo>
                    <a:pt x="1551" y="1467"/>
                    <a:pt x="1551" y="1467"/>
                    <a:pt x="1551" y="1467"/>
                  </a:cubicBezTo>
                  <a:cubicBezTo>
                    <a:pt x="1581" y="1437"/>
                    <a:pt x="1581" y="1437"/>
                    <a:pt x="1581" y="1437"/>
                  </a:cubicBezTo>
                  <a:cubicBezTo>
                    <a:pt x="1916" y="1102"/>
                    <a:pt x="1916" y="555"/>
                    <a:pt x="1581" y="251"/>
                  </a:cubicBezTo>
                  <a:cubicBezTo>
                    <a:pt x="1414" y="84"/>
                    <a:pt x="1201" y="0"/>
                    <a:pt x="9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2" name="Google Shape;65012;p27"/>
            <p:cNvSpPr/>
            <p:nvPr/>
          </p:nvSpPr>
          <p:spPr>
            <a:xfrm>
              <a:off x="529900" y="1313375"/>
              <a:ext cx="50950" cy="46575"/>
            </a:xfrm>
            <a:custGeom>
              <a:avLst/>
              <a:gdLst/>
              <a:ahLst/>
              <a:cxnLst/>
              <a:rect l="l" t="t" r="r" b="b"/>
              <a:pathLst>
                <a:path w="2038" h="1863" extrusionOk="0">
                  <a:moveTo>
                    <a:pt x="1046" y="1"/>
                  </a:moveTo>
                  <a:cubicBezTo>
                    <a:pt x="814" y="1"/>
                    <a:pt x="578" y="92"/>
                    <a:pt x="396" y="274"/>
                  </a:cubicBezTo>
                  <a:cubicBezTo>
                    <a:pt x="396" y="274"/>
                    <a:pt x="396" y="305"/>
                    <a:pt x="396" y="305"/>
                  </a:cubicBezTo>
                  <a:cubicBezTo>
                    <a:pt x="366" y="305"/>
                    <a:pt x="366" y="305"/>
                    <a:pt x="366" y="335"/>
                  </a:cubicBezTo>
                  <a:cubicBezTo>
                    <a:pt x="1" y="669"/>
                    <a:pt x="1" y="1247"/>
                    <a:pt x="366" y="1612"/>
                  </a:cubicBezTo>
                  <a:cubicBezTo>
                    <a:pt x="533" y="1779"/>
                    <a:pt x="761" y="1862"/>
                    <a:pt x="989" y="1862"/>
                  </a:cubicBezTo>
                  <a:cubicBezTo>
                    <a:pt x="1217" y="1862"/>
                    <a:pt x="1445" y="1779"/>
                    <a:pt x="1612" y="1612"/>
                  </a:cubicBezTo>
                  <a:cubicBezTo>
                    <a:pt x="1642" y="1581"/>
                    <a:pt x="1642" y="1581"/>
                    <a:pt x="1642" y="1581"/>
                  </a:cubicBezTo>
                  <a:cubicBezTo>
                    <a:pt x="1673" y="1551"/>
                    <a:pt x="1673" y="1551"/>
                    <a:pt x="1673" y="1551"/>
                  </a:cubicBezTo>
                  <a:cubicBezTo>
                    <a:pt x="2037" y="1186"/>
                    <a:pt x="2037" y="639"/>
                    <a:pt x="1673" y="274"/>
                  </a:cubicBezTo>
                  <a:cubicBezTo>
                    <a:pt x="1506" y="92"/>
                    <a:pt x="1278" y="1"/>
                    <a:pt x="10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3" name="Google Shape;65013;p27"/>
            <p:cNvSpPr/>
            <p:nvPr/>
          </p:nvSpPr>
          <p:spPr>
            <a:xfrm>
              <a:off x="431875" y="1411400"/>
              <a:ext cx="50950" cy="46575"/>
            </a:xfrm>
            <a:custGeom>
              <a:avLst/>
              <a:gdLst/>
              <a:ahLst/>
              <a:cxnLst/>
              <a:rect l="l" t="t" r="r" b="b"/>
              <a:pathLst>
                <a:path w="2038" h="1863" extrusionOk="0">
                  <a:moveTo>
                    <a:pt x="1046" y="1"/>
                  </a:moveTo>
                  <a:cubicBezTo>
                    <a:pt x="814" y="1"/>
                    <a:pt x="578" y="92"/>
                    <a:pt x="396" y="274"/>
                  </a:cubicBezTo>
                  <a:cubicBezTo>
                    <a:pt x="396" y="274"/>
                    <a:pt x="396" y="305"/>
                    <a:pt x="396" y="305"/>
                  </a:cubicBezTo>
                  <a:cubicBezTo>
                    <a:pt x="366" y="305"/>
                    <a:pt x="366" y="335"/>
                    <a:pt x="366" y="335"/>
                  </a:cubicBezTo>
                  <a:cubicBezTo>
                    <a:pt x="1" y="669"/>
                    <a:pt x="1" y="1247"/>
                    <a:pt x="366" y="1612"/>
                  </a:cubicBezTo>
                  <a:cubicBezTo>
                    <a:pt x="533" y="1779"/>
                    <a:pt x="761" y="1862"/>
                    <a:pt x="989" y="1862"/>
                  </a:cubicBezTo>
                  <a:cubicBezTo>
                    <a:pt x="1217" y="1862"/>
                    <a:pt x="1445" y="1779"/>
                    <a:pt x="1612" y="1612"/>
                  </a:cubicBezTo>
                  <a:cubicBezTo>
                    <a:pt x="1642" y="1581"/>
                    <a:pt x="1642" y="1581"/>
                    <a:pt x="1642" y="1581"/>
                  </a:cubicBezTo>
                  <a:cubicBezTo>
                    <a:pt x="1642" y="1551"/>
                    <a:pt x="1673" y="1551"/>
                    <a:pt x="1673" y="1551"/>
                  </a:cubicBezTo>
                  <a:cubicBezTo>
                    <a:pt x="2037" y="1186"/>
                    <a:pt x="2037" y="639"/>
                    <a:pt x="1673" y="274"/>
                  </a:cubicBezTo>
                  <a:cubicBezTo>
                    <a:pt x="1505" y="92"/>
                    <a:pt x="1278" y="1"/>
                    <a:pt x="10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4" name="Google Shape;65014;p27"/>
            <p:cNvSpPr/>
            <p:nvPr/>
          </p:nvSpPr>
          <p:spPr>
            <a:xfrm>
              <a:off x="332350" y="1311850"/>
              <a:ext cx="53200" cy="49425"/>
            </a:xfrm>
            <a:custGeom>
              <a:avLst/>
              <a:gdLst/>
              <a:ahLst/>
              <a:cxnLst/>
              <a:rect l="l" t="t" r="r" b="b"/>
              <a:pathLst>
                <a:path w="2128" h="1977" extrusionOk="0">
                  <a:moveTo>
                    <a:pt x="1094" y="1"/>
                  </a:moveTo>
                  <a:cubicBezTo>
                    <a:pt x="851" y="1"/>
                    <a:pt x="608" y="92"/>
                    <a:pt x="426" y="274"/>
                  </a:cubicBezTo>
                  <a:cubicBezTo>
                    <a:pt x="395" y="305"/>
                    <a:pt x="395" y="305"/>
                    <a:pt x="395" y="305"/>
                  </a:cubicBezTo>
                  <a:cubicBezTo>
                    <a:pt x="395" y="335"/>
                    <a:pt x="365" y="335"/>
                    <a:pt x="365" y="335"/>
                  </a:cubicBezTo>
                  <a:cubicBezTo>
                    <a:pt x="0" y="700"/>
                    <a:pt x="0" y="1308"/>
                    <a:pt x="365" y="1703"/>
                  </a:cubicBezTo>
                  <a:cubicBezTo>
                    <a:pt x="547" y="1885"/>
                    <a:pt x="790" y="1977"/>
                    <a:pt x="1034" y="1977"/>
                  </a:cubicBezTo>
                  <a:cubicBezTo>
                    <a:pt x="1277" y="1977"/>
                    <a:pt x="1520" y="1885"/>
                    <a:pt x="1702" y="1703"/>
                  </a:cubicBezTo>
                  <a:cubicBezTo>
                    <a:pt x="1733" y="1673"/>
                    <a:pt x="1733" y="1673"/>
                    <a:pt x="1733" y="1673"/>
                  </a:cubicBezTo>
                  <a:cubicBezTo>
                    <a:pt x="1733" y="1642"/>
                    <a:pt x="1763" y="1642"/>
                    <a:pt x="1763" y="1642"/>
                  </a:cubicBezTo>
                  <a:cubicBezTo>
                    <a:pt x="2128" y="1278"/>
                    <a:pt x="2128" y="670"/>
                    <a:pt x="1763" y="274"/>
                  </a:cubicBezTo>
                  <a:cubicBezTo>
                    <a:pt x="1581" y="92"/>
                    <a:pt x="1337"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5" name="Google Shape;65015;p27"/>
            <p:cNvSpPr/>
            <p:nvPr/>
          </p:nvSpPr>
          <p:spPr>
            <a:xfrm>
              <a:off x="430375" y="1213825"/>
              <a:ext cx="53200" cy="49425"/>
            </a:xfrm>
            <a:custGeom>
              <a:avLst/>
              <a:gdLst/>
              <a:ahLst/>
              <a:cxnLst/>
              <a:rect l="l" t="t" r="r" b="b"/>
              <a:pathLst>
                <a:path w="2128" h="1977" extrusionOk="0">
                  <a:moveTo>
                    <a:pt x="1094" y="1"/>
                  </a:moveTo>
                  <a:cubicBezTo>
                    <a:pt x="851" y="1"/>
                    <a:pt x="608" y="92"/>
                    <a:pt x="426" y="274"/>
                  </a:cubicBezTo>
                  <a:cubicBezTo>
                    <a:pt x="395" y="305"/>
                    <a:pt x="395" y="305"/>
                    <a:pt x="395" y="305"/>
                  </a:cubicBezTo>
                  <a:cubicBezTo>
                    <a:pt x="395" y="335"/>
                    <a:pt x="365" y="335"/>
                    <a:pt x="365" y="335"/>
                  </a:cubicBezTo>
                  <a:cubicBezTo>
                    <a:pt x="0" y="700"/>
                    <a:pt x="0" y="1308"/>
                    <a:pt x="365" y="1703"/>
                  </a:cubicBezTo>
                  <a:cubicBezTo>
                    <a:pt x="547" y="1885"/>
                    <a:pt x="790" y="1977"/>
                    <a:pt x="1034" y="1977"/>
                  </a:cubicBezTo>
                  <a:cubicBezTo>
                    <a:pt x="1277" y="1977"/>
                    <a:pt x="1520" y="1885"/>
                    <a:pt x="1702" y="1703"/>
                  </a:cubicBezTo>
                  <a:cubicBezTo>
                    <a:pt x="1733" y="1673"/>
                    <a:pt x="1733" y="1673"/>
                    <a:pt x="1733" y="1673"/>
                  </a:cubicBezTo>
                  <a:cubicBezTo>
                    <a:pt x="1733" y="1642"/>
                    <a:pt x="1763" y="1642"/>
                    <a:pt x="1763" y="1642"/>
                  </a:cubicBezTo>
                  <a:cubicBezTo>
                    <a:pt x="2128" y="1277"/>
                    <a:pt x="2128" y="670"/>
                    <a:pt x="1763" y="274"/>
                  </a:cubicBezTo>
                  <a:cubicBezTo>
                    <a:pt x="1581" y="92"/>
                    <a:pt x="1338"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6" name="Google Shape;65016;p27"/>
            <p:cNvSpPr/>
            <p:nvPr/>
          </p:nvSpPr>
          <p:spPr>
            <a:xfrm>
              <a:off x="330050" y="1114475"/>
              <a:ext cx="57025" cy="51325"/>
            </a:xfrm>
            <a:custGeom>
              <a:avLst/>
              <a:gdLst/>
              <a:ahLst/>
              <a:cxnLst/>
              <a:rect l="l" t="t" r="r" b="b"/>
              <a:pathLst>
                <a:path w="2281" h="2053" extrusionOk="0">
                  <a:moveTo>
                    <a:pt x="1171" y="1"/>
                  </a:moveTo>
                  <a:cubicBezTo>
                    <a:pt x="913" y="1"/>
                    <a:pt x="654" y="99"/>
                    <a:pt x="457" y="297"/>
                  </a:cubicBezTo>
                  <a:cubicBezTo>
                    <a:pt x="457" y="297"/>
                    <a:pt x="457" y="297"/>
                    <a:pt x="426" y="327"/>
                  </a:cubicBezTo>
                  <a:cubicBezTo>
                    <a:pt x="426" y="327"/>
                    <a:pt x="426" y="327"/>
                    <a:pt x="396" y="358"/>
                  </a:cubicBezTo>
                  <a:cubicBezTo>
                    <a:pt x="1" y="753"/>
                    <a:pt x="1" y="1361"/>
                    <a:pt x="396" y="1756"/>
                  </a:cubicBezTo>
                  <a:cubicBezTo>
                    <a:pt x="594" y="1954"/>
                    <a:pt x="852" y="2052"/>
                    <a:pt x="1110" y="2052"/>
                  </a:cubicBezTo>
                  <a:cubicBezTo>
                    <a:pt x="1369" y="2052"/>
                    <a:pt x="1627" y="1954"/>
                    <a:pt x="1825" y="1756"/>
                  </a:cubicBezTo>
                  <a:cubicBezTo>
                    <a:pt x="1855" y="1756"/>
                    <a:pt x="1855" y="1756"/>
                    <a:pt x="1855" y="1726"/>
                  </a:cubicBezTo>
                  <a:lnTo>
                    <a:pt x="1885" y="1726"/>
                  </a:lnTo>
                  <a:cubicBezTo>
                    <a:pt x="2281" y="1330"/>
                    <a:pt x="2281" y="692"/>
                    <a:pt x="1885" y="297"/>
                  </a:cubicBezTo>
                  <a:cubicBezTo>
                    <a:pt x="1688" y="99"/>
                    <a:pt x="1429"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7" name="Google Shape;65017;p27"/>
            <p:cNvSpPr/>
            <p:nvPr/>
          </p:nvSpPr>
          <p:spPr>
            <a:xfrm>
              <a:off x="232025" y="1212500"/>
              <a:ext cx="57025" cy="51325"/>
            </a:xfrm>
            <a:custGeom>
              <a:avLst/>
              <a:gdLst/>
              <a:ahLst/>
              <a:cxnLst/>
              <a:rect l="l" t="t" r="r" b="b"/>
              <a:pathLst>
                <a:path w="2281" h="2053" extrusionOk="0">
                  <a:moveTo>
                    <a:pt x="1171" y="1"/>
                  </a:moveTo>
                  <a:cubicBezTo>
                    <a:pt x="913" y="1"/>
                    <a:pt x="654" y="99"/>
                    <a:pt x="457" y="297"/>
                  </a:cubicBezTo>
                  <a:cubicBezTo>
                    <a:pt x="457" y="297"/>
                    <a:pt x="457" y="327"/>
                    <a:pt x="426" y="327"/>
                  </a:cubicBezTo>
                  <a:cubicBezTo>
                    <a:pt x="426" y="327"/>
                    <a:pt x="426" y="327"/>
                    <a:pt x="396" y="358"/>
                  </a:cubicBezTo>
                  <a:cubicBezTo>
                    <a:pt x="1" y="753"/>
                    <a:pt x="1" y="1391"/>
                    <a:pt x="396" y="1756"/>
                  </a:cubicBezTo>
                  <a:cubicBezTo>
                    <a:pt x="594" y="1954"/>
                    <a:pt x="852" y="2052"/>
                    <a:pt x="1110" y="2052"/>
                  </a:cubicBezTo>
                  <a:cubicBezTo>
                    <a:pt x="1369" y="2052"/>
                    <a:pt x="1627" y="1954"/>
                    <a:pt x="1825" y="1756"/>
                  </a:cubicBezTo>
                  <a:lnTo>
                    <a:pt x="1855" y="1756"/>
                  </a:lnTo>
                  <a:cubicBezTo>
                    <a:pt x="1855" y="1726"/>
                    <a:pt x="1885" y="1726"/>
                    <a:pt x="1885" y="1726"/>
                  </a:cubicBezTo>
                  <a:cubicBezTo>
                    <a:pt x="2281" y="1330"/>
                    <a:pt x="2281" y="692"/>
                    <a:pt x="1885" y="297"/>
                  </a:cubicBezTo>
                  <a:cubicBezTo>
                    <a:pt x="1688" y="99"/>
                    <a:pt x="1429"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8" name="Google Shape;65018;p27"/>
            <p:cNvSpPr/>
            <p:nvPr/>
          </p:nvSpPr>
          <p:spPr>
            <a:xfrm>
              <a:off x="230525" y="1014925"/>
              <a:ext cx="60050" cy="54175"/>
            </a:xfrm>
            <a:custGeom>
              <a:avLst/>
              <a:gdLst/>
              <a:ahLst/>
              <a:cxnLst/>
              <a:rect l="l" t="t" r="r" b="b"/>
              <a:pathLst>
                <a:path w="2402" h="2167" extrusionOk="0">
                  <a:moveTo>
                    <a:pt x="1220" y="1"/>
                  </a:moveTo>
                  <a:cubicBezTo>
                    <a:pt x="950" y="1"/>
                    <a:pt x="684" y="100"/>
                    <a:pt x="486" y="297"/>
                  </a:cubicBezTo>
                  <a:cubicBezTo>
                    <a:pt x="456" y="328"/>
                    <a:pt x="456" y="328"/>
                    <a:pt x="456" y="328"/>
                  </a:cubicBezTo>
                  <a:cubicBezTo>
                    <a:pt x="426" y="328"/>
                    <a:pt x="426" y="358"/>
                    <a:pt x="426" y="358"/>
                  </a:cubicBezTo>
                  <a:cubicBezTo>
                    <a:pt x="0" y="784"/>
                    <a:pt x="0" y="1452"/>
                    <a:pt x="426" y="1847"/>
                  </a:cubicBezTo>
                  <a:cubicBezTo>
                    <a:pt x="623" y="2060"/>
                    <a:pt x="897" y="2167"/>
                    <a:pt x="1170" y="2167"/>
                  </a:cubicBezTo>
                  <a:cubicBezTo>
                    <a:pt x="1444" y="2167"/>
                    <a:pt x="1717" y="2060"/>
                    <a:pt x="1915" y="1847"/>
                  </a:cubicBezTo>
                  <a:cubicBezTo>
                    <a:pt x="1945" y="1847"/>
                    <a:pt x="1945" y="1847"/>
                    <a:pt x="1945" y="1817"/>
                  </a:cubicBezTo>
                  <a:lnTo>
                    <a:pt x="1976" y="1817"/>
                  </a:lnTo>
                  <a:cubicBezTo>
                    <a:pt x="2401" y="1391"/>
                    <a:pt x="2401" y="723"/>
                    <a:pt x="1976" y="297"/>
                  </a:cubicBezTo>
                  <a:cubicBezTo>
                    <a:pt x="1763" y="100"/>
                    <a:pt x="1489" y="1"/>
                    <a:pt x="1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9" name="Google Shape;65019;p27"/>
            <p:cNvSpPr/>
            <p:nvPr/>
          </p:nvSpPr>
          <p:spPr>
            <a:xfrm>
              <a:off x="1532975" y="2802575"/>
              <a:ext cx="13700" cy="12550"/>
            </a:xfrm>
            <a:custGeom>
              <a:avLst/>
              <a:gdLst/>
              <a:ahLst/>
              <a:cxnLst/>
              <a:rect l="l" t="t" r="r" b="b"/>
              <a:pathLst>
                <a:path w="548" h="502" extrusionOk="0">
                  <a:moveTo>
                    <a:pt x="304" y="0"/>
                  </a:moveTo>
                  <a:cubicBezTo>
                    <a:pt x="251" y="0"/>
                    <a:pt x="198" y="23"/>
                    <a:pt x="152" y="69"/>
                  </a:cubicBezTo>
                  <a:cubicBezTo>
                    <a:pt x="152" y="99"/>
                    <a:pt x="122" y="99"/>
                    <a:pt x="122" y="99"/>
                  </a:cubicBezTo>
                  <a:cubicBezTo>
                    <a:pt x="122" y="130"/>
                    <a:pt x="91" y="130"/>
                    <a:pt x="91" y="130"/>
                  </a:cubicBezTo>
                  <a:cubicBezTo>
                    <a:pt x="0" y="221"/>
                    <a:pt x="0" y="342"/>
                    <a:pt x="91" y="434"/>
                  </a:cubicBezTo>
                  <a:cubicBezTo>
                    <a:pt x="137" y="479"/>
                    <a:pt x="198" y="502"/>
                    <a:pt x="255" y="502"/>
                  </a:cubicBezTo>
                  <a:cubicBezTo>
                    <a:pt x="312" y="502"/>
                    <a:pt x="365" y="479"/>
                    <a:pt x="395" y="434"/>
                  </a:cubicBezTo>
                  <a:cubicBezTo>
                    <a:pt x="426" y="434"/>
                    <a:pt x="426" y="434"/>
                    <a:pt x="426" y="403"/>
                  </a:cubicBezTo>
                  <a:cubicBezTo>
                    <a:pt x="426" y="403"/>
                    <a:pt x="456" y="403"/>
                    <a:pt x="456" y="373"/>
                  </a:cubicBezTo>
                  <a:cubicBezTo>
                    <a:pt x="547" y="312"/>
                    <a:pt x="547" y="160"/>
                    <a:pt x="456" y="69"/>
                  </a:cubicBezTo>
                  <a:cubicBezTo>
                    <a:pt x="411" y="23"/>
                    <a:pt x="35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0" name="Google Shape;65020;p27"/>
            <p:cNvSpPr/>
            <p:nvPr/>
          </p:nvSpPr>
          <p:spPr>
            <a:xfrm>
              <a:off x="1631000" y="2704550"/>
              <a:ext cx="13700" cy="12550"/>
            </a:xfrm>
            <a:custGeom>
              <a:avLst/>
              <a:gdLst/>
              <a:ahLst/>
              <a:cxnLst/>
              <a:rect l="l" t="t" r="r" b="b"/>
              <a:pathLst>
                <a:path w="548" h="502" extrusionOk="0">
                  <a:moveTo>
                    <a:pt x="304" y="0"/>
                  </a:moveTo>
                  <a:cubicBezTo>
                    <a:pt x="251" y="0"/>
                    <a:pt x="198" y="23"/>
                    <a:pt x="152" y="69"/>
                  </a:cubicBezTo>
                  <a:cubicBezTo>
                    <a:pt x="152" y="99"/>
                    <a:pt x="152" y="99"/>
                    <a:pt x="122" y="99"/>
                  </a:cubicBezTo>
                  <a:cubicBezTo>
                    <a:pt x="122" y="130"/>
                    <a:pt x="122" y="130"/>
                    <a:pt x="92" y="130"/>
                  </a:cubicBezTo>
                  <a:cubicBezTo>
                    <a:pt x="0" y="221"/>
                    <a:pt x="0" y="342"/>
                    <a:pt x="92" y="434"/>
                  </a:cubicBezTo>
                  <a:cubicBezTo>
                    <a:pt x="137" y="479"/>
                    <a:pt x="198" y="502"/>
                    <a:pt x="255" y="502"/>
                  </a:cubicBezTo>
                  <a:cubicBezTo>
                    <a:pt x="312" y="502"/>
                    <a:pt x="365" y="479"/>
                    <a:pt x="395" y="434"/>
                  </a:cubicBezTo>
                  <a:cubicBezTo>
                    <a:pt x="426" y="434"/>
                    <a:pt x="426" y="403"/>
                    <a:pt x="426" y="403"/>
                  </a:cubicBezTo>
                  <a:cubicBezTo>
                    <a:pt x="426" y="403"/>
                    <a:pt x="456" y="403"/>
                    <a:pt x="456" y="373"/>
                  </a:cubicBezTo>
                  <a:cubicBezTo>
                    <a:pt x="547" y="312"/>
                    <a:pt x="547" y="160"/>
                    <a:pt x="456" y="69"/>
                  </a:cubicBezTo>
                  <a:cubicBezTo>
                    <a:pt x="411" y="23"/>
                    <a:pt x="35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1" name="Google Shape;65021;p27"/>
            <p:cNvSpPr/>
            <p:nvPr/>
          </p:nvSpPr>
          <p:spPr>
            <a:xfrm>
              <a:off x="1531450" y="2605200"/>
              <a:ext cx="16750" cy="15225"/>
            </a:xfrm>
            <a:custGeom>
              <a:avLst/>
              <a:gdLst/>
              <a:ahLst/>
              <a:cxnLst/>
              <a:rect l="l" t="t" r="r" b="b"/>
              <a:pathLst>
                <a:path w="670" h="609" extrusionOk="0">
                  <a:moveTo>
                    <a:pt x="361" y="0"/>
                  </a:moveTo>
                  <a:cubicBezTo>
                    <a:pt x="289" y="0"/>
                    <a:pt x="213" y="31"/>
                    <a:pt x="152" y="91"/>
                  </a:cubicBezTo>
                  <a:cubicBezTo>
                    <a:pt x="152" y="91"/>
                    <a:pt x="152" y="91"/>
                    <a:pt x="152" y="122"/>
                  </a:cubicBezTo>
                  <a:lnTo>
                    <a:pt x="122" y="122"/>
                  </a:lnTo>
                  <a:cubicBezTo>
                    <a:pt x="0" y="243"/>
                    <a:pt x="0" y="426"/>
                    <a:pt x="122" y="517"/>
                  </a:cubicBezTo>
                  <a:cubicBezTo>
                    <a:pt x="168" y="578"/>
                    <a:pt x="236" y="608"/>
                    <a:pt x="304" y="608"/>
                  </a:cubicBezTo>
                  <a:cubicBezTo>
                    <a:pt x="373" y="608"/>
                    <a:pt x="441" y="578"/>
                    <a:pt x="487" y="517"/>
                  </a:cubicBezTo>
                  <a:cubicBezTo>
                    <a:pt x="517" y="517"/>
                    <a:pt x="517" y="487"/>
                    <a:pt x="517" y="487"/>
                  </a:cubicBezTo>
                  <a:cubicBezTo>
                    <a:pt x="517" y="487"/>
                    <a:pt x="548" y="487"/>
                    <a:pt x="548" y="456"/>
                  </a:cubicBezTo>
                  <a:cubicBezTo>
                    <a:pt x="669" y="365"/>
                    <a:pt x="669" y="183"/>
                    <a:pt x="548" y="91"/>
                  </a:cubicBezTo>
                  <a:cubicBezTo>
                    <a:pt x="502" y="31"/>
                    <a:pt x="434" y="0"/>
                    <a:pt x="3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2" name="Google Shape;65022;p27"/>
            <p:cNvSpPr/>
            <p:nvPr/>
          </p:nvSpPr>
          <p:spPr>
            <a:xfrm>
              <a:off x="1433425" y="2703225"/>
              <a:ext cx="16750" cy="15225"/>
            </a:xfrm>
            <a:custGeom>
              <a:avLst/>
              <a:gdLst/>
              <a:ahLst/>
              <a:cxnLst/>
              <a:rect l="l" t="t" r="r" b="b"/>
              <a:pathLst>
                <a:path w="670" h="609" extrusionOk="0">
                  <a:moveTo>
                    <a:pt x="361" y="0"/>
                  </a:moveTo>
                  <a:cubicBezTo>
                    <a:pt x="289" y="0"/>
                    <a:pt x="213" y="31"/>
                    <a:pt x="152" y="91"/>
                  </a:cubicBezTo>
                  <a:cubicBezTo>
                    <a:pt x="152" y="91"/>
                    <a:pt x="152" y="91"/>
                    <a:pt x="152" y="122"/>
                  </a:cubicBezTo>
                  <a:lnTo>
                    <a:pt x="122" y="122"/>
                  </a:lnTo>
                  <a:cubicBezTo>
                    <a:pt x="0" y="243"/>
                    <a:pt x="0" y="426"/>
                    <a:pt x="122" y="517"/>
                  </a:cubicBezTo>
                  <a:cubicBezTo>
                    <a:pt x="168" y="578"/>
                    <a:pt x="236" y="608"/>
                    <a:pt x="304" y="608"/>
                  </a:cubicBezTo>
                  <a:cubicBezTo>
                    <a:pt x="373" y="608"/>
                    <a:pt x="441" y="578"/>
                    <a:pt x="487" y="517"/>
                  </a:cubicBezTo>
                  <a:cubicBezTo>
                    <a:pt x="517" y="517"/>
                    <a:pt x="517" y="487"/>
                    <a:pt x="517" y="487"/>
                  </a:cubicBezTo>
                  <a:cubicBezTo>
                    <a:pt x="517" y="487"/>
                    <a:pt x="548" y="487"/>
                    <a:pt x="548" y="456"/>
                  </a:cubicBezTo>
                  <a:cubicBezTo>
                    <a:pt x="669" y="365"/>
                    <a:pt x="669" y="183"/>
                    <a:pt x="548" y="91"/>
                  </a:cubicBezTo>
                  <a:cubicBezTo>
                    <a:pt x="502" y="31"/>
                    <a:pt x="434" y="0"/>
                    <a:pt x="3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3" name="Google Shape;65023;p27"/>
            <p:cNvSpPr/>
            <p:nvPr/>
          </p:nvSpPr>
          <p:spPr>
            <a:xfrm>
              <a:off x="1333875" y="2603675"/>
              <a:ext cx="19025" cy="17500"/>
            </a:xfrm>
            <a:custGeom>
              <a:avLst/>
              <a:gdLst/>
              <a:ahLst/>
              <a:cxnLst/>
              <a:rect l="l" t="t" r="r" b="b"/>
              <a:pathLst>
                <a:path w="761" h="700" extrusionOk="0">
                  <a:moveTo>
                    <a:pt x="411" y="0"/>
                  </a:moveTo>
                  <a:cubicBezTo>
                    <a:pt x="327" y="0"/>
                    <a:pt x="244" y="31"/>
                    <a:pt x="183" y="92"/>
                  </a:cubicBezTo>
                  <a:cubicBezTo>
                    <a:pt x="153" y="92"/>
                    <a:pt x="153" y="122"/>
                    <a:pt x="153" y="122"/>
                  </a:cubicBezTo>
                  <a:cubicBezTo>
                    <a:pt x="153" y="122"/>
                    <a:pt x="122" y="152"/>
                    <a:pt x="122" y="152"/>
                  </a:cubicBezTo>
                  <a:cubicBezTo>
                    <a:pt x="1" y="274"/>
                    <a:pt x="1" y="487"/>
                    <a:pt x="122" y="608"/>
                  </a:cubicBezTo>
                  <a:cubicBezTo>
                    <a:pt x="183" y="669"/>
                    <a:pt x="267" y="699"/>
                    <a:pt x="350" y="699"/>
                  </a:cubicBezTo>
                  <a:cubicBezTo>
                    <a:pt x="434" y="699"/>
                    <a:pt x="517" y="669"/>
                    <a:pt x="578" y="608"/>
                  </a:cubicBezTo>
                  <a:cubicBezTo>
                    <a:pt x="609" y="608"/>
                    <a:pt x="609" y="578"/>
                    <a:pt x="609" y="578"/>
                  </a:cubicBezTo>
                  <a:cubicBezTo>
                    <a:pt x="609" y="578"/>
                    <a:pt x="639" y="578"/>
                    <a:pt x="639" y="548"/>
                  </a:cubicBezTo>
                  <a:cubicBezTo>
                    <a:pt x="760" y="426"/>
                    <a:pt x="760" y="213"/>
                    <a:pt x="639" y="92"/>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4" name="Google Shape;65024;p27"/>
            <p:cNvSpPr/>
            <p:nvPr/>
          </p:nvSpPr>
          <p:spPr>
            <a:xfrm>
              <a:off x="1431900" y="2505650"/>
              <a:ext cx="19025" cy="17500"/>
            </a:xfrm>
            <a:custGeom>
              <a:avLst/>
              <a:gdLst/>
              <a:ahLst/>
              <a:cxnLst/>
              <a:rect l="l" t="t" r="r" b="b"/>
              <a:pathLst>
                <a:path w="761" h="700" extrusionOk="0">
                  <a:moveTo>
                    <a:pt x="411" y="0"/>
                  </a:moveTo>
                  <a:cubicBezTo>
                    <a:pt x="327" y="0"/>
                    <a:pt x="244" y="31"/>
                    <a:pt x="183" y="92"/>
                  </a:cubicBezTo>
                  <a:cubicBezTo>
                    <a:pt x="153" y="92"/>
                    <a:pt x="153" y="122"/>
                    <a:pt x="153" y="122"/>
                  </a:cubicBezTo>
                  <a:cubicBezTo>
                    <a:pt x="153" y="122"/>
                    <a:pt x="122" y="122"/>
                    <a:pt x="122" y="152"/>
                  </a:cubicBezTo>
                  <a:cubicBezTo>
                    <a:pt x="1" y="274"/>
                    <a:pt x="1" y="487"/>
                    <a:pt x="122" y="608"/>
                  </a:cubicBezTo>
                  <a:cubicBezTo>
                    <a:pt x="183" y="669"/>
                    <a:pt x="267" y="699"/>
                    <a:pt x="350" y="699"/>
                  </a:cubicBezTo>
                  <a:cubicBezTo>
                    <a:pt x="434" y="699"/>
                    <a:pt x="517" y="669"/>
                    <a:pt x="578" y="608"/>
                  </a:cubicBezTo>
                  <a:cubicBezTo>
                    <a:pt x="609" y="608"/>
                    <a:pt x="609" y="578"/>
                    <a:pt x="609" y="578"/>
                  </a:cubicBezTo>
                  <a:cubicBezTo>
                    <a:pt x="609" y="578"/>
                    <a:pt x="639" y="578"/>
                    <a:pt x="639" y="547"/>
                  </a:cubicBezTo>
                  <a:cubicBezTo>
                    <a:pt x="761" y="426"/>
                    <a:pt x="761" y="213"/>
                    <a:pt x="639" y="92"/>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5" name="Google Shape;65025;p27"/>
            <p:cNvSpPr/>
            <p:nvPr/>
          </p:nvSpPr>
          <p:spPr>
            <a:xfrm>
              <a:off x="1233575" y="2504125"/>
              <a:ext cx="22825" cy="20350"/>
            </a:xfrm>
            <a:custGeom>
              <a:avLst/>
              <a:gdLst/>
              <a:ahLst/>
              <a:cxnLst/>
              <a:rect l="l" t="t" r="r" b="b"/>
              <a:pathLst>
                <a:path w="913" h="814" extrusionOk="0">
                  <a:moveTo>
                    <a:pt x="487" y="1"/>
                  </a:moveTo>
                  <a:cubicBezTo>
                    <a:pt x="388" y="1"/>
                    <a:pt x="289" y="31"/>
                    <a:pt x="213" y="92"/>
                  </a:cubicBezTo>
                  <a:cubicBezTo>
                    <a:pt x="213" y="122"/>
                    <a:pt x="213" y="122"/>
                    <a:pt x="183" y="153"/>
                  </a:cubicBezTo>
                  <a:lnTo>
                    <a:pt x="152" y="153"/>
                  </a:lnTo>
                  <a:cubicBezTo>
                    <a:pt x="0" y="305"/>
                    <a:pt x="0" y="548"/>
                    <a:pt x="152" y="700"/>
                  </a:cubicBezTo>
                  <a:cubicBezTo>
                    <a:pt x="228" y="776"/>
                    <a:pt x="327" y="814"/>
                    <a:pt x="426" y="814"/>
                  </a:cubicBezTo>
                  <a:cubicBezTo>
                    <a:pt x="525" y="814"/>
                    <a:pt x="623" y="776"/>
                    <a:pt x="699" y="700"/>
                  </a:cubicBezTo>
                  <a:cubicBezTo>
                    <a:pt x="699" y="700"/>
                    <a:pt x="730" y="669"/>
                    <a:pt x="730" y="669"/>
                  </a:cubicBezTo>
                  <a:cubicBezTo>
                    <a:pt x="730" y="669"/>
                    <a:pt x="760" y="669"/>
                    <a:pt x="760" y="639"/>
                  </a:cubicBezTo>
                  <a:cubicBezTo>
                    <a:pt x="912" y="487"/>
                    <a:pt x="912" y="244"/>
                    <a:pt x="760" y="92"/>
                  </a:cubicBezTo>
                  <a:cubicBezTo>
                    <a:pt x="684" y="31"/>
                    <a:pt x="585"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6" name="Google Shape;65026;p27"/>
            <p:cNvSpPr/>
            <p:nvPr/>
          </p:nvSpPr>
          <p:spPr>
            <a:xfrm>
              <a:off x="1331600" y="2405525"/>
              <a:ext cx="22825" cy="20925"/>
            </a:xfrm>
            <a:custGeom>
              <a:avLst/>
              <a:gdLst/>
              <a:ahLst/>
              <a:cxnLst/>
              <a:rect l="l" t="t" r="r" b="b"/>
              <a:pathLst>
                <a:path w="913" h="837" extrusionOk="0">
                  <a:moveTo>
                    <a:pt x="487" y="1"/>
                  </a:moveTo>
                  <a:cubicBezTo>
                    <a:pt x="388" y="1"/>
                    <a:pt x="289" y="39"/>
                    <a:pt x="213" y="115"/>
                  </a:cubicBezTo>
                  <a:cubicBezTo>
                    <a:pt x="213" y="145"/>
                    <a:pt x="213" y="145"/>
                    <a:pt x="183" y="145"/>
                  </a:cubicBezTo>
                  <a:cubicBezTo>
                    <a:pt x="183" y="176"/>
                    <a:pt x="183" y="176"/>
                    <a:pt x="152" y="176"/>
                  </a:cubicBezTo>
                  <a:cubicBezTo>
                    <a:pt x="0" y="327"/>
                    <a:pt x="0" y="571"/>
                    <a:pt x="152" y="723"/>
                  </a:cubicBezTo>
                  <a:cubicBezTo>
                    <a:pt x="228" y="799"/>
                    <a:pt x="327" y="837"/>
                    <a:pt x="426" y="837"/>
                  </a:cubicBezTo>
                  <a:cubicBezTo>
                    <a:pt x="525" y="837"/>
                    <a:pt x="624" y="799"/>
                    <a:pt x="700" y="723"/>
                  </a:cubicBezTo>
                  <a:cubicBezTo>
                    <a:pt x="730" y="723"/>
                    <a:pt x="730" y="692"/>
                    <a:pt x="730" y="692"/>
                  </a:cubicBezTo>
                  <a:cubicBezTo>
                    <a:pt x="730" y="692"/>
                    <a:pt x="760" y="692"/>
                    <a:pt x="760" y="662"/>
                  </a:cubicBezTo>
                  <a:cubicBezTo>
                    <a:pt x="912" y="510"/>
                    <a:pt x="912" y="267"/>
                    <a:pt x="760" y="115"/>
                  </a:cubicBezTo>
                  <a:cubicBezTo>
                    <a:pt x="684" y="39"/>
                    <a:pt x="586"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7" name="Google Shape;65027;p27"/>
            <p:cNvSpPr/>
            <p:nvPr/>
          </p:nvSpPr>
          <p:spPr>
            <a:xfrm>
              <a:off x="1134025" y="2404200"/>
              <a:ext cx="25850" cy="23575"/>
            </a:xfrm>
            <a:custGeom>
              <a:avLst/>
              <a:gdLst/>
              <a:ahLst/>
              <a:cxnLst/>
              <a:rect l="l" t="t" r="r" b="b"/>
              <a:pathLst>
                <a:path w="1034" h="943" extrusionOk="0">
                  <a:moveTo>
                    <a:pt x="536" y="1"/>
                  </a:moveTo>
                  <a:cubicBezTo>
                    <a:pt x="426" y="1"/>
                    <a:pt x="320" y="46"/>
                    <a:pt x="244" y="137"/>
                  </a:cubicBezTo>
                  <a:cubicBezTo>
                    <a:pt x="213" y="137"/>
                    <a:pt x="213" y="168"/>
                    <a:pt x="213" y="168"/>
                  </a:cubicBezTo>
                  <a:cubicBezTo>
                    <a:pt x="213" y="168"/>
                    <a:pt x="183" y="168"/>
                    <a:pt x="183" y="198"/>
                  </a:cubicBezTo>
                  <a:cubicBezTo>
                    <a:pt x="1" y="350"/>
                    <a:pt x="1" y="624"/>
                    <a:pt x="183" y="806"/>
                  </a:cubicBezTo>
                  <a:cubicBezTo>
                    <a:pt x="259" y="897"/>
                    <a:pt x="373" y="943"/>
                    <a:pt x="487" y="943"/>
                  </a:cubicBezTo>
                  <a:cubicBezTo>
                    <a:pt x="601" y="943"/>
                    <a:pt x="715" y="897"/>
                    <a:pt x="791" y="806"/>
                  </a:cubicBezTo>
                  <a:cubicBezTo>
                    <a:pt x="791" y="806"/>
                    <a:pt x="821" y="776"/>
                    <a:pt x="821" y="776"/>
                  </a:cubicBezTo>
                  <a:cubicBezTo>
                    <a:pt x="821" y="776"/>
                    <a:pt x="852" y="776"/>
                    <a:pt x="852" y="745"/>
                  </a:cubicBezTo>
                  <a:cubicBezTo>
                    <a:pt x="1034" y="593"/>
                    <a:pt x="1034" y="289"/>
                    <a:pt x="852" y="137"/>
                  </a:cubicBezTo>
                  <a:cubicBezTo>
                    <a:pt x="760" y="46"/>
                    <a:pt x="64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8" name="Google Shape;65028;p27"/>
            <p:cNvSpPr/>
            <p:nvPr/>
          </p:nvSpPr>
          <p:spPr>
            <a:xfrm>
              <a:off x="1232050" y="2306175"/>
              <a:ext cx="25875" cy="23575"/>
            </a:xfrm>
            <a:custGeom>
              <a:avLst/>
              <a:gdLst/>
              <a:ahLst/>
              <a:cxnLst/>
              <a:rect l="l" t="t" r="r" b="b"/>
              <a:pathLst>
                <a:path w="1035" h="943" extrusionOk="0">
                  <a:moveTo>
                    <a:pt x="536" y="1"/>
                  </a:moveTo>
                  <a:cubicBezTo>
                    <a:pt x="426" y="1"/>
                    <a:pt x="320" y="46"/>
                    <a:pt x="244" y="137"/>
                  </a:cubicBezTo>
                  <a:cubicBezTo>
                    <a:pt x="213" y="137"/>
                    <a:pt x="213" y="168"/>
                    <a:pt x="213" y="168"/>
                  </a:cubicBezTo>
                  <a:cubicBezTo>
                    <a:pt x="213" y="168"/>
                    <a:pt x="183" y="168"/>
                    <a:pt x="183" y="198"/>
                  </a:cubicBezTo>
                  <a:cubicBezTo>
                    <a:pt x="1" y="350"/>
                    <a:pt x="1" y="624"/>
                    <a:pt x="183" y="806"/>
                  </a:cubicBezTo>
                  <a:cubicBezTo>
                    <a:pt x="259" y="897"/>
                    <a:pt x="373" y="943"/>
                    <a:pt x="487" y="943"/>
                  </a:cubicBezTo>
                  <a:cubicBezTo>
                    <a:pt x="601" y="943"/>
                    <a:pt x="715" y="897"/>
                    <a:pt x="791" y="806"/>
                  </a:cubicBezTo>
                  <a:cubicBezTo>
                    <a:pt x="791" y="806"/>
                    <a:pt x="821" y="776"/>
                    <a:pt x="821" y="776"/>
                  </a:cubicBezTo>
                  <a:cubicBezTo>
                    <a:pt x="821" y="776"/>
                    <a:pt x="852" y="745"/>
                    <a:pt x="852" y="745"/>
                  </a:cubicBezTo>
                  <a:cubicBezTo>
                    <a:pt x="1034" y="593"/>
                    <a:pt x="1034" y="289"/>
                    <a:pt x="852" y="137"/>
                  </a:cubicBezTo>
                  <a:cubicBezTo>
                    <a:pt x="760" y="46"/>
                    <a:pt x="64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9" name="Google Shape;65029;p27"/>
            <p:cNvSpPr/>
            <p:nvPr/>
          </p:nvSpPr>
          <p:spPr>
            <a:xfrm>
              <a:off x="1034475" y="2304650"/>
              <a:ext cx="28150" cy="25875"/>
            </a:xfrm>
            <a:custGeom>
              <a:avLst/>
              <a:gdLst/>
              <a:ahLst/>
              <a:cxnLst/>
              <a:rect l="l" t="t" r="r" b="b"/>
              <a:pathLst>
                <a:path w="1126" h="1035" extrusionOk="0">
                  <a:moveTo>
                    <a:pt x="593" y="1"/>
                  </a:moveTo>
                  <a:cubicBezTo>
                    <a:pt x="464" y="1"/>
                    <a:pt x="335" y="46"/>
                    <a:pt x="244" y="138"/>
                  </a:cubicBezTo>
                  <a:cubicBezTo>
                    <a:pt x="244" y="168"/>
                    <a:pt x="244" y="168"/>
                    <a:pt x="213" y="168"/>
                  </a:cubicBezTo>
                  <a:cubicBezTo>
                    <a:pt x="213" y="198"/>
                    <a:pt x="213" y="198"/>
                    <a:pt x="183" y="198"/>
                  </a:cubicBezTo>
                  <a:cubicBezTo>
                    <a:pt x="1" y="381"/>
                    <a:pt x="1" y="715"/>
                    <a:pt x="183" y="897"/>
                  </a:cubicBezTo>
                  <a:cubicBezTo>
                    <a:pt x="289" y="989"/>
                    <a:pt x="419" y="1034"/>
                    <a:pt x="544" y="1034"/>
                  </a:cubicBezTo>
                  <a:cubicBezTo>
                    <a:pt x="669" y="1034"/>
                    <a:pt x="791" y="989"/>
                    <a:pt x="882" y="897"/>
                  </a:cubicBezTo>
                  <a:cubicBezTo>
                    <a:pt x="882" y="897"/>
                    <a:pt x="882" y="867"/>
                    <a:pt x="913" y="867"/>
                  </a:cubicBezTo>
                  <a:cubicBezTo>
                    <a:pt x="913" y="867"/>
                    <a:pt x="943" y="837"/>
                    <a:pt x="943" y="837"/>
                  </a:cubicBezTo>
                  <a:cubicBezTo>
                    <a:pt x="1125" y="654"/>
                    <a:pt x="1125" y="350"/>
                    <a:pt x="943" y="138"/>
                  </a:cubicBezTo>
                  <a:cubicBezTo>
                    <a:pt x="852" y="46"/>
                    <a:pt x="723"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0" name="Google Shape;65030;p27"/>
            <p:cNvSpPr/>
            <p:nvPr/>
          </p:nvSpPr>
          <p:spPr>
            <a:xfrm>
              <a:off x="1132500" y="2206625"/>
              <a:ext cx="28150" cy="25875"/>
            </a:xfrm>
            <a:custGeom>
              <a:avLst/>
              <a:gdLst/>
              <a:ahLst/>
              <a:cxnLst/>
              <a:rect l="l" t="t" r="r" b="b"/>
              <a:pathLst>
                <a:path w="1126" h="1035" extrusionOk="0">
                  <a:moveTo>
                    <a:pt x="593" y="1"/>
                  </a:moveTo>
                  <a:cubicBezTo>
                    <a:pt x="464" y="1"/>
                    <a:pt x="335" y="46"/>
                    <a:pt x="244" y="137"/>
                  </a:cubicBezTo>
                  <a:cubicBezTo>
                    <a:pt x="244" y="168"/>
                    <a:pt x="244" y="168"/>
                    <a:pt x="214" y="168"/>
                  </a:cubicBezTo>
                  <a:cubicBezTo>
                    <a:pt x="214" y="198"/>
                    <a:pt x="214" y="198"/>
                    <a:pt x="183" y="198"/>
                  </a:cubicBezTo>
                  <a:cubicBezTo>
                    <a:pt x="1" y="381"/>
                    <a:pt x="1" y="715"/>
                    <a:pt x="183" y="897"/>
                  </a:cubicBezTo>
                  <a:cubicBezTo>
                    <a:pt x="290" y="989"/>
                    <a:pt x="419" y="1034"/>
                    <a:pt x="544" y="1034"/>
                  </a:cubicBezTo>
                  <a:cubicBezTo>
                    <a:pt x="669" y="1034"/>
                    <a:pt x="791" y="989"/>
                    <a:pt x="882" y="897"/>
                  </a:cubicBezTo>
                  <a:cubicBezTo>
                    <a:pt x="882" y="897"/>
                    <a:pt x="913" y="867"/>
                    <a:pt x="913" y="867"/>
                  </a:cubicBezTo>
                  <a:cubicBezTo>
                    <a:pt x="913" y="867"/>
                    <a:pt x="943" y="837"/>
                    <a:pt x="943" y="837"/>
                  </a:cubicBezTo>
                  <a:cubicBezTo>
                    <a:pt x="1125" y="654"/>
                    <a:pt x="1125" y="350"/>
                    <a:pt x="943" y="137"/>
                  </a:cubicBezTo>
                  <a:cubicBezTo>
                    <a:pt x="852" y="46"/>
                    <a:pt x="723"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1" name="Google Shape;65031;p27"/>
            <p:cNvSpPr/>
            <p:nvPr/>
          </p:nvSpPr>
          <p:spPr>
            <a:xfrm>
              <a:off x="1032950" y="2107275"/>
              <a:ext cx="31200" cy="28525"/>
            </a:xfrm>
            <a:custGeom>
              <a:avLst/>
              <a:gdLst/>
              <a:ahLst/>
              <a:cxnLst/>
              <a:rect l="l" t="t" r="r" b="b"/>
              <a:pathLst>
                <a:path w="1248" h="1141" extrusionOk="0">
                  <a:moveTo>
                    <a:pt x="639" y="0"/>
                  </a:moveTo>
                  <a:cubicBezTo>
                    <a:pt x="495" y="0"/>
                    <a:pt x="350" y="54"/>
                    <a:pt x="244" y="160"/>
                  </a:cubicBezTo>
                  <a:cubicBezTo>
                    <a:pt x="244" y="160"/>
                    <a:pt x="244" y="160"/>
                    <a:pt x="244" y="190"/>
                  </a:cubicBezTo>
                  <a:lnTo>
                    <a:pt x="214" y="190"/>
                  </a:lnTo>
                  <a:cubicBezTo>
                    <a:pt x="1" y="403"/>
                    <a:pt x="1" y="768"/>
                    <a:pt x="214" y="981"/>
                  </a:cubicBezTo>
                  <a:cubicBezTo>
                    <a:pt x="320" y="1087"/>
                    <a:pt x="457" y="1140"/>
                    <a:pt x="594" y="1140"/>
                  </a:cubicBezTo>
                  <a:cubicBezTo>
                    <a:pt x="730" y="1140"/>
                    <a:pt x="867" y="1087"/>
                    <a:pt x="974" y="981"/>
                  </a:cubicBezTo>
                  <a:cubicBezTo>
                    <a:pt x="974" y="950"/>
                    <a:pt x="1004" y="950"/>
                    <a:pt x="1004" y="950"/>
                  </a:cubicBezTo>
                  <a:cubicBezTo>
                    <a:pt x="1004" y="950"/>
                    <a:pt x="1034" y="920"/>
                    <a:pt x="1034" y="920"/>
                  </a:cubicBezTo>
                  <a:cubicBezTo>
                    <a:pt x="1247" y="707"/>
                    <a:pt x="1247" y="373"/>
                    <a:pt x="1034" y="160"/>
                  </a:cubicBezTo>
                  <a:cubicBezTo>
                    <a:pt x="928" y="54"/>
                    <a:pt x="78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2" name="Google Shape;65032;p27"/>
            <p:cNvSpPr/>
            <p:nvPr/>
          </p:nvSpPr>
          <p:spPr>
            <a:xfrm>
              <a:off x="934925" y="2205300"/>
              <a:ext cx="31200" cy="28525"/>
            </a:xfrm>
            <a:custGeom>
              <a:avLst/>
              <a:gdLst/>
              <a:ahLst/>
              <a:cxnLst/>
              <a:rect l="l" t="t" r="r" b="b"/>
              <a:pathLst>
                <a:path w="1248" h="1141" extrusionOk="0">
                  <a:moveTo>
                    <a:pt x="639" y="1"/>
                  </a:moveTo>
                  <a:cubicBezTo>
                    <a:pt x="495" y="1"/>
                    <a:pt x="350" y="54"/>
                    <a:pt x="244" y="160"/>
                  </a:cubicBezTo>
                  <a:cubicBezTo>
                    <a:pt x="244" y="160"/>
                    <a:pt x="244" y="160"/>
                    <a:pt x="244" y="190"/>
                  </a:cubicBezTo>
                  <a:lnTo>
                    <a:pt x="214" y="190"/>
                  </a:lnTo>
                  <a:cubicBezTo>
                    <a:pt x="1" y="403"/>
                    <a:pt x="1" y="768"/>
                    <a:pt x="214" y="981"/>
                  </a:cubicBezTo>
                  <a:cubicBezTo>
                    <a:pt x="320" y="1087"/>
                    <a:pt x="457" y="1140"/>
                    <a:pt x="594" y="1140"/>
                  </a:cubicBezTo>
                  <a:cubicBezTo>
                    <a:pt x="730" y="1140"/>
                    <a:pt x="867" y="1087"/>
                    <a:pt x="974" y="981"/>
                  </a:cubicBezTo>
                  <a:cubicBezTo>
                    <a:pt x="974" y="981"/>
                    <a:pt x="1004" y="950"/>
                    <a:pt x="1004" y="950"/>
                  </a:cubicBezTo>
                  <a:cubicBezTo>
                    <a:pt x="1004" y="950"/>
                    <a:pt x="1004" y="920"/>
                    <a:pt x="1034" y="920"/>
                  </a:cubicBezTo>
                  <a:cubicBezTo>
                    <a:pt x="1247" y="707"/>
                    <a:pt x="1247" y="373"/>
                    <a:pt x="1034" y="160"/>
                  </a:cubicBezTo>
                  <a:cubicBezTo>
                    <a:pt x="928" y="54"/>
                    <a:pt x="78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3" name="Google Shape;65033;p27"/>
            <p:cNvSpPr/>
            <p:nvPr/>
          </p:nvSpPr>
          <p:spPr>
            <a:xfrm>
              <a:off x="834625" y="2105175"/>
              <a:ext cx="34225" cy="31375"/>
            </a:xfrm>
            <a:custGeom>
              <a:avLst/>
              <a:gdLst/>
              <a:ahLst/>
              <a:cxnLst/>
              <a:rect l="l" t="t" r="r" b="b"/>
              <a:pathLst>
                <a:path w="1369" h="1255" extrusionOk="0">
                  <a:moveTo>
                    <a:pt x="719" y="1"/>
                  </a:moveTo>
                  <a:cubicBezTo>
                    <a:pt x="563" y="1"/>
                    <a:pt x="411" y="62"/>
                    <a:pt x="305" y="183"/>
                  </a:cubicBezTo>
                  <a:cubicBezTo>
                    <a:pt x="274" y="183"/>
                    <a:pt x="274" y="214"/>
                    <a:pt x="274" y="214"/>
                  </a:cubicBezTo>
                  <a:cubicBezTo>
                    <a:pt x="274" y="214"/>
                    <a:pt x="244" y="244"/>
                    <a:pt x="244" y="244"/>
                  </a:cubicBezTo>
                  <a:cubicBezTo>
                    <a:pt x="1" y="487"/>
                    <a:pt x="1" y="852"/>
                    <a:pt x="244" y="1095"/>
                  </a:cubicBezTo>
                  <a:cubicBezTo>
                    <a:pt x="365" y="1202"/>
                    <a:pt x="517" y="1255"/>
                    <a:pt x="669" y="1255"/>
                  </a:cubicBezTo>
                  <a:cubicBezTo>
                    <a:pt x="821" y="1255"/>
                    <a:pt x="973" y="1202"/>
                    <a:pt x="1095" y="1095"/>
                  </a:cubicBezTo>
                  <a:cubicBezTo>
                    <a:pt x="1095" y="1065"/>
                    <a:pt x="1095" y="1065"/>
                    <a:pt x="1125" y="1065"/>
                  </a:cubicBezTo>
                  <a:cubicBezTo>
                    <a:pt x="1125" y="1065"/>
                    <a:pt x="1125" y="1034"/>
                    <a:pt x="1156" y="1034"/>
                  </a:cubicBezTo>
                  <a:cubicBezTo>
                    <a:pt x="1368" y="791"/>
                    <a:pt x="1368" y="426"/>
                    <a:pt x="1156" y="183"/>
                  </a:cubicBezTo>
                  <a:cubicBezTo>
                    <a:pt x="1034" y="62"/>
                    <a:pt x="875" y="1"/>
                    <a:pt x="7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4" name="Google Shape;65034;p27"/>
            <p:cNvSpPr/>
            <p:nvPr/>
          </p:nvSpPr>
          <p:spPr>
            <a:xfrm>
              <a:off x="932650" y="2007150"/>
              <a:ext cx="34225" cy="31375"/>
            </a:xfrm>
            <a:custGeom>
              <a:avLst/>
              <a:gdLst/>
              <a:ahLst/>
              <a:cxnLst/>
              <a:rect l="l" t="t" r="r" b="b"/>
              <a:pathLst>
                <a:path w="1369" h="1255" extrusionOk="0">
                  <a:moveTo>
                    <a:pt x="730" y="1"/>
                  </a:moveTo>
                  <a:cubicBezTo>
                    <a:pt x="578" y="1"/>
                    <a:pt x="426" y="62"/>
                    <a:pt x="305" y="183"/>
                  </a:cubicBezTo>
                  <a:cubicBezTo>
                    <a:pt x="305" y="183"/>
                    <a:pt x="274" y="214"/>
                    <a:pt x="274" y="214"/>
                  </a:cubicBezTo>
                  <a:cubicBezTo>
                    <a:pt x="274" y="214"/>
                    <a:pt x="244" y="244"/>
                    <a:pt x="244" y="244"/>
                  </a:cubicBezTo>
                  <a:cubicBezTo>
                    <a:pt x="1" y="487"/>
                    <a:pt x="1" y="852"/>
                    <a:pt x="244" y="1095"/>
                  </a:cubicBezTo>
                  <a:cubicBezTo>
                    <a:pt x="365" y="1201"/>
                    <a:pt x="517" y="1255"/>
                    <a:pt x="669" y="1255"/>
                  </a:cubicBezTo>
                  <a:cubicBezTo>
                    <a:pt x="821" y="1255"/>
                    <a:pt x="973" y="1201"/>
                    <a:pt x="1095" y="1095"/>
                  </a:cubicBezTo>
                  <a:cubicBezTo>
                    <a:pt x="1095" y="1065"/>
                    <a:pt x="1095" y="1065"/>
                    <a:pt x="1125" y="1065"/>
                  </a:cubicBezTo>
                  <a:cubicBezTo>
                    <a:pt x="1125" y="1034"/>
                    <a:pt x="1125" y="1034"/>
                    <a:pt x="1156" y="1034"/>
                  </a:cubicBezTo>
                  <a:cubicBezTo>
                    <a:pt x="1368" y="791"/>
                    <a:pt x="1368" y="426"/>
                    <a:pt x="1156" y="183"/>
                  </a:cubicBezTo>
                  <a:cubicBezTo>
                    <a:pt x="1034" y="62"/>
                    <a:pt x="882"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5" name="Google Shape;65035;p27"/>
            <p:cNvSpPr/>
            <p:nvPr/>
          </p:nvSpPr>
          <p:spPr>
            <a:xfrm>
              <a:off x="833100" y="1907625"/>
              <a:ext cx="37275" cy="34200"/>
            </a:xfrm>
            <a:custGeom>
              <a:avLst/>
              <a:gdLst/>
              <a:ahLst/>
              <a:cxnLst/>
              <a:rect l="l" t="t" r="r" b="b"/>
              <a:pathLst>
                <a:path w="1491" h="1368" extrusionOk="0">
                  <a:moveTo>
                    <a:pt x="776" y="0"/>
                  </a:moveTo>
                  <a:cubicBezTo>
                    <a:pt x="609" y="0"/>
                    <a:pt x="442" y="61"/>
                    <a:pt x="305" y="182"/>
                  </a:cubicBezTo>
                  <a:cubicBezTo>
                    <a:pt x="305" y="213"/>
                    <a:pt x="305" y="213"/>
                    <a:pt x="274" y="213"/>
                  </a:cubicBezTo>
                  <a:cubicBezTo>
                    <a:pt x="274" y="243"/>
                    <a:pt x="274" y="243"/>
                    <a:pt x="244" y="243"/>
                  </a:cubicBezTo>
                  <a:cubicBezTo>
                    <a:pt x="1" y="517"/>
                    <a:pt x="1" y="912"/>
                    <a:pt x="244" y="1185"/>
                  </a:cubicBezTo>
                  <a:cubicBezTo>
                    <a:pt x="381" y="1307"/>
                    <a:pt x="556" y="1368"/>
                    <a:pt x="727" y="1368"/>
                  </a:cubicBezTo>
                  <a:cubicBezTo>
                    <a:pt x="898" y="1368"/>
                    <a:pt x="1065" y="1307"/>
                    <a:pt x="1186" y="1185"/>
                  </a:cubicBezTo>
                  <a:cubicBezTo>
                    <a:pt x="1186" y="1155"/>
                    <a:pt x="1186" y="1155"/>
                    <a:pt x="1217" y="1155"/>
                  </a:cubicBezTo>
                  <a:cubicBezTo>
                    <a:pt x="1217" y="1125"/>
                    <a:pt x="1217" y="1125"/>
                    <a:pt x="1247" y="1125"/>
                  </a:cubicBezTo>
                  <a:cubicBezTo>
                    <a:pt x="1490" y="851"/>
                    <a:pt x="1490" y="456"/>
                    <a:pt x="1247" y="182"/>
                  </a:cubicBezTo>
                  <a:cubicBezTo>
                    <a:pt x="1110" y="61"/>
                    <a:pt x="94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6" name="Google Shape;65036;p27"/>
            <p:cNvSpPr/>
            <p:nvPr/>
          </p:nvSpPr>
          <p:spPr>
            <a:xfrm>
              <a:off x="735075" y="2005825"/>
              <a:ext cx="37275" cy="34025"/>
            </a:xfrm>
            <a:custGeom>
              <a:avLst/>
              <a:gdLst/>
              <a:ahLst/>
              <a:cxnLst/>
              <a:rect l="l" t="t" r="r" b="b"/>
              <a:pathLst>
                <a:path w="1491" h="1361" extrusionOk="0">
                  <a:moveTo>
                    <a:pt x="776" y="1"/>
                  </a:moveTo>
                  <a:cubicBezTo>
                    <a:pt x="609" y="1"/>
                    <a:pt x="442" y="69"/>
                    <a:pt x="305" y="206"/>
                  </a:cubicBezTo>
                  <a:lnTo>
                    <a:pt x="274" y="206"/>
                  </a:lnTo>
                  <a:cubicBezTo>
                    <a:pt x="274" y="236"/>
                    <a:pt x="274" y="236"/>
                    <a:pt x="244" y="236"/>
                  </a:cubicBezTo>
                  <a:cubicBezTo>
                    <a:pt x="1" y="510"/>
                    <a:pt x="1" y="905"/>
                    <a:pt x="244" y="1178"/>
                  </a:cubicBezTo>
                  <a:cubicBezTo>
                    <a:pt x="381" y="1300"/>
                    <a:pt x="548" y="1361"/>
                    <a:pt x="715" y="1361"/>
                  </a:cubicBezTo>
                  <a:cubicBezTo>
                    <a:pt x="882" y="1361"/>
                    <a:pt x="1049" y="1300"/>
                    <a:pt x="1186" y="1178"/>
                  </a:cubicBezTo>
                  <a:cubicBezTo>
                    <a:pt x="1186" y="1148"/>
                    <a:pt x="1186" y="1148"/>
                    <a:pt x="1217" y="1148"/>
                  </a:cubicBezTo>
                  <a:cubicBezTo>
                    <a:pt x="1217" y="1118"/>
                    <a:pt x="1217" y="1118"/>
                    <a:pt x="1247" y="1118"/>
                  </a:cubicBezTo>
                  <a:cubicBezTo>
                    <a:pt x="1490" y="875"/>
                    <a:pt x="1490" y="449"/>
                    <a:pt x="1247" y="206"/>
                  </a:cubicBezTo>
                  <a:cubicBezTo>
                    <a:pt x="1110" y="69"/>
                    <a:pt x="943"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7" name="Google Shape;65037;p27"/>
            <p:cNvSpPr/>
            <p:nvPr/>
          </p:nvSpPr>
          <p:spPr>
            <a:xfrm>
              <a:off x="733550" y="1808250"/>
              <a:ext cx="40300" cy="36875"/>
            </a:xfrm>
            <a:custGeom>
              <a:avLst/>
              <a:gdLst/>
              <a:ahLst/>
              <a:cxnLst/>
              <a:rect l="l" t="t" r="r" b="b"/>
              <a:pathLst>
                <a:path w="1612" h="1475" extrusionOk="0">
                  <a:moveTo>
                    <a:pt x="837" y="1"/>
                  </a:moveTo>
                  <a:cubicBezTo>
                    <a:pt x="655" y="1"/>
                    <a:pt x="472" y="69"/>
                    <a:pt x="335" y="206"/>
                  </a:cubicBezTo>
                  <a:cubicBezTo>
                    <a:pt x="305" y="206"/>
                    <a:pt x="305" y="236"/>
                    <a:pt x="305" y="236"/>
                  </a:cubicBezTo>
                  <a:cubicBezTo>
                    <a:pt x="305" y="236"/>
                    <a:pt x="275" y="236"/>
                    <a:pt x="275" y="267"/>
                  </a:cubicBezTo>
                  <a:cubicBezTo>
                    <a:pt x="1" y="540"/>
                    <a:pt x="1" y="966"/>
                    <a:pt x="275" y="1270"/>
                  </a:cubicBezTo>
                  <a:cubicBezTo>
                    <a:pt x="411" y="1407"/>
                    <a:pt x="594" y="1475"/>
                    <a:pt x="776" y="1475"/>
                  </a:cubicBezTo>
                  <a:cubicBezTo>
                    <a:pt x="958" y="1475"/>
                    <a:pt x="1141" y="1407"/>
                    <a:pt x="1278" y="1270"/>
                  </a:cubicBezTo>
                  <a:cubicBezTo>
                    <a:pt x="1278" y="1239"/>
                    <a:pt x="1278" y="1239"/>
                    <a:pt x="1308" y="1239"/>
                  </a:cubicBezTo>
                  <a:cubicBezTo>
                    <a:pt x="1308" y="1209"/>
                    <a:pt x="1308" y="1209"/>
                    <a:pt x="1338" y="1209"/>
                  </a:cubicBezTo>
                  <a:cubicBezTo>
                    <a:pt x="1612" y="935"/>
                    <a:pt x="1612" y="480"/>
                    <a:pt x="1338" y="206"/>
                  </a:cubicBezTo>
                  <a:cubicBezTo>
                    <a:pt x="1202" y="69"/>
                    <a:pt x="1019" y="1"/>
                    <a:pt x="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8" name="Google Shape;65038;p27"/>
            <p:cNvSpPr/>
            <p:nvPr/>
          </p:nvSpPr>
          <p:spPr>
            <a:xfrm>
              <a:off x="635525" y="1906275"/>
              <a:ext cx="40300" cy="36900"/>
            </a:xfrm>
            <a:custGeom>
              <a:avLst/>
              <a:gdLst/>
              <a:ahLst/>
              <a:cxnLst/>
              <a:rect l="l" t="t" r="r" b="b"/>
              <a:pathLst>
                <a:path w="1612" h="1476" extrusionOk="0">
                  <a:moveTo>
                    <a:pt x="825" y="1"/>
                  </a:moveTo>
                  <a:cubicBezTo>
                    <a:pt x="647" y="1"/>
                    <a:pt x="472" y="69"/>
                    <a:pt x="335" y="206"/>
                  </a:cubicBezTo>
                  <a:cubicBezTo>
                    <a:pt x="305" y="206"/>
                    <a:pt x="305" y="236"/>
                    <a:pt x="305" y="236"/>
                  </a:cubicBezTo>
                  <a:cubicBezTo>
                    <a:pt x="275" y="236"/>
                    <a:pt x="275" y="236"/>
                    <a:pt x="275" y="267"/>
                  </a:cubicBezTo>
                  <a:cubicBezTo>
                    <a:pt x="1" y="540"/>
                    <a:pt x="1" y="996"/>
                    <a:pt x="275" y="1270"/>
                  </a:cubicBezTo>
                  <a:cubicBezTo>
                    <a:pt x="411" y="1407"/>
                    <a:pt x="594" y="1475"/>
                    <a:pt x="776" y="1475"/>
                  </a:cubicBezTo>
                  <a:cubicBezTo>
                    <a:pt x="958" y="1475"/>
                    <a:pt x="1141" y="1407"/>
                    <a:pt x="1278" y="1270"/>
                  </a:cubicBezTo>
                  <a:cubicBezTo>
                    <a:pt x="1278" y="1239"/>
                    <a:pt x="1278" y="1239"/>
                    <a:pt x="1308" y="1239"/>
                  </a:cubicBezTo>
                  <a:cubicBezTo>
                    <a:pt x="1308" y="1209"/>
                    <a:pt x="1308" y="1209"/>
                    <a:pt x="1338" y="1209"/>
                  </a:cubicBezTo>
                  <a:cubicBezTo>
                    <a:pt x="1612" y="936"/>
                    <a:pt x="1612" y="480"/>
                    <a:pt x="1338" y="206"/>
                  </a:cubicBezTo>
                  <a:cubicBezTo>
                    <a:pt x="1186" y="69"/>
                    <a:pt x="1004"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9" name="Google Shape;65039;p27"/>
            <p:cNvSpPr/>
            <p:nvPr/>
          </p:nvSpPr>
          <p:spPr>
            <a:xfrm>
              <a:off x="535225" y="1806750"/>
              <a:ext cx="43350" cy="39150"/>
            </a:xfrm>
            <a:custGeom>
              <a:avLst/>
              <a:gdLst/>
              <a:ahLst/>
              <a:cxnLst/>
              <a:rect l="l" t="t" r="r" b="b"/>
              <a:pathLst>
                <a:path w="1734" h="1566" extrusionOk="0">
                  <a:moveTo>
                    <a:pt x="909" y="0"/>
                  </a:moveTo>
                  <a:cubicBezTo>
                    <a:pt x="715" y="0"/>
                    <a:pt x="517" y="68"/>
                    <a:pt x="365" y="205"/>
                  </a:cubicBezTo>
                  <a:cubicBezTo>
                    <a:pt x="365" y="236"/>
                    <a:pt x="335" y="236"/>
                    <a:pt x="335" y="236"/>
                  </a:cubicBezTo>
                  <a:cubicBezTo>
                    <a:pt x="335" y="266"/>
                    <a:pt x="335" y="266"/>
                    <a:pt x="305" y="266"/>
                  </a:cubicBezTo>
                  <a:cubicBezTo>
                    <a:pt x="1" y="570"/>
                    <a:pt x="1" y="1056"/>
                    <a:pt x="305" y="1360"/>
                  </a:cubicBezTo>
                  <a:cubicBezTo>
                    <a:pt x="457" y="1497"/>
                    <a:pt x="654" y="1565"/>
                    <a:pt x="852" y="1565"/>
                  </a:cubicBezTo>
                  <a:cubicBezTo>
                    <a:pt x="1049" y="1565"/>
                    <a:pt x="1247" y="1497"/>
                    <a:pt x="1399" y="1360"/>
                  </a:cubicBezTo>
                  <a:cubicBezTo>
                    <a:pt x="1399" y="1330"/>
                    <a:pt x="1399" y="1330"/>
                    <a:pt x="1429" y="1330"/>
                  </a:cubicBezTo>
                  <a:cubicBezTo>
                    <a:pt x="1429" y="1299"/>
                    <a:pt x="1429" y="1299"/>
                    <a:pt x="1429" y="1299"/>
                  </a:cubicBezTo>
                  <a:cubicBezTo>
                    <a:pt x="1733" y="995"/>
                    <a:pt x="1733" y="509"/>
                    <a:pt x="1429" y="205"/>
                  </a:cubicBezTo>
                  <a:cubicBezTo>
                    <a:pt x="1293" y="68"/>
                    <a:pt x="1103" y="0"/>
                    <a:pt x="9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0" name="Google Shape;65040;p27"/>
            <p:cNvSpPr/>
            <p:nvPr/>
          </p:nvSpPr>
          <p:spPr>
            <a:xfrm>
              <a:off x="633250" y="1708150"/>
              <a:ext cx="43350" cy="39725"/>
            </a:xfrm>
            <a:custGeom>
              <a:avLst/>
              <a:gdLst/>
              <a:ahLst/>
              <a:cxnLst/>
              <a:rect l="l" t="t" r="r" b="b"/>
              <a:pathLst>
                <a:path w="1734" h="1589" extrusionOk="0">
                  <a:moveTo>
                    <a:pt x="913" y="0"/>
                  </a:moveTo>
                  <a:cubicBezTo>
                    <a:pt x="715" y="0"/>
                    <a:pt x="517" y="76"/>
                    <a:pt x="366" y="228"/>
                  </a:cubicBezTo>
                  <a:cubicBezTo>
                    <a:pt x="366" y="259"/>
                    <a:pt x="366" y="259"/>
                    <a:pt x="335" y="259"/>
                  </a:cubicBezTo>
                  <a:cubicBezTo>
                    <a:pt x="335" y="289"/>
                    <a:pt x="335" y="289"/>
                    <a:pt x="305" y="289"/>
                  </a:cubicBezTo>
                  <a:cubicBezTo>
                    <a:pt x="1" y="593"/>
                    <a:pt x="1" y="1079"/>
                    <a:pt x="305" y="1383"/>
                  </a:cubicBezTo>
                  <a:cubicBezTo>
                    <a:pt x="457" y="1520"/>
                    <a:pt x="654" y="1588"/>
                    <a:pt x="852" y="1588"/>
                  </a:cubicBezTo>
                  <a:cubicBezTo>
                    <a:pt x="1049" y="1588"/>
                    <a:pt x="1247" y="1520"/>
                    <a:pt x="1399" y="1383"/>
                  </a:cubicBezTo>
                  <a:cubicBezTo>
                    <a:pt x="1399" y="1353"/>
                    <a:pt x="1399" y="1353"/>
                    <a:pt x="1429" y="1353"/>
                  </a:cubicBezTo>
                  <a:cubicBezTo>
                    <a:pt x="1429" y="1322"/>
                    <a:pt x="1429" y="1322"/>
                    <a:pt x="1460" y="1322"/>
                  </a:cubicBezTo>
                  <a:cubicBezTo>
                    <a:pt x="1733" y="1018"/>
                    <a:pt x="1733" y="532"/>
                    <a:pt x="1460" y="228"/>
                  </a:cubicBezTo>
                  <a:cubicBezTo>
                    <a:pt x="1308" y="76"/>
                    <a:pt x="1110"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1" name="Google Shape;65041;p27"/>
            <p:cNvSpPr/>
            <p:nvPr/>
          </p:nvSpPr>
          <p:spPr>
            <a:xfrm>
              <a:off x="435675" y="1706825"/>
              <a:ext cx="46400" cy="42375"/>
            </a:xfrm>
            <a:custGeom>
              <a:avLst/>
              <a:gdLst/>
              <a:ahLst/>
              <a:cxnLst/>
              <a:rect l="l" t="t" r="r" b="b"/>
              <a:pathLst>
                <a:path w="1856" h="1695" extrusionOk="0">
                  <a:moveTo>
                    <a:pt x="955" y="0"/>
                  </a:moveTo>
                  <a:cubicBezTo>
                    <a:pt x="746" y="0"/>
                    <a:pt x="533" y="84"/>
                    <a:pt x="366" y="251"/>
                  </a:cubicBezTo>
                  <a:cubicBezTo>
                    <a:pt x="366" y="251"/>
                    <a:pt x="366" y="251"/>
                    <a:pt x="366" y="281"/>
                  </a:cubicBezTo>
                  <a:lnTo>
                    <a:pt x="335" y="281"/>
                  </a:lnTo>
                  <a:cubicBezTo>
                    <a:pt x="1" y="616"/>
                    <a:pt x="1" y="1132"/>
                    <a:pt x="335" y="1467"/>
                  </a:cubicBezTo>
                  <a:cubicBezTo>
                    <a:pt x="487" y="1619"/>
                    <a:pt x="692" y="1695"/>
                    <a:pt x="901" y="1695"/>
                  </a:cubicBezTo>
                  <a:cubicBezTo>
                    <a:pt x="1110" y="1695"/>
                    <a:pt x="1323" y="1619"/>
                    <a:pt x="1490" y="1467"/>
                  </a:cubicBezTo>
                  <a:cubicBezTo>
                    <a:pt x="1490" y="1436"/>
                    <a:pt x="1490" y="1436"/>
                    <a:pt x="1490" y="1436"/>
                  </a:cubicBezTo>
                  <a:cubicBezTo>
                    <a:pt x="1521" y="1406"/>
                    <a:pt x="1521" y="1406"/>
                    <a:pt x="1521" y="1406"/>
                  </a:cubicBezTo>
                  <a:cubicBezTo>
                    <a:pt x="1855" y="1071"/>
                    <a:pt x="1855" y="555"/>
                    <a:pt x="1521" y="251"/>
                  </a:cubicBezTo>
                  <a:cubicBezTo>
                    <a:pt x="1369" y="84"/>
                    <a:pt x="1164" y="0"/>
                    <a:pt x="9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2" name="Google Shape;65042;p27"/>
            <p:cNvSpPr/>
            <p:nvPr/>
          </p:nvSpPr>
          <p:spPr>
            <a:xfrm>
              <a:off x="533700" y="1608775"/>
              <a:ext cx="46400" cy="42200"/>
            </a:xfrm>
            <a:custGeom>
              <a:avLst/>
              <a:gdLst/>
              <a:ahLst/>
              <a:cxnLst/>
              <a:rect l="l" t="t" r="r" b="b"/>
              <a:pathLst>
                <a:path w="1856" h="1688" extrusionOk="0">
                  <a:moveTo>
                    <a:pt x="955" y="1"/>
                  </a:moveTo>
                  <a:cubicBezTo>
                    <a:pt x="746" y="1"/>
                    <a:pt x="533" y="85"/>
                    <a:pt x="366" y="252"/>
                  </a:cubicBezTo>
                  <a:cubicBezTo>
                    <a:pt x="366" y="252"/>
                    <a:pt x="366" y="252"/>
                    <a:pt x="366" y="282"/>
                  </a:cubicBezTo>
                  <a:lnTo>
                    <a:pt x="335" y="282"/>
                  </a:lnTo>
                  <a:cubicBezTo>
                    <a:pt x="1" y="616"/>
                    <a:pt x="1" y="1133"/>
                    <a:pt x="335" y="1437"/>
                  </a:cubicBezTo>
                  <a:cubicBezTo>
                    <a:pt x="487" y="1604"/>
                    <a:pt x="692" y="1688"/>
                    <a:pt x="901" y="1688"/>
                  </a:cubicBezTo>
                  <a:cubicBezTo>
                    <a:pt x="1110" y="1688"/>
                    <a:pt x="1323" y="1604"/>
                    <a:pt x="1490" y="1437"/>
                  </a:cubicBezTo>
                  <a:cubicBezTo>
                    <a:pt x="1490" y="1437"/>
                    <a:pt x="1490" y="1437"/>
                    <a:pt x="1521" y="1407"/>
                  </a:cubicBezTo>
                  <a:cubicBezTo>
                    <a:pt x="1855" y="1072"/>
                    <a:pt x="1855" y="556"/>
                    <a:pt x="1521" y="252"/>
                  </a:cubicBezTo>
                  <a:cubicBezTo>
                    <a:pt x="1369" y="85"/>
                    <a:pt x="1164" y="1"/>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3" name="Google Shape;65043;p27"/>
            <p:cNvSpPr/>
            <p:nvPr/>
          </p:nvSpPr>
          <p:spPr>
            <a:xfrm>
              <a:off x="434175" y="1509250"/>
              <a:ext cx="49400" cy="45050"/>
            </a:xfrm>
            <a:custGeom>
              <a:avLst/>
              <a:gdLst/>
              <a:ahLst/>
              <a:cxnLst/>
              <a:rect l="l" t="t" r="r" b="b"/>
              <a:pathLst>
                <a:path w="1976" h="1802" extrusionOk="0">
                  <a:moveTo>
                    <a:pt x="1003" y="0"/>
                  </a:moveTo>
                  <a:cubicBezTo>
                    <a:pt x="783" y="0"/>
                    <a:pt x="562" y="84"/>
                    <a:pt x="395" y="251"/>
                  </a:cubicBezTo>
                  <a:cubicBezTo>
                    <a:pt x="395" y="251"/>
                    <a:pt x="365" y="281"/>
                    <a:pt x="365" y="281"/>
                  </a:cubicBezTo>
                  <a:cubicBezTo>
                    <a:pt x="365" y="281"/>
                    <a:pt x="334" y="312"/>
                    <a:pt x="334" y="312"/>
                  </a:cubicBezTo>
                  <a:cubicBezTo>
                    <a:pt x="0" y="646"/>
                    <a:pt x="0" y="1193"/>
                    <a:pt x="334" y="1528"/>
                  </a:cubicBezTo>
                  <a:cubicBezTo>
                    <a:pt x="502" y="1710"/>
                    <a:pt x="722" y="1801"/>
                    <a:pt x="946" y="1801"/>
                  </a:cubicBezTo>
                  <a:cubicBezTo>
                    <a:pt x="1170" y="1801"/>
                    <a:pt x="1398" y="1710"/>
                    <a:pt x="1581" y="1528"/>
                  </a:cubicBezTo>
                  <a:cubicBezTo>
                    <a:pt x="1581" y="1528"/>
                    <a:pt x="1581" y="1528"/>
                    <a:pt x="1581" y="1497"/>
                  </a:cubicBezTo>
                  <a:lnTo>
                    <a:pt x="1611" y="1497"/>
                  </a:lnTo>
                  <a:cubicBezTo>
                    <a:pt x="1976" y="1132"/>
                    <a:pt x="1976" y="585"/>
                    <a:pt x="1611" y="251"/>
                  </a:cubicBezTo>
                  <a:cubicBezTo>
                    <a:pt x="1444" y="84"/>
                    <a:pt x="1224"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4" name="Google Shape;65044;p27"/>
            <p:cNvSpPr/>
            <p:nvPr/>
          </p:nvSpPr>
          <p:spPr>
            <a:xfrm>
              <a:off x="336150" y="1607275"/>
              <a:ext cx="49400" cy="45050"/>
            </a:xfrm>
            <a:custGeom>
              <a:avLst/>
              <a:gdLst/>
              <a:ahLst/>
              <a:cxnLst/>
              <a:rect l="l" t="t" r="r" b="b"/>
              <a:pathLst>
                <a:path w="1976" h="1802" extrusionOk="0">
                  <a:moveTo>
                    <a:pt x="1003" y="0"/>
                  </a:moveTo>
                  <a:cubicBezTo>
                    <a:pt x="783" y="0"/>
                    <a:pt x="562" y="84"/>
                    <a:pt x="395" y="251"/>
                  </a:cubicBezTo>
                  <a:cubicBezTo>
                    <a:pt x="395" y="251"/>
                    <a:pt x="365" y="281"/>
                    <a:pt x="365" y="281"/>
                  </a:cubicBezTo>
                  <a:cubicBezTo>
                    <a:pt x="365" y="281"/>
                    <a:pt x="334" y="312"/>
                    <a:pt x="334" y="312"/>
                  </a:cubicBezTo>
                  <a:cubicBezTo>
                    <a:pt x="0" y="646"/>
                    <a:pt x="0" y="1193"/>
                    <a:pt x="334" y="1528"/>
                  </a:cubicBezTo>
                  <a:cubicBezTo>
                    <a:pt x="502" y="1710"/>
                    <a:pt x="722" y="1801"/>
                    <a:pt x="946" y="1801"/>
                  </a:cubicBezTo>
                  <a:cubicBezTo>
                    <a:pt x="1170" y="1801"/>
                    <a:pt x="1398" y="1710"/>
                    <a:pt x="1581" y="1528"/>
                  </a:cubicBezTo>
                  <a:cubicBezTo>
                    <a:pt x="1581" y="1528"/>
                    <a:pt x="1581" y="1528"/>
                    <a:pt x="1581" y="1497"/>
                  </a:cubicBezTo>
                  <a:lnTo>
                    <a:pt x="1611" y="1497"/>
                  </a:lnTo>
                  <a:cubicBezTo>
                    <a:pt x="1976" y="1132"/>
                    <a:pt x="1976" y="585"/>
                    <a:pt x="1611" y="251"/>
                  </a:cubicBezTo>
                  <a:cubicBezTo>
                    <a:pt x="1444" y="84"/>
                    <a:pt x="1223"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5" name="Google Shape;65045;p27"/>
            <p:cNvSpPr/>
            <p:nvPr/>
          </p:nvSpPr>
          <p:spPr>
            <a:xfrm>
              <a:off x="236600" y="1507900"/>
              <a:ext cx="51700" cy="47150"/>
            </a:xfrm>
            <a:custGeom>
              <a:avLst/>
              <a:gdLst/>
              <a:ahLst/>
              <a:cxnLst/>
              <a:rect l="l" t="t" r="r" b="b"/>
              <a:pathLst>
                <a:path w="2068" h="1886" extrusionOk="0">
                  <a:moveTo>
                    <a:pt x="1049" y="1"/>
                  </a:moveTo>
                  <a:cubicBezTo>
                    <a:pt x="813" y="1"/>
                    <a:pt x="578" y="92"/>
                    <a:pt x="395" y="275"/>
                  </a:cubicBezTo>
                  <a:cubicBezTo>
                    <a:pt x="395" y="275"/>
                    <a:pt x="395" y="275"/>
                    <a:pt x="365" y="305"/>
                  </a:cubicBezTo>
                  <a:lnTo>
                    <a:pt x="335" y="305"/>
                  </a:lnTo>
                  <a:cubicBezTo>
                    <a:pt x="0" y="670"/>
                    <a:pt x="0" y="1247"/>
                    <a:pt x="335" y="1612"/>
                  </a:cubicBezTo>
                  <a:cubicBezTo>
                    <a:pt x="517" y="1794"/>
                    <a:pt x="760" y="1885"/>
                    <a:pt x="1003" y="1885"/>
                  </a:cubicBezTo>
                  <a:cubicBezTo>
                    <a:pt x="1246" y="1885"/>
                    <a:pt x="1490" y="1794"/>
                    <a:pt x="1672" y="1612"/>
                  </a:cubicBezTo>
                  <a:cubicBezTo>
                    <a:pt x="1672" y="1612"/>
                    <a:pt x="1672" y="1612"/>
                    <a:pt x="1672" y="1582"/>
                  </a:cubicBezTo>
                  <a:lnTo>
                    <a:pt x="1702" y="1582"/>
                  </a:lnTo>
                  <a:cubicBezTo>
                    <a:pt x="2067" y="1217"/>
                    <a:pt x="2067" y="609"/>
                    <a:pt x="1702" y="275"/>
                  </a:cubicBezTo>
                  <a:cubicBezTo>
                    <a:pt x="1520" y="92"/>
                    <a:pt x="1284" y="1"/>
                    <a:pt x="10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6" name="Google Shape;65046;p27"/>
            <p:cNvSpPr/>
            <p:nvPr/>
          </p:nvSpPr>
          <p:spPr>
            <a:xfrm>
              <a:off x="334625" y="1409875"/>
              <a:ext cx="51700" cy="47150"/>
            </a:xfrm>
            <a:custGeom>
              <a:avLst/>
              <a:gdLst/>
              <a:ahLst/>
              <a:cxnLst/>
              <a:rect l="l" t="t" r="r" b="b"/>
              <a:pathLst>
                <a:path w="2068" h="1886" extrusionOk="0">
                  <a:moveTo>
                    <a:pt x="1049" y="1"/>
                  </a:moveTo>
                  <a:cubicBezTo>
                    <a:pt x="813" y="1"/>
                    <a:pt x="578" y="92"/>
                    <a:pt x="395" y="274"/>
                  </a:cubicBezTo>
                  <a:lnTo>
                    <a:pt x="365" y="274"/>
                  </a:lnTo>
                  <a:cubicBezTo>
                    <a:pt x="365" y="305"/>
                    <a:pt x="365" y="305"/>
                    <a:pt x="365" y="305"/>
                  </a:cubicBezTo>
                  <a:cubicBezTo>
                    <a:pt x="0" y="670"/>
                    <a:pt x="0" y="1247"/>
                    <a:pt x="365" y="1612"/>
                  </a:cubicBezTo>
                  <a:cubicBezTo>
                    <a:pt x="532" y="1794"/>
                    <a:pt x="768" y="1885"/>
                    <a:pt x="1007" y="1885"/>
                  </a:cubicBezTo>
                  <a:cubicBezTo>
                    <a:pt x="1246" y="1885"/>
                    <a:pt x="1490" y="1794"/>
                    <a:pt x="1672" y="1612"/>
                  </a:cubicBezTo>
                  <a:cubicBezTo>
                    <a:pt x="1672" y="1612"/>
                    <a:pt x="1672" y="1612"/>
                    <a:pt x="1672" y="1582"/>
                  </a:cubicBezTo>
                  <a:lnTo>
                    <a:pt x="1702" y="1582"/>
                  </a:lnTo>
                  <a:cubicBezTo>
                    <a:pt x="2067" y="1217"/>
                    <a:pt x="2067" y="609"/>
                    <a:pt x="1702" y="274"/>
                  </a:cubicBezTo>
                  <a:cubicBezTo>
                    <a:pt x="1520" y="92"/>
                    <a:pt x="1284" y="1"/>
                    <a:pt x="10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7" name="Google Shape;65047;p27"/>
            <p:cNvSpPr/>
            <p:nvPr/>
          </p:nvSpPr>
          <p:spPr>
            <a:xfrm>
              <a:off x="234325" y="1309775"/>
              <a:ext cx="55475" cy="50550"/>
            </a:xfrm>
            <a:custGeom>
              <a:avLst/>
              <a:gdLst/>
              <a:ahLst/>
              <a:cxnLst/>
              <a:rect l="l" t="t" r="r" b="b"/>
              <a:pathLst>
                <a:path w="2219" h="2022" extrusionOk="0">
                  <a:moveTo>
                    <a:pt x="1140" y="0"/>
                  </a:moveTo>
                  <a:cubicBezTo>
                    <a:pt x="889" y="0"/>
                    <a:pt x="638" y="99"/>
                    <a:pt x="456" y="297"/>
                  </a:cubicBezTo>
                  <a:cubicBezTo>
                    <a:pt x="426" y="297"/>
                    <a:pt x="426" y="327"/>
                    <a:pt x="426" y="327"/>
                  </a:cubicBezTo>
                  <a:cubicBezTo>
                    <a:pt x="426" y="327"/>
                    <a:pt x="395" y="327"/>
                    <a:pt x="395" y="357"/>
                  </a:cubicBezTo>
                  <a:cubicBezTo>
                    <a:pt x="0" y="722"/>
                    <a:pt x="0" y="1361"/>
                    <a:pt x="395" y="1725"/>
                  </a:cubicBezTo>
                  <a:cubicBezTo>
                    <a:pt x="593" y="1923"/>
                    <a:pt x="844" y="2022"/>
                    <a:pt x="1094" y="2022"/>
                  </a:cubicBezTo>
                  <a:cubicBezTo>
                    <a:pt x="1345" y="2022"/>
                    <a:pt x="1596" y="1923"/>
                    <a:pt x="1793" y="1725"/>
                  </a:cubicBezTo>
                  <a:cubicBezTo>
                    <a:pt x="1793" y="1725"/>
                    <a:pt x="1793" y="1725"/>
                    <a:pt x="1793" y="1695"/>
                  </a:cubicBezTo>
                  <a:lnTo>
                    <a:pt x="1824" y="1695"/>
                  </a:lnTo>
                  <a:cubicBezTo>
                    <a:pt x="2219" y="1300"/>
                    <a:pt x="2219" y="661"/>
                    <a:pt x="1824" y="297"/>
                  </a:cubicBezTo>
                  <a:cubicBezTo>
                    <a:pt x="1641" y="99"/>
                    <a:pt x="1391" y="0"/>
                    <a:pt x="11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8" name="Google Shape;65048;p27"/>
            <p:cNvSpPr/>
            <p:nvPr/>
          </p:nvSpPr>
          <p:spPr>
            <a:xfrm>
              <a:off x="1434175" y="2801825"/>
              <a:ext cx="15225" cy="14075"/>
            </a:xfrm>
            <a:custGeom>
              <a:avLst/>
              <a:gdLst/>
              <a:ahLst/>
              <a:cxnLst/>
              <a:rect l="l" t="t" r="r" b="b"/>
              <a:pathLst>
                <a:path w="609" h="563" extrusionOk="0">
                  <a:moveTo>
                    <a:pt x="324" y="0"/>
                  </a:moveTo>
                  <a:cubicBezTo>
                    <a:pt x="259" y="0"/>
                    <a:pt x="198" y="23"/>
                    <a:pt x="153" y="68"/>
                  </a:cubicBezTo>
                  <a:cubicBezTo>
                    <a:pt x="153" y="99"/>
                    <a:pt x="153" y="99"/>
                    <a:pt x="122" y="129"/>
                  </a:cubicBezTo>
                  <a:lnTo>
                    <a:pt x="92" y="129"/>
                  </a:lnTo>
                  <a:cubicBezTo>
                    <a:pt x="1" y="220"/>
                    <a:pt x="1" y="403"/>
                    <a:pt x="92" y="494"/>
                  </a:cubicBezTo>
                  <a:cubicBezTo>
                    <a:pt x="153" y="540"/>
                    <a:pt x="221" y="562"/>
                    <a:pt x="286" y="562"/>
                  </a:cubicBezTo>
                  <a:cubicBezTo>
                    <a:pt x="350" y="562"/>
                    <a:pt x="411" y="540"/>
                    <a:pt x="457" y="494"/>
                  </a:cubicBezTo>
                  <a:cubicBezTo>
                    <a:pt x="457" y="464"/>
                    <a:pt x="457" y="464"/>
                    <a:pt x="487" y="464"/>
                  </a:cubicBezTo>
                  <a:cubicBezTo>
                    <a:pt x="487" y="433"/>
                    <a:pt x="487" y="433"/>
                    <a:pt x="518" y="433"/>
                  </a:cubicBezTo>
                  <a:cubicBezTo>
                    <a:pt x="609" y="342"/>
                    <a:pt x="609" y="190"/>
                    <a:pt x="518" y="68"/>
                  </a:cubicBezTo>
                  <a:cubicBezTo>
                    <a:pt x="457" y="23"/>
                    <a:pt x="388"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9" name="Google Shape;65049;p27"/>
            <p:cNvSpPr/>
            <p:nvPr/>
          </p:nvSpPr>
          <p:spPr>
            <a:xfrm>
              <a:off x="1532200" y="2703775"/>
              <a:ext cx="15225" cy="14100"/>
            </a:xfrm>
            <a:custGeom>
              <a:avLst/>
              <a:gdLst/>
              <a:ahLst/>
              <a:cxnLst/>
              <a:rect l="l" t="t" r="r" b="b"/>
              <a:pathLst>
                <a:path w="609" h="564" extrusionOk="0">
                  <a:moveTo>
                    <a:pt x="324" y="1"/>
                  </a:moveTo>
                  <a:cubicBezTo>
                    <a:pt x="259" y="1"/>
                    <a:pt x="198" y="24"/>
                    <a:pt x="153" y="69"/>
                  </a:cubicBezTo>
                  <a:cubicBezTo>
                    <a:pt x="153" y="100"/>
                    <a:pt x="153" y="100"/>
                    <a:pt x="122" y="100"/>
                  </a:cubicBezTo>
                  <a:cubicBezTo>
                    <a:pt x="122" y="130"/>
                    <a:pt x="122" y="130"/>
                    <a:pt x="92" y="130"/>
                  </a:cubicBezTo>
                  <a:cubicBezTo>
                    <a:pt x="1" y="221"/>
                    <a:pt x="1" y="373"/>
                    <a:pt x="92" y="495"/>
                  </a:cubicBezTo>
                  <a:cubicBezTo>
                    <a:pt x="153" y="541"/>
                    <a:pt x="221" y="563"/>
                    <a:pt x="286" y="563"/>
                  </a:cubicBezTo>
                  <a:cubicBezTo>
                    <a:pt x="350" y="563"/>
                    <a:pt x="411" y="541"/>
                    <a:pt x="457" y="495"/>
                  </a:cubicBezTo>
                  <a:cubicBezTo>
                    <a:pt x="457" y="465"/>
                    <a:pt x="457" y="465"/>
                    <a:pt x="487" y="465"/>
                  </a:cubicBezTo>
                  <a:cubicBezTo>
                    <a:pt x="487" y="434"/>
                    <a:pt x="487" y="434"/>
                    <a:pt x="518" y="434"/>
                  </a:cubicBezTo>
                  <a:cubicBezTo>
                    <a:pt x="609" y="343"/>
                    <a:pt x="609" y="191"/>
                    <a:pt x="518" y="69"/>
                  </a:cubicBezTo>
                  <a:cubicBezTo>
                    <a:pt x="457" y="24"/>
                    <a:pt x="388" y="1"/>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0" name="Google Shape;65050;p27"/>
            <p:cNvSpPr/>
            <p:nvPr/>
          </p:nvSpPr>
          <p:spPr>
            <a:xfrm>
              <a:off x="1334650" y="2702450"/>
              <a:ext cx="17500" cy="16750"/>
            </a:xfrm>
            <a:custGeom>
              <a:avLst/>
              <a:gdLst/>
              <a:ahLst/>
              <a:cxnLst/>
              <a:rect l="l" t="t" r="r" b="b"/>
              <a:pathLst>
                <a:path w="700" h="670" extrusionOk="0">
                  <a:moveTo>
                    <a:pt x="384" y="1"/>
                  </a:moveTo>
                  <a:cubicBezTo>
                    <a:pt x="304" y="1"/>
                    <a:pt x="228" y="31"/>
                    <a:pt x="182" y="92"/>
                  </a:cubicBezTo>
                  <a:cubicBezTo>
                    <a:pt x="152" y="92"/>
                    <a:pt x="152" y="122"/>
                    <a:pt x="152" y="122"/>
                  </a:cubicBezTo>
                  <a:cubicBezTo>
                    <a:pt x="122" y="122"/>
                    <a:pt x="122" y="122"/>
                    <a:pt x="122" y="153"/>
                  </a:cubicBezTo>
                  <a:cubicBezTo>
                    <a:pt x="0" y="274"/>
                    <a:pt x="0" y="457"/>
                    <a:pt x="122" y="578"/>
                  </a:cubicBezTo>
                  <a:cubicBezTo>
                    <a:pt x="182" y="639"/>
                    <a:pt x="258" y="670"/>
                    <a:pt x="334" y="670"/>
                  </a:cubicBezTo>
                  <a:cubicBezTo>
                    <a:pt x="410" y="670"/>
                    <a:pt x="486" y="639"/>
                    <a:pt x="547" y="578"/>
                  </a:cubicBezTo>
                  <a:cubicBezTo>
                    <a:pt x="547" y="548"/>
                    <a:pt x="547" y="548"/>
                    <a:pt x="547" y="548"/>
                  </a:cubicBezTo>
                  <a:cubicBezTo>
                    <a:pt x="578" y="518"/>
                    <a:pt x="578" y="518"/>
                    <a:pt x="608" y="518"/>
                  </a:cubicBezTo>
                  <a:cubicBezTo>
                    <a:pt x="699" y="396"/>
                    <a:pt x="699" y="214"/>
                    <a:pt x="608" y="92"/>
                  </a:cubicBezTo>
                  <a:cubicBezTo>
                    <a:pt x="547" y="31"/>
                    <a:pt x="464" y="1"/>
                    <a:pt x="3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1" name="Google Shape;65051;p27"/>
            <p:cNvSpPr/>
            <p:nvPr/>
          </p:nvSpPr>
          <p:spPr>
            <a:xfrm>
              <a:off x="1432675" y="2604425"/>
              <a:ext cx="17500" cy="16175"/>
            </a:xfrm>
            <a:custGeom>
              <a:avLst/>
              <a:gdLst/>
              <a:ahLst/>
              <a:cxnLst/>
              <a:rect l="l" t="t" r="r" b="b"/>
              <a:pathLst>
                <a:path w="700" h="647" extrusionOk="0">
                  <a:moveTo>
                    <a:pt x="384" y="1"/>
                  </a:moveTo>
                  <a:cubicBezTo>
                    <a:pt x="304" y="1"/>
                    <a:pt x="228" y="31"/>
                    <a:pt x="182" y="92"/>
                  </a:cubicBezTo>
                  <a:cubicBezTo>
                    <a:pt x="152" y="92"/>
                    <a:pt x="152" y="122"/>
                    <a:pt x="152" y="122"/>
                  </a:cubicBezTo>
                  <a:cubicBezTo>
                    <a:pt x="152" y="122"/>
                    <a:pt x="122" y="122"/>
                    <a:pt x="122" y="153"/>
                  </a:cubicBezTo>
                  <a:cubicBezTo>
                    <a:pt x="0" y="244"/>
                    <a:pt x="0" y="457"/>
                    <a:pt x="122" y="578"/>
                  </a:cubicBezTo>
                  <a:cubicBezTo>
                    <a:pt x="182" y="624"/>
                    <a:pt x="258" y="647"/>
                    <a:pt x="334" y="647"/>
                  </a:cubicBezTo>
                  <a:cubicBezTo>
                    <a:pt x="410" y="647"/>
                    <a:pt x="486" y="624"/>
                    <a:pt x="547" y="578"/>
                  </a:cubicBezTo>
                  <a:cubicBezTo>
                    <a:pt x="547" y="548"/>
                    <a:pt x="547" y="548"/>
                    <a:pt x="578" y="548"/>
                  </a:cubicBezTo>
                  <a:cubicBezTo>
                    <a:pt x="578" y="518"/>
                    <a:pt x="578" y="518"/>
                    <a:pt x="608" y="518"/>
                  </a:cubicBezTo>
                  <a:cubicBezTo>
                    <a:pt x="699" y="396"/>
                    <a:pt x="699" y="214"/>
                    <a:pt x="608" y="92"/>
                  </a:cubicBezTo>
                  <a:cubicBezTo>
                    <a:pt x="547" y="31"/>
                    <a:pt x="464" y="1"/>
                    <a:pt x="3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2" name="Google Shape;65052;p27"/>
            <p:cNvSpPr/>
            <p:nvPr/>
          </p:nvSpPr>
          <p:spPr>
            <a:xfrm>
              <a:off x="1333125" y="2504875"/>
              <a:ext cx="20525" cy="19025"/>
            </a:xfrm>
            <a:custGeom>
              <a:avLst/>
              <a:gdLst/>
              <a:ahLst/>
              <a:cxnLst/>
              <a:rect l="l" t="t" r="r" b="b"/>
              <a:pathLst>
                <a:path w="821" h="761" extrusionOk="0">
                  <a:moveTo>
                    <a:pt x="441" y="1"/>
                  </a:moveTo>
                  <a:cubicBezTo>
                    <a:pt x="350" y="1"/>
                    <a:pt x="259" y="31"/>
                    <a:pt x="183" y="92"/>
                  </a:cubicBezTo>
                  <a:cubicBezTo>
                    <a:pt x="183" y="123"/>
                    <a:pt x="183" y="123"/>
                    <a:pt x="152" y="123"/>
                  </a:cubicBezTo>
                  <a:cubicBezTo>
                    <a:pt x="152" y="153"/>
                    <a:pt x="152" y="153"/>
                    <a:pt x="122" y="153"/>
                  </a:cubicBezTo>
                  <a:cubicBezTo>
                    <a:pt x="0" y="305"/>
                    <a:pt x="0" y="518"/>
                    <a:pt x="122" y="670"/>
                  </a:cubicBezTo>
                  <a:cubicBezTo>
                    <a:pt x="198" y="730"/>
                    <a:pt x="289" y="761"/>
                    <a:pt x="380" y="761"/>
                  </a:cubicBezTo>
                  <a:cubicBezTo>
                    <a:pt x="471" y="761"/>
                    <a:pt x="563" y="730"/>
                    <a:pt x="639" y="670"/>
                  </a:cubicBezTo>
                  <a:cubicBezTo>
                    <a:pt x="639" y="639"/>
                    <a:pt x="639" y="639"/>
                    <a:pt x="639" y="609"/>
                  </a:cubicBezTo>
                  <a:lnTo>
                    <a:pt x="699" y="609"/>
                  </a:lnTo>
                  <a:cubicBezTo>
                    <a:pt x="821" y="457"/>
                    <a:pt x="821" y="244"/>
                    <a:pt x="699" y="92"/>
                  </a:cubicBezTo>
                  <a:cubicBezTo>
                    <a:pt x="623" y="31"/>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3" name="Google Shape;65053;p27"/>
            <p:cNvSpPr/>
            <p:nvPr/>
          </p:nvSpPr>
          <p:spPr>
            <a:xfrm>
              <a:off x="1235100" y="2602900"/>
              <a:ext cx="20525" cy="19025"/>
            </a:xfrm>
            <a:custGeom>
              <a:avLst/>
              <a:gdLst/>
              <a:ahLst/>
              <a:cxnLst/>
              <a:rect l="l" t="t" r="r" b="b"/>
              <a:pathLst>
                <a:path w="821" h="761" extrusionOk="0">
                  <a:moveTo>
                    <a:pt x="426" y="1"/>
                  </a:moveTo>
                  <a:cubicBezTo>
                    <a:pt x="335" y="1"/>
                    <a:pt x="243" y="31"/>
                    <a:pt x="183" y="92"/>
                  </a:cubicBezTo>
                  <a:cubicBezTo>
                    <a:pt x="183" y="123"/>
                    <a:pt x="152" y="123"/>
                    <a:pt x="152" y="123"/>
                  </a:cubicBezTo>
                  <a:cubicBezTo>
                    <a:pt x="152" y="153"/>
                    <a:pt x="122" y="153"/>
                    <a:pt x="122" y="153"/>
                  </a:cubicBezTo>
                  <a:cubicBezTo>
                    <a:pt x="0" y="305"/>
                    <a:pt x="0" y="518"/>
                    <a:pt x="122" y="670"/>
                  </a:cubicBezTo>
                  <a:cubicBezTo>
                    <a:pt x="198" y="730"/>
                    <a:pt x="289" y="761"/>
                    <a:pt x="380" y="761"/>
                  </a:cubicBezTo>
                  <a:cubicBezTo>
                    <a:pt x="471" y="761"/>
                    <a:pt x="562" y="730"/>
                    <a:pt x="638" y="670"/>
                  </a:cubicBezTo>
                  <a:cubicBezTo>
                    <a:pt x="638" y="639"/>
                    <a:pt x="638" y="639"/>
                    <a:pt x="638" y="639"/>
                  </a:cubicBezTo>
                  <a:cubicBezTo>
                    <a:pt x="669" y="609"/>
                    <a:pt x="669" y="609"/>
                    <a:pt x="669" y="609"/>
                  </a:cubicBezTo>
                  <a:cubicBezTo>
                    <a:pt x="821" y="457"/>
                    <a:pt x="821" y="244"/>
                    <a:pt x="669" y="92"/>
                  </a:cubicBezTo>
                  <a:cubicBezTo>
                    <a:pt x="608" y="31"/>
                    <a:pt x="517"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4" name="Google Shape;65054;p27"/>
            <p:cNvSpPr/>
            <p:nvPr/>
          </p:nvSpPr>
          <p:spPr>
            <a:xfrm>
              <a:off x="1134775" y="2502975"/>
              <a:ext cx="24350" cy="22275"/>
            </a:xfrm>
            <a:custGeom>
              <a:avLst/>
              <a:gdLst/>
              <a:ahLst/>
              <a:cxnLst/>
              <a:rect l="l" t="t" r="r" b="b"/>
              <a:pathLst>
                <a:path w="974" h="891" extrusionOk="0">
                  <a:moveTo>
                    <a:pt x="514" y="1"/>
                  </a:moveTo>
                  <a:cubicBezTo>
                    <a:pt x="411" y="1"/>
                    <a:pt x="305" y="47"/>
                    <a:pt x="214" y="138"/>
                  </a:cubicBezTo>
                  <a:cubicBezTo>
                    <a:pt x="214" y="138"/>
                    <a:pt x="214" y="138"/>
                    <a:pt x="214" y="168"/>
                  </a:cubicBezTo>
                  <a:lnTo>
                    <a:pt x="183" y="168"/>
                  </a:lnTo>
                  <a:cubicBezTo>
                    <a:pt x="1" y="351"/>
                    <a:pt x="1" y="594"/>
                    <a:pt x="183" y="776"/>
                  </a:cubicBezTo>
                  <a:cubicBezTo>
                    <a:pt x="259" y="852"/>
                    <a:pt x="358" y="890"/>
                    <a:pt x="461" y="890"/>
                  </a:cubicBezTo>
                  <a:cubicBezTo>
                    <a:pt x="563" y="890"/>
                    <a:pt x="670" y="852"/>
                    <a:pt x="761" y="776"/>
                  </a:cubicBezTo>
                  <a:cubicBezTo>
                    <a:pt x="761" y="746"/>
                    <a:pt x="761" y="746"/>
                    <a:pt x="761" y="715"/>
                  </a:cubicBezTo>
                  <a:lnTo>
                    <a:pt x="791" y="715"/>
                  </a:lnTo>
                  <a:cubicBezTo>
                    <a:pt x="974" y="533"/>
                    <a:pt x="974" y="290"/>
                    <a:pt x="791" y="138"/>
                  </a:cubicBezTo>
                  <a:cubicBezTo>
                    <a:pt x="715" y="47"/>
                    <a:pt x="616" y="1"/>
                    <a:pt x="5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5" name="Google Shape;65055;p27"/>
            <p:cNvSpPr/>
            <p:nvPr/>
          </p:nvSpPr>
          <p:spPr>
            <a:xfrm>
              <a:off x="1232800" y="2404950"/>
              <a:ext cx="24350" cy="22075"/>
            </a:xfrm>
            <a:custGeom>
              <a:avLst/>
              <a:gdLst/>
              <a:ahLst/>
              <a:cxnLst/>
              <a:rect l="l" t="t" r="r" b="b"/>
              <a:pathLst>
                <a:path w="974" h="883" extrusionOk="0">
                  <a:moveTo>
                    <a:pt x="514" y="1"/>
                  </a:moveTo>
                  <a:cubicBezTo>
                    <a:pt x="411" y="1"/>
                    <a:pt x="305" y="47"/>
                    <a:pt x="214" y="138"/>
                  </a:cubicBezTo>
                  <a:cubicBezTo>
                    <a:pt x="214" y="138"/>
                    <a:pt x="214" y="138"/>
                    <a:pt x="214" y="168"/>
                  </a:cubicBezTo>
                  <a:lnTo>
                    <a:pt x="183" y="168"/>
                  </a:lnTo>
                  <a:cubicBezTo>
                    <a:pt x="1" y="350"/>
                    <a:pt x="1" y="594"/>
                    <a:pt x="183" y="746"/>
                  </a:cubicBezTo>
                  <a:cubicBezTo>
                    <a:pt x="259" y="837"/>
                    <a:pt x="358" y="882"/>
                    <a:pt x="461" y="882"/>
                  </a:cubicBezTo>
                  <a:cubicBezTo>
                    <a:pt x="563" y="882"/>
                    <a:pt x="670" y="837"/>
                    <a:pt x="761" y="746"/>
                  </a:cubicBezTo>
                  <a:cubicBezTo>
                    <a:pt x="761" y="746"/>
                    <a:pt x="761" y="746"/>
                    <a:pt x="761" y="715"/>
                  </a:cubicBezTo>
                  <a:lnTo>
                    <a:pt x="791" y="715"/>
                  </a:lnTo>
                  <a:cubicBezTo>
                    <a:pt x="974" y="533"/>
                    <a:pt x="974" y="290"/>
                    <a:pt x="791" y="138"/>
                  </a:cubicBezTo>
                  <a:cubicBezTo>
                    <a:pt x="715" y="47"/>
                    <a:pt x="616" y="1"/>
                    <a:pt x="5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6" name="Google Shape;65056;p27"/>
            <p:cNvSpPr/>
            <p:nvPr/>
          </p:nvSpPr>
          <p:spPr>
            <a:xfrm>
              <a:off x="1133275" y="2305425"/>
              <a:ext cx="26600" cy="24325"/>
            </a:xfrm>
            <a:custGeom>
              <a:avLst/>
              <a:gdLst/>
              <a:ahLst/>
              <a:cxnLst/>
              <a:rect l="l" t="t" r="r" b="b"/>
              <a:pathLst>
                <a:path w="1064" h="973" extrusionOk="0">
                  <a:moveTo>
                    <a:pt x="562" y="0"/>
                  </a:moveTo>
                  <a:cubicBezTo>
                    <a:pt x="448" y="0"/>
                    <a:pt x="334" y="46"/>
                    <a:pt x="243" y="137"/>
                  </a:cubicBezTo>
                  <a:cubicBezTo>
                    <a:pt x="213" y="137"/>
                    <a:pt x="213" y="167"/>
                    <a:pt x="213" y="167"/>
                  </a:cubicBezTo>
                  <a:cubicBezTo>
                    <a:pt x="213" y="167"/>
                    <a:pt x="183" y="198"/>
                    <a:pt x="183" y="198"/>
                  </a:cubicBezTo>
                  <a:cubicBezTo>
                    <a:pt x="0" y="380"/>
                    <a:pt x="0" y="654"/>
                    <a:pt x="183" y="836"/>
                  </a:cubicBezTo>
                  <a:cubicBezTo>
                    <a:pt x="274" y="927"/>
                    <a:pt x="395" y="973"/>
                    <a:pt x="517" y="973"/>
                  </a:cubicBezTo>
                  <a:cubicBezTo>
                    <a:pt x="638" y="973"/>
                    <a:pt x="760" y="927"/>
                    <a:pt x="851" y="836"/>
                  </a:cubicBezTo>
                  <a:cubicBezTo>
                    <a:pt x="851" y="836"/>
                    <a:pt x="851" y="836"/>
                    <a:pt x="851" y="806"/>
                  </a:cubicBezTo>
                  <a:lnTo>
                    <a:pt x="882" y="806"/>
                  </a:lnTo>
                  <a:cubicBezTo>
                    <a:pt x="1064" y="623"/>
                    <a:pt x="1064" y="319"/>
                    <a:pt x="882" y="137"/>
                  </a:cubicBezTo>
                  <a:cubicBezTo>
                    <a:pt x="790" y="46"/>
                    <a:pt x="676" y="0"/>
                    <a:pt x="5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7" name="Google Shape;65057;p27"/>
            <p:cNvSpPr/>
            <p:nvPr/>
          </p:nvSpPr>
          <p:spPr>
            <a:xfrm>
              <a:off x="1035250" y="2403450"/>
              <a:ext cx="26600" cy="24325"/>
            </a:xfrm>
            <a:custGeom>
              <a:avLst/>
              <a:gdLst/>
              <a:ahLst/>
              <a:cxnLst/>
              <a:rect l="l" t="t" r="r" b="b"/>
              <a:pathLst>
                <a:path w="1064" h="973" extrusionOk="0">
                  <a:moveTo>
                    <a:pt x="562" y="0"/>
                  </a:moveTo>
                  <a:cubicBezTo>
                    <a:pt x="448" y="0"/>
                    <a:pt x="334" y="46"/>
                    <a:pt x="243" y="137"/>
                  </a:cubicBezTo>
                  <a:cubicBezTo>
                    <a:pt x="213" y="137"/>
                    <a:pt x="213" y="167"/>
                    <a:pt x="213" y="167"/>
                  </a:cubicBezTo>
                  <a:cubicBezTo>
                    <a:pt x="213" y="167"/>
                    <a:pt x="182" y="198"/>
                    <a:pt x="182" y="198"/>
                  </a:cubicBezTo>
                  <a:cubicBezTo>
                    <a:pt x="0" y="380"/>
                    <a:pt x="0" y="684"/>
                    <a:pt x="182" y="836"/>
                  </a:cubicBezTo>
                  <a:cubicBezTo>
                    <a:pt x="274" y="927"/>
                    <a:pt x="395" y="973"/>
                    <a:pt x="517" y="973"/>
                  </a:cubicBezTo>
                  <a:cubicBezTo>
                    <a:pt x="638" y="973"/>
                    <a:pt x="760" y="927"/>
                    <a:pt x="851" y="836"/>
                  </a:cubicBezTo>
                  <a:cubicBezTo>
                    <a:pt x="851" y="836"/>
                    <a:pt x="851" y="836"/>
                    <a:pt x="851" y="806"/>
                  </a:cubicBezTo>
                  <a:lnTo>
                    <a:pt x="882" y="806"/>
                  </a:lnTo>
                  <a:cubicBezTo>
                    <a:pt x="1064" y="623"/>
                    <a:pt x="1064" y="319"/>
                    <a:pt x="882" y="137"/>
                  </a:cubicBezTo>
                  <a:cubicBezTo>
                    <a:pt x="790" y="46"/>
                    <a:pt x="676" y="0"/>
                    <a:pt x="5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8" name="Google Shape;65058;p27"/>
            <p:cNvSpPr/>
            <p:nvPr/>
          </p:nvSpPr>
          <p:spPr>
            <a:xfrm>
              <a:off x="1033725" y="2205875"/>
              <a:ext cx="29650" cy="27175"/>
            </a:xfrm>
            <a:custGeom>
              <a:avLst/>
              <a:gdLst/>
              <a:ahLst/>
              <a:cxnLst/>
              <a:rect l="l" t="t" r="r" b="b"/>
              <a:pathLst>
                <a:path w="1186" h="1087" extrusionOk="0">
                  <a:moveTo>
                    <a:pt x="620" y="0"/>
                  </a:moveTo>
                  <a:cubicBezTo>
                    <a:pt x="487" y="0"/>
                    <a:pt x="350" y="46"/>
                    <a:pt x="243" y="137"/>
                  </a:cubicBezTo>
                  <a:cubicBezTo>
                    <a:pt x="243" y="167"/>
                    <a:pt x="243" y="167"/>
                    <a:pt x="213" y="167"/>
                  </a:cubicBezTo>
                  <a:cubicBezTo>
                    <a:pt x="213" y="198"/>
                    <a:pt x="213" y="198"/>
                    <a:pt x="183" y="198"/>
                  </a:cubicBezTo>
                  <a:cubicBezTo>
                    <a:pt x="0" y="411"/>
                    <a:pt x="0" y="745"/>
                    <a:pt x="183" y="927"/>
                  </a:cubicBezTo>
                  <a:cubicBezTo>
                    <a:pt x="289" y="1034"/>
                    <a:pt x="426" y="1087"/>
                    <a:pt x="563" y="1087"/>
                  </a:cubicBezTo>
                  <a:cubicBezTo>
                    <a:pt x="699" y="1087"/>
                    <a:pt x="836" y="1034"/>
                    <a:pt x="943" y="927"/>
                  </a:cubicBezTo>
                  <a:cubicBezTo>
                    <a:pt x="943" y="927"/>
                    <a:pt x="943" y="927"/>
                    <a:pt x="943" y="897"/>
                  </a:cubicBezTo>
                  <a:lnTo>
                    <a:pt x="973" y="897"/>
                  </a:lnTo>
                  <a:cubicBezTo>
                    <a:pt x="1186" y="684"/>
                    <a:pt x="1186" y="350"/>
                    <a:pt x="973" y="137"/>
                  </a:cubicBezTo>
                  <a:cubicBezTo>
                    <a:pt x="882" y="46"/>
                    <a:pt x="753"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9" name="Google Shape;65059;p27"/>
            <p:cNvSpPr/>
            <p:nvPr/>
          </p:nvSpPr>
          <p:spPr>
            <a:xfrm>
              <a:off x="935700" y="2303900"/>
              <a:ext cx="29650" cy="27175"/>
            </a:xfrm>
            <a:custGeom>
              <a:avLst/>
              <a:gdLst/>
              <a:ahLst/>
              <a:cxnLst/>
              <a:rect l="l" t="t" r="r" b="b"/>
              <a:pathLst>
                <a:path w="1186" h="1087" extrusionOk="0">
                  <a:moveTo>
                    <a:pt x="620" y="0"/>
                  </a:moveTo>
                  <a:cubicBezTo>
                    <a:pt x="487" y="0"/>
                    <a:pt x="350" y="46"/>
                    <a:pt x="243" y="137"/>
                  </a:cubicBezTo>
                  <a:cubicBezTo>
                    <a:pt x="243" y="168"/>
                    <a:pt x="243" y="168"/>
                    <a:pt x="213" y="168"/>
                  </a:cubicBezTo>
                  <a:cubicBezTo>
                    <a:pt x="213" y="198"/>
                    <a:pt x="213" y="198"/>
                    <a:pt x="183" y="198"/>
                  </a:cubicBezTo>
                  <a:cubicBezTo>
                    <a:pt x="0" y="411"/>
                    <a:pt x="0" y="745"/>
                    <a:pt x="183" y="927"/>
                  </a:cubicBezTo>
                  <a:cubicBezTo>
                    <a:pt x="289" y="1034"/>
                    <a:pt x="426" y="1087"/>
                    <a:pt x="559" y="1087"/>
                  </a:cubicBezTo>
                  <a:cubicBezTo>
                    <a:pt x="692" y="1087"/>
                    <a:pt x="821" y="1034"/>
                    <a:pt x="912" y="927"/>
                  </a:cubicBezTo>
                  <a:cubicBezTo>
                    <a:pt x="943" y="927"/>
                    <a:pt x="943" y="927"/>
                    <a:pt x="943" y="897"/>
                  </a:cubicBezTo>
                  <a:lnTo>
                    <a:pt x="973" y="897"/>
                  </a:lnTo>
                  <a:cubicBezTo>
                    <a:pt x="1186" y="684"/>
                    <a:pt x="1186" y="350"/>
                    <a:pt x="973" y="137"/>
                  </a:cubicBezTo>
                  <a:cubicBezTo>
                    <a:pt x="882" y="46"/>
                    <a:pt x="753"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0" name="Google Shape;65060;p27"/>
            <p:cNvSpPr/>
            <p:nvPr/>
          </p:nvSpPr>
          <p:spPr>
            <a:xfrm>
              <a:off x="835400" y="2204550"/>
              <a:ext cx="33450" cy="29850"/>
            </a:xfrm>
            <a:custGeom>
              <a:avLst/>
              <a:gdLst/>
              <a:ahLst/>
              <a:cxnLst/>
              <a:rect l="l" t="t" r="r" b="b"/>
              <a:pathLst>
                <a:path w="1338" h="1194" extrusionOk="0">
                  <a:moveTo>
                    <a:pt x="699" y="0"/>
                  </a:moveTo>
                  <a:cubicBezTo>
                    <a:pt x="555" y="0"/>
                    <a:pt x="410" y="53"/>
                    <a:pt x="304" y="160"/>
                  </a:cubicBezTo>
                  <a:cubicBezTo>
                    <a:pt x="274" y="160"/>
                    <a:pt x="274" y="190"/>
                    <a:pt x="274" y="190"/>
                  </a:cubicBezTo>
                  <a:cubicBezTo>
                    <a:pt x="243" y="190"/>
                    <a:pt x="243" y="190"/>
                    <a:pt x="243" y="220"/>
                  </a:cubicBezTo>
                  <a:cubicBezTo>
                    <a:pt x="0" y="433"/>
                    <a:pt x="0" y="798"/>
                    <a:pt x="243" y="1011"/>
                  </a:cubicBezTo>
                  <a:cubicBezTo>
                    <a:pt x="350" y="1132"/>
                    <a:pt x="494" y="1193"/>
                    <a:pt x="638" y="1193"/>
                  </a:cubicBezTo>
                  <a:cubicBezTo>
                    <a:pt x="783" y="1193"/>
                    <a:pt x="927" y="1132"/>
                    <a:pt x="1033" y="1011"/>
                  </a:cubicBezTo>
                  <a:cubicBezTo>
                    <a:pt x="1064" y="1011"/>
                    <a:pt x="1064" y="1011"/>
                    <a:pt x="1064" y="980"/>
                  </a:cubicBezTo>
                  <a:lnTo>
                    <a:pt x="1094" y="980"/>
                  </a:lnTo>
                  <a:cubicBezTo>
                    <a:pt x="1337" y="737"/>
                    <a:pt x="1337" y="372"/>
                    <a:pt x="1094" y="160"/>
                  </a:cubicBezTo>
                  <a:cubicBezTo>
                    <a:pt x="988" y="53"/>
                    <a:pt x="84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1" name="Google Shape;65061;p27"/>
            <p:cNvSpPr/>
            <p:nvPr/>
          </p:nvSpPr>
          <p:spPr>
            <a:xfrm>
              <a:off x="933425" y="2106525"/>
              <a:ext cx="33450" cy="29850"/>
            </a:xfrm>
            <a:custGeom>
              <a:avLst/>
              <a:gdLst/>
              <a:ahLst/>
              <a:cxnLst/>
              <a:rect l="l" t="t" r="r" b="b"/>
              <a:pathLst>
                <a:path w="1338" h="1194" extrusionOk="0">
                  <a:moveTo>
                    <a:pt x="699" y="0"/>
                  </a:moveTo>
                  <a:cubicBezTo>
                    <a:pt x="555" y="0"/>
                    <a:pt x="410" y="53"/>
                    <a:pt x="304" y="160"/>
                  </a:cubicBezTo>
                  <a:cubicBezTo>
                    <a:pt x="274" y="160"/>
                    <a:pt x="274" y="190"/>
                    <a:pt x="274" y="190"/>
                  </a:cubicBezTo>
                  <a:cubicBezTo>
                    <a:pt x="274" y="190"/>
                    <a:pt x="243" y="190"/>
                    <a:pt x="243" y="220"/>
                  </a:cubicBezTo>
                  <a:cubicBezTo>
                    <a:pt x="0" y="433"/>
                    <a:pt x="0" y="798"/>
                    <a:pt x="243" y="1011"/>
                  </a:cubicBezTo>
                  <a:cubicBezTo>
                    <a:pt x="350" y="1132"/>
                    <a:pt x="494" y="1193"/>
                    <a:pt x="638" y="1193"/>
                  </a:cubicBezTo>
                  <a:cubicBezTo>
                    <a:pt x="783" y="1193"/>
                    <a:pt x="927" y="1132"/>
                    <a:pt x="1034" y="1011"/>
                  </a:cubicBezTo>
                  <a:cubicBezTo>
                    <a:pt x="1064" y="1011"/>
                    <a:pt x="1064" y="1011"/>
                    <a:pt x="1064" y="980"/>
                  </a:cubicBezTo>
                  <a:lnTo>
                    <a:pt x="1094" y="980"/>
                  </a:lnTo>
                  <a:cubicBezTo>
                    <a:pt x="1337" y="737"/>
                    <a:pt x="1337" y="372"/>
                    <a:pt x="1094" y="160"/>
                  </a:cubicBezTo>
                  <a:cubicBezTo>
                    <a:pt x="988" y="53"/>
                    <a:pt x="84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2" name="Google Shape;65062;p27"/>
            <p:cNvSpPr/>
            <p:nvPr/>
          </p:nvSpPr>
          <p:spPr>
            <a:xfrm>
              <a:off x="833875" y="2006400"/>
              <a:ext cx="35725" cy="32700"/>
            </a:xfrm>
            <a:custGeom>
              <a:avLst/>
              <a:gdLst/>
              <a:ahLst/>
              <a:cxnLst/>
              <a:rect l="l" t="t" r="r" b="b"/>
              <a:pathLst>
                <a:path w="1429" h="1308" extrusionOk="0">
                  <a:moveTo>
                    <a:pt x="745" y="0"/>
                  </a:moveTo>
                  <a:cubicBezTo>
                    <a:pt x="585" y="0"/>
                    <a:pt x="426" y="61"/>
                    <a:pt x="304" y="183"/>
                  </a:cubicBezTo>
                  <a:cubicBezTo>
                    <a:pt x="304" y="213"/>
                    <a:pt x="304" y="213"/>
                    <a:pt x="274" y="213"/>
                  </a:cubicBezTo>
                  <a:cubicBezTo>
                    <a:pt x="274" y="244"/>
                    <a:pt x="274" y="244"/>
                    <a:pt x="243" y="244"/>
                  </a:cubicBezTo>
                  <a:cubicBezTo>
                    <a:pt x="0" y="487"/>
                    <a:pt x="0" y="882"/>
                    <a:pt x="243" y="1125"/>
                  </a:cubicBezTo>
                  <a:cubicBezTo>
                    <a:pt x="365" y="1247"/>
                    <a:pt x="525" y="1307"/>
                    <a:pt x="684" y="1307"/>
                  </a:cubicBezTo>
                  <a:cubicBezTo>
                    <a:pt x="844" y="1307"/>
                    <a:pt x="1003" y="1247"/>
                    <a:pt x="1125" y="1125"/>
                  </a:cubicBezTo>
                  <a:cubicBezTo>
                    <a:pt x="1155" y="1125"/>
                    <a:pt x="1155" y="1125"/>
                    <a:pt x="1155" y="1095"/>
                  </a:cubicBezTo>
                  <a:cubicBezTo>
                    <a:pt x="1186" y="1095"/>
                    <a:pt x="1186" y="1095"/>
                    <a:pt x="1186" y="1064"/>
                  </a:cubicBezTo>
                  <a:cubicBezTo>
                    <a:pt x="1429" y="821"/>
                    <a:pt x="1429" y="426"/>
                    <a:pt x="1186" y="183"/>
                  </a:cubicBezTo>
                  <a:cubicBezTo>
                    <a:pt x="1064"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3" name="Google Shape;65063;p27"/>
            <p:cNvSpPr/>
            <p:nvPr/>
          </p:nvSpPr>
          <p:spPr>
            <a:xfrm>
              <a:off x="735850" y="2104425"/>
              <a:ext cx="35725" cy="32700"/>
            </a:xfrm>
            <a:custGeom>
              <a:avLst/>
              <a:gdLst/>
              <a:ahLst/>
              <a:cxnLst/>
              <a:rect l="l" t="t" r="r" b="b"/>
              <a:pathLst>
                <a:path w="1429" h="1308" extrusionOk="0">
                  <a:moveTo>
                    <a:pt x="745" y="0"/>
                  </a:moveTo>
                  <a:cubicBezTo>
                    <a:pt x="585" y="0"/>
                    <a:pt x="426" y="61"/>
                    <a:pt x="304" y="183"/>
                  </a:cubicBezTo>
                  <a:cubicBezTo>
                    <a:pt x="304" y="213"/>
                    <a:pt x="274" y="213"/>
                    <a:pt x="274" y="213"/>
                  </a:cubicBezTo>
                  <a:cubicBezTo>
                    <a:pt x="274" y="244"/>
                    <a:pt x="274" y="244"/>
                    <a:pt x="243" y="244"/>
                  </a:cubicBezTo>
                  <a:cubicBezTo>
                    <a:pt x="0" y="487"/>
                    <a:pt x="0" y="882"/>
                    <a:pt x="243" y="1125"/>
                  </a:cubicBezTo>
                  <a:cubicBezTo>
                    <a:pt x="365" y="1247"/>
                    <a:pt x="525" y="1307"/>
                    <a:pt x="684" y="1307"/>
                  </a:cubicBezTo>
                  <a:cubicBezTo>
                    <a:pt x="844" y="1307"/>
                    <a:pt x="1003" y="1247"/>
                    <a:pt x="1125" y="1125"/>
                  </a:cubicBezTo>
                  <a:cubicBezTo>
                    <a:pt x="1155" y="1125"/>
                    <a:pt x="1155" y="1125"/>
                    <a:pt x="1155" y="1095"/>
                  </a:cubicBezTo>
                  <a:cubicBezTo>
                    <a:pt x="1155" y="1095"/>
                    <a:pt x="1186" y="1095"/>
                    <a:pt x="1186" y="1064"/>
                  </a:cubicBezTo>
                  <a:cubicBezTo>
                    <a:pt x="1429" y="821"/>
                    <a:pt x="1429" y="426"/>
                    <a:pt x="1186" y="183"/>
                  </a:cubicBezTo>
                  <a:cubicBezTo>
                    <a:pt x="1064" y="61"/>
                    <a:pt x="904"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4" name="Google Shape;65064;p27"/>
            <p:cNvSpPr/>
            <p:nvPr/>
          </p:nvSpPr>
          <p:spPr>
            <a:xfrm>
              <a:off x="734325" y="1907050"/>
              <a:ext cx="38775" cy="35350"/>
            </a:xfrm>
            <a:custGeom>
              <a:avLst/>
              <a:gdLst/>
              <a:ahLst/>
              <a:cxnLst/>
              <a:rect l="l" t="t" r="r" b="b"/>
              <a:pathLst>
                <a:path w="1551" h="1414" extrusionOk="0">
                  <a:moveTo>
                    <a:pt x="791" y="0"/>
                  </a:moveTo>
                  <a:cubicBezTo>
                    <a:pt x="616" y="0"/>
                    <a:pt x="441" y="69"/>
                    <a:pt x="304" y="205"/>
                  </a:cubicBezTo>
                  <a:cubicBezTo>
                    <a:pt x="304" y="205"/>
                    <a:pt x="304" y="205"/>
                    <a:pt x="304" y="236"/>
                  </a:cubicBezTo>
                  <a:lnTo>
                    <a:pt x="274" y="236"/>
                  </a:lnTo>
                  <a:cubicBezTo>
                    <a:pt x="0" y="509"/>
                    <a:pt x="0" y="935"/>
                    <a:pt x="274" y="1208"/>
                  </a:cubicBezTo>
                  <a:cubicBezTo>
                    <a:pt x="396" y="1345"/>
                    <a:pt x="570" y="1414"/>
                    <a:pt x="745" y="1414"/>
                  </a:cubicBezTo>
                  <a:cubicBezTo>
                    <a:pt x="920" y="1414"/>
                    <a:pt x="1095" y="1345"/>
                    <a:pt x="1216" y="1208"/>
                  </a:cubicBezTo>
                  <a:cubicBezTo>
                    <a:pt x="1247" y="1208"/>
                    <a:pt x="1247" y="1178"/>
                    <a:pt x="1247" y="1178"/>
                  </a:cubicBezTo>
                  <a:cubicBezTo>
                    <a:pt x="1247" y="1178"/>
                    <a:pt x="1277" y="1178"/>
                    <a:pt x="1277" y="1148"/>
                  </a:cubicBezTo>
                  <a:cubicBezTo>
                    <a:pt x="1551" y="905"/>
                    <a:pt x="1551" y="449"/>
                    <a:pt x="1277" y="205"/>
                  </a:cubicBezTo>
                  <a:cubicBezTo>
                    <a:pt x="1140" y="69"/>
                    <a:pt x="965"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5" name="Google Shape;65065;p27"/>
            <p:cNvSpPr/>
            <p:nvPr/>
          </p:nvSpPr>
          <p:spPr>
            <a:xfrm>
              <a:off x="636300" y="2005075"/>
              <a:ext cx="38775" cy="35350"/>
            </a:xfrm>
            <a:custGeom>
              <a:avLst/>
              <a:gdLst/>
              <a:ahLst/>
              <a:cxnLst/>
              <a:rect l="l" t="t" r="r" b="b"/>
              <a:pathLst>
                <a:path w="1551" h="1414" extrusionOk="0">
                  <a:moveTo>
                    <a:pt x="791" y="0"/>
                  </a:moveTo>
                  <a:cubicBezTo>
                    <a:pt x="616" y="0"/>
                    <a:pt x="441" y="69"/>
                    <a:pt x="304" y="205"/>
                  </a:cubicBezTo>
                  <a:cubicBezTo>
                    <a:pt x="304" y="205"/>
                    <a:pt x="304" y="205"/>
                    <a:pt x="304" y="236"/>
                  </a:cubicBezTo>
                  <a:lnTo>
                    <a:pt x="274" y="236"/>
                  </a:lnTo>
                  <a:cubicBezTo>
                    <a:pt x="0" y="509"/>
                    <a:pt x="0" y="935"/>
                    <a:pt x="274" y="1208"/>
                  </a:cubicBezTo>
                  <a:cubicBezTo>
                    <a:pt x="395" y="1345"/>
                    <a:pt x="570" y="1414"/>
                    <a:pt x="745" y="1414"/>
                  </a:cubicBezTo>
                  <a:cubicBezTo>
                    <a:pt x="920" y="1414"/>
                    <a:pt x="1095" y="1345"/>
                    <a:pt x="1216" y="1208"/>
                  </a:cubicBezTo>
                  <a:cubicBezTo>
                    <a:pt x="1247" y="1208"/>
                    <a:pt x="1247" y="1208"/>
                    <a:pt x="1247" y="1178"/>
                  </a:cubicBezTo>
                  <a:cubicBezTo>
                    <a:pt x="1247" y="1178"/>
                    <a:pt x="1277" y="1178"/>
                    <a:pt x="1277" y="1148"/>
                  </a:cubicBezTo>
                  <a:cubicBezTo>
                    <a:pt x="1551" y="905"/>
                    <a:pt x="1551" y="449"/>
                    <a:pt x="1277" y="205"/>
                  </a:cubicBezTo>
                  <a:cubicBezTo>
                    <a:pt x="1140" y="69"/>
                    <a:pt x="965"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6" name="Google Shape;65066;p27"/>
            <p:cNvSpPr/>
            <p:nvPr/>
          </p:nvSpPr>
          <p:spPr>
            <a:xfrm>
              <a:off x="536750" y="1905525"/>
              <a:ext cx="41050" cy="38200"/>
            </a:xfrm>
            <a:custGeom>
              <a:avLst/>
              <a:gdLst/>
              <a:ahLst/>
              <a:cxnLst/>
              <a:rect l="l" t="t" r="r" b="b"/>
              <a:pathLst>
                <a:path w="1642" h="1528" extrusionOk="0">
                  <a:moveTo>
                    <a:pt x="852" y="0"/>
                  </a:moveTo>
                  <a:cubicBezTo>
                    <a:pt x="662" y="0"/>
                    <a:pt x="472" y="69"/>
                    <a:pt x="335" y="206"/>
                  </a:cubicBezTo>
                  <a:cubicBezTo>
                    <a:pt x="304" y="206"/>
                    <a:pt x="304" y="236"/>
                    <a:pt x="304" y="236"/>
                  </a:cubicBezTo>
                  <a:cubicBezTo>
                    <a:pt x="304" y="236"/>
                    <a:pt x="274" y="266"/>
                    <a:pt x="274" y="266"/>
                  </a:cubicBezTo>
                  <a:cubicBezTo>
                    <a:pt x="1" y="540"/>
                    <a:pt x="1" y="1026"/>
                    <a:pt x="274" y="1300"/>
                  </a:cubicBezTo>
                  <a:cubicBezTo>
                    <a:pt x="411" y="1452"/>
                    <a:pt x="601" y="1528"/>
                    <a:pt x="791" y="1528"/>
                  </a:cubicBezTo>
                  <a:cubicBezTo>
                    <a:pt x="981" y="1528"/>
                    <a:pt x="1171" y="1452"/>
                    <a:pt x="1308" y="1300"/>
                  </a:cubicBezTo>
                  <a:cubicBezTo>
                    <a:pt x="1338" y="1300"/>
                    <a:pt x="1338" y="1269"/>
                    <a:pt x="1338" y="1269"/>
                  </a:cubicBezTo>
                  <a:cubicBezTo>
                    <a:pt x="1338" y="1269"/>
                    <a:pt x="1368" y="1269"/>
                    <a:pt x="1368" y="1239"/>
                  </a:cubicBezTo>
                  <a:cubicBezTo>
                    <a:pt x="1642" y="966"/>
                    <a:pt x="1642" y="510"/>
                    <a:pt x="1368" y="206"/>
                  </a:cubicBezTo>
                  <a:cubicBezTo>
                    <a:pt x="1232" y="69"/>
                    <a:pt x="1042"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7" name="Google Shape;65067;p27"/>
            <p:cNvSpPr/>
            <p:nvPr/>
          </p:nvSpPr>
          <p:spPr>
            <a:xfrm>
              <a:off x="634775" y="1807500"/>
              <a:ext cx="41825" cy="38200"/>
            </a:xfrm>
            <a:custGeom>
              <a:avLst/>
              <a:gdLst/>
              <a:ahLst/>
              <a:cxnLst/>
              <a:rect l="l" t="t" r="r" b="b"/>
              <a:pathLst>
                <a:path w="1673" h="1528" extrusionOk="0">
                  <a:moveTo>
                    <a:pt x="852" y="0"/>
                  </a:moveTo>
                  <a:cubicBezTo>
                    <a:pt x="662" y="0"/>
                    <a:pt x="472" y="69"/>
                    <a:pt x="335" y="206"/>
                  </a:cubicBezTo>
                  <a:cubicBezTo>
                    <a:pt x="335" y="206"/>
                    <a:pt x="305" y="236"/>
                    <a:pt x="305" y="236"/>
                  </a:cubicBezTo>
                  <a:cubicBezTo>
                    <a:pt x="305" y="236"/>
                    <a:pt x="274" y="266"/>
                    <a:pt x="274" y="266"/>
                  </a:cubicBezTo>
                  <a:cubicBezTo>
                    <a:pt x="1" y="540"/>
                    <a:pt x="1" y="1026"/>
                    <a:pt x="274" y="1300"/>
                  </a:cubicBezTo>
                  <a:cubicBezTo>
                    <a:pt x="411" y="1452"/>
                    <a:pt x="601" y="1528"/>
                    <a:pt x="791" y="1528"/>
                  </a:cubicBezTo>
                  <a:cubicBezTo>
                    <a:pt x="981" y="1528"/>
                    <a:pt x="1171" y="1452"/>
                    <a:pt x="1308" y="1300"/>
                  </a:cubicBezTo>
                  <a:cubicBezTo>
                    <a:pt x="1338" y="1300"/>
                    <a:pt x="1338" y="1269"/>
                    <a:pt x="1338" y="1269"/>
                  </a:cubicBezTo>
                  <a:cubicBezTo>
                    <a:pt x="1338" y="1269"/>
                    <a:pt x="1368" y="1269"/>
                    <a:pt x="1368" y="1239"/>
                  </a:cubicBezTo>
                  <a:cubicBezTo>
                    <a:pt x="1672" y="965"/>
                    <a:pt x="1672" y="510"/>
                    <a:pt x="1368" y="206"/>
                  </a:cubicBezTo>
                  <a:cubicBezTo>
                    <a:pt x="1232" y="69"/>
                    <a:pt x="1042"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8" name="Google Shape;65068;p27"/>
            <p:cNvSpPr/>
            <p:nvPr/>
          </p:nvSpPr>
          <p:spPr>
            <a:xfrm>
              <a:off x="436450" y="1805600"/>
              <a:ext cx="44850" cy="40875"/>
            </a:xfrm>
            <a:custGeom>
              <a:avLst/>
              <a:gdLst/>
              <a:ahLst/>
              <a:cxnLst/>
              <a:rect l="l" t="t" r="r" b="b"/>
              <a:pathLst>
                <a:path w="1794" h="1635" extrusionOk="0">
                  <a:moveTo>
                    <a:pt x="927" y="0"/>
                  </a:moveTo>
                  <a:cubicBezTo>
                    <a:pt x="722" y="0"/>
                    <a:pt x="517" y="84"/>
                    <a:pt x="365" y="251"/>
                  </a:cubicBezTo>
                  <a:cubicBezTo>
                    <a:pt x="365" y="251"/>
                    <a:pt x="365" y="251"/>
                    <a:pt x="335" y="282"/>
                  </a:cubicBezTo>
                  <a:lnTo>
                    <a:pt x="304" y="282"/>
                  </a:lnTo>
                  <a:cubicBezTo>
                    <a:pt x="0" y="586"/>
                    <a:pt x="0" y="1102"/>
                    <a:pt x="304" y="1406"/>
                  </a:cubicBezTo>
                  <a:cubicBezTo>
                    <a:pt x="471" y="1558"/>
                    <a:pt x="677" y="1634"/>
                    <a:pt x="878" y="1634"/>
                  </a:cubicBezTo>
                  <a:cubicBezTo>
                    <a:pt x="1079" y="1634"/>
                    <a:pt x="1277" y="1558"/>
                    <a:pt x="1429" y="1406"/>
                  </a:cubicBezTo>
                  <a:cubicBezTo>
                    <a:pt x="1429" y="1406"/>
                    <a:pt x="1459" y="1376"/>
                    <a:pt x="1459" y="1376"/>
                  </a:cubicBezTo>
                  <a:cubicBezTo>
                    <a:pt x="1459" y="1376"/>
                    <a:pt x="1490" y="1376"/>
                    <a:pt x="1490" y="1345"/>
                  </a:cubicBezTo>
                  <a:cubicBezTo>
                    <a:pt x="1794" y="1041"/>
                    <a:pt x="1794" y="555"/>
                    <a:pt x="1490" y="251"/>
                  </a:cubicBezTo>
                  <a:cubicBezTo>
                    <a:pt x="1338" y="84"/>
                    <a:pt x="1133"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9" name="Google Shape;65069;p27"/>
            <p:cNvSpPr/>
            <p:nvPr/>
          </p:nvSpPr>
          <p:spPr>
            <a:xfrm>
              <a:off x="534475" y="1707575"/>
              <a:ext cx="44850" cy="40875"/>
            </a:xfrm>
            <a:custGeom>
              <a:avLst/>
              <a:gdLst/>
              <a:ahLst/>
              <a:cxnLst/>
              <a:rect l="l" t="t" r="r" b="b"/>
              <a:pathLst>
                <a:path w="1794" h="1635" extrusionOk="0">
                  <a:moveTo>
                    <a:pt x="927" y="0"/>
                  </a:moveTo>
                  <a:cubicBezTo>
                    <a:pt x="722" y="0"/>
                    <a:pt x="517" y="84"/>
                    <a:pt x="365" y="251"/>
                  </a:cubicBezTo>
                  <a:lnTo>
                    <a:pt x="335" y="251"/>
                  </a:lnTo>
                  <a:cubicBezTo>
                    <a:pt x="335" y="282"/>
                    <a:pt x="335" y="282"/>
                    <a:pt x="304" y="282"/>
                  </a:cubicBezTo>
                  <a:cubicBezTo>
                    <a:pt x="0" y="586"/>
                    <a:pt x="0" y="1102"/>
                    <a:pt x="304" y="1406"/>
                  </a:cubicBezTo>
                  <a:cubicBezTo>
                    <a:pt x="471" y="1558"/>
                    <a:pt x="677" y="1634"/>
                    <a:pt x="878" y="1634"/>
                  </a:cubicBezTo>
                  <a:cubicBezTo>
                    <a:pt x="1079" y="1634"/>
                    <a:pt x="1277" y="1558"/>
                    <a:pt x="1429" y="1406"/>
                  </a:cubicBezTo>
                  <a:cubicBezTo>
                    <a:pt x="1459" y="1406"/>
                    <a:pt x="1459" y="1376"/>
                    <a:pt x="1459" y="1376"/>
                  </a:cubicBezTo>
                  <a:cubicBezTo>
                    <a:pt x="1459" y="1376"/>
                    <a:pt x="1490" y="1376"/>
                    <a:pt x="1490" y="1345"/>
                  </a:cubicBezTo>
                  <a:cubicBezTo>
                    <a:pt x="1794" y="1041"/>
                    <a:pt x="1794" y="555"/>
                    <a:pt x="1490" y="251"/>
                  </a:cubicBezTo>
                  <a:cubicBezTo>
                    <a:pt x="1338" y="84"/>
                    <a:pt x="1133"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0" name="Google Shape;65070;p27"/>
            <p:cNvSpPr/>
            <p:nvPr/>
          </p:nvSpPr>
          <p:spPr>
            <a:xfrm>
              <a:off x="434925" y="1608025"/>
              <a:ext cx="47900" cy="43725"/>
            </a:xfrm>
            <a:custGeom>
              <a:avLst/>
              <a:gdLst/>
              <a:ahLst/>
              <a:cxnLst/>
              <a:rect l="l" t="t" r="r" b="b"/>
              <a:pathLst>
                <a:path w="1916" h="1749" extrusionOk="0">
                  <a:moveTo>
                    <a:pt x="977" y="1"/>
                  </a:moveTo>
                  <a:cubicBezTo>
                    <a:pt x="760" y="1"/>
                    <a:pt x="548" y="84"/>
                    <a:pt x="396" y="251"/>
                  </a:cubicBezTo>
                  <a:cubicBezTo>
                    <a:pt x="365" y="251"/>
                    <a:pt x="365" y="282"/>
                    <a:pt x="365" y="282"/>
                  </a:cubicBezTo>
                  <a:cubicBezTo>
                    <a:pt x="365" y="282"/>
                    <a:pt x="335" y="282"/>
                    <a:pt x="335" y="312"/>
                  </a:cubicBezTo>
                  <a:cubicBezTo>
                    <a:pt x="0" y="646"/>
                    <a:pt x="0" y="1163"/>
                    <a:pt x="335" y="1498"/>
                  </a:cubicBezTo>
                  <a:cubicBezTo>
                    <a:pt x="502" y="1665"/>
                    <a:pt x="715" y="1748"/>
                    <a:pt x="928" y="1748"/>
                  </a:cubicBezTo>
                  <a:cubicBezTo>
                    <a:pt x="1140" y="1748"/>
                    <a:pt x="1353" y="1665"/>
                    <a:pt x="1520" y="1498"/>
                  </a:cubicBezTo>
                  <a:cubicBezTo>
                    <a:pt x="1520" y="1498"/>
                    <a:pt x="1551" y="1467"/>
                    <a:pt x="1551" y="1467"/>
                  </a:cubicBezTo>
                  <a:cubicBezTo>
                    <a:pt x="1551" y="1467"/>
                    <a:pt x="1581" y="1437"/>
                    <a:pt x="1581" y="1437"/>
                  </a:cubicBezTo>
                  <a:cubicBezTo>
                    <a:pt x="1915" y="1102"/>
                    <a:pt x="1915" y="586"/>
                    <a:pt x="1581" y="251"/>
                  </a:cubicBezTo>
                  <a:cubicBezTo>
                    <a:pt x="1414" y="84"/>
                    <a:pt x="1194" y="1"/>
                    <a:pt x="9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1" name="Google Shape;65071;p27"/>
            <p:cNvSpPr/>
            <p:nvPr/>
          </p:nvSpPr>
          <p:spPr>
            <a:xfrm>
              <a:off x="336900" y="1706050"/>
              <a:ext cx="47900" cy="43725"/>
            </a:xfrm>
            <a:custGeom>
              <a:avLst/>
              <a:gdLst/>
              <a:ahLst/>
              <a:cxnLst/>
              <a:rect l="l" t="t" r="r" b="b"/>
              <a:pathLst>
                <a:path w="1916" h="1749" extrusionOk="0">
                  <a:moveTo>
                    <a:pt x="977" y="1"/>
                  </a:moveTo>
                  <a:cubicBezTo>
                    <a:pt x="760" y="1"/>
                    <a:pt x="548" y="84"/>
                    <a:pt x="396" y="251"/>
                  </a:cubicBezTo>
                  <a:cubicBezTo>
                    <a:pt x="365" y="251"/>
                    <a:pt x="365" y="282"/>
                    <a:pt x="365" y="282"/>
                  </a:cubicBezTo>
                  <a:cubicBezTo>
                    <a:pt x="335" y="282"/>
                    <a:pt x="335" y="282"/>
                    <a:pt x="335" y="312"/>
                  </a:cubicBezTo>
                  <a:cubicBezTo>
                    <a:pt x="0" y="647"/>
                    <a:pt x="0" y="1163"/>
                    <a:pt x="335" y="1498"/>
                  </a:cubicBezTo>
                  <a:cubicBezTo>
                    <a:pt x="502" y="1665"/>
                    <a:pt x="715" y="1748"/>
                    <a:pt x="928" y="1748"/>
                  </a:cubicBezTo>
                  <a:cubicBezTo>
                    <a:pt x="1140" y="1748"/>
                    <a:pt x="1353" y="1665"/>
                    <a:pt x="1520" y="1498"/>
                  </a:cubicBezTo>
                  <a:cubicBezTo>
                    <a:pt x="1520" y="1498"/>
                    <a:pt x="1551" y="1467"/>
                    <a:pt x="1551" y="1467"/>
                  </a:cubicBezTo>
                  <a:cubicBezTo>
                    <a:pt x="1551" y="1467"/>
                    <a:pt x="1581" y="1467"/>
                    <a:pt x="1581" y="1437"/>
                  </a:cubicBezTo>
                  <a:cubicBezTo>
                    <a:pt x="1915" y="1102"/>
                    <a:pt x="1915" y="586"/>
                    <a:pt x="1581" y="251"/>
                  </a:cubicBezTo>
                  <a:cubicBezTo>
                    <a:pt x="1414" y="84"/>
                    <a:pt x="1193" y="1"/>
                    <a:pt x="9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2" name="Google Shape;65072;p27"/>
            <p:cNvSpPr/>
            <p:nvPr/>
          </p:nvSpPr>
          <p:spPr>
            <a:xfrm>
              <a:off x="237350" y="1606500"/>
              <a:ext cx="50175" cy="46000"/>
            </a:xfrm>
            <a:custGeom>
              <a:avLst/>
              <a:gdLst/>
              <a:ahLst/>
              <a:cxnLst/>
              <a:rect l="l" t="t" r="r" b="b"/>
              <a:pathLst>
                <a:path w="2007" h="1840" extrusionOk="0">
                  <a:moveTo>
                    <a:pt x="1034" y="1"/>
                  </a:moveTo>
                  <a:cubicBezTo>
                    <a:pt x="806" y="1"/>
                    <a:pt x="578" y="84"/>
                    <a:pt x="396" y="252"/>
                  </a:cubicBezTo>
                  <a:cubicBezTo>
                    <a:pt x="396" y="282"/>
                    <a:pt x="365" y="282"/>
                    <a:pt x="365" y="282"/>
                  </a:cubicBezTo>
                  <a:cubicBezTo>
                    <a:pt x="365" y="312"/>
                    <a:pt x="365" y="312"/>
                    <a:pt x="335" y="312"/>
                  </a:cubicBezTo>
                  <a:cubicBezTo>
                    <a:pt x="1" y="677"/>
                    <a:pt x="1" y="1224"/>
                    <a:pt x="335" y="1589"/>
                  </a:cubicBezTo>
                  <a:cubicBezTo>
                    <a:pt x="517" y="1756"/>
                    <a:pt x="745" y="1840"/>
                    <a:pt x="973" y="1840"/>
                  </a:cubicBezTo>
                  <a:cubicBezTo>
                    <a:pt x="1201" y="1840"/>
                    <a:pt x="1429" y="1756"/>
                    <a:pt x="1612" y="1589"/>
                  </a:cubicBezTo>
                  <a:cubicBezTo>
                    <a:pt x="1612" y="1589"/>
                    <a:pt x="1642" y="1559"/>
                    <a:pt x="1642" y="1559"/>
                  </a:cubicBezTo>
                  <a:cubicBezTo>
                    <a:pt x="1642" y="1559"/>
                    <a:pt x="1672" y="1528"/>
                    <a:pt x="1672" y="1528"/>
                  </a:cubicBezTo>
                  <a:cubicBezTo>
                    <a:pt x="2007" y="1194"/>
                    <a:pt x="2007" y="616"/>
                    <a:pt x="1672" y="252"/>
                  </a:cubicBezTo>
                  <a:cubicBezTo>
                    <a:pt x="1490" y="84"/>
                    <a:pt x="126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3" name="Google Shape;65073;p27"/>
            <p:cNvSpPr/>
            <p:nvPr/>
          </p:nvSpPr>
          <p:spPr>
            <a:xfrm>
              <a:off x="335375" y="1508475"/>
              <a:ext cx="50175" cy="46000"/>
            </a:xfrm>
            <a:custGeom>
              <a:avLst/>
              <a:gdLst/>
              <a:ahLst/>
              <a:cxnLst/>
              <a:rect l="l" t="t" r="r" b="b"/>
              <a:pathLst>
                <a:path w="2007" h="1840" extrusionOk="0">
                  <a:moveTo>
                    <a:pt x="1034" y="1"/>
                  </a:moveTo>
                  <a:cubicBezTo>
                    <a:pt x="806" y="1"/>
                    <a:pt x="578" y="84"/>
                    <a:pt x="396" y="252"/>
                  </a:cubicBezTo>
                  <a:cubicBezTo>
                    <a:pt x="396" y="282"/>
                    <a:pt x="396" y="282"/>
                    <a:pt x="365" y="282"/>
                  </a:cubicBezTo>
                  <a:cubicBezTo>
                    <a:pt x="365" y="312"/>
                    <a:pt x="365" y="312"/>
                    <a:pt x="335" y="312"/>
                  </a:cubicBezTo>
                  <a:cubicBezTo>
                    <a:pt x="1" y="677"/>
                    <a:pt x="1" y="1224"/>
                    <a:pt x="335" y="1589"/>
                  </a:cubicBezTo>
                  <a:cubicBezTo>
                    <a:pt x="517" y="1756"/>
                    <a:pt x="753" y="1840"/>
                    <a:pt x="985" y="1840"/>
                  </a:cubicBezTo>
                  <a:cubicBezTo>
                    <a:pt x="1216" y="1840"/>
                    <a:pt x="1444" y="1756"/>
                    <a:pt x="1612" y="1589"/>
                  </a:cubicBezTo>
                  <a:cubicBezTo>
                    <a:pt x="1612" y="1589"/>
                    <a:pt x="1642" y="1559"/>
                    <a:pt x="1642" y="1559"/>
                  </a:cubicBezTo>
                  <a:cubicBezTo>
                    <a:pt x="1642" y="1559"/>
                    <a:pt x="1672" y="1528"/>
                    <a:pt x="1672" y="1528"/>
                  </a:cubicBezTo>
                  <a:cubicBezTo>
                    <a:pt x="2007" y="1194"/>
                    <a:pt x="2007" y="616"/>
                    <a:pt x="1672" y="252"/>
                  </a:cubicBezTo>
                  <a:cubicBezTo>
                    <a:pt x="1490" y="84"/>
                    <a:pt x="126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4" name="Google Shape;65074;p27"/>
            <p:cNvSpPr/>
            <p:nvPr/>
          </p:nvSpPr>
          <p:spPr>
            <a:xfrm>
              <a:off x="235075" y="1408550"/>
              <a:ext cx="53975" cy="49225"/>
            </a:xfrm>
            <a:custGeom>
              <a:avLst/>
              <a:gdLst/>
              <a:ahLst/>
              <a:cxnLst/>
              <a:rect l="l" t="t" r="r" b="b"/>
              <a:pathLst>
                <a:path w="2159" h="1969" extrusionOk="0">
                  <a:moveTo>
                    <a:pt x="1121" y="1"/>
                  </a:moveTo>
                  <a:cubicBezTo>
                    <a:pt x="874" y="1"/>
                    <a:pt x="624" y="100"/>
                    <a:pt x="426" y="297"/>
                  </a:cubicBezTo>
                  <a:cubicBezTo>
                    <a:pt x="426" y="297"/>
                    <a:pt x="426" y="297"/>
                    <a:pt x="426" y="327"/>
                  </a:cubicBezTo>
                  <a:lnTo>
                    <a:pt x="396" y="327"/>
                  </a:lnTo>
                  <a:cubicBezTo>
                    <a:pt x="0" y="723"/>
                    <a:pt x="0" y="1331"/>
                    <a:pt x="396" y="1695"/>
                  </a:cubicBezTo>
                  <a:cubicBezTo>
                    <a:pt x="578" y="1878"/>
                    <a:pt x="821" y="1969"/>
                    <a:pt x="1064" y="1969"/>
                  </a:cubicBezTo>
                  <a:cubicBezTo>
                    <a:pt x="1307" y="1969"/>
                    <a:pt x="1551" y="1878"/>
                    <a:pt x="1733" y="1695"/>
                  </a:cubicBezTo>
                  <a:cubicBezTo>
                    <a:pt x="1733" y="1695"/>
                    <a:pt x="1763" y="1665"/>
                    <a:pt x="1763" y="1665"/>
                  </a:cubicBezTo>
                  <a:cubicBezTo>
                    <a:pt x="1763" y="1665"/>
                    <a:pt x="1763" y="1635"/>
                    <a:pt x="1794" y="1635"/>
                  </a:cubicBezTo>
                  <a:cubicBezTo>
                    <a:pt x="2159" y="1270"/>
                    <a:pt x="2159" y="662"/>
                    <a:pt x="1794" y="297"/>
                  </a:cubicBezTo>
                  <a:cubicBezTo>
                    <a:pt x="1611" y="100"/>
                    <a:pt x="1368"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5" name="Google Shape;65075;p27"/>
            <p:cNvSpPr/>
            <p:nvPr/>
          </p:nvSpPr>
          <p:spPr>
            <a:xfrm>
              <a:off x="1436475" y="2899850"/>
              <a:ext cx="13700" cy="11975"/>
            </a:xfrm>
            <a:custGeom>
              <a:avLst/>
              <a:gdLst/>
              <a:ahLst/>
              <a:cxnLst/>
              <a:rect l="l" t="t" r="r" b="b"/>
              <a:pathLst>
                <a:path w="548" h="479" extrusionOk="0">
                  <a:moveTo>
                    <a:pt x="293" y="0"/>
                  </a:moveTo>
                  <a:cubicBezTo>
                    <a:pt x="236" y="0"/>
                    <a:pt x="182" y="23"/>
                    <a:pt x="152" y="68"/>
                  </a:cubicBezTo>
                  <a:cubicBezTo>
                    <a:pt x="122" y="68"/>
                    <a:pt x="122" y="68"/>
                    <a:pt x="122" y="99"/>
                  </a:cubicBezTo>
                  <a:lnTo>
                    <a:pt x="91" y="99"/>
                  </a:lnTo>
                  <a:cubicBezTo>
                    <a:pt x="0" y="190"/>
                    <a:pt x="0" y="342"/>
                    <a:pt x="91" y="433"/>
                  </a:cubicBezTo>
                  <a:cubicBezTo>
                    <a:pt x="137" y="464"/>
                    <a:pt x="190" y="479"/>
                    <a:pt x="243" y="479"/>
                  </a:cubicBezTo>
                  <a:cubicBezTo>
                    <a:pt x="296" y="479"/>
                    <a:pt x="350" y="464"/>
                    <a:pt x="395" y="433"/>
                  </a:cubicBezTo>
                  <a:cubicBezTo>
                    <a:pt x="395" y="403"/>
                    <a:pt x="426" y="403"/>
                    <a:pt x="426" y="372"/>
                  </a:cubicBezTo>
                  <a:lnTo>
                    <a:pt x="456" y="372"/>
                  </a:lnTo>
                  <a:cubicBezTo>
                    <a:pt x="547" y="281"/>
                    <a:pt x="547" y="129"/>
                    <a:pt x="456" y="68"/>
                  </a:cubicBezTo>
                  <a:cubicBezTo>
                    <a:pt x="410" y="23"/>
                    <a:pt x="350"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6" name="Google Shape;65076;p27"/>
            <p:cNvSpPr/>
            <p:nvPr/>
          </p:nvSpPr>
          <p:spPr>
            <a:xfrm>
              <a:off x="1338425" y="2997875"/>
              <a:ext cx="13725" cy="11975"/>
            </a:xfrm>
            <a:custGeom>
              <a:avLst/>
              <a:gdLst/>
              <a:ahLst/>
              <a:cxnLst/>
              <a:rect l="l" t="t" r="r" b="b"/>
              <a:pathLst>
                <a:path w="549" h="479" extrusionOk="0">
                  <a:moveTo>
                    <a:pt x="294" y="0"/>
                  </a:moveTo>
                  <a:cubicBezTo>
                    <a:pt x="237" y="0"/>
                    <a:pt x="183" y="23"/>
                    <a:pt x="153" y="68"/>
                  </a:cubicBezTo>
                  <a:cubicBezTo>
                    <a:pt x="123" y="68"/>
                    <a:pt x="123" y="68"/>
                    <a:pt x="123" y="99"/>
                  </a:cubicBezTo>
                  <a:lnTo>
                    <a:pt x="92" y="99"/>
                  </a:lnTo>
                  <a:cubicBezTo>
                    <a:pt x="1" y="190"/>
                    <a:pt x="1" y="342"/>
                    <a:pt x="92" y="433"/>
                  </a:cubicBezTo>
                  <a:cubicBezTo>
                    <a:pt x="138" y="464"/>
                    <a:pt x="191" y="479"/>
                    <a:pt x="244" y="479"/>
                  </a:cubicBezTo>
                  <a:cubicBezTo>
                    <a:pt x="297" y="479"/>
                    <a:pt x="351" y="464"/>
                    <a:pt x="396" y="433"/>
                  </a:cubicBezTo>
                  <a:cubicBezTo>
                    <a:pt x="396" y="403"/>
                    <a:pt x="427" y="403"/>
                    <a:pt x="427" y="372"/>
                  </a:cubicBezTo>
                  <a:lnTo>
                    <a:pt x="457" y="372"/>
                  </a:lnTo>
                  <a:cubicBezTo>
                    <a:pt x="548" y="281"/>
                    <a:pt x="548" y="129"/>
                    <a:pt x="457" y="68"/>
                  </a:cubicBezTo>
                  <a:cubicBezTo>
                    <a:pt x="411" y="23"/>
                    <a:pt x="351" y="0"/>
                    <a:pt x="2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7" name="Google Shape;65077;p27"/>
            <p:cNvSpPr/>
            <p:nvPr/>
          </p:nvSpPr>
          <p:spPr>
            <a:xfrm>
              <a:off x="1336925" y="2799725"/>
              <a:ext cx="15975" cy="15225"/>
            </a:xfrm>
            <a:custGeom>
              <a:avLst/>
              <a:gdLst/>
              <a:ahLst/>
              <a:cxnLst/>
              <a:rect l="l" t="t" r="r" b="b"/>
              <a:pathLst>
                <a:path w="639" h="609" extrusionOk="0">
                  <a:moveTo>
                    <a:pt x="350" y="0"/>
                  </a:moveTo>
                  <a:cubicBezTo>
                    <a:pt x="281" y="0"/>
                    <a:pt x="213" y="31"/>
                    <a:pt x="152" y="92"/>
                  </a:cubicBezTo>
                  <a:cubicBezTo>
                    <a:pt x="152" y="92"/>
                    <a:pt x="152" y="122"/>
                    <a:pt x="122" y="122"/>
                  </a:cubicBezTo>
                  <a:cubicBezTo>
                    <a:pt x="122" y="122"/>
                    <a:pt x="122" y="122"/>
                    <a:pt x="91" y="152"/>
                  </a:cubicBezTo>
                  <a:cubicBezTo>
                    <a:pt x="0" y="244"/>
                    <a:pt x="0" y="426"/>
                    <a:pt x="91" y="517"/>
                  </a:cubicBezTo>
                  <a:cubicBezTo>
                    <a:pt x="152" y="578"/>
                    <a:pt x="228" y="608"/>
                    <a:pt x="300" y="608"/>
                  </a:cubicBezTo>
                  <a:cubicBezTo>
                    <a:pt x="373" y="608"/>
                    <a:pt x="441" y="578"/>
                    <a:pt x="487" y="517"/>
                  </a:cubicBezTo>
                  <a:cubicBezTo>
                    <a:pt x="487" y="517"/>
                    <a:pt x="487" y="517"/>
                    <a:pt x="517" y="487"/>
                  </a:cubicBezTo>
                  <a:lnTo>
                    <a:pt x="547" y="487"/>
                  </a:lnTo>
                  <a:cubicBezTo>
                    <a:pt x="638" y="365"/>
                    <a:pt x="638" y="183"/>
                    <a:pt x="547" y="92"/>
                  </a:cubicBezTo>
                  <a:cubicBezTo>
                    <a:pt x="487" y="31"/>
                    <a:pt x="418"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8" name="Google Shape;65078;p27"/>
            <p:cNvSpPr/>
            <p:nvPr/>
          </p:nvSpPr>
          <p:spPr>
            <a:xfrm>
              <a:off x="1238900" y="2897750"/>
              <a:ext cx="15975" cy="15400"/>
            </a:xfrm>
            <a:custGeom>
              <a:avLst/>
              <a:gdLst/>
              <a:ahLst/>
              <a:cxnLst/>
              <a:rect l="l" t="t" r="r" b="b"/>
              <a:pathLst>
                <a:path w="639" h="616" extrusionOk="0">
                  <a:moveTo>
                    <a:pt x="350" y="0"/>
                  </a:moveTo>
                  <a:cubicBezTo>
                    <a:pt x="281" y="0"/>
                    <a:pt x="213" y="31"/>
                    <a:pt x="152" y="92"/>
                  </a:cubicBezTo>
                  <a:cubicBezTo>
                    <a:pt x="152" y="92"/>
                    <a:pt x="152" y="122"/>
                    <a:pt x="122" y="122"/>
                  </a:cubicBezTo>
                  <a:cubicBezTo>
                    <a:pt x="122" y="122"/>
                    <a:pt x="122" y="122"/>
                    <a:pt x="91" y="152"/>
                  </a:cubicBezTo>
                  <a:cubicBezTo>
                    <a:pt x="0" y="244"/>
                    <a:pt x="0" y="426"/>
                    <a:pt x="91" y="548"/>
                  </a:cubicBezTo>
                  <a:cubicBezTo>
                    <a:pt x="152" y="593"/>
                    <a:pt x="221" y="616"/>
                    <a:pt x="289" y="616"/>
                  </a:cubicBezTo>
                  <a:cubicBezTo>
                    <a:pt x="357" y="616"/>
                    <a:pt x="426" y="593"/>
                    <a:pt x="486" y="548"/>
                  </a:cubicBezTo>
                  <a:cubicBezTo>
                    <a:pt x="486" y="517"/>
                    <a:pt x="486" y="517"/>
                    <a:pt x="517" y="487"/>
                  </a:cubicBezTo>
                  <a:lnTo>
                    <a:pt x="547" y="487"/>
                  </a:lnTo>
                  <a:cubicBezTo>
                    <a:pt x="638" y="365"/>
                    <a:pt x="638" y="213"/>
                    <a:pt x="547" y="92"/>
                  </a:cubicBezTo>
                  <a:cubicBezTo>
                    <a:pt x="486" y="31"/>
                    <a:pt x="418"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9" name="Google Shape;65079;p27"/>
            <p:cNvSpPr/>
            <p:nvPr/>
          </p:nvSpPr>
          <p:spPr>
            <a:xfrm>
              <a:off x="1236600" y="2700175"/>
              <a:ext cx="19800" cy="18075"/>
            </a:xfrm>
            <a:custGeom>
              <a:avLst/>
              <a:gdLst/>
              <a:ahLst/>
              <a:cxnLst/>
              <a:rect l="l" t="t" r="r" b="b"/>
              <a:pathLst>
                <a:path w="792" h="723" extrusionOk="0">
                  <a:moveTo>
                    <a:pt x="438" y="1"/>
                  </a:moveTo>
                  <a:cubicBezTo>
                    <a:pt x="351" y="1"/>
                    <a:pt x="259" y="31"/>
                    <a:pt x="183" y="92"/>
                  </a:cubicBezTo>
                  <a:cubicBezTo>
                    <a:pt x="183" y="122"/>
                    <a:pt x="183" y="122"/>
                    <a:pt x="183" y="122"/>
                  </a:cubicBezTo>
                  <a:cubicBezTo>
                    <a:pt x="153" y="153"/>
                    <a:pt x="153" y="153"/>
                    <a:pt x="153" y="153"/>
                  </a:cubicBezTo>
                  <a:cubicBezTo>
                    <a:pt x="1" y="274"/>
                    <a:pt x="1" y="487"/>
                    <a:pt x="153" y="609"/>
                  </a:cubicBezTo>
                  <a:cubicBezTo>
                    <a:pt x="214" y="685"/>
                    <a:pt x="297" y="723"/>
                    <a:pt x="381" y="723"/>
                  </a:cubicBezTo>
                  <a:cubicBezTo>
                    <a:pt x="464" y="723"/>
                    <a:pt x="548" y="685"/>
                    <a:pt x="609" y="609"/>
                  </a:cubicBezTo>
                  <a:cubicBezTo>
                    <a:pt x="609" y="609"/>
                    <a:pt x="609" y="609"/>
                    <a:pt x="639" y="578"/>
                  </a:cubicBezTo>
                  <a:lnTo>
                    <a:pt x="670" y="578"/>
                  </a:lnTo>
                  <a:cubicBezTo>
                    <a:pt x="791" y="426"/>
                    <a:pt x="791" y="244"/>
                    <a:pt x="670" y="92"/>
                  </a:cubicBezTo>
                  <a:cubicBezTo>
                    <a:pt x="609" y="31"/>
                    <a:pt x="525" y="1"/>
                    <a:pt x="4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0" name="Google Shape;65080;p27"/>
            <p:cNvSpPr/>
            <p:nvPr/>
          </p:nvSpPr>
          <p:spPr>
            <a:xfrm>
              <a:off x="1138575" y="2798200"/>
              <a:ext cx="19800" cy="18075"/>
            </a:xfrm>
            <a:custGeom>
              <a:avLst/>
              <a:gdLst/>
              <a:ahLst/>
              <a:cxnLst/>
              <a:rect l="l" t="t" r="r" b="b"/>
              <a:pathLst>
                <a:path w="792" h="723" extrusionOk="0">
                  <a:moveTo>
                    <a:pt x="426" y="1"/>
                  </a:moveTo>
                  <a:cubicBezTo>
                    <a:pt x="343" y="1"/>
                    <a:pt x="259" y="31"/>
                    <a:pt x="183" y="92"/>
                  </a:cubicBezTo>
                  <a:cubicBezTo>
                    <a:pt x="183" y="122"/>
                    <a:pt x="183" y="122"/>
                    <a:pt x="183" y="122"/>
                  </a:cubicBezTo>
                  <a:cubicBezTo>
                    <a:pt x="153" y="153"/>
                    <a:pt x="153" y="153"/>
                    <a:pt x="153" y="153"/>
                  </a:cubicBezTo>
                  <a:cubicBezTo>
                    <a:pt x="1" y="274"/>
                    <a:pt x="1" y="487"/>
                    <a:pt x="153" y="609"/>
                  </a:cubicBezTo>
                  <a:cubicBezTo>
                    <a:pt x="214" y="685"/>
                    <a:pt x="297" y="723"/>
                    <a:pt x="381" y="723"/>
                  </a:cubicBezTo>
                  <a:cubicBezTo>
                    <a:pt x="464" y="723"/>
                    <a:pt x="548" y="685"/>
                    <a:pt x="609" y="609"/>
                  </a:cubicBezTo>
                  <a:cubicBezTo>
                    <a:pt x="609" y="609"/>
                    <a:pt x="609" y="609"/>
                    <a:pt x="639" y="578"/>
                  </a:cubicBezTo>
                  <a:lnTo>
                    <a:pt x="670" y="578"/>
                  </a:lnTo>
                  <a:cubicBezTo>
                    <a:pt x="791" y="426"/>
                    <a:pt x="791" y="244"/>
                    <a:pt x="670" y="92"/>
                  </a:cubicBezTo>
                  <a:cubicBezTo>
                    <a:pt x="594" y="31"/>
                    <a:pt x="51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1" name="Google Shape;65081;p27"/>
            <p:cNvSpPr/>
            <p:nvPr/>
          </p:nvSpPr>
          <p:spPr>
            <a:xfrm>
              <a:off x="1039050" y="2698850"/>
              <a:ext cx="22800" cy="20150"/>
            </a:xfrm>
            <a:custGeom>
              <a:avLst/>
              <a:gdLst/>
              <a:ahLst/>
              <a:cxnLst/>
              <a:rect l="l" t="t" r="r" b="b"/>
              <a:pathLst>
                <a:path w="912" h="806" extrusionOk="0">
                  <a:moveTo>
                    <a:pt x="486" y="0"/>
                  </a:moveTo>
                  <a:cubicBezTo>
                    <a:pt x="388" y="0"/>
                    <a:pt x="289" y="38"/>
                    <a:pt x="213" y="114"/>
                  </a:cubicBezTo>
                  <a:cubicBezTo>
                    <a:pt x="182" y="114"/>
                    <a:pt x="182" y="145"/>
                    <a:pt x="182" y="145"/>
                  </a:cubicBezTo>
                  <a:cubicBezTo>
                    <a:pt x="182" y="145"/>
                    <a:pt x="152" y="145"/>
                    <a:pt x="152" y="175"/>
                  </a:cubicBezTo>
                  <a:cubicBezTo>
                    <a:pt x="0" y="297"/>
                    <a:pt x="0" y="540"/>
                    <a:pt x="152" y="692"/>
                  </a:cubicBezTo>
                  <a:cubicBezTo>
                    <a:pt x="228" y="768"/>
                    <a:pt x="327" y="806"/>
                    <a:pt x="426" y="806"/>
                  </a:cubicBezTo>
                  <a:cubicBezTo>
                    <a:pt x="524" y="806"/>
                    <a:pt x="623" y="768"/>
                    <a:pt x="699" y="692"/>
                  </a:cubicBezTo>
                  <a:cubicBezTo>
                    <a:pt x="699" y="692"/>
                    <a:pt x="699" y="692"/>
                    <a:pt x="730" y="662"/>
                  </a:cubicBezTo>
                  <a:lnTo>
                    <a:pt x="760" y="662"/>
                  </a:lnTo>
                  <a:cubicBezTo>
                    <a:pt x="912" y="510"/>
                    <a:pt x="912" y="266"/>
                    <a:pt x="760" y="114"/>
                  </a:cubicBezTo>
                  <a:cubicBezTo>
                    <a:pt x="684" y="38"/>
                    <a:pt x="585"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2" name="Google Shape;65082;p27"/>
            <p:cNvSpPr/>
            <p:nvPr/>
          </p:nvSpPr>
          <p:spPr>
            <a:xfrm>
              <a:off x="1137075" y="2600825"/>
              <a:ext cx="22800" cy="20150"/>
            </a:xfrm>
            <a:custGeom>
              <a:avLst/>
              <a:gdLst/>
              <a:ahLst/>
              <a:cxnLst/>
              <a:rect l="l" t="t" r="r" b="b"/>
              <a:pathLst>
                <a:path w="912" h="806" extrusionOk="0">
                  <a:moveTo>
                    <a:pt x="486" y="0"/>
                  </a:moveTo>
                  <a:cubicBezTo>
                    <a:pt x="388" y="0"/>
                    <a:pt x="289" y="38"/>
                    <a:pt x="213" y="114"/>
                  </a:cubicBezTo>
                  <a:cubicBezTo>
                    <a:pt x="213" y="114"/>
                    <a:pt x="182" y="114"/>
                    <a:pt x="182" y="145"/>
                  </a:cubicBezTo>
                  <a:cubicBezTo>
                    <a:pt x="182" y="145"/>
                    <a:pt x="152" y="145"/>
                    <a:pt x="152" y="175"/>
                  </a:cubicBezTo>
                  <a:cubicBezTo>
                    <a:pt x="0" y="297"/>
                    <a:pt x="0" y="540"/>
                    <a:pt x="152" y="692"/>
                  </a:cubicBezTo>
                  <a:cubicBezTo>
                    <a:pt x="228" y="768"/>
                    <a:pt x="327" y="806"/>
                    <a:pt x="426" y="806"/>
                  </a:cubicBezTo>
                  <a:cubicBezTo>
                    <a:pt x="524" y="806"/>
                    <a:pt x="623" y="768"/>
                    <a:pt x="699" y="692"/>
                  </a:cubicBezTo>
                  <a:cubicBezTo>
                    <a:pt x="699" y="692"/>
                    <a:pt x="699" y="692"/>
                    <a:pt x="730" y="662"/>
                  </a:cubicBezTo>
                  <a:lnTo>
                    <a:pt x="760" y="662"/>
                  </a:lnTo>
                  <a:cubicBezTo>
                    <a:pt x="912" y="510"/>
                    <a:pt x="912" y="266"/>
                    <a:pt x="760" y="114"/>
                  </a:cubicBezTo>
                  <a:cubicBezTo>
                    <a:pt x="684" y="38"/>
                    <a:pt x="585"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3" name="Google Shape;65083;p27"/>
            <p:cNvSpPr/>
            <p:nvPr/>
          </p:nvSpPr>
          <p:spPr>
            <a:xfrm>
              <a:off x="1037525" y="2501275"/>
              <a:ext cx="25100" cy="23025"/>
            </a:xfrm>
            <a:custGeom>
              <a:avLst/>
              <a:gdLst/>
              <a:ahLst/>
              <a:cxnLst/>
              <a:rect l="l" t="t" r="r" b="b"/>
              <a:pathLst>
                <a:path w="1004" h="921" extrusionOk="0">
                  <a:moveTo>
                    <a:pt x="532" y="1"/>
                  </a:moveTo>
                  <a:cubicBezTo>
                    <a:pt x="418" y="1"/>
                    <a:pt x="304" y="39"/>
                    <a:pt x="213" y="115"/>
                  </a:cubicBezTo>
                  <a:cubicBezTo>
                    <a:pt x="213" y="115"/>
                    <a:pt x="213" y="145"/>
                    <a:pt x="213" y="145"/>
                  </a:cubicBezTo>
                  <a:cubicBezTo>
                    <a:pt x="183" y="145"/>
                    <a:pt x="183" y="175"/>
                    <a:pt x="183" y="175"/>
                  </a:cubicBezTo>
                  <a:cubicBezTo>
                    <a:pt x="0" y="358"/>
                    <a:pt x="0" y="631"/>
                    <a:pt x="183" y="783"/>
                  </a:cubicBezTo>
                  <a:cubicBezTo>
                    <a:pt x="259" y="874"/>
                    <a:pt x="365" y="920"/>
                    <a:pt x="475" y="920"/>
                  </a:cubicBezTo>
                  <a:cubicBezTo>
                    <a:pt x="585" y="920"/>
                    <a:pt x="699" y="874"/>
                    <a:pt x="791" y="783"/>
                  </a:cubicBezTo>
                  <a:cubicBezTo>
                    <a:pt x="791" y="783"/>
                    <a:pt x="791" y="783"/>
                    <a:pt x="821" y="753"/>
                  </a:cubicBezTo>
                  <a:cubicBezTo>
                    <a:pt x="821" y="753"/>
                    <a:pt x="821" y="753"/>
                    <a:pt x="851" y="722"/>
                  </a:cubicBezTo>
                  <a:cubicBezTo>
                    <a:pt x="1003" y="570"/>
                    <a:pt x="1003" y="297"/>
                    <a:pt x="851" y="115"/>
                  </a:cubicBezTo>
                  <a:cubicBezTo>
                    <a:pt x="760" y="39"/>
                    <a:pt x="646"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4" name="Google Shape;65084;p27"/>
            <p:cNvSpPr/>
            <p:nvPr/>
          </p:nvSpPr>
          <p:spPr>
            <a:xfrm>
              <a:off x="939500" y="2599300"/>
              <a:ext cx="25100" cy="23025"/>
            </a:xfrm>
            <a:custGeom>
              <a:avLst/>
              <a:gdLst/>
              <a:ahLst/>
              <a:cxnLst/>
              <a:rect l="l" t="t" r="r" b="b"/>
              <a:pathLst>
                <a:path w="1004" h="921" extrusionOk="0">
                  <a:moveTo>
                    <a:pt x="532" y="1"/>
                  </a:moveTo>
                  <a:cubicBezTo>
                    <a:pt x="418" y="1"/>
                    <a:pt x="304" y="39"/>
                    <a:pt x="213" y="115"/>
                  </a:cubicBezTo>
                  <a:cubicBezTo>
                    <a:pt x="213" y="145"/>
                    <a:pt x="213" y="145"/>
                    <a:pt x="213" y="145"/>
                  </a:cubicBezTo>
                  <a:cubicBezTo>
                    <a:pt x="183" y="175"/>
                    <a:pt x="183" y="175"/>
                    <a:pt x="152" y="175"/>
                  </a:cubicBezTo>
                  <a:cubicBezTo>
                    <a:pt x="0" y="358"/>
                    <a:pt x="0" y="631"/>
                    <a:pt x="152" y="783"/>
                  </a:cubicBezTo>
                  <a:cubicBezTo>
                    <a:pt x="243" y="874"/>
                    <a:pt x="357" y="920"/>
                    <a:pt x="471" y="920"/>
                  </a:cubicBezTo>
                  <a:cubicBezTo>
                    <a:pt x="585" y="920"/>
                    <a:pt x="699" y="874"/>
                    <a:pt x="791" y="783"/>
                  </a:cubicBezTo>
                  <a:cubicBezTo>
                    <a:pt x="791" y="783"/>
                    <a:pt x="791" y="783"/>
                    <a:pt x="821" y="753"/>
                  </a:cubicBezTo>
                  <a:lnTo>
                    <a:pt x="851" y="753"/>
                  </a:lnTo>
                  <a:cubicBezTo>
                    <a:pt x="1003" y="571"/>
                    <a:pt x="1003" y="297"/>
                    <a:pt x="851" y="115"/>
                  </a:cubicBezTo>
                  <a:cubicBezTo>
                    <a:pt x="760" y="39"/>
                    <a:pt x="646"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5" name="Google Shape;65085;p27"/>
            <p:cNvSpPr/>
            <p:nvPr/>
          </p:nvSpPr>
          <p:spPr>
            <a:xfrm>
              <a:off x="937975" y="2401350"/>
              <a:ext cx="28150" cy="26250"/>
            </a:xfrm>
            <a:custGeom>
              <a:avLst/>
              <a:gdLst/>
              <a:ahLst/>
              <a:cxnLst/>
              <a:rect l="l" t="t" r="r" b="b"/>
              <a:pathLst>
                <a:path w="1126" h="1050" extrusionOk="0">
                  <a:moveTo>
                    <a:pt x="582" y="1"/>
                  </a:moveTo>
                  <a:cubicBezTo>
                    <a:pt x="456" y="1"/>
                    <a:pt x="335" y="54"/>
                    <a:pt x="244" y="160"/>
                  </a:cubicBezTo>
                  <a:cubicBezTo>
                    <a:pt x="213" y="160"/>
                    <a:pt x="213" y="160"/>
                    <a:pt x="213" y="191"/>
                  </a:cubicBezTo>
                  <a:lnTo>
                    <a:pt x="183" y="191"/>
                  </a:lnTo>
                  <a:cubicBezTo>
                    <a:pt x="0" y="403"/>
                    <a:pt x="0" y="707"/>
                    <a:pt x="183" y="890"/>
                  </a:cubicBezTo>
                  <a:cubicBezTo>
                    <a:pt x="274" y="996"/>
                    <a:pt x="396" y="1049"/>
                    <a:pt x="521" y="1049"/>
                  </a:cubicBezTo>
                  <a:cubicBezTo>
                    <a:pt x="646" y="1049"/>
                    <a:pt x="776" y="996"/>
                    <a:pt x="882" y="890"/>
                  </a:cubicBezTo>
                  <a:cubicBezTo>
                    <a:pt x="882" y="890"/>
                    <a:pt x="882" y="859"/>
                    <a:pt x="882" y="859"/>
                  </a:cubicBezTo>
                  <a:cubicBezTo>
                    <a:pt x="912" y="859"/>
                    <a:pt x="912" y="859"/>
                    <a:pt x="943" y="829"/>
                  </a:cubicBezTo>
                  <a:cubicBezTo>
                    <a:pt x="1125" y="646"/>
                    <a:pt x="1125" y="343"/>
                    <a:pt x="943" y="160"/>
                  </a:cubicBezTo>
                  <a:cubicBezTo>
                    <a:pt x="836" y="54"/>
                    <a:pt x="707" y="1"/>
                    <a:pt x="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6" name="Google Shape;65086;p27"/>
            <p:cNvSpPr/>
            <p:nvPr/>
          </p:nvSpPr>
          <p:spPr>
            <a:xfrm>
              <a:off x="839950" y="2499375"/>
              <a:ext cx="28150" cy="26250"/>
            </a:xfrm>
            <a:custGeom>
              <a:avLst/>
              <a:gdLst/>
              <a:ahLst/>
              <a:cxnLst/>
              <a:rect l="l" t="t" r="r" b="b"/>
              <a:pathLst>
                <a:path w="1126" h="1050" extrusionOk="0">
                  <a:moveTo>
                    <a:pt x="582" y="1"/>
                  </a:moveTo>
                  <a:cubicBezTo>
                    <a:pt x="456" y="1"/>
                    <a:pt x="335" y="54"/>
                    <a:pt x="244" y="160"/>
                  </a:cubicBezTo>
                  <a:cubicBezTo>
                    <a:pt x="213" y="160"/>
                    <a:pt x="213" y="160"/>
                    <a:pt x="213" y="191"/>
                  </a:cubicBezTo>
                  <a:lnTo>
                    <a:pt x="183" y="191"/>
                  </a:lnTo>
                  <a:cubicBezTo>
                    <a:pt x="0" y="403"/>
                    <a:pt x="0" y="707"/>
                    <a:pt x="183" y="890"/>
                  </a:cubicBezTo>
                  <a:cubicBezTo>
                    <a:pt x="274" y="996"/>
                    <a:pt x="396" y="1049"/>
                    <a:pt x="521" y="1049"/>
                  </a:cubicBezTo>
                  <a:cubicBezTo>
                    <a:pt x="646" y="1049"/>
                    <a:pt x="775" y="996"/>
                    <a:pt x="882" y="890"/>
                  </a:cubicBezTo>
                  <a:cubicBezTo>
                    <a:pt x="882" y="890"/>
                    <a:pt x="882" y="890"/>
                    <a:pt x="882" y="859"/>
                  </a:cubicBezTo>
                  <a:cubicBezTo>
                    <a:pt x="912" y="859"/>
                    <a:pt x="912" y="859"/>
                    <a:pt x="943" y="829"/>
                  </a:cubicBezTo>
                  <a:cubicBezTo>
                    <a:pt x="1125" y="646"/>
                    <a:pt x="1125" y="343"/>
                    <a:pt x="943" y="160"/>
                  </a:cubicBezTo>
                  <a:cubicBezTo>
                    <a:pt x="836" y="54"/>
                    <a:pt x="707" y="1"/>
                    <a:pt x="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7" name="Google Shape;65087;p27"/>
            <p:cNvSpPr/>
            <p:nvPr/>
          </p:nvSpPr>
          <p:spPr>
            <a:xfrm>
              <a:off x="739650" y="2399825"/>
              <a:ext cx="31175" cy="28525"/>
            </a:xfrm>
            <a:custGeom>
              <a:avLst/>
              <a:gdLst/>
              <a:ahLst/>
              <a:cxnLst/>
              <a:rect l="l" t="t" r="r" b="b"/>
              <a:pathLst>
                <a:path w="1247" h="1141" extrusionOk="0">
                  <a:moveTo>
                    <a:pt x="654" y="1"/>
                  </a:moveTo>
                  <a:cubicBezTo>
                    <a:pt x="517" y="1"/>
                    <a:pt x="380" y="54"/>
                    <a:pt x="274" y="160"/>
                  </a:cubicBezTo>
                  <a:cubicBezTo>
                    <a:pt x="274" y="160"/>
                    <a:pt x="274" y="191"/>
                    <a:pt x="243" y="191"/>
                  </a:cubicBezTo>
                  <a:cubicBezTo>
                    <a:pt x="243" y="191"/>
                    <a:pt x="243" y="191"/>
                    <a:pt x="213" y="221"/>
                  </a:cubicBezTo>
                  <a:cubicBezTo>
                    <a:pt x="0" y="434"/>
                    <a:pt x="0" y="768"/>
                    <a:pt x="213" y="981"/>
                  </a:cubicBezTo>
                  <a:cubicBezTo>
                    <a:pt x="319" y="1087"/>
                    <a:pt x="464" y="1141"/>
                    <a:pt x="608" y="1141"/>
                  </a:cubicBezTo>
                  <a:cubicBezTo>
                    <a:pt x="752" y="1141"/>
                    <a:pt x="897" y="1087"/>
                    <a:pt x="1003" y="981"/>
                  </a:cubicBezTo>
                  <a:cubicBezTo>
                    <a:pt x="1003" y="981"/>
                    <a:pt x="1003" y="981"/>
                    <a:pt x="1003" y="951"/>
                  </a:cubicBezTo>
                  <a:cubicBezTo>
                    <a:pt x="1034" y="951"/>
                    <a:pt x="1034" y="951"/>
                    <a:pt x="1034" y="920"/>
                  </a:cubicBezTo>
                  <a:cubicBezTo>
                    <a:pt x="1246" y="707"/>
                    <a:pt x="1246" y="373"/>
                    <a:pt x="1034" y="160"/>
                  </a:cubicBezTo>
                  <a:cubicBezTo>
                    <a:pt x="927" y="54"/>
                    <a:pt x="790"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8" name="Google Shape;65088;p27"/>
            <p:cNvSpPr/>
            <p:nvPr/>
          </p:nvSpPr>
          <p:spPr>
            <a:xfrm>
              <a:off x="837675" y="2301800"/>
              <a:ext cx="31175" cy="28525"/>
            </a:xfrm>
            <a:custGeom>
              <a:avLst/>
              <a:gdLst/>
              <a:ahLst/>
              <a:cxnLst/>
              <a:rect l="l" t="t" r="r" b="b"/>
              <a:pathLst>
                <a:path w="1247" h="1141" extrusionOk="0">
                  <a:moveTo>
                    <a:pt x="654" y="1"/>
                  </a:moveTo>
                  <a:cubicBezTo>
                    <a:pt x="517" y="1"/>
                    <a:pt x="380" y="54"/>
                    <a:pt x="274" y="160"/>
                  </a:cubicBezTo>
                  <a:cubicBezTo>
                    <a:pt x="274" y="160"/>
                    <a:pt x="274" y="191"/>
                    <a:pt x="243" y="191"/>
                  </a:cubicBezTo>
                  <a:cubicBezTo>
                    <a:pt x="243" y="191"/>
                    <a:pt x="243" y="191"/>
                    <a:pt x="213" y="221"/>
                  </a:cubicBezTo>
                  <a:cubicBezTo>
                    <a:pt x="0" y="434"/>
                    <a:pt x="0" y="768"/>
                    <a:pt x="213" y="981"/>
                  </a:cubicBezTo>
                  <a:cubicBezTo>
                    <a:pt x="319" y="1087"/>
                    <a:pt x="464" y="1141"/>
                    <a:pt x="608" y="1141"/>
                  </a:cubicBezTo>
                  <a:cubicBezTo>
                    <a:pt x="753" y="1141"/>
                    <a:pt x="897" y="1087"/>
                    <a:pt x="1003" y="981"/>
                  </a:cubicBezTo>
                  <a:cubicBezTo>
                    <a:pt x="1003" y="981"/>
                    <a:pt x="1003" y="951"/>
                    <a:pt x="1034" y="951"/>
                  </a:cubicBezTo>
                  <a:cubicBezTo>
                    <a:pt x="1034" y="951"/>
                    <a:pt x="1034" y="951"/>
                    <a:pt x="1034" y="920"/>
                  </a:cubicBezTo>
                  <a:cubicBezTo>
                    <a:pt x="1246" y="707"/>
                    <a:pt x="1246" y="373"/>
                    <a:pt x="1034" y="160"/>
                  </a:cubicBezTo>
                  <a:cubicBezTo>
                    <a:pt x="927" y="54"/>
                    <a:pt x="790"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9" name="Google Shape;65089;p27"/>
            <p:cNvSpPr/>
            <p:nvPr/>
          </p:nvSpPr>
          <p:spPr>
            <a:xfrm>
              <a:off x="738125" y="2202250"/>
              <a:ext cx="34225" cy="31375"/>
            </a:xfrm>
            <a:custGeom>
              <a:avLst/>
              <a:gdLst/>
              <a:ahLst/>
              <a:cxnLst/>
              <a:rect l="l" t="t" r="r" b="b"/>
              <a:pathLst>
                <a:path w="1369" h="1255" extrusionOk="0">
                  <a:moveTo>
                    <a:pt x="711" y="1"/>
                  </a:moveTo>
                  <a:cubicBezTo>
                    <a:pt x="555" y="1"/>
                    <a:pt x="396" y="54"/>
                    <a:pt x="274" y="160"/>
                  </a:cubicBezTo>
                  <a:cubicBezTo>
                    <a:pt x="274" y="191"/>
                    <a:pt x="274" y="191"/>
                    <a:pt x="274" y="191"/>
                  </a:cubicBezTo>
                  <a:cubicBezTo>
                    <a:pt x="244" y="221"/>
                    <a:pt x="244" y="221"/>
                    <a:pt x="244" y="221"/>
                  </a:cubicBezTo>
                  <a:cubicBezTo>
                    <a:pt x="0" y="464"/>
                    <a:pt x="0" y="829"/>
                    <a:pt x="244" y="1072"/>
                  </a:cubicBezTo>
                  <a:cubicBezTo>
                    <a:pt x="350" y="1194"/>
                    <a:pt x="502" y="1255"/>
                    <a:pt x="658" y="1255"/>
                  </a:cubicBezTo>
                  <a:cubicBezTo>
                    <a:pt x="813" y="1255"/>
                    <a:pt x="973" y="1194"/>
                    <a:pt x="1095" y="1072"/>
                  </a:cubicBezTo>
                  <a:cubicBezTo>
                    <a:pt x="1095" y="1072"/>
                    <a:pt x="1095" y="1042"/>
                    <a:pt x="1095" y="1042"/>
                  </a:cubicBezTo>
                  <a:cubicBezTo>
                    <a:pt x="1125" y="1042"/>
                    <a:pt x="1125" y="1042"/>
                    <a:pt x="1125" y="1012"/>
                  </a:cubicBezTo>
                  <a:cubicBezTo>
                    <a:pt x="1368" y="799"/>
                    <a:pt x="1368" y="404"/>
                    <a:pt x="1125" y="160"/>
                  </a:cubicBezTo>
                  <a:cubicBezTo>
                    <a:pt x="1019" y="54"/>
                    <a:pt x="867" y="1"/>
                    <a:pt x="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0" name="Google Shape;65090;p27"/>
            <p:cNvSpPr/>
            <p:nvPr/>
          </p:nvSpPr>
          <p:spPr>
            <a:xfrm>
              <a:off x="640100" y="2300275"/>
              <a:ext cx="34225" cy="31375"/>
            </a:xfrm>
            <a:custGeom>
              <a:avLst/>
              <a:gdLst/>
              <a:ahLst/>
              <a:cxnLst/>
              <a:rect l="l" t="t" r="r" b="b"/>
              <a:pathLst>
                <a:path w="1369" h="1255" extrusionOk="0">
                  <a:moveTo>
                    <a:pt x="711" y="1"/>
                  </a:moveTo>
                  <a:cubicBezTo>
                    <a:pt x="555" y="1"/>
                    <a:pt x="395" y="54"/>
                    <a:pt x="274" y="161"/>
                  </a:cubicBezTo>
                  <a:cubicBezTo>
                    <a:pt x="274" y="191"/>
                    <a:pt x="274" y="191"/>
                    <a:pt x="274" y="191"/>
                  </a:cubicBezTo>
                  <a:cubicBezTo>
                    <a:pt x="243" y="221"/>
                    <a:pt x="243" y="221"/>
                    <a:pt x="243" y="221"/>
                  </a:cubicBezTo>
                  <a:cubicBezTo>
                    <a:pt x="0" y="464"/>
                    <a:pt x="0" y="829"/>
                    <a:pt x="243" y="1072"/>
                  </a:cubicBezTo>
                  <a:cubicBezTo>
                    <a:pt x="350" y="1194"/>
                    <a:pt x="502" y="1255"/>
                    <a:pt x="658" y="1255"/>
                  </a:cubicBezTo>
                  <a:cubicBezTo>
                    <a:pt x="813" y="1255"/>
                    <a:pt x="973" y="1194"/>
                    <a:pt x="1095" y="1072"/>
                  </a:cubicBezTo>
                  <a:cubicBezTo>
                    <a:pt x="1095" y="1072"/>
                    <a:pt x="1095" y="1042"/>
                    <a:pt x="1095" y="1042"/>
                  </a:cubicBezTo>
                  <a:cubicBezTo>
                    <a:pt x="1125" y="1042"/>
                    <a:pt x="1125" y="1042"/>
                    <a:pt x="1125" y="1012"/>
                  </a:cubicBezTo>
                  <a:cubicBezTo>
                    <a:pt x="1368" y="799"/>
                    <a:pt x="1368" y="404"/>
                    <a:pt x="1125" y="161"/>
                  </a:cubicBezTo>
                  <a:cubicBezTo>
                    <a:pt x="1019" y="54"/>
                    <a:pt x="867" y="1"/>
                    <a:pt x="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1" name="Google Shape;65091;p27"/>
            <p:cNvSpPr/>
            <p:nvPr/>
          </p:nvSpPr>
          <p:spPr>
            <a:xfrm>
              <a:off x="540550" y="2200350"/>
              <a:ext cx="37250" cy="34050"/>
            </a:xfrm>
            <a:custGeom>
              <a:avLst/>
              <a:gdLst/>
              <a:ahLst/>
              <a:cxnLst/>
              <a:rect l="l" t="t" r="r" b="b"/>
              <a:pathLst>
                <a:path w="1490" h="1362" extrusionOk="0">
                  <a:moveTo>
                    <a:pt x="760" y="1"/>
                  </a:moveTo>
                  <a:cubicBezTo>
                    <a:pt x="593" y="1"/>
                    <a:pt x="426" y="69"/>
                    <a:pt x="304" y="206"/>
                  </a:cubicBezTo>
                  <a:cubicBezTo>
                    <a:pt x="304" y="206"/>
                    <a:pt x="274" y="206"/>
                    <a:pt x="274" y="236"/>
                  </a:cubicBezTo>
                  <a:cubicBezTo>
                    <a:pt x="274" y="236"/>
                    <a:pt x="244" y="236"/>
                    <a:pt x="244" y="267"/>
                  </a:cubicBezTo>
                  <a:cubicBezTo>
                    <a:pt x="0" y="510"/>
                    <a:pt x="0" y="936"/>
                    <a:pt x="244" y="1179"/>
                  </a:cubicBezTo>
                  <a:cubicBezTo>
                    <a:pt x="365" y="1300"/>
                    <a:pt x="532" y="1361"/>
                    <a:pt x="703" y="1361"/>
                  </a:cubicBezTo>
                  <a:cubicBezTo>
                    <a:pt x="874" y="1361"/>
                    <a:pt x="1049" y="1300"/>
                    <a:pt x="1186" y="1179"/>
                  </a:cubicBezTo>
                  <a:cubicBezTo>
                    <a:pt x="1186" y="1179"/>
                    <a:pt x="1186" y="1148"/>
                    <a:pt x="1186" y="1148"/>
                  </a:cubicBezTo>
                  <a:cubicBezTo>
                    <a:pt x="1216" y="1148"/>
                    <a:pt x="1216" y="1148"/>
                    <a:pt x="1216" y="1118"/>
                  </a:cubicBezTo>
                  <a:cubicBezTo>
                    <a:pt x="1490" y="875"/>
                    <a:pt x="1490" y="449"/>
                    <a:pt x="1216" y="206"/>
                  </a:cubicBezTo>
                  <a:cubicBezTo>
                    <a:pt x="1095" y="69"/>
                    <a:pt x="928"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2" name="Google Shape;65092;p27"/>
            <p:cNvSpPr/>
            <p:nvPr/>
          </p:nvSpPr>
          <p:spPr>
            <a:xfrm>
              <a:off x="638575" y="2102325"/>
              <a:ext cx="37250" cy="34050"/>
            </a:xfrm>
            <a:custGeom>
              <a:avLst/>
              <a:gdLst/>
              <a:ahLst/>
              <a:cxnLst/>
              <a:rect l="l" t="t" r="r" b="b"/>
              <a:pathLst>
                <a:path w="1490" h="1362" extrusionOk="0">
                  <a:moveTo>
                    <a:pt x="760" y="1"/>
                  </a:moveTo>
                  <a:cubicBezTo>
                    <a:pt x="593" y="1"/>
                    <a:pt x="426" y="69"/>
                    <a:pt x="304" y="206"/>
                  </a:cubicBezTo>
                  <a:cubicBezTo>
                    <a:pt x="304" y="206"/>
                    <a:pt x="274" y="206"/>
                    <a:pt x="274" y="236"/>
                  </a:cubicBezTo>
                  <a:cubicBezTo>
                    <a:pt x="274" y="236"/>
                    <a:pt x="244" y="236"/>
                    <a:pt x="244" y="267"/>
                  </a:cubicBezTo>
                  <a:cubicBezTo>
                    <a:pt x="1" y="510"/>
                    <a:pt x="1" y="936"/>
                    <a:pt x="244" y="1179"/>
                  </a:cubicBezTo>
                  <a:cubicBezTo>
                    <a:pt x="380" y="1300"/>
                    <a:pt x="548" y="1361"/>
                    <a:pt x="715" y="1361"/>
                  </a:cubicBezTo>
                  <a:cubicBezTo>
                    <a:pt x="882" y="1361"/>
                    <a:pt x="1049" y="1300"/>
                    <a:pt x="1186" y="1179"/>
                  </a:cubicBezTo>
                  <a:cubicBezTo>
                    <a:pt x="1186" y="1179"/>
                    <a:pt x="1186" y="1148"/>
                    <a:pt x="1186" y="1148"/>
                  </a:cubicBezTo>
                  <a:cubicBezTo>
                    <a:pt x="1216" y="1148"/>
                    <a:pt x="1216" y="1148"/>
                    <a:pt x="1216" y="1118"/>
                  </a:cubicBezTo>
                  <a:cubicBezTo>
                    <a:pt x="1490" y="875"/>
                    <a:pt x="1490" y="449"/>
                    <a:pt x="1216" y="206"/>
                  </a:cubicBezTo>
                  <a:cubicBezTo>
                    <a:pt x="1095" y="69"/>
                    <a:pt x="928"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3" name="Google Shape;65093;p27"/>
            <p:cNvSpPr/>
            <p:nvPr/>
          </p:nvSpPr>
          <p:spPr>
            <a:xfrm>
              <a:off x="538275" y="2002800"/>
              <a:ext cx="40300" cy="36875"/>
            </a:xfrm>
            <a:custGeom>
              <a:avLst/>
              <a:gdLst/>
              <a:ahLst/>
              <a:cxnLst/>
              <a:rect l="l" t="t" r="r" b="b"/>
              <a:pathLst>
                <a:path w="1612" h="1475" extrusionOk="0">
                  <a:moveTo>
                    <a:pt x="836" y="0"/>
                  </a:moveTo>
                  <a:cubicBezTo>
                    <a:pt x="654" y="0"/>
                    <a:pt x="471" y="68"/>
                    <a:pt x="335" y="205"/>
                  </a:cubicBezTo>
                  <a:cubicBezTo>
                    <a:pt x="335" y="205"/>
                    <a:pt x="335" y="236"/>
                    <a:pt x="335" y="236"/>
                  </a:cubicBezTo>
                  <a:cubicBezTo>
                    <a:pt x="304" y="236"/>
                    <a:pt x="304" y="266"/>
                    <a:pt x="304" y="266"/>
                  </a:cubicBezTo>
                  <a:cubicBezTo>
                    <a:pt x="0" y="540"/>
                    <a:pt x="0" y="996"/>
                    <a:pt x="304" y="1269"/>
                  </a:cubicBezTo>
                  <a:cubicBezTo>
                    <a:pt x="441" y="1406"/>
                    <a:pt x="616" y="1474"/>
                    <a:pt x="794" y="1474"/>
                  </a:cubicBezTo>
                  <a:cubicBezTo>
                    <a:pt x="973" y="1474"/>
                    <a:pt x="1155" y="1406"/>
                    <a:pt x="1307" y="1269"/>
                  </a:cubicBezTo>
                  <a:cubicBezTo>
                    <a:pt x="1307" y="1269"/>
                    <a:pt x="1307" y="1239"/>
                    <a:pt x="1307" y="1239"/>
                  </a:cubicBezTo>
                  <a:cubicBezTo>
                    <a:pt x="1338" y="1239"/>
                    <a:pt x="1338" y="1208"/>
                    <a:pt x="1338" y="1208"/>
                  </a:cubicBezTo>
                  <a:cubicBezTo>
                    <a:pt x="1611" y="935"/>
                    <a:pt x="1611" y="479"/>
                    <a:pt x="1338" y="205"/>
                  </a:cubicBezTo>
                  <a:cubicBezTo>
                    <a:pt x="1201" y="68"/>
                    <a:pt x="1019"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4" name="Google Shape;65094;p27"/>
            <p:cNvSpPr/>
            <p:nvPr/>
          </p:nvSpPr>
          <p:spPr>
            <a:xfrm>
              <a:off x="440250" y="2100825"/>
              <a:ext cx="40300" cy="36875"/>
            </a:xfrm>
            <a:custGeom>
              <a:avLst/>
              <a:gdLst/>
              <a:ahLst/>
              <a:cxnLst/>
              <a:rect l="l" t="t" r="r" b="b"/>
              <a:pathLst>
                <a:path w="1612" h="1475" extrusionOk="0">
                  <a:moveTo>
                    <a:pt x="836" y="0"/>
                  </a:moveTo>
                  <a:cubicBezTo>
                    <a:pt x="654" y="0"/>
                    <a:pt x="471" y="69"/>
                    <a:pt x="335" y="205"/>
                  </a:cubicBezTo>
                  <a:cubicBezTo>
                    <a:pt x="335" y="236"/>
                    <a:pt x="335" y="236"/>
                    <a:pt x="304" y="236"/>
                  </a:cubicBezTo>
                  <a:cubicBezTo>
                    <a:pt x="304" y="236"/>
                    <a:pt x="304" y="266"/>
                    <a:pt x="304" y="266"/>
                  </a:cubicBezTo>
                  <a:cubicBezTo>
                    <a:pt x="0" y="540"/>
                    <a:pt x="0" y="996"/>
                    <a:pt x="304" y="1269"/>
                  </a:cubicBezTo>
                  <a:cubicBezTo>
                    <a:pt x="441" y="1406"/>
                    <a:pt x="616" y="1474"/>
                    <a:pt x="791" y="1474"/>
                  </a:cubicBezTo>
                  <a:cubicBezTo>
                    <a:pt x="965" y="1474"/>
                    <a:pt x="1140" y="1406"/>
                    <a:pt x="1277" y="1269"/>
                  </a:cubicBezTo>
                  <a:cubicBezTo>
                    <a:pt x="1307" y="1269"/>
                    <a:pt x="1307" y="1239"/>
                    <a:pt x="1307" y="1239"/>
                  </a:cubicBezTo>
                  <a:cubicBezTo>
                    <a:pt x="1338" y="1239"/>
                    <a:pt x="1338" y="1208"/>
                    <a:pt x="1338" y="1208"/>
                  </a:cubicBezTo>
                  <a:cubicBezTo>
                    <a:pt x="1611" y="935"/>
                    <a:pt x="1611" y="479"/>
                    <a:pt x="1338" y="205"/>
                  </a:cubicBezTo>
                  <a:cubicBezTo>
                    <a:pt x="1201" y="69"/>
                    <a:pt x="1019"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5" name="Google Shape;65095;p27"/>
            <p:cNvSpPr/>
            <p:nvPr/>
          </p:nvSpPr>
          <p:spPr>
            <a:xfrm>
              <a:off x="340700" y="2001450"/>
              <a:ext cx="43325" cy="39550"/>
            </a:xfrm>
            <a:custGeom>
              <a:avLst/>
              <a:gdLst/>
              <a:ahLst/>
              <a:cxnLst/>
              <a:rect l="l" t="t" r="r" b="b"/>
              <a:pathLst>
                <a:path w="1733" h="1582" extrusionOk="0">
                  <a:moveTo>
                    <a:pt x="886" y="1"/>
                  </a:moveTo>
                  <a:cubicBezTo>
                    <a:pt x="692" y="1"/>
                    <a:pt x="502" y="77"/>
                    <a:pt x="365" y="229"/>
                  </a:cubicBezTo>
                  <a:cubicBezTo>
                    <a:pt x="335" y="229"/>
                    <a:pt x="335" y="229"/>
                    <a:pt x="335" y="259"/>
                  </a:cubicBezTo>
                  <a:lnTo>
                    <a:pt x="304" y="259"/>
                  </a:lnTo>
                  <a:cubicBezTo>
                    <a:pt x="0" y="563"/>
                    <a:pt x="0" y="1050"/>
                    <a:pt x="304" y="1353"/>
                  </a:cubicBezTo>
                  <a:cubicBezTo>
                    <a:pt x="456" y="1505"/>
                    <a:pt x="654" y="1581"/>
                    <a:pt x="848" y="1581"/>
                  </a:cubicBezTo>
                  <a:cubicBezTo>
                    <a:pt x="1041" y="1581"/>
                    <a:pt x="1231" y="1505"/>
                    <a:pt x="1368" y="1353"/>
                  </a:cubicBezTo>
                  <a:cubicBezTo>
                    <a:pt x="1399" y="1353"/>
                    <a:pt x="1399" y="1323"/>
                    <a:pt x="1399" y="1323"/>
                  </a:cubicBezTo>
                  <a:cubicBezTo>
                    <a:pt x="1429" y="1323"/>
                    <a:pt x="1429" y="1293"/>
                    <a:pt x="1429" y="1293"/>
                  </a:cubicBezTo>
                  <a:cubicBezTo>
                    <a:pt x="1733" y="989"/>
                    <a:pt x="1733" y="502"/>
                    <a:pt x="1429" y="229"/>
                  </a:cubicBezTo>
                  <a:cubicBezTo>
                    <a:pt x="1277" y="77"/>
                    <a:pt x="1079" y="1"/>
                    <a:pt x="8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6" name="Google Shape;65096;p27"/>
            <p:cNvSpPr/>
            <p:nvPr/>
          </p:nvSpPr>
          <p:spPr>
            <a:xfrm>
              <a:off x="438725" y="1903425"/>
              <a:ext cx="43350" cy="39550"/>
            </a:xfrm>
            <a:custGeom>
              <a:avLst/>
              <a:gdLst/>
              <a:ahLst/>
              <a:cxnLst/>
              <a:rect l="l" t="t" r="r" b="b"/>
              <a:pathLst>
                <a:path w="1734" h="1582" extrusionOk="0">
                  <a:moveTo>
                    <a:pt x="897" y="1"/>
                  </a:moveTo>
                  <a:cubicBezTo>
                    <a:pt x="707" y="1"/>
                    <a:pt x="517" y="77"/>
                    <a:pt x="365" y="229"/>
                  </a:cubicBezTo>
                  <a:cubicBezTo>
                    <a:pt x="335" y="229"/>
                    <a:pt x="335" y="229"/>
                    <a:pt x="335" y="259"/>
                  </a:cubicBezTo>
                  <a:lnTo>
                    <a:pt x="304" y="259"/>
                  </a:lnTo>
                  <a:cubicBezTo>
                    <a:pt x="0" y="563"/>
                    <a:pt x="0" y="1050"/>
                    <a:pt x="304" y="1353"/>
                  </a:cubicBezTo>
                  <a:cubicBezTo>
                    <a:pt x="456" y="1505"/>
                    <a:pt x="654" y="1581"/>
                    <a:pt x="848" y="1581"/>
                  </a:cubicBezTo>
                  <a:cubicBezTo>
                    <a:pt x="1042" y="1581"/>
                    <a:pt x="1231" y="1505"/>
                    <a:pt x="1368" y="1353"/>
                  </a:cubicBezTo>
                  <a:cubicBezTo>
                    <a:pt x="1399" y="1353"/>
                    <a:pt x="1399" y="1323"/>
                    <a:pt x="1399" y="1323"/>
                  </a:cubicBezTo>
                  <a:cubicBezTo>
                    <a:pt x="1429" y="1323"/>
                    <a:pt x="1429" y="1293"/>
                    <a:pt x="1429" y="1293"/>
                  </a:cubicBezTo>
                  <a:cubicBezTo>
                    <a:pt x="1733" y="989"/>
                    <a:pt x="1733" y="502"/>
                    <a:pt x="1429" y="229"/>
                  </a:cubicBezTo>
                  <a:cubicBezTo>
                    <a:pt x="1277" y="77"/>
                    <a:pt x="1087" y="1"/>
                    <a:pt x="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7" name="Google Shape;65097;p27"/>
            <p:cNvSpPr/>
            <p:nvPr/>
          </p:nvSpPr>
          <p:spPr>
            <a:xfrm>
              <a:off x="241150" y="1901925"/>
              <a:ext cx="46375" cy="41800"/>
            </a:xfrm>
            <a:custGeom>
              <a:avLst/>
              <a:gdLst/>
              <a:ahLst/>
              <a:cxnLst/>
              <a:rect l="l" t="t" r="r" b="b"/>
              <a:pathLst>
                <a:path w="1855" h="1672" extrusionOk="0">
                  <a:moveTo>
                    <a:pt x="954" y="0"/>
                  </a:moveTo>
                  <a:cubicBezTo>
                    <a:pt x="745" y="0"/>
                    <a:pt x="533" y="76"/>
                    <a:pt x="365" y="228"/>
                  </a:cubicBezTo>
                  <a:cubicBezTo>
                    <a:pt x="365" y="228"/>
                    <a:pt x="365" y="258"/>
                    <a:pt x="335" y="258"/>
                  </a:cubicBezTo>
                  <a:cubicBezTo>
                    <a:pt x="335" y="258"/>
                    <a:pt x="335" y="289"/>
                    <a:pt x="305" y="289"/>
                  </a:cubicBezTo>
                  <a:cubicBezTo>
                    <a:pt x="1" y="593"/>
                    <a:pt x="1" y="1110"/>
                    <a:pt x="305" y="1444"/>
                  </a:cubicBezTo>
                  <a:cubicBezTo>
                    <a:pt x="472" y="1596"/>
                    <a:pt x="684" y="1672"/>
                    <a:pt x="893" y="1672"/>
                  </a:cubicBezTo>
                  <a:cubicBezTo>
                    <a:pt x="1102" y="1672"/>
                    <a:pt x="1308" y="1596"/>
                    <a:pt x="1460" y="1444"/>
                  </a:cubicBezTo>
                  <a:cubicBezTo>
                    <a:pt x="1490" y="1444"/>
                    <a:pt x="1490" y="1413"/>
                    <a:pt x="1490" y="1413"/>
                  </a:cubicBezTo>
                  <a:cubicBezTo>
                    <a:pt x="1490" y="1413"/>
                    <a:pt x="1520" y="1383"/>
                    <a:pt x="1520" y="1383"/>
                  </a:cubicBezTo>
                  <a:cubicBezTo>
                    <a:pt x="1855" y="1079"/>
                    <a:pt x="1855" y="562"/>
                    <a:pt x="1520" y="228"/>
                  </a:cubicBezTo>
                  <a:cubicBezTo>
                    <a:pt x="1368" y="76"/>
                    <a:pt x="1163" y="0"/>
                    <a:pt x="9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8" name="Google Shape;65098;p27"/>
            <p:cNvSpPr/>
            <p:nvPr/>
          </p:nvSpPr>
          <p:spPr>
            <a:xfrm>
              <a:off x="339175" y="1803900"/>
              <a:ext cx="46375" cy="41800"/>
            </a:xfrm>
            <a:custGeom>
              <a:avLst/>
              <a:gdLst/>
              <a:ahLst/>
              <a:cxnLst/>
              <a:rect l="l" t="t" r="r" b="b"/>
              <a:pathLst>
                <a:path w="1855" h="1672" extrusionOk="0">
                  <a:moveTo>
                    <a:pt x="954" y="0"/>
                  </a:moveTo>
                  <a:cubicBezTo>
                    <a:pt x="745" y="0"/>
                    <a:pt x="533" y="76"/>
                    <a:pt x="365" y="228"/>
                  </a:cubicBezTo>
                  <a:cubicBezTo>
                    <a:pt x="365" y="228"/>
                    <a:pt x="365" y="258"/>
                    <a:pt x="335" y="258"/>
                  </a:cubicBezTo>
                  <a:cubicBezTo>
                    <a:pt x="335" y="258"/>
                    <a:pt x="335" y="258"/>
                    <a:pt x="305" y="289"/>
                  </a:cubicBezTo>
                  <a:cubicBezTo>
                    <a:pt x="1" y="593"/>
                    <a:pt x="1" y="1109"/>
                    <a:pt x="305" y="1444"/>
                  </a:cubicBezTo>
                  <a:cubicBezTo>
                    <a:pt x="472" y="1596"/>
                    <a:pt x="685" y="1672"/>
                    <a:pt x="894" y="1672"/>
                  </a:cubicBezTo>
                  <a:cubicBezTo>
                    <a:pt x="1102" y="1672"/>
                    <a:pt x="1308" y="1596"/>
                    <a:pt x="1460" y="1444"/>
                  </a:cubicBezTo>
                  <a:cubicBezTo>
                    <a:pt x="1490" y="1413"/>
                    <a:pt x="1490" y="1413"/>
                    <a:pt x="1490" y="1413"/>
                  </a:cubicBezTo>
                  <a:cubicBezTo>
                    <a:pt x="1490" y="1413"/>
                    <a:pt x="1520" y="1383"/>
                    <a:pt x="1520" y="1383"/>
                  </a:cubicBezTo>
                  <a:cubicBezTo>
                    <a:pt x="1855" y="1079"/>
                    <a:pt x="1855" y="532"/>
                    <a:pt x="1520" y="228"/>
                  </a:cubicBezTo>
                  <a:cubicBezTo>
                    <a:pt x="1368" y="76"/>
                    <a:pt x="1163" y="0"/>
                    <a:pt x="9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9" name="Google Shape;65099;p27"/>
            <p:cNvSpPr/>
            <p:nvPr/>
          </p:nvSpPr>
          <p:spPr>
            <a:xfrm>
              <a:off x="239625" y="1703775"/>
              <a:ext cx="48675" cy="45225"/>
            </a:xfrm>
            <a:custGeom>
              <a:avLst/>
              <a:gdLst/>
              <a:ahLst/>
              <a:cxnLst/>
              <a:rect l="l" t="t" r="r" b="b"/>
              <a:pathLst>
                <a:path w="1947" h="1809" extrusionOk="0">
                  <a:moveTo>
                    <a:pt x="1004" y="0"/>
                  </a:moveTo>
                  <a:cubicBezTo>
                    <a:pt x="783" y="0"/>
                    <a:pt x="563" y="84"/>
                    <a:pt x="396" y="251"/>
                  </a:cubicBezTo>
                  <a:cubicBezTo>
                    <a:pt x="366" y="282"/>
                    <a:pt x="366" y="282"/>
                    <a:pt x="366" y="282"/>
                  </a:cubicBezTo>
                  <a:cubicBezTo>
                    <a:pt x="335" y="312"/>
                    <a:pt x="335" y="312"/>
                    <a:pt x="335" y="312"/>
                  </a:cubicBezTo>
                  <a:cubicBezTo>
                    <a:pt x="1" y="646"/>
                    <a:pt x="1" y="1224"/>
                    <a:pt x="335" y="1558"/>
                  </a:cubicBezTo>
                  <a:cubicBezTo>
                    <a:pt x="502" y="1725"/>
                    <a:pt x="723" y="1809"/>
                    <a:pt x="943" y="1809"/>
                  </a:cubicBezTo>
                  <a:cubicBezTo>
                    <a:pt x="1163" y="1809"/>
                    <a:pt x="1384" y="1725"/>
                    <a:pt x="1551" y="1558"/>
                  </a:cubicBezTo>
                  <a:cubicBezTo>
                    <a:pt x="1581" y="1528"/>
                    <a:pt x="1581" y="1528"/>
                    <a:pt x="1581" y="1528"/>
                  </a:cubicBezTo>
                  <a:cubicBezTo>
                    <a:pt x="1581" y="1497"/>
                    <a:pt x="1612" y="1497"/>
                    <a:pt x="1612" y="1497"/>
                  </a:cubicBezTo>
                  <a:cubicBezTo>
                    <a:pt x="1946" y="1163"/>
                    <a:pt x="1946" y="616"/>
                    <a:pt x="1612" y="251"/>
                  </a:cubicBezTo>
                  <a:cubicBezTo>
                    <a:pt x="1445" y="84"/>
                    <a:pt x="1224"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0" name="Google Shape;65100;p27"/>
            <p:cNvSpPr/>
            <p:nvPr/>
          </p:nvSpPr>
          <p:spPr>
            <a:xfrm>
              <a:off x="1337675" y="2899075"/>
              <a:ext cx="15225" cy="13325"/>
            </a:xfrm>
            <a:custGeom>
              <a:avLst/>
              <a:gdLst/>
              <a:ahLst/>
              <a:cxnLst/>
              <a:rect l="l" t="t" r="r" b="b"/>
              <a:pathLst>
                <a:path w="609" h="533" extrusionOk="0">
                  <a:moveTo>
                    <a:pt x="320" y="1"/>
                  </a:moveTo>
                  <a:cubicBezTo>
                    <a:pt x="259" y="1"/>
                    <a:pt x="198" y="23"/>
                    <a:pt x="153" y="69"/>
                  </a:cubicBezTo>
                  <a:cubicBezTo>
                    <a:pt x="153" y="69"/>
                    <a:pt x="122" y="69"/>
                    <a:pt x="122" y="99"/>
                  </a:cubicBezTo>
                  <a:lnTo>
                    <a:pt x="92" y="99"/>
                  </a:lnTo>
                  <a:cubicBezTo>
                    <a:pt x="1" y="221"/>
                    <a:pt x="1" y="373"/>
                    <a:pt x="92" y="464"/>
                  </a:cubicBezTo>
                  <a:cubicBezTo>
                    <a:pt x="137" y="510"/>
                    <a:pt x="198" y="533"/>
                    <a:pt x="263" y="533"/>
                  </a:cubicBezTo>
                  <a:cubicBezTo>
                    <a:pt x="327" y="533"/>
                    <a:pt x="396" y="510"/>
                    <a:pt x="457" y="464"/>
                  </a:cubicBezTo>
                  <a:cubicBezTo>
                    <a:pt x="457" y="464"/>
                    <a:pt x="457" y="434"/>
                    <a:pt x="457" y="434"/>
                  </a:cubicBezTo>
                  <a:cubicBezTo>
                    <a:pt x="487" y="434"/>
                    <a:pt x="487" y="434"/>
                    <a:pt x="487" y="403"/>
                  </a:cubicBezTo>
                  <a:cubicBezTo>
                    <a:pt x="608" y="312"/>
                    <a:pt x="608" y="160"/>
                    <a:pt x="487" y="69"/>
                  </a:cubicBezTo>
                  <a:cubicBezTo>
                    <a:pt x="441" y="23"/>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1" name="Google Shape;65101;p27"/>
            <p:cNvSpPr/>
            <p:nvPr/>
          </p:nvSpPr>
          <p:spPr>
            <a:xfrm>
              <a:off x="1239650" y="2997100"/>
              <a:ext cx="14475" cy="13325"/>
            </a:xfrm>
            <a:custGeom>
              <a:avLst/>
              <a:gdLst/>
              <a:ahLst/>
              <a:cxnLst/>
              <a:rect l="l" t="t" r="r" b="b"/>
              <a:pathLst>
                <a:path w="579" h="533" extrusionOk="0">
                  <a:moveTo>
                    <a:pt x="320" y="1"/>
                  </a:moveTo>
                  <a:cubicBezTo>
                    <a:pt x="259" y="1"/>
                    <a:pt x="198" y="23"/>
                    <a:pt x="153" y="69"/>
                  </a:cubicBezTo>
                  <a:cubicBezTo>
                    <a:pt x="122" y="69"/>
                    <a:pt x="122" y="99"/>
                    <a:pt x="122" y="99"/>
                  </a:cubicBezTo>
                  <a:cubicBezTo>
                    <a:pt x="122" y="99"/>
                    <a:pt x="92" y="99"/>
                    <a:pt x="92" y="130"/>
                  </a:cubicBezTo>
                  <a:cubicBezTo>
                    <a:pt x="1" y="221"/>
                    <a:pt x="1" y="373"/>
                    <a:pt x="92" y="464"/>
                  </a:cubicBezTo>
                  <a:cubicBezTo>
                    <a:pt x="137" y="510"/>
                    <a:pt x="198" y="533"/>
                    <a:pt x="263" y="533"/>
                  </a:cubicBezTo>
                  <a:cubicBezTo>
                    <a:pt x="327" y="533"/>
                    <a:pt x="396" y="510"/>
                    <a:pt x="456" y="464"/>
                  </a:cubicBezTo>
                  <a:cubicBezTo>
                    <a:pt x="456" y="464"/>
                    <a:pt x="456" y="434"/>
                    <a:pt x="456" y="434"/>
                  </a:cubicBezTo>
                  <a:cubicBezTo>
                    <a:pt x="487" y="434"/>
                    <a:pt x="487" y="434"/>
                    <a:pt x="487" y="403"/>
                  </a:cubicBezTo>
                  <a:cubicBezTo>
                    <a:pt x="578" y="312"/>
                    <a:pt x="578" y="160"/>
                    <a:pt x="487" y="69"/>
                  </a:cubicBezTo>
                  <a:cubicBezTo>
                    <a:pt x="441" y="23"/>
                    <a:pt x="380"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2" name="Google Shape;65102;p27"/>
            <p:cNvSpPr/>
            <p:nvPr/>
          </p:nvSpPr>
          <p:spPr>
            <a:xfrm>
              <a:off x="1140100" y="2897000"/>
              <a:ext cx="17500" cy="16725"/>
            </a:xfrm>
            <a:custGeom>
              <a:avLst/>
              <a:gdLst/>
              <a:ahLst/>
              <a:cxnLst/>
              <a:rect l="l" t="t" r="r" b="b"/>
              <a:pathLst>
                <a:path w="700" h="669" extrusionOk="0">
                  <a:moveTo>
                    <a:pt x="365" y="0"/>
                  </a:moveTo>
                  <a:cubicBezTo>
                    <a:pt x="289" y="0"/>
                    <a:pt x="213" y="30"/>
                    <a:pt x="153" y="91"/>
                  </a:cubicBezTo>
                  <a:cubicBezTo>
                    <a:pt x="153" y="122"/>
                    <a:pt x="153" y="122"/>
                    <a:pt x="122" y="122"/>
                  </a:cubicBezTo>
                  <a:cubicBezTo>
                    <a:pt x="122" y="152"/>
                    <a:pt x="122" y="152"/>
                    <a:pt x="92" y="152"/>
                  </a:cubicBezTo>
                  <a:cubicBezTo>
                    <a:pt x="1" y="274"/>
                    <a:pt x="1" y="456"/>
                    <a:pt x="92" y="578"/>
                  </a:cubicBezTo>
                  <a:cubicBezTo>
                    <a:pt x="153" y="638"/>
                    <a:pt x="236" y="669"/>
                    <a:pt x="316" y="669"/>
                  </a:cubicBezTo>
                  <a:cubicBezTo>
                    <a:pt x="396" y="669"/>
                    <a:pt x="472" y="638"/>
                    <a:pt x="517" y="578"/>
                  </a:cubicBezTo>
                  <a:cubicBezTo>
                    <a:pt x="548" y="578"/>
                    <a:pt x="548" y="547"/>
                    <a:pt x="548" y="547"/>
                  </a:cubicBezTo>
                  <a:cubicBezTo>
                    <a:pt x="578" y="547"/>
                    <a:pt x="578" y="547"/>
                    <a:pt x="578" y="517"/>
                  </a:cubicBezTo>
                  <a:cubicBezTo>
                    <a:pt x="700" y="395"/>
                    <a:pt x="700" y="213"/>
                    <a:pt x="578" y="91"/>
                  </a:cubicBezTo>
                  <a:cubicBezTo>
                    <a:pt x="517" y="30"/>
                    <a:pt x="441"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3" name="Google Shape;65103;p27"/>
            <p:cNvSpPr/>
            <p:nvPr/>
          </p:nvSpPr>
          <p:spPr>
            <a:xfrm>
              <a:off x="1238125" y="2798975"/>
              <a:ext cx="17500" cy="16725"/>
            </a:xfrm>
            <a:custGeom>
              <a:avLst/>
              <a:gdLst/>
              <a:ahLst/>
              <a:cxnLst/>
              <a:rect l="l" t="t" r="r" b="b"/>
              <a:pathLst>
                <a:path w="700" h="669" extrusionOk="0">
                  <a:moveTo>
                    <a:pt x="365" y="0"/>
                  </a:moveTo>
                  <a:cubicBezTo>
                    <a:pt x="290" y="0"/>
                    <a:pt x="214" y="30"/>
                    <a:pt x="153" y="91"/>
                  </a:cubicBezTo>
                  <a:cubicBezTo>
                    <a:pt x="153" y="91"/>
                    <a:pt x="153" y="122"/>
                    <a:pt x="153" y="122"/>
                  </a:cubicBezTo>
                  <a:cubicBezTo>
                    <a:pt x="122" y="122"/>
                    <a:pt x="122" y="152"/>
                    <a:pt x="92" y="152"/>
                  </a:cubicBezTo>
                  <a:cubicBezTo>
                    <a:pt x="1" y="274"/>
                    <a:pt x="1" y="456"/>
                    <a:pt x="92" y="578"/>
                  </a:cubicBezTo>
                  <a:cubicBezTo>
                    <a:pt x="153" y="638"/>
                    <a:pt x="236" y="669"/>
                    <a:pt x="316" y="669"/>
                  </a:cubicBezTo>
                  <a:cubicBezTo>
                    <a:pt x="396" y="669"/>
                    <a:pt x="472" y="638"/>
                    <a:pt x="517" y="578"/>
                  </a:cubicBezTo>
                  <a:cubicBezTo>
                    <a:pt x="548" y="578"/>
                    <a:pt x="548" y="547"/>
                    <a:pt x="548" y="547"/>
                  </a:cubicBezTo>
                  <a:cubicBezTo>
                    <a:pt x="578" y="547"/>
                    <a:pt x="578" y="517"/>
                    <a:pt x="578" y="517"/>
                  </a:cubicBezTo>
                  <a:cubicBezTo>
                    <a:pt x="700" y="395"/>
                    <a:pt x="700" y="213"/>
                    <a:pt x="578" y="91"/>
                  </a:cubicBezTo>
                  <a:cubicBezTo>
                    <a:pt x="517" y="30"/>
                    <a:pt x="441"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4" name="Google Shape;65104;p27"/>
            <p:cNvSpPr/>
            <p:nvPr/>
          </p:nvSpPr>
          <p:spPr>
            <a:xfrm>
              <a:off x="1137825" y="2699600"/>
              <a:ext cx="21300" cy="18850"/>
            </a:xfrm>
            <a:custGeom>
              <a:avLst/>
              <a:gdLst/>
              <a:ahLst/>
              <a:cxnLst/>
              <a:rect l="l" t="t" r="r" b="b"/>
              <a:pathLst>
                <a:path w="852" h="754" extrusionOk="0">
                  <a:moveTo>
                    <a:pt x="456" y="1"/>
                  </a:moveTo>
                  <a:cubicBezTo>
                    <a:pt x="365" y="1"/>
                    <a:pt x="274" y="39"/>
                    <a:pt x="213" y="115"/>
                  </a:cubicBezTo>
                  <a:cubicBezTo>
                    <a:pt x="183" y="115"/>
                    <a:pt x="183" y="115"/>
                    <a:pt x="183" y="145"/>
                  </a:cubicBezTo>
                  <a:lnTo>
                    <a:pt x="152" y="145"/>
                  </a:lnTo>
                  <a:cubicBezTo>
                    <a:pt x="1" y="297"/>
                    <a:pt x="1" y="510"/>
                    <a:pt x="152" y="662"/>
                  </a:cubicBezTo>
                  <a:cubicBezTo>
                    <a:pt x="213" y="723"/>
                    <a:pt x="304" y="753"/>
                    <a:pt x="396" y="753"/>
                  </a:cubicBezTo>
                  <a:cubicBezTo>
                    <a:pt x="487" y="753"/>
                    <a:pt x="578" y="723"/>
                    <a:pt x="639" y="662"/>
                  </a:cubicBezTo>
                  <a:cubicBezTo>
                    <a:pt x="669" y="662"/>
                    <a:pt x="669" y="632"/>
                    <a:pt x="669" y="632"/>
                  </a:cubicBezTo>
                  <a:cubicBezTo>
                    <a:pt x="669" y="632"/>
                    <a:pt x="700" y="601"/>
                    <a:pt x="700" y="601"/>
                  </a:cubicBezTo>
                  <a:cubicBezTo>
                    <a:pt x="852" y="480"/>
                    <a:pt x="852" y="236"/>
                    <a:pt x="700" y="115"/>
                  </a:cubicBezTo>
                  <a:cubicBezTo>
                    <a:pt x="639" y="39"/>
                    <a:pt x="548"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5" name="Google Shape;65105;p27"/>
            <p:cNvSpPr/>
            <p:nvPr/>
          </p:nvSpPr>
          <p:spPr>
            <a:xfrm>
              <a:off x="1039800" y="2797625"/>
              <a:ext cx="21300" cy="18850"/>
            </a:xfrm>
            <a:custGeom>
              <a:avLst/>
              <a:gdLst/>
              <a:ahLst/>
              <a:cxnLst/>
              <a:rect l="l" t="t" r="r" b="b"/>
              <a:pathLst>
                <a:path w="852" h="754" extrusionOk="0">
                  <a:moveTo>
                    <a:pt x="456" y="1"/>
                  </a:moveTo>
                  <a:cubicBezTo>
                    <a:pt x="365" y="1"/>
                    <a:pt x="274" y="39"/>
                    <a:pt x="213" y="115"/>
                  </a:cubicBezTo>
                  <a:cubicBezTo>
                    <a:pt x="183" y="115"/>
                    <a:pt x="183" y="115"/>
                    <a:pt x="183" y="145"/>
                  </a:cubicBezTo>
                  <a:lnTo>
                    <a:pt x="152" y="145"/>
                  </a:lnTo>
                  <a:cubicBezTo>
                    <a:pt x="0" y="297"/>
                    <a:pt x="0" y="510"/>
                    <a:pt x="152" y="662"/>
                  </a:cubicBezTo>
                  <a:cubicBezTo>
                    <a:pt x="213" y="723"/>
                    <a:pt x="304" y="753"/>
                    <a:pt x="396" y="753"/>
                  </a:cubicBezTo>
                  <a:cubicBezTo>
                    <a:pt x="487" y="753"/>
                    <a:pt x="578" y="723"/>
                    <a:pt x="639" y="662"/>
                  </a:cubicBezTo>
                  <a:cubicBezTo>
                    <a:pt x="669" y="662"/>
                    <a:pt x="669" y="632"/>
                    <a:pt x="669" y="632"/>
                  </a:cubicBezTo>
                  <a:cubicBezTo>
                    <a:pt x="669" y="632"/>
                    <a:pt x="700" y="601"/>
                    <a:pt x="700" y="601"/>
                  </a:cubicBezTo>
                  <a:cubicBezTo>
                    <a:pt x="852" y="480"/>
                    <a:pt x="852" y="236"/>
                    <a:pt x="700" y="115"/>
                  </a:cubicBezTo>
                  <a:cubicBezTo>
                    <a:pt x="639" y="39"/>
                    <a:pt x="548"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6" name="Google Shape;65106;p27"/>
            <p:cNvSpPr/>
            <p:nvPr/>
          </p:nvSpPr>
          <p:spPr>
            <a:xfrm>
              <a:off x="940250" y="2698100"/>
              <a:ext cx="23575" cy="21675"/>
            </a:xfrm>
            <a:custGeom>
              <a:avLst/>
              <a:gdLst/>
              <a:ahLst/>
              <a:cxnLst/>
              <a:rect l="l" t="t" r="r" b="b"/>
              <a:pathLst>
                <a:path w="943" h="867" extrusionOk="0">
                  <a:moveTo>
                    <a:pt x="502" y="0"/>
                  </a:moveTo>
                  <a:cubicBezTo>
                    <a:pt x="396" y="0"/>
                    <a:pt x="289" y="38"/>
                    <a:pt x="213" y="114"/>
                  </a:cubicBezTo>
                  <a:cubicBezTo>
                    <a:pt x="213" y="114"/>
                    <a:pt x="213" y="144"/>
                    <a:pt x="183" y="144"/>
                  </a:cubicBezTo>
                  <a:cubicBezTo>
                    <a:pt x="183" y="144"/>
                    <a:pt x="183" y="144"/>
                    <a:pt x="153" y="175"/>
                  </a:cubicBezTo>
                  <a:cubicBezTo>
                    <a:pt x="1" y="327"/>
                    <a:pt x="1" y="600"/>
                    <a:pt x="153" y="752"/>
                  </a:cubicBezTo>
                  <a:cubicBezTo>
                    <a:pt x="229" y="828"/>
                    <a:pt x="335" y="866"/>
                    <a:pt x="441" y="866"/>
                  </a:cubicBezTo>
                  <a:cubicBezTo>
                    <a:pt x="548" y="866"/>
                    <a:pt x="654" y="828"/>
                    <a:pt x="730" y="752"/>
                  </a:cubicBezTo>
                  <a:cubicBezTo>
                    <a:pt x="761" y="752"/>
                    <a:pt x="761" y="722"/>
                    <a:pt x="761" y="722"/>
                  </a:cubicBezTo>
                  <a:cubicBezTo>
                    <a:pt x="761" y="722"/>
                    <a:pt x="791" y="692"/>
                    <a:pt x="791" y="692"/>
                  </a:cubicBezTo>
                  <a:cubicBezTo>
                    <a:pt x="943" y="540"/>
                    <a:pt x="943" y="266"/>
                    <a:pt x="791" y="114"/>
                  </a:cubicBezTo>
                  <a:cubicBezTo>
                    <a:pt x="715" y="38"/>
                    <a:pt x="609"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7" name="Google Shape;65107;p27"/>
            <p:cNvSpPr/>
            <p:nvPr/>
          </p:nvSpPr>
          <p:spPr>
            <a:xfrm>
              <a:off x="1038275" y="2600075"/>
              <a:ext cx="23575" cy="21675"/>
            </a:xfrm>
            <a:custGeom>
              <a:avLst/>
              <a:gdLst/>
              <a:ahLst/>
              <a:cxnLst/>
              <a:rect l="l" t="t" r="r" b="b"/>
              <a:pathLst>
                <a:path w="943" h="867" extrusionOk="0">
                  <a:moveTo>
                    <a:pt x="502" y="0"/>
                  </a:moveTo>
                  <a:cubicBezTo>
                    <a:pt x="396" y="0"/>
                    <a:pt x="289" y="38"/>
                    <a:pt x="213" y="114"/>
                  </a:cubicBezTo>
                  <a:cubicBezTo>
                    <a:pt x="213" y="114"/>
                    <a:pt x="213" y="144"/>
                    <a:pt x="183" y="144"/>
                  </a:cubicBezTo>
                  <a:cubicBezTo>
                    <a:pt x="183" y="144"/>
                    <a:pt x="183" y="144"/>
                    <a:pt x="153" y="175"/>
                  </a:cubicBezTo>
                  <a:cubicBezTo>
                    <a:pt x="1" y="327"/>
                    <a:pt x="1" y="600"/>
                    <a:pt x="153" y="752"/>
                  </a:cubicBezTo>
                  <a:cubicBezTo>
                    <a:pt x="244" y="828"/>
                    <a:pt x="350" y="866"/>
                    <a:pt x="453" y="866"/>
                  </a:cubicBezTo>
                  <a:cubicBezTo>
                    <a:pt x="555" y="866"/>
                    <a:pt x="654" y="828"/>
                    <a:pt x="730" y="752"/>
                  </a:cubicBezTo>
                  <a:cubicBezTo>
                    <a:pt x="761" y="722"/>
                    <a:pt x="761" y="722"/>
                    <a:pt x="761" y="722"/>
                  </a:cubicBezTo>
                  <a:cubicBezTo>
                    <a:pt x="761" y="692"/>
                    <a:pt x="791" y="692"/>
                    <a:pt x="791" y="692"/>
                  </a:cubicBezTo>
                  <a:cubicBezTo>
                    <a:pt x="943" y="540"/>
                    <a:pt x="943" y="266"/>
                    <a:pt x="791" y="114"/>
                  </a:cubicBezTo>
                  <a:cubicBezTo>
                    <a:pt x="715" y="38"/>
                    <a:pt x="609"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8" name="Google Shape;65108;p27"/>
            <p:cNvSpPr/>
            <p:nvPr/>
          </p:nvSpPr>
          <p:spPr>
            <a:xfrm>
              <a:off x="840700" y="2597975"/>
              <a:ext cx="26625" cy="25100"/>
            </a:xfrm>
            <a:custGeom>
              <a:avLst/>
              <a:gdLst/>
              <a:ahLst/>
              <a:cxnLst/>
              <a:rect l="l" t="t" r="r" b="b"/>
              <a:pathLst>
                <a:path w="1065" h="1004" extrusionOk="0">
                  <a:moveTo>
                    <a:pt x="548" y="0"/>
                  </a:moveTo>
                  <a:cubicBezTo>
                    <a:pt x="426" y="0"/>
                    <a:pt x="305" y="46"/>
                    <a:pt x="214" y="137"/>
                  </a:cubicBezTo>
                  <a:cubicBezTo>
                    <a:pt x="214" y="168"/>
                    <a:pt x="214" y="168"/>
                    <a:pt x="214" y="168"/>
                  </a:cubicBezTo>
                  <a:cubicBezTo>
                    <a:pt x="183" y="198"/>
                    <a:pt x="183" y="198"/>
                    <a:pt x="183" y="198"/>
                  </a:cubicBezTo>
                  <a:cubicBezTo>
                    <a:pt x="1" y="380"/>
                    <a:pt x="1" y="684"/>
                    <a:pt x="183" y="867"/>
                  </a:cubicBezTo>
                  <a:cubicBezTo>
                    <a:pt x="274" y="958"/>
                    <a:pt x="388" y="1003"/>
                    <a:pt x="502" y="1003"/>
                  </a:cubicBezTo>
                  <a:cubicBezTo>
                    <a:pt x="616" y="1003"/>
                    <a:pt x="730" y="958"/>
                    <a:pt x="821" y="867"/>
                  </a:cubicBezTo>
                  <a:cubicBezTo>
                    <a:pt x="852" y="836"/>
                    <a:pt x="852" y="836"/>
                    <a:pt x="852" y="836"/>
                  </a:cubicBezTo>
                  <a:cubicBezTo>
                    <a:pt x="852" y="806"/>
                    <a:pt x="882" y="806"/>
                    <a:pt x="882" y="806"/>
                  </a:cubicBezTo>
                  <a:cubicBezTo>
                    <a:pt x="1065" y="624"/>
                    <a:pt x="1065" y="320"/>
                    <a:pt x="882" y="137"/>
                  </a:cubicBezTo>
                  <a:cubicBezTo>
                    <a:pt x="791" y="46"/>
                    <a:pt x="669"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9" name="Google Shape;65109;p27"/>
            <p:cNvSpPr/>
            <p:nvPr/>
          </p:nvSpPr>
          <p:spPr>
            <a:xfrm>
              <a:off x="938725" y="2499950"/>
              <a:ext cx="26625" cy="25100"/>
            </a:xfrm>
            <a:custGeom>
              <a:avLst/>
              <a:gdLst/>
              <a:ahLst/>
              <a:cxnLst/>
              <a:rect l="l" t="t" r="r" b="b"/>
              <a:pathLst>
                <a:path w="1065" h="1004" extrusionOk="0">
                  <a:moveTo>
                    <a:pt x="548" y="0"/>
                  </a:moveTo>
                  <a:cubicBezTo>
                    <a:pt x="426" y="0"/>
                    <a:pt x="305" y="46"/>
                    <a:pt x="214" y="137"/>
                  </a:cubicBezTo>
                  <a:cubicBezTo>
                    <a:pt x="214" y="168"/>
                    <a:pt x="214" y="168"/>
                    <a:pt x="214" y="168"/>
                  </a:cubicBezTo>
                  <a:cubicBezTo>
                    <a:pt x="183" y="198"/>
                    <a:pt x="183" y="198"/>
                    <a:pt x="183" y="198"/>
                  </a:cubicBezTo>
                  <a:cubicBezTo>
                    <a:pt x="1" y="380"/>
                    <a:pt x="1" y="684"/>
                    <a:pt x="183" y="867"/>
                  </a:cubicBezTo>
                  <a:cubicBezTo>
                    <a:pt x="274" y="958"/>
                    <a:pt x="388" y="1003"/>
                    <a:pt x="502" y="1003"/>
                  </a:cubicBezTo>
                  <a:cubicBezTo>
                    <a:pt x="616" y="1003"/>
                    <a:pt x="730" y="958"/>
                    <a:pt x="822" y="867"/>
                  </a:cubicBezTo>
                  <a:cubicBezTo>
                    <a:pt x="852" y="836"/>
                    <a:pt x="852" y="836"/>
                    <a:pt x="852" y="836"/>
                  </a:cubicBezTo>
                  <a:cubicBezTo>
                    <a:pt x="852" y="806"/>
                    <a:pt x="882" y="806"/>
                    <a:pt x="882" y="806"/>
                  </a:cubicBezTo>
                  <a:cubicBezTo>
                    <a:pt x="1065" y="623"/>
                    <a:pt x="1065" y="320"/>
                    <a:pt x="882" y="137"/>
                  </a:cubicBezTo>
                  <a:cubicBezTo>
                    <a:pt x="791" y="46"/>
                    <a:pt x="670"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0" name="Google Shape;65110;p27"/>
            <p:cNvSpPr/>
            <p:nvPr/>
          </p:nvSpPr>
          <p:spPr>
            <a:xfrm>
              <a:off x="838425" y="2400600"/>
              <a:ext cx="30425" cy="27175"/>
            </a:xfrm>
            <a:custGeom>
              <a:avLst/>
              <a:gdLst/>
              <a:ahLst/>
              <a:cxnLst/>
              <a:rect l="l" t="t" r="r" b="b"/>
              <a:pathLst>
                <a:path w="1217" h="1087" extrusionOk="0">
                  <a:moveTo>
                    <a:pt x="639" y="0"/>
                  </a:moveTo>
                  <a:cubicBezTo>
                    <a:pt x="510" y="0"/>
                    <a:pt x="381" y="53"/>
                    <a:pt x="274" y="160"/>
                  </a:cubicBezTo>
                  <a:cubicBezTo>
                    <a:pt x="274" y="160"/>
                    <a:pt x="244" y="160"/>
                    <a:pt x="244" y="190"/>
                  </a:cubicBezTo>
                  <a:cubicBezTo>
                    <a:pt x="244" y="190"/>
                    <a:pt x="213" y="190"/>
                    <a:pt x="213" y="221"/>
                  </a:cubicBezTo>
                  <a:cubicBezTo>
                    <a:pt x="1" y="403"/>
                    <a:pt x="1" y="737"/>
                    <a:pt x="213" y="950"/>
                  </a:cubicBezTo>
                  <a:cubicBezTo>
                    <a:pt x="320" y="1041"/>
                    <a:pt x="457" y="1087"/>
                    <a:pt x="590" y="1087"/>
                  </a:cubicBezTo>
                  <a:cubicBezTo>
                    <a:pt x="723" y="1087"/>
                    <a:pt x="852" y="1041"/>
                    <a:pt x="943" y="950"/>
                  </a:cubicBezTo>
                  <a:cubicBezTo>
                    <a:pt x="973" y="920"/>
                    <a:pt x="973" y="920"/>
                    <a:pt x="973" y="920"/>
                  </a:cubicBezTo>
                  <a:cubicBezTo>
                    <a:pt x="973" y="889"/>
                    <a:pt x="1004" y="889"/>
                    <a:pt x="1004" y="889"/>
                  </a:cubicBezTo>
                  <a:cubicBezTo>
                    <a:pt x="1216" y="676"/>
                    <a:pt x="1216" y="342"/>
                    <a:pt x="1004" y="160"/>
                  </a:cubicBezTo>
                  <a:cubicBezTo>
                    <a:pt x="897" y="53"/>
                    <a:pt x="76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1" name="Google Shape;65111;p27"/>
            <p:cNvSpPr/>
            <p:nvPr/>
          </p:nvSpPr>
          <p:spPr>
            <a:xfrm>
              <a:off x="740400" y="2498625"/>
              <a:ext cx="30425" cy="27175"/>
            </a:xfrm>
            <a:custGeom>
              <a:avLst/>
              <a:gdLst/>
              <a:ahLst/>
              <a:cxnLst/>
              <a:rect l="l" t="t" r="r" b="b"/>
              <a:pathLst>
                <a:path w="1217" h="1087" extrusionOk="0">
                  <a:moveTo>
                    <a:pt x="627" y="0"/>
                  </a:moveTo>
                  <a:cubicBezTo>
                    <a:pt x="494" y="0"/>
                    <a:pt x="365" y="53"/>
                    <a:pt x="274" y="160"/>
                  </a:cubicBezTo>
                  <a:cubicBezTo>
                    <a:pt x="274" y="160"/>
                    <a:pt x="244" y="160"/>
                    <a:pt x="244" y="190"/>
                  </a:cubicBezTo>
                  <a:cubicBezTo>
                    <a:pt x="244" y="190"/>
                    <a:pt x="213" y="190"/>
                    <a:pt x="213" y="221"/>
                  </a:cubicBezTo>
                  <a:cubicBezTo>
                    <a:pt x="1" y="403"/>
                    <a:pt x="1" y="737"/>
                    <a:pt x="213" y="950"/>
                  </a:cubicBezTo>
                  <a:cubicBezTo>
                    <a:pt x="320" y="1041"/>
                    <a:pt x="456" y="1087"/>
                    <a:pt x="589" y="1087"/>
                  </a:cubicBezTo>
                  <a:cubicBezTo>
                    <a:pt x="722" y="1087"/>
                    <a:pt x="852" y="1041"/>
                    <a:pt x="943" y="950"/>
                  </a:cubicBezTo>
                  <a:cubicBezTo>
                    <a:pt x="943" y="920"/>
                    <a:pt x="973" y="920"/>
                    <a:pt x="973" y="920"/>
                  </a:cubicBezTo>
                  <a:cubicBezTo>
                    <a:pt x="973" y="889"/>
                    <a:pt x="1004" y="889"/>
                    <a:pt x="1004" y="889"/>
                  </a:cubicBezTo>
                  <a:cubicBezTo>
                    <a:pt x="1216" y="676"/>
                    <a:pt x="1216" y="342"/>
                    <a:pt x="1004" y="160"/>
                  </a:cubicBezTo>
                  <a:cubicBezTo>
                    <a:pt x="897" y="53"/>
                    <a:pt x="760" y="0"/>
                    <a:pt x="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2" name="Google Shape;65112;p27"/>
            <p:cNvSpPr/>
            <p:nvPr/>
          </p:nvSpPr>
          <p:spPr>
            <a:xfrm>
              <a:off x="738875" y="2301050"/>
              <a:ext cx="32700" cy="30025"/>
            </a:xfrm>
            <a:custGeom>
              <a:avLst/>
              <a:gdLst/>
              <a:ahLst/>
              <a:cxnLst/>
              <a:rect l="l" t="t" r="r" b="b"/>
              <a:pathLst>
                <a:path w="1308" h="1201" extrusionOk="0">
                  <a:moveTo>
                    <a:pt x="696" y="0"/>
                  </a:moveTo>
                  <a:cubicBezTo>
                    <a:pt x="548" y="0"/>
                    <a:pt x="396" y="54"/>
                    <a:pt x="274" y="160"/>
                  </a:cubicBezTo>
                  <a:cubicBezTo>
                    <a:pt x="274" y="160"/>
                    <a:pt x="274" y="190"/>
                    <a:pt x="244" y="190"/>
                  </a:cubicBezTo>
                  <a:cubicBezTo>
                    <a:pt x="244" y="190"/>
                    <a:pt x="244" y="221"/>
                    <a:pt x="244" y="221"/>
                  </a:cubicBezTo>
                  <a:cubicBezTo>
                    <a:pt x="1" y="433"/>
                    <a:pt x="1" y="798"/>
                    <a:pt x="244" y="1041"/>
                  </a:cubicBezTo>
                  <a:cubicBezTo>
                    <a:pt x="350" y="1148"/>
                    <a:pt x="495" y="1201"/>
                    <a:pt x="639" y="1201"/>
                  </a:cubicBezTo>
                  <a:cubicBezTo>
                    <a:pt x="783" y="1201"/>
                    <a:pt x="928" y="1148"/>
                    <a:pt x="1034" y="1041"/>
                  </a:cubicBezTo>
                  <a:cubicBezTo>
                    <a:pt x="1034" y="1011"/>
                    <a:pt x="1065" y="1011"/>
                    <a:pt x="1065" y="1011"/>
                  </a:cubicBezTo>
                  <a:cubicBezTo>
                    <a:pt x="1065" y="981"/>
                    <a:pt x="1095" y="981"/>
                    <a:pt x="1095" y="981"/>
                  </a:cubicBezTo>
                  <a:cubicBezTo>
                    <a:pt x="1308" y="737"/>
                    <a:pt x="1308" y="403"/>
                    <a:pt x="1095" y="160"/>
                  </a:cubicBezTo>
                  <a:cubicBezTo>
                    <a:pt x="989" y="54"/>
                    <a:pt x="844" y="0"/>
                    <a:pt x="6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3" name="Google Shape;65113;p27"/>
            <p:cNvSpPr/>
            <p:nvPr/>
          </p:nvSpPr>
          <p:spPr>
            <a:xfrm>
              <a:off x="640850" y="2399075"/>
              <a:ext cx="32700" cy="30025"/>
            </a:xfrm>
            <a:custGeom>
              <a:avLst/>
              <a:gdLst/>
              <a:ahLst/>
              <a:cxnLst/>
              <a:rect l="l" t="t" r="r" b="b"/>
              <a:pathLst>
                <a:path w="1308" h="1201" extrusionOk="0">
                  <a:moveTo>
                    <a:pt x="696" y="0"/>
                  </a:moveTo>
                  <a:cubicBezTo>
                    <a:pt x="548" y="0"/>
                    <a:pt x="396" y="54"/>
                    <a:pt x="274" y="160"/>
                  </a:cubicBezTo>
                  <a:cubicBezTo>
                    <a:pt x="274" y="190"/>
                    <a:pt x="274" y="190"/>
                    <a:pt x="244" y="190"/>
                  </a:cubicBezTo>
                  <a:cubicBezTo>
                    <a:pt x="244" y="190"/>
                    <a:pt x="244" y="221"/>
                    <a:pt x="213" y="221"/>
                  </a:cubicBezTo>
                  <a:cubicBezTo>
                    <a:pt x="1" y="434"/>
                    <a:pt x="1" y="798"/>
                    <a:pt x="213" y="1041"/>
                  </a:cubicBezTo>
                  <a:cubicBezTo>
                    <a:pt x="335" y="1148"/>
                    <a:pt x="487" y="1201"/>
                    <a:pt x="635" y="1201"/>
                  </a:cubicBezTo>
                  <a:cubicBezTo>
                    <a:pt x="783" y="1201"/>
                    <a:pt x="928" y="1148"/>
                    <a:pt x="1034" y="1041"/>
                  </a:cubicBezTo>
                  <a:cubicBezTo>
                    <a:pt x="1034" y="1011"/>
                    <a:pt x="1065" y="1011"/>
                    <a:pt x="1065" y="1011"/>
                  </a:cubicBezTo>
                  <a:cubicBezTo>
                    <a:pt x="1065" y="981"/>
                    <a:pt x="1095" y="981"/>
                    <a:pt x="1095" y="981"/>
                  </a:cubicBezTo>
                  <a:cubicBezTo>
                    <a:pt x="1308" y="768"/>
                    <a:pt x="1308" y="403"/>
                    <a:pt x="1095" y="160"/>
                  </a:cubicBezTo>
                  <a:cubicBezTo>
                    <a:pt x="989" y="54"/>
                    <a:pt x="844" y="0"/>
                    <a:pt x="6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4" name="Google Shape;65114;p27"/>
            <p:cNvSpPr/>
            <p:nvPr/>
          </p:nvSpPr>
          <p:spPr>
            <a:xfrm>
              <a:off x="639325" y="2201700"/>
              <a:ext cx="35750" cy="32700"/>
            </a:xfrm>
            <a:custGeom>
              <a:avLst/>
              <a:gdLst/>
              <a:ahLst/>
              <a:cxnLst/>
              <a:rect l="l" t="t" r="r" b="b"/>
              <a:pathLst>
                <a:path w="1430" h="1308" extrusionOk="0">
                  <a:moveTo>
                    <a:pt x="746" y="0"/>
                  </a:moveTo>
                  <a:cubicBezTo>
                    <a:pt x="586" y="0"/>
                    <a:pt x="426" y="61"/>
                    <a:pt x="305" y="182"/>
                  </a:cubicBezTo>
                  <a:cubicBezTo>
                    <a:pt x="274" y="182"/>
                    <a:pt x="274" y="182"/>
                    <a:pt x="274" y="213"/>
                  </a:cubicBezTo>
                  <a:lnTo>
                    <a:pt x="244" y="213"/>
                  </a:lnTo>
                  <a:cubicBezTo>
                    <a:pt x="1" y="456"/>
                    <a:pt x="1" y="851"/>
                    <a:pt x="244" y="1125"/>
                  </a:cubicBezTo>
                  <a:cubicBezTo>
                    <a:pt x="366" y="1246"/>
                    <a:pt x="525" y="1307"/>
                    <a:pt x="685" y="1307"/>
                  </a:cubicBezTo>
                  <a:cubicBezTo>
                    <a:pt x="844" y="1307"/>
                    <a:pt x="1004" y="1246"/>
                    <a:pt x="1126" y="1125"/>
                  </a:cubicBezTo>
                  <a:cubicBezTo>
                    <a:pt x="1126" y="1094"/>
                    <a:pt x="1156" y="1094"/>
                    <a:pt x="1156" y="1094"/>
                  </a:cubicBezTo>
                  <a:cubicBezTo>
                    <a:pt x="1156" y="1064"/>
                    <a:pt x="1186" y="1064"/>
                    <a:pt x="1186" y="1064"/>
                  </a:cubicBezTo>
                  <a:cubicBezTo>
                    <a:pt x="1430" y="821"/>
                    <a:pt x="1430" y="426"/>
                    <a:pt x="1186" y="182"/>
                  </a:cubicBezTo>
                  <a:cubicBezTo>
                    <a:pt x="1065" y="61"/>
                    <a:pt x="905" y="0"/>
                    <a:pt x="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5" name="Google Shape;65115;p27"/>
            <p:cNvSpPr/>
            <p:nvPr/>
          </p:nvSpPr>
          <p:spPr>
            <a:xfrm>
              <a:off x="541300" y="2299725"/>
              <a:ext cx="35750" cy="32700"/>
            </a:xfrm>
            <a:custGeom>
              <a:avLst/>
              <a:gdLst/>
              <a:ahLst/>
              <a:cxnLst/>
              <a:rect l="l" t="t" r="r" b="b"/>
              <a:pathLst>
                <a:path w="1430" h="1308" extrusionOk="0">
                  <a:moveTo>
                    <a:pt x="746" y="0"/>
                  </a:moveTo>
                  <a:cubicBezTo>
                    <a:pt x="586" y="0"/>
                    <a:pt x="426" y="61"/>
                    <a:pt x="305" y="183"/>
                  </a:cubicBezTo>
                  <a:cubicBezTo>
                    <a:pt x="274" y="183"/>
                    <a:pt x="274" y="183"/>
                    <a:pt x="274" y="213"/>
                  </a:cubicBezTo>
                  <a:lnTo>
                    <a:pt x="244" y="213"/>
                  </a:lnTo>
                  <a:cubicBezTo>
                    <a:pt x="1" y="456"/>
                    <a:pt x="1" y="882"/>
                    <a:pt x="244" y="1125"/>
                  </a:cubicBezTo>
                  <a:cubicBezTo>
                    <a:pt x="366" y="1246"/>
                    <a:pt x="525" y="1307"/>
                    <a:pt x="685" y="1307"/>
                  </a:cubicBezTo>
                  <a:cubicBezTo>
                    <a:pt x="844" y="1307"/>
                    <a:pt x="1004" y="1246"/>
                    <a:pt x="1126" y="1125"/>
                  </a:cubicBezTo>
                  <a:cubicBezTo>
                    <a:pt x="1126" y="1094"/>
                    <a:pt x="1156" y="1094"/>
                    <a:pt x="1156" y="1094"/>
                  </a:cubicBezTo>
                  <a:cubicBezTo>
                    <a:pt x="1156" y="1064"/>
                    <a:pt x="1186" y="1064"/>
                    <a:pt x="1186" y="1064"/>
                  </a:cubicBezTo>
                  <a:cubicBezTo>
                    <a:pt x="1429" y="821"/>
                    <a:pt x="1429" y="426"/>
                    <a:pt x="1186" y="183"/>
                  </a:cubicBezTo>
                  <a:cubicBezTo>
                    <a:pt x="1065" y="61"/>
                    <a:pt x="905" y="0"/>
                    <a:pt x="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6" name="Google Shape;65116;p27"/>
            <p:cNvSpPr/>
            <p:nvPr/>
          </p:nvSpPr>
          <p:spPr>
            <a:xfrm>
              <a:off x="539800" y="2101575"/>
              <a:ext cx="38775" cy="35350"/>
            </a:xfrm>
            <a:custGeom>
              <a:avLst/>
              <a:gdLst/>
              <a:ahLst/>
              <a:cxnLst/>
              <a:rect l="l" t="t" r="r" b="b"/>
              <a:pathLst>
                <a:path w="1551" h="1414" extrusionOk="0">
                  <a:moveTo>
                    <a:pt x="790" y="1"/>
                  </a:moveTo>
                  <a:cubicBezTo>
                    <a:pt x="616" y="1"/>
                    <a:pt x="441" y="69"/>
                    <a:pt x="304" y="206"/>
                  </a:cubicBezTo>
                  <a:cubicBezTo>
                    <a:pt x="304" y="206"/>
                    <a:pt x="304" y="236"/>
                    <a:pt x="274" y="236"/>
                  </a:cubicBezTo>
                  <a:cubicBezTo>
                    <a:pt x="274" y="236"/>
                    <a:pt x="274" y="236"/>
                    <a:pt x="243" y="266"/>
                  </a:cubicBezTo>
                  <a:cubicBezTo>
                    <a:pt x="0" y="540"/>
                    <a:pt x="0" y="966"/>
                    <a:pt x="243" y="1209"/>
                  </a:cubicBezTo>
                  <a:cubicBezTo>
                    <a:pt x="380" y="1346"/>
                    <a:pt x="555" y="1414"/>
                    <a:pt x="730" y="1414"/>
                  </a:cubicBezTo>
                  <a:cubicBezTo>
                    <a:pt x="904" y="1414"/>
                    <a:pt x="1079" y="1346"/>
                    <a:pt x="1216" y="1209"/>
                  </a:cubicBezTo>
                  <a:lnTo>
                    <a:pt x="1246" y="1209"/>
                  </a:lnTo>
                  <a:cubicBezTo>
                    <a:pt x="1246" y="1178"/>
                    <a:pt x="1277" y="1178"/>
                    <a:pt x="1277" y="1178"/>
                  </a:cubicBezTo>
                  <a:cubicBezTo>
                    <a:pt x="1550" y="905"/>
                    <a:pt x="1550" y="479"/>
                    <a:pt x="1277" y="206"/>
                  </a:cubicBezTo>
                  <a:cubicBezTo>
                    <a:pt x="1140" y="69"/>
                    <a:pt x="965"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7" name="Google Shape;65117;p27"/>
            <p:cNvSpPr/>
            <p:nvPr/>
          </p:nvSpPr>
          <p:spPr>
            <a:xfrm>
              <a:off x="441775" y="2199600"/>
              <a:ext cx="38000" cy="35550"/>
            </a:xfrm>
            <a:custGeom>
              <a:avLst/>
              <a:gdLst/>
              <a:ahLst/>
              <a:cxnLst/>
              <a:rect l="l" t="t" r="r" b="b"/>
              <a:pathLst>
                <a:path w="1520" h="1422" extrusionOk="0">
                  <a:moveTo>
                    <a:pt x="790" y="1"/>
                  </a:moveTo>
                  <a:cubicBezTo>
                    <a:pt x="616" y="1"/>
                    <a:pt x="441" y="69"/>
                    <a:pt x="304" y="206"/>
                  </a:cubicBezTo>
                  <a:cubicBezTo>
                    <a:pt x="304" y="206"/>
                    <a:pt x="304" y="236"/>
                    <a:pt x="274" y="236"/>
                  </a:cubicBezTo>
                  <a:cubicBezTo>
                    <a:pt x="274" y="236"/>
                    <a:pt x="274" y="266"/>
                    <a:pt x="243" y="266"/>
                  </a:cubicBezTo>
                  <a:cubicBezTo>
                    <a:pt x="0" y="540"/>
                    <a:pt x="0" y="966"/>
                    <a:pt x="243" y="1239"/>
                  </a:cubicBezTo>
                  <a:cubicBezTo>
                    <a:pt x="380" y="1361"/>
                    <a:pt x="555" y="1422"/>
                    <a:pt x="730" y="1422"/>
                  </a:cubicBezTo>
                  <a:cubicBezTo>
                    <a:pt x="904" y="1422"/>
                    <a:pt x="1079" y="1361"/>
                    <a:pt x="1216" y="1239"/>
                  </a:cubicBezTo>
                  <a:cubicBezTo>
                    <a:pt x="1216" y="1209"/>
                    <a:pt x="1246" y="1209"/>
                    <a:pt x="1246" y="1209"/>
                  </a:cubicBezTo>
                  <a:cubicBezTo>
                    <a:pt x="1246" y="1178"/>
                    <a:pt x="1246" y="1178"/>
                    <a:pt x="1277" y="1178"/>
                  </a:cubicBezTo>
                  <a:cubicBezTo>
                    <a:pt x="1520" y="905"/>
                    <a:pt x="1520" y="479"/>
                    <a:pt x="1277" y="206"/>
                  </a:cubicBezTo>
                  <a:cubicBezTo>
                    <a:pt x="1140" y="69"/>
                    <a:pt x="965"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8" name="Google Shape;65118;p27"/>
            <p:cNvSpPr/>
            <p:nvPr/>
          </p:nvSpPr>
          <p:spPr>
            <a:xfrm>
              <a:off x="341450" y="2100050"/>
              <a:ext cx="41825" cy="38225"/>
            </a:xfrm>
            <a:custGeom>
              <a:avLst/>
              <a:gdLst/>
              <a:ahLst/>
              <a:cxnLst/>
              <a:rect l="l" t="t" r="r" b="b"/>
              <a:pathLst>
                <a:path w="1673" h="1529" extrusionOk="0">
                  <a:moveTo>
                    <a:pt x="867" y="1"/>
                  </a:moveTo>
                  <a:cubicBezTo>
                    <a:pt x="677" y="1"/>
                    <a:pt x="487" y="69"/>
                    <a:pt x="335" y="206"/>
                  </a:cubicBezTo>
                  <a:cubicBezTo>
                    <a:pt x="335" y="236"/>
                    <a:pt x="335" y="236"/>
                    <a:pt x="335" y="236"/>
                  </a:cubicBezTo>
                  <a:cubicBezTo>
                    <a:pt x="305" y="267"/>
                    <a:pt x="305" y="267"/>
                    <a:pt x="305" y="267"/>
                  </a:cubicBezTo>
                  <a:cubicBezTo>
                    <a:pt x="1" y="571"/>
                    <a:pt x="1" y="1027"/>
                    <a:pt x="305" y="1300"/>
                  </a:cubicBezTo>
                  <a:cubicBezTo>
                    <a:pt x="442" y="1452"/>
                    <a:pt x="624" y="1528"/>
                    <a:pt x="810" y="1528"/>
                  </a:cubicBezTo>
                  <a:cubicBezTo>
                    <a:pt x="996" y="1528"/>
                    <a:pt x="1186" y="1452"/>
                    <a:pt x="1338" y="1300"/>
                  </a:cubicBezTo>
                  <a:cubicBezTo>
                    <a:pt x="1338" y="1300"/>
                    <a:pt x="1338" y="1300"/>
                    <a:pt x="1369" y="1270"/>
                  </a:cubicBezTo>
                  <a:lnTo>
                    <a:pt x="1399" y="1270"/>
                  </a:lnTo>
                  <a:cubicBezTo>
                    <a:pt x="1673" y="966"/>
                    <a:pt x="1673" y="510"/>
                    <a:pt x="1399" y="206"/>
                  </a:cubicBezTo>
                  <a:cubicBezTo>
                    <a:pt x="1247" y="69"/>
                    <a:pt x="1057"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9" name="Google Shape;65119;p27"/>
            <p:cNvSpPr/>
            <p:nvPr/>
          </p:nvSpPr>
          <p:spPr>
            <a:xfrm>
              <a:off x="439475" y="2002025"/>
              <a:ext cx="41825" cy="38225"/>
            </a:xfrm>
            <a:custGeom>
              <a:avLst/>
              <a:gdLst/>
              <a:ahLst/>
              <a:cxnLst/>
              <a:rect l="l" t="t" r="r" b="b"/>
              <a:pathLst>
                <a:path w="1673" h="1529" extrusionOk="0">
                  <a:moveTo>
                    <a:pt x="867" y="1"/>
                  </a:moveTo>
                  <a:cubicBezTo>
                    <a:pt x="677" y="1"/>
                    <a:pt x="487" y="69"/>
                    <a:pt x="335" y="206"/>
                  </a:cubicBezTo>
                  <a:cubicBezTo>
                    <a:pt x="335" y="236"/>
                    <a:pt x="335" y="236"/>
                    <a:pt x="335" y="236"/>
                  </a:cubicBezTo>
                  <a:cubicBezTo>
                    <a:pt x="305" y="267"/>
                    <a:pt x="305" y="267"/>
                    <a:pt x="305" y="267"/>
                  </a:cubicBezTo>
                  <a:cubicBezTo>
                    <a:pt x="1" y="571"/>
                    <a:pt x="1" y="1027"/>
                    <a:pt x="305" y="1300"/>
                  </a:cubicBezTo>
                  <a:cubicBezTo>
                    <a:pt x="442" y="1452"/>
                    <a:pt x="624" y="1528"/>
                    <a:pt x="810" y="1528"/>
                  </a:cubicBezTo>
                  <a:cubicBezTo>
                    <a:pt x="996" y="1528"/>
                    <a:pt x="1186" y="1452"/>
                    <a:pt x="1338" y="1300"/>
                  </a:cubicBezTo>
                  <a:cubicBezTo>
                    <a:pt x="1338" y="1300"/>
                    <a:pt x="1338" y="1300"/>
                    <a:pt x="1369" y="1270"/>
                  </a:cubicBezTo>
                  <a:lnTo>
                    <a:pt x="1399" y="1270"/>
                  </a:lnTo>
                  <a:cubicBezTo>
                    <a:pt x="1673" y="966"/>
                    <a:pt x="1673" y="510"/>
                    <a:pt x="1399" y="206"/>
                  </a:cubicBezTo>
                  <a:cubicBezTo>
                    <a:pt x="1247" y="69"/>
                    <a:pt x="1057"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0" name="Google Shape;65120;p27"/>
            <p:cNvSpPr/>
            <p:nvPr/>
          </p:nvSpPr>
          <p:spPr>
            <a:xfrm>
              <a:off x="339950" y="1902675"/>
              <a:ext cx="44850" cy="40875"/>
            </a:xfrm>
            <a:custGeom>
              <a:avLst/>
              <a:gdLst/>
              <a:ahLst/>
              <a:cxnLst/>
              <a:rect l="l" t="t" r="r" b="b"/>
              <a:pathLst>
                <a:path w="1794" h="1635" extrusionOk="0">
                  <a:moveTo>
                    <a:pt x="927" y="0"/>
                  </a:moveTo>
                  <a:cubicBezTo>
                    <a:pt x="722" y="0"/>
                    <a:pt x="517" y="76"/>
                    <a:pt x="365" y="228"/>
                  </a:cubicBezTo>
                  <a:cubicBezTo>
                    <a:pt x="365" y="228"/>
                    <a:pt x="334" y="228"/>
                    <a:pt x="334" y="259"/>
                  </a:cubicBezTo>
                  <a:cubicBezTo>
                    <a:pt x="334" y="259"/>
                    <a:pt x="304" y="259"/>
                    <a:pt x="304" y="289"/>
                  </a:cubicBezTo>
                  <a:cubicBezTo>
                    <a:pt x="0" y="593"/>
                    <a:pt x="0" y="1080"/>
                    <a:pt x="304" y="1383"/>
                  </a:cubicBezTo>
                  <a:cubicBezTo>
                    <a:pt x="456" y="1551"/>
                    <a:pt x="661" y="1634"/>
                    <a:pt x="866" y="1634"/>
                  </a:cubicBezTo>
                  <a:cubicBezTo>
                    <a:pt x="1071" y="1634"/>
                    <a:pt x="1277" y="1551"/>
                    <a:pt x="1429" y="1383"/>
                  </a:cubicBezTo>
                  <a:cubicBezTo>
                    <a:pt x="1429" y="1383"/>
                    <a:pt x="1429" y="1383"/>
                    <a:pt x="1459" y="1353"/>
                  </a:cubicBezTo>
                  <a:lnTo>
                    <a:pt x="1489" y="1353"/>
                  </a:lnTo>
                  <a:cubicBezTo>
                    <a:pt x="1793" y="1019"/>
                    <a:pt x="1793" y="532"/>
                    <a:pt x="1489" y="228"/>
                  </a:cubicBezTo>
                  <a:cubicBezTo>
                    <a:pt x="1337" y="76"/>
                    <a:pt x="1132"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1" name="Google Shape;65121;p27"/>
            <p:cNvSpPr/>
            <p:nvPr/>
          </p:nvSpPr>
          <p:spPr>
            <a:xfrm>
              <a:off x="241900" y="2000700"/>
              <a:ext cx="44875" cy="40875"/>
            </a:xfrm>
            <a:custGeom>
              <a:avLst/>
              <a:gdLst/>
              <a:ahLst/>
              <a:cxnLst/>
              <a:rect l="l" t="t" r="r" b="b"/>
              <a:pathLst>
                <a:path w="1795" h="1635" extrusionOk="0">
                  <a:moveTo>
                    <a:pt x="917" y="0"/>
                  </a:moveTo>
                  <a:cubicBezTo>
                    <a:pt x="715" y="0"/>
                    <a:pt x="518" y="76"/>
                    <a:pt x="366" y="228"/>
                  </a:cubicBezTo>
                  <a:cubicBezTo>
                    <a:pt x="366" y="228"/>
                    <a:pt x="335" y="259"/>
                    <a:pt x="335" y="259"/>
                  </a:cubicBezTo>
                  <a:cubicBezTo>
                    <a:pt x="335" y="259"/>
                    <a:pt x="305" y="259"/>
                    <a:pt x="305" y="289"/>
                  </a:cubicBezTo>
                  <a:cubicBezTo>
                    <a:pt x="1" y="593"/>
                    <a:pt x="1" y="1080"/>
                    <a:pt x="305" y="1383"/>
                  </a:cubicBezTo>
                  <a:cubicBezTo>
                    <a:pt x="457" y="1551"/>
                    <a:pt x="662" y="1634"/>
                    <a:pt x="867" y="1634"/>
                  </a:cubicBezTo>
                  <a:cubicBezTo>
                    <a:pt x="1072" y="1634"/>
                    <a:pt x="1278" y="1551"/>
                    <a:pt x="1430" y="1383"/>
                  </a:cubicBezTo>
                  <a:cubicBezTo>
                    <a:pt x="1430" y="1383"/>
                    <a:pt x="1430" y="1383"/>
                    <a:pt x="1460" y="1353"/>
                  </a:cubicBezTo>
                  <a:lnTo>
                    <a:pt x="1490" y="1353"/>
                  </a:lnTo>
                  <a:cubicBezTo>
                    <a:pt x="1794" y="1019"/>
                    <a:pt x="1794" y="532"/>
                    <a:pt x="1490" y="228"/>
                  </a:cubicBezTo>
                  <a:cubicBezTo>
                    <a:pt x="1323" y="76"/>
                    <a:pt x="1118" y="0"/>
                    <a:pt x="9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2" name="Google Shape;65122;p27"/>
            <p:cNvSpPr/>
            <p:nvPr/>
          </p:nvSpPr>
          <p:spPr>
            <a:xfrm>
              <a:off x="240400" y="1802550"/>
              <a:ext cx="47125" cy="43725"/>
            </a:xfrm>
            <a:custGeom>
              <a:avLst/>
              <a:gdLst/>
              <a:ahLst/>
              <a:cxnLst/>
              <a:rect l="l" t="t" r="r" b="b"/>
              <a:pathLst>
                <a:path w="1885" h="1749" extrusionOk="0">
                  <a:moveTo>
                    <a:pt x="973" y="1"/>
                  </a:moveTo>
                  <a:cubicBezTo>
                    <a:pt x="752" y="1"/>
                    <a:pt x="532" y="84"/>
                    <a:pt x="365" y="252"/>
                  </a:cubicBezTo>
                  <a:cubicBezTo>
                    <a:pt x="365" y="282"/>
                    <a:pt x="365" y="282"/>
                    <a:pt x="365" y="282"/>
                  </a:cubicBezTo>
                  <a:cubicBezTo>
                    <a:pt x="335" y="282"/>
                    <a:pt x="335" y="312"/>
                    <a:pt x="335" y="312"/>
                  </a:cubicBezTo>
                  <a:cubicBezTo>
                    <a:pt x="0" y="647"/>
                    <a:pt x="0" y="1163"/>
                    <a:pt x="335" y="1498"/>
                  </a:cubicBezTo>
                  <a:cubicBezTo>
                    <a:pt x="487" y="1665"/>
                    <a:pt x="699" y="1749"/>
                    <a:pt x="916" y="1749"/>
                  </a:cubicBezTo>
                  <a:cubicBezTo>
                    <a:pt x="1132" y="1749"/>
                    <a:pt x="1353" y="1665"/>
                    <a:pt x="1520" y="1498"/>
                  </a:cubicBezTo>
                  <a:cubicBezTo>
                    <a:pt x="1520" y="1498"/>
                    <a:pt x="1520" y="1498"/>
                    <a:pt x="1550" y="1467"/>
                  </a:cubicBezTo>
                  <a:lnTo>
                    <a:pt x="1581" y="1467"/>
                  </a:lnTo>
                  <a:cubicBezTo>
                    <a:pt x="1885" y="1133"/>
                    <a:pt x="1885" y="586"/>
                    <a:pt x="1581" y="252"/>
                  </a:cubicBezTo>
                  <a:cubicBezTo>
                    <a:pt x="1414" y="84"/>
                    <a:pt x="1193"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3" name="Google Shape;65123;p27"/>
            <p:cNvSpPr/>
            <p:nvPr/>
          </p:nvSpPr>
          <p:spPr>
            <a:xfrm>
              <a:off x="1241925" y="3094375"/>
              <a:ext cx="12950" cy="12550"/>
            </a:xfrm>
            <a:custGeom>
              <a:avLst/>
              <a:gdLst/>
              <a:ahLst/>
              <a:cxnLst/>
              <a:rect l="l" t="t" r="r" b="b"/>
              <a:pathLst>
                <a:path w="518" h="502" extrusionOk="0">
                  <a:moveTo>
                    <a:pt x="289" y="0"/>
                  </a:moveTo>
                  <a:cubicBezTo>
                    <a:pt x="229" y="0"/>
                    <a:pt x="168" y="23"/>
                    <a:pt x="122" y="69"/>
                  </a:cubicBezTo>
                  <a:cubicBezTo>
                    <a:pt x="122" y="69"/>
                    <a:pt x="122" y="99"/>
                    <a:pt x="122" y="99"/>
                  </a:cubicBezTo>
                  <a:cubicBezTo>
                    <a:pt x="92" y="99"/>
                    <a:pt x="92" y="99"/>
                    <a:pt x="92" y="130"/>
                  </a:cubicBezTo>
                  <a:cubicBezTo>
                    <a:pt x="1" y="190"/>
                    <a:pt x="1" y="342"/>
                    <a:pt x="92" y="433"/>
                  </a:cubicBezTo>
                  <a:cubicBezTo>
                    <a:pt x="122" y="479"/>
                    <a:pt x="176" y="502"/>
                    <a:pt x="232" y="502"/>
                  </a:cubicBezTo>
                  <a:cubicBezTo>
                    <a:pt x="289" y="502"/>
                    <a:pt x="350" y="479"/>
                    <a:pt x="396" y="433"/>
                  </a:cubicBezTo>
                  <a:cubicBezTo>
                    <a:pt x="396" y="433"/>
                    <a:pt x="396" y="403"/>
                    <a:pt x="396" y="403"/>
                  </a:cubicBezTo>
                  <a:cubicBezTo>
                    <a:pt x="426" y="403"/>
                    <a:pt x="426" y="373"/>
                    <a:pt x="457" y="373"/>
                  </a:cubicBezTo>
                  <a:cubicBezTo>
                    <a:pt x="517" y="281"/>
                    <a:pt x="517" y="160"/>
                    <a:pt x="457" y="69"/>
                  </a:cubicBezTo>
                  <a:cubicBezTo>
                    <a:pt x="411" y="23"/>
                    <a:pt x="350"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4" name="Google Shape;65124;p27"/>
            <p:cNvSpPr/>
            <p:nvPr/>
          </p:nvSpPr>
          <p:spPr>
            <a:xfrm>
              <a:off x="1141625" y="2994825"/>
              <a:ext cx="16750" cy="14850"/>
            </a:xfrm>
            <a:custGeom>
              <a:avLst/>
              <a:gdLst/>
              <a:ahLst/>
              <a:cxnLst/>
              <a:rect l="l" t="t" r="r" b="b"/>
              <a:pathLst>
                <a:path w="670" h="594" extrusionOk="0">
                  <a:moveTo>
                    <a:pt x="365" y="1"/>
                  </a:moveTo>
                  <a:cubicBezTo>
                    <a:pt x="297" y="1"/>
                    <a:pt x="228" y="23"/>
                    <a:pt x="183" y="69"/>
                  </a:cubicBezTo>
                  <a:cubicBezTo>
                    <a:pt x="152" y="99"/>
                    <a:pt x="152" y="99"/>
                    <a:pt x="152" y="99"/>
                  </a:cubicBezTo>
                  <a:cubicBezTo>
                    <a:pt x="152" y="130"/>
                    <a:pt x="122" y="130"/>
                    <a:pt x="122" y="130"/>
                  </a:cubicBezTo>
                  <a:cubicBezTo>
                    <a:pt x="0" y="251"/>
                    <a:pt x="0" y="403"/>
                    <a:pt x="122" y="525"/>
                  </a:cubicBezTo>
                  <a:cubicBezTo>
                    <a:pt x="168" y="570"/>
                    <a:pt x="236" y="593"/>
                    <a:pt x="308" y="593"/>
                  </a:cubicBezTo>
                  <a:cubicBezTo>
                    <a:pt x="380" y="593"/>
                    <a:pt x="456" y="570"/>
                    <a:pt x="517" y="525"/>
                  </a:cubicBezTo>
                  <a:cubicBezTo>
                    <a:pt x="517" y="494"/>
                    <a:pt x="517" y="494"/>
                    <a:pt x="517" y="494"/>
                  </a:cubicBezTo>
                  <a:cubicBezTo>
                    <a:pt x="548" y="464"/>
                    <a:pt x="548" y="464"/>
                    <a:pt x="548" y="464"/>
                  </a:cubicBezTo>
                  <a:cubicBezTo>
                    <a:pt x="669" y="342"/>
                    <a:pt x="669" y="190"/>
                    <a:pt x="548" y="69"/>
                  </a:cubicBezTo>
                  <a:cubicBezTo>
                    <a:pt x="502" y="23"/>
                    <a:pt x="434"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5" name="Google Shape;65125;p27"/>
            <p:cNvSpPr/>
            <p:nvPr/>
          </p:nvSpPr>
          <p:spPr>
            <a:xfrm>
              <a:off x="1042075" y="2894900"/>
              <a:ext cx="19775" cy="18075"/>
            </a:xfrm>
            <a:custGeom>
              <a:avLst/>
              <a:gdLst/>
              <a:ahLst/>
              <a:cxnLst/>
              <a:rect l="l" t="t" r="r" b="b"/>
              <a:pathLst>
                <a:path w="791" h="723" extrusionOk="0">
                  <a:moveTo>
                    <a:pt x="411" y="0"/>
                  </a:moveTo>
                  <a:cubicBezTo>
                    <a:pt x="327" y="0"/>
                    <a:pt x="244" y="38"/>
                    <a:pt x="183" y="114"/>
                  </a:cubicBezTo>
                  <a:cubicBezTo>
                    <a:pt x="183" y="114"/>
                    <a:pt x="183" y="114"/>
                    <a:pt x="153" y="145"/>
                  </a:cubicBezTo>
                  <a:lnTo>
                    <a:pt x="122" y="145"/>
                  </a:lnTo>
                  <a:cubicBezTo>
                    <a:pt x="1" y="297"/>
                    <a:pt x="1" y="479"/>
                    <a:pt x="122" y="631"/>
                  </a:cubicBezTo>
                  <a:cubicBezTo>
                    <a:pt x="198" y="692"/>
                    <a:pt x="282" y="722"/>
                    <a:pt x="365" y="722"/>
                  </a:cubicBezTo>
                  <a:cubicBezTo>
                    <a:pt x="449" y="722"/>
                    <a:pt x="533" y="692"/>
                    <a:pt x="609" y="631"/>
                  </a:cubicBezTo>
                  <a:cubicBezTo>
                    <a:pt x="609" y="601"/>
                    <a:pt x="609" y="601"/>
                    <a:pt x="609" y="601"/>
                  </a:cubicBezTo>
                  <a:cubicBezTo>
                    <a:pt x="639" y="570"/>
                    <a:pt x="639" y="570"/>
                    <a:pt x="639" y="570"/>
                  </a:cubicBezTo>
                  <a:cubicBezTo>
                    <a:pt x="791" y="449"/>
                    <a:pt x="791" y="236"/>
                    <a:pt x="639" y="114"/>
                  </a:cubicBezTo>
                  <a:cubicBezTo>
                    <a:pt x="578" y="38"/>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6" name="Google Shape;65126;p27"/>
            <p:cNvSpPr/>
            <p:nvPr/>
          </p:nvSpPr>
          <p:spPr>
            <a:xfrm>
              <a:off x="942525" y="2795350"/>
              <a:ext cx="22075" cy="20925"/>
            </a:xfrm>
            <a:custGeom>
              <a:avLst/>
              <a:gdLst/>
              <a:ahLst/>
              <a:cxnLst/>
              <a:rect l="l" t="t" r="r" b="b"/>
              <a:pathLst>
                <a:path w="883" h="837" extrusionOk="0">
                  <a:moveTo>
                    <a:pt x="461" y="1"/>
                  </a:moveTo>
                  <a:cubicBezTo>
                    <a:pt x="366" y="1"/>
                    <a:pt x="274" y="39"/>
                    <a:pt x="214" y="115"/>
                  </a:cubicBezTo>
                  <a:cubicBezTo>
                    <a:pt x="183" y="115"/>
                    <a:pt x="183" y="145"/>
                    <a:pt x="183" y="145"/>
                  </a:cubicBezTo>
                  <a:cubicBezTo>
                    <a:pt x="153" y="145"/>
                    <a:pt x="153" y="175"/>
                    <a:pt x="153" y="175"/>
                  </a:cubicBezTo>
                  <a:cubicBezTo>
                    <a:pt x="1" y="327"/>
                    <a:pt x="1" y="571"/>
                    <a:pt x="153" y="723"/>
                  </a:cubicBezTo>
                  <a:cubicBezTo>
                    <a:pt x="229" y="799"/>
                    <a:pt x="328" y="837"/>
                    <a:pt x="426" y="837"/>
                  </a:cubicBezTo>
                  <a:cubicBezTo>
                    <a:pt x="525" y="837"/>
                    <a:pt x="624" y="799"/>
                    <a:pt x="700" y="723"/>
                  </a:cubicBezTo>
                  <a:cubicBezTo>
                    <a:pt x="700" y="692"/>
                    <a:pt x="700" y="692"/>
                    <a:pt x="700" y="692"/>
                  </a:cubicBezTo>
                  <a:cubicBezTo>
                    <a:pt x="730" y="662"/>
                    <a:pt x="730" y="662"/>
                    <a:pt x="730" y="662"/>
                  </a:cubicBezTo>
                  <a:cubicBezTo>
                    <a:pt x="882" y="510"/>
                    <a:pt x="882" y="267"/>
                    <a:pt x="730" y="115"/>
                  </a:cubicBezTo>
                  <a:cubicBezTo>
                    <a:pt x="654" y="39"/>
                    <a:pt x="556" y="1"/>
                    <a:pt x="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7" name="Google Shape;65127;p27"/>
            <p:cNvSpPr/>
            <p:nvPr/>
          </p:nvSpPr>
          <p:spPr>
            <a:xfrm>
              <a:off x="842975" y="2695800"/>
              <a:ext cx="25125" cy="23200"/>
            </a:xfrm>
            <a:custGeom>
              <a:avLst/>
              <a:gdLst/>
              <a:ahLst/>
              <a:cxnLst/>
              <a:rect l="l" t="t" r="r" b="b"/>
              <a:pathLst>
                <a:path w="1005" h="928" extrusionOk="0">
                  <a:moveTo>
                    <a:pt x="529" y="1"/>
                  </a:moveTo>
                  <a:cubicBezTo>
                    <a:pt x="419" y="1"/>
                    <a:pt x="305" y="39"/>
                    <a:pt x="214" y="115"/>
                  </a:cubicBezTo>
                  <a:cubicBezTo>
                    <a:pt x="214" y="145"/>
                    <a:pt x="214" y="145"/>
                    <a:pt x="183" y="176"/>
                  </a:cubicBezTo>
                  <a:lnTo>
                    <a:pt x="153" y="176"/>
                  </a:lnTo>
                  <a:cubicBezTo>
                    <a:pt x="1" y="358"/>
                    <a:pt x="1" y="632"/>
                    <a:pt x="153" y="814"/>
                  </a:cubicBezTo>
                  <a:cubicBezTo>
                    <a:pt x="244" y="890"/>
                    <a:pt x="358" y="928"/>
                    <a:pt x="472" y="928"/>
                  </a:cubicBezTo>
                  <a:cubicBezTo>
                    <a:pt x="586" y="928"/>
                    <a:pt x="700" y="890"/>
                    <a:pt x="791" y="814"/>
                  </a:cubicBezTo>
                  <a:cubicBezTo>
                    <a:pt x="791" y="784"/>
                    <a:pt x="791" y="784"/>
                    <a:pt x="791" y="784"/>
                  </a:cubicBezTo>
                  <a:cubicBezTo>
                    <a:pt x="822" y="753"/>
                    <a:pt x="822" y="753"/>
                    <a:pt x="822" y="753"/>
                  </a:cubicBezTo>
                  <a:cubicBezTo>
                    <a:pt x="1004" y="571"/>
                    <a:pt x="1004" y="297"/>
                    <a:pt x="822" y="115"/>
                  </a:cubicBezTo>
                  <a:cubicBezTo>
                    <a:pt x="746" y="39"/>
                    <a:pt x="639" y="1"/>
                    <a:pt x="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8" name="Google Shape;65128;p27"/>
            <p:cNvSpPr/>
            <p:nvPr/>
          </p:nvSpPr>
          <p:spPr>
            <a:xfrm>
              <a:off x="742675" y="2596450"/>
              <a:ext cx="28900" cy="25875"/>
            </a:xfrm>
            <a:custGeom>
              <a:avLst/>
              <a:gdLst/>
              <a:ahLst/>
              <a:cxnLst/>
              <a:rect l="l" t="t" r="r" b="b"/>
              <a:pathLst>
                <a:path w="1156" h="1035" extrusionOk="0">
                  <a:moveTo>
                    <a:pt x="605" y="1"/>
                  </a:moveTo>
                  <a:cubicBezTo>
                    <a:pt x="479" y="1"/>
                    <a:pt x="350" y="46"/>
                    <a:pt x="244" y="137"/>
                  </a:cubicBezTo>
                  <a:cubicBezTo>
                    <a:pt x="244" y="137"/>
                    <a:pt x="244" y="168"/>
                    <a:pt x="244" y="168"/>
                  </a:cubicBezTo>
                  <a:cubicBezTo>
                    <a:pt x="214" y="168"/>
                    <a:pt x="214" y="168"/>
                    <a:pt x="214" y="198"/>
                  </a:cubicBezTo>
                  <a:cubicBezTo>
                    <a:pt x="1" y="381"/>
                    <a:pt x="1" y="685"/>
                    <a:pt x="214" y="897"/>
                  </a:cubicBezTo>
                  <a:cubicBezTo>
                    <a:pt x="305" y="988"/>
                    <a:pt x="426" y="1034"/>
                    <a:pt x="548" y="1034"/>
                  </a:cubicBezTo>
                  <a:cubicBezTo>
                    <a:pt x="669" y="1034"/>
                    <a:pt x="791" y="988"/>
                    <a:pt x="882" y="897"/>
                  </a:cubicBezTo>
                  <a:cubicBezTo>
                    <a:pt x="913" y="867"/>
                    <a:pt x="913" y="867"/>
                    <a:pt x="913" y="837"/>
                  </a:cubicBezTo>
                  <a:lnTo>
                    <a:pt x="943" y="837"/>
                  </a:lnTo>
                  <a:cubicBezTo>
                    <a:pt x="1156" y="624"/>
                    <a:pt x="1156" y="320"/>
                    <a:pt x="943" y="137"/>
                  </a:cubicBezTo>
                  <a:cubicBezTo>
                    <a:pt x="852" y="46"/>
                    <a:pt x="730" y="1"/>
                    <a:pt x="6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9" name="Google Shape;65129;p27"/>
            <p:cNvSpPr/>
            <p:nvPr/>
          </p:nvSpPr>
          <p:spPr>
            <a:xfrm>
              <a:off x="643125" y="2496350"/>
              <a:ext cx="31200" cy="28500"/>
            </a:xfrm>
            <a:custGeom>
              <a:avLst/>
              <a:gdLst/>
              <a:ahLst/>
              <a:cxnLst/>
              <a:rect l="l" t="t" r="r" b="b"/>
              <a:pathLst>
                <a:path w="1248" h="1140" extrusionOk="0">
                  <a:moveTo>
                    <a:pt x="654" y="0"/>
                  </a:moveTo>
                  <a:cubicBezTo>
                    <a:pt x="518" y="0"/>
                    <a:pt x="381" y="53"/>
                    <a:pt x="274" y="160"/>
                  </a:cubicBezTo>
                  <a:cubicBezTo>
                    <a:pt x="244" y="190"/>
                    <a:pt x="244" y="190"/>
                    <a:pt x="244" y="190"/>
                  </a:cubicBezTo>
                  <a:cubicBezTo>
                    <a:pt x="244" y="220"/>
                    <a:pt x="214" y="220"/>
                    <a:pt x="214" y="220"/>
                  </a:cubicBezTo>
                  <a:cubicBezTo>
                    <a:pt x="1" y="433"/>
                    <a:pt x="1" y="767"/>
                    <a:pt x="214" y="980"/>
                  </a:cubicBezTo>
                  <a:cubicBezTo>
                    <a:pt x="320" y="1087"/>
                    <a:pt x="457" y="1140"/>
                    <a:pt x="594" y="1140"/>
                  </a:cubicBezTo>
                  <a:cubicBezTo>
                    <a:pt x="730" y="1140"/>
                    <a:pt x="867" y="1087"/>
                    <a:pt x="974" y="980"/>
                  </a:cubicBezTo>
                  <a:cubicBezTo>
                    <a:pt x="1004" y="980"/>
                    <a:pt x="1004" y="980"/>
                    <a:pt x="1004" y="950"/>
                  </a:cubicBezTo>
                  <a:lnTo>
                    <a:pt x="1034" y="950"/>
                  </a:lnTo>
                  <a:cubicBezTo>
                    <a:pt x="1247" y="737"/>
                    <a:pt x="1247" y="372"/>
                    <a:pt x="1034" y="160"/>
                  </a:cubicBezTo>
                  <a:cubicBezTo>
                    <a:pt x="928" y="53"/>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0" name="Google Shape;65130;p27"/>
            <p:cNvSpPr/>
            <p:nvPr/>
          </p:nvSpPr>
          <p:spPr>
            <a:xfrm>
              <a:off x="543600" y="2396975"/>
              <a:ext cx="34200" cy="31175"/>
            </a:xfrm>
            <a:custGeom>
              <a:avLst/>
              <a:gdLst/>
              <a:ahLst/>
              <a:cxnLst/>
              <a:rect l="l" t="t" r="r" b="b"/>
              <a:pathLst>
                <a:path w="1368" h="1247" extrusionOk="0">
                  <a:moveTo>
                    <a:pt x="699" y="1"/>
                  </a:moveTo>
                  <a:cubicBezTo>
                    <a:pt x="547" y="1"/>
                    <a:pt x="395" y="62"/>
                    <a:pt x="274" y="183"/>
                  </a:cubicBezTo>
                  <a:cubicBezTo>
                    <a:pt x="274" y="183"/>
                    <a:pt x="274" y="183"/>
                    <a:pt x="243" y="214"/>
                  </a:cubicBezTo>
                  <a:lnTo>
                    <a:pt x="213" y="214"/>
                  </a:lnTo>
                  <a:cubicBezTo>
                    <a:pt x="0" y="457"/>
                    <a:pt x="0" y="852"/>
                    <a:pt x="213" y="1065"/>
                  </a:cubicBezTo>
                  <a:cubicBezTo>
                    <a:pt x="334" y="1186"/>
                    <a:pt x="494" y="1247"/>
                    <a:pt x="650" y="1247"/>
                  </a:cubicBezTo>
                  <a:cubicBezTo>
                    <a:pt x="806" y="1247"/>
                    <a:pt x="958" y="1186"/>
                    <a:pt x="1064" y="1065"/>
                  </a:cubicBezTo>
                  <a:cubicBezTo>
                    <a:pt x="1094" y="1065"/>
                    <a:pt x="1094" y="1065"/>
                    <a:pt x="1094" y="1034"/>
                  </a:cubicBezTo>
                  <a:lnTo>
                    <a:pt x="1125" y="1034"/>
                  </a:lnTo>
                  <a:cubicBezTo>
                    <a:pt x="1368" y="791"/>
                    <a:pt x="1368" y="396"/>
                    <a:pt x="1125" y="183"/>
                  </a:cubicBezTo>
                  <a:cubicBezTo>
                    <a:pt x="1003" y="62"/>
                    <a:pt x="851"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1" name="Google Shape;65131;p27"/>
            <p:cNvSpPr/>
            <p:nvPr/>
          </p:nvSpPr>
          <p:spPr>
            <a:xfrm>
              <a:off x="443275" y="2297425"/>
              <a:ext cx="37275" cy="34050"/>
            </a:xfrm>
            <a:custGeom>
              <a:avLst/>
              <a:gdLst/>
              <a:ahLst/>
              <a:cxnLst/>
              <a:rect l="l" t="t" r="r" b="b"/>
              <a:pathLst>
                <a:path w="1491" h="1362" extrusionOk="0">
                  <a:moveTo>
                    <a:pt x="791" y="1"/>
                  </a:moveTo>
                  <a:cubicBezTo>
                    <a:pt x="624" y="1"/>
                    <a:pt x="457" y="62"/>
                    <a:pt x="335" y="183"/>
                  </a:cubicBezTo>
                  <a:cubicBezTo>
                    <a:pt x="305" y="183"/>
                    <a:pt x="305" y="214"/>
                    <a:pt x="305" y="214"/>
                  </a:cubicBezTo>
                  <a:cubicBezTo>
                    <a:pt x="274" y="214"/>
                    <a:pt x="274" y="244"/>
                    <a:pt x="274" y="244"/>
                  </a:cubicBezTo>
                  <a:cubicBezTo>
                    <a:pt x="1" y="487"/>
                    <a:pt x="1" y="913"/>
                    <a:pt x="274" y="1156"/>
                  </a:cubicBezTo>
                  <a:cubicBezTo>
                    <a:pt x="396" y="1293"/>
                    <a:pt x="563" y="1361"/>
                    <a:pt x="730" y="1361"/>
                  </a:cubicBezTo>
                  <a:cubicBezTo>
                    <a:pt x="898" y="1361"/>
                    <a:pt x="1065" y="1293"/>
                    <a:pt x="1186" y="1156"/>
                  </a:cubicBezTo>
                  <a:cubicBezTo>
                    <a:pt x="1217" y="1156"/>
                    <a:pt x="1217" y="1156"/>
                    <a:pt x="1217" y="1126"/>
                  </a:cubicBezTo>
                  <a:lnTo>
                    <a:pt x="1247" y="1126"/>
                  </a:lnTo>
                  <a:cubicBezTo>
                    <a:pt x="1490" y="852"/>
                    <a:pt x="1490" y="457"/>
                    <a:pt x="1247" y="183"/>
                  </a:cubicBezTo>
                  <a:cubicBezTo>
                    <a:pt x="1125" y="62"/>
                    <a:pt x="958"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2" name="Google Shape;65132;p27"/>
            <p:cNvSpPr/>
            <p:nvPr/>
          </p:nvSpPr>
          <p:spPr>
            <a:xfrm>
              <a:off x="343750" y="2197500"/>
              <a:ext cx="40275" cy="36700"/>
            </a:xfrm>
            <a:custGeom>
              <a:avLst/>
              <a:gdLst/>
              <a:ahLst/>
              <a:cxnLst/>
              <a:rect l="l" t="t" r="r" b="b"/>
              <a:pathLst>
                <a:path w="1611" h="1468" extrusionOk="0">
                  <a:moveTo>
                    <a:pt x="836" y="1"/>
                  </a:moveTo>
                  <a:cubicBezTo>
                    <a:pt x="654" y="1"/>
                    <a:pt x="471" y="77"/>
                    <a:pt x="334" y="229"/>
                  </a:cubicBezTo>
                  <a:lnTo>
                    <a:pt x="304" y="229"/>
                  </a:lnTo>
                  <a:cubicBezTo>
                    <a:pt x="304" y="259"/>
                    <a:pt x="304" y="259"/>
                    <a:pt x="274" y="259"/>
                  </a:cubicBezTo>
                  <a:cubicBezTo>
                    <a:pt x="0" y="533"/>
                    <a:pt x="0" y="989"/>
                    <a:pt x="274" y="1262"/>
                  </a:cubicBezTo>
                  <a:cubicBezTo>
                    <a:pt x="410" y="1399"/>
                    <a:pt x="593" y="1468"/>
                    <a:pt x="775" y="1468"/>
                  </a:cubicBezTo>
                  <a:cubicBezTo>
                    <a:pt x="957" y="1468"/>
                    <a:pt x="1140" y="1399"/>
                    <a:pt x="1277" y="1262"/>
                  </a:cubicBezTo>
                  <a:cubicBezTo>
                    <a:pt x="1277" y="1262"/>
                    <a:pt x="1307" y="1262"/>
                    <a:pt x="1307" y="1232"/>
                  </a:cubicBezTo>
                  <a:cubicBezTo>
                    <a:pt x="1307" y="1232"/>
                    <a:pt x="1337" y="1232"/>
                    <a:pt x="1337" y="1202"/>
                  </a:cubicBezTo>
                  <a:cubicBezTo>
                    <a:pt x="1611" y="928"/>
                    <a:pt x="1611" y="502"/>
                    <a:pt x="1337" y="229"/>
                  </a:cubicBezTo>
                  <a:cubicBezTo>
                    <a:pt x="1201" y="77"/>
                    <a:pt x="1018"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3" name="Google Shape;65133;p27"/>
            <p:cNvSpPr/>
            <p:nvPr/>
          </p:nvSpPr>
          <p:spPr>
            <a:xfrm>
              <a:off x="244200" y="2097975"/>
              <a:ext cx="43325" cy="39525"/>
            </a:xfrm>
            <a:custGeom>
              <a:avLst/>
              <a:gdLst/>
              <a:ahLst/>
              <a:cxnLst/>
              <a:rect l="l" t="t" r="r" b="b"/>
              <a:pathLst>
                <a:path w="1733" h="1581" extrusionOk="0">
                  <a:moveTo>
                    <a:pt x="882" y="0"/>
                  </a:moveTo>
                  <a:cubicBezTo>
                    <a:pt x="684" y="0"/>
                    <a:pt x="486" y="76"/>
                    <a:pt x="335" y="228"/>
                  </a:cubicBezTo>
                  <a:cubicBezTo>
                    <a:pt x="335" y="228"/>
                    <a:pt x="335" y="258"/>
                    <a:pt x="335" y="258"/>
                  </a:cubicBezTo>
                  <a:cubicBezTo>
                    <a:pt x="304" y="258"/>
                    <a:pt x="304" y="258"/>
                    <a:pt x="304" y="289"/>
                  </a:cubicBezTo>
                  <a:cubicBezTo>
                    <a:pt x="0" y="562"/>
                    <a:pt x="0" y="1049"/>
                    <a:pt x="304" y="1353"/>
                  </a:cubicBezTo>
                  <a:cubicBezTo>
                    <a:pt x="441" y="1505"/>
                    <a:pt x="631" y="1581"/>
                    <a:pt x="825" y="1581"/>
                  </a:cubicBezTo>
                  <a:cubicBezTo>
                    <a:pt x="1018" y="1581"/>
                    <a:pt x="1216" y="1505"/>
                    <a:pt x="1368" y="1353"/>
                  </a:cubicBezTo>
                  <a:cubicBezTo>
                    <a:pt x="1368" y="1353"/>
                    <a:pt x="1398" y="1353"/>
                    <a:pt x="1398" y="1322"/>
                  </a:cubicBezTo>
                  <a:cubicBezTo>
                    <a:pt x="1398" y="1322"/>
                    <a:pt x="1429" y="1322"/>
                    <a:pt x="1429" y="1292"/>
                  </a:cubicBezTo>
                  <a:cubicBezTo>
                    <a:pt x="1733" y="1018"/>
                    <a:pt x="1733" y="532"/>
                    <a:pt x="1429" y="228"/>
                  </a:cubicBezTo>
                  <a:cubicBezTo>
                    <a:pt x="1277" y="76"/>
                    <a:pt x="107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4" name="Google Shape;65134;p27"/>
            <p:cNvSpPr/>
            <p:nvPr/>
          </p:nvSpPr>
          <p:spPr>
            <a:xfrm>
              <a:off x="1143150" y="3093600"/>
              <a:ext cx="14450" cy="13625"/>
            </a:xfrm>
            <a:custGeom>
              <a:avLst/>
              <a:gdLst/>
              <a:ahLst/>
              <a:cxnLst/>
              <a:rect l="l" t="t" r="r" b="b"/>
              <a:pathLst>
                <a:path w="578" h="545" extrusionOk="0">
                  <a:moveTo>
                    <a:pt x="319" y="1"/>
                  </a:moveTo>
                  <a:cubicBezTo>
                    <a:pt x="259" y="1"/>
                    <a:pt x="198" y="24"/>
                    <a:pt x="152" y="69"/>
                  </a:cubicBezTo>
                  <a:cubicBezTo>
                    <a:pt x="122" y="69"/>
                    <a:pt x="122" y="100"/>
                    <a:pt x="122" y="100"/>
                  </a:cubicBezTo>
                  <a:cubicBezTo>
                    <a:pt x="91" y="100"/>
                    <a:pt x="91" y="130"/>
                    <a:pt x="91" y="130"/>
                  </a:cubicBezTo>
                  <a:cubicBezTo>
                    <a:pt x="0" y="221"/>
                    <a:pt x="0" y="373"/>
                    <a:pt x="91" y="464"/>
                  </a:cubicBezTo>
                  <a:cubicBezTo>
                    <a:pt x="140" y="513"/>
                    <a:pt x="206" y="545"/>
                    <a:pt x="271" y="545"/>
                  </a:cubicBezTo>
                  <a:cubicBezTo>
                    <a:pt x="328" y="545"/>
                    <a:pt x="383" y="521"/>
                    <a:pt x="426" y="464"/>
                  </a:cubicBezTo>
                  <a:cubicBezTo>
                    <a:pt x="456" y="464"/>
                    <a:pt x="456" y="464"/>
                    <a:pt x="456" y="434"/>
                  </a:cubicBezTo>
                  <a:lnTo>
                    <a:pt x="487" y="434"/>
                  </a:lnTo>
                  <a:cubicBezTo>
                    <a:pt x="578" y="312"/>
                    <a:pt x="578" y="161"/>
                    <a:pt x="487" y="69"/>
                  </a:cubicBezTo>
                  <a:cubicBezTo>
                    <a:pt x="441" y="24"/>
                    <a:pt x="380" y="1"/>
                    <a:pt x="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5" name="Google Shape;65135;p27"/>
            <p:cNvSpPr/>
            <p:nvPr/>
          </p:nvSpPr>
          <p:spPr>
            <a:xfrm>
              <a:off x="1042850" y="2994075"/>
              <a:ext cx="18250" cy="16175"/>
            </a:xfrm>
            <a:custGeom>
              <a:avLst/>
              <a:gdLst/>
              <a:ahLst/>
              <a:cxnLst/>
              <a:rect l="l" t="t" r="r" b="b"/>
              <a:pathLst>
                <a:path w="730" h="647" extrusionOk="0">
                  <a:moveTo>
                    <a:pt x="395" y="0"/>
                  </a:moveTo>
                  <a:cubicBezTo>
                    <a:pt x="319" y="0"/>
                    <a:pt x="243" y="23"/>
                    <a:pt x="182" y="68"/>
                  </a:cubicBezTo>
                  <a:cubicBezTo>
                    <a:pt x="182" y="99"/>
                    <a:pt x="152" y="99"/>
                    <a:pt x="152" y="129"/>
                  </a:cubicBezTo>
                  <a:lnTo>
                    <a:pt x="122" y="129"/>
                  </a:lnTo>
                  <a:cubicBezTo>
                    <a:pt x="0" y="251"/>
                    <a:pt x="0" y="433"/>
                    <a:pt x="122" y="555"/>
                  </a:cubicBezTo>
                  <a:cubicBezTo>
                    <a:pt x="182" y="616"/>
                    <a:pt x="258" y="646"/>
                    <a:pt x="334" y="646"/>
                  </a:cubicBezTo>
                  <a:cubicBezTo>
                    <a:pt x="410" y="646"/>
                    <a:pt x="486" y="616"/>
                    <a:pt x="547" y="555"/>
                  </a:cubicBezTo>
                  <a:cubicBezTo>
                    <a:pt x="547" y="555"/>
                    <a:pt x="578" y="555"/>
                    <a:pt x="578" y="524"/>
                  </a:cubicBezTo>
                  <a:cubicBezTo>
                    <a:pt x="578" y="524"/>
                    <a:pt x="608" y="524"/>
                    <a:pt x="608" y="494"/>
                  </a:cubicBezTo>
                  <a:cubicBezTo>
                    <a:pt x="730" y="403"/>
                    <a:pt x="730" y="190"/>
                    <a:pt x="608" y="68"/>
                  </a:cubicBezTo>
                  <a:cubicBezTo>
                    <a:pt x="547" y="23"/>
                    <a:pt x="471"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6" name="Google Shape;65136;p27"/>
            <p:cNvSpPr/>
            <p:nvPr/>
          </p:nvSpPr>
          <p:spPr>
            <a:xfrm>
              <a:off x="943300" y="2894150"/>
              <a:ext cx="20525" cy="19400"/>
            </a:xfrm>
            <a:custGeom>
              <a:avLst/>
              <a:gdLst/>
              <a:ahLst/>
              <a:cxnLst/>
              <a:rect l="l" t="t" r="r" b="b"/>
              <a:pathLst>
                <a:path w="821" h="776" extrusionOk="0">
                  <a:moveTo>
                    <a:pt x="441" y="0"/>
                  </a:moveTo>
                  <a:cubicBezTo>
                    <a:pt x="350" y="0"/>
                    <a:pt x="259" y="38"/>
                    <a:pt x="183" y="114"/>
                  </a:cubicBezTo>
                  <a:cubicBezTo>
                    <a:pt x="183" y="114"/>
                    <a:pt x="183" y="144"/>
                    <a:pt x="183" y="144"/>
                  </a:cubicBezTo>
                  <a:cubicBezTo>
                    <a:pt x="152" y="144"/>
                    <a:pt x="152" y="144"/>
                    <a:pt x="152" y="175"/>
                  </a:cubicBezTo>
                  <a:cubicBezTo>
                    <a:pt x="0" y="296"/>
                    <a:pt x="0" y="540"/>
                    <a:pt x="152" y="661"/>
                  </a:cubicBezTo>
                  <a:cubicBezTo>
                    <a:pt x="213" y="737"/>
                    <a:pt x="304" y="775"/>
                    <a:pt x="395" y="775"/>
                  </a:cubicBezTo>
                  <a:cubicBezTo>
                    <a:pt x="487" y="775"/>
                    <a:pt x="578" y="737"/>
                    <a:pt x="639" y="661"/>
                  </a:cubicBezTo>
                  <a:cubicBezTo>
                    <a:pt x="639" y="661"/>
                    <a:pt x="669" y="631"/>
                    <a:pt x="669" y="631"/>
                  </a:cubicBezTo>
                  <a:cubicBezTo>
                    <a:pt x="669" y="631"/>
                    <a:pt x="699" y="631"/>
                    <a:pt x="699" y="600"/>
                  </a:cubicBezTo>
                  <a:cubicBezTo>
                    <a:pt x="821" y="479"/>
                    <a:pt x="821" y="236"/>
                    <a:pt x="699" y="114"/>
                  </a:cubicBezTo>
                  <a:cubicBezTo>
                    <a:pt x="623" y="38"/>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7" name="Google Shape;65137;p27"/>
            <p:cNvSpPr/>
            <p:nvPr/>
          </p:nvSpPr>
          <p:spPr>
            <a:xfrm>
              <a:off x="843750" y="2794600"/>
              <a:ext cx="23575" cy="21675"/>
            </a:xfrm>
            <a:custGeom>
              <a:avLst/>
              <a:gdLst/>
              <a:ahLst/>
              <a:cxnLst/>
              <a:rect l="l" t="t" r="r" b="b"/>
              <a:pathLst>
                <a:path w="943" h="867" extrusionOk="0">
                  <a:moveTo>
                    <a:pt x="502" y="0"/>
                  </a:moveTo>
                  <a:cubicBezTo>
                    <a:pt x="396" y="0"/>
                    <a:pt x="289" y="38"/>
                    <a:pt x="213" y="114"/>
                  </a:cubicBezTo>
                  <a:cubicBezTo>
                    <a:pt x="183" y="145"/>
                    <a:pt x="183" y="145"/>
                    <a:pt x="183" y="145"/>
                  </a:cubicBezTo>
                  <a:cubicBezTo>
                    <a:pt x="183" y="175"/>
                    <a:pt x="152" y="175"/>
                    <a:pt x="152" y="175"/>
                  </a:cubicBezTo>
                  <a:cubicBezTo>
                    <a:pt x="0" y="327"/>
                    <a:pt x="0" y="601"/>
                    <a:pt x="152" y="753"/>
                  </a:cubicBezTo>
                  <a:cubicBezTo>
                    <a:pt x="228" y="829"/>
                    <a:pt x="335" y="867"/>
                    <a:pt x="441" y="867"/>
                  </a:cubicBezTo>
                  <a:cubicBezTo>
                    <a:pt x="547" y="867"/>
                    <a:pt x="654" y="829"/>
                    <a:pt x="730" y="753"/>
                  </a:cubicBezTo>
                  <a:cubicBezTo>
                    <a:pt x="730" y="753"/>
                    <a:pt x="730" y="722"/>
                    <a:pt x="760" y="722"/>
                  </a:cubicBezTo>
                  <a:cubicBezTo>
                    <a:pt x="760" y="722"/>
                    <a:pt x="760" y="722"/>
                    <a:pt x="791" y="692"/>
                  </a:cubicBezTo>
                  <a:cubicBezTo>
                    <a:pt x="943" y="540"/>
                    <a:pt x="943" y="297"/>
                    <a:pt x="791" y="114"/>
                  </a:cubicBezTo>
                  <a:cubicBezTo>
                    <a:pt x="715" y="38"/>
                    <a:pt x="608"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8" name="Google Shape;65138;p27"/>
            <p:cNvSpPr/>
            <p:nvPr/>
          </p:nvSpPr>
          <p:spPr>
            <a:xfrm>
              <a:off x="743450" y="2695250"/>
              <a:ext cx="27375" cy="24325"/>
            </a:xfrm>
            <a:custGeom>
              <a:avLst/>
              <a:gdLst/>
              <a:ahLst/>
              <a:cxnLst/>
              <a:rect l="l" t="t" r="r" b="b"/>
              <a:pathLst>
                <a:path w="1095" h="973" extrusionOk="0">
                  <a:moveTo>
                    <a:pt x="578" y="0"/>
                  </a:moveTo>
                  <a:cubicBezTo>
                    <a:pt x="456" y="0"/>
                    <a:pt x="334" y="46"/>
                    <a:pt x="243" y="137"/>
                  </a:cubicBezTo>
                  <a:cubicBezTo>
                    <a:pt x="243" y="137"/>
                    <a:pt x="243" y="137"/>
                    <a:pt x="213" y="167"/>
                  </a:cubicBezTo>
                  <a:lnTo>
                    <a:pt x="183" y="167"/>
                  </a:lnTo>
                  <a:cubicBezTo>
                    <a:pt x="0" y="350"/>
                    <a:pt x="0" y="654"/>
                    <a:pt x="183" y="836"/>
                  </a:cubicBezTo>
                  <a:cubicBezTo>
                    <a:pt x="274" y="927"/>
                    <a:pt x="395" y="973"/>
                    <a:pt x="517" y="973"/>
                  </a:cubicBezTo>
                  <a:cubicBezTo>
                    <a:pt x="638" y="973"/>
                    <a:pt x="760" y="927"/>
                    <a:pt x="851" y="836"/>
                  </a:cubicBezTo>
                  <a:cubicBezTo>
                    <a:pt x="851" y="836"/>
                    <a:pt x="851" y="806"/>
                    <a:pt x="882" y="806"/>
                  </a:cubicBezTo>
                  <a:cubicBezTo>
                    <a:pt x="882" y="806"/>
                    <a:pt x="882" y="806"/>
                    <a:pt x="912" y="775"/>
                  </a:cubicBezTo>
                  <a:cubicBezTo>
                    <a:pt x="1094" y="593"/>
                    <a:pt x="1094" y="319"/>
                    <a:pt x="912" y="137"/>
                  </a:cubicBezTo>
                  <a:cubicBezTo>
                    <a:pt x="821" y="46"/>
                    <a:pt x="699"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9" name="Google Shape;65139;p27"/>
            <p:cNvSpPr/>
            <p:nvPr/>
          </p:nvSpPr>
          <p:spPr>
            <a:xfrm>
              <a:off x="643900" y="2595125"/>
              <a:ext cx="29650" cy="27750"/>
            </a:xfrm>
            <a:custGeom>
              <a:avLst/>
              <a:gdLst/>
              <a:ahLst/>
              <a:cxnLst/>
              <a:rect l="l" t="t" r="r" b="b"/>
              <a:pathLst>
                <a:path w="1186" h="1110" extrusionOk="0">
                  <a:moveTo>
                    <a:pt x="627" y="0"/>
                  </a:moveTo>
                  <a:cubicBezTo>
                    <a:pt x="494" y="0"/>
                    <a:pt x="365" y="54"/>
                    <a:pt x="274" y="160"/>
                  </a:cubicBezTo>
                  <a:cubicBezTo>
                    <a:pt x="243" y="160"/>
                    <a:pt x="243" y="190"/>
                    <a:pt x="243" y="190"/>
                  </a:cubicBezTo>
                  <a:cubicBezTo>
                    <a:pt x="213" y="190"/>
                    <a:pt x="213" y="221"/>
                    <a:pt x="213" y="221"/>
                  </a:cubicBezTo>
                  <a:cubicBezTo>
                    <a:pt x="0" y="434"/>
                    <a:pt x="0" y="738"/>
                    <a:pt x="213" y="950"/>
                  </a:cubicBezTo>
                  <a:cubicBezTo>
                    <a:pt x="304" y="1057"/>
                    <a:pt x="433" y="1110"/>
                    <a:pt x="566" y="1110"/>
                  </a:cubicBezTo>
                  <a:cubicBezTo>
                    <a:pt x="699" y="1110"/>
                    <a:pt x="836" y="1057"/>
                    <a:pt x="943" y="950"/>
                  </a:cubicBezTo>
                  <a:cubicBezTo>
                    <a:pt x="943" y="950"/>
                    <a:pt x="943" y="920"/>
                    <a:pt x="973" y="920"/>
                  </a:cubicBezTo>
                  <a:cubicBezTo>
                    <a:pt x="973" y="920"/>
                    <a:pt x="973" y="920"/>
                    <a:pt x="1003" y="890"/>
                  </a:cubicBezTo>
                  <a:cubicBezTo>
                    <a:pt x="1186" y="707"/>
                    <a:pt x="1186" y="373"/>
                    <a:pt x="1003" y="160"/>
                  </a:cubicBezTo>
                  <a:cubicBezTo>
                    <a:pt x="897" y="54"/>
                    <a:pt x="760" y="0"/>
                    <a:pt x="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0" name="Google Shape;65140;p27"/>
            <p:cNvSpPr/>
            <p:nvPr/>
          </p:nvSpPr>
          <p:spPr>
            <a:xfrm>
              <a:off x="544350" y="2495775"/>
              <a:ext cx="32700" cy="29850"/>
            </a:xfrm>
            <a:custGeom>
              <a:avLst/>
              <a:gdLst/>
              <a:ahLst/>
              <a:cxnLst/>
              <a:rect l="l" t="t" r="r" b="b"/>
              <a:pathLst>
                <a:path w="1308" h="1194" extrusionOk="0">
                  <a:moveTo>
                    <a:pt x="673" y="0"/>
                  </a:moveTo>
                  <a:cubicBezTo>
                    <a:pt x="525" y="0"/>
                    <a:pt x="380" y="61"/>
                    <a:pt x="274" y="183"/>
                  </a:cubicBezTo>
                  <a:lnTo>
                    <a:pt x="244" y="183"/>
                  </a:lnTo>
                  <a:cubicBezTo>
                    <a:pt x="244" y="213"/>
                    <a:pt x="213" y="213"/>
                    <a:pt x="213" y="213"/>
                  </a:cubicBezTo>
                  <a:cubicBezTo>
                    <a:pt x="0" y="456"/>
                    <a:pt x="0" y="821"/>
                    <a:pt x="213" y="1034"/>
                  </a:cubicBezTo>
                  <a:cubicBezTo>
                    <a:pt x="335" y="1140"/>
                    <a:pt x="479" y="1193"/>
                    <a:pt x="624" y="1193"/>
                  </a:cubicBezTo>
                  <a:cubicBezTo>
                    <a:pt x="768" y="1193"/>
                    <a:pt x="912" y="1140"/>
                    <a:pt x="1034" y="1034"/>
                  </a:cubicBezTo>
                  <a:cubicBezTo>
                    <a:pt x="1034" y="1034"/>
                    <a:pt x="1034" y="1003"/>
                    <a:pt x="1064" y="1003"/>
                  </a:cubicBezTo>
                  <a:cubicBezTo>
                    <a:pt x="1064" y="1003"/>
                    <a:pt x="1064" y="973"/>
                    <a:pt x="1095" y="973"/>
                  </a:cubicBezTo>
                  <a:cubicBezTo>
                    <a:pt x="1307" y="760"/>
                    <a:pt x="1307" y="395"/>
                    <a:pt x="1095" y="183"/>
                  </a:cubicBezTo>
                  <a:cubicBezTo>
                    <a:pt x="973" y="61"/>
                    <a:pt x="821"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1" name="Google Shape;65141;p27"/>
            <p:cNvSpPr/>
            <p:nvPr/>
          </p:nvSpPr>
          <p:spPr>
            <a:xfrm>
              <a:off x="444800" y="2396225"/>
              <a:ext cx="35750" cy="32700"/>
            </a:xfrm>
            <a:custGeom>
              <a:avLst/>
              <a:gdLst/>
              <a:ahLst/>
              <a:cxnLst/>
              <a:rect l="l" t="t" r="r" b="b"/>
              <a:pathLst>
                <a:path w="1430" h="1308" extrusionOk="0">
                  <a:moveTo>
                    <a:pt x="719" y="0"/>
                  </a:moveTo>
                  <a:cubicBezTo>
                    <a:pt x="555" y="0"/>
                    <a:pt x="396" y="61"/>
                    <a:pt x="274" y="183"/>
                  </a:cubicBezTo>
                  <a:cubicBezTo>
                    <a:pt x="274" y="183"/>
                    <a:pt x="274" y="213"/>
                    <a:pt x="274" y="213"/>
                  </a:cubicBezTo>
                  <a:cubicBezTo>
                    <a:pt x="244" y="213"/>
                    <a:pt x="244" y="213"/>
                    <a:pt x="244" y="244"/>
                  </a:cubicBezTo>
                  <a:cubicBezTo>
                    <a:pt x="1" y="487"/>
                    <a:pt x="1" y="882"/>
                    <a:pt x="244" y="1125"/>
                  </a:cubicBezTo>
                  <a:cubicBezTo>
                    <a:pt x="365" y="1247"/>
                    <a:pt x="525" y="1307"/>
                    <a:pt x="685" y="1307"/>
                  </a:cubicBezTo>
                  <a:cubicBezTo>
                    <a:pt x="844" y="1307"/>
                    <a:pt x="1004" y="1247"/>
                    <a:pt x="1125" y="1125"/>
                  </a:cubicBezTo>
                  <a:cubicBezTo>
                    <a:pt x="1125" y="1125"/>
                    <a:pt x="1125" y="1095"/>
                    <a:pt x="1156" y="1095"/>
                  </a:cubicBezTo>
                  <a:cubicBezTo>
                    <a:pt x="1156" y="1095"/>
                    <a:pt x="1156" y="1064"/>
                    <a:pt x="1186" y="1064"/>
                  </a:cubicBezTo>
                  <a:cubicBezTo>
                    <a:pt x="1429" y="821"/>
                    <a:pt x="1429" y="426"/>
                    <a:pt x="1186" y="183"/>
                  </a:cubicBezTo>
                  <a:cubicBezTo>
                    <a:pt x="1049" y="61"/>
                    <a:pt x="882" y="0"/>
                    <a:pt x="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2" name="Google Shape;65142;p27"/>
            <p:cNvSpPr/>
            <p:nvPr/>
          </p:nvSpPr>
          <p:spPr>
            <a:xfrm>
              <a:off x="344500" y="2296675"/>
              <a:ext cx="38775" cy="35550"/>
            </a:xfrm>
            <a:custGeom>
              <a:avLst/>
              <a:gdLst/>
              <a:ahLst/>
              <a:cxnLst/>
              <a:rect l="l" t="t" r="r" b="b"/>
              <a:pathLst>
                <a:path w="1551" h="1422" extrusionOk="0">
                  <a:moveTo>
                    <a:pt x="817" y="1"/>
                  </a:moveTo>
                  <a:cubicBezTo>
                    <a:pt x="646" y="1"/>
                    <a:pt x="472" y="61"/>
                    <a:pt x="335" y="183"/>
                  </a:cubicBezTo>
                  <a:cubicBezTo>
                    <a:pt x="304" y="213"/>
                    <a:pt x="304" y="213"/>
                    <a:pt x="304" y="213"/>
                  </a:cubicBezTo>
                  <a:cubicBezTo>
                    <a:pt x="304" y="244"/>
                    <a:pt x="274" y="244"/>
                    <a:pt x="274" y="244"/>
                  </a:cubicBezTo>
                  <a:cubicBezTo>
                    <a:pt x="0" y="517"/>
                    <a:pt x="0" y="943"/>
                    <a:pt x="274" y="1216"/>
                  </a:cubicBezTo>
                  <a:cubicBezTo>
                    <a:pt x="411" y="1353"/>
                    <a:pt x="586" y="1422"/>
                    <a:pt x="760" y="1422"/>
                  </a:cubicBezTo>
                  <a:cubicBezTo>
                    <a:pt x="935" y="1422"/>
                    <a:pt x="1110" y="1353"/>
                    <a:pt x="1247" y="1216"/>
                  </a:cubicBezTo>
                  <a:cubicBezTo>
                    <a:pt x="1247" y="1216"/>
                    <a:pt x="1247" y="1186"/>
                    <a:pt x="1247" y="1186"/>
                  </a:cubicBezTo>
                  <a:cubicBezTo>
                    <a:pt x="1277" y="1186"/>
                    <a:pt x="1277" y="1156"/>
                    <a:pt x="1277" y="1156"/>
                  </a:cubicBezTo>
                  <a:cubicBezTo>
                    <a:pt x="1551" y="882"/>
                    <a:pt x="1551" y="457"/>
                    <a:pt x="1277" y="183"/>
                  </a:cubicBezTo>
                  <a:cubicBezTo>
                    <a:pt x="1155" y="61"/>
                    <a:pt x="988" y="1"/>
                    <a:pt x="8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3" name="Google Shape;65143;p27"/>
            <p:cNvSpPr/>
            <p:nvPr/>
          </p:nvSpPr>
          <p:spPr>
            <a:xfrm>
              <a:off x="244950" y="2196750"/>
              <a:ext cx="41825" cy="38200"/>
            </a:xfrm>
            <a:custGeom>
              <a:avLst/>
              <a:gdLst/>
              <a:ahLst/>
              <a:cxnLst/>
              <a:rect l="l" t="t" r="r" b="b"/>
              <a:pathLst>
                <a:path w="1673" h="1528" extrusionOk="0">
                  <a:moveTo>
                    <a:pt x="863" y="1"/>
                  </a:moveTo>
                  <a:cubicBezTo>
                    <a:pt x="677" y="1"/>
                    <a:pt x="487" y="77"/>
                    <a:pt x="335" y="229"/>
                  </a:cubicBezTo>
                  <a:cubicBezTo>
                    <a:pt x="335" y="229"/>
                    <a:pt x="335" y="229"/>
                    <a:pt x="305" y="259"/>
                  </a:cubicBezTo>
                  <a:lnTo>
                    <a:pt x="274" y="259"/>
                  </a:lnTo>
                  <a:cubicBezTo>
                    <a:pt x="1" y="563"/>
                    <a:pt x="1" y="1019"/>
                    <a:pt x="274" y="1323"/>
                  </a:cubicBezTo>
                  <a:cubicBezTo>
                    <a:pt x="426" y="1460"/>
                    <a:pt x="616" y="1528"/>
                    <a:pt x="806" y="1528"/>
                  </a:cubicBezTo>
                  <a:cubicBezTo>
                    <a:pt x="996" y="1528"/>
                    <a:pt x="1186" y="1460"/>
                    <a:pt x="1338" y="1323"/>
                  </a:cubicBezTo>
                  <a:cubicBezTo>
                    <a:pt x="1338" y="1292"/>
                    <a:pt x="1338" y="1292"/>
                    <a:pt x="1338" y="1292"/>
                  </a:cubicBezTo>
                  <a:cubicBezTo>
                    <a:pt x="1368" y="1262"/>
                    <a:pt x="1368" y="1262"/>
                    <a:pt x="1368" y="1262"/>
                  </a:cubicBezTo>
                  <a:cubicBezTo>
                    <a:pt x="1672" y="988"/>
                    <a:pt x="1672" y="502"/>
                    <a:pt x="1368" y="229"/>
                  </a:cubicBezTo>
                  <a:cubicBezTo>
                    <a:pt x="1232" y="77"/>
                    <a:pt x="104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4" name="Google Shape;65144;p27"/>
            <p:cNvSpPr/>
            <p:nvPr/>
          </p:nvSpPr>
          <p:spPr>
            <a:xfrm>
              <a:off x="1143900" y="3192400"/>
              <a:ext cx="12950" cy="12550"/>
            </a:xfrm>
            <a:custGeom>
              <a:avLst/>
              <a:gdLst/>
              <a:ahLst/>
              <a:cxnLst/>
              <a:rect l="l" t="t" r="r" b="b"/>
              <a:pathLst>
                <a:path w="518" h="502" extrusionOk="0">
                  <a:moveTo>
                    <a:pt x="286" y="0"/>
                  </a:moveTo>
                  <a:cubicBezTo>
                    <a:pt x="229" y="0"/>
                    <a:pt x="168" y="23"/>
                    <a:pt x="122" y="69"/>
                  </a:cubicBezTo>
                  <a:cubicBezTo>
                    <a:pt x="122" y="69"/>
                    <a:pt x="122" y="99"/>
                    <a:pt x="122" y="99"/>
                  </a:cubicBezTo>
                  <a:cubicBezTo>
                    <a:pt x="92" y="99"/>
                    <a:pt x="92" y="99"/>
                    <a:pt x="92" y="130"/>
                  </a:cubicBezTo>
                  <a:cubicBezTo>
                    <a:pt x="1" y="190"/>
                    <a:pt x="1" y="342"/>
                    <a:pt x="92" y="433"/>
                  </a:cubicBezTo>
                  <a:cubicBezTo>
                    <a:pt x="122" y="479"/>
                    <a:pt x="175" y="502"/>
                    <a:pt x="232" y="502"/>
                  </a:cubicBezTo>
                  <a:cubicBezTo>
                    <a:pt x="289" y="502"/>
                    <a:pt x="350" y="479"/>
                    <a:pt x="396" y="433"/>
                  </a:cubicBezTo>
                  <a:cubicBezTo>
                    <a:pt x="396" y="433"/>
                    <a:pt x="396" y="403"/>
                    <a:pt x="396" y="403"/>
                  </a:cubicBezTo>
                  <a:cubicBezTo>
                    <a:pt x="426" y="403"/>
                    <a:pt x="426" y="373"/>
                    <a:pt x="426" y="373"/>
                  </a:cubicBezTo>
                  <a:cubicBezTo>
                    <a:pt x="517" y="282"/>
                    <a:pt x="517" y="160"/>
                    <a:pt x="426" y="69"/>
                  </a:cubicBezTo>
                  <a:cubicBezTo>
                    <a:pt x="396" y="23"/>
                    <a:pt x="343"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5" name="Google Shape;65145;p27"/>
            <p:cNvSpPr/>
            <p:nvPr/>
          </p:nvSpPr>
          <p:spPr>
            <a:xfrm>
              <a:off x="1043600" y="3092850"/>
              <a:ext cx="16750" cy="14850"/>
            </a:xfrm>
            <a:custGeom>
              <a:avLst/>
              <a:gdLst/>
              <a:ahLst/>
              <a:cxnLst/>
              <a:rect l="l" t="t" r="r" b="b"/>
              <a:pathLst>
                <a:path w="670" h="594" extrusionOk="0">
                  <a:moveTo>
                    <a:pt x="365" y="1"/>
                  </a:moveTo>
                  <a:cubicBezTo>
                    <a:pt x="297" y="1"/>
                    <a:pt x="228" y="23"/>
                    <a:pt x="183" y="69"/>
                  </a:cubicBezTo>
                  <a:cubicBezTo>
                    <a:pt x="152" y="99"/>
                    <a:pt x="152" y="99"/>
                    <a:pt x="152" y="99"/>
                  </a:cubicBezTo>
                  <a:cubicBezTo>
                    <a:pt x="152" y="130"/>
                    <a:pt x="122" y="130"/>
                    <a:pt x="122" y="130"/>
                  </a:cubicBezTo>
                  <a:cubicBezTo>
                    <a:pt x="0" y="251"/>
                    <a:pt x="0" y="403"/>
                    <a:pt x="122" y="525"/>
                  </a:cubicBezTo>
                  <a:cubicBezTo>
                    <a:pt x="168" y="570"/>
                    <a:pt x="236" y="593"/>
                    <a:pt x="308" y="593"/>
                  </a:cubicBezTo>
                  <a:cubicBezTo>
                    <a:pt x="380" y="593"/>
                    <a:pt x="456" y="570"/>
                    <a:pt x="517" y="525"/>
                  </a:cubicBezTo>
                  <a:cubicBezTo>
                    <a:pt x="517" y="525"/>
                    <a:pt x="517" y="494"/>
                    <a:pt x="517" y="494"/>
                  </a:cubicBezTo>
                  <a:cubicBezTo>
                    <a:pt x="548" y="494"/>
                    <a:pt x="548" y="464"/>
                    <a:pt x="548" y="464"/>
                  </a:cubicBezTo>
                  <a:cubicBezTo>
                    <a:pt x="669" y="373"/>
                    <a:pt x="669" y="191"/>
                    <a:pt x="548" y="69"/>
                  </a:cubicBezTo>
                  <a:cubicBezTo>
                    <a:pt x="502" y="23"/>
                    <a:pt x="434"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6" name="Google Shape;65146;p27"/>
            <p:cNvSpPr/>
            <p:nvPr/>
          </p:nvSpPr>
          <p:spPr>
            <a:xfrm>
              <a:off x="944050" y="2992925"/>
              <a:ext cx="19775" cy="18075"/>
            </a:xfrm>
            <a:custGeom>
              <a:avLst/>
              <a:gdLst/>
              <a:ahLst/>
              <a:cxnLst/>
              <a:rect l="l" t="t" r="r" b="b"/>
              <a:pathLst>
                <a:path w="791" h="723" extrusionOk="0">
                  <a:moveTo>
                    <a:pt x="411" y="1"/>
                  </a:moveTo>
                  <a:cubicBezTo>
                    <a:pt x="327" y="1"/>
                    <a:pt x="244" y="39"/>
                    <a:pt x="183" y="114"/>
                  </a:cubicBezTo>
                  <a:cubicBezTo>
                    <a:pt x="183" y="114"/>
                    <a:pt x="183" y="114"/>
                    <a:pt x="153" y="145"/>
                  </a:cubicBezTo>
                  <a:lnTo>
                    <a:pt x="122" y="145"/>
                  </a:lnTo>
                  <a:cubicBezTo>
                    <a:pt x="1" y="297"/>
                    <a:pt x="1" y="510"/>
                    <a:pt x="122" y="631"/>
                  </a:cubicBezTo>
                  <a:cubicBezTo>
                    <a:pt x="198" y="692"/>
                    <a:pt x="282" y="722"/>
                    <a:pt x="365" y="722"/>
                  </a:cubicBezTo>
                  <a:cubicBezTo>
                    <a:pt x="449" y="722"/>
                    <a:pt x="533" y="692"/>
                    <a:pt x="609" y="631"/>
                  </a:cubicBezTo>
                  <a:cubicBezTo>
                    <a:pt x="609" y="601"/>
                    <a:pt x="609" y="601"/>
                    <a:pt x="609" y="601"/>
                  </a:cubicBezTo>
                  <a:cubicBezTo>
                    <a:pt x="639" y="570"/>
                    <a:pt x="639" y="570"/>
                    <a:pt x="639" y="570"/>
                  </a:cubicBezTo>
                  <a:cubicBezTo>
                    <a:pt x="791" y="449"/>
                    <a:pt x="791" y="236"/>
                    <a:pt x="639" y="114"/>
                  </a:cubicBezTo>
                  <a:cubicBezTo>
                    <a:pt x="578" y="39"/>
                    <a:pt x="495"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7" name="Google Shape;65147;p27"/>
            <p:cNvSpPr/>
            <p:nvPr/>
          </p:nvSpPr>
          <p:spPr>
            <a:xfrm>
              <a:off x="844500" y="2893375"/>
              <a:ext cx="22075" cy="20925"/>
            </a:xfrm>
            <a:custGeom>
              <a:avLst/>
              <a:gdLst/>
              <a:ahLst/>
              <a:cxnLst/>
              <a:rect l="l" t="t" r="r" b="b"/>
              <a:pathLst>
                <a:path w="883" h="837" extrusionOk="0">
                  <a:moveTo>
                    <a:pt x="457" y="1"/>
                  </a:moveTo>
                  <a:cubicBezTo>
                    <a:pt x="358" y="1"/>
                    <a:pt x="259" y="39"/>
                    <a:pt x="183" y="115"/>
                  </a:cubicBezTo>
                  <a:cubicBezTo>
                    <a:pt x="183" y="115"/>
                    <a:pt x="183" y="145"/>
                    <a:pt x="183" y="145"/>
                  </a:cubicBezTo>
                  <a:cubicBezTo>
                    <a:pt x="153" y="145"/>
                    <a:pt x="153" y="175"/>
                    <a:pt x="153" y="175"/>
                  </a:cubicBezTo>
                  <a:cubicBezTo>
                    <a:pt x="1" y="327"/>
                    <a:pt x="1" y="571"/>
                    <a:pt x="153" y="723"/>
                  </a:cubicBezTo>
                  <a:cubicBezTo>
                    <a:pt x="229" y="799"/>
                    <a:pt x="328" y="837"/>
                    <a:pt x="426" y="837"/>
                  </a:cubicBezTo>
                  <a:cubicBezTo>
                    <a:pt x="525" y="837"/>
                    <a:pt x="624" y="799"/>
                    <a:pt x="700" y="723"/>
                  </a:cubicBezTo>
                  <a:cubicBezTo>
                    <a:pt x="700" y="692"/>
                    <a:pt x="700" y="692"/>
                    <a:pt x="700" y="692"/>
                  </a:cubicBezTo>
                  <a:cubicBezTo>
                    <a:pt x="730" y="662"/>
                    <a:pt x="730" y="662"/>
                    <a:pt x="730" y="662"/>
                  </a:cubicBezTo>
                  <a:cubicBezTo>
                    <a:pt x="882" y="510"/>
                    <a:pt x="882" y="267"/>
                    <a:pt x="730" y="115"/>
                  </a:cubicBezTo>
                  <a:cubicBezTo>
                    <a:pt x="654" y="39"/>
                    <a:pt x="555"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8" name="Google Shape;65148;p27"/>
            <p:cNvSpPr/>
            <p:nvPr/>
          </p:nvSpPr>
          <p:spPr>
            <a:xfrm>
              <a:off x="744950" y="2794025"/>
              <a:ext cx="25100" cy="23000"/>
            </a:xfrm>
            <a:custGeom>
              <a:avLst/>
              <a:gdLst/>
              <a:ahLst/>
              <a:cxnLst/>
              <a:rect l="l" t="t" r="r" b="b"/>
              <a:pathLst>
                <a:path w="1004" h="920" extrusionOk="0">
                  <a:moveTo>
                    <a:pt x="529" y="0"/>
                  </a:moveTo>
                  <a:cubicBezTo>
                    <a:pt x="419" y="0"/>
                    <a:pt x="305" y="46"/>
                    <a:pt x="214" y="137"/>
                  </a:cubicBezTo>
                  <a:cubicBezTo>
                    <a:pt x="214" y="137"/>
                    <a:pt x="183" y="137"/>
                    <a:pt x="183" y="168"/>
                  </a:cubicBezTo>
                  <a:lnTo>
                    <a:pt x="153" y="168"/>
                  </a:lnTo>
                  <a:cubicBezTo>
                    <a:pt x="1" y="350"/>
                    <a:pt x="1" y="624"/>
                    <a:pt x="153" y="806"/>
                  </a:cubicBezTo>
                  <a:cubicBezTo>
                    <a:pt x="244" y="882"/>
                    <a:pt x="358" y="920"/>
                    <a:pt x="468" y="920"/>
                  </a:cubicBezTo>
                  <a:cubicBezTo>
                    <a:pt x="578" y="920"/>
                    <a:pt x="685" y="882"/>
                    <a:pt x="761" y="806"/>
                  </a:cubicBezTo>
                  <a:cubicBezTo>
                    <a:pt x="791" y="776"/>
                    <a:pt x="791" y="776"/>
                    <a:pt x="791" y="776"/>
                  </a:cubicBezTo>
                  <a:cubicBezTo>
                    <a:pt x="822" y="745"/>
                    <a:pt x="822" y="745"/>
                    <a:pt x="822" y="745"/>
                  </a:cubicBezTo>
                  <a:cubicBezTo>
                    <a:pt x="1004" y="563"/>
                    <a:pt x="1004" y="289"/>
                    <a:pt x="822" y="137"/>
                  </a:cubicBezTo>
                  <a:cubicBezTo>
                    <a:pt x="746" y="46"/>
                    <a:pt x="639" y="0"/>
                    <a:pt x="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9" name="Google Shape;65149;p27"/>
            <p:cNvSpPr/>
            <p:nvPr/>
          </p:nvSpPr>
          <p:spPr>
            <a:xfrm>
              <a:off x="644650" y="2694475"/>
              <a:ext cx="28150" cy="25875"/>
            </a:xfrm>
            <a:custGeom>
              <a:avLst/>
              <a:gdLst/>
              <a:ahLst/>
              <a:cxnLst/>
              <a:rect l="l" t="t" r="r" b="b"/>
              <a:pathLst>
                <a:path w="1126" h="1035" extrusionOk="0">
                  <a:moveTo>
                    <a:pt x="605" y="1"/>
                  </a:moveTo>
                  <a:cubicBezTo>
                    <a:pt x="479" y="1"/>
                    <a:pt x="350" y="46"/>
                    <a:pt x="244" y="137"/>
                  </a:cubicBezTo>
                  <a:cubicBezTo>
                    <a:pt x="244" y="137"/>
                    <a:pt x="244" y="168"/>
                    <a:pt x="244" y="168"/>
                  </a:cubicBezTo>
                  <a:cubicBezTo>
                    <a:pt x="213" y="168"/>
                    <a:pt x="213" y="168"/>
                    <a:pt x="213" y="198"/>
                  </a:cubicBezTo>
                  <a:cubicBezTo>
                    <a:pt x="1" y="381"/>
                    <a:pt x="1" y="685"/>
                    <a:pt x="213" y="897"/>
                  </a:cubicBezTo>
                  <a:cubicBezTo>
                    <a:pt x="305" y="989"/>
                    <a:pt x="426" y="1034"/>
                    <a:pt x="548" y="1034"/>
                  </a:cubicBezTo>
                  <a:cubicBezTo>
                    <a:pt x="669" y="1034"/>
                    <a:pt x="791" y="989"/>
                    <a:pt x="882" y="897"/>
                  </a:cubicBezTo>
                  <a:cubicBezTo>
                    <a:pt x="913" y="867"/>
                    <a:pt x="913" y="867"/>
                    <a:pt x="913" y="867"/>
                  </a:cubicBezTo>
                  <a:cubicBezTo>
                    <a:pt x="913" y="837"/>
                    <a:pt x="943" y="837"/>
                    <a:pt x="943" y="837"/>
                  </a:cubicBezTo>
                  <a:cubicBezTo>
                    <a:pt x="1125" y="624"/>
                    <a:pt x="1125" y="320"/>
                    <a:pt x="943" y="137"/>
                  </a:cubicBezTo>
                  <a:cubicBezTo>
                    <a:pt x="852" y="46"/>
                    <a:pt x="730" y="1"/>
                    <a:pt x="6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0" name="Google Shape;65150;p27"/>
            <p:cNvSpPr/>
            <p:nvPr/>
          </p:nvSpPr>
          <p:spPr>
            <a:xfrm>
              <a:off x="545100" y="2594375"/>
              <a:ext cx="31200" cy="29075"/>
            </a:xfrm>
            <a:custGeom>
              <a:avLst/>
              <a:gdLst/>
              <a:ahLst/>
              <a:cxnLst/>
              <a:rect l="l" t="t" r="r" b="b"/>
              <a:pathLst>
                <a:path w="1248" h="1163" extrusionOk="0">
                  <a:moveTo>
                    <a:pt x="654" y="0"/>
                  </a:moveTo>
                  <a:cubicBezTo>
                    <a:pt x="518" y="0"/>
                    <a:pt x="381" y="53"/>
                    <a:pt x="274" y="160"/>
                  </a:cubicBezTo>
                  <a:cubicBezTo>
                    <a:pt x="244" y="190"/>
                    <a:pt x="244" y="190"/>
                    <a:pt x="244" y="190"/>
                  </a:cubicBezTo>
                  <a:cubicBezTo>
                    <a:pt x="244" y="220"/>
                    <a:pt x="214" y="220"/>
                    <a:pt x="214" y="220"/>
                  </a:cubicBezTo>
                  <a:cubicBezTo>
                    <a:pt x="1" y="433"/>
                    <a:pt x="1" y="768"/>
                    <a:pt x="214" y="980"/>
                  </a:cubicBezTo>
                  <a:cubicBezTo>
                    <a:pt x="320" y="1102"/>
                    <a:pt x="457" y="1163"/>
                    <a:pt x="594" y="1163"/>
                  </a:cubicBezTo>
                  <a:cubicBezTo>
                    <a:pt x="730" y="1163"/>
                    <a:pt x="867" y="1102"/>
                    <a:pt x="974" y="980"/>
                  </a:cubicBezTo>
                  <a:lnTo>
                    <a:pt x="1004" y="980"/>
                  </a:lnTo>
                  <a:cubicBezTo>
                    <a:pt x="1004" y="950"/>
                    <a:pt x="1034" y="950"/>
                    <a:pt x="1034" y="950"/>
                  </a:cubicBezTo>
                  <a:cubicBezTo>
                    <a:pt x="1247" y="737"/>
                    <a:pt x="1247" y="372"/>
                    <a:pt x="1034" y="160"/>
                  </a:cubicBezTo>
                  <a:cubicBezTo>
                    <a:pt x="928" y="53"/>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1" name="Google Shape;65151;p27"/>
            <p:cNvSpPr/>
            <p:nvPr/>
          </p:nvSpPr>
          <p:spPr>
            <a:xfrm>
              <a:off x="445575" y="2495000"/>
              <a:ext cx="34200" cy="31200"/>
            </a:xfrm>
            <a:custGeom>
              <a:avLst/>
              <a:gdLst/>
              <a:ahLst/>
              <a:cxnLst/>
              <a:rect l="l" t="t" r="r" b="b"/>
              <a:pathLst>
                <a:path w="1368" h="1248" extrusionOk="0">
                  <a:moveTo>
                    <a:pt x="699" y="1"/>
                  </a:moveTo>
                  <a:cubicBezTo>
                    <a:pt x="547" y="1"/>
                    <a:pt x="395" y="62"/>
                    <a:pt x="274" y="183"/>
                  </a:cubicBezTo>
                  <a:cubicBezTo>
                    <a:pt x="274" y="183"/>
                    <a:pt x="274" y="183"/>
                    <a:pt x="243" y="214"/>
                  </a:cubicBezTo>
                  <a:cubicBezTo>
                    <a:pt x="243" y="214"/>
                    <a:pt x="243" y="214"/>
                    <a:pt x="213" y="244"/>
                  </a:cubicBezTo>
                  <a:cubicBezTo>
                    <a:pt x="0" y="457"/>
                    <a:pt x="0" y="852"/>
                    <a:pt x="213" y="1065"/>
                  </a:cubicBezTo>
                  <a:cubicBezTo>
                    <a:pt x="334" y="1186"/>
                    <a:pt x="494" y="1247"/>
                    <a:pt x="650" y="1247"/>
                  </a:cubicBezTo>
                  <a:cubicBezTo>
                    <a:pt x="806" y="1247"/>
                    <a:pt x="957" y="1186"/>
                    <a:pt x="1064" y="1065"/>
                  </a:cubicBezTo>
                  <a:cubicBezTo>
                    <a:pt x="1094" y="1065"/>
                    <a:pt x="1094" y="1065"/>
                    <a:pt x="1094" y="1034"/>
                  </a:cubicBezTo>
                  <a:lnTo>
                    <a:pt x="1125" y="1034"/>
                  </a:lnTo>
                  <a:cubicBezTo>
                    <a:pt x="1368" y="791"/>
                    <a:pt x="1368" y="396"/>
                    <a:pt x="1125" y="183"/>
                  </a:cubicBezTo>
                  <a:cubicBezTo>
                    <a:pt x="1003" y="62"/>
                    <a:pt x="851"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2" name="Google Shape;65152;p27"/>
            <p:cNvSpPr/>
            <p:nvPr/>
          </p:nvSpPr>
          <p:spPr>
            <a:xfrm>
              <a:off x="345250" y="2395450"/>
              <a:ext cx="37275" cy="34050"/>
            </a:xfrm>
            <a:custGeom>
              <a:avLst/>
              <a:gdLst/>
              <a:ahLst/>
              <a:cxnLst/>
              <a:rect l="l" t="t" r="r" b="b"/>
              <a:pathLst>
                <a:path w="1491" h="1362" extrusionOk="0">
                  <a:moveTo>
                    <a:pt x="791" y="1"/>
                  </a:moveTo>
                  <a:cubicBezTo>
                    <a:pt x="624" y="1"/>
                    <a:pt x="457" y="62"/>
                    <a:pt x="335" y="183"/>
                  </a:cubicBezTo>
                  <a:cubicBezTo>
                    <a:pt x="305" y="183"/>
                    <a:pt x="305" y="214"/>
                    <a:pt x="305" y="214"/>
                  </a:cubicBezTo>
                  <a:cubicBezTo>
                    <a:pt x="274" y="214"/>
                    <a:pt x="274" y="244"/>
                    <a:pt x="274" y="244"/>
                  </a:cubicBezTo>
                  <a:cubicBezTo>
                    <a:pt x="1" y="487"/>
                    <a:pt x="1" y="913"/>
                    <a:pt x="274" y="1156"/>
                  </a:cubicBezTo>
                  <a:cubicBezTo>
                    <a:pt x="396" y="1293"/>
                    <a:pt x="563" y="1361"/>
                    <a:pt x="730" y="1361"/>
                  </a:cubicBezTo>
                  <a:cubicBezTo>
                    <a:pt x="897" y="1361"/>
                    <a:pt x="1065" y="1293"/>
                    <a:pt x="1186" y="1156"/>
                  </a:cubicBezTo>
                  <a:cubicBezTo>
                    <a:pt x="1217" y="1156"/>
                    <a:pt x="1217" y="1156"/>
                    <a:pt x="1217" y="1126"/>
                  </a:cubicBezTo>
                  <a:lnTo>
                    <a:pt x="1247" y="1126"/>
                  </a:lnTo>
                  <a:cubicBezTo>
                    <a:pt x="1490" y="852"/>
                    <a:pt x="1490" y="457"/>
                    <a:pt x="1247" y="183"/>
                  </a:cubicBezTo>
                  <a:cubicBezTo>
                    <a:pt x="1125" y="62"/>
                    <a:pt x="958"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3" name="Google Shape;65153;p27"/>
            <p:cNvSpPr/>
            <p:nvPr/>
          </p:nvSpPr>
          <p:spPr>
            <a:xfrm>
              <a:off x="245700" y="2295525"/>
              <a:ext cx="40300" cy="36700"/>
            </a:xfrm>
            <a:custGeom>
              <a:avLst/>
              <a:gdLst/>
              <a:ahLst/>
              <a:cxnLst/>
              <a:rect l="l" t="t" r="r" b="b"/>
              <a:pathLst>
                <a:path w="1612" h="1468" extrusionOk="0">
                  <a:moveTo>
                    <a:pt x="837" y="1"/>
                  </a:moveTo>
                  <a:cubicBezTo>
                    <a:pt x="654" y="1"/>
                    <a:pt x="472" y="77"/>
                    <a:pt x="335" y="229"/>
                  </a:cubicBezTo>
                  <a:cubicBezTo>
                    <a:pt x="335" y="229"/>
                    <a:pt x="305" y="229"/>
                    <a:pt x="305" y="259"/>
                  </a:cubicBezTo>
                  <a:lnTo>
                    <a:pt x="275" y="259"/>
                  </a:lnTo>
                  <a:cubicBezTo>
                    <a:pt x="1" y="533"/>
                    <a:pt x="1" y="989"/>
                    <a:pt x="275" y="1262"/>
                  </a:cubicBezTo>
                  <a:cubicBezTo>
                    <a:pt x="411" y="1399"/>
                    <a:pt x="594" y="1468"/>
                    <a:pt x="776" y="1468"/>
                  </a:cubicBezTo>
                  <a:cubicBezTo>
                    <a:pt x="958" y="1468"/>
                    <a:pt x="1141" y="1399"/>
                    <a:pt x="1278" y="1262"/>
                  </a:cubicBezTo>
                  <a:cubicBezTo>
                    <a:pt x="1278" y="1262"/>
                    <a:pt x="1308" y="1262"/>
                    <a:pt x="1308" y="1232"/>
                  </a:cubicBezTo>
                  <a:lnTo>
                    <a:pt x="1338" y="1232"/>
                  </a:lnTo>
                  <a:cubicBezTo>
                    <a:pt x="1612" y="928"/>
                    <a:pt x="1612" y="503"/>
                    <a:pt x="1338" y="229"/>
                  </a:cubicBezTo>
                  <a:cubicBezTo>
                    <a:pt x="1202" y="77"/>
                    <a:pt x="1019" y="1"/>
                    <a:pt x="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4" name="Google Shape;65154;p27"/>
            <p:cNvSpPr/>
            <p:nvPr/>
          </p:nvSpPr>
          <p:spPr>
            <a:xfrm>
              <a:off x="1045125" y="3191625"/>
              <a:ext cx="14450" cy="13900"/>
            </a:xfrm>
            <a:custGeom>
              <a:avLst/>
              <a:gdLst/>
              <a:ahLst/>
              <a:cxnLst/>
              <a:rect l="l" t="t" r="r" b="b"/>
              <a:pathLst>
                <a:path w="578" h="556" extrusionOk="0">
                  <a:moveTo>
                    <a:pt x="316" y="1"/>
                  </a:moveTo>
                  <a:cubicBezTo>
                    <a:pt x="251" y="1"/>
                    <a:pt x="183" y="24"/>
                    <a:pt x="122" y="69"/>
                  </a:cubicBezTo>
                  <a:cubicBezTo>
                    <a:pt x="122" y="69"/>
                    <a:pt x="122" y="100"/>
                    <a:pt x="122" y="100"/>
                  </a:cubicBezTo>
                  <a:cubicBezTo>
                    <a:pt x="91" y="100"/>
                    <a:pt x="91" y="130"/>
                    <a:pt x="91" y="130"/>
                  </a:cubicBezTo>
                  <a:cubicBezTo>
                    <a:pt x="0" y="221"/>
                    <a:pt x="0" y="373"/>
                    <a:pt x="91" y="464"/>
                  </a:cubicBezTo>
                  <a:cubicBezTo>
                    <a:pt x="137" y="525"/>
                    <a:pt x="198" y="556"/>
                    <a:pt x="259" y="556"/>
                  </a:cubicBezTo>
                  <a:cubicBezTo>
                    <a:pt x="319" y="556"/>
                    <a:pt x="380" y="525"/>
                    <a:pt x="426" y="464"/>
                  </a:cubicBezTo>
                  <a:cubicBezTo>
                    <a:pt x="426" y="464"/>
                    <a:pt x="456" y="464"/>
                    <a:pt x="456" y="434"/>
                  </a:cubicBezTo>
                  <a:lnTo>
                    <a:pt x="487" y="434"/>
                  </a:lnTo>
                  <a:cubicBezTo>
                    <a:pt x="578" y="313"/>
                    <a:pt x="578" y="161"/>
                    <a:pt x="487" y="69"/>
                  </a:cubicBezTo>
                  <a:cubicBezTo>
                    <a:pt x="441" y="24"/>
                    <a:pt x="380" y="1"/>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5" name="Google Shape;65155;p27"/>
            <p:cNvSpPr/>
            <p:nvPr/>
          </p:nvSpPr>
          <p:spPr>
            <a:xfrm>
              <a:off x="944825" y="3092275"/>
              <a:ext cx="18250" cy="16000"/>
            </a:xfrm>
            <a:custGeom>
              <a:avLst/>
              <a:gdLst/>
              <a:ahLst/>
              <a:cxnLst/>
              <a:rect l="l" t="t" r="r" b="b"/>
              <a:pathLst>
                <a:path w="730" h="640" extrusionOk="0">
                  <a:moveTo>
                    <a:pt x="395" y="1"/>
                  </a:moveTo>
                  <a:cubicBezTo>
                    <a:pt x="319" y="1"/>
                    <a:pt x="243" y="31"/>
                    <a:pt x="182" y="92"/>
                  </a:cubicBezTo>
                  <a:cubicBezTo>
                    <a:pt x="182" y="92"/>
                    <a:pt x="152" y="92"/>
                    <a:pt x="152" y="122"/>
                  </a:cubicBezTo>
                  <a:lnTo>
                    <a:pt x="122" y="122"/>
                  </a:lnTo>
                  <a:cubicBezTo>
                    <a:pt x="0" y="244"/>
                    <a:pt x="0" y="426"/>
                    <a:pt x="122" y="548"/>
                  </a:cubicBezTo>
                  <a:cubicBezTo>
                    <a:pt x="182" y="609"/>
                    <a:pt x="258" y="639"/>
                    <a:pt x="334" y="639"/>
                  </a:cubicBezTo>
                  <a:cubicBezTo>
                    <a:pt x="410" y="639"/>
                    <a:pt x="486" y="609"/>
                    <a:pt x="547" y="548"/>
                  </a:cubicBezTo>
                  <a:cubicBezTo>
                    <a:pt x="547" y="548"/>
                    <a:pt x="578" y="548"/>
                    <a:pt x="578" y="517"/>
                  </a:cubicBezTo>
                  <a:lnTo>
                    <a:pt x="608" y="517"/>
                  </a:lnTo>
                  <a:cubicBezTo>
                    <a:pt x="730" y="396"/>
                    <a:pt x="730" y="183"/>
                    <a:pt x="608" y="92"/>
                  </a:cubicBezTo>
                  <a:cubicBezTo>
                    <a:pt x="547" y="31"/>
                    <a:pt x="471"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6" name="Google Shape;65156;p27"/>
            <p:cNvSpPr/>
            <p:nvPr/>
          </p:nvSpPr>
          <p:spPr>
            <a:xfrm>
              <a:off x="845275" y="2992175"/>
              <a:ext cx="20525" cy="19400"/>
            </a:xfrm>
            <a:custGeom>
              <a:avLst/>
              <a:gdLst/>
              <a:ahLst/>
              <a:cxnLst/>
              <a:rect l="l" t="t" r="r" b="b"/>
              <a:pathLst>
                <a:path w="821" h="776" extrusionOk="0">
                  <a:moveTo>
                    <a:pt x="441" y="0"/>
                  </a:moveTo>
                  <a:cubicBezTo>
                    <a:pt x="350" y="0"/>
                    <a:pt x="259" y="38"/>
                    <a:pt x="183" y="114"/>
                  </a:cubicBezTo>
                  <a:cubicBezTo>
                    <a:pt x="183" y="114"/>
                    <a:pt x="183" y="144"/>
                    <a:pt x="183" y="144"/>
                  </a:cubicBezTo>
                  <a:cubicBezTo>
                    <a:pt x="152" y="144"/>
                    <a:pt x="152" y="144"/>
                    <a:pt x="152" y="175"/>
                  </a:cubicBezTo>
                  <a:cubicBezTo>
                    <a:pt x="0" y="296"/>
                    <a:pt x="0" y="540"/>
                    <a:pt x="152" y="661"/>
                  </a:cubicBezTo>
                  <a:cubicBezTo>
                    <a:pt x="213" y="737"/>
                    <a:pt x="297" y="775"/>
                    <a:pt x="384" y="775"/>
                  </a:cubicBezTo>
                  <a:cubicBezTo>
                    <a:pt x="471" y="775"/>
                    <a:pt x="562" y="737"/>
                    <a:pt x="638" y="661"/>
                  </a:cubicBezTo>
                  <a:cubicBezTo>
                    <a:pt x="638" y="661"/>
                    <a:pt x="638" y="661"/>
                    <a:pt x="669" y="631"/>
                  </a:cubicBezTo>
                  <a:cubicBezTo>
                    <a:pt x="669" y="631"/>
                    <a:pt x="699" y="631"/>
                    <a:pt x="699" y="600"/>
                  </a:cubicBezTo>
                  <a:cubicBezTo>
                    <a:pt x="821" y="479"/>
                    <a:pt x="821" y="236"/>
                    <a:pt x="699" y="114"/>
                  </a:cubicBezTo>
                  <a:cubicBezTo>
                    <a:pt x="623" y="38"/>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7" name="Google Shape;65157;p27"/>
            <p:cNvSpPr/>
            <p:nvPr/>
          </p:nvSpPr>
          <p:spPr>
            <a:xfrm>
              <a:off x="745725" y="2892625"/>
              <a:ext cx="23575" cy="21675"/>
            </a:xfrm>
            <a:custGeom>
              <a:avLst/>
              <a:gdLst/>
              <a:ahLst/>
              <a:cxnLst/>
              <a:rect l="l" t="t" r="r" b="b"/>
              <a:pathLst>
                <a:path w="943" h="867" extrusionOk="0">
                  <a:moveTo>
                    <a:pt x="490" y="0"/>
                  </a:moveTo>
                  <a:cubicBezTo>
                    <a:pt x="388" y="0"/>
                    <a:pt x="289" y="38"/>
                    <a:pt x="213" y="114"/>
                  </a:cubicBezTo>
                  <a:cubicBezTo>
                    <a:pt x="183" y="145"/>
                    <a:pt x="183" y="145"/>
                    <a:pt x="183" y="145"/>
                  </a:cubicBezTo>
                  <a:cubicBezTo>
                    <a:pt x="183" y="175"/>
                    <a:pt x="152" y="175"/>
                    <a:pt x="152" y="175"/>
                  </a:cubicBezTo>
                  <a:cubicBezTo>
                    <a:pt x="0" y="327"/>
                    <a:pt x="0" y="601"/>
                    <a:pt x="152" y="753"/>
                  </a:cubicBezTo>
                  <a:cubicBezTo>
                    <a:pt x="228" y="829"/>
                    <a:pt x="335" y="867"/>
                    <a:pt x="441" y="867"/>
                  </a:cubicBezTo>
                  <a:cubicBezTo>
                    <a:pt x="547" y="867"/>
                    <a:pt x="654" y="829"/>
                    <a:pt x="730" y="753"/>
                  </a:cubicBezTo>
                  <a:cubicBezTo>
                    <a:pt x="730" y="753"/>
                    <a:pt x="730" y="722"/>
                    <a:pt x="760" y="722"/>
                  </a:cubicBezTo>
                  <a:cubicBezTo>
                    <a:pt x="760" y="722"/>
                    <a:pt x="760" y="722"/>
                    <a:pt x="791" y="692"/>
                  </a:cubicBezTo>
                  <a:cubicBezTo>
                    <a:pt x="943" y="540"/>
                    <a:pt x="943" y="297"/>
                    <a:pt x="791" y="114"/>
                  </a:cubicBezTo>
                  <a:cubicBezTo>
                    <a:pt x="699" y="38"/>
                    <a:pt x="593" y="0"/>
                    <a:pt x="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8" name="Google Shape;65158;p27"/>
            <p:cNvSpPr/>
            <p:nvPr/>
          </p:nvSpPr>
          <p:spPr>
            <a:xfrm>
              <a:off x="645425" y="2793275"/>
              <a:ext cx="27375" cy="24325"/>
            </a:xfrm>
            <a:custGeom>
              <a:avLst/>
              <a:gdLst/>
              <a:ahLst/>
              <a:cxnLst/>
              <a:rect l="l" t="t" r="r" b="b"/>
              <a:pathLst>
                <a:path w="1095" h="973" extrusionOk="0">
                  <a:moveTo>
                    <a:pt x="578" y="0"/>
                  </a:moveTo>
                  <a:cubicBezTo>
                    <a:pt x="456" y="0"/>
                    <a:pt x="334" y="46"/>
                    <a:pt x="243" y="137"/>
                  </a:cubicBezTo>
                  <a:cubicBezTo>
                    <a:pt x="243" y="137"/>
                    <a:pt x="243" y="137"/>
                    <a:pt x="213" y="167"/>
                  </a:cubicBezTo>
                  <a:cubicBezTo>
                    <a:pt x="213" y="167"/>
                    <a:pt x="213" y="167"/>
                    <a:pt x="182" y="198"/>
                  </a:cubicBezTo>
                  <a:cubicBezTo>
                    <a:pt x="0" y="350"/>
                    <a:pt x="0" y="654"/>
                    <a:pt x="182" y="836"/>
                  </a:cubicBezTo>
                  <a:cubicBezTo>
                    <a:pt x="274" y="927"/>
                    <a:pt x="395" y="973"/>
                    <a:pt x="517" y="973"/>
                  </a:cubicBezTo>
                  <a:cubicBezTo>
                    <a:pt x="638" y="973"/>
                    <a:pt x="760" y="927"/>
                    <a:pt x="851" y="836"/>
                  </a:cubicBezTo>
                  <a:cubicBezTo>
                    <a:pt x="851" y="836"/>
                    <a:pt x="851" y="806"/>
                    <a:pt x="882" y="806"/>
                  </a:cubicBezTo>
                  <a:cubicBezTo>
                    <a:pt x="882" y="806"/>
                    <a:pt x="882" y="806"/>
                    <a:pt x="912" y="775"/>
                  </a:cubicBezTo>
                  <a:cubicBezTo>
                    <a:pt x="1094" y="593"/>
                    <a:pt x="1094" y="319"/>
                    <a:pt x="912" y="137"/>
                  </a:cubicBezTo>
                  <a:cubicBezTo>
                    <a:pt x="821" y="46"/>
                    <a:pt x="699"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9" name="Google Shape;65159;p27"/>
            <p:cNvSpPr/>
            <p:nvPr/>
          </p:nvSpPr>
          <p:spPr>
            <a:xfrm>
              <a:off x="545875" y="2693150"/>
              <a:ext cx="29650" cy="27750"/>
            </a:xfrm>
            <a:custGeom>
              <a:avLst/>
              <a:gdLst/>
              <a:ahLst/>
              <a:cxnLst/>
              <a:rect l="l" t="t" r="r" b="b"/>
              <a:pathLst>
                <a:path w="1186" h="1110" extrusionOk="0">
                  <a:moveTo>
                    <a:pt x="623" y="0"/>
                  </a:moveTo>
                  <a:cubicBezTo>
                    <a:pt x="487" y="0"/>
                    <a:pt x="350" y="54"/>
                    <a:pt x="243" y="160"/>
                  </a:cubicBezTo>
                  <a:cubicBezTo>
                    <a:pt x="243" y="160"/>
                    <a:pt x="243" y="190"/>
                    <a:pt x="243" y="190"/>
                  </a:cubicBezTo>
                  <a:cubicBezTo>
                    <a:pt x="213" y="190"/>
                    <a:pt x="213" y="221"/>
                    <a:pt x="213" y="221"/>
                  </a:cubicBezTo>
                  <a:cubicBezTo>
                    <a:pt x="0" y="434"/>
                    <a:pt x="0" y="738"/>
                    <a:pt x="213" y="950"/>
                  </a:cubicBezTo>
                  <a:cubicBezTo>
                    <a:pt x="304" y="1057"/>
                    <a:pt x="433" y="1110"/>
                    <a:pt x="566" y="1110"/>
                  </a:cubicBezTo>
                  <a:cubicBezTo>
                    <a:pt x="699" y="1110"/>
                    <a:pt x="836" y="1057"/>
                    <a:pt x="943" y="950"/>
                  </a:cubicBezTo>
                  <a:cubicBezTo>
                    <a:pt x="943" y="950"/>
                    <a:pt x="943" y="920"/>
                    <a:pt x="973" y="920"/>
                  </a:cubicBezTo>
                  <a:cubicBezTo>
                    <a:pt x="973" y="920"/>
                    <a:pt x="973" y="920"/>
                    <a:pt x="1003" y="890"/>
                  </a:cubicBezTo>
                  <a:cubicBezTo>
                    <a:pt x="1186" y="707"/>
                    <a:pt x="1186" y="373"/>
                    <a:pt x="1003" y="160"/>
                  </a:cubicBezTo>
                  <a:cubicBezTo>
                    <a:pt x="897" y="54"/>
                    <a:pt x="760" y="0"/>
                    <a:pt x="6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0" name="Google Shape;65160;p27"/>
            <p:cNvSpPr/>
            <p:nvPr/>
          </p:nvSpPr>
          <p:spPr>
            <a:xfrm>
              <a:off x="446325" y="2593800"/>
              <a:ext cx="32700" cy="29850"/>
            </a:xfrm>
            <a:custGeom>
              <a:avLst/>
              <a:gdLst/>
              <a:ahLst/>
              <a:cxnLst/>
              <a:rect l="l" t="t" r="r" b="b"/>
              <a:pathLst>
                <a:path w="1308" h="1194" extrusionOk="0">
                  <a:moveTo>
                    <a:pt x="673" y="0"/>
                  </a:moveTo>
                  <a:cubicBezTo>
                    <a:pt x="525" y="0"/>
                    <a:pt x="380" y="61"/>
                    <a:pt x="274" y="183"/>
                  </a:cubicBezTo>
                  <a:cubicBezTo>
                    <a:pt x="274" y="183"/>
                    <a:pt x="244" y="183"/>
                    <a:pt x="244" y="213"/>
                  </a:cubicBezTo>
                  <a:lnTo>
                    <a:pt x="213" y="213"/>
                  </a:lnTo>
                  <a:cubicBezTo>
                    <a:pt x="0" y="456"/>
                    <a:pt x="0" y="821"/>
                    <a:pt x="213" y="1034"/>
                  </a:cubicBezTo>
                  <a:cubicBezTo>
                    <a:pt x="320" y="1140"/>
                    <a:pt x="464" y="1193"/>
                    <a:pt x="612" y="1193"/>
                  </a:cubicBezTo>
                  <a:cubicBezTo>
                    <a:pt x="760" y="1193"/>
                    <a:pt x="912" y="1140"/>
                    <a:pt x="1034" y="1034"/>
                  </a:cubicBezTo>
                  <a:cubicBezTo>
                    <a:pt x="1034" y="1034"/>
                    <a:pt x="1034" y="1003"/>
                    <a:pt x="1064" y="1003"/>
                  </a:cubicBezTo>
                  <a:cubicBezTo>
                    <a:pt x="1064" y="1003"/>
                    <a:pt x="1064" y="1003"/>
                    <a:pt x="1095" y="973"/>
                  </a:cubicBezTo>
                  <a:cubicBezTo>
                    <a:pt x="1307" y="760"/>
                    <a:pt x="1307" y="395"/>
                    <a:pt x="1095" y="183"/>
                  </a:cubicBezTo>
                  <a:cubicBezTo>
                    <a:pt x="973" y="61"/>
                    <a:pt x="821"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1" name="Google Shape;65161;p27"/>
            <p:cNvSpPr/>
            <p:nvPr/>
          </p:nvSpPr>
          <p:spPr>
            <a:xfrm>
              <a:off x="346025" y="2494250"/>
              <a:ext cx="36500" cy="32700"/>
            </a:xfrm>
            <a:custGeom>
              <a:avLst/>
              <a:gdLst/>
              <a:ahLst/>
              <a:cxnLst/>
              <a:rect l="l" t="t" r="r" b="b"/>
              <a:pathLst>
                <a:path w="1460" h="1308" extrusionOk="0">
                  <a:moveTo>
                    <a:pt x="749" y="0"/>
                  </a:moveTo>
                  <a:cubicBezTo>
                    <a:pt x="585" y="0"/>
                    <a:pt x="426" y="61"/>
                    <a:pt x="304" y="183"/>
                  </a:cubicBezTo>
                  <a:cubicBezTo>
                    <a:pt x="304" y="183"/>
                    <a:pt x="304" y="213"/>
                    <a:pt x="304" y="213"/>
                  </a:cubicBezTo>
                  <a:cubicBezTo>
                    <a:pt x="274" y="213"/>
                    <a:pt x="274" y="213"/>
                    <a:pt x="274" y="244"/>
                  </a:cubicBezTo>
                  <a:cubicBezTo>
                    <a:pt x="0" y="487"/>
                    <a:pt x="0" y="882"/>
                    <a:pt x="274" y="1125"/>
                  </a:cubicBezTo>
                  <a:cubicBezTo>
                    <a:pt x="395" y="1247"/>
                    <a:pt x="555" y="1307"/>
                    <a:pt x="714" y="1307"/>
                  </a:cubicBezTo>
                  <a:cubicBezTo>
                    <a:pt x="874" y="1307"/>
                    <a:pt x="1034" y="1247"/>
                    <a:pt x="1155" y="1125"/>
                  </a:cubicBezTo>
                  <a:cubicBezTo>
                    <a:pt x="1155" y="1125"/>
                    <a:pt x="1155" y="1095"/>
                    <a:pt x="1186" y="1095"/>
                  </a:cubicBezTo>
                  <a:cubicBezTo>
                    <a:pt x="1186" y="1095"/>
                    <a:pt x="1186" y="1064"/>
                    <a:pt x="1216" y="1064"/>
                  </a:cubicBezTo>
                  <a:cubicBezTo>
                    <a:pt x="1459" y="821"/>
                    <a:pt x="1459" y="426"/>
                    <a:pt x="1216" y="183"/>
                  </a:cubicBezTo>
                  <a:cubicBezTo>
                    <a:pt x="1079" y="61"/>
                    <a:pt x="912" y="0"/>
                    <a:pt x="7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2" name="Google Shape;65162;p27"/>
            <p:cNvSpPr/>
            <p:nvPr/>
          </p:nvSpPr>
          <p:spPr>
            <a:xfrm>
              <a:off x="246475" y="2394700"/>
              <a:ext cx="38775" cy="35550"/>
            </a:xfrm>
            <a:custGeom>
              <a:avLst/>
              <a:gdLst/>
              <a:ahLst/>
              <a:cxnLst/>
              <a:rect l="l" t="t" r="r" b="b"/>
              <a:pathLst>
                <a:path w="1551" h="1422" extrusionOk="0">
                  <a:moveTo>
                    <a:pt x="806" y="1"/>
                  </a:moveTo>
                  <a:cubicBezTo>
                    <a:pt x="631" y="1"/>
                    <a:pt x="456" y="61"/>
                    <a:pt x="335" y="183"/>
                  </a:cubicBezTo>
                  <a:cubicBezTo>
                    <a:pt x="304" y="213"/>
                    <a:pt x="304" y="213"/>
                    <a:pt x="304" y="213"/>
                  </a:cubicBezTo>
                  <a:cubicBezTo>
                    <a:pt x="304" y="244"/>
                    <a:pt x="274" y="244"/>
                    <a:pt x="274" y="244"/>
                  </a:cubicBezTo>
                  <a:cubicBezTo>
                    <a:pt x="0" y="517"/>
                    <a:pt x="0" y="943"/>
                    <a:pt x="274" y="1216"/>
                  </a:cubicBezTo>
                  <a:cubicBezTo>
                    <a:pt x="411" y="1353"/>
                    <a:pt x="585" y="1422"/>
                    <a:pt x="760" y="1422"/>
                  </a:cubicBezTo>
                  <a:cubicBezTo>
                    <a:pt x="935" y="1422"/>
                    <a:pt x="1110" y="1353"/>
                    <a:pt x="1247" y="1216"/>
                  </a:cubicBezTo>
                  <a:cubicBezTo>
                    <a:pt x="1247" y="1216"/>
                    <a:pt x="1247" y="1186"/>
                    <a:pt x="1247" y="1186"/>
                  </a:cubicBezTo>
                  <a:cubicBezTo>
                    <a:pt x="1277" y="1186"/>
                    <a:pt x="1277" y="1156"/>
                    <a:pt x="1277" y="1156"/>
                  </a:cubicBezTo>
                  <a:cubicBezTo>
                    <a:pt x="1551" y="882"/>
                    <a:pt x="1551" y="457"/>
                    <a:pt x="1277" y="183"/>
                  </a:cubicBezTo>
                  <a:cubicBezTo>
                    <a:pt x="1155" y="61"/>
                    <a:pt x="981" y="1"/>
                    <a:pt x="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3" name="Google Shape;65163;p27"/>
            <p:cNvSpPr/>
            <p:nvPr/>
          </p:nvSpPr>
          <p:spPr>
            <a:xfrm>
              <a:off x="948600" y="3386925"/>
              <a:ext cx="13725" cy="12575"/>
            </a:xfrm>
            <a:custGeom>
              <a:avLst/>
              <a:gdLst/>
              <a:ahLst/>
              <a:cxnLst/>
              <a:rect l="l" t="t" r="r" b="b"/>
              <a:pathLst>
                <a:path w="549" h="503" extrusionOk="0">
                  <a:moveTo>
                    <a:pt x="305" y="1"/>
                  </a:moveTo>
                  <a:cubicBezTo>
                    <a:pt x="252" y="1"/>
                    <a:pt x="199" y="23"/>
                    <a:pt x="153" y="69"/>
                  </a:cubicBezTo>
                  <a:cubicBezTo>
                    <a:pt x="153" y="99"/>
                    <a:pt x="123" y="99"/>
                    <a:pt x="123" y="99"/>
                  </a:cubicBezTo>
                  <a:cubicBezTo>
                    <a:pt x="123" y="130"/>
                    <a:pt x="92" y="130"/>
                    <a:pt x="92" y="130"/>
                  </a:cubicBezTo>
                  <a:cubicBezTo>
                    <a:pt x="1" y="221"/>
                    <a:pt x="1" y="343"/>
                    <a:pt x="92" y="434"/>
                  </a:cubicBezTo>
                  <a:cubicBezTo>
                    <a:pt x="138" y="479"/>
                    <a:pt x="199" y="502"/>
                    <a:pt x="256" y="502"/>
                  </a:cubicBezTo>
                  <a:cubicBezTo>
                    <a:pt x="313" y="502"/>
                    <a:pt x="366" y="479"/>
                    <a:pt x="396" y="434"/>
                  </a:cubicBezTo>
                  <a:cubicBezTo>
                    <a:pt x="427" y="434"/>
                    <a:pt x="427" y="403"/>
                    <a:pt x="427" y="403"/>
                  </a:cubicBezTo>
                  <a:cubicBezTo>
                    <a:pt x="427" y="403"/>
                    <a:pt x="457" y="403"/>
                    <a:pt x="457" y="373"/>
                  </a:cubicBezTo>
                  <a:cubicBezTo>
                    <a:pt x="548" y="312"/>
                    <a:pt x="548" y="160"/>
                    <a:pt x="457" y="69"/>
                  </a:cubicBezTo>
                  <a:cubicBezTo>
                    <a:pt x="411" y="23"/>
                    <a:pt x="358"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4" name="Google Shape;65164;p27"/>
            <p:cNvSpPr/>
            <p:nvPr/>
          </p:nvSpPr>
          <p:spPr>
            <a:xfrm>
              <a:off x="1046650" y="3288900"/>
              <a:ext cx="13700" cy="12575"/>
            </a:xfrm>
            <a:custGeom>
              <a:avLst/>
              <a:gdLst/>
              <a:ahLst/>
              <a:cxnLst/>
              <a:rect l="l" t="t" r="r" b="b"/>
              <a:pathLst>
                <a:path w="548" h="503" extrusionOk="0">
                  <a:moveTo>
                    <a:pt x="304" y="1"/>
                  </a:moveTo>
                  <a:cubicBezTo>
                    <a:pt x="251" y="1"/>
                    <a:pt x="198" y="23"/>
                    <a:pt x="152" y="69"/>
                  </a:cubicBezTo>
                  <a:cubicBezTo>
                    <a:pt x="152" y="69"/>
                    <a:pt x="152" y="99"/>
                    <a:pt x="122" y="99"/>
                  </a:cubicBezTo>
                  <a:cubicBezTo>
                    <a:pt x="122" y="99"/>
                    <a:pt x="122" y="130"/>
                    <a:pt x="91" y="130"/>
                  </a:cubicBezTo>
                  <a:cubicBezTo>
                    <a:pt x="0" y="221"/>
                    <a:pt x="0" y="343"/>
                    <a:pt x="91" y="434"/>
                  </a:cubicBezTo>
                  <a:cubicBezTo>
                    <a:pt x="137" y="479"/>
                    <a:pt x="198" y="502"/>
                    <a:pt x="255" y="502"/>
                  </a:cubicBezTo>
                  <a:cubicBezTo>
                    <a:pt x="312" y="502"/>
                    <a:pt x="365" y="479"/>
                    <a:pt x="395" y="434"/>
                  </a:cubicBezTo>
                  <a:cubicBezTo>
                    <a:pt x="426" y="434"/>
                    <a:pt x="426" y="403"/>
                    <a:pt x="426" y="403"/>
                  </a:cubicBezTo>
                  <a:cubicBezTo>
                    <a:pt x="456" y="403"/>
                    <a:pt x="456" y="403"/>
                    <a:pt x="456" y="373"/>
                  </a:cubicBezTo>
                  <a:cubicBezTo>
                    <a:pt x="547" y="312"/>
                    <a:pt x="547" y="160"/>
                    <a:pt x="456" y="69"/>
                  </a:cubicBezTo>
                  <a:cubicBezTo>
                    <a:pt x="410" y="23"/>
                    <a:pt x="35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5" name="Google Shape;65165;p27"/>
            <p:cNvSpPr/>
            <p:nvPr/>
          </p:nvSpPr>
          <p:spPr>
            <a:xfrm>
              <a:off x="849075" y="3287575"/>
              <a:ext cx="16725" cy="15225"/>
            </a:xfrm>
            <a:custGeom>
              <a:avLst/>
              <a:gdLst/>
              <a:ahLst/>
              <a:cxnLst/>
              <a:rect l="l" t="t" r="r" b="b"/>
              <a:pathLst>
                <a:path w="669" h="609" extrusionOk="0">
                  <a:moveTo>
                    <a:pt x="361" y="0"/>
                  </a:moveTo>
                  <a:cubicBezTo>
                    <a:pt x="289" y="0"/>
                    <a:pt x="213" y="31"/>
                    <a:pt x="152" y="92"/>
                  </a:cubicBezTo>
                  <a:cubicBezTo>
                    <a:pt x="152" y="92"/>
                    <a:pt x="152" y="92"/>
                    <a:pt x="152" y="122"/>
                  </a:cubicBezTo>
                  <a:lnTo>
                    <a:pt x="122" y="122"/>
                  </a:lnTo>
                  <a:cubicBezTo>
                    <a:pt x="0" y="244"/>
                    <a:pt x="0" y="426"/>
                    <a:pt x="122" y="517"/>
                  </a:cubicBezTo>
                  <a:cubicBezTo>
                    <a:pt x="167" y="578"/>
                    <a:pt x="236" y="608"/>
                    <a:pt x="304" y="608"/>
                  </a:cubicBezTo>
                  <a:cubicBezTo>
                    <a:pt x="372" y="608"/>
                    <a:pt x="441" y="578"/>
                    <a:pt x="486" y="517"/>
                  </a:cubicBezTo>
                  <a:cubicBezTo>
                    <a:pt x="517" y="517"/>
                    <a:pt x="517" y="487"/>
                    <a:pt x="517" y="487"/>
                  </a:cubicBezTo>
                  <a:cubicBezTo>
                    <a:pt x="517" y="487"/>
                    <a:pt x="547" y="487"/>
                    <a:pt x="547" y="456"/>
                  </a:cubicBezTo>
                  <a:cubicBezTo>
                    <a:pt x="669" y="365"/>
                    <a:pt x="669" y="183"/>
                    <a:pt x="547" y="92"/>
                  </a:cubicBezTo>
                  <a:cubicBezTo>
                    <a:pt x="502" y="31"/>
                    <a:pt x="433" y="0"/>
                    <a:pt x="3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6" name="Google Shape;65166;p27"/>
            <p:cNvSpPr/>
            <p:nvPr/>
          </p:nvSpPr>
          <p:spPr>
            <a:xfrm>
              <a:off x="947100" y="3189550"/>
              <a:ext cx="16725" cy="15225"/>
            </a:xfrm>
            <a:custGeom>
              <a:avLst/>
              <a:gdLst/>
              <a:ahLst/>
              <a:cxnLst/>
              <a:rect l="l" t="t" r="r" b="b"/>
              <a:pathLst>
                <a:path w="669" h="609" extrusionOk="0">
                  <a:moveTo>
                    <a:pt x="361" y="0"/>
                  </a:moveTo>
                  <a:cubicBezTo>
                    <a:pt x="289" y="0"/>
                    <a:pt x="213" y="31"/>
                    <a:pt x="152" y="92"/>
                  </a:cubicBezTo>
                  <a:cubicBezTo>
                    <a:pt x="152" y="92"/>
                    <a:pt x="152" y="92"/>
                    <a:pt x="152" y="122"/>
                  </a:cubicBezTo>
                  <a:lnTo>
                    <a:pt x="122" y="122"/>
                  </a:lnTo>
                  <a:cubicBezTo>
                    <a:pt x="0" y="244"/>
                    <a:pt x="0" y="426"/>
                    <a:pt x="122" y="517"/>
                  </a:cubicBezTo>
                  <a:cubicBezTo>
                    <a:pt x="167" y="578"/>
                    <a:pt x="236" y="608"/>
                    <a:pt x="304" y="608"/>
                  </a:cubicBezTo>
                  <a:cubicBezTo>
                    <a:pt x="373" y="608"/>
                    <a:pt x="441" y="578"/>
                    <a:pt x="487" y="517"/>
                  </a:cubicBezTo>
                  <a:cubicBezTo>
                    <a:pt x="517" y="517"/>
                    <a:pt x="517" y="487"/>
                    <a:pt x="517" y="487"/>
                  </a:cubicBezTo>
                  <a:cubicBezTo>
                    <a:pt x="517" y="487"/>
                    <a:pt x="547" y="487"/>
                    <a:pt x="547" y="456"/>
                  </a:cubicBezTo>
                  <a:cubicBezTo>
                    <a:pt x="669" y="365"/>
                    <a:pt x="669" y="183"/>
                    <a:pt x="547" y="92"/>
                  </a:cubicBezTo>
                  <a:cubicBezTo>
                    <a:pt x="502" y="31"/>
                    <a:pt x="433" y="0"/>
                    <a:pt x="3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7" name="Google Shape;65167;p27"/>
            <p:cNvSpPr/>
            <p:nvPr/>
          </p:nvSpPr>
          <p:spPr>
            <a:xfrm>
              <a:off x="847550" y="3090000"/>
              <a:ext cx="19025" cy="17500"/>
            </a:xfrm>
            <a:custGeom>
              <a:avLst/>
              <a:gdLst/>
              <a:ahLst/>
              <a:cxnLst/>
              <a:rect l="l" t="t" r="r" b="b"/>
              <a:pathLst>
                <a:path w="761" h="700" extrusionOk="0">
                  <a:moveTo>
                    <a:pt x="411" y="1"/>
                  </a:moveTo>
                  <a:cubicBezTo>
                    <a:pt x="327" y="1"/>
                    <a:pt x="244" y="31"/>
                    <a:pt x="183" y="92"/>
                  </a:cubicBezTo>
                  <a:cubicBezTo>
                    <a:pt x="152" y="92"/>
                    <a:pt x="152" y="122"/>
                    <a:pt x="152" y="122"/>
                  </a:cubicBezTo>
                  <a:cubicBezTo>
                    <a:pt x="152" y="122"/>
                    <a:pt x="122" y="122"/>
                    <a:pt x="122" y="153"/>
                  </a:cubicBezTo>
                  <a:cubicBezTo>
                    <a:pt x="0" y="274"/>
                    <a:pt x="0" y="487"/>
                    <a:pt x="122" y="608"/>
                  </a:cubicBezTo>
                  <a:cubicBezTo>
                    <a:pt x="183" y="669"/>
                    <a:pt x="266" y="700"/>
                    <a:pt x="350" y="700"/>
                  </a:cubicBezTo>
                  <a:cubicBezTo>
                    <a:pt x="433" y="700"/>
                    <a:pt x="517" y="669"/>
                    <a:pt x="578" y="608"/>
                  </a:cubicBezTo>
                  <a:cubicBezTo>
                    <a:pt x="608" y="608"/>
                    <a:pt x="608" y="578"/>
                    <a:pt x="608" y="578"/>
                  </a:cubicBezTo>
                  <a:cubicBezTo>
                    <a:pt x="608" y="578"/>
                    <a:pt x="639" y="578"/>
                    <a:pt x="639" y="548"/>
                  </a:cubicBezTo>
                  <a:cubicBezTo>
                    <a:pt x="760" y="426"/>
                    <a:pt x="760" y="213"/>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8" name="Google Shape;65168;p27"/>
            <p:cNvSpPr/>
            <p:nvPr/>
          </p:nvSpPr>
          <p:spPr>
            <a:xfrm>
              <a:off x="749525" y="3188025"/>
              <a:ext cx="19025" cy="17500"/>
            </a:xfrm>
            <a:custGeom>
              <a:avLst/>
              <a:gdLst/>
              <a:ahLst/>
              <a:cxnLst/>
              <a:rect l="l" t="t" r="r" b="b"/>
              <a:pathLst>
                <a:path w="761" h="700" extrusionOk="0">
                  <a:moveTo>
                    <a:pt x="411" y="1"/>
                  </a:moveTo>
                  <a:cubicBezTo>
                    <a:pt x="327" y="1"/>
                    <a:pt x="243" y="31"/>
                    <a:pt x="183" y="92"/>
                  </a:cubicBezTo>
                  <a:cubicBezTo>
                    <a:pt x="152" y="92"/>
                    <a:pt x="152" y="122"/>
                    <a:pt x="152" y="122"/>
                  </a:cubicBezTo>
                  <a:cubicBezTo>
                    <a:pt x="152" y="122"/>
                    <a:pt x="122" y="122"/>
                    <a:pt x="122" y="153"/>
                  </a:cubicBezTo>
                  <a:cubicBezTo>
                    <a:pt x="0" y="274"/>
                    <a:pt x="0" y="487"/>
                    <a:pt x="122" y="608"/>
                  </a:cubicBezTo>
                  <a:cubicBezTo>
                    <a:pt x="183" y="669"/>
                    <a:pt x="266" y="700"/>
                    <a:pt x="350" y="700"/>
                  </a:cubicBezTo>
                  <a:cubicBezTo>
                    <a:pt x="433" y="700"/>
                    <a:pt x="517" y="669"/>
                    <a:pt x="578" y="608"/>
                  </a:cubicBezTo>
                  <a:cubicBezTo>
                    <a:pt x="608" y="608"/>
                    <a:pt x="608" y="578"/>
                    <a:pt x="608" y="578"/>
                  </a:cubicBezTo>
                  <a:cubicBezTo>
                    <a:pt x="608" y="578"/>
                    <a:pt x="639" y="578"/>
                    <a:pt x="639" y="548"/>
                  </a:cubicBezTo>
                  <a:cubicBezTo>
                    <a:pt x="760" y="426"/>
                    <a:pt x="760" y="213"/>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9" name="Google Shape;65169;p27"/>
            <p:cNvSpPr/>
            <p:nvPr/>
          </p:nvSpPr>
          <p:spPr>
            <a:xfrm>
              <a:off x="748000" y="2989875"/>
              <a:ext cx="22050" cy="20925"/>
            </a:xfrm>
            <a:custGeom>
              <a:avLst/>
              <a:gdLst/>
              <a:ahLst/>
              <a:cxnLst/>
              <a:rect l="l" t="t" r="r" b="b"/>
              <a:pathLst>
                <a:path w="882" h="837" extrusionOk="0">
                  <a:moveTo>
                    <a:pt x="456" y="1"/>
                  </a:moveTo>
                  <a:cubicBezTo>
                    <a:pt x="358" y="1"/>
                    <a:pt x="259" y="39"/>
                    <a:pt x="183" y="115"/>
                  </a:cubicBezTo>
                  <a:cubicBezTo>
                    <a:pt x="183" y="145"/>
                    <a:pt x="183" y="145"/>
                    <a:pt x="183" y="145"/>
                  </a:cubicBezTo>
                  <a:cubicBezTo>
                    <a:pt x="152" y="176"/>
                    <a:pt x="152" y="176"/>
                    <a:pt x="122" y="176"/>
                  </a:cubicBezTo>
                  <a:cubicBezTo>
                    <a:pt x="1" y="328"/>
                    <a:pt x="1" y="571"/>
                    <a:pt x="122" y="723"/>
                  </a:cubicBezTo>
                  <a:cubicBezTo>
                    <a:pt x="198" y="799"/>
                    <a:pt x="297" y="837"/>
                    <a:pt x="396" y="837"/>
                  </a:cubicBezTo>
                  <a:cubicBezTo>
                    <a:pt x="494" y="837"/>
                    <a:pt x="593" y="799"/>
                    <a:pt x="669" y="723"/>
                  </a:cubicBezTo>
                  <a:cubicBezTo>
                    <a:pt x="700" y="723"/>
                    <a:pt x="700" y="692"/>
                    <a:pt x="700" y="692"/>
                  </a:cubicBezTo>
                  <a:cubicBezTo>
                    <a:pt x="700" y="692"/>
                    <a:pt x="730" y="692"/>
                    <a:pt x="730" y="662"/>
                  </a:cubicBezTo>
                  <a:cubicBezTo>
                    <a:pt x="882" y="510"/>
                    <a:pt x="882" y="267"/>
                    <a:pt x="730" y="115"/>
                  </a:cubicBezTo>
                  <a:cubicBezTo>
                    <a:pt x="654" y="39"/>
                    <a:pt x="555"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0" name="Google Shape;65170;p27"/>
            <p:cNvSpPr/>
            <p:nvPr/>
          </p:nvSpPr>
          <p:spPr>
            <a:xfrm>
              <a:off x="649225" y="3088475"/>
              <a:ext cx="22800" cy="20350"/>
            </a:xfrm>
            <a:custGeom>
              <a:avLst/>
              <a:gdLst/>
              <a:ahLst/>
              <a:cxnLst/>
              <a:rect l="l" t="t" r="r" b="b"/>
              <a:pathLst>
                <a:path w="912" h="814" extrusionOk="0">
                  <a:moveTo>
                    <a:pt x="486" y="1"/>
                  </a:moveTo>
                  <a:cubicBezTo>
                    <a:pt x="388" y="1"/>
                    <a:pt x="289" y="31"/>
                    <a:pt x="213" y="92"/>
                  </a:cubicBezTo>
                  <a:cubicBezTo>
                    <a:pt x="213" y="122"/>
                    <a:pt x="213" y="122"/>
                    <a:pt x="182" y="122"/>
                  </a:cubicBezTo>
                  <a:cubicBezTo>
                    <a:pt x="182" y="153"/>
                    <a:pt x="182" y="153"/>
                    <a:pt x="152" y="153"/>
                  </a:cubicBezTo>
                  <a:cubicBezTo>
                    <a:pt x="0" y="305"/>
                    <a:pt x="0" y="548"/>
                    <a:pt x="152" y="700"/>
                  </a:cubicBezTo>
                  <a:cubicBezTo>
                    <a:pt x="228" y="776"/>
                    <a:pt x="327" y="814"/>
                    <a:pt x="426" y="814"/>
                  </a:cubicBezTo>
                  <a:cubicBezTo>
                    <a:pt x="524" y="814"/>
                    <a:pt x="623" y="776"/>
                    <a:pt x="699" y="700"/>
                  </a:cubicBezTo>
                  <a:cubicBezTo>
                    <a:pt x="730" y="700"/>
                    <a:pt x="730" y="669"/>
                    <a:pt x="730" y="669"/>
                  </a:cubicBezTo>
                  <a:cubicBezTo>
                    <a:pt x="730" y="669"/>
                    <a:pt x="760" y="669"/>
                    <a:pt x="760" y="639"/>
                  </a:cubicBezTo>
                  <a:cubicBezTo>
                    <a:pt x="912" y="487"/>
                    <a:pt x="912" y="244"/>
                    <a:pt x="760" y="92"/>
                  </a:cubicBezTo>
                  <a:cubicBezTo>
                    <a:pt x="684" y="31"/>
                    <a:pt x="585"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1" name="Google Shape;65171;p27"/>
            <p:cNvSpPr/>
            <p:nvPr/>
          </p:nvSpPr>
          <p:spPr>
            <a:xfrm>
              <a:off x="647700" y="2890525"/>
              <a:ext cx="25850" cy="23575"/>
            </a:xfrm>
            <a:custGeom>
              <a:avLst/>
              <a:gdLst/>
              <a:ahLst/>
              <a:cxnLst/>
              <a:rect l="l" t="t" r="r" b="b"/>
              <a:pathLst>
                <a:path w="1034" h="943" extrusionOk="0">
                  <a:moveTo>
                    <a:pt x="536" y="1"/>
                  </a:moveTo>
                  <a:cubicBezTo>
                    <a:pt x="426" y="1"/>
                    <a:pt x="319" y="46"/>
                    <a:pt x="243" y="137"/>
                  </a:cubicBezTo>
                  <a:cubicBezTo>
                    <a:pt x="213" y="137"/>
                    <a:pt x="213" y="168"/>
                    <a:pt x="213" y="168"/>
                  </a:cubicBezTo>
                  <a:cubicBezTo>
                    <a:pt x="213" y="168"/>
                    <a:pt x="183" y="168"/>
                    <a:pt x="183" y="198"/>
                  </a:cubicBezTo>
                  <a:cubicBezTo>
                    <a:pt x="0" y="350"/>
                    <a:pt x="0" y="624"/>
                    <a:pt x="183" y="806"/>
                  </a:cubicBezTo>
                  <a:cubicBezTo>
                    <a:pt x="259" y="897"/>
                    <a:pt x="373" y="943"/>
                    <a:pt x="487" y="943"/>
                  </a:cubicBezTo>
                  <a:cubicBezTo>
                    <a:pt x="601" y="943"/>
                    <a:pt x="715" y="897"/>
                    <a:pt x="791" y="806"/>
                  </a:cubicBezTo>
                  <a:cubicBezTo>
                    <a:pt x="791" y="806"/>
                    <a:pt x="821" y="776"/>
                    <a:pt x="821" y="776"/>
                  </a:cubicBezTo>
                  <a:cubicBezTo>
                    <a:pt x="821" y="776"/>
                    <a:pt x="851" y="745"/>
                    <a:pt x="851" y="745"/>
                  </a:cubicBezTo>
                  <a:cubicBezTo>
                    <a:pt x="1034" y="593"/>
                    <a:pt x="1034" y="289"/>
                    <a:pt x="851" y="137"/>
                  </a:cubicBezTo>
                  <a:cubicBezTo>
                    <a:pt x="760" y="46"/>
                    <a:pt x="64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2" name="Google Shape;65172;p27"/>
            <p:cNvSpPr/>
            <p:nvPr/>
          </p:nvSpPr>
          <p:spPr>
            <a:xfrm>
              <a:off x="549675" y="2988550"/>
              <a:ext cx="25850" cy="23575"/>
            </a:xfrm>
            <a:custGeom>
              <a:avLst/>
              <a:gdLst/>
              <a:ahLst/>
              <a:cxnLst/>
              <a:rect l="l" t="t" r="r" b="b"/>
              <a:pathLst>
                <a:path w="1034" h="943" extrusionOk="0">
                  <a:moveTo>
                    <a:pt x="536" y="1"/>
                  </a:moveTo>
                  <a:cubicBezTo>
                    <a:pt x="426" y="1"/>
                    <a:pt x="319" y="46"/>
                    <a:pt x="243" y="138"/>
                  </a:cubicBezTo>
                  <a:cubicBezTo>
                    <a:pt x="213" y="138"/>
                    <a:pt x="213" y="168"/>
                    <a:pt x="213" y="168"/>
                  </a:cubicBezTo>
                  <a:cubicBezTo>
                    <a:pt x="213" y="168"/>
                    <a:pt x="183" y="168"/>
                    <a:pt x="183" y="198"/>
                  </a:cubicBezTo>
                  <a:cubicBezTo>
                    <a:pt x="0" y="350"/>
                    <a:pt x="0" y="624"/>
                    <a:pt x="183" y="806"/>
                  </a:cubicBezTo>
                  <a:cubicBezTo>
                    <a:pt x="259" y="897"/>
                    <a:pt x="373" y="943"/>
                    <a:pt x="487" y="943"/>
                  </a:cubicBezTo>
                  <a:cubicBezTo>
                    <a:pt x="601" y="943"/>
                    <a:pt x="715" y="897"/>
                    <a:pt x="791" y="806"/>
                  </a:cubicBezTo>
                  <a:cubicBezTo>
                    <a:pt x="791" y="806"/>
                    <a:pt x="821" y="776"/>
                    <a:pt x="821" y="776"/>
                  </a:cubicBezTo>
                  <a:cubicBezTo>
                    <a:pt x="821" y="776"/>
                    <a:pt x="851" y="776"/>
                    <a:pt x="851" y="745"/>
                  </a:cubicBezTo>
                  <a:cubicBezTo>
                    <a:pt x="1034" y="593"/>
                    <a:pt x="1034" y="289"/>
                    <a:pt x="851" y="138"/>
                  </a:cubicBezTo>
                  <a:cubicBezTo>
                    <a:pt x="760" y="46"/>
                    <a:pt x="64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3" name="Google Shape;65173;p27"/>
            <p:cNvSpPr/>
            <p:nvPr/>
          </p:nvSpPr>
          <p:spPr>
            <a:xfrm>
              <a:off x="548150" y="2790975"/>
              <a:ext cx="28150" cy="25875"/>
            </a:xfrm>
            <a:custGeom>
              <a:avLst/>
              <a:gdLst/>
              <a:ahLst/>
              <a:cxnLst/>
              <a:rect l="l" t="t" r="r" b="b"/>
              <a:pathLst>
                <a:path w="1126" h="1035" extrusionOk="0">
                  <a:moveTo>
                    <a:pt x="593" y="1"/>
                  </a:moveTo>
                  <a:cubicBezTo>
                    <a:pt x="464" y="1"/>
                    <a:pt x="335" y="46"/>
                    <a:pt x="244" y="138"/>
                  </a:cubicBezTo>
                  <a:cubicBezTo>
                    <a:pt x="244" y="168"/>
                    <a:pt x="244" y="168"/>
                    <a:pt x="213" y="168"/>
                  </a:cubicBezTo>
                  <a:cubicBezTo>
                    <a:pt x="213" y="198"/>
                    <a:pt x="213" y="198"/>
                    <a:pt x="183" y="198"/>
                  </a:cubicBezTo>
                  <a:cubicBezTo>
                    <a:pt x="0" y="381"/>
                    <a:pt x="0" y="715"/>
                    <a:pt x="183" y="898"/>
                  </a:cubicBezTo>
                  <a:cubicBezTo>
                    <a:pt x="289" y="989"/>
                    <a:pt x="418" y="1034"/>
                    <a:pt x="544" y="1034"/>
                  </a:cubicBezTo>
                  <a:cubicBezTo>
                    <a:pt x="669" y="1034"/>
                    <a:pt x="791" y="989"/>
                    <a:pt x="882" y="898"/>
                  </a:cubicBezTo>
                  <a:cubicBezTo>
                    <a:pt x="882" y="898"/>
                    <a:pt x="912" y="867"/>
                    <a:pt x="912" y="867"/>
                  </a:cubicBezTo>
                  <a:cubicBezTo>
                    <a:pt x="912" y="867"/>
                    <a:pt x="943" y="837"/>
                    <a:pt x="943" y="837"/>
                  </a:cubicBezTo>
                  <a:cubicBezTo>
                    <a:pt x="1125" y="654"/>
                    <a:pt x="1125" y="350"/>
                    <a:pt x="943" y="138"/>
                  </a:cubicBezTo>
                  <a:cubicBezTo>
                    <a:pt x="852" y="46"/>
                    <a:pt x="722"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4" name="Google Shape;65174;p27"/>
            <p:cNvSpPr/>
            <p:nvPr/>
          </p:nvSpPr>
          <p:spPr>
            <a:xfrm>
              <a:off x="450125" y="2889000"/>
              <a:ext cx="28150" cy="25875"/>
            </a:xfrm>
            <a:custGeom>
              <a:avLst/>
              <a:gdLst/>
              <a:ahLst/>
              <a:cxnLst/>
              <a:rect l="l" t="t" r="r" b="b"/>
              <a:pathLst>
                <a:path w="1126" h="1035" extrusionOk="0">
                  <a:moveTo>
                    <a:pt x="593" y="1"/>
                  </a:moveTo>
                  <a:cubicBezTo>
                    <a:pt x="464" y="1"/>
                    <a:pt x="335" y="47"/>
                    <a:pt x="244" y="138"/>
                  </a:cubicBezTo>
                  <a:cubicBezTo>
                    <a:pt x="244" y="168"/>
                    <a:pt x="244" y="168"/>
                    <a:pt x="213" y="168"/>
                  </a:cubicBezTo>
                  <a:cubicBezTo>
                    <a:pt x="213" y="198"/>
                    <a:pt x="213" y="198"/>
                    <a:pt x="183" y="198"/>
                  </a:cubicBezTo>
                  <a:cubicBezTo>
                    <a:pt x="0" y="381"/>
                    <a:pt x="0" y="715"/>
                    <a:pt x="183" y="898"/>
                  </a:cubicBezTo>
                  <a:cubicBezTo>
                    <a:pt x="289" y="989"/>
                    <a:pt x="418" y="1034"/>
                    <a:pt x="544" y="1034"/>
                  </a:cubicBezTo>
                  <a:cubicBezTo>
                    <a:pt x="669" y="1034"/>
                    <a:pt x="791" y="989"/>
                    <a:pt x="882" y="898"/>
                  </a:cubicBezTo>
                  <a:cubicBezTo>
                    <a:pt x="882" y="898"/>
                    <a:pt x="882" y="867"/>
                    <a:pt x="912" y="867"/>
                  </a:cubicBezTo>
                  <a:cubicBezTo>
                    <a:pt x="912" y="867"/>
                    <a:pt x="943" y="837"/>
                    <a:pt x="943" y="837"/>
                  </a:cubicBezTo>
                  <a:cubicBezTo>
                    <a:pt x="1125" y="654"/>
                    <a:pt x="1125" y="350"/>
                    <a:pt x="943" y="138"/>
                  </a:cubicBezTo>
                  <a:cubicBezTo>
                    <a:pt x="851" y="47"/>
                    <a:pt x="722"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5" name="Google Shape;65175;p27"/>
            <p:cNvSpPr/>
            <p:nvPr/>
          </p:nvSpPr>
          <p:spPr>
            <a:xfrm>
              <a:off x="350575" y="2789650"/>
              <a:ext cx="31175" cy="28525"/>
            </a:xfrm>
            <a:custGeom>
              <a:avLst/>
              <a:gdLst/>
              <a:ahLst/>
              <a:cxnLst/>
              <a:rect l="l" t="t" r="r" b="b"/>
              <a:pathLst>
                <a:path w="1247" h="1141" extrusionOk="0">
                  <a:moveTo>
                    <a:pt x="639" y="1"/>
                  </a:moveTo>
                  <a:cubicBezTo>
                    <a:pt x="494" y="1"/>
                    <a:pt x="350" y="54"/>
                    <a:pt x="244" y="160"/>
                  </a:cubicBezTo>
                  <a:cubicBezTo>
                    <a:pt x="244" y="160"/>
                    <a:pt x="244" y="160"/>
                    <a:pt x="244" y="191"/>
                  </a:cubicBezTo>
                  <a:lnTo>
                    <a:pt x="213" y="191"/>
                  </a:lnTo>
                  <a:cubicBezTo>
                    <a:pt x="1" y="403"/>
                    <a:pt x="1" y="768"/>
                    <a:pt x="213" y="981"/>
                  </a:cubicBezTo>
                  <a:cubicBezTo>
                    <a:pt x="320" y="1087"/>
                    <a:pt x="457" y="1141"/>
                    <a:pt x="593" y="1141"/>
                  </a:cubicBezTo>
                  <a:cubicBezTo>
                    <a:pt x="730" y="1141"/>
                    <a:pt x="867" y="1087"/>
                    <a:pt x="973" y="981"/>
                  </a:cubicBezTo>
                  <a:cubicBezTo>
                    <a:pt x="973" y="981"/>
                    <a:pt x="1004" y="951"/>
                    <a:pt x="1004" y="951"/>
                  </a:cubicBezTo>
                  <a:cubicBezTo>
                    <a:pt x="1004" y="951"/>
                    <a:pt x="1004" y="920"/>
                    <a:pt x="1034" y="920"/>
                  </a:cubicBezTo>
                  <a:cubicBezTo>
                    <a:pt x="1247" y="707"/>
                    <a:pt x="1247" y="373"/>
                    <a:pt x="1034" y="160"/>
                  </a:cubicBezTo>
                  <a:cubicBezTo>
                    <a:pt x="928" y="54"/>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6" name="Google Shape;65176;p27"/>
            <p:cNvSpPr/>
            <p:nvPr/>
          </p:nvSpPr>
          <p:spPr>
            <a:xfrm>
              <a:off x="448600" y="2691625"/>
              <a:ext cx="31175" cy="28525"/>
            </a:xfrm>
            <a:custGeom>
              <a:avLst/>
              <a:gdLst/>
              <a:ahLst/>
              <a:cxnLst/>
              <a:rect l="l" t="t" r="r" b="b"/>
              <a:pathLst>
                <a:path w="1247" h="1141" extrusionOk="0">
                  <a:moveTo>
                    <a:pt x="639" y="1"/>
                  </a:moveTo>
                  <a:cubicBezTo>
                    <a:pt x="495" y="1"/>
                    <a:pt x="350" y="54"/>
                    <a:pt x="244" y="160"/>
                  </a:cubicBezTo>
                  <a:cubicBezTo>
                    <a:pt x="244" y="160"/>
                    <a:pt x="244" y="160"/>
                    <a:pt x="244" y="191"/>
                  </a:cubicBezTo>
                  <a:lnTo>
                    <a:pt x="213" y="191"/>
                  </a:lnTo>
                  <a:cubicBezTo>
                    <a:pt x="1" y="403"/>
                    <a:pt x="1" y="768"/>
                    <a:pt x="213" y="981"/>
                  </a:cubicBezTo>
                  <a:cubicBezTo>
                    <a:pt x="320" y="1087"/>
                    <a:pt x="457" y="1141"/>
                    <a:pt x="593" y="1141"/>
                  </a:cubicBezTo>
                  <a:cubicBezTo>
                    <a:pt x="730" y="1141"/>
                    <a:pt x="867" y="1087"/>
                    <a:pt x="973" y="981"/>
                  </a:cubicBezTo>
                  <a:cubicBezTo>
                    <a:pt x="973" y="951"/>
                    <a:pt x="1004" y="951"/>
                    <a:pt x="1004" y="951"/>
                  </a:cubicBezTo>
                  <a:cubicBezTo>
                    <a:pt x="1004" y="951"/>
                    <a:pt x="1034" y="920"/>
                    <a:pt x="1034" y="920"/>
                  </a:cubicBezTo>
                  <a:cubicBezTo>
                    <a:pt x="1247" y="707"/>
                    <a:pt x="1247" y="373"/>
                    <a:pt x="1034" y="160"/>
                  </a:cubicBezTo>
                  <a:cubicBezTo>
                    <a:pt x="928" y="54"/>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7" name="Google Shape;65177;p27"/>
            <p:cNvSpPr/>
            <p:nvPr/>
          </p:nvSpPr>
          <p:spPr>
            <a:xfrm>
              <a:off x="250275" y="2689550"/>
              <a:ext cx="34225" cy="31350"/>
            </a:xfrm>
            <a:custGeom>
              <a:avLst/>
              <a:gdLst/>
              <a:ahLst/>
              <a:cxnLst/>
              <a:rect l="l" t="t" r="r" b="b"/>
              <a:pathLst>
                <a:path w="1369" h="1254" extrusionOk="0">
                  <a:moveTo>
                    <a:pt x="730" y="0"/>
                  </a:moveTo>
                  <a:cubicBezTo>
                    <a:pt x="578" y="0"/>
                    <a:pt x="426" y="61"/>
                    <a:pt x="304" y="182"/>
                  </a:cubicBezTo>
                  <a:cubicBezTo>
                    <a:pt x="274" y="182"/>
                    <a:pt x="274" y="213"/>
                    <a:pt x="274" y="213"/>
                  </a:cubicBezTo>
                  <a:cubicBezTo>
                    <a:pt x="274" y="213"/>
                    <a:pt x="243" y="243"/>
                    <a:pt x="243" y="243"/>
                  </a:cubicBezTo>
                  <a:cubicBezTo>
                    <a:pt x="0" y="486"/>
                    <a:pt x="0" y="851"/>
                    <a:pt x="243" y="1094"/>
                  </a:cubicBezTo>
                  <a:cubicBezTo>
                    <a:pt x="365" y="1201"/>
                    <a:pt x="517" y="1254"/>
                    <a:pt x="669" y="1254"/>
                  </a:cubicBezTo>
                  <a:cubicBezTo>
                    <a:pt x="821" y="1254"/>
                    <a:pt x="973" y="1201"/>
                    <a:pt x="1095" y="1094"/>
                  </a:cubicBezTo>
                  <a:cubicBezTo>
                    <a:pt x="1095" y="1064"/>
                    <a:pt x="1095" y="1064"/>
                    <a:pt x="1125" y="1064"/>
                  </a:cubicBezTo>
                  <a:cubicBezTo>
                    <a:pt x="1125" y="1034"/>
                    <a:pt x="1125" y="1034"/>
                    <a:pt x="1155" y="1034"/>
                  </a:cubicBezTo>
                  <a:cubicBezTo>
                    <a:pt x="1368" y="790"/>
                    <a:pt x="1368" y="426"/>
                    <a:pt x="1155" y="182"/>
                  </a:cubicBezTo>
                  <a:cubicBezTo>
                    <a:pt x="1034" y="61"/>
                    <a:pt x="882"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8" name="Google Shape;65178;p27"/>
            <p:cNvSpPr/>
            <p:nvPr/>
          </p:nvSpPr>
          <p:spPr>
            <a:xfrm>
              <a:off x="348300" y="2591525"/>
              <a:ext cx="34225" cy="31350"/>
            </a:xfrm>
            <a:custGeom>
              <a:avLst/>
              <a:gdLst/>
              <a:ahLst/>
              <a:cxnLst/>
              <a:rect l="l" t="t" r="r" b="b"/>
              <a:pathLst>
                <a:path w="1369" h="1254" extrusionOk="0">
                  <a:moveTo>
                    <a:pt x="730" y="0"/>
                  </a:moveTo>
                  <a:cubicBezTo>
                    <a:pt x="578" y="0"/>
                    <a:pt x="426" y="61"/>
                    <a:pt x="304" y="182"/>
                  </a:cubicBezTo>
                  <a:cubicBezTo>
                    <a:pt x="304" y="182"/>
                    <a:pt x="274" y="213"/>
                    <a:pt x="274" y="213"/>
                  </a:cubicBezTo>
                  <a:cubicBezTo>
                    <a:pt x="274" y="213"/>
                    <a:pt x="244" y="213"/>
                    <a:pt x="244" y="243"/>
                  </a:cubicBezTo>
                  <a:cubicBezTo>
                    <a:pt x="0" y="486"/>
                    <a:pt x="0" y="851"/>
                    <a:pt x="244" y="1094"/>
                  </a:cubicBezTo>
                  <a:cubicBezTo>
                    <a:pt x="365" y="1201"/>
                    <a:pt x="517" y="1254"/>
                    <a:pt x="669" y="1254"/>
                  </a:cubicBezTo>
                  <a:cubicBezTo>
                    <a:pt x="821" y="1254"/>
                    <a:pt x="973" y="1201"/>
                    <a:pt x="1095" y="1094"/>
                  </a:cubicBezTo>
                  <a:cubicBezTo>
                    <a:pt x="1095" y="1064"/>
                    <a:pt x="1125" y="1064"/>
                    <a:pt x="1125" y="1064"/>
                  </a:cubicBezTo>
                  <a:cubicBezTo>
                    <a:pt x="1125" y="1034"/>
                    <a:pt x="1125" y="1034"/>
                    <a:pt x="1155" y="1034"/>
                  </a:cubicBezTo>
                  <a:cubicBezTo>
                    <a:pt x="1368" y="790"/>
                    <a:pt x="1368" y="426"/>
                    <a:pt x="1155" y="182"/>
                  </a:cubicBezTo>
                  <a:cubicBezTo>
                    <a:pt x="1034" y="61"/>
                    <a:pt x="882"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9" name="Google Shape;65179;p27"/>
            <p:cNvSpPr/>
            <p:nvPr/>
          </p:nvSpPr>
          <p:spPr>
            <a:xfrm>
              <a:off x="248750" y="2491975"/>
              <a:ext cx="37250" cy="34225"/>
            </a:xfrm>
            <a:custGeom>
              <a:avLst/>
              <a:gdLst/>
              <a:ahLst/>
              <a:cxnLst/>
              <a:rect l="l" t="t" r="r" b="b"/>
              <a:pathLst>
                <a:path w="1490" h="1369" extrusionOk="0">
                  <a:moveTo>
                    <a:pt x="776" y="0"/>
                  </a:moveTo>
                  <a:cubicBezTo>
                    <a:pt x="608" y="0"/>
                    <a:pt x="441" y="61"/>
                    <a:pt x="304" y="183"/>
                  </a:cubicBezTo>
                  <a:cubicBezTo>
                    <a:pt x="304" y="213"/>
                    <a:pt x="304" y="213"/>
                    <a:pt x="274" y="213"/>
                  </a:cubicBezTo>
                  <a:cubicBezTo>
                    <a:pt x="274" y="243"/>
                    <a:pt x="274" y="243"/>
                    <a:pt x="244" y="243"/>
                  </a:cubicBezTo>
                  <a:cubicBezTo>
                    <a:pt x="1" y="517"/>
                    <a:pt x="1" y="912"/>
                    <a:pt x="244" y="1186"/>
                  </a:cubicBezTo>
                  <a:cubicBezTo>
                    <a:pt x="380" y="1307"/>
                    <a:pt x="555" y="1368"/>
                    <a:pt x="726" y="1368"/>
                  </a:cubicBezTo>
                  <a:cubicBezTo>
                    <a:pt x="897" y="1368"/>
                    <a:pt x="1064" y="1307"/>
                    <a:pt x="1186" y="1186"/>
                  </a:cubicBezTo>
                  <a:cubicBezTo>
                    <a:pt x="1186" y="1155"/>
                    <a:pt x="1186" y="1155"/>
                    <a:pt x="1216" y="1155"/>
                  </a:cubicBezTo>
                  <a:cubicBezTo>
                    <a:pt x="1216" y="1125"/>
                    <a:pt x="1216" y="1125"/>
                    <a:pt x="1247" y="1125"/>
                  </a:cubicBezTo>
                  <a:cubicBezTo>
                    <a:pt x="1490" y="851"/>
                    <a:pt x="1490" y="456"/>
                    <a:pt x="1247" y="183"/>
                  </a:cubicBezTo>
                  <a:cubicBezTo>
                    <a:pt x="1110" y="61"/>
                    <a:pt x="94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0" name="Google Shape;65180;p27"/>
            <p:cNvSpPr/>
            <p:nvPr/>
          </p:nvSpPr>
          <p:spPr>
            <a:xfrm>
              <a:off x="947850" y="3288150"/>
              <a:ext cx="15225" cy="14075"/>
            </a:xfrm>
            <a:custGeom>
              <a:avLst/>
              <a:gdLst/>
              <a:ahLst/>
              <a:cxnLst/>
              <a:rect l="l" t="t" r="r" b="b"/>
              <a:pathLst>
                <a:path w="609" h="563" extrusionOk="0">
                  <a:moveTo>
                    <a:pt x="324" y="0"/>
                  </a:moveTo>
                  <a:cubicBezTo>
                    <a:pt x="259" y="0"/>
                    <a:pt x="198" y="23"/>
                    <a:pt x="153" y="69"/>
                  </a:cubicBezTo>
                  <a:cubicBezTo>
                    <a:pt x="153" y="99"/>
                    <a:pt x="153" y="99"/>
                    <a:pt x="122" y="99"/>
                  </a:cubicBezTo>
                  <a:cubicBezTo>
                    <a:pt x="122" y="129"/>
                    <a:pt x="122" y="129"/>
                    <a:pt x="92" y="129"/>
                  </a:cubicBezTo>
                  <a:cubicBezTo>
                    <a:pt x="1" y="221"/>
                    <a:pt x="1" y="373"/>
                    <a:pt x="92" y="494"/>
                  </a:cubicBezTo>
                  <a:cubicBezTo>
                    <a:pt x="153" y="540"/>
                    <a:pt x="221" y="563"/>
                    <a:pt x="286" y="563"/>
                  </a:cubicBezTo>
                  <a:cubicBezTo>
                    <a:pt x="350" y="563"/>
                    <a:pt x="411" y="540"/>
                    <a:pt x="457" y="494"/>
                  </a:cubicBezTo>
                  <a:cubicBezTo>
                    <a:pt x="457" y="464"/>
                    <a:pt x="457" y="464"/>
                    <a:pt x="487" y="464"/>
                  </a:cubicBezTo>
                  <a:cubicBezTo>
                    <a:pt x="487" y="433"/>
                    <a:pt x="487" y="433"/>
                    <a:pt x="517" y="433"/>
                  </a:cubicBezTo>
                  <a:cubicBezTo>
                    <a:pt x="609" y="342"/>
                    <a:pt x="609" y="190"/>
                    <a:pt x="517" y="69"/>
                  </a:cubicBezTo>
                  <a:cubicBezTo>
                    <a:pt x="457" y="23"/>
                    <a:pt x="388"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1" name="Google Shape;65181;p27"/>
            <p:cNvSpPr/>
            <p:nvPr/>
          </p:nvSpPr>
          <p:spPr>
            <a:xfrm>
              <a:off x="849825" y="3386175"/>
              <a:ext cx="15225" cy="14075"/>
            </a:xfrm>
            <a:custGeom>
              <a:avLst/>
              <a:gdLst/>
              <a:ahLst/>
              <a:cxnLst/>
              <a:rect l="l" t="t" r="r" b="b"/>
              <a:pathLst>
                <a:path w="609" h="563" extrusionOk="0">
                  <a:moveTo>
                    <a:pt x="323" y="0"/>
                  </a:moveTo>
                  <a:cubicBezTo>
                    <a:pt x="259" y="0"/>
                    <a:pt x="198" y="23"/>
                    <a:pt x="153" y="69"/>
                  </a:cubicBezTo>
                  <a:cubicBezTo>
                    <a:pt x="153" y="99"/>
                    <a:pt x="153" y="99"/>
                    <a:pt x="122" y="129"/>
                  </a:cubicBezTo>
                  <a:lnTo>
                    <a:pt x="92" y="129"/>
                  </a:lnTo>
                  <a:cubicBezTo>
                    <a:pt x="1" y="221"/>
                    <a:pt x="1" y="403"/>
                    <a:pt x="92" y="494"/>
                  </a:cubicBezTo>
                  <a:cubicBezTo>
                    <a:pt x="153" y="540"/>
                    <a:pt x="221" y="563"/>
                    <a:pt x="286" y="563"/>
                  </a:cubicBezTo>
                  <a:cubicBezTo>
                    <a:pt x="350" y="563"/>
                    <a:pt x="411" y="540"/>
                    <a:pt x="456" y="494"/>
                  </a:cubicBezTo>
                  <a:cubicBezTo>
                    <a:pt x="456" y="464"/>
                    <a:pt x="456" y="464"/>
                    <a:pt x="487" y="464"/>
                  </a:cubicBezTo>
                  <a:cubicBezTo>
                    <a:pt x="487" y="433"/>
                    <a:pt x="487" y="433"/>
                    <a:pt x="517" y="433"/>
                  </a:cubicBezTo>
                  <a:cubicBezTo>
                    <a:pt x="608" y="342"/>
                    <a:pt x="608" y="190"/>
                    <a:pt x="517" y="69"/>
                  </a:cubicBezTo>
                  <a:cubicBezTo>
                    <a:pt x="456" y="23"/>
                    <a:pt x="388" y="0"/>
                    <a:pt x="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2" name="Google Shape;65182;p27"/>
            <p:cNvSpPr/>
            <p:nvPr/>
          </p:nvSpPr>
          <p:spPr>
            <a:xfrm>
              <a:off x="848300" y="3188775"/>
              <a:ext cx="17500" cy="16175"/>
            </a:xfrm>
            <a:custGeom>
              <a:avLst/>
              <a:gdLst/>
              <a:ahLst/>
              <a:cxnLst/>
              <a:rect l="l" t="t" r="r" b="b"/>
              <a:pathLst>
                <a:path w="700" h="647" extrusionOk="0">
                  <a:moveTo>
                    <a:pt x="384" y="1"/>
                  </a:moveTo>
                  <a:cubicBezTo>
                    <a:pt x="305" y="1"/>
                    <a:pt x="229" y="31"/>
                    <a:pt x="183" y="92"/>
                  </a:cubicBezTo>
                  <a:cubicBezTo>
                    <a:pt x="153" y="92"/>
                    <a:pt x="153" y="123"/>
                    <a:pt x="153" y="123"/>
                  </a:cubicBezTo>
                  <a:cubicBezTo>
                    <a:pt x="153" y="123"/>
                    <a:pt x="122" y="123"/>
                    <a:pt x="122" y="153"/>
                  </a:cubicBezTo>
                  <a:cubicBezTo>
                    <a:pt x="1" y="244"/>
                    <a:pt x="1" y="457"/>
                    <a:pt x="122" y="578"/>
                  </a:cubicBezTo>
                  <a:cubicBezTo>
                    <a:pt x="183" y="624"/>
                    <a:pt x="259" y="647"/>
                    <a:pt x="335" y="647"/>
                  </a:cubicBezTo>
                  <a:cubicBezTo>
                    <a:pt x="411" y="647"/>
                    <a:pt x="487" y="624"/>
                    <a:pt x="548" y="578"/>
                  </a:cubicBezTo>
                  <a:cubicBezTo>
                    <a:pt x="548" y="548"/>
                    <a:pt x="548" y="548"/>
                    <a:pt x="578" y="548"/>
                  </a:cubicBezTo>
                  <a:cubicBezTo>
                    <a:pt x="578" y="518"/>
                    <a:pt x="578" y="518"/>
                    <a:pt x="609" y="518"/>
                  </a:cubicBezTo>
                  <a:cubicBezTo>
                    <a:pt x="700" y="396"/>
                    <a:pt x="700" y="214"/>
                    <a:pt x="609" y="92"/>
                  </a:cubicBezTo>
                  <a:cubicBezTo>
                    <a:pt x="548" y="31"/>
                    <a:pt x="464" y="1"/>
                    <a:pt x="3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3" name="Google Shape;65183;p27"/>
            <p:cNvSpPr/>
            <p:nvPr/>
          </p:nvSpPr>
          <p:spPr>
            <a:xfrm>
              <a:off x="750275" y="3286825"/>
              <a:ext cx="17500" cy="16725"/>
            </a:xfrm>
            <a:custGeom>
              <a:avLst/>
              <a:gdLst/>
              <a:ahLst/>
              <a:cxnLst/>
              <a:rect l="l" t="t" r="r" b="b"/>
              <a:pathLst>
                <a:path w="700" h="669" extrusionOk="0">
                  <a:moveTo>
                    <a:pt x="384" y="0"/>
                  </a:moveTo>
                  <a:cubicBezTo>
                    <a:pt x="305" y="0"/>
                    <a:pt x="229" y="30"/>
                    <a:pt x="183" y="91"/>
                  </a:cubicBezTo>
                  <a:cubicBezTo>
                    <a:pt x="153" y="91"/>
                    <a:pt x="153" y="122"/>
                    <a:pt x="153" y="122"/>
                  </a:cubicBezTo>
                  <a:cubicBezTo>
                    <a:pt x="122" y="122"/>
                    <a:pt x="122" y="122"/>
                    <a:pt x="122" y="152"/>
                  </a:cubicBezTo>
                  <a:cubicBezTo>
                    <a:pt x="1" y="243"/>
                    <a:pt x="1" y="456"/>
                    <a:pt x="122" y="578"/>
                  </a:cubicBezTo>
                  <a:cubicBezTo>
                    <a:pt x="183" y="638"/>
                    <a:pt x="259" y="669"/>
                    <a:pt x="335" y="669"/>
                  </a:cubicBezTo>
                  <a:cubicBezTo>
                    <a:pt x="411" y="669"/>
                    <a:pt x="487" y="638"/>
                    <a:pt x="548" y="578"/>
                  </a:cubicBezTo>
                  <a:cubicBezTo>
                    <a:pt x="548" y="547"/>
                    <a:pt x="548" y="547"/>
                    <a:pt x="548" y="547"/>
                  </a:cubicBezTo>
                  <a:cubicBezTo>
                    <a:pt x="578" y="517"/>
                    <a:pt x="578" y="517"/>
                    <a:pt x="609" y="517"/>
                  </a:cubicBezTo>
                  <a:cubicBezTo>
                    <a:pt x="700" y="395"/>
                    <a:pt x="700" y="213"/>
                    <a:pt x="609" y="91"/>
                  </a:cubicBezTo>
                  <a:cubicBezTo>
                    <a:pt x="548" y="30"/>
                    <a:pt x="464" y="0"/>
                    <a:pt x="3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4" name="Google Shape;65184;p27"/>
            <p:cNvSpPr/>
            <p:nvPr/>
          </p:nvSpPr>
          <p:spPr>
            <a:xfrm>
              <a:off x="650725" y="3187275"/>
              <a:ext cx="20550" cy="19025"/>
            </a:xfrm>
            <a:custGeom>
              <a:avLst/>
              <a:gdLst/>
              <a:ahLst/>
              <a:cxnLst/>
              <a:rect l="l" t="t" r="r" b="b"/>
              <a:pathLst>
                <a:path w="822" h="761" extrusionOk="0">
                  <a:moveTo>
                    <a:pt x="438" y="0"/>
                  </a:moveTo>
                  <a:cubicBezTo>
                    <a:pt x="350" y="0"/>
                    <a:pt x="259" y="31"/>
                    <a:pt x="183" y="91"/>
                  </a:cubicBezTo>
                  <a:cubicBezTo>
                    <a:pt x="183" y="122"/>
                    <a:pt x="183" y="122"/>
                    <a:pt x="153" y="122"/>
                  </a:cubicBezTo>
                  <a:cubicBezTo>
                    <a:pt x="153" y="152"/>
                    <a:pt x="122" y="152"/>
                    <a:pt x="122" y="152"/>
                  </a:cubicBezTo>
                  <a:cubicBezTo>
                    <a:pt x="1" y="304"/>
                    <a:pt x="1" y="517"/>
                    <a:pt x="122" y="669"/>
                  </a:cubicBezTo>
                  <a:cubicBezTo>
                    <a:pt x="198" y="730"/>
                    <a:pt x="290" y="760"/>
                    <a:pt x="381" y="760"/>
                  </a:cubicBezTo>
                  <a:cubicBezTo>
                    <a:pt x="472" y="760"/>
                    <a:pt x="563" y="730"/>
                    <a:pt x="639" y="669"/>
                  </a:cubicBezTo>
                  <a:cubicBezTo>
                    <a:pt x="639" y="638"/>
                    <a:pt x="639" y="638"/>
                    <a:pt x="639" y="638"/>
                  </a:cubicBezTo>
                  <a:cubicBezTo>
                    <a:pt x="670" y="608"/>
                    <a:pt x="670" y="608"/>
                    <a:pt x="670" y="608"/>
                  </a:cubicBezTo>
                  <a:cubicBezTo>
                    <a:pt x="822" y="456"/>
                    <a:pt x="822" y="243"/>
                    <a:pt x="670" y="91"/>
                  </a:cubicBezTo>
                  <a:cubicBezTo>
                    <a:pt x="609" y="31"/>
                    <a:pt x="525" y="0"/>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5" name="Google Shape;65185;p27"/>
            <p:cNvSpPr/>
            <p:nvPr/>
          </p:nvSpPr>
          <p:spPr>
            <a:xfrm>
              <a:off x="748750" y="3089250"/>
              <a:ext cx="20550" cy="19025"/>
            </a:xfrm>
            <a:custGeom>
              <a:avLst/>
              <a:gdLst/>
              <a:ahLst/>
              <a:cxnLst/>
              <a:rect l="l" t="t" r="r" b="b"/>
              <a:pathLst>
                <a:path w="822" h="761" extrusionOk="0">
                  <a:moveTo>
                    <a:pt x="442" y="0"/>
                  </a:moveTo>
                  <a:cubicBezTo>
                    <a:pt x="350" y="0"/>
                    <a:pt x="259" y="31"/>
                    <a:pt x="183" y="91"/>
                  </a:cubicBezTo>
                  <a:cubicBezTo>
                    <a:pt x="183" y="122"/>
                    <a:pt x="183" y="122"/>
                    <a:pt x="153" y="122"/>
                  </a:cubicBezTo>
                  <a:cubicBezTo>
                    <a:pt x="153" y="152"/>
                    <a:pt x="153" y="152"/>
                    <a:pt x="122" y="152"/>
                  </a:cubicBezTo>
                  <a:cubicBezTo>
                    <a:pt x="1" y="304"/>
                    <a:pt x="1" y="517"/>
                    <a:pt x="122" y="669"/>
                  </a:cubicBezTo>
                  <a:cubicBezTo>
                    <a:pt x="198" y="730"/>
                    <a:pt x="290" y="760"/>
                    <a:pt x="381" y="760"/>
                  </a:cubicBezTo>
                  <a:cubicBezTo>
                    <a:pt x="472" y="760"/>
                    <a:pt x="563" y="730"/>
                    <a:pt x="639" y="669"/>
                  </a:cubicBezTo>
                  <a:cubicBezTo>
                    <a:pt x="639" y="638"/>
                    <a:pt x="639" y="638"/>
                    <a:pt x="639" y="608"/>
                  </a:cubicBezTo>
                  <a:lnTo>
                    <a:pt x="700" y="608"/>
                  </a:lnTo>
                  <a:cubicBezTo>
                    <a:pt x="822" y="456"/>
                    <a:pt x="822" y="243"/>
                    <a:pt x="700" y="91"/>
                  </a:cubicBezTo>
                  <a:cubicBezTo>
                    <a:pt x="624" y="31"/>
                    <a:pt x="53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6" name="Google Shape;65186;p27"/>
            <p:cNvSpPr/>
            <p:nvPr/>
          </p:nvSpPr>
          <p:spPr>
            <a:xfrm>
              <a:off x="550425" y="3087350"/>
              <a:ext cx="24350" cy="22250"/>
            </a:xfrm>
            <a:custGeom>
              <a:avLst/>
              <a:gdLst/>
              <a:ahLst/>
              <a:cxnLst/>
              <a:rect l="l" t="t" r="r" b="b"/>
              <a:pathLst>
                <a:path w="974" h="890" extrusionOk="0">
                  <a:moveTo>
                    <a:pt x="514" y="0"/>
                  </a:moveTo>
                  <a:cubicBezTo>
                    <a:pt x="411" y="0"/>
                    <a:pt x="305" y="46"/>
                    <a:pt x="213" y="137"/>
                  </a:cubicBezTo>
                  <a:cubicBezTo>
                    <a:pt x="213" y="137"/>
                    <a:pt x="213" y="137"/>
                    <a:pt x="213" y="167"/>
                  </a:cubicBezTo>
                  <a:lnTo>
                    <a:pt x="183" y="167"/>
                  </a:lnTo>
                  <a:cubicBezTo>
                    <a:pt x="1" y="350"/>
                    <a:pt x="1" y="593"/>
                    <a:pt x="183" y="775"/>
                  </a:cubicBezTo>
                  <a:cubicBezTo>
                    <a:pt x="259" y="851"/>
                    <a:pt x="358" y="889"/>
                    <a:pt x="460" y="889"/>
                  </a:cubicBezTo>
                  <a:cubicBezTo>
                    <a:pt x="563" y="889"/>
                    <a:pt x="669" y="851"/>
                    <a:pt x="761" y="775"/>
                  </a:cubicBezTo>
                  <a:cubicBezTo>
                    <a:pt x="761" y="745"/>
                    <a:pt x="761" y="745"/>
                    <a:pt x="761" y="714"/>
                  </a:cubicBezTo>
                  <a:lnTo>
                    <a:pt x="791" y="714"/>
                  </a:lnTo>
                  <a:cubicBezTo>
                    <a:pt x="973" y="532"/>
                    <a:pt x="973" y="289"/>
                    <a:pt x="791" y="137"/>
                  </a:cubicBezTo>
                  <a:cubicBezTo>
                    <a:pt x="715" y="46"/>
                    <a:pt x="616" y="0"/>
                    <a:pt x="5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7" name="Google Shape;65187;p27"/>
            <p:cNvSpPr/>
            <p:nvPr/>
          </p:nvSpPr>
          <p:spPr>
            <a:xfrm>
              <a:off x="648450" y="2989325"/>
              <a:ext cx="24350" cy="22050"/>
            </a:xfrm>
            <a:custGeom>
              <a:avLst/>
              <a:gdLst/>
              <a:ahLst/>
              <a:cxnLst/>
              <a:rect l="l" t="t" r="r" b="b"/>
              <a:pathLst>
                <a:path w="974" h="882" extrusionOk="0">
                  <a:moveTo>
                    <a:pt x="514" y="0"/>
                  </a:moveTo>
                  <a:cubicBezTo>
                    <a:pt x="411" y="0"/>
                    <a:pt x="305" y="46"/>
                    <a:pt x="213" y="137"/>
                  </a:cubicBezTo>
                  <a:cubicBezTo>
                    <a:pt x="213" y="137"/>
                    <a:pt x="213" y="137"/>
                    <a:pt x="213" y="167"/>
                  </a:cubicBezTo>
                  <a:lnTo>
                    <a:pt x="183" y="167"/>
                  </a:lnTo>
                  <a:cubicBezTo>
                    <a:pt x="1" y="350"/>
                    <a:pt x="1" y="593"/>
                    <a:pt x="183" y="745"/>
                  </a:cubicBezTo>
                  <a:cubicBezTo>
                    <a:pt x="259" y="836"/>
                    <a:pt x="358" y="882"/>
                    <a:pt x="460" y="882"/>
                  </a:cubicBezTo>
                  <a:cubicBezTo>
                    <a:pt x="563" y="882"/>
                    <a:pt x="669" y="836"/>
                    <a:pt x="761" y="745"/>
                  </a:cubicBezTo>
                  <a:cubicBezTo>
                    <a:pt x="761" y="745"/>
                    <a:pt x="761" y="745"/>
                    <a:pt x="761" y="714"/>
                  </a:cubicBezTo>
                  <a:lnTo>
                    <a:pt x="791" y="714"/>
                  </a:lnTo>
                  <a:cubicBezTo>
                    <a:pt x="973" y="532"/>
                    <a:pt x="973" y="289"/>
                    <a:pt x="791" y="137"/>
                  </a:cubicBezTo>
                  <a:cubicBezTo>
                    <a:pt x="715" y="46"/>
                    <a:pt x="616" y="0"/>
                    <a:pt x="5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8" name="Google Shape;65188;p27"/>
            <p:cNvSpPr/>
            <p:nvPr/>
          </p:nvSpPr>
          <p:spPr>
            <a:xfrm>
              <a:off x="548900" y="2889775"/>
              <a:ext cx="26625" cy="24325"/>
            </a:xfrm>
            <a:custGeom>
              <a:avLst/>
              <a:gdLst/>
              <a:ahLst/>
              <a:cxnLst/>
              <a:rect l="l" t="t" r="r" b="b"/>
              <a:pathLst>
                <a:path w="1065" h="973" extrusionOk="0">
                  <a:moveTo>
                    <a:pt x="563" y="0"/>
                  </a:moveTo>
                  <a:cubicBezTo>
                    <a:pt x="449" y="0"/>
                    <a:pt x="335" y="46"/>
                    <a:pt x="244" y="137"/>
                  </a:cubicBezTo>
                  <a:cubicBezTo>
                    <a:pt x="244" y="137"/>
                    <a:pt x="214" y="167"/>
                    <a:pt x="214" y="167"/>
                  </a:cubicBezTo>
                  <a:cubicBezTo>
                    <a:pt x="214" y="167"/>
                    <a:pt x="183" y="167"/>
                    <a:pt x="183" y="198"/>
                  </a:cubicBezTo>
                  <a:cubicBezTo>
                    <a:pt x="1" y="380"/>
                    <a:pt x="1" y="654"/>
                    <a:pt x="183" y="836"/>
                  </a:cubicBezTo>
                  <a:cubicBezTo>
                    <a:pt x="274" y="927"/>
                    <a:pt x="396" y="973"/>
                    <a:pt x="518" y="973"/>
                  </a:cubicBezTo>
                  <a:cubicBezTo>
                    <a:pt x="639" y="973"/>
                    <a:pt x="761" y="927"/>
                    <a:pt x="852" y="836"/>
                  </a:cubicBezTo>
                  <a:cubicBezTo>
                    <a:pt x="852" y="836"/>
                    <a:pt x="852" y="836"/>
                    <a:pt x="852" y="806"/>
                  </a:cubicBezTo>
                  <a:lnTo>
                    <a:pt x="882" y="806"/>
                  </a:lnTo>
                  <a:cubicBezTo>
                    <a:pt x="1065" y="623"/>
                    <a:pt x="1065" y="319"/>
                    <a:pt x="882" y="137"/>
                  </a:cubicBezTo>
                  <a:cubicBezTo>
                    <a:pt x="791" y="46"/>
                    <a:pt x="677"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9" name="Google Shape;65189;p27"/>
            <p:cNvSpPr/>
            <p:nvPr/>
          </p:nvSpPr>
          <p:spPr>
            <a:xfrm>
              <a:off x="450875" y="2987800"/>
              <a:ext cx="26625" cy="24325"/>
            </a:xfrm>
            <a:custGeom>
              <a:avLst/>
              <a:gdLst/>
              <a:ahLst/>
              <a:cxnLst/>
              <a:rect l="l" t="t" r="r" b="b"/>
              <a:pathLst>
                <a:path w="1065" h="973" extrusionOk="0">
                  <a:moveTo>
                    <a:pt x="563" y="0"/>
                  </a:moveTo>
                  <a:cubicBezTo>
                    <a:pt x="449" y="0"/>
                    <a:pt x="335" y="46"/>
                    <a:pt x="244" y="137"/>
                  </a:cubicBezTo>
                  <a:cubicBezTo>
                    <a:pt x="214" y="137"/>
                    <a:pt x="214" y="168"/>
                    <a:pt x="214" y="168"/>
                  </a:cubicBezTo>
                  <a:cubicBezTo>
                    <a:pt x="214" y="168"/>
                    <a:pt x="183" y="198"/>
                    <a:pt x="183" y="198"/>
                  </a:cubicBezTo>
                  <a:cubicBezTo>
                    <a:pt x="1" y="380"/>
                    <a:pt x="1" y="654"/>
                    <a:pt x="183" y="836"/>
                  </a:cubicBezTo>
                  <a:cubicBezTo>
                    <a:pt x="274" y="927"/>
                    <a:pt x="396" y="973"/>
                    <a:pt x="518" y="973"/>
                  </a:cubicBezTo>
                  <a:cubicBezTo>
                    <a:pt x="639" y="973"/>
                    <a:pt x="761" y="927"/>
                    <a:pt x="852" y="836"/>
                  </a:cubicBezTo>
                  <a:cubicBezTo>
                    <a:pt x="852" y="836"/>
                    <a:pt x="852" y="836"/>
                    <a:pt x="852" y="806"/>
                  </a:cubicBezTo>
                  <a:lnTo>
                    <a:pt x="882" y="806"/>
                  </a:lnTo>
                  <a:cubicBezTo>
                    <a:pt x="1065" y="623"/>
                    <a:pt x="1065" y="319"/>
                    <a:pt x="882" y="137"/>
                  </a:cubicBezTo>
                  <a:cubicBezTo>
                    <a:pt x="791" y="46"/>
                    <a:pt x="677"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0" name="Google Shape;65190;p27"/>
            <p:cNvSpPr/>
            <p:nvPr/>
          </p:nvSpPr>
          <p:spPr>
            <a:xfrm>
              <a:off x="449375" y="2790225"/>
              <a:ext cx="29650" cy="27200"/>
            </a:xfrm>
            <a:custGeom>
              <a:avLst/>
              <a:gdLst/>
              <a:ahLst/>
              <a:cxnLst/>
              <a:rect l="l" t="t" r="r" b="b"/>
              <a:pathLst>
                <a:path w="1186" h="1088" extrusionOk="0">
                  <a:moveTo>
                    <a:pt x="619" y="0"/>
                  </a:moveTo>
                  <a:cubicBezTo>
                    <a:pt x="486" y="0"/>
                    <a:pt x="350" y="46"/>
                    <a:pt x="243" y="137"/>
                  </a:cubicBezTo>
                  <a:cubicBezTo>
                    <a:pt x="243" y="168"/>
                    <a:pt x="243" y="168"/>
                    <a:pt x="213" y="168"/>
                  </a:cubicBezTo>
                  <a:cubicBezTo>
                    <a:pt x="213" y="198"/>
                    <a:pt x="213" y="198"/>
                    <a:pt x="182" y="198"/>
                  </a:cubicBezTo>
                  <a:cubicBezTo>
                    <a:pt x="0" y="411"/>
                    <a:pt x="0" y="745"/>
                    <a:pt x="182" y="928"/>
                  </a:cubicBezTo>
                  <a:cubicBezTo>
                    <a:pt x="289" y="1034"/>
                    <a:pt x="426" y="1087"/>
                    <a:pt x="562" y="1087"/>
                  </a:cubicBezTo>
                  <a:cubicBezTo>
                    <a:pt x="699" y="1087"/>
                    <a:pt x="836" y="1034"/>
                    <a:pt x="942" y="928"/>
                  </a:cubicBezTo>
                  <a:cubicBezTo>
                    <a:pt x="942" y="928"/>
                    <a:pt x="942" y="928"/>
                    <a:pt x="942" y="897"/>
                  </a:cubicBezTo>
                  <a:lnTo>
                    <a:pt x="973" y="897"/>
                  </a:lnTo>
                  <a:cubicBezTo>
                    <a:pt x="1185" y="684"/>
                    <a:pt x="1185" y="350"/>
                    <a:pt x="973" y="137"/>
                  </a:cubicBezTo>
                  <a:cubicBezTo>
                    <a:pt x="881" y="46"/>
                    <a:pt x="752" y="0"/>
                    <a:pt x="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1" name="Google Shape;65191;p27"/>
            <p:cNvSpPr/>
            <p:nvPr/>
          </p:nvSpPr>
          <p:spPr>
            <a:xfrm>
              <a:off x="351325" y="2888250"/>
              <a:ext cx="29675" cy="27200"/>
            </a:xfrm>
            <a:custGeom>
              <a:avLst/>
              <a:gdLst/>
              <a:ahLst/>
              <a:cxnLst/>
              <a:rect l="l" t="t" r="r" b="b"/>
              <a:pathLst>
                <a:path w="1187" h="1088" extrusionOk="0">
                  <a:moveTo>
                    <a:pt x="620" y="1"/>
                  </a:moveTo>
                  <a:cubicBezTo>
                    <a:pt x="487" y="1"/>
                    <a:pt x="351" y="46"/>
                    <a:pt x="244" y="137"/>
                  </a:cubicBezTo>
                  <a:cubicBezTo>
                    <a:pt x="244" y="168"/>
                    <a:pt x="244" y="168"/>
                    <a:pt x="214" y="168"/>
                  </a:cubicBezTo>
                  <a:cubicBezTo>
                    <a:pt x="214" y="198"/>
                    <a:pt x="214" y="198"/>
                    <a:pt x="183" y="198"/>
                  </a:cubicBezTo>
                  <a:cubicBezTo>
                    <a:pt x="1" y="411"/>
                    <a:pt x="1" y="745"/>
                    <a:pt x="183" y="928"/>
                  </a:cubicBezTo>
                  <a:cubicBezTo>
                    <a:pt x="290" y="1034"/>
                    <a:pt x="427" y="1087"/>
                    <a:pt x="563" y="1087"/>
                  </a:cubicBezTo>
                  <a:cubicBezTo>
                    <a:pt x="700" y="1087"/>
                    <a:pt x="837" y="1034"/>
                    <a:pt x="943" y="928"/>
                  </a:cubicBezTo>
                  <a:cubicBezTo>
                    <a:pt x="943" y="928"/>
                    <a:pt x="943" y="928"/>
                    <a:pt x="943" y="897"/>
                  </a:cubicBezTo>
                  <a:lnTo>
                    <a:pt x="974" y="897"/>
                  </a:lnTo>
                  <a:cubicBezTo>
                    <a:pt x="1186" y="684"/>
                    <a:pt x="1186" y="350"/>
                    <a:pt x="974" y="137"/>
                  </a:cubicBezTo>
                  <a:cubicBezTo>
                    <a:pt x="882" y="46"/>
                    <a:pt x="753" y="1"/>
                    <a:pt x="6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2" name="Google Shape;65192;p27"/>
            <p:cNvSpPr/>
            <p:nvPr/>
          </p:nvSpPr>
          <p:spPr>
            <a:xfrm>
              <a:off x="251025" y="2788900"/>
              <a:ext cx="33475" cy="29850"/>
            </a:xfrm>
            <a:custGeom>
              <a:avLst/>
              <a:gdLst/>
              <a:ahLst/>
              <a:cxnLst/>
              <a:rect l="l" t="t" r="r" b="b"/>
              <a:pathLst>
                <a:path w="1339" h="1194" extrusionOk="0">
                  <a:moveTo>
                    <a:pt x="700" y="0"/>
                  </a:moveTo>
                  <a:cubicBezTo>
                    <a:pt x="555" y="0"/>
                    <a:pt x="411" y="53"/>
                    <a:pt x="305" y="160"/>
                  </a:cubicBezTo>
                  <a:cubicBezTo>
                    <a:pt x="274" y="160"/>
                    <a:pt x="274" y="190"/>
                    <a:pt x="274" y="190"/>
                  </a:cubicBezTo>
                  <a:cubicBezTo>
                    <a:pt x="244" y="190"/>
                    <a:pt x="244" y="190"/>
                    <a:pt x="244" y="221"/>
                  </a:cubicBezTo>
                  <a:cubicBezTo>
                    <a:pt x="1" y="433"/>
                    <a:pt x="1" y="798"/>
                    <a:pt x="244" y="1011"/>
                  </a:cubicBezTo>
                  <a:cubicBezTo>
                    <a:pt x="350" y="1133"/>
                    <a:pt x="495" y="1193"/>
                    <a:pt x="639" y="1193"/>
                  </a:cubicBezTo>
                  <a:cubicBezTo>
                    <a:pt x="783" y="1193"/>
                    <a:pt x="928" y="1133"/>
                    <a:pt x="1034" y="1011"/>
                  </a:cubicBezTo>
                  <a:cubicBezTo>
                    <a:pt x="1065" y="1011"/>
                    <a:pt x="1065" y="1011"/>
                    <a:pt x="1065" y="981"/>
                  </a:cubicBezTo>
                  <a:lnTo>
                    <a:pt x="1095" y="981"/>
                  </a:lnTo>
                  <a:cubicBezTo>
                    <a:pt x="1338" y="737"/>
                    <a:pt x="1338" y="373"/>
                    <a:pt x="1095" y="160"/>
                  </a:cubicBezTo>
                  <a:cubicBezTo>
                    <a:pt x="989" y="53"/>
                    <a:pt x="84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3" name="Google Shape;65193;p27"/>
            <p:cNvSpPr/>
            <p:nvPr/>
          </p:nvSpPr>
          <p:spPr>
            <a:xfrm>
              <a:off x="349825" y="2690300"/>
              <a:ext cx="32700" cy="30425"/>
            </a:xfrm>
            <a:custGeom>
              <a:avLst/>
              <a:gdLst/>
              <a:ahLst/>
              <a:cxnLst/>
              <a:rect l="l" t="t" r="r" b="b"/>
              <a:pathLst>
                <a:path w="1308" h="1217" extrusionOk="0">
                  <a:moveTo>
                    <a:pt x="669" y="0"/>
                  </a:moveTo>
                  <a:cubicBezTo>
                    <a:pt x="524" y="0"/>
                    <a:pt x="380" y="61"/>
                    <a:pt x="274" y="183"/>
                  </a:cubicBezTo>
                  <a:cubicBezTo>
                    <a:pt x="243" y="183"/>
                    <a:pt x="243" y="213"/>
                    <a:pt x="243" y="213"/>
                  </a:cubicBezTo>
                  <a:cubicBezTo>
                    <a:pt x="243" y="213"/>
                    <a:pt x="213" y="213"/>
                    <a:pt x="213" y="244"/>
                  </a:cubicBezTo>
                  <a:cubicBezTo>
                    <a:pt x="0" y="456"/>
                    <a:pt x="0" y="821"/>
                    <a:pt x="213" y="1034"/>
                  </a:cubicBezTo>
                  <a:cubicBezTo>
                    <a:pt x="319" y="1156"/>
                    <a:pt x="464" y="1216"/>
                    <a:pt x="612" y="1216"/>
                  </a:cubicBezTo>
                  <a:cubicBezTo>
                    <a:pt x="760" y="1216"/>
                    <a:pt x="912" y="1156"/>
                    <a:pt x="1034" y="1034"/>
                  </a:cubicBezTo>
                  <a:cubicBezTo>
                    <a:pt x="1034" y="1034"/>
                    <a:pt x="1034" y="1034"/>
                    <a:pt x="1034" y="1004"/>
                  </a:cubicBezTo>
                  <a:cubicBezTo>
                    <a:pt x="1064" y="1004"/>
                    <a:pt x="1064" y="1004"/>
                    <a:pt x="1064" y="973"/>
                  </a:cubicBezTo>
                  <a:cubicBezTo>
                    <a:pt x="1307" y="760"/>
                    <a:pt x="1307" y="396"/>
                    <a:pt x="1064" y="183"/>
                  </a:cubicBezTo>
                  <a:cubicBezTo>
                    <a:pt x="958" y="61"/>
                    <a:pt x="813"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4" name="Google Shape;65194;p27"/>
            <p:cNvSpPr/>
            <p:nvPr/>
          </p:nvSpPr>
          <p:spPr>
            <a:xfrm>
              <a:off x="249500" y="2590750"/>
              <a:ext cx="35750" cy="32700"/>
            </a:xfrm>
            <a:custGeom>
              <a:avLst/>
              <a:gdLst/>
              <a:ahLst/>
              <a:cxnLst/>
              <a:rect l="l" t="t" r="r" b="b"/>
              <a:pathLst>
                <a:path w="1430" h="1308" extrusionOk="0">
                  <a:moveTo>
                    <a:pt x="746" y="1"/>
                  </a:moveTo>
                  <a:cubicBezTo>
                    <a:pt x="586" y="1"/>
                    <a:pt x="426" y="61"/>
                    <a:pt x="305" y="183"/>
                  </a:cubicBezTo>
                  <a:cubicBezTo>
                    <a:pt x="305" y="213"/>
                    <a:pt x="274" y="213"/>
                    <a:pt x="274" y="213"/>
                  </a:cubicBezTo>
                  <a:cubicBezTo>
                    <a:pt x="274" y="244"/>
                    <a:pt x="274" y="244"/>
                    <a:pt x="244" y="244"/>
                  </a:cubicBezTo>
                  <a:cubicBezTo>
                    <a:pt x="1" y="487"/>
                    <a:pt x="1" y="882"/>
                    <a:pt x="244" y="1125"/>
                  </a:cubicBezTo>
                  <a:cubicBezTo>
                    <a:pt x="366" y="1247"/>
                    <a:pt x="525" y="1308"/>
                    <a:pt x="685" y="1308"/>
                  </a:cubicBezTo>
                  <a:cubicBezTo>
                    <a:pt x="844" y="1308"/>
                    <a:pt x="1004" y="1247"/>
                    <a:pt x="1126" y="1125"/>
                  </a:cubicBezTo>
                  <a:cubicBezTo>
                    <a:pt x="1156" y="1125"/>
                    <a:pt x="1156" y="1125"/>
                    <a:pt x="1156" y="1095"/>
                  </a:cubicBezTo>
                  <a:cubicBezTo>
                    <a:pt x="1186" y="1095"/>
                    <a:pt x="1186" y="1095"/>
                    <a:pt x="1186" y="1065"/>
                  </a:cubicBezTo>
                  <a:cubicBezTo>
                    <a:pt x="1430" y="821"/>
                    <a:pt x="1430" y="426"/>
                    <a:pt x="1186" y="183"/>
                  </a:cubicBezTo>
                  <a:cubicBezTo>
                    <a:pt x="1065" y="61"/>
                    <a:pt x="905"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5" name="Google Shape;65195;p27"/>
            <p:cNvSpPr/>
            <p:nvPr/>
          </p:nvSpPr>
          <p:spPr>
            <a:xfrm>
              <a:off x="852100" y="3484000"/>
              <a:ext cx="13700" cy="12000"/>
            </a:xfrm>
            <a:custGeom>
              <a:avLst/>
              <a:gdLst/>
              <a:ahLst/>
              <a:cxnLst/>
              <a:rect l="l" t="t" r="r" b="b"/>
              <a:pathLst>
                <a:path w="548" h="480" extrusionOk="0">
                  <a:moveTo>
                    <a:pt x="293" y="1"/>
                  </a:moveTo>
                  <a:cubicBezTo>
                    <a:pt x="236" y="1"/>
                    <a:pt x="183" y="16"/>
                    <a:pt x="153" y="46"/>
                  </a:cubicBezTo>
                  <a:cubicBezTo>
                    <a:pt x="122" y="77"/>
                    <a:pt x="122" y="77"/>
                    <a:pt x="122" y="107"/>
                  </a:cubicBezTo>
                  <a:lnTo>
                    <a:pt x="92" y="107"/>
                  </a:lnTo>
                  <a:cubicBezTo>
                    <a:pt x="1" y="198"/>
                    <a:pt x="1" y="350"/>
                    <a:pt x="92" y="411"/>
                  </a:cubicBezTo>
                  <a:cubicBezTo>
                    <a:pt x="138" y="457"/>
                    <a:pt x="191" y="479"/>
                    <a:pt x="244" y="479"/>
                  </a:cubicBezTo>
                  <a:cubicBezTo>
                    <a:pt x="297" y="479"/>
                    <a:pt x="350" y="457"/>
                    <a:pt x="396" y="411"/>
                  </a:cubicBezTo>
                  <a:cubicBezTo>
                    <a:pt x="396" y="411"/>
                    <a:pt x="426" y="411"/>
                    <a:pt x="426" y="381"/>
                  </a:cubicBezTo>
                  <a:lnTo>
                    <a:pt x="457" y="381"/>
                  </a:lnTo>
                  <a:cubicBezTo>
                    <a:pt x="548" y="289"/>
                    <a:pt x="548" y="137"/>
                    <a:pt x="457" y="46"/>
                  </a:cubicBezTo>
                  <a:cubicBezTo>
                    <a:pt x="411" y="16"/>
                    <a:pt x="350" y="1"/>
                    <a:pt x="2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6" name="Google Shape;65196;p27"/>
            <p:cNvSpPr/>
            <p:nvPr/>
          </p:nvSpPr>
          <p:spPr>
            <a:xfrm>
              <a:off x="754075" y="3582225"/>
              <a:ext cx="13700" cy="12000"/>
            </a:xfrm>
            <a:custGeom>
              <a:avLst/>
              <a:gdLst/>
              <a:ahLst/>
              <a:cxnLst/>
              <a:rect l="l" t="t" r="r" b="b"/>
              <a:pathLst>
                <a:path w="548" h="480" extrusionOk="0">
                  <a:moveTo>
                    <a:pt x="293" y="0"/>
                  </a:moveTo>
                  <a:cubicBezTo>
                    <a:pt x="236" y="0"/>
                    <a:pt x="183" y="23"/>
                    <a:pt x="153" y="69"/>
                  </a:cubicBezTo>
                  <a:cubicBezTo>
                    <a:pt x="122" y="69"/>
                    <a:pt x="122" y="69"/>
                    <a:pt x="122" y="99"/>
                  </a:cubicBezTo>
                  <a:lnTo>
                    <a:pt x="92" y="99"/>
                  </a:lnTo>
                  <a:cubicBezTo>
                    <a:pt x="1" y="190"/>
                    <a:pt x="1" y="342"/>
                    <a:pt x="92" y="433"/>
                  </a:cubicBezTo>
                  <a:cubicBezTo>
                    <a:pt x="137" y="464"/>
                    <a:pt x="191" y="479"/>
                    <a:pt x="244" y="479"/>
                  </a:cubicBezTo>
                  <a:cubicBezTo>
                    <a:pt x="297" y="479"/>
                    <a:pt x="350" y="464"/>
                    <a:pt x="396" y="433"/>
                  </a:cubicBezTo>
                  <a:cubicBezTo>
                    <a:pt x="396" y="403"/>
                    <a:pt x="426" y="403"/>
                    <a:pt x="426" y="373"/>
                  </a:cubicBezTo>
                  <a:lnTo>
                    <a:pt x="457" y="373"/>
                  </a:lnTo>
                  <a:cubicBezTo>
                    <a:pt x="548" y="281"/>
                    <a:pt x="548" y="129"/>
                    <a:pt x="457" y="69"/>
                  </a:cubicBezTo>
                  <a:cubicBezTo>
                    <a:pt x="411" y="23"/>
                    <a:pt x="350"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7" name="Google Shape;65197;p27"/>
            <p:cNvSpPr/>
            <p:nvPr/>
          </p:nvSpPr>
          <p:spPr>
            <a:xfrm>
              <a:off x="654525" y="3482100"/>
              <a:ext cx="16000" cy="15225"/>
            </a:xfrm>
            <a:custGeom>
              <a:avLst/>
              <a:gdLst/>
              <a:ahLst/>
              <a:cxnLst/>
              <a:rect l="l" t="t" r="r" b="b"/>
              <a:pathLst>
                <a:path w="640" h="609" extrusionOk="0">
                  <a:moveTo>
                    <a:pt x="350" y="1"/>
                  </a:moveTo>
                  <a:cubicBezTo>
                    <a:pt x="282" y="1"/>
                    <a:pt x="214" y="31"/>
                    <a:pt x="153" y="92"/>
                  </a:cubicBezTo>
                  <a:cubicBezTo>
                    <a:pt x="153" y="92"/>
                    <a:pt x="153" y="122"/>
                    <a:pt x="122" y="122"/>
                  </a:cubicBezTo>
                  <a:cubicBezTo>
                    <a:pt x="122" y="122"/>
                    <a:pt x="122" y="122"/>
                    <a:pt x="92" y="153"/>
                  </a:cubicBezTo>
                  <a:cubicBezTo>
                    <a:pt x="1" y="244"/>
                    <a:pt x="1" y="426"/>
                    <a:pt x="92" y="517"/>
                  </a:cubicBezTo>
                  <a:cubicBezTo>
                    <a:pt x="153" y="578"/>
                    <a:pt x="221" y="609"/>
                    <a:pt x="290" y="609"/>
                  </a:cubicBezTo>
                  <a:cubicBezTo>
                    <a:pt x="358" y="609"/>
                    <a:pt x="426" y="578"/>
                    <a:pt x="487" y="517"/>
                  </a:cubicBezTo>
                  <a:cubicBezTo>
                    <a:pt x="487" y="517"/>
                    <a:pt x="487" y="517"/>
                    <a:pt x="518" y="487"/>
                  </a:cubicBezTo>
                  <a:lnTo>
                    <a:pt x="548" y="487"/>
                  </a:lnTo>
                  <a:cubicBezTo>
                    <a:pt x="639" y="365"/>
                    <a:pt x="639" y="183"/>
                    <a:pt x="548" y="92"/>
                  </a:cubicBezTo>
                  <a:cubicBezTo>
                    <a:pt x="487" y="31"/>
                    <a:pt x="41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8" name="Google Shape;65198;p27"/>
            <p:cNvSpPr/>
            <p:nvPr/>
          </p:nvSpPr>
          <p:spPr>
            <a:xfrm>
              <a:off x="752550" y="3384075"/>
              <a:ext cx="16000" cy="15225"/>
            </a:xfrm>
            <a:custGeom>
              <a:avLst/>
              <a:gdLst/>
              <a:ahLst/>
              <a:cxnLst/>
              <a:rect l="l" t="t" r="r" b="b"/>
              <a:pathLst>
                <a:path w="640" h="609" extrusionOk="0">
                  <a:moveTo>
                    <a:pt x="350" y="1"/>
                  </a:moveTo>
                  <a:cubicBezTo>
                    <a:pt x="282" y="1"/>
                    <a:pt x="214" y="31"/>
                    <a:pt x="153" y="92"/>
                  </a:cubicBezTo>
                  <a:cubicBezTo>
                    <a:pt x="153" y="92"/>
                    <a:pt x="153" y="122"/>
                    <a:pt x="122" y="122"/>
                  </a:cubicBezTo>
                  <a:cubicBezTo>
                    <a:pt x="122" y="122"/>
                    <a:pt x="122" y="122"/>
                    <a:pt x="92" y="153"/>
                  </a:cubicBezTo>
                  <a:cubicBezTo>
                    <a:pt x="1" y="244"/>
                    <a:pt x="1" y="426"/>
                    <a:pt x="92" y="517"/>
                  </a:cubicBezTo>
                  <a:cubicBezTo>
                    <a:pt x="153" y="578"/>
                    <a:pt x="229" y="609"/>
                    <a:pt x="301" y="609"/>
                  </a:cubicBezTo>
                  <a:cubicBezTo>
                    <a:pt x="373" y="609"/>
                    <a:pt x="442" y="578"/>
                    <a:pt x="487" y="517"/>
                  </a:cubicBezTo>
                  <a:cubicBezTo>
                    <a:pt x="487" y="517"/>
                    <a:pt x="518" y="517"/>
                    <a:pt x="518" y="487"/>
                  </a:cubicBezTo>
                  <a:lnTo>
                    <a:pt x="548" y="487"/>
                  </a:lnTo>
                  <a:cubicBezTo>
                    <a:pt x="639" y="365"/>
                    <a:pt x="639" y="183"/>
                    <a:pt x="548" y="92"/>
                  </a:cubicBezTo>
                  <a:cubicBezTo>
                    <a:pt x="487" y="31"/>
                    <a:pt x="41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9" name="Google Shape;65199;p27"/>
            <p:cNvSpPr/>
            <p:nvPr/>
          </p:nvSpPr>
          <p:spPr>
            <a:xfrm>
              <a:off x="554225" y="3382550"/>
              <a:ext cx="19775" cy="18075"/>
            </a:xfrm>
            <a:custGeom>
              <a:avLst/>
              <a:gdLst/>
              <a:ahLst/>
              <a:cxnLst/>
              <a:rect l="l" t="t" r="r" b="b"/>
              <a:pathLst>
                <a:path w="791" h="723" extrusionOk="0">
                  <a:moveTo>
                    <a:pt x="438" y="1"/>
                  </a:moveTo>
                  <a:cubicBezTo>
                    <a:pt x="350" y="1"/>
                    <a:pt x="259" y="31"/>
                    <a:pt x="183" y="92"/>
                  </a:cubicBezTo>
                  <a:cubicBezTo>
                    <a:pt x="183" y="122"/>
                    <a:pt x="183" y="122"/>
                    <a:pt x="183" y="122"/>
                  </a:cubicBezTo>
                  <a:cubicBezTo>
                    <a:pt x="153" y="153"/>
                    <a:pt x="153" y="153"/>
                    <a:pt x="153" y="153"/>
                  </a:cubicBezTo>
                  <a:cubicBezTo>
                    <a:pt x="1" y="274"/>
                    <a:pt x="1" y="487"/>
                    <a:pt x="153" y="609"/>
                  </a:cubicBezTo>
                  <a:cubicBezTo>
                    <a:pt x="213" y="685"/>
                    <a:pt x="297" y="723"/>
                    <a:pt x="381" y="723"/>
                  </a:cubicBezTo>
                  <a:cubicBezTo>
                    <a:pt x="464" y="723"/>
                    <a:pt x="548" y="685"/>
                    <a:pt x="609" y="609"/>
                  </a:cubicBezTo>
                  <a:cubicBezTo>
                    <a:pt x="609" y="609"/>
                    <a:pt x="609" y="609"/>
                    <a:pt x="639" y="578"/>
                  </a:cubicBezTo>
                  <a:lnTo>
                    <a:pt x="669" y="578"/>
                  </a:lnTo>
                  <a:cubicBezTo>
                    <a:pt x="791" y="426"/>
                    <a:pt x="791" y="244"/>
                    <a:pt x="669" y="92"/>
                  </a:cubicBezTo>
                  <a:cubicBezTo>
                    <a:pt x="609" y="31"/>
                    <a:pt x="525" y="1"/>
                    <a:pt x="4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0" name="Google Shape;65200;p27"/>
            <p:cNvSpPr/>
            <p:nvPr/>
          </p:nvSpPr>
          <p:spPr>
            <a:xfrm>
              <a:off x="652250" y="3284525"/>
              <a:ext cx="19775" cy="18075"/>
            </a:xfrm>
            <a:custGeom>
              <a:avLst/>
              <a:gdLst/>
              <a:ahLst/>
              <a:cxnLst/>
              <a:rect l="l" t="t" r="r" b="b"/>
              <a:pathLst>
                <a:path w="791" h="723" extrusionOk="0">
                  <a:moveTo>
                    <a:pt x="438" y="1"/>
                  </a:moveTo>
                  <a:cubicBezTo>
                    <a:pt x="350" y="1"/>
                    <a:pt x="259" y="31"/>
                    <a:pt x="183" y="92"/>
                  </a:cubicBezTo>
                  <a:cubicBezTo>
                    <a:pt x="183" y="122"/>
                    <a:pt x="183" y="122"/>
                    <a:pt x="183" y="122"/>
                  </a:cubicBezTo>
                  <a:cubicBezTo>
                    <a:pt x="153" y="153"/>
                    <a:pt x="153" y="153"/>
                    <a:pt x="153" y="153"/>
                  </a:cubicBezTo>
                  <a:cubicBezTo>
                    <a:pt x="1" y="274"/>
                    <a:pt x="1" y="487"/>
                    <a:pt x="153" y="609"/>
                  </a:cubicBezTo>
                  <a:cubicBezTo>
                    <a:pt x="213" y="685"/>
                    <a:pt x="297" y="723"/>
                    <a:pt x="381" y="723"/>
                  </a:cubicBezTo>
                  <a:cubicBezTo>
                    <a:pt x="464" y="723"/>
                    <a:pt x="548" y="685"/>
                    <a:pt x="609" y="609"/>
                  </a:cubicBezTo>
                  <a:cubicBezTo>
                    <a:pt x="609" y="609"/>
                    <a:pt x="609" y="609"/>
                    <a:pt x="639" y="578"/>
                  </a:cubicBezTo>
                  <a:lnTo>
                    <a:pt x="669" y="578"/>
                  </a:lnTo>
                  <a:cubicBezTo>
                    <a:pt x="791" y="426"/>
                    <a:pt x="791" y="244"/>
                    <a:pt x="669" y="92"/>
                  </a:cubicBezTo>
                  <a:cubicBezTo>
                    <a:pt x="609" y="31"/>
                    <a:pt x="525" y="1"/>
                    <a:pt x="4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1" name="Google Shape;65201;p27"/>
            <p:cNvSpPr/>
            <p:nvPr/>
          </p:nvSpPr>
          <p:spPr>
            <a:xfrm>
              <a:off x="552700" y="3185175"/>
              <a:ext cx="22825" cy="20175"/>
            </a:xfrm>
            <a:custGeom>
              <a:avLst/>
              <a:gdLst/>
              <a:ahLst/>
              <a:cxnLst/>
              <a:rect l="l" t="t" r="r" b="b"/>
              <a:pathLst>
                <a:path w="913" h="807" extrusionOk="0">
                  <a:moveTo>
                    <a:pt x="487" y="1"/>
                  </a:moveTo>
                  <a:cubicBezTo>
                    <a:pt x="388" y="1"/>
                    <a:pt x="290" y="39"/>
                    <a:pt x="214" y="115"/>
                  </a:cubicBezTo>
                  <a:cubicBezTo>
                    <a:pt x="214" y="115"/>
                    <a:pt x="183" y="115"/>
                    <a:pt x="183" y="145"/>
                  </a:cubicBezTo>
                  <a:lnTo>
                    <a:pt x="153" y="145"/>
                  </a:lnTo>
                  <a:cubicBezTo>
                    <a:pt x="1" y="297"/>
                    <a:pt x="1" y="540"/>
                    <a:pt x="153" y="692"/>
                  </a:cubicBezTo>
                  <a:cubicBezTo>
                    <a:pt x="229" y="768"/>
                    <a:pt x="328" y="806"/>
                    <a:pt x="426" y="806"/>
                  </a:cubicBezTo>
                  <a:cubicBezTo>
                    <a:pt x="525" y="806"/>
                    <a:pt x="624" y="768"/>
                    <a:pt x="700" y="692"/>
                  </a:cubicBezTo>
                  <a:cubicBezTo>
                    <a:pt x="700" y="692"/>
                    <a:pt x="700" y="692"/>
                    <a:pt x="730" y="662"/>
                  </a:cubicBezTo>
                  <a:lnTo>
                    <a:pt x="761" y="662"/>
                  </a:lnTo>
                  <a:cubicBezTo>
                    <a:pt x="913" y="510"/>
                    <a:pt x="913" y="267"/>
                    <a:pt x="761" y="115"/>
                  </a:cubicBezTo>
                  <a:cubicBezTo>
                    <a:pt x="685" y="39"/>
                    <a:pt x="586"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2" name="Google Shape;65202;p27"/>
            <p:cNvSpPr/>
            <p:nvPr/>
          </p:nvSpPr>
          <p:spPr>
            <a:xfrm>
              <a:off x="454675" y="3283200"/>
              <a:ext cx="22825" cy="20175"/>
            </a:xfrm>
            <a:custGeom>
              <a:avLst/>
              <a:gdLst/>
              <a:ahLst/>
              <a:cxnLst/>
              <a:rect l="l" t="t" r="r" b="b"/>
              <a:pathLst>
                <a:path w="913" h="807" extrusionOk="0">
                  <a:moveTo>
                    <a:pt x="487" y="1"/>
                  </a:moveTo>
                  <a:cubicBezTo>
                    <a:pt x="388" y="1"/>
                    <a:pt x="290" y="39"/>
                    <a:pt x="214" y="115"/>
                  </a:cubicBezTo>
                  <a:cubicBezTo>
                    <a:pt x="214" y="115"/>
                    <a:pt x="183" y="115"/>
                    <a:pt x="183" y="145"/>
                  </a:cubicBezTo>
                  <a:cubicBezTo>
                    <a:pt x="183" y="145"/>
                    <a:pt x="153" y="145"/>
                    <a:pt x="153" y="175"/>
                  </a:cubicBezTo>
                  <a:cubicBezTo>
                    <a:pt x="1" y="297"/>
                    <a:pt x="1" y="540"/>
                    <a:pt x="153" y="692"/>
                  </a:cubicBezTo>
                  <a:cubicBezTo>
                    <a:pt x="229" y="768"/>
                    <a:pt x="328" y="806"/>
                    <a:pt x="426" y="806"/>
                  </a:cubicBezTo>
                  <a:cubicBezTo>
                    <a:pt x="525" y="806"/>
                    <a:pt x="624" y="768"/>
                    <a:pt x="700" y="692"/>
                  </a:cubicBezTo>
                  <a:cubicBezTo>
                    <a:pt x="700" y="692"/>
                    <a:pt x="700" y="692"/>
                    <a:pt x="730" y="662"/>
                  </a:cubicBezTo>
                  <a:lnTo>
                    <a:pt x="761" y="662"/>
                  </a:lnTo>
                  <a:cubicBezTo>
                    <a:pt x="913" y="510"/>
                    <a:pt x="913" y="267"/>
                    <a:pt x="761" y="115"/>
                  </a:cubicBezTo>
                  <a:cubicBezTo>
                    <a:pt x="685" y="39"/>
                    <a:pt x="586"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3" name="Google Shape;65203;p27"/>
            <p:cNvSpPr/>
            <p:nvPr/>
          </p:nvSpPr>
          <p:spPr>
            <a:xfrm>
              <a:off x="453150" y="3085625"/>
              <a:ext cx="25125" cy="23025"/>
            </a:xfrm>
            <a:custGeom>
              <a:avLst/>
              <a:gdLst/>
              <a:ahLst/>
              <a:cxnLst/>
              <a:rect l="l" t="t" r="r" b="b"/>
              <a:pathLst>
                <a:path w="1005" h="921" extrusionOk="0">
                  <a:moveTo>
                    <a:pt x="533" y="1"/>
                  </a:moveTo>
                  <a:cubicBezTo>
                    <a:pt x="419" y="1"/>
                    <a:pt x="305" y="39"/>
                    <a:pt x="214" y="115"/>
                  </a:cubicBezTo>
                  <a:cubicBezTo>
                    <a:pt x="214" y="115"/>
                    <a:pt x="214" y="145"/>
                    <a:pt x="214" y="145"/>
                  </a:cubicBezTo>
                  <a:cubicBezTo>
                    <a:pt x="183" y="145"/>
                    <a:pt x="183" y="176"/>
                    <a:pt x="183" y="176"/>
                  </a:cubicBezTo>
                  <a:cubicBezTo>
                    <a:pt x="1" y="358"/>
                    <a:pt x="1" y="631"/>
                    <a:pt x="183" y="783"/>
                  </a:cubicBezTo>
                  <a:cubicBezTo>
                    <a:pt x="259" y="875"/>
                    <a:pt x="366" y="920"/>
                    <a:pt x="476" y="920"/>
                  </a:cubicBezTo>
                  <a:cubicBezTo>
                    <a:pt x="586" y="920"/>
                    <a:pt x="700" y="875"/>
                    <a:pt x="791" y="783"/>
                  </a:cubicBezTo>
                  <a:cubicBezTo>
                    <a:pt x="791" y="783"/>
                    <a:pt x="791" y="783"/>
                    <a:pt x="822" y="753"/>
                  </a:cubicBezTo>
                  <a:cubicBezTo>
                    <a:pt x="822" y="753"/>
                    <a:pt x="822" y="753"/>
                    <a:pt x="852" y="723"/>
                  </a:cubicBezTo>
                  <a:cubicBezTo>
                    <a:pt x="1004" y="571"/>
                    <a:pt x="1004" y="297"/>
                    <a:pt x="852" y="115"/>
                  </a:cubicBezTo>
                  <a:cubicBezTo>
                    <a:pt x="761" y="39"/>
                    <a:pt x="647"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4" name="Google Shape;65204;p27"/>
            <p:cNvSpPr/>
            <p:nvPr/>
          </p:nvSpPr>
          <p:spPr>
            <a:xfrm>
              <a:off x="355125" y="3183650"/>
              <a:ext cx="25100" cy="23025"/>
            </a:xfrm>
            <a:custGeom>
              <a:avLst/>
              <a:gdLst/>
              <a:ahLst/>
              <a:cxnLst/>
              <a:rect l="l" t="t" r="r" b="b"/>
              <a:pathLst>
                <a:path w="1004" h="921" extrusionOk="0">
                  <a:moveTo>
                    <a:pt x="533" y="1"/>
                  </a:moveTo>
                  <a:cubicBezTo>
                    <a:pt x="419" y="1"/>
                    <a:pt x="305" y="39"/>
                    <a:pt x="214" y="115"/>
                  </a:cubicBezTo>
                  <a:cubicBezTo>
                    <a:pt x="214" y="115"/>
                    <a:pt x="214" y="145"/>
                    <a:pt x="214" y="145"/>
                  </a:cubicBezTo>
                  <a:cubicBezTo>
                    <a:pt x="183" y="176"/>
                    <a:pt x="183" y="176"/>
                    <a:pt x="153" y="176"/>
                  </a:cubicBezTo>
                  <a:cubicBezTo>
                    <a:pt x="1" y="358"/>
                    <a:pt x="1" y="632"/>
                    <a:pt x="153" y="783"/>
                  </a:cubicBezTo>
                  <a:cubicBezTo>
                    <a:pt x="244" y="875"/>
                    <a:pt x="358" y="920"/>
                    <a:pt x="472" y="920"/>
                  </a:cubicBezTo>
                  <a:cubicBezTo>
                    <a:pt x="586" y="920"/>
                    <a:pt x="700" y="875"/>
                    <a:pt x="791" y="783"/>
                  </a:cubicBezTo>
                  <a:cubicBezTo>
                    <a:pt x="791" y="783"/>
                    <a:pt x="791" y="783"/>
                    <a:pt x="822" y="753"/>
                  </a:cubicBezTo>
                  <a:lnTo>
                    <a:pt x="852" y="753"/>
                  </a:lnTo>
                  <a:cubicBezTo>
                    <a:pt x="1004" y="571"/>
                    <a:pt x="1004" y="297"/>
                    <a:pt x="852" y="115"/>
                  </a:cubicBezTo>
                  <a:cubicBezTo>
                    <a:pt x="761" y="39"/>
                    <a:pt x="647"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5" name="Google Shape;65205;p27"/>
            <p:cNvSpPr/>
            <p:nvPr/>
          </p:nvSpPr>
          <p:spPr>
            <a:xfrm>
              <a:off x="353625" y="2985700"/>
              <a:ext cx="28125" cy="25675"/>
            </a:xfrm>
            <a:custGeom>
              <a:avLst/>
              <a:gdLst/>
              <a:ahLst/>
              <a:cxnLst/>
              <a:rect l="l" t="t" r="r" b="b"/>
              <a:pathLst>
                <a:path w="1125" h="1027" extrusionOk="0">
                  <a:moveTo>
                    <a:pt x="581" y="1"/>
                  </a:moveTo>
                  <a:cubicBezTo>
                    <a:pt x="456" y="1"/>
                    <a:pt x="335" y="54"/>
                    <a:pt x="243" y="160"/>
                  </a:cubicBezTo>
                  <a:cubicBezTo>
                    <a:pt x="213" y="160"/>
                    <a:pt x="213" y="160"/>
                    <a:pt x="213" y="191"/>
                  </a:cubicBezTo>
                  <a:lnTo>
                    <a:pt x="183" y="191"/>
                  </a:lnTo>
                  <a:cubicBezTo>
                    <a:pt x="0" y="403"/>
                    <a:pt x="0" y="707"/>
                    <a:pt x="183" y="890"/>
                  </a:cubicBezTo>
                  <a:cubicBezTo>
                    <a:pt x="274" y="981"/>
                    <a:pt x="395" y="1027"/>
                    <a:pt x="521" y="1027"/>
                  </a:cubicBezTo>
                  <a:cubicBezTo>
                    <a:pt x="646" y="1027"/>
                    <a:pt x="775" y="981"/>
                    <a:pt x="882" y="890"/>
                  </a:cubicBezTo>
                  <a:cubicBezTo>
                    <a:pt x="882" y="890"/>
                    <a:pt x="882" y="859"/>
                    <a:pt x="912" y="859"/>
                  </a:cubicBezTo>
                  <a:cubicBezTo>
                    <a:pt x="912" y="859"/>
                    <a:pt x="912" y="859"/>
                    <a:pt x="942" y="829"/>
                  </a:cubicBezTo>
                  <a:cubicBezTo>
                    <a:pt x="1125" y="647"/>
                    <a:pt x="1125" y="343"/>
                    <a:pt x="942" y="160"/>
                  </a:cubicBezTo>
                  <a:cubicBezTo>
                    <a:pt x="836" y="54"/>
                    <a:pt x="707" y="1"/>
                    <a:pt x="5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6" name="Google Shape;65206;p27"/>
            <p:cNvSpPr/>
            <p:nvPr/>
          </p:nvSpPr>
          <p:spPr>
            <a:xfrm>
              <a:off x="255600" y="3083725"/>
              <a:ext cx="28125" cy="26250"/>
            </a:xfrm>
            <a:custGeom>
              <a:avLst/>
              <a:gdLst/>
              <a:ahLst/>
              <a:cxnLst/>
              <a:rect l="l" t="t" r="r" b="b"/>
              <a:pathLst>
                <a:path w="1125" h="1050" extrusionOk="0">
                  <a:moveTo>
                    <a:pt x="581" y="1"/>
                  </a:moveTo>
                  <a:cubicBezTo>
                    <a:pt x="456" y="1"/>
                    <a:pt x="334" y="54"/>
                    <a:pt x="243" y="160"/>
                  </a:cubicBezTo>
                  <a:cubicBezTo>
                    <a:pt x="213" y="160"/>
                    <a:pt x="213" y="160"/>
                    <a:pt x="213" y="191"/>
                  </a:cubicBezTo>
                  <a:lnTo>
                    <a:pt x="182" y="191"/>
                  </a:lnTo>
                  <a:cubicBezTo>
                    <a:pt x="0" y="404"/>
                    <a:pt x="0" y="707"/>
                    <a:pt x="182" y="890"/>
                  </a:cubicBezTo>
                  <a:cubicBezTo>
                    <a:pt x="274" y="996"/>
                    <a:pt x="395" y="1049"/>
                    <a:pt x="521" y="1049"/>
                  </a:cubicBezTo>
                  <a:cubicBezTo>
                    <a:pt x="646" y="1049"/>
                    <a:pt x="775" y="996"/>
                    <a:pt x="882" y="890"/>
                  </a:cubicBezTo>
                  <a:cubicBezTo>
                    <a:pt x="882" y="890"/>
                    <a:pt x="882" y="859"/>
                    <a:pt x="882" y="859"/>
                  </a:cubicBezTo>
                  <a:cubicBezTo>
                    <a:pt x="912" y="859"/>
                    <a:pt x="912" y="859"/>
                    <a:pt x="942" y="829"/>
                  </a:cubicBezTo>
                  <a:cubicBezTo>
                    <a:pt x="1125" y="647"/>
                    <a:pt x="1125" y="343"/>
                    <a:pt x="942" y="160"/>
                  </a:cubicBezTo>
                  <a:cubicBezTo>
                    <a:pt x="836" y="54"/>
                    <a:pt x="707" y="1"/>
                    <a:pt x="5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7" name="Google Shape;65207;p27"/>
            <p:cNvSpPr/>
            <p:nvPr/>
          </p:nvSpPr>
          <p:spPr>
            <a:xfrm>
              <a:off x="253300" y="2886150"/>
              <a:ext cx="31950" cy="28525"/>
            </a:xfrm>
            <a:custGeom>
              <a:avLst/>
              <a:gdLst/>
              <a:ahLst/>
              <a:cxnLst/>
              <a:rect l="l" t="t" r="r" b="b"/>
              <a:pathLst>
                <a:path w="1278" h="1141" extrusionOk="0">
                  <a:moveTo>
                    <a:pt x="654" y="1"/>
                  </a:moveTo>
                  <a:cubicBezTo>
                    <a:pt x="518" y="1"/>
                    <a:pt x="381" y="54"/>
                    <a:pt x="274" y="161"/>
                  </a:cubicBezTo>
                  <a:cubicBezTo>
                    <a:pt x="274" y="161"/>
                    <a:pt x="274" y="191"/>
                    <a:pt x="244" y="191"/>
                  </a:cubicBezTo>
                  <a:cubicBezTo>
                    <a:pt x="244" y="191"/>
                    <a:pt x="244" y="191"/>
                    <a:pt x="214" y="221"/>
                  </a:cubicBezTo>
                  <a:cubicBezTo>
                    <a:pt x="1" y="434"/>
                    <a:pt x="1" y="768"/>
                    <a:pt x="214" y="981"/>
                  </a:cubicBezTo>
                  <a:cubicBezTo>
                    <a:pt x="320" y="1088"/>
                    <a:pt x="464" y="1141"/>
                    <a:pt x="609" y="1141"/>
                  </a:cubicBezTo>
                  <a:cubicBezTo>
                    <a:pt x="753" y="1141"/>
                    <a:pt x="898" y="1088"/>
                    <a:pt x="1004" y="981"/>
                  </a:cubicBezTo>
                  <a:cubicBezTo>
                    <a:pt x="1004" y="981"/>
                    <a:pt x="1004" y="951"/>
                    <a:pt x="1034" y="951"/>
                  </a:cubicBezTo>
                  <a:cubicBezTo>
                    <a:pt x="1034" y="951"/>
                    <a:pt x="1034" y="951"/>
                    <a:pt x="1034" y="920"/>
                  </a:cubicBezTo>
                  <a:cubicBezTo>
                    <a:pt x="1278" y="708"/>
                    <a:pt x="1278" y="373"/>
                    <a:pt x="1034" y="161"/>
                  </a:cubicBezTo>
                  <a:cubicBezTo>
                    <a:pt x="928" y="54"/>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8" name="Google Shape;65208;p27"/>
            <p:cNvSpPr/>
            <p:nvPr/>
          </p:nvSpPr>
          <p:spPr>
            <a:xfrm>
              <a:off x="753325" y="3483425"/>
              <a:ext cx="14450" cy="13325"/>
            </a:xfrm>
            <a:custGeom>
              <a:avLst/>
              <a:gdLst/>
              <a:ahLst/>
              <a:cxnLst/>
              <a:rect l="l" t="t" r="r" b="b"/>
              <a:pathLst>
                <a:path w="578" h="533" extrusionOk="0">
                  <a:moveTo>
                    <a:pt x="319" y="1"/>
                  </a:moveTo>
                  <a:cubicBezTo>
                    <a:pt x="259" y="1"/>
                    <a:pt x="198" y="24"/>
                    <a:pt x="152" y="69"/>
                  </a:cubicBezTo>
                  <a:cubicBezTo>
                    <a:pt x="152" y="69"/>
                    <a:pt x="122" y="69"/>
                    <a:pt x="122" y="100"/>
                  </a:cubicBezTo>
                  <a:lnTo>
                    <a:pt x="91" y="100"/>
                  </a:lnTo>
                  <a:cubicBezTo>
                    <a:pt x="0" y="221"/>
                    <a:pt x="0" y="373"/>
                    <a:pt x="91" y="464"/>
                  </a:cubicBezTo>
                  <a:cubicBezTo>
                    <a:pt x="137" y="510"/>
                    <a:pt x="198" y="533"/>
                    <a:pt x="262" y="533"/>
                  </a:cubicBezTo>
                  <a:cubicBezTo>
                    <a:pt x="327" y="533"/>
                    <a:pt x="395" y="510"/>
                    <a:pt x="456" y="464"/>
                  </a:cubicBezTo>
                  <a:cubicBezTo>
                    <a:pt x="456" y="464"/>
                    <a:pt x="456" y="434"/>
                    <a:pt x="456" y="434"/>
                  </a:cubicBezTo>
                  <a:cubicBezTo>
                    <a:pt x="487" y="434"/>
                    <a:pt x="487" y="434"/>
                    <a:pt x="487" y="404"/>
                  </a:cubicBezTo>
                  <a:cubicBezTo>
                    <a:pt x="578" y="312"/>
                    <a:pt x="578" y="160"/>
                    <a:pt x="487" y="69"/>
                  </a:cubicBezTo>
                  <a:cubicBezTo>
                    <a:pt x="441" y="24"/>
                    <a:pt x="380" y="1"/>
                    <a:pt x="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9" name="Google Shape;65209;p27"/>
            <p:cNvSpPr/>
            <p:nvPr/>
          </p:nvSpPr>
          <p:spPr>
            <a:xfrm>
              <a:off x="655300" y="3581450"/>
              <a:ext cx="14450" cy="13325"/>
            </a:xfrm>
            <a:custGeom>
              <a:avLst/>
              <a:gdLst/>
              <a:ahLst/>
              <a:cxnLst/>
              <a:rect l="l" t="t" r="r" b="b"/>
              <a:pathLst>
                <a:path w="578" h="533" extrusionOk="0">
                  <a:moveTo>
                    <a:pt x="319" y="1"/>
                  </a:moveTo>
                  <a:cubicBezTo>
                    <a:pt x="259" y="1"/>
                    <a:pt x="198" y="24"/>
                    <a:pt x="152" y="69"/>
                  </a:cubicBezTo>
                  <a:cubicBezTo>
                    <a:pt x="122" y="69"/>
                    <a:pt x="122" y="69"/>
                    <a:pt x="122" y="100"/>
                  </a:cubicBezTo>
                  <a:cubicBezTo>
                    <a:pt x="122" y="100"/>
                    <a:pt x="91" y="100"/>
                    <a:pt x="91" y="130"/>
                  </a:cubicBezTo>
                  <a:cubicBezTo>
                    <a:pt x="0" y="221"/>
                    <a:pt x="0" y="373"/>
                    <a:pt x="91" y="464"/>
                  </a:cubicBezTo>
                  <a:cubicBezTo>
                    <a:pt x="137" y="510"/>
                    <a:pt x="198" y="533"/>
                    <a:pt x="262" y="533"/>
                  </a:cubicBezTo>
                  <a:cubicBezTo>
                    <a:pt x="327" y="533"/>
                    <a:pt x="395" y="510"/>
                    <a:pt x="456" y="464"/>
                  </a:cubicBezTo>
                  <a:cubicBezTo>
                    <a:pt x="456" y="464"/>
                    <a:pt x="456" y="434"/>
                    <a:pt x="456" y="434"/>
                  </a:cubicBezTo>
                  <a:cubicBezTo>
                    <a:pt x="487" y="434"/>
                    <a:pt x="487" y="434"/>
                    <a:pt x="487" y="404"/>
                  </a:cubicBezTo>
                  <a:cubicBezTo>
                    <a:pt x="578" y="312"/>
                    <a:pt x="578" y="160"/>
                    <a:pt x="487" y="69"/>
                  </a:cubicBezTo>
                  <a:cubicBezTo>
                    <a:pt x="441" y="24"/>
                    <a:pt x="380" y="1"/>
                    <a:pt x="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0" name="Google Shape;65210;p27"/>
            <p:cNvSpPr/>
            <p:nvPr/>
          </p:nvSpPr>
          <p:spPr>
            <a:xfrm>
              <a:off x="555750" y="3481350"/>
              <a:ext cx="17500" cy="16725"/>
            </a:xfrm>
            <a:custGeom>
              <a:avLst/>
              <a:gdLst/>
              <a:ahLst/>
              <a:cxnLst/>
              <a:rect l="l" t="t" r="r" b="b"/>
              <a:pathLst>
                <a:path w="700" h="669" extrusionOk="0">
                  <a:moveTo>
                    <a:pt x="365" y="0"/>
                  </a:moveTo>
                  <a:cubicBezTo>
                    <a:pt x="289" y="0"/>
                    <a:pt x="213" y="31"/>
                    <a:pt x="152" y="91"/>
                  </a:cubicBezTo>
                  <a:cubicBezTo>
                    <a:pt x="152" y="91"/>
                    <a:pt x="152" y="122"/>
                    <a:pt x="122" y="122"/>
                  </a:cubicBezTo>
                  <a:cubicBezTo>
                    <a:pt x="122" y="152"/>
                    <a:pt x="122" y="152"/>
                    <a:pt x="92" y="152"/>
                  </a:cubicBezTo>
                  <a:cubicBezTo>
                    <a:pt x="0" y="274"/>
                    <a:pt x="0" y="456"/>
                    <a:pt x="92" y="578"/>
                  </a:cubicBezTo>
                  <a:cubicBezTo>
                    <a:pt x="152" y="639"/>
                    <a:pt x="236" y="669"/>
                    <a:pt x="316" y="669"/>
                  </a:cubicBezTo>
                  <a:cubicBezTo>
                    <a:pt x="396" y="669"/>
                    <a:pt x="472" y="639"/>
                    <a:pt x="517" y="578"/>
                  </a:cubicBezTo>
                  <a:cubicBezTo>
                    <a:pt x="548" y="578"/>
                    <a:pt x="548" y="547"/>
                    <a:pt x="548" y="547"/>
                  </a:cubicBezTo>
                  <a:cubicBezTo>
                    <a:pt x="548" y="547"/>
                    <a:pt x="578" y="547"/>
                    <a:pt x="578" y="517"/>
                  </a:cubicBezTo>
                  <a:cubicBezTo>
                    <a:pt x="700" y="395"/>
                    <a:pt x="700" y="213"/>
                    <a:pt x="578" y="91"/>
                  </a:cubicBezTo>
                  <a:cubicBezTo>
                    <a:pt x="517" y="31"/>
                    <a:pt x="441"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1" name="Google Shape;65211;p27"/>
            <p:cNvSpPr/>
            <p:nvPr/>
          </p:nvSpPr>
          <p:spPr>
            <a:xfrm>
              <a:off x="653775" y="3383325"/>
              <a:ext cx="17500" cy="16725"/>
            </a:xfrm>
            <a:custGeom>
              <a:avLst/>
              <a:gdLst/>
              <a:ahLst/>
              <a:cxnLst/>
              <a:rect l="l" t="t" r="r" b="b"/>
              <a:pathLst>
                <a:path w="700" h="669" extrusionOk="0">
                  <a:moveTo>
                    <a:pt x="365" y="0"/>
                  </a:moveTo>
                  <a:cubicBezTo>
                    <a:pt x="289" y="0"/>
                    <a:pt x="213" y="31"/>
                    <a:pt x="152" y="91"/>
                  </a:cubicBezTo>
                  <a:cubicBezTo>
                    <a:pt x="152" y="91"/>
                    <a:pt x="152" y="122"/>
                    <a:pt x="152" y="122"/>
                  </a:cubicBezTo>
                  <a:cubicBezTo>
                    <a:pt x="122" y="122"/>
                    <a:pt x="122" y="152"/>
                    <a:pt x="92" y="152"/>
                  </a:cubicBezTo>
                  <a:cubicBezTo>
                    <a:pt x="0" y="274"/>
                    <a:pt x="0" y="456"/>
                    <a:pt x="92" y="578"/>
                  </a:cubicBezTo>
                  <a:cubicBezTo>
                    <a:pt x="152" y="639"/>
                    <a:pt x="236" y="669"/>
                    <a:pt x="320" y="669"/>
                  </a:cubicBezTo>
                  <a:cubicBezTo>
                    <a:pt x="403" y="669"/>
                    <a:pt x="487" y="639"/>
                    <a:pt x="548" y="578"/>
                  </a:cubicBezTo>
                  <a:cubicBezTo>
                    <a:pt x="548" y="578"/>
                    <a:pt x="548" y="547"/>
                    <a:pt x="548" y="547"/>
                  </a:cubicBezTo>
                  <a:cubicBezTo>
                    <a:pt x="578" y="547"/>
                    <a:pt x="578" y="517"/>
                    <a:pt x="578" y="517"/>
                  </a:cubicBezTo>
                  <a:cubicBezTo>
                    <a:pt x="700" y="395"/>
                    <a:pt x="700" y="213"/>
                    <a:pt x="578" y="91"/>
                  </a:cubicBezTo>
                  <a:cubicBezTo>
                    <a:pt x="517" y="31"/>
                    <a:pt x="441"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2" name="Google Shape;65212;p27"/>
            <p:cNvSpPr/>
            <p:nvPr/>
          </p:nvSpPr>
          <p:spPr>
            <a:xfrm>
              <a:off x="553475" y="3283975"/>
              <a:ext cx="21300" cy="18825"/>
            </a:xfrm>
            <a:custGeom>
              <a:avLst/>
              <a:gdLst/>
              <a:ahLst/>
              <a:cxnLst/>
              <a:rect l="l" t="t" r="r" b="b"/>
              <a:pathLst>
                <a:path w="852" h="753" extrusionOk="0">
                  <a:moveTo>
                    <a:pt x="456" y="0"/>
                  </a:moveTo>
                  <a:cubicBezTo>
                    <a:pt x="365" y="0"/>
                    <a:pt x="274" y="38"/>
                    <a:pt x="213" y="114"/>
                  </a:cubicBezTo>
                  <a:cubicBezTo>
                    <a:pt x="183" y="114"/>
                    <a:pt x="183" y="114"/>
                    <a:pt x="183" y="144"/>
                  </a:cubicBezTo>
                  <a:lnTo>
                    <a:pt x="152" y="144"/>
                  </a:lnTo>
                  <a:cubicBezTo>
                    <a:pt x="0" y="296"/>
                    <a:pt x="0" y="509"/>
                    <a:pt x="152" y="661"/>
                  </a:cubicBezTo>
                  <a:cubicBezTo>
                    <a:pt x="213" y="722"/>
                    <a:pt x="304" y="752"/>
                    <a:pt x="395" y="752"/>
                  </a:cubicBezTo>
                  <a:cubicBezTo>
                    <a:pt x="487" y="752"/>
                    <a:pt x="578" y="722"/>
                    <a:pt x="639" y="661"/>
                  </a:cubicBezTo>
                  <a:cubicBezTo>
                    <a:pt x="669" y="661"/>
                    <a:pt x="669" y="631"/>
                    <a:pt x="669" y="631"/>
                  </a:cubicBezTo>
                  <a:cubicBezTo>
                    <a:pt x="669" y="631"/>
                    <a:pt x="699" y="600"/>
                    <a:pt x="699" y="600"/>
                  </a:cubicBezTo>
                  <a:cubicBezTo>
                    <a:pt x="851" y="448"/>
                    <a:pt x="851" y="236"/>
                    <a:pt x="699" y="114"/>
                  </a:cubicBezTo>
                  <a:cubicBezTo>
                    <a:pt x="639" y="38"/>
                    <a:pt x="547"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3" name="Google Shape;65213;p27"/>
            <p:cNvSpPr/>
            <p:nvPr/>
          </p:nvSpPr>
          <p:spPr>
            <a:xfrm>
              <a:off x="455450" y="3382000"/>
              <a:ext cx="21300" cy="18825"/>
            </a:xfrm>
            <a:custGeom>
              <a:avLst/>
              <a:gdLst/>
              <a:ahLst/>
              <a:cxnLst/>
              <a:rect l="l" t="t" r="r" b="b"/>
              <a:pathLst>
                <a:path w="852" h="753" extrusionOk="0">
                  <a:moveTo>
                    <a:pt x="456" y="0"/>
                  </a:moveTo>
                  <a:cubicBezTo>
                    <a:pt x="365" y="0"/>
                    <a:pt x="274" y="38"/>
                    <a:pt x="213" y="114"/>
                  </a:cubicBezTo>
                  <a:cubicBezTo>
                    <a:pt x="183" y="114"/>
                    <a:pt x="183" y="114"/>
                    <a:pt x="183" y="144"/>
                  </a:cubicBezTo>
                  <a:lnTo>
                    <a:pt x="152" y="144"/>
                  </a:lnTo>
                  <a:cubicBezTo>
                    <a:pt x="0" y="296"/>
                    <a:pt x="0" y="509"/>
                    <a:pt x="152" y="661"/>
                  </a:cubicBezTo>
                  <a:cubicBezTo>
                    <a:pt x="213" y="722"/>
                    <a:pt x="304" y="752"/>
                    <a:pt x="395" y="752"/>
                  </a:cubicBezTo>
                  <a:cubicBezTo>
                    <a:pt x="487" y="752"/>
                    <a:pt x="578" y="722"/>
                    <a:pt x="638" y="661"/>
                  </a:cubicBezTo>
                  <a:cubicBezTo>
                    <a:pt x="669" y="661"/>
                    <a:pt x="669" y="631"/>
                    <a:pt x="669" y="631"/>
                  </a:cubicBezTo>
                  <a:cubicBezTo>
                    <a:pt x="669" y="631"/>
                    <a:pt x="699" y="600"/>
                    <a:pt x="699" y="600"/>
                  </a:cubicBezTo>
                  <a:cubicBezTo>
                    <a:pt x="851" y="479"/>
                    <a:pt x="851" y="236"/>
                    <a:pt x="699" y="114"/>
                  </a:cubicBezTo>
                  <a:cubicBezTo>
                    <a:pt x="638" y="38"/>
                    <a:pt x="547"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4" name="Google Shape;65214;p27"/>
            <p:cNvSpPr/>
            <p:nvPr/>
          </p:nvSpPr>
          <p:spPr>
            <a:xfrm>
              <a:off x="453925" y="3184425"/>
              <a:ext cx="23575" cy="21675"/>
            </a:xfrm>
            <a:custGeom>
              <a:avLst/>
              <a:gdLst/>
              <a:ahLst/>
              <a:cxnLst/>
              <a:rect l="l" t="t" r="r" b="b"/>
              <a:pathLst>
                <a:path w="943" h="867" extrusionOk="0">
                  <a:moveTo>
                    <a:pt x="502" y="0"/>
                  </a:moveTo>
                  <a:cubicBezTo>
                    <a:pt x="396" y="0"/>
                    <a:pt x="289" y="38"/>
                    <a:pt x="213" y="114"/>
                  </a:cubicBezTo>
                  <a:cubicBezTo>
                    <a:pt x="213" y="114"/>
                    <a:pt x="213" y="145"/>
                    <a:pt x="183" y="145"/>
                  </a:cubicBezTo>
                  <a:cubicBezTo>
                    <a:pt x="183" y="145"/>
                    <a:pt x="183" y="145"/>
                    <a:pt x="152" y="175"/>
                  </a:cubicBezTo>
                  <a:cubicBezTo>
                    <a:pt x="0" y="327"/>
                    <a:pt x="0" y="601"/>
                    <a:pt x="152" y="752"/>
                  </a:cubicBezTo>
                  <a:cubicBezTo>
                    <a:pt x="244" y="828"/>
                    <a:pt x="350" y="866"/>
                    <a:pt x="453" y="866"/>
                  </a:cubicBezTo>
                  <a:cubicBezTo>
                    <a:pt x="555" y="866"/>
                    <a:pt x="654" y="828"/>
                    <a:pt x="730" y="752"/>
                  </a:cubicBezTo>
                  <a:cubicBezTo>
                    <a:pt x="760" y="722"/>
                    <a:pt x="760" y="722"/>
                    <a:pt x="760" y="722"/>
                  </a:cubicBezTo>
                  <a:cubicBezTo>
                    <a:pt x="760" y="692"/>
                    <a:pt x="791" y="692"/>
                    <a:pt x="791" y="692"/>
                  </a:cubicBezTo>
                  <a:cubicBezTo>
                    <a:pt x="943" y="540"/>
                    <a:pt x="943" y="266"/>
                    <a:pt x="791" y="114"/>
                  </a:cubicBezTo>
                  <a:cubicBezTo>
                    <a:pt x="715" y="38"/>
                    <a:pt x="608"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5" name="Google Shape;65215;p27"/>
            <p:cNvSpPr/>
            <p:nvPr/>
          </p:nvSpPr>
          <p:spPr>
            <a:xfrm>
              <a:off x="355900" y="3282450"/>
              <a:ext cx="23575" cy="21675"/>
            </a:xfrm>
            <a:custGeom>
              <a:avLst/>
              <a:gdLst/>
              <a:ahLst/>
              <a:cxnLst/>
              <a:rect l="l" t="t" r="r" b="b"/>
              <a:pathLst>
                <a:path w="943" h="867" extrusionOk="0">
                  <a:moveTo>
                    <a:pt x="502" y="0"/>
                  </a:moveTo>
                  <a:cubicBezTo>
                    <a:pt x="395" y="0"/>
                    <a:pt x="289" y="38"/>
                    <a:pt x="213" y="114"/>
                  </a:cubicBezTo>
                  <a:cubicBezTo>
                    <a:pt x="213" y="114"/>
                    <a:pt x="213" y="145"/>
                    <a:pt x="183" y="145"/>
                  </a:cubicBezTo>
                  <a:cubicBezTo>
                    <a:pt x="183" y="145"/>
                    <a:pt x="183" y="145"/>
                    <a:pt x="152" y="175"/>
                  </a:cubicBezTo>
                  <a:cubicBezTo>
                    <a:pt x="0" y="327"/>
                    <a:pt x="0" y="601"/>
                    <a:pt x="152" y="753"/>
                  </a:cubicBezTo>
                  <a:cubicBezTo>
                    <a:pt x="228" y="829"/>
                    <a:pt x="335" y="867"/>
                    <a:pt x="441" y="867"/>
                  </a:cubicBezTo>
                  <a:cubicBezTo>
                    <a:pt x="547" y="867"/>
                    <a:pt x="654" y="829"/>
                    <a:pt x="730" y="753"/>
                  </a:cubicBezTo>
                  <a:cubicBezTo>
                    <a:pt x="760" y="722"/>
                    <a:pt x="760" y="722"/>
                    <a:pt x="760" y="722"/>
                  </a:cubicBezTo>
                  <a:cubicBezTo>
                    <a:pt x="760" y="692"/>
                    <a:pt x="791" y="692"/>
                    <a:pt x="791" y="692"/>
                  </a:cubicBezTo>
                  <a:cubicBezTo>
                    <a:pt x="943" y="540"/>
                    <a:pt x="943" y="266"/>
                    <a:pt x="791" y="114"/>
                  </a:cubicBezTo>
                  <a:cubicBezTo>
                    <a:pt x="715" y="38"/>
                    <a:pt x="608"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6" name="Google Shape;65216;p27"/>
            <p:cNvSpPr/>
            <p:nvPr/>
          </p:nvSpPr>
          <p:spPr>
            <a:xfrm>
              <a:off x="354375" y="3084300"/>
              <a:ext cx="26625" cy="25100"/>
            </a:xfrm>
            <a:custGeom>
              <a:avLst/>
              <a:gdLst/>
              <a:ahLst/>
              <a:cxnLst/>
              <a:rect l="l" t="t" r="r" b="b"/>
              <a:pathLst>
                <a:path w="1065" h="1004" extrusionOk="0">
                  <a:moveTo>
                    <a:pt x="548" y="1"/>
                  </a:moveTo>
                  <a:cubicBezTo>
                    <a:pt x="426" y="1"/>
                    <a:pt x="305" y="46"/>
                    <a:pt x="213" y="137"/>
                  </a:cubicBezTo>
                  <a:cubicBezTo>
                    <a:pt x="213" y="168"/>
                    <a:pt x="213" y="168"/>
                    <a:pt x="213" y="168"/>
                  </a:cubicBezTo>
                  <a:cubicBezTo>
                    <a:pt x="183" y="198"/>
                    <a:pt x="183" y="198"/>
                    <a:pt x="183" y="198"/>
                  </a:cubicBezTo>
                  <a:cubicBezTo>
                    <a:pt x="1" y="381"/>
                    <a:pt x="1" y="684"/>
                    <a:pt x="183" y="867"/>
                  </a:cubicBezTo>
                  <a:cubicBezTo>
                    <a:pt x="274" y="958"/>
                    <a:pt x="388" y="1004"/>
                    <a:pt x="502" y="1004"/>
                  </a:cubicBezTo>
                  <a:cubicBezTo>
                    <a:pt x="616" y="1004"/>
                    <a:pt x="730" y="958"/>
                    <a:pt x="821" y="867"/>
                  </a:cubicBezTo>
                  <a:cubicBezTo>
                    <a:pt x="852" y="836"/>
                    <a:pt x="852" y="836"/>
                    <a:pt x="852" y="836"/>
                  </a:cubicBezTo>
                  <a:cubicBezTo>
                    <a:pt x="852" y="806"/>
                    <a:pt x="882" y="806"/>
                    <a:pt x="882" y="806"/>
                  </a:cubicBezTo>
                  <a:cubicBezTo>
                    <a:pt x="1064" y="624"/>
                    <a:pt x="1064" y="320"/>
                    <a:pt x="882" y="137"/>
                  </a:cubicBezTo>
                  <a:cubicBezTo>
                    <a:pt x="791" y="46"/>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7" name="Google Shape;65217;p27"/>
            <p:cNvSpPr/>
            <p:nvPr/>
          </p:nvSpPr>
          <p:spPr>
            <a:xfrm>
              <a:off x="256350" y="3182325"/>
              <a:ext cx="26625" cy="25100"/>
            </a:xfrm>
            <a:custGeom>
              <a:avLst/>
              <a:gdLst/>
              <a:ahLst/>
              <a:cxnLst/>
              <a:rect l="l" t="t" r="r" b="b"/>
              <a:pathLst>
                <a:path w="1065" h="1004" extrusionOk="0">
                  <a:moveTo>
                    <a:pt x="548" y="1"/>
                  </a:moveTo>
                  <a:cubicBezTo>
                    <a:pt x="426" y="1"/>
                    <a:pt x="304" y="46"/>
                    <a:pt x="213" y="137"/>
                  </a:cubicBezTo>
                  <a:cubicBezTo>
                    <a:pt x="213" y="168"/>
                    <a:pt x="213" y="168"/>
                    <a:pt x="213" y="168"/>
                  </a:cubicBezTo>
                  <a:cubicBezTo>
                    <a:pt x="183" y="198"/>
                    <a:pt x="183" y="198"/>
                    <a:pt x="183" y="198"/>
                  </a:cubicBezTo>
                  <a:cubicBezTo>
                    <a:pt x="0" y="381"/>
                    <a:pt x="0" y="685"/>
                    <a:pt x="183" y="867"/>
                  </a:cubicBezTo>
                  <a:cubicBezTo>
                    <a:pt x="274" y="958"/>
                    <a:pt x="388" y="1004"/>
                    <a:pt x="502" y="1004"/>
                  </a:cubicBezTo>
                  <a:cubicBezTo>
                    <a:pt x="616" y="1004"/>
                    <a:pt x="730" y="958"/>
                    <a:pt x="821" y="867"/>
                  </a:cubicBezTo>
                  <a:cubicBezTo>
                    <a:pt x="852" y="836"/>
                    <a:pt x="852" y="836"/>
                    <a:pt x="852" y="836"/>
                  </a:cubicBezTo>
                  <a:cubicBezTo>
                    <a:pt x="852" y="806"/>
                    <a:pt x="882" y="806"/>
                    <a:pt x="882" y="806"/>
                  </a:cubicBezTo>
                  <a:cubicBezTo>
                    <a:pt x="1064" y="624"/>
                    <a:pt x="1064" y="320"/>
                    <a:pt x="882" y="137"/>
                  </a:cubicBezTo>
                  <a:cubicBezTo>
                    <a:pt x="791" y="46"/>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8" name="Google Shape;65218;p27"/>
            <p:cNvSpPr/>
            <p:nvPr/>
          </p:nvSpPr>
          <p:spPr>
            <a:xfrm>
              <a:off x="254075" y="2984950"/>
              <a:ext cx="30425" cy="27175"/>
            </a:xfrm>
            <a:custGeom>
              <a:avLst/>
              <a:gdLst/>
              <a:ahLst/>
              <a:cxnLst/>
              <a:rect l="l" t="t" r="r" b="b"/>
              <a:pathLst>
                <a:path w="1217" h="1087" extrusionOk="0">
                  <a:moveTo>
                    <a:pt x="639" y="0"/>
                  </a:moveTo>
                  <a:cubicBezTo>
                    <a:pt x="509" y="0"/>
                    <a:pt x="380" y="54"/>
                    <a:pt x="274" y="160"/>
                  </a:cubicBezTo>
                  <a:cubicBezTo>
                    <a:pt x="274" y="160"/>
                    <a:pt x="243" y="160"/>
                    <a:pt x="243" y="190"/>
                  </a:cubicBezTo>
                  <a:cubicBezTo>
                    <a:pt x="243" y="190"/>
                    <a:pt x="213" y="190"/>
                    <a:pt x="213" y="221"/>
                  </a:cubicBezTo>
                  <a:cubicBezTo>
                    <a:pt x="0" y="403"/>
                    <a:pt x="0" y="737"/>
                    <a:pt x="213" y="950"/>
                  </a:cubicBezTo>
                  <a:cubicBezTo>
                    <a:pt x="319" y="1041"/>
                    <a:pt x="456" y="1087"/>
                    <a:pt x="589" y="1087"/>
                  </a:cubicBezTo>
                  <a:cubicBezTo>
                    <a:pt x="722" y="1087"/>
                    <a:pt x="851" y="1041"/>
                    <a:pt x="943" y="950"/>
                  </a:cubicBezTo>
                  <a:cubicBezTo>
                    <a:pt x="973" y="920"/>
                    <a:pt x="973" y="920"/>
                    <a:pt x="973" y="920"/>
                  </a:cubicBezTo>
                  <a:cubicBezTo>
                    <a:pt x="973" y="889"/>
                    <a:pt x="1003" y="889"/>
                    <a:pt x="1003" y="889"/>
                  </a:cubicBezTo>
                  <a:cubicBezTo>
                    <a:pt x="1216" y="677"/>
                    <a:pt x="1216" y="342"/>
                    <a:pt x="1003" y="160"/>
                  </a:cubicBezTo>
                  <a:cubicBezTo>
                    <a:pt x="897" y="54"/>
                    <a:pt x="76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9" name="Google Shape;65219;p27"/>
            <p:cNvSpPr/>
            <p:nvPr/>
          </p:nvSpPr>
          <p:spPr>
            <a:xfrm>
              <a:off x="559550" y="3776750"/>
              <a:ext cx="12950" cy="12575"/>
            </a:xfrm>
            <a:custGeom>
              <a:avLst/>
              <a:gdLst/>
              <a:ahLst/>
              <a:cxnLst/>
              <a:rect l="l" t="t" r="r" b="b"/>
              <a:pathLst>
                <a:path w="518" h="503" extrusionOk="0">
                  <a:moveTo>
                    <a:pt x="289" y="1"/>
                  </a:moveTo>
                  <a:cubicBezTo>
                    <a:pt x="228" y="1"/>
                    <a:pt x="168" y="23"/>
                    <a:pt x="122" y="69"/>
                  </a:cubicBezTo>
                  <a:cubicBezTo>
                    <a:pt x="122" y="69"/>
                    <a:pt x="122" y="99"/>
                    <a:pt x="122" y="99"/>
                  </a:cubicBezTo>
                  <a:cubicBezTo>
                    <a:pt x="92" y="99"/>
                    <a:pt x="92" y="99"/>
                    <a:pt x="92" y="130"/>
                  </a:cubicBezTo>
                  <a:cubicBezTo>
                    <a:pt x="0" y="191"/>
                    <a:pt x="0" y="343"/>
                    <a:pt x="92" y="434"/>
                  </a:cubicBezTo>
                  <a:cubicBezTo>
                    <a:pt x="122" y="479"/>
                    <a:pt x="175" y="502"/>
                    <a:pt x="232" y="502"/>
                  </a:cubicBezTo>
                  <a:cubicBezTo>
                    <a:pt x="289" y="502"/>
                    <a:pt x="350" y="479"/>
                    <a:pt x="396" y="434"/>
                  </a:cubicBezTo>
                  <a:cubicBezTo>
                    <a:pt x="396" y="434"/>
                    <a:pt x="396" y="403"/>
                    <a:pt x="396" y="403"/>
                  </a:cubicBezTo>
                  <a:cubicBezTo>
                    <a:pt x="426" y="403"/>
                    <a:pt x="426" y="373"/>
                    <a:pt x="456" y="373"/>
                  </a:cubicBezTo>
                  <a:cubicBezTo>
                    <a:pt x="517" y="282"/>
                    <a:pt x="517" y="160"/>
                    <a:pt x="456" y="69"/>
                  </a:cubicBezTo>
                  <a:cubicBezTo>
                    <a:pt x="411" y="23"/>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0" name="Google Shape;65220;p27"/>
            <p:cNvSpPr/>
            <p:nvPr/>
          </p:nvSpPr>
          <p:spPr>
            <a:xfrm>
              <a:off x="657575" y="3678725"/>
              <a:ext cx="12950" cy="12575"/>
            </a:xfrm>
            <a:custGeom>
              <a:avLst/>
              <a:gdLst/>
              <a:ahLst/>
              <a:cxnLst/>
              <a:rect l="l" t="t" r="r" b="b"/>
              <a:pathLst>
                <a:path w="518" h="503" extrusionOk="0">
                  <a:moveTo>
                    <a:pt x="289" y="1"/>
                  </a:moveTo>
                  <a:cubicBezTo>
                    <a:pt x="228" y="1"/>
                    <a:pt x="168" y="23"/>
                    <a:pt x="122" y="69"/>
                  </a:cubicBezTo>
                  <a:cubicBezTo>
                    <a:pt x="122" y="69"/>
                    <a:pt x="122" y="99"/>
                    <a:pt x="122" y="99"/>
                  </a:cubicBezTo>
                  <a:cubicBezTo>
                    <a:pt x="92" y="99"/>
                    <a:pt x="92" y="99"/>
                    <a:pt x="92" y="130"/>
                  </a:cubicBezTo>
                  <a:cubicBezTo>
                    <a:pt x="0" y="190"/>
                    <a:pt x="0" y="342"/>
                    <a:pt x="92" y="434"/>
                  </a:cubicBezTo>
                  <a:cubicBezTo>
                    <a:pt x="122" y="479"/>
                    <a:pt x="175" y="502"/>
                    <a:pt x="232" y="502"/>
                  </a:cubicBezTo>
                  <a:cubicBezTo>
                    <a:pt x="289" y="502"/>
                    <a:pt x="350" y="479"/>
                    <a:pt x="396" y="434"/>
                  </a:cubicBezTo>
                  <a:cubicBezTo>
                    <a:pt x="396" y="434"/>
                    <a:pt x="396" y="403"/>
                    <a:pt x="396" y="403"/>
                  </a:cubicBezTo>
                  <a:cubicBezTo>
                    <a:pt x="426" y="403"/>
                    <a:pt x="426" y="373"/>
                    <a:pt x="456" y="373"/>
                  </a:cubicBezTo>
                  <a:cubicBezTo>
                    <a:pt x="517" y="282"/>
                    <a:pt x="517" y="160"/>
                    <a:pt x="456" y="69"/>
                  </a:cubicBezTo>
                  <a:cubicBezTo>
                    <a:pt x="411" y="23"/>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1" name="Google Shape;65221;p27"/>
            <p:cNvSpPr/>
            <p:nvPr/>
          </p:nvSpPr>
          <p:spPr>
            <a:xfrm>
              <a:off x="459250" y="3677200"/>
              <a:ext cx="16725" cy="14850"/>
            </a:xfrm>
            <a:custGeom>
              <a:avLst/>
              <a:gdLst/>
              <a:ahLst/>
              <a:cxnLst/>
              <a:rect l="l" t="t" r="r" b="b"/>
              <a:pathLst>
                <a:path w="669" h="594" extrusionOk="0">
                  <a:moveTo>
                    <a:pt x="365" y="1"/>
                  </a:moveTo>
                  <a:cubicBezTo>
                    <a:pt x="297" y="1"/>
                    <a:pt x="228" y="24"/>
                    <a:pt x="183" y="69"/>
                  </a:cubicBezTo>
                  <a:cubicBezTo>
                    <a:pt x="152" y="100"/>
                    <a:pt x="152" y="100"/>
                    <a:pt x="152" y="100"/>
                  </a:cubicBezTo>
                  <a:cubicBezTo>
                    <a:pt x="152" y="130"/>
                    <a:pt x="122" y="130"/>
                    <a:pt x="122" y="130"/>
                  </a:cubicBezTo>
                  <a:cubicBezTo>
                    <a:pt x="0" y="251"/>
                    <a:pt x="0" y="403"/>
                    <a:pt x="122" y="525"/>
                  </a:cubicBezTo>
                  <a:cubicBezTo>
                    <a:pt x="167" y="571"/>
                    <a:pt x="236" y="593"/>
                    <a:pt x="308" y="593"/>
                  </a:cubicBezTo>
                  <a:cubicBezTo>
                    <a:pt x="380" y="593"/>
                    <a:pt x="456" y="571"/>
                    <a:pt x="517" y="525"/>
                  </a:cubicBezTo>
                  <a:cubicBezTo>
                    <a:pt x="517" y="495"/>
                    <a:pt x="517" y="495"/>
                    <a:pt x="517" y="495"/>
                  </a:cubicBezTo>
                  <a:cubicBezTo>
                    <a:pt x="547" y="464"/>
                    <a:pt x="547" y="464"/>
                    <a:pt x="547" y="464"/>
                  </a:cubicBezTo>
                  <a:cubicBezTo>
                    <a:pt x="669" y="373"/>
                    <a:pt x="669" y="191"/>
                    <a:pt x="547" y="69"/>
                  </a:cubicBezTo>
                  <a:cubicBezTo>
                    <a:pt x="502" y="24"/>
                    <a:pt x="433"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2" name="Google Shape;65222;p27"/>
            <p:cNvSpPr/>
            <p:nvPr/>
          </p:nvSpPr>
          <p:spPr>
            <a:xfrm>
              <a:off x="557275" y="3579175"/>
              <a:ext cx="16725" cy="14850"/>
            </a:xfrm>
            <a:custGeom>
              <a:avLst/>
              <a:gdLst/>
              <a:ahLst/>
              <a:cxnLst/>
              <a:rect l="l" t="t" r="r" b="b"/>
              <a:pathLst>
                <a:path w="669" h="594" extrusionOk="0">
                  <a:moveTo>
                    <a:pt x="369" y="1"/>
                  </a:moveTo>
                  <a:cubicBezTo>
                    <a:pt x="297" y="1"/>
                    <a:pt x="228" y="24"/>
                    <a:pt x="183" y="69"/>
                  </a:cubicBezTo>
                  <a:cubicBezTo>
                    <a:pt x="152" y="99"/>
                    <a:pt x="152" y="99"/>
                    <a:pt x="152" y="99"/>
                  </a:cubicBezTo>
                  <a:cubicBezTo>
                    <a:pt x="152" y="130"/>
                    <a:pt x="122" y="130"/>
                    <a:pt x="122" y="130"/>
                  </a:cubicBezTo>
                  <a:cubicBezTo>
                    <a:pt x="0" y="251"/>
                    <a:pt x="0" y="403"/>
                    <a:pt x="122" y="525"/>
                  </a:cubicBezTo>
                  <a:cubicBezTo>
                    <a:pt x="167" y="571"/>
                    <a:pt x="236" y="593"/>
                    <a:pt x="308" y="593"/>
                  </a:cubicBezTo>
                  <a:cubicBezTo>
                    <a:pt x="380" y="593"/>
                    <a:pt x="456" y="571"/>
                    <a:pt x="517" y="525"/>
                  </a:cubicBezTo>
                  <a:cubicBezTo>
                    <a:pt x="517" y="495"/>
                    <a:pt x="517" y="495"/>
                    <a:pt x="517" y="495"/>
                  </a:cubicBezTo>
                  <a:cubicBezTo>
                    <a:pt x="547" y="464"/>
                    <a:pt x="547" y="464"/>
                    <a:pt x="578" y="464"/>
                  </a:cubicBezTo>
                  <a:cubicBezTo>
                    <a:pt x="669" y="343"/>
                    <a:pt x="669" y="191"/>
                    <a:pt x="578" y="69"/>
                  </a:cubicBezTo>
                  <a:cubicBezTo>
                    <a:pt x="517" y="24"/>
                    <a:pt x="441"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3" name="Google Shape;65223;p27"/>
            <p:cNvSpPr/>
            <p:nvPr/>
          </p:nvSpPr>
          <p:spPr>
            <a:xfrm>
              <a:off x="457725" y="3479250"/>
              <a:ext cx="19775" cy="18075"/>
            </a:xfrm>
            <a:custGeom>
              <a:avLst/>
              <a:gdLst/>
              <a:ahLst/>
              <a:cxnLst/>
              <a:rect l="l" t="t" r="r" b="b"/>
              <a:pathLst>
                <a:path w="791" h="723" extrusionOk="0">
                  <a:moveTo>
                    <a:pt x="411" y="1"/>
                  </a:moveTo>
                  <a:cubicBezTo>
                    <a:pt x="327" y="1"/>
                    <a:pt x="244" y="39"/>
                    <a:pt x="183" y="115"/>
                  </a:cubicBezTo>
                  <a:cubicBezTo>
                    <a:pt x="183" y="115"/>
                    <a:pt x="183" y="115"/>
                    <a:pt x="152" y="145"/>
                  </a:cubicBezTo>
                  <a:lnTo>
                    <a:pt x="122" y="145"/>
                  </a:lnTo>
                  <a:cubicBezTo>
                    <a:pt x="0" y="297"/>
                    <a:pt x="0" y="479"/>
                    <a:pt x="122" y="631"/>
                  </a:cubicBezTo>
                  <a:cubicBezTo>
                    <a:pt x="198" y="692"/>
                    <a:pt x="282" y="723"/>
                    <a:pt x="365" y="723"/>
                  </a:cubicBezTo>
                  <a:cubicBezTo>
                    <a:pt x="449" y="723"/>
                    <a:pt x="532" y="692"/>
                    <a:pt x="608" y="631"/>
                  </a:cubicBezTo>
                  <a:cubicBezTo>
                    <a:pt x="608" y="601"/>
                    <a:pt x="608" y="601"/>
                    <a:pt x="608" y="601"/>
                  </a:cubicBezTo>
                  <a:cubicBezTo>
                    <a:pt x="639" y="571"/>
                    <a:pt x="639" y="571"/>
                    <a:pt x="639" y="571"/>
                  </a:cubicBezTo>
                  <a:cubicBezTo>
                    <a:pt x="791" y="449"/>
                    <a:pt x="791" y="236"/>
                    <a:pt x="639" y="115"/>
                  </a:cubicBezTo>
                  <a:cubicBezTo>
                    <a:pt x="578" y="39"/>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4" name="Google Shape;65224;p27"/>
            <p:cNvSpPr/>
            <p:nvPr/>
          </p:nvSpPr>
          <p:spPr>
            <a:xfrm>
              <a:off x="359700" y="3577275"/>
              <a:ext cx="19775" cy="18075"/>
            </a:xfrm>
            <a:custGeom>
              <a:avLst/>
              <a:gdLst/>
              <a:ahLst/>
              <a:cxnLst/>
              <a:rect l="l" t="t" r="r" b="b"/>
              <a:pathLst>
                <a:path w="791" h="723" extrusionOk="0">
                  <a:moveTo>
                    <a:pt x="411" y="1"/>
                  </a:moveTo>
                  <a:cubicBezTo>
                    <a:pt x="327" y="1"/>
                    <a:pt x="243" y="39"/>
                    <a:pt x="183" y="115"/>
                  </a:cubicBezTo>
                  <a:cubicBezTo>
                    <a:pt x="183" y="115"/>
                    <a:pt x="183" y="115"/>
                    <a:pt x="152" y="145"/>
                  </a:cubicBezTo>
                  <a:lnTo>
                    <a:pt x="122" y="145"/>
                  </a:lnTo>
                  <a:cubicBezTo>
                    <a:pt x="0" y="297"/>
                    <a:pt x="0" y="510"/>
                    <a:pt x="122" y="631"/>
                  </a:cubicBezTo>
                  <a:cubicBezTo>
                    <a:pt x="198" y="692"/>
                    <a:pt x="281" y="723"/>
                    <a:pt x="365" y="723"/>
                  </a:cubicBezTo>
                  <a:cubicBezTo>
                    <a:pt x="449" y="723"/>
                    <a:pt x="532" y="692"/>
                    <a:pt x="608" y="631"/>
                  </a:cubicBezTo>
                  <a:cubicBezTo>
                    <a:pt x="608" y="601"/>
                    <a:pt x="608" y="601"/>
                    <a:pt x="608" y="601"/>
                  </a:cubicBezTo>
                  <a:cubicBezTo>
                    <a:pt x="639" y="571"/>
                    <a:pt x="639" y="571"/>
                    <a:pt x="639" y="571"/>
                  </a:cubicBezTo>
                  <a:cubicBezTo>
                    <a:pt x="791" y="449"/>
                    <a:pt x="791" y="236"/>
                    <a:pt x="639" y="115"/>
                  </a:cubicBezTo>
                  <a:cubicBezTo>
                    <a:pt x="578" y="39"/>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5" name="Google Shape;65225;p27"/>
            <p:cNvSpPr/>
            <p:nvPr/>
          </p:nvSpPr>
          <p:spPr>
            <a:xfrm>
              <a:off x="260150" y="3477725"/>
              <a:ext cx="22050" cy="20925"/>
            </a:xfrm>
            <a:custGeom>
              <a:avLst/>
              <a:gdLst/>
              <a:ahLst/>
              <a:cxnLst/>
              <a:rect l="l" t="t" r="r" b="b"/>
              <a:pathLst>
                <a:path w="882" h="837" extrusionOk="0">
                  <a:moveTo>
                    <a:pt x="460" y="1"/>
                  </a:moveTo>
                  <a:cubicBezTo>
                    <a:pt x="365" y="1"/>
                    <a:pt x="274" y="39"/>
                    <a:pt x="213" y="115"/>
                  </a:cubicBezTo>
                  <a:cubicBezTo>
                    <a:pt x="183" y="115"/>
                    <a:pt x="183" y="145"/>
                    <a:pt x="183" y="145"/>
                  </a:cubicBezTo>
                  <a:cubicBezTo>
                    <a:pt x="152" y="145"/>
                    <a:pt x="152" y="176"/>
                    <a:pt x="152" y="176"/>
                  </a:cubicBezTo>
                  <a:cubicBezTo>
                    <a:pt x="0" y="328"/>
                    <a:pt x="0" y="571"/>
                    <a:pt x="152" y="723"/>
                  </a:cubicBezTo>
                  <a:cubicBezTo>
                    <a:pt x="228" y="799"/>
                    <a:pt x="327" y="837"/>
                    <a:pt x="426" y="837"/>
                  </a:cubicBezTo>
                  <a:cubicBezTo>
                    <a:pt x="525" y="837"/>
                    <a:pt x="624" y="799"/>
                    <a:pt x="700" y="723"/>
                  </a:cubicBezTo>
                  <a:cubicBezTo>
                    <a:pt x="700" y="692"/>
                    <a:pt x="700" y="692"/>
                    <a:pt x="700" y="692"/>
                  </a:cubicBezTo>
                  <a:cubicBezTo>
                    <a:pt x="730" y="662"/>
                    <a:pt x="730" y="662"/>
                    <a:pt x="730" y="662"/>
                  </a:cubicBezTo>
                  <a:cubicBezTo>
                    <a:pt x="882" y="510"/>
                    <a:pt x="882" y="267"/>
                    <a:pt x="730" y="115"/>
                  </a:cubicBezTo>
                  <a:cubicBezTo>
                    <a:pt x="654" y="39"/>
                    <a:pt x="555"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6" name="Google Shape;65226;p27"/>
            <p:cNvSpPr/>
            <p:nvPr/>
          </p:nvSpPr>
          <p:spPr>
            <a:xfrm>
              <a:off x="358175" y="3379700"/>
              <a:ext cx="22050" cy="20925"/>
            </a:xfrm>
            <a:custGeom>
              <a:avLst/>
              <a:gdLst/>
              <a:ahLst/>
              <a:cxnLst/>
              <a:rect l="l" t="t" r="r" b="b"/>
              <a:pathLst>
                <a:path w="882" h="837" extrusionOk="0">
                  <a:moveTo>
                    <a:pt x="460" y="1"/>
                  </a:moveTo>
                  <a:cubicBezTo>
                    <a:pt x="365" y="1"/>
                    <a:pt x="274" y="39"/>
                    <a:pt x="213" y="115"/>
                  </a:cubicBezTo>
                  <a:cubicBezTo>
                    <a:pt x="183" y="115"/>
                    <a:pt x="183" y="145"/>
                    <a:pt x="183" y="145"/>
                  </a:cubicBezTo>
                  <a:cubicBezTo>
                    <a:pt x="183" y="145"/>
                    <a:pt x="153" y="145"/>
                    <a:pt x="153" y="176"/>
                  </a:cubicBezTo>
                  <a:cubicBezTo>
                    <a:pt x="1" y="328"/>
                    <a:pt x="1" y="571"/>
                    <a:pt x="153" y="723"/>
                  </a:cubicBezTo>
                  <a:cubicBezTo>
                    <a:pt x="228" y="799"/>
                    <a:pt x="327" y="837"/>
                    <a:pt x="426" y="837"/>
                  </a:cubicBezTo>
                  <a:cubicBezTo>
                    <a:pt x="525" y="837"/>
                    <a:pt x="624" y="799"/>
                    <a:pt x="700" y="723"/>
                  </a:cubicBezTo>
                  <a:cubicBezTo>
                    <a:pt x="700" y="692"/>
                    <a:pt x="700" y="692"/>
                    <a:pt x="700" y="692"/>
                  </a:cubicBezTo>
                  <a:cubicBezTo>
                    <a:pt x="730" y="662"/>
                    <a:pt x="730" y="662"/>
                    <a:pt x="730" y="662"/>
                  </a:cubicBezTo>
                  <a:cubicBezTo>
                    <a:pt x="882" y="510"/>
                    <a:pt x="882" y="267"/>
                    <a:pt x="730" y="115"/>
                  </a:cubicBezTo>
                  <a:cubicBezTo>
                    <a:pt x="654" y="39"/>
                    <a:pt x="555"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7" name="Google Shape;65227;p27"/>
            <p:cNvSpPr/>
            <p:nvPr/>
          </p:nvSpPr>
          <p:spPr>
            <a:xfrm>
              <a:off x="258625" y="3280175"/>
              <a:ext cx="25100" cy="23200"/>
            </a:xfrm>
            <a:custGeom>
              <a:avLst/>
              <a:gdLst/>
              <a:ahLst/>
              <a:cxnLst/>
              <a:rect l="l" t="t" r="r" b="b"/>
              <a:pathLst>
                <a:path w="1004" h="928" extrusionOk="0">
                  <a:moveTo>
                    <a:pt x="529" y="0"/>
                  </a:moveTo>
                  <a:cubicBezTo>
                    <a:pt x="419" y="0"/>
                    <a:pt x="305" y="38"/>
                    <a:pt x="213" y="114"/>
                  </a:cubicBezTo>
                  <a:cubicBezTo>
                    <a:pt x="213" y="144"/>
                    <a:pt x="213" y="144"/>
                    <a:pt x="183" y="175"/>
                  </a:cubicBezTo>
                  <a:lnTo>
                    <a:pt x="153" y="175"/>
                  </a:lnTo>
                  <a:cubicBezTo>
                    <a:pt x="1" y="357"/>
                    <a:pt x="1" y="631"/>
                    <a:pt x="153" y="813"/>
                  </a:cubicBezTo>
                  <a:cubicBezTo>
                    <a:pt x="244" y="889"/>
                    <a:pt x="358" y="927"/>
                    <a:pt x="472" y="927"/>
                  </a:cubicBezTo>
                  <a:cubicBezTo>
                    <a:pt x="586" y="927"/>
                    <a:pt x="700" y="889"/>
                    <a:pt x="791" y="813"/>
                  </a:cubicBezTo>
                  <a:cubicBezTo>
                    <a:pt x="791" y="783"/>
                    <a:pt x="791" y="783"/>
                    <a:pt x="791" y="783"/>
                  </a:cubicBezTo>
                  <a:cubicBezTo>
                    <a:pt x="821" y="752"/>
                    <a:pt x="821" y="752"/>
                    <a:pt x="821" y="752"/>
                  </a:cubicBezTo>
                  <a:cubicBezTo>
                    <a:pt x="1004" y="570"/>
                    <a:pt x="1004" y="296"/>
                    <a:pt x="821" y="114"/>
                  </a:cubicBezTo>
                  <a:cubicBezTo>
                    <a:pt x="745" y="38"/>
                    <a:pt x="639" y="0"/>
                    <a:pt x="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8" name="Google Shape;65228;p27"/>
            <p:cNvSpPr/>
            <p:nvPr/>
          </p:nvSpPr>
          <p:spPr>
            <a:xfrm>
              <a:off x="558775" y="3677975"/>
              <a:ext cx="14475" cy="13325"/>
            </a:xfrm>
            <a:custGeom>
              <a:avLst/>
              <a:gdLst/>
              <a:ahLst/>
              <a:cxnLst/>
              <a:rect l="l" t="t" r="r" b="b"/>
              <a:pathLst>
                <a:path w="579" h="533" extrusionOk="0">
                  <a:moveTo>
                    <a:pt x="320" y="0"/>
                  </a:moveTo>
                  <a:cubicBezTo>
                    <a:pt x="259" y="0"/>
                    <a:pt x="199" y="23"/>
                    <a:pt x="153" y="69"/>
                  </a:cubicBezTo>
                  <a:cubicBezTo>
                    <a:pt x="123" y="69"/>
                    <a:pt x="123" y="99"/>
                    <a:pt x="123" y="99"/>
                  </a:cubicBezTo>
                  <a:cubicBezTo>
                    <a:pt x="92" y="99"/>
                    <a:pt x="92" y="129"/>
                    <a:pt x="92" y="129"/>
                  </a:cubicBezTo>
                  <a:cubicBezTo>
                    <a:pt x="1" y="220"/>
                    <a:pt x="1" y="372"/>
                    <a:pt x="92" y="464"/>
                  </a:cubicBezTo>
                  <a:cubicBezTo>
                    <a:pt x="138" y="509"/>
                    <a:pt x="199" y="532"/>
                    <a:pt x="259" y="532"/>
                  </a:cubicBezTo>
                  <a:cubicBezTo>
                    <a:pt x="320" y="532"/>
                    <a:pt x="381" y="509"/>
                    <a:pt x="427" y="464"/>
                  </a:cubicBezTo>
                  <a:cubicBezTo>
                    <a:pt x="457" y="464"/>
                    <a:pt x="457" y="464"/>
                    <a:pt x="457" y="433"/>
                  </a:cubicBezTo>
                  <a:lnTo>
                    <a:pt x="487" y="433"/>
                  </a:lnTo>
                  <a:cubicBezTo>
                    <a:pt x="579" y="312"/>
                    <a:pt x="579" y="160"/>
                    <a:pt x="487" y="69"/>
                  </a:cubicBezTo>
                  <a:cubicBezTo>
                    <a:pt x="442" y="23"/>
                    <a:pt x="381"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9" name="Google Shape;65229;p27"/>
            <p:cNvSpPr/>
            <p:nvPr/>
          </p:nvSpPr>
          <p:spPr>
            <a:xfrm>
              <a:off x="460750" y="3776000"/>
              <a:ext cx="14475" cy="13875"/>
            </a:xfrm>
            <a:custGeom>
              <a:avLst/>
              <a:gdLst/>
              <a:ahLst/>
              <a:cxnLst/>
              <a:rect l="l" t="t" r="r" b="b"/>
              <a:pathLst>
                <a:path w="579" h="555" extrusionOk="0">
                  <a:moveTo>
                    <a:pt x="316" y="0"/>
                  </a:moveTo>
                  <a:cubicBezTo>
                    <a:pt x="252" y="0"/>
                    <a:pt x="183" y="23"/>
                    <a:pt x="123" y="69"/>
                  </a:cubicBezTo>
                  <a:cubicBezTo>
                    <a:pt x="123" y="69"/>
                    <a:pt x="123" y="99"/>
                    <a:pt x="123" y="99"/>
                  </a:cubicBezTo>
                  <a:cubicBezTo>
                    <a:pt x="92" y="99"/>
                    <a:pt x="92" y="129"/>
                    <a:pt x="92" y="129"/>
                  </a:cubicBezTo>
                  <a:cubicBezTo>
                    <a:pt x="1" y="221"/>
                    <a:pt x="1" y="373"/>
                    <a:pt x="92" y="464"/>
                  </a:cubicBezTo>
                  <a:cubicBezTo>
                    <a:pt x="138" y="524"/>
                    <a:pt x="199" y="555"/>
                    <a:pt x="259" y="555"/>
                  </a:cubicBezTo>
                  <a:cubicBezTo>
                    <a:pt x="320" y="555"/>
                    <a:pt x="381" y="524"/>
                    <a:pt x="426" y="464"/>
                  </a:cubicBezTo>
                  <a:cubicBezTo>
                    <a:pt x="457" y="464"/>
                    <a:pt x="457" y="464"/>
                    <a:pt x="457" y="433"/>
                  </a:cubicBezTo>
                  <a:lnTo>
                    <a:pt x="487" y="433"/>
                  </a:lnTo>
                  <a:cubicBezTo>
                    <a:pt x="578" y="312"/>
                    <a:pt x="578" y="160"/>
                    <a:pt x="487" y="69"/>
                  </a:cubicBezTo>
                  <a:cubicBezTo>
                    <a:pt x="442" y="23"/>
                    <a:pt x="381" y="0"/>
                    <a:pt x="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0" name="Google Shape;65230;p27"/>
            <p:cNvSpPr/>
            <p:nvPr/>
          </p:nvSpPr>
          <p:spPr>
            <a:xfrm>
              <a:off x="360450" y="3676625"/>
              <a:ext cx="18275" cy="16000"/>
            </a:xfrm>
            <a:custGeom>
              <a:avLst/>
              <a:gdLst/>
              <a:ahLst/>
              <a:cxnLst/>
              <a:rect l="l" t="t" r="r" b="b"/>
              <a:pathLst>
                <a:path w="731" h="640" extrusionOk="0">
                  <a:moveTo>
                    <a:pt x="396" y="1"/>
                  </a:moveTo>
                  <a:cubicBezTo>
                    <a:pt x="320" y="1"/>
                    <a:pt x="244" y="31"/>
                    <a:pt x="183" y="92"/>
                  </a:cubicBezTo>
                  <a:cubicBezTo>
                    <a:pt x="183" y="92"/>
                    <a:pt x="153" y="92"/>
                    <a:pt x="153" y="123"/>
                  </a:cubicBezTo>
                  <a:lnTo>
                    <a:pt x="122" y="123"/>
                  </a:lnTo>
                  <a:cubicBezTo>
                    <a:pt x="1" y="244"/>
                    <a:pt x="1" y="426"/>
                    <a:pt x="122" y="548"/>
                  </a:cubicBezTo>
                  <a:cubicBezTo>
                    <a:pt x="183" y="609"/>
                    <a:pt x="259" y="639"/>
                    <a:pt x="335" y="639"/>
                  </a:cubicBezTo>
                  <a:cubicBezTo>
                    <a:pt x="411" y="639"/>
                    <a:pt x="487" y="609"/>
                    <a:pt x="548" y="548"/>
                  </a:cubicBezTo>
                  <a:cubicBezTo>
                    <a:pt x="548" y="548"/>
                    <a:pt x="578" y="548"/>
                    <a:pt x="578" y="518"/>
                  </a:cubicBezTo>
                  <a:lnTo>
                    <a:pt x="609" y="518"/>
                  </a:lnTo>
                  <a:cubicBezTo>
                    <a:pt x="730" y="396"/>
                    <a:pt x="730" y="183"/>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1" name="Google Shape;65231;p27"/>
            <p:cNvSpPr/>
            <p:nvPr/>
          </p:nvSpPr>
          <p:spPr>
            <a:xfrm>
              <a:off x="458475" y="3578425"/>
              <a:ext cx="18275" cy="16175"/>
            </a:xfrm>
            <a:custGeom>
              <a:avLst/>
              <a:gdLst/>
              <a:ahLst/>
              <a:cxnLst/>
              <a:rect l="l" t="t" r="r" b="b"/>
              <a:pathLst>
                <a:path w="731" h="647" extrusionOk="0">
                  <a:moveTo>
                    <a:pt x="396" y="0"/>
                  </a:moveTo>
                  <a:cubicBezTo>
                    <a:pt x="320" y="0"/>
                    <a:pt x="244" y="23"/>
                    <a:pt x="183" y="69"/>
                  </a:cubicBezTo>
                  <a:cubicBezTo>
                    <a:pt x="183" y="99"/>
                    <a:pt x="153" y="99"/>
                    <a:pt x="153" y="129"/>
                  </a:cubicBezTo>
                  <a:lnTo>
                    <a:pt x="122" y="129"/>
                  </a:lnTo>
                  <a:cubicBezTo>
                    <a:pt x="1" y="251"/>
                    <a:pt x="1" y="433"/>
                    <a:pt x="122" y="555"/>
                  </a:cubicBezTo>
                  <a:cubicBezTo>
                    <a:pt x="183" y="616"/>
                    <a:pt x="259" y="646"/>
                    <a:pt x="335" y="646"/>
                  </a:cubicBezTo>
                  <a:cubicBezTo>
                    <a:pt x="411" y="646"/>
                    <a:pt x="487" y="616"/>
                    <a:pt x="548" y="555"/>
                  </a:cubicBezTo>
                  <a:cubicBezTo>
                    <a:pt x="548" y="555"/>
                    <a:pt x="578" y="555"/>
                    <a:pt x="578" y="525"/>
                  </a:cubicBezTo>
                  <a:cubicBezTo>
                    <a:pt x="578" y="525"/>
                    <a:pt x="609" y="525"/>
                    <a:pt x="609" y="494"/>
                  </a:cubicBezTo>
                  <a:cubicBezTo>
                    <a:pt x="730" y="403"/>
                    <a:pt x="730" y="190"/>
                    <a:pt x="609" y="69"/>
                  </a:cubicBezTo>
                  <a:cubicBezTo>
                    <a:pt x="548" y="23"/>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2" name="Google Shape;65232;p27"/>
            <p:cNvSpPr/>
            <p:nvPr/>
          </p:nvSpPr>
          <p:spPr>
            <a:xfrm>
              <a:off x="358925" y="3478500"/>
              <a:ext cx="20550" cy="19400"/>
            </a:xfrm>
            <a:custGeom>
              <a:avLst/>
              <a:gdLst/>
              <a:ahLst/>
              <a:cxnLst/>
              <a:rect l="l" t="t" r="r" b="b"/>
              <a:pathLst>
                <a:path w="822" h="776" extrusionOk="0">
                  <a:moveTo>
                    <a:pt x="442" y="0"/>
                  </a:moveTo>
                  <a:cubicBezTo>
                    <a:pt x="350" y="0"/>
                    <a:pt x="259" y="38"/>
                    <a:pt x="183" y="114"/>
                  </a:cubicBezTo>
                  <a:cubicBezTo>
                    <a:pt x="183" y="114"/>
                    <a:pt x="183" y="145"/>
                    <a:pt x="183" y="145"/>
                  </a:cubicBezTo>
                  <a:cubicBezTo>
                    <a:pt x="153" y="145"/>
                    <a:pt x="153" y="145"/>
                    <a:pt x="153" y="175"/>
                  </a:cubicBezTo>
                  <a:cubicBezTo>
                    <a:pt x="1" y="297"/>
                    <a:pt x="1" y="540"/>
                    <a:pt x="153" y="661"/>
                  </a:cubicBezTo>
                  <a:cubicBezTo>
                    <a:pt x="214" y="737"/>
                    <a:pt x="305" y="775"/>
                    <a:pt x="396" y="775"/>
                  </a:cubicBezTo>
                  <a:cubicBezTo>
                    <a:pt x="487" y="775"/>
                    <a:pt x="578" y="737"/>
                    <a:pt x="639" y="661"/>
                  </a:cubicBezTo>
                  <a:cubicBezTo>
                    <a:pt x="639" y="661"/>
                    <a:pt x="670" y="631"/>
                    <a:pt x="670" y="631"/>
                  </a:cubicBezTo>
                  <a:cubicBezTo>
                    <a:pt x="670" y="631"/>
                    <a:pt x="700" y="631"/>
                    <a:pt x="700" y="601"/>
                  </a:cubicBezTo>
                  <a:cubicBezTo>
                    <a:pt x="822" y="479"/>
                    <a:pt x="822" y="236"/>
                    <a:pt x="700" y="114"/>
                  </a:cubicBezTo>
                  <a:cubicBezTo>
                    <a:pt x="624" y="38"/>
                    <a:pt x="53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3" name="Google Shape;65233;p27"/>
            <p:cNvSpPr/>
            <p:nvPr/>
          </p:nvSpPr>
          <p:spPr>
            <a:xfrm>
              <a:off x="260900" y="3576525"/>
              <a:ext cx="20550" cy="19400"/>
            </a:xfrm>
            <a:custGeom>
              <a:avLst/>
              <a:gdLst/>
              <a:ahLst/>
              <a:cxnLst/>
              <a:rect l="l" t="t" r="r" b="b"/>
              <a:pathLst>
                <a:path w="822" h="776" extrusionOk="0">
                  <a:moveTo>
                    <a:pt x="442" y="0"/>
                  </a:moveTo>
                  <a:cubicBezTo>
                    <a:pt x="350" y="0"/>
                    <a:pt x="259" y="38"/>
                    <a:pt x="183" y="114"/>
                  </a:cubicBezTo>
                  <a:cubicBezTo>
                    <a:pt x="183" y="114"/>
                    <a:pt x="183" y="145"/>
                    <a:pt x="183" y="145"/>
                  </a:cubicBezTo>
                  <a:cubicBezTo>
                    <a:pt x="153" y="145"/>
                    <a:pt x="153" y="145"/>
                    <a:pt x="153" y="175"/>
                  </a:cubicBezTo>
                  <a:cubicBezTo>
                    <a:pt x="1" y="297"/>
                    <a:pt x="1" y="540"/>
                    <a:pt x="153" y="661"/>
                  </a:cubicBezTo>
                  <a:cubicBezTo>
                    <a:pt x="214" y="737"/>
                    <a:pt x="297" y="775"/>
                    <a:pt x="385" y="775"/>
                  </a:cubicBezTo>
                  <a:cubicBezTo>
                    <a:pt x="472" y="775"/>
                    <a:pt x="563" y="737"/>
                    <a:pt x="639" y="661"/>
                  </a:cubicBezTo>
                  <a:cubicBezTo>
                    <a:pt x="639" y="661"/>
                    <a:pt x="670" y="631"/>
                    <a:pt x="670" y="631"/>
                  </a:cubicBezTo>
                  <a:cubicBezTo>
                    <a:pt x="670" y="631"/>
                    <a:pt x="700" y="631"/>
                    <a:pt x="700" y="601"/>
                  </a:cubicBezTo>
                  <a:cubicBezTo>
                    <a:pt x="822" y="479"/>
                    <a:pt x="822" y="236"/>
                    <a:pt x="700" y="114"/>
                  </a:cubicBezTo>
                  <a:cubicBezTo>
                    <a:pt x="624" y="38"/>
                    <a:pt x="53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4" name="Google Shape;65234;p27"/>
            <p:cNvSpPr/>
            <p:nvPr/>
          </p:nvSpPr>
          <p:spPr>
            <a:xfrm>
              <a:off x="259400" y="3378950"/>
              <a:ext cx="23575" cy="21675"/>
            </a:xfrm>
            <a:custGeom>
              <a:avLst/>
              <a:gdLst/>
              <a:ahLst/>
              <a:cxnLst/>
              <a:rect l="l" t="t" r="r" b="b"/>
              <a:pathLst>
                <a:path w="943" h="867" extrusionOk="0">
                  <a:moveTo>
                    <a:pt x="502" y="0"/>
                  </a:moveTo>
                  <a:cubicBezTo>
                    <a:pt x="395" y="0"/>
                    <a:pt x="289" y="38"/>
                    <a:pt x="213" y="114"/>
                  </a:cubicBezTo>
                  <a:cubicBezTo>
                    <a:pt x="182" y="145"/>
                    <a:pt x="182" y="145"/>
                    <a:pt x="182" y="145"/>
                  </a:cubicBezTo>
                  <a:cubicBezTo>
                    <a:pt x="182" y="175"/>
                    <a:pt x="152" y="175"/>
                    <a:pt x="152" y="175"/>
                  </a:cubicBezTo>
                  <a:cubicBezTo>
                    <a:pt x="0" y="327"/>
                    <a:pt x="0" y="601"/>
                    <a:pt x="152" y="753"/>
                  </a:cubicBezTo>
                  <a:cubicBezTo>
                    <a:pt x="228" y="829"/>
                    <a:pt x="334" y="867"/>
                    <a:pt x="441" y="867"/>
                  </a:cubicBezTo>
                  <a:cubicBezTo>
                    <a:pt x="547" y="867"/>
                    <a:pt x="654" y="829"/>
                    <a:pt x="730" y="753"/>
                  </a:cubicBezTo>
                  <a:cubicBezTo>
                    <a:pt x="730" y="753"/>
                    <a:pt x="730" y="722"/>
                    <a:pt x="760" y="722"/>
                  </a:cubicBezTo>
                  <a:cubicBezTo>
                    <a:pt x="760" y="722"/>
                    <a:pt x="760" y="722"/>
                    <a:pt x="790" y="692"/>
                  </a:cubicBezTo>
                  <a:cubicBezTo>
                    <a:pt x="942" y="540"/>
                    <a:pt x="942" y="297"/>
                    <a:pt x="790" y="114"/>
                  </a:cubicBezTo>
                  <a:cubicBezTo>
                    <a:pt x="714" y="38"/>
                    <a:pt x="608"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5" name="Google Shape;65235;p27"/>
            <p:cNvSpPr/>
            <p:nvPr/>
          </p:nvSpPr>
          <p:spPr>
            <a:xfrm>
              <a:off x="364250" y="3971275"/>
              <a:ext cx="13700" cy="12575"/>
            </a:xfrm>
            <a:custGeom>
              <a:avLst/>
              <a:gdLst/>
              <a:ahLst/>
              <a:cxnLst/>
              <a:rect l="l" t="t" r="r" b="b"/>
              <a:pathLst>
                <a:path w="548" h="503" extrusionOk="0">
                  <a:moveTo>
                    <a:pt x="305" y="1"/>
                  </a:moveTo>
                  <a:cubicBezTo>
                    <a:pt x="251" y="1"/>
                    <a:pt x="198" y="24"/>
                    <a:pt x="153" y="69"/>
                  </a:cubicBezTo>
                  <a:cubicBezTo>
                    <a:pt x="153" y="100"/>
                    <a:pt x="122" y="100"/>
                    <a:pt x="122" y="100"/>
                  </a:cubicBezTo>
                  <a:cubicBezTo>
                    <a:pt x="122" y="130"/>
                    <a:pt x="92" y="130"/>
                    <a:pt x="92" y="130"/>
                  </a:cubicBezTo>
                  <a:cubicBezTo>
                    <a:pt x="1" y="221"/>
                    <a:pt x="1" y="343"/>
                    <a:pt x="92" y="434"/>
                  </a:cubicBezTo>
                  <a:cubicBezTo>
                    <a:pt x="137" y="480"/>
                    <a:pt x="198" y="502"/>
                    <a:pt x="255" y="502"/>
                  </a:cubicBezTo>
                  <a:cubicBezTo>
                    <a:pt x="312" y="502"/>
                    <a:pt x="365" y="480"/>
                    <a:pt x="396" y="434"/>
                  </a:cubicBezTo>
                  <a:cubicBezTo>
                    <a:pt x="426" y="434"/>
                    <a:pt x="426" y="404"/>
                    <a:pt x="426" y="404"/>
                  </a:cubicBezTo>
                  <a:cubicBezTo>
                    <a:pt x="426" y="404"/>
                    <a:pt x="457" y="404"/>
                    <a:pt x="457" y="373"/>
                  </a:cubicBezTo>
                  <a:cubicBezTo>
                    <a:pt x="548" y="312"/>
                    <a:pt x="548" y="160"/>
                    <a:pt x="457" y="69"/>
                  </a:cubicBezTo>
                  <a:cubicBezTo>
                    <a:pt x="411" y="24"/>
                    <a:pt x="358"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6" name="Google Shape;65236;p27"/>
            <p:cNvSpPr/>
            <p:nvPr/>
          </p:nvSpPr>
          <p:spPr>
            <a:xfrm>
              <a:off x="462275" y="3873250"/>
              <a:ext cx="13700" cy="12575"/>
            </a:xfrm>
            <a:custGeom>
              <a:avLst/>
              <a:gdLst/>
              <a:ahLst/>
              <a:cxnLst/>
              <a:rect l="l" t="t" r="r" b="b"/>
              <a:pathLst>
                <a:path w="548" h="503" extrusionOk="0">
                  <a:moveTo>
                    <a:pt x="305" y="1"/>
                  </a:moveTo>
                  <a:cubicBezTo>
                    <a:pt x="251" y="1"/>
                    <a:pt x="198" y="24"/>
                    <a:pt x="153" y="69"/>
                  </a:cubicBezTo>
                  <a:cubicBezTo>
                    <a:pt x="153" y="69"/>
                    <a:pt x="153" y="100"/>
                    <a:pt x="122" y="100"/>
                  </a:cubicBezTo>
                  <a:cubicBezTo>
                    <a:pt x="122" y="100"/>
                    <a:pt x="122" y="130"/>
                    <a:pt x="92" y="130"/>
                  </a:cubicBezTo>
                  <a:cubicBezTo>
                    <a:pt x="1" y="221"/>
                    <a:pt x="1" y="343"/>
                    <a:pt x="92" y="434"/>
                  </a:cubicBezTo>
                  <a:cubicBezTo>
                    <a:pt x="138" y="480"/>
                    <a:pt x="198" y="502"/>
                    <a:pt x="255" y="502"/>
                  </a:cubicBezTo>
                  <a:cubicBezTo>
                    <a:pt x="312" y="502"/>
                    <a:pt x="365" y="480"/>
                    <a:pt x="396" y="434"/>
                  </a:cubicBezTo>
                  <a:cubicBezTo>
                    <a:pt x="426" y="434"/>
                    <a:pt x="426" y="404"/>
                    <a:pt x="426" y="404"/>
                  </a:cubicBezTo>
                  <a:cubicBezTo>
                    <a:pt x="457" y="404"/>
                    <a:pt x="457" y="404"/>
                    <a:pt x="457" y="373"/>
                  </a:cubicBezTo>
                  <a:cubicBezTo>
                    <a:pt x="548" y="312"/>
                    <a:pt x="548" y="160"/>
                    <a:pt x="457" y="69"/>
                  </a:cubicBezTo>
                  <a:cubicBezTo>
                    <a:pt x="411" y="24"/>
                    <a:pt x="358"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7" name="Google Shape;65237;p27"/>
            <p:cNvSpPr/>
            <p:nvPr/>
          </p:nvSpPr>
          <p:spPr>
            <a:xfrm>
              <a:off x="264700" y="3871925"/>
              <a:ext cx="16750" cy="15225"/>
            </a:xfrm>
            <a:custGeom>
              <a:avLst/>
              <a:gdLst/>
              <a:ahLst/>
              <a:cxnLst/>
              <a:rect l="l" t="t" r="r" b="b"/>
              <a:pathLst>
                <a:path w="670" h="609" extrusionOk="0">
                  <a:moveTo>
                    <a:pt x="362" y="1"/>
                  </a:moveTo>
                  <a:cubicBezTo>
                    <a:pt x="290" y="1"/>
                    <a:pt x="214" y="31"/>
                    <a:pt x="153" y="92"/>
                  </a:cubicBezTo>
                  <a:cubicBezTo>
                    <a:pt x="153" y="92"/>
                    <a:pt x="153" y="92"/>
                    <a:pt x="153" y="122"/>
                  </a:cubicBezTo>
                  <a:lnTo>
                    <a:pt x="122" y="122"/>
                  </a:lnTo>
                  <a:cubicBezTo>
                    <a:pt x="1" y="244"/>
                    <a:pt x="1" y="426"/>
                    <a:pt x="122" y="517"/>
                  </a:cubicBezTo>
                  <a:cubicBezTo>
                    <a:pt x="168" y="578"/>
                    <a:pt x="236" y="609"/>
                    <a:pt x="305" y="609"/>
                  </a:cubicBezTo>
                  <a:cubicBezTo>
                    <a:pt x="373" y="609"/>
                    <a:pt x="442" y="578"/>
                    <a:pt x="487" y="517"/>
                  </a:cubicBezTo>
                  <a:cubicBezTo>
                    <a:pt x="518" y="517"/>
                    <a:pt x="518" y="487"/>
                    <a:pt x="518" y="487"/>
                  </a:cubicBezTo>
                  <a:cubicBezTo>
                    <a:pt x="518" y="487"/>
                    <a:pt x="548" y="487"/>
                    <a:pt x="548" y="457"/>
                  </a:cubicBezTo>
                  <a:cubicBezTo>
                    <a:pt x="670" y="365"/>
                    <a:pt x="670" y="183"/>
                    <a:pt x="548" y="92"/>
                  </a:cubicBezTo>
                  <a:cubicBezTo>
                    <a:pt x="502" y="31"/>
                    <a:pt x="434" y="1"/>
                    <a:pt x="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8" name="Google Shape;65238;p27"/>
            <p:cNvSpPr/>
            <p:nvPr/>
          </p:nvSpPr>
          <p:spPr>
            <a:xfrm>
              <a:off x="362725" y="3773900"/>
              <a:ext cx="16750" cy="15225"/>
            </a:xfrm>
            <a:custGeom>
              <a:avLst/>
              <a:gdLst/>
              <a:ahLst/>
              <a:cxnLst/>
              <a:rect l="l" t="t" r="r" b="b"/>
              <a:pathLst>
                <a:path w="670" h="609" extrusionOk="0">
                  <a:moveTo>
                    <a:pt x="362" y="1"/>
                  </a:moveTo>
                  <a:cubicBezTo>
                    <a:pt x="290" y="1"/>
                    <a:pt x="214" y="31"/>
                    <a:pt x="153" y="92"/>
                  </a:cubicBezTo>
                  <a:cubicBezTo>
                    <a:pt x="153" y="92"/>
                    <a:pt x="153" y="92"/>
                    <a:pt x="153" y="122"/>
                  </a:cubicBezTo>
                  <a:lnTo>
                    <a:pt x="122" y="122"/>
                  </a:lnTo>
                  <a:cubicBezTo>
                    <a:pt x="1" y="244"/>
                    <a:pt x="1" y="426"/>
                    <a:pt x="122" y="517"/>
                  </a:cubicBezTo>
                  <a:cubicBezTo>
                    <a:pt x="168" y="578"/>
                    <a:pt x="236" y="608"/>
                    <a:pt x="305" y="608"/>
                  </a:cubicBezTo>
                  <a:cubicBezTo>
                    <a:pt x="373" y="608"/>
                    <a:pt x="442" y="578"/>
                    <a:pt x="487" y="517"/>
                  </a:cubicBezTo>
                  <a:cubicBezTo>
                    <a:pt x="518" y="517"/>
                    <a:pt x="518" y="487"/>
                    <a:pt x="518" y="487"/>
                  </a:cubicBezTo>
                  <a:cubicBezTo>
                    <a:pt x="518" y="487"/>
                    <a:pt x="548" y="487"/>
                    <a:pt x="548" y="457"/>
                  </a:cubicBezTo>
                  <a:cubicBezTo>
                    <a:pt x="670" y="365"/>
                    <a:pt x="670" y="183"/>
                    <a:pt x="548" y="92"/>
                  </a:cubicBezTo>
                  <a:cubicBezTo>
                    <a:pt x="502" y="31"/>
                    <a:pt x="434" y="1"/>
                    <a:pt x="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9" name="Google Shape;65239;p27"/>
            <p:cNvSpPr/>
            <p:nvPr/>
          </p:nvSpPr>
          <p:spPr>
            <a:xfrm>
              <a:off x="263200" y="3674350"/>
              <a:ext cx="19000" cy="17500"/>
            </a:xfrm>
            <a:custGeom>
              <a:avLst/>
              <a:gdLst/>
              <a:ahLst/>
              <a:cxnLst/>
              <a:rect l="l" t="t" r="r" b="b"/>
              <a:pathLst>
                <a:path w="760" h="700" extrusionOk="0">
                  <a:moveTo>
                    <a:pt x="410" y="1"/>
                  </a:moveTo>
                  <a:cubicBezTo>
                    <a:pt x="327" y="1"/>
                    <a:pt x="243" y="31"/>
                    <a:pt x="182" y="92"/>
                  </a:cubicBezTo>
                  <a:cubicBezTo>
                    <a:pt x="182" y="92"/>
                    <a:pt x="152" y="122"/>
                    <a:pt x="152" y="122"/>
                  </a:cubicBezTo>
                  <a:cubicBezTo>
                    <a:pt x="152" y="122"/>
                    <a:pt x="122" y="122"/>
                    <a:pt x="122" y="153"/>
                  </a:cubicBezTo>
                  <a:cubicBezTo>
                    <a:pt x="0" y="274"/>
                    <a:pt x="0" y="487"/>
                    <a:pt x="122" y="609"/>
                  </a:cubicBezTo>
                  <a:cubicBezTo>
                    <a:pt x="182" y="669"/>
                    <a:pt x="266" y="700"/>
                    <a:pt x="350" y="700"/>
                  </a:cubicBezTo>
                  <a:cubicBezTo>
                    <a:pt x="433" y="700"/>
                    <a:pt x="517" y="669"/>
                    <a:pt x="578" y="609"/>
                  </a:cubicBezTo>
                  <a:cubicBezTo>
                    <a:pt x="608" y="609"/>
                    <a:pt x="608" y="578"/>
                    <a:pt x="608" y="578"/>
                  </a:cubicBezTo>
                  <a:cubicBezTo>
                    <a:pt x="608" y="578"/>
                    <a:pt x="638" y="578"/>
                    <a:pt x="638" y="548"/>
                  </a:cubicBezTo>
                  <a:cubicBezTo>
                    <a:pt x="760" y="426"/>
                    <a:pt x="760" y="214"/>
                    <a:pt x="638" y="92"/>
                  </a:cubicBezTo>
                  <a:cubicBezTo>
                    <a:pt x="578" y="31"/>
                    <a:pt x="494" y="1"/>
                    <a:pt x="4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0" name="Google Shape;65240;p27"/>
            <p:cNvSpPr/>
            <p:nvPr/>
          </p:nvSpPr>
          <p:spPr>
            <a:xfrm>
              <a:off x="363500" y="3872500"/>
              <a:ext cx="15225" cy="14075"/>
            </a:xfrm>
            <a:custGeom>
              <a:avLst/>
              <a:gdLst/>
              <a:ahLst/>
              <a:cxnLst/>
              <a:rect l="l" t="t" r="r" b="b"/>
              <a:pathLst>
                <a:path w="609" h="563" extrusionOk="0">
                  <a:moveTo>
                    <a:pt x="335" y="0"/>
                  </a:moveTo>
                  <a:cubicBezTo>
                    <a:pt x="266" y="0"/>
                    <a:pt x="198" y="23"/>
                    <a:pt x="152" y="69"/>
                  </a:cubicBezTo>
                  <a:cubicBezTo>
                    <a:pt x="152" y="99"/>
                    <a:pt x="152" y="99"/>
                    <a:pt x="122" y="99"/>
                  </a:cubicBezTo>
                  <a:cubicBezTo>
                    <a:pt x="122" y="130"/>
                    <a:pt x="122" y="130"/>
                    <a:pt x="91" y="130"/>
                  </a:cubicBezTo>
                  <a:cubicBezTo>
                    <a:pt x="0" y="221"/>
                    <a:pt x="0" y="373"/>
                    <a:pt x="91" y="494"/>
                  </a:cubicBezTo>
                  <a:cubicBezTo>
                    <a:pt x="152" y="540"/>
                    <a:pt x="221" y="563"/>
                    <a:pt x="285" y="563"/>
                  </a:cubicBezTo>
                  <a:cubicBezTo>
                    <a:pt x="350" y="563"/>
                    <a:pt x="411" y="540"/>
                    <a:pt x="456" y="494"/>
                  </a:cubicBezTo>
                  <a:cubicBezTo>
                    <a:pt x="456" y="464"/>
                    <a:pt x="456" y="464"/>
                    <a:pt x="487" y="464"/>
                  </a:cubicBezTo>
                  <a:cubicBezTo>
                    <a:pt x="487" y="434"/>
                    <a:pt x="487" y="434"/>
                    <a:pt x="517" y="434"/>
                  </a:cubicBezTo>
                  <a:cubicBezTo>
                    <a:pt x="608" y="342"/>
                    <a:pt x="608" y="190"/>
                    <a:pt x="517" y="69"/>
                  </a:cubicBezTo>
                  <a:cubicBezTo>
                    <a:pt x="471" y="23"/>
                    <a:pt x="403"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1" name="Google Shape;65241;p27"/>
            <p:cNvSpPr/>
            <p:nvPr/>
          </p:nvSpPr>
          <p:spPr>
            <a:xfrm>
              <a:off x="265475" y="3970525"/>
              <a:ext cx="15225" cy="14075"/>
            </a:xfrm>
            <a:custGeom>
              <a:avLst/>
              <a:gdLst/>
              <a:ahLst/>
              <a:cxnLst/>
              <a:rect l="l" t="t" r="r" b="b"/>
              <a:pathLst>
                <a:path w="609" h="563" extrusionOk="0">
                  <a:moveTo>
                    <a:pt x="323" y="0"/>
                  </a:moveTo>
                  <a:cubicBezTo>
                    <a:pt x="259" y="0"/>
                    <a:pt x="198" y="23"/>
                    <a:pt x="152" y="69"/>
                  </a:cubicBezTo>
                  <a:cubicBezTo>
                    <a:pt x="152" y="99"/>
                    <a:pt x="152" y="99"/>
                    <a:pt x="122" y="99"/>
                  </a:cubicBezTo>
                  <a:cubicBezTo>
                    <a:pt x="122" y="130"/>
                    <a:pt x="122" y="130"/>
                    <a:pt x="91" y="130"/>
                  </a:cubicBezTo>
                  <a:cubicBezTo>
                    <a:pt x="0" y="221"/>
                    <a:pt x="0" y="403"/>
                    <a:pt x="91" y="494"/>
                  </a:cubicBezTo>
                  <a:cubicBezTo>
                    <a:pt x="152" y="540"/>
                    <a:pt x="221" y="563"/>
                    <a:pt x="285" y="563"/>
                  </a:cubicBezTo>
                  <a:cubicBezTo>
                    <a:pt x="350" y="563"/>
                    <a:pt x="411" y="540"/>
                    <a:pt x="456" y="494"/>
                  </a:cubicBezTo>
                  <a:cubicBezTo>
                    <a:pt x="456" y="464"/>
                    <a:pt x="456" y="464"/>
                    <a:pt x="487" y="464"/>
                  </a:cubicBezTo>
                  <a:cubicBezTo>
                    <a:pt x="487" y="434"/>
                    <a:pt x="487" y="434"/>
                    <a:pt x="517" y="434"/>
                  </a:cubicBezTo>
                  <a:cubicBezTo>
                    <a:pt x="608" y="342"/>
                    <a:pt x="608" y="190"/>
                    <a:pt x="517" y="69"/>
                  </a:cubicBezTo>
                  <a:cubicBezTo>
                    <a:pt x="456" y="23"/>
                    <a:pt x="388" y="0"/>
                    <a:pt x="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2" name="Google Shape;65242;p27"/>
            <p:cNvSpPr/>
            <p:nvPr/>
          </p:nvSpPr>
          <p:spPr>
            <a:xfrm>
              <a:off x="263950" y="3773150"/>
              <a:ext cx="17500" cy="16175"/>
            </a:xfrm>
            <a:custGeom>
              <a:avLst/>
              <a:gdLst/>
              <a:ahLst/>
              <a:cxnLst/>
              <a:rect l="l" t="t" r="r" b="b"/>
              <a:pathLst>
                <a:path w="700" h="647" extrusionOk="0">
                  <a:moveTo>
                    <a:pt x="384" y="0"/>
                  </a:moveTo>
                  <a:cubicBezTo>
                    <a:pt x="304" y="0"/>
                    <a:pt x="228" y="31"/>
                    <a:pt x="183" y="91"/>
                  </a:cubicBezTo>
                  <a:cubicBezTo>
                    <a:pt x="152" y="91"/>
                    <a:pt x="152" y="91"/>
                    <a:pt x="152" y="122"/>
                  </a:cubicBezTo>
                  <a:cubicBezTo>
                    <a:pt x="152" y="122"/>
                    <a:pt x="122" y="122"/>
                    <a:pt x="122" y="152"/>
                  </a:cubicBezTo>
                  <a:cubicBezTo>
                    <a:pt x="0" y="243"/>
                    <a:pt x="0" y="456"/>
                    <a:pt x="122" y="578"/>
                  </a:cubicBezTo>
                  <a:cubicBezTo>
                    <a:pt x="183" y="623"/>
                    <a:pt x="259" y="646"/>
                    <a:pt x="335" y="646"/>
                  </a:cubicBezTo>
                  <a:cubicBezTo>
                    <a:pt x="411" y="646"/>
                    <a:pt x="487" y="623"/>
                    <a:pt x="548" y="578"/>
                  </a:cubicBezTo>
                  <a:cubicBezTo>
                    <a:pt x="548" y="547"/>
                    <a:pt x="548" y="547"/>
                    <a:pt x="578" y="547"/>
                  </a:cubicBezTo>
                  <a:cubicBezTo>
                    <a:pt x="578" y="517"/>
                    <a:pt x="578" y="517"/>
                    <a:pt x="608" y="517"/>
                  </a:cubicBezTo>
                  <a:cubicBezTo>
                    <a:pt x="700" y="395"/>
                    <a:pt x="700" y="213"/>
                    <a:pt x="608" y="91"/>
                  </a:cubicBezTo>
                  <a:cubicBezTo>
                    <a:pt x="548" y="31"/>
                    <a:pt x="464" y="0"/>
                    <a:pt x="3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3" name="Google Shape;65243;p27"/>
            <p:cNvSpPr/>
            <p:nvPr/>
          </p:nvSpPr>
          <p:spPr>
            <a:xfrm>
              <a:off x="267750" y="4068350"/>
              <a:ext cx="13700" cy="12000"/>
            </a:xfrm>
            <a:custGeom>
              <a:avLst/>
              <a:gdLst/>
              <a:ahLst/>
              <a:cxnLst/>
              <a:rect l="l" t="t" r="r" b="b"/>
              <a:pathLst>
                <a:path w="548" h="480" extrusionOk="0">
                  <a:moveTo>
                    <a:pt x="304" y="1"/>
                  </a:moveTo>
                  <a:cubicBezTo>
                    <a:pt x="251" y="1"/>
                    <a:pt x="198" y="16"/>
                    <a:pt x="152" y="46"/>
                  </a:cubicBezTo>
                  <a:cubicBezTo>
                    <a:pt x="122" y="77"/>
                    <a:pt x="122" y="77"/>
                    <a:pt x="122" y="107"/>
                  </a:cubicBezTo>
                  <a:lnTo>
                    <a:pt x="92" y="107"/>
                  </a:lnTo>
                  <a:cubicBezTo>
                    <a:pt x="0" y="198"/>
                    <a:pt x="0" y="350"/>
                    <a:pt x="92" y="411"/>
                  </a:cubicBezTo>
                  <a:cubicBezTo>
                    <a:pt x="137" y="457"/>
                    <a:pt x="190" y="480"/>
                    <a:pt x="244" y="480"/>
                  </a:cubicBezTo>
                  <a:cubicBezTo>
                    <a:pt x="297" y="480"/>
                    <a:pt x="350" y="457"/>
                    <a:pt x="396" y="411"/>
                  </a:cubicBezTo>
                  <a:cubicBezTo>
                    <a:pt x="396" y="411"/>
                    <a:pt x="426" y="411"/>
                    <a:pt x="426" y="381"/>
                  </a:cubicBezTo>
                  <a:lnTo>
                    <a:pt x="456" y="381"/>
                  </a:lnTo>
                  <a:cubicBezTo>
                    <a:pt x="548" y="290"/>
                    <a:pt x="548" y="138"/>
                    <a:pt x="456" y="46"/>
                  </a:cubicBezTo>
                  <a:cubicBezTo>
                    <a:pt x="411" y="16"/>
                    <a:pt x="358"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4" name="Google Shape;65244;p27"/>
            <p:cNvSpPr/>
            <p:nvPr/>
          </p:nvSpPr>
          <p:spPr>
            <a:xfrm>
              <a:off x="3983625" y="5115475"/>
              <a:ext cx="12950" cy="12000"/>
            </a:xfrm>
            <a:custGeom>
              <a:avLst/>
              <a:gdLst/>
              <a:ahLst/>
              <a:cxnLst/>
              <a:rect l="l" t="t" r="r" b="b"/>
              <a:pathLst>
                <a:path w="518" h="480" extrusionOk="0">
                  <a:moveTo>
                    <a:pt x="285" y="1"/>
                  </a:moveTo>
                  <a:cubicBezTo>
                    <a:pt x="228" y="1"/>
                    <a:pt x="168" y="16"/>
                    <a:pt x="122" y="47"/>
                  </a:cubicBezTo>
                  <a:cubicBezTo>
                    <a:pt x="122" y="77"/>
                    <a:pt x="122" y="77"/>
                    <a:pt x="92" y="77"/>
                  </a:cubicBezTo>
                  <a:cubicBezTo>
                    <a:pt x="92" y="107"/>
                    <a:pt x="92" y="107"/>
                    <a:pt x="61" y="107"/>
                  </a:cubicBezTo>
                  <a:cubicBezTo>
                    <a:pt x="0" y="199"/>
                    <a:pt x="0" y="351"/>
                    <a:pt x="61" y="411"/>
                  </a:cubicBezTo>
                  <a:cubicBezTo>
                    <a:pt x="107" y="457"/>
                    <a:pt x="168" y="480"/>
                    <a:pt x="228" y="480"/>
                  </a:cubicBezTo>
                  <a:cubicBezTo>
                    <a:pt x="289" y="480"/>
                    <a:pt x="350" y="457"/>
                    <a:pt x="396" y="411"/>
                  </a:cubicBezTo>
                  <a:cubicBezTo>
                    <a:pt x="396" y="411"/>
                    <a:pt x="396" y="411"/>
                    <a:pt x="396" y="381"/>
                  </a:cubicBezTo>
                  <a:lnTo>
                    <a:pt x="426" y="381"/>
                  </a:lnTo>
                  <a:cubicBezTo>
                    <a:pt x="517" y="290"/>
                    <a:pt x="517" y="138"/>
                    <a:pt x="426" y="47"/>
                  </a:cubicBezTo>
                  <a:cubicBezTo>
                    <a:pt x="396" y="16"/>
                    <a:pt x="342"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5" name="Google Shape;65245;p27"/>
            <p:cNvSpPr/>
            <p:nvPr/>
          </p:nvSpPr>
          <p:spPr>
            <a:xfrm>
              <a:off x="3884825" y="5213500"/>
              <a:ext cx="13725" cy="12000"/>
            </a:xfrm>
            <a:custGeom>
              <a:avLst/>
              <a:gdLst/>
              <a:ahLst/>
              <a:cxnLst/>
              <a:rect l="l" t="t" r="r" b="b"/>
              <a:pathLst>
                <a:path w="549" h="480" extrusionOk="0">
                  <a:moveTo>
                    <a:pt x="305" y="1"/>
                  </a:moveTo>
                  <a:cubicBezTo>
                    <a:pt x="252" y="1"/>
                    <a:pt x="199" y="16"/>
                    <a:pt x="153" y="47"/>
                  </a:cubicBezTo>
                  <a:cubicBezTo>
                    <a:pt x="153" y="77"/>
                    <a:pt x="153" y="77"/>
                    <a:pt x="123" y="77"/>
                  </a:cubicBezTo>
                  <a:cubicBezTo>
                    <a:pt x="123" y="107"/>
                    <a:pt x="123" y="107"/>
                    <a:pt x="92" y="107"/>
                  </a:cubicBezTo>
                  <a:cubicBezTo>
                    <a:pt x="1" y="199"/>
                    <a:pt x="1" y="351"/>
                    <a:pt x="92" y="411"/>
                  </a:cubicBezTo>
                  <a:cubicBezTo>
                    <a:pt x="138" y="457"/>
                    <a:pt x="199" y="480"/>
                    <a:pt x="259" y="480"/>
                  </a:cubicBezTo>
                  <a:cubicBezTo>
                    <a:pt x="320" y="480"/>
                    <a:pt x="381" y="457"/>
                    <a:pt x="427" y="411"/>
                  </a:cubicBezTo>
                  <a:cubicBezTo>
                    <a:pt x="427" y="411"/>
                    <a:pt x="427" y="411"/>
                    <a:pt x="427" y="381"/>
                  </a:cubicBezTo>
                  <a:lnTo>
                    <a:pt x="457" y="381"/>
                  </a:lnTo>
                  <a:cubicBezTo>
                    <a:pt x="548" y="290"/>
                    <a:pt x="548" y="138"/>
                    <a:pt x="457" y="47"/>
                  </a:cubicBezTo>
                  <a:cubicBezTo>
                    <a:pt x="411" y="16"/>
                    <a:pt x="358"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6" name="Google Shape;65246;p27"/>
            <p:cNvSpPr/>
            <p:nvPr/>
          </p:nvSpPr>
          <p:spPr>
            <a:xfrm>
              <a:off x="4080125" y="5212175"/>
              <a:ext cx="15975" cy="14850"/>
            </a:xfrm>
            <a:custGeom>
              <a:avLst/>
              <a:gdLst/>
              <a:ahLst/>
              <a:cxnLst/>
              <a:rect l="l" t="t" r="r" b="b"/>
              <a:pathLst>
                <a:path w="639" h="594" extrusionOk="0">
                  <a:moveTo>
                    <a:pt x="350" y="1"/>
                  </a:moveTo>
                  <a:cubicBezTo>
                    <a:pt x="282" y="1"/>
                    <a:pt x="213" y="24"/>
                    <a:pt x="153" y="69"/>
                  </a:cubicBezTo>
                  <a:cubicBezTo>
                    <a:pt x="153" y="100"/>
                    <a:pt x="153" y="100"/>
                    <a:pt x="122" y="100"/>
                  </a:cubicBezTo>
                  <a:cubicBezTo>
                    <a:pt x="122" y="130"/>
                    <a:pt x="122" y="130"/>
                    <a:pt x="92" y="130"/>
                  </a:cubicBezTo>
                  <a:cubicBezTo>
                    <a:pt x="1" y="252"/>
                    <a:pt x="1" y="404"/>
                    <a:pt x="92" y="525"/>
                  </a:cubicBezTo>
                  <a:cubicBezTo>
                    <a:pt x="153" y="571"/>
                    <a:pt x="229" y="594"/>
                    <a:pt x="301" y="594"/>
                  </a:cubicBezTo>
                  <a:cubicBezTo>
                    <a:pt x="373" y="594"/>
                    <a:pt x="441" y="571"/>
                    <a:pt x="487" y="525"/>
                  </a:cubicBezTo>
                  <a:cubicBezTo>
                    <a:pt x="487" y="525"/>
                    <a:pt x="517" y="495"/>
                    <a:pt x="517" y="495"/>
                  </a:cubicBezTo>
                  <a:cubicBezTo>
                    <a:pt x="517" y="495"/>
                    <a:pt x="548" y="495"/>
                    <a:pt x="548" y="464"/>
                  </a:cubicBezTo>
                  <a:cubicBezTo>
                    <a:pt x="639" y="373"/>
                    <a:pt x="639" y="191"/>
                    <a:pt x="548" y="69"/>
                  </a:cubicBezTo>
                  <a:cubicBezTo>
                    <a:pt x="487" y="24"/>
                    <a:pt x="41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7" name="Google Shape;65247;p27"/>
            <p:cNvSpPr/>
            <p:nvPr/>
          </p:nvSpPr>
          <p:spPr>
            <a:xfrm>
              <a:off x="4080900" y="5114925"/>
              <a:ext cx="14450" cy="13325"/>
            </a:xfrm>
            <a:custGeom>
              <a:avLst/>
              <a:gdLst/>
              <a:ahLst/>
              <a:cxnLst/>
              <a:rect l="l" t="t" r="r" b="b"/>
              <a:pathLst>
                <a:path w="578" h="533" extrusionOk="0">
                  <a:moveTo>
                    <a:pt x="319" y="0"/>
                  </a:moveTo>
                  <a:cubicBezTo>
                    <a:pt x="258" y="0"/>
                    <a:pt x="198" y="23"/>
                    <a:pt x="152" y="69"/>
                  </a:cubicBezTo>
                  <a:cubicBezTo>
                    <a:pt x="122" y="69"/>
                    <a:pt x="122" y="99"/>
                    <a:pt x="122" y="99"/>
                  </a:cubicBezTo>
                  <a:cubicBezTo>
                    <a:pt x="122" y="99"/>
                    <a:pt x="91" y="99"/>
                    <a:pt x="91" y="129"/>
                  </a:cubicBezTo>
                  <a:cubicBezTo>
                    <a:pt x="0" y="221"/>
                    <a:pt x="0" y="373"/>
                    <a:pt x="91" y="464"/>
                  </a:cubicBezTo>
                  <a:cubicBezTo>
                    <a:pt x="137" y="509"/>
                    <a:pt x="198" y="532"/>
                    <a:pt x="258" y="532"/>
                  </a:cubicBezTo>
                  <a:cubicBezTo>
                    <a:pt x="319" y="532"/>
                    <a:pt x="380" y="509"/>
                    <a:pt x="426" y="464"/>
                  </a:cubicBezTo>
                  <a:cubicBezTo>
                    <a:pt x="456" y="464"/>
                    <a:pt x="456" y="433"/>
                    <a:pt x="456" y="433"/>
                  </a:cubicBezTo>
                  <a:cubicBezTo>
                    <a:pt x="456" y="433"/>
                    <a:pt x="486" y="433"/>
                    <a:pt x="486" y="403"/>
                  </a:cubicBezTo>
                  <a:cubicBezTo>
                    <a:pt x="578" y="312"/>
                    <a:pt x="578" y="160"/>
                    <a:pt x="486" y="69"/>
                  </a:cubicBezTo>
                  <a:cubicBezTo>
                    <a:pt x="441" y="23"/>
                    <a:pt x="380"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8" name="Google Shape;65248;p27"/>
            <p:cNvSpPr/>
            <p:nvPr/>
          </p:nvSpPr>
          <p:spPr>
            <a:xfrm>
              <a:off x="3982875" y="5212950"/>
              <a:ext cx="14450" cy="13325"/>
            </a:xfrm>
            <a:custGeom>
              <a:avLst/>
              <a:gdLst/>
              <a:ahLst/>
              <a:cxnLst/>
              <a:rect l="l" t="t" r="r" b="b"/>
              <a:pathLst>
                <a:path w="578" h="533" extrusionOk="0">
                  <a:moveTo>
                    <a:pt x="319" y="0"/>
                  </a:moveTo>
                  <a:cubicBezTo>
                    <a:pt x="258" y="0"/>
                    <a:pt x="198" y="23"/>
                    <a:pt x="152" y="69"/>
                  </a:cubicBezTo>
                  <a:cubicBezTo>
                    <a:pt x="122" y="69"/>
                    <a:pt x="122" y="99"/>
                    <a:pt x="122" y="99"/>
                  </a:cubicBezTo>
                  <a:cubicBezTo>
                    <a:pt x="122" y="99"/>
                    <a:pt x="91" y="99"/>
                    <a:pt x="91" y="129"/>
                  </a:cubicBezTo>
                  <a:cubicBezTo>
                    <a:pt x="0" y="221"/>
                    <a:pt x="0" y="373"/>
                    <a:pt x="91" y="464"/>
                  </a:cubicBezTo>
                  <a:cubicBezTo>
                    <a:pt x="137" y="509"/>
                    <a:pt x="198" y="532"/>
                    <a:pt x="258" y="532"/>
                  </a:cubicBezTo>
                  <a:cubicBezTo>
                    <a:pt x="319" y="532"/>
                    <a:pt x="380" y="509"/>
                    <a:pt x="426" y="464"/>
                  </a:cubicBezTo>
                  <a:cubicBezTo>
                    <a:pt x="456" y="464"/>
                    <a:pt x="456" y="433"/>
                    <a:pt x="456" y="433"/>
                  </a:cubicBezTo>
                  <a:cubicBezTo>
                    <a:pt x="456" y="433"/>
                    <a:pt x="486" y="433"/>
                    <a:pt x="486" y="403"/>
                  </a:cubicBezTo>
                  <a:cubicBezTo>
                    <a:pt x="578" y="312"/>
                    <a:pt x="578" y="160"/>
                    <a:pt x="486" y="69"/>
                  </a:cubicBezTo>
                  <a:cubicBezTo>
                    <a:pt x="441" y="23"/>
                    <a:pt x="380"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9" name="Google Shape;65249;p27"/>
            <p:cNvSpPr/>
            <p:nvPr/>
          </p:nvSpPr>
          <p:spPr>
            <a:xfrm>
              <a:off x="4177400" y="5211600"/>
              <a:ext cx="18250" cy="16750"/>
            </a:xfrm>
            <a:custGeom>
              <a:avLst/>
              <a:gdLst/>
              <a:ahLst/>
              <a:cxnLst/>
              <a:rect l="l" t="t" r="r" b="b"/>
              <a:pathLst>
                <a:path w="730" h="670" extrusionOk="0">
                  <a:moveTo>
                    <a:pt x="395" y="1"/>
                  </a:moveTo>
                  <a:cubicBezTo>
                    <a:pt x="319" y="1"/>
                    <a:pt x="243" y="31"/>
                    <a:pt x="183" y="92"/>
                  </a:cubicBezTo>
                  <a:cubicBezTo>
                    <a:pt x="152" y="92"/>
                    <a:pt x="152" y="123"/>
                    <a:pt x="152" y="123"/>
                  </a:cubicBezTo>
                  <a:cubicBezTo>
                    <a:pt x="152" y="123"/>
                    <a:pt x="122" y="123"/>
                    <a:pt x="122" y="153"/>
                  </a:cubicBezTo>
                  <a:cubicBezTo>
                    <a:pt x="0" y="275"/>
                    <a:pt x="0" y="457"/>
                    <a:pt x="122" y="579"/>
                  </a:cubicBezTo>
                  <a:cubicBezTo>
                    <a:pt x="183" y="639"/>
                    <a:pt x="259" y="670"/>
                    <a:pt x="335" y="670"/>
                  </a:cubicBezTo>
                  <a:cubicBezTo>
                    <a:pt x="411" y="670"/>
                    <a:pt x="487" y="639"/>
                    <a:pt x="547" y="579"/>
                  </a:cubicBezTo>
                  <a:cubicBezTo>
                    <a:pt x="547" y="548"/>
                    <a:pt x="547" y="548"/>
                    <a:pt x="578" y="548"/>
                  </a:cubicBezTo>
                  <a:cubicBezTo>
                    <a:pt x="578" y="518"/>
                    <a:pt x="578" y="518"/>
                    <a:pt x="608" y="518"/>
                  </a:cubicBezTo>
                  <a:cubicBezTo>
                    <a:pt x="730" y="396"/>
                    <a:pt x="730" y="214"/>
                    <a:pt x="608" y="92"/>
                  </a:cubicBezTo>
                  <a:cubicBezTo>
                    <a:pt x="547" y="31"/>
                    <a:pt x="471"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0" name="Google Shape;65250;p27"/>
            <p:cNvSpPr/>
            <p:nvPr/>
          </p:nvSpPr>
          <p:spPr>
            <a:xfrm>
              <a:off x="4080125" y="5018400"/>
              <a:ext cx="12950" cy="12575"/>
            </a:xfrm>
            <a:custGeom>
              <a:avLst/>
              <a:gdLst/>
              <a:ahLst/>
              <a:cxnLst/>
              <a:rect l="l" t="t" r="r" b="b"/>
              <a:pathLst>
                <a:path w="518" h="503" extrusionOk="0">
                  <a:moveTo>
                    <a:pt x="289" y="1"/>
                  </a:moveTo>
                  <a:cubicBezTo>
                    <a:pt x="229" y="1"/>
                    <a:pt x="168" y="24"/>
                    <a:pt x="122" y="69"/>
                  </a:cubicBezTo>
                  <a:cubicBezTo>
                    <a:pt x="122" y="69"/>
                    <a:pt x="122" y="100"/>
                    <a:pt x="122" y="100"/>
                  </a:cubicBezTo>
                  <a:cubicBezTo>
                    <a:pt x="92" y="100"/>
                    <a:pt x="92" y="130"/>
                    <a:pt x="92" y="130"/>
                  </a:cubicBezTo>
                  <a:cubicBezTo>
                    <a:pt x="1" y="221"/>
                    <a:pt x="1" y="343"/>
                    <a:pt x="92" y="434"/>
                  </a:cubicBezTo>
                  <a:cubicBezTo>
                    <a:pt x="122" y="480"/>
                    <a:pt x="175" y="502"/>
                    <a:pt x="232" y="502"/>
                  </a:cubicBezTo>
                  <a:cubicBezTo>
                    <a:pt x="289" y="502"/>
                    <a:pt x="350" y="480"/>
                    <a:pt x="396" y="434"/>
                  </a:cubicBezTo>
                  <a:cubicBezTo>
                    <a:pt x="396" y="434"/>
                    <a:pt x="396" y="404"/>
                    <a:pt x="426" y="404"/>
                  </a:cubicBezTo>
                  <a:cubicBezTo>
                    <a:pt x="426" y="404"/>
                    <a:pt x="426" y="404"/>
                    <a:pt x="457" y="373"/>
                  </a:cubicBezTo>
                  <a:cubicBezTo>
                    <a:pt x="517" y="282"/>
                    <a:pt x="517" y="161"/>
                    <a:pt x="457" y="69"/>
                  </a:cubicBezTo>
                  <a:cubicBezTo>
                    <a:pt x="411" y="24"/>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1" name="Google Shape;65251;p27"/>
            <p:cNvSpPr/>
            <p:nvPr/>
          </p:nvSpPr>
          <p:spPr>
            <a:xfrm>
              <a:off x="4178150" y="4920375"/>
              <a:ext cx="13700" cy="12575"/>
            </a:xfrm>
            <a:custGeom>
              <a:avLst/>
              <a:gdLst/>
              <a:ahLst/>
              <a:cxnLst/>
              <a:rect l="l" t="t" r="r" b="b"/>
              <a:pathLst>
                <a:path w="548" h="503" extrusionOk="0">
                  <a:moveTo>
                    <a:pt x="289" y="1"/>
                  </a:moveTo>
                  <a:cubicBezTo>
                    <a:pt x="229" y="1"/>
                    <a:pt x="168" y="24"/>
                    <a:pt x="122" y="69"/>
                  </a:cubicBezTo>
                  <a:cubicBezTo>
                    <a:pt x="122" y="69"/>
                    <a:pt x="122" y="100"/>
                    <a:pt x="122" y="100"/>
                  </a:cubicBezTo>
                  <a:cubicBezTo>
                    <a:pt x="92" y="100"/>
                    <a:pt x="92" y="100"/>
                    <a:pt x="92" y="130"/>
                  </a:cubicBezTo>
                  <a:cubicBezTo>
                    <a:pt x="1" y="221"/>
                    <a:pt x="1" y="343"/>
                    <a:pt x="92" y="434"/>
                  </a:cubicBezTo>
                  <a:cubicBezTo>
                    <a:pt x="138" y="480"/>
                    <a:pt x="191" y="502"/>
                    <a:pt x="244" y="502"/>
                  </a:cubicBezTo>
                  <a:cubicBezTo>
                    <a:pt x="297" y="502"/>
                    <a:pt x="350" y="480"/>
                    <a:pt x="396" y="434"/>
                  </a:cubicBezTo>
                  <a:cubicBezTo>
                    <a:pt x="396" y="434"/>
                    <a:pt x="396" y="404"/>
                    <a:pt x="426" y="404"/>
                  </a:cubicBezTo>
                  <a:cubicBezTo>
                    <a:pt x="426" y="404"/>
                    <a:pt x="426" y="404"/>
                    <a:pt x="457" y="373"/>
                  </a:cubicBezTo>
                  <a:cubicBezTo>
                    <a:pt x="548" y="282"/>
                    <a:pt x="548" y="160"/>
                    <a:pt x="457" y="69"/>
                  </a:cubicBezTo>
                  <a:cubicBezTo>
                    <a:pt x="411" y="24"/>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2" name="Google Shape;65252;p27"/>
            <p:cNvSpPr/>
            <p:nvPr/>
          </p:nvSpPr>
          <p:spPr>
            <a:xfrm>
              <a:off x="4176625" y="5115675"/>
              <a:ext cx="16750" cy="14850"/>
            </a:xfrm>
            <a:custGeom>
              <a:avLst/>
              <a:gdLst/>
              <a:ahLst/>
              <a:cxnLst/>
              <a:rect l="l" t="t" r="r" b="b"/>
              <a:pathLst>
                <a:path w="670" h="594" extrusionOk="0">
                  <a:moveTo>
                    <a:pt x="362" y="1"/>
                  </a:moveTo>
                  <a:cubicBezTo>
                    <a:pt x="290" y="1"/>
                    <a:pt x="214" y="23"/>
                    <a:pt x="153" y="69"/>
                  </a:cubicBezTo>
                  <a:cubicBezTo>
                    <a:pt x="153" y="69"/>
                    <a:pt x="153" y="99"/>
                    <a:pt x="153" y="99"/>
                  </a:cubicBezTo>
                  <a:cubicBezTo>
                    <a:pt x="123" y="99"/>
                    <a:pt x="123" y="130"/>
                    <a:pt x="123" y="130"/>
                  </a:cubicBezTo>
                  <a:cubicBezTo>
                    <a:pt x="1" y="221"/>
                    <a:pt x="1" y="403"/>
                    <a:pt x="123" y="525"/>
                  </a:cubicBezTo>
                  <a:cubicBezTo>
                    <a:pt x="168" y="570"/>
                    <a:pt x="237" y="593"/>
                    <a:pt x="305" y="593"/>
                  </a:cubicBezTo>
                  <a:cubicBezTo>
                    <a:pt x="373" y="593"/>
                    <a:pt x="442" y="570"/>
                    <a:pt x="487" y="525"/>
                  </a:cubicBezTo>
                  <a:cubicBezTo>
                    <a:pt x="518" y="494"/>
                    <a:pt x="518" y="494"/>
                    <a:pt x="518" y="494"/>
                  </a:cubicBezTo>
                  <a:cubicBezTo>
                    <a:pt x="548" y="464"/>
                    <a:pt x="548" y="464"/>
                    <a:pt x="548" y="464"/>
                  </a:cubicBezTo>
                  <a:cubicBezTo>
                    <a:pt x="670" y="343"/>
                    <a:pt x="670" y="191"/>
                    <a:pt x="548" y="69"/>
                  </a:cubicBezTo>
                  <a:cubicBezTo>
                    <a:pt x="502" y="23"/>
                    <a:pt x="434" y="1"/>
                    <a:pt x="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3" name="Google Shape;65253;p27"/>
            <p:cNvSpPr/>
            <p:nvPr/>
          </p:nvSpPr>
          <p:spPr>
            <a:xfrm>
              <a:off x="4274650" y="5017650"/>
              <a:ext cx="16750" cy="14850"/>
            </a:xfrm>
            <a:custGeom>
              <a:avLst/>
              <a:gdLst/>
              <a:ahLst/>
              <a:cxnLst/>
              <a:rect l="l" t="t" r="r" b="b"/>
              <a:pathLst>
                <a:path w="670" h="594" extrusionOk="0">
                  <a:moveTo>
                    <a:pt x="366" y="1"/>
                  </a:moveTo>
                  <a:cubicBezTo>
                    <a:pt x="297" y="1"/>
                    <a:pt x="229" y="23"/>
                    <a:pt x="183" y="69"/>
                  </a:cubicBezTo>
                  <a:cubicBezTo>
                    <a:pt x="153" y="69"/>
                    <a:pt x="153" y="99"/>
                    <a:pt x="153" y="99"/>
                  </a:cubicBezTo>
                  <a:cubicBezTo>
                    <a:pt x="123" y="99"/>
                    <a:pt x="123" y="130"/>
                    <a:pt x="123" y="130"/>
                  </a:cubicBezTo>
                  <a:cubicBezTo>
                    <a:pt x="1" y="221"/>
                    <a:pt x="1" y="403"/>
                    <a:pt x="123" y="525"/>
                  </a:cubicBezTo>
                  <a:cubicBezTo>
                    <a:pt x="168" y="570"/>
                    <a:pt x="237" y="593"/>
                    <a:pt x="309" y="593"/>
                  </a:cubicBezTo>
                  <a:cubicBezTo>
                    <a:pt x="381" y="593"/>
                    <a:pt x="457" y="570"/>
                    <a:pt x="518" y="525"/>
                  </a:cubicBezTo>
                  <a:cubicBezTo>
                    <a:pt x="518" y="494"/>
                    <a:pt x="518" y="494"/>
                    <a:pt x="518" y="494"/>
                  </a:cubicBezTo>
                  <a:cubicBezTo>
                    <a:pt x="548" y="464"/>
                    <a:pt x="548" y="464"/>
                    <a:pt x="548" y="464"/>
                  </a:cubicBezTo>
                  <a:cubicBezTo>
                    <a:pt x="670" y="342"/>
                    <a:pt x="670" y="191"/>
                    <a:pt x="548" y="69"/>
                  </a:cubicBezTo>
                  <a:cubicBezTo>
                    <a:pt x="503" y="23"/>
                    <a:pt x="434"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4" name="Google Shape;65254;p27"/>
            <p:cNvSpPr/>
            <p:nvPr/>
          </p:nvSpPr>
          <p:spPr>
            <a:xfrm>
              <a:off x="4371925" y="5114350"/>
              <a:ext cx="19025" cy="17500"/>
            </a:xfrm>
            <a:custGeom>
              <a:avLst/>
              <a:gdLst/>
              <a:ahLst/>
              <a:cxnLst/>
              <a:rect l="l" t="t" r="r" b="b"/>
              <a:pathLst>
                <a:path w="761" h="700" extrusionOk="0">
                  <a:moveTo>
                    <a:pt x="411" y="0"/>
                  </a:moveTo>
                  <a:cubicBezTo>
                    <a:pt x="327" y="0"/>
                    <a:pt x="244" y="31"/>
                    <a:pt x="183" y="92"/>
                  </a:cubicBezTo>
                  <a:cubicBezTo>
                    <a:pt x="153" y="92"/>
                    <a:pt x="153" y="122"/>
                    <a:pt x="153" y="122"/>
                  </a:cubicBezTo>
                  <a:cubicBezTo>
                    <a:pt x="153" y="122"/>
                    <a:pt x="122" y="152"/>
                    <a:pt x="122" y="152"/>
                  </a:cubicBezTo>
                  <a:cubicBezTo>
                    <a:pt x="1" y="274"/>
                    <a:pt x="1" y="487"/>
                    <a:pt x="122" y="608"/>
                  </a:cubicBezTo>
                  <a:cubicBezTo>
                    <a:pt x="183" y="669"/>
                    <a:pt x="267" y="699"/>
                    <a:pt x="350" y="699"/>
                  </a:cubicBezTo>
                  <a:cubicBezTo>
                    <a:pt x="434" y="699"/>
                    <a:pt x="517" y="669"/>
                    <a:pt x="578" y="608"/>
                  </a:cubicBezTo>
                  <a:cubicBezTo>
                    <a:pt x="578" y="608"/>
                    <a:pt x="609" y="578"/>
                    <a:pt x="609" y="578"/>
                  </a:cubicBezTo>
                  <a:cubicBezTo>
                    <a:pt x="609" y="578"/>
                    <a:pt x="639" y="578"/>
                    <a:pt x="639" y="547"/>
                  </a:cubicBezTo>
                  <a:cubicBezTo>
                    <a:pt x="761" y="426"/>
                    <a:pt x="761" y="213"/>
                    <a:pt x="639" y="92"/>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5" name="Google Shape;65255;p27"/>
            <p:cNvSpPr/>
            <p:nvPr/>
          </p:nvSpPr>
          <p:spPr>
            <a:xfrm>
              <a:off x="4273900" y="5212375"/>
              <a:ext cx="19025" cy="17500"/>
            </a:xfrm>
            <a:custGeom>
              <a:avLst/>
              <a:gdLst/>
              <a:ahLst/>
              <a:cxnLst/>
              <a:rect l="l" t="t" r="r" b="b"/>
              <a:pathLst>
                <a:path w="761" h="700" extrusionOk="0">
                  <a:moveTo>
                    <a:pt x="411" y="0"/>
                  </a:moveTo>
                  <a:cubicBezTo>
                    <a:pt x="327" y="0"/>
                    <a:pt x="244" y="31"/>
                    <a:pt x="183" y="92"/>
                  </a:cubicBezTo>
                  <a:cubicBezTo>
                    <a:pt x="153" y="92"/>
                    <a:pt x="153" y="122"/>
                    <a:pt x="153" y="122"/>
                  </a:cubicBezTo>
                  <a:cubicBezTo>
                    <a:pt x="122" y="152"/>
                    <a:pt x="122" y="152"/>
                    <a:pt x="122" y="152"/>
                  </a:cubicBezTo>
                  <a:cubicBezTo>
                    <a:pt x="1" y="274"/>
                    <a:pt x="1" y="487"/>
                    <a:pt x="122" y="608"/>
                  </a:cubicBezTo>
                  <a:cubicBezTo>
                    <a:pt x="183" y="669"/>
                    <a:pt x="267" y="699"/>
                    <a:pt x="350" y="699"/>
                  </a:cubicBezTo>
                  <a:cubicBezTo>
                    <a:pt x="434" y="699"/>
                    <a:pt x="517" y="669"/>
                    <a:pt x="578" y="608"/>
                  </a:cubicBezTo>
                  <a:cubicBezTo>
                    <a:pt x="578" y="608"/>
                    <a:pt x="578" y="608"/>
                    <a:pt x="608" y="578"/>
                  </a:cubicBezTo>
                  <a:cubicBezTo>
                    <a:pt x="608" y="578"/>
                    <a:pt x="639" y="578"/>
                    <a:pt x="639" y="548"/>
                  </a:cubicBezTo>
                  <a:cubicBezTo>
                    <a:pt x="760" y="426"/>
                    <a:pt x="760" y="213"/>
                    <a:pt x="639" y="92"/>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6" name="Google Shape;65256;p27"/>
            <p:cNvSpPr/>
            <p:nvPr/>
          </p:nvSpPr>
          <p:spPr>
            <a:xfrm>
              <a:off x="4468425" y="5211050"/>
              <a:ext cx="22075" cy="20925"/>
            </a:xfrm>
            <a:custGeom>
              <a:avLst/>
              <a:gdLst/>
              <a:ahLst/>
              <a:cxnLst/>
              <a:rect l="l" t="t" r="r" b="b"/>
              <a:pathLst>
                <a:path w="883" h="837" extrusionOk="0">
                  <a:moveTo>
                    <a:pt x="483" y="0"/>
                  </a:moveTo>
                  <a:cubicBezTo>
                    <a:pt x="388" y="0"/>
                    <a:pt x="290" y="38"/>
                    <a:pt x="214" y="114"/>
                  </a:cubicBezTo>
                  <a:cubicBezTo>
                    <a:pt x="183" y="145"/>
                    <a:pt x="183" y="145"/>
                    <a:pt x="183" y="145"/>
                  </a:cubicBezTo>
                  <a:cubicBezTo>
                    <a:pt x="183" y="175"/>
                    <a:pt x="153" y="175"/>
                    <a:pt x="153" y="175"/>
                  </a:cubicBezTo>
                  <a:cubicBezTo>
                    <a:pt x="1" y="327"/>
                    <a:pt x="1" y="570"/>
                    <a:pt x="153" y="722"/>
                  </a:cubicBezTo>
                  <a:cubicBezTo>
                    <a:pt x="229" y="798"/>
                    <a:pt x="328" y="836"/>
                    <a:pt x="426" y="836"/>
                  </a:cubicBezTo>
                  <a:cubicBezTo>
                    <a:pt x="525" y="836"/>
                    <a:pt x="624" y="798"/>
                    <a:pt x="700" y="722"/>
                  </a:cubicBezTo>
                  <a:cubicBezTo>
                    <a:pt x="700" y="692"/>
                    <a:pt x="700" y="692"/>
                    <a:pt x="700" y="692"/>
                  </a:cubicBezTo>
                  <a:cubicBezTo>
                    <a:pt x="730" y="661"/>
                    <a:pt x="730" y="661"/>
                    <a:pt x="730" y="661"/>
                  </a:cubicBezTo>
                  <a:cubicBezTo>
                    <a:pt x="882" y="509"/>
                    <a:pt x="882" y="266"/>
                    <a:pt x="730" y="114"/>
                  </a:cubicBezTo>
                  <a:cubicBezTo>
                    <a:pt x="670" y="38"/>
                    <a:pt x="578" y="0"/>
                    <a:pt x="4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7" name="Google Shape;65257;p27"/>
            <p:cNvSpPr/>
            <p:nvPr/>
          </p:nvSpPr>
          <p:spPr>
            <a:xfrm>
              <a:off x="4275425" y="4919825"/>
              <a:ext cx="15225" cy="13875"/>
            </a:xfrm>
            <a:custGeom>
              <a:avLst/>
              <a:gdLst/>
              <a:ahLst/>
              <a:cxnLst/>
              <a:rect l="l" t="t" r="r" b="b"/>
              <a:pathLst>
                <a:path w="609" h="555" extrusionOk="0">
                  <a:moveTo>
                    <a:pt x="323" y="0"/>
                  </a:moveTo>
                  <a:cubicBezTo>
                    <a:pt x="259" y="0"/>
                    <a:pt x="198" y="30"/>
                    <a:pt x="152" y="91"/>
                  </a:cubicBezTo>
                  <a:cubicBezTo>
                    <a:pt x="152" y="91"/>
                    <a:pt x="152" y="91"/>
                    <a:pt x="122" y="122"/>
                  </a:cubicBezTo>
                  <a:lnTo>
                    <a:pt x="92" y="122"/>
                  </a:lnTo>
                  <a:cubicBezTo>
                    <a:pt x="0" y="213"/>
                    <a:pt x="0" y="395"/>
                    <a:pt x="92" y="486"/>
                  </a:cubicBezTo>
                  <a:cubicBezTo>
                    <a:pt x="137" y="532"/>
                    <a:pt x="206" y="555"/>
                    <a:pt x="274" y="555"/>
                  </a:cubicBezTo>
                  <a:cubicBezTo>
                    <a:pt x="342" y="555"/>
                    <a:pt x="411" y="532"/>
                    <a:pt x="456" y="486"/>
                  </a:cubicBezTo>
                  <a:cubicBezTo>
                    <a:pt x="456" y="456"/>
                    <a:pt x="456" y="456"/>
                    <a:pt x="456" y="456"/>
                  </a:cubicBezTo>
                  <a:cubicBezTo>
                    <a:pt x="487" y="426"/>
                    <a:pt x="487" y="426"/>
                    <a:pt x="517" y="426"/>
                  </a:cubicBezTo>
                  <a:cubicBezTo>
                    <a:pt x="608" y="334"/>
                    <a:pt x="608" y="182"/>
                    <a:pt x="517" y="91"/>
                  </a:cubicBezTo>
                  <a:cubicBezTo>
                    <a:pt x="456" y="30"/>
                    <a:pt x="388" y="0"/>
                    <a:pt x="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8" name="Google Shape;65258;p27"/>
            <p:cNvSpPr/>
            <p:nvPr/>
          </p:nvSpPr>
          <p:spPr>
            <a:xfrm>
              <a:off x="4177400" y="5017850"/>
              <a:ext cx="15225" cy="13875"/>
            </a:xfrm>
            <a:custGeom>
              <a:avLst/>
              <a:gdLst/>
              <a:ahLst/>
              <a:cxnLst/>
              <a:rect l="l" t="t" r="r" b="b"/>
              <a:pathLst>
                <a:path w="609" h="555" extrusionOk="0">
                  <a:moveTo>
                    <a:pt x="319" y="0"/>
                  </a:moveTo>
                  <a:cubicBezTo>
                    <a:pt x="259" y="0"/>
                    <a:pt x="198" y="31"/>
                    <a:pt x="152" y="91"/>
                  </a:cubicBezTo>
                  <a:cubicBezTo>
                    <a:pt x="152" y="91"/>
                    <a:pt x="152" y="91"/>
                    <a:pt x="122" y="122"/>
                  </a:cubicBezTo>
                  <a:lnTo>
                    <a:pt x="92" y="122"/>
                  </a:lnTo>
                  <a:cubicBezTo>
                    <a:pt x="0" y="243"/>
                    <a:pt x="0" y="395"/>
                    <a:pt x="92" y="486"/>
                  </a:cubicBezTo>
                  <a:cubicBezTo>
                    <a:pt x="137" y="532"/>
                    <a:pt x="206" y="555"/>
                    <a:pt x="274" y="555"/>
                  </a:cubicBezTo>
                  <a:cubicBezTo>
                    <a:pt x="342" y="555"/>
                    <a:pt x="411" y="532"/>
                    <a:pt x="456" y="486"/>
                  </a:cubicBezTo>
                  <a:cubicBezTo>
                    <a:pt x="456" y="486"/>
                    <a:pt x="456" y="456"/>
                    <a:pt x="456" y="456"/>
                  </a:cubicBezTo>
                  <a:cubicBezTo>
                    <a:pt x="487" y="456"/>
                    <a:pt x="487" y="426"/>
                    <a:pt x="487" y="426"/>
                  </a:cubicBezTo>
                  <a:cubicBezTo>
                    <a:pt x="608" y="334"/>
                    <a:pt x="608" y="183"/>
                    <a:pt x="487" y="91"/>
                  </a:cubicBezTo>
                  <a:cubicBezTo>
                    <a:pt x="441" y="31"/>
                    <a:pt x="380"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9" name="Google Shape;65259;p27"/>
            <p:cNvSpPr/>
            <p:nvPr/>
          </p:nvSpPr>
          <p:spPr>
            <a:xfrm>
              <a:off x="4371925" y="5017075"/>
              <a:ext cx="18275" cy="16000"/>
            </a:xfrm>
            <a:custGeom>
              <a:avLst/>
              <a:gdLst/>
              <a:ahLst/>
              <a:cxnLst/>
              <a:rect l="l" t="t" r="r" b="b"/>
              <a:pathLst>
                <a:path w="731" h="640" extrusionOk="0">
                  <a:moveTo>
                    <a:pt x="396" y="1"/>
                  </a:moveTo>
                  <a:cubicBezTo>
                    <a:pt x="320" y="1"/>
                    <a:pt x="244" y="31"/>
                    <a:pt x="183" y="92"/>
                  </a:cubicBezTo>
                  <a:cubicBezTo>
                    <a:pt x="183" y="92"/>
                    <a:pt x="183" y="92"/>
                    <a:pt x="153" y="122"/>
                  </a:cubicBezTo>
                  <a:lnTo>
                    <a:pt x="122" y="122"/>
                  </a:lnTo>
                  <a:cubicBezTo>
                    <a:pt x="1" y="244"/>
                    <a:pt x="1" y="457"/>
                    <a:pt x="122" y="548"/>
                  </a:cubicBezTo>
                  <a:cubicBezTo>
                    <a:pt x="183" y="609"/>
                    <a:pt x="259" y="639"/>
                    <a:pt x="335" y="639"/>
                  </a:cubicBezTo>
                  <a:cubicBezTo>
                    <a:pt x="411" y="639"/>
                    <a:pt x="487" y="609"/>
                    <a:pt x="548" y="548"/>
                  </a:cubicBezTo>
                  <a:cubicBezTo>
                    <a:pt x="578" y="548"/>
                    <a:pt x="578" y="548"/>
                    <a:pt x="578" y="517"/>
                  </a:cubicBezTo>
                  <a:lnTo>
                    <a:pt x="609" y="517"/>
                  </a:lnTo>
                  <a:cubicBezTo>
                    <a:pt x="730" y="396"/>
                    <a:pt x="730" y="183"/>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0" name="Google Shape;65260;p27"/>
            <p:cNvSpPr/>
            <p:nvPr/>
          </p:nvSpPr>
          <p:spPr>
            <a:xfrm>
              <a:off x="4273900" y="5115100"/>
              <a:ext cx="18275" cy="16000"/>
            </a:xfrm>
            <a:custGeom>
              <a:avLst/>
              <a:gdLst/>
              <a:ahLst/>
              <a:cxnLst/>
              <a:rect l="l" t="t" r="r" b="b"/>
              <a:pathLst>
                <a:path w="731" h="640" extrusionOk="0">
                  <a:moveTo>
                    <a:pt x="396" y="1"/>
                  </a:moveTo>
                  <a:cubicBezTo>
                    <a:pt x="320" y="1"/>
                    <a:pt x="244" y="31"/>
                    <a:pt x="183" y="92"/>
                  </a:cubicBezTo>
                  <a:cubicBezTo>
                    <a:pt x="183" y="92"/>
                    <a:pt x="183" y="92"/>
                    <a:pt x="153" y="122"/>
                  </a:cubicBezTo>
                  <a:lnTo>
                    <a:pt x="122" y="122"/>
                  </a:lnTo>
                  <a:cubicBezTo>
                    <a:pt x="1" y="244"/>
                    <a:pt x="1" y="457"/>
                    <a:pt x="122" y="548"/>
                  </a:cubicBezTo>
                  <a:cubicBezTo>
                    <a:pt x="183" y="609"/>
                    <a:pt x="259" y="639"/>
                    <a:pt x="335" y="639"/>
                  </a:cubicBezTo>
                  <a:cubicBezTo>
                    <a:pt x="411" y="639"/>
                    <a:pt x="487" y="609"/>
                    <a:pt x="548" y="548"/>
                  </a:cubicBezTo>
                  <a:cubicBezTo>
                    <a:pt x="578" y="548"/>
                    <a:pt x="578" y="548"/>
                    <a:pt x="578" y="517"/>
                  </a:cubicBezTo>
                  <a:lnTo>
                    <a:pt x="608" y="517"/>
                  </a:lnTo>
                  <a:cubicBezTo>
                    <a:pt x="730" y="396"/>
                    <a:pt x="730" y="214"/>
                    <a:pt x="608"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1" name="Google Shape;65261;p27"/>
            <p:cNvSpPr/>
            <p:nvPr/>
          </p:nvSpPr>
          <p:spPr>
            <a:xfrm>
              <a:off x="4469200" y="5113775"/>
              <a:ext cx="20525" cy="19400"/>
            </a:xfrm>
            <a:custGeom>
              <a:avLst/>
              <a:gdLst/>
              <a:ahLst/>
              <a:cxnLst/>
              <a:rect l="l" t="t" r="r" b="b"/>
              <a:pathLst>
                <a:path w="821" h="776" extrusionOk="0">
                  <a:moveTo>
                    <a:pt x="441" y="1"/>
                  </a:moveTo>
                  <a:cubicBezTo>
                    <a:pt x="350" y="1"/>
                    <a:pt x="259" y="39"/>
                    <a:pt x="183" y="115"/>
                  </a:cubicBezTo>
                  <a:cubicBezTo>
                    <a:pt x="183" y="115"/>
                    <a:pt x="183" y="115"/>
                    <a:pt x="152" y="145"/>
                  </a:cubicBezTo>
                  <a:lnTo>
                    <a:pt x="122" y="145"/>
                  </a:lnTo>
                  <a:cubicBezTo>
                    <a:pt x="0" y="297"/>
                    <a:pt x="0" y="510"/>
                    <a:pt x="122" y="662"/>
                  </a:cubicBezTo>
                  <a:cubicBezTo>
                    <a:pt x="198" y="738"/>
                    <a:pt x="289" y="776"/>
                    <a:pt x="380" y="776"/>
                  </a:cubicBezTo>
                  <a:cubicBezTo>
                    <a:pt x="471" y="776"/>
                    <a:pt x="563" y="738"/>
                    <a:pt x="639" y="662"/>
                  </a:cubicBezTo>
                  <a:cubicBezTo>
                    <a:pt x="639" y="662"/>
                    <a:pt x="639" y="631"/>
                    <a:pt x="669" y="631"/>
                  </a:cubicBezTo>
                  <a:cubicBezTo>
                    <a:pt x="669" y="631"/>
                    <a:pt x="669" y="631"/>
                    <a:pt x="699" y="601"/>
                  </a:cubicBezTo>
                  <a:cubicBezTo>
                    <a:pt x="821" y="479"/>
                    <a:pt x="821" y="236"/>
                    <a:pt x="699" y="115"/>
                  </a:cubicBezTo>
                  <a:cubicBezTo>
                    <a:pt x="623" y="39"/>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2" name="Google Shape;65262;p27"/>
            <p:cNvSpPr/>
            <p:nvPr/>
          </p:nvSpPr>
          <p:spPr>
            <a:xfrm>
              <a:off x="4371175" y="5211800"/>
              <a:ext cx="20525" cy="19400"/>
            </a:xfrm>
            <a:custGeom>
              <a:avLst/>
              <a:gdLst/>
              <a:ahLst/>
              <a:cxnLst/>
              <a:rect l="l" t="t" r="r" b="b"/>
              <a:pathLst>
                <a:path w="821" h="776" extrusionOk="0">
                  <a:moveTo>
                    <a:pt x="441" y="1"/>
                  </a:moveTo>
                  <a:cubicBezTo>
                    <a:pt x="350" y="1"/>
                    <a:pt x="259" y="39"/>
                    <a:pt x="183" y="115"/>
                  </a:cubicBezTo>
                  <a:cubicBezTo>
                    <a:pt x="183" y="115"/>
                    <a:pt x="183" y="115"/>
                    <a:pt x="152" y="145"/>
                  </a:cubicBezTo>
                  <a:lnTo>
                    <a:pt x="122" y="145"/>
                  </a:lnTo>
                  <a:cubicBezTo>
                    <a:pt x="0" y="297"/>
                    <a:pt x="0" y="510"/>
                    <a:pt x="122" y="662"/>
                  </a:cubicBezTo>
                  <a:cubicBezTo>
                    <a:pt x="198" y="738"/>
                    <a:pt x="289" y="776"/>
                    <a:pt x="380" y="776"/>
                  </a:cubicBezTo>
                  <a:cubicBezTo>
                    <a:pt x="471" y="776"/>
                    <a:pt x="563" y="738"/>
                    <a:pt x="639" y="662"/>
                  </a:cubicBezTo>
                  <a:cubicBezTo>
                    <a:pt x="639" y="662"/>
                    <a:pt x="639" y="631"/>
                    <a:pt x="669" y="631"/>
                  </a:cubicBezTo>
                  <a:cubicBezTo>
                    <a:pt x="669" y="631"/>
                    <a:pt x="669" y="631"/>
                    <a:pt x="699" y="601"/>
                  </a:cubicBezTo>
                  <a:cubicBezTo>
                    <a:pt x="821" y="479"/>
                    <a:pt x="821" y="236"/>
                    <a:pt x="699" y="115"/>
                  </a:cubicBezTo>
                  <a:cubicBezTo>
                    <a:pt x="623" y="39"/>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3" name="Google Shape;65263;p27"/>
            <p:cNvSpPr/>
            <p:nvPr/>
          </p:nvSpPr>
          <p:spPr>
            <a:xfrm>
              <a:off x="4565700" y="5210475"/>
              <a:ext cx="24350" cy="22250"/>
            </a:xfrm>
            <a:custGeom>
              <a:avLst/>
              <a:gdLst/>
              <a:ahLst/>
              <a:cxnLst/>
              <a:rect l="l" t="t" r="r" b="b"/>
              <a:pathLst>
                <a:path w="974" h="890" extrusionOk="0">
                  <a:moveTo>
                    <a:pt x="513" y="0"/>
                  </a:moveTo>
                  <a:cubicBezTo>
                    <a:pt x="411" y="0"/>
                    <a:pt x="304" y="46"/>
                    <a:pt x="213" y="137"/>
                  </a:cubicBezTo>
                  <a:cubicBezTo>
                    <a:pt x="213" y="137"/>
                    <a:pt x="213" y="137"/>
                    <a:pt x="213" y="168"/>
                  </a:cubicBezTo>
                  <a:cubicBezTo>
                    <a:pt x="183" y="168"/>
                    <a:pt x="183" y="168"/>
                    <a:pt x="153" y="198"/>
                  </a:cubicBezTo>
                  <a:cubicBezTo>
                    <a:pt x="1" y="350"/>
                    <a:pt x="1" y="593"/>
                    <a:pt x="153" y="775"/>
                  </a:cubicBezTo>
                  <a:cubicBezTo>
                    <a:pt x="244" y="851"/>
                    <a:pt x="350" y="889"/>
                    <a:pt x="456" y="889"/>
                  </a:cubicBezTo>
                  <a:cubicBezTo>
                    <a:pt x="563" y="889"/>
                    <a:pt x="669" y="851"/>
                    <a:pt x="760" y="775"/>
                  </a:cubicBezTo>
                  <a:cubicBezTo>
                    <a:pt x="760" y="745"/>
                    <a:pt x="760" y="745"/>
                    <a:pt x="760" y="745"/>
                  </a:cubicBezTo>
                  <a:cubicBezTo>
                    <a:pt x="791" y="715"/>
                    <a:pt x="791" y="715"/>
                    <a:pt x="791" y="715"/>
                  </a:cubicBezTo>
                  <a:cubicBezTo>
                    <a:pt x="973" y="563"/>
                    <a:pt x="973" y="289"/>
                    <a:pt x="791" y="137"/>
                  </a:cubicBezTo>
                  <a:cubicBezTo>
                    <a:pt x="715" y="46"/>
                    <a:pt x="61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4" name="Google Shape;65264;p27"/>
            <p:cNvSpPr/>
            <p:nvPr/>
          </p:nvSpPr>
          <p:spPr>
            <a:xfrm>
              <a:off x="4274650" y="4823875"/>
              <a:ext cx="13725" cy="12575"/>
            </a:xfrm>
            <a:custGeom>
              <a:avLst/>
              <a:gdLst/>
              <a:ahLst/>
              <a:cxnLst/>
              <a:rect l="l" t="t" r="r" b="b"/>
              <a:pathLst>
                <a:path w="549" h="503" extrusionOk="0">
                  <a:moveTo>
                    <a:pt x="305" y="1"/>
                  </a:moveTo>
                  <a:cubicBezTo>
                    <a:pt x="252" y="1"/>
                    <a:pt x="199" y="23"/>
                    <a:pt x="153" y="69"/>
                  </a:cubicBezTo>
                  <a:cubicBezTo>
                    <a:pt x="123" y="69"/>
                    <a:pt x="123" y="69"/>
                    <a:pt x="123" y="99"/>
                  </a:cubicBezTo>
                  <a:cubicBezTo>
                    <a:pt x="123" y="99"/>
                    <a:pt x="92" y="99"/>
                    <a:pt x="92" y="130"/>
                  </a:cubicBezTo>
                  <a:cubicBezTo>
                    <a:pt x="1" y="191"/>
                    <a:pt x="1" y="343"/>
                    <a:pt x="92" y="434"/>
                  </a:cubicBezTo>
                  <a:cubicBezTo>
                    <a:pt x="138" y="479"/>
                    <a:pt x="191" y="502"/>
                    <a:pt x="244" y="502"/>
                  </a:cubicBezTo>
                  <a:cubicBezTo>
                    <a:pt x="297" y="502"/>
                    <a:pt x="351" y="479"/>
                    <a:pt x="396" y="434"/>
                  </a:cubicBezTo>
                  <a:cubicBezTo>
                    <a:pt x="427" y="403"/>
                    <a:pt x="427" y="403"/>
                    <a:pt x="427" y="403"/>
                  </a:cubicBezTo>
                  <a:cubicBezTo>
                    <a:pt x="427" y="373"/>
                    <a:pt x="457" y="373"/>
                    <a:pt x="457" y="373"/>
                  </a:cubicBezTo>
                  <a:cubicBezTo>
                    <a:pt x="548" y="282"/>
                    <a:pt x="548" y="160"/>
                    <a:pt x="457" y="69"/>
                  </a:cubicBezTo>
                  <a:cubicBezTo>
                    <a:pt x="411" y="23"/>
                    <a:pt x="358"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5" name="Google Shape;65265;p27"/>
            <p:cNvSpPr/>
            <p:nvPr/>
          </p:nvSpPr>
          <p:spPr>
            <a:xfrm>
              <a:off x="4372700" y="4725850"/>
              <a:ext cx="13700" cy="12575"/>
            </a:xfrm>
            <a:custGeom>
              <a:avLst/>
              <a:gdLst/>
              <a:ahLst/>
              <a:cxnLst/>
              <a:rect l="l" t="t" r="r" b="b"/>
              <a:pathLst>
                <a:path w="548" h="503" extrusionOk="0">
                  <a:moveTo>
                    <a:pt x="304" y="1"/>
                  </a:moveTo>
                  <a:cubicBezTo>
                    <a:pt x="251" y="1"/>
                    <a:pt x="198" y="23"/>
                    <a:pt x="152" y="69"/>
                  </a:cubicBezTo>
                  <a:cubicBezTo>
                    <a:pt x="122" y="69"/>
                    <a:pt x="122" y="69"/>
                    <a:pt x="122" y="99"/>
                  </a:cubicBezTo>
                  <a:lnTo>
                    <a:pt x="91" y="99"/>
                  </a:lnTo>
                  <a:cubicBezTo>
                    <a:pt x="0" y="191"/>
                    <a:pt x="0" y="343"/>
                    <a:pt x="91" y="434"/>
                  </a:cubicBezTo>
                  <a:cubicBezTo>
                    <a:pt x="137" y="479"/>
                    <a:pt x="190" y="502"/>
                    <a:pt x="243" y="502"/>
                  </a:cubicBezTo>
                  <a:cubicBezTo>
                    <a:pt x="296" y="502"/>
                    <a:pt x="350" y="479"/>
                    <a:pt x="395" y="434"/>
                  </a:cubicBezTo>
                  <a:cubicBezTo>
                    <a:pt x="426" y="403"/>
                    <a:pt x="426" y="403"/>
                    <a:pt x="426" y="403"/>
                  </a:cubicBezTo>
                  <a:cubicBezTo>
                    <a:pt x="426" y="373"/>
                    <a:pt x="456" y="373"/>
                    <a:pt x="456" y="373"/>
                  </a:cubicBezTo>
                  <a:cubicBezTo>
                    <a:pt x="547" y="282"/>
                    <a:pt x="547" y="160"/>
                    <a:pt x="456" y="69"/>
                  </a:cubicBezTo>
                  <a:cubicBezTo>
                    <a:pt x="410" y="23"/>
                    <a:pt x="35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6" name="Google Shape;65266;p27"/>
            <p:cNvSpPr/>
            <p:nvPr/>
          </p:nvSpPr>
          <p:spPr>
            <a:xfrm>
              <a:off x="4469950" y="4822550"/>
              <a:ext cx="15975" cy="15225"/>
            </a:xfrm>
            <a:custGeom>
              <a:avLst/>
              <a:gdLst/>
              <a:ahLst/>
              <a:cxnLst/>
              <a:rect l="l" t="t" r="r" b="b"/>
              <a:pathLst>
                <a:path w="639" h="609" extrusionOk="0">
                  <a:moveTo>
                    <a:pt x="339" y="0"/>
                  </a:moveTo>
                  <a:cubicBezTo>
                    <a:pt x="267" y="0"/>
                    <a:pt x="198" y="31"/>
                    <a:pt x="153" y="92"/>
                  </a:cubicBezTo>
                  <a:cubicBezTo>
                    <a:pt x="153" y="92"/>
                    <a:pt x="122" y="92"/>
                    <a:pt x="122" y="122"/>
                  </a:cubicBezTo>
                  <a:cubicBezTo>
                    <a:pt x="122" y="122"/>
                    <a:pt x="92" y="122"/>
                    <a:pt x="92" y="152"/>
                  </a:cubicBezTo>
                  <a:cubicBezTo>
                    <a:pt x="1" y="244"/>
                    <a:pt x="1" y="426"/>
                    <a:pt x="92" y="517"/>
                  </a:cubicBezTo>
                  <a:cubicBezTo>
                    <a:pt x="153" y="578"/>
                    <a:pt x="221" y="608"/>
                    <a:pt x="289" y="608"/>
                  </a:cubicBezTo>
                  <a:cubicBezTo>
                    <a:pt x="358" y="608"/>
                    <a:pt x="426" y="578"/>
                    <a:pt x="487" y="517"/>
                  </a:cubicBezTo>
                  <a:cubicBezTo>
                    <a:pt x="487" y="517"/>
                    <a:pt x="487" y="517"/>
                    <a:pt x="517" y="487"/>
                  </a:cubicBezTo>
                  <a:lnTo>
                    <a:pt x="548" y="487"/>
                  </a:lnTo>
                  <a:cubicBezTo>
                    <a:pt x="639" y="365"/>
                    <a:pt x="639" y="183"/>
                    <a:pt x="548" y="92"/>
                  </a:cubicBezTo>
                  <a:cubicBezTo>
                    <a:pt x="487" y="31"/>
                    <a:pt x="411" y="0"/>
                    <a:pt x="3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7" name="Google Shape;65267;p27"/>
            <p:cNvSpPr/>
            <p:nvPr/>
          </p:nvSpPr>
          <p:spPr>
            <a:xfrm>
              <a:off x="4371925" y="4920575"/>
              <a:ext cx="15975" cy="15225"/>
            </a:xfrm>
            <a:custGeom>
              <a:avLst/>
              <a:gdLst/>
              <a:ahLst/>
              <a:cxnLst/>
              <a:rect l="l" t="t" r="r" b="b"/>
              <a:pathLst>
                <a:path w="639" h="609" extrusionOk="0">
                  <a:moveTo>
                    <a:pt x="339" y="0"/>
                  </a:moveTo>
                  <a:cubicBezTo>
                    <a:pt x="267" y="0"/>
                    <a:pt x="198" y="31"/>
                    <a:pt x="153" y="92"/>
                  </a:cubicBezTo>
                  <a:cubicBezTo>
                    <a:pt x="153" y="92"/>
                    <a:pt x="122" y="122"/>
                    <a:pt x="122" y="122"/>
                  </a:cubicBezTo>
                  <a:cubicBezTo>
                    <a:pt x="122" y="122"/>
                    <a:pt x="92" y="122"/>
                    <a:pt x="92" y="152"/>
                  </a:cubicBezTo>
                  <a:cubicBezTo>
                    <a:pt x="1" y="244"/>
                    <a:pt x="1" y="426"/>
                    <a:pt x="92" y="517"/>
                  </a:cubicBezTo>
                  <a:cubicBezTo>
                    <a:pt x="153" y="578"/>
                    <a:pt x="221" y="608"/>
                    <a:pt x="289" y="608"/>
                  </a:cubicBezTo>
                  <a:cubicBezTo>
                    <a:pt x="358" y="608"/>
                    <a:pt x="426" y="578"/>
                    <a:pt x="487" y="517"/>
                  </a:cubicBezTo>
                  <a:cubicBezTo>
                    <a:pt x="487" y="517"/>
                    <a:pt x="487" y="517"/>
                    <a:pt x="517" y="487"/>
                  </a:cubicBezTo>
                  <a:lnTo>
                    <a:pt x="548" y="487"/>
                  </a:lnTo>
                  <a:cubicBezTo>
                    <a:pt x="639" y="365"/>
                    <a:pt x="639" y="183"/>
                    <a:pt x="548" y="92"/>
                  </a:cubicBezTo>
                  <a:cubicBezTo>
                    <a:pt x="487" y="31"/>
                    <a:pt x="411" y="0"/>
                    <a:pt x="3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8" name="Google Shape;65268;p27"/>
            <p:cNvSpPr/>
            <p:nvPr/>
          </p:nvSpPr>
          <p:spPr>
            <a:xfrm>
              <a:off x="4468425" y="5017850"/>
              <a:ext cx="19025" cy="17500"/>
            </a:xfrm>
            <a:custGeom>
              <a:avLst/>
              <a:gdLst/>
              <a:ahLst/>
              <a:cxnLst/>
              <a:rect l="l" t="t" r="r" b="b"/>
              <a:pathLst>
                <a:path w="761" h="700" extrusionOk="0">
                  <a:moveTo>
                    <a:pt x="411" y="0"/>
                  </a:moveTo>
                  <a:cubicBezTo>
                    <a:pt x="328" y="0"/>
                    <a:pt x="244" y="31"/>
                    <a:pt x="183" y="91"/>
                  </a:cubicBezTo>
                  <a:cubicBezTo>
                    <a:pt x="183" y="91"/>
                    <a:pt x="153" y="122"/>
                    <a:pt x="153" y="122"/>
                  </a:cubicBezTo>
                  <a:cubicBezTo>
                    <a:pt x="153" y="122"/>
                    <a:pt x="122" y="122"/>
                    <a:pt x="122" y="152"/>
                  </a:cubicBezTo>
                  <a:cubicBezTo>
                    <a:pt x="1" y="274"/>
                    <a:pt x="1" y="486"/>
                    <a:pt x="122" y="608"/>
                  </a:cubicBezTo>
                  <a:cubicBezTo>
                    <a:pt x="183" y="669"/>
                    <a:pt x="267" y="699"/>
                    <a:pt x="350" y="699"/>
                  </a:cubicBezTo>
                  <a:cubicBezTo>
                    <a:pt x="434" y="699"/>
                    <a:pt x="518" y="669"/>
                    <a:pt x="578" y="608"/>
                  </a:cubicBezTo>
                  <a:cubicBezTo>
                    <a:pt x="609" y="608"/>
                    <a:pt x="609" y="578"/>
                    <a:pt x="609" y="578"/>
                  </a:cubicBezTo>
                  <a:cubicBezTo>
                    <a:pt x="609" y="578"/>
                    <a:pt x="639" y="547"/>
                    <a:pt x="639" y="547"/>
                  </a:cubicBezTo>
                  <a:cubicBezTo>
                    <a:pt x="761" y="426"/>
                    <a:pt x="761" y="213"/>
                    <a:pt x="639" y="91"/>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9" name="Google Shape;65269;p27"/>
            <p:cNvSpPr/>
            <p:nvPr/>
          </p:nvSpPr>
          <p:spPr>
            <a:xfrm>
              <a:off x="4566450" y="4919825"/>
              <a:ext cx="19025" cy="17500"/>
            </a:xfrm>
            <a:custGeom>
              <a:avLst/>
              <a:gdLst/>
              <a:ahLst/>
              <a:cxnLst/>
              <a:rect l="l" t="t" r="r" b="b"/>
              <a:pathLst>
                <a:path w="761" h="700" extrusionOk="0">
                  <a:moveTo>
                    <a:pt x="411" y="0"/>
                  </a:moveTo>
                  <a:cubicBezTo>
                    <a:pt x="328" y="0"/>
                    <a:pt x="244" y="30"/>
                    <a:pt x="183" y="91"/>
                  </a:cubicBezTo>
                  <a:cubicBezTo>
                    <a:pt x="183" y="91"/>
                    <a:pt x="153" y="122"/>
                    <a:pt x="153" y="122"/>
                  </a:cubicBezTo>
                  <a:cubicBezTo>
                    <a:pt x="153" y="122"/>
                    <a:pt x="123" y="122"/>
                    <a:pt x="123" y="152"/>
                  </a:cubicBezTo>
                  <a:cubicBezTo>
                    <a:pt x="1" y="274"/>
                    <a:pt x="1" y="486"/>
                    <a:pt x="123" y="608"/>
                  </a:cubicBezTo>
                  <a:cubicBezTo>
                    <a:pt x="183" y="669"/>
                    <a:pt x="267" y="699"/>
                    <a:pt x="350" y="699"/>
                  </a:cubicBezTo>
                  <a:cubicBezTo>
                    <a:pt x="434" y="699"/>
                    <a:pt x="518" y="669"/>
                    <a:pt x="578" y="608"/>
                  </a:cubicBezTo>
                  <a:cubicBezTo>
                    <a:pt x="609" y="608"/>
                    <a:pt x="609" y="578"/>
                    <a:pt x="609" y="578"/>
                  </a:cubicBezTo>
                  <a:cubicBezTo>
                    <a:pt x="609" y="578"/>
                    <a:pt x="639" y="547"/>
                    <a:pt x="639" y="547"/>
                  </a:cubicBezTo>
                  <a:cubicBezTo>
                    <a:pt x="761" y="426"/>
                    <a:pt x="761" y="213"/>
                    <a:pt x="639" y="91"/>
                  </a:cubicBezTo>
                  <a:cubicBezTo>
                    <a:pt x="578" y="30"/>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0" name="Google Shape;65270;p27"/>
            <p:cNvSpPr/>
            <p:nvPr/>
          </p:nvSpPr>
          <p:spPr>
            <a:xfrm>
              <a:off x="4564950" y="5114525"/>
              <a:ext cx="22800" cy="20375"/>
            </a:xfrm>
            <a:custGeom>
              <a:avLst/>
              <a:gdLst/>
              <a:ahLst/>
              <a:cxnLst/>
              <a:rect l="l" t="t" r="r" b="b"/>
              <a:pathLst>
                <a:path w="912" h="815" extrusionOk="0">
                  <a:moveTo>
                    <a:pt x="486" y="1"/>
                  </a:moveTo>
                  <a:cubicBezTo>
                    <a:pt x="388" y="1"/>
                    <a:pt x="289" y="39"/>
                    <a:pt x="213" y="115"/>
                  </a:cubicBezTo>
                  <a:cubicBezTo>
                    <a:pt x="213" y="115"/>
                    <a:pt x="213" y="145"/>
                    <a:pt x="183" y="145"/>
                  </a:cubicBezTo>
                  <a:cubicBezTo>
                    <a:pt x="183" y="145"/>
                    <a:pt x="152" y="145"/>
                    <a:pt x="152" y="176"/>
                  </a:cubicBezTo>
                  <a:cubicBezTo>
                    <a:pt x="0" y="328"/>
                    <a:pt x="0" y="571"/>
                    <a:pt x="152" y="723"/>
                  </a:cubicBezTo>
                  <a:cubicBezTo>
                    <a:pt x="228" y="784"/>
                    <a:pt x="327" y="814"/>
                    <a:pt x="426" y="814"/>
                  </a:cubicBezTo>
                  <a:cubicBezTo>
                    <a:pt x="524" y="814"/>
                    <a:pt x="623" y="784"/>
                    <a:pt x="699" y="723"/>
                  </a:cubicBezTo>
                  <a:cubicBezTo>
                    <a:pt x="699" y="692"/>
                    <a:pt x="699" y="692"/>
                    <a:pt x="730" y="662"/>
                  </a:cubicBezTo>
                  <a:lnTo>
                    <a:pt x="760" y="662"/>
                  </a:lnTo>
                  <a:cubicBezTo>
                    <a:pt x="912" y="510"/>
                    <a:pt x="912" y="267"/>
                    <a:pt x="760" y="115"/>
                  </a:cubicBezTo>
                  <a:cubicBezTo>
                    <a:pt x="684" y="39"/>
                    <a:pt x="585"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1" name="Google Shape;65271;p27"/>
            <p:cNvSpPr/>
            <p:nvPr/>
          </p:nvSpPr>
          <p:spPr>
            <a:xfrm>
              <a:off x="4662975" y="5016500"/>
              <a:ext cx="22825" cy="20175"/>
            </a:xfrm>
            <a:custGeom>
              <a:avLst/>
              <a:gdLst/>
              <a:ahLst/>
              <a:cxnLst/>
              <a:rect l="l" t="t" r="r" b="b"/>
              <a:pathLst>
                <a:path w="913" h="807" extrusionOk="0">
                  <a:moveTo>
                    <a:pt x="487" y="1"/>
                  </a:moveTo>
                  <a:cubicBezTo>
                    <a:pt x="388" y="1"/>
                    <a:pt x="289" y="39"/>
                    <a:pt x="213" y="115"/>
                  </a:cubicBezTo>
                  <a:cubicBezTo>
                    <a:pt x="213" y="115"/>
                    <a:pt x="213" y="145"/>
                    <a:pt x="183" y="145"/>
                  </a:cubicBezTo>
                  <a:cubicBezTo>
                    <a:pt x="183" y="145"/>
                    <a:pt x="183" y="145"/>
                    <a:pt x="152" y="176"/>
                  </a:cubicBezTo>
                  <a:cubicBezTo>
                    <a:pt x="0" y="328"/>
                    <a:pt x="0" y="571"/>
                    <a:pt x="152" y="692"/>
                  </a:cubicBezTo>
                  <a:cubicBezTo>
                    <a:pt x="228" y="768"/>
                    <a:pt x="327" y="806"/>
                    <a:pt x="426" y="806"/>
                  </a:cubicBezTo>
                  <a:cubicBezTo>
                    <a:pt x="525" y="806"/>
                    <a:pt x="623" y="768"/>
                    <a:pt x="699" y="692"/>
                  </a:cubicBezTo>
                  <a:cubicBezTo>
                    <a:pt x="699" y="692"/>
                    <a:pt x="699" y="692"/>
                    <a:pt x="730" y="662"/>
                  </a:cubicBezTo>
                  <a:lnTo>
                    <a:pt x="760" y="662"/>
                  </a:lnTo>
                  <a:cubicBezTo>
                    <a:pt x="912" y="510"/>
                    <a:pt x="912" y="267"/>
                    <a:pt x="760" y="115"/>
                  </a:cubicBezTo>
                  <a:cubicBezTo>
                    <a:pt x="684" y="39"/>
                    <a:pt x="585"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2" name="Google Shape;65272;p27"/>
            <p:cNvSpPr/>
            <p:nvPr/>
          </p:nvSpPr>
          <p:spPr>
            <a:xfrm>
              <a:off x="4662200" y="5211225"/>
              <a:ext cx="25100" cy="23600"/>
            </a:xfrm>
            <a:custGeom>
              <a:avLst/>
              <a:gdLst/>
              <a:ahLst/>
              <a:cxnLst/>
              <a:rect l="l" t="t" r="r" b="b"/>
              <a:pathLst>
                <a:path w="1004" h="944" extrusionOk="0">
                  <a:moveTo>
                    <a:pt x="529" y="1"/>
                  </a:moveTo>
                  <a:cubicBezTo>
                    <a:pt x="419" y="1"/>
                    <a:pt x="305" y="46"/>
                    <a:pt x="214" y="138"/>
                  </a:cubicBezTo>
                  <a:cubicBezTo>
                    <a:pt x="214" y="138"/>
                    <a:pt x="214" y="168"/>
                    <a:pt x="183" y="168"/>
                  </a:cubicBezTo>
                  <a:cubicBezTo>
                    <a:pt x="183" y="168"/>
                    <a:pt x="183" y="168"/>
                    <a:pt x="153" y="198"/>
                  </a:cubicBezTo>
                  <a:cubicBezTo>
                    <a:pt x="1" y="350"/>
                    <a:pt x="1" y="654"/>
                    <a:pt x="153" y="806"/>
                  </a:cubicBezTo>
                  <a:cubicBezTo>
                    <a:pt x="244" y="897"/>
                    <a:pt x="358" y="943"/>
                    <a:pt x="472" y="943"/>
                  </a:cubicBezTo>
                  <a:cubicBezTo>
                    <a:pt x="586" y="943"/>
                    <a:pt x="700" y="897"/>
                    <a:pt x="791" y="806"/>
                  </a:cubicBezTo>
                  <a:cubicBezTo>
                    <a:pt x="791" y="806"/>
                    <a:pt x="791" y="776"/>
                    <a:pt x="791" y="776"/>
                  </a:cubicBezTo>
                  <a:cubicBezTo>
                    <a:pt x="821" y="776"/>
                    <a:pt x="821" y="776"/>
                    <a:pt x="821" y="745"/>
                  </a:cubicBezTo>
                  <a:cubicBezTo>
                    <a:pt x="1004" y="594"/>
                    <a:pt x="1004" y="320"/>
                    <a:pt x="821" y="138"/>
                  </a:cubicBezTo>
                  <a:cubicBezTo>
                    <a:pt x="745" y="46"/>
                    <a:pt x="639" y="1"/>
                    <a:pt x="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3" name="Google Shape;65273;p27"/>
            <p:cNvSpPr/>
            <p:nvPr/>
          </p:nvSpPr>
          <p:spPr>
            <a:xfrm>
              <a:off x="4760225" y="5113200"/>
              <a:ext cx="25100" cy="23600"/>
            </a:xfrm>
            <a:custGeom>
              <a:avLst/>
              <a:gdLst/>
              <a:ahLst/>
              <a:cxnLst/>
              <a:rect l="l" t="t" r="r" b="b"/>
              <a:pathLst>
                <a:path w="1004" h="944" extrusionOk="0">
                  <a:moveTo>
                    <a:pt x="529" y="1"/>
                  </a:moveTo>
                  <a:cubicBezTo>
                    <a:pt x="419" y="1"/>
                    <a:pt x="305" y="46"/>
                    <a:pt x="214" y="138"/>
                  </a:cubicBezTo>
                  <a:cubicBezTo>
                    <a:pt x="214" y="138"/>
                    <a:pt x="214" y="168"/>
                    <a:pt x="183" y="168"/>
                  </a:cubicBezTo>
                  <a:cubicBezTo>
                    <a:pt x="183" y="168"/>
                    <a:pt x="183" y="168"/>
                    <a:pt x="153" y="198"/>
                  </a:cubicBezTo>
                  <a:cubicBezTo>
                    <a:pt x="1" y="350"/>
                    <a:pt x="1" y="624"/>
                    <a:pt x="153" y="806"/>
                  </a:cubicBezTo>
                  <a:cubicBezTo>
                    <a:pt x="244" y="897"/>
                    <a:pt x="358" y="943"/>
                    <a:pt x="472" y="943"/>
                  </a:cubicBezTo>
                  <a:cubicBezTo>
                    <a:pt x="586" y="943"/>
                    <a:pt x="700" y="897"/>
                    <a:pt x="791" y="806"/>
                  </a:cubicBezTo>
                  <a:cubicBezTo>
                    <a:pt x="791" y="806"/>
                    <a:pt x="791" y="776"/>
                    <a:pt x="791" y="776"/>
                  </a:cubicBezTo>
                  <a:cubicBezTo>
                    <a:pt x="822" y="776"/>
                    <a:pt x="822" y="776"/>
                    <a:pt x="822" y="745"/>
                  </a:cubicBezTo>
                  <a:cubicBezTo>
                    <a:pt x="1004" y="593"/>
                    <a:pt x="1004" y="320"/>
                    <a:pt x="822" y="138"/>
                  </a:cubicBezTo>
                  <a:cubicBezTo>
                    <a:pt x="746" y="46"/>
                    <a:pt x="639" y="1"/>
                    <a:pt x="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4" name="Google Shape;65274;p27"/>
            <p:cNvSpPr/>
            <p:nvPr/>
          </p:nvSpPr>
          <p:spPr>
            <a:xfrm>
              <a:off x="4856750" y="5210475"/>
              <a:ext cx="28125" cy="25850"/>
            </a:xfrm>
            <a:custGeom>
              <a:avLst/>
              <a:gdLst/>
              <a:ahLst/>
              <a:cxnLst/>
              <a:rect l="l" t="t" r="r" b="b"/>
              <a:pathLst>
                <a:path w="1125" h="1034" extrusionOk="0">
                  <a:moveTo>
                    <a:pt x="593" y="0"/>
                  </a:moveTo>
                  <a:cubicBezTo>
                    <a:pt x="464" y="0"/>
                    <a:pt x="334" y="46"/>
                    <a:pt x="243" y="137"/>
                  </a:cubicBezTo>
                  <a:cubicBezTo>
                    <a:pt x="243" y="137"/>
                    <a:pt x="243" y="168"/>
                    <a:pt x="213" y="168"/>
                  </a:cubicBezTo>
                  <a:cubicBezTo>
                    <a:pt x="213" y="168"/>
                    <a:pt x="213" y="168"/>
                    <a:pt x="182" y="198"/>
                  </a:cubicBezTo>
                  <a:cubicBezTo>
                    <a:pt x="0" y="380"/>
                    <a:pt x="0" y="684"/>
                    <a:pt x="182" y="897"/>
                  </a:cubicBezTo>
                  <a:cubicBezTo>
                    <a:pt x="289" y="988"/>
                    <a:pt x="418" y="1034"/>
                    <a:pt x="543" y="1034"/>
                  </a:cubicBezTo>
                  <a:cubicBezTo>
                    <a:pt x="669" y="1034"/>
                    <a:pt x="790" y="988"/>
                    <a:pt x="882" y="897"/>
                  </a:cubicBezTo>
                  <a:cubicBezTo>
                    <a:pt x="912" y="867"/>
                    <a:pt x="912" y="867"/>
                    <a:pt x="912" y="867"/>
                  </a:cubicBezTo>
                  <a:cubicBezTo>
                    <a:pt x="912" y="836"/>
                    <a:pt x="942" y="836"/>
                    <a:pt x="942" y="836"/>
                  </a:cubicBezTo>
                  <a:cubicBezTo>
                    <a:pt x="1125" y="654"/>
                    <a:pt x="1125" y="320"/>
                    <a:pt x="942" y="137"/>
                  </a:cubicBezTo>
                  <a:cubicBezTo>
                    <a:pt x="851" y="46"/>
                    <a:pt x="722"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5" name="Google Shape;65275;p27"/>
            <p:cNvSpPr/>
            <p:nvPr/>
          </p:nvSpPr>
          <p:spPr>
            <a:xfrm>
              <a:off x="4469950" y="4725100"/>
              <a:ext cx="15225" cy="13875"/>
            </a:xfrm>
            <a:custGeom>
              <a:avLst/>
              <a:gdLst/>
              <a:ahLst/>
              <a:cxnLst/>
              <a:rect l="l" t="t" r="r" b="b"/>
              <a:pathLst>
                <a:path w="609" h="555" extrusionOk="0">
                  <a:moveTo>
                    <a:pt x="346" y="0"/>
                  </a:moveTo>
                  <a:cubicBezTo>
                    <a:pt x="282" y="0"/>
                    <a:pt x="213" y="23"/>
                    <a:pt x="153" y="69"/>
                  </a:cubicBezTo>
                  <a:cubicBezTo>
                    <a:pt x="153" y="99"/>
                    <a:pt x="153" y="99"/>
                    <a:pt x="153" y="99"/>
                  </a:cubicBezTo>
                  <a:cubicBezTo>
                    <a:pt x="122" y="129"/>
                    <a:pt x="122" y="129"/>
                    <a:pt x="122" y="129"/>
                  </a:cubicBezTo>
                  <a:cubicBezTo>
                    <a:pt x="1" y="221"/>
                    <a:pt x="1" y="373"/>
                    <a:pt x="122" y="464"/>
                  </a:cubicBezTo>
                  <a:cubicBezTo>
                    <a:pt x="168" y="525"/>
                    <a:pt x="229" y="555"/>
                    <a:pt x="289" y="555"/>
                  </a:cubicBezTo>
                  <a:cubicBezTo>
                    <a:pt x="350" y="555"/>
                    <a:pt x="411" y="525"/>
                    <a:pt x="457" y="464"/>
                  </a:cubicBezTo>
                  <a:cubicBezTo>
                    <a:pt x="457" y="464"/>
                    <a:pt x="487" y="464"/>
                    <a:pt x="487" y="433"/>
                  </a:cubicBezTo>
                  <a:lnTo>
                    <a:pt x="517" y="433"/>
                  </a:lnTo>
                  <a:cubicBezTo>
                    <a:pt x="609" y="342"/>
                    <a:pt x="609" y="160"/>
                    <a:pt x="517" y="69"/>
                  </a:cubicBezTo>
                  <a:cubicBezTo>
                    <a:pt x="472" y="23"/>
                    <a:pt x="411" y="0"/>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6" name="Google Shape;65276;p27"/>
            <p:cNvSpPr/>
            <p:nvPr/>
          </p:nvSpPr>
          <p:spPr>
            <a:xfrm>
              <a:off x="4371925" y="4823125"/>
              <a:ext cx="15225" cy="14075"/>
            </a:xfrm>
            <a:custGeom>
              <a:avLst/>
              <a:gdLst/>
              <a:ahLst/>
              <a:cxnLst/>
              <a:rect l="l" t="t" r="r" b="b"/>
              <a:pathLst>
                <a:path w="609" h="563" extrusionOk="0">
                  <a:moveTo>
                    <a:pt x="335" y="0"/>
                  </a:moveTo>
                  <a:cubicBezTo>
                    <a:pt x="267" y="0"/>
                    <a:pt x="198" y="23"/>
                    <a:pt x="153" y="69"/>
                  </a:cubicBezTo>
                  <a:cubicBezTo>
                    <a:pt x="153" y="99"/>
                    <a:pt x="153" y="99"/>
                    <a:pt x="153" y="99"/>
                  </a:cubicBezTo>
                  <a:cubicBezTo>
                    <a:pt x="122" y="129"/>
                    <a:pt x="122" y="129"/>
                    <a:pt x="122" y="129"/>
                  </a:cubicBezTo>
                  <a:cubicBezTo>
                    <a:pt x="1" y="221"/>
                    <a:pt x="1" y="373"/>
                    <a:pt x="122" y="494"/>
                  </a:cubicBezTo>
                  <a:cubicBezTo>
                    <a:pt x="168" y="540"/>
                    <a:pt x="229" y="563"/>
                    <a:pt x="289" y="563"/>
                  </a:cubicBezTo>
                  <a:cubicBezTo>
                    <a:pt x="350" y="563"/>
                    <a:pt x="411" y="540"/>
                    <a:pt x="457" y="494"/>
                  </a:cubicBezTo>
                  <a:cubicBezTo>
                    <a:pt x="457" y="464"/>
                    <a:pt x="457" y="464"/>
                    <a:pt x="487" y="433"/>
                  </a:cubicBezTo>
                  <a:lnTo>
                    <a:pt x="517" y="433"/>
                  </a:lnTo>
                  <a:cubicBezTo>
                    <a:pt x="609" y="342"/>
                    <a:pt x="609" y="160"/>
                    <a:pt x="517" y="69"/>
                  </a:cubicBezTo>
                  <a:cubicBezTo>
                    <a:pt x="472" y="23"/>
                    <a:pt x="403"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7" name="Google Shape;65277;p27"/>
            <p:cNvSpPr/>
            <p:nvPr/>
          </p:nvSpPr>
          <p:spPr>
            <a:xfrm>
              <a:off x="4567225" y="4821800"/>
              <a:ext cx="17500" cy="16725"/>
            </a:xfrm>
            <a:custGeom>
              <a:avLst/>
              <a:gdLst/>
              <a:ahLst/>
              <a:cxnLst/>
              <a:rect l="l" t="t" r="r" b="b"/>
              <a:pathLst>
                <a:path w="700" h="669" extrusionOk="0">
                  <a:moveTo>
                    <a:pt x="376" y="0"/>
                  </a:moveTo>
                  <a:cubicBezTo>
                    <a:pt x="297" y="0"/>
                    <a:pt x="213" y="30"/>
                    <a:pt x="152" y="91"/>
                  </a:cubicBezTo>
                  <a:cubicBezTo>
                    <a:pt x="152" y="122"/>
                    <a:pt x="152" y="122"/>
                    <a:pt x="152" y="122"/>
                  </a:cubicBezTo>
                  <a:cubicBezTo>
                    <a:pt x="122" y="152"/>
                    <a:pt x="122" y="152"/>
                    <a:pt x="122" y="152"/>
                  </a:cubicBezTo>
                  <a:cubicBezTo>
                    <a:pt x="0" y="274"/>
                    <a:pt x="0" y="456"/>
                    <a:pt x="122" y="578"/>
                  </a:cubicBezTo>
                  <a:cubicBezTo>
                    <a:pt x="183" y="638"/>
                    <a:pt x="259" y="669"/>
                    <a:pt x="335" y="669"/>
                  </a:cubicBezTo>
                  <a:cubicBezTo>
                    <a:pt x="411" y="669"/>
                    <a:pt x="487" y="638"/>
                    <a:pt x="547" y="578"/>
                  </a:cubicBezTo>
                  <a:cubicBezTo>
                    <a:pt x="547" y="578"/>
                    <a:pt x="547" y="547"/>
                    <a:pt x="547" y="547"/>
                  </a:cubicBezTo>
                  <a:cubicBezTo>
                    <a:pt x="578" y="547"/>
                    <a:pt x="578" y="547"/>
                    <a:pt x="578" y="517"/>
                  </a:cubicBezTo>
                  <a:cubicBezTo>
                    <a:pt x="699" y="395"/>
                    <a:pt x="699" y="213"/>
                    <a:pt x="578" y="91"/>
                  </a:cubicBezTo>
                  <a:cubicBezTo>
                    <a:pt x="532" y="30"/>
                    <a:pt x="456" y="0"/>
                    <a:pt x="3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8" name="Google Shape;65278;p27"/>
            <p:cNvSpPr/>
            <p:nvPr/>
          </p:nvSpPr>
          <p:spPr>
            <a:xfrm>
              <a:off x="4469200" y="4919825"/>
              <a:ext cx="17500" cy="16725"/>
            </a:xfrm>
            <a:custGeom>
              <a:avLst/>
              <a:gdLst/>
              <a:ahLst/>
              <a:cxnLst/>
              <a:rect l="l" t="t" r="r" b="b"/>
              <a:pathLst>
                <a:path w="700" h="669" extrusionOk="0">
                  <a:moveTo>
                    <a:pt x="376" y="0"/>
                  </a:moveTo>
                  <a:cubicBezTo>
                    <a:pt x="297" y="0"/>
                    <a:pt x="213" y="30"/>
                    <a:pt x="152" y="91"/>
                  </a:cubicBezTo>
                  <a:cubicBezTo>
                    <a:pt x="152" y="122"/>
                    <a:pt x="152" y="122"/>
                    <a:pt x="152" y="122"/>
                  </a:cubicBezTo>
                  <a:cubicBezTo>
                    <a:pt x="122" y="152"/>
                    <a:pt x="122" y="152"/>
                    <a:pt x="122" y="152"/>
                  </a:cubicBezTo>
                  <a:cubicBezTo>
                    <a:pt x="0" y="274"/>
                    <a:pt x="0" y="456"/>
                    <a:pt x="122" y="578"/>
                  </a:cubicBezTo>
                  <a:cubicBezTo>
                    <a:pt x="167" y="638"/>
                    <a:pt x="243" y="669"/>
                    <a:pt x="323" y="669"/>
                  </a:cubicBezTo>
                  <a:cubicBezTo>
                    <a:pt x="403" y="669"/>
                    <a:pt x="487" y="638"/>
                    <a:pt x="547" y="578"/>
                  </a:cubicBezTo>
                  <a:cubicBezTo>
                    <a:pt x="547" y="578"/>
                    <a:pt x="547" y="547"/>
                    <a:pt x="547" y="547"/>
                  </a:cubicBezTo>
                  <a:cubicBezTo>
                    <a:pt x="578" y="547"/>
                    <a:pt x="578" y="547"/>
                    <a:pt x="578" y="517"/>
                  </a:cubicBezTo>
                  <a:cubicBezTo>
                    <a:pt x="699" y="395"/>
                    <a:pt x="699" y="213"/>
                    <a:pt x="578" y="91"/>
                  </a:cubicBezTo>
                  <a:cubicBezTo>
                    <a:pt x="532" y="30"/>
                    <a:pt x="456" y="0"/>
                    <a:pt x="3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9" name="Google Shape;65279;p27"/>
            <p:cNvSpPr/>
            <p:nvPr/>
          </p:nvSpPr>
          <p:spPr>
            <a:xfrm>
              <a:off x="4565700" y="5017075"/>
              <a:ext cx="21300" cy="19025"/>
            </a:xfrm>
            <a:custGeom>
              <a:avLst/>
              <a:gdLst/>
              <a:ahLst/>
              <a:cxnLst/>
              <a:rect l="l" t="t" r="r" b="b"/>
              <a:pathLst>
                <a:path w="852" h="761" extrusionOk="0">
                  <a:moveTo>
                    <a:pt x="441" y="1"/>
                  </a:moveTo>
                  <a:cubicBezTo>
                    <a:pt x="350" y="1"/>
                    <a:pt x="259" y="31"/>
                    <a:pt x="183" y="92"/>
                  </a:cubicBezTo>
                  <a:cubicBezTo>
                    <a:pt x="183" y="122"/>
                    <a:pt x="183" y="122"/>
                    <a:pt x="183" y="122"/>
                  </a:cubicBezTo>
                  <a:cubicBezTo>
                    <a:pt x="153" y="153"/>
                    <a:pt x="153" y="153"/>
                    <a:pt x="153" y="153"/>
                  </a:cubicBezTo>
                  <a:cubicBezTo>
                    <a:pt x="1" y="305"/>
                    <a:pt x="1" y="517"/>
                    <a:pt x="153" y="669"/>
                  </a:cubicBezTo>
                  <a:cubicBezTo>
                    <a:pt x="213" y="730"/>
                    <a:pt x="304" y="761"/>
                    <a:pt x="396" y="761"/>
                  </a:cubicBezTo>
                  <a:cubicBezTo>
                    <a:pt x="487" y="761"/>
                    <a:pt x="578" y="730"/>
                    <a:pt x="639" y="669"/>
                  </a:cubicBezTo>
                  <a:cubicBezTo>
                    <a:pt x="669" y="639"/>
                    <a:pt x="669" y="639"/>
                    <a:pt x="669" y="639"/>
                  </a:cubicBezTo>
                  <a:cubicBezTo>
                    <a:pt x="669" y="609"/>
                    <a:pt x="700" y="609"/>
                    <a:pt x="700" y="609"/>
                  </a:cubicBezTo>
                  <a:cubicBezTo>
                    <a:pt x="852" y="457"/>
                    <a:pt x="852" y="244"/>
                    <a:pt x="700" y="92"/>
                  </a:cubicBezTo>
                  <a:cubicBezTo>
                    <a:pt x="624" y="31"/>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0" name="Google Shape;65280;p27"/>
            <p:cNvSpPr/>
            <p:nvPr/>
          </p:nvSpPr>
          <p:spPr>
            <a:xfrm>
              <a:off x="4663725" y="4919050"/>
              <a:ext cx="21300" cy="19025"/>
            </a:xfrm>
            <a:custGeom>
              <a:avLst/>
              <a:gdLst/>
              <a:ahLst/>
              <a:cxnLst/>
              <a:rect l="l" t="t" r="r" b="b"/>
              <a:pathLst>
                <a:path w="852" h="761" extrusionOk="0">
                  <a:moveTo>
                    <a:pt x="441" y="1"/>
                  </a:moveTo>
                  <a:cubicBezTo>
                    <a:pt x="350" y="1"/>
                    <a:pt x="259" y="31"/>
                    <a:pt x="183" y="92"/>
                  </a:cubicBezTo>
                  <a:cubicBezTo>
                    <a:pt x="183" y="122"/>
                    <a:pt x="183" y="122"/>
                    <a:pt x="183" y="122"/>
                  </a:cubicBezTo>
                  <a:cubicBezTo>
                    <a:pt x="153" y="153"/>
                    <a:pt x="153" y="153"/>
                    <a:pt x="153" y="153"/>
                  </a:cubicBezTo>
                  <a:cubicBezTo>
                    <a:pt x="1" y="305"/>
                    <a:pt x="1" y="517"/>
                    <a:pt x="153" y="669"/>
                  </a:cubicBezTo>
                  <a:cubicBezTo>
                    <a:pt x="213" y="730"/>
                    <a:pt x="305" y="761"/>
                    <a:pt x="396" y="761"/>
                  </a:cubicBezTo>
                  <a:cubicBezTo>
                    <a:pt x="487" y="761"/>
                    <a:pt x="578" y="730"/>
                    <a:pt x="639" y="669"/>
                  </a:cubicBezTo>
                  <a:cubicBezTo>
                    <a:pt x="669" y="639"/>
                    <a:pt x="669" y="639"/>
                    <a:pt x="669" y="639"/>
                  </a:cubicBezTo>
                  <a:cubicBezTo>
                    <a:pt x="669" y="609"/>
                    <a:pt x="700" y="609"/>
                    <a:pt x="700" y="609"/>
                  </a:cubicBezTo>
                  <a:cubicBezTo>
                    <a:pt x="852" y="457"/>
                    <a:pt x="852" y="244"/>
                    <a:pt x="700" y="92"/>
                  </a:cubicBezTo>
                  <a:cubicBezTo>
                    <a:pt x="624" y="31"/>
                    <a:pt x="533"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1" name="Google Shape;65281;p27"/>
            <p:cNvSpPr/>
            <p:nvPr/>
          </p:nvSpPr>
          <p:spPr>
            <a:xfrm>
              <a:off x="4662200" y="5113775"/>
              <a:ext cx="24350" cy="22250"/>
            </a:xfrm>
            <a:custGeom>
              <a:avLst/>
              <a:gdLst/>
              <a:ahLst/>
              <a:cxnLst/>
              <a:rect l="l" t="t" r="r" b="b"/>
              <a:pathLst>
                <a:path w="974" h="890" extrusionOk="0">
                  <a:moveTo>
                    <a:pt x="521" y="1"/>
                  </a:moveTo>
                  <a:cubicBezTo>
                    <a:pt x="419" y="1"/>
                    <a:pt x="320" y="39"/>
                    <a:pt x="244" y="115"/>
                  </a:cubicBezTo>
                  <a:cubicBezTo>
                    <a:pt x="214" y="145"/>
                    <a:pt x="214" y="145"/>
                    <a:pt x="214" y="175"/>
                  </a:cubicBezTo>
                  <a:lnTo>
                    <a:pt x="183" y="175"/>
                  </a:lnTo>
                  <a:cubicBezTo>
                    <a:pt x="1" y="358"/>
                    <a:pt x="1" y="601"/>
                    <a:pt x="183" y="753"/>
                  </a:cubicBezTo>
                  <a:cubicBezTo>
                    <a:pt x="259" y="844"/>
                    <a:pt x="366" y="890"/>
                    <a:pt x="472" y="890"/>
                  </a:cubicBezTo>
                  <a:cubicBezTo>
                    <a:pt x="578" y="890"/>
                    <a:pt x="685" y="844"/>
                    <a:pt x="761" y="753"/>
                  </a:cubicBezTo>
                  <a:cubicBezTo>
                    <a:pt x="761" y="753"/>
                    <a:pt x="761" y="753"/>
                    <a:pt x="791" y="722"/>
                  </a:cubicBezTo>
                  <a:lnTo>
                    <a:pt x="821" y="722"/>
                  </a:lnTo>
                  <a:cubicBezTo>
                    <a:pt x="973" y="540"/>
                    <a:pt x="973" y="297"/>
                    <a:pt x="821" y="115"/>
                  </a:cubicBezTo>
                  <a:cubicBezTo>
                    <a:pt x="730" y="39"/>
                    <a:pt x="624"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2" name="Google Shape;65282;p27"/>
            <p:cNvSpPr/>
            <p:nvPr/>
          </p:nvSpPr>
          <p:spPr>
            <a:xfrm>
              <a:off x="4760225" y="5015750"/>
              <a:ext cx="24350" cy="22250"/>
            </a:xfrm>
            <a:custGeom>
              <a:avLst/>
              <a:gdLst/>
              <a:ahLst/>
              <a:cxnLst/>
              <a:rect l="l" t="t" r="r" b="b"/>
              <a:pathLst>
                <a:path w="974" h="890" extrusionOk="0">
                  <a:moveTo>
                    <a:pt x="521" y="1"/>
                  </a:moveTo>
                  <a:cubicBezTo>
                    <a:pt x="419" y="1"/>
                    <a:pt x="320" y="39"/>
                    <a:pt x="244" y="115"/>
                  </a:cubicBezTo>
                  <a:cubicBezTo>
                    <a:pt x="214" y="145"/>
                    <a:pt x="214" y="145"/>
                    <a:pt x="214" y="145"/>
                  </a:cubicBezTo>
                  <a:cubicBezTo>
                    <a:pt x="214" y="175"/>
                    <a:pt x="183" y="175"/>
                    <a:pt x="183" y="175"/>
                  </a:cubicBezTo>
                  <a:cubicBezTo>
                    <a:pt x="1" y="327"/>
                    <a:pt x="1" y="601"/>
                    <a:pt x="183" y="753"/>
                  </a:cubicBezTo>
                  <a:cubicBezTo>
                    <a:pt x="259" y="844"/>
                    <a:pt x="366" y="890"/>
                    <a:pt x="472" y="890"/>
                  </a:cubicBezTo>
                  <a:cubicBezTo>
                    <a:pt x="578" y="890"/>
                    <a:pt x="685" y="844"/>
                    <a:pt x="761" y="753"/>
                  </a:cubicBezTo>
                  <a:cubicBezTo>
                    <a:pt x="761" y="753"/>
                    <a:pt x="761" y="753"/>
                    <a:pt x="791" y="722"/>
                  </a:cubicBezTo>
                  <a:cubicBezTo>
                    <a:pt x="791" y="722"/>
                    <a:pt x="791" y="722"/>
                    <a:pt x="822" y="692"/>
                  </a:cubicBezTo>
                  <a:cubicBezTo>
                    <a:pt x="973" y="540"/>
                    <a:pt x="973" y="297"/>
                    <a:pt x="822" y="115"/>
                  </a:cubicBezTo>
                  <a:cubicBezTo>
                    <a:pt x="730" y="39"/>
                    <a:pt x="624"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3" name="Google Shape;65283;p27"/>
            <p:cNvSpPr/>
            <p:nvPr/>
          </p:nvSpPr>
          <p:spPr>
            <a:xfrm>
              <a:off x="4759475" y="5211225"/>
              <a:ext cx="26625" cy="24350"/>
            </a:xfrm>
            <a:custGeom>
              <a:avLst/>
              <a:gdLst/>
              <a:ahLst/>
              <a:cxnLst/>
              <a:rect l="l" t="t" r="r" b="b"/>
              <a:pathLst>
                <a:path w="1065" h="974" extrusionOk="0">
                  <a:moveTo>
                    <a:pt x="563" y="1"/>
                  </a:moveTo>
                  <a:cubicBezTo>
                    <a:pt x="449" y="1"/>
                    <a:pt x="335" y="46"/>
                    <a:pt x="244" y="138"/>
                  </a:cubicBezTo>
                  <a:cubicBezTo>
                    <a:pt x="213" y="138"/>
                    <a:pt x="213" y="138"/>
                    <a:pt x="213" y="168"/>
                  </a:cubicBezTo>
                  <a:lnTo>
                    <a:pt x="183" y="168"/>
                  </a:lnTo>
                  <a:cubicBezTo>
                    <a:pt x="0" y="350"/>
                    <a:pt x="0" y="654"/>
                    <a:pt x="183" y="837"/>
                  </a:cubicBezTo>
                  <a:cubicBezTo>
                    <a:pt x="274" y="928"/>
                    <a:pt x="388" y="973"/>
                    <a:pt x="502" y="973"/>
                  </a:cubicBezTo>
                  <a:cubicBezTo>
                    <a:pt x="616" y="973"/>
                    <a:pt x="730" y="928"/>
                    <a:pt x="821" y="837"/>
                  </a:cubicBezTo>
                  <a:cubicBezTo>
                    <a:pt x="852" y="837"/>
                    <a:pt x="852" y="806"/>
                    <a:pt x="852" y="806"/>
                  </a:cubicBezTo>
                  <a:cubicBezTo>
                    <a:pt x="852" y="806"/>
                    <a:pt x="882" y="776"/>
                    <a:pt x="882" y="776"/>
                  </a:cubicBezTo>
                  <a:cubicBezTo>
                    <a:pt x="1064" y="594"/>
                    <a:pt x="1064" y="290"/>
                    <a:pt x="882" y="138"/>
                  </a:cubicBezTo>
                  <a:cubicBezTo>
                    <a:pt x="791" y="46"/>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4" name="Google Shape;65284;p27"/>
            <p:cNvSpPr/>
            <p:nvPr/>
          </p:nvSpPr>
          <p:spPr>
            <a:xfrm>
              <a:off x="4857500" y="5112450"/>
              <a:ext cx="26625" cy="25100"/>
            </a:xfrm>
            <a:custGeom>
              <a:avLst/>
              <a:gdLst/>
              <a:ahLst/>
              <a:cxnLst/>
              <a:rect l="l" t="t" r="r" b="b"/>
              <a:pathLst>
                <a:path w="1065" h="1004" extrusionOk="0">
                  <a:moveTo>
                    <a:pt x="563" y="0"/>
                  </a:moveTo>
                  <a:cubicBezTo>
                    <a:pt x="449" y="0"/>
                    <a:pt x="335" y="46"/>
                    <a:pt x="244" y="137"/>
                  </a:cubicBezTo>
                  <a:cubicBezTo>
                    <a:pt x="213" y="168"/>
                    <a:pt x="213" y="168"/>
                    <a:pt x="213" y="198"/>
                  </a:cubicBezTo>
                  <a:lnTo>
                    <a:pt x="183" y="198"/>
                  </a:lnTo>
                  <a:cubicBezTo>
                    <a:pt x="0" y="380"/>
                    <a:pt x="0" y="684"/>
                    <a:pt x="183" y="867"/>
                  </a:cubicBezTo>
                  <a:cubicBezTo>
                    <a:pt x="274" y="958"/>
                    <a:pt x="388" y="1003"/>
                    <a:pt x="502" y="1003"/>
                  </a:cubicBezTo>
                  <a:cubicBezTo>
                    <a:pt x="616" y="1003"/>
                    <a:pt x="730" y="958"/>
                    <a:pt x="821" y="867"/>
                  </a:cubicBezTo>
                  <a:cubicBezTo>
                    <a:pt x="852" y="867"/>
                    <a:pt x="852" y="836"/>
                    <a:pt x="852" y="836"/>
                  </a:cubicBezTo>
                  <a:cubicBezTo>
                    <a:pt x="852" y="806"/>
                    <a:pt x="882" y="806"/>
                    <a:pt x="882" y="806"/>
                  </a:cubicBezTo>
                  <a:cubicBezTo>
                    <a:pt x="1064" y="623"/>
                    <a:pt x="1064" y="320"/>
                    <a:pt x="882" y="137"/>
                  </a:cubicBezTo>
                  <a:cubicBezTo>
                    <a:pt x="791" y="46"/>
                    <a:pt x="677"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5" name="Google Shape;65285;p27"/>
            <p:cNvSpPr/>
            <p:nvPr/>
          </p:nvSpPr>
          <p:spPr>
            <a:xfrm>
              <a:off x="4954000" y="5209900"/>
              <a:ext cx="29675" cy="27000"/>
            </a:xfrm>
            <a:custGeom>
              <a:avLst/>
              <a:gdLst/>
              <a:ahLst/>
              <a:cxnLst/>
              <a:rect l="l" t="t" r="r" b="b"/>
              <a:pathLst>
                <a:path w="1187" h="1080" extrusionOk="0">
                  <a:moveTo>
                    <a:pt x="628" y="1"/>
                  </a:moveTo>
                  <a:cubicBezTo>
                    <a:pt x="495" y="1"/>
                    <a:pt x="365" y="54"/>
                    <a:pt x="274" y="160"/>
                  </a:cubicBezTo>
                  <a:cubicBezTo>
                    <a:pt x="244" y="160"/>
                    <a:pt x="244" y="160"/>
                    <a:pt x="244" y="191"/>
                  </a:cubicBezTo>
                  <a:lnTo>
                    <a:pt x="214" y="191"/>
                  </a:lnTo>
                  <a:cubicBezTo>
                    <a:pt x="1" y="403"/>
                    <a:pt x="1" y="738"/>
                    <a:pt x="214" y="920"/>
                  </a:cubicBezTo>
                  <a:cubicBezTo>
                    <a:pt x="320" y="1026"/>
                    <a:pt x="449" y="1080"/>
                    <a:pt x="578" y="1080"/>
                  </a:cubicBezTo>
                  <a:cubicBezTo>
                    <a:pt x="707" y="1080"/>
                    <a:pt x="837" y="1026"/>
                    <a:pt x="943" y="920"/>
                  </a:cubicBezTo>
                  <a:cubicBezTo>
                    <a:pt x="943" y="920"/>
                    <a:pt x="973" y="920"/>
                    <a:pt x="973" y="890"/>
                  </a:cubicBezTo>
                  <a:lnTo>
                    <a:pt x="1004" y="890"/>
                  </a:lnTo>
                  <a:cubicBezTo>
                    <a:pt x="1186" y="677"/>
                    <a:pt x="1186" y="343"/>
                    <a:pt x="1004" y="160"/>
                  </a:cubicBezTo>
                  <a:cubicBezTo>
                    <a:pt x="897" y="54"/>
                    <a:pt x="761" y="1"/>
                    <a:pt x="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6" name="Google Shape;65286;p27"/>
            <p:cNvSpPr/>
            <p:nvPr/>
          </p:nvSpPr>
          <p:spPr>
            <a:xfrm>
              <a:off x="4469200" y="4629150"/>
              <a:ext cx="13700" cy="12000"/>
            </a:xfrm>
            <a:custGeom>
              <a:avLst/>
              <a:gdLst/>
              <a:ahLst/>
              <a:cxnLst/>
              <a:rect l="l" t="t" r="r" b="b"/>
              <a:pathLst>
                <a:path w="548" h="480" extrusionOk="0">
                  <a:moveTo>
                    <a:pt x="304" y="1"/>
                  </a:moveTo>
                  <a:cubicBezTo>
                    <a:pt x="251" y="1"/>
                    <a:pt x="198" y="16"/>
                    <a:pt x="152" y="46"/>
                  </a:cubicBezTo>
                  <a:cubicBezTo>
                    <a:pt x="152" y="77"/>
                    <a:pt x="152" y="77"/>
                    <a:pt x="122" y="77"/>
                  </a:cubicBezTo>
                  <a:cubicBezTo>
                    <a:pt x="122" y="107"/>
                    <a:pt x="122" y="107"/>
                    <a:pt x="91" y="107"/>
                  </a:cubicBezTo>
                  <a:cubicBezTo>
                    <a:pt x="0" y="198"/>
                    <a:pt x="0" y="350"/>
                    <a:pt x="91" y="411"/>
                  </a:cubicBezTo>
                  <a:cubicBezTo>
                    <a:pt x="137" y="457"/>
                    <a:pt x="198" y="480"/>
                    <a:pt x="259" y="480"/>
                  </a:cubicBezTo>
                  <a:cubicBezTo>
                    <a:pt x="319" y="480"/>
                    <a:pt x="380" y="457"/>
                    <a:pt x="426" y="411"/>
                  </a:cubicBezTo>
                  <a:cubicBezTo>
                    <a:pt x="426" y="411"/>
                    <a:pt x="426" y="411"/>
                    <a:pt x="426" y="381"/>
                  </a:cubicBezTo>
                  <a:lnTo>
                    <a:pt x="456" y="381"/>
                  </a:lnTo>
                  <a:cubicBezTo>
                    <a:pt x="547" y="290"/>
                    <a:pt x="547" y="138"/>
                    <a:pt x="456" y="46"/>
                  </a:cubicBezTo>
                  <a:cubicBezTo>
                    <a:pt x="411" y="16"/>
                    <a:pt x="35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7" name="Google Shape;65287;p27"/>
            <p:cNvSpPr/>
            <p:nvPr/>
          </p:nvSpPr>
          <p:spPr>
            <a:xfrm>
              <a:off x="4566450" y="4725850"/>
              <a:ext cx="16000" cy="15425"/>
            </a:xfrm>
            <a:custGeom>
              <a:avLst/>
              <a:gdLst/>
              <a:ahLst/>
              <a:cxnLst/>
              <a:rect l="l" t="t" r="r" b="b"/>
              <a:pathLst>
                <a:path w="640" h="617" extrusionOk="0">
                  <a:moveTo>
                    <a:pt x="350" y="1"/>
                  </a:moveTo>
                  <a:cubicBezTo>
                    <a:pt x="282" y="1"/>
                    <a:pt x="214" y="23"/>
                    <a:pt x="153" y="69"/>
                  </a:cubicBezTo>
                  <a:cubicBezTo>
                    <a:pt x="153" y="99"/>
                    <a:pt x="153" y="99"/>
                    <a:pt x="123" y="130"/>
                  </a:cubicBezTo>
                  <a:lnTo>
                    <a:pt x="92" y="130"/>
                  </a:lnTo>
                  <a:cubicBezTo>
                    <a:pt x="1" y="251"/>
                    <a:pt x="1" y="403"/>
                    <a:pt x="92" y="525"/>
                  </a:cubicBezTo>
                  <a:cubicBezTo>
                    <a:pt x="153" y="586"/>
                    <a:pt x="229" y="616"/>
                    <a:pt x="301" y="616"/>
                  </a:cubicBezTo>
                  <a:cubicBezTo>
                    <a:pt x="373" y="616"/>
                    <a:pt x="442" y="586"/>
                    <a:pt x="487" y="525"/>
                  </a:cubicBezTo>
                  <a:cubicBezTo>
                    <a:pt x="487" y="525"/>
                    <a:pt x="518" y="495"/>
                    <a:pt x="518" y="495"/>
                  </a:cubicBezTo>
                  <a:cubicBezTo>
                    <a:pt x="518" y="495"/>
                    <a:pt x="548" y="495"/>
                    <a:pt x="548" y="464"/>
                  </a:cubicBezTo>
                  <a:cubicBezTo>
                    <a:pt x="639" y="373"/>
                    <a:pt x="639" y="191"/>
                    <a:pt x="548" y="69"/>
                  </a:cubicBezTo>
                  <a:cubicBezTo>
                    <a:pt x="487" y="23"/>
                    <a:pt x="41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8" name="Google Shape;65288;p27"/>
            <p:cNvSpPr/>
            <p:nvPr/>
          </p:nvSpPr>
          <p:spPr>
            <a:xfrm>
              <a:off x="4662975" y="4822750"/>
              <a:ext cx="19775" cy="18050"/>
            </a:xfrm>
            <a:custGeom>
              <a:avLst/>
              <a:gdLst/>
              <a:ahLst/>
              <a:cxnLst/>
              <a:rect l="l" t="t" r="r" b="b"/>
              <a:pathLst>
                <a:path w="791" h="722" extrusionOk="0">
                  <a:moveTo>
                    <a:pt x="411" y="0"/>
                  </a:moveTo>
                  <a:cubicBezTo>
                    <a:pt x="327" y="0"/>
                    <a:pt x="243" y="38"/>
                    <a:pt x="183" y="114"/>
                  </a:cubicBezTo>
                  <a:cubicBezTo>
                    <a:pt x="183" y="114"/>
                    <a:pt x="183" y="114"/>
                    <a:pt x="152" y="144"/>
                  </a:cubicBezTo>
                  <a:lnTo>
                    <a:pt x="122" y="144"/>
                  </a:lnTo>
                  <a:cubicBezTo>
                    <a:pt x="0" y="296"/>
                    <a:pt x="0" y="479"/>
                    <a:pt x="122" y="631"/>
                  </a:cubicBezTo>
                  <a:cubicBezTo>
                    <a:pt x="198" y="692"/>
                    <a:pt x="281" y="722"/>
                    <a:pt x="365" y="722"/>
                  </a:cubicBezTo>
                  <a:cubicBezTo>
                    <a:pt x="449" y="722"/>
                    <a:pt x="532" y="692"/>
                    <a:pt x="608" y="631"/>
                  </a:cubicBezTo>
                  <a:cubicBezTo>
                    <a:pt x="608" y="600"/>
                    <a:pt x="608" y="600"/>
                    <a:pt x="608" y="600"/>
                  </a:cubicBezTo>
                  <a:cubicBezTo>
                    <a:pt x="638" y="570"/>
                    <a:pt x="638" y="570"/>
                    <a:pt x="638" y="570"/>
                  </a:cubicBezTo>
                  <a:cubicBezTo>
                    <a:pt x="790" y="448"/>
                    <a:pt x="790" y="236"/>
                    <a:pt x="638" y="114"/>
                  </a:cubicBezTo>
                  <a:cubicBezTo>
                    <a:pt x="578" y="38"/>
                    <a:pt x="494"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9" name="Google Shape;65289;p27"/>
            <p:cNvSpPr/>
            <p:nvPr/>
          </p:nvSpPr>
          <p:spPr>
            <a:xfrm>
              <a:off x="4760225" y="4920000"/>
              <a:ext cx="22075" cy="20175"/>
            </a:xfrm>
            <a:custGeom>
              <a:avLst/>
              <a:gdLst/>
              <a:ahLst/>
              <a:cxnLst/>
              <a:rect l="l" t="t" r="r" b="b"/>
              <a:pathLst>
                <a:path w="883" h="807" extrusionOk="0">
                  <a:moveTo>
                    <a:pt x="457" y="1"/>
                  </a:moveTo>
                  <a:cubicBezTo>
                    <a:pt x="358" y="1"/>
                    <a:pt x="259" y="39"/>
                    <a:pt x="183" y="115"/>
                  </a:cubicBezTo>
                  <a:cubicBezTo>
                    <a:pt x="183" y="115"/>
                    <a:pt x="183" y="115"/>
                    <a:pt x="183" y="145"/>
                  </a:cubicBezTo>
                  <a:lnTo>
                    <a:pt x="122" y="145"/>
                  </a:lnTo>
                  <a:cubicBezTo>
                    <a:pt x="1" y="297"/>
                    <a:pt x="1" y="540"/>
                    <a:pt x="122" y="692"/>
                  </a:cubicBezTo>
                  <a:cubicBezTo>
                    <a:pt x="198" y="768"/>
                    <a:pt x="297" y="806"/>
                    <a:pt x="396" y="806"/>
                  </a:cubicBezTo>
                  <a:cubicBezTo>
                    <a:pt x="495" y="806"/>
                    <a:pt x="594" y="768"/>
                    <a:pt x="670" y="692"/>
                  </a:cubicBezTo>
                  <a:cubicBezTo>
                    <a:pt x="700" y="692"/>
                    <a:pt x="700" y="662"/>
                    <a:pt x="700" y="662"/>
                  </a:cubicBezTo>
                  <a:cubicBezTo>
                    <a:pt x="700" y="662"/>
                    <a:pt x="730" y="662"/>
                    <a:pt x="730" y="631"/>
                  </a:cubicBezTo>
                  <a:cubicBezTo>
                    <a:pt x="882" y="510"/>
                    <a:pt x="882" y="267"/>
                    <a:pt x="730" y="115"/>
                  </a:cubicBezTo>
                  <a:cubicBezTo>
                    <a:pt x="654" y="39"/>
                    <a:pt x="556"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0" name="Google Shape;65290;p27"/>
            <p:cNvSpPr/>
            <p:nvPr/>
          </p:nvSpPr>
          <p:spPr>
            <a:xfrm>
              <a:off x="4856750" y="5016700"/>
              <a:ext cx="25100" cy="23000"/>
            </a:xfrm>
            <a:custGeom>
              <a:avLst/>
              <a:gdLst/>
              <a:ahLst/>
              <a:cxnLst/>
              <a:rect l="l" t="t" r="r" b="b"/>
              <a:pathLst>
                <a:path w="1004" h="920" extrusionOk="0">
                  <a:moveTo>
                    <a:pt x="532" y="1"/>
                  </a:moveTo>
                  <a:cubicBezTo>
                    <a:pt x="418" y="1"/>
                    <a:pt x="304" y="46"/>
                    <a:pt x="213" y="137"/>
                  </a:cubicBezTo>
                  <a:cubicBezTo>
                    <a:pt x="213" y="137"/>
                    <a:pt x="213" y="137"/>
                    <a:pt x="213" y="168"/>
                  </a:cubicBezTo>
                  <a:lnTo>
                    <a:pt x="182" y="168"/>
                  </a:lnTo>
                  <a:cubicBezTo>
                    <a:pt x="0" y="350"/>
                    <a:pt x="0" y="624"/>
                    <a:pt x="182" y="806"/>
                  </a:cubicBezTo>
                  <a:cubicBezTo>
                    <a:pt x="258" y="882"/>
                    <a:pt x="365" y="920"/>
                    <a:pt x="475" y="920"/>
                  </a:cubicBezTo>
                  <a:cubicBezTo>
                    <a:pt x="585" y="920"/>
                    <a:pt x="699" y="882"/>
                    <a:pt x="790" y="806"/>
                  </a:cubicBezTo>
                  <a:cubicBezTo>
                    <a:pt x="790" y="776"/>
                    <a:pt x="790" y="776"/>
                    <a:pt x="821" y="776"/>
                  </a:cubicBezTo>
                  <a:cubicBezTo>
                    <a:pt x="821" y="745"/>
                    <a:pt x="821" y="745"/>
                    <a:pt x="851" y="745"/>
                  </a:cubicBezTo>
                  <a:cubicBezTo>
                    <a:pt x="1003" y="563"/>
                    <a:pt x="1003" y="289"/>
                    <a:pt x="851" y="137"/>
                  </a:cubicBezTo>
                  <a:cubicBezTo>
                    <a:pt x="760" y="46"/>
                    <a:pt x="646"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1" name="Google Shape;65291;p27"/>
            <p:cNvSpPr/>
            <p:nvPr/>
          </p:nvSpPr>
          <p:spPr>
            <a:xfrm>
              <a:off x="4953250" y="5113400"/>
              <a:ext cx="28900" cy="26250"/>
            </a:xfrm>
            <a:custGeom>
              <a:avLst/>
              <a:gdLst/>
              <a:ahLst/>
              <a:cxnLst/>
              <a:rect l="l" t="t" r="r" b="b"/>
              <a:pathLst>
                <a:path w="1156" h="1050" extrusionOk="0">
                  <a:moveTo>
                    <a:pt x="604" y="0"/>
                  </a:moveTo>
                  <a:cubicBezTo>
                    <a:pt x="479" y="0"/>
                    <a:pt x="350" y="54"/>
                    <a:pt x="244" y="160"/>
                  </a:cubicBezTo>
                  <a:cubicBezTo>
                    <a:pt x="244" y="160"/>
                    <a:pt x="244" y="160"/>
                    <a:pt x="244" y="190"/>
                  </a:cubicBezTo>
                  <a:lnTo>
                    <a:pt x="213" y="190"/>
                  </a:lnTo>
                  <a:cubicBezTo>
                    <a:pt x="0" y="403"/>
                    <a:pt x="0" y="707"/>
                    <a:pt x="213" y="889"/>
                  </a:cubicBezTo>
                  <a:cubicBezTo>
                    <a:pt x="304" y="996"/>
                    <a:pt x="426" y="1049"/>
                    <a:pt x="547" y="1049"/>
                  </a:cubicBezTo>
                  <a:cubicBezTo>
                    <a:pt x="669" y="1049"/>
                    <a:pt x="791" y="996"/>
                    <a:pt x="882" y="889"/>
                  </a:cubicBezTo>
                  <a:cubicBezTo>
                    <a:pt x="912" y="889"/>
                    <a:pt x="912" y="889"/>
                    <a:pt x="912" y="859"/>
                  </a:cubicBezTo>
                  <a:lnTo>
                    <a:pt x="943" y="859"/>
                  </a:lnTo>
                  <a:cubicBezTo>
                    <a:pt x="1155" y="646"/>
                    <a:pt x="1155" y="342"/>
                    <a:pt x="943" y="160"/>
                  </a:cubicBezTo>
                  <a:cubicBezTo>
                    <a:pt x="851" y="54"/>
                    <a:pt x="730" y="0"/>
                    <a:pt x="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2" name="Google Shape;65292;p27"/>
            <p:cNvSpPr/>
            <p:nvPr/>
          </p:nvSpPr>
          <p:spPr>
            <a:xfrm>
              <a:off x="5050500" y="5210675"/>
              <a:ext cx="31200" cy="28500"/>
            </a:xfrm>
            <a:custGeom>
              <a:avLst/>
              <a:gdLst/>
              <a:ahLst/>
              <a:cxnLst/>
              <a:rect l="l" t="t" r="r" b="b"/>
              <a:pathLst>
                <a:path w="1248" h="1140" extrusionOk="0">
                  <a:moveTo>
                    <a:pt x="639" y="0"/>
                  </a:moveTo>
                  <a:cubicBezTo>
                    <a:pt x="495" y="0"/>
                    <a:pt x="351" y="53"/>
                    <a:pt x="244" y="160"/>
                  </a:cubicBezTo>
                  <a:cubicBezTo>
                    <a:pt x="244" y="160"/>
                    <a:pt x="244" y="160"/>
                    <a:pt x="244" y="190"/>
                  </a:cubicBezTo>
                  <a:cubicBezTo>
                    <a:pt x="214" y="190"/>
                    <a:pt x="214" y="190"/>
                    <a:pt x="214" y="220"/>
                  </a:cubicBezTo>
                  <a:cubicBezTo>
                    <a:pt x="1" y="433"/>
                    <a:pt x="1" y="767"/>
                    <a:pt x="214" y="980"/>
                  </a:cubicBezTo>
                  <a:cubicBezTo>
                    <a:pt x="320" y="1087"/>
                    <a:pt x="457" y="1140"/>
                    <a:pt x="594" y="1140"/>
                  </a:cubicBezTo>
                  <a:cubicBezTo>
                    <a:pt x="730" y="1140"/>
                    <a:pt x="867" y="1087"/>
                    <a:pt x="974" y="980"/>
                  </a:cubicBezTo>
                  <a:cubicBezTo>
                    <a:pt x="974" y="980"/>
                    <a:pt x="1004" y="950"/>
                    <a:pt x="1004" y="950"/>
                  </a:cubicBezTo>
                  <a:cubicBezTo>
                    <a:pt x="1004" y="950"/>
                    <a:pt x="1034" y="950"/>
                    <a:pt x="1034" y="919"/>
                  </a:cubicBezTo>
                  <a:cubicBezTo>
                    <a:pt x="1247" y="707"/>
                    <a:pt x="1247" y="372"/>
                    <a:pt x="1034" y="160"/>
                  </a:cubicBezTo>
                  <a:cubicBezTo>
                    <a:pt x="928" y="53"/>
                    <a:pt x="78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3" name="Google Shape;65293;p27"/>
            <p:cNvSpPr/>
            <p:nvPr/>
          </p:nvSpPr>
          <p:spPr>
            <a:xfrm>
              <a:off x="4567225" y="4628575"/>
              <a:ext cx="14450" cy="13325"/>
            </a:xfrm>
            <a:custGeom>
              <a:avLst/>
              <a:gdLst/>
              <a:ahLst/>
              <a:cxnLst/>
              <a:rect l="l" t="t" r="r" b="b"/>
              <a:pathLst>
                <a:path w="578" h="533" extrusionOk="0">
                  <a:moveTo>
                    <a:pt x="319" y="1"/>
                  </a:moveTo>
                  <a:cubicBezTo>
                    <a:pt x="259" y="1"/>
                    <a:pt x="198" y="24"/>
                    <a:pt x="152" y="69"/>
                  </a:cubicBezTo>
                  <a:cubicBezTo>
                    <a:pt x="122" y="69"/>
                    <a:pt x="122" y="100"/>
                    <a:pt x="122" y="100"/>
                  </a:cubicBezTo>
                  <a:cubicBezTo>
                    <a:pt x="122" y="100"/>
                    <a:pt x="92" y="100"/>
                    <a:pt x="92" y="130"/>
                  </a:cubicBezTo>
                  <a:cubicBezTo>
                    <a:pt x="0" y="221"/>
                    <a:pt x="0" y="373"/>
                    <a:pt x="92" y="465"/>
                  </a:cubicBezTo>
                  <a:cubicBezTo>
                    <a:pt x="137" y="510"/>
                    <a:pt x="198" y="533"/>
                    <a:pt x="259" y="533"/>
                  </a:cubicBezTo>
                  <a:cubicBezTo>
                    <a:pt x="319" y="533"/>
                    <a:pt x="380" y="510"/>
                    <a:pt x="426" y="465"/>
                  </a:cubicBezTo>
                  <a:cubicBezTo>
                    <a:pt x="456" y="465"/>
                    <a:pt x="456" y="434"/>
                    <a:pt x="456" y="434"/>
                  </a:cubicBezTo>
                  <a:cubicBezTo>
                    <a:pt x="456" y="434"/>
                    <a:pt x="487" y="434"/>
                    <a:pt x="487" y="404"/>
                  </a:cubicBezTo>
                  <a:cubicBezTo>
                    <a:pt x="578" y="313"/>
                    <a:pt x="578" y="161"/>
                    <a:pt x="487" y="69"/>
                  </a:cubicBezTo>
                  <a:cubicBezTo>
                    <a:pt x="441" y="24"/>
                    <a:pt x="380" y="1"/>
                    <a:pt x="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4" name="Google Shape;65294;p27"/>
            <p:cNvSpPr/>
            <p:nvPr/>
          </p:nvSpPr>
          <p:spPr>
            <a:xfrm>
              <a:off x="4663725" y="4725275"/>
              <a:ext cx="18275" cy="16750"/>
            </a:xfrm>
            <a:custGeom>
              <a:avLst/>
              <a:gdLst/>
              <a:ahLst/>
              <a:cxnLst/>
              <a:rect l="l" t="t" r="r" b="b"/>
              <a:pathLst>
                <a:path w="731" h="670" extrusionOk="0">
                  <a:moveTo>
                    <a:pt x="396" y="1"/>
                  </a:moveTo>
                  <a:cubicBezTo>
                    <a:pt x="320" y="1"/>
                    <a:pt x="244" y="31"/>
                    <a:pt x="183" y="92"/>
                  </a:cubicBezTo>
                  <a:cubicBezTo>
                    <a:pt x="153" y="92"/>
                    <a:pt x="153" y="122"/>
                    <a:pt x="153" y="122"/>
                  </a:cubicBezTo>
                  <a:cubicBezTo>
                    <a:pt x="153" y="122"/>
                    <a:pt x="122" y="122"/>
                    <a:pt x="122" y="153"/>
                  </a:cubicBezTo>
                  <a:cubicBezTo>
                    <a:pt x="1" y="274"/>
                    <a:pt x="1" y="457"/>
                    <a:pt x="122" y="578"/>
                  </a:cubicBezTo>
                  <a:cubicBezTo>
                    <a:pt x="183" y="639"/>
                    <a:pt x="259" y="670"/>
                    <a:pt x="335" y="670"/>
                  </a:cubicBezTo>
                  <a:cubicBezTo>
                    <a:pt x="411" y="670"/>
                    <a:pt x="487" y="639"/>
                    <a:pt x="548" y="578"/>
                  </a:cubicBezTo>
                  <a:cubicBezTo>
                    <a:pt x="548" y="548"/>
                    <a:pt x="548" y="548"/>
                    <a:pt x="578" y="548"/>
                  </a:cubicBezTo>
                  <a:cubicBezTo>
                    <a:pt x="578" y="518"/>
                    <a:pt x="578" y="518"/>
                    <a:pt x="608" y="518"/>
                  </a:cubicBezTo>
                  <a:cubicBezTo>
                    <a:pt x="730" y="396"/>
                    <a:pt x="730" y="214"/>
                    <a:pt x="608"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5" name="Google Shape;65295;p27"/>
            <p:cNvSpPr/>
            <p:nvPr/>
          </p:nvSpPr>
          <p:spPr>
            <a:xfrm>
              <a:off x="4760225" y="4822550"/>
              <a:ext cx="21300" cy="18825"/>
            </a:xfrm>
            <a:custGeom>
              <a:avLst/>
              <a:gdLst/>
              <a:ahLst/>
              <a:cxnLst/>
              <a:rect l="l" t="t" r="r" b="b"/>
              <a:pathLst>
                <a:path w="852" h="753" extrusionOk="0">
                  <a:moveTo>
                    <a:pt x="457" y="0"/>
                  </a:moveTo>
                  <a:cubicBezTo>
                    <a:pt x="366" y="0"/>
                    <a:pt x="274" y="31"/>
                    <a:pt x="214" y="92"/>
                  </a:cubicBezTo>
                  <a:cubicBezTo>
                    <a:pt x="183" y="92"/>
                    <a:pt x="183" y="122"/>
                    <a:pt x="183" y="122"/>
                  </a:cubicBezTo>
                  <a:cubicBezTo>
                    <a:pt x="183" y="122"/>
                    <a:pt x="153" y="152"/>
                    <a:pt x="153" y="152"/>
                  </a:cubicBezTo>
                  <a:cubicBezTo>
                    <a:pt x="1" y="274"/>
                    <a:pt x="1" y="517"/>
                    <a:pt x="153" y="639"/>
                  </a:cubicBezTo>
                  <a:cubicBezTo>
                    <a:pt x="229" y="715"/>
                    <a:pt x="320" y="753"/>
                    <a:pt x="411" y="753"/>
                  </a:cubicBezTo>
                  <a:cubicBezTo>
                    <a:pt x="502" y="753"/>
                    <a:pt x="594" y="715"/>
                    <a:pt x="670" y="639"/>
                  </a:cubicBezTo>
                  <a:cubicBezTo>
                    <a:pt x="670" y="639"/>
                    <a:pt x="670" y="639"/>
                    <a:pt x="670" y="608"/>
                  </a:cubicBezTo>
                  <a:lnTo>
                    <a:pt x="700" y="608"/>
                  </a:lnTo>
                  <a:cubicBezTo>
                    <a:pt x="852" y="456"/>
                    <a:pt x="852" y="244"/>
                    <a:pt x="700" y="92"/>
                  </a:cubicBezTo>
                  <a:cubicBezTo>
                    <a:pt x="639" y="31"/>
                    <a:pt x="548"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6" name="Google Shape;65296;p27"/>
            <p:cNvSpPr/>
            <p:nvPr/>
          </p:nvSpPr>
          <p:spPr>
            <a:xfrm>
              <a:off x="4857500" y="4919250"/>
              <a:ext cx="23575" cy="21675"/>
            </a:xfrm>
            <a:custGeom>
              <a:avLst/>
              <a:gdLst/>
              <a:ahLst/>
              <a:cxnLst/>
              <a:rect l="l" t="t" r="r" b="b"/>
              <a:pathLst>
                <a:path w="943" h="867" extrusionOk="0">
                  <a:moveTo>
                    <a:pt x="502" y="0"/>
                  </a:moveTo>
                  <a:cubicBezTo>
                    <a:pt x="396" y="0"/>
                    <a:pt x="289" y="38"/>
                    <a:pt x="213" y="114"/>
                  </a:cubicBezTo>
                  <a:cubicBezTo>
                    <a:pt x="213" y="114"/>
                    <a:pt x="183" y="145"/>
                    <a:pt x="183" y="145"/>
                  </a:cubicBezTo>
                  <a:cubicBezTo>
                    <a:pt x="183" y="145"/>
                    <a:pt x="152" y="175"/>
                    <a:pt x="152" y="175"/>
                  </a:cubicBezTo>
                  <a:cubicBezTo>
                    <a:pt x="0" y="327"/>
                    <a:pt x="0" y="601"/>
                    <a:pt x="152" y="753"/>
                  </a:cubicBezTo>
                  <a:cubicBezTo>
                    <a:pt x="228" y="829"/>
                    <a:pt x="335" y="867"/>
                    <a:pt x="441" y="867"/>
                  </a:cubicBezTo>
                  <a:cubicBezTo>
                    <a:pt x="548" y="867"/>
                    <a:pt x="654" y="829"/>
                    <a:pt x="730" y="753"/>
                  </a:cubicBezTo>
                  <a:cubicBezTo>
                    <a:pt x="730" y="753"/>
                    <a:pt x="760" y="722"/>
                    <a:pt x="760" y="722"/>
                  </a:cubicBezTo>
                  <a:cubicBezTo>
                    <a:pt x="760" y="722"/>
                    <a:pt x="791" y="722"/>
                    <a:pt x="791" y="692"/>
                  </a:cubicBezTo>
                  <a:cubicBezTo>
                    <a:pt x="943" y="540"/>
                    <a:pt x="943" y="266"/>
                    <a:pt x="791" y="114"/>
                  </a:cubicBezTo>
                  <a:cubicBezTo>
                    <a:pt x="715" y="38"/>
                    <a:pt x="608"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7" name="Google Shape;65297;p27"/>
            <p:cNvSpPr/>
            <p:nvPr/>
          </p:nvSpPr>
          <p:spPr>
            <a:xfrm>
              <a:off x="4954000" y="5015950"/>
              <a:ext cx="26625" cy="25100"/>
            </a:xfrm>
            <a:custGeom>
              <a:avLst/>
              <a:gdLst/>
              <a:ahLst/>
              <a:cxnLst/>
              <a:rect l="l" t="t" r="r" b="b"/>
              <a:pathLst>
                <a:path w="1065" h="1004" extrusionOk="0">
                  <a:moveTo>
                    <a:pt x="574" y="0"/>
                  </a:moveTo>
                  <a:cubicBezTo>
                    <a:pt x="457" y="0"/>
                    <a:pt x="335" y="46"/>
                    <a:pt x="244" y="137"/>
                  </a:cubicBezTo>
                  <a:cubicBezTo>
                    <a:pt x="244" y="137"/>
                    <a:pt x="214" y="167"/>
                    <a:pt x="214" y="167"/>
                  </a:cubicBezTo>
                  <a:cubicBezTo>
                    <a:pt x="214" y="198"/>
                    <a:pt x="183" y="198"/>
                    <a:pt x="183" y="198"/>
                  </a:cubicBezTo>
                  <a:cubicBezTo>
                    <a:pt x="1" y="380"/>
                    <a:pt x="1" y="684"/>
                    <a:pt x="183" y="866"/>
                  </a:cubicBezTo>
                  <a:cubicBezTo>
                    <a:pt x="274" y="958"/>
                    <a:pt x="396" y="1003"/>
                    <a:pt x="517" y="1003"/>
                  </a:cubicBezTo>
                  <a:cubicBezTo>
                    <a:pt x="639" y="1003"/>
                    <a:pt x="761" y="958"/>
                    <a:pt x="852" y="866"/>
                  </a:cubicBezTo>
                  <a:cubicBezTo>
                    <a:pt x="852" y="836"/>
                    <a:pt x="852" y="836"/>
                    <a:pt x="852" y="836"/>
                  </a:cubicBezTo>
                  <a:cubicBezTo>
                    <a:pt x="882" y="806"/>
                    <a:pt x="882" y="806"/>
                    <a:pt x="882" y="806"/>
                  </a:cubicBezTo>
                  <a:cubicBezTo>
                    <a:pt x="1065" y="623"/>
                    <a:pt x="1065" y="319"/>
                    <a:pt x="882" y="137"/>
                  </a:cubicBezTo>
                  <a:cubicBezTo>
                    <a:pt x="806" y="46"/>
                    <a:pt x="692" y="0"/>
                    <a:pt x="5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8" name="Google Shape;65298;p27"/>
            <p:cNvSpPr/>
            <p:nvPr/>
          </p:nvSpPr>
          <p:spPr>
            <a:xfrm>
              <a:off x="5051275" y="5113200"/>
              <a:ext cx="29650" cy="27200"/>
            </a:xfrm>
            <a:custGeom>
              <a:avLst/>
              <a:gdLst/>
              <a:ahLst/>
              <a:cxnLst/>
              <a:rect l="l" t="t" r="r" b="b"/>
              <a:pathLst>
                <a:path w="1186" h="1088" extrusionOk="0">
                  <a:moveTo>
                    <a:pt x="608" y="1"/>
                  </a:moveTo>
                  <a:cubicBezTo>
                    <a:pt x="479" y="1"/>
                    <a:pt x="350" y="46"/>
                    <a:pt x="244" y="138"/>
                  </a:cubicBezTo>
                  <a:cubicBezTo>
                    <a:pt x="244" y="168"/>
                    <a:pt x="213" y="168"/>
                    <a:pt x="213" y="168"/>
                  </a:cubicBezTo>
                  <a:cubicBezTo>
                    <a:pt x="213" y="198"/>
                    <a:pt x="183" y="198"/>
                    <a:pt x="183" y="198"/>
                  </a:cubicBezTo>
                  <a:cubicBezTo>
                    <a:pt x="0" y="411"/>
                    <a:pt x="0" y="715"/>
                    <a:pt x="183" y="928"/>
                  </a:cubicBezTo>
                  <a:cubicBezTo>
                    <a:pt x="289" y="1034"/>
                    <a:pt x="426" y="1087"/>
                    <a:pt x="559" y="1087"/>
                  </a:cubicBezTo>
                  <a:cubicBezTo>
                    <a:pt x="692" y="1087"/>
                    <a:pt x="821" y="1034"/>
                    <a:pt x="912" y="928"/>
                  </a:cubicBezTo>
                  <a:cubicBezTo>
                    <a:pt x="943" y="928"/>
                    <a:pt x="943" y="928"/>
                    <a:pt x="943" y="897"/>
                  </a:cubicBezTo>
                  <a:cubicBezTo>
                    <a:pt x="943" y="897"/>
                    <a:pt x="973" y="897"/>
                    <a:pt x="973" y="867"/>
                  </a:cubicBezTo>
                  <a:cubicBezTo>
                    <a:pt x="1186" y="685"/>
                    <a:pt x="1186" y="350"/>
                    <a:pt x="973" y="138"/>
                  </a:cubicBezTo>
                  <a:cubicBezTo>
                    <a:pt x="867" y="46"/>
                    <a:pt x="737"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9" name="Google Shape;65299;p27"/>
            <p:cNvSpPr/>
            <p:nvPr/>
          </p:nvSpPr>
          <p:spPr>
            <a:xfrm>
              <a:off x="5147775" y="5209900"/>
              <a:ext cx="32700" cy="30050"/>
            </a:xfrm>
            <a:custGeom>
              <a:avLst/>
              <a:gdLst/>
              <a:ahLst/>
              <a:cxnLst/>
              <a:rect l="l" t="t" r="r" b="b"/>
              <a:pathLst>
                <a:path w="1308" h="1202" extrusionOk="0">
                  <a:moveTo>
                    <a:pt x="673" y="1"/>
                  </a:moveTo>
                  <a:cubicBezTo>
                    <a:pt x="525" y="1"/>
                    <a:pt x="381" y="54"/>
                    <a:pt x="274" y="160"/>
                  </a:cubicBezTo>
                  <a:cubicBezTo>
                    <a:pt x="274" y="191"/>
                    <a:pt x="244" y="191"/>
                    <a:pt x="244" y="191"/>
                  </a:cubicBezTo>
                  <a:cubicBezTo>
                    <a:pt x="244" y="221"/>
                    <a:pt x="244" y="221"/>
                    <a:pt x="213" y="221"/>
                  </a:cubicBezTo>
                  <a:cubicBezTo>
                    <a:pt x="1" y="434"/>
                    <a:pt x="1" y="798"/>
                    <a:pt x="213" y="1042"/>
                  </a:cubicBezTo>
                  <a:cubicBezTo>
                    <a:pt x="335" y="1148"/>
                    <a:pt x="487" y="1201"/>
                    <a:pt x="635" y="1201"/>
                  </a:cubicBezTo>
                  <a:cubicBezTo>
                    <a:pt x="783" y="1201"/>
                    <a:pt x="928" y="1148"/>
                    <a:pt x="1034" y="1042"/>
                  </a:cubicBezTo>
                  <a:cubicBezTo>
                    <a:pt x="1034" y="1011"/>
                    <a:pt x="1034" y="1011"/>
                    <a:pt x="1064" y="1011"/>
                  </a:cubicBezTo>
                  <a:cubicBezTo>
                    <a:pt x="1064" y="1011"/>
                    <a:pt x="1064" y="981"/>
                    <a:pt x="1095" y="981"/>
                  </a:cubicBezTo>
                  <a:cubicBezTo>
                    <a:pt x="1308" y="768"/>
                    <a:pt x="1308" y="403"/>
                    <a:pt x="1095" y="160"/>
                  </a:cubicBezTo>
                  <a:cubicBezTo>
                    <a:pt x="973" y="54"/>
                    <a:pt x="821" y="1"/>
                    <a:pt x="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0" name="Google Shape;65300;p27"/>
            <p:cNvSpPr/>
            <p:nvPr/>
          </p:nvSpPr>
          <p:spPr>
            <a:xfrm>
              <a:off x="4567975" y="4531125"/>
              <a:ext cx="12950" cy="12000"/>
            </a:xfrm>
            <a:custGeom>
              <a:avLst/>
              <a:gdLst/>
              <a:ahLst/>
              <a:cxnLst/>
              <a:rect l="l" t="t" r="r" b="b"/>
              <a:pathLst>
                <a:path w="518" h="480" extrusionOk="0">
                  <a:moveTo>
                    <a:pt x="286" y="1"/>
                  </a:moveTo>
                  <a:cubicBezTo>
                    <a:pt x="229" y="1"/>
                    <a:pt x="168" y="16"/>
                    <a:pt x="122" y="46"/>
                  </a:cubicBezTo>
                  <a:cubicBezTo>
                    <a:pt x="122" y="77"/>
                    <a:pt x="122" y="77"/>
                    <a:pt x="92" y="77"/>
                  </a:cubicBezTo>
                  <a:cubicBezTo>
                    <a:pt x="92" y="107"/>
                    <a:pt x="92" y="107"/>
                    <a:pt x="62" y="107"/>
                  </a:cubicBezTo>
                  <a:cubicBezTo>
                    <a:pt x="1" y="198"/>
                    <a:pt x="1" y="350"/>
                    <a:pt x="62" y="411"/>
                  </a:cubicBezTo>
                  <a:cubicBezTo>
                    <a:pt x="107" y="457"/>
                    <a:pt x="168" y="479"/>
                    <a:pt x="229" y="479"/>
                  </a:cubicBezTo>
                  <a:cubicBezTo>
                    <a:pt x="289" y="479"/>
                    <a:pt x="350" y="457"/>
                    <a:pt x="396" y="411"/>
                  </a:cubicBezTo>
                  <a:cubicBezTo>
                    <a:pt x="396" y="411"/>
                    <a:pt x="396" y="411"/>
                    <a:pt x="396" y="381"/>
                  </a:cubicBezTo>
                  <a:lnTo>
                    <a:pt x="426" y="381"/>
                  </a:lnTo>
                  <a:cubicBezTo>
                    <a:pt x="517" y="290"/>
                    <a:pt x="517" y="138"/>
                    <a:pt x="426" y="46"/>
                  </a:cubicBezTo>
                  <a:cubicBezTo>
                    <a:pt x="396" y="16"/>
                    <a:pt x="343"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1" name="Google Shape;65301;p27"/>
            <p:cNvSpPr/>
            <p:nvPr/>
          </p:nvSpPr>
          <p:spPr>
            <a:xfrm>
              <a:off x="4664475" y="4627825"/>
              <a:ext cx="16000" cy="14850"/>
            </a:xfrm>
            <a:custGeom>
              <a:avLst/>
              <a:gdLst/>
              <a:ahLst/>
              <a:cxnLst/>
              <a:rect l="l" t="t" r="r" b="b"/>
              <a:pathLst>
                <a:path w="640" h="594" extrusionOk="0">
                  <a:moveTo>
                    <a:pt x="351" y="1"/>
                  </a:moveTo>
                  <a:cubicBezTo>
                    <a:pt x="282" y="1"/>
                    <a:pt x="214" y="23"/>
                    <a:pt x="153" y="69"/>
                  </a:cubicBezTo>
                  <a:cubicBezTo>
                    <a:pt x="153" y="99"/>
                    <a:pt x="153" y="99"/>
                    <a:pt x="123" y="130"/>
                  </a:cubicBezTo>
                  <a:lnTo>
                    <a:pt x="92" y="130"/>
                  </a:lnTo>
                  <a:cubicBezTo>
                    <a:pt x="1" y="251"/>
                    <a:pt x="1" y="403"/>
                    <a:pt x="92" y="525"/>
                  </a:cubicBezTo>
                  <a:cubicBezTo>
                    <a:pt x="153" y="571"/>
                    <a:pt x="229" y="593"/>
                    <a:pt x="301" y="593"/>
                  </a:cubicBezTo>
                  <a:cubicBezTo>
                    <a:pt x="373" y="593"/>
                    <a:pt x="442" y="571"/>
                    <a:pt x="487" y="525"/>
                  </a:cubicBezTo>
                  <a:cubicBezTo>
                    <a:pt x="487" y="525"/>
                    <a:pt x="518" y="495"/>
                    <a:pt x="518" y="495"/>
                  </a:cubicBezTo>
                  <a:cubicBezTo>
                    <a:pt x="518" y="495"/>
                    <a:pt x="548" y="495"/>
                    <a:pt x="548" y="464"/>
                  </a:cubicBezTo>
                  <a:cubicBezTo>
                    <a:pt x="639" y="373"/>
                    <a:pt x="639" y="191"/>
                    <a:pt x="548" y="69"/>
                  </a:cubicBezTo>
                  <a:cubicBezTo>
                    <a:pt x="487" y="23"/>
                    <a:pt x="419" y="1"/>
                    <a:pt x="3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2" name="Google Shape;65302;p27"/>
            <p:cNvSpPr/>
            <p:nvPr/>
          </p:nvSpPr>
          <p:spPr>
            <a:xfrm>
              <a:off x="4761000" y="4724525"/>
              <a:ext cx="19775" cy="18250"/>
            </a:xfrm>
            <a:custGeom>
              <a:avLst/>
              <a:gdLst/>
              <a:ahLst/>
              <a:cxnLst/>
              <a:rect l="l" t="t" r="r" b="b"/>
              <a:pathLst>
                <a:path w="791" h="730" extrusionOk="0">
                  <a:moveTo>
                    <a:pt x="414" y="0"/>
                  </a:moveTo>
                  <a:cubicBezTo>
                    <a:pt x="327" y="0"/>
                    <a:pt x="243" y="31"/>
                    <a:pt x="183" y="92"/>
                  </a:cubicBezTo>
                  <a:cubicBezTo>
                    <a:pt x="183" y="122"/>
                    <a:pt x="183" y="122"/>
                    <a:pt x="183" y="152"/>
                  </a:cubicBezTo>
                  <a:lnTo>
                    <a:pt x="122" y="152"/>
                  </a:lnTo>
                  <a:cubicBezTo>
                    <a:pt x="0" y="274"/>
                    <a:pt x="0" y="487"/>
                    <a:pt x="122" y="639"/>
                  </a:cubicBezTo>
                  <a:cubicBezTo>
                    <a:pt x="198" y="700"/>
                    <a:pt x="289" y="730"/>
                    <a:pt x="376" y="730"/>
                  </a:cubicBezTo>
                  <a:cubicBezTo>
                    <a:pt x="464" y="730"/>
                    <a:pt x="547" y="700"/>
                    <a:pt x="608" y="639"/>
                  </a:cubicBezTo>
                  <a:cubicBezTo>
                    <a:pt x="608" y="608"/>
                    <a:pt x="608" y="608"/>
                    <a:pt x="608" y="578"/>
                  </a:cubicBezTo>
                  <a:lnTo>
                    <a:pt x="669" y="578"/>
                  </a:lnTo>
                  <a:cubicBezTo>
                    <a:pt x="791" y="456"/>
                    <a:pt x="791" y="244"/>
                    <a:pt x="669" y="92"/>
                  </a:cubicBezTo>
                  <a:cubicBezTo>
                    <a:pt x="593" y="31"/>
                    <a:pt x="502" y="0"/>
                    <a:pt x="4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3" name="Google Shape;65303;p27"/>
            <p:cNvSpPr/>
            <p:nvPr/>
          </p:nvSpPr>
          <p:spPr>
            <a:xfrm>
              <a:off x="4858250" y="4821975"/>
              <a:ext cx="22075" cy="20175"/>
            </a:xfrm>
            <a:custGeom>
              <a:avLst/>
              <a:gdLst/>
              <a:ahLst/>
              <a:cxnLst/>
              <a:rect l="l" t="t" r="r" b="b"/>
              <a:pathLst>
                <a:path w="883" h="807" extrusionOk="0">
                  <a:moveTo>
                    <a:pt x="457" y="1"/>
                  </a:moveTo>
                  <a:cubicBezTo>
                    <a:pt x="358" y="1"/>
                    <a:pt x="259" y="39"/>
                    <a:pt x="183" y="115"/>
                  </a:cubicBezTo>
                  <a:cubicBezTo>
                    <a:pt x="183" y="115"/>
                    <a:pt x="183" y="115"/>
                    <a:pt x="183" y="145"/>
                  </a:cubicBezTo>
                  <a:lnTo>
                    <a:pt x="153" y="145"/>
                  </a:lnTo>
                  <a:cubicBezTo>
                    <a:pt x="1" y="297"/>
                    <a:pt x="1" y="540"/>
                    <a:pt x="153" y="692"/>
                  </a:cubicBezTo>
                  <a:cubicBezTo>
                    <a:pt x="214" y="768"/>
                    <a:pt x="305" y="806"/>
                    <a:pt x="400" y="806"/>
                  </a:cubicBezTo>
                  <a:cubicBezTo>
                    <a:pt x="495" y="806"/>
                    <a:pt x="594" y="768"/>
                    <a:pt x="670" y="692"/>
                  </a:cubicBezTo>
                  <a:cubicBezTo>
                    <a:pt x="700" y="692"/>
                    <a:pt x="700" y="662"/>
                    <a:pt x="700" y="662"/>
                  </a:cubicBezTo>
                  <a:cubicBezTo>
                    <a:pt x="700" y="662"/>
                    <a:pt x="730" y="662"/>
                    <a:pt x="730" y="631"/>
                  </a:cubicBezTo>
                  <a:cubicBezTo>
                    <a:pt x="882" y="479"/>
                    <a:pt x="882" y="267"/>
                    <a:pt x="730" y="115"/>
                  </a:cubicBezTo>
                  <a:cubicBezTo>
                    <a:pt x="654" y="39"/>
                    <a:pt x="556"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4" name="Google Shape;65304;p27"/>
            <p:cNvSpPr/>
            <p:nvPr/>
          </p:nvSpPr>
          <p:spPr>
            <a:xfrm>
              <a:off x="4954775" y="4918675"/>
              <a:ext cx="25100" cy="23000"/>
            </a:xfrm>
            <a:custGeom>
              <a:avLst/>
              <a:gdLst/>
              <a:ahLst/>
              <a:cxnLst/>
              <a:rect l="l" t="t" r="r" b="b"/>
              <a:pathLst>
                <a:path w="1004" h="920" extrusionOk="0">
                  <a:moveTo>
                    <a:pt x="532" y="1"/>
                  </a:moveTo>
                  <a:cubicBezTo>
                    <a:pt x="418" y="1"/>
                    <a:pt x="304" y="46"/>
                    <a:pt x="213" y="137"/>
                  </a:cubicBezTo>
                  <a:cubicBezTo>
                    <a:pt x="213" y="137"/>
                    <a:pt x="213" y="137"/>
                    <a:pt x="213" y="168"/>
                  </a:cubicBezTo>
                  <a:lnTo>
                    <a:pt x="183" y="168"/>
                  </a:lnTo>
                  <a:cubicBezTo>
                    <a:pt x="0" y="350"/>
                    <a:pt x="0" y="624"/>
                    <a:pt x="183" y="806"/>
                  </a:cubicBezTo>
                  <a:cubicBezTo>
                    <a:pt x="258" y="882"/>
                    <a:pt x="365" y="920"/>
                    <a:pt x="475" y="920"/>
                  </a:cubicBezTo>
                  <a:cubicBezTo>
                    <a:pt x="585" y="920"/>
                    <a:pt x="699" y="882"/>
                    <a:pt x="790" y="806"/>
                  </a:cubicBezTo>
                  <a:cubicBezTo>
                    <a:pt x="790" y="776"/>
                    <a:pt x="790" y="776"/>
                    <a:pt x="821" y="776"/>
                  </a:cubicBezTo>
                  <a:cubicBezTo>
                    <a:pt x="821" y="745"/>
                    <a:pt x="821" y="745"/>
                    <a:pt x="851" y="745"/>
                  </a:cubicBezTo>
                  <a:cubicBezTo>
                    <a:pt x="1003" y="563"/>
                    <a:pt x="1003" y="289"/>
                    <a:pt x="851" y="137"/>
                  </a:cubicBezTo>
                  <a:cubicBezTo>
                    <a:pt x="760" y="46"/>
                    <a:pt x="646"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5" name="Google Shape;65305;p27"/>
            <p:cNvSpPr/>
            <p:nvPr/>
          </p:nvSpPr>
          <p:spPr>
            <a:xfrm>
              <a:off x="5051275" y="5015375"/>
              <a:ext cx="28900" cy="26225"/>
            </a:xfrm>
            <a:custGeom>
              <a:avLst/>
              <a:gdLst/>
              <a:ahLst/>
              <a:cxnLst/>
              <a:rect l="l" t="t" r="r" b="b"/>
              <a:pathLst>
                <a:path w="1156" h="1049" extrusionOk="0">
                  <a:moveTo>
                    <a:pt x="605" y="0"/>
                  </a:moveTo>
                  <a:cubicBezTo>
                    <a:pt x="479" y="0"/>
                    <a:pt x="350" y="54"/>
                    <a:pt x="244" y="160"/>
                  </a:cubicBezTo>
                  <a:cubicBezTo>
                    <a:pt x="244" y="160"/>
                    <a:pt x="244" y="160"/>
                    <a:pt x="244" y="190"/>
                  </a:cubicBezTo>
                  <a:lnTo>
                    <a:pt x="213" y="190"/>
                  </a:lnTo>
                  <a:cubicBezTo>
                    <a:pt x="0" y="403"/>
                    <a:pt x="0" y="707"/>
                    <a:pt x="213" y="889"/>
                  </a:cubicBezTo>
                  <a:cubicBezTo>
                    <a:pt x="304" y="996"/>
                    <a:pt x="426" y="1049"/>
                    <a:pt x="551" y="1049"/>
                  </a:cubicBezTo>
                  <a:cubicBezTo>
                    <a:pt x="677" y="1049"/>
                    <a:pt x="806" y="996"/>
                    <a:pt x="912" y="889"/>
                  </a:cubicBezTo>
                  <a:cubicBezTo>
                    <a:pt x="912" y="889"/>
                    <a:pt x="912" y="889"/>
                    <a:pt x="912" y="859"/>
                  </a:cubicBezTo>
                  <a:lnTo>
                    <a:pt x="943" y="859"/>
                  </a:lnTo>
                  <a:cubicBezTo>
                    <a:pt x="1155" y="646"/>
                    <a:pt x="1155" y="342"/>
                    <a:pt x="943" y="160"/>
                  </a:cubicBezTo>
                  <a:cubicBezTo>
                    <a:pt x="851" y="54"/>
                    <a:pt x="730"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6" name="Google Shape;65306;p27"/>
            <p:cNvSpPr/>
            <p:nvPr/>
          </p:nvSpPr>
          <p:spPr>
            <a:xfrm>
              <a:off x="5148550" y="5112625"/>
              <a:ext cx="31175" cy="28525"/>
            </a:xfrm>
            <a:custGeom>
              <a:avLst/>
              <a:gdLst/>
              <a:ahLst/>
              <a:cxnLst/>
              <a:rect l="l" t="t" r="r" b="b"/>
              <a:pathLst>
                <a:path w="1247" h="1141" extrusionOk="0">
                  <a:moveTo>
                    <a:pt x="642" y="1"/>
                  </a:moveTo>
                  <a:cubicBezTo>
                    <a:pt x="502" y="1"/>
                    <a:pt x="365" y="54"/>
                    <a:pt x="274" y="161"/>
                  </a:cubicBezTo>
                  <a:cubicBezTo>
                    <a:pt x="243" y="161"/>
                    <a:pt x="243" y="161"/>
                    <a:pt x="243" y="191"/>
                  </a:cubicBezTo>
                  <a:cubicBezTo>
                    <a:pt x="213" y="191"/>
                    <a:pt x="213" y="191"/>
                    <a:pt x="213" y="221"/>
                  </a:cubicBezTo>
                  <a:cubicBezTo>
                    <a:pt x="0" y="434"/>
                    <a:pt x="0" y="768"/>
                    <a:pt x="213" y="981"/>
                  </a:cubicBezTo>
                  <a:cubicBezTo>
                    <a:pt x="319" y="1088"/>
                    <a:pt x="456" y="1141"/>
                    <a:pt x="593" y="1141"/>
                  </a:cubicBezTo>
                  <a:cubicBezTo>
                    <a:pt x="730" y="1141"/>
                    <a:pt x="866" y="1088"/>
                    <a:pt x="973" y="981"/>
                  </a:cubicBezTo>
                  <a:cubicBezTo>
                    <a:pt x="973" y="981"/>
                    <a:pt x="1003" y="951"/>
                    <a:pt x="1003" y="951"/>
                  </a:cubicBezTo>
                  <a:cubicBezTo>
                    <a:pt x="1003" y="951"/>
                    <a:pt x="1033" y="920"/>
                    <a:pt x="1033" y="920"/>
                  </a:cubicBezTo>
                  <a:cubicBezTo>
                    <a:pt x="1246" y="708"/>
                    <a:pt x="1246" y="373"/>
                    <a:pt x="1033" y="161"/>
                  </a:cubicBezTo>
                  <a:cubicBezTo>
                    <a:pt x="927" y="54"/>
                    <a:pt x="783" y="1"/>
                    <a:pt x="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7" name="Google Shape;65307;p27"/>
            <p:cNvSpPr/>
            <p:nvPr/>
          </p:nvSpPr>
          <p:spPr>
            <a:xfrm>
              <a:off x="5245050" y="5209325"/>
              <a:ext cx="34225" cy="31375"/>
            </a:xfrm>
            <a:custGeom>
              <a:avLst/>
              <a:gdLst/>
              <a:ahLst/>
              <a:cxnLst/>
              <a:rect l="l" t="t" r="r" b="b"/>
              <a:pathLst>
                <a:path w="1369" h="1255" extrusionOk="0">
                  <a:moveTo>
                    <a:pt x="715" y="1"/>
                  </a:moveTo>
                  <a:cubicBezTo>
                    <a:pt x="563" y="1"/>
                    <a:pt x="411" y="62"/>
                    <a:pt x="304" y="183"/>
                  </a:cubicBezTo>
                  <a:cubicBezTo>
                    <a:pt x="274" y="183"/>
                    <a:pt x="274" y="214"/>
                    <a:pt x="274" y="214"/>
                  </a:cubicBezTo>
                  <a:cubicBezTo>
                    <a:pt x="243" y="214"/>
                    <a:pt x="243" y="214"/>
                    <a:pt x="243" y="244"/>
                  </a:cubicBezTo>
                  <a:cubicBezTo>
                    <a:pt x="0" y="457"/>
                    <a:pt x="0" y="852"/>
                    <a:pt x="243" y="1095"/>
                  </a:cubicBezTo>
                  <a:cubicBezTo>
                    <a:pt x="365" y="1201"/>
                    <a:pt x="517" y="1255"/>
                    <a:pt x="669" y="1255"/>
                  </a:cubicBezTo>
                  <a:cubicBezTo>
                    <a:pt x="821" y="1255"/>
                    <a:pt x="973" y="1201"/>
                    <a:pt x="1095" y="1095"/>
                  </a:cubicBezTo>
                  <a:cubicBezTo>
                    <a:pt x="1095" y="1065"/>
                    <a:pt x="1095" y="1065"/>
                    <a:pt x="1125" y="1065"/>
                  </a:cubicBezTo>
                  <a:cubicBezTo>
                    <a:pt x="1125" y="1034"/>
                    <a:pt x="1125" y="1034"/>
                    <a:pt x="1125" y="1034"/>
                  </a:cubicBezTo>
                  <a:cubicBezTo>
                    <a:pt x="1368" y="791"/>
                    <a:pt x="1368" y="426"/>
                    <a:pt x="1125" y="183"/>
                  </a:cubicBezTo>
                  <a:cubicBezTo>
                    <a:pt x="1019" y="62"/>
                    <a:pt x="867"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8" name="Google Shape;65308;p27"/>
            <p:cNvSpPr/>
            <p:nvPr/>
          </p:nvSpPr>
          <p:spPr>
            <a:xfrm>
              <a:off x="4665250" y="4530550"/>
              <a:ext cx="14450" cy="13325"/>
            </a:xfrm>
            <a:custGeom>
              <a:avLst/>
              <a:gdLst/>
              <a:ahLst/>
              <a:cxnLst/>
              <a:rect l="l" t="t" r="r" b="b"/>
              <a:pathLst>
                <a:path w="578" h="533" extrusionOk="0">
                  <a:moveTo>
                    <a:pt x="320" y="1"/>
                  </a:moveTo>
                  <a:cubicBezTo>
                    <a:pt x="259" y="1"/>
                    <a:pt x="198" y="24"/>
                    <a:pt x="152" y="69"/>
                  </a:cubicBezTo>
                  <a:cubicBezTo>
                    <a:pt x="122" y="69"/>
                    <a:pt x="122" y="100"/>
                    <a:pt x="122" y="100"/>
                  </a:cubicBezTo>
                  <a:cubicBezTo>
                    <a:pt x="122" y="100"/>
                    <a:pt x="92" y="100"/>
                    <a:pt x="92" y="130"/>
                  </a:cubicBezTo>
                  <a:cubicBezTo>
                    <a:pt x="0" y="221"/>
                    <a:pt x="0" y="373"/>
                    <a:pt x="92" y="464"/>
                  </a:cubicBezTo>
                  <a:cubicBezTo>
                    <a:pt x="137" y="510"/>
                    <a:pt x="198" y="533"/>
                    <a:pt x="259" y="533"/>
                  </a:cubicBezTo>
                  <a:cubicBezTo>
                    <a:pt x="320" y="533"/>
                    <a:pt x="380" y="510"/>
                    <a:pt x="426" y="464"/>
                  </a:cubicBezTo>
                  <a:cubicBezTo>
                    <a:pt x="456" y="464"/>
                    <a:pt x="456" y="434"/>
                    <a:pt x="456" y="434"/>
                  </a:cubicBezTo>
                  <a:cubicBezTo>
                    <a:pt x="456" y="434"/>
                    <a:pt x="487" y="434"/>
                    <a:pt x="487" y="404"/>
                  </a:cubicBezTo>
                  <a:cubicBezTo>
                    <a:pt x="578" y="313"/>
                    <a:pt x="578" y="161"/>
                    <a:pt x="487" y="69"/>
                  </a:cubicBezTo>
                  <a:cubicBezTo>
                    <a:pt x="441" y="24"/>
                    <a:pt x="380"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9" name="Google Shape;65309;p27"/>
            <p:cNvSpPr/>
            <p:nvPr/>
          </p:nvSpPr>
          <p:spPr>
            <a:xfrm>
              <a:off x="4761750" y="4627250"/>
              <a:ext cx="18275" cy="16750"/>
            </a:xfrm>
            <a:custGeom>
              <a:avLst/>
              <a:gdLst/>
              <a:ahLst/>
              <a:cxnLst/>
              <a:rect l="l" t="t" r="r" b="b"/>
              <a:pathLst>
                <a:path w="731" h="670" extrusionOk="0">
                  <a:moveTo>
                    <a:pt x="396" y="1"/>
                  </a:moveTo>
                  <a:cubicBezTo>
                    <a:pt x="320" y="1"/>
                    <a:pt x="244" y="31"/>
                    <a:pt x="183" y="92"/>
                  </a:cubicBezTo>
                  <a:cubicBezTo>
                    <a:pt x="153" y="92"/>
                    <a:pt x="153" y="122"/>
                    <a:pt x="153" y="122"/>
                  </a:cubicBezTo>
                  <a:cubicBezTo>
                    <a:pt x="153" y="122"/>
                    <a:pt x="122" y="122"/>
                    <a:pt x="122" y="153"/>
                  </a:cubicBezTo>
                  <a:cubicBezTo>
                    <a:pt x="1" y="274"/>
                    <a:pt x="1" y="457"/>
                    <a:pt x="122" y="578"/>
                  </a:cubicBezTo>
                  <a:cubicBezTo>
                    <a:pt x="183" y="639"/>
                    <a:pt x="259" y="670"/>
                    <a:pt x="335" y="670"/>
                  </a:cubicBezTo>
                  <a:cubicBezTo>
                    <a:pt x="411" y="670"/>
                    <a:pt x="487" y="639"/>
                    <a:pt x="548" y="578"/>
                  </a:cubicBezTo>
                  <a:cubicBezTo>
                    <a:pt x="548" y="548"/>
                    <a:pt x="548" y="548"/>
                    <a:pt x="578" y="548"/>
                  </a:cubicBezTo>
                  <a:cubicBezTo>
                    <a:pt x="578" y="518"/>
                    <a:pt x="578" y="518"/>
                    <a:pt x="609" y="518"/>
                  </a:cubicBezTo>
                  <a:cubicBezTo>
                    <a:pt x="730" y="396"/>
                    <a:pt x="730" y="214"/>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0" name="Google Shape;65310;p27"/>
            <p:cNvSpPr/>
            <p:nvPr/>
          </p:nvSpPr>
          <p:spPr>
            <a:xfrm>
              <a:off x="4858250" y="4723950"/>
              <a:ext cx="21300" cy="19400"/>
            </a:xfrm>
            <a:custGeom>
              <a:avLst/>
              <a:gdLst/>
              <a:ahLst/>
              <a:cxnLst/>
              <a:rect l="l" t="t" r="r" b="b"/>
              <a:pathLst>
                <a:path w="852" h="776" extrusionOk="0">
                  <a:moveTo>
                    <a:pt x="457" y="1"/>
                  </a:moveTo>
                  <a:cubicBezTo>
                    <a:pt x="366" y="1"/>
                    <a:pt x="274" y="39"/>
                    <a:pt x="214" y="115"/>
                  </a:cubicBezTo>
                  <a:cubicBezTo>
                    <a:pt x="183" y="115"/>
                    <a:pt x="183" y="145"/>
                    <a:pt x="183" y="145"/>
                  </a:cubicBezTo>
                  <a:cubicBezTo>
                    <a:pt x="183" y="145"/>
                    <a:pt x="153" y="145"/>
                    <a:pt x="153" y="175"/>
                  </a:cubicBezTo>
                  <a:cubicBezTo>
                    <a:pt x="1" y="297"/>
                    <a:pt x="1" y="540"/>
                    <a:pt x="153" y="662"/>
                  </a:cubicBezTo>
                  <a:cubicBezTo>
                    <a:pt x="229" y="738"/>
                    <a:pt x="320" y="776"/>
                    <a:pt x="411" y="776"/>
                  </a:cubicBezTo>
                  <a:cubicBezTo>
                    <a:pt x="502" y="776"/>
                    <a:pt x="594" y="738"/>
                    <a:pt x="670" y="662"/>
                  </a:cubicBezTo>
                  <a:cubicBezTo>
                    <a:pt x="670" y="662"/>
                    <a:pt x="670" y="662"/>
                    <a:pt x="670" y="631"/>
                  </a:cubicBezTo>
                  <a:lnTo>
                    <a:pt x="700" y="631"/>
                  </a:lnTo>
                  <a:cubicBezTo>
                    <a:pt x="852" y="479"/>
                    <a:pt x="852" y="267"/>
                    <a:pt x="700" y="115"/>
                  </a:cubicBezTo>
                  <a:cubicBezTo>
                    <a:pt x="639" y="39"/>
                    <a:pt x="548"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1" name="Google Shape;65311;p27"/>
            <p:cNvSpPr/>
            <p:nvPr/>
          </p:nvSpPr>
          <p:spPr>
            <a:xfrm>
              <a:off x="4955525" y="4821225"/>
              <a:ext cx="23575" cy="21675"/>
            </a:xfrm>
            <a:custGeom>
              <a:avLst/>
              <a:gdLst/>
              <a:ahLst/>
              <a:cxnLst/>
              <a:rect l="l" t="t" r="r" b="b"/>
              <a:pathLst>
                <a:path w="943" h="867" extrusionOk="0">
                  <a:moveTo>
                    <a:pt x="502" y="0"/>
                  </a:moveTo>
                  <a:cubicBezTo>
                    <a:pt x="396" y="0"/>
                    <a:pt x="289" y="38"/>
                    <a:pt x="213" y="114"/>
                  </a:cubicBezTo>
                  <a:cubicBezTo>
                    <a:pt x="213" y="114"/>
                    <a:pt x="183" y="145"/>
                    <a:pt x="183" y="145"/>
                  </a:cubicBezTo>
                  <a:cubicBezTo>
                    <a:pt x="183" y="145"/>
                    <a:pt x="153" y="175"/>
                    <a:pt x="153" y="175"/>
                  </a:cubicBezTo>
                  <a:cubicBezTo>
                    <a:pt x="1" y="327"/>
                    <a:pt x="1" y="601"/>
                    <a:pt x="153" y="753"/>
                  </a:cubicBezTo>
                  <a:cubicBezTo>
                    <a:pt x="228" y="829"/>
                    <a:pt x="335" y="867"/>
                    <a:pt x="441" y="867"/>
                  </a:cubicBezTo>
                  <a:cubicBezTo>
                    <a:pt x="548" y="867"/>
                    <a:pt x="654" y="829"/>
                    <a:pt x="730" y="753"/>
                  </a:cubicBezTo>
                  <a:cubicBezTo>
                    <a:pt x="730" y="753"/>
                    <a:pt x="760" y="722"/>
                    <a:pt x="760" y="722"/>
                  </a:cubicBezTo>
                  <a:cubicBezTo>
                    <a:pt x="760" y="722"/>
                    <a:pt x="791" y="692"/>
                    <a:pt x="791" y="692"/>
                  </a:cubicBezTo>
                  <a:cubicBezTo>
                    <a:pt x="943" y="540"/>
                    <a:pt x="943" y="266"/>
                    <a:pt x="791" y="114"/>
                  </a:cubicBezTo>
                  <a:cubicBezTo>
                    <a:pt x="715" y="38"/>
                    <a:pt x="608"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2" name="Google Shape;65312;p27"/>
            <p:cNvSpPr/>
            <p:nvPr/>
          </p:nvSpPr>
          <p:spPr>
            <a:xfrm>
              <a:off x="5052025" y="4917925"/>
              <a:ext cx="27400" cy="24525"/>
            </a:xfrm>
            <a:custGeom>
              <a:avLst/>
              <a:gdLst/>
              <a:ahLst/>
              <a:cxnLst/>
              <a:rect l="l" t="t" r="r" b="b"/>
              <a:pathLst>
                <a:path w="1096" h="981" extrusionOk="0">
                  <a:moveTo>
                    <a:pt x="578" y="0"/>
                  </a:moveTo>
                  <a:cubicBezTo>
                    <a:pt x="457" y="0"/>
                    <a:pt x="335" y="46"/>
                    <a:pt x="244" y="137"/>
                  </a:cubicBezTo>
                  <a:cubicBezTo>
                    <a:pt x="244" y="137"/>
                    <a:pt x="244" y="167"/>
                    <a:pt x="214" y="167"/>
                  </a:cubicBezTo>
                  <a:cubicBezTo>
                    <a:pt x="214" y="167"/>
                    <a:pt x="183" y="198"/>
                    <a:pt x="183" y="198"/>
                  </a:cubicBezTo>
                  <a:cubicBezTo>
                    <a:pt x="1" y="380"/>
                    <a:pt x="1" y="684"/>
                    <a:pt x="183" y="866"/>
                  </a:cubicBezTo>
                  <a:cubicBezTo>
                    <a:pt x="274" y="942"/>
                    <a:pt x="396" y="980"/>
                    <a:pt x="518" y="980"/>
                  </a:cubicBezTo>
                  <a:cubicBezTo>
                    <a:pt x="639" y="980"/>
                    <a:pt x="761" y="942"/>
                    <a:pt x="852" y="866"/>
                  </a:cubicBezTo>
                  <a:cubicBezTo>
                    <a:pt x="852" y="836"/>
                    <a:pt x="852" y="836"/>
                    <a:pt x="852" y="806"/>
                  </a:cubicBezTo>
                  <a:lnTo>
                    <a:pt x="913" y="806"/>
                  </a:lnTo>
                  <a:cubicBezTo>
                    <a:pt x="1095" y="623"/>
                    <a:pt x="1095" y="319"/>
                    <a:pt x="913" y="137"/>
                  </a:cubicBezTo>
                  <a:cubicBezTo>
                    <a:pt x="821" y="46"/>
                    <a:pt x="700"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3" name="Google Shape;65313;p27"/>
            <p:cNvSpPr/>
            <p:nvPr/>
          </p:nvSpPr>
          <p:spPr>
            <a:xfrm>
              <a:off x="5149300" y="5015175"/>
              <a:ext cx="29650" cy="27200"/>
            </a:xfrm>
            <a:custGeom>
              <a:avLst/>
              <a:gdLst/>
              <a:ahLst/>
              <a:cxnLst/>
              <a:rect l="l" t="t" r="r" b="b"/>
              <a:pathLst>
                <a:path w="1186" h="1088" extrusionOk="0">
                  <a:moveTo>
                    <a:pt x="608" y="1"/>
                  </a:moveTo>
                  <a:cubicBezTo>
                    <a:pt x="479" y="1"/>
                    <a:pt x="350" y="46"/>
                    <a:pt x="244" y="138"/>
                  </a:cubicBezTo>
                  <a:cubicBezTo>
                    <a:pt x="244" y="168"/>
                    <a:pt x="213" y="168"/>
                    <a:pt x="213" y="168"/>
                  </a:cubicBezTo>
                  <a:cubicBezTo>
                    <a:pt x="213" y="168"/>
                    <a:pt x="213" y="198"/>
                    <a:pt x="183" y="198"/>
                  </a:cubicBezTo>
                  <a:cubicBezTo>
                    <a:pt x="0" y="411"/>
                    <a:pt x="0" y="715"/>
                    <a:pt x="183" y="928"/>
                  </a:cubicBezTo>
                  <a:cubicBezTo>
                    <a:pt x="289" y="1034"/>
                    <a:pt x="426" y="1087"/>
                    <a:pt x="559" y="1087"/>
                  </a:cubicBezTo>
                  <a:cubicBezTo>
                    <a:pt x="692" y="1087"/>
                    <a:pt x="821" y="1034"/>
                    <a:pt x="912" y="928"/>
                  </a:cubicBezTo>
                  <a:cubicBezTo>
                    <a:pt x="943" y="928"/>
                    <a:pt x="943" y="897"/>
                    <a:pt x="943" y="897"/>
                  </a:cubicBezTo>
                  <a:cubicBezTo>
                    <a:pt x="943" y="897"/>
                    <a:pt x="973" y="897"/>
                    <a:pt x="973" y="867"/>
                  </a:cubicBezTo>
                  <a:cubicBezTo>
                    <a:pt x="1186" y="685"/>
                    <a:pt x="1186" y="350"/>
                    <a:pt x="973" y="138"/>
                  </a:cubicBezTo>
                  <a:cubicBezTo>
                    <a:pt x="867" y="46"/>
                    <a:pt x="738"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4" name="Google Shape;65314;p27"/>
            <p:cNvSpPr/>
            <p:nvPr/>
          </p:nvSpPr>
          <p:spPr>
            <a:xfrm>
              <a:off x="5245800" y="5111875"/>
              <a:ext cx="32700" cy="30050"/>
            </a:xfrm>
            <a:custGeom>
              <a:avLst/>
              <a:gdLst/>
              <a:ahLst/>
              <a:cxnLst/>
              <a:rect l="l" t="t" r="r" b="b"/>
              <a:pathLst>
                <a:path w="1308" h="1202" extrusionOk="0">
                  <a:moveTo>
                    <a:pt x="673" y="1"/>
                  </a:moveTo>
                  <a:cubicBezTo>
                    <a:pt x="525" y="1"/>
                    <a:pt x="381" y="54"/>
                    <a:pt x="274" y="160"/>
                  </a:cubicBezTo>
                  <a:cubicBezTo>
                    <a:pt x="274" y="191"/>
                    <a:pt x="274" y="191"/>
                    <a:pt x="244" y="191"/>
                  </a:cubicBezTo>
                  <a:cubicBezTo>
                    <a:pt x="244" y="221"/>
                    <a:pt x="244" y="221"/>
                    <a:pt x="213" y="221"/>
                  </a:cubicBezTo>
                  <a:cubicBezTo>
                    <a:pt x="1" y="434"/>
                    <a:pt x="1" y="798"/>
                    <a:pt x="213" y="1042"/>
                  </a:cubicBezTo>
                  <a:cubicBezTo>
                    <a:pt x="335" y="1148"/>
                    <a:pt x="487" y="1201"/>
                    <a:pt x="635" y="1201"/>
                  </a:cubicBezTo>
                  <a:cubicBezTo>
                    <a:pt x="783" y="1201"/>
                    <a:pt x="928" y="1148"/>
                    <a:pt x="1034" y="1042"/>
                  </a:cubicBezTo>
                  <a:cubicBezTo>
                    <a:pt x="1034" y="1011"/>
                    <a:pt x="1034" y="1011"/>
                    <a:pt x="1065" y="1011"/>
                  </a:cubicBezTo>
                  <a:cubicBezTo>
                    <a:pt x="1065" y="981"/>
                    <a:pt x="1065" y="981"/>
                    <a:pt x="1095" y="981"/>
                  </a:cubicBezTo>
                  <a:cubicBezTo>
                    <a:pt x="1308" y="768"/>
                    <a:pt x="1308" y="403"/>
                    <a:pt x="1095" y="160"/>
                  </a:cubicBezTo>
                  <a:cubicBezTo>
                    <a:pt x="973" y="54"/>
                    <a:pt x="821" y="1"/>
                    <a:pt x="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5" name="Google Shape;65315;p27"/>
            <p:cNvSpPr/>
            <p:nvPr/>
          </p:nvSpPr>
          <p:spPr>
            <a:xfrm>
              <a:off x="5342300" y="5208575"/>
              <a:ext cx="35750" cy="32700"/>
            </a:xfrm>
            <a:custGeom>
              <a:avLst/>
              <a:gdLst/>
              <a:ahLst/>
              <a:cxnLst/>
              <a:rect l="l" t="t" r="r" b="b"/>
              <a:pathLst>
                <a:path w="1430" h="1308" extrusionOk="0">
                  <a:moveTo>
                    <a:pt x="746" y="0"/>
                  </a:moveTo>
                  <a:cubicBezTo>
                    <a:pt x="586" y="0"/>
                    <a:pt x="426" y="61"/>
                    <a:pt x="305" y="183"/>
                  </a:cubicBezTo>
                  <a:cubicBezTo>
                    <a:pt x="305" y="213"/>
                    <a:pt x="305" y="213"/>
                    <a:pt x="275" y="213"/>
                  </a:cubicBezTo>
                  <a:cubicBezTo>
                    <a:pt x="275" y="244"/>
                    <a:pt x="275" y="244"/>
                    <a:pt x="244" y="244"/>
                  </a:cubicBezTo>
                  <a:cubicBezTo>
                    <a:pt x="1" y="487"/>
                    <a:pt x="1" y="882"/>
                    <a:pt x="244" y="1125"/>
                  </a:cubicBezTo>
                  <a:cubicBezTo>
                    <a:pt x="366" y="1247"/>
                    <a:pt x="525" y="1307"/>
                    <a:pt x="689" y="1307"/>
                  </a:cubicBezTo>
                  <a:cubicBezTo>
                    <a:pt x="852" y="1307"/>
                    <a:pt x="1019" y="1247"/>
                    <a:pt x="1156" y="1125"/>
                  </a:cubicBezTo>
                  <a:cubicBezTo>
                    <a:pt x="1156" y="1125"/>
                    <a:pt x="1156" y="1125"/>
                    <a:pt x="1156" y="1095"/>
                  </a:cubicBezTo>
                  <a:lnTo>
                    <a:pt x="1186" y="1095"/>
                  </a:lnTo>
                  <a:cubicBezTo>
                    <a:pt x="1430" y="821"/>
                    <a:pt x="1430" y="426"/>
                    <a:pt x="1186" y="183"/>
                  </a:cubicBezTo>
                  <a:cubicBezTo>
                    <a:pt x="1065" y="61"/>
                    <a:pt x="905" y="0"/>
                    <a:pt x="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6" name="Google Shape;65316;p27"/>
            <p:cNvSpPr/>
            <p:nvPr/>
          </p:nvSpPr>
          <p:spPr>
            <a:xfrm>
              <a:off x="4664475" y="4434050"/>
              <a:ext cx="12950" cy="12575"/>
            </a:xfrm>
            <a:custGeom>
              <a:avLst/>
              <a:gdLst/>
              <a:ahLst/>
              <a:cxnLst/>
              <a:rect l="l" t="t" r="r" b="b"/>
              <a:pathLst>
                <a:path w="518" h="503" extrusionOk="0">
                  <a:moveTo>
                    <a:pt x="290" y="1"/>
                  </a:moveTo>
                  <a:cubicBezTo>
                    <a:pt x="229" y="1"/>
                    <a:pt x="168" y="24"/>
                    <a:pt x="123" y="69"/>
                  </a:cubicBezTo>
                  <a:cubicBezTo>
                    <a:pt x="123" y="69"/>
                    <a:pt x="123" y="100"/>
                    <a:pt x="123" y="100"/>
                  </a:cubicBezTo>
                  <a:cubicBezTo>
                    <a:pt x="92" y="100"/>
                    <a:pt x="92" y="130"/>
                    <a:pt x="92" y="130"/>
                  </a:cubicBezTo>
                  <a:cubicBezTo>
                    <a:pt x="1" y="221"/>
                    <a:pt x="1" y="343"/>
                    <a:pt x="92" y="434"/>
                  </a:cubicBezTo>
                  <a:cubicBezTo>
                    <a:pt x="123" y="479"/>
                    <a:pt x="176" y="502"/>
                    <a:pt x="233" y="502"/>
                  </a:cubicBezTo>
                  <a:cubicBezTo>
                    <a:pt x="290" y="502"/>
                    <a:pt x="351" y="479"/>
                    <a:pt x="396" y="434"/>
                  </a:cubicBezTo>
                  <a:cubicBezTo>
                    <a:pt x="396" y="434"/>
                    <a:pt x="396" y="403"/>
                    <a:pt x="427" y="403"/>
                  </a:cubicBezTo>
                  <a:cubicBezTo>
                    <a:pt x="427" y="403"/>
                    <a:pt x="427" y="403"/>
                    <a:pt x="457" y="373"/>
                  </a:cubicBezTo>
                  <a:cubicBezTo>
                    <a:pt x="518" y="282"/>
                    <a:pt x="518" y="160"/>
                    <a:pt x="457" y="69"/>
                  </a:cubicBezTo>
                  <a:cubicBezTo>
                    <a:pt x="411" y="24"/>
                    <a:pt x="351" y="1"/>
                    <a:pt x="2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7" name="Google Shape;65317;p27"/>
            <p:cNvSpPr/>
            <p:nvPr/>
          </p:nvSpPr>
          <p:spPr>
            <a:xfrm>
              <a:off x="4762525" y="4336025"/>
              <a:ext cx="13700" cy="12575"/>
            </a:xfrm>
            <a:custGeom>
              <a:avLst/>
              <a:gdLst/>
              <a:ahLst/>
              <a:cxnLst/>
              <a:rect l="l" t="t" r="r" b="b"/>
              <a:pathLst>
                <a:path w="548" h="503" extrusionOk="0">
                  <a:moveTo>
                    <a:pt x="289" y="1"/>
                  </a:moveTo>
                  <a:cubicBezTo>
                    <a:pt x="228" y="1"/>
                    <a:pt x="167" y="23"/>
                    <a:pt x="122" y="69"/>
                  </a:cubicBezTo>
                  <a:cubicBezTo>
                    <a:pt x="122" y="69"/>
                    <a:pt x="122" y="99"/>
                    <a:pt x="122" y="99"/>
                  </a:cubicBezTo>
                  <a:cubicBezTo>
                    <a:pt x="91" y="99"/>
                    <a:pt x="91" y="130"/>
                    <a:pt x="91" y="130"/>
                  </a:cubicBezTo>
                  <a:cubicBezTo>
                    <a:pt x="0" y="221"/>
                    <a:pt x="0" y="343"/>
                    <a:pt x="91" y="434"/>
                  </a:cubicBezTo>
                  <a:cubicBezTo>
                    <a:pt x="122" y="479"/>
                    <a:pt x="175" y="502"/>
                    <a:pt x="232" y="502"/>
                  </a:cubicBezTo>
                  <a:cubicBezTo>
                    <a:pt x="289" y="502"/>
                    <a:pt x="350" y="479"/>
                    <a:pt x="395" y="434"/>
                  </a:cubicBezTo>
                  <a:cubicBezTo>
                    <a:pt x="395" y="434"/>
                    <a:pt x="395" y="403"/>
                    <a:pt x="426" y="403"/>
                  </a:cubicBezTo>
                  <a:cubicBezTo>
                    <a:pt x="426" y="403"/>
                    <a:pt x="426" y="403"/>
                    <a:pt x="456" y="373"/>
                  </a:cubicBezTo>
                  <a:cubicBezTo>
                    <a:pt x="547" y="282"/>
                    <a:pt x="547" y="160"/>
                    <a:pt x="456" y="69"/>
                  </a:cubicBezTo>
                  <a:cubicBezTo>
                    <a:pt x="410" y="23"/>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8" name="Google Shape;65318;p27"/>
            <p:cNvSpPr/>
            <p:nvPr/>
          </p:nvSpPr>
          <p:spPr>
            <a:xfrm>
              <a:off x="4859025" y="4433300"/>
              <a:ext cx="16725" cy="14850"/>
            </a:xfrm>
            <a:custGeom>
              <a:avLst/>
              <a:gdLst/>
              <a:ahLst/>
              <a:cxnLst/>
              <a:rect l="l" t="t" r="r" b="b"/>
              <a:pathLst>
                <a:path w="669" h="594" extrusionOk="0">
                  <a:moveTo>
                    <a:pt x="365" y="0"/>
                  </a:moveTo>
                  <a:cubicBezTo>
                    <a:pt x="297" y="0"/>
                    <a:pt x="228" y="23"/>
                    <a:pt x="183" y="69"/>
                  </a:cubicBezTo>
                  <a:cubicBezTo>
                    <a:pt x="152" y="69"/>
                    <a:pt x="152" y="99"/>
                    <a:pt x="152" y="99"/>
                  </a:cubicBezTo>
                  <a:cubicBezTo>
                    <a:pt x="122" y="99"/>
                    <a:pt x="122" y="130"/>
                    <a:pt x="122" y="130"/>
                  </a:cubicBezTo>
                  <a:cubicBezTo>
                    <a:pt x="0" y="221"/>
                    <a:pt x="0" y="403"/>
                    <a:pt x="122" y="525"/>
                  </a:cubicBezTo>
                  <a:cubicBezTo>
                    <a:pt x="167" y="570"/>
                    <a:pt x="236" y="593"/>
                    <a:pt x="308" y="593"/>
                  </a:cubicBezTo>
                  <a:cubicBezTo>
                    <a:pt x="380" y="593"/>
                    <a:pt x="456" y="570"/>
                    <a:pt x="517" y="525"/>
                  </a:cubicBezTo>
                  <a:cubicBezTo>
                    <a:pt x="517" y="494"/>
                    <a:pt x="517" y="494"/>
                    <a:pt x="517" y="494"/>
                  </a:cubicBezTo>
                  <a:cubicBezTo>
                    <a:pt x="547" y="464"/>
                    <a:pt x="547" y="464"/>
                    <a:pt x="547" y="464"/>
                  </a:cubicBezTo>
                  <a:cubicBezTo>
                    <a:pt x="669" y="342"/>
                    <a:pt x="669" y="190"/>
                    <a:pt x="547" y="69"/>
                  </a:cubicBezTo>
                  <a:cubicBezTo>
                    <a:pt x="502" y="23"/>
                    <a:pt x="433"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9" name="Google Shape;65319;p27"/>
            <p:cNvSpPr/>
            <p:nvPr/>
          </p:nvSpPr>
          <p:spPr>
            <a:xfrm>
              <a:off x="4761000" y="4531325"/>
              <a:ext cx="16725" cy="14850"/>
            </a:xfrm>
            <a:custGeom>
              <a:avLst/>
              <a:gdLst/>
              <a:ahLst/>
              <a:cxnLst/>
              <a:rect l="l" t="t" r="r" b="b"/>
              <a:pathLst>
                <a:path w="669" h="594" extrusionOk="0">
                  <a:moveTo>
                    <a:pt x="361" y="0"/>
                  </a:moveTo>
                  <a:cubicBezTo>
                    <a:pt x="289" y="0"/>
                    <a:pt x="213" y="23"/>
                    <a:pt x="152" y="69"/>
                  </a:cubicBezTo>
                  <a:cubicBezTo>
                    <a:pt x="152" y="69"/>
                    <a:pt x="152" y="99"/>
                    <a:pt x="152" y="99"/>
                  </a:cubicBezTo>
                  <a:cubicBezTo>
                    <a:pt x="122" y="99"/>
                    <a:pt x="122" y="130"/>
                    <a:pt x="122" y="130"/>
                  </a:cubicBezTo>
                  <a:cubicBezTo>
                    <a:pt x="0" y="221"/>
                    <a:pt x="0" y="403"/>
                    <a:pt x="122" y="525"/>
                  </a:cubicBezTo>
                  <a:cubicBezTo>
                    <a:pt x="167" y="570"/>
                    <a:pt x="236" y="593"/>
                    <a:pt x="304" y="593"/>
                  </a:cubicBezTo>
                  <a:cubicBezTo>
                    <a:pt x="373" y="593"/>
                    <a:pt x="441" y="570"/>
                    <a:pt x="487" y="525"/>
                  </a:cubicBezTo>
                  <a:cubicBezTo>
                    <a:pt x="517" y="494"/>
                    <a:pt x="517" y="494"/>
                    <a:pt x="517" y="494"/>
                  </a:cubicBezTo>
                  <a:cubicBezTo>
                    <a:pt x="547" y="464"/>
                    <a:pt x="547" y="464"/>
                    <a:pt x="547" y="464"/>
                  </a:cubicBezTo>
                  <a:cubicBezTo>
                    <a:pt x="669" y="342"/>
                    <a:pt x="669" y="190"/>
                    <a:pt x="547" y="69"/>
                  </a:cubicBezTo>
                  <a:cubicBezTo>
                    <a:pt x="502" y="23"/>
                    <a:pt x="433" y="0"/>
                    <a:pt x="3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0" name="Google Shape;65320;p27"/>
            <p:cNvSpPr/>
            <p:nvPr/>
          </p:nvSpPr>
          <p:spPr>
            <a:xfrm>
              <a:off x="4858250" y="4628025"/>
              <a:ext cx="19025" cy="18075"/>
            </a:xfrm>
            <a:custGeom>
              <a:avLst/>
              <a:gdLst/>
              <a:ahLst/>
              <a:cxnLst/>
              <a:rect l="l" t="t" r="r" b="b"/>
              <a:pathLst>
                <a:path w="761" h="723" extrusionOk="0">
                  <a:moveTo>
                    <a:pt x="411" y="0"/>
                  </a:moveTo>
                  <a:cubicBezTo>
                    <a:pt x="328" y="0"/>
                    <a:pt x="244" y="31"/>
                    <a:pt x="183" y="91"/>
                  </a:cubicBezTo>
                  <a:cubicBezTo>
                    <a:pt x="153" y="122"/>
                    <a:pt x="153" y="122"/>
                    <a:pt x="153" y="122"/>
                  </a:cubicBezTo>
                  <a:cubicBezTo>
                    <a:pt x="122" y="152"/>
                    <a:pt x="122" y="152"/>
                    <a:pt x="122" y="152"/>
                  </a:cubicBezTo>
                  <a:cubicBezTo>
                    <a:pt x="1" y="274"/>
                    <a:pt x="1" y="487"/>
                    <a:pt x="122" y="608"/>
                  </a:cubicBezTo>
                  <a:cubicBezTo>
                    <a:pt x="183" y="684"/>
                    <a:pt x="267" y="722"/>
                    <a:pt x="350" y="722"/>
                  </a:cubicBezTo>
                  <a:cubicBezTo>
                    <a:pt x="434" y="722"/>
                    <a:pt x="518" y="684"/>
                    <a:pt x="578" y="608"/>
                  </a:cubicBezTo>
                  <a:cubicBezTo>
                    <a:pt x="578" y="608"/>
                    <a:pt x="578" y="608"/>
                    <a:pt x="609" y="578"/>
                  </a:cubicBezTo>
                  <a:lnTo>
                    <a:pt x="639" y="578"/>
                  </a:lnTo>
                  <a:cubicBezTo>
                    <a:pt x="761" y="426"/>
                    <a:pt x="761" y="213"/>
                    <a:pt x="639" y="91"/>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1" name="Google Shape;65321;p27"/>
            <p:cNvSpPr/>
            <p:nvPr/>
          </p:nvSpPr>
          <p:spPr>
            <a:xfrm>
              <a:off x="4956275" y="4530000"/>
              <a:ext cx="19025" cy="17500"/>
            </a:xfrm>
            <a:custGeom>
              <a:avLst/>
              <a:gdLst/>
              <a:ahLst/>
              <a:cxnLst/>
              <a:rect l="l" t="t" r="r" b="b"/>
              <a:pathLst>
                <a:path w="761" h="700" extrusionOk="0">
                  <a:moveTo>
                    <a:pt x="411" y="0"/>
                  </a:moveTo>
                  <a:cubicBezTo>
                    <a:pt x="328" y="0"/>
                    <a:pt x="244" y="31"/>
                    <a:pt x="183" y="91"/>
                  </a:cubicBezTo>
                  <a:cubicBezTo>
                    <a:pt x="153" y="91"/>
                    <a:pt x="153" y="122"/>
                    <a:pt x="153" y="122"/>
                  </a:cubicBezTo>
                  <a:cubicBezTo>
                    <a:pt x="153" y="152"/>
                    <a:pt x="123" y="152"/>
                    <a:pt x="123" y="152"/>
                  </a:cubicBezTo>
                  <a:cubicBezTo>
                    <a:pt x="1" y="274"/>
                    <a:pt x="1" y="486"/>
                    <a:pt x="123" y="608"/>
                  </a:cubicBezTo>
                  <a:cubicBezTo>
                    <a:pt x="183" y="669"/>
                    <a:pt x="267" y="699"/>
                    <a:pt x="350" y="699"/>
                  </a:cubicBezTo>
                  <a:cubicBezTo>
                    <a:pt x="434" y="699"/>
                    <a:pt x="518" y="669"/>
                    <a:pt x="578" y="608"/>
                  </a:cubicBezTo>
                  <a:cubicBezTo>
                    <a:pt x="578" y="608"/>
                    <a:pt x="609" y="578"/>
                    <a:pt x="609" y="578"/>
                  </a:cubicBezTo>
                  <a:cubicBezTo>
                    <a:pt x="609" y="578"/>
                    <a:pt x="639" y="578"/>
                    <a:pt x="639" y="547"/>
                  </a:cubicBezTo>
                  <a:cubicBezTo>
                    <a:pt x="761" y="426"/>
                    <a:pt x="761" y="213"/>
                    <a:pt x="639" y="91"/>
                  </a:cubicBezTo>
                  <a:cubicBezTo>
                    <a:pt x="578" y="31"/>
                    <a:pt x="49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2" name="Google Shape;65322;p27"/>
            <p:cNvSpPr/>
            <p:nvPr/>
          </p:nvSpPr>
          <p:spPr>
            <a:xfrm>
              <a:off x="5052800" y="4626700"/>
              <a:ext cx="22050" cy="20900"/>
            </a:xfrm>
            <a:custGeom>
              <a:avLst/>
              <a:gdLst/>
              <a:ahLst/>
              <a:cxnLst/>
              <a:rect l="l" t="t" r="r" b="b"/>
              <a:pathLst>
                <a:path w="882" h="836" extrusionOk="0">
                  <a:moveTo>
                    <a:pt x="483" y="0"/>
                  </a:moveTo>
                  <a:cubicBezTo>
                    <a:pt x="388" y="0"/>
                    <a:pt x="289" y="38"/>
                    <a:pt x="213" y="114"/>
                  </a:cubicBezTo>
                  <a:cubicBezTo>
                    <a:pt x="183" y="144"/>
                    <a:pt x="183" y="144"/>
                    <a:pt x="183" y="144"/>
                  </a:cubicBezTo>
                  <a:cubicBezTo>
                    <a:pt x="183" y="175"/>
                    <a:pt x="152" y="175"/>
                    <a:pt x="152" y="175"/>
                  </a:cubicBezTo>
                  <a:cubicBezTo>
                    <a:pt x="0" y="327"/>
                    <a:pt x="0" y="570"/>
                    <a:pt x="152" y="722"/>
                  </a:cubicBezTo>
                  <a:cubicBezTo>
                    <a:pt x="228" y="798"/>
                    <a:pt x="327" y="836"/>
                    <a:pt x="426" y="836"/>
                  </a:cubicBezTo>
                  <a:cubicBezTo>
                    <a:pt x="525" y="836"/>
                    <a:pt x="623" y="798"/>
                    <a:pt x="699" y="722"/>
                  </a:cubicBezTo>
                  <a:cubicBezTo>
                    <a:pt x="699" y="722"/>
                    <a:pt x="699" y="692"/>
                    <a:pt x="699" y="692"/>
                  </a:cubicBezTo>
                  <a:cubicBezTo>
                    <a:pt x="730" y="692"/>
                    <a:pt x="730" y="661"/>
                    <a:pt x="730" y="661"/>
                  </a:cubicBezTo>
                  <a:cubicBezTo>
                    <a:pt x="882" y="509"/>
                    <a:pt x="882" y="266"/>
                    <a:pt x="730" y="114"/>
                  </a:cubicBezTo>
                  <a:cubicBezTo>
                    <a:pt x="669" y="38"/>
                    <a:pt x="578" y="0"/>
                    <a:pt x="4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3" name="Google Shape;65323;p27"/>
            <p:cNvSpPr/>
            <p:nvPr/>
          </p:nvSpPr>
          <p:spPr>
            <a:xfrm>
              <a:off x="4954775" y="4724725"/>
              <a:ext cx="22050" cy="20900"/>
            </a:xfrm>
            <a:custGeom>
              <a:avLst/>
              <a:gdLst/>
              <a:ahLst/>
              <a:cxnLst/>
              <a:rect l="l" t="t" r="r" b="b"/>
              <a:pathLst>
                <a:path w="882" h="836" extrusionOk="0">
                  <a:moveTo>
                    <a:pt x="471" y="0"/>
                  </a:moveTo>
                  <a:cubicBezTo>
                    <a:pt x="380" y="0"/>
                    <a:pt x="289" y="38"/>
                    <a:pt x="213" y="114"/>
                  </a:cubicBezTo>
                  <a:cubicBezTo>
                    <a:pt x="183" y="144"/>
                    <a:pt x="183" y="144"/>
                    <a:pt x="183" y="144"/>
                  </a:cubicBezTo>
                  <a:cubicBezTo>
                    <a:pt x="183" y="175"/>
                    <a:pt x="152" y="175"/>
                    <a:pt x="152" y="175"/>
                  </a:cubicBezTo>
                  <a:cubicBezTo>
                    <a:pt x="0" y="327"/>
                    <a:pt x="0" y="570"/>
                    <a:pt x="152" y="722"/>
                  </a:cubicBezTo>
                  <a:cubicBezTo>
                    <a:pt x="228" y="798"/>
                    <a:pt x="327" y="836"/>
                    <a:pt x="426" y="836"/>
                  </a:cubicBezTo>
                  <a:cubicBezTo>
                    <a:pt x="524" y="836"/>
                    <a:pt x="623" y="798"/>
                    <a:pt x="699" y="722"/>
                  </a:cubicBezTo>
                  <a:cubicBezTo>
                    <a:pt x="699" y="722"/>
                    <a:pt x="699" y="692"/>
                    <a:pt x="699" y="692"/>
                  </a:cubicBezTo>
                  <a:cubicBezTo>
                    <a:pt x="730" y="692"/>
                    <a:pt x="730" y="661"/>
                    <a:pt x="730" y="661"/>
                  </a:cubicBezTo>
                  <a:cubicBezTo>
                    <a:pt x="882" y="509"/>
                    <a:pt x="882" y="266"/>
                    <a:pt x="730" y="114"/>
                  </a:cubicBezTo>
                  <a:cubicBezTo>
                    <a:pt x="654" y="38"/>
                    <a:pt x="562"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4" name="Google Shape;65324;p27"/>
            <p:cNvSpPr/>
            <p:nvPr/>
          </p:nvSpPr>
          <p:spPr>
            <a:xfrm>
              <a:off x="5149300" y="4723950"/>
              <a:ext cx="25850" cy="23025"/>
            </a:xfrm>
            <a:custGeom>
              <a:avLst/>
              <a:gdLst/>
              <a:ahLst/>
              <a:cxnLst/>
              <a:rect l="l" t="t" r="r" b="b"/>
              <a:pathLst>
                <a:path w="1034" h="921" extrusionOk="0">
                  <a:moveTo>
                    <a:pt x="536" y="1"/>
                  </a:moveTo>
                  <a:cubicBezTo>
                    <a:pt x="426" y="1"/>
                    <a:pt x="320" y="39"/>
                    <a:pt x="244" y="115"/>
                  </a:cubicBezTo>
                  <a:cubicBezTo>
                    <a:pt x="213" y="145"/>
                    <a:pt x="213" y="145"/>
                    <a:pt x="213" y="145"/>
                  </a:cubicBezTo>
                  <a:cubicBezTo>
                    <a:pt x="213" y="175"/>
                    <a:pt x="183" y="175"/>
                    <a:pt x="183" y="175"/>
                  </a:cubicBezTo>
                  <a:cubicBezTo>
                    <a:pt x="0" y="358"/>
                    <a:pt x="0" y="631"/>
                    <a:pt x="183" y="783"/>
                  </a:cubicBezTo>
                  <a:cubicBezTo>
                    <a:pt x="274" y="875"/>
                    <a:pt x="388" y="920"/>
                    <a:pt x="498" y="920"/>
                  </a:cubicBezTo>
                  <a:cubicBezTo>
                    <a:pt x="608" y="920"/>
                    <a:pt x="715" y="875"/>
                    <a:pt x="791" y="783"/>
                  </a:cubicBezTo>
                  <a:cubicBezTo>
                    <a:pt x="821" y="783"/>
                    <a:pt x="821" y="783"/>
                    <a:pt x="821" y="753"/>
                  </a:cubicBezTo>
                  <a:lnTo>
                    <a:pt x="852" y="753"/>
                  </a:lnTo>
                  <a:cubicBezTo>
                    <a:pt x="1034" y="571"/>
                    <a:pt x="1034" y="297"/>
                    <a:pt x="852" y="115"/>
                  </a:cubicBezTo>
                  <a:cubicBezTo>
                    <a:pt x="760" y="39"/>
                    <a:pt x="64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5" name="Google Shape;65325;p27"/>
            <p:cNvSpPr/>
            <p:nvPr/>
          </p:nvSpPr>
          <p:spPr>
            <a:xfrm>
              <a:off x="5051275" y="4821975"/>
              <a:ext cx="25850" cy="23025"/>
            </a:xfrm>
            <a:custGeom>
              <a:avLst/>
              <a:gdLst/>
              <a:ahLst/>
              <a:cxnLst/>
              <a:rect l="l" t="t" r="r" b="b"/>
              <a:pathLst>
                <a:path w="1034" h="921" extrusionOk="0">
                  <a:moveTo>
                    <a:pt x="536" y="1"/>
                  </a:moveTo>
                  <a:cubicBezTo>
                    <a:pt x="426" y="1"/>
                    <a:pt x="320" y="39"/>
                    <a:pt x="244" y="115"/>
                  </a:cubicBezTo>
                  <a:cubicBezTo>
                    <a:pt x="213" y="145"/>
                    <a:pt x="213" y="145"/>
                    <a:pt x="213" y="145"/>
                  </a:cubicBezTo>
                  <a:cubicBezTo>
                    <a:pt x="213" y="175"/>
                    <a:pt x="183" y="175"/>
                    <a:pt x="183" y="175"/>
                  </a:cubicBezTo>
                  <a:cubicBezTo>
                    <a:pt x="0" y="358"/>
                    <a:pt x="0" y="631"/>
                    <a:pt x="183" y="783"/>
                  </a:cubicBezTo>
                  <a:cubicBezTo>
                    <a:pt x="259" y="875"/>
                    <a:pt x="373" y="920"/>
                    <a:pt x="487" y="920"/>
                  </a:cubicBezTo>
                  <a:cubicBezTo>
                    <a:pt x="601" y="920"/>
                    <a:pt x="715" y="875"/>
                    <a:pt x="791" y="783"/>
                  </a:cubicBezTo>
                  <a:cubicBezTo>
                    <a:pt x="821" y="783"/>
                    <a:pt x="821" y="783"/>
                    <a:pt x="821" y="753"/>
                  </a:cubicBezTo>
                  <a:lnTo>
                    <a:pt x="851" y="753"/>
                  </a:lnTo>
                  <a:cubicBezTo>
                    <a:pt x="1034" y="571"/>
                    <a:pt x="1034" y="297"/>
                    <a:pt x="851" y="115"/>
                  </a:cubicBezTo>
                  <a:cubicBezTo>
                    <a:pt x="760" y="39"/>
                    <a:pt x="64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6" name="Google Shape;65326;p27"/>
            <p:cNvSpPr/>
            <p:nvPr/>
          </p:nvSpPr>
          <p:spPr>
            <a:xfrm>
              <a:off x="5148550" y="4918675"/>
              <a:ext cx="28125" cy="25850"/>
            </a:xfrm>
            <a:custGeom>
              <a:avLst/>
              <a:gdLst/>
              <a:ahLst/>
              <a:cxnLst/>
              <a:rect l="l" t="t" r="r" b="b"/>
              <a:pathLst>
                <a:path w="1125" h="1034" extrusionOk="0">
                  <a:moveTo>
                    <a:pt x="581" y="1"/>
                  </a:moveTo>
                  <a:cubicBezTo>
                    <a:pt x="456" y="1"/>
                    <a:pt x="334" y="46"/>
                    <a:pt x="243" y="137"/>
                  </a:cubicBezTo>
                  <a:cubicBezTo>
                    <a:pt x="213" y="168"/>
                    <a:pt x="213" y="168"/>
                    <a:pt x="213" y="168"/>
                  </a:cubicBezTo>
                  <a:cubicBezTo>
                    <a:pt x="213" y="198"/>
                    <a:pt x="182" y="198"/>
                    <a:pt x="182" y="198"/>
                  </a:cubicBezTo>
                  <a:cubicBezTo>
                    <a:pt x="0" y="411"/>
                    <a:pt x="0" y="715"/>
                    <a:pt x="182" y="897"/>
                  </a:cubicBezTo>
                  <a:cubicBezTo>
                    <a:pt x="274" y="988"/>
                    <a:pt x="403" y="1034"/>
                    <a:pt x="532" y="1034"/>
                  </a:cubicBezTo>
                  <a:cubicBezTo>
                    <a:pt x="661" y="1034"/>
                    <a:pt x="790" y="988"/>
                    <a:pt x="882" y="897"/>
                  </a:cubicBezTo>
                  <a:cubicBezTo>
                    <a:pt x="882" y="897"/>
                    <a:pt x="882" y="867"/>
                    <a:pt x="912" y="867"/>
                  </a:cubicBezTo>
                  <a:cubicBezTo>
                    <a:pt x="912" y="867"/>
                    <a:pt x="912" y="867"/>
                    <a:pt x="942" y="836"/>
                  </a:cubicBezTo>
                  <a:cubicBezTo>
                    <a:pt x="1125" y="654"/>
                    <a:pt x="1125" y="350"/>
                    <a:pt x="942" y="137"/>
                  </a:cubicBezTo>
                  <a:cubicBezTo>
                    <a:pt x="836" y="46"/>
                    <a:pt x="707" y="1"/>
                    <a:pt x="5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7" name="Google Shape;65327;p27"/>
            <p:cNvSpPr/>
            <p:nvPr/>
          </p:nvSpPr>
          <p:spPr>
            <a:xfrm>
              <a:off x="5246575" y="4820650"/>
              <a:ext cx="28125" cy="25850"/>
            </a:xfrm>
            <a:custGeom>
              <a:avLst/>
              <a:gdLst/>
              <a:ahLst/>
              <a:cxnLst/>
              <a:rect l="l" t="t" r="r" b="b"/>
              <a:pathLst>
                <a:path w="1125" h="1034" extrusionOk="0">
                  <a:moveTo>
                    <a:pt x="581" y="0"/>
                  </a:moveTo>
                  <a:cubicBezTo>
                    <a:pt x="456" y="0"/>
                    <a:pt x="334" y="46"/>
                    <a:pt x="243" y="137"/>
                  </a:cubicBezTo>
                  <a:cubicBezTo>
                    <a:pt x="213" y="168"/>
                    <a:pt x="213" y="168"/>
                    <a:pt x="213" y="168"/>
                  </a:cubicBezTo>
                  <a:cubicBezTo>
                    <a:pt x="213" y="198"/>
                    <a:pt x="182" y="198"/>
                    <a:pt x="182" y="198"/>
                  </a:cubicBezTo>
                  <a:cubicBezTo>
                    <a:pt x="0" y="380"/>
                    <a:pt x="0" y="715"/>
                    <a:pt x="182" y="897"/>
                  </a:cubicBezTo>
                  <a:cubicBezTo>
                    <a:pt x="274" y="988"/>
                    <a:pt x="403" y="1034"/>
                    <a:pt x="532" y="1034"/>
                  </a:cubicBezTo>
                  <a:cubicBezTo>
                    <a:pt x="661" y="1034"/>
                    <a:pt x="790" y="988"/>
                    <a:pt x="882" y="897"/>
                  </a:cubicBezTo>
                  <a:cubicBezTo>
                    <a:pt x="882" y="897"/>
                    <a:pt x="882" y="867"/>
                    <a:pt x="912" y="867"/>
                  </a:cubicBezTo>
                  <a:cubicBezTo>
                    <a:pt x="912" y="867"/>
                    <a:pt x="912" y="867"/>
                    <a:pt x="942" y="836"/>
                  </a:cubicBezTo>
                  <a:cubicBezTo>
                    <a:pt x="1125" y="654"/>
                    <a:pt x="1125" y="350"/>
                    <a:pt x="942" y="137"/>
                  </a:cubicBezTo>
                  <a:cubicBezTo>
                    <a:pt x="836" y="46"/>
                    <a:pt x="707" y="0"/>
                    <a:pt x="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8" name="Google Shape;65328;p27"/>
            <p:cNvSpPr/>
            <p:nvPr/>
          </p:nvSpPr>
          <p:spPr>
            <a:xfrm>
              <a:off x="5343075" y="4917350"/>
              <a:ext cx="31175" cy="29275"/>
            </a:xfrm>
            <a:custGeom>
              <a:avLst/>
              <a:gdLst/>
              <a:ahLst/>
              <a:cxnLst/>
              <a:rect l="l" t="t" r="r" b="b"/>
              <a:pathLst>
                <a:path w="1247" h="1171" extrusionOk="0">
                  <a:moveTo>
                    <a:pt x="654" y="0"/>
                  </a:moveTo>
                  <a:cubicBezTo>
                    <a:pt x="517" y="0"/>
                    <a:pt x="380" y="54"/>
                    <a:pt x="274" y="160"/>
                  </a:cubicBezTo>
                  <a:cubicBezTo>
                    <a:pt x="274" y="190"/>
                    <a:pt x="244" y="190"/>
                    <a:pt x="244" y="190"/>
                  </a:cubicBezTo>
                  <a:cubicBezTo>
                    <a:pt x="244" y="221"/>
                    <a:pt x="213" y="221"/>
                    <a:pt x="213" y="221"/>
                  </a:cubicBezTo>
                  <a:cubicBezTo>
                    <a:pt x="0" y="433"/>
                    <a:pt x="0" y="798"/>
                    <a:pt x="213" y="1011"/>
                  </a:cubicBezTo>
                  <a:cubicBezTo>
                    <a:pt x="319" y="1117"/>
                    <a:pt x="456" y="1171"/>
                    <a:pt x="593" y="1171"/>
                  </a:cubicBezTo>
                  <a:cubicBezTo>
                    <a:pt x="730" y="1171"/>
                    <a:pt x="867" y="1117"/>
                    <a:pt x="973" y="1011"/>
                  </a:cubicBezTo>
                  <a:cubicBezTo>
                    <a:pt x="1003" y="981"/>
                    <a:pt x="1003" y="981"/>
                    <a:pt x="1003" y="981"/>
                  </a:cubicBezTo>
                  <a:cubicBezTo>
                    <a:pt x="1034" y="950"/>
                    <a:pt x="1034" y="950"/>
                    <a:pt x="1034" y="950"/>
                  </a:cubicBezTo>
                  <a:cubicBezTo>
                    <a:pt x="1247" y="737"/>
                    <a:pt x="1247" y="373"/>
                    <a:pt x="1034" y="160"/>
                  </a:cubicBezTo>
                  <a:cubicBezTo>
                    <a:pt x="927" y="54"/>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9" name="Google Shape;65329;p27"/>
            <p:cNvSpPr/>
            <p:nvPr/>
          </p:nvSpPr>
          <p:spPr>
            <a:xfrm>
              <a:off x="5245050" y="5015550"/>
              <a:ext cx="31175" cy="29100"/>
            </a:xfrm>
            <a:custGeom>
              <a:avLst/>
              <a:gdLst/>
              <a:ahLst/>
              <a:cxnLst/>
              <a:rect l="l" t="t" r="r" b="b"/>
              <a:pathLst>
                <a:path w="1247" h="1164" extrusionOk="0">
                  <a:moveTo>
                    <a:pt x="654" y="1"/>
                  </a:moveTo>
                  <a:cubicBezTo>
                    <a:pt x="517" y="1"/>
                    <a:pt x="380" y="62"/>
                    <a:pt x="274" y="183"/>
                  </a:cubicBezTo>
                  <a:lnTo>
                    <a:pt x="243" y="183"/>
                  </a:lnTo>
                  <a:cubicBezTo>
                    <a:pt x="243" y="214"/>
                    <a:pt x="213" y="214"/>
                    <a:pt x="213" y="214"/>
                  </a:cubicBezTo>
                  <a:cubicBezTo>
                    <a:pt x="0" y="426"/>
                    <a:pt x="0" y="791"/>
                    <a:pt x="213" y="1004"/>
                  </a:cubicBezTo>
                  <a:cubicBezTo>
                    <a:pt x="319" y="1110"/>
                    <a:pt x="456" y="1164"/>
                    <a:pt x="593" y="1164"/>
                  </a:cubicBezTo>
                  <a:cubicBezTo>
                    <a:pt x="730" y="1164"/>
                    <a:pt x="867" y="1110"/>
                    <a:pt x="973" y="1004"/>
                  </a:cubicBezTo>
                  <a:cubicBezTo>
                    <a:pt x="1003" y="974"/>
                    <a:pt x="1003" y="974"/>
                    <a:pt x="1003" y="974"/>
                  </a:cubicBezTo>
                  <a:cubicBezTo>
                    <a:pt x="1034" y="943"/>
                    <a:pt x="1034" y="943"/>
                    <a:pt x="1034" y="943"/>
                  </a:cubicBezTo>
                  <a:cubicBezTo>
                    <a:pt x="1247" y="730"/>
                    <a:pt x="1247" y="396"/>
                    <a:pt x="1034" y="183"/>
                  </a:cubicBezTo>
                  <a:cubicBezTo>
                    <a:pt x="927" y="62"/>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0" name="Google Shape;65330;p27"/>
            <p:cNvSpPr/>
            <p:nvPr/>
          </p:nvSpPr>
          <p:spPr>
            <a:xfrm>
              <a:off x="5341550" y="5112825"/>
              <a:ext cx="34225" cy="31175"/>
            </a:xfrm>
            <a:custGeom>
              <a:avLst/>
              <a:gdLst/>
              <a:ahLst/>
              <a:cxnLst/>
              <a:rect l="l" t="t" r="r" b="b"/>
              <a:pathLst>
                <a:path w="1369" h="1247" extrusionOk="0">
                  <a:moveTo>
                    <a:pt x="730" y="1"/>
                  </a:moveTo>
                  <a:cubicBezTo>
                    <a:pt x="578" y="1"/>
                    <a:pt x="426" y="61"/>
                    <a:pt x="305" y="183"/>
                  </a:cubicBezTo>
                  <a:cubicBezTo>
                    <a:pt x="305" y="183"/>
                    <a:pt x="274" y="183"/>
                    <a:pt x="274" y="213"/>
                  </a:cubicBezTo>
                  <a:lnTo>
                    <a:pt x="244" y="213"/>
                  </a:lnTo>
                  <a:cubicBezTo>
                    <a:pt x="1" y="457"/>
                    <a:pt x="1" y="852"/>
                    <a:pt x="244" y="1064"/>
                  </a:cubicBezTo>
                  <a:cubicBezTo>
                    <a:pt x="365" y="1186"/>
                    <a:pt x="517" y="1247"/>
                    <a:pt x="669" y="1247"/>
                  </a:cubicBezTo>
                  <a:cubicBezTo>
                    <a:pt x="821" y="1247"/>
                    <a:pt x="973" y="1186"/>
                    <a:pt x="1095" y="1064"/>
                  </a:cubicBezTo>
                  <a:cubicBezTo>
                    <a:pt x="1095" y="1064"/>
                    <a:pt x="1125" y="1064"/>
                    <a:pt x="1125" y="1034"/>
                  </a:cubicBezTo>
                  <a:cubicBezTo>
                    <a:pt x="1125" y="1034"/>
                    <a:pt x="1125" y="1034"/>
                    <a:pt x="1156" y="1004"/>
                  </a:cubicBezTo>
                  <a:cubicBezTo>
                    <a:pt x="1368" y="791"/>
                    <a:pt x="1368" y="396"/>
                    <a:pt x="1156" y="183"/>
                  </a:cubicBezTo>
                  <a:cubicBezTo>
                    <a:pt x="1034" y="61"/>
                    <a:pt x="882"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1" name="Google Shape;65331;p27"/>
            <p:cNvSpPr/>
            <p:nvPr/>
          </p:nvSpPr>
          <p:spPr>
            <a:xfrm>
              <a:off x="5439575" y="5014800"/>
              <a:ext cx="34225" cy="31175"/>
            </a:xfrm>
            <a:custGeom>
              <a:avLst/>
              <a:gdLst/>
              <a:ahLst/>
              <a:cxnLst/>
              <a:rect l="l" t="t" r="r" b="b"/>
              <a:pathLst>
                <a:path w="1369" h="1247" extrusionOk="0">
                  <a:moveTo>
                    <a:pt x="730" y="1"/>
                  </a:moveTo>
                  <a:cubicBezTo>
                    <a:pt x="578" y="1"/>
                    <a:pt x="426" y="61"/>
                    <a:pt x="305" y="183"/>
                  </a:cubicBezTo>
                  <a:cubicBezTo>
                    <a:pt x="305" y="183"/>
                    <a:pt x="274" y="183"/>
                    <a:pt x="274" y="213"/>
                  </a:cubicBezTo>
                  <a:lnTo>
                    <a:pt x="244" y="213"/>
                  </a:lnTo>
                  <a:cubicBezTo>
                    <a:pt x="1" y="456"/>
                    <a:pt x="1" y="821"/>
                    <a:pt x="244" y="1064"/>
                  </a:cubicBezTo>
                  <a:cubicBezTo>
                    <a:pt x="365" y="1186"/>
                    <a:pt x="517" y="1247"/>
                    <a:pt x="669" y="1247"/>
                  </a:cubicBezTo>
                  <a:cubicBezTo>
                    <a:pt x="821" y="1247"/>
                    <a:pt x="973" y="1186"/>
                    <a:pt x="1095" y="1064"/>
                  </a:cubicBezTo>
                  <a:cubicBezTo>
                    <a:pt x="1095" y="1064"/>
                    <a:pt x="1125" y="1064"/>
                    <a:pt x="1125" y="1034"/>
                  </a:cubicBezTo>
                  <a:cubicBezTo>
                    <a:pt x="1125" y="1034"/>
                    <a:pt x="1125" y="1034"/>
                    <a:pt x="1156" y="1004"/>
                  </a:cubicBezTo>
                  <a:cubicBezTo>
                    <a:pt x="1368" y="791"/>
                    <a:pt x="1368" y="396"/>
                    <a:pt x="1156" y="183"/>
                  </a:cubicBezTo>
                  <a:cubicBezTo>
                    <a:pt x="1034" y="61"/>
                    <a:pt x="882"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2" name="Google Shape;65332;p27"/>
            <p:cNvSpPr/>
            <p:nvPr/>
          </p:nvSpPr>
          <p:spPr>
            <a:xfrm>
              <a:off x="5438825" y="5209525"/>
              <a:ext cx="37250" cy="34025"/>
            </a:xfrm>
            <a:custGeom>
              <a:avLst/>
              <a:gdLst/>
              <a:ahLst/>
              <a:cxnLst/>
              <a:rect l="l" t="t" r="r" b="b"/>
              <a:pathLst>
                <a:path w="1490" h="1361" extrusionOk="0">
                  <a:moveTo>
                    <a:pt x="760" y="0"/>
                  </a:moveTo>
                  <a:cubicBezTo>
                    <a:pt x="593" y="0"/>
                    <a:pt x="426" y="69"/>
                    <a:pt x="304" y="206"/>
                  </a:cubicBezTo>
                  <a:cubicBezTo>
                    <a:pt x="304" y="206"/>
                    <a:pt x="274" y="206"/>
                    <a:pt x="274" y="236"/>
                  </a:cubicBezTo>
                  <a:lnTo>
                    <a:pt x="243" y="236"/>
                  </a:lnTo>
                  <a:cubicBezTo>
                    <a:pt x="0" y="510"/>
                    <a:pt x="0" y="905"/>
                    <a:pt x="243" y="1178"/>
                  </a:cubicBezTo>
                  <a:cubicBezTo>
                    <a:pt x="380" y="1300"/>
                    <a:pt x="547" y="1361"/>
                    <a:pt x="714" y="1361"/>
                  </a:cubicBezTo>
                  <a:cubicBezTo>
                    <a:pt x="882" y="1361"/>
                    <a:pt x="1049" y="1300"/>
                    <a:pt x="1186" y="1178"/>
                  </a:cubicBezTo>
                  <a:cubicBezTo>
                    <a:pt x="1186" y="1178"/>
                    <a:pt x="1186" y="1148"/>
                    <a:pt x="1186" y="1148"/>
                  </a:cubicBezTo>
                  <a:cubicBezTo>
                    <a:pt x="1216" y="1148"/>
                    <a:pt x="1216" y="1117"/>
                    <a:pt x="1216" y="1117"/>
                  </a:cubicBezTo>
                  <a:cubicBezTo>
                    <a:pt x="1490" y="874"/>
                    <a:pt x="1490" y="449"/>
                    <a:pt x="1216" y="206"/>
                  </a:cubicBezTo>
                  <a:cubicBezTo>
                    <a:pt x="1094" y="69"/>
                    <a:pt x="927"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3" name="Google Shape;65333;p27"/>
            <p:cNvSpPr/>
            <p:nvPr/>
          </p:nvSpPr>
          <p:spPr>
            <a:xfrm>
              <a:off x="5536850" y="5111500"/>
              <a:ext cx="37250" cy="34025"/>
            </a:xfrm>
            <a:custGeom>
              <a:avLst/>
              <a:gdLst/>
              <a:ahLst/>
              <a:cxnLst/>
              <a:rect l="l" t="t" r="r" b="b"/>
              <a:pathLst>
                <a:path w="1490" h="1361" extrusionOk="0">
                  <a:moveTo>
                    <a:pt x="760" y="0"/>
                  </a:moveTo>
                  <a:cubicBezTo>
                    <a:pt x="593" y="0"/>
                    <a:pt x="426" y="69"/>
                    <a:pt x="304" y="206"/>
                  </a:cubicBezTo>
                  <a:cubicBezTo>
                    <a:pt x="304" y="206"/>
                    <a:pt x="274" y="206"/>
                    <a:pt x="274" y="236"/>
                  </a:cubicBezTo>
                  <a:lnTo>
                    <a:pt x="243" y="236"/>
                  </a:lnTo>
                  <a:cubicBezTo>
                    <a:pt x="0" y="510"/>
                    <a:pt x="0" y="905"/>
                    <a:pt x="243" y="1178"/>
                  </a:cubicBezTo>
                  <a:cubicBezTo>
                    <a:pt x="380" y="1300"/>
                    <a:pt x="547" y="1361"/>
                    <a:pt x="715" y="1361"/>
                  </a:cubicBezTo>
                  <a:cubicBezTo>
                    <a:pt x="882" y="1361"/>
                    <a:pt x="1049" y="1300"/>
                    <a:pt x="1186" y="1178"/>
                  </a:cubicBezTo>
                  <a:cubicBezTo>
                    <a:pt x="1186" y="1148"/>
                    <a:pt x="1186" y="1148"/>
                    <a:pt x="1186" y="1148"/>
                  </a:cubicBezTo>
                  <a:cubicBezTo>
                    <a:pt x="1216" y="1148"/>
                    <a:pt x="1216" y="1117"/>
                    <a:pt x="1216" y="1117"/>
                  </a:cubicBezTo>
                  <a:cubicBezTo>
                    <a:pt x="1490" y="874"/>
                    <a:pt x="1490" y="449"/>
                    <a:pt x="1216" y="206"/>
                  </a:cubicBezTo>
                  <a:cubicBezTo>
                    <a:pt x="1094" y="69"/>
                    <a:pt x="927"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4" name="Google Shape;65334;p27"/>
            <p:cNvSpPr/>
            <p:nvPr/>
          </p:nvSpPr>
          <p:spPr>
            <a:xfrm>
              <a:off x="5633350" y="5208775"/>
              <a:ext cx="40300" cy="36100"/>
            </a:xfrm>
            <a:custGeom>
              <a:avLst/>
              <a:gdLst/>
              <a:ahLst/>
              <a:cxnLst/>
              <a:rect l="l" t="t" r="r" b="b"/>
              <a:pathLst>
                <a:path w="1612" h="1444" extrusionOk="0">
                  <a:moveTo>
                    <a:pt x="836" y="0"/>
                  </a:moveTo>
                  <a:cubicBezTo>
                    <a:pt x="654" y="0"/>
                    <a:pt x="472" y="68"/>
                    <a:pt x="335" y="205"/>
                  </a:cubicBezTo>
                  <a:cubicBezTo>
                    <a:pt x="335" y="205"/>
                    <a:pt x="304" y="205"/>
                    <a:pt x="304" y="236"/>
                  </a:cubicBezTo>
                  <a:lnTo>
                    <a:pt x="274" y="236"/>
                  </a:lnTo>
                  <a:cubicBezTo>
                    <a:pt x="0" y="540"/>
                    <a:pt x="0" y="965"/>
                    <a:pt x="274" y="1239"/>
                  </a:cubicBezTo>
                  <a:cubicBezTo>
                    <a:pt x="411" y="1375"/>
                    <a:pt x="593" y="1444"/>
                    <a:pt x="776" y="1444"/>
                  </a:cubicBezTo>
                  <a:cubicBezTo>
                    <a:pt x="958" y="1444"/>
                    <a:pt x="1140" y="1375"/>
                    <a:pt x="1277" y="1239"/>
                  </a:cubicBezTo>
                  <a:cubicBezTo>
                    <a:pt x="1308" y="1239"/>
                    <a:pt x="1308" y="1239"/>
                    <a:pt x="1308" y="1208"/>
                  </a:cubicBezTo>
                  <a:lnTo>
                    <a:pt x="1338" y="1208"/>
                  </a:lnTo>
                  <a:cubicBezTo>
                    <a:pt x="1611" y="935"/>
                    <a:pt x="1611" y="479"/>
                    <a:pt x="1338" y="205"/>
                  </a:cubicBezTo>
                  <a:cubicBezTo>
                    <a:pt x="1201" y="68"/>
                    <a:pt x="1019"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5" name="Google Shape;65335;p27"/>
            <p:cNvSpPr/>
            <p:nvPr/>
          </p:nvSpPr>
          <p:spPr>
            <a:xfrm>
              <a:off x="4859775" y="4335450"/>
              <a:ext cx="15225" cy="13900"/>
            </a:xfrm>
            <a:custGeom>
              <a:avLst/>
              <a:gdLst/>
              <a:ahLst/>
              <a:cxnLst/>
              <a:rect l="l" t="t" r="r" b="b"/>
              <a:pathLst>
                <a:path w="609" h="556" extrusionOk="0">
                  <a:moveTo>
                    <a:pt x="320" y="1"/>
                  </a:moveTo>
                  <a:cubicBezTo>
                    <a:pt x="259" y="1"/>
                    <a:pt x="198" y="31"/>
                    <a:pt x="153" y="92"/>
                  </a:cubicBezTo>
                  <a:cubicBezTo>
                    <a:pt x="153" y="92"/>
                    <a:pt x="153" y="92"/>
                    <a:pt x="122" y="122"/>
                  </a:cubicBezTo>
                  <a:lnTo>
                    <a:pt x="92" y="122"/>
                  </a:lnTo>
                  <a:cubicBezTo>
                    <a:pt x="1" y="244"/>
                    <a:pt x="1" y="396"/>
                    <a:pt x="92" y="487"/>
                  </a:cubicBezTo>
                  <a:cubicBezTo>
                    <a:pt x="137" y="533"/>
                    <a:pt x="206" y="556"/>
                    <a:pt x="274" y="556"/>
                  </a:cubicBezTo>
                  <a:cubicBezTo>
                    <a:pt x="343" y="556"/>
                    <a:pt x="411" y="533"/>
                    <a:pt x="457" y="487"/>
                  </a:cubicBezTo>
                  <a:cubicBezTo>
                    <a:pt x="457" y="487"/>
                    <a:pt x="457" y="457"/>
                    <a:pt x="457" y="457"/>
                  </a:cubicBezTo>
                  <a:cubicBezTo>
                    <a:pt x="487" y="457"/>
                    <a:pt x="487" y="426"/>
                    <a:pt x="487" y="426"/>
                  </a:cubicBezTo>
                  <a:cubicBezTo>
                    <a:pt x="609" y="335"/>
                    <a:pt x="609" y="183"/>
                    <a:pt x="487" y="92"/>
                  </a:cubicBezTo>
                  <a:cubicBezTo>
                    <a:pt x="441" y="31"/>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6" name="Google Shape;65336;p27"/>
            <p:cNvSpPr/>
            <p:nvPr/>
          </p:nvSpPr>
          <p:spPr>
            <a:xfrm>
              <a:off x="4761750" y="4433475"/>
              <a:ext cx="15225" cy="13900"/>
            </a:xfrm>
            <a:custGeom>
              <a:avLst/>
              <a:gdLst/>
              <a:ahLst/>
              <a:cxnLst/>
              <a:rect l="l" t="t" r="r" b="b"/>
              <a:pathLst>
                <a:path w="609" h="556" extrusionOk="0">
                  <a:moveTo>
                    <a:pt x="320" y="1"/>
                  </a:moveTo>
                  <a:cubicBezTo>
                    <a:pt x="259" y="1"/>
                    <a:pt x="198" y="31"/>
                    <a:pt x="153" y="92"/>
                  </a:cubicBezTo>
                  <a:cubicBezTo>
                    <a:pt x="153" y="92"/>
                    <a:pt x="153" y="92"/>
                    <a:pt x="122" y="123"/>
                  </a:cubicBezTo>
                  <a:lnTo>
                    <a:pt x="92" y="123"/>
                  </a:lnTo>
                  <a:cubicBezTo>
                    <a:pt x="1" y="244"/>
                    <a:pt x="1" y="396"/>
                    <a:pt x="92" y="487"/>
                  </a:cubicBezTo>
                  <a:cubicBezTo>
                    <a:pt x="137" y="533"/>
                    <a:pt x="198" y="556"/>
                    <a:pt x="263" y="556"/>
                  </a:cubicBezTo>
                  <a:cubicBezTo>
                    <a:pt x="327" y="556"/>
                    <a:pt x="396" y="533"/>
                    <a:pt x="457" y="487"/>
                  </a:cubicBezTo>
                  <a:cubicBezTo>
                    <a:pt x="457" y="487"/>
                    <a:pt x="457" y="457"/>
                    <a:pt x="457" y="457"/>
                  </a:cubicBezTo>
                  <a:cubicBezTo>
                    <a:pt x="487" y="457"/>
                    <a:pt x="487" y="426"/>
                    <a:pt x="487" y="426"/>
                  </a:cubicBezTo>
                  <a:cubicBezTo>
                    <a:pt x="609" y="335"/>
                    <a:pt x="609" y="183"/>
                    <a:pt x="487" y="92"/>
                  </a:cubicBezTo>
                  <a:cubicBezTo>
                    <a:pt x="441" y="31"/>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7" name="Google Shape;65337;p27"/>
            <p:cNvSpPr/>
            <p:nvPr/>
          </p:nvSpPr>
          <p:spPr>
            <a:xfrm>
              <a:off x="4956275" y="4432725"/>
              <a:ext cx="18275" cy="15975"/>
            </a:xfrm>
            <a:custGeom>
              <a:avLst/>
              <a:gdLst/>
              <a:ahLst/>
              <a:cxnLst/>
              <a:rect l="l" t="t" r="r" b="b"/>
              <a:pathLst>
                <a:path w="731" h="639" extrusionOk="0">
                  <a:moveTo>
                    <a:pt x="396" y="1"/>
                  </a:moveTo>
                  <a:cubicBezTo>
                    <a:pt x="320" y="1"/>
                    <a:pt x="244" y="31"/>
                    <a:pt x="183" y="92"/>
                  </a:cubicBezTo>
                  <a:cubicBezTo>
                    <a:pt x="183" y="92"/>
                    <a:pt x="183" y="92"/>
                    <a:pt x="153" y="122"/>
                  </a:cubicBezTo>
                  <a:lnTo>
                    <a:pt x="123" y="122"/>
                  </a:lnTo>
                  <a:cubicBezTo>
                    <a:pt x="1" y="244"/>
                    <a:pt x="1" y="456"/>
                    <a:pt x="123" y="548"/>
                  </a:cubicBezTo>
                  <a:cubicBezTo>
                    <a:pt x="183" y="608"/>
                    <a:pt x="259" y="639"/>
                    <a:pt x="335" y="639"/>
                  </a:cubicBezTo>
                  <a:cubicBezTo>
                    <a:pt x="411" y="639"/>
                    <a:pt x="487" y="608"/>
                    <a:pt x="548" y="548"/>
                  </a:cubicBezTo>
                  <a:cubicBezTo>
                    <a:pt x="578" y="548"/>
                    <a:pt x="578" y="548"/>
                    <a:pt x="578" y="517"/>
                  </a:cubicBezTo>
                  <a:lnTo>
                    <a:pt x="609" y="517"/>
                  </a:lnTo>
                  <a:cubicBezTo>
                    <a:pt x="730" y="396"/>
                    <a:pt x="730" y="183"/>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8" name="Google Shape;65338;p27"/>
            <p:cNvSpPr/>
            <p:nvPr/>
          </p:nvSpPr>
          <p:spPr>
            <a:xfrm>
              <a:off x="4858250" y="4530750"/>
              <a:ext cx="18275" cy="15975"/>
            </a:xfrm>
            <a:custGeom>
              <a:avLst/>
              <a:gdLst/>
              <a:ahLst/>
              <a:cxnLst/>
              <a:rect l="l" t="t" r="r" b="b"/>
              <a:pathLst>
                <a:path w="731" h="639" extrusionOk="0">
                  <a:moveTo>
                    <a:pt x="396" y="1"/>
                  </a:moveTo>
                  <a:cubicBezTo>
                    <a:pt x="320" y="1"/>
                    <a:pt x="244" y="31"/>
                    <a:pt x="183" y="92"/>
                  </a:cubicBezTo>
                  <a:cubicBezTo>
                    <a:pt x="183" y="92"/>
                    <a:pt x="183" y="92"/>
                    <a:pt x="153" y="122"/>
                  </a:cubicBezTo>
                  <a:lnTo>
                    <a:pt x="122" y="122"/>
                  </a:lnTo>
                  <a:cubicBezTo>
                    <a:pt x="1" y="244"/>
                    <a:pt x="1" y="456"/>
                    <a:pt x="122" y="548"/>
                  </a:cubicBezTo>
                  <a:cubicBezTo>
                    <a:pt x="183" y="608"/>
                    <a:pt x="259" y="639"/>
                    <a:pt x="335" y="639"/>
                  </a:cubicBezTo>
                  <a:cubicBezTo>
                    <a:pt x="411" y="639"/>
                    <a:pt x="487" y="608"/>
                    <a:pt x="548" y="548"/>
                  </a:cubicBezTo>
                  <a:cubicBezTo>
                    <a:pt x="578" y="548"/>
                    <a:pt x="578" y="548"/>
                    <a:pt x="578" y="517"/>
                  </a:cubicBezTo>
                  <a:lnTo>
                    <a:pt x="609" y="517"/>
                  </a:lnTo>
                  <a:cubicBezTo>
                    <a:pt x="730" y="396"/>
                    <a:pt x="730" y="213"/>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9" name="Google Shape;65339;p27"/>
            <p:cNvSpPr/>
            <p:nvPr/>
          </p:nvSpPr>
          <p:spPr>
            <a:xfrm>
              <a:off x="5053550" y="4529425"/>
              <a:ext cx="20550" cy="19400"/>
            </a:xfrm>
            <a:custGeom>
              <a:avLst/>
              <a:gdLst/>
              <a:ahLst/>
              <a:cxnLst/>
              <a:rect l="l" t="t" r="r" b="b"/>
              <a:pathLst>
                <a:path w="822" h="776" extrusionOk="0">
                  <a:moveTo>
                    <a:pt x="441" y="0"/>
                  </a:moveTo>
                  <a:cubicBezTo>
                    <a:pt x="350" y="0"/>
                    <a:pt x="259" y="38"/>
                    <a:pt x="183" y="114"/>
                  </a:cubicBezTo>
                  <a:cubicBezTo>
                    <a:pt x="183" y="114"/>
                    <a:pt x="183" y="114"/>
                    <a:pt x="153" y="145"/>
                  </a:cubicBezTo>
                  <a:lnTo>
                    <a:pt x="122" y="145"/>
                  </a:lnTo>
                  <a:cubicBezTo>
                    <a:pt x="1" y="297"/>
                    <a:pt x="1" y="509"/>
                    <a:pt x="122" y="661"/>
                  </a:cubicBezTo>
                  <a:cubicBezTo>
                    <a:pt x="198" y="737"/>
                    <a:pt x="289" y="775"/>
                    <a:pt x="381" y="775"/>
                  </a:cubicBezTo>
                  <a:cubicBezTo>
                    <a:pt x="472" y="775"/>
                    <a:pt x="563" y="737"/>
                    <a:pt x="639" y="661"/>
                  </a:cubicBezTo>
                  <a:cubicBezTo>
                    <a:pt x="639" y="661"/>
                    <a:pt x="639" y="631"/>
                    <a:pt x="669" y="631"/>
                  </a:cubicBezTo>
                  <a:cubicBezTo>
                    <a:pt x="669" y="631"/>
                    <a:pt x="669" y="631"/>
                    <a:pt x="700" y="601"/>
                  </a:cubicBezTo>
                  <a:cubicBezTo>
                    <a:pt x="821" y="479"/>
                    <a:pt x="821" y="236"/>
                    <a:pt x="700" y="114"/>
                  </a:cubicBezTo>
                  <a:cubicBezTo>
                    <a:pt x="624" y="38"/>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0" name="Google Shape;65340;p27"/>
            <p:cNvSpPr/>
            <p:nvPr/>
          </p:nvSpPr>
          <p:spPr>
            <a:xfrm>
              <a:off x="4955525" y="4627450"/>
              <a:ext cx="20550" cy="19400"/>
            </a:xfrm>
            <a:custGeom>
              <a:avLst/>
              <a:gdLst/>
              <a:ahLst/>
              <a:cxnLst/>
              <a:rect l="l" t="t" r="r" b="b"/>
              <a:pathLst>
                <a:path w="822" h="776" extrusionOk="0">
                  <a:moveTo>
                    <a:pt x="441" y="0"/>
                  </a:moveTo>
                  <a:cubicBezTo>
                    <a:pt x="350" y="0"/>
                    <a:pt x="259" y="38"/>
                    <a:pt x="183" y="114"/>
                  </a:cubicBezTo>
                  <a:cubicBezTo>
                    <a:pt x="183" y="114"/>
                    <a:pt x="183" y="114"/>
                    <a:pt x="153" y="145"/>
                  </a:cubicBezTo>
                  <a:cubicBezTo>
                    <a:pt x="153" y="145"/>
                    <a:pt x="153" y="145"/>
                    <a:pt x="122" y="175"/>
                  </a:cubicBezTo>
                  <a:cubicBezTo>
                    <a:pt x="1" y="297"/>
                    <a:pt x="1" y="510"/>
                    <a:pt x="122" y="662"/>
                  </a:cubicBezTo>
                  <a:cubicBezTo>
                    <a:pt x="198" y="737"/>
                    <a:pt x="289" y="775"/>
                    <a:pt x="380" y="775"/>
                  </a:cubicBezTo>
                  <a:cubicBezTo>
                    <a:pt x="472" y="775"/>
                    <a:pt x="563" y="737"/>
                    <a:pt x="639" y="662"/>
                  </a:cubicBezTo>
                  <a:cubicBezTo>
                    <a:pt x="639" y="662"/>
                    <a:pt x="639" y="631"/>
                    <a:pt x="669" y="631"/>
                  </a:cubicBezTo>
                  <a:cubicBezTo>
                    <a:pt x="669" y="631"/>
                    <a:pt x="669" y="631"/>
                    <a:pt x="700" y="601"/>
                  </a:cubicBezTo>
                  <a:cubicBezTo>
                    <a:pt x="821" y="479"/>
                    <a:pt x="821" y="236"/>
                    <a:pt x="700" y="114"/>
                  </a:cubicBezTo>
                  <a:cubicBezTo>
                    <a:pt x="624" y="38"/>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1" name="Google Shape;65341;p27"/>
            <p:cNvSpPr/>
            <p:nvPr/>
          </p:nvSpPr>
          <p:spPr>
            <a:xfrm>
              <a:off x="5052025" y="4724725"/>
              <a:ext cx="24350" cy="21675"/>
            </a:xfrm>
            <a:custGeom>
              <a:avLst/>
              <a:gdLst/>
              <a:ahLst/>
              <a:cxnLst/>
              <a:rect l="l" t="t" r="r" b="b"/>
              <a:pathLst>
                <a:path w="974" h="867" extrusionOk="0">
                  <a:moveTo>
                    <a:pt x="502" y="0"/>
                  </a:moveTo>
                  <a:cubicBezTo>
                    <a:pt x="396" y="0"/>
                    <a:pt x="290" y="38"/>
                    <a:pt x="214" y="114"/>
                  </a:cubicBezTo>
                  <a:cubicBezTo>
                    <a:pt x="214" y="114"/>
                    <a:pt x="214" y="144"/>
                    <a:pt x="183" y="144"/>
                  </a:cubicBezTo>
                  <a:cubicBezTo>
                    <a:pt x="183" y="144"/>
                    <a:pt x="183" y="144"/>
                    <a:pt x="153" y="175"/>
                  </a:cubicBezTo>
                  <a:cubicBezTo>
                    <a:pt x="1" y="327"/>
                    <a:pt x="1" y="570"/>
                    <a:pt x="153" y="752"/>
                  </a:cubicBezTo>
                  <a:cubicBezTo>
                    <a:pt x="244" y="828"/>
                    <a:pt x="350" y="866"/>
                    <a:pt x="453" y="866"/>
                  </a:cubicBezTo>
                  <a:cubicBezTo>
                    <a:pt x="556" y="866"/>
                    <a:pt x="654" y="828"/>
                    <a:pt x="730" y="752"/>
                  </a:cubicBezTo>
                  <a:cubicBezTo>
                    <a:pt x="761" y="722"/>
                    <a:pt x="761" y="722"/>
                    <a:pt x="761" y="722"/>
                  </a:cubicBezTo>
                  <a:cubicBezTo>
                    <a:pt x="791" y="692"/>
                    <a:pt x="791" y="692"/>
                    <a:pt x="791" y="692"/>
                  </a:cubicBezTo>
                  <a:cubicBezTo>
                    <a:pt x="973" y="540"/>
                    <a:pt x="973" y="266"/>
                    <a:pt x="791" y="114"/>
                  </a:cubicBezTo>
                  <a:cubicBezTo>
                    <a:pt x="715" y="38"/>
                    <a:pt x="609"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2" name="Google Shape;65342;p27"/>
            <p:cNvSpPr/>
            <p:nvPr/>
          </p:nvSpPr>
          <p:spPr>
            <a:xfrm>
              <a:off x="5150050" y="4626125"/>
              <a:ext cx="24350" cy="22250"/>
            </a:xfrm>
            <a:custGeom>
              <a:avLst/>
              <a:gdLst/>
              <a:ahLst/>
              <a:cxnLst/>
              <a:rect l="l" t="t" r="r" b="b"/>
              <a:pathLst>
                <a:path w="974" h="890" extrusionOk="0">
                  <a:moveTo>
                    <a:pt x="502" y="0"/>
                  </a:moveTo>
                  <a:cubicBezTo>
                    <a:pt x="396" y="0"/>
                    <a:pt x="290" y="46"/>
                    <a:pt x="214" y="137"/>
                  </a:cubicBezTo>
                  <a:cubicBezTo>
                    <a:pt x="214" y="137"/>
                    <a:pt x="214" y="137"/>
                    <a:pt x="183" y="167"/>
                  </a:cubicBezTo>
                  <a:cubicBezTo>
                    <a:pt x="183" y="167"/>
                    <a:pt x="183" y="167"/>
                    <a:pt x="153" y="198"/>
                  </a:cubicBezTo>
                  <a:cubicBezTo>
                    <a:pt x="1" y="350"/>
                    <a:pt x="1" y="593"/>
                    <a:pt x="153" y="775"/>
                  </a:cubicBezTo>
                  <a:cubicBezTo>
                    <a:pt x="244" y="851"/>
                    <a:pt x="350" y="889"/>
                    <a:pt x="457" y="889"/>
                  </a:cubicBezTo>
                  <a:cubicBezTo>
                    <a:pt x="563" y="889"/>
                    <a:pt x="670" y="851"/>
                    <a:pt x="761" y="775"/>
                  </a:cubicBezTo>
                  <a:cubicBezTo>
                    <a:pt x="761" y="745"/>
                    <a:pt x="761" y="745"/>
                    <a:pt x="761" y="745"/>
                  </a:cubicBezTo>
                  <a:cubicBezTo>
                    <a:pt x="791" y="715"/>
                    <a:pt x="791" y="715"/>
                    <a:pt x="791" y="715"/>
                  </a:cubicBezTo>
                  <a:cubicBezTo>
                    <a:pt x="973" y="563"/>
                    <a:pt x="973" y="289"/>
                    <a:pt x="791" y="137"/>
                  </a:cubicBezTo>
                  <a:cubicBezTo>
                    <a:pt x="715" y="46"/>
                    <a:pt x="609"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3" name="Google Shape;65343;p27"/>
            <p:cNvSpPr/>
            <p:nvPr/>
          </p:nvSpPr>
          <p:spPr>
            <a:xfrm>
              <a:off x="5148550" y="4821400"/>
              <a:ext cx="27375" cy="24350"/>
            </a:xfrm>
            <a:custGeom>
              <a:avLst/>
              <a:gdLst/>
              <a:ahLst/>
              <a:cxnLst/>
              <a:rect l="l" t="t" r="r" b="b"/>
              <a:pathLst>
                <a:path w="1095" h="974" extrusionOk="0">
                  <a:moveTo>
                    <a:pt x="578" y="1"/>
                  </a:moveTo>
                  <a:cubicBezTo>
                    <a:pt x="456" y="1"/>
                    <a:pt x="334" y="46"/>
                    <a:pt x="243" y="138"/>
                  </a:cubicBezTo>
                  <a:cubicBezTo>
                    <a:pt x="243" y="138"/>
                    <a:pt x="243" y="168"/>
                    <a:pt x="213" y="168"/>
                  </a:cubicBezTo>
                  <a:cubicBezTo>
                    <a:pt x="213" y="168"/>
                    <a:pt x="213" y="168"/>
                    <a:pt x="182" y="198"/>
                  </a:cubicBezTo>
                  <a:cubicBezTo>
                    <a:pt x="0" y="381"/>
                    <a:pt x="0" y="654"/>
                    <a:pt x="182" y="837"/>
                  </a:cubicBezTo>
                  <a:cubicBezTo>
                    <a:pt x="274" y="928"/>
                    <a:pt x="395" y="974"/>
                    <a:pt x="517" y="974"/>
                  </a:cubicBezTo>
                  <a:cubicBezTo>
                    <a:pt x="638" y="974"/>
                    <a:pt x="760" y="928"/>
                    <a:pt x="851" y="837"/>
                  </a:cubicBezTo>
                  <a:cubicBezTo>
                    <a:pt x="851" y="837"/>
                    <a:pt x="851" y="837"/>
                    <a:pt x="882" y="806"/>
                  </a:cubicBezTo>
                  <a:cubicBezTo>
                    <a:pt x="882" y="806"/>
                    <a:pt x="882" y="806"/>
                    <a:pt x="912" y="776"/>
                  </a:cubicBezTo>
                  <a:cubicBezTo>
                    <a:pt x="1094" y="594"/>
                    <a:pt x="1094" y="320"/>
                    <a:pt x="912" y="138"/>
                  </a:cubicBezTo>
                  <a:cubicBezTo>
                    <a:pt x="821" y="46"/>
                    <a:pt x="699"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4" name="Google Shape;65344;p27"/>
            <p:cNvSpPr/>
            <p:nvPr/>
          </p:nvSpPr>
          <p:spPr>
            <a:xfrm>
              <a:off x="5246575" y="4723375"/>
              <a:ext cx="27375" cy="24350"/>
            </a:xfrm>
            <a:custGeom>
              <a:avLst/>
              <a:gdLst/>
              <a:ahLst/>
              <a:cxnLst/>
              <a:rect l="l" t="t" r="r" b="b"/>
              <a:pathLst>
                <a:path w="1095" h="974" extrusionOk="0">
                  <a:moveTo>
                    <a:pt x="578" y="1"/>
                  </a:moveTo>
                  <a:cubicBezTo>
                    <a:pt x="456" y="1"/>
                    <a:pt x="334" y="46"/>
                    <a:pt x="243" y="138"/>
                  </a:cubicBezTo>
                  <a:cubicBezTo>
                    <a:pt x="243" y="138"/>
                    <a:pt x="243" y="168"/>
                    <a:pt x="243" y="168"/>
                  </a:cubicBezTo>
                  <a:cubicBezTo>
                    <a:pt x="213" y="168"/>
                    <a:pt x="213" y="168"/>
                    <a:pt x="182" y="198"/>
                  </a:cubicBezTo>
                  <a:cubicBezTo>
                    <a:pt x="0" y="381"/>
                    <a:pt x="0" y="654"/>
                    <a:pt x="182" y="837"/>
                  </a:cubicBezTo>
                  <a:cubicBezTo>
                    <a:pt x="274" y="928"/>
                    <a:pt x="395" y="973"/>
                    <a:pt x="517" y="973"/>
                  </a:cubicBezTo>
                  <a:cubicBezTo>
                    <a:pt x="638" y="973"/>
                    <a:pt x="760" y="928"/>
                    <a:pt x="851" y="837"/>
                  </a:cubicBezTo>
                  <a:cubicBezTo>
                    <a:pt x="851" y="837"/>
                    <a:pt x="851" y="806"/>
                    <a:pt x="882" y="806"/>
                  </a:cubicBezTo>
                  <a:cubicBezTo>
                    <a:pt x="882" y="806"/>
                    <a:pt x="912" y="806"/>
                    <a:pt x="912" y="776"/>
                  </a:cubicBezTo>
                  <a:cubicBezTo>
                    <a:pt x="1094" y="594"/>
                    <a:pt x="1094" y="320"/>
                    <a:pt x="912" y="138"/>
                  </a:cubicBezTo>
                  <a:cubicBezTo>
                    <a:pt x="821" y="46"/>
                    <a:pt x="699"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5" name="Google Shape;65345;p27"/>
            <p:cNvSpPr/>
            <p:nvPr/>
          </p:nvSpPr>
          <p:spPr>
            <a:xfrm>
              <a:off x="5245800" y="4918100"/>
              <a:ext cx="29675" cy="27200"/>
            </a:xfrm>
            <a:custGeom>
              <a:avLst/>
              <a:gdLst/>
              <a:ahLst/>
              <a:cxnLst/>
              <a:rect l="l" t="t" r="r" b="b"/>
              <a:pathLst>
                <a:path w="1187" h="1088" extrusionOk="0">
                  <a:moveTo>
                    <a:pt x="620" y="1"/>
                  </a:moveTo>
                  <a:cubicBezTo>
                    <a:pt x="487" y="1"/>
                    <a:pt x="350" y="54"/>
                    <a:pt x="244" y="160"/>
                  </a:cubicBezTo>
                  <a:cubicBezTo>
                    <a:pt x="244" y="160"/>
                    <a:pt x="244" y="191"/>
                    <a:pt x="213" y="191"/>
                  </a:cubicBezTo>
                  <a:cubicBezTo>
                    <a:pt x="213" y="191"/>
                    <a:pt x="213" y="191"/>
                    <a:pt x="183" y="221"/>
                  </a:cubicBezTo>
                  <a:cubicBezTo>
                    <a:pt x="1" y="403"/>
                    <a:pt x="1" y="738"/>
                    <a:pt x="183" y="951"/>
                  </a:cubicBezTo>
                  <a:cubicBezTo>
                    <a:pt x="289" y="1042"/>
                    <a:pt x="426" y="1087"/>
                    <a:pt x="563" y="1087"/>
                  </a:cubicBezTo>
                  <a:cubicBezTo>
                    <a:pt x="700" y="1087"/>
                    <a:pt x="837" y="1042"/>
                    <a:pt x="943" y="951"/>
                  </a:cubicBezTo>
                  <a:cubicBezTo>
                    <a:pt x="943" y="951"/>
                    <a:pt x="943" y="920"/>
                    <a:pt x="943" y="920"/>
                  </a:cubicBezTo>
                  <a:cubicBezTo>
                    <a:pt x="973" y="920"/>
                    <a:pt x="973" y="890"/>
                    <a:pt x="973" y="890"/>
                  </a:cubicBezTo>
                  <a:cubicBezTo>
                    <a:pt x="1186" y="677"/>
                    <a:pt x="1186" y="373"/>
                    <a:pt x="973" y="160"/>
                  </a:cubicBezTo>
                  <a:cubicBezTo>
                    <a:pt x="882" y="54"/>
                    <a:pt x="753" y="1"/>
                    <a:pt x="6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6" name="Google Shape;65346;p27"/>
            <p:cNvSpPr/>
            <p:nvPr/>
          </p:nvSpPr>
          <p:spPr>
            <a:xfrm>
              <a:off x="5343825" y="4820075"/>
              <a:ext cx="29675" cy="27200"/>
            </a:xfrm>
            <a:custGeom>
              <a:avLst/>
              <a:gdLst/>
              <a:ahLst/>
              <a:cxnLst/>
              <a:rect l="l" t="t" r="r" b="b"/>
              <a:pathLst>
                <a:path w="1187" h="1088" extrusionOk="0">
                  <a:moveTo>
                    <a:pt x="620" y="1"/>
                  </a:moveTo>
                  <a:cubicBezTo>
                    <a:pt x="487" y="1"/>
                    <a:pt x="350" y="54"/>
                    <a:pt x="244" y="160"/>
                  </a:cubicBezTo>
                  <a:cubicBezTo>
                    <a:pt x="244" y="160"/>
                    <a:pt x="244" y="191"/>
                    <a:pt x="244" y="191"/>
                  </a:cubicBezTo>
                  <a:cubicBezTo>
                    <a:pt x="214" y="191"/>
                    <a:pt x="214" y="191"/>
                    <a:pt x="214" y="221"/>
                  </a:cubicBezTo>
                  <a:cubicBezTo>
                    <a:pt x="1" y="403"/>
                    <a:pt x="1" y="738"/>
                    <a:pt x="214" y="951"/>
                  </a:cubicBezTo>
                  <a:cubicBezTo>
                    <a:pt x="305" y="1042"/>
                    <a:pt x="434" y="1087"/>
                    <a:pt x="567" y="1087"/>
                  </a:cubicBezTo>
                  <a:cubicBezTo>
                    <a:pt x="700" y="1087"/>
                    <a:pt x="837" y="1042"/>
                    <a:pt x="943" y="951"/>
                  </a:cubicBezTo>
                  <a:cubicBezTo>
                    <a:pt x="943" y="920"/>
                    <a:pt x="943" y="920"/>
                    <a:pt x="943" y="920"/>
                  </a:cubicBezTo>
                  <a:cubicBezTo>
                    <a:pt x="973" y="920"/>
                    <a:pt x="973" y="890"/>
                    <a:pt x="973" y="890"/>
                  </a:cubicBezTo>
                  <a:cubicBezTo>
                    <a:pt x="1186" y="677"/>
                    <a:pt x="1186" y="373"/>
                    <a:pt x="973" y="160"/>
                  </a:cubicBezTo>
                  <a:cubicBezTo>
                    <a:pt x="882" y="54"/>
                    <a:pt x="753" y="1"/>
                    <a:pt x="6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7" name="Google Shape;65347;p27"/>
            <p:cNvSpPr/>
            <p:nvPr/>
          </p:nvSpPr>
          <p:spPr>
            <a:xfrm>
              <a:off x="5342300" y="5015375"/>
              <a:ext cx="32700" cy="29850"/>
            </a:xfrm>
            <a:custGeom>
              <a:avLst/>
              <a:gdLst/>
              <a:ahLst/>
              <a:cxnLst/>
              <a:rect l="l" t="t" r="r" b="b"/>
              <a:pathLst>
                <a:path w="1308" h="1194" extrusionOk="0">
                  <a:moveTo>
                    <a:pt x="696" y="0"/>
                  </a:moveTo>
                  <a:cubicBezTo>
                    <a:pt x="548" y="0"/>
                    <a:pt x="396" y="54"/>
                    <a:pt x="275" y="160"/>
                  </a:cubicBezTo>
                  <a:cubicBezTo>
                    <a:pt x="275" y="160"/>
                    <a:pt x="275" y="190"/>
                    <a:pt x="275" y="190"/>
                  </a:cubicBezTo>
                  <a:cubicBezTo>
                    <a:pt x="244" y="190"/>
                    <a:pt x="244" y="190"/>
                    <a:pt x="244" y="221"/>
                  </a:cubicBezTo>
                  <a:cubicBezTo>
                    <a:pt x="1" y="433"/>
                    <a:pt x="1" y="798"/>
                    <a:pt x="244" y="1011"/>
                  </a:cubicBezTo>
                  <a:cubicBezTo>
                    <a:pt x="350" y="1133"/>
                    <a:pt x="495" y="1193"/>
                    <a:pt x="639" y="1193"/>
                  </a:cubicBezTo>
                  <a:cubicBezTo>
                    <a:pt x="784" y="1193"/>
                    <a:pt x="928" y="1133"/>
                    <a:pt x="1034" y="1011"/>
                  </a:cubicBezTo>
                  <a:cubicBezTo>
                    <a:pt x="1065" y="1011"/>
                    <a:pt x="1065" y="1011"/>
                    <a:pt x="1065" y="981"/>
                  </a:cubicBezTo>
                  <a:lnTo>
                    <a:pt x="1095" y="981"/>
                  </a:lnTo>
                  <a:cubicBezTo>
                    <a:pt x="1308" y="737"/>
                    <a:pt x="1308" y="373"/>
                    <a:pt x="1095" y="160"/>
                  </a:cubicBezTo>
                  <a:cubicBezTo>
                    <a:pt x="989" y="54"/>
                    <a:pt x="844" y="0"/>
                    <a:pt x="6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8" name="Google Shape;65348;p27"/>
            <p:cNvSpPr/>
            <p:nvPr/>
          </p:nvSpPr>
          <p:spPr>
            <a:xfrm>
              <a:off x="5440325" y="4917350"/>
              <a:ext cx="32700" cy="29850"/>
            </a:xfrm>
            <a:custGeom>
              <a:avLst/>
              <a:gdLst/>
              <a:ahLst/>
              <a:cxnLst/>
              <a:rect l="l" t="t" r="r" b="b"/>
              <a:pathLst>
                <a:path w="1308" h="1194" extrusionOk="0">
                  <a:moveTo>
                    <a:pt x="696" y="0"/>
                  </a:moveTo>
                  <a:cubicBezTo>
                    <a:pt x="548" y="0"/>
                    <a:pt x="396" y="54"/>
                    <a:pt x="275" y="160"/>
                  </a:cubicBezTo>
                  <a:cubicBezTo>
                    <a:pt x="275" y="160"/>
                    <a:pt x="275" y="190"/>
                    <a:pt x="275" y="190"/>
                  </a:cubicBezTo>
                  <a:cubicBezTo>
                    <a:pt x="244" y="190"/>
                    <a:pt x="244" y="190"/>
                    <a:pt x="244" y="221"/>
                  </a:cubicBezTo>
                  <a:cubicBezTo>
                    <a:pt x="1" y="433"/>
                    <a:pt x="1" y="798"/>
                    <a:pt x="244" y="1011"/>
                  </a:cubicBezTo>
                  <a:cubicBezTo>
                    <a:pt x="351" y="1133"/>
                    <a:pt x="495" y="1193"/>
                    <a:pt x="639" y="1193"/>
                  </a:cubicBezTo>
                  <a:cubicBezTo>
                    <a:pt x="784" y="1193"/>
                    <a:pt x="928" y="1133"/>
                    <a:pt x="1034" y="1011"/>
                  </a:cubicBezTo>
                  <a:cubicBezTo>
                    <a:pt x="1065" y="1011"/>
                    <a:pt x="1065" y="1011"/>
                    <a:pt x="1065" y="981"/>
                  </a:cubicBezTo>
                  <a:lnTo>
                    <a:pt x="1095" y="981"/>
                  </a:lnTo>
                  <a:cubicBezTo>
                    <a:pt x="1308" y="737"/>
                    <a:pt x="1308" y="373"/>
                    <a:pt x="1095" y="160"/>
                  </a:cubicBezTo>
                  <a:cubicBezTo>
                    <a:pt x="989" y="54"/>
                    <a:pt x="844" y="0"/>
                    <a:pt x="6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9" name="Google Shape;65349;p27"/>
            <p:cNvSpPr/>
            <p:nvPr/>
          </p:nvSpPr>
          <p:spPr>
            <a:xfrm>
              <a:off x="5439575" y="5112075"/>
              <a:ext cx="35750" cy="32700"/>
            </a:xfrm>
            <a:custGeom>
              <a:avLst/>
              <a:gdLst/>
              <a:ahLst/>
              <a:cxnLst/>
              <a:rect l="l" t="t" r="r" b="b"/>
              <a:pathLst>
                <a:path w="1430" h="1308" extrusionOk="0">
                  <a:moveTo>
                    <a:pt x="730" y="0"/>
                  </a:moveTo>
                  <a:cubicBezTo>
                    <a:pt x="563" y="0"/>
                    <a:pt x="396" y="61"/>
                    <a:pt x="274" y="183"/>
                  </a:cubicBezTo>
                  <a:cubicBezTo>
                    <a:pt x="274" y="183"/>
                    <a:pt x="274" y="213"/>
                    <a:pt x="274" y="213"/>
                  </a:cubicBezTo>
                  <a:cubicBezTo>
                    <a:pt x="244" y="213"/>
                    <a:pt x="244" y="243"/>
                    <a:pt x="244" y="243"/>
                  </a:cubicBezTo>
                  <a:cubicBezTo>
                    <a:pt x="1" y="487"/>
                    <a:pt x="1" y="882"/>
                    <a:pt x="244" y="1125"/>
                  </a:cubicBezTo>
                  <a:cubicBezTo>
                    <a:pt x="365" y="1246"/>
                    <a:pt x="525" y="1307"/>
                    <a:pt x="684" y="1307"/>
                  </a:cubicBezTo>
                  <a:cubicBezTo>
                    <a:pt x="844" y="1307"/>
                    <a:pt x="1004" y="1246"/>
                    <a:pt x="1125" y="1125"/>
                  </a:cubicBezTo>
                  <a:cubicBezTo>
                    <a:pt x="1125" y="1125"/>
                    <a:pt x="1125" y="1094"/>
                    <a:pt x="1156" y="1094"/>
                  </a:cubicBezTo>
                  <a:cubicBezTo>
                    <a:pt x="1156" y="1094"/>
                    <a:pt x="1156" y="1094"/>
                    <a:pt x="1186" y="1064"/>
                  </a:cubicBezTo>
                  <a:cubicBezTo>
                    <a:pt x="1429" y="821"/>
                    <a:pt x="1429" y="426"/>
                    <a:pt x="1186" y="183"/>
                  </a:cubicBezTo>
                  <a:cubicBezTo>
                    <a:pt x="1064" y="61"/>
                    <a:pt x="897"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0" name="Google Shape;65350;p27"/>
            <p:cNvSpPr/>
            <p:nvPr/>
          </p:nvSpPr>
          <p:spPr>
            <a:xfrm>
              <a:off x="5537600" y="5014050"/>
              <a:ext cx="35750" cy="32700"/>
            </a:xfrm>
            <a:custGeom>
              <a:avLst/>
              <a:gdLst/>
              <a:ahLst/>
              <a:cxnLst/>
              <a:rect l="l" t="t" r="r" b="b"/>
              <a:pathLst>
                <a:path w="1430" h="1308" extrusionOk="0">
                  <a:moveTo>
                    <a:pt x="742" y="0"/>
                  </a:moveTo>
                  <a:cubicBezTo>
                    <a:pt x="578" y="0"/>
                    <a:pt x="411" y="61"/>
                    <a:pt x="274" y="183"/>
                  </a:cubicBezTo>
                  <a:cubicBezTo>
                    <a:pt x="274" y="183"/>
                    <a:pt x="274" y="213"/>
                    <a:pt x="274" y="213"/>
                  </a:cubicBezTo>
                  <a:cubicBezTo>
                    <a:pt x="244" y="213"/>
                    <a:pt x="244" y="213"/>
                    <a:pt x="244" y="243"/>
                  </a:cubicBezTo>
                  <a:cubicBezTo>
                    <a:pt x="1" y="486"/>
                    <a:pt x="1" y="882"/>
                    <a:pt x="244" y="1125"/>
                  </a:cubicBezTo>
                  <a:cubicBezTo>
                    <a:pt x="365" y="1246"/>
                    <a:pt x="525" y="1307"/>
                    <a:pt x="685" y="1307"/>
                  </a:cubicBezTo>
                  <a:cubicBezTo>
                    <a:pt x="844" y="1307"/>
                    <a:pt x="1004" y="1246"/>
                    <a:pt x="1125" y="1125"/>
                  </a:cubicBezTo>
                  <a:cubicBezTo>
                    <a:pt x="1125" y="1125"/>
                    <a:pt x="1125" y="1094"/>
                    <a:pt x="1156" y="1094"/>
                  </a:cubicBezTo>
                  <a:cubicBezTo>
                    <a:pt x="1156" y="1094"/>
                    <a:pt x="1156" y="1094"/>
                    <a:pt x="1186" y="1064"/>
                  </a:cubicBezTo>
                  <a:cubicBezTo>
                    <a:pt x="1429" y="821"/>
                    <a:pt x="1429" y="426"/>
                    <a:pt x="1186" y="183"/>
                  </a:cubicBezTo>
                  <a:cubicBezTo>
                    <a:pt x="1064" y="61"/>
                    <a:pt x="905" y="0"/>
                    <a:pt x="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1" name="Google Shape;65351;p27"/>
            <p:cNvSpPr/>
            <p:nvPr/>
          </p:nvSpPr>
          <p:spPr>
            <a:xfrm>
              <a:off x="5634100" y="5110725"/>
              <a:ext cx="38800" cy="35550"/>
            </a:xfrm>
            <a:custGeom>
              <a:avLst/>
              <a:gdLst/>
              <a:ahLst/>
              <a:cxnLst/>
              <a:rect l="l" t="t" r="r" b="b"/>
              <a:pathLst>
                <a:path w="1552" h="1422" extrusionOk="0">
                  <a:moveTo>
                    <a:pt x="795" y="1"/>
                  </a:moveTo>
                  <a:cubicBezTo>
                    <a:pt x="624" y="1"/>
                    <a:pt x="457" y="69"/>
                    <a:pt x="335" y="206"/>
                  </a:cubicBezTo>
                  <a:cubicBezTo>
                    <a:pt x="305" y="206"/>
                    <a:pt x="305" y="237"/>
                    <a:pt x="305" y="237"/>
                  </a:cubicBezTo>
                  <a:cubicBezTo>
                    <a:pt x="274" y="237"/>
                    <a:pt x="274" y="267"/>
                    <a:pt x="274" y="267"/>
                  </a:cubicBezTo>
                  <a:cubicBezTo>
                    <a:pt x="1" y="541"/>
                    <a:pt x="1" y="966"/>
                    <a:pt x="274" y="1240"/>
                  </a:cubicBezTo>
                  <a:cubicBezTo>
                    <a:pt x="396" y="1361"/>
                    <a:pt x="571" y="1422"/>
                    <a:pt x="746" y="1422"/>
                  </a:cubicBezTo>
                  <a:cubicBezTo>
                    <a:pt x="920" y="1422"/>
                    <a:pt x="1095" y="1361"/>
                    <a:pt x="1217" y="1240"/>
                  </a:cubicBezTo>
                  <a:cubicBezTo>
                    <a:pt x="1247" y="1209"/>
                    <a:pt x="1247" y="1209"/>
                    <a:pt x="1247" y="1209"/>
                  </a:cubicBezTo>
                  <a:cubicBezTo>
                    <a:pt x="1278" y="1179"/>
                    <a:pt x="1278" y="1179"/>
                    <a:pt x="1278" y="1179"/>
                  </a:cubicBezTo>
                  <a:cubicBezTo>
                    <a:pt x="1551" y="905"/>
                    <a:pt x="1551" y="480"/>
                    <a:pt x="1278" y="206"/>
                  </a:cubicBezTo>
                  <a:cubicBezTo>
                    <a:pt x="1141" y="69"/>
                    <a:pt x="966" y="1"/>
                    <a:pt x="7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2" name="Google Shape;65352;p27"/>
            <p:cNvSpPr/>
            <p:nvPr/>
          </p:nvSpPr>
          <p:spPr>
            <a:xfrm>
              <a:off x="5536075" y="5208775"/>
              <a:ext cx="38800" cy="35525"/>
            </a:xfrm>
            <a:custGeom>
              <a:avLst/>
              <a:gdLst/>
              <a:ahLst/>
              <a:cxnLst/>
              <a:rect l="l" t="t" r="r" b="b"/>
              <a:pathLst>
                <a:path w="1552" h="1421" extrusionOk="0">
                  <a:moveTo>
                    <a:pt x="791" y="0"/>
                  </a:moveTo>
                  <a:cubicBezTo>
                    <a:pt x="616" y="0"/>
                    <a:pt x="442" y="68"/>
                    <a:pt x="305" y="205"/>
                  </a:cubicBezTo>
                  <a:cubicBezTo>
                    <a:pt x="305" y="205"/>
                    <a:pt x="305" y="236"/>
                    <a:pt x="305" y="236"/>
                  </a:cubicBezTo>
                  <a:cubicBezTo>
                    <a:pt x="274" y="236"/>
                    <a:pt x="274" y="266"/>
                    <a:pt x="274" y="266"/>
                  </a:cubicBezTo>
                  <a:cubicBezTo>
                    <a:pt x="1" y="540"/>
                    <a:pt x="1" y="965"/>
                    <a:pt x="274" y="1239"/>
                  </a:cubicBezTo>
                  <a:cubicBezTo>
                    <a:pt x="396" y="1360"/>
                    <a:pt x="571" y="1421"/>
                    <a:pt x="746" y="1421"/>
                  </a:cubicBezTo>
                  <a:cubicBezTo>
                    <a:pt x="920" y="1421"/>
                    <a:pt x="1095" y="1360"/>
                    <a:pt x="1217" y="1239"/>
                  </a:cubicBezTo>
                  <a:cubicBezTo>
                    <a:pt x="1247" y="1208"/>
                    <a:pt x="1247" y="1208"/>
                    <a:pt x="1247" y="1208"/>
                  </a:cubicBezTo>
                  <a:cubicBezTo>
                    <a:pt x="1247" y="1178"/>
                    <a:pt x="1277" y="1178"/>
                    <a:pt x="1277" y="1178"/>
                  </a:cubicBezTo>
                  <a:cubicBezTo>
                    <a:pt x="1551" y="904"/>
                    <a:pt x="1551" y="479"/>
                    <a:pt x="1277" y="205"/>
                  </a:cubicBezTo>
                  <a:cubicBezTo>
                    <a:pt x="1141" y="68"/>
                    <a:pt x="96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3" name="Google Shape;65353;p27"/>
            <p:cNvSpPr/>
            <p:nvPr/>
          </p:nvSpPr>
          <p:spPr>
            <a:xfrm>
              <a:off x="5730625" y="5208000"/>
              <a:ext cx="41800" cy="38200"/>
            </a:xfrm>
            <a:custGeom>
              <a:avLst/>
              <a:gdLst/>
              <a:ahLst/>
              <a:cxnLst/>
              <a:rect l="l" t="t" r="r" b="b"/>
              <a:pathLst>
                <a:path w="1672" h="1528" extrusionOk="0">
                  <a:moveTo>
                    <a:pt x="870" y="1"/>
                  </a:moveTo>
                  <a:cubicBezTo>
                    <a:pt x="684" y="1"/>
                    <a:pt x="502" y="69"/>
                    <a:pt x="365" y="206"/>
                  </a:cubicBezTo>
                  <a:cubicBezTo>
                    <a:pt x="334" y="206"/>
                    <a:pt x="334" y="236"/>
                    <a:pt x="334" y="236"/>
                  </a:cubicBezTo>
                  <a:cubicBezTo>
                    <a:pt x="304" y="236"/>
                    <a:pt x="304" y="267"/>
                    <a:pt x="304" y="267"/>
                  </a:cubicBezTo>
                  <a:cubicBezTo>
                    <a:pt x="0" y="540"/>
                    <a:pt x="0" y="1026"/>
                    <a:pt x="304" y="1300"/>
                  </a:cubicBezTo>
                  <a:cubicBezTo>
                    <a:pt x="441" y="1452"/>
                    <a:pt x="631" y="1528"/>
                    <a:pt x="821" y="1528"/>
                  </a:cubicBezTo>
                  <a:cubicBezTo>
                    <a:pt x="1011" y="1528"/>
                    <a:pt x="1201" y="1452"/>
                    <a:pt x="1338" y="1300"/>
                  </a:cubicBezTo>
                  <a:cubicBezTo>
                    <a:pt x="1338" y="1300"/>
                    <a:pt x="1368" y="1300"/>
                    <a:pt x="1368" y="1270"/>
                  </a:cubicBezTo>
                  <a:cubicBezTo>
                    <a:pt x="1368" y="1270"/>
                    <a:pt x="1398" y="1270"/>
                    <a:pt x="1398" y="1239"/>
                  </a:cubicBezTo>
                  <a:cubicBezTo>
                    <a:pt x="1672" y="966"/>
                    <a:pt x="1672" y="510"/>
                    <a:pt x="1398" y="206"/>
                  </a:cubicBezTo>
                  <a:cubicBezTo>
                    <a:pt x="1246" y="69"/>
                    <a:pt x="1056" y="1"/>
                    <a:pt x="8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4" name="Google Shape;65354;p27"/>
            <p:cNvSpPr/>
            <p:nvPr/>
          </p:nvSpPr>
          <p:spPr>
            <a:xfrm>
              <a:off x="4957050" y="4141500"/>
              <a:ext cx="13700" cy="12550"/>
            </a:xfrm>
            <a:custGeom>
              <a:avLst/>
              <a:gdLst/>
              <a:ahLst/>
              <a:cxnLst/>
              <a:rect l="l" t="t" r="r" b="b"/>
              <a:pathLst>
                <a:path w="548" h="502" extrusionOk="0">
                  <a:moveTo>
                    <a:pt x="304" y="0"/>
                  </a:moveTo>
                  <a:cubicBezTo>
                    <a:pt x="251" y="0"/>
                    <a:pt x="198" y="23"/>
                    <a:pt x="152" y="69"/>
                  </a:cubicBezTo>
                  <a:cubicBezTo>
                    <a:pt x="122" y="69"/>
                    <a:pt x="122" y="69"/>
                    <a:pt x="122" y="99"/>
                  </a:cubicBezTo>
                  <a:lnTo>
                    <a:pt x="92" y="99"/>
                  </a:lnTo>
                  <a:cubicBezTo>
                    <a:pt x="0" y="190"/>
                    <a:pt x="0" y="342"/>
                    <a:pt x="92" y="434"/>
                  </a:cubicBezTo>
                  <a:cubicBezTo>
                    <a:pt x="137" y="479"/>
                    <a:pt x="190" y="502"/>
                    <a:pt x="243" y="502"/>
                  </a:cubicBezTo>
                  <a:cubicBezTo>
                    <a:pt x="297" y="502"/>
                    <a:pt x="350" y="479"/>
                    <a:pt x="395" y="434"/>
                  </a:cubicBezTo>
                  <a:cubicBezTo>
                    <a:pt x="426" y="403"/>
                    <a:pt x="426" y="403"/>
                    <a:pt x="426" y="403"/>
                  </a:cubicBezTo>
                  <a:cubicBezTo>
                    <a:pt x="426" y="373"/>
                    <a:pt x="456" y="373"/>
                    <a:pt x="456" y="373"/>
                  </a:cubicBezTo>
                  <a:cubicBezTo>
                    <a:pt x="547" y="282"/>
                    <a:pt x="547" y="160"/>
                    <a:pt x="456" y="69"/>
                  </a:cubicBezTo>
                  <a:cubicBezTo>
                    <a:pt x="411" y="23"/>
                    <a:pt x="35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5" name="Google Shape;65355;p27"/>
            <p:cNvSpPr/>
            <p:nvPr/>
          </p:nvSpPr>
          <p:spPr>
            <a:xfrm>
              <a:off x="4859025" y="4239525"/>
              <a:ext cx="13700" cy="12550"/>
            </a:xfrm>
            <a:custGeom>
              <a:avLst/>
              <a:gdLst/>
              <a:ahLst/>
              <a:cxnLst/>
              <a:rect l="l" t="t" r="r" b="b"/>
              <a:pathLst>
                <a:path w="548" h="502" extrusionOk="0">
                  <a:moveTo>
                    <a:pt x="304" y="0"/>
                  </a:moveTo>
                  <a:cubicBezTo>
                    <a:pt x="251" y="0"/>
                    <a:pt x="198" y="23"/>
                    <a:pt x="152" y="69"/>
                  </a:cubicBezTo>
                  <a:cubicBezTo>
                    <a:pt x="122" y="69"/>
                    <a:pt x="122" y="69"/>
                    <a:pt x="122" y="99"/>
                  </a:cubicBezTo>
                  <a:cubicBezTo>
                    <a:pt x="122" y="99"/>
                    <a:pt x="91" y="99"/>
                    <a:pt x="91" y="130"/>
                  </a:cubicBezTo>
                  <a:cubicBezTo>
                    <a:pt x="0" y="190"/>
                    <a:pt x="0" y="342"/>
                    <a:pt x="91" y="434"/>
                  </a:cubicBezTo>
                  <a:cubicBezTo>
                    <a:pt x="137" y="479"/>
                    <a:pt x="190" y="502"/>
                    <a:pt x="243" y="502"/>
                  </a:cubicBezTo>
                  <a:cubicBezTo>
                    <a:pt x="297" y="502"/>
                    <a:pt x="350" y="479"/>
                    <a:pt x="395" y="434"/>
                  </a:cubicBezTo>
                  <a:cubicBezTo>
                    <a:pt x="395" y="403"/>
                    <a:pt x="426" y="403"/>
                    <a:pt x="426" y="403"/>
                  </a:cubicBezTo>
                  <a:cubicBezTo>
                    <a:pt x="426" y="373"/>
                    <a:pt x="456" y="373"/>
                    <a:pt x="456" y="373"/>
                  </a:cubicBezTo>
                  <a:cubicBezTo>
                    <a:pt x="547" y="282"/>
                    <a:pt x="547" y="160"/>
                    <a:pt x="456" y="69"/>
                  </a:cubicBezTo>
                  <a:cubicBezTo>
                    <a:pt x="411" y="23"/>
                    <a:pt x="35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6" name="Google Shape;65356;p27"/>
            <p:cNvSpPr/>
            <p:nvPr/>
          </p:nvSpPr>
          <p:spPr>
            <a:xfrm>
              <a:off x="5054300" y="4238200"/>
              <a:ext cx="16000" cy="15225"/>
            </a:xfrm>
            <a:custGeom>
              <a:avLst/>
              <a:gdLst/>
              <a:ahLst/>
              <a:cxnLst/>
              <a:rect l="l" t="t" r="r" b="b"/>
              <a:pathLst>
                <a:path w="640" h="609" extrusionOk="0">
                  <a:moveTo>
                    <a:pt x="339" y="0"/>
                  </a:moveTo>
                  <a:cubicBezTo>
                    <a:pt x="267" y="0"/>
                    <a:pt x="199" y="31"/>
                    <a:pt x="153" y="91"/>
                  </a:cubicBezTo>
                  <a:cubicBezTo>
                    <a:pt x="153" y="91"/>
                    <a:pt x="123" y="91"/>
                    <a:pt x="123" y="122"/>
                  </a:cubicBezTo>
                  <a:cubicBezTo>
                    <a:pt x="123" y="122"/>
                    <a:pt x="92" y="122"/>
                    <a:pt x="92" y="152"/>
                  </a:cubicBezTo>
                  <a:cubicBezTo>
                    <a:pt x="1" y="243"/>
                    <a:pt x="1" y="426"/>
                    <a:pt x="92" y="517"/>
                  </a:cubicBezTo>
                  <a:cubicBezTo>
                    <a:pt x="153" y="578"/>
                    <a:pt x="221" y="608"/>
                    <a:pt x="290" y="608"/>
                  </a:cubicBezTo>
                  <a:cubicBezTo>
                    <a:pt x="358" y="608"/>
                    <a:pt x="427" y="578"/>
                    <a:pt x="487" y="517"/>
                  </a:cubicBezTo>
                  <a:cubicBezTo>
                    <a:pt x="487" y="517"/>
                    <a:pt x="487" y="517"/>
                    <a:pt x="518" y="487"/>
                  </a:cubicBezTo>
                  <a:lnTo>
                    <a:pt x="548" y="487"/>
                  </a:lnTo>
                  <a:cubicBezTo>
                    <a:pt x="639" y="365"/>
                    <a:pt x="639" y="183"/>
                    <a:pt x="548" y="91"/>
                  </a:cubicBezTo>
                  <a:cubicBezTo>
                    <a:pt x="487" y="31"/>
                    <a:pt x="411" y="0"/>
                    <a:pt x="3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7" name="Google Shape;65357;p27"/>
            <p:cNvSpPr/>
            <p:nvPr/>
          </p:nvSpPr>
          <p:spPr>
            <a:xfrm>
              <a:off x="4955525" y="4336225"/>
              <a:ext cx="16750" cy="15225"/>
            </a:xfrm>
            <a:custGeom>
              <a:avLst/>
              <a:gdLst/>
              <a:ahLst/>
              <a:cxnLst/>
              <a:rect l="l" t="t" r="r" b="b"/>
              <a:pathLst>
                <a:path w="670" h="609" extrusionOk="0">
                  <a:moveTo>
                    <a:pt x="369" y="0"/>
                  </a:moveTo>
                  <a:cubicBezTo>
                    <a:pt x="297" y="0"/>
                    <a:pt x="228" y="31"/>
                    <a:pt x="183" y="91"/>
                  </a:cubicBezTo>
                  <a:cubicBezTo>
                    <a:pt x="153" y="91"/>
                    <a:pt x="153" y="122"/>
                    <a:pt x="153" y="122"/>
                  </a:cubicBezTo>
                  <a:cubicBezTo>
                    <a:pt x="153" y="122"/>
                    <a:pt x="122" y="122"/>
                    <a:pt x="122" y="152"/>
                  </a:cubicBezTo>
                  <a:cubicBezTo>
                    <a:pt x="1" y="243"/>
                    <a:pt x="1" y="426"/>
                    <a:pt x="122" y="517"/>
                  </a:cubicBezTo>
                  <a:cubicBezTo>
                    <a:pt x="183" y="578"/>
                    <a:pt x="251" y="608"/>
                    <a:pt x="320" y="608"/>
                  </a:cubicBezTo>
                  <a:cubicBezTo>
                    <a:pt x="388" y="608"/>
                    <a:pt x="456" y="578"/>
                    <a:pt x="517" y="517"/>
                  </a:cubicBezTo>
                  <a:cubicBezTo>
                    <a:pt x="517" y="517"/>
                    <a:pt x="517" y="517"/>
                    <a:pt x="517" y="487"/>
                  </a:cubicBezTo>
                  <a:lnTo>
                    <a:pt x="578" y="487"/>
                  </a:lnTo>
                  <a:cubicBezTo>
                    <a:pt x="669" y="365"/>
                    <a:pt x="669" y="183"/>
                    <a:pt x="578" y="91"/>
                  </a:cubicBezTo>
                  <a:cubicBezTo>
                    <a:pt x="517" y="31"/>
                    <a:pt x="441" y="0"/>
                    <a:pt x="3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8" name="Google Shape;65358;p27"/>
            <p:cNvSpPr/>
            <p:nvPr/>
          </p:nvSpPr>
          <p:spPr>
            <a:xfrm>
              <a:off x="5052800" y="4433475"/>
              <a:ext cx="19025" cy="17525"/>
            </a:xfrm>
            <a:custGeom>
              <a:avLst/>
              <a:gdLst/>
              <a:ahLst/>
              <a:cxnLst/>
              <a:rect l="l" t="t" r="r" b="b"/>
              <a:pathLst>
                <a:path w="761" h="701" extrusionOk="0">
                  <a:moveTo>
                    <a:pt x="411" y="1"/>
                  </a:moveTo>
                  <a:cubicBezTo>
                    <a:pt x="327" y="1"/>
                    <a:pt x="243" y="31"/>
                    <a:pt x="183" y="92"/>
                  </a:cubicBezTo>
                  <a:cubicBezTo>
                    <a:pt x="183" y="92"/>
                    <a:pt x="152" y="123"/>
                    <a:pt x="152" y="123"/>
                  </a:cubicBezTo>
                  <a:cubicBezTo>
                    <a:pt x="152" y="123"/>
                    <a:pt x="122" y="123"/>
                    <a:pt x="122" y="153"/>
                  </a:cubicBezTo>
                  <a:cubicBezTo>
                    <a:pt x="0" y="274"/>
                    <a:pt x="0" y="487"/>
                    <a:pt x="122" y="609"/>
                  </a:cubicBezTo>
                  <a:cubicBezTo>
                    <a:pt x="183" y="670"/>
                    <a:pt x="266" y="700"/>
                    <a:pt x="350" y="700"/>
                  </a:cubicBezTo>
                  <a:cubicBezTo>
                    <a:pt x="433" y="700"/>
                    <a:pt x="517" y="670"/>
                    <a:pt x="578" y="609"/>
                  </a:cubicBezTo>
                  <a:cubicBezTo>
                    <a:pt x="608" y="609"/>
                    <a:pt x="608" y="578"/>
                    <a:pt x="608" y="578"/>
                  </a:cubicBezTo>
                  <a:cubicBezTo>
                    <a:pt x="608" y="578"/>
                    <a:pt x="638" y="578"/>
                    <a:pt x="638" y="548"/>
                  </a:cubicBezTo>
                  <a:cubicBezTo>
                    <a:pt x="760" y="426"/>
                    <a:pt x="760" y="214"/>
                    <a:pt x="638"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9" name="Google Shape;65359;p27"/>
            <p:cNvSpPr/>
            <p:nvPr/>
          </p:nvSpPr>
          <p:spPr>
            <a:xfrm>
              <a:off x="5150825" y="4335450"/>
              <a:ext cx="19025" cy="17500"/>
            </a:xfrm>
            <a:custGeom>
              <a:avLst/>
              <a:gdLst/>
              <a:ahLst/>
              <a:cxnLst/>
              <a:rect l="l" t="t" r="r" b="b"/>
              <a:pathLst>
                <a:path w="761" h="700" extrusionOk="0">
                  <a:moveTo>
                    <a:pt x="411" y="1"/>
                  </a:moveTo>
                  <a:cubicBezTo>
                    <a:pt x="327" y="1"/>
                    <a:pt x="243" y="31"/>
                    <a:pt x="183" y="92"/>
                  </a:cubicBezTo>
                  <a:cubicBezTo>
                    <a:pt x="183" y="92"/>
                    <a:pt x="152" y="122"/>
                    <a:pt x="152" y="122"/>
                  </a:cubicBezTo>
                  <a:cubicBezTo>
                    <a:pt x="152" y="122"/>
                    <a:pt x="122" y="122"/>
                    <a:pt x="122" y="153"/>
                  </a:cubicBezTo>
                  <a:cubicBezTo>
                    <a:pt x="0" y="274"/>
                    <a:pt x="0" y="487"/>
                    <a:pt x="122" y="609"/>
                  </a:cubicBezTo>
                  <a:cubicBezTo>
                    <a:pt x="183" y="670"/>
                    <a:pt x="266" y="700"/>
                    <a:pt x="350" y="700"/>
                  </a:cubicBezTo>
                  <a:cubicBezTo>
                    <a:pt x="433" y="700"/>
                    <a:pt x="517" y="670"/>
                    <a:pt x="578" y="609"/>
                  </a:cubicBezTo>
                  <a:cubicBezTo>
                    <a:pt x="608" y="609"/>
                    <a:pt x="608" y="578"/>
                    <a:pt x="608" y="578"/>
                  </a:cubicBezTo>
                  <a:cubicBezTo>
                    <a:pt x="608" y="578"/>
                    <a:pt x="639" y="548"/>
                    <a:pt x="639" y="548"/>
                  </a:cubicBezTo>
                  <a:cubicBezTo>
                    <a:pt x="760" y="426"/>
                    <a:pt x="760" y="214"/>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0" name="Google Shape;65360;p27"/>
            <p:cNvSpPr/>
            <p:nvPr/>
          </p:nvSpPr>
          <p:spPr>
            <a:xfrm>
              <a:off x="5149300" y="4530175"/>
              <a:ext cx="22825" cy="20350"/>
            </a:xfrm>
            <a:custGeom>
              <a:avLst/>
              <a:gdLst/>
              <a:ahLst/>
              <a:cxnLst/>
              <a:rect l="l" t="t" r="r" b="b"/>
              <a:pathLst>
                <a:path w="913" h="814" extrusionOk="0">
                  <a:moveTo>
                    <a:pt x="487" y="1"/>
                  </a:moveTo>
                  <a:cubicBezTo>
                    <a:pt x="388" y="1"/>
                    <a:pt x="289" y="39"/>
                    <a:pt x="213" y="115"/>
                  </a:cubicBezTo>
                  <a:cubicBezTo>
                    <a:pt x="213" y="115"/>
                    <a:pt x="183" y="145"/>
                    <a:pt x="183" y="145"/>
                  </a:cubicBezTo>
                  <a:cubicBezTo>
                    <a:pt x="183" y="145"/>
                    <a:pt x="152" y="145"/>
                    <a:pt x="152" y="176"/>
                  </a:cubicBezTo>
                  <a:cubicBezTo>
                    <a:pt x="0" y="328"/>
                    <a:pt x="0" y="571"/>
                    <a:pt x="152" y="723"/>
                  </a:cubicBezTo>
                  <a:cubicBezTo>
                    <a:pt x="228" y="783"/>
                    <a:pt x="327" y="814"/>
                    <a:pt x="426" y="814"/>
                  </a:cubicBezTo>
                  <a:cubicBezTo>
                    <a:pt x="525" y="814"/>
                    <a:pt x="624" y="783"/>
                    <a:pt x="700" y="723"/>
                  </a:cubicBezTo>
                  <a:cubicBezTo>
                    <a:pt x="700" y="692"/>
                    <a:pt x="700" y="692"/>
                    <a:pt x="730" y="662"/>
                  </a:cubicBezTo>
                  <a:lnTo>
                    <a:pt x="760" y="662"/>
                  </a:lnTo>
                  <a:cubicBezTo>
                    <a:pt x="912" y="510"/>
                    <a:pt x="912" y="267"/>
                    <a:pt x="760" y="115"/>
                  </a:cubicBezTo>
                  <a:cubicBezTo>
                    <a:pt x="684" y="39"/>
                    <a:pt x="586"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1" name="Google Shape;65361;p27"/>
            <p:cNvSpPr/>
            <p:nvPr/>
          </p:nvSpPr>
          <p:spPr>
            <a:xfrm>
              <a:off x="5247325" y="4432150"/>
              <a:ext cx="22825" cy="20350"/>
            </a:xfrm>
            <a:custGeom>
              <a:avLst/>
              <a:gdLst/>
              <a:ahLst/>
              <a:cxnLst/>
              <a:rect l="l" t="t" r="r" b="b"/>
              <a:pathLst>
                <a:path w="913" h="814" extrusionOk="0">
                  <a:moveTo>
                    <a:pt x="487" y="1"/>
                  </a:moveTo>
                  <a:cubicBezTo>
                    <a:pt x="388" y="1"/>
                    <a:pt x="289" y="39"/>
                    <a:pt x="213" y="115"/>
                  </a:cubicBezTo>
                  <a:cubicBezTo>
                    <a:pt x="213" y="115"/>
                    <a:pt x="213" y="145"/>
                    <a:pt x="183" y="145"/>
                  </a:cubicBezTo>
                  <a:cubicBezTo>
                    <a:pt x="183" y="145"/>
                    <a:pt x="183" y="145"/>
                    <a:pt x="152" y="176"/>
                  </a:cubicBezTo>
                  <a:cubicBezTo>
                    <a:pt x="0" y="327"/>
                    <a:pt x="0" y="571"/>
                    <a:pt x="152" y="723"/>
                  </a:cubicBezTo>
                  <a:cubicBezTo>
                    <a:pt x="228" y="783"/>
                    <a:pt x="327" y="814"/>
                    <a:pt x="426" y="814"/>
                  </a:cubicBezTo>
                  <a:cubicBezTo>
                    <a:pt x="525" y="814"/>
                    <a:pt x="624" y="783"/>
                    <a:pt x="700" y="723"/>
                  </a:cubicBezTo>
                  <a:cubicBezTo>
                    <a:pt x="700" y="692"/>
                    <a:pt x="700" y="692"/>
                    <a:pt x="730" y="662"/>
                  </a:cubicBezTo>
                  <a:lnTo>
                    <a:pt x="760" y="662"/>
                  </a:lnTo>
                  <a:cubicBezTo>
                    <a:pt x="912" y="510"/>
                    <a:pt x="912" y="267"/>
                    <a:pt x="760" y="115"/>
                  </a:cubicBezTo>
                  <a:cubicBezTo>
                    <a:pt x="684" y="39"/>
                    <a:pt x="586"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2" name="Google Shape;65362;p27"/>
            <p:cNvSpPr/>
            <p:nvPr/>
          </p:nvSpPr>
          <p:spPr>
            <a:xfrm>
              <a:off x="5344600" y="4528850"/>
              <a:ext cx="25100" cy="23575"/>
            </a:xfrm>
            <a:custGeom>
              <a:avLst/>
              <a:gdLst/>
              <a:ahLst/>
              <a:cxnLst/>
              <a:rect l="l" t="t" r="r" b="b"/>
              <a:pathLst>
                <a:path w="1004" h="943" extrusionOk="0">
                  <a:moveTo>
                    <a:pt x="528" y="1"/>
                  </a:moveTo>
                  <a:cubicBezTo>
                    <a:pt x="418" y="1"/>
                    <a:pt x="304" y="46"/>
                    <a:pt x="213" y="137"/>
                  </a:cubicBezTo>
                  <a:cubicBezTo>
                    <a:pt x="213" y="137"/>
                    <a:pt x="213" y="168"/>
                    <a:pt x="183" y="168"/>
                  </a:cubicBezTo>
                  <a:cubicBezTo>
                    <a:pt x="183" y="168"/>
                    <a:pt x="183" y="168"/>
                    <a:pt x="152" y="198"/>
                  </a:cubicBezTo>
                  <a:cubicBezTo>
                    <a:pt x="0" y="350"/>
                    <a:pt x="0" y="624"/>
                    <a:pt x="152" y="806"/>
                  </a:cubicBezTo>
                  <a:cubicBezTo>
                    <a:pt x="243" y="897"/>
                    <a:pt x="357" y="943"/>
                    <a:pt x="471" y="943"/>
                  </a:cubicBezTo>
                  <a:cubicBezTo>
                    <a:pt x="585" y="943"/>
                    <a:pt x="699" y="897"/>
                    <a:pt x="790" y="806"/>
                  </a:cubicBezTo>
                  <a:cubicBezTo>
                    <a:pt x="790" y="806"/>
                    <a:pt x="790" y="776"/>
                    <a:pt x="790" y="776"/>
                  </a:cubicBezTo>
                  <a:cubicBezTo>
                    <a:pt x="821" y="776"/>
                    <a:pt x="821" y="776"/>
                    <a:pt x="821" y="745"/>
                  </a:cubicBezTo>
                  <a:cubicBezTo>
                    <a:pt x="1003" y="593"/>
                    <a:pt x="1003" y="320"/>
                    <a:pt x="821" y="137"/>
                  </a:cubicBezTo>
                  <a:cubicBezTo>
                    <a:pt x="745" y="46"/>
                    <a:pt x="638" y="1"/>
                    <a:pt x="5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3" name="Google Shape;65363;p27"/>
            <p:cNvSpPr/>
            <p:nvPr/>
          </p:nvSpPr>
          <p:spPr>
            <a:xfrm>
              <a:off x="5246575" y="4626875"/>
              <a:ext cx="25100" cy="23575"/>
            </a:xfrm>
            <a:custGeom>
              <a:avLst/>
              <a:gdLst/>
              <a:ahLst/>
              <a:cxnLst/>
              <a:rect l="l" t="t" r="r" b="b"/>
              <a:pathLst>
                <a:path w="1004" h="943" extrusionOk="0">
                  <a:moveTo>
                    <a:pt x="528" y="1"/>
                  </a:moveTo>
                  <a:cubicBezTo>
                    <a:pt x="418" y="1"/>
                    <a:pt x="304" y="46"/>
                    <a:pt x="213" y="137"/>
                  </a:cubicBezTo>
                  <a:cubicBezTo>
                    <a:pt x="213" y="137"/>
                    <a:pt x="213" y="168"/>
                    <a:pt x="182" y="168"/>
                  </a:cubicBezTo>
                  <a:cubicBezTo>
                    <a:pt x="182" y="168"/>
                    <a:pt x="182" y="168"/>
                    <a:pt x="152" y="198"/>
                  </a:cubicBezTo>
                  <a:cubicBezTo>
                    <a:pt x="0" y="350"/>
                    <a:pt x="0" y="654"/>
                    <a:pt x="152" y="806"/>
                  </a:cubicBezTo>
                  <a:cubicBezTo>
                    <a:pt x="243" y="897"/>
                    <a:pt x="357" y="943"/>
                    <a:pt x="471" y="943"/>
                  </a:cubicBezTo>
                  <a:cubicBezTo>
                    <a:pt x="585" y="943"/>
                    <a:pt x="699" y="897"/>
                    <a:pt x="790" y="806"/>
                  </a:cubicBezTo>
                  <a:cubicBezTo>
                    <a:pt x="790" y="806"/>
                    <a:pt x="790" y="776"/>
                    <a:pt x="790" y="776"/>
                  </a:cubicBezTo>
                  <a:cubicBezTo>
                    <a:pt x="821" y="776"/>
                    <a:pt x="821" y="776"/>
                    <a:pt x="821" y="745"/>
                  </a:cubicBezTo>
                  <a:cubicBezTo>
                    <a:pt x="1003" y="593"/>
                    <a:pt x="1003" y="320"/>
                    <a:pt x="821" y="137"/>
                  </a:cubicBezTo>
                  <a:cubicBezTo>
                    <a:pt x="745" y="46"/>
                    <a:pt x="638" y="1"/>
                    <a:pt x="5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4" name="Google Shape;65364;p27"/>
            <p:cNvSpPr/>
            <p:nvPr/>
          </p:nvSpPr>
          <p:spPr>
            <a:xfrm>
              <a:off x="5441100" y="4626125"/>
              <a:ext cx="28150" cy="25850"/>
            </a:xfrm>
            <a:custGeom>
              <a:avLst/>
              <a:gdLst/>
              <a:ahLst/>
              <a:cxnLst/>
              <a:rect l="l" t="t" r="r" b="b"/>
              <a:pathLst>
                <a:path w="1126" h="1034" extrusionOk="0">
                  <a:moveTo>
                    <a:pt x="593" y="0"/>
                  </a:moveTo>
                  <a:cubicBezTo>
                    <a:pt x="464" y="0"/>
                    <a:pt x="335" y="46"/>
                    <a:pt x="244" y="137"/>
                  </a:cubicBezTo>
                  <a:cubicBezTo>
                    <a:pt x="244" y="137"/>
                    <a:pt x="244" y="167"/>
                    <a:pt x="213" y="167"/>
                  </a:cubicBezTo>
                  <a:cubicBezTo>
                    <a:pt x="213" y="167"/>
                    <a:pt x="213" y="167"/>
                    <a:pt x="183" y="198"/>
                  </a:cubicBezTo>
                  <a:cubicBezTo>
                    <a:pt x="0" y="380"/>
                    <a:pt x="0" y="684"/>
                    <a:pt x="183" y="897"/>
                  </a:cubicBezTo>
                  <a:cubicBezTo>
                    <a:pt x="289" y="988"/>
                    <a:pt x="418" y="1034"/>
                    <a:pt x="544" y="1034"/>
                  </a:cubicBezTo>
                  <a:cubicBezTo>
                    <a:pt x="669" y="1034"/>
                    <a:pt x="791" y="988"/>
                    <a:pt x="882" y="897"/>
                  </a:cubicBezTo>
                  <a:cubicBezTo>
                    <a:pt x="882" y="866"/>
                    <a:pt x="912" y="866"/>
                    <a:pt x="912" y="866"/>
                  </a:cubicBezTo>
                  <a:cubicBezTo>
                    <a:pt x="912" y="836"/>
                    <a:pt x="943" y="836"/>
                    <a:pt x="943" y="836"/>
                  </a:cubicBezTo>
                  <a:cubicBezTo>
                    <a:pt x="1125" y="654"/>
                    <a:pt x="1125" y="319"/>
                    <a:pt x="943" y="137"/>
                  </a:cubicBezTo>
                  <a:cubicBezTo>
                    <a:pt x="851" y="46"/>
                    <a:pt x="722"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5" name="Google Shape;65365;p27"/>
            <p:cNvSpPr/>
            <p:nvPr/>
          </p:nvSpPr>
          <p:spPr>
            <a:xfrm>
              <a:off x="5343075" y="4724150"/>
              <a:ext cx="28125" cy="25850"/>
            </a:xfrm>
            <a:custGeom>
              <a:avLst/>
              <a:gdLst/>
              <a:ahLst/>
              <a:cxnLst/>
              <a:rect l="l" t="t" r="r" b="b"/>
              <a:pathLst>
                <a:path w="1125" h="1034" extrusionOk="0">
                  <a:moveTo>
                    <a:pt x="593" y="0"/>
                  </a:moveTo>
                  <a:cubicBezTo>
                    <a:pt x="464" y="0"/>
                    <a:pt x="335" y="46"/>
                    <a:pt x="244" y="137"/>
                  </a:cubicBezTo>
                  <a:cubicBezTo>
                    <a:pt x="244" y="137"/>
                    <a:pt x="244" y="167"/>
                    <a:pt x="213" y="167"/>
                  </a:cubicBezTo>
                  <a:cubicBezTo>
                    <a:pt x="213" y="167"/>
                    <a:pt x="213" y="198"/>
                    <a:pt x="183" y="198"/>
                  </a:cubicBezTo>
                  <a:cubicBezTo>
                    <a:pt x="0" y="380"/>
                    <a:pt x="0" y="684"/>
                    <a:pt x="183" y="897"/>
                  </a:cubicBezTo>
                  <a:cubicBezTo>
                    <a:pt x="289" y="988"/>
                    <a:pt x="418" y="1034"/>
                    <a:pt x="544" y="1034"/>
                  </a:cubicBezTo>
                  <a:cubicBezTo>
                    <a:pt x="669" y="1034"/>
                    <a:pt x="791" y="988"/>
                    <a:pt x="882" y="897"/>
                  </a:cubicBezTo>
                  <a:cubicBezTo>
                    <a:pt x="882" y="867"/>
                    <a:pt x="912" y="867"/>
                    <a:pt x="912" y="867"/>
                  </a:cubicBezTo>
                  <a:cubicBezTo>
                    <a:pt x="912" y="836"/>
                    <a:pt x="943" y="836"/>
                    <a:pt x="943" y="836"/>
                  </a:cubicBezTo>
                  <a:cubicBezTo>
                    <a:pt x="1125" y="654"/>
                    <a:pt x="1125" y="319"/>
                    <a:pt x="943" y="137"/>
                  </a:cubicBezTo>
                  <a:cubicBezTo>
                    <a:pt x="851" y="46"/>
                    <a:pt x="722"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6" name="Google Shape;65366;p27"/>
            <p:cNvSpPr/>
            <p:nvPr/>
          </p:nvSpPr>
          <p:spPr>
            <a:xfrm>
              <a:off x="5439575" y="4820850"/>
              <a:ext cx="31950" cy="28500"/>
            </a:xfrm>
            <a:custGeom>
              <a:avLst/>
              <a:gdLst/>
              <a:ahLst/>
              <a:cxnLst/>
              <a:rect l="l" t="t" r="r" b="b"/>
              <a:pathLst>
                <a:path w="1278" h="1140" extrusionOk="0">
                  <a:moveTo>
                    <a:pt x="658" y="0"/>
                  </a:moveTo>
                  <a:cubicBezTo>
                    <a:pt x="517" y="0"/>
                    <a:pt x="381" y="53"/>
                    <a:pt x="274" y="160"/>
                  </a:cubicBezTo>
                  <a:cubicBezTo>
                    <a:pt x="274" y="160"/>
                    <a:pt x="274" y="190"/>
                    <a:pt x="244" y="190"/>
                  </a:cubicBezTo>
                  <a:cubicBezTo>
                    <a:pt x="244" y="190"/>
                    <a:pt x="244" y="220"/>
                    <a:pt x="213" y="220"/>
                  </a:cubicBezTo>
                  <a:cubicBezTo>
                    <a:pt x="1" y="433"/>
                    <a:pt x="1" y="768"/>
                    <a:pt x="213" y="980"/>
                  </a:cubicBezTo>
                  <a:cubicBezTo>
                    <a:pt x="320" y="1087"/>
                    <a:pt x="464" y="1140"/>
                    <a:pt x="609" y="1140"/>
                  </a:cubicBezTo>
                  <a:cubicBezTo>
                    <a:pt x="753" y="1140"/>
                    <a:pt x="897" y="1087"/>
                    <a:pt x="1004" y="980"/>
                  </a:cubicBezTo>
                  <a:cubicBezTo>
                    <a:pt x="1004" y="980"/>
                    <a:pt x="1004" y="980"/>
                    <a:pt x="1034" y="950"/>
                  </a:cubicBezTo>
                  <a:lnTo>
                    <a:pt x="1064" y="950"/>
                  </a:lnTo>
                  <a:cubicBezTo>
                    <a:pt x="1277" y="737"/>
                    <a:pt x="1277" y="372"/>
                    <a:pt x="1064" y="160"/>
                  </a:cubicBezTo>
                  <a:cubicBezTo>
                    <a:pt x="943" y="53"/>
                    <a:pt x="798" y="0"/>
                    <a:pt x="6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7" name="Google Shape;65367;p27"/>
            <p:cNvSpPr/>
            <p:nvPr/>
          </p:nvSpPr>
          <p:spPr>
            <a:xfrm>
              <a:off x="5537600" y="4722825"/>
              <a:ext cx="31950" cy="28500"/>
            </a:xfrm>
            <a:custGeom>
              <a:avLst/>
              <a:gdLst/>
              <a:ahLst/>
              <a:cxnLst/>
              <a:rect l="l" t="t" r="r" b="b"/>
              <a:pathLst>
                <a:path w="1278" h="1140" extrusionOk="0">
                  <a:moveTo>
                    <a:pt x="669" y="0"/>
                  </a:moveTo>
                  <a:cubicBezTo>
                    <a:pt x="525" y="0"/>
                    <a:pt x="381" y="53"/>
                    <a:pt x="274" y="160"/>
                  </a:cubicBezTo>
                  <a:cubicBezTo>
                    <a:pt x="274" y="160"/>
                    <a:pt x="274" y="190"/>
                    <a:pt x="244" y="190"/>
                  </a:cubicBezTo>
                  <a:cubicBezTo>
                    <a:pt x="244" y="190"/>
                    <a:pt x="244" y="220"/>
                    <a:pt x="213" y="220"/>
                  </a:cubicBezTo>
                  <a:cubicBezTo>
                    <a:pt x="1" y="433"/>
                    <a:pt x="1" y="768"/>
                    <a:pt x="213" y="980"/>
                  </a:cubicBezTo>
                  <a:cubicBezTo>
                    <a:pt x="320" y="1087"/>
                    <a:pt x="464" y="1140"/>
                    <a:pt x="609" y="1140"/>
                  </a:cubicBezTo>
                  <a:cubicBezTo>
                    <a:pt x="753" y="1140"/>
                    <a:pt x="897" y="1087"/>
                    <a:pt x="1004" y="980"/>
                  </a:cubicBezTo>
                  <a:cubicBezTo>
                    <a:pt x="1004" y="980"/>
                    <a:pt x="1004" y="980"/>
                    <a:pt x="1034" y="950"/>
                  </a:cubicBezTo>
                  <a:lnTo>
                    <a:pt x="1064" y="950"/>
                  </a:lnTo>
                  <a:cubicBezTo>
                    <a:pt x="1277" y="737"/>
                    <a:pt x="1277" y="372"/>
                    <a:pt x="1064" y="160"/>
                  </a:cubicBezTo>
                  <a:cubicBezTo>
                    <a:pt x="958" y="53"/>
                    <a:pt x="81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8" name="Google Shape;65368;p27"/>
            <p:cNvSpPr/>
            <p:nvPr/>
          </p:nvSpPr>
          <p:spPr>
            <a:xfrm>
              <a:off x="5536850" y="4918100"/>
              <a:ext cx="34225" cy="31375"/>
            </a:xfrm>
            <a:custGeom>
              <a:avLst/>
              <a:gdLst/>
              <a:ahLst/>
              <a:cxnLst/>
              <a:rect l="l" t="t" r="r" b="b"/>
              <a:pathLst>
                <a:path w="1369" h="1255" extrusionOk="0">
                  <a:moveTo>
                    <a:pt x="699" y="1"/>
                  </a:moveTo>
                  <a:cubicBezTo>
                    <a:pt x="547" y="1"/>
                    <a:pt x="395" y="54"/>
                    <a:pt x="274" y="160"/>
                  </a:cubicBezTo>
                  <a:cubicBezTo>
                    <a:pt x="274" y="191"/>
                    <a:pt x="274" y="191"/>
                    <a:pt x="243" y="191"/>
                  </a:cubicBezTo>
                  <a:cubicBezTo>
                    <a:pt x="243" y="191"/>
                    <a:pt x="243" y="221"/>
                    <a:pt x="213" y="221"/>
                  </a:cubicBezTo>
                  <a:cubicBezTo>
                    <a:pt x="0" y="464"/>
                    <a:pt x="0" y="829"/>
                    <a:pt x="213" y="1072"/>
                  </a:cubicBezTo>
                  <a:cubicBezTo>
                    <a:pt x="335" y="1194"/>
                    <a:pt x="494" y="1255"/>
                    <a:pt x="650" y="1255"/>
                  </a:cubicBezTo>
                  <a:cubicBezTo>
                    <a:pt x="806" y="1255"/>
                    <a:pt x="958" y="1194"/>
                    <a:pt x="1064" y="1072"/>
                  </a:cubicBezTo>
                  <a:cubicBezTo>
                    <a:pt x="1094" y="1072"/>
                    <a:pt x="1094" y="1042"/>
                    <a:pt x="1094" y="1042"/>
                  </a:cubicBezTo>
                  <a:cubicBezTo>
                    <a:pt x="1094" y="1042"/>
                    <a:pt x="1125" y="1011"/>
                    <a:pt x="1125" y="1011"/>
                  </a:cubicBezTo>
                  <a:cubicBezTo>
                    <a:pt x="1368" y="768"/>
                    <a:pt x="1368" y="403"/>
                    <a:pt x="1125" y="160"/>
                  </a:cubicBezTo>
                  <a:cubicBezTo>
                    <a:pt x="1003" y="54"/>
                    <a:pt x="851"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9" name="Google Shape;65369;p27"/>
            <p:cNvSpPr/>
            <p:nvPr/>
          </p:nvSpPr>
          <p:spPr>
            <a:xfrm>
              <a:off x="5634875" y="4819500"/>
              <a:ext cx="34225" cy="31950"/>
            </a:xfrm>
            <a:custGeom>
              <a:avLst/>
              <a:gdLst/>
              <a:ahLst/>
              <a:cxnLst/>
              <a:rect l="l" t="t" r="r" b="b"/>
              <a:pathLst>
                <a:path w="1369" h="1278" extrusionOk="0">
                  <a:moveTo>
                    <a:pt x="699" y="1"/>
                  </a:moveTo>
                  <a:cubicBezTo>
                    <a:pt x="547" y="1"/>
                    <a:pt x="395" y="62"/>
                    <a:pt x="274" y="183"/>
                  </a:cubicBezTo>
                  <a:cubicBezTo>
                    <a:pt x="274" y="183"/>
                    <a:pt x="274" y="214"/>
                    <a:pt x="243" y="214"/>
                  </a:cubicBezTo>
                  <a:cubicBezTo>
                    <a:pt x="243" y="214"/>
                    <a:pt x="243" y="244"/>
                    <a:pt x="213" y="244"/>
                  </a:cubicBezTo>
                  <a:cubicBezTo>
                    <a:pt x="0" y="487"/>
                    <a:pt x="0" y="852"/>
                    <a:pt x="213" y="1095"/>
                  </a:cubicBezTo>
                  <a:cubicBezTo>
                    <a:pt x="335" y="1217"/>
                    <a:pt x="494" y="1277"/>
                    <a:pt x="650" y="1277"/>
                  </a:cubicBezTo>
                  <a:cubicBezTo>
                    <a:pt x="806" y="1277"/>
                    <a:pt x="958" y="1217"/>
                    <a:pt x="1064" y="1095"/>
                  </a:cubicBezTo>
                  <a:cubicBezTo>
                    <a:pt x="1095" y="1095"/>
                    <a:pt x="1095" y="1065"/>
                    <a:pt x="1095" y="1065"/>
                  </a:cubicBezTo>
                  <a:cubicBezTo>
                    <a:pt x="1095" y="1065"/>
                    <a:pt x="1125" y="1034"/>
                    <a:pt x="1125" y="1034"/>
                  </a:cubicBezTo>
                  <a:cubicBezTo>
                    <a:pt x="1368" y="791"/>
                    <a:pt x="1368" y="426"/>
                    <a:pt x="1125" y="183"/>
                  </a:cubicBezTo>
                  <a:cubicBezTo>
                    <a:pt x="1003" y="62"/>
                    <a:pt x="851"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0" name="Google Shape;65370;p27"/>
            <p:cNvSpPr/>
            <p:nvPr/>
          </p:nvSpPr>
          <p:spPr>
            <a:xfrm>
              <a:off x="5731375" y="4916775"/>
              <a:ext cx="37250" cy="34025"/>
            </a:xfrm>
            <a:custGeom>
              <a:avLst/>
              <a:gdLst/>
              <a:ahLst/>
              <a:cxnLst/>
              <a:rect l="l" t="t" r="r" b="b"/>
              <a:pathLst>
                <a:path w="1490" h="1361" extrusionOk="0">
                  <a:moveTo>
                    <a:pt x="776" y="1"/>
                  </a:moveTo>
                  <a:cubicBezTo>
                    <a:pt x="608" y="1"/>
                    <a:pt x="441" y="61"/>
                    <a:pt x="304" y="183"/>
                  </a:cubicBezTo>
                  <a:cubicBezTo>
                    <a:pt x="304" y="213"/>
                    <a:pt x="304" y="213"/>
                    <a:pt x="274" y="213"/>
                  </a:cubicBezTo>
                  <a:cubicBezTo>
                    <a:pt x="274" y="213"/>
                    <a:pt x="274" y="244"/>
                    <a:pt x="274" y="244"/>
                  </a:cubicBezTo>
                  <a:cubicBezTo>
                    <a:pt x="1" y="487"/>
                    <a:pt x="1" y="912"/>
                    <a:pt x="274" y="1156"/>
                  </a:cubicBezTo>
                  <a:cubicBezTo>
                    <a:pt x="396" y="1292"/>
                    <a:pt x="563" y="1361"/>
                    <a:pt x="730" y="1361"/>
                  </a:cubicBezTo>
                  <a:cubicBezTo>
                    <a:pt x="897" y="1361"/>
                    <a:pt x="1064" y="1292"/>
                    <a:pt x="1186" y="1156"/>
                  </a:cubicBezTo>
                  <a:cubicBezTo>
                    <a:pt x="1186" y="1156"/>
                    <a:pt x="1186" y="1156"/>
                    <a:pt x="1216" y="1125"/>
                  </a:cubicBezTo>
                  <a:lnTo>
                    <a:pt x="1247" y="1125"/>
                  </a:lnTo>
                  <a:cubicBezTo>
                    <a:pt x="1490" y="852"/>
                    <a:pt x="1490" y="456"/>
                    <a:pt x="1247" y="183"/>
                  </a:cubicBezTo>
                  <a:cubicBezTo>
                    <a:pt x="1110" y="61"/>
                    <a:pt x="943"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1" name="Google Shape;65371;p27"/>
            <p:cNvSpPr/>
            <p:nvPr/>
          </p:nvSpPr>
          <p:spPr>
            <a:xfrm>
              <a:off x="5633350" y="5014800"/>
              <a:ext cx="37250" cy="34025"/>
            </a:xfrm>
            <a:custGeom>
              <a:avLst/>
              <a:gdLst/>
              <a:ahLst/>
              <a:cxnLst/>
              <a:rect l="l" t="t" r="r" b="b"/>
              <a:pathLst>
                <a:path w="1490" h="1361" extrusionOk="0">
                  <a:moveTo>
                    <a:pt x="776" y="1"/>
                  </a:moveTo>
                  <a:cubicBezTo>
                    <a:pt x="608" y="1"/>
                    <a:pt x="441" y="61"/>
                    <a:pt x="304" y="183"/>
                  </a:cubicBezTo>
                  <a:cubicBezTo>
                    <a:pt x="304" y="213"/>
                    <a:pt x="304" y="213"/>
                    <a:pt x="274" y="213"/>
                  </a:cubicBezTo>
                  <a:cubicBezTo>
                    <a:pt x="274" y="244"/>
                    <a:pt x="274" y="244"/>
                    <a:pt x="244" y="244"/>
                  </a:cubicBezTo>
                  <a:cubicBezTo>
                    <a:pt x="0" y="487"/>
                    <a:pt x="0" y="912"/>
                    <a:pt x="244" y="1156"/>
                  </a:cubicBezTo>
                  <a:cubicBezTo>
                    <a:pt x="380" y="1292"/>
                    <a:pt x="555" y="1361"/>
                    <a:pt x="726" y="1361"/>
                  </a:cubicBezTo>
                  <a:cubicBezTo>
                    <a:pt x="897" y="1361"/>
                    <a:pt x="1064" y="1292"/>
                    <a:pt x="1186" y="1156"/>
                  </a:cubicBezTo>
                  <a:lnTo>
                    <a:pt x="1216" y="1156"/>
                  </a:lnTo>
                  <a:cubicBezTo>
                    <a:pt x="1216" y="1125"/>
                    <a:pt x="1216" y="1125"/>
                    <a:pt x="1247" y="1125"/>
                  </a:cubicBezTo>
                  <a:cubicBezTo>
                    <a:pt x="1490" y="852"/>
                    <a:pt x="1490" y="456"/>
                    <a:pt x="1247" y="183"/>
                  </a:cubicBezTo>
                  <a:cubicBezTo>
                    <a:pt x="1110" y="61"/>
                    <a:pt x="943"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2" name="Google Shape;65372;p27"/>
            <p:cNvSpPr/>
            <p:nvPr/>
          </p:nvSpPr>
          <p:spPr>
            <a:xfrm>
              <a:off x="5729850" y="5111500"/>
              <a:ext cx="40300" cy="36875"/>
            </a:xfrm>
            <a:custGeom>
              <a:avLst/>
              <a:gdLst/>
              <a:ahLst/>
              <a:cxnLst/>
              <a:rect l="l" t="t" r="r" b="b"/>
              <a:pathLst>
                <a:path w="1612" h="1475" extrusionOk="0">
                  <a:moveTo>
                    <a:pt x="837" y="0"/>
                  </a:moveTo>
                  <a:cubicBezTo>
                    <a:pt x="654" y="0"/>
                    <a:pt x="472" y="69"/>
                    <a:pt x="335" y="206"/>
                  </a:cubicBezTo>
                  <a:cubicBezTo>
                    <a:pt x="335" y="236"/>
                    <a:pt x="335" y="236"/>
                    <a:pt x="335" y="236"/>
                  </a:cubicBezTo>
                  <a:cubicBezTo>
                    <a:pt x="305" y="266"/>
                    <a:pt x="305" y="266"/>
                    <a:pt x="305" y="266"/>
                  </a:cubicBezTo>
                  <a:cubicBezTo>
                    <a:pt x="1" y="540"/>
                    <a:pt x="1" y="996"/>
                    <a:pt x="305" y="1269"/>
                  </a:cubicBezTo>
                  <a:cubicBezTo>
                    <a:pt x="441" y="1406"/>
                    <a:pt x="616" y="1475"/>
                    <a:pt x="795" y="1475"/>
                  </a:cubicBezTo>
                  <a:cubicBezTo>
                    <a:pt x="973" y="1475"/>
                    <a:pt x="1156" y="1406"/>
                    <a:pt x="1308" y="1269"/>
                  </a:cubicBezTo>
                  <a:cubicBezTo>
                    <a:pt x="1308" y="1269"/>
                    <a:pt x="1308" y="1239"/>
                    <a:pt x="1308" y="1239"/>
                  </a:cubicBezTo>
                  <a:cubicBezTo>
                    <a:pt x="1338" y="1239"/>
                    <a:pt x="1338" y="1239"/>
                    <a:pt x="1338" y="1209"/>
                  </a:cubicBezTo>
                  <a:cubicBezTo>
                    <a:pt x="1612" y="935"/>
                    <a:pt x="1612" y="479"/>
                    <a:pt x="1338" y="206"/>
                  </a:cubicBezTo>
                  <a:cubicBezTo>
                    <a:pt x="1201" y="69"/>
                    <a:pt x="1019" y="0"/>
                    <a:pt x="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3" name="Google Shape;65373;p27"/>
            <p:cNvSpPr/>
            <p:nvPr/>
          </p:nvSpPr>
          <p:spPr>
            <a:xfrm>
              <a:off x="5827875" y="5013475"/>
              <a:ext cx="40300" cy="36875"/>
            </a:xfrm>
            <a:custGeom>
              <a:avLst/>
              <a:gdLst/>
              <a:ahLst/>
              <a:cxnLst/>
              <a:rect l="l" t="t" r="r" b="b"/>
              <a:pathLst>
                <a:path w="1612" h="1475" extrusionOk="0">
                  <a:moveTo>
                    <a:pt x="837" y="0"/>
                  </a:moveTo>
                  <a:cubicBezTo>
                    <a:pt x="654" y="0"/>
                    <a:pt x="472" y="69"/>
                    <a:pt x="335" y="206"/>
                  </a:cubicBezTo>
                  <a:cubicBezTo>
                    <a:pt x="335" y="236"/>
                    <a:pt x="335" y="236"/>
                    <a:pt x="335" y="236"/>
                  </a:cubicBezTo>
                  <a:cubicBezTo>
                    <a:pt x="305" y="266"/>
                    <a:pt x="305" y="266"/>
                    <a:pt x="305" y="266"/>
                  </a:cubicBezTo>
                  <a:cubicBezTo>
                    <a:pt x="1" y="540"/>
                    <a:pt x="1" y="996"/>
                    <a:pt x="305" y="1269"/>
                  </a:cubicBezTo>
                  <a:cubicBezTo>
                    <a:pt x="442" y="1406"/>
                    <a:pt x="616" y="1475"/>
                    <a:pt x="795" y="1475"/>
                  </a:cubicBezTo>
                  <a:cubicBezTo>
                    <a:pt x="973" y="1475"/>
                    <a:pt x="1156" y="1406"/>
                    <a:pt x="1308" y="1269"/>
                  </a:cubicBezTo>
                  <a:cubicBezTo>
                    <a:pt x="1308" y="1269"/>
                    <a:pt x="1308" y="1239"/>
                    <a:pt x="1308" y="1239"/>
                  </a:cubicBezTo>
                  <a:cubicBezTo>
                    <a:pt x="1338" y="1239"/>
                    <a:pt x="1338" y="1239"/>
                    <a:pt x="1338" y="1209"/>
                  </a:cubicBezTo>
                  <a:cubicBezTo>
                    <a:pt x="1612" y="935"/>
                    <a:pt x="1612" y="479"/>
                    <a:pt x="1338" y="206"/>
                  </a:cubicBezTo>
                  <a:cubicBezTo>
                    <a:pt x="1201" y="69"/>
                    <a:pt x="1019" y="0"/>
                    <a:pt x="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4" name="Google Shape;65374;p27"/>
            <p:cNvSpPr/>
            <p:nvPr/>
          </p:nvSpPr>
          <p:spPr>
            <a:xfrm>
              <a:off x="5925150" y="5110725"/>
              <a:ext cx="43325" cy="39175"/>
            </a:xfrm>
            <a:custGeom>
              <a:avLst/>
              <a:gdLst/>
              <a:ahLst/>
              <a:cxnLst/>
              <a:rect l="l" t="t" r="r" b="b"/>
              <a:pathLst>
                <a:path w="1733" h="1567" extrusionOk="0">
                  <a:moveTo>
                    <a:pt x="882" y="1"/>
                  </a:moveTo>
                  <a:cubicBezTo>
                    <a:pt x="684" y="1"/>
                    <a:pt x="487" y="69"/>
                    <a:pt x="335" y="206"/>
                  </a:cubicBezTo>
                  <a:cubicBezTo>
                    <a:pt x="335" y="237"/>
                    <a:pt x="335" y="237"/>
                    <a:pt x="335" y="237"/>
                  </a:cubicBezTo>
                  <a:cubicBezTo>
                    <a:pt x="304" y="267"/>
                    <a:pt x="304" y="267"/>
                    <a:pt x="304" y="267"/>
                  </a:cubicBezTo>
                  <a:cubicBezTo>
                    <a:pt x="0" y="571"/>
                    <a:pt x="0" y="1057"/>
                    <a:pt x="304" y="1361"/>
                  </a:cubicBezTo>
                  <a:cubicBezTo>
                    <a:pt x="441" y="1498"/>
                    <a:pt x="631" y="1566"/>
                    <a:pt x="825" y="1566"/>
                  </a:cubicBezTo>
                  <a:cubicBezTo>
                    <a:pt x="1019" y="1566"/>
                    <a:pt x="1216" y="1498"/>
                    <a:pt x="1368" y="1361"/>
                  </a:cubicBezTo>
                  <a:cubicBezTo>
                    <a:pt x="1368" y="1331"/>
                    <a:pt x="1399" y="1331"/>
                    <a:pt x="1399" y="1331"/>
                  </a:cubicBezTo>
                  <a:cubicBezTo>
                    <a:pt x="1399" y="1300"/>
                    <a:pt x="1429" y="1300"/>
                    <a:pt x="1429" y="1300"/>
                  </a:cubicBezTo>
                  <a:cubicBezTo>
                    <a:pt x="1733" y="996"/>
                    <a:pt x="1733" y="510"/>
                    <a:pt x="1429" y="206"/>
                  </a:cubicBezTo>
                  <a:cubicBezTo>
                    <a:pt x="1277" y="69"/>
                    <a:pt x="107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5" name="Google Shape;65375;p27"/>
            <p:cNvSpPr/>
            <p:nvPr/>
          </p:nvSpPr>
          <p:spPr>
            <a:xfrm>
              <a:off x="5827125" y="5208775"/>
              <a:ext cx="43325" cy="39150"/>
            </a:xfrm>
            <a:custGeom>
              <a:avLst/>
              <a:gdLst/>
              <a:ahLst/>
              <a:cxnLst/>
              <a:rect l="l" t="t" r="r" b="b"/>
              <a:pathLst>
                <a:path w="1733" h="1566" extrusionOk="0">
                  <a:moveTo>
                    <a:pt x="882" y="0"/>
                  </a:moveTo>
                  <a:cubicBezTo>
                    <a:pt x="684" y="0"/>
                    <a:pt x="487" y="68"/>
                    <a:pt x="335" y="205"/>
                  </a:cubicBezTo>
                  <a:cubicBezTo>
                    <a:pt x="335" y="236"/>
                    <a:pt x="335" y="236"/>
                    <a:pt x="335" y="236"/>
                  </a:cubicBezTo>
                  <a:cubicBezTo>
                    <a:pt x="304" y="266"/>
                    <a:pt x="304" y="266"/>
                    <a:pt x="304" y="266"/>
                  </a:cubicBezTo>
                  <a:cubicBezTo>
                    <a:pt x="0" y="570"/>
                    <a:pt x="0" y="1056"/>
                    <a:pt x="304" y="1360"/>
                  </a:cubicBezTo>
                  <a:cubicBezTo>
                    <a:pt x="441" y="1497"/>
                    <a:pt x="631" y="1565"/>
                    <a:pt x="825" y="1565"/>
                  </a:cubicBezTo>
                  <a:cubicBezTo>
                    <a:pt x="1019" y="1565"/>
                    <a:pt x="1216" y="1497"/>
                    <a:pt x="1368" y="1360"/>
                  </a:cubicBezTo>
                  <a:cubicBezTo>
                    <a:pt x="1368" y="1330"/>
                    <a:pt x="1399" y="1330"/>
                    <a:pt x="1399" y="1330"/>
                  </a:cubicBezTo>
                  <a:cubicBezTo>
                    <a:pt x="1399" y="1299"/>
                    <a:pt x="1429" y="1299"/>
                    <a:pt x="1429" y="1299"/>
                  </a:cubicBezTo>
                  <a:cubicBezTo>
                    <a:pt x="1733" y="995"/>
                    <a:pt x="1733" y="509"/>
                    <a:pt x="1429" y="205"/>
                  </a:cubicBezTo>
                  <a:cubicBezTo>
                    <a:pt x="1277" y="68"/>
                    <a:pt x="107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6" name="Google Shape;65376;p27"/>
            <p:cNvSpPr/>
            <p:nvPr/>
          </p:nvSpPr>
          <p:spPr>
            <a:xfrm>
              <a:off x="6021650" y="5207425"/>
              <a:ext cx="46375" cy="42400"/>
            </a:xfrm>
            <a:custGeom>
              <a:avLst/>
              <a:gdLst/>
              <a:ahLst/>
              <a:cxnLst/>
              <a:rect l="l" t="t" r="r" b="b"/>
              <a:pathLst>
                <a:path w="1855" h="1696" extrusionOk="0">
                  <a:moveTo>
                    <a:pt x="954" y="1"/>
                  </a:moveTo>
                  <a:cubicBezTo>
                    <a:pt x="745" y="1"/>
                    <a:pt x="533" y="77"/>
                    <a:pt x="365" y="229"/>
                  </a:cubicBezTo>
                  <a:cubicBezTo>
                    <a:pt x="365" y="259"/>
                    <a:pt x="365" y="259"/>
                    <a:pt x="365" y="259"/>
                  </a:cubicBezTo>
                  <a:cubicBezTo>
                    <a:pt x="335" y="290"/>
                    <a:pt x="335" y="290"/>
                    <a:pt x="335" y="290"/>
                  </a:cubicBezTo>
                  <a:cubicBezTo>
                    <a:pt x="1" y="624"/>
                    <a:pt x="1" y="1141"/>
                    <a:pt x="335" y="1445"/>
                  </a:cubicBezTo>
                  <a:cubicBezTo>
                    <a:pt x="487" y="1612"/>
                    <a:pt x="692" y="1695"/>
                    <a:pt x="901" y="1695"/>
                  </a:cubicBezTo>
                  <a:cubicBezTo>
                    <a:pt x="1110" y="1695"/>
                    <a:pt x="1323" y="1612"/>
                    <a:pt x="1490" y="1445"/>
                  </a:cubicBezTo>
                  <a:cubicBezTo>
                    <a:pt x="1490" y="1445"/>
                    <a:pt x="1490" y="1445"/>
                    <a:pt x="1520" y="1414"/>
                  </a:cubicBezTo>
                  <a:cubicBezTo>
                    <a:pt x="1520" y="1414"/>
                    <a:pt x="1520" y="1414"/>
                    <a:pt x="1520" y="1384"/>
                  </a:cubicBezTo>
                  <a:cubicBezTo>
                    <a:pt x="1855" y="1080"/>
                    <a:pt x="1855" y="563"/>
                    <a:pt x="1520" y="229"/>
                  </a:cubicBezTo>
                  <a:cubicBezTo>
                    <a:pt x="1369" y="77"/>
                    <a:pt x="1163"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7" name="Google Shape;65377;p27"/>
            <p:cNvSpPr/>
            <p:nvPr/>
          </p:nvSpPr>
          <p:spPr>
            <a:xfrm>
              <a:off x="4956275" y="4238775"/>
              <a:ext cx="15225" cy="14075"/>
            </a:xfrm>
            <a:custGeom>
              <a:avLst/>
              <a:gdLst/>
              <a:ahLst/>
              <a:cxnLst/>
              <a:rect l="l" t="t" r="r" b="b"/>
              <a:pathLst>
                <a:path w="609" h="563" extrusionOk="0">
                  <a:moveTo>
                    <a:pt x="335" y="0"/>
                  </a:moveTo>
                  <a:cubicBezTo>
                    <a:pt x="267" y="0"/>
                    <a:pt x="198" y="23"/>
                    <a:pt x="153" y="68"/>
                  </a:cubicBezTo>
                  <a:cubicBezTo>
                    <a:pt x="153" y="99"/>
                    <a:pt x="153" y="99"/>
                    <a:pt x="153" y="99"/>
                  </a:cubicBezTo>
                  <a:cubicBezTo>
                    <a:pt x="123" y="129"/>
                    <a:pt x="123" y="129"/>
                    <a:pt x="123" y="129"/>
                  </a:cubicBezTo>
                  <a:cubicBezTo>
                    <a:pt x="1" y="220"/>
                    <a:pt x="1" y="372"/>
                    <a:pt x="123" y="494"/>
                  </a:cubicBezTo>
                  <a:cubicBezTo>
                    <a:pt x="168" y="540"/>
                    <a:pt x="229" y="562"/>
                    <a:pt x="290" y="562"/>
                  </a:cubicBezTo>
                  <a:cubicBezTo>
                    <a:pt x="350" y="562"/>
                    <a:pt x="411" y="540"/>
                    <a:pt x="457" y="494"/>
                  </a:cubicBezTo>
                  <a:cubicBezTo>
                    <a:pt x="457" y="464"/>
                    <a:pt x="457" y="464"/>
                    <a:pt x="487" y="433"/>
                  </a:cubicBezTo>
                  <a:lnTo>
                    <a:pt x="518" y="433"/>
                  </a:lnTo>
                  <a:cubicBezTo>
                    <a:pt x="609" y="342"/>
                    <a:pt x="609" y="160"/>
                    <a:pt x="518" y="68"/>
                  </a:cubicBezTo>
                  <a:cubicBezTo>
                    <a:pt x="472" y="23"/>
                    <a:pt x="404"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8" name="Google Shape;65378;p27"/>
            <p:cNvSpPr/>
            <p:nvPr/>
          </p:nvSpPr>
          <p:spPr>
            <a:xfrm>
              <a:off x="5054300" y="4140750"/>
              <a:ext cx="15225" cy="14075"/>
            </a:xfrm>
            <a:custGeom>
              <a:avLst/>
              <a:gdLst/>
              <a:ahLst/>
              <a:cxnLst/>
              <a:rect l="l" t="t" r="r" b="b"/>
              <a:pathLst>
                <a:path w="609" h="563" extrusionOk="0">
                  <a:moveTo>
                    <a:pt x="347" y="0"/>
                  </a:moveTo>
                  <a:cubicBezTo>
                    <a:pt x="282" y="0"/>
                    <a:pt x="214" y="23"/>
                    <a:pt x="153" y="68"/>
                  </a:cubicBezTo>
                  <a:cubicBezTo>
                    <a:pt x="153" y="99"/>
                    <a:pt x="153" y="99"/>
                    <a:pt x="153" y="99"/>
                  </a:cubicBezTo>
                  <a:cubicBezTo>
                    <a:pt x="123" y="129"/>
                    <a:pt x="123" y="129"/>
                    <a:pt x="123" y="129"/>
                  </a:cubicBezTo>
                  <a:cubicBezTo>
                    <a:pt x="1" y="220"/>
                    <a:pt x="1" y="372"/>
                    <a:pt x="123" y="494"/>
                  </a:cubicBezTo>
                  <a:cubicBezTo>
                    <a:pt x="168" y="540"/>
                    <a:pt x="229" y="562"/>
                    <a:pt x="290" y="562"/>
                  </a:cubicBezTo>
                  <a:cubicBezTo>
                    <a:pt x="351" y="562"/>
                    <a:pt x="411" y="540"/>
                    <a:pt x="457" y="494"/>
                  </a:cubicBezTo>
                  <a:cubicBezTo>
                    <a:pt x="457" y="464"/>
                    <a:pt x="457" y="464"/>
                    <a:pt x="487" y="433"/>
                  </a:cubicBezTo>
                  <a:lnTo>
                    <a:pt x="518" y="433"/>
                  </a:lnTo>
                  <a:cubicBezTo>
                    <a:pt x="609" y="342"/>
                    <a:pt x="609" y="160"/>
                    <a:pt x="518" y="68"/>
                  </a:cubicBezTo>
                  <a:cubicBezTo>
                    <a:pt x="472" y="23"/>
                    <a:pt x="411" y="0"/>
                    <a:pt x="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9" name="Google Shape;65379;p27"/>
            <p:cNvSpPr/>
            <p:nvPr/>
          </p:nvSpPr>
          <p:spPr>
            <a:xfrm>
              <a:off x="5053550" y="4335450"/>
              <a:ext cx="17500" cy="16750"/>
            </a:xfrm>
            <a:custGeom>
              <a:avLst/>
              <a:gdLst/>
              <a:ahLst/>
              <a:cxnLst/>
              <a:rect l="l" t="t" r="r" b="b"/>
              <a:pathLst>
                <a:path w="700" h="670" extrusionOk="0">
                  <a:moveTo>
                    <a:pt x="365" y="1"/>
                  </a:moveTo>
                  <a:cubicBezTo>
                    <a:pt x="289" y="1"/>
                    <a:pt x="213" y="31"/>
                    <a:pt x="153" y="92"/>
                  </a:cubicBezTo>
                  <a:cubicBezTo>
                    <a:pt x="153" y="122"/>
                    <a:pt x="153" y="122"/>
                    <a:pt x="153" y="122"/>
                  </a:cubicBezTo>
                  <a:cubicBezTo>
                    <a:pt x="122" y="153"/>
                    <a:pt x="122" y="153"/>
                    <a:pt x="122" y="153"/>
                  </a:cubicBezTo>
                  <a:cubicBezTo>
                    <a:pt x="1" y="274"/>
                    <a:pt x="1" y="457"/>
                    <a:pt x="122" y="578"/>
                  </a:cubicBezTo>
                  <a:cubicBezTo>
                    <a:pt x="168" y="639"/>
                    <a:pt x="244" y="670"/>
                    <a:pt x="324" y="670"/>
                  </a:cubicBezTo>
                  <a:cubicBezTo>
                    <a:pt x="403" y="670"/>
                    <a:pt x="487" y="639"/>
                    <a:pt x="548" y="578"/>
                  </a:cubicBezTo>
                  <a:cubicBezTo>
                    <a:pt x="548" y="578"/>
                    <a:pt x="548" y="548"/>
                    <a:pt x="548" y="548"/>
                  </a:cubicBezTo>
                  <a:cubicBezTo>
                    <a:pt x="578" y="548"/>
                    <a:pt x="578" y="548"/>
                    <a:pt x="578" y="518"/>
                  </a:cubicBezTo>
                  <a:cubicBezTo>
                    <a:pt x="700" y="396"/>
                    <a:pt x="700" y="214"/>
                    <a:pt x="578" y="92"/>
                  </a:cubicBezTo>
                  <a:cubicBezTo>
                    <a:pt x="517" y="31"/>
                    <a:pt x="441"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0" name="Google Shape;65380;p27"/>
            <p:cNvSpPr/>
            <p:nvPr/>
          </p:nvSpPr>
          <p:spPr>
            <a:xfrm>
              <a:off x="5151575" y="4237425"/>
              <a:ext cx="17500" cy="16750"/>
            </a:xfrm>
            <a:custGeom>
              <a:avLst/>
              <a:gdLst/>
              <a:ahLst/>
              <a:cxnLst/>
              <a:rect l="l" t="t" r="r" b="b"/>
              <a:pathLst>
                <a:path w="700" h="670" extrusionOk="0">
                  <a:moveTo>
                    <a:pt x="377" y="1"/>
                  </a:moveTo>
                  <a:cubicBezTo>
                    <a:pt x="297" y="1"/>
                    <a:pt x="213" y="31"/>
                    <a:pt x="153" y="92"/>
                  </a:cubicBezTo>
                  <a:cubicBezTo>
                    <a:pt x="153" y="122"/>
                    <a:pt x="153" y="122"/>
                    <a:pt x="153" y="122"/>
                  </a:cubicBezTo>
                  <a:cubicBezTo>
                    <a:pt x="122" y="153"/>
                    <a:pt x="122" y="153"/>
                    <a:pt x="122" y="153"/>
                  </a:cubicBezTo>
                  <a:cubicBezTo>
                    <a:pt x="1" y="274"/>
                    <a:pt x="1" y="457"/>
                    <a:pt x="122" y="578"/>
                  </a:cubicBezTo>
                  <a:cubicBezTo>
                    <a:pt x="168" y="639"/>
                    <a:pt x="244" y="670"/>
                    <a:pt x="324" y="670"/>
                  </a:cubicBezTo>
                  <a:cubicBezTo>
                    <a:pt x="403" y="670"/>
                    <a:pt x="487" y="639"/>
                    <a:pt x="548" y="578"/>
                  </a:cubicBezTo>
                  <a:cubicBezTo>
                    <a:pt x="548" y="578"/>
                    <a:pt x="548" y="548"/>
                    <a:pt x="548" y="548"/>
                  </a:cubicBezTo>
                  <a:cubicBezTo>
                    <a:pt x="578" y="548"/>
                    <a:pt x="578" y="548"/>
                    <a:pt x="578" y="518"/>
                  </a:cubicBezTo>
                  <a:cubicBezTo>
                    <a:pt x="700" y="396"/>
                    <a:pt x="700" y="214"/>
                    <a:pt x="578" y="92"/>
                  </a:cubicBezTo>
                  <a:cubicBezTo>
                    <a:pt x="533" y="31"/>
                    <a:pt x="457" y="1"/>
                    <a:pt x="3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1" name="Google Shape;65381;p27"/>
            <p:cNvSpPr/>
            <p:nvPr/>
          </p:nvSpPr>
          <p:spPr>
            <a:xfrm>
              <a:off x="5150050" y="4432725"/>
              <a:ext cx="21300" cy="19025"/>
            </a:xfrm>
            <a:custGeom>
              <a:avLst/>
              <a:gdLst/>
              <a:ahLst/>
              <a:cxnLst/>
              <a:rect l="l" t="t" r="r" b="b"/>
              <a:pathLst>
                <a:path w="852" h="761" extrusionOk="0">
                  <a:moveTo>
                    <a:pt x="442" y="1"/>
                  </a:moveTo>
                  <a:cubicBezTo>
                    <a:pt x="350" y="1"/>
                    <a:pt x="259" y="31"/>
                    <a:pt x="183" y="92"/>
                  </a:cubicBezTo>
                  <a:cubicBezTo>
                    <a:pt x="183" y="122"/>
                    <a:pt x="183" y="122"/>
                    <a:pt x="183" y="122"/>
                  </a:cubicBezTo>
                  <a:cubicBezTo>
                    <a:pt x="153" y="153"/>
                    <a:pt x="153" y="153"/>
                    <a:pt x="153" y="153"/>
                  </a:cubicBezTo>
                  <a:cubicBezTo>
                    <a:pt x="1" y="304"/>
                    <a:pt x="1" y="517"/>
                    <a:pt x="153" y="669"/>
                  </a:cubicBezTo>
                  <a:cubicBezTo>
                    <a:pt x="214" y="730"/>
                    <a:pt x="305" y="760"/>
                    <a:pt x="396" y="760"/>
                  </a:cubicBezTo>
                  <a:cubicBezTo>
                    <a:pt x="487" y="760"/>
                    <a:pt x="578" y="730"/>
                    <a:pt x="639" y="669"/>
                  </a:cubicBezTo>
                  <a:cubicBezTo>
                    <a:pt x="639" y="639"/>
                    <a:pt x="670" y="639"/>
                    <a:pt x="670" y="639"/>
                  </a:cubicBezTo>
                  <a:cubicBezTo>
                    <a:pt x="670" y="608"/>
                    <a:pt x="700" y="608"/>
                    <a:pt x="700" y="608"/>
                  </a:cubicBezTo>
                  <a:cubicBezTo>
                    <a:pt x="852" y="456"/>
                    <a:pt x="852" y="244"/>
                    <a:pt x="700" y="92"/>
                  </a:cubicBezTo>
                  <a:cubicBezTo>
                    <a:pt x="624" y="31"/>
                    <a:pt x="533" y="1"/>
                    <a:pt x="4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2" name="Google Shape;65382;p27"/>
            <p:cNvSpPr/>
            <p:nvPr/>
          </p:nvSpPr>
          <p:spPr>
            <a:xfrm>
              <a:off x="5248075" y="4334700"/>
              <a:ext cx="21300" cy="19025"/>
            </a:xfrm>
            <a:custGeom>
              <a:avLst/>
              <a:gdLst/>
              <a:ahLst/>
              <a:cxnLst/>
              <a:rect l="l" t="t" r="r" b="b"/>
              <a:pathLst>
                <a:path w="852" h="761" extrusionOk="0">
                  <a:moveTo>
                    <a:pt x="442" y="1"/>
                  </a:moveTo>
                  <a:cubicBezTo>
                    <a:pt x="350" y="1"/>
                    <a:pt x="259" y="31"/>
                    <a:pt x="183" y="92"/>
                  </a:cubicBezTo>
                  <a:cubicBezTo>
                    <a:pt x="183" y="122"/>
                    <a:pt x="183" y="122"/>
                    <a:pt x="183" y="122"/>
                  </a:cubicBezTo>
                  <a:cubicBezTo>
                    <a:pt x="153" y="152"/>
                    <a:pt x="153" y="152"/>
                    <a:pt x="153" y="152"/>
                  </a:cubicBezTo>
                  <a:cubicBezTo>
                    <a:pt x="1" y="304"/>
                    <a:pt x="1" y="517"/>
                    <a:pt x="153" y="669"/>
                  </a:cubicBezTo>
                  <a:cubicBezTo>
                    <a:pt x="214" y="730"/>
                    <a:pt x="305" y="760"/>
                    <a:pt x="396" y="760"/>
                  </a:cubicBezTo>
                  <a:cubicBezTo>
                    <a:pt x="487" y="760"/>
                    <a:pt x="578" y="730"/>
                    <a:pt x="639" y="669"/>
                  </a:cubicBezTo>
                  <a:cubicBezTo>
                    <a:pt x="670" y="639"/>
                    <a:pt x="670" y="639"/>
                    <a:pt x="670" y="639"/>
                  </a:cubicBezTo>
                  <a:cubicBezTo>
                    <a:pt x="670" y="608"/>
                    <a:pt x="700" y="608"/>
                    <a:pt x="700" y="608"/>
                  </a:cubicBezTo>
                  <a:cubicBezTo>
                    <a:pt x="852" y="456"/>
                    <a:pt x="852" y="244"/>
                    <a:pt x="700" y="92"/>
                  </a:cubicBezTo>
                  <a:cubicBezTo>
                    <a:pt x="624" y="31"/>
                    <a:pt x="533" y="1"/>
                    <a:pt x="4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3" name="Google Shape;65383;p27"/>
            <p:cNvSpPr/>
            <p:nvPr/>
          </p:nvSpPr>
          <p:spPr>
            <a:xfrm>
              <a:off x="5344600" y="4431400"/>
              <a:ext cx="24325" cy="22250"/>
            </a:xfrm>
            <a:custGeom>
              <a:avLst/>
              <a:gdLst/>
              <a:ahLst/>
              <a:cxnLst/>
              <a:rect l="l" t="t" r="r" b="b"/>
              <a:pathLst>
                <a:path w="973" h="890" extrusionOk="0">
                  <a:moveTo>
                    <a:pt x="521" y="0"/>
                  </a:moveTo>
                  <a:cubicBezTo>
                    <a:pt x="418" y="0"/>
                    <a:pt x="319" y="38"/>
                    <a:pt x="243" y="114"/>
                  </a:cubicBezTo>
                  <a:cubicBezTo>
                    <a:pt x="213" y="145"/>
                    <a:pt x="213" y="145"/>
                    <a:pt x="213" y="175"/>
                  </a:cubicBezTo>
                  <a:lnTo>
                    <a:pt x="183" y="175"/>
                  </a:lnTo>
                  <a:cubicBezTo>
                    <a:pt x="0" y="327"/>
                    <a:pt x="0" y="601"/>
                    <a:pt x="183" y="753"/>
                  </a:cubicBezTo>
                  <a:cubicBezTo>
                    <a:pt x="258" y="844"/>
                    <a:pt x="365" y="889"/>
                    <a:pt x="471" y="889"/>
                  </a:cubicBezTo>
                  <a:cubicBezTo>
                    <a:pt x="578" y="889"/>
                    <a:pt x="684" y="844"/>
                    <a:pt x="760" y="753"/>
                  </a:cubicBezTo>
                  <a:cubicBezTo>
                    <a:pt x="760" y="753"/>
                    <a:pt x="760" y="753"/>
                    <a:pt x="790" y="722"/>
                  </a:cubicBezTo>
                  <a:lnTo>
                    <a:pt x="821" y="722"/>
                  </a:lnTo>
                  <a:cubicBezTo>
                    <a:pt x="973" y="540"/>
                    <a:pt x="973" y="297"/>
                    <a:pt x="821" y="114"/>
                  </a:cubicBezTo>
                  <a:cubicBezTo>
                    <a:pt x="730" y="38"/>
                    <a:pt x="623" y="0"/>
                    <a:pt x="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4" name="Google Shape;65384;p27"/>
            <p:cNvSpPr/>
            <p:nvPr/>
          </p:nvSpPr>
          <p:spPr>
            <a:xfrm>
              <a:off x="5246575" y="4529425"/>
              <a:ext cx="24325" cy="22250"/>
            </a:xfrm>
            <a:custGeom>
              <a:avLst/>
              <a:gdLst/>
              <a:ahLst/>
              <a:cxnLst/>
              <a:rect l="l" t="t" r="r" b="b"/>
              <a:pathLst>
                <a:path w="973" h="890" extrusionOk="0">
                  <a:moveTo>
                    <a:pt x="517" y="0"/>
                  </a:moveTo>
                  <a:cubicBezTo>
                    <a:pt x="410" y="0"/>
                    <a:pt x="304" y="38"/>
                    <a:pt x="213" y="114"/>
                  </a:cubicBezTo>
                  <a:cubicBezTo>
                    <a:pt x="213" y="145"/>
                    <a:pt x="213" y="145"/>
                    <a:pt x="213" y="175"/>
                  </a:cubicBezTo>
                  <a:lnTo>
                    <a:pt x="182" y="175"/>
                  </a:lnTo>
                  <a:cubicBezTo>
                    <a:pt x="0" y="358"/>
                    <a:pt x="0" y="601"/>
                    <a:pt x="182" y="753"/>
                  </a:cubicBezTo>
                  <a:cubicBezTo>
                    <a:pt x="258" y="844"/>
                    <a:pt x="365" y="889"/>
                    <a:pt x="471" y="889"/>
                  </a:cubicBezTo>
                  <a:cubicBezTo>
                    <a:pt x="578" y="889"/>
                    <a:pt x="684" y="844"/>
                    <a:pt x="760" y="753"/>
                  </a:cubicBezTo>
                  <a:cubicBezTo>
                    <a:pt x="760" y="753"/>
                    <a:pt x="760" y="753"/>
                    <a:pt x="760" y="722"/>
                  </a:cubicBezTo>
                  <a:lnTo>
                    <a:pt x="821" y="722"/>
                  </a:lnTo>
                  <a:cubicBezTo>
                    <a:pt x="973" y="540"/>
                    <a:pt x="973" y="297"/>
                    <a:pt x="821" y="114"/>
                  </a:cubicBezTo>
                  <a:cubicBezTo>
                    <a:pt x="730" y="38"/>
                    <a:pt x="623"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5" name="Google Shape;65385;p27"/>
            <p:cNvSpPr/>
            <p:nvPr/>
          </p:nvSpPr>
          <p:spPr>
            <a:xfrm>
              <a:off x="5441850" y="4528650"/>
              <a:ext cx="26625" cy="24550"/>
            </a:xfrm>
            <a:custGeom>
              <a:avLst/>
              <a:gdLst/>
              <a:ahLst/>
              <a:cxnLst/>
              <a:rect l="l" t="t" r="r" b="b"/>
              <a:pathLst>
                <a:path w="1065" h="982" extrusionOk="0">
                  <a:moveTo>
                    <a:pt x="563" y="1"/>
                  </a:moveTo>
                  <a:cubicBezTo>
                    <a:pt x="449" y="1"/>
                    <a:pt x="335" y="39"/>
                    <a:pt x="244" y="115"/>
                  </a:cubicBezTo>
                  <a:cubicBezTo>
                    <a:pt x="214" y="145"/>
                    <a:pt x="214" y="145"/>
                    <a:pt x="214" y="176"/>
                  </a:cubicBezTo>
                  <a:lnTo>
                    <a:pt x="183" y="176"/>
                  </a:lnTo>
                  <a:cubicBezTo>
                    <a:pt x="1" y="358"/>
                    <a:pt x="1" y="662"/>
                    <a:pt x="183" y="844"/>
                  </a:cubicBezTo>
                  <a:cubicBezTo>
                    <a:pt x="274" y="936"/>
                    <a:pt x="388" y="981"/>
                    <a:pt x="502" y="981"/>
                  </a:cubicBezTo>
                  <a:cubicBezTo>
                    <a:pt x="616" y="981"/>
                    <a:pt x="730" y="936"/>
                    <a:pt x="821" y="844"/>
                  </a:cubicBezTo>
                  <a:cubicBezTo>
                    <a:pt x="852" y="844"/>
                    <a:pt x="852" y="814"/>
                    <a:pt x="852" y="814"/>
                  </a:cubicBezTo>
                  <a:cubicBezTo>
                    <a:pt x="852" y="814"/>
                    <a:pt x="882" y="784"/>
                    <a:pt x="882" y="784"/>
                  </a:cubicBezTo>
                  <a:cubicBezTo>
                    <a:pt x="1065" y="601"/>
                    <a:pt x="1065" y="297"/>
                    <a:pt x="882" y="115"/>
                  </a:cubicBezTo>
                  <a:cubicBezTo>
                    <a:pt x="791" y="39"/>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6" name="Google Shape;65386;p27"/>
            <p:cNvSpPr/>
            <p:nvPr/>
          </p:nvSpPr>
          <p:spPr>
            <a:xfrm>
              <a:off x="5343825" y="4626875"/>
              <a:ext cx="26625" cy="24350"/>
            </a:xfrm>
            <a:custGeom>
              <a:avLst/>
              <a:gdLst/>
              <a:ahLst/>
              <a:cxnLst/>
              <a:rect l="l" t="t" r="r" b="b"/>
              <a:pathLst>
                <a:path w="1065" h="974" extrusionOk="0">
                  <a:moveTo>
                    <a:pt x="552" y="1"/>
                  </a:moveTo>
                  <a:cubicBezTo>
                    <a:pt x="434" y="1"/>
                    <a:pt x="320" y="46"/>
                    <a:pt x="244" y="137"/>
                  </a:cubicBezTo>
                  <a:cubicBezTo>
                    <a:pt x="214" y="137"/>
                    <a:pt x="214" y="137"/>
                    <a:pt x="214" y="168"/>
                  </a:cubicBezTo>
                  <a:lnTo>
                    <a:pt x="183" y="168"/>
                  </a:lnTo>
                  <a:cubicBezTo>
                    <a:pt x="1" y="350"/>
                    <a:pt x="1" y="654"/>
                    <a:pt x="183" y="836"/>
                  </a:cubicBezTo>
                  <a:cubicBezTo>
                    <a:pt x="274" y="928"/>
                    <a:pt x="388" y="973"/>
                    <a:pt x="502" y="973"/>
                  </a:cubicBezTo>
                  <a:cubicBezTo>
                    <a:pt x="616" y="973"/>
                    <a:pt x="730" y="928"/>
                    <a:pt x="821" y="836"/>
                  </a:cubicBezTo>
                  <a:cubicBezTo>
                    <a:pt x="852" y="836"/>
                    <a:pt x="852" y="806"/>
                    <a:pt x="852" y="806"/>
                  </a:cubicBezTo>
                  <a:cubicBezTo>
                    <a:pt x="852" y="806"/>
                    <a:pt x="882" y="776"/>
                    <a:pt x="882" y="776"/>
                  </a:cubicBezTo>
                  <a:cubicBezTo>
                    <a:pt x="1065" y="593"/>
                    <a:pt x="1065" y="289"/>
                    <a:pt x="882" y="137"/>
                  </a:cubicBezTo>
                  <a:cubicBezTo>
                    <a:pt x="791" y="46"/>
                    <a:pt x="669" y="1"/>
                    <a:pt x="5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7" name="Google Shape;65387;p27"/>
            <p:cNvSpPr/>
            <p:nvPr/>
          </p:nvSpPr>
          <p:spPr>
            <a:xfrm>
              <a:off x="5538375" y="4625550"/>
              <a:ext cx="29650" cy="27000"/>
            </a:xfrm>
            <a:custGeom>
              <a:avLst/>
              <a:gdLst/>
              <a:ahLst/>
              <a:cxnLst/>
              <a:rect l="l" t="t" r="r" b="b"/>
              <a:pathLst>
                <a:path w="1186" h="1080" extrusionOk="0">
                  <a:moveTo>
                    <a:pt x="627" y="0"/>
                  </a:moveTo>
                  <a:cubicBezTo>
                    <a:pt x="494" y="0"/>
                    <a:pt x="365" y="54"/>
                    <a:pt x="274" y="160"/>
                  </a:cubicBezTo>
                  <a:cubicBezTo>
                    <a:pt x="243" y="160"/>
                    <a:pt x="243" y="160"/>
                    <a:pt x="243" y="190"/>
                  </a:cubicBezTo>
                  <a:lnTo>
                    <a:pt x="213" y="190"/>
                  </a:lnTo>
                  <a:cubicBezTo>
                    <a:pt x="0" y="403"/>
                    <a:pt x="0" y="738"/>
                    <a:pt x="213" y="920"/>
                  </a:cubicBezTo>
                  <a:cubicBezTo>
                    <a:pt x="319" y="1026"/>
                    <a:pt x="448" y="1079"/>
                    <a:pt x="578" y="1079"/>
                  </a:cubicBezTo>
                  <a:cubicBezTo>
                    <a:pt x="707" y="1079"/>
                    <a:pt x="836" y="1026"/>
                    <a:pt x="942" y="920"/>
                  </a:cubicBezTo>
                  <a:cubicBezTo>
                    <a:pt x="942" y="920"/>
                    <a:pt x="973" y="920"/>
                    <a:pt x="973" y="889"/>
                  </a:cubicBezTo>
                  <a:lnTo>
                    <a:pt x="1003" y="889"/>
                  </a:lnTo>
                  <a:cubicBezTo>
                    <a:pt x="1185" y="677"/>
                    <a:pt x="1185" y="342"/>
                    <a:pt x="1003" y="160"/>
                  </a:cubicBezTo>
                  <a:cubicBezTo>
                    <a:pt x="897" y="54"/>
                    <a:pt x="760" y="0"/>
                    <a:pt x="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8" name="Google Shape;65388;p27"/>
            <p:cNvSpPr/>
            <p:nvPr/>
          </p:nvSpPr>
          <p:spPr>
            <a:xfrm>
              <a:off x="5440325" y="4723575"/>
              <a:ext cx="29675" cy="27200"/>
            </a:xfrm>
            <a:custGeom>
              <a:avLst/>
              <a:gdLst/>
              <a:ahLst/>
              <a:cxnLst/>
              <a:rect l="l" t="t" r="r" b="b"/>
              <a:pathLst>
                <a:path w="1187" h="1088" extrusionOk="0">
                  <a:moveTo>
                    <a:pt x="628" y="0"/>
                  </a:moveTo>
                  <a:cubicBezTo>
                    <a:pt x="495" y="0"/>
                    <a:pt x="366" y="54"/>
                    <a:pt x="275" y="160"/>
                  </a:cubicBezTo>
                  <a:cubicBezTo>
                    <a:pt x="244" y="160"/>
                    <a:pt x="244" y="160"/>
                    <a:pt x="244" y="190"/>
                  </a:cubicBezTo>
                  <a:lnTo>
                    <a:pt x="214" y="190"/>
                  </a:lnTo>
                  <a:cubicBezTo>
                    <a:pt x="1" y="403"/>
                    <a:pt x="1" y="738"/>
                    <a:pt x="214" y="950"/>
                  </a:cubicBezTo>
                  <a:cubicBezTo>
                    <a:pt x="305" y="1041"/>
                    <a:pt x="434" y="1087"/>
                    <a:pt x="567" y="1087"/>
                  </a:cubicBezTo>
                  <a:cubicBezTo>
                    <a:pt x="700" y="1087"/>
                    <a:pt x="837" y="1041"/>
                    <a:pt x="943" y="950"/>
                  </a:cubicBezTo>
                  <a:cubicBezTo>
                    <a:pt x="943" y="920"/>
                    <a:pt x="943" y="920"/>
                    <a:pt x="974" y="920"/>
                  </a:cubicBezTo>
                  <a:cubicBezTo>
                    <a:pt x="974" y="890"/>
                    <a:pt x="974" y="890"/>
                    <a:pt x="1004" y="890"/>
                  </a:cubicBezTo>
                  <a:cubicBezTo>
                    <a:pt x="1186" y="677"/>
                    <a:pt x="1186" y="342"/>
                    <a:pt x="1004" y="160"/>
                  </a:cubicBezTo>
                  <a:cubicBezTo>
                    <a:pt x="898" y="54"/>
                    <a:pt x="761" y="0"/>
                    <a:pt x="6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9" name="Google Shape;65389;p27"/>
            <p:cNvSpPr/>
            <p:nvPr/>
          </p:nvSpPr>
          <p:spPr>
            <a:xfrm>
              <a:off x="5635625" y="4722250"/>
              <a:ext cx="32700" cy="29850"/>
            </a:xfrm>
            <a:custGeom>
              <a:avLst/>
              <a:gdLst/>
              <a:ahLst/>
              <a:cxnLst/>
              <a:rect l="l" t="t" r="r" b="b"/>
              <a:pathLst>
                <a:path w="1308" h="1194" extrusionOk="0">
                  <a:moveTo>
                    <a:pt x="669" y="0"/>
                  </a:moveTo>
                  <a:cubicBezTo>
                    <a:pt x="525" y="0"/>
                    <a:pt x="381" y="61"/>
                    <a:pt x="274" y="183"/>
                  </a:cubicBezTo>
                  <a:cubicBezTo>
                    <a:pt x="244" y="183"/>
                    <a:pt x="244" y="183"/>
                    <a:pt x="244" y="213"/>
                  </a:cubicBezTo>
                  <a:lnTo>
                    <a:pt x="213" y="213"/>
                  </a:lnTo>
                  <a:cubicBezTo>
                    <a:pt x="1" y="456"/>
                    <a:pt x="1" y="821"/>
                    <a:pt x="213" y="1034"/>
                  </a:cubicBezTo>
                  <a:cubicBezTo>
                    <a:pt x="320" y="1140"/>
                    <a:pt x="464" y="1193"/>
                    <a:pt x="612" y="1193"/>
                  </a:cubicBezTo>
                  <a:cubicBezTo>
                    <a:pt x="761" y="1193"/>
                    <a:pt x="913" y="1140"/>
                    <a:pt x="1034" y="1034"/>
                  </a:cubicBezTo>
                  <a:cubicBezTo>
                    <a:pt x="1034" y="1034"/>
                    <a:pt x="1034" y="1003"/>
                    <a:pt x="1034" y="1003"/>
                  </a:cubicBezTo>
                  <a:cubicBezTo>
                    <a:pt x="1065" y="1003"/>
                    <a:pt x="1065" y="1003"/>
                    <a:pt x="1065" y="973"/>
                  </a:cubicBezTo>
                  <a:cubicBezTo>
                    <a:pt x="1308" y="760"/>
                    <a:pt x="1308" y="395"/>
                    <a:pt x="1065" y="183"/>
                  </a:cubicBezTo>
                  <a:cubicBezTo>
                    <a:pt x="958" y="61"/>
                    <a:pt x="81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0" name="Google Shape;65390;p27"/>
            <p:cNvSpPr/>
            <p:nvPr/>
          </p:nvSpPr>
          <p:spPr>
            <a:xfrm>
              <a:off x="5537600" y="4820275"/>
              <a:ext cx="32700" cy="29850"/>
            </a:xfrm>
            <a:custGeom>
              <a:avLst/>
              <a:gdLst/>
              <a:ahLst/>
              <a:cxnLst/>
              <a:rect l="l" t="t" r="r" b="b"/>
              <a:pathLst>
                <a:path w="1308" h="1194" extrusionOk="0">
                  <a:moveTo>
                    <a:pt x="669" y="0"/>
                  </a:moveTo>
                  <a:cubicBezTo>
                    <a:pt x="525" y="0"/>
                    <a:pt x="381" y="61"/>
                    <a:pt x="274" y="183"/>
                  </a:cubicBezTo>
                  <a:cubicBezTo>
                    <a:pt x="244" y="183"/>
                    <a:pt x="244" y="183"/>
                    <a:pt x="244" y="213"/>
                  </a:cubicBezTo>
                  <a:lnTo>
                    <a:pt x="213" y="213"/>
                  </a:lnTo>
                  <a:cubicBezTo>
                    <a:pt x="1" y="456"/>
                    <a:pt x="1" y="821"/>
                    <a:pt x="213" y="1034"/>
                  </a:cubicBezTo>
                  <a:cubicBezTo>
                    <a:pt x="320" y="1140"/>
                    <a:pt x="464" y="1193"/>
                    <a:pt x="612" y="1193"/>
                  </a:cubicBezTo>
                  <a:cubicBezTo>
                    <a:pt x="761" y="1193"/>
                    <a:pt x="913" y="1140"/>
                    <a:pt x="1034" y="1034"/>
                  </a:cubicBezTo>
                  <a:cubicBezTo>
                    <a:pt x="1034" y="1034"/>
                    <a:pt x="1034" y="1003"/>
                    <a:pt x="1034" y="1003"/>
                  </a:cubicBezTo>
                  <a:cubicBezTo>
                    <a:pt x="1064" y="1003"/>
                    <a:pt x="1064" y="1003"/>
                    <a:pt x="1064" y="973"/>
                  </a:cubicBezTo>
                  <a:cubicBezTo>
                    <a:pt x="1308" y="760"/>
                    <a:pt x="1308" y="395"/>
                    <a:pt x="1064" y="183"/>
                  </a:cubicBezTo>
                  <a:cubicBezTo>
                    <a:pt x="958" y="61"/>
                    <a:pt x="81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1" name="Google Shape;65391;p27"/>
            <p:cNvSpPr/>
            <p:nvPr/>
          </p:nvSpPr>
          <p:spPr>
            <a:xfrm>
              <a:off x="5634100" y="4917525"/>
              <a:ext cx="35750" cy="32700"/>
            </a:xfrm>
            <a:custGeom>
              <a:avLst/>
              <a:gdLst/>
              <a:ahLst/>
              <a:cxnLst/>
              <a:rect l="l" t="t" r="r" b="b"/>
              <a:pathLst>
                <a:path w="1430" h="1308" extrusionOk="0">
                  <a:moveTo>
                    <a:pt x="746" y="1"/>
                  </a:moveTo>
                  <a:cubicBezTo>
                    <a:pt x="586" y="1"/>
                    <a:pt x="426" y="62"/>
                    <a:pt x="305" y="183"/>
                  </a:cubicBezTo>
                  <a:cubicBezTo>
                    <a:pt x="274" y="183"/>
                    <a:pt x="274" y="183"/>
                    <a:pt x="274" y="214"/>
                  </a:cubicBezTo>
                  <a:cubicBezTo>
                    <a:pt x="274" y="214"/>
                    <a:pt x="244" y="214"/>
                    <a:pt x="244" y="244"/>
                  </a:cubicBezTo>
                  <a:cubicBezTo>
                    <a:pt x="1" y="487"/>
                    <a:pt x="1" y="882"/>
                    <a:pt x="244" y="1126"/>
                  </a:cubicBezTo>
                  <a:cubicBezTo>
                    <a:pt x="366" y="1247"/>
                    <a:pt x="525" y="1308"/>
                    <a:pt x="685" y="1308"/>
                  </a:cubicBezTo>
                  <a:cubicBezTo>
                    <a:pt x="844" y="1308"/>
                    <a:pt x="1004" y="1247"/>
                    <a:pt x="1126" y="1126"/>
                  </a:cubicBezTo>
                  <a:cubicBezTo>
                    <a:pt x="1126" y="1095"/>
                    <a:pt x="1156" y="1095"/>
                    <a:pt x="1156" y="1095"/>
                  </a:cubicBezTo>
                  <a:cubicBezTo>
                    <a:pt x="1156" y="1065"/>
                    <a:pt x="1186" y="1065"/>
                    <a:pt x="1186" y="1065"/>
                  </a:cubicBezTo>
                  <a:cubicBezTo>
                    <a:pt x="1429" y="822"/>
                    <a:pt x="1429" y="426"/>
                    <a:pt x="1186" y="183"/>
                  </a:cubicBezTo>
                  <a:cubicBezTo>
                    <a:pt x="1065" y="62"/>
                    <a:pt x="905"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2" name="Google Shape;65392;p27"/>
            <p:cNvSpPr/>
            <p:nvPr/>
          </p:nvSpPr>
          <p:spPr>
            <a:xfrm>
              <a:off x="5732125" y="4819500"/>
              <a:ext cx="35750" cy="32700"/>
            </a:xfrm>
            <a:custGeom>
              <a:avLst/>
              <a:gdLst/>
              <a:ahLst/>
              <a:cxnLst/>
              <a:rect l="l" t="t" r="r" b="b"/>
              <a:pathLst>
                <a:path w="1430" h="1308" extrusionOk="0">
                  <a:moveTo>
                    <a:pt x="746" y="1"/>
                  </a:moveTo>
                  <a:cubicBezTo>
                    <a:pt x="586" y="1"/>
                    <a:pt x="426" y="62"/>
                    <a:pt x="305" y="183"/>
                  </a:cubicBezTo>
                  <a:cubicBezTo>
                    <a:pt x="274" y="183"/>
                    <a:pt x="274" y="183"/>
                    <a:pt x="274" y="214"/>
                  </a:cubicBezTo>
                  <a:lnTo>
                    <a:pt x="244" y="214"/>
                  </a:lnTo>
                  <a:cubicBezTo>
                    <a:pt x="1" y="487"/>
                    <a:pt x="1" y="882"/>
                    <a:pt x="244" y="1126"/>
                  </a:cubicBezTo>
                  <a:cubicBezTo>
                    <a:pt x="366" y="1247"/>
                    <a:pt x="525" y="1308"/>
                    <a:pt x="685" y="1308"/>
                  </a:cubicBezTo>
                  <a:cubicBezTo>
                    <a:pt x="844" y="1308"/>
                    <a:pt x="1004" y="1247"/>
                    <a:pt x="1126" y="1126"/>
                  </a:cubicBezTo>
                  <a:cubicBezTo>
                    <a:pt x="1126" y="1095"/>
                    <a:pt x="1156" y="1095"/>
                    <a:pt x="1156" y="1095"/>
                  </a:cubicBezTo>
                  <a:cubicBezTo>
                    <a:pt x="1156" y="1065"/>
                    <a:pt x="1186" y="1065"/>
                    <a:pt x="1186" y="1065"/>
                  </a:cubicBezTo>
                  <a:cubicBezTo>
                    <a:pt x="1430" y="822"/>
                    <a:pt x="1430" y="426"/>
                    <a:pt x="1186" y="183"/>
                  </a:cubicBezTo>
                  <a:cubicBezTo>
                    <a:pt x="1065" y="62"/>
                    <a:pt x="905"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3" name="Google Shape;65393;p27"/>
            <p:cNvSpPr/>
            <p:nvPr/>
          </p:nvSpPr>
          <p:spPr>
            <a:xfrm>
              <a:off x="5730625" y="5014225"/>
              <a:ext cx="38775" cy="35375"/>
            </a:xfrm>
            <a:custGeom>
              <a:avLst/>
              <a:gdLst/>
              <a:ahLst/>
              <a:cxnLst/>
              <a:rect l="l" t="t" r="r" b="b"/>
              <a:pathLst>
                <a:path w="1551" h="1415" extrusionOk="0">
                  <a:moveTo>
                    <a:pt x="817" y="1"/>
                  </a:moveTo>
                  <a:cubicBezTo>
                    <a:pt x="646" y="1"/>
                    <a:pt x="471" y="69"/>
                    <a:pt x="334" y="206"/>
                  </a:cubicBezTo>
                  <a:cubicBezTo>
                    <a:pt x="304" y="206"/>
                    <a:pt x="304" y="206"/>
                    <a:pt x="304" y="236"/>
                  </a:cubicBezTo>
                  <a:cubicBezTo>
                    <a:pt x="304" y="236"/>
                    <a:pt x="274" y="236"/>
                    <a:pt x="274" y="267"/>
                  </a:cubicBezTo>
                  <a:cubicBezTo>
                    <a:pt x="0" y="510"/>
                    <a:pt x="0" y="966"/>
                    <a:pt x="274" y="1209"/>
                  </a:cubicBezTo>
                  <a:cubicBezTo>
                    <a:pt x="410" y="1346"/>
                    <a:pt x="585" y="1414"/>
                    <a:pt x="760" y="1414"/>
                  </a:cubicBezTo>
                  <a:cubicBezTo>
                    <a:pt x="935" y="1414"/>
                    <a:pt x="1110" y="1346"/>
                    <a:pt x="1246" y="1209"/>
                  </a:cubicBezTo>
                  <a:cubicBezTo>
                    <a:pt x="1246" y="1209"/>
                    <a:pt x="1246" y="1209"/>
                    <a:pt x="1277" y="1179"/>
                  </a:cubicBezTo>
                  <a:cubicBezTo>
                    <a:pt x="1550" y="905"/>
                    <a:pt x="1550" y="479"/>
                    <a:pt x="1277" y="206"/>
                  </a:cubicBezTo>
                  <a:cubicBezTo>
                    <a:pt x="1155" y="69"/>
                    <a:pt x="988" y="1"/>
                    <a:pt x="8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4" name="Google Shape;65394;p27"/>
            <p:cNvSpPr/>
            <p:nvPr/>
          </p:nvSpPr>
          <p:spPr>
            <a:xfrm>
              <a:off x="5828650" y="4916200"/>
              <a:ext cx="38775" cy="35375"/>
            </a:xfrm>
            <a:custGeom>
              <a:avLst/>
              <a:gdLst/>
              <a:ahLst/>
              <a:cxnLst/>
              <a:rect l="l" t="t" r="r" b="b"/>
              <a:pathLst>
                <a:path w="1551" h="1415" extrusionOk="0">
                  <a:moveTo>
                    <a:pt x="821" y="1"/>
                  </a:moveTo>
                  <a:cubicBezTo>
                    <a:pt x="646" y="1"/>
                    <a:pt x="471" y="69"/>
                    <a:pt x="335" y="206"/>
                  </a:cubicBezTo>
                  <a:cubicBezTo>
                    <a:pt x="335" y="206"/>
                    <a:pt x="304" y="206"/>
                    <a:pt x="304" y="236"/>
                  </a:cubicBezTo>
                  <a:cubicBezTo>
                    <a:pt x="304" y="236"/>
                    <a:pt x="274" y="236"/>
                    <a:pt x="274" y="267"/>
                  </a:cubicBezTo>
                  <a:cubicBezTo>
                    <a:pt x="0" y="510"/>
                    <a:pt x="0" y="935"/>
                    <a:pt x="274" y="1209"/>
                  </a:cubicBezTo>
                  <a:cubicBezTo>
                    <a:pt x="411" y="1346"/>
                    <a:pt x="585" y="1414"/>
                    <a:pt x="760" y="1414"/>
                  </a:cubicBezTo>
                  <a:cubicBezTo>
                    <a:pt x="935" y="1414"/>
                    <a:pt x="1110" y="1346"/>
                    <a:pt x="1246" y="1209"/>
                  </a:cubicBezTo>
                  <a:cubicBezTo>
                    <a:pt x="1246" y="1209"/>
                    <a:pt x="1246" y="1209"/>
                    <a:pt x="1277" y="1179"/>
                  </a:cubicBezTo>
                  <a:cubicBezTo>
                    <a:pt x="1277" y="1179"/>
                    <a:pt x="1277" y="1179"/>
                    <a:pt x="1307" y="1148"/>
                  </a:cubicBezTo>
                  <a:cubicBezTo>
                    <a:pt x="1550" y="905"/>
                    <a:pt x="1550" y="479"/>
                    <a:pt x="1307" y="206"/>
                  </a:cubicBezTo>
                  <a:cubicBezTo>
                    <a:pt x="1170" y="69"/>
                    <a:pt x="99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5" name="Google Shape;65395;p27"/>
            <p:cNvSpPr/>
            <p:nvPr/>
          </p:nvSpPr>
          <p:spPr>
            <a:xfrm>
              <a:off x="5827875" y="5110925"/>
              <a:ext cx="41825" cy="38200"/>
            </a:xfrm>
            <a:custGeom>
              <a:avLst/>
              <a:gdLst/>
              <a:ahLst/>
              <a:cxnLst/>
              <a:rect l="l" t="t" r="r" b="b"/>
              <a:pathLst>
                <a:path w="1673" h="1528" extrusionOk="0">
                  <a:moveTo>
                    <a:pt x="852" y="1"/>
                  </a:moveTo>
                  <a:cubicBezTo>
                    <a:pt x="662" y="1"/>
                    <a:pt x="472" y="77"/>
                    <a:pt x="335" y="229"/>
                  </a:cubicBezTo>
                  <a:cubicBezTo>
                    <a:pt x="335" y="229"/>
                    <a:pt x="305" y="259"/>
                    <a:pt x="305" y="259"/>
                  </a:cubicBezTo>
                  <a:cubicBezTo>
                    <a:pt x="305" y="259"/>
                    <a:pt x="274" y="259"/>
                    <a:pt x="274" y="289"/>
                  </a:cubicBezTo>
                  <a:cubicBezTo>
                    <a:pt x="1" y="563"/>
                    <a:pt x="1" y="1019"/>
                    <a:pt x="274" y="1323"/>
                  </a:cubicBezTo>
                  <a:cubicBezTo>
                    <a:pt x="426" y="1460"/>
                    <a:pt x="616" y="1528"/>
                    <a:pt x="802" y="1528"/>
                  </a:cubicBezTo>
                  <a:cubicBezTo>
                    <a:pt x="989" y="1528"/>
                    <a:pt x="1171" y="1460"/>
                    <a:pt x="1308" y="1323"/>
                  </a:cubicBezTo>
                  <a:cubicBezTo>
                    <a:pt x="1338" y="1323"/>
                    <a:pt x="1338" y="1292"/>
                    <a:pt x="1338" y="1292"/>
                  </a:cubicBezTo>
                  <a:cubicBezTo>
                    <a:pt x="1338" y="1292"/>
                    <a:pt x="1369" y="1262"/>
                    <a:pt x="1369" y="1262"/>
                  </a:cubicBezTo>
                  <a:cubicBezTo>
                    <a:pt x="1673" y="988"/>
                    <a:pt x="1673" y="502"/>
                    <a:pt x="1369" y="229"/>
                  </a:cubicBezTo>
                  <a:cubicBezTo>
                    <a:pt x="1232" y="77"/>
                    <a:pt x="1042"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6" name="Google Shape;65396;p27"/>
            <p:cNvSpPr/>
            <p:nvPr/>
          </p:nvSpPr>
          <p:spPr>
            <a:xfrm>
              <a:off x="5925900" y="5012900"/>
              <a:ext cx="41825" cy="38200"/>
            </a:xfrm>
            <a:custGeom>
              <a:avLst/>
              <a:gdLst/>
              <a:ahLst/>
              <a:cxnLst/>
              <a:rect l="l" t="t" r="r" b="b"/>
              <a:pathLst>
                <a:path w="1673" h="1528" extrusionOk="0">
                  <a:moveTo>
                    <a:pt x="852" y="1"/>
                  </a:moveTo>
                  <a:cubicBezTo>
                    <a:pt x="662" y="1"/>
                    <a:pt x="472" y="77"/>
                    <a:pt x="335" y="229"/>
                  </a:cubicBezTo>
                  <a:cubicBezTo>
                    <a:pt x="335" y="229"/>
                    <a:pt x="305" y="259"/>
                    <a:pt x="305" y="259"/>
                  </a:cubicBezTo>
                  <a:cubicBezTo>
                    <a:pt x="305" y="259"/>
                    <a:pt x="274" y="259"/>
                    <a:pt x="274" y="289"/>
                  </a:cubicBezTo>
                  <a:cubicBezTo>
                    <a:pt x="1" y="563"/>
                    <a:pt x="1" y="1019"/>
                    <a:pt x="274" y="1323"/>
                  </a:cubicBezTo>
                  <a:cubicBezTo>
                    <a:pt x="426" y="1460"/>
                    <a:pt x="616" y="1528"/>
                    <a:pt x="803" y="1528"/>
                  </a:cubicBezTo>
                  <a:cubicBezTo>
                    <a:pt x="989" y="1528"/>
                    <a:pt x="1171" y="1460"/>
                    <a:pt x="1308" y="1323"/>
                  </a:cubicBezTo>
                  <a:cubicBezTo>
                    <a:pt x="1338" y="1323"/>
                    <a:pt x="1338" y="1292"/>
                    <a:pt x="1338" y="1292"/>
                  </a:cubicBezTo>
                  <a:cubicBezTo>
                    <a:pt x="1338" y="1292"/>
                    <a:pt x="1369" y="1262"/>
                    <a:pt x="1369" y="1262"/>
                  </a:cubicBezTo>
                  <a:cubicBezTo>
                    <a:pt x="1673" y="988"/>
                    <a:pt x="1673" y="502"/>
                    <a:pt x="1369" y="229"/>
                  </a:cubicBezTo>
                  <a:cubicBezTo>
                    <a:pt x="1232" y="77"/>
                    <a:pt x="1042"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7" name="Google Shape;65397;p27"/>
            <p:cNvSpPr/>
            <p:nvPr/>
          </p:nvSpPr>
          <p:spPr>
            <a:xfrm>
              <a:off x="6022425" y="5110175"/>
              <a:ext cx="44850" cy="40850"/>
            </a:xfrm>
            <a:custGeom>
              <a:avLst/>
              <a:gdLst/>
              <a:ahLst/>
              <a:cxnLst/>
              <a:rect l="l" t="t" r="r" b="b"/>
              <a:pathLst>
                <a:path w="1794" h="1634" extrusionOk="0">
                  <a:moveTo>
                    <a:pt x="927" y="0"/>
                  </a:moveTo>
                  <a:cubicBezTo>
                    <a:pt x="722" y="0"/>
                    <a:pt x="517" y="76"/>
                    <a:pt x="365" y="228"/>
                  </a:cubicBezTo>
                  <a:cubicBezTo>
                    <a:pt x="365" y="228"/>
                    <a:pt x="334" y="259"/>
                    <a:pt x="334" y="259"/>
                  </a:cubicBezTo>
                  <a:cubicBezTo>
                    <a:pt x="334" y="259"/>
                    <a:pt x="304" y="259"/>
                    <a:pt x="304" y="289"/>
                  </a:cubicBezTo>
                  <a:cubicBezTo>
                    <a:pt x="0" y="593"/>
                    <a:pt x="0" y="1079"/>
                    <a:pt x="304" y="1383"/>
                  </a:cubicBezTo>
                  <a:cubicBezTo>
                    <a:pt x="456" y="1550"/>
                    <a:pt x="661" y="1634"/>
                    <a:pt x="866" y="1634"/>
                  </a:cubicBezTo>
                  <a:cubicBezTo>
                    <a:pt x="1072" y="1634"/>
                    <a:pt x="1277" y="1550"/>
                    <a:pt x="1429" y="1383"/>
                  </a:cubicBezTo>
                  <a:cubicBezTo>
                    <a:pt x="1429" y="1383"/>
                    <a:pt x="1429" y="1383"/>
                    <a:pt x="1459" y="1353"/>
                  </a:cubicBezTo>
                  <a:lnTo>
                    <a:pt x="1489" y="1353"/>
                  </a:lnTo>
                  <a:cubicBezTo>
                    <a:pt x="1793" y="1018"/>
                    <a:pt x="1793" y="532"/>
                    <a:pt x="1489" y="228"/>
                  </a:cubicBezTo>
                  <a:cubicBezTo>
                    <a:pt x="1338" y="76"/>
                    <a:pt x="1132"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8" name="Google Shape;65398;p27"/>
            <p:cNvSpPr/>
            <p:nvPr/>
          </p:nvSpPr>
          <p:spPr>
            <a:xfrm>
              <a:off x="5924400" y="5208200"/>
              <a:ext cx="44850" cy="40850"/>
            </a:xfrm>
            <a:custGeom>
              <a:avLst/>
              <a:gdLst/>
              <a:ahLst/>
              <a:cxnLst/>
              <a:rect l="l" t="t" r="r" b="b"/>
              <a:pathLst>
                <a:path w="1794" h="1634" extrusionOk="0">
                  <a:moveTo>
                    <a:pt x="927" y="0"/>
                  </a:moveTo>
                  <a:cubicBezTo>
                    <a:pt x="722" y="0"/>
                    <a:pt x="517" y="76"/>
                    <a:pt x="365" y="228"/>
                  </a:cubicBezTo>
                  <a:cubicBezTo>
                    <a:pt x="365" y="228"/>
                    <a:pt x="334" y="259"/>
                    <a:pt x="334" y="259"/>
                  </a:cubicBezTo>
                  <a:cubicBezTo>
                    <a:pt x="334" y="259"/>
                    <a:pt x="304" y="259"/>
                    <a:pt x="304" y="289"/>
                  </a:cubicBezTo>
                  <a:cubicBezTo>
                    <a:pt x="0" y="593"/>
                    <a:pt x="0" y="1079"/>
                    <a:pt x="304" y="1383"/>
                  </a:cubicBezTo>
                  <a:cubicBezTo>
                    <a:pt x="456" y="1550"/>
                    <a:pt x="661" y="1634"/>
                    <a:pt x="866" y="1634"/>
                  </a:cubicBezTo>
                  <a:cubicBezTo>
                    <a:pt x="1071" y="1634"/>
                    <a:pt x="1277" y="1550"/>
                    <a:pt x="1429" y="1383"/>
                  </a:cubicBezTo>
                  <a:cubicBezTo>
                    <a:pt x="1429" y="1383"/>
                    <a:pt x="1429" y="1383"/>
                    <a:pt x="1459" y="1353"/>
                  </a:cubicBezTo>
                  <a:lnTo>
                    <a:pt x="1489" y="1353"/>
                  </a:lnTo>
                  <a:cubicBezTo>
                    <a:pt x="1793" y="1049"/>
                    <a:pt x="1793" y="532"/>
                    <a:pt x="1489" y="228"/>
                  </a:cubicBezTo>
                  <a:cubicBezTo>
                    <a:pt x="1337" y="76"/>
                    <a:pt x="1132"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9" name="Google Shape;65399;p27"/>
            <p:cNvSpPr/>
            <p:nvPr/>
          </p:nvSpPr>
          <p:spPr>
            <a:xfrm>
              <a:off x="6118925" y="5206875"/>
              <a:ext cx="47900" cy="43700"/>
            </a:xfrm>
            <a:custGeom>
              <a:avLst/>
              <a:gdLst/>
              <a:ahLst/>
              <a:cxnLst/>
              <a:rect l="l" t="t" r="r" b="b"/>
              <a:pathLst>
                <a:path w="1916" h="1748" extrusionOk="0">
                  <a:moveTo>
                    <a:pt x="988" y="0"/>
                  </a:moveTo>
                  <a:cubicBezTo>
                    <a:pt x="775" y="0"/>
                    <a:pt x="563" y="84"/>
                    <a:pt x="395" y="251"/>
                  </a:cubicBezTo>
                  <a:cubicBezTo>
                    <a:pt x="395" y="251"/>
                    <a:pt x="395" y="281"/>
                    <a:pt x="365" y="281"/>
                  </a:cubicBezTo>
                  <a:cubicBezTo>
                    <a:pt x="365" y="281"/>
                    <a:pt x="365" y="281"/>
                    <a:pt x="335" y="312"/>
                  </a:cubicBezTo>
                  <a:cubicBezTo>
                    <a:pt x="0" y="646"/>
                    <a:pt x="0" y="1163"/>
                    <a:pt x="335" y="1497"/>
                  </a:cubicBezTo>
                  <a:cubicBezTo>
                    <a:pt x="502" y="1664"/>
                    <a:pt x="722" y="1748"/>
                    <a:pt x="943" y="1748"/>
                  </a:cubicBezTo>
                  <a:cubicBezTo>
                    <a:pt x="1163" y="1748"/>
                    <a:pt x="1383" y="1664"/>
                    <a:pt x="1551" y="1497"/>
                  </a:cubicBezTo>
                  <a:cubicBezTo>
                    <a:pt x="1551" y="1497"/>
                    <a:pt x="1551" y="1467"/>
                    <a:pt x="1551" y="1467"/>
                  </a:cubicBezTo>
                  <a:cubicBezTo>
                    <a:pt x="1581" y="1467"/>
                    <a:pt x="1581" y="1467"/>
                    <a:pt x="1581" y="1436"/>
                  </a:cubicBezTo>
                  <a:cubicBezTo>
                    <a:pt x="1915" y="1102"/>
                    <a:pt x="1915" y="585"/>
                    <a:pt x="1581" y="251"/>
                  </a:cubicBezTo>
                  <a:cubicBezTo>
                    <a:pt x="1414" y="84"/>
                    <a:pt x="1201" y="0"/>
                    <a:pt x="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0" name="Google Shape;65400;p27"/>
            <p:cNvSpPr/>
            <p:nvPr/>
          </p:nvSpPr>
          <p:spPr>
            <a:xfrm>
              <a:off x="5053550" y="4044800"/>
              <a:ext cx="13700" cy="12000"/>
            </a:xfrm>
            <a:custGeom>
              <a:avLst/>
              <a:gdLst/>
              <a:ahLst/>
              <a:cxnLst/>
              <a:rect l="l" t="t" r="r" b="b"/>
              <a:pathLst>
                <a:path w="548" h="480" extrusionOk="0">
                  <a:moveTo>
                    <a:pt x="305" y="1"/>
                  </a:moveTo>
                  <a:cubicBezTo>
                    <a:pt x="251" y="1"/>
                    <a:pt x="198" y="16"/>
                    <a:pt x="153" y="46"/>
                  </a:cubicBezTo>
                  <a:cubicBezTo>
                    <a:pt x="153" y="77"/>
                    <a:pt x="153" y="77"/>
                    <a:pt x="122" y="107"/>
                  </a:cubicBezTo>
                  <a:lnTo>
                    <a:pt x="92" y="107"/>
                  </a:lnTo>
                  <a:cubicBezTo>
                    <a:pt x="1" y="198"/>
                    <a:pt x="1" y="350"/>
                    <a:pt x="92" y="411"/>
                  </a:cubicBezTo>
                  <a:cubicBezTo>
                    <a:pt x="137" y="457"/>
                    <a:pt x="198" y="479"/>
                    <a:pt x="259" y="479"/>
                  </a:cubicBezTo>
                  <a:cubicBezTo>
                    <a:pt x="320" y="479"/>
                    <a:pt x="381" y="457"/>
                    <a:pt x="426" y="411"/>
                  </a:cubicBezTo>
                  <a:cubicBezTo>
                    <a:pt x="426" y="411"/>
                    <a:pt x="426" y="411"/>
                    <a:pt x="426" y="381"/>
                  </a:cubicBezTo>
                  <a:lnTo>
                    <a:pt x="457" y="381"/>
                  </a:lnTo>
                  <a:cubicBezTo>
                    <a:pt x="548" y="289"/>
                    <a:pt x="548" y="137"/>
                    <a:pt x="457" y="46"/>
                  </a:cubicBezTo>
                  <a:cubicBezTo>
                    <a:pt x="411" y="16"/>
                    <a:pt x="358"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1" name="Google Shape;65401;p27"/>
            <p:cNvSpPr/>
            <p:nvPr/>
          </p:nvSpPr>
          <p:spPr>
            <a:xfrm>
              <a:off x="5151575" y="3946775"/>
              <a:ext cx="13700" cy="12000"/>
            </a:xfrm>
            <a:custGeom>
              <a:avLst/>
              <a:gdLst/>
              <a:ahLst/>
              <a:cxnLst/>
              <a:rect l="l" t="t" r="r" b="b"/>
              <a:pathLst>
                <a:path w="548" h="480" extrusionOk="0">
                  <a:moveTo>
                    <a:pt x="305" y="1"/>
                  </a:moveTo>
                  <a:cubicBezTo>
                    <a:pt x="251" y="1"/>
                    <a:pt x="198" y="16"/>
                    <a:pt x="153" y="46"/>
                  </a:cubicBezTo>
                  <a:cubicBezTo>
                    <a:pt x="153" y="77"/>
                    <a:pt x="153" y="77"/>
                    <a:pt x="122" y="77"/>
                  </a:cubicBezTo>
                  <a:cubicBezTo>
                    <a:pt x="122" y="107"/>
                    <a:pt x="122" y="107"/>
                    <a:pt x="92" y="107"/>
                  </a:cubicBezTo>
                  <a:cubicBezTo>
                    <a:pt x="1" y="198"/>
                    <a:pt x="1" y="350"/>
                    <a:pt x="92" y="411"/>
                  </a:cubicBezTo>
                  <a:cubicBezTo>
                    <a:pt x="137" y="456"/>
                    <a:pt x="198" y="479"/>
                    <a:pt x="259" y="479"/>
                  </a:cubicBezTo>
                  <a:cubicBezTo>
                    <a:pt x="320" y="479"/>
                    <a:pt x="381" y="456"/>
                    <a:pt x="426" y="411"/>
                  </a:cubicBezTo>
                  <a:cubicBezTo>
                    <a:pt x="426" y="411"/>
                    <a:pt x="426" y="411"/>
                    <a:pt x="426" y="381"/>
                  </a:cubicBezTo>
                  <a:lnTo>
                    <a:pt x="457" y="381"/>
                  </a:lnTo>
                  <a:cubicBezTo>
                    <a:pt x="548" y="289"/>
                    <a:pt x="548" y="137"/>
                    <a:pt x="457" y="46"/>
                  </a:cubicBezTo>
                  <a:cubicBezTo>
                    <a:pt x="411" y="16"/>
                    <a:pt x="358"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2" name="Google Shape;65402;p27"/>
            <p:cNvSpPr/>
            <p:nvPr/>
          </p:nvSpPr>
          <p:spPr>
            <a:xfrm>
              <a:off x="5248850" y="4043475"/>
              <a:ext cx="15975" cy="15400"/>
            </a:xfrm>
            <a:custGeom>
              <a:avLst/>
              <a:gdLst/>
              <a:ahLst/>
              <a:cxnLst/>
              <a:rect l="l" t="t" r="r" b="b"/>
              <a:pathLst>
                <a:path w="639" h="616" extrusionOk="0">
                  <a:moveTo>
                    <a:pt x="350" y="0"/>
                  </a:moveTo>
                  <a:cubicBezTo>
                    <a:pt x="281" y="0"/>
                    <a:pt x="213" y="23"/>
                    <a:pt x="152" y="69"/>
                  </a:cubicBezTo>
                  <a:cubicBezTo>
                    <a:pt x="152" y="99"/>
                    <a:pt x="152" y="99"/>
                    <a:pt x="122" y="130"/>
                  </a:cubicBezTo>
                  <a:lnTo>
                    <a:pt x="91" y="130"/>
                  </a:lnTo>
                  <a:cubicBezTo>
                    <a:pt x="0" y="251"/>
                    <a:pt x="0" y="403"/>
                    <a:pt x="91" y="525"/>
                  </a:cubicBezTo>
                  <a:cubicBezTo>
                    <a:pt x="152" y="586"/>
                    <a:pt x="228" y="616"/>
                    <a:pt x="300" y="616"/>
                  </a:cubicBezTo>
                  <a:cubicBezTo>
                    <a:pt x="373" y="616"/>
                    <a:pt x="441" y="586"/>
                    <a:pt x="487" y="525"/>
                  </a:cubicBezTo>
                  <a:cubicBezTo>
                    <a:pt x="487" y="525"/>
                    <a:pt x="517" y="494"/>
                    <a:pt x="517" y="494"/>
                  </a:cubicBezTo>
                  <a:cubicBezTo>
                    <a:pt x="517" y="494"/>
                    <a:pt x="547" y="494"/>
                    <a:pt x="547" y="464"/>
                  </a:cubicBezTo>
                  <a:cubicBezTo>
                    <a:pt x="639" y="373"/>
                    <a:pt x="639" y="190"/>
                    <a:pt x="547" y="69"/>
                  </a:cubicBezTo>
                  <a:cubicBezTo>
                    <a:pt x="487" y="23"/>
                    <a:pt x="418"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3" name="Google Shape;65403;p27"/>
            <p:cNvSpPr/>
            <p:nvPr/>
          </p:nvSpPr>
          <p:spPr>
            <a:xfrm>
              <a:off x="5150825" y="4141700"/>
              <a:ext cx="15975" cy="15200"/>
            </a:xfrm>
            <a:custGeom>
              <a:avLst/>
              <a:gdLst/>
              <a:ahLst/>
              <a:cxnLst/>
              <a:rect l="l" t="t" r="r" b="b"/>
              <a:pathLst>
                <a:path w="639" h="608" extrusionOk="0">
                  <a:moveTo>
                    <a:pt x="350" y="0"/>
                  </a:moveTo>
                  <a:cubicBezTo>
                    <a:pt x="281" y="0"/>
                    <a:pt x="213" y="30"/>
                    <a:pt x="152" y="91"/>
                  </a:cubicBezTo>
                  <a:cubicBezTo>
                    <a:pt x="152" y="91"/>
                    <a:pt x="152" y="91"/>
                    <a:pt x="122" y="122"/>
                  </a:cubicBezTo>
                  <a:lnTo>
                    <a:pt x="91" y="122"/>
                  </a:lnTo>
                  <a:cubicBezTo>
                    <a:pt x="0" y="243"/>
                    <a:pt x="0" y="426"/>
                    <a:pt x="91" y="517"/>
                  </a:cubicBezTo>
                  <a:cubicBezTo>
                    <a:pt x="152" y="578"/>
                    <a:pt x="228" y="608"/>
                    <a:pt x="300" y="608"/>
                  </a:cubicBezTo>
                  <a:cubicBezTo>
                    <a:pt x="373" y="608"/>
                    <a:pt x="441" y="578"/>
                    <a:pt x="487" y="517"/>
                  </a:cubicBezTo>
                  <a:cubicBezTo>
                    <a:pt x="487" y="517"/>
                    <a:pt x="517" y="486"/>
                    <a:pt x="517" y="486"/>
                  </a:cubicBezTo>
                  <a:cubicBezTo>
                    <a:pt x="517" y="486"/>
                    <a:pt x="547" y="486"/>
                    <a:pt x="547" y="456"/>
                  </a:cubicBezTo>
                  <a:cubicBezTo>
                    <a:pt x="639" y="365"/>
                    <a:pt x="639" y="182"/>
                    <a:pt x="547" y="91"/>
                  </a:cubicBezTo>
                  <a:cubicBezTo>
                    <a:pt x="487" y="30"/>
                    <a:pt x="418"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4" name="Google Shape;65404;p27"/>
            <p:cNvSpPr/>
            <p:nvPr/>
          </p:nvSpPr>
          <p:spPr>
            <a:xfrm>
              <a:off x="5247325" y="4238375"/>
              <a:ext cx="19775" cy="18075"/>
            </a:xfrm>
            <a:custGeom>
              <a:avLst/>
              <a:gdLst/>
              <a:ahLst/>
              <a:cxnLst/>
              <a:rect l="l" t="t" r="r" b="b"/>
              <a:pathLst>
                <a:path w="791" h="723" extrusionOk="0">
                  <a:moveTo>
                    <a:pt x="411" y="1"/>
                  </a:moveTo>
                  <a:cubicBezTo>
                    <a:pt x="327" y="1"/>
                    <a:pt x="244" y="39"/>
                    <a:pt x="183" y="115"/>
                  </a:cubicBezTo>
                  <a:cubicBezTo>
                    <a:pt x="183" y="115"/>
                    <a:pt x="183" y="115"/>
                    <a:pt x="152" y="145"/>
                  </a:cubicBezTo>
                  <a:lnTo>
                    <a:pt x="122" y="145"/>
                  </a:lnTo>
                  <a:cubicBezTo>
                    <a:pt x="0" y="297"/>
                    <a:pt x="0" y="480"/>
                    <a:pt x="122" y="632"/>
                  </a:cubicBezTo>
                  <a:cubicBezTo>
                    <a:pt x="198" y="692"/>
                    <a:pt x="282" y="723"/>
                    <a:pt x="365" y="723"/>
                  </a:cubicBezTo>
                  <a:cubicBezTo>
                    <a:pt x="449" y="723"/>
                    <a:pt x="532" y="692"/>
                    <a:pt x="608" y="632"/>
                  </a:cubicBezTo>
                  <a:cubicBezTo>
                    <a:pt x="608" y="601"/>
                    <a:pt x="608" y="601"/>
                    <a:pt x="608" y="601"/>
                  </a:cubicBezTo>
                  <a:cubicBezTo>
                    <a:pt x="639" y="571"/>
                    <a:pt x="639" y="571"/>
                    <a:pt x="639" y="571"/>
                  </a:cubicBezTo>
                  <a:cubicBezTo>
                    <a:pt x="791" y="449"/>
                    <a:pt x="791" y="236"/>
                    <a:pt x="639" y="115"/>
                  </a:cubicBezTo>
                  <a:cubicBezTo>
                    <a:pt x="578" y="39"/>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5" name="Google Shape;65405;p27"/>
            <p:cNvSpPr/>
            <p:nvPr/>
          </p:nvSpPr>
          <p:spPr>
            <a:xfrm>
              <a:off x="5345350" y="4140350"/>
              <a:ext cx="19775" cy="18075"/>
            </a:xfrm>
            <a:custGeom>
              <a:avLst/>
              <a:gdLst/>
              <a:ahLst/>
              <a:cxnLst/>
              <a:rect l="l" t="t" r="r" b="b"/>
              <a:pathLst>
                <a:path w="791" h="723" extrusionOk="0">
                  <a:moveTo>
                    <a:pt x="415" y="1"/>
                  </a:moveTo>
                  <a:cubicBezTo>
                    <a:pt x="327" y="1"/>
                    <a:pt x="244" y="39"/>
                    <a:pt x="183" y="115"/>
                  </a:cubicBezTo>
                  <a:cubicBezTo>
                    <a:pt x="183" y="115"/>
                    <a:pt x="183" y="115"/>
                    <a:pt x="183" y="145"/>
                  </a:cubicBezTo>
                  <a:lnTo>
                    <a:pt x="122" y="145"/>
                  </a:lnTo>
                  <a:cubicBezTo>
                    <a:pt x="1" y="297"/>
                    <a:pt x="1" y="480"/>
                    <a:pt x="122" y="632"/>
                  </a:cubicBezTo>
                  <a:cubicBezTo>
                    <a:pt x="198" y="692"/>
                    <a:pt x="289" y="723"/>
                    <a:pt x="377" y="723"/>
                  </a:cubicBezTo>
                  <a:cubicBezTo>
                    <a:pt x="464" y="723"/>
                    <a:pt x="548" y="692"/>
                    <a:pt x="608" y="632"/>
                  </a:cubicBezTo>
                  <a:cubicBezTo>
                    <a:pt x="608" y="601"/>
                    <a:pt x="608" y="601"/>
                    <a:pt x="608" y="601"/>
                  </a:cubicBezTo>
                  <a:cubicBezTo>
                    <a:pt x="639" y="571"/>
                    <a:pt x="639" y="571"/>
                    <a:pt x="669" y="571"/>
                  </a:cubicBezTo>
                  <a:cubicBezTo>
                    <a:pt x="791" y="449"/>
                    <a:pt x="791" y="236"/>
                    <a:pt x="669" y="115"/>
                  </a:cubicBezTo>
                  <a:cubicBezTo>
                    <a:pt x="593" y="39"/>
                    <a:pt x="502"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6" name="Google Shape;65406;p27"/>
            <p:cNvSpPr/>
            <p:nvPr/>
          </p:nvSpPr>
          <p:spPr>
            <a:xfrm>
              <a:off x="5344600" y="4335650"/>
              <a:ext cx="22050" cy="20150"/>
            </a:xfrm>
            <a:custGeom>
              <a:avLst/>
              <a:gdLst/>
              <a:ahLst/>
              <a:cxnLst/>
              <a:rect l="l" t="t" r="r" b="b"/>
              <a:pathLst>
                <a:path w="882" h="806" extrusionOk="0">
                  <a:moveTo>
                    <a:pt x="456" y="0"/>
                  </a:moveTo>
                  <a:cubicBezTo>
                    <a:pt x="357" y="0"/>
                    <a:pt x="258" y="38"/>
                    <a:pt x="183" y="114"/>
                  </a:cubicBezTo>
                  <a:cubicBezTo>
                    <a:pt x="183" y="114"/>
                    <a:pt x="183" y="114"/>
                    <a:pt x="183" y="145"/>
                  </a:cubicBezTo>
                  <a:lnTo>
                    <a:pt x="122" y="145"/>
                  </a:lnTo>
                  <a:cubicBezTo>
                    <a:pt x="0" y="297"/>
                    <a:pt x="0" y="540"/>
                    <a:pt x="122" y="692"/>
                  </a:cubicBezTo>
                  <a:cubicBezTo>
                    <a:pt x="198" y="768"/>
                    <a:pt x="296" y="806"/>
                    <a:pt x="395" y="806"/>
                  </a:cubicBezTo>
                  <a:cubicBezTo>
                    <a:pt x="494" y="806"/>
                    <a:pt x="593" y="768"/>
                    <a:pt x="669" y="692"/>
                  </a:cubicBezTo>
                  <a:cubicBezTo>
                    <a:pt x="699" y="692"/>
                    <a:pt x="699" y="662"/>
                    <a:pt x="699" y="662"/>
                  </a:cubicBezTo>
                  <a:cubicBezTo>
                    <a:pt x="699" y="662"/>
                    <a:pt x="730" y="662"/>
                    <a:pt x="730" y="631"/>
                  </a:cubicBezTo>
                  <a:cubicBezTo>
                    <a:pt x="882" y="510"/>
                    <a:pt x="882" y="266"/>
                    <a:pt x="730" y="114"/>
                  </a:cubicBezTo>
                  <a:cubicBezTo>
                    <a:pt x="654" y="38"/>
                    <a:pt x="555"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7" name="Google Shape;65407;p27"/>
            <p:cNvSpPr/>
            <p:nvPr/>
          </p:nvSpPr>
          <p:spPr>
            <a:xfrm>
              <a:off x="5442625" y="4237625"/>
              <a:ext cx="22050" cy="20150"/>
            </a:xfrm>
            <a:custGeom>
              <a:avLst/>
              <a:gdLst/>
              <a:ahLst/>
              <a:cxnLst/>
              <a:rect l="l" t="t" r="r" b="b"/>
              <a:pathLst>
                <a:path w="882" h="806" extrusionOk="0">
                  <a:moveTo>
                    <a:pt x="456" y="0"/>
                  </a:moveTo>
                  <a:cubicBezTo>
                    <a:pt x="357" y="0"/>
                    <a:pt x="259" y="38"/>
                    <a:pt x="183" y="114"/>
                  </a:cubicBezTo>
                  <a:cubicBezTo>
                    <a:pt x="183" y="114"/>
                    <a:pt x="183" y="114"/>
                    <a:pt x="183" y="145"/>
                  </a:cubicBezTo>
                  <a:lnTo>
                    <a:pt x="152" y="145"/>
                  </a:lnTo>
                  <a:cubicBezTo>
                    <a:pt x="0" y="297"/>
                    <a:pt x="0" y="540"/>
                    <a:pt x="152" y="692"/>
                  </a:cubicBezTo>
                  <a:cubicBezTo>
                    <a:pt x="213" y="768"/>
                    <a:pt x="304" y="806"/>
                    <a:pt x="399" y="806"/>
                  </a:cubicBezTo>
                  <a:cubicBezTo>
                    <a:pt x="494" y="806"/>
                    <a:pt x="593" y="768"/>
                    <a:pt x="669" y="692"/>
                  </a:cubicBezTo>
                  <a:cubicBezTo>
                    <a:pt x="699" y="692"/>
                    <a:pt x="699" y="662"/>
                    <a:pt x="699" y="662"/>
                  </a:cubicBezTo>
                  <a:cubicBezTo>
                    <a:pt x="699" y="662"/>
                    <a:pt x="730" y="662"/>
                    <a:pt x="730" y="631"/>
                  </a:cubicBezTo>
                  <a:cubicBezTo>
                    <a:pt x="882" y="479"/>
                    <a:pt x="882" y="266"/>
                    <a:pt x="730" y="114"/>
                  </a:cubicBezTo>
                  <a:cubicBezTo>
                    <a:pt x="654" y="38"/>
                    <a:pt x="555"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8" name="Google Shape;65408;p27"/>
            <p:cNvSpPr/>
            <p:nvPr/>
          </p:nvSpPr>
          <p:spPr>
            <a:xfrm>
              <a:off x="5539125" y="4334325"/>
              <a:ext cx="25100" cy="23000"/>
            </a:xfrm>
            <a:custGeom>
              <a:avLst/>
              <a:gdLst/>
              <a:ahLst/>
              <a:cxnLst/>
              <a:rect l="l" t="t" r="r" b="b"/>
              <a:pathLst>
                <a:path w="1004" h="920" extrusionOk="0">
                  <a:moveTo>
                    <a:pt x="532" y="0"/>
                  </a:moveTo>
                  <a:cubicBezTo>
                    <a:pt x="418" y="0"/>
                    <a:pt x="304" y="46"/>
                    <a:pt x="213" y="137"/>
                  </a:cubicBezTo>
                  <a:cubicBezTo>
                    <a:pt x="213" y="137"/>
                    <a:pt x="213" y="137"/>
                    <a:pt x="213" y="167"/>
                  </a:cubicBezTo>
                  <a:lnTo>
                    <a:pt x="183" y="167"/>
                  </a:lnTo>
                  <a:cubicBezTo>
                    <a:pt x="0" y="350"/>
                    <a:pt x="0" y="623"/>
                    <a:pt x="183" y="806"/>
                  </a:cubicBezTo>
                  <a:cubicBezTo>
                    <a:pt x="259" y="882"/>
                    <a:pt x="365" y="920"/>
                    <a:pt x="475" y="920"/>
                  </a:cubicBezTo>
                  <a:cubicBezTo>
                    <a:pt x="586" y="920"/>
                    <a:pt x="700" y="882"/>
                    <a:pt x="791" y="806"/>
                  </a:cubicBezTo>
                  <a:cubicBezTo>
                    <a:pt x="791" y="775"/>
                    <a:pt x="791" y="775"/>
                    <a:pt x="821" y="775"/>
                  </a:cubicBezTo>
                  <a:cubicBezTo>
                    <a:pt x="821" y="745"/>
                    <a:pt x="821" y="745"/>
                    <a:pt x="852" y="745"/>
                  </a:cubicBezTo>
                  <a:cubicBezTo>
                    <a:pt x="1003" y="563"/>
                    <a:pt x="1003" y="289"/>
                    <a:pt x="852" y="137"/>
                  </a:cubicBezTo>
                  <a:cubicBezTo>
                    <a:pt x="760" y="46"/>
                    <a:pt x="646"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9" name="Google Shape;65409;p27"/>
            <p:cNvSpPr/>
            <p:nvPr/>
          </p:nvSpPr>
          <p:spPr>
            <a:xfrm>
              <a:off x="5441100" y="4432350"/>
              <a:ext cx="25100" cy="23000"/>
            </a:xfrm>
            <a:custGeom>
              <a:avLst/>
              <a:gdLst/>
              <a:ahLst/>
              <a:cxnLst/>
              <a:rect l="l" t="t" r="r" b="b"/>
              <a:pathLst>
                <a:path w="1004" h="920" extrusionOk="0">
                  <a:moveTo>
                    <a:pt x="532" y="0"/>
                  </a:moveTo>
                  <a:cubicBezTo>
                    <a:pt x="418" y="0"/>
                    <a:pt x="304" y="46"/>
                    <a:pt x="213" y="137"/>
                  </a:cubicBezTo>
                  <a:cubicBezTo>
                    <a:pt x="213" y="137"/>
                    <a:pt x="213" y="137"/>
                    <a:pt x="213" y="168"/>
                  </a:cubicBezTo>
                  <a:lnTo>
                    <a:pt x="183" y="168"/>
                  </a:lnTo>
                  <a:cubicBezTo>
                    <a:pt x="0" y="350"/>
                    <a:pt x="0" y="623"/>
                    <a:pt x="183" y="806"/>
                  </a:cubicBezTo>
                  <a:cubicBezTo>
                    <a:pt x="259" y="882"/>
                    <a:pt x="365" y="920"/>
                    <a:pt x="475" y="920"/>
                  </a:cubicBezTo>
                  <a:cubicBezTo>
                    <a:pt x="586" y="920"/>
                    <a:pt x="699" y="882"/>
                    <a:pt x="791" y="806"/>
                  </a:cubicBezTo>
                  <a:cubicBezTo>
                    <a:pt x="791" y="806"/>
                    <a:pt x="791" y="775"/>
                    <a:pt x="821" y="775"/>
                  </a:cubicBezTo>
                  <a:cubicBezTo>
                    <a:pt x="821" y="745"/>
                    <a:pt x="821" y="745"/>
                    <a:pt x="851" y="745"/>
                  </a:cubicBezTo>
                  <a:cubicBezTo>
                    <a:pt x="1003" y="563"/>
                    <a:pt x="1003" y="289"/>
                    <a:pt x="851" y="137"/>
                  </a:cubicBezTo>
                  <a:cubicBezTo>
                    <a:pt x="760" y="46"/>
                    <a:pt x="646"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0" name="Google Shape;65410;p27"/>
            <p:cNvSpPr/>
            <p:nvPr/>
          </p:nvSpPr>
          <p:spPr>
            <a:xfrm>
              <a:off x="5635625" y="4431025"/>
              <a:ext cx="28900" cy="26225"/>
            </a:xfrm>
            <a:custGeom>
              <a:avLst/>
              <a:gdLst/>
              <a:ahLst/>
              <a:cxnLst/>
              <a:rect l="l" t="t" r="r" b="b"/>
              <a:pathLst>
                <a:path w="1156" h="1049" extrusionOk="0">
                  <a:moveTo>
                    <a:pt x="605" y="0"/>
                  </a:moveTo>
                  <a:cubicBezTo>
                    <a:pt x="479" y="0"/>
                    <a:pt x="350" y="53"/>
                    <a:pt x="244" y="160"/>
                  </a:cubicBezTo>
                  <a:cubicBezTo>
                    <a:pt x="244" y="160"/>
                    <a:pt x="244" y="160"/>
                    <a:pt x="244" y="190"/>
                  </a:cubicBezTo>
                  <a:lnTo>
                    <a:pt x="213" y="190"/>
                  </a:lnTo>
                  <a:cubicBezTo>
                    <a:pt x="1" y="403"/>
                    <a:pt x="1" y="707"/>
                    <a:pt x="213" y="889"/>
                  </a:cubicBezTo>
                  <a:cubicBezTo>
                    <a:pt x="305" y="996"/>
                    <a:pt x="426" y="1049"/>
                    <a:pt x="552" y="1049"/>
                  </a:cubicBezTo>
                  <a:cubicBezTo>
                    <a:pt x="677" y="1049"/>
                    <a:pt x="806" y="996"/>
                    <a:pt x="913" y="889"/>
                  </a:cubicBezTo>
                  <a:cubicBezTo>
                    <a:pt x="913" y="889"/>
                    <a:pt x="913" y="889"/>
                    <a:pt x="913" y="859"/>
                  </a:cubicBezTo>
                  <a:lnTo>
                    <a:pt x="943" y="859"/>
                  </a:lnTo>
                  <a:cubicBezTo>
                    <a:pt x="1156" y="646"/>
                    <a:pt x="1156" y="342"/>
                    <a:pt x="943" y="160"/>
                  </a:cubicBezTo>
                  <a:cubicBezTo>
                    <a:pt x="852" y="53"/>
                    <a:pt x="730"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1" name="Google Shape;65411;p27"/>
            <p:cNvSpPr/>
            <p:nvPr/>
          </p:nvSpPr>
          <p:spPr>
            <a:xfrm>
              <a:off x="5537600" y="4529050"/>
              <a:ext cx="28900" cy="26225"/>
            </a:xfrm>
            <a:custGeom>
              <a:avLst/>
              <a:gdLst/>
              <a:ahLst/>
              <a:cxnLst/>
              <a:rect l="l" t="t" r="r" b="b"/>
              <a:pathLst>
                <a:path w="1156" h="1049" extrusionOk="0">
                  <a:moveTo>
                    <a:pt x="605" y="0"/>
                  </a:moveTo>
                  <a:cubicBezTo>
                    <a:pt x="479" y="0"/>
                    <a:pt x="350" y="53"/>
                    <a:pt x="244" y="160"/>
                  </a:cubicBezTo>
                  <a:cubicBezTo>
                    <a:pt x="244" y="160"/>
                    <a:pt x="244" y="190"/>
                    <a:pt x="244" y="190"/>
                  </a:cubicBezTo>
                  <a:cubicBezTo>
                    <a:pt x="213" y="190"/>
                    <a:pt x="213" y="190"/>
                    <a:pt x="213" y="221"/>
                  </a:cubicBezTo>
                  <a:cubicBezTo>
                    <a:pt x="1" y="403"/>
                    <a:pt x="1" y="707"/>
                    <a:pt x="213" y="889"/>
                  </a:cubicBezTo>
                  <a:cubicBezTo>
                    <a:pt x="305" y="996"/>
                    <a:pt x="426" y="1049"/>
                    <a:pt x="548" y="1049"/>
                  </a:cubicBezTo>
                  <a:cubicBezTo>
                    <a:pt x="669" y="1049"/>
                    <a:pt x="791" y="996"/>
                    <a:pt x="882" y="889"/>
                  </a:cubicBezTo>
                  <a:cubicBezTo>
                    <a:pt x="913" y="889"/>
                    <a:pt x="913" y="889"/>
                    <a:pt x="913" y="859"/>
                  </a:cubicBezTo>
                  <a:lnTo>
                    <a:pt x="943" y="859"/>
                  </a:lnTo>
                  <a:cubicBezTo>
                    <a:pt x="1156" y="646"/>
                    <a:pt x="1156" y="342"/>
                    <a:pt x="943" y="160"/>
                  </a:cubicBezTo>
                  <a:cubicBezTo>
                    <a:pt x="852" y="53"/>
                    <a:pt x="730"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2" name="Google Shape;65412;p27"/>
            <p:cNvSpPr/>
            <p:nvPr/>
          </p:nvSpPr>
          <p:spPr>
            <a:xfrm>
              <a:off x="5732900" y="4528275"/>
              <a:ext cx="31175" cy="28525"/>
            </a:xfrm>
            <a:custGeom>
              <a:avLst/>
              <a:gdLst/>
              <a:ahLst/>
              <a:cxnLst/>
              <a:rect l="l" t="t" r="r" b="b"/>
              <a:pathLst>
                <a:path w="1247" h="1141" extrusionOk="0">
                  <a:moveTo>
                    <a:pt x="639" y="1"/>
                  </a:moveTo>
                  <a:cubicBezTo>
                    <a:pt x="494" y="1"/>
                    <a:pt x="350" y="54"/>
                    <a:pt x="243" y="160"/>
                  </a:cubicBezTo>
                  <a:cubicBezTo>
                    <a:pt x="243" y="160"/>
                    <a:pt x="243" y="160"/>
                    <a:pt x="243" y="191"/>
                  </a:cubicBezTo>
                  <a:cubicBezTo>
                    <a:pt x="213" y="191"/>
                    <a:pt x="213" y="191"/>
                    <a:pt x="213" y="221"/>
                  </a:cubicBezTo>
                  <a:cubicBezTo>
                    <a:pt x="0" y="434"/>
                    <a:pt x="0" y="768"/>
                    <a:pt x="213" y="981"/>
                  </a:cubicBezTo>
                  <a:cubicBezTo>
                    <a:pt x="319" y="1087"/>
                    <a:pt x="456" y="1141"/>
                    <a:pt x="593" y="1141"/>
                  </a:cubicBezTo>
                  <a:cubicBezTo>
                    <a:pt x="730" y="1141"/>
                    <a:pt x="867" y="1087"/>
                    <a:pt x="973" y="981"/>
                  </a:cubicBezTo>
                  <a:cubicBezTo>
                    <a:pt x="973" y="981"/>
                    <a:pt x="1003" y="951"/>
                    <a:pt x="1003" y="951"/>
                  </a:cubicBezTo>
                  <a:cubicBezTo>
                    <a:pt x="1003" y="951"/>
                    <a:pt x="1034" y="920"/>
                    <a:pt x="1034" y="920"/>
                  </a:cubicBezTo>
                  <a:cubicBezTo>
                    <a:pt x="1247" y="707"/>
                    <a:pt x="1247" y="373"/>
                    <a:pt x="1034" y="160"/>
                  </a:cubicBezTo>
                  <a:cubicBezTo>
                    <a:pt x="927" y="54"/>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3" name="Google Shape;65413;p27"/>
            <p:cNvSpPr/>
            <p:nvPr/>
          </p:nvSpPr>
          <p:spPr>
            <a:xfrm>
              <a:off x="5634875" y="4626300"/>
              <a:ext cx="31175" cy="28525"/>
            </a:xfrm>
            <a:custGeom>
              <a:avLst/>
              <a:gdLst/>
              <a:ahLst/>
              <a:cxnLst/>
              <a:rect l="l" t="t" r="r" b="b"/>
              <a:pathLst>
                <a:path w="1247" h="1141" extrusionOk="0">
                  <a:moveTo>
                    <a:pt x="639" y="1"/>
                  </a:moveTo>
                  <a:cubicBezTo>
                    <a:pt x="494" y="1"/>
                    <a:pt x="350" y="54"/>
                    <a:pt x="243" y="160"/>
                  </a:cubicBezTo>
                  <a:cubicBezTo>
                    <a:pt x="243" y="160"/>
                    <a:pt x="243" y="191"/>
                    <a:pt x="243" y="191"/>
                  </a:cubicBezTo>
                  <a:cubicBezTo>
                    <a:pt x="213" y="191"/>
                    <a:pt x="213" y="191"/>
                    <a:pt x="213" y="221"/>
                  </a:cubicBezTo>
                  <a:cubicBezTo>
                    <a:pt x="0" y="434"/>
                    <a:pt x="0" y="768"/>
                    <a:pt x="213" y="981"/>
                  </a:cubicBezTo>
                  <a:cubicBezTo>
                    <a:pt x="319" y="1087"/>
                    <a:pt x="456" y="1141"/>
                    <a:pt x="593" y="1141"/>
                  </a:cubicBezTo>
                  <a:cubicBezTo>
                    <a:pt x="730" y="1141"/>
                    <a:pt x="867" y="1087"/>
                    <a:pt x="973" y="981"/>
                  </a:cubicBezTo>
                  <a:cubicBezTo>
                    <a:pt x="973" y="981"/>
                    <a:pt x="1003" y="951"/>
                    <a:pt x="1003" y="951"/>
                  </a:cubicBezTo>
                  <a:cubicBezTo>
                    <a:pt x="1003" y="951"/>
                    <a:pt x="1034" y="951"/>
                    <a:pt x="1034" y="920"/>
                  </a:cubicBezTo>
                  <a:cubicBezTo>
                    <a:pt x="1247" y="708"/>
                    <a:pt x="1247" y="373"/>
                    <a:pt x="1034" y="160"/>
                  </a:cubicBezTo>
                  <a:cubicBezTo>
                    <a:pt x="927" y="54"/>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4" name="Google Shape;65414;p27"/>
            <p:cNvSpPr/>
            <p:nvPr/>
          </p:nvSpPr>
          <p:spPr>
            <a:xfrm>
              <a:off x="5829400" y="4624975"/>
              <a:ext cx="34225" cy="31375"/>
            </a:xfrm>
            <a:custGeom>
              <a:avLst/>
              <a:gdLst/>
              <a:ahLst/>
              <a:cxnLst/>
              <a:rect l="l" t="t" r="r" b="b"/>
              <a:pathLst>
                <a:path w="1369" h="1255" extrusionOk="0">
                  <a:moveTo>
                    <a:pt x="715" y="1"/>
                  </a:moveTo>
                  <a:cubicBezTo>
                    <a:pt x="563" y="1"/>
                    <a:pt x="411" y="61"/>
                    <a:pt x="305" y="183"/>
                  </a:cubicBezTo>
                  <a:cubicBezTo>
                    <a:pt x="274" y="183"/>
                    <a:pt x="274" y="213"/>
                    <a:pt x="274" y="213"/>
                  </a:cubicBezTo>
                  <a:cubicBezTo>
                    <a:pt x="244" y="213"/>
                    <a:pt x="244" y="213"/>
                    <a:pt x="244" y="244"/>
                  </a:cubicBezTo>
                  <a:cubicBezTo>
                    <a:pt x="1" y="457"/>
                    <a:pt x="1" y="852"/>
                    <a:pt x="244" y="1095"/>
                  </a:cubicBezTo>
                  <a:cubicBezTo>
                    <a:pt x="350" y="1201"/>
                    <a:pt x="502" y="1254"/>
                    <a:pt x="658" y="1254"/>
                  </a:cubicBezTo>
                  <a:cubicBezTo>
                    <a:pt x="814" y="1254"/>
                    <a:pt x="973" y="1201"/>
                    <a:pt x="1095" y="1095"/>
                  </a:cubicBezTo>
                  <a:cubicBezTo>
                    <a:pt x="1095" y="1064"/>
                    <a:pt x="1095" y="1064"/>
                    <a:pt x="1095" y="1064"/>
                  </a:cubicBezTo>
                  <a:cubicBezTo>
                    <a:pt x="1125" y="1034"/>
                    <a:pt x="1125" y="1034"/>
                    <a:pt x="1125" y="1034"/>
                  </a:cubicBezTo>
                  <a:cubicBezTo>
                    <a:pt x="1368" y="791"/>
                    <a:pt x="1368" y="426"/>
                    <a:pt x="1125" y="183"/>
                  </a:cubicBezTo>
                  <a:cubicBezTo>
                    <a:pt x="1019" y="61"/>
                    <a:pt x="867"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5" name="Google Shape;65415;p27"/>
            <p:cNvSpPr/>
            <p:nvPr/>
          </p:nvSpPr>
          <p:spPr>
            <a:xfrm>
              <a:off x="5731375" y="4723000"/>
              <a:ext cx="34225" cy="31375"/>
            </a:xfrm>
            <a:custGeom>
              <a:avLst/>
              <a:gdLst/>
              <a:ahLst/>
              <a:cxnLst/>
              <a:rect l="l" t="t" r="r" b="b"/>
              <a:pathLst>
                <a:path w="1369" h="1255" extrusionOk="0">
                  <a:moveTo>
                    <a:pt x="715" y="1"/>
                  </a:moveTo>
                  <a:cubicBezTo>
                    <a:pt x="563" y="1"/>
                    <a:pt x="411" y="61"/>
                    <a:pt x="304" y="183"/>
                  </a:cubicBezTo>
                  <a:cubicBezTo>
                    <a:pt x="274" y="183"/>
                    <a:pt x="274" y="213"/>
                    <a:pt x="274" y="213"/>
                  </a:cubicBezTo>
                  <a:cubicBezTo>
                    <a:pt x="244" y="213"/>
                    <a:pt x="244" y="213"/>
                    <a:pt x="244" y="244"/>
                  </a:cubicBezTo>
                  <a:cubicBezTo>
                    <a:pt x="1" y="457"/>
                    <a:pt x="1" y="852"/>
                    <a:pt x="244" y="1095"/>
                  </a:cubicBezTo>
                  <a:cubicBezTo>
                    <a:pt x="350" y="1201"/>
                    <a:pt x="502" y="1254"/>
                    <a:pt x="658" y="1254"/>
                  </a:cubicBezTo>
                  <a:cubicBezTo>
                    <a:pt x="814" y="1254"/>
                    <a:pt x="973" y="1201"/>
                    <a:pt x="1095" y="1095"/>
                  </a:cubicBezTo>
                  <a:cubicBezTo>
                    <a:pt x="1095" y="1064"/>
                    <a:pt x="1095" y="1064"/>
                    <a:pt x="1095" y="1064"/>
                  </a:cubicBezTo>
                  <a:cubicBezTo>
                    <a:pt x="1125" y="1034"/>
                    <a:pt x="1125" y="1034"/>
                    <a:pt x="1125" y="1034"/>
                  </a:cubicBezTo>
                  <a:cubicBezTo>
                    <a:pt x="1368" y="791"/>
                    <a:pt x="1368" y="426"/>
                    <a:pt x="1125" y="183"/>
                  </a:cubicBezTo>
                  <a:cubicBezTo>
                    <a:pt x="1019" y="61"/>
                    <a:pt x="867"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6" name="Google Shape;65416;p27"/>
            <p:cNvSpPr/>
            <p:nvPr/>
          </p:nvSpPr>
          <p:spPr>
            <a:xfrm>
              <a:off x="5827875" y="4820275"/>
              <a:ext cx="37275" cy="34025"/>
            </a:xfrm>
            <a:custGeom>
              <a:avLst/>
              <a:gdLst/>
              <a:ahLst/>
              <a:cxnLst/>
              <a:rect l="l" t="t" r="r" b="b"/>
              <a:pathLst>
                <a:path w="1491" h="1361" extrusionOk="0">
                  <a:moveTo>
                    <a:pt x="791" y="0"/>
                  </a:moveTo>
                  <a:cubicBezTo>
                    <a:pt x="624" y="0"/>
                    <a:pt x="457" y="61"/>
                    <a:pt x="335" y="183"/>
                  </a:cubicBezTo>
                  <a:cubicBezTo>
                    <a:pt x="305" y="183"/>
                    <a:pt x="305" y="213"/>
                    <a:pt x="305" y="213"/>
                  </a:cubicBezTo>
                  <a:cubicBezTo>
                    <a:pt x="274" y="213"/>
                    <a:pt x="274" y="213"/>
                    <a:pt x="274" y="243"/>
                  </a:cubicBezTo>
                  <a:cubicBezTo>
                    <a:pt x="1" y="487"/>
                    <a:pt x="1" y="912"/>
                    <a:pt x="274" y="1155"/>
                  </a:cubicBezTo>
                  <a:cubicBezTo>
                    <a:pt x="396" y="1292"/>
                    <a:pt x="563" y="1360"/>
                    <a:pt x="730" y="1360"/>
                  </a:cubicBezTo>
                  <a:cubicBezTo>
                    <a:pt x="897" y="1360"/>
                    <a:pt x="1065" y="1292"/>
                    <a:pt x="1186" y="1155"/>
                  </a:cubicBezTo>
                  <a:cubicBezTo>
                    <a:pt x="1217" y="1155"/>
                    <a:pt x="1217" y="1155"/>
                    <a:pt x="1217" y="1125"/>
                  </a:cubicBezTo>
                  <a:cubicBezTo>
                    <a:pt x="1217" y="1125"/>
                    <a:pt x="1247" y="1125"/>
                    <a:pt x="1247" y="1095"/>
                  </a:cubicBezTo>
                  <a:cubicBezTo>
                    <a:pt x="1490" y="851"/>
                    <a:pt x="1490" y="426"/>
                    <a:pt x="1247" y="183"/>
                  </a:cubicBezTo>
                  <a:cubicBezTo>
                    <a:pt x="1125" y="61"/>
                    <a:pt x="958"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7" name="Google Shape;65417;p27"/>
            <p:cNvSpPr/>
            <p:nvPr/>
          </p:nvSpPr>
          <p:spPr>
            <a:xfrm>
              <a:off x="5925900" y="4722250"/>
              <a:ext cx="37275" cy="34025"/>
            </a:xfrm>
            <a:custGeom>
              <a:avLst/>
              <a:gdLst/>
              <a:ahLst/>
              <a:cxnLst/>
              <a:rect l="l" t="t" r="r" b="b"/>
              <a:pathLst>
                <a:path w="1491" h="1361" extrusionOk="0">
                  <a:moveTo>
                    <a:pt x="791" y="0"/>
                  </a:moveTo>
                  <a:cubicBezTo>
                    <a:pt x="624" y="0"/>
                    <a:pt x="457" y="61"/>
                    <a:pt x="335" y="183"/>
                  </a:cubicBezTo>
                  <a:cubicBezTo>
                    <a:pt x="305" y="183"/>
                    <a:pt x="305" y="213"/>
                    <a:pt x="305" y="213"/>
                  </a:cubicBezTo>
                  <a:cubicBezTo>
                    <a:pt x="274" y="213"/>
                    <a:pt x="274" y="213"/>
                    <a:pt x="274" y="243"/>
                  </a:cubicBezTo>
                  <a:cubicBezTo>
                    <a:pt x="1" y="487"/>
                    <a:pt x="1" y="912"/>
                    <a:pt x="274" y="1155"/>
                  </a:cubicBezTo>
                  <a:cubicBezTo>
                    <a:pt x="396" y="1292"/>
                    <a:pt x="563" y="1360"/>
                    <a:pt x="730" y="1360"/>
                  </a:cubicBezTo>
                  <a:cubicBezTo>
                    <a:pt x="898" y="1360"/>
                    <a:pt x="1065" y="1292"/>
                    <a:pt x="1186" y="1155"/>
                  </a:cubicBezTo>
                  <a:cubicBezTo>
                    <a:pt x="1217" y="1155"/>
                    <a:pt x="1217" y="1125"/>
                    <a:pt x="1217" y="1125"/>
                  </a:cubicBezTo>
                  <a:cubicBezTo>
                    <a:pt x="1217" y="1125"/>
                    <a:pt x="1247" y="1125"/>
                    <a:pt x="1247" y="1094"/>
                  </a:cubicBezTo>
                  <a:cubicBezTo>
                    <a:pt x="1490" y="851"/>
                    <a:pt x="1490" y="426"/>
                    <a:pt x="1247" y="183"/>
                  </a:cubicBezTo>
                  <a:cubicBezTo>
                    <a:pt x="1125" y="61"/>
                    <a:pt x="958"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8" name="Google Shape;65418;p27"/>
            <p:cNvSpPr/>
            <p:nvPr/>
          </p:nvSpPr>
          <p:spPr>
            <a:xfrm>
              <a:off x="5925150" y="4916975"/>
              <a:ext cx="40300" cy="36875"/>
            </a:xfrm>
            <a:custGeom>
              <a:avLst/>
              <a:gdLst/>
              <a:ahLst/>
              <a:cxnLst/>
              <a:rect l="l" t="t" r="r" b="b"/>
              <a:pathLst>
                <a:path w="1612" h="1475" extrusionOk="0">
                  <a:moveTo>
                    <a:pt x="825" y="0"/>
                  </a:moveTo>
                  <a:cubicBezTo>
                    <a:pt x="646" y="0"/>
                    <a:pt x="472" y="69"/>
                    <a:pt x="335" y="205"/>
                  </a:cubicBezTo>
                  <a:cubicBezTo>
                    <a:pt x="304" y="205"/>
                    <a:pt x="304" y="236"/>
                    <a:pt x="304" y="236"/>
                  </a:cubicBezTo>
                  <a:cubicBezTo>
                    <a:pt x="304" y="236"/>
                    <a:pt x="274" y="266"/>
                    <a:pt x="274" y="266"/>
                  </a:cubicBezTo>
                  <a:cubicBezTo>
                    <a:pt x="0" y="540"/>
                    <a:pt x="0" y="996"/>
                    <a:pt x="274" y="1269"/>
                  </a:cubicBezTo>
                  <a:cubicBezTo>
                    <a:pt x="411" y="1406"/>
                    <a:pt x="593" y="1474"/>
                    <a:pt x="776" y="1474"/>
                  </a:cubicBezTo>
                  <a:cubicBezTo>
                    <a:pt x="958" y="1474"/>
                    <a:pt x="1140" y="1406"/>
                    <a:pt x="1277" y="1269"/>
                  </a:cubicBezTo>
                  <a:cubicBezTo>
                    <a:pt x="1277" y="1239"/>
                    <a:pt x="1277" y="1239"/>
                    <a:pt x="1307" y="1239"/>
                  </a:cubicBezTo>
                  <a:cubicBezTo>
                    <a:pt x="1307" y="1239"/>
                    <a:pt x="1307" y="1208"/>
                    <a:pt x="1338" y="1208"/>
                  </a:cubicBezTo>
                  <a:cubicBezTo>
                    <a:pt x="1611" y="935"/>
                    <a:pt x="1611" y="479"/>
                    <a:pt x="1338" y="205"/>
                  </a:cubicBezTo>
                  <a:cubicBezTo>
                    <a:pt x="1186" y="69"/>
                    <a:pt x="1004"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9" name="Google Shape;65419;p27"/>
            <p:cNvSpPr/>
            <p:nvPr/>
          </p:nvSpPr>
          <p:spPr>
            <a:xfrm>
              <a:off x="6023175" y="4818950"/>
              <a:ext cx="40300" cy="36875"/>
            </a:xfrm>
            <a:custGeom>
              <a:avLst/>
              <a:gdLst/>
              <a:ahLst/>
              <a:cxnLst/>
              <a:rect l="l" t="t" r="r" b="b"/>
              <a:pathLst>
                <a:path w="1612" h="1475" extrusionOk="0">
                  <a:moveTo>
                    <a:pt x="836" y="0"/>
                  </a:moveTo>
                  <a:cubicBezTo>
                    <a:pt x="654" y="0"/>
                    <a:pt x="472" y="68"/>
                    <a:pt x="335" y="205"/>
                  </a:cubicBezTo>
                  <a:cubicBezTo>
                    <a:pt x="304" y="205"/>
                    <a:pt x="304" y="236"/>
                    <a:pt x="304" y="236"/>
                  </a:cubicBezTo>
                  <a:cubicBezTo>
                    <a:pt x="304" y="236"/>
                    <a:pt x="274" y="236"/>
                    <a:pt x="274" y="266"/>
                  </a:cubicBezTo>
                  <a:cubicBezTo>
                    <a:pt x="0" y="540"/>
                    <a:pt x="0" y="996"/>
                    <a:pt x="274" y="1269"/>
                  </a:cubicBezTo>
                  <a:cubicBezTo>
                    <a:pt x="411" y="1406"/>
                    <a:pt x="593" y="1474"/>
                    <a:pt x="776" y="1474"/>
                  </a:cubicBezTo>
                  <a:cubicBezTo>
                    <a:pt x="958" y="1474"/>
                    <a:pt x="1140" y="1406"/>
                    <a:pt x="1277" y="1269"/>
                  </a:cubicBezTo>
                  <a:cubicBezTo>
                    <a:pt x="1277" y="1239"/>
                    <a:pt x="1277" y="1239"/>
                    <a:pt x="1308" y="1239"/>
                  </a:cubicBezTo>
                  <a:cubicBezTo>
                    <a:pt x="1308" y="1208"/>
                    <a:pt x="1308" y="1208"/>
                    <a:pt x="1338" y="1208"/>
                  </a:cubicBezTo>
                  <a:cubicBezTo>
                    <a:pt x="1611" y="935"/>
                    <a:pt x="1611" y="479"/>
                    <a:pt x="1338" y="205"/>
                  </a:cubicBezTo>
                  <a:cubicBezTo>
                    <a:pt x="1201" y="68"/>
                    <a:pt x="1019"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0" name="Google Shape;65420;p27"/>
            <p:cNvSpPr/>
            <p:nvPr/>
          </p:nvSpPr>
          <p:spPr>
            <a:xfrm>
              <a:off x="6021650" y="5013650"/>
              <a:ext cx="43350" cy="39550"/>
            </a:xfrm>
            <a:custGeom>
              <a:avLst/>
              <a:gdLst/>
              <a:ahLst/>
              <a:cxnLst/>
              <a:rect l="l" t="t" r="r" b="b"/>
              <a:pathLst>
                <a:path w="1734" h="1582" extrusionOk="0">
                  <a:moveTo>
                    <a:pt x="886" y="1"/>
                  </a:moveTo>
                  <a:cubicBezTo>
                    <a:pt x="692" y="1"/>
                    <a:pt x="502" y="77"/>
                    <a:pt x="365" y="229"/>
                  </a:cubicBezTo>
                  <a:cubicBezTo>
                    <a:pt x="335" y="229"/>
                    <a:pt x="335" y="259"/>
                    <a:pt x="335" y="259"/>
                  </a:cubicBezTo>
                  <a:cubicBezTo>
                    <a:pt x="335" y="259"/>
                    <a:pt x="305" y="290"/>
                    <a:pt x="305" y="290"/>
                  </a:cubicBezTo>
                  <a:cubicBezTo>
                    <a:pt x="1" y="594"/>
                    <a:pt x="1" y="1080"/>
                    <a:pt x="305" y="1354"/>
                  </a:cubicBezTo>
                  <a:cubicBezTo>
                    <a:pt x="457" y="1506"/>
                    <a:pt x="654" y="1582"/>
                    <a:pt x="848" y="1582"/>
                  </a:cubicBezTo>
                  <a:cubicBezTo>
                    <a:pt x="1042" y="1582"/>
                    <a:pt x="1232" y="1506"/>
                    <a:pt x="1369" y="1354"/>
                  </a:cubicBezTo>
                  <a:cubicBezTo>
                    <a:pt x="1399" y="1354"/>
                    <a:pt x="1399" y="1354"/>
                    <a:pt x="1399" y="1323"/>
                  </a:cubicBezTo>
                  <a:lnTo>
                    <a:pt x="1429" y="1323"/>
                  </a:lnTo>
                  <a:cubicBezTo>
                    <a:pt x="1733" y="1019"/>
                    <a:pt x="1733" y="533"/>
                    <a:pt x="1429" y="229"/>
                  </a:cubicBezTo>
                  <a:cubicBezTo>
                    <a:pt x="1277" y="77"/>
                    <a:pt x="1080" y="1"/>
                    <a:pt x="8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1" name="Google Shape;65421;p27"/>
            <p:cNvSpPr/>
            <p:nvPr/>
          </p:nvSpPr>
          <p:spPr>
            <a:xfrm>
              <a:off x="6119675" y="4915625"/>
              <a:ext cx="43350" cy="39550"/>
            </a:xfrm>
            <a:custGeom>
              <a:avLst/>
              <a:gdLst/>
              <a:ahLst/>
              <a:cxnLst/>
              <a:rect l="l" t="t" r="r" b="b"/>
              <a:pathLst>
                <a:path w="1734" h="1582" extrusionOk="0">
                  <a:moveTo>
                    <a:pt x="897" y="1"/>
                  </a:moveTo>
                  <a:cubicBezTo>
                    <a:pt x="707" y="1"/>
                    <a:pt x="517" y="77"/>
                    <a:pt x="365" y="229"/>
                  </a:cubicBezTo>
                  <a:cubicBezTo>
                    <a:pt x="335" y="229"/>
                    <a:pt x="335" y="259"/>
                    <a:pt x="335" y="259"/>
                  </a:cubicBezTo>
                  <a:cubicBezTo>
                    <a:pt x="335" y="259"/>
                    <a:pt x="305" y="290"/>
                    <a:pt x="305" y="290"/>
                  </a:cubicBezTo>
                  <a:cubicBezTo>
                    <a:pt x="1" y="594"/>
                    <a:pt x="1" y="1080"/>
                    <a:pt x="305" y="1354"/>
                  </a:cubicBezTo>
                  <a:cubicBezTo>
                    <a:pt x="457" y="1506"/>
                    <a:pt x="654" y="1581"/>
                    <a:pt x="848" y="1581"/>
                  </a:cubicBezTo>
                  <a:cubicBezTo>
                    <a:pt x="1042" y="1581"/>
                    <a:pt x="1232" y="1506"/>
                    <a:pt x="1369" y="1354"/>
                  </a:cubicBezTo>
                  <a:cubicBezTo>
                    <a:pt x="1399" y="1354"/>
                    <a:pt x="1399" y="1354"/>
                    <a:pt x="1399" y="1323"/>
                  </a:cubicBezTo>
                  <a:lnTo>
                    <a:pt x="1429" y="1323"/>
                  </a:lnTo>
                  <a:cubicBezTo>
                    <a:pt x="1733" y="1019"/>
                    <a:pt x="1733" y="533"/>
                    <a:pt x="1429" y="229"/>
                  </a:cubicBezTo>
                  <a:cubicBezTo>
                    <a:pt x="1277" y="77"/>
                    <a:pt x="1087" y="1"/>
                    <a:pt x="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2" name="Google Shape;65422;p27"/>
            <p:cNvSpPr/>
            <p:nvPr/>
          </p:nvSpPr>
          <p:spPr>
            <a:xfrm>
              <a:off x="6216950" y="5012900"/>
              <a:ext cx="45625" cy="41825"/>
            </a:xfrm>
            <a:custGeom>
              <a:avLst/>
              <a:gdLst/>
              <a:ahLst/>
              <a:cxnLst/>
              <a:rect l="l" t="t" r="r" b="b"/>
              <a:pathLst>
                <a:path w="1825" h="1673" extrusionOk="0">
                  <a:moveTo>
                    <a:pt x="931" y="1"/>
                  </a:moveTo>
                  <a:cubicBezTo>
                    <a:pt x="722" y="1"/>
                    <a:pt x="517" y="77"/>
                    <a:pt x="365" y="229"/>
                  </a:cubicBezTo>
                  <a:cubicBezTo>
                    <a:pt x="335" y="229"/>
                    <a:pt x="335" y="259"/>
                    <a:pt x="335" y="259"/>
                  </a:cubicBezTo>
                  <a:cubicBezTo>
                    <a:pt x="335" y="259"/>
                    <a:pt x="304" y="289"/>
                    <a:pt x="304" y="289"/>
                  </a:cubicBezTo>
                  <a:cubicBezTo>
                    <a:pt x="0" y="593"/>
                    <a:pt x="0" y="1110"/>
                    <a:pt x="304" y="1444"/>
                  </a:cubicBezTo>
                  <a:cubicBezTo>
                    <a:pt x="472" y="1596"/>
                    <a:pt x="684" y="1672"/>
                    <a:pt x="893" y="1672"/>
                  </a:cubicBezTo>
                  <a:cubicBezTo>
                    <a:pt x="1102" y="1672"/>
                    <a:pt x="1307" y="1596"/>
                    <a:pt x="1459" y="1444"/>
                  </a:cubicBezTo>
                  <a:cubicBezTo>
                    <a:pt x="1459" y="1444"/>
                    <a:pt x="1490" y="1414"/>
                    <a:pt x="1490" y="1414"/>
                  </a:cubicBezTo>
                  <a:cubicBezTo>
                    <a:pt x="1490" y="1414"/>
                    <a:pt x="1520" y="1384"/>
                    <a:pt x="1520" y="1384"/>
                  </a:cubicBezTo>
                  <a:cubicBezTo>
                    <a:pt x="1824" y="1080"/>
                    <a:pt x="1824" y="563"/>
                    <a:pt x="1520" y="229"/>
                  </a:cubicBezTo>
                  <a:cubicBezTo>
                    <a:pt x="1353" y="77"/>
                    <a:pt x="1140" y="1"/>
                    <a:pt x="9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3" name="Google Shape;65423;p27"/>
            <p:cNvSpPr/>
            <p:nvPr/>
          </p:nvSpPr>
          <p:spPr>
            <a:xfrm>
              <a:off x="6118150" y="5110925"/>
              <a:ext cx="46400" cy="41825"/>
            </a:xfrm>
            <a:custGeom>
              <a:avLst/>
              <a:gdLst/>
              <a:ahLst/>
              <a:cxnLst/>
              <a:rect l="l" t="t" r="r" b="b"/>
              <a:pathLst>
                <a:path w="1856" h="1673" extrusionOk="0">
                  <a:moveTo>
                    <a:pt x="962" y="1"/>
                  </a:moveTo>
                  <a:cubicBezTo>
                    <a:pt x="753" y="1"/>
                    <a:pt x="548" y="77"/>
                    <a:pt x="396" y="229"/>
                  </a:cubicBezTo>
                  <a:cubicBezTo>
                    <a:pt x="366" y="229"/>
                    <a:pt x="366" y="259"/>
                    <a:pt x="366" y="259"/>
                  </a:cubicBezTo>
                  <a:cubicBezTo>
                    <a:pt x="366" y="259"/>
                    <a:pt x="335" y="289"/>
                    <a:pt x="335" y="289"/>
                  </a:cubicBezTo>
                  <a:cubicBezTo>
                    <a:pt x="1" y="593"/>
                    <a:pt x="1" y="1110"/>
                    <a:pt x="335" y="1444"/>
                  </a:cubicBezTo>
                  <a:cubicBezTo>
                    <a:pt x="487" y="1596"/>
                    <a:pt x="700" y="1672"/>
                    <a:pt x="913" y="1672"/>
                  </a:cubicBezTo>
                  <a:cubicBezTo>
                    <a:pt x="1126" y="1672"/>
                    <a:pt x="1338" y="1596"/>
                    <a:pt x="1490" y="1444"/>
                  </a:cubicBezTo>
                  <a:cubicBezTo>
                    <a:pt x="1490" y="1444"/>
                    <a:pt x="1521" y="1414"/>
                    <a:pt x="1521" y="1414"/>
                  </a:cubicBezTo>
                  <a:cubicBezTo>
                    <a:pt x="1521" y="1414"/>
                    <a:pt x="1521" y="1384"/>
                    <a:pt x="1551" y="1384"/>
                  </a:cubicBezTo>
                  <a:cubicBezTo>
                    <a:pt x="1855" y="1080"/>
                    <a:pt x="1855" y="563"/>
                    <a:pt x="1551" y="229"/>
                  </a:cubicBezTo>
                  <a:cubicBezTo>
                    <a:pt x="1384" y="77"/>
                    <a:pt x="1171" y="1"/>
                    <a:pt x="9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4" name="Google Shape;65424;p27"/>
            <p:cNvSpPr/>
            <p:nvPr/>
          </p:nvSpPr>
          <p:spPr>
            <a:xfrm>
              <a:off x="6215425" y="5207625"/>
              <a:ext cx="49425" cy="45225"/>
            </a:xfrm>
            <a:custGeom>
              <a:avLst/>
              <a:gdLst/>
              <a:ahLst/>
              <a:cxnLst/>
              <a:rect l="l" t="t" r="r" b="b"/>
              <a:pathLst>
                <a:path w="1977" h="1809" extrusionOk="0">
                  <a:moveTo>
                    <a:pt x="1004" y="0"/>
                  </a:moveTo>
                  <a:cubicBezTo>
                    <a:pt x="783" y="0"/>
                    <a:pt x="563" y="84"/>
                    <a:pt x="396" y="251"/>
                  </a:cubicBezTo>
                  <a:cubicBezTo>
                    <a:pt x="396" y="282"/>
                    <a:pt x="365" y="282"/>
                    <a:pt x="365" y="282"/>
                  </a:cubicBezTo>
                  <a:cubicBezTo>
                    <a:pt x="365" y="282"/>
                    <a:pt x="335" y="312"/>
                    <a:pt x="335" y="312"/>
                  </a:cubicBezTo>
                  <a:cubicBezTo>
                    <a:pt x="1" y="646"/>
                    <a:pt x="1" y="1193"/>
                    <a:pt x="335" y="1558"/>
                  </a:cubicBezTo>
                  <a:cubicBezTo>
                    <a:pt x="502" y="1725"/>
                    <a:pt x="723" y="1809"/>
                    <a:pt x="947" y="1809"/>
                  </a:cubicBezTo>
                  <a:cubicBezTo>
                    <a:pt x="1171" y="1809"/>
                    <a:pt x="1399" y="1725"/>
                    <a:pt x="1581" y="1558"/>
                  </a:cubicBezTo>
                  <a:cubicBezTo>
                    <a:pt x="1581" y="1528"/>
                    <a:pt x="1581" y="1528"/>
                    <a:pt x="1581" y="1528"/>
                  </a:cubicBezTo>
                  <a:cubicBezTo>
                    <a:pt x="1612" y="1497"/>
                    <a:pt x="1612" y="1497"/>
                    <a:pt x="1612" y="1497"/>
                  </a:cubicBezTo>
                  <a:cubicBezTo>
                    <a:pt x="1976" y="1163"/>
                    <a:pt x="1976" y="586"/>
                    <a:pt x="1612" y="251"/>
                  </a:cubicBezTo>
                  <a:cubicBezTo>
                    <a:pt x="1444" y="84"/>
                    <a:pt x="1224"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5" name="Google Shape;65425;p27"/>
            <p:cNvSpPr/>
            <p:nvPr/>
          </p:nvSpPr>
          <p:spPr>
            <a:xfrm>
              <a:off x="6313450" y="5109600"/>
              <a:ext cx="49425" cy="45225"/>
            </a:xfrm>
            <a:custGeom>
              <a:avLst/>
              <a:gdLst/>
              <a:ahLst/>
              <a:cxnLst/>
              <a:rect l="l" t="t" r="r" b="b"/>
              <a:pathLst>
                <a:path w="1977" h="1809" extrusionOk="0">
                  <a:moveTo>
                    <a:pt x="1004" y="0"/>
                  </a:moveTo>
                  <a:cubicBezTo>
                    <a:pt x="783" y="0"/>
                    <a:pt x="563" y="84"/>
                    <a:pt x="396" y="251"/>
                  </a:cubicBezTo>
                  <a:cubicBezTo>
                    <a:pt x="396" y="251"/>
                    <a:pt x="365" y="282"/>
                    <a:pt x="365" y="282"/>
                  </a:cubicBezTo>
                  <a:cubicBezTo>
                    <a:pt x="365" y="282"/>
                    <a:pt x="335" y="312"/>
                    <a:pt x="335" y="312"/>
                  </a:cubicBezTo>
                  <a:cubicBezTo>
                    <a:pt x="1" y="646"/>
                    <a:pt x="1" y="1193"/>
                    <a:pt x="335" y="1558"/>
                  </a:cubicBezTo>
                  <a:cubicBezTo>
                    <a:pt x="502" y="1725"/>
                    <a:pt x="723" y="1809"/>
                    <a:pt x="947" y="1809"/>
                  </a:cubicBezTo>
                  <a:cubicBezTo>
                    <a:pt x="1171" y="1809"/>
                    <a:pt x="1399" y="1725"/>
                    <a:pt x="1581" y="1558"/>
                  </a:cubicBezTo>
                  <a:cubicBezTo>
                    <a:pt x="1581" y="1528"/>
                    <a:pt x="1581" y="1528"/>
                    <a:pt x="1581" y="1528"/>
                  </a:cubicBezTo>
                  <a:cubicBezTo>
                    <a:pt x="1612" y="1497"/>
                    <a:pt x="1612" y="1497"/>
                    <a:pt x="1612" y="1497"/>
                  </a:cubicBezTo>
                  <a:cubicBezTo>
                    <a:pt x="1976" y="1163"/>
                    <a:pt x="1976" y="586"/>
                    <a:pt x="1612" y="251"/>
                  </a:cubicBezTo>
                  <a:cubicBezTo>
                    <a:pt x="1444" y="84"/>
                    <a:pt x="1224"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6" name="Google Shape;65426;p27"/>
            <p:cNvSpPr/>
            <p:nvPr/>
          </p:nvSpPr>
          <p:spPr>
            <a:xfrm>
              <a:off x="6409950" y="5206300"/>
              <a:ext cx="52475" cy="47900"/>
            </a:xfrm>
            <a:custGeom>
              <a:avLst/>
              <a:gdLst/>
              <a:ahLst/>
              <a:cxnLst/>
              <a:rect l="l" t="t" r="r" b="b"/>
              <a:pathLst>
                <a:path w="2099" h="1916" extrusionOk="0">
                  <a:moveTo>
                    <a:pt x="1080" y="0"/>
                  </a:moveTo>
                  <a:cubicBezTo>
                    <a:pt x="844" y="0"/>
                    <a:pt x="609" y="91"/>
                    <a:pt x="426" y="274"/>
                  </a:cubicBezTo>
                  <a:cubicBezTo>
                    <a:pt x="426" y="304"/>
                    <a:pt x="396" y="304"/>
                    <a:pt x="396" y="304"/>
                  </a:cubicBezTo>
                  <a:cubicBezTo>
                    <a:pt x="396" y="335"/>
                    <a:pt x="366" y="335"/>
                    <a:pt x="366" y="335"/>
                  </a:cubicBezTo>
                  <a:cubicBezTo>
                    <a:pt x="1" y="699"/>
                    <a:pt x="1" y="1277"/>
                    <a:pt x="366" y="1642"/>
                  </a:cubicBezTo>
                  <a:cubicBezTo>
                    <a:pt x="548" y="1824"/>
                    <a:pt x="784" y="1915"/>
                    <a:pt x="1019" y="1915"/>
                  </a:cubicBezTo>
                  <a:cubicBezTo>
                    <a:pt x="1255" y="1915"/>
                    <a:pt x="1490" y="1824"/>
                    <a:pt x="1673" y="1642"/>
                  </a:cubicBezTo>
                  <a:cubicBezTo>
                    <a:pt x="1703" y="1642"/>
                    <a:pt x="1703" y="1611"/>
                    <a:pt x="1703" y="1611"/>
                  </a:cubicBezTo>
                  <a:cubicBezTo>
                    <a:pt x="1703" y="1611"/>
                    <a:pt x="1733" y="1611"/>
                    <a:pt x="1733" y="1581"/>
                  </a:cubicBezTo>
                  <a:cubicBezTo>
                    <a:pt x="2098" y="1216"/>
                    <a:pt x="2098" y="639"/>
                    <a:pt x="1733" y="274"/>
                  </a:cubicBezTo>
                  <a:cubicBezTo>
                    <a:pt x="1551" y="91"/>
                    <a:pt x="1316" y="0"/>
                    <a:pt x="1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7" name="Google Shape;65427;p27"/>
            <p:cNvSpPr/>
            <p:nvPr/>
          </p:nvSpPr>
          <p:spPr>
            <a:xfrm>
              <a:off x="5249600" y="3946200"/>
              <a:ext cx="14475" cy="13325"/>
            </a:xfrm>
            <a:custGeom>
              <a:avLst/>
              <a:gdLst/>
              <a:ahLst/>
              <a:cxnLst/>
              <a:rect l="l" t="t" r="r" b="b"/>
              <a:pathLst>
                <a:path w="579" h="533" extrusionOk="0">
                  <a:moveTo>
                    <a:pt x="320" y="1"/>
                  </a:moveTo>
                  <a:cubicBezTo>
                    <a:pt x="259" y="1"/>
                    <a:pt x="198" y="24"/>
                    <a:pt x="153" y="69"/>
                  </a:cubicBezTo>
                  <a:cubicBezTo>
                    <a:pt x="122" y="69"/>
                    <a:pt x="122" y="100"/>
                    <a:pt x="122" y="100"/>
                  </a:cubicBezTo>
                  <a:cubicBezTo>
                    <a:pt x="122" y="100"/>
                    <a:pt x="92" y="100"/>
                    <a:pt x="92" y="130"/>
                  </a:cubicBezTo>
                  <a:cubicBezTo>
                    <a:pt x="1" y="221"/>
                    <a:pt x="1" y="373"/>
                    <a:pt x="92" y="464"/>
                  </a:cubicBezTo>
                  <a:cubicBezTo>
                    <a:pt x="137" y="510"/>
                    <a:pt x="198" y="533"/>
                    <a:pt x="259" y="533"/>
                  </a:cubicBezTo>
                  <a:cubicBezTo>
                    <a:pt x="320" y="533"/>
                    <a:pt x="381" y="510"/>
                    <a:pt x="426" y="464"/>
                  </a:cubicBezTo>
                  <a:cubicBezTo>
                    <a:pt x="457" y="464"/>
                    <a:pt x="457" y="434"/>
                    <a:pt x="457" y="434"/>
                  </a:cubicBezTo>
                  <a:cubicBezTo>
                    <a:pt x="457" y="434"/>
                    <a:pt x="487" y="434"/>
                    <a:pt x="487" y="404"/>
                  </a:cubicBezTo>
                  <a:cubicBezTo>
                    <a:pt x="578" y="312"/>
                    <a:pt x="578" y="160"/>
                    <a:pt x="487" y="69"/>
                  </a:cubicBezTo>
                  <a:cubicBezTo>
                    <a:pt x="441" y="24"/>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8" name="Google Shape;65428;p27"/>
            <p:cNvSpPr/>
            <p:nvPr/>
          </p:nvSpPr>
          <p:spPr>
            <a:xfrm>
              <a:off x="5151575" y="4044225"/>
              <a:ext cx="14475" cy="13325"/>
            </a:xfrm>
            <a:custGeom>
              <a:avLst/>
              <a:gdLst/>
              <a:ahLst/>
              <a:cxnLst/>
              <a:rect l="l" t="t" r="r" b="b"/>
              <a:pathLst>
                <a:path w="579" h="533" extrusionOk="0">
                  <a:moveTo>
                    <a:pt x="320" y="1"/>
                  </a:moveTo>
                  <a:cubicBezTo>
                    <a:pt x="259" y="1"/>
                    <a:pt x="198" y="24"/>
                    <a:pt x="153" y="69"/>
                  </a:cubicBezTo>
                  <a:cubicBezTo>
                    <a:pt x="122" y="69"/>
                    <a:pt x="122" y="100"/>
                    <a:pt x="122" y="100"/>
                  </a:cubicBezTo>
                  <a:cubicBezTo>
                    <a:pt x="122" y="100"/>
                    <a:pt x="92" y="100"/>
                    <a:pt x="92" y="130"/>
                  </a:cubicBezTo>
                  <a:cubicBezTo>
                    <a:pt x="1" y="221"/>
                    <a:pt x="1" y="373"/>
                    <a:pt x="92" y="464"/>
                  </a:cubicBezTo>
                  <a:cubicBezTo>
                    <a:pt x="137" y="510"/>
                    <a:pt x="198" y="533"/>
                    <a:pt x="259" y="533"/>
                  </a:cubicBezTo>
                  <a:cubicBezTo>
                    <a:pt x="320" y="533"/>
                    <a:pt x="381" y="510"/>
                    <a:pt x="426" y="464"/>
                  </a:cubicBezTo>
                  <a:cubicBezTo>
                    <a:pt x="457" y="464"/>
                    <a:pt x="457" y="464"/>
                    <a:pt x="457" y="434"/>
                  </a:cubicBezTo>
                  <a:cubicBezTo>
                    <a:pt x="457" y="434"/>
                    <a:pt x="487" y="434"/>
                    <a:pt x="487" y="404"/>
                  </a:cubicBezTo>
                  <a:cubicBezTo>
                    <a:pt x="578" y="312"/>
                    <a:pt x="578" y="160"/>
                    <a:pt x="487" y="69"/>
                  </a:cubicBezTo>
                  <a:cubicBezTo>
                    <a:pt x="441" y="24"/>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9" name="Google Shape;65429;p27"/>
            <p:cNvSpPr/>
            <p:nvPr/>
          </p:nvSpPr>
          <p:spPr>
            <a:xfrm>
              <a:off x="5248075" y="4140925"/>
              <a:ext cx="18275" cy="16750"/>
            </a:xfrm>
            <a:custGeom>
              <a:avLst/>
              <a:gdLst/>
              <a:ahLst/>
              <a:cxnLst/>
              <a:rect l="l" t="t" r="r" b="b"/>
              <a:pathLst>
                <a:path w="731" h="670" extrusionOk="0">
                  <a:moveTo>
                    <a:pt x="396" y="1"/>
                  </a:moveTo>
                  <a:cubicBezTo>
                    <a:pt x="320" y="1"/>
                    <a:pt x="244" y="31"/>
                    <a:pt x="183" y="92"/>
                  </a:cubicBezTo>
                  <a:cubicBezTo>
                    <a:pt x="153" y="92"/>
                    <a:pt x="153" y="122"/>
                    <a:pt x="153" y="122"/>
                  </a:cubicBezTo>
                  <a:cubicBezTo>
                    <a:pt x="153" y="122"/>
                    <a:pt x="122" y="122"/>
                    <a:pt x="122" y="153"/>
                  </a:cubicBezTo>
                  <a:cubicBezTo>
                    <a:pt x="1" y="274"/>
                    <a:pt x="1" y="457"/>
                    <a:pt x="122" y="578"/>
                  </a:cubicBezTo>
                  <a:cubicBezTo>
                    <a:pt x="183" y="639"/>
                    <a:pt x="259" y="669"/>
                    <a:pt x="335" y="669"/>
                  </a:cubicBezTo>
                  <a:cubicBezTo>
                    <a:pt x="411" y="669"/>
                    <a:pt x="487" y="639"/>
                    <a:pt x="548" y="578"/>
                  </a:cubicBezTo>
                  <a:cubicBezTo>
                    <a:pt x="548" y="578"/>
                    <a:pt x="548" y="548"/>
                    <a:pt x="578" y="548"/>
                  </a:cubicBezTo>
                  <a:cubicBezTo>
                    <a:pt x="578" y="517"/>
                    <a:pt x="578" y="517"/>
                    <a:pt x="609" y="517"/>
                  </a:cubicBezTo>
                  <a:cubicBezTo>
                    <a:pt x="730" y="396"/>
                    <a:pt x="730" y="213"/>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0" name="Google Shape;65430;p27"/>
            <p:cNvSpPr/>
            <p:nvPr/>
          </p:nvSpPr>
          <p:spPr>
            <a:xfrm>
              <a:off x="5346100" y="4042900"/>
              <a:ext cx="18275" cy="16750"/>
            </a:xfrm>
            <a:custGeom>
              <a:avLst/>
              <a:gdLst/>
              <a:ahLst/>
              <a:cxnLst/>
              <a:rect l="l" t="t" r="r" b="b"/>
              <a:pathLst>
                <a:path w="731" h="670" extrusionOk="0">
                  <a:moveTo>
                    <a:pt x="396" y="1"/>
                  </a:moveTo>
                  <a:cubicBezTo>
                    <a:pt x="320" y="1"/>
                    <a:pt x="244" y="31"/>
                    <a:pt x="183" y="92"/>
                  </a:cubicBezTo>
                  <a:cubicBezTo>
                    <a:pt x="153" y="92"/>
                    <a:pt x="153" y="122"/>
                    <a:pt x="153" y="122"/>
                  </a:cubicBezTo>
                  <a:cubicBezTo>
                    <a:pt x="153" y="122"/>
                    <a:pt x="123" y="122"/>
                    <a:pt x="123" y="153"/>
                  </a:cubicBezTo>
                  <a:cubicBezTo>
                    <a:pt x="1" y="274"/>
                    <a:pt x="1" y="457"/>
                    <a:pt x="123" y="578"/>
                  </a:cubicBezTo>
                  <a:cubicBezTo>
                    <a:pt x="183" y="639"/>
                    <a:pt x="259" y="669"/>
                    <a:pt x="335" y="669"/>
                  </a:cubicBezTo>
                  <a:cubicBezTo>
                    <a:pt x="411" y="669"/>
                    <a:pt x="487" y="639"/>
                    <a:pt x="548" y="578"/>
                  </a:cubicBezTo>
                  <a:cubicBezTo>
                    <a:pt x="548" y="548"/>
                    <a:pt x="548" y="548"/>
                    <a:pt x="578" y="548"/>
                  </a:cubicBezTo>
                  <a:cubicBezTo>
                    <a:pt x="578" y="517"/>
                    <a:pt x="578" y="517"/>
                    <a:pt x="609" y="517"/>
                  </a:cubicBezTo>
                  <a:cubicBezTo>
                    <a:pt x="730" y="396"/>
                    <a:pt x="730" y="213"/>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1" name="Google Shape;65431;p27"/>
            <p:cNvSpPr/>
            <p:nvPr/>
          </p:nvSpPr>
          <p:spPr>
            <a:xfrm>
              <a:off x="5344600" y="4238200"/>
              <a:ext cx="21300" cy="18825"/>
            </a:xfrm>
            <a:custGeom>
              <a:avLst/>
              <a:gdLst/>
              <a:ahLst/>
              <a:cxnLst/>
              <a:rect l="l" t="t" r="r" b="b"/>
              <a:pathLst>
                <a:path w="852" h="753" extrusionOk="0">
                  <a:moveTo>
                    <a:pt x="456" y="0"/>
                  </a:moveTo>
                  <a:cubicBezTo>
                    <a:pt x="365" y="0"/>
                    <a:pt x="274" y="31"/>
                    <a:pt x="213" y="91"/>
                  </a:cubicBezTo>
                  <a:cubicBezTo>
                    <a:pt x="183" y="91"/>
                    <a:pt x="183" y="122"/>
                    <a:pt x="183" y="122"/>
                  </a:cubicBezTo>
                  <a:cubicBezTo>
                    <a:pt x="183" y="122"/>
                    <a:pt x="152" y="152"/>
                    <a:pt x="152" y="152"/>
                  </a:cubicBezTo>
                  <a:cubicBezTo>
                    <a:pt x="0" y="274"/>
                    <a:pt x="0" y="517"/>
                    <a:pt x="152" y="639"/>
                  </a:cubicBezTo>
                  <a:cubicBezTo>
                    <a:pt x="228" y="715"/>
                    <a:pt x="319" y="753"/>
                    <a:pt x="410" y="753"/>
                  </a:cubicBezTo>
                  <a:cubicBezTo>
                    <a:pt x="502" y="753"/>
                    <a:pt x="593" y="715"/>
                    <a:pt x="669" y="639"/>
                  </a:cubicBezTo>
                  <a:cubicBezTo>
                    <a:pt x="669" y="639"/>
                    <a:pt x="669" y="639"/>
                    <a:pt x="669" y="608"/>
                  </a:cubicBezTo>
                  <a:lnTo>
                    <a:pt x="699" y="608"/>
                  </a:lnTo>
                  <a:cubicBezTo>
                    <a:pt x="851" y="456"/>
                    <a:pt x="851" y="243"/>
                    <a:pt x="699" y="91"/>
                  </a:cubicBezTo>
                  <a:cubicBezTo>
                    <a:pt x="638" y="31"/>
                    <a:pt x="547"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2" name="Google Shape;65432;p27"/>
            <p:cNvSpPr/>
            <p:nvPr/>
          </p:nvSpPr>
          <p:spPr>
            <a:xfrm>
              <a:off x="5442625" y="4139600"/>
              <a:ext cx="21300" cy="19400"/>
            </a:xfrm>
            <a:custGeom>
              <a:avLst/>
              <a:gdLst/>
              <a:ahLst/>
              <a:cxnLst/>
              <a:rect l="l" t="t" r="r" b="b"/>
              <a:pathLst>
                <a:path w="852" h="776" extrusionOk="0">
                  <a:moveTo>
                    <a:pt x="456" y="0"/>
                  </a:moveTo>
                  <a:cubicBezTo>
                    <a:pt x="365" y="0"/>
                    <a:pt x="274" y="38"/>
                    <a:pt x="213" y="114"/>
                  </a:cubicBezTo>
                  <a:cubicBezTo>
                    <a:pt x="183" y="114"/>
                    <a:pt x="183" y="145"/>
                    <a:pt x="183" y="145"/>
                  </a:cubicBezTo>
                  <a:cubicBezTo>
                    <a:pt x="183" y="145"/>
                    <a:pt x="152" y="145"/>
                    <a:pt x="152" y="175"/>
                  </a:cubicBezTo>
                  <a:cubicBezTo>
                    <a:pt x="0" y="297"/>
                    <a:pt x="0" y="540"/>
                    <a:pt x="152" y="662"/>
                  </a:cubicBezTo>
                  <a:cubicBezTo>
                    <a:pt x="228" y="738"/>
                    <a:pt x="319" y="776"/>
                    <a:pt x="411" y="776"/>
                  </a:cubicBezTo>
                  <a:cubicBezTo>
                    <a:pt x="502" y="776"/>
                    <a:pt x="593" y="738"/>
                    <a:pt x="669" y="662"/>
                  </a:cubicBezTo>
                  <a:cubicBezTo>
                    <a:pt x="669" y="662"/>
                    <a:pt x="669" y="662"/>
                    <a:pt x="669" y="631"/>
                  </a:cubicBezTo>
                  <a:lnTo>
                    <a:pt x="699" y="631"/>
                  </a:lnTo>
                  <a:cubicBezTo>
                    <a:pt x="851" y="479"/>
                    <a:pt x="851" y="266"/>
                    <a:pt x="699" y="114"/>
                  </a:cubicBezTo>
                  <a:cubicBezTo>
                    <a:pt x="638" y="38"/>
                    <a:pt x="547"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3" name="Google Shape;65433;p27"/>
            <p:cNvSpPr/>
            <p:nvPr/>
          </p:nvSpPr>
          <p:spPr>
            <a:xfrm>
              <a:off x="5441850" y="4334900"/>
              <a:ext cx="23600" cy="21675"/>
            </a:xfrm>
            <a:custGeom>
              <a:avLst/>
              <a:gdLst/>
              <a:ahLst/>
              <a:cxnLst/>
              <a:rect l="l" t="t" r="r" b="b"/>
              <a:pathLst>
                <a:path w="944" h="867" extrusionOk="0">
                  <a:moveTo>
                    <a:pt x="502" y="0"/>
                  </a:moveTo>
                  <a:cubicBezTo>
                    <a:pt x="396" y="0"/>
                    <a:pt x="290" y="38"/>
                    <a:pt x="214" y="114"/>
                  </a:cubicBezTo>
                  <a:cubicBezTo>
                    <a:pt x="214" y="114"/>
                    <a:pt x="183" y="144"/>
                    <a:pt x="183" y="144"/>
                  </a:cubicBezTo>
                  <a:cubicBezTo>
                    <a:pt x="183" y="175"/>
                    <a:pt x="153" y="175"/>
                    <a:pt x="153" y="175"/>
                  </a:cubicBezTo>
                  <a:cubicBezTo>
                    <a:pt x="1" y="327"/>
                    <a:pt x="1" y="600"/>
                    <a:pt x="153" y="752"/>
                  </a:cubicBezTo>
                  <a:cubicBezTo>
                    <a:pt x="229" y="828"/>
                    <a:pt x="335" y="866"/>
                    <a:pt x="442" y="866"/>
                  </a:cubicBezTo>
                  <a:cubicBezTo>
                    <a:pt x="548" y="866"/>
                    <a:pt x="654" y="828"/>
                    <a:pt x="730" y="752"/>
                  </a:cubicBezTo>
                  <a:cubicBezTo>
                    <a:pt x="730" y="752"/>
                    <a:pt x="761" y="722"/>
                    <a:pt x="761" y="722"/>
                  </a:cubicBezTo>
                  <a:cubicBezTo>
                    <a:pt x="761" y="722"/>
                    <a:pt x="791" y="722"/>
                    <a:pt x="791" y="692"/>
                  </a:cubicBezTo>
                  <a:cubicBezTo>
                    <a:pt x="943" y="540"/>
                    <a:pt x="943" y="266"/>
                    <a:pt x="791" y="114"/>
                  </a:cubicBezTo>
                  <a:cubicBezTo>
                    <a:pt x="715" y="38"/>
                    <a:pt x="609"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4" name="Google Shape;65434;p27"/>
            <p:cNvSpPr/>
            <p:nvPr/>
          </p:nvSpPr>
          <p:spPr>
            <a:xfrm>
              <a:off x="5539875" y="4236875"/>
              <a:ext cx="23600" cy="21675"/>
            </a:xfrm>
            <a:custGeom>
              <a:avLst/>
              <a:gdLst/>
              <a:ahLst/>
              <a:cxnLst/>
              <a:rect l="l" t="t" r="r" b="b"/>
              <a:pathLst>
                <a:path w="944" h="867" extrusionOk="0">
                  <a:moveTo>
                    <a:pt x="502" y="0"/>
                  </a:moveTo>
                  <a:cubicBezTo>
                    <a:pt x="396" y="0"/>
                    <a:pt x="290" y="38"/>
                    <a:pt x="214" y="114"/>
                  </a:cubicBezTo>
                  <a:cubicBezTo>
                    <a:pt x="214" y="114"/>
                    <a:pt x="183" y="144"/>
                    <a:pt x="183" y="144"/>
                  </a:cubicBezTo>
                  <a:cubicBezTo>
                    <a:pt x="183" y="144"/>
                    <a:pt x="153" y="175"/>
                    <a:pt x="153" y="175"/>
                  </a:cubicBezTo>
                  <a:cubicBezTo>
                    <a:pt x="1" y="327"/>
                    <a:pt x="1" y="600"/>
                    <a:pt x="153" y="752"/>
                  </a:cubicBezTo>
                  <a:cubicBezTo>
                    <a:pt x="229" y="828"/>
                    <a:pt x="335" y="866"/>
                    <a:pt x="442" y="866"/>
                  </a:cubicBezTo>
                  <a:cubicBezTo>
                    <a:pt x="548" y="866"/>
                    <a:pt x="654" y="828"/>
                    <a:pt x="730" y="752"/>
                  </a:cubicBezTo>
                  <a:cubicBezTo>
                    <a:pt x="730" y="752"/>
                    <a:pt x="761" y="722"/>
                    <a:pt x="761" y="722"/>
                  </a:cubicBezTo>
                  <a:cubicBezTo>
                    <a:pt x="761" y="722"/>
                    <a:pt x="791" y="722"/>
                    <a:pt x="791" y="692"/>
                  </a:cubicBezTo>
                  <a:cubicBezTo>
                    <a:pt x="943" y="540"/>
                    <a:pt x="943" y="266"/>
                    <a:pt x="791" y="114"/>
                  </a:cubicBezTo>
                  <a:cubicBezTo>
                    <a:pt x="715" y="38"/>
                    <a:pt x="609"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5" name="Google Shape;65435;p27"/>
            <p:cNvSpPr/>
            <p:nvPr/>
          </p:nvSpPr>
          <p:spPr>
            <a:xfrm>
              <a:off x="5538375" y="4431575"/>
              <a:ext cx="26600" cy="25100"/>
            </a:xfrm>
            <a:custGeom>
              <a:avLst/>
              <a:gdLst/>
              <a:ahLst/>
              <a:cxnLst/>
              <a:rect l="l" t="t" r="r" b="b"/>
              <a:pathLst>
                <a:path w="1064" h="1004" extrusionOk="0">
                  <a:moveTo>
                    <a:pt x="562" y="1"/>
                  </a:moveTo>
                  <a:cubicBezTo>
                    <a:pt x="448" y="1"/>
                    <a:pt x="334" y="47"/>
                    <a:pt x="243" y="138"/>
                  </a:cubicBezTo>
                  <a:cubicBezTo>
                    <a:pt x="243" y="168"/>
                    <a:pt x="213" y="168"/>
                    <a:pt x="213" y="168"/>
                  </a:cubicBezTo>
                  <a:cubicBezTo>
                    <a:pt x="213" y="199"/>
                    <a:pt x="182" y="199"/>
                    <a:pt x="182" y="199"/>
                  </a:cubicBezTo>
                  <a:cubicBezTo>
                    <a:pt x="0" y="381"/>
                    <a:pt x="0" y="685"/>
                    <a:pt x="182" y="867"/>
                  </a:cubicBezTo>
                  <a:cubicBezTo>
                    <a:pt x="274" y="958"/>
                    <a:pt x="395" y="1004"/>
                    <a:pt x="517" y="1004"/>
                  </a:cubicBezTo>
                  <a:cubicBezTo>
                    <a:pt x="638" y="1004"/>
                    <a:pt x="760" y="958"/>
                    <a:pt x="851" y="867"/>
                  </a:cubicBezTo>
                  <a:cubicBezTo>
                    <a:pt x="851" y="837"/>
                    <a:pt x="851" y="837"/>
                    <a:pt x="851" y="837"/>
                  </a:cubicBezTo>
                  <a:cubicBezTo>
                    <a:pt x="882" y="806"/>
                    <a:pt x="882" y="806"/>
                    <a:pt x="882" y="806"/>
                  </a:cubicBezTo>
                  <a:cubicBezTo>
                    <a:pt x="1064" y="624"/>
                    <a:pt x="1064" y="320"/>
                    <a:pt x="882" y="138"/>
                  </a:cubicBezTo>
                  <a:cubicBezTo>
                    <a:pt x="790" y="47"/>
                    <a:pt x="676" y="1"/>
                    <a:pt x="5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6" name="Google Shape;65436;p27"/>
            <p:cNvSpPr/>
            <p:nvPr/>
          </p:nvSpPr>
          <p:spPr>
            <a:xfrm>
              <a:off x="5636400" y="4333550"/>
              <a:ext cx="26600" cy="24550"/>
            </a:xfrm>
            <a:custGeom>
              <a:avLst/>
              <a:gdLst/>
              <a:ahLst/>
              <a:cxnLst/>
              <a:rect l="l" t="t" r="r" b="b"/>
              <a:pathLst>
                <a:path w="1064" h="982" extrusionOk="0">
                  <a:moveTo>
                    <a:pt x="578" y="1"/>
                  </a:moveTo>
                  <a:cubicBezTo>
                    <a:pt x="456" y="1"/>
                    <a:pt x="334" y="47"/>
                    <a:pt x="243" y="138"/>
                  </a:cubicBezTo>
                  <a:cubicBezTo>
                    <a:pt x="243" y="138"/>
                    <a:pt x="213" y="168"/>
                    <a:pt x="213" y="168"/>
                  </a:cubicBezTo>
                  <a:cubicBezTo>
                    <a:pt x="213" y="168"/>
                    <a:pt x="182" y="198"/>
                    <a:pt x="182" y="198"/>
                  </a:cubicBezTo>
                  <a:cubicBezTo>
                    <a:pt x="0" y="381"/>
                    <a:pt x="0" y="685"/>
                    <a:pt x="182" y="867"/>
                  </a:cubicBezTo>
                  <a:cubicBezTo>
                    <a:pt x="274" y="943"/>
                    <a:pt x="395" y="981"/>
                    <a:pt x="517" y="981"/>
                  </a:cubicBezTo>
                  <a:cubicBezTo>
                    <a:pt x="638" y="981"/>
                    <a:pt x="760" y="943"/>
                    <a:pt x="851" y="867"/>
                  </a:cubicBezTo>
                  <a:cubicBezTo>
                    <a:pt x="851" y="837"/>
                    <a:pt x="851" y="837"/>
                    <a:pt x="851" y="806"/>
                  </a:cubicBezTo>
                  <a:lnTo>
                    <a:pt x="912" y="806"/>
                  </a:lnTo>
                  <a:cubicBezTo>
                    <a:pt x="1064" y="624"/>
                    <a:pt x="1064" y="320"/>
                    <a:pt x="912" y="138"/>
                  </a:cubicBezTo>
                  <a:cubicBezTo>
                    <a:pt x="821" y="47"/>
                    <a:pt x="699"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7" name="Google Shape;65437;p27"/>
            <p:cNvSpPr/>
            <p:nvPr/>
          </p:nvSpPr>
          <p:spPr>
            <a:xfrm>
              <a:off x="5634875" y="4528850"/>
              <a:ext cx="30425" cy="27200"/>
            </a:xfrm>
            <a:custGeom>
              <a:avLst/>
              <a:gdLst/>
              <a:ahLst/>
              <a:cxnLst/>
              <a:rect l="l" t="t" r="r" b="b"/>
              <a:pathLst>
                <a:path w="1217" h="1088" extrusionOk="0">
                  <a:moveTo>
                    <a:pt x="639" y="1"/>
                  </a:moveTo>
                  <a:cubicBezTo>
                    <a:pt x="509" y="1"/>
                    <a:pt x="380" y="46"/>
                    <a:pt x="274" y="137"/>
                  </a:cubicBezTo>
                  <a:cubicBezTo>
                    <a:pt x="274" y="168"/>
                    <a:pt x="243" y="168"/>
                    <a:pt x="243" y="168"/>
                  </a:cubicBezTo>
                  <a:cubicBezTo>
                    <a:pt x="243" y="198"/>
                    <a:pt x="213" y="198"/>
                    <a:pt x="213" y="198"/>
                  </a:cubicBezTo>
                  <a:cubicBezTo>
                    <a:pt x="0" y="411"/>
                    <a:pt x="0" y="745"/>
                    <a:pt x="213" y="928"/>
                  </a:cubicBezTo>
                  <a:cubicBezTo>
                    <a:pt x="319" y="1034"/>
                    <a:pt x="456" y="1087"/>
                    <a:pt x="589" y="1087"/>
                  </a:cubicBezTo>
                  <a:cubicBezTo>
                    <a:pt x="722" y="1087"/>
                    <a:pt x="851" y="1034"/>
                    <a:pt x="943" y="928"/>
                  </a:cubicBezTo>
                  <a:cubicBezTo>
                    <a:pt x="973" y="928"/>
                    <a:pt x="973" y="928"/>
                    <a:pt x="973" y="897"/>
                  </a:cubicBezTo>
                  <a:cubicBezTo>
                    <a:pt x="973" y="897"/>
                    <a:pt x="1003" y="897"/>
                    <a:pt x="1003" y="867"/>
                  </a:cubicBezTo>
                  <a:cubicBezTo>
                    <a:pt x="1216" y="684"/>
                    <a:pt x="1216" y="350"/>
                    <a:pt x="1003" y="137"/>
                  </a:cubicBezTo>
                  <a:cubicBezTo>
                    <a:pt x="897" y="46"/>
                    <a:pt x="768"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8" name="Google Shape;65438;p27"/>
            <p:cNvSpPr/>
            <p:nvPr/>
          </p:nvSpPr>
          <p:spPr>
            <a:xfrm>
              <a:off x="5733650" y="4430825"/>
              <a:ext cx="29675" cy="27200"/>
            </a:xfrm>
            <a:custGeom>
              <a:avLst/>
              <a:gdLst/>
              <a:ahLst/>
              <a:cxnLst/>
              <a:rect l="l" t="t" r="r" b="b"/>
              <a:pathLst>
                <a:path w="1187" h="1088" extrusionOk="0">
                  <a:moveTo>
                    <a:pt x="609" y="1"/>
                  </a:moveTo>
                  <a:cubicBezTo>
                    <a:pt x="479" y="1"/>
                    <a:pt x="350" y="46"/>
                    <a:pt x="244" y="137"/>
                  </a:cubicBezTo>
                  <a:cubicBezTo>
                    <a:pt x="244" y="168"/>
                    <a:pt x="213" y="168"/>
                    <a:pt x="213" y="168"/>
                  </a:cubicBezTo>
                  <a:cubicBezTo>
                    <a:pt x="213" y="168"/>
                    <a:pt x="183" y="198"/>
                    <a:pt x="183" y="198"/>
                  </a:cubicBezTo>
                  <a:cubicBezTo>
                    <a:pt x="1" y="411"/>
                    <a:pt x="1" y="715"/>
                    <a:pt x="183" y="928"/>
                  </a:cubicBezTo>
                  <a:cubicBezTo>
                    <a:pt x="289" y="1034"/>
                    <a:pt x="426" y="1087"/>
                    <a:pt x="559" y="1087"/>
                  </a:cubicBezTo>
                  <a:cubicBezTo>
                    <a:pt x="692" y="1087"/>
                    <a:pt x="821" y="1034"/>
                    <a:pt x="913" y="928"/>
                  </a:cubicBezTo>
                  <a:cubicBezTo>
                    <a:pt x="943" y="928"/>
                    <a:pt x="943" y="897"/>
                    <a:pt x="943" y="897"/>
                  </a:cubicBezTo>
                  <a:cubicBezTo>
                    <a:pt x="943" y="897"/>
                    <a:pt x="973" y="897"/>
                    <a:pt x="973" y="867"/>
                  </a:cubicBezTo>
                  <a:cubicBezTo>
                    <a:pt x="1186" y="684"/>
                    <a:pt x="1186" y="350"/>
                    <a:pt x="973" y="137"/>
                  </a:cubicBezTo>
                  <a:cubicBezTo>
                    <a:pt x="867" y="46"/>
                    <a:pt x="738"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9" name="Google Shape;65439;p27"/>
            <p:cNvSpPr/>
            <p:nvPr/>
          </p:nvSpPr>
          <p:spPr>
            <a:xfrm>
              <a:off x="5732125" y="4625550"/>
              <a:ext cx="32700" cy="30050"/>
            </a:xfrm>
            <a:custGeom>
              <a:avLst/>
              <a:gdLst/>
              <a:ahLst/>
              <a:cxnLst/>
              <a:rect l="l" t="t" r="r" b="b"/>
              <a:pathLst>
                <a:path w="1308" h="1202" extrusionOk="0">
                  <a:moveTo>
                    <a:pt x="673" y="0"/>
                  </a:moveTo>
                  <a:cubicBezTo>
                    <a:pt x="525" y="0"/>
                    <a:pt x="381" y="54"/>
                    <a:pt x="274" y="160"/>
                  </a:cubicBezTo>
                  <a:cubicBezTo>
                    <a:pt x="274" y="190"/>
                    <a:pt x="244" y="190"/>
                    <a:pt x="244" y="190"/>
                  </a:cubicBezTo>
                  <a:cubicBezTo>
                    <a:pt x="244" y="221"/>
                    <a:pt x="244" y="221"/>
                    <a:pt x="214" y="221"/>
                  </a:cubicBezTo>
                  <a:cubicBezTo>
                    <a:pt x="1" y="434"/>
                    <a:pt x="1" y="798"/>
                    <a:pt x="214" y="1041"/>
                  </a:cubicBezTo>
                  <a:cubicBezTo>
                    <a:pt x="335" y="1148"/>
                    <a:pt x="487" y="1201"/>
                    <a:pt x="635" y="1201"/>
                  </a:cubicBezTo>
                  <a:cubicBezTo>
                    <a:pt x="784" y="1201"/>
                    <a:pt x="928" y="1148"/>
                    <a:pt x="1034" y="1041"/>
                  </a:cubicBezTo>
                  <a:cubicBezTo>
                    <a:pt x="1034" y="1011"/>
                    <a:pt x="1034" y="1011"/>
                    <a:pt x="1065" y="1011"/>
                  </a:cubicBezTo>
                  <a:cubicBezTo>
                    <a:pt x="1065" y="1011"/>
                    <a:pt x="1065" y="981"/>
                    <a:pt x="1095" y="981"/>
                  </a:cubicBezTo>
                  <a:cubicBezTo>
                    <a:pt x="1308" y="768"/>
                    <a:pt x="1308" y="403"/>
                    <a:pt x="1095" y="160"/>
                  </a:cubicBezTo>
                  <a:cubicBezTo>
                    <a:pt x="974" y="54"/>
                    <a:pt x="822"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0" name="Google Shape;65440;p27"/>
            <p:cNvSpPr/>
            <p:nvPr/>
          </p:nvSpPr>
          <p:spPr>
            <a:xfrm>
              <a:off x="5830150" y="4527525"/>
              <a:ext cx="32700" cy="30025"/>
            </a:xfrm>
            <a:custGeom>
              <a:avLst/>
              <a:gdLst/>
              <a:ahLst/>
              <a:cxnLst/>
              <a:rect l="l" t="t" r="r" b="b"/>
              <a:pathLst>
                <a:path w="1308" h="1201" extrusionOk="0">
                  <a:moveTo>
                    <a:pt x="673" y="0"/>
                  </a:moveTo>
                  <a:cubicBezTo>
                    <a:pt x="525" y="0"/>
                    <a:pt x="381" y="54"/>
                    <a:pt x="275" y="160"/>
                  </a:cubicBezTo>
                  <a:cubicBezTo>
                    <a:pt x="275" y="190"/>
                    <a:pt x="275" y="190"/>
                    <a:pt x="244" y="190"/>
                  </a:cubicBezTo>
                  <a:cubicBezTo>
                    <a:pt x="244" y="221"/>
                    <a:pt x="244" y="221"/>
                    <a:pt x="214" y="221"/>
                  </a:cubicBezTo>
                  <a:cubicBezTo>
                    <a:pt x="1" y="434"/>
                    <a:pt x="1" y="798"/>
                    <a:pt x="214" y="1041"/>
                  </a:cubicBezTo>
                  <a:cubicBezTo>
                    <a:pt x="335" y="1148"/>
                    <a:pt x="487" y="1201"/>
                    <a:pt x="635" y="1201"/>
                  </a:cubicBezTo>
                  <a:cubicBezTo>
                    <a:pt x="784" y="1201"/>
                    <a:pt x="928" y="1148"/>
                    <a:pt x="1034" y="1041"/>
                  </a:cubicBezTo>
                  <a:cubicBezTo>
                    <a:pt x="1034" y="1011"/>
                    <a:pt x="1034" y="1011"/>
                    <a:pt x="1065" y="1011"/>
                  </a:cubicBezTo>
                  <a:cubicBezTo>
                    <a:pt x="1065" y="981"/>
                    <a:pt x="1065" y="981"/>
                    <a:pt x="1095" y="981"/>
                  </a:cubicBezTo>
                  <a:cubicBezTo>
                    <a:pt x="1308" y="768"/>
                    <a:pt x="1308" y="403"/>
                    <a:pt x="1095" y="160"/>
                  </a:cubicBezTo>
                  <a:cubicBezTo>
                    <a:pt x="974" y="54"/>
                    <a:pt x="822"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1" name="Google Shape;65441;p27"/>
            <p:cNvSpPr/>
            <p:nvPr/>
          </p:nvSpPr>
          <p:spPr>
            <a:xfrm>
              <a:off x="5828650" y="4722250"/>
              <a:ext cx="35725" cy="32700"/>
            </a:xfrm>
            <a:custGeom>
              <a:avLst/>
              <a:gdLst/>
              <a:ahLst/>
              <a:cxnLst/>
              <a:rect l="l" t="t" r="r" b="b"/>
              <a:pathLst>
                <a:path w="1429" h="1308" extrusionOk="0">
                  <a:moveTo>
                    <a:pt x="745" y="0"/>
                  </a:moveTo>
                  <a:cubicBezTo>
                    <a:pt x="585" y="0"/>
                    <a:pt x="426" y="61"/>
                    <a:pt x="304" y="183"/>
                  </a:cubicBezTo>
                  <a:cubicBezTo>
                    <a:pt x="304" y="213"/>
                    <a:pt x="304" y="213"/>
                    <a:pt x="274" y="213"/>
                  </a:cubicBezTo>
                  <a:cubicBezTo>
                    <a:pt x="274" y="243"/>
                    <a:pt x="274" y="243"/>
                    <a:pt x="243" y="243"/>
                  </a:cubicBezTo>
                  <a:cubicBezTo>
                    <a:pt x="0" y="487"/>
                    <a:pt x="0" y="882"/>
                    <a:pt x="243" y="1125"/>
                  </a:cubicBezTo>
                  <a:cubicBezTo>
                    <a:pt x="365" y="1246"/>
                    <a:pt x="525" y="1307"/>
                    <a:pt x="684" y="1307"/>
                  </a:cubicBezTo>
                  <a:cubicBezTo>
                    <a:pt x="844" y="1307"/>
                    <a:pt x="1003" y="1246"/>
                    <a:pt x="1125" y="1125"/>
                  </a:cubicBezTo>
                  <a:cubicBezTo>
                    <a:pt x="1155" y="1125"/>
                    <a:pt x="1155" y="1125"/>
                    <a:pt x="1155" y="1094"/>
                  </a:cubicBezTo>
                  <a:lnTo>
                    <a:pt x="1186" y="1094"/>
                  </a:lnTo>
                  <a:cubicBezTo>
                    <a:pt x="1429" y="851"/>
                    <a:pt x="1429" y="426"/>
                    <a:pt x="1186" y="183"/>
                  </a:cubicBezTo>
                  <a:cubicBezTo>
                    <a:pt x="1064" y="61"/>
                    <a:pt x="904"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2" name="Google Shape;65442;p27"/>
            <p:cNvSpPr/>
            <p:nvPr/>
          </p:nvSpPr>
          <p:spPr>
            <a:xfrm>
              <a:off x="5926675" y="4624225"/>
              <a:ext cx="35725" cy="32700"/>
            </a:xfrm>
            <a:custGeom>
              <a:avLst/>
              <a:gdLst/>
              <a:ahLst/>
              <a:cxnLst/>
              <a:rect l="l" t="t" r="r" b="b"/>
              <a:pathLst>
                <a:path w="1429" h="1308" extrusionOk="0">
                  <a:moveTo>
                    <a:pt x="745" y="0"/>
                  </a:moveTo>
                  <a:cubicBezTo>
                    <a:pt x="585" y="0"/>
                    <a:pt x="426" y="61"/>
                    <a:pt x="304" y="183"/>
                  </a:cubicBezTo>
                  <a:cubicBezTo>
                    <a:pt x="304" y="213"/>
                    <a:pt x="304" y="213"/>
                    <a:pt x="274" y="213"/>
                  </a:cubicBezTo>
                  <a:cubicBezTo>
                    <a:pt x="274" y="243"/>
                    <a:pt x="274" y="243"/>
                    <a:pt x="243" y="243"/>
                  </a:cubicBezTo>
                  <a:cubicBezTo>
                    <a:pt x="0" y="487"/>
                    <a:pt x="0" y="882"/>
                    <a:pt x="243" y="1125"/>
                  </a:cubicBezTo>
                  <a:cubicBezTo>
                    <a:pt x="365" y="1246"/>
                    <a:pt x="525" y="1307"/>
                    <a:pt x="688" y="1307"/>
                  </a:cubicBezTo>
                  <a:cubicBezTo>
                    <a:pt x="851" y="1307"/>
                    <a:pt x="1018" y="1246"/>
                    <a:pt x="1155" y="1125"/>
                  </a:cubicBezTo>
                  <a:cubicBezTo>
                    <a:pt x="1155" y="1125"/>
                    <a:pt x="1155" y="1125"/>
                    <a:pt x="1155" y="1094"/>
                  </a:cubicBezTo>
                  <a:lnTo>
                    <a:pt x="1186" y="1094"/>
                  </a:lnTo>
                  <a:cubicBezTo>
                    <a:pt x="1429" y="821"/>
                    <a:pt x="1429" y="426"/>
                    <a:pt x="1186" y="183"/>
                  </a:cubicBezTo>
                  <a:cubicBezTo>
                    <a:pt x="1064"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3" name="Google Shape;65443;p27"/>
            <p:cNvSpPr/>
            <p:nvPr/>
          </p:nvSpPr>
          <p:spPr>
            <a:xfrm>
              <a:off x="6023925" y="4721475"/>
              <a:ext cx="38800" cy="35550"/>
            </a:xfrm>
            <a:custGeom>
              <a:avLst/>
              <a:gdLst/>
              <a:ahLst/>
              <a:cxnLst/>
              <a:rect l="l" t="t" r="r" b="b"/>
              <a:pathLst>
                <a:path w="1552" h="1422" extrusionOk="0">
                  <a:moveTo>
                    <a:pt x="791" y="1"/>
                  </a:moveTo>
                  <a:cubicBezTo>
                    <a:pt x="616" y="1"/>
                    <a:pt x="442" y="62"/>
                    <a:pt x="305" y="183"/>
                  </a:cubicBezTo>
                  <a:cubicBezTo>
                    <a:pt x="305" y="214"/>
                    <a:pt x="305" y="214"/>
                    <a:pt x="274" y="214"/>
                  </a:cubicBezTo>
                  <a:cubicBezTo>
                    <a:pt x="274" y="244"/>
                    <a:pt x="274" y="244"/>
                    <a:pt x="244" y="244"/>
                  </a:cubicBezTo>
                  <a:cubicBezTo>
                    <a:pt x="1" y="518"/>
                    <a:pt x="1" y="943"/>
                    <a:pt x="244" y="1217"/>
                  </a:cubicBezTo>
                  <a:cubicBezTo>
                    <a:pt x="381" y="1353"/>
                    <a:pt x="556" y="1422"/>
                    <a:pt x="730" y="1422"/>
                  </a:cubicBezTo>
                  <a:cubicBezTo>
                    <a:pt x="905" y="1422"/>
                    <a:pt x="1080" y="1353"/>
                    <a:pt x="1217" y="1217"/>
                  </a:cubicBezTo>
                  <a:cubicBezTo>
                    <a:pt x="1217" y="1217"/>
                    <a:pt x="1247" y="1186"/>
                    <a:pt x="1247" y="1186"/>
                  </a:cubicBezTo>
                  <a:cubicBezTo>
                    <a:pt x="1247" y="1186"/>
                    <a:pt x="1278" y="1156"/>
                    <a:pt x="1278" y="1156"/>
                  </a:cubicBezTo>
                  <a:cubicBezTo>
                    <a:pt x="1551" y="882"/>
                    <a:pt x="1551" y="457"/>
                    <a:pt x="1278" y="183"/>
                  </a:cubicBezTo>
                  <a:cubicBezTo>
                    <a:pt x="1141" y="62"/>
                    <a:pt x="96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4" name="Google Shape;65444;p27"/>
            <p:cNvSpPr/>
            <p:nvPr/>
          </p:nvSpPr>
          <p:spPr>
            <a:xfrm>
              <a:off x="5925900" y="4819500"/>
              <a:ext cx="38800" cy="35550"/>
            </a:xfrm>
            <a:custGeom>
              <a:avLst/>
              <a:gdLst/>
              <a:ahLst/>
              <a:cxnLst/>
              <a:rect l="l" t="t" r="r" b="b"/>
              <a:pathLst>
                <a:path w="1552" h="1422" extrusionOk="0">
                  <a:moveTo>
                    <a:pt x="791" y="1"/>
                  </a:moveTo>
                  <a:cubicBezTo>
                    <a:pt x="616" y="1"/>
                    <a:pt x="442" y="62"/>
                    <a:pt x="305" y="183"/>
                  </a:cubicBezTo>
                  <a:cubicBezTo>
                    <a:pt x="305" y="214"/>
                    <a:pt x="305" y="214"/>
                    <a:pt x="274" y="214"/>
                  </a:cubicBezTo>
                  <a:cubicBezTo>
                    <a:pt x="274" y="244"/>
                    <a:pt x="274" y="244"/>
                    <a:pt x="244" y="244"/>
                  </a:cubicBezTo>
                  <a:cubicBezTo>
                    <a:pt x="1" y="518"/>
                    <a:pt x="1" y="943"/>
                    <a:pt x="244" y="1217"/>
                  </a:cubicBezTo>
                  <a:cubicBezTo>
                    <a:pt x="381" y="1353"/>
                    <a:pt x="556" y="1422"/>
                    <a:pt x="730" y="1422"/>
                  </a:cubicBezTo>
                  <a:cubicBezTo>
                    <a:pt x="905" y="1422"/>
                    <a:pt x="1080" y="1353"/>
                    <a:pt x="1217" y="1217"/>
                  </a:cubicBezTo>
                  <a:cubicBezTo>
                    <a:pt x="1217" y="1217"/>
                    <a:pt x="1247" y="1186"/>
                    <a:pt x="1247" y="1186"/>
                  </a:cubicBezTo>
                  <a:cubicBezTo>
                    <a:pt x="1247" y="1186"/>
                    <a:pt x="1277" y="1156"/>
                    <a:pt x="1277" y="1156"/>
                  </a:cubicBezTo>
                  <a:cubicBezTo>
                    <a:pt x="1551" y="882"/>
                    <a:pt x="1551" y="457"/>
                    <a:pt x="1277" y="183"/>
                  </a:cubicBezTo>
                  <a:cubicBezTo>
                    <a:pt x="1141" y="62"/>
                    <a:pt x="96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5" name="Google Shape;65445;p27"/>
            <p:cNvSpPr/>
            <p:nvPr/>
          </p:nvSpPr>
          <p:spPr>
            <a:xfrm>
              <a:off x="6022425" y="4916400"/>
              <a:ext cx="41800" cy="38200"/>
            </a:xfrm>
            <a:custGeom>
              <a:avLst/>
              <a:gdLst/>
              <a:ahLst/>
              <a:cxnLst/>
              <a:rect l="l" t="t" r="r" b="b"/>
              <a:pathLst>
                <a:path w="1672" h="1528" extrusionOk="0">
                  <a:moveTo>
                    <a:pt x="863" y="0"/>
                  </a:moveTo>
                  <a:cubicBezTo>
                    <a:pt x="676" y="0"/>
                    <a:pt x="486" y="76"/>
                    <a:pt x="334" y="228"/>
                  </a:cubicBezTo>
                  <a:cubicBezTo>
                    <a:pt x="334" y="228"/>
                    <a:pt x="334" y="228"/>
                    <a:pt x="304" y="259"/>
                  </a:cubicBezTo>
                  <a:lnTo>
                    <a:pt x="274" y="259"/>
                  </a:lnTo>
                  <a:cubicBezTo>
                    <a:pt x="0" y="563"/>
                    <a:pt x="0" y="1019"/>
                    <a:pt x="274" y="1323"/>
                  </a:cubicBezTo>
                  <a:cubicBezTo>
                    <a:pt x="426" y="1459"/>
                    <a:pt x="616" y="1528"/>
                    <a:pt x="806" y="1528"/>
                  </a:cubicBezTo>
                  <a:cubicBezTo>
                    <a:pt x="996" y="1528"/>
                    <a:pt x="1186" y="1459"/>
                    <a:pt x="1338" y="1323"/>
                  </a:cubicBezTo>
                  <a:cubicBezTo>
                    <a:pt x="1338" y="1292"/>
                    <a:pt x="1338" y="1292"/>
                    <a:pt x="1338" y="1292"/>
                  </a:cubicBezTo>
                  <a:cubicBezTo>
                    <a:pt x="1368" y="1262"/>
                    <a:pt x="1368" y="1262"/>
                    <a:pt x="1368" y="1262"/>
                  </a:cubicBezTo>
                  <a:cubicBezTo>
                    <a:pt x="1672" y="958"/>
                    <a:pt x="1672" y="502"/>
                    <a:pt x="1368" y="228"/>
                  </a:cubicBezTo>
                  <a:cubicBezTo>
                    <a:pt x="1231" y="76"/>
                    <a:pt x="1049"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6" name="Google Shape;65446;p27"/>
            <p:cNvSpPr/>
            <p:nvPr/>
          </p:nvSpPr>
          <p:spPr>
            <a:xfrm>
              <a:off x="6120450" y="4818375"/>
              <a:ext cx="41800" cy="38200"/>
            </a:xfrm>
            <a:custGeom>
              <a:avLst/>
              <a:gdLst/>
              <a:ahLst/>
              <a:cxnLst/>
              <a:rect l="l" t="t" r="r" b="b"/>
              <a:pathLst>
                <a:path w="1672" h="1528" extrusionOk="0">
                  <a:moveTo>
                    <a:pt x="863" y="0"/>
                  </a:moveTo>
                  <a:cubicBezTo>
                    <a:pt x="676" y="0"/>
                    <a:pt x="486" y="76"/>
                    <a:pt x="334" y="228"/>
                  </a:cubicBezTo>
                  <a:lnTo>
                    <a:pt x="304" y="228"/>
                  </a:lnTo>
                  <a:cubicBezTo>
                    <a:pt x="304" y="259"/>
                    <a:pt x="304" y="259"/>
                    <a:pt x="274" y="259"/>
                  </a:cubicBezTo>
                  <a:cubicBezTo>
                    <a:pt x="0" y="563"/>
                    <a:pt x="0" y="1019"/>
                    <a:pt x="274" y="1322"/>
                  </a:cubicBezTo>
                  <a:cubicBezTo>
                    <a:pt x="426" y="1459"/>
                    <a:pt x="616" y="1528"/>
                    <a:pt x="806" y="1528"/>
                  </a:cubicBezTo>
                  <a:cubicBezTo>
                    <a:pt x="996" y="1528"/>
                    <a:pt x="1186" y="1459"/>
                    <a:pt x="1338" y="1322"/>
                  </a:cubicBezTo>
                  <a:cubicBezTo>
                    <a:pt x="1338" y="1292"/>
                    <a:pt x="1338" y="1292"/>
                    <a:pt x="1338" y="1292"/>
                  </a:cubicBezTo>
                  <a:cubicBezTo>
                    <a:pt x="1368" y="1262"/>
                    <a:pt x="1368" y="1262"/>
                    <a:pt x="1368" y="1262"/>
                  </a:cubicBezTo>
                  <a:cubicBezTo>
                    <a:pt x="1672" y="958"/>
                    <a:pt x="1672" y="502"/>
                    <a:pt x="1368" y="228"/>
                  </a:cubicBezTo>
                  <a:cubicBezTo>
                    <a:pt x="1231" y="76"/>
                    <a:pt x="1049"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7" name="Google Shape;65447;p27"/>
            <p:cNvSpPr/>
            <p:nvPr/>
          </p:nvSpPr>
          <p:spPr>
            <a:xfrm>
              <a:off x="6216950" y="4915075"/>
              <a:ext cx="44850" cy="40850"/>
            </a:xfrm>
            <a:custGeom>
              <a:avLst/>
              <a:gdLst/>
              <a:ahLst/>
              <a:cxnLst/>
              <a:rect l="l" t="t" r="r" b="b"/>
              <a:pathLst>
                <a:path w="1794" h="1634" extrusionOk="0">
                  <a:moveTo>
                    <a:pt x="927" y="0"/>
                  </a:moveTo>
                  <a:cubicBezTo>
                    <a:pt x="722" y="0"/>
                    <a:pt x="517" y="84"/>
                    <a:pt x="365" y="251"/>
                  </a:cubicBezTo>
                  <a:cubicBezTo>
                    <a:pt x="365" y="251"/>
                    <a:pt x="365" y="251"/>
                    <a:pt x="335" y="281"/>
                  </a:cubicBezTo>
                  <a:cubicBezTo>
                    <a:pt x="0" y="585"/>
                    <a:pt x="0" y="1102"/>
                    <a:pt x="335" y="1406"/>
                  </a:cubicBezTo>
                  <a:cubicBezTo>
                    <a:pt x="487" y="1558"/>
                    <a:pt x="684" y="1634"/>
                    <a:pt x="882" y="1634"/>
                  </a:cubicBezTo>
                  <a:cubicBezTo>
                    <a:pt x="1079" y="1634"/>
                    <a:pt x="1277" y="1558"/>
                    <a:pt x="1429" y="1406"/>
                  </a:cubicBezTo>
                  <a:cubicBezTo>
                    <a:pt x="1459" y="1406"/>
                    <a:pt x="1459" y="1376"/>
                    <a:pt x="1459" y="1376"/>
                  </a:cubicBezTo>
                  <a:cubicBezTo>
                    <a:pt x="1459" y="1376"/>
                    <a:pt x="1490" y="1376"/>
                    <a:pt x="1490" y="1345"/>
                  </a:cubicBezTo>
                  <a:cubicBezTo>
                    <a:pt x="1794" y="1041"/>
                    <a:pt x="1794" y="555"/>
                    <a:pt x="1490" y="251"/>
                  </a:cubicBezTo>
                  <a:cubicBezTo>
                    <a:pt x="1338" y="84"/>
                    <a:pt x="1133"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8" name="Google Shape;65448;p27"/>
            <p:cNvSpPr/>
            <p:nvPr/>
          </p:nvSpPr>
          <p:spPr>
            <a:xfrm>
              <a:off x="6118925" y="5013100"/>
              <a:ext cx="44850" cy="40850"/>
            </a:xfrm>
            <a:custGeom>
              <a:avLst/>
              <a:gdLst/>
              <a:ahLst/>
              <a:cxnLst/>
              <a:rect l="l" t="t" r="r" b="b"/>
              <a:pathLst>
                <a:path w="1794" h="1634" extrusionOk="0">
                  <a:moveTo>
                    <a:pt x="927" y="0"/>
                  </a:moveTo>
                  <a:cubicBezTo>
                    <a:pt x="722" y="0"/>
                    <a:pt x="517" y="84"/>
                    <a:pt x="365" y="251"/>
                  </a:cubicBezTo>
                  <a:cubicBezTo>
                    <a:pt x="365" y="251"/>
                    <a:pt x="365" y="251"/>
                    <a:pt x="335" y="281"/>
                  </a:cubicBezTo>
                  <a:lnTo>
                    <a:pt x="304" y="281"/>
                  </a:lnTo>
                  <a:cubicBezTo>
                    <a:pt x="0" y="616"/>
                    <a:pt x="0" y="1102"/>
                    <a:pt x="304" y="1406"/>
                  </a:cubicBezTo>
                  <a:cubicBezTo>
                    <a:pt x="471" y="1558"/>
                    <a:pt x="677" y="1634"/>
                    <a:pt x="878" y="1634"/>
                  </a:cubicBezTo>
                  <a:cubicBezTo>
                    <a:pt x="1079" y="1634"/>
                    <a:pt x="1277" y="1558"/>
                    <a:pt x="1429" y="1406"/>
                  </a:cubicBezTo>
                  <a:cubicBezTo>
                    <a:pt x="1459" y="1406"/>
                    <a:pt x="1459" y="1376"/>
                    <a:pt x="1459" y="1376"/>
                  </a:cubicBezTo>
                  <a:cubicBezTo>
                    <a:pt x="1459" y="1376"/>
                    <a:pt x="1490" y="1376"/>
                    <a:pt x="1490" y="1345"/>
                  </a:cubicBezTo>
                  <a:cubicBezTo>
                    <a:pt x="1794" y="1041"/>
                    <a:pt x="1794" y="555"/>
                    <a:pt x="1490" y="251"/>
                  </a:cubicBezTo>
                  <a:cubicBezTo>
                    <a:pt x="1338" y="84"/>
                    <a:pt x="1133"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9" name="Google Shape;65449;p27"/>
            <p:cNvSpPr/>
            <p:nvPr/>
          </p:nvSpPr>
          <p:spPr>
            <a:xfrm>
              <a:off x="6314225" y="5012325"/>
              <a:ext cx="47125" cy="43725"/>
            </a:xfrm>
            <a:custGeom>
              <a:avLst/>
              <a:gdLst/>
              <a:ahLst/>
              <a:cxnLst/>
              <a:rect l="l" t="t" r="r" b="b"/>
              <a:pathLst>
                <a:path w="1885" h="1749" extrusionOk="0">
                  <a:moveTo>
                    <a:pt x="973" y="1"/>
                  </a:moveTo>
                  <a:cubicBezTo>
                    <a:pt x="752" y="1"/>
                    <a:pt x="532" y="84"/>
                    <a:pt x="365" y="252"/>
                  </a:cubicBezTo>
                  <a:cubicBezTo>
                    <a:pt x="365" y="252"/>
                    <a:pt x="365" y="252"/>
                    <a:pt x="365" y="282"/>
                  </a:cubicBezTo>
                  <a:lnTo>
                    <a:pt x="334" y="282"/>
                  </a:lnTo>
                  <a:cubicBezTo>
                    <a:pt x="0" y="616"/>
                    <a:pt x="0" y="1163"/>
                    <a:pt x="334" y="1498"/>
                  </a:cubicBezTo>
                  <a:cubicBezTo>
                    <a:pt x="486" y="1665"/>
                    <a:pt x="699" y="1749"/>
                    <a:pt x="916" y="1749"/>
                  </a:cubicBezTo>
                  <a:cubicBezTo>
                    <a:pt x="1132" y="1749"/>
                    <a:pt x="1353" y="1665"/>
                    <a:pt x="1520" y="1498"/>
                  </a:cubicBezTo>
                  <a:cubicBezTo>
                    <a:pt x="1520" y="1467"/>
                    <a:pt x="1520" y="1467"/>
                    <a:pt x="1550" y="1467"/>
                  </a:cubicBezTo>
                  <a:cubicBezTo>
                    <a:pt x="1550" y="1437"/>
                    <a:pt x="1550" y="1437"/>
                    <a:pt x="1581" y="1437"/>
                  </a:cubicBezTo>
                  <a:cubicBezTo>
                    <a:pt x="1885" y="1103"/>
                    <a:pt x="1885" y="555"/>
                    <a:pt x="1581" y="252"/>
                  </a:cubicBezTo>
                  <a:cubicBezTo>
                    <a:pt x="1413" y="84"/>
                    <a:pt x="1193"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0" name="Google Shape;65450;p27"/>
            <p:cNvSpPr/>
            <p:nvPr/>
          </p:nvSpPr>
          <p:spPr>
            <a:xfrm>
              <a:off x="6216200" y="5110350"/>
              <a:ext cx="47125" cy="43725"/>
            </a:xfrm>
            <a:custGeom>
              <a:avLst/>
              <a:gdLst/>
              <a:ahLst/>
              <a:cxnLst/>
              <a:rect l="l" t="t" r="r" b="b"/>
              <a:pathLst>
                <a:path w="1885" h="1749" extrusionOk="0">
                  <a:moveTo>
                    <a:pt x="973" y="1"/>
                  </a:moveTo>
                  <a:cubicBezTo>
                    <a:pt x="752" y="1"/>
                    <a:pt x="532" y="84"/>
                    <a:pt x="365" y="252"/>
                  </a:cubicBezTo>
                  <a:cubicBezTo>
                    <a:pt x="365" y="252"/>
                    <a:pt x="365" y="252"/>
                    <a:pt x="365" y="282"/>
                  </a:cubicBezTo>
                  <a:lnTo>
                    <a:pt x="334" y="282"/>
                  </a:lnTo>
                  <a:cubicBezTo>
                    <a:pt x="0" y="616"/>
                    <a:pt x="0" y="1163"/>
                    <a:pt x="334" y="1498"/>
                  </a:cubicBezTo>
                  <a:cubicBezTo>
                    <a:pt x="486" y="1665"/>
                    <a:pt x="699" y="1749"/>
                    <a:pt x="916" y="1749"/>
                  </a:cubicBezTo>
                  <a:cubicBezTo>
                    <a:pt x="1132" y="1749"/>
                    <a:pt x="1353" y="1665"/>
                    <a:pt x="1520" y="1498"/>
                  </a:cubicBezTo>
                  <a:cubicBezTo>
                    <a:pt x="1520" y="1467"/>
                    <a:pt x="1520" y="1467"/>
                    <a:pt x="1550" y="1467"/>
                  </a:cubicBezTo>
                  <a:cubicBezTo>
                    <a:pt x="1550" y="1437"/>
                    <a:pt x="1550" y="1437"/>
                    <a:pt x="1581" y="1437"/>
                  </a:cubicBezTo>
                  <a:cubicBezTo>
                    <a:pt x="1885" y="1103"/>
                    <a:pt x="1885" y="586"/>
                    <a:pt x="1581" y="252"/>
                  </a:cubicBezTo>
                  <a:cubicBezTo>
                    <a:pt x="1413" y="84"/>
                    <a:pt x="1193"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1" name="Google Shape;65451;p27"/>
            <p:cNvSpPr/>
            <p:nvPr/>
          </p:nvSpPr>
          <p:spPr>
            <a:xfrm>
              <a:off x="6410725" y="5109025"/>
              <a:ext cx="50925" cy="46375"/>
            </a:xfrm>
            <a:custGeom>
              <a:avLst/>
              <a:gdLst/>
              <a:ahLst/>
              <a:cxnLst/>
              <a:rect l="l" t="t" r="r" b="b"/>
              <a:pathLst>
                <a:path w="2037" h="1855" extrusionOk="0">
                  <a:moveTo>
                    <a:pt x="1045" y="1"/>
                  </a:moveTo>
                  <a:cubicBezTo>
                    <a:pt x="813" y="1"/>
                    <a:pt x="578" y="92"/>
                    <a:pt x="395" y="274"/>
                  </a:cubicBezTo>
                  <a:cubicBezTo>
                    <a:pt x="395" y="274"/>
                    <a:pt x="395" y="274"/>
                    <a:pt x="395" y="305"/>
                  </a:cubicBezTo>
                  <a:lnTo>
                    <a:pt x="365" y="305"/>
                  </a:lnTo>
                  <a:cubicBezTo>
                    <a:pt x="0" y="669"/>
                    <a:pt x="0" y="1247"/>
                    <a:pt x="365" y="1581"/>
                  </a:cubicBezTo>
                  <a:cubicBezTo>
                    <a:pt x="532" y="1764"/>
                    <a:pt x="760" y="1855"/>
                    <a:pt x="988" y="1855"/>
                  </a:cubicBezTo>
                  <a:cubicBezTo>
                    <a:pt x="1216" y="1855"/>
                    <a:pt x="1444" y="1764"/>
                    <a:pt x="1611" y="1581"/>
                  </a:cubicBezTo>
                  <a:cubicBezTo>
                    <a:pt x="1642" y="1581"/>
                    <a:pt x="1642" y="1581"/>
                    <a:pt x="1642" y="1551"/>
                  </a:cubicBezTo>
                  <a:lnTo>
                    <a:pt x="1672" y="1551"/>
                  </a:lnTo>
                  <a:cubicBezTo>
                    <a:pt x="2037" y="1186"/>
                    <a:pt x="2037" y="609"/>
                    <a:pt x="1672" y="274"/>
                  </a:cubicBezTo>
                  <a:cubicBezTo>
                    <a:pt x="1505" y="92"/>
                    <a:pt x="1277" y="1"/>
                    <a:pt x="10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2" name="Google Shape;65452;p27"/>
            <p:cNvSpPr/>
            <p:nvPr/>
          </p:nvSpPr>
          <p:spPr>
            <a:xfrm>
              <a:off x="6312700" y="5207050"/>
              <a:ext cx="50925" cy="46375"/>
            </a:xfrm>
            <a:custGeom>
              <a:avLst/>
              <a:gdLst/>
              <a:ahLst/>
              <a:cxnLst/>
              <a:rect l="l" t="t" r="r" b="b"/>
              <a:pathLst>
                <a:path w="2037" h="1855" extrusionOk="0">
                  <a:moveTo>
                    <a:pt x="1045" y="1"/>
                  </a:moveTo>
                  <a:cubicBezTo>
                    <a:pt x="813" y="1"/>
                    <a:pt x="578" y="92"/>
                    <a:pt x="395" y="274"/>
                  </a:cubicBezTo>
                  <a:cubicBezTo>
                    <a:pt x="395" y="274"/>
                    <a:pt x="395" y="274"/>
                    <a:pt x="395" y="305"/>
                  </a:cubicBezTo>
                  <a:lnTo>
                    <a:pt x="365" y="305"/>
                  </a:lnTo>
                  <a:cubicBezTo>
                    <a:pt x="0" y="669"/>
                    <a:pt x="0" y="1247"/>
                    <a:pt x="365" y="1581"/>
                  </a:cubicBezTo>
                  <a:cubicBezTo>
                    <a:pt x="532" y="1764"/>
                    <a:pt x="760" y="1855"/>
                    <a:pt x="988" y="1855"/>
                  </a:cubicBezTo>
                  <a:cubicBezTo>
                    <a:pt x="1216" y="1855"/>
                    <a:pt x="1444" y="1764"/>
                    <a:pt x="1611" y="1581"/>
                  </a:cubicBezTo>
                  <a:cubicBezTo>
                    <a:pt x="1642" y="1581"/>
                    <a:pt x="1642" y="1581"/>
                    <a:pt x="1642" y="1551"/>
                  </a:cubicBezTo>
                  <a:lnTo>
                    <a:pt x="1672" y="1551"/>
                  </a:lnTo>
                  <a:cubicBezTo>
                    <a:pt x="2037" y="1186"/>
                    <a:pt x="2037" y="609"/>
                    <a:pt x="1672" y="274"/>
                  </a:cubicBezTo>
                  <a:cubicBezTo>
                    <a:pt x="1505" y="92"/>
                    <a:pt x="1277" y="1"/>
                    <a:pt x="10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3" name="Google Shape;65453;p27"/>
            <p:cNvSpPr/>
            <p:nvPr/>
          </p:nvSpPr>
          <p:spPr>
            <a:xfrm>
              <a:off x="6507225" y="5206300"/>
              <a:ext cx="53975" cy="48650"/>
            </a:xfrm>
            <a:custGeom>
              <a:avLst/>
              <a:gdLst/>
              <a:ahLst/>
              <a:cxnLst/>
              <a:rect l="l" t="t" r="r" b="b"/>
              <a:pathLst>
                <a:path w="2159" h="1946" extrusionOk="0">
                  <a:moveTo>
                    <a:pt x="1121" y="0"/>
                  </a:moveTo>
                  <a:cubicBezTo>
                    <a:pt x="874" y="0"/>
                    <a:pt x="624" y="91"/>
                    <a:pt x="426" y="274"/>
                  </a:cubicBezTo>
                  <a:cubicBezTo>
                    <a:pt x="426" y="274"/>
                    <a:pt x="426" y="274"/>
                    <a:pt x="426" y="304"/>
                  </a:cubicBezTo>
                  <a:cubicBezTo>
                    <a:pt x="396" y="304"/>
                    <a:pt x="396" y="304"/>
                    <a:pt x="396" y="335"/>
                  </a:cubicBezTo>
                  <a:cubicBezTo>
                    <a:pt x="1" y="699"/>
                    <a:pt x="1" y="1307"/>
                    <a:pt x="396" y="1672"/>
                  </a:cubicBezTo>
                  <a:cubicBezTo>
                    <a:pt x="578" y="1854"/>
                    <a:pt x="821" y="1946"/>
                    <a:pt x="1064" y="1946"/>
                  </a:cubicBezTo>
                  <a:cubicBezTo>
                    <a:pt x="1308" y="1946"/>
                    <a:pt x="1551" y="1854"/>
                    <a:pt x="1733" y="1672"/>
                  </a:cubicBezTo>
                  <a:cubicBezTo>
                    <a:pt x="1733" y="1672"/>
                    <a:pt x="1764" y="1642"/>
                    <a:pt x="1764" y="1642"/>
                  </a:cubicBezTo>
                  <a:cubicBezTo>
                    <a:pt x="1764" y="1642"/>
                    <a:pt x="1794" y="1611"/>
                    <a:pt x="1794" y="1611"/>
                  </a:cubicBezTo>
                  <a:cubicBezTo>
                    <a:pt x="2159" y="1246"/>
                    <a:pt x="2159" y="639"/>
                    <a:pt x="1794" y="274"/>
                  </a:cubicBezTo>
                  <a:cubicBezTo>
                    <a:pt x="1612" y="91"/>
                    <a:pt x="1368" y="0"/>
                    <a:pt x="11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4" name="Google Shape;65454;p27"/>
            <p:cNvSpPr/>
            <p:nvPr/>
          </p:nvSpPr>
          <p:spPr>
            <a:xfrm>
              <a:off x="5346875" y="3751675"/>
              <a:ext cx="12950" cy="12575"/>
            </a:xfrm>
            <a:custGeom>
              <a:avLst/>
              <a:gdLst/>
              <a:ahLst/>
              <a:cxnLst/>
              <a:rect l="l" t="t" r="r" b="b"/>
              <a:pathLst>
                <a:path w="518" h="503" extrusionOk="0">
                  <a:moveTo>
                    <a:pt x="289" y="1"/>
                  </a:moveTo>
                  <a:cubicBezTo>
                    <a:pt x="228" y="1"/>
                    <a:pt x="167" y="23"/>
                    <a:pt x="122" y="69"/>
                  </a:cubicBezTo>
                  <a:cubicBezTo>
                    <a:pt x="122" y="69"/>
                    <a:pt x="122" y="99"/>
                    <a:pt x="122" y="99"/>
                  </a:cubicBezTo>
                  <a:cubicBezTo>
                    <a:pt x="92" y="99"/>
                    <a:pt x="92" y="130"/>
                    <a:pt x="92" y="130"/>
                  </a:cubicBezTo>
                  <a:cubicBezTo>
                    <a:pt x="0" y="221"/>
                    <a:pt x="0" y="342"/>
                    <a:pt x="92" y="434"/>
                  </a:cubicBezTo>
                  <a:cubicBezTo>
                    <a:pt x="122" y="479"/>
                    <a:pt x="175" y="502"/>
                    <a:pt x="232" y="502"/>
                  </a:cubicBezTo>
                  <a:cubicBezTo>
                    <a:pt x="289" y="502"/>
                    <a:pt x="350" y="479"/>
                    <a:pt x="395" y="434"/>
                  </a:cubicBezTo>
                  <a:cubicBezTo>
                    <a:pt x="395" y="434"/>
                    <a:pt x="395" y="403"/>
                    <a:pt x="426" y="403"/>
                  </a:cubicBezTo>
                  <a:cubicBezTo>
                    <a:pt x="426" y="403"/>
                    <a:pt x="426" y="403"/>
                    <a:pt x="456" y="373"/>
                  </a:cubicBezTo>
                  <a:cubicBezTo>
                    <a:pt x="517" y="282"/>
                    <a:pt x="517" y="160"/>
                    <a:pt x="456" y="69"/>
                  </a:cubicBezTo>
                  <a:cubicBezTo>
                    <a:pt x="411" y="23"/>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5" name="Google Shape;65455;p27"/>
            <p:cNvSpPr/>
            <p:nvPr/>
          </p:nvSpPr>
          <p:spPr>
            <a:xfrm>
              <a:off x="5248850" y="3849700"/>
              <a:ext cx="12925" cy="12575"/>
            </a:xfrm>
            <a:custGeom>
              <a:avLst/>
              <a:gdLst/>
              <a:ahLst/>
              <a:cxnLst/>
              <a:rect l="l" t="t" r="r" b="b"/>
              <a:pathLst>
                <a:path w="517" h="503" extrusionOk="0">
                  <a:moveTo>
                    <a:pt x="289" y="1"/>
                  </a:moveTo>
                  <a:cubicBezTo>
                    <a:pt x="228" y="1"/>
                    <a:pt x="167" y="23"/>
                    <a:pt x="122" y="69"/>
                  </a:cubicBezTo>
                  <a:cubicBezTo>
                    <a:pt x="122" y="69"/>
                    <a:pt x="122" y="99"/>
                    <a:pt x="122" y="99"/>
                  </a:cubicBezTo>
                  <a:cubicBezTo>
                    <a:pt x="91" y="99"/>
                    <a:pt x="91" y="130"/>
                    <a:pt x="91" y="130"/>
                  </a:cubicBezTo>
                  <a:cubicBezTo>
                    <a:pt x="0" y="221"/>
                    <a:pt x="0" y="342"/>
                    <a:pt x="91" y="434"/>
                  </a:cubicBezTo>
                  <a:cubicBezTo>
                    <a:pt x="122" y="479"/>
                    <a:pt x="175" y="502"/>
                    <a:pt x="232" y="502"/>
                  </a:cubicBezTo>
                  <a:cubicBezTo>
                    <a:pt x="289" y="502"/>
                    <a:pt x="350" y="479"/>
                    <a:pt x="395" y="434"/>
                  </a:cubicBezTo>
                  <a:cubicBezTo>
                    <a:pt x="395" y="434"/>
                    <a:pt x="395" y="403"/>
                    <a:pt x="426" y="403"/>
                  </a:cubicBezTo>
                  <a:cubicBezTo>
                    <a:pt x="426" y="403"/>
                    <a:pt x="426" y="403"/>
                    <a:pt x="456" y="373"/>
                  </a:cubicBezTo>
                  <a:cubicBezTo>
                    <a:pt x="517" y="312"/>
                    <a:pt x="517" y="160"/>
                    <a:pt x="456" y="69"/>
                  </a:cubicBezTo>
                  <a:cubicBezTo>
                    <a:pt x="411" y="23"/>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6" name="Google Shape;65456;p27"/>
            <p:cNvSpPr/>
            <p:nvPr/>
          </p:nvSpPr>
          <p:spPr>
            <a:xfrm>
              <a:off x="5443375" y="3848950"/>
              <a:ext cx="16750" cy="14825"/>
            </a:xfrm>
            <a:custGeom>
              <a:avLst/>
              <a:gdLst/>
              <a:ahLst/>
              <a:cxnLst/>
              <a:rect l="l" t="t" r="r" b="b"/>
              <a:pathLst>
                <a:path w="670" h="593" extrusionOk="0">
                  <a:moveTo>
                    <a:pt x="362" y="0"/>
                  </a:moveTo>
                  <a:cubicBezTo>
                    <a:pt x="289" y="0"/>
                    <a:pt x="213" y="23"/>
                    <a:pt x="153" y="69"/>
                  </a:cubicBezTo>
                  <a:cubicBezTo>
                    <a:pt x="153" y="69"/>
                    <a:pt x="153" y="99"/>
                    <a:pt x="153" y="99"/>
                  </a:cubicBezTo>
                  <a:cubicBezTo>
                    <a:pt x="122" y="99"/>
                    <a:pt x="122" y="129"/>
                    <a:pt x="122" y="129"/>
                  </a:cubicBezTo>
                  <a:cubicBezTo>
                    <a:pt x="1" y="221"/>
                    <a:pt x="1" y="403"/>
                    <a:pt x="122" y="524"/>
                  </a:cubicBezTo>
                  <a:cubicBezTo>
                    <a:pt x="168" y="570"/>
                    <a:pt x="236" y="593"/>
                    <a:pt x="305" y="593"/>
                  </a:cubicBezTo>
                  <a:cubicBezTo>
                    <a:pt x="373" y="593"/>
                    <a:pt x="441" y="570"/>
                    <a:pt x="487" y="524"/>
                  </a:cubicBezTo>
                  <a:cubicBezTo>
                    <a:pt x="517" y="494"/>
                    <a:pt x="517" y="494"/>
                    <a:pt x="517" y="494"/>
                  </a:cubicBezTo>
                  <a:cubicBezTo>
                    <a:pt x="548" y="464"/>
                    <a:pt x="548" y="464"/>
                    <a:pt x="548" y="464"/>
                  </a:cubicBezTo>
                  <a:cubicBezTo>
                    <a:pt x="669" y="342"/>
                    <a:pt x="669" y="190"/>
                    <a:pt x="548" y="69"/>
                  </a:cubicBezTo>
                  <a:cubicBezTo>
                    <a:pt x="502" y="23"/>
                    <a:pt x="434" y="0"/>
                    <a:pt x="3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7" name="Google Shape;65457;p27"/>
            <p:cNvSpPr/>
            <p:nvPr/>
          </p:nvSpPr>
          <p:spPr>
            <a:xfrm>
              <a:off x="5345350" y="3946975"/>
              <a:ext cx="16750" cy="14825"/>
            </a:xfrm>
            <a:custGeom>
              <a:avLst/>
              <a:gdLst/>
              <a:ahLst/>
              <a:cxnLst/>
              <a:rect l="l" t="t" r="r" b="b"/>
              <a:pathLst>
                <a:path w="670" h="593" extrusionOk="0">
                  <a:moveTo>
                    <a:pt x="361" y="0"/>
                  </a:moveTo>
                  <a:cubicBezTo>
                    <a:pt x="289" y="0"/>
                    <a:pt x="213" y="23"/>
                    <a:pt x="153" y="69"/>
                  </a:cubicBezTo>
                  <a:cubicBezTo>
                    <a:pt x="153" y="69"/>
                    <a:pt x="153" y="99"/>
                    <a:pt x="153" y="99"/>
                  </a:cubicBezTo>
                  <a:cubicBezTo>
                    <a:pt x="122" y="129"/>
                    <a:pt x="122" y="129"/>
                    <a:pt x="122" y="129"/>
                  </a:cubicBezTo>
                  <a:cubicBezTo>
                    <a:pt x="1" y="221"/>
                    <a:pt x="1" y="403"/>
                    <a:pt x="122" y="524"/>
                  </a:cubicBezTo>
                  <a:cubicBezTo>
                    <a:pt x="168" y="570"/>
                    <a:pt x="236" y="593"/>
                    <a:pt x="304" y="593"/>
                  </a:cubicBezTo>
                  <a:cubicBezTo>
                    <a:pt x="373" y="593"/>
                    <a:pt x="441" y="570"/>
                    <a:pt x="487" y="524"/>
                  </a:cubicBezTo>
                  <a:cubicBezTo>
                    <a:pt x="517" y="494"/>
                    <a:pt x="517" y="494"/>
                    <a:pt x="517" y="494"/>
                  </a:cubicBezTo>
                  <a:cubicBezTo>
                    <a:pt x="517" y="464"/>
                    <a:pt x="548" y="464"/>
                    <a:pt x="548" y="464"/>
                  </a:cubicBezTo>
                  <a:cubicBezTo>
                    <a:pt x="669" y="342"/>
                    <a:pt x="669" y="190"/>
                    <a:pt x="548" y="69"/>
                  </a:cubicBezTo>
                  <a:cubicBezTo>
                    <a:pt x="502" y="23"/>
                    <a:pt x="434" y="0"/>
                    <a:pt x="3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8" name="Google Shape;65458;p27"/>
            <p:cNvSpPr/>
            <p:nvPr/>
          </p:nvSpPr>
          <p:spPr>
            <a:xfrm>
              <a:off x="5540650" y="3945625"/>
              <a:ext cx="19025" cy="17525"/>
            </a:xfrm>
            <a:custGeom>
              <a:avLst/>
              <a:gdLst/>
              <a:ahLst/>
              <a:cxnLst/>
              <a:rect l="l" t="t" r="r" b="b"/>
              <a:pathLst>
                <a:path w="761" h="701" extrusionOk="0">
                  <a:moveTo>
                    <a:pt x="411" y="1"/>
                  </a:moveTo>
                  <a:cubicBezTo>
                    <a:pt x="327" y="1"/>
                    <a:pt x="243" y="31"/>
                    <a:pt x="183" y="92"/>
                  </a:cubicBezTo>
                  <a:cubicBezTo>
                    <a:pt x="152" y="92"/>
                    <a:pt x="152" y="123"/>
                    <a:pt x="152" y="123"/>
                  </a:cubicBezTo>
                  <a:cubicBezTo>
                    <a:pt x="152" y="153"/>
                    <a:pt x="122" y="153"/>
                    <a:pt x="122" y="153"/>
                  </a:cubicBezTo>
                  <a:cubicBezTo>
                    <a:pt x="0" y="275"/>
                    <a:pt x="0" y="487"/>
                    <a:pt x="122" y="609"/>
                  </a:cubicBezTo>
                  <a:cubicBezTo>
                    <a:pt x="183" y="670"/>
                    <a:pt x="266" y="700"/>
                    <a:pt x="350" y="700"/>
                  </a:cubicBezTo>
                  <a:cubicBezTo>
                    <a:pt x="433" y="700"/>
                    <a:pt x="517" y="670"/>
                    <a:pt x="578" y="609"/>
                  </a:cubicBezTo>
                  <a:cubicBezTo>
                    <a:pt x="578" y="609"/>
                    <a:pt x="578" y="609"/>
                    <a:pt x="608" y="578"/>
                  </a:cubicBezTo>
                  <a:cubicBezTo>
                    <a:pt x="608" y="578"/>
                    <a:pt x="639" y="578"/>
                    <a:pt x="639" y="548"/>
                  </a:cubicBezTo>
                  <a:cubicBezTo>
                    <a:pt x="760" y="427"/>
                    <a:pt x="760" y="214"/>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9" name="Google Shape;65459;p27"/>
            <p:cNvSpPr/>
            <p:nvPr/>
          </p:nvSpPr>
          <p:spPr>
            <a:xfrm>
              <a:off x="5442625" y="4043650"/>
              <a:ext cx="19025" cy="18075"/>
            </a:xfrm>
            <a:custGeom>
              <a:avLst/>
              <a:gdLst/>
              <a:ahLst/>
              <a:cxnLst/>
              <a:rect l="l" t="t" r="r" b="b"/>
              <a:pathLst>
                <a:path w="761" h="723" extrusionOk="0">
                  <a:moveTo>
                    <a:pt x="407" y="1"/>
                  </a:moveTo>
                  <a:cubicBezTo>
                    <a:pt x="319" y="1"/>
                    <a:pt x="228" y="31"/>
                    <a:pt x="152" y="92"/>
                  </a:cubicBezTo>
                  <a:cubicBezTo>
                    <a:pt x="152" y="123"/>
                    <a:pt x="152" y="123"/>
                    <a:pt x="152" y="123"/>
                  </a:cubicBezTo>
                  <a:cubicBezTo>
                    <a:pt x="122" y="153"/>
                    <a:pt x="122" y="153"/>
                    <a:pt x="122" y="153"/>
                  </a:cubicBezTo>
                  <a:cubicBezTo>
                    <a:pt x="0" y="275"/>
                    <a:pt x="0" y="487"/>
                    <a:pt x="122" y="609"/>
                  </a:cubicBezTo>
                  <a:cubicBezTo>
                    <a:pt x="183" y="685"/>
                    <a:pt x="266" y="723"/>
                    <a:pt x="350" y="723"/>
                  </a:cubicBezTo>
                  <a:cubicBezTo>
                    <a:pt x="433" y="723"/>
                    <a:pt x="517" y="685"/>
                    <a:pt x="578" y="609"/>
                  </a:cubicBezTo>
                  <a:cubicBezTo>
                    <a:pt x="578" y="609"/>
                    <a:pt x="578" y="609"/>
                    <a:pt x="608" y="579"/>
                  </a:cubicBezTo>
                  <a:lnTo>
                    <a:pt x="638" y="579"/>
                  </a:lnTo>
                  <a:cubicBezTo>
                    <a:pt x="760" y="427"/>
                    <a:pt x="760" y="214"/>
                    <a:pt x="638" y="92"/>
                  </a:cubicBezTo>
                  <a:cubicBezTo>
                    <a:pt x="578" y="31"/>
                    <a:pt x="494" y="1"/>
                    <a:pt x="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0" name="Google Shape;65460;p27"/>
            <p:cNvSpPr/>
            <p:nvPr/>
          </p:nvSpPr>
          <p:spPr>
            <a:xfrm>
              <a:off x="5539125" y="4140350"/>
              <a:ext cx="22050" cy="20925"/>
            </a:xfrm>
            <a:custGeom>
              <a:avLst/>
              <a:gdLst/>
              <a:ahLst/>
              <a:cxnLst/>
              <a:rect l="l" t="t" r="r" b="b"/>
              <a:pathLst>
                <a:path w="882" h="837" extrusionOk="0">
                  <a:moveTo>
                    <a:pt x="472" y="1"/>
                  </a:moveTo>
                  <a:cubicBezTo>
                    <a:pt x="380" y="1"/>
                    <a:pt x="289" y="39"/>
                    <a:pt x="213" y="115"/>
                  </a:cubicBezTo>
                  <a:cubicBezTo>
                    <a:pt x="183" y="145"/>
                    <a:pt x="183" y="145"/>
                    <a:pt x="183" y="145"/>
                  </a:cubicBezTo>
                  <a:cubicBezTo>
                    <a:pt x="183" y="176"/>
                    <a:pt x="152" y="176"/>
                    <a:pt x="152" y="176"/>
                  </a:cubicBezTo>
                  <a:cubicBezTo>
                    <a:pt x="0" y="328"/>
                    <a:pt x="0" y="571"/>
                    <a:pt x="152" y="723"/>
                  </a:cubicBezTo>
                  <a:cubicBezTo>
                    <a:pt x="228" y="799"/>
                    <a:pt x="327" y="837"/>
                    <a:pt x="426" y="837"/>
                  </a:cubicBezTo>
                  <a:cubicBezTo>
                    <a:pt x="525" y="837"/>
                    <a:pt x="624" y="799"/>
                    <a:pt x="700" y="723"/>
                  </a:cubicBezTo>
                  <a:cubicBezTo>
                    <a:pt x="700" y="723"/>
                    <a:pt x="700" y="692"/>
                    <a:pt x="700" y="692"/>
                  </a:cubicBezTo>
                  <a:cubicBezTo>
                    <a:pt x="730" y="692"/>
                    <a:pt x="730" y="662"/>
                    <a:pt x="730" y="662"/>
                  </a:cubicBezTo>
                  <a:cubicBezTo>
                    <a:pt x="882" y="510"/>
                    <a:pt x="882" y="267"/>
                    <a:pt x="730" y="115"/>
                  </a:cubicBezTo>
                  <a:cubicBezTo>
                    <a:pt x="654" y="39"/>
                    <a:pt x="563"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1" name="Google Shape;65461;p27"/>
            <p:cNvSpPr/>
            <p:nvPr/>
          </p:nvSpPr>
          <p:spPr>
            <a:xfrm>
              <a:off x="5637150" y="4042325"/>
              <a:ext cx="22050" cy="20925"/>
            </a:xfrm>
            <a:custGeom>
              <a:avLst/>
              <a:gdLst/>
              <a:ahLst/>
              <a:cxnLst/>
              <a:rect l="l" t="t" r="r" b="b"/>
              <a:pathLst>
                <a:path w="882" h="837" extrusionOk="0">
                  <a:moveTo>
                    <a:pt x="483" y="1"/>
                  </a:moveTo>
                  <a:cubicBezTo>
                    <a:pt x="388" y="1"/>
                    <a:pt x="289" y="39"/>
                    <a:pt x="213" y="115"/>
                  </a:cubicBezTo>
                  <a:cubicBezTo>
                    <a:pt x="183" y="145"/>
                    <a:pt x="183" y="145"/>
                    <a:pt x="183" y="145"/>
                  </a:cubicBezTo>
                  <a:cubicBezTo>
                    <a:pt x="183" y="176"/>
                    <a:pt x="152" y="176"/>
                    <a:pt x="152" y="176"/>
                  </a:cubicBezTo>
                  <a:cubicBezTo>
                    <a:pt x="0" y="328"/>
                    <a:pt x="0" y="571"/>
                    <a:pt x="152" y="723"/>
                  </a:cubicBezTo>
                  <a:cubicBezTo>
                    <a:pt x="228" y="799"/>
                    <a:pt x="327" y="837"/>
                    <a:pt x="426" y="837"/>
                  </a:cubicBezTo>
                  <a:cubicBezTo>
                    <a:pt x="525" y="837"/>
                    <a:pt x="624" y="799"/>
                    <a:pt x="700" y="723"/>
                  </a:cubicBezTo>
                  <a:cubicBezTo>
                    <a:pt x="700" y="723"/>
                    <a:pt x="700" y="692"/>
                    <a:pt x="700" y="692"/>
                  </a:cubicBezTo>
                  <a:cubicBezTo>
                    <a:pt x="730" y="692"/>
                    <a:pt x="730" y="662"/>
                    <a:pt x="730" y="662"/>
                  </a:cubicBezTo>
                  <a:cubicBezTo>
                    <a:pt x="882" y="510"/>
                    <a:pt x="882" y="267"/>
                    <a:pt x="730" y="115"/>
                  </a:cubicBezTo>
                  <a:cubicBezTo>
                    <a:pt x="669" y="39"/>
                    <a:pt x="578" y="1"/>
                    <a:pt x="4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2" name="Google Shape;65462;p27"/>
            <p:cNvSpPr/>
            <p:nvPr/>
          </p:nvSpPr>
          <p:spPr>
            <a:xfrm>
              <a:off x="5733650" y="4139600"/>
              <a:ext cx="25875" cy="23000"/>
            </a:xfrm>
            <a:custGeom>
              <a:avLst/>
              <a:gdLst/>
              <a:ahLst/>
              <a:cxnLst/>
              <a:rect l="l" t="t" r="r" b="b"/>
              <a:pathLst>
                <a:path w="1035" h="920" extrusionOk="0">
                  <a:moveTo>
                    <a:pt x="536" y="0"/>
                  </a:moveTo>
                  <a:cubicBezTo>
                    <a:pt x="426" y="0"/>
                    <a:pt x="320" y="38"/>
                    <a:pt x="244" y="114"/>
                  </a:cubicBezTo>
                  <a:cubicBezTo>
                    <a:pt x="213" y="145"/>
                    <a:pt x="213" y="145"/>
                    <a:pt x="213" y="145"/>
                  </a:cubicBezTo>
                  <a:cubicBezTo>
                    <a:pt x="213" y="175"/>
                    <a:pt x="183" y="175"/>
                    <a:pt x="183" y="175"/>
                  </a:cubicBezTo>
                  <a:cubicBezTo>
                    <a:pt x="1" y="358"/>
                    <a:pt x="1" y="631"/>
                    <a:pt x="183" y="783"/>
                  </a:cubicBezTo>
                  <a:cubicBezTo>
                    <a:pt x="274" y="874"/>
                    <a:pt x="388" y="920"/>
                    <a:pt x="498" y="920"/>
                  </a:cubicBezTo>
                  <a:cubicBezTo>
                    <a:pt x="609" y="920"/>
                    <a:pt x="715" y="874"/>
                    <a:pt x="791" y="783"/>
                  </a:cubicBezTo>
                  <a:cubicBezTo>
                    <a:pt x="821" y="783"/>
                    <a:pt x="821" y="783"/>
                    <a:pt x="821" y="753"/>
                  </a:cubicBezTo>
                  <a:lnTo>
                    <a:pt x="852" y="753"/>
                  </a:lnTo>
                  <a:cubicBezTo>
                    <a:pt x="1034" y="570"/>
                    <a:pt x="1034" y="297"/>
                    <a:pt x="852" y="114"/>
                  </a:cubicBezTo>
                  <a:cubicBezTo>
                    <a:pt x="761" y="38"/>
                    <a:pt x="647"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3" name="Google Shape;65463;p27"/>
            <p:cNvSpPr/>
            <p:nvPr/>
          </p:nvSpPr>
          <p:spPr>
            <a:xfrm>
              <a:off x="5635625" y="4237625"/>
              <a:ext cx="25875" cy="23000"/>
            </a:xfrm>
            <a:custGeom>
              <a:avLst/>
              <a:gdLst/>
              <a:ahLst/>
              <a:cxnLst/>
              <a:rect l="l" t="t" r="r" b="b"/>
              <a:pathLst>
                <a:path w="1035" h="920" extrusionOk="0">
                  <a:moveTo>
                    <a:pt x="536" y="0"/>
                  </a:moveTo>
                  <a:cubicBezTo>
                    <a:pt x="426" y="0"/>
                    <a:pt x="320" y="38"/>
                    <a:pt x="244" y="114"/>
                  </a:cubicBezTo>
                  <a:cubicBezTo>
                    <a:pt x="213" y="145"/>
                    <a:pt x="213" y="145"/>
                    <a:pt x="213" y="145"/>
                  </a:cubicBezTo>
                  <a:cubicBezTo>
                    <a:pt x="213" y="175"/>
                    <a:pt x="183" y="175"/>
                    <a:pt x="183" y="175"/>
                  </a:cubicBezTo>
                  <a:cubicBezTo>
                    <a:pt x="1" y="358"/>
                    <a:pt x="1" y="631"/>
                    <a:pt x="183" y="783"/>
                  </a:cubicBezTo>
                  <a:cubicBezTo>
                    <a:pt x="259" y="874"/>
                    <a:pt x="373" y="920"/>
                    <a:pt x="487" y="920"/>
                  </a:cubicBezTo>
                  <a:cubicBezTo>
                    <a:pt x="601" y="920"/>
                    <a:pt x="715" y="874"/>
                    <a:pt x="791" y="783"/>
                  </a:cubicBezTo>
                  <a:cubicBezTo>
                    <a:pt x="821" y="783"/>
                    <a:pt x="821" y="783"/>
                    <a:pt x="821" y="753"/>
                  </a:cubicBezTo>
                  <a:lnTo>
                    <a:pt x="852" y="753"/>
                  </a:lnTo>
                  <a:cubicBezTo>
                    <a:pt x="1034" y="570"/>
                    <a:pt x="1034" y="297"/>
                    <a:pt x="852" y="114"/>
                  </a:cubicBezTo>
                  <a:cubicBezTo>
                    <a:pt x="761" y="38"/>
                    <a:pt x="647"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4" name="Google Shape;65464;p27"/>
            <p:cNvSpPr/>
            <p:nvPr/>
          </p:nvSpPr>
          <p:spPr>
            <a:xfrm>
              <a:off x="5732900" y="4334325"/>
              <a:ext cx="28125" cy="25850"/>
            </a:xfrm>
            <a:custGeom>
              <a:avLst/>
              <a:gdLst/>
              <a:ahLst/>
              <a:cxnLst/>
              <a:rect l="l" t="t" r="r" b="b"/>
              <a:pathLst>
                <a:path w="1125" h="1034" extrusionOk="0">
                  <a:moveTo>
                    <a:pt x="582" y="0"/>
                  </a:moveTo>
                  <a:cubicBezTo>
                    <a:pt x="456" y="0"/>
                    <a:pt x="335" y="46"/>
                    <a:pt x="243" y="137"/>
                  </a:cubicBezTo>
                  <a:cubicBezTo>
                    <a:pt x="213" y="167"/>
                    <a:pt x="213" y="167"/>
                    <a:pt x="213" y="167"/>
                  </a:cubicBezTo>
                  <a:cubicBezTo>
                    <a:pt x="213" y="198"/>
                    <a:pt x="183" y="198"/>
                    <a:pt x="183" y="198"/>
                  </a:cubicBezTo>
                  <a:cubicBezTo>
                    <a:pt x="0" y="411"/>
                    <a:pt x="0" y="715"/>
                    <a:pt x="183" y="897"/>
                  </a:cubicBezTo>
                  <a:cubicBezTo>
                    <a:pt x="274" y="988"/>
                    <a:pt x="395" y="1034"/>
                    <a:pt x="521" y="1034"/>
                  </a:cubicBezTo>
                  <a:cubicBezTo>
                    <a:pt x="646" y="1034"/>
                    <a:pt x="775" y="988"/>
                    <a:pt x="882" y="897"/>
                  </a:cubicBezTo>
                  <a:cubicBezTo>
                    <a:pt x="882" y="897"/>
                    <a:pt x="882" y="867"/>
                    <a:pt x="882" y="867"/>
                  </a:cubicBezTo>
                  <a:cubicBezTo>
                    <a:pt x="912" y="867"/>
                    <a:pt x="912" y="867"/>
                    <a:pt x="943" y="836"/>
                  </a:cubicBezTo>
                  <a:cubicBezTo>
                    <a:pt x="1125" y="654"/>
                    <a:pt x="1125" y="350"/>
                    <a:pt x="943" y="137"/>
                  </a:cubicBezTo>
                  <a:cubicBezTo>
                    <a:pt x="836" y="46"/>
                    <a:pt x="707" y="0"/>
                    <a:pt x="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5" name="Google Shape;65465;p27"/>
            <p:cNvSpPr/>
            <p:nvPr/>
          </p:nvSpPr>
          <p:spPr>
            <a:xfrm>
              <a:off x="5830925" y="4236300"/>
              <a:ext cx="28150" cy="25850"/>
            </a:xfrm>
            <a:custGeom>
              <a:avLst/>
              <a:gdLst/>
              <a:ahLst/>
              <a:cxnLst/>
              <a:rect l="l" t="t" r="r" b="b"/>
              <a:pathLst>
                <a:path w="1126" h="1034" extrusionOk="0">
                  <a:moveTo>
                    <a:pt x="582" y="0"/>
                  </a:moveTo>
                  <a:cubicBezTo>
                    <a:pt x="456" y="0"/>
                    <a:pt x="335" y="46"/>
                    <a:pt x="244" y="137"/>
                  </a:cubicBezTo>
                  <a:cubicBezTo>
                    <a:pt x="213" y="167"/>
                    <a:pt x="213" y="167"/>
                    <a:pt x="213" y="167"/>
                  </a:cubicBezTo>
                  <a:cubicBezTo>
                    <a:pt x="213" y="198"/>
                    <a:pt x="183" y="198"/>
                    <a:pt x="183" y="198"/>
                  </a:cubicBezTo>
                  <a:cubicBezTo>
                    <a:pt x="0" y="380"/>
                    <a:pt x="0" y="715"/>
                    <a:pt x="183" y="897"/>
                  </a:cubicBezTo>
                  <a:cubicBezTo>
                    <a:pt x="274" y="988"/>
                    <a:pt x="403" y="1034"/>
                    <a:pt x="532" y="1034"/>
                  </a:cubicBezTo>
                  <a:cubicBezTo>
                    <a:pt x="661" y="1034"/>
                    <a:pt x="791" y="988"/>
                    <a:pt x="882" y="897"/>
                  </a:cubicBezTo>
                  <a:cubicBezTo>
                    <a:pt x="882" y="897"/>
                    <a:pt x="882" y="867"/>
                    <a:pt x="912" y="867"/>
                  </a:cubicBezTo>
                  <a:cubicBezTo>
                    <a:pt x="912" y="867"/>
                    <a:pt x="912" y="867"/>
                    <a:pt x="943" y="836"/>
                  </a:cubicBezTo>
                  <a:cubicBezTo>
                    <a:pt x="1125" y="654"/>
                    <a:pt x="1125" y="350"/>
                    <a:pt x="943" y="137"/>
                  </a:cubicBezTo>
                  <a:cubicBezTo>
                    <a:pt x="836" y="46"/>
                    <a:pt x="707" y="0"/>
                    <a:pt x="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6" name="Google Shape;65466;p27"/>
            <p:cNvSpPr/>
            <p:nvPr/>
          </p:nvSpPr>
          <p:spPr>
            <a:xfrm>
              <a:off x="5829400" y="4431775"/>
              <a:ext cx="31175" cy="28525"/>
            </a:xfrm>
            <a:custGeom>
              <a:avLst/>
              <a:gdLst/>
              <a:ahLst/>
              <a:cxnLst/>
              <a:rect l="l" t="t" r="r" b="b"/>
              <a:pathLst>
                <a:path w="1247" h="1141" extrusionOk="0">
                  <a:moveTo>
                    <a:pt x="654" y="1"/>
                  </a:moveTo>
                  <a:cubicBezTo>
                    <a:pt x="517" y="1"/>
                    <a:pt x="381" y="54"/>
                    <a:pt x="274" y="160"/>
                  </a:cubicBezTo>
                  <a:lnTo>
                    <a:pt x="244" y="160"/>
                  </a:lnTo>
                  <a:cubicBezTo>
                    <a:pt x="244" y="191"/>
                    <a:pt x="213" y="191"/>
                    <a:pt x="213" y="191"/>
                  </a:cubicBezTo>
                  <a:cubicBezTo>
                    <a:pt x="1" y="403"/>
                    <a:pt x="1" y="768"/>
                    <a:pt x="213" y="981"/>
                  </a:cubicBezTo>
                  <a:cubicBezTo>
                    <a:pt x="320" y="1087"/>
                    <a:pt x="457" y="1140"/>
                    <a:pt x="593" y="1140"/>
                  </a:cubicBezTo>
                  <a:cubicBezTo>
                    <a:pt x="730" y="1140"/>
                    <a:pt x="867" y="1087"/>
                    <a:pt x="973" y="981"/>
                  </a:cubicBezTo>
                  <a:cubicBezTo>
                    <a:pt x="1004" y="950"/>
                    <a:pt x="1004" y="950"/>
                    <a:pt x="1004" y="950"/>
                  </a:cubicBezTo>
                  <a:cubicBezTo>
                    <a:pt x="1004" y="920"/>
                    <a:pt x="1034" y="920"/>
                    <a:pt x="1034" y="920"/>
                  </a:cubicBezTo>
                  <a:cubicBezTo>
                    <a:pt x="1247" y="707"/>
                    <a:pt x="1247" y="373"/>
                    <a:pt x="1034" y="160"/>
                  </a:cubicBezTo>
                  <a:cubicBezTo>
                    <a:pt x="928" y="54"/>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7" name="Google Shape;65467;p27"/>
            <p:cNvSpPr/>
            <p:nvPr/>
          </p:nvSpPr>
          <p:spPr>
            <a:xfrm>
              <a:off x="5927425" y="4333000"/>
              <a:ext cx="31175" cy="29275"/>
            </a:xfrm>
            <a:custGeom>
              <a:avLst/>
              <a:gdLst/>
              <a:ahLst/>
              <a:cxnLst/>
              <a:rect l="l" t="t" r="r" b="b"/>
              <a:pathLst>
                <a:path w="1247" h="1171" extrusionOk="0">
                  <a:moveTo>
                    <a:pt x="654" y="0"/>
                  </a:moveTo>
                  <a:cubicBezTo>
                    <a:pt x="517" y="0"/>
                    <a:pt x="381" y="53"/>
                    <a:pt x="274" y="160"/>
                  </a:cubicBezTo>
                  <a:cubicBezTo>
                    <a:pt x="274" y="190"/>
                    <a:pt x="244" y="190"/>
                    <a:pt x="244" y="190"/>
                  </a:cubicBezTo>
                  <a:cubicBezTo>
                    <a:pt x="244" y="220"/>
                    <a:pt x="213" y="220"/>
                    <a:pt x="213" y="220"/>
                  </a:cubicBezTo>
                  <a:cubicBezTo>
                    <a:pt x="1" y="433"/>
                    <a:pt x="1" y="798"/>
                    <a:pt x="213" y="1011"/>
                  </a:cubicBezTo>
                  <a:cubicBezTo>
                    <a:pt x="320" y="1117"/>
                    <a:pt x="457" y="1170"/>
                    <a:pt x="593" y="1170"/>
                  </a:cubicBezTo>
                  <a:cubicBezTo>
                    <a:pt x="730" y="1170"/>
                    <a:pt x="867" y="1117"/>
                    <a:pt x="973" y="1011"/>
                  </a:cubicBezTo>
                  <a:cubicBezTo>
                    <a:pt x="1004" y="980"/>
                    <a:pt x="1004" y="980"/>
                    <a:pt x="1004" y="980"/>
                  </a:cubicBezTo>
                  <a:cubicBezTo>
                    <a:pt x="1034" y="950"/>
                    <a:pt x="1034" y="950"/>
                    <a:pt x="1034" y="950"/>
                  </a:cubicBezTo>
                  <a:cubicBezTo>
                    <a:pt x="1247" y="737"/>
                    <a:pt x="1247" y="372"/>
                    <a:pt x="1034" y="160"/>
                  </a:cubicBezTo>
                  <a:cubicBezTo>
                    <a:pt x="928" y="53"/>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8" name="Google Shape;65468;p27"/>
            <p:cNvSpPr/>
            <p:nvPr/>
          </p:nvSpPr>
          <p:spPr>
            <a:xfrm>
              <a:off x="5925900" y="4528475"/>
              <a:ext cx="34225" cy="31175"/>
            </a:xfrm>
            <a:custGeom>
              <a:avLst/>
              <a:gdLst/>
              <a:ahLst/>
              <a:cxnLst/>
              <a:rect l="l" t="t" r="r" b="b"/>
              <a:pathLst>
                <a:path w="1369" h="1247" extrusionOk="0">
                  <a:moveTo>
                    <a:pt x="730" y="0"/>
                  </a:moveTo>
                  <a:cubicBezTo>
                    <a:pt x="578" y="0"/>
                    <a:pt x="426" y="61"/>
                    <a:pt x="305" y="183"/>
                  </a:cubicBezTo>
                  <a:cubicBezTo>
                    <a:pt x="305" y="183"/>
                    <a:pt x="274" y="183"/>
                    <a:pt x="274" y="213"/>
                  </a:cubicBezTo>
                  <a:lnTo>
                    <a:pt x="244" y="213"/>
                  </a:lnTo>
                  <a:cubicBezTo>
                    <a:pt x="1" y="456"/>
                    <a:pt x="1" y="851"/>
                    <a:pt x="244" y="1064"/>
                  </a:cubicBezTo>
                  <a:cubicBezTo>
                    <a:pt x="366" y="1186"/>
                    <a:pt x="518" y="1247"/>
                    <a:pt x="670" y="1247"/>
                  </a:cubicBezTo>
                  <a:cubicBezTo>
                    <a:pt x="822" y="1247"/>
                    <a:pt x="974" y="1186"/>
                    <a:pt x="1095" y="1064"/>
                  </a:cubicBezTo>
                  <a:cubicBezTo>
                    <a:pt x="1095" y="1064"/>
                    <a:pt x="1125" y="1064"/>
                    <a:pt x="1125" y="1034"/>
                  </a:cubicBezTo>
                  <a:lnTo>
                    <a:pt x="1156" y="1034"/>
                  </a:lnTo>
                  <a:cubicBezTo>
                    <a:pt x="1369" y="791"/>
                    <a:pt x="1369" y="396"/>
                    <a:pt x="1156" y="183"/>
                  </a:cubicBezTo>
                  <a:cubicBezTo>
                    <a:pt x="1034" y="61"/>
                    <a:pt x="882"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9" name="Google Shape;65469;p27"/>
            <p:cNvSpPr/>
            <p:nvPr/>
          </p:nvSpPr>
          <p:spPr>
            <a:xfrm>
              <a:off x="6023925" y="4430450"/>
              <a:ext cx="34225" cy="31175"/>
            </a:xfrm>
            <a:custGeom>
              <a:avLst/>
              <a:gdLst/>
              <a:ahLst/>
              <a:cxnLst/>
              <a:rect l="l" t="t" r="r" b="b"/>
              <a:pathLst>
                <a:path w="1369" h="1247" extrusionOk="0">
                  <a:moveTo>
                    <a:pt x="730" y="0"/>
                  </a:moveTo>
                  <a:cubicBezTo>
                    <a:pt x="578" y="0"/>
                    <a:pt x="426" y="61"/>
                    <a:pt x="305" y="183"/>
                  </a:cubicBezTo>
                  <a:cubicBezTo>
                    <a:pt x="305" y="183"/>
                    <a:pt x="274" y="183"/>
                    <a:pt x="274" y="213"/>
                  </a:cubicBezTo>
                  <a:lnTo>
                    <a:pt x="244" y="213"/>
                  </a:lnTo>
                  <a:cubicBezTo>
                    <a:pt x="1" y="456"/>
                    <a:pt x="1" y="851"/>
                    <a:pt x="244" y="1064"/>
                  </a:cubicBezTo>
                  <a:cubicBezTo>
                    <a:pt x="366" y="1186"/>
                    <a:pt x="518" y="1247"/>
                    <a:pt x="670" y="1247"/>
                  </a:cubicBezTo>
                  <a:cubicBezTo>
                    <a:pt x="822" y="1247"/>
                    <a:pt x="974" y="1186"/>
                    <a:pt x="1095" y="1064"/>
                  </a:cubicBezTo>
                  <a:cubicBezTo>
                    <a:pt x="1095" y="1064"/>
                    <a:pt x="1126" y="1064"/>
                    <a:pt x="1126" y="1034"/>
                  </a:cubicBezTo>
                  <a:cubicBezTo>
                    <a:pt x="1126" y="1034"/>
                    <a:pt x="1126" y="1034"/>
                    <a:pt x="1156" y="1003"/>
                  </a:cubicBezTo>
                  <a:cubicBezTo>
                    <a:pt x="1369" y="791"/>
                    <a:pt x="1369" y="395"/>
                    <a:pt x="1156" y="183"/>
                  </a:cubicBezTo>
                  <a:cubicBezTo>
                    <a:pt x="1034" y="61"/>
                    <a:pt x="882"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0" name="Google Shape;65470;p27"/>
            <p:cNvSpPr/>
            <p:nvPr/>
          </p:nvSpPr>
          <p:spPr>
            <a:xfrm>
              <a:off x="6023175" y="4625175"/>
              <a:ext cx="37250" cy="34025"/>
            </a:xfrm>
            <a:custGeom>
              <a:avLst/>
              <a:gdLst/>
              <a:ahLst/>
              <a:cxnLst/>
              <a:rect l="l" t="t" r="r" b="b"/>
              <a:pathLst>
                <a:path w="1490" h="1361" extrusionOk="0">
                  <a:moveTo>
                    <a:pt x="760" y="0"/>
                  </a:moveTo>
                  <a:cubicBezTo>
                    <a:pt x="593" y="0"/>
                    <a:pt x="426" y="69"/>
                    <a:pt x="304" y="205"/>
                  </a:cubicBezTo>
                  <a:cubicBezTo>
                    <a:pt x="304" y="205"/>
                    <a:pt x="274" y="205"/>
                    <a:pt x="274" y="236"/>
                  </a:cubicBezTo>
                  <a:lnTo>
                    <a:pt x="244" y="236"/>
                  </a:lnTo>
                  <a:cubicBezTo>
                    <a:pt x="0" y="509"/>
                    <a:pt x="0" y="904"/>
                    <a:pt x="244" y="1178"/>
                  </a:cubicBezTo>
                  <a:cubicBezTo>
                    <a:pt x="380" y="1300"/>
                    <a:pt x="548" y="1360"/>
                    <a:pt x="715" y="1360"/>
                  </a:cubicBezTo>
                  <a:cubicBezTo>
                    <a:pt x="882" y="1360"/>
                    <a:pt x="1049" y="1300"/>
                    <a:pt x="1186" y="1178"/>
                  </a:cubicBezTo>
                  <a:cubicBezTo>
                    <a:pt x="1186" y="1178"/>
                    <a:pt x="1186" y="1148"/>
                    <a:pt x="1186" y="1148"/>
                  </a:cubicBezTo>
                  <a:cubicBezTo>
                    <a:pt x="1216" y="1148"/>
                    <a:pt x="1216" y="1117"/>
                    <a:pt x="1216" y="1117"/>
                  </a:cubicBezTo>
                  <a:cubicBezTo>
                    <a:pt x="1490" y="874"/>
                    <a:pt x="1490" y="449"/>
                    <a:pt x="1216" y="205"/>
                  </a:cubicBezTo>
                  <a:cubicBezTo>
                    <a:pt x="1095" y="69"/>
                    <a:pt x="928"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1" name="Google Shape;65471;p27"/>
            <p:cNvSpPr/>
            <p:nvPr/>
          </p:nvSpPr>
          <p:spPr>
            <a:xfrm>
              <a:off x="6121200" y="4527150"/>
              <a:ext cx="37250" cy="34025"/>
            </a:xfrm>
            <a:custGeom>
              <a:avLst/>
              <a:gdLst/>
              <a:ahLst/>
              <a:cxnLst/>
              <a:rect l="l" t="t" r="r" b="b"/>
              <a:pathLst>
                <a:path w="1490" h="1361" extrusionOk="0">
                  <a:moveTo>
                    <a:pt x="760" y="0"/>
                  </a:moveTo>
                  <a:cubicBezTo>
                    <a:pt x="593" y="0"/>
                    <a:pt x="426" y="69"/>
                    <a:pt x="304" y="205"/>
                  </a:cubicBezTo>
                  <a:cubicBezTo>
                    <a:pt x="304" y="205"/>
                    <a:pt x="274" y="205"/>
                    <a:pt x="274" y="236"/>
                  </a:cubicBezTo>
                  <a:lnTo>
                    <a:pt x="244" y="236"/>
                  </a:lnTo>
                  <a:cubicBezTo>
                    <a:pt x="1" y="509"/>
                    <a:pt x="1" y="904"/>
                    <a:pt x="244" y="1178"/>
                  </a:cubicBezTo>
                  <a:cubicBezTo>
                    <a:pt x="380" y="1300"/>
                    <a:pt x="548" y="1360"/>
                    <a:pt x="715" y="1360"/>
                  </a:cubicBezTo>
                  <a:cubicBezTo>
                    <a:pt x="882" y="1360"/>
                    <a:pt x="1049" y="1300"/>
                    <a:pt x="1186" y="1178"/>
                  </a:cubicBezTo>
                  <a:cubicBezTo>
                    <a:pt x="1186" y="1178"/>
                    <a:pt x="1186" y="1148"/>
                    <a:pt x="1186" y="1148"/>
                  </a:cubicBezTo>
                  <a:cubicBezTo>
                    <a:pt x="1216" y="1148"/>
                    <a:pt x="1216" y="1117"/>
                    <a:pt x="1216" y="1117"/>
                  </a:cubicBezTo>
                  <a:cubicBezTo>
                    <a:pt x="1490" y="874"/>
                    <a:pt x="1490" y="449"/>
                    <a:pt x="1216" y="205"/>
                  </a:cubicBezTo>
                  <a:cubicBezTo>
                    <a:pt x="1095" y="69"/>
                    <a:pt x="928"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2" name="Google Shape;65472;p27"/>
            <p:cNvSpPr/>
            <p:nvPr/>
          </p:nvSpPr>
          <p:spPr>
            <a:xfrm>
              <a:off x="6217700" y="4624400"/>
              <a:ext cx="40300" cy="36700"/>
            </a:xfrm>
            <a:custGeom>
              <a:avLst/>
              <a:gdLst/>
              <a:ahLst/>
              <a:cxnLst/>
              <a:rect l="l" t="t" r="r" b="b"/>
              <a:pathLst>
                <a:path w="1612" h="1468" extrusionOk="0">
                  <a:moveTo>
                    <a:pt x="837" y="1"/>
                  </a:moveTo>
                  <a:cubicBezTo>
                    <a:pt x="654" y="1"/>
                    <a:pt x="472" y="69"/>
                    <a:pt x="335" y="206"/>
                  </a:cubicBezTo>
                  <a:cubicBezTo>
                    <a:pt x="335" y="206"/>
                    <a:pt x="305" y="206"/>
                    <a:pt x="305" y="236"/>
                  </a:cubicBezTo>
                  <a:lnTo>
                    <a:pt x="274" y="236"/>
                  </a:lnTo>
                  <a:cubicBezTo>
                    <a:pt x="1" y="540"/>
                    <a:pt x="1" y="966"/>
                    <a:pt x="274" y="1239"/>
                  </a:cubicBezTo>
                  <a:cubicBezTo>
                    <a:pt x="411" y="1391"/>
                    <a:pt x="594" y="1467"/>
                    <a:pt x="776" y="1467"/>
                  </a:cubicBezTo>
                  <a:cubicBezTo>
                    <a:pt x="958" y="1467"/>
                    <a:pt x="1141" y="1391"/>
                    <a:pt x="1277" y="1239"/>
                  </a:cubicBezTo>
                  <a:cubicBezTo>
                    <a:pt x="1277" y="1239"/>
                    <a:pt x="1308" y="1239"/>
                    <a:pt x="1308" y="1209"/>
                  </a:cubicBezTo>
                  <a:lnTo>
                    <a:pt x="1338" y="1209"/>
                  </a:lnTo>
                  <a:cubicBezTo>
                    <a:pt x="1612" y="935"/>
                    <a:pt x="1612" y="480"/>
                    <a:pt x="1338" y="206"/>
                  </a:cubicBezTo>
                  <a:cubicBezTo>
                    <a:pt x="1201" y="69"/>
                    <a:pt x="1019" y="1"/>
                    <a:pt x="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3" name="Google Shape;65473;p27"/>
            <p:cNvSpPr/>
            <p:nvPr/>
          </p:nvSpPr>
          <p:spPr>
            <a:xfrm>
              <a:off x="6119675" y="4722425"/>
              <a:ext cx="40300" cy="36700"/>
            </a:xfrm>
            <a:custGeom>
              <a:avLst/>
              <a:gdLst/>
              <a:ahLst/>
              <a:cxnLst/>
              <a:rect l="l" t="t" r="r" b="b"/>
              <a:pathLst>
                <a:path w="1612" h="1468" extrusionOk="0">
                  <a:moveTo>
                    <a:pt x="837" y="1"/>
                  </a:moveTo>
                  <a:cubicBezTo>
                    <a:pt x="654" y="1"/>
                    <a:pt x="472" y="69"/>
                    <a:pt x="335" y="206"/>
                  </a:cubicBezTo>
                  <a:cubicBezTo>
                    <a:pt x="335" y="206"/>
                    <a:pt x="305" y="206"/>
                    <a:pt x="305" y="236"/>
                  </a:cubicBezTo>
                  <a:lnTo>
                    <a:pt x="274" y="236"/>
                  </a:lnTo>
                  <a:cubicBezTo>
                    <a:pt x="1" y="540"/>
                    <a:pt x="1" y="966"/>
                    <a:pt x="274" y="1239"/>
                  </a:cubicBezTo>
                  <a:cubicBezTo>
                    <a:pt x="411" y="1391"/>
                    <a:pt x="593" y="1467"/>
                    <a:pt x="776" y="1467"/>
                  </a:cubicBezTo>
                  <a:cubicBezTo>
                    <a:pt x="958" y="1467"/>
                    <a:pt x="1141" y="1391"/>
                    <a:pt x="1277" y="1239"/>
                  </a:cubicBezTo>
                  <a:cubicBezTo>
                    <a:pt x="1277" y="1239"/>
                    <a:pt x="1308" y="1239"/>
                    <a:pt x="1308" y="1209"/>
                  </a:cubicBezTo>
                  <a:lnTo>
                    <a:pt x="1338" y="1209"/>
                  </a:lnTo>
                  <a:cubicBezTo>
                    <a:pt x="1612" y="936"/>
                    <a:pt x="1612" y="480"/>
                    <a:pt x="1338" y="206"/>
                  </a:cubicBezTo>
                  <a:cubicBezTo>
                    <a:pt x="1201" y="69"/>
                    <a:pt x="1019" y="1"/>
                    <a:pt x="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4" name="Google Shape;65474;p27"/>
            <p:cNvSpPr/>
            <p:nvPr/>
          </p:nvSpPr>
          <p:spPr>
            <a:xfrm>
              <a:off x="6314975" y="4721100"/>
              <a:ext cx="42575" cy="39550"/>
            </a:xfrm>
            <a:custGeom>
              <a:avLst/>
              <a:gdLst/>
              <a:ahLst/>
              <a:cxnLst/>
              <a:rect l="l" t="t" r="r" b="b"/>
              <a:pathLst>
                <a:path w="1703" h="1582" extrusionOk="0">
                  <a:moveTo>
                    <a:pt x="882" y="1"/>
                  </a:moveTo>
                  <a:cubicBezTo>
                    <a:pt x="684" y="1"/>
                    <a:pt x="487" y="77"/>
                    <a:pt x="335" y="229"/>
                  </a:cubicBezTo>
                  <a:cubicBezTo>
                    <a:pt x="335" y="229"/>
                    <a:pt x="335" y="229"/>
                    <a:pt x="304" y="259"/>
                  </a:cubicBezTo>
                  <a:lnTo>
                    <a:pt x="274" y="259"/>
                  </a:lnTo>
                  <a:cubicBezTo>
                    <a:pt x="0" y="563"/>
                    <a:pt x="0" y="1049"/>
                    <a:pt x="274" y="1353"/>
                  </a:cubicBezTo>
                  <a:cubicBezTo>
                    <a:pt x="426" y="1505"/>
                    <a:pt x="624" y="1581"/>
                    <a:pt x="821" y="1581"/>
                  </a:cubicBezTo>
                  <a:cubicBezTo>
                    <a:pt x="1019" y="1581"/>
                    <a:pt x="1216" y="1505"/>
                    <a:pt x="1368" y="1353"/>
                  </a:cubicBezTo>
                  <a:cubicBezTo>
                    <a:pt x="1368" y="1353"/>
                    <a:pt x="1368" y="1323"/>
                    <a:pt x="1399" y="1323"/>
                  </a:cubicBezTo>
                  <a:cubicBezTo>
                    <a:pt x="1399" y="1323"/>
                    <a:pt x="1399" y="1323"/>
                    <a:pt x="1429" y="1292"/>
                  </a:cubicBezTo>
                  <a:cubicBezTo>
                    <a:pt x="1703" y="989"/>
                    <a:pt x="1703" y="533"/>
                    <a:pt x="1429" y="229"/>
                  </a:cubicBezTo>
                  <a:cubicBezTo>
                    <a:pt x="1277" y="77"/>
                    <a:pt x="107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5" name="Google Shape;65475;p27"/>
            <p:cNvSpPr/>
            <p:nvPr/>
          </p:nvSpPr>
          <p:spPr>
            <a:xfrm>
              <a:off x="6216200" y="4819125"/>
              <a:ext cx="43325" cy="39550"/>
            </a:xfrm>
            <a:custGeom>
              <a:avLst/>
              <a:gdLst/>
              <a:ahLst/>
              <a:cxnLst/>
              <a:rect l="l" t="t" r="r" b="b"/>
              <a:pathLst>
                <a:path w="1733" h="1582" extrusionOk="0">
                  <a:moveTo>
                    <a:pt x="912" y="1"/>
                  </a:moveTo>
                  <a:cubicBezTo>
                    <a:pt x="714" y="1"/>
                    <a:pt x="517" y="77"/>
                    <a:pt x="365" y="229"/>
                  </a:cubicBezTo>
                  <a:cubicBezTo>
                    <a:pt x="365" y="229"/>
                    <a:pt x="365" y="229"/>
                    <a:pt x="334" y="259"/>
                  </a:cubicBezTo>
                  <a:cubicBezTo>
                    <a:pt x="334" y="259"/>
                    <a:pt x="334" y="259"/>
                    <a:pt x="304" y="289"/>
                  </a:cubicBezTo>
                  <a:cubicBezTo>
                    <a:pt x="0" y="563"/>
                    <a:pt x="0" y="1049"/>
                    <a:pt x="304" y="1353"/>
                  </a:cubicBezTo>
                  <a:cubicBezTo>
                    <a:pt x="456" y="1505"/>
                    <a:pt x="654" y="1581"/>
                    <a:pt x="851" y="1581"/>
                  </a:cubicBezTo>
                  <a:cubicBezTo>
                    <a:pt x="1049" y="1581"/>
                    <a:pt x="1246" y="1505"/>
                    <a:pt x="1398" y="1353"/>
                  </a:cubicBezTo>
                  <a:cubicBezTo>
                    <a:pt x="1398" y="1353"/>
                    <a:pt x="1398" y="1323"/>
                    <a:pt x="1429" y="1323"/>
                  </a:cubicBezTo>
                  <a:cubicBezTo>
                    <a:pt x="1429" y="1323"/>
                    <a:pt x="1429" y="1323"/>
                    <a:pt x="1459" y="1292"/>
                  </a:cubicBezTo>
                  <a:cubicBezTo>
                    <a:pt x="1733" y="989"/>
                    <a:pt x="1733" y="533"/>
                    <a:pt x="1459" y="229"/>
                  </a:cubicBezTo>
                  <a:cubicBezTo>
                    <a:pt x="1307" y="77"/>
                    <a:pt x="110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6" name="Google Shape;65476;p27"/>
            <p:cNvSpPr/>
            <p:nvPr/>
          </p:nvSpPr>
          <p:spPr>
            <a:xfrm>
              <a:off x="6313450" y="4915825"/>
              <a:ext cx="46375" cy="42400"/>
            </a:xfrm>
            <a:custGeom>
              <a:avLst/>
              <a:gdLst/>
              <a:ahLst/>
              <a:cxnLst/>
              <a:rect l="l" t="t" r="r" b="b"/>
              <a:pathLst>
                <a:path w="1855" h="1696" extrusionOk="0">
                  <a:moveTo>
                    <a:pt x="954" y="1"/>
                  </a:moveTo>
                  <a:cubicBezTo>
                    <a:pt x="745" y="1"/>
                    <a:pt x="533" y="84"/>
                    <a:pt x="365" y="251"/>
                  </a:cubicBezTo>
                  <a:cubicBezTo>
                    <a:pt x="365" y="251"/>
                    <a:pt x="365" y="282"/>
                    <a:pt x="335" y="282"/>
                  </a:cubicBezTo>
                  <a:cubicBezTo>
                    <a:pt x="335" y="282"/>
                    <a:pt x="335" y="282"/>
                    <a:pt x="305" y="312"/>
                  </a:cubicBezTo>
                  <a:cubicBezTo>
                    <a:pt x="1" y="616"/>
                    <a:pt x="1" y="1133"/>
                    <a:pt x="305" y="1467"/>
                  </a:cubicBezTo>
                  <a:cubicBezTo>
                    <a:pt x="472" y="1619"/>
                    <a:pt x="685" y="1695"/>
                    <a:pt x="894" y="1695"/>
                  </a:cubicBezTo>
                  <a:cubicBezTo>
                    <a:pt x="1102" y="1695"/>
                    <a:pt x="1308" y="1619"/>
                    <a:pt x="1460" y="1467"/>
                  </a:cubicBezTo>
                  <a:cubicBezTo>
                    <a:pt x="1490" y="1437"/>
                    <a:pt x="1490" y="1437"/>
                    <a:pt x="1490" y="1437"/>
                  </a:cubicBezTo>
                  <a:cubicBezTo>
                    <a:pt x="1490" y="1406"/>
                    <a:pt x="1520" y="1406"/>
                    <a:pt x="1520" y="1406"/>
                  </a:cubicBezTo>
                  <a:cubicBezTo>
                    <a:pt x="1855" y="1072"/>
                    <a:pt x="1855" y="555"/>
                    <a:pt x="1520" y="251"/>
                  </a:cubicBezTo>
                  <a:cubicBezTo>
                    <a:pt x="1368" y="84"/>
                    <a:pt x="1163"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7" name="Google Shape;65477;p27"/>
            <p:cNvSpPr/>
            <p:nvPr/>
          </p:nvSpPr>
          <p:spPr>
            <a:xfrm>
              <a:off x="6411475" y="4817800"/>
              <a:ext cx="46375" cy="42400"/>
            </a:xfrm>
            <a:custGeom>
              <a:avLst/>
              <a:gdLst/>
              <a:ahLst/>
              <a:cxnLst/>
              <a:rect l="l" t="t" r="r" b="b"/>
              <a:pathLst>
                <a:path w="1855" h="1696" extrusionOk="0">
                  <a:moveTo>
                    <a:pt x="954" y="0"/>
                  </a:moveTo>
                  <a:cubicBezTo>
                    <a:pt x="745" y="0"/>
                    <a:pt x="533" y="84"/>
                    <a:pt x="365" y="251"/>
                  </a:cubicBezTo>
                  <a:cubicBezTo>
                    <a:pt x="365" y="251"/>
                    <a:pt x="365" y="251"/>
                    <a:pt x="335" y="282"/>
                  </a:cubicBezTo>
                  <a:cubicBezTo>
                    <a:pt x="335" y="282"/>
                    <a:pt x="335" y="282"/>
                    <a:pt x="305" y="312"/>
                  </a:cubicBezTo>
                  <a:cubicBezTo>
                    <a:pt x="1" y="616"/>
                    <a:pt x="1" y="1133"/>
                    <a:pt x="305" y="1467"/>
                  </a:cubicBezTo>
                  <a:cubicBezTo>
                    <a:pt x="472" y="1619"/>
                    <a:pt x="685" y="1695"/>
                    <a:pt x="894" y="1695"/>
                  </a:cubicBezTo>
                  <a:cubicBezTo>
                    <a:pt x="1103" y="1695"/>
                    <a:pt x="1308" y="1619"/>
                    <a:pt x="1460" y="1467"/>
                  </a:cubicBezTo>
                  <a:cubicBezTo>
                    <a:pt x="1490" y="1437"/>
                    <a:pt x="1490" y="1437"/>
                    <a:pt x="1490" y="1437"/>
                  </a:cubicBezTo>
                  <a:cubicBezTo>
                    <a:pt x="1490" y="1406"/>
                    <a:pt x="1520" y="1406"/>
                    <a:pt x="1520" y="1406"/>
                  </a:cubicBezTo>
                  <a:cubicBezTo>
                    <a:pt x="1855" y="1072"/>
                    <a:pt x="1855" y="555"/>
                    <a:pt x="1520" y="251"/>
                  </a:cubicBezTo>
                  <a:cubicBezTo>
                    <a:pt x="1369" y="84"/>
                    <a:pt x="1163" y="0"/>
                    <a:pt x="9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8" name="Google Shape;65478;p27"/>
            <p:cNvSpPr/>
            <p:nvPr/>
          </p:nvSpPr>
          <p:spPr>
            <a:xfrm>
              <a:off x="6507975" y="4915075"/>
              <a:ext cx="49425" cy="44475"/>
            </a:xfrm>
            <a:custGeom>
              <a:avLst/>
              <a:gdLst/>
              <a:ahLst/>
              <a:cxnLst/>
              <a:rect l="l" t="t" r="r" b="b"/>
              <a:pathLst>
                <a:path w="1977" h="1779" extrusionOk="0">
                  <a:moveTo>
                    <a:pt x="1019" y="0"/>
                  </a:moveTo>
                  <a:cubicBezTo>
                    <a:pt x="791" y="0"/>
                    <a:pt x="563" y="84"/>
                    <a:pt x="396" y="251"/>
                  </a:cubicBezTo>
                  <a:cubicBezTo>
                    <a:pt x="396" y="251"/>
                    <a:pt x="396" y="281"/>
                    <a:pt x="366" y="281"/>
                  </a:cubicBezTo>
                  <a:cubicBezTo>
                    <a:pt x="366" y="281"/>
                    <a:pt x="366" y="281"/>
                    <a:pt x="335" y="312"/>
                  </a:cubicBezTo>
                  <a:cubicBezTo>
                    <a:pt x="1" y="646"/>
                    <a:pt x="1" y="1193"/>
                    <a:pt x="335" y="1528"/>
                  </a:cubicBezTo>
                  <a:cubicBezTo>
                    <a:pt x="518" y="1695"/>
                    <a:pt x="746" y="1778"/>
                    <a:pt x="970" y="1778"/>
                  </a:cubicBezTo>
                  <a:cubicBezTo>
                    <a:pt x="1194" y="1778"/>
                    <a:pt x="1414" y="1695"/>
                    <a:pt x="1582" y="1528"/>
                  </a:cubicBezTo>
                  <a:cubicBezTo>
                    <a:pt x="1582" y="1528"/>
                    <a:pt x="1582" y="1528"/>
                    <a:pt x="1612" y="1497"/>
                  </a:cubicBezTo>
                  <a:cubicBezTo>
                    <a:pt x="1612" y="1497"/>
                    <a:pt x="1612" y="1497"/>
                    <a:pt x="1642" y="1467"/>
                  </a:cubicBezTo>
                  <a:cubicBezTo>
                    <a:pt x="1977" y="1132"/>
                    <a:pt x="1977" y="585"/>
                    <a:pt x="1642" y="251"/>
                  </a:cubicBezTo>
                  <a:cubicBezTo>
                    <a:pt x="1475" y="84"/>
                    <a:pt x="1247" y="0"/>
                    <a:pt x="1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9" name="Google Shape;65479;p27"/>
            <p:cNvSpPr/>
            <p:nvPr/>
          </p:nvSpPr>
          <p:spPr>
            <a:xfrm>
              <a:off x="6409950" y="5013100"/>
              <a:ext cx="49425" cy="44475"/>
            </a:xfrm>
            <a:custGeom>
              <a:avLst/>
              <a:gdLst/>
              <a:ahLst/>
              <a:cxnLst/>
              <a:rect l="l" t="t" r="r" b="b"/>
              <a:pathLst>
                <a:path w="1977" h="1779" extrusionOk="0">
                  <a:moveTo>
                    <a:pt x="1019" y="0"/>
                  </a:moveTo>
                  <a:cubicBezTo>
                    <a:pt x="791" y="0"/>
                    <a:pt x="563" y="84"/>
                    <a:pt x="396" y="251"/>
                  </a:cubicBezTo>
                  <a:cubicBezTo>
                    <a:pt x="396" y="251"/>
                    <a:pt x="396" y="281"/>
                    <a:pt x="366" y="281"/>
                  </a:cubicBezTo>
                  <a:cubicBezTo>
                    <a:pt x="366" y="281"/>
                    <a:pt x="366" y="281"/>
                    <a:pt x="335" y="312"/>
                  </a:cubicBezTo>
                  <a:cubicBezTo>
                    <a:pt x="1" y="646"/>
                    <a:pt x="1" y="1193"/>
                    <a:pt x="335" y="1528"/>
                  </a:cubicBezTo>
                  <a:cubicBezTo>
                    <a:pt x="518" y="1695"/>
                    <a:pt x="746" y="1778"/>
                    <a:pt x="970" y="1778"/>
                  </a:cubicBezTo>
                  <a:cubicBezTo>
                    <a:pt x="1194" y="1778"/>
                    <a:pt x="1414" y="1695"/>
                    <a:pt x="1581" y="1528"/>
                  </a:cubicBezTo>
                  <a:cubicBezTo>
                    <a:pt x="1581" y="1528"/>
                    <a:pt x="1581" y="1528"/>
                    <a:pt x="1612" y="1497"/>
                  </a:cubicBezTo>
                  <a:cubicBezTo>
                    <a:pt x="1612" y="1497"/>
                    <a:pt x="1612" y="1497"/>
                    <a:pt x="1642" y="1467"/>
                  </a:cubicBezTo>
                  <a:cubicBezTo>
                    <a:pt x="1977" y="1132"/>
                    <a:pt x="1977" y="585"/>
                    <a:pt x="1642" y="251"/>
                  </a:cubicBezTo>
                  <a:cubicBezTo>
                    <a:pt x="1475" y="84"/>
                    <a:pt x="1247" y="0"/>
                    <a:pt x="1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0" name="Google Shape;65480;p27"/>
            <p:cNvSpPr/>
            <p:nvPr/>
          </p:nvSpPr>
          <p:spPr>
            <a:xfrm>
              <a:off x="6507225" y="5109775"/>
              <a:ext cx="51700" cy="47900"/>
            </a:xfrm>
            <a:custGeom>
              <a:avLst/>
              <a:gdLst/>
              <a:ahLst/>
              <a:cxnLst/>
              <a:rect l="l" t="t" r="r" b="b"/>
              <a:pathLst>
                <a:path w="2068" h="1916" extrusionOk="0">
                  <a:moveTo>
                    <a:pt x="1049" y="1"/>
                  </a:moveTo>
                  <a:cubicBezTo>
                    <a:pt x="814" y="1"/>
                    <a:pt x="578" y="92"/>
                    <a:pt x="396" y="275"/>
                  </a:cubicBezTo>
                  <a:cubicBezTo>
                    <a:pt x="396" y="275"/>
                    <a:pt x="396" y="305"/>
                    <a:pt x="365" y="305"/>
                  </a:cubicBezTo>
                  <a:cubicBezTo>
                    <a:pt x="365" y="305"/>
                    <a:pt x="365" y="305"/>
                    <a:pt x="335" y="335"/>
                  </a:cubicBezTo>
                  <a:cubicBezTo>
                    <a:pt x="1" y="700"/>
                    <a:pt x="1" y="1278"/>
                    <a:pt x="335" y="1642"/>
                  </a:cubicBezTo>
                  <a:cubicBezTo>
                    <a:pt x="517" y="1825"/>
                    <a:pt x="760" y="1916"/>
                    <a:pt x="1004" y="1916"/>
                  </a:cubicBezTo>
                  <a:cubicBezTo>
                    <a:pt x="1247" y="1916"/>
                    <a:pt x="1490" y="1825"/>
                    <a:pt x="1672" y="1642"/>
                  </a:cubicBezTo>
                  <a:cubicBezTo>
                    <a:pt x="1672" y="1642"/>
                    <a:pt x="1672" y="1612"/>
                    <a:pt x="1672" y="1612"/>
                  </a:cubicBezTo>
                  <a:cubicBezTo>
                    <a:pt x="1703" y="1612"/>
                    <a:pt x="1703" y="1582"/>
                    <a:pt x="1703" y="1582"/>
                  </a:cubicBezTo>
                  <a:cubicBezTo>
                    <a:pt x="2067" y="1217"/>
                    <a:pt x="2067" y="639"/>
                    <a:pt x="1703" y="275"/>
                  </a:cubicBezTo>
                  <a:cubicBezTo>
                    <a:pt x="1520" y="92"/>
                    <a:pt x="1285" y="1"/>
                    <a:pt x="10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1" name="Google Shape;65481;p27"/>
            <p:cNvSpPr/>
            <p:nvPr/>
          </p:nvSpPr>
          <p:spPr>
            <a:xfrm>
              <a:off x="6605250" y="5011750"/>
              <a:ext cx="51700" cy="47900"/>
            </a:xfrm>
            <a:custGeom>
              <a:avLst/>
              <a:gdLst/>
              <a:ahLst/>
              <a:cxnLst/>
              <a:rect l="l" t="t" r="r" b="b"/>
              <a:pathLst>
                <a:path w="2068" h="1916" extrusionOk="0">
                  <a:moveTo>
                    <a:pt x="1049" y="1"/>
                  </a:moveTo>
                  <a:cubicBezTo>
                    <a:pt x="814" y="1"/>
                    <a:pt x="578" y="92"/>
                    <a:pt x="396" y="275"/>
                  </a:cubicBezTo>
                  <a:cubicBezTo>
                    <a:pt x="396" y="275"/>
                    <a:pt x="396" y="305"/>
                    <a:pt x="365" y="305"/>
                  </a:cubicBezTo>
                  <a:cubicBezTo>
                    <a:pt x="365" y="305"/>
                    <a:pt x="365" y="305"/>
                    <a:pt x="365" y="335"/>
                  </a:cubicBezTo>
                  <a:cubicBezTo>
                    <a:pt x="1" y="700"/>
                    <a:pt x="1" y="1278"/>
                    <a:pt x="365" y="1642"/>
                  </a:cubicBezTo>
                  <a:cubicBezTo>
                    <a:pt x="533" y="1825"/>
                    <a:pt x="768" y="1916"/>
                    <a:pt x="1007" y="1916"/>
                  </a:cubicBezTo>
                  <a:cubicBezTo>
                    <a:pt x="1247" y="1916"/>
                    <a:pt x="1490" y="1825"/>
                    <a:pt x="1672" y="1642"/>
                  </a:cubicBezTo>
                  <a:cubicBezTo>
                    <a:pt x="1672" y="1612"/>
                    <a:pt x="1672" y="1612"/>
                    <a:pt x="1672" y="1612"/>
                  </a:cubicBezTo>
                  <a:cubicBezTo>
                    <a:pt x="1703" y="1612"/>
                    <a:pt x="1703" y="1582"/>
                    <a:pt x="1703" y="1582"/>
                  </a:cubicBezTo>
                  <a:cubicBezTo>
                    <a:pt x="2068" y="1217"/>
                    <a:pt x="2068" y="639"/>
                    <a:pt x="1703" y="275"/>
                  </a:cubicBezTo>
                  <a:cubicBezTo>
                    <a:pt x="1520" y="92"/>
                    <a:pt x="1285" y="1"/>
                    <a:pt x="10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2" name="Google Shape;65482;p27"/>
            <p:cNvSpPr/>
            <p:nvPr/>
          </p:nvSpPr>
          <p:spPr>
            <a:xfrm>
              <a:off x="6603725" y="5206475"/>
              <a:ext cx="54750" cy="50575"/>
            </a:xfrm>
            <a:custGeom>
              <a:avLst/>
              <a:gdLst/>
              <a:ahLst/>
              <a:cxnLst/>
              <a:rect l="l" t="t" r="r" b="b"/>
              <a:pathLst>
                <a:path w="2190" h="2023" extrusionOk="0">
                  <a:moveTo>
                    <a:pt x="1125" y="1"/>
                  </a:moveTo>
                  <a:cubicBezTo>
                    <a:pt x="875" y="1"/>
                    <a:pt x="624" y="100"/>
                    <a:pt x="426" y="297"/>
                  </a:cubicBezTo>
                  <a:cubicBezTo>
                    <a:pt x="426" y="297"/>
                    <a:pt x="426" y="328"/>
                    <a:pt x="396" y="328"/>
                  </a:cubicBezTo>
                  <a:cubicBezTo>
                    <a:pt x="396" y="328"/>
                    <a:pt x="396" y="328"/>
                    <a:pt x="396" y="358"/>
                  </a:cubicBezTo>
                  <a:cubicBezTo>
                    <a:pt x="1" y="723"/>
                    <a:pt x="1" y="1361"/>
                    <a:pt x="396" y="1726"/>
                  </a:cubicBezTo>
                  <a:cubicBezTo>
                    <a:pt x="578" y="1923"/>
                    <a:pt x="829" y="2022"/>
                    <a:pt x="1080" y="2022"/>
                  </a:cubicBezTo>
                  <a:cubicBezTo>
                    <a:pt x="1331" y="2022"/>
                    <a:pt x="1581" y="1923"/>
                    <a:pt x="1764" y="1726"/>
                  </a:cubicBezTo>
                  <a:cubicBezTo>
                    <a:pt x="1764" y="1726"/>
                    <a:pt x="1794" y="1726"/>
                    <a:pt x="1794" y="1695"/>
                  </a:cubicBezTo>
                  <a:lnTo>
                    <a:pt x="1825" y="1695"/>
                  </a:lnTo>
                  <a:cubicBezTo>
                    <a:pt x="2189" y="1300"/>
                    <a:pt x="2189" y="692"/>
                    <a:pt x="1825" y="297"/>
                  </a:cubicBezTo>
                  <a:cubicBezTo>
                    <a:pt x="1627" y="100"/>
                    <a:pt x="1376"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3" name="Google Shape;65483;p27"/>
            <p:cNvSpPr/>
            <p:nvPr/>
          </p:nvSpPr>
          <p:spPr>
            <a:xfrm>
              <a:off x="6701750" y="5108450"/>
              <a:ext cx="55500" cy="50575"/>
            </a:xfrm>
            <a:custGeom>
              <a:avLst/>
              <a:gdLst/>
              <a:ahLst/>
              <a:cxnLst/>
              <a:rect l="l" t="t" r="r" b="b"/>
              <a:pathLst>
                <a:path w="2220" h="2023" extrusionOk="0">
                  <a:moveTo>
                    <a:pt x="1126" y="1"/>
                  </a:moveTo>
                  <a:cubicBezTo>
                    <a:pt x="875" y="1"/>
                    <a:pt x="624" y="100"/>
                    <a:pt x="426" y="297"/>
                  </a:cubicBezTo>
                  <a:cubicBezTo>
                    <a:pt x="426" y="297"/>
                    <a:pt x="426" y="328"/>
                    <a:pt x="426" y="328"/>
                  </a:cubicBezTo>
                  <a:cubicBezTo>
                    <a:pt x="396" y="328"/>
                    <a:pt x="396" y="328"/>
                    <a:pt x="396" y="358"/>
                  </a:cubicBezTo>
                  <a:cubicBezTo>
                    <a:pt x="1" y="723"/>
                    <a:pt x="1" y="1361"/>
                    <a:pt x="396" y="1726"/>
                  </a:cubicBezTo>
                  <a:cubicBezTo>
                    <a:pt x="578" y="1923"/>
                    <a:pt x="829" y="2022"/>
                    <a:pt x="1080" y="2022"/>
                  </a:cubicBezTo>
                  <a:cubicBezTo>
                    <a:pt x="1331" y="2022"/>
                    <a:pt x="1581" y="1923"/>
                    <a:pt x="1764" y="1726"/>
                  </a:cubicBezTo>
                  <a:cubicBezTo>
                    <a:pt x="1764" y="1726"/>
                    <a:pt x="1794" y="1726"/>
                    <a:pt x="1794" y="1695"/>
                  </a:cubicBezTo>
                  <a:lnTo>
                    <a:pt x="1825" y="1695"/>
                  </a:lnTo>
                  <a:cubicBezTo>
                    <a:pt x="2220" y="1300"/>
                    <a:pt x="2220" y="692"/>
                    <a:pt x="1825" y="297"/>
                  </a:cubicBezTo>
                  <a:cubicBezTo>
                    <a:pt x="1627" y="100"/>
                    <a:pt x="1376"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4" name="Google Shape;65484;p27"/>
            <p:cNvSpPr/>
            <p:nvPr/>
          </p:nvSpPr>
          <p:spPr>
            <a:xfrm>
              <a:off x="6798275" y="5205725"/>
              <a:ext cx="58525" cy="52825"/>
            </a:xfrm>
            <a:custGeom>
              <a:avLst/>
              <a:gdLst/>
              <a:ahLst/>
              <a:cxnLst/>
              <a:rect l="l" t="t" r="r" b="b"/>
              <a:pathLst>
                <a:path w="2341" h="2113" extrusionOk="0">
                  <a:moveTo>
                    <a:pt x="1201" y="0"/>
                  </a:moveTo>
                  <a:cubicBezTo>
                    <a:pt x="935" y="0"/>
                    <a:pt x="669" y="99"/>
                    <a:pt x="456" y="297"/>
                  </a:cubicBezTo>
                  <a:cubicBezTo>
                    <a:pt x="456" y="297"/>
                    <a:pt x="456" y="327"/>
                    <a:pt x="456" y="327"/>
                  </a:cubicBezTo>
                  <a:cubicBezTo>
                    <a:pt x="426" y="327"/>
                    <a:pt x="426" y="358"/>
                    <a:pt x="426" y="358"/>
                  </a:cubicBezTo>
                  <a:cubicBezTo>
                    <a:pt x="0" y="753"/>
                    <a:pt x="0" y="1421"/>
                    <a:pt x="426" y="1817"/>
                  </a:cubicBezTo>
                  <a:cubicBezTo>
                    <a:pt x="623" y="2014"/>
                    <a:pt x="882" y="2113"/>
                    <a:pt x="1144" y="2113"/>
                  </a:cubicBezTo>
                  <a:cubicBezTo>
                    <a:pt x="1406" y="2113"/>
                    <a:pt x="1672" y="2014"/>
                    <a:pt x="1885" y="1817"/>
                  </a:cubicBezTo>
                  <a:cubicBezTo>
                    <a:pt x="1885" y="1817"/>
                    <a:pt x="1885" y="1786"/>
                    <a:pt x="1915" y="1786"/>
                  </a:cubicBezTo>
                  <a:cubicBezTo>
                    <a:pt x="1915" y="1786"/>
                    <a:pt x="1915" y="1756"/>
                    <a:pt x="1945" y="1756"/>
                  </a:cubicBezTo>
                  <a:cubicBezTo>
                    <a:pt x="2341" y="1361"/>
                    <a:pt x="2341" y="692"/>
                    <a:pt x="1945" y="297"/>
                  </a:cubicBezTo>
                  <a:cubicBezTo>
                    <a:pt x="1733" y="99"/>
                    <a:pt x="1467"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5" name="Google Shape;65485;p27"/>
            <p:cNvSpPr/>
            <p:nvPr/>
          </p:nvSpPr>
          <p:spPr>
            <a:xfrm>
              <a:off x="5444125" y="3751100"/>
              <a:ext cx="15225" cy="13900"/>
            </a:xfrm>
            <a:custGeom>
              <a:avLst/>
              <a:gdLst/>
              <a:ahLst/>
              <a:cxnLst/>
              <a:rect l="l" t="t" r="r" b="b"/>
              <a:pathLst>
                <a:path w="609" h="556" extrusionOk="0">
                  <a:moveTo>
                    <a:pt x="320" y="1"/>
                  </a:moveTo>
                  <a:cubicBezTo>
                    <a:pt x="259" y="1"/>
                    <a:pt x="199" y="31"/>
                    <a:pt x="153" y="92"/>
                  </a:cubicBezTo>
                  <a:cubicBezTo>
                    <a:pt x="153" y="92"/>
                    <a:pt x="153" y="92"/>
                    <a:pt x="123" y="122"/>
                  </a:cubicBezTo>
                  <a:lnTo>
                    <a:pt x="92" y="122"/>
                  </a:lnTo>
                  <a:cubicBezTo>
                    <a:pt x="1" y="244"/>
                    <a:pt x="1" y="396"/>
                    <a:pt x="92" y="487"/>
                  </a:cubicBezTo>
                  <a:cubicBezTo>
                    <a:pt x="138" y="533"/>
                    <a:pt x="206" y="555"/>
                    <a:pt x="275" y="555"/>
                  </a:cubicBezTo>
                  <a:cubicBezTo>
                    <a:pt x="343" y="555"/>
                    <a:pt x="411" y="533"/>
                    <a:pt x="457" y="487"/>
                  </a:cubicBezTo>
                  <a:cubicBezTo>
                    <a:pt x="457" y="487"/>
                    <a:pt x="457" y="457"/>
                    <a:pt x="457" y="457"/>
                  </a:cubicBezTo>
                  <a:cubicBezTo>
                    <a:pt x="487" y="457"/>
                    <a:pt x="487" y="426"/>
                    <a:pt x="487" y="426"/>
                  </a:cubicBezTo>
                  <a:cubicBezTo>
                    <a:pt x="609" y="335"/>
                    <a:pt x="609" y="183"/>
                    <a:pt x="487" y="92"/>
                  </a:cubicBezTo>
                  <a:cubicBezTo>
                    <a:pt x="442" y="31"/>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6" name="Google Shape;65486;p27"/>
            <p:cNvSpPr/>
            <p:nvPr/>
          </p:nvSpPr>
          <p:spPr>
            <a:xfrm>
              <a:off x="5346100" y="3849125"/>
              <a:ext cx="15225" cy="13900"/>
            </a:xfrm>
            <a:custGeom>
              <a:avLst/>
              <a:gdLst/>
              <a:ahLst/>
              <a:cxnLst/>
              <a:rect l="l" t="t" r="r" b="b"/>
              <a:pathLst>
                <a:path w="609" h="556" extrusionOk="0">
                  <a:moveTo>
                    <a:pt x="320" y="1"/>
                  </a:moveTo>
                  <a:cubicBezTo>
                    <a:pt x="259" y="1"/>
                    <a:pt x="198" y="31"/>
                    <a:pt x="153" y="92"/>
                  </a:cubicBezTo>
                  <a:cubicBezTo>
                    <a:pt x="153" y="92"/>
                    <a:pt x="123" y="92"/>
                    <a:pt x="123" y="122"/>
                  </a:cubicBezTo>
                  <a:lnTo>
                    <a:pt x="92" y="122"/>
                  </a:lnTo>
                  <a:cubicBezTo>
                    <a:pt x="1" y="244"/>
                    <a:pt x="1" y="396"/>
                    <a:pt x="92" y="487"/>
                  </a:cubicBezTo>
                  <a:cubicBezTo>
                    <a:pt x="138" y="533"/>
                    <a:pt x="198" y="555"/>
                    <a:pt x="263" y="555"/>
                  </a:cubicBezTo>
                  <a:cubicBezTo>
                    <a:pt x="328" y="555"/>
                    <a:pt x="396" y="533"/>
                    <a:pt x="457" y="487"/>
                  </a:cubicBezTo>
                  <a:cubicBezTo>
                    <a:pt x="457" y="487"/>
                    <a:pt x="457" y="457"/>
                    <a:pt x="457" y="457"/>
                  </a:cubicBezTo>
                  <a:cubicBezTo>
                    <a:pt x="487" y="457"/>
                    <a:pt x="487" y="426"/>
                    <a:pt x="487" y="426"/>
                  </a:cubicBezTo>
                  <a:cubicBezTo>
                    <a:pt x="609" y="335"/>
                    <a:pt x="609" y="183"/>
                    <a:pt x="487" y="92"/>
                  </a:cubicBezTo>
                  <a:cubicBezTo>
                    <a:pt x="442" y="31"/>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7" name="Google Shape;65487;p27"/>
            <p:cNvSpPr/>
            <p:nvPr/>
          </p:nvSpPr>
          <p:spPr>
            <a:xfrm>
              <a:off x="5442625" y="3946400"/>
              <a:ext cx="18250" cy="15975"/>
            </a:xfrm>
            <a:custGeom>
              <a:avLst/>
              <a:gdLst/>
              <a:ahLst/>
              <a:cxnLst/>
              <a:rect l="l" t="t" r="r" b="b"/>
              <a:pathLst>
                <a:path w="730" h="639" extrusionOk="0">
                  <a:moveTo>
                    <a:pt x="395" y="0"/>
                  </a:moveTo>
                  <a:cubicBezTo>
                    <a:pt x="319" y="0"/>
                    <a:pt x="243" y="31"/>
                    <a:pt x="183" y="92"/>
                  </a:cubicBezTo>
                  <a:cubicBezTo>
                    <a:pt x="183" y="92"/>
                    <a:pt x="183" y="92"/>
                    <a:pt x="152" y="122"/>
                  </a:cubicBezTo>
                  <a:lnTo>
                    <a:pt x="122" y="122"/>
                  </a:lnTo>
                  <a:cubicBezTo>
                    <a:pt x="0" y="244"/>
                    <a:pt x="0" y="456"/>
                    <a:pt x="122" y="547"/>
                  </a:cubicBezTo>
                  <a:cubicBezTo>
                    <a:pt x="183" y="608"/>
                    <a:pt x="259" y="639"/>
                    <a:pt x="335" y="639"/>
                  </a:cubicBezTo>
                  <a:cubicBezTo>
                    <a:pt x="411" y="639"/>
                    <a:pt x="487" y="608"/>
                    <a:pt x="547" y="547"/>
                  </a:cubicBezTo>
                  <a:cubicBezTo>
                    <a:pt x="578" y="547"/>
                    <a:pt x="578" y="547"/>
                    <a:pt x="578" y="517"/>
                  </a:cubicBezTo>
                  <a:lnTo>
                    <a:pt x="608" y="517"/>
                  </a:lnTo>
                  <a:cubicBezTo>
                    <a:pt x="730" y="396"/>
                    <a:pt x="730" y="213"/>
                    <a:pt x="608" y="92"/>
                  </a:cubicBezTo>
                  <a:cubicBezTo>
                    <a:pt x="547" y="31"/>
                    <a:pt x="471"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8" name="Google Shape;65488;p27"/>
            <p:cNvSpPr/>
            <p:nvPr/>
          </p:nvSpPr>
          <p:spPr>
            <a:xfrm>
              <a:off x="5540650" y="3848375"/>
              <a:ext cx="18250" cy="15975"/>
            </a:xfrm>
            <a:custGeom>
              <a:avLst/>
              <a:gdLst/>
              <a:ahLst/>
              <a:cxnLst/>
              <a:rect l="l" t="t" r="r" b="b"/>
              <a:pathLst>
                <a:path w="730" h="639" extrusionOk="0">
                  <a:moveTo>
                    <a:pt x="395" y="0"/>
                  </a:moveTo>
                  <a:cubicBezTo>
                    <a:pt x="319" y="0"/>
                    <a:pt x="243" y="31"/>
                    <a:pt x="183" y="92"/>
                  </a:cubicBezTo>
                  <a:cubicBezTo>
                    <a:pt x="183" y="92"/>
                    <a:pt x="183" y="92"/>
                    <a:pt x="152" y="122"/>
                  </a:cubicBezTo>
                  <a:lnTo>
                    <a:pt x="122" y="122"/>
                  </a:lnTo>
                  <a:cubicBezTo>
                    <a:pt x="0" y="244"/>
                    <a:pt x="0" y="456"/>
                    <a:pt x="122" y="547"/>
                  </a:cubicBezTo>
                  <a:cubicBezTo>
                    <a:pt x="183" y="608"/>
                    <a:pt x="259" y="639"/>
                    <a:pt x="335" y="639"/>
                  </a:cubicBezTo>
                  <a:cubicBezTo>
                    <a:pt x="411" y="639"/>
                    <a:pt x="487" y="608"/>
                    <a:pt x="547" y="547"/>
                  </a:cubicBezTo>
                  <a:cubicBezTo>
                    <a:pt x="578" y="547"/>
                    <a:pt x="578" y="547"/>
                    <a:pt x="578" y="517"/>
                  </a:cubicBezTo>
                  <a:lnTo>
                    <a:pt x="608" y="517"/>
                  </a:lnTo>
                  <a:cubicBezTo>
                    <a:pt x="730" y="395"/>
                    <a:pt x="730" y="213"/>
                    <a:pt x="608" y="92"/>
                  </a:cubicBezTo>
                  <a:cubicBezTo>
                    <a:pt x="547" y="31"/>
                    <a:pt x="471"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9" name="Google Shape;65489;p27"/>
            <p:cNvSpPr/>
            <p:nvPr/>
          </p:nvSpPr>
          <p:spPr>
            <a:xfrm>
              <a:off x="5539875" y="4043100"/>
              <a:ext cx="20550" cy="19400"/>
            </a:xfrm>
            <a:custGeom>
              <a:avLst/>
              <a:gdLst/>
              <a:ahLst/>
              <a:cxnLst/>
              <a:rect l="l" t="t" r="r" b="b"/>
              <a:pathLst>
                <a:path w="822" h="776" extrusionOk="0">
                  <a:moveTo>
                    <a:pt x="442" y="0"/>
                  </a:moveTo>
                  <a:cubicBezTo>
                    <a:pt x="350" y="0"/>
                    <a:pt x="259" y="38"/>
                    <a:pt x="183" y="114"/>
                  </a:cubicBezTo>
                  <a:cubicBezTo>
                    <a:pt x="183" y="114"/>
                    <a:pt x="183" y="114"/>
                    <a:pt x="153" y="145"/>
                  </a:cubicBezTo>
                  <a:cubicBezTo>
                    <a:pt x="153" y="145"/>
                    <a:pt x="153" y="145"/>
                    <a:pt x="122" y="175"/>
                  </a:cubicBezTo>
                  <a:cubicBezTo>
                    <a:pt x="1" y="297"/>
                    <a:pt x="1" y="540"/>
                    <a:pt x="122" y="661"/>
                  </a:cubicBezTo>
                  <a:cubicBezTo>
                    <a:pt x="198" y="737"/>
                    <a:pt x="290" y="775"/>
                    <a:pt x="381" y="775"/>
                  </a:cubicBezTo>
                  <a:cubicBezTo>
                    <a:pt x="472" y="775"/>
                    <a:pt x="563" y="737"/>
                    <a:pt x="639" y="661"/>
                  </a:cubicBezTo>
                  <a:cubicBezTo>
                    <a:pt x="639" y="661"/>
                    <a:pt x="639" y="631"/>
                    <a:pt x="670" y="631"/>
                  </a:cubicBezTo>
                  <a:cubicBezTo>
                    <a:pt x="670" y="631"/>
                    <a:pt x="670" y="631"/>
                    <a:pt x="700" y="601"/>
                  </a:cubicBezTo>
                  <a:cubicBezTo>
                    <a:pt x="822" y="479"/>
                    <a:pt x="822" y="236"/>
                    <a:pt x="700" y="114"/>
                  </a:cubicBezTo>
                  <a:cubicBezTo>
                    <a:pt x="624" y="38"/>
                    <a:pt x="53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0" name="Google Shape;65490;p27"/>
            <p:cNvSpPr/>
            <p:nvPr/>
          </p:nvSpPr>
          <p:spPr>
            <a:xfrm>
              <a:off x="5637900" y="3945075"/>
              <a:ext cx="20550" cy="19400"/>
            </a:xfrm>
            <a:custGeom>
              <a:avLst/>
              <a:gdLst/>
              <a:ahLst/>
              <a:cxnLst/>
              <a:rect l="l" t="t" r="r" b="b"/>
              <a:pathLst>
                <a:path w="822" h="776" extrusionOk="0">
                  <a:moveTo>
                    <a:pt x="442" y="0"/>
                  </a:moveTo>
                  <a:cubicBezTo>
                    <a:pt x="350" y="0"/>
                    <a:pt x="259" y="38"/>
                    <a:pt x="183" y="114"/>
                  </a:cubicBezTo>
                  <a:cubicBezTo>
                    <a:pt x="183" y="114"/>
                    <a:pt x="183" y="114"/>
                    <a:pt x="153" y="145"/>
                  </a:cubicBezTo>
                  <a:lnTo>
                    <a:pt x="122" y="145"/>
                  </a:lnTo>
                  <a:cubicBezTo>
                    <a:pt x="1" y="297"/>
                    <a:pt x="1" y="509"/>
                    <a:pt x="122" y="661"/>
                  </a:cubicBezTo>
                  <a:cubicBezTo>
                    <a:pt x="198" y="737"/>
                    <a:pt x="290" y="775"/>
                    <a:pt x="381" y="775"/>
                  </a:cubicBezTo>
                  <a:cubicBezTo>
                    <a:pt x="472" y="775"/>
                    <a:pt x="563" y="737"/>
                    <a:pt x="639" y="661"/>
                  </a:cubicBezTo>
                  <a:cubicBezTo>
                    <a:pt x="639" y="661"/>
                    <a:pt x="639" y="631"/>
                    <a:pt x="670" y="631"/>
                  </a:cubicBezTo>
                  <a:cubicBezTo>
                    <a:pt x="670" y="631"/>
                    <a:pt x="670" y="631"/>
                    <a:pt x="700" y="600"/>
                  </a:cubicBezTo>
                  <a:cubicBezTo>
                    <a:pt x="822" y="479"/>
                    <a:pt x="822" y="236"/>
                    <a:pt x="700" y="114"/>
                  </a:cubicBezTo>
                  <a:cubicBezTo>
                    <a:pt x="624" y="38"/>
                    <a:pt x="53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1" name="Google Shape;65491;p27"/>
            <p:cNvSpPr/>
            <p:nvPr/>
          </p:nvSpPr>
          <p:spPr>
            <a:xfrm>
              <a:off x="5636400" y="4140350"/>
              <a:ext cx="23575" cy="21700"/>
            </a:xfrm>
            <a:custGeom>
              <a:avLst/>
              <a:gdLst/>
              <a:ahLst/>
              <a:cxnLst/>
              <a:rect l="l" t="t" r="r" b="b"/>
              <a:pathLst>
                <a:path w="943" h="868" extrusionOk="0">
                  <a:moveTo>
                    <a:pt x="502" y="1"/>
                  </a:moveTo>
                  <a:cubicBezTo>
                    <a:pt x="395" y="1"/>
                    <a:pt x="289" y="39"/>
                    <a:pt x="213" y="115"/>
                  </a:cubicBezTo>
                  <a:cubicBezTo>
                    <a:pt x="213" y="115"/>
                    <a:pt x="213" y="145"/>
                    <a:pt x="182" y="145"/>
                  </a:cubicBezTo>
                  <a:cubicBezTo>
                    <a:pt x="182" y="145"/>
                    <a:pt x="182" y="145"/>
                    <a:pt x="152" y="176"/>
                  </a:cubicBezTo>
                  <a:cubicBezTo>
                    <a:pt x="0" y="328"/>
                    <a:pt x="0" y="571"/>
                    <a:pt x="152" y="753"/>
                  </a:cubicBezTo>
                  <a:cubicBezTo>
                    <a:pt x="243" y="829"/>
                    <a:pt x="350" y="867"/>
                    <a:pt x="452" y="867"/>
                  </a:cubicBezTo>
                  <a:cubicBezTo>
                    <a:pt x="555" y="867"/>
                    <a:pt x="654" y="829"/>
                    <a:pt x="730" y="753"/>
                  </a:cubicBezTo>
                  <a:cubicBezTo>
                    <a:pt x="760" y="723"/>
                    <a:pt x="760" y="723"/>
                    <a:pt x="760" y="723"/>
                  </a:cubicBezTo>
                  <a:cubicBezTo>
                    <a:pt x="760" y="692"/>
                    <a:pt x="790" y="692"/>
                    <a:pt x="790" y="692"/>
                  </a:cubicBezTo>
                  <a:cubicBezTo>
                    <a:pt x="942" y="540"/>
                    <a:pt x="942" y="267"/>
                    <a:pt x="790" y="115"/>
                  </a:cubicBezTo>
                  <a:cubicBezTo>
                    <a:pt x="714"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2" name="Google Shape;65492;p27"/>
            <p:cNvSpPr/>
            <p:nvPr/>
          </p:nvSpPr>
          <p:spPr>
            <a:xfrm>
              <a:off x="5734425" y="4042325"/>
              <a:ext cx="24325" cy="21700"/>
            </a:xfrm>
            <a:custGeom>
              <a:avLst/>
              <a:gdLst/>
              <a:ahLst/>
              <a:cxnLst/>
              <a:rect l="l" t="t" r="r" b="b"/>
              <a:pathLst>
                <a:path w="973" h="868" extrusionOk="0">
                  <a:moveTo>
                    <a:pt x="502" y="1"/>
                  </a:moveTo>
                  <a:cubicBezTo>
                    <a:pt x="395" y="1"/>
                    <a:pt x="289" y="39"/>
                    <a:pt x="213" y="115"/>
                  </a:cubicBezTo>
                  <a:cubicBezTo>
                    <a:pt x="213" y="115"/>
                    <a:pt x="213" y="145"/>
                    <a:pt x="182" y="145"/>
                  </a:cubicBezTo>
                  <a:cubicBezTo>
                    <a:pt x="182" y="145"/>
                    <a:pt x="182" y="145"/>
                    <a:pt x="152" y="176"/>
                  </a:cubicBezTo>
                  <a:cubicBezTo>
                    <a:pt x="0" y="328"/>
                    <a:pt x="0" y="571"/>
                    <a:pt x="152" y="753"/>
                  </a:cubicBezTo>
                  <a:cubicBezTo>
                    <a:pt x="243" y="829"/>
                    <a:pt x="350" y="867"/>
                    <a:pt x="452" y="867"/>
                  </a:cubicBezTo>
                  <a:cubicBezTo>
                    <a:pt x="555" y="867"/>
                    <a:pt x="654" y="829"/>
                    <a:pt x="730" y="753"/>
                  </a:cubicBezTo>
                  <a:cubicBezTo>
                    <a:pt x="760" y="723"/>
                    <a:pt x="760" y="723"/>
                    <a:pt x="760" y="723"/>
                  </a:cubicBezTo>
                  <a:cubicBezTo>
                    <a:pt x="790" y="692"/>
                    <a:pt x="790" y="692"/>
                    <a:pt x="790" y="692"/>
                  </a:cubicBezTo>
                  <a:cubicBezTo>
                    <a:pt x="973" y="540"/>
                    <a:pt x="973" y="267"/>
                    <a:pt x="790" y="115"/>
                  </a:cubicBezTo>
                  <a:cubicBezTo>
                    <a:pt x="714"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3" name="Google Shape;65493;p27"/>
            <p:cNvSpPr/>
            <p:nvPr/>
          </p:nvSpPr>
          <p:spPr>
            <a:xfrm>
              <a:off x="5732900" y="4237050"/>
              <a:ext cx="27375" cy="24350"/>
            </a:xfrm>
            <a:custGeom>
              <a:avLst/>
              <a:gdLst/>
              <a:ahLst/>
              <a:cxnLst/>
              <a:rect l="l" t="t" r="r" b="b"/>
              <a:pathLst>
                <a:path w="1095" h="974" extrusionOk="0">
                  <a:moveTo>
                    <a:pt x="578" y="1"/>
                  </a:moveTo>
                  <a:cubicBezTo>
                    <a:pt x="456" y="1"/>
                    <a:pt x="335" y="46"/>
                    <a:pt x="243" y="137"/>
                  </a:cubicBezTo>
                  <a:cubicBezTo>
                    <a:pt x="243" y="137"/>
                    <a:pt x="243" y="168"/>
                    <a:pt x="213" y="168"/>
                  </a:cubicBezTo>
                  <a:cubicBezTo>
                    <a:pt x="213" y="168"/>
                    <a:pt x="213" y="168"/>
                    <a:pt x="183" y="198"/>
                  </a:cubicBezTo>
                  <a:cubicBezTo>
                    <a:pt x="0" y="381"/>
                    <a:pt x="0" y="654"/>
                    <a:pt x="183" y="837"/>
                  </a:cubicBezTo>
                  <a:cubicBezTo>
                    <a:pt x="274" y="928"/>
                    <a:pt x="395" y="973"/>
                    <a:pt x="517" y="973"/>
                  </a:cubicBezTo>
                  <a:cubicBezTo>
                    <a:pt x="639" y="973"/>
                    <a:pt x="760" y="928"/>
                    <a:pt x="851" y="837"/>
                  </a:cubicBezTo>
                  <a:cubicBezTo>
                    <a:pt x="851" y="837"/>
                    <a:pt x="851" y="837"/>
                    <a:pt x="882" y="806"/>
                  </a:cubicBezTo>
                  <a:cubicBezTo>
                    <a:pt x="882" y="806"/>
                    <a:pt x="882" y="806"/>
                    <a:pt x="912" y="776"/>
                  </a:cubicBezTo>
                  <a:cubicBezTo>
                    <a:pt x="1095" y="624"/>
                    <a:pt x="1095" y="320"/>
                    <a:pt x="912" y="137"/>
                  </a:cubicBezTo>
                  <a:cubicBezTo>
                    <a:pt x="821" y="46"/>
                    <a:pt x="699"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4" name="Google Shape;65494;p27"/>
            <p:cNvSpPr/>
            <p:nvPr/>
          </p:nvSpPr>
          <p:spPr>
            <a:xfrm>
              <a:off x="5830925" y="4139025"/>
              <a:ext cx="27375" cy="24350"/>
            </a:xfrm>
            <a:custGeom>
              <a:avLst/>
              <a:gdLst/>
              <a:ahLst/>
              <a:cxnLst/>
              <a:rect l="l" t="t" r="r" b="b"/>
              <a:pathLst>
                <a:path w="1095" h="974" extrusionOk="0">
                  <a:moveTo>
                    <a:pt x="578" y="1"/>
                  </a:moveTo>
                  <a:cubicBezTo>
                    <a:pt x="456" y="1"/>
                    <a:pt x="335" y="46"/>
                    <a:pt x="244" y="137"/>
                  </a:cubicBezTo>
                  <a:cubicBezTo>
                    <a:pt x="244" y="137"/>
                    <a:pt x="244" y="168"/>
                    <a:pt x="244" y="168"/>
                  </a:cubicBezTo>
                  <a:cubicBezTo>
                    <a:pt x="213" y="168"/>
                    <a:pt x="213" y="168"/>
                    <a:pt x="183" y="198"/>
                  </a:cubicBezTo>
                  <a:cubicBezTo>
                    <a:pt x="0" y="381"/>
                    <a:pt x="0" y="654"/>
                    <a:pt x="183" y="837"/>
                  </a:cubicBezTo>
                  <a:cubicBezTo>
                    <a:pt x="274" y="928"/>
                    <a:pt x="396" y="973"/>
                    <a:pt x="517" y="973"/>
                  </a:cubicBezTo>
                  <a:cubicBezTo>
                    <a:pt x="639" y="973"/>
                    <a:pt x="760" y="928"/>
                    <a:pt x="851" y="837"/>
                  </a:cubicBezTo>
                  <a:cubicBezTo>
                    <a:pt x="851" y="837"/>
                    <a:pt x="851" y="806"/>
                    <a:pt x="882" y="806"/>
                  </a:cubicBezTo>
                  <a:cubicBezTo>
                    <a:pt x="882" y="806"/>
                    <a:pt x="912" y="806"/>
                    <a:pt x="912" y="776"/>
                  </a:cubicBezTo>
                  <a:cubicBezTo>
                    <a:pt x="1095" y="593"/>
                    <a:pt x="1095" y="320"/>
                    <a:pt x="912" y="137"/>
                  </a:cubicBezTo>
                  <a:cubicBezTo>
                    <a:pt x="821" y="46"/>
                    <a:pt x="699"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5" name="Google Shape;65495;p27"/>
            <p:cNvSpPr/>
            <p:nvPr/>
          </p:nvSpPr>
          <p:spPr>
            <a:xfrm>
              <a:off x="5928200" y="4235725"/>
              <a:ext cx="29650" cy="27200"/>
            </a:xfrm>
            <a:custGeom>
              <a:avLst/>
              <a:gdLst/>
              <a:ahLst/>
              <a:cxnLst/>
              <a:rect l="l" t="t" r="r" b="b"/>
              <a:pathLst>
                <a:path w="1186" h="1088" extrusionOk="0">
                  <a:moveTo>
                    <a:pt x="619" y="0"/>
                  </a:moveTo>
                  <a:cubicBezTo>
                    <a:pt x="486" y="0"/>
                    <a:pt x="350" y="54"/>
                    <a:pt x="243" y="160"/>
                  </a:cubicBezTo>
                  <a:cubicBezTo>
                    <a:pt x="243" y="160"/>
                    <a:pt x="243" y="190"/>
                    <a:pt x="213" y="190"/>
                  </a:cubicBezTo>
                  <a:cubicBezTo>
                    <a:pt x="213" y="190"/>
                    <a:pt x="213" y="190"/>
                    <a:pt x="213" y="221"/>
                  </a:cubicBezTo>
                  <a:cubicBezTo>
                    <a:pt x="0" y="403"/>
                    <a:pt x="0" y="738"/>
                    <a:pt x="213" y="950"/>
                  </a:cubicBezTo>
                  <a:cubicBezTo>
                    <a:pt x="304" y="1042"/>
                    <a:pt x="433" y="1087"/>
                    <a:pt x="566" y="1087"/>
                  </a:cubicBezTo>
                  <a:cubicBezTo>
                    <a:pt x="699" y="1087"/>
                    <a:pt x="836" y="1042"/>
                    <a:pt x="942" y="950"/>
                  </a:cubicBezTo>
                  <a:cubicBezTo>
                    <a:pt x="942" y="950"/>
                    <a:pt x="942" y="920"/>
                    <a:pt x="942" y="920"/>
                  </a:cubicBezTo>
                  <a:cubicBezTo>
                    <a:pt x="973" y="920"/>
                    <a:pt x="973" y="890"/>
                    <a:pt x="973" y="890"/>
                  </a:cubicBezTo>
                  <a:cubicBezTo>
                    <a:pt x="1185" y="677"/>
                    <a:pt x="1185" y="373"/>
                    <a:pt x="973" y="160"/>
                  </a:cubicBezTo>
                  <a:cubicBezTo>
                    <a:pt x="882" y="54"/>
                    <a:pt x="752" y="0"/>
                    <a:pt x="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6" name="Google Shape;65496;p27"/>
            <p:cNvSpPr/>
            <p:nvPr/>
          </p:nvSpPr>
          <p:spPr>
            <a:xfrm>
              <a:off x="5830150" y="4333750"/>
              <a:ext cx="29675" cy="27750"/>
            </a:xfrm>
            <a:custGeom>
              <a:avLst/>
              <a:gdLst/>
              <a:ahLst/>
              <a:cxnLst/>
              <a:rect l="l" t="t" r="r" b="b"/>
              <a:pathLst>
                <a:path w="1187" h="1110" extrusionOk="0">
                  <a:moveTo>
                    <a:pt x="620" y="1"/>
                  </a:moveTo>
                  <a:cubicBezTo>
                    <a:pt x="487" y="1"/>
                    <a:pt x="351" y="54"/>
                    <a:pt x="244" y="160"/>
                  </a:cubicBezTo>
                  <a:cubicBezTo>
                    <a:pt x="244" y="160"/>
                    <a:pt x="244" y="190"/>
                    <a:pt x="214" y="190"/>
                  </a:cubicBezTo>
                  <a:cubicBezTo>
                    <a:pt x="214" y="190"/>
                    <a:pt x="214" y="190"/>
                    <a:pt x="183" y="221"/>
                  </a:cubicBezTo>
                  <a:cubicBezTo>
                    <a:pt x="1" y="403"/>
                    <a:pt x="1" y="738"/>
                    <a:pt x="183" y="950"/>
                  </a:cubicBezTo>
                  <a:cubicBezTo>
                    <a:pt x="290" y="1057"/>
                    <a:pt x="427" y="1110"/>
                    <a:pt x="563" y="1110"/>
                  </a:cubicBezTo>
                  <a:cubicBezTo>
                    <a:pt x="700" y="1110"/>
                    <a:pt x="837" y="1057"/>
                    <a:pt x="943" y="950"/>
                  </a:cubicBezTo>
                  <a:cubicBezTo>
                    <a:pt x="943" y="950"/>
                    <a:pt x="943" y="920"/>
                    <a:pt x="943" y="920"/>
                  </a:cubicBezTo>
                  <a:cubicBezTo>
                    <a:pt x="974" y="920"/>
                    <a:pt x="974" y="890"/>
                    <a:pt x="974" y="890"/>
                  </a:cubicBezTo>
                  <a:cubicBezTo>
                    <a:pt x="1186" y="677"/>
                    <a:pt x="1186" y="373"/>
                    <a:pt x="974" y="160"/>
                  </a:cubicBezTo>
                  <a:cubicBezTo>
                    <a:pt x="882" y="54"/>
                    <a:pt x="753" y="1"/>
                    <a:pt x="6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7" name="Google Shape;65497;p27"/>
            <p:cNvSpPr/>
            <p:nvPr/>
          </p:nvSpPr>
          <p:spPr>
            <a:xfrm>
              <a:off x="5926675" y="4431025"/>
              <a:ext cx="32700" cy="29850"/>
            </a:xfrm>
            <a:custGeom>
              <a:avLst/>
              <a:gdLst/>
              <a:ahLst/>
              <a:cxnLst/>
              <a:rect l="l" t="t" r="r" b="b"/>
              <a:pathLst>
                <a:path w="1308" h="1194" extrusionOk="0">
                  <a:moveTo>
                    <a:pt x="696" y="0"/>
                  </a:moveTo>
                  <a:cubicBezTo>
                    <a:pt x="547" y="0"/>
                    <a:pt x="395" y="53"/>
                    <a:pt x="274" y="160"/>
                  </a:cubicBezTo>
                  <a:cubicBezTo>
                    <a:pt x="274" y="160"/>
                    <a:pt x="274" y="190"/>
                    <a:pt x="274" y="190"/>
                  </a:cubicBezTo>
                  <a:cubicBezTo>
                    <a:pt x="243" y="190"/>
                    <a:pt x="243" y="190"/>
                    <a:pt x="243" y="221"/>
                  </a:cubicBezTo>
                  <a:cubicBezTo>
                    <a:pt x="0" y="433"/>
                    <a:pt x="0" y="798"/>
                    <a:pt x="243" y="1011"/>
                  </a:cubicBezTo>
                  <a:cubicBezTo>
                    <a:pt x="350" y="1132"/>
                    <a:pt x="494" y="1193"/>
                    <a:pt x="639" y="1193"/>
                  </a:cubicBezTo>
                  <a:cubicBezTo>
                    <a:pt x="783" y="1193"/>
                    <a:pt x="927" y="1132"/>
                    <a:pt x="1034" y="1011"/>
                  </a:cubicBezTo>
                  <a:cubicBezTo>
                    <a:pt x="1034" y="1011"/>
                    <a:pt x="1064" y="1011"/>
                    <a:pt x="1064" y="980"/>
                  </a:cubicBezTo>
                  <a:lnTo>
                    <a:pt x="1094" y="980"/>
                  </a:lnTo>
                  <a:cubicBezTo>
                    <a:pt x="1307" y="737"/>
                    <a:pt x="1307" y="372"/>
                    <a:pt x="1094" y="160"/>
                  </a:cubicBezTo>
                  <a:cubicBezTo>
                    <a:pt x="988" y="53"/>
                    <a:pt x="844" y="0"/>
                    <a:pt x="6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8" name="Google Shape;65498;p27"/>
            <p:cNvSpPr/>
            <p:nvPr/>
          </p:nvSpPr>
          <p:spPr>
            <a:xfrm>
              <a:off x="6024700" y="4333000"/>
              <a:ext cx="32700" cy="29850"/>
            </a:xfrm>
            <a:custGeom>
              <a:avLst/>
              <a:gdLst/>
              <a:ahLst/>
              <a:cxnLst/>
              <a:rect l="l" t="t" r="r" b="b"/>
              <a:pathLst>
                <a:path w="1308" h="1194" extrusionOk="0">
                  <a:moveTo>
                    <a:pt x="696" y="0"/>
                  </a:moveTo>
                  <a:cubicBezTo>
                    <a:pt x="547" y="0"/>
                    <a:pt x="395" y="53"/>
                    <a:pt x="274" y="160"/>
                  </a:cubicBezTo>
                  <a:cubicBezTo>
                    <a:pt x="274" y="160"/>
                    <a:pt x="274" y="190"/>
                    <a:pt x="274" y="190"/>
                  </a:cubicBezTo>
                  <a:cubicBezTo>
                    <a:pt x="243" y="190"/>
                    <a:pt x="243" y="190"/>
                    <a:pt x="243" y="220"/>
                  </a:cubicBezTo>
                  <a:cubicBezTo>
                    <a:pt x="0" y="433"/>
                    <a:pt x="0" y="798"/>
                    <a:pt x="243" y="1011"/>
                  </a:cubicBezTo>
                  <a:cubicBezTo>
                    <a:pt x="350" y="1132"/>
                    <a:pt x="494" y="1193"/>
                    <a:pt x="639" y="1193"/>
                  </a:cubicBezTo>
                  <a:cubicBezTo>
                    <a:pt x="783" y="1193"/>
                    <a:pt x="927" y="1132"/>
                    <a:pt x="1034" y="1011"/>
                  </a:cubicBezTo>
                  <a:cubicBezTo>
                    <a:pt x="1064" y="1011"/>
                    <a:pt x="1064" y="1011"/>
                    <a:pt x="1064" y="980"/>
                  </a:cubicBezTo>
                  <a:lnTo>
                    <a:pt x="1095" y="980"/>
                  </a:lnTo>
                  <a:cubicBezTo>
                    <a:pt x="1307" y="737"/>
                    <a:pt x="1307" y="372"/>
                    <a:pt x="1095" y="160"/>
                  </a:cubicBezTo>
                  <a:cubicBezTo>
                    <a:pt x="988" y="53"/>
                    <a:pt x="844" y="0"/>
                    <a:pt x="6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9" name="Google Shape;65499;p27"/>
            <p:cNvSpPr/>
            <p:nvPr/>
          </p:nvSpPr>
          <p:spPr>
            <a:xfrm>
              <a:off x="6121950" y="4429675"/>
              <a:ext cx="35750" cy="32700"/>
            </a:xfrm>
            <a:custGeom>
              <a:avLst/>
              <a:gdLst/>
              <a:ahLst/>
              <a:cxnLst/>
              <a:rect l="l" t="t" r="r" b="b"/>
              <a:pathLst>
                <a:path w="1430" h="1308" extrusionOk="0">
                  <a:moveTo>
                    <a:pt x="730" y="1"/>
                  </a:moveTo>
                  <a:cubicBezTo>
                    <a:pt x="563" y="1"/>
                    <a:pt x="396" y="62"/>
                    <a:pt x="274" y="183"/>
                  </a:cubicBezTo>
                  <a:cubicBezTo>
                    <a:pt x="274" y="183"/>
                    <a:pt x="274" y="214"/>
                    <a:pt x="274" y="214"/>
                  </a:cubicBezTo>
                  <a:cubicBezTo>
                    <a:pt x="244" y="214"/>
                    <a:pt x="244" y="244"/>
                    <a:pt x="244" y="244"/>
                  </a:cubicBezTo>
                  <a:cubicBezTo>
                    <a:pt x="1" y="487"/>
                    <a:pt x="1" y="882"/>
                    <a:pt x="244" y="1126"/>
                  </a:cubicBezTo>
                  <a:cubicBezTo>
                    <a:pt x="366" y="1247"/>
                    <a:pt x="525" y="1308"/>
                    <a:pt x="685" y="1308"/>
                  </a:cubicBezTo>
                  <a:cubicBezTo>
                    <a:pt x="844" y="1308"/>
                    <a:pt x="1004" y="1247"/>
                    <a:pt x="1126" y="1126"/>
                  </a:cubicBezTo>
                  <a:cubicBezTo>
                    <a:pt x="1126" y="1126"/>
                    <a:pt x="1126" y="1095"/>
                    <a:pt x="1156" y="1095"/>
                  </a:cubicBezTo>
                  <a:cubicBezTo>
                    <a:pt x="1156" y="1095"/>
                    <a:pt x="1156" y="1095"/>
                    <a:pt x="1186" y="1065"/>
                  </a:cubicBezTo>
                  <a:cubicBezTo>
                    <a:pt x="1430" y="822"/>
                    <a:pt x="1430" y="426"/>
                    <a:pt x="1186" y="183"/>
                  </a:cubicBezTo>
                  <a:cubicBezTo>
                    <a:pt x="1065" y="62"/>
                    <a:pt x="898"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0" name="Google Shape;65500;p27"/>
            <p:cNvSpPr/>
            <p:nvPr/>
          </p:nvSpPr>
          <p:spPr>
            <a:xfrm>
              <a:off x="6023925" y="4527700"/>
              <a:ext cx="35750" cy="32700"/>
            </a:xfrm>
            <a:custGeom>
              <a:avLst/>
              <a:gdLst/>
              <a:ahLst/>
              <a:cxnLst/>
              <a:rect l="l" t="t" r="r" b="b"/>
              <a:pathLst>
                <a:path w="1430" h="1308" extrusionOk="0">
                  <a:moveTo>
                    <a:pt x="719" y="1"/>
                  </a:moveTo>
                  <a:cubicBezTo>
                    <a:pt x="556" y="1"/>
                    <a:pt x="396" y="62"/>
                    <a:pt x="274" y="183"/>
                  </a:cubicBezTo>
                  <a:cubicBezTo>
                    <a:pt x="274" y="183"/>
                    <a:pt x="274" y="214"/>
                    <a:pt x="274" y="214"/>
                  </a:cubicBezTo>
                  <a:cubicBezTo>
                    <a:pt x="244" y="214"/>
                    <a:pt x="244" y="244"/>
                    <a:pt x="244" y="244"/>
                  </a:cubicBezTo>
                  <a:cubicBezTo>
                    <a:pt x="1" y="487"/>
                    <a:pt x="1" y="882"/>
                    <a:pt x="244" y="1126"/>
                  </a:cubicBezTo>
                  <a:cubicBezTo>
                    <a:pt x="366" y="1247"/>
                    <a:pt x="525" y="1308"/>
                    <a:pt x="685" y="1308"/>
                  </a:cubicBezTo>
                  <a:cubicBezTo>
                    <a:pt x="844" y="1308"/>
                    <a:pt x="1004" y="1247"/>
                    <a:pt x="1126" y="1126"/>
                  </a:cubicBezTo>
                  <a:cubicBezTo>
                    <a:pt x="1126" y="1126"/>
                    <a:pt x="1126" y="1095"/>
                    <a:pt x="1156" y="1095"/>
                  </a:cubicBezTo>
                  <a:cubicBezTo>
                    <a:pt x="1156" y="1095"/>
                    <a:pt x="1156" y="1095"/>
                    <a:pt x="1186" y="1065"/>
                  </a:cubicBezTo>
                  <a:cubicBezTo>
                    <a:pt x="1429" y="822"/>
                    <a:pt x="1429" y="427"/>
                    <a:pt x="1186" y="183"/>
                  </a:cubicBezTo>
                  <a:cubicBezTo>
                    <a:pt x="1050" y="62"/>
                    <a:pt x="882" y="1"/>
                    <a:pt x="7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1" name="Google Shape;65501;p27"/>
            <p:cNvSpPr/>
            <p:nvPr/>
          </p:nvSpPr>
          <p:spPr>
            <a:xfrm>
              <a:off x="6218475" y="4526375"/>
              <a:ext cx="38775" cy="35550"/>
            </a:xfrm>
            <a:custGeom>
              <a:avLst/>
              <a:gdLst/>
              <a:ahLst/>
              <a:cxnLst/>
              <a:rect l="l" t="t" r="r" b="b"/>
              <a:pathLst>
                <a:path w="1551" h="1422" extrusionOk="0">
                  <a:moveTo>
                    <a:pt x="790" y="1"/>
                  </a:moveTo>
                  <a:cubicBezTo>
                    <a:pt x="616" y="1"/>
                    <a:pt x="441" y="69"/>
                    <a:pt x="304" y="206"/>
                  </a:cubicBezTo>
                  <a:cubicBezTo>
                    <a:pt x="304" y="206"/>
                    <a:pt x="304" y="236"/>
                    <a:pt x="304" y="236"/>
                  </a:cubicBezTo>
                  <a:cubicBezTo>
                    <a:pt x="274" y="236"/>
                    <a:pt x="274" y="267"/>
                    <a:pt x="274" y="267"/>
                  </a:cubicBezTo>
                  <a:cubicBezTo>
                    <a:pt x="0" y="540"/>
                    <a:pt x="0" y="966"/>
                    <a:pt x="274" y="1239"/>
                  </a:cubicBezTo>
                  <a:cubicBezTo>
                    <a:pt x="395" y="1361"/>
                    <a:pt x="570" y="1422"/>
                    <a:pt x="745" y="1422"/>
                  </a:cubicBezTo>
                  <a:cubicBezTo>
                    <a:pt x="920" y="1422"/>
                    <a:pt x="1094" y="1361"/>
                    <a:pt x="1216" y="1239"/>
                  </a:cubicBezTo>
                  <a:cubicBezTo>
                    <a:pt x="1246" y="1209"/>
                    <a:pt x="1246" y="1209"/>
                    <a:pt x="1246" y="1209"/>
                  </a:cubicBezTo>
                  <a:cubicBezTo>
                    <a:pt x="1277" y="1179"/>
                    <a:pt x="1277" y="1179"/>
                    <a:pt x="1277" y="1179"/>
                  </a:cubicBezTo>
                  <a:cubicBezTo>
                    <a:pt x="1550" y="905"/>
                    <a:pt x="1550" y="480"/>
                    <a:pt x="1277" y="206"/>
                  </a:cubicBezTo>
                  <a:cubicBezTo>
                    <a:pt x="1140" y="69"/>
                    <a:pt x="965"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2" name="Google Shape;65502;p27"/>
            <p:cNvSpPr/>
            <p:nvPr/>
          </p:nvSpPr>
          <p:spPr>
            <a:xfrm>
              <a:off x="6120450" y="4624400"/>
              <a:ext cx="38775" cy="35550"/>
            </a:xfrm>
            <a:custGeom>
              <a:avLst/>
              <a:gdLst/>
              <a:ahLst/>
              <a:cxnLst/>
              <a:rect l="l" t="t" r="r" b="b"/>
              <a:pathLst>
                <a:path w="1551" h="1422" extrusionOk="0">
                  <a:moveTo>
                    <a:pt x="790" y="1"/>
                  </a:moveTo>
                  <a:cubicBezTo>
                    <a:pt x="616" y="1"/>
                    <a:pt x="441" y="69"/>
                    <a:pt x="304" y="206"/>
                  </a:cubicBezTo>
                  <a:cubicBezTo>
                    <a:pt x="304" y="206"/>
                    <a:pt x="304" y="236"/>
                    <a:pt x="304" y="236"/>
                  </a:cubicBezTo>
                  <a:cubicBezTo>
                    <a:pt x="274" y="236"/>
                    <a:pt x="274" y="267"/>
                    <a:pt x="274" y="267"/>
                  </a:cubicBezTo>
                  <a:cubicBezTo>
                    <a:pt x="0" y="540"/>
                    <a:pt x="0" y="966"/>
                    <a:pt x="274" y="1239"/>
                  </a:cubicBezTo>
                  <a:cubicBezTo>
                    <a:pt x="395" y="1361"/>
                    <a:pt x="570" y="1422"/>
                    <a:pt x="745" y="1422"/>
                  </a:cubicBezTo>
                  <a:cubicBezTo>
                    <a:pt x="920" y="1422"/>
                    <a:pt x="1094" y="1361"/>
                    <a:pt x="1216" y="1239"/>
                  </a:cubicBezTo>
                  <a:cubicBezTo>
                    <a:pt x="1246" y="1209"/>
                    <a:pt x="1246" y="1209"/>
                    <a:pt x="1246" y="1209"/>
                  </a:cubicBezTo>
                  <a:cubicBezTo>
                    <a:pt x="1246" y="1179"/>
                    <a:pt x="1277" y="1179"/>
                    <a:pt x="1277" y="1179"/>
                  </a:cubicBezTo>
                  <a:cubicBezTo>
                    <a:pt x="1550" y="905"/>
                    <a:pt x="1550" y="480"/>
                    <a:pt x="1277" y="206"/>
                  </a:cubicBezTo>
                  <a:cubicBezTo>
                    <a:pt x="1140" y="69"/>
                    <a:pt x="965"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3" name="Google Shape;65503;p27"/>
            <p:cNvSpPr/>
            <p:nvPr/>
          </p:nvSpPr>
          <p:spPr>
            <a:xfrm>
              <a:off x="6314975" y="4623650"/>
              <a:ext cx="41825" cy="38200"/>
            </a:xfrm>
            <a:custGeom>
              <a:avLst/>
              <a:gdLst/>
              <a:ahLst/>
              <a:cxnLst/>
              <a:rect l="l" t="t" r="r" b="b"/>
              <a:pathLst>
                <a:path w="1673" h="1528" extrusionOk="0">
                  <a:moveTo>
                    <a:pt x="871" y="0"/>
                  </a:moveTo>
                  <a:cubicBezTo>
                    <a:pt x="684" y="0"/>
                    <a:pt x="502" y="69"/>
                    <a:pt x="365" y="206"/>
                  </a:cubicBezTo>
                  <a:cubicBezTo>
                    <a:pt x="335" y="206"/>
                    <a:pt x="335" y="236"/>
                    <a:pt x="335" y="236"/>
                  </a:cubicBezTo>
                  <a:cubicBezTo>
                    <a:pt x="304" y="236"/>
                    <a:pt x="304" y="266"/>
                    <a:pt x="304" y="266"/>
                  </a:cubicBezTo>
                  <a:cubicBezTo>
                    <a:pt x="0" y="540"/>
                    <a:pt x="0" y="1026"/>
                    <a:pt x="304" y="1300"/>
                  </a:cubicBezTo>
                  <a:cubicBezTo>
                    <a:pt x="441" y="1452"/>
                    <a:pt x="631" y="1528"/>
                    <a:pt x="821" y="1528"/>
                  </a:cubicBezTo>
                  <a:cubicBezTo>
                    <a:pt x="1011" y="1528"/>
                    <a:pt x="1201" y="1452"/>
                    <a:pt x="1338" y="1300"/>
                  </a:cubicBezTo>
                  <a:cubicBezTo>
                    <a:pt x="1338" y="1300"/>
                    <a:pt x="1368" y="1300"/>
                    <a:pt x="1368" y="1269"/>
                  </a:cubicBezTo>
                  <a:cubicBezTo>
                    <a:pt x="1368" y="1269"/>
                    <a:pt x="1368" y="1269"/>
                    <a:pt x="1399" y="1239"/>
                  </a:cubicBezTo>
                  <a:cubicBezTo>
                    <a:pt x="1672" y="965"/>
                    <a:pt x="1672" y="510"/>
                    <a:pt x="1399" y="206"/>
                  </a:cubicBezTo>
                  <a:cubicBezTo>
                    <a:pt x="1247" y="69"/>
                    <a:pt x="1057" y="0"/>
                    <a:pt x="8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4" name="Google Shape;65504;p27"/>
            <p:cNvSpPr/>
            <p:nvPr/>
          </p:nvSpPr>
          <p:spPr>
            <a:xfrm>
              <a:off x="6216950" y="4721675"/>
              <a:ext cx="41825" cy="38200"/>
            </a:xfrm>
            <a:custGeom>
              <a:avLst/>
              <a:gdLst/>
              <a:ahLst/>
              <a:cxnLst/>
              <a:rect l="l" t="t" r="r" b="b"/>
              <a:pathLst>
                <a:path w="1673" h="1528" extrusionOk="0">
                  <a:moveTo>
                    <a:pt x="870" y="0"/>
                  </a:moveTo>
                  <a:cubicBezTo>
                    <a:pt x="684" y="0"/>
                    <a:pt x="502" y="69"/>
                    <a:pt x="365" y="206"/>
                  </a:cubicBezTo>
                  <a:cubicBezTo>
                    <a:pt x="335" y="236"/>
                    <a:pt x="335" y="236"/>
                    <a:pt x="335" y="236"/>
                  </a:cubicBezTo>
                  <a:cubicBezTo>
                    <a:pt x="304" y="236"/>
                    <a:pt x="304" y="266"/>
                    <a:pt x="304" y="266"/>
                  </a:cubicBezTo>
                  <a:cubicBezTo>
                    <a:pt x="0" y="540"/>
                    <a:pt x="0" y="1026"/>
                    <a:pt x="304" y="1300"/>
                  </a:cubicBezTo>
                  <a:cubicBezTo>
                    <a:pt x="441" y="1452"/>
                    <a:pt x="631" y="1528"/>
                    <a:pt x="821" y="1528"/>
                  </a:cubicBezTo>
                  <a:cubicBezTo>
                    <a:pt x="1011" y="1528"/>
                    <a:pt x="1201" y="1452"/>
                    <a:pt x="1338" y="1300"/>
                  </a:cubicBezTo>
                  <a:cubicBezTo>
                    <a:pt x="1338" y="1300"/>
                    <a:pt x="1368" y="1300"/>
                    <a:pt x="1368" y="1269"/>
                  </a:cubicBezTo>
                  <a:cubicBezTo>
                    <a:pt x="1368" y="1269"/>
                    <a:pt x="1368" y="1269"/>
                    <a:pt x="1399" y="1239"/>
                  </a:cubicBezTo>
                  <a:cubicBezTo>
                    <a:pt x="1672" y="966"/>
                    <a:pt x="1672" y="510"/>
                    <a:pt x="1399" y="206"/>
                  </a:cubicBezTo>
                  <a:cubicBezTo>
                    <a:pt x="1247" y="69"/>
                    <a:pt x="1057"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5" name="Google Shape;65505;p27"/>
            <p:cNvSpPr/>
            <p:nvPr/>
          </p:nvSpPr>
          <p:spPr>
            <a:xfrm>
              <a:off x="6412250" y="4720350"/>
              <a:ext cx="44850" cy="41050"/>
            </a:xfrm>
            <a:custGeom>
              <a:avLst/>
              <a:gdLst/>
              <a:ahLst/>
              <a:cxnLst/>
              <a:rect l="l" t="t" r="r" b="b"/>
              <a:pathLst>
                <a:path w="1794" h="1642" extrusionOk="0">
                  <a:moveTo>
                    <a:pt x="912" y="0"/>
                  </a:moveTo>
                  <a:cubicBezTo>
                    <a:pt x="714" y="0"/>
                    <a:pt x="517" y="76"/>
                    <a:pt x="365" y="228"/>
                  </a:cubicBezTo>
                  <a:cubicBezTo>
                    <a:pt x="334" y="259"/>
                    <a:pt x="334" y="259"/>
                    <a:pt x="334" y="259"/>
                  </a:cubicBezTo>
                  <a:cubicBezTo>
                    <a:pt x="334" y="259"/>
                    <a:pt x="304" y="289"/>
                    <a:pt x="304" y="289"/>
                  </a:cubicBezTo>
                  <a:cubicBezTo>
                    <a:pt x="0" y="593"/>
                    <a:pt x="0" y="1110"/>
                    <a:pt x="304" y="1414"/>
                  </a:cubicBezTo>
                  <a:cubicBezTo>
                    <a:pt x="456" y="1566"/>
                    <a:pt x="654" y="1642"/>
                    <a:pt x="855" y="1642"/>
                  </a:cubicBezTo>
                  <a:cubicBezTo>
                    <a:pt x="1056" y="1642"/>
                    <a:pt x="1262" y="1566"/>
                    <a:pt x="1429" y="1414"/>
                  </a:cubicBezTo>
                  <a:cubicBezTo>
                    <a:pt x="1429" y="1383"/>
                    <a:pt x="1429" y="1383"/>
                    <a:pt x="1429" y="1383"/>
                  </a:cubicBezTo>
                  <a:cubicBezTo>
                    <a:pt x="1459" y="1383"/>
                    <a:pt x="1459" y="1353"/>
                    <a:pt x="1459" y="1353"/>
                  </a:cubicBezTo>
                  <a:cubicBezTo>
                    <a:pt x="1793" y="1049"/>
                    <a:pt x="1793" y="532"/>
                    <a:pt x="1459" y="228"/>
                  </a:cubicBezTo>
                  <a:cubicBezTo>
                    <a:pt x="1307" y="76"/>
                    <a:pt x="1110"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6" name="Google Shape;65506;p27"/>
            <p:cNvSpPr/>
            <p:nvPr/>
          </p:nvSpPr>
          <p:spPr>
            <a:xfrm>
              <a:off x="6314225" y="4818375"/>
              <a:ext cx="44075" cy="41050"/>
            </a:xfrm>
            <a:custGeom>
              <a:avLst/>
              <a:gdLst/>
              <a:ahLst/>
              <a:cxnLst/>
              <a:rect l="l" t="t" r="r" b="b"/>
              <a:pathLst>
                <a:path w="1763" h="1642" extrusionOk="0">
                  <a:moveTo>
                    <a:pt x="912" y="0"/>
                  </a:moveTo>
                  <a:cubicBezTo>
                    <a:pt x="714" y="0"/>
                    <a:pt x="517" y="76"/>
                    <a:pt x="365" y="228"/>
                  </a:cubicBezTo>
                  <a:cubicBezTo>
                    <a:pt x="334" y="259"/>
                    <a:pt x="334" y="259"/>
                    <a:pt x="334" y="259"/>
                  </a:cubicBezTo>
                  <a:cubicBezTo>
                    <a:pt x="304" y="289"/>
                    <a:pt x="304" y="289"/>
                    <a:pt x="304" y="289"/>
                  </a:cubicBezTo>
                  <a:cubicBezTo>
                    <a:pt x="0" y="593"/>
                    <a:pt x="0" y="1110"/>
                    <a:pt x="304" y="1414"/>
                  </a:cubicBezTo>
                  <a:cubicBezTo>
                    <a:pt x="456" y="1566"/>
                    <a:pt x="654" y="1642"/>
                    <a:pt x="855" y="1642"/>
                  </a:cubicBezTo>
                  <a:cubicBezTo>
                    <a:pt x="1056" y="1642"/>
                    <a:pt x="1261" y="1566"/>
                    <a:pt x="1429" y="1414"/>
                  </a:cubicBezTo>
                  <a:cubicBezTo>
                    <a:pt x="1429" y="1414"/>
                    <a:pt x="1429" y="1383"/>
                    <a:pt x="1429" y="1383"/>
                  </a:cubicBezTo>
                  <a:cubicBezTo>
                    <a:pt x="1459" y="1383"/>
                    <a:pt x="1459" y="1353"/>
                    <a:pt x="1459" y="1353"/>
                  </a:cubicBezTo>
                  <a:cubicBezTo>
                    <a:pt x="1763" y="1049"/>
                    <a:pt x="1763" y="532"/>
                    <a:pt x="1459" y="228"/>
                  </a:cubicBezTo>
                  <a:cubicBezTo>
                    <a:pt x="1307" y="76"/>
                    <a:pt x="110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7" name="Google Shape;65507;p27"/>
            <p:cNvSpPr/>
            <p:nvPr/>
          </p:nvSpPr>
          <p:spPr>
            <a:xfrm>
              <a:off x="6508750" y="4817050"/>
              <a:ext cx="47900" cy="43700"/>
            </a:xfrm>
            <a:custGeom>
              <a:avLst/>
              <a:gdLst/>
              <a:ahLst/>
              <a:cxnLst/>
              <a:rect l="l" t="t" r="r" b="b"/>
              <a:pathLst>
                <a:path w="1916" h="1748" extrusionOk="0">
                  <a:moveTo>
                    <a:pt x="988" y="0"/>
                  </a:moveTo>
                  <a:cubicBezTo>
                    <a:pt x="775" y="0"/>
                    <a:pt x="563" y="84"/>
                    <a:pt x="395" y="251"/>
                  </a:cubicBezTo>
                  <a:cubicBezTo>
                    <a:pt x="365" y="281"/>
                    <a:pt x="365" y="281"/>
                    <a:pt x="365" y="281"/>
                  </a:cubicBezTo>
                  <a:cubicBezTo>
                    <a:pt x="365" y="312"/>
                    <a:pt x="335" y="312"/>
                    <a:pt x="335" y="312"/>
                  </a:cubicBezTo>
                  <a:cubicBezTo>
                    <a:pt x="0" y="646"/>
                    <a:pt x="0" y="1163"/>
                    <a:pt x="335" y="1497"/>
                  </a:cubicBezTo>
                  <a:cubicBezTo>
                    <a:pt x="502" y="1664"/>
                    <a:pt x="715" y="1748"/>
                    <a:pt x="927" y="1748"/>
                  </a:cubicBezTo>
                  <a:cubicBezTo>
                    <a:pt x="1140" y="1748"/>
                    <a:pt x="1353" y="1664"/>
                    <a:pt x="1520" y="1497"/>
                  </a:cubicBezTo>
                  <a:cubicBezTo>
                    <a:pt x="1551" y="1497"/>
                    <a:pt x="1551" y="1497"/>
                    <a:pt x="1551" y="1467"/>
                  </a:cubicBezTo>
                  <a:lnTo>
                    <a:pt x="1581" y="1467"/>
                  </a:lnTo>
                  <a:cubicBezTo>
                    <a:pt x="1915" y="1132"/>
                    <a:pt x="1915" y="585"/>
                    <a:pt x="1581" y="251"/>
                  </a:cubicBezTo>
                  <a:cubicBezTo>
                    <a:pt x="1414" y="84"/>
                    <a:pt x="1201" y="0"/>
                    <a:pt x="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8" name="Google Shape;65508;p27"/>
            <p:cNvSpPr/>
            <p:nvPr/>
          </p:nvSpPr>
          <p:spPr>
            <a:xfrm>
              <a:off x="6410725" y="4915625"/>
              <a:ext cx="47900" cy="43150"/>
            </a:xfrm>
            <a:custGeom>
              <a:avLst/>
              <a:gdLst/>
              <a:ahLst/>
              <a:cxnLst/>
              <a:rect l="l" t="t" r="r" b="b"/>
              <a:pathLst>
                <a:path w="1916" h="1726" extrusionOk="0">
                  <a:moveTo>
                    <a:pt x="977" y="1"/>
                  </a:moveTo>
                  <a:cubicBezTo>
                    <a:pt x="760" y="1"/>
                    <a:pt x="547" y="77"/>
                    <a:pt x="395" y="229"/>
                  </a:cubicBezTo>
                  <a:cubicBezTo>
                    <a:pt x="365" y="259"/>
                    <a:pt x="365" y="259"/>
                    <a:pt x="365" y="259"/>
                  </a:cubicBezTo>
                  <a:cubicBezTo>
                    <a:pt x="365" y="290"/>
                    <a:pt x="335" y="290"/>
                    <a:pt x="335" y="290"/>
                  </a:cubicBezTo>
                  <a:cubicBezTo>
                    <a:pt x="0" y="624"/>
                    <a:pt x="0" y="1171"/>
                    <a:pt x="335" y="1475"/>
                  </a:cubicBezTo>
                  <a:cubicBezTo>
                    <a:pt x="502" y="1642"/>
                    <a:pt x="715" y="1726"/>
                    <a:pt x="927" y="1726"/>
                  </a:cubicBezTo>
                  <a:cubicBezTo>
                    <a:pt x="1140" y="1726"/>
                    <a:pt x="1353" y="1642"/>
                    <a:pt x="1520" y="1475"/>
                  </a:cubicBezTo>
                  <a:cubicBezTo>
                    <a:pt x="1520" y="1475"/>
                    <a:pt x="1550" y="1475"/>
                    <a:pt x="1550" y="1445"/>
                  </a:cubicBezTo>
                  <a:lnTo>
                    <a:pt x="1581" y="1445"/>
                  </a:lnTo>
                  <a:cubicBezTo>
                    <a:pt x="1915" y="1110"/>
                    <a:pt x="1915" y="563"/>
                    <a:pt x="1581" y="229"/>
                  </a:cubicBezTo>
                  <a:cubicBezTo>
                    <a:pt x="1414" y="77"/>
                    <a:pt x="1193" y="1"/>
                    <a:pt x="9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9" name="Google Shape;65509;p27"/>
            <p:cNvSpPr/>
            <p:nvPr/>
          </p:nvSpPr>
          <p:spPr>
            <a:xfrm>
              <a:off x="6507225" y="5012325"/>
              <a:ext cx="50950" cy="46575"/>
            </a:xfrm>
            <a:custGeom>
              <a:avLst/>
              <a:gdLst/>
              <a:ahLst/>
              <a:cxnLst/>
              <a:rect l="l" t="t" r="r" b="b"/>
              <a:pathLst>
                <a:path w="2038" h="1863" extrusionOk="0">
                  <a:moveTo>
                    <a:pt x="1053" y="1"/>
                  </a:moveTo>
                  <a:cubicBezTo>
                    <a:pt x="821" y="1"/>
                    <a:pt x="593" y="84"/>
                    <a:pt x="426" y="252"/>
                  </a:cubicBezTo>
                  <a:cubicBezTo>
                    <a:pt x="396" y="282"/>
                    <a:pt x="396" y="282"/>
                    <a:pt x="396" y="282"/>
                  </a:cubicBezTo>
                  <a:cubicBezTo>
                    <a:pt x="396" y="312"/>
                    <a:pt x="365" y="312"/>
                    <a:pt x="365" y="312"/>
                  </a:cubicBezTo>
                  <a:cubicBezTo>
                    <a:pt x="1" y="677"/>
                    <a:pt x="1" y="1224"/>
                    <a:pt x="365" y="1589"/>
                  </a:cubicBezTo>
                  <a:cubicBezTo>
                    <a:pt x="532" y="1771"/>
                    <a:pt x="760" y="1862"/>
                    <a:pt x="992" y="1862"/>
                  </a:cubicBezTo>
                  <a:cubicBezTo>
                    <a:pt x="1224" y="1862"/>
                    <a:pt x="1460" y="1771"/>
                    <a:pt x="1642" y="1589"/>
                  </a:cubicBezTo>
                  <a:cubicBezTo>
                    <a:pt x="1642" y="1589"/>
                    <a:pt x="1642" y="1559"/>
                    <a:pt x="1672" y="1559"/>
                  </a:cubicBezTo>
                  <a:cubicBezTo>
                    <a:pt x="1672" y="1559"/>
                    <a:pt x="1672" y="1559"/>
                    <a:pt x="1703" y="1528"/>
                  </a:cubicBezTo>
                  <a:cubicBezTo>
                    <a:pt x="2037" y="1194"/>
                    <a:pt x="2037" y="616"/>
                    <a:pt x="1703" y="252"/>
                  </a:cubicBezTo>
                  <a:cubicBezTo>
                    <a:pt x="1520" y="84"/>
                    <a:pt x="1285" y="1"/>
                    <a:pt x="10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0" name="Google Shape;65510;p27"/>
            <p:cNvSpPr/>
            <p:nvPr/>
          </p:nvSpPr>
          <p:spPr>
            <a:xfrm>
              <a:off x="6605250" y="4914300"/>
              <a:ext cx="50950" cy="46000"/>
            </a:xfrm>
            <a:custGeom>
              <a:avLst/>
              <a:gdLst/>
              <a:ahLst/>
              <a:cxnLst/>
              <a:rect l="l" t="t" r="r" b="b"/>
              <a:pathLst>
                <a:path w="2038" h="1840" extrusionOk="0">
                  <a:moveTo>
                    <a:pt x="1053" y="1"/>
                  </a:moveTo>
                  <a:cubicBezTo>
                    <a:pt x="821" y="1"/>
                    <a:pt x="593" y="84"/>
                    <a:pt x="426" y="251"/>
                  </a:cubicBezTo>
                  <a:cubicBezTo>
                    <a:pt x="396" y="282"/>
                    <a:pt x="396" y="282"/>
                    <a:pt x="396" y="282"/>
                  </a:cubicBezTo>
                  <a:cubicBezTo>
                    <a:pt x="396" y="312"/>
                    <a:pt x="365" y="312"/>
                    <a:pt x="365" y="312"/>
                  </a:cubicBezTo>
                  <a:cubicBezTo>
                    <a:pt x="1" y="677"/>
                    <a:pt x="1" y="1224"/>
                    <a:pt x="365" y="1589"/>
                  </a:cubicBezTo>
                  <a:cubicBezTo>
                    <a:pt x="548" y="1756"/>
                    <a:pt x="776" y="1840"/>
                    <a:pt x="1004" y="1840"/>
                  </a:cubicBezTo>
                  <a:cubicBezTo>
                    <a:pt x="1232" y="1840"/>
                    <a:pt x="1460" y="1756"/>
                    <a:pt x="1642" y="1589"/>
                  </a:cubicBezTo>
                  <a:cubicBezTo>
                    <a:pt x="1642" y="1589"/>
                    <a:pt x="1642" y="1559"/>
                    <a:pt x="1672" y="1559"/>
                  </a:cubicBezTo>
                  <a:cubicBezTo>
                    <a:pt x="1672" y="1559"/>
                    <a:pt x="1672" y="1528"/>
                    <a:pt x="1703" y="1528"/>
                  </a:cubicBezTo>
                  <a:cubicBezTo>
                    <a:pt x="2037" y="1194"/>
                    <a:pt x="2037" y="616"/>
                    <a:pt x="1703" y="251"/>
                  </a:cubicBezTo>
                  <a:cubicBezTo>
                    <a:pt x="1520" y="84"/>
                    <a:pt x="1285" y="1"/>
                    <a:pt x="10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1" name="Google Shape;65511;p27"/>
            <p:cNvSpPr/>
            <p:nvPr/>
          </p:nvSpPr>
          <p:spPr>
            <a:xfrm>
              <a:off x="6702525" y="5011000"/>
              <a:ext cx="53200" cy="49425"/>
            </a:xfrm>
            <a:custGeom>
              <a:avLst/>
              <a:gdLst/>
              <a:ahLst/>
              <a:cxnLst/>
              <a:rect l="l" t="t" r="r" b="b"/>
              <a:pathLst>
                <a:path w="2128" h="1977" extrusionOk="0">
                  <a:moveTo>
                    <a:pt x="1095" y="1"/>
                  </a:moveTo>
                  <a:cubicBezTo>
                    <a:pt x="851" y="1"/>
                    <a:pt x="608" y="92"/>
                    <a:pt x="426" y="274"/>
                  </a:cubicBezTo>
                  <a:cubicBezTo>
                    <a:pt x="426" y="305"/>
                    <a:pt x="395" y="305"/>
                    <a:pt x="395" y="305"/>
                  </a:cubicBezTo>
                  <a:cubicBezTo>
                    <a:pt x="395" y="335"/>
                    <a:pt x="365" y="335"/>
                    <a:pt x="365" y="335"/>
                  </a:cubicBezTo>
                  <a:cubicBezTo>
                    <a:pt x="0" y="700"/>
                    <a:pt x="0" y="1308"/>
                    <a:pt x="365" y="1703"/>
                  </a:cubicBezTo>
                  <a:cubicBezTo>
                    <a:pt x="547" y="1885"/>
                    <a:pt x="791" y="1976"/>
                    <a:pt x="1034" y="1976"/>
                  </a:cubicBezTo>
                  <a:cubicBezTo>
                    <a:pt x="1277" y="1976"/>
                    <a:pt x="1520" y="1885"/>
                    <a:pt x="1702" y="1703"/>
                  </a:cubicBezTo>
                  <a:cubicBezTo>
                    <a:pt x="1733" y="1672"/>
                    <a:pt x="1733" y="1672"/>
                    <a:pt x="1733" y="1672"/>
                  </a:cubicBezTo>
                  <a:cubicBezTo>
                    <a:pt x="1733" y="1642"/>
                    <a:pt x="1763" y="1642"/>
                    <a:pt x="1763" y="1642"/>
                  </a:cubicBezTo>
                  <a:cubicBezTo>
                    <a:pt x="2128" y="1277"/>
                    <a:pt x="2128" y="669"/>
                    <a:pt x="1763" y="274"/>
                  </a:cubicBezTo>
                  <a:cubicBezTo>
                    <a:pt x="1581" y="92"/>
                    <a:pt x="1338"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2" name="Google Shape;65512;p27"/>
            <p:cNvSpPr/>
            <p:nvPr/>
          </p:nvSpPr>
          <p:spPr>
            <a:xfrm>
              <a:off x="6604500" y="5109025"/>
              <a:ext cx="53200" cy="49425"/>
            </a:xfrm>
            <a:custGeom>
              <a:avLst/>
              <a:gdLst/>
              <a:ahLst/>
              <a:cxnLst/>
              <a:rect l="l" t="t" r="r" b="b"/>
              <a:pathLst>
                <a:path w="2128" h="1977" extrusionOk="0">
                  <a:moveTo>
                    <a:pt x="1094" y="1"/>
                  </a:moveTo>
                  <a:cubicBezTo>
                    <a:pt x="851" y="1"/>
                    <a:pt x="608" y="92"/>
                    <a:pt x="426" y="274"/>
                  </a:cubicBezTo>
                  <a:cubicBezTo>
                    <a:pt x="395" y="305"/>
                    <a:pt x="395" y="305"/>
                    <a:pt x="395" y="305"/>
                  </a:cubicBezTo>
                  <a:cubicBezTo>
                    <a:pt x="395" y="335"/>
                    <a:pt x="365" y="335"/>
                    <a:pt x="365" y="335"/>
                  </a:cubicBezTo>
                  <a:cubicBezTo>
                    <a:pt x="0" y="700"/>
                    <a:pt x="0" y="1308"/>
                    <a:pt x="365" y="1703"/>
                  </a:cubicBezTo>
                  <a:cubicBezTo>
                    <a:pt x="547" y="1885"/>
                    <a:pt x="791" y="1976"/>
                    <a:pt x="1034" y="1976"/>
                  </a:cubicBezTo>
                  <a:cubicBezTo>
                    <a:pt x="1277" y="1976"/>
                    <a:pt x="1520" y="1885"/>
                    <a:pt x="1702" y="1703"/>
                  </a:cubicBezTo>
                  <a:cubicBezTo>
                    <a:pt x="1733" y="1672"/>
                    <a:pt x="1733" y="1672"/>
                    <a:pt x="1733" y="1672"/>
                  </a:cubicBezTo>
                  <a:cubicBezTo>
                    <a:pt x="1733" y="1642"/>
                    <a:pt x="1763" y="1642"/>
                    <a:pt x="1763" y="1642"/>
                  </a:cubicBezTo>
                  <a:cubicBezTo>
                    <a:pt x="2128" y="1277"/>
                    <a:pt x="2128" y="669"/>
                    <a:pt x="1763" y="274"/>
                  </a:cubicBezTo>
                  <a:cubicBezTo>
                    <a:pt x="1581" y="92"/>
                    <a:pt x="1338"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3" name="Google Shape;65513;p27"/>
            <p:cNvSpPr/>
            <p:nvPr/>
          </p:nvSpPr>
          <p:spPr>
            <a:xfrm>
              <a:off x="6701000" y="5206475"/>
              <a:ext cx="57025" cy="51325"/>
            </a:xfrm>
            <a:custGeom>
              <a:avLst/>
              <a:gdLst/>
              <a:ahLst/>
              <a:cxnLst/>
              <a:rect l="l" t="t" r="r" b="b"/>
              <a:pathLst>
                <a:path w="2281" h="2053" extrusionOk="0">
                  <a:moveTo>
                    <a:pt x="1171" y="1"/>
                  </a:moveTo>
                  <a:cubicBezTo>
                    <a:pt x="912" y="1"/>
                    <a:pt x="654" y="100"/>
                    <a:pt x="456" y="297"/>
                  </a:cubicBezTo>
                  <a:cubicBezTo>
                    <a:pt x="456" y="297"/>
                    <a:pt x="426" y="297"/>
                    <a:pt x="426" y="328"/>
                  </a:cubicBezTo>
                  <a:lnTo>
                    <a:pt x="396" y="328"/>
                  </a:lnTo>
                  <a:cubicBezTo>
                    <a:pt x="0" y="723"/>
                    <a:pt x="0" y="1361"/>
                    <a:pt x="396" y="1756"/>
                  </a:cubicBezTo>
                  <a:cubicBezTo>
                    <a:pt x="593" y="1954"/>
                    <a:pt x="852" y="2053"/>
                    <a:pt x="1110" y="2053"/>
                  </a:cubicBezTo>
                  <a:cubicBezTo>
                    <a:pt x="1368" y="2053"/>
                    <a:pt x="1627" y="1954"/>
                    <a:pt x="1824" y="1756"/>
                  </a:cubicBezTo>
                  <a:cubicBezTo>
                    <a:pt x="1824" y="1756"/>
                    <a:pt x="1824" y="1756"/>
                    <a:pt x="1855" y="1726"/>
                  </a:cubicBezTo>
                  <a:cubicBezTo>
                    <a:pt x="1855" y="1726"/>
                    <a:pt x="1855" y="1726"/>
                    <a:pt x="1885" y="1695"/>
                  </a:cubicBezTo>
                  <a:cubicBezTo>
                    <a:pt x="2280" y="1300"/>
                    <a:pt x="2280" y="662"/>
                    <a:pt x="1885" y="297"/>
                  </a:cubicBezTo>
                  <a:cubicBezTo>
                    <a:pt x="1687" y="100"/>
                    <a:pt x="1429"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4" name="Google Shape;65514;p27"/>
            <p:cNvSpPr/>
            <p:nvPr/>
          </p:nvSpPr>
          <p:spPr>
            <a:xfrm>
              <a:off x="6799025" y="5108450"/>
              <a:ext cx="57025" cy="51325"/>
            </a:xfrm>
            <a:custGeom>
              <a:avLst/>
              <a:gdLst/>
              <a:ahLst/>
              <a:cxnLst/>
              <a:rect l="l" t="t" r="r" b="b"/>
              <a:pathLst>
                <a:path w="2281" h="2053" extrusionOk="0">
                  <a:moveTo>
                    <a:pt x="1171" y="1"/>
                  </a:moveTo>
                  <a:cubicBezTo>
                    <a:pt x="912" y="1"/>
                    <a:pt x="654" y="100"/>
                    <a:pt x="456" y="297"/>
                  </a:cubicBezTo>
                  <a:lnTo>
                    <a:pt x="426" y="297"/>
                  </a:lnTo>
                  <a:cubicBezTo>
                    <a:pt x="426" y="328"/>
                    <a:pt x="396" y="328"/>
                    <a:pt x="396" y="328"/>
                  </a:cubicBezTo>
                  <a:cubicBezTo>
                    <a:pt x="1" y="723"/>
                    <a:pt x="1" y="1361"/>
                    <a:pt x="396" y="1756"/>
                  </a:cubicBezTo>
                  <a:cubicBezTo>
                    <a:pt x="593" y="1954"/>
                    <a:pt x="852" y="2053"/>
                    <a:pt x="1110" y="2053"/>
                  </a:cubicBezTo>
                  <a:cubicBezTo>
                    <a:pt x="1368" y="2053"/>
                    <a:pt x="1627" y="1954"/>
                    <a:pt x="1824" y="1756"/>
                  </a:cubicBezTo>
                  <a:cubicBezTo>
                    <a:pt x="1824" y="1756"/>
                    <a:pt x="1824" y="1726"/>
                    <a:pt x="1855" y="1726"/>
                  </a:cubicBezTo>
                  <a:cubicBezTo>
                    <a:pt x="1855" y="1726"/>
                    <a:pt x="1855" y="1726"/>
                    <a:pt x="1885" y="1695"/>
                  </a:cubicBezTo>
                  <a:cubicBezTo>
                    <a:pt x="2280" y="1300"/>
                    <a:pt x="2280" y="662"/>
                    <a:pt x="1885" y="297"/>
                  </a:cubicBezTo>
                  <a:cubicBezTo>
                    <a:pt x="1687" y="100"/>
                    <a:pt x="1429"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5" name="Google Shape;65515;p27"/>
            <p:cNvSpPr/>
            <p:nvPr/>
          </p:nvSpPr>
          <p:spPr>
            <a:xfrm>
              <a:off x="6896300" y="5205150"/>
              <a:ext cx="59275" cy="54175"/>
            </a:xfrm>
            <a:custGeom>
              <a:avLst/>
              <a:gdLst/>
              <a:ahLst/>
              <a:cxnLst/>
              <a:rect l="l" t="t" r="r" b="b"/>
              <a:pathLst>
                <a:path w="2371" h="2167" extrusionOk="0">
                  <a:moveTo>
                    <a:pt x="1212" y="1"/>
                  </a:moveTo>
                  <a:cubicBezTo>
                    <a:pt x="942" y="1"/>
                    <a:pt x="669" y="107"/>
                    <a:pt x="456" y="320"/>
                  </a:cubicBezTo>
                  <a:cubicBezTo>
                    <a:pt x="456" y="320"/>
                    <a:pt x="426" y="320"/>
                    <a:pt x="426" y="350"/>
                  </a:cubicBezTo>
                  <a:lnTo>
                    <a:pt x="395" y="350"/>
                  </a:lnTo>
                  <a:cubicBezTo>
                    <a:pt x="0" y="776"/>
                    <a:pt x="0" y="1444"/>
                    <a:pt x="395" y="1870"/>
                  </a:cubicBezTo>
                  <a:cubicBezTo>
                    <a:pt x="608" y="2068"/>
                    <a:pt x="882" y="2166"/>
                    <a:pt x="1155" y="2166"/>
                  </a:cubicBezTo>
                  <a:cubicBezTo>
                    <a:pt x="1429" y="2166"/>
                    <a:pt x="1702" y="2068"/>
                    <a:pt x="1915" y="1870"/>
                  </a:cubicBezTo>
                  <a:cubicBezTo>
                    <a:pt x="1915" y="1840"/>
                    <a:pt x="1915" y="1840"/>
                    <a:pt x="1915" y="1840"/>
                  </a:cubicBezTo>
                  <a:cubicBezTo>
                    <a:pt x="1945" y="1809"/>
                    <a:pt x="1945" y="1809"/>
                    <a:pt x="1945" y="1809"/>
                  </a:cubicBezTo>
                  <a:cubicBezTo>
                    <a:pt x="2371" y="1384"/>
                    <a:pt x="2371" y="715"/>
                    <a:pt x="1945" y="320"/>
                  </a:cubicBezTo>
                  <a:cubicBezTo>
                    <a:pt x="1748" y="107"/>
                    <a:pt x="1482" y="1"/>
                    <a:pt x="12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6" name="Google Shape;65516;p27"/>
            <p:cNvSpPr/>
            <p:nvPr/>
          </p:nvSpPr>
          <p:spPr>
            <a:xfrm>
              <a:off x="5443375" y="3655175"/>
              <a:ext cx="13700" cy="12550"/>
            </a:xfrm>
            <a:custGeom>
              <a:avLst/>
              <a:gdLst/>
              <a:ahLst/>
              <a:cxnLst/>
              <a:rect l="l" t="t" r="r" b="b"/>
              <a:pathLst>
                <a:path w="548" h="502" extrusionOk="0">
                  <a:moveTo>
                    <a:pt x="305" y="0"/>
                  </a:moveTo>
                  <a:cubicBezTo>
                    <a:pt x="251" y="0"/>
                    <a:pt x="198" y="23"/>
                    <a:pt x="153" y="69"/>
                  </a:cubicBezTo>
                  <a:cubicBezTo>
                    <a:pt x="122" y="69"/>
                    <a:pt x="122" y="99"/>
                    <a:pt x="122" y="99"/>
                  </a:cubicBezTo>
                  <a:cubicBezTo>
                    <a:pt x="122" y="99"/>
                    <a:pt x="92" y="99"/>
                    <a:pt x="92" y="129"/>
                  </a:cubicBezTo>
                  <a:cubicBezTo>
                    <a:pt x="1" y="190"/>
                    <a:pt x="1" y="342"/>
                    <a:pt x="92" y="433"/>
                  </a:cubicBezTo>
                  <a:cubicBezTo>
                    <a:pt x="137" y="479"/>
                    <a:pt x="191" y="502"/>
                    <a:pt x="244" y="502"/>
                  </a:cubicBezTo>
                  <a:cubicBezTo>
                    <a:pt x="297" y="502"/>
                    <a:pt x="350" y="479"/>
                    <a:pt x="396" y="433"/>
                  </a:cubicBezTo>
                  <a:cubicBezTo>
                    <a:pt x="396" y="403"/>
                    <a:pt x="426" y="403"/>
                    <a:pt x="426" y="403"/>
                  </a:cubicBezTo>
                  <a:cubicBezTo>
                    <a:pt x="426" y="373"/>
                    <a:pt x="457" y="373"/>
                    <a:pt x="457" y="373"/>
                  </a:cubicBezTo>
                  <a:cubicBezTo>
                    <a:pt x="548" y="281"/>
                    <a:pt x="548" y="160"/>
                    <a:pt x="457" y="69"/>
                  </a:cubicBezTo>
                  <a:cubicBezTo>
                    <a:pt x="411" y="23"/>
                    <a:pt x="358"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7" name="Google Shape;65517;p27"/>
            <p:cNvSpPr/>
            <p:nvPr/>
          </p:nvSpPr>
          <p:spPr>
            <a:xfrm>
              <a:off x="5539875" y="3751875"/>
              <a:ext cx="16750" cy="15200"/>
            </a:xfrm>
            <a:custGeom>
              <a:avLst/>
              <a:gdLst/>
              <a:ahLst/>
              <a:cxnLst/>
              <a:rect l="l" t="t" r="r" b="b"/>
              <a:pathLst>
                <a:path w="670" h="608" extrusionOk="0">
                  <a:moveTo>
                    <a:pt x="369" y="0"/>
                  </a:moveTo>
                  <a:cubicBezTo>
                    <a:pt x="297" y="0"/>
                    <a:pt x="229" y="30"/>
                    <a:pt x="183" y="91"/>
                  </a:cubicBezTo>
                  <a:cubicBezTo>
                    <a:pt x="153" y="91"/>
                    <a:pt x="153" y="122"/>
                    <a:pt x="153" y="122"/>
                  </a:cubicBezTo>
                  <a:cubicBezTo>
                    <a:pt x="153" y="122"/>
                    <a:pt x="122" y="122"/>
                    <a:pt x="122" y="152"/>
                  </a:cubicBezTo>
                  <a:cubicBezTo>
                    <a:pt x="1" y="243"/>
                    <a:pt x="1" y="426"/>
                    <a:pt x="122" y="517"/>
                  </a:cubicBezTo>
                  <a:cubicBezTo>
                    <a:pt x="183" y="578"/>
                    <a:pt x="252" y="608"/>
                    <a:pt x="320" y="608"/>
                  </a:cubicBezTo>
                  <a:cubicBezTo>
                    <a:pt x="388" y="608"/>
                    <a:pt x="457" y="578"/>
                    <a:pt x="518" y="517"/>
                  </a:cubicBezTo>
                  <a:cubicBezTo>
                    <a:pt x="518" y="517"/>
                    <a:pt x="518" y="517"/>
                    <a:pt x="518" y="486"/>
                  </a:cubicBezTo>
                  <a:lnTo>
                    <a:pt x="578" y="486"/>
                  </a:lnTo>
                  <a:cubicBezTo>
                    <a:pt x="670" y="365"/>
                    <a:pt x="670" y="182"/>
                    <a:pt x="578" y="91"/>
                  </a:cubicBezTo>
                  <a:cubicBezTo>
                    <a:pt x="518" y="30"/>
                    <a:pt x="442" y="0"/>
                    <a:pt x="3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8" name="Google Shape;65518;p27"/>
            <p:cNvSpPr/>
            <p:nvPr/>
          </p:nvSpPr>
          <p:spPr>
            <a:xfrm>
              <a:off x="5637150" y="3849125"/>
              <a:ext cx="19025" cy="17500"/>
            </a:xfrm>
            <a:custGeom>
              <a:avLst/>
              <a:gdLst/>
              <a:ahLst/>
              <a:cxnLst/>
              <a:rect l="l" t="t" r="r" b="b"/>
              <a:pathLst>
                <a:path w="761" h="700" extrusionOk="0">
                  <a:moveTo>
                    <a:pt x="411" y="1"/>
                  </a:moveTo>
                  <a:cubicBezTo>
                    <a:pt x="327" y="1"/>
                    <a:pt x="244" y="31"/>
                    <a:pt x="183" y="92"/>
                  </a:cubicBezTo>
                  <a:cubicBezTo>
                    <a:pt x="183" y="92"/>
                    <a:pt x="152" y="122"/>
                    <a:pt x="152" y="122"/>
                  </a:cubicBezTo>
                  <a:cubicBezTo>
                    <a:pt x="152" y="122"/>
                    <a:pt x="122" y="122"/>
                    <a:pt x="122" y="153"/>
                  </a:cubicBezTo>
                  <a:cubicBezTo>
                    <a:pt x="0" y="274"/>
                    <a:pt x="0" y="487"/>
                    <a:pt x="122" y="609"/>
                  </a:cubicBezTo>
                  <a:cubicBezTo>
                    <a:pt x="183" y="669"/>
                    <a:pt x="266" y="700"/>
                    <a:pt x="350" y="700"/>
                  </a:cubicBezTo>
                  <a:cubicBezTo>
                    <a:pt x="434" y="700"/>
                    <a:pt x="517" y="669"/>
                    <a:pt x="578" y="609"/>
                  </a:cubicBezTo>
                  <a:cubicBezTo>
                    <a:pt x="608" y="609"/>
                    <a:pt x="608" y="578"/>
                    <a:pt x="608" y="578"/>
                  </a:cubicBezTo>
                  <a:cubicBezTo>
                    <a:pt x="608" y="578"/>
                    <a:pt x="639" y="578"/>
                    <a:pt x="639" y="548"/>
                  </a:cubicBezTo>
                  <a:cubicBezTo>
                    <a:pt x="760" y="426"/>
                    <a:pt x="760" y="214"/>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9" name="Google Shape;65519;p27"/>
            <p:cNvSpPr/>
            <p:nvPr/>
          </p:nvSpPr>
          <p:spPr>
            <a:xfrm>
              <a:off x="5733650" y="3945825"/>
              <a:ext cx="22825" cy="20650"/>
            </a:xfrm>
            <a:custGeom>
              <a:avLst/>
              <a:gdLst/>
              <a:ahLst/>
              <a:cxnLst/>
              <a:rect l="l" t="t" r="r" b="b"/>
              <a:pathLst>
                <a:path w="913" h="826" extrusionOk="0">
                  <a:moveTo>
                    <a:pt x="487" y="1"/>
                  </a:moveTo>
                  <a:cubicBezTo>
                    <a:pt x="388" y="1"/>
                    <a:pt x="289" y="39"/>
                    <a:pt x="213" y="115"/>
                  </a:cubicBezTo>
                  <a:cubicBezTo>
                    <a:pt x="213" y="115"/>
                    <a:pt x="183" y="145"/>
                    <a:pt x="183" y="145"/>
                  </a:cubicBezTo>
                  <a:cubicBezTo>
                    <a:pt x="183" y="145"/>
                    <a:pt x="153" y="145"/>
                    <a:pt x="153" y="175"/>
                  </a:cubicBezTo>
                  <a:cubicBezTo>
                    <a:pt x="1" y="327"/>
                    <a:pt x="1" y="570"/>
                    <a:pt x="153" y="722"/>
                  </a:cubicBezTo>
                  <a:cubicBezTo>
                    <a:pt x="225" y="794"/>
                    <a:pt x="317" y="825"/>
                    <a:pt x="410" y="825"/>
                  </a:cubicBezTo>
                  <a:cubicBezTo>
                    <a:pt x="514" y="825"/>
                    <a:pt x="620" y="787"/>
                    <a:pt x="700" y="722"/>
                  </a:cubicBezTo>
                  <a:cubicBezTo>
                    <a:pt x="700" y="692"/>
                    <a:pt x="700" y="692"/>
                    <a:pt x="730" y="692"/>
                  </a:cubicBezTo>
                  <a:cubicBezTo>
                    <a:pt x="730" y="662"/>
                    <a:pt x="730" y="662"/>
                    <a:pt x="761" y="662"/>
                  </a:cubicBezTo>
                  <a:cubicBezTo>
                    <a:pt x="913" y="510"/>
                    <a:pt x="913" y="267"/>
                    <a:pt x="761" y="115"/>
                  </a:cubicBezTo>
                  <a:cubicBezTo>
                    <a:pt x="685" y="39"/>
                    <a:pt x="586"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0" name="Google Shape;65520;p27"/>
            <p:cNvSpPr/>
            <p:nvPr/>
          </p:nvSpPr>
          <p:spPr>
            <a:xfrm>
              <a:off x="5830925" y="4042525"/>
              <a:ext cx="25100" cy="23575"/>
            </a:xfrm>
            <a:custGeom>
              <a:avLst/>
              <a:gdLst/>
              <a:ahLst/>
              <a:cxnLst/>
              <a:rect l="l" t="t" r="r" b="b"/>
              <a:pathLst>
                <a:path w="1004" h="943" extrusionOk="0">
                  <a:moveTo>
                    <a:pt x="529" y="0"/>
                  </a:moveTo>
                  <a:cubicBezTo>
                    <a:pt x="418" y="0"/>
                    <a:pt x="304" y="46"/>
                    <a:pt x="213" y="137"/>
                  </a:cubicBezTo>
                  <a:cubicBezTo>
                    <a:pt x="213" y="137"/>
                    <a:pt x="213" y="168"/>
                    <a:pt x="183" y="168"/>
                  </a:cubicBezTo>
                  <a:cubicBezTo>
                    <a:pt x="183" y="168"/>
                    <a:pt x="152" y="198"/>
                    <a:pt x="152" y="198"/>
                  </a:cubicBezTo>
                  <a:cubicBezTo>
                    <a:pt x="0" y="350"/>
                    <a:pt x="0" y="654"/>
                    <a:pt x="152" y="806"/>
                  </a:cubicBezTo>
                  <a:cubicBezTo>
                    <a:pt x="244" y="897"/>
                    <a:pt x="358" y="943"/>
                    <a:pt x="472" y="943"/>
                  </a:cubicBezTo>
                  <a:cubicBezTo>
                    <a:pt x="585" y="943"/>
                    <a:pt x="699" y="897"/>
                    <a:pt x="791" y="806"/>
                  </a:cubicBezTo>
                  <a:cubicBezTo>
                    <a:pt x="791" y="806"/>
                    <a:pt x="791" y="775"/>
                    <a:pt x="791" y="775"/>
                  </a:cubicBezTo>
                  <a:cubicBezTo>
                    <a:pt x="821" y="775"/>
                    <a:pt x="821" y="775"/>
                    <a:pt x="821" y="745"/>
                  </a:cubicBezTo>
                  <a:cubicBezTo>
                    <a:pt x="1003" y="593"/>
                    <a:pt x="1003" y="320"/>
                    <a:pt x="821" y="137"/>
                  </a:cubicBezTo>
                  <a:cubicBezTo>
                    <a:pt x="745" y="46"/>
                    <a:pt x="639" y="0"/>
                    <a:pt x="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1" name="Google Shape;65521;p27"/>
            <p:cNvSpPr/>
            <p:nvPr/>
          </p:nvSpPr>
          <p:spPr>
            <a:xfrm>
              <a:off x="5927425" y="4139800"/>
              <a:ext cx="28150" cy="25850"/>
            </a:xfrm>
            <a:custGeom>
              <a:avLst/>
              <a:gdLst/>
              <a:ahLst/>
              <a:cxnLst/>
              <a:rect l="l" t="t" r="r" b="b"/>
              <a:pathLst>
                <a:path w="1126" h="1034" extrusionOk="0">
                  <a:moveTo>
                    <a:pt x="593" y="0"/>
                  </a:moveTo>
                  <a:cubicBezTo>
                    <a:pt x="464" y="0"/>
                    <a:pt x="335" y="46"/>
                    <a:pt x="244" y="137"/>
                  </a:cubicBezTo>
                  <a:cubicBezTo>
                    <a:pt x="244" y="137"/>
                    <a:pt x="244" y="167"/>
                    <a:pt x="213" y="167"/>
                  </a:cubicBezTo>
                  <a:cubicBezTo>
                    <a:pt x="213" y="167"/>
                    <a:pt x="213" y="198"/>
                    <a:pt x="183" y="198"/>
                  </a:cubicBezTo>
                  <a:cubicBezTo>
                    <a:pt x="1" y="380"/>
                    <a:pt x="1" y="684"/>
                    <a:pt x="183" y="897"/>
                  </a:cubicBezTo>
                  <a:cubicBezTo>
                    <a:pt x="289" y="988"/>
                    <a:pt x="419" y="1033"/>
                    <a:pt x="544" y="1033"/>
                  </a:cubicBezTo>
                  <a:cubicBezTo>
                    <a:pt x="669" y="1033"/>
                    <a:pt x="791" y="988"/>
                    <a:pt x="882" y="897"/>
                  </a:cubicBezTo>
                  <a:cubicBezTo>
                    <a:pt x="882" y="866"/>
                    <a:pt x="913" y="866"/>
                    <a:pt x="913" y="866"/>
                  </a:cubicBezTo>
                  <a:cubicBezTo>
                    <a:pt x="913" y="836"/>
                    <a:pt x="943" y="836"/>
                    <a:pt x="943" y="836"/>
                  </a:cubicBezTo>
                  <a:cubicBezTo>
                    <a:pt x="1125" y="654"/>
                    <a:pt x="1125" y="319"/>
                    <a:pt x="943" y="137"/>
                  </a:cubicBezTo>
                  <a:cubicBezTo>
                    <a:pt x="852" y="46"/>
                    <a:pt x="723"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2" name="Google Shape;65522;p27"/>
            <p:cNvSpPr/>
            <p:nvPr/>
          </p:nvSpPr>
          <p:spPr>
            <a:xfrm>
              <a:off x="6023925" y="4236475"/>
              <a:ext cx="31200" cy="28525"/>
            </a:xfrm>
            <a:custGeom>
              <a:avLst/>
              <a:gdLst/>
              <a:ahLst/>
              <a:cxnLst/>
              <a:rect l="l" t="t" r="r" b="b"/>
              <a:pathLst>
                <a:path w="1248" h="1141" extrusionOk="0">
                  <a:moveTo>
                    <a:pt x="654" y="1"/>
                  </a:moveTo>
                  <a:cubicBezTo>
                    <a:pt x="518" y="1"/>
                    <a:pt x="381" y="54"/>
                    <a:pt x="274" y="160"/>
                  </a:cubicBezTo>
                  <a:cubicBezTo>
                    <a:pt x="274" y="160"/>
                    <a:pt x="274" y="191"/>
                    <a:pt x="244" y="191"/>
                  </a:cubicBezTo>
                  <a:cubicBezTo>
                    <a:pt x="244" y="191"/>
                    <a:pt x="244" y="221"/>
                    <a:pt x="214" y="221"/>
                  </a:cubicBezTo>
                  <a:cubicBezTo>
                    <a:pt x="1" y="434"/>
                    <a:pt x="1" y="768"/>
                    <a:pt x="214" y="981"/>
                  </a:cubicBezTo>
                  <a:cubicBezTo>
                    <a:pt x="320" y="1088"/>
                    <a:pt x="464" y="1141"/>
                    <a:pt x="609" y="1141"/>
                  </a:cubicBezTo>
                  <a:cubicBezTo>
                    <a:pt x="753" y="1141"/>
                    <a:pt x="898" y="1088"/>
                    <a:pt x="1004" y="981"/>
                  </a:cubicBezTo>
                  <a:cubicBezTo>
                    <a:pt x="1004" y="981"/>
                    <a:pt x="1004" y="981"/>
                    <a:pt x="1004" y="951"/>
                  </a:cubicBezTo>
                  <a:lnTo>
                    <a:pt x="1034" y="951"/>
                  </a:lnTo>
                  <a:cubicBezTo>
                    <a:pt x="1247" y="738"/>
                    <a:pt x="1247" y="373"/>
                    <a:pt x="1034" y="160"/>
                  </a:cubicBezTo>
                  <a:cubicBezTo>
                    <a:pt x="928" y="54"/>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3" name="Google Shape;65523;p27"/>
            <p:cNvSpPr/>
            <p:nvPr/>
          </p:nvSpPr>
          <p:spPr>
            <a:xfrm>
              <a:off x="6121200" y="4333750"/>
              <a:ext cx="34225" cy="31375"/>
            </a:xfrm>
            <a:custGeom>
              <a:avLst/>
              <a:gdLst/>
              <a:ahLst/>
              <a:cxnLst/>
              <a:rect l="l" t="t" r="r" b="b"/>
              <a:pathLst>
                <a:path w="1369" h="1255" extrusionOk="0">
                  <a:moveTo>
                    <a:pt x="700" y="1"/>
                  </a:moveTo>
                  <a:cubicBezTo>
                    <a:pt x="548" y="1"/>
                    <a:pt x="396" y="54"/>
                    <a:pt x="274" y="160"/>
                  </a:cubicBezTo>
                  <a:cubicBezTo>
                    <a:pt x="274" y="190"/>
                    <a:pt x="274" y="190"/>
                    <a:pt x="244" y="190"/>
                  </a:cubicBezTo>
                  <a:cubicBezTo>
                    <a:pt x="244" y="221"/>
                    <a:pt x="244" y="221"/>
                    <a:pt x="213" y="221"/>
                  </a:cubicBezTo>
                  <a:cubicBezTo>
                    <a:pt x="1" y="464"/>
                    <a:pt x="1" y="829"/>
                    <a:pt x="213" y="1072"/>
                  </a:cubicBezTo>
                  <a:cubicBezTo>
                    <a:pt x="335" y="1194"/>
                    <a:pt x="494" y="1254"/>
                    <a:pt x="650" y="1254"/>
                  </a:cubicBezTo>
                  <a:cubicBezTo>
                    <a:pt x="806" y="1254"/>
                    <a:pt x="958" y="1194"/>
                    <a:pt x="1064" y="1072"/>
                  </a:cubicBezTo>
                  <a:cubicBezTo>
                    <a:pt x="1095" y="1072"/>
                    <a:pt x="1095" y="1042"/>
                    <a:pt x="1095" y="1042"/>
                  </a:cubicBezTo>
                  <a:cubicBezTo>
                    <a:pt x="1095" y="1042"/>
                    <a:pt x="1125" y="1011"/>
                    <a:pt x="1125" y="1011"/>
                  </a:cubicBezTo>
                  <a:cubicBezTo>
                    <a:pt x="1368" y="768"/>
                    <a:pt x="1368" y="403"/>
                    <a:pt x="1125" y="160"/>
                  </a:cubicBezTo>
                  <a:cubicBezTo>
                    <a:pt x="1004" y="54"/>
                    <a:pt x="852"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4" name="Google Shape;65524;p27"/>
            <p:cNvSpPr/>
            <p:nvPr/>
          </p:nvSpPr>
          <p:spPr>
            <a:xfrm>
              <a:off x="6217700" y="4430450"/>
              <a:ext cx="37275" cy="34225"/>
            </a:xfrm>
            <a:custGeom>
              <a:avLst/>
              <a:gdLst/>
              <a:ahLst/>
              <a:cxnLst/>
              <a:rect l="l" t="t" r="r" b="b"/>
              <a:pathLst>
                <a:path w="1491" h="1369" extrusionOk="0">
                  <a:moveTo>
                    <a:pt x="776" y="0"/>
                  </a:moveTo>
                  <a:cubicBezTo>
                    <a:pt x="609" y="0"/>
                    <a:pt x="442" y="61"/>
                    <a:pt x="305" y="183"/>
                  </a:cubicBezTo>
                  <a:cubicBezTo>
                    <a:pt x="305" y="213"/>
                    <a:pt x="305" y="213"/>
                    <a:pt x="274" y="213"/>
                  </a:cubicBezTo>
                  <a:cubicBezTo>
                    <a:pt x="274" y="244"/>
                    <a:pt x="274" y="244"/>
                    <a:pt x="244" y="244"/>
                  </a:cubicBezTo>
                  <a:cubicBezTo>
                    <a:pt x="1" y="487"/>
                    <a:pt x="1" y="912"/>
                    <a:pt x="244" y="1186"/>
                  </a:cubicBezTo>
                  <a:cubicBezTo>
                    <a:pt x="381" y="1307"/>
                    <a:pt x="548" y="1368"/>
                    <a:pt x="715" y="1368"/>
                  </a:cubicBezTo>
                  <a:cubicBezTo>
                    <a:pt x="882" y="1368"/>
                    <a:pt x="1049" y="1307"/>
                    <a:pt x="1186" y="1186"/>
                  </a:cubicBezTo>
                  <a:cubicBezTo>
                    <a:pt x="1186" y="1155"/>
                    <a:pt x="1186" y="1155"/>
                    <a:pt x="1217" y="1155"/>
                  </a:cubicBezTo>
                  <a:cubicBezTo>
                    <a:pt x="1217" y="1125"/>
                    <a:pt x="1217" y="1125"/>
                    <a:pt x="1247" y="1125"/>
                  </a:cubicBezTo>
                  <a:cubicBezTo>
                    <a:pt x="1490" y="851"/>
                    <a:pt x="1490" y="456"/>
                    <a:pt x="1247" y="183"/>
                  </a:cubicBezTo>
                  <a:cubicBezTo>
                    <a:pt x="1110" y="61"/>
                    <a:pt x="94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5" name="Google Shape;65525;p27"/>
            <p:cNvSpPr/>
            <p:nvPr/>
          </p:nvSpPr>
          <p:spPr>
            <a:xfrm>
              <a:off x="6314225" y="4527150"/>
              <a:ext cx="40300" cy="36875"/>
            </a:xfrm>
            <a:custGeom>
              <a:avLst/>
              <a:gdLst/>
              <a:ahLst/>
              <a:cxnLst/>
              <a:rect l="l" t="t" r="r" b="b"/>
              <a:pathLst>
                <a:path w="1612" h="1475" extrusionOk="0">
                  <a:moveTo>
                    <a:pt x="836" y="0"/>
                  </a:moveTo>
                  <a:cubicBezTo>
                    <a:pt x="654" y="0"/>
                    <a:pt x="471" y="69"/>
                    <a:pt x="334" y="205"/>
                  </a:cubicBezTo>
                  <a:cubicBezTo>
                    <a:pt x="334" y="236"/>
                    <a:pt x="334" y="236"/>
                    <a:pt x="304" y="236"/>
                  </a:cubicBezTo>
                  <a:cubicBezTo>
                    <a:pt x="304" y="266"/>
                    <a:pt x="304" y="266"/>
                    <a:pt x="304" y="266"/>
                  </a:cubicBezTo>
                  <a:cubicBezTo>
                    <a:pt x="0" y="540"/>
                    <a:pt x="0" y="996"/>
                    <a:pt x="304" y="1269"/>
                  </a:cubicBezTo>
                  <a:cubicBezTo>
                    <a:pt x="441" y="1406"/>
                    <a:pt x="616" y="1474"/>
                    <a:pt x="790" y="1474"/>
                  </a:cubicBezTo>
                  <a:cubicBezTo>
                    <a:pt x="965" y="1474"/>
                    <a:pt x="1140" y="1406"/>
                    <a:pt x="1277" y="1269"/>
                  </a:cubicBezTo>
                  <a:cubicBezTo>
                    <a:pt x="1307" y="1269"/>
                    <a:pt x="1307" y="1239"/>
                    <a:pt x="1307" y="1239"/>
                  </a:cubicBezTo>
                  <a:cubicBezTo>
                    <a:pt x="1337" y="1239"/>
                    <a:pt x="1337" y="1239"/>
                    <a:pt x="1337" y="1208"/>
                  </a:cubicBezTo>
                  <a:cubicBezTo>
                    <a:pt x="1611" y="935"/>
                    <a:pt x="1611" y="479"/>
                    <a:pt x="1337" y="205"/>
                  </a:cubicBezTo>
                  <a:cubicBezTo>
                    <a:pt x="1201" y="69"/>
                    <a:pt x="1018"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6" name="Google Shape;65526;p27"/>
            <p:cNvSpPr/>
            <p:nvPr/>
          </p:nvSpPr>
          <p:spPr>
            <a:xfrm>
              <a:off x="6411475" y="4624400"/>
              <a:ext cx="43350" cy="39725"/>
            </a:xfrm>
            <a:custGeom>
              <a:avLst/>
              <a:gdLst/>
              <a:ahLst/>
              <a:cxnLst/>
              <a:rect l="l" t="t" r="r" b="b"/>
              <a:pathLst>
                <a:path w="1734" h="1589" extrusionOk="0">
                  <a:moveTo>
                    <a:pt x="882" y="1"/>
                  </a:moveTo>
                  <a:cubicBezTo>
                    <a:pt x="685" y="1"/>
                    <a:pt x="487" y="69"/>
                    <a:pt x="335" y="206"/>
                  </a:cubicBezTo>
                  <a:cubicBezTo>
                    <a:pt x="335" y="236"/>
                    <a:pt x="335" y="236"/>
                    <a:pt x="335" y="236"/>
                  </a:cubicBezTo>
                  <a:cubicBezTo>
                    <a:pt x="305" y="267"/>
                    <a:pt x="305" y="267"/>
                    <a:pt x="305" y="267"/>
                  </a:cubicBezTo>
                  <a:cubicBezTo>
                    <a:pt x="1" y="571"/>
                    <a:pt x="1" y="1057"/>
                    <a:pt x="305" y="1361"/>
                  </a:cubicBezTo>
                  <a:cubicBezTo>
                    <a:pt x="441" y="1513"/>
                    <a:pt x="631" y="1589"/>
                    <a:pt x="825" y="1589"/>
                  </a:cubicBezTo>
                  <a:cubicBezTo>
                    <a:pt x="1019" y="1589"/>
                    <a:pt x="1217" y="1513"/>
                    <a:pt x="1369" y="1361"/>
                  </a:cubicBezTo>
                  <a:cubicBezTo>
                    <a:pt x="1369" y="1331"/>
                    <a:pt x="1399" y="1331"/>
                    <a:pt x="1399" y="1331"/>
                  </a:cubicBezTo>
                  <a:cubicBezTo>
                    <a:pt x="1399" y="1300"/>
                    <a:pt x="1429" y="1300"/>
                    <a:pt x="1429" y="1300"/>
                  </a:cubicBezTo>
                  <a:cubicBezTo>
                    <a:pt x="1733" y="996"/>
                    <a:pt x="1733" y="510"/>
                    <a:pt x="1429" y="206"/>
                  </a:cubicBezTo>
                  <a:cubicBezTo>
                    <a:pt x="1277" y="69"/>
                    <a:pt x="1080"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7" name="Google Shape;65527;p27"/>
            <p:cNvSpPr/>
            <p:nvPr/>
          </p:nvSpPr>
          <p:spPr>
            <a:xfrm>
              <a:off x="6507975" y="4721300"/>
              <a:ext cx="46400" cy="42200"/>
            </a:xfrm>
            <a:custGeom>
              <a:avLst/>
              <a:gdLst/>
              <a:ahLst/>
              <a:cxnLst/>
              <a:rect l="l" t="t" r="r" b="b"/>
              <a:pathLst>
                <a:path w="1856" h="1688" extrusionOk="0">
                  <a:moveTo>
                    <a:pt x="955" y="0"/>
                  </a:moveTo>
                  <a:cubicBezTo>
                    <a:pt x="746" y="0"/>
                    <a:pt x="533" y="84"/>
                    <a:pt x="366" y="251"/>
                  </a:cubicBezTo>
                  <a:cubicBezTo>
                    <a:pt x="335" y="281"/>
                    <a:pt x="335" y="281"/>
                    <a:pt x="335" y="281"/>
                  </a:cubicBezTo>
                  <a:cubicBezTo>
                    <a:pt x="1" y="616"/>
                    <a:pt x="1" y="1132"/>
                    <a:pt x="335" y="1436"/>
                  </a:cubicBezTo>
                  <a:cubicBezTo>
                    <a:pt x="487" y="1604"/>
                    <a:pt x="692" y="1687"/>
                    <a:pt x="901" y="1687"/>
                  </a:cubicBezTo>
                  <a:cubicBezTo>
                    <a:pt x="1110" y="1687"/>
                    <a:pt x="1323" y="1604"/>
                    <a:pt x="1490" y="1436"/>
                  </a:cubicBezTo>
                  <a:cubicBezTo>
                    <a:pt x="1490" y="1436"/>
                    <a:pt x="1490" y="1436"/>
                    <a:pt x="1490" y="1406"/>
                  </a:cubicBezTo>
                  <a:lnTo>
                    <a:pt x="1521" y="1406"/>
                  </a:lnTo>
                  <a:cubicBezTo>
                    <a:pt x="1855" y="1072"/>
                    <a:pt x="1855" y="555"/>
                    <a:pt x="1521" y="251"/>
                  </a:cubicBezTo>
                  <a:cubicBezTo>
                    <a:pt x="1369" y="84"/>
                    <a:pt x="1164" y="0"/>
                    <a:pt x="9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8" name="Google Shape;65528;p27"/>
            <p:cNvSpPr/>
            <p:nvPr/>
          </p:nvSpPr>
          <p:spPr>
            <a:xfrm>
              <a:off x="6605250" y="4818000"/>
              <a:ext cx="48650" cy="45050"/>
            </a:xfrm>
            <a:custGeom>
              <a:avLst/>
              <a:gdLst/>
              <a:ahLst/>
              <a:cxnLst/>
              <a:rect l="l" t="t" r="r" b="b"/>
              <a:pathLst>
                <a:path w="1946" h="1802" extrusionOk="0">
                  <a:moveTo>
                    <a:pt x="1000" y="0"/>
                  </a:moveTo>
                  <a:cubicBezTo>
                    <a:pt x="776" y="0"/>
                    <a:pt x="548" y="91"/>
                    <a:pt x="365" y="274"/>
                  </a:cubicBezTo>
                  <a:cubicBezTo>
                    <a:pt x="365" y="274"/>
                    <a:pt x="365" y="274"/>
                    <a:pt x="365" y="304"/>
                  </a:cubicBezTo>
                  <a:lnTo>
                    <a:pt x="335" y="304"/>
                  </a:lnTo>
                  <a:cubicBezTo>
                    <a:pt x="1" y="669"/>
                    <a:pt x="1" y="1216"/>
                    <a:pt x="335" y="1550"/>
                  </a:cubicBezTo>
                  <a:cubicBezTo>
                    <a:pt x="502" y="1717"/>
                    <a:pt x="723" y="1801"/>
                    <a:pt x="943" y="1801"/>
                  </a:cubicBezTo>
                  <a:cubicBezTo>
                    <a:pt x="1163" y="1801"/>
                    <a:pt x="1384" y="1717"/>
                    <a:pt x="1551" y="1550"/>
                  </a:cubicBezTo>
                  <a:cubicBezTo>
                    <a:pt x="1581" y="1550"/>
                    <a:pt x="1581" y="1520"/>
                    <a:pt x="1581" y="1520"/>
                  </a:cubicBezTo>
                  <a:cubicBezTo>
                    <a:pt x="1581" y="1520"/>
                    <a:pt x="1612" y="1489"/>
                    <a:pt x="1612" y="1489"/>
                  </a:cubicBezTo>
                  <a:cubicBezTo>
                    <a:pt x="1946" y="1155"/>
                    <a:pt x="1946" y="608"/>
                    <a:pt x="1612" y="274"/>
                  </a:cubicBezTo>
                  <a:cubicBezTo>
                    <a:pt x="1444" y="91"/>
                    <a:pt x="1224" y="0"/>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9" name="Google Shape;65529;p27"/>
            <p:cNvSpPr/>
            <p:nvPr/>
          </p:nvSpPr>
          <p:spPr>
            <a:xfrm>
              <a:off x="6701750" y="4915250"/>
              <a:ext cx="51700" cy="47150"/>
            </a:xfrm>
            <a:custGeom>
              <a:avLst/>
              <a:gdLst/>
              <a:ahLst/>
              <a:cxnLst/>
              <a:rect l="l" t="t" r="r" b="b"/>
              <a:pathLst>
                <a:path w="2068" h="1886" extrusionOk="0">
                  <a:moveTo>
                    <a:pt x="1069" y="1"/>
                  </a:moveTo>
                  <a:cubicBezTo>
                    <a:pt x="829" y="1"/>
                    <a:pt x="594" y="92"/>
                    <a:pt x="426" y="274"/>
                  </a:cubicBezTo>
                  <a:cubicBezTo>
                    <a:pt x="396" y="274"/>
                    <a:pt x="396" y="274"/>
                    <a:pt x="396" y="305"/>
                  </a:cubicBezTo>
                  <a:lnTo>
                    <a:pt x="366" y="305"/>
                  </a:lnTo>
                  <a:cubicBezTo>
                    <a:pt x="1" y="669"/>
                    <a:pt x="1" y="1277"/>
                    <a:pt x="366" y="1612"/>
                  </a:cubicBezTo>
                  <a:cubicBezTo>
                    <a:pt x="548" y="1794"/>
                    <a:pt x="784" y="1885"/>
                    <a:pt x="1019" y="1885"/>
                  </a:cubicBezTo>
                  <a:cubicBezTo>
                    <a:pt x="1255" y="1885"/>
                    <a:pt x="1490" y="1794"/>
                    <a:pt x="1673" y="1612"/>
                  </a:cubicBezTo>
                  <a:lnTo>
                    <a:pt x="1703" y="1612"/>
                  </a:lnTo>
                  <a:cubicBezTo>
                    <a:pt x="1703" y="1581"/>
                    <a:pt x="1703" y="1581"/>
                    <a:pt x="1733" y="1581"/>
                  </a:cubicBezTo>
                  <a:cubicBezTo>
                    <a:pt x="2068" y="1217"/>
                    <a:pt x="2068" y="639"/>
                    <a:pt x="1733" y="274"/>
                  </a:cubicBezTo>
                  <a:cubicBezTo>
                    <a:pt x="1551" y="92"/>
                    <a:pt x="1308"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0" name="Google Shape;65530;p27"/>
            <p:cNvSpPr/>
            <p:nvPr/>
          </p:nvSpPr>
          <p:spPr>
            <a:xfrm>
              <a:off x="6798275" y="5011950"/>
              <a:ext cx="55475" cy="50550"/>
            </a:xfrm>
            <a:custGeom>
              <a:avLst/>
              <a:gdLst/>
              <a:ahLst/>
              <a:cxnLst/>
              <a:rect l="l" t="t" r="r" b="b"/>
              <a:pathLst>
                <a:path w="2219" h="2022" extrusionOk="0">
                  <a:moveTo>
                    <a:pt x="1140" y="1"/>
                  </a:moveTo>
                  <a:cubicBezTo>
                    <a:pt x="889" y="1"/>
                    <a:pt x="638" y="99"/>
                    <a:pt x="456" y="297"/>
                  </a:cubicBezTo>
                  <a:cubicBezTo>
                    <a:pt x="426" y="297"/>
                    <a:pt x="426" y="297"/>
                    <a:pt x="426" y="327"/>
                  </a:cubicBezTo>
                  <a:lnTo>
                    <a:pt x="395" y="327"/>
                  </a:lnTo>
                  <a:cubicBezTo>
                    <a:pt x="0" y="722"/>
                    <a:pt x="0" y="1330"/>
                    <a:pt x="395" y="1726"/>
                  </a:cubicBezTo>
                  <a:cubicBezTo>
                    <a:pt x="578" y="1923"/>
                    <a:pt x="828" y="2022"/>
                    <a:pt x="1079" y="2022"/>
                  </a:cubicBezTo>
                  <a:cubicBezTo>
                    <a:pt x="1330" y="2022"/>
                    <a:pt x="1581" y="1923"/>
                    <a:pt x="1763" y="1726"/>
                  </a:cubicBezTo>
                  <a:cubicBezTo>
                    <a:pt x="1793" y="1726"/>
                    <a:pt x="1793" y="1695"/>
                    <a:pt x="1793" y="1695"/>
                  </a:cubicBezTo>
                  <a:cubicBezTo>
                    <a:pt x="1824" y="1695"/>
                    <a:pt x="1824" y="1695"/>
                    <a:pt x="1824" y="1665"/>
                  </a:cubicBezTo>
                  <a:cubicBezTo>
                    <a:pt x="2219" y="1300"/>
                    <a:pt x="2219" y="662"/>
                    <a:pt x="1824" y="297"/>
                  </a:cubicBezTo>
                  <a:cubicBezTo>
                    <a:pt x="1641" y="99"/>
                    <a:pt x="1391" y="1"/>
                    <a:pt x="11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1" name="Google Shape;65531;p27"/>
            <p:cNvSpPr/>
            <p:nvPr/>
          </p:nvSpPr>
          <p:spPr>
            <a:xfrm>
              <a:off x="6895525" y="5108650"/>
              <a:ext cx="57775" cy="53400"/>
            </a:xfrm>
            <a:custGeom>
              <a:avLst/>
              <a:gdLst/>
              <a:ahLst/>
              <a:cxnLst/>
              <a:rect l="l" t="t" r="r" b="b"/>
              <a:pathLst>
                <a:path w="2311" h="2136" extrusionOk="0">
                  <a:moveTo>
                    <a:pt x="1186" y="0"/>
                  </a:moveTo>
                  <a:cubicBezTo>
                    <a:pt x="920" y="0"/>
                    <a:pt x="654" y="107"/>
                    <a:pt x="457" y="320"/>
                  </a:cubicBezTo>
                  <a:cubicBezTo>
                    <a:pt x="426" y="320"/>
                    <a:pt x="426" y="320"/>
                    <a:pt x="426" y="350"/>
                  </a:cubicBezTo>
                  <a:cubicBezTo>
                    <a:pt x="426" y="350"/>
                    <a:pt x="396" y="350"/>
                    <a:pt x="396" y="380"/>
                  </a:cubicBezTo>
                  <a:cubicBezTo>
                    <a:pt x="1" y="775"/>
                    <a:pt x="1" y="1414"/>
                    <a:pt x="396" y="1839"/>
                  </a:cubicBezTo>
                  <a:cubicBezTo>
                    <a:pt x="593" y="2037"/>
                    <a:pt x="859" y="2136"/>
                    <a:pt x="1125" y="2136"/>
                  </a:cubicBezTo>
                  <a:cubicBezTo>
                    <a:pt x="1391" y="2136"/>
                    <a:pt x="1657" y="2037"/>
                    <a:pt x="1855" y="1839"/>
                  </a:cubicBezTo>
                  <a:cubicBezTo>
                    <a:pt x="1855" y="1809"/>
                    <a:pt x="1885" y="1809"/>
                    <a:pt x="1885" y="1809"/>
                  </a:cubicBezTo>
                  <a:cubicBezTo>
                    <a:pt x="1885" y="1779"/>
                    <a:pt x="1916" y="1779"/>
                    <a:pt x="1916" y="1779"/>
                  </a:cubicBezTo>
                  <a:cubicBezTo>
                    <a:pt x="2311" y="1383"/>
                    <a:pt x="2311" y="715"/>
                    <a:pt x="1916" y="320"/>
                  </a:cubicBezTo>
                  <a:cubicBezTo>
                    <a:pt x="1718" y="107"/>
                    <a:pt x="1452"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2" name="Google Shape;65532;p27"/>
            <p:cNvSpPr/>
            <p:nvPr/>
          </p:nvSpPr>
          <p:spPr>
            <a:xfrm>
              <a:off x="6992050" y="5205925"/>
              <a:ext cx="60800" cy="55475"/>
            </a:xfrm>
            <a:custGeom>
              <a:avLst/>
              <a:gdLst/>
              <a:ahLst/>
              <a:cxnLst/>
              <a:rect l="l" t="t" r="r" b="b"/>
              <a:pathLst>
                <a:path w="2432" h="2219" extrusionOk="0">
                  <a:moveTo>
                    <a:pt x="1246" y="0"/>
                  </a:moveTo>
                  <a:cubicBezTo>
                    <a:pt x="973" y="0"/>
                    <a:pt x="699" y="106"/>
                    <a:pt x="486" y="319"/>
                  </a:cubicBezTo>
                  <a:cubicBezTo>
                    <a:pt x="456" y="319"/>
                    <a:pt x="456" y="350"/>
                    <a:pt x="456" y="350"/>
                  </a:cubicBezTo>
                  <a:cubicBezTo>
                    <a:pt x="456" y="350"/>
                    <a:pt x="426" y="350"/>
                    <a:pt x="426" y="380"/>
                  </a:cubicBezTo>
                  <a:cubicBezTo>
                    <a:pt x="0" y="806"/>
                    <a:pt x="0" y="1474"/>
                    <a:pt x="426" y="1900"/>
                  </a:cubicBezTo>
                  <a:cubicBezTo>
                    <a:pt x="638" y="2113"/>
                    <a:pt x="919" y="2219"/>
                    <a:pt x="1201" y="2219"/>
                  </a:cubicBezTo>
                  <a:cubicBezTo>
                    <a:pt x="1482" y="2219"/>
                    <a:pt x="1763" y="2113"/>
                    <a:pt x="1976" y="1900"/>
                  </a:cubicBezTo>
                  <a:cubicBezTo>
                    <a:pt x="1976" y="1900"/>
                    <a:pt x="1976" y="1900"/>
                    <a:pt x="1976" y="1869"/>
                  </a:cubicBezTo>
                  <a:lnTo>
                    <a:pt x="2006" y="1869"/>
                  </a:lnTo>
                  <a:cubicBezTo>
                    <a:pt x="2432" y="1444"/>
                    <a:pt x="2432" y="745"/>
                    <a:pt x="2006" y="319"/>
                  </a:cubicBezTo>
                  <a:cubicBezTo>
                    <a:pt x="1793" y="106"/>
                    <a:pt x="1520"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3" name="Google Shape;65533;p27"/>
            <p:cNvSpPr/>
            <p:nvPr/>
          </p:nvSpPr>
          <p:spPr>
            <a:xfrm>
              <a:off x="5540650" y="3654400"/>
              <a:ext cx="15225" cy="14100"/>
            </a:xfrm>
            <a:custGeom>
              <a:avLst/>
              <a:gdLst/>
              <a:ahLst/>
              <a:cxnLst/>
              <a:rect l="l" t="t" r="r" b="b"/>
              <a:pathLst>
                <a:path w="609" h="564" extrusionOk="0">
                  <a:moveTo>
                    <a:pt x="335" y="1"/>
                  </a:moveTo>
                  <a:cubicBezTo>
                    <a:pt x="266" y="1"/>
                    <a:pt x="198" y="24"/>
                    <a:pt x="152" y="69"/>
                  </a:cubicBezTo>
                  <a:cubicBezTo>
                    <a:pt x="152" y="100"/>
                    <a:pt x="152" y="100"/>
                    <a:pt x="152" y="100"/>
                  </a:cubicBezTo>
                  <a:cubicBezTo>
                    <a:pt x="122" y="130"/>
                    <a:pt x="122" y="130"/>
                    <a:pt x="91" y="130"/>
                  </a:cubicBezTo>
                  <a:cubicBezTo>
                    <a:pt x="0" y="221"/>
                    <a:pt x="0" y="373"/>
                    <a:pt x="91" y="495"/>
                  </a:cubicBezTo>
                  <a:cubicBezTo>
                    <a:pt x="152" y="540"/>
                    <a:pt x="221" y="563"/>
                    <a:pt x="285" y="563"/>
                  </a:cubicBezTo>
                  <a:cubicBezTo>
                    <a:pt x="350" y="563"/>
                    <a:pt x="411" y="540"/>
                    <a:pt x="456" y="495"/>
                  </a:cubicBezTo>
                  <a:cubicBezTo>
                    <a:pt x="456" y="464"/>
                    <a:pt x="456" y="464"/>
                    <a:pt x="487" y="464"/>
                  </a:cubicBezTo>
                  <a:cubicBezTo>
                    <a:pt x="487" y="434"/>
                    <a:pt x="487" y="434"/>
                    <a:pt x="517" y="434"/>
                  </a:cubicBezTo>
                  <a:cubicBezTo>
                    <a:pt x="608" y="343"/>
                    <a:pt x="608" y="160"/>
                    <a:pt x="517" y="69"/>
                  </a:cubicBezTo>
                  <a:cubicBezTo>
                    <a:pt x="471" y="24"/>
                    <a:pt x="403"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4" name="Google Shape;65534;p27"/>
            <p:cNvSpPr/>
            <p:nvPr/>
          </p:nvSpPr>
          <p:spPr>
            <a:xfrm>
              <a:off x="5637900" y="3751100"/>
              <a:ext cx="17500" cy="16750"/>
            </a:xfrm>
            <a:custGeom>
              <a:avLst/>
              <a:gdLst/>
              <a:ahLst/>
              <a:cxnLst/>
              <a:rect l="l" t="t" r="r" b="b"/>
              <a:pathLst>
                <a:path w="700" h="670" extrusionOk="0">
                  <a:moveTo>
                    <a:pt x="366" y="1"/>
                  </a:moveTo>
                  <a:cubicBezTo>
                    <a:pt x="290" y="1"/>
                    <a:pt x="214" y="31"/>
                    <a:pt x="153" y="92"/>
                  </a:cubicBezTo>
                  <a:cubicBezTo>
                    <a:pt x="153" y="122"/>
                    <a:pt x="153" y="122"/>
                    <a:pt x="153" y="122"/>
                  </a:cubicBezTo>
                  <a:cubicBezTo>
                    <a:pt x="122" y="153"/>
                    <a:pt x="122" y="153"/>
                    <a:pt x="122" y="153"/>
                  </a:cubicBezTo>
                  <a:cubicBezTo>
                    <a:pt x="1" y="274"/>
                    <a:pt x="1" y="457"/>
                    <a:pt x="122" y="578"/>
                  </a:cubicBezTo>
                  <a:cubicBezTo>
                    <a:pt x="168" y="639"/>
                    <a:pt x="244" y="669"/>
                    <a:pt x="324" y="669"/>
                  </a:cubicBezTo>
                  <a:cubicBezTo>
                    <a:pt x="404" y="669"/>
                    <a:pt x="487" y="639"/>
                    <a:pt x="548" y="578"/>
                  </a:cubicBezTo>
                  <a:cubicBezTo>
                    <a:pt x="548" y="578"/>
                    <a:pt x="548" y="548"/>
                    <a:pt x="548" y="548"/>
                  </a:cubicBezTo>
                  <a:cubicBezTo>
                    <a:pt x="578" y="548"/>
                    <a:pt x="578" y="548"/>
                    <a:pt x="578" y="517"/>
                  </a:cubicBezTo>
                  <a:cubicBezTo>
                    <a:pt x="700" y="426"/>
                    <a:pt x="700" y="213"/>
                    <a:pt x="578" y="92"/>
                  </a:cubicBezTo>
                  <a:cubicBezTo>
                    <a:pt x="518" y="31"/>
                    <a:pt x="442"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5" name="Google Shape;65535;p27"/>
            <p:cNvSpPr/>
            <p:nvPr/>
          </p:nvSpPr>
          <p:spPr>
            <a:xfrm>
              <a:off x="5734425" y="3848375"/>
              <a:ext cx="21300" cy="19025"/>
            </a:xfrm>
            <a:custGeom>
              <a:avLst/>
              <a:gdLst/>
              <a:ahLst/>
              <a:cxnLst/>
              <a:rect l="l" t="t" r="r" b="b"/>
              <a:pathLst>
                <a:path w="852" h="761" extrusionOk="0">
                  <a:moveTo>
                    <a:pt x="441" y="0"/>
                  </a:moveTo>
                  <a:cubicBezTo>
                    <a:pt x="350" y="0"/>
                    <a:pt x="258" y="31"/>
                    <a:pt x="182" y="92"/>
                  </a:cubicBezTo>
                  <a:cubicBezTo>
                    <a:pt x="182" y="122"/>
                    <a:pt x="182" y="122"/>
                    <a:pt x="182" y="152"/>
                  </a:cubicBezTo>
                  <a:lnTo>
                    <a:pt x="152" y="152"/>
                  </a:lnTo>
                  <a:cubicBezTo>
                    <a:pt x="0" y="304"/>
                    <a:pt x="0" y="517"/>
                    <a:pt x="152" y="669"/>
                  </a:cubicBezTo>
                  <a:cubicBezTo>
                    <a:pt x="213" y="730"/>
                    <a:pt x="304" y="760"/>
                    <a:pt x="395" y="760"/>
                  </a:cubicBezTo>
                  <a:cubicBezTo>
                    <a:pt x="486" y="760"/>
                    <a:pt x="578" y="730"/>
                    <a:pt x="638" y="669"/>
                  </a:cubicBezTo>
                  <a:cubicBezTo>
                    <a:pt x="638" y="639"/>
                    <a:pt x="669" y="639"/>
                    <a:pt x="669" y="639"/>
                  </a:cubicBezTo>
                  <a:cubicBezTo>
                    <a:pt x="669" y="608"/>
                    <a:pt x="699" y="608"/>
                    <a:pt x="699" y="608"/>
                  </a:cubicBezTo>
                  <a:cubicBezTo>
                    <a:pt x="851" y="456"/>
                    <a:pt x="851" y="244"/>
                    <a:pt x="699" y="92"/>
                  </a:cubicBezTo>
                  <a:cubicBezTo>
                    <a:pt x="623" y="31"/>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6" name="Google Shape;65536;p27"/>
            <p:cNvSpPr/>
            <p:nvPr/>
          </p:nvSpPr>
          <p:spPr>
            <a:xfrm>
              <a:off x="5830925" y="3945250"/>
              <a:ext cx="24350" cy="22075"/>
            </a:xfrm>
            <a:custGeom>
              <a:avLst/>
              <a:gdLst/>
              <a:ahLst/>
              <a:cxnLst/>
              <a:rect l="l" t="t" r="r" b="b"/>
              <a:pathLst>
                <a:path w="974" h="883" extrusionOk="0">
                  <a:moveTo>
                    <a:pt x="517" y="1"/>
                  </a:moveTo>
                  <a:cubicBezTo>
                    <a:pt x="411" y="1"/>
                    <a:pt x="304" y="46"/>
                    <a:pt x="213" y="138"/>
                  </a:cubicBezTo>
                  <a:cubicBezTo>
                    <a:pt x="213" y="138"/>
                    <a:pt x="213" y="138"/>
                    <a:pt x="213" y="168"/>
                  </a:cubicBezTo>
                  <a:lnTo>
                    <a:pt x="183" y="168"/>
                  </a:lnTo>
                  <a:cubicBezTo>
                    <a:pt x="0" y="350"/>
                    <a:pt x="0" y="593"/>
                    <a:pt x="183" y="745"/>
                  </a:cubicBezTo>
                  <a:cubicBezTo>
                    <a:pt x="259" y="837"/>
                    <a:pt x="358" y="882"/>
                    <a:pt x="460" y="882"/>
                  </a:cubicBezTo>
                  <a:cubicBezTo>
                    <a:pt x="563" y="882"/>
                    <a:pt x="669" y="837"/>
                    <a:pt x="760" y="745"/>
                  </a:cubicBezTo>
                  <a:cubicBezTo>
                    <a:pt x="760" y="745"/>
                    <a:pt x="760" y="745"/>
                    <a:pt x="760" y="715"/>
                  </a:cubicBezTo>
                  <a:lnTo>
                    <a:pt x="821" y="715"/>
                  </a:lnTo>
                  <a:cubicBezTo>
                    <a:pt x="973" y="533"/>
                    <a:pt x="973" y="290"/>
                    <a:pt x="821" y="138"/>
                  </a:cubicBezTo>
                  <a:cubicBezTo>
                    <a:pt x="730" y="46"/>
                    <a:pt x="623"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7" name="Google Shape;65537;p27"/>
            <p:cNvSpPr/>
            <p:nvPr/>
          </p:nvSpPr>
          <p:spPr>
            <a:xfrm>
              <a:off x="5928200" y="4042525"/>
              <a:ext cx="26600" cy="24350"/>
            </a:xfrm>
            <a:custGeom>
              <a:avLst/>
              <a:gdLst/>
              <a:ahLst/>
              <a:cxnLst/>
              <a:rect l="l" t="t" r="r" b="b"/>
              <a:pathLst>
                <a:path w="1064" h="974" extrusionOk="0">
                  <a:moveTo>
                    <a:pt x="551" y="0"/>
                  </a:moveTo>
                  <a:cubicBezTo>
                    <a:pt x="433" y="0"/>
                    <a:pt x="319" y="46"/>
                    <a:pt x="243" y="137"/>
                  </a:cubicBezTo>
                  <a:cubicBezTo>
                    <a:pt x="213" y="137"/>
                    <a:pt x="213" y="137"/>
                    <a:pt x="213" y="168"/>
                  </a:cubicBezTo>
                  <a:lnTo>
                    <a:pt x="182" y="168"/>
                  </a:lnTo>
                  <a:cubicBezTo>
                    <a:pt x="0" y="350"/>
                    <a:pt x="0" y="654"/>
                    <a:pt x="182" y="836"/>
                  </a:cubicBezTo>
                  <a:cubicBezTo>
                    <a:pt x="274" y="927"/>
                    <a:pt x="388" y="973"/>
                    <a:pt x="502" y="973"/>
                  </a:cubicBezTo>
                  <a:cubicBezTo>
                    <a:pt x="616" y="973"/>
                    <a:pt x="730" y="927"/>
                    <a:pt x="821" y="836"/>
                  </a:cubicBezTo>
                  <a:cubicBezTo>
                    <a:pt x="851" y="836"/>
                    <a:pt x="851" y="806"/>
                    <a:pt x="851" y="806"/>
                  </a:cubicBezTo>
                  <a:cubicBezTo>
                    <a:pt x="851" y="806"/>
                    <a:pt x="882" y="775"/>
                    <a:pt x="882" y="775"/>
                  </a:cubicBezTo>
                  <a:cubicBezTo>
                    <a:pt x="1064" y="593"/>
                    <a:pt x="1064" y="320"/>
                    <a:pt x="882" y="137"/>
                  </a:cubicBezTo>
                  <a:cubicBezTo>
                    <a:pt x="790" y="46"/>
                    <a:pt x="669"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8" name="Google Shape;65538;p27"/>
            <p:cNvSpPr/>
            <p:nvPr/>
          </p:nvSpPr>
          <p:spPr>
            <a:xfrm>
              <a:off x="6024700" y="4139225"/>
              <a:ext cx="29650" cy="27175"/>
            </a:xfrm>
            <a:custGeom>
              <a:avLst/>
              <a:gdLst/>
              <a:ahLst/>
              <a:cxnLst/>
              <a:rect l="l" t="t" r="r" b="b"/>
              <a:pathLst>
                <a:path w="1186" h="1087" extrusionOk="0">
                  <a:moveTo>
                    <a:pt x="627" y="0"/>
                  </a:moveTo>
                  <a:cubicBezTo>
                    <a:pt x="494" y="0"/>
                    <a:pt x="365" y="53"/>
                    <a:pt x="274" y="160"/>
                  </a:cubicBezTo>
                  <a:cubicBezTo>
                    <a:pt x="243" y="160"/>
                    <a:pt x="243" y="160"/>
                    <a:pt x="243" y="190"/>
                  </a:cubicBezTo>
                  <a:lnTo>
                    <a:pt x="213" y="190"/>
                  </a:lnTo>
                  <a:cubicBezTo>
                    <a:pt x="0" y="403"/>
                    <a:pt x="0" y="737"/>
                    <a:pt x="213" y="950"/>
                  </a:cubicBezTo>
                  <a:cubicBezTo>
                    <a:pt x="304" y="1041"/>
                    <a:pt x="433" y="1087"/>
                    <a:pt x="566" y="1087"/>
                  </a:cubicBezTo>
                  <a:cubicBezTo>
                    <a:pt x="699" y="1087"/>
                    <a:pt x="836" y="1041"/>
                    <a:pt x="943" y="950"/>
                  </a:cubicBezTo>
                  <a:cubicBezTo>
                    <a:pt x="943" y="920"/>
                    <a:pt x="943" y="920"/>
                    <a:pt x="973" y="920"/>
                  </a:cubicBezTo>
                  <a:cubicBezTo>
                    <a:pt x="973" y="889"/>
                    <a:pt x="973" y="889"/>
                    <a:pt x="1003" y="889"/>
                  </a:cubicBezTo>
                  <a:cubicBezTo>
                    <a:pt x="1186" y="677"/>
                    <a:pt x="1186" y="342"/>
                    <a:pt x="1003" y="160"/>
                  </a:cubicBezTo>
                  <a:cubicBezTo>
                    <a:pt x="897" y="53"/>
                    <a:pt x="760" y="0"/>
                    <a:pt x="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9" name="Google Shape;65539;p27"/>
            <p:cNvSpPr/>
            <p:nvPr/>
          </p:nvSpPr>
          <p:spPr>
            <a:xfrm>
              <a:off x="6121950" y="4235925"/>
              <a:ext cx="32700" cy="29850"/>
            </a:xfrm>
            <a:custGeom>
              <a:avLst/>
              <a:gdLst/>
              <a:ahLst/>
              <a:cxnLst/>
              <a:rect l="l" t="t" r="r" b="b"/>
              <a:pathLst>
                <a:path w="1308" h="1194" extrusionOk="0">
                  <a:moveTo>
                    <a:pt x="670" y="0"/>
                  </a:moveTo>
                  <a:cubicBezTo>
                    <a:pt x="525" y="0"/>
                    <a:pt x="381" y="61"/>
                    <a:pt x="274" y="182"/>
                  </a:cubicBezTo>
                  <a:cubicBezTo>
                    <a:pt x="244" y="182"/>
                    <a:pt x="244" y="182"/>
                    <a:pt x="244" y="213"/>
                  </a:cubicBezTo>
                  <a:lnTo>
                    <a:pt x="214" y="213"/>
                  </a:lnTo>
                  <a:cubicBezTo>
                    <a:pt x="1" y="456"/>
                    <a:pt x="1" y="821"/>
                    <a:pt x="214" y="1034"/>
                  </a:cubicBezTo>
                  <a:cubicBezTo>
                    <a:pt x="320" y="1140"/>
                    <a:pt x="464" y="1193"/>
                    <a:pt x="613" y="1193"/>
                  </a:cubicBezTo>
                  <a:cubicBezTo>
                    <a:pt x="761" y="1193"/>
                    <a:pt x="913" y="1140"/>
                    <a:pt x="1034" y="1034"/>
                  </a:cubicBezTo>
                  <a:cubicBezTo>
                    <a:pt x="1034" y="1034"/>
                    <a:pt x="1034" y="1003"/>
                    <a:pt x="1034" y="1003"/>
                  </a:cubicBezTo>
                  <a:cubicBezTo>
                    <a:pt x="1065" y="1003"/>
                    <a:pt x="1065" y="1003"/>
                    <a:pt x="1065" y="973"/>
                  </a:cubicBezTo>
                  <a:cubicBezTo>
                    <a:pt x="1308" y="760"/>
                    <a:pt x="1308" y="395"/>
                    <a:pt x="1065" y="182"/>
                  </a:cubicBezTo>
                  <a:cubicBezTo>
                    <a:pt x="958" y="61"/>
                    <a:pt x="81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0" name="Google Shape;65540;p27"/>
            <p:cNvSpPr/>
            <p:nvPr/>
          </p:nvSpPr>
          <p:spPr>
            <a:xfrm>
              <a:off x="6218475" y="4333175"/>
              <a:ext cx="35725" cy="32700"/>
            </a:xfrm>
            <a:custGeom>
              <a:avLst/>
              <a:gdLst/>
              <a:ahLst/>
              <a:cxnLst/>
              <a:rect l="l" t="t" r="r" b="b"/>
              <a:pathLst>
                <a:path w="1429" h="1308" extrusionOk="0">
                  <a:moveTo>
                    <a:pt x="745" y="1"/>
                  </a:moveTo>
                  <a:cubicBezTo>
                    <a:pt x="585" y="1"/>
                    <a:pt x="426" y="62"/>
                    <a:pt x="304" y="183"/>
                  </a:cubicBezTo>
                  <a:cubicBezTo>
                    <a:pt x="274" y="183"/>
                    <a:pt x="274" y="183"/>
                    <a:pt x="274" y="213"/>
                  </a:cubicBezTo>
                  <a:cubicBezTo>
                    <a:pt x="274" y="213"/>
                    <a:pt x="243" y="213"/>
                    <a:pt x="243" y="244"/>
                  </a:cubicBezTo>
                  <a:cubicBezTo>
                    <a:pt x="0" y="487"/>
                    <a:pt x="0" y="882"/>
                    <a:pt x="243" y="1125"/>
                  </a:cubicBezTo>
                  <a:cubicBezTo>
                    <a:pt x="365" y="1247"/>
                    <a:pt x="525" y="1308"/>
                    <a:pt x="684" y="1308"/>
                  </a:cubicBezTo>
                  <a:cubicBezTo>
                    <a:pt x="844" y="1308"/>
                    <a:pt x="1003" y="1247"/>
                    <a:pt x="1125" y="1125"/>
                  </a:cubicBezTo>
                  <a:cubicBezTo>
                    <a:pt x="1125" y="1095"/>
                    <a:pt x="1155" y="1095"/>
                    <a:pt x="1155" y="1095"/>
                  </a:cubicBezTo>
                  <a:cubicBezTo>
                    <a:pt x="1155" y="1065"/>
                    <a:pt x="1186" y="1065"/>
                    <a:pt x="1186" y="1065"/>
                  </a:cubicBezTo>
                  <a:cubicBezTo>
                    <a:pt x="1429" y="821"/>
                    <a:pt x="1429" y="426"/>
                    <a:pt x="1186" y="183"/>
                  </a:cubicBezTo>
                  <a:cubicBezTo>
                    <a:pt x="1064" y="62"/>
                    <a:pt x="904"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1" name="Google Shape;65541;p27"/>
            <p:cNvSpPr/>
            <p:nvPr/>
          </p:nvSpPr>
          <p:spPr>
            <a:xfrm>
              <a:off x="6314975" y="4429875"/>
              <a:ext cx="38775" cy="35350"/>
            </a:xfrm>
            <a:custGeom>
              <a:avLst/>
              <a:gdLst/>
              <a:ahLst/>
              <a:cxnLst/>
              <a:rect l="l" t="t" r="r" b="b"/>
              <a:pathLst>
                <a:path w="1551" h="1414" extrusionOk="0">
                  <a:moveTo>
                    <a:pt x="817" y="1"/>
                  </a:moveTo>
                  <a:cubicBezTo>
                    <a:pt x="646" y="1"/>
                    <a:pt x="472" y="69"/>
                    <a:pt x="335" y="206"/>
                  </a:cubicBezTo>
                  <a:cubicBezTo>
                    <a:pt x="304" y="206"/>
                    <a:pt x="304" y="206"/>
                    <a:pt x="304" y="236"/>
                  </a:cubicBezTo>
                  <a:cubicBezTo>
                    <a:pt x="304" y="236"/>
                    <a:pt x="274" y="236"/>
                    <a:pt x="274" y="267"/>
                  </a:cubicBezTo>
                  <a:cubicBezTo>
                    <a:pt x="0" y="510"/>
                    <a:pt x="0" y="966"/>
                    <a:pt x="274" y="1209"/>
                  </a:cubicBezTo>
                  <a:cubicBezTo>
                    <a:pt x="411" y="1346"/>
                    <a:pt x="586" y="1414"/>
                    <a:pt x="760" y="1414"/>
                  </a:cubicBezTo>
                  <a:cubicBezTo>
                    <a:pt x="935" y="1414"/>
                    <a:pt x="1110" y="1346"/>
                    <a:pt x="1247" y="1209"/>
                  </a:cubicBezTo>
                  <a:cubicBezTo>
                    <a:pt x="1247" y="1209"/>
                    <a:pt x="1247" y="1209"/>
                    <a:pt x="1277" y="1178"/>
                  </a:cubicBezTo>
                  <a:cubicBezTo>
                    <a:pt x="1551" y="905"/>
                    <a:pt x="1551" y="479"/>
                    <a:pt x="1277" y="206"/>
                  </a:cubicBezTo>
                  <a:cubicBezTo>
                    <a:pt x="1155" y="69"/>
                    <a:pt x="988" y="1"/>
                    <a:pt x="8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2" name="Google Shape;65542;p27"/>
            <p:cNvSpPr/>
            <p:nvPr/>
          </p:nvSpPr>
          <p:spPr>
            <a:xfrm>
              <a:off x="6412250" y="4526575"/>
              <a:ext cx="41800" cy="38200"/>
            </a:xfrm>
            <a:custGeom>
              <a:avLst/>
              <a:gdLst/>
              <a:ahLst/>
              <a:cxnLst/>
              <a:rect l="l" t="t" r="r" b="b"/>
              <a:pathLst>
                <a:path w="1672" h="1528" extrusionOk="0">
                  <a:moveTo>
                    <a:pt x="851" y="0"/>
                  </a:moveTo>
                  <a:cubicBezTo>
                    <a:pt x="661" y="0"/>
                    <a:pt x="471" y="76"/>
                    <a:pt x="334" y="228"/>
                  </a:cubicBezTo>
                  <a:cubicBezTo>
                    <a:pt x="334" y="228"/>
                    <a:pt x="304" y="259"/>
                    <a:pt x="304" y="259"/>
                  </a:cubicBezTo>
                  <a:cubicBezTo>
                    <a:pt x="304" y="259"/>
                    <a:pt x="274" y="259"/>
                    <a:pt x="274" y="289"/>
                  </a:cubicBezTo>
                  <a:cubicBezTo>
                    <a:pt x="0" y="563"/>
                    <a:pt x="0" y="1019"/>
                    <a:pt x="274" y="1323"/>
                  </a:cubicBezTo>
                  <a:cubicBezTo>
                    <a:pt x="426" y="1459"/>
                    <a:pt x="616" y="1528"/>
                    <a:pt x="802" y="1528"/>
                  </a:cubicBezTo>
                  <a:cubicBezTo>
                    <a:pt x="988" y="1528"/>
                    <a:pt x="1170" y="1459"/>
                    <a:pt x="1307" y="1323"/>
                  </a:cubicBezTo>
                  <a:cubicBezTo>
                    <a:pt x="1338" y="1323"/>
                    <a:pt x="1338" y="1292"/>
                    <a:pt x="1338" y="1292"/>
                  </a:cubicBezTo>
                  <a:cubicBezTo>
                    <a:pt x="1338" y="1292"/>
                    <a:pt x="1368" y="1262"/>
                    <a:pt x="1368" y="1262"/>
                  </a:cubicBezTo>
                  <a:cubicBezTo>
                    <a:pt x="1672" y="988"/>
                    <a:pt x="1672" y="502"/>
                    <a:pt x="1368" y="228"/>
                  </a:cubicBezTo>
                  <a:cubicBezTo>
                    <a:pt x="1231" y="76"/>
                    <a:pt x="1041"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3" name="Google Shape;65543;p27"/>
            <p:cNvSpPr/>
            <p:nvPr/>
          </p:nvSpPr>
          <p:spPr>
            <a:xfrm>
              <a:off x="6508750" y="4623850"/>
              <a:ext cx="44850" cy="40850"/>
            </a:xfrm>
            <a:custGeom>
              <a:avLst/>
              <a:gdLst/>
              <a:ahLst/>
              <a:cxnLst/>
              <a:rect l="l" t="t" r="r" b="b"/>
              <a:pathLst>
                <a:path w="1794" h="1634" extrusionOk="0">
                  <a:moveTo>
                    <a:pt x="916" y="0"/>
                  </a:moveTo>
                  <a:cubicBezTo>
                    <a:pt x="715" y="0"/>
                    <a:pt x="517" y="76"/>
                    <a:pt x="365" y="228"/>
                  </a:cubicBezTo>
                  <a:cubicBezTo>
                    <a:pt x="365" y="228"/>
                    <a:pt x="335" y="258"/>
                    <a:pt x="335" y="258"/>
                  </a:cubicBezTo>
                  <a:cubicBezTo>
                    <a:pt x="335" y="258"/>
                    <a:pt x="304" y="258"/>
                    <a:pt x="304" y="289"/>
                  </a:cubicBezTo>
                  <a:cubicBezTo>
                    <a:pt x="0" y="593"/>
                    <a:pt x="0" y="1079"/>
                    <a:pt x="304" y="1383"/>
                  </a:cubicBezTo>
                  <a:cubicBezTo>
                    <a:pt x="456" y="1550"/>
                    <a:pt x="661" y="1634"/>
                    <a:pt x="867" y="1634"/>
                  </a:cubicBezTo>
                  <a:cubicBezTo>
                    <a:pt x="1072" y="1634"/>
                    <a:pt x="1277" y="1550"/>
                    <a:pt x="1429" y="1383"/>
                  </a:cubicBezTo>
                  <a:lnTo>
                    <a:pt x="1459" y="1383"/>
                  </a:lnTo>
                  <a:cubicBezTo>
                    <a:pt x="1459" y="1353"/>
                    <a:pt x="1459" y="1353"/>
                    <a:pt x="1490" y="1353"/>
                  </a:cubicBezTo>
                  <a:cubicBezTo>
                    <a:pt x="1794" y="1049"/>
                    <a:pt x="1794" y="532"/>
                    <a:pt x="1490" y="228"/>
                  </a:cubicBezTo>
                  <a:cubicBezTo>
                    <a:pt x="1323" y="76"/>
                    <a:pt x="1117" y="0"/>
                    <a:pt x="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4" name="Google Shape;65544;p27"/>
            <p:cNvSpPr/>
            <p:nvPr/>
          </p:nvSpPr>
          <p:spPr>
            <a:xfrm>
              <a:off x="6605250" y="4720525"/>
              <a:ext cx="47900" cy="43725"/>
            </a:xfrm>
            <a:custGeom>
              <a:avLst/>
              <a:gdLst/>
              <a:ahLst/>
              <a:cxnLst/>
              <a:rect l="l" t="t" r="r" b="b"/>
              <a:pathLst>
                <a:path w="1916" h="1749" extrusionOk="0">
                  <a:moveTo>
                    <a:pt x="988" y="1"/>
                  </a:moveTo>
                  <a:cubicBezTo>
                    <a:pt x="776" y="1"/>
                    <a:pt x="563" y="84"/>
                    <a:pt x="396" y="252"/>
                  </a:cubicBezTo>
                  <a:cubicBezTo>
                    <a:pt x="396" y="252"/>
                    <a:pt x="365" y="282"/>
                    <a:pt x="365" y="282"/>
                  </a:cubicBezTo>
                  <a:cubicBezTo>
                    <a:pt x="365" y="282"/>
                    <a:pt x="335" y="282"/>
                    <a:pt x="335" y="312"/>
                  </a:cubicBezTo>
                  <a:cubicBezTo>
                    <a:pt x="1" y="647"/>
                    <a:pt x="1" y="1163"/>
                    <a:pt x="335" y="1498"/>
                  </a:cubicBezTo>
                  <a:cubicBezTo>
                    <a:pt x="502" y="1665"/>
                    <a:pt x="723" y="1749"/>
                    <a:pt x="939" y="1749"/>
                  </a:cubicBezTo>
                  <a:cubicBezTo>
                    <a:pt x="1156" y="1749"/>
                    <a:pt x="1368" y="1665"/>
                    <a:pt x="1520" y="1498"/>
                  </a:cubicBezTo>
                  <a:cubicBezTo>
                    <a:pt x="1551" y="1498"/>
                    <a:pt x="1551" y="1467"/>
                    <a:pt x="1551" y="1467"/>
                  </a:cubicBezTo>
                  <a:cubicBezTo>
                    <a:pt x="1581" y="1467"/>
                    <a:pt x="1581" y="1467"/>
                    <a:pt x="1581" y="1437"/>
                  </a:cubicBezTo>
                  <a:cubicBezTo>
                    <a:pt x="1916" y="1103"/>
                    <a:pt x="1916" y="586"/>
                    <a:pt x="1581" y="252"/>
                  </a:cubicBezTo>
                  <a:cubicBezTo>
                    <a:pt x="1414" y="84"/>
                    <a:pt x="1201" y="1"/>
                    <a:pt x="9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5" name="Google Shape;65545;p27"/>
            <p:cNvSpPr/>
            <p:nvPr/>
          </p:nvSpPr>
          <p:spPr>
            <a:xfrm>
              <a:off x="6702525" y="4817800"/>
              <a:ext cx="50175" cy="46000"/>
            </a:xfrm>
            <a:custGeom>
              <a:avLst/>
              <a:gdLst/>
              <a:ahLst/>
              <a:cxnLst/>
              <a:rect l="l" t="t" r="r" b="b"/>
              <a:pathLst>
                <a:path w="2007" h="1840" extrusionOk="0">
                  <a:moveTo>
                    <a:pt x="1034" y="0"/>
                  </a:moveTo>
                  <a:cubicBezTo>
                    <a:pt x="806" y="0"/>
                    <a:pt x="578" y="84"/>
                    <a:pt x="395" y="251"/>
                  </a:cubicBezTo>
                  <a:cubicBezTo>
                    <a:pt x="395" y="251"/>
                    <a:pt x="395" y="282"/>
                    <a:pt x="365" y="282"/>
                  </a:cubicBezTo>
                  <a:cubicBezTo>
                    <a:pt x="365" y="282"/>
                    <a:pt x="365" y="312"/>
                    <a:pt x="335" y="312"/>
                  </a:cubicBezTo>
                  <a:cubicBezTo>
                    <a:pt x="0" y="646"/>
                    <a:pt x="0" y="1224"/>
                    <a:pt x="335" y="1589"/>
                  </a:cubicBezTo>
                  <a:cubicBezTo>
                    <a:pt x="517" y="1756"/>
                    <a:pt x="753" y="1839"/>
                    <a:pt x="984" y="1839"/>
                  </a:cubicBezTo>
                  <a:cubicBezTo>
                    <a:pt x="1216" y="1839"/>
                    <a:pt x="1444" y="1756"/>
                    <a:pt x="1611" y="1589"/>
                  </a:cubicBezTo>
                  <a:cubicBezTo>
                    <a:pt x="1611" y="1558"/>
                    <a:pt x="1642" y="1558"/>
                    <a:pt x="1642" y="1558"/>
                  </a:cubicBezTo>
                  <a:cubicBezTo>
                    <a:pt x="1642" y="1528"/>
                    <a:pt x="1672" y="1528"/>
                    <a:pt x="1672" y="1528"/>
                  </a:cubicBezTo>
                  <a:cubicBezTo>
                    <a:pt x="2006" y="1163"/>
                    <a:pt x="2006" y="616"/>
                    <a:pt x="1672" y="251"/>
                  </a:cubicBezTo>
                  <a:cubicBezTo>
                    <a:pt x="1490" y="84"/>
                    <a:pt x="126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6" name="Google Shape;65546;p27"/>
            <p:cNvSpPr/>
            <p:nvPr/>
          </p:nvSpPr>
          <p:spPr>
            <a:xfrm>
              <a:off x="6799025" y="4914500"/>
              <a:ext cx="53975" cy="49225"/>
            </a:xfrm>
            <a:custGeom>
              <a:avLst/>
              <a:gdLst/>
              <a:ahLst/>
              <a:cxnLst/>
              <a:rect l="l" t="t" r="r" b="b"/>
              <a:pathLst>
                <a:path w="2159" h="1969" extrusionOk="0">
                  <a:moveTo>
                    <a:pt x="1095" y="0"/>
                  </a:moveTo>
                  <a:cubicBezTo>
                    <a:pt x="852" y="0"/>
                    <a:pt x="608" y="92"/>
                    <a:pt x="426" y="274"/>
                  </a:cubicBezTo>
                  <a:cubicBezTo>
                    <a:pt x="426" y="274"/>
                    <a:pt x="426" y="304"/>
                    <a:pt x="396" y="304"/>
                  </a:cubicBezTo>
                  <a:cubicBezTo>
                    <a:pt x="396" y="304"/>
                    <a:pt x="396" y="335"/>
                    <a:pt x="365" y="335"/>
                  </a:cubicBezTo>
                  <a:cubicBezTo>
                    <a:pt x="1" y="699"/>
                    <a:pt x="1" y="1307"/>
                    <a:pt x="365" y="1672"/>
                  </a:cubicBezTo>
                  <a:cubicBezTo>
                    <a:pt x="563" y="1870"/>
                    <a:pt x="806" y="1968"/>
                    <a:pt x="1049" y="1968"/>
                  </a:cubicBezTo>
                  <a:cubicBezTo>
                    <a:pt x="1292" y="1968"/>
                    <a:pt x="1535" y="1870"/>
                    <a:pt x="1733" y="1672"/>
                  </a:cubicBezTo>
                  <a:cubicBezTo>
                    <a:pt x="1733" y="1672"/>
                    <a:pt x="1733" y="1672"/>
                    <a:pt x="1733" y="1642"/>
                  </a:cubicBezTo>
                  <a:lnTo>
                    <a:pt x="1763" y="1642"/>
                  </a:lnTo>
                  <a:cubicBezTo>
                    <a:pt x="2159" y="1247"/>
                    <a:pt x="2159" y="639"/>
                    <a:pt x="1763" y="274"/>
                  </a:cubicBezTo>
                  <a:cubicBezTo>
                    <a:pt x="1581" y="92"/>
                    <a:pt x="1338"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7" name="Google Shape;65547;p27"/>
            <p:cNvSpPr/>
            <p:nvPr/>
          </p:nvSpPr>
          <p:spPr>
            <a:xfrm>
              <a:off x="6895525" y="5011200"/>
              <a:ext cx="57025" cy="52075"/>
            </a:xfrm>
            <a:custGeom>
              <a:avLst/>
              <a:gdLst/>
              <a:ahLst/>
              <a:cxnLst/>
              <a:rect l="l" t="t" r="r" b="b"/>
              <a:pathLst>
                <a:path w="2281" h="2083" extrusionOk="0">
                  <a:moveTo>
                    <a:pt x="1171" y="0"/>
                  </a:moveTo>
                  <a:cubicBezTo>
                    <a:pt x="913" y="0"/>
                    <a:pt x="654" y="99"/>
                    <a:pt x="457" y="297"/>
                  </a:cubicBezTo>
                  <a:cubicBezTo>
                    <a:pt x="457" y="327"/>
                    <a:pt x="457" y="327"/>
                    <a:pt x="426" y="327"/>
                  </a:cubicBezTo>
                  <a:cubicBezTo>
                    <a:pt x="426" y="327"/>
                    <a:pt x="426" y="357"/>
                    <a:pt x="396" y="357"/>
                  </a:cubicBezTo>
                  <a:cubicBezTo>
                    <a:pt x="1" y="752"/>
                    <a:pt x="1" y="1391"/>
                    <a:pt x="396" y="1786"/>
                  </a:cubicBezTo>
                  <a:cubicBezTo>
                    <a:pt x="593" y="1983"/>
                    <a:pt x="852" y="2082"/>
                    <a:pt x="1110" y="2082"/>
                  </a:cubicBezTo>
                  <a:cubicBezTo>
                    <a:pt x="1369" y="2082"/>
                    <a:pt x="1627" y="1983"/>
                    <a:pt x="1825" y="1786"/>
                  </a:cubicBezTo>
                  <a:cubicBezTo>
                    <a:pt x="1855" y="1786"/>
                    <a:pt x="1855" y="1756"/>
                    <a:pt x="1855" y="1756"/>
                  </a:cubicBezTo>
                  <a:cubicBezTo>
                    <a:pt x="1855" y="1756"/>
                    <a:pt x="1885" y="1725"/>
                    <a:pt x="1885" y="1725"/>
                  </a:cubicBezTo>
                  <a:cubicBezTo>
                    <a:pt x="2280" y="1330"/>
                    <a:pt x="2280" y="692"/>
                    <a:pt x="1885" y="297"/>
                  </a:cubicBezTo>
                  <a:cubicBezTo>
                    <a:pt x="1688" y="99"/>
                    <a:pt x="1429" y="0"/>
                    <a:pt x="1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8" name="Google Shape;65548;p27"/>
            <p:cNvSpPr/>
            <p:nvPr/>
          </p:nvSpPr>
          <p:spPr>
            <a:xfrm>
              <a:off x="6992800" y="5108450"/>
              <a:ext cx="59300" cy="54175"/>
            </a:xfrm>
            <a:custGeom>
              <a:avLst/>
              <a:gdLst/>
              <a:ahLst/>
              <a:cxnLst/>
              <a:rect l="l" t="t" r="r" b="b"/>
              <a:pathLst>
                <a:path w="2372" h="2167" extrusionOk="0">
                  <a:moveTo>
                    <a:pt x="1216" y="1"/>
                  </a:moveTo>
                  <a:cubicBezTo>
                    <a:pt x="943" y="1"/>
                    <a:pt x="669" y="100"/>
                    <a:pt x="456" y="297"/>
                  </a:cubicBezTo>
                  <a:cubicBezTo>
                    <a:pt x="456" y="328"/>
                    <a:pt x="456" y="328"/>
                    <a:pt x="426" y="328"/>
                  </a:cubicBezTo>
                  <a:cubicBezTo>
                    <a:pt x="426" y="358"/>
                    <a:pt x="426" y="358"/>
                    <a:pt x="396" y="358"/>
                  </a:cubicBezTo>
                  <a:cubicBezTo>
                    <a:pt x="0" y="783"/>
                    <a:pt x="0" y="1452"/>
                    <a:pt x="396" y="1847"/>
                  </a:cubicBezTo>
                  <a:cubicBezTo>
                    <a:pt x="608" y="2060"/>
                    <a:pt x="882" y="2166"/>
                    <a:pt x="1155" y="2166"/>
                  </a:cubicBezTo>
                  <a:cubicBezTo>
                    <a:pt x="1429" y="2166"/>
                    <a:pt x="1703" y="2060"/>
                    <a:pt x="1915" y="1847"/>
                  </a:cubicBezTo>
                  <a:cubicBezTo>
                    <a:pt x="1915" y="1847"/>
                    <a:pt x="1915" y="1847"/>
                    <a:pt x="1946" y="1817"/>
                  </a:cubicBezTo>
                  <a:lnTo>
                    <a:pt x="1976" y="1817"/>
                  </a:lnTo>
                  <a:cubicBezTo>
                    <a:pt x="2371" y="1391"/>
                    <a:pt x="2371" y="723"/>
                    <a:pt x="1976" y="297"/>
                  </a:cubicBezTo>
                  <a:cubicBezTo>
                    <a:pt x="1763" y="100"/>
                    <a:pt x="1490"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9" name="Google Shape;65549;p27"/>
            <p:cNvSpPr/>
            <p:nvPr/>
          </p:nvSpPr>
          <p:spPr>
            <a:xfrm>
              <a:off x="7089300" y="5205150"/>
              <a:ext cx="63100" cy="57025"/>
            </a:xfrm>
            <a:custGeom>
              <a:avLst/>
              <a:gdLst/>
              <a:ahLst/>
              <a:cxnLst/>
              <a:rect l="l" t="t" r="r" b="b"/>
              <a:pathLst>
                <a:path w="2524" h="2281" extrusionOk="0">
                  <a:moveTo>
                    <a:pt x="1289" y="1"/>
                  </a:moveTo>
                  <a:cubicBezTo>
                    <a:pt x="1004" y="1"/>
                    <a:pt x="715" y="107"/>
                    <a:pt x="487" y="320"/>
                  </a:cubicBezTo>
                  <a:cubicBezTo>
                    <a:pt x="487" y="350"/>
                    <a:pt x="487" y="350"/>
                    <a:pt x="487" y="350"/>
                  </a:cubicBezTo>
                  <a:cubicBezTo>
                    <a:pt x="457" y="381"/>
                    <a:pt x="457" y="381"/>
                    <a:pt x="457" y="381"/>
                  </a:cubicBezTo>
                  <a:cubicBezTo>
                    <a:pt x="1" y="806"/>
                    <a:pt x="1" y="1536"/>
                    <a:pt x="457" y="1961"/>
                  </a:cubicBezTo>
                  <a:cubicBezTo>
                    <a:pt x="669" y="2174"/>
                    <a:pt x="951" y="2280"/>
                    <a:pt x="1232" y="2280"/>
                  </a:cubicBezTo>
                  <a:cubicBezTo>
                    <a:pt x="1513" y="2280"/>
                    <a:pt x="1794" y="2174"/>
                    <a:pt x="2007" y="1961"/>
                  </a:cubicBezTo>
                  <a:cubicBezTo>
                    <a:pt x="2037" y="1961"/>
                    <a:pt x="2037" y="1931"/>
                    <a:pt x="2037" y="1931"/>
                  </a:cubicBezTo>
                  <a:cubicBezTo>
                    <a:pt x="2068" y="1931"/>
                    <a:pt x="2068" y="1931"/>
                    <a:pt x="2068" y="1900"/>
                  </a:cubicBezTo>
                  <a:cubicBezTo>
                    <a:pt x="2524" y="1475"/>
                    <a:pt x="2524" y="776"/>
                    <a:pt x="2068" y="320"/>
                  </a:cubicBezTo>
                  <a:cubicBezTo>
                    <a:pt x="1855" y="107"/>
                    <a:pt x="1574" y="1"/>
                    <a:pt x="1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0" name="Google Shape;65550;p27"/>
            <p:cNvSpPr/>
            <p:nvPr/>
          </p:nvSpPr>
          <p:spPr>
            <a:xfrm>
              <a:off x="5541400" y="3557150"/>
              <a:ext cx="13700" cy="12550"/>
            </a:xfrm>
            <a:custGeom>
              <a:avLst/>
              <a:gdLst/>
              <a:ahLst/>
              <a:cxnLst/>
              <a:rect l="l" t="t" r="r" b="b"/>
              <a:pathLst>
                <a:path w="548" h="502" extrusionOk="0">
                  <a:moveTo>
                    <a:pt x="305" y="0"/>
                  </a:moveTo>
                  <a:cubicBezTo>
                    <a:pt x="251" y="0"/>
                    <a:pt x="198" y="23"/>
                    <a:pt x="153" y="69"/>
                  </a:cubicBezTo>
                  <a:cubicBezTo>
                    <a:pt x="122" y="69"/>
                    <a:pt x="122" y="69"/>
                    <a:pt x="122" y="99"/>
                  </a:cubicBezTo>
                  <a:cubicBezTo>
                    <a:pt x="122" y="99"/>
                    <a:pt x="92" y="99"/>
                    <a:pt x="92" y="129"/>
                  </a:cubicBezTo>
                  <a:cubicBezTo>
                    <a:pt x="1" y="190"/>
                    <a:pt x="1" y="342"/>
                    <a:pt x="92" y="433"/>
                  </a:cubicBezTo>
                  <a:cubicBezTo>
                    <a:pt x="137" y="479"/>
                    <a:pt x="191" y="502"/>
                    <a:pt x="244" y="502"/>
                  </a:cubicBezTo>
                  <a:cubicBezTo>
                    <a:pt x="297" y="502"/>
                    <a:pt x="350" y="479"/>
                    <a:pt x="396" y="433"/>
                  </a:cubicBezTo>
                  <a:cubicBezTo>
                    <a:pt x="426" y="403"/>
                    <a:pt x="426" y="403"/>
                    <a:pt x="426" y="403"/>
                  </a:cubicBezTo>
                  <a:cubicBezTo>
                    <a:pt x="426" y="373"/>
                    <a:pt x="457" y="373"/>
                    <a:pt x="457" y="373"/>
                  </a:cubicBezTo>
                  <a:cubicBezTo>
                    <a:pt x="548" y="281"/>
                    <a:pt x="548" y="160"/>
                    <a:pt x="457" y="69"/>
                  </a:cubicBezTo>
                  <a:cubicBezTo>
                    <a:pt x="411" y="23"/>
                    <a:pt x="358"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1" name="Google Shape;65551;p27"/>
            <p:cNvSpPr/>
            <p:nvPr/>
          </p:nvSpPr>
          <p:spPr>
            <a:xfrm>
              <a:off x="5638675" y="3653850"/>
              <a:ext cx="15975" cy="15200"/>
            </a:xfrm>
            <a:custGeom>
              <a:avLst/>
              <a:gdLst/>
              <a:ahLst/>
              <a:cxnLst/>
              <a:rect l="l" t="t" r="r" b="b"/>
              <a:pathLst>
                <a:path w="639" h="608" extrusionOk="0">
                  <a:moveTo>
                    <a:pt x="338" y="0"/>
                  </a:moveTo>
                  <a:cubicBezTo>
                    <a:pt x="266" y="0"/>
                    <a:pt x="198" y="30"/>
                    <a:pt x="152" y="91"/>
                  </a:cubicBezTo>
                  <a:cubicBezTo>
                    <a:pt x="152" y="91"/>
                    <a:pt x="122" y="122"/>
                    <a:pt x="122" y="122"/>
                  </a:cubicBezTo>
                  <a:cubicBezTo>
                    <a:pt x="122" y="122"/>
                    <a:pt x="91" y="122"/>
                    <a:pt x="91" y="152"/>
                  </a:cubicBezTo>
                  <a:cubicBezTo>
                    <a:pt x="0" y="243"/>
                    <a:pt x="0" y="426"/>
                    <a:pt x="91" y="517"/>
                  </a:cubicBezTo>
                  <a:cubicBezTo>
                    <a:pt x="152" y="578"/>
                    <a:pt x="221" y="608"/>
                    <a:pt x="289" y="608"/>
                  </a:cubicBezTo>
                  <a:cubicBezTo>
                    <a:pt x="357" y="608"/>
                    <a:pt x="426" y="578"/>
                    <a:pt x="487" y="517"/>
                  </a:cubicBezTo>
                  <a:cubicBezTo>
                    <a:pt x="487" y="517"/>
                    <a:pt x="487" y="517"/>
                    <a:pt x="517" y="486"/>
                  </a:cubicBezTo>
                  <a:lnTo>
                    <a:pt x="547" y="486"/>
                  </a:lnTo>
                  <a:cubicBezTo>
                    <a:pt x="639" y="365"/>
                    <a:pt x="639" y="182"/>
                    <a:pt x="547" y="91"/>
                  </a:cubicBezTo>
                  <a:cubicBezTo>
                    <a:pt x="487" y="30"/>
                    <a:pt x="411" y="0"/>
                    <a:pt x="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2" name="Google Shape;65552;p27"/>
            <p:cNvSpPr/>
            <p:nvPr/>
          </p:nvSpPr>
          <p:spPr>
            <a:xfrm>
              <a:off x="5735175" y="3751100"/>
              <a:ext cx="19025" cy="17500"/>
            </a:xfrm>
            <a:custGeom>
              <a:avLst/>
              <a:gdLst/>
              <a:ahLst/>
              <a:cxnLst/>
              <a:rect l="l" t="t" r="r" b="b"/>
              <a:pathLst>
                <a:path w="761" h="700" extrusionOk="0">
                  <a:moveTo>
                    <a:pt x="411" y="1"/>
                  </a:moveTo>
                  <a:cubicBezTo>
                    <a:pt x="327" y="1"/>
                    <a:pt x="244" y="31"/>
                    <a:pt x="183" y="92"/>
                  </a:cubicBezTo>
                  <a:cubicBezTo>
                    <a:pt x="183" y="92"/>
                    <a:pt x="152" y="122"/>
                    <a:pt x="152" y="122"/>
                  </a:cubicBezTo>
                  <a:cubicBezTo>
                    <a:pt x="152" y="122"/>
                    <a:pt x="122" y="122"/>
                    <a:pt x="122" y="153"/>
                  </a:cubicBezTo>
                  <a:cubicBezTo>
                    <a:pt x="1" y="274"/>
                    <a:pt x="1" y="487"/>
                    <a:pt x="122" y="609"/>
                  </a:cubicBezTo>
                  <a:cubicBezTo>
                    <a:pt x="183" y="669"/>
                    <a:pt x="266" y="700"/>
                    <a:pt x="350" y="700"/>
                  </a:cubicBezTo>
                  <a:cubicBezTo>
                    <a:pt x="434" y="700"/>
                    <a:pt x="517" y="669"/>
                    <a:pt x="578" y="609"/>
                  </a:cubicBezTo>
                  <a:cubicBezTo>
                    <a:pt x="608" y="609"/>
                    <a:pt x="608" y="578"/>
                    <a:pt x="608" y="578"/>
                  </a:cubicBezTo>
                  <a:cubicBezTo>
                    <a:pt x="608" y="578"/>
                    <a:pt x="639" y="548"/>
                    <a:pt x="639" y="548"/>
                  </a:cubicBezTo>
                  <a:cubicBezTo>
                    <a:pt x="760" y="426"/>
                    <a:pt x="760" y="213"/>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3" name="Google Shape;65553;p27"/>
            <p:cNvSpPr/>
            <p:nvPr/>
          </p:nvSpPr>
          <p:spPr>
            <a:xfrm>
              <a:off x="5831675" y="3847800"/>
              <a:ext cx="22825" cy="20350"/>
            </a:xfrm>
            <a:custGeom>
              <a:avLst/>
              <a:gdLst/>
              <a:ahLst/>
              <a:cxnLst/>
              <a:rect l="l" t="t" r="r" b="b"/>
              <a:pathLst>
                <a:path w="913" h="814" extrusionOk="0">
                  <a:moveTo>
                    <a:pt x="487" y="1"/>
                  </a:moveTo>
                  <a:cubicBezTo>
                    <a:pt x="388" y="1"/>
                    <a:pt x="290" y="39"/>
                    <a:pt x="214" y="115"/>
                  </a:cubicBezTo>
                  <a:cubicBezTo>
                    <a:pt x="214" y="115"/>
                    <a:pt x="214" y="145"/>
                    <a:pt x="183" y="145"/>
                  </a:cubicBezTo>
                  <a:cubicBezTo>
                    <a:pt x="183" y="145"/>
                    <a:pt x="153" y="145"/>
                    <a:pt x="153" y="175"/>
                  </a:cubicBezTo>
                  <a:cubicBezTo>
                    <a:pt x="1" y="327"/>
                    <a:pt x="1" y="570"/>
                    <a:pt x="153" y="722"/>
                  </a:cubicBezTo>
                  <a:cubicBezTo>
                    <a:pt x="229" y="783"/>
                    <a:pt x="328" y="814"/>
                    <a:pt x="426" y="814"/>
                  </a:cubicBezTo>
                  <a:cubicBezTo>
                    <a:pt x="525" y="814"/>
                    <a:pt x="624" y="783"/>
                    <a:pt x="700" y="722"/>
                  </a:cubicBezTo>
                  <a:cubicBezTo>
                    <a:pt x="700" y="692"/>
                    <a:pt x="700" y="692"/>
                    <a:pt x="730" y="662"/>
                  </a:cubicBezTo>
                  <a:lnTo>
                    <a:pt x="761" y="662"/>
                  </a:lnTo>
                  <a:cubicBezTo>
                    <a:pt x="913" y="510"/>
                    <a:pt x="913" y="267"/>
                    <a:pt x="761" y="115"/>
                  </a:cubicBezTo>
                  <a:cubicBezTo>
                    <a:pt x="685" y="39"/>
                    <a:pt x="586"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4" name="Google Shape;65554;p27"/>
            <p:cNvSpPr/>
            <p:nvPr/>
          </p:nvSpPr>
          <p:spPr>
            <a:xfrm>
              <a:off x="5928950" y="3944500"/>
              <a:ext cx="25100" cy="23575"/>
            </a:xfrm>
            <a:custGeom>
              <a:avLst/>
              <a:gdLst/>
              <a:ahLst/>
              <a:cxnLst/>
              <a:rect l="l" t="t" r="r" b="b"/>
              <a:pathLst>
                <a:path w="1004" h="943" extrusionOk="0">
                  <a:moveTo>
                    <a:pt x="529" y="0"/>
                  </a:moveTo>
                  <a:cubicBezTo>
                    <a:pt x="418" y="0"/>
                    <a:pt x="304" y="46"/>
                    <a:pt x="213" y="137"/>
                  </a:cubicBezTo>
                  <a:cubicBezTo>
                    <a:pt x="213" y="137"/>
                    <a:pt x="213" y="168"/>
                    <a:pt x="183" y="168"/>
                  </a:cubicBezTo>
                  <a:cubicBezTo>
                    <a:pt x="183" y="168"/>
                    <a:pt x="183" y="168"/>
                    <a:pt x="152" y="198"/>
                  </a:cubicBezTo>
                  <a:cubicBezTo>
                    <a:pt x="0" y="350"/>
                    <a:pt x="0" y="654"/>
                    <a:pt x="152" y="806"/>
                  </a:cubicBezTo>
                  <a:cubicBezTo>
                    <a:pt x="244" y="897"/>
                    <a:pt x="358" y="943"/>
                    <a:pt x="472" y="943"/>
                  </a:cubicBezTo>
                  <a:cubicBezTo>
                    <a:pt x="586" y="943"/>
                    <a:pt x="700" y="897"/>
                    <a:pt x="791" y="806"/>
                  </a:cubicBezTo>
                  <a:cubicBezTo>
                    <a:pt x="791" y="806"/>
                    <a:pt x="791" y="775"/>
                    <a:pt x="791" y="775"/>
                  </a:cubicBezTo>
                  <a:cubicBezTo>
                    <a:pt x="821" y="775"/>
                    <a:pt x="821" y="775"/>
                    <a:pt x="821" y="745"/>
                  </a:cubicBezTo>
                  <a:cubicBezTo>
                    <a:pt x="1003" y="593"/>
                    <a:pt x="1003" y="320"/>
                    <a:pt x="821" y="137"/>
                  </a:cubicBezTo>
                  <a:cubicBezTo>
                    <a:pt x="745" y="46"/>
                    <a:pt x="639" y="0"/>
                    <a:pt x="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5" name="Google Shape;65555;p27"/>
            <p:cNvSpPr/>
            <p:nvPr/>
          </p:nvSpPr>
          <p:spPr>
            <a:xfrm>
              <a:off x="6025450" y="4041775"/>
              <a:ext cx="28150" cy="25850"/>
            </a:xfrm>
            <a:custGeom>
              <a:avLst/>
              <a:gdLst/>
              <a:ahLst/>
              <a:cxnLst/>
              <a:rect l="l" t="t" r="r" b="b"/>
              <a:pathLst>
                <a:path w="1126" h="1034" extrusionOk="0">
                  <a:moveTo>
                    <a:pt x="593" y="0"/>
                  </a:moveTo>
                  <a:cubicBezTo>
                    <a:pt x="464" y="0"/>
                    <a:pt x="335" y="46"/>
                    <a:pt x="244" y="137"/>
                  </a:cubicBezTo>
                  <a:cubicBezTo>
                    <a:pt x="244" y="137"/>
                    <a:pt x="244" y="167"/>
                    <a:pt x="213" y="167"/>
                  </a:cubicBezTo>
                  <a:cubicBezTo>
                    <a:pt x="213" y="167"/>
                    <a:pt x="213" y="198"/>
                    <a:pt x="183" y="198"/>
                  </a:cubicBezTo>
                  <a:cubicBezTo>
                    <a:pt x="1" y="380"/>
                    <a:pt x="1" y="684"/>
                    <a:pt x="183" y="897"/>
                  </a:cubicBezTo>
                  <a:cubicBezTo>
                    <a:pt x="289" y="988"/>
                    <a:pt x="419" y="1033"/>
                    <a:pt x="544" y="1033"/>
                  </a:cubicBezTo>
                  <a:cubicBezTo>
                    <a:pt x="669" y="1033"/>
                    <a:pt x="791" y="988"/>
                    <a:pt x="882" y="897"/>
                  </a:cubicBezTo>
                  <a:cubicBezTo>
                    <a:pt x="882" y="866"/>
                    <a:pt x="913" y="866"/>
                    <a:pt x="913" y="866"/>
                  </a:cubicBezTo>
                  <a:cubicBezTo>
                    <a:pt x="913" y="836"/>
                    <a:pt x="943" y="836"/>
                    <a:pt x="943" y="836"/>
                  </a:cubicBezTo>
                  <a:cubicBezTo>
                    <a:pt x="1125" y="654"/>
                    <a:pt x="1125" y="319"/>
                    <a:pt x="943" y="137"/>
                  </a:cubicBezTo>
                  <a:cubicBezTo>
                    <a:pt x="852" y="46"/>
                    <a:pt x="723"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6" name="Google Shape;65556;p27"/>
            <p:cNvSpPr/>
            <p:nvPr/>
          </p:nvSpPr>
          <p:spPr>
            <a:xfrm>
              <a:off x="6121950" y="4138450"/>
              <a:ext cx="31950" cy="28525"/>
            </a:xfrm>
            <a:custGeom>
              <a:avLst/>
              <a:gdLst/>
              <a:ahLst/>
              <a:cxnLst/>
              <a:rect l="l" t="t" r="r" b="b"/>
              <a:pathLst>
                <a:path w="1278" h="1141" extrusionOk="0">
                  <a:moveTo>
                    <a:pt x="670" y="1"/>
                  </a:moveTo>
                  <a:cubicBezTo>
                    <a:pt x="525" y="1"/>
                    <a:pt x="381" y="54"/>
                    <a:pt x="274" y="160"/>
                  </a:cubicBezTo>
                  <a:cubicBezTo>
                    <a:pt x="274" y="160"/>
                    <a:pt x="274" y="191"/>
                    <a:pt x="244" y="191"/>
                  </a:cubicBezTo>
                  <a:cubicBezTo>
                    <a:pt x="244" y="191"/>
                    <a:pt x="244" y="221"/>
                    <a:pt x="214" y="221"/>
                  </a:cubicBezTo>
                  <a:cubicBezTo>
                    <a:pt x="1" y="434"/>
                    <a:pt x="1" y="768"/>
                    <a:pt x="214" y="981"/>
                  </a:cubicBezTo>
                  <a:cubicBezTo>
                    <a:pt x="320" y="1087"/>
                    <a:pt x="464" y="1141"/>
                    <a:pt x="609" y="1141"/>
                  </a:cubicBezTo>
                  <a:cubicBezTo>
                    <a:pt x="753" y="1141"/>
                    <a:pt x="898" y="1087"/>
                    <a:pt x="1004" y="981"/>
                  </a:cubicBezTo>
                  <a:cubicBezTo>
                    <a:pt x="1004" y="981"/>
                    <a:pt x="1004" y="981"/>
                    <a:pt x="1034" y="951"/>
                  </a:cubicBezTo>
                  <a:lnTo>
                    <a:pt x="1065" y="951"/>
                  </a:lnTo>
                  <a:cubicBezTo>
                    <a:pt x="1278" y="738"/>
                    <a:pt x="1278" y="373"/>
                    <a:pt x="1065" y="160"/>
                  </a:cubicBezTo>
                  <a:cubicBezTo>
                    <a:pt x="958" y="54"/>
                    <a:pt x="814" y="1"/>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7" name="Google Shape;65557;p27"/>
            <p:cNvSpPr/>
            <p:nvPr/>
          </p:nvSpPr>
          <p:spPr>
            <a:xfrm>
              <a:off x="6219225" y="4235725"/>
              <a:ext cx="34225" cy="31375"/>
            </a:xfrm>
            <a:custGeom>
              <a:avLst/>
              <a:gdLst/>
              <a:ahLst/>
              <a:cxnLst/>
              <a:rect l="l" t="t" r="r" b="b"/>
              <a:pathLst>
                <a:path w="1369" h="1255" extrusionOk="0">
                  <a:moveTo>
                    <a:pt x="700" y="0"/>
                  </a:moveTo>
                  <a:cubicBezTo>
                    <a:pt x="548" y="0"/>
                    <a:pt x="396" y="54"/>
                    <a:pt x="274" y="160"/>
                  </a:cubicBezTo>
                  <a:cubicBezTo>
                    <a:pt x="274" y="190"/>
                    <a:pt x="274" y="190"/>
                    <a:pt x="244" y="190"/>
                  </a:cubicBezTo>
                  <a:cubicBezTo>
                    <a:pt x="244" y="190"/>
                    <a:pt x="244" y="221"/>
                    <a:pt x="213" y="221"/>
                  </a:cubicBezTo>
                  <a:cubicBezTo>
                    <a:pt x="1" y="464"/>
                    <a:pt x="1" y="829"/>
                    <a:pt x="213" y="1072"/>
                  </a:cubicBezTo>
                  <a:cubicBezTo>
                    <a:pt x="335" y="1194"/>
                    <a:pt x="495" y="1254"/>
                    <a:pt x="650" y="1254"/>
                  </a:cubicBezTo>
                  <a:cubicBezTo>
                    <a:pt x="806" y="1254"/>
                    <a:pt x="958" y="1194"/>
                    <a:pt x="1064" y="1072"/>
                  </a:cubicBezTo>
                  <a:cubicBezTo>
                    <a:pt x="1095" y="1072"/>
                    <a:pt x="1095" y="1042"/>
                    <a:pt x="1095" y="1042"/>
                  </a:cubicBezTo>
                  <a:cubicBezTo>
                    <a:pt x="1095" y="1042"/>
                    <a:pt x="1125" y="1011"/>
                    <a:pt x="1125" y="1011"/>
                  </a:cubicBezTo>
                  <a:cubicBezTo>
                    <a:pt x="1368" y="768"/>
                    <a:pt x="1368" y="403"/>
                    <a:pt x="1125" y="160"/>
                  </a:cubicBezTo>
                  <a:cubicBezTo>
                    <a:pt x="1004" y="54"/>
                    <a:pt x="85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8" name="Google Shape;65558;p27"/>
            <p:cNvSpPr/>
            <p:nvPr/>
          </p:nvSpPr>
          <p:spPr>
            <a:xfrm>
              <a:off x="6315725" y="4332425"/>
              <a:ext cx="37275" cy="34025"/>
            </a:xfrm>
            <a:custGeom>
              <a:avLst/>
              <a:gdLst/>
              <a:ahLst/>
              <a:cxnLst/>
              <a:rect l="l" t="t" r="r" b="b"/>
              <a:pathLst>
                <a:path w="1491" h="1361" extrusionOk="0">
                  <a:moveTo>
                    <a:pt x="776" y="0"/>
                  </a:moveTo>
                  <a:cubicBezTo>
                    <a:pt x="609" y="0"/>
                    <a:pt x="442" y="61"/>
                    <a:pt x="305" y="183"/>
                  </a:cubicBezTo>
                  <a:cubicBezTo>
                    <a:pt x="305" y="213"/>
                    <a:pt x="305" y="213"/>
                    <a:pt x="274" y="213"/>
                  </a:cubicBezTo>
                  <a:cubicBezTo>
                    <a:pt x="274" y="243"/>
                    <a:pt x="274" y="243"/>
                    <a:pt x="274" y="243"/>
                  </a:cubicBezTo>
                  <a:cubicBezTo>
                    <a:pt x="1" y="487"/>
                    <a:pt x="1" y="912"/>
                    <a:pt x="274" y="1155"/>
                  </a:cubicBezTo>
                  <a:cubicBezTo>
                    <a:pt x="396" y="1292"/>
                    <a:pt x="563" y="1361"/>
                    <a:pt x="730" y="1361"/>
                  </a:cubicBezTo>
                  <a:cubicBezTo>
                    <a:pt x="898" y="1361"/>
                    <a:pt x="1065" y="1292"/>
                    <a:pt x="1186" y="1155"/>
                  </a:cubicBezTo>
                  <a:lnTo>
                    <a:pt x="1217" y="1155"/>
                  </a:lnTo>
                  <a:cubicBezTo>
                    <a:pt x="1217" y="1125"/>
                    <a:pt x="1217" y="1125"/>
                    <a:pt x="1247" y="1125"/>
                  </a:cubicBezTo>
                  <a:cubicBezTo>
                    <a:pt x="1490" y="851"/>
                    <a:pt x="1490" y="456"/>
                    <a:pt x="1247" y="183"/>
                  </a:cubicBezTo>
                  <a:cubicBezTo>
                    <a:pt x="1110" y="61"/>
                    <a:pt x="94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9" name="Google Shape;65559;p27"/>
            <p:cNvSpPr/>
            <p:nvPr/>
          </p:nvSpPr>
          <p:spPr>
            <a:xfrm>
              <a:off x="6412250" y="4429125"/>
              <a:ext cx="40300" cy="36875"/>
            </a:xfrm>
            <a:custGeom>
              <a:avLst/>
              <a:gdLst/>
              <a:ahLst/>
              <a:cxnLst/>
              <a:rect l="l" t="t" r="r" b="b"/>
              <a:pathLst>
                <a:path w="1612" h="1475" extrusionOk="0">
                  <a:moveTo>
                    <a:pt x="836" y="0"/>
                  </a:moveTo>
                  <a:cubicBezTo>
                    <a:pt x="654" y="0"/>
                    <a:pt x="471" y="69"/>
                    <a:pt x="334" y="205"/>
                  </a:cubicBezTo>
                  <a:cubicBezTo>
                    <a:pt x="334" y="236"/>
                    <a:pt x="334" y="236"/>
                    <a:pt x="334" y="236"/>
                  </a:cubicBezTo>
                  <a:cubicBezTo>
                    <a:pt x="304" y="266"/>
                    <a:pt x="304" y="266"/>
                    <a:pt x="304" y="266"/>
                  </a:cubicBezTo>
                  <a:cubicBezTo>
                    <a:pt x="0" y="540"/>
                    <a:pt x="0" y="996"/>
                    <a:pt x="304" y="1269"/>
                  </a:cubicBezTo>
                  <a:cubicBezTo>
                    <a:pt x="441" y="1406"/>
                    <a:pt x="616" y="1474"/>
                    <a:pt x="794" y="1474"/>
                  </a:cubicBezTo>
                  <a:cubicBezTo>
                    <a:pt x="973" y="1474"/>
                    <a:pt x="1155" y="1406"/>
                    <a:pt x="1307" y="1269"/>
                  </a:cubicBezTo>
                  <a:cubicBezTo>
                    <a:pt x="1307" y="1269"/>
                    <a:pt x="1307" y="1239"/>
                    <a:pt x="1307" y="1239"/>
                  </a:cubicBezTo>
                  <a:cubicBezTo>
                    <a:pt x="1338" y="1239"/>
                    <a:pt x="1338" y="1239"/>
                    <a:pt x="1338" y="1208"/>
                  </a:cubicBezTo>
                  <a:cubicBezTo>
                    <a:pt x="1611" y="935"/>
                    <a:pt x="1611" y="479"/>
                    <a:pt x="1338" y="205"/>
                  </a:cubicBezTo>
                  <a:cubicBezTo>
                    <a:pt x="1201" y="69"/>
                    <a:pt x="1018"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0" name="Google Shape;65560;p27"/>
            <p:cNvSpPr/>
            <p:nvPr/>
          </p:nvSpPr>
          <p:spPr>
            <a:xfrm>
              <a:off x="6509500" y="4526375"/>
              <a:ext cx="43350" cy="39175"/>
            </a:xfrm>
            <a:custGeom>
              <a:avLst/>
              <a:gdLst/>
              <a:ahLst/>
              <a:cxnLst/>
              <a:rect l="l" t="t" r="r" b="b"/>
              <a:pathLst>
                <a:path w="1734" h="1567" extrusionOk="0">
                  <a:moveTo>
                    <a:pt x="882" y="1"/>
                  </a:moveTo>
                  <a:cubicBezTo>
                    <a:pt x="685" y="1"/>
                    <a:pt x="487" y="69"/>
                    <a:pt x="335" y="206"/>
                  </a:cubicBezTo>
                  <a:cubicBezTo>
                    <a:pt x="335" y="236"/>
                    <a:pt x="335" y="236"/>
                    <a:pt x="335" y="236"/>
                  </a:cubicBezTo>
                  <a:cubicBezTo>
                    <a:pt x="305" y="267"/>
                    <a:pt x="305" y="267"/>
                    <a:pt x="305" y="267"/>
                  </a:cubicBezTo>
                  <a:cubicBezTo>
                    <a:pt x="1" y="571"/>
                    <a:pt x="1" y="1057"/>
                    <a:pt x="305" y="1361"/>
                  </a:cubicBezTo>
                  <a:cubicBezTo>
                    <a:pt x="441" y="1498"/>
                    <a:pt x="631" y="1566"/>
                    <a:pt x="825" y="1566"/>
                  </a:cubicBezTo>
                  <a:cubicBezTo>
                    <a:pt x="1019" y="1566"/>
                    <a:pt x="1217" y="1498"/>
                    <a:pt x="1369" y="1361"/>
                  </a:cubicBezTo>
                  <a:cubicBezTo>
                    <a:pt x="1369" y="1331"/>
                    <a:pt x="1399" y="1331"/>
                    <a:pt x="1399" y="1331"/>
                  </a:cubicBezTo>
                  <a:cubicBezTo>
                    <a:pt x="1399" y="1300"/>
                    <a:pt x="1429" y="1300"/>
                    <a:pt x="1429" y="1300"/>
                  </a:cubicBezTo>
                  <a:cubicBezTo>
                    <a:pt x="1733" y="996"/>
                    <a:pt x="1733" y="510"/>
                    <a:pt x="1429" y="206"/>
                  </a:cubicBezTo>
                  <a:cubicBezTo>
                    <a:pt x="1277" y="69"/>
                    <a:pt x="1080"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1" name="Google Shape;65561;p27"/>
            <p:cNvSpPr/>
            <p:nvPr/>
          </p:nvSpPr>
          <p:spPr>
            <a:xfrm>
              <a:off x="6606025" y="4623075"/>
              <a:ext cx="46375" cy="42400"/>
            </a:xfrm>
            <a:custGeom>
              <a:avLst/>
              <a:gdLst/>
              <a:ahLst/>
              <a:cxnLst/>
              <a:rect l="l" t="t" r="r" b="b"/>
              <a:pathLst>
                <a:path w="1855" h="1696" extrusionOk="0">
                  <a:moveTo>
                    <a:pt x="954" y="1"/>
                  </a:moveTo>
                  <a:cubicBezTo>
                    <a:pt x="745" y="1"/>
                    <a:pt x="532" y="77"/>
                    <a:pt x="365" y="229"/>
                  </a:cubicBezTo>
                  <a:cubicBezTo>
                    <a:pt x="365" y="259"/>
                    <a:pt x="365" y="259"/>
                    <a:pt x="365" y="259"/>
                  </a:cubicBezTo>
                  <a:cubicBezTo>
                    <a:pt x="334" y="289"/>
                    <a:pt x="334" y="289"/>
                    <a:pt x="334" y="289"/>
                  </a:cubicBezTo>
                  <a:cubicBezTo>
                    <a:pt x="0" y="624"/>
                    <a:pt x="0" y="1140"/>
                    <a:pt x="334" y="1444"/>
                  </a:cubicBezTo>
                  <a:cubicBezTo>
                    <a:pt x="486" y="1612"/>
                    <a:pt x="692" y="1695"/>
                    <a:pt x="900" y="1695"/>
                  </a:cubicBezTo>
                  <a:cubicBezTo>
                    <a:pt x="1109" y="1695"/>
                    <a:pt x="1322" y="1612"/>
                    <a:pt x="1489" y="1444"/>
                  </a:cubicBezTo>
                  <a:cubicBezTo>
                    <a:pt x="1489" y="1444"/>
                    <a:pt x="1489" y="1444"/>
                    <a:pt x="1520" y="1414"/>
                  </a:cubicBezTo>
                  <a:cubicBezTo>
                    <a:pt x="1520" y="1414"/>
                    <a:pt x="1520" y="1414"/>
                    <a:pt x="1520" y="1384"/>
                  </a:cubicBezTo>
                  <a:cubicBezTo>
                    <a:pt x="1854" y="1080"/>
                    <a:pt x="1854" y="563"/>
                    <a:pt x="1520" y="229"/>
                  </a:cubicBezTo>
                  <a:cubicBezTo>
                    <a:pt x="1368" y="77"/>
                    <a:pt x="1163"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2" name="Google Shape;65562;p27"/>
            <p:cNvSpPr/>
            <p:nvPr/>
          </p:nvSpPr>
          <p:spPr>
            <a:xfrm>
              <a:off x="6703275" y="4719975"/>
              <a:ext cx="48650" cy="45025"/>
            </a:xfrm>
            <a:custGeom>
              <a:avLst/>
              <a:gdLst/>
              <a:ahLst/>
              <a:cxnLst/>
              <a:rect l="l" t="t" r="r" b="b"/>
              <a:pathLst>
                <a:path w="1946" h="1801" extrusionOk="0">
                  <a:moveTo>
                    <a:pt x="1004" y="0"/>
                  </a:moveTo>
                  <a:cubicBezTo>
                    <a:pt x="783" y="0"/>
                    <a:pt x="563" y="91"/>
                    <a:pt x="396" y="274"/>
                  </a:cubicBezTo>
                  <a:cubicBezTo>
                    <a:pt x="365" y="274"/>
                    <a:pt x="365" y="274"/>
                    <a:pt x="365" y="304"/>
                  </a:cubicBezTo>
                  <a:lnTo>
                    <a:pt x="335" y="304"/>
                  </a:lnTo>
                  <a:cubicBezTo>
                    <a:pt x="1" y="669"/>
                    <a:pt x="1" y="1216"/>
                    <a:pt x="335" y="1550"/>
                  </a:cubicBezTo>
                  <a:cubicBezTo>
                    <a:pt x="502" y="1717"/>
                    <a:pt x="723" y="1801"/>
                    <a:pt x="943" y="1801"/>
                  </a:cubicBezTo>
                  <a:cubicBezTo>
                    <a:pt x="1163" y="1801"/>
                    <a:pt x="1384" y="1717"/>
                    <a:pt x="1551" y="1550"/>
                  </a:cubicBezTo>
                  <a:cubicBezTo>
                    <a:pt x="1581" y="1550"/>
                    <a:pt x="1581" y="1520"/>
                    <a:pt x="1581" y="1520"/>
                  </a:cubicBezTo>
                  <a:cubicBezTo>
                    <a:pt x="1581" y="1520"/>
                    <a:pt x="1612" y="1489"/>
                    <a:pt x="1612" y="1489"/>
                  </a:cubicBezTo>
                  <a:cubicBezTo>
                    <a:pt x="1946" y="1155"/>
                    <a:pt x="1946" y="608"/>
                    <a:pt x="1612" y="274"/>
                  </a:cubicBezTo>
                  <a:cubicBezTo>
                    <a:pt x="1444" y="91"/>
                    <a:pt x="1224"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3" name="Google Shape;65563;p27"/>
            <p:cNvSpPr/>
            <p:nvPr/>
          </p:nvSpPr>
          <p:spPr>
            <a:xfrm>
              <a:off x="6799775" y="4817225"/>
              <a:ext cx="52475" cy="47150"/>
            </a:xfrm>
            <a:custGeom>
              <a:avLst/>
              <a:gdLst/>
              <a:ahLst/>
              <a:cxnLst/>
              <a:rect l="l" t="t" r="r" b="b"/>
              <a:pathLst>
                <a:path w="2099" h="1886" extrusionOk="0">
                  <a:moveTo>
                    <a:pt x="1069" y="1"/>
                  </a:moveTo>
                  <a:cubicBezTo>
                    <a:pt x="829" y="1"/>
                    <a:pt x="594" y="92"/>
                    <a:pt x="426" y="274"/>
                  </a:cubicBezTo>
                  <a:cubicBezTo>
                    <a:pt x="396" y="274"/>
                    <a:pt x="396" y="274"/>
                    <a:pt x="396" y="305"/>
                  </a:cubicBezTo>
                  <a:lnTo>
                    <a:pt x="366" y="305"/>
                  </a:lnTo>
                  <a:cubicBezTo>
                    <a:pt x="1" y="669"/>
                    <a:pt x="1" y="1277"/>
                    <a:pt x="366" y="1612"/>
                  </a:cubicBezTo>
                  <a:cubicBezTo>
                    <a:pt x="548" y="1794"/>
                    <a:pt x="784" y="1885"/>
                    <a:pt x="1019" y="1885"/>
                  </a:cubicBezTo>
                  <a:cubicBezTo>
                    <a:pt x="1255" y="1885"/>
                    <a:pt x="1490" y="1794"/>
                    <a:pt x="1673" y="1612"/>
                  </a:cubicBezTo>
                  <a:cubicBezTo>
                    <a:pt x="1673" y="1612"/>
                    <a:pt x="1673" y="1612"/>
                    <a:pt x="1703" y="1581"/>
                  </a:cubicBezTo>
                  <a:lnTo>
                    <a:pt x="1733" y="1581"/>
                  </a:lnTo>
                  <a:cubicBezTo>
                    <a:pt x="2098" y="1217"/>
                    <a:pt x="2098" y="609"/>
                    <a:pt x="1733" y="274"/>
                  </a:cubicBezTo>
                  <a:cubicBezTo>
                    <a:pt x="1551" y="92"/>
                    <a:pt x="1308"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4" name="Google Shape;65564;p27"/>
            <p:cNvSpPr/>
            <p:nvPr/>
          </p:nvSpPr>
          <p:spPr>
            <a:xfrm>
              <a:off x="6896300" y="4913925"/>
              <a:ext cx="55500" cy="50550"/>
            </a:xfrm>
            <a:custGeom>
              <a:avLst/>
              <a:gdLst/>
              <a:ahLst/>
              <a:cxnLst/>
              <a:rect l="l" t="t" r="r" b="b"/>
              <a:pathLst>
                <a:path w="2220" h="2022" extrusionOk="0">
                  <a:moveTo>
                    <a:pt x="1140" y="1"/>
                  </a:moveTo>
                  <a:cubicBezTo>
                    <a:pt x="889" y="1"/>
                    <a:pt x="638" y="99"/>
                    <a:pt x="456" y="297"/>
                  </a:cubicBezTo>
                  <a:cubicBezTo>
                    <a:pt x="426" y="297"/>
                    <a:pt x="426" y="297"/>
                    <a:pt x="426" y="327"/>
                  </a:cubicBezTo>
                  <a:lnTo>
                    <a:pt x="395" y="327"/>
                  </a:lnTo>
                  <a:cubicBezTo>
                    <a:pt x="0" y="722"/>
                    <a:pt x="0" y="1330"/>
                    <a:pt x="395" y="1725"/>
                  </a:cubicBezTo>
                  <a:cubicBezTo>
                    <a:pt x="578" y="1923"/>
                    <a:pt x="828" y="2022"/>
                    <a:pt x="1079" y="2022"/>
                  </a:cubicBezTo>
                  <a:cubicBezTo>
                    <a:pt x="1330" y="2022"/>
                    <a:pt x="1581" y="1923"/>
                    <a:pt x="1763" y="1725"/>
                  </a:cubicBezTo>
                  <a:cubicBezTo>
                    <a:pt x="1794" y="1725"/>
                    <a:pt x="1794" y="1695"/>
                    <a:pt x="1794" y="1695"/>
                  </a:cubicBezTo>
                  <a:cubicBezTo>
                    <a:pt x="1824" y="1695"/>
                    <a:pt x="1824" y="1695"/>
                    <a:pt x="1824" y="1665"/>
                  </a:cubicBezTo>
                  <a:cubicBezTo>
                    <a:pt x="2219" y="1300"/>
                    <a:pt x="2219" y="662"/>
                    <a:pt x="1824" y="297"/>
                  </a:cubicBezTo>
                  <a:cubicBezTo>
                    <a:pt x="1642" y="99"/>
                    <a:pt x="1391" y="1"/>
                    <a:pt x="11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5" name="Google Shape;65565;p27"/>
            <p:cNvSpPr/>
            <p:nvPr/>
          </p:nvSpPr>
          <p:spPr>
            <a:xfrm>
              <a:off x="6993550" y="5010625"/>
              <a:ext cx="57775" cy="53400"/>
            </a:xfrm>
            <a:custGeom>
              <a:avLst/>
              <a:gdLst/>
              <a:ahLst/>
              <a:cxnLst/>
              <a:rect l="l" t="t" r="r" b="b"/>
              <a:pathLst>
                <a:path w="2311" h="2136" extrusionOk="0">
                  <a:moveTo>
                    <a:pt x="1186" y="0"/>
                  </a:moveTo>
                  <a:cubicBezTo>
                    <a:pt x="920" y="0"/>
                    <a:pt x="654" y="107"/>
                    <a:pt x="457" y="320"/>
                  </a:cubicBezTo>
                  <a:cubicBezTo>
                    <a:pt x="426" y="320"/>
                    <a:pt x="426" y="320"/>
                    <a:pt x="426" y="350"/>
                  </a:cubicBezTo>
                  <a:lnTo>
                    <a:pt x="396" y="350"/>
                  </a:lnTo>
                  <a:cubicBezTo>
                    <a:pt x="1" y="775"/>
                    <a:pt x="1" y="1414"/>
                    <a:pt x="396" y="1839"/>
                  </a:cubicBezTo>
                  <a:cubicBezTo>
                    <a:pt x="594" y="2037"/>
                    <a:pt x="859" y="2136"/>
                    <a:pt x="1125" y="2136"/>
                  </a:cubicBezTo>
                  <a:cubicBezTo>
                    <a:pt x="1391" y="2136"/>
                    <a:pt x="1657" y="2037"/>
                    <a:pt x="1855" y="1839"/>
                  </a:cubicBezTo>
                  <a:cubicBezTo>
                    <a:pt x="1855" y="1809"/>
                    <a:pt x="1885" y="1809"/>
                    <a:pt x="1885" y="1809"/>
                  </a:cubicBezTo>
                  <a:cubicBezTo>
                    <a:pt x="1885" y="1779"/>
                    <a:pt x="1916" y="1779"/>
                    <a:pt x="1916" y="1779"/>
                  </a:cubicBezTo>
                  <a:cubicBezTo>
                    <a:pt x="2311" y="1383"/>
                    <a:pt x="2311" y="715"/>
                    <a:pt x="1916" y="320"/>
                  </a:cubicBezTo>
                  <a:cubicBezTo>
                    <a:pt x="1718" y="107"/>
                    <a:pt x="1452"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6" name="Google Shape;65566;p27"/>
            <p:cNvSpPr/>
            <p:nvPr/>
          </p:nvSpPr>
          <p:spPr>
            <a:xfrm>
              <a:off x="7090075" y="5107900"/>
              <a:ext cx="60800" cy="55475"/>
            </a:xfrm>
            <a:custGeom>
              <a:avLst/>
              <a:gdLst/>
              <a:ahLst/>
              <a:cxnLst/>
              <a:rect l="l" t="t" r="r" b="b"/>
              <a:pathLst>
                <a:path w="2432" h="2219" extrusionOk="0">
                  <a:moveTo>
                    <a:pt x="1246" y="0"/>
                  </a:moveTo>
                  <a:cubicBezTo>
                    <a:pt x="973" y="0"/>
                    <a:pt x="699" y="106"/>
                    <a:pt x="486" y="319"/>
                  </a:cubicBezTo>
                  <a:cubicBezTo>
                    <a:pt x="456" y="319"/>
                    <a:pt x="456" y="319"/>
                    <a:pt x="456" y="350"/>
                  </a:cubicBezTo>
                  <a:cubicBezTo>
                    <a:pt x="456" y="350"/>
                    <a:pt x="426" y="350"/>
                    <a:pt x="426" y="380"/>
                  </a:cubicBezTo>
                  <a:cubicBezTo>
                    <a:pt x="0" y="805"/>
                    <a:pt x="0" y="1474"/>
                    <a:pt x="426" y="1900"/>
                  </a:cubicBezTo>
                  <a:cubicBezTo>
                    <a:pt x="638" y="2112"/>
                    <a:pt x="920" y="2219"/>
                    <a:pt x="1201" y="2219"/>
                  </a:cubicBezTo>
                  <a:cubicBezTo>
                    <a:pt x="1482" y="2219"/>
                    <a:pt x="1763" y="2112"/>
                    <a:pt x="1976" y="1900"/>
                  </a:cubicBezTo>
                  <a:cubicBezTo>
                    <a:pt x="1976" y="1900"/>
                    <a:pt x="1976" y="1900"/>
                    <a:pt x="1976" y="1869"/>
                  </a:cubicBezTo>
                  <a:cubicBezTo>
                    <a:pt x="2006" y="1869"/>
                    <a:pt x="2006" y="1869"/>
                    <a:pt x="2006" y="1839"/>
                  </a:cubicBezTo>
                  <a:cubicBezTo>
                    <a:pt x="2432" y="1413"/>
                    <a:pt x="2432" y="745"/>
                    <a:pt x="2006" y="319"/>
                  </a:cubicBezTo>
                  <a:cubicBezTo>
                    <a:pt x="1793" y="106"/>
                    <a:pt x="1520"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7" name="Google Shape;65567;p27"/>
            <p:cNvSpPr/>
            <p:nvPr/>
          </p:nvSpPr>
          <p:spPr>
            <a:xfrm>
              <a:off x="7186575" y="5204575"/>
              <a:ext cx="64600" cy="58350"/>
            </a:xfrm>
            <a:custGeom>
              <a:avLst/>
              <a:gdLst/>
              <a:ahLst/>
              <a:cxnLst/>
              <a:rect l="l" t="t" r="r" b="b"/>
              <a:pathLst>
                <a:path w="2584" h="2334" extrusionOk="0">
                  <a:moveTo>
                    <a:pt x="1323" y="1"/>
                  </a:moveTo>
                  <a:cubicBezTo>
                    <a:pt x="1034" y="1"/>
                    <a:pt x="745" y="115"/>
                    <a:pt x="517" y="343"/>
                  </a:cubicBezTo>
                  <a:cubicBezTo>
                    <a:pt x="517" y="343"/>
                    <a:pt x="487" y="373"/>
                    <a:pt x="487" y="373"/>
                  </a:cubicBezTo>
                  <a:cubicBezTo>
                    <a:pt x="487" y="373"/>
                    <a:pt x="456" y="373"/>
                    <a:pt x="456" y="404"/>
                  </a:cubicBezTo>
                  <a:cubicBezTo>
                    <a:pt x="0" y="829"/>
                    <a:pt x="0" y="1559"/>
                    <a:pt x="456" y="2015"/>
                  </a:cubicBezTo>
                  <a:cubicBezTo>
                    <a:pt x="684" y="2227"/>
                    <a:pt x="981" y="2334"/>
                    <a:pt x="1273" y="2334"/>
                  </a:cubicBezTo>
                  <a:cubicBezTo>
                    <a:pt x="1566" y="2334"/>
                    <a:pt x="1854" y="2227"/>
                    <a:pt x="2067" y="2015"/>
                  </a:cubicBezTo>
                  <a:cubicBezTo>
                    <a:pt x="2098" y="2015"/>
                    <a:pt x="2098" y="1984"/>
                    <a:pt x="2098" y="1984"/>
                  </a:cubicBezTo>
                  <a:cubicBezTo>
                    <a:pt x="2098" y="1984"/>
                    <a:pt x="2128" y="1954"/>
                    <a:pt x="2128" y="1954"/>
                  </a:cubicBezTo>
                  <a:cubicBezTo>
                    <a:pt x="2584" y="1498"/>
                    <a:pt x="2584" y="799"/>
                    <a:pt x="2128" y="343"/>
                  </a:cubicBezTo>
                  <a:cubicBezTo>
                    <a:pt x="1900" y="115"/>
                    <a:pt x="1611" y="1"/>
                    <a:pt x="1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8" name="Google Shape;65568;p27"/>
            <p:cNvSpPr/>
            <p:nvPr/>
          </p:nvSpPr>
          <p:spPr>
            <a:xfrm>
              <a:off x="5638675" y="3556375"/>
              <a:ext cx="15225" cy="14100"/>
            </a:xfrm>
            <a:custGeom>
              <a:avLst/>
              <a:gdLst/>
              <a:ahLst/>
              <a:cxnLst/>
              <a:rect l="l" t="t" r="r" b="b"/>
              <a:pathLst>
                <a:path w="609" h="564" extrusionOk="0">
                  <a:moveTo>
                    <a:pt x="335" y="1"/>
                  </a:moveTo>
                  <a:cubicBezTo>
                    <a:pt x="266" y="1"/>
                    <a:pt x="198" y="24"/>
                    <a:pt x="152" y="69"/>
                  </a:cubicBezTo>
                  <a:cubicBezTo>
                    <a:pt x="152" y="100"/>
                    <a:pt x="152" y="100"/>
                    <a:pt x="152" y="100"/>
                  </a:cubicBezTo>
                  <a:cubicBezTo>
                    <a:pt x="122" y="130"/>
                    <a:pt x="122" y="130"/>
                    <a:pt x="122" y="130"/>
                  </a:cubicBezTo>
                  <a:cubicBezTo>
                    <a:pt x="0" y="221"/>
                    <a:pt x="0" y="373"/>
                    <a:pt x="122" y="495"/>
                  </a:cubicBezTo>
                  <a:cubicBezTo>
                    <a:pt x="167" y="540"/>
                    <a:pt x="228" y="563"/>
                    <a:pt x="289" y="563"/>
                  </a:cubicBezTo>
                  <a:cubicBezTo>
                    <a:pt x="350" y="563"/>
                    <a:pt x="411" y="540"/>
                    <a:pt x="456" y="495"/>
                  </a:cubicBezTo>
                  <a:cubicBezTo>
                    <a:pt x="456" y="464"/>
                    <a:pt x="456" y="464"/>
                    <a:pt x="487" y="434"/>
                  </a:cubicBezTo>
                  <a:lnTo>
                    <a:pt x="517" y="434"/>
                  </a:lnTo>
                  <a:cubicBezTo>
                    <a:pt x="608" y="343"/>
                    <a:pt x="608" y="160"/>
                    <a:pt x="517" y="69"/>
                  </a:cubicBezTo>
                  <a:cubicBezTo>
                    <a:pt x="471" y="24"/>
                    <a:pt x="403"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9" name="Google Shape;65569;p27"/>
            <p:cNvSpPr/>
            <p:nvPr/>
          </p:nvSpPr>
          <p:spPr>
            <a:xfrm>
              <a:off x="5735925" y="3653075"/>
              <a:ext cx="17525" cy="16750"/>
            </a:xfrm>
            <a:custGeom>
              <a:avLst/>
              <a:gdLst/>
              <a:ahLst/>
              <a:cxnLst/>
              <a:rect l="l" t="t" r="r" b="b"/>
              <a:pathLst>
                <a:path w="701" h="670" extrusionOk="0">
                  <a:moveTo>
                    <a:pt x="377" y="1"/>
                  </a:moveTo>
                  <a:cubicBezTo>
                    <a:pt x="297" y="1"/>
                    <a:pt x="214" y="31"/>
                    <a:pt x="153" y="92"/>
                  </a:cubicBezTo>
                  <a:cubicBezTo>
                    <a:pt x="153" y="122"/>
                    <a:pt x="153" y="122"/>
                    <a:pt x="153" y="122"/>
                  </a:cubicBezTo>
                  <a:cubicBezTo>
                    <a:pt x="122" y="153"/>
                    <a:pt x="122" y="153"/>
                    <a:pt x="122" y="153"/>
                  </a:cubicBezTo>
                  <a:cubicBezTo>
                    <a:pt x="1" y="274"/>
                    <a:pt x="1" y="457"/>
                    <a:pt x="122" y="578"/>
                  </a:cubicBezTo>
                  <a:cubicBezTo>
                    <a:pt x="168" y="639"/>
                    <a:pt x="244" y="669"/>
                    <a:pt x="324" y="669"/>
                  </a:cubicBezTo>
                  <a:cubicBezTo>
                    <a:pt x="404" y="669"/>
                    <a:pt x="487" y="639"/>
                    <a:pt x="548" y="578"/>
                  </a:cubicBezTo>
                  <a:cubicBezTo>
                    <a:pt x="548" y="578"/>
                    <a:pt x="548" y="548"/>
                    <a:pt x="548" y="548"/>
                  </a:cubicBezTo>
                  <a:cubicBezTo>
                    <a:pt x="578" y="548"/>
                    <a:pt x="578" y="548"/>
                    <a:pt x="578" y="517"/>
                  </a:cubicBezTo>
                  <a:cubicBezTo>
                    <a:pt x="700" y="396"/>
                    <a:pt x="700" y="213"/>
                    <a:pt x="578" y="92"/>
                  </a:cubicBezTo>
                  <a:cubicBezTo>
                    <a:pt x="533" y="31"/>
                    <a:pt x="457" y="1"/>
                    <a:pt x="3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0" name="Google Shape;65570;p27"/>
            <p:cNvSpPr/>
            <p:nvPr/>
          </p:nvSpPr>
          <p:spPr>
            <a:xfrm>
              <a:off x="5832450" y="3750350"/>
              <a:ext cx="21300" cy="19025"/>
            </a:xfrm>
            <a:custGeom>
              <a:avLst/>
              <a:gdLst/>
              <a:ahLst/>
              <a:cxnLst/>
              <a:rect l="l" t="t" r="r" b="b"/>
              <a:pathLst>
                <a:path w="852" h="761" extrusionOk="0">
                  <a:moveTo>
                    <a:pt x="441" y="0"/>
                  </a:moveTo>
                  <a:cubicBezTo>
                    <a:pt x="350" y="0"/>
                    <a:pt x="259" y="31"/>
                    <a:pt x="183" y="91"/>
                  </a:cubicBezTo>
                  <a:cubicBezTo>
                    <a:pt x="183" y="122"/>
                    <a:pt x="183" y="122"/>
                    <a:pt x="183" y="122"/>
                  </a:cubicBezTo>
                  <a:cubicBezTo>
                    <a:pt x="152" y="152"/>
                    <a:pt x="152" y="152"/>
                    <a:pt x="152" y="152"/>
                  </a:cubicBezTo>
                  <a:cubicBezTo>
                    <a:pt x="0" y="304"/>
                    <a:pt x="0" y="517"/>
                    <a:pt x="152" y="669"/>
                  </a:cubicBezTo>
                  <a:cubicBezTo>
                    <a:pt x="213" y="730"/>
                    <a:pt x="304" y="760"/>
                    <a:pt x="395" y="760"/>
                  </a:cubicBezTo>
                  <a:cubicBezTo>
                    <a:pt x="487" y="760"/>
                    <a:pt x="578" y="730"/>
                    <a:pt x="638" y="669"/>
                  </a:cubicBezTo>
                  <a:cubicBezTo>
                    <a:pt x="669" y="639"/>
                    <a:pt x="669" y="639"/>
                    <a:pt x="669" y="639"/>
                  </a:cubicBezTo>
                  <a:cubicBezTo>
                    <a:pt x="669" y="608"/>
                    <a:pt x="699" y="608"/>
                    <a:pt x="699" y="608"/>
                  </a:cubicBezTo>
                  <a:cubicBezTo>
                    <a:pt x="851" y="456"/>
                    <a:pt x="851" y="243"/>
                    <a:pt x="699" y="91"/>
                  </a:cubicBezTo>
                  <a:cubicBezTo>
                    <a:pt x="623" y="31"/>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1" name="Google Shape;65571;p27"/>
            <p:cNvSpPr/>
            <p:nvPr/>
          </p:nvSpPr>
          <p:spPr>
            <a:xfrm>
              <a:off x="5928950" y="3847050"/>
              <a:ext cx="24350" cy="22250"/>
            </a:xfrm>
            <a:custGeom>
              <a:avLst/>
              <a:gdLst/>
              <a:ahLst/>
              <a:cxnLst/>
              <a:rect l="l" t="t" r="r" b="b"/>
              <a:pathLst>
                <a:path w="974" h="890" extrusionOk="0">
                  <a:moveTo>
                    <a:pt x="521" y="0"/>
                  </a:moveTo>
                  <a:cubicBezTo>
                    <a:pt x="418" y="0"/>
                    <a:pt x="320" y="38"/>
                    <a:pt x="244" y="114"/>
                  </a:cubicBezTo>
                  <a:cubicBezTo>
                    <a:pt x="213" y="145"/>
                    <a:pt x="213" y="145"/>
                    <a:pt x="213" y="175"/>
                  </a:cubicBezTo>
                  <a:lnTo>
                    <a:pt x="183" y="175"/>
                  </a:lnTo>
                  <a:cubicBezTo>
                    <a:pt x="0" y="357"/>
                    <a:pt x="0" y="600"/>
                    <a:pt x="183" y="752"/>
                  </a:cubicBezTo>
                  <a:cubicBezTo>
                    <a:pt x="259" y="844"/>
                    <a:pt x="365" y="889"/>
                    <a:pt x="472" y="889"/>
                  </a:cubicBezTo>
                  <a:cubicBezTo>
                    <a:pt x="578" y="889"/>
                    <a:pt x="684" y="844"/>
                    <a:pt x="760" y="752"/>
                  </a:cubicBezTo>
                  <a:cubicBezTo>
                    <a:pt x="760" y="752"/>
                    <a:pt x="760" y="752"/>
                    <a:pt x="791" y="722"/>
                  </a:cubicBezTo>
                  <a:lnTo>
                    <a:pt x="821" y="722"/>
                  </a:lnTo>
                  <a:cubicBezTo>
                    <a:pt x="973" y="540"/>
                    <a:pt x="973" y="297"/>
                    <a:pt x="821" y="114"/>
                  </a:cubicBezTo>
                  <a:cubicBezTo>
                    <a:pt x="730" y="38"/>
                    <a:pt x="624" y="0"/>
                    <a:pt x="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2" name="Google Shape;65572;p27"/>
            <p:cNvSpPr/>
            <p:nvPr/>
          </p:nvSpPr>
          <p:spPr>
            <a:xfrm>
              <a:off x="6026225" y="3944300"/>
              <a:ext cx="26600" cy="24550"/>
            </a:xfrm>
            <a:custGeom>
              <a:avLst/>
              <a:gdLst/>
              <a:ahLst/>
              <a:cxnLst/>
              <a:rect l="l" t="t" r="r" b="b"/>
              <a:pathLst>
                <a:path w="1064" h="982" extrusionOk="0">
                  <a:moveTo>
                    <a:pt x="562" y="1"/>
                  </a:moveTo>
                  <a:cubicBezTo>
                    <a:pt x="448" y="1"/>
                    <a:pt x="334" y="39"/>
                    <a:pt x="243" y="115"/>
                  </a:cubicBezTo>
                  <a:cubicBezTo>
                    <a:pt x="213" y="145"/>
                    <a:pt x="213" y="145"/>
                    <a:pt x="213" y="176"/>
                  </a:cubicBezTo>
                  <a:lnTo>
                    <a:pt x="182" y="176"/>
                  </a:lnTo>
                  <a:cubicBezTo>
                    <a:pt x="0" y="358"/>
                    <a:pt x="0" y="662"/>
                    <a:pt x="182" y="844"/>
                  </a:cubicBezTo>
                  <a:cubicBezTo>
                    <a:pt x="274" y="935"/>
                    <a:pt x="388" y="981"/>
                    <a:pt x="502" y="981"/>
                  </a:cubicBezTo>
                  <a:cubicBezTo>
                    <a:pt x="616" y="981"/>
                    <a:pt x="730" y="935"/>
                    <a:pt x="821" y="844"/>
                  </a:cubicBezTo>
                  <a:cubicBezTo>
                    <a:pt x="851" y="844"/>
                    <a:pt x="851" y="814"/>
                    <a:pt x="851" y="814"/>
                  </a:cubicBezTo>
                  <a:cubicBezTo>
                    <a:pt x="851" y="814"/>
                    <a:pt x="882" y="783"/>
                    <a:pt x="882" y="783"/>
                  </a:cubicBezTo>
                  <a:cubicBezTo>
                    <a:pt x="1064" y="601"/>
                    <a:pt x="1064" y="297"/>
                    <a:pt x="882" y="115"/>
                  </a:cubicBezTo>
                  <a:cubicBezTo>
                    <a:pt x="790" y="39"/>
                    <a:pt x="676" y="1"/>
                    <a:pt x="5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3" name="Google Shape;65573;p27"/>
            <p:cNvSpPr/>
            <p:nvPr/>
          </p:nvSpPr>
          <p:spPr>
            <a:xfrm>
              <a:off x="6122725" y="4041200"/>
              <a:ext cx="29650" cy="27000"/>
            </a:xfrm>
            <a:custGeom>
              <a:avLst/>
              <a:gdLst/>
              <a:ahLst/>
              <a:cxnLst/>
              <a:rect l="l" t="t" r="r" b="b"/>
              <a:pathLst>
                <a:path w="1186" h="1080" extrusionOk="0">
                  <a:moveTo>
                    <a:pt x="627" y="0"/>
                  </a:moveTo>
                  <a:cubicBezTo>
                    <a:pt x="494" y="0"/>
                    <a:pt x="365" y="53"/>
                    <a:pt x="274" y="160"/>
                  </a:cubicBezTo>
                  <a:cubicBezTo>
                    <a:pt x="243" y="160"/>
                    <a:pt x="243" y="160"/>
                    <a:pt x="243" y="190"/>
                  </a:cubicBezTo>
                  <a:lnTo>
                    <a:pt x="213" y="190"/>
                  </a:lnTo>
                  <a:cubicBezTo>
                    <a:pt x="0" y="403"/>
                    <a:pt x="0" y="737"/>
                    <a:pt x="213" y="920"/>
                  </a:cubicBezTo>
                  <a:cubicBezTo>
                    <a:pt x="319" y="1026"/>
                    <a:pt x="449" y="1079"/>
                    <a:pt x="578" y="1079"/>
                  </a:cubicBezTo>
                  <a:cubicBezTo>
                    <a:pt x="707" y="1079"/>
                    <a:pt x="836" y="1026"/>
                    <a:pt x="943" y="920"/>
                  </a:cubicBezTo>
                  <a:lnTo>
                    <a:pt x="973" y="920"/>
                  </a:lnTo>
                  <a:cubicBezTo>
                    <a:pt x="973" y="889"/>
                    <a:pt x="973" y="889"/>
                    <a:pt x="1003" y="889"/>
                  </a:cubicBezTo>
                  <a:cubicBezTo>
                    <a:pt x="1186" y="677"/>
                    <a:pt x="1186" y="342"/>
                    <a:pt x="1003" y="160"/>
                  </a:cubicBezTo>
                  <a:cubicBezTo>
                    <a:pt x="897" y="53"/>
                    <a:pt x="760" y="0"/>
                    <a:pt x="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4" name="Google Shape;65574;p27"/>
            <p:cNvSpPr/>
            <p:nvPr/>
          </p:nvSpPr>
          <p:spPr>
            <a:xfrm>
              <a:off x="6219975" y="4137900"/>
              <a:ext cx="32700" cy="29850"/>
            </a:xfrm>
            <a:custGeom>
              <a:avLst/>
              <a:gdLst/>
              <a:ahLst/>
              <a:cxnLst/>
              <a:rect l="l" t="t" r="r" b="b"/>
              <a:pathLst>
                <a:path w="1308" h="1194" extrusionOk="0">
                  <a:moveTo>
                    <a:pt x="670" y="0"/>
                  </a:moveTo>
                  <a:cubicBezTo>
                    <a:pt x="525" y="0"/>
                    <a:pt x="381" y="61"/>
                    <a:pt x="275" y="182"/>
                  </a:cubicBezTo>
                  <a:cubicBezTo>
                    <a:pt x="244" y="182"/>
                    <a:pt x="244" y="182"/>
                    <a:pt x="244" y="213"/>
                  </a:cubicBezTo>
                  <a:lnTo>
                    <a:pt x="214" y="213"/>
                  </a:lnTo>
                  <a:cubicBezTo>
                    <a:pt x="1" y="456"/>
                    <a:pt x="1" y="821"/>
                    <a:pt x="214" y="1034"/>
                  </a:cubicBezTo>
                  <a:cubicBezTo>
                    <a:pt x="320" y="1140"/>
                    <a:pt x="465" y="1193"/>
                    <a:pt x="613" y="1193"/>
                  </a:cubicBezTo>
                  <a:cubicBezTo>
                    <a:pt x="761" y="1193"/>
                    <a:pt x="913" y="1140"/>
                    <a:pt x="1034" y="1034"/>
                  </a:cubicBezTo>
                  <a:cubicBezTo>
                    <a:pt x="1034" y="1034"/>
                    <a:pt x="1034" y="1003"/>
                    <a:pt x="1034" y="1003"/>
                  </a:cubicBezTo>
                  <a:cubicBezTo>
                    <a:pt x="1065" y="1003"/>
                    <a:pt x="1065" y="1003"/>
                    <a:pt x="1065" y="973"/>
                  </a:cubicBezTo>
                  <a:cubicBezTo>
                    <a:pt x="1308" y="760"/>
                    <a:pt x="1308" y="395"/>
                    <a:pt x="1065" y="182"/>
                  </a:cubicBezTo>
                  <a:cubicBezTo>
                    <a:pt x="958" y="61"/>
                    <a:pt x="81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5" name="Google Shape;65575;p27"/>
            <p:cNvSpPr/>
            <p:nvPr/>
          </p:nvSpPr>
          <p:spPr>
            <a:xfrm>
              <a:off x="6316500" y="4235150"/>
              <a:ext cx="35725" cy="32700"/>
            </a:xfrm>
            <a:custGeom>
              <a:avLst/>
              <a:gdLst/>
              <a:ahLst/>
              <a:cxnLst/>
              <a:rect l="l" t="t" r="r" b="b"/>
              <a:pathLst>
                <a:path w="1429" h="1308" extrusionOk="0">
                  <a:moveTo>
                    <a:pt x="745" y="1"/>
                  </a:moveTo>
                  <a:cubicBezTo>
                    <a:pt x="585" y="1"/>
                    <a:pt x="426" y="61"/>
                    <a:pt x="304" y="183"/>
                  </a:cubicBezTo>
                  <a:cubicBezTo>
                    <a:pt x="274" y="183"/>
                    <a:pt x="274" y="183"/>
                    <a:pt x="274" y="213"/>
                  </a:cubicBezTo>
                  <a:lnTo>
                    <a:pt x="243" y="213"/>
                  </a:lnTo>
                  <a:cubicBezTo>
                    <a:pt x="0" y="487"/>
                    <a:pt x="0" y="882"/>
                    <a:pt x="243" y="1125"/>
                  </a:cubicBezTo>
                  <a:cubicBezTo>
                    <a:pt x="365" y="1247"/>
                    <a:pt x="525" y="1308"/>
                    <a:pt x="684" y="1308"/>
                  </a:cubicBezTo>
                  <a:cubicBezTo>
                    <a:pt x="844" y="1308"/>
                    <a:pt x="1003" y="1247"/>
                    <a:pt x="1125" y="1125"/>
                  </a:cubicBezTo>
                  <a:cubicBezTo>
                    <a:pt x="1125" y="1095"/>
                    <a:pt x="1155" y="1095"/>
                    <a:pt x="1155" y="1095"/>
                  </a:cubicBezTo>
                  <a:cubicBezTo>
                    <a:pt x="1155" y="1065"/>
                    <a:pt x="1186" y="1065"/>
                    <a:pt x="1186" y="1065"/>
                  </a:cubicBezTo>
                  <a:cubicBezTo>
                    <a:pt x="1429" y="821"/>
                    <a:pt x="1429" y="426"/>
                    <a:pt x="1186" y="183"/>
                  </a:cubicBezTo>
                  <a:cubicBezTo>
                    <a:pt x="1064" y="61"/>
                    <a:pt x="905"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6" name="Google Shape;65576;p27"/>
            <p:cNvSpPr/>
            <p:nvPr/>
          </p:nvSpPr>
          <p:spPr>
            <a:xfrm>
              <a:off x="6413000" y="4331850"/>
              <a:ext cx="38775" cy="35350"/>
            </a:xfrm>
            <a:custGeom>
              <a:avLst/>
              <a:gdLst/>
              <a:ahLst/>
              <a:cxnLst/>
              <a:rect l="l" t="t" r="r" b="b"/>
              <a:pathLst>
                <a:path w="1551" h="1414" extrusionOk="0">
                  <a:moveTo>
                    <a:pt x="821" y="1"/>
                  </a:moveTo>
                  <a:cubicBezTo>
                    <a:pt x="646" y="1"/>
                    <a:pt x="472" y="69"/>
                    <a:pt x="335" y="206"/>
                  </a:cubicBezTo>
                  <a:cubicBezTo>
                    <a:pt x="335" y="206"/>
                    <a:pt x="304" y="206"/>
                    <a:pt x="304" y="236"/>
                  </a:cubicBezTo>
                  <a:cubicBezTo>
                    <a:pt x="304" y="236"/>
                    <a:pt x="274" y="236"/>
                    <a:pt x="274" y="266"/>
                  </a:cubicBezTo>
                  <a:cubicBezTo>
                    <a:pt x="0" y="510"/>
                    <a:pt x="0" y="966"/>
                    <a:pt x="274" y="1209"/>
                  </a:cubicBezTo>
                  <a:cubicBezTo>
                    <a:pt x="411" y="1346"/>
                    <a:pt x="586" y="1414"/>
                    <a:pt x="760" y="1414"/>
                  </a:cubicBezTo>
                  <a:cubicBezTo>
                    <a:pt x="935" y="1414"/>
                    <a:pt x="1110" y="1346"/>
                    <a:pt x="1247" y="1209"/>
                  </a:cubicBezTo>
                  <a:cubicBezTo>
                    <a:pt x="1247" y="1209"/>
                    <a:pt x="1247" y="1209"/>
                    <a:pt x="1277" y="1178"/>
                  </a:cubicBezTo>
                  <a:cubicBezTo>
                    <a:pt x="1277" y="1178"/>
                    <a:pt x="1277" y="1178"/>
                    <a:pt x="1308" y="1148"/>
                  </a:cubicBezTo>
                  <a:cubicBezTo>
                    <a:pt x="1551" y="905"/>
                    <a:pt x="1551" y="479"/>
                    <a:pt x="1308" y="206"/>
                  </a:cubicBezTo>
                  <a:cubicBezTo>
                    <a:pt x="1171" y="69"/>
                    <a:pt x="99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7" name="Google Shape;65577;p27"/>
            <p:cNvSpPr/>
            <p:nvPr/>
          </p:nvSpPr>
          <p:spPr>
            <a:xfrm>
              <a:off x="6510275" y="4428550"/>
              <a:ext cx="41800" cy="38200"/>
            </a:xfrm>
            <a:custGeom>
              <a:avLst/>
              <a:gdLst/>
              <a:ahLst/>
              <a:cxnLst/>
              <a:rect l="l" t="t" r="r" b="b"/>
              <a:pathLst>
                <a:path w="1672" h="1528" extrusionOk="0">
                  <a:moveTo>
                    <a:pt x="851" y="0"/>
                  </a:moveTo>
                  <a:cubicBezTo>
                    <a:pt x="661" y="0"/>
                    <a:pt x="471" y="76"/>
                    <a:pt x="334" y="228"/>
                  </a:cubicBezTo>
                  <a:cubicBezTo>
                    <a:pt x="334" y="228"/>
                    <a:pt x="304" y="259"/>
                    <a:pt x="304" y="259"/>
                  </a:cubicBezTo>
                  <a:cubicBezTo>
                    <a:pt x="304" y="259"/>
                    <a:pt x="274" y="259"/>
                    <a:pt x="274" y="289"/>
                  </a:cubicBezTo>
                  <a:cubicBezTo>
                    <a:pt x="0" y="563"/>
                    <a:pt x="0" y="1019"/>
                    <a:pt x="274" y="1323"/>
                  </a:cubicBezTo>
                  <a:cubicBezTo>
                    <a:pt x="426" y="1459"/>
                    <a:pt x="616" y="1528"/>
                    <a:pt x="802" y="1528"/>
                  </a:cubicBezTo>
                  <a:cubicBezTo>
                    <a:pt x="988" y="1528"/>
                    <a:pt x="1170" y="1459"/>
                    <a:pt x="1307" y="1323"/>
                  </a:cubicBezTo>
                  <a:cubicBezTo>
                    <a:pt x="1338" y="1323"/>
                    <a:pt x="1338" y="1292"/>
                    <a:pt x="1338" y="1292"/>
                  </a:cubicBezTo>
                  <a:cubicBezTo>
                    <a:pt x="1338" y="1292"/>
                    <a:pt x="1368" y="1262"/>
                    <a:pt x="1368" y="1262"/>
                  </a:cubicBezTo>
                  <a:cubicBezTo>
                    <a:pt x="1672" y="988"/>
                    <a:pt x="1672" y="502"/>
                    <a:pt x="1368" y="228"/>
                  </a:cubicBezTo>
                  <a:cubicBezTo>
                    <a:pt x="1231" y="76"/>
                    <a:pt x="1041"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8" name="Google Shape;65578;p27"/>
            <p:cNvSpPr/>
            <p:nvPr/>
          </p:nvSpPr>
          <p:spPr>
            <a:xfrm>
              <a:off x="6606775" y="4525800"/>
              <a:ext cx="44850" cy="40875"/>
            </a:xfrm>
            <a:custGeom>
              <a:avLst/>
              <a:gdLst/>
              <a:ahLst/>
              <a:cxnLst/>
              <a:rect l="l" t="t" r="r" b="b"/>
              <a:pathLst>
                <a:path w="1794" h="1635" extrusionOk="0">
                  <a:moveTo>
                    <a:pt x="927" y="1"/>
                  </a:moveTo>
                  <a:cubicBezTo>
                    <a:pt x="722" y="1"/>
                    <a:pt x="517" y="77"/>
                    <a:pt x="365" y="229"/>
                  </a:cubicBezTo>
                  <a:cubicBezTo>
                    <a:pt x="365" y="229"/>
                    <a:pt x="335" y="259"/>
                    <a:pt x="335" y="259"/>
                  </a:cubicBezTo>
                  <a:cubicBezTo>
                    <a:pt x="335" y="259"/>
                    <a:pt x="304" y="259"/>
                    <a:pt x="304" y="290"/>
                  </a:cubicBezTo>
                  <a:cubicBezTo>
                    <a:pt x="0" y="594"/>
                    <a:pt x="0" y="1080"/>
                    <a:pt x="304" y="1384"/>
                  </a:cubicBezTo>
                  <a:cubicBezTo>
                    <a:pt x="456" y="1551"/>
                    <a:pt x="662" y="1635"/>
                    <a:pt x="867" y="1635"/>
                  </a:cubicBezTo>
                  <a:cubicBezTo>
                    <a:pt x="1072" y="1635"/>
                    <a:pt x="1277" y="1551"/>
                    <a:pt x="1429" y="1384"/>
                  </a:cubicBezTo>
                  <a:cubicBezTo>
                    <a:pt x="1429" y="1384"/>
                    <a:pt x="1429" y="1384"/>
                    <a:pt x="1459" y="1354"/>
                  </a:cubicBezTo>
                  <a:lnTo>
                    <a:pt x="1490" y="1354"/>
                  </a:lnTo>
                  <a:cubicBezTo>
                    <a:pt x="1794" y="1050"/>
                    <a:pt x="1794" y="533"/>
                    <a:pt x="1490" y="229"/>
                  </a:cubicBezTo>
                  <a:cubicBezTo>
                    <a:pt x="1338" y="77"/>
                    <a:pt x="1133" y="1"/>
                    <a:pt x="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9" name="Google Shape;65579;p27"/>
            <p:cNvSpPr/>
            <p:nvPr/>
          </p:nvSpPr>
          <p:spPr>
            <a:xfrm>
              <a:off x="6703275" y="4622500"/>
              <a:ext cx="47900" cy="43725"/>
            </a:xfrm>
            <a:custGeom>
              <a:avLst/>
              <a:gdLst/>
              <a:ahLst/>
              <a:cxnLst/>
              <a:rect l="l" t="t" r="r" b="b"/>
              <a:pathLst>
                <a:path w="1916" h="1749" extrusionOk="0">
                  <a:moveTo>
                    <a:pt x="989" y="1"/>
                  </a:moveTo>
                  <a:cubicBezTo>
                    <a:pt x="776" y="1"/>
                    <a:pt x="563" y="84"/>
                    <a:pt x="396" y="252"/>
                  </a:cubicBezTo>
                  <a:cubicBezTo>
                    <a:pt x="396" y="252"/>
                    <a:pt x="365" y="282"/>
                    <a:pt x="365" y="282"/>
                  </a:cubicBezTo>
                  <a:cubicBezTo>
                    <a:pt x="365" y="282"/>
                    <a:pt x="365" y="282"/>
                    <a:pt x="335" y="312"/>
                  </a:cubicBezTo>
                  <a:cubicBezTo>
                    <a:pt x="1" y="647"/>
                    <a:pt x="1" y="1163"/>
                    <a:pt x="335" y="1498"/>
                  </a:cubicBezTo>
                  <a:cubicBezTo>
                    <a:pt x="502" y="1665"/>
                    <a:pt x="723" y="1749"/>
                    <a:pt x="943" y="1749"/>
                  </a:cubicBezTo>
                  <a:cubicBezTo>
                    <a:pt x="1163" y="1749"/>
                    <a:pt x="1384" y="1665"/>
                    <a:pt x="1551" y="1498"/>
                  </a:cubicBezTo>
                  <a:cubicBezTo>
                    <a:pt x="1551" y="1498"/>
                    <a:pt x="1551" y="1467"/>
                    <a:pt x="1551" y="1467"/>
                  </a:cubicBezTo>
                  <a:cubicBezTo>
                    <a:pt x="1581" y="1467"/>
                    <a:pt x="1581" y="1467"/>
                    <a:pt x="1581" y="1437"/>
                  </a:cubicBezTo>
                  <a:cubicBezTo>
                    <a:pt x="1916" y="1103"/>
                    <a:pt x="1916" y="586"/>
                    <a:pt x="1581" y="252"/>
                  </a:cubicBezTo>
                  <a:cubicBezTo>
                    <a:pt x="1414" y="84"/>
                    <a:pt x="1201" y="1"/>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0" name="Google Shape;65580;p27"/>
            <p:cNvSpPr/>
            <p:nvPr/>
          </p:nvSpPr>
          <p:spPr>
            <a:xfrm>
              <a:off x="6800550" y="4719200"/>
              <a:ext cx="50175" cy="46575"/>
            </a:xfrm>
            <a:custGeom>
              <a:avLst/>
              <a:gdLst/>
              <a:ahLst/>
              <a:cxnLst/>
              <a:rect l="l" t="t" r="r" b="b"/>
              <a:pathLst>
                <a:path w="2007" h="1863" extrusionOk="0">
                  <a:moveTo>
                    <a:pt x="1034" y="1"/>
                  </a:moveTo>
                  <a:cubicBezTo>
                    <a:pt x="806" y="1"/>
                    <a:pt x="578" y="92"/>
                    <a:pt x="395" y="274"/>
                  </a:cubicBezTo>
                  <a:cubicBezTo>
                    <a:pt x="395" y="274"/>
                    <a:pt x="395" y="305"/>
                    <a:pt x="365" y="305"/>
                  </a:cubicBezTo>
                  <a:cubicBezTo>
                    <a:pt x="365" y="305"/>
                    <a:pt x="365" y="305"/>
                    <a:pt x="335" y="335"/>
                  </a:cubicBezTo>
                  <a:cubicBezTo>
                    <a:pt x="0" y="669"/>
                    <a:pt x="0" y="1247"/>
                    <a:pt x="335" y="1612"/>
                  </a:cubicBezTo>
                  <a:cubicBezTo>
                    <a:pt x="517" y="1779"/>
                    <a:pt x="753" y="1862"/>
                    <a:pt x="984" y="1862"/>
                  </a:cubicBezTo>
                  <a:cubicBezTo>
                    <a:pt x="1216" y="1862"/>
                    <a:pt x="1444" y="1779"/>
                    <a:pt x="1611" y="1612"/>
                  </a:cubicBezTo>
                  <a:cubicBezTo>
                    <a:pt x="1611" y="1581"/>
                    <a:pt x="1642" y="1581"/>
                    <a:pt x="1642" y="1581"/>
                  </a:cubicBezTo>
                  <a:cubicBezTo>
                    <a:pt x="1642" y="1551"/>
                    <a:pt x="1672" y="1551"/>
                    <a:pt x="1672" y="1551"/>
                  </a:cubicBezTo>
                  <a:cubicBezTo>
                    <a:pt x="2006" y="1186"/>
                    <a:pt x="2006" y="639"/>
                    <a:pt x="1672" y="274"/>
                  </a:cubicBezTo>
                  <a:cubicBezTo>
                    <a:pt x="1490" y="92"/>
                    <a:pt x="126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1" name="Google Shape;65581;p27"/>
            <p:cNvSpPr/>
            <p:nvPr/>
          </p:nvSpPr>
          <p:spPr>
            <a:xfrm>
              <a:off x="6897050" y="4816475"/>
              <a:ext cx="53975" cy="48650"/>
            </a:xfrm>
            <a:custGeom>
              <a:avLst/>
              <a:gdLst/>
              <a:ahLst/>
              <a:cxnLst/>
              <a:rect l="l" t="t" r="r" b="b"/>
              <a:pathLst>
                <a:path w="2159" h="1946" extrusionOk="0">
                  <a:moveTo>
                    <a:pt x="1095" y="0"/>
                  </a:moveTo>
                  <a:cubicBezTo>
                    <a:pt x="852" y="0"/>
                    <a:pt x="608" y="91"/>
                    <a:pt x="426" y="274"/>
                  </a:cubicBezTo>
                  <a:cubicBezTo>
                    <a:pt x="426" y="274"/>
                    <a:pt x="426" y="304"/>
                    <a:pt x="396" y="304"/>
                  </a:cubicBezTo>
                  <a:cubicBezTo>
                    <a:pt x="396" y="304"/>
                    <a:pt x="396" y="335"/>
                    <a:pt x="365" y="335"/>
                  </a:cubicBezTo>
                  <a:cubicBezTo>
                    <a:pt x="1" y="699"/>
                    <a:pt x="1" y="1307"/>
                    <a:pt x="365" y="1672"/>
                  </a:cubicBezTo>
                  <a:cubicBezTo>
                    <a:pt x="563" y="1854"/>
                    <a:pt x="806" y="1946"/>
                    <a:pt x="1049" y="1946"/>
                  </a:cubicBezTo>
                  <a:cubicBezTo>
                    <a:pt x="1292" y="1946"/>
                    <a:pt x="1536" y="1854"/>
                    <a:pt x="1733" y="1672"/>
                  </a:cubicBezTo>
                  <a:cubicBezTo>
                    <a:pt x="1733" y="1672"/>
                    <a:pt x="1733" y="1672"/>
                    <a:pt x="1764" y="1642"/>
                  </a:cubicBezTo>
                  <a:cubicBezTo>
                    <a:pt x="1764" y="1642"/>
                    <a:pt x="1764" y="1642"/>
                    <a:pt x="1764" y="1611"/>
                  </a:cubicBezTo>
                  <a:cubicBezTo>
                    <a:pt x="2159" y="1247"/>
                    <a:pt x="2159" y="639"/>
                    <a:pt x="1764" y="274"/>
                  </a:cubicBezTo>
                  <a:cubicBezTo>
                    <a:pt x="1581" y="91"/>
                    <a:pt x="1338"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2" name="Google Shape;65582;p27"/>
            <p:cNvSpPr/>
            <p:nvPr/>
          </p:nvSpPr>
          <p:spPr>
            <a:xfrm>
              <a:off x="6993550" y="4913175"/>
              <a:ext cx="57025" cy="52075"/>
            </a:xfrm>
            <a:custGeom>
              <a:avLst/>
              <a:gdLst/>
              <a:ahLst/>
              <a:cxnLst/>
              <a:rect l="l" t="t" r="r" b="b"/>
              <a:pathLst>
                <a:path w="2281" h="2083" extrusionOk="0">
                  <a:moveTo>
                    <a:pt x="1171" y="0"/>
                  </a:moveTo>
                  <a:cubicBezTo>
                    <a:pt x="913" y="0"/>
                    <a:pt x="654" y="99"/>
                    <a:pt x="457" y="296"/>
                  </a:cubicBezTo>
                  <a:cubicBezTo>
                    <a:pt x="457" y="296"/>
                    <a:pt x="457" y="327"/>
                    <a:pt x="426" y="327"/>
                  </a:cubicBezTo>
                  <a:cubicBezTo>
                    <a:pt x="426" y="327"/>
                    <a:pt x="426" y="357"/>
                    <a:pt x="396" y="357"/>
                  </a:cubicBezTo>
                  <a:cubicBezTo>
                    <a:pt x="1" y="752"/>
                    <a:pt x="1" y="1391"/>
                    <a:pt x="396" y="1786"/>
                  </a:cubicBezTo>
                  <a:cubicBezTo>
                    <a:pt x="594" y="1983"/>
                    <a:pt x="852" y="2082"/>
                    <a:pt x="1110" y="2082"/>
                  </a:cubicBezTo>
                  <a:cubicBezTo>
                    <a:pt x="1369" y="2082"/>
                    <a:pt x="1627" y="1983"/>
                    <a:pt x="1825" y="1786"/>
                  </a:cubicBezTo>
                  <a:cubicBezTo>
                    <a:pt x="1855" y="1786"/>
                    <a:pt x="1855" y="1755"/>
                    <a:pt x="1855" y="1755"/>
                  </a:cubicBezTo>
                  <a:cubicBezTo>
                    <a:pt x="1855" y="1755"/>
                    <a:pt x="1885" y="1725"/>
                    <a:pt x="1885" y="1725"/>
                  </a:cubicBezTo>
                  <a:cubicBezTo>
                    <a:pt x="2280" y="1330"/>
                    <a:pt x="2280" y="692"/>
                    <a:pt x="1885" y="296"/>
                  </a:cubicBezTo>
                  <a:cubicBezTo>
                    <a:pt x="1688" y="99"/>
                    <a:pt x="1429" y="0"/>
                    <a:pt x="1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3" name="Google Shape;65583;p27"/>
            <p:cNvSpPr/>
            <p:nvPr/>
          </p:nvSpPr>
          <p:spPr>
            <a:xfrm>
              <a:off x="7090825" y="5010425"/>
              <a:ext cx="59300" cy="54175"/>
            </a:xfrm>
            <a:custGeom>
              <a:avLst/>
              <a:gdLst/>
              <a:ahLst/>
              <a:cxnLst/>
              <a:rect l="l" t="t" r="r" b="b"/>
              <a:pathLst>
                <a:path w="2372" h="2167" extrusionOk="0">
                  <a:moveTo>
                    <a:pt x="1216" y="1"/>
                  </a:moveTo>
                  <a:cubicBezTo>
                    <a:pt x="943" y="1"/>
                    <a:pt x="669" y="100"/>
                    <a:pt x="456" y="297"/>
                  </a:cubicBezTo>
                  <a:cubicBezTo>
                    <a:pt x="456" y="328"/>
                    <a:pt x="456" y="328"/>
                    <a:pt x="426" y="328"/>
                  </a:cubicBezTo>
                  <a:cubicBezTo>
                    <a:pt x="426" y="358"/>
                    <a:pt x="426" y="358"/>
                    <a:pt x="426" y="358"/>
                  </a:cubicBezTo>
                  <a:cubicBezTo>
                    <a:pt x="0" y="783"/>
                    <a:pt x="0" y="1452"/>
                    <a:pt x="426" y="1847"/>
                  </a:cubicBezTo>
                  <a:cubicBezTo>
                    <a:pt x="624" y="2060"/>
                    <a:pt x="890" y="2166"/>
                    <a:pt x="1159" y="2166"/>
                  </a:cubicBezTo>
                  <a:cubicBezTo>
                    <a:pt x="1429" y="2166"/>
                    <a:pt x="1703" y="2060"/>
                    <a:pt x="1915" y="1847"/>
                  </a:cubicBezTo>
                  <a:cubicBezTo>
                    <a:pt x="1915" y="1847"/>
                    <a:pt x="1915" y="1847"/>
                    <a:pt x="1946" y="1817"/>
                  </a:cubicBezTo>
                  <a:lnTo>
                    <a:pt x="1976" y="1817"/>
                  </a:lnTo>
                  <a:cubicBezTo>
                    <a:pt x="2371" y="1391"/>
                    <a:pt x="2371" y="723"/>
                    <a:pt x="1976" y="297"/>
                  </a:cubicBezTo>
                  <a:cubicBezTo>
                    <a:pt x="1763" y="100"/>
                    <a:pt x="1490"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4" name="Google Shape;65584;p27"/>
            <p:cNvSpPr/>
            <p:nvPr/>
          </p:nvSpPr>
          <p:spPr>
            <a:xfrm>
              <a:off x="7187325" y="5107125"/>
              <a:ext cx="63100" cy="57025"/>
            </a:xfrm>
            <a:custGeom>
              <a:avLst/>
              <a:gdLst/>
              <a:ahLst/>
              <a:cxnLst/>
              <a:rect l="l" t="t" r="r" b="b"/>
              <a:pathLst>
                <a:path w="2524" h="2281" extrusionOk="0">
                  <a:moveTo>
                    <a:pt x="1289" y="1"/>
                  </a:moveTo>
                  <a:cubicBezTo>
                    <a:pt x="1004" y="1"/>
                    <a:pt x="715" y="107"/>
                    <a:pt x="487" y="320"/>
                  </a:cubicBezTo>
                  <a:cubicBezTo>
                    <a:pt x="487" y="350"/>
                    <a:pt x="487" y="350"/>
                    <a:pt x="487" y="350"/>
                  </a:cubicBezTo>
                  <a:cubicBezTo>
                    <a:pt x="457" y="381"/>
                    <a:pt x="457" y="381"/>
                    <a:pt x="457" y="381"/>
                  </a:cubicBezTo>
                  <a:cubicBezTo>
                    <a:pt x="1" y="806"/>
                    <a:pt x="1" y="1536"/>
                    <a:pt x="457" y="1961"/>
                  </a:cubicBezTo>
                  <a:cubicBezTo>
                    <a:pt x="669" y="2174"/>
                    <a:pt x="951" y="2280"/>
                    <a:pt x="1232" y="2280"/>
                  </a:cubicBezTo>
                  <a:cubicBezTo>
                    <a:pt x="1513" y="2280"/>
                    <a:pt x="1794" y="2174"/>
                    <a:pt x="2007" y="1961"/>
                  </a:cubicBezTo>
                  <a:cubicBezTo>
                    <a:pt x="2037" y="1961"/>
                    <a:pt x="2037" y="1931"/>
                    <a:pt x="2037" y="1931"/>
                  </a:cubicBezTo>
                  <a:cubicBezTo>
                    <a:pt x="2068" y="1931"/>
                    <a:pt x="2068" y="1931"/>
                    <a:pt x="2068" y="1900"/>
                  </a:cubicBezTo>
                  <a:cubicBezTo>
                    <a:pt x="2524" y="1475"/>
                    <a:pt x="2524" y="776"/>
                    <a:pt x="2068" y="320"/>
                  </a:cubicBezTo>
                  <a:cubicBezTo>
                    <a:pt x="1855" y="107"/>
                    <a:pt x="1574" y="1"/>
                    <a:pt x="1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5" name="Google Shape;65585;p27"/>
            <p:cNvSpPr/>
            <p:nvPr/>
          </p:nvSpPr>
          <p:spPr>
            <a:xfrm>
              <a:off x="7284600" y="5203825"/>
              <a:ext cx="65375" cy="60425"/>
            </a:xfrm>
            <a:custGeom>
              <a:avLst/>
              <a:gdLst/>
              <a:ahLst/>
              <a:cxnLst/>
              <a:rect l="l" t="t" r="r" b="b"/>
              <a:pathLst>
                <a:path w="2615" h="2417" extrusionOk="0">
                  <a:moveTo>
                    <a:pt x="1323" y="0"/>
                  </a:moveTo>
                  <a:cubicBezTo>
                    <a:pt x="1019" y="0"/>
                    <a:pt x="715" y="114"/>
                    <a:pt x="487" y="342"/>
                  </a:cubicBezTo>
                  <a:cubicBezTo>
                    <a:pt x="487" y="373"/>
                    <a:pt x="487" y="373"/>
                    <a:pt x="487" y="373"/>
                  </a:cubicBezTo>
                  <a:cubicBezTo>
                    <a:pt x="456" y="403"/>
                    <a:pt x="456" y="403"/>
                    <a:pt x="456" y="403"/>
                  </a:cubicBezTo>
                  <a:cubicBezTo>
                    <a:pt x="0" y="859"/>
                    <a:pt x="0" y="1619"/>
                    <a:pt x="456" y="2075"/>
                  </a:cubicBezTo>
                  <a:cubicBezTo>
                    <a:pt x="684" y="2303"/>
                    <a:pt x="981" y="2417"/>
                    <a:pt x="1277" y="2417"/>
                  </a:cubicBezTo>
                  <a:cubicBezTo>
                    <a:pt x="1573" y="2417"/>
                    <a:pt x="1870" y="2303"/>
                    <a:pt x="2098" y="2075"/>
                  </a:cubicBezTo>
                  <a:cubicBezTo>
                    <a:pt x="2098" y="2045"/>
                    <a:pt x="2128" y="2045"/>
                    <a:pt x="2128" y="2045"/>
                  </a:cubicBezTo>
                  <a:cubicBezTo>
                    <a:pt x="2128" y="2014"/>
                    <a:pt x="2158" y="2014"/>
                    <a:pt x="2158" y="2014"/>
                  </a:cubicBezTo>
                  <a:cubicBezTo>
                    <a:pt x="2614" y="1558"/>
                    <a:pt x="2614" y="798"/>
                    <a:pt x="2158" y="342"/>
                  </a:cubicBezTo>
                  <a:cubicBezTo>
                    <a:pt x="1930" y="114"/>
                    <a:pt x="1627" y="0"/>
                    <a:pt x="1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6" name="Google Shape;65586;p27"/>
            <p:cNvSpPr/>
            <p:nvPr/>
          </p:nvSpPr>
          <p:spPr>
            <a:xfrm>
              <a:off x="5637900" y="3460450"/>
              <a:ext cx="13700" cy="12000"/>
            </a:xfrm>
            <a:custGeom>
              <a:avLst/>
              <a:gdLst/>
              <a:ahLst/>
              <a:cxnLst/>
              <a:rect l="l" t="t" r="r" b="b"/>
              <a:pathLst>
                <a:path w="548" h="480" extrusionOk="0">
                  <a:moveTo>
                    <a:pt x="305" y="0"/>
                  </a:moveTo>
                  <a:cubicBezTo>
                    <a:pt x="252" y="0"/>
                    <a:pt x="198" y="16"/>
                    <a:pt x="153" y="46"/>
                  </a:cubicBezTo>
                  <a:cubicBezTo>
                    <a:pt x="153" y="76"/>
                    <a:pt x="153" y="76"/>
                    <a:pt x="122" y="107"/>
                  </a:cubicBezTo>
                  <a:lnTo>
                    <a:pt x="92" y="107"/>
                  </a:lnTo>
                  <a:cubicBezTo>
                    <a:pt x="1" y="198"/>
                    <a:pt x="1" y="350"/>
                    <a:pt x="92" y="411"/>
                  </a:cubicBezTo>
                  <a:cubicBezTo>
                    <a:pt x="138" y="456"/>
                    <a:pt x="198" y="479"/>
                    <a:pt x="255" y="479"/>
                  </a:cubicBezTo>
                  <a:cubicBezTo>
                    <a:pt x="312" y="479"/>
                    <a:pt x="366" y="456"/>
                    <a:pt x="396" y="411"/>
                  </a:cubicBezTo>
                  <a:cubicBezTo>
                    <a:pt x="426" y="411"/>
                    <a:pt x="426" y="411"/>
                    <a:pt x="426" y="380"/>
                  </a:cubicBezTo>
                  <a:lnTo>
                    <a:pt x="457" y="380"/>
                  </a:lnTo>
                  <a:cubicBezTo>
                    <a:pt x="548" y="289"/>
                    <a:pt x="548" y="137"/>
                    <a:pt x="457" y="46"/>
                  </a:cubicBezTo>
                  <a:cubicBezTo>
                    <a:pt x="411" y="16"/>
                    <a:pt x="358"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7" name="Google Shape;65587;p27"/>
            <p:cNvSpPr/>
            <p:nvPr/>
          </p:nvSpPr>
          <p:spPr>
            <a:xfrm>
              <a:off x="5735925" y="3362425"/>
              <a:ext cx="13725" cy="12000"/>
            </a:xfrm>
            <a:custGeom>
              <a:avLst/>
              <a:gdLst/>
              <a:ahLst/>
              <a:cxnLst/>
              <a:rect l="l" t="t" r="r" b="b"/>
              <a:pathLst>
                <a:path w="549" h="480" extrusionOk="0">
                  <a:moveTo>
                    <a:pt x="305" y="0"/>
                  </a:moveTo>
                  <a:cubicBezTo>
                    <a:pt x="252" y="0"/>
                    <a:pt x="198" y="16"/>
                    <a:pt x="153" y="46"/>
                  </a:cubicBezTo>
                  <a:cubicBezTo>
                    <a:pt x="153" y="76"/>
                    <a:pt x="153" y="76"/>
                    <a:pt x="122" y="76"/>
                  </a:cubicBezTo>
                  <a:cubicBezTo>
                    <a:pt x="122" y="107"/>
                    <a:pt x="122" y="107"/>
                    <a:pt x="92" y="107"/>
                  </a:cubicBezTo>
                  <a:cubicBezTo>
                    <a:pt x="1" y="198"/>
                    <a:pt x="1" y="350"/>
                    <a:pt x="92" y="411"/>
                  </a:cubicBezTo>
                  <a:cubicBezTo>
                    <a:pt x="138" y="456"/>
                    <a:pt x="198" y="479"/>
                    <a:pt x="259" y="479"/>
                  </a:cubicBezTo>
                  <a:cubicBezTo>
                    <a:pt x="320" y="479"/>
                    <a:pt x="381" y="456"/>
                    <a:pt x="426" y="411"/>
                  </a:cubicBezTo>
                  <a:cubicBezTo>
                    <a:pt x="426" y="411"/>
                    <a:pt x="426" y="411"/>
                    <a:pt x="426" y="380"/>
                  </a:cubicBezTo>
                  <a:lnTo>
                    <a:pt x="457" y="380"/>
                  </a:lnTo>
                  <a:cubicBezTo>
                    <a:pt x="548" y="289"/>
                    <a:pt x="548" y="137"/>
                    <a:pt x="457" y="46"/>
                  </a:cubicBezTo>
                  <a:cubicBezTo>
                    <a:pt x="411" y="16"/>
                    <a:pt x="358"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8" name="Google Shape;65588;p27"/>
            <p:cNvSpPr/>
            <p:nvPr/>
          </p:nvSpPr>
          <p:spPr>
            <a:xfrm>
              <a:off x="5833200" y="3459125"/>
              <a:ext cx="15975" cy="15400"/>
            </a:xfrm>
            <a:custGeom>
              <a:avLst/>
              <a:gdLst/>
              <a:ahLst/>
              <a:cxnLst/>
              <a:rect l="l" t="t" r="r" b="b"/>
              <a:pathLst>
                <a:path w="639" h="616" extrusionOk="0">
                  <a:moveTo>
                    <a:pt x="350" y="0"/>
                  </a:moveTo>
                  <a:cubicBezTo>
                    <a:pt x="282" y="0"/>
                    <a:pt x="213" y="23"/>
                    <a:pt x="153" y="69"/>
                  </a:cubicBezTo>
                  <a:cubicBezTo>
                    <a:pt x="153" y="99"/>
                    <a:pt x="153" y="99"/>
                    <a:pt x="122" y="129"/>
                  </a:cubicBezTo>
                  <a:lnTo>
                    <a:pt x="92" y="129"/>
                  </a:lnTo>
                  <a:cubicBezTo>
                    <a:pt x="1" y="251"/>
                    <a:pt x="1" y="403"/>
                    <a:pt x="92" y="525"/>
                  </a:cubicBezTo>
                  <a:cubicBezTo>
                    <a:pt x="153" y="585"/>
                    <a:pt x="229" y="616"/>
                    <a:pt x="301" y="616"/>
                  </a:cubicBezTo>
                  <a:cubicBezTo>
                    <a:pt x="373" y="616"/>
                    <a:pt x="441" y="585"/>
                    <a:pt x="487" y="525"/>
                  </a:cubicBezTo>
                  <a:cubicBezTo>
                    <a:pt x="487" y="525"/>
                    <a:pt x="517" y="494"/>
                    <a:pt x="517" y="494"/>
                  </a:cubicBezTo>
                  <a:cubicBezTo>
                    <a:pt x="517" y="494"/>
                    <a:pt x="548" y="494"/>
                    <a:pt x="548" y="464"/>
                  </a:cubicBezTo>
                  <a:cubicBezTo>
                    <a:pt x="639" y="373"/>
                    <a:pt x="639" y="190"/>
                    <a:pt x="548" y="69"/>
                  </a:cubicBezTo>
                  <a:cubicBezTo>
                    <a:pt x="487" y="23"/>
                    <a:pt x="419"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9" name="Google Shape;65589;p27"/>
            <p:cNvSpPr/>
            <p:nvPr/>
          </p:nvSpPr>
          <p:spPr>
            <a:xfrm>
              <a:off x="5735175" y="3557325"/>
              <a:ext cx="15975" cy="15225"/>
            </a:xfrm>
            <a:custGeom>
              <a:avLst/>
              <a:gdLst/>
              <a:ahLst/>
              <a:cxnLst/>
              <a:rect l="l" t="t" r="r" b="b"/>
              <a:pathLst>
                <a:path w="639" h="609" extrusionOk="0">
                  <a:moveTo>
                    <a:pt x="350" y="1"/>
                  </a:moveTo>
                  <a:cubicBezTo>
                    <a:pt x="282" y="1"/>
                    <a:pt x="213" y="31"/>
                    <a:pt x="152" y="92"/>
                  </a:cubicBezTo>
                  <a:cubicBezTo>
                    <a:pt x="152" y="92"/>
                    <a:pt x="152" y="92"/>
                    <a:pt x="122" y="122"/>
                  </a:cubicBezTo>
                  <a:lnTo>
                    <a:pt x="92" y="122"/>
                  </a:lnTo>
                  <a:cubicBezTo>
                    <a:pt x="1" y="244"/>
                    <a:pt x="1" y="426"/>
                    <a:pt x="92" y="518"/>
                  </a:cubicBezTo>
                  <a:cubicBezTo>
                    <a:pt x="152" y="578"/>
                    <a:pt x="228" y="609"/>
                    <a:pt x="301" y="609"/>
                  </a:cubicBezTo>
                  <a:cubicBezTo>
                    <a:pt x="373" y="609"/>
                    <a:pt x="441" y="578"/>
                    <a:pt x="487" y="518"/>
                  </a:cubicBezTo>
                  <a:cubicBezTo>
                    <a:pt x="487" y="518"/>
                    <a:pt x="517" y="487"/>
                    <a:pt x="517" y="487"/>
                  </a:cubicBezTo>
                  <a:cubicBezTo>
                    <a:pt x="517" y="487"/>
                    <a:pt x="548" y="487"/>
                    <a:pt x="548" y="457"/>
                  </a:cubicBezTo>
                  <a:cubicBezTo>
                    <a:pt x="639" y="366"/>
                    <a:pt x="639" y="183"/>
                    <a:pt x="548" y="92"/>
                  </a:cubicBezTo>
                  <a:cubicBezTo>
                    <a:pt x="487" y="31"/>
                    <a:pt x="418"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0" name="Google Shape;65590;p27"/>
            <p:cNvSpPr/>
            <p:nvPr/>
          </p:nvSpPr>
          <p:spPr>
            <a:xfrm>
              <a:off x="5831675" y="3654025"/>
              <a:ext cx="19800" cy="18075"/>
            </a:xfrm>
            <a:custGeom>
              <a:avLst/>
              <a:gdLst/>
              <a:ahLst/>
              <a:cxnLst/>
              <a:rect l="l" t="t" r="r" b="b"/>
              <a:pathLst>
                <a:path w="792" h="723" extrusionOk="0">
                  <a:moveTo>
                    <a:pt x="411" y="1"/>
                  </a:moveTo>
                  <a:cubicBezTo>
                    <a:pt x="328" y="1"/>
                    <a:pt x="244" y="39"/>
                    <a:pt x="183" y="115"/>
                  </a:cubicBezTo>
                  <a:cubicBezTo>
                    <a:pt x="183" y="115"/>
                    <a:pt x="183" y="115"/>
                    <a:pt x="153" y="145"/>
                  </a:cubicBezTo>
                  <a:lnTo>
                    <a:pt x="122" y="145"/>
                  </a:lnTo>
                  <a:cubicBezTo>
                    <a:pt x="1" y="297"/>
                    <a:pt x="1" y="479"/>
                    <a:pt x="122" y="631"/>
                  </a:cubicBezTo>
                  <a:cubicBezTo>
                    <a:pt x="198" y="692"/>
                    <a:pt x="282" y="723"/>
                    <a:pt x="366" y="723"/>
                  </a:cubicBezTo>
                  <a:cubicBezTo>
                    <a:pt x="449" y="723"/>
                    <a:pt x="533" y="692"/>
                    <a:pt x="609" y="631"/>
                  </a:cubicBezTo>
                  <a:cubicBezTo>
                    <a:pt x="609" y="601"/>
                    <a:pt x="609" y="601"/>
                    <a:pt x="609" y="601"/>
                  </a:cubicBezTo>
                  <a:cubicBezTo>
                    <a:pt x="639" y="571"/>
                    <a:pt x="639" y="571"/>
                    <a:pt x="639" y="571"/>
                  </a:cubicBezTo>
                  <a:cubicBezTo>
                    <a:pt x="791" y="449"/>
                    <a:pt x="791" y="236"/>
                    <a:pt x="639" y="115"/>
                  </a:cubicBezTo>
                  <a:cubicBezTo>
                    <a:pt x="578" y="39"/>
                    <a:pt x="495"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1" name="Google Shape;65591;p27"/>
            <p:cNvSpPr/>
            <p:nvPr/>
          </p:nvSpPr>
          <p:spPr>
            <a:xfrm>
              <a:off x="5929700" y="3556000"/>
              <a:ext cx="19800" cy="18075"/>
            </a:xfrm>
            <a:custGeom>
              <a:avLst/>
              <a:gdLst/>
              <a:ahLst/>
              <a:cxnLst/>
              <a:rect l="l" t="t" r="r" b="b"/>
              <a:pathLst>
                <a:path w="792" h="723" extrusionOk="0">
                  <a:moveTo>
                    <a:pt x="411" y="1"/>
                  </a:moveTo>
                  <a:cubicBezTo>
                    <a:pt x="328" y="1"/>
                    <a:pt x="244" y="39"/>
                    <a:pt x="183" y="115"/>
                  </a:cubicBezTo>
                  <a:cubicBezTo>
                    <a:pt x="183" y="115"/>
                    <a:pt x="183" y="115"/>
                    <a:pt x="153" y="145"/>
                  </a:cubicBezTo>
                  <a:lnTo>
                    <a:pt x="122" y="145"/>
                  </a:lnTo>
                  <a:cubicBezTo>
                    <a:pt x="1" y="297"/>
                    <a:pt x="1" y="479"/>
                    <a:pt x="122" y="631"/>
                  </a:cubicBezTo>
                  <a:cubicBezTo>
                    <a:pt x="198" y="692"/>
                    <a:pt x="282" y="723"/>
                    <a:pt x="366" y="723"/>
                  </a:cubicBezTo>
                  <a:cubicBezTo>
                    <a:pt x="449" y="723"/>
                    <a:pt x="533" y="692"/>
                    <a:pt x="609" y="631"/>
                  </a:cubicBezTo>
                  <a:cubicBezTo>
                    <a:pt x="609" y="601"/>
                    <a:pt x="609" y="601"/>
                    <a:pt x="609" y="601"/>
                  </a:cubicBezTo>
                  <a:cubicBezTo>
                    <a:pt x="639" y="571"/>
                    <a:pt x="639" y="571"/>
                    <a:pt x="639" y="571"/>
                  </a:cubicBezTo>
                  <a:cubicBezTo>
                    <a:pt x="791" y="449"/>
                    <a:pt x="791" y="236"/>
                    <a:pt x="639" y="115"/>
                  </a:cubicBezTo>
                  <a:cubicBezTo>
                    <a:pt x="578" y="39"/>
                    <a:pt x="495"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2" name="Google Shape;65592;p27"/>
            <p:cNvSpPr/>
            <p:nvPr/>
          </p:nvSpPr>
          <p:spPr>
            <a:xfrm>
              <a:off x="5928950" y="3751300"/>
              <a:ext cx="22050" cy="20150"/>
            </a:xfrm>
            <a:custGeom>
              <a:avLst/>
              <a:gdLst/>
              <a:ahLst/>
              <a:cxnLst/>
              <a:rect l="l" t="t" r="r" b="b"/>
              <a:pathLst>
                <a:path w="882" h="806" extrusionOk="0">
                  <a:moveTo>
                    <a:pt x="456" y="0"/>
                  </a:moveTo>
                  <a:cubicBezTo>
                    <a:pt x="358" y="0"/>
                    <a:pt x="259" y="38"/>
                    <a:pt x="183" y="114"/>
                  </a:cubicBezTo>
                  <a:cubicBezTo>
                    <a:pt x="183" y="114"/>
                    <a:pt x="183" y="114"/>
                    <a:pt x="183" y="145"/>
                  </a:cubicBezTo>
                  <a:lnTo>
                    <a:pt x="122" y="145"/>
                  </a:lnTo>
                  <a:cubicBezTo>
                    <a:pt x="0" y="297"/>
                    <a:pt x="0" y="540"/>
                    <a:pt x="122" y="692"/>
                  </a:cubicBezTo>
                  <a:cubicBezTo>
                    <a:pt x="198" y="768"/>
                    <a:pt x="297" y="806"/>
                    <a:pt x="396" y="806"/>
                  </a:cubicBezTo>
                  <a:cubicBezTo>
                    <a:pt x="494" y="806"/>
                    <a:pt x="593" y="768"/>
                    <a:pt x="669" y="692"/>
                  </a:cubicBezTo>
                  <a:cubicBezTo>
                    <a:pt x="700" y="692"/>
                    <a:pt x="700" y="692"/>
                    <a:pt x="700" y="661"/>
                  </a:cubicBezTo>
                  <a:cubicBezTo>
                    <a:pt x="700" y="661"/>
                    <a:pt x="730" y="661"/>
                    <a:pt x="730" y="631"/>
                  </a:cubicBezTo>
                  <a:cubicBezTo>
                    <a:pt x="882" y="509"/>
                    <a:pt x="882" y="266"/>
                    <a:pt x="730" y="114"/>
                  </a:cubicBezTo>
                  <a:cubicBezTo>
                    <a:pt x="654" y="38"/>
                    <a:pt x="555"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3" name="Google Shape;65593;p27"/>
            <p:cNvSpPr/>
            <p:nvPr/>
          </p:nvSpPr>
          <p:spPr>
            <a:xfrm>
              <a:off x="6026975" y="3653275"/>
              <a:ext cx="22050" cy="20150"/>
            </a:xfrm>
            <a:custGeom>
              <a:avLst/>
              <a:gdLst/>
              <a:ahLst/>
              <a:cxnLst/>
              <a:rect l="l" t="t" r="r" b="b"/>
              <a:pathLst>
                <a:path w="882" h="806" extrusionOk="0">
                  <a:moveTo>
                    <a:pt x="456" y="0"/>
                  </a:moveTo>
                  <a:cubicBezTo>
                    <a:pt x="358" y="0"/>
                    <a:pt x="259" y="38"/>
                    <a:pt x="183" y="114"/>
                  </a:cubicBezTo>
                  <a:cubicBezTo>
                    <a:pt x="183" y="114"/>
                    <a:pt x="183" y="114"/>
                    <a:pt x="183" y="145"/>
                  </a:cubicBezTo>
                  <a:lnTo>
                    <a:pt x="152" y="145"/>
                  </a:lnTo>
                  <a:cubicBezTo>
                    <a:pt x="0" y="297"/>
                    <a:pt x="0" y="540"/>
                    <a:pt x="152" y="692"/>
                  </a:cubicBezTo>
                  <a:cubicBezTo>
                    <a:pt x="213" y="768"/>
                    <a:pt x="304" y="806"/>
                    <a:pt x="399" y="806"/>
                  </a:cubicBezTo>
                  <a:cubicBezTo>
                    <a:pt x="494" y="806"/>
                    <a:pt x="593" y="768"/>
                    <a:pt x="669" y="692"/>
                  </a:cubicBezTo>
                  <a:cubicBezTo>
                    <a:pt x="700" y="692"/>
                    <a:pt x="700" y="661"/>
                    <a:pt x="700" y="661"/>
                  </a:cubicBezTo>
                  <a:cubicBezTo>
                    <a:pt x="700" y="661"/>
                    <a:pt x="730" y="661"/>
                    <a:pt x="730" y="631"/>
                  </a:cubicBezTo>
                  <a:cubicBezTo>
                    <a:pt x="882" y="509"/>
                    <a:pt x="882" y="266"/>
                    <a:pt x="730" y="114"/>
                  </a:cubicBezTo>
                  <a:cubicBezTo>
                    <a:pt x="654" y="38"/>
                    <a:pt x="555"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4" name="Google Shape;65594;p27"/>
            <p:cNvSpPr/>
            <p:nvPr/>
          </p:nvSpPr>
          <p:spPr>
            <a:xfrm>
              <a:off x="6025450" y="3848000"/>
              <a:ext cx="25100" cy="23000"/>
            </a:xfrm>
            <a:custGeom>
              <a:avLst/>
              <a:gdLst/>
              <a:ahLst/>
              <a:cxnLst/>
              <a:rect l="l" t="t" r="r" b="b"/>
              <a:pathLst>
                <a:path w="1004" h="920" extrusionOk="0">
                  <a:moveTo>
                    <a:pt x="533" y="0"/>
                  </a:moveTo>
                  <a:cubicBezTo>
                    <a:pt x="419" y="0"/>
                    <a:pt x="305" y="46"/>
                    <a:pt x="213" y="137"/>
                  </a:cubicBezTo>
                  <a:cubicBezTo>
                    <a:pt x="213" y="137"/>
                    <a:pt x="213" y="137"/>
                    <a:pt x="213" y="167"/>
                  </a:cubicBezTo>
                  <a:lnTo>
                    <a:pt x="183" y="167"/>
                  </a:lnTo>
                  <a:cubicBezTo>
                    <a:pt x="1" y="350"/>
                    <a:pt x="1" y="623"/>
                    <a:pt x="183" y="806"/>
                  </a:cubicBezTo>
                  <a:cubicBezTo>
                    <a:pt x="259" y="882"/>
                    <a:pt x="365" y="920"/>
                    <a:pt x="476" y="920"/>
                  </a:cubicBezTo>
                  <a:cubicBezTo>
                    <a:pt x="586" y="920"/>
                    <a:pt x="700" y="882"/>
                    <a:pt x="791" y="806"/>
                  </a:cubicBezTo>
                  <a:cubicBezTo>
                    <a:pt x="791" y="806"/>
                    <a:pt x="791" y="775"/>
                    <a:pt x="821" y="775"/>
                  </a:cubicBezTo>
                  <a:cubicBezTo>
                    <a:pt x="821" y="745"/>
                    <a:pt x="821" y="745"/>
                    <a:pt x="852" y="745"/>
                  </a:cubicBezTo>
                  <a:cubicBezTo>
                    <a:pt x="1004" y="562"/>
                    <a:pt x="1004" y="289"/>
                    <a:pt x="852" y="137"/>
                  </a:cubicBezTo>
                  <a:cubicBezTo>
                    <a:pt x="761" y="46"/>
                    <a:pt x="647"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5" name="Google Shape;65595;p27"/>
            <p:cNvSpPr/>
            <p:nvPr/>
          </p:nvSpPr>
          <p:spPr>
            <a:xfrm>
              <a:off x="6123475" y="3749975"/>
              <a:ext cx="25100" cy="23000"/>
            </a:xfrm>
            <a:custGeom>
              <a:avLst/>
              <a:gdLst/>
              <a:ahLst/>
              <a:cxnLst/>
              <a:rect l="l" t="t" r="r" b="b"/>
              <a:pathLst>
                <a:path w="1004" h="920" extrusionOk="0">
                  <a:moveTo>
                    <a:pt x="533" y="0"/>
                  </a:moveTo>
                  <a:cubicBezTo>
                    <a:pt x="419" y="0"/>
                    <a:pt x="305" y="46"/>
                    <a:pt x="213" y="137"/>
                  </a:cubicBezTo>
                  <a:cubicBezTo>
                    <a:pt x="213" y="137"/>
                    <a:pt x="213" y="137"/>
                    <a:pt x="213" y="167"/>
                  </a:cubicBezTo>
                  <a:lnTo>
                    <a:pt x="183" y="167"/>
                  </a:lnTo>
                  <a:cubicBezTo>
                    <a:pt x="1" y="350"/>
                    <a:pt x="1" y="623"/>
                    <a:pt x="183" y="806"/>
                  </a:cubicBezTo>
                  <a:cubicBezTo>
                    <a:pt x="259" y="882"/>
                    <a:pt x="365" y="920"/>
                    <a:pt x="476" y="920"/>
                  </a:cubicBezTo>
                  <a:cubicBezTo>
                    <a:pt x="586" y="920"/>
                    <a:pt x="700" y="882"/>
                    <a:pt x="791" y="806"/>
                  </a:cubicBezTo>
                  <a:cubicBezTo>
                    <a:pt x="791" y="775"/>
                    <a:pt x="791" y="775"/>
                    <a:pt x="821" y="775"/>
                  </a:cubicBezTo>
                  <a:cubicBezTo>
                    <a:pt x="821" y="745"/>
                    <a:pt x="821" y="745"/>
                    <a:pt x="852" y="745"/>
                  </a:cubicBezTo>
                  <a:cubicBezTo>
                    <a:pt x="1004" y="562"/>
                    <a:pt x="1004" y="289"/>
                    <a:pt x="852" y="137"/>
                  </a:cubicBezTo>
                  <a:cubicBezTo>
                    <a:pt x="761" y="46"/>
                    <a:pt x="647"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6" name="Google Shape;65596;p27"/>
            <p:cNvSpPr/>
            <p:nvPr/>
          </p:nvSpPr>
          <p:spPr>
            <a:xfrm>
              <a:off x="6219975" y="3846650"/>
              <a:ext cx="28900" cy="26250"/>
            </a:xfrm>
            <a:custGeom>
              <a:avLst/>
              <a:gdLst/>
              <a:ahLst/>
              <a:cxnLst/>
              <a:rect l="l" t="t" r="r" b="b"/>
              <a:pathLst>
                <a:path w="1156" h="1050" extrusionOk="0">
                  <a:moveTo>
                    <a:pt x="605" y="1"/>
                  </a:moveTo>
                  <a:cubicBezTo>
                    <a:pt x="480" y="1"/>
                    <a:pt x="351" y="54"/>
                    <a:pt x="244" y="161"/>
                  </a:cubicBezTo>
                  <a:cubicBezTo>
                    <a:pt x="244" y="161"/>
                    <a:pt x="244" y="161"/>
                    <a:pt x="244" y="191"/>
                  </a:cubicBezTo>
                  <a:cubicBezTo>
                    <a:pt x="214" y="191"/>
                    <a:pt x="214" y="191"/>
                    <a:pt x="214" y="221"/>
                  </a:cubicBezTo>
                  <a:cubicBezTo>
                    <a:pt x="1" y="404"/>
                    <a:pt x="1" y="708"/>
                    <a:pt x="214" y="890"/>
                  </a:cubicBezTo>
                  <a:cubicBezTo>
                    <a:pt x="305" y="996"/>
                    <a:pt x="427" y="1050"/>
                    <a:pt x="548" y="1050"/>
                  </a:cubicBezTo>
                  <a:cubicBezTo>
                    <a:pt x="670" y="1050"/>
                    <a:pt x="791" y="996"/>
                    <a:pt x="882" y="890"/>
                  </a:cubicBezTo>
                  <a:cubicBezTo>
                    <a:pt x="913" y="890"/>
                    <a:pt x="913" y="890"/>
                    <a:pt x="913" y="860"/>
                  </a:cubicBezTo>
                  <a:lnTo>
                    <a:pt x="943" y="860"/>
                  </a:lnTo>
                  <a:cubicBezTo>
                    <a:pt x="1156" y="647"/>
                    <a:pt x="1156" y="343"/>
                    <a:pt x="943" y="161"/>
                  </a:cubicBezTo>
                  <a:cubicBezTo>
                    <a:pt x="852" y="54"/>
                    <a:pt x="730" y="1"/>
                    <a:pt x="6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7" name="Google Shape;65597;p27"/>
            <p:cNvSpPr/>
            <p:nvPr/>
          </p:nvSpPr>
          <p:spPr>
            <a:xfrm>
              <a:off x="6121950" y="3944675"/>
              <a:ext cx="28900" cy="26250"/>
            </a:xfrm>
            <a:custGeom>
              <a:avLst/>
              <a:gdLst/>
              <a:ahLst/>
              <a:cxnLst/>
              <a:rect l="l" t="t" r="r" b="b"/>
              <a:pathLst>
                <a:path w="1156" h="1050" extrusionOk="0">
                  <a:moveTo>
                    <a:pt x="605" y="1"/>
                  </a:moveTo>
                  <a:cubicBezTo>
                    <a:pt x="480" y="1"/>
                    <a:pt x="350" y="54"/>
                    <a:pt x="244" y="161"/>
                  </a:cubicBezTo>
                  <a:cubicBezTo>
                    <a:pt x="244" y="161"/>
                    <a:pt x="244" y="191"/>
                    <a:pt x="244" y="191"/>
                  </a:cubicBezTo>
                  <a:cubicBezTo>
                    <a:pt x="214" y="191"/>
                    <a:pt x="214" y="191"/>
                    <a:pt x="214" y="221"/>
                  </a:cubicBezTo>
                  <a:cubicBezTo>
                    <a:pt x="1" y="404"/>
                    <a:pt x="1" y="708"/>
                    <a:pt x="214" y="890"/>
                  </a:cubicBezTo>
                  <a:cubicBezTo>
                    <a:pt x="305" y="996"/>
                    <a:pt x="426" y="1050"/>
                    <a:pt x="548" y="1050"/>
                  </a:cubicBezTo>
                  <a:cubicBezTo>
                    <a:pt x="670" y="1050"/>
                    <a:pt x="791" y="996"/>
                    <a:pt x="882" y="890"/>
                  </a:cubicBezTo>
                  <a:cubicBezTo>
                    <a:pt x="913" y="890"/>
                    <a:pt x="913" y="890"/>
                    <a:pt x="913" y="860"/>
                  </a:cubicBezTo>
                  <a:lnTo>
                    <a:pt x="943" y="860"/>
                  </a:lnTo>
                  <a:cubicBezTo>
                    <a:pt x="1156" y="647"/>
                    <a:pt x="1156" y="343"/>
                    <a:pt x="943" y="161"/>
                  </a:cubicBezTo>
                  <a:cubicBezTo>
                    <a:pt x="852" y="54"/>
                    <a:pt x="730" y="1"/>
                    <a:pt x="6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8" name="Google Shape;65598;p27"/>
            <p:cNvSpPr/>
            <p:nvPr/>
          </p:nvSpPr>
          <p:spPr>
            <a:xfrm>
              <a:off x="6317250" y="3943925"/>
              <a:ext cx="31175" cy="28525"/>
            </a:xfrm>
            <a:custGeom>
              <a:avLst/>
              <a:gdLst/>
              <a:ahLst/>
              <a:cxnLst/>
              <a:rect l="l" t="t" r="r" b="b"/>
              <a:pathLst>
                <a:path w="1247" h="1141" extrusionOk="0">
                  <a:moveTo>
                    <a:pt x="639" y="1"/>
                  </a:moveTo>
                  <a:cubicBezTo>
                    <a:pt x="495" y="1"/>
                    <a:pt x="350" y="54"/>
                    <a:pt x="244" y="160"/>
                  </a:cubicBezTo>
                  <a:cubicBezTo>
                    <a:pt x="244" y="160"/>
                    <a:pt x="244" y="160"/>
                    <a:pt x="244" y="191"/>
                  </a:cubicBezTo>
                  <a:cubicBezTo>
                    <a:pt x="213" y="191"/>
                    <a:pt x="213" y="191"/>
                    <a:pt x="213" y="221"/>
                  </a:cubicBezTo>
                  <a:cubicBezTo>
                    <a:pt x="1" y="434"/>
                    <a:pt x="1" y="768"/>
                    <a:pt x="213" y="981"/>
                  </a:cubicBezTo>
                  <a:cubicBezTo>
                    <a:pt x="320" y="1087"/>
                    <a:pt x="457" y="1140"/>
                    <a:pt x="593" y="1140"/>
                  </a:cubicBezTo>
                  <a:cubicBezTo>
                    <a:pt x="730" y="1140"/>
                    <a:pt x="867" y="1087"/>
                    <a:pt x="973" y="981"/>
                  </a:cubicBezTo>
                  <a:cubicBezTo>
                    <a:pt x="973" y="981"/>
                    <a:pt x="1004" y="950"/>
                    <a:pt x="1004" y="950"/>
                  </a:cubicBezTo>
                  <a:cubicBezTo>
                    <a:pt x="1004" y="950"/>
                    <a:pt x="1034" y="950"/>
                    <a:pt x="1034" y="920"/>
                  </a:cubicBezTo>
                  <a:cubicBezTo>
                    <a:pt x="1247" y="707"/>
                    <a:pt x="1247" y="373"/>
                    <a:pt x="1034" y="160"/>
                  </a:cubicBezTo>
                  <a:cubicBezTo>
                    <a:pt x="928" y="54"/>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9" name="Google Shape;65599;p27"/>
            <p:cNvSpPr/>
            <p:nvPr/>
          </p:nvSpPr>
          <p:spPr>
            <a:xfrm>
              <a:off x="6219225" y="4041950"/>
              <a:ext cx="31175" cy="28525"/>
            </a:xfrm>
            <a:custGeom>
              <a:avLst/>
              <a:gdLst/>
              <a:ahLst/>
              <a:cxnLst/>
              <a:rect l="l" t="t" r="r" b="b"/>
              <a:pathLst>
                <a:path w="1247" h="1141" extrusionOk="0">
                  <a:moveTo>
                    <a:pt x="639" y="1"/>
                  </a:moveTo>
                  <a:cubicBezTo>
                    <a:pt x="495" y="1"/>
                    <a:pt x="350" y="54"/>
                    <a:pt x="244" y="160"/>
                  </a:cubicBezTo>
                  <a:cubicBezTo>
                    <a:pt x="244" y="160"/>
                    <a:pt x="244" y="191"/>
                    <a:pt x="244" y="191"/>
                  </a:cubicBezTo>
                  <a:cubicBezTo>
                    <a:pt x="213" y="191"/>
                    <a:pt x="213" y="191"/>
                    <a:pt x="213" y="221"/>
                  </a:cubicBezTo>
                  <a:cubicBezTo>
                    <a:pt x="1" y="434"/>
                    <a:pt x="1" y="768"/>
                    <a:pt x="213" y="981"/>
                  </a:cubicBezTo>
                  <a:cubicBezTo>
                    <a:pt x="320" y="1087"/>
                    <a:pt x="457" y="1140"/>
                    <a:pt x="593" y="1140"/>
                  </a:cubicBezTo>
                  <a:cubicBezTo>
                    <a:pt x="730" y="1140"/>
                    <a:pt x="867" y="1087"/>
                    <a:pt x="973" y="981"/>
                  </a:cubicBezTo>
                  <a:cubicBezTo>
                    <a:pt x="973" y="981"/>
                    <a:pt x="1004" y="950"/>
                    <a:pt x="1004" y="950"/>
                  </a:cubicBezTo>
                  <a:cubicBezTo>
                    <a:pt x="1004" y="950"/>
                    <a:pt x="1034" y="950"/>
                    <a:pt x="1034" y="920"/>
                  </a:cubicBezTo>
                  <a:cubicBezTo>
                    <a:pt x="1247" y="707"/>
                    <a:pt x="1247" y="373"/>
                    <a:pt x="1034" y="160"/>
                  </a:cubicBezTo>
                  <a:cubicBezTo>
                    <a:pt x="928" y="54"/>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0" name="Google Shape;65600;p27"/>
            <p:cNvSpPr/>
            <p:nvPr/>
          </p:nvSpPr>
          <p:spPr>
            <a:xfrm>
              <a:off x="6413750" y="4040625"/>
              <a:ext cx="34225" cy="31375"/>
            </a:xfrm>
            <a:custGeom>
              <a:avLst/>
              <a:gdLst/>
              <a:ahLst/>
              <a:cxnLst/>
              <a:rect l="l" t="t" r="r" b="b"/>
              <a:pathLst>
                <a:path w="1369" h="1255" extrusionOk="0">
                  <a:moveTo>
                    <a:pt x="715" y="0"/>
                  </a:moveTo>
                  <a:cubicBezTo>
                    <a:pt x="563" y="0"/>
                    <a:pt x="411" y="61"/>
                    <a:pt x="305" y="183"/>
                  </a:cubicBezTo>
                  <a:cubicBezTo>
                    <a:pt x="274" y="183"/>
                    <a:pt x="274" y="213"/>
                    <a:pt x="274" y="213"/>
                  </a:cubicBezTo>
                  <a:cubicBezTo>
                    <a:pt x="244" y="213"/>
                    <a:pt x="244" y="213"/>
                    <a:pt x="244" y="244"/>
                  </a:cubicBezTo>
                  <a:cubicBezTo>
                    <a:pt x="1" y="456"/>
                    <a:pt x="1" y="851"/>
                    <a:pt x="244" y="1095"/>
                  </a:cubicBezTo>
                  <a:cubicBezTo>
                    <a:pt x="350" y="1201"/>
                    <a:pt x="502" y="1254"/>
                    <a:pt x="658" y="1254"/>
                  </a:cubicBezTo>
                  <a:cubicBezTo>
                    <a:pt x="814" y="1254"/>
                    <a:pt x="974" y="1201"/>
                    <a:pt x="1095" y="1095"/>
                  </a:cubicBezTo>
                  <a:cubicBezTo>
                    <a:pt x="1095" y="1064"/>
                    <a:pt x="1095" y="1064"/>
                    <a:pt x="1095" y="1064"/>
                  </a:cubicBezTo>
                  <a:cubicBezTo>
                    <a:pt x="1126" y="1034"/>
                    <a:pt x="1126" y="1034"/>
                    <a:pt x="1126" y="1034"/>
                  </a:cubicBezTo>
                  <a:cubicBezTo>
                    <a:pt x="1369" y="791"/>
                    <a:pt x="1369" y="426"/>
                    <a:pt x="1126" y="183"/>
                  </a:cubicBezTo>
                  <a:cubicBezTo>
                    <a:pt x="1019" y="61"/>
                    <a:pt x="867" y="0"/>
                    <a:pt x="7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1" name="Google Shape;65601;p27"/>
            <p:cNvSpPr/>
            <p:nvPr/>
          </p:nvSpPr>
          <p:spPr>
            <a:xfrm>
              <a:off x="6315725" y="4138650"/>
              <a:ext cx="34225" cy="31375"/>
            </a:xfrm>
            <a:custGeom>
              <a:avLst/>
              <a:gdLst/>
              <a:ahLst/>
              <a:cxnLst/>
              <a:rect l="l" t="t" r="r" b="b"/>
              <a:pathLst>
                <a:path w="1369" h="1255" extrusionOk="0">
                  <a:moveTo>
                    <a:pt x="711" y="0"/>
                  </a:moveTo>
                  <a:cubicBezTo>
                    <a:pt x="556" y="0"/>
                    <a:pt x="396" y="61"/>
                    <a:pt x="274" y="183"/>
                  </a:cubicBezTo>
                  <a:cubicBezTo>
                    <a:pt x="274" y="183"/>
                    <a:pt x="274" y="213"/>
                    <a:pt x="274" y="213"/>
                  </a:cubicBezTo>
                  <a:cubicBezTo>
                    <a:pt x="244" y="213"/>
                    <a:pt x="244" y="213"/>
                    <a:pt x="244" y="244"/>
                  </a:cubicBezTo>
                  <a:cubicBezTo>
                    <a:pt x="1" y="456"/>
                    <a:pt x="1" y="852"/>
                    <a:pt x="244" y="1095"/>
                  </a:cubicBezTo>
                  <a:cubicBezTo>
                    <a:pt x="350" y="1201"/>
                    <a:pt x="502" y="1254"/>
                    <a:pt x="658" y="1254"/>
                  </a:cubicBezTo>
                  <a:cubicBezTo>
                    <a:pt x="814" y="1254"/>
                    <a:pt x="973" y="1201"/>
                    <a:pt x="1095" y="1095"/>
                  </a:cubicBezTo>
                  <a:cubicBezTo>
                    <a:pt x="1095" y="1064"/>
                    <a:pt x="1095" y="1064"/>
                    <a:pt x="1095" y="1064"/>
                  </a:cubicBezTo>
                  <a:cubicBezTo>
                    <a:pt x="1125" y="1034"/>
                    <a:pt x="1125" y="1034"/>
                    <a:pt x="1125" y="1034"/>
                  </a:cubicBezTo>
                  <a:cubicBezTo>
                    <a:pt x="1369" y="791"/>
                    <a:pt x="1369" y="426"/>
                    <a:pt x="1125" y="183"/>
                  </a:cubicBezTo>
                  <a:cubicBezTo>
                    <a:pt x="1019" y="61"/>
                    <a:pt x="867" y="0"/>
                    <a:pt x="7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2" name="Google Shape;65602;p27"/>
            <p:cNvSpPr/>
            <p:nvPr/>
          </p:nvSpPr>
          <p:spPr>
            <a:xfrm>
              <a:off x="6412250" y="4235925"/>
              <a:ext cx="37250" cy="34025"/>
            </a:xfrm>
            <a:custGeom>
              <a:avLst/>
              <a:gdLst/>
              <a:ahLst/>
              <a:cxnLst/>
              <a:rect l="l" t="t" r="r" b="b"/>
              <a:pathLst>
                <a:path w="1490" h="1361" extrusionOk="0">
                  <a:moveTo>
                    <a:pt x="790" y="0"/>
                  </a:moveTo>
                  <a:cubicBezTo>
                    <a:pt x="623" y="0"/>
                    <a:pt x="456" y="61"/>
                    <a:pt x="334" y="182"/>
                  </a:cubicBezTo>
                  <a:cubicBezTo>
                    <a:pt x="304" y="182"/>
                    <a:pt x="304" y="213"/>
                    <a:pt x="304" y="213"/>
                  </a:cubicBezTo>
                  <a:cubicBezTo>
                    <a:pt x="274" y="213"/>
                    <a:pt x="274" y="213"/>
                    <a:pt x="274" y="243"/>
                  </a:cubicBezTo>
                  <a:cubicBezTo>
                    <a:pt x="0" y="486"/>
                    <a:pt x="0" y="912"/>
                    <a:pt x="274" y="1155"/>
                  </a:cubicBezTo>
                  <a:cubicBezTo>
                    <a:pt x="395" y="1292"/>
                    <a:pt x="562" y="1360"/>
                    <a:pt x="730" y="1360"/>
                  </a:cubicBezTo>
                  <a:cubicBezTo>
                    <a:pt x="897" y="1360"/>
                    <a:pt x="1064" y="1292"/>
                    <a:pt x="1186" y="1155"/>
                  </a:cubicBezTo>
                  <a:cubicBezTo>
                    <a:pt x="1216" y="1155"/>
                    <a:pt x="1216" y="1155"/>
                    <a:pt x="1216" y="1125"/>
                  </a:cubicBezTo>
                  <a:cubicBezTo>
                    <a:pt x="1216" y="1125"/>
                    <a:pt x="1246" y="1125"/>
                    <a:pt x="1246" y="1094"/>
                  </a:cubicBezTo>
                  <a:cubicBezTo>
                    <a:pt x="1489" y="851"/>
                    <a:pt x="1489" y="426"/>
                    <a:pt x="1246" y="182"/>
                  </a:cubicBezTo>
                  <a:cubicBezTo>
                    <a:pt x="1125" y="61"/>
                    <a:pt x="958"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3" name="Google Shape;65603;p27"/>
            <p:cNvSpPr/>
            <p:nvPr/>
          </p:nvSpPr>
          <p:spPr>
            <a:xfrm>
              <a:off x="6510275" y="4137900"/>
              <a:ext cx="37250" cy="34025"/>
            </a:xfrm>
            <a:custGeom>
              <a:avLst/>
              <a:gdLst/>
              <a:ahLst/>
              <a:cxnLst/>
              <a:rect l="l" t="t" r="r" b="b"/>
              <a:pathLst>
                <a:path w="1490" h="1361" extrusionOk="0">
                  <a:moveTo>
                    <a:pt x="790" y="0"/>
                  </a:moveTo>
                  <a:cubicBezTo>
                    <a:pt x="623" y="0"/>
                    <a:pt x="456" y="61"/>
                    <a:pt x="334" y="182"/>
                  </a:cubicBezTo>
                  <a:cubicBezTo>
                    <a:pt x="304" y="182"/>
                    <a:pt x="304" y="213"/>
                    <a:pt x="304" y="213"/>
                  </a:cubicBezTo>
                  <a:cubicBezTo>
                    <a:pt x="274" y="213"/>
                    <a:pt x="274" y="213"/>
                    <a:pt x="274" y="243"/>
                  </a:cubicBezTo>
                  <a:cubicBezTo>
                    <a:pt x="0" y="486"/>
                    <a:pt x="0" y="912"/>
                    <a:pt x="274" y="1155"/>
                  </a:cubicBezTo>
                  <a:cubicBezTo>
                    <a:pt x="395" y="1292"/>
                    <a:pt x="562" y="1360"/>
                    <a:pt x="730" y="1360"/>
                  </a:cubicBezTo>
                  <a:cubicBezTo>
                    <a:pt x="897" y="1360"/>
                    <a:pt x="1064" y="1292"/>
                    <a:pt x="1186" y="1155"/>
                  </a:cubicBezTo>
                  <a:cubicBezTo>
                    <a:pt x="1216" y="1155"/>
                    <a:pt x="1216" y="1125"/>
                    <a:pt x="1216" y="1125"/>
                  </a:cubicBezTo>
                  <a:cubicBezTo>
                    <a:pt x="1216" y="1125"/>
                    <a:pt x="1246" y="1125"/>
                    <a:pt x="1246" y="1094"/>
                  </a:cubicBezTo>
                  <a:cubicBezTo>
                    <a:pt x="1490" y="851"/>
                    <a:pt x="1490" y="426"/>
                    <a:pt x="1246" y="182"/>
                  </a:cubicBezTo>
                  <a:cubicBezTo>
                    <a:pt x="1125" y="61"/>
                    <a:pt x="958"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4" name="Google Shape;65604;p27"/>
            <p:cNvSpPr/>
            <p:nvPr/>
          </p:nvSpPr>
          <p:spPr>
            <a:xfrm>
              <a:off x="6509500" y="4332600"/>
              <a:ext cx="40300" cy="36900"/>
            </a:xfrm>
            <a:custGeom>
              <a:avLst/>
              <a:gdLst/>
              <a:ahLst/>
              <a:cxnLst/>
              <a:rect l="l" t="t" r="r" b="b"/>
              <a:pathLst>
                <a:path w="1612" h="1476" extrusionOk="0">
                  <a:moveTo>
                    <a:pt x="825" y="1"/>
                  </a:moveTo>
                  <a:cubicBezTo>
                    <a:pt x="647" y="1"/>
                    <a:pt x="472" y="69"/>
                    <a:pt x="335" y="206"/>
                  </a:cubicBezTo>
                  <a:cubicBezTo>
                    <a:pt x="305" y="206"/>
                    <a:pt x="305" y="236"/>
                    <a:pt x="305" y="236"/>
                  </a:cubicBezTo>
                  <a:cubicBezTo>
                    <a:pt x="305" y="236"/>
                    <a:pt x="274" y="267"/>
                    <a:pt x="274" y="267"/>
                  </a:cubicBezTo>
                  <a:cubicBezTo>
                    <a:pt x="1" y="540"/>
                    <a:pt x="1" y="996"/>
                    <a:pt x="274" y="1270"/>
                  </a:cubicBezTo>
                  <a:cubicBezTo>
                    <a:pt x="411" y="1407"/>
                    <a:pt x="593" y="1475"/>
                    <a:pt x="776" y="1475"/>
                  </a:cubicBezTo>
                  <a:cubicBezTo>
                    <a:pt x="958" y="1475"/>
                    <a:pt x="1141" y="1407"/>
                    <a:pt x="1277" y="1270"/>
                  </a:cubicBezTo>
                  <a:cubicBezTo>
                    <a:pt x="1277" y="1240"/>
                    <a:pt x="1277" y="1240"/>
                    <a:pt x="1308" y="1240"/>
                  </a:cubicBezTo>
                  <a:cubicBezTo>
                    <a:pt x="1308" y="1240"/>
                    <a:pt x="1308" y="1209"/>
                    <a:pt x="1338" y="1209"/>
                  </a:cubicBezTo>
                  <a:cubicBezTo>
                    <a:pt x="1612" y="936"/>
                    <a:pt x="1612" y="480"/>
                    <a:pt x="1338" y="206"/>
                  </a:cubicBezTo>
                  <a:cubicBezTo>
                    <a:pt x="1186" y="69"/>
                    <a:pt x="1004"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5" name="Google Shape;65605;p27"/>
            <p:cNvSpPr/>
            <p:nvPr/>
          </p:nvSpPr>
          <p:spPr>
            <a:xfrm>
              <a:off x="6607525" y="4234575"/>
              <a:ext cx="40300" cy="36900"/>
            </a:xfrm>
            <a:custGeom>
              <a:avLst/>
              <a:gdLst/>
              <a:ahLst/>
              <a:cxnLst/>
              <a:rect l="l" t="t" r="r" b="b"/>
              <a:pathLst>
                <a:path w="1612" h="1476" extrusionOk="0">
                  <a:moveTo>
                    <a:pt x="837" y="1"/>
                  </a:moveTo>
                  <a:cubicBezTo>
                    <a:pt x="654" y="1"/>
                    <a:pt x="472" y="69"/>
                    <a:pt x="335" y="206"/>
                  </a:cubicBezTo>
                  <a:cubicBezTo>
                    <a:pt x="305" y="206"/>
                    <a:pt x="305" y="236"/>
                    <a:pt x="305" y="236"/>
                  </a:cubicBezTo>
                  <a:cubicBezTo>
                    <a:pt x="305" y="236"/>
                    <a:pt x="274" y="236"/>
                    <a:pt x="274" y="267"/>
                  </a:cubicBezTo>
                  <a:cubicBezTo>
                    <a:pt x="1" y="540"/>
                    <a:pt x="1" y="996"/>
                    <a:pt x="274" y="1270"/>
                  </a:cubicBezTo>
                  <a:cubicBezTo>
                    <a:pt x="411" y="1407"/>
                    <a:pt x="594" y="1475"/>
                    <a:pt x="776" y="1475"/>
                  </a:cubicBezTo>
                  <a:cubicBezTo>
                    <a:pt x="958" y="1475"/>
                    <a:pt x="1141" y="1407"/>
                    <a:pt x="1277" y="1270"/>
                  </a:cubicBezTo>
                  <a:cubicBezTo>
                    <a:pt x="1277" y="1240"/>
                    <a:pt x="1277" y="1240"/>
                    <a:pt x="1308" y="1240"/>
                  </a:cubicBezTo>
                  <a:cubicBezTo>
                    <a:pt x="1308" y="1240"/>
                    <a:pt x="1308" y="1209"/>
                    <a:pt x="1338" y="1209"/>
                  </a:cubicBezTo>
                  <a:cubicBezTo>
                    <a:pt x="1612" y="936"/>
                    <a:pt x="1612" y="480"/>
                    <a:pt x="1338" y="206"/>
                  </a:cubicBezTo>
                  <a:cubicBezTo>
                    <a:pt x="1201" y="69"/>
                    <a:pt x="1019" y="1"/>
                    <a:pt x="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6" name="Google Shape;65606;p27"/>
            <p:cNvSpPr/>
            <p:nvPr/>
          </p:nvSpPr>
          <p:spPr>
            <a:xfrm>
              <a:off x="6704050" y="4331275"/>
              <a:ext cx="43325" cy="39550"/>
            </a:xfrm>
            <a:custGeom>
              <a:avLst/>
              <a:gdLst/>
              <a:ahLst/>
              <a:cxnLst/>
              <a:rect l="l" t="t" r="r" b="b"/>
              <a:pathLst>
                <a:path w="1733" h="1582" extrusionOk="0">
                  <a:moveTo>
                    <a:pt x="897" y="1"/>
                  </a:moveTo>
                  <a:cubicBezTo>
                    <a:pt x="707" y="1"/>
                    <a:pt x="517" y="77"/>
                    <a:pt x="365" y="229"/>
                  </a:cubicBezTo>
                  <a:cubicBezTo>
                    <a:pt x="334" y="229"/>
                    <a:pt x="334" y="259"/>
                    <a:pt x="334" y="259"/>
                  </a:cubicBezTo>
                  <a:cubicBezTo>
                    <a:pt x="334" y="259"/>
                    <a:pt x="304" y="289"/>
                    <a:pt x="304" y="289"/>
                  </a:cubicBezTo>
                  <a:cubicBezTo>
                    <a:pt x="0" y="593"/>
                    <a:pt x="0" y="1080"/>
                    <a:pt x="304" y="1353"/>
                  </a:cubicBezTo>
                  <a:cubicBezTo>
                    <a:pt x="456" y="1505"/>
                    <a:pt x="654" y="1581"/>
                    <a:pt x="847" y="1581"/>
                  </a:cubicBezTo>
                  <a:cubicBezTo>
                    <a:pt x="1041" y="1581"/>
                    <a:pt x="1231" y="1505"/>
                    <a:pt x="1368" y="1353"/>
                  </a:cubicBezTo>
                  <a:cubicBezTo>
                    <a:pt x="1398" y="1353"/>
                    <a:pt x="1398" y="1353"/>
                    <a:pt x="1398" y="1323"/>
                  </a:cubicBezTo>
                  <a:lnTo>
                    <a:pt x="1429" y="1323"/>
                  </a:lnTo>
                  <a:cubicBezTo>
                    <a:pt x="1733" y="1019"/>
                    <a:pt x="1733" y="533"/>
                    <a:pt x="1429" y="229"/>
                  </a:cubicBezTo>
                  <a:cubicBezTo>
                    <a:pt x="1277" y="77"/>
                    <a:pt x="1087" y="1"/>
                    <a:pt x="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7" name="Google Shape;65607;p27"/>
            <p:cNvSpPr/>
            <p:nvPr/>
          </p:nvSpPr>
          <p:spPr>
            <a:xfrm>
              <a:off x="6606025" y="4429300"/>
              <a:ext cx="43325" cy="39550"/>
            </a:xfrm>
            <a:custGeom>
              <a:avLst/>
              <a:gdLst/>
              <a:ahLst/>
              <a:cxnLst/>
              <a:rect l="l" t="t" r="r" b="b"/>
              <a:pathLst>
                <a:path w="1733" h="1582" extrusionOk="0">
                  <a:moveTo>
                    <a:pt x="885" y="1"/>
                  </a:moveTo>
                  <a:cubicBezTo>
                    <a:pt x="692" y="1"/>
                    <a:pt x="502" y="77"/>
                    <a:pt x="365" y="229"/>
                  </a:cubicBezTo>
                  <a:cubicBezTo>
                    <a:pt x="334" y="229"/>
                    <a:pt x="334" y="259"/>
                    <a:pt x="334" y="259"/>
                  </a:cubicBezTo>
                  <a:cubicBezTo>
                    <a:pt x="334" y="259"/>
                    <a:pt x="304" y="290"/>
                    <a:pt x="304" y="290"/>
                  </a:cubicBezTo>
                  <a:cubicBezTo>
                    <a:pt x="0" y="593"/>
                    <a:pt x="0" y="1080"/>
                    <a:pt x="304" y="1353"/>
                  </a:cubicBezTo>
                  <a:cubicBezTo>
                    <a:pt x="456" y="1505"/>
                    <a:pt x="654" y="1581"/>
                    <a:pt x="847" y="1581"/>
                  </a:cubicBezTo>
                  <a:cubicBezTo>
                    <a:pt x="1041" y="1581"/>
                    <a:pt x="1231" y="1505"/>
                    <a:pt x="1368" y="1353"/>
                  </a:cubicBezTo>
                  <a:cubicBezTo>
                    <a:pt x="1398" y="1353"/>
                    <a:pt x="1398" y="1353"/>
                    <a:pt x="1398" y="1323"/>
                  </a:cubicBezTo>
                  <a:lnTo>
                    <a:pt x="1429" y="1323"/>
                  </a:lnTo>
                  <a:cubicBezTo>
                    <a:pt x="1733" y="1019"/>
                    <a:pt x="1733" y="533"/>
                    <a:pt x="1429" y="229"/>
                  </a:cubicBezTo>
                  <a:cubicBezTo>
                    <a:pt x="1277" y="77"/>
                    <a:pt x="1079" y="1"/>
                    <a:pt x="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8" name="Google Shape;65608;p27"/>
            <p:cNvSpPr/>
            <p:nvPr/>
          </p:nvSpPr>
          <p:spPr>
            <a:xfrm>
              <a:off x="6801300" y="4428550"/>
              <a:ext cx="45625" cy="41825"/>
            </a:xfrm>
            <a:custGeom>
              <a:avLst/>
              <a:gdLst/>
              <a:ahLst/>
              <a:cxnLst/>
              <a:rect l="l" t="t" r="r" b="b"/>
              <a:pathLst>
                <a:path w="1825" h="1673" extrusionOk="0">
                  <a:moveTo>
                    <a:pt x="932" y="0"/>
                  </a:moveTo>
                  <a:cubicBezTo>
                    <a:pt x="723" y="0"/>
                    <a:pt x="517" y="76"/>
                    <a:pt x="365" y="228"/>
                  </a:cubicBezTo>
                  <a:cubicBezTo>
                    <a:pt x="335" y="228"/>
                    <a:pt x="335" y="259"/>
                    <a:pt x="335" y="259"/>
                  </a:cubicBezTo>
                  <a:cubicBezTo>
                    <a:pt x="335" y="259"/>
                    <a:pt x="305" y="289"/>
                    <a:pt x="305" y="289"/>
                  </a:cubicBezTo>
                  <a:cubicBezTo>
                    <a:pt x="1" y="593"/>
                    <a:pt x="1" y="1110"/>
                    <a:pt x="305" y="1444"/>
                  </a:cubicBezTo>
                  <a:cubicBezTo>
                    <a:pt x="472" y="1596"/>
                    <a:pt x="685" y="1672"/>
                    <a:pt x="894" y="1672"/>
                  </a:cubicBezTo>
                  <a:cubicBezTo>
                    <a:pt x="1103" y="1672"/>
                    <a:pt x="1308" y="1596"/>
                    <a:pt x="1460" y="1444"/>
                  </a:cubicBezTo>
                  <a:cubicBezTo>
                    <a:pt x="1460" y="1444"/>
                    <a:pt x="1490" y="1414"/>
                    <a:pt x="1490" y="1414"/>
                  </a:cubicBezTo>
                  <a:cubicBezTo>
                    <a:pt x="1490" y="1414"/>
                    <a:pt x="1520" y="1383"/>
                    <a:pt x="1520" y="1383"/>
                  </a:cubicBezTo>
                  <a:cubicBezTo>
                    <a:pt x="1824" y="1079"/>
                    <a:pt x="1824" y="563"/>
                    <a:pt x="1520" y="228"/>
                  </a:cubicBezTo>
                  <a:cubicBezTo>
                    <a:pt x="1353" y="76"/>
                    <a:pt x="1141" y="0"/>
                    <a:pt x="9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9" name="Google Shape;65609;p27"/>
            <p:cNvSpPr/>
            <p:nvPr/>
          </p:nvSpPr>
          <p:spPr>
            <a:xfrm>
              <a:off x="6702525" y="4526575"/>
              <a:ext cx="46375" cy="41825"/>
            </a:xfrm>
            <a:custGeom>
              <a:avLst/>
              <a:gdLst/>
              <a:ahLst/>
              <a:cxnLst/>
              <a:rect l="l" t="t" r="r" b="b"/>
              <a:pathLst>
                <a:path w="1855" h="1673" extrusionOk="0">
                  <a:moveTo>
                    <a:pt x="962" y="0"/>
                  </a:moveTo>
                  <a:cubicBezTo>
                    <a:pt x="753" y="0"/>
                    <a:pt x="547" y="76"/>
                    <a:pt x="395" y="228"/>
                  </a:cubicBezTo>
                  <a:cubicBezTo>
                    <a:pt x="365" y="228"/>
                    <a:pt x="365" y="259"/>
                    <a:pt x="365" y="259"/>
                  </a:cubicBezTo>
                  <a:cubicBezTo>
                    <a:pt x="365" y="259"/>
                    <a:pt x="335" y="289"/>
                    <a:pt x="335" y="289"/>
                  </a:cubicBezTo>
                  <a:cubicBezTo>
                    <a:pt x="0" y="593"/>
                    <a:pt x="0" y="1110"/>
                    <a:pt x="335" y="1444"/>
                  </a:cubicBezTo>
                  <a:cubicBezTo>
                    <a:pt x="487" y="1596"/>
                    <a:pt x="692" y="1672"/>
                    <a:pt x="901" y="1672"/>
                  </a:cubicBezTo>
                  <a:cubicBezTo>
                    <a:pt x="1110" y="1672"/>
                    <a:pt x="1322" y="1596"/>
                    <a:pt x="1490" y="1444"/>
                  </a:cubicBezTo>
                  <a:cubicBezTo>
                    <a:pt x="1490" y="1444"/>
                    <a:pt x="1520" y="1414"/>
                    <a:pt x="1520" y="1414"/>
                  </a:cubicBezTo>
                  <a:cubicBezTo>
                    <a:pt x="1520" y="1414"/>
                    <a:pt x="1520" y="1414"/>
                    <a:pt x="1550" y="1383"/>
                  </a:cubicBezTo>
                  <a:cubicBezTo>
                    <a:pt x="1854" y="1079"/>
                    <a:pt x="1854" y="563"/>
                    <a:pt x="1550" y="228"/>
                  </a:cubicBezTo>
                  <a:cubicBezTo>
                    <a:pt x="1383" y="76"/>
                    <a:pt x="1170" y="0"/>
                    <a:pt x="9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0" name="Google Shape;65610;p27"/>
            <p:cNvSpPr/>
            <p:nvPr/>
          </p:nvSpPr>
          <p:spPr>
            <a:xfrm>
              <a:off x="6897800" y="4525250"/>
              <a:ext cx="49425" cy="45225"/>
            </a:xfrm>
            <a:custGeom>
              <a:avLst/>
              <a:gdLst/>
              <a:ahLst/>
              <a:cxnLst/>
              <a:rect l="l" t="t" r="r" b="b"/>
              <a:pathLst>
                <a:path w="1977" h="1809" extrusionOk="0">
                  <a:moveTo>
                    <a:pt x="1004" y="0"/>
                  </a:moveTo>
                  <a:cubicBezTo>
                    <a:pt x="784" y="0"/>
                    <a:pt x="563" y="84"/>
                    <a:pt x="396" y="251"/>
                  </a:cubicBezTo>
                  <a:cubicBezTo>
                    <a:pt x="396" y="281"/>
                    <a:pt x="366" y="281"/>
                    <a:pt x="366" y="281"/>
                  </a:cubicBezTo>
                  <a:cubicBezTo>
                    <a:pt x="366" y="281"/>
                    <a:pt x="335" y="312"/>
                    <a:pt x="335" y="312"/>
                  </a:cubicBezTo>
                  <a:cubicBezTo>
                    <a:pt x="1" y="646"/>
                    <a:pt x="1" y="1193"/>
                    <a:pt x="335" y="1558"/>
                  </a:cubicBezTo>
                  <a:cubicBezTo>
                    <a:pt x="502" y="1725"/>
                    <a:pt x="723" y="1809"/>
                    <a:pt x="947" y="1809"/>
                  </a:cubicBezTo>
                  <a:cubicBezTo>
                    <a:pt x="1171" y="1809"/>
                    <a:pt x="1399" y="1725"/>
                    <a:pt x="1582" y="1558"/>
                  </a:cubicBezTo>
                  <a:cubicBezTo>
                    <a:pt x="1582" y="1528"/>
                    <a:pt x="1582" y="1528"/>
                    <a:pt x="1582" y="1528"/>
                  </a:cubicBezTo>
                  <a:cubicBezTo>
                    <a:pt x="1612" y="1497"/>
                    <a:pt x="1612" y="1497"/>
                    <a:pt x="1612" y="1497"/>
                  </a:cubicBezTo>
                  <a:cubicBezTo>
                    <a:pt x="1977" y="1163"/>
                    <a:pt x="1977" y="585"/>
                    <a:pt x="1612" y="251"/>
                  </a:cubicBezTo>
                  <a:cubicBezTo>
                    <a:pt x="1445" y="84"/>
                    <a:pt x="1224"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1" name="Google Shape;65611;p27"/>
            <p:cNvSpPr/>
            <p:nvPr/>
          </p:nvSpPr>
          <p:spPr>
            <a:xfrm>
              <a:off x="6799775" y="4623275"/>
              <a:ext cx="49425" cy="45225"/>
            </a:xfrm>
            <a:custGeom>
              <a:avLst/>
              <a:gdLst/>
              <a:ahLst/>
              <a:cxnLst/>
              <a:rect l="l" t="t" r="r" b="b"/>
              <a:pathLst>
                <a:path w="1977" h="1809" extrusionOk="0">
                  <a:moveTo>
                    <a:pt x="1004" y="0"/>
                  </a:moveTo>
                  <a:cubicBezTo>
                    <a:pt x="784" y="0"/>
                    <a:pt x="563" y="84"/>
                    <a:pt x="396" y="251"/>
                  </a:cubicBezTo>
                  <a:cubicBezTo>
                    <a:pt x="396" y="281"/>
                    <a:pt x="366" y="281"/>
                    <a:pt x="366" y="281"/>
                  </a:cubicBezTo>
                  <a:cubicBezTo>
                    <a:pt x="366" y="312"/>
                    <a:pt x="335" y="312"/>
                    <a:pt x="335" y="312"/>
                  </a:cubicBezTo>
                  <a:cubicBezTo>
                    <a:pt x="1" y="646"/>
                    <a:pt x="1" y="1193"/>
                    <a:pt x="335" y="1558"/>
                  </a:cubicBezTo>
                  <a:cubicBezTo>
                    <a:pt x="502" y="1725"/>
                    <a:pt x="723" y="1809"/>
                    <a:pt x="947" y="1809"/>
                  </a:cubicBezTo>
                  <a:cubicBezTo>
                    <a:pt x="1171" y="1809"/>
                    <a:pt x="1399" y="1725"/>
                    <a:pt x="1581" y="1558"/>
                  </a:cubicBezTo>
                  <a:cubicBezTo>
                    <a:pt x="1581" y="1528"/>
                    <a:pt x="1581" y="1528"/>
                    <a:pt x="1581" y="1528"/>
                  </a:cubicBezTo>
                  <a:cubicBezTo>
                    <a:pt x="1612" y="1497"/>
                    <a:pt x="1612" y="1497"/>
                    <a:pt x="1612" y="1497"/>
                  </a:cubicBezTo>
                  <a:cubicBezTo>
                    <a:pt x="1977" y="1163"/>
                    <a:pt x="1977" y="585"/>
                    <a:pt x="1612" y="251"/>
                  </a:cubicBezTo>
                  <a:cubicBezTo>
                    <a:pt x="1445" y="84"/>
                    <a:pt x="1224"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2" name="Google Shape;65612;p27"/>
            <p:cNvSpPr/>
            <p:nvPr/>
          </p:nvSpPr>
          <p:spPr>
            <a:xfrm>
              <a:off x="6994325" y="4621950"/>
              <a:ext cx="52450" cy="47875"/>
            </a:xfrm>
            <a:custGeom>
              <a:avLst/>
              <a:gdLst/>
              <a:ahLst/>
              <a:cxnLst/>
              <a:rect l="l" t="t" r="r" b="b"/>
              <a:pathLst>
                <a:path w="2098" h="1915" extrusionOk="0">
                  <a:moveTo>
                    <a:pt x="1079" y="0"/>
                  </a:moveTo>
                  <a:cubicBezTo>
                    <a:pt x="844" y="0"/>
                    <a:pt x="608" y="91"/>
                    <a:pt x="426" y="274"/>
                  </a:cubicBezTo>
                  <a:cubicBezTo>
                    <a:pt x="426" y="304"/>
                    <a:pt x="395" y="304"/>
                    <a:pt x="395" y="304"/>
                  </a:cubicBezTo>
                  <a:cubicBezTo>
                    <a:pt x="395" y="334"/>
                    <a:pt x="365" y="334"/>
                    <a:pt x="365" y="334"/>
                  </a:cubicBezTo>
                  <a:cubicBezTo>
                    <a:pt x="0" y="699"/>
                    <a:pt x="0" y="1277"/>
                    <a:pt x="365" y="1641"/>
                  </a:cubicBezTo>
                  <a:cubicBezTo>
                    <a:pt x="547" y="1824"/>
                    <a:pt x="783" y="1915"/>
                    <a:pt x="1018" y="1915"/>
                  </a:cubicBezTo>
                  <a:cubicBezTo>
                    <a:pt x="1254" y="1915"/>
                    <a:pt x="1490" y="1824"/>
                    <a:pt x="1672" y="1641"/>
                  </a:cubicBezTo>
                  <a:cubicBezTo>
                    <a:pt x="1702" y="1641"/>
                    <a:pt x="1702" y="1611"/>
                    <a:pt x="1702" y="1611"/>
                  </a:cubicBezTo>
                  <a:cubicBezTo>
                    <a:pt x="1702" y="1611"/>
                    <a:pt x="1733" y="1611"/>
                    <a:pt x="1733" y="1581"/>
                  </a:cubicBezTo>
                  <a:cubicBezTo>
                    <a:pt x="2098" y="1216"/>
                    <a:pt x="2098" y="638"/>
                    <a:pt x="1733" y="274"/>
                  </a:cubicBezTo>
                  <a:cubicBezTo>
                    <a:pt x="1550" y="91"/>
                    <a:pt x="1315"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3" name="Google Shape;65613;p27"/>
            <p:cNvSpPr/>
            <p:nvPr/>
          </p:nvSpPr>
          <p:spPr>
            <a:xfrm>
              <a:off x="6896300" y="4719975"/>
              <a:ext cx="52450" cy="47875"/>
            </a:xfrm>
            <a:custGeom>
              <a:avLst/>
              <a:gdLst/>
              <a:ahLst/>
              <a:cxnLst/>
              <a:rect l="l" t="t" r="r" b="b"/>
              <a:pathLst>
                <a:path w="2098" h="1915" extrusionOk="0">
                  <a:moveTo>
                    <a:pt x="1079" y="0"/>
                  </a:moveTo>
                  <a:cubicBezTo>
                    <a:pt x="844" y="0"/>
                    <a:pt x="608" y="91"/>
                    <a:pt x="426" y="274"/>
                  </a:cubicBezTo>
                  <a:cubicBezTo>
                    <a:pt x="426" y="304"/>
                    <a:pt x="395" y="304"/>
                    <a:pt x="395" y="304"/>
                  </a:cubicBezTo>
                  <a:cubicBezTo>
                    <a:pt x="395" y="334"/>
                    <a:pt x="365" y="334"/>
                    <a:pt x="365" y="334"/>
                  </a:cubicBezTo>
                  <a:cubicBezTo>
                    <a:pt x="0" y="699"/>
                    <a:pt x="0" y="1277"/>
                    <a:pt x="365" y="1641"/>
                  </a:cubicBezTo>
                  <a:cubicBezTo>
                    <a:pt x="547" y="1824"/>
                    <a:pt x="783" y="1915"/>
                    <a:pt x="1018" y="1915"/>
                  </a:cubicBezTo>
                  <a:cubicBezTo>
                    <a:pt x="1254" y="1915"/>
                    <a:pt x="1490" y="1824"/>
                    <a:pt x="1672" y="1641"/>
                  </a:cubicBezTo>
                  <a:cubicBezTo>
                    <a:pt x="1672" y="1641"/>
                    <a:pt x="1702" y="1611"/>
                    <a:pt x="1702" y="1611"/>
                  </a:cubicBezTo>
                  <a:cubicBezTo>
                    <a:pt x="1702" y="1611"/>
                    <a:pt x="1733" y="1611"/>
                    <a:pt x="1733" y="1581"/>
                  </a:cubicBezTo>
                  <a:cubicBezTo>
                    <a:pt x="2097" y="1216"/>
                    <a:pt x="2097" y="638"/>
                    <a:pt x="1733" y="274"/>
                  </a:cubicBezTo>
                  <a:cubicBezTo>
                    <a:pt x="1550" y="91"/>
                    <a:pt x="1315"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4" name="Google Shape;65614;p27"/>
            <p:cNvSpPr/>
            <p:nvPr/>
          </p:nvSpPr>
          <p:spPr>
            <a:xfrm>
              <a:off x="7091575" y="4719200"/>
              <a:ext cx="54750" cy="50175"/>
            </a:xfrm>
            <a:custGeom>
              <a:avLst/>
              <a:gdLst/>
              <a:ahLst/>
              <a:cxnLst/>
              <a:rect l="l" t="t" r="r" b="b"/>
              <a:pathLst>
                <a:path w="2190" h="2007" extrusionOk="0">
                  <a:moveTo>
                    <a:pt x="1125" y="1"/>
                  </a:moveTo>
                  <a:cubicBezTo>
                    <a:pt x="875" y="1"/>
                    <a:pt x="624" y="92"/>
                    <a:pt x="426" y="274"/>
                  </a:cubicBezTo>
                  <a:cubicBezTo>
                    <a:pt x="426" y="305"/>
                    <a:pt x="396" y="305"/>
                    <a:pt x="396" y="305"/>
                  </a:cubicBezTo>
                  <a:cubicBezTo>
                    <a:pt x="396" y="335"/>
                    <a:pt x="396" y="335"/>
                    <a:pt x="366" y="335"/>
                  </a:cubicBezTo>
                  <a:cubicBezTo>
                    <a:pt x="1" y="730"/>
                    <a:pt x="1" y="1338"/>
                    <a:pt x="366" y="1733"/>
                  </a:cubicBezTo>
                  <a:cubicBezTo>
                    <a:pt x="563" y="1916"/>
                    <a:pt x="814" y="2007"/>
                    <a:pt x="1065" y="2007"/>
                  </a:cubicBezTo>
                  <a:cubicBezTo>
                    <a:pt x="1315" y="2007"/>
                    <a:pt x="1566" y="1916"/>
                    <a:pt x="1764" y="1733"/>
                  </a:cubicBezTo>
                  <a:cubicBezTo>
                    <a:pt x="1764" y="1703"/>
                    <a:pt x="1764" y="1703"/>
                    <a:pt x="1794" y="1703"/>
                  </a:cubicBezTo>
                  <a:cubicBezTo>
                    <a:pt x="1794" y="1672"/>
                    <a:pt x="1794" y="1672"/>
                    <a:pt x="1825" y="1672"/>
                  </a:cubicBezTo>
                  <a:cubicBezTo>
                    <a:pt x="2189" y="1277"/>
                    <a:pt x="2189" y="669"/>
                    <a:pt x="1825" y="274"/>
                  </a:cubicBezTo>
                  <a:cubicBezTo>
                    <a:pt x="1627" y="92"/>
                    <a:pt x="1376"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5" name="Google Shape;65615;p27"/>
            <p:cNvSpPr/>
            <p:nvPr/>
          </p:nvSpPr>
          <p:spPr>
            <a:xfrm>
              <a:off x="6993550" y="4817225"/>
              <a:ext cx="54750" cy="50175"/>
            </a:xfrm>
            <a:custGeom>
              <a:avLst/>
              <a:gdLst/>
              <a:ahLst/>
              <a:cxnLst/>
              <a:rect l="l" t="t" r="r" b="b"/>
              <a:pathLst>
                <a:path w="2190" h="2007" extrusionOk="0">
                  <a:moveTo>
                    <a:pt x="1125" y="1"/>
                  </a:moveTo>
                  <a:cubicBezTo>
                    <a:pt x="875" y="1"/>
                    <a:pt x="624" y="92"/>
                    <a:pt x="426" y="274"/>
                  </a:cubicBezTo>
                  <a:cubicBezTo>
                    <a:pt x="426" y="305"/>
                    <a:pt x="396" y="305"/>
                    <a:pt x="396" y="305"/>
                  </a:cubicBezTo>
                  <a:cubicBezTo>
                    <a:pt x="396" y="335"/>
                    <a:pt x="366" y="335"/>
                    <a:pt x="366" y="335"/>
                  </a:cubicBezTo>
                  <a:cubicBezTo>
                    <a:pt x="1" y="730"/>
                    <a:pt x="1" y="1338"/>
                    <a:pt x="366" y="1733"/>
                  </a:cubicBezTo>
                  <a:cubicBezTo>
                    <a:pt x="563" y="1916"/>
                    <a:pt x="814" y="2007"/>
                    <a:pt x="1065" y="2007"/>
                  </a:cubicBezTo>
                  <a:cubicBezTo>
                    <a:pt x="1315" y="2007"/>
                    <a:pt x="1566" y="1916"/>
                    <a:pt x="1764" y="1733"/>
                  </a:cubicBezTo>
                  <a:cubicBezTo>
                    <a:pt x="1764" y="1703"/>
                    <a:pt x="1764" y="1703"/>
                    <a:pt x="1794" y="1703"/>
                  </a:cubicBezTo>
                  <a:cubicBezTo>
                    <a:pt x="1794" y="1703"/>
                    <a:pt x="1794" y="1672"/>
                    <a:pt x="1825" y="1672"/>
                  </a:cubicBezTo>
                  <a:cubicBezTo>
                    <a:pt x="2189" y="1277"/>
                    <a:pt x="2189" y="669"/>
                    <a:pt x="1825" y="274"/>
                  </a:cubicBezTo>
                  <a:cubicBezTo>
                    <a:pt x="1627" y="92"/>
                    <a:pt x="1376"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6" name="Google Shape;65616;p27"/>
            <p:cNvSpPr/>
            <p:nvPr/>
          </p:nvSpPr>
          <p:spPr>
            <a:xfrm>
              <a:off x="7188100" y="4815900"/>
              <a:ext cx="57775" cy="53400"/>
            </a:xfrm>
            <a:custGeom>
              <a:avLst/>
              <a:gdLst/>
              <a:ahLst/>
              <a:cxnLst/>
              <a:rect l="l" t="t" r="r" b="b"/>
              <a:pathLst>
                <a:path w="2311" h="2136" extrusionOk="0">
                  <a:moveTo>
                    <a:pt x="1186" y="1"/>
                  </a:moveTo>
                  <a:cubicBezTo>
                    <a:pt x="920" y="1"/>
                    <a:pt x="654" y="99"/>
                    <a:pt x="456" y="297"/>
                  </a:cubicBezTo>
                  <a:cubicBezTo>
                    <a:pt x="456" y="327"/>
                    <a:pt x="456" y="327"/>
                    <a:pt x="426" y="327"/>
                  </a:cubicBezTo>
                  <a:cubicBezTo>
                    <a:pt x="426" y="358"/>
                    <a:pt x="426" y="358"/>
                    <a:pt x="395" y="358"/>
                  </a:cubicBezTo>
                  <a:cubicBezTo>
                    <a:pt x="0" y="753"/>
                    <a:pt x="0" y="1421"/>
                    <a:pt x="395" y="1817"/>
                  </a:cubicBezTo>
                  <a:cubicBezTo>
                    <a:pt x="608" y="2029"/>
                    <a:pt x="874" y="2136"/>
                    <a:pt x="1136" y="2136"/>
                  </a:cubicBezTo>
                  <a:cubicBezTo>
                    <a:pt x="1398" y="2136"/>
                    <a:pt x="1657" y="2029"/>
                    <a:pt x="1854" y="1817"/>
                  </a:cubicBezTo>
                  <a:cubicBezTo>
                    <a:pt x="1885" y="1817"/>
                    <a:pt x="1885" y="1817"/>
                    <a:pt x="1885" y="1786"/>
                  </a:cubicBezTo>
                  <a:lnTo>
                    <a:pt x="1915" y="1786"/>
                  </a:lnTo>
                  <a:cubicBezTo>
                    <a:pt x="2310" y="1361"/>
                    <a:pt x="2310" y="722"/>
                    <a:pt x="1915" y="297"/>
                  </a:cubicBezTo>
                  <a:cubicBezTo>
                    <a:pt x="1717" y="99"/>
                    <a:pt x="1452"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7" name="Google Shape;65617;p27"/>
            <p:cNvSpPr/>
            <p:nvPr/>
          </p:nvSpPr>
          <p:spPr>
            <a:xfrm>
              <a:off x="7090075" y="4913925"/>
              <a:ext cx="57775" cy="53400"/>
            </a:xfrm>
            <a:custGeom>
              <a:avLst/>
              <a:gdLst/>
              <a:ahLst/>
              <a:cxnLst/>
              <a:rect l="l" t="t" r="r" b="b"/>
              <a:pathLst>
                <a:path w="2311" h="2136" extrusionOk="0">
                  <a:moveTo>
                    <a:pt x="1185" y="1"/>
                  </a:moveTo>
                  <a:cubicBezTo>
                    <a:pt x="920" y="1"/>
                    <a:pt x="654" y="99"/>
                    <a:pt x="456" y="297"/>
                  </a:cubicBezTo>
                  <a:cubicBezTo>
                    <a:pt x="456" y="327"/>
                    <a:pt x="426" y="327"/>
                    <a:pt x="426" y="327"/>
                  </a:cubicBezTo>
                  <a:cubicBezTo>
                    <a:pt x="426" y="358"/>
                    <a:pt x="426" y="358"/>
                    <a:pt x="395" y="358"/>
                  </a:cubicBezTo>
                  <a:cubicBezTo>
                    <a:pt x="0" y="753"/>
                    <a:pt x="0" y="1422"/>
                    <a:pt x="395" y="1817"/>
                  </a:cubicBezTo>
                  <a:cubicBezTo>
                    <a:pt x="608" y="2029"/>
                    <a:pt x="874" y="2136"/>
                    <a:pt x="1136" y="2136"/>
                  </a:cubicBezTo>
                  <a:cubicBezTo>
                    <a:pt x="1398" y="2136"/>
                    <a:pt x="1657" y="2029"/>
                    <a:pt x="1854" y="1817"/>
                  </a:cubicBezTo>
                  <a:cubicBezTo>
                    <a:pt x="1885" y="1817"/>
                    <a:pt x="1885" y="1817"/>
                    <a:pt x="1885" y="1786"/>
                  </a:cubicBezTo>
                  <a:lnTo>
                    <a:pt x="1915" y="1786"/>
                  </a:lnTo>
                  <a:cubicBezTo>
                    <a:pt x="2310" y="1361"/>
                    <a:pt x="2310" y="722"/>
                    <a:pt x="1915" y="297"/>
                  </a:cubicBezTo>
                  <a:cubicBezTo>
                    <a:pt x="1717" y="99"/>
                    <a:pt x="1451" y="1"/>
                    <a:pt x="1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8" name="Google Shape;65618;p27"/>
            <p:cNvSpPr/>
            <p:nvPr/>
          </p:nvSpPr>
          <p:spPr>
            <a:xfrm>
              <a:off x="7284600" y="4912600"/>
              <a:ext cx="61575" cy="56250"/>
            </a:xfrm>
            <a:custGeom>
              <a:avLst/>
              <a:gdLst/>
              <a:ahLst/>
              <a:cxnLst/>
              <a:rect l="l" t="t" r="r" b="b"/>
              <a:pathLst>
                <a:path w="2463" h="2250" extrusionOk="0">
                  <a:moveTo>
                    <a:pt x="1262" y="0"/>
                  </a:moveTo>
                  <a:cubicBezTo>
                    <a:pt x="981" y="0"/>
                    <a:pt x="699" y="107"/>
                    <a:pt x="487" y="319"/>
                  </a:cubicBezTo>
                  <a:cubicBezTo>
                    <a:pt x="487" y="350"/>
                    <a:pt x="487" y="350"/>
                    <a:pt x="456" y="350"/>
                  </a:cubicBezTo>
                  <a:cubicBezTo>
                    <a:pt x="456" y="380"/>
                    <a:pt x="456" y="380"/>
                    <a:pt x="426" y="380"/>
                  </a:cubicBezTo>
                  <a:cubicBezTo>
                    <a:pt x="0" y="806"/>
                    <a:pt x="0" y="1505"/>
                    <a:pt x="426" y="1930"/>
                  </a:cubicBezTo>
                  <a:cubicBezTo>
                    <a:pt x="639" y="2143"/>
                    <a:pt x="920" y="2250"/>
                    <a:pt x="1201" y="2250"/>
                  </a:cubicBezTo>
                  <a:cubicBezTo>
                    <a:pt x="1482" y="2250"/>
                    <a:pt x="1763" y="2143"/>
                    <a:pt x="1976" y="1930"/>
                  </a:cubicBezTo>
                  <a:cubicBezTo>
                    <a:pt x="1976" y="1930"/>
                    <a:pt x="2006" y="1900"/>
                    <a:pt x="2006" y="1900"/>
                  </a:cubicBezTo>
                  <a:cubicBezTo>
                    <a:pt x="2006" y="1900"/>
                    <a:pt x="2006" y="1870"/>
                    <a:pt x="2037" y="1870"/>
                  </a:cubicBezTo>
                  <a:cubicBezTo>
                    <a:pt x="2462" y="1444"/>
                    <a:pt x="2462" y="745"/>
                    <a:pt x="2037" y="319"/>
                  </a:cubicBezTo>
                  <a:cubicBezTo>
                    <a:pt x="1824" y="107"/>
                    <a:pt x="1543" y="0"/>
                    <a:pt x="1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9" name="Google Shape;65619;p27"/>
            <p:cNvSpPr/>
            <p:nvPr/>
          </p:nvSpPr>
          <p:spPr>
            <a:xfrm>
              <a:off x="7186575" y="5011375"/>
              <a:ext cx="61575" cy="55500"/>
            </a:xfrm>
            <a:custGeom>
              <a:avLst/>
              <a:gdLst/>
              <a:ahLst/>
              <a:cxnLst/>
              <a:rect l="l" t="t" r="r" b="b"/>
              <a:pathLst>
                <a:path w="2463" h="2220" extrusionOk="0">
                  <a:moveTo>
                    <a:pt x="1262" y="1"/>
                  </a:moveTo>
                  <a:cubicBezTo>
                    <a:pt x="981" y="1"/>
                    <a:pt x="699" y="107"/>
                    <a:pt x="487" y="320"/>
                  </a:cubicBezTo>
                  <a:lnTo>
                    <a:pt x="456" y="320"/>
                  </a:lnTo>
                  <a:cubicBezTo>
                    <a:pt x="456" y="350"/>
                    <a:pt x="456" y="350"/>
                    <a:pt x="426" y="350"/>
                  </a:cubicBezTo>
                  <a:cubicBezTo>
                    <a:pt x="0" y="776"/>
                    <a:pt x="0" y="1475"/>
                    <a:pt x="426" y="1900"/>
                  </a:cubicBezTo>
                  <a:cubicBezTo>
                    <a:pt x="639" y="2113"/>
                    <a:pt x="920" y="2220"/>
                    <a:pt x="1201" y="2220"/>
                  </a:cubicBezTo>
                  <a:cubicBezTo>
                    <a:pt x="1482" y="2220"/>
                    <a:pt x="1763" y="2113"/>
                    <a:pt x="1976" y="1900"/>
                  </a:cubicBezTo>
                  <a:cubicBezTo>
                    <a:pt x="1976" y="1900"/>
                    <a:pt x="1976" y="1870"/>
                    <a:pt x="2006" y="1870"/>
                  </a:cubicBezTo>
                  <a:cubicBezTo>
                    <a:pt x="2006" y="1870"/>
                    <a:pt x="2006" y="1840"/>
                    <a:pt x="2037" y="1840"/>
                  </a:cubicBezTo>
                  <a:cubicBezTo>
                    <a:pt x="2462" y="1414"/>
                    <a:pt x="2462" y="745"/>
                    <a:pt x="2037" y="320"/>
                  </a:cubicBezTo>
                  <a:cubicBezTo>
                    <a:pt x="1824" y="107"/>
                    <a:pt x="1543" y="1"/>
                    <a:pt x="1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0" name="Google Shape;65620;p27"/>
            <p:cNvSpPr/>
            <p:nvPr/>
          </p:nvSpPr>
          <p:spPr>
            <a:xfrm>
              <a:off x="7283825" y="5108075"/>
              <a:ext cx="63875" cy="58350"/>
            </a:xfrm>
            <a:custGeom>
              <a:avLst/>
              <a:gdLst/>
              <a:ahLst/>
              <a:cxnLst/>
              <a:rect l="l" t="t" r="r" b="b"/>
              <a:pathLst>
                <a:path w="2555" h="2334" extrusionOk="0">
                  <a:moveTo>
                    <a:pt x="1304" y="1"/>
                  </a:moveTo>
                  <a:cubicBezTo>
                    <a:pt x="1012" y="1"/>
                    <a:pt x="715" y="115"/>
                    <a:pt x="487" y="343"/>
                  </a:cubicBezTo>
                  <a:cubicBezTo>
                    <a:pt x="487" y="343"/>
                    <a:pt x="487" y="343"/>
                    <a:pt x="457" y="373"/>
                  </a:cubicBezTo>
                  <a:lnTo>
                    <a:pt x="427" y="373"/>
                  </a:lnTo>
                  <a:cubicBezTo>
                    <a:pt x="1" y="829"/>
                    <a:pt x="1" y="1558"/>
                    <a:pt x="427" y="2014"/>
                  </a:cubicBezTo>
                  <a:cubicBezTo>
                    <a:pt x="654" y="2227"/>
                    <a:pt x="951" y="2333"/>
                    <a:pt x="1247" y="2333"/>
                  </a:cubicBezTo>
                  <a:cubicBezTo>
                    <a:pt x="1544" y="2333"/>
                    <a:pt x="1840" y="2227"/>
                    <a:pt x="2068" y="2014"/>
                  </a:cubicBezTo>
                  <a:cubicBezTo>
                    <a:pt x="2068" y="1984"/>
                    <a:pt x="2068" y="1984"/>
                    <a:pt x="2068" y="1984"/>
                  </a:cubicBezTo>
                  <a:cubicBezTo>
                    <a:pt x="2098" y="1954"/>
                    <a:pt x="2098" y="1954"/>
                    <a:pt x="2098" y="1954"/>
                  </a:cubicBezTo>
                  <a:cubicBezTo>
                    <a:pt x="2554" y="1498"/>
                    <a:pt x="2554" y="768"/>
                    <a:pt x="2098" y="343"/>
                  </a:cubicBezTo>
                  <a:cubicBezTo>
                    <a:pt x="1886" y="115"/>
                    <a:pt x="1597" y="1"/>
                    <a:pt x="1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1" name="Google Shape;65621;p27"/>
            <p:cNvSpPr/>
            <p:nvPr/>
          </p:nvSpPr>
          <p:spPr>
            <a:xfrm>
              <a:off x="5735925" y="3459875"/>
              <a:ext cx="14475" cy="13325"/>
            </a:xfrm>
            <a:custGeom>
              <a:avLst/>
              <a:gdLst/>
              <a:ahLst/>
              <a:cxnLst/>
              <a:rect l="l" t="t" r="r" b="b"/>
              <a:pathLst>
                <a:path w="579" h="533" extrusionOk="0">
                  <a:moveTo>
                    <a:pt x="320" y="1"/>
                  </a:moveTo>
                  <a:cubicBezTo>
                    <a:pt x="259" y="1"/>
                    <a:pt x="198" y="23"/>
                    <a:pt x="153" y="69"/>
                  </a:cubicBezTo>
                  <a:cubicBezTo>
                    <a:pt x="122" y="69"/>
                    <a:pt x="122" y="99"/>
                    <a:pt x="122" y="99"/>
                  </a:cubicBezTo>
                  <a:cubicBezTo>
                    <a:pt x="122" y="99"/>
                    <a:pt x="92" y="99"/>
                    <a:pt x="92" y="130"/>
                  </a:cubicBezTo>
                  <a:cubicBezTo>
                    <a:pt x="1" y="221"/>
                    <a:pt x="1" y="373"/>
                    <a:pt x="92" y="464"/>
                  </a:cubicBezTo>
                  <a:cubicBezTo>
                    <a:pt x="138" y="510"/>
                    <a:pt x="198" y="533"/>
                    <a:pt x="259" y="533"/>
                  </a:cubicBezTo>
                  <a:cubicBezTo>
                    <a:pt x="320" y="533"/>
                    <a:pt x="381" y="510"/>
                    <a:pt x="426" y="464"/>
                  </a:cubicBezTo>
                  <a:cubicBezTo>
                    <a:pt x="457" y="464"/>
                    <a:pt x="457" y="464"/>
                    <a:pt x="457" y="434"/>
                  </a:cubicBezTo>
                  <a:cubicBezTo>
                    <a:pt x="457" y="434"/>
                    <a:pt x="487" y="434"/>
                    <a:pt x="487" y="403"/>
                  </a:cubicBezTo>
                  <a:cubicBezTo>
                    <a:pt x="578" y="312"/>
                    <a:pt x="578" y="160"/>
                    <a:pt x="487" y="69"/>
                  </a:cubicBezTo>
                  <a:cubicBezTo>
                    <a:pt x="442" y="23"/>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2" name="Google Shape;65622;p27"/>
            <p:cNvSpPr/>
            <p:nvPr/>
          </p:nvSpPr>
          <p:spPr>
            <a:xfrm>
              <a:off x="5833950" y="3361850"/>
              <a:ext cx="14475" cy="13325"/>
            </a:xfrm>
            <a:custGeom>
              <a:avLst/>
              <a:gdLst/>
              <a:ahLst/>
              <a:cxnLst/>
              <a:rect l="l" t="t" r="r" b="b"/>
              <a:pathLst>
                <a:path w="579" h="533" extrusionOk="0">
                  <a:moveTo>
                    <a:pt x="320" y="1"/>
                  </a:moveTo>
                  <a:cubicBezTo>
                    <a:pt x="259" y="1"/>
                    <a:pt x="199" y="23"/>
                    <a:pt x="153" y="69"/>
                  </a:cubicBezTo>
                  <a:cubicBezTo>
                    <a:pt x="123" y="69"/>
                    <a:pt x="123" y="99"/>
                    <a:pt x="123" y="99"/>
                  </a:cubicBezTo>
                  <a:cubicBezTo>
                    <a:pt x="123" y="99"/>
                    <a:pt x="92" y="99"/>
                    <a:pt x="92" y="130"/>
                  </a:cubicBezTo>
                  <a:cubicBezTo>
                    <a:pt x="1" y="221"/>
                    <a:pt x="1" y="373"/>
                    <a:pt x="92" y="464"/>
                  </a:cubicBezTo>
                  <a:cubicBezTo>
                    <a:pt x="138" y="510"/>
                    <a:pt x="199" y="532"/>
                    <a:pt x="259" y="532"/>
                  </a:cubicBezTo>
                  <a:cubicBezTo>
                    <a:pt x="320" y="532"/>
                    <a:pt x="381" y="510"/>
                    <a:pt x="427" y="464"/>
                  </a:cubicBezTo>
                  <a:cubicBezTo>
                    <a:pt x="457" y="464"/>
                    <a:pt x="457" y="434"/>
                    <a:pt x="457" y="434"/>
                  </a:cubicBezTo>
                  <a:cubicBezTo>
                    <a:pt x="457" y="434"/>
                    <a:pt x="487" y="434"/>
                    <a:pt x="487" y="403"/>
                  </a:cubicBezTo>
                  <a:cubicBezTo>
                    <a:pt x="578" y="312"/>
                    <a:pt x="578" y="160"/>
                    <a:pt x="487" y="69"/>
                  </a:cubicBezTo>
                  <a:cubicBezTo>
                    <a:pt x="442" y="23"/>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3" name="Google Shape;65623;p27"/>
            <p:cNvSpPr/>
            <p:nvPr/>
          </p:nvSpPr>
          <p:spPr>
            <a:xfrm>
              <a:off x="5832450" y="3556575"/>
              <a:ext cx="18250" cy="16750"/>
            </a:xfrm>
            <a:custGeom>
              <a:avLst/>
              <a:gdLst/>
              <a:ahLst/>
              <a:cxnLst/>
              <a:rect l="l" t="t" r="r" b="b"/>
              <a:pathLst>
                <a:path w="730" h="670" extrusionOk="0">
                  <a:moveTo>
                    <a:pt x="395" y="0"/>
                  </a:moveTo>
                  <a:cubicBezTo>
                    <a:pt x="319" y="0"/>
                    <a:pt x="243" y="31"/>
                    <a:pt x="183" y="92"/>
                  </a:cubicBezTo>
                  <a:cubicBezTo>
                    <a:pt x="152" y="92"/>
                    <a:pt x="152" y="122"/>
                    <a:pt x="152" y="122"/>
                  </a:cubicBezTo>
                  <a:cubicBezTo>
                    <a:pt x="152" y="122"/>
                    <a:pt x="122" y="122"/>
                    <a:pt x="122" y="152"/>
                  </a:cubicBezTo>
                  <a:cubicBezTo>
                    <a:pt x="0" y="274"/>
                    <a:pt x="0" y="456"/>
                    <a:pt x="122" y="578"/>
                  </a:cubicBezTo>
                  <a:cubicBezTo>
                    <a:pt x="183" y="639"/>
                    <a:pt x="259" y="669"/>
                    <a:pt x="335" y="669"/>
                  </a:cubicBezTo>
                  <a:cubicBezTo>
                    <a:pt x="411" y="669"/>
                    <a:pt x="487" y="639"/>
                    <a:pt x="547" y="578"/>
                  </a:cubicBezTo>
                  <a:cubicBezTo>
                    <a:pt x="547" y="578"/>
                    <a:pt x="547" y="548"/>
                    <a:pt x="578" y="548"/>
                  </a:cubicBezTo>
                  <a:cubicBezTo>
                    <a:pt x="578" y="548"/>
                    <a:pt x="578" y="517"/>
                    <a:pt x="608" y="517"/>
                  </a:cubicBezTo>
                  <a:cubicBezTo>
                    <a:pt x="730" y="396"/>
                    <a:pt x="730" y="213"/>
                    <a:pt x="608" y="92"/>
                  </a:cubicBezTo>
                  <a:cubicBezTo>
                    <a:pt x="547" y="31"/>
                    <a:pt x="471"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4" name="Google Shape;65624;p27"/>
            <p:cNvSpPr/>
            <p:nvPr/>
          </p:nvSpPr>
          <p:spPr>
            <a:xfrm>
              <a:off x="5930475" y="3458550"/>
              <a:ext cx="18250" cy="16750"/>
            </a:xfrm>
            <a:custGeom>
              <a:avLst/>
              <a:gdLst/>
              <a:ahLst/>
              <a:cxnLst/>
              <a:rect l="l" t="t" r="r" b="b"/>
              <a:pathLst>
                <a:path w="730" h="670" extrusionOk="0">
                  <a:moveTo>
                    <a:pt x="395" y="0"/>
                  </a:moveTo>
                  <a:cubicBezTo>
                    <a:pt x="319" y="0"/>
                    <a:pt x="243" y="31"/>
                    <a:pt x="183" y="92"/>
                  </a:cubicBezTo>
                  <a:cubicBezTo>
                    <a:pt x="152" y="92"/>
                    <a:pt x="152" y="122"/>
                    <a:pt x="152" y="122"/>
                  </a:cubicBezTo>
                  <a:cubicBezTo>
                    <a:pt x="152" y="122"/>
                    <a:pt x="122" y="122"/>
                    <a:pt x="122" y="152"/>
                  </a:cubicBezTo>
                  <a:cubicBezTo>
                    <a:pt x="0" y="274"/>
                    <a:pt x="0" y="456"/>
                    <a:pt x="122" y="578"/>
                  </a:cubicBezTo>
                  <a:cubicBezTo>
                    <a:pt x="183" y="639"/>
                    <a:pt x="259" y="669"/>
                    <a:pt x="335" y="669"/>
                  </a:cubicBezTo>
                  <a:cubicBezTo>
                    <a:pt x="411" y="669"/>
                    <a:pt x="487" y="639"/>
                    <a:pt x="547" y="578"/>
                  </a:cubicBezTo>
                  <a:cubicBezTo>
                    <a:pt x="547" y="548"/>
                    <a:pt x="547" y="548"/>
                    <a:pt x="578" y="548"/>
                  </a:cubicBezTo>
                  <a:cubicBezTo>
                    <a:pt x="578" y="517"/>
                    <a:pt x="578" y="517"/>
                    <a:pt x="608" y="517"/>
                  </a:cubicBezTo>
                  <a:cubicBezTo>
                    <a:pt x="730" y="396"/>
                    <a:pt x="730" y="213"/>
                    <a:pt x="608" y="92"/>
                  </a:cubicBezTo>
                  <a:cubicBezTo>
                    <a:pt x="547" y="31"/>
                    <a:pt x="471"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5" name="Google Shape;65625;p27"/>
            <p:cNvSpPr/>
            <p:nvPr/>
          </p:nvSpPr>
          <p:spPr>
            <a:xfrm>
              <a:off x="5928950" y="3653850"/>
              <a:ext cx="21300" cy="18825"/>
            </a:xfrm>
            <a:custGeom>
              <a:avLst/>
              <a:gdLst/>
              <a:ahLst/>
              <a:cxnLst/>
              <a:rect l="l" t="t" r="r" b="b"/>
              <a:pathLst>
                <a:path w="852" h="753" extrusionOk="0">
                  <a:moveTo>
                    <a:pt x="456" y="0"/>
                  </a:moveTo>
                  <a:cubicBezTo>
                    <a:pt x="365" y="0"/>
                    <a:pt x="274" y="30"/>
                    <a:pt x="213" y="91"/>
                  </a:cubicBezTo>
                  <a:cubicBezTo>
                    <a:pt x="183" y="91"/>
                    <a:pt x="183" y="122"/>
                    <a:pt x="183" y="122"/>
                  </a:cubicBezTo>
                  <a:cubicBezTo>
                    <a:pt x="183" y="122"/>
                    <a:pt x="152" y="152"/>
                    <a:pt x="152" y="152"/>
                  </a:cubicBezTo>
                  <a:cubicBezTo>
                    <a:pt x="0" y="274"/>
                    <a:pt x="0" y="517"/>
                    <a:pt x="152" y="638"/>
                  </a:cubicBezTo>
                  <a:cubicBezTo>
                    <a:pt x="228" y="714"/>
                    <a:pt x="320" y="752"/>
                    <a:pt x="407" y="752"/>
                  </a:cubicBezTo>
                  <a:cubicBezTo>
                    <a:pt x="494" y="752"/>
                    <a:pt x="578" y="714"/>
                    <a:pt x="639" y="638"/>
                  </a:cubicBezTo>
                  <a:cubicBezTo>
                    <a:pt x="669" y="638"/>
                    <a:pt x="669" y="638"/>
                    <a:pt x="669" y="608"/>
                  </a:cubicBezTo>
                  <a:lnTo>
                    <a:pt x="700" y="608"/>
                  </a:lnTo>
                  <a:cubicBezTo>
                    <a:pt x="852" y="456"/>
                    <a:pt x="852" y="243"/>
                    <a:pt x="700" y="91"/>
                  </a:cubicBezTo>
                  <a:cubicBezTo>
                    <a:pt x="639" y="30"/>
                    <a:pt x="548"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6" name="Google Shape;65626;p27"/>
            <p:cNvSpPr/>
            <p:nvPr/>
          </p:nvSpPr>
          <p:spPr>
            <a:xfrm>
              <a:off x="6026975" y="3555825"/>
              <a:ext cx="21300" cy="18825"/>
            </a:xfrm>
            <a:custGeom>
              <a:avLst/>
              <a:gdLst/>
              <a:ahLst/>
              <a:cxnLst/>
              <a:rect l="l" t="t" r="r" b="b"/>
              <a:pathLst>
                <a:path w="852" h="753" extrusionOk="0">
                  <a:moveTo>
                    <a:pt x="456" y="0"/>
                  </a:moveTo>
                  <a:cubicBezTo>
                    <a:pt x="365" y="0"/>
                    <a:pt x="274" y="30"/>
                    <a:pt x="213" y="91"/>
                  </a:cubicBezTo>
                  <a:cubicBezTo>
                    <a:pt x="183" y="91"/>
                    <a:pt x="183" y="122"/>
                    <a:pt x="183" y="122"/>
                  </a:cubicBezTo>
                  <a:cubicBezTo>
                    <a:pt x="183" y="122"/>
                    <a:pt x="152" y="152"/>
                    <a:pt x="152" y="152"/>
                  </a:cubicBezTo>
                  <a:cubicBezTo>
                    <a:pt x="0" y="274"/>
                    <a:pt x="0" y="517"/>
                    <a:pt x="152" y="638"/>
                  </a:cubicBezTo>
                  <a:cubicBezTo>
                    <a:pt x="228" y="714"/>
                    <a:pt x="320" y="752"/>
                    <a:pt x="411" y="752"/>
                  </a:cubicBezTo>
                  <a:cubicBezTo>
                    <a:pt x="502" y="752"/>
                    <a:pt x="593" y="714"/>
                    <a:pt x="669" y="638"/>
                  </a:cubicBezTo>
                  <a:cubicBezTo>
                    <a:pt x="669" y="638"/>
                    <a:pt x="669" y="638"/>
                    <a:pt x="669" y="608"/>
                  </a:cubicBezTo>
                  <a:lnTo>
                    <a:pt x="700" y="608"/>
                  </a:lnTo>
                  <a:cubicBezTo>
                    <a:pt x="852" y="456"/>
                    <a:pt x="852" y="243"/>
                    <a:pt x="700" y="91"/>
                  </a:cubicBezTo>
                  <a:cubicBezTo>
                    <a:pt x="639" y="30"/>
                    <a:pt x="548"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7" name="Google Shape;65627;p27"/>
            <p:cNvSpPr/>
            <p:nvPr/>
          </p:nvSpPr>
          <p:spPr>
            <a:xfrm>
              <a:off x="6026225" y="3750525"/>
              <a:ext cx="23575" cy="21700"/>
            </a:xfrm>
            <a:custGeom>
              <a:avLst/>
              <a:gdLst/>
              <a:ahLst/>
              <a:cxnLst/>
              <a:rect l="l" t="t" r="r" b="b"/>
              <a:pathLst>
                <a:path w="943" h="868" extrusionOk="0">
                  <a:moveTo>
                    <a:pt x="502" y="1"/>
                  </a:moveTo>
                  <a:cubicBezTo>
                    <a:pt x="395" y="1"/>
                    <a:pt x="289" y="39"/>
                    <a:pt x="213" y="115"/>
                  </a:cubicBezTo>
                  <a:cubicBezTo>
                    <a:pt x="182" y="115"/>
                    <a:pt x="182" y="145"/>
                    <a:pt x="182" y="145"/>
                  </a:cubicBezTo>
                  <a:cubicBezTo>
                    <a:pt x="182" y="176"/>
                    <a:pt x="152" y="176"/>
                    <a:pt x="152" y="176"/>
                  </a:cubicBezTo>
                  <a:cubicBezTo>
                    <a:pt x="0" y="328"/>
                    <a:pt x="0" y="601"/>
                    <a:pt x="152" y="753"/>
                  </a:cubicBezTo>
                  <a:cubicBezTo>
                    <a:pt x="228" y="829"/>
                    <a:pt x="334" y="867"/>
                    <a:pt x="441" y="867"/>
                  </a:cubicBezTo>
                  <a:cubicBezTo>
                    <a:pt x="547" y="867"/>
                    <a:pt x="654" y="829"/>
                    <a:pt x="730" y="753"/>
                  </a:cubicBezTo>
                  <a:cubicBezTo>
                    <a:pt x="730" y="753"/>
                    <a:pt x="760" y="723"/>
                    <a:pt x="760" y="723"/>
                  </a:cubicBezTo>
                  <a:cubicBezTo>
                    <a:pt x="760" y="723"/>
                    <a:pt x="790" y="723"/>
                    <a:pt x="790" y="692"/>
                  </a:cubicBezTo>
                  <a:cubicBezTo>
                    <a:pt x="942" y="540"/>
                    <a:pt x="942" y="267"/>
                    <a:pt x="790" y="115"/>
                  </a:cubicBezTo>
                  <a:cubicBezTo>
                    <a:pt x="714"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8" name="Google Shape;65628;p27"/>
            <p:cNvSpPr/>
            <p:nvPr/>
          </p:nvSpPr>
          <p:spPr>
            <a:xfrm>
              <a:off x="6124250" y="3652500"/>
              <a:ext cx="23575" cy="21700"/>
            </a:xfrm>
            <a:custGeom>
              <a:avLst/>
              <a:gdLst/>
              <a:ahLst/>
              <a:cxnLst/>
              <a:rect l="l" t="t" r="r" b="b"/>
              <a:pathLst>
                <a:path w="943" h="868" extrusionOk="0">
                  <a:moveTo>
                    <a:pt x="502" y="1"/>
                  </a:moveTo>
                  <a:cubicBezTo>
                    <a:pt x="395" y="1"/>
                    <a:pt x="289" y="39"/>
                    <a:pt x="213" y="115"/>
                  </a:cubicBezTo>
                  <a:cubicBezTo>
                    <a:pt x="213" y="115"/>
                    <a:pt x="182" y="145"/>
                    <a:pt x="182" y="145"/>
                  </a:cubicBezTo>
                  <a:cubicBezTo>
                    <a:pt x="182" y="145"/>
                    <a:pt x="152" y="176"/>
                    <a:pt x="152" y="176"/>
                  </a:cubicBezTo>
                  <a:cubicBezTo>
                    <a:pt x="0" y="328"/>
                    <a:pt x="0" y="601"/>
                    <a:pt x="152" y="753"/>
                  </a:cubicBezTo>
                  <a:cubicBezTo>
                    <a:pt x="228" y="829"/>
                    <a:pt x="334" y="867"/>
                    <a:pt x="441" y="867"/>
                  </a:cubicBezTo>
                  <a:cubicBezTo>
                    <a:pt x="547" y="867"/>
                    <a:pt x="654" y="829"/>
                    <a:pt x="730" y="753"/>
                  </a:cubicBezTo>
                  <a:cubicBezTo>
                    <a:pt x="730" y="753"/>
                    <a:pt x="760" y="723"/>
                    <a:pt x="760" y="723"/>
                  </a:cubicBezTo>
                  <a:cubicBezTo>
                    <a:pt x="760" y="723"/>
                    <a:pt x="790" y="723"/>
                    <a:pt x="790" y="692"/>
                  </a:cubicBezTo>
                  <a:cubicBezTo>
                    <a:pt x="942" y="540"/>
                    <a:pt x="942" y="267"/>
                    <a:pt x="790" y="115"/>
                  </a:cubicBezTo>
                  <a:cubicBezTo>
                    <a:pt x="714"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9" name="Google Shape;65629;p27"/>
            <p:cNvSpPr/>
            <p:nvPr/>
          </p:nvSpPr>
          <p:spPr>
            <a:xfrm>
              <a:off x="6220750" y="3749200"/>
              <a:ext cx="26625" cy="25100"/>
            </a:xfrm>
            <a:custGeom>
              <a:avLst/>
              <a:gdLst/>
              <a:ahLst/>
              <a:cxnLst/>
              <a:rect l="l" t="t" r="r" b="b"/>
              <a:pathLst>
                <a:path w="1065" h="1004" extrusionOk="0">
                  <a:moveTo>
                    <a:pt x="574" y="1"/>
                  </a:moveTo>
                  <a:cubicBezTo>
                    <a:pt x="456" y="1"/>
                    <a:pt x="335" y="46"/>
                    <a:pt x="244" y="137"/>
                  </a:cubicBezTo>
                  <a:cubicBezTo>
                    <a:pt x="244" y="137"/>
                    <a:pt x="213" y="168"/>
                    <a:pt x="213" y="168"/>
                  </a:cubicBezTo>
                  <a:cubicBezTo>
                    <a:pt x="213" y="198"/>
                    <a:pt x="183" y="198"/>
                    <a:pt x="183" y="198"/>
                  </a:cubicBezTo>
                  <a:cubicBezTo>
                    <a:pt x="0" y="381"/>
                    <a:pt x="0" y="685"/>
                    <a:pt x="183" y="867"/>
                  </a:cubicBezTo>
                  <a:cubicBezTo>
                    <a:pt x="274" y="958"/>
                    <a:pt x="396" y="1004"/>
                    <a:pt x="517" y="1004"/>
                  </a:cubicBezTo>
                  <a:cubicBezTo>
                    <a:pt x="639" y="1004"/>
                    <a:pt x="760" y="958"/>
                    <a:pt x="851" y="867"/>
                  </a:cubicBezTo>
                  <a:cubicBezTo>
                    <a:pt x="851" y="837"/>
                    <a:pt x="851" y="837"/>
                    <a:pt x="851" y="806"/>
                  </a:cubicBezTo>
                  <a:lnTo>
                    <a:pt x="882" y="806"/>
                  </a:lnTo>
                  <a:cubicBezTo>
                    <a:pt x="1064" y="624"/>
                    <a:pt x="1064" y="320"/>
                    <a:pt x="882" y="137"/>
                  </a:cubicBezTo>
                  <a:cubicBezTo>
                    <a:pt x="806" y="46"/>
                    <a:pt x="692" y="1"/>
                    <a:pt x="5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0" name="Google Shape;65630;p27"/>
            <p:cNvSpPr/>
            <p:nvPr/>
          </p:nvSpPr>
          <p:spPr>
            <a:xfrm>
              <a:off x="6122725" y="3847225"/>
              <a:ext cx="26625" cy="25100"/>
            </a:xfrm>
            <a:custGeom>
              <a:avLst/>
              <a:gdLst/>
              <a:ahLst/>
              <a:cxnLst/>
              <a:rect l="l" t="t" r="r" b="b"/>
              <a:pathLst>
                <a:path w="1065" h="1004" extrusionOk="0">
                  <a:moveTo>
                    <a:pt x="563" y="1"/>
                  </a:moveTo>
                  <a:cubicBezTo>
                    <a:pt x="449" y="1"/>
                    <a:pt x="335" y="46"/>
                    <a:pt x="243" y="138"/>
                  </a:cubicBezTo>
                  <a:cubicBezTo>
                    <a:pt x="243" y="168"/>
                    <a:pt x="213" y="168"/>
                    <a:pt x="213" y="168"/>
                  </a:cubicBezTo>
                  <a:cubicBezTo>
                    <a:pt x="213" y="198"/>
                    <a:pt x="183" y="198"/>
                    <a:pt x="183" y="198"/>
                  </a:cubicBezTo>
                  <a:cubicBezTo>
                    <a:pt x="0" y="381"/>
                    <a:pt x="0" y="685"/>
                    <a:pt x="183" y="867"/>
                  </a:cubicBezTo>
                  <a:cubicBezTo>
                    <a:pt x="274" y="958"/>
                    <a:pt x="395" y="1004"/>
                    <a:pt x="517" y="1004"/>
                  </a:cubicBezTo>
                  <a:cubicBezTo>
                    <a:pt x="639" y="1004"/>
                    <a:pt x="760" y="958"/>
                    <a:pt x="851" y="867"/>
                  </a:cubicBezTo>
                  <a:cubicBezTo>
                    <a:pt x="851" y="837"/>
                    <a:pt x="851" y="837"/>
                    <a:pt x="851" y="837"/>
                  </a:cubicBezTo>
                  <a:cubicBezTo>
                    <a:pt x="882" y="806"/>
                    <a:pt x="882" y="806"/>
                    <a:pt x="882" y="806"/>
                  </a:cubicBezTo>
                  <a:cubicBezTo>
                    <a:pt x="1064" y="624"/>
                    <a:pt x="1064" y="320"/>
                    <a:pt x="882" y="138"/>
                  </a:cubicBezTo>
                  <a:cubicBezTo>
                    <a:pt x="791" y="46"/>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1" name="Google Shape;65631;p27"/>
            <p:cNvSpPr/>
            <p:nvPr/>
          </p:nvSpPr>
          <p:spPr>
            <a:xfrm>
              <a:off x="6219225" y="3944500"/>
              <a:ext cx="30425" cy="27200"/>
            </a:xfrm>
            <a:custGeom>
              <a:avLst/>
              <a:gdLst/>
              <a:ahLst/>
              <a:cxnLst/>
              <a:rect l="l" t="t" r="r" b="b"/>
              <a:pathLst>
                <a:path w="1217" h="1088" extrusionOk="0">
                  <a:moveTo>
                    <a:pt x="639" y="0"/>
                  </a:moveTo>
                  <a:cubicBezTo>
                    <a:pt x="510" y="0"/>
                    <a:pt x="381" y="46"/>
                    <a:pt x="274" y="137"/>
                  </a:cubicBezTo>
                  <a:cubicBezTo>
                    <a:pt x="274" y="168"/>
                    <a:pt x="244" y="168"/>
                    <a:pt x="244" y="168"/>
                  </a:cubicBezTo>
                  <a:cubicBezTo>
                    <a:pt x="244" y="198"/>
                    <a:pt x="213" y="198"/>
                    <a:pt x="213" y="198"/>
                  </a:cubicBezTo>
                  <a:cubicBezTo>
                    <a:pt x="1" y="411"/>
                    <a:pt x="1" y="745"/>
                    <a:pt x="213" y="927"/>
                  </a:cubicBezTo>
                  <a:cubicBezTo>
                    <a:pt x="320" y="1034"/>
                    <a:pt x="457" y="1087"/>
                    <a:pt x="589" y="1087"/>
                  </a:cubicBezTo>
                  <a:cubicBezTo>
                    <a:pt x="722" y="1087"/>
                    <a:pt x="852" y="1034"/>
                    <a:pt x="943" y="927"/>
                  </a:cubicBezTo>
                  <a:cubicBezTo>
                    <a:pt x="973" y="927"/>
                    <a:pt x="973" y="927"/>
                    <a:pt x="973" y="897"/>
                  </a:cubicBezTo>
                  <a:cubicBezTo>
                    <a:pt x="973" y="897"/>
                    <a:pt x="1004" y="897"/>
                    <a:pt x="1004" y="867"/>
                  </a:cubicBezTo>
                  <a:cubicBezTo>
                    <a:pt x="1216" y="684"/>
                    <a:pt x="1216" y="350"/>
                    <a:pt x="1004" y="137"/>
                  </a:cubicBezTo>
                  <a:cubicBezTo>
                    <a:pt x="897" y="46"/>
                    <a:pt x="76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2" name="Google Shape;65632;p27"/>
            <p:cNvSpPr/>
            <p:nvPr/>
          </p:nvSpPr>
          <p:spPr>
            <a:xfrm>
              <a:off x="6318025" y="3846475"/>
              <a:ext cx="29650" cy="27175"/>
            </a:xfrm>
            <a:custGeom>
              <a:avLst/>
              <a:gdLst/>
              <a:ahLst/>
              <a:cxnLst/>
              <a:rect l="l" t="t" r="r" b="b"/>
              <a:pathLst>
                <a:path w="1186" h="1087" extrusionOk="0">
                  <a:moveTo>
                    <a:pt x="608" y="0"/>
                  </a:moveTo>
                  <a:cubicBezTo>
                    <a:pt x="479" y="0"/>
                    <a:pt x="350" y="46"/>
                    <a:pt x="243" y="137"/>
                  </a:cubicBezTo>
                  <a:cubicBezTo>
                    <a:pt x="243" y="168"/>
                    <a:pt x="213" y="168"/>
                    <a:pt x="213" y="168"/>
                  </a:cubicBezTo>
                  <a:cubicBezTo>
                    <a:pt x="213" y="198"/>
                    <a:pt x="182" y="198"/>
                    <a:pt x="182" y="198"/>
                  </a:cubicBezTo>
                  <a:cubicBezTo>
                    <a:pt x="0" y="411"/>
                    <a:pt x="0" y="715"/>
                    <a:pt x="182" y="927"/>
                  </a:cubicBezTo>
                  <a:cubicBezTo>
                    <a:pt x="289" y="1034"/>
                    <a:pt x="426" y="1087"/>
                    <a:pt x="559" y="1087"/>
                  </a:cubicBezTo>
                  <a:cubicBezTo>
                    <a:pt x="692" y="1087"/>
                    <a:pt x="821" y="1034"/>
                    <a:pt x="912" y="927"/>
                  </a:cubicBezTo>
                  <a:cubicBezTo>
                    <a:pt x="942" y="927"/>
                    <a:pt x="942" y="927"/>
                    <a:pt x="942" y="897"/>
                  </a:cubicBezTo>
                  <a:cubicBezTo>
                    <a:pt x="942" y="897"/>
                    <a:pt x="973" y="897"/>
                    <a:pt x="973" y="867"/>
                  </a:cubicBezTo>
                  <a:cubicBezTo>
                    <a:pt x="1185" y="684"/>
                    <a:pt x="1185" y="350"/>
                    <a:pt x="973" y="137"/>
                  </a:cubicBezTo>
                  <a:cubicBezTo>
                    <a:pt x="866" y="46"/>
                    <a:pt x="737"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3" name="Google Shape;65633;p27"/>
            <p:cNvSpPr/>
            <p:nvPr/>
          </p:nvSpPr>
          <p:spPr>
            <a:xfrm>
              <a:off x="6316500" y="4041200"/>
              <a:ext cx="32700" cy="30025"/>
            </a:xfrm>
            <a:custGeom>
              <a:avLst/>
              <a:gdLst/>
              <a:ahLst/>
              <a:cxnLst/>
              <a:rect l="l" t="t" r="r" b="b"/>
              <a:pathLst>
                <a:path w="1308" h="1201" extrusionOk="0">
                  <a:moveTo>
                    <a:pt x="673" y="0"/>
                  </a:moveTo>
                  <a:cubicBezTo>
                    <a:pt x="525" y="0"/>
                    <a:pt x="380" y="53"/>
                    <a:pt x="274" y="160"/>
                  </a:cubicBezTo>
                  <a:cubicBezTo>
                    <a:pt x="274" y="190"/>
                    <a:pt x="243" y="190"/>
                    <a:pt x="243" y="190"/>
                  </a:cubicBezTo>
                  <a:cubicBezTo>
                    <a:pt x="243" y="221"/>
                    <a:pt x="243" y="221"/>
                    <a:pt x="213" y="221"/>
                  </a:cubicBezTo>
                  <a:cubicBezTo>
                    <a:pt x="0" y="464"/>
                    <a:pt x="0" y="798"/>
                    <a:pt x="213" y="1041"/>
                  </a:cubicBezTo>
                  <a:cubicBezTo>
                    <a:pt x="335" y="1148"/>
                    <a:pt x="479" y="1201"/>
                    <a:pt x="623" y="1201"/>
                  </a:cubicBezTo>
                  <a:cubicBezTo>
                    <a:pt x="768" y="1201"/>
                    <a:pt x="912" y="1148"/>
                    <a:pt x="1034" y="1041"/>
                  </a:cubicBezTo>
                  <a:cubicBezTo>
                    <a:pt x="1034" y="1011"/>
                    <a:pt x="1034" y="1011"/>
                    <a:pt x="1064" y="1011"/>
                  </a:cubicBezTo>
                  <a:cubicBezTo>
                    <a:pt x="1064" y="1011"/>
                    <a:pt x="1064" y="980"/>
                    <a:pt x="1094" y="980"/>
                  </a:cubicBezTo>
                  <a:cubicBezTo>
                    <a:pt x="1307" y="768"/>
                    <a:pt x="1307" y="403"/>
                    <a:pt x="1094" y="160"/>
                  </a:cubicBezTo>
                  <a:cubicBezTo>
                    <a:pt x="973" y="53"/>
                    <a:pt x="821"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4" name="Google Shape;65634;p27"/>
            <p:cNvSpPr/>
            <p:nvPr/>
          </p:nvSpPr>
          <p:spPr>
            <a:xfrm>
              <a:off x="6414525" y="3943175"/>
              <a:ext cx="32700" cy="30025"/>
            </a:xfrm>
            <a:custGeom>
              <a:avLst/>
              <a:gdLst/>
              <a:ahLst/>
              <a:cxnLst/>
              <a:rect l="l" t="t" r="r" b="b"/>
              <a:pathLst>
                <a:path w="1308" h="1201" extrusionOk="0">
                  <a:moveTo>
                    <a:pt x="673" y="0"/>
                  </a:moveTo>
                  <a:cubicBezTo>
                    <a:pt x="525" y="0"/>
                    <a:pt x="380" y="53"/>
                    <a:pt x="274" y="160"/>
                  </a:cubicBezTo>
                  <a:cubicBezTo>
                    <a:pt x="274" y="190"/>
                    <a:pt x="243" y="190"/>
                    <a:pt x="243" y="190"/>
                  </a:cubicBezTo>
                  <a:cubicBezTo>
                    <a:pt x="243" y="221"/>
                    <a:pt x="243" y="221"/>
                    <a:pt x="213" y="221"/>
                  </a:cubicBezTo>
                  <a:cubicBezTo>
                    <a:pt x="0" y="433"/>
                    <a:pt x="0" y="798"/>
                    <a:pt x="213" y="1041"/>
                  </a:cubicBezTo>
                  <a:cubicBezTo>
                    <a:pt x="335" y="1148"/>
                    <a:pt x="487" y="1201"/>
                    <a:pt x="635" y="1201"/>
                  </a:cubicBezTo>
                  <a:cubicBezTo>
                    <a:pt x="783" y="1201"/>
                    <a:pt x="927" y="1148"/>
                    <a:pt x="1034" y="1041"/>
                  </a:cubicBezTo>
                  <a:cubicBezTo>
                    <a:pt x="1034" y="1011"/>
                    <a:pt x="1034" y="1011"/>
                    <a:pt x="1064" y="1011"/>
                  </a:cubicBezTo>
                  <a:cubicBezTo>
                    <a:pt x="1064" y="1011"/>
                    <a:pt x="1064" y="980"/>
                    <a:pt x="1095" y="980"/>
                  </a:cubicBezTo>
                  <a:cubicBezTo>
                    <a:pt x="1307" y="768"/>
                    <a:pt x="1307" y="403"/>
                    <a:pt x="1095" y="160"/>
                  </a:cubicBezTo>
                  <a:cubicBezTo>
                    <a:pt x="973" y="53"/>
                    <a:pt x="821"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5" name="Google Shape;65635;p27"/>
            <p:cNvSpPr/>
            <p:nvPr/>
          </p:nvSpPr>
          <p:spPr>
            <a:xfrm>
              <a:off x="6511025" y="4039875"/>
              <a:ext cx="35750" cy="32700"/>
            </a:xfrm>
            <a:custGeom>
              <a:avLst/>
              <a:gdLst/>
              <a:ahLst/>
              <a:cxnLst/>
              <a:rect l="l" t="t" r="r" b="b"/>
              <a:pathLst>
                <a:path w="1430" h="1308" extrusionOk="0">
                  <a:moveTo>
                    <a:pt x="745" y="0"/>
                  </a:moveTo>
                  <a:cubicBezTo>
                    <a:pt x="586" y="0"/>
                    <a:pt x="426" y="61"/>
                    <a:pt x="304" y="182"/>
                  </a:cubicBezTo>
                  <a:cubicBezTo>
                    <a:pt x="304" y="213"/>
                    <a:pt x="304" y="213"/>
                    <a:pt x="274" y="213"/>
                  </a:cubicBezTo>
                  <a:cubicBezTo>
                    <a:pt x="274" y="243"/>
                    <a:pt x="274" y="243"/>
                    <a:pt x="244" y="243"/>
                  </a:cubicBezTo>
                  <a:cubicBezTo>
                    <a:pt x="1" y="486"/>
                    <a:pt x="1" y="881"/>
                    <a:pt x="244" y="1125"/>
                  </a:cubicBezTo>
                  <a:cubicBezTo>
                    <a:pt x="365" y="1246"/>
                    <a:pt x="525" y="1307"/>
                    <a:pt x="684" y="1307"/>
                  </a:cubicBezTo>
                  <a:cubicBezTo>
                    <a:pt x="844" y="1307"/>
                    <a:pt x="1004" y="1246"/>
                    <a:pt x="1125" y="1125"/>
                  </a:cubicBezTo>
                  <a:cubicBezTo>
                    <a:pt x="1156" y="1125"/>
                    <a:pt x="1156" y="1125"/>
                    <a:pt x="1156" y="1094"/>
                  </a:cubicBezTo>
                  <a:lnTo>
                    <a:pt x="1186" y="1094"/>
                  </a:lnTo>
                  <a:cubicBezTo>
                    <a:pt x="1429" y="851"/>
                    <a:pt x="1429" y="426"/>
                    <a:pt x="1186" y="182"/>
                  </a:cubicBezTo>
                  <a:cubicBezTo>
                    <a:pt x="1064"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6" name="Google Shape;65636;p27"/>
            <p:cNvSpPr/>
            <p:nvPr/>
          </p:nvSpPr>
          <p:spPr>
            <a:xfrm>
              <a:off x="6413000" y="4137900"/>
              <a:ext cx="35750" cy="32700"/>
            </a:xfrm>
            <a:custGeom>
              <a:avLst/>
              <a:gdLst/>
              <a:ahLst/>
              <a:cxnLst/>
              <a:rect l="l" t="t" r="r" b="b"/>
              <a:pathLst>
                <a:path w="1430" h="1308" extrusionOk="0">
                  <a:moveTo>
                    <a:pt x="745" y="0"/>
                  </a:moveTo>
                  <a:cubicBezTo>
                    <a:pt x="586" y="0"/>
                    <a:pt x="426" y="61"/>
                    <a:pt x="304" y="182"/>
                  </a:cubicBezTo>
                  <a:cubicBezTo>
                    <a:pt x="304" y="213"/>
                    <a:pt x="304" y="213"/>
                    <a:pt x="274" y="213"/>
                  </a:cubicBezTo>
                  <a:cubicBezTo>
                    <a:pt x="274" y="243"/>
                    <a:pt x="274" y="243"/>
                    <a:pt x="244" y="243"/>
                  </a:cubicBezTo>
                  <a:cubicBezTo>
                    <a:pt x="0" y="486"/>
                    <a:pt x="0" y="882"/>
                    <a:pt x="244" y="1125"/>
                  </a:cubicBezTo>
                  <a:cubicBezTo>
                    <a:pt x="365" y="1246"/>
                    <a:pt x="525" y="1307"/>
                    <a:pt x="684" y="1307"/>
                  </a:cubicBezTo>
                  <a:cubicBezTo>
                    <a:pt x="844" y="1307"/>
                    <a:pt x="1004" y="1246"/>
                    <a:pt x="1125" y="1125"/>
                  </a:cubicBezTo>
                  <a:cubicBezTo>
                    <a:pt x="1156" y="1125"/>
                    <a:pt x="1156" y="1125"/>
                    <a:pt x="1156" y="1094"/>
                  </a:cubicBezTo>
                  <a:lnTo>
                    <a:pt x="1186" y="1094"/>
                  </a:lnTo>
                  <a:cubicBezTo>
                    <a:pt x="1429" y="851"/>
                    <a:pt x="1429" y="456"/>
                    <a:pt x="1186" y="182"/>
                  </a:cubicBezTo>
                  <a:cubicBezTo>
                    <a:pt x="1064"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7" name="Google Shape;65637;p27"/>
            <p:cNvSpPr/>
            <p:nvPr/>
          </p:nvSpPr>
          <p:spPr>
            <a:xfrm>
              <a:off x="6608300" y="4137125"/>
              <a:ext cx="38775" cy="35550"/>
            </a:xfrm>
            <a:custGeom>
              <a:avLst/>
              <a:gdLst/>
              <a:ahLst/>
              <a:cxnLst/>
              <a:rect l="l" t="t" r="r" b="b"/>
              <a:pathLst>
                <a:path w="1551" h="1422" extrusionOk="0">
                  <a:moveTo>
                    <a:pt x="790" y="1"/>
                  </a:moveTo>
                  <a:cubicBezTo>
                    <a:pt x="616" y="1"/>
                    <a:pt x="441" y="61"/>
                    <a:pt x="304" y="183"/>
                  </a:cubicBezTo>
                  <a:cubicBezTo>
                    <a:pt x="304" y="213"/>
                    <a:pt x="304" y="213"/>
                    <a:pt x="274" y="213"/>
                  </a:cubicBezTo>
                  <a:cubicBezTo>
                    <a:pt x="274" y="244"/>
                    <a:pt x="274" y="244"/>
                    <a:pt x="243" y="244"/>
                  </a:cubicBezTo>
                  <a:cubicBezTo>
                    <a:pt x="0" y="517"/>
                    <a:pt x="0" y="943"/>
                    <a:pt x="243" y="1216"/>
                  </a:cubicBezTo>
                  <a:cubicBezTo>
                    <a:pt x="380" y="1353"/>
                    <a:pt x="555" y="1422"/>
                    <a:pt x="730" y="1422"/>
                  </a:cubicBezTo>
                  <a:cubicBezTo>
                    <a:pt x="904" y="1422"/>
                    <a:pt x="1079" y="1353"/>
                    <a:pt x="1216" y="1216"/>
                  </a:cubicBezTo>
                  <a:cubicBezTo>
                    <a:pt x="1216" y="1216"/>
                    <a:pt x="1246" y="1186"/>
                    <a:pt x="1246" y="1186"/>
                  </a:cubicBezTo>
                  <a:cubicBezTo>
                    <a:pt x="1246" y="1186"/>
                    <a:pt x="1277" y="1156"/>
                    <a:pt x="1277" y="1156"/>
                  </a:cubicBezTo>
                  <a:cubicBezTo>
                    <a:pt x="1550" y="882"/>
                    <a:pt x="1550" y="457"/>
                    <a:pt x="1277" y="183"/>
                  </a:cubicBezTo>
                  <a:cubicBezTo>
                    <a:pt x="1140" y="61"/>
                    <a:pt x="965"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8" name="Google Shape;65638;p27"/>
            <p:cNvSpPr/>
            <p:nvPr/>
          </p:nvSpPr>
          <p:spPr>
            <a:xfrm>
              <a:off x="6510275" y="4235350"/>
              <a:ext cx="38775" cy="35350"/>
            </a:xfrm>
            <a:custGeom>
              <a:avLst/>
              <a:gdLst/>
              <a:ahLst/>
              <a:cxnLst/>
              <a:rect l="l" t="t" r="r" b="b"/>
              <a:pathLst>
                <a:path w="1551" h="1414" extrusionOk="0">
                  <a:moveTo>
                    <a:pt x="790" y="0"/>
                  </a:moveTo>
                  <a:cubicBezTo>
                    <a:pt x="616" y="0"/>
                    <a:pt x="441" y="69"/>
                    <a:pt x="304" y="205"/>
                  </a:cubicBezTo>
                  <a:lnTo>
                    <a:pt x="274" y="205"/>
                  </a:lnTo>
                  <a:cubicBezTo>
                    <a:pt x="274" y="236"/>
                    <a:pt x="274" y="236"/>
                    <a:pt x="243" y="236"/>
                  </a:cubicBezTo>
                  <a:cubicBezTo>
                    <a:pt x="0" y="509"/>
                    <a:pt x="0" y="935"/>
                    <a:pt x="243" y="1209"/>
                  </a:cubicBezTo>
                  <a:cubicBezTo>
                    <a:pt x="380" y="1345"/>
                    <a:pt x="555" y="1414"/>
                    <a:pt x="730" y="1414"/>
                  </a:cubicBezTo>
                  <a:cubicBezTo>
                    <a:pt x="904" y="1414"/>
                    <a:pt x="1079" y="1345"/>
                    <a:pt x="1216" y="1209"/>
                  </a:cubicBezTo>
                  <a:cubicBezTo>
                    <a:pt x="1216" y="1209"/>
                    <a:pt x="1246" y="1178"/>
                    <a:pt x="1246" y="1178"/>
                  </a:cubicBezTo>
                  <a:cubicBezTo>
                    <a:pt x="1246" y="1178"/>
                    <a:pt x="1246" y="1178"/>
                    <a:pt x="1277" y="1148"/>
                  </a:cubicBezTo>
                  <a:cubicBezTo>
                    <a:pt x="1550" y="874"/>
                    <a:pt x="1550" y="449"/>
                    <a:pt x="1277" y="205"/>
                  </a:cubicBezTo>
                  <a:cubicBezTo>
                    <a:pt x="1140" y="69"/>
                    <a:pt x="965"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9" name="Google Shape;65639;p27"/>
            <p:cNvSpPr/>
            <p:nvPr/>
          </p:nvSpPr>
          <p:spPr>
            <a:xfrm>
              <a:off x="6704800" y="4234025"/>
              <a:ext cx="41825" cy="38200"/>
            </a:xfrm>
            <a:custGeom>
              <a:avLst/>
              <a:gdLst/>
              <a:ahLst/>
              <a:cxnLst/>
              <a:rect l="l" t="t" r="r" b="b"/>
              <a:pathLst>
                <a:path w="1673" h="1528" extrusionOk="0">
                  <a:moveTo>
                    <a:pt x="863" y="0"/>
                  </a:moveTo>
                  <a:cubicBezTo>
                    <a:pt x="677" y="0"/>
                    <a:pt x="487" y="76"/>
                    <a:pt x="335" y="228"/>
                  </a:cubicBezTo>
                  <a:cubicBezTo>
                    <a:pt x="335" y="228"/>
                    <a:pt x="335" y="228"/>
                    <a:pt x="304" y="258"/>
                  </a:cubicBezTo>
                  <a:lnTo>
                    <a:pt x="274" y="258"/>
                  </a:lnTo>
                  <a:cubicBezTo>
                    <a:pt x="0" y="562"/>
                    <a:pt x="0" y="1018"/>
                    <a:pt x="274" y="1322"/>
                  </a:cubicBezTo>
                  <a:cubicBezTo>
                    <a:pt x="426" y="1459"/>
                    <a:pt x="616" y="1527"/>
                    <a:pt x="806" y="1527"/>
                  </a:cubicBezTo>
                  <a:cubicBezTo>
                    <a:pt x="996" y="1527"/>
                    <a:pt x="1186" y="1459"/>
                    <a:pt x="1338" y="1322"/>
                  </a:cubicBezTo>
                  <a:cubicBezTo>
                    <a:pt x="1338" y="1292"/>
                    <a:pt x="1338" y="1292"/>
                    <a:pt x="1338" y="1292"/>
                  </a:cubicBezTo>
                  <a:cubicBezTo>
                    <a:pt x="1368" y="1262"/>
                    <a:pt x="1368" y="1262"/>
                    <a:pt x="1368" y="1262"/>
                  </a:cubicBezTo>
                  <a:cubicBezTo>
                    <a:pt x="1672" y="958"/>
                    <a:pt x="1672" y="502"/>
                    <a:pt x="1368" y="228"/>
                  </a:cubicBezTo>
                  <a:cubicBezTo>
                    <a:pt x="1231" y="76"/>
                    <a:pt x="1049"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0" name="Google Shape;65640;p27"/>
            <p:cNvSpPr/>
            <p:nvPr/>
          </p:nvSpPr>
          <p:spPr>
            <a:xfrm>
              <a:off x="6606775" y="4332050"/>
              <a:ext cx="41825" cy="38200"/>
            </a:xfrm>
            <a:custGeom>
              <a:avLst/>
              <a:gdLst/>
              <a:ahLst/>
              <a:cxnLst/>
              <a:rect l="l" t="t" r="r" b="b"/>
              <a:pathLst>
                <a:path w="1673" h="1528" extrusionOk="0">
                  <a:moveTo>
                    <a:pt x="863" y="0"/>
                  </a:moveTo>
                  <a:cubicBezTo>
                    <a:pt x="677" y="0"/>
                    <a:pt x="487" y="76"/>
                    <a:pt x="335" y="228"/>
                  </a:cubicBezTo>
                  <a:cubicBezTo>
                    <a:pt x="335" y="228"/>
                    <a:pt x="335" y="228"/>
                    <a:pt x="304" y="258"/>
                  </a:cubicBezTo>
                  <a:lnTo>
                    <a:pt x="274" y="258"/>
                  </a:lnTo>
                  <a:cubicBezTo>
                    <a:pt x="0" y="562"/>
                    <a:pt x="0" y="1018"/>
                    <a:pt x="274" y="1322"/>
                  </a:cubicBezTo>
                  <a:cubicBezTo>
                    <a:pt x="426" y="1459"/>
                    <a:pt x="616" y="1527"/>
                    <a:pt x="806" y="1527"/>
                  </a:cubicBezTo>
                  <a:cubicBezTo>
                    <a:pt x="996" y="1527"/>
                    <a:pt x="1186" y="1459"/>
                    <a:pt x="1338" y="1322"/>
                  </a:cubicBezTo>
                  <a:cubicBezTo>
                    <a:pt x="1338" y="1292"/>
                    <a:pt x="1338" y="1292"/>
                    <a:pt x="1338" y="1292"/>
                  </a:cubicBezTo>
                  <a:cubicBezTo>
                    <a:pt x="1368" y="1262"/>
                    <a:pt x="1368" y="1262"/>
                    <a:pt x="1368" y="1262"/>
                  </a:cubicBezTo>
                  <a:cubicBezTo>
                    <a:pt x="1672" y="958"/>
                    <a:pt x="1672" y="502"/>
                    <a:pt x="1368" y="228"/>
                  </a:cubicBezTo>
                  <a:cubicBezTo>
                    <a:pt x="1231" y="76"/>
                    <a:pt x="1049"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1" name="Google Shape;65641;p27"/>
            <p:cNvSpPr/>
            <p:nvPr/>
          </p:nvSpPr>
          <p:spPr>
            <a:xfrm>
              <a:off x="6703275" y="4428725"/>
              <a:ext cx="44850" cy="40875"/>
            </a:xfrm>
            <a:custGeom>
              <a:avLst/>
              <a:gdLst/>
              <a:ahLst/>
              <a:cxnLst/>
              <a:rect l="l" t="t" r="r" b="b"/>
              <a:pathLst>
                <a:path w="1794" h="1635" extrusionOk="0">
                  <a:moveTo>
                    <a:pt x="928" y="1"/>
                  </a:moveTo>
                  <a:cubicBezTo>
                    <a:pt x="723" y="1"/>
                    <a:pt x="517" y="85"/>
                    <a:pt x="365" y="252"/>
                  </a:cubicBezTo>
                  <a:cubicBezTo>
                    <a:pt x="365" y="252"/>
                    <a:pt x="365" y="252"/>
                    <a:pt x="335" y="282"/>
                  </a:cubicBezTo>
                  <a:lnTo>
                    <a:pt x="305" y="282"/>
                  </a:lnTo>
                  <a:cubicBezTo>
                    <a:pt x="1" y="616"/>
                    <a:pt x="1" y="1103"/>
                    <a:pt x="305" y="1407"/>
                  </a:cubicBezTo>
                  <a:cubicBezTo>
                    <a:pt x="472" y="1559"/>
                    <a:pt x="677" y="1635"/>
                    <a:pt x="878" y="1635"/>
                  </a:cubicBezTo>
                  <a:cubicBezTo>
                    <a:pt x="1080" y="1635"/>
                    <a:pt x="1277" y="1559"/>
                    <a:pt x="1429" y="1407"/>
                  </a:cubicBezTo>
                  <a:cubicBezTo>
                    <a:pt x="1460" y="1407"/>
                    <a:pt x="1460" y="1376"/>
                    <a:pt x="1460" y="1376"/>
                  </a:cubicBezTo>
                  <a:cubicBezTo>
                    <a:pt x="1460" y="1376"/>
                    <a:pt x="1490" y="1376"/>
                    <a:pt x="1490" y="1346"/>
                  </a:cubicBezTo>
                  <a:cubicBezTo>
                    <a:pt x="1794" y="1042"/>
                    <a:pt x="1794" y="556"/>
                    <a:pt x="1490" y="252"/>
                  </a:cubicBezTo>
                  <a:cubicBezTo>
                    <a:pt x="1338" y="85"/>
                    <a:pt x="1133"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2" name="Google Shape;65642;p27"/>
            <p:cNvSpPr/>
            <p:nvPr/>
          </p:nvSpPr>
          <p:spPr>
            <a:xfrm>
              <a:off x="6801300" y="4330700"/>
              <a:ext cx="44875" cy="40875"/>
            </a:xfrm>
            <a:custGeom>
              <a:avLst/>
              <a:gdLst/>
              <a:ahLst/>
              <a:cxnLst/>
              <a:rect l="l" t="t" r="r" b="b"/>
              <a:pathLst>
                <a:path w="1795" h="1635" extrusionOk="0">
                  <a:moveTo>
                    <a:pt x="928" y="1"/>
                  </a:moveTo>
                  <a:cubicBezTo>
                    <a:pt x="723" y="1"/>
                    <a:pt x="517" y="85"/>
                    <a:pt x="365" y="252"/>
                  </a:cubicBezTo>
                  <a:cubicBezTo>
                    <a:pt x="365" y="252"/>
                    <a:pt x="365" y="252"/>
                    <a:pt x="335" y="282"/>
                  </a:cubicBezTo>
                  <a:cubicBezTo>
                    <a:pt x="1" y="616"/>
                    <a:pt x="1" y="1103"/>
                    <a:pt x="335" y="1407"/>
                  </a:cubicBezTo>
                  <a:cubicBezTo>
                    <a:pt x="487" y="1559"/>
                    <a:pt x="685" y="1635"/>
                    <a:pt x="882" y="1635"/>
                  </a:cubicBezTo>
                  <a:cubicBezTo>
                    <a:pt x="1080" y="1635"/>
                    <a:pt x="1277" y="1559"/>
                    <a:pt x="1429" y="1407"/>
                  </a:cubicBezTo>
                  <a:cubicBezTo>
                    <a:pt x="1460" y="1407"/>
                    <a:pt x="1460" y="1376"/>
                    <a:pt x="1460" y="1376"/>
                  </a:cubicBezTo>
                  <a:cubicBezTo>
                    <a:pt x="1460" y="1376"/>
                    <a:pt x="1490" y="1376"/>
                    <a:pt x="1490" y="1346"/>
                  </a:cubicBezTo>
                  <a:cubicBezTo>
                    <a:pt x="1794" y="1042"/>
                    <a:pt x="1794" y="556"/>
                    <a:pt x="1490" y="252"/>
                  </a:cubicBezTo>
                  <a:cubicBezTo>
                    <a:pt x="1338" y="85"/>
                    <a:pt x="1133"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3" name="Google Shape;65643;p27"/>
            <p:cNvSpPr/>
            <p:nvPr/>
          </p:nvSpPr>
          <p:spPr>
            <a:xfrm>
              <a:off x="6898575" y="4427975"/>
              <a:ext cx="47125" cy="43725"/>
            </a:xfrm>
            <a:custGeom>
              <a:avLst/>
              <a:gdLst/>
              <a:ahLst/>
              <a:cxnLst/>
              <a:rect l="l" t="t" r="r" b="b"/>
              <a:pathLst>
                <a:path w="1885" h="1749" extrusionOk="0">
                  <a:moveTo>
                    <a:pt x="973" y="1"/>
                  </a:moveTo>
                  <a:cubicBezTo>
                    <a:pt x="753" y="1"/>
                    <a:pt x="532" y="84"/>
                    <a:pt x="365" y="251"/>
                  </a:cubicBezTo>
                  <a:cubicBezTo>
                    <a:pt x="365" y="251"/>
                    <a:pt x="365" y="251"/>
                    <a:pt x="365" y="282"/>
                  </a:cubicBezTo>
                  <a:lnTo>
                    <a:pt x="335" y="282"/>
                  </a:lnTo>
                  <a:cubicBezTo>
                    <a:pt x="0" y="616"/>
                    <a:pt x="0" y="1163"/>
                    <a:pt x="335" y="1498"/>
                  </a:cubicBezTo>
                  <a:cubicBezTo>
                    <a:pt x="487" y="1665"/>
                    <a:pt x="699" y="1748"/>
                    <a:pt x="916" y="1748"/>
                  </a:cubicBezTo>
                  <a:cubicBezTo>
                    <a:pt x="1133" y="1748"/>
                    <a:pt x="1353" y="1665"/>
                    <a:pt x="1520" y="1498"/>
                  </a:cubicBezTo>
                  <a:cubicBezTo>
                    <a:pt x="1520" y="1467"/>
                    <a:pt x="1520" y="1467"/>
                    <a:pt x="1551" y="1467"/>
                  </a:cubicBezTo>
                  <a:cubicBezTo>
                    <a:pt x="1551" y="1437"/>
                    <a:pt x="1551" y="1437"/>
                    <a:pt x="1581" y="1437"/>
                  </a:cubicBezTo>
                  <a:cubicBezTo>
                    <a:pt x="1885" y="1102"/>
                    <a:pt x="1885" y="586"/>
                    <a:pt x="1581" y="251"/>
                  </a:cubicBezTo>
                  <a:cubicBezTo>
                    <a:pt x="1414" y="84"/>
                    <a:pt x="1193"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4" name="Google Shape;65644;p27"/>
            <p:cNvSpPr/>
            <p:nvPr/>
          </p:nvSpPr>
          <p:spPr>
            <a:xfrm>
              <a:off x="6800550" y="4526000"/>
              <a:ext cx="47125" cy="43725"/>
            </a:xfrm>
            <a:custGeom>
              <a:avLst/>
              <a:gdLst/>
              <a:ahLst/>
              <a:cxnLst/>
              <a:rect l="l" t="t" r="r" b="b"/>
              <a:pathLst>
                <a:path w="1885" h="1749" extrusionOk="0">
                  <a:moveTo>
                    <a:pt x="973" y="1"/>
                  </a:moveTo>
                  <a:cubicBezTo>
                    <a:pt x="753" y="1"/>
                    <a:pt x="532" y="84"/>
                    <a:pt x="365" y="251"/>
                  </a:cubicBezTo>
                  <a:cubicBezTo>
                    <a:pt x="365" y="251"/>
                    <a:pt x="365" y="251"/>
                    <a:pt x="335" y="282"/>
                  </a:cubicBezTo>
                  <a:cubicBezTo>
                    <a:pt x="0" y="616"/>
                    <a:pt x="0" y="1163"/>
                    <a:pt x="335" y="1498"/>
                  </a:cubicBezTo>
                  <a:cubicBezTo>
                    <a:pt x="487" y="1665"/>
                    <a:pt x="699" y="1748"/>
                    <a:pt x="916" y="1748"/>
                  </a:cubicBezTo>
                  <a:cubicBezTo>
                    <a:pt x="1133" y="1748"/>
                    <a:pt x="1353" y="1665"/>
                    <a:pt x="1520" y="1498"/>
                  </a:cubicBezTo>
                  <a:cubicBezTo>
                    <a:pt x="1520" y="1467"/>
                    <a:pt x="1520" y="1467"/>
                    <a:pt x="1550" y="1467"/>
                  </a:cubicBezTo>
                  <a:cubicBezTo>
                    <a:pt x="1550" y="1437"/>
                    <a:pt x="1550" y="1437"/>
                    <a:pt x="1581" y="1437"/>
                  </a:cubicBezTo>
                  <a:cubicBezTo>
                    <a:pt x="1885" y="1102"/>
                    <a:pt x="1885" y="586"/>
                    <a:pt x="1581" y="251"/>
                  </a:cubicBezTo>
                  <a:cubicBezTo>
                    <a:pt x="1414" y="84"/>
                    <a:pt x="1193"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5" name="Google Shape;65645;p27"/>
            <p:cNvSpPr/>
            <p:nvPr/>
          </p:nvSpPr>
          <p:spPr>
            <a:xfrm>
              <a:off x="6897050" y="4622700"/>
              <a:ext cx="50950" cy="46375"/>
            </a:xfrm>
            <a:custGeom>
              <a:avLst/>
              <a:gdLst/>
              <a:ahLst/>
              <a:cxnLst/>
              <a:rect l="l" t="t" r="r" b="b"/>
              <a:pathLst>
                <a:path w="2038" h="1855" extrusionOk="0">
                  <a:moveTo>
                    <a:pt x="1045" y="0"/>
                  </a:moveTo>
                  <a:cubicBezTo>
                    <a:pt x="814" y="0"/>
                    <a:pt x="578" y="92"/>
                    <a:pt x="396" y="274"/>
                  </a:cubicBezTo>
                  <a:cubicBezTo>
                    <a:pt x="396" y="274"/>
                    <a:pt x="396" y="274"/>
                    <a:pt x="396" y="304"/>
                  </a:cubicBezTo>
                  <a:cubicBezTo>
                    <a:pt x="365" y="304"/>
                    <a:pt x="365" y="304"/>
                    <a:pt x="365" y="335"/>
                  </a:cubicBezTo>
                  <a:cubicBezTo>
                    <a:pt x="1" y="669"/>
                    <a:pt x="1" y="1247"/>
                    <a:pt x="365" y="1581"/>
                  </a:cubicBezTo>
                  <a:cubicBezTo>
                    <a:pt x="532" y="1763"/>
                    <a:pt x="760" y="1855"/>
                    <a:pt x="988" y="1855"/>
                  </a:cubicBezTo>
                  <a:cubicBezTo>
                    <a:pt x="1216" y="1855"/>
                    <a:pt x="1444" y="1763"/>
                    <a:pt x="1612" y="1581"/>
                  </a:cubicBezTo>
                  <a:cubicBezTo>
                    <a:pt x="1642" y="1581"/>
                    <a:pt x="1642" y="1581"/>
                    <a:pt x="1642" y="1551"/>
                  </a:cubicBezTo>
                  <a:lnTo>
                    <a:pt x="1672" y="1551"/>
                  </a:lnTo>
                  <a:cubicBezTo>
                    <a:pt x="2037" y="1186"/>
                    <a:pt x="2037" y="608"/>
                    <a:pt x="1672" y="274"/>
                  </a:cubicBezTo>
                  <a:cubicBezTo>
                    <a:pt x="1505" y="92"/>
                    <a:pt x="1277" y="0"/>
                    <a:pt x="1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6" name="Google Shape;65646;p27"/>
            <p:cNvSpPr/>
            <p:nvPr/>
          </p:nvSpPr>
          <p:spPr>
            <a:xfrm>
              <a:off x="6995075" y="4524675"/>
              <a:ext cx="50950" cy="46375"/>
            </a:xfrm>
            <a:custGeom>
              <a:avLst/>
              <a:gdLst/>
              <a:ahLst/>
              <a:cxnLst/>
              <a:rect l="l" t="t" r="r" b="b"/>
              <a:pathLst>
                <a:path w="2038" h="1855" extrusionOk="0">
                  <a:moveTo>
                    <a:pt x="1045" y="0"/>
                  </a:moveTo>
                  <a:cubicBezTo>
                    <a:pt x="814" y="0"/>
                    <a:pt x="578" y="92"/>
                    <a:pt x="396" y="274"/>
                  </a:cubicBezTo>
                  <a:cubicBezTo>
                    <a:pt x="396" y="274"/>
                    <a:pt x="396" y="274"/>
                    <a:pt x="396" y="304"/>
                  </a:cubicBezTo>
                  <a:lnTo>
                    <a:pt x="365" y="304"/>
                  </a:lnTo>
                  <a:cubicBezTo>
                    <a:pt x="1" y="669"/>
                    <a:pt x="1" y="1247"/>
                    <a:pt x="365" y="1581"/>
                  </a:cubicBezTo>
                  <a:cubicBezTo>
                    <a:pt x="533" y="1763"/>
                    <a:pt x="760" y="1855"/>
                    <a:pt x="988" y="1855"/>
                  </a:cubicBezTo>
                  <a:cubicBezTo>
                    <a:pt x="1216" y="1855"/>
                    <a:pt x="1444" y="1763"/>
                    <a:pt x="1612" y="1581"/>
                  </a:cubicBezTo>
                  <a:cubicBezTo>
                    <a:pt x="1642" y="1581"/>
                    <a:pt x="1642" y="1581"/>
                    <a:pt x="1642" y="1551"/>
                  </a:cubicBezTo>
                  <a:lnTo>
                    <a:pt x="1672" y="1551"/>
                  </a:lnTo>
                  <a:cubicBezTo>
                    <a:pt x="2037" y="1186"/>
                    <a:pt x="2037" y="608"/>
                    <a:pt x="1672" y="274"/>
                  </a:cubicBezTo>
                  <a:cubicBezTo>
                    <a:pt x="1505" y="92"/>
                    <a:pt x="1277" y="0"/>
                    <a:pt x="1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7" name="Google Shape;65647;p27"/>
            <p:cNvSpPr/>
            <p:nvPr/>
          </p:nvSpPr>
          <p:spPr>
            <a:xfrm>
              <a:off x="6993550" y="4719975"/>
              <a:ext cx="53975" cy="48650"/>
            </a:xfrm>
            <a:custGeom>
              <a:avLst/>
              <a:gdLst/>
              <a:ahLst/>
              <a:cxnLst/>
              <a:rect l="l" t="t" r="r" b="b"/>
              <a:pathLst>
                <a:path w="2159" h="1946" extrusionOk="0">
                  <a:moveTo>
                    <a:pt x="1122" y="0"/>
                  </a:moveTo>
                  <a:cubicBezTo>
                    <a:pt x="875" y="0"/>
                    <a:pt x="624" y="91"/>
                    <a:pt x="426" y="274"/>
                  </a:cubicBezTo>
                  <a:cubicBezTo>
                    <a:pt x="426" y="274"/>
                    <a:pt x="426" y="274"/>
                    <a:pt x="426" y="304"/>
                  </a:cubicBezTo>
                  <a:cubicBezTo>
                    <a:pt x="396" y="304"/>
                    <a:pt x="396" y="304"/>
                    <a:pt x="396" y="334"/>
                  </a:cubicBezTo>
                  <a:cubicBezTo>
                    <a:pt x="1" y="699"/>
                    <a:pt x="1" y="1307"/>
                    <a:pt x="396" y="1672"/>
                  </a:cubicBezTo>
                  <a:cubicBezTo>
                    <a:pt x="578" y="1854"/>
                    <a:pt x="821" y="1945"/>
                    <a:pt x="1065" y="1945"/>
                  </a:cubicBezTo>
                  <a:cubicBezTo>
                    <a:pt x="1308" y="1945"/>
                    <a:pt x="1551" y="1854"/>
                    <a:pt x="1733" y="1672"/>
                  </a:cubicBezTo>
                  <a:cubicBezTo>
                    <a:pt x="1733" y="1672"/>
                    <a:pt x="1764" y="1641"/>
                    <a:pt x="1764" y="1641"/>
                  </a:cubicBezTo>
                  <a:cubicBezTo>
                    <a:pt x="1764" y="1641"/>
                    <a:pt x="1764" y="1611"/>
                    <a:pt x="1794" y="1611"/>
                  </a:cubicBezTo>
                  <a:cubicBezTo>
                    <a:pt x="2159" y="1246"/>
                    <a:pt x="2159" y="638"/>
                    <a:pt x="1794" y="274"/>
                  </a:cubicBezTo>
                  <a:cubicBezTo>
                    <a:pt x="1612" y="91"/>
                    <a:pt x="1369" y="0"/>
                    <a:pt x="1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8" name="Google Shape;65648;p27"/>
            <p:cNvSpPr/>
            <p:nvPr/>
          </p:nvSpPr>
          <p:spPr>
            <a:xfrm>
              <a:off x="7091575" y="4621950"/>
              <a:ext cx="53975" cy="48650"/>
            </a:xfrm>
            <a:custGeom>
              <a:avLst/>
              <a:gdLst/>
              <a:ahLst/>
              <a:cxnLst/>
              <a:rect l="l" t="t" r="r" b="b"/>
              <a:pathLst>
                <a:path w="2159" h="1946" extrusionOk="0">
                  <a:moveTo>
                    <a:pt x="1122" y="0"/>
                  </a:moveTo>
                  <a:cubicBezTo>
                    <a:pt x="875" y="0"/>
                    <a:pt x="624" y="91"/>
                    <a:pt x="426" y="274"/>
                  </a:cubicBezTo>
                  <a:cubicBezTo>
                    <a:pt x="426" y="274"/>
                    <a:pt x="426" y="274"/>
                    <a:pt x="426" y="304"/>
                  </a:cubicBezTo>
                  <a:cubicBezTo>
                    <a:pt x="396" y="304"/>
                    <a:pt x="396" y="304"/>
                    <a:pt x="396" y="334"/>
                  </a:cubicBezTo>
                  <a:cubicBezTo>
                    <a:pt x="1" y="699"/>
                    <a:pt x="1" y="1307"/>
                    <a:pt x="396" y="1672"/>
                  </a:cubicBezTo>
                  <a:cubicBezTo>
                    <a:pt x="578" y="1854"/>
                    <a:pt x="822" y="1945"/>
                    <a:pt x="1065" y="1945"/>
                  </a:cubicBezTo>
                  <a:cubicBezTo>
                    <a:pt x="1308" y="1945"/>
                    <a:pt x="1551" y="1854"/>
                    <a:pt x="1733" y="1672"/>
                  </a:cubicBezTo>
                  <a:cubicBezTo>
                    <a:pt x="1733" y="1672"/>
                    <a:pt x="1764" y="1641"/>
                    <a:pt x="1764" y="1641"/>
                  </a:cubicBezTo>
                  <a:cubicBezTo>
                    <a:pt x="1764" y="1641"/>
                    <a:pt x="1794" y="1611"/>
                    <a:pt x="1794" y="1611"/>
                  </a:cubicBezTo>
                  <a:cubicBezTo>
                    <a:pt x="2159" y="1246"/>
                    <a:pt x="2159" y="638"/>
                    <a:pt x="1794" y="274"/>
                  </a:cubicBezTo>
                  <a:cubicBezTo>
                    <a:pt x="1612" y="91"/>
                    <a:pt x="1369" y="0"/>
                    <a:pt x="1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9" name="Google Shape;65649;p27"/>
            <p:cNvSpPr/>
            <p:nvPr/>
          </p:nvSpPr>
          <p:spPr>
            <a:xfrm>
              <a:off x="7090825" y="4816650"/>
              <a:ext cx="56250" cy="51525"/>
            </a:xfrm>
            <a:custGeom>
              <a:avLst/>
              <a:gdLst/>
              <a:ahLst/>
              <a:cxnLst/>
              <a:rect l="l" t="t" r="r" b="b"/>
              <a:pathLst>
                <a:path w="2250" h="2061" extrusionOk="0">
                  <a:moveTo>
                    <a:pt x="1140" y="1"/>
                  </a:moveTo>
                  <a:cubicBezTo>
                    <a:pt x="882" y="1"/>
                    <a:pt x="624" y="100"/>
                    <a:pt x="426" y="297"/>
                  </a:cubicBezTo>
                  <a:cubicBezTo>
                    <a:pt x="426" y="297"/>
                    <a:pt x="426" y="328"/>
                    <a:pt x="426" y="328"/>
                  </a:cubicBezTo>
                  <a:cubicBezTo>
                    <a:pt x="396" y="328"/>
                    <a:pt x="396" y="328"/>
                    <a:pt x="396" y="358"/>
                  </a:cubicBezTo>
                  <a:cubicBezTo>
                    <a:pt x="0" y="753"/>
                    <a:pt x="0" y="1391"/>
                    <a:pt x="396" y="1787"/>
                  </a:cubicBezTo>
                  <a:cubicBezTo>
                    <a:pt x="593" y="1969"/>
                    <a:pt x="852" y="2060"/>
                    <a:pt x="1110" y="2060"/>
                  </a:cubicBezTo>
                  <a:cubicBezTo>
                    <a:pt x="1368" y="2060"/>
                    <a:pt x="1627" y="1969"/>
                    <a:pt x="1824" y="1787"/>
                  </a:cubicBezTo>
                  <a:cubicBezTo>
                    <a:pt x="1824" y="1756"/>
                    <a:pt x="1824" y="1756"/>
                    <a:pt x="1824" y="1756"/>
                  </a:cubicBezTo>
                  <a:cubicBezTo>
                    <a:pt x="1855" y="1726"/>
                    <a:pt x="1855" y="1726"/>
                    <a:pt x="1855" y="1726"/>
                  </a:cubicBezTo>
                  <a:cubicBezTo>
                    <a:pt x="2250" y="1331"/>
                    <a:pt x="2250" y="692"/>
                    <a:pt x="1855" y="297"/>
                  </a:cubicBezTo>
                  <a:cubicBezTo>
                    <a:pt x="1657" y="100"/>
                    <a:pt x="1399" y="1"/>
                    <a:pt x="11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0" name="Google Shape;65650;p27"/>
            <p:cNvSpPr/>
            <p:nvPr/>
          </p:nvSpPr>
          <p:spPr>
            <a:xfrm>
              <a:off x="7188850" y="4718625"/>
              <a:ext cx="56250" cy="51325"/>
            </a:xfrm>
            <a:custGeom>
              <a:avLst/>
              <a:gdLst/>
              <a:ahLst/>
              <a:cxnLst/>
              <a:rect l="l" t="t" r="r" b="b"/>
              <a:pathLst>
                <a:path w="2250" h="2053" extrusionOk="0">
                  <a:moveTo>
                    <a:pt x="1144" y="1"/>
                  </a:moveTo>
                  <a:cubicBezTo>
                    <a:pt x="890" y="1"/>
                    <a:pt x="639" y="100"/>
                    <a:pt x="456" y="297"/>
                  </a:cubicBezTo>
                  <a:cubicBezTo>
                    <a:pt x="426" y="297"/>
                    <a:pt x="426" y="328"/>
                    <a:pt x="426" y="328"/>
                  </a:cubicBezTo>
                  <a:cubicBezTo>
                    <a:pt x="396" y="328"/>
                    <a:pt x="396" y="328"/>
                    <a:pt x="396" y="358"/>
                  </a:cubicBezTo>
                  <a:cubicBezTo>
                    <a:pt x="1" y="753"/>
                    <a:pt x="1" y="1391"/>
                    <a:pt x="396" y="1756"/>
                  </a:cubicBezTo>
                  <a:cubicBezTo>
                    <a:pt x="593" y="1954"/>
                    <a:pt x="852" y="2053"/>
                    <a:pt x="1110" y="2053"/>
                  </a:cubicBezTo>
                  <a:cubicBezTo>
                    <a:pt x="1368" y="2053"/>
                    <a:pt x="1627" y="1954"/>
                    <a:pt x="1824" y="1756"/>
                  </a:cubicBezTo>
                  <a:cubicBezTo>
                    <a:pt x="1855" y="1726"/>
                    <a:pt x="1855" y="1726"/>
                    <a:pt x="1855" y="1726"/>
                  </a:cubicBezTo>
                  <a:cubicBezTo>
                    <a:pt x="2250" y="1331"/>
                    <a:pt x="2250" y="692"/>
                    <a:pt x="1855" y="297"/>
                  </a:cubicBezTo>
                  <a:cubicBezTo>
                    <a:pt x="1657" y="100"/>
                    <a:pt x="1399" y="1"/>
                    <a:pt x="11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1" name="Google Shape;65651;p27"/>
            <p:cNvSpPr/>
            <p:nvPr/>
          </p:nvSpPr>
          <p:spPr>
            <a:xfrm>
              <a:off x="7285350" y="4815325"/>
              <a:ext cx="60050" cy="54750"/>
            </a:xfrm>
            <a:custGeom>
              <a:avLst/>
              <a:gdLst/>
              <a:ahLst/>
              <a:cxnLst/>
              <a:rect l="l" t="t" r="r" b="b"/>
              <a:pathLst>
                <a:path w="2402" h="2190" extrusionOk="0">
                  <a:moveTo>
                    <a:pt x="1220" y="1"/>
                  </a:moveTo>
                  <a:cubicBezTo>
                    <a:pt x="951" y="1"/>
                    <a:pt x="685" y="107"/>
                    <a:pt x="487" y="320"/>
                  </a:cubicBezTo>
                  <a:cubicBezTo>
                    <a:pt x="457" y="320"/>
                    <a:pt x="457" y="350"/>
                    <a:pt x="457" y="350"/>
                  </a:cubicBezTo>
                  <a:cubicBezTo>
                    <a:pt x="457" y="350"/>
                    <a:pt x="426" y="350"/>
                    <a:pt x="426" y="381"/>
                  </a:cubicBezTo>
                  <a:cubicBezTo>
                    <a:pt x="1" y="776"/>
                    <a:pt x="1" y="1444"/>
                    <a:pt x="426" y="1870"/>
                  </a:cubicBezTo>
                  <a:cubicBezTo>
                    <a:pt x="624" y="2083"/>
                    <a:pt x="897" y="2189"/>
                    <a:pt x="1171" y="2189"/>
                  </a:cubicBezTo>
                  <a:cubicBezTo>
                    <a:pt x="1445" y="2189"/>
                    <a:pt x="1718" y="2083"/>
                    <a:pt x="1916" y="1870"/>
                  </a:cubicBezTo>
                  <a:cubicBezTo>
                    <a:pt x="1946" y="1870"/>
                    <a:pt x="1946" y="1840"/>
                    <a:pt x="1946" y="1840"/>
                  </a:cubicBezTo>
                  <a:cubicBezTo>
                    <a:pt x="1946" y="1840"/>
                    <a:pt x="1976" y="1840"/>
                    <a:pt x="1976" y="1809"/>
                  </a:cubicBezTo>
                  <a:cubicBezTo>
                    <a:pt x="2402" y="1414"/>
                    <a:pt x="2402" y="745"/>
                    <a:pt x="1976" y="320"/>
                  </a:cubicBezTo>
                  <a:cubicBezTo>
                    <a:pt x="1764" y="107"/>
                    <a:pt x="1490" y="1"/>
                    <a:pt x="1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2" name="Google Shape;65652;p27"/>
            <p:cNvSpPr/>
            <p:nvPr/>
          </p:nvSpPr>
          <p:spPr>
            <a:xfrm>
              <a:off x="7187325" y="4913350"/>
              <a:ext cx="60050" cy="54750"/>
            </a:xfrm>
            <a:custGeom>
              <a:avLst/>
              <a:gdLst/>
              <a:ahLst/>
              <a:cxnLst/>
              <a:rect l="l" t="t" r="r" b="b"/>
              <a:pathLst>
                <a:path w="2402" h="2190" extrusionOk="0">
                  <a:moveTo>
                    <a:pt x="1220" y="1"/>
                  </a:moveTo>
                  <a:cubicBezTo>
                    <a:pt x="951" y="1"/>
                    <a:pt x="685" y="107"/>
                    <a:pt x="487" y="320"/>
                  </a:cubicBezTo>
                  <a:cubicBezTo>
                    <a:pt x="457" y="320"/>
                    <a:pt x="457" y="350"/>
                    <a:pt x="457" y="350"/>
                  </a:cubicBezTo>
                  <a:cubicBezTo>
                    <a:pt x="426" y="350"/>
                    <a:pt x="426" y="350"/>
                    <a:pt x="426" y="381"/>
                  </a:cubicBezTo>
                  <a:cubicBezTo>
                    <a:pt x="1" y="776"/>
                    <a:pt x="1" y="1445"/>
                    <a:pt x="426" y="1870"/>
                  </a:cubicBezTo>
                  <a:cubicBezTo>
                    <a:pt x="624" y="2083"/>
                    <a:pt x="897" y="2189"/>
                    <a:pt x="1171" y="2189"/>
                  </a:cubicBezTo>
                  <a:cubicBezTo>
                    <a:pt x="1445" y="2189"/>
                    <a:pt x="1718" y="2083"/>
                    <a:pt x="1916" y="1870"/>
                  </a:cubicBezTo>
                  <a:cubicBezTo>
                    <a:pt x="1916" y="1870"/>
                    <a:pt x="1946" y="1840"/>
                    <a:pt x="1946" y="1840"/>
                  </a:cubicBezTo>
                  <a:cubicBezTo>
                    <a:pt x="1946" y="1840"/>
                    <a:pt x="1976" y="1840"/>
                    <a:pt x="1976" y="1809"/>
                  </a:cubicBezTo>
                  <a:cubicBezTo>
                    <a:pt x="2402" y="1414"/>
                    <a:pt x="2402" y="745"/>
                    <a:pt x="1976" y="320"/>
                  </a:cubicBezTo>
                  <a:cubicBezTo>
                    <a:pt x="1764" y="107"/>
                    <a:pt x="1490" y="1"/>
                    <a:pt x="1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3" name="Google Shape;65653;p27"/>
            <p:cNvSpPr/>
            <p:nvPr/>
          </p:nvSpPr>
          <p:spPr>
            <a:xfrm>
              <a:off x="7284600" y="5010625"/>
              <a:ext cx="62325" cy="57025"/>
            </a:xfrm>
            <a:custGeom>
              <a:avLst/>
              <a:gdLst/>
              <a:ahLst/>
              <a:cxnLst/>
              <a:rect l="l" t="t" r="r" b="b"/>
              <a:pathLst>
                <a:path w="2493" h="2281" extrusionOk="0">
                  <a:moveTo>
                    <a:pt x="1266" y="0"/>
                  </a:moveTo>
                  <a:cubicBezTo>
                    <a:pt x="981" y="0"/>
                    <a:pt x="699" y="107"/>
                    <a:pt x="487" y="320"/>
                  </a:cubicBezTo>
                  <a:cubicBezTo>
                    <a:pt x="456" y="320"/>
                    <a:pt x="456" y="350"/>
                    <a:pt x="456" y="350"/>
                  </a:cubicBezTo>
                  <a:cubicBezTo>
                    <a:pt x="456" y="350"/>
                    <a:pt x="426" y="380"/>
                    <a:pt x="426" y="380"/>
                  </a:cubicBezTo>
                  <a:cubicBezTo>
                    <a:pt x="0" y="806"/>
                    <a:pt x="0" y="1505"/>
                    <a:pt x="426" y="1961"/>
                  </a:cubicBezTo>
                  <a:cubicBezTo>
                    <a:pt x="639" y="2174"/>
                    <a:pt x="920" y="2280"/>
                    <a:pt x="1205" y="2280"/>
                  </a:cubicBezTo>
                  <a:cubicBezTo>
                    <a:pt x="1490" y="2280"/>
                    <a:pt x="1779" y="2174"/>
                    <a:pt x="2006" y="1961"/>
                  </a:cubicBezTo>
                  <a:cubicBezTo>
                    <a:pt x="2006" y="1930"/>
                    <a:pt x="2006" y="1930"/>
                    <a:pt x="2037" y="1930"/>
                  </a:cubicBezTo>
                  <a:cubicBezTo>
                    <a:pt x="2037" y="1900"/>
                    <a:pt x="2037" y="1900"/>
                    <a:pt x="2067" y="1900"/>
                  </a:cubicBezTo>
                  <a:cubicBezTo>
                    <a:pt x="2493" y="1475"/>
                    <a:pt x="2493" y="745"/>
                    <a:pt x="2067" y="320"/>
                  </a:cubicBezTo>
                  <a:cubicBezTo>
                    <a:pt x="1839" y="107"/>
                    <a:pt x="1551" y="0"/>
                    <a:pt x="1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4" name="Google Shape;65654;p27"/>
            <p:cNvSpPr/>
            <p:nvPr/>
          </p:nvSpPr>
          <p:spPr>
            <a:xfrm>
              <a:off x="5931225" y="3167325"/>
              <a:ext cx="12950" cy="12550"/>
            </a:xfrm>
            <a:custGeom>
              <a:avLst/>
              <a:gdLst/>
              <a:ahLst/>
              <a:cxnLst/>
              <a:rect l="l" t="t" r="r" b="b"/>
              <a:pathLst>
                <a:path w="518" h="502" extrusionOk="0">
                  <a:moveTo>
                    <a:pt x="289" y="0"/>
                  </a:moveTo>
                  <a:cubicBezTo>
                    <a:pt x="229" y="0"/>
                    <a:pt x="168" y="23"/>
                    <a:pt x="122" y="69"/>
                  </a:cubicBezTo>
                  <a:cubicBezTo>
                    <a:pt x="122" y="69"/>
                    <a:pt x="122" y="99"/>
                    <a:pt x="122" y="99"/>
                  </a:cubicBezTo>
                  <a:cubicBezTo>
                    <a:pt x="92" y="99"/>
                    <a:pt x="92" y="129"/>
                    <a:pt x="92" y="129"/>
                  </a:cubicBezTo>
                  <a:cubicBezTo>
                    <a:pt x="1" y="221"/>
                    <a:pt x="1" y="342"/>
                    <a:pt x="92" y="433"/>
                  </a:cubicBezTo>
                  <a:cubicBezTo>
                    <a:pt x="122" y="479"/>
                    <a:pt x="175" y="502"/>
                    <a:pt x="232" y="502"/>
                  </a:cubicBezTo>
                  <a:cubicBezTo>
                    <a:pt x="289" y="502"/>
                    <a:pt x="350" y="479"/>
                    <a:pt x="396" y="433"/>
                  </a:cubicBezTo>
                  <a:cubicBezTo>
                    <a:pt x="396" y="433"/>
                    <a:pt x="396" y="403"/>
                    <a:pt x="426" y="403"/>
                  </a:cubicBezTo>
                  <a:cubicBezTo>
                    <a:pt x="426" y="403"/>
                    <a:pt x="426" y="403"/>
                    <a:pt x="457" y="373"/>
                  </a:cubicBezTo>
                  <a:cubicBezTo>
                    <a:pt x="517" y="281"/>
                    <a:pt x="517" y="160"/>
                    <a:pt x="457" y="69"/>
                  </a:cubicBezTo>
                  <a:cubicBezTo>
                    <a:pt x="411" y="23"/>
                    <a:pt x="350"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5" name="Google Shape;65655;p27"/>
            <p:cNvSpPr/>
            <p:nvPr/>
          </p:nvSpPr>
          <p:spPr>
            <a:xfrm>
              <a:off x="5833200" y="3265350"/>
              <a:ext cx="12950" cy="12550"/>
            </a:xfrm>
            <a:custGeom>
              <a:avLst/>
              <a:gdLst/>
              <a:ahLst/>
              <a:cxnLst/>
              <a:rect l="l" t="t" r="r" b="b"/>
              <a:pathLst>
                <a:path w="518" h="502" extrusionOk="0">
                  <a:moveTo>
                    <a:pt x="289" y="0"/>
                  </a:moveTo>
                  <a:cubicBezTo>
                    <a:pt x="229" y="0"/>
                    <a:pt x="168" y="23"/>
                    <a:pt x="122" y="69"/>
                  </a:cubicBezTo>
                  <a:cubicBezTo>
                    <a:pt x="122" y="69"/>
                    <a:pt x="122" y="99"/>
                    <a:pt x="122" y="99"/>
                  </a:cubicBezTo>
                  <a:cubicBezTo>
                    <a:pt x="92" y="99"/>
                    <a:pt x="92" y="130"/>
                    <a:pt x="92" y="130"/>
                  </a:cubicBezTo>
                  <a:cubicBezTo>
                    <a:pt x="1" y="221"/>
                    <a:pt x="1" y="342"/>
                    <a:pt x="92" y="433"/>
                  </a:cubicBezTo>
                  <a:cubicBezTo>
                    <a:pt x="122" y="479"/>
                    <a:pt x="175" y="502"/>
                    <a:pt x="232" y="502"/>
                  </a:cubicBezTo>
                  <a:cubicBezTo>
                    <a:pt x="289" y="502"/>
                    <a:pt x="350" y="479"/>
                    <a:pt x="396" y="433"/>
                  </a:cubicBezTo>
                  <a:cubicBezTo>
                    <a:pt x="396" y="433"/>
                    <a:pt x="396" y="403"/>
                    <a:pt x="426" y="403"/>
                  </a:cubicBezTo>
                  <a:cubicBezTo>
                    <a:pt x="426" y="403"/>
                    <a:pt x="426" y="403"/>
                    <a:pt x="457" y="373"/>
                  </a:cubicBezTo>
                  <a:cubicBezTo>
                    <a:pt x="517" y="312"/>
                    <a:pt x="517" y="160"/>
                    <a:pt x="457" y="69"/>
                  </a:cubicBezTo>
                  <a:cubicBezTo>
                    <a:pt x="411" y="23"/>
                    <a:pt x="350"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6" name="Google Shape;65656;p27"/>
            <p:cNvSpPr/>
            <p:nvPr/>
          </p:nvSpPr>
          <p:spPr>
            <a:xfrm>
              <a:off x="5929700" y="3362600"/>
              <a:ext cx="16750" cy="14850"/>
            </a:xfrm>
            <a:custGeom>
              <a:avLst/>
              <a:gdLst/>
              <a:ahLst/>
              <a:cxnLst/>
              <a:rect l="l" t="t" r="r" b="b"/>
              <a:pathLst>
                <a:path w="670" h="594" extrusionOk="0">
                  <a:moveTo>
                    <a:pt x="362" y="1"/>
                  </a:moveTo>
                  <a:cubicBezTo>
                    <a:pt x="290" y="1"/>
                    <a:pt x="214" y="24"/>
                    <a:pt x="153" y="69"/>
                  </a:cubicBezTo>
                  <a:cubicBezTo>
                    <a:pt x="153" y="100"/>
                    <a:pt x="153" y="100"/>
                    <a:pt x="153" y="100"/>
                  </a:cubicBezTo>
                  <a:cubicBezTo>
                    <a:pt x="122" y="130"/>
                    <a:pt x="122" y="130"/>
                    <a:pt x="122" y="130"/>
                  </a:cubicBezTo>
                  <a:cubicBezTo>
                    <a:pt x="1" y="221"/>
                    <a:pt x="1" y="404"/>
                    <a:pt x="122" y="525"/>
                  </a:cubicBezTo>
                  <a:cubicBezTo>
                    <a:pt x="168" y="571"/>
                    <a:pt x="236" y="594"/>
                    <a:pt x="305" y="594"/>
                  </a:cubicBezTo>
                  <a:cubicBezTo>
                    <a:pt x="373" y="594"/>
                    <a:pt x="442" y="571"/>
                    <a:pt x="487" y="525"/>
                  </a:cubicBezTo>
                  <a:cubicBezTo>
                    <a:pt x="518" y="495"/>
                    <a:pt x="518" y="495"/>
                    <a:pt x="518" y="495"/>
                  </a:cubicBezTo>
                  <a:cubicBezTo>
                    <a:pt x="518" y="464"/>
                    <a:pt x="548" y="464"/>
                    <a:pt x="548" y="464"/>
                  </a:cubicBezTo>
                  <a:cubicBezTo>
                    <a:pt x="670" y="343"/>
                    <a:pt x="670" y="191"/>
                    <a:pt x="548" y="69"/>
                  </a:cubicBezTo>
                  <a:cubicBezTo>
                    <a:pt x="502" y="24"/>
                    <a:pt x="434" y="1"/>
                    <a:pt x="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7" name="Google Shape;65657;p27"/>
            <p:cNvSpPr/>
            <p:nvPr/>
          </p:nvSpPr>
          <p:spPr>
            <a:xfrm>
              <a:off x="6027725" y="3264575"/>
              <a:ext cx="16750" cy="14850"/>
            </a:xfrm>
            <a:custGeom>
              <a:avLst/>
              <a:gdLst/>
              <a:ahLst/>
              <a:cxnLst/>
              <a:rect l="l" t="t" r="r" b="b"/>
              <a:pathLst>
                <a:path w="670" h="594" extrusionOk="0">
                  <a:moveTo>
                    <a:pt x="362" y="1"/>
                  </a:moveTo>
                  <a:cubicBezTo>
                    <a:pt x="290" y="1"/>
                    <a:pt x="214" y="24"/>
                    <a:pt x="153" y="69"/>
                  </a:cubicBezTo>
                  <a:cubicBezTo>
                    <a:pt x="153" y="69"/>
                    <a:pt x="153" y="100"/>
                    <a:pt x="153" y="100"/>
                  </a:cubicBezTo>
                  <a:cubicBezTo>
                    <a:pt x="122" y="100"/>
                    <a:pt x="122" y="130"/>
                    <a:pt x="122" y="130"/>
                  </a:cubicBezTo>
                  <a:cubicBezTo>
                    <a:pt x="1" y="221"/>
                    <a:pt x="1" y="404"/>
                    <a:pt x="122" y="525"/>
                  </a:cubicBezTo>
                  <a:cubicBezTo>
                    <a:pt x="168" y="571"/>
                    <a:pt x="236" y="594"/>
                    <a:pt x="305" y="594"/>
                  </a:cubicBezTo>
                  <a:cubicBezTo>
                    <a:pt x="373" y="594"/>
                    <a:pt x="442" y="571"/>
                    <a:pt x="487" y="525"/>
                  </a:cubicBezTo>
                  <a:cubicBezTo>
                    <a:pt x="518" y="495"/>
                    <a:pt x="518" y="495"/>
                    <a:pt x="518" y="495"/>
                  </a:cubicBezTo>
                  <a:cubicBezTo>
                    <a:pt x="548" y="464"/>
                    <a:pt x="548" y="464"/>
                    <a:pt x="548" y="464"/>
                  </a:cubicBezTo>
                  <a:cubicBezTo>
                    <a:pt x="670" y="343"/>
                    <a:pt x="670" y="191"/>
                    <a:pt x="548" y="69"/>
                  </a:cubicBezTo>
                  <a:cubicBezTo>
                    <a:pt x="502" y="24"/>
                    <a:pt x="434" y="1"/>
                    <a:pt x="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8" name="Google Shape;65658;p27"/>
            <p:cNvSpPr/>
            <p:nvPr/>
          </p:nvSpPr>
          <p:spPr>
            <a:xfrm>
              <a:off x="6026225" y="3459300"/>
              <a:ext cx="19775" cy="18075"/>
            </a:xfrm>
            <a:custGeom>
              <a:avLst/>
              <a:gdLst/>
              <a:ahLst/>
              <a:cxnLst/>
              <a:rect l="l" t="t" r="r" b="b"/>
              <a:pathLst>
                <a:path w="791" h="723" extrusionOk="0">
                  <a:moveTo>
                    <a:pt x="437" y="1"/>
                  </a:moveTo>
                  <a:cubicBezTo>
                    <a:pt x="350" y="1"/>
                    <a:pt x="258" y="31"/>
                    <a:pt x="182" y="92"/>
                  </a:cubicBezTo>
                  <a:cubicBezTo>
                    <a:pt x="182" y="122"/>
                    <a:pt x="182" y="122"/>
                    <a:pt x="182" y="122"/>
                  </a:cubicBezTo>
                  <a:cubicBezTo>
                    <a:pt x="152" y="153"/>
                    <a:pt x="152" y="153"/>
                    <a:pt x="152" y="153"/>
                  </a:cubicBezTo>
                  <a:cubicBezTo>
                    <a:pt x="0" y="274"/>
                    <a:pt x="0" y="487"/>
                    <a:pt x="152" y="609"/>
                  </a:cubicBezTo>
                  <a:cubicBezTo>
                    <a:pt x="213" y="685"/>
                    <a:pt x="296" y="723"/>
                    <a:pt x="380" y="723"/>
                  </a:cubicBezTo>
                  <a:cubicBezTo>
                    <a:pt x="464" y="723"/>
                    <a:pt x="547" y="685"/>
                    <a:pt x="608" y="609"/>
                  </a:cubicBezTo>
                  <a:cubicBezTo>
                    <a:pt x="608" y="609"/>
                    <a:pt x="608" y="609"/>
                    <a:pt x="638" y="578"/>
                  </a:cubicBezTo>
                  <a:lnTo>
                    <a:pt x="669" y="578"/>
                  </a:lnTo>
                  <a:cubicBezTo>
                    <a:pt x="790" y="426"/>
                    <a:pt x="790" y="214"/>
                    <a:pt x="669" y="92"/>
                  </a:cubicBezTo>
                  <a:cubicBezTo>
                    <a:pt x="608" y="31"/>
                    <a:pt x="524" y="1"/>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9" name="Google Shape;65659;p27"/>
            <p:cNvSpPr/>
            <p:nvPr/>
          </p:nvSpPr>
          <p:spPr>
            <a:xfrm>
              <a:off x="6125000" y="3361275"/>
              <a:ext cx="19025" cy="17500"/>
            </a:xfrm>
            <a:custGeom>
              <a:avLst/>
              <a:gdLst/>
              <a:ahLst/>
              <a:cxnLst/>
              <a:rect l="l" t="t" r="r" b="b"/>
              <a:pathLst>
                <a:path w="761" h="700" extrusionOk="0">
                  <a:moveTo>
                    <a:pt x="411" y="1"/>
                  </a:moveTo>
                  <a:cubicBezTo>
                    <a:pt x="327" y="1"/>
                    <a:pt x="244" y="31"/>
                    <a:pt x="183" y="92"/>
                  </a:cubicBezTo>
                  <a:cubicBezTo>
                    <a:pt x="152" y="122"/>
                    <a:pt x="152" y="122"/>
                    <a:pt x="152" y="122"/>
                  </a:cubicBezTo>
                  <a:cubicBezTo>
                    <a:pt x="122" y="153"/>
                    <a:pt x="122" y="153"/>
                    <a:pt x="122" y="153"/>
                  </a:cubicBezTo>
                  <a:cubicBezTo>
                    <a:pt x="1" y="274"/>
                    <a:pt x="1" y="487"/>
                    <a:pt x="122" y="609"/>
                  </a:cubicBezTo>
                  <a:cubicBezTo>
                    <a:pt x="183" y="669"/>
                    <a:pt x="266" y="700"/>
                    <a:pt x="350" y="700"/>
                  </a:cubicBezTo>
                  <a:cubicBezTo>
                    <a:pt x="434" y="700"/>
                    <a:pt x="517" y="669"/>
                    <a:pt x="578" y="609"/>
                  </a:cubicBezTo>
                  <a:cubicBezTo>
                    <a:pt x="578" y="609"/>
                    <a:pt x="578" y="609"/>
                    <a:pt x="608" y="578"/>
                  </a:cubicBezTo>
                  <a:cubicBezTo>
                    <a:pt x="608" y="578"/>
                    <a:pt x="639" y="578"/>
                    <a:pt x="639" y="548"/>
                  </a:cubicBezTo>
                  <a:cubicBezTo>
                    <a:pt x="760" y="426"/>
                    <a:pt x="760" y="214"/>
                    <a:pt x="639" y="92"/>
                  </a:cubicBezTo>
                  <a:cubicBezTo>
                    <a:pt x="578" y="31"/>
                    <a:pt x="494"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0" name="Google Shape;65660;p27"/>
            <p:cNvSpPr/>
            <p:nvPr/>
          </p:nvSpPr>
          <p:spPr>
            <a:xfrm>
              <a:off x="6123475" y="3556000"/>
              <a:ext cx="22075" cy="20925"/>
            </a:xfrm>
            <a:custGeom>
              <a:avLst/>
              <a:gdLst/>
              <a:ahLst/>
              <a:cxnLst/>
              <a:rect l="l" t="t" r="r" b="b"/>
              <a:pathLst>
                <a:path w="883" h="837" extrusionOk="0">
                  <a:moveTo>
                    <a:pt x="460" y="1"/>
                  </a:moveTo>
                  <a:cubicBezTo>
                    <a:pt x="365" y="1"/>
                    <a:pt x="274" y="39"/>
                    <a:pt x="213" y="115"/>
                  </a:cubicBezTo>
                  <a:cubicBezTo>
                    <a:pt x="183" y="145"/>
                    <a:pt x="183" y="145"/>
                    <a:pt x="183" y="145"/>
                  </a:cubicBezTo>
                  <a:cubicBezTo>
                    <a:pt x="183" y="175"/>
                    <a:pt x="153" y="175"/>
                    <a:pt x="153" y="175"/>
                  </a:cubicBezTo>
                  <a:cubicBezTo>
                    <a:pt x="1" y="327"/>
                    <a:pt x="1" y="571"/>
                    <a:pt x="153" y="723"/>
                  </a:cubicBezTo>
                  <a:cubicBezTo>
                    <a:pt x="229" y="799"/>
                    <a:pt x="327" y="837"/>
                    <a:pt x="426" y="837"/>
                  </a:cubicBezTo>
                  <a:cubicBezTo>
                    <a:pt x="525" y="837"/>
                    <a:pt x="624" y="799"/>
                    <a:pt x="700" y="723"/>
                  </a:cubicBezTo>
                  <a:cubicBezTo>
                    <a:pt x="700" y="723"/>
                    <a:pt x="700" y="692"/>
                    <a:pt x="700" y="692"/>
                  </a:cubicBezTo>
                  <a:cubicBezTo>
                    <a:pt x="730" y="692"/>
                    <a:pt x="730" y="662"/>
                    <a:pt x="730" y="662"/>
                  </a:cubicBezTo>
                  <a:cubicBezTo>
                    <a:pt x="882" y="510"/>
                    <a:pt x="882" y="267"/>
                    <a:pt x="730" y="115"/>
                  </a:cubicBezTo>
                  <a:cubicBezTo>
                    <a:pt x="654" y="39"/>
                    <a:pt x="555"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1" name="Google Shape;65661;p27"/>
            <p:cNvSpPr/>
            <p:nvPr/>
          </p:nvSpPr>
          <p:spPr>
            <a:xfrm>
              <a:off x="6221500" y="3457975"/>
              <a:ext cx="22075" cy="20925"/>
            </a:xfrm>
            <a:custGeom>
              <a:avLst/>
              <a:gdLst/>
              <a:ahLst/>
              <a:cxnLst/>
              <a:rect l="l" t="t" r="r" b="b"/>
              <a:pathLst>
                <a:path w="883" h="837" extrusionOk="0">
                  <a:moveTo>
                    <a:pt x="472" y="1"/>
                  </a:moveTo>
                  <a:cubicBezTo>
                    <a:pt x="381" y="1"/>
                    <a:pt x="290" y="39"/>
                    <a:pt x="214" y="115"/>
                  </a:cubicBezTo>
                  <a:cubicBezTo>
                    <a:pt x="183" y="145"/>
                    <a:pt x="183" y="145"/>
                    <a:pt x="183" y="145"/>
                  </a:cubicBezTo>
                  <a:cubicBezTo>
                    <a:pt x="183" y="175"/>
                    <a:pt x="153" y="175"/>
                    <a:pt x="153" y="175"/>
                  </a:cubicBezTo>
                  <a:cubicBezTo>
                    <a:pt x="1" y="327"/>
                    <a:pt x="1" y="571"/>
                    <a:pt x="153" y="723"/>
                  </a:cubicBezTo>
                  <a:cubicBezTo>
                    <a:pt x="229" y="798"/>
                    <a:pt x="328" y="836"/>
                    <a:pt x="426" y="836"/>
                  </a:cubicBezTo>
                  <a:cubicBezTo>
                    <a:pt x="525" y="836"/>
                    <a:pt x="624" y="798"/>
                    <a:pt x="700" y="723"/>
                  </a:cubicBezTo>
                  <a:cubicBezTo>
                    <a:pt x="700" y="723"/>
                    <a:pt x="700" y="692"/>
                    <a:pt x="700" y="692"/>
                  </a:cubicBezTo>
                  <a:cubicBezTo>
                    <a:pt x="730" y="692"/>
                    <a:pt x="730" y="662"/>
                    <a:pt x="730" y="662"/>
                  </a:cubicBezTo>
                  <a:cubicBezTo>
                    <a:pt x="882" y="510"/>
                    <a:pt x="882" y="267"/>
                    <a:pt x="730" y="115"/>
                  </a:cubicBezTo>
                  <a:cubicBezTo>
                    <a:pt x="654" y="39"/>
                    <a:pt x="563"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2" name="Google Shape;65662;p27"/>
            <p:cNvSpPr/>
            <p:nvPr/>
          </p:nvSpPr>
          <p:spPr>
            <a:xfrm>
              <a:off x="6219975" y="3653275"/>
              <a:ext cx="25875" cy="23200"/>
            </a:xfrm>
            <a:custGeom>
              <a:avLst/>
              <a:gdLst/>
              <a:ahLst/>
              <a:cxnLst/>
              <a:rect l="l" t="t" r="r" b="b"/>
              <a:pathLst>
                <a:path w="1035" h="928" extrusionOk="0">
                  <a:moveTo>
                    <a:pt x="537" y="0"/>
                  </a:moveTo>
                  <a:cubicBezTo>
                    <a:pt x="427" y="0"/>
                    <a:pt x="320" y="38"/>
                    <a:pt x="244" y="114"/>
                  </a:cubicBezTo>
                  <a:cubicBezTo>
                    <a:pt x="214" y="145"/>
                    <a:pt x="214" y="145"/>
                    <a:pt x="214" y="145"/>
                  </a:cubicBezTo>
                  <a:cubicBezTo>
                    <a:pt x="214" y="175"/>
                    <a:pt x="183" y="175"/>
                    <a:pt x="183" y="175"/>
                  </a:cubicBezTo>
                  <a:cubicBezTo>
                    <a:pt x="1" y="357"/>
                    <a:pt x="1" y="631"/>
                    <a:pt x="183" y="813"/>
                  </a:cubicBezTo>
                  <a:cubicBezTo>
                    <a:pt x="259" y="889"/>
                    <a:pt x="373" y="927"/>
                    <a:pt x="487" y="927"/>
                  </a:cubicBezTo>
                  <a:cubicBezTo>
                    <a:pt x="601" y="927"/>
                    <a:pt x="715" y="889"/>
                    <a:pt x="791" y="813"/>
                  </a:cubicBezTo>
                  <a:cubicBezTo>
                    <a:pt x="791" y="783"/>
                    <a:pt x="822" y="783"/>
                    <a:pt x="822" y="753"/>
                  </a:cubicBezTo>
                  <a:lnTo>
                    <a:pt x="852" y="753"/>
                  </a:lnTo>
                  <a:cubicBezTo>
                    <a:pt x="1034" y="570"/>
                    <a:pt x="1034" y="297"/>
                    <a:pt x="852" y="114"/>
                  </a:cubicBezTo>
                  <a:cubicBezTo>
                    <a:pt x="761" y="38"/>
                    <a:pt x="647"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3" name="Google Shape;65663;p27"/>
            <p:cNvSpPr/>
            <p:nvPr/>
          </p:nvSpPr>
          <p:spPr>
            <a:xfrm>
              <a:off x="6318025" y="3555250"/>
              <a:ext cx="25850" cy="23000"/>
            </a:xfrm>
            <a:custGeom>
              <a:avLst/>
              <a:gdLst/>
              <a:ahLst/>
              <a:cxnLst/>
              <a:rect l="l" t="t" r="r" b="b"/>
              <a:pathLst>
                <a:path w="1034" h="920" extrusionOk="0">
                  <a:moveTo>
                    <a:pt x="536" y="0"/>
                  </a:moveTo>
                  <a:cubicBezTo>
                    <a:pt x="426" y="0"/>
                    <a:pt x="319" y="38"/>
                    <a:pt x="243" y="114"/>
                  </a:cubicBezTo>
                  <a:cubicBezTo>
                    <a:pt x="213" y="145"/>
                    <a:pt x="213" y="145"/>
                    <a:pt x="213" y="145"/>
                  </a:cubicBezTo>
                  <a:cubicBezTo>
                    <a:pt x="213" y="175"/>
                    <a:pt x="182" y="175"/>
                    <a:pt x="182" y="175"/>
                  </a:cubicBezTo>
                  <a:cubicBezTo>
                    <a:pt x="0" y="357"/>
                    <a:pt x="0" y="631"/>
                    <a:pt x="182" y="783"/>
                  </a:cubicBezTo>
                  <a:cubicBezTo>
                    <a:pt x="258" y="874"/>
                    <a:pt x="372" y="920"/>
                    <a:pt x="486" y="920"/>
                  </a:cubicBezTo>
                  <a:cubicBezTo>
                    <a:pt x="600" y="920"/>
                    <a:pt x="714" y="874"/>
                    <a:pt x="790" y="783"/>
                  </a:cubicBezTo>
                  <a:cubicBezTo>
                    <a:pt x="821" y="783"/>
                    <a:pt x="821" y="783"/>
                    <a:pt x="821" y="753"/>
                  </a:cubicBezTo>
                  <a:lnTo>
                    <a:pt x="851" y="753"/>
                  </a:lnTo>
                  <a:cubicBezTo>
                    <a:pt x="1033" y="570"/>
                    <a:pt x="1033" y="297"/>
                    <a:pt x="851" y="114"/>
                  </a:cubicBezTo>
                  <a:cubicBezTo>
                    <a:pt x="760" y="38"/>
                    <a:pt x="64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4" name="Google Shape;65664;p27"/>
            <p:cNvSpPr/>
            <p:nvPr/>
          </p:nvSpPr>
          <p:spPr>
            <a:xfrm>
              <a:off x="6317250" y="3749975"/>
              <a:ext cx="28150" cy="25850"/>
            </a:xfrm>
            <a:custGeom>
              <a:avLst/>
              <a:gdLst/>
              <a:ahLst/>
              <a:cxnLst/>
              <a:rect l="l" t="t" r="r" b="b"/>
              <a:pathLst>
                <a:path w="1126" h="1034" extrusionOk="0">
                  <a:moveTo>
                    <a:pt x="582" y="0"/>
                  </a:moveTo>
                  <a:cubicBezTo>
                    <a:pt x="457" y="0"/>
                    <a:pt x="335" y="46"/>
                    <a:pt x="244" y="137"/>
                  </a:cubicBezTo>
                  <a:cubicBezTo>
                    <a:pt x="213" y="167"/>
                    <a:pt x="213" y="167"/>
                    <a:pt x="213" y="198"/>
                  </a:cubicBezTo>
                  <a:lnTo>
                    <a:pt x="183" y="198"/>
                  </a:lnTo>
                  <a:cubicBezTo>
                    <a:pt x="1" y="410"/>
                    <a:pt x="1" y="714"/>
                    <a:pt x="183" y="897"/>
                  </a:cubicBezTo>
                  <a:cubicBezTo>
                    <a:pt x="274" y="988"/>
                    <a:pt x="396" y="1034"/>
                    <a:pt x="521" y="1034"/>
                  </a:cubicBezTo>
                  <a:cubicBezTo>
                    <a:pt x="647" y="1034"/>
                    <a:pt x="776" y="988"/>
                    <a:pt x="882" y="897"/>
                  </a:cubicBezTo>
                  <a:cubicBezTo>
                    <a:pt x="882" y="897"/>
                    <a:pt x="882" y="866"/>
                    <a:pt x="882" y="866"/>
                  </a:cubicBezTo>
                  <a:cubicBezTo>
                    <a:pt x="912" y="866"/>
                    <a:pt x="912" y="866"/>
                    <a:pt x="943" y="836"/>
                  </a:cubicBezTo>
                  <a:cubicBezTo>
                    <a:pt x="1125" y="654"/>
                    <a:pt x="1125" y="350"/>
                    <a:pt x="943" y="137"/>
                  </a:cubicBezTo>
                  <a:cubicBezTo>
                    <a:pt x="837" y="46"/>
                    <a:pt x="707" y="0"/>
                    <a:pt x="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5" name="Google Shape;65665;p27"/>
            <p:cNvSpPr/>
            <p:nvPr/>
          </p:nvSpPr>
          <p:spPr>
            <a:xfrm>
              <a:off x="6415275" y="3651950"/>
              <a:ext cx="28150" cy="25850"/>
            </a:xfrm>
            <a:custGeom>
              <a:avLst/>
              <a:gdLst/>
              <a:ahLst/>
              <a:cxnLst/>
              <a:rect l="l" t="t" r="r" b="b"/>
              <a:pathLst>
                <a:path w="1126" h="1034" extrusionOk="0">
                  <a:moveTo>
                    <a:pt x="582" y="0"/>
                  </a:moveTo>
                  <a:cubicBezTo>
                    <a:pt x="457" y="0"/>
                    <a:pt x="335" y="46"/>
                    <a:pt x="244" y="137"/>
                  </a:cubicBezTo>
                  <a:cubicBezTo>
                    <a:pt x="213" y="167"/>
                    <a:pt x="213" y="167"/>
                    <a:pt x="213" y="167"/>
                  </a:cubicBezTo>
                  <a:cubicBezTo>
                    <a:pt x="213" y="198"/>
                    <a:pt x="183" y="198"/>
                    <a:pt x="183" y="198"/>
                  </a:cubicBezTo>
                  <a:cubicBezTo>
                    <a:pt x="1" y="380"/>
                    <a:pt x="1" y="714"/>
                    <a:pt x="183" y="897"/>
                  </a:cubicBezTo>
                  <a:cubicBezTo>
                    <a:pt x="274" y="988"/>
                    <a:pt x="403" y="1034"/>
                    <a:pt x="533" y="1034"/>
                  </a:cubicBezTo>
                  <a:cubicBezTo>
                    <a:pt x="662" y="1034"/>
                    <a:pt x="791" y="988"/>
                    <a:pt x="882" y="897"/>
                  </a:cubicBezTo>
                  <a:cubicBezTo>
                    <a:pt x="882" y="897"/>
                    <a:pt x="882" y="866"/>
                    <a:pt x="913" y="866"/>
                  </a:cubicBezTo>
                  <a:cubicBezTo>
                    <a:pt x="913" y="866"/>
                    <a:pt x="913" y="866"/>
                    <a:pt x="943" y="836"/>
                  </a:cubicBezTo>
                  <a:cubicBezTo>
                    <a:pt x="1125" y="654"/>
                    <a:pt x="1125" y="350"/>
                    <a:pt x="943" y="137"/>
                  </a:cubicBezTo>
                  <a:cubicBezTo>
                    <a:pt x="837" y="46"/>
                    <a:pt x="707" y="0"/>
                    <a:pt x="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6" name="Google Shape;65666;p27"/>
            <p:cNvSpPr/>
            <p:nvPr/>
          </p:nvSpPr>
          <p:spPr>
            <a:xfrm>
              <a:off x="6413750" y="3847425"/>
              <a:ext cx="31200" cy="28525"/>
            </a:xfrm>
            <a:custGeom>
              <a:avLst/>
              <a:gdLst/>
              <a:ahLst/>
              <a:cxnLst/>
              <a:rect l="l" t="t" r="r" b="b"/>
              <a:pathLst>
                <a:path w="1248" h="1141" extrusionOk="0">
                  <a:moveTo>
                    <a:pt x="654" y="0"/>
                  </a:moveTo>
                  <a:cubicBezTo>
                    <a:pt x="518" y="0"/>
                    <a:pt x="381" y="54"/>
                    <a:pt x="274" y="160"/>
                  </a:cubicBezTo>
                  <a:cubicBezTo>
                    <a:pt x="244" y="160"/>
                    <a:pt x="244" y="160"/>
                    <a:pt x="244" y="190"/>
                  </a:cubicBezTo>
                  <a:lnTo>
                    <a:pt x="214" y="190"/>
                  </a:lnTo>
                  <a:cubicBezTo>
                    <a:pt x="1" y="403"/>
                    <a:pt x="1" y="768"/>
                    <a:pt x="214" y="981"/>
                  </a:cubicBezTo>
                  <a:cubicBezTo>
                    <a:pt x="320" y="1087"/>
                    <a:pt x="457" y="1140"/>
                    <a:pt x="594" y="1140"/>
                  </a:cubicBezTo>
                  <a:cubicBezTo>
                    <a:pt x="730" y="1140"/>
                    <a:pt x="867" y="1087"/>
                    <a:pt x="974" y="981"/>
                  </a:cubicBezTo>
                  <a:cubicBezTo>
                    <a:pt x="1004" y="950"/>
                    <a:pt x="1004" y="950"/>
                    <a:pt x="1004" y="950"/>
                  </a:cubicBezTo>
                  <a:cubicBezTo>
                    <a:pt x="1004" y="920"/>
                    <a:pt x="1034" y="920"/>
                    <a:pt x="1034" y="920"/>
                  </a:cubicBezTo>
                  <a:cubicBezTo>
                    <a:pt x="1247" y="707"/>
                    <a:pt x="1247" y="373"/>
                    <a:pt x="1034" y="160"/>
                  </a:cubicBezTo>
                  <a:cubicBezTo>
                    <a:pt x="928" y="54"/>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7" name="Google Shape;65667;p27"/>
            <p:cNvSpPr/>
            <p:nvPr/>
          </p:nvSpPr>
          <p:spPr>
            <a:xfrm>
              <a:off x="6511775" y="3748625"/>
              <a:ext cx="31200" cy="29300"/>
            </a:xfrm>
            <a:custGeom>
              <a:avLst/>
              <a:gdLst/>
              <a:ahLst/>
              <a:cxnLst/>
              <a:rect l="l" t="t" r="r" b="b"/>
              <a:pathLst>
                <a:path w="1248" h="1172" extrusionOk="0">
                  <a:moveTo>
                    <a:pt x="654" y="1"/>
                  </a:moveTo>
                  <a:cubicBezTo>
                    <a:pt x="518" y="1"/>
                    <a:pt x="381" y="54"/>
                    <a:pt x="274" y="160"/>
                  </a:cubicBezTo>
                  <a:cubicBezTo>
                    <a:pt x="244" y="191"/>
                    <a:pt x="244" y="191"/>
                    <a:pt x="244" y="191"/>
                  </a:cubicBezTo>
                  <a:cubicBezTo>
                    <a:pt x="244" y="221"/>
                    <a:pt x="214" y="221"/>
                    <a:pt x="214" y="221"/>
                  </a:cubicBezTo>
                  <a:cubicBezTo>
                    <a:pt x="1" y="434"/>
                    <a:pt x="1" y="799"/>
                    <a:pt x="214" y="1012"/>
                  </a:cubicBezTo>
                  <a:cubicBezTo>
                    <a:pt x="320" y="1118"/>
                    <a:pt x="457" y="1171"/>
                    <a:pt x="594" y="1171"/>
                  </a:cubicBezTo>
                  <a:cubicBezTo>
                    <a:pt x="730" y="1171"/>
                    <a:pt x="867" y="1118"/>
                    <a:pt x="974" y="1012"/>
                  </a:cubicBezTo>
                  <a:cubicBezTo>
                    <a:pt x="1004" y="981"/>
                    <a:pt x="1004" y="981"/>
                    <a:pt x="1004" y="981"/>
                  </a:cubicBezTo>
                  <a:cubicBezTo>
                    <a:pt x="1034" y="951"/>
                    <a:pt x="1034" y="951"/>
                    <a:pt x="1034" y="951"/>
                  </a:cubicBezTo>
                  <a:cubicBezTo>
                    <a:pt x="1247" y="738"/>
                    <a:pt x="1247" y="373"/>
                    <a:pt x="1034" y="160"/>
                  </a:cubicBezTo>
                  <a:cubicBezTo>
                    <a:pt x="928" y="54"/>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8" name="Google Shape;65668;p27"/>
            <p:cNvSpPr/>
            <p:nvPr/>
          </p:nvSpPr>
          <p:spPr>
            <a:xfrm>
              <a:off x="6510275" y="3944125"/>
              <a:ext cx="34200" cy="31175"/>
            </a:xfrm>
            <a:custGeom>
              <a:avLst/>
              <a:gdLst/>
              <a:ahLst/>
              <a:cxnLst/>
              <a:rect l="l" t="t" r="r" b="b"/>
              <a:pathLst>
                <a:path w="1368" h="1247" extrusionOk="0">
                  <a:moveTo>
                    <a:pt x="730" y="0"/>
                  </a:moveTo>
                  <a:cubicBezTo>
                    <a:pt x="578" y="0"/>
                    <a:pt x="426" y="61"/>
                    <a:pt x="304" y="183"/>
                  </a:cubicBezTo>
                  <a:cubicBezTo>
                    <a:pt x="304" y="183"/>
                    <a:pt x="274" y="183"/>
                    <a:pt x="274" y="213"/>
                  </a:cubicBezTo>
                  <a:lnTo>
                    <a:pt x="243" y="213"/>
                  </a:lnTo>
                  <a:cubicBezTo>
                    <a:pt x="0" y="456"/>
                    <a:pt x="0" y="851"/>
                    <a:pt x="243" y="1064"/>
                  </a:cubicBezTo>
                  <a:cubicBezTo>
                    <a:pt x="365" y="1186"/>
                    <a:pt x="517" y="1246"/>
                    <a:pt x="669" y="1246"/>
                  </a:cubicBezTo>
                  <a:cubicBezTo>
                    <a:pt x="821" y="1246"/>
                    <a:pt x="973" y="1186"/>
                    <a:pt x="1094" y="1064"/>
                  </a:cubicBezTo>
                  <a:cubicBezTo>
                    <a:pt x="1094" y="1064"/>
                    <a:pt x="1094" y="1064"/>
                    <a:pt x="1125" y="1034"/>
                  </a:cubicBezTo>
                  <a:lnTo>
                    <a:pt x="1155" y="1034"/>
                  </a:lnTo>
                  <a:cubicBezTo>
                    <a:pt x="1368" y="790"/>
                    <a:pt x="1368" y="395"/>
                    <a:pt x="1155" y="183"/>
                  </a:cubicBezTo>
                  <a:cubicBezTo>
                    <a:pt x="1034" y="61"/>
                    <a:pt x="882"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9" name="Google Shape;65669;p27"/>
            <p:cNvSpPr/>
            <p:nvPr/>
          </p:nvSpPr>
          <p:spPr>
            <a:xfrm>
              <a:off x="6608300" y="3846100"/>
              <a:ext cx="34200" cy="31175"/>
            </a:xfrm>
            <a:custGeom>
              <a:avLst/>
              <a:gdLst/>
              <a:ahLst/>
              <a:cxnLst/>
              <a:rect l="l" t="t" r="r" b="b"/>
              <a:pathLst>
                <a:path w="1368" h="1247" extrusionOk="0">
                  <a:moveTo>
                    <a:pt x="730" y="0"/>
                  </a:moveTo>
                  <a:cubicBezTo>
                    <a:pt x="578" y="0"/>
                    <a:pt x="426" y="61"/>
                    <a:pt x="304" y="183"/>
                  </a:cubicBezTo>
                  <a:cubicBezTo>
                    <a:pt x="304" y="183"/>
                    <a:pt x="274" y="183"/>
                    <a:pt x="274" y="213"/>
                  </a:cubicBezTo>
                  <a:lnTo>
                    <a:pt x="243" y="213"/>
                  </a:lnTo>
                  <a:cubicBezTo>
                    <a:pt x="0" y="456"/>
                    <a:pt x="0" y="851"/>
                    <a:pt x="243" y="1064"/>
                  </a:cubicBezTo>
                  <a:cubicBezTo>
                    <a:pt x="365" y="1186"/>
                    <a:pt x="517" y="1246"/>
                    <a:pt x="669" y="1246"/>
                  </a:cubicBezTo>
                  <a:cubicBezTo>
                    <a:pt x="821" y="1246"/>
                    <a:pt x="973" y="1186"/>
                    <a:pt x="1094" y="1064"/>
                  </a:cubicBezTo>
                  <a:cubicBezTo>
                    <a:pt x="1094" y="1064"/>
                    <a:pt x="1125" y="1064"/>
                    <a:pt x="1125" y="1034"/>
                  </a:cubicBezTo>
                  <a:cubicBezTo>
                    <a:pt x="1125" y="1034"/>
                    <a:pt x="1125" y="1034"/>
                    <a:pt x="1155" y="1003"/>
                  </a:cubicBezTo>
                  <a:cubicBezTo>
                    <a:pt x="1368" y="790"/>
                    <a:pt x="1368" y="395"/>
                    <a:pt x="1155" y="183"/>
                  </a:cubicBezTo>
                  <a:cubicBezTo>
                    <a:pt x="1034" y="61"/>
                    <a:pt x="882"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0" name="Google Shape;65670;p27"/>
            <p:cNvSpPr/>
            <p:nvPr/>
          </p:nvSpPr>
          <p:spPr>
            <a:xfrm>
              <a:off x="6607525" y="4040825"/>
              <a:ext cx="37275" cy="34025"/>
            </a:xfrm>
            <a:custGeom>
              <a:avLst/>
              <a:gdLst/>
              <a:ahLst/>
              <a:cxnLst/>
              <a:rect l="l" t="t" r="r" b="b"/>
              <a:pathLst>
                <a:path w="1491" h="1361" extrusionOk="0">
                  <a:moveTo>
                    <a:pt x="761" y="0"/>
                  </a:moveTo>
                  <a:cubicBezTo>
                    <a:pt x="594" y="0"/>
                    <a:pt x="426" y="68"/>
                    <a:pt x="305" y="205"/>
                  </a:cubicBezTo>
                  <a:cubicBezTo>
                    <a:pt x="305" y="205"/>
                    <a:pt x="274" y="205"/>
                    <a:pt x="274" y="236"/>
                  </a:cubicBezTo>
                  <a:lnTo>
                    <a:pt x="244" y="236"/>
                  </a:lnTo>
                  <a:cubicBezTo>
                    <a:pt x="1" y="509"/>
                    <a:pt x="1" y="904"/>
                    <a:pt x="244" y="1178"/>
                  </a:cubicBezTo>
                  <a:cubicBezTo>
                    <a:pt x="381" y="1299"/>
                    <a:pt x="548" y="1360"/>
                    <a:pt x="715" y="1360"/>
                  </a:cubicBezTo>
                  <a:cubicBezTo>
                    <a:pt x="882" y="1360"/>
                    <a:pt x="1049" y="1299"/>
                    <a:pt x="1186" y="1178"/>
                  </a:cubicBezTo>
                  <a:cubicBezTo>
                    <a:pt x="1186" y="1178"/>
                    <a:pt x="1186" y="1147"/>
                    <a:pt x="1186" y="1147"/>
                  </a:cubicBezTo>
                  <a:cubicBezTo>
                    <a:pt x="1217" y="1147"/>
                    <a:pt x="1217" y="1117"/>
                    <a:pt x="1217" y="1117"/>
                  </a:cubicBezTo>
                  <a:cubicBezTo>
                    <a:pt x="1490" y="874"/>
                    <a:pt x="1490" y="448"/>
                    <a:pt x="1217" y="205"/>
                  </a:cubicBezTo>
                  <a:cubicBezTo>
                    <a:pt x="1095" y="68"/>
                    <a:pt x="928"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1" name="Google Shape;65671;p27"/>
            <p:cNvSpPr/>
            <p:nvPr/>
          </p:nvSpPr>
          <p:spPr>
            <a:xfrm>
              <a:off x="6705550" y="3942775"/>
              <a:ext cx="37275" cy="34050"/>
            </a:xfrm>
            <a:custGeom>
              <a:avLst/>
              <a:gdLst/>
              <a:ahLst/>
              <a:cxnLst/>
              <a:rect l="l" t="t" r="r" b="b"/>
              <a:pathLst>
                <a:path w="1491" h="1362" extrusionOk="0">
                  <a:moveTo>
                    <a:pt x="761" y="1"/>
                  </a:moveTo>
                  <a:cubicBezTo>
                    <a:pt x="594" y="1"/>
                    <a:pt x="426" y="69"/>
                    <a:pt x="305" y="206"/>
                  </a:cubicBezTo>
                  <a:cubicBezTo>
                    <a:pt x="305" y="206"/>
                    <a:pt x="274" y="206"/>
                    <a:pt x="274" y="237"/>
                  </a:cubicBezTo>
                  <a:lnTo>
                    <a:pt x="244" y="237"/>
                  </a:lnTo>
                  <a:cubicBezTo>
                    <a:pt x="1" y="510"/>
                    <a:pt x="1" y="905"/>
                    <a:pt x="244" y="1179"/>
                  </a:cubicBezTo>
                  <a:cubicBezTo>
                    <a:pt x="381" y="1300"/>
                    <a:pt x="548" y="1361"/>
                    <a:pt x="715" y="1361"/>
                  </a:cubicBezTo>
                  <a:cubicBezTo>
                    <a:pt x="882" y="1361"/>
                    <a:pt x="1049" y="1300"/>
                    <a:pt x="1186" y="1179"/>
                  </a:cubicBezTo>
                  <a:cubicBezTo>
                    <a:pt x="1186" y="1179"/>
                    <a:pt x="1186" y="1148"/>
                    <a:pt x="1186" y="1148"/>
                  </a:cubicBezTo>
                  <a:cubicBezTo>
                    <a:pt x="1217" y="1148"/>
                    <a:pt x="1217" y="1118"/>
                    <a:pt x="1217" y="1118"/>
                  </a:cubicBezTo>
                  <a:cubicBezTo>
                    <a:pt x="1490" y="875"/>
                    <a:pt x="1490" y="449"/>
                    <a:pt x="1217" y="206"/>
                  </a:cubicBezTo>
                  <a:cubicBezTo>
                    <a:pt x="1095" y="69"/>
                    <a:pt x="928"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2" name="Google Shape;65672;p27"/>
            <p:cNvSpPr/>
            <p:nvPr/>
          </p:nvSpPr>
          <p:spPr>
            <a:xfrm>
              <a:off x="6802075" y="4040050"/>
              <a:ext cx="40300" cy="36700"/>
            </a:xfrm>
            <a:custGeom>
              <a:avLst/>
              <a:gdLst/>
              <a:ahLst/>
              <a:cxnLst/>
              <a:rect l="l" t="t" r="r" b="b"/>
              <a:pathLst>
                <a:path w="1612" h="1468" extrusionOk="0">
                  <a:moveTo>
                    <a:pt x="836" y="1"/>
                  </a:moveTo>
                  <a:cubicBezTo>
                    <a:pt x="654" y="1"/>
                    <a:pt x="471" y="69"/>
                    <a:pt x="334" y="206"/>
                  </a:cubicBezTo>
                  <a:cubicBezTo>
                    <a:pt x="334" y="206"/>
                    <a:pt x="304" y="206"/>
                    <a:pt x="304" y="236"/>
                  </a:cubicBezTo>
                  <a:lnTo>
                    <a:pt x="274" y="236"/>
                  </a:lnTo>
                  <a:cubicBezTo>
                    <a:pt x="0" y="540"/>
                    <a:pt x="0" y="966"/>
                    <a:pt x="274" y="1239"/>
                  </a:cubicBezTo>
                  <a:cubicBezTo>
                    <a:pt x="410" y="1391"/>
                    <a:pt x="593" y="1467"/>
                    <a:pt x="775" y="1467"/>
                  </a:cubicBezTo>
                  <a:cubicBezTo>
                    <a:pt x="958" y="1467"/>
                    <a:pt x="1140" y="1391"/>
                    <a:pt x="1277" y="1239"/>
                  </a:cubicBezTo>
                  <a:cubicBezTo>
                    <a:pt x="1277" y="1239"/>
                    <a:pt x="1307" y="1239"/>
                    <a:pt x="1307" y="1209"/>
                  </a:cubicBezTo>
                  <a:lnTo>
                    <a:pt x="1338" y="1209"/>
                  </a:lnTo>
                  <a:cubicBezTo>
                    <a:pt x="1611" y="935"/>
                    <a:pt x="1611" y="479"/>
                    <a:pt x="1338" y="206"/>
                  </a:cubicBezTo>
                  <a:cubicBezTo>
                    <a:pt x="1201" y="69"/>
                    <a:pt x="1018"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3" name="Google Shape;65673;p27"/>
            <p:cNvSpPr/>
            <p:nvPr/>
          </p:nvSpPr>
          <p:spPr>
            <a:xfrm>
              <a:off x="6704050" y="4138075"/>
              <a:ext cx="40275" cy="36700"/>
            </a:xfrm>
            <a:custGeom>
              <a:avLst/>
              <a:gdLst/>
              <a:ahLst/>
              <a:cxnLst/>
              <a:rect l="l" t="t" r="r" b="b"/>
              <a:pathLst>
                <a:path w="1611" h="1468" extrusionOk="0">
                  <a:moveTo>
                    <a:pt x="836" y="1"/>
                  </a:moveTo>
                  <a:cubicBezTo>
                    <a:pt x="654" y="1"/>
                    <a:pt x="471" y="69"/>
                    <a:pt x="334" y="206"/>
                  </a:cubicBezTo>
                  <a:cubicBezTo>
                    <a:pt x="334" y="206"/>
                    <a:pt x="304" y="206"/>
                    <a:pt x="304" y="236"/>
                  </a:cubicBezTo>
                  <a:lnTo>
                    <a:pt x="274" y="236"/>
                  </a:lnTo>
                  <a:cubicBezTo>
                    <a:pt x="0" y="540"/>
                    <a:pt x="0" y="966"/>
                    <a:pt x="274" y="1239"/>
                  </a:cubicBezTo>
                  <a:cubicBezTo>
                    <a:pt x="410" y="1391"/>
                    <a:pt x="593" y="1467"/>
                    <a:pt x="775" y="1467"/>
                  </a:cubicBezTo>
                  <a:cubicBezTo>
                    <a:pt x="958" y="1467"/>
                    <a:pt x="1140" y="1391"/>
                    <a:pt x="1277" y="1239"/>
                  </a:cubicBezTo>
                  <a:cubicBezTo>
                    <a:pt x="1277" y="1239"/>
                    <a:pt x="1307" y="1239"/>
                    <a:pt x="1307" y="1209"/>
                  </a:cubicBezTo>
                  <a:lnTo>
                    <a:pt x="1337" y="1209"/>
                  </a:lnTo>
                  <a:cubicBezTo>
                    <a:pt x="1611" y="935"/>
                    <a:pt x="1611" y="479"/>
                    <a:pt x="1337" y="206"/>
                  </a:cubicBezTo>
                  <a:cubicBezTo>
                    <a:pt x="1201" y="69"/>
                    <a:pt x="1018"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4" name="Google Shape;65674;p27"/>
            <p:cNvSpPr/>
            <p:nvPr/>
          </p:nvSpPr>
          <p:spPr>
            <a:xfrm>
              <a:off x="6800550" y="4234775"/>
              <a:ext cx="43325" cy="39550"/>
            </a:xfrm>
            <a:custGeom>
              <a:avLst/>
              <a:gdLst/>
              <a:ahLst/>
              <a:cxnLst/>
              <a:rect l="l" t="t" r="r" b="b"/>
              <a:pathLst>
                <a:path w="1733" h="1582" extrusionOk="0">
                  <a:moveTo>
                    <a:pt x="908" y="0"/>
                  </a:moveTo>
                  <a:cubicBezTo>
                    <a:pt x="715" y="0"/>
                    <a:pt x="517" y="76"/>
                    <a:pt x="365" y="228"/>
                  </a:cubicBezTo>
                  <a:cubicBezTo>
                    <a:pt x="365" y="228"/>
                    <a:pt x="335" y="228"/>
                    <a:pt x="335" y="259"/>
                  </a:cubicBezTo>
                  <a:cubicBezTo>
                    <a:pt x="335" y="259"/>
                    <a:pt x="335" y="259"/>
                    <a:pt x="304" y="289"/>
                  </a:cubicBezTo>
                  <a:cubicBezTo>
                    <a:pt x="0" y="563"/>
                    <a:pt x="0" y="1049"/>
                    <a:pt x="304" y="1353"/>
                  </a:cubicBezTo>
                  <a:cubicBezTo>
                    <a:pt x="456" y="1505"/>
                    <a:pt x="654" y="1581"/>
                    <a:pt x="851" y="1581"/>
                  </a:cubicBezTo>
                  <a:cubicBezTo>
                    <a:pt x="1049" y="1581"/>
                    <a:pt x="1247" y="1505"/>
                    <a:pt x="1399" y="1353"/>
                  </a:cubicBezTo>
                  <a:cubicBezTo>
                    <a:pt x="1399" y="1353"/>
                    <a:pt x="1399" y="1323"/>
                    <a:pt x="1429" y="1323"/>
                  </a:cubicBezTo>
                  <a:cubicBezTo>
                    <a:pt x="1429" y="1323"/>
                    <a:pt x="1429" y="1323"/>
                    <a:pt x="1429" y="1292"/>
                  </a:cubicBezTo>
                  <a:cubicBezTo>
                    <a:pt x="1733" y="1019"/>
                    <a:pt x="1733" y="532"/>
                    <a:pt x="1429" y="228"/>
                  </a:cubicBezTo>
                  <a:cubicBezTo>
                    <a:pt x="1292" y="76"/>
                    <a:pt x="1102"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5" name="Google Shape;65675;p27"/>
            <p:cNvSpPr/>
            <p:nvPr/>
          </p:nvSpPr>
          <p:spPr>
            <a:xfrm>
              <a:off x="6898575" y="4136750"/>
              <a:ext cx="43325" cy="39550"/>
            </a:xfrm>
            <a:custGeom>
              <a:avLst/>
              <a:gdLst/>
              <a:ahLst/>
              <a:cxnLst/>
              <a:rect l="l" t="t" r="r" b="b"/>
              <a:pathLst>
                <a:path w="1733" h="1582" extrusionOk="0">
                  <a:moveTo>
                    <a:pt x="912" y="0"/>
                  </a:moveTo>
                  <a:cubicBezTo>
                    <a:pt x="715" y="0"/>
                    <a:pt x="517" y="76"/>
                    <a:pt x="365" y="228"/>
                  </a:cubicBezTo>
                  <a:cubicBezTo>
                    <a:pt x="365" y="228"/>
                    <a:pt x="365" y="228"/>
                    <a:pt x="335" y="259"/>
                  </a:cubicBezTo>
                  <a:cubicBezTo>
                    <a:pt x="335" y="259"/>
                    <a:pt x="335" y="259"/>
                    <a:pt x="304" y="289"/>
                  </a:cubicBezTo>
                  <a:cubicBezTo>
                    <a:pt x="0" y="563"/>
                    <a:pt x="0" y="1049"/>
                    <a:pt x="304" y="1353"/>
                  </a:cubicBezTo>
                  <a:cubicBezTo>
                    <a:pt x="456" y="1505"/>
                    <a:pt x="654" y="1581"/>
                    <a:pt x="851" y="1581"/>
                  </a:cubicBezTo>
                  <a:cubicBezTo>
                    <a:pt x="1049" y="1581"/>
                    <a:pt x="1247" y="1505"/>
                    <a:pt x="1399" y="1353"/>
                  </a:cubicBezTo>
                  <a:cubicBezTo>
                    <a:pt x="1399" y="1353"/>
                    <a:pt x="1399" y="1323"/>
                    <a:pt x="1429" y="1323"/>
                  </a:cubicBezTo>
                  <a:cubicBezTo>
                    <a:pt x="1429" y="1323"/>
                    <a:pt x="1429" y="1323"/>
                    <a:pt x="1459" y="1292"/>
                  </a:cubicBezTo>
                  <a:cubicBezTo>
                    <a:pt x="1733" y="988"/>
                    <a:pt x="1733" y="532"/>
                    <a:pt x="1459" y="228"/>
                  </a:cubicBezTo>
                  <a:cubicBezTo>
                    <a:pt x="1307" y="76"/>
                    <a:pt x="1110"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6" name="Google Shape;65676;p27"/>
            <p:cNvSpPr/>
            <p:nvPr/>
          </p:nvSpPr>
          <p:spPr>
            <a:xfrm>
              <a:off x="6995825" y="4233450"/>
              <a:ext cx="46400" cy="42375"/>
            </a:xfrm>
            <a:custGeom>
              <a:avLst/>
              <a:gdLst/>
              <a:ahLst/>
              <a:cxnLst/>
              <a:rect l="l" t="t" r="r" b="b"/>
              <a:pathLst>
                <a:path w="1856" h="1695" extrusionOk="0">
                  <a:moveTo>
                    <a:pt x="955" y="0"/>
                  </a:moveTo>
                  <a:cubicBezTo>
                    <a:pt x="746" y="0"/>
                    <a:pt x="533" y="84"/>
                    <a:pt x="366" y="251"/>
                  </a:cubicBezTo>
                  <a:cubicBezTo>
                    <a:pt x="366" y="251"/>
                    <a:pt x="366" y="251"/>
                    <a:pt x="335" y="281"/>
                  </a:cubicBezTo>
                  <a:cubicBezTo>
                    <a:pt x="335" y="281"/>
                    <a:pt x="335" y="281"/>
                    <a:pt x="305" y="312"/>
                  </a:cubicBezTo>
                  <a:cubicBezTo>
                    <a:pt x="1" y="616"/>
                    <a:pt x="1" y="1133"/>
                    <a:pt x="305" y="1467"/>
                  </a:cubicBezTo>
                  <a:cubicBezTo>
                    <a:pt x="472" y="1619"/>
                    <a:pt x="685" y="1695"/>
                    <a:pt x="894" y="1695"/>
                  </a:cubicBezTo>
                  <a:cubicBezTo>
                    <a:pt x="1103" y="1695"/>
                    <a:pt x="1308" y="1619"/>
                    <a:pt x="1460" y="1467"/>
                  </a:cubicBezTo>
                  <a:cubicBezTo>
                    <a:pt x="1490" y="1436"/>
                    <a:pt x="1490" y="1436"/>
                    <a:pt x="1490" y="1436"/>
                  </a:cubicBezTo>
                  <a:cubicBezTo>
                    <a:pt x="1490" y="1406"/>
                    <a:pt x="1521" y="1406"/>
                    <a:pt x="1521" y="1406"/>
                  </a:cubicBezTo>
                  <a:cubicBezTo>
                    <a:pt x="1855" y="1072"/>
                    <a:pt x="1855" y="555"/>
                    <a:pt x="1521" y="251"/>
                  </a:cubicBezTo>
                  <a:cubicBezTo>
                    <a:pt x="1369" y="84"/>
                    <a:pt x="1164" y="0"/>
                    <a:pt x="9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7" name="Google Shape;65677;p27"/>
            <p:cNvSpPr/>
            <p:nvPr/>
          </p:nvSpPr>
          <p:spPr>
            <a:xfrm>
              <a:off x="6897800" y="4331475"/>
              <a:ext cx="46400" cy="42375"/>
            </a:xfrm>
            <a:custGeom>
              <a:avLst/>
              <a:gdLst/>
              <a:ahLst/>
              <a:cxnLst/>
              <a:rect l="l" t="t" r="r" b="b"/>
              <a:pathLst>
                <a:path w="1856" h="1695" extrusionOk="0">
                  <a:moveTo>
                    <a:pt x="955" y="0"/>
                  </a:moveTo>
                  <a:cubicBezTo>
                    <a:pt x="746" y="0"/>
                    <a:pt x="533" y="84"/>
                    <a:pt x="366" y="251"/>
                  </a:cubicBezTo>
                  <a:cubicBezTo>
                    <a:pt x="366" y="251"/>
                    <a:pt x="366" y="281"/>
                    <a:pt x="335" y="281"/>
                  </a:cubicBezTo>
                  <a:cubicBezTo>
                    <a:pt x="335" y="281"/>
                    <a:pt x="335" y="281"/>
                    <a:pt x="305" y="312"/>
                  </a:cubicBezTo>
                  <a:cubicBezTo>
                    <a:pt x="1" y="616"/>
                    <a:pt x="1" y="1133"/>
                    <a:pt x="305" y="1467"/>
                  </a:cubicBezTo>
                  <a:cubicBezTo>
                    <a:pt x="472" y="1619"/>
                    <a:pt x="685" y="1695"/>
                    <a:pt x="894" y="1695"/>
                  </a:cubicBezTo>
                  <a:cubicBezTo>
                    <a:pt x="1103" y="1695"/>
                    <a:pt x="1308" y="1619"/>
                    <a:pt x="1460" y="1467"/>
                  </a:cubicBezTo>
                  <a:cubicBezTo>
                    <a:pt x="1490" y="1437"/>
                    <a:pt x="1490" y="1437"/>
                    <a:pt x="1490" y="1437"/>
                  </a:cubicBezTo>
                  <a:cubicBezTo>
                    <a:pt x="1490" y="1406"/>
                    <a:pt x="1521" y="1406"/>
                    <a:pt x="1521" y="1406"/>
                  </a:cubicBezTo>
                  <a:cubicBezTo>
                    <a:pt x="1855" y="1072"/>
                    <a:pt x="1855" y="555"/>
                    <a:pt x="1521" y="251"/>
                  </a:cubicBezTo>
                  <a:cubicBezTo>
                    <a:pt x="1369" y="84"/>
                    <a:pt x="1164" y="0"/>
                    <a:pt x="9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8" name="Google Shape;65678;p27"/>
            <p:cNvSpPr/>
            <p:nvPr/>
          </p:nvSpPr>
          <p:spPr>
            <a:xfrm>
              <a:off x="6994325" y="4428725"/>
              <a:ext cx="49400" cy="44500"/>
            </a:xfrm>
            <a:custGeom>
              <a:avLst/>
              <a:gdLst/>
              <a:ahLst/>
              <a:cxnLst/>
              <a:rect l="l" t="t" r="r" b="b"/>
              <a:pathLst>
                <a:path w="1976" h="1780" extrusionOk="0">
                  <a:moveTo>
                    <a:pt x="1007" y="1"/>
                  </a:moveTo>
                  <a:cubicBezTo>
                    <a:pt x="783" y="1"/>
                    <a:pt x="563" y="85"/>
                    <a:pt x="395" y="252"/>
                  </a:cubicBezTo>
                  <a:cubicBezTo>
                    <a:pt x="395" y="252"/>
                    <a:pt x="395" y="282"/>
                    <a:pt x="365" y="282"/>
                  </a:cubicBezTo>
                  <a:cubicBezTo>
                    <a:pt x="365" y="282"/>
                    <a:pt x="365" y="282"/>
                    <a:pt x="335" y="313"/>
                  </a:cubicBezTo>
                  <a:cubicBezTo>
                    <a:pt x="0" y="647"/>
                    <a:pt x="0" y="1194"/>
                    <a:pt x="335" y="1528"/>
                  </a:cubicBezTo>
                  <a:cubicBezTo>
                    <a:pt x="517" y="1696"/>
                    <a:pt x="745" y="1779"/>
                    <a:pt x="969" y="1779"/>
                  </a:cubicBezTo>
                  <a:cubicBezTo>
                    <a:pt x="1193" y="1779"/>
                    <a:pt x="1414" y="1696"/>
                    <a:pt x="1581" y="1528"/>
                  </a:cubicBezTo>
                  <a:cubicBezTo>
                    <a:pt x="1581" y="1528"/>
                    <a:pt x="1581" y="1528"/>
                    <a:pt x="1611" y="1498"/>
                  </a:cubicBezTo>
                  <a:cubicBezTo>
                    <a:pt x="1611" y="1498"/>
                    <a:pt x="1611" y="1498"/>
                    <a:pt x="1642" y="1468"/>
                  </a:cubicBezTo>
                  <a:cubicBezTo>
                    <a:pt x="1976" y="1133"/>
                    <a:pt x="1976" y="586"/>
                    <a:pt x="1642" y="252"/>
                  </a:cubicBezTo>
                  <a:cubicBezTo>
                    <a:pt x="1459" y="85"/>
                    <a:pt x="1231" y="1"/>
                    <a:pt x="10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9" name="Google Shape;65679;p27"/>
            <p:cNvSpPr/>
            <p:nvPr/>
          </p:nvSpPr>
          <p:spPr>
            <a:xfrm>
              <a:off x="7092350" y="4330700"/>
              <a:ext cx="49400" cy="44500"/>
            </a:xfrm>
            <a:custGeom>
              <a:avLst/>
              <a:gdLst/>
              <a:ahLst/>
              <a:cxnLst/>
              <a:rect l="l" t="t" r="r" b="b"/>
              <a:pathLst>
                <a:path w="1976" h="1780" extrusionOk="0">
                  <a:moveTo>
                    <a:pt x="1019" y="1"/>
                  </a:moveTo>
                  <a:cubicBezTo>
                    <a:pt x="791" y="1"/>
                    <a:pt x="563" y="85"/>
                    <a:pt x="395" y="252"/>
                  </a:cubicBezTo>
                  <a:cubicBezTo>
                    <a:pt x="395" y="252"/>
                    <a:pt x="395" y="282"/>
                    <a:pt x="365" y="282"/>
                  </a:cubicBezTo>
                  <a:cubicBezTo>
                    <a:pt x="365" y="282"/>
                    <a:pt x="365" y="282"/>
                    <a:pt x="335" y="312"/>
                  </a:cubicBezTo>
                  <a:cubicBezTo>
                    <a:pt x="0" y="647"/>
                    <a:pt x="0" y="1194"/>
                    <a:pt x="335" y="1528"/>
                  </a:cubicBezTo>
                  <a:cubicBezTo>
                    <a:pt x="517" y="1695"/>
                    <a:pt x="745" y="1779"/>
                    <a:pt x="969" y="1779"/>
                  </a:cubicBezTo>
                  <a:cubicBezTo>
                    <a:pt x="1193" y="1779"/>
                    <a:pt x="1414" y="1695"/>
                    <a:pt x="1581" y="1528"/>
                  </a:cubicBezTo>
                  <a:cubicBezTo>
                    <a:pt x="1581" y="1528"/>
                    <a:pt x="1581" y="1528"/>
                    <a:pt x="1611" y="1498"/>
                  </a:cubicBezTo>
                  <a:cubicBezTo>
                    <a:pt x="1611" y="1498"/>
                    <a:pt x="1611" y="1498"/>
                    <a:pt x="1642" y="1468"/>
                  </a:cubicBezTo>
                  <a:cubicBezTo>
                    <a:pt x="1976" y="1133"/>
                    <a:pt x="1976" y="586"/>
                    <a:pt x="1642" y="252"/>
                  </a:cubicBezTo>
                  <a:cubicBezTo>
                    <a:pt x="1474" y="85"/>
                    <a:pt x="1246"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0" name="Google Shape;65680;p27"/>
            <p:cNvSpPr/>
            <p:nvPr/>
          </p:nvSpPr>
          <p:spPr>
            <a:xfrm>
              <a:off x="7091575" y="4525425"/>
              <a:ext cx="51700" cy="47900"/>
            </a:xfrm>
            <a:custGeom>
              <a:avLst/>
              <a:gdLst/>
              <a:ahLst/>
              <a:cxnLst/>
              <a:rect l="l" t="t" r="r" b="b"/>
              <a:pathLst>
                <a:path w="2068" h="1916" extrusionOk="0">
                  <a:moveTo>
                    <a:pt x="1050" y="1"/>
                  </a:moveTo>
                  <a:cubicBezTo>
                    <a:pt x="814" y="1"/>
                    <a:pt x="578" y="92"/>
                    <a:pt x="396" y="274"/>
                  </a:cubicBezTo>
                  <a:cubicBezTo>
                    <a:pt x="396" y="274"/>
                    <a:pt x="396" y="305"/>
                    <a:pt x="366" y="305"/>
                  </a:cubicBezTo>
                  <a:cubicBezTo>
                    <a:pt x="366" y="305"/>
                    <a:pt x="366" y="305"/>
                    <a:pt x="335" y="335"/>
                  </a:cubicBezTo>
                  <a:cubicBezTo>
                    <a:pt x="1" y="700"/>
                    <a:pt x="1" y="1277"/>
                    <a:pt x="335" y="1642"/>
                  </a:cubicBezTo>
                  <a:cubicBezTo>
                    <a:pt x="518" y="1825"/>
                    <a:pt x="761" y="1916"/>
                    <a:pt x="1004" y="1916"/>
                  </a:cubicBezTo>
                  <a:cubicBezTo>
                    <a:pt x="1247" y="1916"/>
                    <a:pt x="1490" y="1825"/>
                    <a:pt x="1673" y="1642"/>
                  </a:cubicBezTo>
                  <a:cubicBezTo>
                    <a:pt x="1673" y="1642"/>
                    <a:pt x="1673" y="1612"/>
                    <a:pt x="1673" y="1612"/>
                  </a:cubicBezTo>
                  <a:cubicBezTo>
                    <a:pt x="1703" y="1612"/>
                    <a:pt x="1703" y="1581"/>
                    <a:pt x="1703" y="1581"/>
                  </a:cubicBezTo>
                  <a:cubicBezTo>
                    <a:pt x="2068" y="1217"/>
                    <a:pt x="2068" y="639"/>
                    <a:pt x="1703" y="274"/>
                  </a:cubicBezTo>
                  <a:cubicBezTo>
                    <a:pt x="1521" y="92"/>
                    <a:pt x="1285" y="1"/>
                    <a:pt x="10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1" name="Google Shape;65681;p27"/>
            <p:cNvSpPr/>
            <p:nvPr/>
          </p:nvSpPr>
          <p:spPr>
            <a:xfrm>
              <a:off x="7189600" y="4427400"/>
              <a:ext cx="51700" cy="47900"/>
            </a:xfrm>
            <a:custGeom>
              <a:avLst/>
              <a:gdLst/>
              <a:ahLst/>
              <a:cxnLst/>
              <a:rect l="l" t="t" r="r" b="b"/>
              <a:pathLst>
                <a:path w="2068" h="1916" extrusionOk="0">
                  <a:moveTo>
                    <a:pt x="1050" y="1"/>
                  </a:moveTo>
                  <a:cubicBezTo>
                    <a:pt x="814" y="1"/>
                    <a:pt x="578" y="92"/>
                    <a:pt x="396" y="274"/>
                  </a:cubicBezTo>
                  <a:cubicBezTo>
                    <a:pt x="396" y="274"/>
                    <a:pt x="396" y="305"/>
                    <a:pt x="366" y="305"/>
                  </a:cubicBezTo>
                  <a:cubicBezTo>
                    <a:pt x="366" y="305"/>
                    <a:pt x="366" y="305"/>
                    <a:pt x="335" y="335"/>
                  </a:cubicBezTo>
                  <a:cubicBezTo>
                    <a:pt x="1" y="700"/>
                    <a:pt x="1" y="1277"/>
                    <a:pt x="335" y="1642"/>
                  </a:cubicBezTo>
                  <a:cubicBezTo>
                    <a:pt x="518" y="1824"/>
                    <a:pt x="761" y="1916"/>
                    <a:pt x="1004" y="1916"/>
                  </a:cubicBezTo>
                  <a:cubicBezTo>
                    <a:pt x="1247" y="1916"/>
                    <a:pt x="1490" y="1824"/>
                    <a:pt x="1673" y="1642"/>
                  </a:cubicBezTo>
                  <a:cubicBezTo>
                    <a:pt x="1673" y="1612"/>
                    <a:pt x="1673" y="1612"/>
                    <a:pt x="1673" y="1612"/>
                  </a:cubicBezTo>
                  <a:cubicBezTo>
                    <a:pt x="1703" y="1612"/>
                    <a:pt x="1703" y="1581"/>
                    <a:pt x="1703" y="1581"/>
                  </a:cubicBezTo>
                  <a:cubicBezTo>
                    <a:pt x="2068" y="1217"/>
                    <a:pt x="2068" y="639"/>
                    <a:pt x="1703" y="274"/>
                  </a:cubicBezTo>
                  <a:cubicBezTo>
                    <a:pt x="1521" y="92"/>
                    <a:pt x="1285" y="1"/>
                    <a:pt x="10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2" name="Google Shape;65682;p27"/>
            <p:cNvSpPr/>
            <p:nvPr/>
          </p:nvSpPr>
          <p:spPr>
            <a:xfrm>
              <a:off x="7286125" y="4524100"/>
              <a:ext cx="54725" cy="50550"/>
            </a:xfrm>
            <a:custGeom>
              <a:avLst/>
              <a:gdLst/>
              <a:ahLst/>
              <a:cxnLst/>
              <a:rect l="l" t="t" r="r" b="b"/>
              <a:pathLst>
                <a:path w="2189" h="2022" extrusionOk="0">
                  <a:moveTo>
                    <a:pt x="1125" y="1"/>
                  </a:moveTo>
                  <a:cubicBezTo>
                    <a:pt x="874" y="1"/>
                    <a:pt x="623" y="99"/>
                    <a:pt x="426" y="297"/>
                  </a:cubicBezTo>
                  <a:cubicBezTo>
                    <a:pt x="426" y="297"/>
                    <a:pt x="426" y="327"/>
                    <a:pt x="426" y="327"/>
                  </a:cubicBezTo>
                  <a:cubicBezTo>
                    <a:pt x="395" y="327"/>
                    <a:pt x="395" y="327"/>
                    <a:pt x="395" y="358"/>
                  </a:cubicBezTo>
                  <a:cubicBezTo>
                    <a:pt x="0" y="722"/>
                    <a:pt x="0" y="1361"/>
                    <a:pt x="395" y="1726"/>
                  </a:cubicBezTo>
                  <a:cubicBezTo>
                    <a:pt x="578" y="1923"/>
                    <a:pt x="828" y="2022"/>
                    <a:pt x="1079" y="2022"/>
                  </a:cubicBezTo>
                  <a:cubicBezTo>
                    <a:pt x="1330" y="2022"/>
                    <a:pt x="1581" y="1923"/>
                    <a:pt x="1763" y="1726"/>
                  </a:cubicBezTo>
                  <a:cubicBezTo>
                    <a:pt x="1763" y="1726"/>
                    <a:pt x="1794" y="1726"/>
                    <a:pt x="1794" y="1695"/>
                  </a:cubicBezTo>
                  <a:lnTo>
                    <a:pt x="1824" y="1695"/>
                  </a:lnTo>
                  <a:cubicBezTo>
                    <a:pt x="2189" y="1300"/>
                    <a:pt x="2189" y="692"/>
                    <a:pt x="1824" y="297"/>
                  </a:cubicBezTo>
                  <a:cubicBezTo>
                    <a:pt x="1626" y="99"/>
                    <a:pt x="1376"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3" name="Google Shape;65683;p27"/>
            <p:cNvSpPr/>
            <p:nvPr/>
          </p:nvSpPr>
          <p:spPr>
            <a:xfrm>
              <a:off x="7188100" y="4622125"/>
              <a:ext cx="54725" cy="50550"/>
            </a:xfrm>
            <a:custGeom>
              <a:avLst/>
              <a:gdLst/>
              <a:ahLst/>
              <a:cxnLst/>
              <a:rect l="l" t="t" r="r" b="b"/>
              <a:pathLst>
                <a:path w="2189" h="2022" extrusionOk="0">
                  <a:moveTo>
                    <a:pt x="1125" y="1"/>
                  </a:moveTo>
                  <a:cubicBezTo>
                    <a:pt x="874" y="1"/>
                    <a:pt x="623" y="99"/>
                    <a:pt x="426" y="297"/>
                  </a:cubicBezTo>
                  <a:cubicBezTo>
                    <a:pt x="426" y="297"/>
                    <a:pt x="426" y="327"/>
                    <a:pt x="395" y="327"/>
                  </a:cubicBezTo>
                  <a:cubicBezTo>
                    <a:pt x="395" y="327"/>
                    <a:pt x="395" y="358"/>
                    <a:pt x="365" y="358"/>
                  </a:cubicBezTo>
                  <a:cubicBezTo>
                    <a:pt x="0" y="723"/>
                    <a:pt x="0" y="1361"/>
                    <a:pt x="365" y="1726"/>
                  </a:cubicBezTo>
                  <a:cubicBezTo>
                    <a:pt x="562" y="1923"/>
                    <a:pt x="813" y="2022"/>
                    <a:pt x="1064" y="2022"/>
                  </a:cubicBezTo>
                  <a:cubicBezTo>
                    <a:pt x="1315" y="2022"/>
                    <a:pt x="1565" y="1923"/>
                    <a:pt x="1763" y="1726"/>
                  </a:cubicBezTo>
                  <a:cubicBezTo>
                    <a:pt x="1763" y="1726"/>
                    <a:pt x="1793" y="1726"/>
                    <a:pt x="1793" y="1695"/>
                  </a:cubicBezTo>
                  <a:lnTo>
                    <a:pt x="1824" y="1695"/>
                  </a:lnTo>
                  <a:cubicBezTo>
                    <a:pt x="2189" y="1300"/>
                    <a:pt x="2189" y="692"/>
                    <a:pt x="1824" y="297"/>
                  </a:cubicBezTo>
                  <a:cubicBezTo>
                    <a:pt x="1626" y="99"/>
                    <a:pt x="1376"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4" name="Google Shape;65684;p27"/>
            <p:cNvSpPr/>
            <p:nvPr/>
          </p:nvSpPr>
          <p:spPr>
            <a:xfrm>
              <a:off x="7284600" y="4719400"/>
              <a:ext cx="58525" cy="52825"/>
            </a:xfrm>
            <a:custGeom>
              <a:avLst/>
              <a:gdLst/>
              <a:ahLst/>
              <a:cxnLst/>
              <a:rect l="l" t="t" r="r" b="b"/>
              <a:pathLst>
                <a:path w="2341" h="2113" extrusionOk="0">
                  <a:moveTo>
                    <a:pt x="1197" y="0"/>
                  </a:moveTo>
                  <a:cubicBezTo>
                    <a:pt x="935" y="0"/>
                    <a:pt x="669" y="99"/>
                    <a:pt x="456" y="297"/>
                  </a:cubicBezTo>
                  <a:cubicBezTo>
                    <a:pt x="456" y="297"/>
                    <a:pt x="456" y="327"/>
                    <a:pt x="456" y="327"/>
                  </a:cubicBezTo>
                  <a:cubicBezTo>
                    <a:pt x="426" y="327"/>
                    <a:pt x="426" y="357"/>
                    <a:pt x="426" y="357"/>
                  </a:cubicBezTo>
                  <a:cubicBezTo>
                    <a:pt x="0" y="753"/>
                    <a:pt x="0" y="1421"/>
                    <a:pt x="426" y="1816"/>
                  </a:cubicBezTo>
                  <a:cubicBezTo>
                    <a:pt x="623" y="2014"/>
                    <a:pt x="882" y="2113"/>
                    <a:pt x="1144" y="2113"/>
                  </a:cubicBezTo>
                  <a:cubicBezTo>
                    <a:pt x="1406" y="2113"/>
                    <a:pt x="1672" y="2014"/>
                    <a:pt x="1885" y="1816"/>
                  </a:cubicBezTo>
                  <a:cubicBezTo>
                    <a:pt x="1885" y="1816"/>
                    <a:pt x="1885" y="1786"/>
                    <a:pt x="1885" y="1786"/>
                  </a:cubicBezTo>
                  <a:cubicBezTo>
                    <a:pt x="1915" y="1786"/>
                    <a:pt x="1915" y="1786"/>
                    <a:pt x="1915" y="1756"/>
                  </a:cubicBezTo>
                  <a:cubicBezTo>
                    <a:pt x="2341" y="1360"/>
                    <a:pt x="2341" y="692"/>
                    <a:pt x="1915" y="297"/>
                  </a:cubicBezTo>
                  <a:cubicBezTo>
                    <a:pt x="1718" y="99"/>
                    <a:pt x="1459" y="0"/>
                    <a:pt x="1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5" name="Google Shape;65685;p27"/>
            <p:cNvSpPr/>
            <p:nvPr/>
          </p:nvSpPr>
          <p:spPr>
            <a:xfrm>
              <a:off x="5930475" y="3264775"/>
              <a:ext cx="15225" cy="13900"/>
            </a:xfrm>
            <a:custGeom>
              <a:avLst/>
              <a:gdLst/>
              <a:ahLst/>
              <a:cxnLst/>
              <a:rect l="l" t="t" r="r" b="b"/>
              <a:pathLst>
                <a:path w="609" h="556" extrusionOk="0">
                  <a:moveTo>
                    <a:pt x="319" y="1"/>
                  </a:moveTo>
                  <a:cubicBezTo>
                    <a:pt x="259" y="1"/>
                    <a:pt x="198" y="31"/>
                    <a:pt x="152" y="92"/>
                  </a:cubicBezTo>
                  <a:cubicBezTo>
                    <a:pt x="152" y="92"/>
                    <a:pt x="122" y="92"/>
                    <a:pt x="122" y="122"/>
                  </a:cubicBezTo>
                  <a:lnTo>
                    <a:pt x="91" y="122"/>
                  </a:lnTo>
                  <a:cubicBezTo>
                    <a:pt x="0" y="244"/>
                    <a:pt x="0" y="396"/>
                    <a:pt x="91" y="487"/>
                  </a:cubicBezTo>
                  <a:cubicBezTo>
                    <a:pt x="137" y="532"/>
                    <a:pt x="198" y="555"/>
                    <a:pt x="262" y="555"/>
                  </a:cubicBezTo>
                  <a:cubicBezTo>
                    <a:pt x="327" y="555"/>
                    <a:pt x="395" y="532"/>
                    <a:pt x="456" y="487"/>
                  </a:cubicBezTo>
                  <a:cubicBezTo>
                    <a:pt x="456" y="487"/>
                    <a:pt x="456" y="456"/>
                    <a:pt x="456" y="456"/>
                  </a:cubicBezTo>
                  <a:cubicBezTo>
                    <a:pt x="487" y="456"/>
                    <a:pt x="487" y="426"/>
                    <a:pt x="487" y="426"/>
                  </a:cubicBezTo>
                  <a:cubicBezTo>
                    <a:pt x="608" y="335"/>
                    <a:pt x="608" y="183"/>
                    <a:pt x="487" y="92"/>
                  </a:cubicBezTo>
                  <a:cubicBezTo>
                    <a:pt x="441" y="31"/>
                    <a:pt x="380" y="1"/>
                    <a:pt x="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6" name="Google Shape;65686;p27"/>
            <p:cNvSpPr/>
            <p:nvPr/>
          </p:nvSpPr>
          <p:spPr>
            <a:xfrm>
              <a:off x="6028500" y="3166750"/>
              <a:ext cx="15225" cy="13900"/>
            </a:xfrm>
            <a:custGeom>
              <a:avLst/>
              <a:gdLst/>
              <a:ahLst/>
              <a:cxnLst/>
              <a:rect l="l" t="t" r="r" b="b"/>
              <a:pathLst>
                <a:path w="609" h="556" extrusionOk="0">
                  <a:moveTo>
                    <a:pt x="319" y="1"/>
                  </a:moveTo>
                  <a:cubicBezTo>
                    <a:pt x="259" y="1"/>
                    <a:pt x="198" y="31"/>
                    <a:pt x="152" y="92"/>
                  </a:cubicBezTo>
                  <a:cubicBezTo>
                    <a:pt x="152" y="92"/>
                    <a:pt x="152" y="92"/>
                    <a:pt x="122" y="122"/>
                  </a:cubicBezTo>
                  <a:lnTo>
                    <a:pt x="91" y="122"/>
                  </a:lnTo>
                  <a:cubicBezTo>
                    <a:pt x="0" y="244"/>
                    <a:pt x="0" y="396"/>
                    <a:pt x="91" y="487"/>
                  </a:cubicBezTo>
                  <a:cubicBezTo>
                    <a:pt x="137" y="532"/>
                    <a:pt x="205" y="555"/>
                    <a:pt x="274" y="555"/>
                  </a:cubicBezTo>
                  <a:cubicBezTo>
                    <a:pt x="342" y="555"/>
                    <a:pt x="411" y="532"/>
                    <a:pt x="456" y="487"/>
                  </a:cubicBezTo>
                  <a:cubicBezTo>
                    <a:pt x="456" y="487"/>
                    <a:pt x="456" y="456"/>
                    <a:pt x="456" y="456"/>
                  </a:cubicBezTo>
                  <a:cubicBezTo>
                    <a:pt x="487" y="456"/>
                    <a:pt x="487" y="426"/>
                    <a:pt x="487" y="426"/>
                  </a:cubicBezTo>
                  <a:cubicBezTo>
                    <a:pt x="608" y="335"/>
                    <a:pt x="608" y="183"/>
                    <a:pt x="487" y="92"/>
                  </a:cubicBezTo>
                  <a:cubicBezTo>
                    <a:pt x="441" y="31"/>
                    <a:pt x="380" y="1"/>
                    <a:pt x="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7" name="Google Shape;65687;p27"/>
            <p:cNvSpPr/>
            <p:nvPr/>
          </p:nvSpPr>
          <p:spPr>
            <a:xfrm>
              <a:off x="6026975" y="3362050"/>
              <a:ext cx="18250" cy="16175"/>
            </a:xfrm>
            <a:custGeom>
              <a:avLst/>
              <a:gdLst/>
              <a:ahLst/>
              <a:cxnLst/>
              <a:rect l="l" t="t" r="r" b="b"/>
              <a:pathLst>
                <a:path w="730" h="647" extrusionOk="0">
                  <a:moveTo>
                    <a:pt x="396" y="0"/>
                  </a:moveTo>
                  <a:cubicBezTo>
                    <a:pt x="320" y="0"/>
                    <a:pt x="244" y="31"/>
                    <a:pt x="183" y="91"/>
                  </a:cubicBezTo>
                  <a:cubicBezTo>
                    <a:pt x="183" y="91"/>
                    <a:pt x="183" y="91"/>
                    <a:pt x="152" y="122"/>
                  </a:cubicBezTo>
                  <a:lnTo>
                    <a:pt x="122" y="122"/>
                  </a:lnTo>
                  <a:cubicBezTo>
                    <a:pt x="0" y="243"/>
                    <a:pt x="0" y="456"/>
                    <a:pt x="122" y="578"/>
                  </a:cubicBezTo>
                  <a:cubicBezTo>
                    <a:pt x="183" y="623"/>
                    <a:pt x="259" y="646"/>
                    <a:pt x="335" y="646"/>
                  </a:cubicBezTo>
                  <a:cubicBezTo>
                    <a:pt x="411" y="646"/>
                    <a:pt x="487" y="623"/>
                    <a:pt x="548" y="578"/>
                  </a:cubicBezTo>
                  <a:cubicBezTo>
                    <a:pt x="578" y="547"/>
                    <a:pt x="578" y="547"/>
                    <a:pt x="578" y="517"/>
                  </a:cubicBezTo>
                  <a:lnTo>
                    <a:pt x="608" y="517"/>
                  </a:lnTo>
                  <a:cubicBezTo>
                    <a:pt x="730" y="395"/>
                    <a:pt x="730" y="213"/>
                    <a:pt x="608" y="91"/>
                  </a:cubicBezTo>
                  <a:cubicBezTo>
                    <a:pt x="548" y="31"/>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8" name="Google Shape;65688;p27"/>
            <p:cNvSpPr/>
            <p:nvPr/>
          </p:nvSpPr>
          <p:spPr>
            <a:xfrm>
              <a:off x="6125000" y="3264025"/>
              <a:ext cx="18250" cy="15975"/>
            </a:xfrm>
            <a:custGeom>
              <a:avLst/>
              <a:gdLst/>
              <a:ahLst/>
              <a:cxnLst/>
              <a:rect l="l" t="t" r="r" b="b"/>
              <a:pathLst>
                <a:path w="730" h="639" extrusionOk="0">
                  <a:moveTo>
                    <a:pt x="396" y="0"/>
                  </a:moveTo>
                  <a:cubicBezTo>
                    <a:pt x="320" y="0"/>
                    <a:pt x="244" y="31"/>
                    <a:pt x="183" y="91"/>
                  </a:cubicBezTo>
                  <a:cubicBezTo>
                    <a:pt x="183" y="91"/>
                    <a:pt x="183" y="91"/>
                    <a:pt x="152" y="122"/>
                  </a:cubicBezTo>
                  <a:lnTo>
                    <a:pt x="122" y="122"/>
                  </a:lnTo>
                  <a:cubicBezTo>
                    <a:pt x="1" y="243"/>
                    <a:pt x="1" y="456"/>
                    <a:pt x="122" y="547"/>
                  </a:cubicBezTo>
                  <a:cubicBezTo>
                    <a:pt x="183" y="608"/>
                    <a:pt x="259" y="638"/>
                    <a:pt x="335" y="638"/>
                  </a:cubicBezTo>
                  <a:cubicBezTo>
                    <a:pt x="411" y="638"/>
                    <a:pt x="487" y="608"/>
                    <a:pt x="548" y="547"/>
                  </a:cubicBezTo>
                  <a:cubicBezTo>
                    <a:pt x="578" y="547"/>
                    <a:pt x="578" y="547"/>
                    <a:pt x="578" y="517"/>
                  </a:cubicBezTo>
                  <a:lnTo>
                    <a:pt x="608" y="517"/>
                  </a:lnTo>
                  <a:cubicBezTo>
                    <a:pt x="730" y="395"/>
                    <a:pt x="730" y="213"/>
                    <a:pt x="608" y="91"/>
                  </a:cubicBezTo>
                  <a:cubicBezTo>
                    <a:pt x="548" y="31"/>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9" name="Google Shape;65689;p27"/>
            <p:cNvSpPr/>
            <p:nvPr/>
          </p:nvSpPr>
          <p:spPr>
            <a:xfrm>
              <a:off x="6124250" y="3458750"/>
              <a:ext cx="20525" cy="19400"/>
            </a:xfrm>
            <a:custGeom>
              <a:avLst/>
              <a:gdLst/>
              <a:ahLst/>
              <a:cxnLst/>
              <a:rect l="l" t="t" r="r" b="b"/>
              <a:pathLst>
                <a:path w="821" h="776" extrusionOk="0">
                  <a:moveTo>
                    <a:pt x="441" y="0"/>
                  </a:moveTo>
                  <a:cubicBezTo>
                    <a:pt x="350" y="0"/>
                    <a:pt x="258" y="38"/>
                    <a:pt x="182" y="114"/>
                  </a:cubicBezTo>
                  <a:cubicBezTo>
                    <a:pt x="182" y="114"/>
                    <a:pt x="182" y="144"/>
                    <a:pt x="152" y="144"/>
                  </a:cubicBezTo>
                  <a:cubicBezTo>
                    <a:pt x="152" y="144"/>
                    <a:pt x="152" y="144"/>
                    <a:pt x="122" y="175"/>
                  </a:cubicBezTo>
                  <a:cubicBezTo>
                    <a:pt x="0" y="296"/>
                    <a:pt x="0" y="540"/>
                    <a:pt x="122" y="661"/>
                  </a:cubicBezTo>
                  <a:cubicBezTo>
                    <a:pt x="198" y="737"/>
                    <a:pt x="289" y="775"/>
                    <a:pt x="380" y="775"/>
                  </a:cubicBezTo>
                  <a:cubicBezTo>
                    <a:pt x="471" y="775"/>
                    <a:pt x="562" y="737"/>
                    <a:pt x="638" y="661"/>
                  </a:cubicBezTo>
                  <a:cubicBezTo>
                    <a:pt x="638" y="661"/>
                    <a:pt x="638" y="631"/>
                    <a:pt x="669" y="631"/>
                  </a:cubicBezTo>
                  <a:cubicBezTo>
                    <a:pt x="669" y="631"/>
                    <a:pt x="669" y="631"/>
                    <a:pt x="699" y="600"/>
                  </a:cubicBezTo>
                  <a:cubicBezTo>
                    <a:pt x="821" y="479"/>
                    <a:pt x="821" y="236"/>
                    <a:pt x="699" y="114"/>
                  </a:cubicBezTo>
                  <a:cubicBezTo>
                    <a:pt x="623" y="38"/>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0" name="Google Shape;65690;p27"/>
            <p:cNvSpPr/>
            <p:nvPr/>
          </p:nvSpPr>
          <p:spPr>
            <a:xfrm>
              <a:off x="6222275" y="3360700"/>
              <a:ext cx="20525" cy="19425"/>
            </a:xfrm>
            <a:custGeom>
              <a:avLst/>
              <a:gdLst/>
              <a:ahLst/>
              <a:cxnLst/>
              <a:rect l="l" t="t" r="r" b="b"/>
              <a:pathLst>
                <a:path w="821" h="777" extrusionOk="0">
                  <a:moveTo>
                    <a:pt x="441" y="1"/>
                  </a:moveTo>
                  <a:cubicBezTo>
                    <a:pt x="350" y="1"/>
                    <a:pt x="259" y="39"/>
                    <a:pt x="183" y="115"/>
                  </a:cubicBezTo>
                  <a:cubicBezTo>
                    <a:pt x="183" y="115"/>
                    <a:pt x="183" y="115"/>
                    <a:pt x="152" y="145"/>
                  </a:cubicBezTo>
                  <a:cubicBezTo>
                    <a:pt x="152" y="145"/>
                    <a:pt x="152" y="145"/>
                    <a:pt x="122" y="176"/>
                  </a:cubicBezTo>
                  <a:cubicBezTo>
                    <a:pt x="0" y="297"/>
                    <a:pt x="0" y="510"/>
                    <a:pt x="122" y="662"/>
                  </a:cubicBezTo>
                  <a:cubicBezTo>
                    <a:pt x="198" y="738"/>
                    <a:pt x="289" y="776"/>
                    <a:pt x="380" y="776"/>
                  </a:cubicBezTo>
                  <a:cubicBezTo>
                    <a:pt x="471" y="776"/>
                    <a:pt x="562" y="738"/>
                    <a:pt x="638" y="662"/>
                  </a:cubicBezTo>
                  <a:cubicBezTo>
                    <a:pt x="638" y="662"/>
                    <a:pt x="638" y="632"/>
                    <a:pt x="669" y="632"/>
                  </a:cubicBezTo>
                  <a:cubicBezTo>
                    <a:pt x="669" y="632"/>
                    <a:pt x="669" y="632"/>
                    <a:pt x="699" y="601"/>
                  </a:cubicBezTo>
                  <a:cubicBezTo>
                    <a:pt x="821" y="480"/>
                    <a:pt x="821" y="237"/>
                    <a:pt x="699" y="115"/>
                  </a:cubicBezTo>
                  <a:cubicBezTo>
                    <a:pt x="623" y="39"/>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1" name="Google Shape;65691;p27"/>
            <p:cNvSpPr/>
            <p:nvPr/>
          </p:nvSpPr>
          <p:spPr>
            <a:xfrm>
              <a:off x="6220750" y="3556000"/>
              <a:ext cx="23575" cy="21675"/>
            </a:xfrm>
            <a:custGeom>
              <a:avLst/>
              <a:gdLst/>
              <a:ahLst/>
              <a:cxnLst/>
              <a:rect l="l" t="t" r="r" b="b"/>
              <a:pathLst>
                <a:path w="943" h="867" extrusionOk="0">
                  <a:moveTo>
                    <a:pt x="502" y="1"/>
                  </a:moveTo>
                  <a:cubicBezTo>
                    <a:pt x="396" y="1"/>
                    <a:pt x="289" y="39"/>
                    <a:pt x="213" y="115"/>
                  </a:cubicBezTo>
                  <a:cubicBezTo>
                    <a:pt x="213" y="115"/>
                    <a:pt x="213" y="145"/>
                    <a:pt x="183" y="145"/>
                  </a:cubicBezTo>
                  <a:cubicBezTo>
                    <a:pt x="183" y="145"/>
                    <a:pt x="183" y="145"/>
                    <a:pt x="152" y="175"/>
                  </a:cubicBezTo>
                  <a:cubicBezTo>
                    <a:pt x="0" y="327"/>
                    <a:pt x="0" y="571"/>
                    <a:pt x="152" y="753"/>
                  </a:cubicBezTo>
                  <a:cubicBezTo>
                    <a:pt x="244" y="829"/>
                    <a:pt x="350" y="867"/>
                    <a:pt x="453" y="867"/>
                  </a:cubicBezTo>
                  <a:cubicBezTo>
                    <a:pt x="555" y="867"/>
                    <a:pt x="654" y="829"/>
                    <a:pt x="730" y="753"/>
                  </a:cubicBezTo>
                  <a:cubicBezTo>
                    <a:pt x="760" y="723"/>
                    <a:pt x="760" y="723"/>
                    <a:pt x="760" y="723"/>
                  </a:cubicBezTo>
                  <a:cubicBezTo>
                    <a:pt x="760" y="692"/>
                    <a:pt x="791" y="692"/>
                    <a:pt x="791" y="692"/>
                  </a:cubicBezTo>
                  <a:cubicBezTo>
                    <a:pt x="943" y="540"/>
                    <a:pt x="943" y="267"/>
                    <a:pt x="791" y="115"/>
                  </a:cubicBezTo>
                  <a:cubicBezTo>
                    <a:pt x="715"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2" name="Google Shape;65692;p27"/>
            <p:cNvSpPr/>
            <p:nvPr/>
          </p:nvSpPr>
          <p:spPr>
            <a:xfrm>
              <a:off x="6318775" y="3457975"/>
              <a:ext cx="24350" cy="21675"/>
            </a:xfrm>
            <a:custGeom>
              <a:avLst/>
              <a:gdLst/>
              <a:ahLst/>
              <a:cxnLst/>
              <a:rect l="l" t="t" r="r" b="b"/>
              <a:pathLst>
                <a:path w="974" h="867" extrusionOk="0">
                  <a:moveTo>
                    <a:pt x="502" y="1"/>
                  </a:moveTo>
                  <a:cubicBezTo>
                    <a:pt x="396" y="1"/>
                    <a:pt x="289" y="39"/>
                    <a:pt x="213" y="115"/>
                  </a:cubicBezTo>
                  <a:cubicBezTo>
                    <a:pt x="213" y="115"/>
                    <a:pt x="213" y="145"/>
                    <a:pt x="183" y="145"/>
                  </a:cubicBezTo>
                  <a:cubicBezTo>
                    <a:pt x="183" y="145"/>
                    <a:pt x="183" y="145"/>
                    <a:pt x="152" y="175"/>
                  </a:cubicBezTo>
                  <a:cubicBezTo>
                    <a:pt x="0" y="327"/>
                    <a:pt x="0" y="571"/>
                    <a:pt x="152" y="753"/>
                  </a:cubicBezTo>
                  <a:cubicBezTo>
                    <a:pt x="244" y="829"/>
                    <a:pt x="350" y="867"/>
                    <a:pt x="453" y="867"/>
                  </a:cubicBezTo>
                  <a:cubicBezTo>
                    <a:pt x="555" y="867"/>
                    <a:pt x="654" y="829"/>
                    <a:pt x="730" y="753"/>
                  </a:cubicBezTo>
                  <a:cubicBezTo>
                    <a:pt x="760" y="723"/>
                    <a:pt x="760" y="723"/>
                    <a:pt x="760" y="723"/>
                  </a:cubicBezTo>
                  <a:cubicBezTo>
                    <a:pt x="791" y="692"/>
                    <a:pt x="791" y="692"/>
                    <a:pt x="791" y="692"/>
                  </a:cubicBezTo>
                  <a:cubicBezTo>
                    <a:pt x="973" y="540"/>
                    <a:pt x="973" y="267"/>
                    <a:pt x="791" y="115"/>
                  </a:cubicBezTo>
                  <a:cubicBezTo>
                    <a:pt x="715"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3" name="Google Shape;65693;p27"/>
            <p:cNvSpPr/>
            <p:nvPr/>
          </p:nvSpPr>
          <p:spPr>
            <a:xfrm>
              <a:off x="6415275" y="3554675"/>
              <a:ext cx="27375" cy="24350"/>
            </a:xfrm>
            <a:custGeom>
              <a:avLst/>
              <a:gdLst/>
              <a:ahLst/>
              <a:cxnLst/>
              <a:rect l="l" t="t" r="r" b="b"/>
              <a:pathLst>
                <a:path w="1095" h="974" extrusionOk="0">
                  <a:moveTo>
                    <a:pt x="578" y="0"/>
                  </a:moveTo>
                  <a:cubicBezTo>
                    <a:pt x="457" y="0"/>
                    <a:pt x="335" y="46"/>
                    <a:pt x="244" y="137"/>
                  </a:cubicBezTo>
                  <a:cubicBezTo>
                    <a:pt x="244" y="137"/>
                    <a:pt x="244" y="168"/>
                    <a:pt x="213" y="168"/>
                  </a:cubicBezTo>
                  <a:cubicBezTo>
                    <a:pt x="213" y="168"/>
                    <a:pt x="213" y="168"/>
                    <a:pt x="183" y="198"/>
                  </a:cubicBezTo>
                  <a:cubicBezTo>
                    <a:pt x="1" y="380"/>
                    <a:pt x="1" y="654"/>
                    <a:pt x="183" y="836"/>
                  </a:cubicBezTo>
                  <a:cubicBezTo>
                    <a:pt x="274" y="928"/>
                    <a:pt x="396" y="973"/>
                    <a:pt x="517" y="973"/>
                  </a:cubicBezTo>
                  <a:cubicBezTo>
                    <a:pt x="639" y="973"/>
                    <a:pt x="761" y="928"/>
                    <a:pt x="852" y="836"/>
                  </a:cubicBezTo>
                  <a:cubicBezTo>
                    <a:pt x="852" y="836"/>
                    <a:pt x="852" y="806"/>
                    <a:pt x="882" y="806"/>
                  </a:cubicBezTo>
                  <a:cubicBezTo>
                    <a:pt x="882" y="806"/>
                    <a:pt x="882" y="806"/>
                    <a:pt x="913" y="776"/>
                  </a:cubicBezTo>
                  <a:cubicBezTo>
                    <a:pt x="1095" y="593"/>
                    <a:pt x="1095" y="320"/>
                    <a:pt x="913" y="137"/>
                  </a:cubicBezTo>
                  <a:cubicBezTo>
                    <a:pt x="821" y="46"/>
                    <a:pt x="700"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4" name="Google Shape;65694;p27"/>
            <p:cNvSpPr/>
            <p:nvPr/>
          </p:nvSpPr>
          <p:spPr>
            <a:xfrm>
              <a:off x="6317250" y="3652700"/>
              <a:ext cx="27375" cy="24350"/>
            </a:xfrm>
            <a:custGeom>
              <a:avLst/>
              <a:gdLst/>
              <a:ahLst/>
              <a:cxnLst/>
              <a:rect l="l" t="t" r="r" b="b"/>
              <a:pathLst>
                <a:path w="1095" h="974" extrusionOk="0">
                  <a:moveTo>
                    <a:pt x="578" y="0"/>
                  </a:moveTo>
                  <a:cubicBezTo>
                    <a:pt x="457" y="0"/>
                    <a:pt x="335" y="46"/>
                    <a:pt x="244" y="137"/>
                  </a:cubicBezTo>
                  <a:cubicBezTo>
                    <a:pt x="244" y="137"/>
                    <a:pt x="244" y="168"/>
                    <a:pt x="213" y="168"/>
                  </a:cubicBezTo>
                  <a:cubicBezTo>
                    <a:pt x="213" y="168"/>
                    <a:pt x="213" y="168"/>
                    <a:pt x="183" y="198"/>
                  </a:cubicBezTo>
                  <a:cubicBezTo>
                    <a:pt x="1" y="380"/>
                    <a:pt x="1" y="654"/>
                    <a:pt x="183" y="836"/>
                  </a:cubicBezTo>
                  <a:cubicBezTo>
                    <a:pt x="274" y="928"/>
                    <a:pt x="396" y="973"/>
                    <a:pt x="517" y="973"/>
                  </a:cubicBezTo>
                  <a:cubicBezTo>
                    <a:pt x="639" y="973"/>
                    <a:pt x="761" y="928"/>
                    <a:pt x="852" y="836"/>
                  </a:cubicBezTo>
                  <a:cubicBezTo>
                    <a:pt x="852" y="836"/>
                    <a:pt x="852" y="836"/>
                    <a:pt x="882" y="806"/>
                  </a:cubicBezTo>
                  <a:lnTo>
                    <a:pt x="912" y="806"/>
                  </a:lnTo>
                  <a:cubicBezTo>
                    <a:pt x="1095" y="624"/>
                    <a:pt x="1095" y="320"/>
                    <a:pt x="912" y="137"/>
                  </a:cubicBezTo>
                  <a:cubicBezTo>
                    <a:pt x="821" y="46"/>
                    <a:pt x="700"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5" name="Google Shape;65695;p27"/>
            <p:cNvSpPr/>
            <p:nvPr/>
          </p:nvSpPr>
          <p:spPr>
            <a:xfrm>
              <a:off x="6414525" y="3749400"/>
              <a:ext cx="29650" cy="27750"/>
            </a:xfrm>
            <a:custGeom>
              <a:avLst/>
              <a:gdLst/>
              <a:ahLst/>
              <a:cxnLst/>
              <a:rect l="l" t="t" r="r" b="b"/>
              <a:pathLst>
                <a:path w="1186" h="1110" extrusionOk="0">
                  <a:moveTo>
                    <a:pt x="620" y="0"/>
                  </a:moveTo>
                  <a:cubicBezTo>
                    <a:pt x="487" y="0"/>
                    <a:pt x="350" y="54"/>
                    <a:pt x="243" y="160"/>
                  </a:cubicBezTo>
                  <a:cubicBezTo>
                    <a:pt x="243" y="160"/>
                    <a:pt x="243" y="190"/>
                    <a:pt x="213" y="190"/>
                  </a:cubicBezTo>
                  <a:cubicBezTo>
                    <a:pt x="213" y="190"/>
                    <a:pt x="213" y="190"/>
                    <a:pt x="183" y="221"/>
                  </a:cubicBezTo>
                  <a:cubicBezTo>
                    <a:pt x="0" y="403"/>
                    <a:pt x="0" y="737"/>
                    <a:pt x="183" y="950"/>
                  </a:cubicBezTo>
                  <a:cubicBezTo>
                    <a:pt x="289" y="1057"/>
                    <a:pt x="426" y="1110"/>
                    <a:pt x="563" y="1110"/>
                  </a:cubicBezTo>
                  <a:cubicBezTo>
                    <a:pt x="699" y="1110"/>
                    <a:pt x="836" y="1057"/>
                    <a:pt x="943" y="950"/>
                  </a:cubicBezTo>
                  <a:cubicBezTo>
                    <a:pt x="943" y="950"/>
                    <a:pt x="943" y="920"/>
                    <a:pt x="943" y="920"/>
                  </a:cubicBezTo>
                  <a:cubicBezTo>
                    <a:pt x="973" y="920"/>
                    <a:pt x="973" y="889"/>
                    <a:pt x="973" y="889"/>
                  </a:cubicBezTo>
                  <a:cubicBezTo>
                    <a:pt x="1186" y="677"/>
                    <a:pt x="1186" y="373"/>
                    <a:pt x="973" y="160"/>
                  </a:cubicBezTo>
                  <a:cubicBezTo>
                    <a:pt x="882" y="54"/>
                    <a:pt x="753"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6" name="Google Shape;65696;p27"/>
            <p:cNvSpPr/>
            <p:nvPr/>
          </p:nvSpPr>
          <p:spPr>
            <a:xfrm>
              <a:off x="6512550" y="3651375"/>
              <a:ext cx="29650" cy="27475"/>
            </a:xfrm>
            <a:custGeom>
              <a:avLst/>
              <a:gdLst/>
              <a:ahLst/>
              <a:cxnLst/>
              <a:rect l="l" t="t" r="r" b="b"/>
              <a:pathLst>
                <a:path w="1186" h="1099" extrusionOk="0">
                  <a:moveTo>
                    <a:pt x="620" y="0"/>
                  </a:moveTo>
                  <a:cubicBezTo>
                    <a:pt x="487" y="0"/>
                    <a:pt x="350" y="53"/>
                    <a:pt x="243" y="160"/>
                  </a:cubicBezTo>
                  <a:cubicBezTo>
                    <a:pt x="243" y="160"/>
                    <a:pt x="243" y="190"/>
                    <a:pt x="213" y="190"/>
                  </a:cubicBezTo>
                  <a:cubicBezTo>
                    <a:pt x="213" y="190"/>
                    <a:pt x="213" y="190"/>
                    <a:pt x="213" y="221"/>
                  </a:cubicBezTo>
                  <a:cubicBezTo>
                    <a:pt x="0" y="403"/>
                    <a:pt x="0" y="737"/>
                    <a:pt x="213" y="950"/>
                  </a:cubicBezTo>
                  <a:cubicBezTo>
                    <a:pt x="301" y="1052"/>
                    <a:pt x="424" y="1099"/>
                    <a:pt x="551" y="1099"/>
                  </a:cubicBezTo>
                  <a:cubicBezTo>
                    <a:pt x="689" y="1099"/>
                    <a:pt x="832" y="1045"/>
                    <a:pt x="943" y="950"/>
                  </a:cubicBezTo>
                  <a:cubicBezTo>
                    <a:pt x="943" y="950"/>
                    <a:pt x="943" y="920"/>
                    <a:pt x="943" y="920"/>
                  </a:cubicBezTo>
                  <a:cubicBezTo>
                    <a:pt x="973" y="920"/>
                    <a:pt x="973" y="889"/>
                    <a:pt x="973" y="889"/>
                  </a:cubicBezTo>
                  <a:cubicBezTo>
                    <a:pt x="1186" y="677"/>
                    <a:pt x="1186" y="373"/>
                    <a:pt x="973" y="160"/>
                  </a:cubicBezTo>
                  <a:cubicBezTo>
                    <a:pt x="882" y="53"/>
                    <a:pt x="753"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7" name="Google Shape;65697;p27"/>
            <p:cNvSpPr/>
            <p:nvPr/>
          </p:nvSpPr>
          <p:spPr>
            <a:xfrm>
              <a:off x="6511025" y="3846650"/>
              <a:ext cx="32700" cy="29850"/>
            </a:xfrm>
            <a:custGeom>
              <a:avLst/>
              <a:gdLst/>
              <a:ahLst/>
              <a:cxnLst/>
              <a:rect l="l" t="t" r="r" b="b"/>
              <a:pathLst>
                <a:path w="1308" h="1194" extrusionOk="0">
                  <a:moveTo>
                    <a:pt x="696" y="1"/>
                  </a:moveTo>
                  <a:cubicBezTo>
                    <a:pt x="548" y="1"/>
                    <a:pt x="396" y="54"/>
                    <a:pt x="274" y="161"/>
                  </a:cubicBezTo>
                  <a:cubicBezTo>
                    <a:pt x="274" y="161"/>
                    <a:pt x="274" y="191"/>
                    <a:pt x="274" y="191"/>
                  </a:cubicBezTo>
                  <a:cubicBezTo>
                    <a:pt x="244" y="191"/>
                    <a:pt x="244" y="221"/>
                    <a:pt x="244" y="221"/>
                  </a:cubicBezTo>
                  <a:cubicBezTo>
                    <a:pt x="1" y="434"/>
                    <a:pt x="1" y="799"/>
                    <a:pt x="244" y="1012"/>
                  </a:cubicBezTo>
                  <a:cubicBezTo>
                    <a:pt x="350" y="1133"/>
                    <a:pt x="494" y="1194"/>
                    <a:pt x="639" y="1194"/>
                  </a:cubicBezTo>
                  <a:cubicBezTo>
                    <a:pt x="783" y="1194"/>
                    <a:pt x="928" y="1133"/>
                    <a:pt x="1034" y="1012"/>
                  </a:cubicBezTo>
                  <a:cubicBezTo>
                    <a:pt x="1034" y="1012"/>
                    <a:pt x="1064" y="1012"/>
                    <a:pt x="1064" y="981"/>
                  </a:cubicBezTo>
                  <a:lnTo>
                    <a:pt x="1095" y="981"/>
                  </a:lnTo>
                  <a:cubicBezTo>
                    <a:pt x="1308" y="738"/>
                    <a:pt x="1308" y="373"/>
                    <a:pt x="1095" y="161"/>
                  </a:cubicBezTo>
                  <a:cubicBezTo>
                    <a:pt x="988" y="54"/>
                    <a:pt x="844"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8" name="Google Shape;65698;p27"/>
            <p:cNvSpPr/>
            <p:nvPr/>
          </p:nvSpPr>
          <p:spPr>
            <a:xfrm>
              <a:off x="6609050" y="3748625"/>
              <a:ext cx="32700" cy="29850"/>
            </a:xfrm>
            <a:custGeom>
              <a:avLst/>
              <a:gdLst/>
              <a:ahLst/>
              <a:cxnLst/>
              <a:rect l="l" t="t" r="r" b="b"/>
              <a:pathLst>
                <a:path w="1308" h="1194" extrusionOk="0">
                  <a:moveTo>
                    <a:pt x="696" y="1"/>
                  </a:moveTo>
                  <a:cubicBezTo>
                    <a:pt x="548" y="1"/>
                    <a:pt x="396" y="54"/>
                    <a:pt x="274" y="160"/>
                  </a:cubicBezTo>
                  <a:cubicBezTo>
                    <a:pt x="274" y="160"/>
                    <a:pt x="274" y="191"/>
                    <a:pt x="274" y="191"/>
                  </a:cubicBezTo>
                  <a:cubicBezTo>
                    <a:pt x="244" y="191"/>
                    <a:pt x="244" y="191"/>
                    <a:pt x="244" y="221"/>
                  </a:cubicBezTo>
                  <a:cubicBezTo>
                    <a:pt x="1" y="434"/>
                    <a:pt x="1" y="799"/>
                    <a:pt x="244" y="1012"/>
                  </a:cubicBezTo>
                  <a:cubicBezTo>
                    <a:pt x="350" y="1133"/>
                    <a:pt x="495" y="1194"/>
                    <a:pt x="639" y="1194"/>
                  </a:cubicBezTo>
                  <a:cubicBezTo>
                    <a:pt x="783" y="1194"/>
                    <a:pt x="928" y="1133"/>
                    <a:pt x="1034" y="1012"/>
                  </a:cubicBezTo>
                  <a:cubicBezTo>
                    <a:pt x="1064" y="1012"/>
                    <a:pt x="1064" y="1012"/>
                    <a:pt x="1064" y="981"/>
                  </a:cubicBezTo>
                  <a:lnTo>
                    <a:pt x="1095" y="981"/>
                  </a:lnTo>
                  <a:cubicBezTo>
                    <a:pt x="1308" y="738"/>
                    <a:pt x="1308" y="373"/>
                    <a:pt x="1095" y="160"/>
                  </a:cubicBezTo>
                  <a:cubicBezTo>
                    <a:pt x="988" y="54"/>
                    <a:pt x="844"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9" name="Google Shape;65699;p27"/>
            <p:cNvSpPr/>
            <p:nvPr/>
          </p:nvSpPr>
          <p:spPr>
            <a:xfrm>
              <a:off x="6608300" y="3943350"/>
              <a:ext cx="35725" cy="32700"/>
            </a:xfrm>
            <a:custGeom>
              <a:avLst/>
              <a:gdLst/>
              <a:ahLst/>
              <a:cxnLst/>
              <a:rect l="l" t="t" r="r" b="b"/>
              <a:pathLst>
                <a:path w="1429" h="1308" extrusionOk="0">
                  <a:moveTo>
                    <a:pt x="718" y="1"/>
                  </a:moveTo>
                  <a:cubicBezTo>
                    <a:pt x="555" y="1"/>
                    <a:pt x="395" y="62"/>
                    <a:pt x="274" y="183"/>
                  </a:cubicBezTo>
                  <a:cubicBezTo>
                    <a:pt x="274" y="183"/>
                    <a:pt x="274" y="214"/>
                    <a:pt x="274" y="214"/>
                  </a:cubicBezTo>
                  <a:cubicBezTo>
                    <a:pt x="243" y="214"/>
                    <a:pt x="243" y="244"/>
                    <a:pt x="243" y="244"/>
                  </a:cubicBezTo>
                  <a:cubicBezTo>
                    <a:pt x="0" y="487"/>
                    <a:pt x="0" y="882"/>
                    <a:pt x="243" y="1125"/>
                  </a:cubicBezTo>
                  <a:cubicBezTo>
                    <a:pt x="365" y="1247"/>
                    <a:pt x="525" y="1308"/>
                    <a:pt x="684" y="1308"/>
                  </a:cubicBezTo>
                  <a:cubicBezTo>
                    <a:pt x="844" y="1308"/>
                    <a:pt x="1003" y="1247"/>
                    <a:pt x="1125" y="1125"/>
                  </a:cubicBezTo>
                  <a:cubicBezTo>
                    <a:pt x="1125" y="1125"/>
                    <a:pt x="1125" y="1095"/>
                    <a:pt x="1155" y="1095"/>
                  </a:cubicBezTo>
                  <a:cubicBezTo>
                    <a:pt x="1155" y="1095"/>
                    <a:pt x="1155" y="1095"/>
                    <a:pt x="1186" y="1065"/>
                  </a:cubicBezTo>
                  <a:cubicBezTo>
                    <a:pt x="1429" y="821"/>
                    <a:pt x="1429" y="426"/>
                    <a:pt x="1186" y="183"/>
                  </a:cubicBezTo>
                  <a:cubicBezTo>
                    <a:pt x="1049" y="62"/>
                    <a:pt x="882" y="1"/>
                    <a:pt x="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0" name="Google Shape;65700;p27"/>
            <p:cNvSpPr/>
            <p:nvPr/>
          </p:nvSpPr>
          <p:spPr>
            <a:xfrm>
              <a:off x="6706325" y="3845325"/>
              <a:ext cx="35725" cy="32700"/>
            </a:xfrm>
            <a:custGeom>
              <a:avLst/>
              <a:gdLst/>
              <a:ahLst/>
              <a:cxnLst/>
              <a:rect l="l" t="t" r="r" b="b"/>
              <a:pathLst>
                <a:path w="1429" h="1308" extrusionOk="0">
                  <a:moveTo>
                    <a:pt x="730" y="1"/>
                  </a:moveTo>
                  <a:cubicBezTo>
                    <a:pt x="563" y="1"/>
                    <a:pt x="395" y="62"/>
                    <a:pt x="274" y="183"/>
                  </a:cubicBezTo>
                  <a:cubicBezTo>
                    <a:pt x="274" y="183"/>
                    <a:pt x="274" y="214"/>
                    <a:pt x="274" y="214"/>
                  </a:cubicBezTo>
                  <a:cubicBezTo>
                    <a:pt x="243" y="214"/>
                    <a:pt x="243" y="244"/>
                    <a:pt x="243" y="244"/>
                  </a:cubicBezTo>
                  <a:cubicBezTo>
                    <a:pt x="0" y="487"/>
                    <a:pt x="0" y="882"/>
                    <a:pt x="243" y="1125"/>
                  </a:cubicBezTo>
                  <a:cubicBezTo>
                    <a:pt x="365" y="1247"/>
                    <a:pt x="525" y="1308"/>
                    <a:pt x="684" y="1308"/>
                  </a:cubicBezTo>
                  <a:cubicBezTo>
                    <a:pt x="844" y="1308"/>
                    <a:pt x="1003" y="1247"/>
                    <a:pt x="1125" y="1125"/>
                  </a:cubicBezTo>
                  <a:cubicBezTo>
                    <a:pt x="1125" y="1125"/>
                    <a:pt x="1125" y="1095"/>
                    <a:pt x="1155" y="1095"/>
                  </a:cubicBezTo>
                  <a:cubicBezTo>
                    <a:pt x="1155" y="1095"/>
                    <a:pt x="1155" y="1095"/>
                    <a:pt x="1186" y="1065"/>
                  </a:cubicBezTo>
                  <a:cubicBezTo>
                    <a:pt x="1429" y="821"/>
                    <a:pt x="1429" y="426"/>
                    <a:pt x="1186" y="183"/>
                  </a:cubicBezTo>
                  <a:cubicBezTo>
                    <a:pt x="1064" y="62"/>
                    <a:pt x="897"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1" name="Google Shape;65701;p27"/>
            <p:cNvSpPr/>
            <p:nvPr/>
          </p:nvSpPr>
          <p:spPr>
            <a:xfrm>
              <a:off x="6802825" y="3942025"/>
              <a:ext cx="38775" cy="35550"/>
            </a:xfrm>
            <a:custGeom>
              <a:avLst/>
              <a:gdLst/>
              <a:ahLst/>
              <a:cxnLst/>
              <a:rect l="l" t="t" r="r" b="b"/>
              <a:pathLst>
                <a:path w="1551" h="1422" extrusionOk="0">
                  <a:moveTo>
                    <a:pt x="791" y="1"/>
                  </a:moveTo>
                  <a:cubicBezTo>
                    <a:pt x="616" y="1"/>
                    <a:pt x="441" y="69"/>
                    <a:pt x="304" y="206"/>
                  </a:cubicBezTo>
                  <a:cubicBezTo>
                    <a:pt x="304" y="206"/>
                    <a:pt x="304" y="236"/>
                    <a:pt x="304" y="236"/>
                  </a:cubicBezTo>
                  <a:cubicBezTo>
                    <a:pt x="274" y="236"/>
                    <a:pt x="274" y="267"/>
                    <a:pt x="274" y="267"/>
                  </a:cubicBezTo>
                  <a:cubicBezTo>
                    <a:pt x="0" y="540"/>
                    <a:pt x="0" y="966"/>
                    <a:pt x="274" y="1239"/>
                  </a:cubicBezTo>
                  <a:cubicBezTo>
                    <a:pt x="396" y="1361"/>
                    <a:pt x="570" y="1422"/>
                    <a:pt x="745" y="1422"/>
                  </a:cubicBezTo>
                  <a:cubicBezTo>
                    <a:pt x="920" y="1422"/>
                    <a:pt x="1095" y="1361"/>
                    <a:pt x="1216" y="1239"/>
                  </a:cubicBezTo>
                  <a:cubicBezTo>
                    <a:pt x="1247" y="1209"/>
                    <a:pt x="1247" y="1209"/>
                    <a:pt x="1247" y="1209"/>
                  </a:cubicBezTo>
                  <a:cubicBezTo>
                    <a:pt x="1277" y="1178"/>
                    <a:pt x="1277" y="1178"/>
                    <a:pt x="1277" y="1178"/>
                  </a:cubicBezTo>
                  <a:cubicBezTo>
                    <a:pt x="1551" y="905"/>
                    <a:pt x="1551" y="479"/>
                    <a:pt x="1277" y="206"/>
                  </a:cubicBezTo>
                  <a:cubicBezTo>
                    <a:pt x="1140" y="69"/>
                    <a:pt x="96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2" name="Google Shape;65702;p27"/>
            <p:cNvSpPr/>
            <p:nvPr/>
          </p:nvSpPr>
          <p:spPr>
            <a:xfrm>
              <a:off x="6704800" y="4040050"/>
              <a:ext cx="38775" cy="35550"/>
            </a:xfrm>
            <a:custGeom>
              <a:avLst/>
              <a:gdLst/>
              <a:ahLst/>
              <a:cxnLst/>
              <a:rect l="l" t="t" r="r" b="b"/>
              <a:pathLst>
                <a:path w="1551" h="1422" extrusionOk="0">
                  <a:moveTo>
                    <a:pt x="791" y="1"/>
                  </a:moveTo>
                  <a:cubicBezTo>
                    <a:pt x="616" y="1"/>
                    <a:pt x="441" y="69"/>
                    <a:pt x="304" y="206"/>
                  </a:cubicBezTo>
                  <a:cubicBezTo>
                    <a:pt x="304" y="206"/>
                    <a:pt x="304" y="236"/>
                    <a:pt x="304" y="236"/>
                  </a:cubicBezTo>
                  <a:cubicBezTo>
                    <a:pt x="274" y="236"/>
                    <a:pt x="274" y="267"/>
                    <a:pt x="274" y="267"/>
                  </a:cubicBezTo>
                  <a:cubicBezTo>
                    <a:pt x="0" y="540"/>
                    <a:pt x="0" y="966"/>
                    <a:pt x="274" y="1239"/>
                  </a:cubicBezTo>
                  <a:cubicBezTo>
                    <a:pt x="396" y="1361"/>
                    <a:pt x="570" y="1422"/>
                    <a:pt x="745" y="1422"/>
                  </a:cubicBezTo>
                  <a:cubicBezTo>
                    <a:pt x="920" y="1422"/>
                    <a:pt x="1095" y="1361"/>
                    <a:pt x="1216" y="1239"/>
                  </a:cubicBezTo>
                  <a:cubicBezTo>
                    <a:pt x="1247" y="1209"/>
                    <a:pt x="1247" y="1209"/>
                    <a:pt x="1247" y="1209"/>
                  </a:cubicBezTo>
                  <a:cubicBezTo>
                    <a:pt x="1247" y="1178"/>
                    <a:pt x="1277" y="1178"/>
                    <a:pt x="1277" y="1178"/>
                  </a:cubicBezTo>
                  <a:cubicBezTo>
                    <a:pt x="1551" y="905"/>
                    <a:pt x="1551" y="479"/>
                    <a:pt x="1277" y="206"/>
                  </a:cubicBezTo>
                  <a:cubicBezTo>
                    <a:pt x="1140" y="69"/>
                    <a:pt x="96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3" name="Google Shape;65703;p27"/>
            <p:cNvSpPr/>
            <p:nvPr/>
          </p:nvSpPr>
          <p:spPr>
            <a:xfrm>
              <a:off x="6899325" y="4039300"/>
              <a:ext cx="41825" cy="38200"/>
            </a:xfrm>
            <a:custGeom>
              <a:avLst/>
              <a:gdLst/>
              <a:ahLst/>
              <a:cxnLst/>
              <a:rect l="l" t="t" r="r" b="b"/>
              <a:pathLst>
                <a:path w="1673" h="1528" extrusionOk="0">
                  <a:moveTo>
                    <a:pt x="871" y="0"/>
                  </a:moveTo>
                  <a:cubicBezTo>
                    <a:pt x="685" y="0"/>
                    <a:pt x="502" y="69"/>
                    <a:pt x="365" y="205"/>
                  </a:cubicBezTo>
                  <a:cubicBezTo>
                    <a:pt x="335" y="236"/>
                    <a:pt x="335" y="236"/>
                    <a:pt x="335" y="236"/>
                  </a:cubicBezTo>
                  <a:cubicBezTo>
                    <a:pt x="305" y="236"/>
                    <a:pt x="305" y="266"/>
                    <a:pt x="305" y="266"/>
                  </a:cubicBezTo>
                  <a:cubicBezTo>
                    <a:pt x="1" y="540"/>
                    <a:pt x="1" y="1026"/>
                    <a:pt x="305" y="1300"/>
                  </a:cubicBezTo>
                  <a:cubicBezTo>
                    <a:pt x="441" y="1452"/>
                    <a:pt x="631" y="1528"/>
                    <a:pt x="821" y="1528"/>
                  </a:cubicBezTo>
                  <a:cubicBezTo>
                    <a:pt x="1011" y="1528"/>
                    <a:pt x="1201" y="1452"/>
                    <a:pt x="1338" y="1300"/>
                  </a:cubicBezTo>
                  <a:cubicBezTo>
                    <a:pt x="1338" y="1300"/>
                    <a:pt x="1369" y="1300"/>
                    <a:pt x="1369" y="1269"/>
                  </a:cubicBezTo>
                  <a:cubicBezTo>
                    <a:pt x="1369" y="1269"/>
                    <a:pt x="1369" y="1269"/>
                    <a:pt x="1399" y="1239"/>
                  </a:cubicBezTo>
                  <a:cubicBezTo>
                    <a:pt x="1673" y="965"/>
                    <a:pt x="1673" y="509"/>
                    <a:pt x="1399" y="205"/>
                  </a:cubicBezTo>
                  <a:cubicBezTo>
                    <a:pt x="1247" y="69"/>
                    <a:pt x="1057" y="0"/>
                    <a:pt x="8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4" name="Google Shape;65704;p27"/>
            <p:cNvSpPr/>
            <p:nvPr/>
          </p:nvSpPr>
          <p:spPr>
            <a:xfrm>
              <a:off x="6801300" y="4137325"/>
              <a:ext cx="41825" cy="38200"/>
            </a:xfrm>
            <a:custGeom>
              <a:avLst/>
              <a:gdLst/>
              <a:ahLst/>
              <a:cxnLst/>
              <a:rect l="l" t="t" r="r" b="b"/>
              <a:pathLst>
                <a:path w="1673" h="1528" extrusionOk="0">
                  <a:moveTo>
                    <a:pt x="867" y="0"/>
                  </a:moveTo>
                  <a:cubicBezTo>
                    <a:pt x="677" y="0"/>
                    <a:pt x="487" y="69"/>
                    <a:pt x="335" y="205"/>
                  </a:cubicBezTo>
                  <a:cubicBezTo>
                    <a:pt x="335" y="236"/>
                    <a:pt x="335" y="236"/>
                    <a:pt x="335" y="236"/>
                  </a:cubicBezTo>
                  <a:cubicBezTo>
                    <a:pt x="305" y="266"/>
                    <a:pt x="305" y="266"/>
                    <a:pt x="305" y="266"/>
                  </a:cubicBezTo>
                  <a:cubicBezTo>
                    <a:pt x="1" y="540"/>
                    <a:pt x="1" y="1026"/>
                    <a:pt x="305" y="1300"/>
                  </a:cubicBezTo>
                  <a:cubicBezTo>
                    <a:pt x="441" y="1452"/>
                    <a:pt x="631" y="1528"/>
                    <a:pt x="821" y="1528"/>
                  </a:cubicBezTo>
                  <a:cubicBezTo>
                    <a:pt x="1011" y="1528"/>
                    <a:pt x="1201" y="1452"/>
                    <a:pt x="1338" y="1300"/>
                  </a:cubicBezTo>
                  <a:cubicBezTo>
                    <a:pt x="1338" y="1300"/>
                    <a:pt x="1338" y="1300"/>
                    <a:pt x="1369" y="1269"/>
                  </a:cubicBezTo>
                  <a:cubicBezTo>
                    <a:pt x="1369" y="1269"/>
                    <a:pt x="1369" y="1269"/>
                    <a:pt x="1399" y="1239"/>
                  </a:cubicBezTo>
                  <a:cubicBezTo>
                    <a:pt x="1672" y="965"/>
                    <a:pt x="1672" y="509"/>
                    <a:pt x="1399" y="205"/>
                  </a:cubicBezTo>
                  <a:cubicBezTo>
                    <a:pt x="1247" y="69"/>
                    <a:pt x="1057"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5" name="Google Shape;65705;p27"/>
            <p:cNvSpPr/>
            <p:nvPr/>
          </p:nvSpPr>
          <p:spPr>
            <a:xfrm>
              <a:off x="6898575" y="4234025"/>
              <a:ext cx="44100" cy="41050"/>
            </a:xfrm>
            <a:custGeom>
              <a:avLst/>
              <a:gdLst/>
              <a:ahLst/>
              <a:cxnLst/>
              <a:rect l="l" t="t" r="r" b="b"/>
              <a:pathLst>
                <a:path w="1764" h="1642" extrusionOk="0">
                  <a:moveTo>
                    <a:pt x="912" y="0"/>
                  </a:moveTo>
                  <a:cubicBezTo>
                    <a:pt x="715" y="0"/>
                    <a:pt x="517" y="76"/>
                    <a:pt x="365" y="228"/>
                  </a:cubicBezTo>
                  <a:cubicBezTo>
                    <a:pt x="335" y="258"/>
                    <a:pt x="335" y="258"/>
                    <a:pt x="335" y="258"/>
                  </a:cubicBezTo>
                  <a:cubicBezTo>
                    <a:pt x="304" y="289"/>
                    <a:pt x="304" y="289"/>
                    <a:pt x="304" y="289"/>
                  </a:cubicBezTo>
                  <a:cubicBezTo>
                    <a:pt x="0" y="593"/>
                    <a:pt x="0" y="1110"/>
                    <a:pt x="304" y="1413"/>
                  </a:cubicBezTo>
                  <a:cubicBezTo>
                    <a:pt x="456" y="1565"/>
                    <a:pt x="654" y="1641"/>
                    <a:pt x="855" y="1641"/>
                  </a:cubicBezTo>
                  <a:cubicBezTo>
                    <a:pt x="1057" y="1641"/>
                    <a:pt x="1262" y="1565"/>
                    <a:pt x="1429" y="1413"/>
                  </a:cubicBezTo>
                  <a:cubicBezTo>
                    <a:pt x="1429" y="1413"/>
                    <a:pt x="1429" y="1383"/>
                    <a:pt x="1429" y="1383"/>
                  </a:cubicBezTo>
                  <a:cubicBezTo>
                    <a:pt x="1459" y="1383"/>
                    <a:pt x="1459" y="1353"/>
                    <a:pt x="1459" y="1353"/>
                  </a:cubicBezTo>
                  <a:cubicBezTo>
                    <a:pt x="1763" y="1049"/>
                    <a:pt x="1763" y="532"/>
                    <a:pt x="1459" y="228"/>
                  </a:cubicBezTo>
                  <a:cubicBezTo>
                    <a:pt x="1307" y="76"/>
                    <a:pt x="1110"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6" name="Google Shape;65706;p27"/>
            <p:cNvSpPr/>
            <p:nvPr/>
          </p:nvSpPr>
          <p:spPr>
            <a:xfrm>
              <a:off x="6996600" y="4136000"/>
              <a:ext cx="44850" cy="41050"/>
            </a:xfrm>
            <a:custGeom>
              <a:avLst/>
              <a:gdLst/>
              <a:ahLst/>
              <a:cxnLst/>
              <a:rect l="l" t="t" r="r" b="b"/>
              <a:pathLst>
                <a:path w="1794" h="1642" extrusionOk="0">
                  <a:moveTo>
                    <a:pt x="912" y="0"/>
                  </a:moveTo>
                  <a:cubicBezTo>
                    <a:pt x="715" y="0"/>
                    <a:pt x="517" y="76"/>
                    <a:pt x="365" y="228"/>
                  </a:cubicBezTo>
                  <a:cubicBezTo>
                    <a:pt x="335" y="258"/>
                    <a:pt x="335" y="258"/>
                    <a:pt x="335" y="258"/>
                  </a:cubicBezTo>
                  <a:cubicBezTo>
                    <a:pt x="304" y="289"/>
                    <a:pt x="304" y="289"/>
                    <a:pt x="304" y="289"/>
                  </a:cubicBezTo>
                  <a:cubicBezTo>
                    <a:pt x="0" y="593"/>
                    <a:pt x="0" y="1110"/>
                    <a:pt x="304" y="1413"/>
                  </a:cubicBezTo>
                  <a:cubicBezTo>
                    <a:pt x="456" y="1565"/>
                    <a:pt x="654" y="1641"/>
                    <a:pt x="855" y="1641"/>
                  </a:cubicBezTo>
                  <a:cubicBezTo>
                    <a:pt x="1057" y="1641"/>
                    <a:pt x="1262" y="1565"/>
                    <a:pt x="1429" y="1413"/>
                  </a:cubicBezTo>
                  <a:cubicBezTo>
                    <a:pt x="1429" y="1383"/>
                    <a:pt x="1429" y="1383"/>
                    <a:pt x="1429" y="1383"/>
                  </a:cubicBezTo>
                  <a:cubicBezTo>
                    <a:pt x="1459" y="1383"/>
                    <a:pt x="1459" y="1353"/>
                    <a:pt x="1459" y="1353"/>
                  </a:cubicBezTo>
                  <a:cubicBezTo>
                    <a:pt x="1794" y="1049"/>
                    <a:pt x="1794" y="532"/>
                    <a:pt x="1459" y="228"/>
                  </a:cubicBezTo>
                  <a:cubicBezTo>
                    <a:pt x="1307" y="76"/>
                    <a:pt x="1110"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7" name="Google Shape;65707;p27"/>
            <p:cNvSpPr/>
            <p:nvPr/>
          </p:nvSpPr>
          <p:spPr>
            <a:xfrm>
              <a:off x="7093100" y="4232675"/>
              <a:ext cx="47900" cy="43725"/>
            </a:xfrm>
            <a:custGeom>
              <a:avLst/>
              <a:gdLst/>
              <a:ahLst/>
              <a:cxnLst/>
              <a:rect l="l" t="t" r="r" b="b"/>
              <a:pathLst>
                <a:path w="1916" h="1749" extrusionOk="0">
                  <a:moveTo>
                    <a:pt x="989" y="1"/>
                  </a:moveTo>
                  <a:cubicBezTo>
                    <a:pt x="776" y="1"/>
                    <a:pt x="563" y="84"/>
                    <a:pt x="396" y="252"/>
                  </a:cubicBezTo>
                  <a:cubicBezTo>
                    <a:pt x="365" y="282"/>
                    <a:pt x="365" y="282"/>
                    <a:pt x="365" y="282"/>
                  </a:cubicBezTo>
                  <a:cubicBezTo>
                    <a:pt x="365" y="312"/>
                    <a:pt x="335" y="312"/>
                    <a:pt x="335" y="312"/>
                  </a:cubicBezTo>
                  <a:cubicBezTo>
                    <a:pt x="1" y="647"/>
                    <a:pt x="1" y="1194"/>
                    <a:pt x="335" y="1498"/>
                  </a:cubicBezTo>
                  <a:cubicBezTo>
                    <a:pt x="502" y="1665"/>
                    <a:pt x="715" y="1749"/>
                    <a:pt x="928" y="1749"/>
                  </a:cubicBezTo>
                  <a:cubicBezTo>
                    <a:pt x="1140" y="1749"/>
                    <a:pt x="1353" y="1665"/>
                    <a:pt x="1520" y="1498"/>
                  </a:cubicBezTo>
                  <a:cubicBezTo>
                    <a:pt x="1520" y="1498"/>
                    <a:pt x="1551" y="1498"/>
                    <a:pt x="1551" y="1467"/>
                  </a:cubicBezTo>
                  <a:lnTo>
                    <a:pt x="1581" y="1467"/>
                  </a:lnTo>
                  <a:cubicBezTo>
                    <a:pt x="1916" y="1133"/>
                    <a:pt x="1916" y="586"/>
                    <a:pt x="1581" y="252"/>
                  </a:cubicBezTo>
                  <a:cubicBezTo>
                    <a:pt x="1414" y="84"/>
                    <a:pt x="1201" y="1"/>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8" name="Google Shape;65708;p27"/>
            <p:cNvSpPr/>
            <p:nvPr/>
          </p:nvSpPr>
          <p:spPr>
            <a:xfrm>
              <a:off x="6995075" y="4331275"/>
              <a:ext cx="47900" cy="43150"/>
            </a:xfrm>
            <a:custGeom>
              <a:avLst/>
              <a:gdLst/>
              <a:ahLst/>
              <a:cxnLst/>
              <a:rect l="l" t="t" r="r" b="b"/>
              <a:pathLst>
                <a:path w="1916" h="1726" extrusionOk="0">
                  <a:moveTo>
                    <a:pt x="977" y="1"/>
                  </a:moveTo>
                  <a:cubicBezTo>
                    <a:pt x="760" y="1"/>
                    <a:pt x="548" y="77"/>
                    <a:pt x="396" y="229"/>
                  </a:cubicBezTo>
                  <a:cubicBezTo>
                    <a:pt x="365" y="259"/>
                    <a:pt x="365" y="259"/>
                    <a:pt x="365" y="259"/>
                  </a:cubicBezTo>
                  <a:cubicBezTo>
                    <a:pt x="365" y="289"/>
                    <a:pt x="335" y="289"/>
                    <a:pt x="335" y="289"/>
                  </a:cubicBezTo>
                  <a:cubicBezTo>
                    <a:pt x="1" y="624"/>
                    <a:pt x="1" y="1171"/>
                    <a:pt x="335" y="1475"/>
                  </a:cubicBezTo>
                  <a:cubicBezTo>
                    <a:pt x="502" y="1642"/>
                    <a:pt x="715" y="1726"/>
                    <a:pt x="928" y="1726"/>
                  </a:cubicBezTo>
                  <a:cubicBezTo>
                    <a:pt x="1140" y="1726"/>
                    <a:pt x="1353" y="1642"/>
                    <a:pt x="1520" y="1475"/>
                  </a:cubicBezTo>
                  <a:cubicBezTo>
                    <a:pt x="1520" y="1475"/>
                    <a:pt x="1551" y="1475"/>
                    <a:pt x="1551" y="1445"/>
                  </a:cubicBezTo>
                  <a:lnTo>
                    <a:pt x="1581" y="1445"/>
                  </a:lnTo>
                  <a:cubicBezTo>
                    <a:pt x="1916" y="1110"/>
                    <a:pt x="1916" y="563"/>
                    <a:pt x="1581" y="229"/>
                  </a:cubicBezTo>
                  <a:cubicBezTo>
                    <a:pt x="1414" y="77"/>
                    <a:pt x="1194" y="1"/>
                    <a:pt x="9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9" name="Google Shape;65709;p27"/>
            <p:cNvSpPr/>
            <p:nvPr/>
          </p:nvSpPr>
          <p:spPr>
            <a:xfrm>
              <a:off x="7091575" y="4427975"/>
              <a:ext cx="50950" cy="46575"/>
            </a:xfrm>
            <a:custGeom>
              <a:avLst/>
              <a:gdLst/>
              <a:ahLst/>
              <a:cxnLst/>
              <a:rect l="l" t="t" r="r" b="b"/>
              <a:pathLst>
                <a:path w="2038" h="1863" extrusionOk="0">
                  <a:moveTo>
                    <a:pt x="1050" y="1"/>
                  </a:moveTo>
                  <a:cubicBezTo>
                    <a:pt x="822" y="1"/>
                    <a:pt x="594" y="84"/>
                    <a:pt x="426" y="251"/>
                  </a:cubicBezTo>
                  <a:cubicBezTo>
                    <a:pt x="396" y="282"/>
                    <a:pt x="396" y="282"/>
                    <a:pt x="396" y="282"/>
                  </a:cubicBezTo>
                  <a:cubicBezTo>
                    <a:pt x="396" y="312"/>
                    <a:pt x="366" y="312"/>
                    <a:pt x="366" y="312"/>
                  </a:cubicBezTo>
                  <a:cubicBezTo>
                    <a:pt x="1" y="677"/>
                    <a:pt x="1" y="1224"/>
                    <a:pt x="366" y="1589"/>
                  </a:cubicBezTo>
                  <a:cubicBezTo>
                    <a:pt x="533" y="1771"/>
                    <a:pt x="761" y="1862"/>
                    <a:pt x="993" y="1862"/>
                  </a:cubicBezTo>
                  <a:cubicBezTo>
                    <a:pt x="1224" y="1862"/>
                    <a:pt x="1460" y="1771"/>
                    <a:pt x="1642" y="1589"/>
                  </a:cubicBezTo>
                  <a:cubicBezTo>
                    <a:pt x="1642" y="1589"/>
                    <a:pt x="1642" y="1558"/>
                    <a:pt x="1673" y="1558"/>
                  </a:cubicBezTo>
                  <a:cubicBezTo>
                    <a:pt x="1673" y="1558"/>
                    <a:pt x="1673" y="1558"/>
                    <a:pt x="1673" y="1528"/>
                  </a:cubicBezTo>
                  <a:cubicBezTo>
                    <a:pt x="2037" y="1194"/>
                    <a:pt x="2037" y="616"/>
                    <a:pt x="1673" y="251"/>
                  </a:cubicBezTo>
                  <a:cubicBezTo>
                    <a:pt x="1505" y="84"/>
                    <a:pt x="1277" y="1"/>
                    <a:pt x="10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0" name="Google Shape;65710;p27"/>
            <p:cNvSpPr/>
            <p:nvPr/>
          </p:nvSpPr>
          <p:spPr>
            <a:xfrm>
              <a:off x="7189600" y="4329950"/>
              <a:ext cx="50950" cy="46575"/>
            </a:xfrm>
            <a:custGeom>
              <a:avLst/>
              <a:gdLst/>
              <a:ahLst/>
              <a:cxnLst/>
              <a:rect l="l" t="t" r="r" b="b"/>
              <a:pathLst>
                <a:path w="2038" h="1863" extrusionOk="0">
                  <a:moveTo>
                    <a:pt x="1053" y="1"/>
                  </a:moveTo>
                  <a:cubicBezTo>
                    <a:pt x="822" y="1"/>
                    <a:pt x="594" y="84"/>
                    <a:pt x="426" y="251"/>
                  </a:cubicBezTo>
                  <a:cubicBezTo>
                    <a:pt x="396" y="282"/>
                    <a:pt x="396" y="282"/>
                    <a:pt x="396" y="282"/>
                  </a:cubicBezTo>
                  <a:cubicBezTo>
                    <a:pt x="396" y="312"/>
                    <a:pt x="366" y="312"/>
                    <a:pt x="366" y="312"/>
                  </a:cubicBezTo>
                  <a:cubicBezTo>
                    <a:pt x="1" y="677"/>
                    <a:pt x="1" y="1224"/>
                    <a:pt x="366" y="1589"/>
                  </a:cubicBezTo>
                  <a:cubicBezTo>
                    <a:pt x="548" y="1771"/>
                    <a:pt x="776" y="1862"/>
                    <a:pt x="1004" y="1862"/>
                  </a:cubicBezTo>
                  <a:cubicBezTo>
                    <a:pt x="1232" y="1862"/>
                    <a:pt x="1460" y="1771"/>
                    <a:pt x="1642" y="1589"/>
                  </a:cubicBezTo>
                  <a:cubicBezTo>
                    <a:pt x="1642" y="1589"/>
                    <a:pt x="1642" y="1558"/>
                    <a:pt x="1673" y="1558"/>
                  </a:cubicBezTo>
                  <a:cubicBezTo>
                    <a:pt x="1673" y="1558"/>
                    <a:pt x="1673" y="1558"/>
                    <a:pt x="1703" y="1528"/>
                  </a:cubicBezTo>
                  <a:cubicBezTo>
                    <a:pt x="2037" y="1194"/>
                    <a:pt x="2037" y="616"/>
                    <a:pt x="1703" y="251"/>
                  </a:cubicBezTo>
                  <a:cubicBezTo>
                    <a:pt x="1521" y="84"/>
                    <a:pt x="1285" y="1"/>
                    <a:pt x="10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1" name="Google Shape;65711;p27"/>
            <p:cNvSpPr/>
            <p:nvPr/>
          </p:nvSpPr>
          <p:spPr>
            <a:xfrm>
              <a:off x="7286875" y="4426650"/>
              <a:ext cx="53225" cy="49425"/>
            </a:xfrm>
            <a:custGeom>
              <a:avLst/>
              <a:gdLst/>
              <a:ahLst/>
              <a:cxnLst/>
              <a:rect l="l" t="t" r="r" b="b"/>
              <a:pathLst>
                <a:path w="2129" h="1977" extrusionOk="0">
                  <a:moveTo>
                    <a:pt x="1095" y="0"/>
                  </a:moveTo>
                  <a:cubicBezTo>
                    <a:pt x="852" y="0"/>
                    <a:pt x="608" y="92"/>
                    <a:pt x="426" y="274"/>
                  </a:cubicBezTo>
                  <a:cubicBezTo>
                    <a:pt x="396" y="304"/>
                    <a:pt x="396" y="304"/>
                    <a:pt x="396" y="304"/>
                  </a:cubicBezTo>
                  <a:cubicBezTo>
                    <a:pt x="396" y="335"/>
                    <a:pt x="365" y="335"/>
                    <a:pt x="365" y="335"/>
                  </a:cubicBezTo>
                  <a:cubicBezTo>
                    <a:pt x="1" y="699"/>
                    <a:pt x="1" y="1307"/>
                    <a:pt x="365" y="1703"/>
                  </a:cubicBezTo>
                  <a:cubicBezTo>
                    <a:pt x="548" y="1885"/>
                    <a:pt x="791" y="1976"/>
                    <a:pt x="1034" y="1976"/>
                  </a:cubicBezTo>
                  <a:cubicBezTo>
                    <a:pt x="1277" y="1976"/>
                    <a:pt x="1520" y="1885"/>
                    <a:pt x="1703" y="1703"/>
                  </a:cubicBezTo>
                  <a:cubicBezTo>
                    <a:pt x="1733" y="1672"/>
                    <a:pt x="1733" y="1672"/>
                    <a:pt x="1733" y="1672"/>
                  </a:cubicBezTo>
                  <a:cubicBezTo>
                    <a:pt x="1733" y="1642"/>
                    <a:pt x="1764" y="1642"/>
                    <a:pt x="1764" y="1642"/>
                  </a:cubicBezTo>
                  <a:cubicBezTo>
                    <a:pt x="2128" y="1277"/>
                    <a:pt x="2128" y="669"/>
                    <a:pt x="1764" y="274"/>
                  </a:cubicBezTo>
                  <a:cubicBezTo>
                    <a:pt x="1581" y="92"/>
                    <a:pt x="1338"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2" name="Google Shape;65712;p27"/>
            <p:cNvSpPr/>
            <p:nvPr/>
          </p:nvSpPr>
          <p:spPr>
            <a:xfrm>
              <a:off x="7188850" y="4524850"/>
              <a:ext cx="53225" cy="49250"/>
            </a:xfrm>
            <a:custGeom>
              <a:avLst/>
              <a:gdLst/>
              <a:ahLst/>
              <a:cxnLst/>
              <a:rect l="l" t="t" r="r" b="b"/>
              <a:pathLst>
                <a:path w="2129" h="1970" extrusionOk="0">
                  <a:moveTo>
                    <a:pt x="1095" y="1"/>
                  </a:moveTo>
                  <a:cubicBezTo>
                    <a:pt x="852" y="1"/>
                    <a:pt x="608" y="100"/>
                    <a:pt x="426" y="297"/>
                  </a:cubicBezTo>
                  <a:lnTo>
                    <a:pt x="396" y="297"/>
                  </a:lnTo>
                  <a:cubicBezTo>
                    <a:pt x="396" y="328"/>
                    <a:pt x="365" y="328"/>
                    <a:pt x="365" y="328"/>
                  </a:cubicBezTo>
                  <a:cubicBezTo>
                    <a:pt x="1" y="692"/>
                    <a:pt x="1" y="1300"/>
                    <a:pt x="365" y="1696"/>
                  </a:cubicBezTo>
                  <a:cubicBezTo>
                    <a:pt x="548" y="1878"/>
                    <a:pt x="791" y="1969"/>
                    <a:pt x="1034" y="1969"/>
                  </a:cubicBezTo>
                  <a:cubicBezTo>
                    <a:pt x="1277" y="1969"/>
                    <a:pt x="1520" y="1878"/>
                    <a:pt x="1703" y="1696"/>
                  </a:cubicBezTo>
                  <a:cubicBezTo>
                    <a:pt x="1733" y="1665"/>
                    <a:pt x="1733" y="1665"/>
                    <a:pt x="1733" y="1665"/>
                  </a:cubicBezTo>
                  <a:cubicBezTo>
                    <a:pt x="1733" y="1635"/>
                    <a:pt x="1763" y="1635"/>
                    <a:pt x="1763" y="1635"/>
                  </a:cubicBezTo>
                  <a:cubicBezTo>
                    <a:pt x="2128" y="1270"/>
                    <a:pt x="2128" y="662"/>
                    <a:pt x="1763" y="297"/>
                  </a:cubicBezTo>
                  <a:cubicBezTo>
                    <a:pt x="1581" y="100"/>
                    <a:pt x="1338"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3" name="Google Shape;65713;p27"/>
            <p:cNvSpPr/>
            <p:nvPr/>
          </p:nvSpPr>
          <p:spPr>
            <a:xfrm>
              <a:off x="7285350" y="4622125"/>
              <a:ext cx="57025" cy="51325"/>
            </a:xfrm>
            <a:custGeom>
              <a:avLst/>
              <a:gdLst/>
              <a:ahLst/>
              <a:cxnLst/>
              <a:rect l="l" t="t" r="r" b="b"/>
              <a:pathLst>
                <a:path w="2281" h="2053" extrusionOk="0">
                  <a:moveTo>
                    <a:pt x="1171" y="1"/>
                  </a:moveTo>
                  <a:cubicBezTo>
                    <a:pt x="913" y="1"/>
                    <a:pt x="654" y="99"/>
                    <a:pt x="457" y="297"/>
                  </a:cubicBezTo>
                  <a:cubicBezTo>
                    <a:pt x="457" y="297"/>
                    <a:pt x="426" y="297"/>
                    <a:pt x="426" y="327"/>
                  </a:cubicBezTo>
                  <a:lnTo>
                    <a:pt x="396" y="327"/>
                  </a:lnTo>
                  <a:cubicBezTo>
                    <a:pt x="1" y="723"/>
                    <a:pt x="1" y="1361"/>
                    <a:pt x="396" y="1756"/>
                  </a:cubicBezTo>
                  <a:cubicBezTo>
                    <a:pt x="593" y="1954"/>
                    <a:pt x="852" y="2052"/>
                    <a:pt x="1110" y="2052"/>
                  </a:cubicBezTo>
                  <a:cubicBezTo>
                    <a:pt x="1369" y="2052"/>
                    <a:pt x="1627" y="1954"/>
                    <a:pt x="1825" y="1756"/>
                  </a:cubicBezTo>
                  <a:cubicBezTo>
                    <a:pt x="1825" y="1756"/>
                    <a:pt x="1825" y="1756"/>
                    <a:pt x="1855" y="1726"/>
                  </a:cubicBezTo>
                  <a:cubicBezTo>
                    <a:pt x="1855" y="1726"/>
                    <a:pt x="1855" y="1726"/>
                    <a:pt x="1885" y="1695"/>
                  </a:cubicBezTo>
                  <a:cubicBezTo>
                    <a:pt x="2280" y="1330"/>
                    <a:pt x="2280" y="692"/>
                    <a:pt x="1885" y="297"/>
                  </a:cubicBezTo>
                  <a:cubicBezTo>
                    <a:pt x="1688" y="99"/>
                    <a:pt x="1429"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4" name="Google Shape;65714;p27"/>
            <p:cNvSpPr/>
            <p:nvPr/>
          </p:nvSpPr>
          <p:spPr>
            <a:xfrm>
              <a:off x="6125750" y="2972800"/>
              <a:ext cx="13725" cy="12550"/>
            </a:xfrm>
            <a:custGeom>
              <a:avLst/>
              <a:gdLst/>
              <a:ahLst/>
              <a:cxnLst/>
              <a:rect l="l" t="t" r="r" b="b"/>
              <a:pathLst>
                <a:path w="549" h="502" extrusionOk="0">
                  <a:moveTo>
                    <a:pt x="305" y="0"/>
                  </a:moveTo>
                  <a:cubicBezTo>
                    <a:pt x="252" y="0"/>
                    <a:pt x="198" y="23"/>
                    <a:pt x="153" y="68"/>
                  </a:cubicBezTo>
                  <a:cubicBezTo>
                    <a:pt x="122" y="68"/>
                    <a:pt x="122" y="68"/>
                    <a:pt x="122" y="99"/>
                  </a:cubicBezTo>
                  <a:cubicBezTo>
                    <a:pt x="122" y="99"/>
                    <a:pt x="92" y="99"/>
                    <a:pt x="92" y="129"/>
                  </a:cubicBezTo>
                  <a:cubicBezTo>
                    <a:pt x="1" y="190"/>
                    <a:pt x="1" y="342"/>
                    <a:pt x="92" y="433"/>
                  </a:cubicBezTo>
                  <a:cubicBezTo>
                    <a:pt x="138" y="479"/>
                    <a:pt x="191" y="502"/>
                    <a:pt x="244" y="502"/>
                  </a:cubicBezTo>
                  <a:cubicBezTo>
                    <a:pt x="297" y="502"/>
                    <a:pt x="350" y="479"/>
                    <a:pt x="396" y="433"/>
                  </a:cubicBezTo>
                  <a:cubicBezTo>
                    <a:pt x="396" y="403"/>
                    <a:pt x="426" y="403"/>
                    <a:pt x="426" y="403"/>
                  </a:cubicBezTo>
                  <a:cubicBezTo>
                    <a:pt x="426" y="372"/>
                    <a:pt x="457" y="372"/>
                    <a:pt x="457" y="372"/>
                  </a:cubicBezTo>
                  <a:cubicBezTo>
                    <a:pt x="548" y="281"/>
                    <a:pt x="548" y="160"/>
                    <a:pt x="457" y="68"/>
                  </a:cubicBezTo>
                  <a:cubicBezTo>
                    <a:pt x="411" y="23"/>
                    <a:pt x="358"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5" name="Google Shape;65715;p27"/>
            <p:cNvSpPr/>
            <p:nvPr/>
          </p:nvSpPr>
          <p:spPr>
            <a:xfrm>
              <a:off x="6027725" y="3070825"/>
              <a:ext cx="13700" cy="12550"/>
            </a:xfrm>
            <a:custGeom>
              <a:avLst/>
              <a:gdLst/>
              <a:ahLst/>
              <a:cxnLst/>
              <a:rect l="l" t="t" r="r" b="b"/>
              <a:pathLst>
                <a:path w="548" h="502" extrusionOk="0">
                  <a:moveTo>
                    <a:pt x="293" y="0"/>
                  </a:moveTo>
                  <a:cubicBezTo>
                    <a:pt x="236" y="0"/>
                    <a:pt x="183" y="23"/>
                    <a:pt x="153" y="68"/>
                  </a:cubicBezTo>
                  <a:cubicBezTo>
                    <a:pt x="122" y="68"/>
                    <a:pt x="122" y="99"/>
                    <a:pt x="122" y="99"/>
                  </a:cubicBezTo>
                  <a:cubicBezTo>
                    <a:pt x="122" y="99"/>
                    <a:pt x="92" y="99"/>
                    <a:pt x="92" y="129"/>
                  </a:cubicBezTo>
                  <a:cubicBezTo>
                    <a:pt x="1" y="190"/>
                    <a:pt x="1" y="342"/>
                    <a:pt x="92" y="433"/>
                  </a:cubicBezTo>
                  <a:cubicBezTo>
                    <a:pt x="138" y="479"/>
                    <a:pt x="191" y="502"/>
                    <a:pt x="244" y="502"/>
                  </a:cubicBezTo>
                  <a:cubicBezTo>
                    <a:pt x="297" y="502"/>
                    <a:pt x="350" y="479"/>
                    <a:pt x="396" y="433"/>
                  </a:cubicBezTo>
                  <a:cubicBezTo>
                    <a:pt x="396" y="403"/>
                    <a:pt x="426" y="403"/>
                    <a:pt x="426" y="403"/>
                  </a:cubicBezTo>
                  <a:cubicBezTo>
                    <a:pt x="426" y="372"/>
                    <a:pt x="457" y="372"/>
                    <a:pt x="457" y="372"/>
                  </a:cubicBezTo>
                  <a:cubicBezTo>
                    <a:pt x="548" y="281"/>
                    <a:pt x="548" y="160"/>
                    <a:pt x="457" y="68"/>
                  </a:cubicBezTo>
                  <a:cubicBezTo>
                    <a:pt x="411" y="23"/>
                    <a:pt x="350"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6" name="Google Shape;65716;p27"/>
            <p:cNvSpPr/>
            <p:nvPr/>
          </p:nvSpPr>
          <p:spPr>
            <a:xfrm>
              <a:off x="6124250" y="3167500"/>
              <a:ext cx="16725" cy="15225"/>
            </a:xfrm>
            <a:custGeom>
              <a:avLst/>
              <a:gdLst/>
              <a:ahLst/>
              <a:cxnLst/>
              <a:rect l="l" t="t" r="r" b="b"/>
              <a:pathLst>
                <a:path w="669" h="609" extrusionOk="0">
                  <a:moveTo>
                    <a:pt x="369" y="1"/>
                  </a:moveTo>
                  <a:cubicBezTo>
                    <a:pt x="296" y="1"/>
                    <a:pt x="228" y="31"/>
                    <a:pt x="182" y="92"/>
                  </a:cubicBezTo>
                  <a:cubicBezTo>
                    <a:pt x="152" y="92"/>
                    <a:pt x="152" y="122"/>
                    <a:pt x="152" y="122"/>
                  </a:cubicBezTo>
                  <a:cubicBezTo>
                    <a:pt x="152" y="122"/>
                    <a:pt x="122" y="122"/>
                    <a:pt x="122" y="153"/>
                  </a:cubicBezTo>
                  <a:cubicBezTo>
                    <a:pt x="0" y="244"/>
                    <a:pt x="0" y="426"/>
                    <a:pt x="122" y="518"/>
                  </a:cubicBezTo>
                  <a:cubicBezTo>
                    <a:pt x="167" y="578"/>
                    <a:pt x="236" y="609"/>
                    <a:pt x="308" y="609"/>
                  </a:cubicBezTo>
                  <a:cubicBezTo>
                    <a:pt x="380" y="609"/>
                    <a:pt x="456" y="578"/>
                    <a:pt x="517" y="518"/>
                  </a:cubicBezTo>
                  <a:cubicBezTo>
                    <a:pt x="517" y="518"/>
                    <a:pt x="517" y="518"/>
                    <a:pt x="517" y="487"/>
                  </a:cubicBezTo>
                  <a:lnTo>
                    <a:pt x="578" y="487"/>
                  </a:lnTo>
                  <a:cubicBezTo>
                    <a:pt x="669" y="366"/>
                    <a:pt x="669" y="183"/>
                    <a:pt x="578" y="92"/>
                  </a:cubicBezTo>
                  <a:cubicBezTo>
                    <a:pt x="517" y="31"/>
                    <a:pt x="441"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7" name="Google Shape;65717;p27"/>
            <p:cNvSpPr/>
            <p:nvPr/>
          </p:nvSpPr>
          <p:spPr>
            <a:xfrm>
              <a:off x="6223025" y="3069475"/>
              <a:ext cx="15975" cy="15225"/>
            </a:xfrm>
            <a:custGeom>
              <a:avLst/>
              <a:gdLst/>
              <a:ahLst/>
              <a:cxnLst/>
              <a:rect l="l" t="t" r="r" b="b"/>
              <a:pathLst>
                <a:path w="639" h="609" extrusionOk="0">
                  <a:moveTo>
                    <a:pt x="339" y="1"/>
                  </a:moveTo>
                  <a:cubicBezTo>
                    <a:pt x="267" y="1"/>
                    <a:pt x="198" y="31"/>
                    <a:pt x="153" y="92"/>
                  </a:cubicBezTo>
                  <a:cubicBezTo>
                    <a:pt x="122" y="92"/>
                    <a:pt x="122" y="122"/>
                    <a:pt x="122" y="122"/>
                  </a:cubicBezTo>
                  <a:cubicBezTo>
                    <a:pt x="122" y="122"/>
                    <a:pt x="92" y="122"/>
                    <a:pt x="92" y="153"/>
                  </a:cubicBezTo>
                  <a:cubicBezTo>
                    <a:pt x="1" y="244"/>
                    <a:pt x="1" y="426"/>
                    <a:pt x="92" y="518"/>
                  </a:cubicBezTo>
                  <a:cubicBezTo>
                    <a:pt x="153" y="578"/>
                    <a:pt x="221" y="609"/>
                    <a:pt x="289" y="609"/>
                  </a:cubicBezTo>
                  <a:cubicBezTo>
                    <a:pt x="358" y="609"/>
                    <a:pt x="426" y="578"/>
                    <a:pt x="487" y="518"/>
                  </a:cubicBezTo>
                  <a:cubicBezTo>
                    <a:pt x="487" y="518"/>
                    <a:pt x="487" y="518"/>
                    <a:pt x="487" y="487"/>
                  </a:cubicBezTo>
                  <a:lnTo>
                    <a:pt x="548" y="487"/>
                  </a:lnTo>
                  <a:cubicBezTo>
                    <a:pt x="639" y="366"/>
                    <a:pt x="639" y="183"/>
                    <a:pt x="548" y="92"/>
                  </a:cubicBezTo>
                  <a:cubicBezTo>
                    <a:pt x="487" y="31"/>
                    <a:pt x="411" y="1"/>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8" name="Google Shape;65718;p27"/>
            <p:cNvSpPr/>
            <p:nvPr/>
          </p:nvSpPr>
          <p:spPr>
            <a:xfrm>
              <a:off x="6319525" y="3166750"/>
              <a:ext cx="19025" cy="17500"/>
            </a:xfrm>
            <a:custGeom>
              <a:avLst/>
              <a:gdLst/>
              <a:ahLst/>
              <a:cxnLst/>
              <a:rect l="l" t="t" r="r" b="b"/>
              <a:pathLst>
                <a:path w="761" h="700" extrusionOk="0">
                  <a:moveTo>
                    <a:pt x="411" y="1"/>
                  </a:moveTo>
                  <a:cubicBezTo>
                    <a:pt x="328" y="1"/>
                    <a:pt x="244" y="31"/>
                    <a:pt x="183" y="92"/>
                  </a:cubicBezTo>
                  <a:cubicBezTo>
                    <a:pt x="183" y="92"/>
                    <a:pt x="153" y="122"/>
                    <a:pt x="153" y="122"/>
                  </a:cubicBezTo>
                  <a:cubicBezTo>
                    <a:pt x="153" y="122"/>
                    <a:pt x="122" y="122"/>
                    <a:pt x="122" y="152"/>
                  </a:cubicBezTo>
                  <a:cubicBezTo>
                    <a:pt x="1" y="274"/>
                    <a:pt x="1" y="487"/>
                    <a:pt x="122" y="608"/>
                  </a:cubicBezTo>
                  <a:cubicBezTo>
                    <a:pt x="183" y="669"/>
                    <a:pt x="267" y="700"/>
                    <a:pt x="350" y="700"/>
                  </a:cubicBezTo>
                  <a:cubicBezTo>
                    <a:pt x="434" y="700"/>
                    <a:pt x="518" y="669"/>
                    <a:pt x="578" y="608"/>
                  </a:cubicBezTo>
                  <a:cubicBezTo>
                    <a:pt x="609" y="608"/>
                    <a:pt x="609" y="578"/>
                    <a:pt x="609" y="578"/>
                  </a:cubicBezTo>
                  <a:cubicBezTo>
                    <a:pt x="609" y="578"/>
                    <a:pt x="639" y="578"/>
                    <a:pt x="639" y="548"/>
                  </a:cubicBezTo>
                  <a:cubicBezTo>
                    <a:pt x="761" y="426"/>
                    <a:pt x="761" y="213"/>
                    <a:pt x="639" y="92"/>
                  </a:cubicBezTo>
                  <a:cubicBezTo>
                    <a:pt x="578" y="31"/>
                    <a:pt x="495"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9" name="Google Shape;65719;p27"/>
            <p:cNvSpPr/>
            <p:nvPr/>
          </p:nvSpPr>
          <p:spPr>
            <a:xfrm>
              <a:off x="6221500" y="3264775"/>
              <a:ext cx="19025" cy="17500"/>
            </a:xfrm>
            <a:custGeom>
              <a:avLst/>
              <a:gdLst/>
              <a:ahLst/>
              <a:cxnLst/>
              <a:rect l="l" t="t" r="r" b="b"/>
              <a:pathLst>
                <a:path w="761" h="700" extrusionOk="0">
                  <a:moveTo>
                    <a:pt x="411" y="1"/>
                  </a:moveTo>
                  <a:cubicBezTo>
                    <a:pt x="328" y="1"/>
                    <a:pt x="244" y="31"/>
                    <a:pt x="183" y="92"/>
                  </a:cubicBezTo>
                  <a:cubicBezTo>
                    <a:pt x="183" y="92"/>
                    <a:pt x="153" y="122"/>
                    <a:pt x="153" y="122"/>
                  </a:cubicBezTo>
                  <a:cubicBezTo>
                    <a:pt x="153" y="122"/>
                    <a:pt x="122" y="122"/>
                    <a:pt x="122" y="153"/>
                  </a:cubicBezTo>
                  <a:cubicBezTo>
                    <a:pt x="1" y="274"/>
                    <a:pt x="1" y="487"/>
                    <a:pt x="122" y="608"/>
                  </a:cubicBezTo>
                  <a:cubicBezTo>
                    <a:pt x="183" y="669"/>
                    <a:pt x="267" y="700"/>
                    <a:pt x="350" y="700"/>
                  </a:cubicBezTo>
                  <a:cubicBezTo>
                    <a:pt x="434" y="700"/>
                    <a:pt x="517" y="669"/>
                    <a:pt x="578" y="608"/>
                  </a:cubicBezTo>
                  <a:cubicBezTo>
                    <a:pt x="609" y="608"/>
                    <a:pt x="609" y="578"/>
                    <a:pt x="609" y="578"/>
                  </a:cubicBezTo>
                  <a:cubicBezTo>
                    <a:pt x="609" y="578"/>
                    <a:pt x="639" y="578"/>
                    <a:pt x="639" y="548"/>
                  </a:cubicBezTo>
                  <a:cubicBezTo>
                    <a:pt x="761" y="426"/>
                    <a:pt x="761" y="213"/>
                    <a:pt x="639" y="92"/>
                  </a:cubicBezTo>
                  <a:cubicBezTo>
                    <a:pt x="578" y="31"/>
                    <a:pt x="495"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0" name="Google Shape;65720;p27"/>
            <p:cNvSpPr/>
            <p:nvPr/>
          </p:nvSpPr>
          <p:spPr>
            <a:xfrm>
              <a:off x="6416050" y="3263450"/>
              <a:ext cx="22800" cy="20350"/>
            </a:xfrm>
            <a:custGeom>
              <a:avLst/>
              <a:gdLst/>
              <a:ahLst/>
              <a:cxnLst/>
              <a:rect l="l" t="t" r="r" b="b"/>
              <a:pathLst>
                <a:path w="912" h="814" extrusionOk="0">
                  <a:moveTo>
                    <a:pt x="486" y="0"/>
                  </a:moveTo>
                  <a:cubicBezTo>
                    <a:pt x="388" y="0"/>
                    <a:pt x="289" y="38"/>
                    <a:pt x="213" y="114"/>
                  </a:cubicBezTo>
                  <a:cubicBezTo>
                    <a:pt x="213" y="114"/>
                    <a:pt x="182" y="145"/>
                    <a:pt x="182" y="145"/>
                  </a:cubicBezTo>
                  <a:cubicBezTo>
                    <a:pt x="182" y="145"/>
                    <a:pt x="152" y="145"/>
                    <a:pt x="152" y="175"/>
                  </a:cubicBezTo>
                  <a:cubicBezTo>
                    <a:pt x="0" y="327"/>
                    <a:pt x="0" y="570"/>
                    <a:pt x="152" y="722"/>
                  </a:cubicBezTo>
                  <a:cubicBezTo>
                    <a:pt x="228" y="783"/>
                    <a:pt x="327" y="813"/>
                    <a:pt x="426" y="813"/>
                  </a:cubicBezTo>
                  <a:cubicBezTo>
                    <a:pt x="524" y="813"/>
                    <a:pt x="623" y="783"/>
                    <a:pt x="699" y="722"/>
                  </a:cubicBezTo>
                  <a:cubicBezTo>
                    <a:pt x="699" y="692"/>
                    <a:pt x="699" y="692"/>
                    <a:pt x="730" y="661"/>
                  </a:cubicBezTo>
                  <a:lnTo>
                    <a:pt x="760" y="661"/>
                  </a:lnTo>
                  <a:cubicBezTo>
                    <a:pt x="912" y="509"/>
                    <a:pt x="912" y="266"/>
                    <a:pt x="760" y="114"/>
                  </a:cubicBezTo>
                  <a:cubicBezTo>
                    <a:pt x="684" y="38"/>
                    <a:pt x="585"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1" name="Google Shape;65721;p27"/>
            <p:cNvSpPr/>
            <p:nvPr/>
          </p:nvSpPr>
          <p:spPr>
            <a:xfrm>
              <a:off x="6318025" y="3361475"/>
              <a:ext cx="22800" cy="20925"/>
            </a:xfrm>
            <a:custGeom>
              <a:avLst/>
              <a:gdLst/>
              <a:ahLst/>
              <a:cxnLst/>
              <a:rect l="l" t="t" r="r" b="b"/>
              <a:pathLst>
                <a:path w="912" h="837" extrusionOk="0">
                  <a:moveTo>
                    <a:pt x="486" y="0"/>
                  </a:moveTo>
                  <a:cubicBezTo>
                    <a:pt x="388" y="0"/>
                    <a:pt x="289" y="38"/>
                    <a:pt x="213" y="114"/>
                  </a:cubicBezTo>
                  <a:cubicBezTo>
                    <a:pt x="213" y="114"/>
                    <a:pt x="182" y="145"/>
                    <a:pt x="182" y="145"/>
                  </a:cubicBezTo>
                  <a:cubicBezTo>
                    <a:pt x="182" y="145"/>
                    <a:pt x="152" y="145"/>
                    <a:pt x="152" y="175"/>
                  </a:cubicBezTo>
                  <a:cubicBezTo>
                    <a:pt x="0" y="327"/>
                    <a:pt x="0" y="570"/>
                    <a:pt x="152" y="722"/>
                  </a:cubicBezTo>
                  <a:cubicBezTo>
                    <a:pt x="228" y="798"/>
                    <a:pt x="327" y="836"/>
                    <a:pt x="426" y="836"/>
                  </a:cubicBezTo>
                  <a:cubicBezTo>
                    <a:pt x="524" y="836"/>
                    <a:pt x="623" y="798"/>
                    <a:pt x="699" y="722"/>
                  </a:cubicBezTo>
                  <a:cubicBezTo>
                    <a:pt x="699" y="692"/>
                    <a:pt x="699" y="692"/>
                    <a:pt x="730" y="692"/>
                  </a:cubicBezTo>
                  <a:cubicBezTo>
                    <a:pt x="730" y="661"/>
                    <a:pt x="730" y="661"/>
                    <a:pt x="760" y="661"/>
                  </a:cubicBezTo>
                  <a:cubicBezTo>
                    <a:pt x="912" y="509"/>
                    <a:pt x="912" y="266"/>
                    <a:pt x="760" y="114"/>
                  </a:cubicBezTo>
                  <a:cubicBezTo>
                    <a:pt x="684" y="38"/>
                    <a:pt x="585"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2" name="Google Shape;65722;p27"/>
            <p:cNvSpPr/>
            <p:nvPr/>
          </p:nvSpPr>
          <p:spPr>
            <a:xfrm>
              <a:off x="6513300" y="3360150"/>
              <a:ext cx="25100" cy="23575"/>
            </a:xfrm>
            <a:custGeom>
              <a:avLst/>
              <a:gdLst/>
              <a:ahLst/>
              <a:cxnLst/>
              <a:rect l="l" t="t" r="r" b="b"/>
              <a:pathLst>
                <a:path w="1004" h="943" extrusionOk="0">
                  <a:moveTo>
                    <a:pt x="529" y="0"/>
                  </a:moveTo>
                  <a:cubicBezTo>
                    <a:pt x="419" y="0"/>
                    <a:pt x="305" y="46"/>
                    <a:pt x="213" y="137"/>
                  </a:cubicBezTo>
                  <a:cubicBezTo>
                    <a:pt x="213" y="137"/>
                    <a:pt x="213" y="167"/>
                    <a:pt x="183" y="167"/>
                  </a:cubicBezTo>
                  <a:cubicBezTo>
                    <a:pt x="183" y="167"/>
                    <a:pt x="183" y="167"/>
                    <a:pt x="153" y="198"/>
                  </a:cubicBezTo>
                  <a:cubicBezTo>
                    <a:pt x="1" y="350"/>
                    <a:pt x="1" y="654"/>
                    <a:pt x="153" y="806"/>
                  </a:cubicBezTo>
                  <a:cubicBezTo>
                    <a:pt x="244" y="897"/>
                    <a:pt x="358" y="942"/>
                    <a:pt x="472" y="942"/>
                  </a:cubicBezTo>
                  <a:cubicBezTo>
                    <a:pt x="586" y="942"/>
                    <a:pt x="700" y="897"/>
                    <a:pt x="791" y="806"/>
                  </a:cubicBezTo>
                  <a:cubicBezTo>
                    <a:pt x="791" y="806"/>
                    <a:pt x="791" y="775"/>
                    <a:pt x="791" y="775"/>
                  </a:cubicBezTo>
                  <a:cubicBezTo>
                    <a:pt x="821" y="775"/>
                    <a:pt x="821" y="775"/>
                    <a:pt x="821" y="745"/>
                  </a:cubicBezTo>
                  <a:cubicBezTo>
                    <a:pt x="1004" y="593"/>
                    <a:pt x="1004" y="319"/>
                    <a:pt x="821" y="137"/>
                  </a:cubicBezTo>
                  <a:cubicBezTo>
                    <a:pt x="745" y="46"/>
                    <a:pt x="639" y="0"/>
                    <a:pt x="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3" name="Google Shape;65723;p27"/>
            <p:cNvSpPr/>
            <p:nvPr/>
          </p:nvSpPr>
          <p:spPr>
            <a:xfrm>
              <a:off x="6415275" y="3458175"/>
              <a:ext cx="25100" cy="23575"/>
            </a:xfrm>
            <a:custGeom>
              <a:avLst/>
              <a:gdLst/>
              <a:ahLst/>
              <a:cxnLst/>
              <a:rect l="l" t="t" r="r" b="b"/>
              <a:pathLst>
                <a:path w="1004" h="943" extrusionOk="0">
                  <a:moveTo>
                    <a:pt x="529" y="0"/>
                  </a:moveTo>
                  <a:cubicBezTo>
                    <a:pt x="419" y="0"/>
                    <a:pt x="305" y="46"/>
                    <a:pt x="213" y="137"/>
                  </a:cubicBezTo>
                  <a:cubicBezTo>
                    <a:pt x="213" y="137"/>
                    <a:pt x="213" y="167"/>
                    <a:pt x="183" y="167"/>
                  </a:cubicBezTo>
                  <a:cubicBezTo>
                    <a:pt x="183" y="167"/>
                    <a:pt x="153" y="198"/>
                    <a:pt x="153" y="198"/>
                  </a:cubicBezTo>
                  <a:cubicBezTo>
                    <a:pt x="1" y="350"/>
                    <a:pt x="1" y="654"/>
                    <a:pt x="153" y="806"/>
                  </a:cubicBezTo>
                  <a:cubicBezTo>
                    <a:pt x="244" y="897"/>
                    <a:pt x="358" y="942"/>
                    <a:pt x="468" y="942"/>
                  </a:cubicBezTo>
                  <a:cubicBezTo>
                    <a:pt x="578" y="942"/>
                    <a:pt x="685" y="897"/>
                    <a:pt x="761" y="806"/>
                  </a:cubicBezTo>
                  <a:cubicBezTo>
                    <a:pt x="791" y="806"/>
                    <a:pt x="791" y="775"/>
                    <a:pt x="791" y="775"/>
                  </a:cubicBezTo>
                  <a:cubicBezTo>
                    <a:pt x="821" y="775"/>
                    <a:pt x="821" y="775"/>
                    <a:pt x="821" y="745"/>
                  </a:cubicBezTo>
                  <a:cubicBezTo>
                    <a:pt x="1004" y="593"/>
                    <a:pt x="1004" y="319"/>
                    <a:pt x="821" y="137"/>
                  </a:cubicBezTo>
                  <a:cubicBezTo>
                    <a:pt x="745" y="46"/>
                    <a:pt x="639" y="0"/>
                    <a:pt x="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4" name="Google Shape;65724;p27"/>
            <p:cNvSpPr/>
            <p:nvPr/>
          </p:nvSpPr>
          <p:spPr>
            <a:xfrm>
              <a:off x="6609800" y="3457400"/>
              <a:ext cx="28150" cy="25875"/>
            </a:xfrm>
            <a:custGeom>
              <a:avLst/>
              <a:gdLst/>
              <a:ahLst/>
              <a:cxnLst/>
              <a:rect l="l" t="t" r="r" b="b"/>
              <a:pathLst>
                <a:path w="1126" h="1035" extrusionOk="0">
                  <a:moveTo>
                    <a:pt x="594" y="1"/>
                  </a:moveTo>
                  <a:cubicBezTo>
                    <a:pt x="465" y="1"/>
                    <a:pt x="335" y="46"/>
                    <a:pt x="244" y="138"/>
                  </a:cubicBezTo>
                  <a:cubicBezTo>
                    <a:pt x="244" y="138"/>
                    <a:pt x="244" y="168"/>
                    <a:pt x="214" y="168"/>
                  </a:cubicBezTo>
                  <a:cubicBezTo>
                    <a:pt x="214" y="168"/>
                    <a:pt x="214" y="198"/>
                    <a:pt x="183" y="198"/>
                  </a:cubicBezTo>
                  <a:cubicBezTo>
                    <a:pt x="1" y="381"/>
                    <a:pt x="1" y="685"/>
                    <a:pt x="183" y="897"/>
                  </a:cubicBezTo>
                  <a:cubicBezTo>
                    <a:pt x="290" y="989"/>
                    <a:pt x="419" y="1034"/>
                    <a:pt x="544" y="1034"/>
                  </a:cubicBezTo>
                  <a:cubicBezTo>
                    <a:pt x="670" y="1034"/>
                    <a:pt x="791" y="989"/>
                    <a:pt x="882" y="897"/>
                  </a:cubicBezTo>
                  <a:cubicBezTo>
                    <a:pt x="882" y="867"/>
                    <a:pt x="913" y="867"/>
                    <a:pt x="913" y="867"/>
                  </a:cubicBezTo>
                  <a:cubicBezTo>
                    <a:pt x="913" y="837"/>
                    <a:pt x="943" y="837"/>
                    <a:pt x="943" y="837"/>
                  </a:cubicBezTo>
                  <a:cubicBezTo>
                    <a:pt x="1126" y="654"/>
                    <a:pt x="1126" y="320"/>
                    <a:pt x="943" y="138"/>
                  </a:cubicBezTo>
                  <a:cubicBezTo>
                    <a:pt x="852" y="46"/>
                    <a:pt x="723"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5" name="Google Shape;65725;p27"/>
            <p:cNvSpPr/>
            <p:nvPr/>
          </p:nvSpPr>
          <p:spPr>
            <a:xfrm>
              <a:off x="6511775" y="3555425"/>
              <a:ext cx="28150" cy="25875"/>
            </a:xfrm>
            <a:custGeom>
              <a:avLst/>
              <a:gdLst/>
              <a:ahLst/>
              <a:cxnLst/>
              <a:rect l="l" t="t" r="r" b="b"/>
              <a:pathLst>
                <a:path w="1126" h="1035" extrusionOk="0">
                  <a:moveTo>
                    <a:pt x="594" y="1"/>
                  </a:moveTo>
                  <a:cubicBezTo>
                    <a:pt x="464" y="1"/>
                    <a:pt x="335" y="46"/>
                    <a:pt x="244" y="138"/>
                  </a:cubicBezTo>
                  <a:cubicBezTo>
                    <a:pt x="244" y="138"/>
                    <a:pt x="244" y="168"/>
                    <a:pt x="214" y="168"/>
                  </a:cubicBezTo>
                  <a:cubicBezTo>
                    <a:pt x="214" y="168"/>
                    <a:pt x="214" y="198"/>
                    <a:pt x="183" y="198"/>
                  </a:cubicBezTo>
                  <a:cubicBezTo>
                    <a:pt x="1" y="381"/>
                    <a:pt x="1" y="685"/>
                    <a:pt x="183" y="898"/>
                  </a:cubicBezTo>
                  <a:cubicBezTo>
                    <a:pt x="290" y="989"/>
                    <a:pt x="419" y="1034"/>
                    <a:pt x="544" y="1034"/>
                  </a:cubicBezTo>
                  <a:cubicBezTo>
                    <a:pt x="670" y="1034"/>
                    <a:pt x="791" y="989"/>
                    <a:pt x="882" y="898"/>
                  </a:cubicBezTo>
                  <a:cubicBezTo>
                    <a:pt x="882" y="867"/>
                    <a:pt x="913" y="867"/>
                    <a:pt x="913" y="867"/>
                  </a:cubicBezTo>
                  <a:cubicBezTo>
                    <a:pt x="913" y="837"/>
                    <a:pt x="943" y="837"/>
                    <a:pt x="943" y="837"/>
                  </a:cubicBezTo>
                  <a:cubicBezTo>
                    <a:pt x="1126" y="654"/>
                    <a:pt x="1126" y="320"/>
                    <a:pt x="943" y="138"/>
                  </a:cubicBezTo>
                  <a:cubicBezTo>
                    <a:pt x="852" y="46"/>
                    <a:pt x="723"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6" name="Google Shape;65726;p27"/>
            <p:cNvSpPr/>
            <p:nvPr/>
          </p:nvSpPr>
          <p:spPr>
            <a:xfrm>
              <a:off x="6608300" y="3652125"/>
              <a:ext cx="31175" cy="28525"/>
            </a:xfrm>
            <a:custGeom>
              <a:avLst/>
              <a:gdLst/>
              <a:ahLst/>
              <a:cxnLst/>
              <a:rect l="l" t="t" r="r" b="b"/>
              <a:pathLst>
                <a:path w="1247" h="1141" extrusionOk="0">
                  <a:moveTo>
                    <a:pt x="654" y="1"/>
                  </a:moveTo>
                  <a:cubicBezTo>
                    <a:pt x="517" y="1"/>
                    <a:pt x="380" y="54"/>
                    <a:pt x="274" y="160"/>
                  </a:cubicBezTo>
                  <a:cubicBezTo>
                    <a:pt x="274" y="191"/>
                    <a:pt x="274" y="191"/>
                    <a:pt x="243" y="191"/>
                  </a:cubicBezTo>
                  <a:cubicBezTo>
                    <a:pt x="243" y="191"/>
                    <a:pt x="243" y="221"/>
                    <a:pt x="213" y="221"/>
                  </a:cubicBezTo>
                  <a:cubicBezTo>
                    <a:pt x="0" y="434"/>
                    <a:pt x="0" y="768"/>
                    <a:pt x="213" y="981"/>
                  </a:cubicBezTo>
                  <a:cubicBezTo>
                    <a:pt x="319" y="1087"/>
                    <a:pt x="464" y="1141"/>
                    <a:pt x="608" y="1141"/>
                  </a:cubicBezTo>
                  <a:cubicBezTo>
                    <a:pt x="752" y="1141"/>
                    <a:pt x="897" y="1087"/>
                    <a:pt x="1003" y="981"/>
                  </a:cubicBezTo>
                  <a:cubicBezTo>
                    <a:pt x="1003" y="981"/>
                    <a:pt x="1003" y="981"/>
                    <a:pt x="1003" y="951"/>
                  </a:cubicBezTo>
                  <a:lnTo>
                    <a:pt x="1034" y="951"/>
                  </a:lnTo>
                  <a:cubicBezTo>
                    <a:pt x="1246" y="738"/>
                    <a:pt x="1246" y="373"/>
                    <a:pt x="1034" y="160"/>
                  </a:cubicBezTo>
                  <a:cubicBezTo>
                    <a:pt x="927" y="54"/>
                    <a:pt x="790"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7" name="Google Shape;65727;p27"/>
            <p:cNvSpPr/>
            <p:nvPr/>
          </p:nvSpPr>
          <p:spPr>
            <a:xfrm>
              <a:off x="6706325" y="3554100"/>
              <a:ext cx="31925" cy="28525"/>
            </a:xfrm>
            <a:custGeom>
              <a:avLst/>
              <a:gdLst/>
              <a:ahLst/>
              <a:cxnLst/>
              <a:rect l="l" t="t" r="r" b="b"/>
              <a:pathLst>
                <a:path w="1277" h="1141" extrusionOk="0">
                  <a:moveTo>
                    <a:pt x="654" y="1"/>
                  </a:moveTo>
                  <a:cubicBezTo>
                    <a:pt x="517" y="1"/>
                    <a:pt x="380" y="54"/>
                    <a:pt x="274" y="160"/>
                  </a:cubicBezTo>
                  <a:cubicBezTo>
                    <a:pt x="274" y="160"/>
                    <a:pt x="274" y="191"/>
                    <a:pt x="243" y="191"/>
                  </a:cubicBezTo>
                  <a:cubicBezTo>
                    <a:pt x="243" y="191"/>
                    <a:pt x="243" y="221"/>
                    <a:pt x="213" y="221"/>
                  </a:cubicBezTo>
                  <a:cubicBezTo>
                    <a:pt x="0" y="434"/>
                    <a:pt x="0" y="768"/>
                    <a:pt x="213" y="981"/>
                  </a:cubicBezTo>
                  <a:cubicBezTo>
                    <a:pt x="319" y="1087"/>
                    <a:pt x="464" y="1140"/>
                    <a:pt x="608" y="1140"/>
                  </a:cubicBezTo>
                  <a:cubicBezTo>
                    <a:pt x="753" y="1140"/>
                    <a:pt x="897" y="1087"/>
                    <a:pt x="1003" y="981"/>
                  </a:cubicBezTo>
                  <a:cubicBezTo>
                    <a:pt x="1003" y="981"/>
                    <a:pt x="1003" y="981"/>
                    <a:pt x="1034" y="951"/>
                  </a:cubicBezTo>
                  <a:cubicBezTo>
                    <a:pt x="1277" y="738"/>
                    <a:pt x="1277" y="373"/>
                    <a:pt x="1034" y="160"/>
                  </a:cubicBezTo>
                  <a:cubicBezTo>
                    <a:pt x="927" y="54"/>
                    <a:pt x="791"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8" name="Google Shape;65728;p27"/>
            <p:cNvSpPr/>
            <p:nvPr/>
          </p:nvSpPr>
          <p:spPr>
            <a:xfrm>
              <a:off x="6803575" y="3651375"/>
              <a:ext cx="34225" cy="31375"/>
            </a:xfrm>
            <a:custGeom>
              <a:avLst/>
              <a:gdLst/>
              <a:ahLst/>
              <a:cxnLst/>
              <a:rect l="l" t="t" r="r" b="b"/>
              <a:pathLst>
                <a:path w="1369" h="1255" extrusionOk="0">
                  <a:moveTo>
                    <a:pt x="700" y="0"/>
                  </a:moveTo>
                  <a:cubicBezTo>
                    <a:pt x="548" y="0"/>
                    <a:pt x="396" y="53"/>
                    <a:pt x="274" y="160"/>
                  </a:cubicBezTo>
                  <a:cubicBezTo>
                    <a:pt x="274" y="190"/>
                    <a:pt x="274" y="190"/>
                    <a:pt x="244" y="190"/>
                  </a:cubicBezTo>
                  <a:cubicBezTo>
                    <a:pt x="244" y="190"/>
                    <a:pt x="244" y="221"/>
                    <a:pt x="214" y="221"/>
                  </a:cubicBezTo>
                  <a:cubicBezTo>
                    <a:pt x="1" y="464"/>
                    <a:pt x="1" y="829"/>
                    <a:pt x="214" y="1072"/>
                  </a:cubicBezTo>
                  <a:cubicBezTo>
                    <a:pt x="335" y="1193"/>
                    <a:pt x="495" y="1254"/>
                    <a:pt x="651" y="1254"/>
                  </a:cubicBezTo>
                  <a:cubicBezTo>
                    <a:pt x="806" y="1254"/>
                    <a:pt x="958" y="1193"/>
                    <a:pt x="1065" y="1072"/>
                  </a:cubicBezTo>
                  <a:cubicBezTo>
                    <a:pt x="1095" y="1072"/>
                    <a:pt x="1095" y="1041"/>
                    <a:pt x="1095" y="1041"/>
                  </a:cubicBezTo>
                  <a:cubicBezTo>
                    <a:pt x="1095" y="1041"/>
                    <a:pt x="1126" y="1011"/>
                    <a:pt x="1126" y="1011"/>
                  </a:cubicBezTo>
                  <a:cubicBezTo>
                    <a:pt x="1369" y="768"/>
                    <a:pt x="1369" y="403"/>
                    <a:pt x="1126" y="160"/>
                  </a:cubicBezTo>
                  <a:cubicBezTo>
                    <a:pt x="1004" y="53"/>
                    <a:pt x="85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9" name="Google Shape;65729;p27"/>
            <p:cNvSpPr/>
            <p:nvPr/>
          </p:nvSpPr>
          <p:spPr>
            <a:xfrm>
              <a:off x="6705550" y="3749400"/>
              <a:ext cx="34225" cy="31375"/>
            </a:xfrm>
            <a:custGeom>
              <a:avLst/>
              <a:gdLst/>
              <a:ahLst/>
              <a:cxnLst/>
              <a:rect l="l" t="t" r="r" b="b"/>
              <a:pathLst>
                <a:path w="1369" h="1255" extrusionOk="0">
                  <a:moveTo>
                    <a:pt x="700" y="0"/>
                  </a:moveTo>
                  <a:cubicBezTo>
                    <a:pt x="548" y="0"/>
                    <a:pt x="396" y="54"/>
                    <a:pt x="274" y="160"/>
                  </a:cubicBezTo>
                  <a:cubicBezTo>
                    <a:pt x="274" y="190"/>
                    <a:pt x="274" y="190"/>
                    <a:pt x="244" y="190"/>
                  </a:cubicBezTo>
                  <a:cubicBezTo>
                    <a:pt x="244" y="221"/>
                    <a:pt x="244" y="221"/>
                    <a:pt x="214" y="221"/>
                  </a:cubicBezTo>
                  <a:cubicBezTo>
                    <a:pt x="1" y="464"/>
                    <a:pt x="1" y="829"/>
                    <a:pt x="214" y="1072"/>
                  </a:cubicBezTo>
                  <a:cubicBezTo>
                    <a:pt x="335" y="1193"/>
                    <a:pt x="495" y="1254"/>
                    <a:pt x="651" y="1254"/>
                  </a:cubicBezTo>
                  <a:cubicBezTo>
                    <a:pt x="806" y="1254"/>
                    <a:pt x="958" y="1193"/>
                    <a:pt x="1065" y="1072"/>
                  </a:cubicBezTo>
                  <a:cubicBezTo>
                    <a:pt x="1095" y="1072"/>
                    <a:pt x="1095" y="1041"/>
                    <a:pt x="1095" y="1041"/>
                  </a:cubicBezTo>
                  <a:cubicBezTo>
                    <a:pt x="1095" y="1041"/>
                    <a:pt x="1125" y="1011"/>
                    <a:pt x="1125" y="1011"/>
                  </a:cubicBezTo>
                  <a:cubicBezTo>
                    <a:pt x="1369" y="768"/>
                    <a:pt x="1369" y="403"/>
                    <a:pt x="1125" y="160"/>
                  </a:cubicBezTo>
                  <a:cubicBezTo>
                    <a:pt x="1004" y="54"/>
                    <a:pt x="85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0" name="Google Shape;65730;p27"/>
            <p:cNvSpPr/>
            <p:nvPr/>
          </p:nvSpPr>
          <p:spPr>
            <a:xfrm>
              <a:off x="6802075" y="3846100"/>
              <a:ext cx="37250" cy="34200"/>
            </a:xfrm>
            <a:custGeom>
              <a:avLst/>
              <a:gdLst/>
              <a:ahLst/>
              <a:cxnLst/>
              <a:rect l="l" t="t" r="r" b="b"/>
              <a:pathLst>
                <a:path w="1490" h="1368" extrusionOk="0">
                  <a:moveTo>
                    <a:pt x="775" y="0"/>
                  </a:moveTo>
                  <a:cubicBezTo>
                    <a:pt x="608" y="0"/>
                    <a:pt x="441" y="61"/>
                    <a:pt x="304" y="183"/>
                  </a:cubicBezTo>
                  <a:cubicBezTo>
                    <a:pt x="304" y="213"/>
                    <a:pt x="304" y="213"/>
                    <a:pt x="274" y="213"/>
                  </a:cubicBezTo>
                  <a:cubicBezTo>
                    <a:pt x="274" y="243"/>
                    <a:pt x="274" y="243"/>
                    <a:pt x="243" y="243"/>
                  </a:cubicBezTo>
                  <a:cubicBezTo>
                    <a:pt x="0" y="517"/>
                    <a:pt x="0" y="912"/>
                    <a:pt x="243" y="1186"/>
                  </a:cubicBezTo>
                  <a:cubicBezTo>
                    <a:pt x="380" y="1307"/>
                    <a:pt x="547" y="1368"/>
                    <a:pt x="714" y="1368"/>
                  </a:cubicBezTo>
                  <a:cubicBezTo>
                    <a:pt x="882" y="1368"/>
                    <a:pt x="1049" y="1307"/>
                    <a:pt x="1186" y="1186"/>
                  </a:cubicBezTo>
                  <a:cubicBezTo>
                    <a:pt x="1186" y="1155"/>
                    <a:pt x="1186" y="1155"/>
                    <a:pt x="1216" y="1155"/>
                  </a:cubicBezTo>
                  <a:cubicBezTo>
                    <a:pt x="1216" y="1125"/>
                    <a:pt x="1216" y="1125"/>
                    <a:pt x="1246" y="1125"/>
                  </a:cubicBezTo>
                  <a:cubicBezTo>
                    <a:pt x="1489" y="851"/>
                    <a:pt x="1489" y="456"/>
                    <a:pt x="1246" y="183"/>
                  </a:cubicBezTo>
                  <a:cubicBezTo>
                    <a:pt x="1110" y="61"/>
                    <a:pt x="942"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1" name="Google Shape;65731;p27"/>
            <p:cNvSpPr/>
            <p:nvPr/>
          </p:nvSpPr>
          <p:spPr>
            <a:xfrm>
              <a:off x="6900100" y="3748075"/>
              <a:ext cx="37250" cy="34025"/>
            </a:xfrm>
            <a:custGeom>
              <a:avLst/>
              <a:gdLst/>
              <a:ahLst/>
              <a:cxnLst/>
              <a:rect l="l" t="t" r="r" b="b"/>
              <a:pathLst>
                <a:path w="1490" h="1361" extrusionOk="0">
                  <a:moveTo>
                    <a:pt x="775" y="0"/>
                  </a:moveTo>
                  <a:cubicBezTo>
                    <a:pt x="608" y="0"/>
                    <a:pt x="441" y="61"/>
                    <a:pt x="304" y="182"/>
                  </a:cubicBezTo>
                  <a:cubicBezTo>
                    <a:pt x="304" y="213"/>
                    <a:pt x="304" y="213"/>
                    <a:pt x="274" y="213"/>
                  </a:cubicBezTo>
                  <a:cubicBezTo>
                    <a:pt x="274" y="243"/>
                    <a:pt x="274" y="243"/>
                    <a:pt x="243" y="243"/>
                  </a:cubicBezTo>
                  <a:cubicBezTo>
                    <a:pt x="0" y="486"/>
                    <a:pt x="0" y="912"/>
                    <a:pt x="243" y="1155"/>
                  </a:cubicBezTo>
                  <a:cubicBezTo>
                    <a:pt x="380" y="1292"/>
                    <a:pt x="555" y="1360"/>
                    <a:pt x="726" y="1360"/>
                  </a:cubicBezTo>
                  <a:cubicBezTo>
                    <a:pt x="897" y="1360"/>
                    <a:pt x="1064" y="1292"/>
                    <a:pt x="1186" y="1155"/>
                  </a:cubicBezTo>
                  <a:lnTo>
                    <a:pt x="1216" y="1155"/>
                  </a:lnTo>
                  <a:cubicBezTo>
                    <a:pt x="1216" y="1125"/>
                    <a:pt x="1216" y="1125"/>
                    <a:pt x="1246" y="1125"/>
                  </a:cubicBezTo>
                  <a:cubicBezTo>
                    <a:pt x="1490" y="851"/>
                    <a:pt x="1490" y="456"/>
                    <a:pt x="1246" y="182"/>
                  </a:cubicBezTo>
                  <a:cubicBezTo>
                    <a:pt x="1110" y="61"/>
                    <a:pt x="942"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2" name="Google Shape;65732;p27"/>
            <p:cNvSpPr/>
            <p:nvPr/>
          </p:nvSpPr>
          <p:spPr>
            <a:xfrm>
              <a:off x="6898575" y="3942775"/>
              <a:ext cx="40300" cy="36900"/>
            </a:xfrm>
            <a:custGeom>
              <a:avLst/>
              <a:gdLst/>
              <a:ahLst/>
              <a:cxnLst/>
              <a:rect l="l" t="t" r="r" b="b"/>
              <a:pathLst>
                <a:path w="1612" h="1476" extrusionOk="0">
                  <a:moveTo>
                    <a:pt x="836" y="1"/>
                  </a:moveTo>
                  <a:cubicBezTo>
                    <a:pt x="654" y="1"/>
                    <a:pt x="471" y="69"/>
                    <a:pt x="335" y="206"/>
                  </a:cubicBezTo>
                  <a:cubicBezTo>
                    <a:pt x="335" y="237"/>
                    <a:pt x="335" y="237"/>
                    <a:pt x="304" y="237"/>
                  </a:cubicBezTo>
                  <a:cubicBezTo>
                    <a:pt x="304" y="267"/>
                    <a:pt x="304" y="267"/>
                    <a:pt x="304" y="267"/>
                  </a:cubicBezTo>
                  <a:cubicBezTo>
                    <a:pt x="0" y="541"/>
                    <a:pt x="0" y="996"/>
                    <a:pt x="304" y="1270"/>
                  </a:cubicBezTo>
                  <a:cubicBezTo>
                    <a:pt x="441" y="1407"/>
                    <a:pt x="616" y="1475"/>
                    <a:pt x="791" y="1475"/>
                  </a:cubicBezTo>
                  <a:cubicBezTo>
                    <a:pt x="965" y="1475"/>
                    <a:pt x="1140" y="1407"/>
                    <a:pt x="1277" y="1270"/>
                  </a:cubicBezTo>
                  <a:cubicBezTo>
                    <a:pt x="1307" y="1270"/>
                    <a:pt x="1307" y="1240"/>
                    <a:pt x="1307" y="1240"/>
                  </a:cubicBezTo>
                  <a:cubicBezTo>
                    <a:pt x="1338" y="1240"/>
                    <a:pt x="1338" y="1240"/>
                    <a:pt x="1338" y="1209"/>
                  </a:cubicBezTo>
                  <a:cubicBezTo>
                    <a:pt x="1611" y="936"/>
                    <a:pt x="1611" y="510"/>
                    <a:pt x="1338" y="206"/>
                  </a:cubicBezTo>
                  <a:cubicBezTo>
                    <a:pt x="1201" y="69"/>
                    <a:pt x="1019"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3" name="Google Shape;65733;p27"/>
            <p:cNvSpPr/>
            <p:nvPr/>
          </p:nvSpPr>
          <p:spPr>
            <a:xfrm>
              <a:off x="6996600" y="3844750"/>
              <a:ext cx="40300" cy="36900"/>
            </a:xfrm>
            <a:custGeom>
              <a:avLst/>
              <a:gdLst/>
              <a:ahLst/>
              <a:cxnLst/>
              <a:rect l="l" t="t" r="r" b="b"/>
              <a:pathLst>
                <a:path w="1612" h="1476" extrusionOk="0">
                  <a:moveTo>
                    <a:pt x="836" y="1"/>
                  </a:moveTo>
                  <a:cubicBezTo>
                    <a:pt x="654" y="1"/>
                    <a:pt x="472" y="69"/>
                    <a:pt x="335" y="206"/>
                  </a:cubicBezTo>
                  <a:cubicBezTo>
                    <a:pt x="335" y="237"/>
                    <a:pt x="335" y="237"/>
                    <a:pt x="335" y="237"/>
                  </a:cubicBezTo>
                  <a:cubicBezTo>
                    <a:pt x="304" y="267"/>
                    <a:pt x="304" y="267"/>
                    <a:pt x="304" y="267"/>
                  </a:cubicBezTo>
                  <a:cubicBezTo>
                    <a:pt x="0" y="540"/>
                    <a:pt x="0" y="996"/>
                    <a:pt x="304" y="1270"/>
                  </a:cubicBezTo>
                  <a:cubicBezTo>
                    <a:pt x="441" y="1407"/>
                    <a:pt x="616" y="1475"/>
                    <a:pt x="794" y="1475"/>
                  </a:cubicBezTo>
                  <a:cubicBezTo>
                    <a:pt x="973" y="1475"/>
                    <a:pt x="1155" y="1407"/>
                    <a:pt x="1307" y="1270"/>
                  </a:cubicBezTo>
                  <a:cubicBezTo>
                    <a:pt x="1307" y="1270"/>
                    <a:pt x="1307" y="1240"/>
                    <a:pt x="1307" y="1240"/>
                  </a:cubicBezTo>
                  <a:cubicBezTo>
                    <a:pt x="1338" y="1240"/>
                    <a:pt x="1338" y="1240"/>
                    <a:pt x="1338" y="1209"/>
                  </a:cubicBezTo>
                  <a:cubicBezTo>
                    <a:pt x="1611" y="936"/>
                    <a:pt x="1611" y="480"/>
                    <a:pt x="1338" y="206"/>
                  </a:cubicBezTo>
                  <a:cubicBezTo>
                    <a:pt x="1201" y="69"/>
                    <a:pt x="1019"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4" name="Google Shape;65734;p27"/>
            <p:cNvSpPr/>
            <p:nvPr/>
          </p:nvSpPr>
          <p:spPr>
            <a:xfrm>
              <a:off x="7093875" y="3942025"/>
              <a:ext cx="43325" cy="39150"/>
            </a:xfrm>
            <a:custGeom>
              <a:avLst/>
              <a:gdLst/>
              <a:ahLst/>
              <a:cxnLst/>
              <a:rect l="l" t="t" r="r" b="b"/>
              <a:pathLst>
                <a:path w="1733" h="1566" extrusionOk="0">
                  <a:moveTo>
                    <a:pt x="882" y="1"/>
                  </a:moveTo>
                  <a:cubicBezTo>
                    <a:pt x="684" y="1"/>
                    <a:pt x="486" y="69"/>
                    <a:pt x="334" y="206"/>
                  </a:cubicBezTo>
                  <a:cubicBezTo>
                    <a:pt x="334" y="236"/>
                    <a:pt x="334" y="236"/>
                    <a:pt x="334" y="236"/>
                  </a:cubicBezTo>
                  <a:cubicBezTo>
                    <a:pt x="304" y="267"/>
                    <a:pt x="304" y="267"/>
                    <a:pt x="304" y="267"/>
                  </a:cubicBezTo>
                  <a:cubicBezTo>
                    <a:pt x="0" y="571"/>
                    <a:pt x="0" y="1057"/>
                    <a:pt x="304" y="1361"/>
                  </a:cubicBezTo>
                  <a:cubicBezTo>
                    <a:pt x="441" y="1498"/>
                    <a:pt x="631" y="1566"/>
                    <a:pt x="825" y="1566"/>
                  </a:cubicBezTo>
                  <a:cubicBezTo>
                    <a:pt x="1018" y="1566"/>
                    <a:pt x="1216" y="1498"/>
                    <a:pt x="1368" y="1361"/>
                  </a:cubicBezTo>
                  <a:cubicBezTo>
                    <a:pt x="1368" y="1330"/>
                    <a:pt x="1398" y="1330"/>
                    <a:pt x="1398" y="1330"/>
                  </a:cubicBezTo>
                  <a:cubicBezTo>
                    <a:pt x="1398" y="1300"/>
                    <a:pt x="1429" y="1300"/>
                    <a:pt x="1429" y="1300"/>
                  </a:cubicBezTo>
                  <a:cubicBezTo>
                    <a:pt x="1733" y="996"/>
                    <a:pt x="1733" y="510"/>
                    <a:pt x="1429" y="206"/>
                  </a:cubicBezTo>
                  <a:cubicBezTo>
                    <a:pt x="1277" y="69"/>
                    <a:pt x="107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5" name="Google Shape;65735;p27"/>
            <p:cNvSpPr/>
            <p:nvPr/>
          </p:nvSpPr>
          <p:spPr>
            <a:xfrm>
              <a:off x="6995825" y="4040050"/>
              <a:ext cx="43350" cy="39725"/>
            </a:xfrm>
            <a:custGeom>
              <a:avLst/>
              <a:gdLst/>
              <a:ahLst/>
              <a:cxnLst/>
              <a:rect l="l" t="t" r="r" b="b"/>
              <a:pathLst>
                <a:path w="1734" h="1589" extrusionOk="0">
                  <a:moveTo>
                    <a:pt x="882" y="1"/>
                  </a:moveTo>
                  <a:cubicBezTo>
                    <a:pt x="685" y="1"/>
                    <a:pt x="487" y="69"/>
                    <a:pt x="335" y="206"/>
                  </a:cubicBezTo>
                  <a:cubicBezTo>
                    <a:pt x="335" y="236"/>
                    <a:pt x="335" y="236"/>
                    <a:pt x="335" y="236"/>
                  </a:cubicBezTo>
                  <a:cubicBezTo>
                    <a:pt x="305" y="267"/>
                    <a:pt x="305" y="267"/>
                    <a:pt x="305" y="267"/>
                  </a:cubicBezTo>
                  <a:cubicBezTo>
                    <a:pt x="1" y="571"/>
                    <a:pt x="1" y="1057"/>
                    <a:pt x="305" y="1361"/>
                  </a:cubicBezTo>
                  <a:cubicBezTo>
                    <a:pt x="442" y="1513"/>
                    <a:pt x="632" y="1589"/>
                    <a:pt x="825" y="1589"/>
                  </a:cubicBezTo>
                  <a:cubicBezTo>
                    <a:pt x="1019" y="1589"/>
                    <a:pt x="1217" y="1513"/>
                    <a:pt x="1369" y="1361"/>
                  </a:cubicBezTo>
                  <a:cubicBezTo>
                    <a:pt x="1369" y="1330"/>
                    <a:pt x="1399" y="1330"/>
                    <a:pt x="1399" y="1330"/>
                  </a:cubicBezTo>
                  <a:cubicBezTo>
                    <a:pt x="1399" y="1300"/>
                    <a:pt x="1430" y="1300"/>
                    <a:pt x="1430" y="1300"/>
                  </a:cubicBezTo>
                  <a:cubicBezTo>
                    <a:pt x="1734" y="996"/>
                    <a:pt x="1734" y="510"/>
                    <a:pt x="1430" y="206"/>
                  </a:cubicBezTo>
                  <a:cubicBezTo>
                    <a:pt x="1278" y="69"/>
                    <a:pt x="1080"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6" name="Google Shape;65736;p27"/>
            <p:cNvSpPr/>
            <p:nvPr/>
          </p:nvSpPr>
          <p:spPr>
            <a:xfrm>
              <a:off x="7190375" y="4038725"/>
              <a:ext cx="46375" cy="42375"/>
            </a:xfrm>
            <a:custGeom>
              <a:avLst/>
              <a:gdLst/>
              <a:ahLst/>
              <a:cxnLst/>
              <a:rect l="l" t="t" r="r" b="b"/>
              <a:pathLst>
                <a:path w="1855" h="1695" extrusionOk="0">
                  <a:moveTo>
                    <a:pt x="954" y="0"/>
                  </a:moveTo>
                  <a:cubicBezTo>
                    <a:pt x="745" y="0"/>
                    <a:pt x="532" y="76"/>
                    <a:pt x="365" y="228"/>
                  </a:cubicBezTo>
                  <a:cubicBezTo>
                    <a:pt x="365" y="259"/>
                    <a:pt x="365" y="259"/>
                    <a:pt x="365" y="259"/>
                  </a:cubicBezTo>
                  <a:cubicBezTo>
                    <a:pt x="335" y="289"/>
                    <a:pt x="335" y="289"/>
                    <a:pt x="335" y="289"/>
                  </a:cubicBezTo>
                  <a:cubicBezTo>
                    <a:pt x="0" y="624"/>
                    <a:pt x="0" y="1140"/>
                    <a:pt x="335" y="1444"/>
                  </a:cubicBezTo>
                  <a:cubicBezTo>
                    <a:pt x="487" y="1611"/>
                    <a:pt x="692" y="1695"/>
                    <a:pt x="901" y="1695"/>
                  </a:cubicBezTo>
                  <a:cubicBezTo>
                    <a:pt x="1110" y="1695"/>
                    <a:pt x="1323" y="1611"/>
                    <a:pt x="1490" y="1444"/>
                  </a:cubicBezTo>
                  <a:cubicBezTo>
                    <a:pt x="1490" y="1444"/>
                    <a:pt x="1490" y="1444"/>
                    <a:pt x="1490" y="1414"/>
                  </a:cubicBezTo>
                  <a:lnTo>
                    <a:pt x="1520" y="1414"/>
                  </a:lnTo>
                  <a:cubicBezTo>
                    <a:pt x="1854" y="1079"/>
                    <a:pt x="1854" y="563"/>
                    <a:pt x="1520" y="228"/>
                  </a:cubicBezTo>
                  <a:cubicBezTo>
                    <a:pt x="1368" y="76"/>
                    <a:pt x="1163" y="0"/>
                    <a:pt x="9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7" name="Google Shape;65737;p27"/>
            <p:cNvSpPr/>
            <p:nvPr/>
          </p:nvSpPr>
          <p:spPr>
            <a:xfrm>
              <a:off x="7092350" y="4136950"/>
              <a:ext cx="46375" cy="42175"/>
            </a:xfrm>
            <a:custGeom>
              <a:avLst/>
              <a:gdLst/>
              <a:ahLst/>
              <a:cxnLst/>
              <a:rect l="l" t="t" r="r" b="b"/>
              <a:pathLst>
                <a:path w="1855" h="1687" extrusionOk="0">
                  <a:moveTo>
                    <a:pt x="954" y="0"/>
                  </a:moveTo>
                  <a:cubicBezTo>
                    <a:pt x="745" y="0"/>
                    <a:pt x="532" y="84"/>
                    <a:pt x="365" y="251"/>
                  </a:cubicBezTo>
                  <a:cubicBezTo>
                    <a:pt x="365" y="251"/>
                    <a:pt x="365" y="251"/>
                    <a:pt x="365" y="281"/>
                  </a:cubicBezTo>
                  <a:lnTo>
                    <a:pt x="335" y="281"/>
                  </a:lnTo>
                  <a:cubicBezTo>
                    <a:pt x="0" y="616"/>
                    <a:pt x="0" y="1132"/>
                    <a:pt x="335" y="1436"/>
                  </a:cubicBezTo>
                  <a:cubicBezTo>
                    <a:pt x="487" y="1603"/>
                    <a:pt x="692" y="1687"/>
                    <a:pt x="901" y="1687"/>
                  </a:cubicBezTo>
                  <a:cubicBezTo>
                    <a:pt x="1110" y="1687"/>
                    <a:pt x="1322" y="1603"/>
                    <a:pt x="1490" y="1436"/>
                  </a:cubicBezTo>
                  <a:cubicBezTo>
                    <a:pt x="1490" y="1436"/>
                    <a:pt x="1490" y="1436"/>
                    <a:pt x="1490" y="1406"/>
                  </a:cubicBezTo>
                  <a:lnTo>
                    <a:pt x="1520" y="1406"/>
                  </a:lnTo>
                  <a:cubicBezTo>
                    <a:pt x="1854" y="1072"/>
                    <a:pt x="1854" y="555"/>
                    <a:pt x="1520" y="251"/>
                  </a:cubicBezTo>
                  <a:cubicBezTo>
                    <a:pt x="1368" y="84"/>
                    <a:pt x="1163" y="0"/>
                    <a:pt x="9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8" name="Google Shape;65738;p27"/>
            <p:cNvSpPr/>
            <p:nvPr/>
          </p:nvSpPr>
          <p:spPr>
            <a:xfrm>
              <a:off x="7188850" y="4233625"/>
              <a:ext cx="49425" cy="45050"/>
            </a:xfrm>
            <a:custGeom>
              <a:avLst/>
              <a:gdLst/>
              <a:ahLst/>
              <a:cxnLst/>
              <a:rect l="l" t="t" r="r" b="b"/>
              <a:pathLst>
                <a:path w="1977" h="1802" extrusionOk="0">
                  <a:moveTo>
                    <a:pt x="1030" y="1"/>
                  </a:moveTo>
                  <a:cubicBezTo>
                    <a:pt x="806" y="1"/>
                    <a:pt x="578" y="92"/>
                    <a:pt x="396" y="274"/>
                  </a:cubicBezTo>
                  <a:cubicBezTo>
                    <a:pt x="396" y="274"/>
                    <a:pt x="396" y="274"/>
                    <a:pt x="396" y="305"/>
                  </a:cubicBezTo>
                  <a:lnTo>
                    <a:pt x="365" y="305"/>
                  </a:lnTo>
                  <a:cubicBezTo>
                    <a:pt x="1" y="670"/>
                    <a:pt x="1" y="1217"/>
                    <a:pt x="365" y="1551"/>
                  </a:cubicBezTo>
                  <a:cubicBezTo>
                    <a:pt x="532" y="1718"/>
                    <a:pt x="753" y="1802"/>
                    <a:pt x="973" y="1802"/>
                  </a:cubicBezTo>
                  <a:cubicBezTo>
                    <a:pt x="1194" y="1802"/>
                    <a:pt x="1414" y="1718"/>
                    <a:pt x="1581" y="1551"/>
                  </a:cubicBezTo>
                  <a:cubicBezTo>
                    <a:pt x="1611" y="1551"/>
                    <a:pt x="1611" y="1521"/>
                    <a:pt x="1611" y="1521"/>
                  </a:cubicBezTo>
                  <a:cubicBezTo>
                    <a:pt x="1611" y="1521"/>
                    <a:pt x="1642" y="1490"/>
                    <a:pt x="1642" y="1490"/>
                  </a:cubicBezTo>
                  <a:cubicBezTo>
                    <a:pt x="1976" y="1156"/>
                    <a:pt x="1976" y="609"/>
                    <a:pt x="1642" y="274"/>
                  </a:cubicBezTo>
                  <a:cubicBezTo>
                    <a:pt x="1475" y="92"/>
                    <a:pt x="1254" y="1"/>
                    <a:pt x="10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9" name="Google Shape;65739;p27"/>
            <p:cNvSpPr/>
            <p:nvPr/>
          </p:nvSpPr>
          <p:spPr>
            <a:xfrm>
              <a:off x="7287625" y="4135600"/>
              <a:ext cx="48675" cy="45050"/>
            </a:xfrm>
            <a:custGeom>
              <a:avLst/>
              <a:gdLst/>
              <a:ahLst/>
              <a:cxnLst/>
              <a:rect l="l" t="t" r="r" b="b"/>
              <a:pathLst>
                <a:path w="1947" h="1802" extrusionOk="0">
                  <a:moveTo>
                    <a:pt x="1004" y="1"/>
                  </a:moveTo>
                  <a:cubicBezTo>
                    <a:pt x="784" y="1"/>
                    <a:pt x="563" y="92"/>
                    <a:pt x="396" y="274"/>
                  </a:cubicBezTo>
                  <a:cubicBezTo>
                    <a:pt x="366" y="274"/>
                    <a:pt x="366" y="274"/>
                    <a:pt x="366" y="305"/>
                  </a:cubicBezTo>
                  <a:lnTo>
                    <a:pt x="335" y="305"/>
                  </a:lnTo>
                  <a:cubicBezTo>
                    <a:pt x="1" y="670"/>
                    <a:pt x="1" y="1217"/>
                    <a:pt x="335" y="1551"/>
                  </a:cubicBezTo>
                  <a:cubicBezTo>
                    <a:pt x="502" y="1718"/>
                    <a:pt x="723" y="1802"/>
                    <a:pt x="943" y="1802"/>
                  </a:cubicBezTo>
                  <a:cubicBezTo>
                    <a:pt x="1164" y="1802"/>
                    <a:pt x="1384" y="1718"/>
                    <a:pt x="1551" y="1551"/>
                  </a:cubicBezTo>
                  <a:cubicBezTo>
                    <a:pt x="1582" y="1551"/>
                    <a:pt x="1582" y="1521"/>
                    <a:pt x="1582" y="1521"/>
                  </a:cubicBezTo>
                  <a:cubicBezTo>
                    <a:pt x="1582" y="1521"/>
                    <a:pt x="1612" y="1490"/>
                    <a:pt x="1612" y="1490"/>
                  </a:cubicBezTo>
                  <a:cubicBezTo>
                    <a:pt x="1946" y="1156"/>
                    <a:pt x="1946" y="609"/>
                    <a:pt x="1612" y="274"/>
                  </a:cubicBezTo>
                  <a:cubicBezTo>
                    <a:pt x="1445" y="92"/>
                    <a:pt x="1224"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0" name="Google Shape;65740;p27"/>
            <p:cNvSpPr/>
            <p:nvPr/>
          </p:nvSpPr>
          <p:spPr>
            <a:xfrm>
              <a:off x="7286125" y="4330900"/>
              <a:ext cx="51700" cy="47325"/>
            </a:xfrm>
            <a:custGeom>
              <a:avLst/>
              <a:gdLst/>
              <a:ahLst/>
              <a:cxnLst/>
              <a:rect l="l" t="t" r="r" b="b"/>
              <a:pathLst>
                <a:path w="2068" h="1893" extrusionOk="0">
                  <a:moveTo>
                    <a:pt x="1068" y="1"/>
                  </a:moveTo>
                  <a:cubicBezTo>
                    <a:pt x="828" y="1"/>
                    <a:pt x="593" y="92"/>
                    <a:pt x="426" y="274"/>
                  </a:cubicBezTo>
                  <a:cubicBezTo>
                    <a:pt x="395" y="274"/>
                    <a:pt x="395" y="274"/>
                    <a:pt x="395" y="304"/>
                  </a:cubicBezTo>
                  <a:lnTo>
                    <a:pt x="365" y="304"/>
                  </a:lnTo>
                  <a:cubicBezTo>
                    <a:pt x="0" y="669"/>
                    <a:pt x="0" y="1277"/>
                    <a:pt x="365" y="1642"/>
                  </a:cubicBezTo>
                  <a:cubicBezTo>
                    <a:pt x="547" y="1809"/>
                    <a:pt x="783" y="1893"/>
                    <a:pt x="1018" y="1893"/>
                  </a:cubicBezTo>
                  <a:cubicBezTo>
                    <a:pt x="1254" y="1893"/>
                    <a:pt x="1490" y="1809"/>
                    <a:pt x="1672" y="1642"/>
                  </a:cubicBezTo>
                  <a:cubicBezTo>
                    <a:pt x="1672" y="1611"/>
                    <a:pt x="1672" y="1611"/>
                    <a:pt x="1702" y="1611"/>
                  </a:cubicBezTo>
                  <a:cubicBezTo>
                    <a:pt x="1702" y="1581"/>
                    <a:pt x="1702" y="1581"/>
                    <a:pt x="1733" y="1581"/>
                  </a:cubicBezTo>
                  <a:cubicBezTo>
                    <a:pt x="2067" y="1216"/>
                    <a:pt x="2067" y="639"/>
                    <a:pt x="1733" y="274"/>
                  </a:cubicBezTo>
                  <a:cubicBezTo>
                    <a:pt x="1550" y="92"/>
                    <a:pt x="1307" y="1"/>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1" name="Google Shape;65741;p27"/>
            <p:cNvSpPr/>
            <p:nvPr/>
          </p:nvSpPr>
          <p:spPr>
            <a:xfrm>
              <a:off x="6223025" y="2972025"/>
              <a:ext cx="15225" cy="14075"/>
            </a:xfrm>
            <a:custGeom>
              <a:avLst/>
              <a:gdLst/>
              <a:ahLst/>
              <a:cxnLst/>
              <a:rect l="l" t="t" r="r" b="b"/>
              <a:pathLst>
                <a:path w="609" h="563" extrusionOk="0">
                  <a:moveTo>
                    <a:pt x="335" y="1"/>
                  </a:moveTo>
                  <a:cubicBezTo>
                    <a:pt x="267" y="1"/>
                    <a:pt x="198" y="23"/>
                    <a:pt x="153" y="69"/>
                  </a:cubicBezTo>
                  <a:cubicBezTo>
                    <a:pt x="153" y="99"/>
                    <a:pt x="153" y="99"/>
                    <a:pt x="153" y="99"/>
                  </a:cubicBezTo>
                  <a:cubicBezTo>
                    <a:pt x="122" y="130"/>
                    <a:pt x="122" y="130"/>
                    <a:pt x="122" y="130"/>
                  </a:cubicBezTo>
                  <a:cubicBezTo>
                    <a:pt x="1" y="221"/>
                    <a:pt x="1" y="373"/>
                    <a:pt x="122" y="495"/>
                  </a:cubicBezTo>
                  <a:cubicBezTo>
                    <a:pt x="168" y="540"/>
                    <a:pt x="229" y="563"/>
                    <a:pt x="289" y="563"/>
                  </a:cubicBezTo>
                  <a:cubicBezTo>
                    <a:pt x="350" y="563"/>
                    <a:pt x="411" y="540"/>
                    <a:pt x="456" y="495"/>
                  </a:cubicBezTo>
                  <a:cubicBezTo>
                    <a:pt x="456" y="464"/>
                    <a:pt x="456" y="464"/>
                    <a:pt x="487" y="434"/>
                  </a:cubicBezTo>
                  <a:lnTo>
                    <a:pt x="517" y="434"/>
                  </a:lnTo>
                  <a:cubicBezTo>
                    <a:pt x="608" y="343"/>
                    <a:pt x="608" y="160"/>
                    <a:pt x="517" y="69"/>
                  </a:cubicBezTo>
                  <a:cubicBezTo>
                    <a:pt x="472" y="23"/>
                    <a:pt x="403"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2" name="Google Shape;65742;p27"/>
            <p:cNvSpPr/>
            <p:nvPr/>
          </p:nvSpPr>
          <p:spPr>
            <a:xfrm>
              <a:off x="6125000" y="3070050"/>
              <a:ext cx="15225" cy="14075"/>
            </a:xfrm>
            <a:custGeom>
              <a:avLst/>
              <a:gdLst/>
              <a:ahLst/>
              <a:cxnLst/>
              <a:rect l="l" t="t" r="r" b="b"/>
              <a:pathLst>
                <a:path w="609" h="563" extrusionOk="0">
                  <a:moveTo>
                    <a:pt x="335" y="1"/>
                  </a:moveTo>
                  <a:cubicBezTo>
                    <a:pt x="266" y="1"/>
                    <a:pt x="198" y="23"/>
                    <a:pt x="152" y="69"/>
                  </a:cubicBezTo>
                  <a:cubicBezTo>
                    <a:pt x="152" y="99"/>
                    <a:pt x="152" y="99"/>
                    <a:pt x="152" y="99"/>
                  </a:cubicBezTo>
                  <a:cubicBezTo>
                    <a:pt x="122" y="130"/>
                    <a:pt x="122" y="130"/>
                    <a:pt x="92" y="130"/>
                  </a:cubicBezTo>
                  <a:cubicBezTo>
                    <a:pt x="1" y="221"/>
                    <a:pt x="1" y="373"/>
                    <a:pt x="92" y="495"/>
                  </a:cubicBezTo>
                  <a:cubicBezTo>
                    <a:pt x="152" y="540"/>
                    <a:pt x="221" y="563"/>
                    <a:pt x="285" y="563"/>
                  </a:cubicBezTo>
                  <a:cubicBezTo>
                    <a:pt x="350" y="563"/>
                    <a:pt x="411" y="540"/>
                    <a:pt x="456" y="495"/>
                  </a:cubicBezTo>
                  <a:cubicBezTo>
                    <a:pt x="456" y="464"/>
                    <a:pt x="456" y="464"/>
                    <a:pt x="487" y="464"/>
                  </a:cubicBezTo>
                  <a:cubicBezTo>
                    <a:pt x="487" y="434"/>
                    <a:pt x="487" y="434"/>
                    <a:pt x="517" y="434"/>
                  </a:cubicBezTo>
                  <a:cubicBezTo>
                    <a:pt x="608" y="343"/>
                    <a:pt x="608" y="191"/>
                    <a:pt x="517" y="69"/>
                  </a:cubicBezTo>
                  <a:cubicBezTo>
                    <a:pt x="472" y="23"/>
                    <a:pt x="403"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3" name="Google Shape;65743;p27"/>
            <p:cNvSpPr/>
            <p:nvPr/>
          </p:nvSpPr>
          <p:spPr>
            <a:xfrm>
              <a:off x="6320300" y="3068725"/>
              <a:ext cx="17500" cy="16750"/>
            </a:xfrm>
            <a:custGeom>
              <a:avLst/>
              <a:gdLst/>
              <a:ahLst/>
              <a:cxnLst/>
              <a:rect l="l" t="t" r="r" b="b"/>
              <a:pathLst>
                <a:path w="700" h="670" extrusionOk="0">
                  <a:moveTo>
                    <a:pt x="365" y="0"/>
                  </a:moveTo>
                  <a:cubicBezTo>
                    <a:pt x="289" y="0"/>
                    <a:pt x="213" y="31"/>
                    <a:pt x="152" y="92"/>
                  </a:cubicBezTo>
                  <a:cubicBezTo>
                    <a:pt x="152" y="122"/>
                    <a:pt x="152" y="122"/>
                    <a:pt x="152" y="122"/>
                  </a:cubicBezTo>
                  <a:cubicBezTo>
                    <a:pt x="122" y="152"/>
                    <a:pt x="122" y="152"/>
                    <a:pt x="122" y="152"/>
                  </a:cubicBezTo>
                  <a:cubicBezTo>
                    <a:pt x="0" y="274"/>
                    <a:pt x="0" y="456"/>
                    <a:pt x="122" y="578"/>
                  </a:cubicBezTo>
                  <a:cubicBezTo>
                    <a:pt x="167" y="639"/>
                    <a:pt x="243" y="669"/>
                    <a:pt x="323" y="669"/>
                  </a:cubicBezTo>
                  <a:cubicBezTo>
                    <a:pt x="403" y="669"/>
                    <a:pt x="487" y="639"/>
                    <a:pt x="547" y="578"/>
                  </a:cubicBezTo>
                  <a:cubicBezTo>
                    <a:pt x="547" y="578"/>
                    <a:pt x="547" y="548"/>
                    <a:pt x="547" y="548"/>
                  </a:cubicBezTo>
                  <a:cubicBezTo>
                    <a:pt x="578" y="548"/>
                    <a:pt x="578" y="548"/>
                    <a:pt x="578" y="517"/>
                  </a:cubicBezTo>
                  <a:cubicBezTo>
                    <a:pt x="699" y="396"/>
                    <a:pt x="699" y="213"/>
                    <a:pt x="578" y="92"/>
                  </a:cubicBezTo>
                  <a:cubicBezTo>
                    <a:pt x="517" y="31"/>
                    <a:pt x="441"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4" name="Google Shape;65744;p27"/>
            <p:cNvSpPr/>
            <p:nvPr/>
          </p:nvSpPr>
          <p:spPr>
            <a:xfrm>
              <a:off x="6222275" y="3167325"/>
              <a:ext cx="17500" cy="16175"/>
            </a:xfrm>
            <a:custGeom>
              <a:avLst/>
              <a:gdLst/>
              <a:ahLst/>
              <a:cxnLst/>
              <a:rect l="l" t="t" r="r" b="b"/>
              <a:pathLst>
                <a:path w="700" h="647" extrusionOk="0">
                  <a:moveTo>
                    <a:pt x="365" y="0"/>
                  </a:moveTo>
                  <a:cubicBezTo>
                    <a:pt x="289" y="0"/>
                    <a:pt x="213" y="23"/>
                    <a:pt x="152" y="69"/>
                  </a:cubicBezTo>
                  <a:cubicBezTo>
                    <a:pt x="152" y="99"/>
                    <a:pt x="152" y="99"/>
                    <a:pt x="152" y="99"/>
                  </a:cubicBezTo>
                  <a:cubicBezTo>
                    <a:pt x="122" y="129"/>
                    <a:pt x="122" y="129"/>
                    <a:pt x="122" y="129"/>
                  </a:cubicBezTo>
                  <a:cubicBezTo>
                    <a:pt x="0" y="251"/>
                    <a:pt x="0" y="433"/>
                    <a:pt x="122" y="555"/>
                  </a:cubicBezTo>
                  <a:cubicBezTo>
                    <a:pt x="167" y="616"/>
                    <a:pt x="243" y="646"/>
                    <a:pt x="323" y="646"/>
                  </a:cubicBezTo>
                  <a:cubicBezTo>
                    <a:pt x="403" y="646"/>
                    <a:pt x="486" y="616"/>
                    <a:pt x="547" y="555"/>
                  </a:cubicBezTo>
                  <a:cubicBezTo>
                    <a:pt x="547" y="555"/>
                    <a:pt x="547" y="525"/>
                    <a:pt x="547" y="525"/>
                  </a:cubicBezTo>
                  <a:cubicBezTo>
                    <a:pt x="578" y="525"/>
                    <a:pt x="578" y="525"/>
                    <a:pt x="578" y="494"/>
                  </a:cubicBezTo>
                  <a:cubicBezTo>
                    <a:pt x="699" y="403"/>
                    <a:pt x="699" y="190"/>
                    <a:pt x="578" y="69"/>
                  </a:cubicBezTo>
                  <a:cubicBezTo>
                    <a:pt x="517" y="23"/>
                    <a:pt x="441"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5" name="Google Shape;65745;p27"/>
            <p:cNvSpPr/>
            <p:nvPr/>
          </p:nvSpPr>
          <p:spPr>
            <a:xfrm>
              <a:off x="6318775" y="3264025"/>
              <a:ext cx="20550" cy="19025"/>
            </a:xfrm>
            <a:custGeom>
              <a:avLst/>
              <a:gdLst/>
              <a:ahLst/>
              <a:cxnLst/>
              <a:rect l="l" t="t" r="r" b="b"/>
              <a:pathLst>
                <a:path w="822" h="761" extrusionOk="0">
                  <a:moveTo>
                    <a:pt x="441" y="0"/>
                  </a:moveTo>
                  <a:cubicBezTo>
                    <a:pt x="350" y="0"/>
                    <a:pt x="259" y="31"/>
                    <a:pt x="183" y="91"/>
                  </a:cubicBezTo>
                  <a:cubicBezTo>
                    <a:pt x="183" y="122"/>
                    <a:pt x="183" y="122"/>
                    <a:pt x="183" y="152"/>
                  </a:cubicBezTo>
                  <a:lnTo>
                    <a:pt x="152" y="152"/>
                  </a:lnTo>
                  <a:cubicBezTo>
                    <a:pt x="0" y="304"/>
                    <a:pt x="0" y="517"/>
                    <a:pt x="152" y="669"/>
                  </a:cubicBezTo>
                  <a:cubicBezTo>
                    <a:pt x="213" y="730"/>
                    <a:pt x="304" y="760"/>
                    <a:pt x="396" y="760"/>
                  </a:cubicBezTo>
                  <a:cubicBezTo>
                    <a:pt x="487" y="760"/>
                    <a:pt x="578" y="730"/>
                    <a:pt x="639" y="669"/>
                  </a:cubicBezTo>
                  <a:cubicBezTo>
                    <a:pt x="639" y="638"/>
                    <a:pt x="669" y="638"/>
                    <a:pt x="669" y="638"/>
                  </a:cubicBezTo>
                  <a:cubicBezTo>
                    <a:pt x="669" y="608"/>
                    <a:pt x="700" y="608"/>
                    <a:pt x="700" y="608"/>
                  </a:cubicBezTo>
                  <a:cubicBezTo>
                    <a:pt x="821" y="456"/>
                    <a:pt x="821" y="243"/>
                    <a:pt x="700" y="91"/>
                  </a:cubicBezTo>
                  <a:cubicBezTo>
                    <a:pt x="624" y="31"/>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6" name="Google Shape;65746;p27"/>
            <p:cNvSpPr/>
            <p:nvPr/>
          </p:nvSpPr>
          <p:spPr>
            <a:xfrm>
              <a:off x="6416800" y="3166000"/>
              <a:ext cx="21300" cy="19000"/>
            </a:xfrm>
            <a:custGeom>
              <a:avLst/>
              <a:gdLst/>
              <a:ahLst/>
              <a:cxnLst/>
              <a:rect l="l" t="t" r="r" b="b"/>
              <a:pathLst>
                <a:path w="852" h="760" extrusionOk="0">
                  <a:moveTo>
                    <a:pt x="441" y="0"/>
                  </a:moveTo>
                  <a:cubicBezTo>
                    <a:pt x="350" y="0"/>
                    <a:pt x="259" y="31"/>
                    <a:pt x="183" y="91"/>
                  </a:cubicBezTo>
                  <a:cubicBezTo>
                    <a:pt x="183" y="122"/>
                    <a:pt x="183" y="122"/>
                    <a:pt x="183" y="122"/>
                  </a:cubicBezTo>
                  <a:cubicBezTo>
                    <a:pt x="152" y="152"/>
                    <a:pt x="152" y="152"/>
                    <a:pt x="152" y="152"/>
                  </a:cubicBezTo>
                  <a:cubicBezTo>
                    <a:pt x="0" y="304"/>
                    <a:pt x="0" y="517"/>
                    <a:pt x="152" y="669"/>
                  </a:cubicBezTo>
                  <a:cubicBezTo>
                    <a:pt x="213" y="730"/>
                    <a:pt x="304" y="760"/>
                    <a:pt x="396" y="760"/>
                  </a:cubicBezTo>
                  <a:cubicBezTo>
                    <a:pt x="487" y="760"/>
                    <a:pt x="578" y="730"/>
                    <a:pt x="639" y="669"/>
                  </a:cubicBezTo>
                  <a:cubicBezTo>
                    <a:pt x="639" y="638"/>
                    <a:pt x="669" y="638"/>
                    <a:pt x="669" y="638"/>
                  </a:cubicBezTo>
                  <a:cubicBezTo>
                    <a:pt x="669" y="608"/>
                    <a:pt x="700" y="608"/>
                    <a:pt x="700" y="608"/>
                  </a:cubicBezTo>
                  <a:cubicBezTo>
                    <a:pt x="852" y="456"/>
                    <a:pt x="852" y="243"/>
                    <a:pt x="700" y="91"/>
                  </a:cubicBezTo>
                  <a:cubicBezTo>
                    <a:pt x="624" y="31"/>
                    <a:pt x="532"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7" name="Google Shape;65747;p27"/>
            <p:cNvSpPr/>
            <p:nvPr/>
          </p:nvSpPr>
          <p:spPr>
            <a:xfrm>
              <a:off x="6513300" y="3262675"/>
              <a:ext cx="24350" cy="22275"/>
            </a:xfrm>
            <a:custGeom>
              <a:avLst/>
              <a:gdLst/>
              <a:ahLst/>
              <a:cxnLst/>
              <a:rect l="l" t="t" r="r" b="b"/>
              <a:pathLst>
                <a:path w="974" h="891" extrusionOk="0">
                  <a:moveTo>
                    <a:pt x="517" y="1"/>
                  </a:moveTo>
                  <a:cubicBezTo>
                    <a:pt x="411" y="1"/>
                    <a:pt x="305" y="39"/>
                    <a:pt x="213" y="115"/>
                  </a:cubicBezTo>
                  <a:cubicBezTo>
                    <a:pt x="213" y="145"/>
                    <a:pt x="213" y="145"/>
                    <a:pt x="213" y="176"/>
                  </a:cubicBezTo>
                  <a:lnTo>
                    <a:pt x="183" y="176"/>
                  </a:lnTo>
                  <a:cubicBezTo>
                    <a:pt x="1" y="358"/>
                    <a:pt x="1" y="601"/>
                    <a:pt x="183" y="753"/>
                  </a:cubicBezTo>
                  <a:cubicBezTo>
                    <a:pt x="259" y="844"/>
                    <a:pt x="365" y="890"/>
                    <a:pt x="472" y="890"/>
                  </a:cubicBezTo>
                  <a:cubicBezTo>
                    <a:pt x="578" y="890"/>
                    <a:pt x="685" y="844"/>
                    <a:pt x="761" y="753"/>
                  </a:cubicBezTo>
                  <a:cubicBezTo>
                    <a:pt x="761" y="753"/>
                    <a:pt x="761" y="753"/>
                    <a:pt x="791" y="723"/>
                  </a:cubicBezTo>
                  <a:lnTo>
                    <a:pt x="821" y="723"/>
                  </a:lnTo>
                  <a:cubicBezTo>
                    <a:pt x="973" y="540"/>
                    <a:pt x="973" y="297"/>
                    <a:pt x="821" y="115"/>
                  </a:cubicBezTo>
                  <a:cubicBezTo>
                    <a:pt x="730" y="39"/>
                    <a:pt x="624"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8" name="Google Shape;65748;p27"/>
            <p:cNvSpPr/>
            <p:nvPr/>
          </p:nvSpPr>
          <p:spPr>
            <a:xfrm>
              <a:off x="6415275" y="3360900"/>
              <a:ext cx="24350" cy="22075"/>
            </a:xfrm>
            <a:custGeom>
              <a:avLst/>
              <a:gdLst/>
              <a:ahLst/>
              <a:cxnLst/>
              <a:rect l="l" t="t" r="r" b="b"/>
              <a:pathLst>
                <a:path w="974" h="883" extrusionOk="0">
                  <a:moveTo>
                    <a:pt x="517" y="1"/>
                  </a:moveTo>
                  <a:cubicBezTo>
                    <a:pt x="411" y="1"/>
                    <a:pt x="305" y="46"/>
                    <a:pt x="213" y="137"/>
                  </a:cubicBezTo>
                  <a:cubicBezTo>
                    <a:pt x="213" y="137"/>
                    <a:pt x="213" y="137"/>
                    <a:pt x="213" y="168"/>
                  </a:cubicBezTo>
                  <a:lnTo>
                    <a:pt x="183" y="168"/>
                  </a:lnTo>
                  <a:cubicBezTo>
                    <a:pt x="1" y="350"/>
                    <a:pt x="1" y="593"/>
                    <a:pt x="183" y="745"/>
                  </a:cubicBezTo>
                  <a:cubicBezTo>
                    <a:pt x="259" y="836"/>
                    <a:pt x="358" y="882"/>
                    <a:pt x="460" y="882"/>
                  </a:cubicBezTo>
                  <a:cubicBezTo>
                    <a:pt x="563" y="882"/>
                    <a:pt x="669" y="836"/>
                    <a:pt x="761" y="745"/>
                  </a:cubicBezTo>
                  <a:cubicBezTo>
                    <a:pt x="761" y="745"/>
                    <a:pt x="761" y="745"/>
                    <a:pt x="761" y="715"/>
                  </a:cubicBezTo>
                  <a:lnTo>
                    <a:pt x="821" y="715"/>
                  </a:lnTo>
                  <a:cubicBezTo>
                    <a:pt x="973" y="532"/>
                    <a:pt x="973" y="289"/>
                    <a:pt x="821" y="137"/>
                  </a:cubicBezTo>
                  <a:cubicBezTo>
                    <a:pt x="730" y="46"/>
                    <a:pt x="624"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9" name="Google Shape;65749;p27"/>
            <p:cNvSpPr/>
            <p:nvPr/>
          </p:nvSpPr>
          <p:spPr>
            <a:xfrm>
              <a:off x="6512550" y="3458175"/>
              <a:ext cx="26625" cy="24325"/>
            </a:xfrm>
            <a:custGeom>
              <a:avLst/>
              <a:gdLst/>
              <a:ahLst/>
              <a:cxnLst/>
              <a:rect l="l" t="t" r="r" b="b"/>
              <a:pathLst>
                <a:path w="1065" h="973" extrusionOk="0">
                  <a:moveTo>
                    <a:pt x="547" y="0"/>
                  </a:moveTo>
                  <a:cubicBezTo>
                    <a:pt x="426" y="0"/>
                    <a:pt x="304" y="46"/>
                    <a:pt x="213" y="137"/>
                  </a:cubicBezTo>
                  <a:cubicBezTo>
                    <a:pt x="213" y="137"/>
                    <a:pt x="213" y="137"/>
                    <a:pt x="213" y="167"/>
                  </a:cubicBezTo>
                  <a:lnTo>
                    <a:pt x="183" y="167"/>
                  </a:lnTo>
                  <a:cubicBezTo>
                    <a:pt x="0" y="350"/>
                    <a:pt x="0" y="654"/>
                    <a:pt x="183" y="836"/>
                  </a:cubicBezTo>
                  <a:cubicBezTo>
                    <a:pt x="274" y="927"/>
                    <a:pt x="388" y="973"/>
                    <a:pt x="502" y="973"/>
                  </a:cubicBezTo>
                  <a:cubicBezTo>
                    <a:pt x="616" y="973"/>
                    <a:pt x="730" y="927"/>
                    <a:pt x="821" y="836"/>
                  </a:cubicBezTo>
                  <a:cubicBezTo>
                    <a:pt x="851" y="836"/>
                    <a:pt x="851" y="806"/>
                    <a:pt x="851" y="806"/>
                  </a:cubicBezTo>
                  <a:cubicBezTo>
                    <a:pt x="851" y="806"/>
                    <a:pt x="882" y="806"/>
                    <a:pt x="882" y="775"/>
                  </a:cubicBezTo>
                  <a:cubicBezTo>
                    <a:pt x="1064" y="593"/>
                    <a:pt x="1064" y="319"/>
                    <a:pt x="882" y="137"/>
                  </a:cubicBezTo>
                  <a:cubicBezTo>
                    <a:pt x="791" y="46"/>
                    <a:pt x="669"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0" name="Google Shape;65750;p27"/>
            <p:cNvSpPr/>
            <p:nvPr/>
          </p:nvSpPr>
          <p:spPr>
            <a:xfrm>
              <a:off x="6610575" y="3360150"/>
              <a:ext cx="26625" cy="24325"/>
            </a:xfrm>
            <a:custGeom>
              <a:avLst/>
              <a:gdLst/>
              <a:ahLst/>
              <a:cxnLst/>
              <a:rect l="l" t="t" r="r" b="b"/>
              <a:pathLst>
                <a:path w="1065" h="973" extrusionOk="0">
                  <a:moveTo>
                    <a:pt x="551" y="0"/>
                  </a:moveTo>
                  <a:cubicBezTo>
                    <a:pt x="434" y="0"/>
                    <a:pt x="320" y="46"/>
                    <a:pt x="244" y="137"/>
                  </a:cubicBezTo>
                  <a:cubicBezTo>
                    <a:pt x="213" y="137"/>
                    <a:pt x="213" y="137"/>
                    <a:pt x="213" y="167"/>
                  </a:cubicBezTo>
                  <a:lnTo>
                    <a:pt x="183" y="167"/>
                  </a:lnTo>
                  <a:cubicBezTo>
                    <a:pt x="0" y="350"/>
                    <a:pt x="0" y="654"/>
                    <a:pt x="183" y="836"/>
                  </a:cubicBezTo>
                  <a:cubicBezTo>
                    <a:pt x="274" y="927"/>
                    <a:pt x="388" y="973"/>
                    <a:pt x="502" y="973"/>
                  </a:cubicBezTo>
                  <a:cubicBezTo>
                    <a:pt x="616" y="973"/>
                    <a:pt x="730" y="927"/>
                    <a:pt x="821" y="836"/>
                  </a:cubicBezTo>
                  <a:cubicBezTo>
                    <a:pt x="851" y="836"/>
                    <a:pt x="851" y="806"/>
                    <a:pt x="851" y="806"/>
                  </a:cubicBezTo>
                  <a:cubicBezTo>
                    <a:pt x="851" y="806"/>
                    <a:pt x="882" y="775"/>
                    <a:pt x="882" y="775"/>
                  </a:cubicBezTo>
                  <a:cubicBezTo>
                    <a:pt x="1064" y="593"/>
                    <a:pt x="1064" y="289"/>
                    <a:pt x="882" y="137"/>
                  </a:cubicBezTo>
                  <a:cubicBezTo>
                    <a:pt x="791" y="46"/>
                    <a:pt x="669"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1" name="Google Shape;65751;p27"/>
            <p:cNvSpPr/>
            <p:nvPr/>
          </p:nvSpPr>
          <p:spPr>
            <a:xfrm>
              <a:off x="6609050" y="3554875"/>
              <a:ext cx="29650" cy="27175"/>
            </a:xfrm>
            <a:custGeom>
              <a:avLst/>
              <a:gdLst/>
              <a:ahLst/>
              <a:cxnLst/>
              <a:rect l="l" t="t" r="r" b="b"/>
              <a:pathLst>
                <a:path w="1186" h="1087" extrusionOk="0">
                  <a:moveTo>
                    <a:pt x="627" y="0"/>
                  </a:moveTo>
                  <a:cubicBezTo>
                    <a:pt x="495" y="0"/>
                    <a:pt x="365" y="53"/>
                    <a:pt x="274" y="160"/>
                  </a:cubicBezTo>
                  <a:cubicBezTo>
                    <a:pt x="244" y="160"/>
                    <a:pt x="244" y="160"/>
                    <a:pt x="244" y="190"/>
                  </a:cubicBezTo>
                  <a:lnTo>
                    <a:pt x="213" y="190"/>
                  </a:lnTo>
                  <a:cubicBezTo>
                    <a:pt x="1" y="403"/>
                    <a:pt x="1" y="737"/>
                    <a:pt x="213" y="950"/>
                  </a:cubicBezTo>
                  <a:cubicBezTo>
                    <a:pt x="305" y="1041"/>
                    <a:pt x="434" y="1087"/>
                    <a:pt x="567" y="1087"/>
                  </a:cubicBezTo>
                  <a:cubicBezTo>
                    <a:pt x="700" y="1087"/>
                    <a:pt x="836" y="1041"/>
                    <a:pt x="943" y="950"/>
                  </a:cubicBezTo>
                  <a:cubicBezTo>
                    <a:pt x="943" y="920"/>
                    <a:pt x="943" y="920"/>
                    <a:pt x="973" y="920"/>
                  </a:cubicBezTo>
                  <a:cubicBezTo>
                    <a:pt x="973" y="889"/>
                    <a:pt x="973" y="889"/>
                    <a:pt x="1004" y="889"/>
                  </a:cubicBezTo>
                  <a:cubicBezTo>
                    <a:pt x="1186" y="676"/>
                    <a:pt x="1186" y="342"/>
                    <a:pt x="1004" y="160"/>
                  </a:cubicBezTo>
                  <a:cubicBezTo>
                    <a:pt x="897" y="53"/>
                    <a:pt x="760" y="0"/>
                    <a:pt x="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2" name="Google Shape;65752;p27"/>
            <p:cNvSpPr/>
            <p:nvPr/>
          </p:nvSpPr>
          <p:spPr>
            <a:xfrm>
              <a:off x="6707075" y="3456850"/>
              <a:ext cx="29675" cy="27000"/>
            </a:xfrm>
            <a:custGeom>
              <a:avLst/>
              <a:gdLst/>
              <a:ahLst/>
              <a:cxnLst/>
              <a:rect l="l" t="t" r="r" b="b"/>
              <a:pathLst>
                <a:path w="1187" h="1080" extrusionOk="0">
                  <a:moveTo>
                    <a:pt x="628" y="0"/>
                  </a:moveTo>
                  <a:cubicBezTo>
                    <a:pt x="495" y="0"/>
                    <a:pt x="365" y="53"/>
                    <a:pt x="274" y="160"/>
                  </a:cubicBezTo>
                  <a:cubicBezTo>
                    <a:pt x="244" y="160"/>
                    <a:pt x="244" y="160"/>
                    <a:pt x="244" y="190"/>
                  </a:cubicBezTo>
                  <a:lnTo>
                    <a:pt x="213" y="190"/>
                  </a:lnTo>
                  <a:cubicBezTo>
                    <a:pt x="1" y="403"/>
                    <a:pt x="1" y="737"/>
                    <a:pt x="213" y="919"/>
                  </a:cubicBezTo>
                  <a:cubicBezTo>
                    <a:pt x="305" y="1026"/>
                    <a:pt x="434" y="1079"/>
                    <a:pt x="567" y="1079"/>
                  </a:cubicBezTo>
                  <a:cubicBezTo>
                    <a:pt x="700" y="1079"/>
                    <a:pt x="837" y="1026"/>
                    <a:pt x="943" y="919"/>
                  </a:cubicBezTo>
                  <a:lnTo>
                    <a:pt x="973" y="919"/>
                  </a:lnTo>
                  <a:cubicBezTo>
                    <a:pt x="973" y="889"/>
                    <a:pt x="973" y="889"/>
                    <a:pt x="1004" y="889"/>
                  </a:cubicBezTo>
                  <a:cubicBezTo>
                    <a:pt x="1186" y="676"/>
                    <a:pt x="1186" y="342"/>
                    <a:pt x="1004" y="160"/>
                  </a:cubicBezTo>
                  <a:cubicBezTo>
                    <a:pt x="897" y="53"/>
                    <a:pt x="761" y="0"/>
                    <a:pt x="6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3" name="Google Shape;65753;p27"/>
            <p:cNvSpPr/>
            <p:nvPr/>
          </p:nvSpPr>
          <p:spPr>
            <a:xfrm>
              <a:off x="6804350" y="3553525"/>
              <a:ext cx="32700" cy="29850"/>
            </a:xfrm>
            <a:custGeom>
              <a:avLst/>
              <a:gdLst/>
              <a:ahLst/>
              <a:cxnLst/>
              <a:rect l="l" t="t" r="r" b="b"/>
              <a:pathLst>
                <a:path w="1308" h="1194" extrusionOk="0">
                  <a:moveTo>
                    <a:pt x="669" y="1"/>
                  </a:moveTo>
                  <a:cubicBezTo>
                    <a:pt x="525" y="1"/>
                    <a:pt x="380" y="62"/>
                    <a:pt x="274" y="183"/>
                  </a:cubicBezTo>
                  <a:cubicBezTo>
                    <a:pt x="243" y="183"/>
                    <a:pt x="243" y="183"/>
                    <a:pt x="243" y="214"/>
                  </a:cubicBezTo>
                  <a:lnTo>
                    <a:pt x="213" y="214"/>
                  </a:lnTo>
                  <a:cubicBezTo>
                    <a:pt x="0" y="457"/>
                    <a:pt x="0" y="822"/>
                    <a:pt x="213" y="1034"/>
                  </a:cubicBezTo>
                  <a:cubicBezTo>
                    <a:pt x="319" y="1141"/>
                    <a:pt x="464" y="1194"/>
                    <a:pt x="612" y="1194"/>
                  </a:cubicBezTo>
                  <a:cubicBezTo>
                    <a:pt x="760" y="1194"/>
                    <a:pt x="912" y="1141"/>
                    <a:pt x="1034" y="1034"/>
                  </a:cubicBezTo>
                  <a:cubicBezTo>
                    <a:pt x="1034" y="1034"/>
                    <a:pt x="1034" y="1004"/>
                    <a:pt x="1034" y="1004"/>
                  </a:cubicBezTo>
                  <a:cubicBezTo>
                    <a:pt x="1064" y="1004"/>
                    <a:pt x="1064" y="1004"/>
                    <a:pt x="1064" y="974"/>
                  </a:cubicBezTo>
                  <a:cubicBezTo>
                    <a:pt x="1307" y="761"/>
                    <a:pt x="1307" y="396"/>
                    <a:pt x="1064" y="183"/>
                  </a:cubicBezTo>
                  <a:cubicBezTo>
                    <a:pt x="958" y="62"/>
                    <a:pt x="81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4" name="Google Shape;65754;p27"/>
            <p:cNvSpPr/>
            <p:nvPr/>
          </p:nvSpPr>
          <p:spPr>
            <a:xfrm>
              <a:off x="6706325" y="3651550"/>
              <a:ext cx="32700" cy="29850"/>
            </a:xfrm>
            <a:custGeom>
              <a:avLst/>
              <a:gdLst/>
              <a:ahLst/>
              <a:cxnLst/>
              <a:rect l="l" t="t" r="r" b="b"/>
              <a:pathLst>
                <a:path w="1308" h="1194" extrusionOk="0">
                  <a:moveTo>
                    <a:pt x="669" y="1"/>
                  </a:moveTo>
                  <a:cubicBezTo>
                    <a:pt x="525" y="1"/>
                    <a:pt x="380" y="62"/>
                    <a:pt x="274" y="183"/>
                  </a:cubicBezTo>
                  <a:cubicBezTo>
                    <a:pt x="243" y="183"/>
                    <a:pt x="243" y="183"/>
                    <a:pt x="243" y="214"/>
                  </a:cubicBezTo>
                  <a:lnTo>
                    <a:pt x="213" y="214"/>
                  </a:lnTo>
                  <a:cubicBezTo>
                    <a:pt x="0" y="457"/>
                    <a:pt x="0" y="822"/>
                    <a:pt x="213" y="1034"/>
                  </a:cubicBezTo>
                  <a:cubicBezTo>
                    <a:pt x="319" y="1141"/>
                    <a:pt x="464" y="1194"/>
                    <a:pt x="612" y="1194"/>
                  </a:cubicBezTo>
                  <a:cubicBezTo>
                    <a:pt x="760" y="1194"/>
                    <a:pt x="912" y="1141"/>
                    <a:pt x="1034" y="1034"/>
                  </a:cubicBezTo>
                  <a:cubicBezTo>
                    <a:pt x="1034" y="1034"/>
                    <a:pt x="1034" y="1004"/>
                    <a:pt x="1034" y="1004"/>
                  </a:cubicBezTo>
                  <a:cubicBezTo>
                    <a:pt x="1064" y="1004"/>
                    <a:pt x="1064" y="1004"/>
                    <a:pt x="1064" y="974"/>
                  </a:cubicBezTo>
                  <a:cubicBezTo>
                    <a:pt x="1307" y="761"/>
                    <a:pt x="1307" y="396"/>
                    <a:pt x="1064" y="183"/>
                  </a:cubicBezTo>
                  <a:cubicBezTo>
                    <a:pt x="958" y="62"/>
                    <a:pt x="81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5" name="Google Shape;65755;p27"/>
            <p:cNvSpPr/>
            <p:nvPr/>
          </p:nvSpPr>
          <p:spPr>
            <a:xfrm>
              <a:off x="6802825" y="3748825"/>
              <a:ext cx="35750" cy="32700"/>
            </a:xfrm>
            <a:custGeom>
              <a:avLst/>
              <a:gdLst/>
              <a:ahLst/>
              <a:cxnLst/>
              <a:rect l="l" t="t" r="r" b="b"/>
              <a:pathLst>
                <a:path w="1430" h="1308" extrusionOk="0">
                  <a:moveTo>
                    <a:pt x="745" y="1"/>
                  </a:moveTo>
                  <a:cubicBezTo>
                    <a:pt x="586" y="1"/>
                    <a:pt x="426" y="61"/>
                    <a:pt x="304" y="183"/>
                  </a:cubicBezTo>
                  <a:cubicBezTo>
                    <a:pt x="274" y="183"/>
                    <a:pt x="274" y="183"/>
                    <a:pt x="274" y="213"/>
                  </a:cubicBezTo>
                  <a:cubicBezTo>
                    <a:pt x="274" y="213"/>
                    <a:pt x="244" y="213"/>
                    <a:pt x="244" y="244"/>
                  </a:cubicBezTo>
                  <a:cubicBezTo>
                    <a:pt x="0" y="487"/>
                    <a:pt x="0" y="882"/>
                    <a:pt x="244" y="1125"/>
                  </a:cubicBezTo>
                  <a:cubicBezTo>
                    <a:pt x="365" y="1247"/>
                    <a:pt x="525" y="1308"/>
                    <a:pt x="684" y="1308"/>
                  </a:cubicBezTo>
                  <a:cubicBezTo>
                    <a:pt x="844" y="1308"/>
                    <a:pt x="1004" y="1247"/>
                    <a:pt x="1125" y="1125"/>
                  </a:cubicBezTo>
                  <a:cubicBezTo>
                    <a:pt x="1125" y="1095"/>
                    <a:pt x="1156" y="1095"/>
                    <a:pt x="1156" y="1095"/>
                  </a:cubicBezTo>
                  <a:cubicBezTo>
                    <a:pt x="1156" y="1064"/>
                    <a:pt x="1186" y="1064"/>
                    <a:pt x="1186" y="1064"/>
                  </a:cubicBezTo>
                  <a:cubicBezTo>
                    <a:pt x="1429" y="821"/>
                    <a:pt x="1429" y="426"/>
                    <a:pt x="1186" y="183"/>
                  </a:cubicBezTo>
                  <a:cubicBezTo>
                    <a:pt x="1064" y="61"/>
                    <a:pt x="905"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6" name="Google Shape;65756;p27"/>
            <p:cNvSpPr/>
            <p:nvPr/>
          </p:nvSpPr>
          <p:spPr>
            <a:xfrm>
              <a:off x="6900850" y="3650800"/>
              <a:ext cx="35750" cy="32700"/>
            </a:xfrm>
            <a:custGeom>
              <a:avLst/>
              <a:gdLst/>
              <a:ahLst/>
              <a:cxnLst/>
              <a:rect l="l" t="t" r="r" b="b"/>
              <a:pathLst>
                <a:path w="1430" h="1308" extrusionOk="0">
                  <a:moveTo>
                    <a:pt x="745" y="0"/>
                  </a:moveTo>
                  <a:cubicBezTo>
                    <a:pt x="586" y="0"/>
                    <a:pt x="426" y="61"/>
                    <a:pt x="304" y="183"/>
                  </a:cubicBezTo>
                  <a:cubicBezTo>
                    <a:pt x="274" y="183"/>
                    <a:pt x="274" y="183"/>
                    <a:pt x="274" y="213"/>
                  </a:cubicBezTo>
                  <a:cubicBezTo>
                    <a:pt x="274" y="213"/>
                    <a:pt x="244" y="213"/>
                    <a:pt x="244" y="244"/>
                  </a:cubicBezTo>
                  <a:cubicBezTo>
                    <a:pt x="1" y="487"/>
                    <a:pt x="1" y="882"/>
                    <a:pt x="244" y="1125"/>
                  </a:cubicBezTo>
                  <a:cubicBezTo>
                    <a:pt x="365" y="1247"/>
                    <a:pt x="525" y="1307"/>
                    <a:pt x="684" y="1307"/>
                  </a:cubicBezTo>
                  <a:cubicBezTo>
                    <a:pt x="844" y="1307"/>
                    <a:pt x="1004" y="1247"/>
                    <a:pt x="1125" y="1125"/>
                  </a:cubicBezTo>
                  <a:cubicBezTo>
                    <a:pt x="1125" y="1095"/>
                    <a:pt x="1156" y="1095"/>
                    <a:pt x="1156" y="1095"/>
                  </a:cubicBezTo>
                  <a:cubicBezTo>
                    <a:pt x="1156" y="1064"/>
                    <a:pt x="1186" y="1064"/>
                    <a:pt x="1186" y="1064"/>
                  </a:cubicBezTo>
                  <a:cubicBezTo>
                    <a:pt x="1429" y="821"/>
                    <a:pt x="1429" y="426"/>
                    <a:pt x="1186" y="183"/>
                  </a:cubicBezTo>
                  <a:cubicBezTo>
                    <a:pt x="1064" y="61"/>
                    <a:pt x="905"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7" name="Google Shape;65757;p27"/>
            <p:cNvSpPr/>
            <p:nvPr/>
          </p:nvSpPr>
          <p:spPr>
            <a:xfrm>
              <a:off x="6899325" y="3845525"/>
              <a:ext cx="38775" cy="35350"/>
            </a:xfrm>
            <a:custGeom>
              <a:avLst/>
              <a:gdLst/>
              <a:ahLst/>
              <a:cxnLst/>
              <a:rect l="l" t="t" r="r" b="b"/>
              <a:pathLst>
                <a:path w="1551" h="1414" extrusionOk="0">
                  <a:moveTo>
                    <a:pt x="806" y="0"/>
                  </a:moveTo>
                  <a:cubicBezTo>
                    <a:pt x="631" y="0"/>
                    <a:pt x="457" y="69"/>
                    <a:pt x="335" y="206"/>
                  </a:cubicBezTo>
                  <a:cubicBezTo>
                    <a:pt x="305" y="206"/>
                    <a:pt x="305" y="236"/>
                    <a:pt x="305" y="236"/>
                  </a:cubicBezTo>
                  <a:cubicBezTo>
                    <a:pt x="305" y="236"/>
                    <a:pt x="274" y="236"/>
                    <a:pt x="274" y="266"/>
                  </a:cubicBezTo>
                  <a:cubicBezTo>
                    <a:pt x="1" y="509"/>
                    <a:pt x="1" y="965"/>
                    <a:pt x="274" y="1209"/>
                  </a:cubicBezTo>
                  <a:cubicBezTo>
                    <a:pt x="411" y="1345"/>
                    <a:pt x="586" y="1414"/>
                    <a:pt x="761" y="1414"/>
                  </a:cubicBezTo>
                  <a:cubicBezTo>
                    <a:pt x="935" y="1414"/>
                    <a:pt x="1110" y="1345"/>
                    <a:pt x="1247" y="1209"/>
                  </a:cubicBezTo>
                  <a:cubicBezTo>
                    <a:pt x="1247" y="1209"/>
                    <a:pt x="1247" y="1209"/>
                    <a:pt x="1247" y="1178"/>
                  </a:cubicBezTo>
                  <a:lnTo>
                    <a:pt x="1277" y="1178"/>
                  </a:lnTo>
                  <a:cubicBezTo>
                    <a:pt x="1551" y="905"/>
                    <a:pt x="1551" y="479"/>
                    <a:pt x="1277" y="206"/>
                  </a:cubicBezTo>
                  <a:cubicBezTo>
                    <a:pt x="1156" y="69"/>
                    <a:pt x="981"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8" name="Google Shape;65758;p27"/>
            <p:cNvSpPr/>
            <p:nvPr/>
          </p:nvSpPr>
          <p:spPr>
            <a:xfrm>
              <a:off x="6997350" y="3747500"/>
              <a:ext cx="38775" cy="35350"/>
            </a:xfrm>
            <a:custGeom>
              <a:avLst/>
              <a:gdLst/>
              <a:ahLst/>
              <a:cxnLst/>
              <a:rect l="l" t="t" r="r" b="b"/>
              <a:pathLst>
                <a:path w="1551" h="1414" extrusionOk="0">
                  <a:moveTo>
                    <a:pt x="818" y="0"/>
                  </a:moveTo>
                  <a:cubicBezTo>
                    <a:pt x="647" y="0"/>
                    <a:pt x="472" y="69"/>
                    <a:pt x="335" y="205"/>
                  </a:cubicBezTo>
                  <a:cubicBezTo>
                    <a:pt x="305" y="205"/>
                    <a:pt x="305" y="205"/>
                    <a:pt x="305" y="236"/>
                  </a:cubicBezTo>
                  <a:cubicBezTo>
                    <a:pt x="305" y="236"/>
                    <a:pt x="274" y="236"/>
                    <a:pt x="274" y="266"/>
                  </a:cubicBezTo>
                  <a:cubicBezTo>
                    <a:pt x="1" y="509"/>
                    <a:pt x="1" y="965"/>
                    <a:pt x="274" y="1209"/>
                  </a:cubicBezTo>
                  <a:cubicBezTo>
                    <a:pt x="411" y="1345"/>
                    <a:pt x="586" y="1414"/>
                    <a:pt x="761" y="1414"/>
                  </a:cubicBezTo>
                  <a:cubicBezTo>
                    <a:pt x="935" y="1414"/>
                    <a:pt x="1110" y="1345"/>
                    <a:pt x="1247" y="1209"/>
                  </a:cubicBezTo>
                  <a:cubicBezTo>
                    <a:pt x="1247" y="1209"/>
                    <a:pt x="1247" y="1209"/>
                    <a:pt x="1277" y="1178"/>
                  </a:cubicBezTo>
                  <a:cubicBezTo>
                    <a:pt x="1551" y="905"/>
                    <a:pt x="1551" y="479"/>
                    <a:pt x="1277" y="205"/>
                  </a:cubicBezTo>
                  <a:cubicBezTo>
                    <a:pt x="1156" y="69"/>
                    <a:pt x="989" y="0"/>
                    <a:pt x="8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9" name="Google Shape;65759;p27"/>
            <p:cNvSpPr/>
            <p:nvPr/>
          </p:nvSpPr>
          <p:spPr>
            <a:xfrm>
              <a:off x="7094625" y="3844200"/>
              <a:ext cx="41825" cy="38200"/>
            </a:xfrm>
            <a:custGeom>
              <a:avLst/>
              <a:gdLst/>
              <a:ahLst/>
              <a:cxnLst/>
              <a:rect l="l" t="t" r="r" b="b"/>
              <a:pathLst>
                <a:path w="1673" h="1528" extrusionOk="0">
                  <a:moveTo>
                    <a:pt x="852" y="0"/>
                  </a:moveTo>
                  <a:cubicBezTo>
                    <a:pt x="662" y="0"/>
                    <a:pt x="472" y="76"/>
                    <a:pt x="335" y="228"/>
                  </a:cubicBezTo>
                  <a:cubicBezTo>
                    <a:pt x="335" y="228"/>
                    <a:pt x="304" y="259"/>
                    <a:pt x="304" y="259"/>
                  </a:cubicBezTo>
                  <a:cubicBezTo>
                    <a:pt x="304" y="259"/>
                    <a:pt x="274" y="259"/>
                    <a:pt x="274" y="289"/>
                  </a:cubicBezTo>
                  <a:cubicBezTo>
                    <a:pt x="0" y="562"/>
                    <a:pt x="0" y="1018"/>
                    <a:pt x="274" y="1322"/>
                  </a:cubicBezTo>
                  <a:cubicBezTo>
                    <a:pt x="426" y="1459"/>
                    <a:pt x="616" y="1528"/>
                    <a:pt x="802" y="1528"/>
                  </a:cubicBezTo>
                  <a:cubicBezTo>
                    <a:pt x="988" y="1528"/>
                    <a:pt x="1171" y="1459"/>
                    <a:pt x="1307" y="1322"/>
                  </a:cubicBezTo>
                  <a:cubicBezTo>
                    <a:pt x="1338" y="1322"/>
                    <a:pt x="1338" y="1292"/>
                    <a:pt x="1338" y="1292"/>
                  </a:cubicBezTo>
                  <a:cubicBezTo>
                    <a:pt x="1338" y="1292"/>
                    <a:pt x="1368" y="1262"/>
                    <a:pt x="1368" y="1262"/>
                  </a:cubicBezTo>
                  <a:cubicBezTo>
                    <a:pt x="1672" y="988"/>
                    <a:pt x="1672" y="502"/>
                    <a:pt x="1368" y="228"/>
                  </a:cubicBezTo>
                  <a:cubicBezTo>
                    <a:pt x="1231" y="76"/>
                    <a:pt x="1041"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0" name="Google Shape;65760;p27"/>
            <p:cNvSpPr/>
            <p:nvPr/>
          </p:nvSpPr>
          <p:spPr>
            <a:xfrm>
              <a:off x="6996600" y="3942225"/>
              <a:ext cx="41050" cy="38200"/>
            </a:xfrm>
            <a:custGeom>
              <a:avLst/>
              <a:gdLst/>
              <a:ahLst/>
              <a:cxnLst/>
              <a:rect l="l" t="t" r="r" b="b"/>
              <a:pathLst>
                <a:path w="1642" h="1528" extrusionOk="0">
                  <a:moveTo>
                    <a:pt x="851" y="0"/>
                  </a:moveTo>
                  <a:cubicBezTo>
                    <a:pt x="662" y="0"/>
                    <a:pt x="472" y="76"/>
                    <a:pt x="335" y="228"/>
                  </a:cubicBezTo>
                  <a:cubicBezTo>
                    <a:pt x="335" y="228"/>
                    <a:pt x="304" y="259"/>
                    <a:pt x="304" y="259"/>
                  </a:cubicBezTo>
                  <a:cubicBezTo>
                    <a:pt x="304" y="259"/>
                    <a:pt x="274" y="259"/>
                    <a:pt x="274" y="289"/>
                  </a:cubicBezTo>
                  <a:cubicBezTo>
                    <a:pt x="0" y="563"/>
                    <a:pt x="0" y="1018"/>
                    <a:pt x="274" y="1322"/>
                  </a:cubicBezTo>
                  <a:cubicBezTo>
                    <a:pt x="426" y="1459"/>
                    <a:pt x="616" y="1528"/>
                    <a:pt x="802" y="1528"/>
                  </a:cubicBezTo>
                  <a:cubicBezTo>
                    <a:pt x="988" y="1528"/>
                    <a:pt x="1171" y="1459"/>
                    <a:pt x="1307" y="1322"/>
                  </a:cubicBezTo>
                  <a:cubicBezTo>
                    <a:pt x="1338" y="1322"/>
                    <a:pt x="1338" y="1292"/>
                    <a:pt x="1338" y="1292"/>
                  </a:cubicBezTo>
                  <a:cubicBezTo>
                    <a:pt x="1338" y="1292"/>
                    <a:pt x="1368" y="1262"/>
                    <a:pt x="1368" y="1262"/>
                  </a:cubicBezTo>
                  <a:cubicBezTo>
                    <a:pt x="1642" y="988"/>
                    <a:pt x="1642" y="502"/>
                    <a:pt x="1368" y="228"/>
                  </a:cubicBezTo>
                  <a:cubicBezTo>
                    <a:pt x="1231" y="76"/>
                    <a:pt x="1041"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1" name="Google Shape;65761;p27"/>
            <p:cNvSpPr/>
            <p:nvPr/>
          </p:nvSpPr>
          <p:spPr>
            <a:xfrm>
              <a:off x="7191125" y="3941450"/>
              <a:ext cx="44875" cy="40875"/>
            </a:xfrm>
            <a:custGeom>
              <a:avLst/>
              <a:gdLst/>
              <a:ahLst/>
              <a:cxnLst/>
              <a:rect l="l" t="t" r="r" b="b"/>
              <a:pathLst>
                <a:path w="1795" h="1635" extrusionOk="0">
                  <a:moveTo>
                    <a:pt x="928" y="1"/>
                  </a:moveTo>
                  <a:cubicBezTo>
                    <a:pt x="723" y="1"/>
                    <a:pt x="517" y="77"/>
                    <a:pt x="365" y="229"/>
                  </a:cubicBezTo>
                  <a:cubicBezTo>
                    <a:pt x="365" y="229"/>
                    <a:pt x="335" y="259"/>
                    <a:pt x="335" y="259"/>
                  </a:cubicBezTo>
                  <a:cubicBezTo>
                    <a:pt x="335" y="259"/>
                    <a:pt x="305" y="259"/>
                    <a:pt x="305" y="290"/>
                  </a:cubicBezTo>
                  <a:cubicBezTo>
                    <a:pt x="1" y="594"/>
                    <a:pt x="1" y="1080"/>
                    <a:pt x="305" y="1384"/>
                  </a:cubicBezTo>
                  <a:cubicBezTo>
                    <a:pt x="457" y="1551"/>
                    <a:pt x="662" y="1635"/>
                    <a:pt x="867" y="1635"/>
                  </a:cubicBezTo>
                  <a:cubicBezTo>
                    <a:pt x="1072" y="1635"/>
                    <a:pt x="1277" y="1551"/>
                    <a:pt x="1429" y="1384"/>
                  </a:cubicBezTo>
                  <a:cubicBezTo>
                    <a:pt x="1429" y="1384"/>
                    <a:pt x="1429" y="1384"/>
                    <a:pt x="1460" y="1353"/>
                  </a:cubicBezTo>
                  <a:lnTo>
                    <a:pt x="1490" y="1353"/>
                  </a:lnTo>
                  <a:cubicBezTo>
                    <a:pt x="1794" y="1049"/>
                    <a:pt x="1794" y="533"/>
                    <a:pt x="1490" y="229"/>
                  </a:cubicBezTo>
                  <a:cubicBezTo>
                    <a:pt x="1338" y="77"/>
                    <a:pt x="1133"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2" name="Google Shape;65762;p27"/>
            <p:cNvSpPr/>
            <p:nvPr/>
          </p:nvSpPr>
          <p:spPr>
            <a:xfrm>
              <a:off x="7093100" y="4039475"/>
              <a:ext cx="44850" cy="40875"/>
            </a:xfrm>
            <a:custGeom>
              <a:avLst/>
              <a:gdLst/>
              <a:ahLst/>
              <a:cxnLst/>
              <a:rect l="l" t="t" r="r" b="b"/>
              <a:pathLst>
                <a:path w="1794" h="1635" extrusionOk="0">
                  <a:moveTo>
                    <a:pt x="916" y="1"/>
                  </a:moveTo>
                  <a:cubicBezTo>
                    <a:pt x="715" y="1"/>
                    <a:pt x="517" y="77"/>
                    <a:pt x="365" y="229"/>
                  </a:cubicBezTo>
                  <a:cubicBezTo>
                    <a:pt x="365" y="229"/>
                    <a:pt x="335" y="259"/>
                    <a:pt x="335" y="259"/>
                  </a:cubicBezTo>
                  <a:cubicBezTo>
                    <a:pt x="335" y="259"/>
                    <a:pt x="305" y="259"/>
                    <a:pt x="305" y="290"/>
                  </a:cubicBezTo>
                  <a:cubicBezTo>
                    <a:pt x="1" y="594"/>
                    <a:pt x="1" y="1080"/>
                    <a:pt x="305" y="1384"/>
                  </a:cubicBezTo>
                  <a:cubicBezTo>
                    <a:pt x="457" y="1551"/>
                    <a:pt x="662" y="1635"/>
                    <a:pt x="867" y="1635"/>
                  </a:cubicBezTo>
                  <a:cubicBezTo>
                    <a:pt x="1072" y="1635"/>
                    <a:pt x="1277" y="1551"/>
                    <a:pt x="1429" y="1384"/>
                  </a:cubicBezTo>
                  <a:lnTo>
                    <a:pt x="1460" y="1384"/>
                  </a:lnTo>
                  <a:cubicBezTo>
                    <a:pt x="1460" y="1353"/>
                    <a:pt x="1460" y="1353"/>
                    <a:pt x="1490" y="1353"/>
                  </a:cubicBezTo>
                  <a:cubicBezTo>
                    <a:pt x="1794" y="1049"/>
                    <a:pt x="1794" y="533"/>
                    <a:pt x="1490" y="229"/>
                  </a:cubicBezTo>
                  <a:cubicBezTo>
                    <a:pt x="1323" y="77"/>
                    <a:pt x="1118" y="1"/>
                    <a:pt x="9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3" name="Google Shape;65763;p27"/>
            <p:cNvSpPr/>
            <p:nvPr/>
          </p:nvSpPr>
          <p:spPr>
            <a:xfrm>
              <a:off x="7189600" y="4136175"/>
              <a:ext cx="47900" cy="43725"/>
            </a:xfrm>
            <a:custGeom>
              <a:avLst/>
              <a:gdLst/>
              <a:ahLst/>
              <a:cxnLst/>
              <a:rect l="l" t="t" r="r" b="b"/>
              <a:pathLst>
                <a:path w="1916" h="1749" extrusionOk="0">
                  <a:moveTo>
                    <a:pt x="989" y="1"/>
                  </a:moveTo>
                  <a:cubicBezTo>
                    <a:pt x="776" y="1"/>
                    <a:pt x="563" y="84"/>
                    <a:pt x="396" y="251"/>
                  </a:cubicBezTo>
                  <a:cubicBezTo>
                    <a:pt x="396" y="251"/>
                    <a:pt x="366" y="282"/>
                    <a:pt x="366" y="282"/>
                  </a:cubicBezTo>
                  <a:cubicBezTo>
                    <a:pt x="366" y="282"/>
                    <a:pt x="335" y="312"/>
                    <a:pt x="335" y="312"/>
                  </a:cubicBezTo>
                  <a:cubicBezTo>
                    <a:pt x="1" y="647"/>
                    <a:pt x="1" y="1163"/>
                    <a:pt x="335" y="1498"/>
                  </a:cubicBezTo>
                  <a:cubicBezTo>
                    <a:pt x="502" y="1665"/>
                    <a:pt x="723" y="1748"/>
                    <a:pt x="939" y="1748"/>
                  </a:cubicBezTo>
                  <a:cubicBezTo>
                    <a:pt x="1156" y="1748"/>
                    <a:pt x="1369" y="1665"/>
                    <a:pt x="1521" y="1498"/>
                  </a:cubicBezTo>
                  <a:cubicBezTo>
                    <a:pt x="1551" y="1498"/>
                    <a:pt x="1551" y="1467"/>
                    <a:pt x="1551" y="1467"/>
                  </a:cubicBezTo>
                  <a:cubicBezTo>
                    <a:pt x="1581" y="1467"/>
                    <a:pt x="1581" y="1467"/>
                    <a:pt x="1581" y="1437"/>
                  </a:cubicBezTo>
                  <a:cubicBezTo>
                    <a:pt x="1916" y="1103"/>
                    <a:pt x="1916" y="586"/>
                    <a:pt x="1581" y="251"/>
                  </a:cubicBezTo>
                  <a:cubicBezTo>
                    <a:pt x="1414" y="84"/>
                    <a:pt x="1202" y="1"/>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4" name="Google Shape;65764;p27"/>
            <p:cNvSpPr/>
            <p:nvPr/>
          </p:nvSpPr>
          <p:spPr>
            <a:xfrm>
              <a:off x="7287625" y="4038150"/>
              <a:ext cx="47900" cy="43725"/>
            </a:xfrm>
            <a:custGeom>
              <a:avLst/>
              <a:gdLst/>
              <a:ahLst/>
              <a:cxnLst/>
              <a:rect l="l" t="t" r="r" b="b"/>
              <a:pathLst>
                <a:path w="1916" h="1749" extrusionOk="0">
                  <a:moveTo>
                    <a:pt x="989" y="1"/>
                  </a:moveTo>
                  <a:cubicBezTo>
                    <a:pt x="776" y="1"/>
                    <a:pt x="563" y="84"/>
                    <a:pt x="396" y="251"/>
                  </a:cubicBezTo>
                  <a:cubicBezTo>
                    <a:pt x="396" y="251"/>
                    <a:pt x="366" y="282"/>
                    <a:pt x="366" y="282"/>
                  </a:cubicBezTo>
                  <a:cubicBezTo>
                    <a:pt x="366" y="282"/>
                    <a:pt x="366" y="282"/>
                    <a:pt x="335" y="312"/>
                  </a:cubicBezTo>
                  <a:cubicBezTo>
                    <a:pt x="1" y="647"/>
                    <a:pt x="1" y="1163"/>
                    <a:pt x="335" y="1498"/>
                  </a:cubicBezTo>
                  <a:cubicBezTo>
                    <a:pt x="502" y="1665"/>
                    <a:pt x="723" y="1748"/>
                    <a:pt x="943" y="1748"/>
                  </a:cubicBezTo>
                  <a:cubicBezTo>
                    <a:pt x="1164" y="1748"/>
                    <a:pt x="1384" y="1665"/>
                    <a:pt x="1551" y="1498"/>
                  </a:cubicBezTo>
                  <a:cubicBezTo>
                    <a:pt x="1551" y="1498"/>
                    <a:pt x="1551" y="1467"/>
                    <a:pt x="1551" y="1467"/>
                  </a:cubicBezTo>
                  <a:cubicBezTo>
                    <a:pt x="1582" y="1467"/>
                    <a:pt x="1582" y="1467"/>
                    <a:pt x="1582" y="1437"/>
                  </a:cubicBezTo>
                  <a:cubicBezTo>
                    <a:pt x="1916" y="1102"/>
                    <a:pt x="1916" y="586"/>
                    <a:pt x="1582" y="251"/>
                  </a:cubicBezTo>
                  <a:cubicBezTo>
                    <a:pt x="1414" y="84"/>
                    <a:pt x="1202" y="1"/>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5" name="Google Shape;65765;p27"/>
            <p:cNvSpPr/>
            <p:nvPr/>
          </p:nvSpPr>
          <p:spPr>
            <a:xfrm>
              <a:off x="7286875" y="4233450"/>
              <a:ext cx="50175" cy="46000"/>
            </a:xfrm>
            <a:custGeom>
              <a:avLst/>
              <a:gdLst/>
              <a:ahLst/>
              <a:cxnLst/>
              <a:rect l="l" t="t" r="r" b="b"/>
              <a:pathLst>
                <a:path w="2007" h="1840" extrusionOk="0">
                  <a:moveTo>
                    <a:pt x="1034" y="0"/>
                  </a:moveTo>
                  <a:cubicBezTo>
                    <a:pt x="806" y="0"/>
                    <a:pt x="578" y="84"/>
                    <a:pt x="396" y="251"/>
                  </a:cubicBezTo>
                  <a:cubicBezTo>
                    <a:pt x="396" y="251"/>
                    <a:pt x="365" y="281"/>
                    <a:pt x="365" y="281"/>
                  </a:cubicBezTo>
                  <a:cubicBezTo>
                    <a:pt x="365" y="281"/>
                    <a:pt x="365" y="312"/>
                    <a:pt x="335" y="312"/>
                  </a:cubicBezTo>
                  <a:cubicBezTo>
                    <a:pt x="1" y="646"/>
                    <a:pt x="1" y="1224"/>
                    <a:pt x="335" y="1588"/>
                  </a:cubicBezTo>
                  <a:cubicBezTo>
                    <a:pt x="517" y="1756"/>
                    <a:pt x="753" y="1839"/>
                    <a:pt x="985" y="1839"/>
                  </a:cubicBezTo>
                  <a:cubicBezTo>
                    <a:pt x="1216" y="1839"/>
                    <a:pt x="1444" y="1756"/>
                    <a:pt x="1612" y="1588"/>
                  </a:cubicBezTo>
                  <a:cubicBezTo>
                    <a:pt x="1612" y="1558"/>
                    <a:pt x="1642" y="1558"/>
                    <a:pt x="1642" y="1558"/>
                  </a:cubicBezTo>
                  <a:cubicBezTo>
                    <a:pt x="1642" y="1528"/>
                    <a:pt x="1672" y="1528"/>
                    <a:pt x="1672" y="1528"/>
                  </a:cubicBezTo>
                  <a:cubicBezTo>
                    <a:pt x="2007" y="1163"/>
                    <a:pt x="2007" y="616"/>
                    <a:pt x="1672" y="251"/>
                  </a:cubicBezTo>
                  <a:cubicBezTo>
                    <a:pt x="1490" y="84"/>
                    <a:pt x="126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6" name="Google Shape;65766;p27"/>
            <p:cNvSpPr/>
            <p:nvPr/>
          </p:nvSpPr>
          <p:spPr>
            <a:xfrm>
              <a:off x="6222275" y="2876100"/>
              <a:ext cx="13700" cy="11975"/>
            </a:xfrm>
            <a:custGeom>
              <a:avLst/>
              <a:gdLst/>
              <a:ahLst/>
              <a:cxnLst/>
              <a:rect l="l" t="t" r="r" b="b"/>
              <a:pathLst>
                <a:path w="548" h="479" extrusionOk="0">
                  <a:moveTo>
                    <a:pt x="304" y="0"/>
                  </a:moveTo>
                  <a:cubicBezTo>
                    <a:pt x="251" y="0"/>
                    <a:pt x="198" y="15"/>
                    <a:pt x="152" y="46"/>
                  </a:cubicBezTo>
                  <a:cubicBezTo>
                    <a:pt x="152" y="76"/>
                    <a:pt x="152" y="76"/>
                    <a:pt x="122" y="107"/>
                  </a:cubicBezTo>
                  <a:lnTo>
                    <a:pt x="91" y="107"/>
                  </a:lnTo>
                  <a:cubicBezTo>
                    <a:pt x="0" y="198"/>
                    <a:pt x="0" y="350"/>
                    <a:pt x="91" y="411"/>
                  </a:cubicBezTo>
                  <a:cubicBezTo>
                    <a:pt x="137" y="456"/>
                    <a:pt x="198" y="479"/>
                    <a:pt x="255" y="479"/>
                  </a:cubicBezTo>
                  <a:cubicBezTo>
                    <a:pt x="312" y="479"/>
                    <a:pt x="365" y="456"/>
                    <a:pt x="395" y="411"/>
                  </a:cubicBezTo>
                  <a:cubicBezTo>
                    <a:pt x="426" y="411"/>
                    <a:pt x="426" y="411"/>
                    <a:pt x="426" y="380"/>
                  </a:cubicBezTo>
                  <a:lnTo>
                    <a:pt x="456" y="380"/>
                  </a:lnTo>
                  <a:cubicBezTo>
                    <a:pt x="547" y="289"/>
                    <a:pt x="547" y="137"/>
                    <a:pt x="456" y="46"/>
                  </a:cubicBezTo>
                  <a:cubicBezTo>
                    <a:pt x="411" y="15"/>
                    <a:pt x="35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7" name="Google Shape;65767;p27"/>
            <p:cNvSpPr/>
            <p:nvPr/>
          </p:nvSpPr>
          <p:spPr>
            <a:xfrm>
              <a:off x="6320300" y="2778075"/>
              <a:ext cx="13700" cy="11975"/>
            </a:xfrm>
            <a:custGeom>
              <a:avLst/>
              <a:gdLst/>
              <a:ahLst/>
              <a:cxnLst/>
              <a:rect l="l" t="t" r="r" b="b"/>
              <a:pathLst>
                <a:path w="548" h="479" extrusionOk="0">
                  <a:moveTo>
                    <a:pt x="304" y="0"/>
                  </a:moveTo>
                  <a:cubicBezTo>
                    <a:pt x="251" y="0"/>
                    <a:pt x="198" y="15"/>
                    <a:pt x="152" y="46"/>
                  </a:cubicBezTo>
                  <a:cubicBezTo>
                    <a:pt x="152" y="76"/>
                    <a:pt x="152" y="76"/>
                    <a:pt x="122" y="107"/>
                  </a:cubicBezTo>
                  <a:lnTo>
                    <a:pt x="91" y="107"/>
                  </a:lnTo>
                  <a:cubicBezTo>
                    <a:pt x="0" y="198"/>
                    <a:pt x="0" y="350"/>
                    <a:pt x="91" y="411"/>
                  </a:cubicBezTo>
                  <a:cubicBezTo>
                    <a:pt x="137" y="456"/>
                    <a:pt x="198" y="479"/>
                    <a:pt x="259" y="479"/>
                  </a:cubicBezTo>
                  <a:cubicBezTo>
                    <a:pt x="319" y="479"/>
                    <a:pt x="380" y="456"/>
                    <a:pt x="426" y="411"/>
                  </a:cubicBezTo>
                  <a:cubicBezTo>
                    <a:pt x="426" y="411"/>
                    <a:pt x="426" y="411"/>
                    <a:pt x="426" y="380"/>
                  </a:cubicBezTo>
                  <a:lnTo>
                    <a:pt x="456" y="380"/>
                  </a:lnTo>
                  <a:cubicBezTo>
                    <a:pt x="547" y="289"/>
                    <a:pt x="547" y="137"/>
                    <a:pt x="456" y="46"/>
                  </a:cubicBezTo>
                  <a:cubicBezTo>
                    <a:pt x="411" y="15"/>
                    <a:pt x="35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8" name="Google Shape;65768;p27"/>
            <p:cNvSpPr/>
            <p:nvPr/>
          </p:nvSpPr>
          <p:spPr>
            <a:xfrm>
              <a:off x="6319525" y="2972975"/>
              <a:ext cx="16000" cy="15225"/>
            </a:xfrm>
            <a:custGeom>
              <a:avLst/>
              <a:gdLst/>
              <a:ahLst/>
              <a:cxnLst/>
              <a:rect l="l" t="t" r="r" b="b"/>
              <a:pathLst>
                <a:path w="640" h="609" extrusionOk="0">
                  <a:moveTo>
                    <a:pt x="350" y="1"/>
                  </a:moveTo>
                  <a:cubicBezTo>
                    <a:pt x="282" y="1"/>
                    <a:pt x="214" y="31"/>
                    <a:pt x="153" y="92"/>
                  </a:cubicBezTo>
                  <a:cubicBezTo>
                    <a:pt x="153" y="92"/>
                    <a:pt x="153" y="92"/>
                    <a:pt x="122" y="122"/>
                  </a:cubicBezTo>
                  <a:lnTo>
                    <a:pt x="92" y="122"/>
                  </a:lnTo>
                  <a:cubicBezTo>
                    <a:pt x="1" y="244"/>
                    <a:pt x="1" y="426"/>
                    <a:pt x="92" y="517"/>
                  </a:cubicBezTo>
                  <a:cubicBezTo>
                    <a:pt x="153" y="578"/>
                    <a:pt x="229" y="609"/>
                    <a:pt x="301" y="609"/>
                  </a:cubicBezTo>
                  <a:cubicBezTo>
                    <a:pt x="373" y="609"/>
                    <a:pt x="442" y="578"/>
                    <a:pt x="487" y="517"/>
                  </a:cubicBezTo>
                  <a:cubicBezTo>
                    <a:pt x="487" y="517"/>
                    <a:pt x="487" y="487"/>
                    <a:pt x="518" y="487"/>
                  </a:cubicBezTo>
                  <a:cubicBezTo>
                    <a:pt x="518" y="487"/>
                    <a:pt x="548" y="487"/>
                    <a:pt x="548" y="457"/>
                  </a:cubicBezTo>
                  <a:cubicBezTo>
                    <a:pt x="639" y="365"/>
                    <a:pt x="639" y="183"/>
                    <a:pt x="548" y="92"/>
                  </a:cubicBezTo>
                  <a:cubicBezTo>
                    <a:pt x="487" y="31"/>
                    <a:pt x="41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9" name="Google Shape;65769;p27"/>
            <p:cNvSpPr/>
            <p:nvPr/>
          </p:nvSpPr>
          <p:spPr>
            <a:xfrm>
              <a:off x="6417550" y="2874775"/>
              <a:ext cx="16000" cy="15400"/>
            </a:xfrm>
            <a:custGeom>
              <a:avLst/>
              <a:gdLst/>
              <a:ahLst/>
              <a:cxnLst/>
              <a:rect l="l" t="t" r="r" b="b"/>
              <a:pathLst>
                <a:path w="640" h="616" extrusionOk="0">
                  <a:moveTo>
                    <a:pt x="350" y="0"/>
                  </a:moveTo>
                  <a:cubicBezTo>
                    <a:pt x="282" y="0"/>
                    <a:pt x="214" y="23"/>
                    <a:pt x="153" y="68"/>
                  </a:cubicBezTo>
                  <a:cubicBezTo>
                    <a:pt x="153" y="99"/>
                    <a:pt x="153" y="99"/>
                    <a:pt x="122" y="129"/>
                  </a:cubicBezTo>
                  <a:lnTo>
                    <a:pt x="92" y="129"/>
                  </a:lnTo>
                  <a:cubicBezTo>
                    <a:pt x="1" y="251"/>
                    <a:pt x="1" y="433"/>
                    <a:pt x="92" y="524"/>
                  </a:cubicBezTo>
                  <a:cubicBezTo>
                    <a:pt x="153" y="585"/>
                    <a:pt x="229" y="616"/>
                    <a:pt x="301" y="616"/>
                  </a:cubicBezTo>
                  <a:cubicBezTo>
                    <a:pt x="373" y="616"/>
                    <a:pt x="442" y="585"/>
                    <a:pt x="487" y="524"/>
                  </a:cubicBezTo>
                  <a:cubicBezTo>
                    <a:pt x="487" y="524"/>
                    <a:pt x="518" y="494"/>
                    <a:pt x="518" y="494"/>
                  </a:cubicBezTo>
                  <a:cubicBezTo>
                    <a:pt x="518" y="494"/>
                    <a:pt x="548" y="494"/>
                    <a:pt x="548" y="464"/>
                  </a:cubicBezTo>
                  <a:cubicBezTo>
                    <a:pt x="639" y="372"/>
                    <a:pt x="639" y="190"/>
                    <a:pt x="548" y="68"/>
                  </a:cubicBezTo>
                  <a:cubicBezTo>
                    <a:pt x="487" y="23"/>
                    <a:pt x="419"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0" name="Google Shape;65770;p27"/>
            <p:cNvSpPr/>
            <p:nvPr/>
          </p:nvSpPr>
          <p:spPr>
            <a:xfrm>
              <a:off x="6416050" y="3069675"/>
              <a:ext cx="19775" cy="18075"/>
            </a:xfrm>
            <a:custGeom>
              <a:avLst/>
              <a:gdLst/>
              <a:ahLst/>
              <a:cxnLst/>
              <a:rect l="l" t="t" r="r" b="b"/>
              <a:pathLst>
                <a:path w="791" h="723" extrusionOk="0">
                  <a:moveTo>
                    <a:pt x="410" y="0"/>
                  </a:moveTo>
                  <a:cubicBezTo>
                    <a:pt x="327" y="0"/>
                    <a:pt x="243" y="38"/>
                    <a:pt x="182" y="114"/>
                  </a:cubicBezTo>
                  <a:cubicBezTo>
                    <a:pt x="182" y="114"/>
                    <a:pt x="182" y="114"/>
                    <a:pt x="152" y="145"/>
                  </a:cubicBezTo>
                  <a:lnTo>
                    <a:pt x="122" y="145"/>
                  </a:lnTo>
                  <a:cubicBezTo>
                    <a:pt x="0" y="297"/>
                    <a:pt x="0" y="479"/>
                    <a:pt x="122" y="631"/>
                  </a:cubicBezTo>
                  <a:cubicBezTo>
                    <a:pt x="198" y="692"/>
                    <a:pt x="281" y="722"/>
                    <a:pt x="365" y="722"/>
                  </a:cubicBezTo>
                  <a:cubicBezTo>
                    <a:pt x="448" y="722"/>
                    <a:pt x="532" y="692"/>
                    <a:pt x="608" y="631"/>
                  </a:cubicBezTo>
                  <a:cubicBezTo>
                    <a:pt x="608" y="601"/>
                    <a:pt x="608" y="601"/>
                    <a:pt x="608" y="601"/>
                  </a:cubicBezTo>
                  <a:cubicBezTo>
                    <a:pt x="638" y="570"/>
                    <a:pt x="638" y="570"/>
                    <a:pt x="638" y="570"/>
                  </a:cubicBezTo>
                  <a:cubicBezTo>
                    <a:pt x="790" y="449"/>
                    <a:pt x="790" y="236"/>
                    <a:pt x="638" y="114"/>
                  </a:cubicBezTo>
                  <a:cubicBezTo>
                    <a:pt x="578" y="38"/>
                    <a:pt x="494" y="0"/>
                    <a:pt x="4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1" name="Google Shape;65771;p27"/>
            <p:cNvSpPr/>
            <p:nvPr/>
          </p:nvSpPr>
          <p:spPr>
            <a:xfrm>
              <a:off x="6514075" y="2971650"/>
              <a:ext cx="19775" cy="18075"/>
            </a:xfrm>
            <a:custGeom>
              <a:avLst/>
              <a:gdLst/>
              <a:ahLst/>
              <a:cxnLst/>
              <a:rect l="l" t="t" r="r" b="b"/>
              <a:pathLst>
                <a:path w="791" h="723" extrusionOk="0">
                  <a:moveTo>
                    <a:pt x="410" y="0"/>
                  </a:moveTo>
                  <a:cubicBezTo>
                    <a:pt x="327" y="0"/>
                    <a:pt x="243" y="38"/>
                    <a:pt x="182" y="114"/>
                  </a:cubicBezTo>
                  <a:cubicBezTo>
                    <a:pt x="182" y="114"/>
                    <a:pt x="182" y="114"/>
                    <a:pt x="152" y="145"/>
                  </a:cubicBezTo>
                  <a:lnTo>
                    <a:pt x="122" y="145"/>
                  </a:lnTo>
                  <a:cubicBezTo>
                    <a:pt x="0" y="297"/>
                    <a:pt x="0" y="479"/>
                    <a:pt x="122" y="631"/>
                  </a:cubicBezTo>
                  <a:cubicBezTo>
                    <a:pt x="198" y="692"/>
                    <a:pt x="281" y="722"/>
                    <a:pt x="365" y="722"/>
                  </a:cubicBezTo>
                  <a:cubicBezTo>
                    <a:pt x="448" y="722"/>
                    <a:pt x="532" y="692"/>
                    <a:pt x="608" y="631"/>
                  </a:cubicBezTo>
                  <a:cubicBezTo>
                    <a:pt x="608" y="601"/>
                    <a:pt x="608" y="601"/>
                    <a:pt x="608" y="601"/>
                  </a:cubicBezTo>
                  <a:cubicBezTo>
                    <a:pt x="638" y="570"/>
                    <a:pt x="638" y="570"/>
                    <a:pt x="638" y="570"/>
                  </a:cubicBezTo>
                  <a:cubicBezTo>
                    <a:pt x="790" y="449"/>
                    <a:pt x="790" y="236"/>
                    <a:pt x="638" y="114"/>
                  </a:cubicBezTo>
                  <a:cubicBezTo>
                    <a:pt x="578" y="38"/>
                    <a:pt x="494" y="0"/>
                    <a:pt x="4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2" name="Google Shape;65772;p27"/>
            <p:cNvSpPr/>
            <p:nvPr/>
          </p:nvSpPr>
          <p:spPr>
            <a:xfrm>
              <a:off x="6611325" y="3068925"/>
              <a:ext cx="22075" cy="20150"/>
            </a:xfrm>
            <a:custGeom>
              <a:avLst/>
              <a:gdLst/>
              <a:ahLst/>
              <a:cxnLst/>
              <a:rect l="l" t="t" r="r" b="b"/>
              <a:pathLst>
                <a:path w="883" h="806" extrusionOk="0">
                  <a:moveTo>
                    <a:pt x="457" y="0"/>
                  </a:moveTo>
                  <a:cubicBezTo>
                    <a:pt x="358" y="0"/>
                    <a:pt x="259" y="38"/>
                    <a:pt x="183" y="114"/>
                  </a:cubicBezTo>
                  <a:cubicBezTo>
                    <a:pt x="183" y="114"/>
                    <a:pt x="183" y="114"/>
                    <a:pt x="183" y="144"/>
                  </a:cubicBezTo>
                  <a:lnTo>
                    <a:pt x="122" y="144"/>
                  </a:lnTo>
                  <a:cubicBezTo>
                    <a:pt x="1" y="296"/>
                    <a:pt x="1" y="540"/>
                    <a:pt x="122" y="692"/>
                  </a:cubicBezTo>
                  <a:cubicBezTo>
                    <a:pt x="198" y="768"/>
                    <a:pt x="297" y="806"/>
                    <a:pt x="396" y="806"/>
                  </a:cubicBezTo>
                  <a:cubicBezTo>
                    <a:pt x="495" y="806"/>
                    <a:pt x="593" y="768"/>
                    <a:pt x="669" y="692"/>
                  </a:cubicBezTo>
                  <a:cubicBezTo>
                    <a:pt x="700" y="692"/>
                    <a:pt x="700" y="661"/>
                    <a:pt x="700" y="661"/>
                  </a:cubicBezTo>
                  <a:cubicBezTo>
                    <a:pt x="700" y="661"/>
                    <a:pt x="730" y="661"/>
                    <a:pt x="730" y="631"/>
                  </a:cubicBezTo>
                  <a:cubicBezTo>
                    <a:pt x="882" y="509"/>
                    <a:pt x="882" y="266"/>
                    <a:pt x="730" y="114"/>
                  </a:cubicBezTo>
                  <a:cubicBezTo>
                    <a:pt x="654" y="38"/>
                    <a:pt x="555"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3" name="Google Shape;65773;p27"/>
            <p:cNvSpPr/>
            <p:nvPr/>
          </p:nvSpPr>
          <p:spPr>
            <a:xfrm>
              <a:off x="6513300" y="3166950"/>
              <a:ext cx="22075" cy="20150"/>
            </a:xfrm>
            <a:custGeom>
              <a:avLst/>
              <a:gdLst/>
              <a:ahLst/>
              <a:cxnLst/>
              <a:rect l="l" t="t" r="r" b="b"/>
              <a:pathLst>
                <a:path w="883" h="806" extrusionOk="0">
                  <a:moveTo>
                    <a:pt x="457" y="0"/>
                  </a:moveTo>
                  <a:cubicBezTo>
                    <a:pt x="358" y="0"/>
                    <a:pt x="259" y="38"/>
                    <a:pt x="183" y="114"/>
                  </a:cubicBezTo>
                  <a:cubicBezTo>
                    <a:pt x="183" y="114"/>
                    <a:pt x="183" y="114"/>
                    <a:pt x="153" y="144"/>
                  </a:cubicBezTo>
                  <a:lnTo>
                    <a:pt x="122" y="144"/>
                  </a:lnTo>
                  <a:cubicBezTo>
                    <a:pt x="1" y="296"/>
                    <a:pt x="1" y="540"/>
                    <a:pt x="122" y="692"/>
                  </a:cubicBezTo>
                  <a:cubicBezTo>
                    <a:pt x="198" y="768"/>
                    <a:pt x="297" y="806"/>
                    <a:pt x="396" y="806"/>
                  </a:cubicBezTo>
                  <a:cubicBezTo>
                    <a:pt x="495" y="806"/>
                    <a:pt x="593" y="768"/>
                    <a:pt x="669" y="692"/>
                  </a:cubicBezTo>
                  <a:cubicBezTo>
                    <a:pt x="700" y="692"/>
                    <a:pt x="700" y="692"/>
                    <a:pt x="700" y="661"/>
                  </a:cubicBezTo>
                  <a:cubicBezTo>
                    <a:pt x="700" y="661"/>
                    <a:pt x="730" y="661"/>
                    <a:pt x="730" y="631"/>
                  </a:cubicBezTo>
                  <a:cubicBezTo>
                    <a:pt x="882" y="509"/>
                    <a:pt x="882" y="266"/>
                    <a:pt x="730" y="114"/>
                  </a:cubicBezTo>
                  <a:cubicBezTo>
                    <a:pt x="654" y="38"/>
                    <a:pt x="555"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4" name="Google Shape;65774;p27"/>
            <p:cNvSpPr/>
            <p:nvPr/>
          </p:nvSpPr>
          <p:spPr>
            <a:xfrm>
              <a:off x="6609800" y="3263625"/>
              <a:ext cx="25125" cy="23025"/>
            </a:xfrm>
            <a:custGeom>
              <a:avLst/>
              <a:gdLst/>
              <a:ahLst/>
              <a:cxnLst/>
              <a:rect l="l" t="t" r="r" b="b"/>
              <a:pathLst>
                <a:path w="1005" h="921" extrusionOk="0">
                  <a:moveTo>
                    <a:pt x="533" y="1"/>
                  </a:moveTo>
                  <a:cubicBezTo>
                    <a:pt x="419" y="1"/>
                    <a:pt x="305" y="47"/>
                    <a:pt x="214" y="138"/>
                  </a:cubicBezTo>
                  <a:cubicBezTo>
                    <a:pt x="214" y="138"/>
                    <a:pt x="214" y="138"/>
                    <a:pt x="214" y="168"/>
                  </a:cubicBezTo>
                  <a:cubicBezTo>
                    <a:pt x="183" y="168"/>
                    <a:pt x="183" y="168"/>
                    <a:pt x="153" y="199"/>
                  </a:cubicBezTo>
                  <a:cubicBezTo>
                    <a:pt x="1" y="350"/>
                    <a:pt x="1" y="624"/>
                    <a:pt x="153" y="806"/>
                  </a:cubicBezTo>
                  <a:cubicBezTo>
                    <a:pt x="244" y="882"/>
                    <a:pt x="358" y="920"/>
                    <a:pt x="472" y="920"/>
                  </a:cubicBezTo>
                  <a:cubicBezTo>
                    <a:pt x="586" y="920"/>
                    <a:pt x="700" y="882"/>
                    <a:pt x="791" y="806"/>
                  </a:cubicBezTo>
                  <a:cubicBezTo>
                    <a:pt x="791" y="806"/>
                    <a:pt x="791" y="776"/>
                    <a:pt x="822" y="776"/>
                  </a:cubicBezTo>
                  <a:cubicBezTo>
                    <a:pt x="822" y="776"/>
                    <a:pt x="822" y="746"/>
                    <a:pt x="852" y="746"/>
                  </a:cubicBezTo>
                  <a:cubicBezTo>
                    <a:pt x="1004" y="563"/>
                    <a:pt x="1004" y="290"/>
                    <a:pt x="852" y="138"/>
                  </a:cubicBezTo>
                  <a:cubicBezTo>
                    <a:pt x="761" y="47"/>
                    <a:pt x="647"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5" name="Google Shape;65775;p27"/>
            <p:cNvSpPr/>
            <p:nvPr/>
          </p:nvSpPr>
          <p:spPr>
            <a:xfrm>
              <a:off x="6707850" y="3165600"/>
              <a:ext cx="25100" cy="23025"/>
            </a:xfrm>
            <a:custGeom>
              <a:avLst/>
              <a:gdLst/>
              <a:ahLst/>
              <a:cxnLst/>
              <a:rect l="l" t="t" r="r" b="b"/>
              <a:pathLst>
                <a:path w="1004" h="921" extrusionOk="0">
                  <a:moveTo>
                    <a:pt x="532" y="1"/>
                  </a:moveTo>
                  <a:cubicBezTo>
                    <a:pt x="418" y="1"/>
                    <a:pt x="304" y="47"/>
                    <a:pt x="213" y="138"/>
                  </a:cubicBezTo>
                  <a:cubicBezTo>
                    <a:pt x="213" y="138"/>
                    <a:pt x="213" y="138"/>
                    <a:pt x="213" y="168"/>
                  </a:cubicBezTo>
                  <a:lnTo>
                    <a:pt x="182" y="168"/>
                  </a:lnTo>
                  <a:cubicBezTo>
                    <a:pt x="0" y="350"/>
                    <a:pt x="0" y="624"/>
                    <a:pt x="182" y="806"/>
                  </a:cubicBezTo>
                  <a:cubicBezTo>
                    <a:pt x="258" y="882"/>
                    <a:pt x="365" y="920"/>
                    <a:pt x="475" y="920"/>
                  </a:cubicBezTo>
                  <a:cubicBezTo>
                    <a:pt x="585" y="920"/>
                    <a:pt x="699" y="882"/>
                    <a:pt x="790" y="806"/>
                  </a:cubicBezTo>
                  <a:cubicBezTo>
                    <a:pt x="790" y="776"/>
                    <a:pt x="790" y="776"/>
                    <a:pt x="821" y="776"/>
                  </a:cubicBezTo>
                  <a:cubicBezTo>
                    <a:pt x="821" y="746"/>
                    <a:pt x="821" y="746"/>
                    <a:pt x="851" y="746"/>
                  </a:cubicBezTo>
                  <a:cubicBezTo>
                    <a:pt x="1003" y="563"/>
                    <a:pt x="1003" y="290"/>
                    <a:pt x="851" y="138"/>
                  </a:cubicBezTo>
                  <a:cubicBezTo>
                    <a:pt x="760" y="47"/>
                    <a:pt x="646"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6" name="Google Shape;65776;p27"/>
            <p:cNvSpPr/>
            <p:nvPr/>
          </p:nvSpPr>
          <p:spPr>
            <a:xfrm>
              <a:off x="6706325" y="3360325"/>
              <a:ext cx="28900" cy="26250"/>
            </a:xfrm>
            <a:custGeom>
              <a:avLst/>
              <a:gdLst/>
              <a:ahLst/>
              <a:cxnLst/>
              <a:rect l="l" t="t" r="r" b="b"/>
              <a:pathLst>
                <a:path w="1156" h="1050" extrusionOk="0">
                  <a:moveTo>
                    <a:pt x="604" y="1"/>
                  </a:moveTo>
                  <a:cubicBezTo>
                    <a:pt x="479" y="1"/>
                    <a:pt x="350" y="54"/>
                    <a:pt x="243" y="160"/>
                  </a:cubicBezTo>
                  <a:cubicBezTo>
                    <a:pt x="243" y="160"/>
                    <a:pt x="243" y="191"/>
                    <a:pt x="243" y="191"/>
                  </a:cubicBezTo>
                  <a:cubicBezTo>
                    <a:pt x="213" y="191"/>
                    <a:pt x="213" y="191"/>
                    <a:pt x="213" y="221"/>
                  </a:cubicBezTo>
                  <a:cubicBezTo>
                    <a:pt x="0" y="404"/>
                    <a:pt x="0" y="707"/>
                    <a:pt x="213" y="890"/>
                  </a:cubicBezTo>
                  <a:cubicBezTo>
                    <a:pt x="304" y="996"/>
                    <a:pt x="426" y="1049"/>
                    <a:pt x="547" y="1049"/>
                  </a:cubicBezTo>
                  <a:cubicBezTo>
                    <a:pt x="669" y="1049"/>
                    <a:pt x="791" y="996"/>
                    <a:pt x="882" y="890"/>
                  </a:cubicBezTo>
                  <a:cubicBezTo>
                    <a:pt x="912" y="890"/>
                    <a:pt x="912" y="890"/>
                    <a:pt x="912" y="859"/>
                  </a:cubicBezTo>
                  <a:lnTo>
                    <a:pt x="943" y="859"/>
                  </a:lnTo>
                  <a:cubicBezTo>
                    <a:pt x="1155" y="647"/>
                    <a:pt x="1155" y="343"/>
                    <a:pt x="943" y="160"/>
                  </a:cubicBezTo>
                  <a:cubicBezTo>
                    <a:pt x="851" y="54"/>
                    <a:pt x="730" y="1"/>
                    <a:pt x="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7" name="Google Shape;65777;p27"/>
            <p:cNvSpPr/>
            <p:nvPr/>
          </p:nvSpPr>
          <p:spPr>
            <a:xfrm>
              <a:off x="6804350" y="3262300"/>
              <a:ext cx="28900" cy="26250"/>
            </a:xfrm>
            <a:custGeom>
              <a:avLst/>
              <a:gdLst/>
              <a:ahLst/>
              <a:cxnLst/>
              <a:rect l="l" t="t" r="r" b="b"/>
              <a:pathLst>
                <a:path w="1156" h="1050" extrusionOk="0">
                  <a:moveTo>
                    <a:pt x="604" y="1"/>
                  </a:moveTo>
                  <a:cubicBezTo>
                    <a:pt x="479" y="1"/>
                    <a:pt x="350" y="54"/>
                    <a:pt x="243" y="160"/>
                  </a:cubicBezTo>
                  <a:cubicBezTo>
                    <a:pt x="243" y="160"/>
                    <a:pt x="243" y="160"/>
                    <a:pt x="243" y="191"/>
                  </a:cubicBezTo>
                  <a:cubicBezTo>
                    <a:pt x="213" y="191"/>
                    <a:pt x="213" y="191"/>
                    <a:pt x="213" y="221"/>
                  </a:cubicBezTo>
                  <a:cubicBezTo>
                    <a:pt x="0" y="403"/>
                    <a:pt x="0" y="707"/>
                    <a:pt x="213" y="890"/>
                  </a:cubicBezTo>
                  <a:cubicBezTo>
                    <a:pt x="304" y="996"/>
                    <a:pt x="426" y="1049"/>
                    <a:pt x="547" y="1049"/>
                  </a:cubicBezTo>
                  <a:cubicBezTo>
                    <a:pt x="669" y="1049"/>
                    <a:pt x="791" y="996"/>
                    <a:pt x="882" y="890"/>
                  </a:cubicBezTo>
                  <a:cubicBezTo>
                    <a:pt x="912" y="890"/>
                    <a:pt x="912" y="890"/>
                    <a:pt x="912" y="859"/>
                  </a:cubicBezTo>
                  <a:lnTo>
                    <a:pt x="943" y="859"/>
                  </a:lnTo>
                  <a:cubicBezTo>
                    <a:pt x="1155" y="647"/>
                    <a:pt x="1155" y="343"/>
                    <a:pt x="943" y="160"/>
                  </a:cubicBezTo>
                  <a:cubicBezTo>
                    <a:pt x="851" y="54"/>
                    <a:pt x="730" y="1"/>
                    <a:pt x="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8" name="Google Shape;65778;p27"/>
            <p:cNvSpPr/>
            <p:nvPr/>
          </p:nvSpPr>
          <p:spPr>
            <a:xfrm>
              <a:off x="6901600" y="3359575"/>
              <a:ext cx="31200" cy="28525"/>
            </a:xfrm>
            <a:custGeom>
              <a:avLst/>
              <a:gdLst/>
              <a:ahLst/>
              <a:cxnLst/>
              <a:rect l="l" t="t" r="r" b="b"/>
              <a:pathLst>
                <a:path w="1248" h="1141" extrusionOk="0">
                  <a:moveTo>
                    <a:pt x="639" y="0"/>
                  </a:moveTo>
                  <a:cubicBezTo>
                    <a:pt x="495" y="0"/>
                    <a:pt x="350" y="54"/>
                    <a:pt x="244" y="160"/>
                  </a:cubicBezTo>
                  <a:cubicBezTo>
                    <a:pt x="244" y="160"/>
                    <a:pt x="244" y="190"/>
                    <a:pt x="244" y="190"/>
                  </a:cubicBezTo>
                  <a:cubicBezTo>
                    <a:pt x="214" y="190"/>
                    <a:pt x="214" y="190"/>
                    <a:pt x="214" y="221"/>
                  </a:cubicBezTo>
                  <a:cubicBezTo>
                    <a:pt x="1" y="434"/>
                    <a:pt x="1" y="768"/>
                    <a:pt x="214" y="981"/>
                  </a:cubicBezTo>
                  <a:cubicBezTo>
                    <a:pt x="320" y="1087"/>
                    <a:pt x="457" y="1140"/>
                    <a:pt x="594" y="1140"/>
                  </a:cubicBezTo>
                  <a:cubicBezTo>
                    <a:pt x="730" y="1140"/>
                    <a:pt x="867" y="1087"/>
                    <a:pt x="974" y="981"/>
                  </a:cubicBezTo>
                  <a:cubicBezTo>
                    <a:pt x="974" y="981"/>
                    <a:pt x="1004" y="950"/>
                    <a:pt x="1004" y="950"/>
                  </a:cubicBezTo>
                  <a:cubicBezTo>
                    <a:pt x="1004" y="950"/>
                    <a:pt x="1034" y="950"/>
                    <a:pt x="1034" y="920"/>
                  </a:cubicBezTo>
                  <a:cubicBezTo>
                    <a:pt x="1247" y="707"/>
                    <a:pt x="1247" y="373"/>
                    <a:pt x="1034" y="160"/>
                  </a:cubicBezTo>
                  <a:cubicBezTo>
                    <a:pt x="928" y="54"/>
                    <a:pt x="78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9" name="Google Shape;65779;p27"/>
            <p:cNvSpPr/>
            <p:nvPr/>
          </p:nvSpPr>
          <p:spPr>
            <a:xfrm>
              <a:off x="6803575" y="3457600"/>
              <a:ext cx="31200" cy="28525"/>
            </a:xfrm>
            <a:custGeom>
              <a:avLst/>
              <a:gdLst/>
              <a:ahLst/>
              <a:cxnLst/>
              <a:rect l="l" t="t" r="r" b="b"/>
              <a:pathLst>
                <a:path w="1248" h="1141" extrusionOk="0">
                  <a:moveTo>
                    <a:pt x="639" y="0"/>
                  </a:moveTo>
                  <a:cubicBezTo>
                    <a:pt x="495" y="0"/>
                    <a:pt x="350" y="54"/>
                    <a:pt x="244" y="160"/>
                  </a:cubicBezTo>
                  <a:cubicBezTo>
                    <a:pt x="244" y="160"/>
                    <a:pt x="244" y="190"/>
                    <a:pt x="244" y="190"/>
                  </a:cubicBezTo>
                  <a:cubicBezTo>
                    <a:pt x="214" y="190"/>
                    <a:pt x="214" y="190"/>
                    <a:pt x="214" y="221"/>
                  </a:cubicBezTo>
                  <a:cubicBezTo>
                    <a:pt x="1" y="434"/>
                    <a:pt x="1" y="768"/>
                    <a:pt x="214" y="981"/>
                  </a:cubicBezTo>
                  <a:cubicBezTo>
                    <a:pt x="320" y="1087"/>
                    <a:pt x="457" y="1140"/>
                    <a:pt x="594" y="1140"/>
                  </a:cubicBezTo>
                  <a:cubicBezTo>
                    <a:pt x="730" y="1140"/>
                    <a:pt x="867" y="1087"/>
                    <a:pt x="974" y="981"/>
                  </a:cubicBezTo>
                  <a:cubicBezTo>
                    <a:pt x="974" y="981"/>
                    <a:pt x="1004" y="950"/>
                    <a:pt x="1004" y="950"/>
                  </a:cubicBezTo>
                  <a:cubicBezTo>
                    <a:pt x="1004" y="950"/>
                    <a:pt x="1004" y="950"/>
                    <a:pt x="1034" y="920"/>
                  </a:cubicBezTo>
                  <a:cubicBezTo>
                    <a:pt x="1247" y="707"/>
                    <a:pt x="1247" y="373"/>
                    <a:pt x="1034" y="160"/>
                  </a:cubicBezTo>
                  <a:cubicBezTo>
                    <a:pt x="928" y="54"/>
                    <a:pt x="78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0" name="Google Shape;65780;p27"/>
            <p:cNvSpPr/>
            <p:nvPr/>
          </p:nvSpPr>
          <p:spPr>
            <a:xfrm>
              <a:off x="6900100" y="3554300"/>
              <a:ext cx="34200" cy="31375"/>
            </a:xfrm>
            <a:custGeom>
              <a:avLst/>
              <a:gdLst/>
              <a:ahLst/>
              <a:cxnLst/>
              <a:rect l="l" t="t" r="r" b="b"/>
              <a:pathLst>
                <a:path w="1368" h="1255" extrusionOk="0">
                  <a:moveTo>
                    <a:pt x="711" y="0"/>
                  </a:moveTo>
                  <a:cubicBezTo>
                    <a:pt x="555" y="0"/>
                    <a:pt x="395" y="61"/>
                    <a:pt x="274" y="183"/>
                  </a:cubicBezTo>
                  <a:cubicBezTo>
                    <a:pt x="274" y="183"/>
                    <a:pt x="274" y="213"/>
                    <a:pt x="274" y="213"/>
                  </a:cubicBezTo>
                  <a:cubicBezTo>
                    <a:pt x="243" y="213"/>
                    <a:pt x="243" y="213"/>
                    <a:pt x="243" y="243"/>
                  </a:cubicBezTo>
                  <a:cubicBezTo>
                    <a:pt x="0" y="456"/>
                    <a:pt x="0" y="851"/>
                    <a:pt x="243" y="1094"/>
                  </a:cubicBezTo>
                  <a:cubicBezTo>
                    <a:pt x="350" y="1201"/>
                    <a:pt x="502" y="1254"/>
                    <a:pt x="657" y="1254"/>
                  </a:cubicBezTo>
                  <a:cubicBezTo>
                    <a:pt x="813" y="1254"/>
                    <a:pt x="973" y="1201"/>
                    <a:pt x="1094" y="1094"/>
                  </a:cubicBezTo>
                  <a:cubicBezTo>
                    <a:pt x="1094" y="1064"/>
                    <a:pt x="1094" y="1064"/>
                    <a:pt x="1094" y="1064"/>
                  </a:cubicBezTo>
                  <a:cubicBezTo>
                    <a:pt x="1125" y="1034"/>
                    <a:pt x="1125" y="1034"/>
                    <a:pt x="1125" y="1034"/>
                  </a:cubicBezTo>
                  <a:cubicBezTo>
                    <a:pt x="1368" y="791"/>
                    <a:pt x="1368" y="426"/>
                    <a:pt x="1125" y="183"/>
                  </a:cubicBezTo>
                  <a:cubicBezTo>
                    <a:pt x="1018" y="61"/>
                    <a:pt x="866" y="0"/>
                    <a:pt x="7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1" name="Google Shape;65781;p27"/>
            <p:cNvSpPr/>
            <p:nvPr/>
          </p:nvSpPr>
          <p:spPr>
            <a:xfrm>
              <a:off x="6998125" y="3456275"/>
              <a:ext cx="34200" cy="31375"/>
            </a:xfrm>
            <a:custGeom>
              <a:avLst/>
              <a:gdLst/>
              <a:ahLst/>
              <a:cxnLst/>
              <a:rect l="l" t="t" r="r" b="b"/>
              <a:pathLst>
                <a:path w="1368" h="1255" extrusionOk="0">
                  <a:moveTo>
                    <a:pt x="714" y="0"/>
                  </a:moveTo>
                  <a:cubicBezTo>
                    <a:pt x="563" y="0"/>
                    <a:pt x="411" y="61"/>
                    <a:pt x="304" y="183"/>
                  </a:cubicBezTo>
                  <a:cubicBezTo>
                    <a:pt x="274" y="183"/>
                    <a:pt x="274" y="213"/>
                    <a:pt x="274" y="213"/>
                  </a:cubicBezTo>
                  <a:cubicBezTo>
                    <a:pt x="243" y="213"/>
                    <a:pt x="243" y="213"/>
                    <a:pt x="243" y="243"/>
                  </a:cubicBezTo>
                  <a:cubicBezTo>
                    <a:pt x="0" y="456"/>
                    <a:pt x="0" y="851"/>
                    <a:pt x="243" y="1094"/>
                  </a:cubicBezTo>
                  <a:cubicBezTo>
                    <a:pt x="350" y="1201"/>
                    <a:pt x="502" y="1254"/>
                    <a:pt x="657" y="1254"/>
                  </a:cubicBezTo>
                  <a:cubicBezTo>
                    <a:pt x="813" y="1254"/>
                    <a:pt x="973" y="1201"/>
                    <a:pt x="1094" y="1094"/>
                  </a:cubicBezTo>
                  <a:cubicBezTo>
                    <a:pt x="1094" y="1064"/>
                    <a:pt x="1094" y="1064"/>
                    <a:pt x="1094" y="1064"/>
                  </a:cubicBezTo>
                  <a:cubicBezTo>
                    <a:pt x="1125" y="1034"/>
                    <a:pt x="1125" y="1034"/>
                    <a:pt x="1125" y="1034"/>
                  </a:cubicBezTo>
                  <a:cubicBezTo>
                    <a:pt x="1368" y="791"/>
                    <a:pt x="1368" y="426"/>
                    <a:pt x="1125" y="183"/>
                  </a:cubicBezTo>
                  <a:cubicBezTo>
                    <a:pt x="1018" y="61"/>
                    <a:pt x="866"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2" name="Google Shape;65782;p27"/>
            <p:cNvSpPr/>
            <p:nvPr/>
          </p:nvSpPr>
          <p:spPr>
            <a:xfrm>
              <a:off x="7094625" y="3553525"/>
              <a:ext cx="37250" cy="34050"/>
            </a:xfrm>
            <a:custGeom>
              <a:avLst/>
              <a:gdLst/>
              <a:ahLst/>
              <a:cxnLst/>
              <a:rect l="l" t="t" r="r" b="b"/>
              <a:pathLst>
                <a:path w="1490" h="1362" extrusionOk="0">
                  <a:moveTo>
                    <a:pt x="791" y="1"/>
                  </a:moveTo>
                  <a:cubicBezTo>
                    <a:pt x="624" y="1"/>
                    <a:pt x="456" y="62"/>
                    <a:pt x="335" y="183"/>
                  </a:cubicBezTo>
                  <a:cubicBezTo>
                    <a:pt x="304" y="183"/>
                    <a:pt x="304" y="214"/>
                    <a:pt x="304" y="214"/>
                  </a:cubicBezTo>
                  <a:cubicBezTo>
                    <a:pt x="274" y="214"/>
                    <a:pt x="274" y="214"/>
                    <a:pt x="274" y="244"/>
                  </a:cubicBezTo>
                  <a:cubicBezTo>
                    <a:pt x="0" y="487"/>
                    <a:pt x="0" y="913"/>
                    <a:pt x="274" y="1156"/>
                  </a:cubicBezTo>
                  <a:cubicBezTo>
                    <a:pt x="396" y="1293"/>
                    <a:pt x="563" y="1361"/>
                    <a:pt x="730" y="1361"/>
                  </a:cubicBezTo>
                  <a:cubicBezTo>
                    <a:pt x="897" y="1361"/>
                    <a:pt x="1064" y="1293"/>
                    <a:pt x="1186" y="1156"/>
                  </a:cubicBezTo>
                  <a:cubicBezTo>
                    <a:pt x="1216" y="1156"/>
                    <a:pt x="1216" y="1156"/>
                    <a:pt x="1216" y="1125"/>
                  </a:cubicBezTo>
                  <a:cubicBezTo>
                    <a:pt x="1216" y="1125"/>
                    <a:pt x="1247" y="1125"/>
                    <a:pt x="1247" y="1095"/>
                  </a:cubicBezTo>
                  <a:cubicBezTo>
                    <a:pt x="1490" y="852"/>
                    <a:pt x="1490" y="426"/>
                    <a:pt x="1247" y="183"/>
                  </a:cubicBezTo>
                  <a:cubicBezTo>
                    <a:pt x="1125" y="62"/>
                    <a:pt x="958"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3" name="Google Shape;65783;p27"/>
            <p:cNvSpPr/>
            <p:nvPr/>
          </p:nvSpPr>
          <p:spPr>
            <a:xfrm>
              <a:off x="6996600" y="3651550"/>
              <a:ext cx="37250" cy="34050"/>
            </a:xfrm>
            <a:custGeom>
              <a:avLst/>
              <a:gdLst/>
              <a:ahLst/>
              <a:cxnLst/>
              <a:rect l="l" t="t" r="r" b="b"/>
              <a:pathLst>
                <a:path w="1490" h="1362" extrusionOk="0">
                  <a:moveTo>
                    <a:pt x="787" y="1"/>
                  </a:moveTo>
                  <a:cubicBezTo>
                    <a:pt x="616" y="1"/>
                    <a:pt x="441" y="62"/>
                    <a:pt x="304" y="183"/>
                  </a:cubicBezTo>
                  <a:cubicBezTo>
                    <a:pt x="304" y="183"/>
                    <a:pt x="304" y="214"/>
                    <a:pt x="304" y="214"/>
                  </a:cubicBezTo>
                  <a:cubicBezTo>
                    <a:pt x="274" y="214"/>
                    <a:pt x="274" y="214"/>
                    <a:pt x="274" y="244"/>
                  </a:cubicBezTo>
                  <a:cubicBezTo>
                    <a:pt x="0" y="487"/>
                    <a:pt x="0" y="913"/>
                    <a:pt x="274" y="1156"/>
                  </a:cubicBezTo>
                  <a:cubicBezTo>
                    <a:pt x="396" y="1293"/>
                    <a:pt x="563" y="1361"/>
                    <a:pt x="730" y="1361"/>
                  </a:cubicBezTo>
                  <a:cubicBezTo>
                    <a:pt x="897" y="1361"/>
                    <a:pt x="1064" y="1293"/>
                    <a:pt x="1186" y="1156"/>
                  </a:cubicBezTo>
                  <a:cubicBezTo>
                    <a:pt x="1186" y="1156"/>
                    <a:pt x="1216" y="1156"/>
                    <a:pt x="1216" y="1126"/>
                  </a:cubicBezTo>
                  <a:cubicBezTo>
                    <a:pt x="1216" y="1126"/>
                    <a:pt x="1247" y="1126"/>
                    <a:pt x="1247" y="1095"/>
                  </a:cubicBezTo>
                  <a:cubicBezTo>
                    <a:pt x="1490" y="852"/>
                    <a:pt x="1490" y="426"/>
                    <a:pt x="1247" y="183"/>
                  </a:cubicBezTo>
                  <a:cubicBezTo>
                    <a:pt x="1125" y="62"/>
                    <a:pt x="958" y="1"/>
                    <a:pt x="7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4" name="Google Shape;65784;p27"/>
            <p:cNvSpPr/>
            <p:nvPr/>
          </p:nvSpPr>
          <p:spPr>
            <a:xfrm>
              <a:off x="7093875" y="3748250"/>
              <a:ext cx="40275" cy="36875"/>
            </a:xfrm>
            <a:custGeom>
              <a:avLst/>
              <a:gdLst/>
              <a:ahLst/>
              <a:cxnLst/>
              <a:rect l="l" t="t" r="r" b="b"/>
              <a:pathLst>
                <a:path w="1611" h="1475" extrusionOk="0">
                  <a:moveTo>
                    <a:pt x="825" y="1"/>
                  </a:moveTo>
                  <a:cubicBezTo>
                    <a:pt x="646" y="1"/>
                    <a:pt x="471" y="69"/>
                    <a:pt x="334" y="206"/>
                  </a:cubicBezTo>
                  <a:cubicBezTo>
                    <a:pt x="304" y="206"/>
                    <a:pt x="304" y="236"/>
                    <a:pt x="304" y="236"/>
                  </a:cubicBezTo>
                  <a:cubicBezTo>
                    <a:pt x="274" y="236"/>
                    <a:pt x="274" y="267"/>
                    <a:pt x="274" y="267"/>
                  </a:cubicBezTo>
                  <a:cubicBezTo>
                    <a:pt x="0" y="540"/>
                    <a:pt x="0" y="996"/>
                    <a:pt x="274" y="1270"/>
                  </a:cubicBezTo>
                  <a:cubicBezTo>
                    <a:pt x="410" y="1407"/>
                    <a:pt x="593" y="1475"/>
                    <a:pt x="775" y="1475"/>
                  </a:cubicBezTo>
                  <a:cubicBezTo>
                    <a:pt x="958" y="1475"/>
                    <a:pt x="1140" y="1407"/>
                    <a:pt x="1277" y="1270"/>
                  </a:cubicBezTo>
                  <a:cubicBezTo>
                    <a:pt x="1277" y="1270"/>
                    <a:pt x="1277" y="1239"/>
                    <a:pt x="1307" y="1239"/>
                  </a:cubicBezTo>
                  <a:cubicBezTo>
                    <a:pt x="1307" y="1239"/>
                    <a:pt x="1307" y="1209"/>
                    <a:pt x="1337" y="1209"/>
                  </a:cubicBezTo>
                  <a:cubicBezTo>
                    <a:pt x="1611" y="935"/>
                    <a:pt x="1611" y="479"/>
                    <a:pt x="1337" y="206"/>
                  </a:cubicBezTo>
                  <a:cubicBezTo>
                    <a:pt x="1185" y="69"/>
                    <a:pt x="1003"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5" name="Google Shape;65785;p27"/>
            <p:cNvSpPr/>
            <p:nvPr/>
          </p:nvSpPr>
          <p:spPr>
            <a:xfrm>
              <a:off x="7191900" y="3650225"/>
              <a:ext cx="40300" cy="36875"/>
            </a:xfrm>
            <a:custGeom>
              <a:avLst/>
              <a:gdLst/>
              <a:ahLst/>
              <a:cxnLst/>
              <a:rect l="l" t="t" r="r" b="b"/>
              <a:pathLst>
                <a:path w="1612" h="1475" extrusionOk="0">
                  <a:moveTo>
                    <a:pt x="825" y="1"/>
                  </a:moveTo>
                  <a:cubicBezTo>
                    <a:pt x="646" y="1"/>
                    <a:pt x="471" y="69"/>
                    <a:pt x="334" y="206"/>
                  </a:cubicBezTo>
                  <a:cubicBezTo>
                    <a:pt x="304" y="206"/>
                    <a:pt x="304" y="236"/>
                    <a:pt x="304" y="236"/>
                  </a:cubicBezTo>
                  <a:cubicBezTo>
                    <a:pt x="304" y="236"/>
                    <a:pt x="274" y="267"/>
                    <a:pt x="274" y="267"/>
                  </a:cubicBezTo>
                  <a:cubicBezTo>
                    <a:pt x="0" y="540"/>
                    <a:pt x="0" y="996"/>
                    <a:pt x="274" y="1270"/>
                  </a:cubicBezTo>
                  <a:cubicBezTo>
                    <a:pt x="410" y="1406"/>
                    <a:pt x="593" y="1475"/>
                    <a:pt x="775" y="1475"/>
                  </a:cubicBezTo>
                  <a:cubicBezTo>
                    <a:pt x="958" y="1475"/>
                    <a:pt x="1140" y="1406"/>
                    <a:pt x="1277" y="1270"/>
                  </a:cubicBezTo>
                  <a:cubicBezTo>
                    <a:pt x="1277" y="1239"/>
                    <a:pt x="1277" y="1239"/>
                    <a:pt x="1307" y="1239"/>
                  </a:cubicBezTo>
                  <a:cubicBezTo>
                    <a:pt x="1307" y="1239"/>
                    <a:pt x="1307" y="1209"/>
                    <a:pt x="1338" y="1209"/>
                  </a:cubicBezTo>
                  <a:cubicBezTo>
                    <a:pt x="1611" y="935"/>
                    <a:pt x="1611" y="479"/>
                    <a:pt x="1338" y="206"/>
                  </a:cubicBezTo>
                  <a:cubicBezTo>
                    <a:pt x="1186" y="69"/>
                    <a:pt x="1003"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6" name="Google Shape;65786;p27"/>
            <p:cNvSpPr/>
            <p:nvPr/>
          </p:nvSpPr>
          <p:spPr>
            <a:xfrm>
              <a:off x="7288400" y="3746925"/>
              <a:ext cx="43325" cy="39550"/>
            </a:xfrm>
            <a:custGeom>
              <a:avLst/>
              <a:gdLst/>
              <a:ahLst/>
              <a:cxnLst/>
              <a:rect l="l" t="t" r="r" b="b"/>
              <a:pathLst>
                <a:path w="1733" h="1582" extrusionOk="0">
                  <a:moveTo>
                    <a:pt x="886" y="1"/>
                  </a:moveTo>
                  <a:cubicBezTo>
                    <a:pt x="692" y="1"/>
                    <a:pt x="502" y="77"/>
                    <a:pt x="365" y="228"/>
                  </a:cubicBezTo>
                  <a:cubicBezTo>
                    <a:pt x="335" y="228"/>
                    <a:pt x="335" y="259"/>
                    <a:pt x="335" y="259"/>
                  </a:cubicBezTo>
                  <a:cubicBezTo>
                    <a:pt x="335" y="259"/>
                    <a:pt x="304" y="289"/>
                    <a:pt x="304" y="289"/>
                  </a:cubicBezTo>
                  <a:cubicBezTo>
                    <a:pt x="0" y="593"/>
                    <a:pt x="0" y="1080"/>
                    <a:pt x="304" y="1353"/>
                  </a:cubicBezTo>
                  <a:cubicBezTo>
                    <a:pt x="456" y="1505"/>
                    <a:pt x="654" y="1581"/>
                    <a:pt x="848" y="1581"/>
                  </a:cubicBezTo>
                  <a:cubicBezTo>
                    <a:pt x="1041" y="1581"/>
                    <a:pt x="1231" y="1505"/>
                    <a:pt x="1368" y="1353"/>
                  </a:cubicBezTo>
                  <a:cubicBezTo>
                    <a:pt x="1399" y="1353"/>
                    <a:pt x="1399" y="1353"/>
                    <a:pt x="1399" y="1323"/>
                  </a:cubicBezTo>
                  <a:lnTo>
                    <a:pt x="1429" y="1323"/>
                  </a:lnTo>
                  <a:cubicBezTo>
                    <a:pt x="1733" y="1019"/>
                    <a:pt x="1733" y="532"/>
                    <a:pt x="1429" y="228"/>
                  </a:cubicBezTo>
                  <a:cubicBezTo>
                    <a:pt x="1277" y="77"/>
                    <a:pt x="1079" y="1"/>
                    <a:pt x="8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7" name="Google Shape;65787;p27"/>
            <p:cNvSpPr/>
            <p:nvPr/>
          </p:nvSpPr>
          <p:spPr>
            <a:xfrm>
              <a:off x="7190375" y="3844950"/>
              <a:ext cx="43325" cy="39550"/>
            </a:xfrm>
            <a:custGeom>
              <a:avLst/>
              <a:gdLst/>
              <a:ahLst/>
              <a:cxnLst/>
              <a:rect l="l" t="t" r="r" b="b"/>
              <a:pathLst>
                <a:path w="1733" h="1582" extrusionOk="0">
                  <a:moveTo>
                    <a:pt x="886" y="1"/>
                  </a:moveTo>
                  <a:cubicBezTo>
                    <a:pt x="692" y="1"/>
                    <a:pt x="502" y="77"/>
                    <a:pt x="365" y="229"/>
                  </a:cubicBezTo>
                  <a:cubicBezTo>
                    <a:pt x="335" y="229"/>
                    <a:pt x="335" y="259"/>
                    <a:pt x="335" y="259"/>
                  </a:cubicBezTo>
                  <a:cubicBezTo>
                    <a:pt x="335" y="259"/>
                    <a:pt x="304" y="289"/>
                    <a:pt x="304" y="289"/>
                  </a:cubicBezTo>
                  <a:cubicBezTo>
                    <a:pt x="0" y="593"/>
                    <a:pt x="0" y="1080"/>
                    <a:pt x="304" y="1353"/>
                  </a:cubicBezTo>
                  <a:cubicBezTo>
                    <a:pt x="456" y="1505"/>
                    <a:pt x="654" y="1581"/>
                    <a:pt x="848" y="1581"/>
                  </a:cubicBezTo>
                  <a:cubicBezTo>
                    <a:pt x="1041" y="1581"/>
                    <a:pt x="1231" y="1505"/>
                    <a:pt x="1368" y="1353"/>
                  </a:cubicBezTo>
                  <a:cubicBezTo>
                    <a:pt x="1399" y="1353"/>
                    <a:pt x="1399" y="1353"/>
                    <a:pt x="1399" y="1323"/>
                  </a:cubicBezTo>
                  <a:lnTo>
                    <a:pt x="1429" y="1323"/>
                  </a:lnTo>
                  <a:cubicBezTo>
                    <a:pt x="1733" y="1019"/>
                    <a:pt x="1733" y="532"/>
                    <a:pt x="1429" y="229"/>
                  </a:cubicBezTo>
                  <a:cubicBezTo>
                    <a:pt x="1277" y="77"/>
                    <a:pt x="1079" y="1"/>
                    <a:pt x="8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8" name="Google Shape;65788;p27"/>
            <p:cNvSpPr/>
            <p:nvPr/>
          </p:nvSpPr>
          <p:spPr>
            <a:xfrm>
              <a:off x="7286875" y="3942225"/>
              <a:ext cx="46375" cy="41800"/>
            </a:xfrm>
            <a:custGeom>
              <a:avLst/>
              <a:gdLst/>
              <a:ahLst/>
              <a:cxnLst/>
              <a:rect l="l" t="t" r="r" b="b"/>
              <a:pathLst>
                <a:path w="1855" h="1672" extrusionOk="0">
                  <a:moveTo>
                    <a:pt x="962" y="0"/>
                  </a:moveTo>
                  <a:cubicBezTo>
                    <a:pt x="753" y="0"/>
                    <a:pt x="548" y="76"/>
                    <a:pt x="396" y="228"/>
                  </a:cubicBezTo>
                  <a:cubicBezTo>
                    <a:pt x="365" y="259"/>
                    <a:pt x="365" y="259"/>
                    <a:pt x="365" y="259"/>
                  </a:cubicBezTo>
                  <a:cubicBezTo>
                    <a:pt x="365" y="259"/>
                    <a:pt x="335" y="289"/>
                    <a:pt x="335" y="289"/>
                  </a:cubicBezTo>
                  <a:cubicBezTo>
                    <a:pt x="1" y="593"/>
                    <a:pt x="1" y="1110"/>
                    <a:pt x="335" y="1444"/>
                  </a:cubicBezTo>
                  <a:cubicBezTo>
                    <a:pt x="487" y="1596"/>
                    <a:pt x="692" y="1672"/>
                    <a:pt x="901" y="1672"/>
                  </a:cubicBezTo>
                  <a:cubicBezTo>
                    <a:pt x="1110" y="1672"/>
                    <a:pt x="1323" y="1596"/>
                    <a:pt x="1490" y="1444"/>
                  </a:cubicBezTo>
                  <a:cubicBezTo>
                    <a:pt x="1490" y="1444"/>
                    <a:pt x="1490" y="1414"/>
                    <a:pt x="1520" y="1414"/>
                  </a:cubicBezTo>
                  <a:cubicBezTo>
                    <a:pt x="1520" y="1414"/>
                    <a:pt x="1520" y="1414"/>
                    <a:pt x="1551" y="1383"/>
                  </a:cubicBezTo>
                  <a:cubicBezTo>
                    <a:pt x="1855" y="1079"/>
                    <a:pt x="1855" y="563"/>
                    <a:pt x="1551" y="228"/>
                  </a:cubicBezTo>
                  <a:cubicBezTo>
                    <a:pt x="1384" y="76"/>
                    <a:pt x="1171" y="0"/>
                    <a:pt x="9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9" name="Google Shape;65789;p27"/>
            <p:cNvSpPr/>
            <p:nvPr/>
          </p:nvSpPr>
          <p:spPr>
            <a:xfrm>
              <a:off x="6320300" y="2875525"/>
              <a:ext cx="14450" cy="13325"/>
            </a:xfrm>
            <a:custGeom>
              <a:avLst/>
              <a:gdLst/>
              <a:ahLst/>
              <a:cxnLst/>
              <a:rect l="l" t="t" r="r" b="b"/>
              <a:pathLst>
                <a:path w="578" h="533" extrusionOk="0">
                  <a:moveTo>
                    <a:pt x="319" y="0"/>
                  </a:moveTo>
                  <a:cubicBezTo>
                    <a:pt x="259" y="0"/>
                    <a:pt x="198" y="23"/>
                    <a:pt x="152" y="69"/>
                  </a:cubicBezTo>
                  <a:cubicBezTo>
                    <a:pt x="122" y="69"/>
                    <a:pt x="122" y="99"/>
                    <a:pt x="122" y="99"/>
                  </a:cubicBezTo>
                  <a:cubicBezTo>
                    <a:pt x="122" y="99"/>
                    <a:pt x="91" y="99"/>
                    <a:pt x="91" y="130"/>
                  </a:cubicBezTo>
                  <a:cubicBezTo>
                    <a:pt x="0" y="221"/>
                    <a:pt x="0" y="373"/>
                    <a:pt x="91" y="464"/>
                  </a:cubicBezTo>
                  <a:cubicBezTo>
                    <a:pt x="137" y="510"/>
                    <a:pt x="198" y="532"/>
                    <a:pt x="259" y="532"/>
                  </a:cubicBezTo>
                  <a:cubicBezTo>
                    <a:pt x="319" y="532"/>
                    <a:pt x="380" y="510"/>
                    <a:pt x="426" y="464"/>
                  </a:cubicBezTo>
                  <a:cubicBezTo>
                    <a:pt x="456" y="464"/>
                    <a:pt x="456" y="464"/>
                    <a:pt x="456" y="434"/>
                  </a:cubicBezTo>
                  <a:cubicBezTo>
                    <a:pt x="456" y="434"/>
                    <a:pt x="487" y="434"/>
                    <a:pt x="487" y="403"/>
                  </a:cubicBezTo>
                  <a:cubicBezTo>
                    <a:pt x="578" y="312"/>
                    <a:pt x="578" y="160"/>
                    <a:pt x="487" y="69"/>
                  </a:cubicBezTo>
                  <a:cubicBezTo>
                    <a:pt x="441" y="23"/>
                    <a:pt x="380"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0" name="Google Shape;65790;p27"/>
            <p:cNvSpPr/>
            <p:nvPr/>
          </p:nvSpPr>
          <p:spPr>
            <a:xfrm>
              <a:off x="6418325" y="2777500"/>
              <a:ext cx="14450" cy="13325"/>
            </a:xfrm>
            <a:custGeom>
              <a:avLst/>
              <a:gdLst/>
              <a:ahLst/>
              <a:cxnLst/>
              <a:rect l="l" t="t" r="r" b="b"/>
              <a:pathLst>
                <a:path w="578" h="533" extrusionOk="0">
                  <a:moveTo>
                    <a:pt x="319" y="0"/>
                  </a:moveTo>
                  <a:cubicBezTo>
                    <a:pt x="259" y="0"/>
                    <a:pt x="198" y="23"/>
                    <a:pt x="152" y="69"/>
                  </a:cubicBezTo>
                  <a:cubicBezTo>
                    <a:pt x="122" y="69"/>
                    <a:pt x="122" y="99"/>
                    <a:pt x="122" y="99"/>
                  </a:cubicBezTo>
                  <a:cubicBezTo>
                    <a:pt x="122" y="99"/>
                    <a:pt x="91" y="99"/>
                    <a:pt x="91" y="130"/>
                  </a:cubicBezTo>
                  <a:cubicBezTo>
                    <a:pt x="0" y="221"/>
                    <a:pt x="0" y="373"/>
                    <a:pt x="91" y="464"/>
                  </a:cubicBezTo>
                  <a:cubicBezTo>
                    <a:pt x="137" y="509"/>
                    <a:pt x="198" y="532"/>
                    <a:pt x="259" y="532"/>
                  </a:cubicBezTo>
                  <a:cubicBezTo>
                    <a:pt x="319" y="532"/>
                    <a:pt x="380" y="509"/>
                    <a:pt x="426" y="464"/>
                  </a:cubicBezTo>
                  <a:cubicBezTo>
                    <a:pt x="456" y="464"/>
                    <a:pt x="456" y="464"/>
                    <a:pt x="456" y="434"/>
                  </a:cubicBezTo>
                  <a:cubicBezTo>
                    <a:pt x="456" y="434"/>
                    <a:pt x="487" y="434"/>
                    <a:pt x="487" y="403"/>
                  </a:cubicBezTo>
                  <a:cubicBezTo>
                    <a:pt x="578" y="312"/>
                    <a:pt x="578" y="160"/>
                    <a:pt x="487" y="69"/>
                  </a:cubicBezTo>
                  <a:cubicBezTo>
                    <a:pt x="441" y="23"/>
                    <a:pt x="380"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1" name="Google Shape;65791;p27"/>
            <p:cNvSpPr/>
            <p:nvPr/>
          </p:nvSpPr>
          <p:spPr>
            <a:xfrm>
              <a:off x="6514825" y="2874200"/>
              <a:ext cx="18250" cy="16725"/>
            </a:xfrm>
            <a:custGeom>
              <a:avLst/>
              <a:gdLst/>
              <a:ahLst/>
              <a:cxnLst/>
              <a:rect l="l" t="t" r="r" b="b"/>
              <a:pathLst>
                <a:path w="730" h="669" extrusionOk="0">
                  <a:moveTo>
                    <a:pt x="396" y="0"/>
                  </a:moveTo>
                  <a:cubicBezTo>
                    <a:pt x="320" y="0"/>
                    <a:pt x="244" y="31"/>
                    <a:pt x="183" y="91"/>
                  </a:cubicBezTo>
                  <a:cubicBezTo>
                    <a:pt x="152" y="91"/>
                    <a:pt x="152" y="122"/>
                    <a:pt x="152" y="122"/>
                  </a:cubicBezTo>
                  <a:cubicBezTo>
                    <a:pt x="152" y="122"/>
                    <a:pt x="122" y="122"/>
                    <a:pt x="122" y="152"/>
                  </a:cubicBezTo>
                  <a:cubicBezTo>
                    <a:pt x="1" y="274"/>
                    <a:pt x="1" y="456"/>
                    <a:pt x="122" y="578"/>
                  </a:cubicBezTo>
                  <a:cubicBezTo>
                    <a:pt x="183" y="639"/>
                    <a:pt x="259" y="669"/>
                    <a:pt x="335" y="669"/>
                  </a:cubicBezTo>
                  <a:cubicBezTo>
                    <a:pt x="411" y="669"/>
                    <a:pt x="487" y="639"/>
                    <a:pt x="548" y="578"/>
                  </a:cubicBezTo>
                  <a:cubicBezTo>
                    <a:pt x="548" y="578"/>
                    <a:pt x="548" y="547"/>
                    <a:pt x="578" y="547"/>
                  </a:cubicBezTo>
                  <a:cubicBezTo>
                    <a:pt x="578" y="517"/>
                    <a:pt x="578" y="517"/>
                    <a:pt x="608" y="517"/>
                  </a:cubicBezTo>
                  <a:cubicBezTo>
                    <a:pt x="730" y="395"/>
                    <a:pt x="730" y="213"/>
                    <a:pt x="608" y="91"/>
                  </a:cubicBezTo>
                  <a:cubicBezTo>
                    <a:pt x="548" y="31"/>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2" name="Google Shape;65792;p27"/>
            <p:cNvSpPr/>
            <p:nvPr/>
          </p:nvSpPr>
          <p:spPr>
            <a:xfrm>
              <a:off x="6416800" y="2972225"/>
              <a:ext cx="18250" cy="16725"/>
            </a:xfrm>
            <a:custGeom>
              <a:avLst/>
              <a:gdLst/>
              <a:ahLst/>
              <a:cxnLst/>
              <a:rect l="l" t="t" r="r" b="b"/>
              <a:pathLst>
                <a:path w="730" h="669" extrusionOk="0">
                  <a:moveTo>
                    <a:pt x="384" y="0"/>
                  </a:moveTo>
                  <a:cubicBezTo>
                    <a:pt x="304" y="0"/>
                    <a:pt x="228" y="31"/>
                    <a:pt x="183" y="91"/>
                  </a:cubicBezTo>
                  <a:cubicBezTo>
                    <a:pt x="152" y="91"/>
                    <a:pt x="152" y="122"/>
                    <a:pt x="152" y="122"/>
                  </a:cubicBezTo>
                  <a:cubicBezTo>
                    <a:pt x="152" y="122"/>
                    <a:pt x="122" y="152"/>
                    <a:pt x="122" y="152"/>
                  </a:cubicBezTo>
                  <a:cubicBezTo>
                    <a:pt x="0" y="274"/>
                    <a:pt x="0" y="456"/>
                    <a:pt x="122" y="578"/>
                  </a:cubicBezTo>
                  <a:cubicBezTo>
                    <a:pt x="183" y="639"/>
                    <a:pt x="259" y="669"/>
                    <a:pt x="335" y="669"/>
                  </a:cubicBezTo>
                  <a:cubicBezTo>
                    <a:pt x="411" y="669"/>
                    <a:pt x="487" y="639"/>
                    <a:pt x="548" y="578"/>
                  </a:cubicBezTo>
                  <a:cubicBezTo>
                    <a:pt x="548" y="578"/>
                    <a:pt x="548" y="547"/>
                    <a:pt x="578" y="547"/>
                  </a:cubicBezTo>
                  <a:cubicBezTo>
                    <a:pt x="578" y="547"/>
                    <a:pt x="578" y="517"/>
                    <a:pt x="608" y="517"/>
                  </a:cubicBezTo>
                  <a:cubicBezTo>
                    <a:pt x="730" y="395"/>
                    <a:pt x="730" y="213"/>
                    <a:pt x="608" y="91"/>
                  </a:cubicBezTo>
                  <a:cubicBezTo>
                    <a:pt x="548" y="31"/>
                    <a:pt x="464" y="0"/>
                    <a:pt x="3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3" name="Google Shape;65793;p27"/>
            <p:cNvSpPr/>
            <p:nvPr/>
          </p:nvSpPr>
          <p:spPr>
            <a:xfrm>
              <a:off x="6513300" y="3069475"/>
              <a:ext cx="21300" cy="18850"/>
            </a:xfrm>
            <a:custGeom>
              <a:avLst/>
              <a:gdLst/>
              <a:ahLst/>
              <a:cxnLst/>
              <a:rect l="l" t="t" r="r" b="b"/>
              <a:pathLst>
                <a:path w="852" h="754" extrusionOk="0">
                  <a:moveTo>
                    <a:pt x="457" y="1"/>
                  </a:moveTo>
                  <a:cubicBezTo>
                    <a:pt x="365" y="1"/>
                    <a:pt x="274" y="31"/>
                    <a:pt x="213" y="92"/>
                  </a:cubicBezTo>
                  <a:cubicBezTo>
                    <a:pt x="183" y="92"/>
                    <a:pt x="183" y="122"/>
                    <a:pt x="183" y="122"/>
                  </a:cubicBezTo>
                  <a:cubicBezTo>
                    <a:pt x="183" y="122"/>
                    <a:pt x="153" y="153"/>
                    <a:pt x="153" y="153"/>
                  </a:cubicBezTo>
                  <a:cubicBezTo>
                    <a:pt x="1" y="274"/>
                    <a:pt x="1" y="518"/>
                    <a:pt x="153" y="639"/>
                  </a:cubicBezTo>
                  <a:cubicBezTo>
                    <a:pt x="213" y="715"/>
                    <a:pt x="305" y="753"/>
                    <a:pt x="396" y="753"/>
                  </a:cubicBezTo>
                  <a:cubicBezTo>
                    <a:pt x="487" y="753"/>
                    <a:pt x="578" y="715"/>
                    <a:pt x="639" y="639"/>
                  </a:cubicBezTo>
                  <a:cubicBezTo>
                    <a:pt x="669" y="639"/>
                    <a:pt x="669" y="639"/>
                    <a:pt x="669" y="609"/>
                  </a:cubicBezTo>
                  <a:lnTo>
                    <a:pt x="700" y="609"/>
                  </a:lnTo>
                  <a:cubicBezTo>
                    <a:pt x="852" y="457"/>
                    <a:pt x="852" y="244"/>
                    <a:pt x="700" y="92"/>
                  </a:cubicBezTo>
                  <a:cubicBezTo>
                    <a:pt x="639" y="31"/>
                    <a:pt x="548"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4" name="Google Shape;65794;p27"/>
            <p:cNvSpPr/>
            <p:nvPr/>
          </p:nvSpPr>
          <p:spPr>
            <a:xfrm>
              <a:off x="6611325" y="2971450"/>
              <a:ext cx="21300" cy="18850"/>
            </a:xfrm>
            <a:custGeom>
              <a:avLst/>
              <a:gdLst/>
              <a:ahLst/>
              <a:cxnLst/>
              <a:rect l="l" t="t" r="r" b="b"/>
              <a:pathLst>
                <a:path w="852" h="754" extrusionOk="0">
                  <a:moveTo>
                    <a:pt x="457" y="1"/>
                  </a:moveTo>
                  <a:cubicBezTo>
                    <a:pt x="366" y="1"/>
                    <a:pt x="274" y="31"/>
                    <a:pt x="214" y="92"/>
                  </a:cubicBezTo>
                  <a:cubicBezTo>
                    <a:pt x="183" y="92"/>
                    <a:pt x="183" y="122"/>
                    <a:pt x="183" y="122"/>
                  </a:cubicBezTo>
                  <a:cubicBezTo>
                    <a:pt x="183" y="122"/>
                    <a:pt x="153" y="153"/>
                    <a:pt x="153" y="153"/>
                  </a:cubicBezTo>
                  <a:cubicBezTo>
                    <a:pt x="1" y="274"/>
                    <a:pt x="1" y="518"/>
                    <a:pt x="153" y="639"/>
                  </a:cubicBezTo>
                  <a:cubicBezTo>
                    <a:pt x="229" y="715"/>
                    <a:pt x="320" y="753"/>
                    <a:pt x="411" y="753"/>
                  </a:cubicBezTo>
                  <a:cubicBezTo>
                    <a:pt x="502" y="753"/>
                    <a:pt x="593" y="715"/>
                    <a:pt x="669" y="639"/>
                  </a:cubicBezTo>
                  <a:cubicBezTo>
                    <a:pt x="669" y="639"/>
                    <a:pt x="669" y="639"/>
                    <a:pt x="669" y="609"/>
                  </a:cubicBezTo>
                  <a:lnTo>
                    <a:pt x="700" y="609"/>
                  </a:lnTo>
                  <a:cubicBezTo>
                    <a:pt x="852" y="457"/>
                    <a:pt x="852" y="244"/>
                    <a:pt x="700" y="92"/>
                  </a:cubicBezTo>
                  <a:cubicBezTo>
                    <a:pt x="639" y="31"/>
                    <a:pt x="548"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5" name="Google Shape;65795;p27"/>
            <p:cNvSpPr/>
            <p:nvPr/>
          </p:nvSpPr>
          <p:spPr>
            <a:xfrm>
              <a:off x="6708600" y="3068150"/>
              <a:ext cx="23575" cy="21675"/>
            </a:xfrm>
            <a:custGeom>
              <a:avLst/>
              <a:gdLst/>
              <a:ahLst/>
              <a:cxnLst/>
              <a:rect l="l" t="t" r="r" b="b"/>
              <a:pathLst>
                <a:path w="943" h="867" extrusionOk="0">
                  <a:moveTo>
                    <a:pt x="502" y="1"/>
                  </a:moveTo>
                  <a:cubicBezTo>
                    <a:pt x="396" y="1"/>
                    <a:pt x="289" y="39"/>
                    <a:pt x="213" y="115"/>
                  </a:cubicBezTo>
                  <a:cubicBezTo>
                    <a:pt x="213" y="115"/>
                    <a:pt x="183" y="145"/>
                    <a:pt x="183" y="145"/>
                  </a:cubicBezTo>
                  <a:cubicBezTo>
                    <a:pt x="183" y="145"/>
                    <a:pt x="152" y="175"/>
                    <a:pt x="152" y="175"/>
                  </a:cubicBezTo>
                  <a:cubicBezTo>
                    <a:pt x="0" y="327"/>
                    <a:pt x="0" y="601"/>
                    <a:pt x="152" y="753"/>
                  </a:cubicBezTo>
                  <a:cubicBezTo>
                    <a:pt x="228" y="829"/>
                    <a:pt x="335" y="867"/>
                    <a:pt x="441" y="867"/>
                  </a:cubicBezTo>
                  <a:cubicBezTo>
                    <a:pt x="548" y="867"/>
                    <a:pt x="654" y="829"/>
                    <a:pt x="730" y="753"/>
                  </a:cubicBezTo>
                  <a:cubicBezTo>
                    <a:pt x="730" y="753"/>
                    <a:pt x="760" y="723"/>
                    <a:pt x="760" y="723"/>
                  </a:cubicBezTo>
                  <a:cubicBezTo>
                    <a:pt x="760" y="723"/>
                    <a:pt x="791" y="723"/>
                    <a:pt x="791" y="692"/>
                  </a:cubicBezTo>
                  <a:cubicBezTo>
                    <a:pt x="943" y="540"/>
                    <a:pt x="943" y="267"/>
                    <a:pt x="791" y="115"/>
                  </a:cubicBezTo>
                  <a:cubicBezTo>
                    <a:pt x="715"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6" name="Google Shape;65796;p27"/>
            <p:cNvSpPr/>
            <p:nvPr/>
          </p:nvSpPr>
          <p:spPr>
            <a:xfrm>
              <a:off x="6610575" y="3166175"/>
              <a:ext cx="23575" cy="21675"/>
            </a:xfrm>
            <a:custGeom>
              <a:avLst/>
              <a:gdLst/>
              <a:ahLst/>
              <a:cxnLst/>
              <a:rect l="l" t="t" r="r" b="b"/>
              <a:pathLst>
                <a:path w="943" h="867" extrusionOk="0">
                  <a:moveTo>
                    <a:pt x="502" y="1"/>
                  </a:moveTo>
                  <a:cubicBezTo>
                    <a:pt x="396" y="1"/>
                    <a:pt x="289" y="39"/>
                    <a:pt x="213" y="115"/>
                  </a:cubicBezTo>
                  <a:cubicBezTo>
                    <a:pt x="183" y="145"/>
                    <a:pt x="183" y="145"/>
                    <a:pt x="183" y="145"/>
                  </a:cubicBezTo>
                  <a:cubicBezTo>
                    <a:pt x="183" y="175"/>
                    <a:pt x="152" y="175"/>
                    <a:pt x="152" y="175"/>
                  </a:cubicBezTo>
                  <a:cubicBezTo>
                    <a:pt x="0" y="327"/>
                    <a:pt x="0" y="601"/>
                    <a:pt x="152" y="753"/>
                  </a:cubicBezTo>
                  <a:cubicBezTo>
                    <a:pt x="228" y="829"/>
                    <a:pt x="335" y="867"/>
                    <a:pt x="441" y="867"/>
                  </a:cubicBezTo>
                  <a:cubicBezTo>
                    <a:pt x="548" y="867"/>
                    <a:pt x="654" y="829"/>
                    <a:pt x="730" y="753"/>
                  </a:cubicBezTo>
                  <a:cubicBezTo>
                    <a:pt x="730" y="753"/>
                    <a:pt x="730" y="723"/>
                    <a:pt x="760" y="723"/>
                  </a:cubicBezTo>
                  <a:cubicBezTo>
                    <a:pt x="760" y="723"/>
                    <a:pt x="791" y="723"/>
                    <a:pt x="791" y="692"/>
                  </a:cubicBezTo>
                  <a:cubicBezTo>
                    <a:pt x="943" y="540"/>
                    <a:pt x="943" y="267"/>
                    <a:pt x="791" y="115"/>
                  </a:cubicBezTo>
                  <a:cubicBezTo>
                    <a:pt x="715" y="39"/>
                    <a:pt x="60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7" name="Google Shape;65797;p27"/>
            <p:cNvSpPr/>
            <p:nvPr/>
          </p:nvSpPr>
          <p:spPr>
            <a:xfrm>
              <a:off x="6805100" y="3164850"/>
              <a:ext cx="26625" cy="25100"/>
            </a:xfrm>
            <a:custGeom>
              <a:avLst/>
              <a:gdLst/>
              <a:ahLst/>
              <a:cxnLst/>
              <a:rect l="l" t="t" r="r" b="b"/>
              <a:pathLst>
                <a:path w="1065" h="1004" extrusionOk="0">
                  <a:moveTo>
                    <a:pt x="563" y="1"/>
                  </a:moveTo>
                  <a:cubicBezTo>
                    <a:pt x="449" y="1"/>
                    <a:pt x="335" y="46"/>
                    <a:pt x="244" y="137"/>
                  </a:cubicBezTo>
                  <a:cubicBezTo>
                    <a:pt x="244" y="168"/>
                    <a:pt x="213" y="168"/>
                    <a:pt x="213" y="168"/>
                  </a:cubicBezTo>
                  <a:cubicBezTo>
                    <a:pt x="213" y="198"/>
                    <a:pt x="183" y="198"/>
                    <a:pt x="183" y="198"/>
                  </a:cubicBezTo>
                  <a:cubicBezTo>
                    <a:pt x="1" y="380"/>
                    <a:pt x="1" y="684"/>
                    <a:pt x="183" y="867"/>
                  </a:cubicBezTo>
                  <a:cubicBezTo>
                    <a:pt x="274" y="958"/>
                    <a:pt x="396" y="1004"/>
                    <a:pt x="517" y="1004"/>
                  </a:cubicBezTo>
                  <a:cubicBezTo>
                    <a:pt x="639" y="1004"/>
                    <a:pt x="761" y="958"/>
                    <a:pt x="852" y="867"/>
                  </a:cubicBezTo>
                  <a:cubicBezTo>
                    <a:pt x="852" y="836"/>
                    <a:pt x="852" y="836"/>
                    <a:pt x="852" y="836"/>
                  </a:cubicBezTo>
                  <a:cubicBezTo>
                    <a:pt x="882" y="806"/>
                    <a:pt x="882" y="806"/>
                    <a:pt x="882" y="806"/>
                  </a:cubicBezTo>
                  <a:cubicBezTo>
                    <a:pt x="1065" y="624"/>
                    <a:pt x="1065" y="320"/>
                    <a:pt x="882" y="137"/>
                  </a:cubicBezTo>
                  <a:cubicBezTo>
                    <a:pt x="791" y="46"/>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8" name="Google Shape;65798;p27"/>
            <p:cNvSpPr/>
            <p:nvPr/>
          </p:nvSpPr>
          <p:spPr>
            <a:xfrm>
              <a:off x="6707075" y="3262875"/>
              <a:ext cx="26625" cy="25100"/>
            </a:xfrm>
            <a:custGeom>
              <a:avLst/>
              <a:gdLst/>
              <a:ahLst/>
              <a:cxnLst/>
              <a:rect l="l" t="t" r="r" b="b"/>
              <a:pathLst>
                <a:path w="1065" h="1004" extrusionOk="0">
                  <a:moveTo>
                    <a:pt x="563" y="1"/>
                  </a:moveTo>
                  <a:cubicBezTo>
                    <a:pt x="449" y="1"/>
                    <a:pt x="335" y="46"/>
                    <a:pt x="244" y="137"/>
                  </a:cubicBezTo>
                  <a:cubicBezTo>
                    <a:pt x="244" y="168"/>
                    <a:pt x="213" y="168"/>
                    <a:pt x="213" y="168"/>
                  </a:cubicBezTo>
                  <a:cubicBezTo>
                    <a:pt x="213" y="198"/>
                    <a:pt x="183" y="198"/>
                    <a:pt x="183" y="198"/>
                  </a:cubicBezTo>
                  <a:cubicBezTo>
                    <a:pt x="1" y="380"/>
                    <a:pt x="1" y="684"/>
                    <a:pt x="183" y="867"/>
                  </a:cubicBezTo>
                  <a:cubicBezTo>
                    <a:pt x="274" y="958"/>
                    <a:pt x="396" y="1004"/>
                    <a:pt x="517" y="1004"/>
                  </a:cubicBezTo>
                  <a:cubicBezTo>
                    <a:pt x="639" y="1004"/>
                    <a:pt x="761" y="958"/>
                    <a:pt x="852" y="867"/>
                  </a:cubicBezTo>
                  <a:cubicBezTo>
                    <a:pt x="852" y="836"/>
                    <a:pt x="852" y="836"/>
                    <a:pt x="852" y="836"/>
                  </a:cubicBezTo>
                  <a:cubicBezTo>
                    <a:pt x="882" y="806"/>
                    <a:pt x="882" y="806"/>
                    <a:pt x="882" y="806"/>
                  </a:cubicBezTo>
                  <a:cubicBezTo>
                    <a:pt x="1064" y="624"/>
                    <a:pt x="1064" y="320"/>
                    <a:pt x="882" y="137"/>
                  </a:cubicBezTo>
                  <a:cubicBezTo>
                    <a:pt x="791" y="46"/>
                    <a:pt x="677"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9" name="Google Shape;65799;p27"/>
            <p:cNvSpPr/>
            <p:nvPr/>
          </p:nvSpPr>
          <p:spPr>
            <a:xfrm>
              <a:off x="6803575" y="3360150"/>
              <a:ext cx="30425" cy="27175"/>
            </a:xfrm>
            <a:custGeom>
              <a:avLst/>
              <a:gdLst/>
              <a:ahLst/>
              <a:cxnLst/>
              <a:rect l="l" t="t" r="r" b="b"/>
              <a:pathLst>
                <a:path w="1217" h="1087" extrusionOk="0">
                  <a:moveTo>
                    <a:pt x="639" y="0"/>
                  </a:moveTo>
                  <a:cubicBezTo>
                    <a:pt x="510" y="0"/>
                    <a:pt x="381" y="46"/>
                    <a:pt x="274" y="137"/>
                  </a:cubicBezTo>
                  <a:cubicBezTo>
                    <a:pt x="274" y="167"/>
                    <a:pt x="244" y="167"/>
                    <a:pt x="244" y="167"/>
                  </a:cubicBezTo>
                  <a:cubicBezTo>
                    <a:pt x="244" y="198"/>
                    <a:pt x="214" y="198"/>
                    <a:pt x="214" y="198"/>
                  </a:cubicBezTo>
                  <a:cubicBezTo>
                    <a:pt x="1" y="411"/>
                    <a:pt x="1" y="745"/>
                    <a:pt x="214" y="927"/>
                  </a:cubicBezTo>
                  <a:cubicBezTo>
                    <a:pt x="320" y="1034"/>
                    <a:pt x="457" y="1087"/>
                    <a:pt x="590" y="1087"/>
                  </a:cubicBezTo>
                  <a:cubicBezTo>
                    <a:pt x="723" y="1087"/>
                    <a:pt x="852" y="1034"/>
                    <a:pt x="943" y="927"/>
                  </a:cubicBezTo>
                  <a:cubicBezTo>
                    <a:pt x="974" y="927"/>
                    <a:pt x="974" y="927"/>
                    <a:pt x="974" y="897"/>
                  </a:cubicBezTo>
                  <a:cubicBezTo>
                    <a:pt x="974" y="897"/>
                    <a:pt x="1004" y="897"/>
                    <a:pt x="1004" y="866"/>
                  </a:cubicBezTo>
                  <a:cubicBezTo>
                    <a:pt x="1217" y="684"/>
                    <a:pt x="1217" y="350"/>
                    <a:pt x="1004" y="137"/>
                  </a:cubicBezTo>
                  <a:cubicBezTo>
                    <a:pt x="898" y="46"/>
                    <a:pt x="76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0" name="Google Shape;65800;p27"/>
            <p:cNvSpPr/>
            <p:nvPr/>
          </p:nvSpPr>
          <p:spPr>
            <a:xfrm>
              <a:off x="6901600" y="3262125"/>
              <a:ext cx="30425" cy="27175"/>
            </a:xfrm>
            <a:custGeom>
              <a:avLst/>
              <a:gdLst/>
              <a:ahLst/>
              <a:cxnLst/>
              <a:rect l="l" t="t" r="r" b="b"/>
              <a:pathLst>
                <a:path w="1217" h="1087" extrusionOk="0">
                  <a:moveTo>
                    <a:pt x="639" y="0"/>
                  </a:moveTo>
                  <a:cubicBezTo>
                    <a:pt x="510" y="0"/>
                    <a:pt x="381" y="46"/>
                    <a:pt x="274" y="137"/>
                  </a:cubicBezTo>
                  <a:cubicBezTo>
                    <a:pt x="274" y="167"/>
                    <a:pt x="244" y="167"/>
                    <a:pt x="244" y="167"/>
                  </a:cubicBezTo>
                  <a:cubicBezTo>
                    <a:pt x="244" y="198"/>
                    <a:pt x="214" y="198"/>
                    <a:pt x="214" y="198"/>
                  </a:cubicBezTo>
                  <a:cubicBezTo>
                    <a:pt x="1" y="410"/>
                    <a:pt x="1" y="745"/>
                    <a:pt x="214" y="927"/>
                  </a:cubicBezTo>
                  <a:cubicBezTo>
                    <a:pt x="320" y="1034"/>
                    <a:pt x="457" y="1087"/>
                    <a:pt x="590" y="1087"/>
                  </a:cubicBezTo>
                  <a:cubicBezTo>
                    <a:pt x="723" y="1087"/>
                    <a:pt x="852" y="1034"/>
                    <a:pt x="943" y="927"/>
                  </a:cubicBezTo>
                  <a:cubicBezTo>
                    <a:pt x="974" y="927"/>
                    <a:pt x="974" y="927"/>
                    <a:pt x="974" y="897"/>
                  </a:cubicBezTo>
                  <a:cubicBezTo>
                    <a:pt x="974" y="897"/>
                    <a:pt x="1004" y="897"/>
                    <a:pt x="1004" y="866"/>
                  </a:cubicBezTo>
                  <a:cubicBezTo>
                    <a:pt x="1217" y="684"/>
                    <a:pt x="1217" y="350"/>
                    <a:pt x="1004" y="137"/>
                  </a:cubicBezTo>
                  <a:cubicBezTo>
                    <a:pt x="898" y="46"/>
                    <a:pt x="76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1" name="Google Shape;65801;p27"/>
            <p:cNvSpPr/>
            <p:nvPr/>
          </p:nvSpPr>
          <p:spPr>
            <a:xfrm>
              <a:off x="6900850" y="3456850"/>
              <a:ext cx="32700" cy="30025"/>
            </a:xfrm>
            <a:custGeom>
              <a:avLst/>
              <a:gdLst/>
              <a:ahLst/>
              <a:cxnLst/>
              <a:rect l="l" t="t" r="r" b="b"/>
              <a:pathLst>
                <a:path w="1308" h="1201" extrusionOk="0">
                  <a:moveTo>
                    <a:pt x="673" y="0"/>
                  </a:moveTo>
                  <a:cubicBezTo>
                    <a:pt x="525" y="0"/>
                    <a:pt x="380" y="53"/>
                    <a:pt x="274" y="160"/>
                  </a:cubicBezTo>
                  <a:cubicBezTo>
                    <a:pt x="274" y="190"/>
                    <a:pt x="244" y="190"/>
                    <a:pt x="244" y="190"/>
                  </a:cubicBezTo>
                  <a:cubicBezTo>
                    <a:pt x="244" y="220"/>
                    <a:pt x="213" y="220"/>
                    <a:pt x="213" y="220"/>
                  </a:cubicBezTo>
                  <a:cubicBezTo>
                    <a:pt x="1" y="464"/>
                    <a:pt x="1" y="798"/>
                    <a:pt x="213" y="1041"/>
                  </a:cubicBezTo>
                  <a:cubicBezTo>
                    <a:pt x="335" y="1147"/>
                    <a:pt x="479" y="1201"/>
                    <a:pt x="624" y="1201"/>
                  </a:cubicBezTo>
                  <a:cubicBezTo>
                    <a:pt x="768" y="1201"/>
                    <a:pt x="912" y="1147"/>
                    <a:pt x="1034" y="1041"/>
                  </a:cubicBezTo>
                  <a:cubicBezTo>
                    <a:pt x="1034" y="1041"/>
                    <a:pt x="1034" y="1011"/>
                    <a:pt x="1064" y="1011"/>
                  </a:cubicBezTo>
                  <a:cubicBezTo>
                    <a:pt x="1064" y="1011"/>
                    <a:pt x="1064" y="980"/>
                    <a:pt x="1095" y="980"/>
                  </a:cubicBezTo>
                  <a:cubicBezTo>
                    <a:pt x="1308" y="768"/>
                    <a:pt x="1308" y="403"/>
                    <a:pt x="1095" y="160"/>
                  </a:cubicBezTo>
                  <a:cubicBezTo>
                    <a:pt x="973" y="53"/>
                    <a:pt x="821"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2" name="Google Shape;65802;p27"/>
            <p:cNvSpPr/>
            <p:nvPr/>
          </p:nvSpPr>
          <p:spPr>
            <a:xfrm>
              <a:off x="6998875" y="3358800"/>
              <a:ext cx="32700" cy="30050"/>
            </a:xfrm>
            <a:custGeom>
              <a:avLst/>
              <a:gdLst/>
              <a:ahLst/>
              <a:cxnLst/>
              <a:rect l="l" t="t" r="r" b="b"/>
              <a:pathLst>
                <a:path w="1308" h="1202" extrusionOk="0">
                  <a:moveTo>
                    <a:pt x="673" y="1"/>
                  </a:moveTo>
                  <a:cubicBezTo>
                    <a:pt x="525" y="1"/>
                    <a:pt x="381" y="54"/>
                    <a:pt x="274" y="161"/>
                  </a:cubicBezTo>
                  <a:cubicBezTo>
                    <a:pt x="274" y="191"/>
                    <a:pt x="244" y="191"/>
                    <a:pt x="244" y="191"/>
                  </a:cubicBezTo>
                  <a:cubicBezTo>
                    <a:pt x="244" y="221"/>
                    <a:pt x="244" y="221"/>
                    <a:pt x="213" y="221"/>
                  </a:cubicBezTo>
                  <a:cubicBezTo>
                    <a:pt x="1" y="434"/>
                    <a:pt x="1" y="799"/>
                    <a:pt x="213" y="1042"/>
                  </a:cubicBezTo>
                  <a:cubicBezTo>
                    <a:pt x="335" y="1148"/>
                    <a:pt x="487" y="1202"/>
                    <a:pt x="635" y="1202"/>
                  </a:cubicBezTo>
                  <a:cubicBezTo>
                    <a:pt x="783" y="1202"/>
                    <a:pt x="928" y="1148"/>
                    <a:pt x="1034" y="1042"/>
                  </a:cubicBezTo>
                  <a:cubicBezTo>
                    <a:pt x="1034" y="1012"/>
                    <a:pt x="1034" y="1012"/>
                    <a:pt x="1064" y="1012"/>
                  </a:cubicBezTo>
                  <a:cubicBezTo>
                    <a:pt x="1064" y="1012"/>
                    <a:pt x="1064" y="981"/>
                    <a:pt x="1095" y="981"/>
                  </a:cubicBezTo>
                  <a:cubicBezTo>
                    <a:pt x="1308" y="768"/>
                    <a:pt x="1308" y="404"/>
                    <a:pt x="1095" y="161"/>
                  </a:cubicBezTo>
                  <a:cubicBezTo>
                    <a:pt x="973" y="54"/>
                    <a:pt x="821" y="1"/>
                    <a:pt x="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3" name="Google Shape;65803;p27"/>
            <p:cNvSpPr/>
            <p:nvPr/>
          </p:nvSpPr>
          <p:spPr>
            <a:xfrm>
              <a:off x="6997350" y="3553525"/>
              <a:ext cx="35750" cy="32700"/>
            </a:xfrm>
            <a:custGeom>
              <a:avLst/>
              <a:gdLst/>
              <a:ahLst/>
              <a:cxnLst/>
              <a:rect l="l" t="t" r="r" b="b"/>
              <a:pathLst>
                <a:path w="1430" h="1308" extrusionOk="0">
                  <a:moveTo>
                    <a:pt x="745" y="1"/>
                  </a:moveTo>
                  <a:cubicBezTo>
                    <a:pt x="586" y="1"/>
                    <a:pt x="426" y="62"/>
                    <a:pt x="305" y="183"/>
                  </a:cubicBezTo>
                  <a:cubicBezTo>
                    <a:pt x="305" y="214"/>
                    <a:pt x="274" y="214"/>
                    <a:pt x="274" y="214"/>
                  </a:cubicBezTo>
                  <a:cubicBezTo>
                    <a:pt x="274" y="244"/>
                    <a:pt x="274" y="244"/>
                    <a:pt x="244" y="244"/>
                  </a:cubicBezTo>
                  <a:cubicBezTo>
                    <a:pt x="1" y="487"/>
                    <a:pt x="1" y="882"/>
                    <a:pt x="244" y="1125"/>
                  </a:cubicBezTo>
                  <a:cubicBezTo>
                    <a:pt x="366" y="1247"/>
                    <a:pt x="525" y="1308"/>
                    <a:pt x="685" y="1308"/>
                  </a:cubicBezTo>
                  <a:cubicBezTo>
                    <a:pt x="844" y="1308"/>
                    <a:pt x="1004" y="1247"/>
                    <a:pt x="1125" y="1125"/>
                  </a:cubicBezTo>
                  <a:cubicBezTo>
                    <a:pt x="1156" y="1125"/>
                    <a:pt x="1156" y="1125"/>
                    <a:pt x="1156" y="1095"/>
                  </a:cubicBezTo>
                  <a:lnTo>
                    <a:pt x="1186" y="1095"/>
                  </a:lnTo>
                  <a:cubicBezTo>
                    <a:pt x="1429" y="852"/>
                    <a:pt x="1429" y="457"/>
                    <a:pt x="1186" y="183"/>
                  </a:cubicBezTo>
                  <a:cubicBezTo>
                    <a:pt x="1065" y="62"/>
                    <a:pt x="905"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4" name="Google Shape;65804;p27"/>
            <p:cNvSpPr/>
            <p:nvPr/>
          </p:nvSpPr>
          <p:spPr>
            <a:xfrm>
              <a:off x="7095375" y="3455500"/>
              <a:ext cx="35750" cy="32700"/>
            </a:xfrm>
            <a:custGeom>
              <a:avLst/>
              <a:gdLst/>
              <a:ahLst/>
              <a:cxnLst/>
              <a:rect l="l" t="t" r="r" b="b"/>
              <a:pathLst>
                <a:path w="1430" h="1308" extrusionOk="0">
                  <a:moveTo>
                    <a:pt x="746" y="1"/>
                  </a:moveTo>
                  <a:cubicBezTo>
                    <a:pt x="586" y="1"/>
                    <a:pt x="426" y="62"/>
                    <a:pt x="305" y="183"/>
                  </a:cubicBezTo>
                  <a:cubicBezTo>
                    <a:pt x="305" y="214"/>
                    <a:pt x="305" y="214"/>
                    <a:pt x="274" y="214"/>
                  </a:cubicBezTo>
                  <a:cubicBezTo>
                    <a:pt x="274" y="244"/>
                    <a:pt x="274" y="244"/>
                    <a:pt x="244" y="244"/>
                  </a:cubicBezTo>
                  <a:cubicBezTo>
                    <a:pt x="1" y="487"/>
                    <a:pt x="1" y="882"/>
                    <a:pt x="244" y="1125"/>
                  </a:cubicBezTo>
                  <a:cubicBezTo>
                    <a:pt x="366" y="1247"/>
                    <a:pt x="525" y="1308"/>
                    <a:pt x="685" y="1308"/>
                  </a:cubicBezTo>
                  <a:cubicBezTo>
                    <a:pt x="844" y="1308"/>
                    <a:pt x="1004" y="1247"/>
                    <a:pt x="1125" y="1125"/>
                  </a:cubicBezTo>
                  <a:cubicBezTo>
                    <a:pt x="1156" y="1125"/>
                    <a:pt x="1156" y="1125"/>
                    <a:pt x="1156" y="1095"/>
                  </a:cubicBezTo>
                  <a:lnTo>
                    <a:pt x="1186" y="1095"/>
                  </a:lnTo>
                  <a:cubicBezTo>
                    <a:pt x="1429" y="852"/>
                    <a:pt x="1429" y="426"/>
                    <a:pt x="1186" y="183"/>
                  </a:cubicBezTo>
                  <a:cubicBezTo>
                    <a:pt x="1065" y="62"/>
                    <a:pt x="905"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5" name="Google Shape;65805;p27"/>
            <p:cNvSpPr/>
            <p:nvPr/>
          </p:nvSpPr>
          <p:spPr>
            <a:xfrm>
              <a:off x="7094625" y="3651000"/>
              <a:ext cx="38775" cy="35350"/>
            </a:xfrm>
            <a:custGeom>
              <a:avLst/>
              <a:gdLst/>
              <a:ahLst/>
              <a:cxnLst/>
              <a:rect l="l" t="t" r="r" b="b"/>
              <a:pathLst>
                <a:path w="1551" h="1414" extrusionOk="0">
                  <a:moveTo>
                    <a:pt x="791" y="0"/>
                  </a:moveTo>
                  <a:cubicBezTo>
                    <a:pt x="616" y="0"/>
                    <a:pt x="441" y="68"/>
                    <a:pt x="304" y="205"/>
                  </a:cubicBezTo>
                  <a:cubicBezTo>
                    <a:pt x="304" y="205"/>
                    <a:pt x="304" y="205"/>
                    <a:pt x="274" y="236"/>
                  </a:cubicBezTo>
                  <a:lnTo>
                    <a:pt x="244" y="236"/>
                  </a:lnTo>
                  <a:cubicBezTo>
                    <a:pt x="0" y="509"/>
                    <a:pt x="0" y="935"/>
                    <a:pt x="244" y="1208"/>
                  </a:cubicBezTo>
                  <a:cubicBezTo>
                    <a:pt x="380" y="1345"/>
                    <a:pt x="555" y="1413"/>
                    <a:pt x="730" y="1413"/>
                  </a:cubicBezTo>
                  <a:cubicBezTo>
                    <a:pt x="905" y="1413"/>
                    <a:pt x="1079" y="1345"/>
                    <a:pt x="1216" y="1208"/>
                  </a:cubicBezTo>
                  <a:cubicBezTo>
                    <a:pt x="1216" y="1208"/>
                    <a:pt x="1247" y="1178"/>
                    <a:pt x="1247" y="1178"/>
                  </a:cubicBezTo>
                  <a:cubicBezTo>
                    <a:pt x="1247" y="1178"/>
                    <a:pt x="1247" y="1178"/>
                    <a:pt x="1277" y="1148"/>
                  </a:cubicBezTo>
                  <a:cubicBezTo>
                    <a:pt x="1551" y="874"/>
                    <a:pt x="1551" y="448"/>
                    <a:pt x="1277" y="205"/>
                  </a:cubicBezTo>
                  <a:cubicBezTo>
                    <a:pt x="1140" y="68"/>
                    <a:pt x="96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6" name="Google Shape;65806;p27"/>
            <p:cNvSpPr/>
            <p:nvPr/>
          </p:nvSpPr>
          <p:spPr>
            <a:xfrm>
              <a:off x="7192650" y="3552775"/>
              <a:ext cx="38775" cy="35550"/>
            </a:xfrm>
            <a:custGeom>
              <a:avLst/>
              <a:gdLst/>
              <a:ahLst/>
              <a:cxnLst/>
              <a:rect l="l" t="t" r="r" b="b"/>
              <a:pathLst>
                <a:path w="1551" h="1422" extrusionOk="0">
                  <a:moveTo>
                    <a:pt x="791" y="0"/>
                  </a:moveTo>
                  <a:cubicBezTo>
                    <a:pt x="616" y="0"/>
                    <a:pt x="441" y="61"/>
                    <a:pt x="304" y="183"/>
                  </a:cubicBezTo>
                  <a:cubicBezTo>
                    <a:pt x="304" y="213"/>
                    <a:pt x="304" y="213"/>
                    <a:pt x="274" y="213"/>
                  </a:cubicBezTo>
                  <a:cubicBezTo>
                    <a:pt x="274" y="244"/>
                    <a:pt x="274" y="244"/>
                    <a:pt x="244" y="244"/>
                  </a:cubicBezTo>
                  <a:cubicBezTo>
                    <a:pt x="0" y="517"/>
                    <a:pt x="0" y="943"/>
                    <a:pt x="244" y="1216"/>
                  </a:cubicBezTo>
                  <a:cubicBezTo>
                    <a:pt x="380" y="1353"/>
                    <a:pt x="555" y="1421"/>
                    <a:pt x="730" y="1421"/>
                  </a:cubicBezTo>
                  <a:cubicBezTo>
                    <a:pt x="905" y="1421"/>
                    <a:pt x="1080" y="1353"/>
                    <a:pt x="1216" y="1216"/>
                  </a:cubicBezTo>
                  <a:cubicBezTo>
                    <a:pt x="1216" y="1216"/>
                    <a:pt x="1247" y="1186"/>
                    <a:pt x="1247" y="1186"/>
                  </a:cubicBezTo>
                  <a:cubicBezTo>
                    <a:pt x="1247" y="1186"/>
                    <a:pt x="1277" y="1155"/>
                    <a:pt x="1277" y="1155"/>
                  </a:cubicBezTo>
                  <a:cubicBezTo>
                    <a:pt x="1551" y="882"/>
                    <a:pt x="1551" y="456"/>
                    <a:pt x="1277" y="183"/>
                  </a:cubicBezTo>
                  <a:cubicBezTo>
                    <a:pt x="1140" y="61"/>
                    <a:pt x="96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7" name="Google Shape;65807;p27"/>
            <p:cNvSpPr/>
            <p:nvPr/>
          </p:nvSpPr>
          <p:spPr>
            <a:xfrm>
              <a:off x="7289150" y="3649650"/>
              <a:ext cx="41825" cy="38225"/>
            </a:xfrm>
            <a:custGeom>
              <a:avLst/>
              <a:gdLst/>
              <a:ahLst/>
              <a:cxnLst/>
              <a:rect l="l" t="t" r="r" b="b"/>
              <a:pathLst>
                <a:path w="1673" h="1529" extrusionOk="0">
                  <a:moveTo>
                    <a:pt x="863" y="1"/>
                  </a:moveTo>
                  <a:cubicBezTo>
                    <a:pt x="677" y="1"/>
                    <a:pt x="487" y="77"/>
                    <a:pt x="335" y="229"/>
                  </a:cubicBezTo>
                  <a:cubicBezTo>
                    <a:pt x="335" y="229"/>
                    <a:pt x="335" y="229"/>
                    <a:pt x="305" y="259"/>
                  </a:cubicBezTo>
                  <a:lnTo>
                    <a:pt x="274" y="259"/>
                  </a:lnTo>
                  <a:cubicBezTo>
                    <a:pt x="1" y="563"/>
                    <a:pt x="1" y="1019"/>
                    <a:pt x="274" y="1323"/>
                  </a:cubicBezTo>
                  <a:cubicBezTo>
                    <a:pt x="426" y="1460"/>
                    <a:pt x="616" y="1528"/>
                    <a:pt x="806" y="1528"/>
                  </a:cubicBezTo>
                  <a:cubicBezTo>
                    <a:pt x="996" y="1528"/>
                    <a:pt x="1186" y="1460"/>
                    <a:pt x="1338" y="1323"/>
                  </a:cubicBezTo>
                  <a:cubicBezTo>
                    <a:pt x="1338" y="1293"/>
                    <a:pt x="1338" y="1293"/>
                    <a:pt x="1338" y="1293"/>
                  </a:cubicBezTo>
                  <a:cubicBezTo>
                    <a:pt x="1369" y="1262"/>
                    <a:pt x="1369" y="1262"/>
                    <a:pt x="1369" y="1262"/>
                  </a:cubicBezTo>
                  <a:cubicBezTo>
                    <a:pt x="1673" y="958"/>
                    <a:pt x="1673" y="502"/>
                    <a:pt x="1369" y="229"/>
                  </a:cubicBezTo>
                  <a:cubicBezTo>
                    <a:pt x="1232" y="77"/>
                    <a:pt x="104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8" name="Google Shape;65808;p27"/>
            <p:cNvSpPr/>
            <p:nvPr/>
          </p:nvSpPr>
          <p:spPr>
            <a:xfrm>
              <a:off x="7191125" y="3747675"/>
              <a:ext cx="41825" cy="38225"/>
            </a:xfrm>
            <a:custGeom>
              <a:avLst/>
              <a:gdLst/>
              <a:ahLst/>
              <a:cxnLst/>
              <a:rect l="l" t="t" r="r" b="b"/>
              <a:pathLst>
                <a:path w="1673" h="1529" extrusionOk="0">
                  <a:moveTo>
                    <a:pt x="863" y="1"/>
                  </a:moveTo>
                  <a:cubicBezTo>
                    <a:pt x="677" y="1"/>
                    <a:pt x="487" y="77"/>
                    <a:pt x="335" y="229"/>
                  </a:cubicBezTo>
                  <a:cubicBezTo>
                    <a:pt x="335" y="229"/>
                    <a:pt x="335" y="229"/>
                    <a:pt x="305" y="259"/>
                  </a:cubicBezTo>
                  <a:lnTo>
                    <a:pt x="274" y="259"/>
                  </a:lnTo>
                  <a:cubicBezTo>
                    <a:pt x="1" y="563"/>
                    <a:pt x="1" y="1019"/>
                    <a:pt x="274" y="1323"/>
                  </a:cubicBezTo>
                  <a:cubicBezTo>
                    <a:pt x="426" y="1460"/>
                    <a:pt x="616" y="1528"/>
                    <a:pt x="806" y="1528"/>
                  </a:cubicBezTo>
                  <a:cubicBezTo>
                    <a:pt x="996" y="1528"/>
                    <a:pt x="1186" y="1460"/>
                    <a:pt x="1338" y="1323"/>
                  </a:cubicBezTo>
                  <a:cubicBezTo>
                    <a:pt x="1338" y="1293"/>
                    <a:pt x="1338" y="1293"/>
                    <a:pt x="1338" y="1293"/>
                  </a:cubicBezTo>
                  <a:cubicBezTo>
                    <a:pt x="1369" y="1262"/>
                    <a:pt x="1369" y="1262"/>
                    <a:pt x="1369" y="1262"/>
                  </a:cubicBezTo>
                  <a:cubicBezTo>
                    <a:pt x="1672" y="958"/>
                    <a:pt x="1672" y="502"/>
                    <a:pt x="1369" y="229"/>
                  </a:cubicBezTo>
                  <a:cubicBezTo>
                    <a:pt x="1232" y="77"/>
                    <a:pt x="104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9" name="Google Shape;65809;p27"/>
            <p:cNvSpPr/>
            <p:nvPr/>
          </p:nvSpPr>
          <p:spPr>
            <a:xfrm>
              <a:off x="7287625" y="3844950"/>
              <a:ext cx="44875" cy="40300"/>
            </a:xfrm>
            <a:custGeom>
              <a:avLst/>
              <a:gdLst/>
              <a:ahLst/>
              <a:cxnLst/>
              <a:rect l="l" t="t" r="r" b="b"/>
              <a:pathLst>
                <a:path w="1795" h="1612" extrusionOk="0">
                  <a:moveTo>
                    <a:pt x="928" y="1"/>
                  </a:moveTo>
                  <a:cubicBezTo>
                    <a:pt x="723" y="1"/>
                    <a:pt x="518" y="77"/>
                    <a:pt x="366" y="229"/>
                  </a:cubicBezTo>
                  <a:cubicBezTo>
                    <a:pt x="366" y="229"/>
                    <a:pt x="366" y="229"/>
                    <a:pt x="335" y="259"/>
                  </a:cubicBezTo>
                  <a:lnTo>
                    <a:pt x="305" y="259"/>
                  </a:lnTo>
                  <a:cubicBezTo>
                    <a:pt x="1" y="593"/>
                    <a:pt x="1" y="1080"/>
                    <a:pt x="305" y="1384"/>
                  </a:cubicBezTo>
                  <a:cubicBezTo>
                    <a:pt x="472" y="1536"/>
                    <a:pt x="677" y="1612"/>
                    <a:pt x="879" y="1612"/>
                  </a:cubicBezTo>
                  <a:cubicBezTo>
                    <a:pt x="1080" y="1612"/>
                    <a:pt x="1278" y="1536"/>
                    <a:pt x="1430" y="1384"/>
                  </a:cubicBezTo>
                  <a:cubicBezTo>
                    <a:pt x="1430" y="1384"/>
                    <a:pt x="1460" y="1384"/>
                    <a:pt x="1460" y="1353"/>
                  </a:cubicBezTo>
                  <a:cubicBezTo>
                    <a:pt x="1460" y="1353"/>
                    <a:pt x="1490" y="1353"/>
                    <a:pt x="1490" y="1323"/>
                  </a:cubicBezTo>
                  <a:cubicBezTo>
                    <a:pt x="1794" y="1019"/>
                    <a:pt x="1794" y="532"/>
                    <a:pt x="1490" y="229"/>
                  </a:cubicBezTo>
                  <a:cubicBezTo>
                    <a:pt x="1338" y="77"/>
                    <a:pt x="1133"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0" name="Google Shape;65810;p27"/>
            <p:cNvSpPr/>
            <p:nvPr/>
          </p:nvSpPr>
          <p:spPr>
            <a:xfrm>
              <a:off x="6417550" y="2681000"/>
              <a:ext cx="12950" cy="12550"/>
            </a:xfrm>
            <a:custGeom>
              <a:avLst/>
              <a:gdLst/>
              <a:ahLst/>
              <a:cxnLst/>
              <a:rect l="l" t="t" r="r" b="b"/>
              <a:pathLst>
                <a:path w="518" h="502" extrusionOk="0">
                  <a:moveTo>
                    <a:pt x="290" y="0"/>
                  </a:moveTo>
                  <a:cubicBezTo>
                    <a:pt x="229" y="0"/>
                    <a:pt x="168" y="23"/>
                    <a:pt x="122" y="69"/>
                  </a:cubicBezTo>
                  <a:cubicBezTo>
                    <a:pt x="122" y="69"/>
                    <a:pt x="122" y="99"/>
                    <a:pt x="122" y="99"/>
                  </a:cubicBezTo>
                  <a:cubicBezTo>
                    <a:pt x="92" y="99"/>
                    <a:pt x="92" y="129"/>
                    <a:pt x="92" y="129"/>
                  </a:cubicBezTo>
                  <a:cubicBezTo>
                    <a:pt x="1" y="220"/>
                    <a:pt x="1" y="342"/>
                    <a:pt x="92" y="433"/>
                  </a:cubicBezTo>
                  <a:cubicBezTo>
                    <a:pt x="122" y="479"/>
                    <a:pt x="176" y="502"/>
                    <a:pt x="233" y="502"/>
                  </a:cubicBezTo>
                  <a:cubicBezTo>
                    <a:pt x="290" y="502"/>
                    <a:pt x="350" y="479"/>
                    <a:pt x="396" y="433"/>
                  </a:cubicBezTo>
                  <a:cubicBezTo>
                    <a:pt x="396" y="433"/>
                    <a:pt x="396" y="403"/>
                    <a:pt x="396" y="403"/>
                  </a:cubicBezTo>
                  <a:cubicBezTo>
                    <a:pt x="426" y="403"/>
                    <a:pt x="426" y="403"/>
                    <a:pt x="457" y="372"/>
                  </a:cubicBezTo>
                  <a:cubicBezTo>
                    <a:pt x="518" y="312"/>
                    <a:pt x="518" y="160"/>
                    <a:pt x="457" y="69"/>
                  </a:cubicBezTo>
                  <a:cubicBezTo>
                    <a:pt x="411" y="23"/>
                    <a:pt x="350" y="0"/>
                    <a:pt x="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1" name="Google Shape;65811;p27"/>
            <p:cNvSpPr/>
            <p:nvPr/>
          </p:nvSpPr>
          <p:spPr>
            <a:xfrm>
              <a:off x="6514075" y="2778250"/>
              <a:ext cx="16725" cy="14850"/>
            </a:xfrm>
            <a:custGeom>
              <a:avLst/>
              <a:gdLst/>
              <a:ahLst/>
              <a:cxnLst/>
              <a:rect l="l" t="t" r="r" b="b"/>
              <a:pathLst>
                <a:path w="669" h="594" extrusionOk="0">
                  <a:moveTo>
                    <a:pt x="361" y="1"/>
                  </a:moveTo>
                  <a:cubicBezTo>
                    <a:pt x="289" y="1"/>
                    <a:pt x="213" y="24"/>
                    <a:pt x="152" y="69"/>
                  </a:cubicBezTo>
                  <a:cubicBezTo>
                    <a:pt x="152" y="100"/>
                    <a:pt x="152" y="100"/>
                    <a:pt x="152" y="100"/>
                  </a:cubicBezTo>
                  <a:cubicBezTo>
                    <a:pt x="122" y="130"/>
                    <a:pt x="122" y="130"/>
                    <a:pt x="122" y="130"/>
                  </a:cubicBezTo>
                  <a:cubicBezTo>
                    <a:pt x="0" y="252"/>
                    <a:pt x="0" y="404"/>
                    <a:pt x="122" y="525"/>
                  </a:cubicBezTo>
                  <a:cubicBezTo>
                    <a:pt x="167" y="571"/>
                    <a:pt x="236" y="593"/>
                    <a:pt x="304" y="593"/>
                  </a:cubicBezTo>
                  <a:cubicBezTo>
                    <a:pt x="372" y="593"/>
                    <a:pt x="441" y="571"/>
                    <a:pt x="486" y="525"/>
                  </a:cubicBezTo>
                  <a:cubicBezTo>
                    <a:pt x="517" y="495"/>
                    <a:pt x="517" y="495"/>
                    <a:pt x="517" y="495"/>
                  </a:cubicBezTo>
                  <a:cubicBezTo>
                    <a:pt x="517" y="464"/>
                    <a:pt x="547" y="464"/>
                    <a:pt x="547" y="464"/>
                  </a:cubicBezTo>
                  <a:cubicBezTo>
                    <a:pt x="669" y="343"/>
                    <a:pt x="669" y="191"/>
                    <a:pt x="547" y="69"/>
                  </a:cubicBezTo>
                  <a:cubicBezTo>
                    <a:pt x="502" y="24"/>
                    <a:pt x="433" y="1"/>
                    <a:pt x="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2" name="Google Shape;65812;p27"/>
            <p:cNvSpPr/>
            <p:nvPr/>
          </p:nvSpPr>
          <p:spPr>
            <a:xfrm>
              <a:off x="6610575" y="2874950"/>
              <a:ext cx="19775" cy="18075"/>
            </a:xfrm>
            <a:custGeom>
              <a:avLst/>
              <a:gdLst/>
              <a:ahLst/>
              <a:cxnLst/>
              <a:rect l="l" t="t" r="r" b="b"/>
              <a:pathLst>
                <a:path w="791" h="723" extrusionOk="0">
                  <a:moveTo>
                    <a:pt x="437" y="1"/>
                  </a:moveTo>
                  <a:cubicBezTo>
                    <a:pt x="350" y="1"/>
                    <a:pt x="259" y="31"/>
                    <a:pt x="183" y="92"/>
                  </a:cubicBezTo>
                  <a:cubicBezTo>
                    <a:pt x="183" y="122"/>
                    <a:pt x="183" y="122"/>
                    <a:pt x="183" y="122"/>
                  </a:cubicBezTo>
                  <a:cubicBezTo>
                    <a:pt x="152" y="153"/>
                    <a:pt x="152" y="153"/>
                    <a:pt x="152" y="153"/>
                  </a:cubicBezTo>
                  <a:cubicBezTo>
                    <a:pt x="0" y="274"/>
                    <a:pt x="0" y="487"/>
                    <a:pt x="152" y="609"/>
                  </a:cubicBezTo>
                  <a:cubicBezTo>
                    <a:pt x="213" y="685"/>
                    <a:pt x="297" y="722"/>
                    <a:pt x="380" y="722"/>
                  </a:cubicBezTo>
                  <a:cubicBezTo>
                    <a:pt x="464" y="722"/>
                    <a:pt x="548" y="685"/>
                    <a:pt x="608" y="609"/>
                  </a:cubicBezTo>
                  <a:cubicBezTo>
                    <a:pt x="608" y="609"/>
                    <a:pt x="608" y="609"/>
                    <a:pt x="639" y="578"/>
                  </a:cubicBezTo>
                  <a:lnTo>
                    <a:pt x="669" y="578"/>
                  </a:lnTo>
                  <a:cubicBezTo>
                    <a:pt x="791" y="426"/>
                    <a:pt x="791" y="244"/>
                    <a:pt x="669" y="92"/>
                  </a:cubicBezTo>
                  <a:cubicBezTo>
                    <a:pt x="608" y="31"/>
                    <a:pt x="525" y="1"/>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3" name="Google Shape;65813;p27"/>
            <p:cNvSpPr/>
            <p:nvPr/>
          </p:nvSpPr>
          <p:spPr>
            <a:xfrm>
              <a:off x="6707850" y="2971650"/>
              <a:ext cx="22050" cy="20925"/>
            </a:xfrm>
            <a:custGeom>
              <a:avLst/>
              <a:gdLst/>
              <a:ahLst/>
              <a:cxnLst/>
              <a:rect l="l" t="t" r="r" b="b"/>
              <a:pathLst>
                <a:path w="882" h="837" extrusionOk="0">
                  <a:moveTo>
                    <a:pt x="460" y="0"/>
                  </a:moveTo>
                  <a:cubicBezTo>
                    <a:pt x="365" y="0"/>
                    <a:pt x="274" y="38"/>
                    <a:pt x="213" y="114"/>
                  </a:cubicBezTo>
                  <a:cubicBezTo>
                    <a:pt x="182" y="145"/>
                    <a:pt x="182" y="145"/>
                    <a:pt x="182" y="145"/>
                  </a:cubicBezTo>
                  <a:cubicBezTo>
                    <a:pt x="152" y="175"/>
                    <a:pt x="152" y="175"/>
                    <a:pt x="152" y="175"/>
                  </a:cubicBezTo>
                  <a:cubicBezTo>
                    <a:pt x="0" y="327"/>
                    <a:pt x="0" y="570"/>
                    <a:pt x="152" y="722"/>
                  </a:cubicBezTo>
                  <a:cubicBezTo>
                    <a:pt x="228" y="798"/>
                    <a:pt x="327" y="836"/>
                    <a:pt x="426" y="836"/>
                  </a:cubicBezTo>
                  <a:cubicBezTo>
                    <a:pt x="524" y="836"/>
                    <a:pt x="623" y="798"/>
                    <a:pt x="699" y="722"/>
                  </a:cubicBezTo>
                  <a:cubicBezTo>
                    <a:pt x="699" y="722"/>
                    <a:pt x="699" y="692"/>
                    <a:pt x="699" y="692"/>
                  </a:cubicBezTo>
                  <a:cubicBezTo>
                    <a:pt x="730" y="692"/>
                    <a:pt x="730" y="662"/>
                    <a:pt x="730" y="662"/>
                  </a:cubicBezTo>
                  <a:cubicBezTo>
                    <a:pt x="882" y="510"/>
                    <a:pt x="882" y="266"/>
                    <a:pt x="730" y="114"/>
                  </a:cubicBezTo>
                  <a:cubicBezTo>
                    <a:pt x="654" y="38"/>
                    <a:pt x="555" y="0"/>
                    <a:pt x="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4" name="Google Shape;65814;p27"/>
            <p:cNvSpPr/>
            <p:nvPr/>
          </p:nvSpPr>
          <p:spPr>
            <a:xfrm>
              <a:off x="6804350" y="3068925"/>
              <a:ext cx="25850" cy="23200"/>
            </a:xfrm>
            <a:custGeom>
              <a:avLst/>
              <a:gdLst/>
              <a:ahLst/>
              <a:cxnLst/>
              <a:rect l="l" t="t" r="r" b="b"/>
              <a:pathLst>
                <a:path w="1034" h="928" extrusionOk="0">
                  <a:moveTo>
                    <a:pt x="536" y="0"/>
                  </a:moveTo>
                  <a:cubicBezTo>
                    <a:pt x="426" y="0"/>
                    <a:pt x="319" y="38"/>
                    <a:pt x="243" y="114"/>
                  </a:cubicBezTo>
                  <a:cubicBezTo>
                    <a:pt x="213" y="144"/>
                    <a:pt x="213" y="144"/>
                    <a:pt x="213" y="144"/>
                  </a:cubicBezTo>
                  <a:cubicBezTo>
                    <a:pt x="213" y="175"/>
                    <a:pt x="183" y="175"/>
                    <a:pt x="183" y="175"/>
                  </a:cubicBezTo>
                  <a:cubicBezTo>
                    <a:pt x="0" y="357"/>
                    <a:pt x="0" y="631"/>
                    <a:pt x="183" y="813"/>
                  </a:cubicBezTo>
                  <a:cubicBezTo>
                    <a:pt x="259" y="889"/>
                    <a:pt x="373" y="927"/>
                    <a:pt x="487" y="927"/>
                  </a:cubicBezTo>
                  <a:cubicBezTo>
                    <a:pt x="601" y="927"/>
                    <a:pt x="715" y="889"/>
                    <a:pt x="791" y="813"/>
                  </a:cubicBezTo>
                  <a:cubicBezTo>
                    <a:pt x="791" y="783"/>
                    <a:pt x="821" y="783"/>
                    <a:pt x="821" y="752"/>
                  </a:cubicBezTo>
                  <a:lnTo>
                    <a:pt x="851" y="752"/>
                  </a:lnTo>
                  <a:cubicBezTo>
                    <a:pt x="1034" y="570"/>
                    <a:pt x="1034" y="296"/>
                    <a:pt x="851" y="114"/>
                  </a:cubicBezTo>
                  <a:cubicBezTo>
                    <a:pt x="760" y="38"/>
                    <a:pt x="64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5" name="Google Shape;65815;p27"/>
            <p:cNvSpPr/>
            <p:nvPr/>
          </p:nvSpPr>
          <p:spPr>
            <a:xfrm>
              <a:off x="6901600" y="3165600"/>
              <a:ext cx="28150" cy="25875"/>
            </a:xfrm>
            <a:custGeom>
              <a:avLst/>
              <a:gdLst/>
              <a:ahLst/>
              <a:cxnLst/>
              <a:rect l="l" t="t" r="r" b="b"/>
              <a:pathLst>
                <a:path w="1126" h="1035" extrusionOk="0">
                  <a:moveTo>
                    <a:pt x="582" y="1"/>
                  </a:moveTo>
                  <a:cubicBezTo>
                    <a:pt x="457" y="1"/>
                    <a:pt x="335" y="47"/>
                    <a:pt x="244" y="138"/>
                  </a:cubicBezTo>
                  <a:cubicBezTo>
                    <a:pt x="214" y="168"/>
                    <a:pt x="214" y="168"/>
                    <a:pt x="214" y="198"/>
                  </a:cubicBezTo>
                  <a:lnTo>
                    <a:pt x="183" y="198"/>
                  </a:lnTo>
                  <a:cubicBezTo>
                    <a:pt x="1" y="411"/>
                    <a:pt x="1" y="715"/>
                    <a:pt x="183" y="898"/>
                  </a:cubicBezTo>
                  <a:cubicBezTo>
                    <a:pt x="274" y="989"/>
                    <a:pt x="396" y="1034"/>
                    <a:pt x="521" y="1034"/>
                  </a:cubicBezTo>
                  <a:cubicBezTo>
                    <a:pt x="647" y="1034"/>
                    <a:pt x="776" y="989"/>
                    <a:pt x="882" y="898"/>
                  </a:cubicBezTo>
                  <a:cubicBezTo>
                    <a:pt x="882" y="898"/>
                    <a:pt x="882" y="867"/>
                    <a:pt x="882" y="867"/>
                  </a:cubicBezTo>
                  <a:cubicBezTo>
                    <a:pt x="913" y="867"/>
                    <a:pt x="913" y="867"/>
                    <a:pt x="943" y="837"/>
                  </a:cubicBezTo>
                  <a:cubicBezTo>
                    <a:pt x="1126" y="654"/>
                    <a:pt x="1126" y="350"/>
                    <a:pt x="943" y="138"/>
                  </a:cubicBezTo>
                  <a:cubicBezTo>
                    <a:pt x="837" y="47"/>
                    <a:pt x="708" y="1"/>
                    <a:pt x="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6" name="Google Shape;65816;p27"/>
            <p:cNvSpPr/>
            <p:nvPr/>
          </p:nvSpPr>
          <p:spPr>
            <a:xfrm>
              <a:off x="6998125" y="3263075"/>
              <a:ext cx="31175" cy="28500"/>
            </a:xfrm>
            <a:custGeom>
              <a:avLst/>
              <a:gdLst/>
              <a:ahLst/>
              <a:cxnLst/>
              <a:rect l="l" t="t" r="r" b="b"/>
              <a:pathLst>
                <a:path w="1247" h="1140" extrusionOk="0">
                  <a:moveTo>
                    <a:pt x="654" y="0"/>
                  </a:moveTo>
                  <a:cubicBezTo>
                    <a:pt x="517" y="0"/>
                    <a:pt x="380" y="53"/>
                    <a:pt x="274" y="160"/>
                  </a:cubicBezTo>
                  <a:cubicBezTo>
                    <a:pt x="243" y="160"/>
                    <a:pt x="243" y="160"/>
                    <a:pt x="243" y="190"/>
                  </a:cubicBezTo>
                  <a:lnTo>
                    <a:pt x="213" y="190"/>
                  </a:lnTo>
                  <a:cubicBezTo>
                    <a:pt x="0" y="403"/>
                    <a:pt x="0" y="768"/>
                    <a:pt x="213" y="980"/>
                  </a:cubicBezTo>
                  <a:cubicBezTo>
                    <a:pt x="319" y="1087"/>
                    <a:pt x="456" y="1140"/>
                    <a:pt x="593" y="1140"/>
                  </a:cubicBezTo>
                  <a:cubicBezTo>
                    <a:pt x="730" y="1140"/>
                    <a:pt x="866" y="1087"/>
                    <a:pt x="973" y="980"/>
                  </a:cubicBezTo>
                  <a:cubicBezTo>
                    <a:pt x="1003" y="950"/>
                    <a:pt x="1003" y="950"/>
                    <a:pt x="1003" y="950"/>
                  </a:cubicBezTo>
                  <a:cubicBezTo>
                    <a:pt x="1003" y="920"/>
                    <a:pt x="1034" y="920"/>
                    <a:pt x="1034" y="920"/>
                  </a:cubicBezTo>
                  <a:cubicBezTo>
                    <a:pt x="1246" y="707"/>
                    <a:pt x="1246" y="372"/>
                    <a:pt x="1034" y="160"/>
                  </a:cubicBezTo>
                  <a:cubicBezTo>
                    <a:pt x="927" y="53"/>
                    <a:pt x="790"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7" name="Google Shape;65817;p27"/>
            <p:cNvSpPr/>
            <p:nvPr/>
          </p:nvSpPr>
          <p:spPr>
            <a:xfrm>
              <a:off x="7094625" y="3359750"/>
              <a:ext cx="34225" cy="31200"/>
            </a:xfrm>
            <a:custGeom>
              <a:avLst/>
              <a:gdLst/>
              <a:ahLst/>
              <a:cxnLst/>
              <a:rect l="l" t="t" r="r" b="b"/>
              <a:pathLst>
                <a:path w="1369" h="1248" extrusionOk="0">
                  <a:moveTo>
                    <a:pt x="719" y="1"/>
                  </a:moveTo>
                  <a:cubicBezTo>
                    <a:pt x="563" y="1"/>
                    <a:pt x="411" y="62"/>
                    <a:pt x="304" y="183"/>
                  </a:cubicBezTo>
                  <a:cubicBezTo>
                    <a:pt x="274" y="183"/>
                    <a:pt x="274" y="183"/>
                    <a:pt x="274" y="214"/>
                  </a:cubicBezTo>
                  <a:lnTo>
                    <a:pt x="244" y="214"/>
                  </a:lnTo>
                  <a:cubicBezTo>
                    <a:pt x="0" y="457"/>
                    <a:pt x="0" y="852"/>
                    <a:pt x="244" y="1065"/>
                  </a:cubicBezTo>
                  <a:cubicBezTo>
                    <a:pt x="365" y="1186"/>
                    <a:pt x="517" y="1247"/>
                    <a:pt x="669" y="1247"/>
                  </a:cubicBezTo>
                  <a:cubicBezTo>
                    <a:pt x="821" y="1247"/>
                    <a:pt x="973" y="1186"/>
                    <a:pt x="1095" y="1065"/>
                  </a:cubicBezTo>
                  <a:cubicBezTo>
                    <a:pt x="1095" y="1065"/>
                    <a:pt x="1095" y="1065"/>
                    <a:pt x="1125" y="1034"/>
                  </a:cubicBezTo>
                  <a:lnTo>
                    <a:pt x="1155" y="1034"/>
                  </a:lnTo>
                  <a:cubicBezTo>
                    <a:pt x="1368" y="791"/>
                    <a:pt x="1368" y="396"/>
                    <a:pt x="1155" y="183"/>
                  </a:cubicBezTo>
                  <a:cubicBezTo>
                    <a:pt x="1034" y="62"/>
                    <a:pt x="874" y="1"/>
                    <a:pt x="7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8" name="Google Shape;65818;p27"/>
            <p:cNvSpPr/>
            <p:nvPr/>
          </p:nvSpPr>
          <p:spPr>
            <a:xfrm>
              <a:off x="7191900" y="3456450"/>
              <a:ext cx="37250" cy="34050"/>
            </a:xfrm>
            <a:custGeom>
              <a:avLst/>
              <a:gdLst/>
              <a:ahLst/>
              <a:cxnLst/>
              <a:rect l="l" t="t" r="r" b="b"/>
              <a:pathLst>
                <a:path w="1490" h="1362" extrusionOk="0">
                  <a:moveTo>
                    <a:pt x="760" y="1"/>
                  </a:moveTo>
                  <a:cubicBezTo>
                    <a:pt x="593" y="1"/>
                    <a:pt x="426" y="69"/>
                    <a:pt x="304" y="206"/>
                  </a:cubicBezTo>
                  <a:cubicBezTo>
                    <a:pt x="304" y="206"/>
                    <a:pt x="274" y="206"/>
                    <a:pt x="274" y="236"/>
                  </a:cubicBezTo>
                  <a:lnTo>
                    <a:pt x="243" y="236"/>
                  </a:lnTo>
                  <a:cubicBezTo>
                    <a:pt x="0" y="510"/>
                    <a:pt x="0" y="905"/>
                    <a:pt x="243" y="1179"/>
                  </a:cubicBezTo>
                  <a:cubicBezTo>
                    <a:pt x="365" y="1300"/>
                    <a:pt x="532" y="1361"/>
                    <a:pt x="703" y="1361"/>
                  </a:cubicBezTo>
                  <a:cubicBezTo>
                    <a:pt x="874" y="1361"/>
                    <a:pt x="1049" y="1300"/>
                    <a:pt x="1186" y="1179"/>
                  </a:cubicBezTo>
                  <a:cubicBezTo>
                    <a:pt x="1186" y="1179"/>
                    <a:pt x="1186" y="1148"/>
                    <a:pt x="1186" y="1148"/>
                  </a:cubicBezTo>
                  <a:cubicBezTo>
                    <a:pt x="1216" y="1148"/>
                    <a:pt x="1216" y="1118"/>
                    <a:pt x="1216" y="1118"/>
                  </a:cubicBezTo>
                  <a:cubicBezTo>
                    <a:pt x="1489" y="875"/>
                    <a:pt x="1489" y="449"/>
                    <a:pt x="1216" y="206"/>
                  </a:cubicBezTo>
                  <a:cubicBezTo>
                    <a:pt x="1094" y="69"/>
                    <a:pt x="927"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9" name="Google Shape;65819;p27"/>
            <p:cNvSpPr/>
            <p:nvPr/>
          </p:nvSpPr>
          <p:spPr>
            <a:xfrm>
              <a:off x="7288400" y="3553725"/>
              <a:ext cx="40300" cy="36700"/>
            </a:xfrm>
            <a:custGeom>
              <a:avLst/>
              <a:gdLst/>
              <a:ahLst/>
              <a:cxnLst/>
              <a:rect l="l" t="t" r="r" b="b"/>
              <a:pathLst>
                <a:path w="1612" h="1468" extrusionOk="0">
                  <a:moveTo>
                    <a:pt x="836" y="0"/>
                  </a:moveTo>
                  <a:cubicBezTo>
                    <a:pt x="654" y="0"/>
                    <a:pt x="471" y="69"/>
                    <a:pt x="335" y="206"/>
                  </a:cubicBezTo>
                  <a:cubicBezTo>
                    <a:pt x="335" y="206"/>
                    <a:pt x="304" y="206"/>
                    <a:pt x="304" y="236"/>
                  </a:cubicBezTo>
                  <a:cubicBezTo>
                    <a:pt x="304" y="236"/>
                    <a:pt x="274" y="236"/>
                    <a:pt x="274" y="266"/>
                  </a:cubicBezTo>
                  <a:cubicBezTo>
                    <a:pt x="0" y="540"/>
                    <a:pt x="0" y="966"/>
                    <a:pt x="274" y="1239"/>
                  </a:cubicBezTo>
                  <a:cubicBezTo>
                    <a:pt x="411" y="1391"/>
                    <a:pt x="593" y="1467"/>
                    <a:pt x="775" y="1467"/>
                  </a:cubicBezTo>
                  <a:cubicBezTo>
                    <a:pt x="958" y="1467"/>
                    <a:pt x="1140" y="1391"/>
                    <a:pt x="1277" y="1239"/>
                  </a:cubicBezTo>
                  <a:lnTo>
                    <a:pt x="1307" y="1239"/>
                  </a:lnTo>
                  <a:cubicBezTo>
                    <a:pt x="1307" y="1209"/>
                    <a:pt x="1338" y="1209"/>
                    <a:pt x="1338" y="1209"/>
                  </a:cubicBezTo>
                  <a:cubicBezTo>
                    <a:pt x="1611" y="935"/>
                    <a:pt x="1611" y="479"/>
                    <a:pt x="1338" y="206"/>
                  </a:cubicBezTo>
                  <a:cubicBezTo>
                    <a:pt x="1201" y="69"/>
                    <a:pt x="1019"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0" name="Google Shape;65820;p27"/>
            <p:cNvSpPr/>
            <p:nvPr/>
          </p:nvSpPr>
          <p:spPr>
            <a:xfrm>
              <a:off x="6514825" y="2681000"/>
              <a:ext cx="15225" cy="13325"/>
            </a:xfrm>
            <a:custGeom>
              <a:avLst/>
              <a:gdLst/>
              <a:ahLst/>
              <a:cxnLst/>
              <a:rect l="l" t="t" r="r" b="b"/>
              <a:pathLst>
                <a:path w="609" h="533" extrusionOk="0">
                  <a:moveTo>
                    <a:pt x="320" y="0"/>
                  </a:moveTo>
                  <a:cubicBezTo>
                    <a:pt x="259" y="0"/>
                    <a:pt x="198" y="23"/>
                    <a:pt x="152" y="69"/>
                  </a:cubicBezTo>
                  <a:cubicBezTo>
                    <a:pt x="152" y="69"/>
                    <a:pt x="122" y="69"/>
                    <a:pt x="122" y="99"/>
                  </a:cubicBezTo>
                  <a:lnTo>
                    <a:pt x="92" y="99"/>
                  </a:lnTo>
                  <a:cubicBezTo>
                    <a:pt x="1" y="220"/>
                    <a:pt x="1" y="372"/>
                    <a:pt x="92" y="464"/>
                  </a:cubicBezTo>
                  <a:cubicBezTo>
                    <a:pt x="137" y="509"/>
                    <a:pt x="198" y="532"/>
                    <a:pt x="263" y="532"/>
                  </a:cubicBezTo>
                  <a:cubicBezTo>
                    <a:pt x="327" y="532"/>
                    <a:pt x="396" y="509"/>
                    <a:pt x="456" y="464"/>
                  </a:cubicBezTo>
                  <a:cubicBezTo>
                    <a:pt x="456" y="464"/>
                    <a:pt x="456" y="433"/>
                    <a:pt x="456" y="433"/>
                  </a:cubicBezTo>
                  <a:cubicBezTo>
                    <a:pt x="487" y="433"/>
                    <a:pt x="487" y="403"/>
                    <a:pt x="487" y="403"/>
                  </a:cubicBezTo>
                  <a:cubicBezTo>
                    <a:pt x="608" y="312"/>
                    <a:pt x="608" y="160"/>
                    <a:pt x="487" y="69"/>
                  </a:cubicBezTo>
                  <a:cubicBezTo>
                    <a:pt x="441" y="23"/>
                    <a:pt x="380"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1" name="Google Shape;65821;p27"/>
            <p:cNvSpPr/>
            <p:nvPr/>
          </p:nvSpPr>
          <p:spPr>
            <a:xfrm>
              <a:off x="6611325" y="2777675"/>
              <a:ext cx="18275" cy="16175"/>
            </a:xfrm>
            <a:custGeom>
              <a:avLst/>
              <a:gdLst/>
              <a:ahLst/>
              <a:cxnLst/>
              <a:rect l="l" t="t" r="r" b="b"/>
              <a:pathLst>
                <a:path w="731" h="647" extrusionOk="0">
                  <a:moveTo>
                    <a:pt x="396" y="1"/>
                  </a:moveTo>
                  <a:cubicBezTo>
                    <a:pt x="320" y="1"/>
                    <a:pt x="244" y="31"/>
                    <a:pt x="183" y="92"/>
                  </a:cubicBezTo>
                  <a:cubicBezTo>
                    <a:pt x="183" y="92"/>
                    <a:pt x="183" y="92"/>
                    <a:pt x="153" y="123"/>
                  </a:cubicBezTo>
                  <a:lnTo>
                    <a:pt x="122" y="123"/>
                  </a:lnTo>
                  <a:cubicBezTo>
                    <a:pt x="1" y="244"/>
                    <a:pt x="1" y="457"/>
                    <a:pt x="122" y="578"/>
                  </a:cubicBezTo>
                  <a:cubicBezTo>
                    <a:pt x="183" y="624"/>
                    <a:pt x="259" y="647"/>
                    <a:pt x="335" y="647"/>
                  </a:cubicBezTo>
                  <a:cubicBezTo>
                    <a:pt x="411" y="647"/>
                    <a:pt x="487" y="624"/>
                    <a:pt x="548" y="578"/>
                  </a:cubicBezTo>
                  <a:cubicBezTo>
                    <a:pt x="578" y="548"/>
                    <a:pt x="578" y="548"/>
                    <a:pt x="578" y="518"/>
                  </a:cubicBezTo>
                  <a:lnTo>
                    <a:pt x="609" y="518"/>
                  </a:lnTo>
                  <a:cubicBezTo>
                    <a:pt x="730" y="396"/>
                    <a:pt x="730" y="214"/>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2" name="Google Shape;65822;p27"/>
            <p:cNvSpPr/>
            <p:nvPr/>
          </p:nvSpPr>
          <p:spPr>
            <a:xfrm>
              <a:off x="6708600" y="2874375"/>
              <a:ext cx="20550" cy="19400"/>
            </a:xfrm>
            <a:custGeom>
              <a:avLst/>
              <a:gdLst/>
              <a:ahLst/>
              <a:cxnLst/>
              <a:rect l="l" t="t" r="r" b="b"/>
              <a:pathLst>
                <a:path w="822" h="776" extrusionOk="0">
                  <a:moveTo>
                    <a:pt x="441" y="1"/>
                  </a:moveTo>
                  <a:cubicBezTo>
                    <a:pt x="350" y="1"/>
                    <a:pt x="259" y="39"/>
                    <a:pt x="183" y="115"/>
                  </a:cubicBezTo>
                  <a:cubicBezTo>
                    <a:pt x="183" y="115"/>
                    <a:pt x="183" y="145"/>
                    <a:pt x="152" y="145"/>
                  </a:cubicBezTo>
                  <a:cubicBezTo>
                    <a:pt x="152" y="145"/>
                    <a:pt x="152" y="145"/>
                    <a:pt x="122" y="176"/>
                  </a:cubicBezTo>
                  <a:cubicBezTo>
                    <a:pt x="0" y="297"/>
                    <a:pt x="0" y="540"/>
                    <a:pt x="122" y="662"/>
                  </a:cubicBezTo>
                  <a:cubicBezTo>
                    <a:pt x="198" y="738"/>
                    <a:pt x="289" y="776"/>
                    <a:pt x="380" y="776"/>
                  </a:cubicBezTo>
                  <a:cubicBezTo>
                    <a:pt x="472" y="776"/>
                    <a:pt x="563" y="738"/>
                    <a:pt x="639" y="662"/>
                  </a:cubicBezTo>
                  <a:cubicBezTo>
                    <a:pt x="639" y="662"/>
                    <a:pt x="639" y="632"/>
                    <a:pt x="669" y="632"/>
                  </a:cubicBezTo>
                  <a:cubicBezTo>
                    <a:pt x="669" y="632"/>
                    <a:pt x="669" y="632"/>
                    <a:pt x="700" y="601"/>
                  </a:cubicBezTo>
                  <a:cubicBezTo>
                    <a:pt x="821" y="480"/>
                    <a:pt x="821" y="236"/>
                    <a:pt x="700" y="115"/>
                  </a:cubicBezTo>
                  <a:cubicBezTo>
                    <a:pt x="624" y="39"/>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3" name="Google Shape;65823;p27"/>
            <p:cNvSpPr/>
            <p:nvPr/>
          </p:nvSpPr>
          <p:spPr>
            <a:xfrm>
              <a:off x="6805100" y="2971650"/>
              <a:ext cx="23575" cy="21675"/>
            </a:xfrm>
            <a:custGeom>
              <a:avLst/>
              <a:gdLst/>
              <a:ahLst/>
              <a:cxnLst/>
              <a:rect l="l" t="t" r="r" b="b"/>
              <a:pathLst>
                <a:path w="943" h="867" extrusionOk="0">
                  <a:moveTo>
                    <a:pt x="502" y="0"/>
                  </a:moveTo>
                  <a:cubicBezTo>
                    <a:pt x="396" y="0"/>
                    <a:pt x="289" y="38"/>
                    <a:pt x="213" y="114"/>
                  </a:cubicBezTo>
                  <a:cubicBezTo>
                    <a:pt x="213" y="114"/>
                    <a:pt x="213" y="145"/>
                    <a:pt x="183" y="145"/>
                  </a:cubicBezTo>
                  <a:cubicBezTo>
                    <a:pt x="183" y="145"/>
                    <a:pt x="183" y="145"/>
                    <a:pt x="153" y="175"/>
                  </a:cubicBezTo>
                  <a:cubicBezTo>
                    <a:pt x="1" y="327"/>
                    <a:pt x="1" y="570"/>
                    <a:pt x="153" y="753"/>
                  </a:cubicBezTo>
                  <a:cubicBezTo>
                    <a:pt x="244" y="829"/>
                    <a:pt x="350" y="867"/>
                    <a:pt x="453" y="867"/>
                  </a:cubicBezTo>
                  <a:cubicBezTo>
                    <a:pt x="555" y="867"/>
                    <a:pt x="654" y="829"/>
                    <a:pt x="730" y="753"/>
                  </a:cubicBezTo>
                  <a:cubicBezTo>
                    <a:pt x="761" y="722"/>
                    <a:pt x="761" y="722"/>
                    <a:pt x="761" y="722"/>
                  </a:cubicBezTo>
                  <a:cubicBezTo>
                    <a:pt x="761" y="692"/>
                    <a:pt x="791" y="692"/>
                    <a:pt x="791" y="692"/>
                  </a:cubicBezTo>
                  <a:cubicBezTo>
                    <a:pt x="943" y="540"/>
                    <a:pt x="943" y="266"/>
                    <a:pt x="791" y="114"/>
                  </a:cubicBezTo>
                  <a:cubicBezTo>
                    <a:pt x="715" y="38"/>
                    <a:pt x="609"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4" name="Google Shape;65824;p27"/>
            <p:cNvSpPr/>
            <p:nvPr/>
          </p:nvSpPr>
          <p:spPr>
            <a:xfrm>
              <a:off x="6901600" y="3068350"/>
              <a:ext cx="27400" cy="24325"/>
            </a:xfrm>
            <a:custGeom>
              <a:avLst/>
              <a:gdLst/>
              <a:ahLst/>
              <a:cxnLst/>
              <a:rect l="l" t="t" r="r" b="b"/>
              <a:pathLst>
                <a:path w="1096" h="973" extrusionOk="0">
                  <a:moveTo>
                    <a:pt x="578" y="0"/>
                  </a:moveTo>
                  <a:cubicBezTo>
                    <a:pt x="457" y="0"/>
                    <a:pt x="335" y="46"/>
                    <a:pt x="244" y="137"/>
                  </a:cubicBezTo>
                  <a:cubicBezTo>
                    <a:pt x="244" y="137"/>
                    <a:pt x="244" y="167"/>
                    <a:pt x="214" y="167"/>
                  </a:cubicBezTo>
                  <a:cubicBezTo>
                    <a:pt x="214" y="167"/>
                    <a:pt x="214" y="167"/>
                    <a:pt x="183" y="198"/>
                  </a:cubicBezTo>
                  <a:cubicBezTo>
                    <a:pt x="1" y="380"/>
                    <a:pt x="1" y="654"/>
                    <a:pt x="183" y="836"/>
                  </a:cubicBezTo>
                  <a:cubicBezTo>
                    <a:pt x="274" y="927"/>
                    <a:pt x="396" y="973"/>
                    <a:pt x="518" y="973"/>
                  </a:cubicBezTo>
                  <a:cubicBezTo>
                    <a:pt x="639" y="973"/>
                    <a:pt x="761" y="927"/>
                    <a:pt x="852" y="836"/>
                  </a:cubicBezTo>
                  <a:cubicBezTo>
                    <a:pt x="852" y="836"/>
                    <a:pt x="852" y="836"/>
                    <a:pt x="882" y="806"/>
                  </a:cubicBezTo>
                  <a:lnTo>
                    <a:pt x="913" y="806"/>
                  </a:lnTo>
                  <a:cubicBezTo>
                    <a:pt x="1095" y="623"/>
                    <a:pt x="1095" y="319"/>
                    <a:pt x="913" y="137"/>
                  </a:cubicBezTo>
                  <a:cubicBezTo>
                    <a:pt x="822" y="46"/>
                    <a:pt x="700"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5" name="Google Shape;65825;p27"/>
            <p:cNvSpPr/>
            <p:nvPr/>
          </p:nvSpPr>
          <p:spPr>
            <a:xfrm>
              <a:off x="6998875" y="3165050"/>
              <a:ext cx="29650" cy="27750"/>
            </a:xfrm>
            <a:custGeom>
              <a:avLst/>
              <a:gdLst/>
              <a:ahLst/>
              <a:cxnLst/>
              <a:rect l="l" t="t" r="r" b="b"/>
              <a:pathLst>
                <a:path w="1186" h="1110" extrusionOk="0">
                  <a:moveTo>
                    <a:pt x="620" y="0"/>
                  </a:moveTo>
                  <a:cubicBezTo>
                    <a:pt x="487" y="0"/>
                    <a:pt x="350" y="53"/>
                    <a:pt x="244" y="160"/>
                  </a:cubicBezTo>
                  <a:cubicBezTo>
                    <a:pt x="244" y="160"/>
                    <a:pt x="244" y="190"/>
                    <a:pt x="213" y="190"/>
                  </a:cubicBezTo>
                  <a:cubicBezTo>
                    <a:pt x="213" y="190"/>
                    <a:pt x="213" y="190"/>
                    <a:pt x="183" y="220"/>
                  </a:cubicBezTo>
                  <a:cubicBezTo>
                    <a:pt x="1" y="403"/>
                    <a:pt x="1" y="737"/>
                    <a:pt x="183" y="950"/>
                  </a:cubicBezTo>
                  <a:cubicBezTo>
                    <a:pt x="289" y="1056"/>
                    <a:pt x="426" y="1110"/>
                    <a:pt x="563" y="1110"/>
                  </a:cubicBezTo>
                  <a:cubicBezTo>
                    <a:pt x="700" y="1110"/>
                    <a:pt x="836" y="1056"/>
                    <a:pt x="943" y="950"/>
                  </a:cubicBezTo>
                  <a:cubicBezTo>
                    <a:pt x="943" y="950"/>
                    <a:pt x="943" y="920"/>
                    <a:pt x="943" y="920"/>
                  </a:cubicBezTo>
                  <a:cubicBezTo>
                    <a:pt x="973" y="920"/>
                    <a:pt x="973" y="889"/>
                    <a:pt x="973" y="889"/>
                  </a:cubicBezTo>
                  <a:cubicBezTo>
                    <a:pt x="1186" y="676"/>
                    <a:pt x="1186" y="372"/>
                    <a:pt x="973" y="160"/>
                  </a:cubicBezTo>
                  <a:cubicBezTo>
                    <a:pt x="882" y="53"/>
                    <a:pt x="753"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6" name="Google Shape;65826;p27"/>
            <p:cNvSpPr/>
            <p:nvPr/>
          </p:nvSpPr>
          <p:spPr>
            <a:xfrm>
              <a:off x="7095375" y="3262300"/>
              <a:ext cx="32700" cy="29850"/>
            </a:xfrm>
            <a:custGeom>
              <a:avLst/>
              <a:gdLst/>
              <a:ahLst/>
              <a:cxnLst/>
              <a:rect l="l" t="t" r="r" b="b"/>
              <a:pathLst>
                <a:path w="1308" h="1194" extrusionOk="0">
                  <a:moveTo>
                    <a:pt x="696" y="1"/>
                  </a:moveTo>
                  <a:cubicBezTo>
                    <a:pt x="548" y="1"/>
                    <a:pt x="396" y="54"/>
                    <a:pt x="274" y="160"/>
                  </a:cubicBezTo>
                  <a:cubicBezTo>
                    <a:pt x="274" y="160"/>
                    <a:pt x="274" y="191"/>
                    <a:pt x="244" y="191"/>
                  </a:cubicBezTo>
                  <a:cubicBezTo>
                    <a:pt x="244" y="191"/>
                    <a:pt x="244" y="221"/>
                    <a:pt x="244" y="221"/>
                  </a:cubicBezTo>
                  <a:cubicBezTo>
                    <a:pt x="1" y="434"/>
                    <a:pt x="1" y="799"/>
                    <a:pt x="244" y="1011"/>
                  </a:cubicBezTo>
                  <a:cubicBezTo>
                    <a:pt x="350" y="1133"/>
                    <a:pt x="495" y="1194"/>
                    <a:pt x="639" y="1194"/>
                  </a:cubicBezTo>
                  <a:cubicBezTo>
                    <a:pt x="784" y="1194"/>
                    <a:pt x="928" y="1133"/>
                    <a:pt x="1034" y="1011"/>
                  </a:cubicBezTo>
                  <a:lnTo>
                    <a:pt x="1065" y="1011"/>
                  </a:lnTo>
                  <a:cubicBezTo>
                    <a:pt x="1065" y="981"/>
                    <a:pt x="1095" y="981"/>
                    <a:pt x="1095" y="981"/>
                  </a:cubicBezTo>
                  <a:cubicBezTo>
                    <a:pt x="1308" y="738"/>
                    <a:pt x="1308" y="373"/>
                    <a:pt x="1095" y="160"/>
                  </a:cubicBezTo>
                  <a:cubicBezTo>
                    <a:pt x="989" y="54"/>
                    <a:pt x="844"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7" name="Google Shape;65827;p27"/>
            <p:cNvSpPr/>
            <p:nvPr/>
          </p:nvSpPr>
          <p:spPr>
            <a:xfrm>
              <a:off x="7192650" y="3359000"/>
              <a:ext cx="35750" cy="32700"/>
            </a:xfrm>
            <a:custGeom>
              <a:avLst/>
              <a:gdLst/>
              <a:ahLst/>
              <a:cxnLst/>
              <a:rect l="l" t="t" r="r" b="b"/>
              <a:pathLst>
                <a:path w="1430" h="1308" extrusionOk="0">
                  <a:moveTo>
                    <a:pt x="719" y="1"/>
                  </a:moveTo>
                  <a:cubicBezTo>
                    <a:pt x="555" y="1"/>
                    <a:pt x="396" y="61"/>
                    <a:pt x="274" y="183"/>
                  </a:cubicBezTo>
                  <a:cubicBezTo>
                    <a:pt x="274" y="183"/>
                    <a:pt x="274" y="213"/>
                    <a:pt x="274" y="213"/>
                  </a:cubicBezTo>
                  <a:cubicBezTo>
                    <a:pt x="244" y="213"/>
                    <a:pt x="244" y="244"/>
                    <a:pt x="244" y="244"/>
                  </a:cubicBezTo>
                  <a:cubicBezTo>
                    <a:pt x="0" y="487"/>
                    <a:pt x="0" y="882"/>
                    <a:pt x="244" y="1125"/>
                  </a:cubicBezTo>
                  <a:cubicBezTo>
                    <a:pt x="365" y="1247"/>
                    <a:pt x="525" y="1308"/>
                    <a:pt x="684" y="1308"/>
                  </a:cubicBezTo>
                  <a:cubicBezTo>
                    <a:pt x="844" y="1308"/>
                    <a:pt x="1004" y="1247"/>
                    <a:pt x="1125" y="1125"/>
                  </a:cubicBezTo>
                  <a:cubicBezTo>
                    <a:pt x="1125" y="1125"/>
                    <a:pt x="1125" y="1095"/>
                    <a:pt x="1156" y="1095"/>
                  </a:cubicBezTo>
                  <a:cubicBezTo>
                    <a:pt x="1156" y="1095"/>
                    <a:pt x="1156" y="1095"/>
                    <a:pt x="1186" y="1064"/>
                  </a:cubicBezTo>
                  <a:cubicBezTo>
                    <a:pt x="1429" y="821"/>
                    <a:pt x="1429" y="426"/>
                    <a:pt x="1186" y="183"/>
                  </a:cubicBezTo>
                  <a:cubicBezTo>
                    <a:pt x="1049" y="61"/>
                    <a:pt x="882" y="1"/>
                    <a:pt x="7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8" name="Google Shape;65828;p27"/>
            <p:cNvSpPr/>
            <p:nvPr/>
          </p:nvSpPr>
          <p:spPr>
            <a:xfrm>
              <a:off x="7289150" y="3455700"/>
              <a:ext cx="38775" cy="35550"/>
            </a:xfrm>
            <a:custGeom>
              <a:avLst/>
              <a:gdLst/>
              <a:ahLst/>
              <a:cxnLst/>
              <a:rect l="l" t="t" r="r" b="b"/>
              <a:pathLst>
                <a:path w="1551" h="1422" extrusionOk="0">
                  <a:moveTo>
                    <a:pt x="791" y="0"/>
                  </a:moveTo>
                  <a:cubicBezTo>
                    <a:pt x="616" y="0"/>
                    <a:pt x="441" y="69"/>
                    <a:pt x="305" y="206"/>
                  </a:cubicBezTo>
                  <a:cubicBezTo>
                    <a:pt x="305" y="236"/>
                    <a:pt x="305" y="236"/>
                    <a:pt x="305" y="236"/>
                  </a:cubicBezTo>
                  <a:cubicBezTo>
                    <a:pt x="274" y="236"/>
                    <a:pt x="274" y="266"/>
                    <a:pt x="274" y="266"/>
                  </a:cubicBezTo>
                  <a:cubicBezTo>
                    <a:pt x="1" y="540"/>
                    <a:pt x="1" y="965"/>
                    <a:pt x="274" y="1239"/>
                  </a:cubicBezTo>
                  <a:cubicBezTo>
                    <a:pt x="396" y="1361"/>
                    <a:pt x="571" y="1421"/>
                    <a:pt x="745" y="1421"/>
                  </a:cubicBezTo>
                  <a:cubicBezTo>
                    <a:pt x="920" y="1421"/>
                    <a:pt x="1095" y="1361"/>
                    <a:pt x="1217" y="1239"/>
                  </a:cubicBezTo>
                  <a:cubicBezTo>
                    <a:pt x="1247" y="1209"/>
                    <a:pt x="1247" y="1209"/>
                    <a:pt x="1247" y="1209"/>
                  </a:cubicBezTo>
                  <a:cubicBezTo>
                    <a:pt x="1247" y="1178"/>
                    <a:pt x="1277" y="1178"/>
                    <a:pt x="1277" y="1178"/>
                  </a:cubicBezTo>
                  <a:cubicBezTo>
                    <a:pt x="1551" y="905"/>
                    <a:pt x="1551" y="479"/>
                    <a:pt x="1277" y="206"/>
                  </a:cubicBezTo>
                  <a:cubicBezTo>
                    <a:pt x="1141" y="69"/>
                    <a:pt x="96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9" name="Google Shape;65829;p27"/>
            <p:cNvSpPr/>
            <p:nvPr/>
          </p:nvSpPr>
          <p:spPr>
            <a:xfrm>
              <a:off x="6515575" y="2582975"/>
              <a:ext cx="12950" cy="12550"/>
            </a:xfrm>
            <a:custGeom>
              <a:avLst/>
              <a:gdLst/>
              <a:ahLst/>
              <a:cxnLst/>
              <a:rect l="l" t="t" r="r" b="b"/>
              <a:pathLst>
                <a:path w="518" h="502" extrusionOk="0">
                  <a:moveTo>
                    <a:pt x="290" y="0"/>
                  </a:moveTo>
                  <a:cubicBezTo>
                    <a:pt x="229" y="0"/>
                    <a:pt x="168" y="23"/>
                    <a:pt x="122" y="68"/>
                  </a:cubicBezTo>
                  <a:cubicBezTo>
                    <a:pt x="122" y="68"/>
                    <a:pt x="122" y="99"/>
                    <a:pt x="122" y="99"/>
                  </a:cubicBezTo>
                  <a:cubicBezTo>
                    <a:pt x="92" y="99"/>
                    <a:pt x="92" y="129"/>
                    <a:pt x="92" y="129"/>
                  </a:cubicBezTo>
                  <a:cubicBezTo>
                    <a:pt x="1" y="220"/>
                    <a:pt x="1" y="342"/>
                    <a:pt x="92" y="433"/>
                  </a:cubicBezTo>
                  <a:cubicBezTo>
                    <a:pt x="122" y="479"/>
                    <a:pt x="176" y="502"/>
                    <a:pt x="233" y="502"/>
                  </a:cubicBezTo>
                  <a:cubicBezTo>
                    <a:pt x="290" y="502"/>
                    <a:pt x="350" y="479"/>
                    <a:pt x="396" y="433"/>
                  </a:cubicBezTo>
                  <a:cubicBezTo>
                    <a:pt x="396" y="433"/>
                    <a:pt x="396" y="403"/>
                    <a:pt x="426" y="403"/>
                  </a:cubicBezTo>
                  <a:cubicBezTo>
                    <a:pt x="426" y="403"/>
                    <a:pt x="426" y="403"/>
                    <a:pt x="457" y="372"/>
                  </a:cubicBezTo>
                  <a:cubicBezTo>
                    <a:pt x="518" y="312"/>
                    <a:pt x="518" y="160"/>
                    <a:pt x="457" y="68"/>
                  </a:cubicBezTo>
                  <a:cubicBezTo>
                    <a:pt x="411" y="23"/>
                    <a:pt x="350" y="0"/>
                    <a:pt x="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0" name="Google Shape;65830;p27"/>
            <p:cNvSpPr/>
            <p:nvPr/>
          </p:nvSpPr>
          <p:spPr>
            <a:xfrm>
              <a:off x="6612100" y="2680225"/>
              <a:ext cx="16725" cy="14850"/>
            </a:xfrm>
            <a:custGeom>
              <a:avLst/>
              <a:gdLst/>
              <a:ahLst/>
              <a:cxnLst/>
              <a:rect l="l" t="t" r="r" b="b"/>
              <a:pathLst>
                <a:path w="669" h="594" extrusionOk="0">
                  <a:moveTo>
                    <a:pt x="361" y="1"/>
                  </a:moveTo>
                  <a:cubicBezTo>
                    <a:pt x="289" y="1"/>
                    <a:pt x="213" y="24"/>
                    <a:pt x="152" y="69"/>
                  </a:cubicBezTo>
                  <a:cubicBezTo>
                    <a:pt x="152" y="69"/>
                    <a:pt x="152" y="100"/>
                    <a:pt x="152" y="100"/>
                  </a:cubicBezTo>
                  <a:cubicBezTo>
                    <a:pt x="122" y="130"/>
                    <a:pt x="122" y="130"/>
                    <a:pt x="122" y="130"/>
                  </a:cubicBezTo>
                  <a:cubicBezTo>
                    <a:pt x="0" y="221"/>
                    <a:pt x="0" y="403"/>
                    <a:pt x="122" y="525"/>
                  </a:cubicBezTo>
                  <a:cubicBezTo>
                    <a:pt x="167" y="571"/>
                    <a:pt x="236" y="593"/>
                    <a:pt x="304" y="593"/>
                  </a:cubicBezTo>
                  <a:cubicBezTo>
                    <a:pt x="373" y="593"/>
                    <a:pt x="441" y="571"/>
                    <a:pt x="487" y="525"/>
                  </a:cubicBezTo>
                  <a:cubicBezTo>
                    <a:pt x="517" y="495"/>
                    <a:pt x="517" y="495"/>
                    <a:pt x="517" y="495"/>
                  </a:cubicBezTo>
                  <a:cubicBezTo>
                    <a:pt x="517" y="464"/>
                    <a:pt x="547" y="464"/>
                    <a:pt x="547" y="464"/>
                  </a:cubicBezTo>
                  <a:cubicBezTo>
                    <a:pt x="669" y="343"/>
                    <a:pt x="669" y="191"/>
                    <a:pt x="547" y="69"/>
                  </a:cubicBezTo>
                  <a:cubicBezTo>
                    <a:pt x="502" y="24"/>
                    <a:pt x="433" y="1"/>
                    <a:pt x="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1" name="Google Shape;65831;p27"/>
            <p:cNvSpPr/>
            <p:nvPr/>
          </p:nvSpPr>
          <p:spPr>
            <a:xfrm>
              <a:off x="6709350" y="2776925"/>
              <a:ext cx="19025" cy="18075"/>
            </a:xfrm>
            <a:custGeom>
              <a:avLst/>
              <a:gdLst/>
              <a:ahLst/>
              <a:cxnLst/>
              <a:rect l="l" t="t" r="r" b="b"/>
              <a:pathLst>
                <a:path w="761" h="723" extrusionOk="0">
                  <a:moveTo>
                    <a:pt x="411" y="1"/>
                  </a:moveTo>
                  <a:cubicBezTo>
                    <a:pt x="328" y="1"/>
                    <a:pt x="244" y="31"/>
                    <a:pt x="183" y="92"/>
                  </a:cubicBezTo>
                  <a:cubicBezTo>
                    <a:pt x="153" y="122"/>
                    <a:pt x="153" y="122"/>
                    <a:pt x="153" y="122"/>
                  </a:cubicBezTo>
                  <a:cubicBezTo>
                    <a:pt x="122" y="153"/>
                    <a:pt x="122" y="153"/>
                    <a:pt x="122" y="153"/>
                  </a:cubicBezTo>
                  <a:cubicBezTo>
                    <a:pt x="1" y="274"/>
                    <a:pt x="1" y="487"/>
                    <a:pt x="122" y="608"/>
                  </a:cubicBezTo>
                  <a:cubicBezTo>
                    <a:pt x="183" y="684"/>
                    <a:pt x="267" y="722"/>
                    <a:pt x="350" y="722"/>
                  </a:cubicBezTo>
                  <a:cubicBezTo>
                    <a:pt x="434" y="722"/>
                    <a:pt x="518" y="684"/>
                    <a:pt x="578" y="608"/>
                  </a:cubicBezTo>
                  <a:cubicBezTo>
                    <a:pt x="578" y="608"/>
                    <a:pt x="578" y="608"/>
                    <a:pt x="609" y="578"/>
                  </a:cubicBezTo>
                  <a:lnTo>
                    <a:pt x="639" y="578"/>
                  </a:lnTo>
                  <a:cubicBezTo>
                    <a:pt x="761" y="426"/>
                    <a:pt x="761" y="213"/>
                    <a:pt x="639" y="92"/>
                  </a:cubicBezTo>
                  <a:cubicBezTo>
                    <a:pt x="578" y="31"/>
                    <a:pt x="495"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2" name="Google Shape;65832;p27"/>
            <p:cNvSpPr/>
            <p:nvPr/>
          </p:nvSpPr>
          <p:spPr>
            <a:xfrm>
              <a:off x="6805875" y="2873625"/>
              <a:ext cx="22050" cy="20925"/>
            </a:xfrm>
            <a:custGeom>
              <a:avLst/>
              <a:gdLst/>
              <a:ahLst/>
              <a:cxnLst/>
              <a:rect l="l" t="t" r="r" b="b"/>
              <a:pathLst>
                <a:path w="882" h="837" extrusionOk="0">
                  <a:moveTo>
                    <a:pt x="471" y="0"/>
                  </a:moveTo>
                  <a:cubicBezTo>
                    <a:pt x="380" y="0"/>
                    <a:pt x="289" y="38"/>
                    <a:pt x="213" y="114"/>
                  </a:cubicBezTo>
                  <a:cubicBezTo>
                    <a:pt x="182" y="145"/>
                    <a:pt x="182" y="145"/>
                    <a:pt x="182" y="145"/>
                  </a:cubicBezTo>
                  <a:cubicBezTo>
                    <a:pt x="182" y="175"/>
                    <a:pt x="152" y="175"/>
                    <a:pt x="152" y="175"/>
                  </a:cubicBezTo>
                  <a:cubicBezTo>
                    <a:pt x="0" y="327"/>
                    <a:pt x="0" y="570"/>
                    <a:pt x="152" y="722"/>
                  </a:cubicBezTo>
                  <a:cubicBezTo>
                    <a:pt x="228" y="798"/>
                    <a:pt x="327" y="836"/>
                    <a:pt x="426" y="836"/>
                  </a:cubicBezTo>
                  <a:cubicBezTo>
                    <a:pt x="524" y="836"/>
                    <a:pt x="623" y="798"/>
                    <a:pt x="699" y="722"/>
                  </a:cubicBezTo>
                  <a:cubicBezTo>
                    <a:pt x="699" y="722"/>
                    <a:pt x="699" y="692"/>
                    <a:pt x="699" y="692"/>
                  </a:cubicBezTo>
                  <a:cubicBezTo>
                    <a:pt x="730" y="692"/>
                    <a:pt x="730" y="662"/>
                    <a:pt x="730" y="662"/>
                  </a:cubicBezTo>
                  <a:cubicBezTo>
                    <a:pt x="882" y="510"/>
                    <a:pt x="882" y="266"/>
                    <a:pt x="730" y="114"/>
                  </a:cubicBezTo>
                  <a:cubicBezTo>
                    <a:pt x="654" y="38"/>
                    <a:pt x="562"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3" name="Google Shape;65833;p27"/>
            <p:cNvSpPr/>
            <p:nvPr/>
          </p:nvSpPr>
          <p:spPr>
            <a:xfrm>
              <a:off x="6902375" y="2970900"/>
              <a:ext cx="25850" cy="23000"/>
            </a:xfrm>
            <a:custGeom>
              <a:avLst/>
              <a:gdLst/>
              <a:ahLst/>
              <a:cxnLst/>
              <a:rect l="l" t="t" r="r" b="b"/>
              <a:pathLst>
                <a:path w="1034" h="920" extrusionOk="0">
                  <a:moveTo>
                    <a:pt x="536" y="0"/>
                  </a:moveTo>
                  <a:cubicBezTo>
                    <a:pt x="426" y="0"/>
                    <a:pt x="319" y="38"/>
                    <a:pt x="243" y="114"/>
                  </a:cubicBezTo>
                  <a:cubicBezTo>
                    <a:pt x="213" y="144"/>
                    <a:pt x="213" y="144"/>
                    <a:pt x="213" y="144"/>
                  </a:cubicBezTo>
                  <a:cubicBezTo>
                    <a:pt x="213" y="175"/>
                    <a:pt x="183" y="175"/>
                    <a:pt x="183" y="175"/>
                  </a:cubicBezTo>
                  <a:cubicBezTo>
                    <a:pt x="0" y="357"/>
                    <a:pt x="0" y="631"/>
                    <a:pt x="183" y="783"/>
                  </a:cubicBezTo>
                  <a:cubicBezTo>
                    <a:pt x="259" y="874"/>
                    <a:pt x="373" y="920"/>
                    <a:pt x="487" y="920"/>
                  </a:cubicBezTo>
                  <a:cubicBezTo>
                    <a:pt x="601" y="920"/>
                    <a:pt x="715" y="874"/>
                    <a:pt x="791" y="783"/>
                  </a:cubicBezTo>
                  <a:cubicBezTo>
                    <a:pt x="821" y="783"/>
                    <a:pt x="821" y="783"/>
                    <a:pt x="821" y="752"/>
                  </a:cubicBezTo>
                  <a:lnTo>
                    <a:pt x="851" y="752"/>
                  </a:lnTo>
                  <a:cubicBezTo>
                    <a:pt x="1034" y="570"/>
                    <a:pt x="1034" y="296"/>
                    <a:pt x="851" y="114"/>
                  </a:cubicBezTo>
                  <a:cubicBezTo>
                    <a:pt x="760" y="38"/>
                    <a:pt x="64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4" name="Google Shape;65834;p27"/>
            <p:cNvSpPr/>
            <p:nvPr/>
          </p:nvSpPr>
          <p:spPr>
            <a:xfrm>
              <a:off x="6999625" y="3067575"/>
              <a:ext cx="28150" cy="25875"/>
            </a:xfrm>
            <a:custGeom>
              <a:avLst/>
              <a:gdLst/>
              <a:ahLst/>
              <a:cxnLst/>
              <a:rect l="l" t="t" r="r" b="b"/>
              <a:pathLst>
                <a:path w="1126" h="1035" extrusionOk="0">
                  <a:moveTo>
                    <a:pt x="582" y="1"/>
                  </a:moveTo>
                  <a:cubicBezTo>
                    <a:pt x="457" y="1"/>
                    <a:pt x="335" y="46"/>
                    <a:pt x="244" y="138"/>
                  </a:cubicBezTo>
                  <a:cubicBezTo>
                    <a:pt x="214" y="168"/>
                    <a:pt x="214" y="168"/>
                    <a:pt x="214" y="198"/>
                  </a:cubicBezTo>
                  <a:lnTo>
                    <a:pt x="183" y="198"/>
                  </a:lnTo>
                  <a:cubicBezTo>
                    <a:pt x="1" y="411"/>
                    <a:pt x="1" y="715"/>
                    <a:pt x="183" y="898"/>
                  </a:cubicBezTo>
                  <a:cubicBezTo>
                    <a:pt x="275" y="989"/>
                    <a:pt x="396" y="1034"/>
                    <a:pt x="522" y="1034"/>
                  </a:cubicBezTo>
                  <a:cubicBezTo>
                    <a:pt x="647" y="1034"/>
                    <a:pt x="776" y="989"/>
                    <a:pt x="882" y="898"/>
                  </a:cubicBezTo>
                  <a:cubicBezTo>
                    <a:pt x="882" y="898"/>
                    <a:pt x="882" y="867"/>
                    <a:pt x="913" y="867"/>
                  </a:cubicBezTo>
                  <a:cubicBezTo>
                    <a:pt x="913" y="867"/>
                    <a:pt x="913" y="867"/>
                    <a:pt x="943" y="837"/>
                  </a:cubicBezTo>
                  <a:cubicBezTo>
                    <a:pt x="1126" y="654"/>
                    <a:pt x="1126" y="350"/>
                    <a:pt x="943" y="138"/>
                  </a:cubicBezTo>
                  <a:cubicBezTo>
                    <a:pt x="837" y="46"/>
                    <a:pt x="708" y="1"/>
                    <a:pt x="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5" name="Google Shape;65835;p27"/>
            <p:cNvSpPr/>
            <p:nvPr/>
          </p:nvSpPr>
          <p:spPr>
            <a:xfrm>
              <a:off x="7096150" y="3165050"/>
              <a:ext cx="31175" cy="28500"/>
            </a:xfrm>
            <a:custGeom>
              <a:avLst/>
              <a:gdLst/>
              <a:ahLst/>
              <a:cxnLst/>
              <a:rect l="l" t="t" r="r" b="b"/>
              <a:pathLst>
                <a:path w="1247" h="1140" extrusionOk="0">
                  <a:moveTo>
                    <a:pt x="654" y="0"/>
                  </a:moveTo>
                  <a:cubicBezTo>
                    <a:pt x="517" y="0"/>
                    <a:pt x="380" y="53"/>
                    <a:pt x="274" y="160"/>
                  </a:cubicBezTo>
                  <a:lnTo>
                    <a:pt x="243" y="160"/>
                  </a:lnTo>
                  <a:cubicBezTo>
                    <a:pt x="243" y="190"/>
                    <a:pt x="213" y="190"/>
                    <a:pt x="213" y="190"/>
                  </a:cubicBezTo>
                  <a:cubicBezTo>
                    <a:pt x="0" y="403"/>
                    <a:pt x="0" y="768"/>
                    <a:pt x="213" y="980"/>
                  </a:cubicBezTo>
                  <a:cubicBezTo>
                    <a:pt x="319" y="1087"/>
                    <a:pt x="456" y="1140"/>
                    <a:pt x="593" y="1140"/>
                  </a:cubicBezTo>
                  <a:cubicBezTo>
                    <a:pt x="730" y="1140"/>
                    <a:pt x="867" y="1087"/>
                    <a:pt x="973" y="980"/>
                  </a:cubicBezTo>
                  <a:cubicBezTo>
                    <a:pt x="1003" y="950"/>
                    <a:pt x="1003" y="950"/>
                    <a:pt x="1003" y="950"/>
                  </a:cubicBezTo>
                  <a:cubicBezTo>
                    <a:pt x="1034" y="920"/>
                    <a:pt x="1034" y="920"/>
                    <a:pt x="1034" y="920"/>
                  </a:cubicBezTo>
                  <a:cubicBezTo>
                    <a:pt x="1246" y="707"/>
                    <a:pt x="1246" y="372"/>
                    <a:pt x="1034" y="160"/>
                  </a:cubicBezTo>
                  <a:cubicBezTo>
                    <a:pt x="927" y="53"/>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6" name="Google Shape;65836;p27"/>
            <p:cNvSpPr/>
            <p:nvPr/>
          </p:nvSpPr>
          <p:spPr>
            <a:xfrm>
              <a:off x="7192650" y="3261725"/>
              <a:ext cx="34225" cy="31200"/>
            </a:xfrm>
            <a:custGeom>
              <a:avLst/>
              <a:gdLst/>
              <a:ahLst/>
              <a:cxnLst/>
              <a:rect l="l" t="t" r="r" b="b"/>
              <a:pathLst>
                <a:path w="1369" h="1248" extrusionOk="0">
                  <a:moveTo>
                    <a:pt x="730" y="1"/>
                  </a:moveTo>
                  <a:cubicBezTo>
                    <a:pt x="578" y="1"/>
                    <a:pt x="426" y="62"/>
                    <a:pt x="304" y="183"/>
                  </a:cubicBezTo>
                  <a:cubicBezTo>
                    <a:pt x="304" y="183"/>
                    <a:pt x="274" y="183"/>
                    <a:pt x="274" y="214"/>
                  </a:cubicBezTo>
                  <a:lnTo>
                    <a:pt x="244" y="214"/>
                  </a:lnTo>
                  <a:cubicBezTo>
                    <a:pt x="0" y="457"/>
                    <a:pt x="0" y="852"/>
                    <a:pt x="244" y="1065"/>
                  </a:cubicBezTo>
                  <a:cubicBezTo>
                    <a:pt x="365" y="1186"/>
                    <a:pt x="517" y="1247"/>
                    <a:pt x="669" y="1247"/>
                  </a:cubicBezTo>
                  <a:cubicBezTo>
                    <a:pt x="821" y="1247"/>
                    <a:pt x="973" y="1186"/>
                    <a:pt x="1095" y="1065"/>
                  </a:cubicBezTo>
                  <a:cubicBezTo>
                    <a:pt x="1095" y="1065"/>
                    <a:pt x="1125" y="1065"/>
                    <a:pt x="1125" y="1034"/>
                  </a:cubicBezTo>
                  <a:lnTo>
                    <a:pt x="1156" y="1034"/>
                  </a:lnTo>
                  <a:cubicBezTo>
                    <a:pt x="1368" y="791"/>
                    <a:pt x="1368" y="396"/>
                    <a:pt x="1156" y="183"/>
                  </a:cubicBezTo>
                  <a:cubicBezTo>
                    <a:pt x="1034" y="62"/>
                    <a:pt x="882"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7" name="Google Shape;65837;p27"/>
            <p:cNvSpPr/>
            <p:nvPr/>
          </p:nvSpPr>
          <p:spPr>
            <a:xfrm>
              <a:off x="7289925" y="3358425"/>
              <a:ext cx="37250" cy="34025"/>
            </a:xfrm>
            <a:custGeom>
              <a:avLst/>
              <a:gdLst/>
              <a:ahLst/>
              <a:cxnLst/>
              <a:rect l="l" t="t" r="r" b="b"/>
              <a:pathLst>
                <a:path w="1490" h="1361" extrusionOk="0">
                  <a:moveTo>
                    <a:pt x="760" y="1"/>
                  </a:moveTo>
                  <a:cubicBezTo>
                    <a:pt x="593" y="1"/>
                    <a:pt x="426" y="69"/>
                    <a:pt x="304" y="206"/>
                  </a:cubicBezTo>
                  <a:cubicBezTo>
                    <a:pt x="304" y="206"/>
                    <a:pt x="274" y="206"/>
                    <a:pt x="274" y="236"/>
                  </a:cubicBezTo>
                  <a:lnTo>
                    <a:pt x="243" y="236"/>
                  </a:lnTo>
                  <a:cubicBezTo>
                    <a:pt x="0" y="510"/>
                    <a:pt x="0" y="905"/>
                    <a:pt x="243" y="1179"/>
                  </a:cubicBezTo>
                  <a:cubicBezTo>
                    <a:pt x="380" y="1300"/>
                    <a:pt x="547" y="1361"/>
                    <a:pt x="714" y="1361"/>
                  </a:cubicBezTo>
                  <a:cubicBezTo>
                    <a:pt x="882" y="1361"/>
                    <a:pt x="1049" y="1300"/>
                    <a:pt x="1186" y="1179"/>
                  </a:cubicBezTo>
                  <a:cubicBezTo>
                    <a:pt x="1186" y="1179"/>
                    <a:pt x="1186" y="1148"/>
                    <a:pt x="1186" y="1148"/>
                  </a:cubicBezTo>
                  <a:cubicBezTo>
                    <a:pt x="1216" y="1148"/>
                    <a:pt x="1216" y="1118"/>
                    <a:pt x="1216" y="1118"/>
                  </a:cubicBezTo>
                  <a:cubicBezTo>
                    <a:pt x="1490" y="875"/>
                    <a:pt x="1490" y="449"/>
                    <a:pt x="1216" y="206"/>
                  </a:cubicBezTo>
                  <a:cubicBezTo>
                    <a:pt x="1094" y="69"/>
                    <a:pt x="927"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8" name="Google Shape;65838;p27"/>
            <p:cNvSpPr/>
            <p:nvPr/>
          </p:nvSpPr>
          <p:spPr>
            <a:xfrm>
              <a:off x="6612850" y="2582400"/>
              <a:ext cx="15225" cy="13900"/>
            </a:xfrm>
            <a:custGeom>
              <a:avLst/>
              <a:gdLst/>
              <a:ahLst/>
              <a:cxnLst/>
              <a:rect l="l" t="t" r="r" b="b"/>
              <a:pathLst>
                <a:path w="609" h="556" extrusionOk="0">
                  <a:moveTo>
                    <a:pt x="320" y="0"/>
                  </a:moveTo>
                  <a:cubicBezTo>
                    <a:pt x="259" y="0"/>
                    <a:pt x="198" y="31"/>
                    <a:pt x="153" y="91"/>
                  </a:cubicBezTo>
                  <a:cubicBezTo>
                    <a:pt x="153" y="91"/>
                    <a:pt x="122" y="91"/>
                    <a:pt x="122" y="122"/>
                  </a:cubicBezTo>
                  <a:lnTo>
                    <a:pt x="92" y="122"/>
                  </a:lnTo>
                  <a:cubicBezTo>
                    <a:pt x="1" y="243"/>
                    <a:pt x="1" y="395"/>
                    <a:pt x="92" y="487"/>
                  </a:cubicBezTo>
                  <a:cubicBezTo>
                    <a:pt x="137" y="532"/>
                    <a:pt x="198" y="555"/>
                    <a:pt x="263" y="555"/>
                  </a:cubicBezTo>
                  <a:cubicBezTo>
                    <a:pt x="327" y="555"/>
                    <a:pt x="396" y="532"/>
                    <a:pt x="457" y="487"/>
                  </a:cubicBezTo>
                  <a:cubicBezTo>
                    <a:pt x="457" y="487"/>
                    <a:pt x="457" y="456"/>
                    <a:pt x="457" y="456"/>
                  </a:cubicBezTo>
                  <a:cubicBezTo>
                    <a:pt x="487" y="456"/>
                    <a:pt x="487" y="426"/>
                    <a:pt x="487" y="426"/>
                  </a:cubicBezTo>
                  <a:cubicBezTo>
                    <a:pt x="608" y="335"/>
                    <a:pt x="608" y="183"/>
                    <a:pt x="487" y="91"/>
                  </a:cubicBezTo>
                  <a:cubicBezTo>
                    <a:pt x="441" y="31"/>
                    <a:pt x="381"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9" name="Google Shape;65839;p27"/>
            <p:cNvSpPr/>
            <p:nvPr/>
          </p:nvSpPr>
          <p:spPr>
            <a:xfrm>
              <a:off x="6709350" y="2679650"/>
              <a:ext cx="18275" cy="16000"/>
            </a:xfrm>
            <a:custGeom>
              <a:avLst/>
              <a:gdLst/>
              <a:ahLst/>
              <a:cxnLst/>
              <a:rect l="l" t="t" r="r" b="b"/>
              <a:pathLst>
                <a:path w="731" h="640" extrusionOk="0">
                  <a:moveTo>
                    <a:pt x="396" y="1"/>
                  </a:moveTo>
                  <a:cubicBezTo>
                    <a:pt x="320" y="1"/>
                    <a:pt x="244" y="31"/>
                    <a:pt x="183" y="92"/>
                  </a:cubicBezTo>
                  <a:cubicBezTo>
                    <a:pt x="183" y="92"/>
                    <a:pt x="183" y="92"/>
                    <a:pt x="153" y="123"/>
                  </a:cubicBezTo>
                  <a:lnTo>
                    <a:pt x="122" y="123"/>
                  </a:lnTo>
                  <a:cubicBezTo>
                    <a:pt x="1" y="244"/>
                    <a:pt x="1" y="457"/>
                    <a:pt x="122" y="548"/>
                  </a:cubicBezTo>
                  <a:cubicBezTo>
                    <a:pt x="183" y="609"/>
                    <a:pt x="259" y="639"/>
                    <a:pt x="335" y="639"/>
                  </a:cubicBezTo>
                  <a:cubicBezTo>
                    <a:pt x="411" y="639"/>
                    <a:pt x="487" y="609"/>
                    <a:pt x="548" y="548"/>
                  </a:cubicBezTo>
                  <a:cubicBezTo>
                    <a:pt x="578" y="548"/>
                    <a:pt x="578" y="548"/>
                    <a:pt x="578" y="518"/>
                  </a:cubicBezTo>
                  <a:lnTo>
                    <a:pt x="609" y="518"/>
                  </a:lnTo>
                  <a:cubicBezTo>
                    <a:pt x="730" y="396"/>
                    <a:pt x="730" y="214"/>
                    <a:pt x="609" y="92"/>
                  </a:cubicBezTo>
                  <a:cubicBezTo>
                    <a:pt x="548" y="31"/>
                    <a:pt x="472"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0" name="Google Shape;65840;p27"/>
            <p:cNvSpPr/>
            <p:nvPr/>
          </p:nvSpPr>
          <p:spPr>
            <a:xfrm>
              <a:off x="6806625" y="2776350"/>
              <a:ext cx="20550" cy="19400"/>
            </a:xfrm>
            <a:custGeom>
              <a:avLst/>
              <a:gdLst/>
              <a:ahLst/>
              <a:cxnLst/>
              <a:rect l="l" t="t" r="r" b="b"/>
              <a:pathLst>
                <a:path w="822" h="776" extrusionOk="0">
                  <a:moveTo>
                    <a:pt x="441" y="1"/>
                  </a:moveTo>
                  <a:cubicBezTo>
                    <a:pt x="350" y="1"/>
                    <a:pt x="259" y="39"/>
                    <a:pt x="183" y="115"/>
                  </a:cubicBezTo>
                  <a:cubicBezTo>
                    <a:pt x="183" y="115"/>
                    <a:pt x="183" y="115"/>
                    <a:pt x="152" y="145"/>
                  </a:cubicBezTo>
                  <a:cubicBezTo>
                    <a:pt x="152" y="145"/>
                    <a:pt x="152" y="145"/>
                    <a:pt x="122" y="176"/>
                  </a:cubicBezTo>
                  <a:cubicBezTo>
                    <a:pt x="0" y="297"/>
                    <a:pt x="0" y="510"/>
                    <a:pt x="122" y="662"/>
                  </a:cubicBezTo>
                  <a:cubicBezTo>
                    <a:pt x="198" y="738"/>
                    <a:pt x="289" y="776"/>
                    <a:pt x="380" y="776"/>
                  </a:cubicBezTo>
                  <a:cubicBezTo>
                    <a:pt x="472" y="776"/>
                    <a:pt x="563" y="738"/>
                    <a:pt x="639" y="662"/>
                  </a:cubicBezTo>
                  <a:cubicBezTo>
                    <a:pt x="639" y="662"/>
                    <a:pt x="639" y="631"/>
                    <a:pt x="669" y="631"/>
                  </a:cubicBezTo>
                  <a:cubicBezTo>
                    <a:pt x="669" y="631"/>
                    <a:pt x="669" y="631"/>
                    <a:pt x="700" y="601"/>
                  </a:cubicBezTo>
                  <a:cubicBezTo>
                    <a:pt x="821" y="480"/>
                    <a:pt x="821" y="236"/>
                    <a:pt x="700" y="115"/>
                  </a:cubicBezTo>
                  <a:cubicBezTo>
                    <a:pt x="624" y="39"/>
                    <a:pt x="532"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1" name="Google Shape;65841;p27"/>
            <p:cNvSpPr/>
            <p:nvPr/>
          </p:nvSpPr>
          <p:spPr>
            <a:xfrm>
              <a:off x="6903125" y="2873625"/>
              <a:ext cx="23575" cy="21675"/>
            </a:xfrm>
            <a:custGeom>
              <a:avLst/>
              <a:gdLst/>
              <a:ahLst/>
              <a:cxnLst/>
              <a:rect l="l" t="t" r="r" b="b"/>
              <a:pathLst>
                <a:path w="943" h="867" extrusionOk="0">
                  <a:moveTo>
                    <a:pt x="502" y="0"/>
                  </a:moveTo>
                  <a:cubicBezTo>
                    <a:pt x="396" y="0"/>
                    <a:pt x="289" y="38"/>
                    <a:pt x="213" y="114"/>
                  </a:cubicBezTo>
                  <a:cubicBezTo>
                    <a:pt x="213" y="114"/>
                    <a:pt x="213" y="145"/>
                    <a:pt x="183" y="145"/>
                  </a:cubicBezTo>
                  <a:cubicBezTo>
                    <a:pt x="183" y="145"/>
                    <a:pt x="183" y="145"/>
                    <a:pt x="153" y="175"/>
                  </a:cubicBezTo>
                  <a:cubicBezTo>
                    <a:pt x="1" y="327"/>
                    <a:pt x="1" y="570"/>
                    <a:pt x="153" y="753"/>
                  </a:cubicBezTo>
                  <a:cubicBezTo>
                    <a:pt x="244" y="829"/>
                    <a:pt x="350" y="867"/>
                    <a:pt x="453" y="867"/>
                  </a:cubicBezTo>
                  <a:cubicBezTo>
                    <a:pt x="555" y="867"/>
                    <a:pt x="654" y="829"/>
                    <a:pt x="730" y="753"/>
                  </a:cubicBezTo>
                  <a:cubicBezTo>
                    <a:pt x="761" y="722"/>
                    <a:pt x="761" y="722"/>
                    <a:pt x="761" y="722"/>
                  </a:cubicBezTo>
                  <a:cubicBezTo>
                    <a:pt x="761" y="692"/>
                    <a:pt x="791" y="692"/>
                    <a:pt x="791" y="692"/>
                  </a:cubicBezTo>
                  <a:cubicBezTo>
                    <a:pt x="943" y="540"/>
                    <a:pt x="943" y="266"/>
                    <a:pt x="791" y="114"/>
                  </a:cubicBezTo>
                  <a:cubicBezTo>
                    <a:pt x="715" y="38"/>
                    <a:pt x="609"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2" name="Google Shape;65842;p27"/>
            <p:cNvSpPr/>
            <p:nvPr/>
          </p:nvSpPr>
          <p:spPr>
            <a:xfrm>
              <a:off x="6999625" y="2970325"/>
              <a:ext cx="27400" cy="24325"/>
            </a:xfrm>
            <a:custGeom>
              <a:avLst/>
              <a:gdLst/>
              <a:ahLst/>
              <a:cxnLst/>
              <a:rect l="l" t="t" r="r" b="b"/>
              <a:pathLst>
                <a:path w="1096" h="973" extrusionOk="0">
                  <a:moveTo>
                    <a:pt x="578" y="0"/>
                  </a:moveTo>
                  <a:cubicBezTo>
                    <a:pt x="457" y="0"/>
                    <a:pt x="335" y="46"/>
                    <a:pt x="244" y="137"/>
                  </a:cubicBezTo>
                  <a:cubicBezTo>
                    <a:pt x="244" y="137"/>
                    <a:pt x="244" y="167"/>
                    <a:pt x="214" y="167"/>
                  </a:cubicBezTo>
                  <a:cubicBezTo>
                    <a:pt x="214" y="167"/>
                    <a:pt x="214" y="167"/>
                    <a:pt x="183" y="198"/>
                  </a:cubicBezTo>
                  <a:cubicBezTo>
                    <a:pt x="1" y="380"/>
                    <a:pt x="1" y="654"/>
                    <a:pt x="183" y="836"/>
                  </a:cubicBezTo>
                  <a:cubicBezTo>
                    <a:pt x="275" y="927"/>
                    <a:pt x="396" y="973"/>
                    <a:pt x="518" y="973"/>
                  </a:cubicBezTo>
                  <a:cubicBezTo>
                    <a:pt x="639" y="973"/>
                    <a:pt x="761" y="927"/>
                    <a:pt x="852" y="836"/>
                  </a:cubicBezTo>
                  <a:cubicBezTo>
                    <a:pt x="852" y="836"/>
                    <a:pt x="852" y="836"/>
                    <a:pt x="882" y="806"/>
                  </a:cubicBezTo>
                  <a:cubicBezTo>
                    <a:pt x="882" y="806"/>
                    <a:pt x="882" y="806"/>
                    <a:pt x="913" y="775"/>
                  </a:cubicBezTo>
                  <a:cubicBezTo>
                    <a:pt x="1095" y="623"/>
                    <a:pt x="1095" y="319"/>
                    <a:pt x="913" y="137"/>
                  </a:cubicBezTo>
                  <a:cubicBezTo>
                    <a:pt x="822" y="46"/>
                    <a:pt x="700"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3" name="Google Shape;65843;p27"/>
            <p:cNvSpPr/>
            <p:nvPr/>
          </p:nvSpPr>
          <p:spPr>
            <a:xfrm>
              <a:off x="7096900" y="3067025"/>
              <a:ext cx="29675" cy="27750"/>
            </a:xfrm>
            <a:custGeom>
              <a:avLst/>
              <a:gdLst/>
              <a:ahLst/>
              <a:cxnLst/>
              <a:rect l="l" t="t" r="r" b="b"/>
              <a:pathLst>
                <a:path w="1187" h="1110" extrusionOk="0">
                  <a:moveTo>
                    <a:pt x="620" y="0"/>
                  </a:moveTo>
                  <a:cubicBezTo>
                    <a:pt x="487" y="0"/>
                    <a:pt x="350" y="53"/>
                    <a:pt x="244" y="160"/>
                  </a:cubicBezTo>
                  <a:cubicBezTo>
                    <a:pt x="244" y="160"/>
                    <a:pt x="244" y="190"/>
                    <a:pt x="213" y="190"/>
                  </a:cubicBezTo>
                  <a:cubicBezTo>
                    <a:pt x="213" y="190"/>
                    <a:pt x="213" y="190"/>
                    <a:pt x="183" y="220"/>
                  </a:cubicBezTo>
                  <a:cubicBezTo>
                    <a:pt x="1" y="403"/>
                    <a:pt x="1" y="737"/>
                    <a:pt x="183" y="950"/>
                  </a:cubicBezTo>
                  <a:cubicBezTo>
                    <a:pt x="289" y="1056"/>
                    <a:pt x="426" y="1110"/>
                    <a:pt x="563" y="1110"/>
                  </a:cubicBezTo>
                  <a:cubicBezTo>
                    <a:pt x="700" y="1110"/>
                    <a:pt x="837" y="1056"/>
                    <a:pt x="943" y="950"/>
                  </a:cubicBezTo>
                  <a:cubicBezTo>
                    <a:pt x="943" y="950"/>
                    <a:pt x="943" y="920"/>
                    <a:pt x="943" y="920"/>
                  </a:cubicBezTo>
                  <a:cubicBezTo>
                    <a:pt x="973" y="920"/>
                    <a:pt x="973" y="889"/>
                    <a:pt x="973" y="889"/>
                  </a:cubicBezTo>
                  <a:cubicBezTo>
                    <a:pt x="1186" y="676"/>
                    <a:pt x="1186" y="372"/>
                    <a:pt x="973" y="160"/>
                  </a:cubicBezTo>
                  <a:cubicBezTo>
                    <a:pt x="882" y="53"/>
                    <a:pt x="753"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4" name="Google Shape;65844;p27"/>
            <p:cNvSpPr/>
            <p:nvPr/>
          </p:nvSpPr>
          <p:spPr>
            <a:xfrm>
              <a:off x="7193400" y="3164275"/>
              <a:ext cx="32700" cy="29850"/>
            </a:xfrm>
            <a:custGeom>
              <a:avLst/>
              <a:gdLst/>
              <a:ahLst/>
              <a:cxnLst/>
              <a:rect l="l" t="t" r="r" b="b"/>
              <a:pathLst>
                <a:path w="1308" h="1194" extrusionOk="0">
                  <a:moveTo>
                    <a:pt x="696" y="1"/>
                  </a:moveTo>
                  <a:cubicBezTo>
                    <a:pt x="548" y="1"/>
                    <a:pt x="396" y="54"/>
                    <a:pt x="274" y="160"/>
                  </a:cubicBezTo>
                  <a:cubicBezTo>
                    <a:pt x="274" y="160"/>
                    <a:pt x="274" y="191"/>
                    <a:pt x="274" y="191"/>
                  </a:cubicBezTo>
                  <a:cubicBezTo>
                    <a:pt x="244" y="191"/>
                    <a:pt x="244" y="191"/>
                    <a:pt x="244" y="221"/>
                  </a:cubicBezTo>
                  <a:cubicBezTo>
                    <a:pt x="1" y="434"/>
                    <a:pt x="1" y="799"/>
                    <a:pt x="244" y="1011"/>
                  </a:cubicBezTo>
                  <a:cubicBezTo>
                    <a:pt x="350" y="1133"/>
                    <a:pt x="495" y="1194"/>
                    <a:pt x="639" y="1194"/>
                  </a:cubicBezTo>
                  <a:cubicBezTo>
                    <a:pt x="784" y="1194"/>
                    <a:pt x="928" y="1133"/>
                    <a:pt x="1034" y="1011"/>
                  </a:cubicBezTo>
                  <a:cubicBezTo>
                    <a:pt x="1065" y="1011"/>
                    <a:pt x="1065" y="1011"/>
                    <a:pt x="1065" y="981"/>
                  </a:cubicBezTo>
                  <a:lnTo>
                    <a:pt x="1095" y="981"/>
                  </a:lnTo>
                  <a:cubicBezTo>
                    <a:pt x="1308" y="738"/>
                    <a:pt x="1308" y="373"/>
                    <a:pt x="1095" y="160"/>
                  </a:cubicBezTo>
                  <a:cubicBezTo>
                    <a:pt x="989" y="54"/>
                    <a:pt x="844"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5" name="Google Shape;65845;p27"/>
            <p:cNvSpPr/>
            <p:nvPr/>
          </p:nvSpPr>
          <p:spPr>
            <a:xfrm>
              <a:off x="7290675" y="3260975"/>
              <a:ext cx="35750" cy="32700"/>
            </a:xfrm>
            <a:custGeom>
              <a:avLst/>
              <a:gdLst/>
              <a:ahLst/>
              <a:cxnLst/>
              <a:rect l="l" t="t" r="r" b="b"/>
              <a:pathLst>
                <a:path w="1430" h="1308" extrusionOk="0">
                  <a:moveTo>
                    <a:pt x="719" y="1"/>
                  </a:moveTo>
                  <a:cubicBezTo>
                    <a:pt x="555" y="1"/>
                    <a:pt x="396" y="61"/>
                    <a:pt x="274" y="183"/>
                  </a:cubicBezTo>
                  <a:cubicBezTo>
                    <a:pt x="274" y="183"/>
                    <a:pt x="274" y="213"/>
                    <a:pt x="274" y="213"/>
                  </a:cubicBezTo>
                  <a:cubicBezTo>
                    <a:pt x="244" y="213"/>
                    <a:pt x="244" y="244"/>
                    <a:pt x="244" y="244"/>
                  </a:cubicBezTo>
                  <a:cubicBezTo>
                    <a:pt x="1" y="487"/>
                    <a:pt x="1" y="882"/>
                    <a:pt x="244" y="1125"/>
                  </a:cubicBezTo>
                  <a:cubicBezTo>
                    <a:pt x="365" y="1247"/>
                    <a:pt x="525" y="1308"/>
                    <a:pt x="684" y="1308"/>
                  </a:cubicBezTo>
                  <a:cubicBezTo>
                    <a:pt x="844" y="1308"/>
                    <a:pt x="1004" y="1247"/>
                    <a:pt x="1125" y="1125"/>
                  </a:cubicBezTo>
                  <a:cubicBezTo>
                    <a:pt x="1125" y="1125"/>
                    <a:pt x="1125" y="1095"/>
                    <a:pt x="1156" y="1095"/>
                  </a:cubicBezTo>
                  <a:cubicBezTo>
                    <a:pt x="1156" y="1095"/>
                    <a:pt x="1156" y="1095"/>
                    <a:pt x="1186" y="1064"/>
                  </a:cubicBezTo>
                  <a:cubicBezTo>
                    <a:pt x="1429" y="821"/>
                    <a:pt x="1429" y="426"/>
                    <a:pt x="1186" y="183"/>
                  </a:cubicBezTo>
                  <a:cubicBezTo>
                    <a:pt x="1049" y="61"/>
                    <a:pt x="882" y="1"/>
                    <a:pt x="7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6" name="Google Shape;65846;p27"/>
            <p:cNvSpPr/>
            <p:nvPr/>
          </p:nvSpPr>
          <p:spPr>
            <a:xfrm>
              <a:off x="6710125" y="2388425"/>
              <a:ext cx="13700" cy="12575"/>
            </a:xfrm>
            <a:custGeom>
              <a:avLst/>
              <a:gdLst/>
              <a:ahLst/>
              <a:cxnLst/>
              <a:rect l="l" t="t" r="r" b="b"/>
              <a:pathLst>
                <a:path w="548" h="503" extrusionOk="0">
                  <a:moveTo>
                    <a:pt x="304" y="1"/>
                  </a:moveTo>
                  <a:cubicBezTo>
                    <a:pt x="251" y="1"/>
                    <a:pt x="198" y="24"/>
                    <a:pt x="152" y="69"/>
                  </a:cubicBezTo>
                  <a:cubicBezTo>
                    <a:pt x="122" y="69"/>
                    <a:pt x="122" y="69"/>
                    <a:pt x="122" y="100"/>
                  </a:cubicBezTo>
                  <a:cubicBezTo>
                    <a:pt x="122" y="100"/>
                    <a:pt x="91" y="100"/>
                    <a:pt x="91" y="130"/>
                  </a:cubicBezTo>
                  <a:cubicBezTo>
                    <a:pt x="0" y="191"/>
                    <a:pt x="0" y="343"/>
                    <a:pt x="91" y="434"/>
                  </a:cubicBezTo>
                  <a:cubicBezTo>
                    <a:pt x="137" y="480"/>
                    <a:pt x="190" y="502"/>
                    <a:pt x="243" y="502"/>
                  </a:cubicBezTo>
                  <a:cubicBezTo>
                    <a:pt x="297" y="502"/>
                    <a:pt x="350" y="480"/>
                    <a:pt x="395" y="434"/>
                  </a:cubicBezTo>
                  <a:cubicBezTo>
                    <a:pt x="395" y="404"/>
                    <a:pt x="426" y="404"/>
                    <a:pt x="426" y="404"/>
                  </a:cubicBezTo>
                  <a:cubicBezTo>
                    <a:pt x="426" y="373"/>
                    <a:pt x="456" y="373"/>
                    <a:pt x="456" y="373"/>
                  </a:cubicBezTo>
                  <a:cubicBezTo>
                    <a:pt x="547" y="282"/>
                    <a:pt x="547" y="160"/>
                    <a:pt x="456" y="69"/>
                  </a:cubicBezTo>
                  <a:cubicBezTo>
                    <a:pt x="411" y="24"/>
                    <a:pt x="35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7" name="Google Shape;65847;p27"/>
            <p:cNvSpPr/>
            <p:nvPr/>
          </p:nvSpPr>
          <p:spPr>
            <a:xfrm>
              <a:off x="6612100" y="2486450"/>
              <a:ext cx="13700" cy="12575"/>
            </a:xfrm>
            <a:custGeom>
              <a:avLst/>
              <a:gdLst/>
              <a:ahLst/>
              <a:cxnLst/>
              <a:rect l="l" t="t" r="r" b="b"/>
              <a:pathLst>
                <a:path w="548" h="503" extrusionOk="0">
                  <a:moveTo>
                    <a:pt x="293" y="1"/>
                  </a:moveTo>
                  <a:cubicBezTo>
                    <a:pt x="236" y="1"/>
                    <a:pt x="183" y="24"/>
                    <a:pt x="152" y="69"/>
                  </a:cubicBezTo>
                  <a:cubicBezTo>
                    <a:pt x="122" y="69"/>
                    <a:pt x="122" y="100"/>
                    <a:pt x="122" y="100"/>
                  </a:cubicBezTo>
                  <a:cubicBezTo>
                    <a:pt x="122" y="100"/>
                    <a:pt x="91" y="100"/>
                    <a:pt x="91" y="130"/>
                  </a:cubicBezTo>
                  <a:cubicBezTo>
                    <a:pt x="0" y="191"/>
                    <a:pt x="0" y="343"/>
                    <a:pt x="91" y="434"/>
                  </a:cubicBezTo>
                  <a:cubicBezTo>
                    <a:pt x="137" y="480"/>
                    <a:pt x="190" y="502"/>
                    <a:pt x="243" y="502"/>
                  </a:cubicBezTo>
                  <a:cubicBezTo>
                    <a:pt x="297" y="502"/>
                    <a:pt x="350" y="480"/>
                    <a:pt x="395" y="434"/>
                  </a:cubicBezTo>
                  <a:cubicBezTo>
                    <a:pt x="395" y="434"/>
                    <a:pt x="426" y="404"/>
                    <a:pt x="426" y="404"/>
                  </a:cubicBezTo>
                  <a:cubicBezTo>
                    <a:pt x="426" y="404"/>
                    <a:pt x="456" y="373"/>
                    <a:pt x="456" y="373"/>
                  </a:cubicBezTo>
                  <a:cubicBezTo>
                    <a:pt x="547" y="282"/>
                    <a:pt x="547" y="160"/>
                    <a:pt x="456" y="69"/>
                  </a:cubicBezTo>
                  <a:cubicBezTo>
                    <a:pt x="411" y="24"/>
                    <a:pt x="350" y="1"/>
                    <a:pt x="2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8" name="Google Shape;65848;p27"/>
            <p:cNvSpPr/>
            <p:nvPr/>
          </p:nvSpPr>
          <p:spPr>
            <a:xfrm>
              <a:off x="6806625" y="2485125"/>
              <a:ext cx="16750" cy="15225"/>
            </a:xfrm>
            <a:custGeom>
              <a:avLst/>
              <a:gdLst/>
              <a:ahLst/>
              <a:cxnLst/>
              <a:rect l="l" t="t" r="r" b="b"/>
              <a:pathLst>
                <a:path w="670" h="609" extrusionOk="0">
                  <a:moveTo>
                    <a:pt x="369" y="1"/>
                  </a:moveTo>
                  <a:cubicBezTo>
                    <a:pt x="297" y="1"/>
                    <a:pt x="228" y="31"/>
                    <a:pt x="183" y="92"/>
                  </a:cubicBezTo>
                  <a:cubicBezTo>
                    <a:pt x="152" y="92"/>
                    <a:pt x="152" y="122"/>
                    <a:pt x="152" y="122"/>
                  </a:cubicBezTo>
                  <a:cubicBezTo>
                    <a:pt x="152" y="122"/>
                    <a:pt x="122" y="122"/>
                    <a:pt x="122" y="153"/>
                  </a:cubicBezTo>
                  <a:cubicBezTo>
                    <a:pt x="0" y="244"/>
                    <a:pt x="0" y="426"/>
                    <a:pt x="122" y="517"/>
                  </a:cubicBezTo>
                  <a:cubicBezTo>
                    <a:pt x="183" y="578"/>
                    <a:pt x="251" y="609"/>
                    <a:pt x="320" y="609"/>
                  </a:cubicBezTo>
                  <a:cubicBezTo>
                    <a:pt x="388" y="609"/>
                    <a:pt x="456" y="578"/>
                    <a:pt x="517" y="517"/>
                  </a:cubicBezTo>
                  <a:cubicBezTo>
                    <a:pt x="517" y="517"/>
                    <a:pt x="517" y="517"/>
                    <a:pt x="517" y="487"/>
                  </a:cubicBezTo>
                  <a:lnTo>
                    <a:pt x="578" y="487"/>
                  </a:lnTo>
                  <a:cubicBezTo>
                    <a:pt x="669" y="365"/>
                    <a:pt x="669" y="183"/>
                    <a:pt x="578" y="92"/>
                  </a:cubicBezTo>
                  <a:cubicBezTo>
                    <a:pt x="517" y="31"/>
                    <a:pt x="441"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9" name="Google Shape;65849;p27"/>
            <p:cNvSpPr/>
            <p:nvPr/>
          </p:nvSpPr>
          <p:spPr>
            <a:xfrm>
              <a:off x="6708600" y="2583150"/>
              <a:ext cx="16750" cy="15225"/>
            </a:xfrm>
            <a:custGeom>
              <a:avLst/>
              <a:gdLst/>
              <a:ahLst/>
              <a:cxnLst/>
              <a:rect l="l" t="t" r="r" b="b"/>
              <a:pathLst>
                <a:path w="670" h="609" extrusionOk="0">
                  <a:moveTo>
                    <a:pt x="365" y="1"/>
                  </a:moveTo>
                  <a:cubicBezTo>
                    <a:pt x="297" y="1"/>
                    <a:pt x="228" y="31"/>
                    <a:pt x="183" y="92"/>
                  </a:cubicBezTo>
                  <a:cubicBezTo>
                    <a:pt x="152" y="92"/>
                    <a:pt x="152" y="122"/>
                    <a:pt x="152" y="122"/>
                  </a:cubicBezTo>
                  <a:cubicBezTo>
                    <a:pt x="152" y="122"/>
                    <a:pt x="122" y="122"/>
                    <a:pt x="122" y="153"/>
                  </a:cubicBezTo>
                  <a:cubicBezTo>
                    <a:pt x="0" y="244"/>
                    <a:pt x="0" y="426"/>
                    <a:pt x="122" y="517"/>
                  </a:cubicBezTo>
                  <a:cubicBezTo>
                    <a:pt x="168" y="578"/>
                    <a:pt x="236" y="609"/>
                    <a:pt x="308" y="609"/>
                  </a:cubicBezTo>
                  <a:cubicBezTo>
                    <a:pt x="380" y="609"/>
                    <a:pt x="456" y="578"/>
                    <a:pt x="517" y="517"/>
                  </a:cubicBezTo>
                  <a:cubicBezTo>
                    <a:pt x="517" y="517"/>
                    <a:pt x="517" y="517"/>
                    <a:pt x="517" y="487"/>
                  </a:cubicBezTo>
                  <a:lnTo>
                    <a:pt x="548" y="487"/>
                  </a:lnTo>
                  <a:cubicBezTo>
                    <a:pt x="669" y="365"/>
                    <a:pt x="669" y="183"/>
                    <a:pt x="548" y="92"/>
                  </a:cubicBezTo>
                  <a:cubicBezTo>
                    <a:pt x="502" y="31"/>
                    <a:pt x="434"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0" name="Google Shape;65850;p27"/>
            <p:cNvSpPr/>
            <p:nvPr/>
          </p:nvSpPr>
          <p:spPr>
            <a:xfrm>
              <a:off x="6805875" y="2680425"/>
              <a:ext cx="19000" cy="17500"/>
            </a:xfrm>
            <a:custGeom>
              <a:avLst/>
              <a:gdLst/>
              <a:ahLst/>
              <a:cxnLst/>
              <a:rect l="l" t="t" r="r" b="b"/>
              <a:pathLst>
                <a:path w="760" h="700" extrusionOk="0">
                  <a:moveTo>
                    <a:pt x="410" y="0"/>
                  </a:moveTo>
                  <a:cubicBezTo>
                    <a:pt x="327" y="0"/>
                    <a:pt x="243" y="31"/>
                    <a:pt x="182" y="92"/>
                  </a:cubicBezTo>
                  <a:cubicBezTo>
                    <a:pt x="152" y="92"/>
                    <a:pt x="152" y="122"/>
                    <a:pt x="152" y="122"/>
                  </a:cubicBezTo>
                  <a:cubicBezTo>
                    <a:pt x="152" y="122"/>
                    <a:pt x="122" y="122"/>
                    <a:pt x="122" y="152"/>
                  </a:cubicBezTo>
                  <a:cubicBezTo>
                    <a:pt x="0" y="274"/>
                    <a:pt x="0" y="487"/>
                    <a:pt x="122" y="608"/>
                  </a:cubicBezTo>
                  <a:cubicBezTo>
                    <a:pt x="182" y="669"/>
                    <a:pt x="266" y="699"/>
                    <a:pt x="350" y="699"/>
                  </a:cubicBezTo>
                  <a:cubicBezTo>
                    <a:pt x="433" y="699"/>
                    <a:pt x="517" y="669"/>
                    <a:pt x="578" y="608"/>
                  </a:cubicBezTo>
                  <a:cubicBezTo>
                    <a:pt x="608" y="608"/>
                    <a:pt x="608" y="578"/>
                    <a:pt x="608" y="578"/>
                  </a:cubicBezTo>
                  <a:cubicBezTo>
                    <a:pt x="608" y="578"/>
                    <a:pt x="638" y="578"/>
                    <a:pt x="638" y="547"/>
                  </a:cubicBezTo>
                  <a:cubicBezTo>
                    <a:pt x="760" y="426"/>
                    <a:pt x="760" y="213"/>
                    <a:pt x="638" y="92"/>
                  </a:cubicBezTo>
                  <a:cubicBezTo>
                    <a:pt x="578" y="31"/>
                    <a:pt x="494" y="0"/>
                    <a:pt x="4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1" name="Google Shape;65851;p27"/>
            <p:cNvSpPr/>
            <p:nvPr/>
          </p:nvSpPr>
          <p:spPr>
            <a:xfrm>
              <a:off x="6903900" y="2582400"/>
              <a:ext cx="19000" cy="17500"/>
            </a:xfrm>
            <a:custGeom>
              <a:avLst/>
              <a:gdLst/>
              <a:ahLst/>
              <a:cxnLst/>
              <a:rect l="l" t="t" r="r" b="b"/>
              <a:pathLst>
                <a:path w="760" h="700" extrusionOk="0">
                  <a:moveTo>
                    <a:pt x="410" y="0"/>
                  </a:moveTo>
                  <a:cubicBezTo>
                    <a:pt x="327" y="0"/>
                    <a:pt x="243" y="31"/>
                    <a:pt x="182" y="91"/>
                  </a:cubicBezTo>
                  <a:cubicBezTo>
                    <a:pt x="182" y="91"/>
                    <a:pt x="152" y="122"/>
                    <a:pt x="152" y="122"/>
                  </a:cubicBezTo>
                  <a:cubicBezTo>
                    <a:pt x="152" y="122"/>
                    <a:pt x="122" y="122"/>
                    <a:pt x="122" y="152"/>
                  </a:cubicBezTo>
                  <a:cubicBezTo>
                    <a:pt x="0" y="274"/>
                    <a:pt x="0" y="487"/>
                    <a:pt x="122" y="608"/>
                  </a:cubicBezTo>
                  <a:cubicBezTo>
                    <a:pt x="182" y="669"/>
                    <a:pt x="266" y="699"/>
                    <a:pt x="350" y="699"/>
                  </a:cubicBezTo>
                  <a:cubicBezTo>
                    <a:pt x="433" y="699"/>
                    <a:pt x="517" y="669"/>
                    <a:pt x="578" y="608"/>
                  </a:cubicBezTo>
                  <a:cubicBezTo>
                    <a:pt x="608" y="608"/>
                    <a:pt x="608" y="578"/>
                    <a:pt x="608" y="578"/>
                  </a:cubicBezTo>
                  <a:cubicBezTo>
                    <a:pt x="608" y="578"/>
                    <a:pt x="638" y="578"/>
                    <a:pt x="638" y="547"/>
                  </a:cubicBezTo>
                  <a:cubicBezTo>
                    <a:pt x="760" y="426"/>
                    <a:pt x="760" y="213"/>
                    <a:pt x="638" y="91"/>
                  </a:cubicBezTo>
                  <a:cubicBezTo>
                    <a:pt x="578" y="31"/>
                    <a:pt x="494" y="0"/>
                    <a:pt x="4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2" name="Google Shape;65852;p27"/>
            <p:cNvSpPr/>
            <p:nvPr/>
          </p:nvSpPr>
          <p:spPr>
            <a:xfrm>
              <a:off x="6902375" y="2777125"/>
              <a:ext cx="22825" cy="20925"/>
            </a:xfrm>
            <a:custGeom>
              <a:avLst/>
              <a:gdLst/>
              <a:ahLst/>
              <a:cxnLst/>
              <a:rect l="l" t="t" r="r" b="b"/>
              <a:pathLst>
                <a:path w="913" h="837" extrusionOk="0">
                  <a:moveTo>
                    <a:pt x="487" y="0"/>
                  </a:moveTo>
                  <a:cubicBezTo>
                    <a:pt x="388" y="0"/>
                    <a:pt x="289" y="38"/>
                    <a:pt x="213" y="114"/>
                  </a:cubicBezTo>
                  <a:cubicBezTo>
                    <a:pt x="213" y="114"/>
                    <a:pt x="183" y="145"/>
                    <a:pt x="183" y="145"/>
                  </a:cubicBezTo>
                  <a:cubicBezTo>
                    <a:pt x="183" y="145"/>
                    <a:pt x="152" y="145"/>
                    <a:pt x="152" y="175"/>
                  </a:cubicBezTo>
                  <a:cubicBezTo>
                    <a:pt x="0" y="327"/>
                    <a:pt x="0" y="570"/>
                    <a:pt x="152" y="722"/>
                  </a:cubicBezTo>
                  <a:cubicBezTo>
                    <a:pt x="228" y="798"/>
                    <a:pt x="327" y="836"/>
                    <a:pt x="426" y="836"/>
                  </a:cubicBezTo>
                  <a:cubicBezTo>
                    <a:pt x="525" y="836"/>
                    <a:pt x="623" y="798"/>
                    <a:pt x="699" y="722"/>
                  </a:cubicBezTo>
                  <a:cubicBezTo>
                    <a:pt x="699" y="692"/>
                    <a:pt x="699" y="692"/>
                    <a:pt x="730" y="692"/>
                  </a:cubicBezTo>
                  <a:cubicBezTo>
                    <a:pt x="730" y="661"/>
                    <a:pt x="730" y="661"/>
                    <a:pt x="760" y="661"/>
                  </a:cubicBezTo>
                  <a:cubicBezTo>
                    <a:pt x="912" y="509"/>
                    <a:pt x="912" y="266"/>
                    <a:pt x="760" y="114"/>
                  </a:cubicBezTo>
                  <a:cubicBezTo>
                    <a:pt x="684" y="38"/>
                    <a:pt x="585"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3" name="Google Shape;65853;p27"/>
            <p:cNvSpPr/>
            <p:nvPr/>
          </p:nvSpPr>
          <p:spPr>
            <a:xfrm>
              <a:off x="7000400" y="2679100"/>
              <a:ext cx="22825" cy="20350"/>
            </a:xfrm>
            <a:custGeom>
              <a:avLst/>
              <a:gdLst/>
              <a:ahLst/>
              <a:cxnLst/>
              <a:rect l="l" t="t" r="r" b="b"/>
              <a:pathLst>
                <a:path w="913" h="814" extrusionOk="0">
                  <a:moveTo>
                    <a:pt x="487" y="0"/>
                  </a:moveTo>
                  <a:cubicBezTo>
                    <a:pt x="388" y="0"/>
                    <a:pt x="289" y="38"/>
                    <a:pt x="213" y="114"/>
                  </a:cubicBezTo>
                  <a:cubicBezTo>
                    <a:pt x="213" y="114"/>
                    <a:pt x="183" y="145"/>
                    <a:pt x="183" y="145"/>
                  </a:cubicBezTo>
                  <a:cubicBezTo>
                    <a:pt x="183" y="145"/>
                    <a:pt x="152" y="145"/>
                    <a:pt x="152" y="175"/>
                  </a:cubicBezTo>
                  <a:cubicBezTo>
                    <a:pt x="0" y="327"/>
                    <a:pt x="0" y="570"/>
                    <a:pt x="152" y="722"/>
                  </a:cubicBezTo>
                  <a:cubicBezTo>
                    <a:pt x="228" y="783"/>
                    <a:pt x="327" y="813"/>
                    <a:pt x="426" y="813"/>
                  </a:cubicBezTo>
                  <a:cubicBezTo>
                    <a:pt x="525" y="813"/>
                    <a:pt x="623" y="783"/>
                    <a:pt x="699" y="722"/>
                  </a:cubicBezTo>
                  <a:cubicBezTo>
                    <a:pt x="699" y="692"/>
                    <a:pt x="699" y="692"/>
                    <a:pt x="730" y="692"/>
                  </a:cubicBezTo>
                  <a:cubicBezTo>
                    <a:pt x="730" y="661"/>
                    <a:pt x="730" y="661"/>
                    <a:pt x="760" y="661"/>
                  </a:cubicBezTo>
                  <a:cubicBezTo>
                    <a:pt x="912" y="509"/>
                    <a:pt x="912" y="266"/>
                    <a:pt x="760" y="114"/>
                  </a:cubicBezTo>
                  <a:cubicBezTo>
                    <a:pt x="684" y="38"/>
                    <a:pt x="585"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4" name="Google Shape;65854;p27"/>
            <p:cNvSpPr/>
            <p:nvPr/>
          </p:nvSpPr>
          <p:spPr>
            <a:xfrm>
              <a:off x="6999625" y="2873825"/>
              <a:ext cx="25125" cy="23575"/>
            </a:xfrm>
            <a:custGeom>
              <a:avLst/>
              <a:gdLst/>
              <a:ahLst/>
              <a:cxnLst/>
              <a:rect l="l" t="t" r="r" b="b"/>
              <a:pathLst>
                <a:path w="1005" h="943" extrusionOk="0">
                  <a:moveTo>
                    <a:pt x="529" y="0"/>
                  </a:moveTo>
                  <a:cubicBezTo>
                    <a:pt x="419" y="0"/>
                    <a:pt x="305" y="46"/>
                    <a:pt x="214" y="137"/>
                  </a:cubicBezTo>
                  <a:cubicBezTo>
                    <a:pt x="214" y="137"/>
                    <a:pt x="183" y="167"/>
                    <a:pt x="183" y="167"/>
                  </a:cubicBezTo>
                  <a:cubicBezTo>
                    <a:pt x="183" y="167"/>
                    <a:pt x="153" y="198"/>
                    <a:pt x="153" y="198"/>
                  </a:cubicBezTo>
                  <a:cubicBezTo>
                    <a:pt x="1" y="350"/>
                    <a:pt x="1" y="654"/>
                    <a:pt x="153" y="805"/>
                  </a:cubicBezTo>
                  <a:cubicBezTo>
                    <a:pt x="244" y="897"/>
                    <a:pt x="358" y="942"/>
                    <a:pt x="468" y="942"/>
                  </a:cubicBezTo>
                  <a:cubicBezTo>
                    <a:pt x="578" y="942"/>
                    <a:pt x="685" y="897"/>
                    <a:pt x="761" y="805"/>
                  </a:cubicBezTo>
                  <a:cubicBezTo>
                    <a:pt x="791" y="805"/>
                    <a:pt x="791" y="775"/>
                    <a:pt x="791" y="775"/>
                  </a:cubicBezTo>
                  <a:cubicBezTo>
                    <a:pt x="822" y="775"/>
                    <a:pt x="822" y="775"/>
                    <a:pt x="822" y="745"/>
                  </a:cubicBezTo>
                  <a:cubicBezTo>
                    <a:pt x="1004" y="593"/>
                    <a:pt x="1004" y="319"/>
                    <a:pt x="822" y="137"/>
                  </a:cubicBezTo>
                  <a:cubicBezTo>
                    <a:pt x="746" y="46"/>
                    <a:pt x="639" y="0"/>
                    <a:pt x="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5" name="Google Shape;65855;p27"/>
            <p:cNvSpPr/>
            <p:nvPr/>
          </p:nvSpPr>
          <p:spPr>
            <a:xfrm>
              <a:off x="7097675" y="2775775"/>
              <a:ext cx="25100" cy="23600"/>
            </a:xfrm>
            <a:custGeom>
              <a:avLst/>
              <a:gdLst/>
              <a:ahLst/>
              <a:cxnLst/>
              <a:rect l="l" t="t" r="r" b="b"/>
              <a:pathLst>
                <a:path w="1004" h="944" extrusionOk="0">
                  <a:moveTo>
                    <a:pt x="528" y="1"/>
                  </a:moveTo>
                  <a:cubicBezTo>
                    <a:pt x="418" y="1"/>
                    <a:pt x="304" y="47"/>
                    <a:pt x="213" y="138"/>
                  </a:cubicBezTo>
                  <a:cubicBezTo>
                    <a:pt x="213" y="138"/>
                    <a:pt x="213" y="168"/>
                    <a:pt x="182" y="168"/>
                  </a:cubicBezTo>
                  <a:cubicBezTo>
                    <a:pt x="182" y="168"/>
                    <a:pt x="152" y="168"/>
                    <a:pt x="152" y="199"/>
                  </a:cubicBezTo>
                  <a:cubicBezTo>
                    <a:pt x="0" y="351"/>
                    <a:pt x="0" y="654"/>
                    <a:pt x="152" y="806"/>
                  </a:cubicBezTo>
                  <a:cubicBezTo>
                    <a:pt x="243" y="898"/>
                    <a:pt x="357" y="943"/>
                    <a:pt x="471" y="943"/>
                  </a:cubicBezTo>
                  <a:cubicBezTo>
                    <a:pt x="585" y="943"/>
                    <a:pt x="699" y="898"/>
                    <a:pt x="790" y="806"/>
                  </a:cubicBezTo>
                  <a:cubicBezTo>
                    <a:pt x="790" y="806"/>
                    <a:pt x="790" y="776"/>
                    <a:pt x="790" y="776"/>
                  </a:cubicBezTo>
                  <a:cubicBezTo>
                    <a:pt x="821" y="776"/>
                    <a:pt x="821" y="776"/>
                    <a:pt x="821" y="746"/>
                  </a:cubicBezTo>
                  <a:cubicBezTo>
                    <a:pt x="1003" y="594"/>
                    <a:pt x="1003" y="320"/>
                    <a:pt x="821" y="138"/>
                  </a:cubicBezTo>
                  <a:cubicBezTo>
                    <a:pt x="745" y="47"/>
                    <a:pt x="638" y="1"/>
                    <a:pt x="5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6" name="Google Shape;65856;p27"/>
            <p:cNvSpPr/>
            <p:nvPr/>
          </p:nvSpPr>
          <p:spPr>
            <a:xfrm>
              <a:off x="7096150" y="2971075"/>
              <a:ext cx="28125" cy="25875"/>
            </a:xfrm>
            <a:custGeom>
              <a:avLst/>
              <a:gdLst/>
              <a:ahLst/>
              <a:cxnLst/>
              <a:rect l="l" t="t" r="r" b="b"/>
              <a:pathLst>
                <a:path w="1125" h="1035" extrusionOk="0">
                  <a:moveTo>
                    <a:pt x="593" y="1"/>
                  </a:moveTo>
                  <a:cubicBezTo>
                    <a:pt x="464" y="1"/>
                    <a:pt x="335" y="46"/>
                    <a:pt x="243" y="137"/>
                  </a:cubicBezTo>
                  <a:cubicBezTo>
                    <a:pt x="243" y="137"/>
                    <a:pt x="243" y="168"/>
                    <a:pt x="213" y="168"/>
                  </a:cubicBezTo>
                  <a:cubicBezTo>
                    <a:pt x="213" y="168"/>
                    <a:pt x="213" y="198"/>
                    <a:pt x="183" y="198"/>
                  </a:cubicBezTo>
                  <a:cubicBezTo>
                    <a:pt x="0" y="381"/>
                    <a:pt x="0" y="685"/>
                    <a:pt x="183" y="897"/>
                  </a:cubicBezTo>
                  <a:cubicBezTo>
                    <a:pt x="289" y="988"/>
                    <a:pt x="418" y="1034"/>
                    <a:pt x="544" y="1034"/>
                  </a:cubicBezTo>
                  <a:cubicBezTo>
                    <a:pt x="669" y="1034"/>
                    <a:pt x="791" y="988"/>
                    <a:pt x="882" y="897"/>
                  </a:cubicBezTo>
                  <a:cubicBezTo>
                    <a:pt x="882" y="867"/>
                    <a:pt x="882" y="867"/>
                    <a:pt x="912" y="867"/>
                  </a:cubicBezTo>
                  <a:cubicBezTo>
                    <a:pt x="912" y="837"/>
                    <a:pt x="942" y="837"/>
                    <a:pt x="942" y="837"/>
                  </a:cubicBezTo>
                  <a:cubicBezTo>
                    <a:pt x="1125" y="654"/>
                    <a:pt x="1125" y="320"/>
                    <a:pt x="942" y="137"/>
                  </a:cubicBezTo>
                  <a:cubicBezTo>
                    <a:pt x="851" y="46"/>
                    <a:pt x="722"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7" name="Google Shape;65857;p27"/>
            <p:cNvSpPr/>
            <p:nvPr/>
          </p:nvSpPr>
          <p:spPr>
            <a:xfrm>
              <a:off x="7194175" y="2873050"/>
              <a:ext cx="28125" cy="25875"/>
            </a:xfrm>
            <a:custGeom>
              <a:avLst/>
              <a:gdLst/>
              <a:ahLst/>
              <a:cxnLst/>
              <a:rect l="l" t="t" r="r" b="b"/>
              <a:pathLst>
                <a:path w="1125" h="1035" extrusionOk="0">
                  <a:moveTo>
                    <a:pt x="593" y="1"/>
                  </a:moveTo>
                  <a:cubicBezTo>
                    <a:pt x="464" y="1"/>
                    <a:pt x="335" y="46"/>
                    <a:pt x="243" y="137"/>
                  </a:cubicBezTo>
                  <a:cubicBezTo>
                    <a:pt x="243" y="137"/>
                    <a:pt x="243" y="168"/>
                    <a:pt x="213" y="168"/>
                  </a:cubicBezTo>
                  <a:cubicBezTo>
                    <a:pt x="213" y="168"/>
                    <a:pt x="213" y="198"/>
                    <a:pt x="183" y="198"/>
                  </a:cubicBezTo>
                  <a:cubicBezTo>
                    <a:pt x="0" y="381"/>
                    <a:pt x="0" y="685"/>
                    <a:pt x="183" y="897"/>
                  </a:cubicBezTo>
                  <a:cubicBezTo>
                    <a:pt x="289" y="988"/>
                    <a:pt x="418" y="1034"/>
                    <a:pt x="544" y="1034"/>
                  </a:cubicBezTo>
                  <a:cubicBezTo>
                    <a:pt x="669" y="1034"/>
                    <a:pt x="791" y="988"/>
                    <a:pt x="882" y="897"/>
                  </a:cubicBezTo>
                  <a:cubicBezTo>
                    <a:pt x="882" y="867"/>
                    <a:pt x="912" y="867"/>
                    <a:pt x="912" y="867"/>
                  </a:cubicBezTo>
                  <a:cubicBezTo>
                    <a:pt x="912" y="836"/>
                    <a:pt x="943" y="836"/>
                    <a:pt x="943" y="836"/>
                  </a:cubicBezTo>
                  <a:cubicBezTo>
                    <a:pt x="1125" y="654"/>
                    <a:pt x="1125" y="320"/>
                    <a:pt x="943" y="137"/>
                  </a:cubicBezTo>
                  <a:cubicBezTo>
                    <a:pt x="851" y="46"/>
                    <a:pt x="722"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8" name="Google Shape;65858;p27"/>
            <p:cNvSpPr/>
            <p:nvPr/>
          </p:nvSpPr>
          <p:spPr>
            <a:xfrm>
              <a:off x="7290675" y="2969750"/>
              <a:ext cx="31950" cy="28525"/>
            </a:xfrm>
            <a:custGeom>
              <a:avLst/>
              <a:gdLst/>
              <a:ahLst/>
              <a:cxnLst/>
              <a:rect l="l" t="t" r="r" b="b"/>
              <a:pathLst>
                <a:path w="1278" h="1141" extrusionOk="0">
                  <a:moveTo>
                    <a:pt x="654" y="0"/>
                  </a:moveTo>
                  <a:cubicBezTo>
                    <a:pt x="517" y="0"/>
                    <a:pt x="380" y="54"/>
                    <a:pt x="274" y="160"/>
                  </a:cubicBezTo>
                  <a:cubicBezTo>
                    <a:pt x="274" y="160"/>
                    <a:pt x="274" y="190"/>
                    <a:pt x="244" y="190"/>
                  </a:cubicBezTo>
                  <a:cubicBezTo>
                    <a:pt x="244" y="190"/>
                    <a:pt x="244" y="221"/>
                    <a:pt x="213" y="221"/>
                  </a:cubicBezTo>
                  <a:cubicBezTo>
                    <a:pt x="1" y="434"/>
                    <a:pt x="1" y="768"/>
                    <a:pt x="213" y="981"/>
                  </a:cubicBezTo>
                  <a:cubicBezTo>
                    <a:pt x="320" y="1087"/>
                    <a:pt x="464" y="1140"/>
                    <a:pt x="608" y="1140"/>
                  </a:cubicBezTo>
                  <a:cubicBezTo>
                    <a:pt x="753" y="1140"/>
                    <a:pt x="897" y="1087"/>
                    <a:pt x="1004" y="981"/>
                  </a:cubicBezTo>
                  <a:cubicBezTo>
                    <a:pt x="1004" y="981"/>
                    <a:pt x="1004" y="981"/>
                    <a:pt x="1034" y="950"/>
                  </a:cubicBezTo>
                  <a:cubicBezTo>
                    <a:pt x="1277" y="738"/>
                    <a:pt x="1277" y="373"/>
                    <a:pt x="1034" y="160"/>
                  </a:cubicBezTo>
                  <a:cubicBezTo>
                    <a:pt x="928" y="54"/>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9" name="Google Shape;65859;p27"/>
            <p:cNvSpPr/>
            <p:nvPr/>
          </p:nvSpPr>
          <p:spPr>
            <a:xfrm>
              <a:off x="7192650" y="3067775"/>
              <a:ext cx="31175" cy="28525"/>
            </a:xfrm>
            <a:custGeom>
              <a:avLst/>
              <a:gdLst/>
              <a:ahLst/>
              <a:cxnLst/>
              <a:rect l="l" t="t" r="r" b="b"/>
              <a:pathLst>
                <a:path w="1247" h="1141" extrusionOk="0">
                  <a:moveTo>
                    <a:pt x="654" y="0"/>
                  </a:moveTo>
                  <a:cubicBezTo>
                    <a:pt x="517" y="0"/>
                    <a:pt x="380" y="54"/>
                    <a:pt x="274" y="160"/>
                  </a:cubicBezTo>
                  <a:cubicBezTo>
                    <a:pt x="274" y="190"/>
                    <a:pt x="274" y="190"/>
                    <a:pt x="244" y="190"/>
                  </a:cubicBezTo>
                  <a:cubicBezTo>
                    <a:pt x="244" y="190"/>
                    <a:pt x="244" y="221"/>
                    <a:pt x="213" y="221"/>
                  </a:cubicBezTo>
                  <a:cubicBezTo>
                    <a:pt x="0" y="434"/>
                    <a:pt x="0" y="768"/>
                    <a:pt x="213" y="981"/>
                  </a:cubicBezTo>
                  <a:cubicBezTo>
                    <a:pt x="320" y="1087"/>
                    <a:pt x="464" y="1140"/>
                    <a:pt x="608" y="1140"/>
                  </a:cubicBezTo>
                  <a:cubicBezTo>
                    <a:pt x="753" y="1140"/>
                    <a:pt x="897" y="1087"/>
                    <a:pt x="1004" y="981"/>
                  </a:cubicBezTo>
                  <a:cubicBezTo>
                    <a:pt x="1004" y="981"/>
                    <a:pt x="1004" y="981"/>
                    <a:pt x="1004" y="950"/>
                  </a:cubicBezTo>
                  <a:lnTo>
                    <a:pt x="1034" y="950"/>
                  </a:lnTo>
                  <a:cubicBezTo>
                    <a:pt x="1247" y="738"/>
                    <a:pt x="1247" y="373"/>
                    <a:pt x="1034" y="160"/>
                  </a:cubicBezTo>
                  <a:cubicBezTo>
                    <a:pt x="928" y="54"/>
                    <a:pt x="791"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0" name="Google Shape;65860;p27"/>
            <p:cNvSpPr/>
            <p:nvPr/>
          </p:nvSpPr>
          <p:spPr>
            <a:xfrm>
              <a:off x="7289925" y="3165050"/>
              <a:ext cx="34200" cy="31350"/>
            </a:xfrm>
            <a:custGeom>
              <a:avLst/>
              <a:gdLst/>
              <a:ahLst/>
              <a:cxnLst/>
              <a:rect l="l" t="t" r="r" b="b"/>
              <a:pathLst>
                <a:path w="1368" h="1254" extrusionOk="0">
                  <a:moveTo>
                    <a:pt x="699" y="0"/>
                  </a:moveTo>
                  <a:cubicBezTo>
                    <a:pt x="547" y="0"/>
                    <a:pt x="395" y="53"/>
                    <a:pt x="274" y="160"/>
                  </a:cubicBezTo>
                  <a:cubicBezTo>
                    <a:pt x="274" y="190"/>
                    <a:pt x="274" y="190"/>
                    <a:pt x="243" y="190"/>
                  </a:cubicBezTo>
                  <a:cubicBezTo>
                    <a:pt x="243" y="220"/>
                    <a:pt x="243" y="220"/>
                    <a:pt x="213" y="220"/>
                  </a:cubicBezTo>
                  <a:cubicBezTo>
                    <a:pt x="0" y="464"/>
                    <a:pt x="0" y="828"/>
                    <a:pt x="213" y="1072"/>
                  </a:cubicBezTo>
                  <a:cubicBezTo>
                    <a:pt x="334" y="1193"/>
                    <a:pt x="494" y="1254"/>
                    <a:pt x="650" y="1254"/>
                  </a:cubicBezTo>
                  <a:cubicBezTo>
                    <a:pt x="806" y="1254"/>
                    <a:pt x="958" y="1193"/>
                    <a:pt x="1064" y="1072"/>
                  </a:cubicBezTo>
                  <a:cubicBezTo>
                    <a:pt x="1094" y="1072"/>
                    <a:pt x="1094" y="1041"/>
                    <a:pt x="1094" y="1041"/>
                  </a:cubicBezTo>
                  <a:cubicBezTo>
                    <a:pt x="1094" y="1041"/>
                    <a:pt x="1125" y="1041"/>
                    <a:pt x="1125" y="1011"/>
                  </a:cubicBezTo>
                  <a:cubicBezTo>
                    <a:pt x="1368" y="798"/>
                    <a:pt x="1368" y="403"/>
                    <a:pt x="1125" y="160"/>
                  </a:cubicBezTo>
                  <a:cubicBezTo>
                    <a:pt x="1003" y="53"/>
                    <a:pt x="851"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1" name="Google Shape;65861;p27"/>
            <p:cNvSpPr/>
            <p:nvPr/>
          </p:nvSpPr>
          <p:spPr>
            <a:xfrm>
              <a:off x="6709350" y="2485700"/>
              <a:ext cx="15225" cy="14075"/>
            </a:xfrm>
            <a:custGeom>
              <a:avLst/>
              <a:gdLst/>
              <a:ahLst/>
              <a:cxnLst/>
              <a:rect l="l" t="t" r="r" b="b"/>
              <a:pathLst>
                <a:path w="609" h="563" extrusionOk="0">
                  <a:moveTo>
                    <a:pt x="335" y="0"/>
                  </a:moveTo>
                  <a:cubicBezTo>
                    <a:pt x="267" y="0"/>
                    <a:pt x="198" y="23"/>
                    <a:pt x="153" y="69"/>
                  </a:cubicBezTo>
                  <a:cubicBezTo>
                    <a:pt x="153" y="99"/>
                    <a:pt x="153" y="99"/>
                    <a:pt x="153" y="99"/>
                  </a:cubicBezTo>
                  <a:cubicBezTo>
                    <a:pt x="122" y="130"/>
                    <a:pt x="122" y="130"/>
                    <a:pt x="92" y="130"/>
                  </a:cubicBezTo>
                  <a:cubicBezTo>
                    <a:pt x="1" y="221"/>
                    <a:pt x="1" y="373"/>
                    <a:pt x="92" y="494"/>
                  </a:cubicBezTo>
                  <a:cubicBezTo>
                    <a:pt x="153" y="540"/>
                    <a:pt x="221" y="563"/>
                    <a:pt x="286" y="563"/>
                  </a:cubicBezTo>
                  <a:cubicBezTo>
                    <a:pt x="350" y="563"/>
                    <a:pt x="411" y="540"/>
                    <a:pt x="457" y="494"/>
                  </a:cubicBezTo>
                  <a:cubicBezTo>
                    <a:pt x="457" y="464"/>
                    <a:pt x="457" y="464"/>
                    <a:pt x="487" y="464"/>
                  </a:cubicBezTo>
                  <a:cubicBezTo>
                    <a:pt x="487" y="434"/>
                    <a:pt x="487" y="434"/>
                    <a:pt x="518" y="434"/>
                  </a:cubicBezTo>
                  <a:cubicBezTo>
                    <a:pt x="609" y="342"/>
                    <a:pt x="609" y="190"/>
                    <a:pt x="518" y="69"/>
                  </a:cubicBezTo>
                  <a:cubicBezTo>
                    <a:pt x="472" y="23"/>
                    <a:pt x="404"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2" name="Google Shape;65862;p27"/>
            <p:cNvSpPr/>
            <p:nvPr/>
          </p:nvSpPr>
          <p:spPr>
            <a:xfrm>
              <a:off x="6807375" y="2387675"/>
              <a:ext cx="15225" cy="14075"/>
            </a:xfrm>
            <a:custGeom>
              <a:avLst/>
              <a:gdLst/>
              <a:ahLst/>
              <a:cxnLst/>
              <a:rect l="l" t="t" r="r" b="b"/>
              <a:pathLst>
                <a:path w="609" h="563" extrusionOk="0">
                  <a:moveTo>
                    <a:pt x="335" y="0"/>
                  </a:moveTo>
                  <a:cubicBezTo>
                    <a:pt x="267" y="0"/>
                    <a:pt x="198" y="23"/>
                    <a:pt x="153" y="69"/>
                  </a:cubicBezTo>
                  <a:cubicBezTo>
                    <a:pt x="153" y="99"/>
                    <a:pt x="153" y="99"/>
                    <a:pt x="153" y="99"/>
                  </a:cubicBezTo>
                  <a:cubicBezTo>
                    <a:pt x="122" y="130"/>
                    <a:pt x="122" y="130"/>
                    <a:pt x="92" y="130"/>
                  </a:cubicBezTo>
                  <a:cubicBezTo>
                    <a:pt x="1" y="221"/>
                    <a:pt x="1" y="373"/>
                    <a:pt x="92" y="494"/>
                  </a:cubicBezTo>
                  <a:cubicBezTo>
                    <a:pt x="153" y="540"/>
                    <a:pt x="221" y="563"/>
                    <a:pt x="286" y="563"/>
                  </a:cubicBezTo>
                  <a:cubicBezTo>
                    <a:pt x="350" y="563"/>
                    <a:pt x="411" y="540"/>
                    <a:pt x="457" y="494"/>
                  </a:cubicBezTo>
                  <a:cubicBezTo>
                    <a:pt x="457" y="464"/>
                    <a:pt x="457" y="464"/>
                    <a:pt x="487" y="434"/>
                  </a:cubicBezTo>
                  <a:lnTo>
                    <a:pt x="518" y="434"/>
                  </a:lnTo>
                  <a:cubicBezTo>
                    <a:pt x="609" y="342"/>
                    <a:pt x="609" y="160"/>
                    <a:pt x="518" y="69"/>
                  </a:cubicBezTo>
                  <a:cubicBezTo>
                    <a:pt x="472" y="23"/>
                    <a:pt x="404"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3" name="Google Shape;65863;p27"/>
            <p:cNvSpPr/>
            <p:nvPr/>
          </p:nvSpPr>
          <p:spPr>
            <a:xfrm>
              <a:off x="6806625" y="2582975"/>
              <a:ext cx="17500" cy="16175"/>
            </a:xfrm>
            <a:custGeom>
              <a:avLst/>
              <a:gdLst/>
              <a:ahLst/>
              <a:cxnLst/>
              <a:rect l="l" t="t" r="r" b="b"/>
              <a:pathLst>
                <a:path w="700" h="647" extrusionOk="0">
                  <a:moveTo>
                    <a:pt x="365" y="0"/>
                  </a:moveTo>
                  <a:cubicBezTo>
                    <a:pt x="289" y="0"/>
                    <a:pt x="213" y="23"/>
                    <a:pt x="152" y="68"/>
                  </a:cubicBezTo>
                  <a:cubicBezTo>
                    <a:pt x="152" y="99"/>
                    <a:pt x="152" y="99"/>
                    <a:pt x="152" y="99"/>
                  </a:cubicBezTo>
                  <a:cubicBezTo>
                    <a:pt x="122" y="129"/>
                    <a:pt x="122" y="129"/>
                    <a:pt x="122" y="129"/>
                  </a:cubicBezTo>
                  <a:cubicBezTo>
                    <a:pt x="0" y="251"/>
                    <a:pt x="0" y="433"/>
                    <a:pt x="122" y="555"/>
                  </a:cubicBezTo>
                  <a:cubicBezTo>
                    <a:pt x="168" y="616"/>
                    <a:pt x="244" y="646"/>
                    <a:pt x="323" y="646"/>
                  </a:cubicBezTo>
                  <a:cubicBezTo>
                    <a:pt x="403" y="646"/>
                    <a:pt x="487" y="616"/>
                    <a:pt x="548" y="555"/>
                  </a:cubicBezTo>
                  <a:cubicBezTo>
                    <a:pt x="548" y="555"/>
                    <a:pt x="548" y="524"/>
                    <a:pt x="548" y="524"/>
                  </a:cubicBezTo>
                  <a:cubicBezTo>
                    <a:pt x="578" y="524"/>
                    <a:pt x="578" y="524"/>
                    <a:pt x="578" y="494"/>
                  </a:cubicBezTo>
                  <a:cubicBezTo>
                    <a:pt x="700" y="403"/>
                    <a:pt x="700" y="190"/>
                    <a:pt x="578" y="68"/>
                  </a:cubicBezTo>
                  <a:cubicBezTo>
                    <a:pt x="517" y="23"/>
                    <a:pt x="441"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4" name="Google Shape;65864;p27"/>
            <p:cNvSpPr/>
            <p:nvPr/>
          </p:nvSpPr>
          <p:spPr>
            <a:xfrm>
              <a:off x="6904650" y="2484375"/>
              <a:ext cx="17500" cy="16725"/>
            </a:xfrm>
            <a:custGeom>
              <a:avLst/>
              <a:gdLst/>
              <a:ahLst/>
              <a:cxnLst/>
              <a:rect l="l" t="t" r="r" b="b"/>
              <a:pathLst>
                <a:path w="700" h="669" extrusionOk="0">
                  <a:moveTo>
                    <a:pt x="365" y="0"/>
                  </a:moveTo>
                  <a:cubicBezTo>
                    <a:pt x="289" y="0"/>
                    <a:pt x="213" y="31"/>
                    <a:pt x="152" y="91"/>
                  </a:cubicBezTo>
                  <a:cubicBezTo>
                    <a:pt x="152" y="122"/>
                    <a:pt x="152" y="122"/>
                    <a:pt x="152" y="122"/>
                  </a:cubicBezTo>
                  <a:cubicBezTo>
                    <a:pt x="122" y="152"/>
                    <a:pt x="122" y="152"/>
                    <a:pt x="122" y="152"/>
                  </a:cubicBezTo>
                  <a:cubicBezTo>
                    <a:pt x="1" y="274"/>
                    <a:pt x="1" y="456"/>
                    <a:pt x="122" y="578"/>
                  </a:cubicBezTo>
                  <a:cubicBezTo>
                    <a:pt x="168" y="639"/>
                    <a:pt x="244" y="669"/>
                    <a:pt x="323" y="669"/>
                  </a:cubicBezTo>
                  <a:cubicBezTo>
                    <a:pt x="403" y="669"/>
                    <a:pt x="487" y="639"/>
                    <a:pt x="548" y="578"/>
                  </a:cubicBezTo>
                  <a:cubicBezTo>
                    <a:pt x="548" y="578"/>
                    <a:pt x="548" y="547"/>
                    <a:pt x="548" y="547"/>
                  </a:cubicBezTo>
                  <a:cubicBezTo>
                    <a:pt x="578" y="547"/>
                    <a:pt x="578" y="547"/>
                    <a:pt x="578" y="517"/>
                  </a:cubicBezTo>
                  <a:cubicBezTo>
                    <a:pt x="700" y="426"/>
                    <a:pt x="700" y="213"/>
                    <a:pt x="578" y="91"/>
                  </a:cubicBezTo>
                  <a:cubicBezTo>
                    <a:pt x="517" y="31"/>
                    <a:pt x="441"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5" name="Google Shape;65865;p27"/>
            <p:cNvSpPr/>
            <p:nvPr/>
          </p:nvSpPr>
          <p:spPr>
            <a:xfrm>
              <a:off x="7001150" y="2581625"/>
              <a:ext cx="21300" cy="19025"/>
            </a:xfrm>
            <a:custGeom>
              <a:avLst/>
              <a:gdLst/>
              <a:ahLst/>
              <a:cxnLst/>
              <a:rect l="l" t="t" r="r" b="b"/>
              <a:pathLst>
                <a:path w="852" h="761" extrusionOk="0">
                  <a:moveTo>
                    <a:pt x="442" y="1"/>
                  </a:moveTo>
                  <a:cubicBezTo>
                    <a:pt x="350" y="1"/>
                    <a:pt x="259" y="31"/>
                    <a:pt x="183" y="92"/>
                  </a:cubicBezTo>
                  <a:cubicBezTo>
                    <a:pt x="183" y="122"/>
                    <a:pt x="183" y="122"/>
                    <a:pt x="183" y="122"/>
                  </a:cubicBezTo>
                  <a:cubicBezTo>
                    <a:pt x="153" y="153"/>
                    <a:pt x="153" y="153"/>
                    <a:pt x="153" y="153"/>
                  </a:cubicBezTo>
                  <a:cubicBezTo>
                    <a:pt x="1" y="305"/>
                    <a:pt x="1" y="518"/>
                    <a:pt x="153" y="670"/>
                  </a:cubicBezTo>
                  <a:cubicBezTo>
                    <a:pt x="214" y="730"/>
                    <a:pt x="305" y="761"/>
                    <a:pt x="396" y="761"/>
                  </a:cubicBezTo>
                  <a:cubicBezTo>
                    <a:pt x="487" y="761"/>
                    <a:pt x="578" y="730"/>
                    <a:pt x="639" y="670"/>
                  </a:cubicBezTo>
                  <a:cubicBezTo>
                    <a:pt x="639" y="639"/>
                    <a:pt x="669" y="639"/>
                    <a:pt x="669" y="639"/>
                  </a:cubicBezTo>
                  <a:cubicBezTo>
                    <a:pt x="669" y="609"/>
                    <a:pt x="700" y="609"/>
                    <a:pt x="700" y="609"/>
                  </a:cubicBezTo>
                  <a:cubicBezTo>
                    <a:pt x="852" y="457"/>
                    <a:pt x="852" y="244"/>
                    <a:pt x="700" y="92"/>
                  </a:cubicBezTo>
                  <a:cubicBezTo>
                    <a:pt x="624" y="31"/>
                    <a:pt x="533" y="1"/>
                    <a:pt x="4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6" name="Google Shape;65866;p27"/>
            <p:cNvSpPr/>
            <p:nvPr/>
          </p:nvSpPr>
          <p:spPr>
            <a:xfrm>
              <a:off x="6903125" y="2679650"/>
              <a:ext cx="20550" cy="19025"/>
            </a:xfrm>
            <a:custGeom>
              <a:avLst/>
              <a:gdLst/>
              <a:ahLst/>
              <a:cxnLst/>
              <a:rect l="l" t="t" r="r" b="b"/>
              <a:pathLst>
                <a:path w="822" h="761" extrusionOk="0">
                  <a:moveTo>
                    <a:pt x="441" y="1"/>
                  </a:moveTo>
                  <a:cubicBezTo>
                    <a:pt x="350" y="1"/>
                    <a:pt x="259" y="31"/>
                    <a:pt x="183" y="92"/>
                  </a:cubicBezTo>
                  <a:cubicBezTo>
                    <a:pt x="183" y="123"/>
                    <a:pt x="183" y="123"/>
                    <a:pt x="183" y="153"/>
                  </a:cubicBezTo>
                  <a:lnTo>
                    <a:pt x="153" y="153"/>
                  </a:lnTo>
                  <a:cubicBezTo>
                    <a:pt x="1" y="305"/>
                    <a:pt x="1" y="518"/>
                    <a:pt x="153" y="670"/>
                  </a:cubicBezTo>
                  <a:cubicBezTo>
                    <a:pt x="213" y="730"/>
                    <a:pt x="305" y="761"/>
                    <a:pt x="396" y="761"/>
                  </a:cubicBezTo>
                  <a:cubicBezTo>
                    <a:pt x="487" y="761"/>
                    <a:pt x="578" y="730"/>
                    <a:pt x="639" y="670"/>
                  </a:cubicBezTo>
                  <a:cubicBezTo>
                    <a:pt x="639" y="639"/>
                    <a:pt x="669" y="639"/>
                    <a:pt x="669" y="639"/>
                  </a:cubicBezTo>
                  <a:cubicBezTo>
                    <a:pt x="669" y="609"/>
                    <a:pt x="700" y="609"/>
                    <a:pt x="700" y="609"/>
                  </a:cubicBezTo>
                  <a:cubicBezTo>
                    <a:pt x="821" y="457"/>
                    <a:pt x="821" y="244"/>
                    <a:pt x="700" y="92"/>
                  </a:cubicBezTo>
                  <a:cubicBezTo>
                    <a:pt x="624" y="31"/>
                    <a:pt x="533"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7" name="Google Shape;65867;p27"/>
            <p:cNvSpPr/>
            <p:nvPr/>
          </p:nvSpPr>
          <p:spPr>
            <a:xfrm>
              <a:off x="7097675" y="2678525"/>
              <a:ext cx="24325" cy="22050"/>
            </a:xfrm>
            <a:custGeom>
              <a:avLst/>
              <a:gdLst/>
              <a:ahLst/>
              <a:cxnLst/>
              <a:rect l="l" t="t" r="r" b="b"/>
              <a:pathLst>
                <a:path w="973" h="882" extrusionOk="0">
                  <a:moveTo>
                    <a:pt x="517" y="0"/>
                  </a:moveTo>
                  <a:cubicBezTo>
                    <a:pt x="410" y="0"/>
                    <a:pt x="304" y="46"/>
                    <a:pt x="213" y="137"/>
                  </a:cubicBezTo>
                  <a:cubicBezTo>
                    <a:pt x="213" y="137"/>
                    <a:pt x="213" y="137"/>
                    <a:pt x="213" y="168"/>
                  </a:cubicBezTo>
                  <a:lnTo>
                    <a:pt x="182" y="168"/>
                  </a:lnTo>
                  <a:cubicBezTo>
                    <a:pt x="0" y="350"/>
                    <a:pt x="0" y="593"/>
                    <a:pt x="182" y="745"/>
                  </a:cubicBezTo>
                  <a:cubicBezTo>
                    <a:pt x="258" y="836"/>
                    <a:pt x="365" y="882"/>
                    <a:pt x="471" y="882"/>
                  </a:cubicBezTo>
                  <a:cubicBezTo>
                    <a:pt x="578" y="882"/>
                    <a:pt x="684" y="836"/>
                    <a:pt x="760" y="745"/>
                  </a:cubicBezTo>
                  <a:cubicBezTo>
                    <a:pt x="760" y="745"/>
                    <a:pt x="760" y="745"/>
                    <a:pt x="760" y="715"/>
                  </a:cubicBezTo>
                  <a:lnTo>
                    <a:pt x="821" y="715"/>
                  </a:lnTo>
                  <a:cubicBezTo>
                    <a:pt x="973" y="532"/>
                    <a:pt x="973" y="289"/>
                    <a:pt x="821" y="137"/>
                  </a:cubicBezTo>
                  <a:cubicBezTo>
                    <a:pt x="730" y="46"/>
                    <a:pt x="623"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8" name="Google Shape;65868;p27"/>
            <p:cNvSpPr/>
            <p:nvPr/>
          </p:nvSpPr>
          <p:spPr>
            <a:xfrm>
              <a:off x="6999625" y="2776550"/>
              <a:ext cx="24350" cy="22050"/>
            </a:xfrm>
            <a:custGeom>
              <a:avLst/>
              <a:gdLst/>
              <a:ahLst/>
              <a:cxnLst/>
              <a:rect l="l" t="t" r="r" b="b"/>
              <a:pathLst>
                <a:path w="974" h="882" extrusionOk="0">
                  <a:moveTo>
                    <a:pt x="514" y="0"/>
                  </a:moveTo>
                  <a:cubicBezTo>
                    <a:pt x="411" y="0"/>
                    <a:pt x="305" y="46"/>
                    <a:pt x="214" y="137"/>
                  </a:cubicBezTo>
                  <a:cubicBezTo>
                    <a:pt x="214" y="137"/>
                    <a:pt x="214" y="137"/>
                    <a:pt x="214" y="168"/>
                  </a:cubicBezTo>
                  <a:lnTo>
                    <a:pt x="183" y="168"/>
                  </a:lnTo>
                  <a:cubicBezTo>
                    <a:pt x="1" y="350"/>
                    <a:pt x="1" y="593"/>
                    <a:pt x="183" y="745"/>
                  </a:cubicBezTo>
                  <a:cubicBezTo>
                    <a:pt x="259" y="836"/>
                    <a:pt x="358" y="882"/>
                    <a:pt x="461" y="882"/>
                  </a:cubicBezTo>
                  <a:cubicBezTo>
                    <a:pt x="563" y="882"/>
                    <a:pt x="670" y="836"/>
                    <a:pt x="761" y="745"/>
                  </a:cubicBezTo>
                  <a:cubicBezTo>
                    <a:pt x="761" y="745"/>
                    <a:pt x="761" y="745"/>
                    <a:pt x="761" y="715"/>
                  </a:cubicBezTo>
                  <a:lnTo>
                    <a:pt x="791" y="715"/>
                  </a:lnTo>
                  <a:cubicBezTo>
                    <a:pt x="974" y="532"/>
                    <a:pt x="974" y="289"/>
                    <a:pt x="791" y="137"/>
                  </a:cubicBezTo>
                  <a:cubicBezTo>
                    <a:pt x="715" y="46"/>
                    <a:pt x="616" y="0"/>
                    <a:pt x="5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9" name="Google Shape;65869;p27"/>
            <p:cNvSpPr/>
            <p:nvPr/>
          </p:nvSpPr>
          <p:spPr>
            <a:xfrm>
              <a:off x="7096900" y="2873825"/>
              <a:ext cx="26625" cy="24325"/>
            </a:xfrm>
            <a:custGeom>
              <a:avLst/>
              <a:gdLst/>
              <a:ahLst/>
              <a:cxnLst/>
              <a:rect l="l" t="t" r="r" b="b"/>
              <a:pathLst>
                <a:path w="1065" h="973" extrusionOk="0">
                  <a:moveTo>
                    <a:pt x="548" y="0"/>
                  </a:moveTo>
                  <a:cubicBezTo>
                    <a:pt x="426" y="0"/>
                    <a:pt x="305" y="46"/>
                    <a:pt x="213" y="137"/>
                  </a:cubicBezTo>
                  <a:cubicBezTo>
                    <a:pt x="213" y="137"/>
                    <a:pt x="213" y="137"/>
                    <a:pt x="213" y="167"/>
                  </a:cubicBezTo>
                  <a:lnTo>
                    <a:pt x="183" y="167"/>
                  </a:lnTo>
                  <a:cubicBezTo>
                    <a:pt x="1" y="350"/>
                    <a:pt x="1" y="654"/>
                    <a:pt x="183" y="836"/>
                  </a:cubicBezTo>
                  <a:cubicBezTo>
                    <a:pt x="274" y="927"/>
                    <a:pt x="388" y="973"/>
                    <a:pt x="502" y="973"/>
                  </a:cubicBezTo>
                  <a:cubicBezTo>
                    <a:pt x="616" y="973"/>
                    <a:pt x="730" y="927"/>
                    <a:pt x="821" y="836"/>
                  </a:cubicBezTo>
                  <a:cubicBezTo>
                    <a:pt x="852" y="836"/>
                    <a:pt x="852" y="805"/>
                    <a:pt x="852" y="805"/>
                  </a:cubicBezTo>
                  <a:cubicBezTo>
                    <a:pt x="852" y="805"/>
                    <a:pt x="882" y="805"/>
                    <a:pt x="882" y="775"/>
                  </a:cubicBezTo>
                  <a:cubicBezTo>
                    <a:pt x="1064" y="593"/>
                    <a:pt x="1064" y="319"/>
                    <a:pt x="882" y="137"/>
                  </a:cubicBezTo>
                  <a:cubicBezTo>
                    <a:pt x="791" y="46"/>
                    <a:pt x="669"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0" name="Google Shape;65870;p27"/>
            <p:cNvSpPr/>
            <p:nvPr/>
          </p:nvSpPr>
          <p:spPr>
            <a:xfrm>
              <a:off x="7194925" y="2775775"/>
              <a:ext cx="26625" cy="24350"/>
            </a:xfrm>
            <a:custGeom>
              <a:avLst/>
              <a:gdLst/>
              <a:ahLst/>
              <a:cxnLst/>
              <a:rect l="l" t="t" r="r" b="b"/>
              <a:pathLst>
                <a:path w="1065" h="974" extrusionOk="0">
                  <a:moveTo>
                    <a:pt x="552" y="1"/>
                  </a:moveTo>
                  <a:cubicBezTo>
                    <a:pt x="434" y="1"/>
                    <a:pt x="320" y="47"/>
                    <a:pt x="244" y="138"/>
                  </a:cubicBezTo>
                  <a:cubicBezTo>
                    <a:pt x="213" y="138"/>
                    <a:pt x="213" y="138"/>
                    <a:pt x="213" y="168"/>
                  </a:cubicBezTo>
                  <a:lnTo>
                    <a:pt x="183" y="168"/>
                  </a:lnTo>
                  <a:cubicBezTo>
                    <a:pt x="1" y="351"/>
                    <a:pt x="1" y="654"/>
                    <a:pt x="183" y="837"/>
                  </a:cubicBezTo>
                  <a:cubicBezTo>
                    <a:pt x="274" y="928"/>
                    <a:pt x="388" y="974"/>
                    <a:pt x="502" y="974"/>
                  </a:cubicBezTo>
                  <a:cubicBezTo>
                    <a:pt x="616" y="974"/>
                    <a:pt x="730" y="928"/>
                    <a:pt x="821" y="837"/>
                  </a:cubicBezTo>
                  <a:cubicBezTo>
                    <a:pt x="852" y="837"/>
                    <a:pt x="852" y="806"/>
                    <a:pt x="852" y="806"/>
                  </a:cubicBezTo>
                  <a:cubicBezTo>
                    <a:pt x="852" y="806"/>
                    <a:pt x="882" y="776"/>
                    <a:pt x="882" y="776"/>
                  </a:cubicBezTo>
                  <a:cubicBezTo>
                    <a:pt x="1065" y="594"/>
                    <a:pt x="1065" y="320"/>
                    <a:pt x="882" y="138"/>
                  </a:cubicBezTo>
                  <a:cubicBezTo>
                    <a:pt x="791" y="47"/>
                    <a:pt x="669" y="1"/>
                    <a:pt x="5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1" name="Google Shape;65871;p27"/>
            <p:cNvSpPr/>
            <p:nvPr/>
          </p:nvSpPr>
          <p:spPr>
            <a:xfrm>
              <a:off x="7193400" y="2970500"/>
              <a:ext cx="29675" cy="27200"/>
            </a:xfrm>
            <a:custGeom>
              <a:avLst/>
              <a:gdLst/>
              <a:ahLst/>
              <a:cxnLst/>
              <a:rect l="l" t="t" r="r" b="b"/>
              <a:pathLst>
                <a:path w="1187" h="1088" extrusionOk="0">
                  <a:moveTo>
                    <a:pt x="628" y="1"/>
                  </a:moveTo>
                  <a:cubicBezTo>
                    <a:pt x="495" y="1"/>
                    <a:pt x="366" y="54"/>
                    <a:pt x="274" y="160"/>
                  </a:cubicBezTo>
                  <a:cubicBezTo>
                    <a:pt x="244" y="160"/>
                    <a:pt x="244" y="160"/>
                    <a:pt x="244" y="191"/>
                  </a:cubicBezTo>
                  <a:lnTo>
                    <a:pt x="214" y="191"/>
                  </a:lnTo>
                  <a:cubicBezTo>
                    <a:pt x="1" y="404"/>
                    <a:pt x="1" y="738"/>
                    <a:pt x="214" y="951"/>
                  </a:cubicBezTo>
                  <a:cubicBezTo>
                    <a:pt x="305" y="1042"/>
                    <a:pt x="434" y="1087"/>
                    <a:pt x="567" y="1087"/>
                  </a:cubicBezTo>
                  <a:cubicBezTo>
                    <a:pt x="700" y="1087"/>
                    <a:pt x="837" y="1042"/>
                    <a:pt x="943" y="951"/>
                  </a:cubicBezTo>
                  <a:cubicBezTo>
                    <a:pt x="943" y="920"/>
                    <a:pt x="943" y="920"/>
                    <a:pt x="974" y="920"/>
                  </a:cubicBezTo>
                  <a:cubicBezTo>
                    <a:pt x="974" y="890"/>
                    <a:pt x="974" y="890"/>
                    <a:pt x="1004" y="890"/>
                  </a:cubicBezTo>
                  <a:cubicBezTo>
                    <a:pt x="1186" y="677"/>
                    <a:pt x="1186" y="343"/>
                    <a:pt x="1004" y="160"/>
                  </a:cubicBezTo>
                  <a:cubicBezTo>
                    <a:pt x="898" y="54"/>
                    <a:pt x="761" y="1"/>
                    <a:pt x="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2" name="Google Shape;65872;p27"/>
            <p:cNvSpPr/>
            <p:nvPr/>
          </p:nvSpPr>
          <p:spPr>
            <a:xfrm>
              <a:off x="7291425" y="2872475"/>
              <a:ext cx="29675" cy="27200"/>
            </a:xfrm>
            <a:custGeom>
              <a:avLst/>
              <a:gdLst/>
              <a:ahLst/>
              <a:cxnLst/>
              <a:rect l="l" t="t" r="r" b="b"/>
              <a:pathLst>
                <a:path w="1187" h="1088" extrusionOk="0">
                  <a:moveTo>
                    <a:pt x="628" y="1"/>
                  </a:moveTo>
                  <a:cubicBezTo>
                    <a:pt x="495" y="1"/>
                    <a:pt x="366" y="54"/>
                    <a:pt x="274" y="160"/>
                  </a:cubicBezTo>
                  <a:cubicBezTo>
                    <a:pt x="244" y="160"/>
                    <a:pt x="244" y="160"/>
                    <a:pt x="244" y="191"/>
                  </a:cubicBezTo>
                  <a:lnTo>
                    <a:pt x="214" y="191"/>
                  </a:lnTo>
                  <a:cubicBezTo>
                    <a:pt x="1" y="404"/>
                    <a:pt x="1" y="738"/>
                    <a:pt x="214" y="951"/>
                  </a:cubicBezTo>
                  <a:cubicBezTo>
                    <a:pt x="305" y="1042"/>
                    <a:pt x="434" y="1087"/>
                    <a:pt x="567" y="1087"/>
                  </a:cubicBezTo>
                  <a:cubicBezTo>
                    <a:pt x="700" y="1087"/>
                    <a:pt x="837" y="1042"/>
                    <a:pt x="943" y="951"/>
                  </a:cubicBezTo>
                  <a:cubicBezTo>
                    <a:pt x="943" y="920"/>
                    <a:pt x="943" y="920"/>
                    <a:pt x="974" y="920"/>
                  </a:cubicBezTo>
                  <a:cubicBezTo>
                    <a:pt x="974" y="890"/>
                    <a:pt x="974" y="890"/>
                    <a:pt x="1004" y="890"/>
                  </a:cubicBezTo>
                  <a:cubicBezTo>
                    <a:pt x="1186" y="677"/>
                    <a:pt x="1186" y="343"/>
                    <a:pt x="1004" y="160"/>
                  </a:cubicBezTo>
                  <a:cubicBezTo>
                    <a:pt x="898" y="54"/>
                    <a:pt x="761" y="1"/>
                    <a:pt x="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3" name="Google Shape;65873;p27"/>
            <p:cNvSpPr/>
            <p:nvPr/>
          </p:nvSpPr>
          <p:spPr>
            <a:xfrm>
              <a:off x="7289925" y="3067200"/>
              <a:ext cx="33450" cy="30425"/>
            </a:xfrm>
            <a:custGeom>
              <a:avLst/>
              <a:gdLst/>
              <a:ahLst/>
              <a:cxnLst/>
              <a:rect l="l" t="t" r="r" b="b"/>
              <a:pathLst>
                <a:path w="1338" h="1217" extrusionOk="0">
                  <a:moveTo>
                    <a:pt x="699" y="1"/>
                  </a:moveTo>
                  <a:cubicBezTo>
                    <a:pt x="555" y="1"/>
                    <a:pt x="410" y="61"/>
                    <a:pt x="304" y="183"/>
                  </a:cubicBezTo>
                  <a:cubicBezTo>
                    <a:pt x="274" y="183"/>
                    <a:pt x="274" y="183"/>
                    <a:pt x="274" y="213"/>
                  </a:cubicBezTo>
                  <a:cubicBezTo>
                    <a:pt x="243" y="213"/>
                    <a:pt x="243" y="213"/>
                    <a:pt x="243" y="244"/>
                  </a:cubicBezTo>
                  <a:cubicBezTo>
                    <a:pt x="0" y="457"/>
                    <a:pt x="0" y="821"/>
                    <a:pt x="243" y="1034"/>
                  </a:cubicBezTo>
                  <a:cubicBezTo>
                    <a:pt x="350" y="1156"/>
                    <a:pt x="494" y="1217"/>
                    <a:pt x="638" y="1217"/>
                  </a:cubicBezTo>
                  <a:cubicBezTo>
                    <a:pt x="783" y="1217"/>
                    <a:pt x="927" y="1156"/>
                    <a:pt x="1034" y="1034"/>
                  </a:cubicBezTo>
                  <a:cubicBezTo>
                    <a:pt x="1064" y="1034"/>
                    <a:pt x="1064" y="1004"/>
                    <a:pt x="1064" y="1004"/>
                  </a:cubicBezTo>
                  <a:cubicBezTo>
                    <a:pt x="1094" y="1004"/>
                    <a:pt x="1094" y="1004"/>
                    <a:pt x="1094" y="973"/>
                  </a:cubicBezTo>
                  <a:cubicBezTo>
                    <a:pt x="1338" y="761"/>
                    <a:pt x="1338" y="396"/>
                    <a:pt x="1094" y="183"/>
                  </a:cubicBezTo>
                  <a:cubicBezTo>
                    <a:pt x="988" y="61"/>
                    <a:pt x="84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4" name="Google Shape;65874;p27"/>
            <p:cNvSpPr/>
            <p:nvPr/>
          </p:nvSpPr>
          <p:spPr>
            <a:xfrm>
              <a:off x="6806625" y="2291925"/>
              <a:ext cx="13700" cy="12000"/>
            </a:xfrm>
            <a:custGeom>
              <a:avLst/>
              <a:gdLst/>
              <a:ahLst/>
              <a:cxnLst/>
              <a:rect l="l" t="t" r="r" b="b"/>
              <a:pathLst>
                <a:path w="548" h="480" extrusionOk="0">
                  <a:moveTo>
                    <a:pt x="304" y="1"/>
                  </a:moveTo>
                  <a:cubicBezTo>
                    <a:pt x="251" y="1"/>
                    <a:pt x="198" y="23"/>
                    <a:pt x="152" y="69"/>
                  </a:cubicBezTo>
                  <a:cubicBezTo>
                    <a:pt x="152" y="69"/>
                    <a:pt x="152" y="69"/>
                    <a:pt x="122" y="99"/>
                  </a:cubicBezTo>
                  <a:lnTo>
                    <a:pt x="92" y="99"/>
                  </a:lnTo>
                  <a:cubicBezTo>
                    <a:pt x="0" y="191"/>
                    <a:pt x="0" y="343"/>
                    <a:pt x="92" y="434"/>
                  </a:cubicBezTo>
                  <a:cubicBezTo>
                    <a:pt x="137" y="464"/>
                    <a:pt x="198" y="479"/>
                    <a:pt x="255" y="479"/>
                  </a:cubicBezTo>
                  <a:cubicBezTo>
                    <a:pt x="312" y="479"/>
                    <a:pt x="365" y="464"/>
                    <a:pt x="396" y="434"/>
                  </a:cubicBezTo>
                  <a:cubicBezTo>
                    <a:pt x="426" y="403"/>
                    <a:pt x="426" y="403"/>
                    <a:pt x="426" y="373"/>
                  </a:cubicBezTo>
                  <a:lnTo>
                    <a:pt x="456" y="373"/>
                  </a:lnTo>
                  <a:cubicBezTo>
                    <a:pt x="548" y="282"/>
                    <a:pt x="548" y="130"/>
                    <a:pt x="456" y="69"/>
                  </a:cubicBezTo>
                  <a:cubicBezTo>
                    <a:pt x="411" y="23"/>
                    <a:pt x="358"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5" name="Google Shape;65875;p27"/>
            <p:cNvSpPr/>
            <p:nvPr/>
          </p:nvSpPr>
          <p:spPr>
            <a:xfrm>
              <a:off x="6904650" y="2193700"/>
              <a:ext cx="13700" cy="12000"/>
            </a:xfrm>
            <a:custGeom>
              <a:avLst/>
              <a:gdLst/>
              <a:ahLst/>
              <a:cxnLst/>
              <a:rect l="l" t="t" r="r" b="b"/>
              <a:pathLst>
                <a:path w="548" h="480" extrusionOk="0">
                  <a:moveTo>
                    <a:pt x="304" y="1"/>
                  </a:moveTo>
                  <a:cubicBezTo>
                    <a:pt x="251" y="1"/>
                    <a:pt x="198" y="16"/>
                    <a:pt x="152" y="47"/>
                  </a:cubicBezTo>
                  <a:cubicBezTo>
                    <a:pt x="152" y="77"/>
                    <a:pt x="152" y="77"/>
                    <a:pt x="122" y="107"/>
                  </a:cubicBezTo>
                  <a:lnTo>
                    <a:pt x="92" y="107"/>
                  </a:lnTo>
                  <a:cubicBezTo>
                    <a:pt x="1" y="199"/>
                    <a:pt x="1" y="351"/>
                    <a:pt x="92" y="411"/>
                  </a:cubicBezTo>
                  <a:cubicBezTo>
                    <a:pt x="137" y="457"/>
                    <a:pt x="198" y="480"/>
                    <a:pt x="255" y="480"/>
                  </a:cubicBezTo>
                  <a:cubicBezTo>
                    <a:pt x="312" y="480"/>
                    <a:pt x="365" y="457"/>
                    <a:pt x="396" y="411"/>
                  </a:cubicBezTo>
                  <a:cubicBezTo>
                    <a:pt x="426" y="411"/>
                    <a:pt x="426" y="411"/>
                    <a:pt x="426" y="381"/>
                  </a:cubicBezTo>
                  <a:lnTo>
                    <a:pt x="456" y="381"/>
                  </a:lnTo>
                  <a:cubicBezTo>
                    <a:pt x="548" y="290"/>
                    <a:pt x="548" y="138"/>
                    <a:pt x="456" y="47"/>
                  </a:cubicBezTo>
                  <a:cubicBezTo>
                    <a:pt x="411" y="16"/>
                    <a:pt x="358"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6" name="Google Shape;65876;p27"/>
            <p:cNvSpPr/>
            <p:nvPr/>
          </p:nvSpPr>
          <p:spPr>
            <a:xfrm>
              <a:off x="7001925" y="2290600"/>
              <a:ext cx="15975" cy="15225"/>
            </a:xfrm>
            <a:custGeom>
              <a:avLst/>
              <a:gdLst/>
              <a:ahLst/>
              <a:cxnLst/>
              <a:rect l="l" t="t" r="r" b="b"/>
              <a:pathLst>
                <a:path w="639" h="609" extrusionOk="0">
                  <a:moveTo>
                    <a:pt x="350" y="0"/>
                  </a:moveTo>
                  <a:cubicBezTo>
                    <a:pt x="281" y="0"/>
                    <a:pt x="213" y="31"/>
                    <a:pt x="152" y="92"/>
                  </a:cubicBezTo>
                  <a:cubicBezTo>
                    <a:pt x="152" y="92"/>
                    <a:pt x="152" y="92"/>
                    <a:pt x="122" y="122"/>
                  </a:cubicBezTo>
                  <a:lnTo>
                    <a:pt x="91" y="122"/>
                  </a:lnTo>
                  <a:cubicBezTo>
                    <a:pt x="0" y="244"/>
                    <a:pt x="0" y="426"/>
                    <a:pt x="91" y="517"/>
                  </a:cubicBezTo>
                  <a:cubicBezTo>
                    <a:pt x="152" y="578"/>
                    <a:pt x="228" y="608"/>
                    <a:pt x="300" y="608"/>
                  </a:cubicBezTo>
                  <a:cubicBezTo>
                    <a:pt x="373" y="608"/>
                    <a:pt x="441" y="578"/>
                    <a:pt x="486" y="517"/>
                  </a:cubicBezTo>
                  <a:cubicBezTo>
                    <a:pt x="486" y="517"/>
                    <a:pt x="517" y="487"/>
                    <a:pt x="517" y="487"/>
                  </a:cubicBezTo>
                  <a:cubicBezTo>
                    <a:pt x="517" y="487"/>
                    <a:pt x="547" y="487"/>
                    <a:pt x="547" y="456"/>
                  </a:cubicBezTo>
                  <a:cubicBezTo>
                    <a:pt x="638" y="365"/>
                    <a:pt x="638" y="183"/>
                    <a:pt x="547" y="92"/>
                  </a:cubicBezTo>
                  <a:cubicBezTo>
                    <a:pt x="486" y="31"/>
                    <a:pt x="418"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7" name="Google Shape;65877;p27"/>
            <p:cNvSpPr/>
            <p:nvPr/>
          </p:nvSpPr>
          <p:spPr>
            <a:xfrm>
              <a:off x="6903900" y="2388625"/>
              <a:ext cx="15975" cy="15225"/>
            </a:xfrm>
            <a:custGeom>
              <a:avLst/>
              <a:gdLst/>
              <a:ahLst/>
              <a:cxnLst/>
              <a:rect l="l" t="t" r="r" b="b"/>
              <a:pathLst>
                <a:path w="639" h="609" extrusionOk="0">
                  <a:moveTo>
                    <a:pt x="350" y="0"/>
                  </a:moveTo>
                  <a:cubicBezTo>
                    <a:pt x="281" y="0"/>
                    <a:pt x="213" y="31"/>
                    <a:pt x="152" y="92"/>
                  </a:cubicBezTo>
                  <a:cubicBezTo>
                    <a:pt x="152" y="92"/>
                    <a:pt x="152" y="92"/>
                    <a:pt x="122" y="122"/>
                  </a:cubicBezTo>
                  <a:lnTo>
                    <a:pt x="91" y="122"/>
                  </a:lnTo>
                  <a:cubicBezTo>
                    <a:pt x="0" y="244"/>
                    <a:pt x="0" y="426"/>
                    <a:pt x="91" y="517"/>
                  </a:cubicBezTo>
                  <a:cubicBezTo>
                    <a:pt x="152" y="578"/>
                    <a:pt x="228" y="608"/>
                    <a:pt x="300" y="608"/>
                  </a:cubicBezTo>
                  <a:cubicBezTo>
                    <a:pt x="372" y="608"/>
                    <a:pt x="441" y="578"/>
                    <a:pt x="486" y="517"/>
                  </a:cubicBezTo>
                  <a:cubicBezTo>
                    <a:pt x="486" y="517"/>
                    <a:pt x="486" y="487"/>
                    <a:pt x="517" y="487"/>
                  </a:cubicBezTo>
                  <a:cubicBezTo>
                    <a:pt x="517" y="487"/>
                    <a:pt x="547" y="487"/>
                    <a:pt x="547" y="456"/>
                  </a:cubicBezTo>
                  <a:cubicBezTo>
                    <a:pt x="638" y="365"/>
                    <a:pt x="638" y="183"/>
                    <a:pt x="547" y="92"/>
                  </a:cubicBezTo>
                  <a:cubicBezTo>
                    <a:pt x="486" y="31"/>
                    <a:pt x="418"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8" name="Google Shape;65878;p27"/>
            <p:cNvSpPr/>
            <p:nvPr/>
          </p:nvSpPr>
          <p:spPr>
            <a:xfrm>
              <a:off x="7098425" y="2387300"/>
              <a:ext cx="19775" cy="18075"/>
            </a:xfrm>
            <a:custGeom>
              <a:avLst/>
              <a:gdLst/>
              <a:ahLst/>
              <a:cxnLst/>
              <a:rect l="l" t="t" r="r" b="b"/>
              <a:pathLst>
                <a:path w="791" h="723" extrusionOk="0">
                  <a:moveTo>
                    <a:pt x="411" y="0"/>
                  </a:moveTo>
                  <a:cubicBezTo>
                    <a:pt x="327" y="0"/>
                    <a:pt x="244" y="38"/>
                    <a:pt x="183" y="114"/>
                  </a:cubicBezTo>
                  <a:cubicBezTo>
                    <a:pt x="183" y="114"/>
                    <a:pt x="183" y="114"/>
                    <a:pt x="152" y="145"/>
                  </a:cubicBezTo>
                  <a:lnTo>
                    <a:pt x="122" y="145"/>
                  </a:lnTo>
                  <a:cubicBezTo>
                    <a:pt x="0" y="297"/>
                    <a:pt x="0" y="479"/>
                    <a:pt x="122" y="631"/>
                  </a:cubicBezTo>
                  <a:cubicBezTo>
                    <a:pt x="198" y="692"/>
                    <a:pt x="282" y="722"/>
                    <a:pt x="365" y="722"/>
                  </a:cubicBezTo>
                  <a:cubicBezTo>
                    <a:pt x="449" y="722"/>
                    <a:pt x="532" y="692"/>
                    <a:pt x="608" y="631"/>
                  </a:cubicBezTo>
                  <a:cubicBezTo>
                    <a:pt x="608" y="601"/>
                    <a:pt x="608" y="601"/>
                    <a:pt x="608" y="601"/>
                  </a:cubicBezTo>
                  <a:cubicBezTo>
                    <a:pt x="639" y="570"/>
                    <a:pt x="639" y="570"/>
                    <a:pt x="639" y="570"/>
                  </a:cubicBezTo>
                  <a:cubicBezTo>
                    <a:pt x="791" y="449"/>
                    <a:pt x="791" y="236"/>
                    <a:pt x="639" y="114"/>
                  </a:cubicBezTo>
                  <a:cubicBezTo>
                    <a:pt x="578" y="38"/>
                    <a:pt x="494"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9" name="Google Shape;65879;p27"/>
            <p:cNvSpPr/>
            <p:nvPr/>
          </p:nvSpPr>
          <p:spPr>
            <a:xfrm>
              <a:off x="7000400" y="2485325"/>
              <a:ext cx="19775" cy="18075"/>
            </a:xfrm>
            <a:custGeom>
              <a:avLst/>
              <a:gdLst/>
              <a:ahLst/>
              <a:cxnLst/>
              <a:rect l="l" t="t" r="r" b="b"/>
              <a:pathLst>
                <a:path w="791" h="723" extrusionOk="0">
                  <a:moveTo>
                    <a:pt x="411" y="0"/>
                  </a:moveTo>
                  <a:cubicBezTo>
                    <a:pt x="327" y="0"/>
                    <a:pt x="244" y="38"/>
                    <a:pt x="183" y="114"/>
                  </a:cubicBezTo>
                  <a:cubicBezTo>
                    <a:pt x="183" y="114"/>
                    <a:pt x="183" y="114"/>
                    <a:pt x="152" y="145"/>
                  </a:cubicBezTo>
                  <a:lnTo>
                    <a:pt x="122" y="145"/>
                  </a:lnTo>
                  <a:cubicBezTo>
                    <a:pt x="0" y="297"/>
                    <a:pt x="0" y="479"/>
                    <a:pt x="122" y="631"/>
                  </a:cubicBezTo>
                  <a:cubicBezTo>
                    <a:pt x="198" y="692"/>
                    <a:pt x="282" y="722"/>
                    <a:pt x="365" y="722"/>
                  </a:cubicBezTo>
                  <a:cubicBezTo>
                    <a:pt x="449" y="722"/>
                    <a:pt x="532" y="692"/>
                    <a:pt x="608" y="631"/>
                  </a:cubicBezTo>
                  <a:cubicBezTo>
                    <a:pt x="608" y="601"/>
                    <a:pt x="608" y="601"/>
                    <a:pt x="608" y="601"/>
                  </a:cubicBezTo>
                  <a:cubicBezTo>
                    <a:pt x="639" y="570"/>
                    <a:pt x="639" y="570"/>
                    <a:pt x="639" y="570"/>
                  </a:cubicBezTo>
                  <a:cubicBezTo>
                    <a:pt x="791" y="449"/>
                    <a:pt x="791" y="236"/>
                    <a:pt x="639" y="114"/>
                  </a:cubicBezTo>
                  <a:cubicBezTo>
                    <a:pt x="578" y="38"/>
                    <a:pt x="494"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0" name="Google Shape;65880;p27"/>
            <p:cNvSpPr/>
            <p:nvPr/>
          </p:nvSpPr>
          <p:spPr>
            <a:xfrm>
              <a:off x="7096900" y="2582575"/>
              <a:ext cx="22825" cy="20175"/>
            </a:xfrm>
            <a:custGeom>
              <a:avLst/>
              <a:gdLst/>
              <a:ahLst/>
              <a:cxnLst/>
              <a:rect l="l" t="t" r="r" b="b"/>
              <a:pathLst>
                <a:path w="913" h="807" extrusionOk="0">
                  <a:moveTo>
                    <a:pt x="487" y="1"/>
                  </a:moveTo>
                  <a:cubicBezTo>
                    <a:pt x="388" y="1"/>
                    <a:pt x="289" y="39"/>
                    <a:pt x="213" y="115"/>
                  </a:cubicBezTo>
                  <a:cubicBezTo>
                    <a:pt x="213" y="115"/>
                    <a:pt x="213" y="115"/>
                    <a:pt x="183" y="145"/>
                  </a:cubicBezTo>
                  <a:lnTo>
                    <a:pt x="153" y="145"/>
                  </a:lnTo>
                  <a:cubicBezTo>
                    <a:pt x="1" y="297"/>
                    <a:pt x="1" y="540"/>
                    <a:pt x="153" y="692"/>
                  </a:cubicBezTo>
                  <a:cubicBezTo>
                    <a:pt x="229" y="768"/>
                    <a:pt x="327" y="806"/>
                    <a:pt x="426" y="806"/>
                  </a:cubicBezTo>
                  <a:cubicBezTo>
                    <a:pt x="525" y="806"/>
                    <a:pt x="624" y="768"/>
                    <a:pt x="700" y="692"/>
                  </a:cubicBezTo>
                  <a:cubicBezTo>
                    <a:pt x="730" y="692"/>
                    <a:pt x="730" y="692"/>
                    <a:pt x="730" y="662"/>
                  </a:cubicBezTo>
                  <a:lnTo>
                    <a:pt x="761" y="662"/>
                  </a:lnTo>
                  <a:cubicBezTo>
                    <a:pt x="912" y="510"/>
                    <a:pt x="912" y="267"/>
                    <a:pt x="761" y="115"/>
                  </a:cubicBezTo>
                  <a:cubicBezTo>
                    <a:pt x="685" y="39"/>
                    <a:pt x="586"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1" name="Google Shape;65881;p27"/>
            <p:cNvSpPr/>
            <p:nvPr/>
          </p:nvSpPr>
          <p:spPr>
            <a:xfrm>
              <a:off x="7195700" y="2484550"/>
              <a:ext cx="22050" cy="20175"/>
            </a:xfrm>
            <a:custGeom>
              <a:avLst/>
              <a:gdLst/>
              <a:ahLst/>
              <a:cxnLst/>
              <a:rect l="l" t="t" r="r" b="b"/>
              <a:pathLst>
                <a:path w="882" h="807" extrusionOk="0">
                  <a:moveTo>
                    <a:pt x="456" y="1"/>
                  </a:moveTo>
                  <a:cubicBezTo>
                    <a:pt x="357" y="1"/>
                    <a:pt x="258" y="39"/>
                    <a:pt x="182" y="115"/>
                  </a:cubicBezTo>
                  <a:cubicBezTo>
                    <a:pt x="182" y="115"/>
                    <a:pt x="182" y="115"/>
                    <a:pt x="182" y="145"/>
                  </a:cubicBezTo>
                  <a:lnTo>
                    <a:pt x="122" y="145"/>
                  </a:lnTo>
                  <a:cubicBezTo>
                    <a:pt x="0" y="297"/>
                    <a:pt x="0" y="540"/>
                    <a:pt x="122" y="692"/>
                  </a:cubicBezTo>
                  <a:cubicBezTo>
                    <a:pt x="198" y="768"/>
                    <a:pt x="296" y="806"/>
                    <a:pt x="395" y="806"/>
                  </a:cubicBezTo>
                  <a:cubicBezTo>
                    <a:pt x="494" y="806"/>
                    <a:pt x="593" y="768"/>
                    <a:pt x="669" y="692"/>
                  </a:cubicBezTo>
                  <a:cubicBezTo>
                    <a:pt x="699" y="692"/>
                    <a:pt x="699" y="692"/>
                    <a:pt x="699" y="662"/>
                  </a:cubicBezTo>
                  <a:cubicBezTo>
                    <a:pt x="699" y="662"/>
                    <a:pt x="730" y="662"/>
                    <a:pt x="730" y="632"/>
                  </a:cubicBezTo>
                  <a:cubicBezTo>
                    <a:pt x="882" y="510"/>
                    <a:pt x="882" y="267"/>
                    <a:pt x="730" y="115"/>
                  </a:cubicBezTo>
                  <a:cubicBezTo>
                    <a:pt x="654" y="39"/>
                    <a:pt x="555"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2" name="Google Shape;65882;p27"/>
            <p:cNvSpPr/>
            <p:nvPr/>
          </p:nvSpPr>
          <p:spPr>
            <a:xfrm>
              <a:off x="7194175" y="2679275"/>
              <a:ext cx="25100" cy="23025"/>
            </a:xfrm>
            <a:custGeom>
              <a:avLst/>
              <a:gdLst/>
              <a:ahLst/>
              <a:cxnLst/>
              <a:rect l="l" t="t" r="r" b="b"/>
              <a:pathLst>
                <a:path w="1004" h="921" extrusionOk="0">
                  <a:moveTo>
                    <a:pt x="532" y="1"/>
                  </a:moveTo>
                  <a:cubicBezTo>
                    <a:pt x="418" y="1"/>
                    <a:pt x="304" y="46"/>
                    <a:pt x="213" y="138"/>
                  </a:cubicBezTo>
                  <a:cubicBezTo>
                    <a:pt x="213" y="138"/>
                    <a:pt x="213" y="138"/>
                    <a:pt x="213" y="168"/>
                  </a:cubicBezTo>
                  <a:cubicBezTo>
                    <a:pt x="183" y="168"/>
                    <a:pt x="183" y="168"/>
                    <a:pt x="152" y="198"/>
                  </a:cubicBezTo>
                  <a:cubicBezTo>
                    <a:pt x="0" y="350"/>
                    <a:pt x="0" y="624"/>
                    <a:pt x="152" y="806"/>
                  </a:cubicBezTo>
                  <a:cubicBezTo>
                    <a:pt x="243" y="882"/>
                    <a:pt x="357" y="920"/>
                    <a:pt x="471" y="920"/>
                  </a:cubicBezTo>
                  <a:cubicBezTo>
                    <a:pt x="585" y="920"/>
                    <a:pt x="699" y="882"/>
                    <a:pt x="791" y="806"/>
                  </a:cubicBezTo>
                  <a:cubicBezTo>
                    <a:pt x="791" y="806"/>
                    <a:pt x="791" y="776"/>
                    <a:pt x="821" y="776"/>
                  </a:cubicBezTo>
                  <a:cubicBezTo>
                    <a:pt x="821" y="776"/>
                    <a:pt x="821" y="745"/>
                    <a:pt x="851" y="745"/>
                  </a:cubicBezTo>
                  <a:cubicBezTo>
                    <a:pt x="1003" y="563"/>
                    <a:pt x="1003" y="289"/>
                    <a:pt x="851" y="138"/>
                  </a:cubicBezTo>
                  <a:cubicBezTo>
                    <a:pt x="760" y="46"/>
                    <a:pt x="646"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3" name="Google Shape;65883;p27"/>
            <p:cNvSpPr/>
            <p:nvPr/>
          </p:nvSpPr>
          <p:spPr>
            <a:xfrm>
              <a:off x="7292200" y="2581250"/>
              <a:ext cx="25100" cy="23025"/>
            </a:xfrm>
            <a:custGeom>
              <a:avLst/>
              <a:gdLst/>
              <a:ahLst/>
              <a:cxnLst/>
              <a:rect l="l" t="t" r="r" b="b"/>
              <a:pathLst>
                <a:path w="1004" h="921" extrusionOk="0">
                  <a:moveTo>
                    <a:pt x="532" y="1"/>
                  </a:moveTo>
                  <a:cubicBezTo>
                    <a:pt x="418" y="1"/>
                    <a:pt x="304" y="46"/>
                    <a:pt x="213" y="137"/>
                  </a:cubicBezTo>
                  <a:cubicBezTo>
                    <a:pt x="213" y="137"/>
                    <a:pt x="213" y="137"/>
                    <a:pt x="213" y="168"/>
                  </a:cubicBezTo>
                  <a:lnTo>
                    <a:pt x="183" y="168"/>
                  </a:lnTo>
                  <a:cubicBezTo>
                    <a:pt x="0" y="350"/>
                    <a:pt x="0" y="624"/>
                    <a:pt x="183" y="806"/>
                  </a:cubicBezTo>
                  <a:cubicBezTo>
                    <a:pt x="259" y="882"/>
                    <a:pt x="365" y="920"/>
                    <a:pt x="475" y="920"/>
                  </a:cubicBezTo>
                  <a:cubicBezTo>
                    <a:pt x="585" y="920"/>
                    <a:pt x="699" y="882"/>
                    <a:pt x="791" y="806"/>
                  </a:cubicBezTo>
                  <a:cubicBezTo>
                    <a:pt x="791" y="806"/>
                    <a:pt x="791" y="776"/>
                    <a:pt x="821" y="776"/>
                  </a:cubicBezTo>
                  <a:cubicBezTo>
                    <a:pt x="821" y="745"/>
                    <a:pt x="821" y="745"/>
                    <a:pt x="851" y="745"/>
                  </a:cubicBezTo>
                  <a:cubicBezTo>
                    <a:pt x="1003" y="563"/>
                    <a:pt x="1003" y="289"/>
                    <a:pt x="851" y="137"/>
                  </a:cubicBezTo>
                  <a:cubicBezTo>
                    <a:pt x="760" y="46"/>
                    <a:pt x="646"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4" name="Google Shape;65884;p27"/>
            <p:cNvSpPr/>
            <p:nvPr/>
          </p:nvSpPr>
          <p:spPr>
            <a:xfrm>
              <a:off x="7290675" y="2776550"/>
              <a:ext cx="28150" cy="25675"/>
            </a:xfrm>
            <a:custGeom>
              <a:avLst/>
              <a:gdLst/>
              <a:ahLst/>
              <a:cxnLst/>
              <a:rect l="l" t="t" r="r" b="b"/>
              <a:pathLst>
                <a:path w="1126" h="1027" extrusionOk="0">
                  <a:moveTo>
                    <a:pt x="605" y="0"/>
                  </a:moveTo>
                  <a:cubicBezTo>
                    <a:pt x="479" y="0"/>
                    <a:pt x="350" y="46"/>
                    <a:pt x="244" y="137"/>
                  </a:cubicBezTo>
                  <a:cubicBezTo>
                    <a:pt x="244" y="137"/>
                    <a:pt x="244" y="168"/>
                    <a:pt x="244" y="168"/>
                  </a:cubicBezTo>
                  <a:cubicBezTo>
                    <a:pt x="213" y="168"/>
                    <a:pt x="213" y="168"/>
                    <a:pt x="213" y="198"/>
                  </a:cubicBezTo>
                  <a:cubicBezTo>
                    <a:pt x="1" y="380"/>
                    <a:pt x="1" y="684"/>
                    <a:pt x="213" y="867"/>
                  </a:cubicBezTo>
                  <a:cubicBezTo>
                    <a:pt x="304" y="973"/>
                    <a:pt x="426" y="1026"/>
                    <a:pt x="548" y="1026"/>
                  </a:cubicBezTo>
                  <a:cubicBezTo>
                    <a:pt x="669" y="1026"/>
                    <a:pt x="791" y="973"/>
                    <a:pt x="882" y="867"/>
                  </a:cubicBezTo>
                  <a:cubicBezTo>
                    <a:pt x="912" y="867"/>
                    <a:pt x="912" y="867"/>
                    <a:pt x="912" y="836"/>
                  </a:cubicBezTo>
                  <a:lnTo>
                    <a:pt x="943" y="836"/>
                  </a:lnTo>
                  <a:cubicBezTo>
                    <a:pt x="1125" y="623"/>
                    <a:pt x="1125" y="320"/>
                    <a:pt x="943" y="137"/>
                  </a:cubicBezTo>
                  <a:cubicBezTo>
                    <a:pt x="852" y="46"/>
                    <a:pt x="730"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5" name="Google Shape;65885;p27"/>
            <p:cNvSpPr/>
            <p:nvPr/>
          </p:nvSpPr>
          <p:spPr>
            <a:xfrm>
              <a:off x="6904650" y="2291175"/>
              <a:ext cx="14475" cy="13325"/>
            </a:xfrm>
            <a:custGeom>
              <a:avLst/>
              <a:gdLst/>
              <a:ahLst/>
              <a:cxnLst/>
              <a:rect l="l" t="t" r="r" b="b"/>
              <a:pathLst>
                <a:path w="579" h="533" extrusionOk="0">
                  <a:moveTo>
                    <a:pt x="320" y="0"/>
                  </a:moveTo>
                  <a:cubicBezTo>
                    <a:pt x="259" y="0"/>
                    <a:pt x="198" y="23"/>
                    <a:pt x="152" y="69"/>
                  </a:cubicBezTo>
                  <a:cubicBezTo>
                    <a:pt x="122" y="69"/>
                    <a:pt x="122" y="99"/>
                    <a:pt x="122" y="99"/>
                  </a:cubicBezTo>
                  <a:cubicBezTo>
                    <a:pt x="92" y="99"/>
                    <a:pt x="92" y="99"/>
                    <a:pt x="92" y="129"/>
                  </a:cubicBezTo>
                  <a:cubicBezTo>
                    <a:pt x="1" y="221"/>
                    <a:pt x="1" y="373"/>
                    <a:pt x="92" y="464"/>
                  </a:cubicBezTo>
                  <a:cubicBezTo>
                    <a:pt x="137" y="509"/>
                    <a:pt x="198" y="532"/>
                    <a:pt x="259" y="532"/>
                  </a:cubicBezTo>
                  <a:cubicBezTo>
                    <a:pt x="320" y="532"/>
                    <a:pt x="380" y="509"/>
                    <a:pt x="426" y="464"/>
                  </a:cubicBezTo>
                  <a:cubicBezTo>
                    <a:pt x="456" y="464"/>
                    <a:pt x="456" y="464"/>
                    <a:pt x="456" y="433"/>
                  </a:cubicBezTo>
                  <a:lnTo>
                    <a:pt x="487" y="433"/>
                  </a:lnTo>
                  <a:cubicBezTo>
                    <a:pt x="578" y="312"/>
                    <a:pt x="578" y="160"/>
                    <a:pt x="487" y="69"/>
                  </a:cubicBezTo>
                  <a:cubicBezTo>
                    <a:pt x="441" y="23"/>
                    <a:pt x="380"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6" name="Google Shape;65886;p27"/>
            <p:cNvSpPr/>
            <p:nvPr/>
          </p:nvSpPr>
          <p:spPr>
            <a:xfrm>
              <a:off x="7002675" y="2193150"/>
              <a:ext cx="14475" cy="13325"/>
            </a:xfrm>
            <a:custGeom>
              <a:avLst/>
              <a:gdLst/>
              <a:ahLst/>
              <a:cxnLst/>
              <a:rect l="l" t="t" r="r" b="b"/>
              <a:pathLst>
                <a:path w="579" h="533" extrusionOk="0">
                  <a:moveTo>
                    <a:pt x="320" y="0"/>
                  </a:moveTo>
                  <a:cubicBezTo>
                    <a:pt x="259" y="0"/>
                    <a:pt x="198" y="23"/>
                    <a:pt x="153" y="69"/>
                  </a:cubicBezTo>
                  <a:cubicBezTo>
                    <a:pt x="122" y="69"/>
                    <a:pt x="122" y="99"/>
                    <a:pt x="122" y="99"/>
                  </a:cubicBezTo>
                  <a:cubicBezTo>
                    <a:pt x="122" y="99"/>
                    <a:pt x="92" y="99"/>
                    <a:pt x="92" y="129"/>
                  </a:cubicBezTo>
                  <a:cubicBezTo>
                    <a:pt x="1" y="221"/>
                    <a:pt x="1" y="373"/>
                    <a:pt x="92" y="464"/>
                  </a:cubicBezTo>
                  <a:cubicBezTo>
                    <a:pt x="137" y="509"/>
                    <a:pt x="198" y="532"/>
                    <a:pt x="259" y="532"/>
                  </a:cubicBezTo>
                  <a:cubicBezTo>
                    <a:pt x="320" y="532"/>
                    <a:pt x="381" y="509"/>
                    <a:pt x="426" y="464"/>
                  </a:cubicBezTo>
                  <a:cubicBezTo>
                    <a:pt x="456" y="464"/>
                    <a:pt x="456" y="464"/>
                    <a:pt x="456" y="433"/>
                  </a:cubicBezTo>
                  <a:cubicBezTo>
                    <a:pt x="456" y="433"/>
                    <a:pt x="487" y="433"/>
                    <a:pt x="487" y="403"/>
                  </a:cubicBezTo>
                  <a:cubicBezTo>
                    <a:pt x="578" y="312"/>
                    <a:pt x="578" y="160"/>
                    <a:pt x="487" y="69"/>
                  </a:cubicBezTo>
                  <a:cubicBezTo>
                    <a:pt x="441" y="23"/>
                    <a:pt x="381"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7" name="Google Shape;65887;p27"/>
            <p:cNvSpPr/>
            <p:nvPr/>
          </p:nvSpPr>
          <p:spPr>
            <a:xfrm>
              <a:off x="7099175" y="2289850"/>
              <a:ext cx="18275" cy="16725"/>
            </a:xfrm>
            <a:custGeom>
              <a:avLst/>
              <a:gdLst/>
              <a:ahLst/>
              <a:cxnLst/>
              <a:rect l="l" t="t" r="r" b="b"/>
              <a:pathLst>
                <a:path w="731" h="669" extrusionOk="0">
                  <a:moveTo>
                    <a:pt x="396" y="0"/>
                  </a:moveTo>
                  <a:cubicBezTo>
                    <a:pt x="320" y="0"/>
                    <a:pt x="244" y="30"/>
                    <a:pt x="183" y="91"/>
                  </a:cubicBezTo>
                  <a:cubicBezTo>
                    <a:pt x="153" y="91"/>
                    <a:pt x="153" y="122"/>
                    <a:pt x="153" y="122"/>
                  </a:cubicBezTo>
                  <a:cubicBezTo>
                    <a:pt x="153" y="122"/>
                    <a:pt x="122" y="122"/>
                    <a:pt x="122" y="152"/>
                  </a:cubicBezTo>
                  <a:cubicBezTo>
                    <a:pt x="1" y="274"/>
                    <a:pt x="1" y="456"/>
                    <a:pt x="122" y="578"/>
                  </a:cubicBezTo>
                  <a:cubicBezTo>
                    <a:pt x="183" y="638"/>
                    <a:pt x="259" y="669"/>
                    <a:pt x="335" y="669"/>
                  </a:cubicBezTo>
                  <a:cubicBezTo>
                    <a:pt x="411" y="669"/>
                    <a:pt x="487" y="638"/>
                    <a:pt x="548" y="578"/>
                  </a:cubicBezTo>
                  <a:cubicBezTo>
                    <a:pt x="548" y="578"/>
                    <a:pt x="548" y="547"/>
                    <a:pt x="578" y="547"/>
                  </a:cubicBezTo>
                  <a:cubicBezTo>
                    <a:pt x="578" y="547"/>
                    <a:pt x="578" y="517"/>
                    <a:pt x="609" y="517"/>
                  </a:cubicBezTo>
                  <a:cubicBezTo>
                    <a:pt x="730" y="395"/>
                    <a:pt x="730" y="213"/>
                    <a:pt x="609" y="91"/>
                  </a:cubicBezTo>
                  <a:cubicBezTo>
                    <a:pt x="548" y="30"/>
                    <a:pt x="472"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8" name="Google Shape;65888;p27"/>
            <p:cNvSpPr/>
            <p:nvPr/>
          </p:nvSpPr>
          <p:spPr>
            <a:xfrm>
              <a:off x="7001150" y="2387875"/>
              <a:ext cx="18275" cy="16725"/>
            </a:xfrm>
            <a:custGeom>
              <a:avLst/>
              <a:gdLst/>
              <a:ahLst/>
              <a:cxnLst/>
              <a:rect l="l" t="t" r="r" b="b"/>
              <a:pathLst>
                <a:path w="731" h="669" extrusionOk="0">
                  <a:moveTo>
                    <a:pt x="385" y="0"/>
                  </a:moveTo>
                  <a:cubicBezTo>
                    <a:pt x="305" y="0"/>
                    <a:pt x="229" y="30"/>
                    <a:pt x="183" y="91"/>
                  </a:cubicBezTo>
                  <a:cubicBezTo>
                    <a:pt x="153" y="91"/>
                    <a:pt x="153" y="122"/>
                    <a:pt x="153" y="122"/>
                  </a:cubicBezTo>
                  <a:cubicBezTo>
                    <a:pt x="153" y="122"/>
                    <a:pt x="122" y="152"/>
                    <a:pt x="122" y="152"/>
                  </a:cubicBezTo>
                  <a:cubicBezTo>
                    <a:pt x="1" y="274"/>
                    <a:pt x="1" y="456"/>
                    <a:pt x="122" y="578"/>
                  </a:cubicBezTo>
                  <a:cubicBezTo>
                    <a:pt x="183" y="638"/>
                    <a:pt x="259" y="669"/>
                    <a:pt x="335" y="669"/>
                  </a:cubicBezTo>
                  <a:cubicBezTo>
                    <a:pt x="411" y="669"/>
                    <a:pt x="487" y="638"/>
                    <a:pt x="548" y="578"/>
                  </a:cubicBezTo>
                  <a:cubicBezTo>
                    <a:pt x="548" y="578"/>
                    <a:pt x="548" y="547"/>
                    <a:pt x="578" y="547"/>
                  </a:cubicBezTo>
                  <a:cubicBezTo>
                    <a:pt x="578" y="547"/>
                    <a:pt x="578" y="517"/>
                    <a:pt x="609" y="517"/>
                  </a:cubicBezTo>
                  <a:cubicBezTo>
                    <a:pt x="730" y="395"/>
                    <a:pt x="730" y="213"/>
                    <a:pt x="609" y="91"/>
                  </a:cubicBezTo>
                  <a:cubicBezTo>
                    <a:pt x="548" y="30"/>
                    <a:pt x="464" y="0"/>
                    <a:pt x="3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9" name="Google Shape;65889;p27"/>
            <p:cNvSpPr/>
            <p:nvPr/>
          </p:nvSpPr>
          <p:spPr>
            <a:xfrm>
              <a:off x="7097675" y="2485125"/>
              <a:ext cx="21300" cy="18825"/>
            </a:xfrm>
            <a:custGeom>
              <a:avLst/>
              <a:gdLst/>
              <a:ahLst/>
              <a:cxnLst/>
              <a:rect l="l" t="t" r="r" b="b"/>
              <a:pathLst>
                <a:path w="852" h="753" extrusionOk="0">
                  <a:moveTo>
                    <a:pt x="456" y="1"/>
                  </a:moveTo>
                  <a:cubicBezTo>
                    <a:pt x="365" y="1"/>
                    <a:pt x="274" y="31"/>
                    <a:pt x="213" y="92"/>
                  </a:cubicBezTo>
                  <a:cubicBezTo>
                    <a:pt x="182" y="92"/>
                    <a:pt x="182" y="122"/>
                    <a:pt x="182" y="122"/>
                  </a:cubicBezTo>
                  <a:cubicBezTo>
                    <a:pt x="182" y="122"/>
                    <a:pt x="152" y="153"/>
                    <a:pt x="152" y="153"/>
                  </a:cubicBezTo>
                  <a:cubicBezTo>
                    <a:pt x="0" y="274"/>
                    <a:pt x="0" y="517"/>
                    <a:pt x="152" y="639"/>
                  </a:cubicBezTo>
                  <a:cubicBezTo>
                    <a:pt x="213" y="715"/>
                    <a:pt x="304" y="753"/>
                    <a:pt x="395" y="753"/>
                  </a:cubicBezTo>
                  <a:cubicBezTo>
                    <a:pt x="486" y="753"/>
                    <a:pt x="578" y="715"/>
                    <a:pt x="638" y="639"/>
                  </a:cubicBezTo>
                  <a:cubicBezTo>
                    <a:pt x="669" y="639"/>
                    <a:pt x="669" y="639"/>
                    <a:pt x="669" y="609"/>
                  </a:cubicBezTo>
                  <a:lnTo>
                    <a:pt x="699" y="609"/>
                  </a:lnTo>
                  <a:cubicBezTo>
                    <a:pt x="851" y="457"/>
                    <a:pt x="851" y="244"/>
                    <a:pt x="699" y="92"/>
                  </a:cubicBezTo>
                  <a:cubicBezTo>
                    <a:pt x="638" y="31"/>
                    <a:pt x="547"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0" name="Google Shape;65890;p27"/>
            <p:cNvSpPr/>
            <p:nvPr/>
          </p:nvSpPr>
          <p:spPr>
            <a:xfrm>
              <a:off x="7195700" y="2387100"/>
              <a:ext cx="21300" cy="18825"/>
            </a:xfrm>
            <a:custGeom>
              <a:avLst/>
              <a:gdLst/>
              <a:ahLst/>
              <a:cxnLst/>
              <a:rect l="l" t="t" r="r" b="b"/>
              <a:pathLst>
                <a:path w="852" h="753" extrusionOk="0">
                  <a:moveTo>
                    <a:pt x="456" y="1"/>
                  </a:moveTo>
                  <a:cubicBezTo>
                    <a:pt x="365" y="1"/>
                    <a:pt x="274" y="31"/>
                    <a:pt x="213" y="92"/>
                  </a:cubicBezTo>
                  <a:cubicBezTo>
                    <a:pt x="182" y="92"/>
                    <a:pt x="182" y="122"/>
                    <a:pt x="182" y="122"/>
                  </a:cubicBezTo>
                  <a:cubicBezTo>
                    <a:pt x="182" y="122"/>
                    <a:pt x="152" y="153"/>
                    <a:pt x="152" y="153"/>
                  </a:cubicBezTo>
                  <a:cubicBezTo>
                    <a:pt x="0" y="274"/>
                    <a:pt x="0" y="517"/>
                    <a:pt x="152" y="639"/>
                  </a:cubicBezTo>
                  <a:cubicBezTo>
                    <a:pt x="228" y="715"/>
                    <a:pt x="319" y="753"/>
                    <a:pt x="407" y="753"/>
                  </a:cubicBezTo>
                  <a:cubicBezTo>
                    <a:pt x="494" y="753"/>
                    <a:pt x="578" y="715"/>
                    <a:pt x="638" y="639"/>
                  </a:cubicBezTo>
                  <a:cubicBezTo>
                    <a:pt x="669" y="639"/>
                    <a:pt x="669" y="639"/>
                    <a:pt x="669" y="609"/>
                  </a:cubicBezTo>
                  <a:lnTo>
                    <a:pt x="699" y="609"/>
                  </a:lnTo>
                  <a:cubicBezTo>
                    <a:pt x="851" y="457"/>
                    <a:pt x="851" y="244"/>
                    <a:pt x="699" y="92"/>
                  </a:cubicBezTo>
                  <a:cubicBezTo>
                    <a:pt x="638" y="31"/>
                    <a:pt x="547"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1" name="Google Shape;65891;p27"/>
            <p:cNvSpPr/>
            <p:nvPr/>
          </p:nvSpPr>
          <p:spPr>
            <a:xfrm>
              <a:off x="7194925" y="2581825"/>
              <a:ext cx="23575" cy="21675"/>
            </a:xfrm>
            <a:custGeom>
              <a:avLst/>
              <a:gdLst/>
              <a:ahLst/>
              <a:cxnLst/>
              <a:rect l="l" t="t" r="r" b="b"/>
              <a:pathLst>
                <a:path w="943" h="867" extrusionOk="0">
                  <a:moveTo>
                    <a:pt x="502" y="1"/>
                  </a:moveTo>
                  <a:cubicBezTo>
                    <a:pt x="396" y="1"/>
                    <a:pt x="289" y="39"/>
                    <a:pt x="213" y="114"/>
                  </a:cubicBezTo>
                  <a:cubicBezTo>
                    <a:pt x="183" y="145"/>
                    <a:pt x="183" y="145"/>
                    <a:pt x="183" y="145"/>
                  </a:cubicBezTo>
                  <a:cubicBezTo>
                    <a:pt x="183" y="175"/>
                    <a:pt x="153" y="175"/>
                    <a:pt x="153" y="175"/>
                  </a:cubicBezTo>
                  <a:cubicBezTo>
                    <a:pt x="1" y="327"/>
                    <a:pt x="1" y="601"/>
                    <a:pt x="153" y="753"/>
                  </a:cubicBezTo>
                  <a:cubicBezTo>
                    <a:pt x="229" y="829"/>
                    <a:pt x="335" y="867"/>
                    <a:pt x="441" y="867"/>
                  </a:cubicBezTo>
                  <a:cubicBezTo>
                    <a:pt x="548" y="867"/>
                    <a:pt x="654" y="829"/>
                    <a:pt x="730" y="753"/>
                  </a:cubicBezTo>
                  <a:cubicBezTo>
                    <a:pt x="730" y="753"/>
                    <a:pt x="730" y="722"/>
                    <a:pt x="761" y="722"/>
                  </a:cubicBezTo>
                  <a:cubicBezTo>
                    <a:pt x="761" y="722"/>
                    <a:pt x="791" y="722"/>
                    <a:pt x="791" y="692"/>
                  </a:cubicBezTo>
                  <a:cubicBezTo>
                    <a:pt x="943" y="540"/>
                    <a:pt x="943" y="266"/>
                    <a:pt x="791" y="114"/>
                  </a:cubicBezTo>
                  <a:cubicBezTo>
                    <a:pt x="715" y="39"/>
                    <a:pt x="609"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2" name="Google Shape;65892;p27"/>
            <p:cNvSpPr/>
            <p:nvPr/>
          </p:nvSpPr>
          <p:spPr>
            <a:xfrm>
              <a:off x="7292950" y="2483800"/>
              <a:ext cx="23575" cy="21675"/>
            </a:xfrm>
            <a:custGeom>
              <a:avLst/>
              <a:gdLst/>
              <a:ahLst/>
              <a:cxnLst/>
              <a:rect l="l" t="t" r="r" b="b"/>
              <a:pathLst>
                <a:path w="943" h="867" extrusionOk="0">
                  <a:moveTo>
                    <a:pt x="502" y="0"/>
                  </a:moveTo>
                  <a:cubicBezTo>
                    <a:pt x="396" y="0"/>
                    <a:pt x="289" y="38"/>
                    <a:pt x="213" y="114"/>
                  </a:cubicBezTo>
                  <a:cubicBezTo>
                    <a:pt x="183" y="114"/>
                    <a:pt x="183" y="145"/>
                    <a:pt x="183" y="145"/>
                  </a:cubicBezTo>
                  <a:cubicBezTo>
                    <a:pt x="183" y="175"/>
                    <a:pt x="153" y="175"/>
                    <a:pt x="153" y="175"/>
                  </a:cubicBezTo>
                  <a:cubicBezTo>
                    <a:pt x="1" y="327"/>
                    <a:pt x="1" y="601"/>
                    <a:pt x="153" y="753"/>
                  </a:cubicBezTo>
                  <a:cubicBezTo>
                    <a:pt x="229" y="829"/>
                    <a:pt x="335" y="867"/>
                    <a:pt x="441" y="867"/>
                  </a:cubicBezTo>
                  <a:cubicBezTo>
                    <a:pt x="548" y="867"/>
                    <a:pt x="654" y="829"/>
                    <a:pt x="730" y="753"/>
                  </a:cubicBezTo>
                  <a:cubicBezTo>
                    <a:pt x="730" y="753"/>
                    <a:pt x="761" y="722"/>
                    <a:pt x="761" y="722"/>
                  </a:cubicBezTo>
                  <a:cubicBezTo>
                    <a:pt x="761" y="722"/>
                    <a:pt x="791" y="722"/>
                    <a:pt x="791" y="692"/>
                  </a:cubicBezTo>
                  <a:cubicBezTo>
                    <a:pt x="943" y="540"/>
                    <a:pt x="943" y="266"/>
                    <a:pt x="791" y="114"/>
                  </a:cubicBezTo>
                  <a:cubicBezTo>
                    <a:pt x="715" y="38"/>
                    <a:pt x="609"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3" name="Google Shape;65893;p27"/>
            <p:cNvSpPr/>
            <p:nvPr/>
          </p:nvSpPr>
          <p:spPr>
            <a:xfrm>
              <a:off x="7291425" y="2678525"/>
              <a:ext cx="26625" cy="25100"/>
            </a:xfrm>
            <a:custGeom>
              <a:avLst/>
              <a:gdLst/>
              <a:ahLst/>
              <a:cxnLst/>
              <a:rect l="l" t="t" r="r" b="b"/>
              <a:pathLst>
                <a:path w="1065" h="1004" extrusionOk="0">
                  <a:moveTo>
                    <a:pt x="563" y="0"/>
                  </a:moveTo>
                  <a:cubicBezTo>
                    <a:pt x="449" y="0"/>
                    <a:pt x="335" y="46"/>
                    <a:pt x="244" y="137"/>
                  </a:cubicBezTo>
                  <a:cubicBezTo>
                    <a:pt x="214" y="168"/>
                    <a:pt x="214" y="168"/>
                    <a:pt x="214" y="168"/>
                  </a:cubicBezTo>
                  <a:cubicBezTo>
                    <a:pt x="214" y="198"/>
                    <a:pt x="183" y="198"/>
                    <a:pt x="183" y="198"/>
                  </a:cubicBezTo>
                  <a:cubicBezTo>
                    <a:pt x="1" y="380"/>
                    <a:pt x="1" y="684"/>
                    <a:pt x="183" y="867"/>
                  </a:cubicBezTo>
                  <a:cubicBezTo>
                    <a:pt x="274" y="958"/>
                    <a:pt x="396" y="1003"/>
                    <a:pt x="518" y="1003"/>
                  </a:cubicBezTo>
                  <a:cubicBezTo>
                    <a:pt x="639" y="1003"/>
                    <a:pt x="761" y="958"/>
                    <a:pt x="852" y="867"/>
                  </a:cubicBezTo>
                  <a:cubicBezTo>
                    <a:pt x="852" y="836"/>
                    <a:pt x="852" y="836"/>
                    <a:pt x="852" y="836"/>
                  </a:cubicBezTo>
                  <a:cubicBezTo>
                    <a:pt x="882" y="806"/>
                    <a:pt x="882" y="806"/>
                    <a:pt x="882" y="806"/>
                  </a:cubicBezTo>
                  <a:cubicBezTo>
                    <a:pt x="1065" y="623"/>
                    <a:pt x="1065" y="319"/>
                    <a:pt x="882" y="137"/>
                  </a:cubicBezTo>
                  <a:cubicBezTo>
                    <a:pt x="791" y="46"/>
                    <a:pt x="677"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4" name="Google Shape;65894;p27"/>
            <p:cNvSpPr/>
            <p:nvPr/>
          </p:nvSpPr>
          <p:spPr>
            <a:xfrm>
              <a:off x="7099950" y="1998600"/>
              <a:ext cx="12925" cy="12575"/>
            </a:xfrm>
            <a:custGeom>
              <a:avLst/>
              <a:gdLst/>
              <a:ahLst/>
              <a:cxnLst/>
              <a:rect l="l" t="t" r="r" b="b"/>
              <a:pathLst>
                <a:path w="517" h="503" extrusionOk="0">
                  <a:moveTo>
                    <a:pt x="289" y="1"/>
                  </a:moveTo>
                  <a:cubicBezTo>
                    <a:pt x="228" y="1"/>
                    <a:pt x="167" y="24"/>
                    <a:pt x="122" y="69"/>
                  </a:cubicBezTo>
                  <a:cubicBezTo>
                    <a:pt x="122" y="69"/>
                    <a:pt x="122" y="100"/>
                    <a:pt x="122" y="100"/>
                  </a:cubicBezTo>
                  <a:cubicBezTo>
                    <a:pt x="91" y="100"/>
                    <a:pt x="91" y="130"/>
                    <a:pt x="91" y="130"/>
                  </a:cubicBezTo>
                  <a:cubicBezTo>
                    <a:pt x="0" y="221"/>
                    <a:pt x="0" y="343"/>
                    <a:pt x="91" y="434"/>
                  </a:cubicBezTo>
                  <a:cubicBezTo>
                    <a:pt x="122" y="480"/>
                    <a:pt x="175" y="502"/>
                    <a:pt x="232" y="502"/>
                  </a:cubicBezTo>
                  <a:cubicBezTo>
                    <a:pt x="289" y="502"/>
                    <a:pt x="350" y="480"/>
                    <a:pt x="395" y="434"/>
                  </a:cubicBezTo>
                  <a:cubicBezTo>
                    <a:pt x="395" y="434"/>
                    <a:pt x="395" y="404"/>
                    <a:pt x="426" y="404"/>
                  </a:cubicBezTo>
                  <a:cubicBezTo>
                    <a:pt x="426" y="404"/>
                    <a:pt x="426" y="404"/>
                    <a:pt x="456" y="373"/>
                  </a:cubicBezTo>
                  <a:cubicBezTo>
                    <a:pt x="517" y="312"/>
                    <a:pt x="517" y="160"/>
                    <a:pt x="456" y="69"/>
                  </a:cubicBezTo>
                  <a:cubicBezTo>
                    <a:pt x="411" y="24"/>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5" name="Google Shape;65895;p27"/>
            <p:cNvSpPr/>
            <p:nvPr/>
          </p:nvSpPr>
          <p:spPr>
            <a:xfrm>
              <a:off x="7001925" y="2096625"/>
              <a:ext cx="12925" cy="12575"/>
            </a:xfrm>
            <a:custGeom>
              <a:avLst/>
              <a:gdLst/>
              <a:ahLst/>
              <a:cxnLst/>
              <a:rect l="l" t="t" r="r" b="b"/>
              <a:pathLst>
                <a:path w="517" h="503" extrusionOk="0">
                  <a:moveTo>
                    <a:pt x="289" y="1"/>
                  </a:moveTo>
                  <a:cubicBezTo>
                    <a:pt x="228" y="1"/>
                    <a:pt x="167" y="24"/>
                    <a:pt x="122" y="69"/>
                  </a:cubicBezTo>
                  <a:cubicBezTo>
                    <a:pt x="122" y="69"/>
                    <a:pt x="122" y="100"/>
                    <a:pt x="122" y="100"/>
                  </a:cubicBezTo>
                  <a:cubicBezTo>
                    <a:pt x="91" y="100"/>
                    <a:pt x="91" y="130"/>
                    <a:pt x="91" y="130"/>
                  </a:cubicBezTo>
                  <a:cubicBezTo>
                    <a:pt x="0" y="221"/>
                    <a:pt x="0" y="343"/>
                    <a:pt x="91" y="434"/>
                  </a:cubicBezTo>
                  <a:cubicBezTo>
                    <a:pt x="122" y="480"/>
                    <a:pt x="175" y="502"/>
                    <a:pt x="232" y="502"/>
                  </a:cubicBezTo>
                  <a:cubicBezTo>
                    <a:pt x="289" y="502"/>
                    <a:pt x="350" y="480"/>
                    <a:pt x="395" y="434"/>
                  </a:cubicBezTo>
                  <a:cubicBezTo>
                    <a:pt x="395" y="434"/>
                    <a:pt x="395" y="404"/>
                    <a:pt x="395" y="404"/>
                  </a:cubicBezTo>
                  <a:cubicBezTo>
                    <a:pt x="426" y="404"/>
                    <a:pt x="426" y="404"/>
                    <a:pt x="456" y="373"/>
                  </a:cubicBezTo>
                  <a:cubicBezTo>
                    <a:pt x="517" y="312"/>
                    <a:pt x="517" y="161"/>
                    <a:pt x="456" y="69"/>
                  </a:cubicBezTo>
                  <a:cubicBezTo>
                    <a:pt x="411" y="24"/>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6" name="Google Shape;65896;p27"/>
            <p:cNvSpPr/>
            <p:nvPr/>
          </p:nvSpPr>
          <p:spPr>
            <a:xfrm>
              <a:off x="7196450" y="2095875"/>
              <a:ext cx="16750" cy="14850"/>
            </a:xfrm>
            <a:custGeom>
              <a:avLst/>
              <a:gdLst/>
              <a:ahLst/>
              <a:cxnLst/>
              <a:rect l="l" t="t" r="r" b="b"/>
              <a:pathLst>
                <a:path w="670" h="594" extrusionOk="0">
                  <a:moveTo>
                    <a:pt x="361" y="1"/>
                  </a:moveTo>
                  <a:cubicBezTo>
                    <a:pt x="289" y="1"/>
                    <a:pt x="213" y="23"/>
                    <a:pt x="152" y="69"/>
                  </a:cubicBezTo>
                  <a:cubicBezTo>
                    <a:pt x="152" y="99"/>
                    <a:pt x="152" y="99"/>
                    <a:pt x="152" y="99"/>
                  </a:cubicBezTo>
                  <a:cubicBezTo>
                    <a:pt x="122" y="130"/>
                    <a:pt x="122" y="130"/>
                    <a:pt x="122" y="130"/>
                  </a:cubicBezTo>
                  <a:cubicBezTo>
                    <a:pt x="0" y="251"/>
                    <a:pt x="0" y="403"/>
                    <a:pt x="122" y="525"/>
                  </a:cubicBezTo>
                  <a:cubicBezTo>
                    <a:pt x="168" y="570"/>
                    <a:pt x="236" y="593"/>
                    <a:pt x="304" y="593"/>
                  </a:cubicBezTo>
                  <a:cubicBezTo>
                    <a:pt x="373" y="593"/>
                    <a:pt x="441" y="570"/>
                    <a:pt x="487" y="525"/>
                  </a:cubicBezTo>
                  <a:cubicBezTo>
                    <a:pt x="517" y="494"/>
                    <a:pt x="517" y="494"/>
                    <a:pt x="517" y="494"/>
                  </a:cubicBezTo>
                  <a:cubicBezTo>
                    <a:pt x="517" y="464"/>
                    <a:pt x="548" y="464"/>
                    <a:pt x="548" y="464"/>
                  </a:cubicBezTo>
                  <a:cubicBezTo>
                    <a:pt x="669" y="342"/>
                    <a:pt x="669" y="191"/>
                    <a:pt x="548" y="69"/>
                  </a:cubicBezTo>
                  <a:cubicBezTo>
                    <a:pt x="502" y="23"/>
                    <a:pt x="434" y="1"/>
                    <a:pt x="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7" name="Google Shape;65897;p27"/>
            <p:cNvSpPr/>
            <p:nvPr/>
          </p:nvSpPr>
          <p:spPr>
            <a:xfrm>
              <a:off x="7098425" y="2193900"/>
              <a:ext cx="16750" cy="14850"/>
            </a:xfrm>
            <a:custGeom>
              <a:avLst/>
              <a:gdLst/>
              <a:ahLst/>
              <a:cxnLst/>
              <a:rect l="l" t="t" r="r" b="b"/>
              <a:pathLst>
                <a:path w="670" h="594" extrusionOk="0">
                  <a:moveTo>
                    <a:pt x="361" y="1"/>
                  </a:moveTo>
                  <a:cubicBezTo>
                    <a:pt x="289" y="1"/>
                    <a:pt x="213" y="23"/>
                    <a:pt x="152" y="69"/>
                  </a:cubicBezTo>
                  <a:cubicBezTo>
                    <a:pt x="152" y="99"/>
                    <a:pt x="152" y="99"/>
                    <a:pt x="152" y="99"/>
                  </a:cubicBezTo>
                  <a:cubicBezTo>
                    <a:pt x="122" y="130"/>
                    <a:pt x="122" y="130"/>
                    <a:pt x="122" y="130"/>
                  </a:cubicBezTo>
                  <a:cubicBezTo>
                    <a:pt x="0" y="251"/>
                    <a:pt x="0" y="403"/>
                    <a:pt x="122" y="525"/>
                  </a:cubicBezTo>
                  <a:cubicBezTo>
                    <a:pt x="168" y="570"/>
                    <a:pt x="236" y="593"/>
                    <a:pt x="304" y="593"/>
                  </a:cubicBezTo>
                  <a:cubicBezTo>
                    <a:pt x="373" y="593"/>
                    <a:pt x="441" y="570"/>
                    <a:pt x="487" y="525"/>
                  </a:cubicBezTo>
                  <a:cubicBezTo>
                    <a:pt x="517" y="494"/>
                    <a:pt x="517" y="494"/>
                    <a:pt x="517" y="494"/>
                  </a:cubicBezTo>
                  <a:cubicBezTo>
                    <a:pt x="517" y="464"/>
                    <a:pt x="548" y="464"/>
                    <a:pt x="548" y="464"/>
                  </a:cubicBezTo>
                  <a:cubicBezTo>
                    <a:pt x="669" y="343"/>
                    <a:pt x="669" y="191"/>
                    <a:pt x="548" y="69"/>
                  </a:cubicBezTo>
                  <a:cubicBezTo>
                    <a:pt x="502" y="23"/>
                    <a:pt x="434" y="1"/>
                    <a:pt x="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8" name="Google Shape;65898;p27"/>
            <p:cNvSpPr/>
            <p:nvPr/>
          </p:nvSpPr>
          <p:spPr>
            <a:xfrm>
              <a:off x="7194925" y="2290600"/>
              <a:ext cx="19775" cy="18075"/>
            </a:xfrm>
            <a:custGeom>
              <a:avLst/>
              <a:gdLst/>
              <a:ahLst/>
              <a:cxnLst/>
              <a:rect l="l" t="t" r="r" b="b"/>
              <a:pathLst>
                <a:path w="791" h="723" extrusionOk="0">
                  <a:moveTo>
                    <a:pt x="438" y="0"/>
                  </a:moveTo>
                  <a:cubicBezTo>
                    <a:pt x="350" y="0"/>
                    <a:pt x="259" y="31"/>
                    <a:pt x="183" y="92"/>
                  </a:cubicBezTo>
                  <a:cubicBezTo>
                    <a:pt x="183" y="122"/>
                    <a:pt x="183" y="122"/>
                    <a:pt x="183" y="122"/>
                  </a:cubicBezTo>
                  <a:cubicBezTo>
                    <a:pt x="153" y="152"/>
                    <a:pt x="153" y="152"/>
                    <a:pt x="153" y="152"/>
                  </a:cubicBezTo>
                  <a:cubicBezTo>
                    <a:pt x="1" y="274"/>
                    <a:pt x="1" y="487"/>
                    <a:pt x="153" y="608"/>
                  </a:cubicBezTo>
                  <a:cubicBezTo>
                    <a:pt x="213" y="684"/>
                    <a:pt x="297" y="722"/>
                    <a:pt x="381" y="722"/>
                  </a:cubicBezTo>
                  <a:cubicBezTo>
                    <a:pt x="464" y="722"/>
                    <a:pt x="548" y="684"/>
                    <a:pt x="609" y="608"/>
                  </a:cubicBezTo>
                  <a:cubicBezTo>
                    <a:pt x="609" y="608"/>
                    <a:pt x="609" y="608"/>
                    <a:pt x="639" y="578"/>
                  </a:cubicBezTo>
                  <a:lnTo>
                    <a:pt x="669" y="578"/>
                  </a:lnTo>
                  <a:cubicBezTo>
                    <a:pt x="791" y="426"/>
                    <a:pt x="791" y="244"/>
                    <a:pt x="669" y="92"/>
                  </a:cubicBezTo>
                  <a:cubicBezTo>
                    <a:pt x="609" y="31"/>
                    <a:pt x="525" y="0"/>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9" name="Google Shape;65899;p27"/>
            <p:cNvSpPr/>
            <p:nvPr/>
          </p:nvSpPr>
          <p:spPr>
            <a:xfrm>
              <a:off x="7292950" y="2192575"/>
              <a:ext cx="19775" cy="18075"/>
            </a:xfrm>
            <a:custGeom>
              <a:avLst/>
              <a:gdLst/>
              <a:ahLst/>
              <a:cxnLst/>
              <a:rect l="l" t="t" r="r" b="b"/>
              <a:pathLst>
                <a:path w="791" h="723" extrusionOk="0">
                  <a:moveTo>
                    <a:pt x="438" y="0"/>
                  </a:moveTo>
                  <a:cubicBezTo>
                    <a:pt x="350" y="0"/>
                    <a:pt x="259" y="31"/>
                    <a:pt x="183" y="92"/>
                  </a:cubicBezTo>
                  <a:cubicBezTo>
                    <a:pt x="183" y="122"/>
                    <a:pt x="183" y="122"/>
                    <a:pt x="183" y="122"/>
                  </a:cubicBezTo>
                  <a:cubicBezTo>
                    <a:pt x="153" y="152"/>
                    <a:pt x="153" y="152"/>
                    <a:pt x="153" y="152"/>
                  </a:cubicBezTo>
                  <a:cubicBezTo>
                    <a:pt x="1" y="274"/>
                    <a:pt x="1" y="487"/>
                    <a:pt x="153" y="608"/>
                  </a:cubicBezTo>
                  <a:cubicBezTo>
                    <a:pt x="213" y="684"/>
                    <a:pt x="297" y="722"/>
                    <a:pt x="381" y="722"/>
                  </a:cubicBezTo>
                  <a:cubicBezTo>
                    <a:pt x="464" y="722"/>
                    <a:pt x="548" y="684"/>
                    <a:pt x="609" y="608"/>
                  </a:cubicBezTo>
                  <a:cubicBezTo>
                    <a:pt x="609" y="608"/>
                    <a:pt x="609" y="608"/>
                    <a:pt x="639" y="578"/>
                  </a:cubicBezTo>
                  <a:lnTo>
                    <a:pt x="669" y="578"/>
                  </a:lnTo>
                  <a:cubicBezTo>
                    <a:pt x="791" y="426"/>
                    <a:pt x="791" y="213"/>
                    <a:pt x="669" y="92"/>
                  </a:cubicBezTo>
                  <a:cubicBezTo>
                    <a:pt x="609" y="31"/>
                    <a:pt x="525" y="0"/>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0" name="Google Shape;65900;p27"/>
            <p:cNvSpPr/>
            <p:nvPr/>
          </p:nvSpPr>
          <p:spPr>
            <a:xfrm>
              <a:off x="7292200" y="2387300"/>
              <a:ext cx="22050" cy="20925"/>
            </a:xfrm>
            <a:custGeom>
              <a:avLst/>
              <a:gdLst/>
              <a:ahLst/>
              <a:cxnLst/>
              <a:rect l="l" t="t" r="r" b="b"/>
              <a:pathLst>
                <a:path w="882" h="837" extrusionOk="0">
                  <a:moveTo>
                    <a:pt x="460" y="0"/>
                  </a:moveTo>
                  <a:cubicBezTo>
                    <a:pt x="365" y="0"/>
                    <a:pt x="274" y="38"/>
                    <a:pt x="213" y="114"/>
                  </a:cubicBezTo>
                  <a:cubicBezTo>
                    <a:pt x="183" y="145"/>
                    <a:pt x="183" y="145"/>
                    <a:pt x="183" y="145"/>
                  </a:cubicBezTo>
                  <a:cubicBezTo>
                    <a:pt x="152" y="175"/>
                    <a:pt x="152" y="175"/>
                    <a:pt x="152" y="175"/>
                  </a:cubicBezTo>
                  <a:cubicBezTo>
                    <a:pt x="0" y="327"/>
                    <a:pt x="0" y="570"/>
                    <a:pt x="152" y="722"/>
                  </a:cubicBezTo>
                  <a:cubicBezTo>
                    <a:pt x="228" y="798"/>
                    <a:pt x="327" y="836"/>
                    <a:pt x="426" y="836"/>
                  </a:cubicBezTo>
                  <a:cubicBezTo>
                    <a:pt x="525" y="836"/>
                    <a:pt x="623" y="798"/>
                    <a:pt x="699" y="722"/>
                  </a:cubicBezTo>
                  <a:cubicBezTo>
                    <a:pt x="699" y="722"/>
                    <a:pt x="699" y="692"/>
                    <a:pt x="699" y="692"/>
                  </a:cubicBezTo>
                  <a:cubicBezTo>
                    <a:pt x="730" y="692"/>
                    <a:pt x="730" y="692"/>
                    <a:pt x="730" y="661"/>
                  </a:cubicBezTo>
                  <a:cubicBezTo>
                    <a:pt x="882" y="509"/>
                    <a:pt x="882" y="266"/>
                    <a:pt x="730" y="114"/>
                  </a:cubicBezTo>
                  <a:cubicBezTo>
                    <a:pt x="654" y="38"/>
                    <a:pt x="555" y="0"/>
                    <a:pt x="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1" name="Google Shape;65901;p27"/>
            <p:cNvSpPr/>
            <p:nvPr/>
          </p:nvSpPr>
          <p:spPr>
            <a:xfrm>
              <a:off x="7099175" y="2096625"/>
              <a:ext cx="15225" cy="13325"/>
            </a:xfrm>
            <a:custGeom>
              <a:avLst/>
              <a:gdLst/>
              <a:ahLst/>
              <a:cxnLst/>
              <a:rect l="l" t="t" r="r" b="b"/>
              <a:pathLst>
                <a:path w="609" h="533" extrusionOk="0">
                  <a:moveTo>
                    <a:pt x="320" y="1"/>
                  </a:moveTo>
                  <a:cubicBezTo>
                    <a:pt x="259" y="1"/>
                    <a:pt x="198" y="24"/>
                    <a:pt x="153" y="69"/>
                  </a:cubicBezTo>
                  <a:cubicBezTo>
                    <a:pt x="153" y="69"/>
                    <a:pt x="122" y="69"/>
                    <a:pt x="122" y="100"/>
                  </a:cubicBezTo>
                  <a:lnTo>
                    <a:pt x="92" y="100"/>
                  </a:lnTo>
                  <a:cubicBezTo>
                    <a:pt x="1" y="221"/>
                    <a:pt x="1" y="373"/>
                    <a:pt x="92" y="464"/>
                  </a:cubicBezTo>
                  <a:cubicBezTo>
                    <a:pt x="138" y="510"/>
                    <a:pt x="198" y="533"/>
                    <a:pt x="263" y="533"/>
                  </a:cubicBezTo>
                  <a:cubicBezTo>
                    <a:pt x="328" y="533"/>
                    <a:pt x="396" y="510"/>
                    <a:pt x="457" y="464"/>
                  </a:cubicBezTo>
                  <a:cubicBezTo>
                    <a:pt x="457" y="464"/>
                    <a:pt x="457" y="434"/>
                    <a:pt x="457" y="434"/>
                  </a:cubicBezTo>
                  <a:cubicBezTo>
                    <a:pt x="487" y="434"/>
                    <a:pt x="487" y="404"/>
                    <a:pt x="487" y="404"/>
                  </a:cubicBezTo>
                  <a:cubicBezTo>
                    <a:pt x="609" y="312"/>
                    <a:pt x="609" y="161"/>
                    <a:pt x="487" y="69"/>
                  </a:cubicBezTo>
                  <a:cubicBezTo>
                    <a:pt x="442" y="24"/>
                    <a:pt x="381"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2" name="Google Shape;65902;p27"/>
            <p:cNvSpPr/>
            <p:nvPr/>
          </p:nvSpPr>
          <p:spPr>
            <a:xfrm>
              <a:off x="7197200" y="1998050"/>
              <a:ext cx="15225" cy="13875"/>
            </a:xfrm>
            <a:custGeom>
              <a:avLst/>
              <a:gdLst/>
              <a:ahLst/>
              <a:cxnLst/>
              <a:rect l="l" t="t" r="r" b="b"/>
              <a:pathLst>
                <a:path w="609" h="555" extrusionOk="0">
                  <a:moveTo>
                    <a:pt x="320" y="0"/>
                  </a:moveTo>
                  <a:cubicBezTo>
                    <a:pt x="259" y="0"/>
                    <a:pt x="198" y="31"/>
                    <a:pt x="153" y="91"/>
                  </a:cubicBezTo>
                  <a:cubicBezTo>
                    <a:pt x="153" y="91"/>
                    <a:pt x="122" y="91"/>
                    <a:pt x="122" y="122"/>
                  </a:cubicBezTo>
                  <a:lnTo>
                    <a:pt x="92" y="122"/>
                  </a:lnTo>
                  <a:cubicBezTo>
                    <a:pt x="1" y="243"/>
                    <a:pt x="1" y="395"/>
                    <a:pt x="92" y="486"/>
                  </a:cubicBezTo>
                  <a:cubicBezTo>
                    <a:pt x="138" y="532"/>
                    <a:pt x="198" y="555"/>
                    <a:pt x="263" y="555"/>
                  </a:cubicBezTo>
                  <a:cubicBezTo>
                    <a:pt x="328" y="555"/>
                    <a:pt x="396" y="532"/>
                    <a:pt x="457" y="486"/>
                  </a:cubicBezTo>
                  <a:cubicBezTo>
                    <a:pt x="457" y="486"/>
                    <a:pt x="457" y="456"/>
                    <a:pt x="457" y="456"/>
                  </a:cubicBezTo>
                  <a:cubicBezTo>
                    <a:pt x="487" y="456"/>
                    <a:pt x="487" y="426"/>
                    <a:pt x="487" y="426"/>
                  </a:cubicBezTo>
                  <a:cubicBezTo>
                    <a:pt x="609" y="334"/>
                    <a:pt x="609" y="182"/>
                    <a:pt x="487" y="91"/>
                  </a:cubicBezTo>
                  <a:cubicBezTo>
                    <a:pt x="442" y="31"/>
                    <a:pt x="381"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3" name="Google Shape;65903;p27"/>
            <p:cNvSpPr/>
            <p:nvPr/>
          </p:nvSpPr>
          <p:spPr>
            <a:xfrm>
              <a:off x="7293725" y="2095300"/>
              <a:ext cx="18250" cy="16175"/>
            </a:xfrm>
            <a:custGeom>
              <a:avLst/>
              <a:gdLst/>
              <a:ahLst/>
              <a:cxnLst/>
              <a:rect l="l" t="t" r="r" b="b"/>
              <a:pathLst>
                <a:path w="730" h="647" extrusionOk="0">
                  <a:moveTo>
                    <a:pt x="395" y="1"/>
                  </a:moveTo>
                  <a:cubicBezTo>
                    <a:pt x="319" y="1"/>
                    <a:pt x="243" y="31"/>
                    <a:pt x="182" y="92"/>
                  </a:cubicBezTo>
                  <a:cubicBezTo>
                    <a:pt x="182" y="92"/>
                    <a:pt x="182" y="92"/>
                    <a:pt x="152" y="122"/>
                  </a:cubicBezTo>
                  <a:lnTo>
                    <a:pt x="122" y="122"/>
                  </a:lnTo>
                  <a:cubicBezTo>
                    <a:pt x="0" y="244"/>
                    <a:pt x="0" y="457"/>
                    <a:pt x="122" y="578"/>
                  </a:cubicBezTo>
                  <a:cubicBezTo>
                    <a:pt x="182" y="624"/>
                    <a:pt x="258" y="647"/>
                    <a:pt x="334" y="647"/>
                  </a:cubicBezTo>
                  <a:cubicBezTo>
                    <a:pt x="410" y="647"/>
                    <a:pt x="486" y="624"/>
                    <a:pt x="547" y="578"/>
                  </a:cubicBezTo>
                  <a:cubicBezTo>
                    <a:pt x="578" y="548"/>
                    <a:pt x="578" y="548"/>
                    <a:pt x="578" y="517"/>
                  </a:cubicBezTo>
                  <a:lnTo>
                    <a:pt x="608" y="517"/>
                  </a:lnTo>
                  <a:cubicBezTo>
                    <a:pt x="730" y="396"/>
                    <a:pt x="730" y="214"/>
                    <a:pt x="608" y="92"/>
                  </a:cubicBezTo>
                  <a:cubicBezTo>
                    <a:pt x="547" y="31"/>
                    <a:pt x="471"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4" name="Google Shape;65904;p27"/>
            <p:cNvSpPr/>
            <p:nvPr/>
          </p:nvSpPr>
          <p:spPr>
            <a:xfrm>
              <a:off x="7195700" y="2193325"/>
              <a:ext cx="18250" cy="16175"/>
            </a:xfrm>
            <a:custGeom>
              <a:avLst/>
              <a:gdLst/>
              <a:ahLst/>
              <a:cxnLst/>
              <a:rect l="l" t="t" r="r" b="b"/>
              <a:pathLst>
                <a:path w="730" h="647" extrusionOk="0">
                  <a:moveTo>
                    <a:pt x="395" y="1"/>
                  </a:moveTo>
                  <a:cubicBezTo>
                    <a:pt x="319" y="1"/>
                    <a:pt x="243" y="31"/>
                    <a:pt x="182" y="92"/>
                  </a:cubicBezTo>
                  <a:cubicBezTo>
                    <a:pt x="182" y="92"/>
                    <a:pt x="152" y="92"/>
                    <a:pt x="152" y="122"/>
                  </a:cubicBezTo>
                  <a:cubicBezTo>
                    <a:pt x="152" y="122"/>
                    <a:pt x="122" y="122"/>
                    <a:pt x="122" y="153"/>
                  </a:cubicBezTo>
                  <a:cubicBezTo>
                    <a:pt x="0" y="244"/>
                    <a:pt x="0" y="457"/>
                    <a:pt x="122" y="578"/>
                  </a:cubicBezTo>
                  <a:cubicBezTo>
                    <a:pt x="182" y="624"/>
                    <a:pt x="258" y="647"/>
                    <a:pt x="334" y="647"/>
                  </a:cubicBezTo>
                  <a:cubicBezTo>
                    <a:pt x="410" y="647"/>
                    <a:pt x="486" y="624"/>
                    <a:pt x="547" y="578"/>
                  </a:cubicBezTo>
                  <a:cubicBezTo>
                    <a:pt x="547" y="548"/>
                    <a:pt x="578" y="548"/>
                    <a:pt x="578" y="517"/>
                  </a:cubicBezTo>
                  <a:lnTo>
                    <a:pt x="608" y="517"/>
                  </a:lnTo>
                  <a:cubicBezTo>
                    <a:pt x="730" y="396"/>
                    <a:pt x="730" y="214"/>
                    <a:pt x="608" y="92"/>
                  </a:cubicBezTo>
                  <a:cubicBezTo>
                    <a:pt x="547" y="31"/>
                    <a:pt x="471"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5" name="Google Shape;65905;p27"/>
            <p:cNvSpPr/>
            <p:nvPr/>
          </p:nvSpPr>
          <p:spPr>
            <a:xfrm>
              <a:off x="7292950" y="2290025"/>
              <a:ext cx="20550" cy="19400"/>
            </a:xfrm>
            <a:custGeom>
              <a:avLst/>
              <a:gdLst/>
              <a:ahLst/>
              <a:cxnLst/>
              <a:rect l="l" t="t" r="r" b="b"/>
              <a:pathLst>
                <a:path w="822" h="776" extrusionOk="0">
                  <a:moveTo>
                    <a:pt x="441" y="1"/>
                  </a:moveTo>
                  <a:cubicBezTo>
                    <a:pt x="350" y="1"/>
                    <a:pt x="259" y="39"/>
                    <a:pt x="183" y="115"/>
                  </a:cubicBezTo>
                  <a:cubicBezTo>
                    <a:pt x="183" y="115"/>
                    <a:pt x="183" y="145"/>
                    <a:pt x="153" y="145"/>
                  </a:cubicBezTo>
                  <a:cubicBezTo>
                    <a:pt x="153" y="145"/>
                    <a:pt x="153" y="145"/>
                    <a:pt x="122" y="175"/>
                  </a:cubicBezTo>
                  <a:cubicBezTo>
                    <a:pt x="1" y="297"/>
                    <a:pt x="1" y="540"/>
                    <a:pt x="122" y="662"/>
                  </a:cubicBezTo>
                  <a:cubicBezTo>
                    <a:pt x="198" y="738"/>
                    <a:pt x="289" y="776"/>
                    <a:pt x="381" y="776"/>
                  </a:cubicBezTo>
                  <a:cubicBezTo>
                    <a:pt x="472" y="776"/>
                    <a:pt x="563" y="738"/>
                    <a:pt x="639" y="662"/>
                  </a:cubicBezTo>
                  <a:cubicBezTo>
                    <a:pt x="639" y="662"/>
                    <a:pt x="639" y="631"/>
                    <a:pt x="639" y="631"/>
                  </a:cubicBezTo>
                  <a:cubicBezTo>
                    <a:pt x="669" y="631"/>
                    <a:pt x="669" y="631"/>
                    <a:pt x="700" y="601"/>
                  </a:cubicBezTo>
                  <a:cubicBezTo>
                    <a:pt x="821" y="479"/>
                    <a:pt x="821" y="236"/>
                    <a:pt x="700" y="115"/>
                  </a:cubicBezTo>
                  <a:cubicBezTo>
                    <a:pt x="624" y="39"/>
                    <a:pt x="533"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6" name="Google Shape;65906;p27"/>
            <p:cNvSpPr/>
            <p:nvPr/>
          </p:nvSpPr>
          <p:spPr>
            <a:xfrm>
              <a:off x="7294475" y="1804075"/>
              <a:ext cx="13700" cy="12575"/>
            </a:xfrm>
            <a:custGeom>
              <a:avLst/>
              <a:gdLst/>
              <a:ahLst/>
              <a:cxnLst/>
              <a:rect l="l" t="t" r="r" b="b"/>
              <a:pathLst>
                <a:path w="548" h="503" extrusionOk="0">
                  <a:moveTo>
                    <a:pt x="304" y="1"/>
                  </a:moveTo>
                  <a:cubicBezTo>
                    <a:pt x="251" y="1"/>
                    <a:pt x="198" y="23"/>
                    <a:pt x="152" y="69"/>
                  </a:cubicBezTo>
                  <a:cubicBezTo>
                    <a:pt x="122" y="69"/>
                    <a:pt x="122" y="99"/>
                    <a:pt x="122" y="99"/>
                  </a:cubicBezTo>
                  <a:cubicBezTo>
                    <a:pt x="122" y="99"/>
                    <a:pt x="92" y="99"/>
                    <a:pt x="92" y="130"/>
                  </a:cubicBezTo>
                  <a:cubicBezTo>
                    <a:pt x="1" y="191"/>
                    <a:pt x="1" y="343"/>
                    <a:pt x="92" y="434"/>
                  </a:cubicBezTo>
                  <a:cubicBezTo>
                    <a:pt x="137" y="479"/>
                    <a:pt x="190" y="502"/>
                    <a:pt x="244" y="502"/>
                  </a:cubicBezTo>
                  <a:cubicBezTo>
                    <a:pt x="297" y="502"/>
                    <a:pt x="350" y="479"/>
                    <a:pt x="396" y="434"/>
                  </a:cubicBezTo>
                  <a:cubicBezTo>
                    <a:pt x="396" y="403"/>
                    <a:pt x="426" y="403"/>
                    <a:pt x="426" y="403"/>
                  </a:cubicBezTo>
                  <a:cubicBezTo>
                    <a:pt x="426" y="373"/>
                    <a:pt x="456" y="373"/>
                    <a:pt x="456" y="373"/>
                  </a:cubicBezTo>
                  <a:cubicBezTo>
                    <a:pt x="548" y="282"/>
                    <a:pt x="548" y="160"/>
                    <a:pt x="456" y="69"/>
                  </a:cubicBezTo>
                  <a:cubicBezTo>
                    <a:pt x="411" y="23"/>
                    <a:pt x="358"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7" name="Google Shape;65907;p27"/>
            <p:cNvSpPr/>
            <p:nvPr/>
          </p:nvSpPr>
          <p:spPr>
            <a:xfrm>
              <a:off x="7196450" y="1902100"/>
              <a:ext cx="13700" cy="12575"/>
            </a:xfrm>
            <a:custGeom>
              <a:avLst/>
              <a:gdLst/>
              <a:ahLst/>
              <a:cxnLst/>
              <a:rect l="l" t="t" r="r" b="b"/>
              <a:pathLst>
                <a:path w="548" h="503" extrusionOk="0">
                  <a:moveTo>
                    <a:pt x="293" y="1"/>
                  </a:moveTo>
                  <a:cubicBezTo>
                    <a:pt x="236" y="1"/>
                    <a:pt x="183" y="23"/>
                    <a:pt x="152" y="69"/>
                  </a:cubicBezTo>
                  <a:cubicBezTo>
                    <a:pt x="122" y="69"/>
                    <a:pt x="122" y="99"/>
                    <a:pt x="122" y="99"/>
                  </a:cubicBezTo>
                  <a:cubicBezTo>
                    <a:pt x="122" y="99"/>
                    <a:pt x="92" y="99"/>
                    <a:pt x="92" y="130"/>
                  </a:cubicBezTo>
                  <a:cubicBezTo>
                    <a:pt x="0" y="191"/>
                    <a:pt x="0" y="343"/>
                    <a:pt x="92" y="434"/>
                  </a:cubicBezTo>
                  <a:cubicBezTo>
                    <a:pt x="137" y="479"/>
                    <a:pt x="190" y="502"/>
                    <a:pt x="244" y="502"/>
                  </a:cubicBezTo>
                  <a:cubicBezTo>
                    <a:pt x="297" y="502"/>
                    <a:pt x="350" y="479"/>
                    <a:pt x="396" y="434"/>
                  </a:cubicBezTo>
                  <a:cubicBezTo>
                    <a:pt x="396" y="434"/>
                    <a:pt x="426" y="403"/>
                    <a:pt x="426" y="403"/>
                  </a:cubicBezTo>
                  <a:cubicBezTo>
                    <a:pt x="426" y="403"/>
                    <a:pt x="456" y="373"/>
                    <a:pt x="456" y="373"/>
                  </a:cubicBezTo>
                  <a:cubicBezTo>
                    <a:pt x="548" y="282"/>
                    <a:pt x="548" y="160"/>
                    <a:pt x="456" y="69"/>
                  </a:cubicBezTo>
                  <a:cubicBezTo>
                    <a:pt x="411" y="23"/>
                    <a:pt x="350" y="1"/>
                    <a:pt x="2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8" name="Google Shape;65908;p27"/>
            <p:cNvSpPr/>
            <p:nvPr/>
          </p:nvSpPr>
          <p:spPr>
            <a:xfrm>
              <a:off x="7292950" y="1998800"/>
              <a:ext cx="16750" cy="15225"/>
            </a:xfrm>
            <a:custGeom>
              <a:avLst/>
              <a:gdLst/>
              <a:ahLst/>
              <a:cxnLst/>
              <a:rect l="l" t="t" r="r" b="b"/>
              <a:pathLst>
                <a:path w="670" h="609" extrusionOk="0">
                  <a:moveTo>
                    <a:pt x="365" y="1"/>
                  </a:moveTo>
                  <a:cubicBezTo>
                    <a:pt x="297" y="1"/>
                    <a:pt x="229" y="31"/>
                    <a:pt x="183" y="92"/>
                  </a:cubicBezTo>
                  <a:cubicBezTo>
                    <a:pt x="153" y="92"/>
                    <a:pt x="153" y="122"/>
                    <a:pt x="153" y="122"/>
                  </a:cubicBezTo>
                  <a:cubicBezTo>
                    <a:pt x="153" y="122"/>
                    <a:pt x="122" y="122"/>
                    <a:pt x="122" y="152"/>
                  </a:cubicBezTo>
                  <a:cubicBezTo>
                    <a:pt x="1" y="244"/>
                    <a:pt x="1" y="426"/>
                    <a:pt x="122" y="517"/>
                  </a:cubicBezTo>
                  <a:cubicBezTo>
                    <a:pt x="168" y="578"/>
                    <a:pt x="236" y="608"/>
                    <a:pt x="308" y="608"/>
                  </a:cubicBezTo>
                  <a:cubicBezTo>
                    <a:pt x="381" y="608"/>
                    <a:pt x="457" y="578"/>
                    <a:pt x="517" y="517"/>
                  </a:cubicBezTo>
                  <a:cubicBezTo>
                    <a:pt x="517" y="517"/>
                    <a:pt x="517" y="517"/>
                    <a:pt x="517" y="487"/>
                  </a:cubicBezTo>
                  <a:lnTo>
                    <a:pt x="548" y="487"/>
                  </a:lnTo>
                  <a:cubicBezTo>
                    <a:pt x="669" y="365"/>
                    <a:pt x="669" y="183"/>
                    <a:pt x="548" y="92"/>
                  </a:cubicBezTo>
                  <a:cubicBezTo>
                    <a:pt x="502" y="31"/>
                    <a:pt x="434"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9" name="Google Shape;65909;p27"/>
            <p:cNvSpPr/>
            <p:nvPr/>
          </p:nvSpPr>
          <p:spPr>
            <a:xfrm>
              <a:off x="7293725" y="1901350"/>
              <a:ext cx="15200" cy="14075"/>
            </a:xfrm>
            <a:custGeom>
              <a:avLst/>
              <a:gdLst/>
              <a:ahLst/>
              <a:cxnLst/>
              <a:rect l="l" t="t" r="r" b="b"/>
              <a:pathLst>
                <a:path w="608" h="563" extrusionOk="0">
                  <a:moveTo>
                    <a:pt x="334" y="0"/>
                  </a:moveTo>
                  <a:cubicBezTo>
                    <a:pt x="266" y="0"/>
                    <a:pt x="198" y="23"/>
                    <a:pt x="152" y="69"/>
                  </a:cubicBezTo>
                  <a:cubicBezTo>
                    <a:pt x="152" y="99"/>
                    <a:pt x="152" y="99"/>
                    <a:pt x="122" y="99"/>
                  </a:cubicBezTo>
                  <a:cubicBezTo>
                    <a:pt x="122" y="129"/>
                    <a:pt x="122" y="129"/>
                    <a:pt x="91" y="129"/>
                  </a:cubicBezTo>
                  <a:cubicBezTo>
                    <a:pt x="0" y="221"/>
                    <a:pt x="0" y="373"/>
                    <a:pt x="91" y="494"/>
                  </a:cubicBezTo>
                  <a:cubicBezTo>
                    <a:pt x="152" y="540"/>
                    <a:pt x="220" y="563"/>
                    <a:pt x="285" y="563"/>
                  </a:cubicBezTo>
                  <a:cubicBezTo>
                    <a:pt x="350" y="563"/>
                    <a:pt x="410" y="540"/>
                    <a:pt x="456" y="494"/>
                  </a:cubicBezTo>
                  <a:cubicBezTo>
                    <a:pt x="456" y="464"/>
                    <a:pt x="456" y="464"/>
                    <a:pt x="486" y="464"/>
                  </a:cubicBezTo>
                  <a:cubicBezTo>
                    <a:pt x="486" y="433"/>
                    <a:pt x="486" y="433"/>
                    <a:pt x="517" y="433"/>
                  </a:cubicBezTo>
                  <a:cubicBezTo>
                    <a:pt x="608" y="342"/>
                    <a:pt x="608" y="190"/>
                    <a:pt x="517" y="69"/>
                  </a:cubicBezTo>
                  <a:cubicBezTo>
                    <a:pt x="471" y="23"/>
                    <a:pt x="403" y="0"/>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0" name="Google Shape;65910;p27"/>
            <p:cNvSpPr/>
            <p:nvPr/>
          </p:nvSpPr>
          <p:spPr>
            <a:xfrm>
              <a:off x="3788325" y="465150"/>
              <a:ext cx="13700" cy="12575"/>
            </a:xfrm>
            <a:custGeom>
              <a:avLst/>
              <a:gdLst/>
              <a:ahLst/>
              <a:cxnLst/>
              <a:rect l="l" t="t" r="r" b="b"/>
              <a:pathLst>
                <a:path w="548" h="503" extrusionOk="0">
                  <a:moveTo>
                    <a:pt x="244" y="1"/>
                  </a:moveTo>
                  <a:cubicBezTo>
                    <a:pt x="191" y="1"/>
                    <a:pt x="138" y="23"/>
                    <a:pt x="92" y="69"/>
                  </a:cubicBezTo>
                  <a:cubicBezTo>
                    <a:pt x="1" y="160"/>
                    <a:pt x="1" y="312"/>
                    <a:pt x="92" y="403"/>
                  </a:cubicBezTo>
                  <a:lnTo>
                    <a:pt x="122" y="403"/>
                  </a:lnTo>
                  <a:cubicBezTo>
                    <a:pt x="122" y="434"/>
                    <a:pt x="153" y="434"/>
                    <a:pt x="153" y="434"/>
                  </a:cubicBezTo>
                  <a:cubicBezTo>
                    <a:pt x="198" y="479"/>
                    <a:pt x="251" y="502"/>
                    <a:pt x="305" y="502"/>
                  </a:cubicBezTo>
                  <a:cubicBezTo>
                    <a:pt x="358" y="502"/>
                    <a:pt x="411" y="479"/>
                    <a:pt x="457" y="434"/>
                  </a:cubicBezTo>
                  <a:cubicBezTo>
                    <a:pt x="548" y="343"/>
                    <a:pt x="548" y="221"/>
                    <a:pt x="457" y="130"/>
                  </a:cubicBezTo>
                  <a:cubicBezTo>
                    <a:pt x="457" y="130"/>
                    <a:pt x="426" y="130"/>
                    <a:pt x="426" y="99"/>
                  </a:cubicBezTo>
                  <a:cubicBezTo>
                    <a:pt x="426" y="99"/>
                    <a:pt x="426" y="99"/>
                    <a:pt x="396" y="69"/>
                  </a:cubicBezTo>
                  <a:cubicBezTo>
                    <a:pt x="350" y="23"/>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1" name="Google Shape;65911;p27"/>
            <p:cNvSpPr/>
            <p:nvPr/>
          </p:nvSpPr>
          <p:spPr>
            <a:xfrm>
              <a:off x="3885600" y="464575"/>
              <a:ext cx="15225" cy="13900"/>
            </a:xfrm>
            <a:custGeom>
              <a:avLst/>
              <a:gdLst/>
              <a:ahLst/>
              <a:cxnLst/>
              <a:rect l="l" t="t" r="r" b="b"/>
              <a:pathLst>
                <a:path w="609" h="556" extrusionOk="0">
                  <a:moveTo>
                    <a:pt x="289" y="1"/>
                  </a:moveTo>
                  <a:cubicBezTo>
                    <a:pt x="228" y="1"/>
                    <a:pt x="168" y="31"/>
                    <a:pt x="122" y="92"/>
                  </a:cubicBezTo>
                  <a:cubicBezTo>
                    <a:pt x="0" y="183"/>
                    <a:pt x="0" y="335"/>
                    <a:pt x="122" y="426"/>
                  </a:cubicBezTo>
                  <a:cubicBezTo>
                    <a:pt x="122" y="426"/>
                    <a:pt x="122" y="426"/>
                    <a:pt x="152" y="457"/>
                  </a:cubicBezTo>
                  <a:cubicBezTo>
                    <a:pt x="152" y="457"/>
                    <a:pt x="152" y="457"/>
                    <a:pt x="152" y="487"/>
                  </a:cubicBezTo>
                  <a:cubicBezTo>
                    <a:pt x="213" y="533"/>
                    <a:pt x="282" y="556"/>
                    <a:pt x="346" y="556"/>
                  </a:cubicBezTo>
                  <a:cubicBezTo>
                    <a:pt x="411" y="556"/>
                    <a:pt x="472" y="533"/>
                    <a:pt x="517" y="487"/>
                  </a:cubicBezTo>
                  <a:cubicBezTo>
                    <a:pt x="608" y="396"/>
                    <a:pt x="608" y="214"/>
                    <a:pt x="517" y="122"/>
                  </a:cubicBezTo>
                  <a:lnTo>
                    <a:pt x="487" y="122"/>
                  </a:lnTo>
                  <a:cubicBezTo>
                    <a:pt x="487" y="92"/>
                    <a:pt x="456" y="92"/>
                    <a:pt x="456" y="92"/>
                  </a:cubicBezTo>
                  <a:cubicBezTo>
                    <a:pt x="411" y="31"/>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2" name="Google Shape;65912;p27"/>
            <p:cNvSpPr/>
            <p:nvPr/>
          </p:nvSpPr>
          <p:spPr>
            <a:xfrm>
              <a:off x="3983625" y="660450"/>
              <a:ext cx="12950" cy="12000"/>
            </a:xfrm>
            <a:custGeom>
              <a:avLst/>
              <a:gdLst/>
              <a:ahLst/>
              <a:cxnLst/>
              <a:rect l="l" t="t" r="r" b="b"/>
              <a:pathLst>
                <a:path w="518" h="480" extrusionOk="0">
                  <a:moveTo>
                    <a:pt x="228" y="0"/>
                  </a:moveTo>
                  <a:cubicBezTo>
                    <a:pt x="168" y="0"/>
                    <a:pt x="107" y="23"/>
                    <a:pt x="61" y="69"/>
                  </a:cubicBezTo>
                  <a:cubicBezTo>
                    <a:pt x="0" y="129"/>
                    <a:pt x="0" y="281"/>
                    <a:pt x="61" y="373"/>
                  </a:cubicBezTo>
                  <a:cubicBezTo>
                    <a:pt x="92" y="373"/>
                    <a:pt x="92" y="373"/>
                    <a:pt x="92" y="403"/>
                  </a:cubicBezTo>
                  <a:cubicBezTo>
                    <a:pt x="122" y="403"/>
                    <a:pt x="122" y="403"/>
                    <a:pt x="122" y="433"/>
                  </a:cubicBezTo>
                  <a:cubicBezTo>
                    <a:pt x="168" y="464"/>
                    <a:pt x="228" y="479"/>
                    <a:pt x="285" y="479"/>
                  </a:cubicBezTo>
                  <a:cubicBezTo>
                    <a:pt x="342" y="479"/>
                    <a:pt x="396" y="464"/>
                    <a:pt x="426" y="433"/>
                  </a:cubicBezTo>
                  <a:cubicBezTo>
                    <a:pt x="517" y="342"/>
                    <a:pt x="517" y="190"/>
                    <a:pt x="426" y="99"/>
                  </a:cubicBezTo>
                  <a:lnTo>
                    <a:pt x="396" y="99"/>
                  </a:lnTo>
                  <a:cubicBezTo>
                    <a:pt x="396" y="69"/>
                    <a:pt x="396" y="69"/>
                    <a:pt x="396" y="69"/>
                  </a:cubicBezTo>
                  <a:cubicBezTo>
                    <a:pt x="350" y="23"/>
                    <a:pt x="289" y="0"/>
                    <a:pt x="2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3" name="Google Shape;65913;p27"/>
            <p:cNvSpPr/>
            <p:nvPr/>
          </p:nvSpPr>
          <p:spPr>
            <a:xfrm>
              <a:off x="3884825" y="562425"/>
              <a:ext cx="13725" cy="11975"/>
            </a:xfrm>
            <a:custGeom>
              <a:avLst/>
              <a:gdLst/>
              <a:ahLst/>
              <a:cxnLst/>
              <a:rect l="l" t="t" r="r" b="b"/>
              <a:pathLst>
                <a:path w="549" h="479" extrusionOk="0">
                  <a:moveTo>
                    <a:pt x="259" y="0"/>
                  </a:moveTo>
                  <a:cubicBezTo>
                    <a:pt x="199" y="0"/>
                    <a:pt x="138" y="23"/>
                    <a:pt x="92" y="69"/>
                  </a:cubicBezTo>
                  <a:cubicBezTo>
                    <a:pt x="1" y="129"/>
                    <a:pt x="1" y="281"/>
                    <a:pt x="92" y="373"/>
                  </a:cubicBezTo>
                  <a:cubicBezTo>
                    <a:pt x="123" y="373"/>
                    <a:pt x="123" y="373"/>
                    <a:pt x="123" y="403"/>
                  </a:cubicBezTo>
                  <a:cubicBezTo>
                    <a:pt x="153" y="403"/>
                    <a:pt x="153" y="403"/>
                    <a:pt x="153" y="433"/>
                  </a:cubicBezTo>
                  <a:cubicBezTo>
                    <a:pt x="199" y="464"/>
                    <a:pt x="252" y="479"/>
                    <a:pt x="305" y="479"/>
                  </a:cubicBezTo>
                  <a:cubicBezTo>
                    <a:pt x="358" y="479"/>
                    <a:pt x="411" y="464"/>
                    <a:pt x="457" y="433"/>
                  </a:cubicBezTo>
                  <a:cubicBezTo>
                    <a:pt x="548" y="342"/>
                    <a:pt x="548" y="190"/>
                    <a:pt x="457" y="99"/>
                  </a:cubicBezTo>
                  <a:lnTo>
                    <a:pt x="427" y="99"/>
                  </a:lnTo>
                  <a:cubicBezTo>
                    <a:pt x="427" y="69"/>
                    <a:pt x="427" y="69"/>
                    <a:pt x="427" y="69"/>
                  </a:cubicBezTo>
                  <a:cubicBezTo>
                    <a:pt x="381" y="23"/>
                    <a:pt x="32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4" name="Google Shape;65914;p27"/>
            <p:cNvSpPr/>
            <p:nvPr/>
          </p:nvSpPr>
          <p:spPr>
            <a:xfrm>
              <a:off x="3982100" y="462300"/>
              <a:ext cx="15975" cy="15425"/>
            </a:xfrm>
            <a:custGeom>
              <a:avLst/>
              <a:gdLst/>
              <a:ahLst/>
              <a:cxnLst/>
              <a:rect l="l" t="t" r="r" b="b"/>
              <a:pathLst>
                <a:path w="639" h="617" extrusionOk="0">
                  <a:moveTo>
                    <a:pt x="301" y="1"/>
                  </a:moveTo>
                  <a:cubicBezTo>
                    <a:pt x="229" y="1"/>
                    <a:pt x="153" y="31"/>
                    <a:pt x="92" y="92"/>
                  </a:cubicBezTo>
                  <a:cubicBezTo>
                    <a:pt x="1" y="213"/>
                    <a:pt x="1" y="365"/>
                    <a:pt x="92" y="487"/>
                  </a:cubicBezTo>
                  <a:lnTo>
                    <a:pt x="122" y="487"/>
                  </a:lnTo>
                  <a:cubicBezTo>
                    <a:pt x="153" y="517"/>
                    <a:pt x="153" y="517"/>
                    <a:pt x="153" y="548"/>
                  </a:cubicBezTo>
                  <a:cubicBezTo>
                    <a:pt x="213" y="593"/>
                    <a:pt x="282" y="616"/>
                    <a:pt x="350" y="616"/>
                  </a:cubicBezTo>
                  <a:cubicBezTo>
                    <a:pt x="419" y="616"/>
                    <a:pt x="487" y="593"/>
                    <a:pt x="548" y="548"/>
                  </a:cubicBezTo>
                  <a:cubicBezTo>
                    <a:pt x="639" y="426"/>
                    <a:pt x="639" y="244"/>
                    <a:pt x="548" y="153"/>
                  </a:cubicBezTo>
                  <a:cubicBezTo>
                    <a:pt x="548" y="122"/>
                    <a:pt x="517" y="122"/>
                    <a:pt x="517" y="122"/>
                  </a:cubicBezTo>
                  <a:cubicBezTo>
                    <a:pt x="517" y="122"/>
                    <a:pt x="487" y="92"/>
                    <a:pt x="487" y="92"/>
                  </a:cubicBezTo>
                  <a:cubicBezTo>
                    <a:pt x="441" y="31"/>
                    <a:pt x="373" y="1"/>
                    <a:pt x="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5" name="Google Shape;65915;p27"/>
            <p:cNvSpPr/>
            <p:nvPr/>
          </p:nvSpPr>
          <p:spPr>
            <a:xfrm>
              <a:off x="4080125" y="560900"/>
              <a:ext cx="15975" cy="14850"/>
            </a:xfrm>
            <a:custGeom>
              <a:avLst/>
              <a:gdLst/>
              <a:ahLst/>
              <a:cxnLst/>
              <a:rect l="l" t="t" r="r" b="b"/>
              <a:pathLst>
                <a:path w="639" h="594" extrusionOk="0">
                  <a:moveTo>
                    <a:pt x="301" y="0"/>
                  </a:moveTo>
                  <a:cubicBezTo>
                    <a:pt x="229" y="0"/>
                    <a:pt x="153" y="23"/>
                    <a:pt x="92" y="69"/>
                  </a:cubicBezTo>
                  <a:cubicBezTo>
                    <a:pt x="1" y="190"/>
                    <a:pt x="1" y="342"/>
                    <a:pt x="92" y="464"/>
                  </a:cubicBezTo>
                  <a:cubicBezTo>
                    <a:pt x="122" y="464"/>
                    <a:pt x="122" y="464"/>
                    <a:pt x="122" y="494"/>
                  </a:cubicBezTo>
                  <a:cubicBezTo>
                    <a:pt x="153" y="494"/>
                    <a:pt x="153" y="494"/>
                    <a:pt x="153" y="525"/>
                  </a:cubicBezTo>
                  <a:cubicBezTo>
                    <a:pt x="213" y="570"/>
                    <a:pt x="282" y="593"/>
                    <a:pt x="350" y="593"/>
                  </a:cubicBezTo>
                  <a:cubicBezTo>
                    <a:pt x="419" y="593"/>
                    <a:pt x="487" y="570"/>
                    <a:pt x="548" y="525"/>
                  </a:cubicBezTo>
                  <a:cubicBezTo>
                    <a:pt x="639" y="403"/>
                    <a:pt x="639" y="221"/>
                    <a:pt x="548" y="130"/>
                  </a:cubicBezTo>
                  <a:cubicBezTo>
                    <a:pt x="548" y="130"/>
                    <a:pt x="517" y="99"/>
                    <a:pt x="517" y="99"/>
                  </a:cubicBezTo>
                  <a:cubicBezTo>
                    <a:pt x="517" y="99"/>
                    <a:pt x="487" y="69"/>
                    <a:pt x="487" y="69"/>
                  </a:cubicBezTo>
                  <a:cubicBezTo>
                    <a:pt x="441" y="23"/>
                    <a:pt x="373"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6" name="Google Shape;65916;p27"/>
            <p:cNvSpPr/>
            <p:nvPr/>
          </p:nvSpPr>
          <p:spPr>
            <a:xfrm>
              <a:off x="4176625" y="460775"/>
              <a:ext cx="19800" cy="18275"/>
            </a:xfrm>
            <a:custGeom>
              <a:avLst/>
              <a:gdLst/>
              <a:ahLst/>
              <a:cxnLst/>
              <a:rect l="l" t="t" r="r" b="b"/>
              <a:pathLst>
                <a:path w="792" h="731" extrusionOk="0">
                  <a:moveTo>
                    <a:pt x="377" y="1"/>
                  </a:moveTo>
                  <a:cubicBezTo>
                    <a:pt x="290" y="1"/>
                    <a:pt x="199" y="31"/>
                    <a:pt x="123" y="92"/>
                  </a:cubicBezTo>
                  <a:cubicBezTo>
                    <a:pt x="1" y="244"/>
                    <a:pt x="1" y="457"/>
                    <a:pt x="123" y="578"/>
                  </a:cubicBezTo>
                  <a:lnTo>
                    <a:pt x="183" y="578"/>
                  </a:lnTo>
                  <a:cubicBezTo>
                    <a:pt x="183" y="609"/>
                    <a:pt x="183" y="609"/>
                    <a:pt x="183" y="639"/>
                  </a:cubicBezTo>
                  <a:cubicBezTo>
                    <a:pt x="244" y="700"/>
                    <a:pt x="328" y="730"/>
                    <a:pt x="415" y="730"/>
                  </a:cubicBezTo>
                  <a:cubicBezTo>
                    <a:pt x="502" y="730"/>
                    <a:pt x="594" y="700"/>
                    <a:pt x="670" y="639"/>
                  </a:cubicBezTo>
                  <a:cubicBezTo>
                    <a:pt x="791" y="487"/>
                    <a:pt x="791" y="274"/>
                    <a:pt x="670" y="153"/>
                  </a:cubicBezTo>
                  <a:lnTo>
                    <a:pt x="609" y="153"/>
                  </a:lnTo>
                  <a:cubicBezTo>
                    <a:pt x="609" y="122"/>
                    <a:pt x="609" y="122"/>
                    <a:pt x="609" y="92"/>
                  </a:cubicBezTo>
                  <a:cubicBezTo>
                    <a:pt x="548" y="31"/>
                    <a:pt x="464" y="1"/>
                    <a:pt x="3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7" name="Google Shape;65917;p27"/>
            <p:cNvSpPr/>
            <p:nvPr/>
          </p:nvSpPr>
          <p:spPr>
            <a:xfrm>
              <a:off x="4080900" y="659675"/>
              <a:ext cx="14450" cy="13325"/>
            </a:xfrm>
            <a:custGeom>
              <a:avLst/>
              <a:gdLst/>
              <a:ahLst/>
              <a:cxnLst/>
              <a:rect l="l" t="t" r="r" b="b"/>
              <a:pathLst>
                <a:path w="578" h="533" extrusionOk="0">
                  <a:moveTo>
                    <a:pt x="258" y="1"/>
                  </a:moveTo>
                  <a:cubicBezTo>
                    <a:pt x="198" y="1"/>
                    <a:pt x="137" y="24"/>
                    <a:pt x="91" y="69"/>
                  </a:cubicBezTo>
                  <a:cubicBezTo>
                    <a:pt x="0" y="160"/>
                    <a:pt x="0" y="312"/>
                    <a:pt x="91" y="404"/>
                  </a:cubicBezTo>
                  <a:cubicBezTo>
                    <a:pt x="91" y="434"/>
                    <a:pt x="122" y="434"/>
                    <a:pt x="122" y="434"/>
                  </a:cubicBezTo>
                  <a:cubicBezTo>
                    <a:pt x="122" y="434"/>
                    <a:pt x="122" y="464"/>
                    <a:pt x="152" y="464"/>
                  </a:cubicBezTo>
                  <a:cubicBezTo>
                    <a:pt x="198" y="510"/>
                    <a:pt x="258" y="533"/>
                    <a:pt x="319" y="533"/>
                  </a:cubicBezTo>
                  <a:cubicBezTo>
                    <a:pt x="380" y="533"/>
                    <a:pt x="441" y="510"/>
                    <a:pt x="486" y="464"/>
                  </a:cubicBezTo>
                  <a:cubicBezTo>
                    <a:pt x="578" y="373"/>
                    <a:pt x="578" y="221"/>
                    <a:pt x="486" y="130"/>
                  </a:cubicBezTo>
                  <a:cubicBezTo>
                    <a:pt x="486" y="100"/>
                    <a:pt x="456" y="100"/>
                    <a:pt x="456" y="100"/>
                  </a:cubicBezTo>
                  <a:cubicBezTo>
                    <a:pt x="456" y="100"/>
                    <a:pt x="456" y="69"/>
                    <a:pt x="426" y="69"/>
                  </a:cubicBezTo>
                  <a:cubicBezTo>
                    <a:pt x="380" y="24"/>
                    <a:pt x="319" y="1"/>
                    <a:pt x="2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8" name="Google Shape;65918;p27"/>
            <p:cNvSpPr/>
            <p:nvPr/>
          </p:nvSpPr>
          <p:spPr>
            <a:xfrm>
              <a:off x="3982875" y="561650"/>
              <a:ext cx="14450" cy="13325"/>
            </a:xfrm>
            <a:custGeom>
              <a:avLst/>
              <a:gdLst/>
              <a:ahLst/>
              <a:cxnLst/>
              <a:rect l="l" t="t" r="r" b="b"/>
              <a:pathLst>
                <a:path w="578" h="533" extrusionOk="0">
                  <a:moveTo>
                    <a:pt x="258" y="1"/>
                  </a:moveTo>
                  <a:cubicBezTo>
                    <a:pt x="198" y="1"/>
                    <a:pt x="137" y="24"/>
                    <a:pt x="91" y="69"/>
                  </a:cubicBezTo>
                  <a:cubicBezTo>
                    <a:pt x="0" y="160"/>
                    <a:pt x="0" y="312"/>
                    <a:pt x="91" y="404"/>
                  </a:cubicBezTo>
                  <a:cubicBezTo>
                    <a:pt x="91" y="434"/>
                    <a:pt x="122" y="434"/>
                    <a:pt x="122" y="434"/>
                  </a:cubicBezTo>
                  <a:cubicBezTo>
                    <a:pt x="122" y="434"/>
                    <a:pt x="122" y="464"/>
                    <a:pt x="152" y="464"/>
                  </a:cubicBezTo>
                  <a:cubicBezTo>
                    <a:pt x="198" y="510"/>
                    <a:pt x="258" y="533"/>
                    <a:pt x="319" y="533"/>
                  </a:cubicBezTo>
                  <a:cubicBezTo>
                    <a:pt x="380" y="533"/>
                    <a:pt x="441" y="510"/>
                    <a:pt x="486" y="464"/>
                  </a:cubicBezTo>
                  <a:cubicBezTo>
                    <a:pt x="578" y="373"/>
                    <a:pt x="578" y="221"/>
                    <a:pt x="486" y="130"/>
                  </a:cubicBezTo>
                  <a:cubicBezTo>
                    <a:pt x="486" y="100"/>
                    <a:pt x="456" y="100"/>
                    <a:pt x="456" y="100"/>
                  </a:cubicBezTo>
                  <a:cubicBezTo>
                    <a:pt x="456" y="100"/>
                    <a:pt x="456" y="69"/>
                    <a:pt x="426" y="69"/>
                  </a:cubicBezTo>
                  <a:cubicBezTo>
                    <a:pt x="380" y="24"/>
                    <a:pt x="319" y="1"/>
                    <a:pt x="2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9" name="Google Shape;65919;p27"/>
            <p:cNvSpPr/>
            <p:nvPr/>
          </p:nvSpPr>
          <p:spPr>
            <a:xfrm>
              <a:off x="4177400" y="559575"/>
              <a:ext cx="18250" cy="16725"/>
            </a:xfrm>
            <a:custGeom>
              <a:avLst/>
              <a:gdLst/>
              <a:ahLst/>
              <a:cxnLst/>
              <a:rect l="l" t="t" r="r" b="b"/>
              <a:pathLst>
                <a:path w="730" h="669" extrusionOk="0">
                  <a:moveTo>
                    <a:pt x="335" y="0"/>
                  </a:moveTo>
                  <a:cubicBezTo>
                    <a:pt x="259" y="0"/>
                    <a:pt x="183" y="31"/>
                    <a:pt x="122" y="91"/>
                  </a:cubicBezTo>
                  <a:cubicBezTo>
                    <a:pt x="0" y="213"/>
                    <a:pt x="0" y="395"/>
                    <a:pt x="122" y="517"/>
                  </a:cubicBezTo>
                  <a:cubicBezTo>
                    <a:pt x="122" y="547"/>
                    <a:pt x="152" y="547"/>
                    <a:pt x="152" y="547"/>
                  </a:cubicBezTo>
                  <a:cubicBezTo>
                    <a:pt x="152" y="547"/>
                    <a:pt x="152" y="578"/>
                    <a:pt x="183" y="578"/>
                  </a:cubicBezTo>
                  <a:cubicBezTo>
                    <a:pt x="243" y="639"/>
                    <a:pt x="319" y="669"/>
                    <a:pt x="395" y="669"/>
                  </a:cubicBezTo>
                  <a:cubicBezTo>
                    <a:pt x="471" y="669"/>
                    <a:pt x="547" y="639"/>
                    <a:pt x="608" y="578"/>
                  </a:cubicBezTo>
                  <a:cubicBezTo>
                    <a:pt x="730" y="456"/>
                    <a:pt x="730" y="274"/>
                    <a:pt x="608" y="152"/>
                  </a:cubicBezTo>
                  <a:cubicBezTo>
                    <a:pt x="578" y="152"/>
                    <a:pt x="578" y="152"/>
                    <a:pt x="578" y="122"/>
                  </a:cubicBezTo>
                  <a:cubicBezTo>
                    <a:pt x="547" y="122"/>
                    <a:pt x="547" y="122"/>
                    <a:pt x="547"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0" name="Google Shape;65920;p27"/>
            <p:cNvSpPr/>
            <p:nvPr/>
          </p:nvSpPr>
          <p:spPr>
            <a:xfrm>
              <a:off x="4079375" y="461550"/>
              <a:ext cx="18250" cy="16725"/>
            </a:xfrm>
            <a:custGeom>
              <a:avLst/>
              <a:gdLst/>
              <a:ahLst/>
              <a:cxnLst/>
              <a:rect l="l" t="t" r="r" b="b"/>
              <a:pathLst>
                <a:path w="730" h="669" extrusionOk="0">
                  <a:moveTo>
                    <a:pt x="335" y="0"/>
                  </a:moveTo>
                  <a:cubicBezTo>
                    <a:pt x="259" y="0"/>
                    <a:pt x="183" y="31"/>
                    <a:pt x="122" y="91"/>
                  </a:cubicBezTo>
                  <a:cubicBezTo>
                    <a:pt x="0" y="213"/>
                    <a:pt x="0" y="395"/>
                    <a:pt x="122" y="517"/>
                  </a:cubicBezTo>
                  <a:cubicBezTo>
                    <a:pt x="122" y="547"/>
                    <a:pt x="152" y="547"/>
                    <a:pt x="152" y="547"/>
                  </a:cubicBezTo>
                  <a:cubicBezTo>
                    <a:pt x="152" y="547"/>
                    <a:pt x="152" y="578"/>
                    <a:pt x="183" y="578"/>
                  </a:cubicBezTo>
                  <a:cubicBezTo>
                    <a:pt x="243" y="639"/>
                    <a:pt x="319" y="669"/>
                    <a:pt x="395" y="669"/>
                  </a:cubicBezTo>
                  <a:cubicBezTo>
                    <a:pt x="471" y="669"/>
                    <a:pt x="547" y="639"/>
                    <a:pt x="608" y="578"/>
                  </a:cubicBezTo>
                  <a:cubicBezTo>
                    <a:pt x="730" y="456"/>
                    <a:pt x="730" y="274"/>
                    <a:pt x="608" y="152"/>
                  </a:cubicBezTo>
                  <a:cubicBezTo>
                    <a:pt x="578" y="152"/>
                    <a:pt x="578" y="152"/>
                    <a:pt x="578" y="122"/>
                  </a:cubicBezTo>
                  <a:cubicBezTo>
                    <a:pt x="547" y="122"/>
                    <a:pt x="547" y="122"/>
                    <a:pt x="547"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1" name="Google Shape;65921;p27"/>
            <p:cNvSpPr/>
            <p:nvPr/>
          </p:nvSpPr>
          <p:spPr>
            <a:xfrm>
              <a:off x="4273900" y="460225"/>
              <a:ext cx="21300" cy="19400"/>
            </a:xfrm>
            <a:custGeom>
              <a:avLst/>
              <a:gdLst/>
              <a:ahLst/>
              <a:cxnLst/>
              <a:rect l="l" t="t" r="r" b="b"/>
              <a:pathLst>
                <a:path w="852" h="776" extrusionOk="0">
                  <a:moveTo>
                    <a:pt x="411" y="0"/>
                  </a:moveTo>
                  <a:cubicBezTo>
                    <a:pt x="320" y="0"/>
                    <a:pt x="229" y="38"/>
                    <a:pt x="153" y="114"/>
                  </a:cubicBezTo>
                  <a:cubicBezTo>
                    <a:pt x="1" y="236"/>
                    <a:pt x="1" y="479"/>
                    <a:pt x="153" y="600"/>
                  </a:cubicBezTo>
                  <a:cubicBezTo>
                    <a:pt x="153" y="631"/>
                    <a:pt x="183" y="631"/>
                    <a:pt x="183" y="631"/>
                  </a:cubicBezTo>
                  <a:cubicBezTo>
                    <a:pt x="183" y="631"/>
                    <a:pt x="213" y="661"/>
                    <a:pt x="213" y="661"/>
                  </a:cubicBezTo>
                  <a:cubicBezTo>
                    <a:pt x="274" y="737"/>
                    <a:pt x="365" y="775"/>
                    <a:pt x="457" y="775"/>
                  </a:cubicBezTo>
                  <a:cubicBezTo>
                    <a:pt x="548" y="775"/>
                    <a:pt x="639" y="737"/>
                    <a:pt x="700" y="661"/>
                  </a:cubicBezTo>
                  <a:cubicBezTo>
                    <a:pt x="852" y="509"/>
                    <a:pt x="852" y="296"/>
                    <a:pt x="700" y="144"/>
                  </a:cubicBezTo>
                  <a:lnTo>
                    <a:pt x="669" y="144"/>
                  </a:lnTo>
                  <a:cubicBezTo>
                    <a:pt x="669" y="114"/>
                    <a:pt x="669" y="114"/>
                    <a:pt x="669" y="114"/>
                  </a:cubicBezTo>
                  <a:cubicBezTo>
                    <a:pt x="593" y="38"/>
                    <a:pt x="502"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2" name="Google Shape;65922;p27"/>
            <p:cNvSpPr/>
            <p:nvPr/>
          </p:nvSpPr>
          <p:spPr>
            <a:xfrm>
              <a:off x="4080125" y="756950"/>
              <a:ext cx="12950" cy="12575"/>
            </a:xfrm>
            <a:custGeom>
              <a:avLst/>
              <a:gdLst/>
              <a:ahLst/>
              <a:cxnLst/>
              <a:rect l="l" t="t" r="r" b="b"/>
              <a:pathLst>
                <a:path w="518" h="503" extrusionOk="0">
                  <a:moveTo>
                    <a:pt x="232" y="1"/>
                  </a:moveTo>
                  <a:cubicBezTo>
                    <a:pt x="175" y="1"/>
                    <a:pt x="122" y="23"/>
                    <a:pt x="92" y="69"/>
                  </a:cubicBezTo>
                  <a:cubicBezTo>
                    <a:pt x="1" y="160"/>
                    <a:pt x="1" y="282"/>
                    <a:pt x="92" y="373"/>
                  </a:cubicBezTo>
                  <a:cubicBezTo>
                    <a:pt x="92" y="373"/>
                    <a:pt x="92" y="403"/>
                    <a:pt x="122" y="403"/>
                  </a:cubicBezTo>
                  <a:cubicBezTo>
                    <a:pt x="122" y="403"/>
                    <a:pt x="122" y="434"/>
                    <a:pt x="122" y="434"/>
                  </a:cubicBezTo>
                  <a:cubicBezTo>
                    <a:pt x="168" y="479"/>
                    <a:pt x="229" y="502"/>
                    <a:pt x="289" y="502"/>
                  </a:cubicBezTo>
                  <a:cubicBezTo>
                    <a:pt x="350" y="502"/>
                    <a:pt x="411" y="479"/>
                    <a:pt x="457" y="434"/>
                  </a:cubicBezTo>
                  <a:cubicBezTo>
                    <a:pt x="517" y="342"/>
                    <a:pt x="517" y="221"/>
                    <a:pt x="457" y="130"/>
                  </a:cubicBezTo>
                  <a:cubicBezTo>
                    <a:pt x="426" y="99"/>
                    <a:pt x="426" y="99"/>
                    <a:pt x="426" y="99"/>
                  </a:cubicBezTo>
                  <a:cubicBezTo>
                    <a:pt x="396" y="99"/>
                    <a:pt x="396" y="69"/>
                    <a:pt x="396" y="69"/>
                  </a:cubicBezTo>
                  <a:cubicBezTo>
                    <a:pt x="350" y="23"/>
                    <a:pt x="289" y="1"/>
                    <a:pt x="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3" name="Google Shape;65923;p27"/>
            <p:cNvSpPr/>
            <p:nvPr/>
          </p:nvSpPr>
          <p:spPr>
            <a:xfrm>
              <a:off x="4178150" y="854975"/>
              <a:ext cx="13700" cy="12575"/>
            </a:xfrm>
            <a:custGeom>
              <a:avLst/>
              <a:gdLst/>
              <a:ahLst/>
              <a:cxnLst/>
              <a:rect l="l" t="t" r="r" b="b"/>
              <a:pathLst>
                <a:path w="548" h="503" extrusionOk="0">
                  <a:moveTo>
                    <a:pt x="244" y="1"/>
                  </a:moveTo>
                  <a:cubicBezTo>
                    <a:pt x="191" y="1"/>
                    <a:pt x="138" y="23"/>
                    <a:pt x="92" y="69"/>
                  </a:cubicBezTo>
                  <a:cubicBezTo>
                    <a:pt x="1" y="160"/>
                    <a:pt x="1" y="282"/>
                    <a:pt x="92" y="373"/>
                  </a:cubicBezTo>
                  <a:cubicBezTo>
                    <a:pt x="92" y="403"/>
                    <a:pt x="92" y="403"/>
                    <a:pt x="122" y="403"/>
                  </a:cubicBezTo>
                  <a:cubicBezTo>
                    <a:pt x="122" y="403"/>
                    <a:pt x="122" y="434"/>
                    <a:pt x="122" y="434"/>
                  </a:cubicBezTo>
                  <a:cubicBezTo>
                    <a:pt x="168" y="479"/>
                    <a:pt x="229" y="502"/>
                    <a:pt x="289" y="502"/>
                  </a:cubicBezTo>
                  <a:cubicBezTo>
                    <a:pt x="350" y="502"/>
                    <a:pt x="411" y="479"/>
                    <a:pt x="457" y="434"/>
                  </a:cubicBezTo>
                  <a:cubicBezTo>
                    <a:pt x="548" y="343"/>
                    <a:pt x="548" y="221"/>
                    <a:pt x="457" y="130"/>
                  </a:cubicBezTo>
                  <a:cubicBezTo>
                    <a:pt x="426" y="99"/>
                    <a:pt x="426" y="99"/>
                    <a:pt x="426" y="99"/>
                  </a:cubicBezTo>
                  <a:cubicBezTo>
                    <a:pt x="396" y="99"/>
                    <a:pt x="396" y="69"/>
                    <a:pt x="396" y="69"/>
                  </a:cubicBezTo>
                  <a:cubicBezTo>
                    <a:pt x="350" y="23"/>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4" name="Google Shape;65924;p27"/>
            <p:cNvSpPr/>
            <p:nvPr/>
          </p:nvSpPr>
          <p:spPr>
            <a:xfrm>
              <a:off x="4176625" y="657400"/>
              <a:ext cx="16750" cy="14850"/>
            </a:xfrm>
            <a:custGeom>
              <a:avLst/>
              <a:gdLst/>
              <a:ahLst/>
              <a:cxnLst/>
              <a:rect l="l" t="t" r="r" b="b"/>
              <a:pathLst>
                <a:path w="670" h="594" extrusionOk="0">
                  <a:moveTo>
                    <a:pt x="305" y="1"/>
                  </a:moveTo>
                  <a:cubicBezTo>
                    <a:pt x="237" y="1"/>
                    <a:pt x="168" y="24"/>
                    <a:pt x="123" y="69"/>
                  </a:cubicBezTo>
                  <a:cubicBezTo>
                    <a:pt x="1" y="191"/>
                    <a:pt x="1" y="373"/>
                    <a:pt x="123" y="464"/>
                  </a:cubicBezTo>
                  <a:cubicBezTo>
                    <a:pt x="123" y="464"/>
                    <a:pt x="123" y="495"/>
                    <a:pt x="153" y="495"/>
                  </a:cubicBezTo>
                  <a:cubicBezTo>
                    <a:pt x="153" y="495"/>
                    <a:pt x="153" y="525"/>
                    <a:pt x="153" y="525"/>
                  </a:cubicBezTo>
                  <a:cubicBezTo>
                    <a:pt x="214" y="571"/>
                    <a:pt x="290" y="593"/>
                    <a:pt x="362" y="593"/>
                  </a:cubicBezTo>
                  <a:cubicBezTo>
                    <a:pt x="434" y="593"/>
                    <a:pt x="502" y="571"/>
                    <a:pt x="548" y="525"/>
                  </a:cubicBezTo>
                  <a:cubicBezTo>
                    <a:pt x="670" y="403"/>
                    <a:pt x="670" y="251"/>
                    <a:pt x="548" y="130"/>
                  </a:cubicBezTo>
                  <a:cubicBezTo>
                    <a:pt x="548" y="130"/>
                    <a:pt x="548" y="130"/>
                    <a:pt x="518" y="99"/>
                  </a:cubicBezTo>
                  <a:cubicBezTo>
                    <a:pt x="518" y="99"/>
                    <a:pt x="518" y="99"/>
                    <a:pt x="487" y="69"/>
                  </a:cubicBezTo>
                  <a:cubicBezTo>
                    <a:pt x="442" y="24"/>
                    <a:pt x="373"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5" name="Google Shape;65925;p27"/>
            <p:cNvSpPr/>
            <p:nvPr/>
          </p:nvSpPr>
          <p:spPr>
            <a:xfrm>
              <a:off x="4274650" y="755425"/>
              <a:ext cx="16750" cy="14850"/>
            </a:xfrm>
            <a:custGeom>
              <a:avLst/>
              <a:gdLst/>
              <a:ahLst/>
              <a:cxnLst/>
              <a:rect l="l" t="t" r="r" b="b"/>
              <a:pathLst>
                <a:path w="670" h="594" extrusionOk="0">
                  <a:moveTo>
                    <a:pt x="309" y="1"/>
                  </a:moveTo>
                  <a:cubicBezTo>
                    <a:pt x="237" y="1"/>
                    <a:pt x="168" y="24"/>
                    <a:pt x="123" y="69"/>
                  </a:cubicBezTo>
                  <a:cubicBezTo>
                    <a:pt x="1" y="191"/>
                    <a:pt x="1" y="373"/>
                    <a:pt x="123" y="464"/>
                  </a:cubicBezTo>
                  <a:cubicBezTo>
                    <a:pt x="123" y="464"/>
                    <a:pt x="123" y="495"/>
                    <a:pt x="153" y="495"/>
                  </a:cubicBezTo>
                  <a:cubicBezTo>
                    <a:pt x="153" y="495"/>
                    <a:pt x="153" y="525"/>
                    <a:pt x="183" y="525"/>
                  </a:cubicBezTo>
                  <a:cubicBezTo>
                    <a:pt x="229" y="571"/>
                    <a:pt x="297" y="593"/>
                    <a:pt x="366" y="593"/>
                  </a:cubicBezTo>
                  <a:cubicBezTo>
                    <a:pt x="434" y="593"/>
                    <a:pt x="503" y="571"/>
                    <a:pt x="548" y="525"/>
                  </a:cubicBezTo>
                  <a:cubicBezTo>
                    <a:pt x="670" y="403"/>
                    <a:pt x="670" y="252"/>
                    <a:pt x="548" y="130"/>
                  </a:cubicBezTo>
                  <a:cubicBezTo>
                    <a:pt x="548" y="130"/>
                    <a:pt x="548" y="130"/>
                    <a:pt x="518" y="100"/>
                  </a:cubicBezTo>
                  <a:cubicBezTo>
                    <a:pt x="518" y="100"/>
                    <a:pt x="518" y="100"/>
                    <a:pt x="518" y="69"/>
                  </a:cubicBezTo>
                  <a:cubicBezTo>
                    <a:pt x="457" y="24"/>
                    <a:pt x="381" y="1"/>
                    <a:pt x="3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6" name="Google Shape;65926;p27"/>
            <p:cNvSpPr/>
            <p:nvPr/>
          </p:nvSpPr>
          <p:spPr>
            <a:xfrm>
              <a:off x="4371925" y="656075"/>
              <a:ext cx="19025" cy="17500"/>
            </a:xfrm>
            <a:custGeom>
              <a:avLst/>
              <a:gdLst/>
              <a:ahLst/>
              <a:cxnLst/>
              <a:rect l="l" t="t" r="r" b="b"/>
              <a:pathLst>
                <a:path w="761" h="700" extrusionOk="0">
                  <a:moveTo>
                    <a:pt x="350" y="1"/>
                  </a:moveTo>
                  <a:cubicBezTo>
                    <a:pt x="267" y="1"/>
                    <a:pt x="183" y="31"/>
                    <a:pt x="122" y="92"/>
                  </a:cubicBezTo>
                  <a:cubicBezTo>
                    <a:pt x="1" y="213"/>
                    <a:pt x="1" y="426"/>
                    <a:pt x="122" y="548"/>
                  </a:cubicBezTo>
                  <a:cubicBezTo>
                    <a:pt x="122" y="548"/>
                    <a:pt x="153" y="578"/>
                    <a:pt x="153" y="578"/>
                  </a:cubicBezTo>
                  <a:cubicBezTo>
                    <a:pt x="153" y="578"/>
                    <a:pt x="153" y="608"/>
                    <a:pt x="183" y="608"/>
                  </a:cubicBezTo>
                  <a:cubicBezTo>
                    <a:pt x="244" y="669"/>
                    <a:pt x="327" y="700"/>
                    <a:pt x="411" y="700"/>
                  </a:cubicBezTo>
                  <a:cubicBezTo>
                    <a:pt x="495" y="700"/>
                    <a:pt x="578" y="669"/>
                    <a:pt x="639" y="608"/>
                  </a:cubicBezTo>
                  <a:cubicBezTo>
                    <a:pt x="761" y="487"/>
                    <a:pt x="761" y="274"/>
                    <a:pt x="639" y="152"/>
                  </a:cubicBezTo>
                  <a:cubicBezTo>
                    <a:pt x="639" y="122"/>
                    <a:pt x="609" y="122"/>
                    <a:pt x="609" y="122"/>
                  </a:cubicBezTo>
                  <a:cubicBezTo>
                    <a:pt x="609" y="122"/>
                    <a:pt x="578" y="92"/>
                    <a:pt x="578" y="92"/>
                  </a:cubicBezTo>
                  <a:cubicBezTo>
                    <a:pt x="517" y="31"/>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7" name="Google Shape;65927;p27"/>
            <p:cNvSpPr/>
            <p:nvPr/>
          </p:nvSpPr>
          <p:spPr>
            <a:xfrm>
              <a:off x="4273900" y="558050"/>
              <a:ext cx="19025" cy="17500"/>
            </a:xfrm>
            <a:custGeom>
              <a:avLst/>
              <a:gdLst/>
              <a:ahLst/>
              <a:cxnLst/>
              <a:rect l="l" t="t" r="r" b="b"/>
              <a:pathLst>
                <a:path w="761" h="700" extrusionOk="0">
                  <a:moveTo>
                    <a:pt x="350" y="0"/>
                  </a:moveTo>
                  <a:cubicBezTo>
                    <a:pt x="267" y="0"/>
                    <a:pt x="183" y="31"/>
                    <a:pt x="122" y="92"/>
                  </a:cubicBezTo>
                  <a:cubicBezTo>
                    <a:pt x="1" y="213"/>
                    <a:pt x="1" y="426"/>
                    <a:pt x="122" y="548"/>
                  </a:cubicBezTo>
                  <a:cubicBezTo>
                    <a:pt x="122" y="548"/>
                    <a:pt x="122" y="548"/>
                    <a:pt x="153" y="578"/>
                  </a:cubicBezTo>
                  <a:cubicBezTo>
                    <a:pt x="153" y="578"/>
                    <a:pt x="153" y="578"/>
                    <a:pt x="183" y="608"/>
                  </a:cubicBezTo>
                  <a:cubicBezTo>
                    <a:pt x="244" y="669"/>
                    <a:pt x="327" y="700"/>
                    <a:pt x="411" y="700"/>
                  </a:cubicBezTo>
                  <a:cubicBezTo>
                    <a:pt x="495" y="700"/>
                    <a:pt x="578" y="669"/>
                    <a:pt x="639" y="608"/>
                  </a:cubicBezTo>
                  <a:cubicBezTo>
                    <a:pt x="760" y="487"/>
                    <a:pt x="760" y="274"/>
                    <a:pt x="639" y="152"/>
                  </a:cubicBezTo>
                  <a:cubicBezTo>
                    <a:pt x="639" y="122"/>
                    <a:pt x="608" y="122"/>
                    <a:pt x="608" y="122"/>
                  </a:cubicBezTo>
                  <a:cubicBezTo>
                    <a:pt x="578" y="92"/>
                    <a:pt x="578" y="92"/>
                    <a:pt x="578" y="92"/>
                  </a:cubicBezTo>
                  <a:cubicBezTo>
                    <a:pt x="517" y="31"/>
                    <a:pt x="434"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8" name="Google Shape;65928;p27"/>
            <p:cNvSpPr/>
            <p:nvPr/>
          </p:nvSpPr>
          <p:spPr>
            <a:xfrm>
              <a:off x="4370400" y="457925"/>
              <a:ext cx="22075" cy="20925"/>
            </a:xfrm>
            <a:custGeom>
              <a:avLst/>
              <a:gdLst/>
              <a:ahLst/>
              <a:cxnLst/>
              <a:rect l="l" t="t" r="r" b="b"/>
              <a:pathLst>
                <a:path w="883" h="837" extrusionOk="0">
                  <a:moveTo>
                    <a:pt x="426" y="1"/>
                  </a:moveTo>
                  <a:cubicBezTo>
                    <a:pt x="328" y="1"/>
                    <a:pt x="229" y="39"/>
                    <a:pt x="153" y="115"/>
                  </a:cubicBezTo>
                  <a:cubicBezTo>
                    <a:pt x="1" y="267"/>
                    <a:pt x="1" y="510"/>
                    <a:pt x="153" y="662"/>
                  </a:cubicBezTo>
                  <a:cubicBezTo>
                    <a:pt x="153" y="662"/>
                    <a:pt x="183" y="662"/>
                    <a:pt x="183" y="692"/>
                  </a:cubicBezTo>
                  <a:cubicBezTo>
                    <a:pt x="183" y="692"/>
                    <a:pt x="183" y="692"/>
                    <a:pt x="214" y="723"/>
                  </a:cubicBezTo>
                  <a:cubicBezTo>
                    <a:pt x="290" y="799"/>
                    <a:pt x="388" y="837"/>
                    <a:pt x="483" y="837"/>
                  </a:cubicBezTo>
                  <a:cubicBezTo>
                    <a:pt x="578" y="837"/>
                    <a:pt x="670" y="799"/>
                    <a:pt x="730" y="723"/>
                  </a:cubicBezTo>
                  <a:cubicBezTo>
                    <a:pt x="882" y="571"/>
                    <a:pt x="882" y="328"/>
                    <a:pt x="730" y="176"/>
                  </a:cubicBezTo>
                  <a:cubicBezTo>
                    <a:pt x="730" y="176"/>
                    <a:pt x="730" y="145"/>
                    <a:pt x="700" y="145"/>
                  </a:cubicBezTo>
                  <a:cubicBezTo>
                    <a:pt x="700" y="145"/>
                    <a:pt x="700" y="115"/>
                    <a:pt x="700" y="115"/>
                  </a:cubicBezTo>
                  <a:cubicBezTo>
                    <a:pt x="624"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9" name="Google Shape;65929;p27"/>
            <p:cNvSpPr/>
            <p:nvPr/>
          </p:nvSpPr>
          <p:spPr>
            <a:xfrm>
              <a:off x="4468425" y="555950"/>
              <a:ext cx="22075" cy="20925"/>
            </a:xfrm>
            <a:custGeom>
              <a:avLst/>
              <a:gdLst/>
              <a:ahLst/>
              <a:cxnLst/>
              <a:rect l="l" t="t" r="r" b="b"/>
              <a:pathLst>
                <a:path w="883" h="837" extrusionOk="0">
                  <a:moveTo>
                    <a:pt x="426" y="1"/>
                  </a:moveTo>
                  <a:cubicBezTo>
                    <a:pt x="328" y="1"/>
                    <a:pt x="229" y="39"/>
                    <a:pt x="153" y="115"/>
                  </a:cubicBezTo>
                  <a:cubicBezTo>
                    <a:pt x="1" y="267"/>
                    <a:pt x="1" y="510"/>
                    <a:pt x="153" y="662"/>
                  </a:cubicBezTo>
                  <a:cubicBezTo>
                    <a:pt x="153" y="662"/>
                    <a:pt x="183" y="662"/>
                    <a:pt x="183" y="692"/>
                  </a:cubicBezTo>
                  <a:cubicBezTo>
                    <a:pt x="183" y="692"/>
                    <a:pt x="183" y="692"/>
                    <a:pt x="214" y="723"/>
                  </a:cubicBezTo>
                  <a:cubicBezTo>
                    <a:pt x="290" y="799"/>
                    <a:pt x="388" y="837"/>
                    <a:pt x="483" y="837"/>
                  </a:cubicBezTo>
                  <a:cubicBezTo>
                    <a:pt x="578" y="837"/>
                    <a:pt x="670" y="799"/>
                    <a:pt x="730" y="723"/>
                  </a:cubicBezTo>
                  <a:cubicBezTo>
                    <a:pt x="882" y="571"/>
                    <a:pt x="882" y="328"/>
                    <a:pt x="730" y="176"/>
                  </a:cubicBezTo>
                  <a:cubicBezTo>
                    <a:pt x="730" y="176"/>
                    <a:pt x="730" y="176"/>
                    <a:pt x="700" y="145"/>
                  </a:cubicBezTo>
                  <a:cubicBezTo>
                    <a:pt x="700" y="145"/>
                    <a:pt x="700" y="145"/>
                    <a:pt x="700" y="115"/>
                  </a:cubicBezTo>
                  <a:cubicBezTo>
                    <a:pt x="624"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0" name="Google Shape;65930;p27"/>
            <p:cNvSpPr/>
            <p:nvPr/>
          </p:nvSpPr>
          <p:spPr>
            <a:xfrm>
              <a:off x="4564950" y="456600"/>
              <a:ext cx="25850" cy="23025"/>
            </a:xfrm>
            <a:custGeom>
              <a:avLst/>
              <a:gdLst/>
              <a:ahLst/>
              <a:cxnLst/>
              <a:rect l="l" t="t" r="r" b="b"/>
              <a:pathLst>
                <a:path w="1034" h="921" extrusionOk="0">
                  <a:moveTo>
                    <a:pt x="498" y="1"/>
                  </a:moveTo>
                  <a:cubicBezTo>
                    <a:pt x="388" y="1"/>
                    <a:pt x="274" y="46"/>
                    <a:pt x="183" y="137"/>
                  </a:cubicBezTo>
                  <a:cubicBezTo>
                    <a:pt x="0" y="289"/>
                    <a:pt x="0" y="563"/>
                    <a:pt x="183" y="745"/>
                  </a:cubicBezTo>
                  <a:cubicBezTo>
                    <a:pt x="183" y="745"/>
                    <a:pt x="213" y="745"/>
                    <a:pt x="213" y="776"/>
                  </a:cubicBezTo>
                  <a:cubicBezTo>
                    <a:pt x="213" y="776"/>
                    <a:pt x="213" y="776"/>
                    <a:pt x="243" y="806"/>
                  </a:cubicBezTo>
                  <a:cubicBezTo>
                    <a:pt x="319" y="882"/>
                    <a:pt x="426" y="920"/>
                    <a:pt x="536" y="920"/>
                  </a:cubicBezTo>
                  <a:cubicBezTo>
                    <a:pt x="646" y="920"/>
                    <a:pt x="760" y="882"/>
                    <a:pt x="851" y="806"/>
                  </a:cubicBezTo>
                  <a:cubicBezTo>
                    <a:pt x="1034" y="624"/>
                    <a:pt x="1034" y="350"/>
                    <a:pt x="851" y="168"/>
                  </a:cubicBezTo>
                  <a:lnTo>
                    <a:pt x="821" y="168"/>
                  </a:lnTo>
                  <a:cubicBezTo>
                    <a:pt x="821" y="137"/>
                    <a:pt x="821" y="137"/>
                    <a:pt x="790" y="137"/>
                  </a:cubicBezTo>
                  <a:cubicBezTo>
                    <a:pt x="714" y="46"/>
                    <a:pt x="608" y="1"/>
                    <a:pt x="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1" name="Google Shape;65931;p27"/>
            <p:cNvSpPr/>
            <p:nvPr/>
          </p:nvSpPr>
          <p:spPr>
            <a:xfrm>
              <a:off x="4275425" y="854225"/>
              <a:ext cx="15225" cy="13875"/>
            </a:xfrm>
            <a:custGeom>
              <a:avLst/>
              <a:gdLst/>
              <a:ahLst/>
              <a:cxnLst/>
              <a:rect l="l" t="t" r="r" b="b"/>
              <a:pathLst>
                <a:path w="609" h="555" extrusionOk="0">
                  <a:moveTo>
                    <a:pt x="274" y="0"/>
                  </a:moveTo>
                  <a:cubicBezTo>
                    <a:pt x="206" y="0"/>
                    <a:pt x="137" y="23"/>
                    <a:pt x="92" y="69"/>
                  </a:cubicBezTo>
                  <a:cubicBezTo>
                    <a:pt x="0" y="160"/>
                    <a:pt x="0" y="342"/>
                    <a:pt x="92" y="433"/>
                  </a:cubicBezTo>
                  <a:lnTo>
                    <a:pt x="122" y="433"/>
                  </a:lnTo>
                  <a:cubicBezTo>
                    <a:pt x="152" y="464"/>
                    <a:pt x="152" y="464"/>
                    <a:pt x="152" y="464"/>
                  </a:cubicBezTo>
                  <a:cubicBezTo>
                    <a:pt x="198" y="524"/>
                    <a:pt x="259" y="555"/>
                    <a:pt x="323" y="555"/>
                  </a:cubicBezTo>
                  <a:cubicBezTo>
                    <a:pt x="388" y="555"/>
                    <a:pt x="456" y="524"/>
                    <a:pt x="517" y="464"/>
                  </a:cubicBezTo>
                  <a:cubicBezTo>
                    <a:pt x="608" y="373"/>
                    <a:pt x="608" y="221"/>
                    <a:pt x="517" y="129"/>
                  </a:cubicBezTo>
                  <a:cubicBezTo>
                    <a:pt x="487" y="129"/>
                    <a:pt x="487" y="129"/>
                    <a:pt x="456" y="99"/>
                  </a:cubicBezTo>
                  <a:cubicBezTo>
                    <a:pt x="456" y="99"/>
                    <a:pt x="456" y="99"/>
                    <a:pt x="456" y="69"/>
                  </a:cubicBezTo>
                  <a:cubicBezTo>
                    <a:pt x="411" y="23"/>
                    <a:pt x="342"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2" name="Google Shape;65932;p27"/>
            <p:cNvSpPr/>
            <p:nvPr/>
          </p:nvSpPr>
          <p:spPr>
            <a:xfrm>
              <a:off x="4177400" y="756200"/>
              <a:ext cx="15225" cy="13875"/>
            </a:xfrm>
            <a:custGeom>
              <a:avLst/>
              <a:gdLst/>
              <a:ahLst/>
              <a:cxnLst/>
              <a:rect l="l" t="t" r="r" b="b"/>
              <a:pathLst>
                <a:path w="609" h="555" extrusionOk="0">
                  <a:moveTo>
                    <a:pt x="274" y="0"/>
                  </a:moveTo>
                  <a:cubicBezTo>
                    <a:pt x="206" y="0"/>
                    <a:pt x="137" y="23"/>
                    <a:pt x="92" y="69"/>
                  </a:cubicBezTo>
                  <a:cubicBezTo>
                    <a:pt x="0" y="160"/>
                    <a:pt x="0" y="312"/>
                    <a:pt x="92" y="433"/>
                  </a:cubicBezTo>
                  <a:lnTo>
                    <a:pt x="122" y="433"/>
                  </a:lnTo>
                  <a:cubicBezTo>
                    <a:pt x="152" y="464"/>
                    <a:pt x="152" y="464"/>
                    <a:pt x="152" y="464"/>
                  </a:cubicBezTo>
                  <a:cubicBezTo>
                    <a:pt x="198" y="524"/>
                    <a:pt x="259" y="555"/>
                    <a:pt x="319" y="555"/>
                  </a:cubicBezTo>
                  <a:cubicBezTo>
                    <a:pt x="380" y="555"/>
                    <a:pt x="441" y="524"/>
                    <a:pt x="487" y="464"/>
                  </a:cubicBezTo>
                  <a:cubicBezTo>
                    <a:pt x="608" y="372"/>
                    <a:pt x="608" y="221"/>
                    <a:pt x="487" y="129"/>
                  </a:cubicBezTo>
                  <a:cubicBezTo>
                    <a:pt x="487" y="129"/>
                    <a:pt x="487" y="99"/>
                    <a:pt x="456" y="99"/>
                  </a:cubicBezTo>
                  <a:cubicBezTo>
                    <a:pt x="456" y="99"/>
                    <a:pt x="456" y="69"/>
                    <a:pt x="456" y="69"/>
                  </a:cubicBezTo>
                  <a:cubicBezTo>
                    <a:pt x="411" y="23"/>
                    <a:pt x="342"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3" name="Google Shape;65933;p27"/>
            <p:cNvSpPr/>
            <p:nvPr/>
          </p:nvSpPr>
          <p:spPr>
            <a:xfrm>
              <a:off x="4371925" y="754850"/>
              <a:ext cx="18275" cy="16000"/>
            </a:xfrm>
            <a:custGeom>
              <a:avLst/>
              <a:gdLst/>
              <a:ahLst/>
              <a:cxnLst/>
              <a:rect l="l" t="t" r="r" b="b"/>
              <a:pathLst>
                <a:path w="731" h="640" extrusionOk="0">
                  <a:moveTo>
                    <a:pt x="335" y="1"/>
                  </a:moveTo>
                  <a:cubicBezTo>
                    <a:pt x="259" y="1"/>
                    <a:pt x="183" y="31"/>
                    <a:pt x="122" y="92"/>
                  </a:cubicBezTo>
                  <a:cubicBezTo>
                    <a:pt x="1" y="183"/>
                    <a:pt x="1" y="396"/>
                    <a:pt x="122" y="518"/>
                  </a:cubicBezTo>
                  <a:lnTo>
                    <a:pt x="153" y="518"/>
                  </a:lnTo>
                  <a:cubicBezTo>
                    <a:pt x="183" y="548"/>
                    <a:pt x="183" y="548"/>
                    <a:pt x="183" y="548"/>
                  </a:cubicBezTo>
                  <a:cubicBezTo>
                    <a:pt x="244" y="609"/>
                    <a:pt x="320" y="639"/>
                    <a:pt x="396" y="639"/>
                  </a:cubicBezTo>
                  <a:cubicBezTo>
                    <a:pt x="472" y="639"/>
                    <a:pt x="548" y="609"/>
                    <a:pt x="609" y="548"/>
                  </a:cubicBezTo>
                  <a:cubicBezTo>
                    <a:pt x="730" y="457"/>
                    <a:pt x="730" y="244"/>
                    <a:pt x="609" y="123"/>
                  </a:cubicBezTo>
                  <a:lnTo>
                    <a:pt x="578" y="123"/>
                  </a:lnTo>
                  <a:cubicBezTo>
                    <a:pt x="578" y="92"/>
                    <a:pt x="578" y="9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4" name="Google Shape;65934;p27"/>
            <p:cNvSpPr/>
            <p:nvPr/>
          </p:nvSpPr>
          <p:spPr>
            <a:xfrm>
              <a:off x="4273900" y="656825"/>
              <a:ext cx="18275" cy="16000"/>
            </a:xfrm>
            <a:custGeom>
              <a:avLst/>
              <a:gdLst/>
              <a:ahLst/>
              <a:cxnLst/>
              <a:rect l="l" t="t" r="r" b="b"/>
              <a:pathLst>
                <a:path w="731" h="640" extrusionOk="0">
                  <a:moveTo>
                    <a:pt x="335" y="1"/>
                  </a:moveTo>
                  <a:cubicBezTo>
                    <a:pt x="259" y="1"/>
                    <a:pt x="183" y="31"/>
                    <a:pt x="122" y="92"/>
                  </a:cubicBezTo>
                  <a:cubicBezTo>
                    <a:pt x="1" y="183"/>
                    <a:pt x="1" y="396"/>
                    <a:pt x="122" y="518"/>
                  </a:cubicBezTo>
                  <a:lnTo>
                    <a:pt x="153" y="518"/>
                  </a:lnTo>
                  <a:cubicBezTo>
                    <a:pt x="183" y="548"/>
                    <a:pt x="183" y="548"/>
                    <a:pt x="183" y="548"/>
                  </a:cubicBezTo>
                  <a:cubicBezTo>
                    <a:pt x="244" y="609"/>
                    <a:pt x="320" y="639"/>
                    <a:pt x="396" y="639"/>
                  </a:cubicBezTo>
                  <a:cubicBezTo>
                    <a:pt x="472" y="639"/>
                    <a:pt x="548" y="609"/>
                    <a:pt x="608" y="548"/>
                  </a:cubicBezTo>
                  <a:cubicBezTo>
                    <a:pt x="730" y="426"/>
                    <a:pt x="730" y="244"/>
                    <a:pt x="608" y="122"/>
                  </a:cubicBezTo>
                  <a:lnTo>
                    <a:pt x="578" y="122"/>
                  </a:lnTo>
                  <a:cubicBezTo>
                    <a:pt x="578" y="92"/>
                    <a:pt x="578" y="9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5" name="Google Shape;65935;p27"/>
            <p:cNvSpPr/>
            <p:nvPr/>
          </p:nvSpPr>
          <p:spPr>
            <a:xfrm>
              <a:off x="4469200" y="654750"/>
              <a:ext cx="20525" cy="19400"/>
            </a:xfrm>
            <a:custGeom>
              <a:avLst/>
              <a:gdLst/>
              <a:ahLst/>
              <a:cxnLst/>
              <a:rect l="l" t="t" r="r" b="b"/>
              <a:pathLst>
                <a:path w="821" h="776" extrusionOk="0">
                  <a:moveTo>
                    <a:pt x="380" y="0"/>
                  </a:moveTo>
                  <a:cubicBezTo>
                    <a:pt x="289" y="0"/>
                    <a:pt x="198" y="38"/>
                    <a:pt x="122" y="114"/>
                  </a:cubicBezTo>
                  <a:cubicBezTo>
                    <a:pt x="0" y="266"/>
                    <a:pt x="0" y="479"/>
                    <a:pt x="122" y="631"/>
                  </a:cubicBezTo>
                  <a:lnTo>
                    <a:pt x="152" y="631"/>
                  </a:lnTo>
                  <a:cubicBezTo>
                    <a:pt x="183" y="661"/>
                    <a:pt x="183" y="661"/>
                    <a:pt x="183" y="661"/>
                  </a:cubicBezTo>
                  <a:cubicBezTo>
                    <a:pt x="259" y="737"/>
                    <a:pt x="350" y="775"/>
                    <a:pt x="441" y="775"/>
                  </a:cubicBezTo>
                  <a:cubicBezTo>
                    <a:pt x="532" y="775"/>
                    <a:pt x="623" y="737"/>
                    <a:pt x="699" y="661"/>
                  </a:cubicBezTo>
                  <a:cubicBezTo>
                    <a:pt x="821" y="540"/>
                    <a:pt x="821" y="297"/>
                    <a:pt x="699" y="175"/>
                  </a:cubicBezTo>
                  <a:cubicBezTo>
                    <a:pt x="669" y="145"/>
                    <a:pt x="669" y="145"/>
                    <a:pt x="669" y="145"/>
                  </a:cubicBezTo>
                  <a:cubicBezTo>
                    <a:pt x="639" y="145"/>
                    <a:pt x="639" y="114"/>
                    <a:pt x="639" y="114"/>
                  </a:cubicBezTo>
                  <a:cubicBezTo>
                    <a:pt x="563" y="38"/>
                    <a:pt x="471"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6" name="Google Shape;65936;p27"/>
            <p:cNvSpPr/>
            <p:nvPr/>
          </p:nvSpPr>
          <p:spPr>
            <a:xfrm>
              <a:off x="4371175" y="556725"/>
              <a:ext cx="20525" cy="19400"/>
            </a:xfrm>
            <a:custGeom>
              <a:avLst/>
              <a:gdLst/>
              <a:ahLst/>
              <a:cxnLst/>
              <a:rect l="l" t="t" r="r" b="b"/>
              <a:pathLst>
                <a:path w="821" h="776" extrusionOk="0">
                  <a:moveTo>
                    <a:pt x="380" y="0"/>
                  </a:moveTo>
                  <a:cubicBezTo>
                    <a:pt x="289" y="0"/>
                    <a:pt x="198" y="38"/>
                    <a:pt x="122" y="114"/>
                  </a:cubicBezTo>
                  <a:cubicBezTo>
                    <a:pt x="0" y="266"/>
                    <a:pt x="0" y="479"/>
                    <a:pt x="122" y="631"/>
                  </a:cubicBezTo>
                  <a:lnTo>
                    <a:pt x="152" y="631"/>
                  </a:lnTo>
                  <a:cubicBezTo>
                    <a:pt x="183" y="661"/>
                    <a:pt x="183" y="661"/>
                    <a:pt x="183" y="661"/>
                  </a:cubicBezTo>
                  <a:cubicBezTo>
                    <a:pt x="259" y="737"/>
                    <a:pt x="350" y="775"/>
                    <a:pt x="441" y="775"/>
                  </a:cubicBezTo>
                  <a:cubicBezTo>
                    <a:pt x="532" y="775"/>
                    <a:pt x="623" y="737"/>
                    <a:pt x="699" y="661"/>
                  </a:cubicBezTo>
                  <a:cubicBezTo>
                    <a:pt x="821" y="540"/>
                    <a:pt x="821" y="297"/>
                    <a:pt x="699" y="175"/>
                  </a:cubicBezTo>
                  <a:cubicBezTo>
                    <a:pt x="669" y="145"/>
                    <a:pt x="669" y="145"/>
                    <a:pt x="669" y="145"/>
                  </a:cubicBezTo>
                  <a:cubicBezTo>
                    <a:pt x="639" y="145"/>
                    <a:pt x="639" y="114"/>
                    <a:pt x="639" y="114"/>
                  </a:cubicBezTo>
                  <a:cubicBezTo>
                    <a:pt x="563" y="38"/>
                    <a:pt x="471"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7" name="Google Shape;65937;p27"/>
            <p:cNvSpPr/>
            <p:nvPr/>
          </p:nvSpPr>
          <p:spPr>
            <a:xfrm>
              <a:off x="4565700" y="555200"/>
              <a:ext cx="24350" cy="22250"/>
            </a:xfrm>
            <a:custGeom>
              <a:avLst/>
              <a:gdLst/>
              <a:ahLst/>
              <a:cxnLst/>
              <a:rect l="l" t="t" r="r" b="b"/>
              <a:pathLst>
                <a:path w="974" h="890" extrusionOk="0">
                  <a:moveTo>
                    <a:pt x="456" y="1"/>
                  </a:moveTo>
                  <a:cubicBezTo>
                    <a:pt x="350" y="1"/>
                    <a:pt x="244" y="39"/>
                    <a:pt x="153" y="114"/>
                  </a:cubicBezTo>
                  <a:cubicBezTo>
                    <a:pt x="1" y="297"/>
                    <a:pt x="1" y="540"/>
                    <a:pt x="153" y="692"/>
                  </a:cubicBezTo>
                  <a:cubicBezTo>
                    <a:pt x="183" y="722"/>
                    <a:pt x="183" y="722"/>
                    <a:pt x="213" y="722"/>
                  </a:cubicBezTo>
                  <a:cubicBezTo>
                    <a:pt x="213" y="753"/>
                    <a:pt x="213" y="753"/>
                    <a:pt x="213" y="753"/>
                  </a:cubicBezTo>
                  <a:cubicBezTo>
                    <a:pt x="304" y="844"/>
                    <a:pt x="411" y="890"/>
                    <a:pt x="513" y="890"/>
                  </a:cubicBezTo>
                  <a:cubicBezTo>
                    <a:pt x="616" y="890"/>
                    <a:pt x="715" y="844"/>
                    <a:pt x="791" y="753"/>
                  </a:cubicBezTo>
                  <a:cubicBezTo>
                    <a:pt x="973" y="601"/>
                    <a:pt x="973" y="327"/>
                    <a:pt x="791" y="175"/>
                  </a:cubicBezTo>
                  <a:cubicBezTo>
                    <a:pt x="791" y="175"/>
                    <a:pt x="791" y="175"/>
                    <a:pt x="760" y="145"/>
                  </a:cubicBezTo>
                  <a:cubicBezTo>
                    <a:pt x="760" y="145"/>
                    <a:pt x="760" y="145"/>
                    <a:pt x="760" y="114"/>
                  </a:cubicBezTo>
                  <a:cubicBezTo>
                    <a:pt x="669" y="39"/>
                    <a:pt x="563"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8" name="Google Shape;65938;p27"/>
            <p:cNvSpPr/>
            <p:nvPr/>
          </p:nvSpPr>
          <p:spPr>
            <a:xfrm>
              <a:off x="4467675" y="457175"/>
              <a:ext cx="24350" cy="21675"/>
            </a:xfrm>
            <a:custGeom>
              <a:avLst/>
              <a:gdLst/>
              <a:ahLst/>
              <a:cxnLst/>
              <a:rect l="l" t="t" r="r" b="b"/>
              <a:pathLst>
                <a:path w="974" h="867" extrusionOk="0">
                  <a:moveTo>
                    <a:pt x="453" y="0"/>
                  </a:moveTo>
                  <a:cubicBezTo>
                    <a:pt x="350" y="0"/>
                    <a:pt x="244" y="38"/>
                    <a:pt x="152" y="114"/>
                  </a:cubicBezTo>
                  <a:cubicBezTo>
                    <a:pt x="0" y="297"/>
                    <a:pt x="0" y="540"/>
                    <a:pt x="152" y="692"/>
                  </a:cubicBezTo>
                  <a:cubicBezTo>
                    <a:pt x="183" y="722"/>
                    <a:pt x="183" y="722"/>
                    <a:pt x="183" y="722"/>
                  </a:cubicBezTo>
                  <a:cubicBezTo>
                    <a:pt x="213" y="722"/>
                    <a:pt x="213" y="753"/>
                    <a:pt x="213" y="753"/>
                  </a:cubicBezTo>
                  <a:cubicBezTo>
                    <a:pt x="289" y="829"/>
                    <a:pt x="396" y="867"/>
                    <a:pt x="502" y="867"/>
                  </a:cubicBezTo>
                  <a:cubicBezTo>
                    <a:pt x="608" y="867"/>
                    <a:pt x="715" y="829"/>
                    <a:pt x="791" y="753"/>
                  </a:cubicBezTo>
                  <a:cubicBezTo>
                    <a:pt x="973" y="601"/>
                    <a:pt x="973" y="327"/>
                    <a:pt x="791" y="175"/>
                  </a:cubicBezTo>
                  <a:cubicBezTo>
                    <a:pt x="791" y="175"/>
                    <a:pt x="791" y="175"/>
                    <a:pt x="760" y="145"/>
                  </a:cubicBezTo>
                  <a:cubicBezTo>
                    <a:pt x="760" y="145"/>
                    <a:pt x="760" y="145"/>
                    <a:pt x="730" y="114"/>
                  </a:cubicBezTo>
                  <a:cubicBezTo>
                    <a:pt x="654" y="38"/>
                    <a:pt x="555"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9" name="Google Shape;65939;p27"/>
            <p:cNvSpPr/>
            <p:nvPr/>
          </p:nvSpPr>
          <p:spPr>
            <a:xfrm>
              <a:off x="4662975" y="455850"/>
              <a:ext cx="26625" cy="24325"/>
            </a:xfrm>
            <a:custGeom>
              <a:avLst/>
              <a:gdLst/>
              <a:ahLst/>
              <a:cxnLst/>
              <a:rect l="l" t="t" r="r" b="b"/>
              <a:pathLst>
                <a:path w="1065" h="973" extrusionOk="0">
                  <a:moveTo>
                    <a:pt x="487" y="0"/>
                  </a:moveTo>
                  <a:cubicBezTo>
                    <a:pt x="365" y="0"/>
                    <a:pt x="243" y="46"/>
                    <a:pt x="152" y="137"/>
                  </a:cubicBezTo>
                  <a:cubicBezTo>
                    <a:pt x="0" y="319"/>
                    <a:pt x="0" y="593"/>
                    <a:pt x="152" y="775"/>
                  </a:cubicBezTo>
                  <a:cubicBezTo>
                    <a:pt x="183" y="806"/>
                    <a:pt x="183" y="806"/>
                    <a:pt x="213" y="806"/>
                  </a:cubicBezTo>
                  <a:cubicBezTo>
                    <a:pt x="213" y="806"/>
                    <a:pt x="213" y="836"/>
                    <a:pt x="213" y="836"/>
                  </a:cubicBezTo>
                  <a:cubicBezTo>
                    <a:pt x="304" y="927"/>
                    <a:pt x="426" y="973"/>
                    <a:pt x="547" y="973"/>
                  </a:cubicBezTo>
                  <a:cubicBezTo>
                    <a:pt x="669" y="973"/>
                    <a:pt x="790" y="927"/>
                    <a:pt x="882" y="836"/>
                  </a:cubicBezTo>
                  <a:cubicBezTo>
                    <a:pt x="1064" y="654"/>
                    <a:pt x="1064" y="380"/>
                    <a:pt x="882" y="198"/>
                  </a:cubicBezTo>
                  <a:cubicBezTo>
                    <a:pt x="882" y="167"/>
                    <a:pt x="851" y="167"/>
                    <a:pt x="851" y="167"/>
                  </a:cubicBezTo>
                  <a:cubicBezTo>
                    <a:pt x="851" y="167"/>
                    <a:pt x="821" y="137"/>
                    <a:pt x="821" y="137"/>
                  </a:cubicBezTo>
                  <a:cubicBezTo>
                    <a:pt x="730" y="46"/>
                    <a:pt x="608"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0" name="Google Shape;65940;p27"/>
            <p:cNvSpPr/>
            <p:nvPr/>
          </p:nvSpPr>
          <p:spPr>
            <a:xfrm>
              <a:off x="4274650" y="951475"/>
              <a:ext cx="13725" cy="12575"/>
            </a:xfrm>
            <a:custGeom>
              <a:avLst/>
              <a:gdLst/>
              <a:ahLst/>
              <a:cxnLst/>
              <a:rect l="l" t="t" r="r" b="b"/>
              <a:pathLst>
                <a:path w="549" h="503" extrusionOk="0">
                  <a:moveTo>
                    <a:pt x="244" y="1"/>
                  </a:moveTo>
                  <a:cubicBezTo>
                    <a:pt x="191" y="1"/>
                    <a:pt x="138" y="24"/>
                    <a:pt x="92" y="69"/>
                  </a:cubicBezTo>
                  <a:cubicBezTo>
                    <a:pt x="1" y="160"/>
                    <a:pt x="1" y="312"/>
                    <a:pt x="92" y="373"/>
                  </a:cubicBezTo>
                  <a:cubicBezTo>
                    <a:pt x="92" y="404"/>
                    <a:pt x="123" y="404"/>
                    <a:pt x="123" y="404"/>
                  </a:cubicBezTo>
                  <a:cubicBezTo>
                    <a:pt x="123" y="434"/>
                    <a:pt x="123" y="434"/>
                    <a:pt x="153" y="434"/>
                  </a:cubicBezTo>
                  <a:cubicBezTo>
                    <a:pt x="199" y="480"/>
                    <a:pt x="252" y="502"/>
                    <a:pt x="305" y="502"/>
                  </a:cubicBezTo>
                  <a:cubicBezTo>
                    <a:pt x="358" y="502"/>
                    <a:pt x="411" y="480"/>
                    <a:pt x="457" y="434"/>
                  </a:cubicBezTo>
                  <a:cubicBezTo>
                    <a:pt x="548" y="343"/>
                    <a:pt x="548" y="221"/>
                    <a:pt x="457" y="130"/>
                  </a:cubicBezTo>
                  <a:cubicBezTo>
                    <a:pt x="457" y="130"/>
                    <a:pt x="427" y="130"/>
                    <a:pt x="427" y="100"/>
                  </a:cubicBezTo>
                  <a:cubicBezTo>
                    <a:pt x="427" y="100"/>
                    <a:pt x="427" y="100"/>
                    <a:pt x="396" y="69"/>
                  </a:cubicBezTo>
                  <a:cubicBezTo>
                    <a:pt x="351" y="24"/>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1" name="Google Shape;65941;p27"/>
            <p:cNvSpPr/>
            <p:nvPr/>
          </p:nvSpPr>
          <p:spPr>
            <a:xfrm>
              <a:off x="4372700" y="1049500"/>
              <a:ext cx="13700" cy="12575"/>
            </a:xfrm>
            <a:custGeom>
              <a:avLst/>
              <a:gdLst/>
              <a:ahLst/>
              <a:cxnLst/>
              <a:rect l="l" t="t" r="r" b="b"/>
              <a:pathLst>
                <a:path w="548" h="503" extrusionOk="0">
                  <a:moveTo>
                    <a:pt x="243" y="1"/>
                  </a:moveTo>
                  <a:cubicBezTo>
                    <a:pt x="190" y="1"/>
                    <a:pt x="137" y="24"/>
                    <a:pt x="91" y="69"/>
                  </a:cubicBezTo>
                  <a:cubicBezTo>
                    <a:pt x="0" y="160"/>
                    <a:pt x="0" y="312"/>
                    <a:pt x="91" y="404"/>
                  </a:cubicBezTo>
                  <a:lnTo>
                    <a:pt x="122" y="404"/>
                  </a:lnTo>
                  <a:cubicBezTo>
                    <a:pt x="122" y="434"/>
                    <a:pt x="122" y="434"/>
                    <a:pt x="152" y="434"/>
                  </a:cubicBezTo>
                  <a:cubicBezTo>
                    <a:pt x="198" y="480"/>
                    <a:pt x="251" y="502"/>
                    <a:pt x="304" y="502"/>
                  </a:cubicBezTo>
                  <a:cubicBezTo>
                    <a:pt x="357" y="502"/>
                    <a:pt x="410" y="480"/>
                    <a:pt x="456" y="434"/>
                  </a:cubicBezTo>
                  <a:cubicBezTo>
                    <a:pt x="547" y="343"/>
                    <a:pt x="547" y="221"/>
                    <a:pt x="456" y="130"/>
                  </a:cubicBezTo>
                  <a:cubicBezTo>
                    <a:pt x="456" y="130"/>
                    <a:pt x="426" y="130"/>
                    <a:pt x="426" y="100"/>
                  </a:cubicBezTo>
                  <a:cubicBezTo>
                    <a:pt x="426" y="100"/>
                    <a:pt x="426" y="100"/>
                    <a:pt x="395" y="69"/>
                  </a:cubicBezTo>
                  <a:cubicBezTo>
                    <a:pt x="350" y="24"/>
                    <a:pt x="296"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2" name="Google Shape;65942;p27"/>
            <p:cNvSpPr/>
            <p:nvPr/>
          </p:nvSpPr>
          <p:spPr>
            <a:xfrm>
              <a:off x="4469950" y="950150"/>
              <a:ext cx="15975" cy="15225"/>
            </a:xfrm>
            <a:custGeom>
              <a:avLst/>
              <a:gdLst/>
              <a:ahLst/>
              <a:cxnLst/>
              <a:rect l="l" t="t" r="r" b="b"/>
              <a:pathLst>
                <a:path w="639" h="609" extrusionOk="0">
                  <a:moveTo>
                    <a:pt x="289" y="1"/>
                  </a:moveTo>
                  <a:cubicBezTo>
                    <a:pt x="221" y="1"/>
                    <a:pt x="153" y="31"/>
                    <a:pt x="92" y="92"/>
                  </a:cubicBezTo>
                  <a:cubicBezTo>
                    <a:pt x="1" y="183"/>
                    <a:pt x="1" y="365"/>
                    <a:pt x="92" y="457"/>
                  </a:cubicBezTo>
                  <a:cubicBezTo>
                    <a:pt x="92" y="487"/>
                    <a:pt x="122" y="487"/>
                    <a:pt x="122" y="487"/>
                  </a:cubicBezTo>
                  <a:cubicBezTo>
                    <a:pt x="122" y="517"/>
                    <a:pt x="153" y="517"/>
                    <a:pt x="153" y="517"/>
                  </a:cubicBezTo>
                  <a:cubicBezTo>
                    <a:pt x="198" y="578"/>
                    <a:pt x="267" y="609"/>
                    <a:pt x="339" y="609"/>
                  </a:cubicBezTo>
                  <a:cubicBezTo>
                    <a:pt x="411" y="609"/>
                    <a:pt x="487" y="578"/>
                    <a:pt x="548" y="517"/>
                  </a:cubicBezTo>
                  <a:cubicBezTo>
                    <a:pt x="639" y="426"/>
                    <a:pt x="639" y="244"/>
                    <a:pt x="548" y="122"/>
                  </a:cubicBezTo>
                  <a:lnTo>
                    <a:pt x="517" y="122"/>
                  </a:lnTo>
                  <a:cubicBezTo>
                    <a:pt x="487" y="92"/>
                    <a:pt x="487" y="92"/>
                    <a:pt x="487" y="92"/>
                  </a:cubicBezTo>
                  <a:cubicBezTo>
                    <a:pt x="426" y="31"/>
                    <a:pt x="358"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3" name="Google Shape;65943;p27"/>
            <p:cNvSpPr/>
            <p:nvPr/>
          </p:nvSpPr>
          <p:spPr>
            <a:xfrm>
              <a:off x="4371925" y="852125"/>
              <a:ext cx="15975" cy="15225"/>
            </a:xfrm>
            <a:custGeom>
              <a:avLst/>
              <a:gdLst/>
              <a:ahLst/>
              <a:cxnLst/>
              <a:rect l="l" t="t" r="r" b="b"/>
              <a:pathLst>
                <a:path w="639" h="609" extrusionOk="0">
                  <a:moveTo>
                    <a:pt x="289" y="1"/>
                  </a:moveTo>
                  <a:cubicBezTo>
                    <a:pt x="221" y="1"/>
                    <a:pt x="153" y="31"/>
                    <a:pt x="92" y="92"/>
                  </a:cubicBezTo>
                  <a:cubicBezTo>
                    <a:pt x="1" y="183"/>
                    <a:pt x="1" y="365"/>
                    <a:pt x="92" y="457"/>
                  </a:cubicBezTo>
                  <a:cubicBezTo>
                    <a:pt x="92" y="487"/>
                    <a:pt x="122" y="487"/>
                    <a:pt x="122" y="487"/>
                  </a:cubicBezTo>
                  <a:cubicBezTo>
                    <a:pt x="122" y="487"/>
                    <a:pt x="153" y="517"/>
                    <a:pt x="153" y="517"/>
                  </a:cubicBezTo>
                  <a:cubicBezTo>
                    <a:pt x="198" y="578"/>
                    <a:pt x="267" y="608"/>
                    <a:pt x="339" y="608"/>
                  </a:cubicBezTo>
                  <a:cubicBezTo>
                    <a:pt x="411" y="608"/>
                    <a:pt x="487" y="578"/>
                    <a:pt x="548" y="517"/>
                  </a:cubicBezTo>
                  <a:cubicBezTo>
                    <a:pt x="639" y="426"/>
                    <a:pt x="639" y="244"/>
                    <a:pt x="548" y="122"/>
                  </a:cubicBezTo>
                  <a:lnTo>
                    <a:pt x="517" y="122"/>
                  </a:lnTo>
                  <a:cubicBezTo>
                    <a:pt x="487" y="92"/>
                    <a:pt x="487" y="92"/>
                    <a:pt x="487" y="92"/>
                  </a:cubicBezTo>
                  <a:cubicBezTo>
                    <a:pt x="426" y="31"/>
                    <a:pt x="358"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4" name="Google Shape;65944;p27"/>
            <p:cNvSpPr/>
            <p:nvPr/>
          </p:nvSpPr>
          <p:spPr>
            <a:xfrm>
              <a:off x="4468425" y="752575"/>
              <a:ext cx="19025" cy="17500"/>
            </a:xfrm>
            <a:custGeom>
              <a:avLst/>
              <a:gdLst/>
              <a:ahLst/>
              <a:cxnLst/>
              <a:rect l="l" t="t" r="r" b="b"/>
              <a:pathLst>
                <a:path w="761" h="700" extrusionOk="0">
                  <a:moveTo>
                    <a:pt x="350" y="1"/>
                  </a:moveTo>
                  <a:cubicBezTo>
                    <a:pt x="267" y="1"/>
                    <a:pt x="183" y="31"/>
                    <a:pt x="122" y="92"/>
                  </a:cubicBezTo>
                  <a:cubicBezTo>
                    <a:pt x="1" y="214"/>
                    <a:pt x="1" y="426"/>
                    <a:pt x="122" y="548"/>
                  </a:cubicBezTo>
                  <a:cubicBezTo>
                    <a:pt x="122" y="578"/>
                    <a:pt x="153" y="578"/>
                    <a:pt x="153" y="578"/>
                  </a:cubicBezTo>
                  <a:cubicBezTo>
                    <a:pt x="153" y="578"/>
                    <a:pt x="183" y="609"/>
                    <a:pt x="183" y="609"/>
                  </a:cubicBezTo>
                  <a:cubicBezTo>
                    <a:pt x="244" y="669"/>
                    <a:pt x="328" y="700"/>
                    <a:pt x="411" y="700"/>
                  </a:cubicBezTo>
                  <a:cubicBezTo>
                    <a:pt x="495" y="700"/>
                    <a:pt x="578" y="669"/>
                    <a:pt x="639" y="609"/>
                  </a:cubicBezTo>
                  <a:cubicBezTo>
                    <a:pt x="761" y="487"/>
                    <a:pt x="761" y="274"/>
                    <a:pt x="639" y="153"/>
                  </a:cubicBezTo>
                  <a:cubicBezTo>
                    <a:pt x="639" y="153"/>
                    <a:pt x="609" y="122"/>
                    <a:pt x="609" y="122"/>
                  </a:cubicBezTo>
                  <a:cubicBezTo>
                    <a:pt x="609" y="122"/>
                    <a:pt x="609" y="92"/>
                    <a:pt x="578" y="92"/>
                  </a:cubicBezTo>
                  <a:cubicBezTo>
                    <a:pt x="518" y="31"/>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5" name="Google Shape;65945;p27"/>
            <p:cNvSpPr/>
            <p:nvPr/>
          </p:nvSpPr>
          <p:spPr>
            <a:xfrm>
              <a:off x="4566450" y="850600"/>
              <a:ext cx="19025" cy="17500"/>
            </a:xfrm>
            <a:custGeom>
              <a:avLst/>
              <a:gdLst/>
              <a:ahLst/>
              <a:cxnLst/>
              <a:rect l="l" t="t" r="r" b="b"/>
              <a:pathLst>
                <a:path w="761" h="700" extrusionOk="0">
                  <a:moveTo>
                    <a:pt x="350" y="1"/>
                  </a:moveTo>
                  <a:cubicBezTo>
                    <a:pt x="267" y="1"/>
                    <a:pt x="183" y="31"/>
                    <a:pt x="123" y="92"/>
                  </a:cubicBezTo>
                  <a:cubicBezTo>
                    <a:pt x="1" y="214"/>
                    <a:pt x="1" y="426"/>
                    <a:pt x="123" y="548"/>
                  </a:cubicBezTo>
                  <a:cubicBezTo>
                    <a:pt x="123" y="578"/>
                    <a:pt x="153" y="578"/>
                    <a:pt x="153" y="578"/>
                  </a:cubicBezTo>
                  <a:cubicBezTo>
                    <a:pt x="153" y="578"/>
                    <a:pt x="183" y="609"/>
                    <a:pt x="183" y="609"/>
                  </a:cubicBezTo>
                  <a:cubicBezTo>
                    <a:pt x="244" y="669"/>
                    <a:pt x="328" y="700"/>
                    <a:pt x="411" y="700"/>
                  </a:cubicBezTo>
                  <a:cubicBezTo>
                    <a:pt x="495" y="700"/>
                    <a:pt x="578" y="669"/>
                    <a:pt x="639" y="609"/>
                  </a:cubicBezTo>
                  <a:cubicBezTo>
                    <a:pt x="761" y="487"/>
                    <a:pt x="761" y="274"/>
                    <a:pt x="639" y="153"/>
                  </a:cubicBezTo>
                  <a:cubicBezTo>
                    <a:pt x="639" y="153"/>
                    <a:pt x="609" y="122"/>
                    <a:pt x="609" y="122"/>
                  </a:cubicBezTo>
                  <a:cubicBezTo>
                    <a:pt x="609" y="122"/>
                    <a:pt x="609" y="92"/>
                    <a:pt x="578" y="92"/>
                  </a:cubicBezTo>
                  <a:cubicBezTo>
                    <a:pt x="518" y="31"/>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6" name="Google Shape;65946;p27"/>
            <p:cNvSpPr/>
            <p:nvPr/>
          </p:nvSpPr>
          <p:spPr>
            <a:xfrm>
              <a:off x="4564950" y="653025"/>
              <a:ext cx="22800" cy="20375"/>
            </a:xfrm>
            <a:custGeom>
              <a:avLst/>
              <a:gdLst/>
              <a:ahLst/>
              <a:cxnLst/>
              <a:rect l="l" t="t" r="r" b="b"/>
              <a:pathLst>
                <a:path w="912" h="815" extrusionOk="0">
                  <a:moveTo>
                    <a:pt x="426" y="1"/>
                  </a:moveTo>
                  <a:cubicBezTo>
                    <a:pt x="327" y="1"/>
                    <a:pt x="228" y="31"/>
                    <a:pt x="152" y="92"/>
                  </a:cubicBezTo>
                  <a:cubicBezTo>
                    <a:pt x="0" y="244"/>
                    <a:pt x="0" y="487"/>
                    <a:pt x="152" y="639"/>
                  </a:cubicBezTo>
                  <a:cubicBezTo>
                    <a:pt x="152" y="670"/>
                    <a:pt x="183" y="670"/>
                    <a:pt x="183" y="670"/>
                  </a:cubicBezTo>
                  <a:cubicBezTo>
                    <a:pt x="213" y="670"/>
                    <a:pt x="213" y="700"/>
                    <a:pt x="213" y="700"/>
                  </a:cubicBezTo>
                  <a:cubicBezTo>
                    <a:pt x="289" y="776"/>
                    <a:pt x="388" y="814"/>
                    <a:pt x="486" y="814"/>
                  </a:cubicBezTo>
                  <a:cubicBezTo>
                    <a:pt x="585" y="814"/>
                    <a:pt x="684" y="776"/>
                    <a:pt x="760" y="700"/>
                  </a:cubicBezTo>
                  <a:cubicBezTo>
                    <a:pt x="912" y="548"/>
                    <a:pt x="912" y="305"/>
                    <a:pt x="760" y="153"/>
                  </a:cubicBezTo>
                  <a:lnTo>
                    <a:pt x="730" y="153"/>
                  </a:lnTo>
                  <a:cubicBezTo>
                    <a:pt x="699" y="123"/>
                    <a:pt x="699" y="123"/>
                    <a:pt x="699" y="92"/>
                  </a:cubicBezTo>
                  <a:cubicBezTo>
                    <a:pt x="623" y="31"/>
                    <a:pt x="524"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7" name="Google Shape;65947;p27"/>
            <p:cNvSpPr/>
            <p:nvPr/>
          </p:nvSpPr>
          <p:spPr>
            <a:xfrm>
              <a:off x="4662975" y="751250"/>
              <a:ext cx="22825" cy="20175"/>
            </a:xfrm>
            <a:custGeom>
              <a:avLst/>
              <a:gdLst/>
              <a:ahLst/>
              <a:cxnLst/>
              <a:rect l="l" t="t" r="r" b="b"/>
              <a:pathLst>
                <a:path w="913" h="807" extrusionOk="0">
                  <a:moveTo>
                    <a:pt x="426" y="1"/>
                  </a:moveTo>
                  <a:cubicBezTo>
                    <a:pt x="327" y="1"/>
                    <a:pt x="228" y="39"/>
                    <a:pt x="152" y="115"/>
                  </a:cubicBezTo>
                  <a:cubicBezTo>
                    <a:pt x="0" y="236"/>
                    <a:pt x="0" y="479"/>
                    <a:pt x="152" y="631"/>
                  </a:cubicBezTo>
                  <a:cubicBezTo>
                    <a:pt x="183" y="662"/>
                    <a:pt x="183" y="662"/>
                    <a:pt x="183" y="662"/>
                  </a:cubicBezTo>
                  <a:cubicBezTo>
                    <a:pt x="213" y="662"/>
                    <a:pt x="213" y="692"/>
                    <a:pt x="213" y="692"/>
                  </a:cubicBezTo>
                  <a:cubicBezTo>
                    <a:pt x="289" y="768"/>
                    <a:pt x="388" y="806"/>
                    <a:pt x="487" y="806"/>
                  </a:cubicBezTo>
                  <a:cubicBezTo>
                    <a:pt x="585" y="806"/>
                    <a:pt x="684" y="768"/>
                    <a:pt x="760" y="692"/>
                  </a:cubicBezTo>
                  <a:cubicBezTo>
                    <a:pt x="912" y="540"/>
                    <a:pt x="912" y="297"/>
                    <a:pt x="760" y="145"/>
                  </a:cubicBezTo>
                  <a:lnTo>
                    <a:pt x="730" y="145"/>
                  </a:lnTo>
                  <a:cubicBezTo>
                    <a:pt x="699" y="115"/>
                    <a:pt x="699" y="115"/>
                    <a:pt x="699" y="115"/>
                  </a:cubicBezTo>
                  <a:cubicBezTo>
                    <a:pt x="623"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8" name="Google Shape;65948;p27"/>
            <p:cNvSpPr/>
            <p:nvPr/>
          </p:nvSpPr>
          <p:spPr>
            <a:xfrm>
              <a:off x="4662200" y="553100"/>
              <a:ext cx="25100" cy="23600"/>
            </a:xfrm>
            <a:custGeom>
              <a:avLst/>
              <a:gdLst/>
              <a:ahLst/>
              <a:cxnLst/>
              <a:rect l="l" t="t" r="r" b="b"/>
              <a:pathLst>
                <a:path w="1004" h="944" extrusionOk="0">
                  <a:moveTo>
                    <a:pt x="472" y="1"/>
                  </a:moveTo>
                  <a:cubicBezTo>
                    <a:pt x="358" y="1"/>
                    <a:pt x="244" y="47"/>
                    <a:pt x="153" y="138"/>
                  </a:cubicBezTo>
                  <a:cubicBezTo>
                    <a:pt x="1" y="320"/>
                    <a:pt x="1" y="594"/>
                    <a:pt x="153" y="746"/>
                  </a:cubicBezTo>
                  <a:cubicBezTo>
                    <a:pt x="183" y="776"/>
                    <a:pt x="183" y="776"/>
                    <a:pt x="183" y="776"/>
                  </a:cubicBezTo>
                  <a:cubicBezTo>
                    <a:pt x="214" y="776"/>
                    <a:pt x="214" y="806"/>
                    <a:pt x="214" y="806"/>
                  </a:cubicBezTo>
                  <a:cubicBezTo>
                    <a:pt x="305" y="898"/>
                    <a:pt x="419" y="943"/>
                    <a:pt x="529" y="943"/>
                  </a:cubicBezTo>
                  <a:cubicBezTo>
                    <a:pt x="639" y="943"/>
                    <a:pt x="745" y="898"/>
                    <a:pt x="821" y="806"/>
                  </a:cubicBezTo>
                  <a:cubicBezTo>
                    <a:pt x="1004" y="624"/>
                    <a:pt x="1004" y="350"/>
                    <a:pt x="821" y="198"/>
                  </a:cubicBezTo>
                  <a:cubicBezTo>
                    <a:pt x="821" y="168"/>
                    <a:pt x="821" y="168"/>
                    <a:pt x="791" y="168"/>
                  </a:cubicBezTo>
                  <a:cubicBezTo>
                    <a:pt x="791" y="168"/>
                    <a:pt x="791" y="138"/>
                    <a:pt x="791" y="138"/>
                  </a:cubicBezTo>
                  <a:cubicBezTo>
                    <a:pt x="700" y="47"/>
                    <a:pt x="586"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9" name="Google Shape;65949;p27"/>
            <p:cNvSpPr/>
            <p:nvPr/>
          </p:nvSpPr>
          <p:spPr>
            <a:xfrm>
              <a:off x="4760225" y="651125"/>
              <a:ext cx="25100" cy="23600"/>
            </a:xfrm>
            <a:custGeom>
              <a:avLst/>
              <a:gdLst/>
              <a:ahLst/>
              <a:cxnLst/>
              <a:rect l="l" t="t" r="r" b="b"/>
              <a:pathLst>
                <a:path w="1004" h="944" extrusionOk="0">
                  <a:moveTo>
                    <a:pt x="472" y="1"/>
                  </a:moveTo>
                  <a:cubicBezTo>
                    <a:pt x="358" y="1"/>
                    <a:pt x="244" y="47"/>
                    <a:pt x="153" y="138"/>
                  </a:cubicBezTo>
                  <a:cubicBezTo>
                    <a:pt x="1" y="320"/>
                    <a:pt x="1" y="594"/>
                    <a:pt x="153" y="746"/>
                  </a:cubicBezTo>
                  <a:cubicBezTo>
                    <a:pt x="183" y="776"/>
                    <a:pt x="183" y="776"/>
                    <a:pt x="183" y="776"/>
                  </a:cubicBezTo>
                  <a:cubicBezTo>
                    <a:pt x="214" y="776"/>
                    <a:pt x="214" y="806"/>
                    <a:pt x="214" y="806"/>
                  </a:cubicBezTo>
                  <a:cubicBezTo>
                    <a:pt x="305" y="898"/>
                    <a:pt x="419" y="943"/>
                    <a:pt x="529" y="943"/>
                  </a:cubicBezTo>
                  <a:cubicBezTo>
                    <a:pt x="639" y="943"/>
                    <a:pt x="746" y="898"/>
                    <a:pt x="822" y="806"/>
                  </a:cubicBezTo>
                  <a:cubicBezTo>
                    <a:pt x="1004" y="624"/>
                    <a:pt x="1004" y="350"/>
                    <a:pt x="822" y="199"/>
                  </a:cubicBezTo>
                  <a:cubicBezTo>
                    <a:pt x="822" y="168"/>
                    <a:pt x="822" y="168"/>
                    <a:pt x="791" y="168"/>
                  </a:cubicBezTo>
                  <a:cubicBezTo>
                    <a:pt x="791" y="168"/>
                    <a:pt x="791" y="138"/>
                    <a:pt x="791" y="138"/>
                  </a:cubicBezTo>
                  <a:cubicBezTo>
                    <a:pt x="700" y="47"/>
                    <a:pt x="586"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0" name="Google Shape;65950;p27"/>
            <p:cNvSpPr/>
            <p:nvPr/>
          </p:nvSpPr>
          <p:spPr>
            <a:xfrm>
              <a:off x="4758725" y="453575"/>
              <a:ext cx="28125" cy="25850"/>
            </a:xfrm>
            <a:custGeom>
              <a:avLst/>
              <a:gdLst/>
              <a:ahLst/>
              <a:cxnLst/>
              <a:rect l="l" t="t" r="r" b="b"/>
              <a:pathLst>
                <a:path w="1125" h="1034" extrusionOk="0">
                  <a:moveTo>
                    <a:pt x="543" y="0"/>
                  </a:moveTo>
                  <a:cubicBezTo>
                    <a:pt x="418" y="0"/>
                    <a:pt x="289" y="46"/>
                    <a:pt x="182" y="137"/>
                  </a:cubicBezTo>
                  <a:cubicBezTo>
                    <a:pt x="0" y="350"/>
                    <a:pt x="0" y="654"/>
                    <a:pt x="182" y="836"/>
                  </a:cubicBezTo>
                  <a:cubicBezTo>
                    <a:pt x="213" y="836"/>
                    <a:pt x="213" y="866"/>
                    <a:pt x="213" y="866"/>
                  </a:cubicBezTo>
                  <a:cubicBezTo>
                    <a:pt x="243" y="866"/>
                    <a:pt x="243" y="897"/>
                    <a:pt x="243" y="897"/>
                  </a:cubicBezTo>
                  <a:cubicBezTo>
                    <a:pt x="334" y="988"/>
                    <a:pt x="464" y="1034"/>
                    <a:pt x="593" y="1034"/>
                  </a:cubicBezTo>
                  <a:cubicBezTo>
                    <a:pt x="722" y="1034"/>
                    <a:pt x="851" y="988"/>
                    <a:pt x="942" y="897"/>
                  </a:cubicBezTo>
                  <a:cubicBezTo>
                    <a:pt x="1125" y="714"/>
                    <a:pt x="1125" y="380"/>
                    <a:pt x="942" y="198"/>
                  </a:cubicBezTo>
                  <a:cubicBezTo>
                    <a:pt x="942" y="198"/>
                    <a:pt x="912" y="198"/>
                    <a:pt x="912" y="167"/>
                  </a:cubicBezTo>
                  <a:cubicBezTo>
                    <a:pt x="912" y="167"/>
                    <a:pt x="882" y="167"/>
                    <a:pt x="882" y="137"/>
                  </a:cubicBezTo>
                  <a:cubicBezTo>
                    <a:pt x="790" y="46"/>
                    <a:pt x="669" y="0"/>
                    <a:pt x="5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1" name="Google Shape;65951;p27"/>
            <p:cNvSpPr/>
            <p:nvPr/>
          </p:nvSpPr>
          <p:spPr>
            <a:xfrm>
              <a:off x="4856750" y="551600"/>
              <a:ext cx="28125" cy="25850"/>
            </a:xfrm>
            <a:custGeom>
              <a:avLst/>
              <a:gdLst/>
              <a:ahLst/>
              <a:cxnLst/>
              <a:rect l="l" t="t" r="r" b="b"/>
              <a:pathLst>
                <a:path w="1125" h="1034" extrusionOk="0">
                  <a:moveTo>
                    <a:pt x="543" y="0"/>
                  </a:moveTo>
                  <a:cubicBezTo>
                    <a:pt x="418" y="0"/>
                    <a:pt x="289" y="46"/>
                    <a:pt x="182" y="137"/>
                  </a:cubicBezTo>
                  <a:cubicBezTo>
                    <a:pt x="0" y="350"/>
                    <a:pt x="0" y="654"/>
                    <a:pt x="182" y="836"/>
                  </a:cubicBezTo>
                  <a:cubicBezTo>
                    <a:pt x="213" y="866"/>
                    <a:pt x="213" y="866"/>
                    <a:pt x="213" y="866"/>
                  </a:cubicBezTo>
                  <a:cubicBezTo>
                    <a:pt x="243" y="866"/>
                    <a:pt x="243" y="897"/>
                    <a:pt x="243" y="897"/>
                  </a:cubicBezTo>
                  <a:cubicBezTo>
                    <a:pt x="334" y="988"/>
                    <a:pt x="464" y="1034"/>
                    <a:pt x="593" y="1034"/>
                  </a:cubicBezTo>
                  <a:cubicBezTo>
                    <a:pt x="722" y="1034"/>
                    <a:pt x="851" y="988"/>
                    <a:pt x="942" y="897"/>
                  </a:cubicBezTo>
                  <a:cubicBezTo>
                    <a:pt x="1125" y="714"/>
                    <a:pt x="1125" y="380"/>
                    <a:pt x="942" y="198"/>
                  </a:cubicBezTo>
                  <a:cubicBezTo>
                    <a:pt x="942" y="198"/>
                    <a:pt x="912" y="198"/>
                    <a:pt x="912" y="167"/>
                  </a:cubicBezTo>
                  <a:cubicBezTo>
                    <a:pt x="912" y="167"/>
                    <a:pt x="912" y="167"/>
                    <a:pt x="882" y="137"/>
                  </a:cubicBezTo>
                  <a:cubicBezTo>
                    <a:pt x="790" y="46"/>
                    <a:pt x="669" y="0"/>
                    <a:pt x="5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2" name="Google Shape;65952;p27"/>
            <p:cNvSpPr/>
            <p:nvPr/>
          </p:nvSpPr>
          <p:spPr>
            <a:xfrm>
              <a:off x="4953250" y="452225"/>
              <a:ext cx="31925" cy="28525"/>
            </a:xfrm>
            <a:custGeom>
              <a:avLst/>
              <a:gdLst/>
              <a:ahLst/>
              <a:cxnLst/>
              <a:rect l="l" t="t" r="r" b="b"/>
              <a:pathLst>
                <a:path w="1277" h="1141" extrusionOk="0">
                  <a:moveTo>
                    <a:pt x="608" y="1"/>
                  </a:moveTo>
                  <a:cubicBezTo>
                    <a:pt x="464" y="1"/>
                    <a:pt x="319" y="54"/>
                    <a:pt x="213" y="160"/>
                  </a:cubicBezTo>
                  <a:cubicBezTo>
                    <a:pt x="0" y="373"/>
                    <a:pt x="0" y="708"/>
                    <a:pt x="213" y="920"/>
                  </a:cubicBezTo>
                  <a:cubicBezTo>
                    <a:pt x="244" y="920"/>
                    <a:pt x="244" y="951"/>
                    <a:pt x="244" y="951"/>
                  </a:cubicBezTo>
                  <a:cubicBezTo>
                    <a:pt x="274" y="951"/>
                    <a:pt x="274" y="981"/>
                    <a:pt x="274" y="981"/>
                  </a:cubicBezTo>
                  <a:cubicBezTo>
                    <a:pt x="380" y="1088"/>
                    <a:pt x="525" y="1141"/>
                    <a:pt x="669" y="1141"/>
                  </a:cubicBezTo>
                  <a:cubicBezTo>
                    <a:pt x="813" y="1141"/>
                    <a:pt x="958" y="1088"/>
                    <a:pt x="1064" y="981"/>
                  </a:cubicBezTo>
                  <a:cubicBezTo>
                    <a:pt x="1277" y="768"/>
                    <a:pt x="1277" y="434"/>
                    <a:pt x="1064" y="221"/>
                  </a:cubicBezTo>
                  <a:cubicBezTo>
                    <a:pt x="1034" y="191"/>
                    <a:pt x="1034" y="191"/>
                    <a:pt x="1034" y="191"/>
                  </a:cubicBezTo>
                  <a:cubicBezTo>
                    <a:pt x="1003" y="160"/>
                    <a:pt x="1003" y="160"/>
                    <a:pt x="1003" y="160"/>
                  </a:cubicBezTo>
                  <a:cubicBezTo>
                    <a:pt x="897" y="54"/>
                    <a:pt x="75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3" name="Google Shape;65953;p27"/>
            <p:cNvSpPr/>
            <p:nvPr/>
          </p:nvSpPr>
          <p:spPr>
            <a:xfrm>
              <a:off x="4469950" y="1048950"/>
              <a:ext cx="15225" cy="13875"/>
            </a:xfrm>
            <a:custGeom>
              <a:avLst/>
              <a:gdLst/>
              <a:ahLst/>
              <a:cxnLst/>
              <a:rect l="l" t="t" r="r" b="b"/>
              <a:pathLst>
                <a:path w="609" h="555" extrusionOk="0">
                  <a:moveTo>
                    <a:pt x="289" y="0"/>
                  </a:moveTo>
                  <a:cubicBezTo>
                    <a:pt x="229" y="0"/>
                    <a:pt x="168" y="30"/>
                    <a:pt x="122" y="91"/>
                  </a:cubicBezTo>
                  <a:cubicBezTo>
                    <a:pt x="1" y="182"/>
                    <a:pt x="1" y="334"/>
                    <a:pt x="122" y="426"/>
                  </a:cubicBezTo>
                  <a:cubicBezTo>
                    <a:pt x="122" y="426"/>
                    <a:pt x="122" y="426"/>
                    <a:pt x="153" y="456"/>
                  </a:cubicBezTo>
                  <a:cubicBezTo>
                    <a:pt x="153" y="456"/>
                    <a:pt x="153" y="456"/>
                    <a:pt x="153" y="486"/>
                  </a:cubicBezTo>
                  <a:cubicBezTo>
                    <a:pt x="213" y="532"/>
                    <a:pt x="282" y="555"/>
                    <a:pt x="346" y="555"/>
                  </a:cubicBezTo>
                  <a:cubicBezTo>
                    <a:pt x="411" y="555"/>
                    <a:pt x="472" y="532"/>
                    <a:pt x="517" y="486"/>
                  </a:cubicBezTo>
                  <a:cubicBezTo>
                    <a:pt x="609" y="395"/>
                    <a:pt x="609" y="213"/>
                    <a:pt x="517" y="122"/>
                  </a:cubicBezTo>
                  <a:lnTo>
                    <a:pt x="487" y="122"/>
                  </a:lnTo>
                  <a:cubicBezTo>
                    <a:pt x="487" y="91"/>
                    <a:pt x="457" y="91"/>
                    <a:pt x="457" y="91"/>
                  </a:cubicBezTo>
                  <a:cubicBezTo>
                    <a:pt x="411" y="30"/>
                    <a:pt x="350"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4" name="Google Shape;65954;p27"/>
            <p:cNvSpPr/>
            <p:nvPr/>
          </p:nvSpPr>
          <p:spPr>
            <a:xfrm>
              <a:off x="4371925" y="950725"/>
              <a:ext cx="15225" cy="14075"/>
            </a:xfrm>
            <a:custGeom>
              <a:avLst/>
              <a:gdLst/>
              <a:ahLst/>
              <a:cxnLst/>
              <a:rect l="l" t="t" r="r" b="b"/>
              <a:pathLst>
                <a:path w="609" h="563" extrusionOk="0">
                  <a:moveTo>
                    <a:pt x="289" y="0"/>
                  </a:moveTo>
                  <a:cubicBezTo>
                    <a:pt x="229" y="0"/>
                    <a:pt x="168" y="23"/>
                    <a:pt x="122" y="69"/>
                  </a:cubicBezTo>
                  <a:cubicBezTo>
                    <a:pt x="1" y="190"/>
                    <a:pt x="1" y="342"/>
                    <a:pt x="122" y="434"/>
                  </a:cubicBezTo>
                  <a:cubicBezTo>
                    <a:pt x="122" y="434"/>
                    <a:pt x="122" y="434"/>
                    <a:pt x="153" y="464"/>
                  </a:cubicBezTo>
                  <a:cubicBezTo>
                    <a:pt x="153" y="464"/>
                    <a:pt x="153" y="464"/>
                    <a:pt x="153" y="494"/>
                  </a:cubicBezTo>
                  <a:cubicBezTo>
                    <a:pt x="198" y="540"/>
                    <a:pt x="267" y="563"/>
                    <a:pt x="335" y="563"/>
                  </a:cubicBezTo>
                  <a:cubicBezTo>
                    <a:pt x="403" y="563"/>
                    <a:pt x="472" y="540"/>
                    <a:pt x="517" y="494"/>
                  </a:cubicBezTo>
                  <a:cubicBezTo>
                    <a:pt x="609" y="403"/>
                    <a:pt x="609" y="221"/>
                    <a:pt x="517" y="130"/>
                  </a:cubicBezTo>
                  <a:lnTo>
                    <a:pt x="487" y="130"/>
                  </a:lnTo>
                  <a:cubicBezTo>
                    <a:pt x="457" y="99"/>
                    <a:pt x="457" y="99"/>
                    <a:pt x="457" y="69"/>
                  </a:cubicBezTo>
                  <a:cubicBezTo>
                    <a:pt x="411" y="23"/>
                    <a:pt x="350"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5" name="Google Shape;65955;p27"/>
            <p:cNvSpPr/>
            <p:nvPr/>
          </p:nvSpPr>
          <p:spPr>
            <a:xfrm>
              <a:off x="4567225" y="949400"/>
              <a:ext cx="17500" cy="16725"/>
            </a:xfrm>
            <a:custGeom>
              <a:avLst/>
              <a:gdLst/>
              <a:ahLst/>
              <a:cxnLst/>
              <a:rect l="l" t="t" r="r" b="b"/>
              <a:pathLst>
                <a:path w="700" h="669" extrusionOk="0">
                  <a:moveTo>
                    <a:pt x="335" y="0"/>
                  </a:moveTo>
                  <a:cubicBezTo>
                    <a:pt x="259" y="0"/>
                    <a:pt x="183" y="31"/>
                    <a:pt x="122" y="91"/>
                  </a:cubicBezTo>
                  <a:cubicBezTo>
                    <a:pt x="0" y="213"/>
                    <a:pt x="0" y="395"/>
                    <a:pt x="122" y="517"/>
                  </a:cubicBezTo>
                  <a:cubicBezTo>
                    <a:pt x="122" y="517"/>
                    <a:pt x="122" y="517"/>
                    <a:pt x="152" y="547"/>
                  </a:cubicBezTo>
                  <a:cubicBezTo>
                    <a:pt x="152" y="547"/>
                    <a:pt x="152" y="547"/>
                    <a:pt x="152" y="578"/>
                  </a:cubicBezTo>
                  <a:cubicBezTo>
                    <a:pt x="213" y="639"/>
                    <a:pt x="297" y="669"/>
                    <a:pt x="376" y="669"/>
                  </a:cubicBezTo>
                  <a:cubicBezTo>
                    <a:pt x="456" y="669"/>
                    <a:pt x="532" y="639"/>
                    <a:pt x="578" y="578"/>
                  </a:cubicBezTo>
                  <a:cubicBezTo>
                    <a:pt x="699" y="456"/>
                    <a:pt x="699" y="274"/>
                    <a:pt x="578" y="152"/>
                  </a:cubicBezTo>
                  <a:cubicBezTo>
                    <a:pt x="578" y="122"/>
                    <a:pt x="578" y="122"/>
                    <a:pt x="547" y="122"/>
                  </a:cubicBezTo>
                  <a:cubicBezTo>
                    <a:pt x="547" y="122"/>
                    <a:pt x="547" y="91"/>
                    <a:pt x="547"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6" name="Google Shape;65956;p27"/>
            <p:cNvSpPr/>
            <p:nvPr/>
          </p:nvSpPr>
          <p:spPr>
            <a:xfrm>
              <a:off x="4469200" y="851375"/>
              <a:ext cx="17500" cy="16725"/>
            </a:xfrm>
            <a:custGeom>
              <a:avLst/>
              <a:gdLst/>
              <a:ahLst/>
              <a:cxnLst/>
              <a:rect l="l" t="t" r="r" b="b"/>
              <a:pathLst>
                <a:path w="700" h="669" extrusionOk="0">
                  <a:moveTo>
                    <a:pt x="323" y="0"/>
                  </a:moveTo>
                  <a:cubicBezTo>
                    <a:pt x="243" y="0"/>
                    <a:pt x="167" y="31"/>
                    <a:pt x="122" y="91"/>
                  </a:cubicBezTo>
                  <a:cubicBezTo>
                    <a:pt x="0" y="213"/>
                    <a:pt x="0" y="395"/>
                    <a:pt x="122" y="517"/>
                  </a:cubicBezTo>
                  <a:cubicBezTo>
                    <a:pt x="122" y="517"/>
                    <a:pt x="122" y="517"/>
                    <a:pt x="152" y="547"/>
                  </a:cubicBezTo>
                  <a:cubicBezTo>
                    <a:pt x="152" y="547"/>
                    <a:pt x="152" y="547"/>
                    <a:pt x="152" y="578"/>
                  </a:cubicBezTo>
                  <a:cubicBezTo>
                    <a:pt x="213" y="638"/>
                    <a:pt x="297" y="669"/>
                    <a:pt x="376" y="669"/>
                  </a:cubicBezTo>
                  <a:cubicBezTo>
                    <a:pt x="456" y="669"/>
                    <a:pt x="532" y="638"/>
                    <a:pt x="578" y="578"/>
                  </a:cubicBezTo>
                  <a:cubicBezTo>
                    <a:pt x="699" y="456"/>
                    <a:pt x="699" y="274"/>
                    <a:pt x="578" y="152"/>
                  </a:cubicBezTo>
                  <a:cubicBezTo>
                    <a:pt x="578" y="122"/>
                    <a:pt x="578" y="122"/>
                    <a:pt x="547" y="122"/>
                  </a:cubicBezTo>
                  <a:cubicBezTo>
                    <a:pt x="547" y="122"/>
                    <a:pt x="547" y="91"/>
                    <a:pt x="547" y="91"/>
                  </a:cubicBezTo>
                  <a:cubicBezTo>
                    <a:pt x="487" y="31"/>
                    <a:pt x="403" y="0"/>
                    <a:pt x="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7" name="Google Shape;65957;p27"/>
            <p:cNvSpPr/>
            <p:nvPr/>
          </p:nvSpPr>
          <p:spPr>
            <a:xfrm>
              <a:off x="4565700" y="751825"/>
              <a:ext cx="21300" cy="19025"/>
            </a:xfrm>
            <a:custGeom>
              <a:avLst/>
              <a:gdLst/>
              <a:ahLst/>
              <a:cxnLst/>
              <a:rect l="l" t="t" r="r" b="b"/>
              <a:pathLst>
                <a:path w="852" h="761" extrusionOk="0">
                  <a:moveTo>
                    <a:pt x="396" y="0"/>
                  </a:moveTo>
                  <a:cubicBezTo>
                    <a:pt x="304" y="0"/>
                    <a:pt x="213" y="31"/>
                    <a:pt x="153" y="92"/>
                  </a:cubicBezTo>
                  <a:cubicBezTo>
                    <a:pt x="1" y="244"/>
                    <a:pt x="1" y="456"/>
                    <a:pt x="153" y="608"/>
                  </a:cubicBezTo>
                  <a:cubicBezTo>
                    <a:pt x="153" y="608"/>
                    <a:pt x="153" y="608"/>
                    <a:pt x="183" y="639"/>
                  </a:cubicBezTo>
                  <a:cubicBezTo>
                    <a:pt x="183" y="639"/>
                    <a:pt x="183" y="639"/>
                    <a:pt x="183" y="669"/>
                  </a:cubicBezTo>
                  <a:cubicBezTo>
                    <a:pt x="259" y="730"/>
                    <a:pt x="350" y="760"/>
                    <a:pt x="441" y="760"/>
                  </a:cubicBezTo>
                  <a:cubicBezTo>
                    <a:pt x="532" y="760"/>
                    <a:pt x="624" y="730"/>
                    <a:pt x="700" y="669"/>
                  </a:cubicBezTo>
                  <a:cubicBezTo>
                    <a:pt x="852" y="517"/>
                    <a:pt x="852" y="304"/>
                    <a:pt x="700" y="152"/>
                  </a:cubicBezTo>
                  <a:cubicBezTo>
                    <a:pt x="700" y="152"/>
                    <a:pt x="669" y="152"/>
                    <a:pt x="669" y="122"/>
                  </a:cubicBezTo>
                  <a:cubicBezTo>
                    <a:pt x="669" y="122"/>
                    <a:pt x="669" y="122"/>
                    <a:pt x="639" y="92"/>
                  </a:cubicBezTo>
                  <a:cubicBezTo>
                    <a:pt x="578" y="31"/>
                    <a:pt x="487"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8" name="Google Shape;65958;p27"/>
            <p:cNvSpPr/>
            <p:nvPr/>
          </p:nvSpPr>
          <p:spPr>
            <a:xfrm>
              <a:off x="4663725" y="849850"/>
              <a:ext cx="21300" cy="19025"/>
            </a:xfrm>
            <a:custGeom>
              <a:avLst/>
              <a:gdLst/>
              <a:ahLst/>
              <a:cxnLst/>
              <a:rect l="l" t="t" r="r" b="b"/>
              <a:pathLst>
                <a:path w="852" h="761" extrusionOk="0">
                  <a:moveTo>
                    <a:pt x="396" y="0"/>
                  </a:moveTo>
                  <a:cubicBezTo>
                    <a:pt x="305" y="0"/>
                    <a:pt x="213" y="31"/>
                    <a:pt x="153" y="92"/>
                  </a:cubicBezTo>
                  <a:cubicBezTo>
                    <a:pt x="1" y="244"/>
                    <a:pt x="1" y="456"/>
                    <a:pt x="153" y="608"/>
                  </a:cubicBezTo>
                  <a:cubicBezTo>
                    <a:pt x="153" y="608"/>
                    <a:pt x="153" y="608"/>
                    <a:pt x="183" y="639"/>
                  </a:cubicBezTo>
                  <a:cubicBezTo>
                    <a:pt x="183" y="639"/>
                    <a:pt x="183" y="639"/>
                    <a:pt x="183" y="669"/>
                  </a:cubicBezTo>
                  <a:cubicBezTo>
                    <a:pt x="259" y="730"/>
                    <a:pt x="350" y="760"/>
                    <a:pt x="441" y="760"/>
                  </a:cubicBezTo>
                  <a:cubicBezTo>
                    <a:pt x="533" y="760"/>
                    <a:pt x="624" y="730"/>
                    <a:pt x="700" y="669"/>
                  </a:cubicBezTo>
                  <a:cubicBezTo>
                    <a:pt x="852" y="517"/>
                    <a:pt x="852" y="304"/>
                    <a:pt x="700" y="152"/>
                  </a:cubicBezTo>
                  <a:cubicBezTo>
                    <a:pt x="700" y="152"/>
                    <a:pt x="669" y="152"/>
                    <a:pt x="669" y="122"/>
                  </a:cubicBezTo>
                  <a:cubicBezTo>
                    <a:pt x="669" y="122"/>
                    <a:pt x="669" y="122"/>
                    <a:pt x="639" y="92"/>
                  </a:cubicBezTo>
                  <a:cubicBezTo>
                    <a:pt x="578" y="31"/>
                    <a:pt x="487"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9" name="Google Shape;65959;p27"/>
            <p:cNvSpPr/>
            <p:nvPr/>
          </p:nvSpPr>
          <p:spPr>
            <a:xfrm>
              <a:off x="4662200" y="651900"/>
              <a:ext cx="24350" cy="22250"/>
            </a:xfrm>
            <a:custGeom>
              <a:avLst/>
              <a:gdLst/>
              <a:ahLst/>
              <a:cxnLst/>
              <a:rect l="l" t="t" r="r" b="b"/>
              <a:pathLst>
                <a:path w="974" h="890" extrusionOk="0">
                  <a:moveTo>
                    <a:pt x="472" y="0"/>
                  </a:moveTo>
                  <a:cubicBezTo>
                    <a:pt x="366" y="0"/>
                    <a:pt x="259" y="46"/>
                    <a:pt x="183" y="137"/>
                  </a:cubicBezTo>
                  <a:cubicBezTo>
                    <a:pt x="1" y="289"/>
                    <a:pt x="1" y="563"/>
                    <a:pt x="183" y="715"/>
                  </a:cubicBezTo>
                  <a:lnTo>
                    <a:pt x="214" y="715"/>
                  </a:lnTo>
                  <a:cubicBezTo>
                    <a:pt x="214" y="745"/>
                    <a:pt x="214" y="745"/>
                    <a:pt x="244" y="775"/>
                  </a:cubicBezTo>
                  <a:cubicBezTo>
                    <a:pt x="320" y="851"/>
                    <a:pt x="419" y="889"/>
                    <a:pt x="521" y="889"/>
                  </a:cubicBezTo>
                  <a:cubicBezTo>
                    <a:pt x="624" y="889"/>
                    <a:pt x="730" y="851"/>
                    <a:pt x="821" y="775"/>
                  </a:cubicBezTo>
                  <a:cubicBezTo>
                    <a:pt x="973" y="593"/>
                    <a:pt x="973" y="350"/>
                    <a:pt x="821" y="168"/>
                  </a:cubicBezTo>
                  <a:lnTo>
                    <a:pt x="791" y="168"/>
                  </a:lnTo>
                  <a:cubicBezTo>
                    <a:pt x="761" y="137"/>
                    <a:pt x="761" y="137"/>
                    <a:pt x="761" y="137"/>
                  </a:cubicBezTo>
                  <a:cubicBezTo>
                    <a:pt x="685" y="46"/>
                    <a:pt x="578"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0" name="Google Shape;65960;p27"/>
            <p:cNvSpPr/>
            <p:nvPr/>
          </p:nvSpPr>
          <p:spPr>
            <a:xfrm>
              <a:off x="4760225" y="749925"/>
              <a:ext cx="24350" cy="22250"/>
            </a:xfrm>
            <a:custGeom>
              <a:avLst/>
              <a:gdLst/>
              <a:ahLst/>
              <a:cxnLst/>
              <a:rect l="l" t="t" r="r" b="b"/>
              <a:pathLst>
                <a:path w="974" h="890" extrusionOk="0">
                  <a:moveTo>
                    <a:pt x="472" y="0"/>
                  </a:moveTo>
                  <a:cubicBezTo>
                    <a:pt x="366" y="0"/>
                    <a:pt x="259" y="46"/>
                    <a:pt x="183" y="137"/>
                  </a:cubicBezTo>
                  <a:cubicBezTo>
                    <a:pt x="1" y="289"/>
                    <a:pt x="1" y="563"/>
                    <a:pt x="183" y="715"/>
                  </a:cubicBezTo>
                  <a:cubicBezTo>
                    <a:pt x="183" y="715"/>
                    <a:pt x="214" y="715"/>
                    <a:pt x="214" y="745"/>
                  </a:cubicBezTo>
                  <a:cubicBezTo>
                    <a:pt x="214" y="745"/>
                    <a:pt x="214" y="745"/>
                    <a:pt x="244" y="775"/>
                  </a:cubicBezTo>
                  <a:cubicBezTo>
                    <a:pt x="320" y="851"/>
                    <a:pt x="419" y="889"/>
                    <a:pt x="521" y="889"/>
                  </a:cubicBezTo>
                  <a:cubicBezTo>
                    <a:pt x="624" y="889"/>
                    <a:pt x="730" y="851"/>
                    <a:pt x="822" y="775"/>
                  </a:cubicBezTo>
                  <a:cubicBezTo>
                    <a:pt x="973" y="593"/>
                    <a:pt x="973" y="350"/>
                    <a:pt x="822" y="198"/>
                  </a:cubicBezTo>
                  <a:cubicBezTo>
                    <a:pt x="791" y="168"/>
                    <a:pt x="791" y="168"/>
                    <a:pt x="791" y="168"/>
                  </a:cubicBezTo>
                  <a:cubicBezTo>
                    <a:pt x="761" y="137"/>
                    <a:pt x="761" y="137"/>
                    <a:pt x="761" y="137"/>
                  </a:cubicBezTo>
                  <a:cubicBezTo>
                    <a:pt x="685" y="46"/>
                    <a:pt x="578"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1" name="Google Shape;65961;p27"/>
            <p:cNvSpPr/>
            <p:nvPr/>
          </p:nvSpPr>
          <p:spPr>
            <a:xfrm>
              <a:off x="4759475" y="552350"/>
              <a:ext cx="26625" cy="24350"/>
            </a:xfrm>
            <a:custGeom>
              <a:avLst/>
              <a:gdLst/>
              <a:ahLst/>
              <a:cxnLst/>
              <a:rect l="l" t="t" r="r" b="b"/>
              <a:pathLst>
                <a:path w="1065" h="974" extrusionOk="0">
                  <a:moveTo>
                    <a:pt x="502" y="1"/>
                  </a:moveTo>
                  <a:cubicBezTo>
                    <a:pt x="388" y="1"/>
                    <a:pt x="274" y="46"/>
                    <a:pt x="183" y="137"/>
                  </a:cubicBezTo>
                  <a:cubicBezTo>
                    <a:pt x="0" y="320"/>
                    <a:pt x="0" y="624"/>
                    <a:pt x="183" y="806"/>
                  </a:cubicBezTo>
                  <a:lnTo>
                    <a:pt x="213" y="806"/>
                  </a:lnTo>
                  <a:cubicBezTo>
                    <a:pt x="213" y="836"/>
                    <a:pt x="213" y="836"/>
                    <a:pt x="244" y="836"/>
                  </a:cubicBezTo>
                  <a:cubicBezTo>
                    <a:pt x="335" y="928"/>
                    <a:pt x="449" y="973"/>
                    <a:pt x="563" y="973"/>
                  </a:cubicBezTo>
                  <a:cubicBezTo>
                    <a:pt x="677" y="973"/>
                    <a:pt x="791" y="928"/>
                    <a:pt x="882" y="836"/>
                  </a:cubicBezTo>
                  <a:cubicBezTo>
                    <a:pt x="1064" y="684"/>
                    <a:pt x="1064" y="380"/>
                    <a:pt x="882" y="198"/>
                  </a:cubicBezTo>
                  <a:cubicBezTo>
                    <a:pt x="882" y="198"/>
                    <a:pt x="852" y="168"/>
                    <a:pt x="852" y="168"/>
                  </a:cubicBezTo>
                  <a:cubicBezTo>
                    <a:pt x="852" y="168"/>
                    <a:pt x="852" y="137"/>
                    <a:pt x="821" y="137"/>
                  </a:cubicBezTo>
                  <a:cubicBezTo>
                    <a:pt x="730" y="46"/>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2" name="Google Shape;65962;p27"/>
            <p:cNvSpPr/>
            <p:nvPr/>
          </p:nvSpPr>
          <p:spPr>
            <a:xfrm>
              <a:off x="4857500" y="650375"/>
              <a:ext cx="26625" cy="25100"/>
            </a:xfrm>
            <a:custGeom>
              <a:avLst/>
              <a:gdLst/>
              <a:ahLst/>
              <a:cxnLst/>
              <a:rect l="l" t="t" r="r" b="b"/>
              <a:pathLst>
                <a:path w="1065" h="1004" extrusionOk="0">
                  <a:moveTo>
                    <a:pt x="502" y="1"/>
                  </a:moveTo>
                  <a:cubicBezTo>
                    <a:pt x="388" y="1"/>
                    <a:pt x="274" y="46"/>
                    <a:pt x="183" y="137"/>
                  </a:cubicBezTo>
                  <a:cubicBezTo>
                    <a:pt x="0" y="320"/>
                    <a:pt x="0" y="624"/>
                    <a:pt x="183" y="806"/>
                  </a:cubicBezTo>
                  <a:lnTo>
                    <a:pt x="213" y="806"/>
                  </a:lnTo>
                  <a:cubicBezTo>
                    <a:pt x="213" y="836"/>
                    <a:pt x="213" y="836"/>
                    <a:pt x="244" y="867"/>
                  </a:cubicBezTo>
                  <a:cubicBezTo>
                    <a:pt x="335" y="958"/>
                    <a:pt x="449" y="1004"/>
                    <a:pt x="563" y="1004"/>
                  </a:cubicBezTo>
                  <a:cubicBezTo>
                    <a:pt x="677" y="1004"/>
                    <a:pt x="791" y="958"/>
                    <a:pt x="882" y="867"/>
                  </a:cubicBezTo>
                  <a:cubicBezTo>
                    <a:pt x="1064" y="684"/>
                    <a:pt x="1064" y="380"/>
                    <a:pt x="882" y="198"/>
                  </a:cubicBezTo>
                  <a:cubicBezTo>
                    <a:pt x="882" y="198"/>
                    <a:pt x="852" y="168"/>
                    <a:pt x="852" y="168"/>
                  </a:cubicBezTo>
                  <a:cubicBezTo>
                    <a:pt x="852" y="168"/>
                    <a:pt x="852" y="137"/>
                    <a:pt x="821" y="137"/>
                  </a:cubicBezTo>
                  <a:cubicBezTo>
                    <a:pt x="730" y="46"/>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3" name="Google Shape;65963;p27"/>
            <p:cNvSpPr/>
            <p:nvPr/>
          </p:nvSpPr>
          <p:spPr>
            <a:xfrm>
              <a:off x="4954000" y="551025"/>
              <a:ext cx="29675" cy="27000"/>
            </a:xfrm>
            <a:custGeom>
              <a:avLst/>
              <a:gdLst/>
              <a:ahLst/>
              <a:cxnLst/>
              <a:rect l="l" t="t" r="r" b="b"/>
              <a:pathLst>
                <a:path w="1187" h="1080" extrusionOk="0">
                  <a:moveTo>
                    <a:pt x="578" y="0"/>
                  </a:moveTo>
                  <a:cubicBezTo>
                    <a:pt x="449" y="0"/>
                    <a:pt x="320" y="54"/>
                    <a:pt x="214" y="160"/>
                  </a:cubicBezTo>
                  <a:cubicBezTo>
                    <a:pt x="1" y="342"/>
                    <a:pt x="1" y="677"/>
                    <a:pt x="214" y="889"/>
                  </a:cubicBezTo>
                  <a:lnTo>
                    <a:pt x="244" y="889"/>
                  </a:lnTo>
                  <a:cubicBezTo>
                    <a:pt x="244" y="920"/>
                    <a:pt x="244" y="920"/>
                    <a:pt x="274" y="920"/>
                  </a:cubicBezTo>
                  <a:cubicBezTo>
                    <a:pt x="365" y="1026"/>
                    <a:pt x="495" y="1079"/>
                    <a:pt x="628" y="1079"/>
                  </a:cubicBezTo>
                  <a:cubicBezTo>
                    <a:pt x="761" y="1079"/>
                    <a:pt x="897" y="1026"/>
                    <a:pt x="1004" y="920"/>
                  </a:cubicBezTo>
                  <a:cubicBezTo>
                    <a:pt x="1186" y="737"/>
                    <a:pt x="1186" y="403"/>
                    <a:pt x="1004" y="190"/>
                  </a:cubicBezTo>
                  <a:lnTo>
                    <a:pt x="973" y="190"/>
                  </a:lnTo>
                  <a:cubicBezTo>
                    <a:pt x="973" y="160"/>
                    <a:pt x="943" y="160"/>
                    <a:pt x="943" y="160"/>
                  </a:cubicBezTo>
                  <a:cubicBezTo>
                    <a:pt x="837" y="54"/>
                    <a:pt x="707"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4" name="Google Shape;65964;p27"/>
            <p:cNvSpPr/>
            <p:nvPr/>
          </p:nvSpPr>
          <p:spPr>
            <a:xfrm>
              <a:off x="4855975" y="453000"/>
              <a:ext cx="29675" cy="27000"/>
            </a:xfrm>
            <a:custGeom>
              <a:avLst/>
              <a:gdLst/>
              <a:ahLst/>
              <a:cxnLst/>
              <a:rect l="l" t="t" r="r" b="b"/>
              <a:pathLst>
                <a:path w="1187" h="1080" extrusionOk="0">
                  <a:moveTo>
                    <a:pt x="578" y="0"/>
                  </a:moveTo>
                  <a:cubicBezTo>
                    <a:pt x="449" y="0"/>
                    <a:pt x="320" y="53"/>
                    <a:pt x="213" y="160"/>
                  </a:cubicBezTo>
                  <a:cubicBezTo>
                    <a:pt x="1" y="342"/>
                    <a:pt x="1" y="677"/>
                    <a:pt x="213" y="889"/>
                  </a:cubicBezTo>
                  <a:lnTo>
                    <a:pt x="244" y="889"/>
                  </a:lnTo>
                  <a:cubicBezTo>
                    <a:pt x="244" y="920"/>
                    <a:pt x="244" y="920"/>
                    <a:pt x="274" y="920"/>
                  </a:cubicBezTo>
                  <a:cubicBezTo>
                    <a:pt x="365" y="1026"/>
                    <a:pt x="495" y="1079"/>
                    <a:pt x="628" y="1079"/>
                  </a:cubicBezTo>
                  <a:cubicBezTo>
                    <a:pt x="761" y="1079"/>
                    <a:pt x="897" y="1026"/>
                    <a:pt x="1004" y="920"/>
                  </a:cubicBezTo>
                  <a:cubicBezTo>
                    <a:pt x="1186" y="737"/>
                    <a:pt x="1186" y="403"/>
                    <a:pt x="1004" y="190"/>
                  </a:cubicBezTo>
                  <a:cubicBezTo>
                    <a:pt x="973" y="190"/>
                    <a:pt x="973" y="190"/>
                    <a:pt x="973" y="160"/>
                  </a:cubicBezTo>
                  <a:lnTo>
                    <a:pt x="943" y="160"/>
                  </a:lnTo>
                  <a:cubicBezTo>
                    <a:pt x="837" y="53"/>
                    <a:pt x="707"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5" name="Google Shape;65965;p27"/>
            <p:cNvSpPr/>
            <p:nvPr/>
          </p:nvSpPr>
          <p:spPr>
            <a:xfrm>
              <a:off x="5051275" y="451475"/>
              <a:ext cx="32700" cy="29850"/>
            </a:xfrm>
            <a:custGeom>
              <a:avLst/>
              <a:gdLst/>
              <a:ahLst/>
              <a:cxnLst/>
              <a:rect l="l" t="t" r="r" b="b"/>
              <a:pathLst>
                <a:path w="1308" h="1194" extrusionOk="0">
                  <a:moveTo>
                    <a:pt x="612" y="1"/>
                  </a:moveTo>
                  <a:cubicBezTo>
                    <a:pt x="464" y="1"/>
                    <a:pt x="320" y="54"/>
                    <a:pt x="213" y="160"/>
                  </a:cubicBezTo>
                  <a:cubicBezTo>
                    <a:pt x="0" y="373"/>
                    <a:pt x="0" y="738"/>
                    <a:pt x="213" y="981"/>
                  </a:cubicBezTo>
                  <a:lnTo>
                    <a:pt x="244" y="981"/>
                  </a:lnTo>
                  <a:cubicBezTo>
                    <a:pt x="244" y="1011"/>
                    <a:pt x="244" y="1011"/>
                    <a:pt x="274" y="1011"/>
                  </a:cubicBezTo>
                  <a:cubicBezTo>
                    <a:pt x="380" y="1133"/>
                    <a:pt x="525" y="1194"/>
                    <a:pt x="669" y="1194"/>
                  </a:cubicBezTo>
                  <a:cubicBezTo>
                    <a:pt x="813" y="1194"/>
                    <a:pt x="958" y="1133"/>
                    <a:pt x="1064" y="1011"/>
                  </a:cubicBezTo>
                  <a:cubicBezTo>
                    <a:pt x="1307" y="798"/>
                    <a:pt x="1307" y="434"/>
                    <a:pt x="1064" y="221"/>
                  </a:cubicBezTo>
                  <a:cubicBezTo>
                    <a:pt x="1064" y="190"/>
                    <a:pt x="1064" y="190"/>
                    <a:pt x="1034" y="190"/>
                  </a:cubicBezTo>
                  <a:cubicBezTo>
                    <a:pt x="1034" y="190"/>
                    <a:pt x="1034" y="160"/>
                    <a:pt x="1034" y="160"/>
                  </a:cubicBezTo>
                  <a:cubicBezTo>
                    <a:pt x="912" y="54"/>
                    <a:pt x="760"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6" name="Google Shape;65966;p27"/>
            <p:cNvSpPr/>
            <p:nvPr/>
          </p:nvSpPr>
          <p:spPr>
            <a:xfrm>
              <a:off x="4469200" y="1146775"/>
              <a:ext cx="13700" cy="12000"/>
            </a:xfrm>
            <a:custGeom>
              <a:avLst/>
              <a:gdLst/>
              <a:ahLst/>
              <a:cxnLst/>
              <a:rect l="l" t="t" r="r" b="b"/>
              <a:pathLst>
                <a:path w="548" h="480" extrusionOk="0">
                  <a:moveTo>
                    <a:pt x="259" y="0"/>
                  </a:moveTo>
                  <a:cubicBezTo>
                    <a:pt x="198" y="0"/>
                    <a:pt x="137" y="23"/>
                    <a:pt x="91" y="69"/>
                  </a:cubicBezTo>
                  <a:cubicBezTo>
                    <a:pt x="0" y="130"/>
                    <a:pt x="0" y="282"/>
                    <a:pt x="91" y="373"/>
                  </a:cubicBezTo>
                  <a:cubicBezTo>
                    <a:pt x="122" y="373"/>
                    <a:pt x="122" y="373"/>
                    <a:pt x="122" y="403"/>
                  </a:cubicBezTo>
                  <a:cubicBezTo>
                    <a:pt x="152" y="403"/>
                    <a:pt x="152" y="403"/>
                    <a:pt x="152" y="434"/>
                  </a:cubicBezTo>
                  <a:cubicBezTo>
                    <a:pt x="198" y="464"/>
                    <a:pt x="251" y="479"/>
                    <a:pt x="304" y="479"/>
                  </a:cubicBezTo>
                  <a:cubicBezTo>
                    <a:pt x="357" y="479"/>
                    <a:pt x="411" y="464"/>
                    <a:pt x="456" y="434"/>
                  </a:cubicBezTo>
                  <a:cubicBezTo>
                    <a:pt x="547" y="342"/>
                    <a:pt x="547" y="190"/>
                    <a:pt x="456" y="99"/>
                  </a:cubicBezTo>
                  <a:lnTo>
                    <a:pt x="426" y="99"/>
                  </a:lnTo>
                  <a:cubicBezTo>
                    <a:pt x="426" y="69"/>
                    <a:pt x="426" y="69"/>
                    <a:pt x="426" y="69"/>
                  </a:cubicBezTo>
                  <a:cubicBezTo>
                    <a:pt x="380" y="23"/>
                    <a:pt x="319"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7" name="Google Shape;65967;p27"/>
            <p:cNvSpPr/>
            <p:nvPr/>
          </p:nvSpPr>
          <p:spPr>
            <a:xfrm>
              <a:off x="4566450" y="1046650"/>
              <a:ext cx="16000" cy="15425"/>
            </a:xfrm>
            <a:custGeom>
              <a:avLst/>
              <a:gdLst/>
              <a:ahLst/>
              <a:cxnLst/>
              <a:rect l="l" t="t" r="r" b="b"/>
              <a:pathLst>
                <a:path w="640" h="617" extrusionOk="0">
                  <a:moveTo>
                    <a:pt x="301" y="1"/>
                  </a:moveTo>
                  <a:cubicBezTo>
                    <a:pt x="229" y="1"/>
                    <a:pt x="153" y="31"/>
                    <a:pt x="92" y="92"/>
                  </a:cubicBezTo>
                  <a:cubicBezTo>
                    <a:pt x="1" y="214"/>
                    <a:pt x="1" y="366"/>
                    <a:pt x="92" y="487"/>
                  </a:cubicBezTo>
                  <a:lnTo>
                    <a:pt x="123" y="487"/>
                  </a:lnTo>
                  <a:cubicBezTo>
                    <a:pt x="153" y="518"/>
                    <a:pt x="153" y="518"/>
                    <a:pt x="153" y="548"/>
                  </a:cubicBezTo>
                  <a:cubicBezTo>
                    <a:pt x="214" y="594"/>
                    <a:pt x="282" y="616"/>
                    <a:pt x="350" y="616"/>
                  </a:cubicBezTo>
                  <a:cubicBezTo>
                    <a:pt x="419" y="616"/>
                    <a:pt x="487" y="594"/>
                    <a:pt x="548" y="548"/>
                  </a:cubicBezTo>
                  <a:cubicBezTo>
                    <a:pt x="639" y="426"/>
                    <a:pt x="639" y="244"/>
                    <a:pt x="548" y="153"/>
                  </a:cubicBezTo>
                  <a:cubicBezTo>
                    <a:pt x="548" y="122"/>
                    <a:pt x="518" y="122"/>
                    <a:pt x="518" y="122"/>
                  </a:cubicBezTo>
                  <a:cubicBezTo>
                    <a:pt x="518" y="122"/>
                    <a:pt x="487" y="92"/>
                    <a:pt x="487" y="92"/>
                  </a:cubicBezTo>
                  <a:cubicBezTo>
                    <a:pt x="442" y="31"/>
                    <a:pt x="373" y="1"/>
                    <a:pt x="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8" name="Google Shape;65968;p27"/>
            <p:cNvSpPr/>
            <p:nvPr/>
          </p:nvSpPr>
          <p:spPr>
            <a:xfrm>
              <a:off x="4662975" y="947125"/>
              <a:ext cx="19775" cy="18050"/>
            </a:xfrm>
            <a:custGeom>
              <a:avLst/>
              <a:gdLst/>
              <a:ahLst/>
              <a:cxnLst/>
              <a:rect l="l" t="t" r="r" b="b"/>
              <a:pathLst>
                <a:path w="791" h="722" extrusionOk="0">
                  <a:moveTo>
                    <a:pt x="365" y="0"/>
                  </a:moveTo>
                  <a:cubicBezTo>
                    <a:pt x="281" y="0"/>
                    <a:pt x="198" y="30"/>
                    <a:pt x="122" y="91"/>
                  </a:cubicBezTo>
                  <a:cubicBezTo>
                    <a:pt x="0" y="243"/>
                    <a:pt x="0" y="426"/>
                    <a:pt x="122" y="578"/>
                  </a:cubicBezTo>
                  <a:lnTo>
                    <a:pt x="152" y="578"/>
                  </a:lnTo>
                  <a:cubicBezTo>
                    <a:pt x="183" y="608"/>
                    <a:pt x="183" y="608"/>
                    <a:pt x="183" y="608"/>
                  </a:cubicBezTo>
                  <a:cubicBezTo>
                    <a:pt x="243" y="684"/>
                    <a:pt x="327" y="722"/>
                    <a:pt x="411" y="722"/>
                  </a:cubicBezTo>
                  <a:cubicBezTo>
                    <a:pt x="494" y="722"/>
                    <a:pt x="578" y="684"/>
                    <a:pt x="638" y="608"/>
                  </a:cubicBezTo>
                  <a:cubicBezTo>
                    <a:pt x="790" y="486"/>
                    <a:pt x="790" y="274"/>
                    <a:pt x="638" y="152"/>
                  </a:cubicBezTo>
                  <a:cubicBezTo>
                    <a:pt x="638" y="152"/>
                    <a:pt x="638" y="152"/>
                    <a:pt x="608" y="122"/>
                  </a:cubicBezTo>
                  <a:cubicBezTo>
                    <a:pt x="608" y="122"/>
                    <a:pt x="608" y="122"/>
                    <a:pt x="608" y="91"/>
                  </a:cubicBezTo>
                  <a:cubicBezTo>
                    <a:pt x="532" y="30"/>
                    <a:pt x="449"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9" name="Google Shape;65969;p27"/>
            <p:cNvSpPr/>
            <p:nvPr/>
          </p:nvSpPr>
          <p:spPr>
            <a:xfrm>
              <a:off x="4760225" y="847750"/>
              <a:ext cx="22075" cy="20175"/>
            </a:xfrm>
            <a:custGeom>
              <a:avLst/>
              <a:gdLst/>
              <a:ahLst/>
              <a:cxnLst/>
              <a:rect l="l" t="t" r="r" b="b"/>
              <a:pathLst>
                <a:path w="883" h="807" extrusionOk="0">
                  <a:moveTo>
                    <a:pt x="396" y="1"/>
                  </a:moveTo>
                  <a:cubicBezTo>
                    <a:pt x="297" y="1"/>
                    <a:pt x="198" y="39"/>
                    <a:pt x="122" y="115"/>
                  </a:cubicBezTo>
                  <a:cubicBezTo>
                    <a:pt x="1" y="267"/>
                    <a:pt x="1" y="510"/>
                    <a:pt x="122" y="662"/>
                  </a:cubicBezTo>
                  <a:lnTo>
                    <a:pt x="183" y="662"/>
                  </a:lnTo>
                  <a:cubicBezTo>
                    <a:pt x="183" y="692"/>
                    <a:pt x="183" y="692"/>
                    <a:pt x="183" y="692"/>
                  </a:cubicBezTo>
                  <a:cubicBezTo>
                    <a:pt x="259" y="768"/>
                    <a:pt x="358" y="806"/>
                    <a:pt x="457" y="806"/>
                  </a:cubicBezTo>
                  <a:cubicBezTo>
                    <a:pt x="556" y="806"/>
                    <a:pt x="654" y="768"/>
                    <a:pt x="730" y="692"/>
                  </a:cubicBezTo>
                  <a:cubicBezTo>
                    <a:pt x="882" y="540"/>
                    <a:pt x="882" y="297"/>
                    <a:pt x="730" y="176"/>
                  </a:cubicBezTo>
                  <a:cubicBezTo>
                    <a:pt x="730" y="145"/>
                    <a:pt x="700" y="145"/>
                    <a:pt x="700" y="145"/>
                  </a:cubicBezTo>
                  <a:cubicBezTo>
                    <a:pt x="700" y="145"/>
                    <a:pt x="700" y="115"/>
                    <a:pt x="670" y="115"/>
                  </a:cubicBezTo>
                  <a:cubicBezTo>
                    <a:pt x="594" y="39"/>
                    <a:pt x="495"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0" name="Google Shape;65970;p27"/>
            <p:cNvSpPr/>
            <p:nvPr/>
          </p:nvSpPr>
          <p:spPr>
            <a:xfrm>
              <a:off x="4856750" y="748200"/>
              <a:ext cx="25100" cy="23025"/>
            </a:xfrm>
            <a:custGeom>
              <a:avLst/>
              <a:gdLst/>
              <a:ahLst/>
              <a:cxnLst/>
              <a:rect l="l" t="t" r="r" b="b"/>
              <a:pathLst>
                <a:path w="1004" h="921" extrusionOk="0">
                  <a:moveTo>
                    <a:pt x="475" y="1"/>
                  </a:moveTo>
                  <a:cubicBezTo>
                    <a:pt x="365" y="1"/>
                    <a:pt x="258" y="39"/>
                    <a:pt x="182" y="115"/>
                  </a:cubicBezTo>
                  <a:cubicBezTo>
                    <a:pt x="0" y="297"/>
                    <a:pt x="0" y="571"/>
                    <a:pt x="182" y="753"/>
                  </a:cubicBezTo>
                  <a:lnTo>
                    <a:pt x="213" y="753"/>
                  </a:lnTo>
                  <a:cubicBezTo>
                    <a:pt x="213" y="784"/>
                    <a:pt x="213" y="784"/>
                    <a:pt x="213" y="784"/>
                  </a:cubicBezTo>
                  <a:cubicBezTo>
                    <a:pt x="304" y="875"/>
                    <a:pt x="418" y="920"/>
                    <a:pt x="532" y="920"/>
                  </a:cubicBezTo>
                  <a:cubicBezTo>
                    <a:pt x="646" y="920"/>
                    <a:pt x="760" y="875"/>
                    <a:pt x="851" y="784"/>
                  </a:cubicBezTo>
                  <a:cubicBezTo>
                    <a:pt x="1003" y="632"/>
                    <a:pt x="1003" y="358"/>
                    <a:pt x="851" y="176"/>
                  </a:cubicBezTo>
                  <a:cubicBezTo>
                    <a:pt x="821" y="176"/>
                    <a:pt x="821" y="176"/>
                    <a:pt x="821" y="145"/>
                  </a:cubicBezTo>
                  <a:cubicBezTo>
                    <a:pt x="790" y="145"/>
                    <a:pt x="790" y="145"/>
                    <a:pt x="790" y="115"/>
                  </a:cubicBezTo>
                  <a:cubicBezTo>
                    <a:pt x="699" y="39"/>
                    <a:pt x="585" y="1"/>
                    <a:pt x="4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1" name="Google Shape;65971;p27"/>
            <p:cNvSpPr/>
            <p:nvPr/>
          </p:nvSpPr>
          <p:spPr>
            <a:xfrm>
              <a:off x="4953250" y="648275"/>
              <a:ext cx="28900" cy="26250"/>
            </a:xfrm>
            <a:custGeom>
              <a:avLst/>
              <a:gdLst/>
              <a:ahLst/>
              <a:cxnLst/>
              <a:rect l="l" t="t" r="r" b="b"/>
              <a:pathLst>
                <a:path w="1156" h="1050" extrusionOk="0">
                  <a:moveTo>
                    <a:pt x="547" y="1"/>
                  </a:moveTo>
                  <a:cubicBezTo>
                    <a:pt x="426" y="1"/>
                    <a:pt x="304" y="54"/>
                    <a:pt x="213" y="161"/>
                  </a:cubicBezTo>
                  <a:cubicBezTo>
                    <a:pt x="0" y="343"/>
                    <a:pt x="0" y="647"/>
                    <a:pt x="213" y="829"/>
                  </a:cubicBezTo>
                  <a:cubicBezTo>
                    <a:pt x="213" y="860"/>
                    <a:pt x="213" y="860"/>
                    <a:pt x="244" y="860"/>
                  </a:cubicBezTo>
                  <a:cubicBezTo>
                    <a:pt x="244" y="890"/>
                    <a:pt x="244" y="890"/>
                    <a:pt x="244" y="890"/>
                  </a:cubicBezTo>
                  <a:cubicBezTo>
                    <a:pt x="350" y="996"/>
                    <a:pt x="479" y="1050"/>
                    <a:pt x="604" y="1050"/>
                  </a:cubicBezTo>
                  <a:cubicBezTo>
                    <a:pt x="730" y="1050"/>
                    <a:pt x="851" y="996"/>
                    <a:pt x="943" y="890"/>
                  </a:cubicBezTo>
                  <a:cubicBezTo>
                    <a:pt x="1155" y="708"/>
                    <a:pt x="1155" y="404"/>
                    <a:pt x="943" y="191"/>
                  </a:cubicBezTo>
                  <a:lnTo>
                    <a:pt x="912" y="191"/>
                  </a:lnTo>
                  <a:cubicBezTo>
                    <a:pt x="912" y="161"/>
                    <a:pt x="912" y="161"/>
                    <a:pt x="882" y="161"/>
                  </a:cubicBezTo>
                  <a:cubicBezTo>
                    <a:pt x="791" y="54"/>
                    <a:pt x="669"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2" name="Google Shape;65972;p27"/>
            <p:cNvSpPr/>
            <p:nvPr/>
          </p:nvSpPr>
          <p:spPr>
            <a:xfrm>
              <a:off x="5050500" y="548750"/>
              <a:ext cx="31200" cy="28500"/>
            </a:xfrm>
            <a:custGeom>
              <a:avLst/>
              <a:gdLst/>
              <a:ahLst/>
              <a:cxnLst/>
              <a:rect l="l" t="t" r="r" b="b"/>
              <a:pathLst>
                <a:path w="1248" h="1140" extrusionOk="0">
                  <a:moveTo>
                    <a:pt x="594" y="0"/>
                  </a:moveTo>
                  <a:cubicBezTo>
                    <a:pt x="457" y="0"/>
                    <a:pt x="320" y="53"/>
                    <a:pt x="214" y="160"/>
                  </a:cubicBezTo>
                  <a:cubicBezTo>
                    <a:pt x="1" y="372"/>
                    <a:pt x="1" y="707"/>
                    <a:pt x="214" y="920"/>
                  </a:cubicBezTo>
                  <a:cubicBezTo>
                    <a:pt x="214" y="950"/>
                    <a:pt x="214" y="950"/>
                    <a:pt x="244" y="950"/>
                  </a:cubicBezTo>
                  <a:cubicBezTo>
                    <a:pt x="244" y="980"/>
                    <a:pt x="244" y="980"/>
                    <a:pt x="244" y="980"/>
                  </a:cubicBezTo>
                  <a:cubicBezTo>
                    <a:pt x="351" y="1087"/>
                    <a:pt x="495" y="1140"/>
                    <a:pt x="639" y="1140"/>
                  </a:cubicBezTo>
                  <a:cubicBezTo>
                    <a:pt x="784" y="1140"/>
                    <a:pt x="928" y="1087"/>
                    <a:pt x="1034" y="980"/>
                  </a:cubicBezTo>
                  <a:cubicBezTo>
                    <a:pt x="1247" y="768"/>
                    <a:pt x="1247" y="433"/>
                    <a:pt x="1034" y="221"/>
                  </a:cubicBezTo>
                  <a:cubicBezTo>
                    <a:pt x="1034" y="190"/>
                    <a:pt x="1004" y="190"/>
                    <a:pt x="1004" y="190"/>
                  </a:cubicBezTo>
                  <a:cubicBezTo>
                    <a:pt x="1004" y="190"/>
                    <a:pt x="974" y="160"/>
                    <a:pt x="974" y="160"/>
                  </a:cubicBezTo>
                  <a:cubicBezTo>
                    <a:pt x="867" y="53"/>
                    <a:pt x="730" y="0"/>
                    <a:pt x="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3" name="Google Shape;65973;p27"/>
            <p:cNvSpPr/>
            <p:nvPr/>
          </p:nvSpPr>
          <p:spPr>
            <a:xfrm>
              <a:off x="5147025" y="449200"/>
              <a:ext cx="34225" cy="31375"/>
            </a:xfrm>
            <a:custGeom>
              <a:avLst/>
              <a:gdLst/>
              <a:ahLst/>
              <a:cxnLst/>
              <a:rect l="l" t="t" r="r" b="b"/>
              <a:pathLst>
                <a:path w="1369" h="1255" extrusionOk="0">
                  <a:moveTo>
                    <a:pt x="658" y="0"/>
                  </a:moveTo>
                  <a:cubicBezTo>
                    <a:pt x="502" y="0"/>
                    <a:pt x="350" y="54"/>
                    <a:pt x="243" y="160"/>
                  </a:cubicBezTo>
                  <a:cubicBezTo>
                    <a:pt x="0" y="403"/>
                    <a:pt x="0" y="798"/>
                    <a:pt x="243" y="1011"/>
                  </a:cubicBezTo>
                  <a:cubicBezTo>
                    <a:pt x="243" y="1041"/>
                    <a:pt x="243" y="1041"/>
                    <a:pt x="274" y="1041"/>
                  </a:cubicBezTo>
                  <a:cubicBezTo>
                    <a:pt x="274" y="1041"/>
                    <a:pt x="274" y="1072"/>
                    <a:pt x="304" y="1072"/>
                  </a:cubicBezTo>
                  <a:cubicBezTo>
                    <a:pt x="411" y="1193"/>
                    <a:pt x="563" y="1254"/>
                    <a:pt x="715" y="1254"/>
                  </a:cubicBezTo>
                  <a:cubicBezTo>
                    <a:pt x="867" y="1254"/>
                    <a:pt x="1019" y="1193"/>
                    <a:pt x="1125" y="1072"/>
                  </a:cubicBezTo>
                  <a:cubicBezTo>
                    <a:pt x="1368" y="829"/>
                    <a:pt x="1368" y="464"/>
                    <a:pt x="1125" y="221"/>
                  </a:cubicBezTo>
                  <a:cubicBezTo>
                    <a:pt x="1125" y="221"/>
                    <a:pt x="1125" y="221"/>
                    <a:pt x="1094" y="190"/>
                  </a:cubicBezTo>
                  <a:cubicBezTo>
                    <a:pt x="1094" y="190"/>
                    <a:pt x="1094" y="190"/>
                    <a:pt x="1094" y="160"/>
                  </a:cubicBezTo>
                  <a:cubicBezTo>
                    <a:pt x="973" y="54"/>
                    <a:pt x="813" y="0"/>
                    <a:pt x="6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4" name="Google Shape;65974;p27"/>
            <p:cNvSpPr/>
            <p:nvPr/>
          </p:nvSpPr>
          <p:spPr>
            <a:xfrm>
              <a:off x="4567225" y="1146025"/>
              <a:ext cx="14450" cy="13300"/>
            </a:xfrm>
            <a:custGeom>
              <a:avLst/>
              <a:gdLst/>
              <a:ahLst/>
              <a:cxnLst/>
              <a:rect l="l" t="t" r="r" b="b"/>
              <a:pathLst>
                <a:path w="578" h="532" extrusionOk="0">
                  <a:moveTo>
                    <a:pt x="259" y="0"/>
                  </a:moveTo>
                  <a:cubicBezTo>
                    <a:pt x="198" y="0"/>
                    <a:pt x="137" y="23"/>
                    <a:pt x="92" y="68"/>
                  </a:cubicBezTo>
                  <a:cubicBezTo>
                    <a:pt x="0" y="160"/>
                    <a:pt x="0" y="312"/>
                    <a:pt x="92" y="403"/>
                  </a:cubicBezTo>
                  <a:cubicBezTo>
                    <a:pt x="92" y="433"/>
                    <a:pt x="122" y="433"/>
                    <a:pt x="122" y="433"/>
                  </a:cubicBezTo>
                  <a:cubicBezTo>
                    <a:pt x="122" y="433"/>
                    <a:pt x="122" y="464"/>
                    <a:pt x="152" y="464"/>
                  </a:cubicBezTo>
                  <a:cubicBezTo>
                    <a:pt x="198" y="509"/>
                    <a:pt x="259" y="532"/>
                    <a:pt x="319" y="532"/>
                  </a:cubicBezTo>
                  <a:cubicBezTo>
                    <a:pt x="380" y="532"/>
                    <a:pt x="441" y="509"/>
                    <a:pt x="487" y="464"/>
                  </a:cubicBezTo>
                  <a:cubicBezTo>
                    <a:pt x="578" y="372"/>
                    <a:pt x="578" y="220"/>
                    <a:pt x="487" y="129"/>
                  </a:cubicBezTo>
                  <a:cubicBezTo>
                    <a:pt x="487" y="99"/>
                    <a:pt x="456" y="99"/>
                    <a:pt x="456" y="99"/>
                  </a:cubicBezTo>
                  <a:cubicBezTo>
                    <a:pt x="456" y="99"/>
                    <a:pt x="456" y="68"/>
                    <a:pt x="426" y="68"/>
                  </a:cubicBezTo>
                  <a:cubicBezTo>
                    <a:pt x="380" y="23"/>
                    <a:pt x="319"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5" name="Google Shape;65975;p27"/>
            <p:cNvSpPr/>
            <p:nvPr/>
          </p:nvSpPr>
          <p:spPr>
            <a:xfrm>
              <a:off x="4663725" y="1045900"/>
              <a:ext cx="18275" cy="16750"/>
            </a:xfrm>
            <a:custGeom>
              <a:avLst/>
              <a:gdLst/>
              <a:ahLst/>
              <a:cxnLst/>
              <a:rect l="l" t="t" r="r" b="b"/>
              <a:pathLst>
                <a:path w="731" h="670" extrusionOk="0">
                  <a:moveTo>
                    <a:pt x="335" y="0"/>
                  </a:moveTo>
                  <a:cubicBezTo>
                    <a:pt x="259" y="0"/>
                    <a:pt x="183" y="31"/>
                    <a:pt x="122" y="92"/>
                  </a:cubicBezTo>
                  <a:cubicBezTo>
                    <a:pt x="1" y="213"/>
                    <a:pt x="1" y="396"/>
                    <a:pt x="122" y="517"/>
                  </a:cubicBezTo>
                  <a:cubicBezTo>
                    <a:pt x="122" y="548"/>
                    <a:pt x="153" y="548"/>
                    <a:pt x="153" y="548"/>
                  </a:cubicBezTo>
                  <a:cubicBezTo>
                    <a:pt x="153" y="548"/>
                    <a:pt x="153" y="578"/>
                    <a:pt x="183" y="578"/>
                  </a:cubicBezTo>
                  <a:cubicBezTo>
                    <a:pt x="244" y="639"/>
                    <a:pt x="320" y="669"/>
                    <a:pt x="396" y="669"/>
                  </a:cubicBezTo>
                  <a:cubicBezTo>
                    <a:pt x="472" y="669"/>
                    <a:pt x="548" y="639"/>
                    <a:pt x="608" y="578"/>
                  </a:cubicBezTo>
                  <a:cubicBezTo>
                    <a:pt x="730" y="456"/>
                    <a:pt x="730" y="274"/>
                    <a:pt x="608" y="152"/>
                  </a:cubicBezTo>
                  <a:cubicBezTo>
                    <a:pt x="578" y="152"/>
                    <a:pt x="578" y="152"/>
                    <a:pt x="578" y="122"/>
                  </a:cubicBezTo>
                  <a:cubicBezTo>
                    <a:pt x="548" y="122"/>
                    <a:pt x="548" y="122"/>
                    <a:pt x="548" y="92"/>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6" name="Google Shape;65976;p27"/>
            <p:cNvSpPr/>
            <p:nvPr/>
          </p:nvSpPr>
          <p:spPr>
            <a:xfrm>
              <a:off x="4760225" y="946550"/>
              <a:ext cx="21300" cy="19400"/>
            </a:xfrm>
            <a:custGeom>
              <a:avLst/>
              <a:gdLst/>
              <a:ahLst/>
              <a:cxnLst/>
              <a:rect l="l" t="t" r="r" b="b"/>
              <a:pathLst>
                <a:path w="852" h="776" extrusionOk="0">
                  <a:moveTo>
                    <a:pt x="411" y="0"/>
                  </a:moveTo>
                  <a:cubicBezTo>
                    <a:pt x="320" y="0"/>
                    <a:pt x="229" y="38"/>
                    <a:pt x="153" y="114"/>
                  </a:cubicBezTo>
                  <a:cubicBezTo>
                    <a:pt x="1" y="236"/>
                    <a:pt x="1" y="479"/>
                    <a:pt x="153" y="601"/>
                  </a:cubicBezTo>
                  <a:cubicBezTo>
                    <a:pt x="153" y="601"/>
                    <a:pt x="183" y="631"/>
                    <a:pt x="183" y="631"/>
                  </a:cubicBezTo>
                  <a:cubicBezTo>
                    <a:pt x="183" y="631"/>
                    <a:pt x="183" y="661"/>
                    <a:pt x="214" y="661"/>
                  </a:cubicBezTo>
                  <a:cubicBezTo>
                    <a:pt x="274" y="737"/>
                    <a:pt x="366" y="775"/>
                    <a:pt x="457" y="775"/>
                  </a:cubicBezTo>
                  <a:cubicBezTo>
                    <a:pt x="548" y="775"/>
                    <a:pt x="639" y="737"/>
                    <a:pt x="700" y="661"/>
                  </a:cubicBezTo>
                  <a:cubicBezTo>
                    <a:pt x="852" y="509"/>
                    <a:pt x="852" y="297"/>
                    <a:pt x="700" y="145"/>
                  </a:cubicBezTo>
                  <a:lnTo>
                    <a:pt x="670" y="145"/>
                  </a:lnTo>
                  <a:cubicBezTo>
                    <a:pt x="670" y="114"/>
                    <a:pt x="670" y="114"/>
                    <a:pt x="670" y="114"/>
                  </a:cubicBezTo>
                  <a:cubicBezTo>
                    <a:pt x="594" y="38"/>
                    <a:pt x="502"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7" name="Google Shape;65977;p27"/>
            <p:cNvSpPr/>
            <p:nvPr/>
          </p:nvSpPr>
          <p:spPr>
            <a:xfrm>
              <a:off x="4857500" y="847000"/>
              <a:ext cx="23575" cy="21675"/>
            </a:xfrm>
            <a:custGeom>
              <a:avLst/>
              <a:gdLst/>
              <a:ahLst/>
              <a:cxnLst/>
              <a:rect l="l" t="t" r="r" b="b"/>
              <a:pathLst>
                <a:path w="943" h="867" extrusionOk="0">
                  <a:moveTo>
                    <a:pt x="441" y="0"/>
                  </a:moveTo>
                  <a:cubicBezTo>
                    <a:pt x="335" y="0"/>
                    <a:pt x="228" y="38"/>
                    <a:pt x="152" y="114"/>
                  </a:cubicBezTo>
                  <a:cubicBezTo>
                    <a:pt x="0" y="266"/>
                    <a:pt x="0" y="540"/>
                    <a:pt x="152" y="692"/>
                  </a:cubicBezTo>
                  <a:cubicBezTo>
                    <a:pt x="152" y="692"/>
                    <a:pt x="183" y="722"/>
                    <a:pt x="183" y="722"/>
                  </a:cubicBezTo>
                  <a:cubicBezTo>
                    <a:pt x="183" y="722"/>
                    <a:pt x="213" y="753"/>
                    <a:pt x="213" y="753"/>
                  </a:cubicBezTo>
                  <a:cubicBezTo>
                    <a:pt x="289" y="829"/>
                    <a:pt x="396" y="867"/>
                    <a:pt x="502" y="867"/>
                  </a:cubicBezTo>
                  <a:cubicBezTo>
                    <a:pt x="608" y="867"/>
                    <a:pt x="715" y="829"/>
                    <a:pt x="791" y="753"/>
                  </a:cubicBezTo>
                  <a:cubicBezTo>
                    <a:pt x="943" y="601"/>
                    <a:pt x="943" y="327"/>
                    <a:pt x="791" y="175"/>
                  </a:cubicBezTo>
                  <a:cubicBezTo>
                    <a:pt x="791" y="145"/>
                    <a:pt x="760" y="145"/>
                    <a:pt x="760" y="145"/>
                  </a:cubicBezTo>
                  <a:cubicBezTo>
                    <a:pt x="760" y="145"/>
                    <a:pt x="730" y="114"/>
                    <a:pt x="730" y="114"/>
                  </a:cubicBezTo>
                  <a:cubicBezTo>
                    <a:pt x="654" y="38"/>
                    <a:pt x="548"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8" name="Google Shape;65978;p27"/>
            <p:cNvSpPr/>
            <p:nvPr/>
          </p:nvSpPr>
          <p:spPr>
            <a:xfrm>
              <a:off x="4954000" y="746875"/>
              <a:ext cx="26625" cy="25100"/>
            </a:xfrm>
            <a:custGeom>
              <a:avLst/>
              <a:gdLst/>
              <a:ahLst/>
              <a:cxnLst/>
              <a:rect l="l" t="t" r="r" b="b"/>
              <a:pathLst>
                <a:path w="1065" h="1004" extrusionOk="0">
                  <a:moveTo>
                    <a:pt x="517" y="1"/>
                  </a:moveTo>
                  <a:cubicBezTo>
                    <a:pt x="396" y="1"/>
                    <a:pt x="274" y="46"/>
                    <a:pt x="183" y="138"/>
                  </a:cubicBezTo>
                  <a:cubicBezTo>
                    <a:pt x="1" y="320"/>
                    <a:pt x="1" y="624"/>
                    <a:pt x="183" y="806"/>
                  </a:cubicBezTo>
                  <a:cubicBezTo>
                    <a:pt x="183" y="806"/>
                    <a:pt x="214" y="806"/>
                    <a:pt x="214" y="837"/>
                  </a:cubicBezTo>
                  <a:cubicBezTo>
                    <a:pt x="214" y="837"/>
                    <a:pt x="244" y="867"/>
                    <a:pt x="244" y="867"/>
                  </a:cubicBezTo>
                  <a:cubicBezTo>
                    <a:pt x="335" y="958"/>
                    <a:pt x="457" y="1004"/>
                    <a:pt x="574" y="1004"/>
                  </a:cubicBezTo>
                  <a:cubicBezTo>
                    <a:pt x="692" y="1004"/>
                    <a:pt x="806" y="958"/>
                    <a:pt x="882" y="867"/>
                  </a:cubicBezTo>
                  <a:cubicBezTo>
                    <a:pt x="1065" y="685"/>
                    <a:pt x="1065" y="381"/>
                    <a:pt x="882" y="198"/>
                  </a:cubicBezTo>
                  <a:lnTo>
                    <a:pt x="852" y="198"/>
                  </a:lnTo>
                  <a:cubicBezTo>
                    <a:pt x="852" y="168"/>
                    <a:pt x="852" y="168"/>
                    <a:pt x="852" y="138"/>
                  </a:cubicBezTo>
                  <a:cubicBezTo>
                    <a:pt x="761" y="46"/>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9" name="Google Shape;65979;p27"/>
            <p:cNvSpPr/>
            <p:nvPr/>
          </p:nvSpPr>
          <p:spPr>
            <a:xfrm>
              <a:off x="5051275" y="647525"/>
              <a:ext cx="29650" cy="27200"/>
            </a:xfrm>
            <a:custGeom>
              <a:avLst/>
              <a:gdLst/>
              <a:ahLst/>
              <a:cxnLst/>
              <a:rect l="l" t="t" r="r" b="b"/>
              <a:pathLst>
                <a:path w="1186" h="1088" extrusionOk="0">
                  <a:moveTo>
                    <a:pt x="559" y="1"/>
                  </a:moveTo>
                  <a:cubicBezTo>
                    <a:pt x="426" y="1"/>
                    <a:pt x="289" y="54"/>
                    <a:pt x="183" y="160"/>
                  </a:cubicBezTo>
                  <a:cubicBezTo>
                    <a:pt x="0" y="373"/>
                    <a:pt x="0" y="677"/>
                    <a:pt x="183" y="890"/>
                  </a:cubicBezTo>
                  <a:cubicBezTo>
                    <a:pt x="183" y="890"/>
                    <a:pt x="213" y="890"/>
                    <a:pt x="213" y="920"/>
                  </a:cubicBezTo>
                  <a:cubicBezTo>
                    <a:pt x="213" y="920"/>
                    <a:pt x="244" y="920"/>
                    <a:pt x="244" y="950"/>
                  </a:cubicBezTo>
                  <a:cubicBezTo>
                    <a:pt x="350" y="1042"/>
                    <a:pt x="479" y="1087"/>
                    <a:pt x="608" y="1087"/>
                  </a:cubicBezTo>
                  <a:cubicBezTo>
                    <a:pt x="737" y="1087"/>
                    <a:pt x="867" y="1042"/>
                    <a:pt x="973" y="950"/>
                  </a:cubicBezTo>
                  <a:cubicBezTo>
                    <a:pt x="1186" y="738"/>
                    <a:pt x="1186" y="403"/>
                    <a:pt x="973" y="221"/>
                  </a:cubicBezTo>
                  <a:cubicBezTo>
                    <a:pt x="973" y="191"/>
                    <a:pt x="943" y="191"/>
                    <a:pt x="943" y="191"/>
                  </a:cubicBezTo>
                  <a:cubicBezTo>
                    <a:pt x="943" y="160"/>
                    <a:pt x="943" y="160"/>
                    <a:pt x="912" y="160"/>
                  </a:cubicBezTo>
                  <a:cubicBezTo>
                    <a:pt x="821" y="54"/>
                    <a:pt x="692"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0" name="Google Shape;65980;p27"/>
            <p:cNvSpPr/>
            <p:nvPr/>
          </p:nvSpPr>
          <p:spPr>
            <a:xfrm>
              <a:off x="5147775" y="547975"/>
              <a:ext cx="32700" cy="30050"/>
            </a:xfrm>
            <a:custGeom>
              <a:avLst/>
              <a:gdLst/>
              <a:ahLst/>
              <a:cxnLst/>
              <a:rect l="l" t="t" r="r" b="b"/>
              <a:pathLst>
                <a:path w="1308" h="1202" extrusionOk="0">
                  <a:moveTo>
                    <a:pt x="635" y="1"/>
                  </a:moveTo>
                  <a:cubicBezTo>
                    <a:pt x="487" y="1"/>
                    <a:pt x="335" y="54"/>
                    <a:pt x="213" y="160"/>
                  </a:cubicBezTo>
                  <a:cubicBezTo>
                    <a:pt x="1" y="403"/>
                    <a:pt x="1" y="768"/>
                    <a:pt x="213" y="981"/>
                  </a:cubicBezTo>
                  <a:cubicBezTo>
                    <a:pt x="244" y="981"/>
                    <a:pt x="244" y="981"/>
                    <a:pt x="244" y="1011"/>
                  </a:cubicBezTo>
                  <a:cubicBezTo>
                    <a:pt x="244" y="1011"/>
                    <a:pt x="274" y="1011"/>
                    <a:pt x="274" y="1042"/>
                  </a:cubicBezTo>
                  <a:cubicBezTo>
                    <a:pt x="381" y="1148"/>
                    <a:pt x="525" y="1201"/>
                    <a:pt x="673" y="1201"/>
                  </a:cubicBezTo>
                  <a:cubicBezTo>
                    <a:pt x="821" y="1201"/>
                    <a:pt x="973" y="1148"/>
                    <a:pt x="1095" y="1042"/>
                  </a:cubicBezTo>
                  <a:cubicBezTo>
                    <a:pt x="1308" y="799"/>
                    <a:pt x="1308" y="434"/>
                    <a:pt x="1095" y="221"/>
                  </a:cubicBezTo>
                  <a:cubicBezTo>
                    <a:pt x="1064" y="221"/>
                    <a:pt x="1064" y="221"/>
                    <a:pt x="1064" y="191"/>
                  </a:cubicBezTo>
                  <a:cubicBezTo>
                    <a:pt x="1034" y="191"/>
                    <a:pt x="1034" y="191"/>
                    <a:pt x="1034" y="160"/>
                  </a:cubicBezTo>
                  <a:cubicBezTo>
                    <a:pt x="928" y="54"/>
                    <a:pt x="783" y="1"/>
                    <a:pt x="6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1" name="Google Shape;65981;p27"/>
            <p:cNvSpPr/>
            <p:nvPr/>
          </p:nvSpPr>
          <p:spPr>
            <a:xfrm>
              <a:off x="5244275" y="448625"/>
              <a:ext cx="35750" cy="32700"/>
            </a:xfrm>
            <a:custGeom>
              <a:avLst/>
              <a:gdLst/>
              <a:ahLst/>
              <a:cxnLst/>
              <a:rect l="l" t="t" r="r" b="b"/>
              <a:pathLst>
                <a:path w="1430" h="1308" extrusionOk="0">
                  <a:moveTo>
                    <a:pt x="685" y="1"/>
                  </a:moveTo>
                  <a:cubicBezTo>
                    <a:pt x="525" y="1"/>
                    <a:pt x="366" y="61"/>
                    <a:pt x="244" y="183"/>
                  </a:cubicBezTo>
                  <a:cubicBezTo>
                    <a:pt x="1" y="426"/>
                    <a:pt x="1" y="821"/>
                    <a:pt x="244" y="1064"/>
                  </a:cubicBezTo>
                  <a:cubicBezTo>
                    <a:pt x="274" y="1064"/>
                    <a:pt x="274" y="1064"/>
                    <a:pt x="274" y="1095"/>
                  </a:cubicBezTo>
                  <a:cubicBezTo>
                    <a:pt x="305" y="1095"/>
                    <a:pt x="305" y="1095"/>
                    <a:pt x="305" y="1125"/>
                  </a:cubicBezTo>
                  <a:cubicBezTo>
                    <a:pt x="426" y="1247"/>
                    <a:pt x="586" y="1308"/>
                    <a:pt x="746" y="1308"/>
                  </a:cubicBezTo>
                  <a:cubicBezTo>
                    <a:pt x="905" y="1308"/>
                    <a:pt x="1065" y="1247"/>
                    <a:pt x="1186" y="1125"/>
                  </a:cubicBezTo>
                  <a:cubicBezTo>
                    <a:pt x="1429" y="882"/>
                    <a:pt x="1429" y="456"/>
                    <a:pt x="1186" y="213"/>
                  </a:cubicBezTo>
                  <a:lnTo>
                    <a:pt x="1156" y="213"/>
                  </a:lnTo>
                  <a:cubicBezTo>
                    <a:pt x="1156" y="183"/>
                    <a:pt x="1156" y="183"/>
                    <a:pt x="1126" y="183"/>
                  </a:cubicBezTo>
                  <a:cubicBezTo>
                    <a:pt x="1004" y="61"/>
                    <a:pt x="844"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2" name="Google Shape;65982;p27"/>
            <p:cNvSpPr/>
            <p:nvPr/>
          </p:nvSpPr>
          <p:spPr>
            <a:xfrm>
              <a:off x="4567975" y="1244800"/>
              <a:ext cx="12950" cy="12000"/>
            </a:xfrm>
            <a:custGeom>
              <a:avLst/>
              <a:gdLst/>
              <a:ahLst/>
              <a:cxnLst/>
              <a:rect l="l" t="t" r="r" b="b"/>
              <a:pathLst>
                <a:path w="518" h="480" extrusionOk="0">
                  <a:moveTo>
                    <a:pt x="229" y="0"/>
                  </a:moveTo>
                  <a:cubicBezTo>
                    <a:pt x="168" y="0"/>
                    <a:pt x="107" y="23"/>
                    <a:pt x="62" y="69"/>
                  </a:cubicBezTo>
                  <a:cubicBezTo>
                    <a:pt x="1" y="130"/>
                    <a:pt x="1" y="282"/>
                    <a:pt x="62" y="373"/>
                  </a:cubicBezTo>
                  <a:cubicBezTo>
                    <a:pt x="92" y="373"/>
                    <a:pt x="92" y="373"/>
                    <a:pt x="92" y="403"/>
                  </a:cubicBezTo>
                  <a:cubicBezTo>
                    <a:pt x="122" y="403"/>
                    <a:pt x="122" y="403"/>
                    <a:pt x="122" y="434"/>
                  </a:cubicBezTo>
                  <a:cubicBezTo>
                    <a:pt x="168" y="464"/>
                    <a:pt x="229" y="479"/>
                    <a:pt x="286" y="479"/>
                  </a:cubicBezTo>
                  <a:cubicBezTo>
                    <a:pt x="343" y="479"/>
                    <a:pt x="396" y="464"/>
                    <a:pt x="426" y="434"/>
                  </a:cubicBezTo>
                  <a:cubicBezTo>
                    <a:pt x="517" y="342"/>
                    <a:pt x="517" y="190"/>
                    <a:pt x="426" y="99"/>
                  </a:cubicBezTo>
                  <a:lnTo>
                    <a:pt x="396" y="99"/>
                  </a:lnTo>
                  <a:cubicBezTo>
                    <a:pt x="396" y="69"/>
                    <a:pt x="396" y="69"/>
                    <a:pt x="396" y="69"/>
                  </a:cubicBezTo>
                  <a:cubicBezTo>
                    <a:pt x="350" y="23"/>
                    <a:pt x="289" y="0"/>
                    <a:pt x="2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3" name="Google Shape;65983;p27"/>
            <p:cNvSpPr/>
            <p:nvPr/>
          </p:nvSpPr>
          <p:spPr>
            <a:xfrm>
              <a:off x="4664475" y="1145250"/>
              <a:ext cx="16000" cy="14850"/>
            </a:xfrm>
            <a:custGeom>
              <a:avLst/>
              <a:gdLst/>
              <a:ahLst/>
              <a:cxnLst/>
              <a:rect l="l" t="t" r="r" b="b"/>
              <a:pathLst>
                <a:path w="640" h="594" extrusionOk="0">
                  <a:moveTo>
                    <a:pt x="301" y="1"/>
                  </a:moveTo>
                  <a:cubicBezTo>
                    <a:pt x="229" y="1"/>
                    <a:pt x="153" y="23"/>
                    <a:pt x="92" y="69"/>
                  </a:cubicBezTo>
                  <a:cubicBezTo>
                    <a:pt x="1" y="191"/>
                    <a:pt x="1" y="343"/>
                    <a:pt x="92" y="464"/>
                  </a:cubicBezTo>
                  <a:lnTo>
                    <a:pt x="123" y="464"/>
                  </a:lnTo>
                  <a:cubicBezTo>
                    <a:pt x="153" y="495"/>
                    <a:pt x="153" y="495"/>
                    <a:pt x="153" y="525"/>
                  </a:cubicBezTo>
                  <a:cubicBezTo>
                    <a:pt x="214" y="571"/>
                    <a:pt x="282" y="593"/>
                    <a:pt x="351" y="593"/>
                  </a:cubicBezTo>
                  <a:cubicBezTo>
                    <a:pt x="419" y="593"/>
                    <a:pt x="487" y="571"/>
                    <a:pt x="548" y="525"/>
                  </a:cubicBezTo>
                  <a:cubicBezTo>
                    <a:pt x="639" y="403"/>
                    <a:pt x="639" y="221"/>
                    <a:pt x="548" y="130"/>
                  </a:cubicBezTo>
                  <a:cubicBezTo>
                    <a:pt x="548" y="99"/>
                    <a:pt x="518" y="99"/>
                    <a:pt x="518" y="99"/>
                  </a:cubicBezTo>
                  <a:cubicBezTo>
                    <a:pt x="518" y="99"/>
                    <a:pt x="487" y="69"/>
                    <a:pt x="487" y="69"/>
                  </a:cubicBezTo>
                  <a:cubicBezTo>
                    <a:pt x="442" y="23"/>
                    <a:pt x="373" y="1"/>
                    <a:pt x="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4" name="Google Shape;65984;p27"/>
            <p:cNvSpPr/>
            <p:nvPr/>
          </p:nvSpPr>
          <p:spPr>
            <a:xfrm>
              <a:off x="4761000" y="1045150"/>
              <a:ext cx="19775" cy="18050"/>
            </a:xfrm>
            <a:custGeom>
              <a:avLst/>
              <a:gdLst/>
              <a:ahLst/>
              <a:cxnLst/>
              <a:rect l="l" t="t" r="r" b="b"/>
              <a:pathLst>
                <a:path w="791" h="722" extrusionOk="0">
                  <a:moveTo>
                    <a:pt x="376" y="0"/>
                  </a:moveTo>
                  <a:cubicBezTo>
                    <a:pt x="289" y="0"/>
                    <a:pt x="198" y="30"/>
                    <a:pt x="122" y="91"/>
                  </a:cubicBezTo>
                  <a:cubicBezTo>
                    <a:pt x="0" y="243"/>
                    <a:pt x="0" y="456"/>
                    <a:pt x="122" y="578"/>
                  </a:cubicBezTo>
                  <a:lnTo>
                    <a:pt x="183" y="578"/>
                  </a:lnTo>
                  <a:cubicBezTo>
                    <a:pt x="183" y="608"/>
                    <a:pt x="183" y="608"/>
                    <a:pt x="183" y="608"/>
                  </a:cubicBezTo>
                  <a:cubicBezTo>
                    <a:pt x="243" y="684"/>
                    <a:pt x="327" y="722"/>
                    <a:pt x="414" y="722"/>
                  </a:cubicBezTo>
                  <a:cubicBezTo>
                    <a:pt x="502" y="722"/>
                    <a:pt x="593" y="684"/>
                    <a:pt x="669" y="608"/>
                  </a:cubicBezTo>
                  <a:cubicBezTo>
                    <a:pt x="791" y="486"/>
                    <a:pt x="791" y="274"/>
                    <a:pt x="669" y="152"/>
                  </a:cubicBezTo>
                  <a:lnTo>
                    <a:pt x="608" y="152"/>
                  </a:lnTo>
                  <a:cubicBezTo>
                    <a:pt x="608" y="122"/>
                    <a:pt x="608" y="122"/>
                    <a:pt x="608" y="91"/>
                  </a:cubicBezTo>
                  <a:cubicBezTo>
                    <a:pt x="547" y="30"/>
                    <a:pt x="464" y="0"/>
                    <a:pt x="3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5" name="Google Shape;65985;p27"/>
            <p:cNvSpPr/>
            <p:nvPr/>
          </p:nvSpPr>
          <p:spPr>
            <a:xfrm>
              <a:off x="4858250" y="945775"/>
              <a:ext cx="22075" cy="20175"/>
            </a:xfrm>
            <a:custGeom>
              <a:avLst/>
              <a:gdLst/>
              <a:ahLst/>
              <a:cxnLst/>
              <a:rect l="l" t="t" r="r" b="b"/>
              <a:pathLst>
                <a:path w="883" h="807" extrusionOk="0">
                  <a:moveTo>
                    <a:pt x="400" y="1"/>
                  </a:moveTo>
                  <a:cubicBezTo>
                    <a:pt x="305" y="1"/>
                    <a:pt x="214" y="39"/>
                    <a:pt x="153" y="115"/>
                  </a:cubicBezTo>
                  <a:cubicBezTo>
                    <a:pt x="1" y="267"/>
                    <a:pt x="1" y="510"/>
                    <a:pt x="153" y="662"/>
                  </a:cubicBezTo>
                  <a:lnTo>
                    <a:pt x="183" y="662"/>
                  </a:lnTo>
                  <a:cubicBezTo>
                    <a:pt x="183" y="692"/>
                    <a:pt x="183" y="692"/>
                    <a:pt x="183" y="692"/>
                  </a:cubicBezTo>
                  <a:cubicBezTo>
                    <a:pt x="259" y="768"/>
                    <a:pt x="358" y="806"/>
                    <a:pt x="457" y="806"/>
                  </a:cubicBezTo>
                  <a:cubicBezTo>
                    <a:pt x="556" y="806"/>
                    <a:pt x="654" y="768"/>
                    <a:pt x="730" y="692"/>
                  </a:cubicBezTo>
                  <a:cubicBezTo>
                    <a:pt x="882" y="571"/>
                    <a:pt x="882" y="328"/>
                    <a:pt x="730" y="176"/>
                  </a:cubicBezTo>
                  <a:cubicBezTo>
                    <a:pt x="730" y="145"/>
                    <a:pt x="700" y="145"/>
                    <a:pt x="700" y="145"/>
                  </a:cubicBezTo>
                  <a:cubicBezTo>
                    <a:pt x="700" y="145"/>
                    <a:pt x="700" y="115"/>
                    <a:pt x="670" y="115"/>
                  </a:cubicBezTo>
                  <a:cubicBezTo>
                    <a:pt x="594" y="39"/>
                    <a:pt x="495" y="1"/>
                    <a:pt x="4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6" name="Google Shape;65986;p27"/>
            <p:cNvSpPr/>
            <p:nvPr/>
          </p:nvSpPr>
          <p:spPr>
            <a:xfrm>
              <a:off x="4954775" y="846250"/>
              <a:ext cx="25100" cy="23000"/>
            </a:xfrm>
            <a:custGeom>
              <a:avLst/>
              <a:gdLst/>
              <a:ahLst/>
              <a:cxnLst/>
              <a:rect l="l" t="t" r="r" b="b"/>
              <a:pathLst>
                <a:path w="1004" h="920" extrusionOk="0">
                  <a:moveTo>
                    <a:pt x="475" y="0"/>
                  </a:moveTo>
                  <a:cubicBezTo>
                    <a:pt x="365" y="0"/>
                    <a:pt x="258" y="38"/>
                    <a:pt x="183" y="114"/>
                  </a:cubicBezTo>
                  <a:cubicBezTo>
                    <a:pt x="0" y="296"/>
                    <a:pt x="0" y="570"/>
                    <a:pt x="183" y="752"/>
                  </a:cubicBezTo>
                  <a:lnTo>
                    <a:pt x="213" y="752"/>
                  </a:lnTo>
                  <a:cubicBezTo>
                    <a:pt x="213" y="783"/>
                    <a:pt x="213" y="783"/>
                    <a:pt x="213" y="783"/>
                  </a:cubicBezTo>
                  <a:cubicBezTo>
                    <a:pt x="304" y="874"/>
                    <a:pt x="418" y="919"/>
                    <a:pt x="532" y="919"/>
                  </a:cubicBezTo>
                  <a:cubicBezTo>
                    <a:pt x="646" y="919"/>
                    <a:pt x="760" y="874"/>
                    <a:pt x="851" y="783"/>
                  </a:cubicBezTo>
                  <a:cubicBezTo>
                    <a:pt x="1003" y="631"/>
                    <a:pt x="1003" y="357"/>
                    <a:pt x="851" y="175"/>
                  </a:cubicBezTo>
                  <a:cubicBezTo>
                    <a:pt x="821" y="175"/>
                    <a:pt x="821" y="175"/>
                    <a:pt x="821" y="144"/>
                  </a:cubicBezTo>
                  <a:cubicBezTo>
                    <a:pt x="790" y="144"/>
                    <a:pt x="790" y="144"/>
                    <a:pt x="790" y="114"/>
                  </a:cubicBezTo>
                  <a:cubicBezTo>
                    <a:pt x="699" y="38"/>
                    <a:pt x="585" y="0"/>
                    <a:pt x="4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7" name="Google Shape;65987;p27"/>
            <p:cNvSpPr/>
            <p:nvPr/>
          </p:nvSpPr>
          <p:spPr>
            <a:xfrm>
              <a:off x="5051275" y="746300"/>
              <a:ext cx="28900" cy="26250"/>
            </a:xfrm>
            <a:custGeom>
              <a:avLst/>
              <a:gdLst/>
              <a:ahLst/>
              <a:cxnLst/>
              <a:rect l="l" t="t" r="r" b="b"/>
              <a:pathLst>
                <a:path w="1156" h="1050" extrusionOk="0">
                  <a:moveTo>
                    <a:pt x="551" y="1"/>
                  </a:moveTo>
                  <a:cubicBezTo>
                    <a:pt x="426" y="1"/>
                    <a:pt x="304" y="54"/>
                    <a:pt x="213" y="161"/>
                  </a:cubicBezTo>
                  <a:cubicBezTo>
                    <a:pt x="0" y="343"/>
                    <a:pt x="0" y="647"/>
                    <a:pt x="213" y="860"/>
                  </a:cubicBezTo>
                  <a:lnTo>
                    <a:pt x="244" y="860"/>
                  </a:lnTo>
                  <a:cubicBezTo>
                    <a:pt x="244" y="890"/>
                    <a:pt x="244" y="890"/>
                    <a:pt x="244" y="890"/>
                  </a:cubicBezTo>
                  <a:cubicBezTo>
                    <a:pt x="350" y="996"/>
                    <a:pt x="479" y="1050"/>
                    <a:pt x="605" y="1050"/>
                  </a:cubicBezTo>
                  <a:cubicBezTo>
                    <a:pt x="730" y="1050"/>
                    <a:pt x="851" y="996"/>
                    <a:pt x="943" y="890"/>
                  </a:cubicBezTo>
                  <a:cubicBezTo>
                    <a:pt x="1155" y="708"/>
                    <a:pt x="1155" y="404"/>
                    <a:pt x="943" y="191"/>
                  </a:cubicBezTo>
                  <a:lnTo>
                    <a:pt x="912" y="191"/>
                  </a:lnTo>
                  <a:cubicBezTo>
                    <a:pt x="912" y="161"/>
                    <a:pt x="912" y="161"/>
                    <a:pt x="912" y="161"/>
                  </a:cubicBezTo>
                  <a:cubicBezTo>
                    <a:pt x="806" y="54"/>
                    <a:pt x="677" y="1"/>
                    <a:pt x="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8" name="Google Shape;65988;p27"/>
            <p:cNvSpPr/>
            <p:nvPr/>
          </p:nvSpPr>
          <p:spPr>
            <a:xfrm>
              <a:off x="5148550" y="646775"/>
              <a:ext cx="31175" cy="28525"/>
            </a:xfrm>
            <a:custGeom>
              <a:avLst/>
              <a:gdLst/>
              <a:ahLst/>
              <a:cxnLst/>
              <a:rect l="l" t="t" r="r" b="b"/>
              <a:pathLst>
                <a:path w="1247" h="1141" extrusionOk="0">
                  <a:moveTo>
                    <a:pt x="593" y="0"/>
                  </a:moveTo>
                  <a:cubicBezTo>
                    <a:pt x="456" y="0"/>
                    <a:pt x="319" y="53"/>
                    <a:pt x="213" y="160"/>
                  </a:cubicBezTo>
                  <a:cubicBezTo>
                    <a:pt x="0" y="373"/>
                    <a:pt x="0" y="707"/>
                    <a:pt x="213" y="920"/>
                  </a:cubicBezTo>
                  <a:cubicBezTo>
                    <a:pt x="213" y="950"/>
                    <a:pt x="213" y="950"/>
                    <a:pt x="243" y="950"/>
                  </a:cubicBezTo>
                  <a:cubicBezTo>
                    <a:pt x="243" y="980"/>
                    <a:pt x="243" y="980"/>
                    <a:pt x="274" y="980"/>
                  </a:cubicBezTo>
                  <a:cubicBezTo>
                    <a:pt x="365" y="1087"/>
                    <a:pt x="502" y="1140"/>
                    <a:pt x="642" y="1140"/>
                  </a:cubicBezTo>
                  <a:cubicBezTo>
                    <a:pt x="783" y="1140"/>
                    <a:pt x="927" y="1087"/>
                    <a:pt x="1033" y="980"/>
                  </a:cubicBezTo>
                  <a:cubicBezTo>
                    <a:pt x="1246" y="768"/>
                    <a:pt x="1246" y="433"/>
                    <a:pt x="1033" y="221"/>
                  </a:cubicBezTo>
                  <a:cubicBezTo>
                    <a:pt x="1033" y="221"/>
                    <a:pt x="1003" y="190"/>
                    <a:pt x="1003" y="190"/>
                  </a:cubicBezTo>
                  <a:cubicBezTo>
                    <a:pt x="1003" y="190"/>
                    <a:pt x="973" y="160"/>
                    <a:pt x="973" y="160"/>
                  </a:cubicBezTo>
                  <a:cubicBezTo>
                    <a:pt x="866" y="53"/>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9" name="Google Shape;65989;p27"/>
            <p:cNvSpPr/>
            <p:nvPr/>
          </p:nvSpPr>
          <p:spPr>
            <a:xfrm>
              <a:off x="5245050" y="547225"/>
              <a:ext cx="34225" cy="31375"/>
            </a:xfrm>
            <a:custGeom>
              <a:avLst/>
              <a:gdLst/>
              <a:ahLst/>
              <a:cxnLst/>
              <a:rect l="l" t="t" r="r" b="b"/>
              <a:pathLst>
                <a:path w="1369" h="1255" extrusionOk="0">
                  <a:moveTo>
                    <a:pt x="669" y="0"/>
                  </a:moveTo>
                  <a:cubicBezTo>
                    <a:pt x="517" y="0"/>
                    <a:pt x="365" y="54"/>
                    <a:pt x="243" y="160"/>
                  </a:cubicBezTo>
                  <a:cubicBezTo>
                    <a:pt x="0" y="403"/>
                    <a:pt x="0" y="798"/>
                    <a:pt x="243" y="1011"/>
                  </a:cubicBezTo>
                  <a:cubicBezTo>
                    <a:pt x="243" y="1041"/>
                    <a:pt x="243" y="1041"/>
                    <a:pt x="274" y="1041"/>
                  </a:cubicBezTo>
                  <a:cubicBezTo>
                    <a:pt x="274" y="1041"/>
                    <a:pt x="274" y="1072"/>
                    <a:pt x="304" y="1072"/>
                  </a:cubicBezTo>
                  <a:cubicBezTo>
                    <a:pt x="411" y="1193"/>
                    <a:pt x="563" y="1254"/>
                    <a:pt x="715" y="1254"/>
                  </a:cubicBezTo>
                  <a:cubicBezTo>
                    <a:pt x="867" y="1254"/>
                    <a:pt x="1019" y="1193"/>
                    <a:pt x="1125" y="1072"/>
                  </a:cubicBezTo>
                  <a:cubicBezTo>
                    <a:pt x="1368" y="829"/>
                    <a:pt x="1368" y="464"/>
                    <a:pt x="1125" y="221"/>
                  </a:cubicBezTo>
                  <a:cubicBezTo>
                    <a:pt x="1125" y="221"/>
                    <a:pt x="1125" y="221"/>
                    <a:pt x="1125" y="190"/>
                  </a:cubicBezTo>
                  <a:cubicBezTo>
                    <a:pt x="1095" y="190"/>
                    <a:pt x="1095" y="190"/>
                    <a:pt x="1095" y="160"/>
                  </a:cubicBezTo>
                  <a:cubicBezTo>
                    <a:pt x="973" y="54"/>
                    <a:pt x="821"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0" name="Google Shape;65990;p27"/>
            <p:cNvSpPr/>
            <p:nvPr/>
          </p:nvSpPr>
          <p:spPr>
            <a:xfrm>
              <a:off x="5341550" y="447300"/>
              <a:ext cx="37250" cy="34600"/>
            </a:xfrm>
            <a:custGeom>
              <a:avLst/>
              <a:gdLst/>
              <a:ahLst/>
              <a:cxnLst/>
              <a:rect l="l" t="t" r="r" b="b"/>
              <a:pathLst>
                <a:path w="1490" h="1384" extrusionOk="0">
                  <a:moveTo>
                    <a:pt x="730" y="0"/>
                  </a:moveTo>
                  <a:cubicBezTo>
                    <a:pt x="563" y="0"/>
                    <a:pt x="396" y="69"/>
                    <a:pt x="274" y="206"/>
                  </a:cubicBezTo>
                  <a:cubicBezTo>
                    <a:pt x="1" y="449"/>
                    <a:pt x="1" y="874"/>
                    <a:pt x="274" y="1117"/>
                  </a:cubicBezTo>
                  <a:cubicBezTo>
                    <a:pt x="274" y="1148"/>
                    <a:pt x="305" y="1148"/>
                    <a:pt x="305" y="1148"/>
                  </a:cubicBezTo>
                  <a:cubicBezTo>
                    <a:pt x="305" y="1148"/>
                    <a:pt x="305" y="1178"/>
                    <a:pt x="335" y="1178"/>
                  </a:cubicBezTo>
                  <a:cubicBezTo>
                    <a:pt x="456" y="1315"/>
                    <a:pt x="624" y="1383"/>
                    <a:pt x="791" y="1383"/>
                  </a:cubicBezTo>
                  <a:cubicBezTo>
                    <a:pt x="958" y="1383"/>
                    <a:pt x="1125" y="1315"/>
                    <a:pt x="1247" y="1178"/>
                  </a:cubicBezTo>
                  <a:cubicBezTo>
                    <a:pt x="1490" y="935"/>
                    <a:pt x="1490" y="509"/>
                    <a:pt x="1247" y="266"/>
                  </a:cubicBezTo>
                  <a:cubicBezTo>
                    <a:pt x="1247" y="236"/>
                    <a:pt x="1216" y="236"/>
                    <a:pt x="1216" y="236"/>
                  </a:cubicBezTo>
                  <a:cubicBezTo>
                    <a:pt x="1216" y="236"/>
                    <a:pt x="1216" y="206"/>
                    <a:pt x="1186" y="206"/>
                  </a:cubicBezTo>
                  <a:cubicBezTo>
                    <a:pt x="1064" y="69"/>
                    <a:pt x="897"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1" name="Google Shape;65991;p27"/>
            <p:cNvSpPr/>
            <p:nvPr/>
          </p:nvSpPr>
          <p:spPr>
            <a:xfrm>
              <a:off x="4665250" y="1244050"/>
              <a:ext cx="14450" cy="13325"/>
            </a:xfrm>
            <a:custGeom>
              <a:avLst/>
              <a:gdLst/>
              <a:ahLst/>
              <a:cxnLst/>
              <a:rect l="l" t="t" r="r" b="b"/>
              <a:pathLst>
                <a:path w="578" h="533" extrusionOk="0">
                  <a:moveTo>
                    <a:pt x="259" y="0"/>
                  </a:moveTo>
                  <a:cubicBezTo>
                    <a:pt x="198" y="0"/>
                    <a:pt x="137" y="23"/>
                    <a:pt x="92" y="68"/>
                  </a:cubicBezTo>
                  <a:cubicBezTo>
                    <a:pt x="0" y="160"/>
                    <a:pt x="0" y="312"/>
                    <a:pt x="92" y="403"/>
                  </a:cubicBezTo>
                  <a:cubicBezTo>
                    <a:pt x="92" y="433"/>
                    <a:pt x="122" y="433"/>
                    <a:pt x="122" y="433"/>
                  </a:cubicBezTo>
                  <a:cubicBezTo>
                    <a:pt x="122" y="433"/>
                    <a:pt x="122" y="464"/>
                    <a:pt x="152" y="464"/>
                  </a:cubicBezTo>
                  <a:cubicBezTo>
                    <a:pt x="198" y="509"/>
                    <a:pt x="259" y="532"/>
                    <a:pt x="320" y="532"/>
                  </a:cubicBezTo>
                  <a:cubicBezTo>
                    <a:pt x="380" y="532"/>
                    <a:pt x="441" y="509"/>
                    <a:pt x="487" y="464"/>
                  </a:cubicBezTo>
                  <a:cubicBezTo>
                    <a:pt x="578" y="372"/>
                    <a:pt x="578" y="220"/>
                    <a:pt x="487" y="129"/>
                  </a:cubicBezTo>
                  <a:cubicBezTo>
                    <a:pt x="487" y="99"/>
                    <a:pt x="456" y="99"/>
                    <a:pt x="456" y="99"/>
                  </a:cubicBezTo>
                  <a:cubicBezTo>
                    <a:pt x="456" y="99"/>
                    <a:pt x="456" y="68"/>
                    <a:pt x="426" y="68"/>
                  </a:cubicBezTo>
                  <a:cubicBezTo>
                    <a:pt x="380" y="23"/>
                    <a:pt x="32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2" name="Google Shape;65992;p27"/>
            <p:cNvSpPr/>
            <p:nvPr/>
          </p:nvSpPr>
          <p:spPr>
            <a:xfrm>
              <a:off x="4761750" y="1143925"/>
              <a:ext cx="18275" cy="16750"/>
            </a:xfrm>
            <a:custGeom>
              <a:avLst/>
              <a:gdLst/>
              <a:ahLst/>
              <a:cxnLst/>
              <a:rect l="l" t="t" r="r" b="b"/>
              <a:pathLst>
                <a:path w="731" h="670" extrusionOk="0">
                  <a:moveTo>
                    <a:pt x="335" y="0"/>
                  </a:moveTo>
                  <a:cubicBezTo>
                    <a:pt x="259" y="0"/>
                    <a:pt x="183" y="31"/>
                    <a:pt x="122" y="92"/>
                  </a:cubicBezTo>
                  <a:cubicBezTo>
                    <a:pt x="1" y="213"/>
                    <a:pt x="1" y="396"/>
                    <a:pt x="122" y="517"/>
                  </a:cubicBezTo>
                  <a:cubicBezTo>
                    <a:pt x="122" y="548"/>
                    <a:pt x="153" y="548"/>
                    <a:pt x="153" y="548"/>
                  </a:cubicBezTo>
                  <a:cubicBezTo>
                    <a:pt x="153" y="548"/>
                    <a:pt x="153" y="578"/>
                    <a:pt x="183" y="578"/>
                  </a:cubicBezTo>
                  <a:cubicBezTo>
                    <a:pt x="244" y="639"/>
                    <a:pt x="320" y="669"/>
                    <a:pt x="396" y="669"/>
                  </a:cubicBezTo>
                  <a:cubicBezTo>
                    <a:pt x="472" y="669"/>
                    <a:pt x="548" y="639"/>
                    <a:pt x="609" y="578"/>
                  </a:cubicBezTo>
                  <a:cubicBezTo>
                    <a:pt x="730" y="456"/>
                    <a:pt x="730" y="274"/>
                    <a:pt x="609" y="152"/>
                  </a:cubicBezTo>
                  <a:cubicBezTo>
                    <a:pt x="578" y="152"/>
                    <a:pt x="578" y="152"/>
                    <a:pt x="578" y="122"/>
                  </a:cubicBezTo>
                  <a:cubicBezTo>
                    <a:pt x="548" y="122"/>
                    <a:pt x="548" y="122"/>
                    <a:pt x="548" y="92"/>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3" name="Google Shape;65993;p27"/>
            <p:cNvSpPr/>
            <p:nvPr/>
          </p:nvSpPr>
          <p:spPr>
            <a:xfrm>
              <a:off x="4858250" y="1044575"/>
              <a:ext cx="21300" cy="19400"/>
            </a:xfrm>
            <a:custGeom>
              <a:avLst/>
              <a:gdLst/>
              <a:ahLst/>
              <a:cxnLst/>
              <a:rect l="l" t="t" r="r" b="b"/>
              <a:pathLst>
                <a:path w="852" h="776" extrusionOk="0">
                  <a:moveTo>
                    <a:pt x="411" y="0"/>
                  </a:moveTo>
                  <a:cubicBezTo>
                    <a:pt x="320" y="0"/>
                    <a:pt x="229" y="38"/>
                    <a:pt x="153" y="114"/>
                  </a:cubicBezTo>
                  <a:cubicBezTo>
                    <a:pt x="1" y="236"/>
                    <a:pt x="1" y="479"/>
                    <a:pt x="153" y="601"/>
                  </a:cubicBezTo>
                  <a:cubicBezTo>
                    <a:pt x="153" y="631"/>
                    <a:pt x="183" y="631"/>
                    <a:pt x="183" y="631"/>
                  </a:cubicBezTo>
                  <a:cubicBezTo>
                    <a:pt x="183" y="631"/>
                    <a:pt x="183" y="661"/>
                    <a:pt x="214" y="661"/>
                  </a:cubicBezTo>
                  <a:cubicBezTo>
                    <a:pt x="274" y="737"/>
                    <a:pt x="366" y="775"/>
                    <a:pt x="457" y="775"/>
                  </a:cubicBezTo>
                  <a:cubicBezTo>
                    <a:pt x="548" y="775"/>
                    <a:pt x="639" y="737"/>
                    <a:pt x="700" y="661"/>
                  </a:cubicBezTo>
                  <a:cubicBezTo>
                    <a:pt x="852" y="509"/>
                    <a:pt x="852" y="297"/>
                    <a:pt x="700" y="145"/>
                  </a:cubicBezTo>
                  <a:lnTo>
                    <a:pt x="670" y="145"/>
                  </a:lnTo>
                  <a:cubicBezTo>
                    <a:pt x="670" y="114"/>
                    <a:pt x="670" y="114"/>
                    <a:pt x="670" y="114"/>
                  </a:cubicBezTo>
                  <a:cubicBezTo>
                    <a:pt x="594" y="38"/>
                    <a:pt x="502"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4" name="Google Shape;65994;p27"/>
            <p:cNvSpPr/>
            <p:nvPr/>
          </p:nvSpPr>
          <p:spPr>
            <a:xfrm>
              <a:off x="4955525" y="945025"/>
              <a:ext cx="23575" cy="21675"/>
            </a:xfrm>
            <a:custGeom>
              <a:avLst/>
              <a:gdLst/>
              <a:ahLst/>
              <a:cxnLst/>
              <a:rect l="l" t="t" r="r" b="b"/>
              <a:pathLst>
                <a:path w="943" h="867" extrusionOk="0">
                  <a:moveTo>
                    <a:pt x="441" y="0"/>
                  </a:moveTo>
                  <a:cubicBezTo>
                    <a:pt x="335" y="0"/>
                    <a:pt x="228" y="38"/>
                    <a:pt x="153" y="114"/>
                  </a:cubicBezTo>
                  <a:cubicBezTo>
                    <a:pt x="1" y="266"/>
                    <a:pt x="1" y="540"/>
                    <a:pt x="153" y="692"/>
                  </a:cubicBezTo>
                  <a:cubicBezTo>
                    <a:pt x="153" y="692"/>
                    <a:pt x="183" y="722"/>
                    <a:pt x="183" y="722"/>
                  </a:cubicBezTo>
                  <a:cubicBezTo>
                    <a:pt x="183" y="722"/>
                    <a:pt x="213" y="753"/>
                    <a:pt x="213" y="753"/>
                  </a:cubicBezTo>
                  <a:cubicBezTo>
                    <a:pt x="289" y="829"/>
                    <a:pt x="396" y="867"/>
                    <a:pt x="502" y="867"/>
                  </a:cubicBezTo>
                  <a:cubicBezTo>
                    <a:pt x="608" y="867"/>
                    <a:pt x="715" y="829"/>
                    <a:pt x="791" y="753"/>
                  </a:cubicBezTo>
                  <a:cubicBezTo>
                    <a:pt x="943" y="601"/>
                    <a:pt x="943" y="327"/>
                    <a:pt x="791" y="175"/>
                  </a:cubicBezTo>
                  <a:cubicBezTo>
                    <a:pt x="791" y="175"/>
                    <a:pt x="760" y="145"/>
                    <a:pt x="760" y="145"/>
                  </a:cubicBezTo>
                  <a:cubicBezTo>
                    <a:pt x="760" y="145"/>
                    <a:pt x="730" y="114"/>
                    <a:pt x="730" y="114"/>
                  </a:cubicBezTo>
                  <a:cubicBezTo>
                    <a:pt x="654" y="38"/>
                    <a:pt x="548"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5" name="Google Shape;65995;p27"/>
            <p:cNvSpPr/>
            <p:nvPr/>
          </p:nvSpPr>
          <p:spPr>
            <a:xfrm>
              <a:off x="5052025" y="845475"/>
              <a:ext cx="27400" cy="24525"/>
            </a:xfrm>
            <a:custGeom>
              <a:avLst/>
              <a:gdLst/>
              <a:ahLst/>
              <a:cxnLst/>
              <a:rect l="l" t="t" r="r" b="b"/>
              <a:pathLst>
                <a:path w="1096" h="981" extrusionOk="0">
                  <a:moveTo>
                    <a:pt x="518" y="1"/>
                  </a:moveTo>
                  <a:cubicBezTo>
                    <a:pt x="396" y="1"/>
                    <a:pt x="274" y="39"/>
                    <a:pt x="183" y="115"/>
                  </a:cubicBezTo>
                  <a:cubicBezTo>
                    <a:pt x="1" y="297"/>
                    <a:pt x="1" y="601"/>
                    <a:pt x="183" y="783"/>
                  </a:cubicBezTo>
                  <a:cubicBezTo>
                    <a:pt x="183" y="783"/>
                    <a:pt x="214" y="814"/>
                    <a:pt x="214" y="814"/>
                  </a:cubicBezTo>
                  <a:cubicBezTo>
                    <a:pt x="244" y="814"/>
                    <a:pt x="244" y="844"/>
                    <a:pt x="244" y="844"/>
                  </a:cubicBezTo>
                  <a:cubicBezTo>
                    <a:pt x="335" y="935"/>
                    <a:pt x="457" y="981"/>
                    <a:pt x="578" y="981"/>
                  </a:cubicBezTo>
                  <a:cubicBezTo>
                    <a:pt x="700" y="981"/>
                    <a:pt x="821" y="935"/>
                    <a:pt x="913" y="844"/>
                  </a:cubicBezTo>
                  <a:cubicBezTo>
                    <a:pt x="1095" y="662"/>
                    <a:pt x="1095" y="358"/>
                    <a:pt x="913" y="175"/>
                  </a:cubicBezTo>
                  <a:lnTo>
                    <a:pt x="852" y="175"/>
                  </a:lnTo>
                  <a:cubicBezTo>
                    <a:pt x="852" y="145"/>
                    <a:pt x="852" y="145"/>
                    <a:pt x="852" y="115"/>
                  </a:cubicBezTo>
                  <a:cubicBezTo>
                    <a:pt x="761" y="39"/>
                    <a:pt x="639"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6" name="Google Shape;65996;p27"/>
            <p:cNvSpPr/>
            <p:nvPr/>
          </p:nvSpPr>
          <p:spPr>
            <a:xfrm>
              <a:off x="5149300" y="745550"/>
              <a:ext cx="29650" cy="27200"/>
            </a:xfrm>
            <a:custGeom>
              <a:avLst/>
              <a:gdLst/>
              <a:ahLst/>
              <a:cxnLst/>
              <a:rect l="l" t="t" r="r" b="b"/>
              <a:pathLst>
                <a:path w="1186" h="1088" extrusionOk="0">
                  <a:moveTo>
                    <a:pt x="559" y="1"/>
                  </a:moveTo>
                  <a:cubicBezTo>
                    <a:pt x="426" y="1"/>
                    <a:pt x="289" y="54"/>
                    <a:pt x="183" y="160"/>
                  </a:cubicBezTo>
                  <a:cubicBezTo>
                    <a:pt x="0" y="373"/>
                    <a:pt x="0" y="677"/>
                    <a:pt x="183" y="890"/>
                  </a:cubicBezTo>
                  <a:cubicBezTo>
                    <a:pt x="213" y="890"/>
                    <a:pt x="213" y="920"/>
                    <a:pt x="213" y="920"/>
                  </a:cubicBezTo>
                  <a:cubicBezTo>
                    <a:pt x="213" y="920"/>
                    <a:pt x="244" y="920"/>
                    <a:pt x="244" y="950"/>
                  </a:cubicBezTo>
                  <a:cubicBezTo>
                    <a:pt x="350" y="1042"/>
                    <a:pt x="479" y="1087"/>
                    <a:pt x="608" y="1087"/>
                  </a:cubicBezTo>
                  <a:cubicBezTo>
                    <a:pt x="738" y="1087"/>
                    <a:pt x="867" y="1042"/>
                    <a:pt x="973" y="950"/>
                  </a:cubicBezTo>
                  <a:cubicBezTo>
                    <a:pt x="1186" y="738"/>
                    <a:pt x="1186" y="403"/>
                    <a:pt x="973" y="221"/>
                  </a:cubicBezTo>
                  <a:cubicBezTo>
                    <a:pt x="973" y="191"/>
                    <a:pt x="943" y="191"/>
                    <a:pt x="943" y="191"/>
                  </a:cubicBezTo>
                  <a:cubicBezTo>
                    <a:pt x="943" y="191"/>
                    <a:pt x="943" y="160"/>
                    <a:pt x="912" y="160"/>
                  </a:cubicBezTo>
                  <a:cubicBezTo>
                    <a:pt x="821" y="54"/>
                    <a:pt x="692"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7" name="Google Shape;65997;p27"/>
            <p:cNvSpPr/>
            <p:nvPr/>
          </p:nvSpPr>
          <p:spPr>
            <a:xfrm>
              <a:off x="5245800" y="646000"/>
              <a:ext cx="32700" cy="30050"/>
            </a:xfrm>
            <a:custGeom>
              <a:avLst/>
              <a:gdLst/>
              <a:ahLst/>
              <a:cxnLst/>
              <a:rect l="l" t="t" r="r" b="b"/>
              <a:pathLst>
                <a:path w="1308" h="1202" extrusionOk="0">
                  <a:moveTo>
                    <a:pt x="635" y="1"/>
                  </a:moveTo>
                  <a:cubicBezTo>
                    <a:pt x="487" y="1"/>
                    <a:pt x="335" y="54"/>
                    <a:pt x="213" y="160"/>
                  </a:cubicBezTo>
                  <a:cubicBezTo>
                    <a:pt x="1" y="404"/>
                    <a:pt x="1" y="768"/>
                    <a:pt x="213" y="981"/>
                  </a:cubicBezTo>
                  <a:cubicBezTo>
                    <a:pt x="244" y="981"/>
                    <a:pt x="244" y="981"/>
                    <a:pt x="244" y="1011"/>
                  </a:cubicBezTo>
                  <a:cubicBezTo>
                    <a:pt x="274" y="1011"/>
                    <a:pt x="274" y="1011"/>
                    <a:pt x="274" y="1042"/>
                  </a:cubicBezTo>
                  <a:cubicBezTo>
                    <a:pt x="381" y="1148"/>
                    <a:pt x="525" y="1201"/>
                    <a:pt x="673" y="1201"/>
                  </a:cubicBezTo>
                  <a:cubicBezTo>
                    <a:pt x="821" y="1201"/>
                    <a:pt x="973" y="1148"/>
                    <a:pt x="1095" y="1042"/>
                  </a:cubicBezTo>
                  <a:cubicBezTo>
                    <a:pt x="1308" y="799"/>
                    <a:pt x="1308" y="434"/>
                    <a:pt x="1095" y="221"/>
                  </a:cubicBezTo>
                  <a:cubicBezTo>
                    <a:pt x="1065" y="221"/>
                    <a:pt x="1065" y="221"/>
                    <a:pt x="1065" y="191"/>
                  </a:cubicBezTo>
                  <a:cubicBezTo>
                    <a:pt x="1034" y="191"/>
                    <a:pt x="1034" y="191"/>
                    <a:pt x="1034" y="160"/>
                  </a:cubicBezTo>
                  <a:cubicBezTo>
                    <a:pt x="928" y="54"/>
                    <a:pt x="783" y="1"/>
                    <a:pt x="6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8" name="Google Shape;65998;p27"/>
            <p:cNvSpPr/>
            <p:nvPr/>
          </p:nvSpPr>
          <p:spPr>
            <a:xfrm>
              <a:off x="5342300" y="546650"/>
              <a:ext cx="35750" cy="32700"/>
            </a:xfrm>
            <a:custGeom>
              <a:avLst/>
              <a:gdLst/>
              <a:ahLst/>
              <a:cxnLst/>
              <a:rect l="l" t="t" r="r" b="b"/>
              <a:pathLst>
                <a:path w="1430" h="1308" extrusionOk="0">
                  <a:moveTo>
                    <a:pt x="689" y="1"/>
                  </a:moveTo>
                  <a:cubicBezTo>
                    <a:pt x="525" y="1"/>
                    <a:pt x="366" y="61"/>
                    <a:pt x="244" y="183"/>
                  </a:cubicBezTo>
                  <a:cubicBezTo>
                    <a:pt x="1" y="426"/>
                    <a:pt x="1" y="821"/>
                    <a:pt x="244" y="1064"/>
                  </a:cubicBezTo>
                  <a:cubicBezTo>
                    <a:pt x="275" y="1064"/>
                    <a:pt x="275" y="1064"/>
                    <a:pt x="275" y="1095"/>
                  </a:cubicBezTo>
                  <a:cubicBezTo>
                    <a:pt x="305" y="1095"/>
                    <a:pt x="305" y="1095"/>
                    <a:pt x="305" y="1125"/>
                  </a:cubicBezTo>
                  <a:cubicBezTo>
                    <a:pt x="426" y="1247"/>
                    <a:pt x="586" y="1308"/>
                    <a:pt x="746" y="1308"/>
                  </a:cubicBezTo>
                  <a:cubicBezTo>
                    <a:pt x="905" y="1308"/>
                    <a:pt x="1065" y="1247"/>
                    <a:pt x="1186" y="1125"/>
                  </a:cubicBezTo>
                  <a:cubicBezTo>
                    <a:pt x="1430" y="882"/>
                    <a:pt x="1430" y="487"/>
                    <a:pt x="1186" y="213"/>
                  </a:cubicBezTo>
                  <a:lnTo>
                    <a:pt x="1156" y="213"/>
                  </a:lnTo>
                  <a:cubicBezTo>
                    <a:pt x="1156" y="183"/>
                    <a:pt x="1156" y="183"/>
                    <a:pt x="1156" y="183"/>
                  </a:cubicBezTo>
                  <a:cubicBezTo>
                    <a:pt x="1019" y="61"/>
                    <a:pt x="852" y="1"/>
                    <a:pt x="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9" name="Google Shape;65999;p27"/>
            <p:cNvSpPr/>
            <p:nvPr/>
          </p:nvSpPr>
          <p:spPr>
            <a:xfrm>
              <a:off x="5439575" y="446525"/>
              <a:ext cx="38775" cy="35550"/>
            </a:xfrm>
            <a:custGeom>
              <a:avLst/>
              <a:gdLst/>
              <a:ahLst/>
              <a:cxnLst/>
              <a:rect l="l" t="t" r="r" b="b"/>
              <a:pathLst>
                <a:path w="1551" h="1422" extrusionOk="0">
                  <a:moveTo>
                    <a:pt x="730" y="1"/>
                  </a:moveTo>
                  <a:cubicBezTo>
                    <a:pt x="555" y="1"/>
                    <a:pt x="381" y="69"/>
                    <a:pt x="244" y="206"/>
                  </a:cubicBezTo>
                  <a:cubicBezTo>
                    <a:pt x="1" y="480"/>
                    <a:pt x="1" y="905"/>
                    <a:pt x="244" y="1179"/>
                  </a:cubicBezTo>
                  <a:cubicBezTo>
                    <a:pt x="274" y="1179"/>
                    <a:pt x="274" y="1179"/>
                    <a:pt x="274" y="1209"/>
                  </a:cubicBezTo>
                  <a:cubicBezTo>
                    <a:pt x="305" y="1209"/>
                    <a:pt x="305" y="1209"/>
                    <a:pt x="305" y="1240"/>
                  </a:cubicBezTo>
                  <a:cubicBezTo>
                    <a:pt x="441" y="1361"/>
                    <a:pt x="616" y="1422"/>
                    <a:pt x="791" y="1422"/>
                  </a:cubicBezTo>
                  <a:cubicBezTo>
                    <a:pt x="966" y="1422"/>
                    <a:pt x="1140" y="1361"/>
                    <a:pt x="1277" y="1240"/>
                  </a:cubicBezTo>
                  <a:cubicBezTo>
                    <a:pt x="1551" y="966"/>
                    <a:pt x="1551" y="540"/>
                    <a:pt x="1277" y="267"/>
                  </a:cubicBezTo>
                  <a:cubicBezTo>
                    <a:pt x="1277" y="267"/>
                    <a:pt x="1247" y="237"/>
                    <a:pt x="1247" y="237"/>
                  </a:cubicBezTo>
                  <a:cubicBezTo>
                    <a:pt x="1247" y="237"/>
                    <a:pt x="1216" y="206"/>
                    <a:pt x="1216" y="206"/>
                  </a:cubicBezTo>
                  <a:cubicBezTo>
                    <a:pt x="1080" y="69"/>
                    <a:pt x="90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0" name="Google Shape;66000;p27"/>
            <p:cNvSpPr/>
            <p:nvPr/>
          </p:nvSpPr>
          <p:spPr>
            <a:xfrm>
              <a:off x="4664475" y="1341300"/>
              <a:ext cx="12950" cy="12575"/>
            </a:xfrm>
            <a:custGeom>
              <a:avLst/>
              <a:gdLst/>
              <a:ahLst/>
              <a:cxnLst/>
              <a:rect l="l" t="t" r="r" b="b"/>
              <a:pathLst>
                <a:path w="518" h="503" extrusionOk="0">
                  <a:moveTo>
                    <a:pt x="233" y="1"/>
                  </a:moveTo>
                  <a:cubicBezTo>
                    <a:pt x="176" y="1"/>
                    <a:pt x="123" y="24"/>
                    <a:pt x="92" y="69"/>
                  </a:cubicBezTo>
                  <a:cubicBezTo>
                    <a:pt x="1" y="160"/>
                    <a:pt x="1" y="282"/>
                    <a:pt x="92" y="373"/>
                  </a:cubicBezTo>
                  <a:cubicBezTo>
                    <a:pt x="92" y="373"/>
                    <a:pt x="92" y="403"/>
                    <a:pt x="123" y="403"/>
                  </a:cubicBezTo>
                  <a:cubicBezTo>
                    <a:pt x="123" y="403"/>
                    <a:pt x="123" y="434"/>
                    <a:pt x="123" y="434"/>
                  </a:cubicBezTo>
                  <a:cubicBezTo>
                    <a:pt x="168" y="479"/>
                    <a:pt x="229" y="502"/>
                    <a:pt x="290" y="502"/>
                  </a:cubicBezTo>
                  <a:cubicBezTo>
                    <a:pt x="351" y="502"/>
                    <a:pt x="411" y="479"/>
                    <a:pt x="457" y="434"/>
                  </a:cubicBezTo>
                  <a:cubicBezTo>
                    <a:pt x="518" y="343"/>
                    <a:pt x="518" y="191"/>
                    <a:pt x="457" y="130"/>
                  </a:cubicBezTo>
                  <a:cubicBezTo>
                    <a:pt x="427" y="100"/>
                    <a:pt x="427" y="100"/>
                    <a:pt x="427" y="100"/>
                  </a:cubicBezTo>
                  <a:cubicBezTo>
                    <a:pt x="396" y="100"/>
                    <a:pt x="396" y="69"/>
                    <a:pt x="396" y="69"/>
                  </a:cubicBezTo>
                  <a:cubicBezTo>
                    <a:pt x="351" y="24"/>
                    <a:pt x="290" y="1"/>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1" name="Google Shape;66001;p27"/>
            <p:cNvSpPr/>
            <p:nvPr/>
          </p:nvSpPr>
          <p:spPr>
            <a:xfrm>
              <a:off x="4762525" y="1439325"/>
              <a:ext cx="13700" cy="12575"/>
            </a:xfrm>
            <a:custGeom>
              <a:avLst/>
              <a:gdLst/>
              <a:ahLst/>
              <a:cxnLst/>
              <a:rect l="l" t="t" r="r" b="b"/>
              <a:pathLst>
                <a:path w="548" h="503" extrusionOk="0">
                  <a:moveTo>
                    <a:pt x="232" y="1"/>
                  </a:moveTo>
                  <a:cubicBezTo>
                    <a:pt x="175" y="1"/>
                    <a:pt x="122" y="24"/>
                    <a:pt x="91" y="69"/>
                  </a:cubicBezTo>
                  <a:cubicBezTo>
                    <a:pt x="0" y="160"/>
                    <a:pt x="0" y="282"/>
                    <a:pt x="91" y="373"/>
                  </a:cubicBezTo>
                  <a:cubicBezTo>
                    <a:pt x="91" y="373"/>
                    <a:pt x="91" y="404"/>
                    <a:pt x="122" y="404"/>
                  </a:cubicBezTo>
                  <a:cubicBezTo>
                    <a:pt x="122" y="404"/>
                    <a:pt x="122" y="434"/>
                    <a:pt x="122" y="434"/>
                  </a:cubicBezTo>
                  <a:cubicBezTo>
                    <a:pt x="167" y="479"/>
                    <a:pt x="228" y="502"/>
                    <a:pt x="289" y="502"/>
                  </a:cubicBezTo>
                  <a:cubicBezTo>
                    <a:pt x="350" y="502"/>
                    <a:pt x="410" y="479"/>
                    <a:pt x="456" y="434"/>
                  </a:cubicBezTo>
                  <a:cubicBezTo>
                    <a:pt x="547" y="343"/>
                    <a:pt x="547" y="221"/>
                    <a:pt x="456" y="130"/>
                  </a:cubicBezTo>
                  <a:cubicBezTo>
                    <a:pt x="426" y="100"/>
                    <a:pt x="426" y="100"/>
                    <a:pt x="426" y="100"/>
                  </a:cubicBezTo>
                  <a:cubicBezTo>
                    <a:pt x="395" y="100"/>
                    <a:pt x="395" y="69"/>
                    <a:pt x="395" y="69"/>
                  </a:cubicBezTo>
                  <a:cubicBezTo>
                    <a:pt x="350" y="24"/>
                    <a:pt x="289" y="1"/>
                    <a:pt x="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2" name="Google Shape;66002;p27"/>
            <p:cNvSpPr/>
            <p:nvPr/>
          </p:nvSpPr>
          <p:spPr>
            <a:xfrm>
              <a:off x="4859025" y="1339775"/>
              <a:ext cx="16725" cy="14850"/>
            </a:xfrm>
            <a:custGeom>
              <a:avLst/>
              <a:gdLst/>
              <a:ahLst/>
              <a:cxnLst/>
              <a:rect l="l" t="t" r="r" b="b"/>
              <a:pathLst>
                <a:path w="669" h="594" extrusionOk="0">
                  <a:moveTo>
                    <a:pt x="308" y="1"/>
                  </a:moveTo>
                  <a:cubicBezTo>
                    <a:pt x="236" y="1"/>
                    <a:pt x="167" y="24"/>
                    <a:pt x="122" y="69"/>
                  </a:cubicBezTo>
                  <a:cubicBezTo>
                    <a:pt x="0" y="191"/>
                    <a:pt x="0" y="373"/>
                    <a:pt x="122" y="464"/>
                  </a:cubicBezTo>
                  <a:cubicBezTo>
                    <a:pt x="122" y="464"/>
                    <a:pt x="122" y="495"/>
                    <a:pt x="152" y="495"/>
                  </a:cubicBezTo>
                  <a:cubicBezTo>
                    <a:pt x="152" y="495"/>
                    <a:pt x="152" y="525"/>
                    <a:pt x="183" y="525"/>
                  </a:cubicBezTo>
                  <a:cubicBezTo>
                    <a:pt x="228" y="571"/>
                    <a:pt x="297" y="594"/>
                    <a:pt x="365" y="594"/>
                  </a:cubicBezTo>
                  <a:cubicBezTo>
                    <a:pt x="433" y="594"/>
                    <a:pt x="502" y="571"/>
                    <a:pt x="547" y="525"/>
                  </a:cubicBezTo>
                  <a:cubicBezTo>
                    <a:pt x="669" y="404"/>
                    <a:pt x="669" y="252"/>
                    <a:pt x="547" y="130"/>
                  </a:cubicBezTo>
                  <a:cubicBezTo>
                    <a:pt x="547" y="130"/>
                    <a:pt x="547" y="130"/>
                    <a:pt x="517" y="100"/>
                  </a:cubicBezTo>
                  <a:cubicBezTo>
                    <a:pt x="517" y="100"/>
                    <a:pt x="517" y="100"/>
                    <a:pt x="517" y="69"/>
                  </a:cubicBezTo>
                  <a:cubicBezTo>
                    <a:pt x="456" y="24"/>
                    <a:pt x="380"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3" name="Google Shape;66003;p27"/>
            <p:cNvSpPr/>
            <p:nvPr/>
          </p:nvSpPr>
          <p:spPr>
            <a:xfrm>
              <a:off x="4761000" y="1241750"/>
              <a:ext cx="16725" cy="14850"/>
            </a:xfrm>
            <a:custGeom>
              <a:avLst/>
              <a:gdLst/>
              <a:ahLst/>
              <a:cxnLst/>
              <a:rect l="l" t="t" r="r" b="b"/>
              <a:pathLst>
                <a:path w="669" h="594" extrusionOk="0">
                  <a:moveTo>
                    <a:pt x="304" y="1"/>
                  </a:moveTo>
                  <a:cubicBezTo>
                    <a:pt x="236" y="1"/>
                    <a:pt x="167" y="24"/>
                    <a:pt x="122" y="69"/>
                  </a:cubicBezTo>
                  <a:cubicBezTo>
                    <a:pt x="0" y="191"/>
                    <a:pt x="0" y="373"/>
                    <a:pt x="122" y="464"/>
                  </a:cubicBezTo>
                  <a:cubicBezTo>
                    <a:pt x="122" y="464"/>
                    <a:pt x="122" y="495"/>
                    <a:pt x="152" y="495"/>
                  </a:cubicBezTo>
                  <a:cubicBezTo>
                    <a:pt x="152" y="495"/>
                    <a:pt x="152" y="525"/>
                    <a:pt x="152" y="525"/>
                  </a:cubicBezTo>
                  <a:cubicBezTo>
                    <a:pt x="213" y="571"/>
                    <a:pt x="289" y="594"/>
                    <a:pt x="361" y="594"/>
                  </a:cubicBezTo>
                  <a:cubicBezTo>
                    <a:pt x="433" y="594"/>
                    <a:pt x="502" y="571"/>
                    <a:pt x="547" y="525"/>
                  </a:cubicBezTo>
                  <a:cubicBezTo>
                    <a:pt x="669" y="404"/>
                    <a:pt x="669" y="252"/>
                    <a:pt x="547" y="130"/>
                  </a:cubicBezTo>
                  <a:cubicBezTo>
                    <a:pt x="547" y="130"/>
                    <a:pt x="547" y="130"/>
                    <a:pt x="517" y="100"/>
                  </a:cubicBezTo>
                  <a:cubicBezTo>
                    <a:pt x="517" y="100"/>
                    <a:pt x="517" y="100"/>
                    <a:pt x="487" y="69"/>
                  </a:cubicBezTo>
                  <a:cubicBezTo>
                    <a:pt x="441" y="24"/>
                    <a:pt x="373"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4" name="Google Shape;66004;p27"/>
            <p:cNvSpPr/>
            <p:nvPr/>
          </p:nvSpPr>
          <p:spPr>
            <a:xfrm>
              <a:off x="4858250" y="1141825"/>
              <a:ext cx="19025" cy="18075"/>
            </a:xfrm>
            <a:custGeom>
              <a:avLst/>
              <a:gdLst/>
              <a:ahLst/>
              <a:cxnLst/>
              <a:rect l="l" t="t" r="r" b="b"/>
              <a:pathLst>
                <a:path w="761" h="723" extrusionOk="0">
                  <a:moveTo>
                    <a:pt x="350" y="1"/>
                  </a:moveTo>
                  <a:cubicBezTo>
                    <a:pt x="267" y="1"/>
                    <a:pt x="183" y="39"/>
                    <a:pt x="122" y="115"/>
                  </a:cubicBezTo>
                  <a:cubicBezTo>
                    <a:pt x="1" y="236"/>
                    <a:pt x="1" y="449"/>
                    <a:pt x="122" y="571"/>
                  </a:cubicBezTo>
                  <a:cubicBezTo>
                    <a:pt x="122" y="571"/>
                    <a:pt x="122" y="571"/>
                    <a:pt x="153" y="601"/>
                  </a:cubicBezTo>
                  <a:cubicBezTo>
                    <a:pt x="153" y="601"/>
                    <a:pt x="153" y="601"/>
                    <a:pt x="183" y="632"/>
                  </a:cubicBezTo>
                  <a:cubicBezTo>
                    <a:pt x="244" y="692"/>
                    <a:pt x="328" y="723"/>
                    <a:pt x="411" y="723"/>
                  </a:cubicBezTo>
                  <a:cubicBezTo>
                    <a:pt x="495" y="723"/>
                    <a:pt x="578" y="692"/>
                    <a:pt x="639" y="632"/>
                  </a:cubicBezTo>
                  <a:cubicBezTo>
                    <a:pt x="761" y="510"/>
                    <a:pt x="761" y="297"/>
                    <a:pt x="639" y="176"/>
                  </a:cubicBezTo>
                  <a:cubicBezTo>
                    <a:pt x="639" y="145"/>
                    <a:pt x="609" y="145"/>
                    <a:pt x="609" y="145"/>
                  </a:cubicBezTo>
                  <a:cubicBezTo>
                    <a:pt x="578" y="115"/>
                    <a:pt x="578" y="115"/>
                    <a:pt x="578" y="115"/>
                  </a:cubicBezTo>
                  <a:cubicBezTo>
                    <a:pt x="518" y="39"/>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5" name="Google Shape;66005;p27"/>
            <p:cNvSpPr/>
            <p:nvPr/>
          </p:nvSpPr>
          <p:spPr>
            <a:xfrm>
              <a:off x="4956275" y="1240425"/>
              <a:ext cx="19025" cy="17500"/>
            </a:xfrm>
            <a:custGeom>
              <a:avLst/>
              <a:gdLst/>
              <a:ahLst/>
              <a:cxnLst/>
              <a:rect l="l" t="t" r="r" b="b"/>
              <a:pathLst>
                <a:path w="761" h="700" extrusionOk="0">
                  <a:moveTo>
                    <a:pt x="350" y="1"/>
                  </a:moveTo>
                  <a:cubicBezTo>
                    <a:pt x="267" y="1"/>
                    <a:pt x="183" y="31"/>
                    <a:pt x="123" y="92"/>
                  </a:cubicBezTo>
                  <a:cubicBezTo>
                    <a:pt x="1" y="213"/>
                    <a:pt x="1" y="426"/>
                    <a:pt x="123" y="548"/>
                  </a:cubicBezTo>
                  <a:cubicBezTo>
                    <a:pt x="123" y="548"/>
                    <a:pt x="153" y="578"/>
                    <a:pt x="153" y="578"/>
                  </a:cubicBezTo>
                  <a:cubicBezTo>
                    <a:pt x="153" y="578"/>
                    <a:pt x="153" y="609"/>
                    <a:pt x="183" y="609"/>
                  </a:cubicBezTo>
                  <a:cubicBezTo>
                    <a:pt x="244" y="669"/>
                    <a:pt x="328" y="700"/>
                    <a:pt x="411" y="700"/>
                  </a:cubicBezTo>
                  <a:cubicBezTo>
                    <a:pt x="495" y="700"/>
                    <a:pt x="578" y="669"/>
                    <a:pt x="639" y="609"/>
                  </a:cubicBezTo>
                  <a:cubicBezTo>
                    <a:pt x="761" y="487"/>
                    <a:pt x="761" y="274"/>
                    <a:pt x="639" y="153"/>
                  </a:cubicBezTo>
                  <a:cubicBezTo>
                    <a:pt x="639" y="122"/>
                    <a:pt x="609" y="122"/>
                    <a:pt x="609" y="122"/>
                  </a:cubicBezTo>
                  <a:cubicBezTo>
                    <a:pt x="609" y="92"/>
                    <a:pt x="578" y="92"/>
                    <a:pt x="578" y="92"/>
                  </a:cubicBezTo>
                  <a:cubicBezTo>
                    <a:pt x="518" y="31"/>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6" name="Google Shape;66006;p27"/>
            <p:cNvSpPr/>
            <p:nvPr/>
          </p:nvSpPr>
          <p:spPr>
            <a:xfrm>
              <a:off x="5052800" y="1140325"/>
              <a:ext cx="22050" cy="20900"/>
            </a:xfrm>
            <a:custGeom>
              <a:avLst/>
              <a:gdLst/>
              <a:ahLst/>
              <a:cxnLst/>
              <a:rect l="l" t="t" r="r" b="b"/>
              <a:pathLst>
                <a:path w="882" h="836" extrusionOk="0">
                  <a:moveTo>
                    <a:pt x="426" y="0"/>
                  </a:moveTo>
                  <a:cubicBezTo>
                    <a:pt x="327" y="0"/>
                    <a:pt x="228" y="38"/>
                    <a:pt x="152" y="114"/>
                  </a:cubicBezTo>
                  <a:cubicBezTo>
                    <a:pt x="0" y="266"/>
                    <a:pt x="0" y="509"/>
                    <a:pt x="152" y="661"/>
                  </a:cubicBezTo>
                  <a:cubicBezTo>
                    <a:pt x="152" y="661"/>
                    <a:pt x="183" y="661"/>
                    <a:pt x="183" y="692"/>
                  </a:cubicBezTo>
                  <a:cubicBezTo>
                    <a:pt x="183" y="692"/>
                    <a:pt x="183" y="692"/>
                    <a:pt x="213" y="722"/>
                  </a:cubicBezTo>
                  <a:cubicBezTo>
                    <a:pt x="289" y="798"/>
                    <a:pt x="388" y="836"/>
                    <a:pt x="483" y="836"/>
                  </a:cubicBezTo>
                  <a:cubicBezTo>
                    <a:pt x="578" y="836"/>
                    <a:pt x="669" y="798"/>
                    <a:pt x="730" y="722"/>
                  </a:cubicBezTo>
                  <a:cubicBezTo>
                    <a:pt x="882" y="570"/>
                    <a:pt x="882" y="327"/>
                    <a:pt x="730" y="175"/>
                  </a:cubicBezTo>
                  <a:cubicBezTo>
                    <a:pt x="730" y="175"/>
                    <a:pt x="730" y="175"/>
                    <a:pt x="699" y="144"/>
                  </a:cubicBezTo>
                  <a:cubicBezTo>
                    <a:pt x="699" y="144"/>
                    <a:pt x="699" y="114"/>
                    <a:pt x="699" y="114"/>
                  </a:cubicBezTo>
                  <a:cubicBezTo>
                    <a:pt x="623"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7" name="Google Shape;66007;p27"/>
            <p:cNvSpPr/>
            <p:nvPr/>
          </p:nvSpPr>
          <p:spPr>
            <a:xfrm>
              <a:off x="4954775" y="1042300"/>
              <a:ext cx="22050" cy="20900"/>
            </a:xfrm>
            <a:custGeom>
              <a:avLst/>
              <a:gdLst/>
              <a:ahLst/>
              <a:cxnLst/>
              <a:rect l="l" t="t" r="r" b="b"/>
              <a:pathLst>
                <a:path w="882" h="836" extrusionOk="0">
                  <a:moveTo>
                    <a:pt x="426" y="0"/>
                  </a:moveTo>
                  <a:cubicBezTo>
                    <a:pt x="327" y="0"/>
                    <a:pt x="228" y="38"/>
                    <a:pt x="152" y="114"/>
                  </a:cubicBezTo>
                  <a:cubicBezTo>
                    <a:pt x="0" y="266"/>
                    <a:pt x="0" y="509"/>
                    <a:pt x="152" y="661"/>
                  </a:cubicBezTo>
                  <a:cubicBezTo>
                    <a:pt x="152" y="661"/>
                    <a:pt x="183" y="661"/>
                    <a:pt x="183" y="692"/>
                  </a:cubicBezTo>
                  <a:cubicBezTo>
                    <a:pt x="183" y="692"/>
                    <a:pt x="183" y="692"/>
                    <a:pt x="213" y="722"/>
                  </a:cubicBezTo>
                  <a:cubicBezTo>
                    <a:pt x="289" y="798"/>
                    <a:pt x="380" y="836"/>
                    <a:pt x="471" y="836"/>
                  </a:cubicBezTo>
                  <a:cubicBezTo>
                    <a:pt x="562" y="836"/>
                    <a:pt x="654" y="798"/>
                    <a:pt x="730" y="722"/>
                  </a:cubicBezTo>
                  <a:cubicBezTo>
                    <a:pt x="882" y="570"/>
                    <a:pt x="882" y="327"/>
                    <a:pt x="730" y="175"/>
                  </a:cubicBezTo>
                  <a:cubicBezTo>
                    <a:pt x="730" y="175"/>
                    <a:pt x="730" y="144"/>
                    <a:pt x="699" y="144"/>
                  </a:cubicBezTo>
                  <a:cubicBezTo>
                    <a:pt x="699" y="144"/>
                    <a:pt x="699" y="114"/>
                    <a:pt x="699" y="114"/>
                  </a:cubicBezTo>
                  <a:cubicBezTo>
                    <a:pt x="623" y="38"/>
                    <a:pt x="524"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8" name="Google Shape;66008;p27"/>
            <p:cNvSpPr/>
            <p:nvPr/>
          </p:nvSpPr>
          <p:spPr>
            <a:xfrm>
              <a:off x="5149300" y="1040950"/>
              <a:ext cx="25850" cy="23025"/>
            </a:xfrm>
            <a:custGeom>
              <a:avLst/>
              <a:gdLst/>
              <a:ahLst/>
              <a:cxnLst/>
              <a:rect l="l" t="t" r="r" b="b"/>
              <a:pathLst>
                <a:path w="1034" h="921" extrusionOk="0">
                  <a:moveTo>
                    <a:pt x="498" y="1"/>
                  </a:moveTo>
                  <a:cubicBezTo>
                    <a:pt x="388" y="1"/>
                    <a:pt x="274" y="46"/>
                    <a:pt x="183" y="138"/>
                  </a:cubicBezTo>
                  <a:cubicBezTo>
                    <a:pt x="0" y="290"/>
                    <a:pt x="0" y="563"/>
                    <a:pt x="183" y="746"/>
                  </a:cubicBezTo>
                  <a:cubicBezTo>
                    <a:pt x="183" y="746"/>
                    <a:pt x="213" y="746"/>
                    <a:pt x="213" y="776"/>
                  </a:cubicBezTo>
                  <a:cubicBezTo>
                    <a:pt x="213" y="776"/>
                    <a:pt x="213" y="776"/>
                    <a:pt x="244" y="806"/>
                  </a:cubicBezTo>
                  <a:cubicBezTo>
                    <a:pt x="320" y="882"/>
                    <a:pt x="426" y="920"/>
                    <a:pt x="536" y="920"/>
                  </a:cubicBezTo>
                  <a:cubicBezTo>
                    <a:pt x="646" y="920"/>
                    <a:pt x="760" y="882"/>
                    <a:pt x="852" y="806"/>
                  </a:cubicBezTo>
                  <a:cubicBezTo>
                    <a:pt x="1034" y="624"/>
                    <a:pt x="1034" y="350"/>
                    <a:pt x="852" y="168"/>
                  </a:cubicBezTo>
                  <a:lnTo>
                    <a:pt x="821" y="168"/>
                  </a:lnTo>
                  <a:cubicBezTo>
                    <a:pt x="821" y="138"/>
                    <a:pt x="821" y="138"/>
                    <a:pt x="791" y="138"/>
                  </a:cubicBezTo>
                  <a:cubicBezTo>
                    <a:pt x="715" y="46"/>
                    <a:pt x="608" y="1"/>
                    <a:pt x="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9" name="Google Shape;66009;p27"/>
            <p:cNvSpPr/>
            <p:nvPr/>
          </p:nvSpPr>
          <p:spPr>
            <a:xfrm>
              <a:off x="5051275" y="942925"/>
              <a:ext cx="25850" cy="23025"/>
            </a:xfrm>
            <a:custGeom>
              <a:avLst/>
              <a:gdLst/>
              <a:ahLst/>
              <a:cxnLst/>
              <a:rect l="l" t="t" r="r" b="b"/>
              <a:pathLst>
                <a:path w="1034" h="921" extrusionOk="0">
                  <a:moveTo>
                    <a:pt x="498" y="1"/>
                  </a:moveTo>
                  <a:cubicBezTo>
                    <a:pt x="388" y="1"/>
                    <a:pt x="274" y="46"/>
                    <a:pt x="183" y="138"/>
                  </a:cubicBezTo>
                  <a:cubicBezTo>
                    <a:pt x="0" y="290"/>
                    <a:pt x="0" y="563"/>
                    <a:pt x="183" y="746"/>
                  </a:cubicBezTo>
                  <a:cubicBezTo>
                    <a:pt x="183" y="746"/>
                    <a:pt x="213" y="746"/>
                    <a:pt x="213" y="776"/>
                  </a:cubicBezTo>
                  <a:cubicBezTo>
                    <a:pt x="213" y="776"/>
                    <a:pt x="213" y="776"/>
                    <a:pt x="244" y="806"/>
                  </a:cubicBezTo>
                  <a:cubicBezTo>
                    <a:pt x="320" y="882"/>
                    <a:pt x="426" y="920"/>
                    <a:pt x="536" y="920"/>
                  </a:cubicBezTo>
                  <a:cubicBezTo>
                    <a:pt x="646" y="920"/>
                    <a:pt x="760" y="882"/>
                    <a:pt x="851" y="806"/>
                  </a:cubicBezTo>
                  <a:cubicBezTo>
                    <a:pt x="1034" y="624"/>
                    <a:pt x="1034" y="350"/>
                    <a:pt x="851" y="168"/>
                  </a:cubicBezTo>
                  <a:lnTo>
                    <a:pt x="821" y="168"/>
                  </a:lnTo>
                  <a:cubicBezTo>
                    <a:pt x="821" y="138"/>
                    <a:pt x="821" y="138"/>
                    <a:pt x="791" y="138"/>
                  </a:cubicBezTo>
                  <a:cubicBezTo>
                    <a:pt x="715" y="46"/>
                    <a:pt x="608" y="1"/>
                    <a:pt x="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0" name="Google Shape;66010;p27"/>
            <p:cNvSpPr/>
            <p:nvPr/>
          </p:nvSpPr>
          <p:spPr>
            <a:xfrm>
              <a:off x="5148550" y="843400"/>
              <a:ext cx="28125" cy="25850"/>
            </a:xfrm>
            <a:custGeom>
              <a:avLst/>
              <a:gdLst/>
              <a:ahLst/>
              <a:cxnLst/>
              <a:rect l="l" t="t" r="r" b="b"/>
              <a:pathLst>
                <a:path w="1125" h="1034" extrusionOk="0">
                  <a:moveTo>
                    <a:pt x="532" y="0"/>
                  </a:moveTo>
                  <a:cubicBezTo>
                    <a:pt x="403" y="0"/>
                    <a:pt x="274" y="46"/>
                    <a:pt x="182" y="137"/>
                  </a:cubicBezTo>
                  <a:cubicBezTo>
                    <a:pt x="0" y="319"/>
                    <a:pt x="0" y="654"/>
                    <a:pt x="182" y="836"/>
                  </a:cubicBezTo>
                  <a:cubicBezTo>
                    <a:pt x="182" y="836"/>
                    <a:pt x="213" y="836"/>
                    <a:pt x="213" y="866"/>
                  </a:cubicBezTo>
                  <a:cubicBezTo>
                    <a:pt x="213" y="866"/>
                    <a:pt x="213" y="866"/>
                    <a:pt x="243" y="897"/>
                  </a:cubicBezTo>
                  <a:cubicBezTo>
                    <a:pt x="334" y="988"/>
                    <a:pt x="456" y="1033"/>
                    <a:pt x="581" y="1033"/>
                  </a:cubicBezTo>
                  <a:cubicBezTo>
                    <a:pt x="707" y="1033"/>
                    <a:pt x="836" y="988"/>
                    <a:pt x="942" y="897"/>
                  </a:cubicBezTo>
                  <a:cubicBezTo>
                    <a:pt x="1125" y="684"/>
                    <a:pt x="1125" y="380"/>
                    <a:pt x="942" y="198"/>
                  </a:cubicBezTo>
                  <a:cubicBezTo>
                    <a:pt x="912" y="167"/>
                    <a:pt x="912" y="167"/>
                    <a:pt x="912" y="167"/>
                  </a:cubicBezTo>
                  <a:cubicBezTo>
                    <a:pt x="882" y="167"/>
                    <a:pt x="882" y="137"/>
                    <a:pt x="882" y="137"/>
                  </a:cubicBezTo>
                  <a:cubicBezTo>
                    <a:pt x="790" y="46"/>
                    <a:pt x="661"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1" name="Google Shape;66011;p27"/>
            <p:cNvSpPr/>
            <p:nvPr/>
          </p:nvSpPr>
          <p:spPr>
            <a:xfrm>
              <a:off x="5246575" y="941425"/>
              <a:ext cx="28125" cy="25850"/>
            </a:xfrm>
            <a:custGeom>
              <a:avLst/>
              <a:gdLst/>
              <a:ahLst/>
              <a:cxnLst/>
              <a:rect l="l" t="t" r="r" b="b"/>
              <a:pathLst>
                <a:path w="1125" h="1034" extrusionOk="0">
                  <a:moveTo>
                    <a:pt x="532" y="0"/>
                  </a:moveTo>
                  <a:cubicBezTo>
                    <a:pt x="403" y="0"/>
                    <a:pt x="274" y="46"/>
                    <a:pt x="182" y="137"/>
                  </a:cubicBezTo>
                  <a:cubicBezTo>
                    <a:pt x="0" y="319"/>
                    <a:pt x="0" y="654"/>
                    <a:pt x="182" y="836"/>
                  </a:cubicBezTo>
                  <a:cubicBezTo>
                    <a:pt x="182" y="836"/>
                    <a:pt x="213" y="836"/>
                    <a:pt x="213" y="866"/>
                  </a:cubicBezTo>
                  <a:cubicBezTo>
                    <a:pt x="213" y="866"/>
                    <a:pt x="213" y="866"/>
                    <a:pt x="243" y="897"/>
                  </a:cubicBezTo>
                  <a:cubicBezTo>
                    <a:pt x="334" y="988"/>
                    <a:pt x="456" y="1034"/>
                    <a:pt x="581" y="1034"/>
                  </a:cubicBezTo>
                  <a:cubicBezTo>
                    <a:pt x="707" y="1034"/>
                    <a:pt x="836" y="988"/>
                    <a:pt x="942" y="897"/>
                  </a:cubicBezTo>
                  <a:cubicBezTo>
                    <a:pt x="1125" y="684"/>
                    <a:pt x="1125" y="380"/>
                    <a:pt x="942" y="198"/>
                  </a:cubicBezTo>
                  <a:cubicBezTo>
                    <a:pt x="912" y="167"/>
                    <a:pt x="912" y="167"/>
                    <a:pt x="912" y="167"/>
                  </a:cubicBezTo>
                  <a:cubicBezTo>
                    <a:pt x="882" y="167"/>
                    <a:pt x="882" y="137"/>
                    <a:pt x="882" y="137"/>
                  </a:cubicBezTo>
                  <a:cubicBezTo>
                    <a:pt x="790" y="46"/>
                    <a:pt x="661"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2" name="Google Shape;66012;p27"/>
            <p:cNvSpPr/>
            <p:nvPr/>
          </p:nvSpPr>
          <p:spPr>
            <a:xfrm>
              <a:off x="5343075" y="841300"/>
              <a:ext cx="31175" cy="29275"/>
            </a:xfrm>
            <a:custGeom>
              <a:avLst/>
              <a:gdLst/>
              <a:ahLst/>
              <a:cxnLst/>
              <a:rect l="l" t="t" r="r" b="b"/>
              <a:pathLst>
                <a:path w="1247" h="1171" extrusionOk="0">
                  <a:moveTo>
                    <a:pt x="593" y="0"/>
                  </a:moveTo>
                  <a:cubicBezTo>
                    <a:pt x="456" y="0"/>
                    <a:pt x="319" y="54"/>
                    <a:pt x="213" y="160"/>
                  </a:cubicBezTo>
                  <a:cubicBezTo>
                    <a:pt x="0" y="373"/>
                    <a:pt x="0" y="738"/>
                    <a:pt x="213" y="950"/>
                  </a:cubicBezTo>
                  <a:cubicBezTo>
                    <a:pt x="213" y="950"/>
                    <a:pt x="244" y="950"/>
                    <a:pt x="244" y="981"/>
                  </a:cubicBezTo>
                  <a:cubicBezTo>
                    <a:pt x="244" y="981"/>
                    <a:pt x="274" y="981"/>
                    <a:pt x="274" y="1011"/>
                  </a:cubicBezTo>
                  <a:cubicBezTo>
                    <a:pt x="380" y="1117"/>
                    <a:pt x="517" y="1171"/>
                    <a:pt x="654" y="1171"/>
                  </a:cubicBezTo>
                  <a:cubicBezTo>
                    <a:pt x="791" y="1171"/>
                    <a:pt x="927" y="1117"/>
                    <a:pt x="1034" y="1011"/>
                  </a:cubicBezTo>
                  <a:cubicBezTo>
                    <a:pt x="1247" y="798"/>
                    <a:pt x="1247" y="434"/>
                    <a:pt x="1034" y="221"/>
                  </a:cubicBezTo>
                  <a:cubicBezTo>
                    <a:pt x="1034" y="221"/>
                    <a:pt x="1034" y="221"/>
                    <a:pt x="1003" y="190"/>
                  </a:cubicBezTo>
                  <a:cubicBezTo>
                    <a:pt x="1003" y="190"/>
                    <a:pt x="1003" y="190"/>
                    <a:pt x="973" y="160"/>
                  </a:cubicBezTo>
                  <a:cubicBezTo>
                    <a:pt x="867" y="54"/>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3" name="Google Shape;66013;p27"/>
            <p:cNvSpPr/>
            <p:nvPr/>
          </p:nvSpPr>
          <p:spPr>
            <a:xfrm>
              <a:off x="5245050" y="743275"/>
              <a:ext cx="31175" cy="29100"/>
            </a:xfrm>
            <a:custGeom>
              <a:avLst/>
              <a:gdLst/>
              <a:ahLst/>
              <a:cxnLst/>
              <a:rect l="l" t="t" r="r" b="b"/>
              <a:pathLst>
                <a:path w="1247" h="1164" extrusionOk="0">
                  <a:moveTo>
                    <a:pt x="593" y="0"/>
                  </a:moveTo>
                  <a:cubicBezTo>
                    <a:pt x="456" y="0"/>
                    <a:pt x="319" y="54"/>
                    <a:pt x="213" y="160"/>
                  </a:cubicBezTo>
                  <a:cubicBezTo>
                    <a:pt x="0" y="373"/>
                    <a:pt x="0" y="738"/>
                    <a:pt x="213" y="950"/>
                  </a:cubicBezTo>
                  <a:cubicBezTo>
                    <a:pt x="213" y="950"/>
                    <a:pt x="243" y="950"/>
                    <a:pt x="243" y="981"/>
                  </a:cubicBezTo>
                  <a:lnTo>
                    <a:pt x="274" y="981"/>
                  </a:lnTo>
                  <a:cubicBezTo>
                    <a:pt x="380" y="1102"/>
                    <a:pt x="517" y="1163"/>
                    <a:pt x="654" y="1163"/>
                  </a:cubicBezTo>
                  <a:cubicBezTo>
                    <a:pt x="791" y="1163"/>
                    <a:pt x="927" y="1102"/>
                    <a:pt x="1034" y="981"/>
                  </a:cubicBezTo>
                  <a:cubicBezTo>
                    <a:pt x="1247" y="768"/>
                    <a:pt x="1247" y="434"/>
                    <a:pt x="1034" y="221"/>
                  </a:cubicBezTo>
                  <a:cubicBezTo>
                    <a:pt x="1034" y="221"/>
                    <a:pt x="1034" y="221"/>
                    <a:pt x="1003" y="190"/>
                  </a:cubicBezTo>
                  <a:cubicBezTo>
                    <a:pt x="1003" y="190"/>
                    <a:pt x="1003" y="190"/>
                    <a:pt x="973" y="160"/>
                  </a:cubicBezTo>
                  <a:cubicBezTo>
                    <a:pt x="867" y="54"/>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4" name="Google Shape;66014;p27"/>
            <p:cNvSpPr/>
            <p:nvPr/>
          </p:nvSpPr>
          <p:spPr>
            <a:xfrm>
              <a:off x="5341550" y="643925"/>
              <a:ext cx="34225" cy="31175"/>
            </a:xfrm>
            <a:custGeom>
              <a:avLst/>
              <a:gdLst/>
              <a:ahLst/>
              <a:cxnLst/>
              <a:rect l="l" t="t" r="r" b="b"/>
              <a:pathLst>
                <a:path w="1369" h="1247" extrusionOk="0">
                  <a:moveTo>
                    <a:pt x="669" y="0"/>
                  </a:moveTo>
                  <a:cubicBezTo>
                    <a:pt x="517" y="0"/>
                    <a:pt x="365" y="61"/>
                    <a:pt x="244" y="183"/>
                  </a:cubicBezTo>
                  <a:cubicBezTo>
                    <a:pt x="1" y="395"/>
                    <a:pt x="1" y="790"/>
                    <a:pt x="244" y="1034"/>
                  </a:cubicBezTo>
                  <a:lnTo>
                    <a:pt x="274" y="1034"/>
                  </a:lnTo>
                  <a:cubicBezTo>
                    <a:pt x="274" y="1064"/>
                    <a:pt x="305" y="1064"/>
                    <a:pt x="305" y="1064"/>
                  </a:cubicBezTo>
                  <a:cubicBezTo>
                    <a:pt x="426" y="1186"/>
                    <a:pt x="578" y="1246"/>
                    <a:pt x="730" y="1246"/>
                  </a:cubicBezTo>
                  <a:cubicBezTo>
                    <a:pt x="882" y="1246"/>
                    <a:pt x="1034" y="1186"/>
                    <a:pt x="1156" y="1064"/>
                  </a:cubicBezTo>
                  <a:cubicBezTo>
                    <a:pt x="1368" y="851"/>
                    <a:pt x="1368" y="456"/>
                    <a:pt x="1156" y="243"/>
                  </a:cubicBezTo>
                  <a:cubicBezTo>
                    <a:pt x="1125" y="213"/>
                    <a:pt x="1125" y="213"/>
                    <a:pt x="1125" y="213"/>
                  </a:cubicBezTo>
                  <a:cubicBezTo>
                    <a:pt x="1125" y="183"/>
                    <a:pt x="1095" y="183"/>
                    <a:pt x="1095" y="183"/>
                  </a:cubicBezTo>
                  <a:cubicBezTo>
                    <a:pt x="973" y="61"/>
                    <a:pt x="821"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5" name="Google Shape;66015;p27"/>
            <p:cNvSpPr/>
            <p:nvPr/>
          </p:nvSpPr>
          <p:spPr>
            <a:xfrm>
              <a:off x="5439575" y="741950"/>
              <a:ext cx="34225" cy="31175"/>
            </a:xfrm>
            <a:custGeom>
              <a:avLst/>
              <a:gdLst/>
              <a:ahLst/>
              <a:cxnLst/>
              <a:rect l="l" t="t" r="r" b="b"/>
              <a:pathLst>
                <a:path w="1369" h="1247" extrusionOk="0">
                  <a:moveTo>
                    <a:pt x="669" y="0"/>
                  </a:moveTo>
                  <a:cubicBezTo>
                    <a:pt x="517" y="0"/>
                    <a:pt x="365" y="61"/>
                    <a:pt x="244" y="183"/>
                  </a:cubicBezTo>
                  <a:cubicBezTo>
                    <a:pt x="1" y="426"/>
                    <a:pt x="1" y="791"/>
                    <a:pt x="244" y="1034"/>
                  </a:cubicBezTo>
                  <a:cubicBezTo>
                    <a:pt x="244" y="1034"/>
                    <a:pt x="274" y="1034"/>
                    <a:pt x="274" y="1064"/>
                  </a:cubicBezTo>
                  <a:lnTo>
                    <a:pt x="305" y="1064"/>
                  </a:lnTo>
                  <a:cubicBezTo>
                    <a:pt x="426" y="1186"/>
                    <a:pt x="578" y="1246"/>
                    <a:pt x="730" y="1246"/>
                  </a:cubicBezTo>
                  <a:cubicBezTo>
                    <a:pt x="882" y="1246"/>
                    <a:pt x="1034" y="1186"/>
                    <a:pt x="1156" y="1064"/>
                  </a:cubicBezTo>
                  <a:cubicBezTo>
                    <a:pt x="1368" y="851"/>
                    <a:pt x="1368" y="456"/>
                    <a:pt x="1156" y="243"/>
                  </a:cubicBezTo>
                  <a:cubicBezTo>
                    <a:pt x="1125" y="213"/>
                    <a:pt x="1125" y="213"/>
                    <a:pt x="1125" y="213"/>
                  </a:cubicBezTo>
                  <a:cubicBezTo>
                    <a:pt x="1125" y="183"/>
                    <a:pt x="1095" y="183"/>
                    <a:pt x="1095" y="183"/>
                  </a:cubicBezTo>
                  <a:cubicBezTo>
                    <a:pt x="973" y="61"/>
                    <a:pt x="821"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6" name="Google Shape;66016;p27"/>
            <p:cNvSpPr/>
            <p:nvPr/>
          </p:nvSpPr>
          <p:spPr>
            <a:xfrm>
              <a:off x="5438825" y="544375"/>
              <a:ext cx="37250" cy="34025"/>
            </a:xfrm>
            <a:custGeom>
              <a:avLst/>
              <a:gdLst/>
              <a:ahLst/>
              <a:cxnLst/>
              <a:rect l="l" t="t" r="r" b="b"/>
              <a:pathLst>
                <a:path w="1490" h="1361" extrusionOk="0">
                  <a:moveTo>
                    <a:pt x="714" y="0"/>
                  </a:moveTo>
                  <a:cubicBezTo>
                    <a:pt x="547" y="0"/>
                    <a:pt x="380" y="61"/>
                    <a:pt x="243" y="183"/>
                  </a:cubicBezTo>
                  <a:cubicBezTo>
                    <a:pt x="0" y="456"/>
                    <a:pt x="0" y="851"/>
                    <a:pt x="243" y="1125"/>
                  </a:cubicBezTo>
                  <a:lnTo>
                    <a:pt x="274" y="1125"/>
                  </a:lnTo>
                  <a:cubicBezTo>
                    <a:pt x="274" y="1155"/>
                    <a:pt x="304" y="1155"/>
                    <a:pt x="304" y="1155"/>
                  </a:cubicBezTo>
                  <a:cubicBezTo>
                    <a:pt x="426" y="1292"/>
                    <a:pt x="593" y="1361"/>
                    <a:pt x="760" y="1361"/>
                  </a:cubicBezTo>
                  <a:cubicBezTo>
                    <a:pt x="927" y="1361"/>
                    <a:pt x="1094" y="1292"/>
                    <a:pt x="1216" y="1155"/>
                  </a:cubicBezTo>
                  <a:cubicBezTo>
                    <a:pt x="1490" y="912"/>
                    <a:pt x="1490" y="487"/>
                    <a:pt x="1216" y="244"/>
                  </a:cubicBezTo>
                  <a:cubicBezTo>
                    <a:pt x="1216" y="244"/>
                    <a:pt x="1216" y="213"/>
                    <a:pt x="1186" y="213"/>
                  </a:cubicBezTo>
                  <a:cubicBezTo>
                    <a:pt x="1186" y="213"/>
                    <a:pt x="1186" y="183"/>
                    <a:pt x="1186" y="183"/>
                  </a:cubicBezTo>
                  <a:cubicBezTo>
                    <a:pt x="1049" y="61"/>
                    <a:pt x="882"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7" name="Google Shape;66017;p27"/>
            <p:cNvSpPr/>
            <p:nvPr/>
          </p:nvSpPr>
          <p:spPr>
            <a:xfrm>
              <a:off x="5536850" y="642400"/>
              <a:ext cx="37250" cy="34025"/>
            </a:xfrm>
            <a:custGeom>
              <a:avLst/>
              <a:gdLst/>
              <a:ahLst/>
              <a:cxnLst/>
              <a:rect l="l" t="t" r="r" b="b"/>
              <a:pathLst>
                <a:path w="1490" h="1361" extrusionOk="0">
                  <a:moveTo>
                    <a:pt x="715" y="0"/>
                  </a:moveTo>
                  <a:cubicBezTo>
                    <a:pt x="547" y="0"/>
                    <a:pt x="380" y="61"/>
                    <a:pt x="243" y="183"/>
                  </a:cubicBezTo>
                  <a:cubicBezTo>
                    <a:pt x="0" y="456"/>
                    <a:pt x="0" y="851"/>
                    <a:pt x="243" y="1125"/>
                  </a:cubicBezTo>
                  <a:lnTo>
                    <a:pt x="274" y="1125"/>
                  </a:lnTo>
                  <a:cubicBezTo>
                    <a:pt x="274" y="1155"/>
                    <a:pt x="304" y="1155"/>
                    <a:pt x="304" y="1155"/>
                  </a:cubicBezTo>
                  <a:cubicBezTo>
                    <a:pt x="426" y="1292"/>
                    <a:pt x="593" y="1361"/>
                    <a:pt x="760" y="1361"/>
                  </a:cubicBezTo>
                  <a:cubicBezTo>
                    <a:pt x="927" y="1361"/>
                    <a:pt x="1094" y="1292"/>
                    <a:pt x="1216" y="1155"/>
                  </a:cubicBezTo>
                  <a:cubicBezTo>
                    <a:pt x="1490" y="912"/>
                    <a:pt x="1490" y="487"/>
                    <a:pt x="1216" y="244"/>
                  </a:cubicBezTo>
                  <a:cubicBezTo>
                    <a:pt x="1216" y="244"/>
                    <a:pt x="1216" y="213"/>
                    <a:pt x="1186" y="213"/>
                  </a:cubicBezTo>
                  <a:cubicBezTo>
                    <a:pt x="1186" y="213"/>
                    <a:pt x="1186" y="213"/>
                    <a:pt x="1186" y="183"/>
                  </a:cubicBezTo>
                  <a:cubicBezTo>
                    <a:pt x="1049" y="61"/>
                    <a:pt x="882" y="0"/>
                    <a:pt x="7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8" name="Google Shape;66018;p27"/>
            <p:cNvSpPr/>
            <p:nvPr/>
          </p:nvSpPr>
          <p:spPr>
            <a:xfrm>
              <a:off x="5535325" y="444450"/>
              <a:ext cx="40300" cy="36675"/>
            </a:xfrm>
            <a:custGeom>
              <a:avLst/>
              <a:gdLst/>
              <a:ahLst/>
              <a:cxnLst/>
              <a:rect l="l" t="t" r="r" b="b"/>
              <a:pathLst>
                <a:path w="1612" h="1467" extrusionOk="0">
                  <a:moveTo>
                    <a:pt x="776" y="0"/>
                  </a:moveTo>
                  <a:cubicBezTo>
                    <a:pt x="593" y="0"/>
                    <a:pt x="411" y="76"/>
                    <a:pt x="274" y="228"/>
                  </a:cubicBezTo>
                  <a:cubicBezTo>
                    <a:pt x="0" y="502"/>
                    <a:pt x="0" y="927"/>
                    <a:pt x="274" y="1231"/>
                  </a:cubicBezTo>
                  <a:lnTo>
                    <a:pt x="304" y="1231"/>
                  </a:lnTo>
                  <a:cubicBezTo>
                    <a:pt x="304" y="1262"/>
                    <a:pt x="335" y="1262"/>
                    <a:pt x="335" y="1262"/>
                  </a:cubicBezTo>
                  <a:cubicBezTo>
                    <a:pt x="472" y="1399"/>
                    <a:pt x="654" y="1467"/>
                    <a:pt x="836" y="1467"/>
                  </a:cubicBezTo>
                  <a:cubicBezTo>
                    <a:pt x="1019" y="1467"/>
                    <a:pt x="1201" y="1399"/>
                    <a:pt x="1338" y="1262"/>
                  </a:cubicBezTo>
                  <a:cubicBezTo>
                    <a:pt x="1611" y="988"/>
                    <a:pt x="1611" y="532"/>
                    <a:pt x="1338" y="259"/>
                  </a:cubicBezTo>
                  <a:lnTo>
                    <a:pt x="1307" y="259"/>
                  </a:lnTo>
                  <a:cubicBezTo>
                    <a:pt x="1307" y="228"/>
                    <a:pt x="1277" y="228"/>
                    <a:pt x="1277" y="228"/>
                  </a:cubicBezTo>
                  <a:cubicBezTo>
                    <a:pt x="1140" y="76"/>
                    <a:pt x="958"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9" name="Google Shape;66019;p27"/>
            <p:cNvSpPr/>
            <p:nvPr/>
          </p:nvSpPr>
          <p:spPr>
            <a:xfrm>
              <a:off x="5633350" y="543050"/>
              <a:ext cx="40300" cy="36100"/>
            </a:xfrm>
            <a:custGeom>
              <a:avLst/>
              <a:gdLst/>
              <a:ahLst/>
              <a:cxnLst/>
              <a:rect l="l" t="t" r="r" b="b"/>
              <a:pathLst>
                <a:path w="1612" h="1444" extrusionOk="0">
                  <a:moveTo>
                    <a:pt x="776" y="0"/>
                  </a:moveTo>
                  <a:cubicBezTo>
                    <a:pt x="593" y="0"/>
                    <a:pt x="411" y="69"/>
                    <a:pt x="274" y="205"/>
                  </a:cubicBezTo>
                  <a:cubicBezTo>
                    <a:pt x="0" y="479"/>
                    <a:pt x="0" y="904"/>
                    <a:pt x="274" y="1208"/>
                  </a:cubicBezTo>
                  <a:lnTo>
                    <a:pt x="304" y="1208"/>
                  </a:lnTo>
                  <a:cubicBezTo>
                    <a:pt x="304" y="1239"/>
                    <a:pt x="335" y="1239"/>
                    <a:pt x="335" y="1239"/>
                  </a:cubicBezTo>
                  <a:cubicBezTo>
                    <a:pt x="472" y="1376"/>
                    <a:pt x="654" y="1444"/>
                    <a:pt x="836" y="1444"/>
                  </a:cubicBezTo>
                  <a:cubicBezTo>
                    <a:pt x="1019" y="1444"/>
                    <a:pt x="1201" y="1376"/>
                    <a:pt x="1338" y="1239"/>
                  </a:cubicBezTo>
                  <a:cubicBezTo>
                    <a:pt x="1611" y="965"/>
                    <a:pt x="1611" y="509"/>
                    <a:pt x="1338" y="236"/>
                  </a:cubicBezTo>
                  <a:lnTo>
                    <a:pt x="1308" y="236"/>
                  </a:lnTo>
                  <a:cubicBezTo>
                    <a:pt x="1308" y="205"/>
                    <a:pt x="1308" y="205"/>
                    <a:pt x="1277" y="205"/>
                  </a:cubicBezTo>
                  <a:cubicBezTo>
                    <a:pt x="1140" y="69"/>
                    <a:pt x="958"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0" name="Google Shape;66020;p27"/>
            <p:cNvSpPr/>
            <p:nvPr/>
          </p:nvSpPr>
          <p:spPr>
            <a:xfrm>
              <a:off x="5730625" y="442925"/>
              <a:ext cx="42575" cy="39550"/>
            </a:xfrm>
            <a:custGeom>
              <a:avLst/>
              <a:gdLst/>
              <a:ahLst/>
              <a:cxnLst/>
              <a:rect l="l" t="t" r="r" b="b"/>
              <a:pathLst>
                <a:path w="1703" h="1582" extrusionOk="0">
                  <a:moveTo>
                    <a:pt x="821" y="1"/>
                  </a:moveTo>
                  <a:cubicBezTo>
                    <a:pt x="623" y="1"/>
                    <a:pt x="426" y="77"/>
                    <a:pt x="274" y="229"/>
                  </a:cubicBezTo>
                  <a:cubicBezTo>
                    <a:pt x="0" y="532"/>
                    <a:pt x="0" y="1019"/>
                    <a:pt x="274" y="1323"/>
                  </a:cubicBezTo>
                  <a:lnTo>
                    <a:pt x="304" y="1323"/>
                  </a:lnTo>
                  <a:cubicBezTo>
                    <a:pt x="334" y="1353"/>
                    <a:pt x="334" y="1353"/>
                    <a:pt x="334" y="1353"/>
                  </a:cubicBezTo>
                  <a:cubicBezTo>
                    <a:pt x="486" y="1505"/>
                    <a:pt x="684" y="1581"/>
                    <a:pt x="882" y="1581"/>
                  </a:cubicBezTo>
                  <a:cubicBezTo>
                    <a:pt x="1079" y="1581"/>
                    <a:pt x="1277" y="1505"/>
                    <a:pt x="1429" y="1353"/>
                  </a:cubicBezTo>
                  <a:cubicBezTo>
                    <a:pt x="1702" y="1049"/>
                    <a:pt x="1702" y="593"/>
                    <a:pt x="1429" y="289"/>
                  </a:cubicBezTo>
                  <a:cubicBezTo>
                    <a:pt x="1398" y="259"/>
                    <a:pt x="1398" y="259"/>
                    <a:pt x="1398" y="259"/>
                  </a:cubicBezTo>
                  <a:cubicBezTo>
                    <a:pt x="1368" y="259"/>
                    <a:pt x="1368" y="229"/>
                    <a:pt x="1368" y="229"/>
                  </a:cubicBezTo>
                  <a:cubicBezTo>
                    <a:pt x="1216" y="77"/>
                    <a:pt x="1018"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1" name="Google Shape;66021;p27"/>
            <p:cNvSpPr/>
            <p:nvPr/>
          </p:nvSpPr>
          <p:spPr>
            <a:xfrm>
              <a:off x="4859775" y="1438575"/>
              <a:ext cx="15225" cy="13900"/>
            </a:xfrm>
            <a:custGeom>
              <a:avLst/>
              <a:gdLst/>
              <a:ahLst/>
              <a:cxnLst/>
              <a:rect l="l" t="t" r="r" b="b"/>
              <a:pathLst>
                <a:path w="609" h="556" extrusionOk="0">
                  <a:moveTo>
                    <a:pt x="274" y="0"/>
                  </a:moveTo>
                  <a:cubicBezTo>
                    <a:pt x="206" y="0"/>
                    <a:pt x="137" y="23"/>
                    <a:pt x="92" y="69"/>
                  </a:cubicBezTo>
                  <a:cubicBezTo>
                    <a:pt x="1" y="160"/>
                    <a:pt x="1" y="342"/>
                    <a:pt x="92" y="434"/>
                  </a:cubicBezTo>
                  <a:lnTo>
                    <a:pt x="122" y="434"/>
                  </a:lnTo>
                  <a:cubicBezTo>
                    <a:pt x="153" y="464"/>
                    <a:pt x="153" y="464"/>
                    <a:pt x="153" y="464"/>
                  </a:cubicBezTo>
                  <a:cubicBezTo>
                    <a:pt x="198" y="525"/>
                    <a:pt x="259" y="555"/>
                    <a:pt x="320" y="555"/>
                  </a:cubicBezTo>
                  <a:cubicBezTo>
                    <a:pt x="381" y="555"/>
                    <a:pt x="441" y="525"/>
                    <a:pt x="487" y="464"/>
                  </a:cubicBezTo>
                  <a:cubicBezTo>
                    <a:pt x="609" y="373"/>
                    <a:pt x="609" y="221"/>
                    <a:pt x="487" y="130"/>
                  </a:cubicBezTo>
                  <a:cubicBezTo>
                    <a:pt x="487" y="130"/>
                    <a:pt x="487" y="99"/>
                    <a:pt x="457" y="99"/>
                  </a:cubicBezTo>
                  <a:cubicBezTo>
                    <a:pt x="457" y="99"/>
                    <a:pt x="457" y="69"/>
                    <a:pt x="457" y="69"/>
                  </a:cubicBezTo>
                  <a:cubicBezTo>
                    <a:pt x="411"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2" name="Google Shape;66022;p27"/>
            <p:cNvSpPr/>
            <p:nvPr/>
          </p:nvSpPr>
          <p:spPr>
            <a:xfrm>
              <a:off x="4761750" y="1340550"/>
              <a:ext cx="15225" cy="13900"/>
            </a:xfrm>
            <a:custGeom>
              <a:avLst/>
              <a:gdLst/>
              <a:ahLst/>
              <a:cxnLst/>
              <a:rect l="l" t="t" r="r" b="b"/>
              <a:pathLst>
                <a:path w="609" h="556" extrusionOk="0">
                  <a:moveTo>
                    <a:pt x="263" y="0"/>
                  </a:moveTo>
                  <a:cubicBezTo>
                    <a:pt x="198" y="0"/>
                    <a:pt x="137" y="23"/>
                    <a:pt x="92" y="69"/>
                  </a:cubicBezTo>
                  <a:cubicBezTo>
                    <a:pt x="1" y="160"/>
                    <a:pt x="1" y="312"/>
                    <a:pt x="92" y="433"/>
                  </a:cubicBezTo>
                  <a:lnTo>
                    <a:pt x="122" y="433"/>
                  </a:lnTo>
                  <a:cubicBezTo>
                    <a:pt x="153" y="464"/>
                    <a:pt x="153" y="464"/>
                    <a:pt x="153" y="464"/>
                  </a:cubicBezTo>
                  <a:cubicBezTo>
                    <a:pt x="198" y="525"/>
                    <a:pt x="259" y="555"/>
                    <a:pt x="320" y="555"/>
                  </a:cubicBezTo>
                  <a:cubicBezTo>
                    <a:pt x="381" y="555"/>
                    <a:pt x="441" y="525"/>
                    <a:pt x="487" y="464"/>
                  </a:cubicBezTo>
                  <a:cubicBezTo>
                    <a:pt x="609" y="373"/>
                    <a:pt x="609" y="221"/>
                    <a:pt x="487" y="130"/>
                  </a:cubicBezTo>
                  <a:cubicBezTo>
                    <a:pt x="487" y="130"/>
                    <a:pt x="487" y="99"/>
                    <a:pt x="457" y="99"/>
                  </a:cubicBezTo>
                  <a:cubicBezTo>
                    <a:pt x="457" y="99"/>
                    <a:pt x="457" y="69"/>
                    <a:pt x="457" y="69"/>
                  </a:cubicBezTo>
                  <a:cubicBezTo>
                    <a:pt x="396" y="23"/>
                    <a:pt x="327" y="0"/>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3" name="Google Shape;66023;p27"/>
            <p:cNvSpPr/>
            <p:nvPr/>
          </p:nvSpPr>
          <p:spPr>
            <a:xfrm>
              <a:off x="4956275" y="1339225"/>
              <a:ext cx="18275" cy="15975"/>
            </a:xfrm>
            <a:custGeom>
              <a:avLst/>
              <a:gdLst/>
              <a:ahLst/>
              <a:cxnLst/>
              <a:rect l="l" t="t" r="r" b="b"/>
              <a:pathLst>
                <a:path w="731" h="639" extrusionOk="0">
                  <a:moveTo>
                    <a:pt x="335" y="0"/>
                  </a:moveTo>
                  <a:cubicBezTo>
                    <a:pt x="259" y="0"/>
                    <a:pt x="183" y="31"/>
                    <a:pt x="123" y="91"/>
                  </a:cubicBezTo>
                  <a:cubicBezTo>
                    <a:pt x="1" y="183"/>
                    <a:pt x="1" y="395"/>
                    <a:pt x="123" y="517"/>
                  </a:cubicBezTo>
                  <a:lnTo>
                    <a:pt x="153" y="517"/>
                  </a:lnTo>
                  <a:cubicBezTo>
                    <a:pt x="183" y="547"/>
                    <a:pt x="183" y="547"/>
                    <a:pt x="183" y="547"/>
                  </a:cubicBezTo>
                  <a:cubicBezTo>
                    <a:pt x="244" y="608"/>
                    <a:pt x="320" y="638"/>
                    <a:pt x="396" y="638"/>
                  </a:cubicBezTo>
                  <a:cubicBezTo>
                    <a:pt x="472" y="638"/>
                    <a:pt x="548" y="608"/>
                    <a:pt x="609" y="547"/>
                  </a:cubicBezTo>
                  <a:cubicBezTo>
                    <a:pt x="730" y="456"/>
                    <a:pt x="730" y="243"/>
                    <a:pt x="609" y="122"/>
                  </a:cubicBezTo>
                  <a:lnTo>
                    <a:pt x="578" y="122"/>
                  </a:lnTo>
                  <a:cubicBezTo>
                    <a:pt x="578" y="91"/>
                    <a:pt x="578" y="91"/>
                    <a:pt x="548"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4" name="Google Shape;66024;p27"/>
            <p:cNvSpPr/>
            <p:nvPr/>
          </p:nvSpPr>
          <p:spPr>
            <a:xfrm>
              <a:off x="4858250" y="1241200"/>
              <a:ext cx="18275" cy="15975"/>
            </a:xfrm>
            <a:custGeom>
              <a:avLst/>
              <a:gdLst/>
              <a:ahLst/>
              <a:cxnLst/>
              <a:rect l="l" t="t" r="r" b="b"/>
              <a:pathLst>
                <a:path w="731" h="639" extrusionOk="0">
                  <a:moveTo>
                    <a:pt x="335" y="0"/>
                  </a:moveTo>
                  <a:cubicBezTo>
                    <a:pt x="259" y="0"/>
                    <a:pt x="183" y="31"/>
                    <a:pt x="122" y="91"/>
                  </a:cubicBezTo>
                  <a:cubicBezTo>
                    <a:pt x="1" y="182"/>
                    <a:pt x="1" y="395"/>
                    <a:pt x="122" y="517"/>
                  </a:cubicBezTo>
                  <a:lnTo>
                    <a:pt x="153" y="517"/>
                  </a:lnTo>
                  <a:cubicBezTo>
                    <a:pt x="183" y="547"/>
                    <a:pt x="183" y="547"/>
                    <a:pt x="183" y="547"/>
                  </a:cubicBezTo>
                  <a:cubicBezTo>
                    <a:pt x="244" y="608"/>
                    <a:pt x="320" y="638"/>
                    <a:pt x="396" y="638"/>
                  </a:cubicBezTo>
                  <a:cubicBezTo>
                    <a:pt x="472" y="638"/>
                    <a:pt x="548" y="608"/>
                    <a:pt x="609" y="547"/>
                  </a:cubicBezTo>
                  <a:cubicBezTo>
                    <a:pt x="730" y="426"/>
                    <a:pt x="730" y="243"/>
                    <a:pt x="609" y="122"/>
                  </a:cubicBezTo>
                  <a:lnTo>
                    <a:pt x="578" y="122"/>
                  </a:lnTo>
                  <a:cubicBezTo>
                    <a:pt x="578" y="91"/>
                    <a:pt x="578" y="91"/>
                    <a:pt x="548"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5" name="Google Shape;66025;p27"/>
            <p:cNvSpPr/>
            <p:nvPr/>
          </p:nvSpPr>
          <p:spPr>
            <a:xfrm>
              <a:off x="5053550" y="1239100"/>
              <a:ext cx="20550" cy="19400"/>
            </a:xfrm>
            <a:custGeom>
              <a:avLst/>
              <a:gdLst/>
              <a:ahLst/>
              <a:cxnLst/>
              <a:rect l="l" t="t" r="r" b="b"/>
              <a:pathLst>
                <a:path w="822" h="776" extrusionOk="0">
                  <a:moveTo>
                    <a:pt x="381" y="1"/>
                  </a:moveTo>
                  <a:cubicBezTo>
                    <a:pt x="289" y="1"/>
                    <a:pt x="198" y="39"/>
                    <a:pt x="122" y="115"/>
                  </a:cubicBezTo>
                  <a:cubicBezTo>
                    <a:pt x="1" y="266"/>
                    <a:pt x="1" y="479"/>
                    <a:pt x="122" y="631"/>
                  </a:cubicBezTo>
                  <a:lnTo>
                    <a:pt x="153" y="631"/>
                  </a:lnTo>
                  <a:cubicBezTo>
                    <a:pt x="183" y="662"/>
                    <a:pt x="183" y="662"/>
                    <a:pt x="183" y="662"/>
                  </a:cubicBezTo>
                  <a:cubicBezTo>
                    <a:pt x="259" y="738"/>
                    <a:pt x="350" y="776"/>
                    <a:pt x="441" y="776"/>
                  </a:cubicBezTo>
                  <a:cubicBezTo>
                    <a:pt x="532" y="776"/>
                    <a:pt x="624" y="738"/>
                    <a:pt x="700" y="662"/>
                  </a:cubicBezTo>
                  <a:cubicBezTo>
                    <a:pt x="821" y="540"/>
                    <a:pt x="821" y="297"/>
                    <a:pt x="700" y="175"/>
                  </a:cubicBezTo>
                  <a:cubicBezTo>
                    <a:pt x="669" y="145"/>
                    <a:pt x="669" y="145"/>
                    <a:pt x="669" y="145"/>
                  </a:cubicBezTo>
                  <a:cubicBezTo>
                    <a:pt x="639" y="145"/>
                    <a:pt x="639" y="115"/>
                    <a:pt x="639" y="115"/>
                  </a:cubicBezTo>
                  <a:cubicBezTo>
                    <a:pt x="563" y="39"/>
                    <a:pt x="472"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6" name="Google Shape;66026;p27"/>
            <p:cNvSpPr/>
            <p:nvPr/>
          </p:nvSpPr>
          <p:spPr>
            <a:xfrm>
              <a:off x="4955525" y="1141075"/>
              <a:ext cx="20550" cy="19400"/>
            </a:xfrm>
            <a:custGeom>
              <a:avLst/>
              <a:gdLst/>
              <a:ahLst/>
              <a:cxnLst/>
              <a:rect l="l" t="t" r="r" b="b"/>
              <a:pathLst>
                <a:path w="822" h="776" extrusionOk="0">
                  <a:moveTo>
                    <a:pt x="380" y="0"/>
                  </a:moveTo>
                  <a:cubicBezTo>
                    <a:pt x="289" y="0"/>
                    <a:pt x="198" y="38"/>
                    <a:pt x="122" y="114"/>
                  </a:cubicBezTo>
                  <a:cubicBezTo>
                    <a:pt x="1" y="266"/>
                    <a:pt x="1" y="479"/>
                    <a:pt x="122" y="601"/>
                  </a:cubicBezTo>
                  <a:cubicBezTo>
                    <a:pt x="153" y="631"/>
                    <a:pt x="153" y="631"/>
                    <a:pt x="153" y="631"/>
                  </a:cubicBezTo>
                  <a:cubicBezTo>
                    <a:pt x="183" y="662"/>
                    <a:pt x="183" y="662"/>
                    <a:pt x="183" y="662"/>
                  </a:cubicBezTo>
                  <a:cubicBezTo>
                    <a:pt x="259" y="738"/>
                    <a:pt x="350" y="776"/>
                    <a:pt x="441" y="776"/>
                  </a:cubicBezTo>
                  <a:cubicBezTo>
                    <a:pt x="532" y="776"/>
                    <a:pt x="624" y="738"/>
                    <a:pt x="700" y="662"/>
                  </a:cubicBezTo>
                  <a:cubicBezTo>
                    <a:pt x="821" y="540"/>
                    <a:pt x="821" y="297"/>
                    <a:pt x="700" y="175"/>
                  </a:cubicBezTo>
                  <a:cubicBezTo>
                    <a:pt x="669" y="145"/>
                    <a:pt x="669" y="145"/>
                    <a:pt x="669" y="145"/>
                  </a:cubicBezTo>
                  <a:cubicBezTo>
                    <a:pt x="639" y="145"/>
                    <a:pt x="639" y="114"/>
                    <a:pt x="639" y="114"/>
                  </a:cubicBezTo>
                  <a:cubicBezTo>
                    <a:pt x="563" y="38"/>
                    <a:pt x="472"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7" name="Google Shape;66027;p27"/>
            <p:cNvSpPr/>
            <p:nvPr/>
          </p:nvSpPr>
          <p:spPr>
            <a:xfrm>
              <a:off x="5052025" y="1041525"/>
              <a:ext cx="24350" cy="21675"/>
            </a:xfrm>
            <a:custGeom>
              <a:avLst/>
              <a:gdLst/>
              <a:ahLst/>
              <a:cxnLst/>
              <a:rect l="l" t="t" r="r" b="b"/>
              <a:pathLst>
                <a:path w="974" h="867" extrusionOk="0">
                  <a:moveTo>
                    <a:pt x="453" y="1"/>
                  </a:moveTo>
                  <a:cubicBezTo>
                    <a:pt x="350" y="1"/>
                    <a:pt x="244" y="39"/>
                    <a:pt x="153" y="115"/>
                  </a:cubicBezTo>
                  <a:cubicBezTo>
                    <a:pt x="1" y="297"/>
                    <a:pt x="1" y="540"/>
                    <a:pt x="153" y="692"/>
                  </a:cubicBezTo>
                  <a:cubicBezTo>
                    <a:pt x="183" y="723"/>
                    <a:pt x="183" y="723"/>
                    <a:pt x="183" y="723"/>
                  </a:cubicBezTo>
                  <a:cubicBezTo>
                    <a:pt x="214" y="723"/>
                    <a:pt x="214" y="753"/>
                    <a:pt x="214" y="753"/>
                  </a:cubicBezTo>
                  <a:cubicBezTo>
                    <a:pt x="290" y="829"/>
                    <a:pt x="396" y="867"/>
                    <a:pt x="502" y="867"/>
                  </a:cubicBezTo>
                  <a:cubicBezTo>
                    <a:pt x="609" y="867"/>
                    <a:pt x="715" y="829"/>
                    <a:pt x="791" y="753"/>
                  </a:cubicBezTo>
                  <a:cubicBezTo>
                    <a:pt x="973" y="601"/>
                    <a:pt x="973" y="327"/>
                    <a:pt x="791" y="175"/>
                  </a:cubicBezTo>
                  <a:cubicBezTo>
                    <a:pt x="791" y="175"/>
                    <a:pt x="791" y="175"/>
                    <a:pt x="761" y="145"/>
                  </a:cubicBezTo>
                  <a:cubicBezTo>
                    <a:pt x="761" y="145"/>
                    <a:pt x="761" y="145"/>
                    <a:pt x="730" y="115"/>
                  </a:cubicBezTo>
                  <a:cubicBezTo>
                    <a:pt x="654" y="39"/>
                    <a:pt x="556" y="1"/>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8" name="Google Shape;66028;p27"/>
            <p:cNvSpPr/>
            <p:nvPr/>
          </p:nvSpPr>
          <p:spPr>
            <a:xfrm>
              <a:off x="5150050" y="1139550"/>
              <a:ext cx="24350" cy="22250"/>
            </a:xfrm>
            <a:custGeom>
              <a:avLst/>
              <a:gdLst/>
              <a:ahLst/>
              <a:cxnLst/>
              <a:rect l="l" t="t" r="r" b="b"/>
              <a:pathLst>
                <a:path w="974" h="890" extrusionOk="0">
                  <a:moveTo>
                    <a:pt x="457" y="1"/>
                  </a:moveTo>
                  <a:cubicBezTo>
                    <a:pt x="350" y="1"/>
                    <a:pt x="244" y="39"/>
                    <a:pt x="153" y="115"/>
                  </a:cubicBezTo>
                  <a:cubicBezTo>
                    <a:pt x="1" y="297"/>
                    <a:pt x="1" y="540"/>
                    <a:pt x="153" y="692"/>
                  </a:cubicBezTo>
                  <a:cubicBezTo>
                    <a:pt x="183" y="723"/>
                    <a:pt x="183" y="723"/>
                    <a:pt x="183" y="723"/>
                  </a:cubicBezTo>
                  <a:cubicBezTo>
                    <a:pt x="214" y="753"/>
                    <a:pt x="214" y="753"/>
                    <a:pt x="214" y="753"/>
                  </a:cubicBezTo>
                  <a:cubicBezTo>
                    <a:pt x="290" y="844"/>
                    <a:pt x="396" y="890"/>
                    <a:pt x="502" y="890"/>
                  </a:cubicBezTo>
                  <a:cubicBezTo>
                    <a:pt x="609" y="890"/>
                    <a:pt x="715" y="844"/>
                    <a:pt x="791" y="753"/>
                  </a:cubicBezTo>
                  <a:cubicBezTo>
                    <a:pt x="973" y="601"/>
                    <a:pt x="973" y="327"/>
                    <a:pt x="791" y="175"/>
                  </a:cubicBezTo>
                  <a:cubicBezTo>
                    <a:pt x="791" y="175"/>
                    <a:pt x="791" y="175"/>
                    <a:pt x="761" y="145"/>
                  </a:cubicBezTo>
                  <a:cubicBezTo>
                    <a:pt x="761" y="145"/>
                    <a:pt x="761" y="145"/>
                    <a:pt x="761" y="115"/>
                  </a:cubicBezTo>
                  <a:cubicBezTo>
                    <a:pt x="670" y="39"/>
                    <a:pt x="563"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9" name="Google Shape;66029;p27"/>
            <p:cNvSpPr/>
            <p:nvPr/>
          </p:nvSpPr>
          <p:spPr>
            <a:xfrm>
              <a:off x="5148550" y="942175"/>
              <a:ext cx="27375" cy="24350"/>
            </a:xfrm>
            <a:custGeom>
              <a:avLst/>
              <a:gdLst/>
              <a:ahLst/>
              <a:cxnLst/>
              <a:rect l="l" t="t" r="r" b="b"/>
              <a:pathLst>
                <a:path w="1095" h="974" extrusionOk="0">
                  <a:moveTo>
                    <a:pt x="517" y="0"/>
                  </a:moveTo>
                  <a:cubicBezTo>
                    <a:pt x="395" y="0"/>
                    <a:pt x="274" y="46"/>
                    <a:pt x="182" y="137"/>
                  </a:cubicBezTo>
                  <a:cubicBezTo>
                    <a:pt x="0" y="320"/>
                    <a:pt x="0" y="593"/>
                    <a:pt x="182" y="776"/>
                  </a:cubicBezTo>
                  <a:cubicBezTo>
                    <a:pt x="213" y="806"/>
                    <a:pt x="213" y="806"/>
                    <a:pt x="213" y="806"/>
                  </a:cubicBezTo>
                  <a:cubicBezTo>
                    <a:pt x="243" y="806"/>
                    <a:pt x="243" y="836"/>
                    <a:pt x="243" y="836"/>
                  </a:cubicBezTo>
                  <a:cubicBezTo>
                    <a:pt x="334" y="928"/>
                    <a:pt x="456" y="973"/>
                    <a:pt x="578" y="973"/>
                  </a:cubicBezTo>
                  <a:cubicBezTo>
                    <a:pt x="699" y="973"/>
                    <a:pt x="821" y="928"/>
                    <a:pt x="912" y="836"/>
                  </a:cubicBezTo>
                  <a:cubicBezTo>
                    <a:pt x="1094" y="654"/>
                    <a:pt x="1094" y="380"/>
                    <a:pt x="912" y="198"/>
                  </a:cubicBezTo>
                  <a:cubicBezTo>
                    <a:pt x="882" y="168"/>
                    <a:pt x="882" y="168"/>
                    <a:pt x="882" y="168"/>
                  </a:cubicBezTo>
                  <a:cubicBezTo>
                    <a:pt x="851" y="137"/>
                    <a:pt x="851" y="137"/>
                    <a:pt x="851" y="137"/>
                  </a:cubicBezTo>
                  <a:cubicBezTo>
                    <a:pt x="760" y="46"/>
                    <a:pt x="638"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0" name="Google Shape;66030;p27"/>
            <p:cNvSpPr/>
            <p:nvPr/>
          </p:nvSpPr>
          <p:spPr>
            <a:xfrm>
              <a:off x="5246575" y="1040200"/>
              <a:ext cx="27375" cy="24350"/>
            </a:xfrm>
            <a:custGeom>
              <a:avLst/>
              <a:gdLst/>
              <a:ahLst/>
              <a:cxnLst/>
              <a:rect l="l" t="t" r="r" b="b"/>
              <a:pathLst>
                <a:path w="1095" h="974" extrusionOk="0">
                  <a:moveTo>
                    <a:pt x="517" y="0"/>
                  </a:moveTo>
                  <a:cubicBezTo>
                    <a:pt x="395" y="0"/>
                    <a:pt x="274" y="46"/>
                    <a:pt x="182" y="137"/>
                  </a:cubicBezTo>
                  <a:cubicBezTo>
                    <a:pt x="0" y="320"/>
                    <a:pt x="0" y="593"/>
                    <a:pt x="182" y="776"/>
                  </a:cubicBezTo>
                  <a:cubicBezTo>
                    <a:pt x="213" y="806"/>
                    <a:pt x="213" y="806"/>
                    <a:pt x="243" y="806"/>
                  </a:cubicBezTo>
                  <a:cubicBezTo>
                    <a:pt x="243" y="806"/>
                    <a:pt x="243" y="836"/>
                    <a:pt x="243" y="836"/>
                  </a:cubicBezTo>
                  <a:cubicBezTo>
                    <a:pt x="334" y="928"/>
                    <a:pt x="456" y="973"/>
                    <a:pt x="578" y="973"/>
                  </a:cubicBezTo>
                  <a:cubicBezTo>
                    <a:pt x="699" y="973"/>
                    <a:pt x="821" y="928"/>
                    <a:pt x="912" y="836"/>
                  </a:cubicBezTo>
                  <a:cubicBezTo>
                    <a:pt x="1094" y="654"/>
                    <a:pt x="1094" y="380"/>
                    <a:pt x="912" y="198"/>
                  </a:cubicBezTo>
                  <a:cubicBezTo>
                    <a:pt x="912" y="168"/>
                    <a:pt x="882" y="168"/>
                    <a:pt x="882" y="168"/>
                  </a:cubicBezTo>
                  <a:cubicBezTo>
                    <a:pt x="851" y="168"/>
                    <a:pt x="851" y="137"/>
                    <a:pt x="851" y="137"/>
                  </a:cubicBezTo>
                  <a:cubicBezTo>
                    <a:pt x="760" y="46"/>
                    <a:pt x="638"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1" name="Google Shape;66031;p27"/>
            <p:cNvSpPr/>
            <p:nvPr/>
          </p:nvSpPr>
          <p:spPr>
            <a:xfrm>
              <a:off x="5245800" y="842625"/>
              <a:ext cx="29675" cy="27200"/>
            </a:xfrm>
            <a:custGeom>
              <a:avLst/>
              <a:gdLst/>
              <a:ahLst/>
              <a:cxnLst/>
              <a:rect l="l" t="t" r="r" b="b"/>
              <a:pathLst>
                <a:path w="1187" h="1088" extrusionOk="0">
                  <a:moveTo>
                    <a:pt x="563" y="1"/>
                  </a:moveTo>
                  <a:cubicBezTo>
                    <a:pt x="426" y="1"/>
                    <a:pt x="289" y="46"/>
                    <a:pt x="183" y="137"/>
                  </a:cubicBezTo>
                  <a:cubicBezTo>
                    <a:pt x="1" y="350"/>
                    <a:pt x="1" y="685"/>
                    <a:pt x="183" y="867"/>
                  </a:cubicBezTo>
                  <a:cubicBezTo>
                    <a:pt x="213" y="897"/>
                    <a:pt x="213" y="897"/>
                    <a:pt x="213" y="897"/>
                  </a:cubicBezTo>
                  <a:cubicBezTo>
                    <a:pt x="244" y="897"/>
                    <a:pt x="244" y="928"/>
                    <a:pt x="244" y="928"/>
                  </a:cubicBezTo>
                  <a:cubicBezTo>
                    <a:pt x="350" y="1034"/>
                    <a:pt x="487" y="1087"/>
                    <a:pt x="620" y="1087"/>
                  </a:cubicBezTo>
                  <a:cubicBezTo>
                    <a:pt x="753" y="1087"/>
                    <a:pt x="882" y="1034"/>
                    <a:pt x="973" y="928"/>
                  </a:cubicBezTo>
                  <a:cubicBezTo>
                    <a:pt x="1186" y="715"/>
                    <a:pt x="1186" y="411"/>
                    <a:pt x="973" y="198"/>
                  </a:cubicBezTo>
                  <a:cubicBezTo>
                    <a:pt x="973" y="198"/>
                    <a:pt x="973" y="168"/>
                    <a:pt x="943" y="168"/>
                  </a:cubicBezTo>
                  <a:cubicBezTo>
                    <a:pt x="943" y="168"/>
                    <a:pt x="943" y="137"/>
                    <a:pt x="943" y="137"/>
                  </a:cubicBezTo>
                  <a:cubicBezTo>
                    <a:pt x="837" y="46"/>
                    <a:pt x="700"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2" name="Google Shape;66032;p27"/>
            <p:cNvSpPr/>
            <p:nvPr/>
          </p:nvSpPr>
          <p:spPr>
            <a:xfrm>
              <a:off x="5343825" y="940650"/>
              <a:ext cx="29675" cy="27200"/>
            </a:xfrm>
            <a:custGeom>
              <a:avLst/>
              <a:gdLst/>
              <a:ahLst/>
              <a:cxnLst/>
              <a:rect l="l" t="t" r="r" b="b"/>
              <a:pathLst>
                <a:path w="1187" h="1088" extrusionOk="0">
                  <a:moveTo>
                    <a:pt x="567" y="1"/>
                  </a:moveTo>
                  <a:cubicBezTo>
                    <a:pt x="434" y="1"/>
                    <a:pt x="305" y="46"/>
                    <a:pt x="214" y="137"/>
                  </a:cubicBezTo>
                  <a:cubicBezTo>
                    <a:pt x="1" y="350"/>
                    <a:pt x="1" y="685"/>
                    <a:pt x="214" y="867"/>
                  </a:cubicBezTo>
                  <a:cubicBezTo>
                    <a:pt x="214" y="897"/>
                    <a:pt x="214" y="897"/>
                    <a:pt x="244" y="897"/>
                  </a:cubicBezTo>
                  <a:cubicBezTo>
                    <a:pt x="244" y="897"/>
                    <a:pt x="244" y="928"/>
                    <a:pt x="244" y="928"/>
                  </a:cubicBezTo>
                  <a:cubicBezTo>
                    <a:pt x="350" y="1034"/>
                    <a:pt x="487" y="1087"/>
                    <a:pt x="620" y="1087"/>
                  </a:cubicBezTo>
                  <a:cubicBezTo>
                    <a:pt x="753" y="1087"/>
                    <a:pt x="882" y="1034"/>
                    <a:pt x="973" y="928"/>
                  </a:cubicBezTo>
                  <a:cubicBezTo>
                    <a:pt x="1186" y="715"/>
                    <a:pt x="1186" y="411"/>
                    <a:pt x="973" y="198"/>
                  </a:cubicBezTo>
                  <a:cubicBezTo>
                    <a:pt x="973" y="198"/>
                    <a:pt x="973" y="168"/>
                    <a:pt x="943" y="168"/>
                  </a:cubicBezTo>
                  <a:cubicBezTo>
                    <a:pt x="943" y="168"/>
                    <a:pt x="943" y="168"/>
                    <a:pt x="943" y="137"/>
                  </a:cubicBezTo>
                  <a:cubicBezTo>
                    <a:pt x="837" y="46"/>
                    <a:pt x="700" y="1"/>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3" name="Google Shape;66033;p27"/>
            <p:cNvSpPr/>
            <p:nvPr/>
          </p:nvSpPr>
          <p:spPr>
            <a:xfrm>
              <a:off x="5342300" y="742700"/>
              <a:ext cx="32700" cy="29850"/>
            </a:xfrm>
            <a:custGeom>
              <a:avLst/>
              <a:gdLst/>
              <a:ahLst/>
              <a:cxnLst/>
              <a:rect l="l" t="t" r="r" b="b"/>
              <a:pathLst>
                <a:path w="1308" h="1194" extrusionOk="0">
                  <a:moveTo>
                    <a:pt x="639" y="1"/>
                  </a:moveTo>
                  <a:cubicBezTo>
                    <a:pt x="495" y="1"/>
                    <a:pt x="350" y="61"/>
                    <a:pt x="244" y="183"/>
                  </a:cubicBezTo>
                  <a:cubicBezTo>
                    <a:pt x="1" y="396"/>
                    <a:pt x="1" y="761"/>
                    <a:pt x="244" y="973"/>
                  </a:cubicBezTo>
                  <a:cubicBezTo>
                    <a:pt x="244" y="1004"/>
                    <a:pt x="244" y="1004"/>
                    <a:pt x="275" y="1004"/>
                  </a:cubicBezTo>
                  <a:cubicBezTo>
                    <a:pt x="275" y="1004"/>
                    <a:pt x="275" y="1034"/>
                    <a:pt x="275" y="1034"/>
                  </a:cubicBezTo>
                  <a:cubicBezTo>
                    <a:pt x="396" y="1140"/>
                    <a:pt x="548" y="1194"/>
                    <a:pt x="696" y="1194"/>
                  </a:cubicBezTo>
                  <a:cubicBezTo>
                    <a:pt x="844" y="1194"/>
                    <a:pt x="989" y="1140"/>
                    <a:pt x="1095" y="1034"/>
                  </a:cubicBezTo>
                  <a:cubicBezTo>
                    <a:pt x="1308" y="821"/>
                    <a:pt x="1308" y="457"/>
                    <a:pt x="1095" y="213"/>
                  </a:cubicBezTo>
                  <a:lnTo>
                    <a:pt x="1065" y="213"/>
                  </a:lnTo>
                  <a:cubicBezTo>
                    <a:pt x="1065" y="183"/>
                    <a:pt x="1065" y="183"/>
                    <a:pt x="1034" y="183"/>
                  </a:cubicBezTo>
                  <a:cubicBezTo>
                    <a:pt x="928" y="61"/>
                    <a:pt x="78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4" name="Google Shape;66034;p27"/>
            <p:cNvSpPr/>
            <p:nvPr/>
          </p:nvSpPr>
          <p:spPr>
            <a:xfrm>
              <a:off x="5440325" y="840725"/>
              <a:ext cx="32700" cy="29850"/>
            </a:xfrm>
            <a:custGeom>
              <a:avLst/>
              <a:gdLst/>
              <a:ahLst/>
              <a:cxnLst/>
              <a:rect l="l" t="t" r="r" b="b"/>
              <a:pathLst>
                <a:path w="1308" h="1194" extrusionOk="0">
                  <a:moveTo>
                    <a:pt x="639" y="1"/>
                  </a:moveTo>
                  <a:cubicBezTo>
                    <a:pt x="495" y="1"/>
                    <a:pt x="351" y="61"/>
                    <a:pt x="244" y="183"/>
                  </a:cubicBezTo>
                  <a:cubicBezTo>
                    <a:pt x="1" y="396"/>
                    <a:pt x="1" y="761"/>
                    <a:pt x="244" y="973"/>
                  </a:cubicBezTo>
                  <a:cubicBezTo>
                    <a:pt x="244" y="1004"/>
                    <a:pt x="244" y="1004"/>
                    <a:pt x="275" y="1004"/>
                  </a:cubicBezTo>
                  <a:cubicBezTo>
                    <a:pt x="275" y="1004"/>
                    <a:pt x="275" y="1034"/>
                    <a:pt x="275" y="1034"/>
                  </a:cubicBezTo>
                  <a:cubicBezTo>
                    <a:pt x="396" y="1140"/>
                    <a:pt x="548" y="1194"/>
                    <a:pt x="696" y="1194"/>
                  </a:cubicBezTo>
                  <a:cubicBezTo>
                    <a:pt x="844" y="1194"/>
                    <a:pt x="989" y="1140"/>
                    <a:pt x="1095" y="1034"/>
                  </a:cubicBezTo>
                  <a:cubicBezTo>
                    <a:pt x="1308" y="821"/>
                    <a:pt x="1308" y="457"/>
                    <a:pt x="1095" y="213"/>
                  </a:cubicBezTo>
                  <a:lnTo>
                    <a:pt x="1065" y="213"/>
                  </a:lnTo>
                  <a:cubicBezTo>
                    <a:pt x="1065" y="183"/>
                    <a:pt x="1065" y="183"/>
                    <a:pt x="1034" y="183"/>
                  </a:cubicBezTo>
                  <a:cubicBezTo>
                    <a:pt x="928" y="61"/>
                    <a:pt x="78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5" name="Google Shape;66035;p27"/>
            <p:cNvSpPr/>
            <p:nvPr/>
          </p:nvSpPr>
          <p:spPr>
            <a:xfrm>
              <a:off x="5439575" y="643150"/>
              <a:ext cx="35750" cy="32700"/>
            </a:xfrm>
            <a:custGeom>
              <a:avLst/>
              <a:gdLst/>
              <a:ahLst/>
              <a:cxnLst/>
              <a:rect l="l" t="t" r="r" b="b"/>
              <a:pathLst>
                <a:path w="1430" h="1308" extrusionOk="0">
                  <a:moveTo>
                    <a:pt x="684" y="1"/>
                  </a:moveTo>
                  <a:cubicBezTo>
                    <a:pt x="525" y="1"/>
                    <a:pt x="365" y="62"/>
                    <a:pt x="244" y="183"/>
                  </a:cubicBezTo>
                  <a:cubicBezTo>
                    <a:pt x="1" y="426"/>
                    <a:pt x="1" y="821"/>
                    <a:pt x="244" y="1065"/>
                  </a:cubicBezTo>
                  <a:cubicBezTo>
                    <a:pt x="244" y="1065"/>
                    <a:pt x="244" y="1095"/>
                    <a:pt x="274" y="1095"/>
                  </a:cubicBezTo>
                  <a:cubicBezTo>
                    <a:pt x="274" y="1095"/>
                    <a:pt x="274" y="1125"/>
                    <a:pt x="274" y="1125"/>
                  </a:cubicBezTo>
                  <a:cubicBezTo>
                    <a:pt x="396" y="1247"/>
                    <a:pt x="563" y="1308"/>
                    <a:pt x="730" y="1308"/>
                  </a:cubicBezTo>
                  <a:cubicBezTo>
                    <a:pt x="897" y="1308"/>
                    <a:pt x="1064" y="1247"/>
                    <a:pt x="1186" y="1125"/>
                  </a:cubicBezTo>
                  <a:cubicBezTo>
                    <a:pt x="1429" y="882"/>
                    <a:pt x="1429" y="487"/>
                    <a:pt x="1186" y="244"/>
                  </a:cubicBezTo>
                  <a:cubicBezTo>
                    <a:pt x="1156" y="214"/>
                    <a:pt x="1156" y="214"/>
                    <a:pt x="1156" y="214"/>
                  </a:cubicBezTo>
                  <a:cubicBezTo>
                    <a:pt x="1125" y="214"/>
                    <a:pt x="1125" y="183"/>
                    <a:pt x="1125" y="183"/>
                  </a:cubicBezTo>
                  <a:cubicBezTo>
                    <a:pt x="1004" y="62"/>
                    <a:pt x="844"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6" name="Google Shape;66036;p27"/>
            <p:cNvSpPr/>
            <p:nvPr/>
          </p:nvSpPr>
          <p:spPr>
            <a:xfrm>
              <a:off x="5537600" y="741175"/>
              <a:ext cx="35750" cy="32700"/>
            </a:xfrm>
            <a:custGeom>
              <a:avLst/>
              <a:gdLst/>
              <a:ahLst/>
              <a:cxnLst/>
              <a:rect l="l" t="t" r="r" b="b"/>
              <a:pathLst>
                <a:path w="1430" h="1308" extrusionOk="0">
                  <a:moveTo>
                    <a:pt x="685" y="1"/>
                  </a:moveTo>
                  <a:cubicBezTo>
                    <a:pt x="525" y="1"/>
                    <a:pt x="365" y="62"/>
                    <a:pt x="244" y="183"/>
                  </a:cubicBezTo>
                  <a:cubicBezTo>
                    <a:pt x="1" y="426"/>
                    <a:pt x="1" y="822"/>
                    <a:pt x="244" y="1065"/>
                  </a:cubicBezTo>
                  <a:cubicBezTo>
                    <a:pt x="244" y="1065"/>
                    <a:pt x="244" y="1095"/>
                    <a:pt x="274" y="1095"/>
                  </a:cubicBezTo>
                  <a:cubicBezTo>
                    <a:pt x="274" y="1095"/>
                    <a:pt x="274" y="1125"/>
                    <a:pt x="274" y="1125"/>
                  </a:cubicBezTo>
                  <a:cubicBezTo>
                    <a:pt x="411" y="1247"/>
                    <a:pt x="578" y="1308"/>
                    <a:pt x="742" y="1308"/>
                  </a:cubicBezTo>
                  <a:cubicBezTo>
                    <a:pt x="905" y="1308"/>
                    <a:pt x="1064" y="1247"/>
                    <a:pt x="1186" y="1125"/>
                  </a:cubicBezTo>
                  <a:cubicBezTo>
                    <a:pt x="1429" y="882"/>
                    <a:pt x="1429" y="487"/>
                    <a:pt x="1186" y="244"/>
                  </a:cubicBezTo>
                  <a:cubicBezTo>
                    <a:pt x="1156" y="214"/>
                    <a:pt x="1156" y="214"/>
                    <a:pt x="1156" y="214"/>
                  </a:cubicBezTo>
                  <a:cubicBezTo>
                    <a:pt x="1125" y="214"/>
                    <a:pt x="1125" y="183"/>
                    <a:pt x="1125" y="183"/>
                  </a:cubicBezTo>
                  <a:cubicBezTo>
                    <a:pt x="1004" y="62"/>
                    <a:pt x="844"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7" name="Google Shape;66037;p27"/>
            <p:cNvSpPr/>
            <p:nvPr/>
          </p:nvSpPr>
          <p:spPr>
            <a:xfrm>
              <a:off x="5634100" y="641650"/>
              <a:ext cx="38800" cy="35525"/>
            </a:xfrm>
            <a:custGeom>
              <a:avLst/>
              <a:gdLst/>
              <a:ahLst/>
              <a:cxnLst/>
              <a:rect l="l" t="t" r="r" b="b"/>
              <a:pathLst>
                <a:path w="1552" h="1421" extrusionOk="0">
                  <a:moveTo>
                    <a:pt x="746" y="0"/>
                  </a:moveTo>
                  <a:cubicBezTo>
                    <a:pt x="571" y="0"/>
                    <a:pt x="396" y="61"/>
                    <a:pt x="274" y="182"/>
                  </a:cubicBezTo>
                  <a:cubicBezTo>
                    <a:pt x="1" y="456"/>
                    <a:pt x="1" y="881"/>
                    <a:pt x="274" y="1155"/>
                  </a:cubicBezTo>
                  <a:cubicBezTo>
                    <a:pt x="274" y="1155"/>
                    <a:pt x="274" y="1185"/>
                    <a:pt x="305" y="1185"/>
                  </a:cubicBezTo>
                  <a:cubicBezTo>
                    <a:pt x="305" y="1185"/>
                    <a:pt x="305" y="1216"/>
                    <a:pt x="335" y="1216"/>
                  </a:cubicBezTo>
                  <a:cubicBezTo>
                    <a:pt x="457" y="1353"/>
                    <a:pt x="624" y="1421"/>
                    <a:pt x="795" y="1421"/>
                  </a:cubicBezTo>
                  <a:cubicBezTo>
                    <a:pt x="966" y="1421"/>
                    <a:pt x="1141" y="1353"/>
                    <a:pt x="1278" y="1216"/>
                  </a:cubicBezTo>
                  <a:cubicBezTo>
                    <a:pt x="1551" y="942"/>
                    <a:pt x="1551" y="517"/>
                    <a:pt x="1278" y="243"/>
                  </a:cubicBezTo>
                  <a:cubicBezTo>
                    <a:pt x="1278" y="243"/>
                    <a:pt x="1278" y="243"/>
                    <a:pt x="1247" y="213"/>
                  </a:cubicBezTo>
                  <a:cubicBezTo>
                    <a:pt x="1247" y="213"/>
                    <a:pt x="1247" y="213"/>
                    <a:pt x="1217" y="182"/>
                  </a:cubicBezTo>
                  <a:cubicBezTo>
                    <a:pt x="1095" y="61"/>
                    <a:pt x="920" y="0"/>
                    <a:pt x="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8" name="Google Shape;66038;p27"/>
            <p:cNvSpPr/>
            <p:nvPr/>
          </p:nvSpPr>
          <p:spPr>
            <a:xfrm>
              <a:off x="5536075" y="543600"/>
              <a:ext cx="38800" cy="35550"/>
            </a:xfrm>
            <a:custGeom>
              <a:avLst/>
              <a:gdLst/>
              <a:ahLst/>
              <a:cxnLst/>
              <a:rect l="l" t="t" r="r" b="b"/>
              <a:pathLst>
                <a:path w="1552" h="1422" extrusionOk="0">
                  <a:moveTo>
                    <a:pt x="746" y="1"/>
                  </a:moveTo>
                  <a:cubicBezTo>
                    <a:pt x="571" y="1"/>
                    <a:pt x="396" y="62"/>
                    <a:pt x="274" y="183"/>
                  </a:cubicBezTo>
                  <a:cubicBezTo>
                    <a:pt x="1" y="457"/>
                    <a:pt x="1" y="882"/>
                    <a:pt x="274" y="1156"/>
                  </a:cubicBezTo>
                  <a:cubicBezTo>
                    <a:pt x="274" y="1156"/>
                    <a:pt x="274" y="1186"/>
                    <a:pt x="305" y="1186"/>
                  </a:cubicBezTo>
                  <a:cubicBezTo>
                    <a:pt x="305" y="1186"/>
                    <a:pt x="305" y="1217"/>
                    <a:pt x="305" y="1217"/>
                  </a:cubicBezTo>
                  <a:cubicBezTo>
                    <a:pt x="442" y="1354"/>
                    <a:pt x="616" y="1422"/>
                    <a:pt x="791" y="1422"/>
                  </a:cubicBezTo>
                  <a:cubicBezTo>
                    <a:pt x="966" y="1422"/>
                    <a:pt x="1141" y="1354"/>
                    <a:pt x="1277" y="1217"/>
                  </a:cubicBezTo>
                  <a:cubicBezTo>
                    <a:pt x="1551" y="943"/>
                    <a:pt x="1551" y="518"/>
                    <a:pt x="1277" y="244"/>
                  </a:cubicBezTo>
                  <a:cubicBezTo>
                    <a:pt x="1277" y="244"/>
                    <a:pt x="1247" y="244"/>
                    <a:pt x="1247" y="214"/>
                  </a:cubicBezTo>
                  <a:cubicBezTo>
                    <a:pt x="1247" y="214"/>
                    <a:pt x="1247" y="214"/>
                    <a:pt x="1217" y="183"/>
                  </a:cubicBezTo>
                  <a:cubicBezTo>
                    <a:pt x="1095" y="62"/>
                    <a:pt x="920"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9" name="Google Shape;66039;p27"/>
            <p:cNvSpPr/>
            <p:nvPr/>
          </p:nvSpPr>
          <p:spPr>
            <a:xfrm>
              <a:off x="5730625" y="541700"/>
              <a:ext cx="41800" cy="38225"/>
            </a:xfrm>
            <a:custGeom>
              <a:avLst/>
              <a:gdLst/>
              <a:ahLst/>
              <a:cxnLst/>
              <a:rect l="l" t="t" r="r" b="b"/>
              <a:pathLst>
                <a:path w="1672" h="1529" extrusionOk="0">
                  <a:moveTo>
                    <a:pt x="821" y="1"/>
                  </a:moveTo>
                  <a:cubicBezTo>
                    <a:pt x="631" y="1"/>
                    <a:pt x="441" y="77"/>
                    <a:pt x="304" y="229"/>
                  </a:cubicBezTo>
                  <a:cubicBezTo>
                    <a:pt x="0" y="503"/>
                    <a:pt x="0" y="989"/>
                    <a:pt x="304" y="1262"/>
                  </a:cubicBezTo>
                  <a:cubicBezTo>
                    <a:pt x="304" y="1262"/>
                    <a:pt x="304" y="1293"/>
                    <a:pt x="334" y="1293"/>
                  </a:cubicBezTo>
                  <a:cubicBezTo>
                    <a:pt x="334" y="1293"/>
                    <a:pt x="334" y="1323"/>
                    <a:pt x="365" y="1323"/>
                  </a:cubicBezTo>
                  <a:cubicBezTo>
                    <a:pt x="502" y="1460"/>
                    <a:pt x="684" y="1528"/>
                    <a:pt x="870" y="1528"/>
                  </a:cubicBezTo>
                  <a:cubicBezTo>
                    <a:pt x="1056" y="1528"/>
                    <a:pt x="1246" y="1460"/>
                    <a:pt x="1398" y="1323"/>
                  </a:cubicBezTo>
                  <a:cubicBezTo>
                    <a:pt x="1672" y="1019"/>
                    <a:pt x="1672" y="563"/>
                    <a:pt x="1398" y="290"/>
                  </a:cubicBezTo>
                  <a:cubicBezTo>
                    <a:pt x="1398" y="259"/>
                    <a:pt x="1368" y="259"/>
                    <a:pt x="1368" y="259"/>
                  </a:cubicBezTo>
                  <a:cubicBezTo>
                    <a:pt x="1368" y="259"/>
                    <a:pt x="1338" y="229"/>
                    <a:pt x="1338" y="229"/>
                  </a:cubicBezTo>
                  <a:cubicBezTo>
                    <a:pt x="1201" y="77"/>
                    <a:pt x="1011"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0" name="Google Shape;66040;p27"/>
            <p:cNvSpPr/>
            <p:nvPr/>
          </p:nvSpPr>
          <p:spPr>
            <a:xfrm>
              <a:off x="5632600" y="443675"/>
              <a:ext cx="41800" cy="38225"/>
            </a:xfrm>
            <a:custGeom>
              <a:avLst/>
              <a:gdLst/>
              <a:ahLst/>
              <a:cxnLst/>
              <a:rect l="l" t="t" r="r" b="b"/>
              <a:pathLst>
                <a:path w="1672" h="1529" extrusionOk="0">
                  <a:moveTo>
                    <a:pt x="821" y="1"/>
                  </a:moveTo>
                  <a:cubicBezTo>
                    <a:pt x="631" y="1"/>
                    <a:pt x="441" y="77"/>
                    <a:pt x="304" y="229"/>
                  </a:cubicBezTo>
                  <a:cubicBezTo>
                    <a:pt x="0" y="502"/>
                    <a:pt x="0" y="989"/>
                    <a:pt x="304" y="1262"/>
                  </a:cubicBezTo>
                  <a:cubicBezTo>
                    <a:pt x="304" y="1262"/>
                    <a:pt x="304" y="1293"/>
                    <a:pt x="334" y="1293"/>
                  </a:cubicBezTo>
                  <a:cubicBezTo>
                    <a:pt x="334" y="1293"/>
                    <a:pt x="334" y="1293"/>
                    <a:pt x="365" y="1323"/>
                  </a:cubicBezTo>
                  <a:cubicBezTo>
                    <a:pt x="502" y="1460"/>
                    <a:pt x="684" y="1528"/>
                    <a:pt x="870" y="1528"/>
                  </a:cubicBezTo>
                  <a:cubicBezTo>
                    <a:pt x="1056" y="1528"/>
                    <a:pt x="1246" y="1460"/>
                    <a:pt x="1398" y="1323"/>
                  </a:cubicBezTo>
                  <a:cubicBezTo>
                    <a:pt x="1672" y="1019"/>
                    <a:pt x="1672" y="563"/>
                    <a:pt x="1398" y="290"/>
                  </a:cubicBezTo>
                  <a:cubicBezTo>
                    <a:pt x="1368" y="259"/>
                    <a:pt x="1368" y="259"/>
                    <a:pt x="1368" y="259"/>
                  </a:cubicBezTo>
                  <a:cubicBezTo>
                    <a:pt x="1368" y="229"/>
                    <a:pt x="1338" y="229"/>
                    <a:pt x="1338" y="229"/>
                  </a:cubicBezTo>
                  <a:cubicBezTo>
                    <a:pt x="1201" y="77"/>
                    <a:pt x="1011"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1" name="Google Shape;66041;p27"/>
            <p:cNvSpPr/>
            <p:nvPr/>
          </p:nvSpPr>
          <p:spPr>
            <a:xfrm>
              <a:off x="5827875" y="442175"/>
              <a:ext cx="44875" cy="41050"/>
            </a:xfrm>
            <a:custGeom>
              <a:avLst/>
              <a:gdLst/>
              <a:ahLst/>
              <a:cxnLst/>
              <a:rect l="l" t="t" r="r" b="b"/>
              <a:pathLst>
                <a:path w="1795" h="1642" extrusionOk="0">
                  <a:moveTo>
                    <a:pt x="856" y="0"/>
                  </a:moveTo>
                  <a:cubicBezTo>
                    <a:pt x="654" y="0"/>
                    <a:pt x="457" y="76"/>
                    <a:pt x="305" y="228"/>
                  </a:cubicBezTo>
                  <a:cubicBezTo>
                    <a:pt x="1" y="532"/>
                    <a:pt x="1" y="1049"/>
                    <a:pt x="305" y="1353"/>
                  </a:cubicBezTo>
                  <a:cubicBezTo>
                    <a:pt x="305" y="1353"/>
                    <a:pt x="335" y="1383"/>
                    <a:pt x="335" y="1383"/>
                  </a:cubicBezTo>
                  <a:cubicBezTo>
                    <a:pt x="335" y="1383"/>
                    <a:pt x="335" y="1383"/>
                    <a:pt x="366" y="1414"/>
                  </a:cubicBezTo>
                  <a:cubicBezTo>
                    <a:pt x="518" y="1566"/>
                    <a:pt x="715" y="1642"/>
                    <a:pt x="913" y="1642"/>
                  </a:cubicBezTo>
                  <a:cubicBezTo>
                    <a:pt x="1110" y="1642"/>
                    <a:pt x="1308" y="1566"/>
                    <a:pt x="1460" y="1414"/>
                  </a:cubicBezTo>
                  <a:cubicBezTo>
                    <a:pt x="1794" y="1110"/>
                    <a:pt x="1794" y="593"/>
                    <a:pt x="1460" y="289"/>
                  </a:cubicBezTo>
                  <a:cubicBezTo>
                    <a:pt x="1460" y="289"/>
                    <a:pt x="1460" y="289"/>
                    <a:pt x="1429" y="259"/>
                  </a:cubicBezTo>
                  <a:cubicBezTo>
                    <a:pt x="1429" y="259"/>
                    <a:pt x="1429" y="259"/>
                    <a:pt x="1429" y="228"/>
                  </a:cubicBezTo>
                  <a:cubicBezTo>
                    <a:pt x="1262" y="76"/>
                    <a:pt x="1057" y="0"/>
                    <a:pt x="8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2" name="Google Shape;66042;p27"/>
            <p:cNvSpPr/>
            <p:nvPr/>
          </p:nvSpPr>
          <p:spPr>
            <a:xfrm>
              <a:off x="4957050" y="1633875"/>
              <a:ext cx="13700" cy="12550"/>
            </a:xfrm>
            <a:custGeom>
              <a:avLst/>
              <a:gdLst/>
              <a:ahLst/>
              <a:cxnLst/>
              <a:rect l="l" t="t" r="r" b="b"/>
              <a:pathLst>
                <a:path w="548" h="502" extrusionOk="0">
                  <a:moveTo>
                    <a:pt x="243" y="0"/>
                  </a:moveTo>
                  <a:cubicBezTo>
                    <a:pt x="190" y="0"/>
                    <a:pt x="137" y="23"/>
                    <a:pt x="92" y="68"/>
                  </a:cubicBezTo>
                  <a:cubicBezTo>
                    <a:pt x="0" y="160"/>
                    <a:pt x="0" y="312"/>
                    <a:pt x="92" y="403"/>
                  </a:cubicBezTo>
                  <a:lnTo>
                    <a:pt x="122" y="403"/>
                  </a:lnTo>
                  <a:cubicBezTo>
                    <a:pt x="122" y="433"/>
                    <a:pt x="122" y="433"/>
                    <a:pt x="152" y="433"/>
                  </a:cubicBezTo>
                  <a:cubicBezTo>
                    <a:pt x="198" y="479"/>
                    <a:pt x="251" y="502"/>
                    <a:pt x="304" y="502"/>
                  </a:cubicBezTo>
                  <a:cubicBezTo>
                    <a:pt x="357" y="502"/>
                    <a:pt x="411" y="479"/>
                    <a:pt x="456" y="433"/>
                  </a:cubicBezTo>
                  <a:cubicBezTo>
                    <a:pt x="547" y="342"/>
                    <a:pt x="547" y="220"/>
                    <a:pt x="456" y="129"/>
                  </a:cubicBezTo>
                  <a:cubicBezTo>
                    <a:pt x="456" y="129"/>
                    <a:pt x="426" y="129"/>
                    <a:pt x="426" y="99"/>
                  </a:cubicBezTo>
                  <a:cubicBezTo>
                    <a:pt x="426" y="99"/>
                    <a:pt x="426" y="99"/>
                    <a:pt x="395" y="68"/>
                  </a:cubicBezTo>
                  <a:cubicBezTo>
                    <a:pt x="350" y="23"/>
                    <a:pt x="297"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3" name="Google Shape;66043;p27"/>
            <p:cNvSpPr/>
            <p:nvPr/>
          </p:nvSpPr>
          <p:spPr>
            <a:xfrm>
              <a:off x="4859025" y="1535825"/>
              <a:ext cx="13700" cy="12575"/>
            </a:xfrm>
            <a:custGeom>
              <a:avLst/>
              <a:gdLst/>
              <a:ahLst/>
              <a:cxnLst/>
              <a:rect l="l" t="t" r="r" b="b"/>
              <a:pathLst>
                <a:path w="548" h="503" extrusionOk="0">
                  <a:moveTo>
                    <a:pt x="243" y="1"/>
                  </a:moveTo>
                  <a:cubicBezTo>
                    <a:pt x="190" y="1"/>
                    <a:pt x="137" y="24"/>
                    <a:pt x="91" y="69"/>
                  </a:cubicBezTo>
                  <a:cubicBezTo>
                    <a:pt x="0" y="161"/>
                    <a:pt x="0" y="313"/>
                    <a:pt x="91" y="373"/>
                  </a:cubicBezTo>
                  <a:cubicBezTo>
                    <a:pt x="91" y="404"/>
                    <a:pt x="122" y="404"/>
                    <a:pt x="122" y="404"/>
                  </a:cubicBezTo>
                  <a:cubicBezTo>
                    <a:pt x="122" y="434"/>
                    <a:pt x="122" y="434"/>
                    <a:pt x="152" y="434"/>
                  </a:cubicBezTo>
                  <a:cubicBezTo>
                    <a:pt x="198" y="480"/>
                    <a:pt x="251" y="503"/>
                    <a:pt x="304" y="503"/>
                  </a:cubicBezTo>
                  <a:cubicBezTo>
                    <a:pt x="357" y="503"/>
                    <a:pt x="411" y="480"/>
                    <a:pt x="456" y="434"/>
                  </a:cubicBezTo>
                  <a:cubicBezTo>
                    <a:pt x="547" y="343"/>
                    <a:pt x="547" y="221"/>
                    <a:pt x="456" y="130"/>
                  </a:cubicBezTo>
                  <a:cubicBezTo>
                    <a:pt x="456" y="130"/>
                    <a:pt x="426" y="130"/>
                    <a:pt x="426" y="100"/>
                  </a:cubicBezTo>
                  <a:cubicBezTo>
                    <a:pt x="426" y="100"/>
                    <a:pt x="395" y="100"/>
                    <a:pt x="395" y="69"/>
                  </a:cubicBezTo>
                  <a:cubicBezTo>
                    <a:pt x="350" y="24"/>
                    <a:pt x="297"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4" name="Google Shape;66044;p27"/>
            <p:cNvSpPr/>
            <p:nvPr/>
          </p:nvSpPr>
          <p:spPr>
            <a:xfrm>
              <a:off x="5054300" y="1534500"/>
              <a:ext cx="16000" cy="15225"/>
            </a:xfrm>
            <a:custGeom>
              <a:avLst/>
              <a:gdLst/>
              <a:ahLst/>
              <a:cxnLst/>
              <a:rect l="l" t="t" r="r" b="b"/>
              <a:pathLst>
                <a:path w="640" h="609" extrusionOk="0">
                  <a:moveTo>
                    <a:pt x="290" y="1"/>
                  </a:moveTo>
                  <a:cubicBezTo>
                    <a:pt x="221" y="1"/>
                    <a:pt x="153" y="31"/>
                    <a:pt x="92" y="92"/>
                  </a:cubicBezTo>
                  <a:cubicBezTo>
                    <a:pt x="1" y="183"/>
                    <a:pt x="1" y="366"/>
                    <a:pt x="92" y="457"/>
                  </a:cubicBezTo>
                  <a:cubicBezTo>
                    <a:pt x="92" y="487"/>
                    <a:pt x="123" y="487"/>
                    <a:pt x="123" y="487"/>
                  </a:cubicBezTo>
                  <a:cubicBezTo>
                    <a:pt x="123" y="487"/>
                    <a:pt x="153" y="518"/>
                    <a:pt x="153" y="518"/>
                  </a:cubicBezTo>
                  <a:cubicBezTo>
                    <a:pt x="199" y="578"/>
                    <a:pt x="267" y="609"/>
                    <a:pt x="339" y="609"/>
                  </a:cubicBezTo>
                  <a:cubicBezTo>
                    <a:pt x="411" y="609"/>
                    <a:pt x="487" y="578"/>
                    <a:pt x="548" y="518"/>
                  </a:cubicBezTo>
                  <a:cubicBezTo>
                    <a:pt x="639" y="426"/>
                    <a:pt x="639" y="244"/>
                    <a:pt x="548" y="122"/>
                  </a:cubicBezTo>
                  <a:lnTo>
                    <a:pt x="518" y="122"/>
                  </a:lnTo>
                  <a:cubicBezTo>
                    <a:pt x="487" y="92"/>
                    <a:pt x="487" y="92"/>
                    <a:pt x="487" y="92"/>
                  </a:cubicBezTo>
                  <a:cubicBezTo>
                    <a:pt x="427" y="31"/>
                    <a:pt x="358" y="1"/>
                    <a:pt x="2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5" name="Google Shape;66045;p27"/>
            <p:cNvSpPr/>
            <p:nvPr/>
          </p:nvSpPr>
          <p:spPr>
            <a:xfrm>
              <a:off x="4955525" y="1436475"/>
              <a:ext cx="16750" cy="15225"/>
            </a:xfrm>
            <a:custGeom>
              <a:avLst/>
              <a:gdLst/>
              <a:ahLst/>
              <a:cxnLst/>
              <a:rect l="l" t="t" r="r" b="b"/>
              <a:pathLst>
                <a:path w="670" h="609" extrusionOk="0">
                  <a:moveTo>
                    <a:pt x="320" y="1"/>
                  </a:moveTo>
                  <a:cubicBezTo>
                    <a:pt x="251" y="1"/>
                    <a:pt x="183" y="31"/>
                    <a:pt x="122" y="92"/>
                  </a:cubicBezTo>
                  <a:cubicBezTo>
                    <a:pt x="1" y="183"/>
                    <a:pt x="1" y="366"/>
                    <a:pt x="122" y="457"/>
                  </a:cubicBezTo>
                  <a:cubicBezTo>
                    <a:pt x="122" y="487"/>
                    <a:pt x="153" y="487"/>
                    <a:pt x="153" y="487"/>
                  </a:cubicBezTo>
                  <a:cubicBezTo>
                    <a:pt x="153" y="487"/>
                    <a:pt x="153" y="518"/>
                    <a:pt x="183" y="518"/>
                  </a:cubicBezTo>
                  <a:cubicBezTo>
                    <a:pt x="228" y="578"/>
                    <a:pt x="297" y="609"/>
                    <a:pt x="369" y="609"/>
                  </a:cubicBezTo>
                  <a:cubicBezTo>
                    <a:pt x="441" y="609"/>
                    <a:pt x="517" y="578"/>
                    <a:pt x="578" y="518"/>
                  </a:cubicBezTo>
                  <a:cubicBezTo>
                    <a:pt x="669" y="426"/>
                    <a:pt x="669" y="244"/>
                    <a:pt x="578" y="122"/>
                  </a:cubicBezTo>
                  <a:lnTo>
                    <a:pt x="517" y="122"/>
                  </a:lnTo>
                  <a:cubicBezTo>
                    <a:pt x="517" y="92"/>
                    <a:pt x="517" y="92"/>
                    <a:pt x="517" y="92"/>
                  </a:cubicBezTo>
                  <a:cubicBezTo>
                    <a:pt x="456" y="31"/>
                    <a:pt x="388"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6" name="Google Shape;66046;p27"/>
            <p:cNvSpPr/>
            <p:nvPr/>
          </p:nvSpPr>
          <p:spPr>
            <a:xfrm>
              <a:off x="5052800" y="1336925"/>
              <a:ext cx="19025" cy="17525"/>
            </a:xfrm>
            <a:custGeom>
              <a:avLst/>
              <a:gdLst/>
              <a:ahLst/>
              <a:cxnLst/>
              <a:rect l="l" t="t" r="r" b="b"/>
              <a:pathLst>
                <a:path w="761" h="701" extrusionOk="0">
                  <a:moveTo>
                    <a:pt x="350" y="1"/>
                  </a:moveTo>
                  <a:cubicBezTo>
                    <a:pt x="266" y="1"/>
                    <a:pt x="183" y="31"/>
                    <a:pt x="122" y="92"/>
                  </a:cubicBezTo>
                  <a:cubicBezTo>
                    <a:pt x="0" y="214"/>
                    <a:pt x="0" y="426"/>
                    <a:pt x="122" y="548"/>
                  </a:cubicBezTo>
                  <a:cubicBezTo>
                    <a:pt x="122" y="578"/>
                    <a:pt x="152" y="578"/>
                    <a:pt x="152" y="578"/>
                  </a:cubicBezTo>
                  <a:cubicBezTo>
                    <a:pt x="152" y="578"/>
                    <a:pt x="183" y="609"/>
                    <a:pt x="183" y="609"/>
                  </a:cubicBezTo>
                  <a:cubicBezTo>
                    <a:pt x="243" y="670"/>
                    <a:pt x="327" y="700"/>
                    <a:pt x="411" y="700"/>
                  </a:cubicBezTo>
                  <a:cubicBezTo>
                    <a:pt x="494" y="700"/>
                    <a:pt x="578" y="670"/>
                    <a:pt x="638" y="609"/>
                  </a:cubicBezTo>
                  <a:cubicBezTo>
                    <a:pt x="760" y="487"/>
                    <a:pt x="760" y="275"/>
                    <a:pt x="638" y="153"/>
                  </a:cubicBezTo>
                  <a:cubicBezTo>
                    <a:pt x="638" y="153"/>
                    <a:pt x="608" y="123"/>
                    <a:pt x="608" y="123"/>
                  </a:cubicBezTo>
                  <a:cubicBezTo>
                    <a:pt x="608" y="123"/>
                    <a:pt x="608" y="92"/>
                    <a:pt x="578" y="92"/>
                  </a:cubicBezTo>
                  <a:cubicBezTo>
                    <a:pt x="517" y="31"/>
                    <a:pt x="433"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7" name="Google Shape;66047;p27"/>
            <p:cNvSpPr/>
            <p:nvPr/>
          </p:nvSpPr>
          <p:spPr>
            <a:xfrm>
              <a:off x="5150825" y="1434950"/>
              <a:ext cx="19025" cy="17525"/>
            </a:xfrm>
            <a:custGeom>
              <a:avLst/>
              <a:gdLst/>
              <a:ahLst/>
              <a:cxnLst/>
              <a:rect l="l" t="t" r="r" b="b"/>
              <a:pathLst>
                <a:path w="761" h="701" extrusionOk="0">
                  <a:moveTo>
                    <a:pt x="350" y="1"/>
                  </a:moveTo>
                  <a:cubicBezTo>
                    <a:pt x="266" y="1"/>
                    <a:pt x="183" y="31"/>
                    <a:pt x="122" y="92"/>
                  </a:cubicBezTo>
                  <a:cubicBezTo>
                    <a:pt x="0" y="214"/>
                    <a:pt x="0" y="427"/>
                    <a:pt x="122" y="548"/>
                  </a:cubicBezTo>
                  <a:cubicBezTo>
                    <a:pt x="122" y="579"/>
                    <a:pt x="152" y="579"/>
                    <a:pt x="152" y="579"/>
                  </a:cubicBezTo>
                  <a:cubicBezTo>
                    <a:pt x="152" y="579"/>
                    <a:pt x="183" y="609"/>
                    <a:pt x="183" y="609"/>
                  </a:cubicBezTo>
                  <a:cubicBezTo>
                    <a:pt x="243" y="670"/>
                    <a:pt x="327" y="700"/>
                    <a:pt x="411" y="700"/>
                  </a:cubicBezTo>
                  <a:cubicBezTo>
                    <a:pt x="494" y="700"/>
                    <a:pt x="578" y="670"/>
                    <a:pt x="639" y="609"/>
                  </a:cubicBezTo>
                  <a:cubicBezTo>
                    <a:pt x="760" y="487"/>
                    <a:pt x="760" y="275"/>
                    <a:pt x="639" y="153"/>
                  </a:cubicBezTo>
                  <a:cubicBezTo>
                    <a:pt x="639" y="153"/>
                    <a:pt x="608" y="123"/>
                    <a:pt x="608" y="123"/>
                  </a:cubicBezTo>
                  <a:cubicBezTo>
                    <a:pt x="608" y="123"/>
                    <a:pt x="608" y="92"/>
                    <a:pt x="578" y="92"/>
                  </a:cubicBezTo>
                  <a:cubicBezTo>
                    <a:pt x="517" y="31"/>
                    <a:pt x="433"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8" name="Google Shape;66048;p27"/>
            <p:cNvSpPr/>
            <p:nvPr/>
          </p:nvSpPr>
          <p:spPr>
            <a:xfrm>
              <a:off x="5149300" y="1237400"/>
              <a:ext cx="22825" cy="20350"/>
            </a:xfrm>
            <a:custGeom>
              <a:avLst/>
              <a:gdLst/>
              <a:ahLst/>
              <a:cxnLst/>
              <a:rect l="l" t="t" r="r" b="b"/>
              <a:pathLst>
                <a:path w="913" h="814" extrusionOk="0">
                  <a:moveTo>
                    <a:pt x="426" y="0"/>
                  </a:moveTo>
                  <a:cubicBezTo>
                    <a:pt x="327" y="0"/>
                    <a:pt x="228" y="31"/>
                    <a:pt x="152" y="91"/>
                  </a:cubicBezTo>
                  <a:cubicBezTo>
                    <a:pt x="0" y="243"/>
                    <a:pt x="0" y="486"/>
                    <a:pt x="152" y="638"/>
                  </a:cubicBezTo>
                  <a:cubicBezTo>
                    <a:pt x="152" y="669"/>
                    <a:pt x="183" y="669"/>
                    <a:pt x="183" y="669"/>
                  </a:cubicBezTo>
                  <a:cubicBezTo>
                    <a:pt x="183" y="669"/>
                    <a:pt x="213" y="699"/>
                    <a:pt x="213" y="699"/>
                  </a:cubicBezTo>
                  <a:cubicBezTo>
                    <a:pt x="289" y="775"/>
                    <a:pt x="388" y="813"/>
                    <a:pt x="487" y="813"/>
                  </a:cubicBezTo>
                  <a:cubicBezTo>
                    <a:pt x="586" y="813"/>
                    <a:pt x="684" y="775"/>
                    <a:pt x="760" y="699"/>
                  </a:cubicBezTo>
                  <a:cubicBezTo>
                    <a:pt x="912" y="547"/>
                    <a:pt x="912" y="304"/>
                    <a:pt x="760" y="152"/>
                  </a:cubicBezTo>
                  <a:lnTo>
                    <a:pt x="730" y="152"/>
                  </a:lnTo>
                  <a:cubicBezTo>
                    <a:pt x="700" y="122"/>
                    <a:pt x="700" y="122"/>
                    <a:pt x="700" y="91"/>
                  </a:cubicBezTo>
                  <a:cubicBezTo>
                    <a:pt x="624" y="31"/>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9" name="Google Shape;66049;p27"/>
            <p:cNvSpPr/>
            <p:nvPr/>
          </p:nvSpPr>
          <p:spPr>
            <a:xfrm>
              <a:off x="5247325" y="1335425"/>
              <a:ext cx="22825" cy="20350"/>
            </a:xfrm>
            <a:custGeom>
              <a:avLst/>
              <a:gdLst/>
              <a:ahLst/>
              <a:cxnLst/>
              <a:rect l="l" t="t" r="r" b="b"/>
              <a:pathLst>
                <a:path w="913" h="814" extrusionOk="0">
                  <a:moveTo>
                    <a:pt x="426" y="0"/>
                  </a:moveTo>
                  <a:cubicBezTo>
                    <a:pt x="327" y="0"/>
                    <a:pt x="228" y="31"/>
                    <a:pt x="152" y="91"/>
                  </a:cubicBezTo>
                  <a:cubicBezTo>
                    <a:pt x="0" y="243"/>
                    <a:pt x="0" y="486"/>
                    <a:pt x="152" y="638"/>
                  </a:cubicBezTo>
                  <a:cubicBezTo>
                    <a:pt x="183" y="669"/>
                    <a:pt x="183" y="669"/>
                    <a:pt x="183" y="669"/>
                  </a:cubicBezTo>
                  <a:cubicBezTo>
                    <a:pt x="213" y="669"/>
                    <a:pt x="213" y="699"/>
                    <a:pt x="213" y="699"/>
                  </a:cubicBezTo>
                  <a:cubicBezTo>
                    <a:pt x="289" y="775"/>
                    <a:pt x="388" y="813"/>
                    <a:pt x="487" y="813"/>
                  </a:cubicBezTo>
                  <a:cubicBezTo>
                    <a:pt x="586" y="813"/>
                    <a:pt x="684" y="775"/>
                    <a:pt x="760" y="699"/>
                  </a:cubicBezTo>
                  <a:cubicBezTo>
                    <a:pt x="912" y="547"/>
                    <a:pt x="912" y="304"/>
                    <a:pt x="760" y="152"/>
                  </a:cubicBezTo>
                  <a:lnTo>
                    <a:pt x="730" y="152"/>
                  </a:lnTo>
                  <a:cubicBezTo>
                    <a:pt x="700" y="122"/>
                    <a:pt x="700" y="122"/>
                    <a:pt x="700" y="91"/>
                  </a:cubicBezTo>
                  <a:cubicBezTo>
                    <a:pt x="624" y="31"/>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0" name="Google Shape;66050;p27"/>
            <p:cNvSpPr/>
            <p:nvPr/>
          </p:nvSpPr>
          <p:spPr>
            <a:xfrm>
              <a:off x="5344600" y="1235500"/>
              <a:ext cx="25100" cy="23575"/>
            </a:xfrm>
            <a:custGeom>
              <a:avLst/>
              <a:gdLst/>
              <a:ahLst/>
              <a:cxnLst/>
              <a:rect l="l" t="t" r="r" b="b"/>
              <a:pathLst>
                <a:path w="1004" h="943" extrusionOk="0">
                  <a:moveTo>
                    <a:pt x="471" y="0"/>
                  </a:moveTo>
                  <a:cubicBezTo>
                    <a:pt x="357" y="0"/>
                    <a:pt x="243" y="46"/>
                    <a:pt x="152" y="137"/>
                  </a:cubicBezTo>
                  <a:cubicBezTo>
                    <a:pt x="0" y="319"/>
                    <a:pt x="0" y="593"/>
                    <a:pt x="152" y="745"/>
                  </a:cubicBezTo>
                  <a:cubicBezTo>
                    <a:pt x="183" y="775"/>
                    <a:pt x="183" y="775"/>
                    <a:pt x="183" y="775"/>
                  </a:cubicBezTo>
                  <a:cubicBezTo>
                    <a:pt x="213" y="775"/>
                    <a:pt x="213" y="806"/>
                    <a:pt x="213" y="806"/>
                  </a:cubicBezTo>
                  <a:cubicBezTo>
                    <a:pt x="304" y="897"/>
                    <a:pt x="418" y="942"/>
                    <a:pt x="528" y="942"/>
                  </a:cubicBezTo>
                  <a:cubicBezTo>
                    <a:pt x="638" y="942"/>
                    <a:pt x="745" y="897"/>
                    <a:pt x="821" y="806"/>
                  </a:cubicBezTo>
                  <a:cubicBezTo>
                    <a:pt x="1003" y="623"/>
                    <a:pt x="1003" y="350"/>
                    <a:pt x="821" y="198"/>
                  </a:cubicBezTo>
                  <a:cubicBezTo>
                    <a:pt x="821" y="167"/>
                    <a:pt x="821" y="167"/>
                    <a:pt x="790" y="167"/>
                  </a:cubicBezTo>
                  <a:cubicBezTo>
                    <a:pt x="790" y="167"/>
                    <a:pt x="790" y="137"/>
                    <a:pt x="790" y="137"/>
                  </a:cubicBezTo>
                  <a:cubicBezTo>
                    <a:pt x="699" y="46"/>
                    <a:pt x="585"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1" name="Google Shape;66051;p27"/>
            <p:cNvSpPr/>
            <p:nvPr/>
          </p:nvSpPr>
          <p:spPr>
            <a:xfrm>
              <a:off x="5246575" y="1137475"/>
              <a:ext cx="25100" cy="23575"/>
            </a:xfrm>
            <a:custGeom>
              <a:avLst/>
              <a:gdLst/>
              <a:ahLst/>
              <a:cxnLst/>
              <a:rect l="l" t="t" r="r" b="b"/>
              <a:pathLst>
                <a:path w="1004" h="943" extrusionOk="0">
                  <a:moveTo>
                    <a:pt x="471" y="0"/>
                  </a:moveTo>
                  <a:cubicBezTo>
                    <a:pt x="357" y="0"/>
                    <a:pt x="243" y="46"/>
                    <a:pt x="152" y="137"/>
                  </a:cubicBezTo>
                  <a:cubicBezTo>
                    <a:pt x="0" y="289"/>
                    <a:pt x="0" y="593"/>
                    <a:pt x="152" y="745"/>
                  </a:cubicBezTo>
                  <a:cubicBezTo>
                    <a:pt x="182" y="775"/>
                    <a:pt x="182" y="775"/>
                    <a:pt x="182" y="775"/>
                  </a:cubicBezTo>
                  <a:cubicBezTo>
                    <a:pt x="213" y="775"/>
                    <a:pt x="213" y="806"/>
                    <a:pt x="213" y="806"/>
                  </a:cubicBezTo>
                  <a:cubicBezTo>
                    <a:pt x="304" y="897"/>
                    <a:pt x="418" y="942"/>
                    <a:pt x="528" y="942"/>
                  </a:cubicBezTo>
                  <a:cubicBezTo>
                    <a:pt x="638" y="942"/>
                    <a:pt x="745" y="897"/>
                    <a:pt x="821" y="806"/>
                  </a:cubicBezTo>
                  <a:cubicBezTo>
                    <a:pt x="1003" y="623"/>
                    <a:pt x="1003" y="350"/>
                    <a:pt x="821" y="198"/>
                  </a:cubicBezTo>
                  <a:cubicBezTo>
                    <a:pt x="821" y="167"/>
                    <a:pt x="821" y="167"/>
                    <a:pt x="790" y="167"/>
                  </a:cubicBezTo>
                  <a:cubicBezTo>
                    <a:pt x="790" y="167"/>
                    <a:pt x="790" y="137"/>
                    <a:pt x="790" y="137"/>
                  </a:cubicBezTo>
                  <a:cubicBezTo>
                    <a:pt x="699" y="46"/>
                    <a:pt x="585"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2" name="Google Shape;66052;p27"/>
            <p:cNvSpPr/>
            <p:nvPr/>
          </p:nvSpPr>
          <p:spPr>
            <a:xfrm>
              <a:off x="5441100" y="1135950"/>
              <a:ext cx="28150" cy="25850"/>
            </a:xfrm>
            <a:custGeom>
              <a:avLst/>
              <a:gdLst/>
              <a:ahLst/>
              <a:cxnLst/>
              <a:rect l="l" t="t" r="r" b="b"/>
              <a:pathLst>
                <a:path w="1126" h="1034" extrusionOk="0">
                  <a:moveTo>
                    <a:pt x="544" y="0"/>
                  </a:moveTo>
                  <a:cubicBezTo>
                    <a:pt x="418" y="0"/>
                    <a:pt x="289" y="46"/>
                    <a:pt x="183" y="137"/>
                  </a:cubicBezTo>
                  <a:cubicBezTo>
                    <a:pt x="0" y="350"/>
                    <a:pt x="0" y="654"/>
                    <a:pt x="183" y="836"/>
                  </a:cubicBezTo>
                  <a:cubicBezTo>
                    <a:pt x="213" y="836"/>
                    <a:pt x="213" y="867"/>
                    <a:pt x="213" y="867"/>
                  </a:cubicBezTo>
                  <a:cubicBezTo>
                    <a:pt x="244" y="867"/>
                    <a:pt x="244" y="897"/>
                    <a:pt x="244" y="897"/>
                  </a:cubicBezTo>
                  <a:cubicBezTo>
                    <a:pt x="335" y="988"/>
                    <a:pt x="464" y="1034"/>
                    <a:pt x="593" y="1034"/>
                  </a:cubicBezTo>
                  <a:cubicBezTo>
                    <a:pt x="722" y="1034"/>
                    <a:pt x="851" y="988"/>
                    <a:pt x="943" y="897"/>
                  </a:cubicBezTo>
                  <a:cubicBezTo>
                    <a:pt x="1125" y="715"/>
                    <a:pt x="1125" y="380"/>
                    <a:pt x="943" y="198"/>
                  </a:cubicBezTo>
                  <a:cubicBezTo>
                    <a:pt x="943" y="198"/>
                    <a:pt x="912" y="198"/>
                    <a:pt x="912" y="168"/>
                  </a:cubicBezTo>
                  <a:cubicBezTo>
                    <a:pt x="912" y="168"/>
                    <a:pt x="882" y="168"/>
                    <a:pt x="882" y="137"/>
                  </a:cubicBezTo>
                  <a:cubicBezTo>
                    <a:pt x="791" y="46"/>
                    <a:pt x="669" y="0"/>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3" name="Google Shape;66053;p27"/>
            <p:cNvSpPr/>
            <p:nvPr/>
          </p:nvSpPr>
          <p:spPr>
            <a:xfrm>
              <a:off x="5343075" y="1037925"/>
              <a:ext cx="28125" cy="25850"/>
            </a:xfrm>
            <a:custGeom>
              <a:avLst/>
              <a:gdLst/>
              <a:ahLst/>
              <a:cxnLst/>
              <a:rect l="l" t="t" r="r" b="b"/>
              <a:pathLst>
                <a:path w="1125" h="1034" extrusionOk="0">
                  <a:moveTo>
                    <a:pt x="544" y="0"/>
                  </a:moveTo>
                  <a:cubicBezTo>
                    <a:pt x="418" y="0"/>
                    <a:pt x="289" y="46"/>
                    <a:pt x="183" y="137"/>
                  </a:cubicBezTo>
                  <a:cubicBezTo>
                    <a:pt x="0" y="350"/>
                    <a:pt x="0" y="654"/>
                    <a:pt x="183" y="836"/>
                  </a:cubicBezTo>
                  <a:cubicBezTo>
                    <a:pt x="213" y="836"/>
                    <a:pt x="213" y="867"/>
                    <a:pt x="213" y="867"/>
                  </a:cubicBezTo>
                  <a:cubicBezTo>
                    <a:pt x="244" y="867"/>
                    <a:pt x="244" y="897"/>
                    <a:pt x="244" y="897"/>
                  </a:cubicBezTo>
                  <a:cubicBezTo>
                    <a:pt x="335" y="988"/>
                    <a:pt x="464" y="1034"/>
                    <a:pt x="593" y="1034"/>
                  </a:cubicBezTo>
                  <a:cubicBezTo>
                    <a:pt x="722" y="1034"/>
                    <a:pt x="851" y="988"/>
                    <a:pt x="943" y="897"/>
                  </a:cubicBezTo>
                  <a:cubicBezTo>
                    <a:pt x="1125" y="715"/>
                    <a:pt x="1125" y="380"/>
                    <a:pt x="943" y="198"/>
                  </a:cubicBezTo>
                  <a:cubicBezTo>
                    <a:pt x="943" y="198"/>
                    <a:pt x="912" y="198"/>
                    <a:pt x="912" y="167"/>
                  </a:cubicBezTo>
                  <a:cubicBezTo>
                    <a:pt x="912" y="167"/>
                    <a:pt x="882" y="167"/>
                    <a:pt x="882" y="137"/>
                  </a:cubicBezTo>
                  <a:cubicBezTo>
                    <a:pt x="791" y="46"/>
                    <a:pt x="669" y="0"/>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4" name="Google Shape;66054;p27"/>
            <p:cNvSpPr/>
            <p:nvPr/>
          </p:nvSpPr>
          <p:spPr>
            <a:xfrm>
              <a:off x="5439575" y="938575"/>
              <a:ext cx="31950" cy="28500"/>
            </a:xfrm>
            <a:custGeom>
              <a:avLst/>
              <a:gdLst/>
              <a:ahLst/>
              <a:cxnLst/>
              <a:rect l="l" t="t" r="r" b="b"/>
              <a:pathLst>
                <a:path w="1278" h="1140" extrusionOk="0">
                  <a:moveTo>
                    <a:pt x="609" y="0"/>
                  </a:moveTo>
                  <a:cubicBezTo>
                    <a:pt x="464" y="0"/>
                    <a:pt x="320" y="53"/>
                    <a:pt x="213" y="160"/>
                  </a:cubicBezTo>
                  <a:cubicBezTo>
                    <a:pt x="1" y="372"/>
                    <a:pt x="1" y="707"/>
                    <a:pt x="213" y="920"/>
                  </a:cubicBezTo>
                  <a:cubicBezTo>
                    <a:pt x="244" y="920"/>
                    <a:pt x="244" y="950"/>
                    <a:pt x="244" y="950"/>
                  </a:cubicBezTo>
                  <a:cubicBezTo>
                    <a:pt x="274" y="950"/>
                    <a:pt x="274" y="980"/>
                    <a:pt x="274" y="980"/>
                  </a:cubicBezTo>
                  <a:cubicBezTo>
                    <a:pt x="381" y="1087"/>
                    <a:pt x="517" y="1140"/>
                    <a:pt x="658" y="1140"/>
                  </a:cubicBezTo>
                  <a:cubicBezTo>
                    <a:pt x="798" y="1140"/>
                    <a:pt x="943" y="1087"/>
                    <a:pt x="1064" y="980"/>
                  </a:cubicBezTo>
                  <a:cubicBezTo>
                    <a:pt x="1277" y="768"/>
                    <a:pt x="1277" y="403"/>
                    <a:pt x="1064" y="190"/>
                  </a:cubicBezTo>
                  <a:lnTo>
                    <a:pt x="1034" y="190"/>
                  </a:lnTo>
                  <a:cubicBezTo>
                    <a:pt x="1004" y="160"/>
                    <a:pt x="1004" y="160"/>
                    <a:pt x="1004" y="160"/>
                  </a:cubicBezTo>
                  <a:cubicBezTo>
                    <a:pt x="897" y="53"/>
                    <a:pt x="75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5" name="Google Shape;66055;p27"/>
            <p:cNvSpPr/>
            <p:nvPr/>
          </p:nvSpPr>
          <p:spPr>
            <a:xfrm>
              <a:off x="5537600" y="1036600"/>
              <a:ext cx="31950" cy="28500"/>
            </a:xfrm>
            <a:custGeom>
              <a:avLst/>
              <a:gdLst/>
              <a:ahLst/>
              <a:cxnLst/>
              <a:rect l="l" t="t" r="r" b="b"/>
              <a:pathLst>
                <a:path w="1278" h="1140" extrusionOk="0">
                  <a:moveTo>
                    <a:pt x="609" y="0"/>
                  </a:moveTo>
                  <a:cubicBezTo>
                    <a:pt x="464" y="0"/>
                    <a:pt x="320" y="53"/>
                    <a:pt x="213" y="160"/>
                  </a:cubicBezTo>
                  <a:cubicBezTo>
                    <a:pt x="1" y="372"/>
                    <a:pt x="1" y="707"/>
                    <a:pt x="213" y="920"/>
                  </a:cubicBezTo>
                  <a:cubicBezTo>
                    <a:pt x="244" y="920"/>
                    <a:pt x="244" y="950"/>
                    <a:pt x="244" y="950"/>
                  </a:cubicBezTo>
                  <a:cubicBezTo>
                    <a:pt x="274" y="950"/>
                    <a:pt x="274" y="980"/>
                    <a:pt x="274" y="980"/>
                  </a:cubicBezTo>
                  <a:cubicBezTo>
                    <a:pt x="381" y="1087"/>
                    <a:pt x="525" y="1140"/>
                    <a:pt x="669" y="1140"/>
                  </a:cubicBezTo>
                  <a:cubicBezTo>
                    <a:pt x="814" y="1140"/>
                    <a:pt x="958" y="1087"/>
                    <a:pt x="1064" y="980"/>
                  </a:cubicBezTo>
                  <a:cubicBezTo>
                    <a:pt x="1277" y="768"/>
                    <a:pt x="1277" y="403"/>
                    <a:pt x="1064" y="190"/>
                  </a:cubicBezTo>
                  <a:lnTo>
                    <a:pt x="1034" y="190"/>
                  </a:lnTo>
                  <a:cubicBezTo>
                    <a:pt x="1004" y="160"/>
                    <a:pt x="1004" y="160"/>
                    <a:pt x="1004" y="160"/>
                  </a:cubicBezTo>
                  <a:cubicBezTo>
                    <a:pt x="897" y="53"/>
                    <a:pt x="75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6" name="Google Shape;66056;p27"/>
            <p:cNvSpPr/>
            <p:nvPr/>
          </p:nvSpPr>
          <p:spPr>
            <a:xfrm>
              <a:off x="5536850" y="838450"/>
              <a:ext cx="34225" cy="31375"/>
            </a:xfrm>
            <a:custGeom>
              <a:avLst/>
              <a:gdLst/>
              <a:ahLst/>
              <a:cxnLst/>
              <a:rect l="l" t="t" r="r" b="b"/>
              <a:pathLst>
                <a:path w="1369" h="1255" extrusionOk="0">
                  <a:moveTo>
                    <a:pt x="650" y="0"/>
                  </a:moveTo>
                  <a:cubicBezTo>
                    <a:pt x="494" y="0"/>
                    <a:pt x="335" y="61"/>
                    <a:pt x="213" y="183"/>
                  </a:cubicBezTo>
                  <a:cubicBezTo>
                    <a:pt x="0" y="426"/>
                    <a:pt x="0" y="791"/>
                    <a:pt x="213" y="1034"/>
                  </a:cubicBezTo>
                  <a:cubicBezTo>
                    <a:pt x="243" y="1034"/>
                    <a:pt x="243" y="1064"/>
                    <a:pt x="243" y="1064"/>
                  </a:cubicBezTo>
                  <a:cubicBezTo>
                    <a:pt x="274" y="1064"/>
                    <a:pt x="274" y="1064"/>
                    <a:pt x="274" y="1095"/>
                  </a:cubicBezTo>
                  <a:cubicBezTo>
                    <a:pt x="395" y="1201"/>
                    <a:pt x="547" y="1254"/>
                    <a:pt x="699" y="1254"/>
                  </a:cubicBezTo>
                  <a:cubicBezTo>
                    <a:pt x="851" y="1254"/>
                    <a:pt x="1003" y="1201"/>
                    <a:pt x="1125" y="1095"/>
                  </a:cubicBezTo>
                  <a:cubicBezTo>
                    <a:pt x="1368" y="852"/>
                    <a:pt x="1368" y="487"/>
                    <a:pt x="1125" y="244"/>
                  </a:cubicBezTo>
                  <a:cubicBezTo>
                    <a:pt x="1125" y="244"/>
                    <a:pt x="1094" y="213"/>
                    <a:pt x="1094" y="213"/>
                  </a:cubicBezTo>
                  <a:cubicBezTo>
                    <a:pt x="1094" y="213"/>
                    <a:pt x="1094" y="183"/>
                    <a:pt x="1064" y="183"/>
                  </a:cubicBezTo>
                  <a:cubicBezTo>
                    <a:pt x="958" y="61"/>
                    <a:pt x="806" y="0"/>
                    <a:pt x="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7" name="Google Shape;66057;p27"/>
            <p:cNvSpPr/>
            <p:nvPr/>
          </p:nvSpPr>
          <p:spPr>
            <a:xfrm>
              <a:off x="5634875" y="936475"/>
              <a:ext cx="34225" cy="31950"/>
            </a:xfrm>
            <a:custGeom>
              <a:avLst/>
              <a:gdLst/>
              <a:ahLst/>
              <a:cxnLst/>
              <a:rect l="l" t="t" r="r" b="b"/>
              <a:pathLst>
                <a:path w="1369" h="1278" extrusionOk="0">
                  <a:moveTo>
                    <a:pt x="650" y="0"/>
                  </a:moveTo>
                  <a:cubicBezTo>
                    <a:pt x="494" y="0"/>
                    <a:pt x="335" y="61"/>
                    <a:pt x="213" y="183"/>
                  </a:cubicBezTo>
                  <a:cubicBezTo>
                    <a:pt x="0" y="426"/>
                    <a:pt x="0" y="791"/>
                    <a:pt x="213" y="1034"/>
                  </a:cubicBezTo>
                  <a:cubicBezTo>
                    <a:pt x="243" y="1034"/>
                    <a:pt x="243" y="1064"/>
                    <a:pt x="243" y="1064"/>
                  </a:cubicBezTo>
                  <a:cubicBezTo>
                    <a:pt x="274" y="1064"/>
                    <a:pt x="274" y="1095"/>
                    <a:pt x="274" y="1095"/>
                  </a:cubicBezTo>
                  <a:cubicBezTo>
                    <a:pt x="395" y="1216"/>
                    <a:pt x="547" y="1277"/>
                    <a:pt x="699" y="1277"/>
                  </a:cubicBezTo>
                  <a:cubicBezTo>
                    <a:pt x="851" y="1277"/>
                    <a:pt x="1003" y="1216"/>
                    <a:pt x="1125" y="1095"/>
                  </a:cubicBezTo>
                  <a:cubicBezTo>
                    <a:pt x="1368" y="852"/>
                    <a:pt x="1368" y="487"/>
                    <a:pt x="1125" y="244"/>
                  </a:cubicBezTo>
                  <a:cubicBezTo>
                    <a:pt x="1125" y="244"/>
                    <a:pt x="1095" y="213"/>
                    <a:pt x="1095" y="213"/>
                  </a:cubicBezTo>
                  <a:cubicBezTo>
                    <a:pt x="1095" y="213"/>
                    <a:pt x="1095" y="183"/>
                    <a:pt x="1064" y="183"/>
                  </a:cubicBezTo>
                  <a:cubicBezTo>
                    <a:pt x="958" y="61"/>
                    <a:pt x="806" y="0"/>
                    <a:pt x="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8" name="Google Shape;66058;p27"/>
            <p:cNvSpPr/>
            <p:nvPr/>
          </p:nvSpPr>
          <p:spPr>
            <a:xfrm>
              <a:off x="5731375" y="837125"/>
              <a:ext cx="37250" cy="34025"/>
            </a:xfrm>
            <a:custGeom>
              <a:avLst/>
              <a:gdLst/>
              <a:ahLst/>
              <a:cxnLst/>
              <a:rect l="l" t="t" r="r" b="b"/>
              <a:pathLst>
                <a:path w="1490" h="1361" extrusionOk="0">
                  <a:moveTo>
                    <a:pt x="730" y="0"/>
                  </a:moveTo>
                  <a:cubicBezTo>
                    <a:pt x="563" y="0"/>
                    <a:pt x="396" y="69"/>
                    <a:pt x="274" y="205"/>
                  </a:cubicBezTo>
                  <a:cubicBezTo>
                    <a:pt x="1" y="449"/>
                    <a:pt x="1" y="874"/>
                    <a:pt x="274" y="1117"/>
                  </a:cubicBezTo>
                  <a:cubicBezTo>
                    <a:pt x="274" y="1117"/>
                    <a:pt x="274" y="1148"/>
                    <a:pt x="274" y="1148"/>
                  </a:cubicBezTo>
                  <a:cubicBezTo>
                    <a:pt x="304" y="1148"/>
                    <a:pt x="304" y="1148"/>
                    <a:pt x="304" y="1178"/>
                  </a:cubicBezTo>
                  <a:cubicBezTo>
                    <a:pt x="441" y="1300"/>
                    <a:pt x="608" y="1360"/>
                    <a:pt x="776" y="1360"/>
                  </a:cubicBezTo>
                  <a:cubicBezTo>
                    <a:pt x="943" y="1360"/>
                    <a:pt x="1110" y="1300"/>
                    <a:pt x="1247" y="1178"/>
                  </a:cubicBezTo>
                  <a:cubicBezTo>
                    <a:pt x="1490" y="905"/>
                    <a:pt x="1490" y="509"/>
                    <a:pt x="1247" y="236"/>
                  </a:cubicBezTo>
                  <a:lnTo>
                    <a:pt x="1216" y="236"/>
                  </a:lnTo>
                  <a:cubicBezTo>
                    <a:pt x="1186" y="205"/>
                    <a:pt x="1186" y="205"/>
                    <a:pt x="1186" y="205"/>
                  </a:cubicBezTo>
                  <a:cubicBezTo>
                    <a:pt x="1064" y="69"/>
                    <a:pt x="897"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9" name="Google Shape;66059;p27"/>
            <p:cNvSpPr/>
            <p:nvPr/>
          </p:nvSpPr>
          <p:spPr>
            <a:xfrm>
              <a:off x="5633350" y="739100"/>
              <a:ext cx="37250" cy="34025"/>
            </a:xfrm>
            <a:custGeom>
              <a:avLst/>
              <a:gdLst/>
              <a:ahLst/>
              <a:cxnLst/>
              <a:rect l="l" t="t" r="r" b="b"/>
              <a:pathLst>
                <a:path w="1490" h="1361" extrusionOk="0">
                  <a:moveTo>
                    <a:pt x="726" y="0"/>
                  </a:moveTo>
                  <a:cubicBezTo>
                    <a:pt x="555" y="0"/>
                    <a:pt x="380" y="69"/>
                    <a:pt x="244" y="205"/>
                  </a:cubicBezTo>
                  <a:cubicBezTo>
                    <a:pt x="0" y="449"/>
                    <a:pt x="0" y="874"/>
                    <a:pt x="244" y="1117"/>
                  </a:cubicBezTo>
                  <a:cubicBezTo>
                    <a:pt x="274" y="1117"/>
                    <a:pt x="274" y="1117"/>
                    <a:pt x="274" y="1148"/>
                  </a:cubicBezTo>
                  <a:cubicBezTo>
                    <a:pt x="304" y="1148"/>
                    <a:pt x="304" y="1148"/>
                    <a:pt x="304" y="1178"/>
                  </a:cubicBezTo>
                  <a:cubicBezTo>
                    <a:pt x="441" y="1300"/>
                    <a:pt x="608" y="1360"/>
                    <a:pt x="776" y="1360"/>
                  </a:cubicBezTo>
                  <a:cubicBezTo>
                    <a:pt x="943" y="1360"/>
                    <a:pt x="1110" y="1300"/>
                    <a:pt x="1247" y="1178"/>
                  </a:cubicBezTo>
                  <a:cubicBezTo>
                    <a:pt x="1490" y="905"/>
                    <a:pt x="1490" y="509"/>
                    <a:pt x="1247" y="236"/>
                  </a:cubicBezTo>
                  <a:cubicBezTo>
                    <a:pt x="1216" y="236"/>
                    <a:pt x="1216" y="236"/>
                    <a:pt x="1216" y="205"/>
                  </a:cubicBezTo>
                  <a:lnTo>
                    <a:pt x="1186" y="205"/>
                  </a:lnTo>
                  <a:cubicBezTo>
                    <a:pt x="1064" y="69"/>
                    <a:pt x="897" y="0"/>
                    <a:pt x="7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0" name="Google Shape;66060;p27"/>
            <p:cNvSpPr/>
            <p:nvPr/>
          </p:nvSpPr>
          <p:spPr>
            <a:xfrm>
              <a:off x="5729850" y="639550"/>
              <a:ext cx="40300" cy="36875"/>
            </a:xfrm>
            <a:custGeom>
              <a:avLst/>
              <a:gdLst/>
              <a:ahLst/>
              <a:cxnLst/>
              <a:rect l="l" t="t" r="r" b="b"/>
              <a:pathLst>
                <a:path w="1612" h="1475" extrusionOk="0">
                  <a:moveTo>
                    <a:pt x="795" y="0"/>
                  </a:moveTo>
                  <a:cubicBezTo>
                    <a:pt x="616" y="0"/>
                    <a:pt x="441" y="69"/>
                    <a:pt x="305" y="206"/>
                  </a:cubicBezTo>
                  <a:cubicBezTo>
                    <a:pt x="1" y="479"/>
                    <a:pt x="1" y="935"/>
                    <a:pt x="305" y="1209"/>
                  </a:cubicBezTo>
                  <a:cubicBezTo>
                    <a:pt x="305" y="1209"/>
                    <a:pt x="305" y="1209"/>
                    <a:pt x="335" y="1239"/>
                  </a:cubicBezTo>
                  <a:cubicBezTo>
                    <a:pt x="335" y="1239"/>
                    <a:pt x="335" y="1239"/>
                    <a:pt x="335" y="1269"/>
                  </a:cubicBezTo>
                  <a:cubicBezTo>
                    <a:pt x="472" y="1406"/>
                    <a:pt x="654" y="1475"/>
                    <a:pt x="837" y="1475"/>
                  </a:cubicBezTo>
                  <a:cubicBezTo>
                    <a:pt x="1019" y="1475"/>
                    <a:pt x="1201" y="1406"/>
                    <a:pt x="1338" y="1269"/>
                  </a:cubicBezTo>
                  <a:cubicBezTo>
                    <a:pt x="1612" y="996"/>
                    <a:pt x="1612" y="540"/>
                    <a:pt x="1338" y="266"/>
                  </a:cubicBezTo>
                  <a:cubicBezTo>
                    <a:pt x="1338" y="236"/>
                    <a:pt x="1338" y="236"/>
                    <a:pt x="1308" y="236"/>
                  </a:cubicBezTo>
                  <a:cubicBezTo>
                    <a:pt x="1308" y="236"/>
                    <a:pt x="1308" y="206"/>
                    <a:pt x="1308" y="206"/>
                  </a:cubicBezTo>
                  <a:cubicBezTo>
                    <a:pt x="1156" y="69"/>
                    <a:pt x="973" y="0"/>
                    <a:pt x="7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1" name="Google Shape;66061;p27"/>
            <p:cNvSpPr/>
            <p:nvPr/>
          </p:nvSpPr>
          <p:spPr>
            <a:xfrm>
              <a:off x="5827875" y="737575"/>
              <a:ext cx="40300" cy="36875"/>
            </a:xfrm>
            <a:custGeom>
              <a:avLst/>
              <a:gdLst/>
              <a:ahLst/>
              <a:cxnLst/>
              <a:rect l="l" t="t" r="r" b="b"/>
              <a:pathLst>
                <a:path w="1612" h="1475" extrusionOk="0">
                  <a:moveTo>
                    <a:pt x="795" y="0"/>
                  </a:moveTo>
                  <a:cubicBezTo>
                    <a:pt x="616" y="0"/>
                    <a:pt x="442" y="69"/>
                    <a:pt x="305" y="206"/>
                  </a:cubicBezTo>
                  <a:cubicBezTo>
                    <a:pt x="1" y="479"/>
                    <a:pt x="1" y="935"/>
                    <a:pt x="305" y="1209"/>
                  </a:cubicBezTo>
                  <a:cubicBezTo>
                    <a:pt x="305" y="1209"/>
                    <a:pt x="305" y="1209"/>
                    <a:pt x="335" y="1239"/>
                  </a:cubicBezTo>
                  <a:cubicBezTo>
                    <a:pt x="335" y="1239"/>
                    <a:pt x="335" y="1239"/>
                    <a:pt x="335" y="1269"/>
                  </a:cubicBezTo>
                  <a:cubicBezTo>
                    <a:pt x="472" y="1406"/>
                    <a:pt x="654" y="1475"/>
                    <a:pt x="837" y="1475"/>
                  </a:cubicBezTo>
                  <a:cubicBezTo>
                    <a:pt x="1019" y="1475"/>
                    <a:pt x="1201" y="1406"/>
                    <a:pt x="1338" y="1269"/>
                  </a:cubicBezTo>
                  <a:cubicBezTo>
                    <a:pt x="1612" y="996"/>
                    <a:pt x="1612" y="540"/>
                    <a:pt x="1338" y="266"/>
                  </a:cubicBezTo>
                  <a:cubicBezTo>
                    <a:pt x="1338" y="236"/>
                    <a:pt x="1338" y="236"/>
                    <a:pt x="1308" y="236"/>
                  </a:cubicBezTo>
                  <a:cubicBezTo>
                    <a:pt x="1308" y="236"/>
                    <a:pt x="1308" y="206"/>
                    <a:pt x="1308" y="206"/>
                  </a:cubicBezTo>
                  <a:cubicBezTo>
                    <a:pt x="1156" y="69"/>
                    <a:pt x="973" y="0"/>
                    <a:pt x="7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2" name="Google Shape;66062;p27"/>
            <p:cNvSpPr/>
            <p:nvPr/>
          </p:nvSpPr>
          <p:spPr>
            <a:xfrm>
              <a:off x="5925150" y="638025"/>
              <a:ext cx="43325" cy="39150"/>
            </a:xfrm>
            <a:custGeom>
              <a:avLst/>
              <a:gdLst/>
              <a:ahLst/>
              <a:cxnLst/>
              <a:rect l="l" t="t" r="r" b="b"/>
              <a:pathLst>
                <a:path w="1733" h="1566" extrusionOk="0">
                  <a:moveTo>
                    <a:pt x="825" y="1"/>
                  </a:moveTo>
                  <a:cubicBezTo>
                    <a:pt x="631" y="1"/>
                    <a:pt x="441" y="69"/>
                    <a:pt x="304" y="206"/>
                  </a:cubicBezTo>
                  <a:cubicBezTo>
                    <a:pt x="0" y="510"/>
                    <a:pt x="0" y="996"/>
                    <a:pt x="304" y="1300"/>
                  </a:cubicBezTo>
                  <a:cubicBezTo>
                    <a:pt x="304" y="1300"/>
                    <a:pt x="304" y="1300"/>
                    <a:pt x="335" y="1330"/>
                  </a:cubicBezTo>
                  <a:cubicBezTo>
                    <a:pt x="335" y="1330"/>
                    <a:pt x="335" y="1330"/>
                    <a:pt x="335" y="1361"/>
                  </a:cubicBezTo>
                  <a:cubicBezTo>
                    <a:pt x="487" y="1498"/>
                    <a:pt x="684" y="1566"/>
                    <a:pt x="882" y="1566"/>
                  </a:cubicBezTo>
                  <a:cubicBezTo>
                    <a:pt x="1079" y="1566"/>
                    <a:pt x="1277" y="1498"/>
                    <a:pt x="1429" y="1361"/>
                  </a:cubicBezTo>
                  <a:cubicBezTo>
                    <a:pt x="1733" y="1057"/>
                    <a:pt x="1733" y="571"/>
                    <a:pt x="1429" y="267"/>
                  </a:cubicBezTo>
                  <a:cubicBezTo>
                    <a:pt x="1429" y="267"/>
                    <a:pt x="1399" y="267"/>
                    <a:pt x="1399" y="236"/>
                  </a:cubicBezTo>
                  <a:cubicBezTo>
                    <a:pt x="1399" y="236"/>
                    <a:pt x="1368" y="236"/>
                    <a:pt x="1368" y="206"/>
                  </a:cubicBezTo>
                  <a:cubicBezTo>
                    <a:pt x="1216" y="69"/>
                    <a:pt x="1019"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3" name="Google Shape;66063;p27"/>
            <p:cNvSpPr/>
            <p:nvPr/>
          </p:nvSpPr>
          <p:spPr>
            <a:xfrm>
              <a:off x="5827125" y="540000"/>
              <a:ext cx="43325" cy="39150"/>
            </a:xfrm>
            <a:custGeom>
              <a:avLst/>
              <a:gdLst/>
              <a:ahLst/>
              <a:cxnLst/>
              <a:rect l="l" t="t" r="r" b="b"/>
              <a:pathLst>
                <a:path w="1733" h="1566" extrusionOk="0">
                  <a:moveTo>
                    <a:pt x="825" y="1"/>
                  </a:moveTo>
                  <a:cubicBezTo>
                    <a:pt x="631" y="1"/>
                    <a:pt x="441" y="69"/>
                    <a:pt x="304" y="206"/>
                  </a:cubicBezTo>
                  <a:cubicBezTo>
                    <a:pt x="0" y="510"/>
                    <a:pt x="0" y="996"/>
                    <a:pt x="304" y="1300"/>
                  </a:cubicBezTo>
                  <a:cubicBezTo>
                    <a:pt x="304" y="1300"/>
                    <a:pt x="304" y="1300"/>
                    <a:pt x="335" y="1330"/>
                  </a:cubicBezTo>
                  <a:cubicBezTo>
                    <a:pt x="335" y="1330"/>
                    <a:pt x="335" y="1330"/>
                    <a:pt x="335" y="1361"/>
                  </a:cubicBezTo>
                  <a:cubicBezTo>
                    <a:pt x="487" y="1498"/>
                    <a:pt x="684" y="1566"/>
                    <a:pt x="882" y="1566"/>
                  </a:cubicBezTo>
                  <a:cubicBezTo>
                    <a:pt x="1079" y="1566"/>
                    <a:pt x="1277" y="1498"/>
                    <a:pt x="1429" y="1361"/>
                  </a:cubicBezTo>
                  <a:cubicBezTo>
                    <a:pt x="1733" y="1057"/>
                    <a:pt x="1733" y="571"/>
                    <a:pt x="1429" y="267"/>
                  </a:cubicBezTo>
                  <a:cubicBezTo>
                    <a:pt x="1429" y="267"/>
                    <a:pt x="1399" y="267"/>
                    <a:pt x="1399" y="236"/>
                  </a:cubicBezTo>
                  <a:cubicBezTo>
                    <a:pt x="1399" y="236"/>
                    <a:pt x="1368" y="236"/>
                    <a:pt x="1368" y="206"/>
                  </a:cubicBezTo>
                  <a:cubicBezTo>
                    <a:pt x="1216" y="69"/>
                    <a:pt x="1019"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4" name="Google Shape;66064;p27"/>
            <p:cNvSpPr/>
            <p:nvPr/>
          </p:nvSpPr>
          <p:spPr>
            <a:xfrm>
              <a:off x="6021650" y="538100"/>
              <a:ext cx="46375" cy="42400"/>
            </a:xfrm>
            <a:custGeom>
              <a:avLst/>
              <a:gdLst/>
              <a:ahLst/>
              <a:cxnLst/>
              <a:rect l="l" t="t" r="r" b="b"/>
              <a:pathLst>
                <a:path w="1855" h="1696" extrusionOk="0">
                  <a:moveTo>
                    <a:pt x="901" y="1"/>
                  </a:moveTo>
                  <a:cubicBezTo>
                    <a:pt x="692" y="1"/>
                    <a:pt x="487" y="84"/>
                    <a:pt x="335" y="251"/>
                  </a:cubicBezTo>
                  <a:cubicBezTo>
                    <a:pt x="1" y="555"/>
                    <a:pt x="1" y="1072"/>
                    <a:pt x="335" y="1406"/>
                  </a:cubicBezTo>
                  <a:cubicBezTo>
                    <a:pt x="335" y="1406"/>
                    <a:pt x="335" y="1406"/>
                    <a:pt x="365" y="1437"/>
                  </a:cubicBezTo>
                  <a:cubicBezTo>
                    <a:pt x="365" y="1437"/>
                    <a:pt x="365" y="1437"/>
                    <a:pt x="365" y="1467"/>
                  </a:cubicBezTo>
                  <a:cubicBezTo>
                    <a:pt x="533" y="1619"/>
                    <a:pt x="745" y="1695"/>
                    <a:pt x="954" y="1695"/>
                  </a:cubicBezTo>
                  <a:cubicBezTo>
                    <a:pt x="1163" y="1695"/>
                    <a:pt x="1369" y="1619"/>
                    <a:pt x="1520" y="1467"/>
                  </a:cubicBezTo>
                  <a:cubicBezTo>
                    <a:pt x="1855" y="1133"/>
                    <a:pt x="1855" y="616"/>
                    <a:pt x="1520" y="312"/>
                  </a:cubicBezTo>
                  <a:cubicBezTo>
                    <a:pt x="1520" y="282"/>
                    <a:pt x="1520" y="282"/>
                    <a:pt x="1520" y="282"/>
                  </a:cubicBezTo>
                  <a:cubicBezTo>
                    <a:pt x="1490" y="251"/>
                    <a:pt x="1490" y="251"/>
                    <a:pt x="1490" y="251"/>
                  </a:cubicBezTo>
                  <a:cubicBezTo>
                    <a:pt x="1323" y="84"/>
                    <a:pt x="1110"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5" name="Google Shape;66065;p27"/>
            <p:cNvSpPr/>
            <p:nvPr/>
          </p:nvSpPr>
          <p:spPr>
            <a:xfrm>
              <a:off x="5923625" y="440075"/>
              <a:ext cx="46375" cy="42200"/>
            </a:xfrm>
            <a:custGeom>
              <a:avLst/>
              <a:gdLst/>
              <a:ahLst/>
              <a:cxnLst/>
              <a:rect l="l" t="t" r="r" b="b"/>
              <a:pathLst>
                <a:path w="1855" h="1688" extrusionOk="0">
                  <a:moveTo>
                    <a:pt x="901" y="1"/>
                  </a:moveTo>
                  <a:cubicBezTo>
                    <a:pt x="692" y="1"/>
                    <a:pt x="487" y="84"/>
                    <a:pt x="335" y="251"/>
                  </a:cubicBezTo>
                  <a:cubicBezTo>
                    <a:pt x="1" y="555"/>
                    <a:pt x="1" y="1072"/>
                    <a:pt x="335" y="1406"/>
                  </a:cubicBezTo>
                  <a:cubicBezTo>
                    <a:pt x="335" y="1406"/>
                    <a:pt x="335" y="1406"/>
                    <a:pt x="365" y="1437"/>
                  </a:cubicBezTo>
                  <a:cubicBezTo>
                    <a:pt x="533" y="1604"/>
                    <a:pt x="745" y="1688"/>
                    <a:pt x="954" y="1688"/>
                  </a:cubicBezTo>
                  <a:cubicBezTo>
                    <a:pt x="1163" y="1688"/>
                    <a:pt x="1368" y="1604"/>
                    <a:pt x="1520" y="1437"/>
                  </a:cubicBezTo>
                  <a:cubicBezTo>
                    <a:pt x="1855" y="1133"/>
                    <a:pt x="1855" y="616"/>
                    <a:pt x="1520" y="282"/>
                  </a:cubicBezTo>
                  <a:lnTo>
                    <a:pt x="1490" y="282"/>
                  </a:lnTo>
                  <a:cubicBezTo>
                    <a:pt x="1490" y="251"/>
                    <a:pt x="1490" y="251"/>
                    <a:pt x="1490" y="251"/>
                  </a:cubicBezTo>
                  <a:cubicBezTo>
                    <a:pt x="1323" y="84"/>
                    <a:pt x="1110"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6" name="Google Shape;66066;p27"/>
            <p:cNvSpPr/>
            <p:nvPr/>
          </p:nvSpPr>
          <p:spPr>
            <a:xfrm>
              <a:off x="6118925" y="438550"/>
              <a:ext cx="48650" cy="45050"/>
            </a:xfrm>
            <a:custGeom>
              <a:avLst/>
              <a:gdLst/>
              <a:ahLst/>
              <a:cxnLst/>
              <a:rect l="l" t="t" r="r" b="b"/>
              <a:pathLst>
                <a:path w="1946" h="1802" extrusionOk="0">
                  <a:moveTo>
                    <a:pt x="943" y="1"/>
                  </a:moveTo>
                  <a:cubicBezTo>
                    <a:pt x="722" y="1"/>
                    <a:pt x="502" y="84"/>
                    <a:pt x="335" y="252"/>
                  </a:cubicBezTo>
                  <a:cubicBezTo>
                    <a:pt x="0" y="586"/>
                    <a:pt x="0" y="1163"/>
                    <a:pt x="335" y="1498"/>
                  </a:cubicBezTo>
                  <a:cubicBezTo>
                    <a:pt x="335" y="1498"/>
                    <a:pt x="335" y="1498"/>
                    <a:pt x="365" y="1528"/>
                  </a:cubicBezTo>
                  <a:lnTo>
                    <a:pt x="395" y="1528"/>
                  </a:lnTo>
                  <a:cubicBezTo>
                    <a:pt x="563" y="1711"/>
                    <a:pt x="783" y="1802"/>
                    <a:pt x="1003" y="1802"/>
                  </a:cubicBezTo>
                  <a:cubicBezTo>
                    <a:pt x="1224" y="1802"/>
                    <a:pt x="1444" y="1711"/>
                    <a:pt x="1611" y="1528"/>
                  </a:cubicBezTo>
                  <a:cubicBezTo>
                    <a:pt x="1946" y="1194"/>
                    <a:pt x="1946" y="647"/>
                    <a:pt x="1611" y="312"/>
                  </a:cubicBezTo>
                  <a:cubicBezTo>
                    <a:pt x="1611" y="312"/>
                    <a:pt x="1581" y="282"/>
                    <a:pt x="1581" y="282"/>
                  </a:cubicBezTo>
                  <a:cubicBezTo>
                    <a:pt x="1581" y="282"/>
                    <a:pt x="1581" y="252"/>
                    <a:pt x="1551" y="252"/>
                  </a:cubicBezTo>
                  <a:cubicBezTo>
                    <a:pt x="1383" y="84"/>
                    <a:pt x="1163"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7" name="Google Shape;66067;p27"/>
            <p:cNvSpPr/>
            <p:nvPr/>
          </p:nvSpPr>
          <p:spPr>
            <a:xfrm>
              <a:off x="4956275" y="1535075"/>
              <a:ext cx="15225" cy="14075"/>
            </a:xfrm>
            <a:custGeom>
              <a:avLst/>
              <a:gdLst/>
              <a:ahLst/>
              <a:cxnLst/>
              <a:rect l="l" t="t" r="r" b="b"/>
              <a:pathLst>
                <a:path w="609" h="563" extrusionOk="0">
                  <a:moveTo>
                    <a:pt x="290" y="1"/>
                  </a:moveTo>
                  <a:cubicBezTo>
                    <a:pt x="229" y="1"/>
                    <a:pt x="168" y="23"/>
                    <a:pt x="123" y="69"/>
                  </a:cubicBezTo>
                  <a:cubicBezTo>
                    <a:pt x="1" y="191"/>
                    <a:pt x="1" y="343"/>
                    <a:pt x="123" y="434"/>
                  </a:cubicBezTo>
                  <a:cubicBezTo>
                    <a:pt x="123" y="434"/>
                    <a:pt x="123" y="434"/>
                    <a:pt x="153" y="464"/>
                  </a:cubicBezTo>
                  <a:cubicBezTo>
                    <a:pt x="153" y="464"/>
                    <a:pt x="153" y="464"/>
                    <a:pt x="153" y="495"/>
                  </a:cubicBezTo>
                  <a:cubicBezTo>
                    <a:pt x="198" y="540"/>
                    <a:pt x="267" y="563"/>
                    <a:pt x="335" y="563"/>
                  </a:cubicBezTo>
                  <a:cubicBezTo>
                    <a:pt x="404" y="563"/>
                    <a:pt x="472" y="540"/>
                    <a:pt x="518" y="495"/>
                  </a:cubicBezTo>
                  <a:cubicBezTo>
                    <a:pt x="609" y="403"/>
                    <a:pt x="609" y="221"/>
                    <a:pt x="518" y="130"/>
                  </a:cubicBezTo>
                  <a:lnTo>
                    <a:pt x="487" y="130"/>
                  </a:lnTo>
                  <a:cubicBezTo>
                    <a:pt x="457" y="99"/>
                    <a:pt x="457" y="99"/>
                    <a:pt x="457" y="69"/>
                  </a:cubicBezTo>
                  <a:cubicBezTo>
                    <a:pt x="411" y="23"/>
                    <a:pt x="350" y="1"/>
                    <a:pt x="2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8" name="Google Shape;66068;p27"/>
            <p:cNvSpPr/>
            <p:nvPr/>
          </p:nvSpPr>
          <p:spPr>
            <a:xfrm>
              <a:off x="5054300" y="1633200"/>
              <a:ext cx="15225" cy="13975"/>
            </a:xfrm>
            <a:custGeom>
              <a:avLst/>
              <a:gdLst/>
              <a:ahLst/>
              <a:cxnLst/>
              <a:rect l="l" t="t" r="r" b="b"/>
              <a:pathLst>
                <a:path w="609" h="559" extrusionOk="0">
                  <a:moveTo>
                    <a:pt x="277" y="0"/>
                  </a:moveTo>
                  <a:cubicBezTo>
                    <a:pt x="220" y="0"/>
                    <a:pt x="165" y="23"/>
                    <a:pt x="123" y="65"/>
                  </a:cubicBezTo>
                  <a:cubicBezTo>
                    <a:pt x="1" y="187"/>
                    <a:pt x="1" y="339"/>
                    <a:pt x="123" y="430"/>
                  </a:cubicBezTo>
                  <a:cubicBezTo>
                    <a:pt x="123" y="430"/>
                    <a:pt x="123" y="430"/>
                    <a:pt x="153" y="460"/>
                  </a:cubicBezTo>
                  <a:cubicBezTo>
                    <a:pt x="153" y="460"/>
                    <a:pt x="153" y="460"/>
                    <a:pt x="153" y="491"/>
                  </a:cubicBezTo>
                  <a:cubicBezTo>
                    <a:pt x="214" y="536"/>
                    <a:pt x="282" y="559"/>
                    <a:pt x="347" y="559"/>
                  </a:cubicBezTo>
                  <a:cubicBezTo>
                    <a:pt x="411" y="559"/>
                    <a:pt x="472" y="536"/>
                    <a:pt x="518" y="491"/>
                  </a:cubicBezTo>
                  <a:cubicBezTo>
                    <a:pt x="609" y="399"/>
                    <a:pt x="609" y="217"/>
                    <a:pt x="518" y="126"/>
                  </a:cubicBezTo>
                  <a:lnTo>
                    <a:pt x="487" y="126"/>
                  </a:lnTo>
                  <a:cubicBezTo>
                    <a:pt x="457" y="95"/>
                    <a:pt x="457" y="95"/>
                    <a:pt x="457" y="95"/>
                  </a:cubicBezTo>
                  <a:cubicBezTo>
                    <a:pt x="408" y="30"/>
                    <a:pt x="342" y="0"/>
                    <a:pt x="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9" name="Google Shape;66069;p27"/>
            <p:cNvSpPr/>
            <p:nvPr/>
          </p:nvSpPr>
          <p:spPr>
            <a:xfrm>
              <a:off x="5053550" y="1435725"/>
              <a:ext cx="17500" cy="16750"/>
            </a:xfrm>
            <a:custGeom>
              <a:avLst/>
              <a:gdLst/>
              <a:ahLst/>
              <a:cxnLst/>
              <a:rect l="l" t="t" r="r" b="b"/>
              <a:pathLst>
                <a:path w="700" h="670" extrusionOk="0">
                  <a:moveTo>
                    <a:pt x="324" y="0"/>
                  </a:moveTo>
                  <a:cubicBezTo>
                    <a:pt x="244" y="0"/>
                    <a:pt x="168" y="31"/>
                    <a:pt x="122" y="92"/>
                  </a:cubicBezTo>
                  <a:cubicBezTo>
                    <a:pt x="1" y="213"/>
                    <a:pt x="1" y="396"/>
                    <a:pt x="122" y="517"/>
                  </a:cubicBezTo>
                  <a:cubicBezTo>
                    <a:pt x="122" y="517"/>
                    <a:pt x="122" y="517"/>
                    <a:pt x="153" y="548"/>
                  </a:cubicBezTo>
                  <a:cubicBezTo>
                    <a:pt x="153" y="548"/>
                    <a:pt x="153" y="548"/>
                    <a:pt x="153" y="578"/>
                  </a:cubicBezTo>
                  <a:cubicBezTo>
                    <a:pt x="213" y="639"/>
                    <a:pt x="289" y="669"/>
                    <a:pt x="365" y="669"/>
                  </a:cubicBezTo>
                  <a:cubicBezTo>
                    <a:pt x="441" y="669"/>
                    <a:pt x="517" y="639"/>
                    <a:pt x="578" y="578"/>
                  </a:cubicBezTo>
                  <a:cubicBezTo>
                    <a:pt x="700" y="456"/>
                    <a:pt x="700" y="274"/>
                    <a:pt x="578" y="152"/>
                  </a:cubicBezTo>
                  <a:cubicBezTo>
                    <a:pt x="578" y="122"/>
                    <a:pt x="578" y="122"/>
                    <a:pt x="548" y="122"/>
                  </a:cubicBezTo>
                  <a:cubicBezTo>
                    <a:pt x="548" y="122"/>
                    <a:pt x="548" y="92"/>
                    <a:pt x="548" y="92"/>
                  </a:cubicBezTo>
                  <a:cubicBezTo>
                    <a:pt x="487" y="31"/>
                    <a:pt x="403"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0" name="Google Shape;66070;p27"/>
            <p:cNvSpPr/>
            <p:nvPr/>
          </p:nvSpPr>
          <p:spPr>
            <a:xfrm>
              <a:off x="5151575" y="1533750"/>
              <a:ext cx="17500" cy="16750"/>
            </a:xfrm>
            <a:custGeom>
              <a:avLst/>
              <a:gdLst/>
              <a:ahLst/>
              <a:cxnLst/>
              <a:rect l="l" t="t" r="r" b="b"/>
              <a:pathLst>
                <a:path w="700" h="670" extrusionOk="0">
                  <a:moveTo>
                    <a:pt x="324" y="0"/>
                  </a:moveTo>
                  <a:cubicBezTo>
                    <a:pt x="244" y="0"/>
                    <a:pt x="168" y="31"/>
                    <a:pt x="122" y="92"/>
                  </a:cubicBezTo>
                  <a:cubicBezTo>
                    <a:pt x="1" y="213"/>
                    <a:pt x="1" y="396"/>
                    <a:pt x="122" y="517"/>
                  </a:cubicBezTo>
                  <a:cubicBezTo>
                    <a:pt x="122" y="517"/>
                    <a:pt x="122" y="517"/>
                    <a:pt x="153" y="548"/>
                  </a:cubicBezTo>
                  <a:cubicBezTo>
                    <a:pt x="153" y="548"/>
                    <a:pt x="153" y="548"/>
                    <a:pt x="153" y="578"/>
                  </a:cubicBezTo>
                  <a:cubicBezTo>
                    <a:pt x="213" y="639"/>
                    <a:pt x="297" y="669"/>
                    <a:pt x="377" y="669"/>
                  </a:cubicBezTo>
                  <a:cubicBezTo>
                    <a:pt x="457" y="669"/>
                    <a:pt x="533" y="639"/>
                    <a:pt x="578" y="578"/>
                  </a:cubicBezTo>
                  <a:cubicBezTo>
                    <a:pt x="700" y="456"/>
                    <a:pt x="700" y="274"/>
                    <a:pt x="578" y="152"/>
                  </a:cubicBezTo>
                  <a:cubicBezTo>
                    <a:pt x="578" y="122"/>
                    <a:pt x="578" y="122"/>
                    <a:pt x="548" y="122"/>
                  </a:cubicBezTo>
                  <a:cubicBezTo>
                    <a:pt x="548" y="122"/>
                    <a:pt x="548" y="92"/>
                    <a:pt x="548" y="92"/>
                  </a:cubicBezTo>
                  <a:cubicBezTo>
                    <a:pt x="487" y="31"/>
                    <a:pt x="403"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1" name="Google Shape;66071;p27"/>
            <p:cNvSpPr/>
            <p:nvPr/>
          </p:nvSpPr>
          <p:spPr>
            <a:xfrm>
              <a:off x="5150050" y="1336175"/>
              <a:ext cx="21300" cy="19025"/>
            </a:xfrm>
            <a:custGeom>
              <a:avLst/>
              <a:gdLst/>
              <a:ahLst/>
              <a:cxnLst/>
              <a:rect l="l" t="t" r="r" b="b"/>
              <a:pathLst>
                <a:path w="852" h="761" extrusionOk="0">
                  <a:moveTo>
                    <a:pt x="396" y="1"/>
                  </a:moveTo>
                  <a:cubicBezTo>
                    <a:pt x="305" y="1"/>
                    <a:pt x="214" y="31"/>
                    <a:pt x="153" y="92"/>
                  </a:cubicBezTo>
                  <a:cubicBezTo>
                    <a:pt x="1" y="244"/>
                    <a:pt x="1" y="456"/>
                    <a:pt x="153" y="608"/>
                  </a:cubicBezTo>
                  <a:cubicBezTo>
                    <a:pt x="153" y="608"/>
                    <a:pt x="153" y="608"/>
                    <a:pt x="183" y="639"/>
                  </a:cubicBezTo>
                  <a:cubicBezTo>
                    <a:pt x="183" y="639"/>
                    <a:pt x="183" y="639"/>
                    <a:pt x="183" y="669"/>
                  </a:cubicBezTo>
                  <a:cubicBezTo>
                    <a:pt x="259" y="730"/>
                    <a:pt x="350" y="760"/>
                    <a:pt x="442" y="760"/>
                  </a:cubicBezTo>
                  <a:cubicBezTo>
                    <a:pt x="533" y="760"/>
                    <a:pt x="624" y="730"/>
                    <a:pt x="700" y="669"/>
                  </a:cubicBezTo>
                  <a:cubicBezTo>
                    <a:pt x="852" y="517"/>
                    <a:pt x="852" y="305"/>
                    <a:pt x="700" y="153"/>
                  </a:cubicBezTo>
                  <a:cubicBezTo>
                    <a:pt x="700" y="153"/>
                    <a:pt x="670" y="153"/>
                    <a:pt x="670" y="122"/>
                  </a:cubicBezTo>
                  <a:cubicBezTo>
                    <a:pt x="670" y="122"/>
                    <a:pt x="639" y="122"/>
                    <a:pt x="639" y="92"/>
                  </a:cubicBezTo>
                  <a:cubicBezTo>
                    <a:pt x="578" y="31"/>
                    <a:pt x="48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2" name="Google Shape;66072;p27"/>
            <p:cNvSpPr/>
            <p:nvPr/>
          </p:nvSpPr>
          <p:spPr>
            <a:xfrm>
              <a:off x="5248075" y="1434200"/>
              <a:ext cx="21300" cy="19025"/>
            </a:xfrm>
            <a:custGeom>
              <a:avLst/>
              <a:gdLst/>
              <a:ahLst/>
              <a:cxnLst/>
              <a:rect l="l" t="t" r="r" b="b"/>
              <a:pathLst>
                <a:path w="852" h="761" extrusionOk="0">
                  <a:moveTo>
                    <a:pt x="396" y="1"/>
                  </a:moveTo>
                  <a:cubicBezTo>
                    <a:pt x="305" y="1"/>
                    <a:pt x="214" y="31"/>
                    <a:pt x="153" y="92"/>
                  </a:cubicBezTo>
                  <a:cubicBezTo>
                    <a:pt x="1" y="244"/>
                    <a:pt x="1" y="457"/>
                    <a:pt x="153" y="609"/>
                  </a:cubicBezTo>
                  <a:cubicBezTo>
                    <a:pt x="153" y="609"/>
                    <a:pt x="153" y="609"/>
                    <a:pt x="183" y="639"/>
                  </a:cubicBezTo>
                  <a:cubicBezTo>
                    <a:pt x="183" y="639"/>
                    <a:pt x="183" y="639"/>
                    <a:pt x="183" y="669"/>
                  </a:cubicBezTo>
                  <a:cubicBezTo>
                    <a:pt x="259" y="730"/>
                    <a:pt x="350" y="760"/>
                    <a:pt x="442" y="760"/>
                  </a:cubicBezTo>
                  <a:cubicBezTo>
                    <a:pt x="533" y="760"/>
                    <a:pt x="624" y="730"/>
                    <a:pt x="700" y="669"/>
                  </a:cubicBezTo>
                  <a:cubicBezTo>
                    <a:pt x="852" y="517"/>
                    <a:pt x="852" y="305"/>
                    <a:pt x="700" y="153"/>
                  </a:cubicBezTo>
                  <a:cubicBezTo>
                    <a:pt x="700" y="153"/>
                    <a:pt x="670" y="153"/>
                    <a:pt x="670" y="122"/>
                  </a:cubicBezTo>
                  <a:cubicBezTo>
                    <a:pt x="670" y="122"/>
                    <a:pt x="670" y="122"/>
                    <a:pt x="639" y="92"/>
                  </a:cubicBezTo>
                  <a:cubicBezTo>
                    <a:pt x="578" y="31"/>
                    <a:pt x="48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3" name="Google Shape;66073;p27"/>
            <p:cNvSpPr/>
            <p:nvPr/>
          </p:nvSpPr>
          <p:spPr>
            <a:xfrm>
              <a:off x="5344600" y="1334275"/>
              <a:ext cx="24325" cy="22250"/>
            </a:xfrm>
            <a:custGeom>
              <a:avLst/>
              <a:gdLst/>
              <a:ahLst/>
              <a:cxnLst/>
              <a:rect l="l" t="t" r="r" b="b"/>
              <a:pathLst>
                <a:path w="973" h="890" extrusionOk="0">
                  <a:moveTo>
                    <a:pt x="471" y="1"/>
                  </a:moveTo>
                  <a:cubicBezTo>
                    <a:pt x="365" y="1"/>
                    <a:pt x="258" y="46"/>
                    <a:pt x="183" y="137"/>
                  </a:cubicBezTo>
                  <a:cubicBezTo>
                    <a:pt x="0" y="289"/>
                    <a:pt x="0" y="563"/>
                    <a:pt x="183" y="715"/>
                  </a:cubicBezTo>
                  <a:lnTo>
                    <a:pt x="213" y="715"/>
                  </a:lnTo>
                  <a:cubicBezTo>
                    <a:pt x="213" y="745"/>
                    <a:pt x="213" y="745"/>
                    <a:pt x="243" y="776"/>
                  </a:cubicBezTo>
                  <a:cubicBezTo>
                    <a:pt x="319" y="852"/>
                    <a:pt x="418" y="890"/>
                    <a:pt x="521" y="890"/>
                  </a:cubicBezTo>
                  <a:cubicBezTo>
                    <a:pt x="623" y="890"/>
                    <a:pt x="730" y="852"/>
                    <a:pt x="821" y="776"/>
                  </a:cubicBezTo>
                  <a:cubicBezTo>
                    <a:pt x="973" y="593"/>
                    <a:pt x="973" y="350"/>
                    <a:pt x="821" y="168"/>
                  </a:cubicBezTo>
                  <a:lnTo>
                    <a:pt x="790" y="168"/>
                  </a:lnTo>
                  <a:cubicBezTo>
                    <a:pt x="760" y="137"/>
                    <a:pt x="760" y="137"/>
                    <a:pt x="760" y="137"/>
                  </a:cubicBezTo>
                  <a:cubicBezTo>
                    <a:pt x="684" y="46"/>
                    <a:pt x="578" y="1"/>
                    <a:pt x="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4" name="Google Shape;66074;p27"/>
            <p:cNvSpPr/>
            <p:nvPr/>
          </p:nvSpPr>
          <p:spPr>
            <a:xfrm>
              <a:off x="5246575" y="1236250"/>
              <a:ext cx="24325" cy="22250"/>
            </a:xfrm>
            <a:custGeom>
              <a:avLst/>
              <a:gdLst/>
              <a:ahLst/>
              <a:cxnLst/>
              <a:rect l="l" t="t" r="r" b="b"/>
              <a:pathLst>
                <a:path w="973" h="890" extrusionOk="0">
                  <a:moveTo>
                    <a:pt x="471" y="1"/>
                  </a:moveTo>
                  <a:cubicBezTo>
                    <a:pt x="365" y="1"/>
                    <a:pt x="258" y="46"/>
                    <a:pt x="182" y="137"/>
                  </a:cubicBezTo>
                  <a:cubicBezTo>
                    <a:pt x="0" y="289"/>
                    <a:pt x="0" y="532"/>
                    <a:pt x="182" y="715"/>
                  </a:cubicBezTo>
                  <a:lnTo>
                    <a:pt x="213" y="715"/>
                  </a:lnTo>
                  <a:cubicBezTo>
                    <a:pt x="213" y="745"/>
                    <a:pt x="213" y="745"/>
                    <a:pt x="213" y="776"/>
                  </a:cubicBezTo>
                  <a:cubicBezTo>
                    <a:pt x="304" y="852"/>
                    <a:pt x="410" y="890"/>
                    <a:pt x="517" y="890"/>
                  </a:cubicBezTo>
                  <a:cubicBezTo>
                    <a:pt x="623" y="890"/>
                    <a:pt x="730" y="852"/>
                    <a:pt x="821" y="776"/>
                  </a:cubicBezTo>
                  <a:cubicBezTo>
                    <a:pt x="973" y="593"/>
                    <a:pt x="973" y="350"/>
                    <a:pt x="821" y="168"/>
                  </a:cubicBezTo>
                  <a:lnTo>
                    <a:pt x="760" y="168"/>
                  </a:lnTo>
                  <a:cubicBezTo>
                    <a:pt x="760" y="137"/>
                    <a:pt x="760" y="137"/>
                    <a:pt x="760" y="137"/>
                  </a:cubicBezTo>
                  <a:cubicBezTo>
                    <a:pt x="684" y="46"/>
                    <a:pt x="578" y="1"/>
                    <a:pt x="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5" name="Google Shape;66075;p27"/>
            <p:cNvSpPr/>
            <p:nvPr/>
          </p:nvSpPr>
          <p:spPr>
            <a:xfrm>
              <a:off x="5441850" y="1234725"/>
              <a:ext cx="26625" cy="24550"/>
            </a:xfrm>
            <a:custGeom>
              <a:avLst/>
              <a:gdLst/>
              <a:ahLst/>
              <a:cxnLst/>
              <a:rect l="l" t="t" r="r" b="b"/>
              <a:pathLst>
                <a:path w="1065" h="982" extrusionOk="0">
                  <a:moveTo>
                    <a:pt x="502" y="1"/>
                  </a:moveTo>
                  <a:cubicBezTo>
                    <a:pt x="388" y="1"/>
                    <a:pt x="274" y="46"/>
                    <a:pt x="183" y="138"/>
                  </a:cubicBezTo>
                  <a:cubicBezTo>
                    <a:pt x="1" y="320"/>
                    <a:pt x="1" y="624"/>
                    <a:pt x="183" y="806"/>
                  </a:cubicBezTo>
                  <a:lnTo>
                    <a:pt x="214" y="806"/>
                  </a:lnTo>
                  <a:cubicBezTo>
                    <a:pt x="214" y="837"/>
                    <a:pt x="214" y="837"/>
                    <a:pt x="244" y="867"/>
                  </a:cubicBezTo>
                  <a:cubicBezTo>
                    <a:pt x="335" y="943"/>
                    <a:pt x="449" y="981"/>
                    <a:pt x="563" y="981"/>
                  </a:cubicBezTo>
                  <a:cubicBezTo>
                    <a:pt x="677" y="981"/>
                    <a:pt x="791" y="943"/>
                    <a:pt x="882" y="867"/>
                  </a:cubicBezTo>
                  <a:cubicBezTo>
                    <a:pt x="1065" y="685"/>
                    <a:pt x="1065" y="381"/>
                    <a:pt x="882" y="198"/>
                  </a:cubicBezTo>
                  <a:cubicBezTo>
                    <a:pt x="882" y="198"/>
                    <a:pt x="852" y="168"/>
                    <a:pt x="852" y="168"/>
                  </a:cubicBezTo>
                  <a:cubicBezTo>
                    <a:pt x="852" y="168"/>
                    <a:pt x="852" y="138"/>
                    <a:pt x="821" y="138"/>
                  </a:cubicBezTo>
                  <a:cubicBezTo>
                    <a:pt x="730" y="46"/>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6" name="Google Shape;66076;p27"/>
            <p:cNvSpPr/>
            <p:nvPr/>
          </p:nvSpPr>
          <p:spPr>
            <a:xfrm>
              <a:off x="5343825" y="1136700"/>
              <a:ext cx="26625" cy="24350"/>
            </a:xfrm>
            <a:custGeom>
              <a:avLst/>
              <a:gdLst/>
              <a:ahLst/>
              <a:cxnLst/>
              <a:rect l="l" t="t" r="r" b="b"/>
              <a:pathLst>
                <a:path w="1065" h="974" extrusionOk="0">
                  <a:moveTo>
                    <a:pt x="502" y="1"/>
                  </a:moveTo>
                  <a:cubicBezTo>
                    <a:pt x="388" y="1"/>
                    <a:pt x="274" y="46"/>
                    <a:pt x="183" y="138"/>
                  </a:cubicBezTo>
                  <a:cubicBezTo>
                    <a:pt x="1" y="320"/>
                    <a:pt x="1" y="624"/>
                    <a:pt x="183" y="806"/>
                  </a:cubicBezTo>
                  <a:lnTo>
                    <a:pt x="214" y="806"/>
                  </a:lnTo>
                  <a:cubicBezTo>
                    <a:pt x="214" y="837"/>
                    <a:pt x="214" y="837"/>
                    <a:pt x="244" y="837"/>
                  </a:cubicBezTo>
                  <a:cubicBezTo>
                    <a:pt x="320" y="928"/>
                    <a:pt x="434" y="973"/>
                    <a:pt x="552" y="973"/>
                  </a:cubicBezTo>
                  <a:cubicBezTo>
                    <a:pt x="669" y="973"/>
                    <a:pt x="791" y="928"/>
                    <a:pt x="882" y="837"/>
                  </a:cubicBezTo>
                  <a:cubicBezTo>
                    <a:pt x="1065" y="685"/>
                    <a:pt x="1065" y="381"/>
                    <a:pt x="882" y="198"/>
                  </a:cubicBezTo>
                  <a:cubicBezTo>
                    <a:pt x="882" y="198"/>
                    <a:pt x="852" y="168"/>
                    <a:pt x="852" y="168"/>
                  </a:cubicBezTo>
                  <a:cubicBezTo>
                    <a:pt x="852" y="168"/>
                    <a:pt x="852" y="138"/>
                    <a:pt x="821" y="138"/>
                  </a:cubicBezTo>
                  <a:cubicBezTo>
                    <a:pt x="730" y="46"/>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7" name="Google Shape;66077;p27"/>
            <p:cNvSpPr/>
            <p:nvPr/>
          </p:nvSpPr>
          <p:spPr>
            <a:xfrm>
              <a:off x="5538375" y="1135375"/>
              <a:ext cx="29650" cy="27000"/>
            </a:xfrm>
            <a:custGeom>
              <a:avLst/>
              <a:gdLst/>
              <a:ahLst/>
              <a:cxnLst/>
              <a:rect l="l" t="t" r="r" b="b"/>
              <a:pathLst>
                <a:path w="1186" h="1080" extrusionOk="0">
                  <a:moveTo>
                    <a:pt x="578" y="1"/>
                  </a:moveTo>
                  <a:cubicBezTo>
                    <a:pt x="448" y="1"/>
                    <a:pt x="319" y="54"/>
                    <a:pt x="213" y="160"/>
                  </a:cubicBezTo>
                  <a:cubicBezTo>
                    <a:pt x="0" y="342"/>
                    <a:pt x="0" y="677"/>
                    <a:pt x="213" y="890"/>
                  </a:cubicBezTo>
                  <a:lnTo>
                    <a:pt x="243" y="890"/>
                  </a:lnTo>
                  <a:cubicBezTo>
                    <a:pt x="243" y="920"/>
                    <a:pt x="243" y="920"/>
                    <a:pt x="274" y="920"/>
                  </a:cubicBezTo>
                  <a:cubicBezTo>
                    <a:pt x="365" y="1026"/>
                    <a:pt x="494" y="1080"/>
                    <a:pt x="627" y="1080"/>
                  </a:cubicBezTo>
                  <a:cubicBezTo>
                    <a:pt x="760" y="1080"/>
                    <a:pt x="897" y="1026"/>
                    <a:pt x="1003" y="920"/>
                  </a:cubicBezTo>
                  <a:cubicBezTo>
                    <a:pt x="1185" y="738"/>
                    <a:pt x="1185" y="403"/>
                    <a:pt x="1003" y="191"/>
                  </a:cubicBezTo>
                  <a:lnTo>
                    <a:pt x="973" y="191"/>
                  </a:lnTo>
                  <a:cubicBezTo>
                    <a:pt x="973" y="160"/>
                    <a:pt x="942" y="160"/>
                    <a:pt x="942" y="160"/>
                  </a:cubicBezTo>
                  <a:cubicBezTo>
                    <a:pt x="836" y="54"/>
                    <a:pt x="707"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8" name="Google Shape;66078;p27"/>
            <p:cNvSpPr/>
            <p:nvPr/>
          </p:nvSpPr>
          <p:spPr>
            <a:xfrm>
              <a:off x="5440325" y="1037150"/>
              <a:ext cx="29675" cy="27200"/>
            </a:xfrm>
            <a:custGeom>
              <a:avLst/>
              <a:gdLst/>
              <a:ahLst/>
              <a:cxnLst/>
              <a:rect l="l" t="t" r="r" b="b"/>
              <a:pathLst>
                <a:path w="1187" h="1088" extrusionOk="0">
                  <a:moveTo>
                    <a:pt x="567" y="1"/>
                  </a:moveTo>
                  <a:cubicBezTo>
                    <a:pt x="434" y="1"/>
                    <a:pt x="305" y="46"/>
                    <a:pt x="214" y="138"/>
                  </a:cubicBezTo>
                  <a:cubicBezTo>
                    <a:pt x="1" y="350"/>
                    <a:pt x="1" y="685"/>
                    <a:pt x="214" y="898"/>
                  </a:cubicBezTo>
                  <a:lnTo>
                    <a:pt x="244" y="898"/>
                  </a:lnTo>
                  <a:cubicBezTo>
                    <a:pt x="244" y="928"/>
                    <a:pt x="244" y="928"/>
                    <a:pt x="275" y="928"/>
                  </a:cubicBezTo>
                  <a:cubicBezTo>
                    <a:pt x="366" y="1034"/>
                    <a:pt x="495" y="1088"/>
                    <a:pt x="628" y="1088"/>
                  </a:cubicBezTo>
                  <a:cubicBezTo>
                    <a:pt x="761" y="1088"/>
                    <a:pt x="898" y="1034"/>
                    <a:pt x="1004" y="928"/>
                  </a:cubicBezTo>
                  <a:cubicBezTo>
                    <a:pt x="1186" y="746"/>
                    <a:pt x="1186" y="411"/>
                    <a:pt x="1004" y="198"/>
                  </a:cubicBezTo>
                  <a:cubicBezTo>
                    <a:pt x="974" y="198"/>
                    <a:pt x="974" y="198"/>
                    <a:pt x="974" y="168"/>
                  </a:cubicBezTo>
                  <a:cubicBezTo>
                    <a:pt x="943" y="168"/>
                    <a:pt x="943" y="168"/>
                    <a:pt x="943" y="138"/>
                  </a:cubicBezTo>
                  <a:cubicBezTo>
                    <a:pt x="837" y="46"/>
                    <a:pt x="700" y="1"/>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9" name="Google Shape;66079;p27"/>
            <p:cNvSpPr/>
            <p:nvPr/>
          </p:nvSpPr>
          <p:spPr>
            <a:xfrm>
              <a:off x="5635625" y="1035825"/>
              <a:ext cx="32700" cy="29850"/>
            </a:xfrm>
            <a:custGeom>
              <a:avLst/>
              <a:gdLst/>
              <a:ahLst/>
              <a:cxnLst/>
              <a:rect l="l" t="t" r="r" b="b"/>
              <a:pathLst>
                <a:path w="1308" h="1194" extrusionOk="0">
                  <a:moveTo>
                    <a:pt x="612" y="1"/>
                  </a:moveTo>
                  <a:cubicBezTo>
                    <a:pt x="464" y="1"/>
                    <a:pt x="320" y="54"/>
                    <a:pt x="213" y="160"/>
                  </a:cubicBezTo>
                  <a:cubicBezTo>
                    <a:pt x="1" y="373"/>
                    <a:pt x="1" y="738"/>
                    <a:pt x="213" y="981"/>
                  </a:cubicBezTo>
                  <a:lnTo>
                    <a:pt x="244" y="981"/>
                  </a:lnTo>
                  <a:cubicBezTo>
                    <a:pt x="244" y="1011"/>
                    <a:pt x="244" y="1011"/>
                    <a:pt x="274" y="1011"/>
                  </a:cubicBezTo>
                  <a:cubicBezTo>
                    <a:pt x="381" y="1133"/>
                    <a:pt x="525" y="1194"/>
                    <a:pt x="669" y="1194"/>
                  </a:cubicBezTo>
                  <a:cubicBezTo>
                    <a:pt x="814" y="1194"/>
                    <a:pt x="958" y="1133"/>
                    <a:pt x="1065" y="1011"/>
                  </a:cubicBezTo>
                  <a:cubicBezTo>
                    <a:pt x="1308" y="799"/>
                    <a:pt x="1308" y="434"/>
                    <a:pt x="1065" y="221"/>
                  </a:cubicBezTo>
                  <a:cubicBezTo>
                    <a:pt x="1065" y="191"/>
                    <a:pt x="1065" y="191"/>
                    <a:pt x="1034" y="191"/>
                  </a:cubicBezTo>
                  <a:cubicBezTo>
                    <a:pt x="1034" y="191"/>
                    <a:pt x="1034" y="160"/>
                    <a:pt x="1034" y="160"/>
                  </a:cubicBezTo>
                  <a:cubicBezTo>
                    <a:pt x="913" y="54"/>
                    <a:pt x="761"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0" name="Google Shape;66080;p27"/>
            <p:cNvSpPr/>
            <p:nvPr/>
          </p:nvSpPr>
          <p:spPr>
            <a:xfrm>
              <a:off x="5537600" y="937800"/>
              <a:ext cx="32700" cy="29850"/>
            </a:xfrm>
            <a:custGeom>
              <a:avLst/>
              <a:gdLst/>
              <a:ahLst/>
              <a:cxnLst/>
              <a:rect l="l" t="t" r="r" b="b"/>
              <a:pathLst>
                <a:path w="1308" h="1194" extrusionOk="0">
                  <a:moveTo>
                    <a:pt x="612" y="1"/>
                  </a:moveTo>
                  <a:cubicBezTo>
                    <a:pt x="464" y="1"/>
                    <a:pt x="320" y="54"/>
                    <a:pt x="213" y="160"/>
                  </a:cubicBezTo>
                  <a:cubicBezTo>
                    <a:pt x="1" y="373"/>
                    <a:pt x="1" y="738"/>
                    <a:pt x="213" y="981"/>
                  </a:cubicBezTo>
                  <a:lnTo>
                    <a:pt x="244" y="981"/>
                  </a:lnTo>
                  <a:cubicBezTo>
                    <a:pt x="244" y="1011"/>
                    <a:pt x="244" y="1011"/>
                    <a:pt x="274" y="1011"/>
                  </a:cubicBezTo>
                  <a:cubicBezTo>
                    <a:pt x="381" y="1133"/>
                    <a:pt x="525" y="1194"/>
                    <a:pt x="669" y="1194"/>
                  </a:cubicBezTo>
                  <a:cubicBezTo>
                    <a:pt x="814" y="1194"/>
                    <a:pt x="958" y="1133"/>
                    <a:pt x="1064" y="1011"/>
                  </a:cubicBezTo>
                  <a:cubicBezTo>
                    <a:pt x="1308" y="799"/>
                    <a:pt x="1308" y="434"/>
                    <a:pt x="1064" y="221"/>
                  </a:cubicBezTo>
                  <a:cubicBezTo>
                    <a:pt x="1064" y="191"/>
                    <a:pt x="1064" y="191"/>
                    <a:pt x="1034" y="191"/>
                  </a:cubicBezTo>
                  <a:cubicBezTo>
                    <a:pt x="1034" y="191"/>
                    <a:pt x="1034" y="160"/>
                    <a:pt x="1034" y="160"/>
                  </a:cubicBezTo>
                  <a:cubicBezTo>
                    <a:pt x="913" y="54"/>
                    <a:pt x="761"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1" name="Google Shape;66081;p27"/>
            <p:cNvSpPr/>
            <p:nvPr/>
          </p:nvSpPr>
          <p:spPr>
            <a:xfrm>
              <a:off x="5634100" y="837700"/>
              <a:ext cx="35750" cy="32700"/>
            </a:xfrm>
            <a:custGeom>
              <a:avLst/>
              <a:gdLst/>
              <a:ahLst/>
              <a:cxnLst/>
              <a:rect l="l" t="t" r="r" b="b"/>
              <a:pathLst>
                <a:path w="1430" h="1308" extrusionOk="0">
                  <a:moveTo>
                    <a:pt x="685" y="0"/>
                  </a:moveTo>
                  <a:cubicBezTo>
                    <a:pt x="525" y="0"/>
                    <a:pt x="366" y="61"/>
                    <a:pt x="244" y="182"/>
                  </a:cubicBezTo>
                  <a:cubicBezTo>
                    <a:pt x="1" y="426"/>
                    <a:pt x="1" y="821"/>
                    <a:pt x="244" y="1064"/>
                  </a:cubicBezTo>
                  <a:cubicBezTo>
                    <a:pt x="244" y="1094"/>
                    <a:pt x="274" y="1094"/>
                    <a:pt x="274" y="1094"/>
                  </a:cubicBezTo>
                  <a:cubicBezTo>
                    <a:pt x="274" y="1125"/>
                    <a:pt x="274" y="1125"/>
                    <a:pt x="305" y="1125"/>
                  </a:cubicBezTo>
                  <a:cubicBezTo>
                    <a:pt x="426" y="1246"/>
                    <a:pt x="586" y="1307"/>
                    <a:pt x="746" y="1307"/>
                  </a:cubicBezTo>
                  <a:cubicBezTo>
                    <a:pt x="905" y="1307"/>
                    <a:pt x="1065" y="1246"/>
                    <a:pt x="1186" y="1125"/>
                  </a:cubicBezTo>
                  <a:cubicBezTo>
                    <a:pt x="1429" y="882"/>
                    <a:pt x="1429" y="486"/>
                    <a:pt x="1186" y="243"/>
                  </a:cubicBezTo>
                  <a:cubicBezTo>
                    <a:pt x="1186" y="243"/>
                    <a:pt x="1156" y="243"/>
                    <a:pt x="1156" y="213"/>
                  </a:cubicBezTo>
                  <a:cubicBezTo>
                    <a:pt x="1156" y="213"/>
                    <a:pt x="1126" y="213"/>
                    <a:pt x="1126" y="182"/>
                  </a:cubicBezTo>
                  <a:cubicBezTo>
                    <a:pt x="1004" y="61"/>
                    <a:pt x="844"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2" name="Google Shape;66082;p27"/>
            <p:cNvSpPr/>
            <p:nvPr/>
          </p:nvSpPr>
          <p:spPr>
            <a:xfrm>
              <a:off x="5732125" y="935725"/>
              <a:ext cx="35750" cy="32700"/>
            </a:xfrm>
            <a:custGeom>
              <a:avLst/>
              <a:gdLst/>
              <a:ahLst/>
              <a:cxnLst/>
              <a:rect l="l" t="t" r="r" b="b"/>
              <a:pathLst>
                <a:path w="1430" h="1308" extrusionOk="0">
                  <a:moveTo>
                    <a:pt x="685" y="0"/>
                  </a:moveTo>
                  <a:cubicBezTo>
                    <a:pt x="525" y="0"/>
                    <a:pt x="366" y="61"/>
                    <a:pt x="244" y="182"/>
                  </a:cubicBezTo>
                  <a:cubicBezTo>
                    <a:pt x="1" y="426"/>
                    <a:pt x="1" y="821"/>
                    <a:pt x="244" y="1094"/>
                  </a:cubicBezTo>
                  <a:lnTo>
                    <a:pt x="274" y="1094"/>
                  </a:lnTo>
                  <a:cubicBezTo>
                    <a:pt x="274" y="1125"/>
                    <a:pt x="274" y="1125"/>
                    <a:pt x="305" y="1125"/>
                  </a:cubicBezTo>
                  <a:cubicBezTo>
                    <a:pt x="426" y="1246"/>
                    <a:pt x="586" y="1307"/>
                    <a:pt x="746" y="1307"/>
                  </a:cubicBezTo>
                  <a:cubicBezTo>
                    <a:pt x="905" y="1307"/>
                    <a:pt x="1065" y="1246"/>
                    <a:pt x="1186" y="1125"/>
                  </a:cubicBezTo>
                  <a:cubicBezTo>
                    <a:pt x="1430" y="882"/>
                    <a:pt x="1430" y="486"/>
                    <a:pt x="1186" y="243"/>
                  </a:cubicBezTo>
                  <a:cubicBezTo>
                    <a:pt x="1186" y="243"/>
                    <a:pt x="1156" y="243"/>
                    <a:pt x="1156" y="213"/>
                  </a:cubicBezTo>
                  <a:cubicBezTo>
                    <a:pt x="1156" y="213"/>
                    <a:pt x="1126" y="213"/>
                    <a:pt x="1126" y="182"/>
                  </a:cubicBezTo>
                  <a:cubicBezTo>
                    <a:pt x="1004" y="61"/>
                    <a:pt x="844"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3" name="Google Shape;66083;p27"/>
            <p:cNvSpPr/>
            <p:nvPr/>
          </p:nvSpPr>
          <p:spPr>
            <a:xfrm>
              <a:off x="5730625" y="738325"/>
              <a:ext cx="38775" cy="35375"/>
            </a:xfrm>
            <a:custGeom>
              <a:avLst/>
              <a:gdLst/>
              <a:ahLst/>
              <a:cxnLst/>
              <a:rect l="l" t="t" r="r" b="b"/>
              <a:pathLst>
                <a:path w="1551" h="1415" extrusionOk="0">
                  <a:moveTo>
                    <a:pt x="760" y="1"/>
                  </a:moveTo>
                  <a:cubicBezTo>
                    <a:pt x="585" y="1"/>
                    <a:pt x="410" y="69"/>
                    <a:pt x="274" y="206"/>
                  </a:cubicBezTo>
                  <a:cubicBezTo>
                    <a:pt x="0" y="449"/>
                    <a:pt x="0" y="905"/>
                    <a:pt x="274" y="1148"/>
                  </a:cubicBezTo>
                  <a:cubicBezTo>
                    <a:pt x="274" y="1179"/>
                    <a:pt x="304" y="1179"/>
                    <a:pt x="304" y="1179"/>
                  </a:cubicBezTo>
                  <a:cubicBezTo>
                    <a:pt x="304" y="1209"/>
                    <a:pt x="304" y="1209"/>
                    <a:pt x="334" y="1209"/>
                  </a:cubicBezTo>
                  <a:cubicBezTo>
                    <a:pt x="471" y="1346"/>
                    <a:pt x="646" y="1414"/>
                    <a:pt x="817" y="1414"/>
                  </a:cubicBezTo>
                  <a:cubicBezTo>
                    <a:pt x="988" y="1414"/>
                    <a:pt x="1155" y="1346"/>
                    <a:pt x="1277" y="1209"/>
                  </a:cubicBezTo>
                  <a:cubicBezTo>
                    <a:pt x="1550" y="936"/>
                    <a:pt x="1550" y="510"/>
                    <a:pt x="1277" y="236"/>
                  </a:cubicBezTo>
                  <a:cubicBezTo>
                    <a:pt x="1246" y="206"/>
                    <a:pt x="1246" y="206"/>
                    <a:pt x="1246" y="206"/>
                  </a:cubicBezTo>
                  <a:cubicBezTo>
                    <a:pt x="1110" y="69"/>
                    <a:pt x="93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4" name="Google Shape;66084;p27"/>
            <p:cNvSpPr/>
            <p:nvPr/>
          </p:nvSpPr>
          <p:spPr>
            <a:xfrm>
              <a:off x="5828650" y="836350"/>
              <a:ext cx="38775" cy="35375"/>
            </a:xfrm>
            <a:custGeom>
              <a:avLst/>
              <a:gdLst/>
              <a:ahLst/>
              <a:cxnLst/>
              <a:rect l="l" t="t" r="r" b="b"/>
              <a:pathLst>
                <a:path w="1551" h="1415" extrusionOk="0">
                  <a:moveTo>
                    <a:pt x="760" y="1"/>
                  </a:moveTo>
                  <a:cubicBezTo>
                    <a:pt x="585" y="1"/>
                    <a:pt x="411" y="69"/>
                    <a:pt x="274" y="206"/>
                  </a:cubicBezTo>
                  <a:cubicBezTo>
                    <a:pt x="0" y="480"/>
                    <a:pt x="0" y="905"/>
                    <a:pt x="274" y="1148"/>
                  </a:cubicBezTo>
                  <a:cubicBezTo>
                    <a:pt x="274" y="1179"/>
                    <a:pt x="304" y="1179"/>
                    <a:pt x="304" y="1179"/>
                  </a:cubicBezTo>
                  <a:cubicBezTo>
                    <a:pt x="304" y="1209"/>
                    <a:pt x="335" y="1209"/>
                    <a:pt x="335" y="1209"/>
                  </a:cubicBezTo>
                  <a:cubicBezTo>
                    <a:pt x="471" y="1346"/>
                    <a:pt x="646" y="1414"/>
                    <a:pt x="821" y="1414"/>
                  </a:cubicBezTo>
                  <a:cubicBezTo>
                    <a:pt x="996" y="1414"/>
                    <a:pt x="1170" y="1346"/>
                    <a:pt x="1307" y="1209"/>
                  </a:cubicBezTo>
                  <a:cubicBezTo>
                    <a:pt x="1550" y="936"/>
                    <a:pt x="1550" y="510"/>
                    <a:pt x="1307" y="267"/>
                  </a:cubicBezTo>
                  <a:cubicBezTo>
                    <a:pt x="1277" y="236"/>
                    <a:pt x="1277" y="236"/>
                    <a:pt x="1277" y="236"/>
                  </a:cubicBezTo>
                  <a:cubicBezTo>
                    <a:pt x="1246" y="206"/>
                    <a:pt x="1246" y="206"/>
                    <a:pt x="1246" y="206"/>
                  </a:cubicBezTo>
                  <a:cubicBezTo>
                    <a:pt x="1110" y="69"/>
                    <a:pt x="93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5" name="Google Shape;66085;p27"/>
            <p:cNvSpPr/>
            <p:nvPr/>
          </p:nvSpPr>
          <p:spPr>
            <a:xfrm>
              <a:off x="5827875" y="638800"/>
              <a:ext cx="41825" cy="38200"/>
            </a:xfrm>
            <a:custGeom>
              <a:avLst/>
              <a:gdLst/>
              <a:ahLst/>
              <a:cxnLst/>
              <a:rect l="l" t="t" r="r" b="b"/>
              <a:pathLst>
                <a:path w="1673" h="1528" extrusionOk="0">
                  <a:moveTo>
                    <a:pt x="802" y="0"/>
                  </a:moveTo>
                  <a:cubicBezTo>
                    <a:pt x="616" y="0"/>
                    <a:pt x="426" y="68"/>
                    <a:pt x="274" y="205"/>
                  </a:cubicBezTo>
                  <a:cubicBezTo>
                    <a:pt x="1" y="509"/>
                    <a:pt x="1" y="965"/>
                    <a:pt x="274" y="1239"/>
                  </a:cubicBezTo>
                  <a:cubicBezTo>
                    <a:pt x="274" y="1269"/>
                    <a:pt x="305" y="1269"/>
                    <a:pt x="305" y="1269"/>
                  </a:cubicBezTo>
                  <a:cubicBezTo>
                    <a:pt x="305" y="1269"/>
                    <a:pt x="335" y="1299"/>
                    <a:pt x="335" y="1299"/>
                  </a:cubicBezTo>
                  <a:cubicBezTo>
                    <a:pt x="472" y="1451"/>
                    <a:pt x="662" y="1527"/>
                    <a:pt x="852" y="1527"/>
                  </a:cubicBezTo>
                  <a:cubicBezTo>
                    <a:pt x="1042" y="1527"/>
                    <a:pt x="1232" y="1451"/>
                    <a:pt x="1369" y="1299"/>
                  </a:cubicBezTo>
                  <a:cubicBezTo>
                    <a:pt x="1673" y="1026"/>
                    <a:pt x="1673" y="540"/>
                    <a:pt x="1369" y="266"/>
                  </a:cubicBezTo>
                  <a:cubicBezTo>
                    <a:pt x="1369" y="266"/>
                    <a:pt x="1338" y="236"/>
                    <a:pt x="1338" y="236"/>
                  </a:cubicBezTo>
                  <a:cubicBezTo>
                    <a:pt x="1338" y="236"/>
                    <a:pt x="1338" y="205"/>
                    <a:pt x="1308" y="205"/>
                  </a:cubicBezTo>
                  <a:cubicBezTo>
                    <a:pt x="1171" y="68"/>
                    <a:pt x="989"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6" name="Google Shape;66086;p27"/>
            <p:cNvSpPr/>
            <p:nvPr/>
          </p:nvSpPr>
          <p:spPr>
            <a:xfrm>
              <a:off x="5925900" y="736825"/>
              <a:ext cx="41825" cy="38200"/>
            </a:xfrm>
            <a:custGeom>
              <a:avLst/>
              <a:gdLst/>
              <a:ahLst/>
              <a:cxnLst/>
              <a:rect l="l" t="t" r="r" b="b"/>
              <a:pathLst>
                <a:path w="1673" h="1528" extrusionOk="0">
                  <a:moveTo>
                    <a:pt x="803" y="0"/>
                  </a:moveTo>
                  <a:cubicBezTo>
                    <a:pt x="616" y="0"/>
                    <a:pt x="426" y="68"/>
                    <a:pt x="274" y="205"/>
                  </a:cubicBezTo>
                  <a:cubicBezTo>
                    <a:pt x="1" y="509"/>
                    <a:pt x="1" y="965"/>
                    <a:pt x="274" y="1239"/>
                  </a:cubicBezTo>
                  <a:cubicBezTo>
                    <a:pt x="274" y="1269"/>
                    <a:pt x="305" y="1269"/>
                    <a:pt x="305" y="1269"/>
                  </a:cubicBezTo>
                  <a:cubicBezTo>
                    <a:pt x="305" y="1299"/>
                    <a:pt x="335" y="1299"/>
                    <a:pt x="335" y="1299"/>
                  </a:cubicBezTo>
                  <a:cubicBezTo>
                    <a:pt x="472" y="1451"/>
                    <a:pt x="662" y="1527"/>
                    <a:pt x="852" y="1527"/>
                  </a:cubicBezTo>
                  <a:cubicBezTo>
                    <a:pt x="1042" y="1527"/>
                    <a:pt x="1232" y="1451"/>
                    <a:pt x="1369" y="1299"/>
                  </a:cubicBezTo>
                  <a:cubicBezTo>
                    <a:pt x="1673" y="1026"/>
                    <a:pt x="1673" y="540"/>
                    <a:pt x="1369" y="266"/>
                  </a:cubicBezTo>
                  <a:cubicBezTo>
                    <a:pt x="1369" y="266"/>
                    <a:pt x="1338" y="236"/>
                    <a:pt x="1338" y="236"/>
                  </a:cubicBezTo>
                  <a:cubicBezTo>
                    <a:pt x="1338" y="236"/>
                    <a:pt x="1338" y="205"/>
                    <a:pt x="1308" y="205"/>
                  </a:cubicBezTo>
                  <a:cubicBezTo>
                    <a:pt x="1171" y="68"/>
                    <a:pt x="989" y="0"/>
                    <a:pt x="8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7" name="Google Shape;66087;p27"/>
            <p:cNvSpPr/>
            <p:nvPr/>
          </p:nvSpPr>
          <p:spPr>
            <a:xfrm>
              <a:off x="6022425" y="636900"/>
              <a:ext cx="44850" cy="40850"/>
            </a:xfrm>
            <a:custGeom>
              <a:avLst/>
              <a:gdLst/>
              <a:ahLst/>
              <a:cxnLst/>
              <a:rect l="l" t="t" r="r" b="b"/>
              <a:pathLst>
                <a:path w="1794" h="1634" extrusionOk="0">
                  <a:moveTo>
                    <a:pt x="866" y="0"/>
                  </a:moveTo>
                  <a:cubicBezTo>
                    <a:pt x="661" y="0"/>
                    <a:pt x="456" y="84"/>
                    <a:pt x="304" y="251"/>
                  </a:cubicBezTo>
                  <a:cubicBezTo>
                    <a:pt x="0" y="555"/>
                    <a:pt x="0" y="1041"/>
                    <a:pt x="304" y="1345"/>
                  </a:cubicBezTo>
                  <a:cubicBezTo>
                    <a:pt x="304" y="1375"/>
                    <a:pt x="334" y="1375"/>
                    <a:pt x="334" y="1375"/>
                  </a:cubicBezTo>
                  <a:cubicBezTo>
                    <a:pt x="334" y="1375"/>
                    <a:pt x="365" y="1406"/>
                    <a:pt x="365" y="1406"/>
                  </a:cubicBezTo>
                  <a:cubicBezTo>
                    <a:pt x="517" y="1558"/>
                    <a:pt x="722" y="1634"/>
                    <a:pt x="927" y="1634"/>
                  </a:cubicBezTo>
                  <a:cubicBezTo>
                    <a:pt x="1132" y="1634"/>
                    <a:pt x="1338" y="1558"/>
                    <a:pt x="1489" y="1406"/>
                  </a:cubicBezTo>
                  <a:cubicBezTo>
                    <a:pt x="1793" y="1102"/>
                    <a:pt x="1793" y="585"/>
                    <a:pt x="1489" y="281"/>
                  </a:cubicBezTo>
                  <a:lnTo>
                    <a:pt x="1459" y="281"/>
                  </a:lnTo>
                  <a:cubicBezTo>
                    <a:pt x="1429" y="251"/>
                    <a:pt x="1429" y="251"/>
                    <a:pt x="1429" y="251"/>
                  </a:cubicBezTo>
                  <a:cubicBezTo>
                    <a:pt x="1277" y="84"/>
                    <a:pt x="1072" y="0"/>
                    <a:pt x="8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8" name="Google Shape;66088;p27"/>
            <p:cNvSpPr/>
            <p:nvPr/>
          </p:nvSpPr>
          <p:spPr>
            <a:xfrm>
              <a:off x="5924400" y="538875"/>
              <a:ext cx="44850" cy="40850"/>
            </a:xfrm>
            <a:custGeom>
              <a:avLst/>
              <a:gdLst/>
              <a:ahLst/>
              <a:cxnLst/>
              <a:rect l="l" t="t" r="r" b="b"/>
              <a:pathLst>
                <a:path w="1794" h="1634" extrusionOk="0">
                  <a:moveTo>
                    <a:pt x="866" y="0"/>
                  </a:moveTo>
                  <a:cubicBezTo>
                    <a:pt x="661" y="0"/>
                    <a:pt x="456" y="84"/>
                    <a:pt x="304" y="251"/>
                  </a:cubicBezTo>
                  <a:cubicBezTo>
                    <a:pt x="0" y="555"/>
                    <a:pt x="0" y="1041"/>
                    <a:pt x="304" y="1345"/>
                  </a:cubicBezTo>
                  <a:cubicBezTo>
                    <a:pt x="304" y="1375"/>
                    <a:pt x="334" y="1375"/>
                    <a:pt x="334" y="1375"/>
                  </a:cubicBezTo>
                  <a:cubicBezTo>
                    <a:pt x="334" y="1375"/>
                    <a:pt x="365" y="1406"/>
                    <a:pt x="365" y="1406"/>
                  </a:cubicBezTo>
                  <a:cubicBezTo>
                    <a:pt x="517" y="1558"/>
                    <a:pt x="722" y="1634"/>
                    <a:pt x="927" y="1634"/>
                  </a:cubicBezTo>
                  <a:cubicBezTo>
                    <a:pt x="1132" y="1634"/>
                    <a:pt x="1337" y="1558"/>
                    <a:pt x="1489" y="1406"/>
                  </a:cubicBezTo>
                  <a:cubicBezTo>
                    <a:pt x="1793" y="1102"/>
                    <a:pt x="1793" y="585"/>
                    <a:pt x="1489" y="281"/>
                  </a:cubicBezTo>
                  <a:lnTo>
                    <a:pt x="1459" y="281"/>
                  </a:lnTo>
                  <a:cubicBezTo>
                    <a:pt x="1429" y="251"/>
                    <a:pt x="1429" y="251"/>
                    <a:pt x="1429" y="251"/>
                  </a:cubicBezTo>
                  <a:cubicBezTo>
                    <a:pt x="1277" y="84"/>
                    <a:pt x="1071" y="0"/>
                    <a:pt x="8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9" name="Google Shape;66089;p27"/>
            <p:cNvSpPr/>
            <p:nvPr/>
          </p:nvSpPr>
          <p:spPr>
            <a:xfrm>
              <a:off x="6020900" y="439325"/>
              <a:ext cx="47900" cy="43700"/>
            </a:xfrm>
            <a:custGeom>
              <a:avLst/>
              <a:gdLst/>
              <a:ahLst/>
              <a:cxnLst/>
              <a:rect l="l" t="t" r="r" b="b"/>
              <a:pathLst>
                <a:path w="1916" h="1748" extrusionOk="0">
                  <a:moveTo>
                    <a:pt x="943" y="0"/>
                  </a:moveTo>
                  <a:cubicBezTo>
                    <a:pt x="722" y="0"/>
                    <a:pt x="502" y="84"/>
                    <a:pt x="335" y="251"/>
                  </a:cubicBezTo>
                  <a:cubicBezTo>
                    <a:pt x="0" y="585"/>
                    <a:pt x="0" y="1102"/>
                    <a:pt x="335" y="1436"/>
                  </a:cubicBezTo>
                  <a:cubicBezTo>
                    <a:pt x="365" y="1467"/>
                    <a:pt x="365" y="1467"/>
                    <a:pt x="365" y="1467"/>
                  </a:cubicBezTo>
                  <a:cubicBezTo>
                    <a:pt x="365" y="1467"/>
                    <a:pt x="395" y="1497"/>
                    <a:pt x="395" y="1497"/>
                  </a:cubicBezTo>
                  <a:cubicBezTo>
                    <a:pt x="563" y="1664"/>
                    <a:pt x="775" y="1748"/>
                    <a:pt x="988" y="1748"/>
                  </a:cubicBezTo>
                  <a:cubicBezTo>
                    <a:pt x="1201" y="1748"/>
                    <a:pt x="1414" y="1664"/>
                    <a:pt x="1581" y="1497"/>
                  </a:cubicBezTo>
                  <a:cubicBezTo>
                    <a:pt x="1915" y="1163"/>
                    <a:pt x="1915" y="646"/>
                    <a:pt x="1581" y="312"/>
                  </a:cubicBezTo>
                  <a:cubicBezTo>
                    <a:pt x="1581" y="281"/>
                    <a:pt x="1581" y="281"/>
                    <a:pt x="1550" y="281"/>
                  </a:cubicBezTo>
                  <a:cubicBezTo>
                    <a:pt x="1550" y="281"/>
                    <a:pt x="1550" y="251"/>
                    <a:pt x="1550" y="251"/>
                  </a:cubicBezTo>
                  <a:cubicBezTo>
                    <a:pt x="1383" y="84"/>
                    <a:pt x="1163"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0" name="Google Shape;66090;p27"/>
            <p:cNvSpPr/>
            <p:nvPr/>
          </p:nvSpPr>
          <p:spPr>
            <a:xfrm>
              <a:off x="6118925" y="537350"/>
              <a:ext cx="47900" cy="43700"/>
            </a:xfrm>
            <a:custGeom>
              <a:avLst/>
              <a:gdLst/>
              <a:ahLst/>
              <a:cxnLst/>
              <a:rect l="l" t="t" r="r" b="b"/>
              <a:pathLst>
                <a:path w="1916" h="1748" extrusionOk="0">
                  <a:moveTo>
                    <a:pt x="943" y="0"/>
                  </a:moveTo>
                  <a:cubicBezTo>
                    <a:pt x="722" y="0"/>
                    <a:pt x="502" y="84"/>
                    <a:pt x="335" y="251"/>
                  </a:cubicBezTo>
                  <a:cubicBezTo>
                    <a:pt x="0" y="585"/>
                    <a:pt x="0" y="1102"/>
                    <a:pt x="335" y="1436"/>
                  </a:cubicBezTo>
                  <a:cubicBezTo>
                    <a:pt x="365" y="1467"/>
                    <a:pt x="365" y="1467"/>
                    <a:pt x="365" y="1467"/>
                  </a:cubicBezTo>
                  <a:cubicBezTo>
                    <a:pt x="395" y="1467"/>
                    <a:pt x="395" y="1497"/>
                    <a:pt x="395" y="1497"/>
                  </a:cubicBezTo>
                  <a:cubicBezTo>
                    <a:pt x="563" y="1664"/>
                    <a:pt x="775" y="1748"/>
                    <a:pt x="988" y="1748"/>
                  </a:cubicBezTo>
                  <a:cubicBezTo>
                    <a:pt x="1201" y="1748"/>
                    <a:pt x="1414" y="1664"/>
                    <a:pt x="1581" y="1497"/>
                  </a:cubicBezTo>
                  <a:cubicBezTo>
                    <a:pt x="1915" y="1163"/>
                    <a:pt x="1915" y="646"/>
                    <a:pt x="1581" y="312"/>
                  </a:cubicBezTo>
                  <a:cubicBezTo>
                    <a:pt x="1581" y="281"/>
                    <a:pt x="1581" y="281"/>
                    <a:pt x="1551" y="281"/>
                  </a:cubicBezTo>
                  <a:cubicBezTo>
                    <a:pt x="1551" y="281"/>
                    <a:pt x="1551" y="251"/>
                    <a:pt x="1551" y="251"/>
                  </a:cubicBezTo>
                  <a:cubicBezTo>
                    <a:pt x="1383" y="84"/>
                    <a:pt x="1163"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1" name="Google Shape;66091;p27"/>
            <p:cNvSpPr/>
            <p:nvPr/>
          </p:nvSpPr>
          <p:spPr>
            <a:xfrm>
              <a:off x="6216200" y="437800"/>
              <a:ext cx="50175" cy="46575"/>
            </a:xfrm>
            <a:custGeom>
              <a:avLst/>
              <a:gdLst/>
              <a:ahLst/>
              <a:cxnLst/>
              <a:rect l="l" t="t" r="r" b="b"/>
              <a:pathLst>
                <a:path w="2007" h="1863" extrusionOk="0">
                  <a:moveTo>
                    <a:pt x="984" y="0"/>
                  </a:moveTo>
                  <a:cubicBezTo>
                    <a:pt x="752" y="0"/>
                    <a:pt x="517" y="84"/>
                    <a:pt x="334" y="251"/>
                  </a:cubicBezTo>
                  <a:cubicBezTo>
                    <a:pt x="0" y="616"/>
                    <a:pt x="0" y="1193"/>
                    <a:pt x="334" y="1528"/>
                  </a:cubicBezTo>
                  <a:cubicBezTo>
                    <a:pt x="365" y="1528"/>
                    <a:pt x="365" y="1558"/>
                    <a:pt x="365" y="1558"/>
                  </a:cubicBezTo>
                  <a:cubicBezTo>
                    <a:pt x="395" y="1558"/>
                    <a:pt x="395" y="1589"/>
                    <a:pt x="395" y="1589"/>
                  </a:cubicBezTo>
                  <a:cubicBezTo>
                    <a:pt x="578" y="1771"/>
                    <a:pt x="805" y="1862"/>
                    <a:pt x="1033" y="1862"/>
                  </a:cubicBezTo>
                  <a:cubicBezTo>
                    <a:pt x="1261" y="1862"/>
                    <a:pt x="1489" y="1771"/>
                    <a:pt x="1672" y="1589"/>
                  </a:cubicBezTo>
                  <a:cubicBezTo>
                    <a:pt x="2006" y="1224"/>
                    <a:pt x="2006" y="677"/>
                    <a:pt x="1672" y="312"/>
                  </a:cubicBezTo>
                  <a:cubicBezTo>
                    <a:pt x="1672" y="312"/>
                    <a:pt x="1641" y="312"/>
                    <a:pt x="1641" y="282"/>
                  </a:cubicBezTo>
                  <a:cubicBezTo>
                    <a:pt x="1641" y="282"/>
                    <a:pt x="1611" y="282"/>
                    <a:pt x="1611" y="251"/>
                  </a:cubicBezTo>
                  <a:cubicBezTo>
                    <a:pt x="1444" y="84"/>
                    <a:pt x="1216" y="0"/>
                    <a:pt x="9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2" name="Google Shape;66092;p27"/>
            <p:cNvSpPr/>
            <p:nvPr/>
          </p:nvSpPr>
          <p:spPr>
            <a:xfrm>
              <a:off x="5053550" y="1731125"/>
              <a:ext cx="13700" cy="12000"/>
            </a:xfrm>
            <a:custGeom>
              <a:avLst/>
              <a:gdLst/>
              <a:ahLst/>
              <a:cxnLst/>
              <a:rect l="l" t="t" r="r" b="b"/>
              <a:pathLst>
                <a:path w="548" h="480" extrusionOk="0">
                  <a:moveTo>
                    <a:pt x="259" y="1"/>
                  </a:moveTo>
                  <a:cubicBezTo>
                    <a:pt x="198" y="1"/>
                    <a:pt x="137" y="23"/>
                    <a:pt x="92" y="69"/>
                  </a:cubicBezTo>
                  <a:cubicBezTo>
                    <a:pt x="1" y="130"/>
                    <a:pt x="1" y="282"/>
                    <a:pt x="92" y="373"/>
                  </a:cubicBezTo>
                  <a:lnTo>
                    <a:pt x="122" y="373"/>
                  </a:lnTo>
                  <a:cubicBezTo>
                    <a:pt x="153" y="403"/>
                    <a:pt x="153" y="403"/>
                    <a:pt x="153" y="434"/>
                  </a:cubicBezTo>
                  <a:cubicBezTo>
                    <a:pt x="198" y="464"/>
                    <a:pt x="251" y="479"/>
                    <a:pt x="305" y="479"/>
                  </a:cubicBezTo>
                  <a:cubicBezTo>
                    <a:pt x="358" y="479"/>
                    <a:pt x="411" y="464"/>
                    <a:pt x="457" y="434"/>
                  </a:cubicBezTo>
                  <a:cubicBezTo>
                    <a:pt x="548" y="343"/>
                    <a:pt x="548" y="191"/>
                    <a:pt x="457" y="99"/>
                  </a:cubicBezTo>
                  <a:lnTo>
                    <a:pt x="426" y="99"/>
                  </a:lnTo>
                  <a:cubicBezTo>
                    <a:pt x="426" y="69"/>
                    <a:pt x="426" y="69"/>
                    <a:pt x="426" y="69"/>
                  </a:cubicBezTo>
                  <a:cubicBezTo>
                    <a:pt x="381" y="23"/>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3" name="Google Shape;66093;p27"/>
            <p:cNvSpPr/>
            <p:nvPr/>
          </p:nvSpPr>
          <p:spPr>
            <a:xfrm>
              <a:off x="5151575" y="1829150"/>
              <a:ext cx="13700" cy="12000"/>
            </a:xfrm>
            <a:custGeom>
              <a:avLst/>
              <a:gdLst/>
              <a:ahLst/>
              <a:cxnLst/>
              <a:rect l="l" t="t" r="r" b="b"/>
              <a:pathLst>
                <a:path w="548" h="480" extrusionOk="0">
                  <a:moveTo>
                    <a:pt x="259" y="1"/>
                  </a:moveTo>
                  <a:cubicBezTo>
                    <a:pt x="198" y="1"/>
                    <a:pt x="137" y="23"/>
                    <a:pt x="92" y="69"/>
                  </a:cubicBezTo>
                  <a:cubicBezTo>
                    <a:pt x="1" y="130"/>
                    <a:pt x="1" y="282"/>
                    <a:pt x="92" y="373"/>
                  </a:cubicBezTo>
                  <a:cubicBezTo>
                    <a:pt x="122" y="373"/>
                    <a:pt x="122" y="373"/>
                    <a:pt x="122" y="403"/>
                  </a:cubicBezTo>
                  <a:cubicBezTo>
                    <a:pt x="153" y="403"/>
                    <a:pt x="153" y="403"/>
                    <a:pt x="153" y="434"/>
                  </a:cubicBezTo>
                  <a:cubicBezTo>
                    <a:pt x="198" y="464"/>
                    <a:pt x="251" y="479"/>
                    <a:pt x="305" y="479"/>
                  </a:cubicBezTo>
                  <a:cubicBezTo>
                    <a:pt x="358" y="479"/>
                    <a:pt x="411" y="464"/>
                    <a:pt x="457" y="434"/>
                  </a:cubicBezTo>
                  <a:cubicBezTo>
                    <a:pt x="548" y="343"/>
                    <a:pt x="548" y="191"/>
                    <a:pt x="457" y="99"/>
                  </a:cubicBezTo>
                  <a:lnTo>
                    <a:pt x="426" y="99"/>
                  </a:lnTo>
                  <a:cubicBezTo>
                    <a:pt x="426" y="69"/>
                    <a:pt x="426" y="69"/>
                    <a:pt x="426" y="69"/>
                  </a:cubicBezTo>
                  <a:cubicBezTo>
                    <a:pt x="381" y="23"/>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4" name="Google Shape;66094;p27"/>
            <p:cNvSpPr/>
            <p:nvPr/>
          </p:nvSpPr>
          <p:spPr>
            <a:xfrm>
              <a:off x="5248850" y="1729050"/>
              <a:ext cx="15975" cy="15400"/>
            </a:xfrm>
            <a:custGeom>
              <a:avLst/>
              <a:gdLst/>
              <a:ahLst/>
              <a:cxnLst/>
              <a:rect l="l" t="t" r="r" b="b"/>
              <a:pathLst>
                <a:path w="639" h="616" extrusionOk="0">
                  <a:moveTo>
                    <a:pt x="300" y="0"/>
                  </a:moveTo>
                  <a:cubicBezTo>
                    <a:pt x="228" y="0"/>
                    <a:pt x="152" y="30"/>
                    <a:pt x="91" y="91"/>
                  </a:cubicBezTo>
                  <a:cubicBezTo>
                    <a:pt x="0" y="213"/>
                    <a:pt x="0" y="365"/>
                    <a:pt x="91" y="486"/>
                  </a:cubicBezTo>
                  <a:lnTo>
                    <a:pt x="122" y="486"/>
                  </a:lnTo>
                  <a:cubicBezTo>
                    <a:pt x="152" y="517"/>
                    <a:pt x="152" y="517"/>
                    <a:pt x="152" y="547"/>
                  </a:cubicBezTo>
                  <a:cubicBezTo>
                    <a:pt x="213" y="593"/>
                    <a:pt x="281" y="616"/>
                    <a:pt x="350" y="616"/>
                  </a:cubicBezTo>
                  <a:cubicBezTo>
                    <a:pt x="418" y="616"/>
                    <a:pt x="487" y="593"/>
                    <a:pt x="547" y="547"/>
                  </a:cubicBezTo>
                  <a:cubicBezTo>
                    <a:pt x="639" y="426"/>
                    <a:pt x="639" y="243"/>
                    <a:pt x="547" y="152"/>
                  </a:cubicBezTo>
                  <a:cubicBezTo>
                    <a:pt x="547" y="122"/>
                    <a:pt x="517" y="122"/>
                    <a:pt x="517" y="122"/>
                  </a:cubicBezTo>
                  <a:cubicBezTo>
                    <a:pt x="517" y="122"/>
                    <a:pt x="487" y="91"/>
                    <a:pt x="487" y="91"/>
                  </a:cubicBezTo>
                  <a:cubicBezTo>
                    <a:pt x="441" y="30"/>
                    <a:pt x="373" y="0"/>
                    <a:pt x="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5" name="Google Shape;66095;p27"/>
            <p:cNvSpPr/>
            <p:nvPr/>
          </p:nvSpPr>
          <p:spPr>
            <a:xfrm>
              <a:off x="5150825" y="1631025"/>
              <a:ext cx="15975" cy="15200"/>
            </a:xfrm>
            <a:custGeom>
              <a:avLst/>
              <a:gdLst/>
              <a:ahLst/>
              <a:cxnLst/>
              <a:rect l="l" t="t" r="r" b="b"/>
              <a:pathLst>
                <a:path w="639" h="608" extrusionOk="0">
                  <a:moveTo>
                    <a:pt x="300" y="0"/>
                  </a:moveTo>
                  <a:cubicBezTo>
                    <a:pt x="228" y="0"/>
                    <a:pt x="152" y="30"/>
                    <a:pt x="91" y="91"/>
                  </a:cubicBezTo>
                  <a:cubicBezTo>
                    <a:pt x="0" y="182"/>
                    <a:pt x="0" y="365"/>
                    <a:pt x="91" y="486"/>
                  </a:cubicBezTo>
                  <a:lnTo>
                    <a:pt x="122" y="486"/>
                  </a:lnTo>
                  <a:cubicBezTo>
                    <a:pt x="152" y="517"/>
                    <a:pt x="152" y="517"/>
                    <a:pt x="152" y="517"/>
                  </a:cubicBezTo>
                  <a:cubicBezTo>
                    <a:pt x="213" y="578"/>
                    <a:pt x="281" y="608"/>
                    <a:pt x="350" y="608"/>
                  </a:cubicBezTo>
                  <a:cubicBezTo>
                    <a:pt x="418" y="608"/>
                    <a:pt x="487" y="578"/>
                    <a:pt x="547" y="517"/>
                  </a:cubicBezTo>
                  <a:cubicBezTo>
                    <a:pt x="639" y="426"/>
                    <a:pt x="639" y="243"/>
                    <a:pt x="547" y="152"/>
                  </a:cubicBezTo>
                  <a:cubicBezTo>
                    <a:pt x="547" y="122"/>
                    <a:pt x="517" y="122"/>
                    <a:pt x="517" y="122"/>
                  </a:cubicBezTo>
                  <a:cubicBezTo>
                    <a:pt x="517" y="122"/>
                    <a:pt x="487" y="91"/>
                    <a:pt x="487" y="91"/>
                  </a:cubicBezTo>
                  <a:cubicBezTo>
                    <a:pt x="441" y="30"/>
                    <a:pt x="373" y="0"/>
                    <a:pt x="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6" name="Google Shape;66096;p27"/>
            <p:cNvSpPr/>
            <p:nvPr/>
          </p:nvSpPr>
          <p:spPr>
            <a:xfrm>
              <a:off x="5247325" y="1531475"/>
              <a:ext cx="19775" cy="18075"/>
            </a:xfrm>
            <a:custGeom>
              <a:avLst/>
              <a:gdLst/>
              <a:ahLst/>
              <a:cxnLst/>
              <a:rect l="l" t="t" r="r" b="b"/>
              <a:pathLst>
                <a:path w="791" h="723" extrusionOk="0">
                  <a:moveTo>
                    <a:pt x="365" y="0"/>
                  </a:moveTo>
                  <a:cubicBezTo>
                    <a:pt x="282" y="0"/>
                    <a:pt x="198" y="31"/>
                    <a:pt x="122" y="91"/>
                  </a:cubicBezTo>
                  <a:cubicBezTo>
                    <a:pt x="0" y="243"/>
                    <a:pt x="0" y="426"/>
                    <a:pt x="122" y="578"/>
                  </a:cubicBezTo>
                  <a:lnTo>
                    <a:pt x="152" y="578"/>
                  </a:lnTo>
                  <a:cubicBezTo>
                    <a:pt x="183" y="608"/>
                    <a:pt x="183" y="608"/>
                    <a:pt x="183" y="608"/>
                  </a:cubicBezTo>
                  <a:cubicBezTo>
                    <a:pt x="244" y="684"/>
                    <a:pt x="327" y="722"/>
                    <a:pt x="411" y="722"/>
                  </a:cubicBezTo>
                  <a:cubicBezTo>
                    <a:pt x="494" y="722"/>
                    <a:pt x="578" y="684"/>
                    <a:pt x="639" y="608"/>
                  </a:cubicBezTo>
                  <a:cubicBezTo>
                    <a:pt x="791" y="487"/>
                    <a:pt x="791" y="274"/>
                    <a:pt x="639" y="152"/>
                  </a:cubicBezTo>
                  <a:cubicBezTo>
                    <a:pt x="639" y="152"/>
                    <a:pt x="639" y="152"/>
                    <a:pt x="608" y="122"/>
                  </a:cubicBezTo>
                  <a:cubicBezTo>
                    <a:pt x="608" y="122"/>
                    <a:pt x="608" y="122"/>
                    <a:pt x="608" y="91"/>
                  </a:cubicBezTo>
                  <a:cubicBezTo>
                    <a:pt x="532" y="31"/>
                    <a:pt x="449"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7" name="Google Shape;66097;p27"/>
            <p:cNvSpPr/>
            <p:nvPr/>
          </p:nvSpPr>
          <p:spPr>
            <a:xfrm>
              <a:off x="5345350" y="1629500"/>
              <a:ext cx="19775" cy="18075"/>
            </a:xfrm>
            <a:custGeom>
              <a:avLst/>
              <a:gdLst/>
              <a:ahLst/>
              <a:cxnLst/>
              <a:rect l="l" t="t" r="r" b="b"/>
              <a:pathLst>
                <a:path w="791" h="723" extrusionOk="0">
                  <a:moveTo>
                    <a:pt x="377" y="0"/>
                  </a:moveTo>
                  <a:cubicBezTo>
                    <a:pt x="289" y="0"/>
                    <a:pt x="198" y="31"/>
                    <a:pt x="122" y="91"/>
                  </a:cubicBezTo>
                  <a:cubicBezTo>
                    <a:pt x="1" y="243"/>
                    <a:pt x="1" y="426"/>
                    <a:pt x="122" y="578"/>
                  </a:cubicBezTo>
                  <a:lnTo>
                    <a:pt x="183" y="578"/>
                  </a:lnTo>
                  <a:cubicBezTo>
                    <a:pt x="183" y="608"/>
                    <a:pt x="183" y="608"/>
                    <a:pt x="183" y="608"/>
                  </a:cubicBezTo>
                  <a:cubicBezTo>
                    <a:pt x="244" y="684"/>
                    <a:pt x="327" y="722"/>
                    <a:pt x="415" y="722"/>
                  </a:cubicBezTo>
                  <a:cubicBezTo>
                    <a:pt x="502" y="722"/>
                    <a:pt x="593" y="684"/>
                    <a:pt x="669" y="608"/>
                  </a:cubicBezTo>
                  <a:cubicBezTo>
                    <a:pt x="791" y="487"/>
                    <a:pt x="791" y="274"/>
                    <a:pt x="669" y="152"/>
                  </a:cubicBezTo>
                  <a:cubicBezTo>
                    <a:pt x="639" y="152"/>
                    <a:pt x="639" y="152"/>
                    <a:pt x="608" y="122"/>
                  </a:cubicBezTo>
                  <a:cubicBezTo>
                    <a:pt x="608" y="122"/>
                    <a:pt x="608" y="122"/>
                    <a:pt x="608" y="91"/>
                  </a:cubicBezTo>
                  <a:cubicBezTo>
                    <a:pt x="548" y="31"/>
                    <a:pt x="464" y="0"/>
                    <a:pt x="3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8" name="Google Shape;66098;p27"/>
            <p:cNvSpPr/>
            <p:nvPr/>
          </p:nvSpPr>
          <p:spPr>
            <a:xfrm>
              <a:off x="5344600" y="1432125"/>
              <a:ext cx="22050" cy="20150"/>
            </a:xfrm>
            <a:custGeom>
              <a:avLst/>
              <a:gdLst/>
              <a:ahLst/>
              <a:cxnLst/>
              <a:rect l="l" t="t" r="r" b="b"/>
              <a:pathLst>
                <a:path w="882" h="806" extrusionOk="0">
                  <a:moveTo>
                    <a:pt x="395" y="0"/>
                  </a:moveTo>
                  <a:cubicBezTo>
                    <a:pt x="296" y="0"/>
                    <a:pt x="198" y="38"/>
                    <a:pt x="122" y="114"/>
                  </a:cubicBezTo>
                  <a:cubicBezTo>
                    <a:pt x="0" y="266"/>
                    <a:pt x="0" y="509"/>
                    <a:pt x="122" y="661"/>
                  </a:cubicBezTo>
                  <a:lnTo>
                    <a:pt x="183" y="661"/>
                  </a:lnTo>
                  <a:cubicBezTo>
                    <a:pt x="183" y="692"/>
                    <a:pt x="183" y="692"/>
                    <a:pt x="183" y="692"/>
                  </a:cubicBezTo>
                  <a:cubicBezTo>
                    <a:pt x="258" y="767"/>
                    <a:pt x="357" y="805"/>
                    <a:pt x="456" y="805"/>
                  </a:cubicBezTo>
                  <a:cubicBezTo>
                    <a:pt x="555" y="805"/>
                    <a:pt x="654" y="767"/>
                    <a:pt x="730" y="692"/>
                  </a:cubicBezTo>
                  <a:cubicBezTo>
                    <a:pt x="882" y="540"/>
                    <a:pt x="882" y="296"/>
                    <a:pt x="730" y="175"/>
                  </a:cubicBezTo>
                  <a:cubicBezTo>
                    <a:pt x="730" y="144"/>
                    <a:pt x="699" y="144"/>
                    <a:pt x="699" y="144"/>
                  </a:cubicBezTo>
                  <a:cubicBezTo>
                    <a:pt x="699" y="114"/>
                    <a:pt x="699" y="114"/>
                    <a:pt x="669" y="114"/>
                  </a:cubicBezTo>
                  <a:cubicBezTo>
                    <a:pt x="593" y="38"/>
                    <a:pt x="494"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9" name="Google Shape;66099;p27"/>
            <p:cNvSpPr/>
            <p:nvPr/>
          </p:nvSpPr>
          <p:spPr>
            <a:xfrm>
              <a:off x="5442625" y="1530150"/>
              <a:ext cx="22050" cy="20150"/>
            </a:xfrm>
            <a:custGeom>
              <a:avLst/>
              <a:gdLst/>
              <a:ahLst/>
              <a:cxnLst/>
              <a:rect l="l" t="t" r="r" b="b"/>
              <a:pathLst>
                <a:path w="882" h="806" extrusionOk="0">
                  <a:moveTo>
                    <a:pt x="399" y="0"/>
                  </a:moveTo>
                  <a:cubicBezTo>
                    <a:pt x="304" y="0"/>
                    <a:pt x="213" y="38"/>
                    <a:pt x="152" y="114"/>
                  </a:cubicBezTo>
                  <a:cubicBezTo>
                    <a:pt x="0" y="266"/>
                    <a:pt x="0" y="509"/>
                    <a:pt x="152" y="661"/>
                  </a:cubicBezTo>
                  <a:lnTo>
                    <a:pt x="183" y="661"/>
                  </a:lnTo>
                  <a:cubicBezTo>
                    <a:pt x="183" y="692"/>
                    <a:pt x="183" y="692"/>
                    <a:pt x="183" y="692"/>
                  </a:cubicBezTo>
                  <a:cubicBezTo>
                    <a:pt x="259" y="768"/>
                    <a:pt x="357" y="806"/>
                    <a:pt x="456" y="806"/>
                  </a:cubicBezTo>
                  <a:cubicBezTo>
                    <a:pt x="555" y="806"/>
                    <a:pt x="654" y="768"/>
                    <a:pt x="730" y="692"/>
                  </a:cubicBezTo>
                  <a:cubicBezTo>
                    <a:pt x="882" y="540"/>
                    <a:pt x="882" y="327"/>
                    <a:pt x="730" y="175"/>
                  </a:cubicBezTo>
                  <a:cubicBezTo>
                    <a:pt x="730" y="144"/>
                    <a:pt x="699" y="144"/>
                    <a:pt x="699" y="144"/>
                  </a:cubicBezTo>
                  <a:cubicBezTo>
                    <a:pt x="699" y="144"/>
                    <a:pt x="699" y="114"/>
                    <a:pt x="669" y="114"/>
                  </a:cubicBezTo>
                  <a:cubicBezTo>
                    <a:pt x="593" y="38"/>
                    <a:pt x="494"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0" name="Google Shape;66100;p27"/>
            <p:cNvSpPr/>
            <p:nvPr/>
          </p:nvSpPr>
          <p:spPr>
            <a:xfrm>
              <a:off x="5539125" y="1430600"/>
              <a:ext cx="25100" cy="23000"/>
            </a:xfrm>
            <a:custGeom>
              <a:avLst/>
              <a:gdLst/>
              <a:ahLst/>
              <a:cxnLst/>
              <a:rect l="l" t="t" r="r" b="b"/>
              <a:pathLst>
                <a:path w="1004" h="920" extrusionOk="0">
                  <a:moveTo>
                    <a:pt x="475" y="0"/>
                  </a:moveTo>
                  <a:cubicBezTo>
                    <a:pt x="365" y="0"/>
                    <a:pt x="259" y="38"/>
                    <a:pt x="183" y="114"/>
                  </a:cubicBezTo>
                  <a:cubicBezTo>
                    <a:pt x="0" y="297"/>
                    <a:pt x="0" y="570"/>
                    <a:pt x="183" y="753"/>
                  </a:cubicBezTo>
                  <a:lnTo>
                    <a:pt x="213" y="753"/>
                  </a:lnTo>
                  <a:cubicBezTo>
                    <a:pt x="213" y="783"/>
                    <a:pt x="213" y="783"/>
                    <a:pt x="213" y="783"/>
                  </a:cubicBezTo>
                  <a:cubicBezTo>
                    <a:pt x="304" y="874"/>
                    <a:pt x="418" y="920"/>
                    <a:pt x="532" y="920"/>
                  </a:cubicBezTo>
                  <a:cubicBezTo>
                    <a:pt x="646" y="920"/>
                    <a:pt x="760" y="874"/>
                    <a:pt x="852" y="783"/>
                  </a:cubicBezTo>
                  <a:cubicBezTo>
                    <a:pt x="1003" y="631"/>
                    <a:pt x="1003" y="357"/>
                    <a:pt x="852" y="175"/>
                  </a:cubicBezTo>
                  <a:cubicBezTo>
                    <a:pt x="821" y="175"/>
                    <a:pt x="821" y="175"/>
                    <a:pt x="821" y="145"/>
                  </a:cubicBezTo>
                  <a:cubicBezTo>
                    <a:pt x="791" y="145"/>
                    <a:pt x="791" y="145"/>
                    <a:pt x="791" y="114"/>
                  </a:cubicBezTo>
                  <a:cubicBezTo>
                    <a:pt x="700" y="38"/>
                    <a:pt x="586" y="0"/>
                    <a:pt x="4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1" name="Google Shape;66101;p27"/>
            <p:cNvSpPr/>
            <p:nvPr/>
          </p:nvSpPr>
          <p:spPr>
            <a:xfrm>
              <a:off x="5441100" y="1332575"/>
              <a:ext cx="25100" cy="23000"/>
            </a:xfrm>
            <a:custGeom>
              <a:avLst/>
              <a:gdLst/>
              <a:ahLst/>
              <a:cxnLst/>
              <a:rect l="l" t="t" r="r" b="b"/>
              <a:pathLst>
                <a:path w="1004" h="920" extrusionOk="0">
                  <a:moveTo>
                    <a:pt x="475" y="0"/>
                  </a:moveTo>
                  <a:cubicBezTo>
                    <a:pt x="365" y="0"/>
                    <a:pt x="259" y="38"/>
                    <a:pt x="183" y="114"/>
                  </a:cubicBezTo>
                  <a:cubicBezTo>
                    <a:pt x="0" y="297"/>
                    <a:pt x="0" y="570"/>
                    <a:pt x="183" y="752"/>
                  </a:cubicBezTo>
                  <a:lnTo>
                    <a:pt x="213" y="752"/>
                  </a:lnTo>
                  <a:cubicBezTo>
                    <a:pt x="213" y="783"/>
                    <a:pt x="213" y="783"/>
                    <a:pt x="213" y="783"/>
                  </a:cubicBezTo>
                  <a:cubicBezTo>
                    <a:pt x="304" y="874"/>
                    <a:pt x="418" y="920"/>
                    <a:pt x="532" y="920"/>
                  </a:cubicBezTo>
                  <a:cubicBezTo>
                    <a:pt x="646" y="920"/>
                    <a:pt x="760" y="874"/>
                    <a:pt x="851" y="783"/>
                  </a:cubicBezTo>
                  <a:cubicBezTo>
                    <a:pt x="1003" y="631"/>
                    <a:pt x="1003" y="357"/>
                    <a:pt x="851" y="175"/>
                  </a:cubicBezTo>
                  <a:cubicBezTo>
                    <a:pt x="821" y="175"/>
                    <a:pt x="821" y="175"/>
                    <a:pt x="821" y="145"/>
                  </a:cubicBezTo>
                  <a:cubicBezTo>
                    <a:pt x="791" y="145"/>
                    <a:pt x="791" y="145"/>
                    <a:pt x="791" y="114"/>
                  </a:cubicBezTo>
                  <a:cubicBezTo>
                    <a:pt x="699" y="38"/>
                    <a:pt x="586" y="0"/>
                    <a:pt x="4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2" name="Google Shape;66102;p27"/>
            <p:cNvSpPr/>
            <p:nvPr/>
          </p:nvSpPr>
          <p:spPr>
            <a:xfrm>
              <a:off x="5635625" y="1330675"/>
              <a:ext cx="28900" cy="26225"/>
            </a:xfrm>
            <a:custGeom>
              <a:avLst/>
              <a:gdLst/>
              <a:ahLst/>
              <a:cxnLst/>
              <a:rect l="l" t="t" r="r" b="b"/>
              <a:pathLst>
                <a:path w="1156" h="1049" extrusionOk="0">
                  <a:moveTo>
                    <a:pt x="552" y="0"/>
                  </a:moveTo>
                  <a:cubicBezTo>
                    <a:pt x="426" y="0"/>
                    <a:pt x="305" y="53"/>
                    <a:pt x="213" y="160"/>
                  </a:cubicBezTo>
                  <a:cubicBezTo>
                    <a:pt x="1" y="342"/>
                    <a:pt x="1" y="646"/>
                    <a:pt x="213" y="859"/>
                  </a:cubicBezTo>
                  <a:lnTo>
                    <a:pt x="244" y="859"/>
                  </a:lnTo>
                  <a:cubicBezTo>
                    <a:pt x="244" y="889"/>
                    <a:pt x="244" y="889"/>
                    <a:pt x="244" y="889"/>
                  </a:cubicBezTo>
                  <a:cubicBezTo>
                    <a:pt x="350" y="996"/>
                    <a:pt x="479" y="1049"/>
                    <a:pt x="605" y="1049"/>
                  </a:cubicBezTo>
                  <a:cubicBezTo>
                    <a:pt x="730" y="1049"/>
                    <a:pt x="852" y="996"/>
                    <a:pt x="943" y="889"/>
                  </a:cubicBezTo>
                  <a:cubicBezTo>
                    <a:pt x="1156" y="707"/>
                    <a:pt x="1156" y="403"/>
                    <a:pt x="943" y="190"/>
                  </a:cubicBezTo>
                  <a:lnTo>
                    <a:pt x="913" y="190"/>
                  </a:lnTo>
                  <a:cubicBezTo>
                    <a:pt x="913" y="160"/>
                    <a:pt x="913" y="160"/>
                    <a:pt x="913" y="160"/>
                  </a:cubicBezTo>
                  <a:cubicBezTo>
                    <a:pt x="806" y="53"/>
                    <a:pt x="677" y="0"/>
                    <a:pt x="5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3" name="Google Shape;66103;p27"/>
            <p:cNvSpPr/>
            <p:nvPr/>
          </p:nvSpPr>
          <p:spPr>
            <a:xfrm>
              <a:off x="5537600" y="1232650"/>
              <a:ext cx="28900" cy="26225"/>
            </a:xfrm>
            <a:custGeom>
              <a:avLst/>
              <a:gdLst/>
              <a:ahLst/>
              <a:cxnLst/>
              <a:rect l="l" t="t" r="r" b="b"/>
              <a:pathLst>
                <a:path w="1156" h="1049" extrusionOk="0">
                  <a:moveTo>
                    <a:pt x="548" y="0"/>
                  </a:moveTo>
                  <a:cubicBezTo>
                    <a:pt x="426" y="0"/>
                    <a:pt x="305" y="53"/>
                    <a:pt x="213" y="160"/>
                  </a:cubicBezTo>
                  <a:cubicBezTo>
                    <a:pt x="1" y="342"/>
                    <a:pt x="1" y="646"/>
                    <a:pt x="213" y="828"/>
                  </a:cubicBezTo>
                  <a:cubicBezTo>
                    <a:pt x="213" y="859"/>
                    <a:pt x="213" y="859"/>
                    <a:pt x="244" y="859"/>
                  </a:cubicBezTo>
                  <a:cubicBezTo>
                    <a:pt x="244" y="889"/>
                    <a:pt x="244" y="889"/>
                    <a:pt x="244" y="889"/>
                  </a:cubicBezTo>
                  <a:cubicBezTo>
                    <a:pt x="350" y="996"/>
                    <a:pt x="479" y="1049"/>
                    <a:pt x="605" y="1049"/>
                  </a:cubicBezTo>
                  <a:cubicBezTo>
                    <a:pt x="730" y="1049"/>
                    <a:pt x="852" y="996"/>
                    <a:pt x="943" y="889"/>
                  </a:cubicBezTo>
                  <a:cubicBezTo>
                    <a:pt x="1156" y="707"/>
                    <a:pt x="1156" y="403"/>
                    <a:pt x="943" y="190"/>
                  </a:cubicBezTo>
                  <a:lnTo>
                    <a:pt x="913" y="190"/>
                  </a:lnTo>
                  <a:cubicBezTo>
                    <a:pt x="913" y="160"/>
                    <a:pt x="913" y="160"/>
                    <a:pt x="882" y="160"/>
                  </a:cubicBezTo>
                  <a:cubicBezTo>
                    <a:pt x="791" y="53"/>
                    <a:pt x="669"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4" name="Google Shape;66104;p27"/>
            <p:cNvSpPr/>
            <p:nvPr/>
          </p:nvSpPr>
          <p:spPr>
            <a:xfrm>
              <a:off x="5732900" y="1231125"/>
              <a:ext cx="31175" cy="28525"/>
            </a:xfrm>
            <a:custGeom>
              <a:avLst/>
              <a:gdLst/>
              <a:ahLst/>
              <a:cxnLst/>
              <a:rect l="l" t="t" r="r" b="b"/>
              <a:pathLst>
                <a:path w="1247" h="1141" extrusionOk="0">
                  <a:moveTo>
                    <a:pt x="593" y="0"/>
                  </a:moveTo>
                  <a:cubicBezTo>
                    <a:pt x="456" y="0"/>
                    <a:pt x="319" y="54"/>
                    <a:pt x="213" y="160"/>
                  </a:cubicBezTo>
                  <a:cubicBezTo>
                    <a:pt x="0" y="373"/>
                    <a:pt x="0" y="707"/>
                    <a:pt x="213" y="920"/>
                  </a:cubicBezTo>
                  <a:cubicBezTo>
                    <a:pt x="213" y="950"/>
                    <a:pt x="213" y="950"/>
                    <a:pt x="243" y="950"/>
                  </a:cubicBezTo>
                  <a:cubicBezTo>
                    <a:pt x="243" y="981"/>
                    <a:pt x="243" y="981"/>
                    <a:pt x="243" y="981"/>
                  </a:cubicBezTo>
                  <a:cubicBezTo>
                    <a:pt x="350" y="1087"/>
                    <a:pt x="494" y="1140"/>
                    <a:pt x="639" y="1140"/>
                  </a:cubicBezTo>
                  <a:cubicBezTo>
                    <a:pt x="783" y="1140"/>
                    <a:pt x="927" y="1087"/>
                    <a:pt x="1034" y="981"/>
                  </a:cubicBezTo>
                  <a:cubicBezTo>
                    <a:pt x="1247" y="768"/>
                    <a:pt x="1247" y="434"/>
                    <a:pt x="1034" y="221"/>
                  </a:cubicBezTo>
                  <a:cubicBezTo>
                    <a:pt x="1034" y="221"/>
                    <a:pt x="1003" y="190"/>
                    <a:pt x="1003" y="190"/>
                  </a:cubicBezTo>
                  <a:cubicBezTo>
                    <a:pt x="1003" y="190"/>
                    <a:pt x="973" y="160"/>
                    <a:pt x="973" y="160"/>
                  </a:cubicBezTo>
                  <a:cubicBezTo>
                    <a:pt x="867" y="54"/>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5" name="Google Shape;66105;p27"/>
            <p:cNvSpPr/>
            <p:nvPr/>
          </p:nvSpPr>
          <p:spPr>
            <a:xfrm>
              <a:off x="5634875" y="1133100"/>
              <a:ext cx="31175" cy="28525"/>
            </a:xfrm>
            <a:custGeom>
              <a:avLst/>
              <a:gdLst/>
              <a:ahLst/>
              <a:cxnLst/>
              <a:rect l="l" t="t" r="r" b="b"/>
              <a:pathLst>
                <a:path w="1247" h="1141" extrusionOk="0">
                  <a:moveTo>
                    <a:pt x="593" y="0"/>
                  </a:moveTo>
                  <a:cubicBezTo>
                    <a:pt x="456" y="0"/>
                    <a:pt x="319" y="54"/>
                    <a:pt x="213" y="160"/>
                  </a:cubicBezTo>
                  <a:cubicBezTo>
                    <a:pt x="0" y="373"/>
                    <a:pt x="0" y="707"/>
                    <a:pt x="213" y="920"/>
                  </a:cubicBezTo>
                  <a:cubicBezTo>
                    <a:pt x="213" y="950"/>
                    <a:pt x="213" y="950"/>
                    <a:pt x="243" y="950"/>
                  </a:cubicBezTo>
                  <a:cubicBezTo>
                    <a:pt x="243" y="981"/>
                    <a:pt x="243" y="981"/>
                    <a:pt x="243" y="981"/>
                  </a:cubicBezTo>
                  <a:cubicBezTo>
                    <a:pt x="350" y="1087"/>
                    <a:pt x="494" y="1140"/>
                    <a:pt x="639" y="1140"/>
                  </a:cubicBezTo>
                  <a:cubicBezTo>
                    <a:pt x="783" y="1140"/>
                    <a:pt x="927" y="1087"/>
                    <a:pt x="1034" y="981"/>
                  </a:cubicBezTo>
                  <a:cubicBezTo>
                    <a:pt x="1247" y="768"/>
                    <a:pt x="1247" y="433"/>
                    <a:pt x="1034" y="221"/>
                  </a:cubicBezTo>
                  <a:cubicBezTo>
                    <a:pt x="1034" y="190"/>
                    <a:pt x="1003" y="190"/>
                    <a:pt x="1003" y="190"/>
                  </a:cubicBezTo>
                  <a:cubicBezTo>
                    <a:pt x="1003" y="190"/>
                    <a:pt x="973" y="160"/>
                    <a:pt x="973" y="160"/>
                  </a:cubicBezTo>
                  <a:cubicBezTo>
                    <a:pt x="867" y="54"/>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6" name="Google Shape;66106;p27"/>
            <p:cNvSpPr/>
            <p:nvPr/>
          </p:nvSpPr>
          <p:spPr>
            <a:xfrm>
              <a:off x="5829400" y="1131575"/>
              <a:ext cx="34225" cy="31375"/>
            </a:xfrm>
            <a:custGeom>
              <a:avLst/>
              <a:gdLst/>
              <a:ahLst/>
              <a:cxnLst/>
              <a:rect l="l" t="t" r="r" b="b"/>
              <a:pathLst>
                <a:path w="1369" h="1255" extrusionOk="0">
                  <a:moveTo>
                    <a:pt x="658" y="1"/>
                  </a:moveTo>
                  <a:cubicBezTo>
                    <a:pt x="502" y="1"/>
                    <a:pt x="350" y="54"/>
                    <a:pt x="244" y="160"/>
                  </a:cubicBezTo>
                  <a:cubicBezTo>
                    <a:pt x="1" y="403"/>
                    <a:pt x="1" y="798"/>
                    <a:pt x="244" y="1011"/>
                  </a:cubicBezTo>
                  <a:cubicBezTo>
                    <a:pt x="244" y="1042"/>
                    <a:pt x="244" y="1042"/>
                    <a:pt x="274" y="1042"/>
                  </a:cubicBezTo>
                  <a:cubicBezTo>
                    <a:pt x="274" y="1042"/>
                    <a:pt x="274" y="1072"/>
                    <a:pt x="305" y="1072"/>
                  </a:cubicBezTo>
                  <a:cubicBezTo>
                    <a:pt x="411" y="1194"/>
                    <a:pt x="563" y="1254"/>
                    <a:pt x="715" y="1254"/>
                  </a:cubicBezTo>
                  <a:cubicBezTo>
                    <a:pt x="867" y="1254"/>
                    <a:pt x="1019" y="1194"/>
                    <a:pt x="1125" y="1072"/>
                  </a:cubicBezTo>
                  <a:cubicBezTo>
                    <a:pt x="1368" y="829"/>
                    <a:pt x="1368" y="464"/>
                    <a:pt x="1125" y="221"/>
                  </a:cubicBezTo>
                  <a:cubicBezTo>
                    <a:pt x="1125" y="221"/>
                    <a:pt x="1125" y="221"/>
                    <a:pt x="1095" y="191"/>
                  </a:cubicBezTo>
                  <a:cubicBezTo>
                    <a:pt x="1095" y="191"/>
                    <a:pt x="1095" y="191"/>
                    <a:pt x="1095" y="160"/>
                  </a:cubicBezTo>
                  <a:cubicBezTo>
                    <a:pt x="973" y="54"/>
                    <a:pt x="814"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7" name="Google Shape;66107;p27"/>
            <p:cNvSpPr/>
            <p:nvPr/>
          </p:nvSpPr>
          <p:spPr>
            <a:xfrm>
              <a:off x="5731375" y="1033550"/>
              <a:ext cx="34225" cy="31375"/>
            </a:xfrm>
            <a:custGeom>
              <a:avLst/>
              <a:gdLst/>
              <a:ahLst/>
              <a:cxnLst/>
              <a:rect l="l" t="t" r="r" b="b"/>
              <a:pathLst>
                <a:path w="1369" h="1255" extrusionOk="0">
                  <a:moveTo>
                    <a:pt x="658" y="1"/>
                  </a:moveTo>
                  <a:cubicBezTo>
                    <a:pt x="502" y="1"/>
                    <a:pt x="350" y="54"/>
                    <a:pt x="244" y="160"/>
                  </a:cubicBezTo>
                  <a:cubicBezTo>
                    <a:pt x="1" y="403"/>
                    <a:pt x="1" y="798"/>
                    <a:pt x="244" y="1011"/>
                  </a:cubicBezTo>
                  <a:cubicBezTo>
                    <a:pt x="244" y="1042"/>
                    <a:pt x="244" y="1042"/>
                    <a:pt x="274" y="1042"/>
                  </a:cubicBezTo>
                  <a:cubicBezTo>
                    <a:pt x="274" y="1042"/>
                    <a:pt x="274" y="1072"/>
                    <a:pt x="304" y="1072"/>
                  </a:cubicBezTo>
                  <a:cubicBezTo>
                    <a:pt x="411" y="1194"/>
                    <a:pt x="563" y="1254"/>
                    <a:pt x="715" y="1254"/>
                  </a:cubicBezTo>
                  <a:cubicBezTo>
                    <a:pt x="867" y="1254"/>
                    <a:pt x="1019" y="1194"/>
                    <a:pt x="1125" y="1072"/>
                  </a:cubicBezTo>
                  <a:cubicBezTo>
                    <a:pt x="1368" y="829"/>
                    <a:pt x="1368" y="464"/>
                    <a:pt x="1125" y="221"/>
                  </a:cubicBezTo>
                  <a:cubicBezTo>
                    <a:pt x="1125" y="221"/>
                    <a:pt x="1125" y="221"/>
                    <a:pt x="1095" y="190"/>
                  </a:cubicBezTo>
                  <a:cubicBezTo>
                    <a:pt x="1095" y="190"/>
                    <a:pt x="1095" y="190"/>
                    <a:pt x="1095" y="160"/>
                  </a:cubicBezTo>
                  <a:cubicBezTo>
                    <a:pt x="973" y="54"/>
                    <a:pt x="814"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8" name="Google Shape;66108;p27"/>
            <p:cNvSpPr/>
            <p:nvPr/>
          </p:nvSpPr>
          <p:spPr>
            <a:xfrm>
              <a:off x="5827875" y="933625"/>
              <a:ext cx="37275" cy="34025"/>
            </a:xfrm>
            <a:custGeom>
              <a:avLst/>
              <a:gdLst/>
              <a:ahLst/>
              <a:cxnLst/>
              <a:rect l="l" t="t" r="r" b="b"/>
              <a:pathLst>
                <a:path w="1491" h="1361" extrusionOk="0">
                  <a:moveTo>
                    <a:pt x="730" y="1"/>
                  </a:moveTo>
                  <a:cubicBezTo>
                    <a:pt x="563" y="1"/>
                    <a:pt x="396" y="69"/>
                    <a:pt x="274" y="206"/>
                  </a:cubicBezTo>
                  <a:cubicBezTo>
                    <a:pt x="1" y="449"/>
                    <a:pt x="1" y="874"/>
                    <a:pt x="274" y="1118"/>
                  </a:cubicBezTo>
                  <a:cubicBezTo>
                    <a:pt x="274" y="1148"/>
                    <a:pt x="274" y="1148"/>
                    <a:pt x="305" y="1148"/>
                  </a:cubicBezTo>
                  <a:cubicBezTo>
                    <a:pt x="305" y="1148"/>
                    <a:pt x="305" y="1178"/>
                    <a:pt x="335" y="1178"/>
                  </a:cubicBezTo>
                  <a:cubicBezTo>
                    <a:pt x="457" y="1300"/>
                    <a:pt x="624" y="1361"/>
                    <a:pt x="791" y="1361"/>
                  </a:cubicBezTo>
                  <a:cubicBezTo>
                    <a:pt x="958" y="1361"/>
                    <a:pt x="1125" y="1300"/>
                    <a:pt x="1247" y="1178"/>
                  </a:cubicBezTo>
                  <a:cubicBezTo>
                    <a:pt x="1490" y="935"/>
                    <a:pt x="1490" y="510"/>
                    <a:pt x="1247" y="266"/>
                  </a:cubicBezTo>
                  <a:cubicBezTo>
                    <a:pt x="1247" y="236"/>
                    <a:pt x="1217" y="236"/>
                    <a:pt x="1217" y="236"/>
                  </a:cubicBezTo>
                  <a:cubicBezTo>
                    <a:pt x="1217" y="206"/>
                    <a:pt x="1217" y="206"/>
                    <a:pt x="1186" y="206"/>
                  </a:cubicBezTo>
                  <a:cubicBezTo>
                    <a:pt x="1065" y="69"/>
                    <a:pt x="897"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9" name="Google Shape;66109;p27"/>
            <p:cNvSpPr/>
            <p:nvPr/>
          </p:nvSpPr>
          <p:spPr>
            <a:xfrm>
              <a:off x="5925900" y="1031650"/>
              <a:ext cx="37275" cy="34025"/>
            </a:xfrm>
            <a:custGeom>
              <a:avLst/>
              <a:gdLst/>
              <a:ahLst/>
              <a:cxnLst/>
              <a:rect l="l" t="t" r="r" b="b"/>
              <a:pathLst>
                <a:path w="1491" h="1361" extrusionOk="0">
                  <a:moveTo>
                    <a:pt x="730" y="1"/>
                  </a:moveTo>
                  <a:cubicBezTo>
                    <a:pt x="563" y="1"/>
                    <a:pt x="396" y="69"/>
                    <a:pt x="274" y="206"/>
                  </a:cubicBezTo>
                  <a:cubicBezTo>
                    <a:pt x="1" y="449"/>
                    <a:pt x="1" y="874"/>
                    <a:pt x="274" y="1118"/>
                  </a:cubicBezTo>
                  <a:cubicBezTo>
                    <a:pt x="274" y="1148"/>
                    <a:pt x="274" y="1148"/>
                    <a:pt x="305" y="1148"/>
                  </a:cubicBezTo>
                  <a:cubicBezTo>
                    <a:pt x="305" y="1148"/>
                    <a:pt x="305" y="1178"/>
                    <a:pt x="335" y="1178"/>
                  </a:cubicBezTo>
                  <a:cubicBezTo>
                    <a:pt x="457" y="1300"/>
                    <a:pt x="624" y="1361"/>
                    <a:pt x="791" y="1361"/>
                  </a:cubicBezTo>
                  <a:cubicBezTo>
                    <a:pt x="958" y="1361"/>
                    <a:pt x="1125" y="1300"/>
                    <a:pt x="1247" y="1178"/>
                  </a:cubicBezTo>
                  <a:cubicBezTo>
                    <a:pt x="1490" y="935"/>
                    <a:pt x="1490" y="510"/>
                    <a:pt x="1247" y="266"/>
                  </a:cubicBezTo>
                  <a:cubicBezTo>
                    <a:pt x="1247" y="236"/>
                    <a:pt x="1217" y="236"/>
                    <a:pt x="1217" y="236"/>
                  </a:cubicBezTo>
                  <a:cubicBezTo>
                    <a:pt x="1217" y="236"/>
                    <a:pt x="1217" y="206"/>
                    <a:pt x="1186" y="206"/>
                  </a:cubicBezTo>
                  <a:cubicBezTo>
                    <a:pt x="1065" y="69"/>
                    <a:pt x="898"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0" name="Google Shape;66110;p27"/>
            <p:cNvSpPr/>
            <p:nvPr/>
          </p:nvSpPr>
          <p:spPr>
            <a:xfrm>
              <a:off x="5925150" y="834075"/>
              <a:ext cx="40300" cy="36875"/>
            </a:xfrm>
            <a:custGeom>
              <a:avLst/>
              <a:gdLst/>
              <a:ahLst/>
              <a:cxnLst/>
              <a:rect l="l" t="t" r="r" b="b"/>
              <a:pathLst>
                <a:path w="1612" h="1475" extrusionOk="0">
                  <a:moveTo>
                    <a:pt x="776" y="1"/>
                  </a:moveTo>
                  <a:cubicBezTo>
                    <a:pt x="593" y="1"/>
                    <a:pt x="411" y="69"/>
                    <a:pt x="274" y="206"/>
                  </a:cubicBezTo>
                  <a:cubicBezTo>
                    <a:pt x="0" y="479"/>
                    <a:pt x="0" y="935"/>
                    <a:pt x="274" y="1209"/>
                  </a:cubicBezTo>
                  <a:cubicBezTo>
                    <a:pt x="274" y="1209"/>
                    <a:pt x="304" y="1239"/>
                    <a:pt x="304" y="1239"/>
                  </a:cubicBezTo>
                  <a:cubicBezTo>
                    <a:pt x="304" y="1239"/>
                    <a:pt x="304" y="1270"/>
                    <a:pt x="335" y="1270"/>
                  </a:cubicBezTo>
                  <a:cubicBezTo>
                    <a:pt x="472" y="1406"/>
                    <a:pt x="646" y="1475"/>
                    <a:pt x="825" y="1475"/>
                  </a:cubicBezTo>
                  <a:cubicBezTo>
                    <a:pt x="1004" y="1475"/>
                    <a:pt x="1186" y="1406"/>
                    <a:pt x="1338" y="1270"/>
                  </a:cubicBezTo>
                  <a:cubicBezTo>
                    <a:pt x="1611" y="996"/>
                    <a:pt x="1611" y="540"/>
                    <a:pt x="1338" y="267"/>
                  </a:cubicBezTo>
                  <a:cubicBezTo>
                    <a:pt x="1307" y="267"/>
                    <a:pt x="1307" y="236"/>
                    <a:pt x="1307" y="236"/>
                  </a:cubicBezTo>
                  <a:cubicBezTo>
                    <a:pt x="1277" y="236"/>
                    <a:pt x="1277" y="236"/>
                    <a:pt x="1277" y="206"/>
                  </a:cubicBezTo>
                  <a:cubicBezTo>
                    <a:pt x="1140" y="69"/>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1" name="Google Shape;66111;p27"/>
            <p:cNvSpPr/>
            <p:nvPr/>
          </p:nvSpPr>
          <p:spPr>
            <a:xfrm>
              <a:off x="6023175" y="932100"/>
              <a:ext cx="40300" cy="36875"/>
            </a:xfrm>
            <a:custGeom>
              <a:avLst/>
              <a:gdLst/>
              <a:ahLst/>
              <a:cxnLst/>
              <a:rect l="l" t="t" r="r" b="b"/>
              <a:pathLst>
                <a:path w="1612" h="1475" extrusionOk="0">
                  <a:moveTo>
                    <a:pt x="776" y="1"/>
                  </a:moveTo>
                  <a:cubicBezTo>
                    <a:pt x="593" y="1"/>
                    <a:pt x="411" y="69"/>
                    <a:pt x="274" y="206"/>
                  </a:cubicBezTo>
                  <a:cubicBezTo>
                    <a:pt x="0" y="479"/>
                    <a:pt x="0" y="935"/>
                    <a:pt x="274" y="1209"/>
                  </a:cubicBezTo>
                  <a:cubicBezTo>
                    <a:pt x="274" y="1239"/>
                    <a:pt x="304" y="1239"/>
                    <a:pt x="304" y="1239"/>
                  </a:cubicBezTo>
                  <a:cubicBezTo>
                    <a:pt x="304" y="1239"/>
                    <a:pt x="304" y="1270"/>
                    <a:pt x="335" y="1270"/>
                  </a:cubicBezTo>
                  <a:cubicBezTo>
                    <a:pt x="472" y="1407"/>
                    <a:pt x="654" y="1475"/>
                    <a:pt x="836" y="1475"/>
                  </a:cubicBezTo>
                  <a:cubicBezTo>
                    <a:pt x="1019" y="1475"/>
                    <a:pt x="1201" y="1407"/>
                    <a:pt x="1338" y="1270"/>
                  </a:cubicBezTo>
                  <a:cubicBezTo>
                    <a:pt x="1611" y="996"/>
                    <a:pt x="1611" y="540"/>
                    <a:pt x="1338" y="267"/>
                  </a:cubicBezTo>
                  <a:cubicBezTo>
                    <a:pt x="1308" y="267"/>
                    <a:pt x="1308" y="267"/>
                    <a:pt x="1308" y="236"/>
                  </a:cubicBezTo>
                  <a:cubicBezTo>
                    <a:pt x="1277" y="236"/>
                    <a:pt x="1277" y="236"/>
                    <a:pt x="1277" y="206"/>
                  </a:cubicBezTo>
                  <a:cubicBezTo>
                    <a:pt x="1140" y="69"/>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2" name="Google Shape;66112;p27"/>
            <p:cNvSpPr/>
            <p:nvPr/>
          </p:nvSpPr>
          <p:spPr>
            <a:xfrm>
              <a:off x="6021650" y="734725"/>
              <a:ext cx="43350" cy="39550"/>
            </a:xfrm>
            <a:custGeom>
              <a:avLst/>
              <a:gdLst/>
              <a:ahLst/>
              <a:cxnLst/>
              <a:rect l="l" t="t" r="r" b="b"/>
              <a:pathLst>
                <a:path w="1734" h="1582" extrusionOk="0">
                  <a:moveTo>
                    <a:pt x="848" y="0"/>
                  </a:moveTo>
                  <a:cubicBezTo>
                    <a:pt x="654" y="0"/>
                    <a:pt x="457" y="76"/>
                    <a:pt x="305" y="228"/>
                  </a:cubicBezTo>
                  <a:cubicBezTo>
                    <a:pt x="1" y="502"/>
                    <a:pt x="1" y="988"/>
                    <a:pt x="305" y="1292"/>
                  </a:cubicBezTo>
                  <a:cubicBezTo>
                    <a:pt x="305" y="1292"/>
                    <a:pt x="335" y="1323"/>
                    <a:pt x="335" y="1323"/>
                  </a:cubicBezTo>
                  <a:cubicBezTo>
                    <a:pt x="335" y="1323"/>
                    <a:pt x="335" y="1353"/>
                    <a:pt x="365" y="1353"/>
                  </a:cubicBezTo>
                  <a:cubicBezTo>
                    <a:pt x="502" y="1505"/>
                    <a:pt x="692" y="1581"/>
                    <a:pt x="886" y="1581"/>
                  </a:cubicBezTo>
                  <a:cubicBezTo>
                    <a:pt x="1080" y="1581"/>
                    <a:pt x="1277" y="1505"/>
                    <a:pt x="1429" y="1353"/>
                  </a:cubicBezTo>
                  <a:cubicBezTo>
                    <a:pt x="1733" y="1049"/>
                    <a:pt x="1733" y="563"/>
                    <a:pt x="1429" y="259"/>
                  </a:cubicBezTo>
                  <a:lnTo>
                    <a:pt x="1399" y="259"/>
                  </a:lnTo>
                  <a:cubicBezTo>
                    <a:pt x="1399" y="228"/>
                    <a:pt x="1399" y="228"/>
                    <a:pt x="1369" y="228"/>
                  </a:cubicBezTo>
                  <a:cubicBezTo>
                    <a:pt x="1232" y="76"/>
                    <a:pt x="1042" y="0"/>
                    <a:pt x="8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3" name="Google Shape;66113;p27"/>
            <p:cNvSpPr/>
            <p:nvPr/>
          </p:nvSpPr>
          <p:spPr>
            <a:xfrm>
              <a:off x="6119675" y="832750"/>
              <a:ext cx="43350" cy="39550"/>
            </a:xfrm>
            <a:custGeom>
              <a:avLst/>
              <a:gdLst/>
              <a:ahLst/>
              <a:cxnLst/>
              <a:rect l="l" t="t" r="r" b="b"/>
              <a:pathLst>
                <a:path w="1734" h="1582" extrusionOk="0">
                  <a:moveTo>
                    <a:pt x="848" y="0"/>
                  </a:moveTo>
                  <a:cubicBezTo>
                    <a:pt x="654" y="0"/>
                    <a:pt x="457" y="76"/>
                    <a:pt x="305" y="228"/>
                  </a:cubicBezTo>
                  <a:cubicBezTo>
                    <a:pt x="1" y="502"/>
                    <a:pt x="1" y="988"/>
                    <a:pt x="305" y="1292"/>
                  </a:cubicBezTo>
                  <a:cubicBezTo>
                    <a:pt x="305" y="1292"/>
                    <a:pt x="335" y="1323"/>
                    <a:pt x="335" y="1323"/>
                  </a:cubicBezTo>
                  <a:cubicBezTo>
                    <a:pt x="335" y="1323"/>
                    <a:pt x="335" y="1353"/>
                    <a:pt x="365" y="1353"/>
                  </a:cubicBezTo>
                  <a:cubicBezTo>
                    <a:pt x="517" y="1505"/>
                    <a:pt x="707" y="1581"/>
                    <a:pt x="897" y="1581"/>
                  </a:cubicBezTo>
                  <a:cubicBezTo>
                    <a:pt x="1087" y="1581"/>
                    <a:pt x="1277" y="1505"/>
                    <a:pt x="1429" y="1353"/>
                  </a:cubicBezTo>
                  <a:cubicBezTo>
                    <a:pt x="1733" y="1049"/>
                    <a:pt x="1733" y="563"/>
                    <a:pt x="1429" y="259"/>
                  </a:cubicBezTo>
                  <a:lnTo>
                    <a:pt x="1399" y="259"/>
                  </a:lnTo>
                  <a:cubicBezTo>
                    <a:pt x="1399" y="228"/>
                    <a:pt x="1399" y="228"/>
                    <a:pt x="1369" y="228"/>
                  </a:cubicBezTo>
                  <a:cubicBezTo>
                    <a:pt x="1232" y="76"/>
                    <a:pt x="1042" y="0"/>
                    <a:pt x="8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4" name="Google Shape;66114;p27"/>
            <p:cNvSpPr/>
            <p:nvPr/>
          </p:nvSpPr>
          <p:spPr>
            <a:xfrm>
              <a:off x="6216950" y="733200"/>
              <a:ext cx="45625" cy="41825"/>
            </a:xfrm>
            <a:custGeom>
              <a:avLst/>
              <a:gdLst/>
              <a:ahLst/>
              <a:cxnLst/>
              <a:rect l="l" t="t" r="r" b="b"/>
              <a:pathLst>
                <a:path w="1825" h="1673" extrusionOk="0">
                  <a:moveTo>
                    <a:pt x="893" y="1"/>
                  </a:moveTo>
                  <a:cubicBezTo>
                    <a:pt x="684" y="1"/>
                    <a:pt x="472" y="77"/>
                    <a:pt x="304" y="229"/>
                  </a:cubicBezTo>
                  <a:cubicBezTo>
                    <a:pt x="0" y="563"/>
                    <a:pt x="0" y="1080"/>
                    <a:pt x="304" y="1384"/>
                  </a:cubicBezTo>
                  <a:cubicBezTo>
                    <a:pt x="304" y="1384"/>
                    <a:pt x="335" y="1414"/>
                    <a:pt x="335" y="1414"/>
                  </a:cubicBezTo>
                  <a:cubicBezTo>
                    <a:pt x="335" y="1414"/>
                    <a:pt x="335" y="1444"/>
                    <a:pt x="365" y="1444"/>
                  </a:cubicBezTo>
                  <a:cubicBezTo>
                    <a:pt x="517" y="1596"/>
                    <a:pt x="722" y="1672"/>
                    <a:pt x="931" y="1672"/>
                  </a:cubicBezTo>
                  <a:cubicBezTo>
                    <a:pt x="1140" y="1672"/>
                    <a:pt x="1353" y="1596"/>
                    <a:pt x="1520" y="1444"/>
                  </a:cubicBezTo>
                  <a:cubicBezTo>
                    <a:pt x="1824" y="1110"/>
                    <a:pt x="1824" y="593"/>
                    <a:pt x="1520" y="289"/>
                  </a:cubicBezTo>
                  <a:cubicBezTo>
                    <a:pt x="1520" y="289"/>
                    <a:pt x="1490" y="259"/>
                    <a:pt x="1490" y="259"/>
                  </a:cubicBezTo>
                  <a:cubicBezTo>
                    <a:pt x="1490" y="259"/>
                    <a:pt x="1459" y="229"/>
                    <a:pt x="1459" y="229"/>
                  </a:cubicBezTo>
                  <a:cubicBezTo>
                    <a:pt x="1307" y="77"/>
                    <a:pt x="1102" y="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5" name="Google Shape;66115;p27"/>
            <p:cNvSpPr/>
            <p:nvPr/>
          </p:nvSpPr>
          <p:spPr>
            <a:xfrm>
              <a:off x="6118150" y="635175"/>
              <a:ext cx="46400" cy="41825"/>
            </a:xfrm>
            <a:custGeom>
              <a:avLst/>
              <a:gdLst/>
              <a:ahLst/>
              <a:cxnLst/>
              <a:rect l="l" t="t" r="r" b="b"/>
              <a:pathLst>
                <a:path w="1856" h="1673" extrusionOk="0">
                  <a:moveTo>
                    <a:pt x="913" y="1"/>
                  </a:moveTo>
                  <a:cubicBezTo>
                    <a:pt x="700" y="1"/>
                    <a:pt x="487" y="77"/>
                    <a:pt x="335" y="229"/>
                  </a:cubicBezTo>
                  <a:cubicBezTo>
                    <a:pt x="1" y="563"/>
                    <a:pt x="1" y="1080"/>
                    <a:pt x="335" y="1384"/>
                  </a:cubicBezTo>
                  <a:cubicBezTo>
                    <a:pt x="335" y="1384"/>
                    <a:pt x="366" y="1414"/>
                    <a:pt x="366" y="1414"/>
                  </a:cubicBezTo>
                  <a:cubicBezTo>
                    <a:pt x="366" y="1414"/>
                    <a:pt x="366" y="1444"/>
                    <a:pt x="396" y="1444"/>
                  </a:cubicBezTo>
                  <a:cubicBezTo>
                    <a:pt x="548" y="1596"/>
                    <a:pt x="753" y="1672"/>
                    <a:pt x="962" y="1672"/>
                  </a:cubicBezTo>
                  <a:cubicBezTo>
                    <a:pt x="1171" y="1672"/>
                    <a:pt x="1384" y="1596"/>
                    <a:pt x="1551" y="1444"/>
                  </a:cubicBezTo>
                  <a:cubicBezTo>
                    <a:pt x="1855" y="1110"/>
                    <a:pt x="1855" y="593"/>
                    <a:pt x="1551" y="289"/>
                  </a:cubicBezTo>
                  <a:cubicBezTo>
                    <a:pt x="1521" y="289"/>
                    <a:pt x="1521" y="259"/>
                    <a:pt x="1521" y="259"/>
                  </a:cubicBezTo>
                  <a:cubicBezTo>
                    <a:pt x="1521" y="259"/>
                    <a:pt x="1490" y="229"/>
                    <a:pt x="1490" y="229"/>
                  </a:cubicBezTo>
                  <a:cubicBezTo>
                    <a:pt x="1338" y="77"/>
                    <a:pt x="1126"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6" name="Google Shape;66116;p27"/>
            <p:cNvSpPr/>
            <p:nvPr/>
          </p:nvSpPr>
          <p:spPr>
            <a:xfrm>
              <a:off x="6215425" y="535075"/>
              <a:ext cx="49425" cy="45225"/>
            </a:xfrm>
            <a:custGeom>
              <a:avLst/>
              <a:gdLst/>
              <a:ahLst/>
              <a:cxnLst/>
              <a:rect l="l" t="t" r="r" b="b"/>
              <a:pathLst>
                <a:path w="1977" h="1809" extrusionOk="0">
                  <a:moveTo>
                    <a:pt x="947" y="0"/>
                  </a:moveTo>
                  <a:cubicBezTo>
                    <a:pt x="723" y="0"/>
                    <a:pt x="502" y="84"/>
                    <a:pt x="335" y="251"/>
                  </a:cubicBezTo>
                  <a:cubicBezTo>
                    <a:pt x="1" y="616"/>
                    <a:pt x="1" y="1163"/>
                    <a:pt x="335" y="1497"/>
                  </a:cubicBezTo>
                  <a:cubicBezTo>
                    <a:pt x="335" y="1497"/>
                    <a:pt x="365" y="1527"/>
                    <a:pt x="365" y="1527"/>
                  </a:cubicBezTo>
                  <a:cubicBezTo>
                    <a:pt x="365" y="1527"/>
                    <a:pt x="396" y="1527"/>
                    <a:pt x="396" y="1558"/>
                  </a:cubicBezTo>
                  <a:cubicBezTo>
                    <a:pt x="563" y="1725"/>
                    <a:pt x="783" y="1809"/>
                    <a:pt x="1004" y="1809"/>
                  </a:cubicBezTo>
                  <a:cubicBezTo>
                    <a:pt x="1224" y="1809"/>
                    <a:pt x="1444" y="1725"/>
                    <a:pt x="1612" y="1558"/>
                  </a:cubicBezTo>
                  <a:cubicBezTo>
                    <a:pt x="1976" y="1223"/>
                    <a:pt x="1976" y="646"/>
                    <a:pt x="1612" y="312"/>
                  </a:cubicBezTo>
                  <a:cubicBezTo>
                    <a:pt x="1612" y="312"/>
                    <a:pt x="1612" y="312"/>
                    <a:pt x="1581" y="281"/>
                  </a:cubicBezTo>
                  <a:cubicBezTo>
                    <a:pt x="1581" y="281"/>
                    <a:pt x="1581" y="281"/>
                    <a:pt x="1581" y="251"/>
                  </a:cubicBezTo>
                  <a:cubicBezTo>
                    <a:pt x="1399" y="84"/>
                    <a:pt x="1171" y="0"/>
                    <a:pt x="9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7" name="Google Shape;66117;p27"/>
            <p:cNvSpPr/>
            <p:nvPr/>
          </p:nvSpPr>
          <p:spPr>
            <a:xfrm>
              <a:off x="6313450" y="633175"/>
              <a:ext cx="49425" cy="45150"/>
            </a:xfrm>
            <a:custGeom>
              <a:avLst/>
              <a:gdLst/>
              <a:ahLst/>
              <a:cxnLst/>
              <a:rect l="l" t="t" r="r" b="b"/>
              <a:pathLst>
                <a:path w="1977" h="1806" extrusionOk="0">
                  <a:moveTo>
                    <a:pt x="961" y="1"/>
                  </a:moveTo>
                  <a:cubicBezTo>
                    <a:pt x="732" y="1"/>
                    <a:pt x="506" y="92"/>
                    <a:pt x="335" y="278"/>
                  </a:cubicBezTo>
                  <a:cubicBezTo>
                    <a:pt x="1" y="613"/>
                    <a:pt x="1" y="1160"/>
                    <a:pt x="335" y="1494"/>
                  </a:cubicBezTo>
                  <a:cubicBezTo>
                    <a:pt x="335" y="1494"/>
                    <a:pt x="365" y="1524"/>
                    <a:pt x="365" y="1524"/>
                  </a:cubicBezTo>
                  <a:cubicBezTo>
                    <a:pt x="365" y="1524"/>
                    <a:pt x="396" y="1555"/>
                    <a:pt x="396" y="1555"/>
                  </a:cubicBezTo>
                  <a:cubicBezTo>
                    <a:pt x="563" y="1722"/>
                    <a:pt x="783" y="1806"/>
                    <a:pt x="1004" y="1806"/>
                  </a:cubicBezTo>
                  <a:cubicBezTo>
                    <a:pt x="1224" y="1806"/>
                    <a:pt x="1444" y="1722"/>
                    <a:pt x="1612" y="1555"/>
                  </a:cubicBezTo>
                  <a:cubicBezTo>
                    <a:pt x="1976" y="1220"/>
                    <a:pt x="1976" y="643"/>
                    <a:pt x="1612" y="309"/>
                  </a:cubicBezTo>
                  <a:cubicBezTo>
                    <a:pt x="1612" y="309"/>
                    <a:pt x="1612" y="309"/>
                    <a:pt x="1581" y="278"/>
                  </a:cubicBezTo>
                  <a:cubicBezTo>
                    <a:pt x="1581" y="278"/>
                    <a:pt x="1581" y="278"/>
                    <a:pt x="1581" y="248"/>
                  </a:cubicBezTo>
                  <a:cubicBezTo>
                    <a:pt x="1403" y="84"/>
                    <a:pt x="1181" y="1"/>
                    <a:pt x="9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8" name="Google Shape;66118;p27"/>
            <p:cNvSpPr/>
            <p:nvPr/>
          </p:nvSpPr>
          <p:spPr>
            <a:xfrm>
              <a:off x="6409950" y="533725"/>
              <a:ext cx="52475" cy="47900"/>
            </a:xfrm>
            <a:custGeom>
              <a:avLst/>
              <a:gdLst/>
              <a:ahLst/>
              <a:cxnLst/>
              <a:rect l="l" t="t" r="r" b="b"/>
              <a:pathLst>
                <a:path w="2099" h="1916" extrusionOk="0">
                  <a:moveTo>
                    <a:pt x="1019" y="1"/>
                  </a:moveTo>
                  <a:cubicBezTo>
                    <a:pt x="784" y="1"/>
                    <a:pt x="548" y="92"/>
                    <a:pt x="366" y="274"/>
                  </a:cubicBezTo>
                  <a:cubicBezTo>
                    <a:pt x="1" y="639"/>
                    <a:pt x="1" y="1217"/>
                    <a:pt x="366" y="1581"/>
                  </a:cubicBezTo>
                  <a:cubicBezTo>
                    <a:pt x="366" y="1581"/>
                    <a:pt x="396" y="1581"/>
                    <a:pt x="396" y="1612"/>
                  </a:cubicBezTo>
                  <a:cubicBezTo>
                    <a:pt x="396" y="1612"/>
                    <a:pt x="426" y="1612"/>
                    <a:pt x="426" y="1642"/>
                  </a:cubicBezTo>
                  <a:cubicBezTo>
                    <a:pt x="609" y="1825"/>
                    <a:pt x="844" y="1916"/>
                    <a:pt x="1080" y="1916"/>
                  </a:cubicBezTo>
                  <a:cubicBezTo>
                    <a:pt x="1316" y="1916"/>
                    <a:pt x="1551" y="1825"/>
                    <a:pt x="1733" y="1642"/>
                  </a:cubicBezTo>
                  <a:cubicBezTo>
                    <a:pt x="2098" y="1277"/>
                    <a:pt x="2098" y="700"/>
                    <a:pt x="1733" y="335"/>
                  </a:cubicBezTo>
                  <a:cubicBezTo>
                    <a:pt x="1733" y="305"/>
                    <a:pt x="1703" y="305"/>
                    <a:pt x="1703" y="305"/>
                  </a:cubicBezTo>
                  <a:cubicBezTo>
                    <a:pt x="1703" y="305"/>
                    <a:pt x="1703" y="274"/>
                    <a:pt x="1673" y="274"/>
                  </a:cubicBezTo>
                  <a:cubicBezTo>
                    <a:pt x="1490" y="92"/>
                    <a:pt x="1255"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9" name="Google Shape;66119;p27"/>
            <p:cNvSpPr/>
            <p:nvPr/>
          </p:nvSpPr>
          <p:spPr>
            <a:xfrm>
              <a:off x="6311925" y="435700"/>
              <a:ext cx="52475" cy="47900"/>
            </a:xfrm>
            <a:custGeom>
              <a:avLst/>
              <a:gdLst/>
              <a:ahLst/>
              <a:cxnLst/>
              <a:rect l="l" t="t" r="r" b="b"/>
              <a:pathLst>
                <a:path w="2099" h="1916" extrusionOk="0">
                  <a:moveTo>
                    <a:pt x="1019" y="1"/>
                  </a:moveTo>
                  <a:cubicBezTo>
                    <a:pt x="784" y="1"/>
                    <a:pt x="548" y="92"/>
                    <a:pt x="366" y="274"/>
                  </a:cubicBezTo>
                  <a:cubicBezTo>
                    <a:pt x="1" y="639"/>
                    <a:pt x="1" y="1217"/>
                    <a:pt x="366" y="1581"/>
                  </a:cubicBezTo>
                  <a:cubicBezTo>
                    <a:pt x="366" y="1581"/>
                    <a:pt x="396" y="1581"/>
                    <a:pt x="396" y="1612"/>
                  </a:cubicBezTo>
                  <a:cubicBezTo>
                    <a:pt x="396" y="1612"/>
                    <a:pt x="426" y="1612"/>
                    <a:pt x="426" y="1642"/>
                  </a:cubicBezTo>
                  <a:cubicBezTo>
                    <a:pt x="609" y="1825"/>
                    <a:pt x="844" y="1916"/>
                    <a:pt x="1080" y="1916"/>
                  </a:cubicBezTo>
                  <a:cubicBezTo>
                    <a:pt x="1315" y="1916"/>
                    <a:pt x="1551" y="1825"/>
                    <a:pt x="1733" y="1642"/>
                  </a:cubicBezTo>
                  <a:cubicBezTo>
                    <a:pt x="2098" y="1277"/>
                    <a:pt x="2098" y="700"/>
                    <a:pt x="1733" y="335"/>
                  </a:cubicBezTo>
                  <a:cubicBezTo>
                    <a:pt x="1733" y="305"/>
                    <a:pt x="1703" y="305"/>
                    <a:pt x="1703" y="305"/>
                  </a:cubicBezTo>
                  <a:cubicBezTo>
                    <a:pt x="1703" y="305"/>
                    <a:pt x="1673" y="274"/>
                    <a:pt x="1673" y="274"/>
                  </a:cubicBezTo>
                  <a:cubicBezTo>
                    <a:pt x="1490" y="92"/>
                    <a:pt x="1255"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0" name="Google Shape;66120;p27"/>
            <p:cNvSpPr/>
            <p:nvPr/>
          </p:nvSpPr>
          <p:spPr>
            <a:xfrm>
              <a:off x="6507225" y="434200"/>
              <a:ext cx="54750" cy="50175"/>
            </a:xfrm>
            <a:custGeom>
              <a:avLst/>
              <a:gdLst/>
              <a:ahLst/>
              <a:cxnLst/>
              <a:rect l="l" t="t" r="r" b="b"/>
              <a:pathLst>
                <a:path w="2190" h="2007" extrusionOk="0">
                  <a:moveTo>
                    <a:pt x="1064" y="0"/>
                  </a:moveTo>
                  <a:cubicBezTo>
                    <a:pt x="814" y="0"/>
                    <a:pt x="563" y="91"/>
                    <a:pt x="365" y="274"/>
                  </a:cubicBezTo>
                  <a:cubicBezTo>
                    <a:pt x="1" y="669"/>
                    <a:pt x="1" y="1277"/>
                    <a:pt x="365" y="1672"/>
                  </a:cubicBezTo>
                  <a:cubicBezTo>
                    <a:pt x="396" y="1672"/>
                    <a:pt x="396" y="1672"/>
                    <a:pt x="396" y="1702"/>
                  </a:cubicBezTo>
                  <a:cubicBezTo>
                    <a:pt x="396" y="1702"/>
                    <a:pt x="426" y="1702"/>
                    <a:pt x="426" y="1733"/>
                  </a:cubicBezTo>
                  <a:cubicBezTo>
                    <a:pt x="624" y="1915"/>
                    <a:pt x="874" y="2006"/>
                    <a:pt x="1125" y="2006"/>
                  </a:cubicBezTo>
                  <a:cubicBezTo>
                    <a:pt x="1376" y="2006"/>
                    <a:pt x="1627" y="1915"/>
                    <a:pt x="1824" y="1733"/>
                  </a:cubicBezTo>
                  <a:cubicBezTo>
                    <a:pt x="2189" y="1337"/>
                    <a:pt x="2189" y="730"/>
                    <a:pt x="1824" y="334"/>
                  </a:cubicBezTo>
                  <a:cubicBezTo>
                    <a:pt x="1794" y="334"/>
                    <a:pt x="1794" y="334"/>
                    <a:pt x="1794" y="304"/>
                  </a:cubicBezTo>
                  <a:cubicBezTo>
                    <a:pt x="1764" y="304"/>
                    <a:pt x="1764" y="304"/>
                    <a:pt x="1764" y="274"/>
                  </a:cubicBezTo>
                  <a:cubicBezTo>
                    <a:pt x="1566" y="91"/>
                    <a:pt x="1315"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1" name="Google Shape;66121;p27"/>
            <p:cNvSpPr/>
            <p:nvPr/>
          </p:nvSpPr>
          <p:spPr>
            <a:xfrm>
              <a:off x="5249600" y="1828400"/>
              <a:ext cx="14475" cy="13325"/>
            </a:xfrm>
            <a:custGeom>
              <a:avLst/>
              <a:gdLst/>
              <a:ahLst/>
              <a:cxnLst/>
              <a:rect l="l" t="t" r="r" b="b"/>
              <a:pathLst>
                <a:path w="579" h="533" extrusionOk="0">
                  <a:moveTo>
                    <a:pt x="259" y="0"/>
                  </a:moveTo>
                  <a:cubicBezTo>
                    <a:pt x="198" y="0"/>
                    <a:pt x="137" y="23"/>
                    <a:pt x="92" y="69"/>
                  </a:cubicBezTo>
                  <a:cubicBezTo>
                    <a:pt x="1" y="160"/>
                    <a:pt x="1" y="312"/>
                    <a:pt x="92" y="403"/>
                  </a:cubicBezTo>
                  <a:cubicBezTo>
                    <a:pt x="92" y="433"/>
                    <a:pt x="122" y="433"/>
                    <a:pt x="122" y="433"/>
                  </a:cubicBezTo>
                  <a:cubicBezTo>
                    <a:pt x="122" y="433"/>
                    <a:pt x="122" y="464"/>
                    <a:pt x="153" y="464"/>
                  </a:cubicBezTo>
                  <a:cubicBezTo>
                    <a:pt x="198" y="509"/>
                    <a:pt x="259" y="532"/>
                    <a:pt x="320" y="532"/>
                  </a:cubicBezTo>
                  <a:cubicBezTo>
                    <a:pt x="381" y="532"/>
                    <a:pt x="441" y="509"/>
                    <a:pt x="487" y="464"/>
                  </a:cubicBezTo>
                  <a:cubicBezTo>
                    <a:pt x="578" y="373"/>
                    <a:pt x="578" y="221"/>
                    <a:pt x="487" y="129"/>
                  </a:cubicBezTo>
                  <a:cubicBezTo>
                    <a:pt x="487" y="99"/>
                    <a:pt x="457" y="99"/>
                    <a:pt x="457" y="99"/>
                  </a:cubicBezTo>
                  <a:cubicBezTo>
                    <a:pt x="457" y="99"/>
                    <a:pt x="457" y="69"/>
                    <a:pt x="426" y="69"/>
                  </a:cubicBezTo>
                  <a:cubicBezTo>
                    <a:pt x="381" y="23"/>
                    <a:pt x="32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2" name="Google Shape;66122;p27"/>
            <p:cNvSpPr/>
            <p:nvPr/>
          </p:nvSpPr>
          <p:spPr>
            <a:xfrm>
              <a:off x="5151575" y="1730375"/>
              <a:ext cx="14475" cy="13325"/>
            </a:xfrm>
            <a:custGeom>
              <a:avLst/>
              <a:gdLst/>
              <a:ahLst/>
              <a:cxnLst/>
              <a:rect l="l" t="t" r="r" b="b"/>
              <a:pathLst>
                <a:path w="579" h="533" extrusionOk="0">
                  <a:moveTo>
                    <a:pt x="259" y="0"/>
                  </a:moveTo>
                  <a:cubicBezTo>
                    <a:pt x="198" y="0"/>
                    <a:pt x="137" y="23"/>
                    <a:pt x="92" y="69"/>
                  </a:cubicBezTo>
                  <a:cubicBezTo>
                    <a:pt x="1" y="160"/>
                    <a:pt x="1" y="312"/>
                    <a:pt x="92" y="403"/>
                  </a:cubicBezTo>
                  <a:cubicBezTo>
                    <a:pt x="92" y="433"/>
                    <a:pt x="122" y="433"/>
                    <a:pt x="122" y="433"/>
                  </a:cubicBezTo>
                  <a:cubicBezTo>
                    <a:pt x="122" y="433"/>
                    <a:pt x="122" y="464"/>
                    <a:pt x="153" y="464"/>
                  </a:cubicBezTo>
                  <a:cubicBezTo>
                    <a:pt x="198" y="509"/>
                    <a:pt x="259" y="532"/>
                    <a:pt x="320" y="532"/>
                  </a:cubicBezTo>
                  <a:cubicBezTo>
                    <a:pt x="381" y="532"/>
                    <a:pt x="441" y="509"/>
                    <a:pt x="487" y="464"/>
                  </a:cubicBezTo>
                  <a:cubicBezTo>
                    <a:pt x="578" y="373"/>
                    <a:pt x="578" y="221"/>
                    <a:pt x="487" y="129"/>
                  </a:cubicBezTo>
                  <a:cubicBezTo>
                    <a:pt x="487" y="99"/>
                    <a:pt x="457" y="99"/>
                    <a:pt x="457" y="99"/>
                  </a:cubicBezTo>
                  <a:cubicBezTo>
                    <a:pt x="457" y="69"/>
                    <a:pt x="457" y="69"/>
                    <a:pt x="426" y="69"/>
                  </a:cubicBezTo>
                  <a:cubicBezTo>
                    <a:pt x="381" y="23"/>
                    <a:pt x="32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3" name="Google Shape;66123;p27"/>
            <p:cNvSpPr/>
            <p:nvPr/>
          </p:nvSpPr>
          <p:spPr>
            <a:xfrm>
              <a:off x="5248075" y="1630250"/>
              <a:ext cx="18275" cy="16750"/>
            </a:xfrm>
            <a:custGeom>
              <a:avLst/>
              <a:gdLst/>
              <a:ahLst/>
              <a:cxnLst/>
              <a:rect l="l" t="t" r="r" b="b"/>
              <a:pathLst>
                <a:path w="731" h="670" extrusionOk="0">
                  <a:moveTo>
                    <a:pt x="335" y="1"/>
                  </a:moveTo>
                  <a:cubicBezTo>
                    <a:pt x="259" y="1"/>
                    <a:pt x="183" y="31"/>
                    <a:pt x="122" y="92"/>
                  </a:cubicBezTo>
                  <a:cubicBezTo>
                    <a:pt x="1" y="213"/>
                    <a:pt x="1" y="396"/>
                    <a:pt x="122" y="517"/>
                  </a:cubicBezTo>
                  <a:cubicBezTo>
                    <a:pt x="122" y="548"/>
                    <a:pt x="153" y="548"/>
                    <a:pt x="153" y="548"/>
                  </a:cubicBezTo>
                  <a:cubicBezTo>
                    <a:pt x="153" y="548"/>
                    <a:pt x="153" y="578"/>
                    <a:pt x="183" y="578"/>
                  </a:cubicBezTo>
                  <a:cubicBezTo>
                    <a:pt x="244" y="639"/>
                    <a:pt x="320" y="669"/>
                    <a:pt x="396" y="669"/>
                  </a:cubicBezTo>
                  <a:cubicBezTo>
                    <a:pt x="472" y="669"/>
                    <a:pt x="548" y="639"/>
                    <a:pt x="609" y="578"/>
                  </a:cubicBezTo>
                  <a:cubicBezTo>
                    <a:pt x="730" y="457"/>
                    <a:pt x="730" y="274"/>
                    <a:pt x="609" y="153"/>
                  </a:cubicBezTo>
                  <a:cubicBezTo>
                    <a:pt x="578" y="153"/>
                    <a:pt x="578" y="153"/>
                    <a:pt x="578" y="122"/>
                  </a:cubicBezTo>
                  <a:cubicBezTo>
                    <a:pt x="548" y="122"/>
                    <a:pt x="548" y="12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4" name="Google Shape;66124;p27"/>
            <p:cNvSpPr/>
            <p:nvPr/>
          </p:nvSpPr>
          <p:spPr>
            <a:xfrm>
              <a:off x="5346100" y="1728275"/>
              <a:ext cx="18275" cy="16750"/>
            </a:xfrm>
            <a:custGeom>
              <a:avLst/>
              <a:gdLst/>
              <a:ahLst/>
              <a:cxnLst/>
              <a:rect l="l" t="t" r="r" b="b"/>
              <a:pathLst>
                <a:path w="731" h="670" extrusionOk="0">
                  <a:moveTo>
                    <a:pt x="335" y="1"/>
                  </a:moveTo>
                  <a:cubicBezTo>
                    <a:pt x="259" y="1"/>
                    <a:pt x="183" y="31"/>
                    <a:pt x="123" y="92"/>
                  </a:cubicBezTo>
                  <a:cubicBezTo>
                    <a:pt x="1" y="213"/>
                    <a:pt x="1" y="396"/>
                    <a:pt x="123" y="517"/>
                  </a:cubicBezTo>
                  <a:cubicBezTo>
                    <a:pt x="123" y="548"/>
                    <a:pt x="153" y="548"/>
                    <a:pt x="153" y="548"/>
                  </a:cubicBezTo>
                  <a:cubicBezTo>
                    <a:pt x="153" y="548"/>
                    <a:pt x="153" y="578"/>
                    <a:pt x="183" y="578"/>
                  </a:cubicBezTo>
                  <a:cubicBezTo>
                    <a:pt x="244" y="639"/>
                    <a:pt x="320" y="669"/>
                    <a:pt x="396" y="669"/>
                  </a:cubicBezTo>
                  <a:cubicBezTo>
                    <a:pt x="472" y="669"/>
                    <a:pt x="548" y="639"/>
                    <a:pt x="609" y="578"/>
                  </a:cubicBezTo>
                  <a:cubicBezTo>
                    <a:pt x="730" y="457"/>
                    <a:pt x="730" y="274"/>
                    <a:pt x="609" y="153"/>
                  </a:cubicBezTo>
                  <a:cubicBezTo>
                    <a:pt x="578" y="153"/>
                    <a:pt x="578" y="153"/>
                    <a:pt x="578" y="122"/>
                  </a:cubicBezTo>
                  <a:cubicBezTo>
                    <a:pt x="548" y="122"/>
                    <a:pt x="548" y="12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5" name="Google Shape;66125;p27"/>
            <p:cNvSpPr/>
            <p:nvPr/>
          </p:nvSpPr>
          <p:spPr>
            <a:xfrm>
              <a:off x="5344600" y="1530900"/>
              <a:ext cx="21300" cy="18825"/>
            </a:xfrm>
            <a:custGeom>
              <a:avLst/>
              <a:gdLst/>
              <a:ahLst/>
              <a:cxnLst/>
              <a:rect l="l" t="t" r="r" b="b"/>
              <a:pathLst>
                <a:path w="852" h="753" extrusionOk="0">
                  <a:moveTo>
                    <a:pt x="410" y="0"/>
                  </a:moveTo>
                  <a:cubicBezTo>
                    <a:pt x="319" y="0"/>
                    <a:pt x="228" y="38"/>
                    <a:pt x="152" y="114"/>
                  </a:cubicBezTo>
                  <a:cubicBezTo>
                    <a:pt x="0" y="236"/>
                    <a:pt x="0" y="479"/>
                    <a:pt x="152" y="601"/>
                  </a:cubicBezTo>
                  <a:cubicBezTo>
                    <a:pt x="152" y="601"/>
                    <a:pt x="183" y="631"/>
                    <a:pt x="183" y="631"/>
                  </a:cubicBezTo>
                  <a:cubicBezTo>
                    <a:pt x="183" y="631"/>
                    <a:pt x="183" y="662"/>
                    <a:pt x="213" y="662"/>
                  </a:cubicBezTo>
                  <a:cubicBezTo>
                    <a:pt x="274" y="722"/>
                    <a:pt x="365" y="753"/>
                    <a:pt x="456" y="753"/>
                  </a:cubicBezTo>
                  <a:cubicBezTo>
                    <a:pt x="547" y="753"/>
                    <a:pt x="638" y="722"/>
                    <a:pt x="699" y="662"/>
                  </a:cubicBezTo>
                  <a:cubicBezTo>
                    <a:pt x="851" y="510"/>
                    <a:pt x="851" y="297"/>
                    <a:pt x="699" y="145"/>
                  </a:cubicBezTo>
                  <a:lnTo>
                    <a:pt x="669" y="145"/>
                  </a:lnTo>
                  <a:cubicBezTo>
                    <a:pt x="669" y="114"/>
                    <a:pt x="669" y="114"/>
                    <a:pt x="669" y="114"/>
                  </a:cubicBezTo>
                  <a:cubicBezTo>
                    <a:pt x="593" y="38"/>
                    <a:pt x="502" y="0"/>
                    <a:pt x="4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6" name="Google Shape;66126;p27"/>
            <p:cNvSpPr/>
            <p:nvPr/>
          </p:nvSpPr>
          <p:spPr>
            <a:xfrm>
              <a:off x="5442625" y="1628925"/>
              <a:ext cx="21300" cy="19400"/>
            </a:xfrm>
            <a:custGeom>
              <a:avLst/>
              <a:gdLst/>
              <a:ahLst/>
              <a:cxnLst/>
              <a:rect l="l" t="t" r="r" b="b"/>
              <a:pathLst>
                <a:path w="852" h="776" extrusionOk="0">
                  <a:moveTo>
                    <a:pt x="411" y="0"/>
                  </a:moveTo>
                  <a:cubicBezTo>
                    <a:pt x="319" y="0"/>
                    <a:pt x="228" y="38"/>
                    <a:pt x="152" y="114"/>
                  </a:cubicBezTo>
                  <a:cubicBezTo>
                    <a:pt x="0" y="236"/>
                    <a:pt x="0" y="479"/>
                    <a:pt x="152" y="601"/>
                  </a:cubicBezTo>
                  <a:cubicBezTo>
                    <a:pt x="152" y="601"/>
                    <a:pt x="183" y="631"/>
                    <a:pt x="183" y="631"/>
                  </a:cubicBezTo>
                  <a:cubicBezTo>
                    <a:pt x="183" y="631"/>
                    <a:pt x="183" y="662"/>
                    <a:pt x="213" y="662"/>
                  </a:cubicBezTo>
                  <a:cubicBezTo>
                    <a:pt x="274" y="738"/>
                    <a:pt x="365" y="776"/>
                    <a:pt x="456" y="776"/>
                  </a:cubicBezTo>
                  <a:cubicBezTo>
                    <a:pt x="547" y="776"/>
                    <a:pt x="638" y="738"/>
                    <a:pt x="699" y="662"/>
                  </a:cubicBezTo>
                  <a:cubicBezTo>
                    <a:pt x="851" y="510"/>
                    <a:pt x="851" y="297"/>
                    <a:pt x="699" y="145"/>
                  </a:cubicBezTo>
                  <a:lnTo>
                    <a:pt x="669" y="145"/>
                  </a:lnTo>
                  <a:cubicBezTo>
                    <a:pt x="669" y="114"/>
                    <a:pt x="669" y="114"/>
                    <a:pt x="669" y="114"/>
                  </a:cubicBezTo>
                  <a:cubicBezTo>
                    <a:pt x="593" y="38"/>
                    <a:pt x="502"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7" name="Google Shape;66127;p27"/>
            <p:cNvSpPr/>
            <p:nvPr/>
          </p:nvSpPr>
          <p:spPr>
            <a:xfrm>
              <a:off x="5441850" y="1431350"/>
              <a:ext cx="23600" cy="21675"/>
            </a:xfrm>
            <a:custGeom>
              <a:avLst/>
              <a:gdLst/>
              <a:ahLst/>
              <a:cxnLst/>
              <a:rect l="l" t="t" r="r" b="b"/>
              <a:pathLst>
                <a:path w="944" h="867" extrusionOk="0">
                  <a:moveTo>
                    <a:pt x="442" y="1"/>
                  </a:moveTo>
                  <a:cubicBezTo>
                    <a:pt x="335" y="1"/>
                    <a:pt x="229" y="39"/>
                    <a:pt x="153" y="115"/>
                  </a:cubicBezTo>
                  <a:cubicBezTo>
                    <a:pt x="1" y="267"/>
                    <a:pt x="1" y="540"/>
                    <a:pt x="153" y="692"/>
                  </a:cubicBezTo>
                  <a:cubicBezTo>
                    <a:pt x="153" y="692"/>
                    <a:pt x="183" y="692"/>
                    <a:pt x="183" y="723"/>
                  </a:cubicBezTo>
                  <a:cubicBezTo>
                    <a:pt x="183" y="723"/>
                    <a:pt x="214" y="753"/>
                    <a:pt x="214" y="753"/>
                  </a:cubicBezTo>
                  <a:cubicBezTo>
                    <a:pt x="290" y="829"/>
                    <a:pt x="396" y="867"/>
                    <a:pt x="502" y="867"/>
                  </a:cubicBezTo>
                  <a:cubicBezTo>
                    <a:pt x="609" y="867"/>
                    <a:pt x="715" y="829"/>
                    <a:pt x="791" y="753"/>
                  </a:cubicBezTo>
                  <a:cubicBezTo>
                    <a:pt x="943" y="601"/>
                    <a:pt x="943" y="327"/>
                    <a:pt x="791" y="175"/>
                  </a:cubicBezTo>
                  <a:cubicBezTo>
                    <a:pt x="791" y="145"/>
                    <a:pt x="761" y="145"/>
                    <a:pt x="761" y="145"/>
                  </a:cubicBezTo>
                  <a:cubicBezTo>
                    <a:pt x="761" y="145"/>
                    <a:pt x="730" y="115"/>
                    <a:pt x="730" y="115"/>
                  </a:cubicBezTo>
                  <a:cubicBezTo>
                    <a:pt x="654" y="39"/>
                    <a:pt x="548" y="1"/>
                    <a:pt x="4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8" name="Google Shape;66128;p27"/>
            <p:cNvSpPr/>
            <p:nvPr/>
          </p:nvSpPr>
          <p:spPr>
            <a:xfrm>
              <a:off x="5539875" y="1529375"/>
              <a:ext cx="23600" cy="21675"/>
            </a:xfrm>
            <a:custGeom>
              <a:avLst/>
              <a:gdLst/>
              <a:ahLst/>
              <a:cxnLst/>
              <a:rect l="l" t="t" r="r" b="b"/>
              <a:pathLst>
                <a:path w="944" h="867" extrusionOk="0">
                  <a:moveTo>
                    <a:pt x="442" y="1"/>
                  </a:moveTo>
                  <a:cubicBezTo>
                    <a:pt x="335" y="1"/>
                    <a:pt x="229" y="39"/>
                    <a:pt x="153" y="115"/>
                  </a:cubicBezTo>
                  <a:cubicBezTo>
                    <a:pt x="1" y="267"/>
                    <a:pt x="1" y="540"/>
                    <a:pt x="153" y="692"/>
                  </a:cubicBezTo>
                  <a:cubicBezTo>
                    <a:pt x="153" y="692"/>
                    <a:pt x="183" y="723"/>
                    <a:pt x="183" y="723"/>
                  </a:cubicBezTo>
                  <a:cubicBezTo>
                    <a:pt x="183" y="723"/>
                    <a:pt x="214" y="753"/>
                    <a:pt x="214" y="753"/>
                  </a:cubicBezTo>
                  <a:cubicBezTo>
                    <a:pt x="290" y="829"/>
                    <a:pt x="396" y="867"/>
                    <a:pt x="502" y="867"/>
                  </a:cubicBezTo>
                  <a:cubicBezTo>
                    <a:pt x="609" y="867"/>
                    <a:pt x="715" y="829"/>
                    <a:pt x="791" y="753"/>
                  </a:cubicBezTo>
                  <a:cubicBezTo>
                    <a:pt x="943" y="601"/>
                    <a:pt x="943" y="327"/>
                    <a:pt x="791" y="175"/>
                  </a:cubicBezTo>
                  <a:cubicBezTo>
                    <a:pt x="791" y="145"/>
                    <a:pt x="761" y="145"/>
                    <a:pt x="761" y="145"/>
                  </a:cubicBezTo>
                  <a:cubicBezTo>
                    <a:pt x="761" y="145"/>
                    <a:pt x="730" y="115"/>
                    <a:pt x="730" y="115"/>
                  </a:cubicBezTo>
                  <a:cubicBezTo>
                    <a:pt x="654" y="39"/>
                    <a:pt x="548" y="1"/>
                    <a:pt x="4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9" name="Google Shape;66129;p27"/>
            <p:cNvSpPr/>
            <p:nvPr/>
          </p:nvSpPr>
          <p:spPr>
            <a:xfrm>
              <a:off x="5538375" y="1331225"/>
              <a:ext cx="26600" cy="25125"/>
            </a:xfrm>
            <a:custGeom>
              <a:avLst/>
              <a:gdLst/>
              <a:ahLst/>
              <a:cxnLst/>
              <a:rect l="l" t="t" r="r" b="b"/>
              <a:pathLst>
                <a:path w="1064" h="1005" extrusionOk="0">
                  <a:moveTo>
                    <a:pt x="517" y="1"/>
                  </a:moveTo>
                  <a:cubicBezTo>
                    <a:pt x="395" y="1"/>
                    <a:pt x="274" y="47"/>
                    <a:pt x="182" y="138"/>
                  </a:cubicBezTo>
                  <a:cubicBezTo>
                    <a:pt x="0" y="320"/>
                    <a:pt x="0" y="624"/>
                    <a:pt x="182" y="806"/>
                  </a:cubicBezTo>
                  <a:cubicBezTo>
                    <a:pt x="182" y="806"/>
                    <a:pt x="213" y="806"/>
                    <a:pt x="213" y="837"/>
                  </a:cubicBezTo>
                  <a:cubicBezTo>
                    <a:pt x="213" y="837"/>
                    <a:pt x="243" y="837"/>
                    <a:pt x="243" y="867"/>
                  </a:cubicBezTo>
                  <a:cubicBezTo>
                    <a:pt x="334" y="958"/>
                    <a:pt x="448" y="1004"/>
                    <a:pt x="562" y="1004"/>
                  </a:cubicBezTo>
                  <a:cubicBezTo>
                    <a:pt x="676" y="1004"/>
                    <a:pt x="790" y="958"/>
                    <a:pt x="882" y="867"/>
                  </a:cubicBezTo>
                  <a:cubicBezTo>
                    <a:pt x="1064" y="685"/>
                    <a:pt x="1064" y="381"/>
                    <a:pt x="882" y="199"/>
                  </a:cubicBezTo>
                  <a:cubicBezTo>
                    <a:pt x="882" y="199"/>
                    <a:pt x="882" y="199"/>
                    <a:pt x="851" y="168"/>
                  </a:cubicBezTo>
                  <a:cubicBezTo>
                    <a:pt x="851" y="168"/>
                    <a:pt x="851" y="168"/>
                    <a:pt x="851" y="138"/>
                  </a:cubicBezTo>
                  <a:cubicBezTo>
                    <a:pt x="760" y="47"/>
                    <a:pt x="638"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0" name="Google Shape;66130;p27"/>
            <p:cNvSpPr/>
            <p:nvPr/>
          </p:nvSpPr>
          <p:spPr>
            <a:xfrm>
              <a:off x="5636400" y="1429825"/>
              <a:ext cx="26600" cy="24550"/>
            </a:xfrm>
            <a:custGeom>
              <a:avLst/>
              <a:gdLst/>
              <a:ahLst/>
              <a:cxnLst/>
              <a:rect l="l" t="t" r="r" b="b"/>
              <a:pathLst>
                <a:path w="1064" h="982" extrusionOk="0">
                  <a:moveTo>
                    <a:pt x="517" y="1"/>
                  </a:moveTo>
                  <a:cubicBezTo>
                    <a:pt x="395" y="1"/>
                    <a:pt x="274" y="39"/>
                    <a:pt x="182" y="115"/>
                  </a:cubicBezTo>
                  <a:cubicBezTo>
                    <a:pt x="0" y="297"/>
                    <a:pt x="0" y="601"/>
                    <a:pt x="182" y="784"/>
                  </a:cubicBezTo>
                  <a:cubicBezTo>
                    <a:pt x="182" y="784"/>
                    <a:pt x="213" y="784"/>
                    <a:pt x="213" y="814"/>
                  </a:cubicBezTo>
                  <a:cubicBezTo>
                    <a:pt x="213" y="814"/>
                    <a:pt x="243" y="844"/>
                    <a:pt x="243" y="844"/>
                  </a:cubicBezTo>
                  <a:cubicBezTo>
                    <a:pt x="334" y="935"/>
                    <a:pt x="456" y="981"/>
                    <a:pt x="578" y="981"/>
                  </a:cubicBezTo>
                  <a:cubicBezTo>
                    <a:pt x="699" y="981"/>
                    <a:pt x="821" y="935"/>
                    <a:pt x="912" y="844"/>
                  </a:cubicBezTo>
                  <a:cubicBezTo>
                    <a:pt x="1064" y="662"/>
                    <a:pt x="1064" y="358"/>
                    <a:pt x="912" y="176"/>
                  </a:cubicBezTo>
                  <a:lnTo>
                    <a:pt x="851" y="176"/>
                  </a:lnTo>
                  <a:cubicBezTo>
                    <a:pt x="851" y="145"/>
                    <a:pt x="851" y="145"/>
                    <a:pt x="851" y="115"/>
                  </a:cubicBezTo>
                  <a:cubicBezTo>
                    <a:pt x="760" y="39"/>
                    <a:pt x="638"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1" name="Google Shape;66131;p27"/>
            <p:cNvSpPr/>
            <p:nvPr/>
          </p:nvSpPr>
          <p:spPr>
            <a:xfrm>
              <a:off x="5634875" y="1231875"/>
              <a:ext cx="30425" cy="27200"/>
            </a:xfrm>
            <a:custGeom>
              <a:avLst/>
              <a:gdLst/>
              <a:ahLst/>
              <a:cxnLst/>
              <a:rect l="l" t="t" r="r" b="b"/>
              <a:pathLst>
                <a:path w="1217" h="1088" extrusionOk="0">
                  <a:moveTo>
                    <a:pt x="589" y="1"/>
                  </a:moveTo>
                  <a:cubicBezTo>
                    <a:pt x="456" y="1"/>
                    <a:pt x="319" y="54"/>
                    <a:pt x="213" y="160"/>
                  </a:cubicBezTo>
                  <a:cubicBezTo>
                    <a:pt x="0" y="343"/>
                    <a:pt x="0" y="677"/>
                    <a:pt x="213" y="890"/>
                  </a:cubicBezTo>
                  <a:cubicBezTo>
                    <a:pt x="213" y="890"/>
                    <a:pt x="243" y="890"/>
                    <a:pt x="243" y="920"/>
                  </a:cubicBezTo>
                  <a:cubicBezTo>
                    <a:pt x="243" y="920"/>
                    <a:pt x="274" y="920"/>
                    <a:pt x="274" y="951"/>
                  </a:cubicBezTo>
                  <a:cubicBezTo>
                    <a:pt x="380" y="1042"/>
                    <a:pt x="509" y="1087"/>
                    <a:pt x="639" y="1087"/>
                  </a:cubicBezTo>
                  <a:cubicBezTo>
                    <a:pt x="768" y="1087"/>
                    <a:pt x="897" y="1042"/>
                    <a:pt x="1003" y="951"/>
                  </a:cubicBezTo>
                  <a:cubicBezTo>
                    <a:pt x="1216" y="738"/>
                    <a:pt x="1216" y="404"/>
                    <a:pt x="1003" y="221"/>
                  </a:cubicBezTo>
                  <a:cubicBezTo>
                    <a:pt x="1003" y="191"/>
                    <a:pt x="973" y="191"/>
                    <a:pt x="973" y="191"/>
                  </a:cubicBezTo>
                  <a:cubicBezTo>
                    <a:pt x="973" y="160"/>
                    <a:pt x="973" y="160"/>
                    <a:pt x="943" y="160"/>
                  </a:cubicBezTo>
                  <a:cubicBezTo>
                    <a:pt x="851" y="54"/>
                    <a:pt x="722" y="1"/>
                    <a:pt x="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2" name="Google Shape;66132;p27"/>
            <p:cNvSpPr/>
            <p:nvPr/>
          </p:nvSpPr>
          <p:spPr>
            <a:xfrm>
              <a:off x="5733650" y="1329900"/>
              <a:ext cx="29675" cy="27200"/>
            </a:xfrm>
            <a:custGeom>
              <a:avLst/>
              <a:gdLst/>
              <a:ahLst/>
              <a:cxnLst/>
              <a:rect l="l" t="t" r="r" b="b"/>
              <a:pathLst>
                <a:path w="1187" h="1088" extrusionOk="0">
                  <a:moveTo>
                    <a:pt x="559" y="1"/>
                  </a:moveTo>
                  <a:cubicBezTo>
                    <a:pt x="426" y="1"/>
                    <a:pt x="289" y="54"/>
                    <a:pt x="183" y="160"/>
                  </a:cubicBezTo>
                  <a:cubicBezTo>
                    <a:pt x="1" y="373"/>
                    <a:pt x="1" y="677"/>
                    <a:pt x="183" y="890"/>
                  </a:cubicBezTo>
                  <a:cubicBezTo>
                    <a:pt x="183" y="890"/>
                    <a:pt x="213" y="920"/>
                    <a:pt x="213" y="920"/>
                  </a:cubicBezTo>
                  <a:cubicBezTo>
                    <a:pt x="213" y="920"/>
                    <a:pt x="244" y="920"/>
                    <a:pt x="244" y="951"/>
                  </a:cubicBezTo>
                  <a:cubicBezTo>
                    <a:pt x="350" y="1042"/>
                    <a:pt x="479" y="1087"/>
                    <a:pt x="609" y="1087"/>
                  </a:cubicBezTo>
                  <a:cubicBezTo>
                    <a:pt x="738" y="1087"/>
                    <a:pt x="867" y="1042"/>
                    <a:pt x="973" y="951"/>
                  </a:cubicBezTo>
                  <a:cubicBezTo>
                    <a:pt x="1186" y="738"/>
                    <a:pt x="1186" y="404"/>
                    <a:pt x="973" y="221"/>
                  </a:cubicBezTo>
                  <a:cubicBezTo>
                    <a:pt x="973" y="191"/>
                    <a:pt x="943" y="191"/>
                    <a:pt x="943" y="191"/>
                  </a:cubicBezTo>
                  <a:cubicBezTo>
                    <a:pt x="943" y="191"/>
                    <a:pt x="943" y="160"/>
                    <a:pt x="913" y="160"/>
                  </a:cubicBezTo>
                  <a:cubicBezTo>
                    <a:pt x="821" y="54"/>
                    <a:pt x="692"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3" name="Google Shape;66133;p27"/>
            <p:cNvSpPr/>
            <p:nvPr/>
          </p:nvSpPr>
          <p:spPr>
            <a:xfrm>
              <a:off x="5732125" y="1132325"/>
              <a:ext cx="32700" cy="30050"/>
            </a:xfrm>
            <a:custGeom>
              <a:avLst/>
              <a:gdLst/>
              <a:ahLst/>
              <a:cxnLst/>
              <a:rect l="l" t="t" r="r" b="b"/>
              <a:pathLst>
                <a:path w="1308" h="1202" extrusionOk="0">
                  <a:moveTo>
                    <a:pt x="635" y="1"/>
                  </a:moveTo>
                  <a:cubicBezTo>
                    <a:pt x="487" y="1"/>
                    <a:pt x="335" y="54"/>
                    <a:pt x="214" y="161"/>
                  </a:cubicBezTo>
                  <a:cubicBezTo>
                    <a:pt x="1" y="404"/>
                    <a:pt x="1" y="768"/>
                    <a:pt x="214" y="981"/>
                  </a:cubicBezTo>
                  <a:cubicBezTo>
                    <a:pt x="244" y="981"/>
                    <a:pt x="244" y="981"/>
                    <a:pt x="244" y="1012"/>
                  </a:cubicBezTo>
                  <a:cubicBezTo>
                    <a:pt x="244" y="1012"/>
                    <a:pt x="274" y="1012"/>
                    <a:pt x="274" y="1042"/>
                  </a:cubicBezTo>
                  <a:cubicBezTo>
                    <a:pt x="381" y="1148"/>
                    <a:pt x="525" y="1202"/>
                    <a:pt x="673" y="1202"/>
                  </a:cubicBezTo>
                  <a:cubicBezTo>
                    <a:pt x="822" y="1202"/>
                    <a:pt x="974" y="1148"/>
                    <a:pt x="1095" y="1042"/>
                  </a:cubicBezTo>
                  <a:cubicBezTo>
                    <a:pt x="1308" y="799"/>
                    <a:pt x="1308" y="434"/>
                    <a:pt x="1095" y="221"/>
                  </a:cubicBezTo>
                  <a:cubicBezTo>
                    <a:pt x="1065" y="221"/>
                    <a:pt x="1065" y="191"/>
                    <a:pt x="1065" y="191"/>
                  </a:cubicBezTo>
                  <a:cubicBezTo>
                    <a:pt x="1034" y="191"/>
                    <a:pt x="1034" y="191"/>
                    <a:pt x="1034" y="161"/>
                  </a:cubicBezTo>
                  <a:cubicBezTo>
                    <a:pt x="928" y="54"/>
                    <a:pt x="784" y="1"/>
                    <a:pt x="6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4" name="Google Shape;66134;p27"/>
            <p:cNvSpPr/>
            <p:nvPr/>
          </p:nvSpPr>
          <p:spPr>
            <a:xfrm>
              <a:off x="5830150" y="1230350"/>
              <a:ext cx="32700" cy="30050"/>
            </a:xfrm>
            <a:custGeom>
              <a:avLst/>
              <a:gdLst/>
              <a:ahLst/>
              <a:cxnLst/>
              <a:rect l="l" t="t" r="r" b="b"/>
              <a:pathLst>
                <a:path w="1308" h="1202" extrusionOk="0">
                  <a:moveTo>
                    <a:pt x="635" y="1"/>
                  </a:moveTo>
                  <a:cubicBezTo>
                    <a:pt x="487" y="1"/>
                    <a:pt x="335" y="54"/>
                    <a:pt x="214" y="161"/>
                  </a:cubicBezTo>
                  <a:cubicBezTo>
                    <a:pt x="1" y="404"/>
                    <a:pt x="1" y="768"/>
                    <a:pt x="214" y="981"/>
                  </a:cubicBezTo>
                  <a:cubicBezTo>
                    <a:pt x="244" y="981"/>
                    <a:pt x="244" y="981"/>
                    <a:pt x="244" y="1012"/>
                  </a:cubicBezTo>
                  <a:cubicBezTo>
                    <a:pt x="275" y="1012"/>
                    <a:pt x="275" y="1012"/>
                    <a:pt x="275" y="1042"/>
                  </a:cubicBezTo>
                  <a:cubicBezTo>
                    <a:pt x="381" y="1148"/>
                    <a:pt x="525" y="1202"/>
                    <a:pt x="673" y="1202"/>
                  </a:cubicBezTo>
                  <a:cubicBezTo>
                    <a:pt x="822" y="1202"/>
                    <a:pt x="974" y="1148"/>
                    <a:pt x="1095" y="1042"/>
                  </a:cubicBezTo>
                  <a:cubicBezTo>
                    <a:pt x="1308" y="799"/>
                    <a:pt x="1308" y="434"/>
                    <a:pt x="1095" y="221"/>
                  </a:cubicBezTo>
                  <a:cubicBezTo>
                    <a:pt x="1065" y="221"/>
                    <a:pt x="1065" y="221"/>
                    <a:pt x="1065" y="191"/>
                  </a:cubicBezTo>
                  <a:cubicBezTo>
                    <a:pt x="1034" y="191"/>
                    <a:pt x="1034" y="191"/>
                    <a:pt x="1034" y="161"/>
                  </a:cubicBezTo>
                  <a:cubicBezTo>
                    <a:pt x="928" y="54"/>
                    <a:pt x="784" y="1"/>
                    <a:pt x="6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5" name="Google Shape;66135;p27"/>
            <p:cNvSpPr/>
            <p:nvPr/>
          </p:nvSpPr>
          <p:spPr>
            <a:xfrm>
              <a:off x="5828650" y="1032975"/>
              <a:ext cx="35725" cy="32700"/>
            </a:xfrm>
            <a:custGeom>
              <a:avLst/>
              <a:gdLst/>
              <a:ahLst/>
              <a:cxnLst/>
              <a:rect l="l" t="t" r="r" b="b"/>
              <a:pathLst>
                <a:path w="1429" h="1308" extrusionOk="0">
                  <a:moveTo>
                    <a:pt x="684" y="1"/>
                  </a:moveTo>
                  <a:cubicBezTo>
                    <a:pt x="525" y="1"/>
                    <a:pt x="365" y="62"/>
                    <a:pt x="243" y="183"/>
                  </a:cubicBezTo>
                  <a:cubicBezTo>
                    <a:pt x="0" y="426"/>
                    <a:pt x="0" y="821"/>
                    <a:pt x="243" y="1065"/>
                  </a:cubicBezTo>
                  <a:cubicBezTo>
                    <a:pt x="274" y="1065"/>
                    <a:pt x="274" y="1065"/>
                    <a:pt x="274" y="1095"/>
                  </a:cubicBezTo>
                  <a:cubicBezTo>
                    <a:pt x="304" y="1095"/>
                    <a:pt x="304" y="1095"/>
                    <a:pt x="304" y="1125"/>
                  </a:cubicBezTo>
                  <a:cubicBezTo>
                    <a:pt x="426" y="1247"/>
                    <a:pt x="585" y="1308"/>
                    <a:pt x="745" y="1308"/>
                  </a:cubicBezTo>
                  <a:cubicBezTo>
                    <a:pt x="904" y="1308"/>
                    <a:pt x="1064" y="1247"/>
                    <a:pt x="1186" y="1125"/>
                  </a:cubicBezTo>
                  <a:cubicBezTo>
                    <a:pt x="1429" y="882"/>
                    <a:pt x="1429" y="457"/>
                    <a:pt x="1186" y="213"/>
                  </a:cubicBezTo>
                  <a:lnTo>
                    <a:pt x="1155" y="213"/>
                  </a:lnTo>
                  <a:cubicBezTo>
                    <a:pt x="1155" y="183"/>
                    <a:pt x="1155" y="183"/>
                    <a:pt x="1125" y="183"/>
                  </a:cubicBezTo>
                  <a:cubicBezTo>
                    <a:pt x="1003" y="62"/>
                    <a:pt x="844"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6" name="Google Shape;66136;p27"/>
            <p:cNvSpPr/>
            <p:nvPr/>
          </p:nvSpPr>
          <p:spPr>
            <a:xfrm>
              <a:off x="5926675" y="1131000"/>
              <a:ext cx="35725" cy="32700"/>
            </a:xfrm>
            <a:custGeom>
              <a:avLst/>
              <a:gdLst/>
              <a:ahLst/>
              <a:cxnLst/>
              <a:rect l="l" t="t" r="r" b="b"/>
              <a:pathLst>
                <a:path w="1429" h="1308" extrusionOk="0">
                  <a:moveTo>
                    <a:pt x="688" y="1"/>
                  </a:moveTo>
                  <a:cubicBezTo>
                    <a:pt x="525" y="1"/>
                    <a:pt x="365" y="62"/>
                    <a:pt x="243" y="183"/>
                  </a:cubicBezTo>
                  <a:cubicBezTo>
                    <a:pt x="0" y="426"/>
                    <a:pt x="0" y="821"/>
                    <a:pt x="243" y="1065"/>
                  </a:cubicBezTo>
                  <a:cubicBezTo>
                    <a:pt x="274" y="1065"/>
                    <a:pt x="274" y="1065"/>
                    <a:pt x="274" y="1095"/>
                  </a:cubicBezTo>
                  <a:cubicBezTo>
                    <a:pt x="304" y="1095"/>
                    <a:pt x="304" y="1095"/>
                    <a:pt x="304" y="1125"/>
                  </a:cubicBezTo>
                  <a:cubicBezTo>
                    <a:pt x="426" y="1247"/>
                    <a:pt x="585" y="1308"/>
                    <a:pt x="745" y="1308"/>
                  </a:cubicBezTo>
                  <a:cubicBezTo>
                    <a:pt x="905" y="1308"/>
                    <a:pt x="1064" y="1247"/>
                    <a:pt x="1186" y="1125"/>
                  </a:cubicBezTo>
                  <a:cubicBezTo>
                    <a:pt x="1429" y="882"/>
                    <a:pt x="1429" y="487"/>
                    <a:pt x="1186" y="214"/>
                  </a:cubicBezTo>
                  <a:lnTo>
                    <a:pt x="1155" y="214"/>
                  </a:lnTo>
                  <a:cubicBezTo>
                    <a:pt x="1155" y="183"/>
                    <a:pt x="1155" y="183"/>
                    <a:pt x="1155" y="183"/>
                  </a:cubicBezTo>
                  <a:cubicBezTo>
                    <a:pt x="1018" y="62"/>
                    <a:pt x="851" y="1"/>
                    <a:pt x="6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7" name="Google Shape;66137;p27"/>
            <p:cNvSpPr/>
            <p:nvPr/>
          </p:nvSpPr>
          <p:spPr>
            <a:xfrm>
              <a:off x="6023925" y="1030900"/>
              <a:ext cx="38800" cy="35550"/>
            </a:xfrm>
            <a:custGeom>
              <a:avLst/>
              <a:gdLst/>
              <a:ahLst/>
              <a:cxnLst/>
              <a:rect l="l" t="t" r="r" b="b"/>
              <a:pathLst>
                <a:path w="1552" h="1422" extrusionOk="0">
                  <a:moveTo>
                    <a:pt x="730" y="0"/>
                  </a:moveTo>
                  <a:cubicBezTo>
                    <a:pt x="556" y="0"/>
                    <a:pt x="381" y="69"/>
                    <a:pt x="244" y="205"/>
                  </a:cubicBezTo>
                  <a:cubicBezTo>
                    <a:pt x="1" y="479"/>
                    <a:pt x="1" y="904"/>
                    <a:pt x="244" y="1178"/>
                  </a:cubicBezTo>
                  <a:cubicBezTo>
                    <a:pt x="274" y="1178"/>
                    <a:pt x="274" y="1178"/>
                    <a:pt x="274" y="1208"/>
                  </a:cubicBezTo>
                  <a:cubicBezTo>
                    <a:pt x="305" y="1208"/>
                    <a:pt x="305" y="1208"/>
                    <a:pt x="305" y="1239"/>
                  </a:cubicBezTo>
                  <a:cubicBezTo>
                    <a:pt x="442" y="1360"/>
                    <a:pt x="616" y="1421"/>
                    <a:pt x="791" y="1421"/>
                  </a:cubicBezTo>
                  <a:cubicBezTo>
                    <a:pt x="966" y="1421"/>
                    <a:pt x="1141" y="1360"/>
                    <a:pt x="1278" y="1239"/>
                  </a:cubicBezTo>
                  <a:cubicBezTo>
                    <a:pt x="1551" y="965"/>
                    <a:pt x="1551" y="540"/>
                    <a:pt x="1278" y="266"/>
                  </a:cubicBezTo>
                  <a:cubicBezTo>
                    <a:pt x="1278" y="266"/>
                    <a:pt x="1247" y="236"/>
                    <a:pt x="1247" y="236"/>
                  </a:cubicBezTo>
                  <a:cubicBezTo>
                    <a:pt x="1247" y="236"/>
                    <a:pt x="1217" y="205"/>
                    <a:pt x="1217" y="205"/>
                  </a:cubicBezTo>
                  <a:cubicBezTo>
                    <a:pt x="1080" y="69"/>
                    <a:pt x="90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8" name="Google Shape;66138;p27"/>
            <p:cNvSpPr/>
            <p:nvPr/>
          </p:nvSpPr>
          <p:spPr>
            <a:xfrm>
              <a:off x="5925900" y="932875"/>
              <a:ext cx="38800" cy="35550"/>
            </a:xfrm>
            <a:custGeom>
              <a:avLst/>
              <a:gdLst/>
              <a:ahLst/>
              <a:cxnLst/>
              <a:rect l="l" t="t" r="r" b="b"/>
              <a:pathLst>
                <a:path w="1552" h="1422" extrusionOk="0">
                  <a:moveTo>
                    <a:pt x="730" y="0"/>
                  </a:moveTo>
                  <a:cubicBezTo>
                    <a:pt x="556" y="0"/>
                    <a:pt x="381" y="69"/>
                    <a:pt x="244" y="205"/>
                  </a:cubicBezTo>
                  <a:cubicBezTo>
                    <a:pt x="1" y="479"/>
                    <a:pt x="1" y="904"/>
                    <a:pt x="244" y="1178"/>
                  </a:cubicBezTo>
                  <a:cubicBezTo>
                    <a:pt x="274" y="1178"/>
                    <a:pt x="274" y="1178"/>
                    <a:pt x="274" y="1208"/>
                  </a:cubicBezTo>
                  <a:cubicBezTo>
                    <a:pt x="305" y="1208"/>
                    <a:pt x="305" y="1208"/>
                    <a:pt x="305" y="1239"/>
                  </a:cubicBezTo>
                  <a:cubicBezTo>
                    <a:pt x="442" y="1360"/>
                    <a:pt x="616" y="1421"/>
                    <a:pt x="791" y="1421"/>
                  </a:cubicBezTo>
                  <a:cubicBezTo>
                    <a:pt x="966" y="1421"/>
                    <a:pt x="1141" y="1360"/>
                    <a:pt x="1277" y="1239"/>
                  </a:cubicBezTo>
                  <a:cubicBezTo>
                    <a:pt x="1551" y="965"/>
                    <a:pt x="1551" y="540"/>
                    <a:pt x="1277" y="266"/>
                  </a:cubicBezTo>
                  <a:cubicBezTo>
                    <a:pt x="1277" y="266"/>
                    <a:pt x="1247" y="236"/>
                    <a:pt x="1247" y="236"/>
                  </a:cubicBezTo>
                  <a:cubicBezTo>
                    <a:pt x="1247" y="236"/>
                    <a:pt x="1217" y="205"/>
                    <a:pt x="1217" y="205"/>
                  </a:cubicBezTo>
                  <a:cubicBezTo>
                    <a:pt x="1080" y="69"/>
                    <a:pt x="90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9" name="Google Shape;66139;p27"/>
            <p:cNvSpPr/>
            <p:nvPr/>
          </p:nvSpPr>
          <p:spPr>
            <a:xfrm>
              <a:off x="6022425" y="833325"/>
              <a:ext cx="41800" cy="38200"/>
            </a:xfrm>
            <a:custGeom>
              <a:avLst/>
              <a:gdLst/>
              <a:ahLst/>
              <a:cxnLst/>
              <a:rect l="l" t="t" r="r" b="b"/>
              <a:pathLst>
                <a:path w="1672" h="1528" extrusionOk="0">
                  <a:moveTo>
                    <a:pt x="806" y="0"/>
                  </a:moveTo>
                  <a:cubicBezTo>
                    <a:pt x="616" y="0"/>
                    <a:pt x="426" y="69"/>
                    <a:pt x="274" y="205"/>
                  </a:cubicBezTo>
                  <a:cubicBezTo>
                    <a:pt x="0" y="509"/>
                    <a:pt x="0" y="965"/>
                    <a:pt x="274" y="1269"/>
                  </a:cubicBezTo>
                  <a:lnTo>
                    <a:pt x="304" y="1269"/>
                  </a:lnTo>
                  <a:cubicBezTo>
                    <a:pt x="334" y="1300"/>
                    <a:pt x="334" y="1300"/>
                    <a:pt x="334" y="1300"/>
                  </a:cubicBezTo>
                  <a:cubicBezTo>
                    <a:pt x="486" y="1452"/>
                    <a:pt x="676" y="1528"/>
                    <a:pt x="863" y="1528"/>
                  </a:cubicBezTo>
                  <a:cubicBezTo>
                    <a:pt x="1049" y="1528"/>
                    <a:pt x="1231" y="1452"/>
                    <a:pt x="1368" y="1300"/>
                  </a:cubicBezTo>
                  <a:cubicBezTo>
                    <a:pt x="1672" y="1026"/>
                    <a:pt x="1672" y="570"/>
                    <a:pt x="1368" y="266"/>
                  </a:cubicBezTo>
                  <a:cubicBezTo>
                    <a:pt x="1368" y="266"/>
                    <a:pt x="1368" y="266"/>
                    <a:pt x="1338" y="236"/>
                  </a:cubicBezTo>
                  <a:cubicBezTo>
                    <a:pt x="1338" y="236"/>
                    <a:pt x="1338" y="236"/>
                    <a:pt x="1338" y="205"/>
                  </a:cubicBezTo>
                  <a:cubicBezTo>
                    <a:pt x="1186" y="69"/>
                    <a:pt x="996"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0" name="Google Shape;66140;p27"/>
            <p:cNvSpPr/>
            <p:nvPr/>
          </p:nvSpPr>
          <p:spPr>
            <a:xfrm>
              <a:off x="6120450" y="931350"/>
              <a:ext cx="41800" cy="38200"/>
            </a:xfrm>
            <a:custGeom>
              <a:avLst/>
              <a:gdLst/>
              <a:ahLst/>
              <a:cxnLst/>
              <a:rect l="l" t="t" r="r" b="b"/>
              <a:pathLst>
                <a:path w="1672" h="1528" extrusionOk="0">
                  <a:moveTo>
                    <a:pt x="806" y="0"/>
                  </a:moveTo>
                  <a:cubicBezTo>
                    <a:pt x="616" y="0"/>
                    <a:pt x="426" y="69"/>
                    <a:pt x="274" y="205"/>
                  </a:cubicBezTo>
                  <a:cubicBezTo>
                    <a:pt x="0" y="509"/>
                    <a:pt x="0" y="965"/>
                    <a:pt x="274" y="1269"/>
                  </a:cubicBezTo>
                  <a:cubicBezTo>
                    <a:pt x="304" y="1269"/>
                    <a:pt x="304" y="1269"/>
                    <a:pt x="304" y="1300"/>
                  </a:cubicBezTo>
                  <a:lnTo>
                    <a:pt x="334" y="1300"/>
                  </a:lnTo>
                  <a:cubicBezTo>
                    <a:pt x="486" y="1452"/>
                    <a:pt x="676" y="1528"/>
                    <a:pt x="863" y="1528"/>
                  </a:cubicBezTo>
                  <a:cubicBezTo>
                    <a:pt x="1049" y="1528"/>
                    <a:pt x="1231" y="1452"/>
                    <a:pt x="1368" y="1300"/>
                  </a:cubicBezTo>
                  <a:cubicBezTo>
                    <a:pt x="1672" y="1026"/>
                    <a:pt x="1672" y="570"/>
                    <a:pt x="1368" y="266"/>
                  </a:cubicBezTo>
                  <a:cubicBezTo>
                    <a:pt x="1368" y="266"/>
                    <a:pt x="1368" y="266"/>
                    <a:pt x="1338" y="236"/>
                  </a:cubicBezTo>
                  <a:cubicBezTo>
                    <a:pt x="1338" y="236"/>
                    <a:pt x="1338" y="236"/>
                    <a:pt x="1338" y="205"/>
                  </a:cubicBezTo>
                  <a:cubicBezTo>
                    <a:pt x="1186" y="69"/>
                    <a:pt x="996"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1" name="Google Shape;66141;p27"/>
            <p:cNvSpPr/>
            <p:nvPr/>
          </p:nvSpPr>
          <p:spPr>
            <a:xfrm>
              <a:off x="6216950" y="832000"/>
              <a:ext cx="44850" cy="40850"/>
            </a:xfrm>
            <a:custGeom>
              <a:avLst/>
              <a:gdLst/>
              <a:ahLst/>
              <a:cxnLst/>
              <a:rect l="l" t="t" r="r" b="b"/>
              <a:pathLst>
                <a:path w="1794" h="1634" extrusionOk="0">
                  <a:moveTo>
                    <a:pt x="882" y="0"/>
                  </a:moveTo>
                  <a:cubicBezTo>
                    <a:pt x="684" y="0"/>
                    <a:pt x="487" y="76"/>
                    <a:pt x="335" y="228"/>
                  </a:cubicBezTo>
                  <a:cubicBezTo>
                    <a:pt x="0" y="532"/>
                    <a:pt x="0" y="1049"/>
                    <a:pt x="335" y="1353"/>
                  </a:cubicBezTo>
                  <a:cubicBezTo>
                    <a:pt x="365" y="1383"/>
                    <a:pt x="365" y="1383"/>
                    <a:pt x="365" y="1383"/>
                  </a:cubicBezTo>
                  <a:cubicBezTo>
                    <a:pt x="517" y="1550"/>
                    <a:pt x="722" y="1634"/>
                    <a:pt x="927" y="1634"/>
                  </a:cubicBezTo>
                  <a:cubicBezTo>
                    <a:pt x="1133" y="1634"/>
                    <a:pt x="1338" y="1550"/>
                    <a:pt x="1490" y="1383"/>
                  </a:cubicBezTo>
                  <a:cubicBezTo>
                    <a:pt x="1794" y="1079"/>
                    <a:pt x="1794" y="593"/>
                    <a:pt x="1490" y="289"/>
                  </a:cubicBezTo>
                  <a:cubicBezTo>
                    <a:pt x="1490" y="258"/>
                    <a:pt x="1459" y="258"/>
                    <a:pt x="1459" y="258"/>
                  </a:cubicBezTo>
                  <a:cubicBezTo>
                    <a:pt x="1459" y="258"/>
                    <a:pt x="1459" y="228"/>
                    <a:pt x="1429" y="228"/>
                  </a:cubicBezTo>
                  <a:cubicBezTo>
                    <a:pt x="1277" y="76"/>
                    <a:pt x="107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2" name="Google Shape;66142;p27"/>
            <p:cNvSpPr/>
            <p:nvPr/>
          </p:nvSpPr>
          <p:spPr>
            <a:xfrm>
              <a:off x="6118925" y="733975"/>
              <a:ext cx="44850" cy="40850"/>
            </a:xfrm>
            <a:custGeom>
              <a:avLst/>
              <a:gdLst/>
              <a:ahLst/>
              <a:cxnLst/>
              <a:rect l="l" t="t" r="r" b="b"/>
              <a:pathLst>
                <a:path w="1794" h="1634" extrusionOk="0">
                  <a:moveTo>
                    <a:pt x="878" y="0"/>
                  </a:moveTo>
                  <a:cubicBezTo>
                    <a:pt x="677" y="0"/>
                    <a:pt x="471" y="76"/>
                    <a:pt x="304" y="228"/>
                  </a:cubicBezTo>
                  <a:cubicBezTo>
                    <a:pt x="0" y="532"/>
                    <a:pt x="0" y="1018"/>
                    <a:pt x="304" y="1353"/>
                  </a:cubicBezTo>
                  <a:lnTo>
                    <a:pt x="335" y="1353"/>
                  </a:lnTo>
                  <a:cubicBezTo>
                    <a:pt x="365" y="1383"/>
                    <a:pt x="365" y="1383"/>
                    <a:pt x="365" y="1383"/>
                  </a:cubicBezTo>
                  <a:cubicBezTo>
                    <a:pt x="517" y="1550"/>
                    <a:pt x="722" y="1634"/>
                    <a:pt x="927" y="1634"/>
                  </a:cubicBezTo>
                  <a:cubicBezTo>
                    <a:pt x="1133" y="1634"/>
                    <a:pt x="1338" y="1550"/>
                    <a:pt x="1490" y="1383"/>
                  </a:cubicBezTo>
                  <a:cubicBezTo>
                    <a:pt x="1794" y="1079"/>
                    <a:pt x="1794" y="593"/>
                    <a:pt x="1490" y="289"/>
                  </a:cubicBezTo>
                  <a:cubicBezTo>
                    <a:pt x="1490" y="258"/>
                    <a:pt x="1459" y="258"/>
                    <a:pt x="1459" y="258"/>
                  </a:cubicBezTo>
                  <a:cubicBezTo>
                    <a:pt x="1459" y="258"/>
                    <a:pt x="1459" y="228"/>
                    <a:pt x="1429" y="228"/>
                  </a:cubicBezTo>
                  <a:cubicBezTo>
                    <a:pt x="1277" y="76"/>
                    <a:pt x="1079" y="0"/>
                    <a:pt x="8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3" name="Google Shape;66143;p27"/>
            <p:cNvSpPr/>
            <p:nvPr/>
          </p:nvSpPr>
          <p:spPr>
            <a:xfrm>
              <a:off x="6314225" y="731875"/>
              <a:ext cx="47125" cy="43725"/>
            </a:xfrm>
            <a:custGeom>
              <a:avLst/>
              <a:gdLst/>
              <a:ahLst/>
              <a:cxnLst/>
              <a:rect l="l" t="t" r="r" b="b"/>
              <a:pathLst>
                <a:path w="1885" h="1749" extrusionOk="0">
                  <a:moveTo>
                    <a:pt x="916" y="0"/>
                  </a:moveTo>
                  <a:cubicBezTo>
                    <a:pt x="699" y="0"/>
                    <a:pt x="486" y="84"/>
                    <a:pt x="334" y="251"/>
                  </a:cubicBezTo>
                  <a:cubicBezTo>
                    <a:pt x="0" y="586"/>
                    <a:pt x="0" y="1133"/>
                    <a:pt x="334" y="1467"/>
                  </a:cubicBezTo>
                  <a:lnTo>
                    <a:pt x="365" y="1467"/>
                  </a:lnTo>
                  <a:cubicBezTo>
                    <a:pt x="365" y="1497"/>
                    <a:pt x="365" y="1497"/>
                    <a:pt x="365" y="1497"/>
                  </a:cubicBezTo>
                  <a:cubicBezTo>
                    <a:pt x="532" y="1665"/>
                    <a:pt x="752" y="1748"/>
                    <a:pt x="973" y="1748"/>
                  </a:cubicBezTo>
                  <a:cubicBezTo>
                    <a:pt x="1193" y="1748"/>
                    <a:pt x="1413" y="1665"/>
                    <a:pt x="1581" y="1497"/>
                  </a:cubicBezTo>
                  <a:cubicBezTo>
                    <a:pt x="1885" y="1194"/>
                    <a:pt x="1885" y="646"/>
                    <a:pt x="1581" y="312"/>
                  </a:cubicBezTo>
                  <a:cubicBezTo>
                    <a:pt x="1550" y="312"/>
                    <a:pt x="1550" y="312"/>
                    <a:pt x="1550" y="282"/>
                  </a:cubicBezTo>
                  <a:cubicBezTo>
                    <a:pt x="1520" y="282"/>
                    <a:pt x="1520" y="282"/>
                    <a:pt x="1520" y="251"/>
                  </a:cubicBezTo>
                  <a:cubicBezTo>
                    <a:pt x="1353" y="84"/>
                    <a:pt x="1132" y="0"/>
                    <a:pt x="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4" name="Google Shape;66144;p27"/>
            <p:cNvSpPr/>
            <p:nvPr/>
          </p:nvSpPr>
          <p:spPr>
            <a:xfrm>
              <a:off x="6216200" y="633850"/>
              <a:ext cx="47125" cy="43725"/>
            </a:xfrm>
            <a:custGeom>
              <a:avLst/>
              <a:gdLst/>
              <a:ahLst/>
              <a:cxnLst/>
              <a:rect l="l" t="t" r="r" b="b"/>
              <a:pathLst>
                <a:path w="1885" h="1749" extrusionOk="0">
                  <a:moveTo>
                    <a:pt x="916" y="0"/>
                  </a:moveTo>
                  <a:cubicBezTo>
                    <a:pt x="699" y="0"/>
                    <a:pt x="486" y="84"/>
                    <a:pt x="334" y="251"/>
                  </a:cubicBezTo>
                  <a:cubicBezTo>
                    <a:pt x="0" y="586"/>
                    <a:pt x="0" y="1133"/>
                    <a:pt x="334" y="1467"/>
                  </a:cubicBezTo>
                  <a:lnTo>
                    <a:pt x="365" y="1467"/>
                  </a:lnTo>
                  <a:cubicBezTo>
                    <a:pt x="365" y="1497"/>
                    <a:pt x="365" y="1497"/>
                    <a:pt x="365" y="1497"/>
                  </a:cubicBezTo>
                  <a:cubicBezTo>
                    <a:pt x="532" y="1665"/>
                    <a:pt x="752" y="1748"/>
                    <a:pt x="973" y="1748"/>
                  </a:cubicBezTo>
                  <a:cubicBezTo>
                    <a:pt x="1193" y="1748"/>
                    <a:pt x="1413" y="1665"/>
                    <a:pt x="1581" y="1497"/>
                  </a:cubicBezTo>
                  <a:cubicBezTo>
                    <a:pt x="1885" y="1163"/>
                    <a:pt x="1885" y="646"/>
                    <a:pt x="1581" y="312"/>
                  </a:cubicBezTo>
                  <a:cubicBezTo>
                    <a:pt x="1550" y="312"/>
                    <a:pt x="1550" y="312"/>
                    <a:pt x="1550" y="282"/>
                  </a:cubicBezTo>
                  <a:cubicBezTo>
                    <a:pt x="1520" y="282"/>
                    <a:pt x="1520" y="282"/>
                    <a:pt x="1520" y="251"/>
                  </a:cubicBezTo>
                  <a:cubicBezTo>
                    <a:pt x="1353" y="84"/>
                    <a:pt x="1132" y="0"/>
                    <a:pt x="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5" name="Google Shape;66145;p27"/>
            <p:cNvSpPr/>
            <p:nvPr/>
          </p:nvSpPr>
          <p:spPr>
            <a:xfrm>
              <a:off x="6410725" y="632525"/>
              <a:ext cx="50925" cy="46375"/>
            </a:xfrm>
            <a:custGeom>
              <a:avLst/>
              <a:gdLst/>
              <a:ahLst/>
              <a:cxnLst/>
              <a:rect l="l" t="t" r="r" b="b"/>
              <a:pathLst>
                <a:path w="2037" h="1855" extrusionOk="0">
                  <a:moveTo>
                    <a:pt x="988" y="0"/>
                  </a:moveTo>
                  <a:cubicBezTo>
                    <a:pt x="760" y="0"/>
                    <a:pt x="532" y="91"/>
                    <a:pt x="365" y="274"/>
                  </a:cubicBezTo>
                  <a:cubicBezTo>
                    <a:pt x="0" y="608"/>
                    <a:pt x="0" y="1186"/>
                    <a:pt x="365" y="1550"/>
                  </a:cubicBezTo>
                  <a:lnTo>
                    <a:pt x="395" y="1550"/>
                  </a:lnTo>
                  <a:cubicBezTo>
                    <a:pt x="395" y="1581"/>
                    <a:pt x="395" y="1581"/>
                    <a:pt x="395" y="1581"/>
                  </a:cubicBezTo>
                  <a:cubicBezTo>
                    <a:pt x="578" y="1763"/>
                    <a:pt x="813" y="1854"/>
                    <a:pt x="1045" y="1854"/>
                  </a:cubicBezTo>
                  <a:cubicBezTo>
                    <a:pt x="1277" y="1854"/>
                    <a:pt x="1505" y="1763"/>
                    <a:pt x="1672" y="1581"/>
                  </a:cubicBezTo>
                  <a:cubicBezTo>
                    <a:pt x="2037" y="1246"/>
                    <a:pt x="2037" y="669"/>
                    <a:pt x="1672" y="335"/>
                  </a:cubicBezTo>
                  <a:cubicBezTo>
                    <a:pt x="1672" y="304"/>
                    <a:pt x="1672" y="304"/>
                    <a:pt x="1642" y="304"/>
                  </a:cubicBezTo>
                  <a:cubicBezTo>
                    <a:pt x="1642" y="274"/>
                    <a:pt x="1642" y="274"/>
                    <a:pt x="1611" y="274"/>
                  </a:cubicBezTo>
                  <a:cubicBezTo>
                    <a:pt x="1444" y="91"/>
                    <a:pt x="1216" y="0"/>
                    <a:pt x="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6" name="Google Shape;66146;p27"/>
            <p:cNvSpPr/>
            <p:nvPr/>
          </p:nvSpPr>
          <p:spPr>
            <a:xfrm>
              <a:off x="6312700" y="534500"/>
              <a:ext cx="50925" cy="46375"/>
            </a:xfrm>
            <a:custGeom>
              <a:avLst/>
              <a:gdLst/>
              <a:ahLst/>
              <a:cxnLst/>
              <a:rect l="l" t="t" r="r" b="b"/>
              <a:pathLst>
                <a:path w="2037" h="1855" extrusionOk="0">
                  <a:moveTo>
                    <a:pt x="988" y="0"/>
                  </a:moveTo>
                  <a:cubicBezTo>
                    <a:pt x="760" y="0"/>
                    <a:pt x="532" y="91"/>
                    <a:pt x="365" y="274"/>
                  </a:cubicBezTo>
                  <a:cubicBezTo>
                    <a:pt x="0" y="608"/>
                    <a:pt x="0" y="1186"/>
                    <a:pt x="365" y="1550"/>
                  </a:cubicBezTo>
                  <a:lnTo>
                    <a:pt x="395" y="1550"/>
                  </a:lnTo>
                  <a:cubicBezTo>
                    <a:pt x="395" y="1581"/>
                    <a:pt x="395" y="1581"/>
                    <a:pt x="395" y="1581"/>
                  </a:cubicBezTo>
                  <a:cubicBezTo>
                    <a:pt x="578" y="1763"/>
                    <a:pt x="813" y="1854"/>
                    <a:pt x="1045" y="1854"/>
                  </a:cubicBezTo>
                  <a:cubicBezTo>
                    <a:pt x="1277" y="1854"/>
                    <a:pt x="1505" y="1763"/>
                    <a:pt x="1672" y="1581"/>
                  </a:cubicBezTo>
                  <a:cubicBezTo>
                    <a:pt x="2037" y="1246"/>
                    <a:pt x="2037" y="669"/>
                    <a:pt x="1672" y="304"/>
                  </a:cubicBezTo>
                  <a:lnTo>
                    <a:pt x="1642" y="304"/>
                  </a:lnTo>
                  <a:cubicBezTo>
                    <a:pt x="1642" y="274"/>
                    <a:pt x="1642" y="274"/>
                    <a:pt x="1611" y="274"/>
                  </a:cubicBezTo>
                  <a:cubicBezTo>
                    <a:pt x="1444" y="91"/>
                    <a:pt x="1216" y="0"/>
                    <a:pt x="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7" name="Google Shape;66147;p27"/>
            <p:cNvSpPr/>
            <p:nvPr/>
          </p:nvSpPr>
          <p:spPr>
            <a:xfrm>
              <a:off x="6409200" y="434950"/>
              <a:ext cx="53975" cy="48650"/>
            </a:xfrm>
            <a:custGeom>
              <a:avLst/>
              <a:gdLst/>
              <a:ahLst/>
              <a:cxnLst/>
              <a:rect l="l" t="t" r="r" b="b"/>
              <a:pathLst>
                <a:path w="2159" h="1946" extrusionOk="0">
                  <a:moveTo>
                    <a:pt x="1064" y="0"/>
                  </a:moveTo>
                  <a:cubicBezTo>
                    <a:pt x="821" y="0"/>
                    <a:pt x="578" y="92"/>
                    <a:pt x="396" y="274"/>
                  </a:cubicBezTo>
                  <a:cubicBezTo>
                    <a:pt x="1" y="639"/>
                    <a:pt x="1" y="1247"/>
                    <a:pt x="396" y="1611"/>
                  </a:cubicBezTo>
                  <a:cubicBezTo>
                    <a:pt x="396" y="1642"/>
                    <a:pt x="396" y="1642"/>
                    <a:pt x="426" y="1642"/>
                  </a:cubicBezTo>
                  <a:cubicBezTo>
                    <a:pt x="426" y="1672"/>
                    <a:pt x="426" y="1672"/>
                    <a:pt x="426" y="1672"/>
                  </a:cubicBezTo>
                  <a:cubicBezTo>
                    <a:pt x="624" y="1855"/>
                    <a:pt x="874" y="1946"/>
                    <a:pt x="1121" y="1946"/>
                  </a:cubicBezTo>
                  <a:cubicBezTo>
                    <a:pt x="1368" y="1946"/>
                    <a:pt x="1611" y="1855"/>
                    <a:pt x="1794" y="1672"/>
                  </a:cubicBezTo>
                  <a:cubicBezTo>
                    <a:pt x="2159" y="1307"/>
                    <a:pt x="2159" y="700"/>
                    <a:pt x="1794" y="335"/>
                  </a:cubicBezTo>
                  <a:cubicBezTo>
                    <a:pt x="1763" y="335"/>
                    <a:pt x="1763" y="304"/>
                    <a:pt x="1763" y="304"/>
                  </a:cubicBezTo>
                  <a:cubicBezTo>
                    <a:pt x="1763" y="304"/>
                    <a:pt x="1733" y="274"/>
                    <a:pt x="1733" y="274"/>
                  </a:cubicBezTo>
                  <a:cubicBezTo>
                    <a:pt x="1551" y="92"/>
                    <a:pt x="1308"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8" name="Google Shape;66148;p27"/>
            <p:cNvSpPr/>
            <p:nvPr/>
          </p:nvSpPr>
          <p:spPr>
            <a:xfrm>
              <a:off x="6507225" y="532975"/>
              <a:ext cx="53975" cy="48650"/>
            </a:xfrm>
            <a:custGeom>
              <a:avLst/>
              <a:gdLst/>
              <a:ahLst/>
              <a:cxnLst/>
              <a:rect l="l" t="t" r="r" b="b"/>
              <a:pathLst>
                <a:path w="2159" h="1946" extrusionOk="0">
                  <a:moveTo>
                    <a:pt x="1064" y="0"/>
                  </a:moveTo>
                  <a:cubicBezTo>
                    <a:pt x="821" y="0"/>
                    <a:pt x="578" y="92"/>
                    <a:pt x="396" y="274"/>
                  </a:cubicBezTo>
                  <a:cubicBezTo>
                    <a:pt x="1" y="639"/>
                    <a:pt x="1" y="1247"/>
                    <a:pt x="396" y="1611"/>
                  </a:cubicBezTo>
                  <a:cubicBezTo>
                    <a:pt x="396" y="1642"/>
                    <a:pt x="396" y="1642"/>
                    <a:pt x="426" y="1642"/>
                  </a:cubicBezTo>
                  <a:cubicBezTo>
                    <a:pt x="426" y="1672"/>
                    <a:pt x="426" y="1672"/>
                    <a:pt x="426" y="1672"/>
                  </a:cubicBezTo>
                  <a:cubicBezTo>
                    <a:pt x="624" y="1855"/>
                    <a:pt x="874" y="1946"/>
                    <a:pt x="1121" y="1946"/>
                  </a:cubicBezTo>
                  <a:cubicBezTo>
                    <a:pt x="1368" y="1946"/>
                    <a:pt x="1612" y="1855"/>
                    <a:pt x="1794" y="1672"/>
                  </a:cubicBezTo>
                  <a:cubicBezTo>
                    <a:pt x="2159" y="1307"/>
                    <a:pt x="2159" y="700"/>
                    <a:pt x="1794" y="335"/>
                  </a:cubicBezTo>
                  <a:cubicBezTo>
                    <a:pt x="1794" y="335"/>
                    <a:pt x="1764" y="304"/>
                    <a:pt x="1764" y="304"/>
                  </a:cubicBezTo>
                  <a:cubicBezTo>
                    <a:pt x="1764" y="304"/>
                    <a:pt x="1733" y="274"/>
                    <a:pt x="1733" y="274"/>
                  </a:cubicBezTo>
                  <a:cubicBezTo>
                    <a:pt x="1551" y="92"/>
                    <a:pt x="1308"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9" name="Google Shape;66149;p27"/>
            <p:cNvSpPr/>
            <p:nvPr/>
          </p:nvSpPr>
          <p:spPr>
            <a:xfrm>
              <a:off x="6604500" y="433625"/>
              <a:ext cx="56250" cy="51300"/>
            </a:xfrm>
            <a:custGeom>
              <a:avLst/>
              <a:gdLst/>
              <a:ahLst/>
              <a:cxnLst/>
              <a:rect l="l" t="t" r="r" b="b"/>
              <a:pathLst>
                <a:path w="2250" h="2052" extrusionOk="0">
                  <a:moveTo>
                    <a:pt x="1110" y="0"/>
                  </a:moveTo>
                  <a:cubicBezTo>
                    <a:pt x="851" y="0"/>
                    <a:pt x="593" y="99"/>
                    <a:pt x="395" y="297"/>
                  </a:cubicBezTo>
                  <a:cubicBezTo>
                    <a:pt x="0" y="661"/>
                    <a:pt x="0" y="1300"/>
                    <a:pt x="395" y="1695"/>
                  </a:cubicBezTo>
                  <a:cubicBezTo>
                    <a:pt x="395" y="1725"/>
                    <a:pt x="395" y="1725"/>
                    <a:pt x="426" y="1725"/>
                  </a:cubicBezTo>
                  <a:cubicBezTo>
                    <a:pt x="426" y="1756"/>
                    <a:pt x="426" y="1756"/>
                    <a:pt x="456" y="1756"/>
                  </a:cubicBezTo>
                  <a:cubicBezTo>
                    <a:pt x="639" y="1953"/>
                    <a:pt x="889" y="2052"/>
                    <a:pt x="1144" y="2052"/>
                  </a:cubicBezTo>
                  <a:cubicBezTo>
                    <a:pt x="1398" y="2052"/>
                    <a:pt x="1657" y="1953"/>
                    <a:pt x="1854" y="1756"/>
                  </a:cubicBezTo>
                  <a:cubicBezTo>
                    <a:pt x="2249" y="1360"/>
                    <a:pt x="2249" y="722"/>
                    <a:pt x="1854" y="327"/>
                  </a:cubicBezTo>
                  <a:lnTo>
                    <a:pt x="1824" y="327"/>
                  </a:lnTo>
                  <a:cubicBezTo>
                    <a:pt x="1824" y="297"/>
                    <a:pt x="1824" y="297"/>
                    <a:pt x="1824" y="297"/>
                  </a:cubicBezTo>
                  <a:cubicBezTo>
                    <a:pt x="1626" y="99"/>
                    <a:pt x="1368" y="0"/>
                    <a:pt x="1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0" name="Google Shape;66150;p27"/>
            <p:cNvSpPr/>
            <p:nvPr/>
          </p:nvSpPr>
          <p:spPr>
            <a:xfrm>
              <a:off x="5346875" y="2023675"/>
              <a:ext cx="12950" cy="12575"/>
            </a:xfrm>
            <a:custGeom>
              <a:avLst/>
              <a:gdLst/>
              <a:ahLst/>
              <a:cxnLst/>
              <a:rect l="l" t="t" r="r" b="b"/>
              <a:pathLst>
                <a:path w="518" h="503" extrusionOk="0">
                  <a:moveTo>
                    <a:pt x="232" y="1"/>
                  </a:moveTo>
                  <a:cubicBezTo>
                    <a:pt x="175" y="1"/>
                    <a:pt x="122" y="24"/>
                    <a:pt x="92" y="69"/>
                  </a:cubicBezTo>
                  <a:cubicBezTo>
                    <a:pt x="0" y="161"/>
                    <a:pt x="0" y="282"/>
                    <a:pt x="92" y="373"/>
                  </a:cubicBezTo>
                  <a:cubicBezTo>
                    <a:pt x="92" y="373"/>
                    <a:pt x="92" y="404"/>
                    <a:pt x="122" y="404"/>
                  </a:cubicBezTo>
                  <a:cubicBezTo>
                    <a:pt x="122" y="404"/>
                    <a:pt x="122" y="434"/>
                    <a:pt x="122" y="434"/>
                  </a:cubicBezTo>
                  <a:cubicBezTo>
                    <a:pt x="167" y="480"/>
                    <a:pt x="228" y="502"/>
                    <a:pt x="289" y="502"/>
                  </a:cubicBezTo>
                  <a:cubicBezTo>
                    <a:pt x="350" y="502"/>
                    <a:pt x="411" y="480"/>
                    <a:pt x="456" y="434"/>
                  </a:cubicBezTo>
                  <a:cubicBezTo>
                    <a:pt x="517" y="343"/>
                    <a:pt x="517" y="221"/>
                    <a:pt x="456" y="130"/>
                  </a:cubicBezTo>
                  <a:cubicBezTo>
                    <a:pt x="426" y="100"/>
                    <a:pt x="426" y="100"/>
                    <a:pt x="426" y="100"/>
                  </a:cubicBezTo>
                  <a:cubicBezTo>
                    <a:pt x="395" y="100"/>
                    <a:pt x="395" y="69"/>
                    <a:pt x="395" y="69"/>
                  </a:cubicBezTo>
                  <a:cubicBezTo>
                    <a:pt x="350" y="24"/>
                    <a:pt x="289" y="1"/>
                    <a:pt x="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1" name="Google Shape;66151;p27"/>
            <p:cNvSpPr/>
            <p:nvPr/>
          </p:nvSpPr>
          <p:spPr>
            <a:xfrm>
              <a:off x="5248850" y="1925650"/>
              <a:ext cx="12925" cy="12575"/>
            </a:xfrm>
            <a:custGeom>
              <a:avLst/>
              <a:gdLst/>
              <a:ahLst/>
              <a:cxnLst/>
              <a:rect l="l" t="t" r="r" b="b"/>
              <a:pathLst>
                <a:path w="517" h="503" extrusionOk="0">
                  <a:moveTo>
                    <a:pt x="232" y="1"/>
                  </a:moveTo>
                  <a:cubicBezTo>
                    <a:pt x="175" y="1"/>
                    <a:pt x="122" y="24"/>
                    <a:pt x="91" y="69"/>
                  </a:cubicBezTo>
                  <a:cubicBezTo>
                    <a:pt x="0" y="161"/>
                    <a:pt x="0" y="282"/>
                    <a:pt x="91" y="373"/>
                  </a:cubicBezTo>
                  <a:cubicBezTo>
                    <a:pt x="91" y="373"/>
                    <a:pt x="91" y="404"/>
                    <a:pt x="122" y="404"/>
                  </a:cubicBezTo>
                  <a:cubicBezTo>
                    <a:pt x="122" y="404"/>
                    <a:pt x="122" y="434"/>
                    <a:pt x="122" y="434"/>
                  </a:cubicBezTo>
                  <a:cubicBezTo>
                    <a:pt x="167" y="480"/>
                    <a:pt x="228" y="502"/>
                    <a:pt x="289" y="502"/>
                  </a:cubicBezTo>
                  <a:cubicBezTo>
                    <a:pt x="350" y="502"/>
                    <a:pt x="411" y="480"/>
                    <a:pt x="456" y="434"/>
                  </a:cubicBezTo>
                  <a:cubicBezTo>
                    <a:pt x="517" y="343"/>
                    <a:pt x="517" y="191"/>
                    <a:pt x="456" y="130"/>
                  </a:cubicBezTo>
                  <a:cubicBezTo>
                    <a:pt x="426" y="100"/>
                    <a:pt x="426" y="100"/>
                    <a:pt x="426" y="100"/>
                  </a:cubicBezTo>
                  <a:cubicBezTo>
                    <a:pt x="395" y="100"/>
                    <a:pt x="395" y="69"/>
                    <a:pt x="395" y="69"/>
                  </a:cubicBezTo>
                  <a:cubicBezTo>
                    <a:pt x="350" y="24"/>
                    <a:pt x="289" y="1"/>
                    <a:pt x="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2" name="Google Shape;66152;p27"/>
            <p:cNvSpPr/>
            <p:nvPr/>
          </p:nvSpPr>
          <p:spPr>
            <a:xfrm>
              <a:off x="5443375" y="1924150"/>
              <a:ext cx="16750" cy="14825"/>
            </a:xfrm>
            <a:custGeom>
              <a:avLst/>
              <a:gdLst/>
              <a:ahLst/>
              <a:cxnLst/>
              <a:rect l="l" t="t" r="r" b="b"/>
              <a:pathLst>
                <a:path w="670" h="593" extrusionOk="0">
                  <a:moveTo>
                    <a:pt x="305" y="0"/>
                  </a:moveTo>
                  <a:cubicBezTo>
                    <a:pt x="236" y="0"/>
                    <a:pt x="168" y="23"/>
                    <a:pt x="122" y="69"/>
                  </a:cubicBezTo>
                  <a:cubicBezTo>
                    <a:pt x="1" y="190"/>
                    <a:pt x="1" y="372"/>
                    <a:pt x="122" y="464"/>
                  </a:cubicBezTo>
                  <a:cubicBezTo>
                    <a:pt x="122" y="464"/>
                    <a:pt x="122" y="494"/>
                    <a:pt x="153" y="494"/>
                  </a:cubicBezTo>
                  <a:cubicBezTo>
                    <a:pt x="153" y="494"/>
                    <a:pt x="153" y="524"/>
                    <a:pt x="153" y="524"/>
                  </a:cubicBezTo>
                  <a:cubicBezTo>
                    <a:pt x="213" y="570"/>
                    <a:pt x="289" y="593"/>
                    <a:pt x="362" y="593"/>
                  </a:cubicBezTo>
                  <a:cubicBezTo>
                    <a:pt x="434" y="593"/>
                    <a:pt x="502" y="570"/>
                    <a:pt x="548" y="524"/>
                  </a:cubicBezTo>
                  <a:cubicBezTo>
                    <a:pt x="669" y="403"/>
                    <a:pt x="669" y="251"/>
                    <a:pt x="548" y="129"/>
                  </a:cubicBezTo>
                  <a:cubicBezTo>
                    <a:pt x="548" y="129"/>
                    <a:pt x="548" y="129"/>
                    <a:pt x="517" y="99"/>
                  </a:cubicBezTo>
                  <a:cubicBezTo>
                    <a:pt x="517" y="99"/>
                    <a:pt x="517" y="99"/>
                    <a:pt x="487" y="69"/>
                  </a:cubicBezTo>
                  <a:cubicBezTo>
                    <a:pt x="441" y="23"/>
                    <a:pt x="373"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3" name="Google Shape;66153;p27"/>
            <p:cNvSpPr/>
            <p:nvPr/>
          </p:nvSpPr>
          <p:spPr>
            <a:xfrm>
              <a:off x="5345350" y="1826125"/>
              <a:ext cx="16750" cy="14825"/>
            </a:xfrm>
            <a:custGeom>
              <a:avLst/>
              <a:gdLst/>
              <a:ahLst/>
              <a:cxnLst/>
              <a:rect l="l" t="t" r="r" b="b"/>
              <a:pathLst>
                <a:path w="670" h="593" extrusionOk="0">
                  <a:moveTo>
                    <a:pt x="304" y="0"/>
                  </a:moveTo>
                  <a:cubicBezTo>
                    <a:pt x="236" y="0"/>
                    <a:pt x="168" y="23"/>
                    <a:pt x="122" y="69"/>
                  </a:cubicBezTo>
                  <a:cubicBezTo>
                    <a:pt x="1" y="190"/>
                    <a:pt x="1" y="342"/>
                    <a:pt x="122" y="464"/>
                  </a:cubicBezTo>
                  <a:cubicBezTo>
                    <a:pt x="122" y="464"/>
                    <a:pt x="122" y="464"/>
                    <a:pt x="153" y="494"/>
                  </a:cubicBezTo>
                  <a:cubicBezTo>
                    <a:pt x="153" y="494"/>
                    <a:pt x="153" y="494"/>
                    <a:pt x="153" y="524"/>
                  </a:cubicBezTo>
                  <a:cubicBezTo>
                    <a:pt x="213" y="570"/>
                    <a:pt x="289" y="593"/>
                    <a:pt x="361" y="593"/>
                  </a:cubicBezTo>
                  <a:cubicBezTo>
                    <a:pt x="434" y="593"/>
                    <a:pt x="502" y="570"/>
                    <a:pt x="548" y="524"/>
                  </a:cubicBezTo>
                  <a:cubicBezTo>
                    <a:pt x="669" y="403"/>
                    <a:pt x="669" y="251"/>
                    <a:pt x="548" y="129"/>
                  </a:cubicBezTo>
                  <a:cubicBezTo>
                    <a:pt x="548" y="129"/>
                    <a:pt x="517" y="129"/>
                    <a:pt x="517" y="99"/>
                  </a:cubicBezTo>
                  <a:cubicBezTo>
                    <a:pt x="517" y="99"/>
                    <a:pt x="517" y="99"/>
                    <a:pt x="487" y="69"/>
                  </a:cubicBezTo>
                  <a:cubicBezTo>
                    <a:pt x="441" y="23"/>
                    <a:pt x="373"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4" name="Google Shape;66154;p27"/>
            <p:cNvSpPr/>
            <p:nvPr/>
          </p:nvSpPr>
          <p:spPr>
            <a:xfrm>
              <a:off x="5540650" y="1824775"/>
              <a:ext cx="19025" cy="17525"/>
            </a:xfrm>
            <a:custGeom>
              <a:avLst/>
              <a:gdLst/>
              <a:ahLst/>
              <a:cxnLst/>
              <a:rect l="l" t="t" r="r" b="b"/>
              <a:pathLst>
                <a:path w="761" h="701" extrusionOk="0">
                  <a:moveTo>
                    <a:pt x="350" y="1"/>
                  </a:moveTo>
                  <a:cubicBezTo>
                    <a:pt x="266" y="1"/>
                    <a:pt x="183" y="31"/>
                    <a:pt x="122" y="92"/>
                  </a:cubicBezTo>
                  <a:cubicBezTo>
                    <a:pt x="0" y="214"/>
                    <a:pt x="0" y="426"/>
                    <a:pt x="122" y="548"/>
                  </a:cubicBezTo>
                  <a:cubicBezTo>
                    <a:pt x="122" y="548"/>
                    <a:pt x="152" y="548"/>
                    <a:pt x="152" y="578"/>
                  </a:cubicBezTo>
                  <a:cubicBezTo>
                    <a:pt x="152" y="578"/>
                    <a:pt x="152" y="578"/>
                    <a:pt x="183" y="609"/>
                  </a:cubicBezTo>
                  <a:cubicBezTo>
                    <a:pt x="243" y="670"/>
                    <a:pt x="327" y="700"/>
                    <a:pt x="411" y="700"/>
                  </a:cubicBezTo>
                  <a:cubicBezTo>
                    <a:pt x="494" y="700"/>
                    <a:pt x="578" y="670"/>
                    <a:pt x="639" y="609"/>
                  </a:cubicBezTo>
                  <a:cubicBezTo>
                    <a:pt x="760" y="487"/>
                    <a:pt x="760" y="274"/>
                    <a:pt x="639" y="153"/>
                  </a:cubicBezTo>
                  <a:cubicBezTo>
                    <a:pt x="639" y="123"/>
                    <a:pt x="608" y="123"/>
                    <a:pt x="608" y="123"/>
                  </a:cubicBezTo>
                  <a:cubicBezTo>
                    <a:pt x="578" y="92"/>
                    <a:pt x="578" y="92"/>
                    <a:pt x="578" y="92"/>
                  </a:cubicBezTo>
                  <a:cubicBezTo>
                    <a:pt x="517" y="31"/>
                    <a:pt x="433"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5" name="Google Shape;66155;p27"/>
            <p:cNvSpPr/>
            <p:nvPr/>
          </p:nvSpPr>
          <p:spPr>
            <a:xfrm>
              <a:off x="5442625" y="1726200"/>
              <a:ext cx="19025" cy="18050"/>
            </a:xfrm>
            <a:custGeom>
              <a:avLst/>
              <a:gdLst/>
              <a:ahLst/>
              <a:cxnLst/>
              <a:rect l="l" t="t" r="r" b="b"/>
              <a:pathLst>
                <a:path w="761" h="722" extrusionOk="0">
                  <a:moveTo>
                    <a:pt x="350" y="0"/>
                  </a:moveTo>
                  <a:cubicBezTo>
                    <a:pt x="266" y="0"/>
                    <a:pt x="183" y="38"/>
                    <a:pt x="122" y="114"/>
                  </a:cubicBezTo>
                  <a:cubicBezTo>
                    <a:pt x="0" y="236"/>
                    <a:pt x="0" y="448"/>
                    <a:pt x="122" y="570"/>
                  </a:cubicBezTo>
                  <a:cubicBezTo>
                    <a:pt x="122" y="570"/>
                    <a:pt x="122" y="570"/>
                    <a:pt x="152" y="600"/>
                  </a:cubicBezTo>
                  <a:cubicBezTo>
                    <a:pt x="152" y="600"/>
                    <a:pt x="152" y="600"/>
                    <a:pt x="152" y="631"/>
                  </a:cubicBezTo>
                  <a:cubicBezTo>
                    <a:pt x="228" y="692"/>
                    <a:pt x="319" y="722"/>
                    <a:pt x="407" y="722"/>
                  </a:cubicBezTo>
                  <a:cubicBezTo>
                    <a:pt x="494" y="722"/>
                    <a:pt x="578" y="692"/>
                    <a:pt x="638" y="631"/>
                  </a:cubicBezTo>
                  <a:cubicBezTo>
                    <a:pt x="760" y="509"/>
                    <a:pt x="760" y="296"/>
                    <a:pt x="638" y="144"/>
                  </a:cubicBezTo>
                  <a:lnTo>
                    <a:pt x="608" y="144"/>
                  </a:lnTo>
                  <a:cubicBezTo>
                    <a:pt x="578" y="114"/>
                    <a:pt x="578" y="114"/>
                    <a:pt x="578" y="114"/>
                  </a:cubicBezTo>
                  <a:cubicBezTo>
                    <a:pt x="517" y="38"/>
                    <a:pt x="433"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6" name="Google Shape;66156;p27"/>
            <p:cNvSpPr/>
            <p:nvPr/>
          </p:nvSpPr>
          <p:spPr>
            <a:xfrm>
              <a:off x="5539125" y="1626650"/>
              <a:ext cx="22050" cy="20925"/>
            </a:xfrm>
            <a:custGeom>
              <a:avLst/>
              <a:gdLst/>
              <a:ahLst/>
              <a:cxnLst/>
              <a:rect l="l" t="t" r="r" b="b"/>
              <a:pathLst>
                <a:path w="882" h="837" extrusionOk="0">
                  <a:moveTo>
                    <a:pt x="426" y="0"/>
                  </a:moveTo>
                  <a:cubicBezTo>
                    <a:pt x="327" y="0"/>
                    <a:pt x="228" y="38"/>
                    <a:pt x="152" y="114"/>
                  </a:cubicBezTo>
                  <a:cubicBezTo>
                    <a:pt x="0" y="266"/>
                    <a:pt x="0" y="509"/>
                    <a:pt x="152" y="661"/>
                  </a:cubicBezTo>
                  <a:cubicBezTo>
                    <a:pt x="152" y="661"/>
                    <a:pt x="183" y="661"/>
                    <a:pt x="183" y="692"/>
                  </a:cubicBezTo>
                  <a:cubicBezTo>
                    <a:pt x="183" y="692"/>
                    <a:pt x="183" y="692"/>
                    <a:pt x="213" y="722"/>
                  </a:cubicBezTo>
                  <a:cubicBezTo>
                    <a:pt x="289" y="798"/>
                    <a:pt x="380" y="836"/>
                    <a:pt x="472" y="836"/>
                  </a:cubicBezTo>
                  <a:cubicBezTo>
                    <a:pt x="563" y="836"/>
                    <a:pt x="654" y="798"/>
                    <a:pt x="730" y="722"/>
                  </a:cubicBezTo>
                  <a:cubicBezTo>
                    <a:pt x="882" y="570"/>
                    <a:pt x="882" y="327"/>
                    <a:pt x="730" y="175"/>
                  </a:cubicBezTo>
                  <a:cubicBezTo>
                    <a:pt x="730" y="175"/>
                    <a:pt x="730" y="145"/>
                    <a:pt x="700" y="145"/>
                  </a:cubicBezTo>
                  <a:cubicBezTo>
                    <a:pt x="700" y="145"/>
                    <a:pt x="700" y="114"/>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7" name="Google Shape;66157;p27"/>
            <p:cNvSpPr/>
            <p:nvPr/>
          </p:nvSpPr>
          <p:spPr>
            <a:xfrm>
              <a:off x="5637150" y="1724675"/>
              <a:ext cx="22050" cy="20925"/>
            </a:xfrm>
            <a:custGeom>
              <a:avLst/>
              <a:gdLst/>
              <a:ahLst/>
              <a:cxnLst/>
              <a:rect l="l" t="t" r="r" b="b"/>
              <a:pathLst>
                <a:path w="882" h="837" extrusionOk="0">
                  <a:moveTo>
                    <a:pt x="426" y="0"/>
                  </a:moveTo>
                  <a:cubicBezTo>
                    <a:pt x="327" y="0"/>
                    <a:pt x="228" y="38"/>
                    <a:pt x="152" y="114"/>
                  </a:cubicBezTo>
                  <a:cubicBezTo>
                    <a:pt x="0" y="266"/>
                    <a:pt x="0" y="509"/>
                    <a:pt x="152" y="661"/>
                  </a:cubicBezTo>
                  <a:cubicBezTo>
                    <a:pt x="152" y="661"/>
                    <a:pt x="183" y="661"/>
                    <a:pt x="183" y="692"/>
                  </a:cubicBezTo>
                  <a:cubicBezTo>
                    <a:pt x="183" y="692"/>
                    <a:pt x="183" y="692"/>
                    <a:pt x="213" y="722"/>
                  </a:cubicBezTo>
                  <a:cubicBezTo>
                    <a:pt x="289" y="798"/>
                    <a:pt x="388" y="836"/>
                    <a:pt x="483" y="836"/>
                  </a:cubicBezTo>
                  <a:cubicBezTo>
                    <a:pt x="578" y="836"/>
                    <a:pt x="669" y="798"/>
                    <a:pt x="730" y="722"/>
                  </a:cubicBezTo>
                  <a:cubicBezTo>
                    <a:pt x="882" y="570"/>
                    <a:pt x="882" y="327"/>
                    <a:pt x="730" y="175"/>
                  </a:cubicBezTo>
                  <a:cubicBezTo>
                    <a:pt x="730" y="175"/>
                    <a:pt x="730" y="145"/>
                    <a:pt x="700" y="145"/>
                  </a:cubicBezTo>
                  <a:cubicBezTo>
                    <a:pt x="700" y="145"/>
                    <a:pt x="700" y="114"/>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8" name="Google Shape;66158;p27"/>
            <p:cNvSpPr/>
            <p:nvPr/>
          </p:nvSpPr>
          <p:spPr>
            <a:xfrm>
              <a:off x="5733650" y="1625325"/>
              <a:ext cx="25875" cy="23000"/>
            </a:xfrm>
            <a:custGeom>
              <a:avLst/>
              <a:gdLst/>
              <a:ahLst/>
              <a:cxnLst/>
              <a:rect l="l" t="t" r="r" b="b"/>
              <a:pathLst>
                <a:path w="1035" h="920" extrusionOk="0">
                  <a:moveTo>
                    <a:pt x="498" y="0"/>
                  </a:moveTo>
                  <a:cubicBezTo>
                    <a:pt x="388" y="0"/>
                    <a:pt x="274" y="46"/>
                    <a:pt x="183" y="137"/>
                  </a:cubicBezTo>
                  <a:cubicBezTo>
                    <a:pt x="1" y="289"/>
                    <a:pt x="1" y="562"/>
                    <a:pt x="183" y="745"/>
                  </a:cubicBezTo>
                  <a:cubicBezTo>
                    <a:pt x="183" y="745"/>
                    <a:pt x="213" y="745"/>
                    <a:pt x="213" y="775"/>
                  </a:cubicBezTo>
                  <a:cubicBezTo>
                    <a:pt x="213" y="775"/>
                    <a:pt x="213" y="775"/>
                    <a:pt x="244" y="806"/>
                  </a:cubicBezTo>
                  <a:cubicBezTo>
                    <a:pt x="320" y="882"/>
                    <a:pt x="426" y="920"/>
                    <a:pt x="536" y="920"/>
                  </a:cubicBezTo>
                  <a:cubicBezTo>
                    <a:pt x="647" y="920"/>
                    <a:pt x="761" y="882"/>
                    <a:pt x="852" y="806"/>
                  </a:cubicBezTo>
                  <a:cubicBezTo>
                    <a:pt x="1034" y="623"/>
                    <a:pt x="1034" y="350"/>
                    <a:pt x="852" y="167"/>
                  </a:cubicBezTo>
                  <a:lnTo>
                    <a:pt x="821" y="167"/>
                  </a:lnTo>
                  <a:cubicBezTo>
                    <a:pt x="821" y="137"/>
                    <a:pt x="821" y="137"/>
                    <a:pt x="791" y="137"/>
                  </a:cubicBezTo>
                  <a:cubicBezTo>
                    <a:pt x="715" y="46"/>
                    <a:pt x="609" y="0"/>
                    <a:pt x="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9" name="Google Shape;66159;p27"/>
            <p:cNvSpPr/>
            <p:nvPr/>
          </p:nvSpPr>
          <p:spPr>
            <a:xfrm>
              <a:off x="5635625" y="1527300"/>
              <a:ext cx="25875" cy="23000"/>
            </a:xfrm>
            <a:custGeom>
              <a:avLst/>
              <a:gdLst/>
              <a:ahLst/>
              <a:cxnLst/>
              <a:rect l="l" t="t" r="r" b="b"/>
              <a:pathLst>
                <a:path w="1035" h="920" extrusionOk="0">
                  <a:moveTo>
                    <a:pt x="487" y="0"/>
                  </a:moveTo>
                  <a:cubicBezTo>
                    <a:pt x="373" y="0"/>
                    <a:pt x="259" y="46"/>
                    <a:pt x="183" y="137"/>
                  </a:cubicBezTo>
                  <a:cubicBezTo>
                    <a:pt x="1" y="289"/>
                    <a:pt x="1" y="562"/>
                    <a:pt x="183" y="745"/>
                  </a:cubicBezTo>
                  <a:cubicBezTo>
                    <a:pt x="183" y="745"/>
                    <a:pt x="213" y="745"/>
                    <a:pt x="213" y="775"/>
                  </a:cubicBezTo>
                  <a:cubicBezTo>
                    <a:pt x="213" y="775"/>
                    <a:pt x="213" y="775"/>
                    <a:pt x="244" y="806"/>
                  </a:cubicBezTo>
                  <a:cubicBezTo>
                    <a:pt x="320" y="882"/>
                    <a:pt x="426" y="920"/>
                    <a:pt x="536" y="920"/>
                  </a:cubicBezTo>
                  <a:cubicBezTo>
                    <a:pt x="647" y="920"/>
                    <a:pt x="761" y="882"/>
                    <a:pt x="852" y="806"/>
                  </a:cubicBezTo>
                  <a:cubicBezTo>
                    <a:pt x="1034" y="623"/>
                    <a:pt x="1034" y="350"/>
                    <a:pt x="852" y="167"/>
                  </a:cubicBezTo>
                  <a:lnTo>
                    <a:pt x="821" y="167"/>
                  </a:lnTo>
                  <a:cubicBezTo>
                    <a:pt x="821" y="137"/>
                    <a:pt x="821" y="137"/>
                    <a:pt x="791" y="137"/>
                  </a:cubicBezTo>
                  <a:cubicBezTo>
                    <a:pt x="715" y="46"/>
                    <a:pt x="60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0" name="Google Shape;66160;p27"/>
            <p:cNvSpPr/>
            <p:nvPr/>
          </p:nvSpPr>
          <p:spPr>
            <a:xfrm>
              <a:off x="5732900" y="1427750"/>
              <a:ext cx="28125" cy="25850"/>
            </a:xfrm>
            <a:custGeom>
              <a:avLst/>
              <a:gdLst/>
              <a:ahLst/>
              <a:cxnLst/>
              <a:rect l="l" t="t" r="r" b="b"/>
              <a:pathLst>
                <a:path w="1125" h="1034" extrusionOk="0">
                  <a:moveTo>
                    <a:pt x="521" y="0"/>
                  </a:moveTo>
                  <a:cubicBezTo>
                    <a:pt x="395" y="0"/>
                    <a:pt x="274" y="46"/>
                    <a:pt x="183" y="137"/>
                  </a:cubicBezTo>
                  <a:cubicBezTo>
                    <a:pt x="0" y="319"/>
                    <a:pt x="0" y="623"/>
                    <a:pt x="183" y="836"/>
                  </a:cubicBezTo>
                  <a:cubicBezTo>
                    <a:pt x="183" y="836"/>
                    <a:pt x="213" y="836"/>
                    <a:pt x="213" y="867"/>
                  </a:cubicBezTo>
                  <a:cubicBezTo>
                    <a:pt x="213" y="867"/>
                    <a:pt x="213" y="867"/>
                    <a:pt x="243" y="897"/>
                  </a:cubicBezTo>
                  <a:cubicBezTo>
                    <a:pt x="335" y="988"/>
                    <a:pt x="456" y="1034"/>
                    <a:pt x="582" y="1034"/>
                  </a:cubicBezTo>
                  <a:cubicBezTo>
                    <a:pt x="707" y="1034"/>
                    <a:pt x="836" y="988"/>
                    <a:pt x="943" y="897"/>
                  </a:cubicBezTo>
                  <a:cubicBezTo>
                    <a:pt x="1125" y="684"/>
                    <a:pt x="1125" y="380"/>
                    <a:pt x="943" y="198"/>
                  </a:cubicBezTo>
                  <a:cubicBezTo>
                    <a:pt x="912" y="167"/>
                    <a:pt x="912" y="167"/>
                    <a:pt x="882" y="167"/>
                  </a:cubicBezTo>
                  <a:cubicBezTo>
                    <a:pt x="882" y="167"/>
                    <a:pt x="882" y="137"/>
                    <a:pt x="882" y="137"/>
                  </a:cubicBezTo>
                  <a:cubicBezTo>
                    <a:pt x="775" y="46"/>
                    <a:pt x="646" y="0"/>
                    <a:pt x="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1" name="Google Shape;66161;p27"/>
            <p:cNvSpPr/>
            <p:nvPr/>
          </p:nvSpPr>
          <p:spPr>
            <a:xfrm>
              <a:off x="5830925" y="1525775"/>
              <a:ext cx="28150" cy="25850"/>
            </a:xfrm>
            <a:custGeom>
              <a:avLst/>
              <a:gdLst/>
              <a:ahLst/>
              <a:cxnLst/>
              <a:rect l="l" t="t" r="r" b="b"/>
              <a:pathLst>
                <a:path w="1126" h="1034" extrusionOk="0">
                  <a:moveTo>
                    <a:pt x="532" y="0"/>
                  </a:moveTo>
                  <a:cubicBezTo>
                    <a:pt x="403" y="0"/>
                    <a:pt x="274" y="46"/>
                    <a:pt x="183" y="137"/>
                  </a:cubicBezTo>
                  <a:cubicBezTo>
                    <a:pt x="0" y="319"/>
                    <a:pt x="0" y="654"/>
                    <a:pt x="183" y="836"/>
                  </a:cubicBezTo>
                  <a:cubicBezTo>
                    <a:pt x="183" y="836"/>
                    <a:pt x="213" y="836"/>
                    <a:pt x="213" y="867"/>
                  </a:cubicBezTo>
                  <a:cubicBezTo>
                    <a:pt x="213" y="867"/>
                    <a:pt x="213" y="867"/>
                    <a:pt x="244" y="897"/>
                  </a:cubicBezTo>
                  <a:cubicBezTo>
                    <a:pt x="335" y="988"/>
                    <a:pt x="456" y="1034"/>
                    <a:pt x="582" y="1034"/>
                  </a:cubicBezTo>
                  <a:cubicBezTo>
                    <a:pt x="707" y="1034"/>
                    <a:pt x="836" y="988"/>
                    <a:pt x="943" y="897"/>
                  </a:cubicBezTo>
                  <a:cubicBezTo>
                    <a:pt x="1125" y="684"/>
                    <a:pt x="1125" y="380"/>
                    <a:pt x="943" y="198"/>
                  </a:cubicBezTo>
                  <a:cubicBezTo>
                    <a:pt x="912" y="167"/>
                    <a:pt x="912" y="167"/>
                    <a:pt x="912" y="167"/>
                  </a:cubicBezTo>
                  <a:cubicBezTo>
                    <a:pt x="882" y="167"/>
                    <a:pt x="882" y="137"/>
                    <a:pt x="882" y="137"/>
                  </a:cubicBezTo>
                  <a:cubicBezTo>
                    <a:pt x="791" y="46"/>
                    <a:pt x="661"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2" name="Google Shape;66162;p27"/>
            <p:cNvSpPr/>
            <p:nvPr/>
          </p:nvSpPr>
          <p:spPr>
            <a:xfrm>
              <a:off x="5829400" y="1327625"/>
              <a:ext cx="31175" cy="28525"/>
            </a:xfrm>
            <a:custGeom>
              <a:avLst/>
              <a:gdLst/>
              <a:ahLst/>
              <a:cxnLst/>
              <a:rect l="l" t="t" r="r" b="b"/>
              <a:pathLst>
                <a:path w="1247" h="1141" extrusionOk="0">
                  <a:moveTo>
                    <a:pt x="593" y="1"/>
                  </a:moveTo>
                  <a:cubicBezTo>
                    <a:pt x="457" y="1"/>
                    <a:pt x="320" y="54"/>
                    <a:pt x="213" y="160"/>
                  </a:cubicBezTo>
                  <a:cubicBezTo>
                    <a:pt x="1" y="373"/>
                    <a:pt x="1" y="738"/>
                    <a:pt x="213" y="950"/>
                  </a:cubicBezTo>
                  <a:cubicBezTo>
                    <a:pt x="213" y="950"/>
                    <a:pt x="244" y="950"/>
                    <a:pt x="244" y="981"/>
                  </a:cubicBezTo>
                  <a:lnTo>
                    <a:pt x="274" y="981"/>
                  </a:lnTo>
                  <a:cubicBezTo>
                    <a:pt x="381" y="1087"/>
                    <a:pt x="517" y="1140"/>
                    <a:pt x="654" y="1140"/>
                  </a:cubicBezTo>
                  <a:cubicBezTo>
                    <a:pt x="791" y="1140"/>
                    <a:pt x="928" y="1087"/>
                    <a:pt x="1034" y="981"/>
                  </a:cubicBezTo>
                  <a:cubicBezTo>
                    <a:pt x="1247" y="768"/>
                    <a:pt x="1247" y="434"/>
                    <a:pt x="1034" y="221"/>
                  </a:cubicBezTo>
                  <a:cubicBezTo>
                    <a:pt x="1034" y="221"/>
                    <a:pt x="1004" y="221"/>
                    <a:pt x="1004" y="191"/>
                  </a:cubicBezTo>
                  <a:cubicBezTo>
                    <a:pt x="1004" y="191"/>
                    <a:pt x="1004" y="191"/>
                    <a:pt x="973" y="160"/>
                  </a:cubicBezTo>
                  <a:cubicBezTo>
                    <a:pt x="867" y="54"/>
                    <a:pt x="730"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3" name="Google Shape;66163;p27"/>
            <p:cNvSpPr/>
            <p:nvPr/>
          </p:nvSpPr>
          <p:spPr>
            <a:xfrm>
              <a:off x="5927425" y="1425650"/>
              <a:ext cx="31175" cy="29275"/>
            </a:xfrm>
            <a:custGeom>
              <a:avLst/>
              <a:gdLst/>
              <a:ahLst/>
              <a:cxnLst/>
              <a:rect l="l" t="t" r="r" b="b"/>
              <a:pathLst>
                <a:path w="1247" h="1171" extrusionOk="0">
                  <a:moveTo>
                    <a:pt x="593" y="1"/>
                  </a:moveTo>
                  <a:cubicBezTo>
                    <a:pt x="457" y="1"/>
                    <a:pt x="320" y="54"/>
                    <a:pt x="213" y="160"/>
                  </a:cubicBezTo>
                  <a:cubicBezTo>
                    <a:pt x="1" y="373"/>
                    <a:pt x="1" y="738"/>
                    <a:pt x="213" y="951"/>
                  </a:cubicBezTo>
                  <a:cubicBezTo>
                    <a:pt x="213" y="951"/>
                    <a:pt x="244" y="951"/>
                    <a:pt x="244" y="981"/>
                  </a:cubicBezTo>
                  <a:cubicBezTo>
                    <a:pt x="244" y="981"/>
                    <a:pt x="274" y="981"/>
                    <a:pt x="274" y="1011"/>
                  </a:cubicBezTo>
                  <a:cubicBezTo>
                    <a:pt x="381" y="1118"/>
                    <a:pt x="517" y="1171"/>
                    <a:pt x="654" y="1171"/>
                  </a:cubicBezTo>
                  <a:cubicBezTo>
                    <a:pt x="791" y="1171"/>
                    <a:pt x="928" y="1118"/>
                    <a:pt x="1034" y="1011"/>
                  </a:cubicBezTo>
                  <a:cubicBezTo>
                    <a:pt x="1247" y="799"/>
                    <a:pt x="1247" y="434"/>
                    <a:pt x="1034" y="221"/>
                  </a:cubicBezTo>
                  <a:cubicBezTo>
                    <a:pt x="1034" y="221"/>
                    <a:pt x="1034" y="221"/>
                    <a:pt x="1004" y="191"/>
                  </a:cubicBezTo>
                  <a:cubicBezTo>
                    <a:pt x="1004" y="191"/>
                    <a:pt x="1004" y="191"/>
                    <a:pt x="973" y="160"/>
                  </a:cubicBezTo>
                  <a:cubicBezTo>
                    <a:pt x="867" y="54"/>
                    <a:pt x="730"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4" name="Google Shape;66164;p27"/>
            <p:cNvSpPr/>
            <p:nvPr/>
          </p:nvSpPr>
          <p:spPr>
            <a:xfrm>
              <a:off x="5925900" y="1228275"/>
              <a:ext cx="34225" cy="31175"/>
            </a:xfrm>
            <a:custGeom>
              <a:avLst/>
              <a:gdLst/>
              <a:ahLst/>
              <a:cxnLst/>
              <a:rect l="l" t="t" r="r" b="b"/>
              <a:pathLst>
                <a:path w="1369" h="1247" extrusionOk="0">
                  <a:moveTo>
                    <a:pt x="670" y="0"/>
                  </a:moveTo>
                  <a:cubicBezTo>
                    <a:pt x="518" y="0"/>
                    <a:pt x="366" y="61"/>
                    <a:pt x="244" y="183"/>
                  </a:cubicBezTo>
                  <a:cubicBezTo>
                    <a:pt x="1" y="396"/>
                    <a:pt x="1" y="791"/>
                    <a:pt x="244" y="1034"/>
                  </a:cubicBezTo>
                  <a:lnTo>
                    <a:pt x="274" y="1034"/>
                  </a:lnTo>
                  <a:cubicBezTo>
                    <a:pt x="274" y="1064"/>
                    <a:pt x="305" y="1064"/>
                    <a:pt x="305" y="1064"/>
                  </a:cubicBezTo>
                  <a:cubicBezTo>
                    <a:pt x="426" y="1186"/>
                    <a:pt x="578" y="1247"/>
                    <a:pt x="730" y="1247"/>
                  </a:cubicBezTo>
                  <a:cubicBezTo>
                    <a:pt x="882" y="1247"/>
                    <a:pt x="1034" y="1186"/>
                    <a:pt x="1156" y="1064"/>
                  </a:cubicBezTo>
                  <a:cubicBezTo>
                    <a:pt x="1369" y="851"/>
                    <a:pt x="1369" y="456"/>
                    <a:pt x="1156" y="244"/>
                  </a:cubicBezTo>
                  <a:cubicBezTo>
                    <a:pt x="1125" y="213"/>
                    <a:pt x="1125" y="213"/>
                    <a:pt x="1125" y="213"/>
                  </a:cubicBezTo>
                  <a:cubicBezTo>
                    <a:pt x="1125" y="183"/>
                    <a:pt x="1095" y="183"/>
                    <a:pt x="1095" y="183"/>
                  </a:cubicBezTo>
                  <a:cubicBezTo>
                    <a:pt x="974" y="61"/>
                    <a:pt x="822"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5" name="Google Shape;66165;p27"/>
            <p:cNvSpPr/>
            <p:nvPr/>
          </p:nvSpPr>
          <p:spPr>
            <a:xfrm>
              <a:off x="6023925" y="1326300"/>
              <a:ext cx="34225" cy="31175"/>
            </a:xfrm>
            <a:custGeom>
              <a:avLst/>
              <a:gdLst/>
              <a:ahLst/>
              <a:cxnLst/>
              <a:rect l="l" t="t" r="r" b="b"/>
              <a:pathLst>
                <a:path w="1369" h="1247" extrusionOk="0">
                  <a:moveTo>
                    <a:pt x="670" y="0"/>
                  </a:moveTo>
                  <a:cubicBezTo>
                    <a:pt x="518" y="0"/>
                    <a:pt x="366" y="61"/>
                    <a:pt x="244" y="183"/>
                  </a:cubicBezTo>
                  <a:cubicBezTo>
                    <a:pt x="1" y="396"/>
                    <a:pt x="1" y="791"/>
                    <a:pt x="244" y="1034"/>
                  </a:cubicBezTo>
                  <a:lnTo>
                    <a:pt x="274" y="1034"/>
                  </a:lnTo>
                  <a:cubicBezTo>
                    <a:pt x="274" y="1064"/>
                    <a:pt x="305" y="1064"/>
                    <a:pt x="305" y="1064"/>
                  </a:cubicBezTo>
                  <a:cubicBezTo>
                    <a:pt x="426" y="1186"/>
                    <a:pt x="578" y="1247"/>
                    <a:pt x="730" y="1247"/>
                  </a:cubicBezTo>
                  <a:cubicBezTo>
                    <a:pt x="882" y="1247"/>
                    <a:pt x="1034" y="1186"/>
                    <a:pt x="1156" y="1064"/>
                  </a:cubicBezTo>
                  <a:cubicBezTo>
                    <a:pt x="1369" y="851"/>
                    <a:pt x="1369" y="456"/>
                    <a:pt x="1156" y="244"/>
                  </a:cubicBezTo>
                  <a:cubicBezTo>
                    <a:pt x="1126" y="213"/>
                    <a:pt x="1126" y="213"/>
                    <a:pt x="1126" y="213"/>
                  </a:cubicBezTo>
                  <a:cubicBezTo>
                    <a:pt x="1126" y="183"/>
                    <a:pt x="1095" y="183"/>
                    <a:pt x="1095" y="183"/>
                  </a:cubicBezTo>
                  <a:cubicBezTo>
                    <a:pt x="974" y="61"/>
                    <a:pt x="822"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6" name="Google Shape;66166;p27"/>
            <p:cNvSpPr/>
            <p:nvPr/>
          </p:nvSpPr>
          <p:spPr>
            <a:xfrm>
              <a:off x="6023175" y="1128725"/>
              <a:ext cx="37250" cy="34025"/>
            </a:xfrm>
            <a:custGeom>
              <a:avLst/>
              <a:gdLst/>
              <a:ahLst/>
              <a:cxnLst/>
              <a:rect l="l" t="t" r="r" b="b"/>
              <a:pathLst>
                <a:path w="1490" h="1361" extrusionOk="0">
                  <a:moveTo>
                    <a:pt x="715" y="1"/>
                  </a:moveTo>
                  <a:cubicBezTo>
                    <a:pt x="548" y="1"/>
                    <a:pt x="380" y="61"/>
                    <a:pt x="244" y="183"/>
                  </a:cubicBezTo>
                  <a:cubicBezTo>
                    <a:pt x="0" y="457"/>
                    <a:pt x="0" y="852"/>
                    <a:pt x="244" y="1125"/>
                  </a:cubicBezTo>
                  <a:lnTo>
                    <a:pt x="274" y="1125"/>
                  </a:lnTo>
                  <a:cubicBezTo>
                    <a:pt x="274" y="1156"/>
                    <a:pt x="304" y="1156"/>
                    <a:pt x="304" y="1156"/>
                  </a:cubicBezTo>
                  <a:cubicBezTo>
                    <a:pt x="426" y="1292"/>
                    <a:pt x="593" y="1361"/>
                    <a:pt x="760" y="1361"/>
                  </a:cubicBezTo>
                  <a:cubicBezTo>
                    <a:pt x="928" y="1361"/>
                    <a:pt x="1095" y="1292"/>
                    <a:pt x="1216" y="1156"/>
                  </a:cubicBezTo>
                  <a:cubicBezTo>
                    <a:pt x="1490" y="912"/>
                    <a:pt x="1490" y="487"/>
                    <a:pt x="1216" y="244"/>
                  </a:cubicBezTo>
                  <a:cubicBezTo>
                    <a:pt x="1216" y="244"/>
                    <a:pt x="1216" y="213"/>
                    <a:pt x="1186" y="213"/>
                  </a:cubicBezTo>
                  <a:cubicBezTo>
                    <a:pt x="1186" y="213"/>
                    <a:pt x="1186" y="183"/>
                    <a:pt x="1186" y="183"/>
                  </a:cubicBezTo>
                  <a:cubicBezTo>
                    <a:pt x="1049" y="61"/>
                    <a:pt x="882"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7" name="Google Shape;66167;p27"/>
            <p:cNvSpPr/>
            <p:nvPr/>
          </p:nvSpPr>
          <p:spPr>
            <a:xfrm>
              <a:off x="6121200" y="1226750"/>
              <a:ext cx="37250" cy="34025"/>
            </a:xfrm>
            <a:custGeom>
              <a:avLst/>
              <a:gdLst/>
              <a:ahLst/>
              <a:cxnLst/>
              <a:rect l="l" t="t" r="r" b="b"/>
              <a:pathLst>
                <a:path w="1490" h="1361" extrusionOk="0">
                  <a:moveTo>
                    <a:pt x="715" y="1"/>
                  </a:moveTo>
                  <a:cubicBezTo>
                    <a:pt x="548" y="1"/>
                    <a:pt x="380" y="61"/>
                    <a:pt x="244" y="183"/>
                  </a:cubicBezTo>
                  <a:cubicBezTo>
                    <a:pt x="1" y="457"/>
                    <a:pt x="1" y="852"/>
                    <a:pt x="244" y="1125"/>
                  </a:cubicBezTo>
                  <a:lnTo>
                    <a:pt x="274" y="1125"/>
                  </a:lnTo>
                  <a:cubicBezTo>
                    <a:pt x="274" y="1156"/>
                    <a:pt x="304" y="1156"/>
                    <a:pt x="304" y="1156"/>
                  </a:cubicBezTo>
                  <a:cubicBezTo>
                    <a:pt x="426" y="1292"/>
                    <a:pt x="593" y="1361"/>
                    <a:pt x="760" y="1361"/>
                  </a:cubicBezTo>
                  <a:cubicBezTo>
                    <a:pt x="928" y="1361"/>
                    <a:pt x="1095" y="1292"/>
                    <a:pt x="1216" y="1156"/>
                  </a:cubicBezTo>
                  <a:cubicBezTo>
                    <a:pt x="1490" y="912"/>
                    <a:pt x="1490" y="487"/>
                    <a:pt x="1216" y="244"/>
                  </a:cubicBezTo>
                  <a:cubicBezTo>
                    <a:pt x="1216" y="244"/>
                    <a:pt x="1216" y="213"/>
                    <a:pt x="1186" y="213"/>
                  </a:cubicBezTo>
                  <a:cubicBezTo>
                    <a:pt x="1186" y="213"/>
                    <a:pt x="1186" y="213"/>
                    <a:pt x="1186" y="183"/>
                  </a:cubicBezTo>
                  <a:cubicBezTo>
                    <a:pt x="1049" y="61"/>
                    <a:pt x="882"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8" name="Google Shape;66168;p27"/>
            <p:cNvSpPr/>
            <p:nvPr/>
          </p:nvSpPr>
          <p:spPr>
            <a:xfrm>
              <a:off x="6217700" y="1126825"/>
              <a:ext cx="40300" cy="36700"/>
            </a:xfrm>
            <a:custGeom>
              <a:avLst/>
              <a:gdLst/>
              <a:ahLst/>
              <a:cxnLst/>
              <a:rect l="l" t="t" r="r" b="b"/>
              <a:pathLst>
                <a:path w="1612" h="1468" extrusionOk="0">
                  <a:moveTo>
                    <a:pt x="776" y="1"/>
                  </a:moveTo>
                  <a:cubicBezTo>
                    <a:pt x="594" y="1"/>
                    <a:pt x="411" y="77"/>
                    <a:pt x="274" y="229"/>
                  </a:cubicBezTo>
                  <a:cubicBezTo>
                    <a:pt x="1" y="502"/>
                    <a:pt x="1" y="928"/>
                    <a:pt x="274" y="1232"/>
                  </a:cubicBezTo>
                  <a:lnTo>
                    <a:pt x="305" y="1232"/>
                  </a:lnTo>
                  <a:cubicBezTo>
                    <a:pt x="305" y="1262"/>
                    <a:pt x="335" y="1262"/>
                    <a:pt x="335" y="1262"/>
                  </a:cubicBezTo>
                  <a:cubicBezTo>
                    <a:pt x="472" y="1399"/>
                    <a:pt x="654" y="1467"/>
                    <a:pt x="837" y="1467"/>
                  </a:cubicBezTo>
                  <a:cubicBezTo>
                    <a:pt x="1019" y="1467"/>
                    <a:pt x="1201" y="1399"/>
                    <a:pt x="1338" y="1262"/>
                  </a:cubicBezTo>
                  <a:cubicBezTo>
                    <a:pt x="1612" y="988"/>
                    <a:pt x="1612" y="533"/>
                    <a:pt x="1338" y="259"/>
                  </a:cubicBezTo>
                  <a:lnTo>
                    <a:pt x="1308" y="259"/>
                  </a:lnTo>
                  <a:cubicBezTo>
                    <a:pt x="1308" y="229"/>
                    <a:pt x="1277" y="229"/>
                    <a:pt x="1277" y="229"/>
                  </a:cubicBezTo>
                  <a:cubicBezTo>
                    <a:pt x="1141" y="77"/>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9" name="Google Shape;66169;p27"/>
            <p:cNvSpPr/>
            <p:nvPr/>
          </p:nvSpPr>
          <p:spPr>
            <a:xfrm>
              <a:off x="6119675" y="1028800"/>
              <a:ext cx="40300" cy="36700"/>
            </a:xfrm>
            <a:custGeom>
              <a:avLst/>
              <a:gdLst/>
              <a:ahLst/>
              <a:cxnLst/>
              <a:rect l="l" t="t" r="r" b="b"/>
              <a:pathLst>
                <a:path w="1612" h="1468" extrusionOk="0">
                  <a:moveTo>
                    <a:pt x="776" y="1"/>
                  </a:moveTo>
                  <a:cubicBezTo>
                    <a:pt x="593" y="1"/>
                    <a:pt x="411" y="77"/>
                    <a:pt x="274" y="229"/>
                  </a:cubicBezTo>
                  <a:cubicBezTo>
                    <a:pt x="1" y="502"/>
                    <a:pt x="1" y="928"/>
                    <a:pt x="274" y="1232"/>
                  </a:cubicBezTo>
                  <a:lnTo>
                    <a:pt x="305" y="1232"/>
                  </a:lnTo>
                  <a:cubicBezTo>
                    <a:pt x="305" y="1262"/>
                    <a:pt x="335" y="1262"/>
                    <a:pt x="335" y="1262"/>
                  </a:cubicBezTo>
                  <a:cubicBezTo>
                    <a:pt x="472" y="1399"/>
                    <a:pt x="654" y="1467"/>
                    <a:pt x="837" y="1467"/>
                  </a:cubicBezTo>
                  <a:cubicBezTo>
                    <a:pt x="1019" y="1467"/>
                    <a:pt x="1201" y="1399"/>
                    <a:pt x="1338" y="1262"/>
                  </a:cubicBezTo>
                  <a:cubicBezTo>
                    <a:pt x="1612" y="988"/>
                    <a:pt x="1612" y="532"/>
                    <a:pt x="1338" y="259"/>
                  </a:cubicBezTo>
                  <a:lnTo>
                    <a:pt x="1308" y="259"/>
                  </a:lnTo>
                  <a:cubicBezTo>
                    <a:pt x="1308" y="229"/>
                    <a:pt x="1277" y="229"/>
                    <a:pt x="1277" y="229"/>
                  </a:cubicBezTo>
                  <a:cubicBezTo>
                    <a:pt x="1141" y="77"/>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0" name="Google Shape;66170;p27"/>
            <p:cNvSpPr/>
            <p:nvPr/>
          </p:nvSpPr>
          <p:spPr>
            <a:xfrm>
              <a:off x="6314975" y="1027275"/>
              <a:ext cx="42575" cy="39550"/>
            </a:xfrm>
            <a:custGeom>
              <a:avLst/>
              <a:gdLst/>
              <a:ahLst/>
              <a:cxnLst/>
              <a:rect l="l" t="t" r="r" b="b"/>
              <a:pathLst>
                <a:path w="1703" h="1582" extrusionOk="0">
                  <a:moveTo>
                    <a:pt x="821" y="1"/>
                  </a:moveTo>
                  <a:cubicBezTo>
                    <a:pt x="624" y="1"/>
                    <a:pt x="426" y="77"/>
                    <a:pt x="274" y="229"/>
                  </a:cubicBezTo>
                  <a:cubicBezTo>
                    <a:pt x="0" y="533"/>
                    <a:pt x="0" y="1019"/>
                    <a:pt x="274" y="1323"/>
                  </a:cubicBezTo>
                  <a:lnTo>
                    <a:pt x="304" y="1323"/>
                  </a:lnTo>
                  <a:cubicBezTo>
                    <a:pt x="335" y="1353"/>
                    <a:pt x="335" y="1353"/>
                    <a:pt x="335" y="1353"/>
                  </a:cubicBezTo>
                  <a:cubicBezTo>
                    <a:pt x="487" y="1505"/>
                    <a:pt x="684" y="1581"/>
                    <a:pt x="882" y="1581"/>
                  </a:cubicBezTo>
                  <a:cubicBezTo>
                    <a:pt x="1079" y="1581"/>
                    <a:pt x="1277" y="1505"/>
                    <a:pt x="1429" y="1353"/>
                  </a:cubicBezTo>
                  <a:cubicBezTo>
                    <a:pt x="1703" y="1049"/>
                    <a:pt x="1703" y="593"/>
                    <a:pt x="1429" y="290"/>
                  </a:cubicBezTo>
                  <a:cubicBezTo>
                    <a:pt x="1399" y="259"/>
                    <a:pt x="1399" y="259"/>
                    <a:pt x="1399" y="259"/>
                  </a:cubicBezTo>
                  <a:cubicBezTo>
                    <a:pt x="1368" y="259"/>
                    <a:pt x="1368" y="229"/>
                    <a:pt x="1368" y="229"/>
                  </a:cubicBezTo>
                  <a:cubicBezTo>
                    <a:pt x="1216" y="77"/>
                    <a:pt x="1019"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1" name="Google Shape;66171;p27"/>
            <p:cNvSpPr/>
            <p:nvPr/>
          </p:nvSpPr>
          <p:spPr>
            <a:xfrm>
              <a:off x="6216200" y="929250"/>
              <a:ext cx="43325" cy="39550"/>
            </a:xfrm>
            <a:custGeom>
              <a:avLst/>
              <a:gdLst/>
              <a:ahLst/>
              <a:cxnLst/>
              <a:rect l="l" t="t" r="r" b="b"/>
              <a:pathLst>
                <a:path w="1733" h="1582" extrusionOk="0">
                  <a:moveTo>
                    <a:pt x="851" y="1"/>
                  </a:moveTo>
                  <a:cubicBezTo>
                    <a:pt x="654" y="1"/>
                    <a:pt x="456" y="77"/>
                    <a:pt x="304" y="229"/>
                  </a:cubicBezTo>
                  <a:cubicBezTo>
                    <a:pt x="0" y="533"/>
                    <a:pt x="0" y="1019"/>
                    <a:pt x="304" y="1293"/>
                  </a:cubicBezTo>
                  <a:cubicBezTo>
                    <a:pt x="334" y="1323"/>
                    <a:pt x="334" y="1323"/>
                    <a:pt x="334" y="1323"/>
                  </a:cubicBezTo>
                  <a:cubicBezTo>
                    <a:pt x="365" y="1353"/>
                    <a:pt x="365" y="1353"/>
                    <a:pt x="365" y="1353"/>
                  </a:cubicBezTo>
                  <a:cubicBezTo>
                    <a:pt x="517" y="1505"/>
                    <a:pt x="714" y="1581"/>
                    <a:pt x="912" y="1581"/>
                  </a:cubicBezTo>
                  <a:cubicBezTo>
                    <a:pt x="1109" y="1581"/>
                    <a:pt x="1307" y="1505"/>
                    <a:pt x="1459" y="1353"/>
                  </a:cubicBezTo>
                  <a:cubicBezTo>
                    <a:pt x="1733" y="1049"/>
                    <a:pt x="1733" y="593"/>
                    <a:pt x="1459" y="289"/>
                  </a:cubicBezTo>
                  <a:cubicBezTo>
                    <a:pt x="1429" y="259"/>
                    <a:pt x="1429" y="259"/>
                    <a:pt x="1429" y="259"/>
                  </a:cubicBezTo>
                  <a:cubicBezTo>
                    <a:pt x="1398" y="259"/>
                    <a:pt x="1398" y="229"/>
                    <a:pt x="1398" y="229"/>
                  </a:cubicBezTo>
                  <a:cubicBezTo>
                    <a:pt x="1246" y="77"/>
                    <a:pt x="1049"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2" name="Google Shape;66172;p27"/>
            <p:cNvSpPr/>
            <p:nvPr/>
          </p:nvSpPr>
          <p:spPr>
            <a:xfrm>
              <a:off x="6313450" y="829700"/>
              <a:ext cx="46375" cy="42400"/>
            </a:xfrm>
            <a:custGeom>
              <a:avLst/>
              <a:gdLst/>
              <a:ahLst/>
              <a:cxnLst/>
              <a:rect l="l" t="t" r="r" b="b"/>
              <a:pathLst>
                <a:path w="1855" h="1696" extrusionOk="0">
                  <a:moveTo>
                    <a:pt x="894" y="1"/>
                  </a:moveTo>
                  <a:cubicBezTo>
                    <a:pt x="685" y="1"/>
                    <a:pt x="472" y="77"/>
                    <a:pt x="305" y="229"/>
                  </a:cubicBezTo>
                  <a:cubicBezTo>
                    <a:pt x="1" y="563"/>
                    <a:pt x="1" y="1080"/>
                    <a:pt x="305" y="1384"/>
                  </a:cubicBezTo>
                  <a:cubicBezTo>
                    <a:pt x="335" y="1414"/>
                    <a:pt x="335" y="1414"/>
                    <a:pt x="335" y="1414"/>
                  </a:cubicBezTo>
                  <a:cubicBezTo>
                    <a:pt x="365" y="1445"/>
                    <a:pt x="365" y="1445"/>
                    <a:pt x="365" y="1445"/>
                  </a:cubicBezTo>
                  <a:cubicBezTo>
                    <a:pt x="533" y="1612"/>
                    <a:pt x="745" y="1695"/>
                    <a:pt x="954" y="1695"/>
                  </a:cubicBezTo>
                  <a:cubicBezTo>
                    <a:pt x="1163" y="1695"/>
                    <a:pt x="1368" y="1612"/>
                    <a:pt x="1520" y="1445"/>
                  </a:cubicBezTo>
                  <a:cubicBezTo>
                    <a:pt x="1855" y="1141"/>
                    <a:pt x="1855" y="624"/>
                    <a:pt x="1520" y="290"/>
                  </a:cubicBezTo>
                  <a:cubicBezTo>
                    <a:pt x="1520" y="290"/>
                    <a:pt x="1490" y="290"/>
                    <a:pt x="1490" y="259"/>
                  </a:cubicBezTo>
                  <a:cubicBezTo>
                    <a:pt x="1490" y="259"/>
                    <a:pt x="1490" y="259"/>
                    <a:pt x="1460" y="229"/>
                  </a:cubicBezTo>
                  <a:cubicBezTo>
                    <a:pt x="1308" y="77"/>
                    <a:pt x="1102" y="1"/>
                    <a:pt x="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3" name="Google Shape;66173;p27"/>
            <p:cNvSpPr/>
            <p:nvPr/>
          </p:nvSpPr>
          <p:spPr>
            <a:xfrm>
              <a:off x="6411475" y="927725"/>
              <a:ext cx="46375" cy="42400"/>
            </a:xfrm>
            <a:custGeom>
              <a:avLst/>
              <a:gdLst/>
              <a:ahLst/>
              <a:cxnLst/>
              <a:rect l="l" t="t" r="r" b="b"/>
              <a:pathLst>
                <a:path w="1855" h="1696" extrusionOk="0">
                  <a:moveTo>
                    <a:pt x="894" y="1"/>
                  </a:moveTo>
                  <a:cubicBezTo>
                    <a:pt x="685" y="1"/>
                    <a:pt x="472" y="77"/>
                    <a:pt x="305" y="229"/>
                  </a:cubicBezTo>
                  <a:cubicBezTo>
                    <a:pt x="1" y="563"/>
                    <a:pt x="1" y="1080"/>
                    <a:pt x="305" y="1384"/>
                  </a:cubicBezTo>
                  <a:cubicBezTo>
                    <a:pt x="335" y="1414"/>
                    <a:pt x="335" y="1414"/>
                    <a:pt x="335" y="1414"/>
                  </a:cubicBezTo>
                  <a:cubicBezTo>
                    <a:pt x="365" y="1445"/>
                    <a:pt x="365" y="1445"/>
                    <a:pt x="365" y="1445"/>
                  </a:cubicBezTo>
                  <a:cubicBezTo>
                    <a:pt x="533" y="1612"/>
                    <a:pt x="745" y="1695"/>
                    <a:pt x="954" y="1695"/>
                  </a:cubicBezTo>
                  <a:cubicBezTo>
                    <a:pt x="1163" y="1695"/>
                    <a:pt x="1369" y="1612"/>
                    <a:pt x="1520" y="1445"/>
                  </a:cubicBezTo>
                  <a:cubicBezTo>
                    <a:pt x="1855" y="1141"/>
                    <a:pt x="1855" y="624"/>
                    <a:pt x="1520" y="290"/>
                  </a:cubicBezTo>
                  <a:cubicBezTo>
                    <a:pt x="1520" y="290"/>
                    <a:pt x="1490" y="290"/>
                    <a:pt x="1490" y="259"/>
                  </a:cubicBezTo>
                  <a:cubicBezTo>
                    <a:pt x="1490" y="259"/>
                    <a:pt x="1490" y="259"/>
                    <a:pt x="1460" y="229"/>
                  </a:cubicBezTo>
                  <a:cubicBezTo>
                    <a:pt x="1308" y="77"/>
                    <a:pt x="1103" y="1"/>
                    <a:pt x="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4" name="Google Shape;66174;p27"/>
            <p:cNvSpPr/>
            <p:nvPr/>
          </p:nvSpPr>
          <p:spPr>
            <a:xfrm>
              <a:off x="6507975" y="828375"/>
              <a:ext cx="49425" cy="44475"/>
            </a:xfrm>
            <a:custGeom>
              <a:avLst/>
              <a:gdLst/>
              <a:ahLst/>
              <a:cxnLst/>
              <a:rect l="l" t="t" r="r" b="b"/>
              <a:pathLst>
                <a:path w="1977" h="1779" extrusionOk="0">
                  <a:moveTo>
                    <a:pt x="970" y="1"/>
                  </a:moveTo>
                  <a:cubicBezTo>
                    <a:pt x="746" y="1"/>
                    <a:pt x="518" y="84"/>
                    <a:pt x="335" y="251"/>
                  </a:cubicBezTo>
                  <a:cubicBezTo>
                    <a:pt x="1" y="586"/>
                    <a:pt x="1" y="1133"/>
                    <a:pt x="335" y="1467"/>
                  </a:cubicBezTo>
                  <a:cubicBezTo>
                    <a:pt x="366" y="1498"/>
                    <a:pt x="366" y="1498"/>
                    <a:pt x="366" y="1498"/>
                  </a:cubicBezTo>
                  <a:cubicBezTo>
                    <a:pt x="396" y="1498"/>
                    <a:pt x="396" y="1528"/>
                    <a:pt x="396" y="1528"/>
                  </a:cubicBezTo>
                  <a:cubicBezTo>
                    <a:pt x="563" y="1695"/>
                    <a:pt x="791" y="1779"/>
                    <a:pt x="1019" y="1779"/>
                  </a:cubicBezTo>
                  <a:cubicBezTo>
                    <a:pt x="1247" y="1779"/>
                    <a:pt x="1475" y="1695"/>
                    <a:pt x="1642" y="1528"/>
                  </a:cubicBezTo>
                  <a:cubicBezTo>
                    <a:pt x="1977" y="1194"/>
                    <a:pt x="1977" y="647"/>
                    <a:pt x="1642" y="312"/>
                  </a:cubicBezTo>
                  <a:cubicBezTo>
                    <a:pt x="1612" y="282"/>
                    <a:pt x="1612" y="282"/>
                    <a:pt x="1612" y="282"/>
                  </a:cubicBezTo>
                  <a:cubicBezTo>
                    <a:pt x="1582" y="251"/>
                    <a:pt x="1582" y="251"/>
                    <a:pt x="1582" y="251"/>
                  </a:cubicBezTo>
                  <a:cubicBezTo>
                    <a:pt x="1414" y="84"/>
                    <a:pt x="1194" y="1"/>
                    <a:pt x="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5" name="Google Shape;66175;p27"/>
            <p:cNvSpPr/>
            <p:nvPr/>
          </p:nvSpPr>
          <p:spPr>
            <a:xfrm>
              <a:off x="6409950" y="730350"/>
              <a:ext cx="49425" cy="44475"/>
            </a:xfrm>
            <a:custGeom>
              <a:avLst/>
              <a:gdLst/>
              <a:ahLst/>
              <a:cxnLst/>
              <a:rect l="l" t="t" r="r" b="b"/>
              <a:pathLst>
                <a:path w="1977" h="1779" extrusionOk="0">
                  <a:moveTo>
                    <a:pt x="970" y="1"/>
                  </a:moveTo>
                  <a:cubicBezTo>
                    <a:pt x="746" y="1"/>
                    <a:pt x="518" y="84"/>
                    <a:pt x="335" y="251"/>
                  </a:cubicBezTo>
                  <a:cubicBezTo>
                    <a:pt x="1" y="586"/>
                    <a:pt x="1" y="1133"/>
                    <a:pt x="335" y="1467"/>
                  </a:cubicBezTo>
                  <a:cubicBezTo>
                    <a:pt x="366" y="1498"/>
                    <a:pt x="366" y="1498"/>
                    <a:pt x="366" y="1498"/>
                  </a:cubicBezTo>
                  <a:cubicBezTo>
                    <a:pt x="396" y="1498"/>
                    <a:pt x="396" y="1528"/>
                    <a:pt x="396" y="1528"/>
                  </a:cubicBezTo>
                  <a:cubicBezTo>
                    <a:pt x="563" y="1695"/>
                    <a:pt x="791" y="1779"/>
                    <a:pt x="1019" y="1779"/>
                  </a:cubicBezTo>
                  <a:cubicBezTo>
                    <a:pt x="1247" y="1779"/>
                    <a:pt x="1475" y="1695"/>
                    <a:pt x="1642" y="1528"/>
                  </a:cubicBezTo>
                  <a:cubicBezTo>
                    <a:pt x="1977" y="1194"/>
                    <a:pt x="1977" y="647"/>
                    <a:pt x="1642" y="312"/>
                  </a:cubicBezTo>
                  <a:cubicBezTo>
                    <a:pt x="1612" y="282"/>
                    <a:pt x="1612" y="282"/>
                    <a:pt x="1612" y="282"/>
                  </a:cubicBezTo>
                  <a:cubicBezTo>
                    <a:pt x="1581" y="251"/>
                    <a:pt x="1581" y="251"/>
                    <a:pt x="1581" y="251"/>
                  </a:cubicBezTo>
                  <a:cubicBezTo>
                    <a:pt x="1414" y="84"/>
                    <a:pt x="1194" y="1"/>
                    <a:pt x="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6" name="Google Shape;66176;p27"/>
            <p:cNvSpPr/>
            <p:nvPr/>
          </p:nvSpPr>
          <p:spPr>
            <a:xfrm>
              <a:off x="6507225" y="630250"/>
              <a:ext cx="51700" cy="47875"/>
            </a:xfrm>
            <a:custGeom>
              <a:avLst/>
              <a:gdLst/>
              <a:ahLst/>
              <a:cxnLst/>
              <a:rect l="l" t="t" r="r" b="b"/>
              <a:pathLst>
                <a:path w="2068" h="1915" extrusionOk="0">
                  <a:moveTo>
                    <a:pt x="1004" y="0"/>
                  </a:moveTo>
                  <a:cubicBezTo>
                    <a:pt x="760" y="0"/>
                    <a:pt x="517" y="91"/>
                    <a:pt x="335" y="274"/>
                  </a:cubicBezTo>
                  <a:cubicBezTo>
                    <a:pt x="1" y="638"/>
                    <a:pt x="1" y="1216"/>
                    <a:pt x="335" y="1581"/>
                  </a:cubicBezTo>
                  <a:cubicBezTo>
                    <a:pt x="365" y="1611"/>
                    <a:pt x="365" y="1611"/>
                    <a:pt x="365" y="1611"/>
                  </a:cubicBezTo>
                  <a:cubicBezTo>
                    <a:pt x="396" y="1611"/>
                    <a:pt x="396" y="1641"/>
                    <a:pt x="396" y="1641"/>
                  </a:cubicBezTo>
                  <a:cubicBezTo>
                    <a:pt x="578" y="1824"/>
                    <a:pt x="814" y="1915"/>
                    <a:pt x="1049" y="1915"/>
                  </a:cubicBezTo>
                  <a:cubicBezTo>
                    <a:pt x="1285" y="1915"/>
                    <a:pt x="1520" y="1824"/>
                    <a:pt x="1703" y="1641"/>
                  </a:cubicBezTo>
                  <a:cubicBezTo>
                    <a:pt x="2067" y="1277"/>
                    <a:pt x="2067" y="699"/>
                    <a:pt x="1703" y="334"/>
                  </a:cubicBezTo>
                  <a:cubicBezTo>
                    <a:pt x="1703" y="334"/>
                    <a:pt x="1703" y="304"/>
                    <a:pt x="1672" y="304"/>
                  </a:cubicBezTo>
                  <a:cubicBezTo>
                    <a:pt x="1672" y="304"/>
                    <a:pt x="1672" y="274"/>
                    <a:pt x="1672" y="274"/>
                  </a:cubicBezTo>
                  <a:cubicBezTo>
                    <a:pt x="1490" y="91"/>
                    <a:pt x="1247"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7" name="Google Shape;66177;p27"/>
            <p:cNvSpPr/>
            <p:nvPr/>
          </p:nvSpPr>
          <p:spPr>
            <a:xfrm>
              <a:off x="6605250" y="728275"/>
              <a:ext cx="51700" cy="47900"/>
            </a:xfrm>
            <a:custGeom>
              <a:avLst/>
              <a:gdLst/>
              <a:ahLst/>
              <a:cxnLst/>
              <a:rect l="l" t="t" r="r" b="b"/>
              <a:pathLst>
                <a:path w="2068" h="1916" extrusionOk="0">
                  <a:moveTo>
                    <a:pt x="1007" y="0"/>
                  </a:moveTo>
                  <a:cubicBezTo>
                    <a:pt x="768" y="0"/>
                    <a:pt x="533" y="91"/>
                    <a:pt x="365" y="274"/>
                  </a:cubicBezTo>
                  <a:cubicBezTo>
                    <a:pt x="1" y="638"/>
                    <a:pt x="1" y="1216"/>
                    <a:pt x="365" y="1581"/>
                  </a:cubicBezTo>
                  <a:cubicBezTo>
                    <a:pt x="365" y="1611"/>
                    <a:pt x="365" y="1611"/>
                    <a:pt x="365" y="1611"/>
                  </a:cubicBezTo>
                  <a:cubicBezTo>
                    <a:pt x="396" y="1611"/>
                    <a:pt x="396" y="1641"/>
                    <a:pt x="396" y="1641"/>
                  </a:cubicBezTo>
                  <a:cubicBezTo>
                    <a:pt x="578" y="1824"/>
                    <a:pt x="814" y="1915"/>
                    <a:pt x="1049" y="1915"/>
                  </a:cubicBezTo>
                  <a:cubicBezTo>
                    <a:pt x="1285" y="1915"/>
                    <a:pt x="1520" y="1824"/>
                    <a:pt x="1703" y="1641"/>
                  </a:cubicBezTo>
                  <a:cubicBezTo>
                    <a:pt x="2068" y="1277"/>
                    <a:pt x="2068" y="699"/>
                    <a:pt x="1703" y="334"/>
                  </a:cubicBezTo>
                  <a:cubicBezTo>
                    <a:pt x="1703" y="334"/>
                    <a:pt x="1703" y="334"/>
                    <a:pt x="1672" y="304"/>
                  </a:cubicBezTo>
                  <a:cubicBezTo>
                    <a:pt x="1672" y="304"/>
                    <a:pt x="1672" y="304"/>
                    <a:pt x="1672" y="274"/>
                  </a:cubicBezTo>
                  <a:cubicBezTo>
                    <a:pt x="1490" y="91"/>
                    <a:pt x="1247" y="0"/>
                    <a:pt x="1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8" name="Google Shape;66178;p27"/>
            <p:cNvSpPr/>
            <p:nvPr/>
          </p:nvSpPr>
          <p:spPr>
            <a:xfrm>
              <a:off x="6603725" y="530875"/>
              <a:ext cx="54750" cy="50575"/>
            </a:xfrm>
            <a:custGeom>
              <a:avLst/>
              <a:gdLst/>
              <a:ahLst/>
              <a:cxnLst/>
              <a:rect l="l" t="t" r="r" b="b"/>
              <a:pathLst>
                <a:path w="2190" h="2023" extrusionOk="0">
                  <a:moveTo>
                    <a:pt x="1080" y="1"/>
                  </a:moveTo>
                  <a:cubicBezTo>
                    <a:pt x="829" y="1"/>
                    <a:pt x="578" y="100"/>
                    <a:pt x="396" y="297"/>
                  </a:cubicBezTo>
                  <a:cubicBezTo>
                    <a:pt x="1" y="662"/>
                    <a:pt x="1" y="1300"/>
                    <a:pt x="396" y="1665"/>
                  </a:cubicBezTo>
                  <a:cubicBezTo>
                    <a:pt x="396" y="1695"/>
                    <a:pt x="396" y="1695"/>
                    <a:pt x="396" y="1695"/>
                  </a:cubicBezTo>
                  <a:cubicBezTo>
                    <a:pt x="426" y="1695"/>
                    <a:pt x="426" y="1726"/>
                    <a:pt x="426" y="1726"/>
                  </a:cubicBezTo>
                  <a:cubicBezTo>
                    <a:pt x="624" y="1923"/>
                    <a:pt x="875" y="2022"/>
                    <a:pt x="1125" y="2022"/>
                  </a:cubicBezTo>
                  <a:cubicBezTo>
                    <a:pt x="1376" y="2022"/>
                    <a:pt x="1627" y="1923"/>
                    <a:pt x="1825" y="1726"/>
                  </a:cubicBezTo>
                  <a:cubicBezTo>
                    <a:pt x="2189" y="1331"/>
                    <a:pt x="2189" y="723"/>
                    <a:pt x="1825" y="328"/>
                  </a:cubicBezTo>
                  <a:lnTo>
                    <a:pt x="1794" y="328"/>
                  </a:lnTo>
                  <a:cubicBezTo>
                    <a:pt x="1794" y="297"/>
                    <a:pt x="1764" y="297"/>
                    <a:pt x="1764" y="297"/>
                  </a:cubicBezTo>
                  <a:cubicBezTo>
                    <a:pt x="1581" y="100"/>
                    <a:pt x="1331" y="1"/>
                    <a:pt x="1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9" name="Google Shape;66179;p27"/>
            <p:cNvSpPr/>
            <p:nvPr/>
          </p:nvSpPr>
          <p:spPr>
            <a:xfrm>
              <a:off x="6701750" y="628900"/>
              <a:ext cx="55500" cy="50575"/>
            </a:xfrm>
            <a:custGeom>
              <a:avLst/>
              <a:gdLst/>
              <a:ahLst/>
              <a:cxnLst/>
              <a:rect l="l" t="t" r="r" b="b"/>
              <a:pathLst>
                <a:path w="2220" h="2023" extrusionOk="0">
                  <a:moveTo>
                    <a:pt x="1080" y="1"/>
                  </a:moveTo>
                  <a:cubicBezTo>
                    <a:pt x="829" y="1"/>
                    <a:pt x="578" y="100"/>
                    <a:pt x="396" y="297"/>
                  </a:cubicBezTo>
                  <a:cubicBezTo>
                    <a:pt x="1" y="662"/>
                    <a:pt x="1" y="1300"/>
                    <a:pt x="396" y="1665"/>
                  </a:cubicBezTo>
                  <a:cubicBezTo>
                    <a:pt x="396" y="1695"/>
                    <a:pt x="396" y="1695"/>
                    <a:pt x="426" y="1695"/>
                  </a:cubicBezTo>
                  <a:cubicBezTo>
                    <a:pt x="426" y="1695"/>
                    <a:pt x="426" y="1726"/>
                    <a:pt x="426" y="1726"/>
                  </a:cubicBezTo>
                  <a:cubicBezTo>
                    <a:pt x="624" y="1923"/>
                    <a:pt x="875" y="2022"/>
                    <a:pt x="1126" y="2022"/>
                  </a:cubicBezTo>
                  <a:cubicBezTo>
                    <a:pt x="1376" y="2022"/>
                    <a:pt x="1627" y="1923"/>
                    <a:pt x="1825" y="1726"/>
                  </a:cubicBezTo>
                  <a:cubicBezTo>
                    <a:pt x="2220" y="1331"/>
                    <a:pt x="2220" y="723"/>
                    <a:pt x="1825" y="328"/>
                  </a:cubicBezTo>
                  <a:lnTo>
                    <a:pt x="1794" y="328"/>
                  </a:lnTo>
                  <a:cubicBezTo>
                    <a:pt x="1794" y="297"/>
                    <a:pt x="1764" y="297"/>
                    <a:pt x="1764" y="297"/>
                  </a:cubicBezTo>
                  <a:cubicBezTo>
                    <a:pt x="1581" y="100"/>
                    <a:pt x="1331" y="1"/>
                    <a:pt x="1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0" name="Google Shape;66180;p27"/>
            <p:cNvSpPr/>
            <p:nvPr/>
          </p:nvSpPr>
          <p:spPr>
            <a:xfrm>
              <a:off x="6700250" y="431350"/>
              <a:ext cx="58525" cy="52825"/>
            </a:xfrm>
            <a:custGeom>
              <a:avLst/>
              <a:gdLst/>
              <a:ahLst/>
              <a:cxnLst/>
              <a:rect l="l" t="t" r="r" b="b"/>
              <a:pathLst>
                <a:path w="2341" h="2113" extrusionOk="0">
                  <a:moveTo>
                    <a:pt x="1144" y="0"/>
                  </a:moveTo>
                  <a:cubicBezTo>
                    <a:pt x="882" y="0"/>
                    <a:pt x="623" y="99"/>
                    <a:pt x="426" y="296"/>
                  </a:cubicBezTo>
                  <a:cubicBezTo>
                    <a:pt x="0" y="692"/>
                    <a:pt x="0" y="1360"/>
                    <a:pt x="426" y="1755"/>
                  </a:cubicBezTo>
                  <a:cubicBezTo>
                    <a:pt x="426" y="1755"/>
                    <a:pt x="426" y="1786"/>
                    <a:pt x="456" y="1786"/>
                  </a:cubicBezTo>
                  <a:cubicBezTo>
                    <a:pt x="456" y="1786"/>
                    <a:pt x="456" y="1816"/>
                    <a:pt x="456" y="1816"/>
                  </a:cubicBezTo>
                  <a:cubicBezTo>
                    <a:pt x="669" y="2014"/>
                    <a:pt x="935" y="2113"/>
                    <a:pt x="1197" y="2113"/>
                  </a:cubicBezTo>
                  <a:cubicBezTo>
                    <a:pt x="1459" y="2113"/>
                    <a:pt x="1717" y="2014"/>
                    <a:pt x="1915" y="1816"/>
                  </a:cubicBezTo>
                  <a:cubicBezTo>
                    <a:pt x="2341" y="1421"/>
                    <a:pt x="2341" y="752"/>
                    <a:pt x="1915" y="357"/>
                  </a:cubicBezTo>
                  <a:cubicBezTo>
                    <a:pt x="1915" y="327"/>
                    <a:pt x="1915" y="327"/>
                    <a:pt x="1915" y="327"/>
                  </a:cubicBezTo>
                  <a:cubicBezTo>
                    <a:pt x="1885" y="327"/>
                    <a:pt x="1885" y="296"/>
                    <a:pt x="1885" y="296"/>
                  </a:cubicBezTo>
                  <a:cubicBezTo>
                    <a:pt x="1672" y="99"/>
                    <a:pt x="1406" y="0"/>
                    <a:pt x="11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1" name="Google Shape;66181;p27"/>
            <p:cNvSpPr/>
            <p:nvPr/>
          </p:nvSpPr>
          <p:spPr>
            <a:xfrm>
              <a:off x="6798275" y="529375"/>
              <a:ext cx="58525" cy="52825"/>
            </a:xfrm>
            <a:custGeom>
              <a:avLst/>
              <a:gdLst/>
              <a:ahLst/>
              <a:cxnLst/>
              <a:rect l="l" t="t" r="r" b="b"/>
              <a:pathLst>
                <a:path w="2341" h="2113" extrusionOk="0">
                  <a:moveTo>
                    <a:pt x="1144" y="0"/>
                  </a:moveTo>
                  <a:cubicBezTo>
                    <a:pt x="882" y="0"/>
                    <a:pt x="623" y="99"/>
                    <a:pt x="426" y="296"/>
                  </a:cubicBezTo>
                  <a:cubicBezTo>
                    <a:pt x="0" y="692"/>
                    <a:pt x="0" y="1360"/>
                    <a:pt x="426" y="1755"/>
                  </a:cubicBezTo>
                  <a:cubicBezTo>
                    <a:pt x="426" y="1755"/>
                    <a:pt x="426" y="1786"/>
                    <a:pt x="456" y="1786"/>
                  </a:cubicBezTo>
                  <a:cubicBezTo>
                    <a:pt x="456" y="1786"/>
                    <a:pt x="456" y="1816"/>
                    <a:pt x="456" y="1816"/>
                  </a:cubicBezTo>
                  <a:cubicBezTo>
                    <a:pt x="669" y="2014"/>
                    <a:pt x="935" y="2113"/>
                    <a:pt x="1201" y="2113"/>
                  </a:cubicBezTo>
                  <a:cubicBezTo>
                    <a:pt x="1467" y="2113"/>
                    <a:pt x="1733" y="2014"/>
                    <a:pt x="1945" y="1816"/>
                  </a:cubicBezTo>
                  <a:cubicBezTo>
                    <a:pt x="2341" y="1421"/>
                    <a:pt x="2341" y="752"/>
                    <a:pt x="1945" y="357"/>
                  </a:cubicBezTo>
                  <a:cubicBezTo>
                    <a:pt x="1915" y="357"/>
                    <a:pt x="1915" y="327"/>
                    <a:pt x="1915" y="327"/>
                  </a:cubicBezTo>
                  <a:cubicBezTo>
                    <a:pt x="1885" y="327"/>
                    <a:pt x="1885" y="296"/>
                    <a:pt x="1885" y="296"/>
                  </a:cubicBezTo>
                  <a:cubicBezTo>
                    <a:pt x="1672" y="99"/>
                    <a:pt x="1406" y="0"/>
                    <a:pt x="11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2" name="Google Shape;66182;p27"/>
            <p:cNvSpPr/>
            <p:nvPr/>
          </p:nvSpPr>
          <p:spPr>
            <a:xfrm>
              <a:off x="6895525" y="429250"/>
              <a:ext cx="60825" cy="56250"/>
            </a:xfrm>
            <a:custGeom>
              <a:avLst/>
              <a:gdLst/>
              <a:ahLst/>
              <a:cxnLst/>
              <a:rect l="l" t="t" r="r" b="b"/>
              <a:pathLst>
                <a:path w="2433" h="2250" extrusionOk="0">
                  <a:moveTo>
                    <a:pt x="1186" y="0"/>
                  </a:moveTo>
                  <a:cubicBezTo>
                    <a:pt x="913" y="0"/>
                    <a:pt x="639" y="107"/>
                    <a:pt x="426" y="320"/>
                  </a:cubicBezTo>
                  <a:cubicBezTo>
                    <a:pt x="1" y="745"/>
                    <a:pt x="1" y="1444"/>
                    <a:pt x="426" y="1870"/>
                  </a:cubicBezTo>
                  <a:cubicBezTo>
                    <a:pt x="426" y="1870"/>
                    <a:pt x="426" y="1900"/>
                    <a:pt x="457" y="1900"/>
                  </a:cubicBezTo>
                  <a:cubicBezTo>
                    <a:pt x="457" y="1900"/>
                    <a:pt x="457" y="1931"/>
                    <a:pt x="457" y="1931"/>
                  </a:cubicBezTo>
                  <a:cubicBezTo>
                    <a:pt x="669" y="2143"/>
                    <a:pt x="951" y="2250"/>
                    <a:pt x="1232" y="2250"/>
                  </a:cubicBezTo>
                  <a:cubicBezTo>
                    <a:pt x="1513" y="2250"/>
                    <a:pt x="1794" y="2143"/>
                    <a:pt x="2007" y="1931"/>
                  </a:cubicBezTo>
                  <a:cubicBezTo>
                    <a:pt x="2432" y="1505"/>
                    <a:pt x="2432" y="806"/>
                    <a:pt x="2007" y="380"/>
                  </a:cubicBezTo>
                  <a:cubicBezTo>
                    <a:pt x="2007" y="380"/>
                    <a:pt x="1976" y="380"/>
                    <a:pt x="1976" y="350"/>
                  </a:cubicBezTo>
                  <a:cubicBezTo>
                    <a:pt x="1976" y="350"/>
                    <a:pt x="1976" y="350"/>
                    <a:pt x="1946" y="320"/>
                  </a:cubicBezTo>
                  <a:cubicBezTo>
                    <a:pt x="1733" y="107"/>
                    <a:pt x="1460"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3" name="Google Shape;66183;p27"/>
            <p:cNvSpPr/>
            <p:nvPr/>
          </p:nvSpPr>
          <p:spPr>
            <a:xfrm>
              <a:off x="5444125" y="2022925"/>
              <a:ext cx="15225" cy="13900"/>
            </a:xfrm>
            <a:custGeom>
              <a:avLst/>
              <a:gdLst/>
              <a:ahLst/>
              <a:cxnLst/>
              <a:rect l="l" t="t" r="r" b="b"/>
              <a:pathLst>
                <a:path w="609" h="556" extrusionOk="0">
                  <a:moveTo>
                    <a:pt x="275" y="1"/>
                  </a:moveTo>
                  <a:cubicBezTo>
                    <a:pt x="206" y="1"/>
                    <a:pt x="138" y="23"/>
                    <a:pt x="92" y="69"/>
                  </a:cubicBezTo>
                  <a:cubicBezTo>
                    <a:pt x="1" y="160"/>
                    <a:pt x="1" y="312"/>
                    <a:pt x="92" y="434"/>
                  </a:cubicBezTo>
                  <a:lnTo>
                    <a:pt x="123" y="434"/>
                  </a:lnTo>
                  <a:cubicBezTo>
                    <a:pt x="153" y="464"/>
                    <a:pt x="153" y="464"/>
                    <a:pt x="153" y="464"/>
                  </a:cubicBezTo>
                  <a:cubicBezTo>
                    <a:pt x="199" y="525"/>
                    <a:pt x="259" y="555"/>
                    <a:pt x="320" y="555"/>
                  </a:cubicBezTo>
                  <a:cubicBezTo>
                    <a:pt x="381" y="555"/>
                    <a:pt x="442" y="525"/>
                    <a:pt x="487" y="464"/>
                  </a:cubicBezTo>
                  <a:cubicBezTo>
                    <a:pt x="609" y="373"/>
                    <a:pt x="609" y="221"/>
                    <a:pt x="487" y="130"/>
                  </a:cubicBezTo>
                  <a:cubicBezTo>
                    <a:pt x="487" y="130"/>
                    <a:pt x="487" y="99"/>
                    <a:pt x="457" y="99"/>
                  </a:cubicBezTo>
                  <a:cubicBezTo>
                    <a:pt x="457" y="99"/>
                    <a:pt x="457" y="69"/>
                    <a:pt x="457" y="69"/>
                  </a:cubicBezTo>
                  <a:cubicBezTo>
                    <a:pt x="411" y="23"/>
                    <a:pt x="343" y="1"/>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4" name="Google Shape;66184;p27"/>
            <p:cNvSpPr/>
            <p:nvPr/>
          </p:nvSpPr>
          <p:spPr>
            <a:xfrm>
              <a:off x="5346100" y="1924900"/>
              <a:ext cx="15225" cy="13900"/>
            </a:xfrm>
            <a:custGeom>
              <a:avLst/>
              <a:gdLst/>
              <a:ahLst/>
              <a:cxnLst/>
              <a:rect l="l" t="t" r="r" b="b"/>
              <a:pathLst>
                <a:path w="609" h="556" extrusionOk="0">
                  <a:moveTo>
                    <a:pt x="263" y="1"/>
                  </a:moveTo>
                  <a:cubicBezTo>
                    <a:pt x="198" y="1"/>
                    <a:pt x="138" y="23"/>
                    <a:pt x="92" y="69"/>
                  </a:cubicBezTo>
                  <a:cubicBezTo>
                    <a:pt x="1" y="160"/>
                    <a:pt x="1" y="312"/>
                    <a:pt x="92" y="434"/>
                  </a:cubicBezTo>
                  <a:lnTo>
                    <a:pt x="123" y="434"/>
                  </a:lnTo>
                  <a:cubicBezTo>
                    <a:pt x="123" y="464"/>
                    <a:pt x="153" y="464"/>
                    <a:pt x="153" y="464"/>
                  </a:cubicBezTo>
                  <a:cubicBezTo>
                    <a:pt x="198" y="525"/>
                    <a:pt x="259" y="555"/>
                    <a:pt x="320" y="555"/>
                  </a:cubicBezTo>
                  <a:cubicBezTo>
                    <a:pt x="381" y="555"/>
                    <a:pt x="442" y="525"/>
                    <a:pt x="487" y="464"/>
                  </a:cubicBezTo>
                  <a:cubicBezTo>
                    <a:pt x="609" y="373"/>
                    <a:pt x="609" y="221"/>
                    <a:pt x="487" y="130"/>
                  </a:cubicBezTo>
                  <a:cubicBezTo>
                    <a:pt x="487" y="130"/>
                    <a:pt x="487" y="99"/>
                    <a:pt x="457" y="99"/>
                  </a:cubicBezTo>
                  <a:cubicBezTo>
                    <a:pt x="457" y="99"/>
                    <a:pt x="457" y="69"/>
                    <a:pt x="457" y="69"/>
                  </a:cubicBezTo>
                  <a:cubicBezTo>
                    <a:pt x="396" y="23"/>
                    <a:pt x="328" y="1"/>
                    <a:pt x="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5" name="Google Shape;66185;p27"/>
            <p:cNvSpPr/>
            <p:nvPr/>
          </p:nvSpPr>
          <p:spPr>
            <a:xfrm>
              <a:off x="5442625" y="1825550"/>
              <a:ext cx="18250" cy="15975"/>
            </a:xfrm>
            <a:custGeom>
              <a:avLst/>
              <a:gdLst/>
              <a:ahLst/>
              <a:cxnLst/>
              <a:rect l="l" t="t" r="r" b="b"/>
              <a:pathLst>
                <a:path w="730" h="639" extrusionOk="0">
                  <a:moveTo>
                    <a:pt x="335" y="0"/>
                  </a:moveTo>
                  <a:cubicBezTo>
                    <a:pt x="259" y="0"/>
                    <a:pt x="183" y="31"/>
                    <a:pt x="122" y="92"/>
                  </a:cubicBezTo>
                  <a:cubicBezTo>
                    <a:pt x="0" y="183"/>
                    <a:pt x="0" y="395"/>
                    <a:pt x="122" y="517"/>
                  </a:cubicBezTo>
                  <a:lnTo>
                    <a:pt x="152" y="517"/>
                  </a:lnTo>
                  <a:cubicBezTo>
                    <a:pt x="183" y="547"/>
                    <a:pt x="183" y="547"/>
                    <a:pt x="183" y="547"/>
                  </a:cubicBezTo>
                  <a:cubicBezTo>
                    <a:pt x="243" y="608"/>
                    <a:pt x="319" y="639"/>
                    <a:pt x="395" y="639"/>
                  </a:cubicBezTo>
                  <a:cubicBezTo>
                    <a:pt x="471" y="639"/>
                    <a:pt x="547" y="608"/>
                    <a:pt x="608" y="547"/>
                  </a:cubicBezTo>
                  <a:cubicBezTo>
                    <a:pt x="730" y="426"/>
                    <a:pt x="730" y="243"/>
                    <a:pt x="608" y="122"/>
                  </a:cubicBezTo>
                  <a:lnTo>
                    <a:pt x="578" y="122"/>
                  </a:lnTo>
                  <a:cubicBezTo>
                    <a:pt x="578" y="92"/>
                    <a:pt x="578" y="92"/>
                    <a:pt x="547" y="92"/>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6" name="Google Shape;66186;p27"/>
            <p:cNvSpPr/>
            <p:nvPr/>
          </p:nvSpPr>
          <p:spPr>
            <a:xfrm>
              <a:off x="5540650" y="1923575"/>
              <a:ext cx="18250" cy="15975"/>
            </a:xfrm>
            <a:custGeom>
              <a:avLst/>
              <a:gdLst/>
              <a:ahLst/>
              <a:cxnLst/>
              <a:rect l="l" t="t" r="r" b="b"/>
              <a:pathLst>
                <a:path w="730" h="639" extrusionOk="0">
                  <a:moveTo>
                    <a:pt x="335" y="0"/>
                  </a:moveTo>
                  <a:cubicBezTo>
                    <a:pt x="259" y="0"/>
                    <a:pt x="183" y="31"/>
                    <a:pt x="122" y="92"/>
                  </a:cubicBezTo>
                  <a:cubicBezTo>
                    <a:pt x="0" y="183"/>
                    <a:pt x="0" y="395"/>
                    <a:pt x="122" y="517"/>
                  </a:cubicBezTo>
                  <a:lnTo>
                    <a:pt x="152" y="517"/>
                  </a:lnTo>
                  <a:cubicBezTo>
                    <a:pt x="183" y="547"/>
                    <a:pt x="183" y="547"/>
                    <a:pt x="183" y="547"/>
                  </a:cubicBezTo>
                  <a:cubicBezTo>
                    <a:pt x="243" y="608"/>
                    <a:pt x="319" y="639"/>
                    <a:pt x="395" y="639"/>
                  </a:cubicBezTo>
                  <a:cubicBezTo>
                    <a:pt x="471" y="639"/>
                    <a:pt x="547" y="608"/>
                    <a:pt x="608" y="547"/>
                  </a:cubicBezTo>
                  <a:cubicBezTo>
                    <a:pt x="730" y="426"/>
                    <a:pt x="730" y="244"/>
                    <a:pt x="608" y="122"/>
                  </a:cubicBezTo>
                  <a:lnTo>
                    <a:pt x="578" y="122"/>
                  </a:lnTo>
                  <a:cubicBezTo>
                    <a:pt x="578" y="92"/>
                    <a:pt x="578" y="92"/>
                    <a:pt x="547" y="92"/>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7" name="Google Shape;66187;p27"/>
            <p:cNvSpPr/>
            <p:nvPr/>
          </p:nvSpPr>
          <p:spPr>
            <a:xfrm>
              <a:off x="5539875" y="1725425"/>
              <a:ext cx="20550" cy="19400"/>
            </a:xfrm>
            <a:custGeom>
              <a:avLst/>
              <a:gdLst/>
              <a:ahLst/>
              <a:cxnLst/>
              <a:rect l="l" t="t" r="r" b="b"/>
              <a:pathLst>
                <a:path w="822" h="776" extrusionOk="0">
                  <a:moveTo>
                    <a:pt x="381" y="1"/>
                  </a:moveTo>
                  <a:cubicBezTo>
                    <a:pt x="290" y="1"/>
                    <a:pt x="198" y="39"/>
                    <a:pt x="122" y="115"/>
                  </a:cubicBezTo>
                  <a:cubicBezTo>
                    <a:pt x="1" y="267"/>
                    <a:pt x="1" y="479"/>
                    <a:pt x="122" y="601"/>
                  </a:cubicBezTo>
                  <a:cubicBezTo>
                    <a:pt x="153" y="631"/>
                    <a:pt x="153" y="631"/>
                    <a:pt x="153" y="631"/>
                  </a:cubicBezTo>
                  <a:cubicBezTo>
                    <a:pt x="183" y="662"/>
                    <a:pt x="183" y="662"/>
                    <a:pt x="183" y="662"/>
                  </a:cubicBezTo>
                  <a:cubicBezTo>
                    <a:pt x="259" y="738"/>
                    <a:pt x="350" y="776"/>
                    <a:pt x="442" y="776"/>
                  </a:cubicBezTo>
                  <a:cubicBezTo>
                    <a:pt x="533" y="776"/>
                    <a:pt x="624" y="738"/>
                    <a:pt x="700" y="662"/>
                  </a:cubicBezTo>
                  <a:cubicBezTo>
                    <a:pt x="822" y="540"/>
                    <a:pt x="822" y="297"/>
                    <a:pt x="700" y="175"/>
                  </a:cubicBezTo>
                  <a:cubicBezTo>
                    <a:pt x="670" y="145"/>
                    <a:pt x="670" y="145"/>
                    <a:pt x="670" y="145"/>
                  </a:cubicBezTo>
                  <a:cubicBezTo>
                    <a:pt x="639" y="145"/>
                    <a:pt x="639" y="115"/>
                    <a:pt x="639" y="115"/>
                  </a:cubicBezTo>
                  <a:cubicBezTo>
                    <a:pt x="563" y="39"/>
                    <a:pt x="472"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8" name="Google Shape;66188;p27"/>
            <p:cNvSpPr/>
            <p:nvPr/>
          </p:nvSpPr>
          <p:spPr>
            <a:xfrm>
              <a:off x="5637900" y="1823450"/>
              <a:ext cx="20550" cy="19400"/>
            </a:xfrm>
            <a:custGeom>
              <a:avLst/>
              <a:gdLst/>
              <a:ahLst/>
              <a:cxnLst/>
              <a:rect l="l" t="t" r="r" b="b"/>
              <a:pathLst>
                <a:path w="822" h="776" extrusionOk="0">
                  <a:moveTo>
                    <a:pt x="381" y="1"/>
                  </a:moveTo>
                  <a:cubicBezTo>
                    <a:pt x="290" y="1"/>
                    <a:pt x="198" y="39"/>
                    <a:pt x="122" y="115"/>
                  </a:cubicBezTo>
                  <a:cubicBezTo>
                    <a:pt x="1" y="267"/>
                    <a:pt x="1" y="479"/>
                    <a:pt x="122" y="631"/>
                  </a:cubicBezTo>
                  <a:lnTo>
                    <a:pt x="153" y="631"/>
                  </a:lnTo>
                  <a:cubicBezTo>
                    <a:pt x="183" y="662"/>
                    <a:pt x="183" y="662"/>
                    <a:pt x="183" y="662"/>
                  </a:cubicBezTo>
                  <a:cubicBezTo>
                    <a:pt x="259" y="738"/>
                    <a:pt x="350" y="776"/>
                    <a:pt x="442" y="776"/>
                  </a:cubicBezTo>
                  <a:cubicBezTo>
                    <a:pt x="533" y="776"/>
                    <a:pt x="624" y="738"/>
                    <a:pt x="700" y="662"/>
                  </a:cubicBezTo>
                  <a:cubicBezTo>
                    <a:pt x="822" y="540"/>
                    <a:pt x="822" y="297"/>
                    <a:pt x="700" y="176"/>
                  </a:cubicBezTo>
                  <a:cubicBezTo>
                    <a:pt x="670" y="145"/>
                    <a:pt x="670" y="145"/>
                    <a:pt x="670" y="145"/>
                  </a:cubicBezTo>
                  <a:cubicBezTo>
                    <a:pt x="639" y="145"/>
                    <a:pt x="639" y="115"/>
                    <a:pt x="639" y="115"/>
                  </a:cubicBezTo>
                  <a:cubicBezTo>
                    <a:pt x="563" y="39"/>
                    <a:pt x="472"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9" name="Google Shape;66189;p27"/>
            <p:cNvSpPr/>
            <p:nvPr/>
          </p:nvSpPr>
          <p:spPr>
            <a:xfrm>
              <a:off x="5636400" y="1625875"/>
              <a:ext cx="23575" cy="21700"/>
            </a:xfrm>
            <a:custGeom>
              <a:avLst/>
              <a:gdLst/>
              <a:ahLst/>
              <a:cxnLst/>
              <a:rect l="l" t="t" r="r" b="b"/>
              <a:pathLst>
                <a:path w="943" h="868" extrusionOk="0">
                  <a:moveTo>
                    <a:pt x="452" y="1"/>
                  </a:moveTo>
                  <a:cubicBezTo>
                    <a:pt x="350" y="1"/>
                    <a:pt x="243" y="39"/>
                    <a:pt x="152" y="115"/>
                  </a:cubicBezTo>
                  <a:cubicBezTo>
                    <a:pt x="0" y="297"/>
                    <a:pt x="0" y="540"/>
                    <a:pt x="152" y="692"/>
                  </a:cubicBezTo>
                  <a:cubicBezTo>
                    <a:pt x="182" y="723"/>
                    <a:pt x="182" y="723"/>
                    <a:pt x="182" y="723"/>
                  </a:cubicBezTo>
                  <a:cubicBezTo>
                    <a:pt x="213" y="723"/>
                    <a:pt x="213" y="753"/>
                    <a:pt x="213" y="753"/>
                  </a:cubicBezTo>
                  <a:cubicBezTo>
                    <a:pt x="289" y="829"/>
                    <a:pt x="395" y="867"/>
                    <a:pt x="502" y="867"/>
                  </a:cubicBezTo>
                  <a:cubicBezTo>
                    <a:pt x="608" y="867"/>
                    <a:pt x="714" y="829"/>
                    <a:pt x="790" y="753"/>
                  </a:cubicBezTo>
                  <a:cubicBezTo>
                    <a:pt x="942" y="601"/>
                    <a:pt x="942" y="328"/>
                    <a:pt x="790" y="176"/>
                  </a:cubicBezTo>
                  <a:cubicBezTo>
                    <a:pt x="790" y="176"/>
                    <a:pt x="760" y="176"/>
                    <a:pt x="760" y="145"/>
                  </a:cubicBezTo>
                  <a:cubicBezTo>
                    <a:pt x="760" y="145"/>
                    <a:pt x="760" y="145"/>
                    <a:pt x="730" y="115"/>
                  </a:cubicBezTo>
                  <a:cubicBezTo>
                    <a:pt x="654" y="39"/>
                    <a:pt x="555"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0" name="Google Shape;66190;p27"/>
            <p:cNvSpPr/>
            <p:nvPr/>
          </p:nvSpPr>
          <p:spPr>
            <a:xfrm>
              <a:off x="5734425" y="1723900"/>
              <a:ext cx="24325" cy="21700"/>
            </a:xfrm>
            <a:custGeom>
              <a:avLst/>
              <a:gdLst/>
              <a:ahLst/>
              <a:cxnLst/>
              <a:rect l="l" t="t" r="r" b="b"/>
              <a:pathLst>
                <a:path w="973" h="868" extrusionOk="0">
                  <a:moveTo>
                    <a:pt x="452" y="1"/>
                  </a:moveTo>
                  <a:cubicBezTo>
                    <a:pt x="350" y="1"/>
                    <a:pt x="243" y="39"/>
                    <a:pt x="152" y="115"/>
                  </a:cubicBezTo>
                  <a:cubicBezTo>
                    <a:pt x="0" y="297"/>
                    <a:pt x="0" y="540"/>
                    <a:pt x="152" y="692"/>
                  </a:cubicBezTo>
                  <a:cubicBezTo>
                    <a:pt x="182" y="723"/>
                    <a:pt x="182" y="723"/>
                    <a:pt x="182" y="723"/>
                  </a:cubicBezTo>
                  <a:cubicBezTo>
                    <a:pt x="213" y="723"/>
                    <a:pt x="213" y="753"/>
                    <a:pt x="213" y="753"/>
                  </a:cubicBezTo>
                  <a:cubicBezTo>
                    <a:pt x="289" y="829"/>
                    <a:pt x="395" y="867"/>
                    <a:pt x="502" y="867"/>
                  </a:cubicBezTo>
                  <a:cubicBezTo>
                    <a:pt x="608" y="867"/>
                    <a:pt x="714" y="829"/>
                    <a:pt x="790" y="753"/>
                  </a:cubicBezTo>
                  <a:cubicBezTo>
                    <a:pt x="973" y="601"/>
                    <a:pt x="973" y="328"/>
                    <a:pt x="790" y="176"/>
                  </a:cubicBezTo>
                  <a:cubicBezTo>
                    <a:pt x="790" y="176"/>
                    <a:pt x="790" y="176"/>
                    <a:pt x="760" y="145"/>
                  </a:cubicBezTo>
                  <a:cubicBezTo>
                    <a:pt x="760" y="145"/>
                    <a:pt x="760" y="145"/>
                    <a:pt x="730" y="115"/>
                  </a:cubicBezTo>
                  <a:cubicBezTo>
                    <a:pt x="654" y="39"/>
                    <a:pt x="555"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1" name="Google Shape;66191;p27"/>
            <p:cNvSpPr/>
            <p:nvPr/>
          </p:nvSpPr>
          <p:spPr>
            <a:xfrm>
              <a:off x="5732900" y="1526525"/>
              <a:ext cx="27375" cy="24350"/>
            </a:xfrm>
            <a:custGeom>
              <a:avLst/>
              <a:gdLst/>
              <a:ahLst/>
              <a:cxnLst/>
              <a:rect l="l" t="t" r="r" b="b"/>
              <a:pathLst>
                <a:path w="1095" h="974" extrusionOk="0">
                  <a:moveTo>
                    <a:pt x="517" y="1"/>
                  </a:moveTo>
                  <a:cubicBezTo>
                    <a:pt x="395" y="1"/>
                    <a:pt x="274" y="46"/>
                    <a:pt x="183" y="137"/>
                  </a:cubicBezTo>
                  <a:cubicBezTo>
                    <a:pt x="0" y="320"/>
                    <a:pt x="0" y="593"/>
                    <a:pt x="183" y="776"/>
                  </a:cubicBezTo>
                  <a:cubicBezTo>
                    <a:pt x="213" y="806"/>
                    <a:pt x="213" y="806"/>
                    <a:pt x="213" y="806"/>
                  </a:cubicBezTo>
                  <a:cubicBezTo>
                    <a:pt x="243" y="806"/>
                    <a:pt x="243" y="837"/>
                    <a:pt x="243" y="837"/>
                  </a:cubicBezTo>
                  <a:cubicBezTo>
                    <a:pt x="335" y="928"/>
                    <a:pt x="456" y="973"/>
                    <a:pt x="578" y="973"/>
                  </a:cubicBezTo>
                  <a:cubicBezTo>
                    <a:pt x="699" y="973"/>
                    <a:pt x="821" y="928"/>
                    <a:pt x="912" y="837"/>
                  </a:cubicBezTo>
                  <a:cubicBezTo>
                    <a:pt x="1095" y="654"/>
                    <a:pt x="1095" y="350"/>
                    <a:pt x="912" y="198"/>
                  </a:cubicBezTo>
                  <a:cubicBezTo>
                    <a:pt x="882" y="168"/>
                    <a:pt x="882" y="168"/>
                    <a:pt x="882" y="168"/>
                  </a:cubicBezTo>
                  <a:cubicBezTo>
                    <a:pt x="851" y="137"/>
                    <a:pt x="851" y="137"/>
                    <a:pt x="851" y="137"/>
                  </a:cubicBezTo>
                  <a:cubicBezTo>
                    <a:pt x="760" y="46"/>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2" name="Google Shape;66192;p27"/>
            <p:cNvSpPr/>
            <p:nvPr/>
          </p:nvSpPr>
          <p:spPr>
            <a:xfrm>
              <a:off x="5830925" y="1624550"/>
              <a:ext cx="27375" cy="24350"/>
            </a:xfrm>
            <a:custGeom>
              <a:avLst/>
              <a:gdLst/>
              <a:ahLst/>
              <a:cxnLst/>
              <a:rect l="l" t="t" r="r" b="b"/>
              <a:pathLst>
                <a:path w="1095" h="974" extrusionOk="0">
                  <a:moveTo>
                    <a:pt x="517" y="1"/>
                  </a:moveTo>
                  <a:cubicBezTo>
                    <a:pt x="396" y="1"/>
                    <a:pt x="274" y="46"/>
                    <a:pt x="183" y="137"/>
                  </a:cubicBezTo>
                  <a:cubicBezTo>
                    <a:pt x="0" y="320"/>
                    <a:pt x="0" y="593"/>
                    <a:pt x="183" y="776"/>
                  </a:cubicBezTo>
                  <a:cubicBezTo>
                    <a:pt x="213" y="806"/>
                    <a:pt x="213" y="806"/>
                    <a:pt x="244" y="806"/>
                  </a:cubicBezTo>
                  <a:cubicBezTo>
                    <a:pt x="244" y="806"/>
                    <a:pt x="244" y="837"/>
                    <a:pt x="244" y="837"/>
                  </a:cubicBezTo>
                  <a:cubicBezTo>
                    <a:pt x="335" y="928"/>
                    <a:pt x="456" y="973"/>
                    <a:pt x="578" y="973"/>
                  </a:cubicBezTo>
                  <a:cubicBezTo>
                    <a:pt x="699" y="973"/>
                    <a:pt x="821" y="928"/>
                    <a:pt x="912" y="837"/>
                  </a:cubicBezTo>
                  <a:cubicBezTo>
                    <a:pt x="1095" y="654"/>
                    <a:pt x="1095" y="381"/>
                    <a:pt x="912" y="198"/>
                  </a:cubicBezTo>
                  <a:cubicBezTo>
                    <a:pt x="912" y="168"/>
                    <a:pt x="882" y="168"/>
                    <a:pt x="882" y="168"/>
                  </a:cubicBezTo>
                  <a:cubicBezTo>
                    <a:pt x="851" y="168"/>
                    <a:pt x="851" y="137"/>
                    <a:pt x="851" y="137"/>
                  </a:cubicBezTo>
                  <a:cubicBezTo>
                    <a:pt x="760" y="46"/>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3" name="Google Shape;66193;p27"/>
            <p:cNvSpPr/>
            <p:nvPr/>
          </p:nvSpPr>
          <p:spPr>
            <a:xfrm>
              <a:off x="5928200" y="1525000"/>
              <a:ext cx="29650" cy="27200"/>
            </a:xfrm>
            <a:custGeom>
              <a:avLst/>
              <a:gdLst/>
              <a:ahLst/>
              <a:cxnLst/>
              <a:rect l="l" t="t" r="r" b="b"/>
              <a:pathLst>
                <a:path w="1186" h="1088" extrusionOk="0">
                  <a:moveTo>
                    <a:pt x="566" y="1"/>
                  </a:moveTo>
                  <a:cubicBezTo>
                    <a:pt x="433" y="1"/>
                    <a:pt x="304" y="46"/>
                    <a:pt x="213" y="138"/>
                  </a:cubicBezTo>
                  <a:cubicBezTo>
                    <a:pt x="0" y="350"/>
                    <a:pt x="0" y="685"/>
                    <a:pt x="213" y="867"/>
                  </a:cubicBezTo>
                  <a:cubicBezTo>
                    <a:pt x="213" y="898"/>
                    <a:pt x="213" y="898"/>
                    <a:pt x="213" y="898"/>
                  </a:cubicBezTo>
                  <a:cubicBezTo>
                    <a:pt x="243" y="898"/>
                    <a:pt x="243" y="928"/>
                    <a:pt x="243" y="928"/>
                  </a:cubicBezTo>
                  <a:cubicBezTo>
                    <a:pt x="350" y="1034"/>
                    <a:pt x="486" y="1088"/>
                    <a:pt x="619" y="1088"/>
                  </a:cubicBezTo>
                  <a:cubicBezTo>
                    <a:pt x="752" y="1088"/>
                    <a:pt x="882" y="1034"/>
                    <a:pt x="973" y="928"/>
                  </a:cubicBezTo>
                  <a:cubicBezTo>
                    <a:pt x="1185" y="715"/>
                    <a:pt x="1185" y="411"/>
                    <a:pt x="973" y="198"/>
                  </a:cubicBezTo>
                  <a:cubicBezTo>
                    <a:pt x="973" y="198"/>
                    <a:pt x="973" y="168"/>
                    <a:pt x="942" y="168"/>
                  </a:cubicBezTo>
                  <a:cubicBezTo>
                    <a:pt x="942" y="168"/>
                    <a:pt x="942" y="138"/>
                    <a:pt x="942" y="138"/>
                  </a:cubicBezTo>
                  <a:cubicBezTo>
                    <a:pt x="836" y="46"/>
                    <a:pt x="699" y="1"/>
                    <a:pt x="5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4" name="Google Shape;66194;p27"/>
            <p:cNvSpPr/>
            <p:nvPr/>
          </p:nvSpPr>
          <p:spPr>
            <a:xfrm>
              <a:off x="5830150" y="1426425"/>
              <a:ext cx="29675" cy="27750"/>
            </a:xfrm>
            <a:custGeom>
              <a:avLst/>
              <a:gdLst/>
              <a:ahLst/>
              <a:cxnLst/>
              <a:rect l="l" t="t" r="r" b="b"/>
              <a:pathLst>
                <a:path w="1187" h="1110" extrusionOk="0">
                  <a:moveTo>
                    <a:pt x="563" y="0"/>
                  </a:moveTo>
                  <a:cubicBezTo>
                    <a:pt x="427" y="0"/>
                    <a:pt x="290" y="53"/>
                    <a:pt x="183" y="160"/>
                  </a:cubicBezTo>
                  <a:cubicBezTo>
                    <a:pt x="1" y="372"/>
                    <a:pt x="1" y="707"/>
                    <a:pt x="183" y="889"/>
                  </a:cubicBezTo>
                  <a:cubicBezTo>
                    <a:pt x="214" y="920"/>
                    <a:pt x="214" y="920"/>
                    <a:pt x="214" y="920"/>
                  </a:cubicBezTo>
                  <a:cubicBezTo>
                    <a:pt x="244" y="920"/>
                    <a:pt x="244" y="950"/>
                    <a:pt x="244" y="950"/>
                  </a:cubicBezTo>
                  <a:cubicBezTo>
                    <a:pt x="351" y="1056"/>
                    <a:pt x="487" y="1109"/>
                    <a:pt x="620" y="1109"/>
                  </a:cubicBezTo>
                  <a:cubicBezTo>
                    <a:pt x="753" y="1109"/>
                    <a:pt x="882" y="1056"/>
                    <a:pt x="974" y="950"/>
                  </a:cubicBezTo>
                  <a:cubicBezTo>
                    <a:pt x="1186" y="737"/>
                    <a:pt x="1186" y="433"/>
                    <a:pt x="974" y="220"/>
                  </a:cubicBezTo>
                  <a:cubicBezTo>
                    <a:pt x="974" y="220"/>
                    <a:pt x="974" y="190"/>
                    <a:pt x="943" y="190"/>
                  </a:cubicBezTo>
                  <a:cubicBezTo>
                    <a:pt x="943" y="190"/>
                    <a:pt x="943" y="160"/>
                    <a:pt x="943" y="160"/>
                  </a:cubicBezTo>
                  <a:cubicBezTo>
                    <a:pt x="837" y="53"/>
                    <a:pt x="700"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5" name="Google Shape;66195;p27"/>
            <p:cNvSpPr/>
            <p:nvPr/>
          </p:nvSpPr>
          <p:spPr>
            <a:xfrm>
              <a:off x="5926675" y="1327050"/>
              <a:ext cx="32700" cy="29850"/>
            </a:xfrm>
            <a:custGeom>
              <a:avLst/>
              <a:gdLst/>
              <a:ahLst/>
              <a:cxnLst/>
              <a:rect l="l" t="t" r="r" b="b"/>
              <a:pathLst>
                <a:path w="1308" h="1194" extrusionOk="0">
                  <a:moveTo>
                    <a:pt x="639" y="1"/>
                  </a:moveTo>
                  <a:cubicBezTo>
                    <a:pt x="494" y="1"/>
                    <a:pt x="350" y="62"/>
                    <a:pt x="243" y="183"/>
                  </a:cubicBezTo>
                  <a:cubicBezTo>
                    <a:pt x="0" y="396"/>
                    <a:pt x="0" y="761"/>
                    <a:pt x="243" y="973"/>
                  </a:cubicBezTo>
                  <a:cubicBezTo>
                    <a:pt x="243" y="1004"/>
                    <a:pt x="243" y="1004"/>
                    <a:pt x="274" y="1004"/>
                  </a:cubicBezTo>
                  <a:cubicBezTo>
                    <a:pt x="274" y="1004"/>
                    <a:pt x="274" y="1034"/>
                    <a:pt x="274" y="1034"/>
                  </a:cubicBezTo>
                  <a:cubicBezTo>
                    <a:pt x="395" y="1141"/>
                    <a:pt x="547" y="1194"/>
                    <a:pt x="696" y="1194"/>
                  </a:cubicBezTo>
                  <a:cubicBezTo>
                    <a:pt x="844" y="1194"/>
                    <a:pt x="988" y="1141"/>
                    <a:pt x="1094" y="1034"/>
                  </a:cubicBezTo>
                  <a:cubicBezTo>
                    <a:pt x="1307" y="821"/>
                    <a:pt x="1307" y="457"/>
                    <a:pt x="1094" y="214"/>
                  </a:cubicBezTo>
                  <a:lnTo>
                    <a:pt x="1064" y="214"/>
                  </a:lnTo>
                  <a:cubicBezTo>
                    <a:pt x="1064" y="183"/>
                    <a:pt x="1034" y="183"/>
                    <a:pt x="1034" y="183"/>
                  </a:cubicBezTo>
                  <a:cubicBezTo>
                    <a:pt x="927" y="62"/>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6" name="Google Shape;66196;p27"/>
            <p:cNvSpPr/>
            <p:nvPr/>
          </p:nvSpPr>
          <p:spPr>
            <a:xfrm>
              <a:off x="6024700" y="1425075"/>
              <a:ext cx="32700" cy="29850"/>
            </a:xfrm>
            <a:custGeom>
              <a:avLst/>
              <a:gdLst/>
              <a:ahLst/>
              <a:cxnLst/>
              <a:rect l="l" t="t" r="r" b="b"/>
              <a:pathLst>
                <a:path w="1308" h="1194" extrusionOk="0">
                  <a:moveTo>
                    <a:pt x="639" y="1"/>
                  </a:moveTo>
                  <a:cubicBezTo>
                    <a:pt x="494" y="1"/>
                    <a:pt x="350" y="62"/>
                    <a:pt x="243" y="183"/>
                  </a:cubicBezTo>
                  <a:cubicBezTo>
                    <a:pt x="0" y="396"/>
                    <a:pt x="0" y="761"/>
                    <a:pt x="243" y="974"/>
                  </a:cubicBezTo>
                  <a:cubicBezTo>
                    <a:pt x="243" y="1004"/>
                    <a:pt x="243" y="1004"/>
                    <a:pt x="274" y="1004"/>
                  </a:cubicBezTo>
                  <a:cubicBezTo>
                    <a:pt x="274" y="1004"/>
                    <a:pt x="274" y="1034"/>
                    <a:pt x="274" y="1034"/>
                  </a:cubicBezTo>
                  <a:cubicBezTo>
                    <a:pt x="395" y="1141"/>
                    <a:pt x="547" y="1194"/>
                    <a:pt x="696" y="1194"/>
                  </a:cubicBezTo>
                  <a:cubicBezTo>
                    <a:pt x="844" y="1194"/>
                    <a:pt x="988" y="1141"/>
                    <a:pt x="1095" y="1034"/>
                  </a:cubicBezTo>
                  <a:cubicBezTo>
                    <a:pt x="1307" y="822"/>
                    <a:pt x="1307" y="457"/>
                    <a:pt x="1095" y="214"/>
                  </a:cubicBezTo>
                  <a:lnTo>
                    <a:pt x="1064" y="214"/>
                  </a:lnTo>
                  <a:cubicBezTo>
                    <a:pt x="1064" y="183"/>
                    <a:pt x="1064" y="183"/>
                    <a:pt x="1034" y="183"/>
                  </a:cubicBezTo>
                  <a:cubicBezTo>
                    <a:pt x="927" y="62"/>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7" name="Google Shape;66197;p27"/>
            <p:cNvSpPr/>
            <p:nvPr/>
          </p:nvSpPr>
          <p:spPr>
            <a:xfrm>
              <a:off x="6121950" y="1325550"/>
              <a:ext cx="35750" cy="32700"/>
            </a:xfrm>
            <a:custGeom>
              <a:avLst/>
              <a:gdLst/>
              <a:ahLst/>
              <a:cxnLst/>
              <a:rect l="l" t="t" r="r" b="b"/>
              <a:pathLst>
                <a:path w="1430" h="1308" extrusionOk="0">
                  <a:moveTo>
                    <a:pt x="685" y="0"/>
                  </a:moveTo>
                  <a:cubicBezTo>
                    <a:pt x="525" y="0"/>
                    <a:pt x="366" y="61"/>
                    <a:pt x="244" y="182"/>
                  </a:cubicBezTo>
                  <a:cubicBezTo>
                    <a:pt x="1" y="426"/>
                    <a:pt x="1" y="821"/>
                    <a:pt x="244" y="1064"/>
                  </a:cubicBezTo>
                  <a:cubicBezTo>
                    <a:pt x="244" y="1064"/>
                    <a:pt x="244" y="1094"/>
                    <a:pt x="274" y="1094"/>
                  </a:cubicBezTo>
                  <a:cubicBezTo>
                    <a:pt x="274" y="1094"/>
                    <a:pt x="274" y="1125"/>
                    <a:pt x="274" y="1125"/>
                  </a:cubicBezTo>
                  <a:cubicBezTo>
                    <a:pt x="396" y="1246"/>
                    <a:pt x="563" y="1307"/>
                    <a:pt x="730" y="1307"/>
                  </a:cubicBezTo>
                  <a:cubicBezTo>
                    <a:pt x="898" y="1307"/>
                    <a:pt x="1065" y="1246"/>
                    <a:pt x="1186" y="1125"/>
                  </a:cubicBezTo>
                  <a:cubicBezTo>
                    <a:pt x="1430" y="881"/>
                    <a:pt x="1430" y="486"/>
                    <a:pt x="1186" y="243"/>
                  </a:cubicBezTo>
                  <a:cubicBezTo>
                    <a:pt x="1156" y="213"/>
                    <a:pt x="1156" y="213"/>
                    <a:pt x="1156" y="213"/>
                  </a:cubicBezTo>
                  <a:cubicBezTo>
                    <a:pt x="1126" y="213"/>
                    <a:pt x="1126" y="182"/>
                    <a:pt x="1126" y="182"/>
                  </a:cubicBezTo>
                  <a:cubicBezTo>
                    <a:pt x="1004" y="61"/>
                    <a:pt x="844"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8" name="Google Shape;66198;p27"/>
            <p:cNvSpPr/>
            <p:nvPr/>
          </p:nvSpPr>
          <p:spPr>
            <a:xfrm>
              <a:off x="6023925" y="1227500"/>
              <a:ext cx="35750" cy="32725"/>
            </a:xfrm>
            <a:custGeom>
              <a:avLst/>
              <a:gdLst/>
              <a:ahLst/>
              <a:cxnLst/>
              <a:rect l="l" t="t" r="r" b="b"/>
              <a:pathLst>
                <a:path w="1430" h="1309" extrusionOk="0">
                  <a:moveTo>
                    <a:pt x="685" y="1"/>
                  </a:moveTo>
                  <a:cubicBezTo>
                    <a:pt x="525" y="1"/>
                    <a:pt x="366" y="62"/>
                    <a:pt x="244" y="183"/>
                  </a:cubicBezTo>
                  <a:cubicBezTo>
                    <a:pt x="1" y="427"/>
                    <a:pt x="1" y="822"/>
                    <a:pt x="244" y="1065"/>
                  </a:cubicBezTo>
                  <a:cubicBezTo>
                    <a:pt x="244" y="1065"/>
                    <a:pt x="244" y="1095"/>
                    <a:pt x="274" y="1095"/>
                  </a:cubicBezTo>
                  <a:cubicBezTo>
                    <a:pt x="274" y="1095"/>
                    <a:pt x="274" y="1126"/>
                    <a:pt x="274" y="1126"/>
                  </a:cubicBezTo>
                  <a:cubicBezTo>
                    <a:pt x="396" y="1247"/>
                    <a:pt x="556" y="1308"/>
                    <a:pt x="719" y="1308"/>
                  </a:cubicBezTo>
                  <a:cubicBezTo>
                    <a:pt x="882" y="1308"/>
                    <a:pt x="1050" y="1247"/>
                    <a:pt x="1186" y="1126"/>
                  </a:cubicBezTo>
                  <a:cubicBezTo>
                    <a:pt x="1429" y="882"/>
                    <a:pt x="1429" y="487"/>
                    <a:pt x="1186" y="244"/>
                  </a:cubicBezTo>
                  <a:cubicBezTo>
                    <a:pt x="1156" y="214"/>
                    <a:pt x="1156" y="214"/>
                    <a:pt x="1156" y="214"/>
                  </a:cubicBezTo>
                  <a:cubicBezTo>
                    <a:pt x="1126" y="214"/>
                    <a:pt x="1126" y="183"/>
                    <a:pt x="1126" y="183"/>
                  </a:cubicBezTo>
                  <a:cubicBezTo>
                    <a:pt x="1004" y="62"/>
                    <a:pt x="844"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9" name="Google Shape;66199;p27"/>
            <p:cNvSpPr/>
            <p:nvPr/>
          </p:nvSpPr>
          <p:spPr>
            <a:xfrm>
              <a:off x="6218475" y="1226000"/>
              <a:ext cx="38775" cy="35550"/>
            </a:xfrm>
            <a:custGeom>
              <a:avLst/>
              <a:gdLst/>
              <a:ahLst/>
              <a:cxnLst/>
              <a:rect l="l" t="t" r="r" b="b"/>
              <a:pathLst>
                <a:path w="1551" h="1422" extrusionOk="0">
                  <a:moveTo>
                    <a:pt x="745" y="0"/>
                  </a:moveTo>
                  <a:cubicBezTo>
                    <a:pt x="570" y="0"/>
                    <a:pt x="395" y="61"/>
                    <a:pt x="274" y="183"/>
                  </a:cubicBezTo>
                  <a:cubicBezTo>
                    <a:pt x="0" y="456"/>
                    <a:pt x="0" y="882"/>
                    <a:pt x="274" y="1155"/>
                  </a:cubicBezTo>
                  <a:cubicBezTo>
                    <a:pt x="274" y="1155"/>
                    <a:pt x="274" y="1186"/>
                    <a:pt x="304" y="1186"/>
                  </a:cubicBezTo>
                  <a:cubicBezTo>
                    <a:pt x="304" y="1186"/>
                    <a:pt x="304" y="1216"/>
                    <a:pt x="304" y="1216"/>
                  </a:cubicBezTo>
                  <a:cubicBezTo>
                    <a:pt x="441" y="1353"/>
                    <a:pt x="616" y="1421"/>
                    <a:pt x="790" y="1421"/>
                  </a:cubicBezTo>
                  <a:cubicBezTo>
                    <a:pt x="965" y="1421"/>
                    <a:pt x="1140" y="1353"/>
                    <a:pt x="1277" y="1216"/>
                  </a:cubicBezTo>
                  <a:cubicBezTo>
                    <a:pt x="1550" y="942"/>
                    <a:pt x="1550" y="517"/>
                    <a:pt x="1277" y="243"/>
                  </a:cubicBezTo>
                  <a:cubicBezTo>
                    <a:pt x="1277" y="243"/>
                    <a:pt x="1277" y="243"/>
                    <a:pt x="1246" y="213"/>
                  </a:cubicBezTo>
                  <a:cubicBezTo>
                    <a:pt x="1246" y="213"/>
                    <a:pt x="1246" y="213"/>
                    <a:pt x="1216" y="183"/>
                  </a:cubicBezTo>
                  <a:cubicBezTo>
                    <a:pt x="1094" y="61"/>
                    <a:pt x="920"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0" name="Google Shape;66200;p27"/>
            <p:cNvSpPr/>
            <p:nvPr/>
          </p:nvSpPr>
          <p:spPr>
            <a:xfrm>
              <a:off x="6120450" y="1127975"/>
              <a:ext cx="38775" cy="35550"/>
            </a:xfrm>
            <a:custGeom>
              <a:avLst/>
              <a:gdLst/>
              <a:ahLst/>
              <a:cxnLst/>
              <a:rect l="l" t="t" r="r" b="b"/>
              <a:pathLst>
                <a:path w="1551" h="1422" extrusionOk="0">
                  <a:moveTo>
                    <a:pt x="745" y="0"/>
                  </a:moveTo>
                  <a:cubicBezTo>
                    <a:pt x="570" y="0"/>
                    <a:pt x="395" y="61"/>
                    <a:pt x="274" y="183"/>
                  </a:cubicBezTo>
                  <a:cubicBezTo>
                    <a:pt x="0" y="456"/>
                    <a:pt x="0" y="882"/>
                    <a:pt x="274" y="1155"/>
                  </a:cubicBezTo>
                  <a:cubicBezTo>
                    <a:pt x="274" y="1155"/>
                    <a:pt x="274" y="1186"/>
                    <a:pt x="304" y="1186"/>
                  </a:cubicBezTo>
                  <a:cubicBezTo>
                    <a:pt x="304" y="1186"/>
                    <a:pt x="304" y="1216"/>
                    <a:pt x="304" y="1216"/>
                  </a:cubicBezTo>
                  <a:cubicBezTo>
                    <a:pt x="441" y="1353"/>
                    <a:pt x="616" y="1421"/>
                    <a:pt x="790" y="1421"/>
                  </a:cubicBezTo>
                  <a:cubicBezTo>
                    <a:pt x="965" y="1421"/>
                    <a:pt x="1140" y="1353"/>
                    <a:pt x="1277" y="1216"/>
                  </a:cubicBezTo>
                  <a:cubicBezTo>
                    <a:pt x="1550" y="942"/>
                    <a:pt x="1550" y="517"/>
                    <a:pt x="1277" y="243"/>
                  </a:cubicBezTo>
                  <a:cubicBezTo>
                    <a:pt x="1277" y="243"/>
                    <a:pt x="1246" y="243"/>
                    <a:pt x="1246" y="213"/>
                  </a:cubicBezTo>
                  <a:cubicBezTo>
                    <a:pt x="1246" y="213"/>
                    <a:pt x="1246" y="213"/>
                    <a:pt x="1216" y="183"/>
                  </a:cubicBezTo>
                  <a:cubicBezTo>
                    <a:pt x="1094" y="61"/>
                    <a:pt x="920"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1" name="Google Shape;66201;p27"/>
            <p:cNvSpPr/>
            <p:nvPr/>
          </p:nvSpPr>
          <p:spPr>
            <a:xfrm>
              <a:off x="6314975" y="1126075"/>
              <a:ext cx="41825" cy="38200"/>
            </a:xfrm>
            <a:custGeom>
              <a:avLst/>
              <a:gdLst/>
              <a:ahLst/>
              <a:cxnLst/>
              <a:rect l="l" t="t" r="r" b="b"/>
              <a:pathLst>
                <a:path w="1673" h="1528" extrusionOk="0">
                  <a:moveTo>
                    <a:pt x="821" y="0"/>
                  </a:moveTo>
                  <a:cubicBezTo>
                    <a:pt x="631" y="0"/>
                    <a:pt x="441" y="76"/>
                    <a:pt x="304" y="228"/>
                  </a:cubicBezTo>
                  <a:cubicBezTo>
                    <a:pt x="0" y="502"/>
                    <a:pt x="0" y="988"/>
                    <a:pt x="304" y="1262"/>
                  </a:cubicBezTo>
                  <a:cubicBezTo>
                    <a:pt x="304" y="1262"/>
                    <a:pt x="304" y="1292"/>
                    <a:pt x="335" y="1292"/>
                  </a:cubicBezTo>
                  <a:cubicBezTo>
                    <a:pt x="335" y="1292"/>
                    <a:pt x="335" y="1322"/>
                    <a:pt x="365" y="1322"/>
                  </a:cubicBezTo>
                  <a:cubicBezTo>
                    <a:pt x="502" y="1459"/>
                    <a:pt x="684" y="1528"/>
                    <a:pt x="871" y="1528"/>
                  </a:cubicBezTo>
                  <a:cubicBezTo>
                    <a:pt x="1057" y="1528"/>
                    <a:pt x="1247" y="1459"/>
                    <a:pt x="1399" y="1322"/>
                  </a:cubicBezTo>
                  <a:cubicBezTo>
                    <a:pt x="1672" y="1018"/>
                    <a:pt x="1672" y="563"/>
                    <a:pt x="1399" y="289"/>
                  </a:cubicBezTo>
                  <a:cubicBezTo>
                    <a:pt x="1368" y="259"/>
                    <a:pt x="1368" y="259"/>
                    <a:pt x="1368" y="259"/>
                  </a:cubicBezTo>
                  <a:cubicBezTo>
                    <a:pt x="1368" y="228"/>
                    <a:pt x="1338" y="228"/>
                    <a:pt x="1338" y="228"/>
                  </a:cubicBezTo>
                  <a:cubicBezTo>
                    <a:pt x="1201" y="76"/>
                    <a:pt x="1011"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2" name="Google Shape;66202;p27"/>
            <p:cNvSpPr/>
            <p:nvPr/>
          </p:nvSpPr>
          <p:spPr>
            <a:xfrm>
              <a:off x="6216950" y="1028050"/>
              <a:ext cx="41825" cy="38200"/>
            </a:xfrm>
            <a:custGeom>
              <a:avLst/>
              <a:gdLst/>
              <a:ahLst/>
              <a:cxnLst/>
              <a:rect l="l" t="t" r="r" b="b"/>
              <a:pathLst>
                <a:path w="1673" h="1528" extrusionOk="0">
                  <a:moveTo>
                    <a:pt x="821" y="0"/>
                  </a:moveTo>
                  <a:cubicBezTo>
                    <a:pt x="631" y="0"/>
                    <a:pt x="441" y="76"/>
                    <a:pt x="304" y="228"/>
                  </a:cubicBezTo>
                  <a:cubicBezTo>
                    <a:pt x="0" y="502"/>
                    <a:pt x="0" y="988"/>
                    <a:pt x="304" y="1262"/>
                  </a:cubicBezTo>
                  <a:cubicBezTo>
                    <a:pt x="304" y="1262"/>
                    <a:pt x="304" y="1292"/>
                    <a:pt x="335" y="1292"/>
                  </a:cubicBezTo>
                  <a:cubicBezTo>
                    <a:pt x="335" y="1292"/>
                    <a:pt x="335" y="1292"/>
                    <a:pt x="365" y="1322"/>
                  </a:cubicBezTo>
                  <a:cubicBezTo>
                    <a:pt x="502" y="1459"/>
                    <a:pt x="684" y="1528"/>
                    <a:pt x="870" y="1528"/>
                  </a:cubicBezTo>
                  <a:cubicBezTo>
                    <a:pt x="1057" y="1528"/>
                    <a:pt x="1247" y="1459"/>
                    <a:pt x="1399" y="1322"/>
                  </a:cubicBezTo>
                  <a:cubicBezTo>
                    <a:pt x="1672" y="1018"/>
                    <a:pt x="1672" y="562"/>
                    <a:pt x="1399" y="289"/>
                  </a:cubicBezTo>
                  <a:cubicBezTo>
                    <a:pt x="1368" y="259"/>
                    <a:pt x="1368" y="259"/>
                    <a:pt x="1368" y="259"/>
                  </a:cubicBezTo>
                  <a:cubicBezTo>
                    <a:pt x="1368" y="228"/>
                    <a:pt x="1338" y="228"/>
                    <a:pt x="1338" y="228"/>
                  </a:cubicBezTo>
                  <a:cubicBezTo>
                    <a:pt x="1201" y="76"/>
                    <a:pt x="1011"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3" name="Google Shape;66203;p27"/>
            <p:cNvSpPr/>
            <p:nvPr/>
          </p:nvSpPr>
          <p:spPr>
            <a:xfrm>
              <a:off x="6412250" y="1026525"/>
              <a:ext cx="44850" cy="41050"/>
            </a:xfrm>
            <a:custGeom>
              <a:avLst/>
              <a:gdLst/>
              <a:ahLst/>
              <a:cxnLst/>
              <a:rect l="l" t="t" r="r" b="b"/>
              <a:pathLst>
                <a:path w="1794" h="1642" extrusionOk="0">
                  <a:moveTo>
                    <a:pt x="855" y="0"/>
                  </a:moveTo>
                  <a:cubicBezTo>
                    <a:pt x="654" y="0"/>
                    <a:pt x="456" y="76"/>
                    <a:pt x="304" y="228"/>
                  </a:cubicBezTo>
                  <a:cubicBezTo>
                    <a:pt x="0" y="532"/>
                    <a:pt x="0" y="1049"/>
                    <a:pt x="304" y="1353"/>
                  </a:cubicBezTo>
                  <a:cubicBezTo>
                    <a:pt x="304" y="1353"/>
                    <a:pt x="334" y="1383"/>
                    <a:pt x="334" y="1383"/>
                  </a:cubicBezTo>
                  <a:cubicBezTo>
                    <a:pt x="334" y="1383"/>
                    <a:pt x="334" y="1383"/>
                    <a:pt x="365" y="1414"/>
                  </a:cubicBezTo>
                  <a:cubicBezTo>
                    <a:pt x="517" y="1566"/>
                    <a:pt x="714" y="1642"/>
                    <a:pt x="912" y="1642"/>
                  </a:cubicBezTo>
                  <a:cubicBezTo>
                    <a:pt x="1110" y="1642"/>
                    <a:pt x="1307" y="1566"/>
                    <a:pt x="1459" y="1414"/>
                  </a:cubicBezTo>
                  <a:cubicBezTo>
                    <a:pt x="1793" y="1110"/>
                    <a:pt x="1793" y="593"/>
                    <a:pt x="1459" y="289"/>
                  </a:cubicBezTo>
                  <a:cubicBezTo>
                    <a:pt x="1459" y="289"/>
                    <a:pt x="1459" y="259"/>
                    <a:pt x="1429" y="259"/>
                  </a:cubicBezTo>
                  <a:cubicBezTo>
                    <a:pt x="1429" y="259"/>
                    <a:pt x="1429" y="259"/>
                    <a:pt x="1429" y="228"/>
                  </a:cubicBezTo>
                  <a:cubicBezTo>
                    <a:pt x="1262" y="76"/>
                    <a:pt x="1056" y="0"/>
                    <a:pt x="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4" name="Google Shape;66204;p27"/>
            <p:cNvSpPr/>
            <p:nvPr/>
          </p:nvSpPr>
          <p:spPr>
            <a:xfrm>
              <a:off x="6314225" y="928500"/>
              <a:ext cx="44075" cy="41050"/>
            </a:xfrm>
            <a:custGeom>
              <a:avLst/>
              <a:gdLst/>
              <a:ahLst/>
              <a:cxnLst/>
              <a:rect l="l" t="t" r="r" b="b"/>
              <a:pathLst>
                <a:path w="1763" h="1642" extrusionOk="0">
                  <a:moveTo>
                    <a:pt x="855" y="0"/>
                  </a:moveTo>
                  <a:cubicBezTo>
                    <a:pt x="654" y="0"/>
                    <a:pt x="456" y="76"/>
                    <a:pt x="304" y="228"/>
                  </a:cubicBezTo>
                  <a:cubicBezTo>
                    <a:pt x="0" y="532"/>
                    <a:pt x="0" y="1049"/>
                    <a:pt x="304" y="1353"/>
                  </a:cubicBezTo>
                  <a:cubicBezTo>
                    <a:pt x="304" y="1353"/>
                    <a:pt x="304" y="1353"/>
                    <a:pt x="334" y="1383"/>
                  </a:cubicBezTo>
                  <a:cubicBezTo>
                    <a:pt x="334" y="1383"/>
                    <a:pt x="334" y="1383"/>
                    <a:pt x="365" y="1414"/>
                  </a:cubicBezTo>
                  <a:cubicBezTo>
                    <a:pt x="517" y="1566"/>
                    <a:pt x="714" y="1642"/>
                    <a:pt x="912" y="1642"/>
                  </a:cubicBezTo>
                  <a:cubicBezTo>
                    <a:pt x="1109" y="1642"/>
                    <a:pt x="1307" y="1566"/>
                    <a:pt x="1459" y="1414"/>
                  </a:cubicBezTo>
                  <a:cubicBezTo>
                    <a:pt x="1763" y="1110"/>
                    <a:pt x="1763" y="593"/>
                    <a:pt x="1459" y="289"/>
                  </a:cubicBezTo>
                  <a:cubicBezTo>
                    <a:pt x="1459" y="289"/>
                    <a:pt x="1459" y="259"/>
                    <a:pt x="1429" y="259"/>
                  </a:cubicBezTo>
                  <a:cubicBezTo>
                    <a:pt x="1429" y="259"/>
                    <a:pt x="1429" y="228"/>
                    <a:pt x="1429" y="228"/>
                  </a:cubicBezTo>
                  <a:cubicBezTo>
                    <a:pt x="1261" y="76"/>
                    <a:pt x="1056" y="0"/>
                    <a:pt x="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5" name="Google Shape;66205;p27"/>
            <p:cNvSpPr/>
            <p:nvPr/>
          </p:nvSpPr>
          <p:spPr>
            <a:xfrm>
              <a:off x="6508750" y="927175"/>
              <a:ext cx="47900" cy="43700"/>
            </a:xfrm>
            <a:custGeom>
              <a:avLst/>
              <a:gdLst/>
              <a:ahLst/>
              <a:cxnLst/>
              <a:rect l="l" t="t" r="r" b="b"/>
              <a:pathLst>
                <a:path w="1916" h="1748" extrusionOk="0">
                  <a:moveTo>
                    <a:pt x="927" y="0"/>
                  </a:moveTo>
                  <a:cubicBezTo>
                    <a:pt x="715" y="0"/>
                    <a:pt x="502" y="84"/>
                    <a:pt x="335" y="251"/>
                  </a:cubicBezTo>
                  <a:cubicBezTo>
                    <a:pt x="0" y="555"/>
                    <a:pt x="0" y="1102"/>
                    <a:pt x="335" y="1436"/>
                  </a:cubicBezTo>
                  <a:cubicBezTo>
                    <a:pt x="335" y="1436"/>
                    <a:pt x="365" y="1436"/>
                    <a:pt x="365" y="1467"/>
                  </a:cubicBezTo>
                  <a:cubicBezTo>
                    <a:pt x="365" y="1467"/>
                    <a:pt x="365" y="1467"/>
                    <a:pt x="395" y="1497"/>
                  </a:cubicBezTo>
                  <a:cubicBezTo>
                    <a:pt x="563" y="1664"/>
                    <a:pt x="775" y="1748"/>
                    <a:pt x="988" y="1748"/>
                  </a:cubicBezTo>
                  <a:cubicBezTo>
                    <a:pt x="1201" y="1748"/>
                    <a:pt x="1414" y="1664"/>
                    <a:pt x="1581" y="1497"/>
                  </a:cubicBezTo>
                  <a:cubicBezTo>
                    <a:pt x="1915" y="1163"/>
                    <a:pt x="1915" y="616"/>
                    <a:pt x="1581" y="281"/>
                  </a:cubicBezTo>
                  <a:lnTo>
                    <a:pt x="1551" y="281"/>
                  </a:lnTo>
                  <a:cubicBezTo>
                    <a:pt x="1551" y="251"/>
                    <a:pt x="1551" y="251"/>
                    <a:pt x="1520" y="251"/>
                  </a:cubicBezTo>
                  <a:cubicBezTo>
                    <a:pt x="1353" y="84"/>
                    <a:pt x="1140"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6" name="Google Shape;66206;p27"/>
            <p:cNvSpPr/>
            <p:nvPr/>
          </p:nvSpPr>
          <p:spPr>
            <a:xfrm>
              <a:off x="6410725" y="829150"/>
              <a:ext cx="47900" cy="43700"/>
            </a:xfrm>
            <a:custGeom>
              <a:avLst/>
              <a:gdLst/>
              <a:ahLst/>
              <a:cxnLst/>
              <a:rect l="l" t="t" r="r" b="b"/>
              <a:pathLst>
                <a:path w="1916" h="1748" extrusionOk="0">
                  <a:moveTo>
                    <a:pt x="927" y="0"/>
                  </a:moveTo>
                  <a:cubicBezTo>
                    <a:pt x="715" y="0"/>
                    <a:pt x="502" y="84"/>
                    <a:pt x="335" y="251"/>
                  </a:cubicBezTo>
                  <a:cubicBezTo>
                    <a:pt x="0" y="555"/>
                    <a:pt x="0" y="1102"/>
                    <a:pt x="335" y="1436"/>
                  </a:cubicBezTo>
                  <a:cubicBezTo>
                    <a:pt x="335" y="1436"/>
                    <a:pt x="365" y="1436"/>
                    <a:pt x="365" y="1467"/>
                  </a:cubicBezTo>
                  <a:cubicBezTo>
                    <a:pt x="365" y="1467"/>
                    <a:pt x="365" y="1467"/>
                    <a:pt x="395" y="1497"/>
                  </a:cubicBezTo>
                  <a:cubicBezTo>
                    <a:pt x="547" y="1664"/>
                    <a:pt x="760" y="1748"/>
                    <a:pt x="977" y="1748"/>
                  </a:cubicBezTo>
                  <a:cubicBezTo>
                    <a:pt x="1193" y="1748"/>
                    <a:pt x="1414" y="1664"/>
                    <a:pt x="1581" y="1497"/>
                  </a:cubicBezTo>
                  <a:cubicBezTo>
                    <a:pt x="1915" y="1163"/>
                    <a:pt x="1915" y="616"/>
                    <a:pt x="1581" y="281"/>
                  </a:cubicBezTo>
                  <a:lnTo>
                    <a:pt x="1550" y="281"/>
                  </a:lnTo>
                  <a:cubicBezTo>
                    <a:pt x="1550" y="251"/>
                    <a:pt x="1520" y="251"/>
                    <a:pt x="1520" y="251"/>
                  </a:cubicBezTo>
                  <a:cubicBezTo>
                    <a:pt x="1353" y="84"/>
                    <a:pt x="1140"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7" name="Google Shape;66207;p27"/>
            <p:cNvSpPr/>
            <p:nvPr/>
          </p:nvSpPr>
          <p:spPr>
            <a:xfrm>
              <a:off x="6507225" y="729025"/>
              <a:ext cx="50950" cy="46575"/>
            </a:xfrm>
            <a:custGeom>
              <a:avLst/>
              <a:gdLst/>
              <a:ahLst/>
              <a:cxnLst/>
              <a:rect l="l" t="t" r="r" b="b"/>
              <a:pathLst>
                <a:path w="2038" h="1863" extrusionOk="0">
                  <a:moveTo>
                    <a:pt x="992" y="0"/>
                  </a:moveTo>
                  <a:cubicBezTo>
                    <a:pt x="760" y="0"/>
                    <a:pt x="532" y="92"/>
                    <a:pt x="365" y="274"/>
                  </a:cubicBezTo>
                  <a:cubicBezTo>
                    <a:pt x="1" y="639"/>
                    <a:pt x="1" y="1186"/>
                    <a:pt x="365" y="1551"/>
                  </a:cubicBezTo>
                  <a:cubicBezTo>
                    <a:pt x="365" y="1551"/>
                    <a:pt x="396" y="1551"/>
                    <a:pt x="396" y="1581"/>
                  </a:cubicBezTo>
                  <a:cubicBezTo>
                    <a:pt x="396" y="1581"/>
                    <a:pt x="396" y="1581"/>
                    <a:pt x="426" y="1611"/>
                  </a:cubicBezTo>
                  <a:cubicBezTo>
                    <a:pt x="593" y="1779"/>
                    <a:pt x="821" y="1862"/>
                    <a:pt x="1053" y="1862"/>
                  </a:cubicBezTo>
                  <a:cubicBezTo>
                    <a:pt x="1285" y="1862"/>
                    <a:pt x="1520" y="1779"/>
                    <a:pt x="1703" y="1611"/>
                  </a:cubicBezTo>
                  <a:cubicBezTo>
                    <a:pt x="2037" y="1247"/>
                    <a:pt x="2037" y="669"/>
                    <a:pt x="1703" y="335"/>
                  </a:cubicBezTo>
                  <a:cubicBezTo>
                    <a:pt x="1672" y="304"/>
                    <a:pt x="1672" y="304"/>
                    <a:pt x="1672" y="304"/>
                  </a:cubicBezTo>
                  <a:cubicBezTo>
                    <a:pt x="1642" y="304"/>
                    <a:pt x="1642" y="274"/>
                    <a:pt x="1642" y="274"/>
                  </a:cubicBezTo>
                  <a:cubicBezTo>
                    <a:pt x="1460" y="92"/>
                    <a:pt x="1224" y="0"/>
                    <a:pt x="9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8" name="Google Shape;66208;p27"/>
            <p:cNvSpPr/>
            <p:nvPr/>
          </p:nvSpPr>
          <p:spPr>
            <a:xfrm>
              <a:off x="6605250" y="827625"/>
              <a:ext cx="50950" cy="46000"/>
            </a:xfrm>
            <a:custGeom>
              <a:avLst/>
              <a:gdLst/>
              <a:ahLst/>
              <a:cxnLst/>
              <a:rect l="l" t="t" r="r" b="b"/>
              <a:pathLst>
                <a:path w="2038" h="1840" extrusionOk="0">
                  <a:moveTo>
                    <a:pt x="1004" y="0"/>
                  </a:moveTo>
                  <a:cubicBezTo>
                    <a:pt x="776" y="0"/>
                    <a:pt x="548" y="84"/>
                    <a:pt x="365" y="251"/>
                  </a:cubicBezTo>
                  <a:cubicBezTo>
                    <a:pt x="1" y="616"/>
                    <a:pt x="1" y="1163"/>
                    <a:pt x="365" y="1528"/>
                  </a:cubicBezTo>
                  <a:cubicBezTo>
                    <a:pt x="365" y="1528"/>
                    <a:pt x="396" y="1528"/>
                    <a:pt x="396" y="1558"/>
                  </a:cubicBezTo>
                  <a:cubicBezTo>
                    <a:pt x="396" y="1558"/>
                    <a:pt x="396" y="1558"/>
                    <a:pt x="426" y="1588"/>
                  </a:cubicBezTo>
                  <a:cubicBezTo>
                    <a:pt x="593" y="1756"/>
                    <a:pt x="821" y="1839"/>
                    <a:pt x="1053" y="1839"/>
                  </a:cubicBezTo>
                  <a:cubicBezTo>
                    <a:pt x="1285" y="1839"/>
                    <a:pt x="1520" y="1756"/>
                    <a:pt x="1703" y="1588"/>
                  </a:cubicBezTo>
                  <a:cubicBezTo>
                    <a:pt x="2037" y="1224"/>
                    <a:pt x="2037" y="646"/>
                    <a:pt x="1703" y="312"/>
                  </a:cubicBezTo>
                  <a:cubicBezTo>
                    <a:pt x="1672" y="312"/>
                    <a:pt x="1672" y="281"/>
                    <a:pt x="1672" y="281"/>
                  </a:cubicBezTo>
                  <a:cubicBezTo>
                    <a:pt x="1642" y="281"/>
                    <a:pt x="1642" y="251"/>
                    <a:pt x="1642" y="251"/>
                  </a:cubicBezTo>
                  <a:cubicBezTo>
                    <a:pt x="1460" y="84"/>
                    <a:pt x="1232"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9" name="Google Shape;66209;p27"/>
            <p:cNvSpPr/>
            <p:nvPr/>
          </p:nvSpPr>
          <p:spPr>
            <a:xfrm>
              <a:off x="6702525" y="727500"/>
              <a:ext cx="53200" cy="49425"/>
            </a:xfrm>
            <a:custGeom>
              <a:avLst/>
              <a:gdLst/>
              <a:ahLst/>
              <a:cxnLst/>
              <a:rect l="l" t="t" r="r" b="b"/>
              <a:pathLst>
                <a:path w="2128" h="1977" extrusionOk="0">
                  <a:moveTo>
                    <a:pt x="1034" y="1"/>
                  </a:moveTo>
                  <a:cubicBezTo>
                    <a:pt x="791" y="1"/>
                    <a:pt x="547" y="92"/>
                    <a:pt x="365" y="274"/>
                  </a:cubicBezTo>
                  <a:cubicBezTo>
                    <a:pt x="0" y="669"/>
                    <a:pt x="0" y="1277"/>
                    <a:pt x="365" y="1642"/>
                  </a:cubicBezTo>
                  <a:cubicBezTo>
                    <a:pt x="365" y="1642"/>
                    <a:pt x="395" y="1642"/>
                    <a:pt x="395" y="1672"/>
                  </a:cubicBezTo>
                  <a:cubicBezTo>
                    <a:pt x="395" y="1672"/>
                    <a:pt x="426" y="1672"/>
                    <a:pt x="426" y="1703"/>
                  </a:cubicBezTo>
                  <a:cubicBezTo>
                    <a:pt x="608" y="1885"/>
                    <a:pt x="851" y="1976"/>
                    <a:pt x="1095" y="1976"/>
                  </a:cubicBezTo>
                  <a:cubicBezTo>
                    <a:pt x="1338" y="1976"/>
                    <a:pt x="1581" y="1885"/>
                    <a:pt x="1763" y="1703"/>
                  </a:cubicBezTo>
                  <a:cubicBezTo>
                    <a:pt x="2128" y="1308"/>
                    <a:pt x="2128" y="700"/>
                    <a:pt x="1763" y="335"/>
                  </a:cubicBezTo>
                  <a:cubicBezTo>
                    <a:pt x="1763" y="335"/>
                    <a:pt x="1733" y="335"/>
                    <a:pt x="1733" y="305"/>
                  </a:cubicBezTo>
                  <a:cubicBezTo>
                    <a:pt x="1733" y="305"/>
                    <a:pt x="1733" y="305"/>
                    <a:pt x="1702" y="274"/>
                  </a:cubicBezTo>
                  <a:cubicBezTo>
                    <a:pt x="1520" y="92"/>
                    <a:pt x="1277"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0" name="Google Shape;66210;p27"/>
            <p:cNvSpPr/>
            <p:nvPr/>
          </p:nvSpPr>
          <p:spPr>
            <a:xfrm>
              <a:off x="6604500" y="629475"/>
              <a:ext cx="53200" cy="49425"/>
            </a:xfrm>
            <a:custGeom>
              <a:avLst/>
              <a:gdLst/>
              <a:ahLst/>
              <a:cxnLst/>
              <a:rect l="l" t="t" r="r" b="b"/>
              <a:pathLst>
                <a:path w="2128" h="1977" extrusionOk="0">
                  <a:moveTo>
                    <a:pt x="1034" y="1"/>
                  </a:moveTo>
                  <a:cubicBezTo>
                    <a:pt x="791" y="1"/>
                    <a:pt x="547" y="92"/>
                    <a:pt x="365" y="274"/>
                  </a:cubicBezTo>
                  <a:cubicBezTo>
                    <a:pt x="0" y="669"/>
                    <a:pt x="0" y="1277"/>
                    <a:pt x="365" y="1642"/>
                  </a:cubicBezTo>
                  <a:cubicBezTo>
                    <a:pt x="365" y="1642"/>
                    <a:pt x="395" y="1642"/>
                    <a:pt x="395" y="1672"/>
                  </a:cubicBezTo>
                  <a:cubicBezTo>
                    <a:pt x="395" y="1672"/>
                    <a:pt x="395" y="1672"/>
                    <a:pt x="426" y="1703"/>
                  </a:cubicBezTo>
                  <a:cubicBezTo>
                    <a:pt x="608" y="1885"/>
                    <a:pt x="851" y="1976"/>
                    <a:pt x="1094" y="1976"/>
                  </a:cubicBezTo>
                  <a:cubicBezTo>
                    <a:pt x="1338" y="1976"/>
                    <a:pt x="1581" y="1885"/>
                    <a:pt x="1763" y="1703"/>
                  </a:cubicBezTo>
                  <a:cubicBezTo>
                    <a:pt x="2128" y="1308"/>
                    <a:pt x="2128" y="700"/>
                    <a:pt x="1763" y="335"/>
                  </a:cubicBezTo>
                  <a:cubicBezTo>
                    <a:pt x="1763" y="335"/>
                    <a:pt x="1733" y="335"/>
                    <a:pt x="1733" y="305"/>
                  </a:cubicBezTo>
                  <a:cubicBezTo>
                    <a:pt x="1733" y="305"/>
                    <a:pt x="1733" y="305"/>
                    <a:pt x="1702" y="274"/>
                  </a:cubicBezTo>
                  <a:cubicBezTo>
                    <a:pt x="1520" y="92"/>
                    <a:pt x="1277"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1" name="Google Shape;66211;p27"/>
            <p:cNvSpPr/>
            <p:nvPr/>
          </p:nvSpPr>
          <p:spPr>
            <a:xfrm>
              <a:off x="6701000" y="530125"/>
              <a:ext cx="57025" cy="51325"/>
            </a:xfrm>
            <a:custGeom>
              <a:avLst/>
              <a:gdLst/>
              <a:ahLst/>
              <a:cxnLst/>
              <a:rect l="l" t="t" r="r" b="b"/>
              <a:pathLst>
                <a:path w="2281" h="2053" extrusionOk="0">
                  <a:moveTo>
                    <a:pt x="1110" y="0"/>
                  </a:moveTo>
                  <a:cubicBezTo>
                    <a:pt x="852" y="0"/>
                    <a:pt x="593" y="99"/>
                    <a:pt x="396" y="297"/>
                  </a:cubicBezTo>
                  <a:cubicBezTo>
                    <a:pt x="0" y="692"/>
                    <a:pt x="0" y="1330"/>
                    <a:pt x="396" y="1725"/>
                  </a:cubicBezTo>
                  <a:lnTo>
                    <a:pt x="426" y="1725"/>
                  </a:lnTo>
                  <a:cubicBezTo>
                    <a:pt x="426" y="1756"/>
                    <a:pt x="456" y="1756"/>
                    <a:pt x="456" y="1756"/>
                  </a:cubicBezTo>
                  <a:cubicBezTo>
                    <a:pt x="654" y="1953"/>
                    <a:pt x="912" y="2052"/>
                    <a:pt x="1171" y="2052"/>
                  </a:cubicBezTo>
                  <a:cubicBezTo>
                    <a:pt x="1429" y="2052"/>
                    <a:pt x="1687" y="1953"/>
                    <a:pt x="1885" y="1756"/>
                  </a:cubicBezTo>
                  <a:cubicBezTo>
                    <a:pt x="2280" y="1391"/>
                    <a:pt x="2280" y="753"/>
                    <a:pt x="1885" y="358"/>
                  </a:cubicBezTo>
                  <a:cubicBezTo>
                    <a:pt x="1855" y="327"/>
                    <a:pt x="1855" y="327"/>
                    <a:pt x="1855" y="327"/>
                  </a:cubicBezTo>
                  <a:cubicBezTo>
                    <a:pt x="1824" y="297"/>
                    <a:pt x="1824" y="297"/>
                    <a:pt x="1824" y="297"/>
                  </a:cubicBezTo>
                  <a:cubicBezTo>
                    <a:pt x="1627" y="99"/>
                    <a:pt x="1368" y="0"/>
                    <a:pt x="1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2" name="Google Shape;66212;p27"/>
            <p:cNvSpPr/>
            <p:nvPr/>
          </p:nvSpPr>
          <p:spPr>
            <a:xfrm>
              <a:off x="6799025" y="628150"/>
              <a:ext cx="57025" cy="51500"/>
            </a:xfrm>
            <a:custGeom>
              <a:avLst/>
              <a:gdLst/>
              <a:ahLst/>
              <a:cxnLst/>
              <a:rect l="l" t="t" r="r" b="b"/>
              <a:pathLst>
                <a:path w="2281" h="2060" extrusionOk="0">
                  <a:moveTo>
                    <a:pt x="1110" y="0"/>
                  </a:moveTo>
                  <a:cubicBezTo>
                    <a:pt x="852" y="0"/>
                    <a:pt x="593" y="99"/>
                    <a:pt x="396" y="297"/>
                  </a:cubicBezTo>
                  <a:cubicBezTo>
                    <a:pt x="1" y="692"/>
                    <a:pt x="1" y="1330"/>
                    <a:pt x="396" y="1725"/>
                  </a:cubicBezTo>
                  <a:cubicBezTo>
                    <a:pt x="396" y="1725"/>
                    <a:pt x="426" y="1725"/>
                    <a:pt x="426" y="1756"/>
                  </a:cubicBezTo>
                  <a:cubicBezTo>
                    <a:pt x="426" y="1756"/>
                    <a:pt x="456" y="1756"/>
                    <a:pt x="456" y="1786"/>
                  </a:cubicBezTo>
                  <a:cubicBezTo>
                    <a:pt x="654" y="1969"/>
                    <a:pt x="912" y="2060"/>
                    <a:pt x="1171" y="2060"/>
                  </a:cubicBezTo>
                  <a:cubicBezTo>
                    <a:pt x="1429" y="2060"/>
                    <a:pt x="1687" y="1969"/>
                    <a:pt x="1885" y="1786"/>
                  </a:cubicBezTo>
                  <a:cubicBezTo>
                    <a:pt x="2280" y="1391"/>
                    <a:pt x="2280" y="753"/>
                    <a:pt x="1885" y="358"/>
                  </a:cubicBezTo>
                  <a:cubicBezTo>
                    <a:pt x="1855" y="327"/>
                    <a:pt x="1855" y="327"/>
                    <a:pt x="1855" y="327"/>
                  </a:cubicBezTo>
                  <a:cubicBezTo>
                    <a:pt x="1824" y="327"/>
                    <a:pt x="1824" y="297"/>
                    <a:pt x="1824" y="297"/>
                  </a:cubicBezTo>
                  <a:cubicBezTo>
                    <a:pt x="1627" y="99"/>
                    <a:pt x="1368" y="0"/>
                    <a:pt x="1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3" name="Google Shape;66213;p27"/>
            <p:cNvSpPr/>
            <p:nvPr/>
          </p:nvSpPr>
          <p:spPr>
            <a:xfrm>
              <a:off x="6896300" y="528600"/>
              <a:ext cx="59275" cy="54175"/>
            </a:xfrm>
            <a:custGeom>
              <a:avLst/>
              <a:gdLst/>
              <a:ahLst/>
              <a:cxnLst/>
              <a:rect l="l" t="t" r="r" b="b"/>
              <a:pathLst>
                <a:path w="2371" h="2167" extrusionOk="0">
                  <a:moveTo>
                    <a:pt x="1155" y="1"/>
                  </a:moveTo>
                  <a:cubicBezTo>
                    <a:pt x="882" y="1"/>
                    <a:pt x="608" y="99"/>
                    <a:pt x="395" y="297"/>
                  </a:cubicBezTo>
                  <a:cubicBezTo>
                    <a:pt x="0" y="723"/>
                    <a:pt x="0" y="1391"/>
                    <a:pt x="395" y="1817"/>
                  </a:cubicBezTo>
                  <a:lnTo>
                    <a:pt x="426" y="1817"/>
                  </a:lnTo>
                  <a:cubicBezTo>
                    <a:pt x="426" y="1847"/>
                    <a:pt x="456" y="1847"/>
                    <a:pt x="456" y="1847"/>
                  </a:cubicBezTo>
                  <a:cubicBezTo>
                    <a:pt x="669" y="2060"/>
                    <a:pt x="942" y="2166"/>
                    <a:pt x="1212" y="2166"/>
                  </a:cubicBezTo>
                  <a:cubicBezTo>
                    <a:pt x="1482" y="2166"/>
                    <a:pt x="1748" y="2060"/>
                    <a:pt x="1945" y="1847"/>
                  </a:cubicBezTo>
                  <a:cubicBezTo>
                    <a:pt x="2371" y="1452"/>
                    <a:pt x="2371" y="783"/>
                    <a:pt x="1945" y="358"/>
                  </a:cubicBezTo>
                  <a:cubicBezTo>
                    <a:pt x="1945" y="358"/>
                    <a:pt x="1945" y="358"/>
                    <a:pt x="1915" y="327"/>
                  </a:cubicBezTo>
                  <a:cubicBezTo>
                    <a:pt x="1915" y="327"/>
                    <a:pt x="1915" y="327"/>
                    <a:pt x="1915" y="297"/>
                  </a:cubicBezTo>
                  <a:cubicBezTo>
                    <a:pt x="1702" y="99"/>
                    <a:pt x="1429"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4" name="Google Shape;66214;p27"/>
            <p:cNvSpPr/>
            <p:nvPr/>
          </p:nvSpPr>
          <p:spPr>
            <a:xfrm>
              <a:off x="6798275" y="430575"/>
              <a:ext cx="59275" cy="54175"/>
            </a:xfrm>
            <a:custGeom>
              <a:avLst/>
              <a:gdLst/>
              <a:ahLst/>
              <a:cxnLst/>
              <a:rect l="l" t="t" r="r" b="b"/>
              <a:pathLst>
                <a:path w="2371" h="2167" extrusionOk="0">
                  <a:moveTo>
                    <a:pt x="1155" y="1"/>
                  </a:moveTo>
                  <a:cubicBezTo>
                    <a:pt x="882" y="1"/>
                    <a:pt x="608" y="99"/>
                    <a:pt x="395" y="297"/>
                  </a:cubicBezTo>
                  <a:cubicBezTo>
                    <a:pt x="0" y="723"/>
                    <a:pt x="0" y="1391"/>
                    <a:pt x="395" y="1817"/>
                  </a:cubicBezTo>
                  <a:lnTo>
                    <a:pt x="426" y="1817"/>
                  </a:lnTo>
                  <a:cubicBezTo>
                    <a:pt x="426" y="1847"/>
                    <a:pt x="456" y="1847"/>
                    <a:pt x="456" y="1847"/>
                  </a:cubicBezTo>
                  <a:cubicBezTo>
                    <a:pt x="669" y="2060"/>
                    <a:pt x="942" y="2166"/>
                    <a:pt x="1212" y="2166"/>
                  </a:cubicBezTo>
                  <a:cubicBezTo>
                    <a:pt x="1482" y="2166"/>
                    <a:pt x="1748" y="2060"/>
                    <a:pt x="1945" y="1847"/>
                  </a:cubicBezTo>
                  <a:cubicBezTo>
                    <a:pt x="2371" y="1452"/>
                    <a:pt x="2371" y="783"/>
                    <a:pt x="1945" y="358"/>
                  </a:cubicBezTo>
                  <a:cubicBezTo>
                    <a:pt x="1945" y="358"/>
                    <a:pt x="1945" y="327"/>
                    <a:pt x="1915" y="327"/>
                  </a:cubicBezTo>
                  <a:cubicBezTo>
                    <a:pt x="1915" y="327"/>
                    <a:pt x="1915" y="327"/>
                    <a:pt x="1915" y="297"/>
                  </a:cubicBezTo>
                  <a:cubicBezTo>
                    <a:pt x="1702" y="99"/>
                    <a:pt x="1429"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5" name="Google Shape;66215;p27"/>
            <p:cNvSpPr/>
            <p:nvPr/>
          </p:nvSpPr>
          <p:spPr>
            <a:xfrm>
              <a:off x="6992800" y="428675"/>
              <a:ext cx="62325" cy="57400"/>
            </a:xfrm>
            <a:custGeom>
              <a:avLst/>
              <a:gdLst/>
              <a:ahLst/>
              <a:cxnLst/>
              <a:rect l="l" t="t" r="r" b="b"/>
              <a:pathLst>
                <a:path w="2493" h="2296" extrusionOk="0">
                  <a:moveTo>
                    <a:pt x="1228" y="1"/>
                  </a:moveTo>
                  <a:cubicBezTo>
                    <a:pt x="943" y="1"/>
                    <a:pt x="654" y="115"/>
                    <a:pt x="426" y="343"/>
                  </a:cubicBezTo>
                  <a:cubicBezTo>
                    <a:pt x="0" y="768"/>
                    <a:pt x="0" y="1467"/>
                    <a:pt x="426" y="1923"/>
                  </a:cubicBezTo>
                  <a:lnTo>
                    <a:pt x="456" y="1923"/>
                  </a:lnTo>
                  <a:cubicBezTo>
                    <a:pt x="487" y="1954"/>
                    <a:pt x="487" y="1954"/>
                    <a:pt x="487" y="1954"/>
                  </a:cubicBezTo>
                  <a:cubicBezTo>
                    <a:pt x="700" y="2182"/>
                    <a:pt x="988" y="2296"/>
                    <a:pt x="1277" y="2296"/>
                  </a:cubicBezTo>
                  <a:cubicBezTo>
                    <a:pt x="1566" y="2296"/>
                    <a:pt x="1855" y="2182"/>
                    <a:pt x="2067" y="1954"/>
                  </a:cubicBezTo>
                  <a:cubicBezTo>
                    <a:pt x="2493" y="1528"/>
                    <a:pt x="2493" y="829"/>
                    <a:pt x="2067" y="373"/>
                  </a:cubicBezTo>
                  <a:lnTo>
                    <a:pt x="2037" y="373"/>
                  </a:lnTo>
                  <a:cubicBezTo>
                    <a:pt x="2037" y="343"/>
                    <a:pt x="2007" y="343"/>
                    <a:pt x="2007" y="343"/>
                  </a:cubicBezTo>
                  <a:cubicBezTo>
                    <a:pt x="1794" y="115"/>
                    <a:pt x="1513" y="1"/>
                    <a:pt x="12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6" name="Google Shape;66216;p27"/>
            <p:cNvSpPr/>
            <p:nvPr/>
          </p:nvSpPr>
          <p:spPr>
            <a:xfrm>
              <a:off x="5443375" y="2120200"/>
              <a:ext cx="13700" cy="12550"/>
            </a:xfrm>
            <a:custGeom>
              <a:avLst/>
              <a:gdLst/>
              <a:ahLst/>
              <a:cxnLst/>
              <a:rect l="l" t="t" r="r" b="b"/>
              <a:pathLst>
                <a:path w="548" h="502" extrusionOk="0">
                  <a:moveTo>
                    <a:pt x="244" y="0"/>
                  </a:moveTo>
                  <a:cubicBezTo>
                    <a:pt x="191" y="0"/>
                    <a:pt x="137" y="23"/>
                    <a:pt x="92" y="69"/>
                  </a:cubicBezTo>
                  <a:cubicBezTo>
                    <a:pt x="1" y="160"/>
                    <a:pt x="1" y="312"/>
                    <a:pt x="92" y="373"/>
                  </a:cubicBezTo>
                  <a:cubicBezTo>
                    <a:pt x="92" y="403"/>
                    <a:pt x="122" y="403"/>
                    <a:pt x="122" y="403"/>
                  </a:cubicBezTo>
                  <a:cubicBezTo>
                    <a:pt x="122" y="403"/>
                    <a:pt x="122" y="433"/>
                    <a:pt x="153" y="433"/>
                  </a:cubicBezTo>
                  <a:cubicBezTo>
                    <a:pt x="198" y="479"/>
                    <a:pt x="251" y="502"/>
                    <a:pt x="305" y="502"/>
                  </a:cubicBezTo>
                  <a:cubicBezTo>
                    <a:pt x="358" y="502"/>
                    <a:pt x="411" y="479"/>
                    <a:pt x="457" y="433"/>
                  </a:cubicBezTo>
                  <a:cubicBezTo>
                    <a:pt x="548" y="342"/>
                    <a:pt x="548" y="221"/>
                    <a:pt x="457" y="129"/>
                  </a:cubicBezTo>
                  <a:cubicBezTo>
                    <a:pt x="457" y="129"/>
                    <a:pt x="426" y="129"/>
                    <a:pt x="426" y="99"/>
                  </a:cubicBezTo>
                  <a:cubicBezTo>
                    <a:pt x="426" y="99"/>
                    <a:pt x="396" y="99"/>
                    <a:pt x="396" y="69"/>
                  </a:cubicBezTo>
                  <a:cubicBezTo>
                    <a:pt x="350" y="23"/>
                    <a:pt x="297"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7" name="Google Shape;66217;p27"/>
            <p:cNvSpPr/>
            <p:nvPr/>
          </p:nvSpPr>
          <p:spPr>
            <a:xfrm>
              <a:off x="5539875" y="2020825"/>
              <a:ext cx="16750" cy="15225"/>
            </a:xfrm>
            <a:custGeom>
              <a:avLst/>
              <a:gdLst/>
              <a:ahLst/>
              <a:cxnLst/>
              <a:rect l="l" t="t" r="r" b="b"/>
              <a:pathLst>
                <a:path w="670" h="609" extrusionOk="0">
                  <a:moveTo>
                    <a:pt x="320" y="1"/>
                  </a:moveTo>
                  <a:cubicBezTo>
                    <a:pt x="252" y="1"/>
                    <a:pt x="183" y="31"/>
                    <a:pt x="122" y="92"/>
                  </a:cubicBezTo>
                  <a:cubicBezTo>
                    <a:pt x="1" y="183"/>
                    <a:pt x="1" y="366"/>
                    <a:pt x="122" y="457"/>
                  </a:cubicBezTo>
                  <a:cubicBezTo>
                    <a:pt x="122" y="487"/>
                    <a:pt x="153" y="487"/>
                    <a:pt x="153" y="487"/>
                  </a:cubicBezTo>
                  <a:cubicBezTo>
                    <a:pt x="153" y="487"/>
                    <a:pt x="153" y="518"/>
                    <a:pt x="183" y="518"/>
                  </a:cubicBezTo>
                  <a:cubicBezTo>
                    <a:pt x="229" y="578"/>
                    <a:pt x="297" y="609"/>
                    <a:pt x="369" y="609"/>
                  </a:cubicBezTo>
                  <a:cubicBezTo>
                    <a:pt x="442" y="609"/>
                    <a:pt x="518" y="578"/>
                    <a:pt x="578" y="518"/>
                  </a:cubicBezTo>
                  <a:cubicBezTo>
                    <a:pt x="670" y="427"/>
                    <a:pt x="670" y="244"/>
                    <a:pt x="578" y="123"/>
                  </a:cubicBezTo>
                  <a:lnTo>
                    <a:pt x="518" y="123"/>
                  </a:lnTo>
                  <a:cubicBezTo>
                    <a:pt x="518" y="92"/>
                    <a:pt x="518" y="92"/>
                    <a:pt x="518" y="92"/>
                  </a:cubicBezTo>
                  <a:cubicBezTo>
                    <a:pt x="457" y="31"/>
                    <a:pt x="388"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8" name="Google Shape;66218;p27"/>
            <p:cNvSpPr/>
            <p:nvPr/>
          </p:nvSpPr>
          <p:spPr>
            <a:xfrm>
              <a:off x="5637150" y="1921300"/>
              <a:ext cx="19025" cy="17500"/>
            </a:xfrm>
            <a:custGeom>
              <a:avLst/>
              <a:gdLst/>
              <a:ahLst/>
              <a:cxnLst/>
              <a:rect l="l" t="t" r="r" b="b"/>
              <a:pathLst>
                <a:path w="761" h="700" extrusionOk="0">
                  <a:moveTo>
                    <a:pt x="350" y="0"/>
                  </a:moveTo>
                  <a:cubicBezTo>
                    <a:pt x="266" y="0"/>
                    <a:pt x="183" y="31"/>
                    <a:pt x="122" y="91"/>
                  </a:cubicBezTo>
                  <a:cubicBezTo>
                    <a:pt x="0" y="213"/>
                    <a:pt x="0" y="426"/>
                    <a:pt x="122" y="547"/>
                  </a:cubicBezTo>
                  <a:cubicBezTo>
                    <a:pt x="122" y="578"/>
                    <a:pt x="152" y="578"/>
                    <a:pt x="152" y="578"/>
                  </a:cubicBezTo>
                  <a:cubicBezTo>
                    <a:pt x="152" y="578"/>
                    <a:pt x="183" y="608"/>
                    <a:pt x="183" y="608"/>
                  </a:cubicBezTo>
                  <a:cubicBezTo>
                    <a:pt x="244" y="669"/>
                    <a:pt x="327" y="699"/>
                    <a:pt x="411" y="699"/>
                  </a:cubicBezTo>
                  <a:cubicBezTo>
                    <a:pt x="494" y="699"/>
                    <a:pt x="578" y="669"/>
                    <a:pt x="639" y="608"/>
                  </a:cubicBezTo>
                  <a:cubicBezTo>
                    <a:pt x="760" y="486"/>
                    <a:pt x="760" y="274"/>
                    <a:pt x="639" y="152"/>
                  </a:cubicBezTo>
                  <a:cubicBezTo>
                    <a:pt x="639" y="122"/>
                    <a:pt x="608" y="122"/>
                    <a:pt x="608" y="122"/>
                  </a:cubicBezTo>
                  <a:cubicBezTo>
                    <a:pt x="608" y="122"/>
                    <a:pt x="608" y="91"/>
                    <a:pt x="578" y="91"/>
                  </a:cubicBezTo>
                  <a:cubicBezTo>
                    <a:pt x="517" y="31"/>
                    <a:pt x="434"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9" name="Google Shape;66219;p27"/>
            <p:cNvSpPr/>
            <p:nvPr/>
          </p:nvSpPr>
          <p:spPr>
            <a:xfrm>
              <a:off x="5733650" y="1821750"/>
              <a:ext cx="22825" cy="20350"/>
            </a:xfrm>
            <a:custGeom>
              <a:avLst/>
              <a:gdLst/>
              <a:ahLst/>
              <a:cxnLst/>
              <a:rect l="l" t="t" r="r" b="b"/>
              <a:pathLst>
                <a:path w="913" h="814" extrusionOk="0">
                  <a:moveTo>
                    <a:pt x="426" y="0"/>
                  </a:moveTo>
                  <a:cubicBezTo>
                    <a:pt x="327" y="0"/>
                    <a:pt x="229" y="31"/>
                    <a:pt x="153" y="92"/>
                  </a:cubicBezTo>
                  <a:cubicBezTo>
                    <a:pt x="1" y="244"/>
                    <a:pt x="1" y="487"/>
                    <a:pt x="153" y="639"/>
                  </a:cubicBezTo>
                  <a:cubicBezTo>
                    <a:pt x="153" y="669"/>
                    <a:pt x="183" y="669"/>
                    <a:pt x="183" y="669"/>
                  </a:cubicBezTo>
                  <a:cubicBezTo>
                    <a:pt x="183" y="669"/>
                    <a:pt x="213" y="699"/>
                    <a:pt x="213" y="699"/>
                  </a:cubicBezTo>
                  <a:cubicBezTo>
                    <a:pt x="289" y="775"/>
                    <a:pt x="388" y="813"/>
                    <a:pt x="487" y="813"/>
                  </a:cubicBezTo>
                  <a:cubicBezTo>
                    <a:pt x="586" y="813"/>
                    <a:pt x="685" y="775"/>
                    <a:pt x="761" y="699"/>
                  </a:cubicBezTo>
                  <a:cubicBezTo>
                    <a:pt x="913" y="547"/>
                    <a:pt x="913" y="304"/>
                    <a:pt x="761" y="152"/>
                  </a:cubicBezTo>
                  <a:cubicBezTo>
                    <a:pt x="730" y="152"/>
                    <a:pt x="730" y="152"/>
                    <a:pt x="730" y="122"/>
                  </a:cubicBezTo>
                  <a:cubicBezTo>
                    <a:pt x="700" y="122"/>
                    <a:pt x="700" y="122"/>
                    <a:pt x="700" y="92"/>
                  </a:cubicBezTo>
                  <a:cubicBezTo>
                    <a:pt x="624" y="31"/>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0" name="Google Shape;66220;p27"/>
            <p:cNvSpPr/>
            <p:nvPr/>
          </p:nvSpPr>
          <p:spPr>
            <a:xfrm>
              <a:off x="5830925" y="1721825"/>
              <a:ext cx="25100" cy="23575"/>
            </a:xfrm>
            <a:custGeom>
              <a:avLst/>
              <a:gdLst/>
              <a:ahLst/>
              <a:cxnLst/>
              <a:rect l="l" t="t" r="r" b="b"/>
              <a:pathLst>
                <a:path w="1004" h="943" extrusionOk="0">
                  <a:moveTo>
                    <a:pt x="472" y="0"/>
                  </a:moveTo>
                  <a:cubicBezTo>
                    <a:pt x="358" y="0"/>
                    <a:pt x="244" y="46"/>
                    <a:pt x="152" y="137"/>
                  </a:cubicBezTo>
                  <a:cubicBezTo>
                    <a:pt x="0" y="289"/>
                    <a:pt x="0" y="593"/>
                    <a:pt x="152" y="745"/>
                  </a:cubicBezTo>
                  <a:cubicBezTo>
                    <a:pt x="152" y="745"/>
                    <a:pt x="183" y="775"/>
                    <a:pt x="183" y="775"/>
                  </a:cubicBezTo>
                  <a:cubicBezTo>
                    <a:pt x="213" y="775"/>
                    <a:pt x="213" y="806"/>
                    <a:pt x="213" y="806"/>
                  </a:cubicBezTo>
                  <a:cubicBezTo>
                    <a:pt x="304" y="897"/>
                    <a:pt x="418" y="943"/>
                    <a:pt x="529" y="943"/>
                  </a:cubicBezTo>
                  <a:cubicBezTo>
                    <a:pt x="639" y="943"/>
                    <a:pt x="745" y="897"/>
                    <a:pt x="821" y="806"/>
                  </a:cubicBezTo>
                  <a:cubicBezTo>
                    <a:pt x="1003" y="623"/>
                    <a:pt x="1003" y="350"/>
                    <a:pt x="821" y="198"/>
                  </a:cubicBezTo>
                  <a:cubicBezTo>
                    <a:pt x="821" y="167"/>
                    <a:pt x="821" y="167"/>
                    <a:pt x="791" y="167"/>
                  </a:cubicBezTo>
                  <a:cubicBezTo>
                    <a:pt x="791" y="167"/>
                    <a:pt x="791" y="137"/>
                    <a:pt x="791" y="137"/>
                  </a:cubicBezTo>
                  <a:cubicBezTo>
                    <a:pt x="699" y="46"/>
                    <a:pt x="585"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1" name="Google Shape;66221;p27"/>
            <p:cNvSpPr/>
            <p:nvPr/>
          </p:nvSpPr>
          <p:spPr>
            <a:xfrm>
              <a:off x="5927425" y="1622275"/>
              <a:ext cx="28150" cy="25850"/>
            </a:xfrm>
            <a:custGeom>
              <a:avLst/>
              <a:gdLst/>
              <a:ahLst/>
              <a:cxnLst/>
              <a:rect l="l" t="t" r="r" b="b"/>
              <a:pathLst>
                <a:path w="1126" h="1034" extrusionOk="0">
                  <a:moveTo>
                    <a:pt x="544" y="0"/>
                  </a:moveTo>
                  <a:cubicBezTo>
                    <a:pt x="419" y="0"/>
                    <a:pt x="289" y="46"/>
                    <a:pt x="183" y="137"/>
                  </a:cubicBezTo>
                  <a:cubicBezTo>
                    <a:pt x="1" y="350"/>
                    <a:pt x="1" y="654"/>
                    <a:pt x="183" y="836"/>
                  </a:cubicBezTo>
                  <a:cubicBezTo>
                    <a:pt x="213" y="836"/>
                    <a:pt x="213" y="867"/>
                    <a:pt x="213" y="867"/>
                  </a:cubicBezTo>
                  <a:cubicBezTo>
                    <a:pt x="244" y="867"/>
                    <a:pt x="244" y="897"/>
                    <a:pt x="244" y="897"/>
                  </a:cubicBezTo>
                  <a:cubicBezTo>
                    <a:pt x="335" y="988"/>
                    <a:pt x="464" y="1034"/>
                    <a:pt x="593" y="1034"/>
                  </a:cubicBezTo>
                  <a:cubicBezTo>
                    <a:pt x="723" y="1034"/>
                    <a:pt x="852" y="988"/>
                    <a:pt x="943" y="897"/>
                  </a:cubicBezTo>
                  <a:cubicBezTo>
                    <a:pt x="1125" y="715"/>
                    <a:pt x="1125" y="380"/>
                    <a:pt x="943" y="198"/>
                  </a:cubicBezTo>
                  <a:cubicBezTo>
                    <a:pt x="943" y="198"/>
                    <a:pt x="913" y="198"/>
                    <a:pt x="913" y="168"/>
                  </a:cubicBezTo>
                  <a:cubicBezTo>
                    <a:pt x="913" y="168"/>
                    <a:pt x="882" y="168"/>
                    <a:pt x="882" y="137"/>
                  </a:cubicBezTo>
                  <a:cubicBezTo>
                    <a:pt x="791" y="46"/>
                    <a:pt x="669" y="0"/>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2" name="Google Shape;66222;p27"/>
            <p:cNvSpPr/>
            <p:nvPr/>
          </p:nvSpPr>
          <p:spPr>
            <a:xfrm>
              <a:off x="6023925" y="1522925"/>
              <a:ext cx="31200" cy="28525"/>
            </a:xfrm>
            <a:custGeom>
              <a:avLst/>
              <a:gdLst/>
              <a:ahLst/>
              <a:cxnLst/>
              <a:rect l="l" t="t" r="r" b="b"/>
              <a:pathLst>
                <a:path w="1248" h="1141" extrusionOk="0">
                  <a:moveTo>
                    <a:pt x="609" y="0"/>
                  </a:moveTo>
                  <a:cubicBezTo>
                    <a:pt x="464" y="0"/>
                    <a:pt x="320" y="53"/>
                    <a:pt x="214" y="160"/>
                  </a:cubicBezTo>
                  <a:cubicBezTo>
                    <a:pt x="1" y="373"/>
                    <a:pt x="1" y="707"/>
                    <a:pt x="214" y="920"/>
                  </a:cubicBezTo>
                  <a:cubicBezTo>
                    <a:pt x="244" y="920"/>
                    <a:pt x="244" y="950"/>
                    <a:pt x="244" y="950"/>
                  </a:cubicBezTo>
                  <a:cubicBezTo>
                    <a:pt x="274" y="950"/>
                    <a:pt x="274" y="981"/>
                    <a:pt x="274" y="981"/>
                  </a:cubicBezTo>
                  <a:cubicBezTo>
                    <a:pt x="381" y="1087"/>
                    <a:pt x="518" y="1140"/>
                    <a:pt x="654" y="1140"/>
                  </a:cubicBezTo>
                  <a:cubicBezTo>
                    <a:pt x="791" y="1140"/>
                    <a:pt x="928" y="1087"/>
                    <a:pt x="1034" y="981"/>
                  </a:cubicBezTo>
                  <a:cubicBezTo>
                    <a:pt x="1247" y="768"/>
                    <a:pt x="1247" y="403"/>
                    <a:pt x="1034" y="190"/>
                  </a:cubicBezTo>
                  <a:lnTo>
                    <a:pt x="1004" y="190"/>
                  </a:lnTo>
                  <a:cubicBezTo>
                    <a:pt x="1004" y="160"/>
                    <a:pt x="1004" y="160"/>
                    <a:pt x="1004" y="160"/>
                  </a:cubicBezTo>
                  <a:cubicBezTo>
                    <a:pt x="898" y="53"/>
                    <a:pt x="75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3" name="Google Shape;66223;p27"/>
            <p:cNvSpPr/>
            <p:nvPr/>
          </p:nvSpPr>
          <p:spPr>
            <a:xfrm>
              <a:off x="6121200" y="1422800"/>
              <a:ext cx="34225" cy="31375"/>
            </a:xfrm>
            <a:custGeom>
              <a:avLst/>
              <a:gdLst/>
              <a:ahLst/>
              <a:cxnLst/>
              <a:rect l="l" t="t" r="r" b="b"/>
              <a:pathLst>
                <a:path w="1369" h="1255" extrusionOk="0">
                  <a:moveTo>
                    <a:pt x="650" y="1"/>
                  </a:moveTo>
                  <a:cubicBezTo>
                    <a:pt x="494" y="1"/>
                    <a:pt x="335" y="61"/>
                    <a:pt x="213" y="183"/>
                  </a:cubicBezTo>
                  <a:cubicBezTo>
                    <a:pt x="1" y="426"/>
                    <a:pt x="1" y="791"/>
                    <a:pt x="213" y="1034"/>
                  </a:cubicBezTo>
                  <a:cubicBezTo>
                    <a:pt x="244" y="1034"/>
                    <a:pt x="244" y="1034"/>
                    <a:pt x="244" y="1065"/>
                  </a:cubicBezTo>
                  <a:cubicBezTo>
                    <a:pt x="274" y="1065"/>
                    <a:pt x="274" y="1065"/>
                    <a:pt x="274" y="1095"/>
                  </a:cubicBezTo>
                  <a:cubicBezTo>
                    <a:pt x="396" y="1201"/>
                    <a:pt x="548" y="1254"/>
                    <a:pt x="700" y="1254"/>
                  </a:cubicBezTo>
                  <a:cubicBezTo>
                    <a:pt x="852" y="1254"/>
                    <a:pt x="1004" y="1201"/>
                    <a:pt x="1125" y="1095"/>
                  </a:cubicBezTo>
                  <a:cubicBezTo>
                    <a:pt x="1368" y="852"/>
                    <a:pt x="1368" y="487"/>
                    <a:pt x="1125" y="244"/>
                  </a:cubicBezTo>
                  <a:cubicBezTo>
                    <a:pt x="1125" y="244"/>
                    <a:pt x="1095" y="213"/>
                    <a:pt x="1095" y="213"/>
                  </a:cubicBezTo>
                  <a:cubicBezTo>
                    <a:pt x="1095" y="213"/>
                    <a:pt x="1095" y="183"/>
                    <a:pt x="1064" y="183"/>
                  </a:cubicBezTo>
                  <a:cubicBezTo>
                    <a:pt x="958" y="61"/>
                    <a:pt x="806" y="1"/>
                    <a:pt x="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4" name="Google Shape;66224;p27"/>
            <p:cNvSpPr/>
            <p:nvPr/>
          </p:nvSpPr>
          <p:spPr>
            <a:xfrm>
              <a:off x="6217700" y="1323250"/>
              <a:ext cx="37275" cy="34225"/>
            </a:xfrm>
            <a:custGeom>
              <a:avLst/>
              <a:gdLst/>
              <a:ahLst/>
              <a:cxnLst/>
              <a:rect l="l" t="t" r="r" b="b"/>
              <a:pathLst>
                <a:path w="1491" h="1369" extrusionOk="0">
                  <a:moveTo>
                    <a:pt x="715" y="1"/>
                  </a:moveTo>
                  <a:cubicBezTo>
                    <a:pt x="548" y="1"/>
                    <a:pt x="381" y="62"/>
                    <a:pt x="244" y="183"/>
                  </a:cubicBezTo>
                  <a:cubicBezTo>
                    <a:pt x="1" y="457"/>
                    <a:pt x="1" y="882"/>
                    <a:pt x="244" y="1125"/>
                  </a:cubicBezTo>
                  <a:cubicBezTo>
                    <a:pt x="274" y="1125"/>
                    <a:pt x="274" y="1125"/>
                    <a:pt x="274" y="1156"/>
                  </a:cubicBezTo>
                  <a:cubicBezTo>
                    <a:pt x="305" y="1156"/>
                    <a:pt x="305" y="1156"/>
                    <a:pt x="305" y="1186"/>
                  </a:cubicBezTo>
                  <a:cubicBezTo>
                    <a:pt x="442" y="1308"/>
                    <a:pt x="609" y="1369"/>
                    <a:pt x="776" y="1369"/>
                  </a:cubicBezTo>
                  <a:cubicBezTo>
                    <a:pt x="943" y="1369"/>
                    <a:pt x="1110" y="1308"/>
                    <a:pt x="1247" y="1186"/>
                  </a:cubicBezTo>
                  <a:cubicBezTo>
                    <a:pt x="1490" y="913"/>
                    <a:pt x="1490" y="518"/>
                    <a:pt x="1247" y="244"/>
                  </a:cubicBezTo>
                  <a:cubicBezTo>
                    <a:pt x="1217" y="244"/>
                    <a:pt x="1217" y="244"/>
                    <a:pt x="1217" y="214"/>
                  </a:cubicBezTo>
                  <a:cubicBezTo>
                    <a:pt x="1186" y="214"/>
                    <a:pt x="1186" y="214"/>
                    <a:pt x="1186" y="183"/>
                  </a:cubicBezTo>
                  <a:cubicBezTo>
                    <a:pt x="1049" y="62"/>
                    <a:pt x="882"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5" name="Google Shape;66225;p27"/>
            <p:cNvSpPr/>
            <p:nvPr/>
          </p:nvSpPr>
          <p:spPr>
            <a:xfrm>
              <a:off x="6314225" y="1223900"/>
              <a:ext cx="40300" cy="36875"/>
            </a:xfrm>
            <a:custGeom>
              <a:avLst/>
              <a:gdLst/>
              <a:ahLst/>
              <a:cxnLst/>
              <a:rect l="l" t="t" r="r" b="b"/>
              <a:pathLst>
                <a:path w="1612" h="1475" extrusionOk="0">
                  <a:moveTo>
                    <a:pt x="790" y="1"/>
                  </a:moveTo>
                  <a:cubicBezTo>
                    <a:pt x="616" y="1"/>
                    <a:pt x="441" y="69"/>
                    <a:pt x="304" y="206"/>
                  </a:cubicBezTo>
                  <a:cubicBezTo>
                    <a:pt x="0" y="479"/>
                    <a:pt x="0" y="935"/>
                    <a:pt x="304" y="1209"/>
                  </a:cubicBezTo>
                  <a:cubicBezTo>
                    <a:pt x="304" y="1209"/>
                    <a:pt x="304" y="1209"/>
                    <a:pt x="304" y="1239"/>
                  </a:cubicBezTo>
                  <a:cubicBezTo>
                    <a:pt x="334" y="1239"/>
                    <a:pt x="334" y="1239"/>
                    <a:pt x="334" y="1270"/>
                  </a:cubicBezTo>
                  <a:cubicBezTo>
                    <a:pt x="471" y="1406"/>
                    <a:pt x="654" y="1475"/>
                    <a:pt x="836" y="1475"/>
                  </a:cubicBezTo>
                  <a:cubicBezTo>
                    <a:pt x="1018" y="1475"/>
                    <a:pt x="1201" y="1406"/>
                    <a:pt x="1337" y="1270"/>
                  </a:cubicBezTo>
                  <a:cubicBezTo>
                    <a:pt x="1611" y="996"/>
                    <a:pt x="1611" y="540"/>
                    <a:pt x="1337" y="267"/>
                  </a:cubicBezTo>
                  <a:cubicBezTo>
                    <a:pt x="1337" y="236"/>
                    <a:pt x="1337" y="236"/>
                    <a:pt x="1307" y="236"/>
                  </a:cubicBezTo>
                  <a:cubicBezTo>
                    <a:pt x="1307" y="236"/>
                    <a:pt x="1307" y="206"/>
                    <a:pt x="1277" y="206"/>
                  </a:cubicBezTo>
                  <a:cubicBezTo>
                    <a:pt x="1140" y="69"/>
                    <a:pt x="965"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6" name="Google Shape;66226;p27"/>
            <p:cNvSpPr/>
            <p:nvPr/>
          </p:nvSpPr>
          <p:spPr>
            <a:xfrm>
              <a:off x="6411475" y="1123775"/>
              <a:ext cx="43350" cy="39750"/>
            </a:xfrm>
            <a:custGeom>
              <a:avLst/>
              <a:gdLst/>
              <a:ahLst/>
              <a:cxnLst/>
              <a:rect l="l" t="t" r="r" b="b"/>
              <a:pathLst>
                <a:path w="1734" h="1590" extrusionOk="0">
                  <a:moveTo>
                    <a:pt x="825" y="1"/>
                  </a:moveTo>
                  <a:cubicBezTo>
                    <a:pt x="631" y="1"/>
                    <a:pt x="441" y="77"/>
                    <a:pt x="305" y="229"/>
                  </a:cubicBezTo>
                  <a:cubicBezTo>
                    <a:pt x="1" y="533"/>
                    <a:pt x="1" y="1019"/>
                    <a:pt x="305" y="1323"/>
                  </a:cubicBezTo>
                  <a:cubicBezTo>
                    <a:pt x="305" y="1323"/>
                    <a:pt x="305" y="1323"/>
                    <a:pt x="335" y="1354"/>
                  </a:cubicBezTo>
                  <a:cubicBezTo>
                    <a:pt x="335" y="1354"/>
                    <a:pt x="335" y="1354"/>
                    <a:pt x="335" y="1384"/>
                  </a:cubicBezTo>
                  <a:cubicBezTo>
                    <a:pt x="487" y="1521"/>
                    <a:pt x="685" y="1589"/>
                    <a:pt x="882" y="1589"/>
                  </a:cubicBezTo>
                  <a:cubicBezTo>
                    <a:pt x="1080" y="1589"/>
                    <a:pt x="1277" y="1521"/>
                    <a:pt x="1429" y="1384"/>
                  </a:cubicBezTo>
                  <a:cubicBezTo>
                    <a:pt x="1733" y="1080"/>
                    <a:pt x="1733" y="594"/>
                    <a:pt x="1429" y="290"/>
                  </a:cubicBezTo>
                  <a:cubicBezTo>
                    <a:pt x="1429" y="290"/>
                    <a:pt x="1399" y="290"/>
                    <a:pt x="1399" y="259"/>
                  </a:cubicBezTo>
                  <a:cubicBezTo>
                    <a:pt x="1399" y="259"/>
                    <a:pt x="1369" y="259"/>
                    <a:pt x="1369" y="229"/>
                  </a:cubicBezTo>
                  <a:cubicBezTo>
                    <a:pt x="1217" y="77"/>
                    <a:pt x="1019"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7" name="Google Shape;66227;p27"/>
            <p:cNvSpPr/>
            <p:nvPr/>
          </p:nvSpPr>
          <p:spPr>
            <a:xfrm>
              <a:off x="6507975" y="1024425"/>
              <a:ext cx="46400" cy="42200"/>
            </a:xfrm>
            <a:custGeom>
              <a:avLst/>
              <a:gdLst/>
              <a:ahLst/>
              <a:cxnLst/>
              <a:rect l="l" t="t" r="r" b="b"/>
              <a:pathLst>
                <a:path w="1856" h="1688" extrusionOk="0">
                  <a:moveTo>
                    <a:pt x="901" y="1"/>
                  </a:moveTo>
                  <a:cubicBezTo>
                    <a:pt x="692" y="1"/>
                    <a:pt x="487" y="84"/>
                    <a:pt x="335" y="252"/>
                  </a:cubicBezTo>
                  <a:cubicBezTo>
                    <a:pt x="1" y="555"/>
                    <a:pt x="1" y="1072"/>
                    <a:pt x="335" y="1407"/>
                  </a:cubicBezTo>
                  <a:cubicBezTo>
                    <a:pt x="335" y="1407"/>
                    <a:pt x="335" y="1407"/>
                    <a:pt x="366" y="1437"/>
                  </a:cubicBezTo>
                  <a:cubicBezTo>
                    <a:pt x="533" y="1604"/>
                    <a:pt x="746" y="1688"/>
                    <a:pt x="955" y="1688"/>
                  </a:cubicBezTo>
                  <a:cubicBezTo>
                    <a:pt x="1164" y="1688"/>
                    <a:pt x="1369" y="1604"/>
                    <a:pt x="1521" y="1437"/>
                  </a:cubicBezTo>
                  <a:cubicBezTo>
                    <a:pt x="1855" y="1133"/>
                    <a:pt x="1855" y="616"/>
                    <a:pt x="1521" y="282"/>
                  </a:cubicBezTo>
                  <a:lnTo>
                    <a:pt x="1490" y="282"/>
                  </a:lnTo>
                  <a:cubicBezTo>
                    <a:pt x="1490" y="252"/>
                    <a:pt x="1490" y="252"/>
                    <a:pt x="1490" y="252"/>
                  </a:cubicBezTo>
                  <a:cubicBezTo>
                    <a:pt x="1323" y="84"/>
                    <a:pt x="1110"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8" name="Google Shape;66228;p27"/>
            <p:cNvSpPr/>
            <p:nvPr/>
          </p:nvSpPr>
          <p:spPr>
            <a:xfrm>
              <a:off x="6605250" y="924875"/>
              <a:ext cx="48650" cy="45050"/>
            </a:xfrm>
            <a:custGeom>
              <a:avLst/>
              <a:gdLst/>
              <a:ahLst/>
              <a:cxnLst/>
              <a:rect l="l" t="t" r="r" b="b"/>
              <a:pathLst>
                <a:path w="1946" h="1802" extrusionOk="0">
                  <a:moveTo>
                    <a:pt x="943" y="1"/>
                  </a:moveTo>
                  <a:cubicBezTo>
                    <a:pt x="723" y="1"/>
                    <a:pt x="502" y="85"/>
                    <a:pt x="335" y="252"/>
                  </a:cubicBezTo>
                  <a:cubicBezTo>
                    <a:pt x="1" y="586"/>
                    <a:pt x="1" y="1133"/>
                    <a:pt x="335" y="1498"/>
                  </a:cubicBezTo>
                  <a:lnTo>
                    <a:pt x="365" y="1498"/>
                  </a:lnTo>
                  <a:cubicBezTo>
                    <a:pt x="365" y="1528"/>
                    <a:pt x="365" y="1528"/>
                    <a:pt x="365" y="1528"/>
                  </a:cubicBezTo>
                  <a:cubicBezTo>
                    <a:pt x="548" y="1711"/>
                    <a:pt x="776" y="1802"/>
                    <a:pt x="1000" y="1802"/>
                  </a:cubicBezTo>
                  <a:cubicBezTo>
                    <a:pt x="1224" y="1802"/>
                    <a:pt x="1444" y="1711"/>
                    <a:pt x="1612" y="1528"/>
                  </a:cubicBezTo>
                  <a:cubicBezTo>
                    <a:pt x="1946" y="1194"/>
                    <a:pt x="1946" y="647"/>
                    <a:pt x="1612" y="313"/>
                  </a:cubicBezTo>
                  <a:cubicBezTo>
                    <a:pt x="1612" y="313"/>
                    <a:pt x="1581" y="282"/>
                    <a:pt x="1581" y="282"/>
                  </a:cubicBezTo>
                  <a:cubicBezTo>
                    <a:pt x="1581" y="282"/>
                    <a:pt x="1581" y="252"/>
                    <a:pt x="1551" y="252"/>
                  </a:cubicBezTo>
                  <a:cubicBezTo>
                    <a:pt x="1384" y="85"/>
                    <a:pt x="1163"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9" name="Google Shape;66229;p27"/>
            <p:cNvSpPr/>
            <p:nvPr/>
          </p:nvSpPr>
          <p:spPr>
            <a:xfrm>
              <a:off x="6701750" y="825525"/>
              <a:ext cx="51700" cy="47150"/>
            </a:xfrm>
            <a:custGeom>
              <a:avLst/>
              <a:gdLst/>
              <a:ahLst/>
              <a:cxnLst/>
              <a:rect l="l" t="t" r="r" b="b"/>
              <a:pathLst>
                <a:path w="2068" h="1886" extrusionOk="0">
                  <a:moveTo>
                    <a:pt x="1019" y="1"/>
                  </a:moveTo>
                  <a:cubicBezTo>
                    <a:pt x="784" y="1"/>
                    <a:pt x="548" y="92"/>
                    <a:pt x="366" y="274"/>
                  </a:cubicBezTo>
                  <a:cubicBezTo>
                    <a:pt x="1" y="609"/>
                    <a:pt x="1" y="1217"/>
                    <a:pt x="366" y="1581"/>
                  </a:cubicBezTo>
                  <a:lnTo>
                    <a:pt x="396" y="1581"/>
                  </a:lnTo>
                  <a:cubicBezTo>
                    <a:pt x="396" y="1612"/>
                    <a:pt x="396" y="1612"/>
                    <a:pt x="426" y="1612"/>
                  </a:cubicBezTo>
                  <a:cubicBezTo>
                    <a:pt x="594" y="1794"/>
                    <a:pt x="829" y="1885"/>
                    <a:pt x="1069" y="1885"/>
                  </a:cubicBezTo>
                  <a:cubicBezTo>
                    <a:pt x="1308" y="1885"/>
                    <a:pt x="1551" y="1794"/>
                    <a:pt x="1733" y="1612"/>
                  </a:cubicBezTo>
                  <a:cubicBezTo>
                    <a:pt x="2068" y="1247"/>
                    <a:pt x="2068" y="669"/>
                    <a:pt x="1733" y="305"/>
                  </a:cubicBezTo>
                  <a:cubicBezTo>
                    <a:pt x="1703" y="305"/>
                    <a:pt x="1703" y="305"/>
                    <a:pt x="1703" y="274"/>
                  </a:cubicBezTo>
                  <a:lnTo>
                    <a:pt x="1673" y="274"/>
                  </a:lnTo>
                  <a:cubicBezTo>
                    <a:pt x="1490" y="92"/>
                    <a:pt x="1255"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0" name="Google Shape;66230;p27"/>
            <p:cNvSpPr/>
            <p:nvPr/>
          </p:nvSpPr>
          <p:spPr>
            <a:xfrm>
              <a:off x="6798275" y="725425"/>
              <a:ext cx="55475" cy="50550"/>
            </a:xfrm>
            <a:custGeom>
              <a:avLst/>
              <a:gdLst/>
              <a:ahLst/>
              <a:cxnLst/>
              <a:rect l="l" t="t" r="r" b="b"/>
              <a:pathLst>
                <a:path w="2219" h="2022" extrusionOk="0">
                  <a:moveTo>
                    <a:pt x="1079" y="0"/>
                  </a:moveTo>
                  <a:cubicBezTo>
                    <a:pt x="828" y="0"/>
                    <a:pt x="578" y="99"/>
                    <a:pt x="395" y="296"/>
                  </a:cubicBezTo>
                  <a:cubicBezTo>
                    <a:pt x="0" y="692"/>
                    <a:pt x="0" y="1300"/>
                    <a:pt x="395" y="1695"/>
                  </a:cubicBezTo>
                  <a:lnTo>
                    <a:pt x="426" y="1695"/>
                  </a:lnTo>
                  <a:cubicBezTo>
                    <a:pt x="426" y="1725"/>
                    <a:pt x="426" y="1725"/>
                    <a:pt x="456" y="1725"/>
                  </a:cubicBezTo>
                  <a:cubicBezTo>
                    <a:pt x="638" y="1923"/>
                    <a:pt x="889" y="2021"/>
                    <a:pt x="1140" y="2021"/>
                  </a:cubicBezTo>
                  <a:cubicBezTo>
                    <a:pt x="1391" y="2021"/>
                    <a:pt x="1641" y="1923"/>
                    <a:pt x="1824" y="1725"/>
                  </a:cubicBezTo>
                  <a:cubicBezTo>
                    <a:pt x="2219" y="1360"/>
                    <a:pt x="2219" y="722"/>
                    <a:pt x="1824" y="357"/>
                  </a:cubicBezTo>
                  <a:cubicBezTo>
                    <a:pt x="1824" y="327"/>
                    <a:pt x="1824" y="327"/>
                    <a:pt x="1793" y="327"/>
                  </a:cubicBezTo>
                  <a:cubicBezTo>
                    <a:pt x="1793" y="327"/>
                    <a:pt x="1793" y="296"/>
                    <a:pt x="1763" y="296"/>
                  </a:cubicBezTo>
                  <a:cubicBezTo>
                    <a:pt x="1581" y="99"/>
                    <a:pt x="1330"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1" name="Google Shape;66231;p27"/>
            <p:cNvSpPr/>
            <p:nvPr/>
          </p:nvSpPr>
          <p:spPr>
            <a:xfrm>
              <a:off x="6895525" y="625875"/>
              <a:ext cx="57775" cy="53400"/>
            </a:xfrm>
            <a:custGeom>
              <a:avLst/>
              <a:gdLst/>
              <a:ahLst/>
              <a:cxnLst/>
              <a:rect l="l" t="t" r="r" b="b"/>
              <a:pathLst>
                <a:path w="2311" h="2136" extrusionOk="0">
                  <a:moveTo>
                    <a:pt x="1125" y="0"/>
                  </a:moveTo>
                  <a:cubicBezTo>
                    <a:pt x="859" y="0"/>
                    <a:pt x="593" y="99"/>
                    <a:pt x="396" y="297"/>
                  </a:cubicBezTo>
                  <a:cubicBezTo>
                    <a:pt x="1" y="722"/>
                    <a:pt x="1" y="1360"/>
                    <a:pt x="396" y="1756"/>
                  </a:cubicBezTo>
                  <a:cubicBezTo>
                    <a:pt x="396" y="1786"/>
                    <a:pt x="426" y="1786"/>
                    <a:pt x="426" y="1786"/>
                  </a:cubicBezTo>
                  <a:cubicBezTo>
                    <a:pt x="426" y="1816"/>
                    <a:pt x="426" y="1816"/>
                    <a:pt x="457" y="1816"/>
                  </a:cubicBezTo>
                  <a:cubicBezTo>
                    <a:pt x="654" y="2029"/>
                    <a:pt x="920" y="2136"/>
                    <a:pt x="1186" y="2136"/>
                  </a:cubicBezTo>
                  <a:cubicBezTo>
                    <a:pt x="1452" y="2136"/>
                    <a:pt x="1718" y="2029"/>
                    <a:pt x="1916" y="1816"/>
                  </a:cubicBezTo>
                  <a:cubicBezTo>
                    <a:pt x="2311" y="1421"/>
                    <a:pt x="2311" y="753"/>
                    <a:pt x="1916" y="357"/>
                  </a:cubicBezTo>
                  <a:cubicBezTo>
                    <a:pt x="1916" y="357"/>
                    <a:pt x="1885" y="357"/>
                    <a:pt x="1885" y="327"/>
                  </a:cubicBezTo>
                  <a:cubicBezTo>
                    <a:pt x="1885" y="327"/>
                    <a:pt x="1855" y="327"/>
                    <a:pt x="1855" y="297"/>
                  </a:cubicBezTo>
                  <a:cubicBezTo>
                    <a:pt x="1657" y="99"/>
                    <a:pt x="1391"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2" name="Google Shape;66232;p27"/>
            <p:cNvSpPr/>
            <p:nvPr/>
          </p:nvSpPr>
          <p:spPr>
            <a:xfrm>
              <a:off x="6992050" y="526525"/>
              <a:ext cx="60800" cy="55475"/>
            </a:xfrm>
            <a:custGeom>
              <a:avLst/>
              <a:gdLst/>
              <a:ahLst/>
              <a:cxnLst/>
              <a:rect l="l" t="t" r="r" b="b"/>
              <a:pathLst>
                <a:path w="2432" h="2219" extrusionOk="0">
                  <a:moveTo>
                    <a:pt x="1201" y="0"/>
                  </a:moveTo>
                  <a:cubicBezTo>
                    <a:pt x="919" y="0"/>
                    <a:pt x="638" y="106"/>
                    <a:pt x="426" y="319"/>
                  </a:cubicBezTo>
                  <a:cubicBezTo>
                    <a:pt x="0" y="745"/>
                    <a:pt x="0" y="1413"/>
                    <a:pt x="426" y="1839"/>
                  </a:cubicBezTo>
                  <a:cubicBezTo>
                    <a:pt x="426" y="1869"/>
                    <a:pt x="456" y="1869"/>
                    <a:pt x="456" y="1869"/>
                  </a:cubicBezTo>
                  <a:cubicBezTo>
                    <a:pt x="456" y="1900"/>
                    <a:pt x="456" y="1900"/>
                    <a:pt x="486" y="1900"/>
                  </a:cubicBezTo>
                  <a:cubicBezTo>
                    <a:pt x="699" y="2113"/>
                    <a:pt x="973" y="2219"/>
                    <a:pt x="1246" y="2219"/>
                  </a:cubicBezTo>
                  <a:cubicBezTo>
                    <a:pt x="1520" y="2219"/>
                    <a:pt x="1793" y="2113"/>
                    <a:pt x="2006" y="1900"/>
                  </a:cubicBezTo>
                  <a:cubicBezTo>
                    <a:pt x="2432" y="1474"/>
                    <a:pt x="2432" y="775"/>
                    <a:pt x="2006" y="380"/>
                  </a:cubicBezTo>
                  <a:cubicBezTo>
                    <a:pt x="2006" y="350"/>
                    <a:pt x="2006" y="350"/>
                    <a:pt x="1976" y="350"/>
                  </a:cubicBezTo>
                  <a:cubicBezTo>
                    <a:pt x="1976" y="319"/>
                    <a:pt x="1976" y="319"/>
                    <a:pt x="1976" y="319"/>
                  </a:cubicBezTo>
                  <a:cubicBezTo>
                    <a:pt x="1763" y="106"/>
                    <a:pt x="1482"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3" name="Google Shape;66233;p27"/>
            <p:cNvSpPr/>
            <p:nvPr/>
          </p:nvSpPr>
          <p:spPr>
            <a:xfrm>
              <a:off x="7088550" y="426400"/>
              <a:ext cx="64600" cy="58925"/>
            </a:xfrm>
            <a:custGeom>
              <a:avLst/>
              <a:gdLst/>
              <a:ahLst/>
              <a:cxnLst/>
              <a:rect l="l" t="t" r="r" b="b"/>
              <a:pathLst>
                <a:path w="2584" h="2357" extrusionOk="0">
                  <a:moveTo>
                    <a:pt x="1273" y="0"/>
                  </a:moveTo>
                  <a:cubicBezTo>
                    <a:pt x="981" y="0"/>
                    <a:pt x="684" y="114"/>
                    <a:pt x="456" y="342"/>
                  </a:cubicBezTo>
                  <a:cubicBezTo>
                    <a:pt x="0" y="798"/>
                    <a:pt x="0" y="1528"/>
                    <a:pt x="456" y="1953"/>
                  </a:cubicBezTo>
                  <a:cubicBezTo>
                    <a:pt x="456" y="1984"/>
                    <a:pt x="487" y="1984"/>
                    <a:pt x="487" y="1984"/>
                  </a:cubicBezTo>
                  <a:cubicBezTo>
                    <a:pt x="487" y="1984"/>
                    <a:pt x="487" y="2014"/>
                    <a:pt x="517" y="2014"/>
                  </a:cubicBezTo>
                  <a:cubicBezTo>
                    <a:pt x="730" y="2242"/>
                    <a:pt x="1019" y="2356"/>
                    <a:pt x="1311" y="2356"/>
                  </a:cubicBezTo>
                  <a:cubicBezTo>
                    <a:pt x="1604" y="2356"/>
                    <a:pt x="1900" y="2242"/>
                    <a:pt x="2128" y="2014"/>
                  </a:cubicBezTo>
                  <a:cubicBezTo>
                    <a:pt x="2584" y="1558"/>
                    <a:pt x="2584" y="859"/>
                    <a:pt x="2128" y="403"/>
                  </a:cubicBezTo>
                  <a:cubicBezTo>
                    <a:pt x="2128" y="403"/>
                    <a:pt x="2098" y="373"/>
                    <a:pt x="2098" y="373"/>
                  </a:cubicBezTo>
                  <a:cubicBezTo>
                    <a:pt x="2098" y="373"/>
                    <a:pt x="2098" y="342"/>
                    <a:pt x="2067" y="342"/>
                  </a:cubicBezTo>
                  <a:cubicBezTo>
                    <a:pt x="1854" y="114"/>
                    <a:pt x="1566" y="0"/>
                    <a:pt x="12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4" name="Google Shape;66234;p27"/>
            <p:cNvSpPr/>
            <p:nvPr/>
          </p:nvSpPr>
          <p:spPr>
            <a:xfrm>
              <a:off x="5540650" y="2119425"/>
              <a:ext cx="15225" cy="14100"/>
            </a:xfrm>
            <a:custGeom>
              <a:avLst/>
              <a:gdLst/>
              <a:ahLst/>
              <a:cxnLst/>
              <a:rect l="l" t="t" r="r" b="b"/>
              <a:pathLst>
                <a:path w="609" h="564" extrusionOk="0">
                  <a:moveTo>
                    <a:pt x="285" y="1"/>
                  </a:moveTo>
                  <a:cubicBezTo>
                    <a:pt x="221" y="1"/>
                    <a:pt x="152" y="24"/>
                    <a:pt x="91" y="69"/>
                  </a:cubicBezTo>
                  <a:cubicBezTo>
                    <a:pt x="0" y="191"/>
                    <a:pt x="0" y="343"/>
                    <a:pt x="91" y="434"/>
                  </a:cubicBezTo>
                  <a:cubicBezTo>
                    <a:pt x="122" y="434"/>
                    <a:pt x="122" y="434"/>
                    <a:pt x="152" y="464"/>
                  </a:cubicBezTo>
                  <a:cubicBezTo>
                    <a:pt x="152" y="464"/>
                    <a:pt x="152" y="464"/>
                    <a:pt x="152" y="495"/>
                  </a:cubicBezTo>
                  <a:cubicBezTo>
                    <a:pt x="198" y="540"/>
                    <a:pt x="266" y="563"/>
                    <a:pt x="335" y="563"/>
                  </a:cubicBezTo>
                  <a:cubicBezTo>
                    <a:pt x="403" y="563"/>
                    <a:pt x="471" y="540"/>
                    <a:pt x="517" y="495"/>
                  </a:cubicBezTo>
                  <a:cubicBezTo>
                    <a:pt x="608" y="404"/>
                    <a:pt x="608" y="221"/>
                    <a:pt x="517" y="130"/>
                  </a:cubicBezTo>
                  <a:cubicBezTo>
                    <a:pt x="487" y="130"/>
                    <a:pt x="487" y="130"/>
                    <a:pt x="487" y="100"/>
                  </a:cubicBezTo>
                  <a:cubicBezTo>
                    <a:pt x="456" y="100"/>
                    <a:pt x="456" y="100"/>
                    <a:pt x="456" y="69"/>
                  </a:cubicBezTo>
                  <a:cubicBezTo>
                    <a:pt x="411" y="24"/>
                    <a:pt x="35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5" name="Google Shape;66235;p27"/>
            <p:cNvSpPr/>
            <p:nvPr/>
          </p:nvSpPr>
          <p:spPr>
            <a:xfrm>
              <a:off x="5637900" y="2020075"/>
              <a:ext cx="17500" cy="16750"/>
            </a:xfrm>
            <a:custGeom>
              <a:avLst/>
              <a:gdLst/>
              <a:ahLst/>
              <a:cxnLst/>
              <a:rect l="l" t="t" r="r" b="b"/>
              <a:pathLst>
                <a:path w="700" h="670" extrusionOk="0">
                  <a:moveTo>
                    <a:pt x="324" y="1"/>
                  </a:moveTo>
                  <a:cubicBezTo>
                    <a:pt x="244" y="1"/>
                    <a:pt x="168" y="31"/>
                    <a:pt x="122" y="92"/>
                  </a:cubicBezTo>
                  <a:cubicBezTo>
                    <a:pt x="1" y="213"/>
                    <a:pt x="1" y="396"/>
                    <a:pt x="122" y="517"/>
                  </a:cubicBezTo>
                  <a:cubicBezTo>
                    <a:pt x="122" y="517"/>
                    <a:pt x="122" y="517"/>
                    <a:pt x="153" y="548"/>
                  </a:cubicBezTo>
                  <a:cubicBezTo>
                    <a:pt x="153" y="548"/>
                    <a:pt x="153" y="548"/>
                    <a:pt x="153" y="578"/>
                  </a:cubicBezTo>
                  <a:cubicBezTo>
                    <a:pt x="214" y="639"/>
                    <a:pt x="290" y="669"/>
                    <a:pt x="366" y="669"/>
                  </a:cubicBezTo>
                  <a:cubicBezTo>
                    <a:pt x="442" y="669"/>
                    <a:pt x="518" y="639"/>
                    <a:pt x="578" y="578"/>
                  </a:cubicBezTo>
                  <a:cubicBezTo>
                    <a:pt x="700" y="457"/>
                    <a:pt x="700" y="244"/>
                    <a:pt x="578" y="153"/>
                  </a:cubicBezTo>
                  <a:cubicBezTo>
                    <a:pt x="578" y="122"/>
                    <a:pt x="578" y="122"/>
                    <a:pt x="548" y="122"/>
                  </a:cubicBezTo>
                  <a:cubicBezTo>
                    <a:pt x="548" y="122"/>
                    <a:pt x="548" y="92"/>
                    <a:pt x="548" y="92"/>
                  </a:cubicBezTo>
                  <a:cubicBezTo>
                    <a:pt x="487" y="31"/>
                    <a:pt x="404" y="1"/>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6" name="Google Shape;66236;p27"/>
            <p:cNvSpPr/>
            <p:nvPr/>
          </p:nvSpPr>
          <p:spPr>
            <a:xfrm>
              <a:off x="5734425" y="1920525"/>
              <a:ext cx="21300" cy="19025"/>
            </a:xfrm>
            <a:custGeom>
              <a:avLst/>
              <a:gdLst/>
              <a:ahLst/>
              <a:cxnLst/>
              <a:rect l="l" t="t" r="r" b="b"/>
              <a:pathLst>
                <a:path w="852" h="761" extrusionOk="0">
                  <a:moveTo>
                    <a:pt x="395" y="1"/>
                  </a:moveTo>
                  <a:cubicBezTo>
                    <a:pt x="304" y="1"/>
                    <a:pt x="213" y="31"/>
                    <a:pt x="152" y="92"/>
                  </a:cubicBezTo>
                  <a:cubicBezTo>
                    <a:pt x="0" y="244"/>
                    <a:pt x="0" y="457"/>
                    <a:pt x="152" y="609"/>
                  </a:cubicBezTo>
                  <a:cubicBezTo>
                    <a:pt x="152" y="609"/>
                    <a:pt x="152" y="609"/>
                    <a:pt x="182" y="639"/>
                  </a:cubicBezTo>
                  <a:cubicBezTo>
                    <a:pt x="182" y="639"/>
                    <a:pt x="182" y="639"/>
                    <a:pt x="182" y="669"/>
                  </a:cubicBezTo>
                  <a:cubicBezTo>
                    <a:pt x="258" y="730"/>
                    <a:pt x="350" y="761"/>
                    <a:pt x="441" y="761"/>
                  </a:cubicBezTo>
                  <a:cubicBezTo>
                    <a:pt x="532" y="761"/>
                    <a:pt x="623" y="730"/>
                    <a:pt x="699" y="669"/>
                  </a:cubicBezTo>
                  <a:cubicBezTo>
                    <a:pt x="851" y="517"/>
                    <a:pt x="851" y="305"/>
                    <a:pt x="699" y="153"/>
                  </a:cubicBezTo>
                  <a:cubicBezTo>
                    <a:pt x="699" y="153"/>
                    <a:pt x="669" y="153"/>
                    <a:pt x="669" y="122"/>
                  </a:cubicBezTo>
                  <a:cubicBezTo>
                    <a:pt x="669" y="122"/>
                    <a:pt x="638" y="122"/>
                    <a:pt x="638" y="92"/>
                  </a:cubicBezTo>
                  <a:cubicBezTo>
                    <a:pt x="578" y="31"/>
                    <a:pt x="486"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7" name="Google Shape;66237;p27"/>
            <p:cNvSpPr/>
            <p:nvPr/>
          </p:nvSpPr>
          <p:spPr>
            <a:xfrm>
              <a:off x="5830925" y="1820600"/>
              <a:ext cx="24350" cy="22075"/>
            </a:xfrm>
            <a:custGeom>
              <a:avLst/>
              <a:gdLst/>
              <a:ahLst/>
              <a:cxnLst/>
              <a:rect l="l" t="t" r="r" b="b"/>
              <a:pathLst>
                <a:path w="974" h="883" extrusionOk="0">
                  <a:moveTo>
                    <a:pt x="460" y="1"/>
                  </a:moveTo>
                  <a:cubicBezTo>
                    <a:pt x="358" y="1"/>
                    <a:pt x="259" y="46"/>
                    <a:pt x="183" y="138"/>
                  </a:cubicBezTo>
                  <a:cubicBezTo>
                    <a:pt x="0" y="290"/>
                    <a:pt x="0" y="533"/>
                    <a:pt x="183" y="715"/>
                  </a:cubicBezTo>
                  <a:lnTo>
                    <a:pt x="213" y="715"/>
                  </a:lnTo>
                  <a:cubicBezTo>
                    <a:pt x="213" y="745"/>
                    <a:pt x="213" y="745"/>
                    <a:pt x="213" y="745"/>
                  </a:cubicBezTo>
                  <a:cubicBezTo>
                    <a:pt x="304" y="837"/>
                    <a:pt x="411" y="882"/>
                    <a:pt x="517" y="882"/>
                  </a:cubicBezTo>
                  <a:cubicBezTo>
                    <a:pt x="623" y="882"/>
                    <a:pt x="730" y="837"/>
                    <a:pt x="821" y="745"/>
                  </a:cubicBezTo>
                  <a:cubicBezTo>
                    <a:pt x="973" y="593"/>
                    <a:pt x="973" y="350"/>
                    <a:pt x="821" y="168"/>
                  </a:cubicBezTo>
                  <a:lnTo>
                    <a:pt x="760" y="168"/>
                  </a:lnTo>
                  <a:cubicBezTo>
                    <a:pt x="760" y="138"/>
                    <a:pt x="760" y="138"/>
                    <a:pt x="760" y="138"/>
                  </a:cubicBezTo>
                  <a:cubicBezTo>
                    <a:pt x="669" y="46"/>
                    <a:pt x="563"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8" name="Google Shape;66238;p27"/>
            <p:cNvSpPr/>
            <p:nvPr/>
          </p:nvSpPr>
          <p:spPr>
            <a:xfrm>
              <a:off x="5928200" y="1721050"/>
              <a:ext cx="26600" cy="24350"/>
            </a:xfrm>
            <a:custGeom>
              <a:avLst/>
              <a:gdLst/>
              <a:ahLst/>
              <a:cxnLst/>
              <a:rect l="l" t="t" r="r" b="b"/>
              <a:pathLst>
                <a:path w="1064" h="974" extrusionOk="0">
                  <a:moveTo>
                    <a:pt x="502" y="1"/>
                  </a:moveTo>
                  <a:cubicBezTo>
                    <a:pt x="388" y="1"/>
                    <a:pt x="274" y="47"/>
                    <a:pt x="182" y="138"/>
                  </a:cubicBezTo>
                  <a:cubicBezTo>
                    <a:pt x="0" y="320"/>
                    <a:pt x="0" y="624"/>
                    <a:pt x="182" y="806"/>
                  </a:cubicBezTo>
                  <a:lnTo>
                    <a:pt x="213" y="806"/>
                  </a:lnTo>
                  <a:cubicBezTo>
                    <a:pt x="213" y="837"/>
                    <a:pt x="213" y="837"/>
                    <a:pt x="243" y="837"/>
                  </a:cubicBezTo>
                  <a:cubicBezTo>
                    <a:pt x="319" y="928"/>
                    <a:pt x="433" y="974"/>
                    <a:pt x="551" y="974"/>
                  </a:cubicBezTo>
                  <a:cubicBezTo>
                    <a:pt x="669" y="974"/>
                    <a:pt x="790" y="928"/>
                    <a:pt x="882" y="837"/>
                  </a:cubicBezTo>
                  <a:cubicBezTo>
                    <a:pt x="1064" y="654"/>
                    <a:pt x="1064" y="381"/>
                    <a:pt x="882" y="198"/>
                  </a:cubicBezTo>
                  <a:cubicBezTo>
                    <a:pt x="882" y="198"/>
                    <a:pt x="851" y="168"/>
                    <a:pt x="851" y="168"/>
                  </a:cubicBezTo>
                  <a:cubicBezTo>
                    <a:pt x="851" y="168"/>
                    <a:pt x="851" y="138"/>
                    <a:pt x="821" y="138"/>
                  </a:cubicBezTo>
                  <a:cubicBezTo>
                    <a:pt x="730" y="47"/>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9" name="Google Shape;66239;p27"/>
            <p:cNvSpPr/>
            <p:nvPr/>
          </p:nvSpPr>
          <p:spPr>
            <a:xfrm>
              <a:off x="6024700" y="1621525"/>
              <a:ext cx="29650" cy="27175"/>
            </a:xfrm>
            <a:custGeom>
              <a:avLst/>
              <a:gdLst/>
              <a:ahLst/>
              <a:cxnLst/>
              <a:rect l="l" t="t" r="r" b="b"/>
              <a:pathLst>
                <a:path w="1186" h="1087" extrusionOk="0">
                  <a:moveTo>
                    <a:pt x="566" y="0"/>
                  </a:moveTo>
                  <a:cubicBezTo>
                    <a:pt x="433" y="0"/>
                    <a:pt x="304" y="46"/>
                    <a:pt x="213" y="137"/>
                  </a:cubicBezTo>
                  <a:cubicBezTo>
                    <a:pt x="0" y="350"/>
                    <a:pt x="0" y="684"/>
                    <a:pt x="213" y="897"/>
                  </a:cubicBezTo>
                  <a:lnTo>
                    <a:pt x="243" y="897"/>
                  </a:lnTo>
                  <a:cubicBezTo>
                    <a:pt x="243" y="927"/>
                    <a:pt x="243" y="927"/>
                    <a:pt x="274" y="927"/>
                  </a:cubicBezTo>
                  <a:cubicBezTo>
                    <a:pt x="365" y="1034"/>
                    <a:pt x="494" y="1087"/>
                    <a:pt x="627" y="1087"/>
                  </a:cubicBezTo>
                  <a:cubicBezTo>
                    <a:pt x="760" y="1087"/>
                    <a:pt x="897" y="1034"/>
                    <a:pt x="1003" y="927"/>
                  </a:cubicBezTo>
                  <a:cubicBezTo>
                    <a:pt x="1186" y="745"/>
                    <a:pt x="1186" y="410"/>
                    <a:pt x="1003" y="198"/>
                  </a:cubicBezTo>
                  <a:cubicBezTo>
                    <a:pt x="973" y="198"/>
                    <a:pt x="973" y="198"/>
                    <a:pt x="973" y="167"/>
                  </a:cubicBezTo>
                  <a:cubicBezTo>
                    <a:pt x="943" y="167"/>
                    <a:pt x="943" y="167"/>
                    <a:pt x="943" y="137"/>
                  </a:cubicBezTo>
                  <a:cubicBezTo>
                    <a:pt x="836" y="46"/>
                    <a:pt x="699" y="0"/>
                    <a:pt x="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0" name="Google Shape;66240;p27"/>
            <p:cNvSpPr/>
            <p:nvPr/>
          </p:nvSpPr>
          <p:spPr>
            <a:xfrm>
              <a:off x="6121950" y="1522150"/>
              <a:ext cx="32700" cy="29850"/>
            </a:xfrm>
            <a:custGeom>
              <a:avLst/>
              <a:gdLst/>
              <a:ahLst/>
              <a:cxnLst/>
              <a:rect l="l" t="t" r="r" b="b"/>
              <a:pathLst>
                <a:path w="1308" h="1194" extrusionOk="0">
                  <a:moveTo>
                    <a:pt x="613" y="1"/>
                  </a:moveTo>
                  <a:cubicBezTo>
                    <a:pt x="464" y="1"/>
                    <a:pt x="320" y="54"/>
                    <a:pt x="214" y="160"/>
                  </a:cubicBezTo>
                  <a:cubicBezTo>
                    <a:pt x="1" y="373"/>
                    <a:pt x="1" y="738"/>
                    <a:pt x="214" y="981"/>
                  </a:cubicBezTo>
                  <a:lnTo>
                    <a:pt x="244" y="981"/>
                  </a:lnTo>
                  <a:cubicBezTo>
                    <a:pt x="244" y="1012"/>
                    <a:pt x="244" y="1012"/>
                    <a:pt x="274" y="1012"/>
                  </a:cubicBezTo>
                  <a:cubicBezTo>
                    <a:pt x="381" y="1133"/>
                    <a:pt x="525" y="1194"/>
                    <a:pt x="670" y="1194"/>
                  </a:cubicBezTo>
                  <a:cubicBezTo>
                    <a:pt x="814" y="1194"/>
                    <a:pt x="958" y="1133"/>
                    <a:pt x="1065" y="1012"/>
                  </a:cubicBezTo>
                  <a:cubicBezTo>
                    <a:pt x="1308" y="799"/>
                    <a:pt x="1308" y="434"/>
                    <a:pt x="1065" y="221"/>
                  </a:cubicBezTo>
                  <a:cubicBezTo>
                    <a:pt x="1065" y="191"/>
                    <a:pt x="1065" y="191"/>
                    <a:pt x="1034" y="191"/>
                  </a:cubicBezTo>
                  <a:cubicBezTo>
                    <a:pt x="1034" y="191"/>
                    <a:pt x="1034" y="160"/>
                    <a:pt x="1034" y="160"/>
                  </a:cubicBezTo>
                  <a:cubicBezTo>
                    <a:pt x="913" y="54"/>
                    <a:pt x="761"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1" name="Google Shape;66241;p27"/>
            <p:cNvSpPr/>
            <p:nvPr/>
          </p:nvSpPr>
          <p:spPr>
            <a:xfrm>
              <a:off x="6218475" y="1422050"/>
              <a:ext cx="35725" cy="32700"/>
            </a:xfrm>
            <a:custGeom>
              <a:avLst/>
              <a:gdLst/>
              <a:ahLst/>
              <a:cxnLst/>
              <a:rect l="l" t="t" r="r" b="b"/>
              <a:pathLst>
                <a:path w="1429" h="1308" extrusionOk="0">
                  <a:moveTo>
                    <a:pt x="684" y="0"/>
                  </a:moveTo>
                  <a:cubicBezTo>
                    <a:pt x="525" y="0"/>
                    <a:pt x="365" y="61"/>
                    <a:pt x="243" y="183"/>
                  </a:cubicBezTo>
                  <a:cubicBezTo>
                    <a:pt x="0" y="426"/>
                    <a:pt x="0" y="821"/>
                    <a:pt x="243" y="1064"/>
                  </a:cubicBezTo>
                  <a:cubicBezTo>
                    <a:pt x="243" y="1095"/>
                    <a:pt x="274" y="1095"/>
                    <a:pt x="274" y="1095"/>
                  </a:cubicBezTo>
                  <a:cubicBezTo>
                    <a:pt x="274" y="1125"/>
                    <a:pt x="274" y="1125"/>
                    <a:pt x="304" y="1125"/>
                  </a:cubicBezTo>
                  <a:cubicBezTo>
                    <a:pt x="426" y="1246"/>
                    <a:pt x="585" y="1307"/>
                    <a:pt x="745" y="1307"/>
                  </a:cubicBezTo>
                  <a:cubicBezTo>
                    <a:pt x="904" y="1307"/>
                    <a:pt x="1064" y="1246"/>
                    <a:pt x="1186" y="1125"/>
                  </a:cubicBezTo>
                  <a:cubicBezTo>
                    <a:pt x="1429" y="882"/>
                    <a:pt x="1429" y="487"/>
                    <a:pt x="1186" y="243"/>
                  </a:cubicBezTo>
                  <a:cubicBezTo>
                    <a:pt x="1186" y="243"/>
                    <a:pt x="1155" y="243"/>
                    <a:pt x="1155" y="213"/>
                  </a:cubicBezTo>
                  <a:cubicBezTo>
                    <a:pt x="1155" y="213"/>
                    <a:pt x="1125" y="213"/>
                    <a:pt x="1125" y="183"/>
                  </a:cubicBezTo>
                  <a:cubicBezTo>
                    <a:pt x="1003"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2" name="Google Shape;66242;p27"/>
            <p:cNvSpPr/>
            <p:nvPr/>
          </p:nvSpPr>
          <p:spPr>
            <a:xfrm>
              <a:off x="6314975" y="1322700"/>
              <a:ext cx="38775" cy="35350"/>
            </a:xfrm>
            <a:custGeom>
              <a:avLst/>
              <a:gdLst/>
              <a:ahLst/>
              <a:cxnLst/>
              <a:rect l="l" t="t" r="r" b="b"/>
              <a:pathLst>
                <a:path w="1551" h="1414" extrusionOk="0">
                  <a:moveTo>
                    <a:pt x="760" y="0"/>
                  </a:moveTo>
                  <a:cubicBezTo>
                    <a:pt x="586" y="0"/>
                    <a:pt x="411" y="68"/>
                    <a:pt x="274" y="205"/>
                  </a:cubicBezTo>
                  <a:cubicBezTo>
                    <a:pt x="0" y="448"/>
                    <a:pt x="0" y="904"/>
                    <a:pt x="274" y="1147"/>
                  </a:cubicBezTo>
                  <a:cubicBezTo>
                    <a:pt x="274" y="1178"/>
                    <a:pt x="304" y="1178"/>
                    <a:pt x="304" y="1178"/>
                  </a:cubicBezTo>
                  <a:cubicBezTo>
                    <a:pt x="304" y="1208"/>
                    <a:pt x="304" y="1208"/>
                    <a:pt x="335" y="1208"/>
                  </a:cubicBezTo>
                  <a:cubicBezTo>
                    <a:pt x="472" y="1345"/>
                    <a:pt x="646" y="1413"/>
                    <a:pt x="817" y="1413"/>
                  </a:cubicBezTo>
                  <a:cubicBezTo>
                    <a:pt x="988" y="1413"/>
                    <a:pt x="1155" y="1345"/>
                    <a:pt x="1277" y="1208"/>
                  </a:cubicBezTo>
                  <a:cubicBezTo>
                    <a:pt x="1551" y="935"/>
                    <a:pt x="1551" y="509"/>
                    <a:pt x="1277" y="236"/>
                  </a:cubicBezTo>
                  <a:cubicBezTo>
                    <a:pt x="1247" y="205"/>
                    <a:pt x="1247" y="205"/>
                    <a:pt x="1247" y="205"/>
                  </a:cubicBezTo>
                  <a:cubicBezTo>
                    <a:pt x="1110" y="68"/>
                    <a:pt x="93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3" name="Google Shape;66243;p27"/>
            <p:cNvSpPr/>
            <p:nvPr/>
          </p:nvSpPr>
          <p:spPr>
            <a:xfrm>
              <a:off x="6412250" y="1223150"/>
              <a:ext cx="41800" cy="38200"/>
            </a:xfrm>
            <a:custGeom>
              <a:avLst/>
              <a:gdLst/>
              <a:ahLst/>
              <a:cxnLst/>
              <a:rect l="l" t="t" r="r" b="b"/>
              <a:pathLst>
                <a:path w="1672" h="1528" extrusionOk="0">
                  <a:moveTo>
                    <a:pt x="802" y="0"/>
                  </a:moveTo>
                  <a:cubicBezTo>
                    <a:pt x="616" y="0"/>
                    <a:pt x="426" y="69"/>
                    <a:pt x="274" y="205"/>
                  </a:cubicBezTo>
                  <a:cubicBezTo>
                    <a:pt x="0" y="509"/>
                    <a:pt x="0" y="965"/>
                    <a:pt x="274" y="1239"/>
                  </a:cubicBezTo>
                  <a:cubicBezTo>
                    <a:pt x="274" y="1269"/>
                    <a:pt x="304" y="1269"/>
                    <a:pt x="304" y="1269"/>
                  </a:cubicBezTo>
                  <a:cubicBezTo>
                    <a:pt x="304" y="1269"/>
                    <a:pt x="334" y="1300"/>
                    <a:pt x="334" y="1300"/>
                  </a:cubicBezTo>
                  <a:cubicBezTo>
                    <a:pt x="471" y="1452"/>
                    <a:pt x="661" y="1528"/>
                    <a:pt x="851" y="1528"/>
                  </a:cubicBezTo>
                  <a:cubicBezTo>
                    <a:pt x="1041" y="1528"/>
                    <a:pt x="1231" y="1452"/>
                    <a:pt x="1368" y="1300"/>
                  </a:cubicBezTo>
                  <a:cubicBezTo>
                    <a:pt x="1672" y="1026"/>
                    <a:pt x="1672" y="540"/>
                    <a:pt x="1368" y="266"/>
                  </a:cubicBezTo>
                  <a:cubicBezTo>
                    <a:pt x="1368" y="266"/>
                    <a:pt x="1338" y="236"/>
                    <a:pt x="1338" y="236"/>
                  </a:cubicBezTo>
                  <a:cubicBezTo>
                    <a:pt x="1338" y="236"/>
                    <a:pt x="1338" y="205"/>
                    <a:pt x="1307" y="205"/>
                  </a:cubicBezTo>
                  <a:cubicBezTo>
                    <a:pt x="1170" y="69"/>
                    <a:pt x="988"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4" name="Google Shape;66244;p27"/>
            <p:cNvSpPr/>
            <p:nvPr/>
          </p:nvSpPr>
          <p:spPr>
            <a:xfrm>
              <a:off x="6508750" y="1123225"/>
              <a:ext cx="44850" cy="40850"/>
            </a:xfrm>
            <a:custGeom>
              <a:avLst/>
              <a:gdLst/>
              <a:ahLst/>
              <a:cxnLst/>
              <a:rect l="l" t="t" r="r" b="b"/>
              <a:pathLst>
                <a:path w="1794" h="1634" extrusionOk="0">
                  <a:moveTo>
                    <a:pt x="867" y="0"/>
                  </a:moveTo>
                  <a:cubicBezTo>
                    <a:pt x="661" y="0"/>
                    <a:pt x="456" y="84"/>
                    <a:pt x="304" y="251"/>
                  </a:cubicBezTo>
                  <a:cubicBezTo>
                    <a:pt x="0" y="555"/>
                    <a:pt x="0" y="1041"/>
                    <a:pt x="304" y="1345"/>
                  </a:cubicBezTo>
                  <a:cubicBezTo>
                    <a:pt x="304" y="1376"/>
                    <a:pt x="335" y="1376"/>
                    <a:pt x="335" y="1376"/>
                  </a:cubicBezTo>
                  <a:cubicBezTo>
                    <a:pt x="335" y="1376"/>
                    <a:pt x="365" y="1406"/>
                    <a:pt x="365" y="1406"/>
                  </a:cubicBezTo>
                  <a:cubicBezTo>
                    <a:pt x="517" y="1558"/>
                    <a:pt x="715" y="1634"/>
                    <a:pt x="916" y="1634"/>
                  </a:cubicBezTo>
                  <a:cubicBezTo>
                    <a:pt x="1117" y="1634"/>
                    <a:pt x="1323" y="1558"/>
                    <a:pt x="1490" y="1406"/>
                  </a:cubicBezTo>
                  <a:cubicBezTo>
                    <a:pt x="1794" y="1102"/>
                    <a:pt x="1794" y="585"/>
                    <a:pt x="1490" y="281"/>
                  </a:cubicBezTo>
                  <a:lnTo>
                    <a:pt x="1459" y="281"/>
                  </a:lnTo>
                  <a:cubicBezTo>
                    <a:pt x="1429" y="251"/>
                    <a:pt x="1429" y="251"/>
                    <a:pt x="1429" y="251"/>
                  </a:cubicBezTo>
                  <a:cubicBezTo>
                    <a:pt x="1277" y="84"/>
                    <a:pt x="1072"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5" name="Google Shape;66245;p27"/>
            <p:cNvSpPr/>
            <p:nvPr/>
          </p:nvSpPr>
          <p:spPr>
            <a:xfrm>
              <a:off x="6605250" y="1023675"/>
              <a:ext cx="47900" cy="43725"/>
            </a:xfrm>
            <a:custGeom>
              <a:avLst/>
              <a:gdLst/>
              <a:ahLst/>
              <a:cxnLst/>
              <a:rect l="l" t="t" r="r" b="b"/>
              <a:pathLst>
                <a:path w="1916" h="1749" extrusionOk="0">
                  <a:moveTo>
                    <a:pt x="939" y="0"/>
                  </a:moveTo>
                  <a:cubicBezTo>
                    <a:pt x="723" y="0"/>
                    <a:pt x="502" y="84"/>
                    <a:pt x="335" y="251"/>
                  </a:cubicBezTo>
                  <a:cubicBezTo>
                    <a:pt x="1" y="585"/>
                    <a:pt x="1" y="1102"/>
                    <a:pt x="335" y="1437"/>
                  </a:cubicBezTo>
                  <a:cubicBezTo>
                    <a:pt x="335" y="1467"/>
                    <a:pt x="365" y="1467"/>
                    <a:pt x="365" y="1467"/>
                  </a:cubicBezTo>
                  <a:cubicBezTo>
                    <a:pt x="365" y="1467"/>
                    <a:pt x="396" y="1497"/>
                    <a:pt x="396" y="1497"/>
                  </a:cubicBezTo>
                  <a:cubicBezTo>
                    <a:pt x="563" y="1665"/>
                    <a:pt x="776" y="1748"/>
                    <a:pt x="988" y="1748"/>
                  </a:cubicBezTo>
                  <a:cubicBezTo>
                    <a:pt x="1201" y="1748"/>
                    <a:pt x="1414" y="1665"/>
                    <a:pt x="1581" y="1497"/>
                  </a:cubicBezTo>
                  <a:cubicBezTo>
                    <a:pt x="1916" y="1163"/>
                    <a:pt x="1916" y="646"/>
                    <a:pt x="1581" y="312"/>
                  </a:cubicBezTo>
                  <a:cubicBezTo>
                    <a:pt x="1581" y="282"/>
                    <a:pt x="1581" y="282"/>
                    <a:pt x="1551" y="282"/>
                  </a:cubicBezTo>
                  <a:cubicBezTo>
                    <a:pt x="1551" y="282"/>
                    <a:pt x="1551" y="251"/>
                    <a:pt x="1520" y="251"/>
                  </a:cubicBezTo>
                  <a:cubicBezTo>
                    <a:pt x="1368" y="84"/>
                    <a:pt x="1156" y="0"/>
                    <a:pt x="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6" name="Google Shape;66246;p27"/>
            <p:cNvSpPr/>
            <p:nvPr/>
          </p:nvSpPr>
          <p:spPr>
            <a:xfrm>
              <a:off x="6702525" y="924125"/>
              <a:ext cx="50175" cy="46000"/>
            </a:xfrm>
            <a:custGeom>
              <a:avLst/>
              <a:gdLst/>
              <a:ahLst/>
              <a:cxnLst/>
              <a:rect l="l" t="t" r="r" b="b"/>
              <a:pathLst>
                <a:path w="2007" h="1840" extrusionOk="0">
                  <a:moveTo>
                    <a:pt x="984" y="1"/>
                  </a:moveTo>
                  <a:cubicBezTo>
                    <a:pt x="753" y="1"/>
                    <a:pt x="517" y="84"/>
                    <a:pt x="335" y="251"/>
                  </a:cubicBezTo>
                  <a:cubicBezTo>
                    <a:pt x="0" y="616"/>
                    <a:pt x="0" y="1194"/>
                    <a:pt x="335" y="1528"/>
                  </a:cubicBezTo>
                  <a:cubicBezTo>
                    <a:pt x="365" y="1528"/>
                    <a:pt x="365" y="1558"/>
                    <a:pt x="365" y="1558"/>
                  </a:cubicBezTo>
                  <a:cubicBezTo>
                    <a:pt x="395" y="1558"/>
                    <a:pt x="395" y="1589"/>
                    <a:pt x="395" y="1589"/>
                  </a:cubicBezTo>
                  <a:cubicBezTo>
                    <a:pt x="578" y="1756"/>
                    <a:pt x="806" y="1839"/>
                    <a:pt x="1034" y="1839"/>
                  </a:cubicBezTo>
                  <a:cubicBezTo>
                    <a:pt x="1262" y="1839"/>
                    <a:pt x="1490" y="1756"/>
                    <a:pt x="1672" y="1589"/>
                  </a:cubicBezTo>
                  <a:cubicBezTo>
                    <a:pt x="2006" y="1224"/>
                    <a:pt x="2006" y="677"/>
                    <a:pt x="1672" y="312"/>
                  </a:cubicBezTo>
                  <a:cubicBezTo>
                    <a:pt x="1672" y="312"/>
                    <a:pt x="1642" y="312"/>
                    <a:pt x="1642" y="282"/>
                  </a:cubicBezTo>
                  <a:cubicBezTo>
                    <a:pt x="1642" y="282"/>
                    <a:pt x="1611" y="282"/>
                    <a:pt x="1611" y="251"/>
                  </a:cubicBezTo>
                  <a:cubicBezTo>
                    <a:pt x="1444" y="84"/>
                    <a:pt x="1216" y="1"/>
                    <a:pt x="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7" name="Google Shape;66247;p27"/>
            <p:cNvSpPr/>
            <p:nvPr/>
          </p:nvSpPr>
          <p:spPr>
            <a:xfrm>
              <a:off x="6799025" y="824200"/>
              <a:ext cx="53975" cy="49225"/>
            </a:xfrm>
            <a:custGeom>
              <a:avLst/>
              <a:gdLst/>
              <a:ahLst/>
              <a:cxnLst/>
              <a:rect l="l" t="t" r="r" b="b"/>
              <a:pathLst>
                <a:path w="2159" h="1969" extrusionOk="0">
                  <a:moveTo>
                    <a:pt x="1049" y="1"/>
                  </a:moveTo>
                  <a:cubicBezTo>
                    <a:pt x="806" y="1"/>
                    <a:pt x="563" y="99"/>
                    <a:pt x="365" y="297"/>
                  </a:cubicBezTo>
                  <a:cubicBezTo>
                    <a:pt x="1" y="662"/>
                    <a:pt x="1" y="1270"/>
                    <a:pt x="365" y="1634"/>
                  </a:cubicBezTo>
                  <a:cubicBezTo>
                    <a:pt x="396" y="1634"/>
                    <a:pt x="396" y="1665"/>
                    <a:pt x="396" y="1665"/>
                  </a:cubicBezTo>
                  <a:cubicBezTo>
                    <a:pt x="426" y="1665"/>
                    <a:pt x="426" y="1695"/>
                    <a:pt x="426" y="1695"/>
                  </a:cubicBezTo>
                  <a:cubicBezTo>
                    <a:pt x="608" y="1877"/>
                    <a:pt x="852" y="1969"/>
                    <a:pt x="1095" y="1969"/>
                  </a:cubicBezTo>
                  <a:cubicBezTo>
                    <a:pt x="1338" y="1969"/>
                    <a:pt x="1581" y="1877"/>
                    <a:pt x="1763" y="1695"/>
                  </a:cubicBezTo>
                  <a:cubicBezTo>
                    <a:pt x="2159" y="1330"/>
                    <a:pt x="2159" y="722"/>
                    <a:pt x="1763" y="358"/>
                  </a:cubicBezTo>
                  <a:cubicBezTo>
                    <a:pt x="1763" y="327"/>
                    <a:pt x="1763" y="327"/>
                    <a:pt x="1733" y="327"/>
                  </a:cubicBezTo>
                  <a:cubicBezTo>
                    <a:pt x="1733" y="297"/>
                    <a:pt x="1733" y="297"/>
                    <a:pt x="1733" y="297"/>
                  </a:cubicBezTo>
                  <a:cubicBezTo>
                    <a:pt x="1535" y="99"/>
                    <a:pt x="1292" y="1"/>
                    <a:pt x="10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8" name="Google Shape;66248;p27"/>
            <p:cNvSpPr/>
            <p:nvPr/>
          </p:nvSpPr>
          <p:spPr>
            <a:xfrm>
              <a:off x="6895525" y="724650"/>
              <a:ext cx="57025" cy="52075"/>
            </a:xfrm>
            <a:custGeom>
              <a:avLst/>
              <a:gdLst/>
              <a:ahLst/>
              <a:cxnLst/>
              <a:rect l="l" t="t" r="r" b="b"/>
              <a:pathLst>
                <a:path w="2281" h="2083" extrusionOk="0">
                  <a:moveTo>
                    <a:pt x="1110" y="1"/>
                  </a:moveTo>
                  <a:cubicBezTo>
                    <a:pt x="852" y="1"/>
                    <a:pt x="593" y="100"/>
                    <a:pt x="396" y="297"/>
                  </a:cubicBezTo>
                  <a:cubicBezTo>
                    <a:pt x="1" y="692"/>
                    <a:pt x="1" y="1331"/>
                    <a:pt x="396" y="1726"/>
                  </a:cubicBezTo>
                  <a:cubicBezTo>
                    <a:pt x="426" y="1726"/>
                    <a:pt x="426" y="1756"/>
                    <a:pt x="426" y="1756"/>
                  </a:cubicBezTo>
                  <a:cubicBezTo>
                    <a:pt x="457" y="1756"/>
                    <a:pt x="457" y="1756"/>
                    <a:pt x="457" y="1786"/>
                  </a:cubicBezTo>
                  <a:cubicBezTo>
                    <a:pt x="654" y="1984"/>
                    <a:pt x="913" y="2083"/>
                    <a:pt x="1171" y="2083"/>
                  </a:cubicBezTo>
                  <a:cubicBezTo>
                    <a:pt x="1429" y="2083"/>
                    <a:pt x="1688" y="1984"/>
                    <a:pt x="1885" y="1786"/>
                  </a:cubicBezTo>
                  <a:cubicBezTo>
                    <a:pt x="2280" y="1391"/>
                    <a:pt x="2280" y="753"/>
                    <a:pt x="1885" y="358"/>
                  </a:cubicBezTo>
                  <a:cubicBezTo>
                    <a:pt x="1885" y="358"/>
                    <a:pt x="1855" y="327"/>
                    <a:pt x="1855" y="327"/>
                  </a:cubicBezTo>
                  <a:cubicBezTo>
                    <a:pt x="1855" y="327"/>
                    <a:pt x="1855" y="297"/>
                    <a:pt x="1825" y="297"/>
                  </a:cubicBezTo>
                  <a:cubicBezTo>
                    <a:pt x="1627" y="100"/>
                    <a:pt x="1369"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9" name="Google Shape;66249;p27"/>
            <p:cNvSpPr/>
            <p:nvPr/>
          </p:nvSpPr>
          <p:spPr>
            <a:xfrm>
              <a:off x="6992800" y="625300"/>
              <a:ext cx="59300" cy="54175"/>
            </a:xfrm>
            <a:custGeom>
              <a:avLst/>
              <a:gdLst/>
              <a:ahLst/>
              <a:cxnLst/>
              <a:rect l="l" t="t" r="r" b="b"/>
              <a:pathLst>
                <a:path w="2372" h="2167" extrusionOk="0">
                  <a:moveTo>
                    <a:pt x="1155" y="1"/>
                  </a:moveTo>
                  <a:cubicBezTo>
                    <a:pt x="882" y="1"/>
                    <a:pt x="608" y="107"/>
                    <a:pt x="396" y="320"/>
                  </a:cubicBezTo>
                  <a:cubicBezTo>
                    <a:pt x="0" y="715"/>
                    <a:pt x="0" y="1383"/>
                    <a:pt x="396" y="1809"/>
                  </a:cubicBezTo>
                  <a:cubicBezTo>
                    <a:pt x="426" y="1809"/>
                    <a:pt x="426" y="1809"/>
                    <a:pt x="426" y="1839"/>
                  </a:cubicBezTo>
                  <a:cubicBezTo>
                    <a:pt x="456" y="1839"/>
                    <a:pt x="456" y="1839"/>
                    <a:pt x="456" y="1870"/>
                  </a:cubicBezTo>
                  <a:cubicBezTo>
                    <a:pt x="669" y="2067"/>
                    <a:pt x="943" y="2166"/>
                    <a:pt x="1216" y="2166"/>
                  </a:cubicBezTo>
                  <a:cubicBezTo>
                    <a:pt x="1490" y="2166"/>
                    <a:pt x="1763" y="2067"/>
                    <a:pt x="1976" y="1870"/>
                  </a:cubicBezTo>
                  <a:cubicBezTo>
                    <a:pt x="2371" y="1444"/>
                    <a:pt x="2371" y="776"/>
                    <a:pt x="1976" y="350"/>
                  </a:cubicBezTo>
                  <a:lnTo>
                    <a:pt x="1946" y="350"/>
                  </a:lnTo>
                  <a:cubicBezTo>
                    <a:pt x="1915" y="320"/>
                    <a:pt x="1915" y="320"/>
                    <a:pt x="1915" y="320"/>
                  </a:cubicBezTo>
                  <a:cubicBezTo>
                    <a:pt x="1703" y="107"/>
                    <a:pt x="1429"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0" name="Google Shape;66250;p27"/>
            <p:cNvSpPr/>
            <p:nvPr/>
          </p:nvSpPr>
          <p:spPr>
            <a:xfrm>
              <a:off x="7089300" y="525750"/>
              <a:ext cx="63100" cy="57025"/>
            </a:xfrm>
            <a:custGeom>
              <a:avLst/>
              <a:gdLst/>
              <a:ahLst/>
              <a:cxnLst/>
              <a:rect l="l" t="t" r="r" b="b"/>
              <a:pathLst>
                <a:path w="2524" h="2281" extrusionOk="0">
                  <a:moveTo>
                    <a:pt x="1232" y="1"/>
                  </a:moveTo>
                  <a:cubicBezTo>
                    <a:pt x="951" y="1"/>
                    <a:pt x="669" y="107"/>
                    <a:pt x="457" y="320"/>
                  </a:cubicBezTo>
                  <a:cubicBezTo>
                    <a:pt x="1" y="745"/>
                    <a:pt x="1" y="1475"/>
                    <a:pt x="457" y="1900"/>
                  </a:cubicBezTo>
                  <a:cubicBezTo>
                    <a:pt x="457" y="1900"/>
                    <a:pt x="457" y="1900"/>
                    <a:pt x="487" y="1931"/>
                  </a:cubicBezTo>
                  <a:cubicBezTo>
                    <a:pt x="487" y="1931"/>
                    <a:pt x="487" y="1931"/>
                    <a:pt x="487" y="1961"/>
                  </a:cubicBezTo>
                  <a:cubicBezTo>
                    <a:pt x="715" y="2174"/>
                    <a:pt x="1004" y="2280"/>
                    <a:pt x="1289" y="2280"/>
                  </a:cubicBezTo>
                  <a:cubicBezTo>
                    <a:pt x="1574" y="2280"/>
                    <a:pt x="1855" y="2174"/>
                    <a:pt x="2068" y="1961"/>
                  </a:cubicBezTo>
                  <a:cubicBezTo>
                    <a:pt x="2524" y="1505"/>
                    <a:pt x="2524" y="806"/>
                    <a:pt x="2068" y="381"/>
                  </a:cubicBezTo>
                  <a:cubicBezTo>
                    <a:pt x="2068" y="350"/>
                    <a:pt x="2068" y="350"/>
                    <a:pt x="2037" y="350"/>
                  </a:cubicBezTo>
                  <a:cubicBezTo>
                    <a:pt x="2037" y="350"/>
                    <a:pt x="2037" y="320"/>
                    <a:pt x="2007" y="320"/>
                  </a:cubicBezTo>
                  <a:cubicBezTo>
                    <a:pt x="1794" y="107"/>
                    <a:pt x="1513" y="1"/>
                    <a:pt x="1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1" name="Google Shape;66251;p27"/>
            <p:cNvSpPr/>
            <p:nvPr/>
          </p:nvSpPr>
          <p:spPr>
            <a:xfrm>
              <a:off x="7186575" y="425650"/>
              <a:ext cx="65375" cy="60425"/>
            </a:xfrm>
            <a:custGeom>
              <a:avLst/>
              <a:gdLst/>
              <a:ahLst/>
              <a:cxnLst/>
              <a:rect l="l" t="t" r="r" b="b"/>
              <a:pathLst>
                <a:path w="2615" h="2417" extrusionOk="0">
                  <a:moveTo>
                    <a:pt x="1277" y="0"/>
                  </a:moveTo>
                  <a:cubicBezTo>
                    <a:pt x="981" y="0"/>
                    <a:pt x="684" y="114"/>
                    <a:pt x="456" y="342"/>
                  </a:cubicBezTo>
                  <a:cubicBezTo>
                    <a:pt x="0" y="798"/>
                    <a:pt x="0" y="1558"/>
                    <a:pt x="456" y="2014"/>
                  </a:cubicBezTo>
                  <a:cubicBezTo>
                    <a:pt x="456" y="2014"/>
                    <a:pt x="456" y="2014"/>
                    <a:pt x="487" y="2044"/>
                  </a:cubicBezTo>
                  <a:cubicBezTo>
                    <a:pt x="487" y="2044"/>
                    <a:pt x="487" y="2044"/>
                    <a:pt x="487" y="2075"/>
                  </a:cubicBezTo>
                  <a:cubicBezTo>
                    <a:pt x="715" y="2303"/>
                    <a:pt x="1019" y="2417"/>
                    <a:pt x="1323" y="2417"/>
                  </a:cubicBezTo>
                  <a:cubicBezTo>
                    <a:pt x="1626" y="2417"/>
                    <a:pt x="1930" y="2303"/>
                    <a:pt x="2158" y="2075"/>
                  </a:cubicBezTo>
                  <a:cubicBezTo>
                    <a:pt x="2614" y="1619"/>
                    <a:pt x="2614" y="859"/>
                    <a:pt x="2158" y="403"/>
                  </a:cubicBezTo>
                  <a:cubicBezTo>
                    <a:pt x="2158" y="403"/>
                    <a:pt x="2128" y="403"/>
                    <a:pt x="2128" y="372"/>
                  </a:cubicBezTo>
                  <a:cubicBezTo>
                    <a:pt x="2128" y="372"/>
                    <a:pt x="2098" y="372"/>
                    <a:pt x="2098" y="342"/>
                  </a:cubicBezTo>
                  <a:cubicBezTo>
                    <a:pt x="1870" y="114"/>
                    <a:pt x="1573"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2" name="Google Shape;66252;p27"/>
            <p:cNvSpPr/>
            <p:nvPr/>
          </p:nvSpPr>
          <p:spPr>
            <a:xfrm>
              <a:off x="5541400" y="2218225"/>
              <a:ext cx="13700" cy="12550"/>
            </a:xfrm>
            <a:custGeom>
              <a:avLst/>
              <a:gdLst/>
              <a:ahLst/>
              <a:cxnLst/>
              <a:rect l="l" t="t" r="r" b="b"/>
              <a:pathLst>
                <a:path w="548" h="502" extrusionOk="0">
                  <a:moveTo>
                    <a:pt x="244" y="0"/>
                  </a:moveTo>
                  <a:cubicBezTo>
                    <a:pt x="191" y="0"/>
                    <a:pt x="137" y="23"/>
                    <a:pt x="92" y="69"/>
                  </a:cubicBezTo>
                  <a:cubicBezTo>
                    <a:pt x="1" y="160"/>
                    <a:pt x="1" y="312"/>
                    <a:pt x="92" y="373"/>
                  </a:cubicBezTo>
                  <a:cubicBezTo>
                    <a:pt x="92" y="403"/>
                    <a:pt x="122" y="403"/>
                    <a:pt x="122" y="403"/>
                  </a:cubicBezTo>
                  <a:cubicBezTo>
                    <a:pt x="122" y="433"/>
                    <a:pt x="122" y="433"/>
                    <a:pt x="153" y="433"/>
                  </a:cubicBezTo>
                  <a:cubicBezTo>
                    <a:pt x="198" y="479"/>
                    <a:pt x="251" y="502"/>
                    <a:pt x="305" y="502"/>
                  </a:cubicBezTo>
                  <a:cubicBezTo>
                    <a:pt x="358" y="502"/>
                    <a:pt x="411" y="479"/>
                    <a:pt x="457" y="433"/>
                  </a:cubicBezTo>
                  <a:cubicBezTo>
                    <a:pt x="548" y="342"/>
                    <a:pt x="548" y="221"/>
                    <a:pt x="457" y="129"/>
                  </a:cubicBezTo>
                  <a:cubicBezTo>
                    <a:pt x="457" y="129"/>
                    <a:pt x="426" y="129"/>
                    <a:pt x="426" y="99"/>
                  </a:cubicBezTo>
                  <a:cubicBezTo>
                    <a:pt x="426" y="99"/>
                    <a:pt x="426" y="99"/>
                    <a:pt x="396" y="69"/>
                  </a:cubicBezTo>
                  <a:cubicBezTo>
                    <a:pt x="350" y="23"/>
                    <a:pt x="297"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3" name="Google Shape;66253;p27"/>
            <p:cNvSpPr/>
            <p:nvPr/>
          </p:nvSpPr>
          <p:spPr>
            <a:xfrm>
              <a:off x="5638675" y="2118875"/>
              <a:ext cx="15975" cy="15200"/>
            </a:xfrm>
            <a:custGeom>
              <a:avLst/>
              <a:gdLst/>
              <a:ahLst/>
              <a:cxnLst/>
              <a:rect l="l" t="t" r="r" b="b"/>
              <a:pathLst>
                <a:path w="639" h="608" extrusionOk="0">
                  <a:moveTo>
                    <a:pt x="289" y="0"/>
                  </a:moveTo>
                  <a:cubicBezTo>
                    <a:pt x="221" y="0"/>
                    <a:pt x="152" y="30"/>
                    <a:pt x="91" y="91"/>
                  </a:cubicBezTo>
                  <a:cubicBezTo>
                    <a:pt x="0" y="182"/>
                    <a:pt x="0" y="365"/>
                    <a:pt x="91" y="456"/>
                  </a:cubicBezTo>
                  <a:cubicBezTo>
                    <a:pt x="91" y="486"/>
                    <a:pt x="122" y="486"/>
                    <a:pt x="122" y="486"/>
                  </a:cubicBezTo>
                  <a:cubicBezTo>
                    <a:pt x="122" y="486"/>
                    <a:pt x="152" y="517"/>
                    <a:pt x="152" y="517"/>
                  </a:cubicBezTo>
                  <a:cubicBezTo>
                    <a:pt x="198" y="578"/>
                    <a:pt x="266" y="608"/>
                    <a:pt x="338" y="608"/>
                  </a:cubicBezTo>
                  <a:cubicBezTo>
                    <a:pt x="411" y="608"/>
                    <a:pt x="487" y="578"/>
                    <a:pt x="547" y="517"/>
                  </a:cubicBezTo>
                  <a:cubicBezTo>
                    <a:pt x="639" y="426"/>
                    <a:pt x="639" y="243"/>
                    <a:pt x="547" y="122"/>
                  </a:cubicBezTo>
                  <a:lnTo>
                    <a:pt x="517" y="122"/>
                  </a:lnTo>
                  <a:cubicBezTo>
                    <a:pt x="487" y="91"/>
                    <a:pt x="487" y="91"/>
                    <a:pt x="487" y="91"/>
                  </a:cubicBezTo>
                  <a:cubicBezTo>
                    <a:pt x="426" y="30"/>
                    <a:pt x="357"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4" name="Google Shape;66254;p27"/>
            <p:cNvSpPr/>
            <p:nvPr/>
          </p:nvSpPr>
          <p:spPr>
            <a:xfrm>
              <a:off x="5735175" y="2019325"/>
              <a:ext cx="19025" cy="17500"/>
            </a:xfrm>
            <a:custGeom>
              <a:avLst/>
              <a:gdLst/>
              <a:ahLst/>
              <a:cxnLst/>
              <a:rect l="l" t="t" r="r" b="b"/>
              <a:pathLst>
                <a:path w="761" h="700" extrusionOk="0">
                  <a:moveTo>
                    <a:pt x="350" y="0"/>
                  </a:moveTo>
                  <a:cubicBezTo>
                    <a:pt x="266" y="0"/>
                    <a:pt x="183" y="31"/>
                    <a:pt x="122" y="91"/>
                  </a:cubicBezTo>
                  <a:cubicBezTo>
                    <a:pt x="1" y="213"/>
                    <a:pt x="1" y="426"/>
                    <a:pt x="122" y="547"/>
                  </a:cubicBezTo>
                  <a:cubicBezTo>
                    <a:pt x="122" y="578"/>
                    <a:pt x="152" y="578"/>
                    <a:pt x="152" y="578"/>
                  </a:cubicBezTo>
                  <a:cubicBezTo>
                    <a:pt x="152" y="578"/>
                    <a:pt x="183" y="608"/>
                    <a:pt x="183" y="608"/>
                  </a:cubicBezTo>
                  <a:cubicBezTo>
                    <a:pt x="244" y="669"/>
                    <a:pt x="327" y="699"/>
                    <a:pt x="411" y="699"/>
                  </a:cubicBezTo>
                  <a:cubicBezTo>
                    <a:pt x="494" y="699"/>
                    <a:pt x="578" y="669"/>
                    <a:pt x="639" y="608"/>
                  </a:cubicBezTo>
                  <a:cubicBezTo>
                    <a:pt x="760" y="487"/>
                    <a:pt x="760" y="274"/>
                    <a:pt x="639" y="152"/>
                  </a:cubicBezTo>
                  <a:cubicBezTo>
                    <a:pt x="639" y="152"/>
                    <a:pt x="608" y="122"/>
                    <a:pt x="608" y="122"/>
                  </a:cubicBezTo>
                  <a:cubicBezTo>
                    <a:pt x="608" y="122"/>
                    <a:pt x="608" y="91"/>
                    <a:pt x="578" y="91"/>
                  </a:cubicBezTo>
                  <a:cubicBezTo>
                    <a:pt x="517" y="31"/>
                    <a:pt x="434"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5" name="Google Shape;66255;p27"/>
            <p:cNvSpPr/>
            <p:nvPr/>
          </p:nvSpPr>
          <p:spPr>
            <a:xfrm>
              <a:off x="5831675" y="1919775"/>
              <a:ext cx="22825" cy="20350"/>
            </a:xfrm>
            <a:custGeom>
              <a:avLst/>
              <a:gdLst/>
              <a:ahLst/>
              <a:cxnLst/>
              <a:rect l="l" t="t" r="r" b="b"/>
              <a:pathLst>
                <a:path w="913" h="814" extrusionOk="0">
                  <a:moveTo>
                    <a:pt x="426" y="0"/>
                  </a:moveTo>
                  <a:cubicBezTo>
                    <a:pt x="328" y="0"/>
                    <a:pt x="229" y="31"/>
                    <a:pt x="153" y="92"/>
                  </a:cubicBezTo>
                  <a:cubicBezTo>
                    <a:pt x="1" y="244"/>
                    <a:pt x="1" y="487"/>
                    <a:pt x="153" y="639"/>
                  </a:cubicBezTo>
                  <a:cubicBezTo>
                    <a:pt x="153" y="669"/>
                    <a:pt x="183" y="669"/>
                    <a:pt x="183" y="669"/>
                  </a:cubicBezTo>
                  <a:cubicBezTo>
                    <a:pt x="214" y="669"/>
                    <a:pt x="214" y="699"/>
                    <a:pt x="214" y="699"/>
                  </a:cubicBezTo>
                  <a:cubicBezTo>
                    <a:pt x="290" y="775"/>
                    <a:pt x="388" y="813"/>
                    <a:pt x="487" y="813"/>
                  </a:cubicBezTo>
                  <a:cubicBezTo>
                    <a:pt x="586" y="813"/>
                    <a:pt x="685" y="775"/>
                    <a:pt x="761" y="699"/>
                  </a:cubicBezTo>
                  <a:cubicBezTo>
                    <a:pt x="913" y="547"/>
                    <a:pt x="913" y="304"/>
                    <a:pt x="761" y="152"/>
                  </a:cubicBezTo>
                  <a:lnTo>
                    <a:pt x="730" y="152"/>
                  </a:lnTo>
                  <a:cubicBezTo>
                    <a:pt x="700" y="122"/>
                    <a:pt x="700" y="122"/>
                    <a:pt x="700" y="92"/>
                  </a:cubicBezTo>
                  <a:cubicBezTo>
                    <a:pt x="624" y="31"/>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6" name="Google Shape;66256;p27"/>
            <p:cNvSpPr/>
            <p:nvPr/>
          </p:nvSpPr>
          <p:spPr>
            <a:xfrm>
              <a:off x="5928950" y="1819850"/>
              <a:ext cx="25100" cy="23575"/>
            </a:xfrm>
            <a:custGeom>
              <a:avLst/>
              <a:gdLst/>
              <a:ahLst/>
              <a:cxnLst/>
              <a:rect l="l" t="t" r="r" b="b"/>
              <a:pathLst>
                <a:path w="1004" h="943" extrusionOk="0">
                  <a:moveTo>
                    <a:pt x="472" y="0"/>
                  </a:moveTo>
                  <a:cubicBezTo>
                    <a:pt x="358" y="0"/>
                    <a:pt x="244" y="46"/>
                    <a:pt x="152" y="137"/>
                  </a:cubicBezTo>
                  <a:cubicBezTo>
                    <a:pt x="0" y="320"/>
                    <a:pt x="0" y="593"/>
                    <a:pt x="152" y="745"/>
                  </a:cubicBezTo>
                  <a:cubicBezTo>
                    <a:pt x="183" y="775"/>
                    <a:pt x="183" y="775"/>
                    <a:pt x="183" y="775"/>
                  </a:cubicBezTo>
                  <a:cubicBezTo>
                    <a:pt x="213" y="775"/>
                    <a:pt x="213" y="806"/>
                    <a:pt x="213" y="806"/>
                  </a:cubicBezTo>
                  <a:cubicBezTo>
                    <a:pt x="304" y="897"/>
                    <a:pt x="418" y="943"/>
                    <a:pt x="529" y="943"/>
                  </a:cubicBezTo>
                  <a:cubicBezTo>
                    <a:pt x="639" y="943"/>
                    <a:pt x="745" y="897"/>
                    <a:pt x="821" y="806"/>
                  </a:cubicBezTo>
                  <a:cubicBezTo>
                    <a:pt x="1003" y="623"/>
                    <a:pt x="1003" y="350"/>
                    <a:pt x="821" y="198"/>
                  </a:cubicBezTo>
                  <a:cubicBezTo>
                    <a:pt x="821" y="168"/>
                    <a:pt x="821" y="168"/>
                    <a:pt x="791" y="168"/>
                  </a:cubicBezTo>
                  <a:cubicBezTo>
                    <a:pt x="791" y="168"/>
                    <a:pt x="791" y="137"/>
                    <a:pt x="791" y="137"/>
                  </a:cubicBezTo>
                  <a:cubicBezTo>
                    <a:pt x="700" y="46"/>
                    <a:pt x="586"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7" name="Google Shape;66257;p27"/>
            <p:cNvSpPr/>
            <p:nvPr/>
          </p:nvSpPr>
          <p:spPr>
            <a:xfrm>
              <a:off x="6025450" y="1720300"/>
              <a:ext cx="28150" cy="25850"/>
            </a:xfrm>
            <a:custGeom>
              <a:avLst/>
              <a:gdLst/>
              <a:ahLst/>
              <a:cxnLst/>
              <a:rect l="l" t="t" r="r" b="b"/>
              <a:pathLst>
                <a:path w="1126" h="1034" extrusionOk="0">
                  <a:moveTo>
                    <a:pt x="544" y="1"/>
                  </a:moveTo>
                  <a:cubicBezTo>
                    <a:pt x="419" y="1"/>
                    <a:pt x="289" y="46"/>
                    <a:pt x="183" y="137"/>
                  </a:cubicBezTo>
                  <a:cubicBezTo>
                    <a:pt x="1" y="350"/>
                    <a:pt x="1" y="654"/>
                    <a:pt x="183" y="836"/>
                  </a:cubicBezTo>
                  <a:cubicBezTo>
                    <a:pt x="213" y="836"/>
                    <a:pt x="213" y="867"/>
                    <a:pt x="213" y="867"/>
                  </a:cubicBezTo>
                  <a:cubicBezTo>
                    <a:pt x="244" y="867"/>
                    <a:pt x="244" y="897"/>
                    <a:pt x="244" y="897"/>
                  </a:cubicBezTo>
                  <a:cubicBezTo>
                    <a:pt x="335" y="988"/>
                    <a:pt x="464" y="1034"/>
                    <a:pt x="593" y="1034"/>
                  </a:cubicBezTo>
                  <a:cubicBezTo>
                    <a:pt x="723" y="1034"/>
                    <a:pt x="852" y="988"/>
                    <a:pt x="943" y="897"/>
                  </a:cubicBezTo>
                  <a:cubicBezTo>
                    <a:pt x="1125" y="715"/>
                    <a:pt x="1125" y="380"/>
                    <a:pt x="943" y="198"/>
                  </a:cubicBezTo>
                  <a:cubicBezTo>
                    <a:pt x="943" y="198"/>
                    <a:pt x="913" y="198"/>
                    <a:pt x="913" y="168"/>
                  </a:cubicBezTo>
                  <a:cubicBezTo>
                    <a:pt x="913" y="168"/>
                    <a:pt x="882" y="168"/>
                    <a:pt x="882" y="137"/>
                  </a:cubicBezTo>
                  <a:cubicBezTo>
                    <a:pt x="791" y="46"/>
                    <a:pt x="669"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8" name="Google Shape;66258;p27"/>
            <p:cNvSpPr/>
            <p:nvPr/>
          </p:nvSpPr>
          <p:spPr>
            <a:xfrm>
              <a:off x="6121950" y="1620950"/>
              <a:ext cx="31950" cy="28525"/>
            </a:xfrm>
            <a:custGeom>
              <a:avLst/>
              <a:gdLst/>
              <a:ahLst/>
              <a:cxnLst/>
              <a:rect l="l" t="t" r="r" b="b"/>
              <a:pathLst>
                <a:path w="1278" h="1141" extrusionOk="0">
                  <a:moveTo>
                    <a:pt x="609" y="0"/>
                  </a:moveTo>
                  <a:cubicBezTo>
                    <a:pt x="464" y="0"/>
                    <a:pt x="320" y="53"/>
                    <a:pt x="214" y="160"/>
                  </a:cubicBezTo>
                  <a:cubicBezTo>
                    <a:pt x="1" y="373"/>
                    <a:pt x="1" y="707"/>
                    <a:pt x="214" y="920"/>
                  </a:cubicBezTo>
                  <a:cubicBezTo>
                    <a:pt x="244" y="920"/>
                    <a:pt x="244" y="950"/>
                    <a:pt x="244" y="950"/>
                  </a:cubicBezTo>
                  <a:cubicBezTo>
                    <a:pt x="274" y="950"/>
                    <a:pt x="274" y="981"/>
                    <a:pt x="274" y="981"/>
                  </a:cubicBezTo>
                  <a:cubicBezTo>
                    <a:pt x="381" y="1087"/>
                    <a:pt x="525" y="1140"/>
                    <a:pt x="670" y="1140"/>
                  </a:cubicBezTo>
                  <a:cubicBezTo>
                    <a:pt x="814" y="1140"/>
                    <a:pt x="958" y="1087"/>
                    <a:pt x="1065" y="981"/>
                  </a:cubicBezTo>
                  <a:cubicBezTo>
                    <a:pt x="1278" y="768"/>
                    <a:pt x="1278" y="403"/>
                    <a:pt x="1065" y="190"/>
                  </a:cubicBezTo>
                  <a:lnTo>
                    <a:pt x="1034" y="190"/>
                  </a:lnTo>
                  <a:cubicBezTo>
                    <a:pt x="1004" y="160"/>
                    <a:pt x="1004" y="160"/>
                    <a:pt x="1004" y="160"/>
                  </a:cubicBezTo>
                  <a:cubicBezTo>
                    <a:pt x="898" y="53"/>
                    <a:pt x="75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9" name="Google Shape;66259;p27"/>
            <p:cNvSpPr/>
            <p:nvPr/>
          </p:nvSpPr>
          <p:spPr>
            <a:xfrm>
              <a:off x="6219225" y="1520825"/>
              <a:ext cx="34225" cy="31375"/>
            </a:xfrm>
            <a:custGeom>
              <a:avLst/>
              <a:gdLst/>
              <a:ahLst/>
              <a:cxnLst/>
              <a:rect l="l" t="t" r="r" b="b"/>
              <a:pathLst>
                <a:path w="1369" h="1255" extrusionOk="0">
                  <a:moveTo>
                    <a:pt x="650" y="1"/>
                  </a:moveTo>
                  <a:cubicBezTo>
                    <a:pt x="495" y="1"/>
                    <a:pt x="335" y="61"/>
                    <a:pt x="213" y="183"/>
                  </a:cubicBezTo>
                  <a:cubicBezTo>
                    <a:pt x="1" y="426"/>
                    <a:pt x="1" y="791"/>
                    <a:pt x="213" y="1034"/>
                  </a:cubicBezTo>
                  <a:cubicBezTo>
                    <a:pt x="244" y="1034"/>
                    <a:pt x="244" y="1065"/>
                    <a:pt x="244" y="1065"/>
                  </a:cubicBezTo>
                  <a:cubicBezTo>
                    <a:pt x="274" y="1065"/>
                    <a:pt x="274" y="1065"/>
                    <a:pt x="274" y="1095"/>
                  </a:cubicBezTo>
                  <a:cubicBezTo>
                    <a:pt x="396" y="1201"/>
                    <a:pt x="548" y="1255"/>
                    <a:pt x="700" y="1255"/>
                  </a:cubicBezTo>
                  <a:cubicBezTo>
                    <a:pt x="852" y="1255"/>
                    <a:pt x="1004" y="1201"/>
                    <a:pt x="1125" y="1095"/>
                  </a:cubicBezTo>
                  <a:cubicBezTo>
                    <a:pt x="1368" y="852"/>
                    <a:pt x="1368" y="487"/>
                    <a:pt x="1125" y="244"/>
                  </a:cubicBezTo>
                  <a:cubicBezTo>
                    <a:pt x="1125" y="244"/>
                    <a:pt x="1095" y="213"/>
                    <a:pt x="1095" y="213"/>
                  </a:cubicBezTo>
                  <a:cubicBezTo>
                    <a:pt x="1095" y="213"/>
                    <a:pt x="1095" y="183"/>
                    <a:pt x="1064" y="183"/>
                  </a:cubicBezTo>
                  <a:cubicBezTo>
                    <a:pt x="958" y="61"/>
                    <a:pt x="806" y="1"/>
                    <a:pt x="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0" name="Google Shape;66260;p27"/>
            <p:cNvSpPr/>
            <p:nvPr/>
          </p:nvSpPr>
          <p:spPr>
            <a:xfrm>
              <a:off x="6315725" y="1421475"/>
              <a:ext cx="37275" cy="34025"/>
            </a:xfrm>
            <a:custGeom>
              <a:avLst/>
              <a:gdLst/>
              <a:ahLst/>
              <a:cxnLst/>
              <a:rect l="l" t="t" r="r" b="b"/>
              <a:pathLst>
                <a:path w="1491" h="1361" extrusionOk="0">
                  <a:moveTo>
                    <a:pt x="730" y="0"/>
                  </a:moveTo>
                  <a:cubicBezTo>
                    <a:pt x="563" y="0"/>
                    <a:pt x="396" y="69"/>
                    <a:pt x="274" y="206"/>
                  </a:cubicBezTo>
                  <a:cubicBezTo>
                    <a:pt x="1" y="449"/>
                    <a:pt x="1" y="874"/>
                    <a:pt x="274" y="1118"/>
                  </a:cubicBezTo>
                  <a:cubicBezTo>
                    <a:pt x="274" y="1118"/>
                    <a:pt x="274" y="1118"/>
                    <a:pt x="274" y="1148"/>
                  </a:cubicBezTo>
                  <a:cubicBezTo>
                    <a:pt x="305" y="1148"/>
                    <a:pt x="305" y="1148"/>
                    <a:pt x="305" y="1178"/>
                  </a:cubicBezTo>
                  <a:cubicBezTo>
                    <a:pt x="442" y="1300"/>
                    <a:pt x="609" y="1361"/>
                    <a:pt x="776" y="1361"/>
                  </a:cubicBezTo>
                  <a:cubicBezTo>
                    <a:pt x="943" y="1361"/>
                    <a:pt x="1110" y="1300"/>
                    <a:pt x="1247" y="1178"/>
                  </a:cubicBezTo>
                  <a:cubicBezTo>
                    <a:pt x="1490" y="905"/>
                    <a:pt x="1490" y="510"/>
                    <a:pt x="1247" y="236"/>
                  </a:cubicBezTo>
                  <a:lnTo>
                    <a:pt x="1217" y="236"/>
                  </a:lnTo>
                  <a:cubicBezTo>
                    <a:pt x="1186" y="206"/>
                    <a:pt x="1186" y="206"/>
                    <a:pt x="1186" y="206"/>
                  </a:cubicBezTo>
                  <a:cubicBezTo>
                    <a:pt x="1065" y="69"/>
                    <a:pt x="898"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1" name="Google Shape;66261;p27"/>
            <p:cNvSpPr/>
            <p:nvPr/>
          </p:nvSpPr>
          <p:spPr>
            <a:xfrm>
              <a:off x="6412250" y="1321925"/>
              <a:ext cx="40300" cy="36875"/>
            </a:xfrm>
            <a:custGeom>
              <a:avLst/>
              <a:gdLst/>
              <a:ahLst/>
              <a:cxnLst/>
              <a:rect l="l" t="t" r="r" b="b"/>
              <a:pathLst>
                <a:path w="1612" h="1475" extrusionOk="0">
                  <a:moveTo>
                    <a:pt x="794" y="1"/>
                  </a:moveTo>
                  <a:cubicBezTo>
                    <a:pt x="616" y="1"/>
                    <a:pt x="441" y="69"/>
                    <a:pt x="304" y="206"/>
                  </a:cubicBezTo>
                  <a:cubicBezTo>
                    <a:pt x="0" y="479"/>
                    <a:pt x="0" y="935"/>
                    <a:pt x="304" y="1209"/>
                  </a:cubicBezTo>
                  <a:cubicBezTo>
                    <a:pt x="304" y="1209"/>
                    <a:pt x="304" y="1209"/>
                    <a:pt x="334" y="1239"/>
                  </a:cubicBezTo>
                  <a:cubicBezTo>
                    <a:pt x="334" y="1239"/>
                    <a:pt x="334" y="1239"/>
                    <a:pt x="334" y="1270"/>
                  </a:cubicBezTo>
                  <a:cubicBezTo>
                    <a:pt x="471" y="1406"/>
                    <a:pt x="654" y="1475"/>
                    <a:pt x="836" y="1475"/>
                  </a:cubicBezTo>
                  <a:cubicBezTo>
                    <a:pt x="1018" y="1475"/>
                    <a:pt x="1201" y="1406"/>
                    <a:pt x="1338" y="1270"/>
                  </a:cubicBezTo>
                  <a:cubicBezTo>
                    <a:pt x="1611" y="996"/>
                    <a:pt x="1611" y="540"/>
                    <a:pt x="1338" y="267"/>
                  </a:cubicBezTo>
                  <a:cubicBezTo>
                    <a:pt x="1338" y="236"/>
                    <a:pt x="1338" y="236"/>
                    <a:pt x="1307" y="236"/>
                  </a:cubicBezTo>
                  <a:cubicBezTo>
                    <a:pt x="1307" y="236"/>
                    <a:pt x="1307" y="206"/>
                    <a:pt x="1307" y="206"/>
                  </a:cubicBezTo>
                  <a:cubicBezTo>
                    <a:pt x="1155" y="69"/>
                    <a:pt x="973" y="1"/>
                    <a:pt x="7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2" name="Google Shape;66262;p27"/>
            <p:cNvSpPr/>
            <p:nvPr/>
          </p:nvSpPr>
          <p:spPr>
            <a:xfrm>
              <a:off x="6509500" y="1222375"/>
              <a:ext cx="43350" cy="39175"/>
            </a:xfrm>
            <a:custGeom>
              <a:avLst/>
              <a:gdLst/>
              <a:ahLst/>
              <a:cxnLst/>
              <a:rect l="l" t="t" r="r" b="b"/>
              <a:pathLst>
                <a:path w="1734" h="1567" extrusionOk="0">
                  <a:moveTo>
                    <a:pt x="825" y="1"/>
                  </a:moveTo>
                  <a:cubicBezTo>
                    <a:pt x="631" y="1"/>
                    <a:pt x="441" y="69"/>
                    <a:pt x="305" y="206"/>
                  </a:cubicBezTo>
                  <a:cubicBezTo>
                    <a:pt x="1" y="510"/>
                    <a:pt x="1" y="996"/>
                    <a:pt x="305" y="1300"/>
                  </a:cubicBezTo>
                  <a:cubicBezTo>
                    <a:pt x="305" y="1300"/>
                    <a:pt x="305" y="1300"/>
                    <a:pt x="335" y="1331"/>
                  </a:cubicBezTo>
                  <a:cubicBezTo>
                    <a:pt x="335" y="1331"/>
                    <a:pt x="335" y="1331"/>
                    <a:pt x="335" y="1361"/>
                  </a:cubicBezTo>
                  <a:cubicBezTo>
                    <a:pt x="487" y="1498"/>
                    <a:pt x="685" y="1566"/>
                    <a:pt x="882" y="1566"/>
                  </a:cubicBezTo>
                  <a:cubicBezTo>
                    <a:pt x="1080" y="1566"/>
                    <a:pt x="1277" y="1498"/>
                    <a:pt x="1429" y="1361"/>
                  </a:cubicBezTo>
                  <a:cubicBezTo>
                    <a:pt x="1733" y="1057"/>
                    <a:pt x="1733" y="571"/>
                    <a:pt x="1429" y="267"/>
                  </a:cubicBezTo>
                  <a:cubicBezTo>
                    <a:pt x="1429" y="267"/>
                    <a:pt x="1399" y="267"/>
                    <a:pt x="1399" y="236"/>
                  </a:cubicBezTo>
                  <a:cubicBezTo>
                    <a:pt x="1399" y="236"/>
                    <a:pt x="1369" y="236"/>
                    <a:pt x="1369" y="206"/>
                  </a:cubicBezTo>
                  <a:cubicBezTo>
                    <a:pt x="1217" y="69"/>
                    <a:pt x="1019"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3" name="Google Shape;66263;p27"/>
            <p:cNvSpPr/>
            <p:nvPr/>
          </p:nvSpPr>
          <p:spPr>
            <a:xfrm>
              <a:off x="6606025" y="1122450"/>
              <a:ext cx="46375" cy="42400"/>
            </a:xfrm>
            <a:custGeom>
              <a:avLst/>
              <a:gdLst/>
              <a:ahLst/>
              <a:cxnLst/>
              <a:rect l="l" t="t" r="r" b="b"/>
              <a:pathLst>
                <a:path w="1855" h="1696" extrusionOk="0">
                  <a:moveTo>
                    <a:pt x="900" y="1"/>
                  </a:moveTo>
                  <a:cubicBezTo>
                    <a:pt x="692" y="1"/>
                    <a:pt x="486" y="84"/>
                    <a:pt x="334" y="252"/>
                  </a:cubicBezTo>
                  <a:cubicBezTo>
                    <a:pt x="0" y="556"/>
                    <a:pt x="0" y="1072"/>
                    <a:pt x="334" y="1407"/>
                  </a:cubicBezTo>
                  <a:cubicBezTo>
                    <a:pt x="334" y="1407"/>
                    <a:pt x="334" y="1407"/>
                    <a:pt x="365" y="1437"/>
                  </a:cubicBezTo>
                  <a:cubicBezTo>
                    <a:pt x="365" y="1437"/>
                    <a:pt x="365" y="1437"/>
                    <a:pt x="365" y="1467"/>
                  </a:cubicBezTo>
                  <a:cubicBezTo>
                    <a:pt x="532" y="1619"/>
                    <a:pt x="745" y="1695"/>
                    <a:pt x="954" y="1695"/>
                  </a:cubicBezTo>
                  <a:cubicBezTo>
                    <a:pt x="1163" y="1695"/>
                    <a:pt x="1368" y="1619"/>
                    <a:pt x="1520" y="1467"/>
                  </a:cubicBezTo>
                  <a:cubicBezTo>
                    <a:pt x="1854" y="1133"/>
                    <a:pt x="1854" y="616"/>
                    <a:pt x="1520" y="312"/>
                  </a:cubicBezTo>
                  <a:cubicBezTo>
                    <a:pt x="1520" y="282"/>
                    <a:pt x="1520" y="282"/>
                    <a:pt x="1520" y="282"/>
                  </a:cubicBezTo>
                  <a:cubicBezTo>
                    <a:pt x="1489" y="252"/>
                    <a:pt x="1489" y="252"/>
                    <a:pt x="1489" y="252"/>
                  </a:cubicBezTo>
                  <a:cubicBezTo>
                    <a:pt x="1322" y="84"/>
                    <a:pt x="1109" y="1"/>
                    <a:pt x="9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4" name="Google Shape;66264;p27"/>
            <p:cNvSpPr/>
            <p:nvPr/>
          </p:nvSpPr>
          <p:spPr>
            <a:xfrm>
              <a:off x="6703275" y="1022900"/>
              <a:ext cx="48650" cy="45050"/>
            </a:xfrm>
            <a:custGeom>
              <a:avLst/>
              <a:gdLst/>
              <a:ahLst/>
              <a:cxnLst/>
              <a:rect l="l" t="t" r="r" b="b"/>
              <a:pathLst>
                <a:path w="1946" h="1802" extrusionOk="0">
                  <a:moveTo>
                    <a:pt x="943" y="1"/>
                  </a:moveTo>
                  <a:cubicBezTo>
                    <a:pt x="723" y="1"/>
                    <a:pt x="502" y="85"/>
                    <a:pt x="335" y="252"/>
                  </a:cubicBezTo>
                  <a:cubicBezTo>
                    <a:pt x="1" y="586"/>
                    <a:pt x="1" y="1164"/>
                    <a:pt x="335" y="1498"/>
                  </a:cubicBezTo>
                  <a:cubicBezTo>
                    <a:pt x="335" y="1498"/>
                    <a:pt x="335" y="1498"/>
                    <a:pt x="365" y="1528"/>
                  </a:cubicBezTo>
                  <a:lnTo>
                    <a:pt x="396" y="1528"/>
                  </a:lnTo>
                  <a:cubicBezTo>
                    <a:pt x="563" y="1711"/>
                    <a:pt x="783" y="1802"/>
                    <a:pt x="1004" y="1802"/>
                  </a:cubicBezTo>
                  <a:cubicBezTo>
                    <a:pt x="1224" y="1802"/>
                    <a:pt x="1444" y="1711"/>
                    <a:pt x="1612" y="1528"/>
                  </a:cubicBezTo>
                  <a:cubicBezTo>
                    <a:pt x="1946" y="1194"/>
                    <a:pt x="1946" y="647"/>
                    <a:pt x="1612" y="313"/>
                  </a:cubicBezTo>
                  <a:cubicBezTo>
                    <a:pt x="1612" y="313"/>
                    <a:pt x="1581" y="282"/>
                    <a:pt x="1581" y="282"/>
                  </a:cubicBezTo>
                  <a:cubicBezTo>
                    <a:pt x="1581" y="282"/>
                    <a:pt x="1581" y="252"/>
                    <a:pt x="1551" y="252"/>
                  </a:cubicBezTo>
                  <a:cubicBezTo>
                    <a:pt x="1384" y="85"/>
                    <a:pt x="1163"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5" name="Google Shape;66265;p27"/>
            <p:cNvSpPr/>
            <p:nvPr/>
          </p:nvSpPr>
          <p:spPr>
            <a:xfrm>
              <a:off x="6799775" y="923550"/>
              <a:ext cx="52475" cy="47150"/>
            </a:xfrm>
            <a:custGeom>
              <a:avLst/>
              <a:gdLst/>
              <a:ahLst/>
              <a:cxnLst/>
              <a:rect l="l" t="t" r="r" b="b"/>
              <a:pathLst>
                <a:path w="2099" h="1886" extrusionOk="0">
                  <a:moveTo>
                    <a:pt x="1019" y="1"/>
                  </a:moveTo>
                  <a:cubicBezTo>
                    <a:pt x="784" y="1"/>
                    <a:pt x="548" y="92"/>
                    <a:pt x="366" y="274"/>
                  </a:cubicBezTo>
                  <a:cubicBezTo>
                    <a:pt x="1" y="609"/>
                    <a:pt x="1" y="1217"/>
                    <a:pt x="366" y="1581"/>
                  </a:cubicBezTo>
                  <a:lnTo>
                    <a:pt x="396" y="1581"/>
                  </a:lnTo>
                  <a:cubicBezTo>
                    <a:pt x="396" y="1612"/>
                    <a:pt x="396" y="1612"/>
                    <a:pt x="426" y="1612"/>
                  </a:cubicBezTo>
                  <a:cubicBezTo>
                    <a:pt x="594" y="1794"/>
                    <a:pt x="829" y="1885"/>
                    <a:pt x="1069" y="1885"/>
                  </a:cubicBezTo>
                  <a:cubicBezTo>
                    <a:pt x="1308" y="1885"/>
                    <a:pt x="1551" y="1794"/>
                    <a:pt x="1733" y="1612"/>
                  </a:cubicBezTo>
                  <a:cubicBezTo>
                    <a:pt x="2098" y="1277"/>
                    <a:pt x="2098" y="669"/>
                    <a:pt x="1733" y="305"/>
                  </a:cubicBezTo>
                  <a:lnTo>
                    <a:pt x="1703" y="305"/>
                  </a:lnTo>
                  <a:cubicBezTo>
                    <a:pt x="1673" y="274"/>
                    <a:pt x="1673" y="274"/>
                    <a:pt x="1673" y="274"/>
                  </a:cubicBezTo>
                  <a:cubicBezTo>
                    <a:pt x="1490" y="92"/>
                    <a:pt x="1255"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6" name="Google Shape;66266;p27"/>
            <p:cNvSpPr/>
            <p:nvPr/>
          </p:nvSpPr>
          <p:spPr>
            <a:xfrm>
              <a:off x="6896300" y="823450"/>
              <a:ext cx="55500" cy="50550"/>
            </a:xfrm>
            <a:custGeom>
              <a:avLst/>
              <a:gdLst/>
              <a:ahLst/>
              <a:cxnLst/>
              <a:rect l="l" t="t" r="r" b="b"/>
              <a:pathLst>
                <a:path w="2220" h="2022" extrusionOk="0">
                  <a:moveTo>
                    <a:pt x="1079" y="0"/>
                  </a:moveTo>
                  <a:cubicBezTo>
                    <a:pt x="828" y="0"/>
                    <a:pt x="578" y="99"/>
                    <a:pt x="395" y="297"/>
                  </a:cubicBezTo>
                  <a:cubicBezTo>
                    <a:pt x="0" y="692"/>
                    <a:pt x="0" y="1300"/>
                    <a:pt x="395" y="1695"/>
                  </a:cubicBezTo>
                  <a:lnTo>
                    <a:pt x="426" y="1695"/>
                  </a:lnTo>
                  <a:cubicBezTo>
                    <a:pt x="426" y="1725"/>
                    <a:pt x="426" y="1725"/>
                    <a:pt x="456" y="1725"/>
                  </a:cubicBezTo>
                  <a:cubicBezTo>
                    <a:pt x="638" y="1923"/>
                    <a:pt x="889" y="2021"/>
                    <a:pt x="1140" y="2021"/>
                  </a:cubicBezTo>
                  <a:cubicBezTo>
                    <a:pt x="1391" y="2021"/>
                    <a:pt x="1642" y="1923"/>
                    <a:pt x="1824" y="1725"/>
                  </a:cubicBezTo>
                  <a:cubicBezTo>
                    <a:pt x="2219" y="1360"/>
                    <a:pt x="2219" y="722"/>
                    <a:pt x="1824" y="357"/>
                  </a:cubicBezTo>
                  <a:cubicBezTo>
                    <a:pt x="1824" y="327"/>
                    <a:pt x="1824" y="327"/>
                    <a:pt x="1794" y="327"/>
                  </a:cubicBezTo>
                  <a:cubicBezTo>
                    <a:pt x="1794" y="327"/>
                    <a:pt x="1794" y="297"/>
                    <a:pt x="1763" y="297"/>
                  </a:cubicBezTo>
                  <a:cubicBezTo>
                    <a:pt x="1581" y="99"/>
                    <a:pt x="1330"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7" name="Google Shape;66267;p27"/>
            <p:cNvSpPr/>
            <p:nvPr/>
          </p:nvSpPr>
          <p:spPr>
            <a:xfrm>
              <a:off x="6993550" y="723900"/>
              <a:ext cx="57775" cy="53400"/>
            </a:xfrm>
            <a:custGeom>
              <a:avLst/>
              <a:gdLst/>
              <a:ahLst/>
              <a:cxnLst/>
              <a:rect l="l" t="t" r="r" b="b"/>
              <a:pathLst>
                <a:path w="2311" h="2136" extrusionOk="0">
                  <a:moveTo>
                    <a:pt x="1125" y="0"/>
                  </a:moveTo>
                  <a:cubicBezTo>
                    <a:pt x="859" y="0"/>
                    <a:pt x="594" y="99"/>
                    <a:pt x="396" y="297"/>
                  </a:cubicBezTo>
                  <a:cubicBezTo>
                    <a:pt x="1" y="722"/>
                    <a:pt x="1" y="1361"/>
                    <a:pt x="396" y="1786"/>
                  </a:cubicBezTo>
                  <a:lnTo>
                    <a:pt x="426" y="1786"/>
                  </a:lnTo>
                  <a:cubicBezTo>
                    <a:pt x="426" y="1816"/>
                    <a:pt x="426" y="1816"/>
                    <a:pt x="457" y="1816"/>
                  </a:cubicBezTo>
                  <a:cubicBezTo>
                    <a:pt x="654" y="2029"/>
                    <a:pt x="920" y="2136"/>
                    <a:pt x="1186" y="2136"/>
                  </a:cubicBezTo>
                  <a:cubicBezTo>
                    <a:pt x="1452" y="2136"/>
                    <a:pt x="1718" y="2029"/>
                    <a:pt x="1916" y="1816"/>
                  </a:cubicBezTo>
                  <a:cubicBezTo>
                    <a:pt x="2311" y="1421"/>
                    <a:pt x="2311" y="753"/>
                    <a:pt x="1916" y="357"/>
                  </a:cubicBezTo>
                  <a:cubicBezTo>
                    <a:pt x="1916" y="357"/>
                    <a:pt x="1885" y="357"/>
                    <a:pt x="1885" y="327"/>
                  </a:cubicBezTo>
                  <a:cubicBezTo>
                    <a:pt x="1885" y="327"/>
                    <a:pt x="1855" y="327"/>
                    <a:pt x="1855" y="297"/>
                  </a:cubicBezTo>
                  <a:cubicBezTo>
                    <a:pt x="1657" y="99"/>
                    <a:pt x="1391"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8" name="Google Shape;66268;p27"/>
            <p:cNvSpPr/>
            <p:nvPr/>
          </p:nvSpPr>
          <p:spPr>
            <a:xfrm>
              <a:off x="7090075" y="624550"/>
              <a:ext cx="60800" cy="55475"/>
            </a:xfrm>
            <a:custGeom>
              <a:avLst/>
              <a:gdLst/>
              <a:ahLst/>
              <a:cxnLst/>
              <a:rect l="l" t="t" r="r" b="b"/>
              <a:pathLst>
                <a:path w="2432" h="2219" extrusionOk="0">
                  <a:moveTo>
                    <a:pt x="1201" y="0"/>
                  </a:moveTo>
                  <a:cubicBezTo>
                    <a:pt x="920" y="0"/>
                    <a:pt x="638" y="106"/>
                    <a:pt x="426" y="319"/>
                  </a:cubicBezTo>
                  <a:cubicBezTo>
                    <a:pt x="0" y="745"/>
                    <a:pt x="0" y="1413"/>
                    <a:pt x="426" y="1839"/>
                  </a:cubicBezTo>
                  <a:cubicBezTo>
                    <a:pt x="426" y="1869"/>
                    <a:pt x="456" y="1869"/>
                    <a:pt x="456" y="1869"/>
                  </a:cubicBezTo>
                  <a:cubicBezTo>
                    <a:pt x="456" y="1900"/>
                    <a:pt x="456" y="1900"/>
                    <a:pt x="486" y="1900"/>
                  </a:cubicBezTo>
                  <a:cubicBezTo>
                    <a:pt x="699" y="2113"/>
                    <a:pt x="973" y="2219"/>
                    <a:pt x="1246" y="2219"/>
                  </a:cubicBezTo>
                  <a:cubicBezTo>
                    <a:pt x="1520" y="2219"/>
                    <a:pt x="1793" y="2113"/>
                    <a:pt x="2006" y="1900"/>
                  </a:cubicBezTo>
                  <a:cubicBezTo>
                    <a:pt x="2432" y="1474"/>
                    <a:pt x="2432" y="806"/>
                    <a:pt x="2006" y="380"/>
                  </a:cubicBezTo>
                  <a:cubicBezTo>
                    <a:pt x="2006" y="350"/>
                    <a:pt x="2006" y="350"/>
                    <a:pt x="1976" y="350"/>
                  </a:cubicBezTo>
                  <a:cubicBezTo>
                    <a:pt x="1976" y="319"/>
                    <a:pt x="1976" y="319"/>
                    <a:pt x="1976" y="319"/>
                  </a:cubicBezTo>
                  <a:cubicBezTo>
                    <a:pt x="1763" y="106"/>
                    <a:pt x="1482"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9" name="Google Shape;66269;p27"/>
            <p:cNvSpPr/>
            <p:nvPr/>
          </p:nvSpPr>
          <p:spPr>
            <a:xfrm>
              <a:off x="7186575" y="525000"/>
              <a:ext cx="64600" cy="58350"/>
            </a:xfrm>
            <a:custGeom>
              <a:avLst/>
              <a:gdLst/>
              <a:ahLst/>
              <a:cxnLst/>
              <a:rect l="l" t="t" r="r" b="b"/>
              <a:pathLst>
                <a:path w="2584" h="2334" extrusionOk="0">
                  <a:moveTo>
                    <a:pt x="1273" y="0"/>
                  </a:moveTo>
                  <a:cubicBezTo>
                    <a:pt x="981" y="0"/>
                    <a:pt x="684" y="107"/>
                    <a:pt x="456" y="319"/>
                  </a:cubicBezTo>
                  <a:cubicBezTo>
                    <a:pt x="0" y="775"/>
                    <a:pt x="0" y="1505"/>
                    <a:pt x="456" y="1930"/>
                  </a:cubicBezTo>
                  <a:cubicBezTo>
                    <a:pt x="456" y="1961"/>
                    <a:pt x="487" y="1961"/>
                    <a:pt x="487" y="1961"/>
                  </a:cubicBezTo>
                  <a:cubicBezTo>
                    <a:pt x="487" y="1961"/>
                    <a:pt x="517" y="1991"/>
                    <a:pt x="517" y="1991"/>
                  </a:cubicBezTo>
                  <a:cubicBezTo>
                    <a:pt x="745" y="2219"/>
                    <a:pt x="1034" y="2333"/>
                    <a:pt x="1323" y="2333"/>
                  </a:cubicBezTo>
                  <a:cubicBezTo>
                    <a:pt x="1611" y="2333"/>
                    <a:pt x="1900" y="2219"/>
                    <a:pt x="2128" y="1991"/>
                  </a:cubicBezTo>
                  <a:cubicBezTo>
                    <a:pt x="2584" y="1535"/>
                    <a:pt x="2584" y="836"/>
                    <a:pt x="2128" y="380"/>
                  </a:cubicBezTo>
                  <a:cubicBezTo>
                    <a:pt x="2128" y="380"/>
                    <a:pt x="2098" y="350"/>
                    <a:pt x="2098" y="350"/>
                  </a:cubicBezTo>
                  <a:cubicBezTo>
                    <a:pt x="2098" y="350"/>
                    <a:pt x="2098" y="350"/>
                    <a:pt x="2067" y="319"/>
                  </a:cubicBezTo>
                  <a:cubicBezTo>
                    <a:pt x="1854" y="107"/>
                    <a:pt x="1566" y="0"/>
                    <a:pt x="12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0" name="Google Shape;66270;p27"/>
            <p:cNvSpPr/>
            <p:nvPr/>
          </p:nvSpPr>
          <p:spPr>
            <a:xfrm>
              <a:off x="7283825" y="425075"/>
              <a:ext cx="66900" cy="61000"/>
            </a:xfrm>
            <a:custGeom>
              <a:avLst/>
              <a:gdLst/>
              <a:ahLst/>
              <a:cxnLst/>
              <a:rect l="l" t="t" r="r" b="b"/>
              <a:pathLst>
                <a:path w="2676" h="2440" extrusionOk="0">
                  <a:moveTo>
                    <a:pt x="1308" y="0"/>
                  </a:moveTo>
                  <a:cubicBezTo>
                    <a:pt x="1004" y="0"/>
                    <a:pt x="700" y="122"/>
                    <a:pt x="457" y="365"/>
                  </a:cubicBezTo>
                  <a:cubicBezTo>
                    <a:pt x="1" y="821"/>
                    <a:pt x="1" y="1581"/>
                    <a:pt x="457" y="2037"/>
                  </a:cubicBezTo>
                  <a:cubicBezTo>
                    <a:pt x="457" y="2067"/>
                    <a:pt x="487" y="2067"/>
                    <a:pt x="487" y="2067"/>
                  </a:cubicBezTo>
                  <a:cubicBezTo>
                    <a:pt x="487" y="2067"/>
                    <a:pt x="518" y="2098"/>
                    <a:pt x="518" y="2098"/>
                  </a:cubicBezTo>
                  <a:cubicBezTo>
                    <a:pt x="746" y="2326"/>
                    <a:pt x="1050" y="2440"/>
                    <a:pt x="1357" y="2440"/>
                  </a:cubicBezTo>
                  <a:cubicBezTo>
                    <a:pt x="1665" y="2440"/>
                    <a:pt x="1977" y="2326"/>
                    <a:pt x="2220" y="2098"/>
                  </a:cubicBezTo>
                  <a:cubicBezTo>
                    <a:pt x="2676" y="1642"/>
                    <a:pt x="2676" y="882"/>
                    <a:pt x="2220" y="395"/>
                  </a:cubicBezTo>
                  <a:lnTo>
                    <a:pt x="2189" y="395"/>
                  </a:lnTo>
                  <a:cubicBezTo>
                    <a:pt x="2159" y="365"/>
                    <a:pt x="2159" y="365"/>
                    <a:pt x="2159" y="365"/>
                  </a:cubicBezTo>
                  <a:cubicBezTo>
                    <a:pt x="1916" y="122"/>
                    <a:pt x="1612"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1" name="Google Shape;66271;p27"/>
            <p:cNvSpPr/>
            <p:nvPr/>
          </p:nvSpPr>
          <p:spPr>
            <a:xfrm>
              <a:off x="5638675" y="2217450"/>
              <a:ext cx="15225" cy="14100"/>
            </a:xfrm>
            <a:custGeom>
              <a:avLst/>
              <a:gdLst/>
              <a:ahLst/>
              <a:cxnLst/>
              <a:rect l="l" t="t" r="r" b="b"/>
              <a:pathLst>
                <a:path w="609" h="564" extrusionOk="0">
                  <a:moveTo>
                    <a:pt x="289" y="1"/>
                  </a:moveTo>
                  <a:cubicBezTo>
                    <a:pt x="228" y="1"/>
                    <a:pt x="167" y="24"/>
                    <a:pt x="122" y="69"/>
                  </a:cubicBezTo>
                  <a:cubicBezTo>
                    <a:pt x="0" y="191"/>
                    <a:pt x="0" y="343"/>
                    <a:pt x="122" y="434"/>
                  </a:cubicBezTo>
                  <a:cubicBezTo>
                    <a:pt x="122" y="434"/>
                    <a:pt x="122" y="434"/>
                    <a:pt x="152" y="464"/>
                  </a:cubicBezTo>
                  <a:cubicBezTo>
                    <a:pt x="152" y="464"/>
                    <a:pt x="152" y="464"/>
                    <a:pt x="152" y="495"/>
                  </a:cubicBezTo>
                  <a:cubicBezTo>
                    <a:pt x="198" y="540"/>
                    <a:pt x="266" y="563"/>
                    <a:pt x="335" y="563"/>
                  </a:cubicBezTo>
                  <a:cubicBezTo>
                    <a:pt x="403" y="563"/>
                    <a:pt x="471" y="540"/>
                    <a:pt x="517" y="495"/>
                  </a:cubicBezTo>
                  <a:cubicBezTo>
                    <a:pt x="608" y="404"/>
                    <a:pt x="608" y="221"/>
                    <a:pt x="517" y="130"/>
                  </a:cubicBezTo>
                  <a:lnTo>
                    <a:pt x="487" y="130"/>
                  </a:lnTo>
                  <a:cubicBezTo>
                    <a:pt x="456" y="100"/>
                    <a:pt x="456" y="100"/>
                    <a:pt x="456" y="69"/>
                  </a:cubicBezTo>
                  <a:cubicBezTo>
                    <a:pt x="411" y="24"/>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2" name="Google Shape;66272;p27"/>
            <p:cNvSpPr/>
            <p:nvPr/>
          </p:nvSpPr>
          <p:spPr>
            <a:xfrm>
              <a:off x="5735925" y="2118100"/>
              <a:ext cx="17525" cy="16750"/>
            </a:xfrm>
            <a:custGeom>
              <a:avLst/>
              <a:gdLst/>
              <a:ahLst/>
              <a:cxnLst/>
              <a:rect l="l" t="t" r="r" b="b"/>
              <a:pathLst>
                <a:path w="701" h="670" extrusionOk="0">
                  <a:moveTo>
                    <a:pt x="324" y="1"/>
                  </a:moveTo>
                  <a:cubicBezTo>
                    <a:pt x="244" y="1"/>
                    <a:pt x="168" y="31"/>
                    <a:pt x="122" y="92"/>
                  </a:cubicBezTo>
                  <a:cubicBezTo>
                    <a:pt x="1" y="213"/>
                    <a:pt x="1" y="396"/>
                    <a:pt x="122" y="517"/>
                  </a:cubicBezTo>
                  <a:cubicBezTo>
                    <a:pt x="122" y="517"/>
                    <a:pt x="122" y="517"/>
                    <a:pt x="153" y="548"/>
                  </a:cubicBezTo>
                  <a:cubicBezTo>
                    <a:pt x="153" y="548"/>
                    <a:pt x="153" y="548"/>
                    <a:pt x="153" y="578"/>
                  </a:cubicBezTo>
                  <a:cubicBezTo>
                    <a:pt x="214" y="639"/>
                    <a:pt x="297" y="669"/>
                    <a:pt x="377" y="669"/>
                  </a:cubicBezTo>
                  <a:cubicBezTo>
                    <a:pt x="457" y="669"/>
                    <a:pt x="533" y="639"/>
                    <a:pt x="578" y="578"/>
                  </a:cubicBezTo>
                  <a:cubicBezTo>
                    <a:pt x="700" y="457"/>
                    <a:pt x="700" y="274"/>
                    <a:pt x="578" y="153"/>
                  </a:cubicBezTo>
                  <a:cubicBezTo>
                    <a:pt x="578" y="122"/>
                    <a:pt x="578" y="122"/>
                    <a:pt x="548" y="122"/>
                  </a:cubicBezTo>
                  <a:cubicBezTo>
                    <a:pt x="548" y="122"/>
                    <a:pt x="548" y="92"/>
                    <a:pt x="548" y="92"/>
                  </a:cubicBezTo>
                  <a:cubicBezTo>
                    <a:pt x="487" y="31"/>
                    <a:pt x="404" y="1"/>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3" name="Google Shape;66273;p27"/>
            <p:cNvSpPr/>
            <p:nvPr/>
          </p:nvSpPr>
          <p:spPr>
            <a:xfrm>
              <a:off x="5832450" y="2018550"/>
              <a:ext cx="21300" cy="19025"/>
            </a:xfrm>
            <a:custGeom>
              <a:avLst/>
              <a:gdLst/>
              <a:ahLst/>
              <a:cxnLst/>
              <a:rect l="l" t="t" r="r" b="b"/>
              <a:pathLst>
                <a:path w="852" h="761" extrusionOk="0">
                  <a:moveTo>
                    <a:pt x="395" y="1"/>
                  </a:moveTo>
                  <a:cubicBezTo>
                    <a:pt x="304" y="1"/>
                    <a:pt x="213" y="31"/>
                    <a:pt x="152" y="92"/>
                  </a:cubicBezTo>
                  <a:cubicBezTo>
                    <a:pt x="0" y="244"/>
                    <a:pt x="0" y="457"/>
                    <a:pt x="152" y="609"/>
                  </a:cubicBezTo>
                  <a:cubicBezTo>
                    <a:pt x="152" y="609"/>
                    <a:pt x="152" y="609"/>
                    <a:pt x="183" y="639"/>
                  </a:cubicBezTo>
                  <a:cubicBezTo>
                    <a:pt x="183" y="639"/>
                    <a:pt x="183" y="639"/>
                    <a:pt x="183" y="669"/>
                  </a:cubicBezTo>
                  <a:cubicBezTo>
                    <a:pt x="259" y="730"/>
                    <a:pt x="350" y="761"/>
                    <a:pt x="441" y="761"/>
                  </a:cubicBezTo>
                  <a:cubicBezTo>
                    <a:pt x="532" y="761"/>
                    <a:pt x="623" y="730"/>
                    <a:pt x="699" y="669"/>
                  </a:cubicBezTo>
                  <a:cubicBezTo>
                    <a:pt x="851" y="518"/>
                    <a:pt x="851" y="305"/>
                    <a:pt x="699" y="153"/>
                  </a:cubicBezTo>
                  <a:cubicBezTo>
                    <a:pt x="699" y="153"/>
                    <a:pt x="669" y="153"/>
                    <a:pt x="669" y="122"/>
                  </a:cubicBezTo>
                  <a:cubicBezTo>
                    <a:pt x="669" y="122"/>
                    <a:pt x="669" y="122"/>
                    <a:pt x="638" y="92"/>
                  </a:cubicBezTo>
                  <a:cubicBezTo>
                    <a:pt x="578" y="31"/>
                    <a:pt x="487"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4" name="Google Shape;66274;p27"/>
            <p:cNvSpPr/>
            <p:nvPr/>
          </p:nvSpPr>
          <p:spPr>
            <a:xfrm>
              <a:off x="5928950" y="1918625"/>
              <a:ext cx="24350" cy="22250"/>
            </a:xfrm>
            <a:custGeom>
              <a:avLst/>
              <a:gdLst/>
              <a:ahLst/>
              <a:cxnLst/>
              <a:rect l="l" t="t" r="r" b="b"/>
              <a:pathLst>
                <a:path w="974" h="890" extrusionOk="0">
                  <a:moveTo>
                    <a:pt x="472" y="1"/>
                  </a:moveTo>
                  <a:cubicBezTo>
                    <a:pt x="365" y="1"/>
                    <a:pt x="259" y="46"/>
                    <a:pt x="183" y="138"/>
                  </a:cubicBezTo>
                  <a:cubicBezTo>
                    <a:pt x="0" y="290"/>
                    <a:pt x="0" y="563"/>
                    <a:pt x="183" y="715"/>
                  </a:cubicBezTo>
                  <a:lnTo>
                    <a:pt x="213" y="715"/>
                  </a:lnTo>
                  <a:cubicBezTo>
                    <a:pt x="213" y="745"/>
                    <a:pt x="213" y="745"/>
                    <a:pt x="244" y="776"/>
                  </a:cubicBezTo>
                  <a:cubicBezTo>
                    <a:pt x="320" y="852"/>
                    <a:pt x="418" y="890"/>
                    <a:pt x="521" y="890"/>
                  </a:cubicBezTo>
                  <a:cubicBezTo>
                    <a:pt x="624" y="890"/>
                    <a:pt x="730" y="852"/>
                    <a:pt x="821" y="776"/>
                  </a:cubicBezTo>
                  <a:cubicBezTo>
                    <a:pt x="973" y="593"/>
                    <a:pt x="973" y="350"/>
                    <a:pt x="821" y="168"/>
                  </a:cubicBezTo>
                  <a:lnTo>
                    <a:pt x="791" y="168"/>
                  </a:lnTo>
                  <a:cubicBezTo>
                    <a:pt x="760" y="138"/>
                    <a:pt x="760" y="138"/>
                    <a:pt x="760" y="138"/>
                  </a:cubicBezTo>
                  <a:cubicBezTo>
                    <a:pt x="684" y="46"/>
                    <a:pt x="578"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5" name="Google Shape;66275;p27"/>
            <p:cNvSpPr/>
            <p:nvPr/>
          </p:nvSpPr>
          <p:spPr>
            <a:xfrm>
              <a:off x="6026225" y="1819075"/>
              <a:ext cx="26600" cy="24550"/>
            </a:xfrm>
            <a:custGeom>
              <a:avLst/>
              <a:gdLst/>
              <a:ahLst/>
              <a:cxnLst/>
              <a:rect l="l" t="t" r="r" b="b"/>
              <a:pathLst>
                <a:path w="1064" h="982" extrusionOk="0">
                  <a:moveTo>
                    <a:pt x="502" y="1"/>
                  </a:moveTo>
                  <a:cubicBezTo>
                    <a:pt x="388" y="1"/>
                    <a:pt x="274" y="47"/>
                    <a:pt x="182" y="138"/>
                  </a:cubicBezTo>
                  <a:cubicBezTo>
                    <a:pt x="0" y="320"/>
                    <a:pt x="0" y="624"/>
                    <a:pt x="182" y="806"/>
                  </a:cubicBezTo>
                  <a:lnTo>
                    <a:pt x="213" y="806"/>
                  </a:lnTo>
                  <a:cubicBezTo>
                    <a:pt x="213" y="837"/>
                    <a:pt x="213" y="837"/>
                    <a:pt x="243" y="867"/>
                  </a:cubicBezTo>
                  <a:cubicBezTo>
                    <a:pt x="334" y="943"/>
                    <a:pt x="448" y="981"/>
                    <a:pt x="562" y="981"/>
                  </a:cubicBezTo>
                  <a:cubicBezTo>
                    <a:pt x="676" y="981"/>
                    <a:pt x="790" y="943"/>
                    <a:pt x="882" y="867"/>
                  </a:cubicBezTo>
                  <a:cubicBezTo>
                    <a:pt x="1064" y="685"/>
                    <a:pt x="1064" y="381"/>
                    <a:pt x="882" y="199"/>
                  </a:cubicBezTo>
                  <a:cubicBezTo>
                    <a:pt x="882" y="199"/>
                    <a:pt x="851" y="168"/>
                    <a:pt x="851" y="168"/>
                  </a:cubicBezTo>
                  <a:cubicBezTo>
                    <a:pt x="851" y="168"/>
                    <a:pt x="851" y="138"/>
                    <a:pt x="821" y="138"/>
                  </a:cubicBezTo>
                  <a:cubicBezTo>
                    <a:pt x="730" y="47"/>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6" name="Google Shape;66276;p27"/>
            <p:cNvSpPr/>
            <p:nvPr/>
          </p:nvSpPr>
          <p:spPr>
            <a:xfrm>
              <a:off x="6122725" y="1719725"/>
              <a:ext cx="29650" cy="27000"/>
            </a:xfrm>
            <a:custGeom>
              <a:avLst/>
              <a:gdLst/>
              <a:ahLst/>
              <a:cxnLst/>
              <a:rect l="l" t="t" r="r" b="b"/>
              <a:pathLst>
                <a:path w="1186" h="1080" extrusionOk="0">
                  <a:moveTo>
                    <a:pt x="578" y="1"/>
                  </a:moveTo>
                  <a:cubicBezTo>
                    <a:pt x="449" y="1"/>
                    <a:pt x="319" y="54"/>
                    <a:pt x="213" y="160"/>
                  </a:cubicBezTo>
                  <a:cubicBezTo>
                    <a:pt x="0" y="343"/>
                    <a:pt x="0" y="677"/>
                    <a:pt x="213" y="890"/>
                  </a:cubicBezTo>
                  <a:lnTo>
                    <a:pt x="243" y="890"/>
                  </a:lnTo>
                  <a:cubicBezTo>
                    <a:pt x="243" y="920"/>
                    <a:pt x="243" y="920"/>
                    <a:pt x="274" y="920"/>
                  </a:cubicBezTo>
                  <a:cubicBezTo>
                    <a:pt x="365" y="1027"/>
                    <a:pt x="494" y="1080"/>
                    <a:pt x="627" y="1080"/>
                  </a:cubicBezTo>
                  <a:cubicBezTo>
                    <a:pt x="760" y="1080"/>
                    <a:pt x="897" y="1027"/>
                    <a:pt x="1003" y="920"/>
                  </a:cubicBezTo>
                  <a:cubicBezTo>
                    <a:pt x="1186" y="738"/>
                    <a:pt x="1186" y="403"/>
                    <a:pt x="1003" y="191"/>
                  </a:cubicBezTo>
                  <a:cubicBezTo>
                    <a:pt x="973" y="191"/>
                    <a:pt x="973" y="191"/>
                    <a:pt x="973" y="160"/>
                  </a:cubicBezTo>
                  <a:lnTo>
                    <a:pt x="943" y="160"/>
                  </a:lnTo>
                  <a:cubicBezTo>
                    <a:pt x="836" y="54"/>
                    <a:pt x="707"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7" name="Google Shape;66277;p27"/>
            <p:cNvSpPr/>
            <p:nvPr/>
          </p:nvSpPr>
          <p:spPr>
            <a:xfrm>
              <a:off x="6219975" y="1620175"/>
              <a:ext cx="32700" cy="29850"/>
            </a:xfrm>
            <a:custGeom>
              <a:avLst/>
              <a:gdLst/>
              <a:ahLst/>
              <a:cxnLst/>
              <a:rect l="l" t="t" r="r" b="b"/>
              <a:pathLst>
                <a:path w="1308" h="1194" extrusionOk="0">
                  <a:moveTo>
                    <a:pt x="613" y="1"/>
                  </a:moveTo>
                  <a:cubicBezTo>
                    <a:pt x="465" y="1"/>
                    <a:pt x="320" y="54"/>
                    <a:pt x="214" y="160"/>
                  </a:cubicBezTo>
                  <a:cubicBezTo>
                    <a:pt x="1" y="373"/>
                    <a:pt x="1" y="738"/>
                    <a:pt x="214" y="981"/>
                  </a:cubicBezTo>
                  <a:lnTo>
                    <a:pt x="244" y="981"/>
                  </a:lnTo>
                  <a:cubicBezTo>
                    <a:pt x="244" y="1012"/>
                    <a:pt x="244" y="1012"/>
                    <a:pt x="275" y="1012"/>
                  </a:cubicBezTo>
                  <a:cubicBezTo>
                    <a:pt x="381" y="1133"/>
                    <a:pt x="525" y="1194"/>
                    <a:pt x="670" y="1194"/>
                  </a:cubicBezTo>
                  <a:cubicBezTo>
                    <a:pt x="814" y="1194"/>
                    <a:pt x="958" y="1133"/>
                    <a:pt x="1065" y="1012"/>
                  </a:cubicBezTo>
                  <a:cubicBezTo>
                    <a:pt x="1308" y="799"/>
                    <a:pt x="1308" y="434"/>
                    <a:pt x="1065" y="221"/>
                  </a:cubicBezTo>
                  <a:cubicBezTo>
                    <a:pt x="1065" y="191"/>
                    <a:pt x="1065" y="191"/>
                    <a:pt x="1034" y="191"/>
                  </a:cubicBezTo>
                  <a:cubicBezTo>
                    <a:pt x="1034" y="191"/>
                    <a:pt x="1034" y="160"/>
                    <a:pt x="1034" y="160"/>
                  </a:cubicBezTo>
                  <a:cubicBezTo>
                    <a:pt x="913" y="54"/>
                    <a:pt x="761"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8" name="Google Shape;66278;p27"/>
            <p:cNvSpPr/>
            <p:nvPr/>
          </p:nvSpPr>
          <p:spPr>
            <a:xfrm>
              <a:off x="6316500" y="1520075"/>
              <a:ext cx="35725" cy="32700"/>
            </a:xfrm>
            <a:custGeom>
              <a:avLst/>
              <a:gdLst/>
              <a:ahLst/>
              <a:cxnLst/>
              <a:rect l="l" t="t" r="r" b="b"/>
              <a:pathLst>
                <a:path w="1429" h="1308" extrusionOk="0">
                  <a:moveTo>
                    <a:pt x="684" y="0"/>
                  </a:moveTo>
                  <a:cubicBezTo>
                    <a:pt x="525" y="0"/>
                    <a:pt x="365" y="61"/>
                    <a:pt x="243" y="183"/>
                  </a:cubicBezTo>
                  <a:cubicBezTo>
                    <a:pt x="0" y="426"/>
                    <a:pt x="0" y="821"/>
                    <a:pt x="243" y="1095"/>
                  </a:cubicBezTo>
                  <a:lnTo>
                    <a:pt x="274" y="1095"/>
                  </a:lnTo>
                  <a:cubicBezTo>
                    <a:pt x="274" y="1125"/>
                    <a:pt x="274" y="1125"/>
                    <a:pt x="304" y="1125"/>
                  </a:cubicBezTo>
                  <a:cubicBezTo>
                    <a:pt x="426" y="1247"/>
                    <a:pt x="585" y="1307"/>
                    <a:pt x="745" y="1307"/>
                  </a:cubicBezTo>
                  <a:cubicBezTo>
                    <a:pt x="905" y="1307"/>
                    <a:pt x="1064" y="1247"/>
                    <a:pt x="1186" y="1125"/>
                  </a:cubicBezTo>
                  <a:cubicBezTo>
                    <a:pt x="1429" y="882"/>
                    <a:pt x="1429" y="487"/>
                    <a:pt x="1186" y="243"/>
                  </a:cubicBezTo>
                  <a:cubicBezTo>
                    <a:pt x="1186" y="243"/>
                    <a:pt x="1155" y="243"/>
                    <a:pt x="1155" y="213"/>
                  </a:cubicBezTo>
                  <a:cubicBezTo>
                    <a:pt x="1155" y="213"/>
                    <a:pt x="1125" y="213"/>
                    <a:pt x="1125" y="183"/>
                  </a:cubicBezTo>
                  <a:cubicBezTo>
                    <a:pt x="1003"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9" name="Google Shape;66279;p27"/>
            <p:cNvSpPr/>
            <p:nvPr/>
          </p:nvSpPr>
          <p:spPr>
            <a:xfrm>
              <a:off x="6413000" y="1420725"/>
              <a:ext cx="38775" cy="35350"/>
            </a:xfrm>
            <a:custGeom>
              <a:avLst/>
              <a:gdLst/>
              <a:ahLst/>
              <a:cxnLst/>
              <a:rect l="l" t="t" r="r" b="b"/>
              <a:pathLst>
                <a:path w="1551" h="1414" extrusionOk="0">
                  <a:moveTo>
                    <a:pt x="760" y="0"/>
                  </a:moveTo>
                  <a:cubicBezTo>
                    <a:pt x="586" y="0"/>
                    <a:pt x="411" y="68"/>
                    <a:pt x="274" y="205"/>
                  </a:cubicBezTo>
                  <a:cubicBezTo>
                    <a:pt x="0" y="479"/>
                    <a:pt x="0" y="904"/>
                    <a:pt x="274" y="1148"/>
                  </a:cubicBezTo>
                  <a:cubicBezTo>
                    <a:pt x="274" y="1178"/>
                    <a:pt x="304" y="1178"/>
                    <a:pt x="304" y="1178"/>
                  </a:cubicBezTo>
                  <a:cubicBezTo>
                    <a:pt x="304" y="1208"/>
                    <a:pt x="335" y="1208"/>
                    <a:pt x="335" y="1208"/>
                  </a:cubicBezTo>
                  <a:cubicBezTo>
                    <a:pt x="472" y="1345"/>
                    <a:pt x="646" y="1413"/>
                    <a:pt x="821" y="1413"/>
                  </a:cubicBezTo>
                  <a:cubicBezTo>
                    <a:pt x="996" y="1413"/>
                    <a:pt x="1171" y="1345"/>
                    <a:pt x="1308" y="1208"/>
                  </a:cubicBezTo>
                  <a:cubicBezTo>
                    <a:pt x="1551" y="935"/>
                    <a:pt x="1551" y="509"/>
                    <a:pt x="1308" y="266"/>
                  </a:cubicBezTo>
                  <a:cubicBezTo>
                    <a:pt x="1277" y="236"/>
                    <a:pt x="1277" y="236"/>
                    <a:pt x="1277" y="236"/>
                  </a:cubicBezTo>
                  <a:cubicBezTo>
                    <a:pt x="1247" y="205"/>
                    <a:pt x="1247" y="205"/>
                    <a:pt x="1247" y="205"/>
                  </a:cubicBezTo>
                  <a:cubicBezTo>
                    <a:pt x="1110" y="68"/>
                    <a:pt x="93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0" name="Google Shape;66280;p27"/>
            <p:cNvSpPr/>
            <p:nvPr/>
          </p:nvSpPr>
          <p:spPr>
            <a:xfrm>
              <a:off x="6510275" y="1321175"/>
              <a:ext cx="41800" cy="38200"/>
            </a:xfrm>
            <a:custGeom>
              <a:avLst/>
              <a:gdLst/>
              <a:ahLst/>
              <a:cxnLst/>
              <a:rect l="l" t="t" r="r" b="b"/>
              <a:pathLst>
                <a:path w="1672" h="1528" extrusionOk="0">
                  <a:moveTo>
                    <a:pt x="802" y="0"/>
                  </a:moveTo>
                  <a:cubicBezTo>
                    <a:pt x="616" y="0"/>
                    <a:pt x="426" y="69"/>
                    <a:pt x="274" y="205"/>
                  </a:cubicBezTo>
                  <a:cubicBezTo>
                    <a:pt x="0" y="509"/>
                    <a:pt x="0" y="965"/>
                    <a:pt x="274" y="1239"/>
                  </a:cubicBezTo>
                  <a:cubicBezTo>
                    <a:pt x="274" y="1269"/>
                    <a:pt x="304" y="1269"/>
                    <a:pt x="304" y="1269"/>
                  </a:cubicBezTo>
                  <a:cubicBezTo>
                    <a:pt x="304" y="1269"/>
                    <a:pt x="334" y="1300"/>
                    <a:pt x="334" y="1300"/>
                  </a:cubicBezTo>
                  <a:cubicBezTo>
                    <a:pt x="471" y="1452"/>
                    <a:pt x="661" y="1528"/>
                    <a:pt x="851" y="1528"/>
                  </a:cubicBezTo>
                  <a:cubicBezTo>
                    <a:pt x="1041" y="1528"/>
                    <a:pt x="1231" y="1452"/>
                    <a:pt x="1368" y="1300"/>
                  </a:cubicBezTo>
                  <a:cubicBezTo>
                    <a:pt x="1672" y="1026"/>
                    <a:pt x="1672" y="540"/>
                    <a:pt x="1368" y="266"/>
                  </a:cubicBezTo>
                  <a:cubicBezTo>
                    <a:pt x="1368" y="266"/>
                    <a:pt x="1338" y="236"/>
                    <a:pt x="1338" y="236"/>
                  </a:cubicBezTo>
                  <a:cubicBezTo>
                    <a:pt x="1338" y="236"/>
                    <a:pt x="1338" y="205"/>
                    <a:pt x="1307" y="205"/>
                  </a:cubicBezTo>
                  <a:cubicBezTo>
                    <a:pt x="1170" y="69"/>
                    <a:pt x="988"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1" name="Google Shape;66281;p27"/>
            <p:cNvSpPr/>
            <p:nvPr/>
          </p:nvSpPr>
          <p:spPr>
            <a:xfrm>
              <a:off x="6606775" y="1221250"/>
              <a:ext cx="44850" cy="40850"/>
            </a:xfrm>
            <a:custGeom>
              <a:avLst/>
              <a:gdLst/>
              <a:ahLst/>
              <a:cxnLst/>
              <a:rect l="l" t="t" r="r" b="b"/>
              <a:pathLst>
                <a:path w="1794" h="1634" extrusionOk="0">
                  <a:moveTo>
                    <a:pt x="867" y="0"/>
                  </a:moveTo>
                  <a:cubicBezTo>
                    <a:pt x="662" y="0"/>
                    <a:pt x="456" y="84"/>
                    <a:pt x="304" y="251"/>
                  </a:cubicBezTo>
                  <a:cubicBezTo>
                    <a:pt x="0" y="555"/>
                    <a:pt x="0" y="1041"/>
                    <a:pt x="304" y="1345"/>
                  </a:cubicBezTo>
                  <a:cubicBezTo>
                    <a:pt x="304" y="1376"/>
                    <a:pt x="335" y="1376"/>
                    <a:pt x="335" y="1376"/>
                  </a:cubicBezTo>
                  <a:cubicBezTo>
                    <a:pt x="335" y="1376"/>
                    <a:pt x="365" y="1406"/>
                    <a:pt x="365" y="1406"/>
                  </a:cubicBezTo>
                  <a:cubicBezTo>
                    <a:pt x="517" y="1558"/>
                    <a:pt x="722" y="1634"/>
                    <a:pt x="927" y="1634"/>
                  </a:cubicBezTo>
                  <a:cubicBezTo>
                    <a:pt x="1133" y="1634"/>
                    <a:pt x="1338" y="1558"/>
                    <a:pt x="1490" y="1406"/>
                  </a:cubicBezTo>
                  <a:cubicBezTo>
                    <a:pt x="1794" y="1102"/>
                    <a:pt x="1794" y="616"/>
                    <a:pt x="1490" y="281"/>
                  </a:cubicBezTo>
                  <a:lnTo>
                    <a:pt x="1459" y="281"/>
                  </a:lnTo>
                  <a:cubicBezTo>
                    <a:pt x="1429" y="251"/>
                    <a:pt x="1429" y="251"/>
                    <a:pt x="1429" y="251"/>
                  </a:cubicBezTo>
                  <a:cubicBezTo>
                    <a:pt x="1277" y="84"/>
                    <a:pt x="1072"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2" name="Google Shape;66282;p27"/>
            <p:cNvSpPr/>
            <p:nvPr/>
          </p:nvSpPr>
          <p:spPr>
            <a:xfrm>
              <a:off x="6703275" y="1121700"/>
              <a:ext cx="47900" cy="43725"/>
            </a:xfrm>
            <a:custGeom>
              <a:avLst/>
              <a:gdLst/>
              <a:ahLst/>
              <a:cxnLst/>
              <a:rect l="l" t="t" r="r" b="b"/>
              <a:pathLst>
                <a:path w="1916" h="1749" extrusionOk="0">
                  <a:moveTo>
                    <a:pt x="943" y="0"/>
                  </a:moveTo>
                  <a:cubicBezTo>
                    <a:pt x="723" y="0"/>
                    <a:pt x="502" y="84"/>
                    <a:pt x="335" y="251"/>
                  </a:cubicBezTo>
                  <a:cubicBezTo>
                    <a:pt x="1" y="586"/>
                    <a:pt x="1" y="1102"/>
                    <a:pt x="335" y="1437"/>
                  </a:cubicBezTo>
                  <a:cubicBezTo>
                    <a:pt x="365" y="1467"/>
                    <a:pt x="365" y="1467"/>
                    <a:pt x="365" y="1467"/>
                  </a:cubicBezTo>
                  <a:cubicBezTo>
                    <a:pt x="365" y="1467"/>
                    <a:pt x="396" y="1497"/>
                    <a:pt x="396" y="1497"/>
                  </a:cubicBezTo>
                  <a:cubicBezTo>
                    <a:pt x="563" y="1665"/>
                    <a:pt x="776" y="1748"/>
                    <a:pt x="989" y="1748"/>
                  </a:cubicBezTo>
                  <a:cubicBezTo>
                    <a:pt x="1201" y="1748"/>
                    <a:pt x="1414" y="1665"/>
                    <a:pt x="1581" y="1497"/>
                  </a:cubicBezTo>
                  <a:cubicBezTo>
                    <a:pt x="1916" y="1163"/>
                    <a:pt x="1916" y="646"/>
                    <a:pt x="1581" y="312"/>
                  </a:cubicBezTo>
                  <a:cubicBezTo>
                    <a:pt x="1581" y="282"/>
                    <a:pt x="1581" y="282"/>
                    <a:pt x="1551" y="282"/>
                  </a:cubicBezTo>
                  <a:cubicBezTo>
                    <a:pt x="1551" y="282"/>
                    <a:pt x="1551" y="251"/>
                    <a:pt x="1551" y="251"/>
                  </a:cubicBezTo>
                  <a:cubicBezTo>
                    <a:pt x="1384" y="84"/>
                    <a:pt x="1163"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3" name="Google Shape;66283;p27"/>
            <p:cNvSpPr/>
            <p:nvPr/>
          </p:nvSpPr>
          <p:spPr>
            <a:xfrm>
              <a:off x="6800550" y="1022150"/>
              <a:ext cx="50175" cy="46575"/>
            </a:xfrm>
            <a:custGeom>
              <a:avLst/>
              <a:gdLst/>
              <a:ahLst/>
              <a:cxnLst/>
              <a:rect l="l" t="t" r="r" b="b"/>
              <a:pathLst>
                <a:path w="2007" h="1863" extrusionOk="0">
                  <a:moveTo>
                    <a:pt x="984" y="1"/>
                  </a:moveTo>
                  <a:cubicBezTo>
                    <a:pt x="753" y="1"/>
                    <a:pt x="517" y="84"/>
                    <a:pt x="335" y="251"/>
                  </a:cubicBezTo>
                  <a:cubicBezTo>
                    <a:pt x="0" y="616"/>
                    <a:pt x="0" y="1194"/>
                    <a:pt x="335" y="1528"/>
                  </a:cubicBezTo>
                  <a:cubicBezTo>
                    <a:pt x="365" y="1558"/>
                    <a:pt x="365" y="1558"/>
                    <a:pt x="365" y="1558"/>
                  </a:cubicBezTo>
                  <a:cubicBezTo>
                    <a:pt x="395" y="1558"/>
                    <a:pt x="395" y="1589"/>
                    <a:pt x="395" y="1589"/>
                  </a:cubicBezTo>
                  <a:cubicBezTo>
                    <a:pt x="578" y="1771"/>
                    <a:pt x="806" y="1862"/>
                    <a:pt x="1034" y="1862"/>
                  </a:cubicBezTo>
                  <a:cubicBezTo>
                    <a:pt x="1262" y="1862"/>
                    <a:pt x="1490" y="1771"/>
                    <a:pt x="1672" y="1589"/>
                  </a:cubicBezTo>
                  <a:cubicBezTo>
                    <a:pt x="2006" y="1224"/>
                    <a:pt x="2006" y="677"/>
                    <a:pt x="1672" y="312"/>
                  </a:cubicBezTo>
                  <a:cubicBezTo>
                    <a:pt x="1672" y="312"/>
                    <a:pt x="1642" y="312"/>
                    <a:pt x="1642" y="282"/>
                  </a:cubicBezTo>
                  <a:cubicBezTo>
                    <a:pt x="1642" y="282"/>
                    <a:pt x="1611" y="282"/>
                    <a:pt x="1611" y="251"/>
                  </a:cubicBezTo>
                  <a:cubicBezTo>
                    <a:pt x="1444" y="84"/>
                    <a:pt x="1216" y="1"/>
                    <a:pt x="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4" name="Google Shape;66284;p27"/>
            <p:cNvSpPr/>
            <p:nvPr/>
          </p:nvSpPr>
          <p:spPr>
            <a:xfrm>
              <a:off x="6897050" y="922800"/>
              <a:ext cx="53975" cy="48650"/>
            </a:xfrm>
            <a:custGeom>
              <a:avLst/>
              <a:gdLst/>
              <a:ahLst/>
              <a:cxnLst/>
              <a:rect l="l" t="t" r="r" b="b"/>
              <a:pathLst>
                <a:path w="2159" h="1946" extrusionOk="0">
                  <a:moveTo>
                    <a:pt x="1049" y="0"/>
                  </a:moveTo>
                  <a:cubicBezTo>
                    <a:pt x="806" y="0"/>
                    <a:pt x="563" y="92"/>
                    <a:pt x="365" y="274"/>
                  </a:cubicBezTo>
                  <a:cubicBezTo>
                    <a:pt x="1" y="639"/>
                    <a:pt x="1" y="1247"/>
                    <a:pt x="365" y="1611"/>
                  </a:cubicBezTo>
                  <a:cubicBezTo>
                    <a:pt x="396" y="1611"/>
                    <a:pt x="396" y="1642"/>
                    <a:pt x="396" y="1642"/>
                  </a:cubicBezTo>
                  <a:cubicBezTo>
                    <a:pt x="426" y="1642"/>
                    <a:pt x="426" y="1672"/>
                    <a:pt x="426" y="1672"/>
                  </a:cubicBezTo>
                  <a:cubicBezTo>
                    <a:pt x="608" y="1854"/>
                    <a:pt x="852" y="1946"/>
                    <a:pt x="1095" y="1946"/>
                  </a:cubicBezTo>
                  <a:cubicBezTo>
                    <a:pt x="1338" y="1946"/>
                    <a:pt x="1581" y="1854"/>
                    <a:pt x="1764" y="1672"/>
                  </a:cubicBezTo>
                  <a:cubicBezTo>
                    <a:pt x="2159" y="1307"/>
                    <a:pt x="2159" y="699"/>
                    <a:pt x="1764" y="335"/>
                  </a:cubicBezTo>
                  <a:cubicBezTo>
                    <a:pt x="1764" y="304"/>
                    <a:pt x="1764" y="304"/>
                    <a:pt x="1764" y="304"/>
                  </a:cubicBezTo>
                  <a:cubicBezTo>
                    <a:pt x="1733" y="274"/>
                    <a:pt x="1733" y="274"/>
                    <a:pt x="1733" y="274"/>
                  </a:cubicBezTo>
                  <a:cubicBezTo>
                    <a:pt x="1536" y="92"/>
                    <a:pt x="1292" y="0"/>
                    <a:pt x="10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5" name="Google Shape;66285;p27"/>
            <p:cNvSpPr/>
            <p:nvPr/>
          </p:nvSpPr>
          <p:spPr>
            <a:xfrm>
              <a:off x="6993550" y="822675"/>
              <a:ext cx="57025" cy="52075"/>
            </a:xfrm>
            <a:custGeom>
              <a:avLst/>
              <a:gdLst/>
              <a:ahLst/>
              <a:cxnLst/>
              <a:rect l="l" t="t" r="r" b="b"/>
              <a:pathLst>
                <a:path w="2281" h="2083" extrusionOk="0">
                  <a:moveTo>
                    <a:pt x="1110" y="1"/>
                  </a:moveTo>
                  <a:cubicBezTo>
                    <a:pt x="852" y="1"/>
                    <a:pt x="594" y="100"/>
                    <a:pt x="396" y="297"/>
                  </a:cubicBezTo>
                  <a:cubicBezTo>
                    <a:pt x="1" y="692"/>
                    <a:pt x="1" y="1331"/>
                    <a:pt x="396" y="1726"/>
                  </a:cubicBezTo>
                  <a:cubicBezTo>
                    <a:pt x="426" y="1726"/>
                    <a:pt x="426" y="1756"/>
                    <a:pt x="426" y="1756"/>
                  </a:cubicBezTo>
                  <a:cubicBezTo>
                    <a:pt x="457" y="1756"/>
                    <a:pt x="457" y="1786"/>
                    <a:pt x="457" y="1786"/>
                  </a:cubicBezTo>
                  <a:cubicBezTo>
                    <a:pt x="654" y="1984"/>
                    <a:pt x="913" y="2083"/>
                    <a:pt x="1171" y="2083"/>
                  </a:cubicBezTo>
                  <a:cubicBezTo>
                    <a:pt x="1429" y="2083"/>
                    <a:pt x="1688" y="1984"/>
                    <a:pt x="1885" y="1786"/>
                  </a:cubicBezTo>
                  <a:cubicBezTo>
                    <a:pt x="2280" y="1391"/>
                    <a:pt x="2280" y="753"/>
                    <a:pt x="1885" y="358"/>
                  </a:cubicBezTo>
                  <a:cubicBezTo>
                    <a:pt x="1885" y="358"/>
                    <a:pt x="1855" y="328"/>
                    <a:pt x="1855" y="328"/>
                  </a:cubicBezTo>
                  <a:cubicBezTo>
                    <a:pt x="1855" y="328"/>
                    <a:pt x="1855" y="297"/>
                    <a:pt x="1825" y="297"/>
                  </a:cubicBezTo>
                  <a:cubicBezTo>
                    <a:pt x="1627" y="100"/>
                    <a:pt x="1369"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6" name="Google Shape;66286;p27"/>
            <p:cNvSpPr/>
            <p:nvPr/>
          </p:nvSpPr>
          <p:spPr>
            <a:xfrm>
              <a:off x="7090825" y="723325"/>
              <a:ext cx="59300" cy="54175"/>
            </a:xfrm>
            <a:custGeom>
              <a:avLst/>
              <a:gdLst/>
              <a:ahLst/>
              <a:cxnLst/>
              <a:rect l="l" t="t" r="r" b="b"/>
              <a:pathLst>
                <a:path w="2372" h="2167" extrusionOk="0">
                  <a:moveTo>
                    <a:pt x="1159" y="1"/>
                  </a:moveTo>
                  <a:cubicBezTo>
                    <a:pt x="890" y="1"/>
                    <a:pt x="624" y="107"/>
                    <a:pt x="426" y="320"/>
                  </a:cubicBezTo>
                  <a:cubicBezTo>
                    <a:pt x="0" y="715"/>
                    <a:pt x="0" y="1384"/>
                    <a:pt x="426" y="1809"/>
                  </a:cubicBezTo>
                  <a:cubicBezTo>
                    <a:pt x="426" y="1809"/>
                    <a:pt x="426" y="1809"/>
                    <a:pt x="426" y="1839"/>
                  </a:cubicBezTo>
                  <a:cubicBezTo>
                    <a:pt x="456" y="1839"/>
                    <a:pt x="456" y="1839"/>
                    <a:pt x="456" y="1870"/>
                  </a:cubicBezTo>
                  <a:cubicBezTo>
                    <a:pt x="669" y="2067"/>
                    <a:pt x="943" y="2166"/>
                    <a:pt x="1216" y="2166"/>
                  </a:cubicBezTo>
                  <a:cubicBezTo>
                    <a:pt x="1490" y="2166"/>
                    <a:pt x="1763" y="2067"/>
                    <a:pt x="1976" y="1870"/>
                  </a:cubicBezTo>
                  <a:cubicBezTo>
                    <a:pt x="2371" y="1444"/>
                    <a:pt x="2371" y="776"/>
                    <a:pt x="1976" y="350"/>
                  </a:cubicBezTo>
                  <a:lnTo>
                    <a:pt x="1946" y="350"/>
                  </a:lnTo>
                  <a:cubicBezTo>
                    <a:pt x="1915" y="320"/>
                    <a:pt x="1915" y="320"/>
                    <a:pt x="1915" y="320"/>
                  </a:cubicBezTo>
                  <a:cubicBezTo>
                    <a:pt x="1703" y="107"/>
                    <a:pt x="1429" y="1"/>
                    <a:pt x="11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7" name="Google Shape;66287;p27"/>
            <p:cNvSpPr/>
            <p:nvPr/>
          </p:nvSpPr>
          <p:spPr>
            <a:xfrm>
              <a:off x="7187325" y="623775"/>
              <a:ext cx="63100" cy="57025"/>
            </a:xfrm>
            <a:custGeom>
              <a:avLst/>
              <a:gdLst/>
              <a:ahLst/>
              <a:cxnLst/>
              <a:rect l="l" t="t" r="r" b="b"/>
              <a:pathLst>
                <a:path w="2524" h="2281" extrusionOk="0">
                  <a:moveTo>
                    <a:pt x="1232" y="1"/>
                  </a:moveTo>
                  <a:cubicBezTo>
                    <a:pt x="951" y="1"/>
                    <a:pt x="669" y="107"/>
                    <a:pt x="457" y="320"/>
                  </a:cubicBezTo>
                  <a:cubicBezTo>
                    <a:pt x="1" y="745"/>
                    <a:pt x="1" y="1475"/>
                    <a:pt x="457" y="1900"/>
                  </a:cubicBezTo>
                  <a:cubicBezTo>
                    <a:pt x="457" y="1900"/>
                    <a:pt x="457" y="1900"/>
                    <a:pt x="487" y="1931"/>
                  </a:cubicBezTo>
                  <a:cubicBezTo>
                    <a:pt x="487" y="1931"/>
                    <a:pt x="487" y="1931"/>
                    <a:pt x="487" y="1961"/>
                  </a:cubicBezTo>
                  <a:cubicBezTo>
                    <a:pt x="715" y="2174"/>
                    <a:pt x="1004" y="2280"/>
                    <a:pt x="1289" y="2280"/>
                  </a:cubicBezTo>
                  <a:cubicBezTo>
                    <a:pt x="1574" y="2280"/>
                    <a:pt x="1855" y="2174"/>
                    <a:pt x="2068" y="1961"/>
                  </a:cubicBezTo>
                  <a:cubicBezTo>
                    <a:pt x="2524" y="1505"/>
                    <a:pt x="2524" y="806"/>
                    <a:pt x="2068" y="381"/>
                  </a:cubicBezTo>
                  <a:cubicBezTo>
                    <a:pt x="2068" y="350"/>
                    <a:pt x="2068" y="350"/>
                    <a:pt x="2037" y="350"/>
                  </a:cubicBezTo>
                  <a:cubicBezTo>
                    <a:pt x="2037" y="350"/>
                    <a:pt x="2037" y="320"/>
                    <a:pt x="2007" y="320"/>
                  </a:cubicBezTo>
                  <a:cubicBezTo>
                    <a:pt x="1794" y="107"/>
                    <a:pt x="1513" y="1"/>
                    <a:pt x="1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8" name="Google Shape;66288;p27"/>
            <p:cNvSpPr/>
            <p:nvPr/>
          </p:nvSpPr>
          <p:spPr>
            <a:xfrm>
              <a:off x="7284600" y="523675"/>
              <a:ext cx="65375" cy="60425"/>
            </a:xfrm>
            <a:custGeom>
              <a:avLst/>
              <a:gdLst/>
              <a:ahLst/>
              <a:cxnLst/>
              <a:rect l="l" t="t" r="r" b="b"/>
              <a:pathLst>
                <a:path w="2615" h="2417" extrusionOk="0">
                  <a:moveTo>
                    <a:pt x="1277" y="0"/>
                  </a:moveTo>
                  <a:cubicBezTo>
                    <a:pt x="981" y="0"/>
                    <a:pt x="684" y="114"/>
                    <a:pt x="456" y="342"/>
                  </a:cubicBezTo>
                  <a:cubicBezTo>
                    <a:pt x="0" y="798"/>
                    <a:pt x="0" y="1558"/>
                    <a:pt x="456" y="2014"/>
                  </a:cubicBezTo>
                  <a:cubicBezTo>
                    <a:pt x="456" y="2014"/>
                    <a:pt x="456" y="2014"/>
                    <a:pt x="487" y="2044"/>
                  </a:cubicBezTo>
                  <a:cubicBezTo>
                    <a:pt x="487" y="2044"/>
                    <a:pt x="487" y="2044"/>
                    <a:pt x="487" y="2075"/>
                  </a:cubicBezTo>
                  <a:cubicBezTo>
                    <a:pt x="715" y="2303"/>
                    <a:pt x="1019" y="2417"/>
                    <a:pt x="1323" y="2417"/>
                  </a:cubicBezTo>
                  <a:cubicBezTo>
                    <a:pt x="1627" y="2417"/>
                    <a:pt x="1930" y="2303"/>
                    <a:pt x="2158" y="2075"/>
                  </a:cubicBezTo>
                  <a:cubicBezTo>
                    <a:pt x="2614" y="1619"/>
                    <a:pt x="2614" y="859"/>
                    <a:pt x="2158" y="403"/>
                  </a:cubicBezTo>
                  <a:cubicBezTo>
                    <a:pt x="2158" y="403"/>
                    <a:pt x="2128" y="403"/>
                    <a:pt x="2128" y="372"/>
                  </a:cubicBezTo>
                  <a:cubicBezTo>
                    <a:pt x="2128" y="372"/>
                    <a:pt x="2098" y="372"/>
                    <a:pt x="2098" y="342"/>
                  </a:cubicBezTo>
                  <a:cubicBezTo>
                    <a:pt x="1870" y="114"/>
                    <a:pt x="1573"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9" name="Google Shape;66289;p27"/>
            <p:cNvSpPr/>
            <p:nvPr/>
          </p:nvSpPr>
          <p:spPr>
            <a:xfrm>
              <a:off x="5637900" y="2315475"/>
              <a:ext cx="13700" cy="12000"/>
            </a:xfrm>
            <a:custGeom>
              <a:avLst/>
              <a:gdLst/>
              <a:ahLst/>
              <a:cxnLst/>
              <a:rect l="l" t="t" r="r" b="b"/>
              <a:pathLst>
                <a:path w="548" h="480" extrusionOk="0">
                  <a:moveTo>
                    <a:pt x="255" y="1"/>
                  </a:moveTo>
                  <a:cubicBezTo>
                    <a:pt x="198" y="1"/>
                    <a:pt x="138" y="24"/>
                    <a:pt x="92" y="69"/>
                  </a:cubicBezTo>
                  <a:cubicBezTo>
                    <a:pt x="1" y="130"/>
                    <a:pt x="1" y="282"/>
                    <a:pt x="92" y="373"/>
                  </a:cubicBezTo>
                  <a:lnTo>
                    <a:pt x="122" y="373"/>
                  </a:lnTo>
                  <a:cubicBezTo>
                    <a:pt x="153" y="404"/>
                    <a:pt x="153" y="404"/>
                    <a:pt x="153" y="434"/>
                  </a:cubicBezTo>
                  <a:cubicBezTo>
                    <a:pt x="198" y="464"/>
                    <a:pt x="252" y="480"/>
                    <a:pt x="305" y="480"/>
                  </a:cubicBezTo>
                  <a:cubicBezTo>
                    <a:pt x="358" y="480"/>
                    <a:pt x="411" y="464"/>
                    <a:pt x="457" y="434"/>
                  </a:cubicBezTo>
                  <a:cubicBezTo>
                    <a:pt x="548" y="343"/>
                    <a:pt x="548" y="191"/>
                    <a:pt x="457" y="100"/>
                  </a:cubicBezTo>
                  <a:lnTo>
                    <a:pt x="426" y="100"/>
                  </a:lnTo>
                  <a:cubicBezTo>
                    <a:pt x="426" y="69"/>
                    <a:pt x="426" y="69"/>
                    <a:pt x="396" y="69"/>
                  </a:cubicBezTo>
                  <a:cubicBezTo>
                    <a:pt x="366" y="24"/>
                    <a:pt x="312"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0" name="Google Shape;66290;p27"/>
            <p:cNvSpPr/>
            <p:nvPr/>
          </p:nvSpPr>
          <p:spPr>
            <a:xfrm>
              <a:off x="5735925" y="2413500"/>
              <a:ext cx="13725" cy="12000"/>
            </a:xfrm>
            <a:custGeom>
              <a:avLst/>
              <a:gdLst/>
              <a:ahLst/>
              <a:cxnLst/>
              <a:rect l="l" t="t" r="r" b="b"/>
              <a:pathLst>
                <a:path w="549" h="480" extrusionOk="0">
                  <a:moveTo>
                    <a:pt x="259" y="1"/>
                  </a:moveTo>
                  <a:cubicBezTo>
                    <a:pt x="198" y="1"/>
                    <a:pt x="138" y="24"/>
                    <a:pt x="92" y="69"/>
                  </a:cubicBezTo>
                  <a:cubicBezTo>
                    <a:pt x="1" y="130"/>
                    <a:pt x="1" y="282"/>
                    <a:pt x="92" y="373"/>
                  </a:cubicBezTo>
                  <a:cubicBezTo>
                    <a:pt x="122" y="373"/>
                    <a:pt x="122" y="373"/>
                    <a:pt x="122" y="404"/>
                  </a:cubicBezTo>
                  <a:cubicBezTo>
                    <a:pt x="153" y="404"/>
                    <a:pt x="153" y="404"/>
                    <a:pt x="153" y="434"/>
                  </a:cubicBezTo>
                  <a:cubicBezTo>
                    <a:pt x="198" y="464"/>
                    <a:pt x="252" y="480"/>
                    <a:pt x="305" y="480"/>
                  </a:cubicBezTo>
                  <a:cubicBezTo>
                    <a:pt x="358" y="480"/>
                    <a:pt x="411" y="464"/>
                    <a:pt x="457" y="434"/>
                  </a:cubicBezTo>
                  <a:cubicBezTo>
                    <a:pt x="548" y="343"/>
                    <a:pt x="548" y="191"/>
                    <a:pt x="457" y="100"/>
                  </a:cubicBezTo>
                  <a:lnTo>
                    <a:pt x="426" y="100"/>
                  </a:lnTo>
                  <a:cubicBezTo>
                    <a:pt x="426" y="69"/>
                    <a:pt x="426" y="69"/>
                    <a:pt x="426" y="69"/>
                  </a:cubicBezTo>
                  <a:cubicBezTo>
                    <a:pt x="381" y="24"/>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1" name="Google Shape;66291;p27"/>
            <p:cNvSpPr/>
            <p:nvPr/>
          </p:nvSpPr>
          <p:spPr>
            <a:xfrm>
              <a:off x="5833200" y="2313400"/>
              <a:ext cx="15975" cy="15400"/>
            </a:xfrm>
            <a:custGeom>
              <a:avLst/>
              <a:gdLst/>
              <a:ahLst/>
              <a:cxnLst/>
              <a:rect l="l" t="t" r="r" b="b"/>
              <a:pathLst>
                <a:path w="639" h="616" extrusionOk="0">
                  <a:moveTo>
                    <a:pt x="301" y="0"/>
                  </a:moveTo>
                  <a:cubicBezTo>
                    <a:pt x="229" y="0"/>
                    <a:pt x="153" y="31"/>
                    <a:pt x="92" y="91"/>
                  </a:cubicBezTo>
                  <a:cubicBezTo>
                    <a:pt x="1" y="213"/>
                    <a:pt x="1" y="365"/>
                    <a:pt x="92" y="487"/>
                  </a:cubicBezTo>
                  <a:lnTo>
                    <a:pt x="122" y="487"/>
                  </a:lnTo>
                  <a:cubicBezTo>
                    <a:pt x="153" y="517"/>
                    <a:pt x="153" y="517"/>
                    <a:pt x="153" y="547"/>
                  </a:cubicBezTo>
                  <a:cubicBezTo>
                    <a:pt x="213" y="593"/>
                    <a:pt x="282" y="616"/>
                    <a:pt x="350" y="616"/>
                  </a:cubicBezTo>
                  <a:cubicBezTo>
                    <a:pt x="419" y="616"/>
                    <a:pt x="487" y="593"/>
                    <a:pt x="548" y="547"/>
                  </a:cubicBezTo>
                  <a:cubicBezTo>
                    <a:pt x="639" y="426"/>
                    <a:pt x="639" y="243"/>
                    <a:pt x="548" y="152"/>
                  </a:cubicBezTo>
                  <a:cubicBezTo>
                    <a:pt x="548" y="122"/>
                    <a:pt x="517" y="122"/>
                    <a:pt x="517" y="122"/>
                  </a:cubicBezTo>
                  <a:cubicBezTo>
                    <a:pt x="517" y="122"/>
                    <a:pt x="487" y="91"/>
                    <a:pt x="487" y="91"/>
                  </a:cubicBezTo>
                  <a:cubicBezTo>
                    <a:pt x="441" y="31"/>
                    <a:pt x="373"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2" name="Google Shape;66292;p27"/>
            <p:cNvSpPr/>
            <p:nvPr/>
          </p:nvSpPr>
          <p:spPr>
            <a:xfrm>
              <a:off x="5735175" y="2215375"/>
              <a:ext cx="15975" cy="15225"/>
            </a:xfrm>
            <a:custGeom>
              <a:avLst/>
              <a:gdLst/>
              <a:ahLst/>
              <a:cxnLst/>
              <a:rect l="l" t="t" r="r" b="b"/>
              <a:pathLst>
                <a:path w="639" h="609" extrusionOk="0">
                  <a:moveTo>
                    <a:pt x="301" y="0"/>
                  </a:moveTo>
                  <a:cubicBezTo>
                    <a:pt x="228" y="0"/>
                    <a:pt x="152" y="31"/>
                    <a:pt x="92" y="91"/>
                  </a:cubicBezTo>
                  <a:cubicBezTo>
                    <a:pt x="1" y="183"/>
                    <a:pt x="1" y="365"/>
                    <a:pt x="92" y="487"/>
                  </a:cubicBezTo>
                  <a:lnTo>
                    <a:pt x="122" y="487"/>
                  </a:lnTo>
                  <a:cubicBezTo>
                    <a:pt x="152" y="517"/>
                    <a:pt x="152" y="517"/>
                    <a:pt x="152" y="517"/>
                  </a:cubicBezTo>
                  <a:cubicBezTo>
                    <a:pt x="213" y="578"/>
                    <a:pt x="282" y="608"/>
                    <a:pt x="350" y="608"/>
                  </a:cubicBezTo>
                  <a:cubicBezTo>
                    <a:pt x="418" y="608"/>
                    <a:pt x="487" y="578"/>
                    <a:pt x="548" y="517"/>
                  </a:cubicBezTo>
                  <a:cubicBezTo>
                    <a:pt x="639" y="426"/>
                    <a:pt x="639" y="243"/>
                    <a:pt x="548" y="152"/>
                  </a:cubicBezTo>
                  <a:cubicBezTo>
                    <a:pt x="548" y="122"/>
                    <a:pt x="517" y="122"/>
                    <a:pt x="517" y="122"/>
                  </a:cubicBezTo>
                  <a:cubicBezTo>
                    <a:pt x="517" y="122"/>
                    <a:pt x="487" y="91"/>
                    <a:pt x="487" y="91"/>
                  </a:cubicBezTo>
                  <a:cubicBezTo>
                    <a:pt x="441" y="31"/>
                    <a:pt x="373"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3" name="Google Shape;66293;p27"/>
            <p:cNvSpPr/>
            <p:nvPr/>
          </p:nvSpPr>
          <p:spPr>
            <a:xfrm>
              <a:off x="5831675" y="2115825"/>
              <a:ext cx="19800" cy="18075"/>
            </a:xfrm>
            <a:custGeom>
              <a:avLst/>
              <a:gdLst/>
              <a:ahLst/>
              <a:cxnLst/>
              <a:rect l="l" t="t" r="r" b="b"/>
              <a:pathLst>
                <a:path w="792" h="723" extrusionOk="0">
                  <a:moveTo>
                    <a:pt x="366" y="0"/>
                  </a:moveTo>
                  <a:cubicBezTo>
                    <a:pt x="282" y="0"/>
                    <a:pt x="198" y="31"/>
                    <a:pt x="122" y="92"/>
                  </a:cubicBezTo>
                  <a:cubicBezTo>
                    <a:pt x="1" y="244"/>
                    <a:pt x="1" y="426"/>
                    <a:pt x="122" y="578"/>
                  </a:cubicBezTo>
                  <a:lnTo>
                    <a:pt x="153" y="578"/>
                  </a:lnTo>
                  <a:cubicBezTo>
                    <a:pt x="183" y="608"/>
                    <a:pt x="183" y="608"/>
                    <a:pt x="183" y="608"/>
                  </a:cubicBezTo>
                  <a:cubicBezTo>
                    <a:pt x="244" y="684"/>
                    <a:pt x="328" y="722"/>
                    <a:pt x="411" y="722"/>
                  </a:cubicBezTo>
                  <a:cubicBezTo>
                    <a:pt x="495" y="722"/>
                    <a:pt x="578" y="684"/>
                    <a:pt x="639" y="608"/>
                  </a:cubicBezTo>
                  <a:cubicBezTo>
                    <a:pt x="791" y="487"/>
                    <a:pt x="791" y="274"/>
                    <a:pt x="639" y="152"/>
                  </a:cubicBezTo>
                  <a:cubicBezTo>
                    <a:pt x="639" y="152"/>
                    <a:pt x="639" y="152"/>
                    <a:pt x="609" y="122"/>
                  </a:cubicBezTo>
                  <a:cubicBezTo>
                    <a:pt x="609" y="122"/>
                    <a:pt x="609" y="122"/>
                    <a:pt x="609" y="92"/>
                  </a:cubicBezTo>
                  <a:cubicBezTo>
                    <a:pt x="533" y="31"/>
                    <a:pt x="44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4" name="Google Shape;66294;p27"/>
            <p:cNvSpPr/>
            <p:nvPr/>
          </p:nvSpPr>
          <p:spPr>
            <a:xfrm>
              <a:off x="5929700" y="2213850"/>
              <a:ext cx="19800" cy="18075"/>
            </a:xfrm>
            <a:custGeom>
              <a:avLst/>
              <a:gdLst/>
              <a:ahLst/>
              <a:cxnLst/>
              <a:rect l="l" t="t" r="r" b="b"/>
              <a:pathLst>
                <a:path w="792" h="723" extrusionOk="0">
                  <a:moveTo>
                    <a:pt x="366" y="0"/>
                  </a:moveTo>
                  <a:cubicBezTo>
                    <a:pt x="282" y="0"/>
                    <a:pt x="198" y="31"/>
                    <a:pt x="122" y="92"/>
                  </a:cubicBezTo>
                  <a:cubicBezTo>
                    <a:pt x="1" y="244"/>
                    <a:pt x="1" y="426"/>
                    <a:pt x="122" y="578"/>
                  </a:cubicBezTo>
                  <a:lnTo>
                    <a:pt x="153" y="578"/>
                  </a:lnTo>
                  <a:cubicBezTo>
                    <a:pt x="183" y="608"/>
                    <a:pt x="183" y="608"/>
                    <a:pt x="183" y="608"/>
                  </a:cubicBezTo>
                  <a:cubicBezTo>
                    <a:pt x="244" y="684"/>
                    <a:pt x="328" y="722"/>
                    <a:pt x="411" y="722"/>
                  </a:cubicBezTo>
                  <a:cubicBezTo>
                    <a:pt x="495" y="722"/>
                    <a:pt x="578" y="684"/>
                    <a:pt x="639" y="608"/>
                  </a:cubicBezTo>
                  <a:cubicBezTo>
                    <a:pt x="791" y="487"/>
                    <a:pt x="791" y="274"/>
                    <a:pt x="639" y="152"/>
                  </a:cubicBezTo>
                  <a:cubicBezTo>
                    <a:pt x="639" y="152"/>
                    <a:pt x="639" y="152"/>
                    <a:pt x="609" y="122"/>
                  </a:cubicBezTo>
                  <a:cubicBezTo>
                    <a:pt x="609" y="122"/>
                    <a:pt x="609" y="122"/>
                    <a:pt x="609" y="92"/>
                  </a:cubicBezTo>
                  <a:cubicBezTo>
                    <a:pt x="533" y="31"/>
                    <a:pt x="44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5" name="Google Shape;66295;p27"/>
            <p:cNvSpPr/>
            <p:nvPr/>
          </p:nvSpPr>
          <p:spPr>
            <a:xfrm>
              <a:off x="5928950" y="2016475"/>
              <a:ext cx="22050" cy="20150"/>
            </a:xfrm>
            <a:custGeom>
              <a:avLst/>
              <a:gdLst/>
              <a:ahLst/>
              <a:cxnLst/>
              <a:rect l="l" t="t" r="r" b="b"/>
              <a:pathLst>
                <a:path w="882" h="806" extrusionOk="0">
                  <a:moveTo>
                    <a:pt x="396" y="0"/>
                  </a:moveTo>
                  <a:cubicBezTo>
                    <a:pt x="297" y="0"/>
                    <a:pt x="198" y="38"/>
                    <a:pt x="122" y="114"/>
                  </a:cubicBezTo>
                  <a:cubicBezTo>
                    <a:pt x="0" y="266"/>
                    <a:pt x="0" y="509"/>
                    <a:pt x="122" y="661"/>
                  </a:cubicBezTo>
                  <a:lnTo>
                    <a:pt x="183" y="661"/>
                  </a:lnTo>
                  <a:cubicBezTo>
                    <a:pt x="183" y="692"/>
                    <a:pt x="183" y="692"/>
                    <a:pt x="183" y="692"/>
                  </a:cubicBezTo>
                  <a:cubicBezTo>
                    <a:pt x="259" y="768"/>
                    <a:pt x="358" y="806"/>
                    <a:pt x="456" y="806"/>
                  </a:cubicBezTo>
                  <a:cubicBezTo>
                    <a:pt x="555" y="806"/>
                    <a:pt x="654" y="768"/>
                    <a:pt x="730" y="692"/>
                  </a:cubicBezTo>
                  <a:cubicBezTo>
                    <a:pt x="882" y="540"/>
                    <a:pt x="882" y="297"/>
                    <a:pt x="730" y="175"/>
                  </a:cubicBezTo>
                  <a:cubicBezTo>
                    <a:pt x="730" y="145"/>
                    <a:pt x="700" y="145"/>
                    <a:pt x="700" y="145"/>
                  </a:cubicBezTo>
                  <a:cubicBezTo>
                    <a:pt x="700" y="114"/>
                    <a:pt x="700" y="114"/>
                    <a:pt x="669" y="114"/>
                  </a:cubicBezTo>
                  <a:cubicBezTo>
                    <a:pt x="593" y="38"/>
                    <a:pt x="494"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6" name="Google Shape;66296;p27"/>
            <p:cNvSpPr/>
            <p:nvPr/>
          </p:nvSpPr>
          <p:spPr>
            <a:xfrm>
              <a:off x="6026975" y="2114500"/>
              <a:ext cx="22050" cy="20150"/>
            </a:xfrm>
            <a:custGeom>
              <a:avLst/>
              <a:gdLst/>
              <a:ahLst/>
              <a:cxnLst/>
              <a:rect l="l" t="t" r="r" b="b"/>
              <a:pathLst>
                <a:path w="882" h="806" extrusionOk="0">
                  <a:moveTo>
                    <a:pt x="399" y="0"/>
                  </a:moveTo>
                  <a:cubicBezTo>
                    <a:pt x="304" y="0"/>
                    <a:pt x="213" y="38"/>
                    <a:pt x="152" y="114"/>
                  </a:cubicBezTo>
                  <a:cubicBezTo>
                    <a:pt x="0" y="266"/>
                    <a:pt x="0" y="509"/>
                    <a:pt x="152" y="661"/>
                  </a:cubicBezTo>
                  <a:lnTo>
                    <a:pt x="183" y="661"/>
                  </a:lnTo>
                  <a:cubicBezTo>
                    <a:pt x="183" y="692"/>
                    <a:pt x="183" y="692"/>
                    <a:pt x="183" y="692"/>
                  </a:cubicBezTo>
                  <a:cubicBezTo>
                    <a:pt x="259" y="768"/>
                    <a:pt x="358" y="806"/>
                    <a:pt x="456" y="806"/>
                  </a:cubicBezTo>
                  <a:cubicBezTo>
                    <a:pt x="555" y="806"/>
                    <a:pt x="654" y="768"/>
                    <a:pt x="730" y="692"/>
                  </a:cubicBezTo>
                  <a:cubicBezTo>
                    <a:pt x="882" y="540"/>
                    <a:pt x="882" y="297"/>
                    <a:pt x="730" y="175"/>
                  </a:cubicBezTo>
                  <a:cubicBezTo>
                    <a:pt x="730" y="145"/>
                    <a:pt x="700" y="145"/>
                    <a:pt x="700" y="145"/>
                  </a:cubicBezTo>
                  <a:cubicBezTo>
                    <a:pt x="700" y="145"/>
                    <a:pt x="700" y="114"/>
                    <a:pt x="669" y="114"/>
                  </a:cubicBezTo>
                  <a:cubicBezTo>
                    <a:pt x="593" y="38"/>
                    <a:pt x="494"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7" name="Google Shape;66297;p27"/>
            <p:cNvSpPr/>
            <p:nvPr/>
          </p:nvSpPr>
          <p:spPr>
            <a:xfrm>
              <a:off x="6025450" y="1916925"/>
              <a:ext cx="25100" cy="23000"/>
            </a:xfrm>
            <a:custGeom>
              <a:avLst/>
              <a:gdLst/>
              <a:ahLst/>
              <a:cxnLst/>
              <a:rect l="l" t="t" r="r" b="b"/>
              <a:pathLst>
                <a:path w="1004" h="920" extrusionOk="0">
                  <a:moveTo>
                    <a:pt x="476" y="0"/>
                  </a:moveTo>
                  <a:cubicBezTo>
                    <a:pt x="365" y="0"/>
                    <a:pt x="259" y="38"/>
                    <a:pt x="183" y="114"/>
                  </a:cubicBezTo>
                  <a:cubicBezTo>
                    <a:pt x="1" y="297"/>
                    <a:pt x="1" y="570"/>
                    <a:pt x="183" y="753"/>
                  </a:cubicBezTo>
                  <a:lnTo>
                    <a:pt x="213" y="753"/>
                  </a:lnTo>
                  <a:cubicBezTo>
                    <a:pt x="213" y="783"/>
                    <a:pt x="213" y="783"/>
                    <a:pt x="213" y="783"/>
                  </a:cubicBezTo>
                  <a:cubicBezTo>
                    <a:pt x="305" y="874"/>
                    <a:pt x="419" y="920"/>
                    <a:pt x="533" y="920"/>
                  </a:cubicBezTo>
                  <a:cubicBezTo>
                    <a:pt x="647" y="920"/>
                    <a:pt x="761" y="874"/>
                    <a:pt x="852" y="783"/>
                  </a:cubicBezTo>
                  <a:cubicBezTo>
                    <a:pt x="1004" y="631"/>
                    <a:pt x="1004" y="358"/>
                    <a:pt x="852" y="175"/>
                  </a:cubicBezTo>
                  <a:cubicBezTo>
                    <a:pt x="821" y="175"/>
                    <a:pt x="821" y="175"/>
                    <a:pt x="821" y="145"/>
                  </a:cubicBezTo>
                  <a:cubicBezTo>
                    <a:pt x="791" y="145"/>
                    <a:pt x="791" y="114"/>
                    <a:pt x="791" y="114"/>
                  </a:cubicBezTo>
                  <a:cubicBezTo>
                    <a:pt x="700" y="38"/>
                    <a:pt x="586" y="0"/>
                    <a:pt x="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8" name="Google Shape;66298;p27"/>
            <p:cNvSpPr/>
            <p:nvPr/>
          </p:nvSpPr>
          <p:spPr>
            <a:xfrm>
              <a:off x="6123475" y="2014950"/>
              <a:ext cx="25100" cy="23000"/>
            </a:xfrm>
            <a:custGeom>
              <a:avLst/>
              <a:gdLst/>
              <a:ahLst/>
              <a:cxnLst/>
              <a:rect l="l" t="t" r="r" b="b"/>
              <a:pathLst>
                <a:path w="1004" h="920" extrusionOk="0">
                  <a:moveTo>
                    <a:pt x="476" y="0"/>
                  </a:moveTo>
                  <a:cubicBezTo>
                    <a:pt x="365" y="0"/>
                    <a:pt x="259" y="38"/>
                    <a:pt x="183" y="114"/>
                  </a:cubicBezTo>
                  <a:cubicBezTo>
                    <a:pt x="1" y="297"/>
                    <a:pt x="1" y="570"/>
                    <a:pt x="183" y="753"/>
                  </a:cubicBezTo>
                  <a:lnTo>
                    <a:pt x="213" y="753"/>
                  </a:lnTo>
                  <a:cubicBezTo>
                    <a:pt x="213" y="783"/>
                    <a:pt x="213" y="783"/>
                    <a:pt x="213" y="783"/>
                  </a:cubicBezTo>
                  <a:cubicBezTo>
                    <a:pt x="305" y="874"/>
                    <a:pt x="419" y="920"/>
                    <a:pt x="533" y="920"/>
                  </a:cubicBezTo>
                  <a:cubicBezTo>
                    <a:pt x="647" y="920"/>
                    <a:pt x="761" y="874"/>
                    <a:pt x="852" y="783"/>
                  </a:cubicBezTo>
                  <a:cubicBezTo>
                    <a:pt x="1004" y="631"/>
                    <a:pt x="1004" y="358"/>
                    <a:pt x="852" y="175"/>
                  </a:cubicBezTo>
                  <a:cubicBezTo>
                    <a:pt x="821" y="175"/>
                    <a:pt x="821" y="175"/>
                    <a:pt x="821" y="145"/>
                  </a:cubicBezTo>
                  <a:cubicBezTo>
                    <a:pt x="791" y="145"/>
                    <a:pt x="791" y="145"/>
                    <a:pt x="791" y="114"/>
                  </a:cubicBezTo>
                  <a:cubicBezTo>
                    <a:pt x="700" y="38"/>
                    <a:pt x="586" y="0"/>
                    <a:pt x="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9" name="Google Shape;66299;p27"/>
            <p:cNvSpPr/>
            <p:nvPr/>
          </p:nvSpPr>
          <p:spPr>
            <a:xfrm>
              <a:off x="6219975" y="1915025"/>
              <a:ext cx="28900" cy="26250"/>
            </a:xfrm>
            <a:custGeom>
              <a:avLst/>
              <a:gdLst/>
              <a:ahLst/>
              <a:cxnLst/>
              <a:rect l="l" t="t" r="r" b="b"/>
              <a:pathLst>
                <a:path w="1156" h="1050" extrusionOk="0">
                  <a:moveTo>
                    <a:pt x="548" y="0"/>
                  </a:moveTo>
                  <a:cubicBezTo>
                    <a:pt x="427" y="0"/>
                    <a:pt x="305" y="54"/>
                    <a:pt x="214" y="160"/>
                  </a:cubicBezTo>
                  <a:cubicBezTo>
                    <a:pt x="1" y="342"/>
                    <a:pt x="1" y="646"/>
                    <a:pt x="214" y="829"/>
                  </a:cubicBezTo>
                  <a:cubicBezTo>
                    <a:pt x="214" y="859"/>
                    <a:pt x="214" y="859"/>
                    <a:pt x="244" y="859"/>
                  </a:cubicBezTo>
                  <a:cubicBezTo>
                    <a:pt x="244" y="889"/>
                    <a:pt x="244" y="889"/>
                    <a:pt x="244" y="889"/>
                  </a:cubicBezTo>
                  <a:cubicBezTo>
                    <a:pt x="351" y="996"/>
                    <a:pt x="480" y="1049"/>
                    <a:pt x="605" y="1049"/>
                  </a:cubicBezTo>
                  <a:cubicBezTo>
                    <a:pt x="730" y="1049"/>
                    <a:pt x="852" y="996"/>
                    <a:pt x="943" y="889"/>
                  </a:cubicBezTo>
                  <a:cubicBezTo>
                    <a:pt x="1156" y="707"/>
                    <a:pt x="1156" y="403"/>
                    <a:pt x="943" y="190"/>
                  </a:cubicBezTo>
                  <a:lnTo>
                    <a:pt x="913" y="190"/>
                  </a:lnTo>
                  <a:cubicBezTo>
                    <a:pt x="913" y="160"/>
                    <a:pt x="913" y="160"/>
                    <a:pt x="882" y="160"/>
                  </a:cubicBezTo>
                  <a:cubicBezTo>
                    <a:pt x="791" y="54"/>
                    <a:pt x="670"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0" name="Google Shape;66300;p27"/>
            <p:cNvSpPr/>
            <p:nvPr/>
          </p:nvSpPr>
          <p:spPr>
            <a:xfrm>
              <a:off x="6121950" y="1817000"/>
              <a:ext cx="28900" cy="26250"/>
            </a:xfrm>
            <a:custGeom>
              <a:avLst/>
              <a:gdLst/>
              <a:ahLst/>
              <a:cxnLst/>
              <a:rect l="l" t="t" r="r" b="b"/>
              <a:pathLst>
                <a:path w="1156" h="1050" extrusionOk="0">
                  <a:moveTo>
                    <a:pt x="548" y="0"/>
                  </a:moveTo>
                  <a:cubicBezTo>
                    <a:pt x="426" y="0"/>
                    <a:pt x="305" y="54"/>
                    <a:pt x="214" y="160"/>
                  </a:cubicBezTo>
                  <a:cubicBezTo>
                    <a:pt x="1" y="342"/>
                    <a:pt x="1" y="646"/>
                    <a:pt x="214" y="829"/>
                  </a:cubicBezTo>
                  <a:cubicBezTo>
                    <a:pt x="214" y="859"/>
                    <a:pt x="214" y="859"/>
                    <a:pt x="244" y="859"/>
                  </a:cubicBezTo>
                  <a:cubicBezTo>
                    <a:pt x="244" y="859"/>
                    <a:pt x="244" y="889"/>
                    <a:pt x="244" y="889"/>
                  </a:cubicBezTo>
                  <a:cubicBezTo>
                    <a:pt x="350" y="996"/>
                    <a:pt x="480" y="1049"/>
                    <a:pt x="605" y="1049"/>
                  </a:cubicBezTo>
                  <a:cubicBezTo>
                    <a:pt x="730" y="1049"/>
                    <a:pt x="852" y="996"/>
                    <a:pt x="943" y="889"/>
                  </a:cubicBezTo>
                  <a:cubicBezTo>
                    <a:pt x="1156" y="707"/>
                    <a:pt x="1156" y="403"/>
                    <a:pt x="943" y="190"/>
                  </a:cubicBezTo>
                  <a:lnTo>
                    <a:pt x="913" y="190"/>
                  </a:lnTo>
                  <a:cubicBezTo>
                    <a:pt x="913" y="160"/>
                    <a:pt x="913" y="160"/>
                    <a:pt x="882" y="160"/>
                  </a:cubicBezTo>
                  <a:cubicBezTo>
                    <a:pt x="791" y="54"/>
                    <a:pt x="670"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1" name="Google Shape;66301;p27"/>
            <p:cNvSpPr/>
            <p:nvPr/>
          </p:nvSpPr>
          <p:spPr>
            <a:xfrm>
              <a:off x="6317250" y="1815475"/>
              <a:ext cx="31175" cy="28525"/>
            </a:xfrm>
            <a:custGeom>
              <a:avLst/>
              <a:gdLst/>
              <a:ahLst/>
              <a:cxnLst/>
              <a:rect l="l" t="t" r="r" b="b"/>
              <a:pathLst>
                <a:path w="1247" h="1141" extrusionOk="0">
                  <a:moveTo>
                    <a:pt x="593" y="1"/>
                  </a:moveTo>
                  <a:cubicBezTo>
                    <a:pt x="457" y="1"/>
                    <a:pt x="320" y="54"/>
                    <a:pt x="213" y="160"/>
                  </a:cubicBezTo>
                  <a:cubicBezTo>
                    <a:pt x="1" y="373"/>
                    <a:pt x="1" y="707"/>
                    <a:pt x="213" y="920"/>
                  </a:cubicBezTo>
                  <a:cubicBezTo>
                    <a:pt x="213" y="950"/>
                    <a:pt x="213" y="950"/>
                    <a:pt x="244" y="950"/>
                  </a:cubicBezTo>
                  <a:cubicBezTo>
                    <a:pt x="244" y="981"/>
                    <a:pt x="244" y="981"/>
                    <a:pt x="244" y="981"/>
                  </a:cubicBezTo>
                  <a:cubicBezTo>
                    <a:pt x="350" y="1087"/>
                    <a:pt x="495" y="1140"/>
                    <a:pt x="639" y="1140"/>
                  </a:cubicBezTo>
                  <a:cubicBezTo>
                    <a:pt x="783" y="1140"/>
                    <a:pt x="928" y="1087"/>
                    <a:pt x="1034" y="981"/>
                  </a:cubicBezTo>
                  <a:cubicBezTo>
                    <a:pt x="1247" y="768"/>
                    <a:pt x="1247" y="434"/>
                    <a:pt x="1034" y="221"/>
                  </a:cubicBezTo>
                  <a:cubicBezTo>
                    <a:pt x="1034" y="191"/>
                    <a:pt x="1004" y="191"/>
                    <a:pt x="1004" y="191"/>
                  </a:cubicBezTo>
                  <a:cubicBezTo>
                    <a:pt x="1004" y="191"/>
                    <a:pt x="973" y="160"/>
                    <a:pt x="973" y="160"/>
                  </a:cubicBezTo>
                  <a:cubicBezTo>
                    <a:pt x="867" y="54"/>
                    <a:pt x="730"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2" name="Google Shape;66302;p27"/>
            <p:cNvSpPr/>
            <p:nvPr/>
          </p:nvSpPr>
          <p:spPr>
            <a:xfrm>
              <a:off x="6219225" y="1717450"/>
              <a:ext cx="31175" cy="28525"/>
            </a:xfrm>
            <a:custGeom>
              <a:avLst/>
              <a:gdLst/>
              <a:ahLst/>
              <a:cxnLst/>
              <a:rect l="l" t="t" r="r" b="b"/>
              <a:pathLst>
                <a:path w="1247" h="1141" extrusionOk="0">
                  <a:moveTo>
                    <a:pt x="593" y="1"/>
                  </a:moveTo>
                  <a:cubicBezTo>
                    <a:pt x="457" y="1"/>
                    <a:pt x="320" y="54"/>
                    <a:pt x="213" y="160"/>
                  </a:cubicBezTo>
                  <a:cubicBezTo>
                    <a:pt x="1" y="373"/>
                    <a:pt x="1" y="707"/>
                    <a:pt x="213" y="920"/>
                  </a:cubicBezTo>
                  <a:cubicBezTo>
                    <a:pt x="213" y="950"/>
                    <a:pt x="213" y="950"/>
                    <a:pt x="244" y="950"/>
                  </a:cubicBezTo>
                  <a:cubicBezTo>
                    <a:pt x="244" y="950"/>
                    <a:pt x="244" y="981"/>
                    <a:pt x="244" y="981"/>
                  </a:cubicBezTo>
                  <a:cubicBezTo>
                    <a:pt x="350" y="1087"/>
                    <a:pt x="495" y="1140"/>
                    <a:pt x="639" y="1140"/>
                  </a:cubicBezTo>
                  <a:cubicBezTo>
                    <a:pt x="783" y="1140"/>
                    <a:pt x="928" y="1087"/>
                    <a:pt x="1034" y="981"/>
                  </a:cubicBezTo>
                  <a:cubicBezTo>
                    <a:pt x="1247" y="768"/>
                    <a:pt x="1247" y="434"/>
                    <a:pt x="1034" y="221"/>
                  </a:cubicBezTo>
                  <a:cubicBezTo>
                    <a:pt x="1034" y="191"/>
                    <a:pt x="1004" y="191"/>
                    <a:pt x="1004" y="191"/>
                  </a:cubicBezTo>
                  <a:cubicBezTo>
                    <a:pt x="1004" y="191"/>
                    <a:pt x="973" y="160"/>
                    <a:pt x="973" y="160"/>
                  </a:cubicBezTo>
                  <a:cubicBezTo>
                    <a:pt x="867" y="54"/>
                    <a:pt x="730"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3" name="Google Shape;66303;p27"/>
            <p:cNvSpPr/>
            <p:nvPr/>
          </p:nvSpPr>
          <p:spPr>
            <a:xfrm>
              <a:off x="6413750" y="1715925"/>
              <a:ext cx="34225" cy="31375"/>
            </a:xfrm>
            <a:custGeom>
              <a:avLst/>
              <a:gdLst/>
              <a:ahLst/>
              <a:cxnLst/>
              <a:rect l="l" t="t" r="r" b="b"/>
              <a:pathLst>
                <a:path w="1369" h="1255" extrusionOk="0">
                  <a:moveTo>
                    <a:pt x="658" y="1"/>
                  </a:moveTo>
                  <a:cubicBezTo>
                    <a:pt x="502" y="1"/>
                    <a:pt x="350" y="54"/>
                    <a:pt x="244" y="160"/>
                  </a:cubicBezTo>
                  <a:cubicBezTo>
                    <a:pt x="1" y="403"/>
                    <a:pt x="1" y="799"/>
                    <a:pt x="244" y="1011"/>
                  </a:cubicBezTo>
                  <a:cubicBezTo>
                    <a:pt x="244" y="1042"/>
                    <a:pt x="244" y="1042"/>
                    <a:pt x="274" y="1042"/>
                  </a:cubicBezTo>
                  <a:cubicBezTo>
                    <a:pt x="274" y="1042"/>
                    <a:pt x="274" y="1072"/>
                    <a:pt x="305" y="1072"/>
                  </a:cubicBezTo>
                  <a:cubicBezTo>
                    <a:pt x="411" y="1194"/>
                    <a:pt x="563" y="1255"/>
                    <a:pt x="715" y="1255"/>
                  </a:cubicBezTo>
                  <a:cubicBezTo>
                    <a:pt x="867" y="1255"/>
                    <a:pt x="1019" y="1194"/>
                    <a:pt x="1126" y="1072"/>
                  </a:cubicBezTo>
                  <a:cubicBezTo>
                    <a:pt x="1369" y="829"/>
                    <a:pt x="1369" y="464"/>
                    <a:pt x="1126" y="221"/>
                  </a:cubicBezTo>
                  <a:cubicBezTo>
                    <a:pt x="1126" y="221"/>
                    <a:pt x="1126" y="221"/>
                    <a:pt x="1095" y="191"/>
                  </a:cubicBezTo>
                  <a:cubicBezTo>
                    <a:pt x="1095" y="191"/>
                    <a:pt x="1095" y="191"/>
                    <a:pt x="1095" y="160"/>
                  </a:cubicBezTo>
                  <a:cubicBezTo>
                    <a:pt x="974" y="54"/>
                    <a:pt x="814"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4" name="Google Shape;66304;p27"/>
            <p:cNvSpPr/>
            <p:nvPr/>
          </p:nvSpPr>
          <p:spPr>
            <a:xfrm>
              <a:off x="6315725" y="1617900"/>
              <a:ext cx="34225" cy="31375"/>
            </a:xfrm>
            <a:custGeom>
              <a:avLst/>
              <a:gdLst/>
              <a:ahLst/>
              <a:cxnLst/>
              <a:rect l="l" t="t" r="r" b="b"/>
              <a:pathLst>
                <a:path w="1369" h="1255" extrusionOk="0">
                  <a:moveTo>
                    <a:pt x="658" y="1"/>
                  </a:moveTo>
                  <a:cubicBezTo>
                    <a:pt x="502" y="1"/>
                    <a:pt x="350" y="54"/>
                    <a:pt x="244" y="160"/>
                  </a:cubicBezTo>
                  <a:cubicBezTo>
                    <a:pt x="1" y="403"/>
                    <a:pt x="1" y="799"/>
                    <a:pt x="244" y="1011"/>
                  </a:cubicBezTo>
                  <a:cubicBezTo>
                    <a:pt x="244" y="1042"/>
                    <a:pt x="244" y="1042"/>
                    <a:pt x="274" y="1042"/>
                  </a:cubicBezTo>
                  <a:cubicBezTo>
                    <a:pt x="274" y="1042"/>
                    <a:pt x="274" y="1072"/>
                    <a:pt x="274" y="1072"/>
                  </a:cubicBezTo>
                  <a:cubicBezTo>
                    <a:pt x="396" y="1194"/>
                    <a:pt x="556" y="1255"/>
                    <a:pt x="711" y="1255"/>
                  </a:cubicBezTo>
                  <a:cubicBezTo>
                    <a:pt x="867" y="1255"/>
                    <a:pt x="1019" y="1194"/>
                    <a:pt x="1125" y="1072"/>
                  </a:cubicBezTo>
                  <a:cubicBezTo>
                    <a:pt x="1369" y="829"/>
                    <a:pt x="1369" y="464"/>
                    <a:pt x="1125" y="221"/>
                  </a:cubicBezTo>
                  <a:cubicBezTo>
                    <a:pt x="1125" y="221"/>
                    <a:pt x="1125" y="221"/>
                    <a:pt x="1095" y="191"/>
                  </a:cubicBezTo>
                  <a:cubicBezTo>
                    <a:pt x="1095" y="191"/>
                    <a:pt x="1095" y="191"/>
                    <a:pt x="1095" y="160"/>
                  </a:cubicBezTo>
                  <a:cubicBezTo>
                    <a:pt x="973" y="54"/>
                    <a:pt x="814"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5" name="Google Shape;66305;p27"/>
            <p:cNvSpPr/>
            <p:nvPr/>
          </p:nvSpPr>
          <p:spPr>
            <a:xfrm>
              <a:off x="6412250" y="1517975"/>
              <a:ext cx="37250" cy="34025"/>
            </a:xfrm>
            <a:custGeom>
              <a:avLst/>
              <a:gdLst/>
              <a:ahLst/>
              <a:cxnLst/>
              <a:rect l="l" t="t" r="r" b="b"/>
              <a:pathLst>
                <a:path w="1490" h="1361" extrusionOk="0">
                  <a:moveTo>
                    <a:pt x="730" y="1"/>
                  </a:moveTo>
                  <a:cubicBezTo>
                    <a:pt x="562" y="1"/>
                    <a:pt x="395" y="69"/>
                    <a:pt x="274" y="206"/>
                  </a:cubicBezTo>
                  <a:cubicBezTo>
                    <a:pt x="0" y="449"/>
                    <a:pt x="0" y="875"/>
                    <a:pt x="274" y="1118"/>
                  </a:cubicBezTo>
                  <a:cubicBezTo>
                    <a:pt x="274" y="1148"/>
                    <a:pt x="274" y="1148"/>
                    <a:pt x="304" y="1148"/>
                  </a:cubicBezTo>
                  <a:cubicBezTo>
                    <a:pt x="304" y="1148"/>
                    <a:pt x="304" y="1179"/>
                    <a:pt x="334" y="1179"/>
                  </a:cubicBezTo>
                  <a:cubicBezTo>
                    <a:pt x="456" y="1300"/>
                    <a:pt x="623" y="1361"/>
                    <a:pt x="790" y="1361"/>
                  </a:cubicBezTo>
                  <a:cubicBezTo>
                    <a:pt x="958" y="1361"/>
                    <a:pt x="1125" y="1300"/>
                    <a:pt x="1246" y="1179"/>
                  </a:cubicBezTo>
                  <a:cubicBezTo>
                    <a:pt x="1489" y="935"/>
                    <a:pt x="1489" y="510"/>
                    <a:pt x="1246" y="267"/>
                  </a:cubicBezTo>
                  <a:cubicBezTo>
                    <a:pt x="1246" y="236"/>
                    <a:pt x="1216" y="236"/>
                    <a:pt x="1216" y="236"/>
                  </a:cubicBezTo>
                  <a:cubicBezTo>
                    <a:pt x="1216" y="206"/>
                    <a:pt x="1216" y="206"/>
                    <a:pt x="1186" y="206"/>
                  </a:cubicBezTo>
                  <a:cubicBezTo>
                    <a:pt x="1064" y="69"/>
                    <a:pt x="897"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6" name="Google Shape;66306;p27"/>
            <p:cNvSpPr/>
            <p:nvPr/>
          </p:nvSpPr>
          <p:spPr>
            <a:xfrm>
              <a:off x="6510275" y="1616000"/>
              <a:ext cx="37250" cy="34025"/>
            </a:xfrm>
            <a:custGeom>
              <a:avLst/>
              <a:gdLst/>
              <a:ahLst/>
              <a:cxnLst/>
              <a:rect l="l" t="t" r="r" b="b"/>
              <a:pathLst>
                <a:path w="1490" h="1361" extrusionOk="0">
                  <a:moveTo>
                    <a:pt x="730" y="1"/>
                  </a:moveTo>
                  <a:cubicBezTo>
                    <a:pt x="562" y="1"/>
                    <a:pt x="395" y="69"/>
                    <a:pt x="274" y="206"/>
                  </a:cubicBezTo>
                  <a:cubicBezTo>
                    <a:pt x="0" y="449"/>
                    <a:pt x="0" y="875"/>
                    <a:pt x="274" y="1118"/>
                  </a:cubicBezTo>
                  <a:cubicBezTo>
                    <a:pt x="274" y="1148"/>
                    <a:pt x="274" y="1148"/>
                    <a:pt x="304" y="1148"/>
                  </a:cubicBezTo>
                  <a:cubicBezTo>
                    <a:pt x="304" y="1148"/>
                    <a:pt x="304" y="1179"/>
                    <a:pt x="334" y="1179"/>
                  </a:cubicBezTo>
                  <a:cubicBezTo>
                    <a:pt x="456" y="1300"/>
                    <a:pt x="623" y="1361"/>
                    <a:pt x="790" y="1361"/>
                  </a:cubicBezTo>
                  <a:cubicBezTo>
                    <a:pt x="958" y="1361"/>
                    <a:pt x="1125" y="1300"/>
                    <a:pt x="1246" y="1179"/>
                  </a:cubicBezTo>
                  <a:cubicBezTo>
                    <a:pt x="1490" y="935"/>
                    <a:pt x="1490" y="510"/>
                    <a:pt x="1246" y="267"/>
                  </a:cubicBezTo>
                  <a:cubicBezTo>
                    <a:pt x="1246" y="236"/>
                    <a:pt x="1216" y="236"/>
                    <a:pt x="1216" y="236"/>
                  </a:cubicBezTo>
                  <a:cubicBezTo>
                    <a:pt x="1216" y="236"/>
                    <a:pt x="1216" y="206"/>
                    <a:pt x="1186" y="206"/>
                  </a:cubicBezTo>
                  <a:cubicBezTo>
                    <a:pt x="1064" y="69"/>
                    <a:pt x="897"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7" name="Google Shape;66307;p27"/>
            <p:cNvSpPr/>
            <p:nvPr/>
          </p:nvSpPr>
          <p:spPr>
            <a:xfrm>
              <a:off x="6509500" y="1418425"/>
              <a:ext cx="40300" cy="36900"/>
            </a:xfrm>
            <a:custGeom>
              <a:avLst/>
              <a:gdLst/>
              <a:ahLst/>
              <a:cxnLst/>
              <a:rect l="l" t="t" r="r" b="b"/>
              <a:pathLst>
                <a:path w="1612" h="1476" extrusionOk="0">
                  <a:moveTo>
                    <a:pt x="776" y="1"/>
                  </a:moveTo>
                  <a:cubicBezTo>
                    <a:pt x="593" y="1"/>
                    <a:pt x="411" y="69"/>
                    <a:pt x="274" y="206"/>
                  </a:cubicBezTo>
                  <a:cubicBezTo>
                    <a:pt x="1" y="480"/>
                    <a:pt x="1" y="936"/>
                    <a:pt x="274" y="1209"/>
                  </a:cubicBezTo>
                  <a:cubicBezTo>
                    <a:pt x="274" y="1209"/>
                    <a:pt x="305" y="1240"/>
                    <a:pt x="305" y="1240"/>
                  </a:cubicBezTo>
                  <a:cubicBezTo>
                    <a:pt x="305" y="1240"/>
                    <a:pt x="305" y="1270"/>
                    <a:pt x="335" y="1270"/>
                  </a:cubicBezTo>
                  <a:cubicBezTo>
                    <a:pt x="472" y="1407"/>
                    <a:pt x="647" y="1475"/>
                    <a:pt x="825" y="1475"/>
                  </a:cubicBezTo>
                  <a:cubicBezTo>
                    <a:pt x="1004" y="1475"/>
                    <a:pt x="1186" y="1407"/>
                    <a:pt x="1338" y="1270"/>
                  </a:cubicBezTo>
                  <a:cubicBezTo>
                    <a:pt x="1612" y="996"/>
                    <a:pt x="1612" y="540"/>
                    <a:pt x="1338" y="267"/>
                  </a:cubicBezTo>
                  <a:cubicBezTo>
                    <a:pt x="1308" y="267"/>
                    <a:pt x="1308" y="236"/>
                    <a:pt x="1308" y="236"/>
                  </a:cubicBezTo>
                  <a:cubicBezTo>
                    <a:pt x="1277" y="236"/>
                    <a:pt x="1277" y="236"/>
                    <a:pt x="1277" y="206"/>
                  </a:cubicBezTo>
                  <a:cubicBezTo>
                    <a:pt x="1141" y="69"/>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8" name="Google Shape;66308;p27"/>
            <p:cNvSpPr/>
            <p:nvPr/>
          </p:nvSpPr>
          <p:spPr>
            <a:xfrm>
              <a:off x="6607525" y="1516450"/>
              <a:ext cx="40300" cy="36900"/>
            </a:xfrm>
            <a:custGeom>
              <a:avLst/>
              <a:gdLst/>
              <a:ahLst/>
              <a:cxnLst/>
              <a:rect l="l" t="t" r="r" b="b"/>
              <a:pathLst>
                <a:path w="1612" h="1476" extrusionOk="0">
                  <a:moveTo>
                    <a:pt x="776" y="1"/>
                  </a:moveTo>
                  <a:cubicBezTo>
                    <a:pt x="594" y="1"/>
                    <a:pt x="411" y="69"/>
                    <a:pt x="274" y="206"/>
                  </a:cubicBezTo>
                  <a:cubicBezTo>
                    <a:pt x="1" y="480"/>
                    <a:pt x="1" y="936"/>
                    <a:pt x="274" y="1209"/>
                  </a:cubicBezTo>
                  <a:cubicBezTo>
                    <a:pt x="274" y="1240"/>
                    <a:pt x="305" y="1240"/>
                    <a:pt x="305" y="1240"/>
                  </a:cubicBezTo>
                  <a:cubicBezTo>
                    <a:pt x="305" y="1240"/>
                    <a:pt x="305" y="1270"/>
                    <a:pt x="335" y="1270"/>
                  </a:cubicBezTo>
                  <a:cubicBezTo>
                    <a:pt x="472" y="1407"/>
                    <a:pt x="654" y="1475"/>
                    <a:pt x="837" y="1475"/>
                  </a:cubicBezTo>
                  <a:cubicBezTo>
                    <a:pt x="1019" y="1475"/>
                    <a:pt x="1201" y="1407"/>
                    <a:pt x="1338" y="1270"/>
                  </a:cubicBezTo>
                  <a:cubicBezTo>
                    <a:pt x="1612" y="996"/>
                    <a:pt x="1612" y="540"/>
                    <a:pt x="1338" y="267"/>
                  </a:cubicBezTo>
                  <a:cubicBezTo>
                    <a:pt x="1308" y="267"/>
                    <a:pt x="1308" y="267"/>
                    <a:pt x="1308" y="236"/>
                  </a:cubicBezTo>
                  <a:cubicBezTo>
                    <a:pt x="1277" y="236"/>
                    <a:pt x="1277" y="236"/>
                    <a:pt x="1277" y="206"/>
                  </a:cubicBezTo>
                  <a:cubicBezTo>
                    <a:pt x="1141" y="69"/>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9" name="Google Shape;66309;p27"/>
            <p:cNvSpPr/>
            <p:nvPr/>
          </p:nvSpPr>
          <p:spPr>
            <a:xfrm>
              <a:off x="6704050" y="1417100"/>
              <a:ext cx="43325" cy="39550"/>
            </a:xfrm>
            <a:custGeom>
              <a:avLst/>
              <a:gdLst/>
              <a:ahLst/>
              <a:cxnLst/>
              <a:rect l="l" t="t" r="r" b="b"/>
              <a:pathLst>
                <a:path w="1733" h="1582" extrusionOk="0">
                  <a:moveTo>
                    <a:pt x="847" y="1"/>
                  </a:moveTo>
                  <a:cubicBezTo>
                    <a:pt x="654" y="1"/>
                    <a:pt x="456" y="77"/>
                    <a:pt x="304" y="229"/>
                  </a:cubicBezTo>
                  <a:cubicBezTo>
                    <a:pt x="0" y="502"/>
                    <a:pt x="0" y="989"/>
                    <a:pt x="304" y="1293"/>
                  </a:cubicBezTo>
                  <a:cubicBezTo>
                    <a:pt x="304" y="1293"/>
                    <a:pt x="334" y="1323"/>
                    <a:pt x="334" y="1323"/>
                  </a:cubicBezTo>
                  <a:cubicBezTo>
                    <a:pt x="334" y="1323"/>
                    <a:pt x="334" y="1353"/>
                    <a:pt x="365" y="1353"/>
                  </a:cubicBezTo>
                  <a:cubicBezTo>
                    <a:pt x="517" y="1505"/>
                    <a:pt x="707" y="1581"/>
                    <a:pt x="897" y="1581"/>
                  </a:cubicBezTo>
                  <a:cubicBezTo>
                    <a:pt x="1087" y="1581"/>
                    <a:pt x="1277" y="1505"/>
                    <a:pt x="1429" y="1353"/>
                  </a:cubicBezTo>
                  <a:cubicBezTo>
                    <a:pt x="1733" y="1049"/>
                    <a:pt x="1733" y="563"/>
                    <a:pt x="1429" y="259"/>
                  </a:cubicBezTo>
                  <a:lnTo>
                    <a:pt x="1398" y="259"/>
                  </a:lnTo>
                  <a:cubicBezTo>
                    <a:pt x="1398" y="229"/>
                    <a:pt x="1398" y="229"/>
                    <a:pt x="1368" y="229"/>
                  </a:cubicBezTo>
                  <a:cubicBezTo>
                    <a:pt x="1231" y="77"/>
                    <a:pt x="1041" y="1"/>
                    <a:pt x="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0" name="Google Shape;66310;p27"/>
            <p:cNvSpPr/>
            <p:nvPr/>
          </p:nvSpPr>
          <p:spPr>
            <a:xfrm>
              <a:off x="6606025" y="1319075"/>
              <a:ext cx="43325" cy="39550"/>
            </a:xfrm>
            <a:custGeom>
              <a:avLst/>
              <a:gdLst/>
              <a:ahLst/>
              <a:cxnLst/>
              <a:rect l="l" t="t" r="r" b="b"/>
              <a:pathLst>
                <a:path w="1733" h="1582" extrusionOk="0">
                  <a:moveTo>
                    <a:pt x="847" y="1"/>
                  </a:moveTo>
                  <a:cubicBezTo>
                    <a:pt x="654" y="1"/>
                    <a:pt x="456" y="77"/>
                    <a:pt x="304" y="229"/>
                  </a:cubicBezTo>
                  <a:cubicBezTo>
                    <a:pt x="0" y="502"/>
                    <a:pt x="0" y="989"/>
                    <a:pt x="304" y="1292"/>
                  </a:cubicBezTo>
                  <a:cubicBezTo>
                    <a:pt x="304" y="1292"/>
                    <a:pt x="334" y="1323"/>
                    <a:pt x="334" y="1323"/>
                  </a:cubicBezTo>
                  <a:cubicBezTo>
                    <a:pt x="334" y="1323"/>
                    <a:pt x="334" y="1353"/>
                    <a:pt x="365" y="1353"/>
                  </a:cubicBezTo>
                  <a:cubicBezTo>
                    <a:pt x="502" y="1505"/>
                    <a:pt x="692" y="1581"/>
                    <a:pt x="885" y="1581"/>
                  </a:cubicBezTo>
                  <a:cubicBezTo>
                    <a:pt x="1079" y="1581"/>
                    <a:pt x="1277" y="1505"/>
                    <a:pt x="1429" y="1353"/>
                  </a:cubicBezTo>
                  <a:cubicBezTo>
                    <a:pt x="1733" y="1049"/>
                    <a:pt x="1733" y="563"/>
                    <a:pt x="1429" y="259"/>
                  </a:cubicBezTo>
                  <a:lnTo>
                    <a:pt x="1398" y="259"/>
                  </a:lnTo>
                  <a:cubicBezTo>
                    <a:pt x="1398" y="229"/>
                    <a:pt x="1398" y="229"/>
                    <a:pt x="1368" y="229"/>
                  </a:cubicBezTo>
                  <a:cubicBezTo>
                    <a:pt x="1231" y="77"/>
                    <a:pt x="1041" y="1"/>
                    <a:pt x="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1" name="Google Shape;66311;p27"/>
            <p:cNvSpPr/>
            <p:nvPr/>
          </p:nvSpPr>
          <p:spPr>
            <a:xfrm>
              <a:off x="6801300" y="1317550"/>
              <a:ext cx="45625" cy="41825"/>
            </a:xfrm>
            <a:custGeom>
              <a:avLst/>
              <a:gdLst/>
              <a:ahLst/>
              <a:cxnLst/>
              <a:rect l="l" t="t" r="r" b="b"/>
              <a:pathLst>
                <a:path w="1825" h="1673" extrusionOk="0">
                  <a:moveTo>
                    <a:pt x="894" y="1"/>
                  </a:moveTo>
                  <a:cubicBezTo>
                    <a:pt x="685" y="1"/>
                    <a:pt x="472" y="77"/>
                    <a:pt x="305" y="229"/>
                  </a:cubicBezTo>
                  <a:cubicBezTo>
                    <a:pt x="1" y="563"/>
                    <a:pt x="1" y="1080"/>
                    <a:pt x="305" y="1384"/>
                  </a:cubicBezTo>
                  <a:cubicBezTo>
                    <a:pt x="305" y="1384"/>
                    <a:pt x="335" y="1414"/>
                    <a:pt x="335" y="1414"/>
                  </a:cubicBezTo>
                  <a:cubicBezTo>
                    <a:pt x="335" y="1414"/>
                    <a:pt x="335" y="1445"/>
                    <a:pt x="365" y="1445"/>
                  </a:cubicBezTo>
                  <a:cubicBezTo>
                    <a:pt x="517" y="1597"/>
                    <a:pt x="723" y="1673"/>
                    <a:pt x="932" y="1673"/>
                  </a:cubicBezTo>
                  <a:cubicBezTo>
                    <a:pt x="1141" y="1673"/>
                    <a:pt x="1353" y="1597"/>
                    <a:pt x="1520" y="1445"/>
                  </a:cubicBezTo>
                  <a:cubicBezTo>
                    <a:pt x="1824" y="1110"/>
                    <a:pt x="1824" y="594"/>
                    <a:pt x="1520" y="290"/>
                  </a:cubicBezTo>
                  <a:cubicBezTo>
                    <a:pt x="1520" y="290"/>
                    <a:pt x="1490" y="259"/>
                    <a:pt x="1490" y="259"/>
                  </a:cubicBezTo>
                  <a:cubicBezTo>
                    <a:pt x="1490" y="259"/>
                    <a:pt x="1460" y="229"/>
                    <a:pt x="1460" y="229"/>
                  </a:cubicBezTo>
                  <a:cubicBezTo>
                    <a:pt x="1308" y="77"/>
                    <a:pt x="1103" y="1"/>
                    <a:pt x="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2" name="Google Shape;66312;p27"/>
            <p:cNvSpPr/>
            <p:nvPr/>
          </p:nvSpPr>
          <p:spPr>
            <a:xfrm>
              <a:off x="6702525" y="1219525"/>
              <a:ext cx="46375" cy="41825"/>
            </a:xfrm>
            <a:custGeom>
              <a:avLst/>
              <a:gdLst/>
              <a:ahLst/>
              <a:cxnLst/>
              <a:rect l="l" t="t" r="r" b="b"/>
              <a:pathLst>
                <a:path w="1855" h="1673" extrusionOk="0">
                  <a:moveTo>
                    <a:pt x="901" y="1"/>
                  </a:moveTo>
                  <a:cubicBezTo>
                    <a:pt x="692" y="1"/>
                    <a:pt x="487" y="77"/>
                    <a:pt x="335" y="229"/>
                  </a:cubicBezTo>
                  <a:cubicBezTo>
                    <a:pt x="0" y="563"/>
                    <a:pt x="0" y="1080"/>
                    <a:pt x="335" y="1384"/>
                  </a:cubicBezTo>
                  <a:cubicBezTo>
                    <a:pt x="335" y="1384"/>
                    <a:pt x="365" y="1414"/>
                    <a:pt x="365" y="1414"/>
                  </a:cubicBezTo>
                  <a:cubicBezTo>
                    <a:pt x="365" y="1414"/>
                    <a:pt x="365" y="1445"/>
                    <a:pt x="395" y="1445"/>
                  </a:cubicBezTo>
                  <a:cubicBezTo>
                    <a:pt x="547" y="1597"/>
                    <a:pt x="753" y="1673"/>
                    <a:pt x="962" y="1673"/>
                  </a:cubicBezTo>
                  <a:cubicBezTo>
                    <a:pt x="1170" y="1673"/>
                    <a:pt x="1383" y="1597"/>
                    <a:pt x="1550" y="1445"/>
                  </a:cubicBezTo>
                  <a:cubicBezTo>
                    <a:pt x="1854" y="1110"/>
                    <a:pt x="1854" y="594"/>
                    <a:pt x="1550" y="290"/>
                  </a:cubicBezTo>
                  <a:cubicBezTo>
                    <a:pt x="1520" y="259"/>
                    <a:pt x="1520" y="259"/>
                    <a:pt x="1520" y="259"/>
                  </a:cubicBezTo>
                  <a:cubicBezTo>
                    <a:pt x="1520" y="259"/>
                    <a:pt x="1490" y="229"/>
                    <a:pt x="1490" y="229"/>
                  </a:cubicBezTo>
                  <a:cubicBezTo>
                    <a:pt x="1322" y="77"/>
                    <a:pt x="1110"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3" name="Google Shape;66313;p27"/>
            <p:cNvSpPr/>
            <p:nvPr/>
          </p:nvSpPr>
          <p:spPr>
            <a:xfrm>
              <a:off x="6897800" y="1217450"/>
              <a:ext cx="49425" cy="45225"/>
            </a:xfrm>
            <a:custGeom>
              <a:avLst/>
              <a:gdLst/>
              <a:ahLst/>
              <a:cxnLst/>
              <a:rect l="l" t="t" r="r" b="b"/>
              <a:pathLst>
                <a:path w="1977" h="1809" extrusionOk="0">
                  <a:moveTo>
                    <a:pt x="947" y="0"/>
                  </a:moveTo>
                  <a:cubicBezTo>
                    <a:pt x="723" y="0"/>
                    <a:pt x="502" y="84"/>
                    <a:pt x="335" y="251"/>
                  </a:cubicBezTo>
                  <a:cubicBezTo>
                    <a:pt x="1" y="616"/>
                    <a:pt x="1" y="1163"/>
                    <a:pt x="335" y="1497"/>
                  </a:cubicBezTo>
                  <a:cubicBezTo>
                    <a:pt x="335" y="1497"/>
                    <a:pt x="366" y="1528"/>
                    <a:pt x="366" y="1528"/>
                  </a:cubicBezTo>
                  <a:cubicBezTo>
                    <a:pt x="366" y="1528"/>
                    <a:pt x="396" y="1528"/>
                    <a:pt x="396" y="1558"/>
                  </a:cubicBezTo>
                  <a:cubicBezTo>
                    <a:pt x="563" y="1725"/>
                    <a:pt x="784" y="1809"/>
                    <a:pt x="1004" y="1809"/>
                  </a:cubicBezTo>
                  <a:cubicBezTo>
                    <a:pt x="1224" y="1809"/>
                    <a:pt x="1445" y="1725"/>
                    <a:pt x="1612" y="1558"/>
                  </a:cubicBezTo>
                  <a:cubicBezTo>
                    <a:pt x="1977" y="1224"/>
                    <a:pt x="1977" y="646"/>
                    <a:pt x="1612" y="312"/>
                  </a:cubicBezTo>
                  <a:cubicBezTo>
                    <a:pt x="1612" y="312"/>
                    <a:pt x="1612" y="312"/>
                    <a:pt x="1582" y="281"/>
                  </a:cubicBezTo>
                  <a:cubicBezTo>
                    <a:pt x="1582" y="281"/>
                    <a:pt x="1582" y="281"/>
                    <a:pt x="1582" y="251"/>
                  </a:cubicBezTo>
                  <a:cubicBezTo>
                    <a:pt x="1399" y="84"/>
                    <a:pt x="1171" y="0"/>
                    <a:pt x="9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4" name="Google Shape;66314;p27"/>
            <p:cNvSpPr/>
            <p:nvPr/>
          </p:nvSpPr>
          <p:spPr>
            <a:xfrm>
              <a:off x="6799775" y="1119425"/>
              <a:ext cx="49425" cy="45225"/>
            </a:xfrm>
            <a:custGeom>
              <a:avLst/>
              <a:gdLst/>
              <a:ahLst/>
              <a:cxnLst/>
              <a:rect l="l" t="t" r="r" b="b"/>
              <a:pathLst>
                <a:path w="1977" h="1809" extrusionOk="0">
                  <a:moveTo>
                    <a:pt x="947" y="0"/>
                  </a:moveTo>
                  <a:cubicBezTo>
                    <a:pt x="723" y="0"/>
                    <a:pt x="502" y="84"/>
                    <a:pt x="335" y="251"/>
                  </a:cubicBezTo>
                  <a:cubicBezTo>
                    <a:pt x="1" y="616"/>
                    <a:pt x="1" y="1163"/>
                    <a:pt x="335" y="1497"/>
                  </a:cubicBezTo>
                  <a:cubicBezTo>
                    <a:pt x="335" y="1497"/>
                    <a:pt x="366" y="1497"/>
                    <a:pt x="366" y="1528"/>
                  </a:cubicBezTo>
                  <a:cubicBezTo>
                    <a:pt x="366" y="1528"/>
                    <a:pt x="396" y="1528"/>
                    <a:pt x="396" y="1558"/>
                  </a:cubicBezTo>
                  <a:cubicBezTo>
                    <a:pt x="563" y="1725"/>
                    <a:pt x="784" y="1809"/>
                    <a:pt x="1004" y="1809"/>
                  </a:cubicBezTo>
                  <a:cubicBezTo>
                    <a:pt x="1224" y="1809"/>
                    <a:pt x="1445" y="1725"/>
                    <a:pt x="1612" y="1558"/>
                  </a:cubicBezTo>
                  <a:cubicBezTo>
                    <a:pt x="1977" y="1224"/>
                    <a:pt x="1977" y="646"/>
                    <a:pt x="1612" y="312"/>
                  </a:cubicBezTo>
                  <a:cubicBezTo>
                    <a:pt x="1612" y="312"/>
                    <a:pt x="1612" y="312"/>
                    <a:pt x="1581" y="281"/>
                  </a:cubicBezTo>
                  <a:cubicBezTo>
                    <a:pt x="1581" y="281"/>
                    <a:pt x="1581" y="281"/>
                    <a:pt x="1581" y="251"/>
                  </a:cubicBezTo>
                  <a:cubicBezTo>
                    <a:pt x="1399" y="84"/>
                    <a:pt x="1171" y="0"/>
                    <a:pt x="9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5" name="Google Shape;66315;p27"/>
            <p:cNvSpPr/>
            <p:nvPr/>
          </p:nvSpPr>
          <p:spPr>
            <a:xfrm>
              <a:off x="6994325" y="1118100"/>
              <a:ext cx="52450" cy="47875"/>
            </a:xfrm>
            <a:custGeom>
              <a:avLst/>
              <a:gdLst/>
              <a:ahLst/>
              <a:cxnLst/>
              <a:rect l="l" t="t" r="r" b="b"/>
              <a:pathLst>
                <a:path w="2098" h="1915" extrusionOk="0">
                  <a:moveTo>
                    <a:pt x="1018" y="0"/>
                  </a:moveTo>
                  <a:cubicBezTo>
                    <a:pt x="783" y="0"/>
                    <a:pt x="547" y="91"/>
                    <a:pt x="365" y="274"/>
                  </a:cubicBezTo>
                  <a:cubicBezTo>
                    <a:pt x="0" y="638"/>
                    <a:pt x="0" y="1216"/>
                    <a:pt x="365" y="1581"/>
                  </a:cubicBezTo>
                  <a:cubicBezTo>
                    <a:pt x="365" y="1581"/>
                    <a:pt x="395" y="1581"/>
                    <a:pt x="395" y="1611"/>
                  </a:cubicBezTo>
                  <a:cubicBezTo>
                    <a:pt x="395" y="1611"/>
                    <a:pt x="426" y="1611"/>
                    <a:pt x="426" y="1641"/>
                  </a:cubicBezTo>
                  <a:cubicBezTo>
                    <a:pt x="608" y="1824"/>
                    <a:pt x="844" y="1915"/>
                    <a:pt x="1079" y="1915"/>
                  </a:cubicBezTo>
                  <a:cubicBezTo>
                    <a:pt x="1315" y="1915"/>
                    <a:pt x="1550" y="1824"/>
                    <a:pt x="1733" y="1641"/>
                  </a:cubicBezTo>
                  <a:cubicBezTo>
                    <a:pt x="2098" y="1277"/>
                    <a:pt x="2098" y="699"/>
                    <a:pt x="1733" y="334"/>
                  </a:cubicBezTo>
                  <a:cubicBezTo>
                    <a:pt x="1733" y="304"/>
                    <a:pt x="1702" y="304"/>
                    <a:pt x="1702" y="304"/>
                  </a:cubicBezTo>
                  <a:cubicBezTo>
                    <a:pt x="1702" y="304"/>
                    <a:pt x="1702" y="274"/>
                    <a:pt x="1672" y="274"/>
                  </a:cubicBezTo>
                  <a:cubicBezTo>
                    <a:pt x="1490" y="91"/>
                    <a:pt x="1254" y="0"/>
                    <a:pt x="10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6" name="Google Shape;66316;p27"/>
            <p:cNvSpPr/>
            <p:nvPr/>
          </p:nvSpPr>
          <p:spPr>
            <a:xfrm>
              <a:off x="6896300" y="1020075"/>
              <a:ext cx="52450" cy="47875"/>
            </a:xfrm>
            <a:custGeom>
              <a:avLst/>
              <a:gdLst/>
              <a:ahLst/>
              <a:cxnLst/>
              <a:rect l="l" t="t" r="r" b="b"/>
              <a:pathLst>
                <a:path w="2098" h="1915" extrusionOk="0">
                  <a:moveTo>
                    <a:pt x="1018" y="0"/>
                  </a:moveTo>
                  <a:cubicBezTo>
                    <a:pt x="783" y="0"/>
                    <a:pt x="547" y="91"/>
                    <a:pt x="365" y="274"/>
                  </a:cubicBezTo>
                  <a:cubicBezTo>
                    <a:pt x="0" y="638"/>
                    <a:pt x="0" y="1216"/>
                    <a:pt x="365" y="1581"/>
                  </a:cubicBezTo>
                  <a:cubicBezTo>
                    <a:pt x="365" y="1581"/>
                    <a:pt x="395" y="1581"/>
                    <a:pt x="395" y="1611"/>
                  </a:cubicBezTo>
                  <a:cubicBezTo>
                    <a:pt x="395" y="1611"/>
                    <a:pt x="426" y="1611"/>
                    <a:pt x="426" y="1641"/>
                  </a:cubicBezTo>
                  <a:cubicBezTo>
                    <a:pt x="608" y="1824"/>
                    <a:pt x="844" y="1915"/>
                    <a:pt x="1079" y="1915"/>
                  </a:cubicBezTo>
                  <a:cubicBezTo>
                    <a:pt x="1315" y="1915"/>
                    <a:pt x="1550" y="1824"/>
                    <a:pt x="1733" y="1641"/>
                  </a:cubicBezTo>
                  <a:cubicBezTo>
                    <a:pt x="2097" y="1277"/>
                    <a:pt x="2097" y="699"/>
                    <a:pt x="1733" y="334"/>
                  </a:cubicBezTo>
                  <a:cubicBezTo>
                    <a:pt x="1733" y="304"/>
                    <a:pt x="1702" y="304"/>
                    <a:pt x="1702" y="304"/>
                  </a:cubicBezTo>
                  <a:cubicBezTo>
                    <a:pt x="1702" y="274"/>
                    <a:pt x="1672" y="274"/>
                    <a:pt x="1672" y="274"/>
                  </a:cubicBezTo>
                  <a:cubicBezTo>
                    <a:pt x="1490" y="91"/>
                    <a:pt x="1254" y="0"/>
                    <a:pt x="10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7" name="Google Shape;66317;p27"/>
            <p:cNvSpPr/>
            <p:nvPr/>
          </p:nvSpPr>
          <p:spPr>
            <a:xfrm>
              <a:off x="7091575" y="1018550"/>
              <a:ext cx="54750" cy="50175"/>
            </a:xfrm>
            <a:custGeom>
              <a:avLst/>
              <a:gdLst/>
              <a:ahLst/>
              <a:cxnLst/>
              <a:rect l="l" t="t" r="r" b="b"/>
              <a:pathLst>
                <a:path w="2190" h="2007" extrusionOk="0">
                  <a:moveTo>
                    <a:pt x="1065" y="0"/>
                  </a:moveTo>
                  <a:cubicBezTo>
                    <a:pt x="814" y="0"/>
                    <a:pt x="563" y="91"/>
                    <a:pt x="366" y="274"/>
                  </a:cubicBezTo>
                  <a:cubicBezTo>
                    <a:pt x="1" y="669"/>
                    <a:pt x="1" y="1277"/>
                    <a:pt x="366" y="1672"/>
                  </a:cubicBezTo>
                  <a:cubicBezTo>
                    <a:pt x="396" y="1672"/>
                    <a:pt x="396" y="1672"/>
                    <a:pt x="396" y="1702"/>
                  </a:cubicBezTo>
                  <a:cubicBezTo>
                    <a:pt x="396" y="1702"/>
                    <a:pt x="426" y="1702"/>
                    <a:pt x="426" y="1733"/>
                  </a:cubicBezTo>
                  <a:cubicBezTo>
                    <a:pt x="624" y="1915"/>
                    <a:pt x="875" y="2006"/>
                    <a:pt x="1125" y="2006"/>
                  </a:cubicBezTo>
                  <a:cubicBezTo>
                    <a:pt x="1376" y="2006"/>
                    <a:pt x="1627" y="1915"/>
                    <a:pt x="1825" y="1733"/>
                  </a:cubicBezTo>
                  <a:cubicBezTo>
                    <a:pt x="2189" y="1338"/>
                    <a:pt x="2189" y="730"/>
                    <a:pt x="1825" y="335"/>
                  </a:cubicBezTo>
                  <a:cubicBezTo>
                    <a:pt x="1794" y="335"/>
                    <a:pt x="1794" y="335"/>
                    <a:pt x="1794" y="304"/>
                  </a:cubicBezTo>
                  <a:cubicBezTo>
                    <a:pt x="1764" y="304"/>
                    <a:pt x="1764" y="304"/>
                    <a:pt x="1764" y="274"/>
                  </a:cubicBezTo>
                  <a:cubicBezTo>
                    <a:pt x="1566" y="91"/>
                    <a:pt x="1315"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8" name="Google Shape;66318;p27"/>
            <p:cNvSpPr/>
            <p:nvPr/>
          </p:nvSpPr>
          <p:spPr>
            <a:xfrm>
              <a:off x="6993550" y="920525"/>
              <a:ext cx="54750" cy="50175"/>
            </a:xfrm>
            <a:custGeom>
              <a:avLst/>
              <a:gdLst/>
              <a:ahLst/>
              <a:cxnLst/>
              <a:rect l="l" t="t" r="r" b="b"/>
              <a:pathLst>
                <a:path w="2190" h="2007" extrusionOk="0">
                  <a:moveTo>
                    <a:pt x="1065" y="0"/>
                  </a:moveTo>
                  <a:cubicBezTo>
                    <a:pt x="814" y="0"/>
                    <a:pt x="563" y="91"/>
                    <a:pt x="366" y="274"/>
                  </a:cubicBezTo>
                  <a:cubicBezTo>
                    <a:pt x="1" y="669"/>
                    <a:pt x="1" y="1277"/>
                    <a:pt x="366" y="1672"/>
                  </a:cubicBezTo>
                  <a:cubicBezTo>
                    <a:pt x="366" y="1672"/>
                    <a:pt x="396" y="1672"/>
                    <a:pt x="396" y="1702"/>
                  </a:cubicBezTo>
                  <a:cubicBezTo>
                    <a:pt x="396" y="1702"/>
                    <a:pt x="426" y="1702"/>
                    <a:pt x="426" y="1733"/>
                  </a:cubicBezTo>
                  <a:cubicBezTo>
                    <a:pt x="624" y="1915"/>
                    <a:pt x="875" y="2006"/>
                    <a:pt x="1125" y="2006"/>
                  </a:cubicBezTo>
                  <a:cubicBezTo>
                    <a:pt x="1376" y="2006"/>
                    <a:pt x="1627" y="1915"/>
                    <a:pt x="1825" y="1733"/>
                  </a:cubicBezTo>
                  <a:cubicBezTo>
                    <a:pt x="2189" y="1338"/>
                    <a:pt x="2189" y="730"/>
                    <a:pt x="1825" y="335"/>
                  </a:cubicBezTo>
                  <a:cubicBezTo>
                    <a:pt x="1794" y="335"/>
                    <a:pt x="1794" y="335"/>
                    <a:pt x="1794" y="304"/>
                  </a:cubicBezTo>
                  <a:cubicBezTo>
                    <a:pt x="1764" y="304"/>
                    <a:pt x="1764" y="304"/>
                    <a:pt x="1764" y="274"/>
                  </a:cubicBezTo>
                  <a:cubicBezTo>
                    <a:pt x="1566" y="91"/>
                    <a:pt x="1315"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9" name="Google Shape;66319;p27"/>
            <p:cNvSpPr/>
            <p:nvPr/>
          </p:nvSpPr>
          <p:spPr>
            <a:xfrm>
              <a:off x="7188100" y="918625"/>
              <a:ext cx="57775" cy="53400"/>
            </a:xfrm>
            <a:custGeom>
              <a:avLst/>
              <a:gdLst/>
              <a:ahLst/>
              <a:cxnLst/>
              <a:rect l="l" t="t" r="r" b="b"/>
              <a:pathLst>
                <a:path w="2311" h="2136" extrusionOk="0">
                  <a:moveTo>
                    <a:pt x="1136" y="0"/>
                  </a:moveTo>
                  <a:cubicBezTo>
                    <a:pt x="874" y="0"/>
                    <a:pt x="608" y="107"/>
                    <a:pt x="395" y="319"/>
                  </a:cubicBezTo>
                  <a:cubicBezTo>
                    <a:pt x="0" y="714"/>
                    <a:pt x="0" y="1383"/>
                    <a:pt x="395" y="1778"/>
                  </a:cubicBezTo>
                  <a:cubicBezTo>
                    <a:pt x="426" y="1778"/>
                    <a:pt x="426" y="1778"/>
                    <a:pt x="426" y="1809"/>
                  </a:cubicBezTo>
                  <a:cubicBezTo>
                    <a:pt x="456" y="1809"/>
                    <a:pt x="456" y="1809"/>
                    <a:pt x="456" y="1839"/>
                  </a:cubicBezTo>
                  <a:cubicBezTo>
                    <a:pt x="654" y="2037"/>
                    <a:pt x="920" y="2135"/>
                    <a:pt x="1186" y="2135"/>
                  </a:cubicBezTo>
                  <a:cubicBezTo>
                    <a:pt x="1452" y="2135"/>
                    <a:pt x="1717" y="2037"/>
                    <a:pt x="1915" y="1839"/>
                  </a:cubicBezTo>
                  <a:cubicBezTo>
                    <a:pt x="2310" y="1414"/>
                    <a:pt x="2310" y="775"/>
                    <a:pt x="1915" y="350"/>
                  </a:cubicBezTo>
                  <a:lnTo>
                    <a:pt x="1885" y="350"/>
                  </a:lnTo>
                  <a:cubicBezTo>
                    <a:pt x="1885" y="319"/>
                    <a:pt x="1885" y="319"/>
                    <a:pt x="1854" y="319"/>
                  </a:cubicBezTo>
                  <a:cubicBezTo>
                    <a:pt x="1657" y="107"/>
                    <a:pt x="1398" y="0"/>
                    <a:pt x="11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0" name="Google Shape;66320;p27"/>
            <p:cNvSpPr/>
            <p:nvPr/>
          </p:nvSpPr>
          <p:spPr>
            <a:xfrm>
              <a:off x="7090075" y="820600"/>
              <a:ext cx="57775" cy="53400"/>
            </a:xfrm>
            <a:custGeom>
              <a:avLst/>
              <a:gdLst/>
              <a:ahLst/>
              <a:cxnLst/>
              <a:rect l="l" t="t" r="r" b="b"/>
              <a:pathLst>
                <a:path w="2311" h="2136" extrusionOk="0">
                  <a:moveTo>
                    <a:pt x="1136" y="0"/>
                  </a:moveTo>
                  <a:cubicBezTo>
                    <a:pt x="874" y="0"/>
                    <a:pt x="608" y="107"/>
                    <a:pt x="395" y="319"/>
                  </a:cubicBezTo>
                  <a:cubicBezTo>
                    <a:pt x="0" y="714"/>
                    <a:pt x="0" y="1353"/>
                    <a:pt x="395" y="1778"/>
                  </a:cubicBezTo>
                  <a:cubicBezTo>
                    <a:pt x="426" y="1778"/>
                    <a:pt x="426" y="1778"/>
                    <a:pt x="426" y="1809"/>
                  </a:cubicBezTo>
                  <a:cubicBezTo>
                    <a:pt x="426" y="1809"/>
                    <a:pt x="456" y="1809"/>
                    <a:pt x="456" y="1839"/>
                  </a:cubicBezTo>
                  <a:cubicBezTo>
                    <a:pt x="654" y="2037"/>
                    <a:pt x="920" y="2135"/>
                    <a:pt x="1185" y="2135"/>
                  </a:cubicBezTo>
                  <a:cubicBezTo>
                    <a:pt x="1451" y="2135"/>
                    <a:pt x="1717" y="2037"/>
                    <a:pt x="1915" y="1839"/>
                  </a:cubicBezTo>
                  <a:cubicBezTo>
                    <a:pt x="2310" y="1414"/>
                    <a:pt x="2310" y="775"/>
                    <a:pt x="1915" y="350"/>
                  </a:cubicBezTo>
                  <a:lnTo>
                    <a:pt x="1885" y="350"/>
                  </a:lnTo>
                  <a:cubicBezTo>
                    <a:pt x="1885" y="319"/>
                    <a:pt x="1885" y="319"/>
                    <a:pt x="1854" y="319"/>
                  </a:cubicBezTo>
                  <a:cubicBezTo>
                    <a:pt x="1657" y="107"/>
                    <a:pt x="1398" y="0"/>
                    <a:pt x="11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1" name="Google Shape;66321;p27"/>
            <p:cNvSpPr/>
            <p:nvPr/>
          </p:nvSpPr>
          <p:spPr>
            <a:xfrm>
              <a:off x="7284600" y="819075"/>
              <a:ext cx="61575" cy="56250"/>
            </a:xfrm>
            <a:custGeom>
              <a:avLst/>
              <a:gdLst/>
              <a:ahLst/>
              <a:cxnLst/>
              <a:rect l="l" t="t" r="r" b="b"/>
              <a:pathLst>
                <a:path w="2463" h="2250" extrusionOk="0">
                  <a:moveTo>
                    <a:pt x="1201" y="0"/>
                  </a:moveTo>
                  <a:cubicBezTo>
                    <a:pt x="920" y="0"/>
                    <a:pt x="639" y="107"/>
                    <a:pt x="426" y="320"/>
                  </a:cubicBezTo>
                  <a:cubicBezTo>
                    <a:pt x="0" y="745"/>
                    <a:pt x="0" y="1444"/>
                    <a:pt x="426" y="1870"/>
                  </a:cubicBezTo>
                  <a:cubicBezTo>
                    <a:pt x="456" y="1870"/>
                    <a:pt x="456" y="1870"/>
                    <a:pt x="456" y="1900"/>
                  </a:cubicBezTo>
                  <a:cubicBezTo>
                    <a:pt x="487" y="1900"/>
                    <a:pt x="487" y="1900"/>
                    <a:pt x="487" y="1930"/>
                  </a:cubicBezTo>
                  <a:cubicBezTo>
                    <a:pt x="699" y="2143"/>
                    <a:pt x="981" y="2250"/>
                    <a:pt x="1262" y="2250"/>
                  </a:cubicBezTo>
                  <a:cubicBezTo>
                    <a:pt x="1543" y="2250"/>
                    <a:pt x="1824" y="2143"/>
                    <a:pt x="2037" y="1930"/>
                  </a:cubicBezTo>
                  <a:cubicBezTo>
                    <a:pt x="2462" y="1505"/>
                    <a:pt x="2462" y="806"/>
                    <a:pt x="2037" y="380"/>
                  </a:cubicBezTo>
                  <a:cubicBezTo>
                    <a:pt x="2006" y="380"/>
                    <a:pt x="2006" y="350"/>
                    <a:pt x="2006" y="350"/>
                  </a:cubicBezTo>
                  <a:cubicBezTo>
                    <a:pt x="2006" y="350"/>
                    <a:pt x="1976" y="320"/>
                    <a:pt x="1976" y="320"/>
                  </a:cubicBezTo>
                  <a:cubicBezTo>
                    <a:pt x="1763" y="107"/>
                    <a:pt x="1482"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2" name="Google Shape;66322;p27"/>
            <p:cNvSpPr/>
            <p:nvPr/>
          </p:nvSpPr>
          <p:spPr>
            <a:xfrm>
              <a:off x="7186575" y="721050"/>
              <a:ext cx="61575" cy="55500"/>
            </a:xfrm>
            <a:custGeom>
              <a:avLst/>
              <a:gdLst/>
              <a:ahLst/>
              <a:cxnLst/>
              <a:rect l="l" t="t" r="r" b="b"/>
              <a:pathLst>
                <a:path w="2463" h="2220" extrusionOk="0">
                  <a:moveTo>
                    <a:pt x="1201" y="0"/>
                  </a:moveTo>
                  <a:cubicBezTo>
                    <a:pt x="920" y="0"/>
                    <a:pt x="639" y="107"/>
                    <a:pt x="426" y="319"/>
                  </a:cubicBezTo>
                  <a:cubicBezTo>
                    <a:pt x="0" y="745"/>
                    <a:pt x="0" y="1444"/>
                    <a:pt x="426" y="1870"/>
                  </a:cubicBezTo>
                  <a:lnTo>
                    <a:pt x="456" y="1870"/>
                  </a:lnTo>
                  <a:cubicBezTo>
                    <a:pt x="487" y="1900"/>
                    <a:pt x="487" y="1900"/>
                    <a:pt x="487" y="1900"/>
                  </a:cubicBezTo>
                  <a:cubicBezTo>
                    <a:pt x="699" y="2113"/>
                    <a:pt x="981" y="2219"/>
                    <a:pt x="1262" y="2219"/>
                  </a:cubicBezTo>
                  <a:cubicBezTo>
                    <a:pt x="1543" y="2219"/>
                    <a:pt x="1824" y="2113"/>
                    <a:pt x="2037" y="1900"/>
                  </a:cubicBezTo>
                  <a:cubicBezTo>
                    <a:pt x="2462" y="1475"/>
                    <a:pt x="2462" y="806"/>
                    <a:pt x="2037" y="380"/>
                  </a:cubicBezTo>
                  <a:cubicBezTo>
                    <a:pt x="2006" y="380"/>
                    <a:pt x="2006" y="350"/>
                    <a:pt x="2006" y="350"/>
                  </a:cubicBezTo>
                  <a:cubicBezTo>
                    <a:pt x="1976" y="350"/>
                    <a:pt x="1976" y="319"/>
                    <a:pt x="1976" y="319"/>
                  </a:cubicBezTo>
                  <a:cubicBezTo>
                    <a:pt x="1763" y="107"/>
                    <a:pt x="1482"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3" name="Google Shape;66323;p27"/>
            <p:cNvSpPr/>
            <p:nvPr/>
          </p:nvSpPr>
          <p:spPr>
            <a:xfrm>
              <a:off x="7283825" y="621500"/>
              <a:ext cx="63875" cy="58350"/>
            </a:xfrm>
            <a:custGeom>
              <a:avLst/>
              <a:gdLst/>
              <a:ahLst/>
              <a:cxnLst/>
              <a:rect l="l" t="t" r="r" b="b"/>
              <a:pathLst>
                <a:path w="2555" h="2334" extrusionOk="0">
                  <a:moveTo>
                    <a:pt x="1247" y="1"/>
                  </a:moveTo>
                  <a:cubicBezTo>
                    <a:pt x="951" y="1"/>
                    <a:pt x="654" y="107"/>
                    <a:pt x="427" y="320"/>
                  </a:cubicBezTo>
                  <a:cubicBezTo>
                    <a:pt x="1" y="776"/>
                    <a:pt x="1" y="1505"/>
                    <a:pt x="427" y="1961"/>
                  </a:cubicBezTo>
                  <a:lnTo>
                    <a:pt x="457" y="1961"/>
                  </a:lnTo>
                  <a:cubicBezTo>
                    <a:pt x="487" y="1991"/>
                    <a:pt x="487" y="1991"/>
                    <a:pt x="487" y="1991"/>
                  </a:cubicBezTo>
                  <a:cubicBezTo>
                    <a:pt x="715" y="2219"/>
                    <a:pt x="1012" y="2333"/>
                    <a:pt x="1304" y="2333"/>
                  </a:cubicBezTo>
                  <a:cubicBezTo>
                    <a:pt x="1597" y="2333"/>
                    <a:pt x="1886" y="2219"/>
                    <a:pt x="2098" y="1991"/>
                  </a:cubicBezTo>
                  <a:cubicBezTo>
                    <a:pt x="2554" y="1566"/>
                    <a:pt x="2554" y="836"/>
                    <a:pt x="2098" y="380"/>
                  </a:cubicBezTo>
                  <a:cubicBezTo>
                    <a:pt x="2098" y="380"/>
                    <a:pt x="2098" y="380"/>
                    <a:pt x="2068" y="350"/>
                  </a:cubicBezTo>
                  <a:cubicBezTo>
                    <a:pt x="2068" y="350"/>
                    <a:pt x="2068" y="350"/>
                    <a:pt x="2068" y="320"/>
                  </a:cubicBezTo>
                  <a:cubicBezTo>
                    <a:pt x="1840" y="107"/>
                    <a:pt x="1544"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4" name="Google Shape;66324;p27"/>
            <p:cNvSpPr/>
            <p:nvPr/>
          </p:nvSpPr>
          <p:spPr>
            <a:xfrm>
              <a:off x="5735925" y="2314725"/>
              <a:ext cx="14475" cy="13325"/>
            </a:xfrm>
            <a:custGeom>
              <a:avLst/>
              <a:gdLst/>
              <a:ahLst/>
              <a:cxnLst/>
              <a:rect l="l" t="t" r="r" b="b"/>
              <a:pathLst>
                <a:path w="579" h="533" extrusionOk="0">
                  <a:moveTo>
                    <a:pt x="259" y="0"/>
                  </a:moveTo>
                  <a:cubicBezTo>
                    <a:pt x="198" y="0"/>
                    <a:pt x="138" y="23"/>
                    <a:pt x="92" y="69"/>
                  </a:cubicBezTo>
                  <a:cubicBezTo>
                    <a:pt x="1" y="160"/>
                    <a:pt x="1" y="312"/>
                    <a:pt x="92" y="403"/>
                  </a:cubicBezTo>
                  <a:cubicBezTo>
                    <a:pt x="92" y="434"/>
                    <a:pt x="122" y="434"/>
                    <a:pt x="122" y="434"/>
                  </a:cubicBezTo>
                  <a:cubicBezTo>
                    <a:pt x="122" y="434"/>
                    <a:pt x="122" y="464"/>
                    <a:pt x="153" y="464"/>
                  </a:cubicBezTo>
                  <a:cubicBezTo>
                    <a:pt x="198" y="510"/>
                    <a:pt x="259" y="532"/>
                    <a:pt x="320" y="532"/>
                  </a:cubicBezTo>
                  <a:cubicBezTo>
                    <a:pt x="381" y="532"/>
                    <a:pt x="442" y="510"/>
                    <a:pt x="487" y="464"/>
                  </a:cubicBezTo>
                  <a:cubicBezTo>
                    <a:pt x="578" y="373"/>
                    <a:pt x="578" y="221"/>
                    <a:pt x="487" y="130"/>
                  </a:cubicBezTo>
                  <a:cubicBezTo>
                    <a:pt x="487" y="99"/>
                    <a:pt x="457" y="99"/>
                    <a:pt x="457" y="99"/>
                  </a:cubicBezTo>
                  <a:cubicBezTo>
                    <a:pt x="457" y="69"/>
                    <a:pt x="457" y="69"/>
                    <a:pt x="426" y="69"/>
                  </a:cubicBezTo>
                  <a:cubicBezTo>
                    <a:pt x="381" y="23"/>
                    <a:pt x="32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5" name="Google Shape;66325;p27"/>
            <p:cNvSpPr/>
            <p:nvPr/>
          </p:nvSpPr>
          <p:spPr>
            <a:xfrm>
              <a:off x="5833950" y="2412750"/>
              <a:ext cx="14475" cy="13325"/>
            </a:xfrm>
            <a:custGeom>
              <a:avLst/>
              <a:gdLst/>
              <a:ahLst/>
              <a:cxnLst/>
              <a:rect l="l" t="t" r="r" b="b"/>
              <a:pathLst>
                <a:path w="579" h="533" extrusionOk="0">
                  <a:moveTo>
                    <a:pt x="259" y="0"/>
                  </a:moveTo>
                  <a:cubicBezTo>
                    <a:pt x="199" y="0"/>
                    <a:pt x="138" y="23"/>
                    <a:pt x="92" y="69"/>
                  </a:cubicBezTo>
                  <a:cubicBezTo>
                    <a:pt x="1" y="160"/>
                    <a:pt x="1" y="312"/>
                    <a:pt x="92" y="403"/>
                  </a:cubicBezTo>
                  <a:cubicBezTo>
                    <a:pt x="92" y="434"/>
                    <a:pt x="123" y="434"/>
                    <a:pt x="123" y="434"/>
                  </a:cubicBezTo>
                  <a:cubicBezTo>
                    <a:pt x="123" y="434"/>
                    <a:pt x="123" y="464"/>
                    <a:pt x="153" y="464"/>
                  </a:cubicBezTo>
                  <a:cubicBezTo>
                    <a:pt x="199" y="510"/>
                    <a:pt x="259" y="532"/>
                    <a:pt x="320" y="532"/>
                  </a:cubicBezTo>
                  <a:cubicBezTo>
                    <a:pt x="381" y="532"/>
                    <a:pt x="442" y="510"/>
                    <a:pt x="487" y="464"/>
                  </a:cubicBezTo>
                  <a:cubicBezTo>
                    <a:pt x="578" y="373"/>
                    <a:pt x="578" y="221"/>
                    <a:pt x="487" y="130"/>
                  </a:cubicBezTo>
                  <a:cubicBezTo>
                    <a:pt x="487" y="99"/>
                    <a:pt x="457" y="99"/>
                    <a:pt x="457" y="99"/>
                  </a:cubicBezTo>
                  <a:cubicBezTo>
                    <a:pt x="457" y="99"/>
                    <a:pt x="457" y="69"/>
                    <a:pt x="427" y="69"/>
                  </a:cubicBezTo>
                  <a:cubicBezTo>
                    <a:pt x="381" y="23"/>
                    <a:pt x="32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6" name="Google Shape;66326;p27"/>
            <p:cNvSpPr/>
            <p:nvPr/>
          </p:nvSpPr>
          <p:spPr>
            <a:xfrm>
              <a:off x="5832450" y="2214600"/>
              <a:ext cx="18250" cy="16750"/>
            </a:xfrm>
            <a:custGeom>
              <a:avLst/>
              <a:gdLst/>
              <a:ahLst/>
              <a:cxnLst/>
              <a:rect l="l" t="t" r="r" b="b"/>
              <a:pathLst>
                <a:path w="730" h="670" extrusionOk="0">
                  <a:moveTo>
                    <a:pt x="335" y="1"/>
                  </a:moveTo>
                  <a:cubicBezTo>
                    <a:pt x="259" y="1"/>
                    <a:pt x="183" y="31"/>
                    <a:pt x="122" y="92"/>
                  </a:cubicBezTo>
                  <a:cubicBezTo>
                    <a:pt x="0" y="214"/>
                    <a:pt x="0" y="396"/>
                    <a:pt x="122" y="518"/>
                  </a:cubicBezTo>
                  <a:cubicBezTo>
                    <a:pt x="122" y="548"/>
                    <a:pt x="152" y="548"/>
                    <a:pt x="152" y="548"/>
                  </a:cubicBezTo>
                  <a:cubicBezTo>
                    <a:pt x="152" y="548"/>
                    <a:pt x="152" y="578"/>
                    <a:pt x="183" y="578"/>
                  </a:cubicBezTo>
                  <a:cubicBezTo>
                    <a:pt x="243" y="639"/>
                    <a:pt x="319" y="670"/>
                    <a:pt x="395" y="670"/>
                  </a:cubicBezTo>
                  <a:cubicBezTo>
                    <a:pt x="471" y="670"/>
                    <a:pt x="547" y="639"/>
                    <a:pt x="608" y="578"/>
                  </a:cubicBezTo>
                  <a:cubicBezTo>
                    <a:pt x="730" y="457"/>
                    <a:pt x="730" y="274"/>
                    <a:pt x="608" y="153"/>
                  </a:cubicBezTo>
                  <a:cubicBezTo>
                    <a:pt x="578" y="153"/>
                    <a:pt x="578" y="122"/>
                    <a:pt x="578" y="122"/>
                  </a:cubicBezTo>
                  <a:cubicBezTo>
                    <a:pt x="547" y="122"/>
                    <a:pt x="547" y="92"/>
                    <a:pt x="547"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7" name="Google Shape;66327;p27"/>
            <p:cNvSpPr/>
            <p:nvPr/>
          </p:nvSpPr>
          <p:spPr>
            <a:xfrm>
              <a:off x="5930475" y="2312625"/>
              <a:ext cx="18250" cy="16750"/>
            </a:xfrm>
            <a:custGeom>
              <a:avLst/>
              <a:gdLst/>
              <a:ahLst/>
              <a:cxnLst/>
              <a:rect l="l" t="t" r="r" b="b"/>
              <a:pathLst>
                <a:path w="730" h="670" extrusionOk="0">
                  <a:moveTo>
                    <a:pt x="335" y="1"/>
                  </a:moveTo>
                  <a:cubicBezTo>
                    <a:pt x="259" y="1"/>
                    <a:pt x="183" y="31"/>
                    <a:pt x="122" y="92"/>
                  </a:cubicBezTo>
                  <a:cubicBezTo>
                    <a:pt x="0" y="214"/>
                    <a:pt x="0" y="396"/>
                    <a:pt x="122" y="518"/>
                  </a:cubicBezTo>
                  <a:cubicBezTo>
                    <a:pt x="122" y="548"/>
                    <a:pt x="152" y="548"/>
                    <a:pt x="152" y="548"/>
                  </a:cubicBezTo>
                  <a:cubicBezTo>
                    <a:pt x="152" y="548"/>
                    <a:pt x="152" y="578"/>
                    <a:pt x="183" y="578"/>
                  </a:cubicBezTo>
                  <a:cubicBezTo>
                    <a:pt x="243" y="639"/>
                    <a:pt x="319" y="670"/>
                    <a:pt x="395" y="670"/>
                  </a:cubicBezTo>
                  <a:cubicBezTo>
                    <a:pt x="471" y="670"/>
                    <a:pt x="547" y="639"/>
                    <a:pt x="608" y="578"/>
                  </a:cubicBezTo>
                  <a:cubicBezTo>
                    <a:pt x="730" y="457"/>
                    <a:pt x="730" y="274"/>
                    <a:pt x="608" y="153"/>
                  </a:cubicBezTo>
                  <a:cubicBezTo>
                    <a:pt x="578" y="153"/>
                    <a:pt x="578" y="153"/>
                    <a:pt x="578" y="122"/>
                  </a:cubicBezTo>
                  <a:cubicBezTo>
                    <a:pt x="547" y="122"/>
                    <a:pt x="547" y="122"/>
                    <a:pt x="547"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8" name="Google Shape;66328;p27"/>
            <p:cNvSpPr/>
            <p:nvPr/>
          </p:nvSpPr>
          <p:spPr>
            <a:xfrm>
              <a:off x="5928950" y="2115250"/>
              <a:ext cx="21300" cy="18825"/>
            </a:xfrm>
            <a:custGeom>
              <a:avLst/>
              <a:gdLst/>
              <a:ahLst/>
              <a:cxnLst/>
              <a:rect l="l" t="t" r="r" b="b"/>
              <a:pathLst>
                <a:path w="852" h="753" extrusionOk="0">
                  <a:moveTo>
                    <a:pt x="407" y="1"/>
                  </a:moveTo>
                  <a:cubicBezTo>
                    <a:pt x="320" y="1"/>
                    <a:pt x="228" y="39"/>
                    <a:pt x="152" y="115"/>
                  </a:cubicBezTo>
                  <a:cubicBezTo>
                    <a:pt x="0" y="236"/>
                    <a:pt x="0" y="479"/>
                    <a:pt x="152" y="601"/>
                  </a:cubicBezTo>
                  <a:cubicBezTo>
                    <a:pt x="152" y="601"/>
                    <a:pt x="183" y="631"/>
                    <a:pt x="183" y="631"/>
                  </a:cubicBezTo>
                  <a:cubicBezTo>
                    <a:pt x="183" y="631"/>
                    <a:pt x="183" y="662"/>
                    <a:pt x="213" y="662"/>
                  </a:cubicBezTo>
                  <a:cubicBezTo>
                    <a:pt x="274" y="723"/>
                    <a:pt x="365" y="753"/>
                    <a:pt x="456" y="753"/>
                  </a:cubicBezTo>
                  <a:cubicBezTo>
                    <a:pt x="548" y="753"/>
                    <a:pt x="639" y="723"/>
                    <a:pt x="700" y="662"/>
                  </a:cubicBezTo>
                  <a:cubicBezTo>
                    <a:pt x="852" y="510"/>
                    <a:pt x="852" y="297"/>
                    <a:pt x="700" y="145"/>
                  </a:cubicBezTo>
                  <a:lnTo>
                    <a:pt x="669" y="145"/>
                  </a:lnTo>
                  <a:cubicBezTo>
                    <a:pt x="669" y="115"/>
                    <a:pt x="669" y="115"/>
                    <a:pt x="639" y="115"/>
                  </a:cubicBezTo>
                  <a:cubicBezTo>
                    <a:pt x="578" y="39"/>
                    <a:pt x="494" y="1"/>
                    <a:pt x="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9" name="Google Shape;66329;p27"/>
            <p:cNvSpPr/>
            <p:nvPr/>
          </p:nvSpPr>
          <p:spPr>
            <a:xfrm>
              <a:off x="6026975" y="2213275"/>
              <a:ext cx="21300" cy="19400"/>
            </a:xfrm>
            <a:custGeom>
              <a:avLst/>
              <a:gdLst/>
              <a:ahLst/>
              <a:cxnLst/>
              <a:rect l="l" t="t" r="r" b="b"/>
              <a:pathLst>
                <a:path w="852" h="776" extrusionOk="0">
                  <a:moveTo>
                    <a:pt x="411" y="1"/>
                  </a:moveTo>
                  <a:cubicBezTo>
                    <a:pt x="320" y="1"/>
                    <a:pt x="228" y="39"/>
                    <a:pt x="152" y="115"/>
                  </a:cubicBezTo>
                  <a:cubicBezTo>
                    <a:pt x="0" y="236"/>
                    <a:pt x="0" y="479"/>
                    <a:pt x="152" y="601"/>
                  </a:cubicBezTo>
                  <a:cubicBezTo>
                    <a:pt x="152" y="601"/>
                    <a:pt x="183" y="631"/>
                    <a:pt x="183" y="631"/>
                  </a:cubicBezTo>
                  <a:cubicBezTo>
                    <a:pt x="183" y="631"/>
                    <a:pt x="183" y="662"/>
                    <a:pt x="213" y="662"/>
                  </a:cubicBezTo>
                  <a:cubicBezTo>
                    <a:pt x="274" y="738"/>
                    <a:pt x="365" y="776"/>
                    <a:pt x="456" y="776"/>
                  </a:cubicBezTo>
                  <a:cubicBezTo>
                    <a:pt x="548" y="776"/>
                    <a:pt x="639" y="738"/>
                    <a:pt x="700" y="662"/>
                  </a:cubicBezTo>
                  <a:cubicBezTo>
                    <a:pt x="852" y="510"/>
                    <a:pt x="852" y="297"/>
                    <a:pt x="700" y="145"/>
                  </a:cubicBezTo>
                  <a:lnTo>
                    <a:pt x="669" y="145"/>
                  </a:lnTo>
                  <a:cubicBezTo>
                    <a:pt x="669" y="115"/>
                    <a:pt x="669" y="115"/>
                    <a:pt x="669" y="115"/>
                  </a:cubicBezTo>
                  <a:cubicBezTo>
                    <a:pt x="593" y="39"/>
                    <a:pt x="502"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0" name="Google Shape;66330;p27"/>
            <p:cNvSpPr/>
            <p:nvPr/>
          </p:nvSpPr>
          <p:spPr>
            <a:xfrm>
              <a:off x="6026225" y="2015700"/>
              <a:ext cx="23575" cy="21700"/>
            </a:xfrm>
            <a:custGeom>
              <a:avLst/>
              <a:gdLst/>
              <a:ahLst/>
              <a:cxnLst/>
              <a:rect l="l" t="t" r="r" b="b"/>
              <a:pathLst>
                <a:path w="943" h="868" extrusionOk="0">
                  <a:moveTo>
                    <a:pt x="441" y="1"/>
                  </a:moveTo>
                  <a:cubicBezTo>
                    <a:pt x="334" y="1"/>
                    <a:pt x="228" y="39"/>
                    <a:pt x="152" y="115"/>
                  </a:cubicBezTo>
                  <a:cubicBezTo>
                    <a:pt x="0" y="267"/>
                    <a:pt x="0" y="540"/>
                    <a:pt x="152" y="692"/>
                  </a:cubicBezTo>
                  <a:cubicBezTo>
                    <a:pt x="152" y="692"/>
                    <a:pt x="182" y="692"/>
                    <a:pt x="182" y="723"/>
                  </a:cubicBezTo>
                  <a:cubicBezTo>
                    <a:pt x="182" y="723"/>
                    <a:pt x="182" y="753"/>
                    <a:pt x="213" y="753"/>
                  </a:cubicBezTo>
                  <a:cubicBezTo>
                    <a:pt x="289" y="829"/>
                    <a:pt x="395" y="867"/>
                    <a:pt x="502" y="867"/>
                  </a:cubicBezTo>
                  <a:cubicBezTo>
                    <a:pt x="608" y="867"/>
                    <a:pt x="714" y="829"/>
                    <a:pt x="790" y="753"/>
                  </a:cubicBezTo>
                  <a:cubicBezTo>
                    <a:pt x="942" y="601"/>
                    <a:pt x="942" y="328"/>
                    <a:pt x="790" y="176"/>
                  </a:cubicBezTo>
                  <a:cubicBezTo>
                    <a:pt x="790" y="145"/>
                    <a:pt x="760" y="145"/>
                    <a:pt x="760" y="145"/>
                  </a:cubicBezTo>
                  <a:cubicBezTo>
                    <a:pt x="760" y="145"/>
                    <a:pt x="730" y="115"/>
                    <a:pt x="730" y="115"/>
                  </a:cubicBezTo>
                  <a:cubicBezTo>
                    <a:pt x="654" y="39"/>
                    <a:pt x="547"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1" name="Google Shape;66331;p27"/>
            <p:cNvSpPr/>
            <p:nvPr/>
          </p:nvSpPr>
          <p:spPr>
            <a:xfrm>
              <a:off x="6124250" y="2113725"/>
              <a:ext cx="23575" cy="21700"/>
            </a:xfrm>
            <a:custGeom>
              <a:avLst/>
              <a:gdLst/>
              <a:ahLst/>
              <a:cxnLst/>
              <a:rect l="l" t="t" r="r" b="b"/>
              <a:pathLst>
                <a:path w="943" h="868" extrusionOk="0">
                  <a:moveTo>
                    <a:pt x="441" y="1"/>
                  </a:moveTo>
                  <a:cubicBezTo>
                    <a:pt x="334" y="1"/>
                    <a:pt x="228" y="39"/>
                    <a:pt x="152" y="115"/>
                  </a:cubicBezTo>
                  <a:cubicBezTo>
                    <a:pt x="0" y="267"/>
                    <a:pt x="0" y="540"/>
                    <a:pt x="152" y="692"/>
                  </a:cubicBezTo>
                  <a:cubicBezTo>
                    <a:pt x="152" y="692"/>
                    <a:pt x="182" y="723"/>
                    <a:pt x="182" y="723"/>
                  </a:cubicBezTo>
                  <a:cubicBezTo>
                    <a:pt x="182" y="723"/>
                    <a:pt x="213" y="753"/>
                    <a:pt x="213" y="753"/>
                  </a:cubicBezTo>
                  <a:cubicBezTo>
                    <a:pt x="289" y="829"/>
                    <a:pt x="395" y="867"/>
                    <a:pt x="502" y="867"/>
                  </a:cubicBezTo>
                  <a:cubicBezTo>
                    <a:pt x="608" y="867"/>
                    <a:pt x="714" y="829"/>
                    <a:pt x="790" y="753"/>
                  </a:cubicBezTo>
                  <a:cubicBezTo>
                    <a:pt x="942" y="601"/>
                    <a:pt x="942" y="328"/>
                    <a:pt x="790" y="176"/>
                  </a:cubicBezTo>
                  <a:cubicBezTo>
                    <a:pt x="790" y="145"/>
                    <a:pt x="760" y="145"/>
                    <a:pt x="760" y="145"/>
                  </a:cubicBezTo>
                  <a:cubicBezTo>
                    <a:pt x="760" y="145"/>
                    <a:pt x="730" y="115"/>
                    <a:pt x="730" y="115"/>
                  </a:cubicBezTo>
                  <a:cubicBezTo>
                    <a:pt x="654" y="39"/>
                    <a:pt x="547"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2" name="Google Shape;66332;p27"/>
            <p:cNvSpPr/>
            <p:nvPr/>
          </p:nvSpPr>
          <p:spPr>
            <a:xfrm>
              <a:off x="6220750" y="2013625"/>
              <a:ext cx="26625" cy="25100"/>
            </a:xfrm>
            <a:custGeom>
              <a:avLst/>
              <a:gdLst/>
              <a:ahLst/>
              <a:cxnLst/>
              <a:rect l="l" t="t" r="r" b="b"/>
              <a:pathLst>
                <a:path w="1065" h="1004" extrusionOk="0">
                  <a:moveTo>
                    <a:pt x="517" y="0"/>
                  </a:moveTo>
                  <a:cubicBezTo>
                    <a:pt x="396" y="0"/>
                    <a:pt x="274" y="46"/>
                    <a:pt x="183" y="137"/>
                  </a:cubicBezTo>
                  <a:cubicBezTo>
                    <a:pt x="0" y="319"/>
                    <a:pt x="0" y="623"/>
                    <a:pt x="183" y="806"/>
                  </a:cubicBezTo>
                  <a:cubicBezTo>
                    <a:pt x="183" y="806"/>
                    <a:pt x="213" y="806"/>
                    <a:pt x="213" y="836"/>
                  </a:cubicBezTo>
                  <a:cubicBezTo>
                    <a:pt x="213" y="836"/>
                    <a:pt x="244" y="866"/>
                    <a:pt x="244" y="866"/>
                  </a:cubicBezTo>
                  <a:cubicBezTo>
                    <a:pt x="335" y="958"/>
                    <a:pt x="456" y="1003"/>
                    <a:pt x="574" y="1003"/>
                  </a:cubicBezTo>
                  <a:cubicBezTo>
                    <a:pt x="692" y="1003"/>
                    <a:pt x="806" y="958"/>
                    <a:pt x="882" y="866"/>
                  </a:cubicBezTo>
                  <a:cubicBezTo>
                    <a:pt x="1064" y="684"/>
                    <a:pt x="1064" y="380"/>
                    <a:pt x="882" y="198"/>
                  </a:cubicBezTo>
                  <a:lnTo>
                    <a:pt x="851" y="198"/>
                  </a:lnTo>
                  <a:cubicBezTo>
                    <a:pt x="851" y="167"/>
                    <a:pt x="851" y="167"/>
                    <a:pt x="851" y="137"/>
                  </a:cubicBezTo>
                  <a:cubicBezTo>
                    <a:pt x="760" y="46"/>
                    <a:pt x="639"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3" name="Google Shape;66333;p27"/>
            <p:cNvSpPr/>
            <p:nvPr/>
          </p:nvSpPr>
          <p:spPr>
            <a:xfrm>
              <a:off x="6122725" y="1915600"/>
              <a:ext cx="26625" cy="25100"/>
            </a:xfrm>
            <a:custGeom>
              <a:avLst/>
              <a:gdLst/>
              <a:ahLst/>
              <a:cxnLst/>
              <a:rect l="l" t="t" r="r" b="b"/>
              <a:pathLst>
                <a:path w="1065" h="1004" extrusionOk="0">
                  <a:moveTo>
                    <a:pt x="517" y="0"/>
                  </a:moveTo>
                  <a:cubicBezTo>
                    <a:pt x="395" y="0"/>
                    <a:pt x="274" y="46"/>
                    <a:pt x="183" y="137"/>
                  </a:cubicBezTo>
                  <a:cubicBezTo>
                    <a:pt x="0" y="319"/>
                    <a:pt x="0" y="623"/>
                    <a:pt x="183" y="806"/>
                  </a:cubicBezTo>
                  <a:cubicBezTo>
                    <a:pt x="183" y="806"/>
                    <a:pt x="213" y="806"/>
                    <a:pt x="213" y="836"/>
                  </a:cubicBezTo>
                  <a:cubicBezTo>
                    <a:pt x="213" y="836"/>
                    <a:pt x="243" y="836"/>
                    <a:pt x="243" y="866"/>
                  </a:cubicBezTo>
                  <a:cubicBezTo>
                    <a:pt x="335" y="958"/>
                    <a:pt x="449" y="1003"/>
                    <a:pt x="563" y="1003"/>
                  </a:cubicBezTo>
                  <a:cubicBezTo>
                    <a:pt x="677" y="1003"/>
                    <a:pt x="791" y="958"/>
                    <a:pt x="882" y="866"/>
                  </a:cubicBezTo>
                  <a:cubicBezTo>
                    <a:pt x="1064" y="684"/>
                    <a:pt x="1064" y="380"/>
                    <a:pt x="882" y="198"/>
                  </a:cubicBezTo>
                  <a:cubicBezTo>
                    <a:pt x="882" y="198"/>
                    <a:pt x="882" y="198"/>
                    <a:pt x="851" y="167"/>
                  </a:cubicBezTo>
                  <a:cubicBezTo>
                    <a:pt x="851" y="167"/>
                    <a:pt x="851" y="167"/>
                    <a:pt x="851" y="137"/>
                  </a:cubicBezTo>
                  <a:cubicBezTo>
                    <a:pt x="760" y="46"/>
                    <a:pt x="639"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4" name="Google Shape;66334;p27"/>
            <p:cNvSpPr/>
            <p:nvPr/>
          </p:nvSpPr>
          <p:spPr>
            <a:xfrm>
              <a:off x="6219225" y="1816225"/>
              <a:ext cx="30425" cy="27200"/>
            </a:xfrm>
            <a:custGeom>
              <a:avLst/>
              <a:gdLst/>
              <a:ahLst/>
              <a:cxnLst/>
              <a:rect l="l" t="t" r="r" b="b"/>
              <a:pathLst>
                <a:path w="1217" h="1088" extrusionOk="0">
                  <a:moveTo>
                    <a:pt x="589" y="1"/>
                  </a:moveTo>
                  <a:cubicBezTo>
                    <a:pt x="457" y="1"/>
                    <a:pt x="320" y="54"/>
                    <a:pt x="213" y="161"/>
                  </a:cubicBezTo>
                  <a:cubicBezTo>
                    <a:pt x="1" y="343"/>
                    <a:pt x="1" y="677"/>
                    <a:pt x="213" y="890"/>
                  </a:cubicBezTo>
                  <a:cubicBezTo>
                    <a:pt x="213" y="890"/>
                    <a:pt x="244" y="890"/>
                    <a:pt x="244" y="920"/>
                  </a:cubicBezTo>
                  <a:cubicBezTo>
                    <a:pt x="244" y="920"/>
                    <a:pt x="274" y="920"/>
                    <a:pt x="274" y="951"/>
                  </a:cubicBezTo>
                  <a:cubicBezTo>
                    <a:pt x="381" y="1042"/>
                    <a:pt x="510" y="1088"/>
                    <a:pt x="639" y="1088"/>
                  </a:cubicBezTo>
                  <a:cubicBezTo>
                    <a:pt x="768" y="1088"/>
                    <a:pt x="897" y="1042"/>
                    <a:pt x="1004" y="951"/>
                  </a:cubicBezTo>
                  <a:cubicBezTo>
                    <a:pt x="1216" y="738"/>
                    <a:pt x="1216" y="404"/>
                    <a:pt x="1004" y="221"/>
                  </a:cubicBezTo>
                  <a:cubicBezTo>
                    <a:pt x="1004" y="191"/>
                    <a:pt x="973" y="191"/>
                    <a:pt x="973" y="191"/>
                  </a:cubicBezTo>
                  <a:cubicBezTo>
                    <a:pt x="973" y="161"/>
                    <a:pt x="973" y="161"/>
                    <a:pt x="943" y="161"/>
                  </a:cubicBezTo>
                  <a:cubicBezTo>
                    <a:pt x="852" y="54"/>
                    <a:pt x="722" y="1"/>
                    <a:pt x="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5" name="Google Shape;66335;p27"/>
            <p:cNvSpPr/>
            <p:nvPr/>
          </p:nvSpPr>
          <p:spPr>
            <a:xfrm>
              <a:off x="6318025" y="1914250"/>
              <a:ext cx="29650" cy="27200"/>
            </a:xfrm>
            <a:custGeom>
              <a:avLst/>
              <a:gdLst/>
              <a:ahLst/>
              <a:cxnLst/>
              <a:rect l="l" t="t" r="r" b="b"/>
              <a:pathLst>
                <a:path w="1186" h="1088" extrusionOk="0">
                  <a:moveTo>
                    <a:pt x="559" y="1"/>
                  </a:moveTo>
                  <a:cubicBezTo>
                    <a:pt x="426" y="1"/>
                    <a:pt x="289" y="54"/>
                    <a:pt x="182" y="161"/>
                  </a:cubicBezTo>
                  <a:cubicBezTo>
                    <a:pt x="0" y="373"/>
                    <a:pt x="0" y="677"/>
                    <a:pt x="182" y="890"/>
                  </a:cubicBezTo>
                  <a:cubicBezTo>
                    <a:pt x="182" y="890"/>
                    <a:pt x="213" y="890"/>
                    <a:pt x="213" y="920"/>
                  </a:cubicBezTo>
                  <a:cubicBezTo>
                    <a:pt x="213" y="920"/>
                    <a:pt x="243" y="920"/>
                    <a:pt x="243" y="951"/>
                  </a:cubicBezTo>
                  <a:cubicBezTo>
                    <a:pt x="350" y="1042"/>
                    <a:pt x="479" y="1088"/>
                    <a:pt x="608" y="1088"/>
                  </a:cubicBezTo>
                  <a:cubicBezTo>
                    <a:pt x="737" y="1088"/>
                    <a:pt x="866" y="1042"/>
                    <a:pt x="973" y="951"/>
                  </a:cubicBezTo>
                  <a:cubicBezTo>
                    <a:pt x="1185" y="738"/>
                    <a:pt x="1185" y="404"/>
                    <a:pt x="973" y="221"/>
                  </a:cubicBezTo>
                  <a:cubicBezTo>
                    <a:pt x="973" y="191"/>
                    <a:pt x="942" y="191"/>
                    <a:pt x="942" y="191"/>
                  </a:cubicBezTo>
                  <a:cubicBezTo>
                    <a:pt x="942" y="161"/>
                    <a:pt x="942" y="161"/>
                    <a:pt x="912" y="161"/>
                  </a:cubicBezTo>
                  <a:cubicBezTo>
                    <a:pt x="821" y="54"/>
                    <a:pt x="692"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6" name="Google Shape;66336;p27"/>
            <p:cNvSpPr/>
            <p:nvPr/>
          </p:nvSpPr>
          <p:spPr>
            <a:xfrm>
              <a:off x="6316500" y="1716700"/>
              <a:ext cx="32700" cy="30025"/>
            </a:xfrm>
            <a:custGeom>
              <a:avLst/>
              <a:gdLst/>
              <a:ahLst/>
              <a:cxnLst/>
              <a:rect l="l" t="t" r="r" b="b"/>
              <a:pathLst>
                <a:path w="1308" h="1201" extrusionOk="0">
                  <a:moveTo>
                    <a:pt x="623" y="0"/>
                  </a:moveTo>
                  <a:cubicBezTo>
                    <a:pt x="479" y="0"/>
                    <a:pt x="335" y="53"/>
                    <a:pt x="213" y="160"/>
                  </a:cubicBezTo>
                  <a:cubicBezTo>
                    <a:pt x="0" y="403"/>
                    <a:pt x="0" y="768"/>
                    <a:pt x="213" y="980"/>
                  </a:cubicBezTo>
                  <a:cubicBezTo>
                    <a:pt x="243" y="980"/>
                    <a:pt x="243" y="980"/>
                    <a:pt x="243" y="1011"/>
                  </a:cubicBezTo>
                  <a:cubicBezTo>
                    <a:pt x="243" y="1011"/>
                    <a:pt x="274" y="1011"/>
                    <a:pt x="274" y="1041"/>
                  </a:cubicBezTo>
                  <a:cubicBezTo>
                    <a:pt x="380" y="1148"/>
                    <a:pt x="525" y="1201"/>
                    <a:pt x="673" y="1201"/>
                  </a:cubicBezTo>
                  <a:cubicBezTo>
                    <a:pt x="821" y="1201"/>
                    <a:pt x="973" y="1148"/>
                    <a:pt x="1094" y="1041"/>
                  </a:cubicBezTo>
                  <a:cubicBezTo>
                    <a:pt x="1307" y="798"/>
                    <a:pt x="1307" y="433"/>
                    <a:pt x="1094" y="221"/>
                  </a:cubicBezTo>
                  <a:cubicBezTo>
                    <a:pt x="1064" y="221"/>
                    <a:pt x="1064" y="190"/>
                    <a:pt x="1064" y="190"/>
                  </a:cubicBezTo>
                  <a:cubicBezTo>
                    <a:pt x="1034" y="190"/>
                    <a:pt x="1034" y="190"/>
                    <a:pt x="1034" y="160"/>
                  </a:cubicBezTo>
                  <a:cubicBezTo>
                    <a:pt x="912" y="53"/>
                    <a:pt x="768" y="0"/>
                    <a:pt x="6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7" name="Google Shape;66337;p27"/>
            <p:cNvSpPr/>
            <p:nvPr/>
          </p:nvSpPr>
          <p:spPr>
            <a:xfrm>
              <a:off x="6414525" y="1814725"/>
              <a:ext cx="32700" cy="30025"/>
            </a:xfrm>
            <a:custGeom>
              <a:avLst/>
              <a:gdLst/>
              <a:ahLst/>
              <a:cxnLst/>
              <a:rect l="l" t="t" r="r" b="b"/>
              <a:pathLst>
                <a:path w="1308" h="1201" extrusionOk="0">
                  <a:moveTo>
                    <a:pt x="635" y="0"/>
                  </a:moveTo>
                  <a:cubicBezTo>
                    <a:pt x="487" y="0"/>
                    <a:pt x="335" y="53"/>
                    <a:pt x="213" y="160"/>
                  </a:cubicBezTo>
                  <a:cubicBezTo>
                    <a:pt x="0" y="403"/>
                    <a:pt x="0" y="768"/>
                    <a:pt x="213" y="980"/>
                  </a:cubicBezTo>
                  <a:cubicBezTo>
                    <a:pt x="243" y="980"/>
                    <a:pt x="243" y="980"/>
                    <a:pt x="243" y="1011"/>
                  </a:cubicBezTo>
                  <a:cubicBezTo>
                    <a:pt x="243" y="1011"/>
                    <a:pt x="274" y="1011"/>
                    <a:pt x="274" y="1041"/>
                  </a:cubicBezTo>
                  <a:cubicBezTo>
                    <a:pt x="380" y="1148"/>
                    <a:pt x="525" y="1201"/>
                    <a:pt x="673" y="1201"/>
                  </a:cubicBezTo>
                  <a:cubicBezTo>
                    <a:pt x="821" y="1201"/>
                    <a:pt x="973" y="1148"/>
                    <a:pt x="1095" y="1041"/>
                  </a:cubicBezTo>
                  <a:cubicBezTo>
                    <a:pt x="1307" y="798"/>
                    <a:pt x="1307" y="433"/>
                    <a:pt x="1095" y="221"/>
                  </a:cubicBezTo>
                  <a:cubicBezTo>
                    <a:pt x="1064" y="221"/>
                    <a:pt x="1064" y="221"/>
                    <a:pt x="1064" y="190"/>
                  </a:cubicBezTo>
                  <a:cubicBezTo>
                    <a:pt x="1034" y="190"/>
                    <a:pt x="1034" y="190"/>
                    <a:pt x="1034" y="160"/>
                  </a:cubicBezTo>
                  <a:cubicBezTo>
                    <a:pt x="927" y="53"/>
                    <a:pt x="783" y="0"/>
                    <a:pt x="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8" name="Google Shape;66338;p27"/>
            <p:cNvSpPr/>
            <p:nvPr/>
          </p:nvSpPr>
          <p:spPr>
            <a:xfrm>
              <a:off x="6511025" y="1715350"/>
              <a:ext cx="35750" cy="32700"/>
            </a:xfrm>
            <a:custGeom>
              <a:avLst/>
              <a:gdLst/>
              <a:ahLst/>
              <a:cxnLst/>
              <a:rect l="l" t="t" r="r" b="b"/>
              <a:pathLst>
                <a:path w="1430" h="1308" extrusionOk="0">
                  <a:moveTo>
                    <a:pt x="684" y="1"/>
                  </a:moveTo>
                  <a:cubicBezTo>
                    <a:pt x="525" y="1"/>
                    <a:pt x="365" y="62"/>
                    <a:pt x="244" y="183"/>
                  </a:cubicBezTo>
                  <a:cubicBezTo>
                    <a:pt x="1" y="426"/>
                    <a:pt x="1" y="822"/>
                    <a:pt x="244" y="1065"/>
                  </a:cubicBezTo>
                  <a:cubicBezTo>
                    <a:pt x="274" y="1065"/>
                    <a:pt x="274" y="1065"/>
                    <a:pt x="274" y="1095"/>
                  </a:cubicBezTo>
                  <a:cubicBezTo>
                    <a:pt x="304" y="1095"/>
                    <a:pt x="304" y="1095"/>
                    <a:pt x="304" y="1126"/>
                  </a:cubicBezTo>
                  <a:cubicBezTo>
                    <a:pt x="426" y="1247"/>
                    <a:pt x="586" y="1308"/>
                    <a:pt x="745" y="1308"/>
                  </a:cubicBezTo>
                  <a:cubicBezTo>
                    <a:pt x="905" y="1308"/>
                    <a:pt x="1064" y="1247"/>
                    <a:pt x="1186" y="1126"/>
                  </a:cubicBezTo>
                  <a:cubicBezTo>
                    <a:pt x="1429" y="882"/>
                    <a:pt x="1429" y="457"/>
                    <a:pt x="1186" y="214"/>
                  </a:cubicBezTo>
                  <a:lnTo>
                    <a:pt x="1156" y="214"/>
                  </a:lnTo>
                  <a:cubicBezTo>
                    <a:pt x="1156" y="183"/>
                    <a:pt x="1156" y="183"/>
                    <a:pt x="1125" y="183"/>
                  </a:cubicBezTo>
                  <a:cubicBezTo>
                    <a:pt x="1004" y="62"/>
                    <a:pt x="844"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9" name="Google Shape;66339;p27"/>
            <p:cNvSpPr/>
            <p:nvPr/>
          </p:nvSpPr>
          <p:spPr>
            <a:xfrm>
              <a:off x="6413000" y="1617325"/>
              <a:ext cx="35750" cy="32700"/>
            </a:xfrm>
            <a:custGeom>
              <a:avLst/>
              <a:gdLst/>
              <a:ahLst/>
              <a:cxnLst/>
              <a:rect l="l" t="t" r="r" b="b"/>
              <a:pathLst>
                <a:path w="1430" h="1308" extrusionOk="0">
                  <a:moveTo>
                    <a:pt x="684" y="1"/>
                  </a:moveTo>
                  <a:cubicBezTo>
                    <a:pt x="525" y="1"/>
                    <a:pt x="365" y="62"/>
                    <a:pt x="244" y="183"/>
                  </a:cubicBezTo>
                  <a:cubicBezTo>
                    <a:pt x="0" y="426"/>
                    <a:pt x="0" y="822"/>
                    <a:pt x="244" y="1065"/>
                  </a:cubicBezTo>
                  <a:cubicBezTo>
                    <a:pt x="274" y="1065"/>
                    <a:pt x="274" y="1065"/>
                    <a:pt x="274" y="1095"/>
                  </a:cubicBezTo>
                  <a:cubicBezTo>
                    <a:pt x="304" y="1095"/>
                    <a:pt x="304" y="1095"/>
                    <a:pt x="304" y="1126"/>
                  </a:cubicBezTo>
                  <a:cubicBezTo>
                    <a:pt x="426" y="1247"/>
                    <a:pt x="586" y="1308"/>
                    <a:pt x="745" y="1308"/>
                  </a:cubicBezTo>
                  <a:cubicBezTo>
                    <a:pt x="905" y="1308"/>
                    <a:pt x="1064" y="1247"/>
                    <a:pt x="1186" y="1126"/>
                  </a:cubicBezTo>
                  <a:cubicBezTo>
                    <a:pt x="1429" y="882"/>
                    <a:pt x="1429" y="457"/>
                    <a:pt x="1186" y="214"/>
                  </a:cubicBezTo>
                  <a:lnTo>
                    <a:pt x="1156" y="214"/>
                  </a:lnTo>
                  <a:cubicBezTo>
                    <a:pt x="1156" y="183"/>
                    <a:pt x="1156" y="183"/>
                    <a:pt x="1125" y="183"/>
                  </a:cubicBezTo>
                  <a:cubicBezTo>
                    <a:pt x="1004" y="62"/>
                    <a:pt x="844"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0" name="Google Shape;66340;p27"/>
            <p:cNvSpPr/>
            <p:nvPr/>
          </p:nvSpPr>
          <p:spPr>
            <a:xfrm>
              <a:off x="6608300" y="1615250"/>
              <a:ext cx="38775" cy="35550"/>
            </a:xfrm>
            <a:custGeom>
              <a:avLst/>
              <a:gdLst/>
              <a:ahLst/>
              <a:cxnLst/>
              <a:rect l="l" t="t" r="r" b="b"/>
              <a:pathLst>
                <a:path w="1551" h="1422" extrusionOk="0">
                  <a:moveTo>
                    <a:pt x="730" y="0"/>
                  </a:moveTo>
                  <a:cubicBezTo>
                    <a:pt x="555" y="0"/>
                    <a:pt x="380" y="69"/>
                    <a:pt x="243" y="206"/>
                  </a:cubicBezTo>
                  <a:cubicBezTo>
                    <a:pt x="0" y="479"/>
                    <a:pt x="0" y="905"/>
                    <a:pt x="243" y="1178"/>
                  </a:cubicBezTo>
                  <a:cubicBezTo>
                    <a:pt x="274" y="1178"/>
                    <a:pt x="274" y="1178"/>
                    <a:pt x="274" y="1209"/>
                  </a:cubicBezTo>
                  <a:cubicBezTo>
                    <a:pt x="304" y="1209"/>
                    <a:pt x="304" y="1209"/>
                    <a:pt x="304" y="1239"/>
                  </a:cubicBezTo>
                  <a:cubicBezTo>
                    <a:pt x="441" y="1361"/>
                    <a:pt x="616" y="1421"/>
                    <a:pt x="790" y="1421"/>
                  </a:cubicBezTo>
                  <a:cubicBezTo>
                    <a:pt x="965" y="1421"/>
                    <a:pt x="1140" y="1361"/>
                    <a:pt x="1277" y="1239"/>
                  </a:cubicBezTo>
                  <a:cubicBezTo>
                    <a:pt x="1550" y="965"/>
                    <a:pt x="1550" y="540"/>
                    <a:pt x="1277" y="266"/>
                  </a:cubicBezTo>
                  <a:cubicBezTo>
                    <a:pt x="1277" y="266"/>
                    <a:pt x="1246" y="236"/>
                    <a:pt x="1246" y="236"/>
                  </a:cubicBezTo>
                  <a:cubicBezTo>
                    <a:pt x="1246" y="236"/>
                    <a:pt x="1216" y="206"/>
                    <a:pt x="1216" y="206"/>
                  </a:cubicBezTo>
                  <a:cubicBezTo>
                    <a:pt x="1079" y="69"/>
                    <a:pt x="904"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1" name="Google Shape;66341;p27"/>
            <p:cNvSpPr/>
            <p:nvPr/>
          </p:nvSpPr>
          <p:spPr>
            <a:xfrm>
              <a:off x="6510275" y="1517225"/>
              <a:ext cx="38775" cy="35350"/>
            </a:xfrm>
            <a:custGeom>
              <a:avLst/>
              <a:gdLst/>
              <a:ahLst/>
              <a:cxnLst/>
              <a:rect l="l" t="t" r="r" b="b"/>
              <a:pathLst>
                <a:path w="1551" h="1414" extrusionOk="0">
                  <a:moveTo>
                    <a:pt x="730" y="0"/>
                  </a:moveTo>
                  <a:cubicBezTo>
                    <a:pt x="555" y="0"/>
                    <a:pt x="380" y="69"/>
                    <a:pt x="243" y="205"/>
                  </a:cubicBezTo>
                  <a:cubicBezTo>
                    <a:pt x="0" y="479"/>
                    <a:pt x="0" y="905"/>
                    <a:pt x="243" y="1178"/>
                  </a:cubicBezTo>
                  <a:cubicBezTo>
                    <a:pt x="274" y="1178"/>
                    <a:pt x="274" y="1178"/>
                    <a:pt x="274" y="1209"/>
                  </a:cubicBezTo>
                  <a:lnTo>
                    <a:pt x="304" y="1209"/>
                  </a:lnTo>
                  <a:cubicBezTo>
                    <a:pt x="441" y="1345"/>
                    <a:pt x="616" y="1414"/>
                    <a:pt x="790" y="1414"/>
                  </a:cubicBezTo>
                  <a:cubicBezTo>
                    <a:pt x="965" y="1414"/>
                    <a:pt x="1140" y="1345"/>
                    <a:pt x="1277" y="1209"/>
                  </a:cubicBezTo>
                  <a:cubicBezTo>
                    <a:pt x="1550" y="965"/>
                    <a:pt x="1550" y="540"/>
                    <a:pt x="1277" y="266"/>
                  </a:cubicBezTo>
                  <a:cubicBezTo>
                    <a:pt x="1246" y="236"/>
                    <a:pt x="1246" y="236"/>
                    <a:pt x="1246" y="236"/>
                  </a:cubicBezTo>
                  <a:cubicBezTo>
                    <a:pt x="1246" y="236"/>
                    <a:pt x="1216" y="205"/>
                    <a:pt x="1216" y="205"/>
                  </a:cubicBezTo>
                  <a:cubicBezTo>
                    <a:pt x="1079" y="69"/>
                    <a:pt x="904"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2" name="Google Shape;66342;p27"/>
            <p:cNvSpPr/>
            <p:nvPr/>
          </p:nvSpPr>
          <p:spPr>
            <a:xfrm>
              <a:off x="6704800" y="1515700"/>
              <a:ext cx="41825" cy="38200"/>
            </a:xfrm>
            <a:custGeom>
              <a:avLst/>
              <a:gdLst/>
              <a:ahLst/>
              <a:cxnLst/>
              <a:rect l="l" t="t" r="r" b="b"/>
              <a:pathLst>
                <a:path w="1673" h="1528" extrusionOk="0">
                  <a:moveTo>
                    <a:pt x="806" y="1"/>
                  </a:moveTo>
                  <a:cubicBezTo>
                    <a:pt x="616" y="1"/>
                    <a:pt x="426" y="69"/>
                    <a:pt x="274" y="206"/>
                  </a:cubicBezTo>
                  <a:cubicBezTo>
                    <a:pt x="0" y="510"/>
                    <a:pt x="0" y="966"/>
                    <a:pt x="274" y="1270"/>
                  </a:cubicBezTo>
                  <a:cubicBezTo>
                    <a:pt x="304" y="1270"/>
                    <a:pt x="304" y="1270"/>
                    <a:pt x="304" y="1300"/>
                  </a:cubicBezTo>
                  <a:lnTo>
                    <a:pt x="335" y="1300"/>
                  </a:lnTo>
                  <a:cubicBezTo>
                    <a:pt x="487" y="1452"/>
                    <a:pt x="677" y="1528"/>
                    <a:pt x="863" y="1528"/>
                  </a:cubicBezTo>
                  <a:cubicBezTo>
                    <a:pt x="1049" y="1528"/>
                    <a:pt x="1231" y="1452"/>
                    <a:pt x="1368" y="1300"/>
                  </a:cubicBezTo>
                  <a:cubicBezTo>
                    <a:pt x="1672" y="1026"/>
                    <a:pt x="1672" y="570"/>
                    <a:pt x="1368" y="266"/>
                  </a:cubicBezTo>
                  <a:cubicBezTo>
                    <a:pt x="1368" y="266"/>
                    <a:pt x="1368" y="266"/>
                    <a:pt x="1338" y="236"/>
                  </a:cubicBezTo>
                  <a:cubicBezTo>
                    <a:pt x="1338" y="236"/>
                    <a:pt x="1338" y="236"/>
                    <a:pt x="1338" y="206"/>
                  </a:cubicBezTo>
                  <a:cubicBezTo>
                    <a:pt x="1186" y="69"/>
                    <a:pt x="996" y="1"/>
                    <a:pt x="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3" name="Google Shape;66343;p27"/>
            <p:cNvSpPr/>
            <p:nvPr/>
          </p:nvSpPr>
          <p:spPr>
            <a:xfrm>
              <a:off x="6606775" y="1417675"/>
              <a:ext cx="41825" cy="38200"/>
            </a:xfrm>
            <a:custGeom>
              <a:avLst/>
              <a:gdLst/>
              <a:ahLst/>
              <a:cxnLst/>
              <a:rect l="l" t="t" r="r" b="b"/>
              <a:pathLst>
                <a:path w="1673" h="1528" extrusionOk="0">
                  <a:moveTo>
                    <a:pt x="806" y="0"/>
                  </a:moveTo>
                  <a:cubicBezTo>
                    <a:pt x="616" y="0"/>
                    <a:pt x="426" y="69"/>
                    <a:pt x="274" y="206"/>
                  </a:cubicBezTo>
                  <a:cubicBezTo>
                    <a:pt x="0" y="510"/>
                    <a:pt x="0" y="966"/>
                    <a:pt x="274" y="1270"/>
                  </a:cubicBezTo>
                  <a:lnTo>
                    <a:pt x="304" y="1270"/>
                  </a:lnTo>
                  <a:cubicBezTo>
                    <a:pt x="335" y="1300"/>
                    <a:pt x="335" y="1300"/>
                    <a:pt x="335" y="1300"/>
                  </a:cubicBezTo>
                  <a:cubicBezTo>
                    <a:pt x="487" y="1452"/>
                    <a:pt x="677" y="1528"/>
                    <a:pt x="863" y="1528"/>
                  </a:cubicBezTo>
                  <a:cubicBezTo>
                    <a:pt x="1049" y="1528"/>
                    <a:pt x="1231" y="1452"/>
                    <a:pt x="1368" y="1300"/>
                  </a:cubicBezTo>
                  <a:cubicBezTo>
                    <a:pt x="1672" y="1026"/>
                    <a:pt x="1672" y="570"/>
                    <a:pt x="1368" y="266"/>
                  </a:cubicBezTo>
                  <a:cubicBezTo>
                    <a:pt x="1368" y="266"/>
                    <a:pt x="1368" y="266"/>
                    <a:pt x="1338" y="236"/>
                  </a:cubicBezTo>
                  <a:cubicBezTo>
                    <a:pt x="1338" y="236"/>
                    <a:pt x="1338" y="236"/>
                    <a:pt x="1338" y="206"/>
                  </a:cubicBezTo>
                  <a:cubicBezTo>
                    <a:pt x="1186" y="69"/>
                    <a:pt x="996"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4" name="Google Shape;66344;p27"/>
            <p:cNvSpPr/>
            <p:nvPr/>
          </p:nvSpPr>
          <p:spPr>
            <a:xfrm>
              <a:off x="6703275" y="1318325"/>
              <a:ext cx="44850" cy="40875"/>
            </a:xfrm>
            <a:custGeom>
              <a:avLst/>
              <a:gdLst/>
              <a:ahLst/>
              <a:cxnLst/>
              <a:rect l="l" t="t" r="r" b="b"/>
              <a:pathLst>
                <a:path w="1794" h="1635" extrusionOk="0">
                  <a:moveTo>
                    <a:pt x="878" y="0"/>
                  </a:moveTo>
                  <a:cubicBezTo>
                    <a:pt x="677" y="0"/>
                    <a:pt x="472" y="76"/>
                    <a:pt x="305" y="228"/>
                  </a:cubicBezTo>
                  <a:cubicBezTo>
                    <a:pt x="1" y="532"/>
                    <a:pt x="1" y="1019"/>
                    <a:pt x="305" y="1353"/>
                  </a:cubicBezTo>
                  <a:lnTo>
                    <a:pt x="335" y="1353"/>
                  </a:lnTo>
                  <a:cubicBezTo>
                    <a:pt x="365" y="1383"/>
                    <a:pt x="365" y="1383"/>
                    <a:pt x="365" y="1383"/>
                  </a:cubicBezTo>
                  <a:cubicBezTo>
                    <a:pt x="517" y="1550"/>
                    <a:pt x="723" y="1634"/>
                    <a:pt x="928" y="1634"/>
                  </a:cubicBezTo>
                  <a:cubicBezTo>
                    <a:pt x="1133" y="1634"/>
                    <a:pt x="1338" y="1550"/>
                    <a:pt x="1490" y="1383"/>
                  </a:cubicBezTo>
                  <a:cubicBezTo>
                    <a:pt x="1794" y="1079"/>
                    <a:pt x="1794" y="593"/>
                    <a:pt x="1490" y="289"/>
                  </a:cubicBezTo>
                  <a:cubicBezTo>
                    <a:pt x="1490" y="259"/>
                    <a:pt x="1460" y="259"/>
                    <a:pt x="1460" y="259"/>
                  </a:cubicBezTo>
                  <a:cubicBezTo>
                    <a:pt x="1460" y="259"/>
                    <a:pt x="1460" y="228"/>
                    <a:pt x="1429" y="228"/>
                  </a:cubicBezTo>
                  <a:cubicBezTo>
                    <a:pt x="1277" y="76"/>
                    <a:pt x="1080" y="0"/>
                    <a:pt x="8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5" name="Google Shape;66345;p27"/>
            <p:cNvSpPr/>
            <p:nvPr/>
          </p:nvSpPr>
          <p:spPr>
            <a:xfrm>
              <a:off x="6801300" y="1416350"/>
              <a:ext cx="44875" cy="40875"/>
            </a:xfrm>
            <a:custGeom>
              <a:avLst/>
              <a:gdLst/>
              <a:ahLst/>
              <a:cxnLst/>
              <a:rect l="l" t="t" r="r" b="b"/>
              <a:pathLst>
                <a:path w="1795" h="1635" extrusionOk="0">
                  <a:moveTo>
                    <a:pt x="882" y="0"/>
                  </a:moveTo>
                  <a:cubicBezTo>
                    <a:pt x="685" y="0"/>
                    <a:pt x="487" y="76"/>
                    <a:pt x="335" y="228"/>
                  </a:cubicBezTo>
                  <a:cubicBezTo>
                    <a:pt x="1" y="532"/>
                    <a:pt x="1" y="1049"/>
                    <a:pt x="335" y="1353"/>
                  </a:cubicBezTo>
                  <a:cubicBezTo>
                    <a:pt x="365" y="1383"/>
                    <a:pt x="365" y="1383"/>
                    <a:pt x="365" y="1383"/>
                  </a:cubicBezTo>
                  <a:cubicBezTo>
                    <a:pt x="517" y="1550"/>
                    <a:pt x="723" y="1634"/>
                    <a:pt x="928" y="1634"/>
                  </a:cubicBezTo>
                  <a:cubicBezTo>
                    <a:pt x="1133" y="1634"/>
                    <a:pt x="1338" y="1550"/>
                    <a:pt x="1490" y="1383"/>
                  </a:cubicBezTo>
                  <a:cubicBezTo>
                    <a:pt x="1794" y="1079"/>
                    <a:pt x="1794" y="593"/>
                    <a:pt x="1490" y="289"/>
                  </a:cubicBezTo>
                  <a:cubicBezTo>
                    <a:pt x="1490" y="259"/>
                    <a:pt x="1460" y="259"/>
                    <a:pt x="1460" y="259"/>
                  </a:cubicBezTo>
                  <a:cubicBezTo>
                    <a:pt x="1460" y="259"/>
                    <a:pt x="1460" y="228"/>
                    <a:pt x="1429" y="228"/>
                  </a:cubicBezTo>
                  <a:cubicBezTo>
                    <a:pt x="1277" y="76"/>
                    <a:pt x="1080"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6" name="Google Shape;66346;p27"/>
            <p:cNvSpPr/>
            <p:nvPr/>
          </p:nvSpPr>
          <p:spPr>
            <a:xfrm>
              <a:off x="6898575" y="1316225"/>
              <a:ext cx="47125" cy="43725"/>
            </a:xfrm>
            <a:custGeom>
              <a:avLst/>
              <a:gdLst/>
              <a:ahLst/>
              <a:cxnLst/>
              <a:rect l="l" t="t" r="r" b="b"/>
              <a:pathLst>
                <a:path w="1885" h="1749" extrusionOk="0">
                  <a:moveTo>
                    <a:pt x="916" y="1"/>
                  </a:moveTo>
                  <a:cubicBezTo>
                    <a:pt x="699" y="1"/>
                    <a:pt x="487" y="84"/>
                    <a:pt x="335" y="251"/>
                  </a:cubicBezTo>
                  <a:cubicBezTo>
                    <a:pt x="0" y="586"/>
                    <a:pt x="0" y="1133"/>
                    <a:pt x="335" y="1467"/>
                  </a:cubicBezTo>
                  <a:lnTo>
                    <a:pt x="365" y="1467"/>
                  </a:lnTo>
                  <a:cubicBezTo>
                    <a:pt x="365" y="1498"/>
                    <a:pt x="365" y="1498"/>
                    <a:pt x="365" y="1498"/>
                  </a:cubicBezTo>
                  <a:cubicBezTo>
                    <a:pt x="532" y="1665"/>
                    <a:pt x="753" y="1748"/>
                    <a:pt x="973" y="1748"/>
                  </a:cubicBezTo>
                  <a:cubicBezTo>
                    <a:pt x="1193" y="1748"/>
                    <a:pt x="1414" y="1665"/>
                    <a:pt x="1581" y="1498"/>
                  </a:cubicBezTo>
                  <a:cubicBezTo>
                    <a:pt x="1885" y="1194"/>
                    <a:pt x="1885" y="647"/>
                    <a:pt x="1581" y="312"/>
                  </a:cubicBezTo>
                  <a:cubicBezTo>
                    <a:pt x="1551" y="312"/>
                    <a:pt x="1551" y="312"/>
                    <a:pt x="1551" y="282"/>
                  </a:cubicBezTo>
                  <a:cubicBezTo>
                    <a:pt x="1520" y="282"/>
                    <a:pt x="1520" y="282"/>
                    <a:pt x="1520" y="251"/>
                  </a:cubicBezTo>
                  <a:cubicBezTo>
                    <a:pt x="1353" y="84"/>
                    <a:pt x="1133" y="1"/>
                    <a:pt x="9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7" name="Google Shape;66347;p27"/>
            <p:cNvSpPr/>
            <p:nvPr/>
          </p:nvSpPr>
          <p:spPr>
            <a:xfrm>
              <a:off x="6800550" y="1218200"/>
              <a:ext cx="47125" cy="43725"/>
            </a:xfrm>
            <a:custGeom>
              <a:avLst/>
              <a:gdLst/>
              <a:ahLst/>
              <a:cxnLst/>
              <a:rect l="l" t="t" r="r" b="b"/>
              <a:pathLst>
                <a:path w="1885" h="1749" extrusionOk="0">
                  <a:moveTo>
                    <a:pt x="916" y="1"/>
                  </a:moveTo>
                  <a:cubicBezTo>
                    <a:pt x="699" y="1"/>
                    <a:pt x="487" y="84"/>
                    <a:pt x="335" y="251"/>
                  </a:cubicBezTo>
                  <a:cubicBezTo>
                    <a:pt x="0" y="586"/>
                    <a:pt x="0" y="1133"/>
                    <a:pt x="335" y="1467"/>
                  </a:cubicBezTo>
                  <a:cubicBezTo>
                    <a:pt x="365" y="1498"/>
                    <a:pt x="365" y="1498"/>
                    <a:pt x="365" y="1498"/>
                  </a:cubicBezTo>
                  <a:cubicBezTo>
                    <a:pt x="532" y="1665"/>
                    <a:pt x="753" y="1748"/>
                    <a:pt x="973" y="1748"/>
                  </a:cubicBezTo>
                  <a:cubicBezTo>
                    <a:pt x="1193" y="1748"/>
                    <a:pt x="1414" y="1665"/>
                    <a:pt x="1581" y="1498"/>
                  </a:cubicBezTo>
                  <a:cubicBezTo>
                    <a:pt x="1885" y="1163"/>
                    <a:pt x="1885" y="647"/>
                    <a:pt x="1581" y="312"/>
                  </a:cubicBezTo>
                  <a:cubicBezTo>
                    <a:pt x="1550" y="312"/>
                    <a:pt x="1550" y="312"/>
                    <a:pt x="1550" y="282"/>
                  </a:cubicBezTo>
                  <a:cubicBezTo>
                    <a:pt x="1520" y="282"/>
                    <a:pt x="1520" y="282"/>
                    <a:pt x="1520" y="251"/>
                  </a:cubicBezTo>
                  <a:cubicBezTo>
                    <a:pt x="1353" y="84"/>
                    <a:pt x="1133" y="1"/>
                    <a:pt x="9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8" name="Google Shape;66348;p27"/>
            <p:cNvSpPr/>
            <p:nvPr/>
          </p:nvSpPr>
          <p:spPr>
            <a:xfrm>
              <a:off x="6897050" y="1118850"/>
              <a:ext cx="50950" cy="46375"/>
            </a:xfrm>
            <a:custGeom>
              <a:avLst/>
              <a:gdLst/>
              <a:ahLst/>
              <a:cxnLst/>
              <a:rect l="l" t="t" r="r" b="b"/>
              <a:pathLst>
                <a:path w="2038" h="1855" extrusionOk="0">
                  <a:moveTo>
                    <a:pt x="988" y="0"/>
                  </a:moveTo>
                  <a:cubicBezTo>
                    <a:pt x="760" y="0"/>
                    <a:pt x="532" y="92"/>
                    <a:pt x="365" y="274"/>
                  </a:cubicBezTo>
                  <a:cubicBezTo>
                    <a:pt x="1" y="608"/>
                    <a:pt x="1" y="1186"/>
                    <a:pt x="365" y="1520"/>
                  </a:cubicBezTo>
                  <a:cubicBezTo>
                    <a:pt x="365" y="1551"/>
                    <a:pt x="365" y="1551"/>
                    <a:pt x="396" y="1551"/>
                  </a:cubicBezTo>
                  <a:cubicBezTo>
                    <a:pt x="396" y="1581"/>
                    <a:pt x="396" y="1581"/>
                    <a:pt x="396" y="1581"/>
                  </a:cubicBezTo>
                  <a:cubicBezTo>
                    <a:pt x="578" y="1763"/>
                    <a:pt x="814" y="1855"/>
                    <a:pt x="1045" y="1855"/>
                  </a:cubicBezTo>
                  <a:cubicBezTo>
                    <a:pt x="1277" y="1855"/>
                    <a:pt x="1505" y="1763"/>
                    <a:pt x="1672" y="1581"/>
                  </a:cubicBezTo>
                  <a:cubicBezTo>
                    <a:pt x="2037" y="1247"/>
                    <a:pt x="2037" y="669"/>
                    <a:pt x="1672" y="304"/>
                  </a:cubicBezTo>
                  <a:lnTo>
                    <a:pt x="1642" y="304"/>
                  </a:lnTo>
                  <a:cubicBezTo>
                    <a:pt x="1642" y="274"/>
                    <a:pt x="1642" y="274"/>
                    <a:pt x="1612" y="274"/>
                  </a:cubicBezTo>
                  <a:cubicBezTo>
                    <a:pt x="1444" y="92"/>
                    <a:pt x="1216" y="0"/>
                    <a:pt x="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9" name="Google Shape;66349;p27"/>
            <p:cNvSpPr/>
            <p:nvPr/>
          </p:nvSpPr>
          <p:spPr>
            <a:xfrm>
              <a:off x="6995075" y="1216875"/>
              <a:ext cx="50950" cy="46375"/>
            </a:xfrm>
            <a:custGeom>
              <a:avLst/>
              <a:gdLst/>
              <a:ahLst/>
              <a:cxnLst/>
              <a:rect l="l" t="t" r="r" b="b"/>
              <a:pathLst>
                <a:path w="2038" h="1855" extrusionOk="0">
                  <a:moveTo>
                    <a:pt x="988" y="0"/>
                  </a:moveTo>
                  <a:cubicBezTo>
                    <a:pt x="760" y="0"/>
                    <a:pt x="533" y="92"/>
                    <a:pt x="365" y="274"/>
                  </a:cubicBezTo>
                  <a:cubicBezTo>
                    <a:pt x="1" y="608"/>
                    <a:pt x="1" y="1186"/>
                    <a:pt x="365" y="1551"/>
                  </a:cubicBezTo>
                  <a:lnTo>
                    <a:pt x="396" y="1551"/>
                  </a:lnTo>
                  <a:cubicBezTo>
                    <a:pt x="396" y="1581"/>
                    <a:pt x="396" y="1581"/>
                    <a:pt x="396" y="1581"/>
                  </a:cubicBezTo>
                  <a:cubicBezTo>
                    <a:pt x="578" y="1763"/>
                    <a:pt x="814" y="1855"/>
                    <a:pt x="1045" y="1855"/>
                  </a:cubicBezTo>
                  <a:cubicBezTo>
                    <a:pt x="1277" y="1855"/>
                    <a:pt x="1505" y="1763"/>
                    <a:pt x="1672" y="1581"/>
                  </a:cubicBezTo>
                  <a:cubicBezTo>
                    <a:pt x="2037" y="1247"/>
                    <a:pt x="2037" y="669"/>
                    <a:pt x="1672" y="304"/>
                  </a:cubicBezTo>
                  <a:lnTo>
                    <a:pt x="1642" y="304"/>
                  </a:lnTo>
                  <a:cubicBezTo>
                    <a:pt x="1642" y="274"/>
                    <a:pt x="1642" y="274"/>
                    <a:pt x="1612" y="274"/>
                  </a:cubicBezTo>
                  <a:cubicBezTo>
                    <a:pt x="1444" y="92"/>
                    <a:pt x="1216" y="0"/>
                    <a:pt x="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0" name="Google Shape;66350;p27"/>
            <p:cNvSpPr/>
            <p:nvPr/>
          </p:nvSpPr>
          <p:spPr>
            <a:xfrm>
              <a:off x="6993550" y="1019300"/>
              <a:ext cx="53975" cy="48650"/>
            </a:xfrm>
            <a:custGeom>
              <a:avLst/>
              <a:gdLst/>
              <a:ahLst/>
              <a:cxnLst/>
              <a:rect l="l" t="t" r="r" b="b"/>
              <a:pathLst>
                <a:path w="2159" h="1946" extrusionOk="0">
                  <a:moveTo>
                    <a:pt x="1065" y="1"/>
                  </a:moveTo>
                  <a:cubicBezTo>
                    <a:pt x="821" y="1"/>
                    <a:pt x="578" y="92"/>
                    <a:pt x="396" y="274"/>
                  </a:cubicBezTo>
                  <a:cubicBezTo>
                    <a:pt x="1" y="639"/>
                    <a:pt x="1" y="1247"/>
                    <a:pt x="396" y="1612"/>
                  </a:cubicBezTo>
                  <a:cubicBezTo>
                    <a:pt x="396" y="1642"/>
                    <a:pt x="396" y="1642"/>
                    <a:pt x="426" y="1642"/>
                  </a:cubicBezTo>
                  <a:cubicBezTo>
                    <a:pt x="426" y="1672"/>
                    <a:pt x="426" y="1672"/>
                    <a:pt x="426" y="1672"/>
                  </a:cubicBezTo>
                  <a:cubicBezTo>
                    <a:pt x="624" y="1855"/>
                    <a:pt x="875" y="1946"/>
                    <a:pt x="1122" y="1946"/>
                  </a:cubicBezTo>
                  <a:cubicBezTo>
                    <a:pt x="1369" y="1946"/>
                    <a:pt x="1612" y="1855"/>
                    <a:pt x="1794" y="1672"/>
                  </a:cubicBezTo>
                  <a:cubicBezTo>
                    <a:pt x="2159" y="1308"/>
                    <a:pt x="2159" y="700"/>
                    <a:pt x="1794" y="335"/>
                  </a:cubicBezTo>
                  <a:cubicBezTo>
                    <a:pt x="1764" y="335"/>
                    <a:pt x="1764" y="305"/>
                    <a:pt x="1764" y="305"/>
                  </a:cubicBezTo>
                  <a:cubicBezTo>
                    <a:pt x="1764" y="305"/>
                    <a:pt x="1733" y="274"/>
                    <a:pt x="1733" y="274"/>
                  </a:cubicBezTo>
                  <a:cubicBezTo>
                    <a:pt x="1551" y="92"/>
                    <a:pt x="1308"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1" name="Google Shape;66351;p27"/>
            <p:cNvSpPr/>
            <p:nvPr/>
          </p:nvSpPr>
          <p:spPr>
            <a:xfrm>
              <a:off x="7091575" y="1117325"/>
              <a:ext cx="53975" cy="48650"/>
            </a:xfrm>
            <a:custGeom>
              <a:avLst/>
              <a:gdLst/>
              <a:ahLst/>
              <a:cxnLst/>
              <a:rect l="l" t="t" r="r" b="b"/>
              <a:pathLst>
                <a:path w="2159" h="1946" extrusionOk="0">
                  <a:moveTo>
                    <a:pt x="1065" y="1"/>
                  </a:moveTo>
                  <a:cubicBezTo>
                    <a:pt x="822" y="1"/>
                    <a:pt x="578" y="92"/>
                    <a:pt x="396" y="274"/>
                  </a:cubicBezTo>
                  <a:cubicBezTo>
                    <a:pt x="1" y="639"/>
                    <a:pt x="1" y="1247"/>
                    <a:pt x="396" y="1612"/>
                  </a:cubicBezTo>
                  <a:cubicBezTo>
                    <a:pt x="396" y="1642"/>
                    <a:pt x="396" y="1642"/>
                    <a:pt x="426" y="1642"/>
                  </a:cubicBezTo>
                  <a:cubicBezTo>
                    <a:pt x="426" y="1672"/>
                    <a:pt x="426" y="1672"/>
                    <a:pt x="426" y="1672"/>
                  </a:cubicBezTo>
                  <a:cubicBezTo>
                    <a:pt x="624" y="1855"/>
                    <a:pt x="875" y="1946"/>
                    <a:pt x="1122" y="1946"/>
                  </a:cubicBezTo>
                  <a:cubicBezTo>
                    <a:pt x="1369" y="1946"/>
                    <a:pt x="1612" y="1855"/>
                    <a:pt x="1794" y="1672"/>
                  </a:cubicBezTo>
                  <a:cubicBezTo>
                    <a:pt x="2159" y="1308"/>
                    <a:pt x="2159" y="700"/>
                    <a:pt x="1794" y="335"/>
                  </a:cubicBezTo>
                  <a:cubicBezTo>
                    <a:pt x="1794" y="335"/>
                    <a:pt x="1764" y="305"/>
                    <a:pt x="1764" y="305"/>
                  </a:cubicBezTo>
                  <a:cubicBezTo>
                    <a:pt x="1764" y="305"/>
                    <a:pt x="1733" y="274"/>
                    <a:pt x="1733" y="274"/>
                  </a:cubicBezTo>
                  <a:cubicBezTo>
                    <a:pt x="1551" y="92"/>
                    <a:pt x="1308"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2" name="Google Shape;66352;p27"/>
            <p:cNvSpPr/>
            <p:nvPr/>
          </p:nvSpPr>
          <p:spPr>
            <a:xfrm>
              <a:off x="7090825" y="919750"/>
              <a:ext cx="56250" cy="51525"/>
            </a:xfrm>
            <a:custGeom>
              <a:avLst/>
              <a:gdLst/>
              <a:ahLst/>
              <a:cxnLst/>
              <a:rect l="l" t="t" r="r" b="b"/>
              <a:pathLst>
                <a:path w="2250" h="2061" extrusionOk="0">
                  <a:moveTo>
                    <a:pt x="1110" y="1"/>
                  </a:moveTo>
                  <a:cubicBezTo>
                    <a:pt x="852" y="1"/>
                    <a:pt x="593" y="92"/>
                    <a:pt x="396" y="274"/>
                  </a:cubicBezTo>
                  <a:cubicBezTo>
                    <a:pt x="0" y="669"/>
                    <a:pt x="0" y="1308"/>
                    <a:pt x="396" y="1703"/>
                  </a:cubicBezTo>
                  <a:cubicBezTo>
                    <a:pt x="396" y="1733"/>
                    <a:pt x="396" y="1733"/>
                    <a:pt x="426" y="1733"/>
                  </a:cubicBezTo>
                  <a:cubicBezTo>
                    <a:pt x="426" y="1733"/>
                    <a:pt x="426" y="1764"/>
                    <a:pt x="426" y="1764"/>
                  </a:cubicBezTo>
                  <a:cubicBezTo>
                    <a:pt x="624" y="1961"/>
                    <a:pt x="882" y="2060"/>
                    <a:pt x="1140" y="2060"/>
                  </a:cubicBezTo>
                  <a:cubicBezTo>
                    <a:pt x="1399" y="2060"/>
                    <a:pt x="1657" y="1961"/>
                    <a:pt x="1855" y="1764"/>
                  </a:cubicBezTo>
                  <a:cubicBezTo>
                    <a:pt x="2250" y="1369"/>
                    <a:pt x="2250" y="730"/>
                    <a:pt x="1855" y="335"/>
                  </a:cubicBezTo>
                  <a:cubicBezTo>
                    <a:pt x="1855" y="335"/>
                    <a:pt x="1855" y="335"/>
                    <a:pt x="1824" y="305"/>
                  </a:cubicBezTo>
                  <a:cubicBezTo>
                    <a:pt x="1824" y="305"/>
                    <a:pt x="1824" y="305"/>
                    <a:pt x="1824" y="274"/>
                  </a:cubicBezTo>
                  <a:cubicBezTo>
                    <a:pt x="1627" y="92"/>
                    <a:pt x="1368"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3" name="Google Shape;66353;p27"/>
            <p:cNvSpPr/>
            <p:nvPr/>
          </p:nvSpPr>
          <p:spPr>
            <a:xfrm>
              <a:off x="7188850" y="1017975"/>
              <a:ext cx="56250" cy="51325"/>
            </a:xfrm>
            <a:custGeom>
              <a:avLst/>
              <a:gdLst/>
              <a:ahLst/>
              <a:cxnLst/>
              <a:rect l="l" t="t" r="r" b="b"/>
              <a:pathLst>
                <a:path w="2250" h="2053" extrusionOk="0">
                  <a:moveTo>
                    <a:pt x="1110" y="0"/>
                  </a:moveTo>
                  <a:cubicBezTo>
                    <a:pt x="852" y="0"/>
                    <a:pt x="593" y="99"/>
                    <a:pt x="396" y="297"/>
                  </a:cubicBezTo>
                  <a:cubicBezTo>
                    <a:pt x="1" y="662"/>
                    <a:pt x="1" y="1300"/>
                    <a:pt x="396" y="1695"/>
                  </a:cubicBezTo>
                  <a:cubicBezTo>
                    <a:pt x="396" y="1725"/>
                    <a:pt x="396" y="1725"/>
                    <a:pt x="426" y="1725"/>
                  </a:cubicBezTo>
                  <a:cubicBezTo>
                    <a:pt x="426" y="1756"/>
                    <a:pt x="426" y="1756"/>
                    <a:pt x="456" y="1756"/>
                  </a:cubicBezTo>
                  <a:cubicBezTo>
                    <a:pt x="639" y="1953"/>
                    <a:pt x="890" y="2052"/>
                    <a:pt x="1144" y="2052"/>
                  </a:cubicBezTo>
                  <a:cubicBezTo>
                    <a:pt x="1399" y="2052"/>
                    <a:pt x="1657" y="1953"/>
                    <a:pt x="1855" y="1756"/>
                  </a:cubicBezTo>
                  <a:cubicBezTo>
                    <a:pt x="2250" y="1361"/>
                    <a:pt x="2250" y="722"/>
                    <a:pt x="1855" y="327"/>
                  </a:cubicBezTo>
                  <a:cubicBezTo>
                    <a:pt x="1855" y="327"/>
                    <a:pt x="1855" y="327"/>
                    <a:pt x="1824" y="297"/>
                  </a:cubicBezTo>
                  <a:cubicBezTo>
                    <a:pt x="1627" y="99"/>
                    <a:pt x="1368" y="0"/>
                    <a:pt x="1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4" name="Google Shape;66354;p27"/>
            <p:cNvSpPr/>
            <p:nvPr/>
          </p:nvSpPr>
          <p:spPr>
            <a:xfrm>
              <a:off x="7285350" y="917850"/>
              <a:ext cx="60050" cy="54750"/>
            </a:xfrm>
            <a:custGeom>
              <a:avLst/>
              <a:gdLst/>
              <a:ahLst/>
              <a:cxnLst/>
              <a:rect l="l" t="t" r="r" b="b"/>
              <a:pathLst>
                <a:path w="2402" h="2190" extrusionOk="0">
                  <a:moveTo>
                    <a:pt x="1171" y="1"/>
                  </a:moveTo>
                  <a:cubicBezTo>
                    <a:pt x="897" y="1"/>
                    <a:pt x="624" y="107"/>
                    <a:pt x="426" y="320"/>
                  </a:cubicBezTo>
                  <a:cubicBezTo>
                    <a:pt x="1" y="745"/>
                    <a:pt x="1" y="1414"/>
                    <a:pt x="426" y="1809"/>
                  </a:cubicBezTo>
                  <a:cubicBezTo>
                    <a:pt x="426" y="1840"/>
                    <a:pt x="457" y="1840"/>
                    <a:pt x="457" y="1840"/>
                  </a:cubicBezTo>
                  <a:cubicBezTo>
                    <a:pt x="457" y="1840"/>
                    <a:pt x="457" y="1870"/>
                    <a:pt x="487" y="1870"/>
                  </a:cubicBezTo>
                  <a:cubicBezTo>
                    <a:pt x="685" y="2083"/>
                    <a:pt x="951" y="2189"/>
                    <a:pt x="1220" y="2189"/>
                  </a:cubicBezTo>
                  <a:cubicBezTo>
                    <a:pt x="1490" y="2189"/>
                    <a:pt x="1764" y="2083"/>
                    <a:pt x="1976" y="1870"/>
                  </a:cubicBezTo>
                  <a:cubicBezTo>
                    <a:pt x="2402" y="1445"/>
                    <a:pt x="2402" y="776"/>
                    <a:pt x="1976" y="381"/>
                  </a:cubicBezTo>
                  <a:cubicBezTo>
                    <a:pt x="1976" y="350"/>
                    <a:pt x="1946" y="350"/>
                    <a:pt x="1946" y="350"/>
                  </a:cubicBezTo>
                  <a:cubicBezTo>
                    <a:pt x="1946" y="350"/>
                    <a:pt x="1946" y="320"/>
                    <a:pt x="1916" y="320"/>
                  </a:cubicBezTo>
                  <a:cubicBezTo>
                    <a:pt x="1718" y="107"/>
                    <a:pt x="1445"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5" name="Google Shape;66355;p27"/>
            <p:cNvSpPr/>
            <p:nvPr/>
          </p:nvSpPr>
          <p:spPr>
            <a:xfrm>
              <a:off x="7187325" y="819825"/>
              <a:ext cx="60050" cy="54750"/>
            </a:xfrm>
            <a:custGeom>
              <a:avLst/>
              <a:gdLst/>
              <a:ahLst/>
              <a:cxnLst/>
              <a:rect l="l" t="t" r="r" b="b"/>
              <a:pathLst>
                <a:path w="2402" h="2190" extrusionOk="0">
                  <a:moveTo>
                    <a:pt x="1171" y="1"/>
                  </a:moveTo>
                  <a:cubicBezTo>
                    <a:pt x="897" y="1"/>
                    <a:pt x="624" y="107"/>
                    <a:pt x="426" y="320"/>
                  </a:cubicBezTo>
                  <a:cubicBezTo>
                    <a:pt x="1" y="745"/>
                    <a:pt x="1" y="1414"/>
                    <a:pt x="426" y="1809"/>
                  </a:cubicBezTo>
                  <a:cubicBezTo>
                    <a:pt x="426" y="1840"/>
                    <a:pt x="426" y="1840"/>
                    <a:pt x="457" y="1840"/>
                  </a:cubicBezTo>
                  <a:cubicBezTo>
                    <a:pt x="457" y="1840"/>
                    <a:pt x="457" y="1870"/>
                    <a:pt x="487" y="1870"/>
                  </a:cubicBezTo>
                  <a:cubicBezTo>
                    <a:pt x="685" y="2083"/>
                    <a:pt x="951" y="2189"/>
                    <a:pt x="1220" y="2189"/>
                  </a:cubicBezTo>
                  <a:cubicBezTo>
                    <a:pt x="1490" y="2189"/>
                    <a:pt x="1764" y="2083"/>
                    <a:pt x="1976" y="1870"/>
                  </a:cubicBezTo>
                  <a:cubicBezTo>
                    <a:pt x="2402" y="1445"/>
                    <a:pt x="2402" y="776"/>
                    <a:pt x="1976" y="381"/>
                  </a:cubicBezTo>
                  <a:cubicBezTo>
                    <a:pt x="1976" y="350"/>
                    <a:pt x="1946" y="350"/>
                    <a:pt x="1946" y="350"/>
                  </a:cubicBezTo>
                  <a:cubicBezTo>
                    <a:pt x="1946" y="350"/>
                    <a:pt x="1916" y="320"/>
                    <a:pt x="1916" y="320"/>
                  </a:cubicBezTo>
                  <a:cubicBezTo>
                    <a:pt x="1718" y="107"/>
                    <a:pt x="1445"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6" name="Google Shape;66356;p27"/>
            <p:cNvSpPr/>
            <p:nvPr/>
          </p:nvSpPr>
          <p:spPr>
            <a:xfrm>
              <a:off x="7284600" y="720275"/>
              <a:ext cx="62325" cy="57025"/>
            </a:xfrm>
            <a:custGeom>
              <a:avLst/>
              <a:gdLst/>
              <a:ahLst/>
              <a:cxnLst/>
              <a:rect l="l" t="t" r="r" b="b"/>
              <a:pathLst>
                <a:path w="2493" h="2281" extrusionOk="0">
                  <a:moveTo>
                    <a:pt x="1205" y="1"/>
                  </a:moveTo>
                  <a:cubicBezTo>
                    <a:pt x="920" y="1"/>
                    <a:pt x="639" y="107"/>
                    <a:pt x="426" y="320"/>
                  </a:cubicBezTo>
                  <a:cubicBezTo>
                    <a:pt x="0" y="776"/>
                    <a:pt x="0" y="1475"/>
                    <a:pt x="426" y="1901"/>
                  </a:cubicBezTo>
                  <a:cubicBezTo>
                    <a:pt x="426" y="1931"/>
                    <a:pt x="456" y="1931"/>
                    <a:pt x="456" y="1931"/>
                  </a:cubicBezTo>
                  <a:cubicBezTo>
                    <a:pt x="456" y="1931"/>
                    <a:pt x="456" y="1961"/>
                    <a:pt x="487" y="1961"/>
                  </a:cubicBezTo>
                  <a:cubicBezTo>
                    <a:pt x="699" y="2174"/>
                    <a:pt x="981" y="2281"/>
                    <a:pt x="1266" y="2281"/>
                  </a:cubicBezTo>
                  <a:cubicBezTo>
                    <a:pt x="1551" y="2281"/>
                    <a:pt x="1839" y="2174"/>
                    <a:pt x="2067" y="1961"/>
                  </a:cubicBezTo>
                  <a:cubicBezTo>
                    <a:pt x="2493" y="1536"/>
                    <a:pt x="2493" y="806"/>
                    <a:pt x="2067" y="381"/>
                  </a:cubicBezTo>
                  <a:cubicBezTo>
                    <a:pt x="2037" y="381"/>
                    <a:pt x="2037" y="381"/>
                    <a:pt x="2037" y="350"/>
                  </a:cubicBezTo>
                  <a:cubicBezTo>
                    <a:pt x="2006" y="350"/>
                    <a:pt x="2006" y="350"/>
                    <a:pt x="2006" y="320"/>
                  </a:cubicBezTo>
                  <a:cubicBezTo>
                    <a:pt x="1779" y="107"/>
                    <a:pt x="1490" y="1"/>
                    <a:pt x="1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7" name="Google Shape;66357;p27"/>
            <p:cNvSpPr/>
            <p:nvPr/>
          </p:nvSpPr>
          <p:spPr>
            <a:xfrm>
              <a:off x="5931225" y="2608050"/>
              <a:ext cx="12950" cy="12550"/>
            </a:xfrm>
            <a:custGeom>
              <a:avLst/>
              <a:gdLst/>
              <a:ahLst/>
              <a:cxnLst/>
              <a:rect l="l" t="t" r="r" b="b"/>
              <a:pathLst>
                <a:path w="518" h="502" extrusionOk="0">
                  <a:moveTo>
                    <a:pt x="232" y="0"/>
                  </a:moveTo>
                  <a:cubicBezTo>
                    <a:pt x="175" y="0"/>
                    <a:pt x="122" y="23"/>
                    <a:pt x="92" y="69"/>
                  </a:cubicBezTo>
                  <a:cubicBezTo>
                    <a:pt x="1" y="160"/>
                    <a:pt x="1" y="281"/>
                    <a:pt x="92" y="373"/>
                  </a:cubicBezTo>
                  <a:cubicBezTo>
                    <a:pt x="92" y="373"/>
                    <a:pt x="92" y="403"/>
                    <a:pt x="122" y="403"/>
                  </a:cubicBezTo>
                  <a:cubicBezTo>
                    <a:pt x="122" y="403"/>
                    <a:pt x="122" y="433"/>
                    <a:pt x="122" y="433"/>
                  </a:cubicBezTo>
                  <a:cubicBezTo>
                    <a:pt x="168" y="479"/>
                    <a:pt x="229" y="502"/>
                    <a:pt x="289" y="502"/>
                  </a:cubicBezTo>
                  <a:cubicBezTo>
                    <a:pt x="350" y="502"/>
                    <a:pt x="411" y="479"/>
                    <a:pt x="457" y="433"/>
                  </a:cubicBezTo>
                  <a:cubicBezTo>
                    <a:pt x="517" y="342"/>
                    <a:pt x="517" y="221"/>
                    <a:pt x="457" y="129"/>
                  </a:cubicBezTo>
                  <a:cubicBezTo>
                    <a:pt x="426" y="99"/>
                    <a:pt x="426" y="99"/>
                    <a:pt x="426" y="99"/>
                  </a:cubicBezTo>
                  <a:cubicBezTo>
                    <a:pt x="396" y="99"/>
                    <a:pt x="396" y="69"/>
                    <a:pt x="396" y="69"/>
                  </a:cubicBezTo>
                  <a:cubicBezTo>
                    <a:pt x="350" y="23"/>
                    <a:pt x="289" y="0"/>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8" name="Google Shape;66358;p27"/>
            <p:cNvSpPr/>
            <p:nvPr/>
          </p:nvSpPr>
          <p:spPr>
            <a:xfrm>
              <a:off x="5833200" y="2510025"/>
              <a:ext cx="12950" cy="12550"/>
            </a:xfrm>
            <a:custGeom>
              <a:avLst/>
              <a:gdLst/>
              <a:ahLst/>
              <a:cxnLst/>
              <a:rect l="l" t="t" r="r" b="b"/>
              <a:pathLst>
                <a:path w="518" h="502" extrusionOk="0">
                  <a:moveTo>
                    <a:pt x="232" y="0"/>
                  </a:moveTo>
                  <a:cubicBezTo>
                    <a:pt x="175" y="0"/>
                    <a:pt x="122" y="23"/>
                    <a:pt x="92" y="69"/>
                  </a:cubicBezTo>
                  <a:cubicBezTo>
                    <a:pt x="1" y="160"/>
                    <a:pt x="1" y="281"/>
                    <a:pt x="92" y="372"/>
                  </a:cubicBezTo>
                  <a:cubicBezTo>
                    <a:pt x="92" y="372"/>
                    <a:pt x="92" y="403"/>
                    <a:pt x="122" y="403"/>
                  </a:cubicBezTo>
                  <a:cubicBezTo>
                    <a:pt x="122" y="403"/>
                    <a:pt x="122" y="433"/>
                    <a:pt x="122" y="433"/>
                  </a:cubicBezTo>
                  <a:cubicBezTo>
                    <a:pt x="168" y="479"/>
                    <a:pt x="229" y="502"/>
                    <a:pt x="289" y="502"/>
                  </a:cubicBezTo>
                  <a:cubicBezTo>
                    <a:pt x="350" y="502"/>
                    <a:pt x="411" y="479"/>
                    <a:pt x="457" y="433"/>
                  </a:cubicBezTo>
                  <a:cubicBezTo>
                    <a:pt x="517" y="342"/>
                    <a:pt x="517" y="190"/>
                    <a:pt x="457" y="129"/>
                  </a:cubicBezTo>
                  <a:cubicBezTo>
                    <a:pt x="426" y="99"/>
                    <a:pt x="426" y="99"/>
                    <a:pt x="426" y="99"/>
                  </a:cubicBezTo>
                  <a:cubicBezTo>
                    <a:pt x="396" y="99"/>
                    <a:pt x="396" y="69"/>
                    <a:pt x="396" y="69"/>
                  </a:cubicBezTo>
                  <a:cubicBezTo>
                    <a:pt x="350" y="23"/>
                    <a:pt x="289" y="0"/>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9" name="Google Shape;66359;p27"/>
            <p:cNvSpPr/>
            <p:nvPr/>
          </p:nvSpPr>
          <p:spPr>
            <a:xfrm>
              <a:off x="5929700" y="2410475"/>
              <a:ext cx="16750" cy="14850"/>
            </a:xfrm>
            <a:custGeom>
              <a:avLst/>
              <a:gdLst/>
              <a:ahLst/>
              <a:cxnLst/>
              <a:rect l="l" t="t" r="r" b="b"/>
              <a:pathLst>
                <a:path w="670" h="594" extrusionOk="0">
                  <a:moveTo>
                    <a:pt x="305" y="0"/>
                  </a:moveTo>
                  <a:cubicBezTo>
                    <a:pt x="236" y="0"/>
                    <a:pt x="168" y="23"/>
                    <a:pt x="122" y="69"/>
                  </a:cubicBezTo>
                  <a:cubicBezTo>
                    <a:pt x="1" y="190"/>
                    <a:pt x="1" y="342"/>
                    <a:pt x="122" y="464"/>
                  </a:cubicBezTo>
                  <a:cubicBezTo>
                    <a:pt x="122" y="464"/>
                    <a:pt x="122" y="464"/>
                    <a:pt x="153" y="494"/>
                  </a:cubicBezTo>
                  <a:cubicBezTo>
                    <a:pt x="153" y="494"/>
                    <a:pt x="153" y="494"/>
                    <a:pt x="153" y="525"/>
                  </a:cubicBezTo>
                  <a:cubicBezTo>
                    <a:pt x="214" y="570"/>
                    <a:pt x="290" y="593"/>
                    <a:pt x="362" y="593"/>
                  </a:cubicBezTo>
                  <a:cubicBezTo>
                    <a:pt x="434" y="593"/>
                    <a:pt x="502" y="570"/>
                    <a:pt x="548" y="525"/>
                  </a:cubicBezTo>
                  <a:cubicBezTo>
                    <a:pt x="670" y="403"/>
                    <a:pt x="670" y="251"/>
                    <a:pt x="548" y="129"/>
                  </a:cubicBezTo>
                  <a:cubicBezTo>
                    <a:pt x="548" y="129"/>
                    <a:pt x="518" y="129"/>
                    <a:pt x="518" y="99"/>
                  </a:cubicBezTo>
                  <a:cubicBezTo>
                    <a:pt x="518" y="99"/>
                    <a:pt x="518" y="99"/>
                    <a:pt x="487" y="69"/>
                  </a:cubicBezTo>
                  <a:cubicBezTo>
                    <a:pt x="442" y="23"/>
                    <a:pt x="373"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0" name="Google Shape;66360;p27"/>
            <p:cNvSpPr/>
            <p:nvPr/>
          </p:nvSpPr>
          <p:spPr>
            <a:xfrm>
              <a:off x="6027725" y="2508500"/>
              <a:ext cx="16750" cy="14850"/>
            </a:xfrm>
            <a:custGeom>
              <a:avLst/>
              <a:gdLst/>
              <a:ahLst/>
              <a:cxnLst/>
              <a:rect l="l" t="t" r="r" b="b"/>
              <a:pathLst>
                <a:path w="670" h="594" extrusionOk="0">
                  <a:moveTo>
                    <a:pt x="305" y="0"/>
                  </a:moveTo>
                  <a:cubicBezTo>
                    <a:pt x="236" y="0"/>
                    <a:pt x="168" y="23"/>
                    <a:pt x="122" y="69"/>
                  </a:cubicBezTo>
                  <a:cubicBezTo>
                    <a:pt x="1" y="190"/>
                    <a:pt x="1" y="373"/>
                    <a:pt x="122" y="464"/>
                  </a:cubicBezTo>
                  <a:cubicBezTo>
                    <a:pt x="122" y="464"/>
                    <a:pt x="122" y="494"/>
                    <a:pt x="153" y="494"/>
                  </a:cubicBezTo>
                  <a:cubicBezTo>
                    <a:pt x="153" y="494"/>
                    <a:pt x="153" y="525"/>
                    <a:pt x="153" y="525"/>
                  </a:cubicBezTo>
                  <a:cubicBezTo>
                    <a:pt x="214" y="570"/>
                    <a:pt x="290" y="593"/>
                    <a:pt x="362" y="593"/>
                  </a:cubicBezTo>
                  <a:cubicBezTo>
                    <a:pt x="434" y="593"/>
                    <a:pt x="502" y="570"/>
                    <a:pt x="548" y="525"/>
                  </a:cubicBezTo>
                  <a:cubicBezTo>
                    <a:pt x="670" y="403"/>
                    <a:pt x="670" y="251"/>
                    <a:pt x="548" y="130"/>
                  </a:cubicBezTo>
                  <a:cubicBezTo>
                    <a:pt x="548" y="130"/>
                    <a:pt x="548" y="130"/>
                    <a:pt x="518" y="99"/>
                  </a:cubicBezTo>
                  <a:cubicBezTo>
                    <a:pt x="518" y="99"/>
                    <a:pt x="518" y="99"/>
                    <a:pt x="487" y="69"/>
                  </a:cubicBezTo>
                  <a:cubicBezTo>
                    <a:pt x="442" y="23"/>
                    <a:pt x="373"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1" name="Google Shape;66361;p27"/>
            <p:cNvSpPr/>
            <p:nvPr/>
          </p:nvSpPr>
          <p:spPr>
            <a:xfrm>
              <a:off x="6026225" y="2310550"/>
              <a:ext cx="19775" cy="18075"/>
            </a:xfrm>
            <a:custGeom>
              <a:avLst/>
              <a:gdLst/>
              <a:ahLst/>
              <a:cxnLst/>
              <a:rect l="l" t="t" r="r" b="b"/>
              <a:pathLst>
                <a:path w="791" h="723" extrusionOk="0">
                  <a:moveTo>
                    <a:pt x="380" y="0"/>
                  </a:moveTo>
                  <a:cubicBezTo>
                    <a:pt x="296" y="0"/>
                    <a:pt x="213" y="38"/>
                    <a:pt x="152" y="114"/>
                  </a:cubicBezTo>
                  <a:cubicBezTo>
                    <a:pt x="0" y="236"/>
                    <a:pt x="0" y="449"/>
                    <a:pt x="152" y="570"/>
                  </a:cubicBezTo>
                  <a:cubicBezTo>
                    <a:pt x="152" y="570"/>
                    <a:pt x="152" y="570"/>
                    <a:pt x="182" y="601"/>
                  </a:cubicBezTo>
                  <a:cubicBezTo>
                    <a:pt x="182" y="601"/>
                    <a:pt x="182" y="601"/>
                    <a:pt x="182" y="631"/>
                  </a:cubicBezTo>
                  <a:cubicBezTo>
                    <a:pt x="258" y="692"/>
                    <a:pt x="350" y="722"/>
                    <a:pt x="437" y="722"/>
                  </a:cubicBezTo>
                  <a:cubicBezTo>
                    <a:pt x="524" y="722"/>
                    <a:pt x="608" y="692"/>
                    <a:pt x="669" y="631"/>
                  </a:cubicBezTo>
                  <a:cubicBezTo>
                    <a:pt x="790" y="509"/>
                    <a:pt x="790" y="297"/>
                    <a:pt x="669" y="145"/>
                  </a:cubicBezTo>
                  <a:lnTo>
                    <a:pt x="638" y="145"/>
                  </a:lnTo>
                  <a:cubicBezTo>
                    <a:pt x="608" y="114"/>
                    <a:pt x="608" y="114"/>
                    <a:pt x="608" y="114"/>
                  </a:cubicBezTo>
                  <a:cubicBezTo>
                    <a:pt x="547" y="38"/>
                    <a:pt x="464"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2" name="Google Shape;66362;p27"/>
            <p:cNvSpPr/>
            <p:nvPr/>
          </p:nvSpPr>
          <p:spPr>
            <a:xfrm>
              <a:off x="6125000" y="2409150"/>
              <a:ext cx="19025" cy="17500"/>
            </a:xfrm>
            <a:custGeom>
              <a:avLst/>
              <a:gdLst/>
              <a:ahLst/>
              <a:cxnLst/>
              <a:rect l="l" t="t" r="r" b="b"/>
              <a:pathLst>
                <a:path w="761" h="700" extrusionOk="0">
                  <a:moveTo>
                    <a:pt x="350" y="0"/>
                  </a:moveTo>
                  <a:cubicBezTo>
                    <a:pt x="266" y="0"/>
                    <a:pt x="183" y="31"/>
                    <a:pt x="122" y="91"/>
                  </a:cubicBezTo>
                  <a:cubicBezTo>
                    <a:pt x="1" y="213"/>
                    <a:pt x="1" y="426"/>
                    <a:pt x="122" y="547"/>
                  </a:cubicBezTo>
                  <a:cubicBezTo>
                    <a:pt x="122" y="547"/>
                    <a:pt x="122" y="547"/>
                    <a:pt x="152" y="578"/>
                  </a:cubicBezTo>
                  <a:cubicBezTo>
                    <a:pt x="152" y="578"/>
                    <a:pt x="152" y="578"/>
                    <a:pt x="183" y="608"/>
                  </a:cubicBezTo>
                  <a:cubicBezTo>
                    <a:pt x="244" y="669"/>
                    <a:pt x="327" y="699"/>
                    <a:pt x="411" y="699"/>
                  </a:cubicBezTo>
                  <a:cubicBezTo>
                    <a:pt x="494" y="699"/>
                    <a:pt x="578" y="669"/>
                    <a:pt x="639" y="608"/>
                  </a:cubicBezTo>
                  <a:cubicBezTo>
                    <a:pt x="760" y="486"/>
                    <a:pt x="760" y="274"/>
                    <a:pt x="639" y="152"/>
                  </a:cubicBezTo>
                  <a:cubicBezTo>
                    <a:pt x="639" y="122"/>
                    <a:pt x="608" y="122"/>
                    <a:pt x="608" y="122"/>
                  </a:cubicBezTo>
                  <a:cubicBezTo>
                    <a:pt x="578" y="91"/>
                    <a:pt x="578" y="91"/>
                    <a:pt x="578" y="91"/>
                  </a:cubicBezTo>
                  <a:cubicBezTo>
                    <a:pt x="517" y="31"/>
                    <a:pt x="434"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3" name="Google Shape;66363;p27"/>
            <p:cNvSpPr/>
            <p:nvPr/>
          </p:nvSpPr>
          <p:spPr>
            <a:xfrm>
              <a:off x="6123475" y="2211000"/>
              <a:ext cx="22075" cy="20925"/>
            </a:xfrm>
            <a:custGeom>
              <a:avLst/>
              <a:gdLst/>
              <a:ahLst/>
              <a:cxnLst/>
              <a:rect l="l" t="t" r="r" b="b"/>
              <a:pathLst>
                <a:path w="883" h="837" extrusionOk="0">
                  <a:moveTo>
                    <a:pt x="426" y="0"/>
                  </a:moveTo>
                  <a:cubicBezTo>
                    <a:pt x="327" y="0"/>
                    <a:pt x="229" y="38"/>
                    <a:pt x="153" y="114"/>
                  </a:cubicBezTo>
                  <a:cubicBezTo>
                    <a:pt x="1" y="266"/>
                    <a:pt x="1" y="510"/>
                    <a:pt x="153" y="662"/>
                  </a:cubicBezTo>
                  <a:cubicBezTo>
                    <a:pt x="153" y="662"/>
                    <a:pt x="183" y="662"/>
                    <a:pt x="183" y="692"/>
                  </a:cubicBezTo>
                  <a:cubicBezTo>
                    <a:pt x="183" y="692"/>
                    <a:pt x="183" y="692"/>
                    <a:pt x="213" y="722"/>
                  </a:cubicBezTo>
                  <a:cubicBezTo>
                    <a:pt x="274" y="798"/>
                    <a:pt x="365" y="836"/>
                    <a:pt x="460" y="836"/>
                  </a:cubicBezTo>
                  <a:cubicBezTo>
                    <a:pt x="555" y="836"/>
                    <a:pt x="654" y="798"/>
                    <a:pt x="730" y="722"/>
                  </a:cubicBezTo>
                  <a:cubicBezTo>
                    <a:pt x="882" y="570"/>
                    <a:pt x="882" y="327"/>
                    <a:pt x="730" y="175"/>
                  </a:cubicBezTo>
                  <a:cubicBezTo>
                    <a:pt x="730" y="175"/>
                    <a:pt x="730" y="145"/>
                    <a:pt x="700" y="145"/>
                  </a:cubicBezTo>
                  <a:cubicBezTo>
                    <a:pt x="700" y="145"/>
                    <a:pt x="700" y="114"/>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4" name="Google Shape;66364;p27"/>
            <p:cNvSpPr/>
            <p:nvPr/>
          </p:nvSpPr>
          <p:spPr>
            <a:xfrm>
              <a:off x="6221500" y="2309025"/>
              <a:ext cx="22075" cy="20925"/>
            </a:xfrm>
            <a:custGeom>
              <a:avLst/>
              <a:gdLst/>
              <a:ahLst/>
              <a:cxnLst/>
              <a:rect l="l" t="t" r="r" b="b"/>
              <a:pathLst>
                <a:path w="883" h="837" extrusionOk="0">
                  <a:moveTo>
                    <a:pt x="426" y="0"/>
                  </a:moveTo>
                  <a:cubicBezTo>
                    <a:pt x="328" y="0"/>
                    <a:pt x="229" y="38"/>
                    <a:pt x="153" y="114"/>
                  </a:cubicBezTo>
                  <a:cubicBezTo>
                    <a:pt x="1" y="266"/>
                    <a:pt x="1" y="510"/>
                    <a:pt x="153" y="662"/>
                  </a:cubicBezTo>
                  <a:cubicBezTo>
                    <a:pt x="153" y="662"/>
                    <a:pt x="183" y="662"/>
                    <a:pt x="183" y="692"/>
                  </a:cubicBezTo>
                  <a:cubicBezTo>
                    <a:pt x="183" y="692"/>
                    <a:pt x="183" y="692"/>
                    <a:pt x="214" y="722"/>
                  </a:cubicBezTo>
                  <a:cubicBezTo>
                    <a:pt x="290" y="798"/>
                    <a:pt x="381" y="836"/>
                    <a:pt x="472" y="836"/>
                  </a:cubicBezTo>
                  <a:cubicBezTo>
                    <a:pt x="563" y="836"/>
                    <a:pt x="654" y="798"/>
                    <a:pt x="730" y="722"/>
                  </a:cubicBezTo>
                  <a:cubicBezTo>
                    <a:pt x="882" y="570"/>
                    <a:pt x="882" y="327"/>
                    <a:pt x="730" y="175"/>
                  </a:cubicBezTo>
                  <a:cubicBezTo>
                    <a:pt x="730" y="175"/>
                    <a:pt x="730" y="145"/>
                    <a:pt x="700" y="145"/>
                  </a:cubicBezTo>
                  <a:cubicBezTo>
                    <a:pt x="700" y="145"/>
                    <a:pt x="700" y="114"/>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5" name="Google Shape;66365;p27"/>
            <p:cNvSpPr/>
            <p:nvPr/>
          </p:nvSpPr>
          <p:spPr>
            <a:xfrm>
              <a:off x="6219975" y="2111650"/>
              <a:ext cx="25875" cy="23000"/>
            </a:xfrm>
            <a:custGeom>
              <a:avLst/>
              <a:gdLst/>
              <a:ahLst/>
              <a:cxnLst/>
              <a:rect l="l" t="t" r="r" b="b"/>
              <a:pathLst>
                <a:path w="1035" h="920" extrusionOk="0">
                  <a:moveTo>
                    <a:pt x="487" y="0"/>
                  </a:moveTo>
                  <a:cubicBezTo>
                    <a:pt x="373" y="0"/>
                    <a:pt x="259" y="46"/>
                    <a:pt x="183" y="137"/>
                  </a:cubicBezTo>
                  <a:cubicBezTo>
                    <a:pt x="1" y="289"/>
                    <a:pt x="1" y="563"/>
                    <a:pt x="183" y="745"/>
                  </a:cubicBezTo>
                  <a:cubicBezTo>
                    <a:pt x="183" y="745"/>
                    <a:pt x="214" y="745"/>
                    <a:pt x="214" y="775"/>
                  </a:cubicBezTo>
                  <a:cubicBezTo>
                    <a:pt x="214" y="775"/>
                    <a:pt x="214" y="775"/>
                    <a:pt x="244" y="806"/>
                  </a:cubicBezTo>
                  <a:cubicBezTo>
                    <a:pt x="320" y="882"/>
                    <a:pt x="427" y="920"/>
                    <a:pt x="537" y="920"/>
                  </a:cubicBezTo>
                  <a:cubicBezTo>
                    <a:pt x="647" y="920"/>
                    <a:pt x="761" y="882"/>
                    <a:pt x="852" y="806"/>
                  </a:cubicBezTo>
                  <a:cubicBezTo>
                    <a:pt x="1034" y="623"/>
                    <a:pt x="1034" y="350"/>
                    <a:pt x="852" y="167"/>
                  </a:cubicBezTo>
                  <a:lnTo>
                    <a:pt x="822" y="167"/>
                  </a:lnTo>
                  <a:cubicBezTo>
                    <a:pt x="822" y="137"/>
                    <a:pt x="791" y="137"/>
                    <a:pt x="791" y="137"/>
                  </a:cubicBezTo>
                  <a:cubicBezTo>
                    <a:pt x="715" y="46"/>
                    <a:pt x="60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6" name="Google Shape;66366;p27"/>
            <p:cNvSpPr/>
            <p:nvPr/>
          </p:nvSpPr>
          <p:spPr>
            <a:xfrm>
              <a:off x="6318025" y="2209675"/>
              <a:ext cx="25850" cy="23000"/>
            </a:xfrm>
            <a:custGeom>
              <a:avLst/>
              <a:gdLst/>
              <a:ahLst/>
              <a:cxnLst/>
              <a:rect l="l" t="t" r="r" b="b"/>
              <a:pathLst>
                <a:path w="1034" h="920" extrusionOk="0">
                  <a:moveTo>
                    <a:pt x="486" y="0"/>
                  </a:moveTo>
                  <a:cubicBezTo>
                    <a:pt x="372" y="0"/>
                    <a:pt x="258" y="46"/>
                    <a:pt x="182" y="137"/>
                  </a:cubicBezTo>
                  <a:cubicBezTo>
                    <a:pt x="0" y="289"/>
                    <a:pt x="0" y="563"/>
                    <a:pt x="182" y="745"/>
                  </a:cubicBezTo>
                  <a:cubicBezTo>
                    <a:pt x="182" y="745"/>
                    <a:pt x="213" y="745"/>
                    <a:pt x="213" y="775"/>
                  </a:cubicBezTo>
                  <a:cubicBezTo>
                    <a:pt x="213" y="775"/>
                    <a:pt x="213" y="775"/>
                    <a:pt x="243" y="806"/>
                  </a:cubicBezTo>
                  <a:cubicBezTo>
                    <a:pt x="319" y="882"/>
                    <a:pt x="426" y="920"/>
                    <a:pt x="536" y="920"/>
                  </a:cubicBezTo>
                  <a:cubicBezTo>
                    <a:pt x="646" y="920"/>
                    <a:pt x="760" y="882"/>
                    <a:pt x="851" y="806"/>
                  </a:cubicBezTo>
                  <a:cubicBezTo>
                    <a:pt x="1033" y="623"/>
                    <a:pt x="1033" y="350"/>
                    <a:pt x="851" y="167"/>
                  </a:cubicBezTo>
                  <a:lnTo>
                    <a:pt x="821" y="167"/>
                  </a:lnTo>
                  <a:cubicBezTo>
                    <a:pt x="821" y="137"/>
                    <a:pt x="821" y="137"/>
                    <a:pt x="790" y="137"/>
                  </a:cubicBezTo>
                  <a:cubicBezTo>
                    <a:pt x="714" y="46"/>
                    <a:pt x="60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7" name="Google Shape;66367;p27"/>
            <p:cNvSpPr/>
            <p:nvPr/>
          </p:nvSpPr>
          <p:spPr>
            <a:xfrm>
              <a:off x="6317250" y="2012100"/>
              <a:ext cx="28150" cy="25850"/>
            </a:xfrm>
            <a:custGeom>
              <a:avLst/>
              <a:gdLst/>
              <a:ahLst/>
              <a:cxnLst/>
              <a:rect l="l" t="t" r="r" b="b"/>
              <a:pathLst>
                <a:path w="1126" h="1034" extrusionOk="0">
                  <a:moveTo>
                    <a:pt x="521" y="0"/>
                  </a:moveTo>
                  <a:cubicBezTo>
                    <a:pt x="396" y="0"/>
                    <a:pt x="274" y="46"/>
                    <a:pt x="183" y="137"/>
                  </a:cubicBezTo>
                  <a:cubicBezTo>
                    <a:pt x="1" y="320"/>
                    <a:pt x="1" y="624"/>
                    <a:pt x="183" y="836"/>
                  </a:cubicBezTo>
                  <a:lnTo>
                    <a:pt x="213" y="836"/>
                  </a:lnTo>
                  <a:cubicBezTo>
                    <a:pt x="213" y="867"/>
                    <a:pt x="213" y="867"/>
                    <a:pt x="244" y="897"/>
                  </a:cubicBezTo>
                  <a:cubicBezTo>
                    <a:pt x="335" y="988"/>
                    <a:pt x="457" y="1034"/>
                    <a:pt x="582" y="1034"/>
                  </a:cubicBezTo>
                  <a:cubicBezTo>
                    <a:pt x="707" y="1034"/>
                    <a:pt x="837" y="988"/>
                    <a:pt x="943" y="897"/>
                  </a:cubicBezTo>
                  <a:cubicBezTo>
                    <a:pt x="1125" y="684"/>
                    <a:pt x="1125" y="380"/>
                    <a:pt x="943" y="198"/>
                  </a:cubicBezTo>
                  <a:cubicBezTo>
                    <a:pt x="912" y="168"/>
                    <a:pt x="912" y="168"/>
                    <a:pt x="882" y="168"/>
                  </a:cubicBezTo>
                  <a:cubicBezTo>
                    <a:pt x="882" y="168"/>
                    <a:pt x="882" y="137"/>
                    <a:pt x="882" y="137"/>
                  </a:cubicBezTo>
                  <a:cubicBezTo>
                    <a:pt x="776" y="46"/>
                    <a:pt x="647" y="0"/>
                    <a:pt x="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8" name="Google Shape;66368;p27"/>
            <p:cNvSpPr/>
            <p:nvPr/>
          </p:nvSpPr>
          <p:spPr>
            <a:xfrm>
              <a:off x="6415275" y="2110125"/>
              <a:ext cx="28150" cy="25850"/>
            </a:xfrm>
            <a:custGeom>
              <a:avLst/>
              <a:gdLst/>
              <a:ahLst/>
              <a:cxnLst/>
              <a:rect l="l" t="t" r="r" b="b"/>
              <a:pathLst>
                <a:path w="1126" h="1034" extrusionOk="0">
                  <a:moveTo>
                    <a:pt x="533" y="0"/>
                  </a:moveTo>
                  <a:cubicBezTo>
                    <a:pt x="403" y="0"/>
                    <a:pt x="274" y="46"/>
                    <a:pt x="183" y="137"/>
                  </a:cubicBezTo>
                  <a:cubicBezTo>
                    <a:pt x="1" y="320"/>
                    <a:pt x="1" y="654"/>
                    <a:pt x="183" y="836"/>
                  </a:cubicBezTo>
                  <a:cubicBezTo>
                    <a:pt x="183" y="836"/>
                    <a:pt x="213" y="836"/>
                    <a:pt x="213" y="867"/>
                  </a:cubicBezTo>
                  <a:cubicBezTo>
                    <a:pt x="213" y="867"/>
                    <a:pt x="213" y="867"/>
                    <a:pt x="244" y="897"/>
                  </a:cubicBezTo>
                  <a:cubicBezTo>
                    <a:pt x="335" y="988"/>
                    <a:pt x="457" y="1034"/>
                    <a:pt x="582" y="1034"/>
                  </a:cubicBezTo>
                  <a:cubicBezTo>
                    <a:pt x="707" y="1034"/>
                    <a:pt x="837" y="988"/>
                    <a:pt x="943" y="897"/>
                  </a:cubicBezTo>
                  <a:cubicBezTo>
                    <a:pt x="1125" y="684"/>
                    <a:pt x="1125" y="380"/>
                    <a:pt x="943" y="198"/>
                  </a:cubicBezTo>
                  <a:cubicBezTo>
                    <a:pt x="913" y="168"/>
                    <a:pt x="913" y="168"/>
                    <a:pt x="913" y="168"/>
                  </a:cubicBezTo>
                  <a:cubicBezTo>
                    <a:pt x="882" y="168"/>
                    <a:pt x="882" y="137"/>
                    <a:pt x="882" y="137"/>
                  </a:cubicBezTo>
                  <a:cubicBezTo>
                    <a:pt x="791" y="46"/>
                    <a:pt x="662"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9" name="Google Shape;66369;p27"/>
            <p:cNvSpPr/>
            <p:nvPr/>
          </p:nvSpPr>
          <p:spPr>
            <a:xfrm>
              <a:off x="6413750" y="1911975"/>
              <a:ext cx="31200" cy="28525"/>
            </a:xfrm>
            <a:custGeom>
              <a:avLst/>
              <a:gdLst/>
              <a:ahLst/>
              <a:cxnLst/>
              <a:rect l="l" t="t" r="r" b="b"/>
              <a:pathLst>
                <a:path w="1248" h="1141" extrusionOk="0">
                  <a:moveTo>
                    <a:pt x="594" y="1"/>
                  </a:moveTo>
                  <a:cubicBezTo>
                    <a:pt x="457" y="1"/>
                    <a:pt x="320" y="54"/>
                    <a:pt x="214" y="160"/>
                  </a:cubicBezTo>
                  <a:cubicBezTo>
                    <a:pt x="1" y="373"/>
                    <a:pt x="1" y="738"/>
                    <a:pt x="214" y="951"/>
                  </a:cubicBezTo>
                  <a:lnTo>
                    <a:pt x="244" y="951"/>
                  </a:lnTo>
                  <a:cubicBezTo>
                    <a:pt x="244" y="981"/>
                    <a:pt x="244" y="981"/>
                    <a:pt x="274" y="981"/>
                  </a:cubicBezTo>
                  <a:cubicBezTo>
                    <a:pt x="381" y="1087"/>
                    <a:pt x="518" y="1141"/>
                    <a:pt x="654" y="1141"/>
                  </a:cubicBezTo>
                  <a:cubicBezTo>
                    <a:pt x="791" y="1141"/>
                    <a:pt x="928" y="1087"/>
                    <a:pt x="1034" y="981"/>
                  </a:cubicBezTo>
                  <a:cubicBezTo>
                    <a:pt x="1247" y="768"/>
                    <a:pt x="1247" y="434"/>
                    <a:pt x="1034" y="221"/>
                  </a:cubicBezTo>
                  <a:cubicBezTo>
                    <a:pt x="1034" y="221"/>
                    <a:pt x="1004" y="221"/>
                    <a:pt x="1004" y="191"/>
                  </a:cubicBezTo>
                  <a:cubicBezTo>
                    <a:pt x="1004" y="191"/>
                    <a:pt x="1004" y="191"/>
                    <a:pt x="974" y="160"/>
                  </a:cubicBezTo>
                  <a:cubicBezTo>
                    <a:pt x="867" y="54"/>
                    <a:pt x="730"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0" name="Google Shape;66370;p27"/>
            <p:cNvSpPr/>
            <p:nvPr/>
          </p:nvSpPr>
          <p:spPr>
            <a:xfrm>
              <a:off x="6511775" y="2010000"/>
              <a:ext cx="31200" cy="29300"/>
            </a:xfrm>
            <a:custGeom>
              <a:avLst/>
              <a:gdLst/>
              <a:ahLst/>
              <a:cxnLst/>
              <a:rect l="l" t="t" r="r" b="b"/>
              <a:pathLst>
                <a:path w="1248" h="1172" extrusionOk="0">
                  <a:moveTo>
                    <a:pt x="594" y="1"/>
                  </a:moveTo>
                  <a:cubicBezTo>
                    <a:pt x="457" y="1"/>
                    <a:pt x="320" y="54"/>
                    <a:pt x="214" y="160"/>
                  </a:cubicBezTo>
                  <a:cubicBezTo>
                    <a:pt x="1" y="373"/>
                    <a:pt x="1" y="738"/>
                    <a:pt x="214" y="951"/>
                  </a:cubicBezTo>
                  <a:cubicBezTo>
                    <a:pt x="214" y="951"/>
                    <a:pt x="244" y="951"/>
                    <a:pt x="244" y="981"/>
                  </a:cubicBezTo>
                  <a:cubicBezTo>
                    <a:pt x="244" y="981"/>
                    <a:pt x="244" y="981"/>
                    <a:pt x="274" y="1011"/>
                  </a:cubicBezTo>
                  <a:cubicBezTo>
                    <a:pt x="381" y="1118"/>
                    <a:pt x="518" y="1171"/>
                    <a:pt x="654" y="1171"/>
                  </a:cubicBezTo>
                  <a:cubicBezTo>
                    <a:pt x="791" y="1171"/>
                    <a:pt x="928" y="1118"/>
                    <a:pt x="1034" y="1011"/>
                  </a:cubicBezTo>
                  <a:cubicBezTo>
                    <a:pt x="1247" y="799"/>
                    <a:pt x="1247" y="434"/>
                    <a:pt x="1034" y="221"/>
                  </a:cubicBezTo>
                  <a:cubicBezTo>
                    <a:pt x="1034" y="221"/>
                    <a:pt x="1034" y="221"/>
                    <a:pt x="1004" y="191"/>
                  </a:cubicBezTo>
                  <a:cubicBezTo>
                    <a:pt x="1004" y="191"/>
                    <a:pt x="1004" y="191"/>
                    <a:pt x="974" y="160"/>
                  </a:cubicBezTo>
                  <a:cubicBezTo>
                    <a:pt x="867" y="54"/>
                    <a:pt x="730"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1" name="Google Shape;66371;p27"/>
            <p:cNvSpPr/>
            <p:nvPr/>
          </p:nvSpPr>
          <p:spPr>
            <a:xfrm>
              <a:off x="6510275" y="1812625"/>
              <a:ext cx="34200" cy="31175"/>
            </a:xfrm>
            <a:custGeom>
              <a:avLst/>
              <a:gdLst/>
              <a:ahLst/>
              <a:cxnLst/>
              <a:rect l="l" t="t" r="r" b="b"/>
              <a:pathLst>
                <a:path w="1368" h="1247" extrusionOk="0">
                  <a:moveTo>
                    <a:pt x="669" y="1"/>
                  </a:moveTo>
                  <a:cubicBezTo>
                    <a:pt x="517" y="1"/>
                    <a:pt x="365" y="61"/>
                    <a:pt x="243" y="183"/>
                  </a:cubicBezTo>
                  <a:cubicBezTo>
                    <a:pt x="0" y="396"/>
                    <a:pt x="0" y="791"/>
                    <a:pt x="243" y="1034"/>
                  </a:cubicBezTo>
                  <a:lnTo>
                    <a:pt x="274" y="1034"/>
                  </a:lnTo>
                  <a:cubicBezTo>
                    <a:pt x="274" y="1064"/>
                    <a:pt x="304" y="1064"/>
                    <a:pt x="304" y="1064"/>
                  </a:cubicBezTo>
                  <a:cubicBezTo>
                    <a:pt x="426" y="1186"/>
                    <a:pt x="578" y="1247"/>
                    <a:pt x="730" y="1247"/>
                  </a:cubicBezTo>
                  <a:cubicBezTo>
                    <a:pt x="882" y="1247"/>
                    <a:pt x="1034" y="1186"/>
                    <a:pt x="1155" y="1064"/>
                  </a:cubicBezTo>
                  <a:cubicBezTo>
                    <a:pt x="1368" y="852"/>
                    <a:pt x="1368" y="457"/>
                    <a:pt x="1155" y="213"/>
                  </a:cubicBezTo>
                  <a:lnTo>
                    <a:pt x="1125" y="213"/>
                  </a:lnTo>
                  <a:cubicBezTo>
                    <a:pt x="1094" y="183"/>
                    <a:pt x="1094" y="183"/>
                    <a:pt x="1094" y="183"/>
                  </a:cubicBezTo>
                  <a:cubicBezTo>
                    <a:pt x="973" y="61"/>
                    <a:pt x="821"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2" name="Google Shape;66372;p27"/>
            <p:cNvSpPr/>
            <p:nvPr/>
          </p:nvSpPr>
          <p:spPr>
            <a:xfrm>
              <a:off x="6608300" y="1910650"/>
              <a:ext cx="34200" cy="31175"/>
            </a:xfrm>
            <a:custGeom>
              <a:avLst/>
              <a:gdLst/>
              <a:ahLst/>
              <a:cxnLst/>
              <a:rect l="l" t="t" r="r" b="b"/>
              <a:pathLst>
                <a:path w="1368" h="1247" extrusionOk="0">
                  <a:moveTo>
                    <a:pt x="669" y="1"/>
                  </a:moveTo>
                  <a:cubicBezTo>
                    <a:pt x="517" y="1"/>
                    <a:pt x="365" y="61"/>
                    <a:pt x="243" y="183"/>
                  </a:cubicBezTo>
                  <a:cubicBezTo>
                    <a:pt x="0" y="396"/>
                    <a:pt x="0" y="791"/>
                    <a:pt x="243" y="1034"/>
                  </a:cubicBezTo>
                  <a:lnTo>
                    <a:pt x="274" y="1034"/>
                  </a:lnTo>
                  <a:cubicBezTo>
                    <a:pt x="274" y="1064"/>
                    <a:pt x="304" y="1064"/>
                    <a:pt x="304" y="1064"/>
                  </a:cubicBezTo>
                  <a:cubicBezTo>
                    <a:pt x="426" y="1186"/>
                    <a:pt x="578" y="1247"/>
                    <a:pt x="730" y="1247"/>
                  </a:cubicBezTo>
                  <a:cubicBezTo>
                    <a:pt x="882" y="1247"/>
                    <a:pt x="1034" y="1186"/>
                    <a:pt x="1155" y="1064"/>
                  </a:cubicBezTo>
                  <a:cubicBezTo>
                    <a:pt x="1368" y="852"/>
                    <a:pt x="1368" y="457"/>
                    <a:pt x="1155" y="244"/>
                  </a:cubicBezTo>
                  <a:cubicBezTo>
                    <a:pt x="1125" y="213"/>
                    <a:pt x="1125" y="213"/>
                    <a:pt x="1125" y="213"/>
                  </a:cubicBezTo>
                  <a:cubicBezTo>
                    <a:pt x="1125" y="183"/>
                    <a:pt x="1094" y="183"/>
                    <a:pt x="1094" y="183"/>
                  </a:cubicBezTo>
                  <a:cubicBezTo>
                    <a:pt x="973" y="61"/>
                    <a:pt x="821"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3" name="Google Shape;66373;p27"/>
            <p:cNvSpPr/>
            <p:nvPr/>
          </p:nvSpPr>
          <p:spPr>
            <a:xfrm>
              <a:off x="6607525" y="1713075"/>
              <a:ext cx="37275" cy="34025"/>
            </a:xfrm>
            <a:custGeom>
              <a:avLst/>
              <a:gdLst/>
              <a:ahLst/>
              <a:cxnLst/>
              <a:rect l="l" t="t" r="r" b="b"/>
              <a:pathLst>
                <a:path w="1491" h="1361" extrusionOk="0">
                  <a:moveTo>
                    <a:pt x="715" y="1"/>
                  </a:moveTo>
                  <a:cubicBezTo>
                    <a:pt x="548" y="1"/>
                    <a:pt x="381" y="62"/>
                    <a:pt x="244" y="183"/>
                  </a:cubicBezTo>
                  <a:cubicBezTo>
                    <a:pt x="1" y="457"/>
                    <a:pt x="1" y="852"/>
                    <a:pt x="244" y="1125"/>
                  </a:cubicBezTo>
                  <a:lnTo>
                    <a:pt x="274" y="1125"/>
                  </a:lnTo>
                  <a:cubicBezTo>
                    <a:pt x="274" y="1156"/>
                    <a:pt x="305" y="1156"/>
                    <a:pt x="305" y="1156"/>
                  </a:cubicBezTo>
                  <a:cubicBezTo>
                    <a:pt x="426" y="1293"/>
                    <a:pt x="594" y="1361"/>
                    <a:pt x="761" y="1361"/>
                  </a:cubicBezTo>
                  <a:cubicBezTo>
                    <a:pt x="928" y="1361"/>
                    <a:pt x="1095" y="1293"/>
                    <a:pt x="1217" y="1156"/>
                  </a:cubicBezTo>
                  <a:cubicBezTo>
                    <a:pt x="1490" y="913"/>
                    <a:pt x="1490" y="487"/>
                    <a:pt x="1217" y="244"/>
                  </a:cubicBezTo>
                  <a:cubicBezTo>
                    <a:pt x="1217" y="244"/>
                    <a:pt x="1217" y="214"/>
                    <a:pt x="1186" y="214"/>
                  </a:cubicBezTo>
                  <a:cubicBezTo>
                    <a:pt x="1186" y="214"/>
                    <a:pt x="1186" y="183"/>
                    <a:pt x="1186" y="183"/>
                  </a:cubicBezTo>
                  <a:cubicBezTo>
                    <a:pt x="1049" y="62"/>
                    <a:pt x="882"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4" name="Google Shape;66374;p27"/>
            <p:cNvSpPr/>
            <p:nvPr/>
          </p:nvSpPr>
          <p:spPr>
            <a:xfrm>
              <a:off x="6705550" y="1811100"/>
              <a:ext cx="37275" cy="34025"/>
            </a:xfrm>
            <a:custGeom>
              <a:avLst/>
              <a:gdLst/>
              <a:ahLst/>
              <a:cxnLst/>
              <a:rect l="l" t="t" r="r" b="b"/>
              <a:pathLst>
                <a:path w="1491" h="1361" extrusionOk="0">
                  <a:moveTo>
                    <a:pt x="715" y="1"/>
                  </a:moveTo>
                  <a:cubicBezTo>
                    <a:pt x="548" y="1"/>
                    <a:pt x="381" y="62"/>
                    <a:pt x="244" y="183"/>
                  </a:cubicBezTo>
                  <a:cubicBezTo>
                    <a:pt x="1" y="457"/>
                    <a:pt x="1" y="852"/>
                    <a:pt x="244" y="1125"/>
                  </a:cubicBezTo>
                  <a:lnTo>
                    <a:pt x="274" y="1125"/>
                  </a:lnTo>
                  <a:cubicBezTo>
                    <a:pt x="274" y="1156"/>
                    <a:pt x="305" y="1156"/>
                    <a:pt x="305" y="1156"/>
                  </a:cubicBezTo>
                  <a:cubicBezTo>
                    <a:pt x="426" y="1293"/>
                    <a:pt x="594" y="1361"/>
                    <a:pt x="761" y="1361"/>
                  </a:cubicBezTo>
                  <a:cubicBezTo>
                    <a:pt x="928" y="1361"/>
                    <a:pt x="1095" y="1293"/>
                    <a:pt x="1217" y="1156"/>
                  </a:cubicBezTo>
                  <a:cubicBezTo>
                    <a:pt x="1490" y="913"/>
                    <a:pt x="1490" y="487"/>
                    <a:pt x="1217" y="244"/>
                  </a:cubicBezTo>
                  <a:cubicBezTo>
                    <a:pt x="1217" y="244"/>
                    <a:pt x="1217" y="214"/>
                    <a:pt x="1186" y="214"/>
                  </a:cubicBezTo>
                  <a:cubicBezTo>
                    <a:pt x="1186" y="214"/>
                    <a:pt x="1186" y="183"/>
                    <a:pt x="1186" y="183"/>
                  </a:cubicBezTo>
                  <a:cubicBezTo>
                    <a:pt x="1049" y="62"/>
                    <a:pt x="882"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5" name="Google Shape;66375;p27"/>
            <p:cNvSpPr/>
            <p:nvPr/>
          </p:nvSpPr>
          <p:spPr>
            <a:xfrm>
              <a:off x="6802075" y="1711175"/>
              <a:ext cx="40300" cy="36700"/>
            </a:xfrm>
            <a:custGeom>
              <a:avLst/>
              <a:gdLst/>
              <a:ahLst/>
              <a:cxnLst/>
              <a:rect l="l" t="t" r="r" b="b"/>
              <a:pathLst>
                <a:path w="1612" h="1468" extrusionOk="0">
                  <a:moveTo>
                    <a:pt x="775" y="1"/>
                  </a:moveTo>
                  <a:cubicBezTo>
                    <a:pt x="593" y="1"/>
                    <a:pt x="410" y="77"/>
                    <a:pt x="274" y="229"/>
                  </a:cubicBezTo>
                  <a:cubicBezTo>
                    <a:pt x="0" y="502"/>
                    <a:pt x="0" y="928"/>
                    <a:pt x="274" y="1232"/>
                  </a:cubicBezTo>
                  <a:lnTo>
                    <a:pt x="304" y="1232"/>
                  </a:lnTo>
                  <a:cubicBezTo>
                    <a:pt x="304" y="1262"/>
                    <a:pt x="334" y="1262"/>
                    <a:pt x="334" y="1262"/>
                  </a:cubicBezTo>
                  <a:cubicBezTo>
                    <a:pt x="471" y="1399"/>
                    <a:pt x="654" y="1467"/>
                    <a:pt x="836" y="1467"/>
                  </a:cubicBezTo>
                  <a:cubicBezTo>
                    <a:pt x="1018" y="1467"/>
                    <a:pt x="1201" y="1399"/>
                    <a:pt x="1338" y="1262"/>
                  </a:cubicBezTo>
                  <a:cubicBezTo>
                    <a:pt x="1611" y="989"/>
                    <a:pt x="1611" y="533"/>
                    <a:pt x="1338" y="259"/>
                  </a:cubicBezTo>
                  <a:lnTo>
                    <a:pt x="1307" y="259"/>
                  </a:lnTo>
                  <a:cubicBezTo>
                    <a:pt x="1307" y="229"/>
                    <a:pt x="1277" y="229"/>
                    <a:pt x="1277" y="229"/>
                  </a:cubicBezTo>
                  <a:cubicBezTo>
                    <a:pt x="1140" y="77"/>
                    <a:pt x="958"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6" name="Google Shape;66376;p27"/>
            <p:cNvSpPr/>
            <p:nvPr/>
          </p:nvSpPr>
          <p:spPr>
            <a:xfrm>
              <a:off x="6704050" y="1613150"/>
              <a:ext cx="40275" cy="36700"/>
            </a:xfrm>
            <a:custGeom>
              <a:avLst/>
              <a:gdLst/>
              <a:ahLst/>
              <a:cxnLst/>
              <a:rect l="l" t="t" r="r" b="b"/>
              <a:pathLst>
                <a:path w="1611" h="1468" extrusionOk="0">
                  <a:moveTo>
                    <a:pt x="775" y="1"/>
                  </a:moveTo>
                  <a:cubicBezTo>
                    <a:pt x="593" y="1"/>
                    <a:pt x="410" y="77"/>
                    <a:pt x="274" y="229"/>
                  </a:cubicBezTo>
                  <a:cubicBezTo>
                    <a:pt x="0" y="502"/>
                    <a:pt x="0" y="928"/>
                    <a:pt x="274" y="1232"/>
                  </a:cubicBezTo>
                  <a:lnTo>
                    <a:pt x="304" y="1232"/>
                  </a:lnTo>
                  <a:cubicBezTo>
                    <a:pt x="304" y="1262"/>
                    <a:pt x="334" y="1262"/>
                    <a:pt x="334" y="1262"/>
                  </a:cubicBezTo>
                  <a:cubicBezTo>
                    <a:pt x="471" y="1399"/>
                    <a:pt x="654" y="1467"/>
                    <a:pt x="836" y="1467"/>
                  </a:cubicBezTo>
                  <a:cubicBezTo>
                    <a:pt x="1018" y="1467"/>
                    <a:pt x="1201" y="1399"/>
                    <a:pt x="1337" y="1262"/>
                  </a:cubicBezTo>
                  <a:cubicBezTo>
                    <a:pt x="1611" y="989"/>
                    <a:pt x="1611" y="533"/>
                    <a:pt x="1337" y="259"/>
                  </a:cubicBezTo>
                  <a:lnTo>
                    <a:pt x="1307" y="259"/>
                  </a:lnTo>
                  <a:cubicBezTo>
                    <a:pt x="1307" y="229"/>
                    <a:pt x="1277" y="229"/>
                    <a:pt x="1277" y="229"/>
                  </a:cubicBezTo>
                  <a:cubicBezTo>
                    <a:pt x="1140" y="77"/>
                    <a:pt x="958"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7" name="Google Shape;66377;p27"/>
            <p:cNvSpPr/>
            <p:nvPr/>
          </p:nvSpPr>
          <p:spPr>
            <a:xfrm>
              <a:off x="6800550" y="1513600"/>
              <a:ext cx="43325" cy="39550"/>
            </a:xfrm>
            <a:custGeom>
              <a:avLst/>
              <a:gdLst/>
              <a:ahLst/>
              <a:cxnLst/>
              <a:rect l="l" t="t" r="r" b="b"/>
              <a:pathLst>
                <a:path w="1733" h="1582" extrusionOk="0">
                  <a:moveTo>
                    <a:pt x="851" y="1"/>
                  </a:moveTo>
                  <a:cubicBezTo>
                    <a:pt x="654" y="1"/>
                    <a:pt x="456" y="77"/>
                    <a:pt x="304" y="229"/>
                  </a:cubicBezTo>
                  <a:cubicBezTo>
                    <a:pt x="0" y="533"/>
                    <a:pt x="0" y="1019"/>
                    <a:pt x="304" y="1293"/>
                  </a:cubicBezTo>
                  <a:cubicBezTo>
                    <a:pt x="335" y="1323"/>
                    <a:pt x="335" y="1323"/>
                    <a:pt x="335" y="1323"/>
                  </a:cubicBezTo>
                  <a:cubicBezTo>
                    <a:pt x="335" y="1354"/>
                    <a:pt x="365" y="1354"/>
                    <a:pt x="365" y="1354"/>
                  </a:cubicBezTo>
                  <a:cubicBezTo>
                    <a:pt x="517" y="1506"/>
                    <a:pt x="715" y="1581"/>
                    <a:pt x="908" y="1581"/>
                  </a:cubicBezTo>
                  <a:cubicBezTo>
                    <a:pt x="1102" y="1581"/>
                    <a:pt x="1292" y="1506"/>
                    <a:pt x="1429" y="1354"/>
                  </a:cubicBezTo>
                  <a:cubicBezTo>
                    <a:pt x="1733" y="1050"/>
                    <a:pt x="1733" y="594"/>
                    <a:pt x="1429" y="290"/>
                  </a:cubicBezTo>
                  <a:cubicBezTo>
                    <a:pt x="1429" y="259"/>
                    <a:pt x="1429" y="259"/>
                    <a:pt x="1429" y="259"/>
                  </a:cubicBezTo>
                  <a:cubicBezTo>
                    <a:pt x="1399" y="259"/>
                    <a:pt x="1399" y="229"/>
                    <a:pt x="1399" y="229"/>
                  </a:cubicBezTo>
                  <a:cubicBezTo>
                    <a:pt x="1247" y="77"/>
                    <a:pt x="1049"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8" name="Google Shape;66378;p27"/>
            <p:cNvSpPr/>
            <p:nvPr/>
          </p:nvSpPr>
          <p:spPr>
            <a:xfrm>
              <a:off x="6898575" y="1611625"/>
              <a:ext cx="43325" cy="39550"/>
            </a:xfrm>
            <a:custGeom>
              <a:avLst/>
              <a:gdLst/>
              <a:ahLst/>
              <a:cxnLst/>
              <a:rect l="l" t="t" r="r" b="b"/>
              <a:pathLst>
                <a:path w="1733" h="1582" extrusionOk="0">
                  <a:moveTo>
                    <a:pt x="851" y="1"/>
                  </a:moveTo>
                  <a:cubicBezTo>
                    <a:pt x="654" y="1"/>
                    <a:pt x="456" y="77"/>
                    <a:pt x="304" y="229"/>
                  </a:cubicBezTo>
                  <a:cubicBezTo>
                    <a:pt x="0" y="533"/>
                    <a:pt x="0" y="1019"/>
                    <a:pt x="304" y="1293"/>
                  </a:cubicBezTo>
                  <a:cubicBezTo>
                    <a:pt x="335" y="1323"/>
                    <a:pt x="335" y="1323"/>
                    <a:pt x="335" y="1323"/>
                  </a:cubicBezTo>
                  <a:cubicBezTo>
                    <a:pt x="365" y="1354"/>
                    <a:pt x="365" y="1354"/>
                    <a:pt x="365" y="1354"/>
                  </a:cubicBezTo>
                  <a:cubicBezTo>
                    <a:pt x="517" y="1506"/>
                    <a:pt x="715" y="1582"/>
                    <a:pt x="912" y="1582"/>
                  </a:cubicBezTo>
                  <a:cubicBezTo>
                    <a:pt x="1110" y="1582"/>
                    <a:pt x="1307" y="1506"/>
                    <a:pt x="1459" y="1354"/>
                  </a:cubicBezTo>
                  <a:cubicBezTo>
                    <a:pt x="1733" y="1050"/>
                    <a:pt x="1733" y="594"/>
                    <a:pt x="1459" y="290"/>
                  </a:cubicBezTo>
                  <a:cubicBezTo>
                    <a:pt x="1429" y="259"/>
                    <a:pt x="1429" y="259"/>
                    <a:pt x="1429" y="259"/>
                  </a:cubicBezTo>
                  <a:cubicBezTo>
                    <a:pt x="1399" y="259"/>
                    <a:pt x="1399" y="229"/>
                    <a:pt x="1399" y="229"/>
                  </a:cubicBezTo>
                  <a:cubicBezTo>
                    <a:pt x="1247" y="77"/>
                    <a:pt x="1049"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9" name="Google Shape;66379;p27"/>
            <p:cNvSpPr/>
            <p:nvPr/>
          </p:nvSpPr>
          <p:spPr>
            <a:xfrm>
              <a:off x="6995825" y="1512100"/>
              <a:ext cx="46400" cy="42375"/>
            </a:xfrm>
            <a:custGeom>
              <a:avLst/>
              <a:gdLst/>
              <a:ahLst/>
              <a:cxnLst/>
              <a:rect l="l" t="t" r="r" b="b"/>
              <a:pathLst>
                <a:path w="1856" h="1695" extrusionOk="0">
                  <a:moveTo>
                    <a:pt x="894" y="0"/>
                  </a:moveTo>
                  <a:cubicBezTo>
                    <a:pt x="685" y="0"/>
                    <a:pt x="472" y="76"/>
                    <a:pt x="305" y="228"/>
                  </a:cubicBezTo>
                  <a:cubicBezTo>
                    <a:pt x="1" y="562"/>
                    <a:pt x="1" y="1079"/>
                    <a:pt x="305" y="1383"/>
                  </a:cubicBezTo>
                  <a:cubicBezTo>
                    <a:pt x="335" y="1414"/>
                    <a:pt x="335" y="1414"/>
                    <a:pt x="335" y="1414"/>
                  </a:cubicBezTo>
                  <a:cubicBezTo>
                    <a:pt x="366" y="1444"/>
                    <a:pt x="366" y="1444"/>
                    <a:pt x="366" y="1444"/>
                  </a:cubicBezTo>
                  <a:cubicBezTo>
                    <a:pt x="533" y="1611"/>
                    <a:pt x="746" y="1695"/>
                    <a:pt x="955" y="1695"/>
                  </a:cubicBezTo>
                  <a:cubicBezTo>
                    <a:pt x="1164" y="1695"/>
                    <a:pt x="1369" y="1611"/>
                    <a:pt x="1521" y="1444"/>
                  </a:cubicBezTo>
                  <a:cubicBezTo>
                    <a:pt x="1855" y="1140"/>
                    <a:pt x="1855" y="623"/>
                    <a:pt x="1521" y="289"/>
                  </a:cubicBezTo>
                  <a:cubicBezTo>
                    <a:pt x="1521" y="289"/>
                    <a:pt x="1490" y="289"/>
                    <a:pt x="1490" y="258"/>
                  </a:cubicBezTo>
                  <a:cubicBezTo>
                    <a:pt x="1490" y="258"/>
                    <a:pt x="1490" y="258"/>
                    <a:pt x="1460" y="228"/>
                  </a:cubicBezTo>
                  <a:cubicBezTo>
                    <a:pt x="1308" y="76"/>
                    <a:pt x="1103"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0" name="Google Shape;66380;p27"/>
            <p:cNvSpPr/>
            <p:nvPr/>
          </p:nvSpPr>
          <p:spPr>
            <a:xfrm>
              <a:off x="6897800" y="1414075"/>
              <a:ext cx="46400" cy="42375"/>
            </a:xfrm>
            <a:custGeom>
              <a:avLst/>
              <a:gdLst/>
              <a:ahLst/>
              <a:cxnLst/>
              <a:rect l="l" t="t" r="r" b="b"/>
              <a:pathLst>
                <a:path w="1856" h="1695" extrusionOk="0">
                  <a:moveTo>
                    <a:pt x="894" y="0"/>
                  </a:moveTo>
                  <a:cubicBezTo>
                    <a:pt x="685" y="0"/>
                    <a:pt x="472" y="76"/>
                    <a:pt x="305" y="228"/>
                  </a:cubicBezTo>
                  <a:cubicBezTo>
                    <a:pt x="1" y="562"/>
                    <a:pt x="1" y="1079"/>
                    <a:pt x="305" y="1383"/>
                  </a:cubicBezTo>
                  <a:cubicBezTo>
                    <a:pt x="335" y="1414"/>
                    <a:pt x="335" y="1414"/>
                    <a:pt x="335" y="1414"/>
                  </a:cubicBezTo>
                  <a:cubicBezTo>
                    <a:pt x="366" y="1414"/>
                    <a:pt x="366" y="1444"/>
                    <a:pt x="366" y="1444"/>
                  </a:cubicBezTo>
                  <a:cubicBezTo>
                    <a:pt x="533" y="1611"/>
                    <a:pt x="746" y="1695"/>
                    <a:pt x="955" y="1695"/>
                  </a:cubicBezTo>
                  <a:cubicBezTo>
                    <a:pt x="1164" y="1695"/>
                    <a:pt x="1369" y="1611"/>
                    <a:pt x="1521" y="1444"/>
                  </a:cubicBezTo>
                  <a:cubicBezTo>
                    <a:pt x="1855" y="1140"/>
                    <a:pt x="1855" y="623"/>
                    <a:pt x="1521" y="289"/>
                  </a:cubicBezTo>
                  <a:cubicBezTo>
                    <a:pt x="1521" y="289"/>
                    <a:pt x="1490" y="289"/>
                    <a:pt x="1490" y="258"/>
                  </a:cubicBezTo>
                  <a:cubicBezTo>
                    <a:pt x="1490" y="258"/>
                    <a:pt x="1490" y="258"/>
                    <a:pt x="1460" y="228"/>
                  </a:cubicBezTo>
                  <a:cubicBezTo>
                    <a:pt x="1308" y="76"/>
                    <a:pt x="1103"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1" name="Google Shape;66381;p27"/>
            <p:cNvSpPr/>
            <p:nvPr/>
          </p:nvSpPr>
          <p:spPr>
            <a:xfrm>
              <a:off x="6994325" y="1314700"/>
              <a:ext cx="49400" cy="44500"/>
            </a:xfrm>
            <a:custGeom>
              <a:avLst/>
              <a:gdLst/>
              <a:ahLst/>
              <a:cxnLst/>
              <a:rect l="l" t="t" r="r" b="b"/>
              <a:pathLst>
                <a:path w="1976" h="1780" extrusionOk="0">
                  <a:moveTo>
                    <a:pt x="969" y="1"/>
                  </a:moveTo>
                  <a:cubicBezTo>
                    <a:pt x="745" y="1"/>
                    <a:pt x="517" y="84"/>
                    <a:pt x="335" y="252"/>
                  </a:cubicBezTo>
                  <a:cubicBezTo>
                    <a:pt x="0" y="586"/>
                    <a:pt x="0" y="1133"/>
                    <a:pt x="335" y="1467"/>
                  </a:cubicBezTo>
                  <a:cubicBezTo>
                    <a:pt x="365" y="1498"/>
                    <a:pt x="365" y="1498"/>
                    <a:pt x="365" y="1498"/>
                  </a:cubicBezTo>
                  <a:cubicBezTo>
                    <a:pt x="395" y="1498"/>
                    <a:pt x="395" y="1528"/>
                    <a:pt x="395" y="1528"/>
                  </a:cubicBezTo>
                  <a:cubicBezTo>
                    <a:pt x="563" y="1695"/>
                    <a:pt x="783" y="1779"/>
                    <a:pt x="1007" y="1779"/>
                  </a:cubicBezTo>
                  <a:cubicBezTo>
                    <a:pt x="1231" y="1779"/>
                    <a:pt x="1459" y="1695"/>
                    <a:pt x="1642" y="1528"/>
                  </a:cubicBezTo>
                  <a:cubicBezTo>
                    <a:pt x="1976" y="1194"/>
                    <a:pt x="1976" y="647"/>
                    <a:pt x="1642" y="312"/>
                  </a:cubicBezTo>
                  <a:cubicBezTo>
                    <a:pt x="1611" y="282"/>
                    <a:pt x="1611" y="282"/>
                    <a:pt x="1611" y="282"/>
                  </a:cubicBezTo>
                  <a:cubicBezTo>
                    <a:pt x="1581" y="252"/>
                    <a:pt x="1581" y="252"/>
                    <a:pt x="1581" y="252"/>
                  </a:cubicBezTo>
                  <a:cubicBezTo>
                    <a:pt x="1414" y="84"/>
                    <a:pt x="1193" y="1"/>
                    <a:pt x="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2" name="Google Shape;66382;p27"/>
            <p:cNvSpPr/>
            <p:nvPr/>
          </p:nvSpPr>
          <p:spPr>
            <a:xfrm>
              <a:off x="7092350" y="1412725"/>
              <a:ext cx="49400" cy="44500"/>
            </a:xfrm>
            <a:custGeom>
              <a:avLst/>
              <a:gdLst/>
              <a:ahLst/>
              <a:cxnLst/>
              <a:rect l="l" t="t" r="r" b="b"/>
              <a:pathLst>
                <a:path w="1976" h="1780" extrusionOk="0">
                  <a:moveTo>
                    <a:pt x="969" y="1"/>
                  </a:moveTo>
                  <a:cubicBezTo>
                    <a:pt x="745" y="1"/>
                    <a:pt x="517" y="85"/>
                    <a:pt x="335" y="252"/>
                  </a:cubicBezTo>
                  <a:cubicBezTo>
                    <a:pt x="0" y="586"/>
                    <a:pt x="0" y="1133"/>
                    <a:pt x="335" y="1468"/>
                  </a:cubicBezTo>
                  <a:cubicBezTo>
                    <a:pt x="365" y="1498"/>
                    <a:pt x="365" y="1498"/>
                    <a:pt x="365" y="1498"/>
                  </a:cubicBezTo>
                  <a:cubicBezTo>
                    <a:pt x="395" y="1498"/>
                    <a:pt x="395" y="1528"/>
                    <a:pt x="395" y="1528"/>
                  </a:cubicBezTo>
                  <a:cubicBezTo>
                    <a:pt x="563" y="1695"/>
                    <a:pt x="791" y="1779"/>
                    <a:pt x="1019" y="1779"/>
                  </a:cubicBezTo>
                  <a:cubicBezTo>
                    <a:pt x="1246" y="1779"/>
                    <a:pt x="1474" y="1695"/>
                    <a:pt x="1642" y="1528"/>
                  </a:cubicBezTo>
                  <a:cubicBezTo>
                    <a:pt x="1976" y="1194"/>
                    <a:pt x="1976" y="647"/>
                    <a:pt x="1642" y="312"/>
                  </a:cubicBezTo>
                  <a:cubicBezTo>
                    <a:pt x="1611" y="282"/>
                    <a:pt x="1611" y="282"/>
                    <a:pt x="1611" y="282"/>
                  </a:cubicBezTo>
                  <a:cubicBezTo>
                    <a:pt x="1581" y="252"/>
                    <a:pt x="1581" y="252"/>
                    <a:pt x="1581" y="252"/>
                  </a:cubicBezTo>
                  <a:cubicBezTo>
                    <a:pt x="1414" y="85"/>
                    <a:pt x="1193" y="1"/>
                    <a:pt x="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3" name="Google Shape;66383;p27"/>
            <p:cNvSpPr/>
            <p:nvPr/>
          </p:nvSpPr>
          <p:spPr>
            <a:xfrm>
              <a:off x="7091575" y="1214600"/>
              <a:ext cx="51700" cy="47900"/>
            </a:xfrm>
            <a:custGeom>
              <a:avLst/>
              <a:gdLst/>
              <a:ahLst/>
              <a:cxnLst/>
              <a:rect l="l" t="t" r="r" b="b"/>
              <a:pathLst>
                <a:path w="2068" h="1916" extrusionOk="0">
                  <a:moveTo>
                    <a:pt x="1004" y="0"/>
                  </a:moveTo>
                  <a:cubicBezTo>
                    <a:pt x="761" y="0"/>
                    <a:pt x="518" y="91"/>
                    <a:pt x="335" y="274"/>
                  </a:cubicBezTo>
                  <a:cubicBezTo>
                    <a:pt x="1" y="639"/>
                    <a:pt x="1" y="1216"/>
                    <a:pt x="335" y="1581"/>
                  </a:cubicBezTo>
                  <a:cubicBezTo>
                    <a:pt x="366" y="1611"/>
                    <a:pt x="366" y="1611"/>
                    <a:pt x="366" y="1611"/>
                  </a:cubicBezTo>
                  <a:cubicBezTo>
                    <a:pt x="396" y="1611"/>
                    <a:pt x="396" y="1642"/>
                    <a:pt x="396" y="1642"/>
                  </a:cubicBezTo>
                  <a:cubicBezTo>
                    <a:pt x="578" y="1824"/>
                    <a:pt x="814" y="1915"/>
                    <a:pt x="1050" y="1915"/>
                  </a:cubicBezTo>
                  <a:cubicBezTo>
                    <a:pt x="1285" y="1915"/>
                    <a:pt x="1521" y="1824"/>
                    <a:pt x="1703" y="1642"/>
                  </a:cubicBezTo>
                  <a:cubicBezTo>
                    <a:pt x="2068" y="1277"/>
                    <a:pt x="2068" y="699"/>
                    <a:pt x="1703" y="335"/>
                  </a:cubicBezTo>
                  <a:cubicBezTo>
                    <a:pt x="1703" y="335"/>
                    <a:pt x="1703" y="304"/>
                    <a:pt x="1673" y="304"/>
                  </a:cubicBezTo>
                  <a:cubicBezTo>
                    <a:pt x="1673" y="304"/>
                    <a:pt x="1673" y="274"/>
                    <a:pt x="1673" y="274"/>
                  </a:cubicBezTo>
                  <a:cubicBezTo>
                    <a:pt x="1490" y="91"/>
                    <a:pt x="1247"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4" name="Google Shape;66384;p27"/>
            <p:cNvSpPr/>
            <p:nvPr/>
          </p:nvSpPr>
          <p:spPr>
            <a:xfrm>
              <a:off x="7189600" y="1312625"/>
              <a:ext cx="51700" cy="47900"/>
            </a:xfrm>
            <a:custGeom>
              <a:avLst/>
              <a:gdLst/>
              <a:ahLst/>
              <a:cxnLst/>
              <a:rect l="l" t="t" r="r" b="b"/>
              <a:pathLst>
                <a:path w="2068" h="1916" extrusionOk="0">
                  <a:moveTo>
                    <a:pt x="1004" y="0"/>
                  </a:moveTo>
                  <a:cubicBezTo>
                    <a:pt x="761" y="0"/>
                    <a:pt x="518" y="91"/>
                    <a:pt x="335" y="274"/>
                  </a:cubicBezTo>
                  <a:cubicBezTo>
                    <a:pt x="1" y="639"/>
                    <a:pt x="1" y="1216"/>
                    <a:pt x="335" y="1581"/>
                  </a:cubicBezTo>
                  <a:cubicBezTo>
                    <a:pt x="366" y="1611"/>
                    <a:pt x="366" y="1611"/>
                    <a:pt x="366" y="1611"/>
                  </a:cubicBezTo>
                  <a:cubicBezTo>
                    <a:pt x="396" y="1611"/>
                    <a:pt x="396" y="1642"/>
                    <a:pt x="396" y="1642"/>
                  </a:cubicBezTo>
                  <a:cubicBezTo>
                    <a:pt x="578" y="1824"/>
                    <a:pt x="814" y="1915"/>
                    <a:pt x="1050" y="1915"/>
                  </a:cubicBezTo>
                  <a:cubicBezTo>
                    <a:pt x="1285" y="1915"/>
                    <a:pt x="1521" y="1824"/>
                    <a:pt x="1703" y="1642"/>
                  </a:cubicBezTo>
                  <a:cubicBezTo>
                    <a:pt x="2068" y="1277"/>
                    <a:pt x="2068" y="699"/>
                    <a:pt x="1703" y="335"/>
                  </a:cubicBezTo>
                  <a:cubicBezTo>
                    <a:pt x="1703" y="335"/>
                    <a:pt x="1703" y="304"/>
                    <a:pt x="1673" y="304"/>
                  </a:cubicBezTo>
                  <a:cubicBezTo>
                    <a:pt x="1673" y="304"/>
                    <a:pt x="1673" y="304"/>
                    <a:pt x="1673" y="274"/>
                  </a:cubicBezTo>
                  <a:cubicBezTo>
                    <a:pt x="1490" y="91"/>
                    <a:pt x="1247"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5" name="Google Shape;66385;p27"/>
            <p:cNvSpPr/>
            <p:nvPr/>
          </p:nvSpPr>
          <p:spPr>
            <a:xfrm>
              <a:off x="7286125" y="1213275"/>
              <a:ext cx="54725" cy="50550"/>
            </a:xfrm>
            <a:custGeom>
              <a:avLst/>
              <a:gdLst/>
              <a:ahLst/>
              <a:cxnLst/>
              <a:rect l="l" t="t" r="r" b="b"/>
              <a:pathLst>
                <a:path w="2189" h="2022" extrusionOk="0">
                  <a:moveTo>
                    <a:pt x="1079" y="0"/>
                  </a:moveTo>
                  <a:cubicBezTo>
                    <a:pt x="828" y="0"/>
                    <a:pt x="578" y="99"/>
                    <a:pt x="395" y="296"/>
                  </a:cubicBezTo>
                  <a:cubicBezTo>
                    <a:pt x="0" y="661"/>
                    <a:pt x="0" y="1299"/>
                    <a:pt x="395" y="1664"/>
                  </a:cubicBezTo>
                  <a:cubicBezTo>
                    <a:pt x="395" y="1695"/>
                    <a:pt x="395" y="1695"/>
                    <a:pt x="426" y="1695"/>
                  </a:cubicBezTo>
                  <a:cubicBezTo>
                    <a:pt x="426" y="1695"/>
                    <a:pt x="426" y="1725"/>
                    <a:pt x="426" y="1725"/>
                  </a:cubicBezTo>
                  <a:cubicBezTo>
                    <a:pt x="623" y="1923"/>
                    <a:pt x="874" y="2021"/>
                    <a:pt x="1125" y="2021"/>
                  </a:cubicBezTo>
                  <a:cubicBezTo>
                    <a:pt x="1376" y="2021"/>
                    <a:pt x="1626" y="1923"/>
                    <a:pt x="1824" y="1725"/>
                  </a:cubicBezTo>
                  <a:cubicBezTo>
                    <a:pt x="2189" y="1330"/>
                    <a:pt x="2189" y="722"/>
                    <a:pt x="1824" y="327"/>
                  </a:cubicBezTo>
                  <a:lnTo>
                    <a:pt x="1794" y="327"/>
                  </a:lnTo>
                  <a:cubicBezTo>
                    <a:pt x="1794" y="296"/>
                    <a:pt x="1763" y="296"/>
                    <a:pt x="1763" y="296"/>
                  </a:cubicBezTo>
                  <a:cubicBezTo>
                    <a:pt x="1581" y="99"/>
                    <a:pt x="1330"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6" name="Google Shape;66386;p27"/>
            <p:cNvSpPr/>
            <p:nvPr/>
          </p:nvSpPr>
          <p:spPr>
            <a:xfrm>
              <a:off x="7188100" y="1115250"/>
              <a:ext cx="54725" cy="50550"/>
            </a:xfrm>
            <a:custGeom>
              <a:avLst/>
              <a:gdLst/>
              <a:ahLst/>
              <a:cxnLst/>
              <a:rect l="l" t="t" r="r" b="b"/>
              <a:pathLst>
                <a:path w="2189" h="2022" extrusionOk="0">
                  <a:moveTo>
                    <a:pt x="1064" y="0"/>
                  </a:moveTo>
                  <a:cubicBezTo>
                    <a:pt x="813" y="0"/>
                    <a:pt x="562" y="99"/>
                    <a:pt x="365" y="296"/>
                  </a:cubicBezTo>
                  <a:cubicBezTo>
                    <a:pt x="0" y="661"/>
                    <a:pt x="0" y="1299"/>
                    <a:pt x="365" y="1664"/>
                  </a:cubicBezTo>
                  <a:cubicBezTo>
                    <a:pt x="395" y="1664"/>
                    <a:pt x="395" y="1695"/>
                    <a:pt x="395" y="1695"/>
                  </a:cubicBezTo>
                  <a:cubicBezTo>
                    <a:pt x="426" y="1695"/>
                    <a:pt x="426" y="1725"/>
                    <a:pt x="426" y="1725"/>
                  </a:cubicBezTo>
                  <a:cubicBezTo>
                    <a:pt x="623" y="1923"/>
                    <a:pt x="874" y="2021"/>
                    <a:pt x="1125" y="2021"/>
                  </a:cubicBezTo>
                  <a:cubicBezTo>
                    <a:pt x="1376" y="2021"/>
                    <a:pt x="1626" y="1923"/>
                    <a:pt x="1824" y="1725"/>
                  </a:cubicBezTo>
                  <a:cubicBezTo>
                    <a:pt x="2189" y="1330"/>
                    <a:pt x="2189" y="722"/>
                    <a:pt x="1824" y="327"/>
                  </a:cubicBezTo>
                  <a:lnTo>
                    <a:pt x="1793" y="327"/>
                  </a:lnTo>
                  <a:cubicBezTo>
                    <a:pt x="1793" y="296"/>
                    <a:pt x="1763" y="296"/>
                    <a:pt x="1763" y="296"/>
                  </a:cubicBezTo>
                  <a:cubicBezTo>
                    <a:pt x="1565" y="99"/>
                    <a:pt x="1315"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7" name="Google Shape;66387;p27"/>
            <p:cNvSpPr/>
            <p:nvPr/>
          </p:nvSpPr>
          <p:spPr>
            <a:xfrm>
              <a:off x="7284600" y="1015700"/>
              <a:ext cx="58525" cy="52825"/>
            </a:xfrm>
            <a:custGeom>
              <a:avLst/>
              <a:gdLst/>
              <a:ahLst/>
              <a:cxnLst/>
              <a:rect l="l" t="t" r="r" b="b"/>
              <a:pathLst>
                <a:path w="2341" h="2113" extrusionOk="0">
                  <a:moveTo>
                    <a:pt x="1144" y="0"/>
                  </a:moveTo>
                  <a:cubicBezTo>
                    <a:pt x="882" y="0"/>
                    <a:pt x="623" y="99"/>
                    <a:pt x="426" y="297"/>
                  </a:cubicBezTo>
                  <a:cubicBezTo>
                    <a:pt x="0" y="692"/>
                    <a:pt x="0" y="1360"/>
                    <a:pt x="426" y="1756"/>
                  </a:cubicBezTo>
                  <a:cubicBezTo>
                    <a:pt x="426" y="1756"/>
                    <a:pt x="426" y="1786"/>
                    <a:pt x="456" y="1786"/>
                  </a:cubicBezTo>
                  <a:cubicBezTo>
                    <a:pt x="456" y="1786"/>
                    <a:pt x="456" y="1816"/>
                    <a:pt x="456" y="1816"/>
                  </a:cubicBezTo>
                  <a:cubicBezTo>
                    <a:pt x="669" y="2014"/>
                    <a:pt x="935" y="2113"/>
                    <a:pt x="1197" y="2113"/>
                  </a:cubicBezTo>
                  <a:cubicBezTo>
                    <a:pt x="1459" y="2113"/>
                    <a:pt x="1718" y="2014"/>
                    <a:pt x="1915" y="1816"/>
                  </a:cubicBezTo>
                  <a:cubicBezTo>
                    <a:pt x="2341" y="1421"/>
                    <a:pt x="2341" y="753"/>
                    <a:pt x="1915" y="357"/>
                  </a:cubicBezTo>
                  <a:cubicBezTo>
                    <a:pt x="1915" y="327"/>
                    <a:pt x="1915" y="327"/>
                    <a:pt x="1885" y="327"/>
                  </a:cubicBezTo>
                  <a:cubicBezTo>
                    <a:pt x="1885" y="327"/>
                    <a:pt x="1885" y="297"/>
                    <a:pt x="1885" y="297"/>
                  </a:cubicBezTo>
                  <a:cubicBezTo>
                    <a:pt x="1672" y="99"/>
                    <a:pt x="1406" y="0"/>
                    <a:pt x="11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8" name="Google Shape;66388;p27"/>
            <p:cNvSpPr/>
            <p:nvPr/>
          </p:nvSpPr>
          <p:spPr>
            <a:xfrm>
              <a:off x="5930475" y="2509250"/>
              <a:ext cx="15225" cy="13900"/>
            </a:xfrm>
            <a:custGeom>
              <a:avLst/>
              <a:gdLst/>
              <a:ahLst/>
              <a:cxnLst/>
              <a:rect l="l" t="t" r="r" b="b"/>
              <a:pathLst>
                <a:path w="609" h="556" extrusionOk="0">
                  <a:moveTo>
                    <a:pt x="262" y="1"/>
                  </a:moveTo>
                  <a:cubicBezTo>
                    <a:pt x="198" y="1"/>
                    <a:pt x="137" y="24"/>
                    <a:pt x="91" y="69"/>
                  </a:cubicBezTo>
                  <a:cubicBezTo>
                    <a:pt x="0" y="160"/>
                    <a:pt x="0" y="312"/>
                    <a:pt x="91" y="434"/>
                  </a:cubicBezTo>
                  <a:lnTo>
                    <a:pt x="122" y="434"/>
                  </a:lnTo>
                  <a:cubicBezTo>
                    <a:pt x="122" y="464"/>
                    <a:pt x="152" y="464"/>
                    <a:pt x="152" y="464"/>
                  </a:cubicBezTo>
                  <a:cubicBezTo>
                    <a:pt x="198" y="525"/>
                    <a:pt x="259" y="555"/>
                    <a:pt x="319" y="555"/>
                  </a:cubicBezTo>
                  <a:cubicBezTo>
                    <a:pt x="380" y="555"/>
                    <a:pt x="441" y="525"/>
                    <a:pt x="487" y="464"/>
                  </a:cubicBezTo>
                  <a:cubicBezTo>
                    <a:pt x="608" y="373"/>
                    <a:pt x="608" y="221"/>
                    <a:pt x="487" y="130"/>
                  </a:cubicBezTo>
                  <a:cubicBezTo>
                    <a:pt x="487" y="130"/>
                    <a:pt x="487" y="100"/>
                    <a:pt x="456" y="100"/>
                  </a:cubicBezTo>
                  <a:cubicBezTo>
                    <a:pt x="456" y="100"/>
                    <a:pt x="456" y="69"/>
                    <a:pt x="456" y="69"/>
                  </a:cubicBezTo>
                  <a:cubicBezTo>
                    <a:pt x="395" y="24"/>
                    <a:pt x="327" y="1"/>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9" name="Google Shape;66389;p27"/>
            <p:cNvSpPr/>
            <p:nvPr/>
          </p:nvSpPr>
          <p:spPr>
            <a:xfrm>
              <a:off x="6028500" y="2607275"/>
              <a:ext cx="15225" cy="13900"/>
            </a:xfrm>
            <a:custGeom>
              <a:avLst/>
              <a:gdLst/>
              <a:ahLst/>
              <a:cxnLst/>
              <a:rect l="l" t="t" r="r" b="b"/>
              <a:pathLst>
                <a:path w="609" h="556" extrusionOk="0">
                  <a:moveTo>
                    <a:pt x="274" y="1"/>
                  </a:moveTo>
                  <a:cubicBezTo>
                    <a:pt x="205" y="1"/>
                    <a:pt x="137" y="24"/>
                    <a:pt x="91" y="69"/>
                  </a:cubicBezTo>
                  <a:cubicBezTo>
                    <a:pt x="0" y="160"/>
                    <a:pt x="0" y="312"/>
                    <a:pt x="91" y="434"/>
                  </a:cubicBezTo>
                  <a:lnTo>
                    <a:pt x="122" y="434"/>
                  </a:lnTo>
                  <a:cubicBezTo>
                    <a:pt x="152" y="464"/>
                    <a:pt x="152" y="464"/>
                    <a:pt x="152" y="464"/>
                  </a:cubicBezTo>
                  <a:cubicBezTo>
                    <a:pt x="198" y="525"/>
                    <a:pt x="259" y="555"/>
                    <a:pt x="319" y="555"/>
                  </a:cubicBezTo>
                  <a:cubicBezTo>
                    <a:pt x="380" y="555"/>
                    <a:pt x="441" y="525"/>
                    <a:pt x="487" y="464"/>
                  </a:cubicBezTo>
                  <a:cubicBezTo>
                    <a:pt x="608" y="373"/>
                    <a:pt x="608" y="221"/>
                    <a:pt x="487" y="130"/>
                  </a:cubicBezTo>
                  <a:cubicBezTo>
                    <a:pt x="487" y="130"/>
                    <a:pt x="487" y="100"/>
                    <a:pt x="456" y="100"/>
                  </a:cubicBezTo>
                  <a:cubicBezTo>
                    <a:pt x="456" y="100"/>
                    <a:pt x="456" y="69"/>
                    <a:pt x="456" y="69"/>
                  </a:cubicBezTo>
                  <a:cubicBezTo>
                    <a:pt x="411" y="24"/>
                    <a:pt x="342"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0" name="Google Shape;66390;p27"/>
            <p:cNvSpPr/>
            <p:nvPr/>
          </p:nvSpPr>
          <p:spPr>
            <a:xfrm>
              <a:off x="6026975" y="2409700"/>
              <a:ext cx="18250" cy="16175"/>
            </a:xfrm>
            <a:custGeom>
              <a:avLst/>
              <a:gdLst/>
              <a:ahLst/>
              <a:cxnLst/>
              <a:rect l="l" t="t" r="r" b="b"/>
              <a:pathLst>
                <a:path w="730" h="647" extrusionOk="0">
                  <a:moveTo>
                    <a:pt x="335" y="1"/>
                  </a:moveTo>
                  <a:cubicBezTo>
                    <a:pt x="259" y="1"/>
                    <a:pt x="183" y="24"/>
                    <a:pt x="122" y="69"/>
                  </a:cubicBezTo>
                  <a:cubicBezTo>
                    <a:pt x="0" y="191"/>
                    <a:pt x="0" y="404"/>
                    <a:pt x="122" y="525"/>
                  </a:cubicBezTo>
                  <a:lnTo>
                    <a:pt x="152" y="525"/>
                  </a:lnTo>
                  <a:cubicBezTo>
                    <a:pt x="183" y="556"/>
                    <a:pt x="183" y="556"/>
                    <a:pt x="183" y="556"/>
                  </a:cubicBezTo>
                  <a:cubicBezTo>
                    <a:pt x="244" y="616"/>
                    <a:pt x="320" y="647"/>
                    <a:pt x="396" y="647"/>
                  </a:cubicBezTo>
                  <a:cubicBezTo>
                    <a:pt x="472" y="647"/>
                    <a:pt x="548" y="616"/>
                    <a:pt x="608" y="556"/>
                  </a:cubicBezTo>
                  <a:cubicBezTo>
                    <a:pt x="730" y="434"/>
                    <a:pt x="730" y="252"/>
                    <a:pt x="608" y="130"/>
                  </a:cubicBezTo>
                  <a:lnTo>
                    <a:pt x="578" y="130"/>
                  </a:lnTo>
                  <a:cubicBezTo>
                    <a:pt x="578" y="100"/>
                    <a:pt x="578" y="100"/>
                    <a:pt x="548" y="69"/>
                  </a:cubicBezTo>
                  <a:cubicBezTo>
                    <a:pt x="487" y="24"/>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1" name="Google Shape;66391;p27"/>
            <p:cNvSpPr/>
            <p:nvPr/>
          </p:nvSpPr>
          <p:spPr>
            <a:xfrm>
              <a:off x="6125000" y="2507925"/>
              <a:ext cx="18250" cy="15975"/>
            </a:xfrm>
            <a:custGeom>
              <a:avLst/>
              <a:gdLst/>
              <a:ahLst/>
              <a:cxnLst/>
              <a:rect l="l" t="t" r="r" b="b"/>
              <a:pathLst>
                <a:path w="730" h="639" extrusionOk="0">
                  <a:moveTo>
                    <a:pt x="335" y="1"/>
                  </a:moveTo>
                  <a:cubicBezTo>
                    <a:pt x="259" y="1"/>
                    <a:pt x="183" y="31"/>
                    <a:pt x="122" y="92"/>
                  </a:cubicBezTo>
                  <a:cubicBezTo>
                    <a:pt x="1" y="183"/>
                    <a:pt x="1" y="396"/>
                    <a:pt x="122" y="517"/>
                  </a:cubicBezTo>
                  <a:lnTo>
                    <a:pt x="152" y="517"/>
                  </a:lnTo>
                  <a:cubicBezTo>
                    <a:pt x="183" y="548"/>
                    <a:pt x="183" y="548"/>
                    <a:pt x="183" y="548"/>
                  </a:cubicBezTo>
                  <a:cubicBezTo>
                    <a:pt x="244" y="608"/>
                    <a:pt x="320" y="639"/>
                    <a:pt x="396" y="639"/>
                  </a:cubicBezTo>
                  <a:cubicBezTo>
                    <a:pt x="472" y="639"/>
                    <a:pt x="548" y="608"/>
                    <a:pt x="608" y="548"/>
                  </a:cubicBezTo>
                  <a:cubicBezTo>
                    <a:pt x="730" y="426"/>
                    <a:pt x="730" y="244"/>
                    <a:pt x="608" y="122"/>
                  </a:cubicBezTo>
                  <a:lnTo>
                    <a:pt x="578" y="122"/>
                  </a:lnTo>
                  <a:cubicBezTo>
                    <a:pt x="578" y="92"/>
                    <a:pt x="578" y="9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2" name="Google Shape;66392;p27"/>
            <p:cNvSpPr/>
            <p:nvPr/>
          </p:nvSpPr>
          <p:spPr>
            <a:xfrm>
              <a:off x="6124250" y="2309775"/>
              <a:ext cx="20525" cy="19400"/>
            </a:xfrm>
            <a:custGeom>
              <a:avLst/>
              <a:gdLst/>
              <a:ahLst/>
              <a:cxnLst/>
              <a:rect l="l" t="t" r="r" b="b"/>
              <a:pathLst>
                <a:path w="821" h="776" extrusionOk="0">
                  <a:moveTo>
                    <a:pt x="380" y="1"/>
                  </a:moveTo>
                  <a:cubicBezTo>
                    <a:pt x="289" y="1"/>
                    <a:pt x="198" y="39"/>
                    <a:pt x="122" y="115"/>
                  </a:cubicBezTo>
                  <a:cubicBezTo>
                    <a:pt x="0" y="236"/>
                    <a:pt x="0" y="480"/>
                    <a:pt x="122" y="601"/>
                  </a:cubicBezTo>
                  <a:cubicBezTo>
                    <a:pt x="152" y="632"/>
                    <a:pt x="152" y="632"/>
                    <a:pt x="152" y="632"/>
                  </a:cubicBezTo>
                  <a:cubicBezTo>
                    <a:pt x="182" y="632"/>
                    <a:pt x="182" y="662"/>
                    <a:pt x="182" y="662"/>
                  </a:cubicBezTo>
                  <a:cubicBezTo>
                    <a:pt x="258" y="738"/>
                    <a:pt x="350" y="776"/>
                    <a:pt x="441" y="776"/>
                  </a:cubicBezTo>
                  <a:cubicBezTo>
                    <a:pt x="532" y="776"/>
                    <a:pt x="623" y="738"/>
                    <a:pt x="699" y="662"/>
                  </a:cubicBezTo>
                  <a:cubicBezTo>
                    <a:pt x="821" y="540"/>
                    <a:pt x="821" y="297"/>
                    <a:pt x="699" y="176"/>
                  </a:cubicBezTo>
                  <a:cubicBezTo>
                    <a:pt x="669" y="145"/>
                    <a:pt x="669" y="145"/>
                    <a:pt x="669" y="145"/>
                  </a:cubicBezTo>
                  <a:cubicBezTo>
                    <a:pt x="638" y="145"/>
                    <a:pt x="638" y="115"/>
                    <a:pt x="638" y="115"/>
                  </a:cubicBezTo>
                  <a:cubicBezTo>
                    <a:pt x="562" y="39"/>
                    <a:pt x="471"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3" name="Google Shape;66393;p27"/>
            <p:cNvSpPr/>
            <p:nvPr/>
          </p:nvSpPr>
          <p:spPr>
            <a:xfrm>
              <a:off x="6222275" y="2407800"/>
              <a:ext cx="20525" cy="19425"/>
            </a:xfrm>
            <a:custGeom>
              <a:avLst/>
              <a:gdLst/>
              <a:ahLst/>
              <a:cxnLst/>
              <a:rect l="l" t="t" r="r" b="b"/>
              <a:pathLst>
                <a:path w="821" h="777" extrusionOk="0">
                  <a:moveTo>
                    <a:pt x="380" y="1"/>
                  </a:moveTo>
                  <a:cubicBezTo>
                    <a:pt x="289" y="1"/>
                    <a:pt x="198" y="39"/>
                    <a:pt x="122" y="115"/>
                  </a:cubicBezTo>
                  <a:cubicBezTo>
                    <a:pt x="0" y="267"/>
                    <a:pt x="0" y="480"/>
                    <a:pt x="122" y="601"/>
                  </a:cubicBezTo>
                  <a:cubicBezTo>
                    <a:pt x="152" y="632"/>
                    <a:pt x="152" y="632"/>
                    <a:pt x="152" y="632"/>
                  </a:cubicBezTo>
                  <a:cubicBezTo>
                    <a:pt x="183" y="662"/>
                    <a:pt x="183" y="662"/>
                    <a:pt x="183" y="662"/>
                  </a:cubicBezTo>
                  <a:cubicBezTo>
                    <a:pt x="259" y="738"/>
                    <a:pt x="350" y="776"/>
                    <a:pt x="441" y="776"/>
                  </a:cubicBezTo>
                  <a:cubicBezTo>
                    <a:pt x="532" y="776"/>
                    <a:pt x="623" y="738"/>
                    <a:pt x="699" y="662"/>
                  </a:cubicBezTo>
                  <a:cubicBezTo>
                    <a:pt x="821" y="540"/>
                    <a:pt x="821" y="297"/>
                    <a:pt x="699" y="176"/>
                  </a:cubicBezTo>
                  <a:cubicBezTo>
                    <a:pt x="669" y="145"/>
                    <a:pt x="669" y="145"/>
                    <a:pt x="669" y="145"/>
                  </a:cubicBezTo>
                  <a:cubicBezTo>
                    <a:pt x="638" y="145"/>
                    <a:pt x="638" y="115"/>
                    <a:pt x="638" y="115"/>
                  </a:cubicBezTo>
                  <a:cubicBezTo>
                    <a:pt x="562" y="39"/>
                    <a:pt x="471"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4" name="Google Shape;66394;p27"/>
            <p:cNvSpPr/>
            <p:nvPr/>
          </p:nvSpPr>
          <p:spPr>
            <a:xfrm>
              <a:off x="6220750" y="2210250"/>
              <a:ext cx="23575" cy="21675"/>
            </a:xfrm>
            <a:custGeom>
              <a:avLst/>
              <a:gdLst/>
              <a:ahLst/>
              <a:cxnLst/>
              <a:rect l="l" t="t" r="r" b="b"/>
              <a:pathLst>
                <a:path w="943" h="867" extrusionOk="0">
                  <a:moveTo>
                    <a:pt x="453" y="0"/>
                  </a:moveTo>
                  <a:cubicBezTo>
                    <a:pt x="350" y="0"/>
                    <a:pt x="244" y="38"/>
                    <a:pt x="152" y="114"/>
                  </a:cubicBezTo>
                  <a:cubicBezTo>
                    <a:pt x="0" y="296"/>
                    <a:pt x="0" y="540"/>
                    <a:pt x="152" y="692"/>
                  </a:cubicBezTo>
                  <a:cubicBezTo>
                    <a:pt x="183" y="722"/>
                    <a:pt x="183" y="722"/>
                    <a:pt x="183" y="722"/>
                  </a:cubicBezTo>
                  <a:cubicBezTo>
                    <a:pt x="213" y="722"/>
                    <a:pt x="213" y="752"/>
                    <a:pt x="213" y="752"/>
                  </a:cubicBezTo>
                  <a:cubicBezTo>
                    <a:pt x="289" y="828"/>
                    <a:pt x="396" y="866"/>
                    <a:pt x="502" y="866"/>
                  </a:cubicBezTo>
                  <a:cubicBezTo>
                    <a:pt x="608" y="866"/>
                    <a:pt x="715" y="828"/>
                    <a:pt x="791" y="752"/>
                  </a:cubicBezTo>
                  <a:cubicBezTo>
                    <a:pt x="943" y="600"/>
                    <a:pt x="943" y="327"/>
                    <a:pt x="791" y="175"/>
                  </a:cubicBezTo>
                  <a:cubicBezTo>
                    <a:pt x="791" y="175"/>
                    <a:pt x="760" y="175"/>
                    <a:pt x="760" y="144"/>
                  </a:cubicBezTo>
                  <a:cubicBezTo>
                    <a:pt x="760" y="144"/>
                    <a:pt x="760" y="144"/>
                    <a:pt x="730" y="114"/>
                  </a:cubicBezTo>
                  <a:cubicBezTo>
                    <a:pt x="654" y="38"/>
                    <a:pt x="555"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5" name="Google Shape;66395;p27"/>
            <p:cNvSpPr/>
            <p:nvPr/>
          </p:nvSpPr>
          <p:spPr>
            <a:xfrm>
              <a:off x="6318775" y="2308275"/>
              <a:ext cx="24350" cy="21675"/>
            </a:xfrm>
            <a:custGeom>
              <a:avLst/>
              <a:gdLst/>
              <a:ahLst/>
              <a:cxnLst/>
              <a:rect l="l" t="t" r="r" b="b"/>
              <a:pathLst>
                <a:path w="974" h="867" extrusionOk="0">
                  <a:moveTo>
                    <a:pt x="453" y="0"/>
                  </a:moveTo>
                  <a:cubicBezTo>
                    <a:pt x="350" y="0"/>
                    <a:pt x="244" y="38"/>
                    <a:pt x="152" y="114"/>
                  </a:cubicBezTo>
                  <a:cubicBezTo>
                    <a:pt x="0" y="296"/>
                    <a:pt x="0" y="540"/>
                    <a:pt x="152" y="692"/>
                  </a:cubicBezTo>
                  <a:cubicBezTo>
                    <a:pt x="183" y="722"/>
                    <a:pt x="183" y="722"/>
                    <a:pt x="183" y="722"/>
                  </a:cubicBezTo>
                  <a:cubicBezTo>
                    <a:pt x="213" y="722"/>
                    <a:pt x="213" y="752"/>
                    <a:pt x="213" y="752"/>
                  </a:cubicBezTo>
                  <a:cubicBezTo>
                    <a:pt x="289" y="828"/>
                    <a:pt x="396" y="866"/>
                    <a:pt x="502" y="866"/>
                  </a:cubicBezTo>
                  <a:cubicBezTo>
                    <a:pt x="608" y="866"/>
                    <a:pt x="715" y="828"/>
                    <a:pt x="791" y="752"/>
                  </a:cubicBezTo>
                  <a:cubicBezTo>
                    <a:pt x="973" y="600"/>
                    <a:pt x="973" y="327"/>
                    <a:pt x="791" y="175"/>
                  </a:cubicBezTo>
                  <a:cubicBezTo>
                    <a:pt x="791" y="175"/>
                    <a:pt x="791" y="175"/>
                    <a:pt x="760" y="144"/>
                  </a:cubicBezTo>
                  <a:cubicBezTo>
                    <a:pt x="760" y="144"/>
                    <a:pt x="760" y="144"/>
                    <a:pt x="730" y="114"/>
                  </a:cubicBezTo>
                  <a:cubicBezTo>
                    <a:pt x="654" y="38"/>
                    <a:pt x="555"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6" name="Google Shape;66396;p27"/>
            <p:cNvSpPr/>
            <p:nvPr/>
          </p:nvSpPr>
          <p:spPr>
            <a:xfrm>
              <a:off x="6415275" y="2208900"/>
              <a:ext cx="27375" cy="24350"/>
            </a:xfrm>
            <a:custGeom>
              <a:avLst/>
              <a:gdLst/>
              <a:ahLst/>
              <a:cxnLst/>
              <a:rect l="l" t="t" r="r" b="b"/>
              <a:pathLst>
                <a:path w="1095" h="974" extrusionOk="0">
                  <a:moveTo>
                    <a:pt x="517" y="1"/>
                  </a:moveTo>
                  <a:cubicBezTo>
                    <a:pt x="396" y="1"/>
                    <a:pt x="274" y="46"/>
                    <a:pt x="183" y="138"/>
                  </a:cubicBezTo>
                  <a:cubicBezTo>
                    <a:pt x="1" y="320"/>
                    <a:pt x="1" y="594"/>
                    <a:pt x="183" y="776"/>
                  </a:cubicBezTo>
                  <a:cubicBezTo>
                    <a:pt x="213" y="806"/>
                    <a:pt x="213" y="806"/>
                    <a:pt x="213" y="806"/>
                  </a:cubicBezTo>
                  <a:cubicBezTo>
                    <a:pt x="244" y="806"/>
                    <a:pt x="244" y="837"/>
                    <a:pt x="244" y="837"/>
                  </a:cubicBezTo>
                  <a:cubicBezTo>
                    <a:pt x="335" y="928"/>
                    <a:pt x="457" y="974"/>
                    <a:pt x="578" y="974"/>
                  </a:cubicBezTo>
                  <a:cubicBezTo>
                    <a:pt x="700" y="974"/>
                    <a:pt x="821" y="928"/>
                    <a:pt x="913" y="837"/>
                  </a:cubicBezTo>
                  <a:cubicBezTo>
                    <a:pt x="1095" y="654"/>
                    <a:pt x="1095" y="381"/>
                    <a:pt x="913" y="198"/>
                  </a:cubicBezTo>
                  <a:cubicBezTo>
                    <a:pt x="882" y="168"/>
                    <a:pt x="882" y="168"/>
                    <a:pt x="882" y="168"/>
                  </a:cubicBezTo>
                  <a:cubicBezTo>
                    <a:pt x="852" y="168"/>
                    <a:pt x="852" y="138"/>
                    <a:pt x="852" y="138"/>
                  </a:cubicBezTo>
                  <a:cubicBezTo>
                    <a:pt x="761" y="46"/>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7" name="Google Shape;66397;p27"/>
            <p:cNvSpPr/>
            <p:nvPr/>
          </p:nvSpPr>
          <p:spPr>
            <a:xfrm>
              <a:off x="6317250" y="2110875"/>
              <a:ext cx="27375" cy="24350"/>
            </a:xfrm>
            <a:custGeom>
              <a:avLst/>
              <a:gdLst/>
              <a:ahLst/>
              <a:cxnLst/>
              <a:rect l="l" t="t" r="r" b="b"/>
              <a:pathLst>
                <a:path w="1095" h="974" extrusionOk="0">
                  <a:moveTo>
                    <a:pt x="517" y="1"/>
                  </a:moveTo>
                  <a:cubicBezTo>
                    <a:pt x="396" y="1"/>
                    <a:pt x="274" y="46"/>
                    <a:pt x="183" y="138"/>
                  </a:cubicBezTo>
                  <a:cubicBezTo>
                    <a:pt x="1" y="320"/>
                    <a:pt x="1" y="594"/>
                    <a:pt x="183" y="776"/>
                  </a:cubicBezTo>
                  <a:cubicBezTo>
                    <a:pt x="213" y="806"/>
                    <a:pt x="213" y="806"/>
                    <a:pt x="213" y="806"/>
                  </a:cubicBezTo>
                  <a:cubicBezTo>
                    <a:pt x="244" y="806"/>
                    <a:pt x="244" y="837"/>
                    <a:pt x="244" y="837"/>
                  </a:cubicBezTo>
                  <a:cubicBezTo>
                    <a:pt x="335" y="928"/>
                    <a:pt x="457" y="974"/>
                    <a:pt x="578" y="974"/>
                  </a:cubicBezTo>
                  <a:cubicBezTo>
                    <a:pt x="700" y="974"/>
                    <a:pt x="821" y="928"/>
                    <a:pt x="912" y="837"/>
                  </a:cubicBezTo>
                  <a:cubicBezTo>
                    <a:pt x="1095" y="654"/>
                    <a:pt x="1095" y="350"/>
                    <a:pt x="912" y="198"/>
                  </a:cubicBezTo>
                  <a:cubicBezTo>
                    <a:pt x="882" y="168"/>
                    <a:pt x="882" y="168"/>
                    <a:pt x="882" y="168"/>
                  </a:cubicBezTo>
                  <a:cubicBezTo>
                    <a:pt x="852" y="138"/>
                    <a:pt x="852" y="138"/>
                    <a:pt x="852" y="138"/>
                  </a:cubicBezTo>
                  <a:cubicBezTo>
                    <a:pt x="761" y="46"/>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8" name="Google Shape;66398;p27"/>
            <p:cNvSpPr/>
            <p:nvPr/>
          </p:nvSpPr>
          <p:spPr>
            <a:xfrm>
              <a:off x="6414525" y="2010775"/>
              <a:ext cx="29650" cy="27750"/>
            </a:xfrm>
            <a:custGeom>
              <a:avLst/>
              <a:gdLst/>
              <a:ahLst/>
              <a:cxnLst/>
              <a:rect l="l" t="t" r="r" b="b"/>
              <a:pathLst>
                <a:path w="1186" h="1110" extrusionOk="0">
                  <a:moveTo>
                    <a:pt x="563" y="0"/>
                  </a:moveTo>
                  <a:cubicBezTo>
                    <a:pt x="426" y="0"/>
                    <a:pt x="289" y="53"/>
                    <a:pt x="183" y="160"/>
                  </a:cubicBezTo>
                  <a:cubicBezTo>
                    <a:pt x="0" y="373"/>
                    <a:pt x="0" y="707"/>
                    <a:pt x="183" y="889"/>
                  </a:cubicBezTo>
                  <a:cubicBezTo>
                    <a:pt x="213" y="920"/>
                    <a:pt x="213" y="920"/>
                    <a:pt x="213" y="920"/>
                  </a:cubicBezTo>
                  <a:cubicBezTo>
                    <a:pt x="243" y="920"/>
                    <a:pt x="243" y="950"/>
                    <a:pt x="243" y="950"/>
                  </a:cubicBezTo>
                  <a:cubicBezTo>
                    <a:pt x="350" y="1056"/>
                    <a:pt x="487" y="1110"/>
                    <a:pt x="620" y="1110"/>
                  </a:cubicBezTo>
                  <a:cubicBezTo>
                    <a:pt x="753" y="1110"/>
                    <a:pt x="882" y="1056"/>
                    <a:pt x="973" y="950"/>
                  </a:cubicBezTo>
                  <a:cubicBezTo>
                    <a:pt x="1186" y="737"/>
                    <a:pt x="1186" y="433"/>
                    <a:pt x="973" y="221"/>
                  </a:cubicBezTo>
                  <a:cubicBezTo>
                    <a:pt x="973" y="221"/>
                    <a:pt x="973" y="190"/>
                    <a:pt x="943" y="190"/>
                  </a:cubicBezTo>
                  <a:cubicBezTo>
                    <a:pt x="943" y="190"/>
                    <a:pt x="943" y="160"/>
                    <a:pt x="943" y="160"/>
                  </a:cubicBezTo>
                  <a:cubicBezTo>
                    <a:pt x="836" y="53"/>
                    <a:pt x="699"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9" name="Google Shape;66399;p27"/>
            <p:cNvSpPr/>
            <p:nvPr/>
          </p:nvSpPr>
          <p:spPr>
            <a:xfrm>
              <a:off x="6512550" y="2109375"/>
              <a:ext cx="29650" cy="27175"/>
            </a:xfrm>
            <a:custGeom>
              <a:avLst/>
              <a:gdLst/>
              <a:ahLst/>
              <a:cxnLst/>
              <a:rect l="l" t="t" r="r" b="b"/>
              <a:pathLst>
                <a:path w="1186" h="1087" extrusionOk="0">
                  <a:moveTo>
                    <a:pt x="566" y="0"/>
                  </a:moveTo>
                  <a:cubicBezTo>
                    <a:pt x="433" y="0"/>
                    <a:pt x="304" y="46"/>
                    <a:pt x="213" y="137"/>
                  </a:cubicBezTo>
                  <a:cubicBezTo>
                    <a:pt x="0" y="350"/>
                    <a:pt x="0" y="684"/>
                    <a:pt x="213" y="866"/>
                  </a:cubicBezTo>
                  <a:cubicBezTo>
                    <a:pt x="213" y="897"/>
                    <a:pt x="213" y="897"/>
                    <a:pt x="213" y="897"/>
                  </a:cubicBezTo>
                  <a:cubicBezTo>
                    <a:pt x="243" y="897"/>
                    <a:pt x="243" y="927"/>
                    <a:pt x="243" y="927"/>
                  </a:cubicBezTo>
                  <a:cubicBezTo>
                    <a:pt x="350" y="1034"/>
                    <a:pt x="487" y="1087"/>
                    <a:pt x="620" y="1087"/>
                  </a:cubicBezTo>
                  <a:cubicBezTo>
                    <a:pt x="753" y="1087"/>
                    <a:pt x="882" y="1034"/>
                    <a:pt x="973" y="927"/>
                  </a:cubicBezTo>
                  <a:cubicBezTo>
                    <a:pt x="1186" y="714"/>
                    <a:pt x="1186" y="410"/>
                    <a:pt x="973" y="198"/>
                  </a:cubicBezTo>
                  <a:cubicBezTo>
                    <a:pt x="973" y="198"/>
                    <a:pt x="973" y="167"/>
                    <a:pt x="943" y="167"/>
                  </a:cubicBezTo>
                  <a:cubicBezTo>
                    <a:pt x="943" y="167"/>
                    <a:pt x="943" y="137"/>
                    <a:pt x="943" y="137"/>
                  </a:cubicBezTo>
                  <a:cubicBezTo>
                    <a:pt x="836" y="46"/>
                    <a:pt x="699" y="0"/>
                    <a:pt x="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0" name="Google Shape;66400;p27"/>
            <p:cNvSpPr/>
            <p:nvPr/>
          </p:nvSpPr>
          <p:spPr>
            <a:xfrm>
              <a:off x="6511025" y="1911425"/>
              <a:ext cx="32700" cy="29850"/>
            </a:xfrm>
            <a:custGeom>
              <a:avLst/>
              <a:gdLst/>
              <a:ahLst/>
              <a:cxnLst/>
              <a:rect l="l" t="t" r="r" b="b"/>
              <a:pathLst>
                <a:path w="1308" h="1194" extrusionOk="0">
                  <a:moveTo>
                    <a:pt x="639" y="0"/>
                  </a:moveTo>
                  <a:cubicBezTo>
                    <a:pt x="494" y="0"/>
                    <a:pt x="350" y="61"/>
                    <a:pt x="244" y="182"/>
                  </a:cubicBezTo>
                  <a:cubicBezTo>
                    <a:pt x="1" y="395"/>
                    <a:pt x="1" y="760"/>
                    <a:pt x="244" y="973"/>
                  </a:cubicBezTo>
                  <a:cubicBezTo>
                    <a:pt x="244" y="973"/>
                    <a:pt x="244" y="1003"/>
                    <a:pt x="274" y="1003"/>
                  </a:cubicBezTo>
                  <a:cubicBezTo>
                    <a:pt x="274" y="1003"/>
                    <a:pt x="274" y="1033"/>
                    <a:pt x="274" y="1033"/>
                  </a:cubicBezTo>
                  <a:cubicBezTo>
                    <a:pt x="396" y="1140"/>
                    <a:pt x="548" y="1193"/>
                    <a:pt x="696" y="1193"/>
                  </a:cubicBezTo>
                  <a:cubicBezTo>
                    <a:pt x="844" y="1193"/>
                    <a:pt x="988" y="1140"/>
                    <a:pt x="1095" y="1033"/>
                  </a:cubicBezTo>
                  <a:cubicBezTo>
                    <a:pt x="1308" y="821"/>
                    <a:pt x="1308" y="456"/>
                    <a:pt x="1095" y="213"/>
                  </a:cubicBezTo>
                  <a:lnTo>
                    <a:pt x="1064" y="213"/>
                  </a:lnTo>
                  <a:cubicBezTo>
                    <a:pt x="1064" y="182"/>
                    <a:pt x="1034" y="182"/>
                    <a:pt x="1034" y="182"/>
                  </a:cubicBezTo>
                  <a:cubicBezTo>
                    <a:pt x="928" y="61"/>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1" name="Google Shape;66401;p27"/>
            <p:cNvSpPr/>
            <p:nvPr/>
          </p:nvSpPr>
          <p:spPr>
            <a:xfrm>
              <a:off x="6609050" y="2009450"/>
              <a:ext cx="32700" cy="29850"/>
            </a:xfrm>
            <a:custGeom>
              <a:avLst/>
              <a:gdLst/>
              <a:ahLst/>
              <a:cxnLst/>
              <a:rect l="l" t="t" r="r" b="b"/>
              <a:pathLst>
                <a:path w="1308" h="1194" extrusionOk="0">
                  <a:moveTo>
                    <a:pt x="639" y="0"/>
                  </a:moveTo>
                  <a:cubicBezTo>
                    <a:pt x="495" y="0"/>
                    <a:pt x="350" y="61"/>
                    <a:pt x="244" y="182"/>
                  </a:cubicBezTo>
                  <a:cubicBezTo>
                    <a:pt x="1" y="395"/>
                    <a:pt x="1" y="760"/>
                    <a:pt x="244" y="973"/>
                  </a:cubicBezTo>
                  <a:cubicBezTo>
                    <a:pt x="244" y="1003"/>
                    <a:pt x="244" y="1003"/>
                    <a:pt x="274" y="1003"/>
                  </a:cubicBezTo>
                  <a:cubicBezTo>
                    <a:pt x="274" y="1003"/>
                    <a:pt x="274" y="1033"/>
                    <a:pt x="274" y="1033"/>
                  </a:cubicBezTo>
                  <a:cubicBezTo>
                    <a:pt x="396" y="1140"/>
                    <a:pt x="548" y="1193"/>
                    <a:pt x="696" y="1193"/>
                  </a:cubicBezTo>
                  <a:cubicBezTo>
                    <a:pt x="844" y="1193"/>
                    <a:pt x="988" y="1140"/>
                    <a:pt x="1095" y="1033"/>
                  </a:cubicBezTo>
                  <a:cubicBezTo>
                    <a:pt x="1308" y="821"/>
                    <a:pt x="1308" y="456"/>
                    <a:pt x="1095" y="213"/>
                  </a:cubicBezTo>
                  <a:lnTo>
                    <a:pt x="1064" y="213"/>
                  </a:lnTo>
                  <a:cubicBezTo>
                    <a:pt x="1064" y="182"/>
                    <a:pt x="1064" y="182"/>
                    <a:pt x="1034" y="182"/>
                  </a:cubicBezTo>
                  <a:cubicBezTo>
                    <a:pt x="928" y="61"/>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2" name="Google Shape;66402;p27"/>
            <p:cNvSpPr/>
            <p:nvPr/>
          </p:nvSpPr>
          <p:spPr>
            <a:xfrm>
              <a:off x="6608300" y="1811875"/>
              <a:ext cx="35725" cy="32700"/>
            </a:xfrm>
            <a:custGeom>
              <a:avLst/>
              <a:gdLst/>
              <a:ahLst/>
              <a:cxnLst/>
              <a:rect l="l" t="t" r="r" b="b"/>
              <a:pathLst>
                <a:path w="1429" h="1308" extrusionOk="0">
                  <a:moveTo>
                    <a:pt x="684" y="0"/>
                  </a:moveTo>
                  <a:cubicBezTo>
                    <a:pt x="525" y="0"/>
                    <a:pt x="365" y="61"/>
                    <a:pt x="243" y="183"/>
                  </a:cubicBezTo>
                  <a:cubicBezTo>
                    <a:pt x="0" y="426"/>
                    <a:pt x="0" y="821"/>
                    <a:pt x="243" y="1064"/>
                  </a:cubicBezTo>
                  <a:cubicBezTo>
                    <a:pt x="243" y="1064"/>
                    <a:pt x="243" y="1094"/>
                    <a:pt x="274" y="1094"/>
                  </a:cubicBezTo>
                  <a:cubicBezTo>
                    <a:pt x="274" y="1094"/>
                    <a:pt x="274" y="1125"/>
                    <a:pt x="274" y="1125"/>
                  </a:cubicBezTo>
                  <a:cubicBezTo>
                    <a:pt x="395" y="1246"/>
                    <a:pt x="555" y="1307"/>
                    <a:pt x="718" y="1307"/>
                  </a:cubicBezTo>
                  <a:cubicBezTo>
                    <a:pt x="882" y="1307"/>
                    <a:pt x="1049" y="1246"/>
                    <a:pt x="1186" y="1125"/>
                  </a:cubicBezTo>
                  <a:cubicBezTo>
                    <a:pt x="1429" y="882"/>
                    <a:pt x="1429" y="487"/>
                    <a:pt x="1186" y="243"/>
                  </a:cubicBezTo>
                  <a:cubicBezTo>
                    <a:pt x="1155" y="213"/>
                    <a:pt x="1155" y="213"/>
                    <a:pt x="1155" y="213"/>
                  </a:cubicBezTo>
                  <a:cubicBezTo>
                    <a:pt x="1125" y="213"/>
                    <a:pt x="1125" y="183"/>
                    <a:pt x="1125" y="183"/>
                  </a:cubicBezTo>
                  <a:cubicBezTo>
                    <a:pt x="1003"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3" name="Google Shape;66403;p27"/>
            <p:cNvSpPr/>
            <p:nvPr/>
          </p:nvSpPr>
          <p:spPr>
            <a:xfrm>
              <a:off x="6706325" y="1909900"/>
              <a:ext cx="35725" cy="32700"/>
            </a:xfrm>
            <a:custGeom>
              <a:avLst/>
              <a:gdLst/>
              <a:ahLst/>
              <a:cxnLst/>
              <a:rect l="l" t="t" r="r" b="b"/>
              <a:pathLst>
                <a:path w="1429" h="1308" extrusionOk="0">
                  <a:moveTo>
                    <a:pt x="684" y="0"/>
                  </a:moveTo>
                  <a:cubicBezTo>
                    <a:pt x="525" y="0"/>
                    <a:pt x="365" y="61"/>
                    <a:pt x="243" y="183"/>
                  </a:cubicBezTo>
                  <a:cubicBezTo>
                    <a:pt x="0" y="426"/>
                    <a:pt x="0" y="821"/>
                    <a:pt x="243" y="1064"/>
                  </a:cubicBezTo>
                  <a:cubicBezTo>
                    <a:pt x="243" y="1064"/>
                    <a:pt x="243" y="1094"/>
                    <a:pt x="274" y="1094"/>
                  </a:cubicBezTo>
                  <a:cubicBezTo>
                    <a:pt x="274" y="1094"/>
                    <a:pt x="274" y="1125"/>
                    <a:pt x="274" y="1125"/>
                  </a:cubicBezTo>
                  <a:cubicBezTo>
                    <a:pt x="395" y="1246"/>
                    <a:pt x="563" y="1307"/>
                    <a:pt x="730" y="1307"/>
                  </a:cubicBezTo>
                  <a:cubicBezTo>
                    <a:pt x="897" y="1307"/>
                    <a:pt x="1064" y="1246"/>
                    <a:pt x="1186" y="1125"/>
                  </a:cubicBezTo>
                  <a:cubicBezTo>
                    <a:pt x="1429" y="882"/>
                    <a:pt x="1429" y="487"/>
                    <a:pt x="1186" y="243"/>
                  </a:cubicBezTo>
                  <a:cubicBezTo>
                    <a:pt x="1155" y="213"/>
                    <a:pt x="1155" y="213"/>
                    <a:pt x="1155" y="213"/>
                  </a:cubicBezTo>
                  <a:cubicBezTo>
                    <a:pt x="1125" y="213"/>
                    <a:pt x="1125" y="183"/>
                    <a:pt x="1125" y="183"/>
                  </a:cubicBezTo>
                  <a:cubicBezTo>
                    <a:pt x="1003"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4" name="Google Shape;66404;p27"/>
            <p:cNvSpPr/>
            <p:nvPr/>
          </p:nvSpPr>
          <p:spPr>
            <a:xfrm>
              <a:off x="6802825" y="1810350"/>
              <a:ext cx="38775" cy="35550"/>
            </a:xfrm>
            <a:custGeom>
              <a:avLst/>
              <a:gdLst/>
              <a:ahLst/>
              <a:cxnLst/>
              <a:rect l="l" t="t" r="r" b="b"/>
              <a:pathLst>
                <a:path w="1551" h="1422" extrusionOk="0">
                  <a:moveTo>
                    <a:pt x="745" y="0"/>
                  </a:moveTo>
                  <a:cubicBezTo>
                    <a:pt x="570" y="0"/>
                    <a:pt x="396" y="61"/>
                    <a:pt x="274" y="183"/>
                  </a:cubicBezTo>
                  <a:cubicBezTo>
                    <a:pt x="0" y="456"/>
                    <a:pt x="0" y="882"/>
                    <a:pt x="274" y="1155"/>
                  </a:cubicBezTo>
                  <a:cubicBezTo>
                    <a:pt x="274" y="1155"/>
                    <a:pt x="274" y="1186"/>
                    <a:pt x="304" y="1186"/>
                  </a:cubicBezTo>
                  <a:cubicBezTo>
                    <a:pt x="304" y="1186"/>
                    <a:pt x="304" y="1216"/>
                    <a:pt x="304" y="1216"/>
                  </a:cubicBezTo>
                  <a:cubicBezTo>
                    <a:pt x="441" y="1353"/>
                    <a:pt x="616" y="1421"/>
                    <a:pt x="791" y="1421"/>
                  </a:cubicBezTo>
                  <a:cubicBezTo>
                    <a:pt x="966" y="1421"/>
                    <a:pt x="1140" y="1353"/>
                    <a:pt x="1277" y="1216"/>
                  </a:cubicBezTo>
                  <a:cubicBezTo>
                    <a:pt x="1551" y="943"/>
                    <a:pt x="1551" y="517"/>
                    <a:pt x="1277" y="244"/>
                  </a:cubicBezTo>
                  <a:cubicBezTo>
                    <a:pt x="1277" y="244"/>
                    <a:pt x="1277" y="244"/>
                    <a:pt x="1247" y="213"/>
                  </a:cubicBezTo>
                  <a:cubicBezTo>
                    <a:pt x="1247" y="213"/>
                    <a:pt x="1247" y="213"/>
                    <a:pt x="1216" y="183"/>
                  </a:cubicBezTo>
                  <a:cubicBezTo>
                    <a:pt x="1095" y="61"/>
                    <a:pt x="920"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5" name="Google Shape;66405;p27"/>
            <p:cNvSpPr/>
            <p:nvPr/>
          </p:nvSpPr>
          <p:spPr>
            <a:xfrm>
              <a:off x="6704800" y="1712325"/>
              <a:ext cx="38775" cy="35550"/>
            </a:xfrm>
            <a:custGeom>
              <a:avLst/>
              <a:gdLst/>
              <a:ahLst/>
              <a:cxnLst/>
              <a:rect l="l" t="t" r="r" b="b"/>
              <a:pathLst>
                <a:path w="1551" h="1422" extrusionOk="0">
                  <a:moveTo>
                    <a:pt x="745" y="0"/>
                  </a:moveTo>
                  <a:cubicBezTo>
                    <a:pt x="570" y="0"/>
                    <a:pt x="396" y="61"/>
                    <a:pt x="274" y="183"/>
                  </a:cubicBezTo>
                  <a:cubicBezTo>
                    <a:pt x="0" y="456"/>
                    <a:pt x="0" y="882"/>
                    <a:pt x="274" y="1155"/>
                  </a:cubicBezTo>
                  <a:cubicBezTo>
                    <a:pt x="274" y="1155"/>
                    <a:pt x="274" y="1186"/>
                    <a:pt x="304" y="1186"/>
                  </a:cubicBezTo>
                  <a:cubicBezTo>
                    <a:pt x="304" y="1186"/>
                    <a:pt x="304" y="1216"/>
                    <a:pt x="304" y="1216"/>
                  </a:cubicBezTo>
                  <a:cubicBezTo>
                    <a:pt x="441" y="1353"/>
                    <a:pt x="616" y="1421"/>
                    <a:pt x="791" y="1421"/>
                  </a:cubicBezTo>
                  <a:cubicBezTo>
                    <a:pt x="966" y="1421"/>
                    <a:pt x="1140" y="1353"/>
                    <a:pt x="1277" y="1216"/>
                  </a:cubicBezTo>
                  <a:cubicBezTo>
                    <a:pt x="1551" y="943"/>
                    <a:pt x="1551" y="517"/>
                    <a:pt x="1277" y="244"/>
                  </a:cubicBezTo>
                  <a:cubicBezTo>
                    <a:pt x="1277" y="244"/>
                    <a:pt x="1247" y="244"/>
                    <a:pt x="1247" y="213"/>
                  </a:cubicBezTo>
                  <a:cubicBezTo>
                    <a:pt x="1247" y="213"/>
                    <a:pt x="1247" y="213"/>
                    <a:pt x="1216" y="183"/>
                  </a:cubicBezTo>
                  <a:cubicBezTo>
                    <a:pt x="1095" y="61"/>
                    <a:pt x="920"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6" name="Google Shape;66406;p27"/>
            <p:cNvSpPr/>
            <p:nvPr/>
          </p:nvSpPr>
          <p:spPr>
            <a:xfrm>
              <a:off x="6899325" y="1710425"/>
              <a:ext cx="41825" cy="38200"/>
            </a:xfrm>
            <a:custGeom>
              <a:avLst/>
              <a:gdLst/>
              <a:ahLst/>
              <a:cxnLst/>
              <a:rect l="l" t="t" r="r" b="b"/>
              <a:pathLst>
                <a:path w="1673" h="1528" extrusionOk="0">
                  <a:moveTo>
                    <a:pt x="821" y="0"/>
                  </a:moveTo>
                  <a:cubicBezTo>
                    <a:pt x="631" y="0"/>
                    <a:pt x="441" y="76"/>
                    <a:pt x="305" y="228"/>
                  </a:cubicBezTo>
                  <a:cubicBezTo>
                    <a:pt x="1" y="502"/>
                    <a:pt x="1" y="988"/>
                    <a:pt x="305" y="1262"/>
                  </a:cubicBezTo>
                  <a:cubicBezTo>
                    <a:pt x="305" y="1262"/>
                    <a:pt x="305" y="1292"/>
                    <a:pt x="335" y="1292"/>
                  </a:cubicBezTo>
                  <a:cubicBezTo>
                    <a:pt x="335" y="1292"/>
                    <a:pt x="335" y="1323"/>
                    <a:pt x="365" y="1323"/>
                  </a:cubicBezTo>
                  <a:cubicBezTo>
                    <a:pt x="502" y="1459"/>
                    <a:pt x="685" y="1528"/>
                    <a:pt x="871" y="1528"/>
                  </a:cubicBezTo>
                  <a:cubicBezTo>
                    <a:pt x="1057" y="1528"/>
                    <a:pt x="1247" y="1459"/>
                    <a:pt x="1399" y="1323"/>
                  </a:cubicBezTo>
                  <a:cubicBezTo>
                    <a:pt x="1673" y="1019"/>
                    <a:pt x="1673" y="563"/>
                    <a:pt x="1399" y="289"/>
                  </a:cubicBezTo>
                  <a:cubicBezTo>
                    <a:pt x="1369" y="259"/>
                    <a:pt x="1369" y="259"/>
                    <a:pt x="1369" y="259"/>
                  </a:cubicBezTo>
                  <a:cubicBezTo>
                    <a:pt x="1369" y="228"/>
                    <a:pt x="1338" y="228"/>
                    <a:pt x="1338" y="228"/>
                  </a:cubicBezTo>
                  <a:cubicBezTo>
                    <a:pt x="1201" y="76"/>
                    <a:pt x="1011"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7" name="Google Shape;66407;p27"/>
            <p:cNvSpPr/>
            <p:nvPr/>
          </p:nvSpPr>
          <p:spPr>
            <a:xfrm>
              <a:off x="6801300" y="1612400"/>
              <a:ext cx="41825" cy="38200"/>
            </a:xfrm>
            <a:custGeom>
              <a:avLst/>
              <a:gdLst/>
              <a:ahLst/>
              <a:cxnLst/>
              <a:rect l="l" t="t" r="r" b="b"/>
              <a:pathLst>
                <a:path w="1673" h="1528" extrusionOk="0">
                  <a:moveTo>
                    <a:pt x="821" y="0"/>
                  </a:moveTo>
                  <a:cubicBezTo>
                    <a:pt x="631" y="0"/>
                    <a:pt x="441" y="76"/>
                    <a:pt x="305" y="228"/>
                  </a:cubicBezTo>
                  <a:cubicBezTo>
                    <a:pt x="1" y="502"/>
                    <a:pt x="1" y="988"/>
                    <a:pt x="305" y="1262"/>
                  </a:cubicBezTo>
                  <a:cubicBezTo>
                    <a:pt x="305" y="1262"/>
                    <a:pt x="305" y="1262"/>
                    <a:pt x="335" y="1292"/>
                  </a:cubicBezTo>
                  <a:cubicBezTo>
                    <a:pt x="335" y="1292"/>
                    <a:pt x="335" y="1292"/>
                    <a:pt x="335" y="1323"/>
                  </a:cubicBezTo>
                  <a:cubicBezTo>
                    <a:pt x="487" y="1459"/>
                    <a:pt x="677" y="1528"/>
                    <a:pt x="867" y="1528"/>
                  </a:cubicBezTo>
                  <a:cubicBezTo>
                    <a:pt x="1057" y="1528"/>
                    <a:pt x="1247" y="1459"/>
                    <a:pt x="1399" y="1323"/>
                  </a:cubicBezTo>
                  <a:cubicBezTo>
                    <a:pt x="1672" y="1019"/>
                    <a:pt x="1672" y="563"/>
                    <a:pt x="1399" y="289"/>
                  </a:cubicBezTo>
                  <a:cubicBezTo>
                    <a:pt x="1369" y="259"/>
                    <a:pt x="1369" y="259"/>
                    <a:pt x="1369" y="259"/>
                  </a:cubicBezTo>
                  <a:cubicBezTo>
                    <a:pt x="1338" y="228"/>
                    <a:pt x="1338" y="228"/>
                    <a:pt x="1338" y="228"/>
                  </a:cubicBezTo>
                  <a:cubicBezTo>
                    <a:pt x="1201" y="76"/>
                    <a:pt x="1011"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8" name="Google Shape;66408;p27"/>
            <p:cNvSpPr/>
            <p:nvPr/>
          </p:nvSpPr>
          <p:spPr>
            <a:xfrm>
              <a:off x="6898575" y="1512850"/>
              <a:ext cx="44100" cy="41050"/>
            </a:xfrm>
            <a:custGeom>
              <a:avLst/>
              <a:gdLst/>
              <a:ahLst/>
              <a:cxnLst/>
              <a:rect l="l" t="t" r="r" b="b"/>
              <a:pathLst>
                <a:path w="1764" h="1642" extrusionOk="0">
                  <a:moveTo>
                    <a:pt x="855" y="1"/>
                  </a:moveTo>
                  <a:cubicBezTo>
                    <a:pt x="654" y="1"/>
                    <a:pt x="456" y="77"/>
                    <a:pt x="304" y="228"/>
                  </a:cubicBezTo>
                  <a:cubicBezTo>
                    <a:pt x="0" y="532"/>
                    <a:pt x="0" y="1049"/>
                    <a:pt x="304" y="1353"/>
                  </a:cubicBezTo>
                  <a:cubicBezTo>
                    <a:pt x="304" y="1353"/>
                    <a:pt x="304" y="1353"/>
                    <a:pt x="335" y="1384"/>
                  </a:cubicBezTo>
                  <a:cubicBezTo>
                    <a:pt x="335" y="1384"/>
                    <a:pt x="335" y="1384"/>
                    <a:pt x="365" y="1414"/>
                  </a:cubicBezTo>
                  <a:cubicBezTo>
                    <a:pt x="517" y="1566"/>
                    <a:pt x="715" y="1642"/>
                    <a:pt x="912" y="1642"/>
                  </a:cubicBezTo>
                  <a:cubicBezTo>
                    <a:pt x="1110" y="1642"/>
                    <a:pt x="1307" y="1566"/>
                    <a:pt x="1459" y="1414"/>
                  </a:cubicBezTo>
                  <a:cubicBezTo>
                    <a:pt x="1763" y="1110"/>
                    <a:pt x="1763" y="593"/>
                    <a:pt x="1459" y="289"/>
                  </a:cubicBezTo>
                  <a:cubicBezTo>
                    <a:pt x="1459" y="289"/>
                    <a:pt x="1459" y="259"/>
                    <a:pt x="1429" y="259"/>
                  </a:cubicBezTo>
                  <a:cubicBezTo>
                    <a:pt x="1429" y="259"/>
                    <a:pt x="1429" y="228"/>
                    <a:pt x="1429" y="228"/>
                  </a:cubicBezTo>
                  <a:cubicBezTo>
                    <a:pt x="1262" y="77"/>
                    <a:pt x="1057" y="1"/>
                    <a:pt x="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9" name="Google Shape;66409;p27"/>
            <p:cNvSpPr/>
            <p:nvPr/>
          </p:nvSpPr>
          <p:spPr>
            <a:xfrm>
              <a:off x="6996600" y="1610875"/>
              <a:ext cx="44850" cy="41050"/>
            </a:xfrm>
            <a:custGeom>
              <a:avLst/>
              <a:gdLst/>
              <a:ahLst/>
              <a:cxnLst/>
              <a:rect l="l" t="t" r="r" b="b"/>
              <a:pathLst>
                <a:path w="1794" h="1642" extrusionOk="0">
                  <a:moveTo>
                    <a:pt x="855" y="1"/>
                  </a:moveTo>
                  <a:cubicBezTo>
                    <a:pt x="654" y="1"/>
                    <a:pt x="456" y="77"/>
                    <a:pt x="304" y="229"/>
                  </a:cubicBezTo>
                  <a:cubicBezTo>
                    <a:pt x="0" y="532"/>
                    <a:pt x="0" y="1049"/>
                    <a:pt x="304" y="1353"/>
                  </a:cubicBezTo>
                  <a:cubicBezTo>
                    <a:pt x="304" y="1353"/>
                    <a:pt x="304" y="1353"/>
                    <a:pt x="335" y="1384"/>
                  </a:cubicBezTo>
                  <a:cubicBezTo>
                    <a:pt x="335" y="1384"/>
                    <a:pt x="335" y="1384"/>
                    <a:pt x="365" y="1414"/>
                  </a:cubicBezTo>
                  <a:cubicBezTo>
                    <a:pt x="517" y="1566"/>
                    <a:pt x="715" y="1642"/>
                    <a:pt x="912" y="1642"/>
                  </a:cubicBezTo>
                  <a:cubicBezTo>
                    <a:pt x="1110" y="1642"/>
                    <a:pt x="1307" y="1566"/>
                    <a:pt x="1459" y="1414"/>
                  </a:cubicBezTo>
                  <a:cubicBezTo>
                    <a:pt x="1794" y="1110"/>
                    <a:pt x="1794" y="593"/>
                    <a:pt x="1459" y="289"/>
                  </a:cubicBezTo>
                  <a:cubicBezTo>
                    <a:pt x="1459" y="289"/>
                    <a:pt x="1459" y="259"/>
                    <a:pt x="1429" y="259"/>
                  </a:cubicBezTo>
                  <a:cubicBezTo>
                    <a:pt x="1429" y="259"/>
                    <a:pt x="1429" y="259"/>
                    <a:pt x="1429" y="229"/>
                  </a:cubicBezTo>
                  <a:cubicBezTo>
                    <a:pt x="1262" y="77"/>
                    <a:pt x="1057" y="1"/>
                    <a:pt x="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0" name="Google Shape;66410;p27"/>
            <p:cNvSpPr/>
            <p:nvPr/>
          </p:nvSpPr>
          <p:spPr>
            <a:xfrm>
              <a:off x="7093100" y="1511525"/>
              <a:ext cx="47900" cy="43725"/>
            </a:xfrm>
            <a:custGeom>
              <a:avLst/>
              <a:gdLst/>
              <a:ahLst/>
              <a:cxnLst/>
              <a:rect l="l" t="t" r="r" b="b"/>
              <a:pathLst>
                <a:path w="1916" h="1749" extrusionOk="0">
                  <a:moveTo>
                    <a:pt x="928" y="0"/>
                  </a:moveTo>
                  <a:cubicBezTo>
                    <a:pt x="715" y="0"/>
                    <a:pt x="502" y="84"/>
                    <a:pt x="335" y="251"/>
                  </a:cubicBezTo>
                  <a:cubicBezTo>
                    <a:pt x="1" y="555"/>
                    <a:pt x="1" y="1102"/>
                    <a:pt x="335" y="1437"/>
                  </a:cubicBezTo>
                  <a:cubicBezTo>
                    <a:pt x="335" y="1437"/>
                    <a:pt x="365" y="1437"/>
                    <a:pt x="365" y="1467"/>
                  </a:cubicBezTo>
                  <a:cubicBezTo>
                    <a:pt x="365" y="1467"/>
                    <a:pt x="365" y="1467"/>
                    <a:pt x="396" y="1497"/>
                  </a:cubicBezTo>
                  <a:cubicBezTo>
                    <a:pt x="563" y="1664"/>
                    <a:pt x="776" y="1748"/>
                    <a:pt x="989" y="1748"/>
                  </a:cubicBezTo>
                  <a:cubicBezTo>
                    <a:pt x="1201" y="1748"/>
                    <a:pt x="1414" y="1664"/>
                    <a:pt x="1581" y="1497"/>
                  </a:cubicBezTo>
                  <a:cubicBezTo>
                    <a:pt x="1916" y="1163"/>
                    <a:pt x="1916" y="616"/>
                    <a:pt x="1581" y="281"/>
                  </a:cubicBezTo>
                  <a:lnTo>
                    <a:pt x="1551" y="281"/>
                  </a:lnTo>
                  <a:cubicBezTo>
                    <a:pt x="1551" y="251"/>
                    <a:pt x="1520" y="251"/>
                    <a:pt x="1520" y="251"/>
                  </a:cubicBezTo>
                  <a:cubicBezTo>
                    <a:pt x="1353" y="84"/>
                    <a:pt x="1140"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1" name="Google Shape;66411;p27"/>
            <p:cNvSpPr/>
            <p:nvPr/>
          </p:nvSpPr>
          <p:spPr>
            <a:xfrm>
              <a:off x="6995075" y="1413500"/>
              <a:ext cx="47900" cy="43150"/>
            </a:xfrm>
            <a:custGeom>
              <a:avLst/>
              <a:gdLst/>
              <a:ahLst/>
              <a:cxnLst/>
              <a:rect l="l" t="t" r="r" b="b"/>
              <a:pathLst>
                <a:path w="1916" h="1726" extrusionOk="0">
                  <a:moveTo>
                    <a:pt x="928" y="0"/>
                  </a:moveTo>
                  <a:cubicBezTo>
                    <a:pt x="715" y="0"/>
                    <a:pt x="502" y="84"/>
                    <a:pt x="335" y="251"/>
                  </a:cubicBezTo>
                  <a:cubicBezTo>
                    <a:pt x="1" y="555"/>
                    <a:pt x="1" y="1102"/>
                    <a:pt x="335" y="1437"/>
                  </a:cubicBezTo>
                  <a:cubicBezTo>
                    <a:pt x="335" y="1437"/>
                    <a:pt x="365" y="1437"/>
                    <a:pt x="365" y="1467"/>
                  </a:cubicBezTo>
                  <a:cubicBezTo>
                    <a:pt x="365" y="1467"/>
                    <a:pt x="365" y="1467"/>
                    <a:pt x="396" y="1497"/>
                  </a:cubicBezTo>
                  <a:cubicBezTo>
                    <a:pt x="548" y="1649"/>
                    <a:pt x="760" y="1725"/>
                    <a:pt x="977" y="1725"/>
                  </a:cubicBezTo>
                  <a:cubicBezTo>
                    <a:pt x="1194" y="1725"/>
                    <a:pt x="1414" y="1649"/>
                    <a:pt x="1581" y="1497"/>
                  </a:cubicBezTo>
                  <a:cubicBezTo>
                    <a:pt x="1916" y="1163"/>
                    <a:pt x="1916" y="616"/>
                    <a:pt x="1581" y="281"/>
                  </a:cubicBezTo>
                  <a:lnTo>
                    <a:pt x="1551" y="281"/>
                  </a:lnTo>
                  <a:cubicBezTo>
                    <a:pt x="1551" y="251"/>
                    <a:pt x="1520" y="251"/>
                    <a:pt x="1520" y="251"/>
                  </a:cubicBezTo>
                  <a:cubicBezTo>
                    <a:pt x="1353" y="84"/>
                    <a:pt x="1140"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2" name="Google Shape;66412;p27"/>
            <p:cNvSpPr/>
            <p:nvPr/>
          </p:nvSpPr>
          <p:spPr>
            <a:xfrm>
              <a:off x="7091575" y="1313375"/>
              <a:ext cx="50950" cy="46575"/>
            </a:xfrm>
            <a:custGeom>
              <a:avLst/>
              <a:gdLst/>
              <a:ahLst/>
              <a:cxnLst/>
              <a:rect l="l" t="t" r="r" b="b"/>
              <a:pathLst>
                <a:path w="2038" h="1863" extrusionOk="0">
                  <a:moveTo>
                    <a:pt x="993" y="1"/>
                  </a:moveTo>
                  <a:cubicBezTo>
                    <a:pt x="761" y="1"/>
                    <a:pt x="533" y="92"/>
                    <a:pt x="366" y="274"/>
                  </a:cubicBezTo>
                  <a:cubicBezTo>
                    <a:pt x="1" y="639"/>
                    <a:pt x="1" y="1186"/>
                    <a:pt x="366" y="1551"/>
                  </a:cubicBezTo>
                  <a:cubicBezTo>
                    <a:pt x="366" y="1551"/>
                    <a:pt x="396" y="1551"/>
                    <a:pt x="396" y="1581"/>
                  </a:cubicBezTo>
                  <a:cubicBezTo>
                    <a:pt x="396" y="1581"/>
                    <a:pt x="396" y="1581"/>
                    <a:pt x="426" y="1612"/>
                  </a:cubicBezTo>
                  <a:cubicBezTo>
                    <a:pt x="594" y="1779"/>
                    <a:pt x="822" y="1862"/>
                    <a:pt x="1050" y="1862"/>
                  </a:cubicBezTo>
                  <a:cubicBezTo>
                    <a:pt x="1277" y="1862"/>
                    <a:pt x="1505" y="1779"/>
                    <a:pt x="1673" y="1612"/>
                  </a:cubicBezTo>
                  <a:cubicBezTo>
                    <a:pt x="2037" y="1247"/>
                    <a:pt x="2037" y="669"/>
                    <a:pt x="1673" y="335"/>
                  </a:cubicBezTo>
                  <a:cubicBezTo>
                    <a:pt x="1673" y="305"/>
                    <a:pt x="1673" y="305"/>
                    <a:pt x="1673" y="305"/>
                  </a:cubicBezTo>
                  <a:cubicBezTo>
                    <a:pt x="1642" y="305"/>
                    <a:pt x="1642" y="274"/>
                    <a:pt x="1642" y="274"/>
                  </a:cubicBezTo>
                  <a:cubicBezTo>
                    <a:pt x="1460" y="92"/>
                    <a:pt x="1224" y="1"/>
                    <a:pt x="9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3" name="Google Shape;66413;p27"/>
            <p:cNvSpPr/>
            <p:nvPr/>
          </p:nvSpPr>
          <p:spPr>
            <a:xfrm>
              <a:off x="7189600" y="1411400"/>
              <a:ext cx="50950" cy="46575"/>
            </a:xfrm>
            <a:custGeom>
              <a:avLst/>
              <a:gdLst/>
              <a:ahLst/>
              <a:cxnLst/>
              <a:rect l="l" t="t" r="r" b="b"/>
              <a:pathLst>
                <a:path w="2038" h="1863" extrusionOk="0">
                  <a:moveTo>
                    <a:pt x="1004" y="1"/>
                  </a:moveTo>
                  <a:cubicBezTo>
                    <a:pt x="776" y="1"/>
                    <a:pt x="548" y="92"/>
                    <a:pt x="366" y="274"/>
                  </a:cubicBezTo>
                  <a:cubicBezTo>
                    <a:pt x="1" y="639"/>
                    <a:pt x="1" y="1186"/>
                    <a:pt x="366" y="1551"/>
                  </a:cubicBezTo>
                  <a:cubicBezTo>
                    <a:pt x="366" y="1551"/>
                    <a:pt x="396" y="1551"/>
                    <a:pt x="396" y="1581"/>
                  </a:cubicBezTo>
                  <a:cubicBezTo>
                    <a:pt x="396" y="1581"/>
                    <a:pt x="396" y="1581"/>
                    <a:pt x="426" y="1612"/>
                  </a:cubicBezTo>
                  <a:cubicBezTo>
                    <a:pt x="594" y="1779"/>
                    <a:pt x="822" y="1862"/>
                    <a:pt x="1053" y="1862"/>
                  </a:cubicBezTo>
                  <a:cubicBezTo>
                    <a:pt x="1285" y="1862"/>
                    <a:pt x="1521" y="1779"/>
                    <a:pt x="1703" y="1612"/>
                  </a:cubicBezTo>
                  <a:cubicBezTo>
                    <a:pt x="2037" y="1247"/>
                    <a:pt x="2037" y="669"/>
                    <a:pt x="1703" y="335"/>
                  </a:cubicBezTo>
                  <a:cubicBezTo>
                    <a:pt x="1673" y="335"/>
                    <a:pt x="1673" y="305"/>
                    <a:pt x="1673" y="305"/>
                  </a:cubicBezTo>
                  <a:cubicBezTo>
                    <a:pt x="1642" y="305"/>
                    <a:pt x="1642" y="274"/>
                    <a:pt x="1642" y="274"/>
                  </a:cubicBezTo>
                  <a:cubicBezTo>
                    <a:pt x="1460" y="92"/>
                    <a:pt x="1232"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4" name="Google Shape;66414;p27"/>
            <p:cNvSpPr/>
            <p:nvPr/>
          </p:nvSpPr>
          <p:spPr>
            <a:xfrm>
              <a:off x="7286875" y="1311850"/>
              <a:ext cx="53225" cy="49425"/>
            </a:xfrm>
            <a:custGeom>
              <a:avLst/>
              <a:gdLst/>
              <a:ahLst/>
              <a:cxnLst/>
              <a:rect l="l" t="t" r="r" b="b"/>
              <a:pathLst>
                <a:path w="2129" h="1977" extrusionOk="0">
                  <a:moveTo>
                    <a:pt x="1034" y="1"/>
                  </a:moveTo>
                  <a:cubicBezTo>
                    <a:pt x="791" y="1"/>
                    <a:pt x="548" y="92"/>
                    <a:pt x="365" y="274"/>
                  </a:cubicBezTo>
                  <a:cubicBezTo>
                    <a:pt x="1" y="670"/>
                    <a:pt x="1" y="1278"/>
                    <a:pt x="365" y="1642"/>
                  </a:cubicBezTo>
                  <a:cubicBezTo>
                    <a:pt x="365" y="1642"/>
                    <a:pt x="396" y="1642"/>
                    <a:pt x="396" y="1673"/>
                  </a:cubicBezTo>
                  <a:cubicBezTo>
                    <a:pt x="396" y="1673"/>
                    <a:pt x="396" y="1673"/>
                    <a:pt x="426" y="1703"/>
                  </a:cubicBezTo>
                  <a:cubicBezTo>
                    <a:pt x="608" y="1885"/>
                    <a:pt x="852" y="1977"/>
                    <a:pt x="1095" y="1977"/>
                  </a:cubicBezTo>
                  <a:cubicBezTo>
                    <a:pt x="1338" y="1977"/>
                    <a:pt x="1581" y="1885"/>
                    <a:pt x="1764" y="1703"/>
                  </a:cubicBezTo>
                  <a:cubicBezTo>
                    <a:pt x="2128" y="1308"/>
                    <a:pt x="2128" y="700"/>
                    <a:pt x="1764" y="335"/>
                  </a:cubicBezTo>
                  <a:cubicBezTo>
                    <a:pt x="1764" y="335"/>
                    <a:pt x="1733" y="335"/>
                    <a:pt x="1733" y="305"/>
                  </a:cubicBezTo>
                  <a:cubicBezTo>
                    <a:pt x="1733" y="305"/>
                    <a:pt x="1733" y="305"/>
                    <a:pt x="1703" y="274"/>
                  </a:cubicBezTo>
                  <a:cubicBezTo>
                    <a:pt x="1520" y="92"/>
                    <a:pt x="1277"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5" name="Google Shape;66415;p27"/>
            <p:cNvSpPr/>
            <p:nvPr/>
          </p:nvSpPr>
          <p:spPr>
            <a:xfrm>
              <a:off x="7188850" y="1213825"/>
              <a:ext cx="53225" cy="49425"/>
            </a:xfrm>
            <a:custGeom>
              <a:avLst/>
              <a:gdLst/>
              <a:ahLst/>
              <a:cxnLst/>
              <a:rect l="l" t="t" r="r" b="b"/>
              <a:pathLst>
                <a:path w="2129" h="1977" extrusionOk="0">
                  <a:moveTo>
                    <a:pt x="1034" y="1"/>
                  </a:moveTo>
                  <a:cubicBezTo>
                    <a:pt x="791" y="1"/>
                    <a:pt x="548" y="92"/>
                    <a:pt x="365" y="274"/>
                  </a:cubicBezTo>
                  <a:cubicBezTo>
                    <a:pt x="1" y="670"/>
                    <a:pt x="1" y="1277"/>
                    <a:pt x="365" y="1642"/>
                  </a:cubicBezTo>
                  <a:cubicBezTo>
                    <a:pt x="365" y="1642"/>
                    <a:pt x="396" y="1642"/>
                    <a:pt x="396" y="1673"/>
                  </a:cubicBezTo>
                  <a:cubicBezTo>
                    <a:pt x="396" y="1673"/>
                    <a:pt x="396" y="1673"/>
                    <a:pt x="426" y="1703"/>
                  </a:cubicBezTo>
                  <a:cubicBezTo>
                    <a:pt x="608" y="1885"/>
                    <a:pt x="852" y="1977"/>
                    <a:pt x="1095" y="1977"/>
                  </a:cubicBezTo>
                  <a:cubicBezTo>
                    <a:pt x="1338" y="1977"/>
                    <a:pt x="1581" y="1885"/>
                    <a:pt x="1763" y="1703"/>
                  </a:cubicBezTo>
                  <a:cubicBezTo>
                    <a:pt x="2128" y="1308"/>
                    <a:pt x="2128" y="700"/>
                    <a:pt x="1763" y="335"/>
                  </a:cubicBezTo>
                  <a:cubicBezTo>
                    <a:pt x="1763" y="335"/>
                    <a:pt x="1733" y="335"/>
                    <a:pt x="1733" y="305"/>
                  </a:cubicBezTo>
                  <a:cubicBezTo>
                    <a:pt x="1733" y="305"/>
                    <a:pt x="1733" y="305"/>
                    <a:pt x="1703" y="274"/>
                  </a:cubicBezTo>
                  <a:cubicBezTo>
                    <a:pt x="1520" y="92"/>
                    <a:pt x="1277"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6" name="Google Shape;66416;p27"/>
            <p:cNvSpPr/>
            <p:nvPr/>
          </p:nvSpPr>
          <p:spPr>
            <a:xfrm>
              <a:off x="7285350" y="1114475"/>
              <a:ext cx="57025" cy="51325"/>
            </a:xfrm>
            <a:custGeom>
              <a:avLst/>
              <a:gdLst/>
              <a:ahLst/>
              <a:cxnLst/>
              <a:rect l="l" t="t" r="r" b="b"/>
              <a:pathLst>
                <a:path w="2281" h="2053" extrusionOk="0">
                  <a:moveTo>
                    <a:pt x="1110" y="1"/>
                  </a:moveTo>
                  <a:cubicBezTo>
                    <a:pt x="852" y="1"/>
                    <a:pt x="593" y="99"/>
                    <a:pt x="396" y="297"/>
                  </a:cubicBezTo>
                  <a:cubicBezTo>
                    <a:pt x="1" y="692"/>
                    <a:pt x="1" y="1330"/>
                    <a:pt x="396" y="1726"/>
                  </a:cubicBezTo>
                  <a:lnTo>
                    <a:pt x="426" y="1726"/>
                  </a:lnTo>
                  <a:cubicBezTo>
                    <a:pt x="426" y="1756"/>
                    <a:pt x="457" y="1756"/>
                    <a:pt x="457" y="1756"/>
                  </a:cubicBezTo>
                  <a:cubicBezTo>
                    <a:pt x="654" y="1954"/>
                    <a:pt x="913" y="2052"/>
                    <a:pt x="1171" y="2052"/>
                  </a:cubicBezTo>
                  <a:cubicBezTo>
                    <a:pt x="1429" y="2052"/>
                    <a:pt x="1688" y="1954"/>
                    <a:pt x="1885" y="1756"/>
                  </a:cubicBezTo>
                  <a:cubicBezTo>
                    <a:pt x="2280" y="1361"/>
                    <a:pt x="2280" y="753"/>
                    <a:pt x="1885" y="358"/>
                  </a:cubicBezTo>
                  <a:cubicBezTo>
                    <a:pt x="1855" y="327"/>
                    <a:pt x="1855" y="327"/>
                    <a:pt x="1855" y="327"/>
                  </a:cubicBezTo>
                  <a:cubicBezTo>
                    <a:pt x="1825" y="297"/>
                    <a:pt x="1825" y="297"/>
                    <a:pt x="1825" y="297"/>
                  </a:cubicBezTo>
                  <a:cubicBezTo>
                    <a:pt x="1627" y="99"/>
                    <a:pt x="1369"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7" name="Google Shape;66417;p27"/>
            <p:cNvSpPr/>
            <p:nvPr/>
          </p:nvSpPr>
          <p:spPr>
            <a:xfrm>
              <a:off x="6125750" y="2802575"/>
              <a:ext cx="13725" cy="12550"/>
            </a:xfrm>
            <a:custGeom>
              <a:avLst/>
              <a:gdLst/>
              <a:ahLst/>
              <a:cxnLst/>
              <a:rect l="l" t="t" r="r" b="b"/>
              <a:pathLst>
                <a:path w="549" h="502" extrusionOk="0">
                  <a:moveTo>
                    <a:pt x="244" y="0"/>
                  </a:moveTo>
                  <a:cubicBezTo>
                    <a:pt x="191" y="0"/>
                    <a:pt x="138" y="23"/>
                    <a:pt x="92" y="69"/>
                  </a:cubicBezTo>
                  <a:cubicBezTo>
                    <a:pt x="1" y="160"/>
                    <a:pt x="1" y="312"/>
                    <a:pt x="92" y="373"/>
                  </a:cubicBezTo>
                  <a:cubicBezTo>
                    <a:pt x="92" y="403"/>
                    <a:pt x="122" y="403"/>
                    <a:pt x="122" y="403"/>
                  </a:cubicBezTo>
                  <a:cubicBezTo>
                    <a:pt x="122" y="434"/>
                    <a:pt x="122" y="434"/>
                    <a:pt x="153" y="434"/>
                  </a:cubicBezTo>
                  <a:cubicBezTo>
                    <a:pt x="198" y="479"/>
                    <a:pt x="252" y="502"/>
                    <a:pt x="305" y="502"/>
                  </a:cubicBezTo>
                  <a:cubicBezTo>
                    <a:pt x="358" y="502"/>
                    <a:pt x="411" y="479"/>
                    <a:pt x="457" y="434"/>
                  </a:cubicBezTo>
                  <a:cubicBezTo>
                    <a:pt x="548" y="342"/>
                    <a:pt x="548" y="221"/>
                    <a:pt x="457" y="130"/>
                  </a:cubicBezTo>
                  <a:cubicBezTo>
                    <a:pt x="457" y="130"/>
                    <a:pt x="426" y="130"/>
                    <a:pt x="426" y="99"/>
                  </a:cubicBezTo>
                  <a:cubicBezTo>
                    <a:pt x="426" y="99"/>
                    <a:pt x="396" y="99"/>
                    <a:pt x="396" y="69"/>
                  </a:cubicBezTo>
                  <a:cubicBezTo>
                    <a:pt x="350" y="23"/>
                    <a:pt x="297"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8" name="Google Shape;66418;p27"/>
            <p:cNvSpPr/>
            <p:nvPr/>
          </p:nvSpPr>
          <p:spPr>
            <a:xfrm>
              <a:off x="6027725" y="2704550"/>
              <a:ext cx="13700" cy="12550"/>
            </a:xfrm>
            <a:custGeom>
              <a:avLst/>
              <a:gdLst/>
              <a:ahLst/>
              <a:cxnLst/>
              <a:rect l="l" t="t" r="r" b="b"/>
              <a:pathLst>
                <a:path w="548" h="502" extrusionOk="0">
                  <a:moveTo>
                    <a:pt x="244" y="0"/>
                  </a:moveTo>
                  <a:cubicBezTo>
                    <a:pt x="191" y="0"/>
                    <a:pt x="138" y="23"/>
                    <a:pt x="92" y="69"/>
                  </a:cubicBezTo>
                  <a:cubicBezTo>
                    <a:pt x="1" y="160"/>
                    <a:pt x="1" y="312"/>
                    <a:pt x="92" y="373"/>
                  </a:cubicBezTo>
                  <a:cubicBezTo>
                    <a:pt x="92" y="403"/>
                    <a:pt x="122" y="403"/>
                    <a:pt x="122" y="403"/>
                  </a:cubicBezTo>
                  <a:cubicBezTo>
                    <a:pt x="122" y="403"/>
                    <a:pt x="122" y="434"/>
                    <a:pt x="153" y="434"/>
                  </a:cubicBezTo>
                  <a:cubicBezTo>
                    <a:pt x="183" y="479"/>
                    <a:pt x="236" y="502"/>
                    <a:pt x="293" y="502"/>
                  </a:cubicBezTo>
                  <a:cubicBezTo>
                    <a:pt x="350" y="502"/>
                    <a:pt x="411" y="479"/>
                    <a:pt x="457" y="434"/>
                  </a:cubicBezTo>
                  <a:cubicBezTo>
                    <a:pt x="548" y="342"/>
                    <a:pt x="548" y="221"/>
                    <a:pt x="457" y="130"/>
                  </a:cubicBezTo>
                  <a:cubicBezTo>
                    <a:pt x="457" y="130"/>
                    <a:pt x="426" y="130"/>
                    <a:pt x="426" y="99"/>
                  </a:cubicBezTo>
                  <a:cubicBezTo>
                    <a:pt x="426" y="99"/>
                    <a:pt x="396" y="99"/>
                    <a:pt x="396" y="69"/>
                  </a:cubicBezTo>
                  <a:cubicBezTo>
                    <a:pt x="350" y="23"/>
                    <a:pt x="297"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9" name="Google Shape;66419;p27"/>
            <p:cNvSpPr/>
            <p:nvPr/>
          </p:nvSpPr>
          <p:spPr>
            <a:xfrm>
              <a:off x="6124250" y="2605200"/>
              <a:ext cx="16725" cy="15225"/>
            </a:xfrm>
            <a:custGeom>
              <a:avLst/>
              <a:gdLst/>
              <a:ahLst/>
              <a:cxnLst/>
              <a:rect l="l" t="t" r="r" b="b"/>
              <a:pathLst>
                <a:path w="669" h="609" extrusionOk="0">
                  <a:moveTo>
                    <a:pt x="308" y="0"/>
                  </a:moveTo>
                  <a:cubicBezTo>
                    <a:pt x="236" y="0"/>
                    <a:pt x="167" y="31"/>
                    <a:pt x="122" y="91"/>
                  </a:cubicBezTo>
                  <a:cubicBezTo>
                    <a:pt x="0" y="183"/>
                    <a:pt x="0" y="365"/>
                    <a:pt x="122" y="456"/>
                  </a:cubicBezTo>
                  <a:cubicBezTo>
                    <a:pt x="122" y="487"/>
                    <a:pt x="152" y="487"/>
                    <a:pt x="152" y="487"/>
                  </a:cubicBezTo>
                  <a:cubicBezTo>
                    <a:pt x="152" y="487"/>
                    <a:pt x="152" y="517"/>
                    <a:pt x="182" y="517"/>
                  </a:cubicBezTo>
                  <a:cubicBezTo>
                    <a:pt x="228" y="578"/>
                    <a:pt x="296" y="608"/>
                    <a:pt x="369" y="608"/>
                  </a:cubicBezTo>
                  <a:cubicBezTo>
                    <a:pt x="441" y="608"/>
                    <a:pt x="517" y="578"/>
                    <a:pt x="578" y="517"/>
                  </a:cubicBezTo>
                  <a:cubicBezTo>
                    <a:pt x="669" y="426"/>
                    <a:pt x="669" y="243"/>
                    <a:pt x="578" y="122"/>
                  </a:cubicBezTo>
                  <a:lnTo>
                    <a:pt x="517" y="122"/>
                  </a:lnTo>
                  <a:cubicBezTo>
                    <a:pt x="517" y="91"/>
                    <a:pt x="517" y="91"/>
                    <a:pt x="517" y="91"/>
                  </a:cubicBezTo>
                  <a:cubicBezTo>
                    <a:pt x="456" y="31"/>
                    <a:pt x="380"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0" name="Google Shape;66420;p27"/>
            <p:cNvSpPr/>
            <p:nvPr/>
          </p:nvSpPr>
          <p:spPr>
            <a:xfrm>
              <a:off x="6223025" y="2703225"/>
              <a:ext cx="15975" cy="15225"/>
            </a:xfrm>
            <a:custGeom>
              <a:avLst/>
              <a:gdLst/>
              <a:ahLst/>
              <a:cxnLst/>
              <a:rect l="l" t="t" r="r" b="b"/>
              <a:pathLst>
                <a:path w="639" h="609" extrusionOk="0">
                  <a:moveTo>
                    <a:pt x="289" y="0"/>
                  </a:moveTo>
                  <a:cubicBezTo>
                    <a:pt x="221" y="0"/>
                    <a:pt x="153" y="31"/>
                    <a:pt x="92" y="91"/>
                  </a:cubicBezTo>
                  <a:cubicBezTo>
                    <a:pt x="1" y="183"/>
                    <a:pt x="1" y="365"/>
                    <a:pt x="92" y="456"/>
                  </a:cubicBezTo>
                  <a:cubicBezTo>
                    <a:pt x="92" y="487"/>
                    <a:pt x="122" y="487"/>
                    <a:pt x="122" y="487"/>
                  </a:cubicBezTo>
                  <a:cubicBezTo>
                    <a:pt x="122" y="487"/>
                    <a:pt x="122" y="517"/>
                    <a:pt x="153" y="517"/>
                  </a:cubicBezTo>
                  <a:cubicBezTo>
                    <a:pt x="198" y="578"/>
                    <a:pt x="267" y="608"/>
                    <a:pt x="339" y="608"/>
                  </a:cubicBezTo>
                  <a:cubicBezTo>
                    <a:pt x="411" y="608"/>
                    <a:pt x="487" y="578"/>
                    <a:pt x="548" y="517"/>
                  </a:cubicBezTo>
                  <a:cubicBezTo>
                    <a:pt x="639" y="426"/>
                    <a:pt x="639" y="243"/>
                    <a:pt x="548" y="122"/>
                  </a:cubicBezTo>
                  <a:lnTo>
                    <a:pt x="487" y="122"/>
                  </a:lnTo>
                  <a:cubicBezTo>
                    <a:pt x="487" y="91"/>
                    <a:pt x="487" y="91"/>
                    <a:pt x="487" y="91"/>
                  </a:cubicBezTo>
                  <a:cubicBezTo>
                    <a:pt x="426" y="31"/>
                    <a:pt x="358"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1" name="Google Shape;66421;p27"/>
            <p:cNvSpPr/>
            <p:nvPr/>
          </p:nvSpPr>
          <p:spPr>
            <a:xfrm>
              <a:off x="6319525" y="2603675"/>
              <a:ext cx="19025" cy="17500"/>
            </a:xfrm>
            <a:custGeom>
              <a:avLst/>
              <a:gdLst/>
              <a:ahLst/>
              <a:cxnLst/>
              <a:rect l="l" t="t" r="r" b="b"/>
              <a:pathLst>
                <a:path w="761" h="700" extrusionOk="0">
                  <a:moveTo>
                    <a:pt x="350" y="0"/>
                  </a:moveTo>
                  <a:cubicBezTo>
                    <a:pt x="267" y="0"/>
                    <a:pt x="183" y="31"/>
                    <a:pt x="122" y="92"/>
                  </a:cubicBezTo>
                  <a:cubicBezTo>
                    <a:pt x="1" y="213"/>
                    <a:pt x="1" y="426"/>
                    <a:pt x="122" y="548"/>
                  </a:cubicBezTo>
                  <a:cubicBezTo>
                    <a:pt x="122" y="578"/>
                    <a:pt x="153" y="578"/>
                    <a:pt x="153" y="578"/>
                  </a:cubicBezTo>
                  <a:cubicBezTo>
                    <a:pt x="153" y="578"/>
                    <a:pt x="183" y="608"/>
                    <a:pt x="183" y="608"/>
                  </a:cubicBezTo>
                  <a:cubicBezTo>
                    <a:pt x="244" y="669"/>
                    <a:pt x="328" y="699"/>
                    <a:pt x="411" y="699"/>
                  </a:cubicBezTo>
                  <a:cubicBezTo>
                    <a:pt x="495" y="699"/>
                    <a:pt x="578" y="669"/>
                    <a:pt x="639" y="608"/>
                  </a:cubicBezTo>
                  <a:cubicBezTo>
                    <a:pt x="761" y="487"/>
                    <a:pt x="761" y="274"/>
                    <a:pt x="639" y="152"/>
                  </a:cubicBezTo>
                  <a:cubicBezTo>
                    <a:pt x="639" y="152"/>
                    <a:pt x="609" y="122"/>
                    <a:pt x="609" y="122"/>
                  </a:cubicBezTo>
                  <a:cubicBezTo>
                    <a:pt x="609" y="122"/>
                    <a:pt x="609" y="92"/>
                    <a:pt x="578" y="92"/>
                  </a:cubicBezTo>
                  <a:cubicBezTo>
                    <a:pt x="518" y="31"/>
                    <a:pt x="434"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2" name="Google Shape;66422;p27"/>
            <p:cNvSpPr/>
            <p:nvPr/>
          </p:nvSpPr>
          <p:spPr>
            <a:xfrm>
              <a:off x="6221500" y="2505650"/>
              <a:ext cx="19025" cy="17500"/>
            </a:xfrm>
            <a:custGeom>
              <a:avLst/>
              <a:gdLst/>
              <a:ahLst/>
              <a:cxnLst/>
              <a:rect l="l" t="t" r="r" b="b"/>
              <a:pathLst>
                <a:path w="761" h="700" extrusionOk="0">
                  <a:moveTo>
                    <a:pt x="350" y="0"/>
                  </a:moveTo>
                  <a:cubicBezTo>
                    <a:pt x="267" y="0"/>
                    <a:pt x="183" y="31"/>
                    <a:pt x="122" y="92"/>
                  </a:cubicBezTo>
                  <a:cubicBezTo>
                    <a:pt x="1" y="213"/>
                    <a:pt x="1" y="426"/>
                    <a:pt x="122" y="547"/>
                  </a:cubicBezTo>
                  <a:cubicBezTo>
                    <a:pt x="122" y="578"/>
                    <a:pt x="153" y="578"/>
                    <a:pt x="153" y="578"/>
                  </a:cubicBezTo>
                  <a:cubicBezTo>
                    <a:pt x="153" y="578"/>
                    <a:pt x="183" y="608"/>
                    <a:pt x="183" y="608"/>
                  </a:cubicBezTo>
                  <a:cubicBezTo>
                    <a:pt x="244" y="669"/>
                    <a:pt x="328" y="699"/>
                    <a:pt x="411" y="699"/>
                  </a:cubicBezTo>
                  <a:cubicBezTo>
                    <a:pt x="495" y="699"/>
                    <a:pt x="578" y="669"/>
                    <a:pt x="639" y="608"/>
                  </a:cubicBezTo>
                  <a:cubicBezTo>
                    <a:pt x="761" y="487"/>
                    <a:pt x="761" y="274"/>
                    <a:pt x="639" y="152"/>
                  </a:cubicBezTo>
                  <a:cubicBezTo>
                    <a:pt x="639" y="122"/>
                    <a:pt x="609" y="122"/>
                    <a:pt x="609" y="122"/>
                  </a:cubicBezTo>
                  <a:cubicBezTo>
                    <a:pt x="609" y="122"/>
                    <a:pt x="609" y="92"/>
                    <a:pt x="578" y="92"/>
                  </a:cubicBezTo>
                  <a:cubicBezTo>
                    <a:pt x="517" y="31"/>
                    <a:pt x="434"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3" name="Google Shape;66423;p27"/>
            <p:cNvSpPr/>
            <p:nvPr/>
          </p:nvSpPr>
          <p:spPr>
            <a:xfrm>
              <a:off x="6416050" y="2504125"/>
              <a:ext cx="22800" cy="20350"/>
            </a:xfrm>
            <a:custGeom>
              <a:avLst/>
              <a:gdLst/>
              <a:ahLst/>
              <a:cxnLst/>
              <a:rect l="l" t="t" r="r" b="b"/>
              <a:pathLst>
                <a:path w="912" h="814" extrusionOk="0">
                  <a:moveTo>
                    <a:pt x="426" y="1"/>
                  </a:moveTo>
                  <a:cubicBezTo>
                    <a:pt x="327" y="1"/>
                    <a:pt x="228" y="31"/>
                    <a:pt x="152" y="92"/>
                  </a:cubicBezTo>
                  <a:cubicBezTo>
                    <a:pt x="0" y="244"/>
                    <a:pt x="0" y="487"/>
                    <a:pt x="152" y="639"/>
                  </a:cubicBezTo>
                  <a:cubicBezTo>
                    <a:pt x="152" y="669"/>
                    <a:pt x="182" y="669"/>
                    <a:pt x="182" y="669"/>
                  </a:cubicBezTo>
                  <a:cubicBezTo>
                    <a:pt x="182" y="669"/>
                    <a:pt x="213" y="700"/>
                    <a:pt x="213" y="700"/>
                  </a:cubicBezTo>
                  <a:cubicBezTo>
                    <a:pt x="289" y="776"/>
                    <a:pt x="388" y="814"/>
                    <a:pt x="486" y="814"/>
                  </a:cubicBezTo>
                  <a:cubicBezTo>
                    <a:pt x="585" y="814"/>
                    <a:pt x="684" y="776"/>
                    <a:pt x="760" y="700"/>
                  </a:cubicBezTo>
                  <a:cubicBezTo>
                    <a:pt x="912" y="548"/>
                    <a:pt x="912" y="305"/>
                    <a:pt x="760" y="153"/>
                  </a:cubicBezTo>
                  <a:lnTo>
                    <a:pt x="730" y="153"/>
                  </a:lnTo>
                  <a:cubicBezTo>
                    <a:pt x="699" y="122"/>
                    <a:pt x="699" y="122"/>
                    <a:pt x="699" y="92"/>
                  </a:cubicBezTo>
                  <a:cubicBezTo>
                    <a:pt x="623" y="31"/>
                    <a:pt x="524"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4" name="Google Shape;66424;p27"/>
            <p:cNvSpPr/>
            <p:nvPr/>
          </p:nvSpPr>
          <p:spPr>
            <a:xfrm>
              <a:off x="6318025" y="2405525"/>
              <a:ext cx="22800" cy="20925"/>
            </a:xfrm>
            <a:custGeom>
              <a:avLst/>
              <a:gdLst/>
              <a:ahLst/>
              <a:cxnLst/>
              <a:rect l="l" t="t" r="r" b="b"/>
              <a:pathLst>
                <a:path w="912" h="837" extrusionOk="0">
                  <a:moveTo>
                    <a:pt x="426" y="1"/>
                  </a:moveTo>
                  <a:cubicBezTo>
                    <a:pt x="327" y="1"/>
                    <a:pt x="228" y="39"/>
                    <a:pt x="152" y="115"/>
                  </a:cubicBezTo>
                  <a:cubicBezTo>
                    <a:pt x="0" y="267"/>
                    <a:pt x="0" y="510"/>
                    <a:pt x="152" y="662"/>
                  </a:cubicBezTo>
                  <a:cubicBezTo>
                    <a:pt x="152" y="692"/>
                    <a:pt x="182" y="692"/>
                    <a:pt x="182" y="692"/>
                  </a:cubicBezTo>
                  <a:cubicBezTo>
                    <a:pt x="182" y="692"/>
                    <a:pt x="213" y="723"/>
                    <a:pt x="213" y="723"/>
                  </a:cubicBezTo>
                  <a:cubicBezTo>
                    <a:pt x="289" y="799"/>
                    <a:pt x="388" y="837"/>
                    <a:pt x="486" y="837"/>
                  </a:cubicBezTo>
                  <a:cubicBezTo>
                    <a:pt x="585" y="837"/>
                    <a:pt x="684" y="799"/>
                    <a:pt x="760" y="723"/>
                  </a:cubicBezTo>
                  <a:cubicBezTo>
                    <a:pt x="912" y="571"/>
                    <a:pt x="912" y="327"/>
                    <a:pt x="760" y="176"/>
                  </a:cubicBezTo>
                  <a:cubicBezTo>
                    <a:pt x="730" y="176"/>
                    <a:pt x="730" y="176"/>
                    <a:pt x="730" y="145"/>
                  </a:cubicBezTo>
                  <a:cubicBezTo>
                    <a:pt x="699" y="145"/>
                    <a:pt x="699" y="145"/>
                    <a:pt x="699" y="115"/>
                  </a:cubicBezTo>
                  <a:cubicBezTo>
                    <a:pt x="623" y="39"/>
                    <a:pt x="524"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5" name="Google Shape;66425;p27"/>
            <p:cNvSpPr/>
            <p:nvPr/>
          </p:nvSpPr>
          <p:spPr>
            <a:xfrm>
              <a:off x="6513300" y="2404200"/>
              <a:ext cx="25100" cy="23575"/>
            </a:xfrm>
            <a:custGeom>
              <a:avLst/>
              <a:gdLst/>
              <a:ahLst/>
              <a:cxnLst/>
              <a:rect l="l" t="t" r="r" b="b"/>
              <a:pathLst>
                <a:path w="1004" h="943" extrusionOk="0">
                  <a:moveTo>
                    <a:pt x="472" y="1"/>
                  </a:moveTo>
                  <a:cubicBezTo>
                    <a:pt x="358" y="1"/>
                    <a:pt x="244" y="46"/>
                    <a:pt x="153" y="137"/>
                  </a:cubicBezTo>
                  <a:cubicBezTo>
                    <a:pt x="1" y="289"/>
                    <a:pt x="1" y="593"/>
                    <a:pt x="153" y="745"/>
                  </a:cubicBezTo>
                  <a:cubicBezTo>
                    <a:pt x="183" y="776"/>
                    <a:pt x="183" y="776"/>
                    <a:pt x="183" y="776"/>
                  </a:cubicBezTo>
                  <a:cubicBezTo>
                    <a:pt x="213" y="776"/>
                    <a:pt x="213" y="806"/>
                    <a:pt x="213" y="806"/>
                  </a:cubicBezTo>
                  <a:cubicBezTo>
                    <a:pt x="305" y="897"/>
                    <a:pt x="419" y="943"/>
                    <a:pt x="529" y="943"/>
                  </a:cubicBezTo>
                  <a:cubicBezTo>
                    <a:pt x="639" y="943"/>
                    <a:pt x="745" y="897"/>
                    <a:pt x="821" y="806"/>
                  </a:cubicBezTo>
                  <a:cubicBezTo>
                    <a:pt x="1004" y="624"/>
                    <a:pt x="1004" y="350"/>
                    <a:pt x="821" y="198"/>
                  </a:cubicBezTo>
                  <a:cubicBezTo>
                    <a:pt x="821" y="168"/>
                    <a:pt x="821" y="168"/>
                    <a:pt x="791" y="168"/>
                  </a:cubicBezTo>
                  <a:cubicBezTo>
                    <a:pt x="791" y="168"/>
                    <a:pt x="791" y="137"/>
                    <a:pt x="791" y="137"/>
                  </a:cubicBezTo>
                  <a:cubicBezTo>
                    <a:pt x="700" y="46"/>
                    <a:pt x="586"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6" name="Google Shape;66426;p27"/>
            <p:cNvSpPr/>
            <p:nvPr/>
          </p:nvSpPr>
          <p:spPr>
            <a:xfrm>
              <a:off x="6415275" y="2306175"/>
              <a:ext cx="25100" cy="23575"/>
            </a:xfrm>
            <a:custGeom>
              <a:avLst/>
              <a:gdLst/>
              <a:ahLst/>
              <a:cxnLst/>
              <a:rect l="l" t="t" r="r" b="b"/>
              <a:pathLst>
                <a:path w="1004" h="943" extrusionOk="0">
                  <a:moveTo>
                    <a:pt x="468" y="1"/>
                  </a:moveTo>
                  <a:cubicBezTo>
                    <a:pt x="358" y="1"/>
                    <a:pt x="244" y="46"/>
                    <a:pt x="153" y="137"/>
                  </a:cubicBezTo>
                  <a:cubicBezTo>
                    <a:pt x="1" y="289"/>
                    <a:pt x="1" y="593"/>
                    <a:pt x="153" y="745"/>
                  </a:cubicBezTo>
                  <a:cubicBezTo>
                    <a:pt x="153" y="745"/>
                    <a:pt x="183" y="776"/>
                    <a:pt x="183" y="776"/>
                  </a:cubicBezTo>
                  <a:cubicBezTo>
                    <a:pt x="213" y="776"/>
                    <a:pt x="213" y="806"/>
                    <a:pt x="213" y="806"/>
                  </a:cubicBezTo>
                  <a:cubicBezTo>
                    <a:pt x="305" y="897"/>
                    <a:pt x="419" y="943"/>
                    <a:pt x="529" y="943"/>
                  </a:cubicBezTo>
                  <a:cubicBezTo>
                    <a:pt x="639" y="943"/>
                    <a:pt x="745" y="897"/>
                    <a:pt x="821" y="806"/>
                  </a:cubicBezTo>
                  <a:cubicBezTo>
                    <a:pt x="1004" y="624"/>
                    <a:pt x="1004" y="350"/>
                    <a:pt x="821" y="198"/>
                  </a:cubicBezTo>
                  <a:cubicBezTo>
                    <a:pt x="821" y="168"/>
                    <a:pt x="821" y="168"/>
                    <a:pt x="791" y="168"/>
                  </a:cubicBezTo>
                  <a:cubicBezTo>
                    <a:pt x="791" y="168"/>
                    <a:pt x="791" y="137"/>
                    <a:pt x="761" y="137"/>
                  </a:cubicBezTo>
                  <a:cubicBezTo>
                    <a:pt x="685" y="46"/>
                    <a:pt x="578"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7" name="Google Shape;66427;p27"/>
            <p:cNvSpPr/>
            <p:nvPr/>
          </p:nvSpPr>
          <p:spPr>
            <a:xfrm>
              <a:off x="6609800" y="2304650"/>
              <a:ext cx="28150" cy="25875"/>
            </a:xfrm>
            <a:custGeom>
              <a:avLst/>
              <a:gdLst/>
              <a:ahLst/>
              <a:cxnLst/>
              <a:rect l="l" t="t" r="r" b="b"/>
              <a:pathLst>
                <a:path w="1126" h="1035" extrusionOk="0">
                  <a:moveTo>
                    <a:pt x="544" y="1"/>
                  </a:moveTo>
                  <a:cubicBezTo>
                    <a:pt x="419" y="1"/>
                    <a:pt x="290" y="46"/>
                    <a:pt x="183" y="138"/>
                  </a:cubicBezTo>
                  <a:cubicBezTo>
                    <a:pt x="1" y="350"/>
                    <a:pt x="1" y="654"/>
                    <a:pt x="183" y="837"/>
                  </a:cubicBezTo>
                  <a:cubicBezTo>
                    <a:pt x="214" y="837"/>
                    <a:pt x="214" y="867"/>
                    <a:pt x="214" y="867"/>
                  </a:cubicBezTo>
                  <a:cubicBezTo>
                    <a:pt x="244" y="867"/>
                    <a:pt x="244" y="897"/>
                    <a:pt x="244" y="897"/>
                  </a:cubicBezTo>
                  <a:cubicBezTo>
                    <a:pt x="335" y="989"/>
                    <a:pt x="465" y="1034"/>
                    <a:pt x="594" y="1034"/>
                  </a:cubicBezTo>
                  <a:cubicBezTo>
                    <a:pt x="723" y="1034"/>
                    <a:pt x="852" y="989"/>
                    <a:pt x="943" y="897"/>
                  </a:cubicBezTo>
                  <a:cubicBezTo>
                    <a:pt x="1126" y="715"/>
                    <a:pt x="1126" y="381"/>
                    <a:pt x="943" y="198"/>
                  </a:cubicBezTo>
                  <a:cubicBezTo>
                    <a:pt x="943" y="198"/>
                    <a:pt x="913" y="198"/>
                    <a:pt x="913" y="168"/>
                  </a:cubicBezTo>
                  <a:cubicBezTo>
                    <a:pt x="913" y="168"/>
                    <a:pt x="882" y="168"/>
                    <a:pt x="882" y="138"/>
                  </a:cubicBezTo>
                  <a:cubicBezTo>
                    <a:pt x="791" y="46"/>
                    <a:pt x="670"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8" name="Google Shape;66428;p27"/>
            <p:cNvSpPr/>
            <p:nvPr/>
          </p:nvSpPr>
          <p:spPr>
            <a:xfrm>
              <a:off x="6511775" y="2206625"/>
              <a:ext cx="28150" cy="25875"/>
            </a:xfrm>
            <a:custGeom>
              <a:avLst/>
              <a:gdLst/>
              <a:ahLst/>
              <a:cxnLst/>
              <a:rect l="l" t="t" r="r" b="b"/>
              <a:pathLst>
                <a:path w="1126" h="1035" extrusionOk="0">
                  <a:moveTo>
                    <a:pt x="544" y="1"/>
                  </a:moveTo>
                  <a:cubicBezTo>
                    <a:pt x="419" y="1"/>
                    <a:pt x="290" y="46"/>
                    <a:pt x="183" y="137"/>
                  </a:cubicBezTo>
                  <a:cubicBezTo>
                    <a:pt x="1" y="350"/>
                    <a:pt x="1" y="654"/>
                    <a:pt x="183" y="837"/>
                  </a:cubicBezTo>
                  <a:cubicBezTo>
                    <a:pt x="214" y="837"/>
                    <a:pt x="214" y="867"/>
                    <a:pt x="214" y="867"/>
                  </a:cubicBezTo>
                  <a:cubicBezTo>
                    <a:pt x="244" y="867"/>
                    <a:pt x="244" y="897"/>
                    <a:pt x="244" y="897"/>
                  </a:cubicBezTo>
                  <a:cubicBezTo>
                    <a:pt x="335" y="989"/>
                    <a:pt x="464" y="1034"/>
                    <a:pt x="594" y="1034"/>
                  </a:cubicBezTo>
                  <a:cubicBezTo>
                    <a:pt x="723" y="1034"/>
                    <a:pt x="852" y="989"/>
                    <a:pt x="943" y="897"/>
                  </a:cubicBezTo>
                  <a:cubicBezTo>
                    <a:pt x="1126" y="715"/>
                    <a:pt x="1126" y="381"/>
                    <a:pt x="943" y="198"/>
                  </a:cubicBezTo>
                  <a:cubicBezTo>
                    <a:pt x="943" y="198"/>
                    <a:pt x="913" y="198"/>
                    <a:pt x="913" y="168"/>
                  </a:cubicBezTo>
                  <a:cubicBezTo>
                    <a:pt x="913" y="168"/>
                    <a:pt x="882" y="168"/>
                    <a:pt x="882" y="137"/>
                  </a:cubicBezTo>
                  <a:cubicBezTo>
                    <a:pt x="791" y="46"/>
                    <a:pt x="670"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9" name="Google Shape;66429;p27"/>
            <p:cNvSpPr/>
            <p:nvPr/>
          </p:nvSpPr>
          <p:spPr>
            <a:xfrm>
              <a:off x="6608300" y="2107275"/>
              <a:ext cx="31175" cy="28525"/>
            </a:xfrm>
            <a:custGeom>
              <a:avLst/>
              <a:gdLst/>
              <a:ahLst/>
              <a:cxnLst/>
              <a:rect l="l" t="t" r="r" b="b"/>
              <a:pathLst>
                <a:path w="1247" h="1141" extrusionOk="0">
                  <a:moveTo>
                    <a:pt x="608" y="0"/>
                  </a:moveTo>
                  <a:cubicBezTo>
                    <a:pt x="464" y="0"/>
                    <a:pt x="319" y="54"/>
                    <a:pt x="213" y="160"/>
                  </a:cubicBezTo>
                  <a:cubicBezTo>
                    <a:pt x="0" y="373"/>
                    <a:pt x="0" y="707"/>
                    <a:pt x="213" y="920"/>
                  </a:cubicBezTo>
                  <a:cubicBezTo>
                    <a:pt x="243" y="920"/>
                    <a:pt x="243" y="950"/>
                    <a:pt x="243" y="950"/>
                  </a:cubicBezTo>
                  <a:cubicBezTo>
                    <a:pt x="274" y="950"/>
                    <a:pt x="274" y="950"/>
                    <a:pt x="274" y="981"/>
                  </a:cubicBezTo>
                  <a:cubicBezTo>
                    <a:pt x="380" y="1087"/>
                    <a:pt x="517" y="1140"/>
                    <a:pt x="654" y="1140"/>
                  </a:cubicBezTo>
                  <a:cubicBezTo>
                    <a:pt x="790" y="1140"/>
                    <a:pt x="927" y="1087"/>
                    <a:pt x="1034" y="981"/>
                  </a:cubicBezTo>
                  <a:cubicBezTo>
                    <a:pt x="1246" y="768"/>
                    <a:pt x="1246" y="403"/>
                    <a:pt x="1034" y="190"/>
                  </a:cubicBezTo>
                  <a:lnTo>
                    <a:pt x="1003" y="190"/>
                  </a:lnTo>
                  <a:cubicBezTo>
                    <a:pt x="1003" y="160"/>
                    <a:pt x="1003" y="160"/>
                    <a:pt x="1003" y="160"/>
                  </a:cubicBezTo>
                  <a:cubicBezTo>
                    <a:pt x="897" y="54"/>
                    <a:pt x="75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0" name="Google Shape;66430;p27"/>
            <p:cNvSpPr/>
            <p:nvPr/>
          </p:nvSpPr>
          <p:spPr>
            <a:xfrm>
              <a:off x="6706325" y="2205300"/>
              <a:ext cx="31925" cy="28525"/>
            </a:xfrm>
            <a:custGeom>
              <a:avLst/>
              <a:gdLst/>
              <a:ahLst/>
              <a:cxnLst/>
              <a:rect l="l" t="t" r="r" b="b"/>
              <a:pathLst>
                <a:path w="1277" h="1141" extrusionOk="0">
                  <a:moveTo>
                    <a:pt x="608" y="1"/>
                  </a:moveTo>
                  <a:cubicBezTo>
                    <a:pt x="464" y="1"/>
                    <a:pt x="319" y="54"/>
                    <a:pt x="213" y="160"/>
                  </a:cubicBezTo>
                  <a:cubicBezTo>
                    <a:pt x="0" y="373"/>
                    <a:pt x="0" y="707"/>
                    <a:pt x="213" y="920"/>
                  </a:cubicBezTo>
                  <a:cubicBezTo>
                    <a:pt x="243" y="920"/>
                    <a:pt x="243" y="950"/>
                    <a:pt x="243" y="950"/>
                  </a:cubicBezTo>
                  <a:cubicBezTo>
                    <a:pt x="274" y="950"/>
                    <a:pt x="274" y="981"/>
                    <a:pt x="274" y="981"/>
                  </a:cubicBezTo>
                  <a:cubicBezTo>
                    <a:pt x="380" y="1087"/>
                    <a:pt x="517" y="1140"/>
                    <a:pt x="654" y="1140"/>
                  </a:cubicBezTo>
                  <a:cubicBezTo>
                    <a:pt x="791" y="1140"/>
                    <a:pt x="927" y="1087"/>
                    <a:pt x="1034" y="981"/>
                  </a:cubicBezTo>
                  <a:cubicBezTo>
                    <a:pt x="1277" y="768"/>
                    <a:pt x="1277" y="403"/>
                    <a:pt x="1034" y="190"/>
                  </a:cubicBezTo>
                  <a:cubicBezTo>
                    <a:pt x="1003" y="160"/>
                    <a:pt x="1003" y="160"/>
                    <a:pt x="1003" y="160"/>
                  </a:cubicBezTo>
                  <a:cubicBezTo>
                    <a:pt x="897" y="54"/>
                    <a:pt x="75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1" name="Google Shape;66431;p27"/>
            <p:cNvSpPr/>
            <p:nvPr/>
          </p:nvSpPr>
          <p:spPr>
            <a:xfrm>
              <a:off x="6803575" y="2105175"/>
              <a:ext cx="34225" cy="31375"/>
            </a:xfrm>
            <a:custGeom>
              <a:avLst/>
              <a:gdLst/>
              <a:ahLst/>
              <a:cxnLst/>
              <a:rect l="l" t="t" r="r" b="b"/>
              <a:pathLst>
                <a:path w="1369" h="1255" extrusionOk="0">
                  <a:moveTo>
                    <a:pt x="651" y="1"/>
                  </a:moveTo>
                  <a:cubicBezTo>
                    <a:pt x="495" y="1"/>
                    <a:pt x="335" y="62"/>
                    <a:pt x="214" y="183"/>
                  </a:cubicBezTo>
                  <a:cubicBezTo>
                    <a:pt x="1" y="426"/>
                    <a:pt x="1" y="791"/>
                    <a:pt x="214" y="1034"/>
                  </a:cubicBezTo>
                  <a:cubicBezTo>
                    <a:pt x="244" y="1034"/>
                    <a:pt x="244" y="1065"/>
                    <a:pt x="244" y="1065"/>
                  </a:cubicBezTo>
                  <a:cubicBezTo>
                    <a:pt x="274" y="1065"/>
                    <a:pt x="274" y="1065"/>
                    <a:pt x="274" y="1095"/>
                  </a:cubicBezTo>
                  <a:cubicBezTo>
                    <a:pt x="396" y="1202"/>
                    <a:pt x="548" y="1255"/>
                    <a:pt x="700" y="1255"/>
                  </a:cubicBezTo>
                  <a:cubicBezTo>
                    <a:pt x="852" y="1255"/>
                    <a:pt x="1004" y="1202"/>
                    <a:pt x="1126" y="1095"/>
                  </a:cubicBezTo>
                  <a:cubicBezTo>
                    <a:pt x="1369" y="852"/>
                    <a:pt x="1369" y="487"/>
                    <a:pt x="1126" y="244"/>
                  </a:cubicBezTo>
                  <a:cubicBezTo>
                    <a:pt x="1126" y="244"/>
                    <a:pt x="1095" y="214"/>
                    <a:pt x="1095" y="214"/>
                  </a:cubicBezTo>
                  <a:cubicBezTo>
                    <a:pt x="1095" y="214"/>
                    <a:pt x="1095" y="183"/>
                    <a:pt x="1065" y="183"/>
                  </a:cubicBezTo>
                  <a:cubicBezTo>
                    <a:pt x="958" y="62"/>
                    <a:pt x="806" y="1"/>
                    <a:pt x="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2" name="Google Shape;66432;p27"/>
            <p:cNvSpPr/>
            <p:nvPr/>
          </p:nvSpPr>
          <p:spPr>
            <a:xfrm>
              <a:off x="6705550" y="2007150"/>
              <a:ext cx="34225" cy="31375"/>
            </a:xfrm>
            <a:custGeom>
              <a:avLst/>
              <a:gdLst/>
              <a:ahLst/>
              <a:cxnLst/>
              <a:rect l="l" t="t" r="r" b="b"/>
              <a:pathLst>
                <a:path w="1369" h="1255" extrusionOk="0">
                  <a:moveTo>
                    <a:pt x="651" y="1"/>
                  </a:moveTo>
                  <a:cubicBezTo>
                    <a:pt x="495" y="1"/>
                    <a:pt x="335" y="62"/>
                    <a:pt x="214" y="183"/>
                  </a:cubicBezTo>
                  <a:cubicBezTo>
                    <a:pt x="1" y="426"/>
                    <a:pt x="1" y="791"/>
                    <a:pt x="214" y="1034"/>
                  </a:cubicBezTo>
                  <a:cubicBezTo>
                    <a:pt x="244" y="1034"/>
                    <a:pt x="244" y="1034"/>
                    <a:pt x="244" y="1065"/>
                  </a:cubicBezTo>
                  <a:cubicBezTo>
                    <a:pt x="274" y="1065"/>
                    <a:pt x="274" y="1065"/>
                    <a:pt x="274" y="1095"/>
                  </a:cubicBezTo>
                  <a:cubicBezTo>
                    <a:pt x="396" y="1201"/>
                    <a:pt x="548" y="1255"/>
                    <a:pt x="700" y="1255"/>
                  </a:cubicBezTo>
                  <a:cubicBezTo>
                    <a:pt x="852" y="1255"/>
                    <a:pt x="1004" y="1201"/>
                    <a:pt x="1125" y="1095"/>
                  </a:cubicBezTo>
                  <a:cubicBezTo>
                    <a:pt x="1369" y="852"/>
                    <a:pt x="1369" y="487"/>
                    <a:pt x="1125" y="244"/>
                  </a:cubicBezTo>
                  <a:cubicBezTo>
                    <a:pt x="1125" y="244"/>
                    <a:pt x="1095" y="214"/>
                    <a:pt x="1095" y="214"/>
                  </a:cubicBezTo>
                  <a:cubicBezTo>
                    <a:pt x="1095" y="214"/>
                    <a:pt x="1095" y="183"/>
                    <a:pt x="1065" y="183"/>
                  </a:cubicBezTo>
                  <a:cubicBezTo>
                    <a:pt x="958" y="62"/>
                    <a:pt x="806" y="1"/>
                    <a:pt x="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3" name="Google Shape;66433;p27"/>
            <p:cNvSpPr/>
            <p:nvPr/>
          </p:nvSpPr>
          <p:spPr>
            <a:xfrm>
              <a:off x="6802075" y="1907625"/>
              <a:ext cx="37250" cy="34200"/>
            </a:xfrm>
            <a:custGeom>
              <a:avLst/>
              <a:gdLst/>
              <a:ahLst/>
              <a:cxnLst/>
              <a:rect l="l" t="t" r="r" b="b"/>
              <a:pathLst>
                <a:path w="1490" h="1368" extrusionOk="0">
                  <a:moveTo>
                    <a:pt x="714" y="0"/>
                  </a:moveTo>
                  <a:cubicBezTo>
                    <a:pt x="547" y="0"/>
                    <a:pt x="380" y="61"/>
                    <a:pt x="243" y="182"/>
                  </a:cubicBezTo>
                  <a:cubicBezTo>
                    <a:pt x="0" y="456"/>
                    <a:pt x="0" y="851"/>
                    <a:pt x="243" y="1125"/>
                  </a:cubicBezTo>
                  <a:cubicBezTo>
                    <a:pt x="274" y="1125"/>
                    <a:pt x="274" y="1125"/>
                    <a:pt x="274" y="1155"/>
                  </a:cubicBezTo>
                  <a:cubicBezTo>
                    <a:pt x="304" y="1155"/>
                    <a:pt x="304" y="1155"/>
                    <a:pt x="304" y="1185"/>
                  </a:cubicBezTo>
                  <a:cubicBezTo>
                    <a:pt x="441" y="1307"/>
                    <a:pt x="608" y="1368"/>
                    <a:pt x="775" y="1368"/>
                  </a:cubicBezTo>
                  <a:cubicBezTo>
                    <a:pt x="942" y="1368"/>
                    <a:pt x="1110" y="1307"/>
                    <a:pt x="1246" y="1185"/>
                  </a:cubicBezTo>
                  <a:cubicBezTo>
                    <a:pt x="1489" y="912"/>
                    <a:pt x="1489" y="517"/>
                    <a:pt x="1246" y="243"/>
                  </a:cubicBezTo>
                  <a:cubicBezTo>
                    <a:pt x="1216" y="243"/>
                    <a:pt x="1216" y="243"/>
                    <a:pt x="1216" y="213"/>
                  </a:cubicBezTo>
                  <a:cubicBezTo>
                    <a:pt x="1186" y="213"/>
                    <a:pt x="1186" y="213"/>
                    <a:pt x="1186" y="182"/>
                  </a:cubicBezTo>
                  <a:cubicBezTo>
                    <a:pt x="1049" y="61"/>
                    <a:pt x="882"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4" name="Google Shape;66434;p27"/>
            <p:cNvSpPr/>
            <p:nvPr/>
          </p:nvSpPr>
          <p:spPr>
            <a:xfrm>
              <a:off x="6900100" y="2005825"/>
              <a:ext cx="37250" cy="34025"/>
            </a:xfrm>
            <a:custGeom>
              <a:avLst/>
              <a:gdLst/>
              <a:ahLst/>
              <a:cxnLst/>
              <a:rect l="l" t="t" r="r" b="b"/>
              <a:pathLst>
                <a:path w="1490" h="1361" extrusionOk="0">
                  <a:moveTo>
                    <a:pt x="726" y="1"/>
                  </a:moveTo>
                  <a:cubicBezTo>
                    <a:pt x="555" y="1"/>
                    <a:pt x="380" y="69"/>
                    <a:pt x="243" y="206"/>
                  </a:cubicBezTo>
                  <a:cubicBezTo>
                    <a:pt x="0" y="449"/>
                    <a:pt x="0" y="875"/>
                    <a:pt x="243" y="1118"/>
                  </a:cubicBezTo>
                  <a:cubicBezTo>
                    <a:pt x="274" y="1118"/>
                    <a:pt x="274" y="1118"/>
                    <a:pt x="274" y="1148"/>
                  </a:cubicBezTo>
                  <a:cubicBezTo>
                    <a:pt x="304" y="1148"/>
                    <a:pt x="304" y="1148"/>
                    <a:pt x="304" y="1178"/>
                  </a:cubicBezTo>
                  <a:cubicBezTo>
                    <a:pt x="441" y="1300"/>
                    <a:pt x="608" y="1361"/>
                    <a:pt x="775" y="1361"/>
                  </a:cubicBezTo>
                  <a:cubicBezTo>
                    <a:pt x="942" y="1361"/>
                    <a:pt x="1110" y="1300"/>
                    <a:pt x="1246" y="1178"/>
                  </a:cubicBezTo>
                  <a:cubicBezTo>
                    <a:pt x="1490" y="905"/>
                    <a:pt x="1490" y="510"/>
                    <a:pt x="1246" y="236"/>
                  </a:cubicBezTo>
                  <a:cubicBezTo>
                    <a:pt x="1216" y="236"/>
                    <a:pt x="1216" y="236"/>
                    <a:pt x="1216" y="206"/>
                  </a:cubicBezTo>
                  <a:lnTo>
                    <a:pt x="1186" y="206"/>
                  </a:lnTo>
                  <a:cubicBezTo>
                    <a:pt x="1064" y="69"/>
                    <a:pt x="897" y="1"/>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5" name="Google Shape;66435;p27"/>
            <p:cNvSpPr/>
            <p:nvPr/>
          </p:nvSpPr>
          <p:spPr>
            <a:xfrm>
              <a:off x="6898575" y="1808250"/>
              <a:ext cx="40300" cy="36875"/>
            </a:xfrm>
            <a:custGeom>
              <a:avLst/>
              <a:gdLst/>
              <a:ahLst/>
              <a:cxnLst/>
              <a:rect l="l" t="t" r="r" b="b"/>
              <a:pathLst>
                <a:path w="1612" h="1475" extrusionOk="0">
                  <a:moveTo>
                    <a:pt x="791" y="1"/>
                  </a:moveTo>
                  <a:cubicBezTo>
                    <a:pt x="616" y="1"/>
                    <a:pt x="441" y="69"/>
                    <a:pt x="304" y="206"/>
                  </a:cubicBezTo>
                  <a:cubicBezTo>
                    <a:pt x="0" y="480"/>
                    <a:pt x="0" y="935"/>
                    <a:pt x="304" y="1209"/>
                  </a:cubicBezTo>
                  <a:cubicBezTo>
                    <a:pt x="304" y="1209"/>
                    <a:pt x="304" y="1209"/>
                    <a:pt x="304" y="1239"/>
                  </a:cubicBezTo>
                  <a:cubicBezTo>
                    <a:pt x="335" y="1239"/>
                    <a:pt x="335" y="1239"/>
                    <a:pt x="335" y="1270"/>
                  </a:cubicBezTo>
                  <a:cubicBezTo>
                    <a:pt x="471" y="1407"/>
                    <a:pt x="654" y="1475"/>
                    <a:pt x="836" y="1475"/>
                  </a:cubicBezTo>
                  <a:cubicBezTo>
                    <a:pt x="1019" y="1475"/>
                    <a:pt x="1201" y="1407"/>
                    <a:pt x="1338" y="1270"/>
                  </a:cubicBezTo>
                  <a:cubicBezTo>
                    <a:pt x="1611" y="966"/>
                    <a:pt x="1611" y="540"/>
                    <a:pt x="1338" y="267"/>
                  </a:cubicBezTo>
                  <a:cubicBezTo>
                    <a:pt x="1338" y="236"/>
                    <a:pt x="1338" y="236"/>
                    <a:pt x="1307" y="236"/>
                  </a:cubicBezTo>
                  <a:cubicBezTo>
                    <a:pt x="1307" y="236"/>
                    <a:pt x="1307" y="206"/>
                    <a:pt x="1277" y="206"/>
                  </a:cubicBezTo>
                  <a:cubicBezTo>
                    <a:pt x="1140" y="69"/>
                    <a:pt x="965"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6" name="Google Shape;66436;p27"/>
            <p:cNvSpPr/>
            <p:nvPr/>
          </p:nvSpPr>
          <p:spPr>
            <a:xfrm>
              <a:off x="6996600" y="1906275"/>
              <a:ext cx="40300" cy="36900"/>
            </a:xfrm>
            <a:custGeom>
              <a:avLst/>
              <a:gdLst/>
              <a:ahLst/>
              <a:cxnLst/>
              <a:rect l="l" t="t" r="r" b="b"/>
              <a:pathLst>
                <a:path w="1612" h="1476" extrusionOk="0">
                  <a:moveTo>
                    <a:pt x="794" y="1"/>
                  </a:moveTo>
                  <a:cubicBezTo>
                    <a:pt x="616" y="1"/>
                    <a:pt x="441" y="69"/>
                    <a:pt x="304" y="206"/>
                  </a:cubicBezTo>
                  <a:cubicBezTo>
                    <a:pt x="0" y="480"/>
                    <a:pt x="0" y="936"/>
                    <a:pt x="304" y="1209"/>
                  </a:cubicBezTo>
                  <a:cubicBezTo>
                    <a:pt x="304" y="1209"/>
                    <a:pt x="304" y="1209"/>
                    <a:pt x="335" y="1239"/>
                  </a:cubicBezTo>
                  <a:cubicBezTo>
                    <a:pt x="335" y="1239"/>
                    <a:pt x="335" y="1239"/>
                    <a:pt x="335" y="1270"/>
                  </a:cubicBezTo>
                  <a:cubicBezTo>
                    <a:pt x="472" y="1407"/>
                    <a:pt x="654" y="1475"/>
                    <a:pt x="836" y="1475"/>
                  </a:cubicBezTo>
                  <a:cubicBezTo>
                    <a:pt x="1019" y="1475"/>
                    <a:pt x="1201" y="1407"/>
                    <a:pt x="1338" y="1270"/>
                  </a:cubicBezTo>
                  <a:cubicBezTo>
                    <a:pt x="1611" y="996"/>
                    <a:pt x="1611" y="540"/>
                    <a:pt x="1338" y="267"/>
                  </a:cubicBezTo>
                  <a:cubicBezTo>
                    <a:pt x="1338" y="236"/>
                    <a:pt x="1338" y="236"/>
                    <a:pt x="1307" y="236"/>
                  </a:cubicBezTo>
                  <a:cubicBezTo>
                    <a:pt x="1307" y="236"/>
                    <a:pt x="1307" y="206"/>
                    <a:pt x="1307" y="206"/>
                  </a:cubicBezTo>
                  <a:cubicBezTo>
                    <a:pt x="1155" y="69"/>
                    <a:pt x="973" y="1"/>
                    <a:pt x="7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7" name="Google Shape;66437;p27"/>
            <p:cNvSpPr/>
            <p:nvPr/>
          </p:nvSpPr>
          <p:spPr>
            <a:xfrm>
              <a:off x="7093875" y="1806750"/>
              <a:ext cx="43325" cy="39150"/>
            </a:xfrm>
            <a:custGeom>
              <a:avLst/>
              <a:gdLst/>
              <a:ahLst/>
              <a:cxnLst/>
              <a:rect l="l" t="t" r="r" b="b"/>
              <a:pathLst>
                <a:path w="1733" h="1566" extrusionOk="0">
                  <a:moveTo>
                    <a:pt x="825" y="0"/>
                  </a:moveTo>
                  <a:cubicBezTo>
                    <a:pt x="631" y="0"/>
                    <a:pt x="441" y="68"/>
                    <a:pt x="304" y="205"/>
                  </a:cubicBezTo>
                  <a:cubicBezTo>
                    <a:pt x="0" y="509"/>
                    <a:pt x="0" y="995"/>
                    <a:pt x="304" y="1299"/>
                  </a:cubicBezTo>
                  <a:cubicBezTo>
                    <a:pt x="304" y="1299"/>
                    <a:pt x="304" y="1299"/>
                    <a:pt x="334" y="1330"/>
                  </a:cubicBezTo>
                  <a:cubicBezTo>
                    <a:pt x="334" y="1330"/>
                    <a:pt x="334" y="1330"/>
                    <a:pt x="334" y="1360"/>
                  </a:cubicBezTo>
                  <a:cubicBezTo>
                    <a:pt x="486" y="1497"/>
                    <a:pt x="684" y="1565"/>
                    <a:pt x="882" y="1565"/>
                  </a:cubicBezTo>
                  <a:cubicBezTo>
                    <a:pt x="1079" y="1565"/>
                    <a:pt x="1277" y="1497"/>
                    <a:pt x="1429" y="1360"/>
                  </a:cubicBezTo>
                  <a:cubicBezTo>
                    <a:pt x="1733" y="1056"/>
                    <a:pt x="1733" y="570"/>
                    <a:pt x="1429" y="266"/>
                  </a:cubicBezTo>
                  <a:cubicBezTo>
                    <a:pt x="1429" y="266"/>
                    <a:pt x="1398" y="266"/>
                    <a:pt x="1398" y="236"/>
                  </a:cubicBezTo>
                  <a:cubicBezTo>
                    <a:pt x="1398" y="236"/>
                    <a:pt x="1368" y="236"/>
                    <a:pt x="1368" y="205"/>
                  </a:cubicBezTo>
                  <a:cubicBezTo>
                    <a:pt x="1216" y="68"/>
                    <a:pt x="1018"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8" name="Google Shape;66438;p27"/>
            <p:cNvSpPr/>
            <p:nvPr/>
          </p:nvSpPr>
          <p:spPr>
            <a:xfrm>
              <a:off x="6995825" y="1708150"/>
              <a:ext cx="43350" cy="39725"/>
            </a:xfrm>
            <a:custGeom>
              <a:avLst/>
              <a:gdLst/>
              <a:ahLst/>
              <a:cxnLst/>
              <a:rect l="l" t="t" r="r" b="b"/>
              <a:pathLst>
                <a:path w="1734" h="1589" extrusionOk="0">
                  <a:moveTo>
                    <a:pt x="825" y="0"/>
                  </a:moveTo>
                  <a:cubicBezTo>
                    <a:pt x="632" y="0"/>
                    <a:pt x="442" y="76"/>
                    <a:pt x="305" y="228"/>
                  </a:cubicBezTo>
                  <a:cubicBezTo>
                    <a:pt x="1" y="532"/>
                    <a:pt x="1" y="1018"/>
                    <a:pt x="305" y="1322"/>
                  </a:cubicBezTo>
                  <a:cubicBezTo>
                    <a:pt x="305" y="1322"/>
                    <a:pt x="305" y="1322"/>
                    <a:pt x="335" y="1353"/>
                  </a:cubicBezTo>
                  <a:cubicBezTo>
                    <a:pt x="335" y="1353"/>
                    <a:pt x="335" y="1353"/>
                    <a:pt x="335" y="1383"/>
                  </a:cubicBezTo>
                  <a:cubicBezTo>
                    <a:pt x="487" y="1520"/>
                    <a:pt x="685" y="1588"/>
                    <a:pt x="882" y="1588"/>
                  </a:cubicBezTo>
                  <a:cubicBezTo>
                    <a:pt x="1080" y="1588"/>
                    <a:pt x="1278" y="1520"/>
                    <a:pt x="1430" y="1383"/>
                  </a:cubicBezTo>
                  <a:cubicBezTo>
                    <a:pt x="1734" y="1079"/>
                    <a:pt x="1734" y="593"/>
                    <a:pt x="1430" y="289"/>
                  </a:cubicBezTo>
                  <a:cubicBezTo>
                    <a:pt x="1430" y="289"/>
                    <a:pt x="1399" y="289"/>
                    <a:pt x="1399" y="259"/>
                  </a:cubicBezTo>
                  <a:cubicBezTo>
                    <a:pt x="1399" y="259"/>
                    <a:pt x="1369" y="259"/>
                    <a:pt x="1369" y="228"/>
                  </a:cubicBezTo>
                  <a:cubicBezTo>
                    <a:pt x="1217" y="76"/>
                    <a:pt x="1019"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9" name="Google Shape;66439;p27"/>
            <p:cNvSpPr/>
            <p:nvPr/>
          </p:nvSpPr>
          <p:spPr>
            <a:xfrm>
              <a:off x="7190375" y="1706825"/>
              <a:ext cx="46375" cy="42375"/>
            </a:xfrm>
            <a:custGeom>
              <a:avLst/>
              <a:gdLst/>
              <a:ahLst/>
              <a:cxnLst/>
              <a:rect l="l" t="t" r="r" b="b"/>
              <a:pathLst>
                <a:path w="1855" h="1695" extrusionOk="0">
                  <a:moveTo>
                    <a:pt x="901" y="0"/>
                  </a:moveTo>
                  <a:cubicBezTo>
                    <a:pt x="692" y="0"/>
                    <a:pt x="487" y="84"/>
                    <a:pt x="335" y="251"/>
                  </a:cubicBezTo>
                  <a:cubicBezTo>
                    <a:pt x="0" y="555"/>
                    <a:pt x="0" y="1071"/>
                    <a:pt x="335" y="1406"/>
                  </a:cubicBezTo>
                  <a:cubicBezTo>
                    <a:pt x="335" y="1406"/>
                    <a:pt x="335" y="1406"/>
                    <a:pt x="365" y="1436"/>
                  </a:cubicBezTo>
                  <a:cubicBezTo>
                    <a:pt x="365" y="1436"/>
                    <a:pt x="365" y="1436"/>
                    <a:pt x="365" y="1467"/>
                  </a:cubicBezTo>
                  <a:cubicBezTo>
                    <a:pt x="532" y="1619"/>
                    <a:pt x="745" y="1695"/>
                    <a:pt x="954" y="1695"/>
                  </a:cubicBezTo>
                  <a:cubicBezTo>
                    <a:pt x="1163" y="1695"/>
                    <a:pt x="1368" y="1619"/>
                    <a:pt x="1520" y="1467"/>
                  </a:cubicBezTo>
                  <a:cubicBezTo>
                    <a:pt x="1854" y="1132"/>
                    <a:pt x="1854" y="616"/>
                    <a:pt x="1520" y="281"/>
                  </a:cubicBezTo>
                  <a:lnTo>
                    <a:pt x="1490" y="281"/>
                  </a:lnTo>
                  <a:cubicBezTo>
                    <a:pt x="1490" y="251"/>
                    <a:pt x="1490" y="251"/>
                    <a:pt x="1490" y="251"/>
                  </a:cubicBezTo>
                  <a:cubicBezTo>
                    <a:pt x="1323" y="84"/>
                    <a:pt x="1110"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0" name="Google Shape;66440;p27"/>
            <p:cNvSpPr/>
            <p:nvPr/>
          </p:nvSpPr>
          <p:spPr>
            <a:xfrm>
              <a:off x="7092350" y="1608775"/>
              <a:ext cx="46375" cy="42200"/>
            </a:xfrm>
            <a:custGeom>
              <a:avLst/>
              <a:gdLst/>
              <a:ahLst/>
              <a:cxnLst/>
              <a:rect l="l" t="t" r="r" b="b"/>
              <a:pathLst>
                <a:path w="1855" h="1688" extrusionOk="0">
                  <a:moveTo>
                    <a:pt x="901" y="1"/>
                  </a:moveTo>
                  <a:cubicBezTo>
                    <a:pt x="692" y="1"/>
                    <a:pt x="487" y="85"/>
                    <a:pt x="335" y="252"/>
                  </a:cubicBezTo>
                  <a:cubicBezTo>
                    <a:pt x="0" y="556"/>
                    <a:pt x="0" y="1072"/>
                    <a:pt x="335" y="1407"/>
                  </a:cubicBezTo>
                  <a:lnTo>
                    <a:pt x="365" y="1407"/>
                  </a:lnTo>
                  <a:cubicBezTo>
                    <a:pt x="365" y="1437"/>
                    <a:pt x="365" y="1437"/>
                    <a:pt x="365" y="1437"/>
                  </a:cubicBezTo>
                  <a:cubicBezTo>
                    <a:pt x="532" y="1604"/>
                    <a:pt x="745" y="1688"/>
                    <a:pt x="954" y="1688"/>
                  </a:cubicBezTo>
                  <a:cubicBezTo>
                    <a:pt x="1163" y="1688"/>
                    <a:pt x="1368" y="1604"/>
                    <a:pt x="1520" y="1437"/>
                  </a:cubicBezTo>
                  <a:cubicBezTo>
                    <a:pt x="1854" y="1133"/>
                    <a:pt x="1854" y="616"/>
                    <a:pt x="1520" y="282"/>
                  </a:cubicBezTo>
                  <a:lnTo>
                    <a:pt x="1490" y="282"/>
                  </a:lnTo>
                  <a:cubicBezTo>
                    <a:pt x="1490" y="252"/>
                    <a:pt x="1490" y="252"/>
                    <a:pt x="1490" y="252"/>
                  </a:cubicBezTo>
                  <a:cubicBezTo>
                    <a:pt x="1322" y="85"/>
                    <a:pt x="1110"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1" name="Google Shape;66441;p27"/>
            <p:cNvSpPr/>
            <p:nvPr/>
          </p:nvSpPr>
          <p:spPr>
            <a:xfrm>
              <a:off x="7188850" y="1509250"/>
              <a:ext cx="49425" cy="45050"/>
            </a:xfrm>
            <a:custGeom>
              <a:avLst/>
              <a:gdLst/>
              <a:ahLst/>
              <a:cxnLst/>
              <a:rect l="l" t="t" r="r" b="b"/>
              <a:pathLst>
                <a:path w="1977" h="1802" extrusionOk="0">
                  <a:moveTo>
                    <a:pt x="973" y="0"/>
                  </a:moveTo>
                  <a:cubicBezTo>
                    <a:pt x="753" y="0"/>
                    <a:pt x="532" y="84"/>
                    <a:pt x="365" y="251"/>
                  </a:cubicBezTo>
                  <a:cubicBezTo>
                    <a:pt x="1" y="585"/>
                    <a:pt x="1" y="1132"/>
                    <a:pt x="365" y="1497"/>
                  </a:cubicBezTo>
                  <a:lnTo>
                    <a:pt x="396" y="1497"/>
                  </a:lnTo>
                  <a:cubicBezTo>
                    <a:pt x="396" y="1528"/>
                    <a:pt x="396" y="1528"/>
                    <a:pt x="396" y="1528"/>
                  </a:cubicBezTo>
                  <a:cubicBezTo>
                    <a:pt x="578" y="1710"/>
                    <a:pt x="806" y="1801"/>
                    <a:pt x="1030" y="1801"/>
                  </a:cubicBezTo>
                  <a:cubicBezTo>
                    <a:pt x="1254" y="1801"/>
                    <a:pt x="1475" y="1710"/>
                    <a:pt x="1642" y="1528"/>
                  </a:cubicBezTo>
                  <a:cubicBezTo>
                    <a:pt x="1976" y="1193"/>
                    <a:pt x="1976" y="646"/>
                    <a:pt x="1642" y="312"/>
                  </a:cubicBezTo>
                  <a:cubicBezTo>
                    <a:pt x="1642" y="312"/>
                    <a:pt x="1611" y="281"/>
                    <a:pt x="1611" y="281"/>
                  </a:cubicBezTo>
                  <a:cubicBezTo>
                    <a:pt x="1611" y="281"/>
                    <a:pt x="1611" y="251"/>
                    <a:pt x="1581" y="251"/>
                  </a:cubicBezTo>
                  <a:cubicBezTo>
                    <a:pt x="1414" y="84"/>
                    <a:pt x="1194"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2" name="Google Shape;66442;p27"/>
            <p:cNvSpPr/>
            <p:nvPr/>
          </p:nvSpPr>
          <p:spPr>
            <a:xfrm>
              <a:off x="7287625" y="1607275"/>
              <a:ext cx="48675" cy="45050"/>
            </a:xfrm>
            <a:custGeom>
              <a:avLst/>
              <a:gdLst/>
              <a:ahLst/>
              <a:cxnLst/>
              <a:rect l="l" t="t" r="r" b="b"/>
              <a:pathLst>
                <a:path w="1947" h="1802" extrusionOk="0">
                  <a:moveTo>
                    <a:pt x="943" y="0"/>
                  </a:moveTo>
                  <a:cubicBezTo>
                    <a:pt x="723" y="0"/>
                    <a:pt x="502" y="84"/>
                    <a:pt x="335" y="251"/>
                  </a:cubicBezTo>
                  <a:cubicBezTo>
                    <a:pt x="1" y="585"/>
                    <a:pt x="1" y="1132"/>
                    <a:pt x="335" y="1497"/>
                  </a:cubicBezTo>
                  <a:lnTo>
                    <a:pt x="366" y="1497"/>
                  </a:lnTo>
                  <a:cubicBezTo>
                    <a:pt x="366" y="1528"/>
                    <a:pt x="366" y="1528"/>
                    <a:pt x="396" y="1528"/>
                  </a:cubicBezTo>
                  <a:cubicBezTo>
                    <a:pt x="563" y="1710"/>
                    <a:pt x="784" y="1801"/>
                    <a:pt x="1004" y="1801"/>
                  </a:cubicBezTo>
                  <a:cubicBezTo>
                    <a:pt x="1224" y="1801"/>
                    <a:pt x="1445" y="1710"/>
                    <a:pt x="1612" y="1528"/>
                  </a:cubicBezTo>
                  <a:cubicBezTo>
                    <a:pt x="1946" y="1193"/>
                    <a:pt x="1946" y="646"/>
                    <a:pt x="1612" y="312"/>
                  </a:cubicBezTo>
                  <a:cubicBezTo>
                    <a:pt x="1612" y="312"/>
                    <a:pt x="1582" y="281"/>
                    <a:pt x="1582" y="281"/>
                  </a:cubicBezTo>
                  <a:cubicBezTo>
                    <a:pt x="1582" y="281"/>
                    <a:pt x="1582" y="251"/>
                    <a:pt x="1551" y="251"/>
                  </a:cubicBezTo>
                  <a:cubicBezTo>
                    <a:pt x="1384" y="84"/>
                    <a:pt x="1164"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3" name="Google Shape;66443;p27"/>
            <p:cNvSpPr/>
            <p:nvPr/>
          </p:nvSpPr>
          <p:spPr>
            <a:xfrm>
              <a:off x="7286125" y="1409875"/>
              <a:ext cx="51700" cy="47150"/>
            </a:xfrm>
            <a:custGeom>
              <a:avLst/>
              <a:gdLst/>
              <a:ahLst/>
              <a:cxnLst/>
              <a:rect l="l" t="t" r="r" b="b"/>
              <a:pathLst>
                <a:path w="2068" h="1886" extrusionOk="0">
                  <a:moveTo>
                    <a:pt x="1018" y="1"/>
                  </a:moveTo>
                  <a:cubicBezTo>
                    <a:pt x="783" y="1"/>
                    <a:pt x="547" y="92"/>
                    <a:pt x="365" y="274"/>
                  </a:cubicBezTo>
                  <a:cubicBezTo>
                    <a:pt x="0" y="609"/>
                    <a:pt x="0" y="1217"/>
                    <a:pt x="365" y="1582"/>
                  </a:cubicBezTo>
                  <a:lnTo>
                    <a:pt x="395" y="1582"/>
                  </a:lnTo>
                  <a:cubicBezTo>
                    <a:pt x="395" y="1612"/>
                    <a:pt x="395" y="1612"/>
                    <a:pt x="426" y="1612"/>
                  </a:cubicBezTo>
                  <a:cubicBezTo>
                    <a:pt x="593" y="1794"/>
                    <a:pt x="828" y="1885"/>
                    <a:pt x="1068" y="1885"/>
                  </a:cubicBezTo>
                  <a:cubicBezTo>
                    <a:pt x="1307" y="1885"/>
                    <a:pt x="1550" y="1794"/>
                    <a:pt x="1733" y="1612"/>
                  </a:cubicBezTo>
                  <a:cubicBezTo>
                    <a:pt x="2067" y="1247"/>
                    <a:pt x="2067" y="670"/>
                    <a:pt x="1733" y="305"/>
                  </a:cubicBezTo>
                  <a:cubicBezTo>
                    <a:pt x="1702" y="305"/>
                    <a:pt x="1702" y="305"/>
                    <a:pt x="1702" y="274"/>
                  </a:cubicBezTo>
                  <a:lnTo>
                    <a:pt x="1672" y="274"/>
                  </a:lnTo>
                  <a:cubicBezTo>
                    <a:pt x="1490" y="92"/>
                    <a:pt x="1254" y="1"/>
                    <a:pt x="10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4" name="Google Shape;66444;p27"/>
            <p:cNvSpPr/>
            <p:nvPr/>
          </p:nvSpPr>
          <p:spPr>
            <a:xfrm>
              <a:off x="6223025" y="2801825"/>
              <a:ext cx="15225" cy="14075"/>
            </a:xfrm>
            <a:custGeom>
              <a:avLst/>
              <a:gdLst/>
              <a:ahLst/>
              <a:cxnLst/>
              <a:rect l="l" t="t" r="r" b="b"/>
              <a:pathLst>
                <a:path w="609" h="563" extrusionOk="0">
                  <a:moveTo>
                    <a:pt x="289" y="0"/>
                  </a:moveTo>
                  <a:cubicBezTo>
                    <a:pt x="229" y="0"/>
                    <a:pt x="168" y="23"/>
                    <a:pt x="122" y="68"/>
                  </a:cubicBezTo>
                  <a:cubicBezTo>
                    <a:pt x="1" y="190"/>
                    <a:pt x="1" y="342"/>
                    <a:pt x="122" y="433"/>
                  </a:cubicBezTo>
                  <a:cubicBezTo>
                    <a:pt x="122" y="433"/>
                    <a:pt x="122" y="433"/>
                    <a:pt x="153" y="464"/>
                  </a:cubicBezTo>
                  <a:cubicBezTo>
                    <a:pt x="153" y="464"/>
                    <a:pt x="153" y="464"/>
                    <a:pt x="153" y="494"/>
                  </a:cubicBezTo>
                  <a:cubicBezTo>
                    <a:pt x="198" y="540"/>
                    <a:pt x="267" y="562"/>
                    <a:pt x="335" y="562"/>
                  </a:cubicBezTo>
                  <a:cubicBezTo>
                    <a:pt x="403" y="562"/>
                    <a:pt x="472" y="540"/>
                    <a:pt x="517" y="494"/>
                  </a:cubicBezTo>
                  <a:cubicBezTo>
                    <a:pt x="608" y="403"/>
                    <a:pt x="608" y="220"/>
                    <a:pt x="517" y="129"/>
                  </a:cubicBezTo>
                  <a:lnTo>
                    <a:pt x="487" y="129"/>
                  </a:lnTo>
                  <a:cubicBezTo>
                    <a:pt x="456" y="99"/>
                    <a:pt x="456" y="99"/>
                    <a:pt x="456" y="68"/>
                  </a:cubicBezTo>
                  <a:cubicBezTo>
                    <a:pt x="411" y="23"/>
                    <a:pt x="350"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5" name="Google Shape;66445;p27"/>
            <p:cNvSpPr/>
            <p:nvPr/>
          </p:nvSpPr>
          <p:spPr>
            <a:xfrm>
              <a:off x="6125000" y="2703775"/>
              <a:ext cx="15225" cy="14100"/>
            </a:xfrm>
            <a:custGeom>
              <a:avLst/>
              <a:gdLst/>
              <a:ahLst/>
              <a:cxnLst/>
              <a:rect l="l" t="t" r="r" b="b"/>
              <a:pathLst>
                <a:path w="609" h="564" extrusionOk="0">
                  <a:moveTo>
                    <a:pt x="285" y="1"/>
                  </a:moveTo>
                  <a:cubicBezTo>
                    <a:pt x="221" y="1"/>
                    <a:pt x="152" y="24"/>
                    <a:pt x="92" y="69"/>
                  </a:cubicBezTo>
                  <a:cubicBezTo>
                    <a:pt x="1" y="191"/>
                    <a:pt x="1" y="343"/>
                    <a:pt x="92" y="434"/>
                  </a:cubicBezTo>
                  <a:cubicBezTo>
                    <a:pt x="122" y="434"/>
                    <a:pt x="122" y="434"/>
                    <a:pt x="152" y="465"/>
                  </a:cubicBezTo>
                  <a:cubicBezTo>
                    <a:pt x="152" y="465"/>
                    <a:pt x="152" y="465"/>
                    <a:pt x="152" y="495"/>
                  </a:cubicBezTo>
                  <a:cubicBezTo>
                    <a:pt x="198" y="541"/>
                    <a:pt x="266" y="563"/>
                    <a:pt x="335" y="563"/>
                  </a:cubicBezTo>
                  <a:cubicBezTo>
                    <a:pt x="403" y="563"/>
                    <a:pt x="472" y="541"/>
                    <a:pt x="517" y="495"/>
                  </a:cubicBezTo>
                  <a:cubicBezTo>
                    <a:pt x="608" y="373"/>
                    <a:pt x="608" y="221"/>
                    <a:pt x="517" y="130"/>
                  </a:cubicBezTo>
                  <a:cubicBezTo>
                    <a:pt x="487" y="130"/>
                    <a:pt x="487" y="130"/>
                    <a:pt x="487" y="100"/>
                  </a:cubicBezTo>
                  <a:cubicBezTo>
                    <a:pt x="456" y="100"/>
                    <a:pt x="456" y="100"/>
                    <a:pt x="456" y="69"/>
                  </a:cubicBezTo>
                  <a:cubicBezTo>
                    <a:pt x="411" y="24"/>
                    <a:pt x="35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6" name="Google Shape;66446;p27"/>
            <p:cNvSpPr/>
            <p:nvPr/>
          </p:nvSpPr>
          <p:spPr>
            <a:xfrm>
              <a:off x="6320300" y="2702450"/>
              <a:ext cx="17500" cy="16750"/>
            </a:xfrm>
            <a:custGeom>
              <a:avLst/>
              <a:gdLst/>
              <a:ahLst/>
              <a:cxnLst/>
              <a:rect l="l" t="t" r="r" b="b"/>
              <a:pathLst>
                <a:path w="700" h="670" extrusionOk="0">
                  <a:moveTo>
                    <a:pt x="323" y="1"/>
                  </a:moveTo>
                  <a:cubicBezTo>
                    <a:pt x="243" y="1"/>
                    <a:pt x="167" y="31"/>
                    <a:pt x="122" y="92"/>
                  </a:cubicBezTo>
                  <a:cubicBezTo>
                    <a:pt x="0" y="214"/>
                    <a:pt x="0" y="396"/>
                    <a:pt x="122" y="518"/>
                  </a:cubicBezTo>
                  <a:cubicBezTo>
                    <a:pt x="122" y="518"/>
                    <a:pt x="122" y="518"/>
                    <a:pt x="152" y="548"/>
                  </a:cubicBezTo>
                  <a:cubicBezTo>
                    <a:pt x="152" y="548"/>
                    <a:pt x="152" y="548"/>
                    <a:pt x="152" y="578"/>
                  </a:cubicBezTo>
                  <a:cubicBezTo>
                    <a:pt x="213" y="639"/>
                    <a:pt x="289" y="670"/>
                    <a:pt x="365" y="670"/>
                  </a:cubicBezTo>
                  <a:cubicBezTo>
                    <a:pt x="441" y="670"/>
                    <a:pt x="517" y="639"/>
                    <a:pt x="578" y="578"/>
                  </a:cubicBezTo>
                  <a:cubicBezTo>
                    <a:pt x="699" y="457"/>
                    <a:pt x="699" y="274"/>
                    <a:pt x="578" y="153"/>
                  </a:cubicBezTo>
                  <a:cubicBezTo>
                    <a:pt x="578" y="122"/>
                    <a:pt x="578" y="122"/>
                    <a:pt x="547" y="122"/>
                  </a:cubicBezTo>
                  <a:cubicBezTo>
                    <a:pt x="547" y="122"/>
                    <a:pt x="547" y="92"/>
                    <a:pt x="547" y="92"/>
                  </a:cubicBezTo>
                  <a:cubicBezTo>
                    <a:pt x="487" y="31"/>
                    <a:pt x="403"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7" name="Google Shape;66447;p27"/>
            <p:cNvSpPr/>
            <p:nvPr/>
          </p:nvSpPr>
          <p:spPr>
            <a:xfrm>
              <a:off x="6222275" y="2604425"/>
              <a:ext cx="17500" cy="16175"/>
            </a:xfrm>
            <a:custGeom>
              <a:avLst/>
              <a:gdLst/>
              <a:ahLst/>
              <a:cxnLst/>
              <a:rect l="l" t="t" r="r" b="b"/>
              <a:pathLst>
                <a:path w="700" h="647" extrusionOk="0">
                  <a:moveTo>
                    <a:pt x="323" y="1"/>
                  </a:moveTo>
                  <a:cubicBezTo>
                    <a:pt x="243" y="1"/>
                    <a:pt x="167" y="31"/>
                    <a:pt x="122" y="92"/>
                  </a:cubicBezTo>
                  <a:cubicBezTo>
                    <a:pt x="0" y="214"/>
                    <a:pt x="0" y="396"/>
                    <a:pt x="122" y="518"/>
                  </a:cubicBezTo>
                  <a:cubicBezTo>
                    <a:pt x="122" y="518"/>
                    <a:pt x="122" y="518"/>
                    <a:pt x="152" y="548"/>
                  </a:cubicBezTo>
                  <a:cubicBezTo>
                    <a:pt x="152" y="548"/>
                    <a:pt x="152" y="548"/>
                    <a:pt x="152" y="578"/>
                  </a:cubicBezTo>
                  <a:cubicBezTo>
                    <a:pt x="213" y="624"/>
                    <a:pt x="289" y="647"/>
                    <a:pt x="365" y="647"/>
                  </a:cubicBezTo>
                  <a:cubicBezTo>
                    <a:pt x="441" y="647"/>
                    <a:pt x="517" y="624"/>
                    <a:pt x="578" y="578"/>
                  </a:cubicBezTo>
                  <a:cubicBezTo>
                    <a:pt x="699" y="457"/>
                    <a:pt x="699" y="244"/>
                    <a:pt x="578" y="153"/>
                  </a:cubicBezTo>
                  <a:cubicBezTo>
                    <a:pt x="578" y="122"/>
                    <a:pt x="578" y="122"/>
                    <a:pt x="547" y="122"/>
                  </a:cubicBezTo>
                  <a:cubicBezTo>
                    <a:pt x="547" y="122"/>
                    <a:pt x="547" y="92"/>
                    <a:pt x="547" y="92"/>
                  </a:cubicBezTo>
                  <a:cubicBezTo>
                    <a:pt x="486" y="31"/>
                    <a:pt x="403"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8" name="Google Shape;66448;p27"/>
            <p:cNvSpPr/>
            <p:nvPr/>
          </p:nvSpPr>
          <p:spPr>
            <a:xfrm>
              <a:off x="6318775" y="2504875"/>
              <a:ext cx="20550" cy="19025"/>
            </a:xfrm>
            <a:custGeom>
              <a:avLst/>
              <a:gdLst/>
              <a:ahLst/>
              <a:cxnLst/>
              <a:rect l="l" t="t" r="r" b="b"/>
              <a:pathLst>
                <a:path w="822" h="761" extrusionOk="0">
                  <a:moveTo>
                    <a:pt x="396" y="1"/>
                  </a:moveTo>
                  <a:cubicBezTo>
                    <a:pt x="304" y="1"/>
                    <a:pt x="213" y="31"/>
                    <a:pt x="152" y="92"/>
                  </a:cubicBezTo>
                  <a:cubicBezTo>
                    <a:pt x="0" y="244"/>
                    <a:pt x="0" y="457"/>
                    <a:pt x="152" y="609"/>
                  </a:cubicBezTo>
                  <a:lnTo>
                    <a:pt x="183" y="609"/>
                  </a:lnTo>
                  <a:cubicBezTo>
                    <a:pt x="183" y="639"/>
                    <a:pt x="183" y="639"/>
                    <a:pt x="183" y="670"/>
                  </a:cubicBezTo>
                  <a:cubicBezTo>
                    <a:pt x="259" y="730"/>
                    <a:pt x="350" y="761"/>
                    <a:pt x="441" y="761"/>
                  </a:cubicBezTo>
                  <a:cubicBezTo>
                    <a:pt x="532" y="761"/>
                    <a:pt x="624" y="730"/>
                    <a:pt x="700" y="670"/>
                  </a:cubicBezTo>
                  <a:cubicBezTo>
                    <a:pt x="821" y="518"/>
                    <a:pt x="821" y="305"/>
                    <a:pt x="700" y="153"/>
                  </a:cubicBezTo>
                  <a:cubicBezTo>
                    <a:pt x="700" y="153"/>
                    <a:pt x="669" y="153"/>
                    <a:pt x="669" y="123"/>
                  </a:cubicBezTo>
                  <a:cubicBezTo>
                    <a:pt x="669" y="123"/>
                    <a:pt x="639" y="123"/>
                    <a:pt x="639" y="92"/>
                  </a:cubicBezTo>
                  <a:cubicBezTo>
                    <a:pt x="578" y="31"/>
                    <a:pt x="48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9" name="Google Shape;66449;p27"/>
            <p:cNvSpPr/>
            <p:nvPr/>
          </p:nvSpPr>
          <p:spPr>
            <a:xfrm>
              <a:off x="6416800" y="2602900"/>
              <a:ext cx="21300" cy="19025"/>
            </a:xfrm>
            <a:custGeom>
              <a:avLst/>
              <a:gdLst/>
              <a:ahLst/>
              <a:cxnLst/>
              <a:rect l="l" t="t" r="r" b="b"/>
              <a:pathLst>
                <a:path w="852" h="761" extrusionOk="0">
                  <a:moveTo>
                    <a:pt x="396" y="1"/>
                  </a:moveTo>
                  <a:cubicBezTo>
                    <a:pt x="304" y="1"/>
                    <a:pt x="213" y="31"/>
                    <a:pt x="152" y="92"/>
                  </a:cubicBezTo>
                  <a:cubicBezTo>
                    <a:pt x="0" y="244"/>
                    <a:pt x="0" y="457"/>
                    <a:pt x="152" y="609"/>
                  </a:cubicBezTo>
                  <a:cubicBezTo>
                    <a:pt x="152" y="609"/>
                    <a:pt x="152" y="609"/>
                    <a:pt x="183" y="639"/>
                  </a:cubicBezTo>
                  <a:cubicBezTo>
                    <a:pt x="183" y="639"/>
                    <a:pt x="183" y="639"/>
                    <a:pt x="183" y="670"/>
                  </a:cubicBezTo>
                  <a:cubicBezTo>
                    <a:pt x="259" y="730"/>
                    <a:pt x="350" y="761"/>
                    <a:pt x="441" y="761"/>
                  </a:cubicBezTo>
                  <a:cubicBezTo>
                    <a:pt x="532" y="761"/>
                    <a:pt x="624" y="730"/>
                    <a:pt x="700" y="670"/>
                  </a:cubicBezTo>
                  <a:cubicBezTo>
                    <a:pt x="852" y="518"/>
                    <a:pt x="852" y="305"/>
                    <a:pt x="700" y="153"/>
                  </a:cubicBezTo>
                  <a:cubicBezTo>
                    <a:pt x="700" y="153"/>
                    <a:pt x="669" y="153"/>
                    <a:pt x="669" y="123"/>
                  </a:cubicBezTo>
                  <a:cubicBezTo>
                    <a:pt x="669" y="123"/>
                    <a:pt x="639" y="123"/>
                    <a:pt x="639" y="92"/>
                  </a:cubicBezTo>
                  <a:cubicBezTo>
                    <a:pt x="578" y="31"/>
                    <a:pt x="48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0" name="Google Shape;66450;p27"/>
            <p:cNvSpPr/>
            <p:nvPr/>
          </p:nvSpPr>
          <p:spPr>
            <a:xfrm>
              <a:off x="6513300" y="2502975"/>
              <a:ext cx="24350" cy="22275"/>
            </a:xfrm>
            <a:custGeom>
              <a:avLst/>
              <a:gdLst/>
              <a:ahLst/>
              <a:cxnLst/>
              <a:rect l="l" t="t" r="r" b="b"/>
              <a:pathLst>
                <a:path w="974" h="891" extrusionOk="0">
                  <a:moveTo>
                    <a:pt x="472" y="1"/>
                  </a:moveTo>
                  <a:cubicBezTo>
                    <a:pt x="365" y="1"/>
                    <a:pt x="259" y="47"/>
                    <a:pt x="183" y="138"/>
                  </a:cubicBezTo>
                  <a:cubicBezTo>
                    <a:pt x="1" y="290"/>
                    <a:pt x="1" y="533"/>
                    <a:pt x="183" y="715"/>
                  </a:cubicBezTo>
                  <a:lnTo>
                    <a:pt x="213" y="715"/>
                  </a:lnTo>
                  <a:cubicBezTo>
                    <a:pt x="213" y="746"/>
                    <a:pt x="213" y="746"/>
                    <a:pt x="213" y="776"/>
                  </a:cubicBezTo>
                  <a:cubicBezTo>
                    <a:pt x="305" y="852"/>
                    <a:pt x="411" y="890"/>
                    <a:pt x="517" y="890"/>
                  </a:cubicBezTo>
                  <a:cubicBezTo>
                    <a:pt x="624" y="890"/>
                    <a:pt x="730" y="852"/>
                    <a:pt x="821" y="776"/>
                  </a:cubicBezTo>
                  <a:cubicBezTo>
                    <a:pt x="973" y="594"/>
                    <a:pt x="973" y="351"/>
                    <a:pt x="821" y="168"/>
                  </a:cubicBezTo>
                  <a:lnTo>
                    <a:pt x="791" y="168"/>
                  </a:lnTo>
                  <a:cubicBezTo>
                    <a:pt x="761" y="138"/>
                    <a:pt x="761" y="138"/>
                    <a:pt x="761" y="138"/>
                  </a:cubicBezTo>
                  <a:cubicBezTo>
                    <a:pt x="685" y="47"/>
                    <a:pt x="578"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1" name="Google Shape;66451;p27"/>
            <p:cNvSpPr/>
            <p:nvPr/>
          </p:nvSpPr>
          <p:spPr>
            <a:xfrm>
              <a:off x="6415275" y="2404950"/>
              <a:ext cx="24350" cy="22075"/>
            </a:xfrm>
            <a:custGeom>
              <a:avLst/>
              <a:gdLst/>
              <a:ahLst/>
              <a:cxnLst/>
              <a:rect l="l" t="t" r="r" b="b"/>
              <a:pathLst>
                <a:path w="974" h="883" extrusionOk="0">
                  <a:moveTo>
                    <a:pt x="460" y="1"/>
                  </a:moveTo>
                  <a:cubicBezTo>
                    <a:pt x="358" y="1"/>
                    <a:pt x="259" y="47"/>
                    <a:pt x="183" y="138"/>
                  </a:cubicBezTo>
                  <a:cubicBezTo>
                    <a:pt x="1" y="290"/>
                    <a:pt x="1" y="533"/>
                    <a:pt x="183" y="715"/>
                  </a:cubicBezTo>
                  <a:lnTo>
                    <a:pt x="213" y="715"/>
                  </a:lnTo>
                  <a:cubicBezTo>
                    <a:pt x="213" y="746"/>
                    <a:pt x="213" y="746"/>
                    <a:pt x="213" y="746"/>
                  </a:cubicBezTo>
                  <a:cubicBezTo>
                    <a:pt x="305" y="837"/>
                    <a:pt x="411" y="882"/>
                    <a:pt x="517" y="882"/>
                  </a:cubicBezTo>
                  <a:cubicBezTo>
                    <a:pt x="624" y="882"/>
                    <a:pt x="730" y="837"/>
                    <a:pt x="821" y="746"/>
                  </a:cubicBezTo>
                  <a:cubicBezTo>
                    <a:pt x="973" y="594"/>
                    <a:pt x="973" y="350"/>
                    <a:pt x="821" y="168"/>
                  </a:cubicBezTo>
                  <a:lnTo>
                    <a:pt x="761" y="168"/>
                  </a:lnTo>
                  <a:cubicBezTo>
                    <a:pt x="761" y="138"/>
                    <a:pt x="761" y="138"/>
                    <a:pt x="761" y="138"/>
                  </a:cubicBezTo>
                  <a:cubicBezTo>
                    <a:pt x="669" y="47"/>
                    <a:pt x="563"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2" name="Google Shape;66452;p27"/>
            <p:cNvSpPr/>
            <p:nvPr/>
          </p:nvSpPr>
          <p:spPr>
            <a:xfrm>
              <a:off x="6512550" y="2305425"/>
              <a:ext cx="26625" cy="24325"/>
            </a:xfrm>
            <a:custGeom>
              <a:avLst/>
              <a:gdLst/>
              <a:ahLst/>
              <a:cxnLst/>
              <a:rect l="l" t="t" r="r" b="b"/>
              <a:pathLst>
                <a:path w="1065" h="973" extrusionOk="0">
                  <a:moveTo>
                    <a:pt x="502" y="0"/>
                  </a:moveTo>
                  <a:cubicBezTo>
                    <a:pt x="388" y="0"/>
                    <a:pt x="274" y="46"/>
                    <a:pt x="183" y="137"/>
                  </a:cubicBezTo>
                  <a:cubicBezTo>
                    <a:pt x="0" y="319"/>
                    <a:pt x="0" y="623"/>
                    <a:pt x="183" y="806"/>
                  </a:cubicBezTo>
                  <a:lnTo>
                    <a:pt x="213" y="806"/>
                  </a:lnTo>
                  <a:cubicBezTo>
                    <a:pt x="213" y="836"/>
                    <a:pt x="213" y="836"/>
                    <a:pt x="213" y="836"/>
                  </a:cubicBezTo>
                  <a:cubicBezTo>
                    <a:pt x="304" y="927"/>
                    <a:pt x="426" y="973"/>
                    <a:pt x="547" y="973"/>
                  </a:cubicBezTo>
                  <a:cubicBezTo>
                    <a:pt x="669" y="973"/>
                    <a:pt x="791" y="927"/>
                    <a:pt x="882" y="836"/>
                  </a:cubicBezTo>
                  <a:cubicBezTo>
                    <a:pt x="1064" y="654"/>
                    <a:pt x="1064" y="380"/>
                    <a:pt x="882" y="198"/>
                  </a:cubicBezTo>
                  <a:cubicBezTo>
                    <a:pt x="882" y="198"/>
                    <a:pt x="851" y="167"/>
                    <a:pt x="851" y="167"/>
                  </a:cubicBezTo>
                  <a:cubicBezTo>
                    <a:pt x="851" y="167"/>
                    <a:pt x="851" y="137"/>
                    <a:pt x="821" y="137"/>
                  </a:cubicBezTo>
                  <a:cubicBezTo>
                    <a:pt x="730" y="46"/>
                    <a:pt x="616"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3" name="Google Shape;66453;p27"/>
            <p:cNvSpPr/>
            <p:nvPr/>
          </p:nvSpPr>
          <p:spPr>
            <a:xfrm>
              <a:off x="6610575" y="2403450"/>
              <a:ext cx="26625" cy="24325"/>
            </a:xfrm>
            <a:custGeom>
              <a:avLst/>
              <a:gdLst/>
              <a:ahLst/>
              <a:cxnLst/>
              <a:rect l="l" t="t" r="r" b="b"/>
              <a:pathLst>
                <a:path w="1065" h="973" extrusionOk="0">
                  <a:moveTo>
                    <a:pt x="502" y="0"/>
                  </a:moveTo>
                  <a:cubicBezTo>
                    <a:pt x="388" y="0"/>
                    <a:pt x="274" y="46"/>
                    <a:pt x="183" y="137"/>
                  </a:cubicBezTo>
                  <a:cubicBezTo>
                    <a:pt x="0" y="319"/>
                    <a:pt x="0" y="623"/>
                    <a:pt x="183" y="806"/>
                  </a:cubicBezTo>
                  <a:lnTo>
                    <a:pt x="213" y="806"/>
                  </a:lnTo>
                  <a:cubicBezTo>
                    <a:pt x="213" y="836"/>
                    <a:pt x="213" y="836"/>
                    <a:pt x="244" y="836"/>
                  </a:cubicBezTo>
                  <a:cubicBezTo>
                    <a:pt x="320" y="927"/>
                    <a:pt x="434" y="973"/>
                    <a:pt x="551" y="973"/>
                  </a:cubicBezTo>
                  <a:cubicBezTo>
                    <a:pt x="669" y="973"/>
                    <a:pt x="791" y="927"/>
                    <a:pt x="882" y="836"/>
                  </a:cubicBezTo>
                  <a:cubicBezTo>
                    <a:pt x="1064" y="684"/>
                    <a:pt x="1064" y="380"/>
                    <a:pt x="882" y="198"/>
                  </a:cubicBezTo>
                  <a:cubicBezTo>
                    <a:pt x="882" y="198"/>
                    <a:pt x="851" y="167"/>
                    <a:pt x="851" y="167"/>
                  </a:cubicBezTo>
                  <a:cubicBezTo>
                    <a:pt x="851" y="167"/>
                    <a:pt x="851" y="137"/>
                    <a:pt x="821" y="137"/>
                  </a:cubicBezTo>
                  <a:cubicBezTo>
                    <a:pt x="730" y="46"/>
                    <a:pt x="616"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4" name="Google Shape;66454;p27"/>
            <p:cNvSpPr/>
            <p:nvPr/>
          </p:nvSpPr>
          <p:spPr>
            <a:xfrm>
              <a:off x="6609050" y="2205875"/>
              <a:ext cx="29650" cy="27175"/>
            </a:xfrm>
            <a:custGeom>
              <a:avLst/>
              <a:gdLst/>
              <a:ahLst/>
              <a:cxnLst/>
              <a:rect l="l" t="t" r="r" b="b"/>
              <a:pathLst>
                <a:path w="1186" h="1087" extrusionOk="0">
                  <a:moveTo>
                    <a:pt x="567" y="0"/>
                  </a:moveTo>
                  <a:cubicBezTo>
                    <a:pt x="434" y="0"/>
                    <a:pt x="305" y="46"/>
                    <a:pt x="213" y="137"/>
                  </a:cubicBezTo>
                  <a:cubicBezTo>
                    <a:pt x="1" y="350"/>
                    <a:pt x="1" y="684"/>
                    <a:pt x="213" y="897"/>
                  </a:cubicBezTo>
                  <a:lnTo>
                    <a:pt x="244" y="897"/>
                  </a:lnTo>
                  <a:cubicBezTo>
                    <a:pt x="244" y="927"/>
                    <a:pt x="244" y="927"/>
                    <a:pt x="274" y="927"/>
                  </a:cubicBezTo>
                  <a:cubicBezTo>
                    <a:pt x="365" y="1034"/>
                    <a:pt x="495" y="1087"/>
                    <a:pt x="627" y="1087"/>
                  </a:cubicBezTo>
                  <a:cubicBezTo>
                    <a:pt x="760" y="1087"/>
                    <a:pt x="897" y="1034"/>
                    <a:pt x="1004" y="927"/>
                  </a:cubicBezTo>
                  <a:cubicBezTo>
                    <a:pt x="1186" y="745"/>
                    <a:pt x="1186" y="411"/>
                    <a:pt x="1004" y="198"/>
                  </a:cubicBezTo>
                  <a:cubicBezTo>
                    <a:pt x="973" y="198"/>
                    <a:pt x="973" y="198"/>
                    <a:pt x="973" y="167"/>
                  </a:cubicBezTo>
                  <a:cubicBezTo>
                    <a:pt x="943" y="167"/>
                    <a:pt x="943" y="167"/>
                    <a:pt x="943" y="137"/>
                  </a:cubicBezTo>
                  <a:cubicBezTo>
                    <a:pt x="836" y="46"/>
                    <a:pt x="700"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5" name="Google Shape;66455;p27"/>
            <p:cNvSpPr/>
            <p:nvPr/>
          </p:nvSpPr>
          <p:spPr>
            <a:xfrm>
              <a:off x="6707075" y="2303900"/>
              <a:ext cx="29675" cy="27175"/>
            </a:xfrm>
            <a:custGeom>
              <a:avLst/>
              <a:gdLst/>
              <a:ahLst/>
              <a:cxnLst/>
              <a:rect l="l" t="t" r="r" b="b"/>
              <a:pathLst>
                <a:path w="1187" h="1087" extrusionOk="0">
                  <a:moveTo>
                    <a:pt x="567" y="0"/>
                  </a:moveTo>
                  <a:cubicBezTo>
                    <a:pt x="434" y="0"/>
                    <a:pt x="305" y="46"/>
                    <a:pt x="213" y="137"/>
                  </a:cubicBezTo>
                  <a:cubicBezTo>
                    <a:pt x="1" y="350"/>
                    <a:pt x="1" y="684"/>
                    <a:pt x="213" y="897"/>
                  </a:cubicBezTo>
                  <a:lnTo>
                    <a:pt x="244" y="897"/>
                  </a:lnTo>
                  <a:cubicBezTo>
                    <a:pt x="244" y="927"/>
                    <a:pt x="244" y="927"/>
                    <a:pt x="274" y="927"/>
                  </a:cubicBezTo>
                  <a:cubicBezTo>
                    <a:pt x="365" y="1034"/>
                    <a:pt x="495" y="1087"/>
                    <a:pt x="628" y="1087"/>
                  </a:cubicBezTo>
                  <a:cubicBezTo>
                    <a:pt x="761" y="1087"/>
                    <a:pt x="897" y="1034"/>
                    <a:pt x="1004" y="927"/>
                  </a:cubicBezTo>
                  <a:cubicBezTo>
                    <a:pt x="1186" y="745"/>
                    <a:pt x="1186" y="411"/>
                    <a:pt x="1004" y="198"/>
                  </a:cubicBezTo>
                  <a:cubicBezTo>
                    <a:pt x="973" y="198"/>
                    <a:pt x="973" y="198"/>
                    <a:pt x="973" y="168"/>
                  </a:cubicBezTo>
                  <a:cubicBezTo>
                    <a:pt x="943" y="168"/>
                    <a:pt x="943" y="168"/>
                    <a:pt x="943" y="137"/>
                  </a:cubicBezTo>
                  <a:cubicBezTo>
                    <a:pt x="837" y="46"/>
                    <a:pt x="700"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6" name="Google Shape;66456;p27"/>
            <p:cNvSpPr/>
            <p:nvPr/>
          </p:nvSpPr>
          <p:spPr>
            <a:xfrm>
              <a:off x="6804350" y="2204550"/>
              <a:ext cx="32700" cy="29850"/>
            </a:xfrm>
            <a:custGeom>
              <a:avLst/>
              <a:gdLst/>
              <a:ahLst/>
              <a:cxnLst/>
              <a:rect l="l" t="t" r="r" b="b"/>
              <a:pathLst>
                <a:path w="1308" h="1194" extrusionOk="0">
                  <a:moveTo>
                    <a:pt x="612" y="0"/>
                  </a:moveTo>
                  <a:cubicBezTo>
                    <a:pt x="464" y="0"/>
                    <a:pt x="319" y="53"/>
                    <a:pt x="213" y="160"/>
                  </a:cubicBezTo>
                  <a:cubicBezTo>
                    <a:pt x="0" y="372"/>
                    <a:pt x="0" y="737"/>
                    <a:pt x="213" y="980"/>
                  </a:cubicBezTo>
                  <a:lnTo>
                    <a:pt x="243" y="980"/>
                  </a:lnTo>
                  <a:cubicBezTo>
                    <a:pt x="243" y="1011"/>
                    <a:pt x="243" y="1011"/>
                    <a:pt x="274" y="1011"/>
                  </a:cubicBezTo>
                  <a:cubicBezTo>
                    <a:pt x="380" y="1132"/>
                    <a:pt x="525" y="1193"/>
                    <a:pt x="669" y="1193"/>
                  </a:cubicBezTo>
                  <a:cubicBezTo>
                    <a:pt x="813" y="1193"/>
                    <a:pt x="958" y="1132"/>
                    <a:pt x="1064" y="1011"/>
                  </a:cubicBezTo>
                  <a:cubicBezTo>
                    <a:pt x="1307" y="798"/>
                    <a:pt x="1307" y="433"/>
                    <a:pt x="1064" y="220"/>
                  </a:cubicBezTo>
                  <a:cubicBezTo>
                    <a:pt x="1064" y="190"/>
                    <a:pt x="1064" y="190"/>
                    <a:pt x="1034" y="190"/>
                  </a:cubicBezTo>
                  <a:cubicBezTo>
                    <a:pt x="1034" y="190"/>
                    <a:pt x="1034" y="160"/>
                    <a:pt x="1034" y="160"/>
                  </a:cubicBezTo>
                  <a:cubicBezTo>
                    <a:pt x="912" y="53"/>
                    <a:pt x="760" y="0"/>
                    <a:pt x="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7" name="Google Shape;66457;p27"/>
            <p:cNvSpPr/>
            <p:nvPr/>
          </p:nvSpPr>
          <p:spPr>
            <a:xfrm>
              <a:off x="6706325" y="2106525"/>
              <a:ext cx="32700" cy="29850"/>
            </a:xfrm>
            <a:custGeom>
              <a:avLst/>
              <a:gdLst/>
              <a:ahLst/>
              <a:cxnLst/>
              <a:rect l="l" t="t" r="r" b="b"/>
              <a:pathLst>
                <a:path w="1308" h="1194" extrusionOk="0">
                  <a:moveTo>
                    <a:pt x="612" y="0"/>
                  </a:moveTo>
                  <a:cubicBezTo>
                    <a:pt x="464" y="0"/>
                    <a:pt x="319" y="53"/>
                    <a:pt x="213" y="160"/>
                  </a:cubicBezTo>
                  <a:cubicBezTo>
                    <a:pt x="0" y="372"/>
                    <a:pt x="0" y="737"/>
                    <a:pt x="213" y="980"/>
                  </a:cubicBezTo>
                  <a:lnTo>
                    <a:pt x="243" y="980"/>
                  </a:lnTo>
                  <a:cubicBezTo>
                    <a:pt x="243" y="1011"/>
                    <a:pt x="243" y="1011"/>
                    <a:pt x="274" y="1011"/>
                  </a:cubicBezTo>
                  <a:cubicBezTo>
                    <a:pt x="380" y="1132"/>
                    <a:pt x="525" y="1193"/>
                    <a:pt x="669" y="1193"/>
                  </a:cubicBezTo>
                  <a:cubicBezTo>
                    <a:pt x="813" y="1193"/>
                    <a:pt x="958" y="1132"/>
                    <a:pt x="1064" y="1011"/>
                  </a:cubicBezTo>
                  <a:cubicBezTo>
                    <a:pt x="1307" y="798"/>
                    <a:pt x="1307" y="433"/>
                    <a:pt x="1064" y="220"/>
                  </a:cubicBezTo>
                  <a:cubicBezTo>
                    <a:pt x="1064" y="190"/>
                    <a:pt x="1064" y="190"/>
                    <a:pt x="1034" y="190"/>
                  </a:cubicBezTo>
                  <a:cubicBezTo>
                    <a:pt x="1034" y="190"/>
                    <a:pt x="1034" y="160"/>
                    <a:pt x="1034" y="160"/>
                  </a:cubicBezTo>
                  <a:cubicBezTo>
                    <a:pt x="912" y="53"/>
                    <a:pt x="760" y="0"/>
                    <a:pt x="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8" name="Google Shape;66458;p27"/>
            <p:cNvSpPr/>
            <p:nvPr/>
          </p:nvSpPr>
          <p:spPr>
            <a:xfrm>
              <a:off x="6802825" y="2006400"/>
              <a:ext cx="35750" cy="32700"/>
            </a:xfrm>
            <a:custGeom>
              <a:avLst/>
              <a:gdLst/>
              <a:ahLst/>
              <a:cxnLst/>
              <a:rect l="l" t="t" r="r" b="b"/>
              <a:pathLst>
                <a:path w="1430" h="1308" extrusionOk="0">
                  <a:moveTo>
                    <a:pt x="684" y="0"/>
                  </a:moveTo>
                  <a:cubicBezTo>
                    <a:pt x="525" y="0"/>
                    <a:pt x="365" y="61"/>
                    <a:pt x="244" y="183"/>
                  </a:cubicBezTo>
                  <a:cubicBezTo>
                    <a:pt x="0" y="426"/>
                    <a:pt x="0" y="821"/>
                    <a:pt x="244" y="1064"/>
                  </a:cubicBezTo>
                  <a:cubicBezTo>
                    <a:pt x="244" y="1095"/>
                    <a:pt x="274" y="1095"/>
                    <a:pt x="274" y="1095"/>
                  </a:cubicBezTo>
                  <a:cubicBezTo>
                    <a:pt x="274" y="1125"/>
                    <a:pt x="274" y="1125"/>
                    <a:pt x="304" y="1125"/>
                  </a:cubicBezTo>
                  <a:cubicBezTo>
                    <a:pt x="426" y="1247"/>
                    <a:pt x="586" y="1307"/>
                    <a:pt x="745" y="1307"/>
                  </a:cubicBezTo>
                  <a:cubicBezTo>
                    <a:pt x="905" y="1307"/>
                    <a:pt x="1064" y="1247"/>
                    <a:pt x="1186" y="1125"/>
                  </a:cubicBezTo>
                  <a:cubicBezTo>
                    <a:pt x="1429" y="882"/>
                    <a:pt x="1429" y="487"/>
                    <a:pt x="1186" y="244"/>
                  </a:cubicBezTo>
                  <a:cubicBezTo>
                    <a:pt x="1186" y="244"/>
                    <a:pt x="1156" y="244"/>
                    <a:pt x="1156" y="213"/>
                  </a:cubicBezTo>
                  <a:cubicBezTo>
                    <a:pt x="1156" y="213"/>
                    <a:pt x="1125" y="213"/>
                    <a:pt x="1125" y="183"/>
                  </a:cubicBezTo>
                  <a:cubicBezTo>
                    <a:pt x="1004"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9" name="Google Shape;66459;p27"/>
            <p:cNvSpPr/>
            <p:nvPr/>
          </p:nvSpPr>
          <p:spPr>
            <a:xfrm>
              <a:off x="6900850" y="2104425"/>
              <a:ext cx="35750" cy="32700"/>
            </a:xfrm>
            <a:custGeom>
              <a:avLst/>
              <a:gdLst/>
              <a:ahLst/>
              <a:cxnLst/>
              <a:rect l="l" t="t" r="r" b="b"/>
              <a:pathLst>
                <a:path w="1430" h="1308" extrusionOk="0">
                  <a:moveTo>
                    <a:pt x="684" y="0"/>
                  </a:moveTo>
                  <a:cubicBezTo>
                    <a:pt x="525" y="0"/>
                    <a:pt x="365" y="61"/>
                    <a:pt x="244" y="183"/>
                  </a:cubicBezTo>
                  <a:cubicBezTo>
                    <a:pt x="1" y="426"/>
                    <a:pt x="1" y="821"/>
                    <a:pt x="244" y="1064"/>
                  </a:cubicBezTo>
                  <a:cubicBezTo>
                    <a:pt x="244" y="1095"/>
                    <a:pt x="274" y="1095"/>
                    <a:pt x="274" y="1095"/>
                  </a:cubicBezTo>
                  <a:cubicBezTo>
                    <a:pt x="274" y="1125"/>
                    <a:pt x="274" y="1125"/>
                    <a:pt x="304" y="1125"/>
                  </a:cubicBezTo>
                  <a:cubicBezTo>
                    <a:pt x="426" y="1247"/>
                    <a:pt x="586" y="1307"/>
                    <a:pt x="745" y="1307"/>
                  </a:cubicBezTo>
                  <a:cubicBezTo>
                    <a:pt x="905" y="1307"/>
                    <a:pt x="1064" y="1247"/>
                    <a:pt x="1186" y="1125"/>
                  </a:cubicBezTo>
                  <a:cubicBezTo>
                    <a:pt x="1429" y="882"/>
                    <a:pt x="1429" y="487"/>
                    <a:pt x="1186" y="244"/>
                  </a:cubicBezTo>
                  <a:cubicBezTo>
                    <a:pt x="1186" y="244"/>
                    <a:pt x="1156" y="244"/>
                    <a:pt x="1156" y="213"/>
                  </a:cubicBezTo>
                  <a:cubicBezTo>
                    <a:pt x="1156" y="213"/>
                    <a:pt x="1125" y="213"/>
                    <a:pt x="1125" y="183"/>
                  </a:cubicBezTo>
                  <a:cubicBezTo>
                    <a:pt x="1004"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0" name="Google Shape;66460;p27"/>
            <p:cNvSpPr/>
            <p:nvPr/>
          </p:nvSpPr>
          <p:spPr>
            <a:xfrm>
              <a:off x="6899325" y="1907050"/>
              <a:ext cx="38775" cy="35350"/>
            </a:xfrm>
            <a:custGeom>
              <a:avLst/>
              <a:gdLst/>
              <a:ahLst/>
              <a:cxnLst/>
              <a:rect l="l" t="t" r="r" b="b"/>
              <a:pathLst>
                <a:path w="1551" h="1414" extrusionOk="0">
                  <a:moveTo>
                    <a:pt x="761" y="0"/>
                  </a:moveTo>
                  <a:cubicBezTo>
                    <a:pt x="586" y="0"/>
                    <a:pt x="411" y="69"/>
                    <a:pt x="274" y="205"/>
                  </a:cubicBezTo>
                  <a:cubicBezTo>
                    <a:pt x="1" y="449"/>
                    <a:pt x="1" y="905"/>
                    <a:pt x="274" y="1148"/>
                  </a:cubicBezTo>
                  <a:cubicBezTo>
                    <a:pt x="274" y="1178"/>
                    <a:pt x="305" y="1178"/>
                    <a:pt x="305" y="1178"/>
                  </a:cubicBezTo>
                  <a:cubicBezTo>
                    <a:pt x="305" y="1178"/>
                    <a:pt x="305" y="1208"/>
                    <a:pt x="335" y="1208"/>
                  </a:cubicBezTo>
                  <a:cubicBezTo>
                    <a:pt x="457" y="1345"/>
                    <a:pt x="631" y="1414"/>
                    <a:pt x="806" y="1414"/>
                  </a:cubicBezTo>
                  <a:cubicBezTo>
                    <a:pt x="981" y="1414"/>
                    <a:pt x="1156" y="1345"/>
                    <a:pt x="1277" y="1208"/>
                  </a:cubicBezTo>
                  <a:cubicBezTo>
                    <a:pt x="1551" y="935"/>
                    <a:pt x="1551" y="509"/>
                    <a:pt x="1277" y="236"/>
                  </a:cubicBezTo>
                  <a:lnTo>
                    <a:pt x="1247" y="236"/>
                  </a:lnTo>
                  <a:cubicBezTo>
                    <a:pt x="1247" y="205"/>
                    <a:pt x="1247" y="205"/>
                    <a:pt x="1247" y="205"/>
                  </a:cubicBezTo>
                  <a:cubicBezTo>
                    <a:pt x="1110" y="69"/>
                    <a:pt x="935"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1" name="Google Shape;66461;p27"/>
            <p:cNvSpPr/>
            <p:nvPr/>
          </p:nvSpPr>
          <p:spPr>
            <a:xfrm>
              <a:off x="6997350" y="2005075"/>
              <a:ext cx="38775" cy="35350"/>
            </a:xfrm>
            <a:custGeom>
              <a:avLst/>
              <a:gdLst/>
              <a:ahLst/>
              <a:cxnLst/>
              <a:rect l="l" t="t" r="r" b="b"/>
              <a:pathLst>
                <a:path w="1551" h="1414" extrusionOk="0">
                  <a:moveTo>
                    <a:pt x="761" y="0"/>
                  </a:moveTo>
                  <a:cubicBezTo>
                    <a:pt x="586" y="0"/>
                    <a:pt x="411" y="69"/>
                    <a:pt x="274" y="205"/>
                  </a:cubicBezTo>
                  <a:cubicBezTo>
                    <a:pt x="1" y="449"/>
                    <a:pt x="1" y="905"/>
                    <a:pt x="274" y="1148"/>
                  </a:cubicBezTo>
                  <a:cubicBezTo>
                    <a:pt x="274" y="1178"/>
                    <a:pt x="305" y="1178"/>
                    <a:pt x="305" y="1178"/>
                  </a:cubicBezTo>
                  <a:cubicBezTo>
                    <a:pt x="305" y="1208"/>
                    <a:pt x="305" y="1208"/>
                    <a:pt x="335" y="1208"/>
                  </a:cubicBezTo>
                  <a:cubicBezTo>
                    <a:pt x="472" y="1345"/>
                    <a:pt x="647" y="1414"/>
                    <a:pt x="818" y="1414"/>
                  </a:cubicBezTo>
                  <a:cubicBezTo>
                    <a:pt x="989" y="1414"/>
                    <a:pt x="1156" y="1345"/>
                    <a:pt x="1277" y="1208"/>
                  </a:cubicBezTo>
                  <a:cubicBezTo>
                    <a:pt x="1551" y="935"/>
                    <a:pt x="1551" y="509"/>
                    <a:pt x="1277" y="236"/>
                  </a:cubicBezTo>
                  <a:cubicBezTo>
                    <a:pt x="1247" y="205"/>
                    <a:pt x="1247" y="205"/>
                    <a:pt x="1247" y="205"/>
                  </a:cubicBezTo>
                  <a:cubicBezTo>
                    <a:pt x="1110" y="69"/>
                    <a:pt x="935"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2" name="Google Shape;66462;p27"/>
            <p:cNvSpPr/>
            <p:nvPr/>
          </p:nvSpPr>
          <p:spPr>
            <a:xfrm>
              <a:off x="7094625" y="1905525"/>
              <a:ext cx="41825" cy="38200"/>
            </a:xfrm>
            <a:custGeom>
              <a:avLst/>
              <a:gdLst/>
              <a:ahLst/>
              <a:cxnLst/>
              <a:rect l="l" t="t" r="r" b="b"/>
              <a:pathLst>
                <a:path w="1673" h="1528" extrusionOk="0">
                  <a:moveTo>
                    <a:pt x="802" y="0"/>
                  </a:moveTo>
                  <a:cubicBezTo>
                    <a:pt x="616" y="0"/>
                    <a:pt x="426" y="69"/>
                    <a:pt x="274" y="206"/>
                  </a:cubicBezTo>
                  <a:cubicBezTo>
                    <a:pt x="0" y="510"/>
                    <a:pt x="0" y="966"/>
                    <a:pt x="274" y="1239"/>
                  </a:cubicBezTo>
                  <a:cubicBezTo>
                    <a:pt x="274" y="1269"/>
                    <a:pt x="304" y="1269"/>
                    <a:pt x="304" y="1269"/>
                  </a:cubicBezTo>
                  <a:cubicBezTo>
                    <a:pt x="304" y="1269"/>
                    <a:pt x="335" y="1300"/>
                    <a:pt x="335" y="1300"/>
                  </a:cubicBezTo>
                  <a:cubicBezTo>
                    <a:pt x="472" y="1452"/>
                    <a:pt x="662" y="1528"/>
                    <a:pt x="852" y="1528"/>
                  </a:cubicBezTo>
                  <a:cubicBezTo>
                    <a:pt x="1041" y="1528"/>
                    <a:pt x="1231" y="1452"/>
                    <a:pt x="1368" y="1300"/>
                  </a:cubicBezTo>
                  <a:cubicBezTo>
                    <a:pt x="1672" y="1026"/>
                    <a:pt x="1672" y="540"/>
                    <a:pt x="1368" y="266"/>
                  </a:cubicBezTo>
                  <a:cubicBezTo>
                    <a:pt x="1368" y="266"/>
                    <a:pt x="1338" y="236"/>
                    <a:pt x="1338" y="236"/>
                  </a:cubicBezTo>
                  <a:cubicBezTo>
                    <a:pt x="1338" y="236"/>
                    <a:pt x="1338" y="206"/>
                    <a:pt x="1307" y="206"/>
                  </a:cubicBezTo>
                  <a:cubicBezTo>
                    <a:pt x="1171" y="69"/>
                    <a:pt x="988"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3" name="Google Shape;66463;p27"/>
            <p:cNvSpPr/>
            <p:nvPr/>
          </p:nvSpPr>
          <p:spPr>
            <a:xfrm>
              <a:off x="6996600" y="1807500"/>
              <a:ext cx="41050" cy="38200"/>
            </a:xfrm>
            <a:custGeom>
              <a:avLst/>
              <a:gdLst/>
              <a:ahLst/>
              <a:cxnLst/>
              <a:rect l="l" t="t" r="r" b="b"/>
              <a:pathLst>
                <a:path w="1642" h="1528" extrusionOk="0">
                  <a:moveTo>
                    <a:pt x="802" y="0"/>
                  </a:moveTo>
                  <a:cubicBezTo>
                    <a:pt x="616" y="0"/>
                    <a:pt x="426" y="69"/>
                    <a:pt x="274" y="206"/>
                  </a:cubicBezTo>
                  <a:cubicBezTo>
                    <a:pt x="0" y="510"/>
                    <a:pt x="0" y="965"/>
                    <a:pt x="274" y="1239"/>
                  </a:cubicBezTo>
                  <a:cubicBezTo>
                    <a:pt x="274" y="1269"/>
                    <a:pt x="304" y="1269"/>
                    <a:pt x="304" y="1269"/>
                  </a:cubicBezTo>
                  <a:cubicBezTo>
                    <a:pt x="304" y="1269"/>
                    <a:pt x="335" y="1300"/>
                    <a:pt x="335" y="1300"/>
                  </a:cubicBezTo>
                  <a:cubicBezTo>
                    <a:pt x="472" y="1452"/>
                    <a:pt x="662" y="1528"/>
                    <a:pt x="851" y="1528"/>
                  </a:cubicBezTo>
                  <a:cubicBezTo>
                    <a:pt x="1041" y="1528"/>
                    <a:pt x="1231" y="1452"/>
                    <a:pt x="1368" y="1300"/>
                  </a:cubicBezTo>
                  <a:cubicBezTo>
                    <a:pt x="1642" y="1026"/>
                    <a:pt x="1642" y="540"/>
                    <a:pt x="1368" y="266"/>
                  </a:cubicBezTo>
                  <a:cubicBezTo>
                    <a:pt x="1368" y="266"/>
                    <a:pt x="1338" y="236"/>
                    <a:pt x="1338" y="236"/>
                  </a:cubicBezTo>
                  <a:cubicBezTo>
                    <a:pt x="1338" y="236"/>
                    <a:pt x="1338" y="206"/>
                    <a:pt x="1307" y="206"/>
                  </a:cubicBezTo>
                  <a:cubicBezTo>
                    <a:pt x="1171" y="69"/>
                    <a:pt x="988"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4" name="Google Shape;66464;p27"/>
            <p:cNvSpPr/>
            <p:nvPr/>
          </p:nvSpPr>
          <p:spPr>
            <a:xfrm>
              <a:off x="7191125" y="1805600"/>
              <a:ext cx="44875" cy="40875"/>
            </a:xfrm>
            <a:custGeom>
              <a:avLst/>
              <a:gdLst/>
              <a:ahLst/>
              <a:cxnLst/>
              <a:rect l="l" t="t" r="r" b="b"/>
              <a:pathLst>
                <a:path w="1795" h="1635" extrusionOk="0">
                  <a:moveTo>
                    <a:pt x="867" y="0"/>
                  </a:moveTo>
                  <a:cubicBezTo>
                    <a:pt x="662" y="0"/>
                    <a:pt x="457" y="84"/>
                    <a:pt x="305" y="251"/>
                  </a:cubicBezTo>
                  <a:cubicBezTo>
                    <a:pt x="1" y="555"/>
                    <a:pt x="1" y="1041"/>
                    <a:pt x="305" y="1345"/>
                  </a:cubicBezTo>
                  <a:cubicBezTo>
                    <a:pt x="305" y="1376"/>
                    <a:pt x="335" y="1376"/>
                    <a:pt x="335" y="1376"/>
                  </a:cubicBezTo>
                  <a:cubicBezTo>
                    <a:pt x="335" y="1376"/>
                    <a:pt x="365" y="1406"/>
                    <a:pt x="365" y="1406"/>
                  </a:cubicBezTo>
                  <a:cubicBezTo>
                    <a:pt x="517" y="1558"/>
                    <a:pt x="723" y="1634"/>
                    <a:pt x="928" y="1634"/>
                  </a:cubicBezTo>
                  <a:cubicBezTo>
                    <a:pt x="1133" y="1634"/>
                    <a:pt x="1338" y="1558"/>
                    <a:pt x="1490" y="1406"/>
                  </a:cubicBezTo>
                  <a:cubicBezTo>
                    <a:pt x="1794" y="1102"/>
                    <a:pt x="1794" y="586"/>
                    <a:pt x="1490" y="282"/>
                  </a:cubicBezTo>
                  <a:lnTo>
                    <a:pt x="1460" y="282"/>
                  </a:lnTo>
                  <a:cubicBezTo>
                    <a:pt x="1429" y="251"/>
                    <a:pt x="1429" y="251"/>
                    <a:pt x="1429" y="251"/>
                  </a:cubicBezTo>
                  <a:cubicBezTo>
                    <a:pt x="1277" y="84"/>
                    <a:pt x="1072"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5" name="Google Shape;66465;p27"/>
            <p:cNvSpPr/>
            <p:nvPr/>
          </p:nvSpPr>
          <p:spPr>
            <a:xfrm>
              <a:off x="7093100" y="1707575"/>
              <a:ext cx="44850" cy="40875"/>
            </a:xfrm>
            <a:custGeom>
              <a:avLst/>
              <a:gdLst/>
              <a:ahLst/>
              <a:cxnLst/>
              <a:rect l="l" t="t" r="r" b="b"/>
              <a:pathLst>
                <a:path w="1794" h="1635" extrusionOk="0">
                  <a:moveTo>
                    <a:pt x="867" y="0"/>
                  </a:moveTo>
                  <a:cubicBezTo>
                    <a:pt x="662" y="0"/>
                    <a:pt x="457" y="84"/>
                    <a:pt x="305" y="251"/>
                  </a:cubicBezTo>
                  <a:cubicBezTo>
                    <a:pt x="1" y="555"/>
                    <a:pt x="1" y="1041"/>
                    <a:pt x="305" y="1345"/>
                  </a:cubicBezTo>
                  <a:cubicBezTo>
                    <a:pt x="305" y="1376"/>
                    <a:pt x="335" y="1376"/>
                    <a:pt x="335" y="1376"/>
                  </a:cubicBezTo>
                  <a:cubicBezTo>
                    <a:pt x="335" y="1376"/>
                    <a:pt x="365" y="1406"/>
                    <a:pt x="365" y="1406"/>
                  </a:cubicBezTo>
                  <a:cubicBezTo>
                    <a:pt x="517" y="1558"/>
                    <a:pt x="715" y="1634"/>
                    <a:pt x="916" y="1634"/>
                  </a:cubicBezTo>
                  <a:cubicBezTo>
                    <a:pt x="1118" y="1634"/>
                    <a:pt x="1323" y="1558"/>
                    <a:pt x="1490" y="1406"/>
                  </a:cubicBezTo>
                  <a:cubicBezTo>
                    <a:pt x="1794" y="1102"/>
                    <a:pt x="1794" y="586"/>
                    <a:pt x="1490" y="282"/>
                  </a:cubicBezTo>
                  <a:cubicBezTo>
                    <a:pt x="1460" y="282"/>
                    <a:pt x="1460" y="282"/>
                    <a:pt x="1460" y="251"/>
                  </a:cubicBezTo>
                  <a:lnTo>
                    <a:pt x="1429" y="251"/>
                  </a:lnTo>
                  <a:cubicBezTo>
                    <a:pt x="1277" y="84"/>
                    <a:pt x="1072"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6" name="Google Shape;66466;p27"/>
            <p:cNvSpPr/>
            <p:nvPr/>
          </p:nvSpPr>
          <p:spPr>
            <a:xfrm>
              <a:off x="7189600" y="1608025"/>
              <a:ext cx="47900" cy="43725"/>
            </a:xfrm>
            <a:custGeom>
              <a:avLst/>
              <a:gdLst/>
              <a:ahLst/>
              <a:cxnLst/>
              <a:rect l="l" t="t" r="r" b="b"/>
              <a:pathLst>
                <a:path w="1916" h="1749" extrusionOk="0">
                  <a:moveTo>
                    <a:pt x="939" y="1"/>
                  </a:moveTo>
                  <a:cubicBezTo>
                    <a:pt x="723" y="1"/>
                    <a:pt x="502" y="84"/>
                    <a:pt x="335" y="251"/>
                  </a:cubicBezTo>
                  <a:cubicBezTo>
                    <a:pt x="1" y="586"/>
                    <a:pt x="1" y="1102"/>
                    <a:pt x="335" y="1437"/>
                  </a:cubicBezTo>
                  <a:cubicBezTo>
                    <a:pt x="335" y="1437"/>
                    <a:pt x="366" y="1467"/>
                    <a:pt x="366" y="1467"/>
                  </a:cubicBezTo>
                  <a:cubicBezTo>
                    <a:pt x="366" y="1467"/>
                    <a:pt x="396" y="1498"/>
                    <a:pt x="396" y="1498"/>
                  </a:cubicBezTo>
                  <a:cubicBezTo>
                    <a:pt x="563" y="1665"/>
                    <a:pt x="776" y="1748"/>
                    <a:pt x="989" y="1748"/>
                  </a:cubicBezTo>
                  <a:cubicBezTo>
                    <a:pt x="1202" y="1748"/>
                    <a:pt x="1414" y="1665"/>
                    <a:pt x="1581" y="1498"/>
                  </a:cubicBezTo>
                  <a:cubicBezTo>
                    <a:pt x="1916" y="1163"/>
                    <a:pt x="1916" y="646"/>
                    <a:pt x="1581" y="312"/>
                  </a:cubicBezTo>
                  <a:cubicBezTo>
                    <a:pt x="1581" y="282"/>
                    <a:pt x="1581" y="282"/>
                    <a:pt x="1551" y="282"/>
                  </a:cubicBezTo>
                  <a:cubicBezTo>
                    <a:pt x="1551" y="282"/>
                    <a:pt x="1551" y="251"/>
                    <a:pt x="1521" y="251"/>
                  </a:cubicBezTo>
                  <a:cubicBezTo>
                    <a:pt x="1369" y="84"/>
                    <a:pt x="1156" y="1"/>
                    <a:pt x="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7" name="Google Shape;66467;p27"/>
            <p:cNvSpPr/>
            <p:nvPr/>
          </p:nvSpPr>
          <p:spPr>
            <a:xfrm>
              <a:off x="7287625" y="1706050"/>
              <a:ext cx="47900" cy="43725"/>
            </a:xfrm>
            <a:custGeom>
              <a:avLst/>
              <a:gdLst/>
              <a:ahLst/>
              <a:cxnLst/>
              <a:rect l="l" t="t" r="r" b="b"/>
              <a:pathLst>
                <a:path w="1916" h="1749" extrusionOk="0">
                  <a:moveTo>
                    <a:pt x="943" y="1"/>
                  </a:moveTo>
                  <a:cubicBezTo>
                    <a:pt x="723" y="1"/>
                    <a:pt x="502" y="84"/>
                    <a:pt x="335" y="251"/>
                  </a:cubicBezTo>
                  <a:cubicBezTo>
                    <a:pt x="1" y="586"/>
                    <a:pt x="1" y="1102"/>
                    <a:pt x="335" y="1437"/>
                  </a:cubicBezTo>
                  <a:cubicBezTo>
                    <a:pt x="366" y="1467"/>
                    <a:pt x="366" y="1467"/>
                    <a:pt x="366" y="1467"/>
                  </a:cubicBezTo>
                  <a:cubicBezTo>
                    <a:pt x="366" y="1467"/>
                    <a:pt x="396" y="1498"/>
                    <a:pt x="396" y="1498"/>
                  </a:cubicBezTo>
                  <a:cubicBezTo>
                    <a:pt x="563" y="1665"/>
                    <a:pt x="776" y="1748"/>
                    <a:pt x="989" y="1748"/>
                  </a:cubicBezTo>
                  <a:cubicBezTo>
                    <a:pt x="1202" y="1748"/>
                    <a:pt x="1414" y="1665"/>
                    <a:pt x="1582" y="1498"/>
                  </a:cubicBezTo>
                  <a:cubicBezTo>
                    <a:pt x="1916" y="1163"/>
                    <a:pt x="1916" y="647"/>
                    <a:pt x="1582" y="312"/>
                  </a:cubicBezTo>
                  <a:cubicBezTo>
                    <a:pt x="1582" y="282"/>
                    <a:pt x="1582" y="282"/>
                    <a:pt x="1551" y="282"/>
                  </a:cubicBezTo>
                  <a:cubicBezTo>
                    <a:pt x="1551" y="282"/>
                    <a:pt x="1551" y="251"/>
                    <a:pt x="1551" y="251"/>
                  </a:cubicBezTo>
                  <a:cubicBezTo>
                    <a:pt x="1384" y="84"/>
                    <a:pt x="1164"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8" name="Google Shape;66468;p27"/>
            <p:cNvSpPr/>
            <p:nvPr/>
          </p:nvSpPr>
          <p:spPr>
            <a:xfrm>
              <a:off x="7286875" y="1508475"/>
              <a:ext cx="50175" cy="46000"/>
            </a:xfrm>
            <a:custGeom>
              <a:avLst/>
              <a:gdLst/>
              <a:ahLst/>
              <a:cxnLst/>
              <a:rect l="l" t="t" r="r" b="b"/>
              <a:pathLst>
                <a:path w="2007" h="1840" extrusionOk="0">
                  <a:moveTo>
                    <a:pt x="985" y="1"/>
                  </a:moveTo>
                  <a:cubicBezTo>
                    <a:pt x="753" y="1"/>
                    <a:pt x="517" y="84"/>
                    <a:pt x="335" y="252"/>
                  </a:cubicBezTo>
                  <a:cubicBezTo>
                    <a:pt x="1" y="616"/>
                    <a:pt x="1" y="1194"/>
                    <a:pt x="335" y="1528"/>
                  </a:cubicBezTo>
                  <a:cubicBezTo>
                    <a:pt x="365" y="1528"/>
                    <a:pt x="365" y="1559"/>
                    <a:pt x="365" y="1559"/>
                  </a:cubicBezTo>
                  <a:cubicBezTo>
                    <a:pt x="365" y="1559"/>
                    <a:pt x="396" y="1589"/>
                    <a:pt x="396" y="1589"/>
                  </a:cubicBezTo>
                  <a:cubicBezTo>
                    <a:pt x="578" y="1756"/>
                    <a:pt x="806" y="1840"/>
                    <a:pt x="1034" y="1840"/>
                  </a:cubicBezTo>
                  <a:cubicBezTo>
                    <a:pt x="1262" y="1840"/>
                    <a:pt x="1490" y="1756"/>
                    <a:pt x="1672" y="1589"/>
                  </a:cubicBezTo>
                  <a:cubicBezTo>
                    <a:pt x="2007" y="1224"/>
                    <a:pt x="2007" y="677"/>
                    <a:pt x="1672" y="312"/>
                  </a:cubicBezTo>
                  <a:cubicBezTo>
                    <a:pt x="1672" y="312"/>
                    <a:pt x="1642" y="312"/>
                    <a:pt x="1642" y="282"/>
                  </a:cubicBezTo>
                  <a:cubicBezTo>
                    <a:pt x="1642" y="282"/>
                    <a:pt x="1612" y="282"/>
                    <a:pt x="1612" y="252"/>
                  </a:cubicBezTo>
                  <a:cubicBezTo>
                    <a:pt x="1444" y="84"/>
                    <a:pt x="1216" y="1"/>
                    <a:pt x="9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9" name="Google Shape;66469;p27"/>
            <p:cNvSpPr/>
            <p:nvPr/>
          </p:nvSpPr>
          <p:spPr>
            <a:xfrm>
              <a:off x="6222275" y="2899850"/>
              <a:ext cx="13700" cy="11975"/>
            </a:xfrm>
            <a:custGeom>
              <a:avLst/>
              <a:gdLst/>
              <a:ahLst/>
              <a:cxnLst/>
              <a:rect l="l" t="t" r="r" b="b"/>
              <a:pathLst>
                <a:path w="548" h="479" extrusionOk="0">
                  <a:moveTo>
                    <a:pt x="255" y="0"/>
                  </a:moveTo>
                  <a:cubicBezTo>
                    <a:pt x="198" y="0"/>
                    <a:pt x="137" y="23"/>
                    <a:pt x="91" y="68"/>
                  </a:cubicBezTo>
                  <a:cubicBezTo>
                    <a:pt x="0" y="129"/>
                    <a:pt x="0" y="281"/>
                    <a:pt x="91" y="372"/>
                  </a:cubicBezTo>
                  <a:lnTo>
                    <a:pt x="122" y="372"/>
                  </a:lnTo>
                  <a:cubicBezTo>
                    <a:pt x="152" y="403"/>
                    <a:pt x="152" y="403"/>
                    <a:pt x="152" y="433"/>
                  </a:cubicBezTo>
                  <a:cubicBezTo>
                    <a:pt x="198" y="464"/>
                    <a:pt x="251" y="479"/>
                    <a:pt x="304" y="479"/>
                  </a:cubicBezTo>
                  <a:cubicBezTo>
                    <a:pt x="357" y="479"/>
                    <a:pt x="411" y="464"/>
                    <a:pt x="456" y="433"/>
                  </a:cubicBezTo>
                  <a:cubicBezTo>
                    <a:pt x="547" y="342"/>
                    <a:pt x="547" y="190"/>
                    <a:pt x="456" y="99"/>
                  </a:cubicBezTo>
                  <a:lnTo>
                    <a:pt x="426" y="99"/>
                  </a:lnTo>
                  <a:cubicBezTo>
                    <a:pt x="426" y="68"/>
                    <a:pt x="426" y="68"/>
                    <a:pt x="395" y="68"/>
                  </a:cubicBezTo>
                  <a:cubicBezTo>
                    <a:pt x="365" y="23"/>
                    <a:pt x="312"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0" name="Google Shape;66470;p27"/>
            <p:cNvSpPr/>
            <p:nvPr/>
          </p:nvSpPr>
          <p:spPr>
            <a:xfrm>
              <a:off x="6320300" y="2997875"/>
              <a:ext cx="13700" cy="11975"/>
            </a:xfrm>
            <a:custGeom>
              <a:avLst/>
              <a:gdLst/>
              <a:ahLst/>
              <a:cxnLst/>
              <a:rect l="l" t="t" r="r" b="b"/>
              <a:pathLst>
                <a:path w="548" h="479" extrusionOk="0">
                  <a:moveTo>
                    <a:pt x="259" y="0"/>
                  </a:moveTo>
                  <a:cubicBezTo>
                    <a:pt x="198" y="0"/>
                    <a:pt x="137" y="23"/>
                    <a:pt x="91" y="68"/>
                  </a:cubicBezTo>
                  <a:cubicBezTo>
                    <a:pt x="0" y="129"/>
                    <a:pt x="0" y="281"/>
                    <a:pt x="91" y="372"/>
                  </a:cubicBezTo>
                  <a:lnTo>
                    <a:pt x="122" y="372"/>
                  </a:lnTo>
                  <a:cubicBezTo>
                    <a:pt x="152" y="403"/>
                    <a:pt x="152" y="403"/>
                    <a:pt x="152" y="433"/>
                  </a:cubicBezTo>
                  <a:cubicBezTo>
                    <a:pt x="198" y="464"/>
                    <a:pt x="251" y="479"/>
                    <a:pt x="304" y="479"/>
                  </a:cubicBezTo>
                  <a:cubicBezTo>
                    <a:pt x="357" y="479"/>
                    <a:pt x="411" y="464"/>
                    <a:pt x="456" y="433"/>
                  </a:cubicBezTo>
                  <a:cubicBezTo>
                    <a:pt x="547" y="342"/>
                    <a:pt x="547" y="190"/>
                    <a:pt x="456" y="99"/>
                  </a:cubicBezTo>
                  <a:lnTo>
                    <a:pt x="426" y="99"/>
                  </a:lnTo>
                  <a:cubicBezTo>
                    <a:pt x="426" y="68"/>
                    <a:pt x="426" y="68"/>
                    <a:pt x="426" y="68"/>
                  </a:cubicBezTo>
                  <a:cubicBezTo>
                    <a:pt x="380" y="23"/>
                    <a:pt x="319"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1" name="Google Shape;66471;p27"/>
            <p:cNvSpPr/>
            <p:nvPr/>
          </p:nvSpPr>
          <p:spPr>
            <a:xfrm>
              <a:off x="6319525" y="2799725"/>
              <a:ext cx="16000" cy="15225"/>
            </a:xfrm>
            <a:custGeom>
              <a:avLst/>
              <a:gdLst/>
              <a:ahLst/>
              <a:cxnLst/>
              <a:rect l="l" t="t" r="r" b="b"/>
              <a:pathLst>
                <a:path w="640" h="609" extrusionOk="0">
                  <a:moveTo>
                    <a:pt x="301" y="0"/>
                  </a:moveTo>
                  <a:cubicBezTo>
                    <a:pt x="229" y="0"/>
                    <a:pt x="153" y="31"/>
                    <a:pt x="92" y="92"/>
                  </a:cubicBezTo>
                  <a:cubicBezTo>
                    <a:pt x="1" y="183"/>
                    <a:pt x="1" y="365"/>
                    <a:pt x="92" y="487"/>
                  </a:cubicBezTo>
                  <a:lnTo>
                    <a:pt x="122" y="487"/>
                  </a:lnTo>
                  <a:cubicBezTo>
                    <a:pt x="153" y="517"/>
                    <a:pt x="153" y="517"/>
                    <a:pt x="153" y="517"/>
                  </a:cubicBezTo>
                  <a:cubicBezTo>
                    <a:pt x="214" y="578"/>
                    <a:pt x="282" y="608"/>
                    <a:pt x="350" y="608"/>
                  </a:cubicBezTo>
                  <a:cubicBezTo>
                    <a:pt x="419" y="608"/>
                    <a:pt x="487" y="578"/>
                    <a:pt x="548" y="517"/>
                  </a:cubicBezTo>
                  <a:cubicBezTo>
                    <a:pt x="639" y="426"/>
                    <a:pt x="639" y="244"/>
                    <a:pt x="548" y="152"/>
                  </a:cubicBezTo>
                  <a:cubicBezTo>
                    <a:pt x="548" y="122"/>
                    <a:pt x="518" y="122"/>
                    <a:pt x="518" y="122"/>
                  </a:cubicBezTo>
                  <a:cubicBezTo>
                    <a:pt x="487" y="122"/>
                    <a:pt x="487" y="92"/>
                    <a:pt x="487" y="92"/>
                  </a:cubicBezTo>
                  <a:cubicBezTo>
                    <a:pt x="442" y="31"/>
                    <a:pt x="373"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2" name="Google Shape;66472;p27"/>
            <p:cNvSpPr/>
            <p:nvPr/>
          </p:nvSpPr>
          <p:spPr>
            <a:xfrm>
              <a:off x="6417550" y="2897750"/>
              <a:ext cx="16000" cy="15400"/>
            </a:xfrm>
            <a:custGeom>
              <a:avLst/>
              <a:gdLst/>
              <a:ahLst/>
              <a:cxnLst/>
              <a:rect l="l" t="t" r="r" b="b"/>
              <a:pathLst>
                <a:path w="640" h="616" extrusionOk="0">
                  <a:moveTo>
                    <a:pt x="301" y="0"/>
                  </a:moveTo>
                  <a:cubicBezTo>
                    <a:pt x="229" y="0"/>
                    <a:pt x="153" y="31"/>
                    <a:pt x="92" y="92"/>
                  </a:cubicBezTo>
                  <a:cubicBezTo>
                    <a:pt x="1" y="213"/>
                    <a:pt x="1" y="365"/>
                    <a:pt x="92" y="487"/>
                  </a:cubicBezTo>
                  <a:lnTo>
                    <a:pt x="122" y="487"/>
                  </a:lnTo>
                  <a:cubicBezTo>
                    <a:pt x="153" y="517"/>
                    <a:pt x="153" y="517"/>
                    <a:pt x="153" y="548"/>
                  </a:cubicBezTo>
                  <a:cubicBezTo>
                    <a:pt x="214" y="593"/>
                    <a:pt x="282" y="616"/>
                    <a:pt x="350" y="616"/>
                  </a:cubicBezTo>
                  <a:cubicBezTo>
                    <a:pt x="419" y="616"/>
                    <a:pt x="487" y="593"/>
                    <a:pt x="548" y="548"/>
                  </a:cubicBezTo>
                  <a:cubicBezTo>
                    <a:pt x="639" y="426"/>
                    <a:pt x="639" y="244"/>
                    <a:pt x="548" y="152"/>
                  </a:cubicBezTo>
                  <a:cubicBezTo>
                    <a:pt x="548" y="122"/>
                    <a:pt x="518" y="122"/>
                    <a:pt x="518" y="122"/>
                  </a:cubicBezTo>
                  <a:cubicBezTo>
                    <a:pt x="518" y="122"/>
                    <a:pt x="487" y="92"/>
                    <a:pt x="487" y="92"/>
                  </a:cubicBezTo>
                  <a:cubicBezTo>
                    <a:pt x="442" y="31"/>
                    <a:pt x="373"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3" name="Google Shape;66473;p27"/>
            <p:cNvSpPr/>
            <p:nvPr/>
          </p:nvSpPr>
          <p:spPr>
            <a:xfrm>
              <a:off x="6416050" y="2700175"/>
              <a:ext cx="19775" cy="18075"/>
            </a:xfrm>
            <a:custGeom>
              <a:avLst/>
              <a:gdLst/>
              <a:ahLst/>
              <a:cxnLst/>
              <a:rect l="l" t="t" r="r" b="b"/>
              <a:pathLst>
                <a:path w="791" h="723" extrusionOk="0">
                  <a:moveTo>
                    <a:pt x="365" y="1"/>
                  </a:moveTo>
                  <a:cubicBezTo>
                    <a:pt x="281" y="1"/>
                    <a:pt x="198" y="31"/>
                    <a:pt x="122" y="92"/>
                  </a:cubicBezTo>
                  <a:cubicBezTo>
                    <a:pt x="0" y="244"/>
                    <a:pt x="0" y="426"/>
                    <a:pt x="122" y="578"/>
                  </a:cubicBezTo>
                  <a:lnTo>
                    <a:pt x="152" y="578"/>
                  </a:lnTo>
                  <a:cubicBezTo>
                    <a:pt x="182" y="609"/>
                    <a:pt x="182" y="609"/>
                    <a:pt x="182" y="609"/>
                  </a:cubicBezTo>
                  <a:cubicBezTo>
                    <a:pt x="243" y="685"/>
                    <a:pt x="327" y="723"/>
                    <a:pt x="410" y="723"/>
                  </a:cubicBezTo>
                  <a:cubicBezTo>
                    <a:pt x="494" y="723"/>
                    <a:pt x="578" y="685"/>
                    <a:pt x="638" y="609"/>
                  </a:cubicBezTo>
                  <a:cubicBezTo>
                    <a:pt x="790" y="487"/>
                    <a:pt x="790" y="274"/>
                    <a:pt x="638" y="153"/>
                  </a:cubicBezTo>
                  <a:cubicBezTo>
                    <a:pt x="638" y="153"/>
                    <a:pt x="638" y="153"/>
                    <a:pt x="608" y="122"/>
                  </a:cubicBezTo>
                  <a:cubicBezTo>
                    <a:pt x="608" y="122"/>
                    <a:pt x="608" y="122"/>
                    <a:pt x="608" y="92"/>
                  </a:cubicBezTo>
                  <a:cubicBezTo>
                    <a:pt x="532" y="31"/>
                    <a:pt x="4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4" name="Google Shape;66474;p27"/>
            <p:cNvSpPr/>
            <p:nvPr/>
          </p:nvSpPr>
          <p:spPr>
            <a:xfrm>
              <a:off x="6514075" y="2798200"/>
              <a:ext cx="19775" cy="18075"/>
            </a:xfrm>
            <a:custGeom>
              <a:avLst/>
              <a:gdLst/>
              <a:ahLst/>
              <a:cxnLst/>
              <a:rect l="l" t="t" r="r" b="b"/>
              <a:pathLst>
                <a:path w="791" h="723" extrusionOk="0">
                  <a:moveTo>
                    <a:pt x="365" y="1"/>
                  </a:moveTo>
                  <a:cubicBezTo>
                    <a:pt x="281" y="1"/>
                    <a:pt x="198" y="31"/>
                    <a:pt x="122" y="92"/>
                  </a:cubicBezTo>
                  <a:cubicBezTo>
                    <a:pt x="0" y="244"/>
                    <a:pt x="0" y="426"/>
                    <a:pt x="122" y="578"/>
                  </a:cubicBezTo>
                  <a:lnTo>
                    <a:pt x="152" y="578"/>
                  </a:lnTo>
                  <a:cubicBezTo>
                    <a:pt x="182" y="609"/>
                    <a:pt x="182" y="609"/>
                    <a:pt x="182" y="609"/>
                  </a:cubicBezTo>
                  <a:cubicBezTo>
                    <a:pt x="243" y="685"/>
                    <a:pt x="327" y="723"/>
                    <a:pt x="410" y="723"/>
                  </a:cubicBezTo>
                  <a:cubicBezTo>
                    <a:pt x="494" y="723"/>
                    <a:pt x="578" y="685"/>
                    <a:pt x="638" y="609"/>
                  </a:cubicBezTo>
                  <a:cubicBezTo>
                    <a:pt x="790" y="487"/>
                    <a:pt x="790" y="274"/>
                    <a:pt x="638" y="153"/>
                  </a:cubicBezTo>
                  <a:cubicBezTo>
                    <a:pt x="638" y="153"/>
                    <a:pt x="638" y="153"/>
                    <a:pt x="608" y="122"/>
                  </a:cubicBezTo>
                  <a:cubicBezTo>
                    <a:pt x="608" y="122"/>
                    <a:pt x="608" y="122"/>
                    <a:pt x="608" y="92"/>
                  </a:cubicBezTo>
                  <a:cubicBezTo>
                    <a:pt x="532" y="31"/>
                    <a:pt x="4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5" name="Google Shape;66475;p27"/>
            <p:cNvSpPr/>
            <p:nvPr/>
          </p:nvSpPr>
          <p:spPr>
            <a:xfrm>
              <a:off x="6611325" y="2698850"/>
              <a:ext cx="22075" cy="20150"/>
            </a:xfrm>
            <a:custGeom>
              <a:avLst/>
              <a:gdLst/>
              <a:ahLst/>
              <a:cxnLst/>
              <a:rect l="l" t="t" r="r" b="b"/>
              <a:pathLst>
                <a:path w="883" h="806" extrusionOk="0">
                  <a:moveTo>
                    <a:pt x="396" y="0"/>
                  </a:moveTo>
                  <a:cubicBezTo>
                    <a:pt x="297" y="0"/>
                    <a:pt x="198" y="38"/>
                    <a:pt x="122" y="114"/>
                  </a:cubicBezTo>
                  <a:cubicBezTo>
                    <a:pt x="1" y="266"/>
                    <a:pt x="1" y="510"/>
                    <a:pt x="122" y="662"/>
                  </a:cubicBezTo>
                  <a:lnTo>
                    <a:pt x="183" y="662"/>
                  </a:lnTo>
                  <a:cubicBezTo>
                    <a:pt x="183" y="692"/>
                    <a:pt x="183" y="692"/>
                    <a:pt x="183" y="692"/>
                  </a:cubicBezTo>
                  <a:cubicBezTo>
                    <a:pt x="259" y="768"/>
                    <a:pt x="358" y="806"/>
                    <a:pt x="457" y="806"/>
                  </a:cubicBezTo>
                  <a:cubicBezTo>
                    <a:pt x="555" y="806"/>
                    <a:pt x="654" y="768"/>
                    <a:pt x="730" y="692"/>
                  </a:cubicBezTo>
                  <a:cubicBezTo>
                    <a:pt x="882" y="540"/>
                    <a:pt x="882" y="297"/>
                    <a:pt x="730" y="175"/>
                  </a:cubicBezTo>
                  <a:cubicBezTo>
                    <a:pt x="730" y="145"/>
                    <a:pt x="700" y="145"/>
                    <a:pt x="700" y="145"/>
                  </a:cubicBezTo>
                  <a:cubicBezTo>
                    <a:pt x="700" y="145"/>
                    <a:pt x="700" y="114"/>
                    <a:pt x="669" y="114"/>
                  </a:cubicBezTo>
                  <a:cubicBezTo>
                    <a:pt x="593" y="38"/>
                    <a:pt x="495"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6" name="Google Shape;66476;p27"/>
            <p:cNvSpPr/>
            <p:nvPr/>
          </p:nvSpPr>
          <p:spPr>
            <a:xfrm>
              <a:off x="6513300" y="2600825"/>
              <a:ext cx="22075" cy="20150"/>
            </a:xfrm>
            <a:custGeom>
              <a:avLst/>
              <a:gdLst/>
              <a:ahLst/>
              <a:cxnLst/>
              <a:rect l="l" t="t" r="r" b="b"/>
              <a:pathLst>
                <a:path w="883" h="806" extrusionOk="0">
                  <a:moveTo>
                    <a:pt x="396" y="0"/>
                  </a:moveTo>
                  <a:cubicBezTo>
                    <a:pt x="297" y="0"/>
                    <a:pt x="198" y="38"/>
                    <a:pt x="122" y="114"/>
                  </a:cubicBezTo>
                  <a:cubicBezTo>
                    <a:pt x="1" y="266"/>
                    <a:pt x="1" y="510"/>
                    <a:pt x="122" y="662"/>
                  </a:cubicBezTo>
                  <a:lnTo>
                    <a:pt x="153" y="662"/>
                  </a:lnTo>
                  <a:cubicBezTo>
                    <a:pt x="183" y="692"/>
                    <a:pt x="183" y="692"/>
                    <a:pt x="183" y="692"/>
                  </a:cubicBezTo>
                  <a:cubicBezTo>
                    <a:pt x="259" y="768"/>
                    <a:pt x="358" y="806"/>
                    <a:pt x="457" y="806"/>
                  </a:cubicBezTo>
                  <a:cubicBezTo>
                    <a:pt x="555" y="806"/>
                    <a:pt x="654" y="768"/>
                    <a:pt x="730" y="692"/>
                  </a:cubicBezTo>
                  <a:cubicBezTo>
                    <a:pt x="882" y="540"/>
                    <a:pt x="882" y="297"/>
                    <a:pt x="730" y="175"/>
                  </a:cubicBezTo>
                  <a:cubicBezTo>
                    <a:pt x="730" y="145"/>
                    <a:pt x="700" y="145"/>
                    <a:pt x="700" y="145"/>
                  </a:cubicBezTo>
                  <a:cubicBezTo>
                    <a:pt x="700" y="114"/>
                    <a:pt x="700" y="114"/>
                    <a:pt x="669" y="114"/>
                  </a:cubicBezTo>
                  <a:cubicBezTo>
                    <a:pt x="593" y="38"/>
                    <a:pt x="495"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7" name="Google Shape;66477;p27"/>
            <p:cNvSpPr/>
            <p:nvPr/>
          </p:nvSpPr>
          <p:spPr>
            <a:xfrm>
              <a:off x="6609800" y="2501275"/>
              <a:ext cx="25125" cy="23025"/>
            </a:xfrm>
            <a:custGeom>
              <a:avLst/>
              <a:gdLst/>
              <a:ahLst/>
              <a:cxnLst/>
              <a:rect l="l" t="t" r="r" b="b"/>
              <a:pathLst>
                <a:path w="1005" h="921" extrusionOk="0">
                  <a:moveTo>
                    <a:pt x="472" y="1"/>
                  </a:moveTo>
                  <a:cubicBezTo>
                    <a:pt x="358" y="1"/>
                    <a:pt x="244" y="39"/>
                    <a:pt x="153" y="115"/>
                  </a:cubicBezTo>
                  <a:cubicBezTo>
                    <a:pt x="1" y="297"/>
                    <a:pt x="1" y="570"/>
                    <a:pt x="153" y="722"/>
                  </a:cubicBezTo>
                  <a:cubicBezTo>
                    <a:pt x="183" y="753"/>
                    <a:pt x="183" y="753"/>
                    <a:pt x="214" y="753"/>
                  </a:cubicBezTo>
                  <a:cubicBezTo>
                    <a:pt x="214" y="783"/>
                    <a:pt x="214" y="783"/>
                    <a:pt x="214" y="783"/>
                  </a:cubicBezTo>
                  <a:cubicBezTo>
                    <a:pt x="305" y="874"/>
                    <a:pt x="419" y="920"/>
                    <a:pt x="533" y="920"/>
                  </a:cubicBezTo>
                  <a:cubicBezTo>
                    <a:pt x="647" y="920"/>
                    <a:pt x="761" y="874"/>
                    <a:pt x="852" y="783"/>
                  </a:cubicBezTo>
                  <a:cubicBezTo>
                    <a:pt x="1004" y="631"/>
                    <a:pt x="1004" y="358"/>
                    <a:pt x="852" y="175"/>
                  </a:cubicBezTo>
                  <a:cubicBezTo>
                    <a:pt x="822" y="175"/>
                    <a:pt x="822" y="145"/>
                    <a:pt x="822" y="145"/>
                  </a:cubicBezTo>
                  <a:cubicBezTo>
                    <a:pt x="791" y="145"/>
                    <a:pt x="791" y="115"/>
                    <a:pt x="791" y="115"/>
                  </a:cubicBezTo>
                  <a:cubicBezTo>
                    <a:pt x="700" y="39"/>
                    <a:pt x="586"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8" name="Google Shape;66478;p27"/>
            <p:cNvSpPr/>
            <p:nvPr/>
          </p:nvSpPr>
          <p:spPr>
            <a:xfrm>
              <a:off x="6707850" y="2599300"/>
              <a:ext cx="25100" cy="23025"/>
            </a:xfrm>
            <a:custGeom>
              <a:avLst/>
              <a:gdLst/>
              <a:ahLst/>
              <a:cxnLst/>
              <a:rect l="l" t="t" r="r" b="b"/>
              <a:pathLst>
                <a:path w="1004" h="921" extrusionOk="0">
                  <a:moveTo>
                    <a:pt x="475" y="1"/>
                  </a:moveTo>
                  <a:cubicBezTo>
                    <a:pt x="365" y="1"/>
                    <a:pt x="258" y="39"/>
                    <a:pt x="182" y="115"/>
                  </a:cubicBezTo>
                  <a:cubicBezTo>
                    <a:pt x="0" y="297"/>
                    <a:pt x="0" y="571"/>
                    <a:pt x="182" y="753"/>
                  </a:cubicBezTo>
                  <a:lnTo>
                    <a:pt x="213" y="753"/>
                  </a:lnTo>
                  <a:cubicBezTo>
                    <a:pt x="213" y="783"/>
                    <a:pt x="213" y="783"/>
                    <a:pt x="213" y="783"/>
                  </a:cubicBezTo>
                  <a:cubicBezTo>
                    <a:pt x="304" y="874"/>
                    <a:pt x="418" y="920"/>
                    <a:pt x="532" y="920"/>
                  </a:cubicBezTo>
                  <a:cubicBezTo>
                    <a:pt x="646" y="920"/>
                    <a:pt x="760" y="874"/>
                    <a:pt x="851" y="783"/>
                  </a:cubicBezTo>
                  <a:cubicBezTo>
                    <a:pt x="1003" y="631"/>
                    <a:pt x="1003" y="358"/>
                    <a:pt x="851" y="175"/>
                  </a:cubicBezTo>
                  <a:cubicBezTo>
                    <a:pt x="821" y="175"/>
                    <a:pt x="821" y="175"/>
                    <a:pt x="821" y="145"/>
                  </a:cubicBezTo>
                  <a:cubicBezTo>
                    <a:pt x="790" y="145"/>
                    <a:pt x="790" y="145"/>
                    <a:pt x="790" y="115"/>
                  </a:cubicBezTo>
                  <a:cubicBezTo>
                    <a:pt x="699" y="39"/>
                    <a:pt x="585" y="1"/>
                    <a:pt x="4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9" name="Google Shape;66479;p27"/>
            <p:cNvSpPr/>
            <p:nvPr/>
          </p:nvSpPr>
          <p:spPr>
            <a:xfrm>
              <a:off x="6706325" y="2401350"/>
              <a:ext cx="28900" cy="26250"/>
            </a:xfrm>
            <a:custGeom>
              <a:avLst/>
              <a:gdLst/>
              <a:ahLst/>
              <a:cxnLst/>
              <a:rect l="l" t="t" r="r" b="b"/>
              <a:pathLst>
                <a:path w="1156" h="1050" extrusionOk="0">
                  <a:moveTo>
                    <a:pt x="547" y="1"/>
                  </a:moveTo>
                  <a:cubicBezTo>
                    <a:pt x="426" y="1"/>
                    <a:pt x="304" y="54"/>
                    <a:pt x="213" y="160"/>
                  </a:cubicBezTo>
                  <a:cubicBezTo>
                    <a:pt x="0" y="343"/>
                    <a:pt x="0" y="646"/>
                    <a:pt x="213" y="829"/>
                  </a:cubicBezTo>
                  <a:cubicBezTo>
                    <a:pt x="213" y="859"/>
                    <a:pt x="213" y="859"/>
                    <a:pt x="243" y="859"/>
                  </a:cubicBezTo>
                  <a:cubicBezTo>
                    <a:pt x="243" y="859"/>
                    <a:pt x="243" y="890"/>
                    <a:pt x="243" y="890"/>
                  </a:cubicBezTo>
                  <a:cubicBezTo>
                    <a:pt x="350" y="996"/>
                    <a:pt x="479" y="1049"/>
                    <a:pt x="604" y="1049"/>
                  </a:cubicBezTo>
                  <a:cubicBezTo>
                    <a:pt x="730" y="1049"/>
                    <a:pt x="851" y="996"/>
                    <a:pt x="943" y="890"/>
                  </a:cubicBezTo>
                  <a:cubicBezTo>
                    <a:pt x="1155" y="707"/>
                    <a:pt x="1155" y="403"/>
                    <a:pt x="943" y="191"/>
                  </a:cubicBezTo>
                  <a:lnTo>
                    <a:pt x="912" y="191"/>
                  </a:lnTo>
                  <a:cubicBezTo>
                    <a:pt x="912" y="160"/>
                    <a:pt x="912" y="160"/>
                    <a:pt x="882" y="160"/>
                  </a:cubicBezTo>
                  <a:cubicBezTo>
                    <a:pt x="791" y="54"/>
                    <a:pt x="669"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0" name="Google Shape;66480;p27"/>
            <p:cNvSpPr/>
            <p:nvPr/>
          </p:nvSpPr>
          <p:spPr>
            <a:xfrm>
              <a:off x="6804350" y="2499375"/>
              <a:ext cx="28900" cy="26250"/>
            </a:xfrm>
            <a:custGeom>
              <a:avLst/>
              <a:gdLst/>
              <a:ahLst/>
              <a:cxnLst/>
              <a:rect l="l" t="t" r="r" b="b"/>
              <a:pathLst>
                <a:path w="1156" h="1050" extrusionOk="0">
                  <a:moveTo>
                    <a:pt x="547" y="1"/>
                  </a:moveTo>
                  <a:cubicBezTo>
                    <a:pt x="426" y="1"/>
                    <a:pt x="304" y="54"/>
                    <a:pt x="213" y="160"/>
                  </a:cubicBezTo>
                  <a:cubicBezTo>
                    <a:pt x="0" y="343"/>
                    <a:pt x="0" y="646"/>
                    <a:pt x="213" y="829"/>
                  </a:cubicBezTo>
                  <a:cubicBezTo>
                    <a:pt x="213" y="859"/>
                    <a:pt x="213" y="859"/>
                    <a:pt x="243" y="859"/>
                  </a:cubicBezTo>
                  <a:cubicBezTo>
                    <a:pt x="243" y="890"/>
                    <a:pt x="243" y="890"/>
                    <a:pt x="243" y="890"/>
                  </a:cubicBezTo>
                  <a:cubicBezTo>
                    <a:pt x="350" y="996"/>
                    <a:pt x="479" y="1049"/>
                    <a:pt x="604" y="1049"/>
                  </a:cubicBezTo>
                  <a:cubicBezTo>
                    <a:pt x="730" y="1049"/>
                    <a:pt x="851" y="996"/>
                    <a:pt x="943" y="890"/>
                  </a:cubicBezTo>
                  <a:cubicBezTo>
                    <a:pt x="1155" y="707"/>
                    <a:pt x="1155" y="403"/>
                    <a:pt x="943" y="191"/>
                  </a:cubicBezTo>
                  <a:lnTo>
                    <a:pt x="912" y="191"/>
                  </a:lnTo>
                  <a:cubicBezTo>
                    <a:pt x="912" y="160"/>
                    <a:pt x="912" y="160"/>
                    <a:pt x="882" y="160"/>
                  </a:cubicBezTo>
                  <a:cubicBezTo>
                    <a:pt x="791" y="54"/>
                    <a:pt x="669"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1" name="Google Shape;66481;p27"/>
            <p:cNvSpPr/>
            <p:nvPr/>
          </p:nvSpPr>
          <p:spPr>
            <a:xfrm>
              <a:off x="6901600" y="2399825"/>
              <a:ext cx="31200" cy="28525"/>
            </a:xfrm>
            <a:custGeom>
              <a:avLst/>
              <a:gdLst/>
              <a:ahLst/>
              <a:cxnLst/>
              <a:rect l="l" t="t" r="r" b="b"/>
              <a:pathLst>
                <a:path w="1248" h="1141" extrusionOk="0">
                  <a:moveTo>
                    <a:pt x="594" y="1"/>
                  </a:moveTo>
                  <a:cubicBezTo>
                    <a:pt x="457" y="1"/>
                    <a:pt x="320" y="54"/>
                    <a:pt x="214" y="160"/>
                  </a:cubicBezTo>
                  <a:cubicBezTo>
                    <a:pt x="1" y="373"/>
                    <a:pt x="1" y="707"/>
                    <a:pt x="214" y="920"/>
                  </a:cubicBezTo>
                  <a:cubicBezTo>
                    <a:pt x="214" y="951"/>
                    <a:pt x="214" y="951"/>
                    <a:pt x="244" y="951"/>
                  </a:cubicBezTo>
                  <a:cubicBezTo>
                    <a:pt x="244" y="981"/>
                    <a:pt x="244" y="981"/>
                    <a:pt x="244" y="981"/>
                  </a:cubicBezTo>
                  <a:cubicBezTo>
                    <a:pt x="350" y="1087"/>
                    <a:pt x="495" y="1141"/>
                    <a:pt x="639" y="1141"/>
                  </a:cubicBezTo>
                  <a:cubicBezTo>
                    <a:pt x="784" y="1141"/>
                    <a:pt x="928" y="1087"/>
                    <a:pt x="1034" y="981"/>
                  </a:cubicBezTo>
                  <a:cubicBezTo>
                    <a:pt x="1247" y="768"/>
                    <a:pt x="1247" y="434"/>
                    <a:pt x="1034" y="221"/>
                  </a:cubicBezTo>
                  <a:cubicBezTo>
                    <a:pt x="1034" y="191"/>
                    <a:pt x="1004" y="191"/>
                    <a:pt x="1004" y="191"/>
                  </a:cubicBezTo>
                  <a:cubicBezTo>
                    <a:pt x="1004" y="191"/>
                    <a:pt x="974" y="160"/>
                    <a:pt x="974" y="160"/>
                  </a:cubicBezTo>
                  <a:cubicBezTo>
                    <a:pt x="867" y="54"/>
                    <a:pt x="730"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2" name="Google Shape;66482;p27"/>
            <p:cNvSpPr/>
            <p:nvPr/>
          </p:nvSpPr>
          <p:spPr>
            <a:xfrm>
              <a:off x="6803575" y="2301800"/>
              <a:ext cx="31200" cy="28525"/>
            </a:xfrm>
            <a:custGeom>
              <a:avLst/>
              <a:gdLst/>
              <a:ahLst/>
              <a:cxnLst/>
              <a:rect l="l" t="t" r="r" b="b"/>
              <a:pathLst>
                <a:path w="1248" h="1141" extrusionOk="0">
                  <a:moveTo>
                    <a:pt x="594" y="1"/>
                  </a:moveTo>
                  <a:cubicBezTo>
                    <a:pt x="457" y="1"/>
                    <a:pt x="320" y="54"/>
                    <a:pt x="214" y="160"/>
                  </a:cubicBezTo>
                  <a:cubicBezTo>
                    <a:pt x="1" y="373"/>
                    <a:pt x="1" y="707"/>
                    <a:pt x="214" y="920"/>
                  </a:cubicBezTo>
                  <a:cubicBezTo>
                    <a:pt x="214" y="951"/>
                    <a:pt x="214" y="951"/>
                    <a:pt x="244" y="951"/>
                  </a:cubicBezTo>
                  <a:cubicBezTo>
                    <a:pt x="244" y="951"/>
                    <a:pt x="244" y="981"/>
                    <a:pt x="244" y="981"/>
                  </a:cubicBezTo>
                  <a:cubicBezTo>
                    <a:pt x="350" y="1087"/>
                    <a:pt x="495" y="1141"/>
                    <a:pt x="639" y="1141"/>
                  </a:cubicBezTo>
                  <a:cubicBezTo>
                    <a:pt x="784" y="1141"/>
                    <a:pt x="928" y="1087"/>
                    <a:pt x="1034" y="981"/>
                  </a:cubicBezTo>
                  <a:cubicBezTo>
                    <a:pt x="1247" y="768"/>
                    <a:pt x="1247" y="434"/>
                    <a:pt x="1034" y="221"/>
                  </a:cubicBezTo>
                  <a:cubicBezTo>
                    <a:pt x="1004" y="191"/>
                    <a:pt x="1004" y="191"/>
                    <a:pt x="1004" y="191"/>
                  </a:cubicBezTo>
                  <a:cubicBezTo>
                    <a:pt x="1004" y="191"/>
                    <a:pt x="974" y="160"/>
                    <a:pt x="974" y="160"/>
                  </a:cubicBezTo>
                  <a:cubicBezTo>
                    <a:pt x="867" y="54"/>
                    <a:pt x="730"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3" name="Google Shape;66483;p27"/>
            <p:cNvSpPr/>
            <p:nvPr/>
          </p:nvSpPr>
          <p:spPr>
            <a:xfrm>
              <a:off x="6900100" y="2202250"/>
              <a:ext cx="34200" cy="31375"/>
            </a:xfrm>
            <a:custGeom>
              <a:avLst/>
              <a:gdLst/>
              <a:ahLst/>
              <a:cxnLst/>
              <a:rect l="l" t="t" r="r" b="b"/>
              <a:pathLst>
                <a:path w="1368" h="1255" extrusionOk="0">
                  <a:moveTo>
                    <a:pt x="657" y="1"/>
                  </a:moveTo>
                  <a:cubicBezTo>
                    <a:pt x="502" y="1"/>
                    <a:pt x="350" y="54"/>
                    <a:pt x="243" y="160"/>
                  </a:cubicBezTo>
                  <a:cubicBezTo>
                    <a:pt x="0" y="404"/>
                    <a:pt x="0" y="799"/>
                    <a:pt x="243" y="1012"/>
                  </a:cubicBezTo>
                  <a:cubicBezTo>
                    <a:pt x="243" y="1042"/>
                    <a:pt x="243" y="1042"/>
                    <a:pt x="274" y="1042"/>
                  </a:cubicBezTo>
                  <a:cubicBezTo>
                    <a:pt x="274" y="1042"/>
                    <a:pt x="274" y="1072"/>
                    <a:pt x="274" y="1072"/>
                  </a:cubicBezTo>
                  <a:cubicBezTo>
                    <a:pt x="395" y="1194"/>
                    <a:pt x="555" y="1255"/>
                    <a:pt x="711" y="1255"/>
                  </a:cubicBezTo>
                  <a:cubicBezTo>
                    <a:pt x="866" y="1255"/>
                    <a:pt x="1018" y="1194"/>
                    <a:pt x="1125" y="1072"/>
                  </a:cubicBezTo>
                  <a:cubicBezTo>
                    <a:pt x="1368" y="829"/>
                    <a:pt x="1368" y="464"/>
                    <a:pt x="1125" y="221"/>
                  </a:cubicBezTo>
                  <a:cubicBezTo>
                    <a:pt x="1125" y="221"/>
                    <a:pt x="1125" y="221"/>
                    <a:pt x="1094" y="191"/>
                  </a:cubicBezTo>
                  <a:cubicBezTo>
                    <a:pt x="1094" y="191"/>
                    <a:pt x="1094" y="191"/>
                    <a:pt x="1094" y="160"/>
                  </a:cubicBezTo>
                  <a:cubicBezTo>
                    <a:pt x="973" y="54"/>
                    <a:pt x="813" y="1"/>
                    <a:pt x="6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4" name="Google Shape;66484;p27"/>
            <p:cNvSpPr/>
            <p:nvPr/>
          </p:nvSpPr>
          <p:spPr>
            <a:xfrm>
              <a:off x="6998125" y="2300275"/>
              <a:ext cx="34200" cy="31375"/>
            </a:xfrm>
            <a:custGeom>
              <a:avLst/>
              <a:gdLst/>
              <a:ahLst/>
              <a:cxnLst/>
              <a:rect l="l" t="t" r="r" b="b"/>
              <a:pathLst>
                <a:path w="1368" h="1255" extrusionOk="0">
                  <a:moveTo>
                    <a:pt x="657" y="1"/>
                  </a:moveTo>
                  <a:cubicBezTo>
                    <a:pt x="502" y="1"/>
                    <a:pt x="350" y="54"/>
                    <a:pt x="243" y="161"/>
                  </a:cubicBezTo>
                  <a:cubicBezTo>
                    <a:pt x="0" y="404"/>
                    <a:pt x="0" y="799"/>
                    <a:pt x="243" y="1012"/>
                  </a:cubicBezTo>
                  <a:cubicBezTo>
                    <a:pt x="243" y="1042"/>
                    <a:pt x="243" y="1042"/>
                    <a:pt x="274" y="1042"/>
                  </a:cubicBezTo>
                  <a:cubicBezTo>
                    <a:pt x="274" y="1042"/>
                    <a:pt x="274" y="1072"/>
                    <a:pt x="304" y="1072"/>
                  </a:cubicBezTo>
                  <a:cubicBezTo>
                    <a:pt x="411" y="1194"/>
                    <a:pt x="563" y="1255"/>
                    <a:pt x="714" y="1255"/>
                  </a:cubicBezTo>
                  <a:cubicBezTo>
                    <a:pt x="866" y="1255"/>
                    <a:pt x="1018" y="1194"/>
                    <a:pt x="1125" y="1072"/>
                  </a:cubicBezTo>
                  <a:cubicBezTo>
                    <a:pt x="1368" y="829"/>
                    <a:pt x="1368" y="464"/>
                    <a:pt x="1125" y="221"/>
                  </a:cubicBezTo>
                  <a:cubicBezTo>
                    <a:pt x="1125" y="221"/>
                    <a:pt x="1125" y="221"/>
                    <a:pt x="1094" y="191"/>
                  </a:cubicBezTo>
                  <a:cubicBezTo>
                    <a:pt x="1094" y="191"/>
                    <a:pt x="1094" y="191"/>
                    <a:pt x="1094" y="161"/>
                  </a:cubicBezTo>
                  <a:cubicBezTo>
                    <a:pt x="973" y="54"/>
                    <a:pt x="813" y="1"/>
                    <a:pt x="6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5" name="Google Shape;66485;p27"/>
            <p:cNvSpPr/>
            <p:nvPr/>
          </p:nvSpPr>
          <p:spPr>
            <a:xfrm>
              <a:off x="7094625" y="2200350"/>
              <a:ext cx="37250" cy="34050"/>
            </a:xfrm>
            <a:custGeom>
              <a:avLst/>
              <a:gdLst/>
              <a:ahLst/>
              <a:cxnLst/>
              <a:rect l="l" t="t" r="r" b="b"/>
              <a:pathLst>
                <a:path w="1490" h="1362" extrusionOk="0">
                  <a:moveTo>
                    <a:pt x="730" y="1"/>
                  </a:moveTo>
                  <a:cubicBezTo>
                    <a:pt x="563" y="1"/>
                    <a:pt x="396" y="69"/>
                    <a:pt x="274" y="206"/>
                  </a:cubicBezTo>
                  <a:cubicBezTo>
                    <a:pt x="0" y="449"/>
                    <a:pt x="0" y="875"/>
                    <a:pt x="274" y="1118"/>
                  </a:cubicBezTo>
                  <a:cubicBezTo>
                    <a:pt x="274" y="1148"/>
                    <a:pt x="274" y="1148"/>
                    <a:pt x="304" y="1148"/>
                  </a:cubicBezTo>
                  <a:cubicBezTo>
                    <a:pt x="304" y="1148"/>
                    <a:pt x="304" y="1179"/>
                    <a:pt x="335" y="1179"/>
                  </a:cubicBezTo>
                  <a:cubicBezTo>
                    <a:pt x="456" y="1300"/>
                    <a:pt x="624" y="1361"/>
                    <a:pt x="791" y="1361"/>
                  </a:cubicBezTo>
                  <a:cubicBezTo>
                    <a:pt x="958" y="1361"/>
                    <a:pt x="1125" y="1300"/>
                    <a:pt x="1247" y="1179"/>
                  </a:cubicBezTo>
                  <a:cubicBezTo>
                    <a:pt x="1490" y="936"/>
                    <a:pt x="1490" y="510"/>
                    <a:pt x="1247" y="267"/>
                  </a:cubicBezTo>
                  <a:cubicBezTo>
                    <a:pt x="1247" y="236"/>
                    <a:pt x="1216" y="236"/>
                    <a:pt x="1216" y="236"/>
                  </a:cubicBezTo>
                  <a:cubicBezTo>
                    <a:pt x="1216" y="206"/>
                    <a:pt x="1216" y="206"/>
                    <a:pt x="1186" y="206"/>
                  </a:cubicBezTo>
                  <a:cubicBezTo>
                    <a:pt x="1064" y="69"/>
                    <a:pt x="897"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6" name="Google Shape;66486;p27"/>
            <p:cNvSpPr/>
            <p:nvPr/>
          </p:nvSpPr>
          <p:spPr>
            <a:xfrm>
              <a:off x="6996600" y="2102325"/>
              <a:ext cx="37250" cy="34050"/>
            </a:xfrm>
            <a:custGeom>
              <a:avLst/>
              <a:gdLst/>
              <a:ahLst/>
              <a:cxnLst/>
              <a:rect l="l" t="t" r="r" b="b"/>
              <a:pathLst>
                <a:path w="1490" h="1362" extrusionOk="0">
                  <a:moveTo>
                    <a:pt x="730" y="1"/>
                  </a:moveTo>
                  <a:cubicBezTo>
                    <a:pt x="563" y="1"/>
                    <a:pt x="396" y="69"/>
                    <a:pt x="274" y="206"/>
                  </a:cubicBezTo>
                  <a:cubicBezTo>
                    <a:pt x="0" y="449"/>
                    <a:pt x="0" y="875"/>
                    <a:pt x="274" y="1118"/>
                  </a:cubicBezTo>
                  <a:cubicBezTo>
                    <a:pt x="274" y="1148"/>
                    <a:pt x="274" y="1148"/>
                    <a:pt x="304" y="1148"/>
                  </a:cubicBezTo>
                  <a:cubicBezTo>
                    <a:pt x="304" y="1148"/>
                    <a:pt x="304" y="1179"/>
                    <a:pt x="304" y="1179"/>
                  </a:cubicBezTo>
                  <a:cubicBezTo>
                    <a:pt x="441" y="1300"/>
                    <a:pt x="616" y="1361"/>
                    <a:pt x="787" y="1361"/>
                  </a:cubicBezTo>
                  <a:cubicBezTo>
                    <a:pt x="958" y="1361"/>
                    <a:pt x="1125" y="1300"/>
                    <a:pt x="1247" y="1179"/>
                  </a:cubicBezTo>
                  <a:cubicBezTo>
                    <a:pt x="1490" y="936"/>
                    <a:pt x="1490" y="510"/>
                    <a:pt x="1247" y="267"/>
                  </a:cubicBezTo>
                  <a:cubicBezTo>
                    <a:pt x="1247" y="236"/>
                    <a:pt x="1216" y="236"/>
                    <a:pt x="1216" y="236"/>
                  </a:cubicBezTo>
                  <a:cubicBezTo>
                    <a:pt x="1216" y="206"/>
                    <a:pt x="1186" y="206"/>
                    <a:pt x="1186" y="206"/>
                  </a:cubicBezTo>
                  <a:cubicBezTo>
                    <a:pt x="1064" y="69"/>
                    <a:pt x="897"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7" name="Google Shape;66487;p27"/>
            <p:cNvSpPr/>
            <p:nvPr/>
          </p:nvSpPr>
          <p:spPr>
            <a:xfrm>
              <a:off x="7093875" y="2002800"/>
              <a:ext cx="40275" cy="36875"/>
            </a:xfrm>
            <a:custGeom>
              <a:avLst/>
              <a:gdLst/>
              <a:ahLst/>
              <a:cxnLst/>
              <a:rect l="l" t="t" r="r" b="b"/>
              <a:pathLst>
                <a:path w="1611" h="1475" extrusionOk="0">
                  <a:moveTo>
                    <a:pt x="775" y="0"/>
                  </a:moveTo>
                  <a:cubicBezTo>
                    <a:pt x="593" y="0"/>
                    <a:pt x="410" y="68"/>
                    <a:pt x="274" y="205"/>
                  </a:cubicBezTo>
                  <a:cubicBezTo>
                    <a:pt x="0" y="479"/>
                    <a:pt x="0" y="935"/>
                    <a:pt x="274" y="1208"/>
                  </a:cubicBezTo>
                  <a:cubicBezTo>
                    <a:pt x="274" y="1208"/>
                    <a:pt x="274" y="1239"/>
                    <a:pt x="304" y="1239"/>
                  </a:cubicBezTo>
                  <a:cubicBezTo>
                    <a:pt x="304" y="1239"/>
                    <a:pt x="304" y="1269"/>
                    <a:pt x="334" y="1269"/>
                  </a:cubicBezTo>
                  <a:cubicBezTo>
                    <a:pt x="471" y="1406"/>
                    <a:pt x="646" y="1474"/>
                    <a:pt x="825" y="1474"/>
                  </a:cubicBezTo>
                  <a:cubicBezTo>
                    <a:pt x="1003" y="1474"/>
                    <a:pt x="1185" y="1406"/>
                    <a:pt x="1337" y="1269"/>
                  </a:cubicBezTo>
                  <a:cubicBezTo>
                    <a:pt x="1611" y="996"/>
                    <a:pt x="1611" y="540"/>
                    <a:pt x="1337" y="266"/>
                  </a:cubicBezTo>
                  <a:cubicBezTo>
                    <a:pt x="1307" y="266"/>
                    <a:pt x="1307" y="236"/>
                    <a:pt x="1307" y="236"/>
                  </a:cubicBezTo>
                  <a:cubicBezTo>
                    <a:pt x="1277" y="236"/>
                    <a:pt x="1277" y="205"/>
                    <a:pt x="1277" y="205"/>
                  </a:cubicBezTo>
                  <a:cubicBezTo>
                    <a:pt x="1140" y="68"/>
                    <a:pt x="958"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8" name="Google Shape;66488;p27"/>
            <p:cNvSpPr/>
            <p:nvPr/>
          </p:nvSpPr>
          <p:spPr>
            <a:xfrm>
              <a:off x="7191900" y="2100825"/>
              <a:ext cx="40300" cy="36875"/>
            </a:xfrm>
            <a:custGeom>
              <a:avLst/>
              <a:gdLst/>
              <a:ahLst/>
              <a:cxnLst/>
              <a:rect l="l" t="t" r="r" b="b"/>
              <a:pathLst>
                <a:path w="1612" h="1475" extrusionOk="0">
                  <a:moveTo>
                    <a:pt x="775" y="0"/>
                  </a:moveTo>
                  <a:cubicBezTo>
                    <a:pt x="593" y="0"/>
                    <a:pt x="410" y="69"/>
                    <a:pt x="274" y="205"/>
                  </a:cubicBezTo>
                  <a:cubicBezTo>
                    <a:pt x="0" y="479"/>
                    <a:pt x="0" y="935"/>
                    <a:pt x="274" y="1208"/>
                  </a:cubicBezTo>
                  <a:cubicBezTo>
                    <a:pt x="274" y="1208"/>
                    <a:pt x="304" y="1239"/>
                    <a:pt x="304" y="1239"/>
                  </a:cubicBezTo>
                  <a:cubicBezTo>
                    <a:pt x="304" y="1239"/>
                    <a:pt x="304" y="1269"/>
                    <a:pt x="334" y="1269"/>
                  </a:cubicBezTo>
                  <a:cubicBezTo>
                    <a:pt x="471" y="1406"/>
                    <a:pt x="646" y="1474"/>
                    <a:pt x="825" y="1474"/>
                  </a:cubicBezTo>
                  <a:cubicBezTo>
                    <a:pt x="1003" y="1474"/>
                    <a:pt x="1186" y="1406"/>
                    <a:pt x="1338" y="1269"/>
                  </a:cubicBezTo>
                  <a:cubicBezTo>
                    <a:pt x="1611" y="996"/>
                    <a:pt x="1611" y="540"/>
                    <a:pt x="1338" y="266"/>
                  </a:cubicBezTo>
                  <a:cubicBezTo>
                    <a:pt x="1307" y="266"/>
                    <a:pt x="1307" y="236"/>
                    <a:pt x="1307" y="236"/>
                  </a:cubicBezTo>
                  <a:cubicBezTo>
                    <a:pt x="1277" y="236"/>
                    <a:pt x="1277" y="236"/>
                    <a:pt x="1277" y="205"/>
                  </a:cubicBezTo>
                  <a:cubicBezTo>
                    <a:pt x="1140" y="69"/>
                    <a:pt x="958"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9" name="Google Shape;66489;p27"/>
            <p:cNvSpPr/>
            <p:nvPr/>
          </p:nvSpPr>
          <p:spPr>
            <a:xfrm>
              <a:off x="7288400" y="2001450"/>
              <a:ext cx="43325" cy="39550"/>
            </a:xfrm>
            <a:custGeom>
              <a:avLst/>
              <a:gdLst/>
              <a:ahLst/>
              <a:cxnLst/>
              <a:rect l="l" t="t" r="r" b="b"/>
              <a:pathLst>
                <a:path w="1733" h="1582" extrusionOk="0">
                  <a:moveTo>
                    <a:pt x="848" y="1"/>
                  </a:moveTo>
                  <a:cubicBezTo>
                    <a:pt x="654" y="1"/>
                    <a:pt x="456" y="77"/>
                    <a:pt x="304" y="229"/>
                  </a:cubicBezTo>
                  <a:cubicBezTo>
                    <a:pt x="0" y="502"/>
                    <a:pt x="0" y="989"/>
                    <a:pt x="304" y="1293"/>
                  </a:cubicBezTo>
                  <a:cubicBezTo>
                    <a:pt x="304" y="1293"/>
                    <a:pt x="335" y="1323"/>
                    <a:pt x="335" y="1323"/>
                  </a:cubicBezTo>
                  <a:cubicBezTo>
                    <a:pt x="335" y="1323"/>
                    <a:pt x="335" y="1353"/>
                    <a:pt x="365" y="1353"/>
                  </a:cubicBezTo>
                  <a:cubicBezTo>
                    <a:pt x="502" y="1505"/>
                    <a:pt x="692" y="1581"/>
                    <a:pt x="886" y="1581"/>
                  </a:cubicBezTo>
                  <a:cubicBezTo>
                    <a:pt x="1079" y="1581"/>
                    <a:pt x="1277" y="1505"/>
                    <a:pt x="1429" y="1353"/>
                  </a:cubicBezTo>
                  <a:cubicBezTo>
                    <a:pt x="1733" y="1050"/>
                    <a:pt x="1733" y="563"/>
                    <a:pt x="1429" y="259"/>
                  </a:cubicBezTo>
                  <a:lnTo>
                    <a:pt x="1399" y="259"/>
                  </a:lnTo>
                  <a:cubicBezTo>
                    <a:pt x="1399" y="229"/>
                    <a:pt x="1399" y="229"/>
                    <a:pt x="1368" y="229"/>
                  </a:cubicBezTo>
                  <a:cubicBezTo>
                    <a:pt x="1231" y="77"/>
                    <a:pt x="1041"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0" name="Google Shape;66490;p27"/>
            <p:cNvSpPr/>
            <p:nvPr/>
          </p:nvSpPr>
          <p:spPr>
            <a:xfrm>
              <a:off x="7190375" y="1903425"/>
              <a:ext cx="43325" cy="39550"/>
            </a:xfrm>
            <a:custGeom>
              <a:avLst/>
              <a:gdLst/>
              <a:ahLst/>
              <a:cxnLst/>
              <a:rect l="l" t="t" r="r" b="b"/>
              <a:pathLst>
                <a:path w="1733" h="1582" extrusionOk="0">
                  <a:moveTo>
                    <a:pt x="848" y="1"/>
                  </a:moveTo>
                  <a:cubicBezTo>
                    <a:pt x="654" y="1"/>
                    <a:pt x="456" y="77"/>
                    <a:pt x="304" y="229"/>
                  </a:cubicBezTo>
                  <a:cubicBezTo>
                    <a:pt x="0" y="502"/>
                    <a:pt x="0" y="989"/>
                    <a:pt x="304" y="1293"/>
                  </a:cubicBezTo>
                  <a:cubicBezTo>
                    <a:pt x="304" y="1293"/>
                    <a:pt x="335" y="1323"/>
                    <a:pt x="335" y="1323"/>
                  </a:cubicBezTo>
                  <a:cubicBezTo>
                    <a:pt x="335" y="1323"/>
                    <a:pt x="335" y="1353"/>
                    <a:pt x="365" y="1353"/>
                  </a:cubicBezTo>
                  <a:cubicBezTo>
                    <a:pt x="502" y="1505"/>
                    <a:pt x="692" y="1581"/>
                    <a:pt x="886" y="1581"/>
                  </a:cubicBezTo>
                  <a:cubicBezTo>
                    <a:pt x="1079" y="1581"/>
                    <a:pt x="1277" y="1505"/>
                    <a:pt x="1429" y="1353"/>
                  </a:cubicBezTo>
                  <a:cubicBezTo>
                    <a:pt x="1733" y="1050"/>
                    <a:pt x="1733" y="563"/>
                    <a:pt x="1429" y="259"/>
                  </a:cubicBezTo>
                  <a:lnTo>
                    <a:pt x="1399" y="259"/>
                  </a:lnTo>
                  <a:cubicBezTo>
                    <a:pt x="1399" y="229"/>
                    <a:pt x="1399" y="229"/>
                    <a:pt x="1368" y="229"/>
                  </a:cubicBezTo>
                  <a:cubicBezTo>
                    <a:pt x="1231" y="77"/>
                    <a:pt x="1041"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1" name="Google Shape;66491;p27"/>
            <p:cNvSpPr/>
            <p:nvPr/>
          </p:nvSpPr>
          <p:spPr>
            <a:xfrm>
              <a:off x="7286875" y="1803900"/>
              <a:ext cx="46375" cy="41800"/>
            </a:xfrm>
            <a:custGeom>
              <a:avLst/>
              <a:gdLst/>
              <a:ahLst/>
              <a:cxnLst/>
              <a:rect l="l" t="t" r="r" b="b"/>
              <a:pathLst>
                <a:path w="1855" h="1672" extrusionOk="0">
                  <a:moveTo>
                    <a:pt x="901" y="0"/>
                  </a:moveTo>
                  <a:cubicBezTo>
                    <a:pt x="692" y="0"/>
                    <a:pt x="487" y="76"/>
                    <a:pt x="335" y="228"/>
                  </a:cubicBezTo>
                  <a:cubicBezTo>
                    <a:pt x="1" y="532"/>
                    <a:pt x="1" y="1079"/>
                    <a:pt x="335" y="1383"/>
                  </a:cubicBezTo>
                  <a:cubicBezTo>
                    <a:pt x="335" y="1383"/>
                    <a:pt x="365" y="1413"/>
                    <a:pt x="365" y="1413"/>
                  </a:cubicBezTo>
                  <a:cubicBezTo>
                    <a:pt x="365" y="1413"/>
                    <a:pt x="365" y="1413"/>
                    <a:pt x="396" y="1444"/>
                  </a:cubicBezTo>
                  <a:cubicBezTo>
                    <a:pt x="548" y="1596"/>
                    <a:pt x="753" y="1672"/>
                    <a:pt x="962" y="1672"/>
                  </a:cubicBezTo>
                  <a:cubicBezTo>
                    <a:pt x="1171" y="1672"/>
                    <a:pt x="1384" y="1596"/>
                    <a:pt x="1551" y="1444"/>
                  </a:cubicBezTo>
                  <a:cubicBezTo>
                    <a:pt x="1855" y="1109"/>
                    <a:pt x="1855" y="593"/>
                    <a:pt x="1551" y="289"/>
                  </a:cubicBezTo>
                  <a:cubicBezTo>
                    <a:pt x="1520" y="258"/>
                    <a:pt x="1520" y="258"/>
                    <a:pt x="1520" y="258"/>
                  </a:cubicBezTo>
                  <a:cubicBezTo>
                    <a:pt x="1490" y="258"/>
                    <a:pt x="1490" y="228"/>
                    <a:pt x="1490" y="228"/>
                  </a:cubicBezTo>
                  <a:cubicBezTo>
                    <a:pt x="1323" y="76"/>
                    <a:pt x="1110"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2" name="Google Shape;66492;p27"/>
            <p:cNvSpPr/>
            <p:nvPr/>
          </p:nvSpPr>
          <p:spPr>
            <a:xfrm>
              <a:off x="6320300" y="2899075"/>
              <a:ext cx="14450" cy="13325"/>
            </a:xfrm>
            <a:custGeom>
              <a:avLst/>
              <a:gdLst/>
              <a:ahLst/>
              <a:cxnLst/>
              <a:rect l="l" t="t" r="r" b="b"/>
              <a:pathLst>
                <a:path w="578" h="533" extrusionOk="0">
                  <a:moveTo>
                    <a:pt x="259" y="1"/>
                  </a:moveTo>
                  <a:cubicBezTo>
                    <a:pt x="198" y="1"/>
                    <a:pt x="137" y="23"/>
                    <a:pt x="91" y="69"/>
                  </a:cubicBezTo>
                  <a:cubicBezTo>
                    <a:pt x="0" y="160"/>
                    <a:pt x="0" y="312"/>
                    <a:pt x="91" y="403"/>
                  </a:cubicBezTo>
                  <a:cubicBezTo>
                    <a:pt x="91" y="434"/>
                    <a:pt x="122" y="434"/>
                    <a:pt x="122" y="434"/>
                  </a:cubicBezTo>
                  <a:cubicBezTo>
                    <a:pt x="122" y="434"/>
                    <a:pt x="122" y="464"/>
                    <a:pt x="152" y="464"/>
                  </a:cubicBezTo>
                  <a:cubicBezTo>
                    <a:pt x="198" y="510"/>
                    <a:pt x="259" y="533"/>
                    <a:pt x="319" y="533"/>
                  </a:cubicBezTo>
                  <a:cubicBezTo>
                    <a:pt x="380" y="533"/>
                    <a:pt x="441" y="510"/>
                    <a:pt x="487" y="464"/>
                  </a:cubicBezTo>
                  <a:cubicBezTo>
                    <a:pt x="578" y="373"/>
                    <a:pt x="578" y="221"/>
                    <a:pt x="487" y="99"/>
                  </a:cubicBezTo>
                  <a:lnTo>
                    <a:pt x="456" y="99"/>
                  </a:lnTo>
                  <a:cubicBezTo>
                    <a:pt x="456" y="69"/>
                    <a:pt x="456" y="69"/>
                    <a:pt x="426" y="69"/>
                  </a:cubicBezTo>
                  <a:cubicBezTo>
                    <a:pt x="380" y="23"/>
                    <a:pt x="319"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3" name="Google Shape;66493;p27"/>
            <p:cNvSpPr/>
            <p:nvPr/>
          </p:nvSpPr>
          <p:spPr>
            <a:xfrm>
              <a:off x="6418325" y="2997100"/>
              <a:ext cx="14450" cy="13325"/>
            </a:xfrm>
            <a:custGeom>
              <a:avLst/>
              <a:gdLst/>
              <a:ahLst/>
              <a:cxnLst/>
              <a:rect l="l" t="t" r="r" b="b"/>
              <a:pathLst>
                <a:path w="578" h="533" extrusionOk="0">
                  <a:moveTo>
                    <a:pt x="259" y="1"/>
                  </a:moveTo>
                  <a:cubicBezTo>
                    <a:pt x="198" y="1"/>
                    <a:pt x="137" y="23"/>
                    <a:pt x="91" y="69"/>
                  </a:cubicBezTo>
                  <a:cubicBezTo>
                    <a:pt x="0" y="160"/>
                    <a:pt x="0" y="312"/>
                    <a:pt x="91" y="403"/>
                  </a:cubicBezTo>
                  <a:cubicBezTo>
                    <a:pt x="91" y="434"/>
                    <a:pt x="122" y="434"/>
                    <a:pt x="122" y="434"/>
                  </a:cubicBezTo>
                  <a:cubicBezTo>
                    <a:pt x="122" y="434"/>
                    <a:pt x="122" y="464"/>
                    <a:pt x="152" y="464"/>
                  </a:cubicBezTo>
                  <a:cubicBezTo>
                    <a:pt x="198" y="510"/>
                    <a:pt x="259" y="533"/>
                    <a:pt x="319" y="533"/>
                  </a:cubicBezTo>
                  <a:cubicBezTo>
                    <a:pt x="380" y="533"/>
                    <a:pt x="441" y="510"/>
                    <a:pt x="487" y="464"/>
                  </a:cubicBezTo>
                  <a:cubicBezTo>
                    <a:pt x="578" y="373"/>
                    <a:pt x="578" y="221"/>
                    <a:pt x="487" y="130"/>
                  </a:cubicBezTo>
                  <a:cubicBezTo>
                    <a:pt x="487" y="99"/>
                    <a:pt x="456" y="99"/>
                    <a:pt x="456" y="99"/>
                  </a:cubicBezTo>
                  <a:cubicBezTo>
                    <a:pt x="456" y="99"/>
                    <a:pt x="456" y="69"/>
                    <a:pt x="426" y="69"/>
                  </a:cubicBezTo>
                  <a:cubicBezTo>
                    <a:pt x="380" y="23"/>
                    <a:pt x="319"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4" name="Google Shape;66494;p27"/>
            <p:cNvSpPr/>
            <p:nvPr/>
          </p:nvSpPr>
          <p:spPr>
            <a:xfrm>
              <a:off x="6514825" y="2897000"/>
              <a:ext cx="18250" cy="16725"/>
            </a:xfrm>
            <a:custGeom>
              <a:avLst/>
              <a:gdLst/>
              <a:ahLst/>
              <a:cxnLst/>
              <a:rect l="l" t="t" r="r" b="b"/>
              <a:pathLst>
                <a:path w="730" h="669" extrusionOk="0">
                  <a:moveTo>
                    <a:pt x="335" y="0"/>
                  </a:moveTo>
                  <a:cubicBezTo>
                    <a:pt x="259" y="0"/>
                    <a:pt x="183" y="30"/>
                    <a:pt x="122" y="91"/>
                  </a:cubicBezTo>
                  <a:cubicBezTo>
                    <a:pt x="1" y="213"/>
                    <a:pt x="1" y="395"/>
                    <a:pt x="122" y="517"/>
                  </a:cubicBezTo>
                  <a:cubicBezTo>
                    <a:pt x="122" y="547"/>
                    <a:pt x="152" y="547"/>
                    <a:pt x="152" y="547"/>
                  </a:cubicBezTo>
                  <a:cubicBezTo>
                    <a:pt x="152" y="547"/>
                    <a:pt x="152" y="578"/>
                    <a:pt x="183" y="578"/>
                  </a:cubicBezTo>
                  <a:cubicBezTo>
                    <a:pt x="244" y="638"/>
                    <a:pt x="320" y="669"/>
                    <a:pt x="396" y="669"/>
                  </a:cubicBezTo>
                  <a:cubicBezTo>
                    <a:pt x="472" y="669"/>
                    <a:pt x="548" y="638"/>
                    <a:pt x="608" y="578"/>
                  </a:cubicBezTo>
                  <a:cubicBezTo>
                    <a:pt x="730" y="456"/>
                    <a:pt x="730" y="274"/>
                    <a:pt x="608" y="152"/>
                  </a:cubicBezTo>
                  <a:cubicBezTo>
                    <a:pt x="578" y="152"/>
                    <a:pt x="578" y="152"/>
                    <a:pt x="578" y="122"/>
                  </a:cubicBezTo>
                  <a:cubicBezTo>
                    <a:pt x="548" y="122"/>
                    <a:pt x="548" y="122"/>
                    <a:pt x="548" y="91"/>
                  </a:cubicBezTo>
                  <a:cubicBezTo>
                    <a:pt x="487" y="30"/>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5" name="Google Shape;66495;p27"/>
            <p:cNvSpPr/>
            <p:nvPr/>
          </p:nvSpPr>
          <p:spPr>
            <a:xfrm>
              <a:off x="6416800" y="2798975"/>
              <a:ext cx="18250" cy="16725"/>
            </a:xfrm>
            <a:custGeom>
              <a:avLst/>
              <a:gdLst/>
              <a:ahLst/>
              <a:cxnLst/>
              <a:rect l="l" t="t" r="r" b="b"/>
              <a:pathLst>
                <a:path w="730" h="669" extrusionOk="0">
                  <a:moveTo>
                    <a:pt x="335" y="0"/>
                  </a:moveTo>
                  <a:cubicBezTo>
                    <a:pt x="259" y="0"/>
                    <a:pt x="183" y="30"/>
                    <a:pt x="122" y="91"/>
                  </a:cubicBezTo>
                  <a:cubicBezTo>
                    <a:pt x="0" y="213"/>
                    <a:pt x="0" y="395"/>
                    <a:pt x="122" y="517"/>
                  </a:cubicBezTo>
                  <a:cubicBezTo>
                    <a:pt x="122" y="517"/>
                    <a:pt x="152" y="547"/>
                    <a:pt x="152" y="547"/>
                  </a:cubicBezTo>
                  <a:cubicBezTo>
                    <a:pt x="152" y="547"/>
                    <a:pt x="152" y="578"/>
                    <a:pt x="183" y="578"/>
                  </a:cubicBezTo>
                  <a:cubicBezTo>
                    <a:pt x="228" y="638"/>
                    <a:pt x="304" y="669"/>
                    <a:pt x="384" y="669"/>
                  </a:cubicBezTo>
                  <a:cubicBezTo>
                    <a:pt x="464" y="669"/>
                    <a:pt x="548" y="638"/>
                    <a:pt x="608" y="578"/>
                  </a:cubicBezTo>
                  <a:cubicBezTo>
                    <a:pt x="730" y="456"/>
                    <a:pt x="730" y="274"/>
                    <a:pt x="608" y="152"/>
                  </a:cubicBezTo>
                  <a:cubicBezTo>
                    <a:pt x="578" y="152"/>
                    <a:pt x="578" y="122"/>
                    <a:pt x="578" y="122"/>
                  </a:cubicBezTo>
                  <a:cubicBezTo>
                    <a:pt x="548" y="122"/>
                    <a:pt x="548" y="91"/>
                    <a:pt x="548" y="91"/>
                  </a:cubicBezTo>
                  <a:cubicBezTo>
                    <a:pt x="487" y="30"/>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6" name="Google Shape;66496;p27"/>
            <p:cNvSpPr/>
            <p:nvPr/>
          </p:nvSpPr>
          <p:spPr>
            <a:xfrm>
              <a:off x="6513300" y="2699600"/>
              <a:ext cx="21300" cy="18850"/>
            </a:xfrm>
            <a:custGeom>
              <a:avLst/>
              <a:gdLst/>
              <a:ahLst/>
              <a:cxnLst/>
              <a:rect l="l" t="t" r="r" b="b"/>
              <a:pathLst>
                <a:path w="852" h="754" extrusionOk="0">
                  <a:moveTo>
                    <a:pt x="396" y="1"/>
                  </a:moveTo>
                  <a:cubicBezTo>
                    <a:pt x="305" y="1"/>
                    <a:pt x="213" y="39"/>
                    <a:pt x="153" y="115"/>
                  </a:cubicBezTo>
                  <a:cubicBezTo>
                    <a:pt x="1" y="236"/>
                    <a:pt x="1" y="480"/>
                    <a:pt x="153" y="601"/>
                  </a:cubicBezTo>
                  <a:cubicBezTo>
                    <a:pt x="153" y="601"/>
                    <a:pt x="183" y="632"/>
                    <a:pt x="183" y="632"/>
                  </a:cubicBezTo>
                  <a:cubicBezTo>
                    <a:pt x="183" y="632"/>
                    <a:pt x="183" y="662"/>
                    <a:pt x="213" y="662"/>
                  </a:cubicBezTo>
                  <a:cubicBezTo>
                    <a:pt x="274" y="723"/>
                    <a:pt x="365" y="753"/>
                    <a:pt x="457" y="753"/>
                  </a:cubicBezTo>
                  <a:cubicBezTo>
                    <a:pt x="548" y="753"/>
                    <a:pt x="639" y="723"/>
                    <a:pt x="700" y="662"/>
                  </a:cubicBezTo>
                  <a:cubicBezTo>
                    <a:pt x="852" y="510"/>
                    <a:pt x="852" y="297"/>
                    <a:pt x="700" y="145"/>
                  </a:cubicBezTo>
                  <a:lnTo>
                    <a:pt x="669" y="145"/>
                  </a:lnTo>
                  <a:cubicBezTo>
                    <a:pt x="669" y="115"/>
                    <a:pt x="669" y="115"/>
                    <a:pt x="639" y="115"/>
                  </a:cubicBezTo>
                  <a:cubicBezTo>
                    <a:pt x="578" y="39"/>
                    <a:pt x="48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7" name="Google Shape;66497;p27"/>
            <p:cNvSpPr/>
            <p:nvPr/>
          </p:nvSpPr>
          <p:spPr>
            <a:xfrm>
              <a:off x="6611325" y="2797625"/>
              <a:ext cx="21300" cy="18850"/>
            </a:xfrm>
            <a:custGeom>
              <a:avLst/>
              <a:gdLst/>
              <a:ahLst/>
              <a:cxnLst/>
              <a:rect l="l" t="t" r="r" b="b"/>
              <a:pathLst>
                <a:path w="852" h="754" extrusionOk="0">
                  <a:moveTo>
                    <a:pt x="411" y="1"/>
                  </a:moveTo>
                  <a:cubicBezTo>
                    <a:pt x="320" y="1"/>
                    <a:pt x="229" y="39"/>
                    <a:pt x="153" y="115"/>
                  </a:cubicBezTo>
                  <a:cubicBezTo>
                    <a:pt x="1" y="236"/>
                    <a:pt x="1" y="480"/>
                    <a:pt x="153" y="601"/>
                  </a:cubicBezTo>
                  <a:cubicBezTo>
                    <a:pt x="153" y="601"/>
                    <a:pt x="183" y="632"/>
                    <a:pt x="183" y="632"/>
                  </a:cubicBezTo>
                  <a:cubicBezTo>
                    <a:pt x="183" y="632"/>
                    <a:pt x="183" y="662"/>
                    <a:pt x="214" y="662"/>
                  </a:cubicBezTo>
                  <a:cubicBezTo>
                    <a:pt x="274" y="723"/>
                    <a:pt x="366" y="753"/>
                    <a:pt x="457" y="753"/>
                  </a:cubicBezTo>
                  <a:cubicBezTo>
                    <a:pt x="548" y="753"/>
                    <a:pt x="639" y="723"/>
                    <a:pt x="700" y="662"/>
                  </a:cubicBezTo>
                  <a:cubicBezTo>
                    <a:pt x="852" y="510"/>
                    <a:pt x="852" y="297"/>
                    <a:pt x="700" y="145"/>
                  </a:cubicBezTo>
                  <a:lnTo>
                    <a:pt x="669" y="145"/>
                  </a:lnTo>
                  <a:cubicBezTo>
                    <a:pt x="669" y="115"/>
                    <a:pt x="669" y="115"/>
                    <a:pt x="669" y="115"/>
                  </a:cubicBezTo>
                  <a:cubicBezTo>
                    <a:pt x="593" y="39"/>
                    <a:pt x="502"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8" name="Google Shape;66498;p27"/>
            <p:cNvSpPr/>
            <p:nvPr/>
          </p:nvSpPr>
          <p:spPr>
            <a:xfrm>
              <a:off x="6708600" y="2698100"/>
              <a:ext cx="23575" cy="21675"/>
            </a:xfrm>
            <a:custGeom>
              <a:avLst/>
              <a:gdLst/>
              <a:ahLst/>
              <a:cxnLst/>
              <a:rect l="l" t="t" r="r" b="b"/>
              <a:pathLst>
                <a:path w="943" h="867" extrusionOk="0">
                  <a:moveTo>
                    <a:pt x="441" y="0"/>
                  </a:moveTo>
                  <a:cubicBezTo>
                    <a:pt x="335" y="0"/>
                    <a:pt x="228" y="38"/>
                    <a:pt x="152" y="114"/>
                  </a:cubicBezTo>
                  <a:cubicBezTo>
                    <a:pt x="0" y="266"/>
                    <a:pt x="0" y="540"/>
                    <a:pt x="152" y="692"/>
                  </a:cubicBezTo>
                  <a:cubicBezTo>
                    <a:pt x="152" y="692"/>
                    <a:pt x="183" y="722"/>
                    <a:pt x="183" y="722"/>
                  </a:cubicBezTo>
                  <a:cubicBezTo>
                    <a:pt x="183" y="722"/>
                    <a:pt x="213" y="752"/>
                    <a:pt x="213" y="752"/>
                  </a:cubicBezTo>
                  <a:cubicBezTo>
                    <a:pt x="289" y="828"/>
                    <a:pt x="396" y="866"/>
                    <a:pt x="502" y="866"/>
                  </a:cubicBezTo>
                  <a:cubicBezTo>
                    <a:pt x="608" y="866"/>
                    <a:pt x="715" y="828"/>
                    <a:pt x="791" y="752"/>
                  </a:cubicBezTo>
                  <a:cubicBezTo>
                    <a:pt x="943" y="600"/>
                    <a:pt x="943" y="327"/>
                    <a:pt x="791" y="175"/>
                  </a:cubicBezTo>
                  <a:cubicBezTo>
                    <a:pt x="791" y="144"/>
                    <a:pt x="760" y="144"/>
                    <a:pt x="760" y="144"/>
                  </a:cubicBezTo>
                  <a:cubicBezTo>
                    <a:pt x="760" y="144"/>
                    <a:pt x="730" y="114"/>
                    <a:pt x="730" y="114"/>
                  </a:cubicBezTo>
                  <a:cubicBezTo>
                    <a:pt x="654" y="38"/>
                    <a:pt x="548"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9" name="Google Shape;66499;p27"/>
            <p:cNvSpPr/>
            <p:nvPr/>
          </p:nvSpPr>
          <p:spPr>
            <a:xfrm>
              <a:off x="6610575" y="2600075"/>
              <a:ext cx="23575" cy="21675"/>
            </a:xfrm>
            <a:custGeom>
              <a:avLst/>
              <a:gdLst/>
              <a:ahLst/>
              <a:cxnLst/>
              <a:rect l="l" t="t" r="r" b="b"/>
              <a:pathLst>
                <a:path w="943" h="867" extrusionOk="0">
                  <a:moveTo>
                    <a:pt x="441" y="0"/>
                  </a:moveTo>
                  <a:cubicBezTo>
                    <a:pt x="335" y="0"/>
                    <a:pt x="228" y="38"/>
                    <a:pt x="152" y="114"/>
                  </a:cubicBezTo>
                  <a:cubicBezTo>
                    <a:pt x="0" y="266"/>
                    <a:pt x="0" y="540"/>
                    <a:pt x="152" y="692"/>
                  </a:cubicBezTo>
                  <a:cubicBezTo>
                    <a:pt x="152" y="692"/>
                    <a:pt x="183" y="692"/>
                    <a:pt x="183" y="722"/>
                  </a:cubicBezTo>
                  <a:cubicBezTo>
                    <a:pt x="183" y="722"/>
                    <a:pt x="183" y="722"/>
                    <a:pt x="213" y="752"/>
                  </a:cubicBezTo>
                  <a:cubicBezTo>
                    <a:pt x="289" y="828"/>
                    <a:pt x="396" y="866"/>
                    <a:pt x="502" y="866"/>
                  </a:cubicBezTo>
                  <a:cubicBezTo>
                    <a:pt x="608" y="866"/>
                    <a:pt x="715" y="828"/>
                    <a:pt x="791" y="752"/>
                  </a:cubicBezTo>
                  <a:cubicBezTo>
                    <a:pt x="943" y="600"/>
                    <a:pt x="943" y="327"/>
                    <a:pt x="791" y="175"/>
                  </a:cubicBezTo>
                  <a:cubicBezTo>
                    <a:pt x="791" y="144"/>
                    <a:pt x="760" y="144"/>
                    <a:pt x="760" y="144"/>
                  </a:cubicBezTo>
                  <a:cubicBezTo>
                    <a:pt x="730" y="144"/>
                    <a:pt x="730" y="114"/>
                    <a:pt x="730" y="114"/>
                  </a:cubicBezTo>
                  <a:cubicBezTo>
                    <a:pt x="654" y="38"/>
                    <a:pt x="548"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0" name="Google Shape;66500;p27"/>
            <p:cNvSpPr/>
            <p:nvPr/>
          </p:nvSpPr>
          <p:spPr>
            <a:xfrm>
              <a:off x="6805100" y="2597975"/>
              <a:ext cx="26625" cy="25100"/>
            </a:xfrm>
            <a:custGeom>
              <a:avLst/>
              <a:gdLst/>
              <a:ahLst/>
              <a:cxnLst/>
              <a:rect l="l" t="t" r="r" b="b"/>
              <a:pathLst>
                <a:path w="1065" h="1004" extrusionOk="0">
                  <a:moveTo>
                    <a:pt x="517" y="0"/>
                  </a:moveTo>
                  <a:cubicBezTo>
                    <a:pt x="396" y="0"/>
                    <a:pt x="274" y="46"/>
                    <a:pt x="183" y="137"/>
                  </a:cubicBezTo>
                  <a:cubicBezTo>
                    <a:pt x="1" y="320"/>
                    <a:pt x="1" y="624"/>
                    <a:pt x="183" y="806"/>
                  </a:cubicBezTo>
                  <a:cubicBezTo>
                    <a:pt x="183" y="806"/>
                    <a:pt x="213" y="806"/>
                    <a:pt x="213" y="836"/>
                  </a:cubicBezTo>
                  <a:cubicBezTo>
                    <a:pt x="213" y="836"/>
                    <a:pt x="244" y="836"/>
                    <a:pt x="244" y="867"/>
                  </a:cubicBezTo>
                  <a:cubicBezTo>
                    <a:pt x="335" y="958"/>
                    <a:pt x="449" y="1003"/>
                    <a:pt x="563" y="1003"/>
                  </a:cubicBezTo>
                  <a:cubicBezTo>
                    <a:pt x="677" y="1003"/>
                    <a:pt x="791" y="958"/>
                    <a:pt x="882" y="867"/>
                  </a:cubicBezTo>
                  <a:cubicBezTo>
                    <a:pt x="1065" y="684"/>
                    <a:pt x="1065" y="380"/>
                    <a:pt x="882" y="198"/>
                  </a:cubicBezTo>
                  <a:cubicBezTo>
                    <a:pt x="882" y="198"/>
                    <a:pt x="882" y="198"/>
                    <a:pt x="852" y="168"/>
                  </a:cubicBezTo>
                  <a:cubicBezTo>
                    <a:pt x="852" y="168"/>
                    <a:pt x="852" y="168"/>
                    <a:pt x="852" y="137"/>
                  </a:cubicBezTo>
                  <a:cubicBezTo>
                    <a:pt x="761" y="46"/>
                    <a:pt x="639"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1" name="Google Shape;66501;p27"/>
            <p:cNvSpPr/>
            <p:nvPr/>
          </p:nvSpPr>
          <p:spPr>
            <a:xfrm>
              <a:off x="6707075" y="2499950"/>
              <a:ext cx="26625" cy="25100"/>
            </a:xfrm>
            <a:custGeom>
              <a:avLst/>
              <a:gdLst/>
              <a:ahLst/>
              <a:cxnLst/>
              <a:rect l="l" t="t" r="r" b="b"/>
              <a:pathLst>
                <a:path w="1065" h="1004" extrusionOk="0">
                  <a:moveTo>
                    <a:pt x="517" y="0"/>
                  </a:moveTo>
                  <a:cubicBezTo>
                    <a:pt x="396" y="0"/>
                    <a:pt x="274" y="46"/>
                    <a:pt x="183" y="137"/>
                  </a:cubicBezTo>
                  <a:cubicBezTo>
                    <a:pt x="1" y="320"/>
                    <a:pt x="1" y="623"/>
                    <a:pt x="183" y="806"/>
                  </a:cubicBezTo>
                  <a:cubicBezTo>
                    <a:pt x="183" y="806"/>
                    <a:pt x="213" y="806"/>
                    <a:pt x="213" y="836"/>
                  </a:cubicBezTo>
                  <a:cubicBezTo>
                    <a:pt x="213" y="836"/>
                    <a:pt x="244" y="836"/>
                    <a:pt x="244" y="867"/>
                  </a:cubicBezTo>
                  <a:cubicBezTo>
                    <a:pt x="335" y="958"/>
                    <a:pt x="449" y="1003"/>
                    <a:pt x="563" y="1003"/>
                  </a:cubicBezTo>
                  <a:cubicBezTo>
                    <a:pt x="677" y="1003"/>
                    <a:pt x="791" y="958"/>
                    <a:pt x="882" y="867"/>
                  </a:cubicBezTo>
                  <a:cubicBezTo>
                    <a:pt x="1064" y="684"/>
                    <a:pt x="1064" y="380"/>
                    <a:pt x="882" y="198"/>
                  </a:cubicBezTo>
                  <a:cubicBezTo>
                    <a:pt x="882" y="198"/>
                    <a:pt x="882" y="198"/>
                    <a:pt x="852" y="168"/>
                  </a:cubicBezTo>
                  <a:cubicBezTo>
                    <a:pt x="852" y="168"/>
                    <a:pt x="852" y="168"/>
                    <a:pt x="852" y="137"/>
                  </a:cubicBezTo>
                  <a:cubicBezTo>
                    <a:pt x="761" y="46"/>
                    <a:pt x="639"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2" name="Google Shape;66502;p27"/>
            <p:cNvSpPr/>
            <p:nvPr/>
          </p:nvSpPr>
          <p:spPr>
            <a:xfrm>
              <a:off x="6803575" y="2400600"/>
              <a:ext cx="30425" cy="27175"/>
            </a:xfrm>
            <a:custGeom>
              <a:avLst/>
              <a:gdLst/>
              <a:ahLst/>
              <a:cxnLst/>
              <a:rect l="l" t="t" r="r" b="b"/>
              <a:pathLst>
                <a:path w="1217" h="1087" extrusionOk="0">
                  <a:moveTo>
                    <a:pt x="590" y="0"/>
                  </a:moveTo>
                  <a:cubicBezTo>
                    <a:pt x="457" y="0"/>
                    <a:pt x="320" y="53"/>
                    <a:pt x="214" y="160"/>
                  </a:cubicBezTo>
                  <a:cubicBezTo>
                    <a:pt x="1" y="342"/>
                    <a:pt x="1" y="676"/>
                    <a:pt x="214" y="889"/>
                  </a:cubicBezTo>
                  <a:cubicBezTo>
                    <a:pt x="214" y="889"/>
                    <a:pt x="244" y="889"/>
                    <a:pt x="244" y="920"/>
                  </a:cubicBezTo>
                  <a:cubicBezTo>
                    <a:pt x="244" y="920"/>
                    <a:pt x="274" y="920"/>
                    <a:pt x="274" y="950"/>
                  </a:cubicBezTo>
                  <a:cubicBezTo>
                    <a:pt x="381" y="1041"/>
                    <a:pt x="510" y="1087"/>
                    <a:pt x="639" y="1087"/>
                  </a:cubicBezTo>
                  <a:cubicBezTo>
                    <a:pt x="768" y="1087"/>
                    <a:pt x="898" y="1041"/>
                    <a:pt x="1004" y="950"/>
                  </a:cubicBezTo>
                  <a:cubicBezTo>
                    <a:pt x="1217" y="737"/>
                    <a:pt x="1217" y="403"/>
                    <a:pt x="1004" y="221"/>
                  </a:cubicBezTo>
                  <a:cubicBezTo>
                    <a:pt x="1004" y="190"/>
                    <a:pt x="974" y="190"/>
                    <a:pt x="974" y="190"/>
                  </a:cubicBezTo>
                  <a:cubicBezTo>
                    <a:pt x="974" y="160"/>
                    <a:pt x="974" y="160"/>
                    <a:pt x="943" y="160"/>
                  </a:cubicBezTo>
                  <a:cubicBezTo>
                    <a:pt x="852" y="53"/>
                    <a:pt x="723" y="0"/>
                    <a:pt x="5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3" name="Google Shape;66503;p27"/>
            <p:cNvSpPr/>
            <p:nvPr/>
          </p:nvSpPr>
          <p:spPr>
            <a:xfrm>
              <a:off x="6901600" y="2498625"/>
              <a:ext cx="30425" cy="27175"/>
            </a:xfrm>
            <a:custGeom>
              <a:avLst/>
              <a:gdLst/>
              <a:ahLst/>
              <a:cxnLst/>
              <a:rect l="l" t="t" r="r" b="b"/>
              <a:pathLst>
                <a:path w="1217" h="1087" extrusionOk="0">
                  <a:moveTo>
                    <a:pt x="590" y="0"/>
                  </a:moveTo>
                  <a:cubicBezTo>
                    <a:pt x="457" y="0"/>
                    <a:pt x="320" y="53"/>
                    <a:pt x="214" y="160"/>
                  </a:cubicBezTo>
                  <a:cubicBezTo>
                    <a:pt x="1" y="342"/>
                    <a:pt x="1" y="676"/>
                    <a:pt x="214" y="889"/>
                  </a:cubicBezTo>
                  <a:cubicBezTo>
                    <a:pt x="214" y="889"/>
                    <a:pt x="244" y="889"/>
                    <a:pt x="244" y="920"/>
                  </a:cubicBezTo>
                  <a:cubicBezTo>
                    <a:pt x="244" y="920"/>
                    <a:pt x="274" y="920"/>
                    <a:pt x="274" y="950"/>
                  </a:cubicBezTo>
                  <a:cubicBezTo>
                    <a:pt x="381" y="1041"/>
                    <a:pt x="510" y="1087"/>
                    <a:pt x="639" y="1087"/>
                  </a:cubicBezTo>
                  <a:cubicBezTo>
                    <a:pt x="768" y="1087"/>
                    <a:pt x="898" y="1041"/>
                    <a:pt x="1004" y="950"/>
                  </a:cubicBezTo>
                  <a:cubicBezTo>
                    <a:pt x="1217" y="737"/>
                    <a:pt x="1217" y="403"/>
                    <a:pt x="1004" y="221"/>
                  </a:cubicBezTo>
                  <a:cubicBezTo>
                    <a:pt x="1004" y="190"/>
                    <a:pt x="974" y="190"/>
                    <a:pt x="974" y="190"/>
                  </a:cubicBezTo>
                  <a:cubicBezTo>
                    <a:pt x="974" y="160"/>
                    <a:pt x="974" y="160"/>
                    <a:pt x="943" y="160"/>
                  </a:cubicBezTo>
                  <a:cubicBezTo>
                    <a:pt x="852" y="53"/>
                    <a:pt x="723" y="0"/>
                    <a:pt x="5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4" name="Google Shape;66504;p27"/>
            <p:cNvSpPr/>
            <p:nvPr/>
          </p:nvSpPr>
          <p:spPr>
            <a:xfrm>
              <a:off x="6900850" y="2301050"/>
              <a:ext cx="32700" cy="30025"/>
            </a:xfrm>
            <a:custGeom>
              <a:avLst/>
              <a:gdLst/>
              <a:ahLst/>
              <a:cxnLst/>
              <a:rect l="l" t="t" r="r" b="b"/>
              <a:pathLst>
                <a:path w="1308" h="1201" extrusionOk="0">
                  <a:moveTo>
                    <a:pt x="624" y="0"/>
                  </a:moveTo>
                  <a:cubicBezTo>
                    <a:pt x="479" y="0"/>
                    <a:pt x="335" y="54"/>
                    <a:pt x="213" y="160"/>
                  </a:cubicBezTo>
                  <a:cubicBezTo>
                    <a:pt x="1" y="403"/>
                    <a:pt x="1" y="737"/>
                    <a:pt x="213" y="981"/>
                  </a:cubicBezTo>
                  <a:cubicBezTo>
                    <a:pt x="213" y="981"/>
                    <a:pt x="244" y="981"/>
                    <a:pt x="244" y="1011"/>
                  </a:cubicBezTo>
                  <a:cubicBezTo>
                    <a:pt x="244" y="1011"/>
                    <a:pt x="274" y="1011"/>
                    <a:pt x="274" y="1041"/>
                  </a:cubicBezTo>
                  <a:cubicBezTo>
                    <a:pt x="380" y="1148"/>
                    <a:pt x="525" y="1201"/>
                    <a:pt x="673" y="1201"/>
                  </a:cubicBezTo>
                  <a:cubicBezTo>
                    <a:pt x="821" y="1201"/>
                    <a:pt x="973" y="1148"/>
                    <a:pt x="1095" y="1041"/>
                  </a:cubicBezTo>
                  <a:cubicBezTo>
                    <a:pt x="1308" y="798"/>
                    <a:pt x="1308" y="433"/>
                    <a:pt x="1095" y="221"/>
                  </a:cubicBezTo>
                  <a:cubicBezTo>
                    <a:pt x="1064" y="221"/>
                    <a:pt x="1064" y="190"/>
                    <a:pt x="1064" y="190"/>
                  </a:cubicBezTo>
                  <a:cubicBezTo>
                    <a:pt x="1034" y="190"/>
                    <a:pt x="1034" y="160"/>
                    <a:pt x="1034" y="160"/>
                  </a:cubicBezTo>
                  <a:cubicBezTo>
                    <a:pt x="912" y="54"/>
                    <a:pt x="768" y="0"/>
                    <a:pt x="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5" name="Google Shape;66505;p27"/>
            <p:cNvSpPr/>
            <p:nvPr/>
          </p:nvSpPr>
          <p:spPr>
            <a:xfrm>
              <a:off x="6998875" y="2399075"/>
              <a:ext cx="32700" cy="30025"/>
            </a:xfrm>
            <a:custGeom>
              <a:avLst/>
              <a:gdLst/>
              <a:ahLst/>
              <a:cxnLst/>
              <a:rect l="l" t="t" r="r" b="b"/>
              <a:pathLst>
                <a:path w="1308" h="1201" extrusionOk="0">
                  <a:moveTo>
                    <a:pt x="635" y="0"/>
                  </a:moveTo>
                  <a:cubicBezTo>
                    <a:pt x="487" y="0"/>
                    <a:pt x="335" y="54"/>
                    <a:pt x="213" y="160"/>
                  </a:cubicBezTo>
                  <a:cubicBezTo>
                    <a:pt x="1" y="403"/>
                    <a:pt x="1" y="768"/>
                    <a:pt x="213" y="981"/>
                  </a:cubicBezTo>
                  <a:cubicBezTo>
                    <a:pt x="244" y="981"/>
                    <a:pt x="244" y="981"/>
                    <a:pt x="244" y="1011"/>
                  </a:cubicBezTo>
                  <a:cubicBezTo>
                    <a:pt x="244" y="1011"/>
                    <a:pt x="274" y="1011"/>
                    <a:pt x="274" y="1041"/>
                  </a:cubicBezTo>
                  <a:cubicBezTo>
                    <a:pt x="381" y="1148"/>
                    <a:pt x="525" y="1201"/>
                    <a:pt x="673" y="1201"/>
                  </a:cubicBezTo>
                  <a:cubicBezTo>
                    <a:pt x="821" y="1201"/>
                    <a:pt x="973" y="1148"/>
                    <a:pt x="1095" y="1041"/>
                  </a:cubicBezTo>
                  <a:cubicBezTo>
                    <a:pt x="1308" y="798"/>
                    <a:pt x="1308" y="434"/>
                    <a:pt x="1095" y="221"/>
                  </a:cubicBezTo>
                  <a:cubicBezTo>
                    <a:pt x="1064" y="221"/>
                    <a:pt x="1064" y="190"/>
                    <a:pt x="1064" y="190"/>
                  </a:cubicBezTo>
                  <a:cubicBezTo>
                    <a:pt x="1034" y="190"/>
                    <a:pt x="1034" y="190"/>
                    <a:pt x="1034" y="160"/>
                  </a:cubicBezTo>
                  <a:cubicBezTo>
                    <a:pt x="928" y="54"/>
                    <a:pt x="783" y="0"/>
                    <a:pt x="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6" name="Google Shape;66506;p27"/>
            <p:cNvSpPr/>
            <p:nvPr/>
          </p:nvSpPr>
          <p:spPr>
            <a:xfrm>
              <a:off x="6997350" y="2201700"/>
              <a:ext cx="35750" cy="32700"/>
            </a:xfrm>
            <a:custGeom>
              <a:avLst/>
              <a:gdLst/>
              <a:ahLst/>
              <a:cxnLst/>
              <a:rect l="l" t="t" r="r" b="b"/>
              <a:pathLst>
                <a:path w="1430" h="1308" extrusionOk="0">
                  <a:moveTo>
                    <a:pt x="685" y="0"/>
                  </a:moveTo>
                  <a:cubicBezTo>
                    <a:pt x="525" y="0"/>
                    <a:pt x="366" y="61"/>
                    <a:pt x="244" y="182"/>
                  </a:cubicBezTo>
                  <a:cubicBezTo>
                    <a:pt x="1" y="426"/>
                    <a:pt x="1" y="821"/>
                    <a:pt x="244" y="1064"/>
                  </a:cubicBezTo>
                  <a:cubicBezTo>
                    <a:pt x="274" y="1064"/>
                    <a:pt x="274" y="1064"/>
                    <a:pt x="274" y="1094"/>
                  </a:cubicBezTo>
                  <a:cubicBezTo>
                    <a:pt x="274" y="1094"/>
                    <a:pt x="305" y="1094"/>
                    <a:pt x="305" y="1125"/>
                  </a:cubicBezTo>
                  <a:cubicBezTo>
                    <a:pt x="426" y="1246"/>
                    <a:pt x="586" y="1307"/>
                    <a:pt x="745" y="1307"/>
                  </a:cubicBezTo>
                  <a:cubicBezTo>
                    <a:pt x="905" y="1307"/>
                    <a:pt x="1065" y="1246"/>
                    <a:pt x="1186" y="1125"/>
                  </a:cubicBezTo>
                  <a:cubicBezTo>
                    <a:pt x="1429" y="851"/>
                    <a:pt x="1429" y="456"/>
                    <a:pt x="1186" y="213"/>
                  </a:cubicBezTo>
                  <a:lnTo>
                    <a:pt x="1156" y="213"/>
                  </a:lnTo>
                  <a:cubicBezTo>
                    <a:pt x="1156" y="182"/>
                    <a:pt x="1156" y="182"/>
                    <a:pt x="1125" y="182"/>
                  </a:cubicBezTo>
                  <a:cubicBezTo>
                    <a:pt x="1004" y="61"/>
                    <a:pt x="844"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7" name="Google Shape;66507;p27"/>
            <p:cNvSpPr/>
            <p:nvPr/>
          </p:nvSpPr>
          <p:spPr>
            <a:xfrm>
              <a:off x="7095375" y="2299725"/>
              <a:ext cx="35750" cy="32700"/>
            </a:xfrm>
            <a:custGeom>
              <a:avLst/>
              <a:gdLst/>
              <a:ahLst/>
              <a:cxnLst/>
              <a:rect l="l" t="t" r="r" b="b"/>
              <a:pathLst>
                <a:path w="1430" h="1308" extrusionOk="0">
                  <a:moveTo>
                    <a:pt x="685" y="0"/>
                  </a:moveTo>
                  <a:cubicBezTo>
                    <a:pt x="525" y="0"/>
                    <a:pt x="366" y="61"/>
                    <a:pt x="244" y="183"/>
                  </a:cubicBezTo>
                  <a:cubicBezTo>
                    <a:pt x="1" y="426"/>
                    <a:pt x="1" y="821"/>
                    <a:pt x="244" y="1064"/>
                  </a:cubicBezTo>
                  <a:cubicBezTo>
                    <a:pt x="274" y="1064"/>
                    <a:pt x="274" y="1064"/>
                    <a:pt x="274" y="1094"/>
                  </a:cubicBezTo>
                  <a:cubicBezTo>
                    <a:pt x="305" y="1094"/>
                    <a:pt x="305" y="1094"/>
                    <a:pt x="305" y="1125"/>
                  </a:cubicBezTo>
                  <a:cubicBezTo>
                    <a:pt x="426" y="1246"/>
                    <a:pt x="586" y="1307"/>
                    <a:pt x="746" y="1307"/>
                  </a:cubicBezTo>
                  <a:cubicBezTo>
                    <a:pt x="905" y="1307"/>
                    <a:pt x="1065" y="1246"/>
                    <a:pt x="1186" y="1125"/>
                  </a:cubicBezTo>
                  <a:cubicBezTo>
                    <a:pt x="1429" y="882"/>
                    <a:pt x="1429" y="456"/>
                    <a:pt x="1186" y="213"/>
                  </a:cubicBezTo>
                  <a:lnTo>
                    <a:pt x="1156" y="213"/>
                  </a:lnTo>
                  <a:cubicBezTo>
                    <a:pt x="1156" y="183"/>
                    <a:pt x="1156" y="183"/>
                    <a:pt x="1125" y="183"/>
                  </a:cubicBezTo>
                  <a:cubicBezTo>
                    <a:pt x="1004" y="61"/>
                    <a:pt x="844"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8" name="Google Shape;66508;p27"/>
            <p:cNvSpPr/>
            <p:nvPr/>
          </p:nvSpPr>
          <p:spPr>
            <a:xfrm>
              <a:off x="7094625" y="2101575"/>
              <a:ext cx="38775" cy="35350"/>
            </a:xfrm>
            <a:custGeom>
              <a:avLst/>
              <a:gdLst/>
              <a:ahLst/>
              <a:cxnLst/>
              <a:rect l="l" t="t" r="r" b="b"/>
              <a:pathLst>
                <a:path w="1551" h="1414" extrusionOk="0">
                  <a:moveTo>
                    <a:pt x="730" y="1"/>
                  </a:moveTo>
                  <a:cubicBezTo>
                    <a:pt x="555" y="1"/>
                    <a:pt x="380" y="69"/>
                    <a:pt x="244" y="206"/>
                  </a:cubicBezTo>
                  <a:cubicBezTo>
                    <a:pt x="0" y="479"/>
                    <a:pt x="0" y="905"/>
                    <a:pt x="244" y="1178"/>
                  </a:cubicBezTo>
                  <a:cubicBezTo>
                    <a:pt x="274" y="1178"/>
                    <a:pt x="274" y="1178"/>
                    <a:pt x="274" y="1209"/>
                  </a:cubicBezTo>
                  <a:lnTo>
                    <a:pt x="304" y="1209"/>
                  </a:lnTo>
                  <a:cubicBezTo>
                    <a:pt x="441" y="1346"/>
                    <a:pt x="616" y="1414"/>
                    <a:pt x="791" y="1414"/>
                  </a:cubicBezTo>
                  <a:cubicBezTo>
                    <a:pt x="966" y="1414"/>
                    <a:pt x="1140" y="1346"/>
                    <a:pt x="1277" y="1209"/>
                  </a:cubicBezTo>
                  <a:cubicBezTo>
                    <a:pt x="1551" y="966"/>
                    <a:pt x="1551" y="540"/>
                    <a:pt x="1277" y="266"/>
                  </a:cubicBezTo>
                  <a:cubicBezTo>
                    <a:pt x="1247" y="236"/>
                    <a:pt x="1247" y="236"/>
                    <a:pt x="1247" y="236"/>
                  </a:cubicBezTo>
                  <a:cubicBezTo>
                    <a:pt x="1247" y="236"/>
                    <a:pt x="1216" y="206"/>
                    <a:pt x="1216" y="206"/>
                  </a:cubicBezTo>
                  <a:cubicBezTo>
                    <a:pt x="1079" y="69"/>
                    <a:pt x="90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9" name="Google Shape;66509;p27"/>
            <p:cNvSpPr/>
            <p:nvPr/>
          </p:nvSpPr>
          <p:spPr>
            <a:xfrm>
              <a:off x="7192650" y="2199600"/>
              <a:ext cx="38775" cy="35550"/>
            </a:xfrm>
            <a:custGeom>
              <a:avLst/>
              <a:gdLst/>
              <a:ahLst/>
              <a:cxnLst/>
              <a:rect l="l" t="t" r="r" b="b"/>
              <a:pathLst>
                <a:path w="1551" h="1422" extrusionOk="0">
                  <a:moveTo>
                    <a:pt x="730" y="1"/>
                  </a:moveTo>
                  <a:cubicBezTo>
                    <a:pt x="555" y="1"/>
                    <a:pt x="380" y="69"/>
                    <a:pt x="244" y="206"/>
                  </a:cubicBezTo>
                  <a:cubicBezTo>
                    <a:pt x="0" y="479"/>
                    <a:pt x="0" y="905"/>
                    <a:pt x="244" y="1178"/>
                  </a:cubicBezTo>
                  <a:cubicBezTo>
                    <a:pt x="274" y="1178"/>
                    <a:pt x="274" y="1178"/>
                    <a:pt x="274" y="1209"/>
                  </a:cubicBezTo>
                  <a:cubicBezTo>
                    <a:pt x="304" y="1209"/>
                    <a:pt x="304" y="1209"/>
                    <a:pt x="304" y="1239"/>
                  </a:cubicBezTo>
                  <a:cubicBezTo>
                    <a:pt x="441" y="1361"/>
                    <a:pt x="616" y="1422"/>
                    <a:pt x="791" y="1422"/>
                  </a:cubicBezTo>
                  <a:cubicBezTo>
                    <a:pt x="966" y="1422"/>
                    <a:pt x="1140" y="1361"/>
                    <a:pt x="1277" y="1239"/>
                  </a:cubicBezTo>
                  <a:cubicBezTo>
                    <a:pt x="1551" y="966"/>
                    <a:pt x="1551" y="540"/>
                    <a:pt x="1277" y="266"/>
                  </a:cubicBezTo>
                  <a:cubicBezTo>
                    <a:pt x="1277" y="266"/>
                    <a:pt x="1247" y="236"/>
                    <a:pt x="1247" y="236"/>
                  </a:cubicBezTo>
                  <a:cubicBezTo>
                    <a:pt x="1247" y="236"/>
                    <a:pt x="1216" y="206"/>
                    <a:pt x="1216" y="206"/>
                  </a:cubicBezTo>
                  <a:cubicBezTo>
                    <a:pt x="1080" y="69"/>
                    <a:pt x="90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0" name="Google Shape;66510;p27"/>
            <p:cNvSpPr/>
            <p:nvPr/>
          </p:nvSpPr>
          <p:spPr>
            <a:xfrm>
              <a:off x="7289150" y="2100050"/>
              <a:ext cx="41825" cy="38225"/>
            </a:xfrm>
            <a:custGeom>
              <a:avLst/>
              <a:gdLst/>
              <a:ahLst/>
              <a:cxnLst/>
              <a:rect l="l" t="t" r="r" b="b"/>
              <a:pathLst>
                <a:path w="1673" h="1529" extrusionOk="0">
                  <a:moveTo>
                    <a:pt x="806" y="1"/>
                  </a:moveTo>
                  <a:cubicBezTo>
                    <a:pt x="616" y="1"/>
                    <a:pt x="426" y="69"/>
                    <a:pt x="274" y="206"/>
                  </a:cubicBezTo>
                  <a:cubicBezTo>
                    <a:pt x="1" y="510"/>
                    <a:pt x="1" y="966"/>
                    <a:pt x="274" y="1270"/>
                  </a:cubicBezTo>
                  <a:lnTo>
                    <a:pt x="305" y="1270"/>
                  </a:lnTo>
                  <a:cubicBezTo>
                    <a:pt x="335" y="1300"/>
                    <a:pt x="335" y="1300"/>
                    <a:pt x="335" y="1300"/>
                  </a:cubicBezTo>
                  <a:cubicBezTo>
                    <a:pt x="487" y="1452"/>
                    <a:pt x="677" y="1528"/>
                    <a:pt x="863" y="1528"/>
                  </a:cubicBezTo>
                  <a:cubicBezTo>
                    <a:pt x="1049" y="1528"/>
                    <a:pt x="1232" y="1452"/>
                    <a:pt x="1369" y="1300"/>
                  </a:cubicBezTo>
                  <a:cubicBezTo>
                    <a:pt x="1673" y="1027"/>
                    <a:pt x="1673" y="571"/>
                    <a:pt x="1369" y="267"/>
                  </a:cubicBezTo>
                  <a:cubicBezTo>
                    <a:pt x="1369" y="267"/>
                    <a:pt x="1369" y="267"/>
                    <a:pt x="1338" y="236"/>
                  </a:cubicBezTo>
                  <a:cubicBezTo>
                    <a:pt x="1338" y="236"/>
                    <a:pt x="1338" y="236"/>
                    <a:pt x="1338" y="206"/>
                  </a:cubicBezTo>
                  <a:cubicBezTo>
                    <a:pt x="1186" y="69"/>
                    <a:pt x="996" y="1"/>
                    <a:pt x="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1" name="Google Shape;66511;p27"/>
            <p:cNvSpPr/>
            <p:nvPr/>
          </p:nvSpPr>
          <p:spPr>
            <a:xfrm>
              <a:off x="7191125" y="2002025"/>
              <a:ext cx="41825" cy="38225"/>
            </a:xfrm>
            <a:custGeom>
              <a:avLst/>
              <a:gdLst/>
              <a:ahLst/>
              <a:cxnLst/>
              <a:rect l="l" t="t" r="r" b="b"/>
              <a:pathLst>
                <a:path w="1673" h="1529" extrusionOk="0">
                  <a:moveTo>
                    <a:pt x="806" y="1"/>
                  </a:moveTo>
                  <a:cubicBezTo>
                    <a:pt x="616" y="1"/>
                    <a:pt x="426" y="69"/>
                    <a:pt x="274" y="206"/>
                  </a:cubicBezTo>
                  <a:cubicBezTo>
                    <a:pt x="1" y="510"/>
                    <a:pt x="1" y="966"/>
                    <a:pt x="274" y="1270"/>
                  </a:cubicBezTo>
                  <a:lnTo>
                    <a:pt x="305" y="1270"/>
                  </a:lnTo>
                  <a:cubicBezTo>
                    <a:pt x="335" y="1300"/>
                    <a:pt x="335" y="1300"/>
                    <a:pt x="335" y="1300"/>
                  </a:cubicBezTo>
                  <a:cubicBezTo>
                    <a:pt x="487" y="1452"/>
                    <a:pt x="677" y="1528"/>
                    <a:pt x="863" y="1528"/>
                  </a:cubicBezTo>
                  <a:cubicBezTo>
                    <a:pt x="1049" y="1528"/>
                    <a:pt x="1232" y="1452"/>
                    <a:pt x="1369" y="1300"/>
                  </a:cubicBezTo>
                  <a:cubicBezTo>
                    <a:pt x="1672" y="1027"/>
                    <a:pt x="1672" y="571"/>
                    <a:pt x="1369" y="267"/>
                  </a:cubicBezTo>
                  <a:cubicBezTo>
                    <a:pt x="1369" y="267"/>
                    <a:pt x="1369" y="267"/>
                    <a:pt x="1338" y="236"/>
                  </a:cubicBezTo>
                  <a:cubicBezTo>
                    <a:pt x="1338" y="236"/>
                    <a:pt x="1338" y="236"/>
                    <a:pt x="1338" y="206"/>
                  </a:cubicBezTo>
                  <a:cubicBezTo>
                    <a:pt x="1186" y="69"/>
                    <a:pt x="996" y="1"/>
                    <a:pt x="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2" name="Google Shape;66512;p27"/>
            <p:cNvSpPr/>
            <p:nvPr/>
          </p:nvSpPr>
          <p:spPr>
            <a:xfrm>
              <a:off x="7287625" y="1902675"/>
              <a:ext cx="44875" cy="40875"/>
            </a:xfrm>
            <a:custGeom>
              <a:avLst/>
              <a:gdLst/>
              <a:ahLst/>
              <a:cxnLst/>
              <a:rect l="l" t="t" r="r" b="b"/>
              <a:pathLst>
                <a:path w="1795" h="1635" extrusionOk="0">
                  <a:moveTo>
                    <a:pt x="879" y="0"/>
                  </a:moveTo>
                  <a:cubicBezTo>
                    <a:pt x="677" y="0"/>
                    <a:pt x="472" y="76"/>
                    <a:pt x="305" y="228"/>
                  </a:cubicBezTo>
                  <a:cubicBezTo>
                    <a:pt x="1" y="532"/>
                    <a:pt x="1" y="1019"/>
                    <a:pt x="305" y="1353"/>
                  </a:cubicBezTo>
                  <a:lnTo>
                    <a:pt x="335" y="1353"/>
                  </a:lnTo>
                  <a:cubicBezTo>
                    <a:pt x="366" y="1383"/>
                    <a:pt x="366" y="1383"/>
                    <a:pt x="366" y="1383"/>
                  </a:cubicBezTo>
                  <a:cubicBezTo>
                    <a:pt x="518" y="1551"/>
                    <a:pt x="723" y="1634"/>
                    <a:pt x="928" y="1634"/>
                  </a:cubicBezTo>
                  <a:cubicBezTo>
                    <a:pt x="1133" y="1634"/>
                    <a:pt x="1338" y="1551"/>
                    <a:pt x="1490" y="1383"/>
                  </a:cubicBezTo>
                  <a:cubicBezTo>
                    <a:pt x="1794" y="1080"/>
                    <a:pt x="1794" y="593"/>
                    <a:pt x="1490" y="289"/>
                  </a:cubicBezTo>
                  <a:cubicBezTo>
                    <a:pt x="1490" y="259"/>
                    <a:pt x="1460" y="259"/>
                    <a:pt x="1460" y="259"/>
                  </a:cubicBezTo>
                  <a:cubicBezTo>
                    <a:pt x="1460" y="228"/>
                    <a:pt x="1430" y="228"/>
                    <a:pt x="1430" y="228"/>
                  </a:cubicBezTo>
                  <a:cubicBezTo>
                    <a:pt x="1278" y="76"/>
                    <a:pt x="1080" y="0"/>
                    <a:pt x="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3" name="Google Shape;66513;p27"/>
            <p:cNvSpPr/>
            <p:nvPr/>
          </p:nvSpPr>
          <p:spPr>
            <a:xfrm>
              <a:off x="6417550" y="3094375"/>
              <a:ext cx="12950" cy="12550"/>
            </a:xfrm>
            <a:custGeom>
              <a:avLst/>
              <a:gdLst/>
              <a:ahLst/>
              <a:cxnLst/>
              <a:rect l="l" t="t" r="r" b="b"/>
              <a:pathLst>
                <a:path w="518" h="502" extrusionOk="0">
                  <a:moveTo>
                    <a:pt x="233" y="0"/>
                  </a:moveTo>
                  <a:cubicBezTo>
                    <a:pt x="176" y="0"/>
                    <a:pt x="122" y="23"/>
                    <a:pt x="92" y="69"/>
                  </a:cubicBezTo>
                  <a:cubicBezTo>
                    <a:pt x="1" y="160"/>
                    <a:pt x="1" y="281"/>
                    <a:pt x="92" y="373"/>
                  </a:cubicBezTo>
                  <a:cubicBezTo>
                    <a:pt x="92" y="373"/>
                    <a:pt x="92" y="403"/>
                    <a:pt x="122" y="403"/>
                  </a:cubicBezTo>
                  <a:cubicBezTo>
                    <a:pt x="122" y="403"/>
                    <a:pt x="122" y="433"/>
                    <a:pt x="122" y="433"/>
                  </a:cubicBezTo>
                  <a:cubicBezTo>
                    <a:pt x="168" y="479"/>
                    <a:pt x="229" y="502"/>
                    <a:pt x="290" y="502"/>
                  </a:cubicBezTo>
                  <a:cubicBezTo>
                    <a:pt x="350" y="502"/>
                    <a:pt x="411" y="479"/>
                    <a:pt x="457" y="433"/>
                  </a:cubicBezTo>
                  <a:cubicBezTo>
                    <a:pt x="518" y="342"/>
                    <a:pt x="518" y="190"/>
                    <a:pt x="457" y="130"/>
                  </a:cubicBezTo>
                  <a:cubicBezTo>
                    <a:pt x="426" y="99"/>
                    <a:pt x="426" y="99"/>
                    <a:pt x="396" y="99"/>
                  </a:cubicBezTo>
                  <a:cubicBezTo>
                    <a:pt x="396" y="99"/>
                    <a:pt x="396" y="69"/>
                    <a:pt x="396" y="69"/>
                  </a:cubicBezTo>
                  <a:cubicBezTo>
                    <a:pt x="350" y="23"/>
                    <a:pt x="290" y="0"/>
                    <a:pt x="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4" name="Google Shape;66514;p27"/>
            <p:cNvSpPr/>
            <p:nvPr/>
          </p:nvSpPr>
          <p:spPr>
            <a:xfrm>
              <a:off x="6514075" y="2994825"/>
              <a:ext cx="16725" cy="14850"/>
            </a:xfrm>
            <a:custGeom>
              <a:avLst/>
              <a:gdLst/>
              <a:ahLst/>
              <a:cxnLst/>
              <a:rect l="l" t="t" r="r" b="b"/>
              <a:pathLst>
                <a:path w="669" h="594" extrusionOk="0">
                  <a:moveTo>
                    <a:pt x="304" y="1"/>
                  </a:moveTo>
                  <a:cubicBezTo>
                    <a:pt x="236" y="1"/>
                    <a:pt x="167" y="23"/>
                    <a:pt x="122" y="69"/>
                  </a:cubicBezTo>
                  <a:cubicBezTo>
                    <a:pt x="0" y="190"/>
                    <a:pt x="0" y="342"/>
                    <a:pt x="122" y="464"/>
                  </a:cubicBezTo>
                  <a:cubicBezTo>
                    <a:pt x="122" y="464"/>
                    <a:pt x="122" y="464"/>
                    <a:pt x="152" y="494"/>
                  </a:cubicBezTo>
                  <a:cubicBezTo>
                    <a:pt x="152" y="494"/>
                    <a:pt x="152" y="494"/>
                    <a:pt x="152" y="525"/>
                  </a:cubicBezTo>
                  <a:cubicBezTo>
                    <a:pt x="213" y="570"/>
                    <a:pt x="289" y="593"/>
                    <a:pt x="361" y="593"/>
                  </a:cubicBezTo>
                  <a:cubicBezTo>
                    <a:pt x="433" y="593"/>
                    <a:pt x="502" y="570"/>
                    <a:pt x="547" y="525"/>
                  </a:cubicBezTo>
                  <a:cubicBezTo>
                    <a:pt x="669" y="403"/>
                    <a:pt x="669" y="251"/>
                    <a:pt x="547" y="130"/>
                  </a:cubicBezTo>
                  <a:cubicBezTo>
                    <a:pt x="547" y="130"/>
                    <a:pt x="517" y="130"/>
                    <a:pt x="517" y="99"/>
                  </a:cubicBezTo>
                  <a:cubicBezTo>
                    <a:pt x="517" y="99"/>
                    <a:pt x="517" y="99"/>
                    <a:pt x="486" y="69"/>
                  </a:cubicBezTo>
                  <a:cubicBezTo>
                    <a:pt x="441" y="23"/>
                    <a:pt x="372"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5" name="Google Shape;66515;p27"/>
            <p:cNvSpPr/>
            <p:nvPr/>
          </p:nvSpPr>
          <p:spPr>
            <a:xfrm>
              <a:off x="6610575" y="2894900"/>
              <a:ext cx="19775" cy="18075"/>
            </a:xfrm>
            <a:custGeom>
              <a:avLst/>
              <a:gdLst/>
              <a:ahLst/>
              <a:cxnLst/>
              <a:rect l="l" t="t" r="r" b="b"/>
              <a:pathLst>
                <a:path w="791" h="723" extrusionOk="0">
                  <a:moveTo>
                    <a:pt x="380" y="0"/>
                  </a:moveTo>
                  <a:cubicBezTo>
                    <a:pt x="297" y="0"/>
                    <a:pt x="213" y="38"/>
                    <a:pt x="152" y="114"/>
                  </a:cubicBezTo>
                  <a:cubicBezTo>
                    <a:pt x="0" y="236"/>
                    <a:pt x="0" y="449"/>
                    <a:pt x="152" y="570"/>
                  </a:cubicBezTo>
                  <a:cubicBezTo>
                    <a:pt x="152" y="570"/>
                    <a:pt x="152" y="570"/>
                    <a:pt x="183" y="601"/>
                  </a:cubicBezTo>
                  <a:cubicBezTo>
                    <a:pt x="183" y="601"/>
                    <a:pt x="183" y="601"/>
                    <a:pt x="183" y="631"/>
                  </a:cubicBezTo>
                  <a:cubicBezTo>
                    <a:pt x="259" y="692"/>
                    <a:pt x="350" y="722"/>
                    <a:pt x="437" y="722"/>
                  </a:cubicBezTo>
                  <a:cubicBezTo>
                    <a:pt x="525" y="722"/>
                    <a:pt x="608" y="692"/>
                    <a:pt x="669" y="631"/>
                  </a:cubicBezTo>
                  <a:cubicBezTo>
                    <a:pt x="791" y="479"/>
                    <a:pt x="791" y="297"/>
                    <a:pt x="669" y="145"/>
                  </a:cubicBezTo>
                  <a:lnTo>
                    <a:pt x="639" y="145"/>
                  </a:lnTo>
                  <a:cubicBezTo>
                    <a:pt x="608" y="114"/>
                    <a:pt x="608" y="114"/>
                    <a:pt x="608" y="114"/>
                  </a:cubicBezTo>
                  <a:cubicBezTo>
                    <a:pt x="548" y="38"/>
                    <a:pt x="464"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6" name="Google Shape;66516;p27"/>
            <p:cNvSpPr/>
            <p:nvPr/>
          </p:nvSpPr>
          <p:spPr>
            <a:xfrm>
              <a:off x="6707850" y="2795350"/>
              <a:ext cx="22050" cy="20925"/>
            </a:xfrm>
            <a:custGeom>
              <a:avLst/>
              <a:gdLst/>
              <a:ahLst/>
              <a:cxnLst/>
              <a:rect l="l" t="t" r="r" b="b"/>
              <a:pathLst>
                <a:path w="882" h="837" extrusionOk="0">
                  <a:moveTo>
                    <a:pt x="426" y="1"/>
                  </a:moveTo>
                  <a:cubicBezTo>
                    <a:pt x="327" y="1"/>
                    <a:pt x="228" y="39"/>
                    <a:pt x="152" y="115"/>
                  </a:cubicBezTo>
                  <a:cubicBezTo>
                    <a:pt x="0" y="267"/>
                    <a:pt x="0" y="510"/>
                    <a:pt x="152" y="662"/>
                  </a:cubicBezTo>
                  <a:cubicBezTo>
                    <a:pt x="152" y="662"/>
                    <a:pt x="152" y="662"/>
                    <a:pt x="182" y="692"/>
                  </a:cubicBezTo>
                  <a:cubicBezTo>
                    <a:pt x="182" y="692"/>
                    <a:pt x="182" y="692"/>
                    <a:pt x="213" y="723"/>
                  </a:cubicBezTo>
                  <a:cubicBezTo>
                    <a:pt x="274" y="799"/>
                    <a:pt x="365" y="837"/>
                    <a:pt x="460" y="837"/>
                  </a:cubicBezTo>
                  <a:cubicBezTo>
                    <a:pt x="555" y="837"/>
                    <a:pt x="654" y="799"/>
                    <a:pt x="730" y="723"/>
                  </a:cubicBezTo>
                  <a:cubicBezTo>
                    <a:pt x="882" y="571"/>
                    <a:pt x="882" y="327"/>
                    <a:pt x="730" y="175"/>
                  </a:cubicBezTo>
                  <a:cubicBezTo>
                    <a:pt x="730" y="175"/>
                    <a:pt x="730" y="145"/>
                    <a:pt x="699" y="145"/>
                  </a:cubicBezTo>
                  <a:cubicBezTo>
                    <a:pt x="699" y="145"/>
                    <a:pt x="699" y="115"/>
                    <a:pt x="699" y="115"/>
                  </a:cubicBezTo>
                  <a:cubicBezTo>
                    <a:pt x="623" y="39"/>
                    <a:pt x="524"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7" name="Google Shape;66517;p27"/>
            <p:cNvSpPr/>
            <p:nvPr/>
          </p:nvSpPr>
          <p:spPr>
            <a:xfrm>
              <a:off x="6804350" y="2695800"/>
              <a:ext cx="25850" cy="23200"/>
            </a:xfrm>
            <a:custGeom>
              <a:avLst/>
              <a:gdLst/>
              <a:ahLst/>
              <a:cxnLst/>
              <a:rect l="l" t="t" r="r" b="b"/>
              <a:pathLst>
                <a:path w="1034" h="928" extrusionOk="0">
                  <a:moveTo>
                    <a:pt x="487" y="1"/>
                  </a:moveTo>
                  <a:cubicBezTo>
                    <a:pt x="373" y="1"/>
                    <a:pt x="259" y="39"/>
                    <a:pt x="183" y="115"/>
                  </a:cubicBezTo>
                  <a:cubicBezTo>
                    <a:pt x="0" y="297"/>
                    <a:pt x="0" y="571"/>
                    <a:pt x="183" y="753"/>
                  </a:cubicBezTo>
                  <a:cubicBezTo>
                    <a:pt x="183" y="753"/>
                    <a:pt x="213" y="753"/>
                    <a:pt x="213" y="784"/>
                  </a:cubicBezTo>
                  <a:cubicBezTo>
                    <a:pt x="213" y="784"/>
                    <a:pt x="213" y="784"/>
                    <a:pt x="243" y="814"/>
                  </a:cubicBezTo>
                  <a:cubicBezTo>
                    <a:pt x="319" y="890"/>
                    <a:pt x="426" y="928"/>
                    <a:pt x="536" y="928"/>
                  </a:cubicBezTo>
                  <a:cubicBezTo>
                    <a:pt x="646" y="928"/>
                    <a:pt x="760" y="890"/>
                    <a:pt x="851" y="814"/>
                  </a:cubicBezTo>
                  <a:cubicBezTo>
                    <a:pt x="1034" y="632"/>
                    <a:pt x="1034" y="358"/>
                    <a:pt x="851" y="176"/>
                  </a:cubicBezTo>
                  <a:lnTo>
                    <a:pt x="821" y="176"/>
                  </a:lnTo>
                  <a:cubicBezTo>
                    <a:pt x="821" y="145"/>
                    <a:pt x="791" y="145"/>
                    <a:pt x="791" y="115"/>
                  </a:cubicBezTo>
                  <a:cubicBezTo>
                    <a:pt x="715" y="39"/>
                    <a:pt x="60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8" name="Google Shape;66518;p27"/>
            <p:cNvSpPr/>
            <p:nvPr/>
          </p:nvSpPr>
          <p:spPr>
            <a:xfrm>
              <a:off x="6901600" y="2596450"/>
              <a:ext cx="28150" cy="25875"/>
            </a:xfrm>
            <a:custGeom>
              <a:avLst/>
              <a:gdLst/>
              <a:ahLst/>
              <a:cxnLst/>
              <a:rect l="l" t="t" r="r" b="b"/>
              <a:pathLst>
                <a:path w="1126" h="1035" extrusionOk="0">
                  <a:moveTo>
                    <a:pt x="521" y="1"/>
                  </a:moveTo>
                  <a:cubicBezTo>
                    <a:pt x="396" y="1"/>
                    <a:pt x="274" y="46"/>
                    <a:pt x="183" y="137"/>
                  </a:cubicBezTo>
                  <a:cubicBezTo>
                    <a:pt x="1" y="320"/>
                    <a:pt x="1" y="624"/>
                    <a:pt x="183" y="837"/>
                  </a:cubicBezTo>
                  <a:lnTo>
                    <a:pt x="214" y="837"/>
                  </a:lnTo>
                  <a:cubicBezTo>
                    <a:pt x="214" y="867"/>
                    <a:pt x="214" y="867"/>
                    <a:pt x="244" y="897"/>
                  </a:cubicBezTo>
                  <a:cubicBezTo>
                    <a:pt x="335" y="988"/>
                    <a:pt x="457" y="1034"/>
                    <a:pt x="582" y="1034"/>
                  </a:cubicBezTo>
                  <a:cubicBezTo>
                    <a:pt x="708" y="1034"/>
                    <a:pt x="837" y="988"/>
                    <a:pt x="943" y="897"/>
                  </a:cubicBezTo>
                  <a:cubicBezTo>
                    <a:pt x="1126" y="685"/>
                    <a:pt x="1126" y="381"/>
                    <a:pt x="943" y="198"/>
                  </a:cubicBezTo>
                  <a:cubicBezTo>
                    <a:pt x="913" y="168"/>
                    <a:pt x="913" y="168"/>
                    <a:pt x="882" y="168"/>
                  </a:cubicBezTo>
                  <a:cubicBezTo>
                    <a:pt x="882" y="168"/>
                    <a:pt x="882" y="137"/>
                    <a:pt x="882" y="137"/>
                  </a:cubicBezTo>
                  <a:cubicBezTo>
                    <a:pt x="776" y="46"/>
                    <a:pt x="647"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9" name="Google Shape;66519;p27"/>
            <p:cNvSpPr/>
            <p:nvPr/>
          </p:nvSpPr>
          <p:spPr>
            <a:xfrm>
              <a:off x="6998125" y="2496350"/>
              <a:ext cx="31175" cy="28500"/>
            </a:xfrm>
            <a:custGeom>
              <a:avLst/>
              <a:gdLst/>
              <a:ahLst/>
              <a:cxnLst/>
              <a:rect l="l" t="t" r="r" b="b"/>
              <a:pathLst>
                <a:path w="1247" h="1140" extrusionOk="0">
                  <a:moveTo>
                    <a:pt x="593" y="0"/>
                  </a:moveTo>
                  <a:cubicBezTo>
                    <a:pt x="456" y="0"/>
                    <a:pt x="319" y="53"/>
                    <a:pt x="213" y="160"/>
                  </a:cubicBezTo>
                  <a:cubicBezTo>
                    <a:pt x="0" y="372"/>
                    <a:pt x="0" y="737"/>
                    <a:pt x="213" y="950"/>
                  </a:cubicBezTo>
                  <a:lnTo>
                    <a:pt x="243" y="950"/>
                  </a:lnTo>
                  <a:cubicBezTo>
                    <a:pt x="243" y="980"/>
                    <a:pt x="243" y="980"/>
                    <a:pt x="274" y="980"/>
                  </a:cubicBezTo>
                  <a:cubicBezTo>
                    <a:pt x="380" y="1087"/>
                    <a:pt x="517" y="1140"/>
                    <a:pt x="654" y="1140"/>
                  </a:cubicBezTo>
                  <a:cubicBezTo>
                    <a:pt x="790" y="1140"/>
                    <a:pt x="927" y="1087"/>
                    <a:pt x="1034" y="980"/>
                  </a:cubicBezTo>
                  <a:cubicBezTo>
                    <a:pt x="1246" y="767"/>
                    <a:pt x="1246" y="433"/>
                    <a:pt x="1034" y="220"/>
                  </a:cubicBezTo>
                  <a:cubicBezTo>
                    <a:pt x="1034" y="220"/>
                    <a:pt x="1003" y="220"/>
                    <a:pt x="1003" y="190"/>
                  </a:cubicBezTo>
                  <a:cubicBezTo>
                    <a:pt x="1003" y="190"/>
                    <a:pt x="1003" y="190"/>
                    <a:pt x="973" y="160"/>
                  </a:cubicBezTo>
                  <a:cubicBezTo>
                    <a:pt x="866" y="53"/>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0" name="Google Shape;66520;p27"/>
            <p:cNvSpPr/>
            <p:nvPr/>
          </p:nvSpPr>
          <p:spPr>
            <a:xfrm>
              <a:off x="7094625" y="2396975"/>
              <a:ext cx="34225" cy="31175"/>
            </a:xfrm>
            <a:custGeom>
              <a:avLst/>
              <a:gdLst/>
              <a:ahLst/>
              <a:cxnLst/>
              <a:rect l="l" t="t" r="r" b="b"/>
              <a:pathLst>
                <a:path w="1369" h="1247" extrusionOk="0">
                  <a:moveTo>
                    <a:pt x="669" y="1"/>
                  </a:moveTo>
                  <a:cubicBezTo>
                    <a:pt x="517" y="1"/>
                    <a:pt x="365" y="62"/>
                    <a:pt x="244" y="183"/>
                  </a:cubicBezTo>
                  <a:cubicBezTo>
                    <a:pt x="0" y="396"/>
                    <a:pt x="0" y="791"/>
                    <a:pt x="244" y="1034"/>
                  </a:cubicBezTo>
                  <a:lnTo>
                    <a:pt x="274" y="1034"/>
                  </a:lnTo>
                  <a:cubicBezTo>
                    <a:pt x="274" y="1065"/>
                    <a:pt x="274" y="1065"/>
                    <a:pt x="304" y="1065"/>
                  </a:cubicBezTo>
                  <a:cubicBezTo>
                    <a:pt x="411" y="1186"/>
                    <a:pt x="563" y="1247"/>
                    <a:pt x="719" y="1247"/>
                  </a:cubicBezTo>
                  <a:cubicBezTo>
                    <a:pt x="874" y="1247"/>
                    <a:pt x="1034" y="1186"/>
                    <a:pt x="1155" y="1065"/>
                  </a:cubicBezTo>
                  <a:cubicBezTo>
                    <a:pt x="1368" y="852"/>
                    <a:pt x="1368" y="457"/>
                    <a:pt x="1155" y="214"/>
                  </a:cubicBezTo>
                  <a:lnTo>
                    <a:pt x="1125" y="214"/>
                  </a:lnTo>
                  <a:cubicBezTo>
                    <a:pt x="1095" y="183"/>
                    <a:pt x="1095" y="183"/>
                    <a:pt x="1095" y="183"/>
                  </a:cubicBezTo>
                  <a:cubicBezTo>
                    <a:pt x="973" y="62"/>
                    <a:pt x="821"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1" name="Google Shape;66521;p27"/>
            <p:cNvSpPr/>
            <p:nvPr/>
          </p:nvSpPr>
          <p:spPr>
            <a:xfrm>
              <a:off x="7191900" y="2297425"/>
              <a:ext cx="37250" cy="34050"/>
            </a:xfrm>
            <a:custGeom>
              <a:avLst/>
              <a:gdLst/>
              <a:ahLst/>
              <a:cxnLst/>
              <a:rect l="l" t="t" r="r" b="b"/>
              <a:pathLst>
                <a:path w="1490" h="1362" extrusionOk="0">
                  <a:moveTo>
                    <a:pt x="703" y="1"/>
                  </a:moveTo>
                  <a:cubicBezTo>
                    <a:pt x="532" y="1"/>
                    <a:pt x="365" y="62"/>
                    <a:pt x="243" y="183"/>
                  </a:cubicBezTo>
                  <a:cubicBezTo>
                    <a:pt x="0" y="457"/>
                    <a:pt x="0" y="852"/>
                    <a:pt x="243" y="1126"/>
                  </a:cubicBezTo>
                  <a:lnTo>
                    <a:pt x="274" y="1126"/>
                  </a:lnTo>
                  <a:cubicBezTo>
                    <a:pt x="274" y="1156"/>
                    <a:pt x="304" y="1156"/>
                    <a:pt x="304" y="1156"/>
                  </a:cubicBezTo>
                  <a:cubicBezTo>
                    <a:pt x="426" y="1293"/>
                    <a:pt x="593" y="1361"/>
                    <a:pt x="760" y="1361"/>
                  </a:cubicBezTo>
                  <a:cubicBezTo>
                    <a:pt x="927" y="1361"/>
                    <a:pt x="1094" y="1293"/>
                    <a:pt x="1216" y="1156"/>
                  </a:cubicBezTo>
                  <a:cubicBezTo>
                    <a:pt x="1489" y="913"/>
                    <a:pt x="1489" y="487"/>
                    <a:pt x="1216" y="244"/>
                  </a:cubicBezTo>
                  <a:cubicBezTo>
                    <a:pt x="1216" y="244"/>
                    <a:pt x="1216" y="214"/>
                    <a:pt x="1186" y="214"/>
                  </a:cubicBezTo>
                  <a:cubicBezTo>
                    <a:pt x="1186" y="214"/>
                    <a:pt x="1186" y="183"/>
                    <a:pt x="1186" y="183"/>
                  </a:cubicBezTo>
                  <a:cubicBezTo>
                    <a:pt x="1049" y="62"/>
                    <a:pt x="874" y="1"/>
                    <a:pt x="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2" name="Google Shape;66522;p27"/>
            <p:cNvSpPr/>
            <p:nvPr/>
          </p:nvSpPr>
          <p:spPr>
            <a:xfrm>
              <a:off x="7288400" y="2197500"/>
              <a:ext cx="40300" cy="36700"/>
            </a:xfrm>
            <a:custGeom>
              <a:avLst/>
              <a:gdLst/>
              <a:ahLst/>
              <a:cxnLst/>
              <a:rect l="l" t="t" r="r" b="b"/>
              <a:pathLst>
                <a:path w="1612" h="1468" extrusionOk="0">
                  <a:moveTo>
                    <a:pt x="775" y="1"/>
                  </a:moveTo>
                  <a:cubicBezTo>
                    <a:pt x="593" y="1"/>
                    <a:pt x="411" y="77"/>
                    <a:pt x="274" y="229"/>
                  </a:cubicBezTo>
                  <a:cubicBezTo>
                    <a:pt x="0" y="502"/>
                    <a:pt x="0" y="928"/>
                    <a:pt x="274" y="1202"/>
                  </a:cubicBezTo>
                  <a:cubicBezTo>
                    <a:pt x="274" y="1232"/>
                    <a:pt x="304" y="1232"/>
                    <a:pt x="304" y="1232"/>
                  </a:cubicBezTo>
                  <a:cubicBezTo>
                    <a:pt x="304" y="1262"/>
                    <a:pt x="335" y="1262"/>
                    <a:pt x="335" y="1262"/>
                  </a:cubicBezTo>
                  <a:cubicBezTo>
                    <a:pt x="471" y="1399"/>
                    <a:pt x="654" y="1468"/>
                    <a:pt x="836" y="1468"/>
                  </a:cubicBezTo>
                  <a:cubicBezTo>
                    <a:pt x="1019" y="1468"/>
                    <a:pt x="1201" y="1399"/>
                    <a:pt x="1338" y="1262"/>
                  </a:cubicBezTo>
                  <a:cubicBezTo>
                    <a:pt x="1611" y="989"/>
                    <a:pt x="1611" y="533"/>
                    <a:pt x="1338" y="259"/>
                  </a:cubicBezTo>
                  <a:cubicBezTo>
                    <a:pt x="1338" y="259"/>
                    <a:pt x="1307" y="259"/>
                    <a:pt x="1307" y="229"/>
                  </a:cubicBezTo>
                  <a:lnTo>
                    <a:pt x="1277" y="229"/>
                  </a:lnTo>
                  <a:cubicBezTo>
                    <a:pt x="1140" y="77"/>
                    <a:pt x="958"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3" name="Google Shape;66523;p27"/>
            <p:cNvSpPr/>
            <p:nvPr/>
          </p:nvSpPr>
          <p:spPr>
            <a:xfrm>
              <a:off x="6514825" y="3093600"/>
              <a:ext cx="15225" cy="13625"/>
            </a:xfrm>
            <a:custGeom>
              <a:avLst/>
              <a:gdLst/>
              <a:ahLst/>
              <a:cxnLst/>
              <a:rect l="l" t="t" r="r" b="b"/>
              <a:pathLst>
                <a:path w="609" h="545" extrusionOk="0">
                  <a:moveTo>
                    <a:pt x="263" y="1"/>
                  </a:moveTo>
                  <a:cubicBezTo>
                    <a:pt x="198" y="1"/>
                    <a:pt x="137" y="24"/>
                    <a:pt x="92" y="69"/>
                  </a:cubicBezTo>
                  <a:cubicBezTo>
                    <a:pt x="1" y="161"/>
                    <a:pt x="1" y="312"/>
                    <a:pt x="92" y="434"/>
                  </a:cubicBezTo>
                  <a:lnTo>
                    <a:pt x="122" y="434"/>
                  </a:lnTo>
                  <a:cubicBezTo>
                    <a:pt x="122" y="464"/>
                    <a:pt x="152" y="464"/>
                    <a:pt x="152" y="464"/>
                  </a:cubicBezTo>
                  <a:cubicBezTo>
                    <a:pt x="195" y="521"/>
                    <a:pt x="250" y="545"/>
                    <a:pt x="307" y="545"/>
                  </a:cubicBezTo>
                  <a:cubicBezTo>
                    <a:pt x="372" y="545"/>
                    <a:pt x="438" y="513"/>
                    <a:pt x="487" y="464"/>
                  </a:cubicBezTo>
                  <a:cubicBezTo>
                    <a:pt x="608" y="373"/>
                    <a:pt x="608" y="221"/>
                    <a:pt x="487" y="130"/>
                  </a:cubicBezTo>
                  <a:cubicBezTo>
                    <a:pt x="487" y="130"/>
                    <a:pt x="487" y="100"/>
                    <a:pt x="456" y="100"/>
                  </a:cubicBezTo>
                  <a:cubicBezTo>
                    <a:pt x="456" y="100"/>
                    <a:pt x="456" y="69"/>
                    <a:pt x="456" y="69"/>
                  </a:cubicBezTo>
                  <a:cubicBezTo>
                    <a:pt x="396" y="24"/>
                    <a:pt x="327" y="1"/>
                    <a:pt x="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4" name="Google Shape;66524;p27"/>
            <p:cNvSpPr/>
            <p:nvPr/>
          </p:nvSpPr>
          <p:spPr>
            <a:xfrm>
              <a:off x="6611325" y="2994075"/>
              <a:ext cx="18275" cy="16175"/>
            </a:xfrm>
            <a:custGeom>
              <a:avLst/>
              <a:gdLst/>
              <a:ahLst/>
              <a:cxnLst/>
              <a:rect l="l" t="t" r="r" b="b"/>
              <a:pathLst>
                <a:path w="731" h="647" extrusionOk="0">
                  <a:moveTo>
                    <a:pt x="335" y="0"/>
                  </a:moveTo>
                  <a:cubicBezTo>
                    <a:pt x="259" y="0"/>
                    <a:pt x="183" y="23"/>
                    <a:pt x="122" y="68"/>
                  </a:cubicBezTo>
                  <a:cubicBezTo>
                    <a:pt x="1" y="190"/>
                    <a:pt x="1" y="403"/>
                    <a:pt x="122" y="494"/>
                  </a:cubicBezTo>
                  <a:cubicBezTo>
                    <a:pt x="122" y="524"/>
                    <a:pt x="153" y="524"/>
                    <a:pt x="153" y="524"/>
                  </a:cubicBezTo>
                  <a:cubicBezTo>
                    <a:pt x="183" y="555"/>
                    <a:pt x="183" y="555"/>
                    <a:pt x="183" y="555"/>
                  </a:cubicBezTo>
                  <a:cubicBezTo>
                    <a:pt x="244" y="616"/>
                    <a:pt x="320" y="646"/>
                    <a:pt x="396" y="646"/>
                  </a:cubicBezTo>
                  <a:cubicBezTo>
                    <a:pt x="472" y="646"/>
                    <a:pt x="548" y="616"/>
                    <a:pt x="609" y="555"/>
                  </a:cubicBezTo>
                  <a:cubicBezTo>
                    <a:pt x="730" y="433"/>
                    <a:pt x="730" y="251"/>
                    <a:pt x="609" y="129"/>
                  </a:cubicBezTo>
                  <a:lnTo>
                    <a:pt x="578" y="129"/>
                  </a:lnTo>
                  <a:cubicBezTo>
                    <a:pt x="578" y="99"/>
                    <a:pt x="578" y="99"/>
                    <a:pt x="548" y="68"/>
                  </a:cubicBezTo>
                  <a:cubicBezTo>
                    <a:pt x="487" y="23"/>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5" name="Google Shape;66525;p27"/>
            <p:cNvSpPr/>
            <p:nvPr/>
          </p:nvSpPr>
          <p:spPr>
            <a:xfrm>
              <a:off x="6708600" y="2894150"/>
              <a:ext cx="20550" cy="19400"/>
            </a:xfrm>
            <a:custGeom>
              <a:avLst/>
              <a:gdLst/>
              <a:ahLst/>
              <a:cxnLst/>
              <a:rect l="l" t="t" r="r" b="b"/>
              <a:pathLst>
                <a:path w="822" h="776" extrusionOk="0">
                  <a:moveTo>
                    <a:pt x="380" y="0"/>
                  </a:moveTo>
                  <a:cubicBezTo>
                    <a:pt x="289" y="0"/>
                    <a:pt x="198" y="38"/>
                    <a:pt x="122" y="114"/>
                  </a:cubicBezTo>
                  <a:cubicBezTo>
                    <a:pt x="0" y="236"/>
                    <a:pt x="0" y="479"/>
                    <a:pt x="122" y="600"/>
                  </a:cubicBezTo>
                  <a:cubicBezTo>
                    <a:pt x="152" y="631"/>
                    <a:pt x="152" y="631"/>
                    <a:pt x="152" y="631"/>
                  </a:cubicBezTo>
                  <a:cubicBezTo>
                    <a:pt x="183" y="631"/>
                    <a:pt x="183" y="661"/>
                    <a:pt x="183" y="661"/>
                  </a:cubicBezTo>
                  <a:cubicBezTo>
                    <a:pt x="259" y="737"/>
                    <a:pt x="350" y="775"/>
                    <a:pt x="441" y="775"/>
                  </a:cubicBezTo>
                  <a:cubicBezTo>
                    <a:pt x="532" y="775"/>
                    <a:pt x="624" y="737"/>
                    <a:pt x="700" y="661"/>
                  </a:cubicBezTo>
                  <a:cubicBezTo>
                    <a:pt x="821" y="540"/>
                    <a:pt x="821" y="296"/>
                    <a:pt x="700" y="175"/>
                  </a:cubicBezTo>
                  <a:cubicBezTo>
                    <a:pt x="669" y="144"/>
                    <a:pt x="669" y="144"/>
                    <a:pt x="669" y="144"/>
                  </a:cubicBezTo>
                  <a:cubicBezTo>
                    <a:pt x="639" y="144"/>
                    <a:pt x="639" y="114"/>
                    <a:pt x="639" y="114"/>
                  </a:cubicBezTo>
                  <a:cubicBezTo>
                    <a:pt x="563" y="38"/>
                    <a:pt x="472"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6" name="Google Shape;66526;p27"/>
            <p:cNvSpPr/>
            <p:nvPr/>
          </p:nvSpPr>
          <p:spPr>
            <a:xfrm>
              <a:off x="6805100" y="2794600"/>
              <a:ext cx="23575" cy="21675"/>
            </a:xfrm>
            <a:custGeom>
              <a:avLst/>
              <a:gdLst/>
              <a:ahLst/>
              <a:cxnLst/>
              <a:rect l="l" t="t" r="r" b="b"/>
              <a:pathLst>
                <a:path w="943" h="867" extrusionOk="0">
                  <a:moveTo>
                    <a:pt x="453" y="0"/>
                  </a:moveTo>
                  <a:cubicBezTo>
                    <a:pt x="350" y="0"/>
                    <a:pt x="244" y="38"/>
                    <a:pt x="153" y="114"/>
                  </a:cubicBezTo>
                  <a:cubicBezTo>
                    <a:pt x="1" y="297"/>
                    <a:pt x="1" y="540"/>
                    <a:pt x="153" y="692"/>
                  </a:cubicBezTo>
                  <a:cubicBezTo>
                    <a:pt x="183" y="722"/>
                    <a:pt x="183" y="722"/>
                    <a:pt x="183" y="722"/>
                  </a:cubicBezTo>
                  <a:cubicBezTo>
                    <a:pt x="213" y="722"/>
                    <a:pt x="213" y="753"/>
                    <a:pt x="213" y="753"/>
                  </a:cubicBezTo>
                  <a:cubicBezTo>
                    <a:pt x="289" y="829"/>
                    <a:pt x="396" y="867"/>
                    <a:pt x="502" y="867"/>
                  </a:cubicBezTo>
                  <a:cubicBezTo>
                    <a:pt x="609" y="867"/>
                    <a:pt x="715" y="829"/>
                    <a:pt x="791" y="753"/>
                  </a:cubicBezTo>
                  <a:cubicBezTo>
                    <a:pt x="943" y="601"/>
                    <a:pt x="943" y="327"/>
                    <a:pt x="791" y="175"/>
                  </a:cubicBezTo>
                  <a:cubicBezTo>
                    <a:pt x="791" y="175"/>
                    <a:pt x="761" y="175"/>
                    <a:pt x="761" y="145"/>
                  </a:cubicBezTo>
                  <a:cubicBezTo>
                    <a:pt x="761" y="145"/>
                    <a:pt x="761" y="145"/>
                    <a:pt x="730" y="114"/>
                  </a:cubicBezTo>
                  <a:cubicBezTo>
                    <a:pt x="654" y="38"/>
                    <a:pt x="555"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7" name="Google Shape;66527;p27"/>
            <p:cNvSpPr/>
            <p:nvPr/>
          </p:nvSpPr>
          <p:spPr>
            <a:xfrm>
              <a:off x="6901600" y="2695250"/>
              <a:ext cx="27400" cy="24325"/>
            </a:xfrm>
            <a:custGeom>
              <a:avLst/>
              <a:gdLst/>
              <a:ahLst/>
              <a:cxnLst/>
              <a:rect l="l" t="t" r="r" b="b"/>
              <a:pathLst>
                <a:path w="1096" h="973" extrusionOk="0">
                  <a:moveTo>
                    <a:pt x="518" y="0"/>
                  </a:moveTo>
                  <a:cubicBezTo>
                    <a:pt x="396" y="0"/>
                    <a:pt x="274" y="46"/>
                    <a:pt x="183" y="137"/>
                  </a:cubicBezTo>
                  <a:cubicBezTo>
                    <a:pt x="1" y="319"/>
                    <a:pt x="1" y="593"/>
                    <a:pt x="183" y="775"/>
                  </a:cubicBezTo>
                  <a:cubicBezTo>
                    <a:pt x="214" y="806"/>
                    <a:pt x="214" y="806"/>
                    <a:pt x="214" y="806"/>
                  </a:cubicBezTo>
                  <a:cubicBezTo>
                    <a:pt x="244" y="806"/>
                    <a:pt x="244" y="836"/>
                    <a:pt x="244" y="836"/>
                  </a:cubicBezTo>
                  <a:cubicBezTo>
                    <a:pt x="335" y="927"/>
                    <a:pt x="457" y="973"/>
                    <a:pt x="578" y="973"/>
                  </a:cubicBezTo>
                  <a:cubicBezTo>
                    <a:pt x="700" y="973"/>
                    <a:pt x="822" y="927"/>
                    <a:pt x="913" y="836"/>
                  </a:cubicBezTo>
                  <a:cubicBezTo>
                    <a:pt x="1095" y="654"/>
                    <a:pt x="1095" y="350"/>
                    <a:pt x="913" y="167"/>
                  </a:cubicBezTo>
                  <a:lnTo>
                    <a:pt x="882" y="167"/>
                  </a:lnTo>
                  <a:cubicBezTo>
                    <a:pt x="852" y="137"/>
                    <a:pt x="852" y="137"/>
                    <a:pt x="852" y="137"/>
                  </a:cubicBezTo>
                  <a:cubicBezTo>
                    <a:pt x="761" y="46"/>
                    <a:pt x="639"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8" name="Google Shape;66528;p27"/>
            <p:cNvSpPr/>
            <p:nvPr/>
          </p:nvSpPr>
          <p:spPr>
            <a:xfrm>
              <a:off x="6998875" y="2595125"/>
              <a:ext cx="29650" cy="27750"/>
            </a:xfrm>
            <a:custGeom>
              <a:avLst/>
              <a:gdLst/>
              <a:ahLst/>
              <a:cxnLst/>
              <a:rect l="l" t="t" r="r" b="b"/>
              <a:pathLst>
                <a:path w="1186" h="1110" extrusionOk="0">
                  <a:moveTo>
                    <a:pt x="563" y="0"/>
                  </a:moveTo>
                  <a:cubicBezTo>
                    <a:pt x="426" y="0"/>
                    <a:pt x="289" y="54"/>
                    <a:pt x="183" y="160"/>
                  </a:cubicBezTo>
                  <a:cubicBezTo>
                    <a:pt x="1" y="373"/>
                    <a:pt x="1" y="707"/>
                    <a:pt x="183" y="890"/>
                  </a:cubicBezTo>
                  <a:cubicBezTo>
                    <a:pt x="213" y="920"/>
                    <a:pt x="213" y="920"/>
                    <a:pt x="213" y="920"/>
                  </a:cubicBezTo>
                  <a:cubicBezTo>
                    <a:pt x="244" y="920"/>
                    <a:pt x="244" y="950"/>
                    <a:pt x="244" y="950"/>
                  </a:cubicBezTo>
                  <a:cubicBezTo>
                    <a:pt x="350" y="1057"/>
                    <a:pt x="487" y="1110"/>
                    <a:pt x="620" y="1110"/>
                  </a:cubicBezTo>
                  <a:cubicBezTo>
                    <a:pt x="753" y="1110"/>
                    <a:pt x="882" y="1057"/>
                    <a:pt x="973" y="950"/>
                  </a:cubicBezTo>
                  <a:cubicBezTo>
                    <a:pt x="1186" y="738"/>
                    <a:pt x="1186" y="434"/>
                    <a:pt x="973" y="221"/>
                  </a:cubicBezTo>
                  <a:cubicBezTo>
                    <a:pt x="973" y="221"/>
                    <a:pt x="973" y="190"/>
                    <a:pt x="943" y="190"/>
                  </a:cubicBezTo>
                  <a:cubicBezTo>
                    <a:pt x="943" y="190"/>
                    <a:pt x="943" y="160"/>
                    <a:pt x="943" y="160"/>
                  </a:cubicBezTo>
                  <a:cubicBezTo>
                    <a:pt x="836" y="54"/>
                    <a:pt x="700"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9" name="Google Shape;66529;p27"/>
            <p:cNvSpPr/>
            <p:nvPr/>
          </p:nvSpPr>
          <p:spPr>
            <a:xfrm>
              <a:off x="7095375" y="2495775"/>
              <a:ext cx="32700" cy="29850"/>
            </a:xfrm>
            <a:custGeom>
              <a:avLst/>
              <a:gdLst/>
              <a:ahLst/>
              <a:cxnLst/>
              <a:rect l="l" t="t" r="r" b="b"/>
              <a:pathLst>
                <a:path w="1308" h="1194" extrusionOk="0">
                  <a:moveTo>
                    <a:pt x="639" y="0"/>
                  </a:moveTo>
                  <a:cubicBezTo>
                    <a:pt x="495" y="0"/>
                    <a:pt x="350" y="61"/>
                    <a:pt x="244" y="183"/>
                  </a:cubicBezTo>
                  <a:cubicBezTo>
                    <a:pt x="1" y="395"/>
                    <a:pt x="1" y="760"/>
                    <a:pt x="244" y="973"/>
                  </a:cubicBezTo>
                  <a:cubicBezTo>
                    <a:pt x="244" y="973"/>
                    <a:pt x="244" y="1003"/>
                    <a:pt x="244" y="1003"/>
                  </a:cubicBezTo>
                  <a:cubicBezTo>
                    <a:pt x="274" y="1003"/>
                    <a:pt x="274" y="1034"/>
                    <a:pt x="274" y="1034"/>
                  </a:cubicBezTo>
                  <a:cubicBezTo>
                    <a:pt x="396" y="1140"/>
                    <a:pt x="548" y="1193"/>
                    <a:pt x="696" y="1193"/>
                  </a:cubicBezTo>
                  <a:cubicBezTo>
                    <a:pt x="844" y="1193"/>
                    <a:pt x="989" y="1140"/>
                    <a:pt x="1095" y="1034"/>
                  </a:cubicBezTo>
                  <a:cubicBezTo>
                    <a:pt x="1308" y="821"/>
                    <a:pt x="1308" y="456"/>
                    <a:pt x="1095" y="213"/>
                  </a:cubicBezTo>
                  <a:cubicBezTo>
                    <a:pt x="1095" y="213"/>
                    <a:pt x="1065" y="213"/>
                    <a:pt x="1065" y="183"/>
                  </a:cubicBezTo>
                  <a:lnTo>
                    <a:pt x="1034" y="183"/>
                  </a:lnTo>
                  <a:cubicBezTo>
                    <a:pt x="928" y="61"/>
                    <a:pt x="78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0" name="Google Shape;66530;p27"/>
            <p:cNvSpPr/>
            <p:nvPr/>
          </p:nvSpPr>
          <p:spPr>
            <a:xfrm>
              <a:off x="7192650" y="2396225"/>
              <a:ext cx="35750" cy="32700"/>
            </a:xfrm>
            <a:custGeom>
              <a:avLst/>
              <a:gdLst/>
              <a:ahLst/>
              <a:cxnLst/>
              <a:rect l="l" t="t" r="r" b="b"/>
              <a:pathLst>
                <a:path w="1430" h="1308" extrusionOk="0">
                  <a:moveTo>
                    <a:pt x="684" y="0"/>
                  </a:moveTo>
                  <a:cubicBezTo>
                    <a:pt x="525" y="0"/>
                    <a:pt x="365" y="61"/>
                    <a:pt x="244" y="183"/>
                  </a:cubicBezTo>
                  <a:cubicBezTo>
                    <a:pt x="0" y="426"/>
                    <a:pt x="0" y="821"/>
                    <a:pt x="244" y="1064"/>
                  </a:cubicBezTo>
                  <a:cubicBezTo>
                    <a:pt x="244" y="1064"/>
                    <a:pt x="244" y="1095"/>
                    <a:pt x="274" y="1095"/>
                  </a:cubicBezTo>
                  <a:cubicBezTo>
                    <a:pt x="274" y="1095"/>
                    <a:pt x="274" y="1125"/>
                    <a:pt x="274" y="1125"/>
                  </a:cubicBezTo>
                  <a:cubicBezTo>
                    <a:pt x="396" y="1247"/>
                    <a:pt x="555" y="1307"/>
                    <a:pt x="719" y="1307"/>
                  </a:cubicBezTo>
                  <a:cubicBezTo>
                    <a:pt x="882" y="1307"/>
                    <a:pt x="1049" y="1247"/>
                    <a:pt x="1186" y="1125"/>
                  </a:cubicBezTo>
                  <a:cubicBezTo>
                    <a:pt x="1429" y="882"/>
                    <a:pt x="1429" y="487"/>
                    <a:pt x="1186" y="244"/>
                  </a:cubicBezTo>
                  <a:cubicBezTo>
                    <a:pt x="1156" y="213"/>
                    <a:pt x="1156" y="213"/>
                    <a:pt x="1156" y="213"/>
                  </a:cubicBezTo>
                  <a:cubicBezTo>
                    <a:pt x="1125" y="213"/>
                    <a:pt x="1125" y="183"/>
                    <a:pt x="1125" y="183"/>
                  </a:cubicBezTo>
                  <a:cubicBezTo>
                    <a:pt x="1004"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1" name="Google Shape;66531;p27"/>
            <p:cNvSpPr/>
            <p:nvPr/>
          </p:nvSpPr>
          <p:spPr>
            <a:xfrm>
              <a:off x="7289150" y="2296675"/>
              <a:ext cx="38775" cy="35550"/>
            </a:xfrm>
            <a:custGeom>
              <a:avLst/>
              <a:gdLst/>
              <a:ahLst/>
              <a:cxnLst/>
              <a:rect l="l" t="t" r="r" b="b"/>
              <a:pathLst>
                <a:path w="1551" h="1422" extrusionOk="0">
                  <a:moveTo>
                    <a:pt x="745" y="1"/>
                  </a:moveTo>
                  <a:cubicBezTo>
                    <a:pt x="571" y="1"/>
                    <a:pt x="396" y="61"/>
                    <a:pt x="274" y="183"/>
                  </a:cubicBezTo>
                  <a:cubicBezTo>
                    <a:pt x="1" y="457"/>
                    <a:pt x="1" y="882"/>
                    <a:pt x="274" y="1156"/>
                  </a:cubicBezTo>
                  <a:cubicBezTo>
                    <a:pt x="274" y="1156"/>
                    <a:pt x="274" y="1186"/>
                    <a:pt x="305" y="1186"/>
                  </a:cubicBezTo>
                  <a:cubicBezTo>
                    <a:pt x="305" y="1186"/>
                    <a:pt x="305" y="1216"/>
                    <a:pt x="305" y="1216"/>
                  </a:cubicBezTo>
                  <a:cubicBezTo>
                    <a:pt x="441" y="1353"/>
                    <a:pt x="616" y="1422"/>
                    <a:pt x="791" y="1422"/>
                  </a:cubicBezTo>
                  <a:cubicBezTo>
                    <a:pt x="966" y="1422"/>
                    <a:pt x="1141" y="1353"/>
                    <a:pt x="1277" y="1216"/>
                  </a:cubicBezTo>
                  <a:cubicBezTo>
                    <a:pt x="1551" y="943"/>
                    <a:pt x="1551" y="517"/>
                    <a:pt x="1277" y="244"/>
                  </a:cubicBezTo>
                  <a:cubicBezTo>
                    <a:pt x="1277" y="244"/>
                    <a:pt x="1247" y="244"/>
                    <a:pt x="1247" y="213"/>
                  </a:cubicBezTo>
                  <a:cubicBezTo>
                    <a:pt x="1247" y="213"/>
                    <a:pt x="1247" y="213"/>
                    <a:pt x="1217" y="183"/>
                  </a:cubicBezTo>
                  <a:cubicBezTo>
                    <a:pt x="1095" y="61"/>
                    <a:pt x="920"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2" name="Google Shape;66532;p27"/>
            <p:cNvSpPr/>
            <p:nvPr/>
          </p:nvSpPr>
          <p:spPr>
            <a:xfrm>
              <a:off x="6515575" y="3192400"/>
              <a:ext cx="12950" cy="12550"/>
            </a:xfrm>
            <a:custGeom>
              <a:avLst/>
              <a:gdLst/>
              <a:ahLst/>
              <a:cxnLst/>
              <a:rect l="l" t="t" r="r" b="b"/>
              <a:pathLst>
                <a:path w="518" h="502" extrusionOk="0">
                  <a:moveTo>
                    <a:pt x="233" y="0"/>
                  </a:moveTo>
                  <a:cubicBezTo>
                    <a:pt x="176" y="0"/>
                    <a:pt x="122" y="23"/>
                    <a:pt x="92" y="69"/>
                  </a:cubicBezTo>
                  <a:cubicBezTo>
                    <a:pt x="1" y="160"/>
                    <a:pt x="1" y="282"/>
                    <a:pt x="92" y="373"/>
                  </a:cubicBezTo>
                  <a:cubicBezTo>
                    <a:pt x="92" y="373"/>
                    <a:pt x="92" y="403"/>
                    <a:pt x="122" y="403"/>
                  </a:cubicBezTo>
                  <a:cubicBezTo>
                    <a:pt x="122" y="403"/>
                    <a:pt x="122" y="433"/>
                    <a:pt x="122" y="433"/>
                  </a:cubicBezTo>
                  <a:cubicBezTo>
                    <a:pt x="168" y="479"/>
                    <a:pt x="229" y="502"/>
                    <a:pt x="290" y="502"/>
                  </a:cubicBezTo>
                  <a:cubicBezTo>
                    <a:pt x="350" y="502"/>
                    <a:pt x="411" y="479"/>
                    <a:pt x="457" y="433"/>
                  </a:cubicBezTo>
                  <a:cubicBezTo>
                    <a:pt x="518" y="342"/>
                    <a:pt x="518" y="190"/>
                    <a:pt x="457" y="130"/>
                  </a:cubicBezTo>
                  <a:cubicBezTo>
                    <a:pt x="426" y="99"/>
                    <a:pt x="426" y="99"/>
                    <a:pt x="426" y="99"/>
                  </a:cubicBezTo>
                  <a:cubicBezTo>
                    <a:pt x="396" y="99"/>
                    <a:pt x="396" y="69"/>
                    <a:pt x="396" y="69"/>
                  </a:cubicBezTo>
                  <a:cubicBezTo>
                    <a:pt x="350" y="23"/>
                    <a:pt x="290" y="0"/>
                    <a:pt x="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3" name="Google Shape;66533;p27"/>
            <p:cNvSpPr/>
            <p:nvPr/>
          </p:nvSpPr>
          <p:spPr>
            <a:xfrm>
              <a:off x="6612100" y="3092850"/>
              <a:ext cx="16725" cy="14850"/>
            </a:xfrm>
            <a:custGeom>
              <a:avLst/>
              <a:gdLst/>
              <a:ahLst/>
              <a:cxnLst/>
              <a:rect l="l" t="t" r="r" b="b"/>
              <a:pathLst>
                <a:path w="669" h="594" extrusionOk="0">
                  <a:moveTo>
                    <a:pt x="304" y="1"/>
                  </a:moveTo>
                  <a:cubicBezTo>
                    <a:pt x="236" y="1"/>
                    <a:pt x="167" y="23"/>
                    <a:pt x="122" y="69"/>
                  </a:cubicBezTo>
                  <a:cubicBezTo>
                    <a:pt x="0" y="191"/>
                    <a:pt x="0" y="373"/>
                    <a:pt x="122" y="464"/>
                  </a:cubicBezTo>
                  <a:cubicBezTo>
                    <a:pt x="122" y="464"/>
                    <a:pt x="122" y="494"/>
                    <a:pt x="152" y="494"/>
                  </a:cubicBezTo>
                  <a:cubicBezTo>
                    <a:pt x="152" y="494"/>
                    <a:pt x="152" y="525"/>
                    <a:pt x="152" y="525"/>
                  </a:cubicBezTo>
                  <a:cubicBezTo>
                    <a:pt x="213" y="570"/>
                    <a:pt x="289" y="593"/>
                    <a:pt x="361" y="593"/>
                  </a:cubicBezTo>
                  <a:cubicBezTo>
                    <a:pt x="433" y="593"/>
                    <a:pt x="502" y="570"/>
                    <a:pt x="547" y="525"/>
                  </a:cubicBezTo>
                  <a:cubicBezTo>
                    <a:pt x="669" y="403"/>
                    <a:pt x="669" y="251"/>
                    <a:pt x="547" y="130"/>
                  </a:cubicBezTo>
                  <a:cubicBezTo>
                    <a:pt x="547" y="130"/>
                    <a:pt x="517" y="130"/>
                    <a:pt x="517" y="99"/>
                  </a:cubicBezTo>
                  <a:cubicBezTo>
                    <a:pt x="517" y="99"/>
                    <a:pt x="517" y="99"/>
                    <a:pt x="487" y="69"/>
                  </a:cubicBezTo>
                  <a:cubicBezTo>
                    <a:pt x="441" y="23"/>
                    <a:pt x="373"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4" name="Google Shape;66534;p27"/>
            <p:cNvSpPr/>
            <p:nvPr/>
          </p:nvSpPr>
          <p:spPr>
            <a:xfrm>
              <a:off x="6709350" y="2992925"/>
              <a:ext cx="19025" cy="18075"/>
            </a:xfrm>
            <a:custGeom>
              <a:avLst/>
              <a:gdLst/>
              <a:ahLst/>
              <a:cxnLst/>
              <a:rect l="l" t="t" r="r" b="b"/>
              <a:pathLst>
                <a:path w="761" h="723" extrusionOk="0">
                  <a:moveTo>
                    <a:pt x="350" y="1"/>
                  </a:moveTo>
                  <a:cubicBezTo>
                    <a:pt x="267" y="1"/>
                    <a:pt x="183" y="39"/>
                    <a:pt x="122" y="114"/>
                  </a:cubicBezTo>
                  <a:cubicBezTo>
                    <a:pt x="1" y="236"/>
                    <a:pt x="1" y="449"/>
                    <a:pt x="122" y="570"/>
                  </a:cubicBezTo>
                  <a:cubicBezTo>
                    <a:pt x="122" y="570"/>
                    <a:pt x="122" y="570"/>
                    <a:pt x="153" y="601"/>
                  </a:cubicBezTo>
                  <a:cubicBezTo>
                    <a:pt x="153" y="601"/>
                    <a:pt x="153" y="601"/>
                    <a:pt x="183" y="631"/>
                  </a:cubicBezTo>
                  <a:cubicBezTo>
                    <a:pt x="244" y="692"/>
                    <a:pt x="328" y="722"/>
                    <a:pt x="411" y="722"/>
                  </a:cubicBezTo>
                  <a:cubicBezTo>
                    <a:pt x="495" y="722"/>
                    <a:pt x="578" y="692"/>
                    <a:pt x="639" y="631"/>
                  </a:cubicBezTo>
                  <a:cubicBezTo>
                    <a:pt x="761" y="510"/>
                    <a:pt x="761" y="297"/>
                    <a:pt x="639" y="145"/>
                  </a:cubicBezTo>
                  <a:lnTo>
                    <a:pt x="609" y="145"/>
                  </a:lnTo>
                  <a:cubicBezTo>
                    <a:pt x="578" y="114"/>
                    <a:pt x="578" y="114"/>
                    <a:pt x="578" y="114"/>
                  </a:cubicBezTo>
                  <a:cubicBezTo>
                    <a:pt x="518" y="39"/>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5" name="Google Shape;66535;p27"/>
            <p:cNvSpPr/>
            <p:nvPr/>
          </p:nvSpPr>
          <p:spPr>
            <a:xfrm>
              <a:off x="6805875" y="2893375"/>
              <a:ext cx="22050" cy="20925"/>
            </a:xfrm>
            <a:custGeom>
              <a:avLst/>
              <a:gdLst/>
              <a:ahLst/>
              <a:cxnLst/>
              <a:rect l="l" t="t" r="r" b="b"/>
              <a:pathLst>
                <a:path w="882" h="837" extrusionOk="0">
                  <a:moveTo>
                    <a:pt x="426" y="1"/>
                  </a:moveTo>
                  <a:cubicBezTo>
                    <a:pt x="327" y="1"/>
                    <a:pt x="228" y="39"/>
                    <a:pt x="152" y="115"/>
                  </a:cubicBezTo>
                  <a:cubicBezTo>
                    <a:pt x="0" y="267"/>
                    <a:pt x="0" y="510"/>
                    <a:pt x="152" y="662"/>
                  </a:cubicBezTo>
                  <a:cubicBezTo>
                    <a:pt x="152" y="662"/>
                    <a:pt x="182" y="662"/>
                    <a:pt x="182" y="692"/>
                  </a:cubicBezTo>
                  <a:cubicBezTo>
                    <a:pt x="182" y="692"/>
                    <a:pt x="182" y="692"/>
                    <a:pt x="213" y="723"/>
                  </a:cubicBezTo>
                  <a:cubicBezTo>
                    <a:pt x="289" y="799"/>
                    <a:pt x="380" y="837"/>
                    <a:pt x="471" y="837"/>
                  </a:cubicBezTo>
                  <a:cubicBezTo>
                    <a:pt x="562" y="837"/>
                    <a:pt x="654" y="799"/>
                    <a:pt x="730" y="723"/>
                  </a:cubicBezTo>
                  <a:cubicBezTo>
                    <a:pt x="882" y="571"/>
                    <a:pt x="882" y="327"/>
                    <a:pt x="730" y="175"/>
                  </a:cubicBezTo>
                  <a:cubicBezTo>
                    <a:pt x="730" y="175"/>
                    <a:pt x="730" y="145"/>
                    <a:pt x="699" y="145"/>
                  </a:cubicBezTo>
                  <a:cubicBezTo>
                    <a:pt x="699" y="145"/>
                    <a:pt x="699" y="115"/>
                    <a:pt x="699" y="115"/>
                  </a:cubicBezTo>
                  <a:cubicBezTo>
                    <a:pt x="623" y="39"/>
                    <a:pt x="524"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6" name="Google Shape;66536;p27"/>
            <p:cNvSpPr/>
            <p:nvPr/>
          </p:nvSpPr>
          <p:spPr>
            <a:xfrm>
              <a:off x="6902375" y="2794025"/>
              <a:ext cx="25850" cy="23000"/>
            </a:xfrm>
            <a:custGeom>
              <a:avLst/>
              <a:gdLst/>
              <a:ahLst/>
              <a:cxnLst/>
              <a:rect l="l" t="t" r="r" b="b"/>
              <a:pathLst>
                <a:path w="1034" h="920" extrusionOk="0">
                  <a:moveTo>
                    <a:pt x="487" y="0"/>
                  </a:moveTo>
                  <a:cubicBezTo>
                    <a:pt x="373" y="0"/>
                    <a:pt x="259" y="46"/>
                    <a:pt x="183" y="137"/>
                  </a:cubicBezTo>
                  <a:cubicBezTo>
                    <a:pt x="0" y="289"/>
                    <a:pt x="0" y="563"/>
                    <a:pt x="183" y="745"/>
                  </a:cubicBezTo>
                  <a:cubicBezTo>
                    <a:pt x="183" y="745"/>
                    <a:pt x="213" y="745"/>
                    <a:pt x="213" y="776"/>
                  </a:cubicBezTo>
                  <a:cubicBezTo>
                    <a:pt x="213" y="776"/>
                    <a:pt x="213" y="776"/>
                    <a:pt x="243" y="806"/>
                  </a:cubicBezTo>
                  <a:cubicBezTo>
                    <a:pt x="319" y="882"/>
                    <a:pt x="426" y="920"/>
                    <a:pt x="536" y="920"/>
                  </a:cubicBezTo>
                  <a:cubicBezTo>
                    <a:pt x="646" y="920"/>
                    <a:pt x="760" y="882"/>
                    <a:pt x="851" y="806"/>
                  </a:cubicBezTo>
                  <a:cubicBezTo>
                    <a:pt x="1034" y="624"/>
                    <a:pt x="1034" y="350"/>
                    <a:pt x="851" y="168"/>
                  </a:cubicBezTo>
                  <a:lnTo>
                    <a:pt x="821" y="168"/>
                  </a:lnTo>
                  <a:cubicBezTo>
                    <a:pt x="821" y="137"/>
                    <a:pt x="821" y="137"/>
                    <a:pt x="791" y="137"/>
                  </a:cubicBezTo>
                  <a:cubicBezTo>
                    <a:pt x="715" y="46"/>
                    <a:pt x="60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7" name="Google Shape;66537;p27"/>
            <p:cNvSpPr/>
            <p:nvPr/>
          </p:nvSpPr>
          <p:spPr>
            <a:xfrm>
              <a:off x="6999625" y="2694475"/>
              <a:ext cx="28150" cy="25875"/>
            </a:xfrm>
            <a:custGeom>
              <a:avLst/>
              <a:gdLst/>
              <a:ahLst/>
              <a:cxnLst/>
              <a:rect l="l" t="t" r="r" b="b"/>
              <a:pathLst>
                <a:path w="1126" h="1035" extrusionOk="0">
                  <a:moveTo>
                    <a:pt x="522" y="1"/>
                  </a:moveTo>
                  <a:cubicBezTo>
                    <a:pt x="396" y="1"/>
                    <a:pt x="275" y="46"/>
                    <a:pt x="183" y="137"/>
                  </a:cubicBezTo>
                  <a:cubicBezTo>
                    <a:pt x="1" y="320"/>
                    <a:pt x="1" y="624"/>
                    <a:pt x="183" y="837"/>
                  </a:cubicBezTo>
                  <a:cubicBezTo>
                    <a:pt x="183" y="837"/>
                    <a:pt x="214" y="837"/>
                    <a:pt x="214" y="867"/>
                  </a:cubicBezTo>
                  <a:cubicBezTo>
                    <a:pt x="214" y="867"/>
                    <a:pt x="214" y="867"/>
                    <a:pt x="244" y="897"/>
                  </a:cubicBezTo>
                  <a:cubicBezTo>
                    <a:pt x="335" y="989"/>
                    <a:pt x="457" y="1034"/>
                    <a:pt x="582" y="1034"/>
                  </a:cubicBezTo>
                  <a:cubicBezTo>
                    <a:pt x="708" y="1034"/>
                    <a:pt x="837" y="989"/>
                    <a:pt x="943" y="897"/>
                  </a:cubicBezTo>
                  <a:cubicBezTo>
                    <a:pt x="1126" y="685"/>
                    <a:pt x="1126" y="381"/>
                    <a:pt x="943" y="198"/>
                  </a:cubicBezTo>
                  <a:cubicBezTo>
                    <a:pt x="913" y="168"/>
                    <a:pt x="913" y="168"/>
                    <a:pt x="913" y="168"/>
                  </a:cubicBezTo>
                  <a:cubicBezTo>
                    <a:pt x="882" y="168"/>
                    <a:pt x="882" y="137"/>
                    <a:pt x="882" y="137"/>
                  </a:cubicBezTo>
                  <a:cubicBezTo>
                    <a:pt x="776" y="46"/>
                    <a:pt x="647" y="1"/>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8" name="Google Shape;66538;p27"/>
            <p:cNvSpPr/>
            <p:nvPr/>
          </p:nvSpPr>
          <p:spPr>
            <a:xfrm>
              <a:off x="7096150" y="2594375"/>
              <a:ext cx="31175" cy="29075"/>
            </a:xfrm>
            <a:custGeom>
              <a:avLst/>
              <a:gdLst/>
              <a:ahLst/>
              <a:cxnLst/>
              <a:rect l="l" t="t" r="r" b="b"/>
              <a:pathLst>
                <a:path w="1247" h="1163" extrusionOk="0">
                  <a:moveTo>
                    <a:pt x="593" y="0"/>
                  </a:moveTo>
                  <a:cubicBezTo>
                    <a:pt x="456" y="0"/>
                    <a:pt x="319" y="53"/>
                    <a:pt x="213" y="160"/>
                  </a:cubicBezTo>
                  <a:cubicBezTo>
                    <a:pt x="0" y="372"/>
                    <a:pt x="0" y="737"/>
                    <a:pt x="213" y="950"/>
                  </a:cubicBezTo>
                  <a:cubicBezTo>
                    <a:pt x="213" y="950"/>
                    <a:pt x="243" y="950"/>
                    <a:pt x="243" y="980"/>
                  </a:cubicBezTo>
                  <a:lnTo>
                    <a:pt x="274" y="980"/>
                  </a:lnTo>
                  <a:cubicBezTo>
                    <a:pt x="380" y="1102"/>
                    <a:pt x="517" y="1163"/>
                    <a:pt x="654" y="1163"/>
                  </a:cubicBezTo>
                  <a:cubicBezTo>
                    <a:pt x="791" y="1163"/>
                    <a:pt x="927" y="1102"/>
                    <a:pt x="1034" y="980"/>
                  </a:cubicBezTo>
                  <a:cubicBezTo>
                    <a:pt x="1246" y="768"/>
                    <a:pt x="1246" y="433"/>
                    <a:pt x="1034" y="220"/>
                  </a:cubicBezTo>
                  <a:cubicBezTo>
                    <a:pt x="1034" y="220"/>
                    <a:pt x="1034" y="220"/>
                    <a:pt x="1003" y="190"/>
                  </a:cubicBezTo>
                  <a:cubicBezTo>
                    <a:pt x="1003" y="190"/>
                    <a:pt x="1003" y="190"/>
                    <a:pt x="973" y="160"/>
                  </a:cubicBezTo>
                  <a:cubicBezTo>
                    <a:pt x="867" y="53"/>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9" name="Google Shape;66539;p27"/>
            <p:cNvSpPr/>
            <p:nvPr/>
          </p:nvSpPr>
          <p:spPr>
            <a:xfrm>
              <a:off x="7192650" y="2495000"/>
              <a:ext cx="34225" cy="31200"/>
            </a:xfrm>
            <a:custGeom>
              <a:avLst/>
              <a:gdLst/>
              <a:ahLst/>
              <a:cxnLst/>
              <a:rect l="l" t="t" r="r" b="b"/>
              <a:pathLst>
                <a:path w="1369" h="1248" extrusionOk="0">
                  <a:moveTo>
                    <a:pt x="669" y="1"/>
                  </a:moveTo>
                  <a:cubicBezTo>
                    <a:pt x="517" y="1"/>
                    <a:pt x="365" y="62"/>
                    <a:pt x="244" y="183"/>
                  </a:cubicBezTo>
                  <a:cubicBezTo>
                    <a:pt x="0" y="396"/>
                    <a:pt x="0" y="791"/>
                    <a:pt x="244" y="1034"/>
                  </a:cubicBezTo>
                  <a:lnTo>
                    <a:pt x="274" y="1034"/>
                  </a:lnTo>
                  <a:cubicBezTo>
                    <a:pt x="274" y="1065"/>
                    <a:pt x="304" y="1065"/>
                    <a:pt x="304" y="1065"/>
                  </a:cubicBezTo>
                  <a:cubicBezTo>
                    <a:pt x="426" y="1186"/>
                    <a:pt x="578" y="1247"/>
                    <a:pt x="730" y="1247"/>
                  </a:cubicBezTo>
                  <a:cubicBezTo>
                    <a:pt x="882" y="1247"/>
                    <a:pt x="1034" y="1186"/>
                    <a:pt x="1156" y="1065"/>
                  </a:cubicBezTo>
                  <a:cubicBezTo>
                    <a:pt x="1368" y="852"/>
                    <a:pt x="1368" y="457"/>
                    <a:pt x="1156" y="244"/>
                  </a:cubicBezTo>
                  <a:cubicBezTo>
                    <a:pt x="1125" y="214"/>
                    <a:pt x="1125" y="214"/>
                    <a:pt x="1125" y="214"/>
                  </a:cubicBezTo>
                  <a:cubicBezTo>
                    <a:pt x="1125" y="183"/>
                    <a:pt x="1095" y="183"/>
                    <a:pt x="1095" y="183"/>
                  </a:cubicBezTo>
                  <a:cubicBezTo>
                    <a:pt x="973" y="62"/>
                    <a:pt x="821"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0" name="Google Shape;66540;p27"/>
            <p:cNvSpPr/>
            <p:nvPr/>
          </p:nvSpPr>
          <p:spPr>
            <a:xfrm>
              <a:off x="7289925" y="2395450"/>
              <a:ext cx="37250" cy="34050"/>
            </a:xfrm>
            <a:custGeom>
              <a:avLst/>
              <a:gdLst/>
              <a:ahLst/>
              <a:cxnLst/>
              <a:rect l="l" t="t" r="r" b="b"/>
              <a:pathLst>
                <a:path w="1490" h="1362" extrusionOk="0">
                  <a:moveTo>
                    <a:pt x="714" y="1"/>
                  </a:moveTo>
                  <a:cubicBezTo>
                    <a:pt x="547" y="1"/>
                    <a:pt x="380" y="62"/>
                    <a:pt x="243" y="183"/>
                  </a:cubicBezTo>
                  <a:cubicBezTo>
                    <a:pt x="0" y="457"/>
                    <a:pt x="0" y="852"/>
                    <a:pt x="243" y="1126"/>
                  </a:cubicBezTo>
                  <a:lnTo>
                    <a:pt x="274" y="1126"/>
                  </a:lnTo>
                  <a:cubicBezTo>
                    <a:pt x="274" y="1156"/>
                    <a:pt x="304" y="1156"/>
                    <a:pt x="304" y="1156"/>
                  </a:cubicBezTo>
                  <a:cubicBezTo>
                    <a:pt x="426" y="1293"/>
                    <a:pt x="593" y="1361"/>
                    <a:pt x="760" y="1361"/>
                  </a:cubicBezTo>
                  <a:cubicBezTo>
                    <a:pt x="927" y="1361"/>
                    <a:pt x="1094" y="1293"/>
                    <a:pt x="1216" y="1156"/>
                  </a:cubicBezTo>
                  <a:cubicBezTo>
                    <a:pt x="1490" y="913"/>
                    <a:pt x="1490" y="487"/>
                    <a:pt x="1216" y="244"/>
                  </a:cubicBezTo>
                  <a:cubicBezTo>
                    <a:pt x="1216" y="244"/>
                    <a:pt x="1216" y="214"/>
                    <a:pt x="1186" y="214"/>
                  </a:cubicBezTo>
                  <a:cubicBezTo>
                    <a:pt x="1186" y="214"/>
                    <a:pt x="1186" y="183"/>
                    <a:pt x="1186" y="183"/>
                  </a:cubicBezTo>
                  <a:cubicBezTo>
                    <a:pt x="1049" y="62"/>
                    <a:pt x="882"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1" name="Google Shape;66541;p27"/>
            <p:cNvSpPr/>
            <p:nvPr/>
          </p:nvSpPr>
          <p:spPr>
            <a:xfrm>
              <a:off x="6612850" y="3191625"/>
              <a:ext cx="15225" cy="13900"/>
            </a:xfrm>
            <a:custGeom>
              <a:avLst/>
              <a:gdLst/>
              <a:ahLst/>
              <a:cxnLst/>
              <a:rect l="l" t="t" r="r" b="b"/>
              <a:pathLst>
                <a:path w="609" h="556" extrusionOk="0">
                  <a:moveTo>
                    <a:pt x="263" y="1"/>
                  </a:moveTo>
                  <a:cubicBezTo>
                    <a:pt x="198" y="1"/>
                    <a:pt x="137" y="24"/>
                    <a:pt x="92" y="69"/>
                  </a:cubicBezTo>
                  <a:cubicBezTo>
                    <a:pt x="1" y="161"/>
                    <a:pt x="1" y="313"/>
                    <a:pt x="92" y="434"/>
                  </a:cubicBezTo>
                  <a:lnTo>
                    <a:pt x="122" y="434"/>
                  </a:lnTo>
                  <a:cubicBezTo>
                    <a:pt x="122" y="464"/>
                    <a:pt x="153" y="464"/>
                    <a:pt x="153" y="464"/>
                  </a:cubicBezTo>
                  <a:cubicBezTo>
                    <a:pt x="198" y="525"/>
                    <a:pt x="259" y="556"/>
                    <a:pt x="320" y="556"/>
                  </a:cubicBezTo>
                  <a:cubicBezTo>
                    <a:pt x="381" y="556"/>
                    <a:pt x="441" y="525"/>
                    <a:pt x="487" y="464"/>
                  </a:cubicBezTo>
                  <a:cubicBezTo>
                    <a:pt x="608" y="373"/>
                    <a:pt x="608" y="221"/>
                    <a:pt x="487" y="130"/>
                  </a:cubicBezTo>
                  <a:cubicBezTo>
                    <a:pt x="487" y="130"/>
                    <a:pt x="487" y="100"/>
                    <a:pt x="457" y="100"/>
                  </a:cubicBezTo>
                  <a:cubicBezTo>
                    <a:pt x="457" y="100"/>
                    <a:pt x="457" y="69"/>
                    <a:pt x="457" y="69"/>
                  </a:cubicBezTo>
                  <a:cubicBezTo>
                    <a:pt x="396" y="24"/>
                    <a:pt x="327" y="1"/>
                    <a:pt x="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2" name="Google Shape;66542;p27"/>
            <p:cNvSpPr/>
            <p:nvPr/>
          </p:nvSpPr>
          <p:spPr>
            <a:xfrm>
              <a:off x="6709350" y="3092275"/>
              <a:ext cx="18275" cy="16000"/>
            </a:xfrm>
            <a:custGeom>
              <a:avLst/>
              <a:gdLst/>
              <a:ahLst/>
              <a:cxnLst/>
              <a:rect l="l" t="t" r="r" b="b"/>
              <a:pathLst>
                <a:path w="731" h="640" extrusionOk="0">
                  <a:moveTo>
                    <a:pt x="335" y="1"/>
                  </a:moveTo>
                  <a:cubicBezTo>
                    <a:pt x="259" y="1"/>
                    <a:pt x="183" y="31"/>
                    <a:pt x="122" y="92"/>
                  </a:cubicBezTo>
                  <a:cubicBezTo>
                    <a:pt x="1" y="183"/>
                    <a:pt x="1" y="396"/>
                    <a:pt x="122" y="517"/>
                  </a:cubicBezTo>
                  <a:lnTo>
                    <a:pt x="153" y="517"/>
                  </a:lnTo>
                  <a:cubicBezTo>
                    <a:pt x="183" y="548"/>
                    <a:pt x="183" y="548"/>
                    <a:pt x="183" y="548"/>
                  </a:cubicBezTo>
                  <a:cubicBezTo>
                    <a:pt x="244" y="609"/>
                    <a:pt x="320" y="639"/>
                    <a:pt x="396" y="639"/>
                  </a:cubicBezTo>
                  <a:cubicBezTo>
                    <a:pt x="472" y="639"/>
                    <a:pt x="548" y="609"/>
                    <a:pt x="609" y="548"/>
                  </a:cubicBezTo>
                  <a:cubicBezTo>
                    <a:pt x="730" y="426"/>
                    <a:pt x="730" y="244"/>
                    <a:pt x="609" y="122"/>
                  </a:cubicBezTo>
                  <a:lnTo>
                    <a:pt x="578" y="122"/>
                  </a:lnTo>
                  <a:cubicBezTo>
                    <a:pt x="578" y="92"/>
                    <a:pt x="578" y="9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3" name="Google Shape;66543;p27"/>
            <p:cNvSpPr/>
            <p:nvPr/>
          </p:nvSpPr>
          <p:spPr>
            <a:xfrm>
              <a:off x="6806625" y="2992175"/>
              <a:ext cx="20550" cy="19400"/>
            </a:xfrm>
            <a:custGeom>
              <a:avLst/>
              <a:gdLst/>
              <a:ahLst/>
              <a:cxnLst/>
              <a:rect l="l" t="t" r="r" b="b"/>
              <a:pathLst>
                <a:path w="822" h="776" extrusionOk="0">
                  <a:moveTo>
                    <a:pt x="380" y="0"/>
                  </a:moveTo>
                  <a:cubicBezTo>
                    <a:pt x="289" y="0"/>
                    <a:pt x="198" y="38"/>
                    <a:pt x="122" y="114"/>
                  </a:cubicBezTo>
                  <a:cubicBezTo>
                    <a:pt x="0" y="236"/>
                    <a:pt x="0" y="479"/>
                    <a:pt x="122" y="600"/>
                  </a:cubicBezTo>
                  <a:cubicBezTo>
                    <a:pt x="152" y="631"/>
                    <a:pt x="152" y="631"/>
                    <a:pt x="152" y="631"/>
                  </a:cubicBezTo>
                  <a:cubicBezTo>
                    <a:pt x="183" y="661"/>
                    <a:pt x="183" y="661"/>
                    <a:pt x="183" y="661"/>
                  </a:cubicBezTo>
                  <a:cubicBezTo>
                    <a:pt x="259" y="737"/>
                    <a:pt x="350" y="775"/>
                    <a:pt x="441" y="775"/>
                  </a:cubicBezTo>
                  <a:cubicBezTo>
                    <a:pt x="532" y="775"/>
                    <a:pt x="624" y="737"/>
                    <a:pt x="700" y="661"/>
                  </a:cubicBezTo>
                  <a:cubicBezTo>
                    <a:pt x="821" y="540"/>
                    <a:pt x="821" y="296"/>
                    <a:pt x="700" y="175"/>
                  </a:cubicBezTo>
                  <a:cubicBezTo>
                    <a:pt x="669" y="144"/>
                    <a:pt x="669" y="144"/>
                    <a:pt x="669" y="144"/>
                  </a:cubicBezTo>
                  <a:cubicBezTo>
                    <a:pt x="639" y="144"/>
                    <a:pt x="639" y="114"/>
                    <a:pt x="639" y="114"/>
                  </a:cubicBezTo>
                  <a:cubicBezTo>
                    <a:pt x="563" y="38"/>
                    <a:pt x="472"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4" name="Google Shape;66544;p27"/>
            <p:cNvSpPr/>
            <p:nvPr/>
          </p:nvSpPr>
          <p:spPr>
            <a:xfrm>
              <a:off x="6903125" y="2892625"/>
              <a:ext cx="23575" cy="21675"/>
            </a:xfrm>
            <a:custGeom>
              <a:avLst/>
              <a:gdLst/>
              <a:ahLst/>
              <a:cxnLst/>
              <a:rect l="l" t="t" r="r" b="b"/>
              <a:pathLst>
                <a:path w="943" h="867" extrusionOk="0">
                  <a:moveTo>
                    <a:pt x="453" y="0"/>
                  </a:moveTo>
                  <a:cubicBezTo>
                    <a:pt x="350" y="0"/>
                    <a:pt x="244" y="38"/>
                    <a:pt x="153" y="114"/>
                  </a:cubicBezTo>
                  <a:cubicBezTo>
                    <a:pt x="1" y="297"/>
                    <a:pt x="1" y="540"/>
                    <a:pt x="153" y="692"/>
                  </a:cubicBezTo>
                  <a:cubicBezTo>
                    <a:pt x="183" y="722"/>
                    <a:pt x="183" y="722"/>
                    <a:pt x="183" y="722"/>
                  </a:cubicBezTo>
                  <a:cubicBezTo>
                    <a:pt x="213" y="722"/>
                    <a:pt x="213" y="753"/>
                    <a:pt x="213" y="753"/>
                  </a:cubicBezTo>
                  <a:cubicBezTo>
                    <a:pt x="289" y="829"/>
                    <a:pt x="396" y="867"/>
                    <a:pt x="502" y="867"/>
                  </a:cubicBezTo>
                  <a:cubicBezTo>
                    <a:pt x="609" y="867"/>
                    <a:pt x="715" y="829"/>
                    <a:pt x="791" y="753"/>
                  </a:cubicBezTo>
                  <a:cubicBezTo>
                    <a:pt x="943" y="601"/>
                    <a:pt x="943" y="327"/>
                    <a:pt x="791" y="175"/>
                  </a:cubicBezTo>
                  <a:cubicBezTo>
                    <a:pt x="791" y="175"/>
                    <a:pt x="761" y="175"/>
                    <a:pt x="761" y="145"/>
                  </a:cubicBezTo>
                  <a:cubicBezTo>
                    <a:pt x="761" y="145"/>
                    <a:pt x="761" y="145"/>
                    <a:pt x="730" y="114"/>
                  </a:cubicBezTo>
                  <a:cubicBezTo>
                    <a:pt x="654" y="38"/>
                    <a:pt x="555"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5" name="Google Shape;66545;p27"/>
            <p:cNvSpPr/>
            <p:nvPr/>
          </p:nvSpPr>
          <p:spPr>
            <a:xfrm>
              <a:off x="6999625" y="2793275"/>
              <a:ext cx="27400" cy="24325"/>
            </a:xfrm>
            <a:custGeom>
              <a:avLst/>
              <a:gdLst/>
              <a:ahLst/>
              <a:cxnLst/>
              <a:rect l="l" t="t" r="r" b="b"/>
              <a:pathLst>
                <a:path w="1096" h="973" extrusionOk="0">
                  <a:moveTo>
                    <a:pt x="518" y="0"/>
                  </a:moveTo>
                  <a:cubicBezTo>
                    <a:pt x="396" y="0"/>
                    <a:pt x="275" y="46"/>
                    <a:pt x="183" y="137"/>
                  </a:cubicBezTo>
                  <a:cubicBezTo>
                    <a:pt x="1" y="319"/>
                    <a:pt x="1" y="593"/>
                    <a:pt x="183" y="775"/>
                  </a:cubicBezTo>
                  <a:cubicBezTo>
                    <a:pt x="214" y="806"/>
                    <a:pt x="214" y="806"/>
                    <a:pt x="214" y="806"/>
                  </a:cubicBezTo>
                  <a:cubicBezTo>
                    <a:pt x="244" y="806"/>
                    <a:pt x="244" y="836"/>
                    <a:pt x="244" y="836"/>
                  </a:cubicBezTo>
                  <a:cubicBezTo>
                    <a:pt x="335" y="927"/>
                    <a:pt x="457" y="973"/>
                    <a:pt x="578" y="973"/>
                  </a:cubicBezTo>
                  <a:cubicBezTo>
                    <a:pt x="700" y="973"/>
                    <a:pt x="822" y="927"/>
                    <a:pt x="913" y="836"/>
                  </a:cubicBezTo>
                  <a:cubicBezTo>
                    <a:pt x="1095" y="654"/>
                    <a:pt x="1095" y="350"/>
                    <a:pt x="913" y="198"/>
                  </a:cubicBezTo>
                  <a:cubicBezTo>
                    <a:pt x="882" y="167"/>
                    <a:pt x="882" y="167"/>
                    <a:pt x="882" y="167"/>
                  </a:cubicBezTo>
                  <a:cubicBezTo>
                    <a:pt x="852" y="137"/>
                    <a:pt x="852" y="137"/>
                    <a:pt x="852" y="137"/>
                  </a:cubicBezTo>
                  <a:cubicBezTo>
                    <a:pt x="761" y="46"/>
                    <a:pt x="639"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6" name="Google Shape;66546;p27"/>
            <p:cNvSpPr/>
            <p:nvPr/>
          </p:nvSpPr>
          <p:spPr>
            <a:xfrm>
              <a:off x="7096900" y="2693150"/>
              <a:ext cx="29675" cy="27750"/>
            </a:xfrm>
            <a:custGeom>
              <a:avLst/>
              <a:gdLst/>
              <a:ahLst/>
              <a:cxnLst/>
              <a:rect l="l" t="t" r="r" b="b"/>
              <a:pathLst>
                <a:path w="1187" h="1110" extrusionOk="0">
                  <a:moveTo>
                    <a:pt x="563" y="0"/>
                  </a:moveTo>
                  <a:cubicBezTo>
                    <a:pt x="426" y="0"/>
                    <a:pt x="289" y="54"/>
                    <a:pt x="183" y="160"/>
                  </a:cubicBezTo>
                  <a:cubicBezTo>
                    <a:pt x="1" y="373"/>
                    <a:pt x="1" y="707"/>
                    <a:pt x="183" y="890"/>
                  </a:cubicBezTo>
                  <a:cubicBezTo>
                    <a:pt x="213" y="920"/>
                    <a:pt x="213" y="920"/>
                    <a:pt x="213" y="920"/>
                  </a:cubicBezTo>
                  <a:cubicBezTo>
                    <a:pt x="244" y="920"/>
                    <a:pt x="244" y="950"/>
                    <a:pt x="244" y="950"/>
                  </a:cubicBezTo>
                  <a:cubicBezTo>
                    <a:pt x="350" y="1057"/>
                    <a:pt x="487" y="1110"/>
                    <a:pt x="620" y="1110"/>
                  </a:cubicBezTo>
                  <a:cubicBezTo>
                    <a:pt x="753" y="1110"/>
                    <a:pt x="882" y="1057"/>
                    <a:pt x="973" y="950"/>
                  </a:cubicBezTo>
                  <a:cubicBezTo>
                    <a:pt x="1186" y="738"/>
                    <a:pt x="1186" y="434"/>
                    <a:pt x="973" y="221"/>
                  </a:cubicBezTo>
                  <a:cubicBezTo>
                    <a:pt x="973" y="221"/>
                    <a:pt x="973" y="190"/>
                    <a:pt x="943" y="190"/>
                  </a:cubicBezTo>
                  <a:cubicBezTo>
                    <a:pt x="943" y="190"/>
                    <a:pt x="943" y="160"/>
                    <a:pt x="943" y="160"/>
                  </a:cubicBezTo>
                  <a:cubicBezTo>
                    <a:pt x="837" y="54"/>
                    <a:pt x="700"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7" name="Google Shape;66547;p27"/>
            <p:cNvSpPr/>
            <p:nvPr/>
          </p:nvSpPr>
          <p:spPr>
            <a:xfrm>
              <a:off x="7193400" y="2593800"/>
              <a:ext cx="32700" cy="29850"/>
            </a:xfrm>
            <a:custGeom>
              <a:avLst/>
              <a:gdLst/>
              <a:ahLst/>
              <a:cxnLst/>
              <a:rect l="l" t="t" r="r" b="b"/>
              <a:pathLst>
                <a:path w="1308" h="1194" extrusionOk="0">
                  <a:moveTo>
                    <a:pt x="639" y="0"/>
                  </a:moveTo>
                  <a:cubicBezTo>
                    <a:pt x="495" y="0"/>
                    <a:pt x="350" y="61"/>
                    <a:pt x="244" y="183"/>
                  </a:cubicBezTo>
                  <a:cubicBezTo>
                    <a:pt x="1" y="395"/>
                    <a:pt x="1" y="760"/>
                    <a:pt x="244" y="973"/>
                  </a:cubicBezTo>
                  <a:cubicBezTo>
                    <a:pt x="244" y="1003"/>
                    <a:pt x="244" y="1003"/>
                    <a:pt x="274" y="1003"/>
                  </a:cubicBezTo>
                  <a:cubicBezTo>
                    <a:pt x="274" y="1003"/>
                    <a:pt x="274" y="1034"/>
                    <a:pt x="274" y="1034"/>
                  </a:cubicBezTo>
                  <a:cubicBezTo>
                    <a:pt x="396" y="1140"/>
                    <a:pt x="548" y="1193"/>
                    <a:pt x="696" y="1193"/>
                  </a:cubicBezTo>
                  <a:cubicBezTo>
                    <a:pt x="844" y="1193"/>
                    <a:pt x="989" y="1140"/>
                    <a:pt x="1095" y="1034"/>
                  </a:cubicBezTo>
                  <a:cubicBezTo>
                    <a:pt x="1308" y="821"/>
                    <a:pt x="1308" y="456"/>
                    <a:pt x="1095" y="213"/>
                  </a:cubicBezTo>
                  <a:lnTo>
                    <a:pt x="1065" y="213"/>
                  </a:lnTo>
                  <a:cubicBezTo>
                    <a:pt x="1065" y="183"/>
                    <a:pt x="1065" y="183"/>
                    <a:pt x="1034" y="183"/>
                  </a:cubicBezTo>
                  <a:cubicBezTo>
                    <a:pt x="928" y="61"/>
                    <a:pt x="78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8" name="Google Shape;66548;p27"/>
            <p:cNvSpPr/>
            <p:nvPr/>
          </p:nvSpPr>
          <p:spPr>
            <a:xfrm>
              <a:off x="7290675" y="2494250"/>
              <a:ext cx="35750" cy="32700"/>
            </a:xfrm>
            <a:custGeom>
              <a:avLst/>
              <a:gdLst/>
              <a:ahLst/>
              <a:cxnLst/>
              <a:rect l="l" t="t" r="r" b="b"/>
              <a:pathLst>
                <a:path w="1430" h="1308" extrusionOk="0">
                  <a:moveTo>
                    <a:pt x="684" y="0"/>
                  </a:moveTo>
                  <a:cubicBezTo>
                    <a:pt x="525" y="0"/>
                    <a:pt x="365" y="61"/>
                    <a:pt x="244" y="183"/>
                  </a:cubicBezTo>
                  <a:cubicBezTo>
                    <a:pt x="1" y="426"/>
                    <a:pt x="1" y="821"/>
                    <a:pt x="244" y="1064"/>
                  </a:cubicBezTo>
                  <a:cubicBezTo>
                    <a:pt x="244" y="1064"/>
                    <a:pt x="244" y="1095"/>
                    <a:pt x="274" y="1095"/>
                  </a:cubicBezTo>
                  <a:cubicBezTo>
                    <a:pt x="274" y="1095"/>
                    <a:pt x="274" y="1125"/>
                    <a:pt x="274" y="1125"/>
                  </a:cubicBezTo>
                  <a:cubicBezTo>
                    <a:pt x="396" y="1247"/>
                    <a:pt x="555" y="1307"/>
                    <a:pt x="719" y="1307"/>
                  </a:cubicBezTo>
                  <a:cubicBezTo>
                    <a:pt x="882" y="1307"/>
                    <a:pt x="1049" y="1247"/>
                    <a:pt x="1186" y="1125"/>
                  </a:cubicBezTo>
                  <a:cubicBezTo>
                    <a:pt x="1429" y="882"/>
                    <a:pt x="1429" y="487"/>
                    <a:pt x="1186" y="244"/>
                  </a:cubicBezTo>
                  <a:cubicBezTo>
                    <a:pt x="1156" y="213"/>
                    <a:pt x="1156" y="213"/>
                    <a:pt x="1156" y="213"/>
                  </a:cubicBezTo>
                  <a:cubicBezTo>
                    <a:pt x="1125" y="213"/>
                    <a:pt x="1125" y="183"/>
                    <a:pt x="1125" y="183"/>
                  </a:cubicBezTo>
                  <a:cubicBezTo>
                    <a:pt x="1004"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9" name="Google Shape;66549;p27"/>
            <p:cNvSpPr/>
            <p:nvPr/>
          </p:nvSpPr>
          <p:spPr>
            <a:xfrm>
              <a:off x="6710125" y="3386925"/>
              <a:ext cx="13700" cy="12575"/>
            </a:xfrm>
            <a:custGeom>
              <a:avLst/>
              <a:gdLst/>
              <a:ahLst/>
              <a:cxnLst/>
              <a:rect l="l" t="t" r="r" b="b"/>
              <a:pathLst>
                <a:path w="548" h="503" extrusionOk="0">
                  <a:moveTo>
                    <a:pt x="243" y="1"/>
                  </a:moveTo>
                  <a:cubicBezTo>
                    <a:pt x="190" y="1"/>
                    <a:pt x="137" y="23"/>
                    <a:pt x="91" y="69"/>
                  </a:cubicBezTo>
                  <a:cubicBezTo>
                    <a:pt x="0" y="160"/>
                    <a:pt x="0" y="312"/>
                    <a:pt x="91" y="373"/>
                  </a:cubicBezTo>
                  <a:cubicBezTo>
                    <a:pt x="91" y="403"/>
                    <a:pt x="122" y="403"/>
                    <a:pt x="122" y="403"/>
                  </a:cubicBezTo>
                  <a:cubicBezTo>
                    <a:pt x="122" y="403"/>
                    <a:pt x="122" y="434"/>
                    <a:pt x="152" y="434"/>
                  </a:cubicBezTo>
                  <a:cubicBezTo>
                    <a:pt x="198" y="479"/>
                    <a:pt x="251" y="502"/>
                    <a:pt x="304" y="502"/>
                  </a:cubicBezTo>
                  <a:cubicBezTo>
                    <a:pt x="357" y="502"/>
                    <a:pt x="411" y="479"/>
                    <a:pt x="456" y="434"/>
                  </a:cubicBezTo>
                  <a:cubicBezTo>
                    <a:pt x="547" y="343"/>
                    <a:pt x="547" y="221"/>
                    <a:pt x="456" y="130"/>
                  </a:cubicBezTo>
                  <a:cubicBezTo>
                    <a:pt x="456" y="130"/>
                    <a:pt x="426" y="130"/>
                    <a:pt x="426" y="99"/>
                  </a:cubicBezTo>
                  <a:cubicBezTo>
                    <a:pt x="426" y="99"/>
                    <a:pt x="395" y="99"/>
                    <a:pt x="395" y="69"/>
                  </a:cubicBezTo>
                  <a:cubicBezTo>
                    <a:pt x="350" y="23"/>
                    <a:pt x="297"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0" name="Google Shape;66550;p27"/>
            <p:cNvSpPr/>
            <p:nvPr/>
          </p:nvSpPr>
          <p:spPr>
            <a:xfrm>
              <a:off x="6612100" y="3288900"/>
              <a:ext cx="13700" cy="12575"/>
            </a:xfrm>
            <a:custGeom>
              <a:avLst/>
              <a:gdLst/>
              <a:ahLst/>
              <a:cxnLst/>
              <a:rect l="l" t="t" r="r" b="b"/>
              <a:pathLst>
                <a:path w="548" h="503" extrusionOk="0">
                  <a:moveTo>
                    <a:pt x="243" y="1"/>
                  </a:moveTo>
                  <a:cubicBezTo>
                    <a:pt x="190" y="1"/>
                    <a:pt x="137" y="23"/>
                    <a:pt x="91" y="69"/>
                  </a:cubicBezTo>
                  <a:cubicBezTo>
                    <a:pt x="0" y="160"/>
                    <a:pt x="0" y="312"/>
                    <a:pt x="91" y="373"/>
                  </a:cubicBezTo>
                  <a:cubicBezTo>
                    <a:pt x="91" y="403"/>
                    <a:pt x="122" y="403"/>
                    <a:pt x="122" y="403"/>
                  </a:cubicBezTo>
                  <a:cubicBezTo>
                    <a:pt x="122" y="403"/>
                    <a:pt x="122" y="434"/>
                    <a:pt x="152" y="434"/>
                  </a:cubicBezTo>
                  <a:cubicBezTo>
                    <a:pt x="183" y="479"/>
                    <a:pt x="236" y="502"/>
                    <a:pt x="293" y="502"/>
                  </a:cubicBezTo>
                  <a:cubicBezTo>
                    <a:pt x="350" y="502"/>
                    <a:pt x="411" y="479"/>
                    <a:pt x="456" y="434"/>
                  </a:cubicBezTo>
                  <a:cubicBezTo>
                    <a:pt x="547" y="343"/>
                    <a:pt x="547" y="221"/>
                    <a:pt x="456" y="130"/>
                  </a:cubicBezTo>
                  <a:cubicBezTo>
                    <a:pt x="456" y="130"/>
                    <a:pt x="426" y="99"/>
                    <a:pt x="426" y="99"/>
                  </a:cubicBezTo>
                  <a:cubicBezTo>
                    <a:pt x="426" y="99"/>
                    <a:pt x="395" y="69"/>
                    <a:pt x="395" y="69"/>
                  </a:cubicBezTo>
                  <a:cubicBezTo>
                    <a:pt x="350" y="23"/>
                    <a:pt x="297"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1" name="Google Shape;66551;p27"/>
            <p:cNvSpPr/>
            <p:nvPr/>
          </p:nvSpPr>
          <p:spPr>
            <a:xfrm>
              <a:off x="6806625" y="3287575"/>
              <a:ext cx="16750" cy="15225"/>
            </a:xfrm>
            <a:custGeom>
              <a:avLst/>
              <a:gdLst/>
              <a:ahLst/>
              <a:cxnLst/>
              <a:rect l="l" t="t" r="r" b="b"/>
              <a:pathLst>
                <a:path w="670" h="609" extrusionOk="0">
                  <a:moveTo>
                    <a:pt x="320" y="0"/>
                  </a:moveTo>
                  <a:cubicBezTo>
                    <a:pt x="251" y="0"/>
                    <a:pt x="183" y="31"/>
                    <a:pt x="122" y="92"/>
                  </a:cubicBezTo>
                  <a:cubicBezTo>
                    <a:pt x="0" y="183"/>
                    <a:pt x="0" y="365"/>
                    <a:pt x="122" y="456"/>
                  </a:cubicBezTo>
                  <a:cubicBezTo>
                    <a:pt x="122" y="487"/>
                    <a:pt x="152" y="487"/>
                    <a:pt x="152" y="487"/>
                  </a:cubicBezTo>
                  <a:cubicBezTo>
                    <a:pt x="152" y="487"/>
                    <a:pt x="152" y="517"/>
                    <a:pt x="183" y="517"/>
                  </a:cubicBezTo>
                  <a:cubicBezTo>
                    <a:pt x="228" y="578"/>
                    <a:pt x="297" y="608"/>
                    <a:pt x="369" y="608"/>
                  </a:cubicBezTo>
                  <a:cubicBezTo>
                    <a:pt x="441" y="608"/>
                    <a:pt x="517" y="578"/>
                    <a:pt x="578" y="517"/>
                  </a:cubicBezTo>
                  <a:cubicBezTo>
                    <a:pt x="669" y="426"/>
                    <a:pt x="669" y="244"/>
                    <a:pt x="578" y="122"/>
                  </a:cubicBezTo>
                  <a:lnTo>
                    <a:pt x="517" y="122"/>
                  </a:lnTo>
                  <a:cubicBezTo>
                    <a:pt x="517" y="92"/>
                    <a:pt x="517" y="92"/>
                    <a:pt x="517" y="92"/>
                  </a:cubicBezTo>
                  <a:cubicBezTo>
                    <a:pt x="456" y="31"/>
                    <a:pt x="388"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2" name="Google Shape;66552;p27"/>
            <p:cNvSpPr/>
            <p:nvPr/>
          </p:nvSpPr>
          <p:spPr>
            <a:xfrm>
              <a:off x="6708600" y="3189550"/>
              <a:ext cx="16750" cy="15225"/>
            </a:xfrm>
            <a:custGeom>
              <a:avLst/>
              <a:gdLst/>
              <a:ahLst/>
              <a:cxnLst/>
              <a:rect l="l" t="t" r="r" b="b"/>
              <a:pathLst>
                <a:path w="670" h="609" extrusionOk="0">
                  <a:moveTo>
                    <a:pt x="308" y="0"/>
                  </a:moveTo>
                  <a:cubicBezTo>
                    <a:pt x="236" y="0"/>
                    <a:pt x="168" y="31"/>
                    <a:pt x="122" y="92"/>
                  </a:cubicBezTo>
                  <a:cubicBezTo>
                    <a:pt x="0" y="183"/>
                    <a:pt x="0" y="365"/>
                    <a:pt x="122" y="456"/>
                  </a:cubicBezTo>
                  <a:cubicBezTo>
                    <a:pt x="122" y="487"/>
                    <a:pt x="152" y="487"/>
                    <a:pt x="152" y="487"/>
                  </a:cubicBezTo>
                  <a:cubicBezTo>
                    <a:pt x="152" y="487"/>
                    <a:pt x="152" y="517"/>
                    <a:pt x="183" y="517"/>
                  </a:cubicBezTo>
                  <a:cubicBezTo>
                    <a:pt x="228" y="578"/>
                    <a:pt x="297" y="608"/>
                    <a:pt x="365" y="608"/>
                  </a:cubicBezTo>
                  <a:cubicBezTo>
                    <a:pt x="434" y="608"/>
                    <a:pt x="502" y="578"/>
                    <a:pt x="548" y="517"/>
                  </a:cubicBezTo>
                  <a:cubicBezTo>
                    <a:pt x="669" y="426"/>
                    <a:pt x="669" y="244"/>
                    <a:pt x="548" y="122"/>
                  </a:cubicBezTo>
                  <a:lnTo>
                    <a:pt x="517" y="122"/>
                  </a:lnTo>
                  <a:cubicBezTo>
                    <a:pt x="517" y="92"/>
                    <a:pt x="517" y="92"/>
                    <a:pt x="517" y="92"/>
                  </a:cubicBezTo>
                  <a:cubicBezTo>
                    <a:pt x="456" y="31"/>
                    <a:pt x="380"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3" name="Google Shape;66553;p27"/>
            <p:cNvSpPr/>
            <p:nvPr/>
          </p:nvSpPr>
          <p:spPr>
            <a:xfrm>
              <a:off x="6805875" y="3090000"/>
              <a:ext cx="19000" cy="17500"/>
            </a:xfrm>
            <a:custGeom>
              <a:avLst/>
              <a:gdLst/>
              <a:ahLst/>
              <a:cxnLst/>
              <a:rect l="l" t="t" r="r" b="b"/>
              <a:pathLst>
                <a:path w="760" h="700" extrusionOk="0">
                  <a:moveTo>
                    <a:pt x="350" y="1"/>
                  </a:moveTo>
                  <a:cubicBezTo>
                    <a:pt x="266" y="1"/>
                    <a:pt x="182" y="31"/>
                    <a:pt x="122" y="92"/>
                  </a:cubicBezTo>
                  <a:cubicBezTo>
                    <a:pt x="0" y="213"/>
                    <a:pt x="0" y="426"/>
                    <a:pt x="122" y="548"/>
                  </a:cubicBezTo>
                  <a:cubicBezTo>
                    <a:pt x="122" y="578"/>
                    <a:pt x="152" y="578"/>
                    <a:pt x="152" y="578"/>
                  </a:cubicBezTo>
                  <a:cubicBezTo>
                    <a:pt x="152" y="578"/>
                    <a:pt x="152" y="608"/>
                    <a:pt x="182" y="608"/>
                  </a:cubicBezTo>
                  <a:cubicBezTo>
                    <a:pt x="243" y="669"/>
                    <a:pt x="327" y="700"/>
                    <a:pt x="410" y="700"/>
                  </a:cubicBezTo>
                  <a:cubicBezTo>
                    <a:pt x="494" y="700"/>
                    <a:pt x="578" y="669"/>
                    <a:pt x="638" y="608"/>
                  </a:cubicBezTo>
                  <a:cubicBezTo>
                    <a:pt x="760" y="487"/>
                    <a:pt x="760" y="274"/>
                    <a:pt x="638" y="153"/>
                  </a:cubicBezTo>
                  <a:cubicBezTo>
                    <a:pt x="638" y="122"/>
                    <a:pt x="608" y="122"/>
                    <a:pt x="608" y="122"/>
                  </a:cubicBezTo>
                  <a:cubicBezTo>
                    <a:pt x="608" y="122"/>
                    <a:pt x="608" y="92"/>
                    <a:pt x="578" y="92"/>
                  </a:cubicBezTo>
                  <a:cubicBezTo>
                    <a:pt x="517" y="31"/>
                    <a:pt x="433"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4" name="Google Shape;66554;p27"/>
            <p:cNvSpPr/>
            <p:nvPr/>
          </p:nvSpPr>
          <p:spPr>
            <a:xfrm>
              <a:off x="6903900" y="3188025"/>
              <a:ext cx="19000" cy="17500"/>
            </a:xfrm>
            <a:custGeom>
              <a:avLst/>
              <a:gdLst/>
              <a:ahLst/>
              <a:cxnLst/>
              <a:rect l="l" t="t" r="r" b="b"/>
              <a:pathLst>
                <a:path w="760" h="700" extrusionOk="0">
                  <a:moveTo>
                    <a:pt x="350" y="1"/>
                  </a:moveTo>
                  <a:cubicBezTo>
                    <a:pt x="266" y="1"/>
                    <a:pt x="182" y="31"/>
                    <a:pt x="122" y="92"/>
                  </a:cubicBezTo>
                  <a:cubicBezTo>
                    <a:pt x="0" y="213"/>
                    <a:pt x="0" y="426"/>
                    <a:pt x="122" y="548"/>
                  </a:cubicBezTo>
                  <a:cubicBezTo>
                    <a:pt x="122" y="578"/>
                    <a:pt x="152" y="578"/>
                    <a:pt x="152" y="578"/>
                  </a:cubicBezTo>
                  <a:cubicBezTo>
                    <a:pt x="152" y="578"/>
                    <a:pt x="182" y="608"/>
                    <a:pt x="182" y="608"/>
                  </a:cubicBezTo>
                  <a:cubicBezTo>
                    <a:pt x="243" y="669"/>
                    <a:pt x="327" y="700"/>
                    <a:pt x="410" y="700"/>
                  </a:cubicBezTo>
                  <a:cubicBezTo>
                    <a:pt x="494" y="700"/>
                    <a:pt x="578" y="669"/>
                    <a:pt x="638" y="608"/>
                  </a:cubicBezTo>
                  <a:cubicBezTo>
                    <a:pt x="760" y="487"/>
                    <a:pt x="760" y="274"/>
                    <a:pt x="638" y="153"/>
                  </a:cubicBezTo>
                  <a:cubicBezTo>
                    <a:pt x="638" y="122"/>
                    <a:pt x="608" y="122"/>
                    <a:pt x="608" y="122"/>
                  </a:cubicBezTo>
                  <a:cubicBezTo>
                    <a:pt x="608" y="122"/>
                    <a:pt x="608" y="92"/>
                    <a:pt x="578" y="92"/>
                  </a:cubicBezTo>
                  <a:cubicBezTo>
                    <a:pt x="517" y="31"/>
                    <a:pt x="433"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5" name="Google Shape;66555;p27"/>
            <p:cNvSpPr/>
            <p:nvPr/>
          </p:nvSpPr>
          <p:spPr>
            <a:xfrm>
              <a:off x="6902375" y="2989875"/>
              <a:ext cx="22825" cy="20925"/>
            </a:xfrm>
            <a:custGeom>
              <a:avLst/>
              <a:gdLst/>
              <a:ahLst/>
              <a:cxnLst/>
              <a:rect l="l" t="t" r="r" b="b"/>
              <a:pathLst>
                <a:path w="913" h="837" extrusionOk="0">
                  <a:moveTo>
                    <a:pt x="426" y="1"/>
                  </a:moveTo>
                  <a:cubicBezTo>
                    <a:pt x="327" y="1"/>
                    <a:pt x="228" y="39"/>
                    <a:pt x="152" y="115"/>
                  </a:cubicBezTo>
                  <a:cubicBezTo>
                    <a:pt x="0" y="267"/>
                    <a:pt x="0" y="510"/>
                    <a:pt x="152" y="662"/>
                  </a:cubicBezTo>
                  <a:cubicBezTo>
                    <a:pt x="152" y="692"/>
                    <a:pt x="183" y="692"/>
                    <a:pt x="183" y="692"/>
                  </a:cubicBezTo>
                  <a:cubicBezTo>
                    <a:pt x="183" y="692"/>
                    <a:pt x="213" y="723"/>
                    <a:pt x="213" y="723"/>
                  </a:cubicBezTo>
                  <a:cubicBezTo>
                    <a:pt x="289" y="799"/>
                    <a:pt x="388" y="837"/>
                    <a:pt x="487" y="837"/>
                  </a:cubicBezTo>
                  <a:cubicBezTo>
                    <a:pt x="585" y="837"/>
                    <a:pt x="684" y="799"/>
                    <a:pt x="760" y="723"/>
                  </a:cubicBezTo>
                  <a:cubicBezTo>
                    <a:pt x="912" y="571"/>
                    <a:pt x="912" y="328"/>
                    <a:pt x="760" y="176"/>
                  </a:cubicBezTo>
                  <a:cubicBezTo>
                    <a:pt x="730" y="176"/>
                    <a:pt x="730" y="176"/>
                    <a:pt x="730" y="145"/>
                  </a:cubicBezTo>
                  <a:cubicBezTo>
                    <a:pt x="699" y="145"/>
                    <a:pt x="699" y="145"/>
                    <a:pt x="699" y="115"/>
                  </a:cubicBezTo>
                  <a:cubicBezTo>
                    <a:pt x="623"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6" name="Google Shape;66556;p27"/>
            <p:cNvSpPr/>
            <p:nvPr/>
          </p:nvSpPr>
          <p:spPr>
            <a:xfrm>
              <a:off x="7000400" y="3088475"/>
              <a:ext cx="22825" cy="20350"/>
            </a:xfrm>
            <a:custGeom>
              <a:avLst/>
              <a:gdLst/>
              <a:ahLst/>
              <a:cxnLst/>
              <a:rect l="l" t="t" r="r" b="b"/>
              <a:pathLst>
                <a:path w="913" h="814" extrusionOk="0">
                  <a:moveTo>
                    <a:pt x="426" y="1"/>
                  </a:moveTo>
                  <a:cubicBezTo>
                    <a:pt x="327" y="1"/>
                    <a:pt x="228" y="31"/>
                    <a:pt x="152" y="92"/>
                  </a:cubicBezTo>
                  <a:cubicBezTo>
                    <a:pt x="0" y="244"/>
                    <a:pt x="0" y="487"/>
                    <a:pt x="152" y="639"/>
                  </a:cubicBezTo>
                  <a:cubicBezTo>
                    <a:pt x="152" y="669"/>
                    <a:pt x="183" y="669"/>
                    <a:pt x="183" y="669"/>
                  </a:cubicBezTo>
                  <a:cubicBezTo>
                    <a:pt x="183" y="669"/>
                    <a:pt x="213" y="700"/>
                    <a:pt x="213" y="700"/>
                  </a:cubicBezTo>
                  <a:cubicBezTo>
                    <a:pt x="289" y="776"/>
                    <a:pt x="388" y="814"/>
                    <a:pt x="487" y="814"/>
                  </a:cubicBezTo>
                  <a:cubicBezTo>
                    <a:pt x="585" y="814"/>
                    <a:pt x="684" y="776"/>
                    <a:pt x="760" y="700"/>
                  </a:cubicBezTo>
                  <a:cubicBezTo>
                    <a:pt x="912" y="548"/>
                    <a:pt x="912" y="305"/>
                    <a:pt x="760" y="153"/>
                  </a:cubicBezTo>
                  <a:cubicBezTo>
                    <a:pt x="730" y="153"/>
                    <a:pt x="730" y="153"/>
                    <a:pt x="730" y="122"/>
                  </a:cubicBezTo>
                  <a:cubicBezTo>
                    <a:pt x="699" y="122"/>
                    <a:pt x="699" y="122"/>
                    <a:pt x="699" y="92"/>
                  </a:cubicBezTo>
                  <a:cubicBezTo>
                    <a:pt x="623" y="31"/>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7" name="Google Shape;66557;p27"/>
            <p:cNvSpPr/>
            <p:nvPr/>
          </p:nvSpPr>
          <p:spPr>
            <a:xfrm>
              <a:off x="6999625" y="2890525"/>
              <a:ext cx="25125" cy="23575"/>
            </a:xfrm>
            <a:custGeom>
              <a:avLst/>
              <a:gdLst/>
              <a:ahLst/>
              <a:cxnLst/>
              <a:rect l="l" t="t" r="r" b="b"/>
              <a:pathLst>
                <a:path w="1005" h="943" extrusionOk="0">
                  <a:moveTo>
                    <a:pt x="468" y="1"/>
                  </a:moveTo>
                  <a:cubicBezTo>
                    <a:pt x="358" y="1"/>
                    <a:pt x="244" y="46"/>
                    <a:pt x="153" y="137"/>
                  </a:cubicBezTo>
                  <a:cubicBezTo>
                    <a:pt x="1" y="289"/>
                    <a:pt x="1" y="593"/>
                    <a:pt x="153" y="745"/>
                  </a:cubicBezTo>
                  <a:cubicBezTo>
                    <a:pt x="153" y="745"/>
                    <a:pt x="183" y="776"/>
                    <a:pt x="183" y="776"/>
                  </a:cubicBezTo>
                  <a:cubicBezTo>
                    <a:pt x="183" y="776"/>
                    <a:pt x="214" y="806"/>
                    <a:pt x="214" y="806"/>
                  </a:cubicBezTo>
                  <a:cubicBezTo>
                    <a:pt x="305" y="897"/>
                    <a:pt x="419" y="943"/>
                    <a:pt x="529" y="943"/>
                  </a:cubicBezTo>
                  <a:cubicBezTo>
                    <a:pt x="639" y="943"/>
                    <a:pt x="746" y="897"/>
                    <a:pt x="822" y="806"/>
                  </a:cubicBezTo>
                  <a:cubicBezTo>
                    <a:pt x="1004" y="624"/>
                    <a:pt x="1004" y="350"/>
                    <a:pt x="822" y="198"/>
                  </a:cubicBezTo>
                  <a:cubicBezTo>
                    <a:pt x="822" y="168"/>
                    <a:pt x="822" y="168"/>
                    <a:pt x="791" y="168"/>
                  </a:cubicBezTo>
                  <a:cubicBezTo>
                    <a:pt x="791" y="168"/>
                    <a:pt x="791" y="137"/>
                    <a:pt x="761" y="137"/>
                  </a:cubicBezTo>
                  <a:cubicBezTo>
                    <a:pt x="685" y="46"/>
                    <a:pt x="578"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8" name="Google Shape;66558;p27"/>
            <p:cNvSpPr/>
            <p:nvPr/>
          </p:nvSpPr>
          <p:spPr>
            <a:xfrm>
              <a:off x="7097675" y="2988550"/>
              <a:ext cx="25100" cy="23575"/>
            </a:xfrm>
            <a:custGeom>
              <a:avLst/>
              <a:gdLst/>
              <a:ahLst/>
              <a:cxnLst/>
              <a:rect l="l" t="t" r="r" b="b"/>
              <a:pathLst>
                <a:path w="1004" h="943" extrusionOk="0">
                  <a:moveTo>
                    <a:pt x="471" y="1"/>
                  </a:moveTo>
                  <a:cubicBezTo>
                    <a:pt x="357" y="1"/>
                    <a:pt x="243" y="46"/>
                    <a:pt x="152" y="138"/>
                  </a:cubicBezTo>
                  <a:cubicBezTo>
                    <a:pt x="0" y="289"/>
                    <a:pt x="0" y="593"/>
                    <a:pt x="152" y="745"/>
                  </a:cubicBezTo>
                  <a:cubicBezTo>
                    <a:pt x="152" y="776"/>
                    <a:pt x="182" y="776"/>
                    <a:pt x="182" y="776"/>
                  </a:cubicBezTo>
                  <a:cubicBezTo>
                    <a:pt x="213" y="776"/>
                    <a:pt x="213" y="806"/>
                    <a:pt x="213" y="806"/>
                  </a:cubicBezTo>
                  <a:cubicBezTo>
                    <a:pt x="304" y="897"/>
                    <a:pt x="418" y="943"/>
                    <a:pt x="528" y="943"/>
                  </a:cubicBezTo>
                  <a:cubicBezTo>
                    <a:pt x="638" y="943"/>
                    <a:pt x="745" y="897"/>
                    <a:pt x="821" y="806"/>
                  </a:cubicBezTo>
                  <a:cubicBezTo>
                    <a:pt x="1003" y="624"/>
                    <a:pt x="1003" y="350"/>
                    <a:pt x="821" y="198"/>
                  </a:cubicBezTo>
                  <a:cubicBezTo>
                    <a:pt x="821" y="168"/>
                    <a:pt x="821" y="168"/>
                    <a:pt x="790" y="168"/>
                  </a:cubicBezTo>
                  <a:cubicBezTo>
                    <a:pt x="790" y="168"/>
                    <a:pt x="790" y="138"/>
                    <a:pt x="790" y="138"/>
                  </a:cubicBezTo>
                  <a:cubicBezTo>
                    <a:pt x="699" y="46"/>
                    <a:pt x="585" y="1"/>
                    <a:pt x="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9" name="Google Shape;66559;p27"/>
            <p:cNvSpPr/>
            <p:nvPr/>
          </p:nvSpPr>
          <p:spPr>
            <a:xfrm>
              <a:off x="7096150" y="2790975"/>
              <a:ext cx="28125" cy="25875"/>
            </a:xfrm>
            <a:custGeom>
              <a:avLst/>
              <a:gdLst/>
              <a:ahLst/>
              <a:cxnLst/>
              <a:rect l="l" t="t" r="r" b="b"/>
              <a:pathLst>
                <a:path w="1125" h="1035" extrusionOk="0">
                  <a:moveTo>
                    <a:pt x="544" y="1"/>
                  </a:moveTo>
                  <a:cubicBezTo>
                    <a:pt x="418" y="1"/>
                    <a:pt x="289" y="46"/>
                    <a:pt x="183" y="138"/>
                  </a:cubicBezTo>
                  <a:cubicBezTo>
                    <a:pt x="0" y="350"/>
                    <a:pt x="0" y="654"/>
                    <a:pt x="183" y="837"/>
                  </a:cubicBezTo>
                  <a:cubicBezTo>
                    <a:pt x="213" y="837"/>
                    <a:pt x="213" y="867"/>
                    <a:pt x="213" y="867"/>
                  </a:cubicBezTo>
                  <a:cubicBezTo>
                    <a:pt x="243" y="867"/>
                    <a:pt x="243" y="898"/>
                    <a:pt x="243" y="898"/>
                  </a:cubicBezTo>
                  <a:cubicBezTo>
                    <a:pt x="335" y="989"/>
                    <a:pt x="464" y="1034"/>
                    <a:pt x="593" y="1034"/>
                  </a:cubicBezTo>
                  <a:cubicBezTo>
                    <a:pt x="722" y="1034"/>
                    <a:pt x="851" y="989"/>
                    <a:pt x="942" y="898"/>
                  </a:cubicBezTo>
                  <a:cubicBezTo>
                    <a:pt x="1125" y="715"/>
                    <a:pt x="1125" y="381"/>
                    <a:pt x="942" y="198"/>
                  </a:cubicBezTo>
                  <a:cubicBezTo>
                    <a:pt x="942" y="198"/>
                    <a:pt x="912" y="198"/>
                    <a:pt x="912" y="168"/>
                  </a:cubicBezTo>
                  <a:cubicBezTo>
                    <a:pt x="882" y="168"/>
                    <a:pt x="882" y="168"/>
                    <a:pt x="882" y="138"/>
                  </a:cubicBezTo>
                  <a:cubicBezTo>
                    <a:pt x="791" y="46"/>
                    <a:pt x="669"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0" name="Google Shape;66560;p27"/>
            <p:cNvSpPr/>
            <p:nvPr/>
          </p:nvSpPr>
          <p:spPr>
            <a:xfrm>
              <a:off x="7194175" y="2889000"/>
              <a:ext cx="28125" cy="25875"/>
            </a:xfrm>
            <a:custGeom>
              <a:avLst/>
              <a:gdLst/>
              <a:ahLst/>
              <a:cxnLst/>
              <a:rect l="l" t="t" r="r" b="b"/>
              <a:pathLst>
                <a:path w="1125" h="1035" extrusionOk="0">
                  <a:moveTo>
                    <a:pt x="544" y="1"/>
                  </a:moveTo>
                  <a:cubicBezTo>
                    <a:pt x="418" y="1"/>
                    <a:pt x="289" y="47"/>
                    <a:pt x="183" y="138"/>
                  </a:cubicBezTo>
                  <a:cubicBezTo>
                    <a:pt x="0" y="350"/>
                    <a:pt x="0" y="654"/>
                    <a:pt x="183" y="837"/>
                  </a:cubicBezTo>
                  <a:cubicBezTo>
                    <a:pt x="213" y="837"/>
                    <a:pt x="213" y="867"/>
                    <a:pt x="213" y="867"/>
                  </a:cubicBezTo>
                  <a:cubicBezTo>
                    <a:pt x="243" y="867"/>
                    <a:pt x="243" y="898"/>
                    <a:pt x="243" y="898"/>
                  </a:cubicBezTo>
                  <a:cubicBezTo>
                    <a:pt x="335" y="989"/>
                    <a:pt x="464" y="1034"/>
                    <a:pt x="593" y="1034"/>
                  </a:cubicBezTo>
                  <a:cubicBezTo>
                    <a:pt x="722" y="1034"/>
                    <a:pt x="851" y="989"/>
                    <a:pt x="943" y="898"/>
                  </a:cubicBezTo>
                  <a:cubicBezTo>
                    <a:pt x="1125" y="715"/>
                    <a:pt x="1125" y="381"/>
                    <a:pt x="943" y="198"/>
                  </a:cubicBezTo>
                  <a:cubicBezTo>
                    <a:pt x="943" y="198"/>
                    <a:pt x="912" y="198"/>
                    <a:pt x="912" y="168"/>
                  </a:cubicBezTo>
                  <a:cubicBezTo>
                    <a:pt x="912" y="168"/>
                    <a:pt x="882" y="168"/>
                    <a:pt x="882" y="138"/>
                  </a:cubicBezTo>
                  <a:cubicBezTo>
                    <a:pt x="791" y="47"/>
                    <a:pt x="669"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1" name="Google Shape;66561;p27"/>
            <p:cNvSpPr/>
            <p:nvPr/>
          </p:nvSpPr>
          <p:spPr>
            <a:xfrm>
              <a:off x="7290675" y="2789650"/>
              <a:ext cx="31950" cy="28525"/>
            </a:xfrm>
            <a:custGeom>
              <a:avLst/>
              <a:gdLst/>
              <a:ahLst/>
              <a:cxnLst/>
              <a:rect l="l" t="t" r="r" b="b"/>
              <a:pathLst>
                <a:path w="1278" h="1141" extrusionOk="0">
                  <a:moveTo>
                    <a:pt x="608" y="1"/>
                  </a:moveTo>
                  <a:cubicBezTo>
                    <a:pt x="464" y="1"/>
                    <a:pt x="320" y="54"/>
                    <a:pt x="213" y="160"/>
                  </a:cubicBezTo>
                  <a:cubicBezTo>
                    <a:pt x="1" y="373"/>
                    <a:pt x="1" y="707"/>
                    <a:pt x="213" y="920"/>
                  </a:cubicBezTo>
                  <a:cubicBezTo>
                    <a:pt x="244" y="920"/>
                    <a:pt x="244" y="951"/>
                    <a:pt x="244" y="951"/>
                  </a:cubicBezTo>
                  <a:cubicBezTo>
                    <a:pt x="274" y="951"/>
                    <a:pt x="274" y="981"/>
                    <a:pt x="274" y="981"/>
                  </a:cubicBezTo>
                  <a:cubicBezTo>
                    <a:pt x="380" y="1087"/>
                    <a:pt x="517" y="1141"/>
                    <a:pt x="654" y="1141"/>
                  </a:cubicBezTo>
                  <a:cubicBezTo>
                    <a:pt x="791" y="1141"/>
                    <a:pt x="928" y="1087"/>
                    <a:pt x="1034" y="981"/>
                  </a:cubicBezTo>
                  <a:cubicBezTo>
                    <a:pt x="1277" y="768"/>
                    <a:pt x="1277" y="403"/>
                    <a:pt x="1034" y="191"/>
                  </a:cubicBezTo>
                  <a:cubicBezTo>
                    <a:pt x="1004" y="160"/>
                    <a:pt x="1004" y="160"/>
                    <a:pt x="1004" y="160"/>
                  </a:cubicBezTo>
                  <a:cubicBezTo>
                    <a:pt x="897" y="54"/>
                    <a:pt x="75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2" name="Google Shape;66562;p27"/>
            <p:cNvSpPr/>
            <p:nvPr/>
          </p:nvSpPr>
          <p:spPr>
            <a:xfrm>
              <a:off x="7192650" y="2691625"/>
              <a:ext cx="31175" cy="28525"/>
            </a:xfrm>
            <a:custGeom>
              <a:avLst/>
              <a:gdLst/>
              <a:ahLst/>
              <a:cxnLst/>
              <a:rect l="l" t="t" r="r" b="b"/>
              <a:pathLst>
                <a:path w="1247" h="1141" extrusionOk="0">
                  <a:moveTo>
                    <a:pt x="608" y="1"/>
                  </a:moveTo>
                  <a:cubicBezTo>
                    <a:pt x="464" y="1"/>
                    <a:pt x="320" y="54"/>
                    <a:pt x="213" y="160"/>
                  </a:cubicBezTo>
                  <a:cubicBezTo>
                    <a:pt x="0" y="373"/>
                    <a:pt x="0" y="707"/>
                    <a:pt x="213" y="920"/>
                  </a:cubicBezTo>
                  <a:cubicBezTo>
                    <a:pt x="244" y="920"/>
                    <a:pt x="244" y="951"/>
                    <a:pt x="244" y="951"/>
                  </a:cubicBezTo>
                  <a:cubicBezTo>
                    <a:pt x="274" y="951"/>
                    <a:pt x="274" y="951"/>
                    <a:pt x="274" y="981"/>
                  </a:cubicBezTo>
                  <a:cubicBezTo>
                    <a:pt x="380" y="1087"/>
                    <a:pt x="517" y="1141"/>
                    <a:pt x="654" y="1141"/>
                  </a:cubicBezTo>
                  <a:cubicBezTo>
                    <a:pt x="791" y="1141"/>
                    <a:pt x="928" y="1087"/>
                    <a:pt x="1034" y="981"/>
                  </a:cubicBezTo>
                  <a:cubicBezTo>
                    <a:pt x="1247" y="768"/>
                    <a:pt x="1247" y="403"/>
                    <a:pt x="1034" y="191"/>
                  </a:cubicBezTo>
                  <a:lnTo>
                    <a:pt x="1004" y="191"/>
                  </a:lnTo>
                  <a:cubicBezTo>
                    <a:pt x="1004" y="160"/>
                    <a:pt x="1004" y="160"/>
                    <a:pt x="1004" y="160"/>
                  </a:cubicBezTo>
                  <a:cubicBezTo>
                    <a:pt x="897" y="54"/>
                    <a:pt x="75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3" name="Google Shape;66563;p27"/>
            <p:cNvSpPr/>
            <p:nvPr/>
          </p:nvSpPr>
          <p:spPr>
            <a:xfrm>
              <a:off x="7289925" y="2591525"/>
              <a:ext cx="34200" cy="31350"/>
            </a:xfrm>
            <a:custGeom>
              <a:avLst/>
              <a:gdLst/>
              <a:ahLst/>
              <a:cxnLst/>
              <a:rect l="l" t="t" r="r" b="b"/>
              <a:pathLst>
                <a:path w="1368" h="1254" extrusionOk="0">
                  <a:moveTo>
                    <a:pt x="650" y="0"/>
                  </a:moveTo>
                  <a:cubicBezTo>
                    <a:pt x="494" y="0"/>
                    <a:pt x="334" y="61"/>
                    <a:pt x="213" y="182"/>
                  </a:cubicBezTo>
                  <a:cubicBezTo>
                    <a:pt x="0" y="426"/>
                    <a:pt x="0" y="790"/>
                    <a:pt x="213" y="1034"/>
                  </a:cubicBezTo>
                  <a:cubicBezTo>
                    <a:pt x="243" y="1034"/>
                    <a:pt x="243" y="1034"/>
                    <a:pt x="243" y="1064"/>
                  </a:cubicBezTo>
                  <a:cubicBezTo>
                    <a:pt x="274" y="1064"/>
                    <a:pt x="274" y="1064"/>
                    <a:pt x="274" y="1094"/>
                  </a:cubicBezTo>
                  <a:cubicBezTo>
                    <a:pt x="395" y="1201"/>
                    <a:pt x="547" y="1254"/>
                    <a:pt x="699" y="1254"/>
                  </a:cubicBezTo>
                  <a:cubicBezTo>
                    <a:pt x="851" y="1254"/>
                    <a:pt x="1003" y="1201"/>
                    <a:pt x="1125" y="1094"/>
                  </a:cubicBezTo>
                  <a:cubicBezTo>
                    <a:pt x="1368" y="851"/>
                    <a:pt x="1368" y="486"/>
                    <a:pt x="1125" y="243"/>
                  </a:cubicBezTo>
                  <a:cubicBezTo>
                    <a:pt x="1125" y="213"/>
                    <a:pt x="1094" y="213"/>
                    <a:pt x="1094" y="213"/>
                  </a:cubicBezTo>
                  <a:cubicBezTo>
                    <a:pt x="1094" y="213"/>
                    <a:pt x="1094" y="182"/>
                    <a:pt x="1064" y="182"/>
                  </a:cubicBezTo>
                  <a:cubicBezTo>
                    <a:pt x="958" y="61"/>
                    <a:pt x="806" y="0"/>
                    <a:pt x="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4" name="Google Shape;66564;p27"/>
            <p:cNvSpPr/>
            <p:nvPr/>
          </p:nvSpPr>
          <p:spPr>
            <a:xfrm>
              <a:off x="6709350" y="3288150"/>
              <a:ext cx="15225" cy="14075"/>
            </a:xfrm>
            <a:custGeom>
              <a:avLst/>
              <a:gdLst/>
              <a:ahLst/>
              <a:cxnLst/>
              <a:rect l="l" t="t" r="r" b="b"/>
              <a:pathLst>
                <a:path w="609" h="563" extrusionOk="0">
                  <a:moveTo>
                    <a:pt x="286" y="0"/>
                  </a:moveTo>
                  <a:cubicBezTo>
                    <a:pt x="221" y="0"/>
                    <a:pt x="153" y="23"/>
                    <a:pt x="92" y="69"/>
                  </a:cubicBezTo>
                  <a:cubicBezTo>
                    <a:pt x="1" y="190"/>
                    <a:pt x="1" y="342"/>
                    <a:pt x="92" y="433"/>
                  </a:cubicBezTo>
                  <a:cubicBezTo>
                    <a:pt x="122" y="433"/>
                    <a:pt x="122" y="433"/>
                    <a:pt x="153" y="464"/>
                  </a:cubicBezTo>
                  <a:cubicBezTo>
                    <a:pt x="153" y="464"/>
                    <a:pt x="153" y="464"/>
                    <a:pt x="153" y="494"/>
                  </a:cubicBezTo>
                  <a:cubicBezTo>
                    <a:pt x="198" y="540"/>
                    <a:pt x="267" y="563"/>
                    <a:pt x="335" y="563"/>
                  </a:cubicBezTo>
                  <a:cubicBezTo>
                    <a:pt x="404" y="563"/>
                    <a:pt x="472" y="540"/>
                    <a:pt x="518" y="494"/>
                  </a:cubicBezTo>
                  <a:cubicBezTo>
                    <a:pt x="609" y="373"/>
                    <a:pt x="609" y="221"/>
                    <a:pt x="518" y="129"/>
                  </a:cubicBezTo>
                  <a:cubicBezTo>
                    <a:pt x="487" y="129"/>
                    <a:pt x="487" y="129"/>
                    <a:pt x="487" y="99"/>
                  </a:cubicBezTo>
                  <a:cubicBezTo>
                    <a:pt x="457" y="99"/>
                    <a:pt x="457" y="99"/>
                    <a:pt x="457" y="69"/>
                  </a:cubicBezTo>
                  <a:cubicBezTo>
                    <a:pt x="411" y="23"/>
                    <a:pt x="350"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5" name="Google Shape;66565;p27"/>
            <p:cNvSpPr/>
            <p:nvPr/>
          </p:nvSpPr>
          <p:spPr>
            <a:xfrm>
              <a:off x="6807375" y="3386175"/>
              <a:ext cx="15225" cy="14075"/>
            </a:xfrm>
            <a:custGeom>
              <a:avLst/>
              <a:gdLst/>
              <a:ahLst/>
              <a:cxnLst/>
              <a:rect l="l" t="t" r="r" b="b"/>
              <a:pathLst>
                <a:path w="609" h="563" extrusionOk="0">
                  <a:moveTo>
                    <a:pt x="286" y="0"/>
                  </a:moveTo>
                  <a:cubicBezTo>
                    <a:pt x="221" y="0"/>
                    <a:pt x="153" y="23"/>
                    <a:pt x="92" y="69"/>
                  </a:cubicBezTo>
                  <a:cubicBezTo>
                    <a:pt x="1" y="190"/>
                    <a:pt x="1" y="342"/>
                    <a:pt x="92" y="433"/>
                  </a:cubicBezTo>
                  <a:cubicBezTo>
                    <a:pt x="122" y="433"/>
                    <a:pt x="122" y="433"/>
                    <a:pt x="153" y="464"/>
                  </a:cubicBezTo>
                  <a:cubicBezTo>
                    <a:pt x="153" y="464"/>
                    <a:pt x="153" y="464"/>
                    <a:pt x="153" y="494"/>
                  </a:cubicBezTo>
                  <a:cubicBezTo>
                    <a:pt x="198" y="540"/>
                    <a:pt x="267" y="563"/>
                    <a:pt x="335" y="563"/>
                  </a:cubicBezTo>
                  <a:cubicBezTo>
                    <a:pt x="404" y="563"/>
                    <a:pt x="472" y="540"/>
                    <a:pt x="518" y="494"/>
                  </a:cubicBezTo>
                  <a:cubicBezTo>
                    <a:pt x="609" y="403"/>
                    <a:pt x="609" y="221"/>
                    <a:pt x="518" y="129"/>
                  </a:cubicBezTo>
                  <a:lnTo>
                    <a:pt x="487" y="129"/>
                  </a:lnTo>
                  <a:cubicBezTo>
                    <a:pt x="457" y="99"/>
                    <a:pt x="457" y="99"/>
                    <a:pt x="457" y="69"/>
                  </a:cubicBezTo>
                  <a:cubicBezTo>
                    <a:pt x="411" y="23"/>
                    <a:pt x="350"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6" name="Google Shape;66566;p27"/>
            <p:cNvSpPr/>
            <p:nvPr/>
          </p:nvSpPr>
          <p:spPr>
            <a:xfrm>
              <a:off x="6806625" y="3188775"/>
              <a:ext cx="17500" cy="16175"/>
            </a:xfrm>
            <a:custGeom>
              <a:avLst/>
              <a:gdLst/>
              <a:ahLst/>
              <a:cxnLst/>
              <a:rect l="l" t="t" r="r" b="b"/>
              <a:pathLst>
                <a:path w="700" h="647" extrusionOk="0">
                  <a:moveTo>
                    <a:pt x="323" y="1"/>
                  </a:moveTo>
                  <a:cubicBezTo>
                    <a:pt x="244" y="1"/>
                    <a:pt x="168" y="31"/>
                    <a:pt x="122" y="92"/>
                  </a:cubicBezTo>
                  <a:cubicBezTo>
                    <a:pt x="0" y="214"/>
                    <a:pt x="0" y="396"/>
                    <a:pt x="122" y="518"/>
                  </a:cubicBezTo>
                  <a:cubicBezTo>
                    <a:pt x="122" y="518"/>
                    <a:pt x="122" y="518"/>
                    <a:pt x="152" y="548"/>
                  </a:cubicBezTo>
                  <a:cubicBezTo>
                    <a:pt x="152" y="548"/>
                    <a:pt x="152" y="548"/>
                    <a:pt x="152" y="578"/>
                  </a:cubicBezTo>
                  <a:cubicBezTo>
                    <a:pt x="213" y="624"/>
                    <a:pt x="289" y="647"/>
                    <a:pt x="365" y="647"/>
                  </a:cubicBezTo>
                  <a:cubicBezTo>
                    <a:pt x="441" y="647"/>
                    <a:pt x="517" y="624"/>
                    <a:pt x="578" y="578"/>
                  </a:cubicBezTo>
                  <a:cubicBezTo>
                    <a:pt x="700" y="457"/>
                    <a:pt x="700" y="244"/>
                    <a:pt x="578" y="153"/>
                  </a:cubicBezTo>
                  <a:cubicBezTo>
                    <a:pt x="578" y="123"/>
                    <a:pt x="578" y="123"/>
                    <a:pt x="548" y="123"/>
                  </a:cubicBezTo>
                  <a:cubicBezTo>
                    <a:pt x="548" y="123"/>
                    <a:pt x="548" y="92"/>
                    <a:pt x="548" y="92"/>
                  </a:cubicBezTo>
                  <a:cubicBezTo>
                    <a:pt x="487" y="31"/>
                    <a:pt x="403"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7" name="Google Shape;66567;p27"/>
            <p:cNvSpPr/>
            <p:nvPr/>
          </p:nvSpPr>
          <p:spPr>
            <a:xfrm>
              <a:off x="6904650" y="3286825"/>
              <a:ext cx="17500" cy="16725"/>
            </a:xfrm>
            <a:custGeom>
              <a:avLst/>
              <a:gdLst/>
              <a:ahLst/>
              <a:cxnLst/>
              <a:rect l="l" t="t" r="r" b="b"/>
              <a:pathLst>
                <a:path w="700" h="669" extrusionOk="0">
                  <a:moveTo>
                    <a:pt x="323" y="0"/>
                  </a:moveTo>
                  <a:cubicBezTo>
                    <a:pt x="244" y="0"/>
                    <a:pt x="168" y="30"/>
                    <a:pt x="122" y="91"/>
                  </a:cubicBezTo>
                  <a:cubicBezTo>
                    <a:pt x="1" y="213"/>
                    <a:pt x="1" y="395"/>
                    <a:pt x="122" y="517"/>
                  </a:cubicBezTo>
                  <a:cubicBezTo>
                    <a:pt x="122" y="517"/>
                    <a:pt x="122" y="517"/>
                    <a:pt x="152" y="547"/>
                  </a:cubicBezTo>
                  <a:cubicBezTo>
                    <a:pt x="152" y="547"/>
                    <a:pt x="152" y="547"/>
                    <a:pt x="152" y="578"/>
                  </a:cubicBezTo>
                  <a:cubicBezTo>
                    <a:pt x="213" y="638"/>
                    <a:pt x="289" y="669"/>
                    <a:pt x="365" y="669"/>
                  </a:cubicBezTo>
                  <a:cubicBezTo>
                    <a:pt x="441" y="669"/>
                    <a:pt x="517" y="638"/>
                    <a:pt x="578" y="578"/>
                  </a:cubicBezTo>
                  <a:cubicBezTo>
                    <a:pt x="700" y="456"/>
                    <a:pt x="700" y="243"/>
                    <a:pt x="578" y="152"/>
                  </a:cubicBezTo>
                  <a:cubicBezTo>
                    <a:pt x="578" y="122"/>
                    <a:pt x="578" y="122"/>
                    <a:pt x="548" y="122"/>
                  </a:cubicBezTo>
                  <a:cubicBezTo>
                    <a:pt x="548" y="122"/>
                    <a:pt x="548" y="91"/>
                    <a:pt x="548" y="91"/>
                  </a:cubicBezTo>
                  <a:cubicBezTo>
                    <a:pt x="487" y="30"/>
                    <a:pt x="403" y="0"/>
                    <a:pt x="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8" name="Google Shape;66568;p27"/>
            <p:cNvSpPr/>
            <p:nvPr/>
          </p:nvSpPr>
          <p:spPr>
            <a:xfrm>
              <a:off x="7001150" y="3187275"/>
              <a:ext cx="21300" cy="19025"/>
            </a:xfrm>
            <a:custGeom>
              <a:avLst/>
              <a:gdLst/>
              <a:ahLst/>
              <a:cxnLst/>
              <a:rect l="l" t="t" r="r" b="b"/>
              <a:pathLst>
                <a:path w="852" h="761" extrusionOk="0">
                  <a:moveTo>
                    <a:pt x="396" y="0"/>
                  </a:moveTo>
                  <a:cubicBezTo>
                    <a:pt x="305" y="0"/>
                    <a:pt x="214" y="31"/>
                    <a:pt x="153" y="91"/>
                  </a:cubicBezTo>
                  <a:cubicBezTo>
                    <a:pt x="1" y="243"/>
                    <a:pt x="1" y="456"/>
                    <a:pt x="153" y="608"/>
                  </a:cubicBezTo>
                  <a:cubicBezTo>
                    <a:pt x="153" y="608"/>
                    <a:pt x="153" y="608"/>
                    <a:pt x="183" y="638"/>
                  </a:cubicBezTo>
                  <a:cubicBezTo>
                    <a:pt x="183" y="638"/>
                    <a:pt x="183" y="638"/>
                    <a:pt x="183" y="669"/>
                  </a:cubicBezTo>
                  <a:cubicBezTo>
                    <a:pt x="259" y="730"/>
                    <a:pt x="350" y="760"/>
                    <a:pt x="442" y="760"/>
                  </a:cubicBezTo>
                  <a:cubicBezTo>
                    <a:pt x="533" y="760"/>
                    <a:pt x="624" y="730"/>
                    <a:pt x="700" y="669"/>
                  </a:cubicBezTo>
                  <a:cubicBezTo>
                    <a:pt x="852" y="517"/>
                    <a:pt x="852" y="304"/>
                    <a:pt x="700" y="152"/>
                  </a:cubicBezTo>
                  <a:cubicBezTo>
                    <a:pt x="700" y="152"/>
                    <a:pt x="669" y="152"/>
                    <a:pt x="669" y="122"/>
                  </a:cubicBezTo>
                  <a:cubicBezTo>
                    <a:pt x="669" y="122"/>
                    <a:pt x="639" y="122"/>
                    <a:pt x="639" y="91"/>
                  </a:cubicBezTo>
                  <a:cubicBezTo>
                    <a:pt x="578" y="31"/>
                    <a:pt x="487"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9" name="Google Shape;66569;p27"/>
            <p:cNvSpPr/>
            <p:nvPr/>
          </p:nvSpPr>
          <p:spPr>
            <a:xfrm>
              <a:off x="6903125" y="3089250"/>
              <a:ext cx="20550" cy="19025"/>
            </a:xfrm>
            <a:custGeom>
              <a:avLst/>
              <a:gdLst/>
              <a:ahLst/>
              <a:cxnLst/>
              <a:rect l="l" t="t" r="r" b="b"/>
              <a:pathLst>
                <a:path w="822" h="761" extrusionOk="0">
                  <a:moveTo>
                    <a:pt x="396" y="0"/>
                  </a:moveTo>
                  <a:cubicBezTo>
                    <a:pt x="305" y="0"/>
                    <a:pt x="213" y="31"/>
                    <a:pt x="153" y="91"/>
                  </a:cubicBezTo>
                  <a:cubicBezTo>
                    <a:pt x="1" y="243"/>
                    <a:pt x="1" y="456"/>
                    <a:pt x="153" y="608"/>
                  </a:cubicBezTo>
                  <a:lnTo>
                    <a:pt x="183" y="608"/>
                  </a:lnTo>
                  <a:cubicBezTo>
                    <a:pt x="183" y="638"/>
                    <a:pt x="183" y="638"/>
                    <a:pt x="183" y="669"/>
                  </a:cubicBezTo>
                  <a:cubicBezTo>
                    <a:pt x="259" y="730"/>
                    <a:pt x="350" y="760"/>
                    <a:pt x="441" y="760"/>
                  </a:cubicBezTo>
                  <a:cubicBezTo>
                    <a:pt x="533" y="760"/>
                    <a:pt x="624" y="730"/>
                    <a:pt x="700" y="669"/>
                  </a:cubicBezTo>
                  <a:cubicBezTo>
                    <a:pt x="821" y="517"/>
                    <a:pt x="821" y="304"/>
                    <a:pt x="700" y="152"/>
                  </a:cubicBezTo>
                  <a:cubicBezTo>
                    <a:pt x="700" y="152"/>
                    <a:pt x="669" y="152"/>
                    <a:pt x="669" y="122"/>
                  </a:cubicBezTo>
                  <a:cubicBezTo>
                    <a:pt x="669" y="122"/>
                    <a:pt x="639" y="122"/>
                    <a:pt x="639" y="91"/>
                  </a:cubicBezTo>
                  <a:cubicBezTo>
                    <a:pt x="578" y="31"/>
                    <a:pt x="487"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0" name="Google Shape;66570;p27"/>
            <p:cNvSpPr/>
            <p:nvPr/>
          </p:nvSpPr>
          <p:spPr>
            <a:xfrm>
              <a:off x="7097675" y="3087350"/>
              <a:ext cx="24325" cy="22250"/>
            </a:xfrm>
            <a:custGeom>
              <a:avLst/>
              <a:gdLst/>
              <a:ahLst/>
              <a:cxnLst/>
              <a:rect l="l" t="t" r="r" b="b"/>
              <a:pathLst>
                <a:path w="973" h="890" extrusionOk="0">
                  <a:moveTo>
                    <a:pt x="471" y="0"/>
                  </a:moveTo>
                  <a:cubicBezTo>
                    <a:pt x="365" y="0"/>
                    <a:pt x="258" y="46"/>
                    <a:pt x="182" y="137"/>
                  </a:cubicBezTo>
                  <a:cubicBezTo>
                    <a:pt x="0" y="289"/>
                    <a:pt x="0" y="532"/>
                    <a:pt x="182" y="714"/>
                  </a:cubicBezTo>
                  <a:lnTo>
                    <a:pt x="213" y="714"/>
                  </a:lnTo>
                  <a:cubicBezTo>
                    <a:pt x="213" y="745"/>
                    <a:pt x="213" y="745"/>
                    <a:pt x="213" y="775"/>
                  </a:cubicBezTo>
                  <a:cubicBezTo>
                    <a:pt x="304" y="851"/>
                    <a:pt x="410" y="889"/>
                    <a:pt x="517" y="889"/>
                  </a:cubicBezTo>
                  <a:cubicBezTo>
                    <a:pt x="623" y="889"/>
                    <a:pt x="730" y="851"/>
                    <a:pt x="821" y="775"/>
                  </a:cubicBezTo>
                  <a:cubicBezTo>
                    <a:pt x="973" y="593"/>
                    <a:pt x="973" y="350"/>
                    <a:pt x="821" y="167"/>
                  </a:cubicBezTo>
                  <a:lnTo>
                    <a:pt x="760" y="167"/>
                  </a:lnTo>
                  <a:cubicBezTo>
                    <a:pt x="760" y="137"/>
                    <a:pt x="760" y="137"/>
                    <a:pt x="760" y="137"/>
                  </a:cubicBezTo>
                  <a:cubicBezTo>
                    <a:pt x="684" y="46"/>
                    <a:pt x="578"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1" name="Google Shape;66571;p27"/>
            <p:cNvSpPr/>
            <p:nvPr/>
          </p:nvSpPr>
          <p:spPr>
            <a:xfrm>
              <a:off x="6999625" y="2989325"/>
              <a:ext cx="24350" cy="22050"/>
            </a:xfrm>
            <a:custGeom>
              <a:avLst/>
              <a:gdLst/>
              <a:ahLst/>
              <a:cxnLst/>
              <a:rect l="l" t="t" r="r" b="b"/>
              <a:pathLst>
                <a:path w="974" h="882" extrusionOk="0">
                  <a:moveTo>
                    <a:pt x="461" y="0"/>
                  </a:moveTo>
                  <a:cubicBezTo>
                    <a:pt x="358" y="0"/>
                    <a:pt x="259" y="46"/>
                    <a:pt x="183" y="137"/>
                  </a:cubicBezTo>
                  <a:cubicBezTo>
                    <a:pt x="1" y="289"/>
                    <a:pt x="1" y="532"/>
                    <a:pt x="183" y="714"/>
                  </a:cubicBezTo>
                  <a:lnTo>
                    <a:pt x="214" y="714"/>
                  </a:lnTo>
                  <a:cubicBezTo>
                    <a:pt x="214" y="745"/>
                    <a:pt x="214" y="745"/>
                    <a:pt x="214" y="745"/>
                  </a:cubicBezTo>
                  <a:cubicBezTo>
                    <a:pt x="305" y="836"/>
                    <a:pt x="411" y="882"/>
                    <a:pt x="514" y="882"/>
                  </a:cubicBezTo>
                  <a:cubicBezTo>
                    <a:pt x="616" y="882"/>
                    <a:pt x="715" y="836"/>
                    <a:pt x="791" y="745"/>
                  </a:cubicBezTo>
                  <a:cubicBezTo>
                    <a:pt x="974" y="593"/>
                    <a:pt x="974" y="350"/>
                    <a:pt x="791" y="167"/>
                  </a:cubicBezTo>
                  <a:lnTo>
                    <a:pt x="761" y="167"/>
                  </a:lnTo>
                  <a:cubicBezTo>
                    <a:pt x="761" y="137"/>
                    <a:pt x="761" y="137"/>
                    <a:pt x="761" y="137"/>
                  </a:cubicBezTo>
                  <a:cubicBezTo>
                    <a:pt x="670" y="46"/>
                    <a:pt x="563" y="0"/>
                    <a:pt x="4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2" name="Google Shape;66572;p27"/>
            <p:cNvSpPr/>
            <p:nvPr/>
          </p:nvSpPr>
          <p:spPr>
            <a:xfrm>
              <a:off x="7096900" y="2889775"/>
              <a:ext cx="26625" cy="24325"/>
            </a:xfrm>
            <a:custGeom>
              <a:avLst/>
              <a:gdLst/>
              <a:ahLst/>
              <a:cxnLst/>
              <a:rect l="l" t="t" r="r" b="b"/>
              <a:pathLst>
                <a:path w="1065" h="973" extrusionOk="0">
                  <a:moveTo>
                    <a:pt x="502" y="0"/>
                  </a:moveTo>
                  <a:cubicBezTo>
                    <a:pt x="388" y="0"/>
                    <a:pt x="274" y="46"/>
                    <a:pt x="183" y="137"/>
                  </a:cubicBezTo>
                  <a:cubicBezTo>
                    <a:pt x="1" y="319"/>
                    <a:pt x="1" y="623"/>
                    <a:pt x="183" y="806"/>
                  </a:cubicBezTo>
                  <a:lnTo>
                    <a:pt x="213" y="806"/>
                  </a:lnTo>
                  <a:cubicBezTo>
                    <a:pt x="213" y="836"/>
                    <a:pt x="213" y="836"/>
                    <a:pt x="213" y="836"/>
                  </a:cubicBezTo>
                  <a:cubicBezTo>
                    <a:pt x="305" y="927"/>
                    <a:pt x="426" y="973"/>
                    <a:pt x="548" y="973"/>
                  </a:cubicBezTo>
                  <a:cubicBezTo>
                    <a:pt x="669" y="973"/>
                    <a:pt x="791" y="927"/>
                    <a:pt x="882" y="836"/>
                  </a:cubicBezTo>
                  <a:cubicBezTo>
                    <a:pt x="1064" y="654"/>
                    <a:pt x="1064" y="380"/>
                    <a:pt x="882" y="198"/>
                  </a:cubicBezTo>
                  <a:cubicBezTo>
                    <a:pt x="882" y="167"/>
                    <a:pt x="852" y="167"/>
                    <a:pt x="852" y="167"/>
                  </a:cubicBezTo>
                  <a:cubicBezTo>
                    <a:pt x="852" y="167"/>
                    <a:pt x="852" y="137"/>
                    <a:pt x="821" y="137"/>
                  </a:cubicBezTo>
                  <a:cubicBezTo>
                    <a:pt x="730" y="46"/>
                    <a:pt x="616"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3" name="Google Shape;66573;p27"/>
            <p:cNvSpPr/>
            <p:nvPr/>
          </p:nvSpPr>
          <p:spPr>
            <a:xfrm>
              <a:off x="7194925" y="2987800"/>
              <a:ext cx="26625" cy="24325"/>
            </a:xfrm>
            <a:custGeom>
              <a:avLst/>
              <a:gdLst/>
              <a:ahLst/>
              <a:cxnLst/>
              <a:rect l="l" t="t" r="r" b="b"/>
              <a:pathLst>
                <a:path w="1065" h="973" extrusionOk="0">
                  <a:moveTo>
                    <a:pt x="502" y="0"/>
                  </a:moveTo>
                  <a:cubicBezTo>
                    <a:pt x="388" y="0"/>
                    <a:pt x="274" y="46"/>
                    <a:pt x="183" y="137"/>
                  </a:cubicBezTo>
                  <a:cubicBezTo>
                    <a:pt x="1" y="319"/>
                    <a:pt x="1" y="623"/>
                    <a:pt x="183" y="806"/>
                  </a:cubicBezTo>
                  <a:lnTo>
                    <a:pt x="213" y="806"/>
                  </a:lnTo>
                  <a:cubicBezTo>
                    <a:pt x="213" y="836"/>
                    <a:pt x="213" y="836"/>
                    <a:pt x="244" y="836"/>
                  </a:cubicBezTo>
                  <a:cubicBezTo>
                    <a:pt x="320" y="927"/>
                    <a:pt x="434" y="973"/>
                    <a:pt x="552" y="973"/>
                  </a:cubicBezTo>
                  <a:cubicBezTo>
                    <a:pt x="669" y="973"/>
                    <a:pt x="791" y="927"/>
                    <a:pt x="882" y="836"/>
                  </a:cubicBezTo>
                  <a:cubicBezTo>
                    <a:pt x="1065" y="654"/>
                    <a:pt x="1065" y="380"/>
                    <a:pt x="882" y="198"/>
                  </a:cubicBezTo>
                  <a:cubicBezTo>
                    <a:pt x="882" y="198"/>
                    <a:pt x="852" y="168"/>
                    <a:pt x="852" y="168"/>
                  </a:cubicBezTo>
                  <a:cubicBezTo>
                    <a:pt x="852" y="168"/>
                    <a:pt x="852" y="137"/>
                    <a:pt x="821" y="137"/>
                  </a:cubicBezTo>
                  <a:cubicBezTo>
                    <a:pt x="730" y="46"/>
                    <a:pt x="616"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4" name="Google Shape;66574;p27"/>
            <p:cNvSpPr/>
            <p:nvPr/>
          </p:nvSpPr>
          <p:spPr>
            <a:xfrm>
              <a:off x="7193400" y="2790225"/>
              <a:ext cx="29675" cy="27200"/>
            </a:xfrm>
            <a:custGeom>
              <a:avLst/>
              <a:gdLst/>
              <a:ahLst/>
              <a:cxnLst/>
              <a:rect l="l" t="t" r="r" b="b"/>
              <a:pathLst>
                <a:path w="1187" h="1088" extrusionOk="0">
                  <a:moveTo>
                    <a:pt x="567" y="0"/>
                  </a:moveTo>
                  <a:cubicBezTo>
                    <a:pt x="434" y="0"/>
                    <a:pt x="305" y="46"/>
                    <a:pt x="214" y="137"/>
                  </a:cubicBezTo>
                  <a:cubicBezTo>
                    <a:pt x="1" y="350"/>
                    <a:pt x="1" y="684"/>
                    <a:pt x="214" y="897"/>
                  </a:cubicBezTo>
                  <a:lnTo>
                    <a:pt x="244" y="897"/>
                  </a:lnTo>
                  <a:cubicBezTo>
                    <a:pt x="244" y="928"/>
                    <a:pt x="244" y="928"/>
                    <a:pt x="274" y="928"/>
                  </a:cubicBezTo>
                  <a:cubicBezTo>
                    <a:pt x="366" y="1034"/>
                    <a:pt x="495" y="1087"/>
                    <a:pt x="628" y="1087"/>
                  </a:cubicBezTo>
                  <a:cubicBezTo>
                    <a:pt x="761" y="1087"/>
                    <a:pt x="898" y="1034"/>
                    <a:pt x="1004" y="928"/>
                  </a:cubicBezTo>
                  <a:cubicBezTo>
                    <a:pt x="1186" y="745"/>
                    <a:pt x="1186" y="411"/>
                    <a:pt x="1004" y="198"/>
                  </a:cubicBezTo>
                  <a:cubicBezTo>
                    <a:pt x="974" y="198"/>
                    <a:pt x="974" y="198"/>
                    <a:pt x="974" y="168"/>
                  </a:cubicBezTo>
                  <a:cubicBezTo>
                    <a:pt x="943" y="168"/>
                    <a:pt x="943" y="168"/>
                    <a:pt x="943" y="137"/>
                  </a:cubicBezTo>
                  <a:cubicBezTo>
                    <a:pt x="837" y="46"/>
                    <a:pt x="700"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5" name="Google Shape;66575;p27"/>
            <p:cNvSpPr/>
            <p:nvPr/>
          </p:nvSpPr>
          <p:spPr>
            <a:xfrm>
              <a:off x="7291425" y="2888250"/>
              <a:ext cx="29675" cy="27200"/>
            </a:xfrm>
            <a:custGeom>
              <a:avLst/>
              <a:gdLst/>
              <a:ahLst/>
              <a:cxnLst/>
              <a:rect l="l" t="t" r="r" b="b"/>
              <a:pathLst>
                <a:path w="1187" h="1088" extrusionOk="0">
                  <a:moveTo>
                    <a:pt x="567" y="1"/>
                  </a:moveTo>
                  <a:cubicBezTo>
                    <a:pt x="434" y="1"/>
                    <a:pt x="305" y="46"/>
                    <a:pt x="214" y="137"/>
                  </a:cubicBezTo>
                  <a:cubicBezTo>
                    <a:pt x="1" y="350"/>
                    <a:pt x="1" y="684"/>
                    <a:pt x="214" y="897"/>
                  </a:cubicBezTo>
                  <a:lnTo>
                    <a:pt x="244" y="897"/>
                  </a:lnTo>
                  <a:cubicBezTo>
                    <a:pt x="244" y="928"/>
                    <a:pt x="244" y="928"/>
                    <a:pt x="274" y="928"/>
                  </a:cubicBezTo>
                  <a:cubicBezTo>
                    <a:pt x="366" y="1034"/>
                    <a:pt x="495" y="1087"/>
                    <a:pt x="628" y="1087"/>
                  </a:cubicBezTo>
                  <a:cubicBezTo>
                    <a:pt x="761" y="1087"/>
                    <a:pt x="898" y="1034"/>
                    <a:pt x="1004" y="928"/>
                  </a:cubicBezTo>
                  <a:cubicBezTo>
                    <a:pt x="1186" y="745"/>
                    <a:pt x="1186" y="411"/>
                    <a:pt x="1004" y="198"/>
                  </a:cubicBezTo>
                  <a:cubicBezTo>
                    <a:pt x="974" y="198"/>
                    <a:pt x="974" y="198"/>
                    <a:pt x="974" y="168"/>
                  </a:cubicBezTo>
                  <a:cubicBezTo>
                    <a:pt x="943" y="168"/>
                    <a:pt x="943" y="168"/>
                    <a:pt x="943" y="137"/>
                  </a:cubicBezTo>
                  <a:cubicBezTo>
                    <a:pt x="837" y="46"/>
                    <a:pt x="700" y="1"/>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6" name="Google Shape;66576;p27"/>
            <p:cNvSpPr/>
            <p:nvPr/>
          </p:nvSpPr>
          <p:spPr>
            <a:xfrm>
              <a:off x="7289925" y="2690300"/>
              <a:ext cx="33450" cy="30425"/>
            </a:xfrm>
            <a:custGeom>
              <a:avLst/>
              <a:gdLst/>
              <a:ahLst/>
              <a:cxnLst/>
              <a:rect l="l" t="t" r="r" b="b"/>
              <a:pathLst>
                <a:path w="1338" h="1217" extrusionOk="0">
                  <a:moveTo>
                    <a:pt x="638" y="0"/>
                  </a:moveTo>
                  <a:cubicBezTo>
                    <a:pt x="494" y="0"/>
                    <a:pt x="350" y="61"/>
                    <a:pt x="243" y="183"/>
                  </a:cubicBezTo>
                  <a:cubicBezTo>
                    <a:pt x="0" y="396"/>
                    <a:pt x="0" y="760"/>
                    <a:pt x="243" y="973"/>
                  </a:cubicBezTo>
                  <a:cubicBezTo>
                    <a:pt x="243" y="1004"/>
                    <a:pt x="243" y="1004"/>
                    <a:pt x="274" y="1004"/>
                  </a:cubicBezTo>
                  <a:cubicBezTo>
                    <a:pt x="274" y="1034"/>
                    <a:pt x="274" y="1034"/>
                    <a:pt x="304" y="1034"/>
                  </a:cubicBezTo>
                  <a:cubicBezTo>
                    <a:pt x="410" y="1156"/>
                    <a:pt x="555" y="1216"/>
                    <a:pt x="699" y="1216"/>
                  </a:cubicBezTo>
                  <a:cubicBezTo>
                    <a:pt x="844" y="1216"/>
                    <a:pt x="988" y="1156"/>
                    <a:pt x="1094" y="1034"/>
                  </a:cubicBezTo>
                  <a:cubicBezTo>
                    <a:pt x="1338" y="821"/>
                    <a:pt x="1338" y="456"/>
                    <a:pt x="1094" y="244"/>
                  </a:cubicBezTo>
                  <a:cubicBezTo>
                    <a:pt x="1094" y="213"/>
                    <a:pt x="1094" y="213"/>
                    <a:pt x="1064" y="213"/>
                  </a:cubicBezTo>
                  <a:cubicBezTo>
                    <a:pt x="1064" y="213"/>
                    <a:pt x="1064" y="183"/>
                    <a:pt x="1034" y="183"/>
                  </a:cubicBezTo>
                  <a:cubicBezTo>
                    <a:pt x="927" y="61"/>
                    <a:pt x="78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7" name="Google Shape;66577;p27"/>
            <p:cNvSpPr/>
            <p:nvPr/>
          </p:nvSpPr>
          <p:spPr>
            <a:xfrm>
              <a:off x="6806625" y="3484000"/>
              <a:ext cx="13700" cy="12000"/>
            </a:xfrm>
            <a:custGeom>
              <a:avLst/>
              <a:gdLst/>
              <a:ahLst/>
              <a:cxnLst/>
              <a:rect l="l" t="t" r="r" b="b"/>
              <a:pathLst>
                <a:path w="548" h="480" extrusionOk="0">
                  <a:moveTo>
                    <a:pt x="255" y="1"/>
                  </a:moveTo>
                  <a:cubicBezTo>
                    <a:pt x="198" y="1"/>
                    <a:pt x="137" y="16"/>
                    <a:pt x="92" y="46"/>
                  </a:cubicBezTo>
                  <a:cubicBezTo>
                    <a:pt x="0" y="137"/>
                    <a:pt x="0" y="289"/>
                    <a:pt x="92" y="381"/>
                  </a:cubicBezTo>
                  <a:lnTo>
                    <a:pt x="122" y="381"/>
                  </a:lnTo>
                  <a:cubicBezTo>
                    <a:pt x="152" y="411"/>
                    <a:pt x="152" y="411"/>
                    <a:pt x="152" y="411"/>
                  </a:cubicBezTo>
                  <a:cubicBezTo>
                    <a:pt x="198" y="457"/>
                    <a:pt x="251" y="479"/>
                    <a:pt x="304" y="479"/>
                  </a:cubicBezTo>
                  <a:cubicBezTo>
                    <a:pt x="358" y="479"/>
                    <a:pt x="411" y="457"/>
                    <a:pt x="456" y="411"/>
                  </a:cubicBezTo>
                  <a:cubicBezTo>
                    <a:pt x="548" y="350"/>
                    <a:pt x="548" y="198"/>
                    <a:pt x="456" y="107"/>
                  </a:cubicBezTo>
                  <a:lnTo>
                    <a:pt x="426" y="107"/>
                  </a:lnTo>
                  <a:cubicBezTo>
                    <a:pt x="426" y="77"/>
                    <a:pt x="426" y="77"/>
                    <a:pt x="396" y="46"/>
                  </a:cubicBezTo>
                  <a:cubicBezTo>
                    <a:pt x="365" y="16"/>
                    <a:pt x="312"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8" name="Google Shape;66578;p27"/>
            <p:cNvSpPr/>
            <p:nvPr/>
          </p:nvSpPr>
          <p:spPr>
            <a:xfrm>
              <a:off x="6904650" y="3582225"/>
              <a:ext cx="13700" cy="12000"/>
            </a:xfrm>
            <a:custGeom>
              <a:avLst/>
              <a:gdLst/>
              <a:ahLst/>
              <a:cxnLst/>
              <a:rect l="l" t="t" r="r" b="b"/>
              <a:pathLst>
                <a:path w="548" h="480" extrusionOk="0">
                  <a:moveTo>
                    <a:pt x="255" y="0"/>
                  </a:moveTo>
                  <a:cubicBezTo>
                    <a:pt x="198" y="0"/>
                    <a:pt x="137" y="23"/>
                    <a:pt x="92" y="69"/>
                  </a:cubicBezTo>
                  <a:cubicBezTo>
                    <a:pt x="1" y="129"/>
                    <a:pt x="1" y="281"/>
                    <a:pt x="92" y="373"/>
                  </a:cubicBezTo>
                  <a:lnTo>
                    <a:pt x="122" y="373"/>
                  </a:lnTo>
                  <a:cubicBezTo>
                    <a:pt x="152" y="403"/>
                    <a:pt x="152" y="403"/>
                    <a:pt x="152" y="433"/>
                  </a:cubicBezTo>
                  <a:cubicBezTo>
                    <a:pt x="198" y="464"/>
                    <a:pt x="251" y="479"/>
                    <a:pt x="304" y="479"/>
                  </a:cubicBezTo>
                  <a:cubicBezTo>
                    <a:pt x="358" y="479"/>
                    <a:pt x="411" y="464"/>
                    <a:pt x="456" y="433"/>
                  </a:cubicBezTo>
                  <a:cubicBezTo>
                    <a:pt x="548" y="342"/>
                    <a:pt x="548" y="190"/>
                    <a:pt x="456" y="99"/>
                  </a:cubicBezTo>
                  <a:lnTo>
                    <a:pt x="426" y="99"/>
                  </a:lnTo>
                  <a:cubicBezTo>
                    <a:pt x="426" y="69"/>
                    <a:pt x="426" y="69"/>
                    <a:pt x="396" y="69"/>
                  </a:cubicBezTo>
                  <a:cubicBezTo>
                    <a:pt x="365" y="23"/>
                    <a:pt x="312"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9" name="Google Shape;66579;p27"/>
            <p:cNvSpPr/>
            <p:nvPr/>
          </p:nvSpPr>
          <p:spPr>
            <a:xfrm>
              <a:off x="7001925" y="3482100"/>
              <a:ext cx="15975" cy="15225"/>
            </a:xfrm>
            <a:custGeom>
              <a:avLst/>
              <a:gdLst/>
              <a:ahLst/>
              <a:cxnLst/>
              <a:rect l="l" t="t" r="r" b="b"/>
              <a:pathLst>
                <a:path w="639" h="609" extrusionOk="0">
                  <a:moveTo>
                    <a:pt x="300" y="1"/>
                  </a:moveTo>
                  <a:cubicBezTo>
                    <a:pt x="228" y="1"/>
                    <a:pt x="152" y="31"/>
                    <a:pt x="91" y="92"/>
                  </a:cubicBezTo>
                  <a:cubicBezTo>
                    <a:pt x="0" y="183"/>
                    <a:pt x="0" y="365"/>
                    <a:pt x="91" y="487"/>
                  </a:cubicBezTo>
                  <a:lnTo>
                    <a:pt x="122" y="487"/>
                  </a:lnTo>
                  <a:cubicBezTo>
                    <a:pt x="152" y="517"/>
                    <a:pt x="152" y="517"/>
                    <a:pt x="152" y="517"/>
                  </a:cubicBezTo>
                  <a:cubicBezTo>
                    <a:pt x="213" y="578"/>
                    <a:pt x="281" y="609"/>
                    <a:pt x="350" y="609"/>
                  </a:cubicBezTo>
                  <a:cubicBezTo>
                    <a:pt x="418" y="609"/>
                    <a:pt x="486" y="578"/>
                    <a:pt x="547" y="517"/>
                  </a:cubicBezTo>
                  <a:cubicBezTo>
                    <a:pt x="638" y="426"/>
                    <a:pt x="638" y="244"/>
                    <a:pt x="547" y="153"/>
                  </a:cubicBezTo>
                  <a:cubicBezTo>
                    <a:pt x="547" y="122"/>
                    <a:pt x="517" y="122"/>
                    <a:pt x="517" y="122"/>
                  </a:cubicBezTo>
                  <a:cubicBezTo>
                    <a:pt x="517" y="122"/>
                    <a:pt x="486" y="92"/>
                    <a:pt x="486" y="92"/>
                  </a:cubicBezTo>
                  <a:cubicBezTo>
                    <a:pt x="441" y="31"/>
                    <a:pt x="373" y="1"/>
                    <a:pt x="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0" name="Google Shape;66580;p27"/>
            <p:cNvSpPr/>
            <p:nvPr/>
          </p:nvSpPr>
          <p:spPr>
            <a:xfrm>
              <a:off x="6903900" y="3384075"/>
              <a:ext cx="15975" cy="15225"/>
            </a:xfrm>
            <a:custGeom>
              <a:avLst/>
              <a:gdLst/>
              <a:ahLst/>
              <a:cxnLst/>
              <a:rect l="l" t="t" r="r" b="b"/>
              <a:pathLst>
                <a:path w="639" h="609" extrusionOk="0">
                  <a:moveTo>
                    <a:pt x="300" y="1"/>
                  </a:moveTo>
                  <a:cubicBezTo>
                    <a:pt x="228" y="1"/>
                    <a:pt x="152" y="31"/>
                    <a:pt x="91" y="92"/>
                  </a:cubicBezTo>
                  <a:cubicBezTo>
                    <a:pt x="0" y="183"/>
                    <a:pt x="0" y="365"/>
                    <a:pt x="91" y="487"/>
                  </a:cubicBezTo>
                  <a:lnTo>
                    <a:pt x="122" y="487"/>
                  </a:lnTo>
                  <a:cubicBezTo>
                    <a:pt x="152" y="517"/>
                    <a:pt x="152" y="517"/>
                    <a:pt x="152" y="517"/>
                  </a:cubicBezTo>
                  <a:cubicBezTo>
                    <a:pt x="213" y="578"/>
                    <a:pt x="281" y="609"/>
                    <a:pt x="350" y="609"/>
                  </a:cubicBezTo>
                  <a:cubicBezTo>
                    <a:pt x="418" y="609"/>
                    <a:pt x="486" y="578"/>
                    <a:pt x="547" y="517"/>
                  </a:cubicBezTo>
                  <a:cubicBezTo>
                    <a:pt x="638" y="426"/>
                    <a:pt x="638" y="244"/>
                    <a:pt x="547" y="153"/>
                  </a:cubicBezTo>
                  <a:cubicBezTo>
                    <a:pt x="547" y="122"/>
                    <a:pt x="517" y="122"/>
                    <a:pt x="517" y="122"/>
                  </a:cubicBezTo>
                  <a:cubicBezTo>
                    <a:pt x="486" y="122"/>
                    <a:pt x="486" y="92"/>
                    <a:pt x="486" y="92"/>
                  </a:cubicBezTo>
                  <a:cubicBezTo>
                    <a:pt x="441" y="31"/>
                    <a:pt x="372" y="1"/>
                    <a:pt x="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1" name="Google Shape;66581;p27"/>
            <p:cNvSpPr/>
            <p:nvPr/>
          </p:nvSpPr>
          <p:spPr>
            <a:xfrm>
              <a:off x="7098425" y="3382550"/>
              <a:ext cx="19775" cy="18075"/>
            </a:xfrm>
            <a:custGeom>
              <a:avLst/>
              <a:gdLst/>
              <a:ahLst/>
              <a:cxnLst/>
              <a:rect l="l" t="t" r="r" b="b"/>
              <a:pathLst>
                <a:path w="791" h="723" extrusionOk="0">
                  <a:moveTo>
                    <a:pt x="365" y="1"/>
                  </a:moveTo>
                  <a:cubicBezTo>
                    <a:pt x="282" y="1"/>
                    <a:pt x="198" y="31"/>
                    <a:pt x="122" y="92"/>
                  </a:cubicBezTo>
                  <a:cubicBezTo>
                    <a:pt x="0" y="244"/>
                    <a:pt x="0" y="426"/>
                    <a:pt x="122" y="578"/>
                  </a:cubicBezTo>
                  <a:lnTo>
                    <a:pt x="152" y="578"/>
                  </a:lnTo>
                  <a:cubicBezTo>
                    <a:pt x="183" y="609"/>
                    <a:pt x="183" y="609"/>
                    <a:pt x="183" y="609"/>
                  </a:cubicBezTo>
                  <a:cubicBezTo>
                    <a:pt x="244" y="685"/>
                    <a:pt x="327" y="723"/>
                    <a:pt x="411" y="723"/>
                  </a:cubicBezTo>
                  <a:cubicBezTo>
                    <a:pt x="494" y="723"/>
                    <a:pt x="578" y="685"/>
                    <a:pt x="639" y="609"/>
                  </a:cubicBezTo>
                  <a:cubicBezTo>
                    <a:pt x="791" y="487"/>
                    <a:pt x="791" y="274"/>
                    <a:pt x="639" y="153"/>
                  </a:cubicBezTo>
                  <a:cubicBezTo>
                    <a:pt x="639" y="153"/>
                    <a:pt x="639" y="153"/>
                    <a:pt x="608" y="122"/>
                  </a:cubicBezTo>
                  <a:cubicBezTo>
                    <a:pt x="608" y="122"/>
                    <a:pt x="608" y="122"/>
                    <a:pt x="608" y="92"/>
                  </a:cubicBezTo>
                  <a:cubicBezTo>
                    <a:pt x="532" y="31"/>
                    <a:pt x="449"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2" name="Google Shape;66582;p27"/>
            <p:cNvSpPr/>
            <p:nvPr/>
          </p:nvSpPr>
          <p:spPr>
            <a:xfrm>
              <a:off x="7000400" y="3284525"/>
              <a:ext cx="19775" cy="18075"/>
            </a:xfrm>
            <a:custGeom>
              <a:avLst/>
              <a:gdLst/>
              <a:ahLst/>
              <a:cxnLst/>
              <a:rect l="l" t="t" r="r" b="b"/>
              <a:pathLst>
                <a:path w="791" h="723" extrusionOk="0">
                  <a:moveTo>
                    <a:pt x="365" y="1"/>
                  </a:moveTo>
                  <a:cubicBezTo>
                    <a:pt x="282" y="1"/>
                    <a:pt x="198" y="31"/>
                    <a:pt x="122" y="92"/>
                  </a:cubicBezTo>
                  <a:cubicBezTo>
                    <a:pt x="0" y="244"/>
                    <a:pt x="0" y="426"/>
                    <a:pt x="122" y="578"/>
                  </a:cubicBezTo>
                  <a:lnTo>
                    <a:pt x="152" y="578"/>
                  </a:lnTo>
                  <a:cubicBezTo>
                    <a:pt x="183" y="609"/>
                    <a:pt x="183" y="609"/>
                    <a:pt x="183" y="609"/>
                  </a:cubicBezTo>
                  <a:cubicBezTo>
                    <a:pt x="244" y="685"/>
                    <a:pt x="327" y="723"/>
                    <a:pt x="411" y="723"/>
                  </a:cubicBezTo>
                  <a:cubicBezTo>
                    <a:pt x="494" y="723"/>
                    <a:pt x="578" y="685"/>
                    <a:pt x="639" y="609"/>
                  </a:cubicBezTo>
                  <a:cubicBezTo>
                    <a:pt x="791" y="487"/>
                    <a:pt x="791" y="274"/>
                    <a:pt x="639" y="153"/>
                  </a:cubicBezTo>
                  <a:cubicBezTo>
                    <a:pt x="639" y="153"/>
                    <a:pt x="639" y="153"/>
                    <a:pt x="608" y="122"/>
                  </a:cubicBezTo>
                  <a:cubicBezTo>
                    <a:pt x="608" y="122"/>
                    <a:pt x="608" y="122"/>
                    <a:pt x="608" y="92"/>
                  </a:cubicBezTo>
                  <a:cubicBezTo>
                    <a:pt x="532" y="31"/>
                    <a:pt x="449"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3" name="Google Shape;66583;p27"/>
            <p:cNvSpPr/>
            <p:nvPr/>
          </p:nvSpPr>
          <p:spPr>
            <a:xfrm>
              <a:off x="7096900" y="3185175"/>
              <a:ext cx="22825" cy="20175"/>
            </a:xfrm>
            <a:custGeom>
              <a:avLst/>
              <a:gdLst/>
              <a:ahLst/>
              <a:cxnLst/>
              <a:rect l="l" t="t" r="r" b="b"/>
              <a:pathLst>
                <a:path w="913" h="807" extrusionOk="0">
                  <a:moveTo>
                    <a:pt x="426" y="1"/>
                  </a:moveTo>
                  <a:cubicBezTo>
                    <a:pt x="327" y="1"/>
                    <a:pt x="229" y="39"/>
                    <a:pt x="153" y="115"/>
                  </a:cubicBezTo>
                  <a:cubicBezTo>
                    <a:pt x="1" y="267"/>
                    <a:pt x="1" y="510"/>
                    <a:pt x="153" y="662"/>
                  </a:cubicBezTo>
                  <a:lnTo>
                    <a:pt x="183" y="662"/>
                  </a:lnTo>
                  <a:cubicBezTo>
                    <a:pt x="213" y="692"/>
                    <a:pt x="213" y="692"/>
                    <a:pt x="213" y="692"/>
                  </a:cubicBezTo>
                  <a:cubicBezTo>
                    <a:pt x="289" y="768"/>
                    <a:pt x="388" y="806"/>
                    <a:pt x="487" y="806"/>
                  </a:cubicBezTo>
                  <a:cubicBezTo>
                    <a:pt x="586" y="806"/>
                    <a:pt x="685" y="768"/>
                    <a:pt x="761" y="692"/>
                  </a:cubicBezTo>
                  <a:cubicBezTo>
                    <a:pt x="912" y="540"/>
                    <a:pt x="912" y="297"/>
                    <a:pt x="761" y="145"/>
                  </a:cubicBezTo>
                  <a:lnTo>
                    <a:pt x="730" y="145"/>
                  </a:lnTo>
                  <a:cubicBezTo>
                    <a:pt x="730" y="115"/>
                    <a:pt x="730" y="115"/>
                    <a:pt x="700" y="115"/>
                  </a:cubicBezTo>
                  <a:cubicBezTo>
                    <a:pt x="624"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4" name="Google Shape;66584;p27"/>
            <p:cNvSpPr/>
            <p:nvPr/>
          </p:nvSpPr>
          <p:spPr>
            <a:xfrm>
              <a:off x="7195700" y="3283200"/>
              <a:ext cx="22050" cy="20175"/>
            </a:xfrm>
            <a:custGeom>
              <a:avLst/>
              <a:gdLst/>
              <a:ahLst/>
              <a:cxnLst/>
              <a:rect l="l" t="t" r="r" b="b"/>
              <a:pathLst>
                <a:path w="882" h="807" extrusionOk="0">
                  <a:moveTo>
                    <a:pt x="395" y="1"/>
                  </a:moveTo>
                  <a:cubicBezTo>
                    <a:pt x="296" y="1"/>
                    <a:pt x="198" y="39"/>
                    <a:pt x="122" y="115"/>
                  </a:cubicBezTo>
                  <a:cubicBezTo>
                    <a:pt x="0" y="267"/>
                    <a:pt x="0" y="510"/>
                    <a:pt x="122" y="662"/>
                  </a:cubicBezTo>
                  <a:lnTo>
                    <a:pt x="182" y="662"/>
                  </a:lnTo>
                  <a:cubicBezTo>
                    <a:pt x="182" y="692"/>
                    <a:pt x="182" y="692"/>
                    <a:pt x="182" y="692"/>
                  </a:cubicBezTo>
                  <a:cubicBezTo>
                    <a:pt x="258" y="768"/>
                    <a:pt x="357" y="806"/>
                    <a:pt x="456" y="806"/>
                  </a:cubicBezTo>
                  <a:cubicBezTo>
                    <a:pt x="555" y="806"/>
                    <a:pt x="654" y="768"/>
                    <a:pt x="730" y="692"/>
                  </a:cubicBezTo>
                  <a:cubicBezTo>
                    <a:pt x="882" y="540"/>
                    <a:pt x="882" y="297"/>
                    <a:pt x="730" y="175"/>
                  </a:cubicBezTo>
                  <a:cubicBezTo>
                    <a:pt x="730" y="145"/>
                    <a:pt x="699" y="145"/>
                    <a:pt x="699" y="145"/>
                  </a:cubicBezTo>
                  <a:cubicBezTo>
                    <a:pt x="699" y="115"/>
                    <a:pt x="699" y="115"/>
                    <a:pt x="669" y="115"/>
                  </a:cubicBezTo>
                  <a:cubicBezTo>
                    <a:pt x="593" y="39"/>
                    <a:pt x="494"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5" name="Google Shape;66585;p27"/>
            <p:cNvSpPr/>
            <p:nvPr/>
          </p:nvSpPr>
          <p:spPr>
            <a:xfrm>
              <a:off x="7194175" y="3085625"/>
              <a:ext cx="25100" cy="23025"/>
            </a:xfrm>
            <a:custGeom>
              <a:avLst/>
              <a:gdLst/>
              <a:ahLst/>
              <a:cxnLst/>
              <a:rect l="l" t="t" r="r" b="b"/>
              <a:pathLst>
                <a:path w="1004" h="921" extrusionOk="0">
                  <a:moveTo>
                    <a:pt x="471" y="1"/>
                  </a:moveTo>
                  <a:cubicBezTo>
                    <a:pt x="357" y="1"/>
                    <a:pt x="243" y="39"/>
                    <a:pt x="152" y="115"/>
                  </a:cubicBezTo>
                  <a:cubicBezTo>
                    <a:pt x="0" y="297"/>
                    <a:pt x="0" y="571"/>
                    <a:pt x="152" y="723"/>
                  </a:cubicBezTo>
                  <a:cubicBezTo>
                    <a:pt x="183" y="753"/>
                    <a:pt x="183" y="753"/>
                    <a:pt x="213" y="753"/>
                  </a:cubicBezTo>
                  <a:cubicBezTo>
                    <a:pt x="213" y="783"/>
                    <a:pt x="213" y="783"/>
                    <a:pt x="213" y="783"/>
                  </a:cubicBezTo>
                  <a:cubicBezTo>
                    <a:pt x="304" y="875"/>
                    <a:pt x="418" y="920"/>
                    <a:pt x="532" y="920"/>
                  </a:cubicBezTo>
                  <a:cubicBezTo>
                    <a:pt x="646" y="920"/>
                    <a:pt x="760" y="875"/>
                    <a:pt x="851" y="783"/>
                  </a:cubicBezTo>
                  <a:cubicBezTo>
                    <a:pt x="1003" y="631"/>
                    <a:pt x="1003" y="358"/>
                    <a:pt x="851" y="176"/>
                  </a:cubicBezTo>
                  <a:cubicBezTo>
                    <a:pt x="821" y="176"/>
                    <a:pt x="821" y="145"/>
                    <a:pt x="821" y="145"/>
                  </a:cubicBezTo>
                  <a:cubicBezTo>
                    <a:pt x="791" y="145"/>
                    <a:pt x="791" y="115"/>
                    <a:pt x="791" y="115"/>
                  </a:cubicBezTo>
                  <a:cubicBezTo>
                    <a:pt x="699" y="39"/>
                    <a:pt x="585" y="1"/>
                    <a:pt x="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6" name="Google Shape;66586;p27"/>
            <p:cNvSpPr/>
            <p:nvPr/>
          </p:nvSpPr>
          <p:spPr>
            <a:xfrm>
              <a:off x="7292200" y="3183650"/>
              <a:ext cx="25100" cy="23025"/>
            </a:xfrm>
            <a:custGeom>
              <a:avLst/>
              <a:gdLst/>
              <a:ahLst/>
              <a:cxnLst/>
              <a:rect l="l" t="t" r="r" b="b"/>
              <a:pathLst>
                <a:path w="1004" h="921" extrusionOk="0">
                  <a:moveTo>
                    <a:pt x="475" y="1"/>
                  </a:moveTo>
                  <a:cubicBezTo>
                    <a:pt x="365" y="1"/>
                    <a:pt x="259" y="39"/>
                    <a:pt x="183" y="115"/>
                  </a:cubicBezTo>
                  <a:cubicBezTo>
                    <a:pt x="0" y="297"/>
                    <a:pt x="0" y="571"/>
                    <a:pt x="183" y="753"/>
                  </a:cubicBezTo>
                  <a:lnTo>
                    <a:pt x="213" y="753"/>
                  </a:lnTo>
                  <a:cubicBezTo>
                    <a:pt x="213" y="783"/>
                    <a:pt x="213" y="783"/>
                    <a:pt x="213" y="783"/>
                  </a:cubicBezTo>
                  <a:cubicBezTo>
                    <a:pt x="304" y="875"/>
                    <a:pt x="418" y="920"/>
                    <a:pt x="532" y="920"/>
                  </a:cubicBezTo>
                  <a:cubicBezTo>
                    <a:pt x="646" y="920"/>
                    <a:pt x="760" y="875"/>
                    <a:pt x="851" y="783"/>
                  </a:cubicBezTo>
                  <a:cubicBezTo>
                    <a:pt x="1003" y="632"/>
                    <a:pt x="1003" y="358"/>
                    <a:pt x="851" y="176"/>
                  </a:cubicBezTo>
                  <a:cubicBezTo>
                    <a:pt x="821" y="176"/>
                    <a:pt x="821" y="176"/>
                    <a:pt x="821" y="145"/>
                  </a:cubicBezTo>
                  <a:cubicBezTo>
                    <a:pt x="791" y="145"/>
                    <a:pt x="791" y="115"/>
                    <a:pt x="791" y="115"/>
                  </a:cubicBezTo>
                  <a:cubicBezTo>
                    <a:pt x="699" y="39"/>
                    <a:pt x="585" y="1"/>
                    <a:pt x="4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7" name="Google Shape;66587;p27"/>
            <p:cNvSpPr/>
            <p:nvPr/>
          </p:nvSpPr>
          <p:spPr>
            <a:xfrm>
              <a:off x="7290675" y="2985700"/>
              <a:ext cx="28150" cy="25675"/>
            </a:xfrm>
            <a:custGeom>
              <a:avLst/>
              <a:gdLst/>
              <a:ahLst/>
              <a:cxnLst/>
              <a:rect l="l" t="t" r="r" b="b"/>
              <a:pathLst>
                <a:path w="1126" h="1027" extrusionOk="0">
                  <a:moveTo>
                    <a:pt x="548" y="1"/>
                  </a:moveTo>
                  <a:cubicBezTo>
                    <a:pt x="426" y="1"/>
                    <a:pt x="304" y="54"/>
                    <a:pt x="213" y="160"/>
                  </a:cubicBezTo>
                  <a:cubicBezTo>
                    <a:pt x="1" y="343"/>
                    <a:pt x="1" y="647"/>
                    <a:pt x="213" y="829"/>
                  </a:cubicBezTo>
                  <a:cubicBezTo>
                    <a:pt x="213" y="859"/>
                    <a:pt x="213" y="859"/>
                    <a:pt x="244" y="859"/>
                  </a:cubicBezTo>
                  <a:cubicBezTo>
                    <a:pt x="244" y="859"/>
                    <a:pt x="244" y="890"/>
                    <a:pt x="244" y="890"/>
                  </a:cubicBezTo>
                  <a:cubicBezTo>
                    <a:pt x="350" y="981"/>
                    <a:pt x="479" y="1027"/>
                    <a:pt x="605" y="1027"/>
                  </a:cubicBezTo>
                  <a:cubicBezTo>
                    <a:pt x="730" y="1027"/>
                    <a:pt x="852" y="981"/>
                    <a:pt x="943" y="890"/>
                  </a:cubicBezTo>
                  <a:cubicBezTo>
                    <a:pt x="1125" y="707"/>
                    <a:pt x="1125" y="403"/>
                    <a:pt x="943" y="191"/>
                  </a:cubicBezTo>
                  <a:lnTo>
                    <a:pt x="912" y="191"/>
                  </a:lnTo>
                  <a:cubicBezTo>
                    <a:pt x="912" y="160"/>
                    <a:pt x="912" y="160"/>
                    <a:pt x="882" y="160"/>
                  </a:cubicBezTo>
                  <a:cubicBezTo>
                    <a:pt x="791" y="54"/>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8" name="Google Shape;66588;p27"/>
            <p:cNvSpPr/>
            <p:nvPr/>
          </p:nvSpPr>
          <p:spPr>
            <a:xfrm>
              <a:off x="6904650" y="3483425"/>
              <a:ext cx="14475" cy="13325"/>
            </a:xfrm>
            <a:custGeom>
              <a:avLst/>
              <a:gdLst/>
              <a:ahLst/>
              <a:cxnLst/>
              <a:rect l="l" t="t" r="r" b="b"/>
              <a:pathLst>
                <a:path w="579" h="533" extrusionOk="0">
                  <a:moveTo>
                    <a:pt x="259" y="1"/>
                  </a:moveTo>
                  <a:cubicBezTo>
                    <a:pt x="198" y="1"/>
                    <a:pt x="137" y="24"/>
                    <a:pt x="92" y="69"/>
                  </a:cubicBezTo>
                  <a:cubicBezTo>
                    <a:pt x="1" y="160"/>
                    <a:pt x="1" y="312"/>
                    <a:pt x="92" y="404"/>
                  </a:cubicBezTo>
                  <a:cubicBezTo>
                    <a:pt x="92" y="434"/>
                    <a:pt x="92" y="434"/>
                    <a:pt x="122" y="434"/>
                  </a:cubicBezTo>
                  <a:cubicBezTo>
                    <a:pt x="122" y="434"/>
                    <a:pt x="122" y="464"/>
                    <a:pt x="152" y="464"/>
                  </a:cubicBezTo>
                  <a:cubicBezTo>
                    <a:pt x="198" y="510"/>
                    <a:pt x="259" y="533"/>
                    <a:pt x="320" y="533"/>
                  </a:cubicBezTo>
                  <a:cubicBezTo>
                    <a:pt x="380" y="533"/>
                    <a:pt x="441" y="510"/>
                    <a:pt x="487" y="464"/>
                  </a:cubicBezTo>
                  <a:cubicBezTo>
                    <a:pt x="578" y="373"/>
                    <a:pt x="578" y="221"/>
                    <a:pt x="487" y="100"/>
                  </a:cubicBezTo>
                  <a:lnTo>
                    <a:pt x="456" y="100"/>
                  </a:lnTo>
                  <a:cubicBezTo>
                    <a:pt x="456" y="69"/>
                    <a:pt x="456" y="69"/>
                    <a:pt x="426" y="69"/>
                  </a:cubicBezTo>
                  <a:cubicBezTo>
                    <a:pt x="380" y="24"/>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9" name="Google Shape;66589;p27"/>
            <p:cNvSpPr/>
            <p:nvPr/>
          </p:nvSpPr>
          <p:spPr>
            <a:xfrm>
              <a:off x="7002675" y="3581450"/>
              <a:ext cx="14475" cy="13325"/>
            </a:xfrm>
            <a:custGeom>
              <a:avLst/>
              <a:gdLst/>
              <a:ahLst/>
              <a:cxnLst/>
              <a:rect l="l" t="t" r="r" b="b"/>
              <a:pathLst>
                <a:path w="579" h="533" extrusionOk="0">
                  <a:moveTo>
                    <a:pt x="259" y="1"/>
                  </a:moveTo>
                  <a:cubicBezTo>
                    <a:pt x="198" y="1"/>
                    <a:pt x="137" y="24"/>
                    <a:pt x="92" y="69"/>
                  </a:cubicBezTo>
                  <a:cubicBezTo>
                    <a:pt x="1" y="160"/>
                    <a:pt x="1" y="312"/>
                    <a:pt x="92" y="404"/>
                  </a:cubicBezTo>
                  <a:cubicBezTo>
                    <a:pt x="92" y="434"/>
                    <a:pt x="122" y="434"/>
                    <a:pt x="122" y="434"/>
                  </a:cubicBezTo>
                  <a:cubicBezTo>
                    <a:pt x="122" y="434"/>
                    <a:pt x="122" y="464"/>
                    <a:pt x="153" y="464"/>
                  </a:cubicBezTo>
                  <a:cubicBezTo>
                    <a:pt x="198" y="510"/>
                    <a:pt x="259" y="533"/>
                    <a:pt x="320" y="533"/>
                  </a:cubicBezTo>
                  <a:cubicBezTo>
                    <a:pt x="381" y="533"/>
                    <a:pt x="441" y="510"/>
                    <a:pt x="487" y="464"/>
                  </a:cubicBezTo>
                  <a:cubicBezTo>
                    <a:pt x="578" y="373"/>
                    <a:pt x="578" y="221"/>
                    <a:pt x="487" y="130"/>
                  </a:cubicBezTo>
                  <a:cubicBezTo>
                    <a:pt x="487" y="100"/>
                    <a:pt x="456" y="100"/>
                    <a:pt x="456" y="100"/>
                  </a:cubicBezTo>
                  <a:cubicBezTo>
                    <a:pt x="456" y="69"/>
                    <a:pt x="456" y="69"/>
                    <a:pt x="426" y="69"/>
                  </a:cubicBezTo>
                  <a:cubicBezTo>
                    <a:pt x="381" y="24"/>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0" name="Google Shape;66590;p27"/>
            <p:cNvSpPr/>
            <p:nvPr/>
          </p:nvSpPr>
          <p:spPr>
            <a:xfrm>
              <a:off x="7099175" y="3481350"/>
              <a:ext cx="18275" cy="16725"/>
            </a:xfrm>
            <a:custGeom>
              <a:avLst/>
              <a:gdLst/>
              <a:ahLst/>
              <a:cxnLst/>
              <a:rect l="l" t="t" r="r" b="b"/>
              <a:pathLst>
                <a:path w="731" h="669" extrusionOk="0">
                  <a:moveTo>
                    <a:pt x="335" y="0"/>
                  </a:moveTo>
                  <a:cubicBezTo>
                    <a:pt x="259" y="0"/>
                    <a:pt x="183" y="31"/>
                    <a:pt x="122" y="91"/>
                  </a:cubicBezTo>
                  <a:cubicBezTo>
                    <a:pt x="1" y="213"/>
                    <a:pt x="1" y="395"/>
                    <a:pt x="122" y="517"/>
                  </a:cubicBezTo>
                  <a:cubicBezTo>
                    <a:pt x="122" y="547"/>
                    <a:pt x="153" y="547"/>
                    <a:pt x="153" y="547"/>
                  </a:cubicBezTo>
                  <a:cubicBezTo>
                    <a:pt x="153" y="547"/>
                    <a:pt x="153" y="578"/>
                    <a:pt x="183" y="578"/>
                  </a:cubicBezTo>
                  <a:cubicBezTo>
                    <a:pt x="244" y="639"/>
                    <a:pt x="320" y="669"/>
                    <a:pt x="396" y="669"/>
                  </a:cubicBezTo>
                  <a:cubicBezTo>
                    <a:pt x="472" y="669"/>
                    <a:pt x="548" y="639"/>
                    <a:pt x="609" y="578"/>
                  </a:cubicBezTo>
                  <a:cubicBezTo>
                    <a:pt x="730" y="456"/>
                    <a:pt x="730" y="274"/>
                    <a:pt x="609" y="152"/>
                  </a:cubicBezTo>
                  <a:cubicBezTo>
                    <a:pt x="578" y="152"/>
                    <a:pt x="578" y="152"/>
                    <a:pt x="578" y="122"/>
                  </a:cubicBezTo>
                  <a:cubicBezTo>
                    <a:pt x="548" y="122"/>
                    <a:pt x="548" y="91"/>
                    <a:pt x="548"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1" name="Google Shape;66591;p27"/>
            <p:cNvSpPr/>
            <p:nvPr/>
          </p:nvSpPr>
          <p:spPr>
            <a:xfrm>
              <a:off x="7001150" y="3383325"/>
              <a:ext cx="18275" cy="16725"/>
            </a:xfrm>
            <a:custGeom>
              <a:avLst/>
              <a:gdLst/>
              <a:ahLst/>
              <a:cxnLst/>
              <a:rect l="l" t="t" r="r" b="b"/>
              <a:pathLst>
                <a:path w="731" h="669" extrusionOk="0">
                  <a:moveTo>
                    <a:pt x="335" y="0"/>
                  </a:moveTo>
                  <a:cubicBezTo>
                    <a:pt x="259" y="0"/>
                    <a:pt x="183" y="31"/>
                    <a:pt x="122" y="91"/>
                  </a:cubicBezTo>
                  <a:cubicBezTo>
                    <a:pt x="1" y="213"/>
                    <a:pt x="1" y="395"/>
                    <a:pt x="122" y="517"/>
                  </a:cubicBezTo>
                  <a:cubicBezTo>
                    <a:pt x="122" y="517"/>
                    <a:pt x="153" y="547"/>
                    <a:pt x="153" y="547"/>
                  </a:cubicBezTo>
                  <a:cubicBezTo>
                    <a:pt x="153" y="547"/>
                    <a:pt x="153" y="578"/>
                    <a:pt x="183" y="578"/>
                  </a:cubicBezTo>
                  <a:cubicBezTo>
                    <a:pt x="229" y="639"/>
                    <a:pt x="305" y="669"/>
                    <a:pt x="385" y="669"/>
                  </a:cubicBezTo>
                  <a:cubicBezTo>
                    <a:pt x="464" y="669"/>
                    <a:pt x="548" y="639"/>
                    <a:pt x="609" y="578"/>
                  </a:cubicBezTo>
                  <a:cubicBezTo>
                    <a:pt x="730" y="456"/>
                    <a:pt x="730" y="274"/>
                    <a:pt x="609" y="152"/>
                  </a:cubicBezTo>
                  <a:cubicBezTo>
                    <a:pt x="578" y="152"/>
                    <a:pt x="578" y="122"/>
                    <a:pt x="578" y="122"/>
                  </a:cubicBezTo>
                  <a:cubicBezTo>
                    <a:pt x="548" y="122"/>
                    <a:pt x="548" y="91"/>
                    <a:pt x="548"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2" name="Google Shape;66592;p27"/>
            <p:cNvSpPr/>
            <p:nvPr/>
          </p:nvSpPr>
          <p:spPr>
            <a:xfrm>
              <a:off x="7097675" y="3283975"/>
              <a:ext cx="21300" cy="18825"/>
            </a:xfrm>
            <a:custGeom>
              <a:avLst/>
              <a:gdLst/>
              <a:ahLst/>
              <a:cxnLst/>
              <a:rect l="l" t="t" r="r" b="b"/>
              <a:pathLst>
                <a:path w="852" h="753" extrusionOk="0">
                  <a:moveTo>
                    <a:pt x="395" y="0"/>
                  </a:moveTo>
                  <a:cubicBezTo>
                    <a:pt x="304" y="0"/>
                    <a:pt x="213" y="38"/>
                    <a:pt x="152" y="114"/>
                  </a:cubicBezTo>
                  <a:cubicBezTo>
                    <a:pt x="0" y="236"/>
                    <a:pt x="0" y="448"/>
                    <a:pt x="152" y="600"/>
                  </a:cubicBezTo>
                  <a:cubicBezTo>
                    <a:pt x="152" y="600"/>
                    <a:pt x="182" y="631"/>
                    <a:pt x="182" y="631"/>
                  </a:cubicBezTo>
                  <a:cubicBezTo>
                    <a:pt x="182" y="631"/>
                    <a:pt x="182" y="661"/>
                    <a:pt x="213" y="661"/>
                  </a:cubicBezTo>
                  <a:cubicBezTo>
                    <a:pt x="274" y="722"/>
                    <a:pt x="365" y="752"/>
                    <a:pt x="456" y="752"/>
                  </a:cubicBezTo>
                  <a:cubicBezTo>
                    <a:pt x="547" y="752"/>
                    <a:pt x="638" y="722"/>
                    <a:pt x="699" y="661"/>
                  </a:cubicBezTo>
                  <a:cubicBezTo>
                    <a:pt x="851" y="509"/>
                    <a:pt x="851" y="296"/>
                    <a:pt x="699" y="144"/>
                  </a:cubicBezTo>
                  <a:lnTo>
                    <a:pt x="669" y="144"/>
                  </a:lnTo>
                  <a:cubicBezTo>
                    <a:pt x="669" y="114"/>
                    <a:pt x="669" y="114"/>
                    <a:pt x="638" y="114"/>
                  </a:cubicBezTo>
                  <a:cubicBezTo>
                    <a:pt x="578" y="38"/>
                    <a:pt x="486"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3" name="Google Shape;66593;p27"/>
            <p:cNvSpPr/>
            <p:nvPr/>
          </p:nvSpPr>
          <p:spPr>
            <a:xfrm>
              <a:off x="7195700" y="3382000"/>
              <a:ext cx="21300" cy="18825"/>
            </a:xfrm>
            <a:custGeom>
              <a:avLst/>
              <a:gdLst/>
              <a:ahLst/>
              <a:cxnLst/>
              <a:rect l="l" t="t" r="r" b="b"/>
              <a:pathLst>
                <a:path w="852" h="753" extrusionOk="0">
                  <a:moveTo>
                    <a:pt x="407" y="0"/>
                  </a:moveTo>
                  <a:cubicBezTo>
                    <a:pt x="319" y="0"/>
                    <a:pt x="228" y="38"/>
                    <a:pt x="152" y="114"/>
                  </a:cubicBezTo>
                  <a:cubicBezTo>
                    <a:pt x="0" y="236"/>
                    <a:pt x="0" y="479"/>
                    <a:pt x="152" y="600"/>
                  </a:cubicBezTo>
                  <a:cubicBezTo>
                    <a:pt x="152" y="600"/>
                    <a:pt x="182" y="631"/>
                    <a:pt x="182" y="631"/>
                  </a:cubicBezTo>
                  <a:cubicBezTo>
                    <a:pt x="182" y="631"/>
                    <a:pt x="182" y="661"/>
                    <a:pt x="213" y="661"/>
                  </a:cubicBezTo>
                  <a:cubicBezTo>
                    <a:pt x="274" y="722"/>
                    <a:pt x="365" y="752"/>
                    <a:pt x="456" y="752"/>
                  </a:cubicBezTo>
                  <a:cubicBezTo>
                    <a:pt x="547" y="752"/>
                    <a:pt x="638" y="722"/>
                    <a:pt x="699" y="661"/>
                  </a:cubicBezTo>
                  <a:cubicBezTo>
                    <a:pt x="851" y="509"/>
                    <a:pt x="851" y="296"/>
                    <a:pt x="699" y="144"/>
                  </a:cubicBezTo>
                  <a:lnTo>
                    <a:pt x="669" y="144"/>
                  </a:lnTo>
                  <a:cubicBezTo>
                    <a:pt x="669" y="114"/>
                    <a:pt x="669" y="114"/>
                    <a:pt x="638" y="114"/>
                  </a:cubicBezTo>
                  <a:cubicBezTo>
                    <a:pt x="578" y="38"/>
                    <a:pt x="494" y="0"/>
                    <a:pt x="4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4" name="Google Shape;66594;p27"/>
            <p:cNvSpPr/>
            <p:nvPr/>
          </p:nvSpPr>
          <p:spPr>
            <a:xfrm>
              <a:off x="7194925" y="3184425"/>
              <a:ext cx="23575" cy="21675"/>
            </a:xfrm>
            <a:custGeom>
              <a:avLst/>
              <a:gdLst/>
              <a:ahLst/>
              <a:cxnLst/>
              <a:rect l="l" t="t" r="r" b="b"/>
              <a:pathLst>
                <a:path w="943" h="867" extrusionOk="0">
                  <a:moveTo>
                    <a:pt x="441" y="0"/>
                  </a:moveTo>
                  <a:cubicBezTo>
                    <a:pt x="335" y="0"/>
                    <a:pt x="229" y="38"/>
                    <a:pt x="153" y="114"/>
                  </a:cubicBezTo>
                  <a:cubicBezTo>
                    <a:pt x="1" y="266"/>
                    <a:pt x="1" y="540"/>
                    <a:pt x="153" y="692"/>
                  </a:cubicBezTo>
                  <a:cubicBezTo>
                    <a:pt x="153" y="692"/>
                    <a:pt x="183" y="692"/>
                    <a:pt x="183" y="722"/>
                  </a:cubicBezTo>
                  <a:cubicBezTo>
                    <a:pt x="183" y="722"/>
                    <a:pt x="183" y="722"/>
                    <a:pt x="213" y="752"/>
                  </a:cubicBezTo>
                  <a:cubicBezTo>
                    <a:pt x="289" y="828"/>
                    <a:pt x="396" y="866"/>
                    <a:pt x="502" y="866"/>
                  </a:cubicBezTo>
                  <a:cubicBezTo>
                    <a:pt x="609" y="866"/>
                    <a:pt x="715" y="828"/>
                    <a:pt x="791" y="752"/>
                  </a:cubicBezTo>
                  <a:cubicBezTo>
                    <a:pt x="943" y="601"/>
                    <a:pt x="943" y="327"/>
                    <a:pt x="791" y="175"/>
                  </a:cubicBezTo>
                  <a:cubicBezTo>
                    <a:pt x="791" y="145"/>
                    <a:pt x="761" y="145"/>
                    <a:pt x="761" y="145"/>
                  </a:cubicBezTo>
                  <a:cubicBezTo>
                    <a:pt x="730" y="145"/>
                    <a:pt x="730" y="114"/>
                    <a:pt x="730" y="114"/>
                  </a:cubicBezTo>
                  <a:cubicBezTo>
                    <a:pt x="654" y="38"/>
                    <a:pt x="548"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5" name="Google Shape;66595;p27"/>
            <p:cNvSpPr/>
            <p:nvPr/>
          </p:nvSpPr>
          <p:spPr>
            <a:xfrm>
              <a:off x="7292950" y="3282450"/>
              <a:ext cx="23575" cy="21675"/>
            </a:xfrm>
            <a:custGeom>
              <a:avLst/>
              <a:gdLst/>
              <a:ahLst/>
              <a:cxnLst/>
              <a:rect l="l" t="t" r="r" b="b"/>
              <a:pathLst>
                <a:path w="943" h="867" extrusionOk="0">
                  <a:moveTo>
                    <a:pt x="441" y="0"/>
                  </a:moveTo>
                  <a:cubicBezTo>
                    <a:pt x="335" y="0"/>
                    <a:pt x="229" y="38"/>
                    <a:pt x="153" y="114"/>
                  </a:cubicBezTo>
                  <a:cubicBezTo>
                    <a:pt x="1" y="266"/>
                    <a:pt x="1" y="540"/>
                    <a:pt x="153" y="692"/>
                  </a:cubicBezTo>
                  <a:cubicBezTo>
                    <a:pt x="153" y="692"/>
                    <a:pt x="183" y="692"/>
                    <a:pt x="183" y="722"/>
                  </a:cubicBezTo>
                  <a:cubicBezTo>
                    <a:pt x="183" y="722"/>
                    <a:pt x="183" y="722"/>
                    <a:pt x="213" y="753"/>
                  </a:cubicBezTo>
                  <a:cubicBezTo>
                    <a:pt x="289" y="829"/>
                    <a:pt x="396" y="867"/>
                    <a:pt x="502" y="867"/>
                  </a:cubicBezTo>
                  <a:cubicBezTo>
                    <a:pt x="609" y="867"/>
                    <a:pt x="715" y="829"/>
                    <a:pt x="791" y="753"/>
                  </a:cubicBezTo>
                  <a:cubicBezTo>
                    <a:pt x="943" y="601"/>
                    <a:pt x="943" y="327"/>
                    <a:pt x="791" y="175"/>
                  </a:cubicBezTo>
                  <a:cubicBezTo>
                    <a:pt x="791" y="145"/>
                    <a:pt x="761" y="145"/>
                    <a:pt x="761" y="145"/>
                  </a:cubicBezTo>
                  <a:cubicBezTo>
                    <a:pt x="761" y="145"/>
                    <a:pt x="730" y="114"/>
                    <a:pt x="730" y="114"/>
                  </a:cubicBezTo>
                  <a:cubicBezTo>
                    <a:pt x="654" y="38"/>
                    <a:pt x="548"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6" name="Google Shape;66596;p27"/>
            <p:cNvSpPr/>
            <p:nvPr/>
          </p:nvSpPr>
          <p:spPr>
            <a:xfrm>
              <a:off x="7291425" y="3084300"/>
              <a:ext cx="26625" cy="25100"/>
            </a:xfrm>
            <a:custGeom>
              <a:avLst/>
              <a:gdLst/>
              <a:ahLst/>
              <a:cxnLst/>
              <a:rect l="l" t="t" r="r" b="b"/>
              <a:pathLst>
                <a:path w="1065" h="1004" extrusionOk="0">
                  <a:moveTo>
                    <a:pt x="518" y="1"/>
                  </a:moveTo>
                  <a:cubicBezTo>
                    <a:pt x="396" y="1"/>
                    <a:pt x="274" y="46"/>
                    <a:pt x="183" y="137"/>
                  </a:cubicBezTo>
                  <a:cubicBezTo>
                    <a:pt x="1" y="320"/>
                    <a:pt x="1" y="624"/>
                    <a:pt x="183" y="806"/>
                  </a:cubicBezTo>
                  <a:cubicBezTo>
                    <a:pt x="183" y="806"/>
                    <a:pt x="214" y="806"/>
                    <a:pt x="214" y="836"/>
                  </a:cubicBezTo>
                  <a:cubicBezTo>
                    <a:pt x="214" y="836"/>
                    <a:pt x="214" y="836"/>
                    <a:pt x="244" y="867"/>
                  </a:cubicBezTo>
                  <a:cubicBezTo>
                    <a:pt x="335" y="958"/>
                    <a:pt x="449" y="1004"/>
                    <a:pt x="563" y="1004"/>
                  </a:cubicBezTo>
                  <a:cubicBezTo>
                    <a:pt x="677" y="1004"/>
                    <a:pt x="791" y="958"/>
                    <a:pt x="882" y="867"/>
                  </a:cubicBezTo>
                  <a:cubicBezTo>
                    <a:pt x="1065" y="684"/>
                    <a:pt x="1065" y="381"/>
                    <a:pt x="882" y="198"/>
                  </a:cubicBezTo>
                  <a:cubicBezTo>
                    <a:pt x="882" y="198"/>
                    <a:pt x="882" y="198"/>
                    <a:pt x="852" y="168"/>
                  </a:cubicBezTo>
                  <a:cubicBezTo>
                    <a:pt x="852" y="168"/>
                    <a:pt x="852" y="168"/>
                    <a:pt x="852" y="137"/>
                  </a:cubicBezTo>
                  <a:cubicBezTo>
                    <a:pt x="761" y="46"/>
                    <a:pt x="639"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7" name="Google Shape;66597;p27"/>
            <p:cNvSpPr/>
            <p:nvPr/>
          </p:nvSpPr>
          <p:spPr>
            <a:xfrm>
              <a:off x="7099950" y="3776750"/>
              <a:ext cx="12925" cy="12575"/>
            </a:xfrm>
            <a:custGeom>
              <a:avLst/>
              <a:gdLst/>
              <a:ahLst/>
              <a:cxnLst/>
              <a:rect l="l" t="t" r="r" b="b"/>
              <a:pathLst>
                <a:path w="517" h="503" extrusionOk="0">
                  <a:moveTo>
                    <a:pt x="232" y="1"/>
                  </a:moveTo>
                  <a:cubicBezTo>
                    <a:pt x="175" y="1"/>
                    <a:pt x="122" y="23"/>
                    <a:pt x="91" y="69"/>
                  </a:cubicBezTo>
                  <a:cubicBezTo>
                    <a:pt x="0" y="160"/>
                    <a:pt x="0" y="282"/>
                    <a:pt x="91" y="373"/>
                  </a:cubicBezTo>
                  <a:cubicBezTo>
                    <a:pt x="91" y="373"/>
                    <a:pt x="91" y="403"/>
                    <a:pt x="122" y="403"/>
                  </a:cubicBezTo>
                  <a:cubicBezTo>
                    <a:pt x="122" y="403"/>
                    <a:pt x="122" y="434"/>
                    <a:pt x="122" y="434"/>
                  </a:cubicBezTo>
                  <a:cubicBezTo>
                    <a:pt x="167" y="479"/>
                    <a:pt x="228" y="502"/>
                    <a:pt x="289" y="502"/>
                  </a:cubicBezTo>
                  <a:cubicBezTo>
                    <a:pt x="350" y="502"/>
                    <a:pt x="411" y="479"/>
                    <a:pt x="456" y="434"/>
                  </a:cubicBezTo>
                  <a:cubicBezTo>
                    <a:pt x="517" y="343"/>
                    <a:pt x="517" y="191"/>
                    <a:pt x="456" y="130"/>
                  </a:cubicBezTo>
                  <a:cubicBezTo>
                    <a:pt x="426" y="99"/>
                    <a:pt x="426" y="99"/>
                    <a:pt x="426" y="99"/>
                  </a:cubicBezTo>
                  <a:cubicBezTo>
                    <a:pt x="395" y="99"/>
                    <a:pt x="395" y="69"/>
                    <a:pt x="395" y="69"/>
                  </a:cubicBezTo>
                  <a:cubicBezTo>
                    <a:pt x="350" y="23"/>
                    <a:pt x="289" y="1"/>
                    <a:pt x="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8" name="Google Shape;66598;p27"/>
            <p:cNvSpPr/>
            <p:nvPr/>
          </p:nvSpPr>
          <p:spPr>
            <a:xfrm>
              <a:off x="7001925" y="3678725"/>
              <a:ext cx="12925" cy="12575"/>
            </a:xfrm>
            <a:custGeom>
              <a:avLst/>
              <a:gdLst/>
              <a:ahLst/>
              <a:cxnLst/>
              <a:rect l="l" t="t" r="r" b="b"/>
              <a:pathLst>
                <a:path w="517" h="503" extrusionOk="0">
                  <a:moveTo>
                    <a:pt x="232" y="1"/>
                  </a:moveTo>
                  <a:cubicBezTo>
                    <a:pt x="175" y="1"/>
                    <a:pt x="122" y="23"/>
                    <a:pt x="91" y="69"/>
                  </a:cubicBezTo>
                  <a:cubicBezTo>
                    <a:pt x="0" y="160"/>
                    <a:pt x="0" y="282"/>
                    <a:pt x="91" y="373"/>
                  </a:cubicBezTo>
                  <a:cubicBezTo>
                    <a:pt x="91" y="373"/>
                    <a:pt x="91" y="403"/>
                    <a:pt x="122" y="403"/>
                  </a:cubicBezTo>
                  <a:cubicBezTo>
                    <a:pt x="122" y="403"/>
                    <a:pt x="122" y="434"/>
                    <a:pt x="122" y="434"/>
                  </a:cubicBezTo>
                  <a:cubicBezTo>
                    <a:pt x="167" y="479"/>
                    <a:pt x="228" y="502"/>
                    <a:pt x="289" y="502"/>
                  </a:cubicBezTo>
                  <a:cubicBezTo>
                    <a:pt x="350" y="502"/>
                    <a:pt x="411" y="479"/>
                    <a:pt x="456" y="434"/>
                  </a:cubicBezTo>
                  <a:cubicBezTo>
                    <a:pt x="517" y="342"/>
                    <a:pt x="517" y="190"/>
                    <a:pt x="456" y="130"/>
                  </a:cubicBezTo>
                  <a:cubicBezTo>
                    <a:pt x="426" y="99"/>
                    <a:pt x="426" y="99"/>
                    <a:pt x="395" y="99"/>
                  </a:cubicBezTo>
                  <a:cubicBezTo>
                    <a:pt x="395" y="99"/>
                    <a:pt x="395" y="69"/>
                    <a:pt x="395" y="69"/>
                  </a:cubicBezTo>
                  <a:cubicBezTo>
                    <a:pt x="350" y="23"/>
                    <a:pt x="289" y="1"/>
                    <a:pt x="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9" name="Google Shape;66599;p27"/>
            <p:cNvSpPr/>
            <p:nvPr/>
          </p:nvSpPr>
          <p:spPr>
            <a:xfrm>
              <a:off x="7196450" y="3677200"/>
              <a:ext cx="16750" cy="14850"/>
            </a:xfrm>
            <a:custGeom>
              <a:avLst/>
              <a:gdLst/>
              <a:ahLst/>
              <a:cxnLst/>
              <a:rect l="l" t="t" r="r" b="b"/>
              <a:pathLst>
                <a:path w="670" h="594" extrusionOk="0">
                  <a:moveTo>
                    <a:pt x="304" y="1"/>
                  </a:moveTo>
                  <a:cubicBezTo>
                    <a:pt x="236" y="1"/>
                    <a:pt x="168" y="24"/>
                    <a:pt x="122" y="69"/>
                  </a:cubicBezTo>
                  <a:cubicBezTo>
                    <a:pt x="0" y="191"/>
                    <a:pt x="0" y="373"/>
                    <a:pt x="122" y="464"/>
                  </a:cubicBezTo>
                  <a:cubicBezTo>
                    <a:pt x="122" y="464"/>
                    <a:pt x="122" y="464"/>
                    <a:pt x="152" y="495"/>
                  </a:cubicBezTo>
                  <a:cubicBezTo>
                    <a:pt x="152" y="495"/>
                    <a:pt x="152" y="495"/>
                    <a:pt x="152" y="525"/>
                  </a:cubicBezTo>
                  <a:cubicBezTo>
                    <a:pt x="213" y="571"/>
                    <a:pt x="289" y="593"/>
                    <a:pt x="361" y="593"/>
                  </a:cubicBezTo>
                  <a:cubicBezTo>
                    <a:pt x="434" y="593"/>
                    <a:pt x="502" y="571"/>
                    <a:pt x="548" y="525"/>
                  </a:cubicBezTo>
                  <a:cubicBezTo>
                    <a:pt x="669" y="403"/>
                    <a:pt x="669" y="251"/>
                    <a:pt x="548" y="130"/>
                  </a:cubicBezTo>
                  <a:cubicBezTo>
                    <a:pt x="548" y="130"/>
                    <a:pt x="517" y="130"/>
                    <a:pt x="517" y="100"/>
                  </a:cubicBezTo>
                  <a:cubicBezTo>
                    <a:pt x="517" y="100"/>
                    <a:pt x="517" y="100"/>
                    <a:pt x="487" y="69"/>
                  </a:cubicBezTo>
                  <a:cubicBezTo>
                    <a:pt x="441" y="24"/>
                    <a:pt x="373"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0" name="Google Shape;66600;p27"/>
            <p:cNvSpPr/>
            <p:nvPr/>
          </p:nvSpPr>
          <p:spPr>
            <a:xfrm>
              <a:off x="7098425" y="3579175"/>
              <a:ext cx="16750" cy="14850"/>
            </a:xfrm>
            <a:custGeom>
              <a:avLst/>
              <a:gdLst/>
              <a:ahLst/>
              <a:cxnLst/>
              <a:rect l="l" t="t" r="r" b="b"/>
              <a:pathLst>
                <a:path w="670" h="594" extrusionOk="0">
                  <a:moveTo>
                    <a:pt x="304" y="1"/>
                  </a:moveTo>
                  <a:cubicBezTo>
                    <a:pt x="236" y="1"/>
                    <a:pt x="168" y="24"/>
                    <a:pt x="122" y="69"/>
                  </a:cubicBezTo>
                  <a:cubicBezTo>
                    <a:pt x="0" y="191"/>
                    <a:pt x="0" y="343"/>
                    <a:pt x="122" y="464"/>
                  </a:cubicBezTo>
                  <a:cubicBezTo>
                    <a:pt x="122" y="464"/>
                    <a:pt x="122" y="464"/>
                    <a:pt x="152" y="495"/>
                  </a:cubicBezTo>
                  <a:cubicBezTo>
                    <a:pt x="152" y="495"/>
                    <a:pt x="152" y="495"/>
                    <a:pt x="152" y="525"/>
                  </a:cubicBezTo>
                  <a:cubicBezTo>
                    <a:pt x="213" y="571"/>
                    <a:pt x="289" y="593"/>
                    <a:pt x="361" y="593"/>
                  </a:cubicBezTo>
                  <a:cubicBezTo>
                    <a:pt x="434" y="593"/>
                    <a:pt x="502" y="571"/>
                    <a:pt x="548" y="525"/>
                  </a:cubicBezTo>
                  <a:cubicBezTo>
                    <a:pt x="669" y="403"/>
                    <a:pt x="669" y="251"/>
                    <a:pt x="548" y="130"/>
                  </a:cubicBezTo>
                  <a:cubicBezTo>
                    <a:pt x="548" y="130"/>
                    <a:pt x="517" y="130"/>
                    <a:pt x="517" y="99"/>
                  </a:cubicBezTo>
                  <a:cubicBezTo>
                    <a:pt x="517" y="99"/>
                    <a:pt x="517" y="99"/>
                    <a:pt x="487" y="69"/>
                  </a:cubicBezTo>
                  <a:cubicBezTo>
                    <a:pt x="441" y="24"/>
                    <a:pt x="373"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1" name="Google Shape;66601;p27"/>
            <p:cNvSpPr/>
            <p:nvPr/>
          </p:nvSpPr>
          <p:spPr>
            <a:xfrm>
              <a:off x="7194925" y="3479250"/>
              <a:ext cx="19775" cy="18075"/>
            </a:xfrm>
            <a:custGeom>
              <a:avLst/>
              <a:gdLst/>
              <a:ahLst/>
              <a:cxnLst/>
              <a:rect l="l" t="t" r="r" b="b"/>
              <a:pathLst>
                <a:path w="791" h="723" extrusionOk="0">
                  <a:moveTo>
                    <a:pt x="381" y="1"/>
                  </a:moveTo>
                  <a:cubicBezTo>
                    <a:pt x="297" y="1"/>
                    <a:pt x="213" y="39"/>
                    <a:pt x="153" y="115"/>
                  </a:cubicBezTo>
                  <a:cubicBezTo>
                    <a:pt x="1" y="236"/>
                    <a:pt x="1" y="449"/>
                    <a:pt x="153" y="571"/>
                  </a:cubicBezTo>
                  <a:cubicBezTo>
                    <a:pt x="153" y="571"/>
                    <a:pt x="153" y="571"/>
                    <a:pt x="183" y="601"/>
                  </a:cubicBezTo>
                  <a:cubicBezTo>
                    <a:pt x="183" y="601"/>
                    <a:pt x="183" y="601"/>
                    <a:pt x="183" y="631"/>
                  </a:cubicBezTo>
                  <a:cubicBezTo>
                    <a:pt x="259" y="692"/>
                    <a:pt x="350" y="723"/>
                    <a:pt x="438" y="723"/>
                  </a:cubicBezTo>
                  <a:cubicBezTo>
                    <a:pt x="525" y="723"/>
                    <a:pt x="609" y="692"/>
                    <a:pt x="669" y="631"/>
                  </a:cubicBezTo>
                  <a:cubicBezTo>
                    <a:pt x="791" y="479"/>
                    <a:pt x="791" y="297"/>
                    <a:pt x="669" y="145"/>
                  </a:cubicBezTo>
                  <a:lnTo>
                    <a:pt x="639" y="145"/>
                  </a:lnTo>
                  <a:cubicBezTo>
                    <a:pt x="609" y="115"/>
                    <a:pt x="609" y="115"/>
                    <a:pt x="609" y="115"/>
                  </a:cubicBezTo>
                  <a:cubicBezTo>
                    <a:pt x="548" y="39"/>
                    <a:pt x="464"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2" name="Google Shape;66602;p27"/>
            <p:cNvSpPr/>
            <p:nvPr/>
          </p:nvSpPr>
          <p:spPr>
            <a:xfrm>
              <a:off x="7292950" y="3577275"/>
              <a:ext cx="19775" cy="18075"/>
            </a:xfrm>
            <a:custGeom>
              <a:avLst/>
              <a:gdLst/>
              <a:ahLst/>
              <a:cxnLst/>
              <a:rect l="l" t="t" r="r" b="b"/>
              <a:pathLst>
                <a:path w="791" h="723" extrusionOk="0">
                  <a:moveTo>
                    <a:pt x="381" y="1"/>
                  </a:moveTo>
                  <a:cubicBezTo>
                    <a:pt x="297" y="1"/>
                    <a:pt x="213" y="39"/>
                    <a:pt x="153" y="115"/>
                  </a:cubicBezTo>
                  <a:cubicBezTo>
                    <a:pt x="1" y="236"/>
                    <a:pt x="1" y="449"/>
                    <a:pt x="153" y="571"/>
                  </a:cubicBezTo>
                  <a:cubicBezTo>
                    <a:pt x="153" y="571"/>
                    <a:pt x="153" y="571"/>
                    <a:pt x="183" y="601"/>
                  </a:cubicBezTo>
                  <a:cubicBezTo>
                    <a:pt x="183" y="601"/>
                    <a:pt x="183" y="601"/>
                    <a:pt x="183" y="631"/>
                  </a:cubicBezTo>
                  <a:cubicBezTo>
                    <a:pt x="259" y="692"/>
                    <a:pt x="350" y="723"/>
                    <a:pt x="438" y="723"/>
                  </a:cubicBezTo>
                  <a:cubicBezTo>
                    <a:pt x="525" y="723"/>
                    <a:pt x="609" y="692"/>
                    <a:pt x="669" y="631"/>
                  </a:cubicBezTo>
                  <a:cubicBezTo>
                    <a:pt x="791" y="510"/>
                    <a:pt x="791" y="297"/>
                    <a:pt x="669" y="145"/>
                  </a:cubicBezTo>
                  <a:lnTo>
                    <a:pt x="639" y="145"/>
                  </a:lnTo>
                  <a:cubicBezTo>
                    <a:pt x="609" y="115"/>
                    <a:pt x="609" y="115"/>
                    <a:pt x="609" y="115"/>
                  </a:cubicBezTo>
                  <a:cubicBezTo>
                    <a:pt x="548" y="39"/>
                    <a:pt x="464"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3" name="Google Shape;66603;p27"/>
            <p:cNvSpPr/>
            <p:nvPr/>
          </p:nvSpPr>
          <p:spPr>
            <a:xfrm>
              <a:off x="7292200" y="3379700"/>
              <a:ext cx="22050" cy="20925"/>
            </a:xfrm>
            <a:custGeom>
              <a:avLst/>
              <a:gdLst/>
              <a:ahLst/>
              <a:cxnLst/>
              <a:rect l="l" t="t" r="r" b="b"/>
              <a:pathLst>
                <a:path w="882" h="837" extrusionOk="0">
                  <a:moveTo>
                    <a:pt x="426" y="1"/>
                  </a:moveTo>
                  <a:cubicBezTo>
                    <a:pt x="327" y="1"/>
                    <a:pt x="228" y="39"/>
                    <a:pt x="152" y="115"/>
                  </a:cubicBezTo>
                  <a:cubicBezTo>
                    <a:pt x="0" y="267"/>
                    <a:pt x="0" y="510"/>
                    <a:pt x="152" y="662"/>
                  </a:cubicBezTo>
                  <a:cubicBezTo>
                    <a:pt x="152" y="662"/>
                    <a:pt x="152" y="662"/>
                    <a:pt x="183" y="692"/>
                  </a:cubicBezTo>
                  <a:cubicBezTo>
                    <a:pt x="183" y="692"/>
                    <a:pt x="183" y="692"/>
                    <a:pt x="213" y="723"/>
                  </a:cubicBezTo>
                  <a:cubicBezTo>
                    <a:pt x="274" y="799"/>
                    <a:pt x="365" y="837"/>
                    <a:pt x="460" y="837"/>
                  </a:cubicBezTo>
                  <a:cubicBezTo>
                    <a:pt x="555" y="837"/>
                    <a:pt x="654" y="799"/>
                    <a:pt x="730" y="723"/>
                  </a:cubicBezTo>
                  <a:cubicBezTo>
                    <a:pt x="882" y="571"/>
                    <a:pt x="882" y="328"/>
                    <a:pt x="730" y="176"/>
                  </a:cubicBezTo>
                  <a:cubicBezTo>
                    <a:pt x="730" y="145"/>
                    <a:pt x="730" y="145"/>
                    <a:pt x="699" y="145"/>
                  </a:cubicBezTo>
                  <a:cubicBezTo>
                    <a:pt x="699" y="145"/>
                    <a:pt x="699" y="115"/>
                    <a:pt x="699" y="115"/>
                  </a:cubicBezTo>
                  <a:cubicBezTo>
                    <a:pt x="623"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4" name="Google Shape;66604;p27"/>
            <p:cNvSpPr/>
            <p:nvPr/>
          </p:nvSpPr>
          <p:spPr>
            <a:xfrm>
              <a:off x="7099175" y="3677975"/>
              <a:ext cx="15225" cy="13325"/>
            </a:xfrm>
            <a:custGeom>
              <a:avLst/>
              <a:gdLst/>
              <a:ahLst/>
              <a:cxnLst/>
              <a:rect l="l" t="t" r="r" b="b"/>
              <a:pathLst>
                <a:path w="609" h="533" extrusionOk="0">
                  <a:moveTo>
                    <a:pt x="263" y="0"/>
                  </a:moveTo>
                  <a:cubicBezTo>
                    <a:pt x="198" y="0"/>
                    <a:pt x="138" y="23"/>
                    <a:pt x="92" y="69"/>
                  </a:cubicBezTo>
                  <a:cubicBezTo>
                    <a:pt x="1" y="160"/>
                    <a:pt x="1" y="312"/>
                    <a:pt x="92" y="433"/>
                  </a:cubicBezTo>
                  <a:lnTo>
                    <a:pt x="122" y="433"/>
                  </a:lnTo>
                  <a:cubicBezTo>
                    <a:pt x="122" y="464"/>
                    <a:pt x="153" y="464"/>
                    <a:pt x="153" y="464"/>
                  </a:cubicBezTo>
                  <a:cubicBezTo>
                    <a:pt x="198" y="509"/>
                    <a:pt x="259" y="532"/>
                    <a:pt x="320" y="532"/>
                  </a:cubicBezTo>
                  <a:cubicBezTo>
                    <a:pt x="381" y="532"/>
                    <a:pt x="442" y="509"/>
                    <a:pt x="487" y="464"/>
                  </a:cubicBezTo>
                  <a:cubicBezTo>
                    <a:pt x="609" y="372"/>
                    <a:pt x="609" y="220"/>
                    <a:pt x="487" y="129"/>
                  </a:cubicBezTo>
                  <a:cubicBezTo>
                    <a:pt x="487" y="129"/>
                    <a:pt x="487" y="99"/>
                    <a:pt x="457" y="99"/>
                  </a:cubicBezTo>
                  <a:cubicBezTo>
                    <a:pt x="457" y="99"/>
                    <a:pt x="457" y="69"/>
                    <a:pt x="457" y="69"/>
                  </a:cubicBezTo>
                  <a:cubicBezTo>
                    <a:pt x="396" y="23"/>
                    <a:pt x="328" y="0"/>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5" name="Google Shape;66605;p27"/>
            <p:cNvSpPr/>
            <p:nvPr/>
          </p:nvSpPr>
          <p:spPr>
            <a:xfrm>
              <a:off x="7197200" y="3776000"/>
              <a:ext cx="15225" cy="13875"/>
            </a:xfrm>
            <a:custGeom>
              <a:avLst/>
              <a:gdLst/>
              <a:ahLst/>
              <a:cxnLst/>
              <a:rect l="l" t="t" r="r" b="b"/>
              <a:pathLst>
                <a:path w="609" h="555" extrusionOk="0">
                  <a:moveTo>
                    <a:pt x="263" y="0"/>
                  </a:moveTo>
                  <a:cubicBezTo>
                    <a:pt x="198" y="0"/>
                    <a:pt x="138" y="23"/>
                    <a:pt x="92" y="69"/>
                  </a:cubicBezTo>
                  <a:cubicBezTo>
                    <a:pt x="1" y="160"/>
                    <a:pt x="1" y="312"/>
                    <a:pt x="92" y="433"/>
                  </a:cubicBezTo>
                  <a:lnTo>
                    <a:pt x="122" y="433"/>
                  </a:lnTo>
                  <a:cubicBezTo>
                    <a:pt x="122" y="464"/>
                    <a:pt x="153" y="464"/>
                    <a:pt x="153" y="464"/>
                  </a:cubicBezTo>
                  <a:cubicBezTo>
                    <a:pt x="198" y="524"/>
                    <a:pt x="259" y="555"/>
                    <a:pt x="320" y="555"/>
                  </a:cubicBezTo>
                  <a:cubicBezTo>
                    <a:pt x="381" y="555"/>
                    <a:pt x="442" y="524"/>
                    <a:pt x="487" y="464"/>
                  </a:cubicBezTo>
                  <a:cubicBezTo>
                    <a:pt x="609" y="373"/>
                    <a:pt x="609" y="221"/>
                    <a:pt x="487" y="129"/>
                  </a:cubicBezTo>
                  <a:cubicBezTo>
                    <a:pt x="487" y="129"/>
                    <a:pt x="487" y="99"/>
                    <a:pt x="457" y="99"/>
                  </a:cubicBezTo>
                  <a:cubicBezTo>
                    <a:pt x="457" y="99"/>
                    <a:pt x="457" y="69"/>
                    <a:pt x="457" y="69"/>
                  </a:cubicBezTo>
                  <a:cubicBezTo>
                    <a:pt x="396" y="23"/>
                    <a:pt x="328" y="0"/>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6" name="Google Shape;66606;p27"/>
            <p:cNvSpPr/>
            <p:nvPr/>
          </p:nvSpPr>
          <p:spPr>
            <a:xfrm>
              <a:off x="7293725" y="3676625"/>
              <a:ext cx="18250" cy="16000"/>
            </a:xfrm>
            <a:custGeom>
              <a:avLst/>
              <a:gdLst/>
              <a:ahLst/>
              <a:cxnLst/>
              <a:rect l="l" t="t" r="r" b="b"/>
              <a:pathLst>
                <a:path w="730" h="640" extrusionOk="0">
                  <a:moveTo>
                    <a:pt x="334" y="1"/>
                  </a:moveTo>
                  <a:cubicBezTo>
                    <a:pt x="258" y="1"/>
                    <a:pt x="182" y="31"/>
                    <a:pt x="122" y="92"/>
                  </a:cubicBezTo>
                  <a:cubicBezTo>
                    <a:pt x="0" y="183"/>
                    <a:pt x="0" y="396"/>
                    <a:pt x="122" y="518"/>
                  </a:cubicBezTo>
                  <a:lnTo>
                    <a:pt x="152" y="518"/>
                  </a:lnTo>
                  <a:cubicBezTo>
                    <a:pt x="182" y="548"/>
                    <a:pt x="182" y="548"/>
                    <a:pt x="182" y="548"/>
                  </a:cubicBezTo>
                  <a:cubicBezTo>
                    <a:pt x="243" y="609"/>
                    <a:pt x="319" y="639"/>
                    <a:pt x="395" y="639"/>
                  </a:cubicBezTo>
                  <a:cubicBezTo>
                    <a:pt x="471" y="639"/>
                    <a:pt x="547" y="609"/>
                    <a:pt x="608" y="548"/>
                  </a:cubicBezTo>
                  <a:cubicBezTo>
                    <a:pt x="730" y="426"/>
                    <a:pt x="730" y="244"/>
                    <a:pt x="608" y="123"/>
                  </a:cubicBezTo>
                  <a:lnTo>
                    <a:pt x="578" y="123"/>
                  </a:lnTo>
                  <a:cubicBezTo>
                    <a:pt x="578" y="92"/>
                    <a:pt x="578" y="92"/>
                    <a:pt x="547" y="92"/>
                  </a:cubicBezTo>
                  <a:cubicBezTo>
                    <a:pt x="486" y="31"/>
                    <a:pt x="410"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7" name="Google Shape;66607;p27"/>
            <p:cNvSpPr/>
            <p:nvPr/>
          </p:nvSpPr>
          <p:spPr>
            <a:xfrm>
              <a:off x="7195700" y="3578425"/>
              <a:ext cx="18250" cy="16175"/>
            </a:xfrm>
            <a:custGeom>
              <a:avLst/>
              <a:gdLst/>
              <a:ahLst/>
              <a:cxnLst/>
              <a:rect l="l" t="t" r="r" b="b"/>
              <a:pathLst>
                <a:path w="730" h="647" extrusionOk="0">
                  <a:moveTo>
                    <a:pt x="334" y="0"/>
                  </a:moveTo>
                  <a:cubicBezTo>
                    <a:pt x="258" y="0"/>
                    <a:pt x="182" y="23"/>
                    <a:pt x="122" y="69"/>
                  </a:cubicBezTo>
                  <a:cubicBezTo>
                    <a:pt x="0" y="190"/>
                    <a:pt x="0" y="403"/>
                    <a:pt x="122" y="494"/>
                  </a:cubicBezTo>
                  <a:cubicBezTo>
                    <a:pt x="122" y="525"/>
                    <a:pt x="152" y="525"/>
                    <a:pt x="152" y="525"/>
                  </a:cubicBezTo>
                  <a:cubicBezTo>
                    <a:pt x="152" y="555"/>
                    <a:pt x="182" y="555"/>
                    <a:pt x="182" y="555"/>
                  </a:cubicBezTo>
                  <a:cubicBezTo>
                    <a:pt x="243" y="616"/>
                    <a:pt x="319" y="646"/>
                    <a:pt x="395" y="646"/>
                  </a:cubicBezTo>
                  <a:cubicBezTo>
                    <a:pt x="471" y="646"/>
                    <a:pt x="547" y="616"/>
                    <a:pt x="608" y="555"/>
                  </a:cubicBezTo>
                  <a:cubicBezTo>
                    <a:pt x="730" y="433"/>
                    <a:pt x="730" y="251"/>
                    <a:pt x="608" y="129"/>
                  </a:cubicBezTo>
                  <a:lnTo>
                    <a:pt x="578" y="129"/>
                  </a:lnTo>
                  <a:cubicBezTo>
                    <a:pt x="578" y="99"/>
                    <a:pt x="547" y="99"/>
                    <a:pt x="547" y="69"/>
                  </a:cubicBezTo>
                  <a:cubicBezTo>
                    <a:pt x="486" y="23"/>
                    <a:pt x="410" y="0"/>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8" name="Google Shape;66608;p27"/>
            <p:cNvSpPr/>
            <p:nvPr/>
          </p:nvSpPr>
          <p:spPr>
            <a:xfrm>
              <a:off x="7292950" y="3478500"/>
              <a:ext cx="20550" cy="19400"/>
            </a:xfrm>
            <a:custGeom>
              <a:avLst/>
              <a:gdLst/>
              <a:ahLst/>
              <a:cxnLst/>
              <a:rect l="l" t="t" r="r" b="b"/>
              <a:pathLst>
                <a:path w="822" h="776" extrusionOk="0">
                  <a:moveTo>
                    <a:pt x="381" y="0"/>
                  </a:moveTo>
                  <a:cubicBezTo>
                    <a:pt x="289" y="0"/>
                    <a:pt x="198" y="38"/>
                    <a:pt x="122" y="114"/>
                  </a:cubicBezTo>
                  <a:cubicBezTo>
                    <a:pt x="1" y="236"/>
                    <a:pt x="1" y="479"/>
                    <a:pt x="122" y="601"/>
                  </a:cubicBezTo>
                  <a:cubicBezTo>
                    <a:pt x="153" y="631"/>
                    <a:pt x="153" y="631"/>
                    <a:pt x="153" y="631"/>
                  </a:cubicBezTo>
                  <a:cubicBezTo>
                    <a:pt x="183" y="631"/>
                    <a:pt x="183" y="661"/>
                    <a:pt x="183" y="661"/>
                  </a:cubicBezTo>
                  <a:cubicBezTo>
                    <a:pt x="259" y="737"/>
                    <a:pt x="350" y="775"/>
                    <a:pt x="441" y="775"/>
                  </a:cubicBezTo>
                  <a:cubicBezTo>
                    <a:pt x="533" y="775"/>
                    <a:pt x="624" y="737"/>
                    <a:pt x="700" y="661"/>
                  </a:cubicBezTo>
                  <a:cubicBezTo>
                    <a:pt x="821" y="540"/>
                    <a:pt x="821" y="297"/>
                    <a:pt x="700" y="175"/>
                  </a:cubicBezTo>
                  <a:cubicBezTo>
                    <a:pt x="669" y="145"/>
                    <a:pt x="669" y="145"/>
                    <a:pt x="639" y="145"/>
                  </a:cubicBezTo>
                  <a:cubicBezTo>
                    <a:pt x="639" y="145"/>
                    <a:pt x="639" y="114"/>
                    <a:pt x="639" y="114"/>
                  </a:cubicBezTo>
                  <a:cubicBezTo>
                    <a:pt x="563" y="38"/>
                    <a:pt x="472" y="0"/>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9" name="Google Shape;66609;p27"/>
            <p:cNvSpPr/>
            <p:nvPr/>
          </p:nvSpPr>
          <p:spPr>
            <a:xfrm>
              <a:off x="7294475" y="3971275"/>
              <a:ext cx="13700" cy="12575"/>
            </a:xfrm>
            <a:custGeom>
              <a:avLst/>
              <a:gdLst/>
              <a:ahLst/>
              <a:cxnLst/>
              <a:rect l="l" t="t" r="r" b="b"/>
              <a:pathLst>
                <a:path w="548" h="503" extrusionOk="0">
                  <a:moveTo>
                    <a:pt x="244" y="1"/>
                  </a:moveTo>
                  <a:cubicBezTo>
                    <a:pt x="190" y="1"/>
                    <a:pt x="137" y="24"/>
                    <a:pt x="92" y="69"/>
                  </a:cubicBezTo>
                  <a:cubicBezTo>
                    <a:pt x="1" y="160"/>
                    <a:pt x="1" y="312"/>
                    <a:pt x="92" y="373"/>
                  </a:cubicBezTo>
                  <a:cubicBezTo>
                    <a:pt x="92" y="404"/>
                    <a:pt x="122" y="404"/>
                    <a:pt x="122" y="404"/>
                  </a:cubicBezTo>
                  <a:cubicBezTo>
                    <a:pt x="122" y="404"/>
                    <a:pt x="122" y="434"/>
                    <a:pt x="152" y="434"/>
                  </a:cubicBezTo>
                  <a:cubicBezTo>
                    <a:pt x="198" y="480"/>
                    <a:pt x="251" y="502"/>
                    <a:pt x="304" y="502"/>
                  </a:cubicBezTo>
                  <a:cubicBezTo>
                    <a:pt x="358" y="502"/>
                    <a:pt x="411" y="480"/>
                    <a:pt x="456" y="434"/>
                  </a:cubicBezTo>
                  <a:cubicBezTo>
                    <a:pt x="548" y="343"/>
                    <a:pt x="548" y="221"/>
                    <a:pt x="456" y="130"/>
                  </a:cubicBezTo>
                  <a:cubicBezTo>
                    <a:pt x="456" y="130"/>
                    <a:pt x="426" y="130"/>
                    <a:pt x="426" y="100"/>
                  </a:cubicBezTo>
                  <a:cubicBezTo>
                    <a:pt x="426" y="100"/>
                    <a:pt x="396" y="100"/>
                    <a:pt x="396" y="69"/>
                  </a:cubicBezTo>
                  <a:cubicBezTo>
                    <a:pt x="350" y="24"/>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0" name="Google Shape;66610;p27"/>
            <p:cNvSpPr/>
            <p:nvPr/>
          </p:nvSpPr>
          <p:spPr>
            <a:xfrm>
              <a:off x="7196450" y="3873250"/>
              <a:ext cx="13700" cy="12575"/>
            </a:xfrm>
            <a:custGeom>
              <a:avLst/>
              <a:gdLst/>
              <a:ahLst/>
              <a:cxnLst/>
              <a:rect l="l" t="t" r="r" b="b"/>
              <a:pathLst>
                <a:path w="548" h="503" extrusionOk="0">
                  <a:moveTo>
                    <a:pt x="244" y="1"/>
                  </a:moveTo>
                  <a:cubicBezTo>
                    <a:pt x="190" y="1"/>
                    <a:pt x="137" y="24"/>
                    <a:pt x="92" y="69"/>
                  </a:cubicBezTo>
                  <a:cubicBezTo>
                    <a:pt x="0" y="160"/>
                    <a:pt x="0" y="312"/>
                    <a:pt x="92" y="373"/>
                  </a:cubicBezTo>
                  <a:cubicBezTo>
                    <a:pt x="92" y="404"/>
                    <a:pt x="122" y="404"/>
                    <a:pt x="122" y="404"/>
                  </a:cubicBezTo>
                  <a:cubicBezTo>
                    <a:pt x="122" y="404"/>
                    <a:pt x="122" y="434"/>
                    <a:pt x="152" y="434"/>
                  </a:cubicBezTo>
                  <a:cubicBezTo>
                    <a:pt x="183" y="480"/>
                    <a:pt x="236" y="502"/>
                    <a:pt x="293" y="502"/>
                  </a:cubicBezTo>
                  <a:cubicBezTo>
                    <a:pt x="350" y="502"/>
                    <a:pt x="411" y="480"/>
                    <a:pt x="456" y="434"/>
                  </a:cubicBezTo>
                  <a:cubicBezTo>
                    <a:pt x="548" y="343"/>
                    <a:pt x="548" y="221"/>
                    <a:pt x="456" y="130"/>
                  </a:cubicBezTo>
                  <a:cubicBezTo>
                    <a:pt x="456" y="130"/>
                    <a:pt x="426" y="100"/>
                    <a:pt x="426" y="100"/>
                  </a:cubicBezTo>
                  <a:cubicBezTo>
                    <a:pt x="426" y="100"/>
                    <a:pt x="396" y="69"/>
                    <a:pt x="396" y="69"/>
                  </a:cubicBezTo>
                  <a:cubicBezTo>
                    <a:pt x="350" y="24"/>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1" name="Google Shape;66611;p27"/>
            <p:cNvSpPr/>
            <p:nvPr/>
          </p:nvSpPr>
          <p:spPr>
            <a:xfrm>
              <a:off x="7292950" y="3773900"/>
              <a:ext cx="16750" cy="15225"/>
            </a:xfrm>
            <a:custGeom>
              <a:avLst/>
              <a:gdLst/>
              <a:ahLst/>
              <a:cxnLst/>
              <a:rect l="l" t="t" r="r" b="b"/>
              <a:pathLst>
                <a:path w="670" h="609" extrusionOk="0">
                  <a:moveTo>
                    <a:pt x="308" y="1"/>
                  </a:moveTo>
                  <a:cubicBezTo>
                    <a:pt x="236" y="1"/>
                    <a:pt x="168" y="31"/>
                    <a:pt x="122" y="92"/>
                  </a:cubicBezTo>
                  <a:cubicBezTo>
                    <a:pt x="1" y="183"/>
                    <a:pt x="1" y="365"/>
                    <a:pt x="122" y="457"/>
                  </a:cubicBezTo>
                  <a:cubicBezTo>
                    <a:pt x="122" y="487"/>
                    <a:pt x="153" y="487"/>
                    <a:pt x="153" y="487"/>
                  </a:cubicBezTo>
                  <a:cubicBezTo>
                    <a:pt x="153" y="487"/>
                    <a:pt x="153" y="517"/>
                    <a:pt x="183" y="517"/>
                  </a:cubicBezTo>
                  <a:cubicBezTo>
                    <a:pt x="229" y="578"/>
                    <a:pt x="297" y="608"/>
                    <a:pt x="365" y="608"/>
                  </a:cubicBezTo>
                  <a:cubicBezTo>
                    <a:pt x="434" y="608"/>
                    <a:pt x="502" y="578"/>
                    <a:pt x="548" y="517"/>
                  </a:cubicBezTo>
                  <a:cubicBezTo>
                    <a:pt x="669" y="426"/>
                    <a:pt x="669" y="244"/>
                    <a:pt x="548" y="122"/>
                  </a:cubicBezTo>
                  <a:lnTo>
                    <a:pt x="517" y="122"/>
                  </a:lnTo>
                  <a:cubicBezTo>
                    <a:pt x="517" y="92"/>
                    <a:pt x="517" y="92"/>
                    <a:pt x="517" y="92"/>
                  </a:cubicBezTo>
                  <a:cubicBezTo>
                    <a:pt x="457" y="31"/>
                    <a:pt x="381"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2" name="Google Shape;66612;p27"/>
            <p:cNvSpPr/>
            <p:nvPr/>
          </p:nvSpPr>
          <p:spPr>
            <a:xfrm>
              <a:off x="7293725" y="3872500"/>
              <a:ext cx="15200" cy="14075"/>
            </a:xfrm>
            <a:custGeom>
              <a:avLst/>
              <a:gdLst/>
              <a:ahLst/>
              <a:cxnLst/>
              <a:rect l="l" t="t" r="r" b="b"/>
              <a:pathLst>
                <a:path w="608" h="563" extrusionOk="0">
                  <a:moveTo>
                    <a:pt x="285" y="0"/>
                  </a:moveTo>
                  <a:cubicBezTo>
                    <a:pt x="220" y="0"/>
                    <a:pt x="152" y="23"/>
                    <a:pt x="91" y="69"/>
                  </a:cubicBezTo>
                  <a:cubicBezTo>
                    <a:pt x="0" y="190"/>
                    <a:pt x="0" y="342"/>
                    <a:pt x="91" y="434"/>
                  </a:cubicBezTo>
                  <a:cubicBezTo>
                    <a:pt x="122" y="434"/>
                    <a:pt x="122" y="434"/>
                    <a:pt x="122" y="464"/>
                  </a:cubicBezTo>
                  <a:cubicBezTo>
                    <a:pt x="152" y="464"/>
                    <a:pt x="152" y="464"/>
                    <a:pt x="152" y="494"/>
                  </a:cubicBezTo>
                  <a:cubicBezTo>
                    <a:pt x="198" y="540"/>
                    <a:pt x="266" y="563"/>
                    <a:pt x="334" y="563"/>
                  </a:cubicBezTo>
                  <a:cubicBezTo>
                    <a:pt x="403" y="563"/>
                    <a:pt x="471" y="540"/>
                    <a:pt x="517" y="494"/>
                  </a:cubicBezTo>
                  <a:cubicBezTo>
                    <a:pt x="608" y="373"/>
                    <a:pt x="608" y="221"/>
                    <a:pt x="517" y="130"/>
                  </a:cubicBezTo>
                  <a:cubicBezTo>
                    <a:pt x="486" y="130"/>
                    <a:pt x="486" y="130"/>
                    <a:pt x="486" y="99"/>
                  </a:cubicBezTo>
                  <a:cubicBezTo>
                    <a:pt x="456" y="99"/>
                    <a:pt x="456" y="99"/>
                    <a:pt x="456" y="69"/>
                  </a:cubicBezTo>
                  <a:cubicBezTo>
                    <a:pt x="410" y="23"/>
                    <a:pt x="350" y="0"/>
                    <a:pt x="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3" name="Google Shape;66613;p27"/>
            <p:cNvSpPr/>
            <p:nvPr/>
          </p:nvSpPr>
          <p:spPr>
            <a:xfrm>
              <a:off x="3675875" y="5115475"/>
              <a:ext cx="13700" cy="12000"/>
            </a:xfrm>
            <a:custGeom>
              <a:avLst/>
              <a:gdLst/>
              <a:ahLst/>
              <a:cxnLst/>
              <a:rect l="l" t="t" r="r" b="b"/>
              <a:pathLst>
                <a:path w="548" h="480" extrusionOk="0">
                  <a:moveTo>
                    <a:pt x="243" y="1"/>
                  </a:moveTo>
                  <a:cubicBezTo>
                    <a:pt x="190" y="1"/>
                    <a:pt x="137" y="16"/>
                    <a:pt x="91" y="47"/>
                  </a:cubicBezTo>
                  <a:cubicBezTo>
                    <a:pt x="0" y="138"/>
                    <a:pt x="0" y="290"/>
                    <a:pt x="91" y="381"/>
                  </a:cubicBezTo>
                  <a:lnTo>
                    <a:pt x="122" y="381"/>
                  </a:lnTo>
                  <a:cubicBezTo>
                    <a:pt x="122" y="411"/>
                    <a:pt x="122" y="411"/>
                    <a:pt x="152" y="411"/>
                  </a:cubicBezTo>
                  <a:cubicBezTo>
                    <a:pt x="183" y="457"/>
                    <a:pt x="236" y="480"/>
                    <a:pt x="293" y="480"/>
                  </a:cubicBezTo>
                  <a:cubicBezTo>
                    <a:pt x="350" y="480"/>
                    <a:pt x="411" y="457"/>
                    <a:pt x="456" y="411"/>
                  </a:cubicBezTo>
                  <a:cubicBezTo>
                    <a:pt x="547" y="351"/>
                    <a:pt x="547" y="199"/>
                    <a:pt x="456" y="107"/>
                  </a:cubicBezTo>
                  <a:cubicBezTo>
                    <a:pt x="426" y="107"/>
                    <a:pt x="426" y="107"/>
                    <a:pt x="426" y="77"/>
                  </a:cubicBezTo>
                  <a:cubicBezTo>
                    <a:pt x="395" y="77"/>
                    <a:pt x="395" y="77"/>
                    <a:pt x="395" y="47"/>
                  </a:cubicBezTo>
                  <a:cubicBezTo>
                    <a:pt x="350" y="16"/>
                    <a:pt x="297"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4" name="Google Shape;66614;p27"/>
            <p:cNvSpPr/>
            <p:nvPr/>
          </p:nvSpPr>
          <p:spPr>
            <a:xfrm>
              <a:off x="3773900" y="5213500"/>
              <a:ext cx="13700" cy="12000"/>
            </a:xfrm>
            <a:custGeom>
              <a:avLst/>
              <a:gdLst/>
              <a:ahLst/>
              <a:cxnLst/>
              <a:rect l="l" t="t" r="r" b="b"/>
              <a:pathLst>
                <a:path w="548" h="480" extrusionOk="0">
                  <a:moveTo>
                    <a:pt x="243" y="1"/>
                  </a:moveTo>
                  <a:cubicBezTo>
                    <a:pt x="190" y="1"/>
                    <a:pt x="137" y="16"/>
                    <a:pt x="91" y="47"/>
                  </a:cubicBezTo>
                  <a:cubicBezTo>
                    <a:pt x="0" y="138"/>
                    <a:pt x="0" y="290"/>
                    <a:pt x="91" y="381"/>
                  </a:cubicBezTo>
                  <a:lnTo>
                    <a:pt x="122" y="381"/>
                  </a:lnTo>
                  <a:cubicBezTo>
                    <a:pt x="122" y="411"/>
                    <a:pt x="122" y="411"/>
                    <a:pt x="152" y="411"/>
                  </a:cubicBezTo>
                  <a:cubicBezTo>
                    <a:pt x="183" y="457"/>
                    <a:pt x="236" y="480"/>
                    <a:pt x="293" y="480"/>
                  </a:cubicBezTo>
                  <a:cubicBezTo>
                    <a:pt x="350" y="480"/>
                    <a:pt x="411" y="457"/>
                    <a:pt x="456" y="411"/>
                  </a:cubicBezTo>
                  <a:cubicBezTo>
                    <a:pt x="547" y="351"/>
                    <a:pt x="547" y="199"/>
                    <a:pt x="456" y="107"/>
                  </a:cubicBezTo>
                  <a:cubicBezTo>
                    <a:pt x="426" y="107"/>
                    <a:pt x="426" y="107"/>
                    <a:pt x="426" y="77"/>
                  </a:cubicBezTo>
                  <a:cubicBezTo>
                    <a:pt x="395" y="77"/>
                    <a:pt x="395" y="77"/>
                    <a:pt x="395" y="47"/>
                  </a:cubicBezTo>
                  <a:cubicBezTo>
                    <a:pt x="350" y="16"/>
                    <a:pt x="297"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5" name="Google Shape;66615;p27"/>
            <p:cNvSpPr/>
            <p:nvPr/>
          </p:nvSpPr>
          <p:spPr>
            <a:xfrm>
              <a:off x="3576325" y="5212175"/>
              <a:ext cx="15975" cy="14850"/>
            </a:xfrm>
            <a:custGeom>
              <a:avLst/>
              <a:gdLst/>
              <a:ahLst/>
              <a:cxnLst/>
              <a:rect l="l" t="t" r="r" b="b"/>
              <a:pathLst>
                <a:path w="639" h="594" extrusionOk="0">
                  <a:moveTo>
                    <a:pt x="289" y="1"/>
                  </a:moveTo>
                  <a:cubicBezTo>
                    <a:pt x="221" y="1"/>
                    <a:pt x="152" y="24"/>
                    <a:pt x="92" y="69"/>
                  </a:cubicBezTo>
                  <a:cubicBezTo>
                    <a:pt x="0" y="191"/>
                    <a:pt x="0" y="373"/>
                    <a:pt x="92" y="464"/>
                  </a:cubicBezTo>
                  <a:cubicBezTo>
                    <a:pt x="92" y="495"/>
                    <a:pt x="122" y="495"/>
                    <a:pt x="122" y="495"/>
                  </a:cubicBezTo>
                  <a:cubicBezTo>
                    <a:pt x="122" y="495"/>
                    <a:pt x="152" y="525"/>
                    <a:pt x="152" y="525"/>
                  </a:cubicBezTo>
                  <a:cubicBezTo>
                    <a:pt x="198" y="571"/>
                    <a:pt x="266" y="594"/>
                    <a:pt x="338" y="594"/>
                  </a:cubicBezTo>
                  <a:cubicBezTo>
                    <a:pt x="411" y="594"/>
                    <a:pt x="487" y="571"/>
                    <a:pt x="547" y="525"/>
                  </a:cubicBezTo>
                  <a:cubicBezTo>
                    <a:pt x="639" y="404"/>
                    <a:pt x="639" y="252"/>
                    <a:pt x="547" y="130"/>
                  </a:cubicBezTo>
                  <a:cubicBezTo>
                    <a:pt x="517" y="130"/>
                    <a:pt x="517" y="130"/>
                    <a:pt x="517" y="100"/>
                  </a:cubicBezTo>
                  <a:cubicBezTo>
                    <a:pt x="487" y="100"/>
                    <a:pt x="487" y="100"/>
                    <a:pt x="487" y="69"/>
                  </a:cubicBezTo>
                  <a:cubicBezTo>
                    <a:pt x="426" y="24"/>
                    <a:pt x="357"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6" name="Google Shape;66616;p27"/>
            <p:cNvSpPr/>
            <p:nvPr/>
          </p:nvSpPr>
          <p:spPr>
            <a:xfrm>
              <a:off x="3577075" y="5114925"/>
              <a:ext cx="14475" cy="13325"/>
            </a:xfrm>
            <a:custGeom>
              <a:avLst/>
              <a:gdLst/>
              <a:ahLst/>
              <a:cxnLst/>
              <a:rect l="l" t="t" r="r" b="b"/>
              <a:pathLst>
                <a:path w="579" h="533" extrusionOk="0">
                  <a:moveTo>
                    <a:pt x="259" y="0"/>
                  </a:moveTo>
                  <a:cubicBezTo>
                    <a:pt x="198" y="0"/>
                    <a:pt x="138" y="23"/>
                    <a:pt x="92" y="69"/>
                  </a:cubicBezTo>
                  <a:cubicBezTo>
                    <a:pt x="1" y="160"/>
                    <a:pt x="1" y="312"/>
                    <a:pt x="92" y="403"/>
                  </a:cubicBezTo>
                  <a:cubicBezTo>
                    <a:pt x="92" y="433"/>
                    <a:pt x="122" y="433"/>
                    <a:pt x="122" y="433"/>
                  </a:cubicBezTo>
                  <a:cubicBezTo>
                    <a:pt x="122" y="433"/>
                    <a:pt x="122" y="464"/>
                    <a:pt x="153" y="464"/>
                  </a:cubicBezTo>
                  <a:cubicBezTo>
                    <a:pt x="198" y="509"/>
                    <a:pt x="259" y="532"/>
                    <a:pt x="320" y="532"/>
                  </a:cubicBezTo>
                  <a:cubicBezTo>
                    <a:pt x="381" y="532"/>
                    <a:pt x="441" y="509"/>
                    <a:pt x="487" y="464"/>
                  </a:cubicBezTo>
                  <a:cubicBezTo>
                    <a:pt x="578" y="373"/>
                    <a:pt x="578" y="221"/>
                    <a:pt x="487" y="129"/>
                  </a:cubicBezTo>
                  <a:cubicBezTo>
                    <a:pt x="487" y="99"/>
                    <a:pt x="457" y="99"/>
                    <a:pt x="457" y="99"/>
                  </a:cubicBezTo>
                  <a:cubicBezTo>
                    <a:pt x="457" y="99"/>
                    <a:pt x="457" y="69"/>
                    <a:pt x="426" y="69"/>
                  </a:cubicBezTo>
                  <a:cubicBezTo>
                    <a:pt x="381" y="23"/>
                    <a:pt x="32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7" name="Google Shape;66617;p27"/>
            <p:cNvSpPr/>
            <p:nvPr/>
          </p:nvSpPr>
          <p:spPr>
            <a:xfrm>
              <a:off x="3675100" y="5212950"/>
              <a:ext cx="14475" cy="13325"/>
            </a:xfrm>
            <a:custGeom>
              <a:avLst/>
              <a:gdLst/>
              <a:ahLst/>
              <a:cxnLst/>
              <a:rect l="l" t="t" r="r" b="b"/>
              <a:pathLst>
                <a:path w="579" h="533" extrusionOk="0">
                  <a:moveTo>
                    <a:pt x="259" y="0"/>
                  </a:moveTo>
                  <a:cubicBezTo>
                    <a:pt x="198" y="0"/>
                    <a:pt x="138" y="23"/>
                    <a:pt x="92" y="69"/>
                  </a:cubicBezTo>
                  <a:cubicBezTo>
                    <a:pt x="1" y="160"/>
                    <a:pt x="1" y="312"/>
                    <a:pt x="92" y="403"/>
                  </a:cubicBezTo>
                  <a:cubicBezTo>
                    <a:pt x="92" y="433"/>
                    <a:pt x="122" y="433"/>
                    <a:pt x="122" y="433"/>
                  </a:cubicBezTo>
                  <a:cubicBezTo>
                    <a:pt x="122" y="433"/>
                    <a:pt x="122" y="464"/>
                    <a:pt x="153" y="464"/>
                  </a:cubicBezTo>
                  <a:cubicBezTo>
                    <a:pt x="198" y="509"/>
                    <a:pt x="259" y="532"/>
                    <a:pt x="320" y="532"/>
                  </a:cubicBezTo>
                  <a:cubicBezTo>
                    <a:pt x="381" y="532"/>
                    <a:pt x="442" y="509"/>
                    <a:pt x="487" y="464"/>
                  </a:cubicBezTo>
                  <a:cubicBezTo>
                    <a:pt x="578" y="373"/>
                    <a:pt x="578" y="221"/>
                    <a:pt x="487" y="129"/>
                  </a:cubicBezTo>
                  <a:cubicBezTo>
                    <a:pt x="487" y="99"/>
                    <a:pt x="487" y="99"/>
                    <a:pt x="457" y="99"/>
                  </a:cubicBezTo>
                  <a:cubicBezTo>
                    <a:pt x="457" y="99"/>
                    <a:pt x="457" y="69"/>
                    <a:pt x="426" y="69"/>
                  </a:cubicBezTo>
                  <a:cubicBezTo>
                    <a:pt x="381" y="23"/>
                    <a:pt x="32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8" name="Google Shape;66618;p27"/>
            <p:cNvSpPr/>
            <p:nvPr/>
          </p:nvSpPr>
          <p:spPr>
            <a:xfrm>
              <a:off x="3476775" y="5211600"/>
              <a:ext cx="18250" cy="16750"/>
            </a:xfrm>
            <a:custGeom>
              <a:avLst/>
              <a:gdLst/>
              <a:ahLst/>
              <a:cxnLst/>
              <a:rect l="l" t="t" r="r" b="b"/>
              <a:pathLst>
                <a:path w="730" h="670" extrusionOk="0">
                  <a:moveTo>
                    <a:pt x="335" y="1"/>
                  </a:moveTo>
                  <a:cubicBezTo>
                    <a:pt x="259" y="1"/>
                    <a:pt x="183" y="31"/>
                    <a:pt x="122" y="92"/>
                  </a:cubicBezTo>
                  <a:cubicBezTo>
                    <a:pt x="0" y="214"/>
                    <a:pt x="0" y="396"/>
                    <a:pt x="122" y="518"/>
                  </a:cubicBezTo>
                  <a:cubicBezTo>
                    <a:pt x="152" y="518"/>
                    <a:pt x="152" y="518"/>
                    <a:pt x="152" y="548"/>
                  </a:cubicBezTo>
                  <a:cubicBezTo>
                    <a:pt x="183" y="548"/>
                    <a:pt x="183" y="548"/>
                    <a:pt x="183" y="579"/>
                  </a:cubicBezTo>
                  <a:cubicBezTo>
                    <a:pt x="244" y="639"/>
                    <a:pt x="320" y="670"/>
                    <a:pt x="396" y="670"/>
                  </a:cubicBezTo>
                  <a:cubicBezTo>
                    <a:pt x="472" y="670"/>
                    <a:pt x="548" y="639"/>
                    <a:pt x="608" y="579"/>
                  </a:cubicBezTo>
                  <a:cubicBezTo>
                    <a:pt x="730" y="457"/>
                    <a:pt x="730" y="275"/>
                    <a:pt x="608" y="153"/>
                  </a:cubicBezTo>
                  <a:cubicBezTo>
                    <a:pt x="608" y="123"/>
                    <a:pt x="578" y="123"/>
                    <a:pt x="578" y="123"/>
                  </a:cubicBezTo>
                  <a:cubicBezTo>
                    <a:pt x="578" y="123"/>
                    <a:pt x="578" y="9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9" name="Google Shape;66619;p27"/>
            <p:cNvSpPr/>
            <p:nvPr/>
          </p:nvSpPr>
          <p:spPr>
            <a:xfrm>
              <a:off x="3579350" y="5018400"/>
              <a:ext cx="12950" cy="12575"/>
            </a:xfrm>
            <a:custGeom>
              <a:avLst/>
              <a:gdLst/>
              <a:ahLst/>
              <a:cxnLst/>
              <a:rect l="l" t="t" r="r" b="b"/>
              <a:pathLst>
                <a:path w="518" h="503" extrusionOk="0">
                  <a:moveTo>
                    <a:pt x="229" y="1"/>
                  </a:moveTo>
                  <a:cubicBezTo>
                    <a:pt x="168" y="1"/>
                    <a:pt x="107" y="24"/>
                    <a:pt x="62" y="69"/>
                  </a:cubicBezTo>
                  <a:cubicBezTo>
                    <a:pt x="1" y="161"/>
                    <a:pt x="1" y="282"/>
                    <a:pt x="62" y="373"/>
                  </a:cubicBezTo>
                  <a:cubicBezTo>
                    <a:pt x="92" y="404"/>
                    <a:pt x="92" y="404"/>
                    <a:pt x="122" y="404"/>
                  </a:cubicBezTo>
                  <a:cubicBezTo>
                    <a:pt x="122" y="404"/>
                    <a:pt x="122" y="434"/>
                    <a:pt x="122" y="434"/>
                  </a:cubicBezTo>
                  <a:cubicBezTo>
                    <a:pt x="168" y="480"/>
                    <a:pt x="229" y="502"/>
                    <a:pt x="286" y="502"/>
                  </a:cubicBezTo>
                  <a:cubicBezTo>
                    <a:pt x="343" y="502"/>
                    <a:pt x="396" y="480"/>
                    <a:pt x="426" y="434"/>
                  </a:cubicBezTo>
                  <a:cubicBezTo>
                    <a:pt x="518" y="343"/>
                    <a:pt x="518" y="221"/>
                    <a:pt x="426" y="130"/>
                  </a:cubicBezTo>
                  <a:cubicBezTo>
                    <a:pt x="426" y="130"/>
                    <a:pt x="426" y="100"/>
                    <a:pt x="396" y="100"/>
                  </a:cubicBezTo>
                  <a:cubicBezTo>
                    <a:pt x="396" y="100"/>
                    <a:pt x="396" y="69"/>
                    <a:pt x="396" y="69"/>
                  </a:cubicBezTo>
                  <a:cubicBezTo>
                    <a:pt x="350" y="24"/>
                    <a:pt x="290" y="1"/>
                    <a:pt x="2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0" name="Google Shape;66620;p27"/>
            <p:cNvSpPr/>
            <p:nvPr/>
          </p:nvSpPr>
          <p:spPr>
            <a:xfrm>
              <a:off x="3481325" y="4920375"/>
              <a:ext cx="12950" cy="12575"/>
            </a:xfrm>
            <a:custGeom>
              <a:avLst/>
              <a:gdLst/>
              <a:ahLst/>
              <a:cxnLst/>
              <a:rect l="l" t="t" r="r" b="b"/>
              <a:pathLst>
                <a:path w="518" h="503" extrusionOk="0">
                  <a:moveTo>
                    <a:pt x="229" y="1"/>
                  </a:moveTo>
                  <a:cubicBezTo>
                    <a:pt x="168" y="1"/>
                    <a:pt x="107" y="24"/>
                    <a:pt x="62" y="69"/>
                  </a:cubicBezTo>
                  <a:cubicBezTo>
                    <a:pt x="1" y="160"/>
                    <a:pt x="1" y="282"/>
                    <a:pt x="62" y="373"/>
                  </a:cubicBezTo>
                  <a:cubicBezTo>
                    <a:pt x="92" y="404"/>
                    <a:pt x="92" y="404"/>
                    <a:pt x="92" y="404"/>
                  </a:cubicBezTo>
                  <a:cubicBezTo>
                    <a:pt x="122" y="404"/>
                    <a:pt x="122" y="434"/>
                    <a:pt x="122" y="434"/>
                  </a:cubicBezTo>
                  <a:cubicBezTo>
                    <a:pt x="168" y="480"/>
                    <a:pt x="229" y="502"/>
                    <a:pt x="286" y="502"/>
                  </a:cubicBezTo>
                  <a:cubicBezTo>
                    <a:pt x="343" y="502"/>
                    <a:pt x="396" y="480"/>
                    <a:pt x="426" y="434"/>
                  </a:cubicBezTo>
                  <a:cubicBezTo>
                    <a:pt x="518" y="343"/>
                    <a:pt x="518" y="221"/>
                    <a:pt x="426" y="130"/>
                  </a:cubicBezTo>
                  <a:cubicBezTo>
                    <a:pt x="426" y="100"/>
                    <a:pt x="426" y="100"/>
                    <a:pt x="396" y="100"/>
                  </a:cubicBezTo>
                  <a:cubicBezTo>
                    <a:pt x="396" y="100"/>
                    <a:pt x="396" y="69"/>
                    <a:pt x="396" y="69"/>
                  </a:cubicBezTo>
                  <a:cubicBezTo>
                    <a:pt x="350" y="24"/>
                    <a:pt x="290" y="1"/>
                    <a:pt x="2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1" name="Google Shape;66621;p27"/>
            <p:cNvSpPr/>
            <p:nvPr/>
          </p:nvSpPr>
          <p:spPr>
            <a:xfrm>
              <a:off x="3479050" y="5115675"/>
              <a:ext cx="16750" cy="14850"/>
            </a:xfrm>
            <a:custGeom>
              <a:avLst/>
              <a:gdLst/>
              <a:ahLst/>
              <a:cxnLst/>
              <a:rect l="l" t="t" r="r" b="b"/>
              <a:pathLst>
                <a:path w="670" h="594" extrusionOk="0">
                  <a:moveTo>
                    <a:pt x="308" y="1"/>
                  </a:moveTo>
                  <a:cubicBezTo>
                    <a:pt x="236" y="1"/>
                    <a:pt x="168" y="23"/>
                    <a:pt x="122" y="69"/>
                  </a:cubicBezTo>
                  <a:cubicBezTo>
                    <a:pt x="1" y="191"/>
                    <a:pt x="1" y="343"/>
                    <a:pt x="122" y="464"/>
                  </a:cubicBezTo>
                  <a:cubicBezTo>
                    <a:pt x="122" y="464"/>
                    <a:pt x="153" y="464"/>
                    <a:pt x="153" y="494"/>
                  </a:cubicBezTo>
                  <a:cubicBezTo>
                    <a:pt x="153" y="494"/>
                    <a:pt x="153" y="494"/>
                    <a:pt x="183" y="525"/>
                  </a:cubicBezTo>
                  <a:cubicBezTo>
                    <a:pt x="229" y="570"/>
                    <a:pt x="297" y="593"/>
                    <a:pt x="365" y="593"/>
                  </a:cubicBezTo>
                  <a:cubicBezTo>
                    <a:pt x="434" y="593"/>
                    <a:pt x="502" y="570"/>
                    <a:pt x="548" y="525"/>
                  </a:cubicBezTo>
                  <a:cubicBezTo>
                    <a:pt x="669" y="403"/>
                    <a:pt x="669" y="221"/>
                    <a:pt x="548" y="130"/>
                  </a:cubicBezTo>
                  <a:cubicBezTo>
                    <a:pt x="548" y="130"/>
                    <a:pt x="548" y="99"/>
                    <a:pt x="517" y="99"/>
                  </a:cubicBezTo>
                  <a:cubicBezTo>
                    <a:pt x="517" y="99"/>
                    <a:pt x="517" y="69"/>
                    <a:pt x="517" y="69"/>
                  </a:cubicBezTo>
                  <a:cubicBezTo>
                    <a:pt x="457" y="23"/>
                    <a:pt x="381"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2" name="Google Shape;66622;p27"/>
            <p:cNvSpPr/>
            <p:nvPr/>
          </p:nvSpPr>
          <p:spPr>
            <a:xfrm>
              <a:off x="3381025" y="5017650"/>
              <a:ext cx="16750" cy="14850"/>
            </a:xfrm>
            <a:custGeom>
              <a:avLst/>
              <a:gdLst/>
              <a:ahLst/>
              <a:cxnLst/>
              <a:rect l="l" t="t" r="r" b="b"/>
              <a:pathLst>
                <a:path w="670" h="594" extrusionOk="0">
                  <a:moveTo>
                    <a:pt x="308" y="1"/>
                  </a:moveTo>
                  <a:cubicBezTo>
                    <a:pt x="236" y="1"/>
                    <a:pt x="168" y="23"/>
                    <a:pt x="122" y="69"/>
                  </a:cubicBezTo>
                  <a:cubicBezTo>
                    <a:pt x="1" y="191"/>
                    <a:pt x="1" y="342"/>
                    <a:pt x="122" y="464"/>
                  </a:cubicBezTo>
                  <a:cubicBezTo>
                    <a:pt x="122" y="464"/>
                    <a:pt x="153" y="464"/>
                    <a:pt x="153" y="494"/>
                  </a:cubicBezTo>
                  <a:cubicBezTo>
                    <a:pt x="153" y="494"/>
                    <a:pt x="153" y="494"/>
                    <a:pt x="183" y="525"/>
                  </a:cubicBezTo>
                  <a:cubicBezTo>
                    <a:pt x="229" y="570"/>
                    <a:pt x="297" y="593"/>
                    <a:pt x="365" y="593"/>
                  </a:cubicBezTo>
                  <a:cubicBezTo>
                    <a:pt x="434" y="593"/>
                    <a:pt x="502" y="570"/>
                    <a:pt x="548" y="525"/>
                  </a:cubicBezTo>
                  <a:cubicBezTo>
                    <a:pt x="669" y="403"/>
                    <a:pt x="669" y="221"/>
                    <a:pt x="548" y="130"/>
                  </a:cubicBezTo>
                  <a:cubicBezTo>
                    <a:pt x="548" y="130"/>
                    <a:pt x="548" y="99"/>
                    <a:pt x="517" y="99"/>
                  </a:cubicBezTo>
                  <a:cubicBezTo>
                    <a:pt x="517" y="99"/>
                    <a:pt x="517" y="69"/>
                    <a:pt x="517" y="69"/>
                  </a:cubicBezTo>
                  <a:cubicBezTo>
                    <a:pt x="457" y="23"/>
                    <a:pt x="381"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3" name="Google Shape;66623;p27"/>
            <p:cNvSpPr/>
            <p:nvPr/>
          </p:nvSpPr>
          <p:spPr>
            <a:xfrm>
              <a:off x="3281475" y="5114350"/>
              <a:ext cx="19800" cy="17500"/>
            </a:xfrm>
            <a:custGeom>
              <a:avLst/>
              <a:gdLst/>
              <a:ahLst/>
              <a:cxnLst/>
              <a:rect l="l" t="t" r="r" b="b"/>
              <a:pathLst>
                <a:path w="792" h="700" extrusionOk="0">
                  <a:moveTo>
                    <a:pt x="354" y="0"/>
                  </a:moveTo>
                  <a:cubicBezTo>
                    <a:pt x="267" y="0"/>
                    <a:pt x="183" y="31"/>
                    <a:pt x="122" y="92"/>
                  </a:cubicBezTo>
                  <a:cubicBezTo>
                    <a:pt x="1" y="213"/>
                    <a:pt x="1" y="426"/>
                    <a:pt x="122" y="547"/>
                  </a:cubicBezTo>
                  <a:cubicBezTo>
                    <a:pt x="153" y="578"/>
                    <a:pt x="153" y="578"/>
                    <a:pt x="153" y="578"/>
                  </a:cubicBezTo>
                  <a:cubicBezTo>
                    <a:pt x="183" y="578"/>
                    <a:pt x="183" y="608"/>
                    <a:pt x="183" y="608"/>
                  </a:cubicBezTo>
                  <a:cubicBezTo>
                    <a:pt x="244" y="669"/>
                    <a:pt x="328" y="699"/>
                    <a:pt x="411" y="699"/>
                  </a:cubicBezTo>
                  <a:cubicBezTo>
                    <a:pt x="495" y="699"/>
                    <a:pt x="578" y="669"/>
                    <a:pt x="639" y="608"/>
                  </a:cubicBezTo>
                  <a:cubicBezTo>
                    <a:pt x="791" y="487"/>
                    <a:pt x="791" y="274"/>
                    <a:pt x="639" y="152"/>
                  </a:cubicBezTo>
                  <a:cubicBezTo>
                    <a:pt x="639" y="152"/>
                    <a:pt x="639" y="122"/>
                    <a:pt x="609" y="122"/>
                  </a:cubicBezTo>
                  <a:cubicBezTo>
                    <a:pt x="609" y="122"/>
                    <a:pt x="609" y="92"/>
                    <a:pt x="609" y="92"/>
                  </a:cubicBezTo>
                  <a:cubicBezTo>
                    <a:pt x="533" y="31"/>
                    <a:pt x="442" y="0"/>
                    <a:pt x="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4" name="Google Shape;66624;p27"/>
            <p:cNvSpPr/>
            <p:nvPr/>
          </p:nvSpPr>
          <p:spPr>
            <a:xfrm>
              <a:off x="3379500" y="5212375"/>
              <a:ext cx="19800" cy="17500"/>
            </a:xfrm>
            <a:custGeom>
              <a:avLst/>
              <a:gdLst/>
              <a:ahLst/>
              <a:cxnLst/>
              <a:rect l="l" t="t" r="r" b="b"/>
              <a:pathLst>
                <a:path w="792" h="700" extrusionOk="0">
                  <a:moveTo>
                    <a:pt x="366" y="0"/>
                  </a:moveTo>
                  <a:cubicBezTo>
                    <a:pt x="282" y="0"/>
                    <a:pt x="198" y="31"/>
                    <a:pt x="122" y="92"/>
                  </a:cubicBezTo>
                  <a:cubicBezTo>
                    <a:pt x="1" y="213"/>
                    <a:pt x="1" y="426"/>
                    <a:pt x="122" y="548"/>
                  </a:cubicBezTo>
                  <a:cubicBezTo>
                    <a:pt x="153" y="578"/>
                    <a:pt x="153" y="578"/>
                    <a:pt x="153" y="578"/>
                  </a:cubicBezTo>
                  <a:cubicBezTo>
                    <a:pt x="183" y="608"/>
                    <a:pt x="183" y="608"/>
                    <a:pt x="183" y="608"/>
                  </a:cubicBezTo>
                  <a:cubicBezTo>
                    <a:pt x="244" y="669"/>
                    <a:pt x="328" y="699"/>
                    <a:pt x="411" y="699"/>
                  </a:cubicBezTo>
                  <a:cubicBezTo>
                    <a:pt x="495" y="699"/>
                    <a:pt x="578" y="669"/>
                    <a:pt x="639" y="608"/>
                  </a:cubicBezTo>
                  <a:cubicBezTo>
                    <a:pt x="791" y="487"/>
                    <a:pt x="791" y="274"/>
                    <a:pt x="639" y="152"/>
                  </a:cubicBezTo>
                  <a:cubicBezTo>
                    <a:pt x="639" y="152"/>
                    <a:pt x="639" y="152"/>
                    <a:pt x="609" y="122"/>
                  </a:cubicBezTo>
                  <a:cubicBezTo>
                    <a:pt x="609" y="122"/>
                    <a:pt x="609" y="92"/>
                    <a:pt x="609" y="92"/>
                  </a:cubicBezTo>
                  <a:cubicBezTo>
                    <a:pt x="533" y="31"/>
                    <a:pt x="44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5" name="Google Shape;66625;p27"/>
            <p:cNvSpPr/>
            <p:nvPr/>
          </p:nvSpPr>
          <p:spPr>
            <a:xfrm>
              <a:off x="3181925" y="5211050"/>
              <a:ext cx="22075" cy="20925"/>
            </a:xfrm>
            <a:custGeom>
              <a:avLst/>
              <a:gdLst/>
              <a:ahLst/>
              <a:cxnLst/>
              <a:rect l="l" t="t" r="r" b="b"/>
              <a:pathLst>
                <a:path w="883" h="837" extrusionOk="0">
                  <a:moveTo>
                    <a:pt x="423" y="0"/>
                  </a:moveTo>
                  <a:cubicBezTo>
                    <a:pt x="328" y="0"/>
                    <a:pt x="229" y="38"/>
                    <a:pt x="153" y="114"/>
                  </a:cubicBezTo>
                  <a:cubicBezTo>
                    <a:pt x="1" y="266"/>
                    <a:pt x="1" y="509"/>
                    <a:pt x="153" y="661"/>
                  </a:cubicBezTo>
                  <a:cubicBezTo>
                    <a:pt x="153" y="661"/>
                    <a:pt x="153" y="661"/>
                    <a:pt x="183" y="692"/>
                  </a:cubicBezTo>
                  <a:cubicBezTo>
                    <a:pt x="183" y="692"/>
                    <a:pt x="183" y="692"/>
                    <a:pt x="183" y="722"/>
                  </a:cubicBezTo>
                  <a:cubicBezTo>
                    <a:pt x="259" y="798"/>
                    <a:pt x="358" y="836"/>
                    <a:pt x="457" y="836"/>
                  </a:cubicBezTo>
                  <a:cubicBezTo>
                    <a:pt x="556" y="836"/>
                    <a:pt x="654" y="798"/>
                    <a:pt x="730" y="722"/>
                  </a:cubicBezTo>
                  <a:cubicBezTo>
                    <a:pt x="882" y="570"/>
                    <a:pt x="882" y="327"/>
                    <a:pt x="730" y="175"/>
                  </a:cubicBezTo>
                  <a:cubicBezTo>
                    <a:pt x="730" y="175"/>
                    <a:pt x="700" y="175"/>
                    <a:pt x="700" y="145"/>
                  </a:cubicBezTo>
                  <a:cubicBezTo>
                    <a:pt x="700" y="145"/>
                    <a:pt x="700" y="145"/>
                    <a:pt x="670" y="114"/>
                  </a:cubicBezTo>
                  <a:cubicBezTo>
                    <a:pt x="609" y="38"/>
                    <a:pt x="518" y="0"/>
                    <a:pt x="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6" name="Google Shape;66626;p27"/>
            <p:cNvSpPr/>
            <p:nvPr/>
          </p:nvSpPr>
          <p:spPr>
            <a:xfrm>
              <a:off x="3381800" y="4919825"/>
              <a:ext cx="15200" cy="13875"/>
            </a:xfrm>
            <a:custGeom>
              <a:avLst/>
              <a:gdLst/>
              <a:ahLst/>
              <a:cxnLst/>
              <a:rect l="l" t="t" r="r" b="b"/>
              <a:pathLst>
                <a:path w="608" h="555" extrusionOk="0">
                  <a:moveTo>
                    <a:pt x="289" y="0"/>
                  </a:moveTo>
                  <a:cubicBezTo>
                    <a:pt x="228" y="0"/>
                    <a:pt x="167" y="30"/>
                    <a:pt x="122" y="91"/>
                  </a:cubicBezTo>
                  <a:cubicBezTo>
                    <a:pt x="0" y="182"/>
                    <a:pt x="0" y="334"/>
                    <a:pt x="122" y="426"/>
                  </a:cubicBezTo>
                  <a:cubicBezTo>
                    <a:pt x="122" y="426"/>
                    <a:pt x="122" y="426"/>
                    <a:pt x="152" y="456"/>
                  </a:cubicBezTo>
                  <a:cubicBezTo>
                    <a:pt x="152" y="456"/>
                    <a:pt x="152" y="456"/>
                    <a:pt x="152" y="486"/>
                  </a:cubicBezTo>
                  <a:cubicBezTo>
                    <a:pt x="213" y="532"/>
                    <a:pt x="281" y="555"/>
                    <a:pt x="346" y="555"/>
                  </a:cubicBezTo>
                  <a:cubicBezTo>
                    <a:pt x="410" y="555"/>
                    <a:pt x="471" y="532"/>
                    <a:pt x="517" y="486"/>
                  </a:cubicBezTo>
                  <a:cubicBezTo>
                    <a:pt x="608" y="395"/>
                    <a:pt x="608" y="213"/>
                    <a:pt x="517" y="122"/>
                  </a:cubicBezTo>
                  <a:lnTo>
                    <a:pt x="486" y="122"/>
                  </a:lnTo>
                  <a:cubicBezTo>
                    <a:pt x="486" y="91"/>
                    <a:pt x="456" y="91"/>
                    <a:pt x="456" y="91"/>
                  </a:cubicBezTo>
                  <a:cubicBezTo>
                    <a:pt x="410" y="30"/>
                    <a:pt x="350"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7" name="Google Shape;66627;p27"/>
            <p:cNvSpPr/>
            <p:nvPr/>
          </p:nvSpPr>
          <p:spPr>
            <a:xfrm>
              <a:off x="3479825" y="5017850"/>
              <a:ext cx="15200" cy="13875"/>
            </a:xfrm>
            <a:custGeom>
              <a:avLst/>
              <a:gdLst/>
              <a:ahLst/>
              <a:cxnLst/>
              <a:rect l="l" t="t" r="r" b="b"/>
              <a:pathLst>
                <a:path w="608" h="555" extrusionOk="0">
                  <a:moveTo>
                    <a:pt x="289" y="0"/>
                  </a:moveTo>
                  <a:cubicBezTo>
                    <a:pt x="228" y="0"/>
                    <a:pt x="167" y="31"/>
                    <a:pt x="122" y="91"/>
                  </a:cubicBezTo>
                  <a:cubicBezTo>
                    <a:pt x="0" y="183"/>
                    <a:pt x="0" y="334"/>
                    <a:pt x="122" y="426"/>
                  </a:cubicBezTo>
                  <a:cubicBezTo>
                    <a:pt x="122" y="426"/>
                    <a:pt x="122" y="456"/>
                    <a:pt x="152" y="456"/>
                  </a:cubicBezTo>
                  <a:cubicBezTo>
                    <a:pt x="152" y="456"/>
                    <a:pt x="152" y="486"/>
                    <a:pt x="152" y="486"/>
                  </a:cubicBezTo>
                  <a:cubicBezTo>
                    <a:pt x="213" y="532"/>
                    <a:pt x="281" y="555"/>
                    <a:pt x="346" y="555"/>
                  </a:cubicBezTo>
                  <a:cubicBezTo>
                    <a:pt x="410" y="555"/>
                    <a:pt x="471" y="532"/>
                    <a:pt x="517" y="486"/>
                  </a:cubicBezTo>
                  <a:cubicBezTo>
                    <a:pt x="608" y="395"/>
                    <a:pt x="608" y="243"/>
                    <a:pt x="517" y="122"/>
                  </a:cubicBezTo>
                  <a:lnTo>
                    <a:pt x="486" y="122"/>
                  </a:lnTo>
                  <a:cubicBezTo>
                    <a:pt x="486" y="91"/>
                    <a:pt x="456" y="91"/>
                    <a:pt x="456" y="91"/>
                  </a:cubicBezTo>
                  <a:cubicBezTo>
                    <a:pt x="410" y="31"/>
                    <a:pt x="350"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8" name="Google Shape;66628;p27"/>
            <p:cNvSpPr/>
            <p:nvPr/>
          </p:nvSpPr>
          <p:spPr>
            <a:xfrm>
              <a:off x="3282250" y="5017075"/>
              <a:ext cx="18250" cy="16000"/>
            </a:xfrm>
            <a:custGeom>
              <a:avLst/>
              <a:gdLst/>
              <a:ahLst/>
              <a:cxnLst/>
              <a:rect l="l" t="t" r="r" b="b"/>
              <a:pathLst>
                <a:path w="730" h="640" extrusionOk="0">
                  <a:moveTo>
                    <a:pt x="335" y="1"/>
                  </a:moveTo>
                  <a:cubicBezTo>
                    <a:pt x="259" y="1"/>
                    <a:pt x="183" y="31"/>
                    <a:pt x="122" y="92"/>
                  </a:cubicBezTo>
                  <a:cubicBezTo>
                    <a:pt x="0" y="183"/>
                    <a:pt x="0" y="396"/>
                    <a:pt x="122" y="517"/>
                  </a:cubicBezTo>
                  <a:lnTo>
                    <a:pt x="152" y="517"/>
                  </a:lnTo>
                  <a:cubicBezTo>
                    <a:pt x="152" y="548"/>
                    <a:pt x="152" y="548"/>
                    <a:pt x="183" y="548"/>
                  </a:cubicBezTo>
                  <a:cubicBezTo>
                    <a:pt x="243" y="609"/>
                    <a:pt x="319" y="639"/>
                    <a:pt x="395" y="639"/>
                  </a:cubicBezTo>
                  <a:cubicBezTo>
                    <a:pt x="471" y="639"/>
                    <a:pt x="547" y="609"/>
                    <a:pt x="608" y="548"/>
                  </a:cubicBezTo>
                  <a:cubicBezTo>
                    <a:pt x="730" y="457"/>
                    <a:pt x="730" y="244"/>
                    <a:pt x="608" y="122"/>
                  </a:cubicBezTo>
                  <a:lnTo>
                    <a:pt x="578" y="122"/>
                  </a:lnTo>
                  <a:cubicBezTo>
                    <a:pt x="547" y="92"/>
                    <a:pt x="547" y="92"/>
                    <a:pt x="547"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9" name="Google Shape;66629;p27"/>
            <p:cNvSpPr/>
            <p:nvPr/>
          </p:nvSpPr>
          <p:spPr>
            <a:xfrm>
              <a:off x="3380275" y="5115100"/>
              <a:ext cx="18250" cy="16000"/>
            </a:xfrm>
            <a:custGeom>
              <a:avLst/>
              <a:gdLst/>
              <a:ahLst/>
              <a:cxnLst/>
              <a:rect l="l" t="t" r="r" b="b"/>
              <a:pathLst>
                <a:path w="730" h="640" extrusionOk="0">
                  <a:moveTo>
                    <a:pt x="335" y="1"/>
                  </a:moveTo>
                  <a:cubicBezTo>
                    <a:pt x="259" y="1"/>
                    <a:pt x="183" y="31"/>
                    <a:pt x="122" y="92"/>
                  </a:cubicBezTo>
                  <a:cubicBezTo>
                    <a:pt x="0" y="214"/>
                    <a:pt x="0" y="396"/>
                    <a:pt x="122" y="517"/>
                  </a:cubicBezTo>
                  <a:lnTo>
                    <a:pt x="152" y="517"/>
                  </a:lnTo>
                  <a:cubicBezTo>
                    <a:pt x="152" y="548"/>
                    <a:pt x="183" y="548"/>
                    <a:pt x="183" y="548"/>
                  </a:cubicBezTo>
                  <a:cubicBezTo>
                    <a:pt x="243" y="609"/>
                    <a:pt x="319" y="639"/>
                    <a:pt x="395" y="639"/>
                  </a:cubicBezTo>
                  <a:cubicBezTo>
                    <a:pt x="471" y="639"/>
                    <a:pt x="547" y="609"/>
                    <a:pt x="608" y="548"/>
                  </a:cubicBezTo>
                  <a:cubicBezTo>
                    <a:pt x="730" y="457"/>
                    <a:pt x="730" y="244"/>
                    <a:pt x="608" y="122"/>
                  </a:cubicBezTo>
                  <a:lnTo>
                    <a:pt x="578" y="122"/>
                  </a:lnTo>
                  <a:cubicBezTo>
                    <a:pt x="578" y="92"/>
                    <a:pt x="547" y="92"/>
                    <a:pt x="547"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0" name="Google Shape;66630;p27"/>
            <p:cNvSpPr/>
            <p:nvPr/>
          </p:nvSpPr>
          <p:spPr>
            <a:xfrm>
              <a:off x="3182700" y="5113775"/>
              <a:ext cx="20550" cy="19400"/>
            </a:xfrm>
            <a:custGeom>
              <a:avLst/>
              <a:gdLst/>
              <a:ahLst/>
              <a:cxnLst/>
              <a:rect l="l" t="t" r="r" b="b"/>
              <a:pathLst>
                <a:path w="822" h="776" extrusionOk="0">
                  <a:moveTo>
                    <a:pt x="380" y="1"/>
                  </a:moveTo>
                  <a:cubicBezTo>
                    <a:pt x="289" y="1"/>
                    <a:pt x="198" y="39"/>
                    <a:pt x="122" y="115"/>
                  </a:cubicBezTo>
                  <a:cubicBezTo>
                    <a:pt x="0" y="236"/>
                    <a:pt x="0" y="479"/>
                    <a:pt x="122" y="601"/>
                  </a:cubicBezTo>
                  <a:cubicBezTo>
                    <a:pt x="152" y="631"/>
                    <a:pt x="152" y="631"/>
                    <a:pt x="152" y="631"/>
                  </a:cubicBezTo>
                  <a:cubicBezTo>
                    <a:pt x="183" y="631"/>
                    <a:pt x="183" y="662"/>
                    <a:pt x="183" y="662"/>
                  </a:cubicBezTo>
                  <a:cubicBezTo>
                    <a:pt x="259" y="738"/>
                    <a:pt x="350" y="776"/>
                    <a:pt x="441" y="776"/>
                  </a:cubicBezTo>
                  <a:cubicBezTo>
                    <a:pt x="532" y="776"/>
                    <a:pt x="623" y="738"/>
                    <a:pt x="699" y="662"/>
                  </a:cubicBezTo>
                  <a:cubicBezTo>
                    <a:pt x="821" y="510"/>
                    <a:pt x="821" y="297"/>
                    <a:pt x="699" y="145"/>
                  </a:cubicBezTo>
                  <a:lnTo>
                    <a:pt x="669" y="145"/>
                  </a:lnTo>
                  <a:cubicBezTo>
                    <a:pt x="639" y="115"/>
                    <a:pt x="639" y="115"/>
                    <a:pt x="639" y="115"/>
                  </a:cubicBezTo>
                  <a:cubicBezTo>
                    <a:pt x="563" y="39"/>
                    <a:pt x="471"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1" name="Google Shape;66631;p27"/>
            <p:cNvSpPr/>
            <p:nvPr/>
          </p:nvSpPr>
          <p:spPr>
            <a:xfrm>
              <a:off x="3280725" y="5211800"/>
              <a:ext cx="20550" cy="19400"/>
            </a:xfrm>
            <a:custGeom>
              <a:avLst/>
              <a:gdLst/>
              <a:ahLst/>
              <a:cxnLst/>
              <a:rect l="l" t="t" r="r" b="b"/>
              <a:pathLst>
                <a:path w="822" h="776" extrusionOk="0">
                  <a:moveTo>
                    <a:pt x="380" y="1"/>
                  </a:moveTo>
                  <a:cubicBezTo>
                    <a:pt x="289" y="1"/>
                    <a:pt x="198" y="39"/>
                    <a:pt x="122" y="115"/>
                  </a:cubicBezTo>
                  <a:cubicBezTo>
                    <a:pt x="0" y="236"/>
                    <a:pt x="0" y="479"/>
                    <a:pt x="122" y="601"/>
                  </a:cubicBezTo>
                  <a:cubicBezTo>
                    <a:pt x="152" y="631"/>
                    <a:pt x="152" y="631"/>
                    <a:pt x="183" y="631"/>
                  </a:cubicBezTo>
                  <a:cubicBezTo>
                    <a:pt x="183" y="631"/>
                    <a:pt x="183" y="662"/>
                    <a:pt x="183" y="662"/>
                  </a:cubicBezTo>
                  <a:cubicBezTo>
                    <a:pt x="259" y="738"/>
                    <a:pt x="350" y="776"/>
                    <a:pt x="441" y="776"/>
                  </a:cubicBezTo>
                  <a:cubicBezTo>
                    <a:pt x="532" y="776"/>
                    <a:pt x="624" y="738"/>
                    <a:pt x="700" y="662"/>
                  </a:cubicBezTo>
                  <a:cubicBezTo>
                    <a:pt x="821" y="510"/>
                    <a:pt x="821" y="297"/>
                    <a:pt x="700" y="145"/>
                  </a:cubicBezTo>
                  <a:lnTo>
                    <a:pt x="669" y="145"/>
                  </a:lnTo>
                  <a:cubicBezTo>
                    <a:pt x="639" y="115"/>
                    <a:pt x="639" y="115"/>
                    <a:pt x="639" y="115"/>
                  </a:cubicBezTo>
                  <a:cubicBezTo>
                    <a:pt x="563" y="39"/>
                    <a:pt x="472"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2" name="Google Shape;66632;p27"/>
            <p:cNvSpPr/>
            <p:nvPr/>
          </p:nvSpPr>
          <p:spPr>
            <a:xfrm>
              <a:off x="3083150" y="5210475"/>
              <a:ext cx="23575" cy="22250"/>
            </a:xfrm>
            <a:custGeom>
              <a:avLst/>
              <a:gdLst/>
              <a:ahLst/>
              <a:cxnLst/>
              <a:rect l="l" t="t" r="r" b="b"/>
              <a:pathLst>
                <a:path w="943" h="890" extrusionOk="0">
                  <a:moveTo>
                    <a:pt x="441" y="0"/>
                  </a:moveTo>
                  <a:cubicBezTo>
                    <a:pt x="335" y="0"/>
                    <a:pt x="228" y="46"/>
                    <a:pt x="152" y="137"/>
                  </a:cubicBezTo>
                  <a:cubicBezTo>
                    <a:pt x="1" y="289"/>
                    <a:pt x="1" y="563"/>
                    <a:pt x="152" y="715"/>
                  </a:cubicBezTo>
                  <a:cubicBezTo>
                    <a:pt x="152" y="715"/>
                    <a:pt x="183" y="715"/>
                    <a:pt x="183" y="745"/>
                  </a:cubicBezTo>
                  <a:cubicBezTo>
                    <a:pt x="183" y="745"/>
                    <a:pt x="183" y="745"/>
                    <a:pt x="213" y="775"/>
                  </a:cubicBezTo>
                  <a:cubicBezTo>
                    <a:pt x="289" y="851"/>
                    <a:pt x="388" y="889"/>
                    <a:pt x="491" y="889"/>
                  </a:cubicBezTo>
                  <a:cubicBezTo>
                    <a:pt x="593" y="889"/>
                    <a:pt x="700" y="851"/>
                    <a:pt x="791" y="775"/>
                  </a:cubicBezTo>
                  <a:cubicBezTo>
                    <a:pt x="943" y="593"/>
                    <a:pt x="943" y="350"/>
                    <a:pt x="791" y="198"/>
                  </a:cubicBezTo>
                  <a:cubicBezTo>
                    <a:pt x="760" y="168"/>
                    <a:pt x="760" y="168"/>
                    <a:pt x="760" y="168"/>
                  </a:cubicBezTo>
                  <a:cubicBezTo>
                    <a:pt x="730" y="137"/>
                    <a:pt x="730" y="137"/>
                    <a:pt x="730" y="137"/>
                  </a:cubicBezTo>
                  <a:cubicBezTo>
                    <a:pt x="654" y="46"/>
                    <a:pt x="548"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3" name="Google Shape;66633;p27"/>
            <p:cNvSpPr/>
            <p:nvPr/>
          </p:nvSpPr>
          <p:spPr>
            <a:xfrm>
              <a:off x="3384075" y="4823875"/>
              <a:ext cx="13700" cy="12575"/>
            </a:xfrm>
            <a:custGeom>
              <a:avLst/>
              <a:gdLst/>
              <a:ahLst/>
              <a:cxnLst/>
              <a:rect l="l" t="t" r="r" b="b"/>
              <a:pathLst>
                <a:path w="548" h="503" extrusionOk="0">
                  <a:moveTo>
                    <a:pt x="255" y="1"/>
                  </a:moveTo>
                  <a:cubicBezTo>
                    <a:pt x="198" y="1"/>
                    <a:pt x="137" y="23"/>
                    <a:pt x="91" y="69"/>
                  </a:cubicBezTo>
                  <a:cubicBezTo>
                    <a:pt x="0" y="160"/>
                    <a:pt x="0" y="282"/>
                    <a:pt x="91" y="373"/>
                  </a:cubicBezTo>
                  <a:cubicBezTo>
                    <a:pt x="91" y="373"/>
                    <a:pt x="122" y="373"/>
                    <a:pt x="122" y="403"/>
                  </a:cubicBezTo>
                  <a:cubicBezTo>
                    <a:pt x="122" y="403"/>
                    <a:pt x="152" y="403"/>
                    <a:pt x="152" y="434"/>
                  </a:cubicBezTo>
                  <a:cubicBezTo>
                    <a:pt x="198" y="479"/>
                    <a:pt x="251" y="502"/>
                    <a:pt x="304" y="502"/>
                  </a:cubicBezTo>
                  <a:cubicBezTo>
                    <a:pt x="357" y="502"/>
                    <a:pt x="411" y="479"/>
                    <a:pt x="456" y="434"/>
                  </a:cubicBezTo>
                  <a:cubicBezTo>
                    <a:pt x="547" y="343"/>
                    <a:pt x="547" y="191"/>
                    <a:pt x="456" y="130"/>
                  </a:cubicBezTo>
                  <a:cubicBezTo>
                    <a:pt x="456" y="99"/>
                    <a:pt x="426" y="99"/>
                    <a:pt x="426" y="99"/>
                  </a:cubicBezTo>
                  <a:cubicBezTo>
                    <a:pt x="426" y="69"/>
                    <a:pt x="426" y="69"/>
                    <a:pt x="395" y="69"/>
                  </a:cubicBezTo>
                  <a:cubicBezTo>
                    <a:pt x="365" y="23"/>
                    <a:pt x="312"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4" name="Google Shape;66634;p27"/>
            <p:cNvSpPr/>
            <p:nvPr/>
          </p:nvSpPr>
          <p:spPr>
            <a:xfrm>
              <a:off x="3286050" y="4725850"/>
              <a:ext cx="13700" cy="12575"/>
            </a:xfrm>
            <a:custGeom>
              <a:avLst/>
              <a:gdLst/>
              <a:ahLst/>
              <a:cxnLst/>
              <a:rect l="l" t="t" r="r" b="b"/>
              <a:pathLst>
                <a:path w="548" h="503" extrusionOk="0">
                  <a:moveTo>
                    <a:pt x="255" y="1"/>
                  </a:moveTo>
                  <a:cubicBezTo>
                    <a:pt x="198" y="1"/>
                    <a:pt x="137" y="23"/>
                    <a:pt x="91" y="69"/>
                  </a:cubicBezTo>
                  <a:cubicBezTo>
                    <a:pt x="0" y="160"/>
                    <a:pt x="0" y="282"/>
                    <a:pt x="91" y="373"/>
                  </a:cubicBezTo>
                  <a:cubicBezTo>
                    <a:pt x="91" y="373"/>
                    <a:pt x="122" y="373"/>
                    <a:pt x="122" y="403"/>
                  </a:cubicBezTo>
                  <a:cubicBezTo>
                    <a:pt x="122" y="403"/>
                    <a:pt x="152" y="403"/>
                    <a:pt x="152" y="434"/>
                  </a:cubicBezTo>
                  <a:cubicBezTo>
                    <a:pt x="198" y="479"/>
                    <a:pt x="251" y="502"/>
                    <a:pt x="304" y="502"/>
                  </a:cubicBezTo>
                  <a:cubicBezTo>
                    <a:pt x="357" y="502"/>
                    <a:pt x="411" y="479"/>
                    <a:pt x="456" y="434"/>
                  </a:cubicBezTo>
                  <a:cubicBezTo>
                    <a:pt x="547" y="343"/>
                    <a:pt x="547" y="191"/>
                    <a:pt x="456" y="99"/>
                  </a:cubicBezTo>
                  <a:lnTo>
                    <a:pt x="426" y="99"/>
                  </a:lnTo>
                  <a:cubicBezTo>
                    <a:pt x="426" y="69"/>
                    <a:pt x="426" y="69"/>
                    <a:pt x="395" y="69"/>
                  </a:cubicBezTo>
                  <a:cubicBezTo>
                    <a:pt x="365" y="23"/>
                    <a:pt x="312"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5" name="Google Shape;66635;p27"/>
            <p:cNvSpPr/>
            <p:nvPr/>
          </p:nvSpPr>
          <p:spPr>
            <a:xfrm>
              <a:off x="3186500" y="4822550"/>
              <a:ext cx="16750" cy="15225"/>
            </a:xfrm>
            <a:custGeom>
              <a:avLst/>
              <a:gdLst/>
              <a:ahLst/>
              <a:cxnLst/>
              <a:rect l="l" t="t" r="r" b="b"/>
              <a:pathLst>
                <a:path w="670" h="609" extrusionOk="0">
                  <a:moveTo>
                    <a:pt x="300" y="0"/>
                  </a:moveTo>
                  <a:cubicBezTo>
                    <a:pt x="228" y="0"/>
                    <a:pt x="152" y="31"/>
                    <a:pt x="92" y="92"/>
                  </a:cubicBezTo>
                  <a:cubicBezTo>
                    <a:pt x="0" y="183"/>
                    <a:pt x="0" y="365"/>
                    <a:pt x="92" y="487"/>
                  </a:cubicBezTo>
                  <a:lnTo>
                    <a:pt x="152" y="487"/>
                  </a:lnTo>
                  <a:cubicBezTo>
                    <a:pt x="152" y="517"/>
                    <a:pt x="152" y="517"/>
                    <a:pt x="152" y="517"/>
                  </a:cubicBezTo>
                  <a:cubicBezTo>
                    <a:pt x="213" y="578"/>
                    <a:pt x="281" y="608"/>
                    <a:pt x="350" y="608"/>
                  </a:cubicBezTo>
                  <a:cubicBezTo>
                    <a:pt x="418" y="608"/>
                    <a:pt x="487" y="578"/>
                    <a:pt x="547" y="517"/>
                  </a:cubicBezTo>
                  <a:cubicBezTo>
                    <a:pt x="669" y="426"/>
                    <a:pt x="669" y="244"/>
                    <a:pt x="547" y="152"/>
                  </a:cubicBezTo>
                  <a:cubicBezTo>
                    <a:pt x="547" y="122"/>
                    <a:pt x="517" y="122"/>
                    <a:pt x="517" y="122"/>
                  </a:cubicBezTo>
                  <a:cubicBezTo>
                    <a:pt x="517" y="92"/>
                    <a:pt x="517" y="92"/>
                    <a:pt x="487" y="92"/>
                  </a:cubicBezTo>
                  <a:cubicBezTo>
                    <a:pt x="441" y="31"/>
                    <a:pt x="373" y="0"/>
                    <a:pt x="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6" name="Google Shape;66636;p27"/>
            <p:cNvSpPr/>
            <p:nvPr/>
          </p:nvSpPr>
          <p:spPr>
            <a:xfrm>
              <a:off x="3284525" y="4920575"/>
              <a:ext cx="16750" cy="15225"/>
            </a:xfrm>
            <a:custGeom>
              <a:avLst/>
              <a:gdLst/>
              <a:ahLst/>
              <a:cxnLst/>
              <a:rect l="l" t="t" r="r" b="b"/>
              <a:pathLst>
                <a:path w="670" h="609" extrusionOk="0">
                  <a:moveTo>
                    <a:pt x="304" y="0"/>
                  </a:moveTo>
                  <a:cubicBezTo>
                    <a:pt x="236" y="0"/>
                    <a:pt x="168" y="31"/>
                    <a:pt x="122" y="92"/>
                  </a:cubicBezTo>
                  <a:cubicBezTo>
                    <a:pt x="0" y="183"/>
                    <a:pt x="0" y="365"/>
                    <a:pt x="122" y="487"/>
                  </a:cubicBezTo>
                  <a:lnTo>
                    <a:pt x="152" y="487"/>
                  </a:lnTo>
                  <a:cubicBezTo>
                    <a:pt x="152" y="517"/>
                    <a:pt x="152" y="517"/>
                    <a:pt x="152" y="517"/>
                  </a:cubicBezTo>
                  <a:cubicBezTo>
                    <a:pt x="213" y="578"/>
                    <a:pt x="289" y="608"/>
                    <a:pt x="361" y="608"/>
                  </a:cubicBezTo>
                  <a:cubicBezTo>
                    <a:pt x="434" y="608"/>
                    <a:pt x="502" y="578"/>
                    <a:pt x="548" y="517"/>
                  </a:cubicBezTo>
                  <a:cubicBezTo>
                    <a:pt x="669" y="426"/>
                    <a:pt x="669" y="244"/>
                    <a:pt x="548" y="152"/>
                  </a:cubicBezTo>
                  <a:cubicBezTo>
                    <a:pt x="548" y="122"/>
                    <a:pt x="517" y="122"/>
                    <a:pt x="517" y="122"/>
                  </a:cubicBezTo>
                  <a:cubicBezTo>
                    <a:pt x="517" y="122"/>
                    <a:pt x="517" y="92"/>
                    <a:pt x="487" y="92"/>
                  </a:cubicBezTo>
                  <a:cubicBezTo>
                    <a:pt x="441" y="31"/>
                    <a:pt x="373"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7" name="Google Shape;66637;p27"/>
            <p:cNvSpPr/>
            <p:nvPr/>
          </p:nvSpPr>
          <p:spPr>
            <a:xfrm>
              <a:off x="3184975" y="5017850"/>
              <a:ext cx="19025" cy="17500"/>
            </a:xfrm>
            <a:custGeom>
              <a:avLst/>
              <a:gdLst/>
              <a:ahLst/>
              <a:cxnLst/>
              <a:rect l="l" t="t" r="r" b="b"/>
              <a:pathLst>
                <a:path w="761" h="700" extrusionOk="0">
                  <a:moveTo>
                    <a:pt x="350" y="0"/>
                  </a:moveTo>
                  <a:cubicBezTo>
                    <a:pt x="267" y="0"/>
                    <a:pt x="183" y="31"/>
                    <a:pt x="122" y="91"/>
                  </a:cubicBezTo>
                  <a:cubicBezTo>
                    <a:pt x="1" y="213"/>
                    <a:pt x="1" y="426"/>
                    <a:pt x="122" y="547"/>
                  </a:cubicBezTo>
                  <a:cubicBezTo>
                    <a:pt x="122" y="547"/>
                    <a:pt x="153" y="578"/>
                    <a:pt x="153" y="578"/>
                  </a:cubicBezTo>
                  <a:cubicBezTo>
                    <a:pt x="153" y="578"/>
                    <a:pt x="153" y="608"/>
                    <a:pt x="183" y="608"/>
                  </a:cubicBezTo>
                  <a:cubicBezTo>
                    <a:pt x="244" y="669"/>
                    <a:pt x="327" y="699"/>
                    <a:pt x="411" y="699"/>
                  </a:cubicBezTo>
                  <a:cubicBezTo>
                    <a:pt x="494" y="699"/>
                    <a:pt x="578" y="669"/>
                    <a:pt x="639" y="608"/>
                  </a:cubicBezTo>
                  <a:cubicBezTo>
                    <a:pt x="760" y="486"/>
                    <a:pt x="760" y="274"/>
                    <a:pt x="639" y="152"/>
                  </a:cubicBezTo>
                  <a:cubicBezTo>
                    <a:pt x="639" y="122"/>
                    <a:pt x="608" y="122"/>
                    <a:pt x="608" y="122"/>
                  </a:cubicBezTo>
                  <a:cubicBezTo>
                    <a:pt x="608" y="122"/>
                    <a:pt x="608" y="91"/>
                    <a:pt x="578" y="91"/>
                  </a:cubicBezTo>
                  <a:cubicBezTo>
                    <a:pt x="517" y="31"/>
                    <a:pt x="434"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8" name="Google Shape;66638;p27"/>
            <p:cNvSpPr/>
            <p:nvPr/>
          </p:nvSpPr>
          <p:spPr>
            <a:xfrm>
              <a:off x="3086950" y="4919825"/>
              <a:ext cx="19025" cy="17500"/>
            </a:xfrm>
            <a:custGeom>
              <a:avLst/>
              <a:gdLst/>
              <a:ahLst/>
              <a:cxnLst/>
              <a:rect l="l" t="t" r="r" b="b"/>
              <a:pathLst>
                <a:path w="761" h="700" extrusionOk="0">
                  <a:moveTo>
                    <a:pt x="350" y="0"/>
                  </a:moveTo>
                  <a:cubicBezTo>
                    <a:pt x="266" y="0"/>
                    <a:pt x="183" y="30"/>
                    <a:pt x="122" y="91"/>
                  </a:cubicBezTo>
                  <a:cubicBezTo>
                    <a:pt x="0" y="213"/>
                    <a:pt x="0" y="426"/>
                    <a:pt x="122" y="547"/>
                  </a:cubicBezTo>
                  <a:cubicBezTo>
                    <a:pt x="122" y="547"/>
                    <a:pt x="152" y="578"/>
                    <a:pt x="152" y="578"/>
                  </a:cubicBezTo>
                  <a:cubicBezTo>
                    <a:pt x="152" y="578"/>
                    <a:pt x="152" y="608"/>
                    <a:pt x="183" y="608"/>
                  </a:cubicBezTo>
                  <a:cubicBezTo>
                    <a:pt x="244" y="669"/>
                    <a:pt x="327" y="699"/>
                    <a:pt x="411" y="699"/>
                  </a:cubicBezTo>
                  <a:cubicBezTo>
                    <a:pt x="494" y="699"/>
                    <a:pt x="578" y="669"/>
                    <a:pt x="639" y="608"/>
                  </a:cubicBezTo>
                  <a:cubicBezTo>
                    <a:pt x="760" y="486"/>
                    <a:pt x="760" y="274"/>
                    <a:pt x="639" y="152"/>
                  </a:cubicBezTo>
                  <a:cubicBezTo>
                    <a:pt x="639" y="122"/>
                    <a:pt x="608" y="122"/>
                    <a:pt x="608" y="122"/>
                  </a:cubicBezTo>
                  <a:cubicBezTo>
                    <a:pt x="608" y="122"/>
                    <a:pt x="608" y="91"/>
                    <a:pt x="578" y="91"/>
                  </a:cubicBezTo>
                  <a:cubicBezTo>
                    <a:pt x="517" y="30"/>
                    <a:pt x="434"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9" name="Google Shape;66639;p27"/>
            <p:cNvSpPr/>
            <p:nvPr/>
          </p:nvSpPr>
          <p:spPr>
            <a:xfrm>
              <a:off x="3084675" y="5114525"/>
              <a:ext cx="22825" cy="20375"/>
            </a:xfrm>
            <a:custGeom>
              <a:avLst/>
              <a:gdLst/>
              <a:ahLst/>
              <a:cxnLst/>
              <a:rect l="l" t="t" r="r" b="b"/>
              <a:pathLst>
                <a:path w="913" h="815" extrusionOk="0">
                  <a:moveTo>
                    <a:pt x="426" y="1"/>
                  </a:moveTo>
                  <a:cubicBezTo>
                    <a:pt x="327" y="1"/>
                    <a:pt x="228" y="39"/>
                    <a:pt x="152" y="115"/>
                  </a:cubicBezTo>
                  <a:cubicBezTo>
                    <a:pt x="0" y="267"/>
                    <a:pt x="0" y="510"/>
                    <a:pt x="152" y="662"/>
                  </a:cubicBezTo>
                  <a:lnTo>
                    <a:pt x="183" y="662"/>
                  </a:lnTo>
                  <a:cubicBezTo>
                    <a:pt x="213" y="692"/>
                    <a:pt x="213" y="692"/>
                    <a:pt x="213" y="723"/>
                  </a:cubicBezTo>
                  <a:cubicBezTo>
                    <a:pt x="289" y="784"/>
                    <a:pt x="388" y="814"/>
                    <a:pt x="487" y="814"/>
                  </a:cubicBezTo>
                  <a:cubicBezTo>
                    <a:pt x="585" y="814"/>
                    <a:pt x="684" y="784"/>
                    <a:pt x="760" y="723"/>
                  </a:cubicBezTo>
                  <a:cubicBezTo>
                    <a:pt x="912" y="571"/>
                    <a:pt x="912" y="328"/>
                    <a:pt x="760" y="176"/>
                  </a:cubicBezTo>
                  <a:cubicBezTo>
                    <a:pt x="760" y="145"/>
                    <a:pt x="730" y="145"/>
                    <a:pt x="730" y="145"/>
                  </a:cubicBezTo>
                  <a:cubicBezTo>
                    <a:pt x="730" y="145"/>
                    <a:pt x="699" y="115"/>
                    <a:pt x="699" y="115"/>
                  </a:cubicBezTo>
                  <a:cubicBezTo>
                    <a:pt x="623"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0" name="Google Shape;66640;p27"/>
            <p:cNvSpPr/>
            <p:nvPr/>
          </p:nvSpPr>
          <p:spPr>
            <a:xfrm>
              <a:off x="2986650" y="5016500"/>
              <a:ext cx="22825" cy="20175"/>
            </a:xfrm>
            <a:custGeom>
              <a:avLst/>
              <a:gdLst/>
              <a:ahLst/>
              <a:cxnLst/>
              <a:rect l="l" t="t" r="r" b="b"/>
              <a:pathLst>
                <a:path w="913" h="807" extrusionOk="0">
                  <a:moveTo>
                    <a:pt x="426" y="1"/>
                  </a:moveTo>
                  <a:cubicBezTo>
                    <a:pt x="327" y="1"/>
                    <a:pt x="228" y="39"/>
                    <a:pt x="152" y="115"/>
                  </a:cubicBezTo>
                  <a:cubicBezTo>
                    <a:pt x="0" y="267"/>
                    <a:pt x="0" y="510"/>
                    <a:pt x="152" y="662"/>
                  </a:cubicBezTo>
                  <a:lnTo>
                    <a:pt x="183" y="662"/>
                  </a:lnTo>
                  <a:cubicBezTo>
                    <a:pt x="213" y="692"/>
                    <a:pt x="213" y="692"/>
                    <a:pt x="213" y="692"/>
                  </a:cubicBezTo>
                  <a:cubicBezTo>
                    <a:pt x="289" y="768"/>
                    <a:pt x="388" y="806"/>
                    <a:pt x="487" y="806"/>
                  </a:cubicBezTo>
                  <a:cubicBezTo>
                    <a:pt x="585" y="806"/>
                    <a:pt x="684" y="768"/>
                    <a:pt x="760" y="692"/>
                  </a:cubicBezTo>
                  <a:cubicBezTo>
                    <a:pt x="912" y="571"/>
                    <a:pt x="912" y="328"/>
                    <a:pt x="760" y="176"/>
                  </a:cubicBezTo>
                  <a:cubicBezTo>
                    <a:pt x="760" y="145"/>
                    <a:pt x="730" y="145"/>
                    <a:pt x="730" y="145"/>
                  </a:cubicBezTo>
                  <a:cubicBezTo>
                    <a:pt x="730" y="145"/>
                    <a:pt x="699" y="115"/>
                    <a:pt x="699" y="115"/>
                  </a:cubicBezTo>
                  <a:cubicBezTo>
                    <a:pt x="623"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1" name="Google Shape;66641;p27"/>
            <p:cNvSpPr/>
            <p:nvPr/>
          </p:nvSpPr>
          <p:spPr>
            <a:xfrm>
              <a:off x="2985125" y="5211225"/>
              <a:ext cx="25850" cy="23600"/>
            </a:xfrm>
            <a:custGeom>
              <a:avLst/>
              <a:gdLst/>
              <a:ahLst/>
              <a:cxnLst/>
              <a:rect l="l" t="t" r="r" b="b"/>
              <a:pathLst>
                <a:path w="1034" h="944" extrusionOk="0">
                  <a:moveTo>
                    <a:pt x="487" y="1"/>
                  </a:moveTo>
                  <a:cubicBezTo>
                    <a:pt x="373" y="1"/>
                    <a:pt x="259" y="46"/>
                    <a:pt x="183" y="138"/>
                  </a:cubicBezTo>
                  <a:cubicBezTo>
                    <a:pt x="0" y="320"/>
                    <a:pt x="0" y="594"/>
                    <a:pt x="183" y="745"/>
                  </a:cubicBezTo>
                  <a:cubicBezTo>
                    <a:pt x="183" y="776"/>
                    <a:pt x="213" y="776"/>
                    <a:pt x="213" y="776"/>
                  </a:cubicBezTo>
                  <a:cubicBezTo>
                    <a:pt x="213" y="776"/>
                    <a:pt x="213" y="806"/>
                    <a:pt x="244" y="806"/>
                  </a:cubicBezTo>
                  <a:cubicBezTo>
                    <a:pt x="320" y="897"/>
                    <a:pt x="426" y="943"/>
                    <a:pt x="536" y="943"/>
                  </a:cubicBezTo>
                  <a:cubicBezTo>
                    <a:pt x="646" y="943"/>
                    <a:pt x="760" y="897"/>
                    <a:pt x="852" y="806"/>
                  </a:cubicBezTo>
                  <a:cubicBezTo>
                    <a:pt x="1034" y="654"/>
                    <a:pt x="1034" y="350"/>
                    <a:pt x="852" y="198"/>
                  </a:cubicBezTo>
                  <a:cubicBezTo>
                    <a:pt x="852" y="168"/>
                    <a:pt x="821" y="168"/>
                    <a:pt x="821" y="168"/>
                  </a:cubicBezTo>
                  <a:cubicBezTo>
                    <a:pt x="821" y="168"/>
                    <a:pt x="791" y="138"/>
                    <a:pt x="791" y="138"/>
                  </a:cubicBezTo>
                  <a:cubicBezTo>
                    <a:pt x="715" y="46"/>
                    <a:pt x="60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2" name="Google Shape;66642;p27"/>
            <p:cNvSpPr/>
            <p:nvPr/>
          </p:nvSpPr>
          <p:spPr>
            <a:xfrm>
              <a:off x="2887100" y="5113200"/>
              <a:ext cx="25100" cy="23600"/>
            </a:xfrm>
            <a:custGeom>
              <a:avLst/>
              <a:gdLst/>
              <a:ahLst/>
              <a:cxnLst/>
              <a:rect l="l" t="t" r="r" b="b"/>
              <a:pathLst>
                <a:path w="1004" h="944" extrusionOk="0">
                  <a:moveTo>
                    <a:pt x="475" y="1"/>
                  </a:moveTo>
                  <a:cubicBezTo>
                    <a:pt x="365" y="1"/>
                    <a:pt x="259" y="46"/>
                    <a:pt x="183" y="138"/>
                  </a:cubicBezTo>
                  <a:cubicBezTo>
                    <a:pt x="0" y="320"/>
                    <a:pt x="0" y="593"/>
                    <a:pt x="183" y="745"/>
                  </a:cubicBezTo>
                  <a:cubicBezTo>
                    <a:pt x="183" y="776"/>
                    <a:pt x="183" y="776"/>
                    <a:pt x="213" y="776"/>
                  </a:cubicBezTo>
                  <a:cubicBezTo>
                    <a:pt x="213" y="776"/>
                    <a:pt x="213" y="806"/>
                    <a:pt x="213" y="806"/>
                  </a:cubicBezTo>
                  <a:cubicBezTo>
                    <a:pt x="304" y="897"/>
                    <a:pt x="418" y="943"/>
                    <a:pt x="532" y="943"/>
                  </a:cubicBezTo>
                  <a:cubicBezTo>
                    <a:pt x="646" y="943"/>
                    <a:pt x="760" y="897"/>
                    <a:pt x="852" y="806"/>
                  </a:cubicBezTo>
                  <a:cubicBezTo>
                    <a:pt x="1003" y="624"/>
                    <a:pt x="1003" y="350"/>
                    <a:pt x="852" y="198"/>
                  </a:cubicBezTo>
                  <a:cubicBezTo>
                    <a:pt x="852" y="168"/>
                    <a:pt x="821" y="168"/>
                    <a:pt x="821" y="168"/>
                  </a:cubicBezTo>
                  <a:cubicBezTo>
                    <a:pt x="791" y="168"/>
                    <a:pt x="791" y="138"/>
                    <a:pt x="791" y="138"/>
                  </a:cubicBezTo>
                  <a:cubicBezTo>
                    <a:pt x="700" y="46"/>
                    <a:pt x="586" y="1"/>
                    <a:pt x="4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3" name="Google Shape;66643;p27"/>
            <p:cNvSpPr/>
            <p:nvPr/>
          </p:nvSpPr>
          <p:spPr>
            <a:xfrm>
              <a:off x="2787550" y="5210475"/>
              <a:ext cx="28150" cy="25850"/>
            </a:xfrm>
            <a:custGeom>
              <a:avLst/>
              <a:gdLst/>
              <a:ahLst/>
              <a:cxnLst/>
              <a:rect l="l" t="t" r="r" b="b"/>
              <a:pathLst>
                <a:path w="1126" h="1034" extrusionOk="0">
                  <a:moveTo>
                    <a:pt x="533" y="0"/>
                  </a:moveTo>
                  <a:cubicBezTo>
                    <a:pt x="403" y="0"/>
                    <a:pt x="274" y="46"/>
                    <a:pt x="183" y="137"/>
                  </a:cubicBezTo>
                  <a:cubicBezTo>
                    <a:pt x="1" y="320"/>
                    <a:pt x="1" y="654"/>
                    <a:pt x="183" y="836"/>
                  </a:cubicBezTo>
                  <a:cubicBezTo>
                    <a:pt x="183" y="836"/>
                    <a:pt x="213" y="836"/>
                    <a:pt x="213" y="867"/>
                  </a:cubicBezTo>
                  <a:cubicBezTo>
                    <a:pt x="213" y="867"/>
                    <a:pt x="244" y="867"/>
                    <a:pt x="244" y="897"/>
                  </a:cubicBezTo>
                  <a:cubicBezTo>
                    <a:pt x="335" y="988"/>
                    <a:pt x="457" y="1034"/>
                    <a:pt x="582" y="1034"/>
                  </a:cubicBezTo>
                  <a:cubicBezTo>
                    <a:pt x="707" y="1034"/>
                    <a:pt x="836" y="988"/>
                    <a:pt x="943" y="897"/>
                  </a:cubicBezTo>
                  <a:cubicBezTo>
                    <a:pt x="1125" y="684"/>
                    <a:pt x="1125" y="380"/>
                    <a:pt x="943" y="198"/>
                  </a:cubicBezTo>
                  <a:cubicBezTo>
                    <a:pt x="912" y="168"/>
                    <a:pt x="912" y="168"/>
                    <a:pt x="912" y="168"/>
                  </a:cubicBezTo>
                  <a:cubicBezTo>
                    <a:pt x="882" y="168"/>
                    <a:pt x="882" y="137"/>
                    <a:pt x="882" y="137"/>
                  </a:cubicBezTo>
                  <a:cubicBezTo>
                    <a:pt x="791" y="46"/>
                    <a:pt x="662"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4" name="Google Shape;66644;p27"/>
            <p:cNvSpPr/>
            <p:nvPr/>
          </p:nvSpPr>
          <p:spPr>
            <a:xfrm>
              <a:off x="3187250" y="4725100"/>
              <a:ext cx="15225" cy="13875"/>
            </a:xfrm>
            <a:custGeom>
              <a:avLst/>
              <a:gdLst/>
              <a:ahLst/>
              <a:cxnLst/>
              <a:rect l="l" t="t" r="r" b="b"/>
              <a:pathLst>
                <a:path w="609" h="555" extrusionOk="0">
                  <a:moveTo>
                    <a:pt x="274" y="0"/>
                  </a:moveTo>
                  <a:cubicBezTo>
                    <a:pt x="206" y="0"/>
                    <a:pt x="138" y="23"/>
                    <a:pt x="92" y="69"/>
                  </a:cubicBezTo>
                  <a:cubicBezTo>
                    <a:pt x="1" y="160"/>
                    <a:pt x="1" y="342"/>
                    <a:pt x="92" y="433"/>
                  </a:cubicBezTo>
                  <a:lnTo>
                    <a:pt x="122" y="433"/>
                  </a:lnTo>
                  <a:cubicBezTo>
                    <a:pt x="153" y="464"/>
                    <a:pt x="153" y="464"/>
                    <a:pt x="153" y="464"/>
                  </a:cubicBezTo>
                  <a:cubicBezTo>
                    <a:pt x="198" y="525"/>
                    <a:pt x="259" y="555"/>
                    <a:pt x="324" y="555"/>
                  </a:cubicBezTo>
                  <a:cubicBezTo>
                    <a:pt x="388" y="555"/>
                    <a:pt x="457" y="525"/>
                    <a:pt x="517" y="464"/>
                  </a:cubicBezTo>
                  <a:cubicBezTo>
                    <a:pt x="609" y="373"/>
                    <a:pt x="609" y="221"/>
                    <a:pt x="517" y="129"/>
                  </a:cubicBezTo>
                  <a:cubicBezTo>
                    <a:pt x="487" y="129"/>
                    <a:pt x="487" y="129"/>
                    <a:pt x="457" y="99"/>
                  </a:cubicBezTo>
                  <a:cubicBezTo>
                    <a:pt x="457" y="99"/>
                    <a:pt x="457" y="99"/>
                    <a:pt x="457" y="69"/>
                  </a:cubicBezTo>
                  <a:cubicBezTo>
                    <a:pt x="411"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5" name="Google Shape;66645;p27"/>
            <p:cNvSpPr/>
            <p:nvPr/>
          </p:nvSpPr>
          <p:spPr>
            <a:xfrm>
              <a:off x="3285275" y="4823125"/>
              <a:ext cx="15225" cy="14075"/>
            </a:xfrm>
            <a:custGeom>
              <a:avLst/>
              <a:gdLst/>
              <a:ahLst/>
              <a:cxnLst/>
              <a:rect l="l" t="t" r="r" b="b"/>
              <a:pathLst>
                <a:path w="609" h="563" extrusionOk="0">
                  <a:moveTo>
                    <a:pt x="286" y="0"/>
                  </a:moveTo>
                  <a:cubicBezTo>
                    <a:pt x="221" y="0"/>
                    <a:pt x="153" y="23"/>
                    <a:pt x="92" y="69"/>
                  </a:cubicBezTo>
                  <a:cubicBezTo>
                    <a:pt x="1" y="160"/>
                    <a:pt x="1" y="342"/>
                    <a:pt x="92" y="433"/>
                  </a:cubicBezTo>
                  <a:lnTo>
                    <a:pt x="122" y="433"/>
                  </a:lnTo>
                  <a:cubicBezTo>
                    <a:pt x="153" y="464"/>
                    <a:pt x="153" y="464"/>
                    <a:pt x="153" y="494"/>
                  </a:cubicBezTo>
                  <a:cubicBezTo>
                    <a:pt x="198" y="540"/>
                    <a:pt x="259" y="563"/>
                    <a:pt x="324" y="563"/>
                  </a:cubicBezTo>
                  <a:cubicBezTo>
                    <a:pt x="388" y="563"/>
                    <a:pt x="457" y="540"/>
                    <a:pt x="518" y="494"/>
                  </a:cubicBezTo>
                  <a:cubicBezTo>
                    <a:pt x="609" y="373"/>
                    <a:pt x="609" y="221"/>
                    <a:pt x="518" y="129"/>
                  </a:cubicBezTo>
                  <a:cubicBezTo>
                    <a:pt x="487" y="129"/>
                    <a:pt x="487" y="129"/>
                    <a:pt x="487" y="99"/>
                  </a:cubicBezTo>
                  <a:cubicBezTo>
                    <a:pt x="457" y="99"/>
                    <a:pt x="457" y="99"/>
                    <a:pt x="457" y="69"/>
                  </a:cubicBezTo>
                  <a:cubicBezTo>
                    <a:pt x="411" y="23"/>
                    <a:pt x="350"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6" name="Google Shape;66646;p27"/>
            <p:cNvSpPr/>
            <p:nvPr/>
          </p:nvSpPr>
          <p:spPr>
            <a:xfrm>
              <a:off x="3087700" y="4821800"/>
              <a:ext cx="17500" cy="16725"/>
            </a:xfrm>
            <a:custGeom>
              <a:avLst/>
              <a:gdLst/>
              <a:ahLst/>
              <a:cxnLst/>
              <a:rect l="l" t="t" r="r" b="b"/>
              <a:pathLst>
                <a:path w="700" h="669" extrusionOk="0">
                  <a:moveTo>
                    <a:pt x="335" y="0"/>
                  </a:moveTo>
                  <a:cubicBezTo>
                    <a:pt x="259" y="0"/>
                    <a:pt x="183" y="30"/>
                    <a:pt x="122" y="91"/>
                  </a:cubicBezTo>
                  <a:cubicBezTo>
                    <a:pt x="1" y="213"/>
                    <a:pt x="1" y="395"/>
                    <a:pt x="122" y="517"/>
                  </a:cubicBezTo>
                  <a:cubicBezTo>
                    <a:pt x="122" y="547"/>
                    <a:pt x="122" y="547"/>
                    <a:pt x="153" y="547"/>
                  </a:cubicBezTo>
                  <a:cubicBezTo>
                    <a:pt x="153" y="547"/>
                    <a:pt x="153" y="578"/>
                    <a:pt x="153" y="578"/>
                  </a:cubicBezTo>
                  <a:cubicBezTo>
                    <a:pt x="214" y="638"/>
                    <a:pt x="297" y="669"/>
                    <a:pt x="377" y="669"/>
                  </a:cubicBezTo>
                  <a:cubicBezTo>
                    <a:pt x="457" y="669"/>
                    <a:pt x="533" y="638"/>
                    <a:pt x="578" y="578"/>
                  </a:cubicBezTo>
                  <a:cubicBezTo>
                    <a:pt x="700" y="456"/>
                    <a:pt x="700" y="274"/>
                    <a:pt x="578" y="152"/>
                  </a:cubicBezTo>
                  <a:cubicBezTo>
                    <a:pt x="578" y="152"/>
                    <a:pt x="578" y="152"/>
                    <a:pt x="548" y="122"/>
                  </a:cubicBezTo>
                  <a:cubicBezTo>
                    <a:pt x="548" y="122"/>
                    <a:pt x="548" y="122"/>
                    <a:pt x="548" y="91"/>
                  </a:cubicBezTo>
                  <a:cubicBezTo>
                    <a:pt x="487" y="30"/>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7" name="Google Shape;66647;p27"/>
            <p:cNvSpPr/>
            <p:nvPr/>
          </p:nvSpPr>
          <p:spPr>
            <a:xfrm>
              <a:off x="3185725" y="4919825"/>
              <a:ext cx="17525" cy="16725"/>
            </a:xfrm>
            <a:custGeom>
              <a:avLst/>
              <a:gdLst/>
              <a:ahLst/>
              <a:cxnLst/>
              <a:rect l="l" t="t" r="r" b="b"/>
              <a:pathLst>
                <a:path w="701" h="669" extrusionOk="0">
                  <a:moveTo>
                    <a:pt x="335" y="0"/>
                  </a:moveTo>
                  <a:cubicBezTo>
                    <a:pt x="259" y="0"/>
                    <a:pt x="183" y="30"/>
                    <a:pt x="123" y="91"/>
                  </a:cubicBezTo>
                  <a:cubicBezTo>
                    <a:pt x="1" y="213"/>
                    <a:pt x="1" y="395"/>
                    <a:pt x="123" y="517"/>
                  </a:cubicBezTo>
                  <a:cubicBezTo>
                    <a:pt x="123" y="547"/>
                    <a:pt x="123" y="547"/>
                    <a:pt x="153" y="547"/>
                  </a:cubicBezTo>
                  <a:cubicBezTo>
                    <a:pt x="153" y="547"/>
                    <a:pt x="153" y="578"/>
                    <a:pt x="153" y="578"/>
                  </a:cubicBezTo>
                  <a:cubicBezTo>
                    <a:pt x="214" y="638"/>
                    <a:pt x="297" y="669"/>
                    <a:pt x="381" y="669"/>
                  </a:cubicBezTo>
                  <a:cubicBezTo>
                    <a:pt x="464" y="669"/>
                    <a:pt x="548" y="638"/>
                    <a:pt x="609" y="578"/>
                  </a:cubicBezTo>
                  <a:cubicBezTo>
                    <a:pt x="700" y="456"/>
                    <a:pt x="700" y="274"/>
                    <a:pt x="609" y="152"/>
                  </a:cubicBezTo>
                  <a:cubicBezTo>
                    <a:pt x="578" y="152"/>
                    <a:pt x="578" y="152"/>
                    <a:pt x="548" y="122"/>
                  </a:cubicBezTo>
                  <a:cubicBezTo>
                    <a:pt x="548" y="122"/>
                    <a:pt x="548" y="122"/>
                    <a:pt x="548" y="91"/>
                  </a:cubicBezTo>
                  <a:cubicBezTo>
                    <a:pt x="487" y="30"/>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8" name="Google Shape;66648;p27"/>
            <p:cNvSpPr/>
            <p:nvPr/>
          </p:nvSpPr>
          <p:spPr>
            <a:xfrm>
              <a:off x="3086200" y="5017075"/>
              <a:ext cx="20525" cy="19025"/>
            </a:xfrm>
            <a:custGeom>
              <a:avLst/>
              <a:gdLst/>
              <a:ahLst/>
              <a:cxnLst/>
              <a:rect l="l" t="t" r="r" b="b"/>
              <a:pathLst>
                <a:path w="821" h="761" extrusionOk="0">
                  <a:moveTo>
                    <a:pt x="380" y="1"/>
                  </a:moveTo>
                  <a:cubicBezTo>
                    <a:pt x="289" y="1"/>
                    <a:pt x="198" y="31"/>
                    <a:pt x="122" y="92"/>
                  </a:cubicBezTo>
                  <a:cubicBezTo>
                    <a:pt x="0" y="244"/>
                    <a:pt x="0" y="457"/>
                    <a:pt x="122" y="609"/>
                  </a:cubicBezTo>
                  <a:cubicBezTo>
                    <a:pt x="122" y="609"/>
                    <a:pt x="152" y="609"/>
                    <a:pt x="152" y="639"/>
                  </a:cubicBezTo>
                  <a:cubicBezTo>
                    <a:pt x="152" y="639"/>
                    <a:pt x="182" y="639"/>
                    <a:pt x="182" y="669"/>
                  </a:cubicBezTo>
                  <a:cubicBezTo>
                    <a:pt x="243" y="730"/>
                    <a:pt x="334" y="761"/>
                    <a:pt x="426" y="761"/>
                  </a:cubicBezTo>
                  <a:cubicBezTo>
                    <a:pt x="517" y="761"/>
                    <a:pt x="608" y="730"/>
                    <a:pt x="669" y="669"/>
                  </a:cubicBezTo>
                  <a:cubicBezTo>
                    <a:pt x="821" y="517"/>
                    <a:pt x="821" y="305"/>
                    <a:pt x="669" y="153"/>
                  </a:cubicBezTo>
                  <a:cubicBezTo>
                    <a:pt x="669" y="153"/>
                    <a:pt x="669" y="153"/>
                    <a:pt x="638" y="122"/>
                  </a:cubicBezTo>
                  <a:cubicBezTo>
                    <a:pt x="638" y="122"/>
                    <a:pt x="638" y="122"/>
                    <a:pt x="638" y="92"/>
                  </a:cubicBezTo>
                  <a:cubicBezTo>
                    <a:pt x="562" y="31"/>
                    <a:pt x="471"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9" name="Google Shape;66649;p27"/>
            <p:cNvSpPr/>
            <p:nvPr/>
          </p:nvSpPr>
          <p:spPr>
            <a:xfrm>
              <a:off x="2988175" y="4919050"/>
              <a:ext cx="20525" cy="19025"/>
            </a:xfrm>
            <a:custGeom>
              <a:avLst/>
              <a:gdLst/>
              <a:ahLst/>
              <a:cxnLst/>
              <a:rect l="l" t="t" r="r" b="b"/>
              <a:pathLst>
                <a:path w="821" h="761" extrusionOk="0">
                  <a:moveTo>
                    <a:pt x="380" y="1"/>
                  </a:moveTo>
                  <a:cubicBezTo>
                    <a:pt x="289" y="1"/>
                    <a:pt x="198" y="31"/>
                    <a:pt x="122" y="92"/>
                  </a:cubicBezTo>
                  <a:cubicBezTo>
                    <a:pt x="0" y="244"/>
                    <a:pt x="0" y="457"/>
                    <a:pt x="122" y="609"/>
                  </a:cubicBezTo>
                  <a:cubicBezTo>
                    <a:pt x="122" y="609"/>
                    <a:pt x="152" y="609"/>
                    <a:pt x="152" y="639"/>
                  </a:cubicBezTo>
                  <a:cubicBezTo>
                    <a:pt x="152" y="639"/>
                    <a:pt x="182" y="639"/>
                    <a:pt x="182" y="669"/>
                  </a:cubicBezTo>
                  <a:cubicBezTo>
                    <a:pt x="243" y="730"/>
                    <a:pt x="334" y="761"/>
                    <a:pt x="426" y="761"/>
                  </a:cubicBezTo>
                  <a:cubicBezTo>
                    <a:pt x="517" y="761"/>
                    <a:pt x="608" y="730"/>
                    <a:pt x="669" y="669"/>
                  </a:cubicBezTo>
                  <a:cubicBezTo>
                    <a:pt x="821" y="517"/>
                    <a:pt x="821" y="305"/>
                    <a:pt x="669" y="153"/>
                  </a:cubicBezTo>
                  <a:cubicBezTo>
                    <a:pt x="669" y="153"/>
                    <a:pt x="669" y="153"/>
                    <a:pt x="638" y="122"/>
                  </a:cubicBezTo>
                  <a:cubicBezTo>
                    <a:pt x="638" y="122"/>
                    <a:pt x="638" y="122"/>
                    <a:pt x="638" y="92"/>
                  </a:cubicBezTo>
                  <a:cubicBezTo>
                    <a:pt x="562" y="31"/>
                    <a:pt x="471"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0" name="Google Shape;66650;p27"/>
            <p:cNvSpPr/>
            <p:nvPr/>
          </p:nvSpPr>
          <p:spPr>
            <a:xfrm>
              <a:off x="2985875" y="5113775"/>
              <a:ext cx="24350" cy="22250"/>
            </a:xfrm>
            <a:custGeom>
              <a:avLst/>
              <a:gdLst/>
              <a:ahLst/>
              <a:cxnLst/>
              <a:rect l="l" t="t" r="r" b="b"/>
              <a:pathLst>
                <a:path w="974" h="890" extrusionOk="0">
                  <a:moveTo>
                    <a:pt x="461" y="1"/>
                  </a:moveTo>
                  <a:cubicBezTo>
                    <a:pt x="358" y="1"/>
                    <a:pt x="259" y="39"/>
                    <a:pt x="183" y="115"/>
                  </a:cubicBezTo>
                  <a:cubicBezTo>
                    <a:pt x="1" y="297"/>
                    <a:pt x="1" y="540"/>
                    <a:pt x="183" y="722"/>
                  </a:cubicBezTo>
                  <a:lnTo>
                    <a:pt x="214" y="722"/>
                  </a:lnTo>
                  <a:cubicBezTo>
                    <a:pt x="214" y="753"/>
                    <a:pt x="214" y="753"/>
                    <a:pt x="214" y="753"/>
                  </a:cubicBezTo>
                  <a:cubicBezTo>
                    <a:pt x="305" y="844"/>
                    <a:pt x="411" y="890"/>
                    <a:pt x="514" y="890"/>
                  </a:cubicBezTo>
                  <a:cubicBezTo>
                    <a:pt x="616" y="890"/>
                    <a:pt x="715" y="844"/>
                    <a:pt x="791" y="753"/>
                  </a:cubicBezTo>
                  <a:cubicBezTo>
                    <a:pt x="974" y="601"/>
                    <a:pt x="974" y="358"/>
                    <a:pt x="791" y="175"/>
                  </a:cubicBezTo>
                  <a:lnTo>
                    <a:pt x="761" y="175"/>
                  </a:lnTo>
                  <a:cubicBezTo>
                    <a:pt x="761" y="145"/>
                    <a:pt x="761" y="145"/>
                    <a:pt x="761" y="115"/>
                  </a:cubicBezTo>
                  <a:cubicBezTo>
                    <a:pt x="670" y="39"/>
                    <a:pt x="563" y="1"/>
                    <a:pt x="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1" name="Google Shape;66651;p27"/>
            <p:cNvSpPr/>
            <p:nvPr/>
          </p:nvSpPr>
          <p:spPr>
            <a:xfrm>
              <a:off x="2887850" y="5015750"/>
              <a:ext cx="24350" cy="22250"/>
            </a:xfrm>
            <a:custGeom>
              <a:avLst/>
              <a:gdLst/>
              <a:ahLst/>
              <a:cxnLst/>
              <a:rect l="l" t="t" r="r" b="b"/>
              <a:pathLst>
                <a:path w="974" h="890" extrusionOk="0">
                  <a:moveTo>
                    <a:pt x="457" y="1"/>
                  </a:moveTo>
                  <a:cubicBezTo>
                    <a:pt x="350" y="1"/>
                    <a:pt x="244" y="39"/>
                    <a:pt x="153" y="115"/>
                  </a:cubicBezTo>
                  <a:cubicBezTo>
                    <a:pt x="1" y="297"/>
                    <a:pt x="1" y="540"/>
                    <a:pt x="153" y="692"/>
                  </a:cubicBezTo>
                  <a:cubicBezTo>
                    <a:pt x="183" y="722"/>
                    <a:pt x="183" y="722"/>
                    <a:pt x="214" y="722"/>
                  </a:cubicBezTo>
                  <a:cubicBezTo>
                    <a:pt x="214" y="753"/>
                    <a:pt x="214" y="753"/>
                    <a:pt x="214" y="753"/>
                  </a:cubicBezTo>
                  <a:cubicBezTo>
                    <a:pt x="305" y="844"/>
                    <a:pt x="411" y="890"/>
                    <a:pt x="514" y="890"/>
                  </a:cubicBezTo>
                  <a:cubicBezTo>
                    <a:pt x="616" y="890"/>
                    <a:pt x="715" y="844"/>
                    <a:pt x="791" y="753"/>
                  </a:cubicBezTo>
                  <a:cubicBezTo>
                    <a:pt x="973" y="601"/>
                    <a:pt x="973" y="327"/>
                    <a:pt x="791" y="175"/>
                  </a:cubicBezTo>
                  <a:cubicBezTo>
                    <a:pt x="791" y="175"/>
                    <a:pt x="791" y="175"/>
                    <a:pt x="761" y="145"/>
                  </a:cubicBezTo>
                  <a:cubicBezTo>
                    <a:pt x="761" y="145"/>
                    <a:pt x="761" y="145"/>
                    <a:pt x="761" y="115"/>
                  </a:cubicBezTo>
                  <a:cubicBezTo>
                    <a:pt x="670" y="39"/>
                    <a:pt x="563"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2" name="Google Shape;66652;p27"/>
            <p:cNvSpPr/>
            <p:nvPr/>
          </p:nvSpPr>
          <p:spPr>
            <a:xfrm>
              <a:off x="2886350" y="5211225"/>
              <a:ext cx="26600" cy="24350"/>
            </a:xfrm>
            <a:custGeom>
              <a:avLst/>
              <a:gdLst/>
              <a:ahLst/>
              <a:cxnLst/>
              <a:rect l="l" t="t" r="r" b="b"/>
              <a:pathLst>
                <a:path w="1064" h="974" extrusionOk="0">
                  <a:moveTo>
                    <a:pt x="517" y="1"/>
                  </a:moveTo>
                  <a:cubicBezTo>
                    <a:pt x="395" y="1"/>
                    <a:pt x="274" y="46"/>
                    <a:pt x="182" y="138"/>
                  </a:cubicBezTo>
                  <a:cubicBezTo>
                    <a:pt x="0" y="290"/>
                    <a:pt x="0" y="594"/>
                    <a:pt x="182" y="776"/>
                  </a:cubicBezTo>
                  <a:cubicBezTo>
                    <a:pt x="182" y="776"/>
                    <a:pt x="213" y="806"/>
                    <a:pt x="213" y="806"/>
                  </a:cubicBezTo>
                  <a:cubicBezTo>
                    <a:pt x="213" y="806"/>
                    <a:pt x="213" y="837"/>
                    <a:pt x="243" y="837"/>
                  </a:cubicBezTo>
                  <a:cubicBezTo>
                    <a:pt x="334" y="928"/>
                    <a:pt x="448" y="973"/>
                    <a:pt x="562" y="973"/>
                  </a:cubicBezTo>
                  <a:cubicBezTo>
                    <a:pt x="676" y="973"/>
                    <a:pt x="790" y="928"/>
                    <a:pt x="882" y="837"/>
                  </a:cubicBezTo>
                  <a:cubicBezTo>
                    <a:pt x="1064" y="654"/>
                    <a:pt x="1064" y="350"/>
                    <a:pt x="882" y="168"/>
                  </a:cubicBezTo>
                  <a:lnTo>
                    <a:pt x="851" y="168"/>
                  </a:lnTo>
                  <a:cubicBezTo>
                    <a:pt x="851" y="138"/>
                    <a:pt x="851" y="138"/>
                    <a:pt x="851" y="138"/>
                  </a:cubicBezTo>
                  <a:cubicBezTo>
                    <a:pt x="760" y="46"/>
                    <a:pt x="638"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3" name="Google Shape;66653;p27"/>
            <p:cNvSpPr/>
            <p:nvPr/>
          </p:nvSpPr>
          <p:spPr>
            <a:xfrm>
              <a:off x="2788300" y="5112450"/>
              <a:ext cx="26625" cy="25100"/>
            </a:xfrm>
            <a:custGeom>
              <a:avLst/>
              <a:gdLst/>
              <a:ahLst/>
              <a:cxnLst/>
              <a:rect l="l" t="t" r="r" b="b"/>
              <a:pathLst>
                <a:path w="1065" h="1004" extrusionOk="0">
                  <a:moveTo>
                    <a:pt x="518" y="0"/>
                  </a:moveTo>
                  <a:cubicBezTo>
                    <a:pt x="396" y="0"/>
                    <a:pt x="275" y="46"/>
                    <a:pt x="183" y="137"/>
                  </a:cubicBezTo>
                  <a:cubicBezTo>
                    <a:pt x="1" y="320"/>
                    <a:pt x="1" y="623"/>
                    <a:pt x="183" y="806"/>
                  </a:cubicBezTo>
                  <a:cubicBezTo>
                    <a:pt x="183" y="806"/>
                    <a:pt x="214" y="806"/>
                    <a:pt x="214" y="836"/>
                  </a:cubicBezTo>
                  <a:cubicBezTo>
                    <a:pt x="214" y="836"/>
                    <a:pt x="214" y="867"/>
                    <a:pt x="244" y="867"/>
                  </a:cubicBezTo>
                  <a:cubicBezTo>
                    <a:pt x="335" y="958"/>
                    <a:pt x="449" y="1003"/>
                    <a:pt x="563" y="1003"/>
                  </a:cubicBezTo>
                  <a:cubicBezTo>
                    <a:pt x="677" y="1003"/>
                    <a:pt x="791" y="958"/>
                    <a:pt x="882" y="867"/>
                  </a:cubicBezTo>
                  <a:cubicBezTo>
                    <a:pt x="1065" y="684"/>
                    <a:pt x="1065" y="380"/>
                    <a:pt x="882" y="198"/>
                  </a:cubicBezTo>
                  <a:lnTo>
                    <a:pt x="852" y="198"/>
                  </a:lnTo>
                  <a:cubicBezTo>
                    <a:pt x="852" y="168"/>
                    <a:pt x="852" y="168"/>
                    <a:pt x="852" y="137"/>
                  </a:cubicBezTo>
                  <a:cubicBezTo>
                    <a:pt x="761" y="46"/>
                    <a:pt x="639"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4" name="Google Shape;66654;p27"/>
            <p:cNvSpPr/>
            <p:nvPr/>
          </p:nvSpPr>
          <p:spPr>
            <a:xfrm>
              <a:off x="2688775" y="5209900"/>
              <a:ext cx="29650" cy="27000"/>
            </a:xfrm>
            <a:custGeom>
              <a:avLst/>
              <a:gdLst/>
              <a:ahLst/>
              <a:cxnLst/>
              <a:rect l="l" t="t" r="r" b="b"/>
              <a:pathLst>
                <a:path w="1186" h="1080" extrusionOk="0">
                  <a:moveTo>
                    <a:pt x="559" y="1"/>
                  </a:moveTo>
                  <a:cubicBezTo>
                    <a:pt x="426" y="1"/>
                    <a:pt x="289" y="54"/>
                    <a:pt x="183" y="160"/>
                  </a:cubicBezTo>
                  <a:cubicBezTo>
                    <a:pt x="0" y="343"/>
                    <a:pt x="0" y="677"/>
                    <a:pt x="183" y="890"/>
                  </a:cubicBezTo>
                  <a:lnTo>
                    <a:pt x="213" y="890"/>
                  </a:lnTo>
                  <a:cubicBezTo>
                    <a:pt x="243" y="920"/>
                    <a:pt x="243" y="920"/>
                    <a:pt x="243" y="920"/>
                  </a:cubicBezTo>
                  <a:cubicBezTo>
                    <a:pt x="350" y="1026"/>
                    <a:pt x="486" y="1080"/>
                    <a:pt x="619" y="1080"/>
                  </a:cubicBezTo>
                  <a:cubicBezTo>
                    <a:pt x="752" y="1080"/>
                    <a:pt x="882" y="1026"/>
                    <a:pt x="973" y="920"/>
                  </a:cubicBezTo>
                  <a:cubicBezTo>
                    <a:pt x="1186" y="738"/>
                    <a:pt x="1186" y="403"/>
                    <a:pt x="973" y="191"/>
                  </a:cubicBezTo>
                  <a:lnTo>
                    <a:pt x="942" y="191"/>
                  </a:lnTo>
                  <a:cubicBezTo>
                    <a:pt x="942" y="160"/>
                    <a:pt x="942" y="160"/>
                    <a:pt x="912" y="160"/>
                  </a:cubicBezTo>
                  <a:cubicBezTo>
                    <a:pt x="821" y="54"/>
                    <a:pt x="692"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5" name="Google Shape;66655;p27"/>
            <p:cNvSpPr/>
            <p:nvPr/>
          </p:nvSpPr>
          <p:spPr>
            <a:xfrm>
              <a:off x="3189525" y="4629150"/>
              <a:ext cx="13725" cy="12000"/>
            </a:xfrm>
            <a:custGeom>
              <a:avLst/>
              <a:gdLst/>
              <a:ahLst/>
              <a:cxnLst/>
              <a:rect l="l" t="t" r="r" b="b"/>
              <a:pathLst>
                <a:path w="549" h="480" extrusionOk="0">
                  <a:moveTo>
                    <a:pt x="244" y="1"/>
                  </a:moveTo>
                  <a:cubicBezTo>
                    <a:pt x="191" y="1"/>
                    <a:pt x="138" y="16"/>
                    <a:pt x="92" y="46"/>
                  </a:cubicBezTo>
                  <a:cubicBezTo>
                    <a:pt x="1" y="138"/>
                    <a:pt x="1" y="290"/>
                    <a:pt x="92" y="381"/>
                  </a:cubicBezTo>
                  <a:lnTo>
                    <a:pt x="122" y="381"/>
                  </a:lnTo>
                  <a:cubicBezTo>
                    <a:pt x="122" y="411"/>
                    <a:pt x="122" y="411"/>
                    <a:pt x="153" y="411"/>
                  </a:cubicBezTo>
                  <a:cubicBezTo>
                    <a:pt x="183" y="457"/>
                    <a:pt x="236" y="480"/>
                    <a:pt x="293" y="480"/>
                  </a:cubicBezTo>
                  <a:cubicBezTo>
                    <a:pt x="350" y="480"/>
                    <a:pt x="411" y="457"/>
                    <a:pt x="457" y="411"/>
                  </a:cubicBezTo>
                  <a:cubicBezTo>
                    <a:pt x="548" y="350"/>
                    <a:pt x="548" y="198"/>
                    <a:pt x="457" y="107"/>
                  </a:cubicBezTo>
                  <a:cubicBezTo>
                    <a:pt x="426" y="107"/>
                    <a:pt x="426" y="107"/>
                    <a:pt x="426" y="77"/>
                  </a:cubicBezTo>
                  <a:cubicBezTo>
                    <a:pt x="396" y="77"/>
                    <a:pt x="396" y="77"/>
                    <a:pt x="396" y="46"/>
                  </a:cubicBezTo>
                  <a:cubicBezTo>
                    <a:pt x="350" y="16"/>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6" name="Google Shape;66656;p27"/>
            <p:cNvSpPr/>
            <p:nvPr/>
          </p:nvSpPr>
          <p:spPr>
            <a:xfrm>
              <a:off x="3090000" y="4725850"/>
              <a:ext cx="15975" cy="15425"/>
            </a:xfrm>
            <a:custGeom>
              <a:avLst/>
              <a:gdLst/>
              <a:ahLst/>
              <a:cxnLst/>
              <a:rect l="l" t="t" r="r" b="b"/>
              <a:pathLst>
                <a:path w="639" h="617" extrusionOk="0">
                  <a:moveTo>
                    <a:pt x="289" y="1"/>
                  </a:moveTo>
                  <a:cubicBezTo>
                    <a:pt x="220" y="1"/>
                    <a:pt x="152" y="23"/>
                    <a:pt x="91" y="69"/>
                  </a:cubicBezTo>
                  <a:cubicBezTo>
                    <a:pt x="0" y="191"/>
                    <a:pt x="0" y="373"/>
                    <a:pt x="91" y="464"/>
                  </a:cubicBezTo>
                  <a:cubicBezTo>
                    <a:pt x="122" y="495"/>
                    <a:pt x="122" y="495"/>
                    <a:pt x="122" y="495"/>
                  </a:cubicBezTo>
                  <a:cubicBezTo>
                    <a:pt x="152" y="495"/>
                    <a:pt x="152" y="525"/>
                    <a:pt x="152" y="525"/>
                  </a:cubicBezTo>
                  <a:cubicBezTo>
                    <a:pt x="213" y="586"/>
                    <a:pt x="281" y="616"/>
                    <a:pt x="350" y="616"/>
                  </a:cubicBezTo>
                  <a:cubicBezTo>
                    <a:pt x="418" y="616"/>
                    <a:pt x="486" y="586"/>
                    <a:pt x="547" y="525"/>
                  </a:cubicBezTo>
                  <a:cubicBezTo>
                    <a:pt x="638" y="403"/>
                    <a:pt x="638" y="251"/>
                    <a:pt x="547" y="130"/>
                  </a:cubicBezTo>
                  <a:lnTo>
                    <a:pt x="517" y="130"/>
                  </a:lnTo>
                  <a:cubicBezTo>
                    <a:pt x="486" y="99"/>
                    <a:pt x="486" y="99"/>
                    <a:pt x="486" y="69"/>
                  </a:cubicBezTo>
                  <a:cubicBezTo>
                    <a:pt x="426" y="23"/>
                    <a:pt x="357"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7" name="Google Shape;66657;p27"/>
            <p:cNvSpPr/>
            <p:nvPr/>
          </p:nvSpPr>
          <p:spPr>
            <a:xfrm>
              <a:off x="2989675" y="4822750"/>
              <a:ext cx="19800" cy="18050"/>
            </a:xfrm>
            <a:custGeom>
              <a:avLst/>
              <a:gdLst/>
              <a:ahLst/>
              <a:cxnLst/>
              <a:rect l="l" t="t" r="r" b="b"/>
              <a:pathLst>
                <a:path w="792" h="722" extrusionOk="0">
                  <a:moveTo>
                    <a:pt x="381" y="0"/>
                  </a:moveTo>
                  <a:cubicBezTo>
                    <a:pt x="297" y="0"/>
                    <a:pt x="214" y="38"/>
                    <a:pt x="153" y="114"/>
                  </a:cubicBezTo>
                  <a:cubicBezTo>
                    <a:pt x="1" y="236"/>
                    <a:pt x="1" y="448"/>
                    <a:pt x="153" y="570"/>
                  </a:cubicBezTo>
                  <a:cubicBezTo>
                    <a:pt x="153" y="570"/>
                    <a:pt x="153" y="570"/>
                    <a:pt x="183" y="600"/>
                  </a:cubicBezTo>
                  <a:cubicBezTo>
                    <a:pt x="183" y="600"/>
                    <a:pt x="183" y="600"/>
                    <a:pt x="183" y="631"/>
                  </a:cubicBezTo>
                  <a:cubicBezTo>
                    <a:pt x="259" y="692"/>
                    <a:pt x="343" y="722"/>
                    <a:pt x="426" y="722"/>
                  </a:cubicBezTo>
                  <a:cubicBezTo>
                    <a:pt x="510" y="722"/>
                    <a:pt x="594" y="692"/>
                    <a:pt x="670" y="631"/>
                  </a:cubicBezTo>
                  <a:cubicBezTo>
                    <a:pt x="791" y="479"/>
                    <a:pt x="791" y="296"/>
                    <a:pt x="670" y="144"/>
                  </a:cubicBezTo>
                  <a:lnTo>
                    <a:pt x="639" y="144"/>
                  </a:lnTo>
                  <a:cubicBezTo>
                    <a:pt x="609" y="114"/>
                    <a:pt x="609" y="114"/>
                    <a:pt x="609" y="114"/>
                  </a:cubicBezTo>
                  <a:cubicBezTo>
                    <a:pt x="548" y="38"/>
                    <a:pt x="464" y="0"/>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8" name="Google Shape;66658;p27"/>
            <p:cNvSpPr/>
            <p:nvPr/>
          </p:nvSpPr>
          <p:spPr>
            <a:xfrm>
              <a:off x="2890150" y="4920000"/>
              <a:ext cx="22800" cy="20175"/>
            </a:xfrm>
            <a:custGeom>
              <a:avLst/>
              <a:gdLst/>
              <a:ahLst/>
              <a:cxnLst/>
              <a:rect l="l" t="t" r="r" b="b"/>
              <a:pathLst>
                <a:path w="912" h="807" extrusionOk="0">
                  <a:moveTo>
                    <a:pt x="426" y="1"/>
                  </a:moveTo>
                  <a:cubicBezTo>
                    <a:pt x="327" y="1"/>
                    <a:pt x="228" y="39"/>
                    <a:pt x="152" y="115"/>
                  </a:cubicBezTo>
                  <a:cubicBezTo>
                    <a:pt x="0" y="267"/>
                    <a:pt x="0" y="510"/>
                    <a:pt x="152" y="631"/>
                  </a:cubicBezTo>
                  <a:cubicBezTo>
                    <a:pt x="152" y="662"/>
                    <a:pt x="182" y="662"/>
                    <a:pt x="182" y="662"/>
                  </a:cubicBezTo>
                  <a:cubicBezTo>
                    <a:pt x="182" y="662"/>
                    <a:pt x="182" y="692"/>
                    <a:pt x="213" y="692"/>
                  </a:cubicBezTo>
                  <a:cubicBezTo>
                    <a:pt x="289" y="768"/>
                    <a:pt x="388" y="806"/>
                    <a:pt x="486" y="806"/>
                  </a:cubicBezTo>
                  <a:cubicBezTo>
                    <a:pt x="585" y="806"/>
                    <a:pt x="684" y="768"/>
                    <a:pt x="760" y="692"/>
                  </a:cubicBezTo>
                  <a:cubicBezTo>
                    <a:pt x="912" y="540"/>
                    <a:pt x="912" y="297"/>
                    <a:pt x="760" y="145"/>
                  </a:cubicBezTo>
                  <a:lnTo>
                    <a:pt x="730" y="145"/>
                  </a:lnTo>
                  <a:cubicBezTo>
                    <a:pt x="699" y="115"/>
                    <a:pt x="699" y="115"/>
                    <a:pt x="699" y="115"/>
                  </a:cubicBezTo>
                  <a:cubicBezTo>
                    <a:pt x="623" y="39"/>
                    <a:pt x="524"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9" name="Google Shape;66659;p27"/>
            <p:cNvSpPr/>
            <p:nvPr/>
          </p:nvSpPr>
          <p:spPr>
            <a:xfrm>
              <a:off x="2790600" y="5016700"/>
              <a:ext cx="25100" cy="23000"/>
            </a:xfrm>
            <a:custGeom>
              <a:avLst/>
              <a:gdLst/>
              <a:ahLst/>
              <a:cxnLst/>
              <a:rect l="l" t="t" r="r" b="b"/>
              <a:pathLst>
                <a:path w="1004" h="920" extrusionOk="0">
                  <a:moveTo>
                    <a:pt x="471" y="1"/>
                  </a:moveTo>
                  <a:cubicBezTo>
                    <a:pt x="357" y="1"/>
                    <a:pt x="243" y="46"/>
                    <a:pt x="152" y="137"/>
                  </a:cubicBezTo>
                  <a:cubicBezTo>
                    <a:pt x="0" y="289"/>
                    <a:pt x="0" y="563"/>
                    <a:pt x="152" y="745"/>
                  </a:cubicBezTo>
                  <a:cubicBezTo>
                    <a:pt x="183" y="745"/>
                    <a:pt x="183" y="745"/>
                    <a:pt x="213" y="776"/>
                  </a:cubicBezTo>
                  <a:cubicBezTo>
                    <a:pt x="213" y="776"/>
                    <a:pt x="213" y="776"/>
                    <a:pt x="213" y="806"/>
                  </a:cubicBezTo>
                  <a:cubicBezTo>
                    <a:pt x="304" y="882"/>
                    <a:pt x="418" y="920"/>
                    <a:pt x="532" y="920"/>
                  </a:cubicBezTo>
                  <a:cubicBezTo>
                    <a:pt x="646" y="920"/>
                    <a:pt x="760" y="882"/>
                    <a:pt x="851" y="806"/>
                  </a:cubicBezTo>
                  <a:cubicBezTo>
                    <a:pt x="1003" y="624"/>
                    <a:pt x="1003" y="350"/>
                    <a:pt x="851" y="168"/>
                  </a:cubicBezTo>
                  <a:lnTo>
                    <a:pt x="790" y="168"/>
                  </a:lnTo>
                  <a:cubicBezTo>
                    <a:pt x="790" y="137"/>
                    <a:pt x="790" y="137"/>
                    <a:pt x="790" y="137"/>
                  </a:cubicBezTo>
                  <a:cubicBezTo>
                    <a:pt x="699" y="46"/>
                    <a:pt x="585" y="1"/>
                    <a:pt x="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0" name="Google Shape;66660;p27"/>
            <p:cNvSpPr/>
            <p:nvPr/>
          </p:nvSpPr>
          <p:spPr>
            <a:xfrm>
              <a:off x="2691050" y="5113400"/>
              <a:ext cx="28125" cy="26250"/>
            </a:xfrm>
            <a:custGeom>
              <a:avLst/>
              <a:gdLst/>
              <a:ahLst/>
              <a:cxnLst/>
              <a:rect l="l" t="t" r="r" b="b"/>
              <a:pathLst>
                <a:path w="1125" h="1050" extrusionOk="0">
                  <a:moveTo>
                    <a:pt x="521" y="0"/>
                  </a:moveTo>
                  <a:cubicBezTo>
                    <a:pt x="395" y="0"/>
                    <a:pt x="274" y="54"/>
                    <a:pt x="183" y="160"/>
                  </a:cubicBezTo>
                  <a:cubicBezTo>
                    <a:pt x="0" y="342"/>
                    <a:pt x="0" y="646"/>
                    <a:pt x="183" y="859"/>
                  </a:cubicBezTo>
                  <a:lnTo>
                    <a:pt x="213" y="859"/>
                  </a:lnTo>
                  <a:cubicBezTo>
                    <a:pt x="213" y="889"/>
                    <a:pt x="213" y="889"/>
                    <a:pt x="243" y="889"/>
                  </a:cubicBezTo>
                  <a:cubicBezTo>
                    <a:pt x="335" y="996"/>
                    <a:pt x="456" y="1049"/>
                    <a:pt x="578" y="1049"/>
                  </a:cubicBezTo>
                  <a:cubicBezTo>
                    <a:pt x="699" y="1049"/>
                    <a:pt x="821" y="996"/>
                    <a:pt x="912" y="889"/>
                  </a:cubicBezTo>
                  <a:cubicBezTo>
                    <a:pt x="1125" y="707"/>
                    <a:pt x="1125" y="403"/>
                    <a:pt x="912" y="190"/>
                  </a:cubicBezTo>
                  <a:lnTo>
                    <a:pt x="882" y="190"/>
                  </a:lnTo>
                  <a:cubicBezTo>
                    <a:pt x="882" y="160"/>
                    <a:pt x="882" y="160"/>
                    <a:pt x="882" y="160"/>
                  </a:cubicBezTo>
                  <a:cubicBezTo>
                    <a:pt x="775" y="54"/>
                    <a:pt x="646" y="0"/>
                    <a:pt x="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1" name="Google Shape;66661;p27"/>
            <p:cNvSpPr/>
            <p:nvPr/>
          </p:nvSpPr>
          <p:spPr>
            <a:xfrm>
              <a:off x="2590750" y="5210675"/>
              <a:ext cx="31175" cy="28500"/>
            </a:xfrm>
            <a:custGeom>
              <a:avLst/>
              <a:gdLst/>
              <a:ahLst/>
              <a:cxnLst/>
              <a:rect l="l" t="t" r="r" b="b"/>
              <a:pathLst>
                <a:path w="1247" h="1140" extrusionOk="0">
                  <a:moveTo>
                    <a:pt x="608" y="0"/>
                  </a:moveTo>
                  <a:cubicBezTo>
                    <a:pt x="464" y="0"/>
                    <a:pt x="319" y="53"/>
                    <a:pt x="213" y="160"/>
                  </a:cubicBezTo>
                  <a:cubicBezTo>
                    <a:pt x="0" y="372"/>
                    <a:pt x="0" y="707"/>
                    <a:pt x="213" y="919"/>
                  </a:cubicBezTo>
                  <a:cubicBezTo>
                    <a:pt x="243" y="950"/>
                    <a:pt x="243" y="950"/>
                    <a:pt x="243" y="950"/>
                  </a:cubicBezTo>
                  <a:cubicBezTo>
                    <a:pt x="243" y="950"/>
                    <a:pt x="274" y="980"/>
                    <a:pt x="274" y="980"/>
                  </a:cubicBezTo>
                  <a:cubicBezTo>
                    <a:pt x="380" y="1087"/>
                    <a:pt x="517" y="1140"/>
                    <a:pt x="654" y="1140"/>
                  </a:cubicBezTo>
                  <a:cubicBezTo>
                    <a:pt x="790" y="1140"/>
                    <a:pt x="927" y="1087"/>
                    <a:pt x="1034" y="980"/>
                  </a:cubicBezTo>
                  <a:cubicBezTo>
                    <a:pt x="1246" y="767"/>
                    <a:pt x="1246" y="433"/>
                    <a:pt x="1034" y="220"/>
                  </a:cubicBezTo>
                  <a:cubicBezTo>
                    <a:pt x="1034" y="190"/>
                    <a:pt x="1034" y="190"/>
                    <a:pt x="1003" y="190"/>
                  </a:cubicBezTo>
                  <a:cubicBezTo>
                    <a:pt x="1003" y="160"/>
                    <a:pt x="1003" y="160"/>
                    <a:pt x="1003" y="160"/>
                  </a:cubicBezTo>
                  <a:cubicBezTo>
                    <a:pt x="897" y="53"/>
                    <a:pt x="75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2" name="Google Shape;66662;p27"/>
            <p:cNvSpPr/>
            <p:nvPr/>
          </p:nvSpPr>
          <p:spPr>
            <a:xfrm>
              <a:off x="3090750" y="4628575"/>
              <a:ext cx="14450" cy="13325"/>
            </a:xfrm>
            <a:custGeom>
              <a:avLst/>
              <a:gdLst/>
              <a:ahLst/>
              <a:cxnLst/>
              <a:rect l="l" t="t" r="r" b="b"/>
              <a:pathLst>
                <a:path w="578" h="533" extrusionOk="0">
                  <a:moveTo>
                    <a:pt x="259" y="1"/>
                  </a:moveTo>
                  <a:cubicBezTo>
                    <a:pt x="198" y="1"/>
                    <a:pt x="137" y="24"/>
                    <a:pt x="92" y="69"/>
                  </a:cubicBezTo>
                  <a:cubicBezTo>
                    <a:pt x="0" y="161"/>
                    <a:pt x="0" y="313"/>
                    <a:pt x="92" y="404"/>
                  </a:cubicBezTo>
                  <a:cubicBezTo>
                    <a:pt x="92" y="434"/>
                    <a:pt x="122" y="434"/>
                    <a:pt x="122" y="434"/>
                  </a:cubicBezTo>
                  <a:cubicBezTo>
                    <a:pt x="122" y="434"/>
                    <a:pt x="122" y="465"/>
                    <a:pt x="152" y="465"/>
                  </a:cubicBezTo>
                  <a:cubicBezTo>
                    <a:pt x="198" y="510"/>
                    <a:pt x="259" y="533"/>
                    <a:pt x="320" y="533"/>
                  </a:cubicBezTo>
                  <a:cubicBezTo>
                    <a:pt x="380" y="533"/>
                    <a:pt x="441" y="510"/>
                    <a:pt x="487" y="465"/>
                  </a:cubicBezTo>
                  <a:cubicBezTo>
                    <a:pt x="578" y="373"/>
                    <a:pt x="578" y="221"/>
                    <a:pt x="487" y="130"/>
                  </a:cubicBezTo>
                  <a:cubicBezTo>
                    <a:pt x="487" y="100"/>
                    <a:pt x="487" y="100"/>
                    <a:pt x="456" y="100"/>
                  </a:cubicBezTo>
                  <a:cubicBezTo>
                    <a:pt x="456" y="100"/>
                    <a:pt x="456" y="69"/>
                    <a:pt x="426" y="69"/>
                  </a:cubicBezTo>
                  <a:cubicBezTo>
                    <a:pt x="380" y="24"/>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3" name="Google Shape;66663;p27"/>
            <p:cNvSpPr/>
            <p:nvPr/>
          </p:nvSpPr>
          <p:spPr>
            <a:xfrm>
              <a:off x="2991200" y="4725275"/>
              <a:ext cx="17500" cy="16750"/>
            </a:xfrm>
            <a:custGeom>
              <a:avLst/>
              <a:gdLst/>
              <a:ahLst/>
              <a:cxnLst/>
              <a:rect l="l" t="t" r="r" b="b"/>
              <a:pathLst>
                <a:path w="700" h="670" extrusionOk="0">
                  <a:moveTo>
                    <a:pt x="316" y="1"/>
                  </a:moveTo>
                  <a:cubicBezTo>
                    <a:pt x="236" y="1"/>
                    <a:pt x="153" y="31"/>
                    <a:pt x="92" y="92"/>
                  </a:cubicBezTo>
                  <a:cubicBezTo>
                    <a:pt x="1" y="214"/>
                    <a:pt x="1" y="396"/>
                    <a:pt x="92" y="518"/>
                  </a:cubicBezTo>
                  <a:cubicBezTo>
                    <a:pt x="122" y="518"/>
                    <a:pt x="122" y="518"/>
                    <a:pt x="122" y="548"/>
                  </a:cubicBezTo>
                  <a:cubicBezTo>
                    <a:pt x="153" y="548"/>
                    <a:pt x="153" y="548"/>
                    <a:pt x="153" y="578"/>
                  </a:cubicBezTo>
                  <a:cubicBezTo>
                    <a:pt x="213" y="639"/>
                    <a:pt x="289" y="670"/>
                    <a:pt x="365" y="670"/>
                  </a:cubicBezTo>
                  <a:cubicBezTo>
                    <a:pt x="441" y="670"/>
                    <a:pt x="517" y="639"/>
                    <a:pt x="578" y="578"/>
                  </a:cubicBezTo>
                  <a:cubicBezTo>
                    <a:pt x="700" y="457"/>
                    <a:pt x="700" y="274"/>
                    <a:pt x="578" y="153"/>
                  </a:cubicBezTo>
                  <a:cubicBezTo>
                    <a:pt x="578" y="122"/>
                    <a:pt x="548" y="122"/>
                    <a:pt x="548" y="122"/>
                  </a:cubicBezTo>
                  <a:cubicBezTo>
                    <a:pt x="548" y="122"/>
                    <a:pt x="548" y="92"/>
                    <a:pt x="517" y="92"/>
                  </a:cubicBezTo>
                  <a:cubicBezTo>
                    <a:pt x="472" y="31"/>
                    <a:pt x="396" y="1"/>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4" name="Google Shape;66664;p27"/>
            <p:cNvSpPr/>
            <p:nvPr/>
          </p:nvSpPr>
          <p:spPr>
            <a:xfrm>
              <a:off x="2890900" y="4822550"/>
              <a:ext cx="21300" cy="18825"/>
            </a:xfrm>
            <a:custGeom>
              <a:avLst/>
              <a:gdLst/>
              <a:ahLst/>
              <a:cxnLst/>
              <a:rect l="l" t="t" r="r" b="b"/>
              <a:pathLst>
                <a:path w="852" h="753" extrusionOk="0">
                  <a:moveTo>
                    <a:pt x="396" y="0"/>
                  </a:moveTo>
                  <a:cubicBezTo>
                    <a:pt x="304" y="0"/>
                    <a:pt x="213" y="31"/>
                    <a:pt x="152" y="92"/>
                  </a:cubicBezTo>
                  <a:cubicBezTo>
                    <a:pt x="0" y="244"/>
                    <a:pt x="0" y="456"/>
                    <a:pt x="152" y="608"/>
                  </a:cubicBezTo>
                  <a:lnTo>
                    <a:pt x="183" y="608"/>
                  </a:lnTo>
                  <a:cubicBezTo>
                    <a:pt x="183" y="639"/>
                    <a:pt x="183" y="639"/>
                    <a:pt x="213" y="639"/>
                  </a:cubicBezTo>
                  <a:cubicBezTo>
                    <a:pt x="274" y="715"/>
                    <a:pt x="365" y="753"/>
                    <a:pt x="456" y="753"/>
                  </a:cubicBezTo>
                  <a:cubicBezTo>
                    <a:pt x="548" y="753"/>
                    <a:pt x="639" y="715"/>
                    <a:pt x="700" y="639"/>
                  </a:cubicBezTo>
                  <a:cubicBezTo>
                    <a:pt x="851" y="517"/>
                    <a:pt x="851" y="274"/>
                    <a:pt x="700" y="152"/>
                  </a:cubicBezTo>
                  <a:cubicBezTo>
                    <a:pt x="700" y="152"/>
                    <a:pt x="669" y="122"/>
                    <a:pt x="669" y="122"/>
                  </a:cubicBezTo>
                  <a:cubicBezTo>
                    <a:pt x="669" y="122"/>
                    <a:pt x="669" y="92"/>
                    <a:pt x="639" y="92"/>
                  </a:cubicBezTo>
                  <a:cubicBezTo>
                    <a:pt x="578" y="31"/>
                    <a:pt x="487"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5" name="Google Shape;66665;p27"/>
            <p:cNvSpPr/>
            <p:nvPr/>
          </p:nvSpPr>
          <p:spPr>
            <a:xfrm>
              <a:off x="2791350" y="4919250"/>
              <a:ext cx="23575" cy="21675"/>
            </a:xfrm>
            <a:custGeom>
              <a:avLst/>
              <a:gdLst/>
              <a:ahLst/>
              <a:cxnLst/>
              <a:rect l="l" t="t" r="r" b="b"/>
              <a:pathLst>
                <a:path w="943" h="867" extrusionOk="0">
                  <a:moveTo>
                    <a:pt x="441" y="0"/>
                  </a:moveTo>
                  <a:cubicBezTo>
                    <a:pt x="335" y="0"/>
                    <a:pt x="229" y="38"/>
                    <a:pt x="153" y="114"/>
                  </a:cubicBezTo>
                  <a:cubicBezTo>
                    <a:pt x="1" y="266"/>
                    <a:pt x="1" y="540"/>
                    <a:pt x="153" y="692"/>
                  </a:cubicBezTo>
                  <a:cubicBezTo>
                    <a:pt x="183" y="722"/>
                    <a:pt x="183" y="722"/>
                    <a:pt x="183" y="722"/>
                  </a:cubicBezTo>
                  <a:cubicBezTo>
                    <a:pt x="213" y="722"/>
                    <a:pt x="213" y="753"/>
                    <a:pt x="213" y="753"/>
                  </a:cubicBezTo>
                  <a:cubicBezTo>
                    <a:pt x="289" y="829"/>
                    <a:pt x="396" y="867"/>
                    <a:pt x="502" y="867"/>
                  </a:cubicBezTo>
                  <a:cubicBezTo>
                    <a:pt x="608" y="867"/>
                    <a:pt x="715" y="829"/>
                    <a:pt x="791" y="753"/>
                  </a:cubicBezTo>
                  <a:cubicBezTo>
                    <a:pt x="943" y="601"/>
                    <a:pt x="943" y="327"/>
                    <a:pt x="791" y="175"/>
                  </a:cubicBezTo>
                  <a:cubicBezTo>
                    <a:pt x="791" y="175"/>
                    <a:pt x="760" y="145"/>
                    <a:pt x="760" y="145"/>
                  </a:cubicBezTo>
                  <a:cubicBezTo>
                    <a:pt x="760" y="145"/>
                    <a:pt x="760" y="114"/>
                    <a:pt x="730" y="114"/>
                  </a:cubicBezTo>
                  <a:cubicBezTo>
                    <a:pt x="654" y="38"/>
                    <a:pt x="548"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6" name="Google Shape;66666;p27"/>
            <p:cNvSpPr/>
            <p:nvPr/>
          </p:nvSpPr>
          <p:spPr>
            <a:xfrm>
              <a:off x="2691800" y="5015950"/>
              <a:ext cx="26625" cy="25100"/>
            </a:xfrm>
            <a:custGeom>
              <a:avLst/>
              <a:gdLst/>
              <a:ahLst/>
              <a:cxnLst/>
              <a:rect l="l" t="t" r="r" b="b"/>
              <a:pathLst>
                <a:path w="1065" h="1004" extrusionOk="0">
                  <a:moveTo>
                    <a:pt x="502" y="0"/>
                  </a:moveTo>
                  <a:cubicBezTo>
                    <a:pt x="388" y="0"/>
                    <a:pt x="274" y="46"/>
                    <a:pt x="183" y="137"/>
                  </a:cubicBezTo>
                  <a:cubicBezTo>
                    <a:pt x="1" y="319"/>
                    <a:pt x="1" y="623"/>
                    <a:pt x="183" y="806"/>
                  </a:cubicBezTo>
                  <a:cubicBezTo>
                    <a:pt x="183" y="806"/>
                    <a:pt x="183" y="806"/>
                    <a:pt x="213" y="836"/>
                  </a:cubicBezTo>
                  <a:cubicBezTo>
                    <a:pt x="213" y="836"/>
                    <a:pt x="213" y="836"/>
                    <a:pt x="213" y="866"/>
                  </a:cubicBezTo>
                  <a:cubicBezTo>
                    <a:pt x="305" y="958"/>
                    <a:pt x="426" y="1003"/>
                    <a:pt x="548" y="1003"/>
                  </a:cubicBezTo>
                  <a:cubicBezTo>
                    <a:pt x="669" y="1003"/>
                    <a:pt x="791" y="958"/>
                    <a:pt x="882" y="866"/>
                  </a:cubicBezTo>
                  <a:cubicBezTo>
                    <a:pt x="1065" y="684"/>
                    <a:pt x="1065" y="380"/>
                    <a:pt x="882" y="198"/>
                  </a:cubicBezTo>
                  <a:cubicBezTo>
                    <a:pt x="882" y="198"/>
                    <a:pt x="852" y="198"/>
                    <a:pt x="852" y="167"/>
                  </a:cubicBezTo>
                  <a:cubicBezTo>
                    <a:pt x="852" y="167"/>
                    <a:pt x="852" y="137"/>
                    <a:pt x="821" y="137"/>
                  </a:cubicBezTo>
                  <a:cubicBezTo>
                    <a:pt x="730" y="46"/>
                    <a:pt x="616"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7" name="Google Shape;66667;p27"/>
            <p:cNvSpPr/>
            <p:nvPr/>
          </p:nvSpPr>
          <p:spPr>
            <a:xfrm>
              <a:off x="2591500" y="5113200"/>
              <a:ext cx="30425" cy="27200"/>
            </a:xfrm>
            <a:custGeom>
              <a:avLst/>
              <a:gdLst/>
              <a:ahLst/>
              <a:cxnLst/>
              <a:rect l="l" t="t" r="r" b="b"/>
              <a:pathLst>
                <a:path w="1217" h="1088" extrusionOk="0">
                  <a:moveTo>
                    <a:pt x="578" y="1"/>
                  </a:moveTo>
                  <a:cubicBezTo>
                    <a:pt x="449" y="1"/>
                    <a:pt x="320" y="46"/>
                    <a:pt x="213" y="138"/>
                  </a:cubicBezTo>
                  <a:cubicBezTo>
                    <a:pt x="0" y="350"/>
                    <a:pt x="0" y="685"/>
                    <a:pt x="213" y="867"/>
                  </a:cubicBezTo>
                  <a:cubicBezTo>
                    <a:pt x="213" y="897"/>
                    <a:pt x="244" y="897"/>
                    <a:pt x="244" y="897"/>
                  </a:cubicBezTo>
                  <a:cubicBezTo>
                    <a:pt x="244" y="928"/>
                    <a:pt x="244" y="928"/>
                    <a:pt x="274" y="928"/>
                  </a:cubicBezTo>
                  <a:cubicBezTo>
                    <a:pt x="365" y="1034"/>
                    <a:pt x="494" y="1087"/>
                    <a:pt x="627" y="1087"/>
                  </a:cubicBezTo>
                  <a:cubicBezTo>
                    <a:pt x="760" y="1087"/>
                    <a:pt x="897" y="1034"/>
                    <a:pt x="1004" y="928"/>
                  </a:cubicBezTo>
                  <a:cubicBezTo>
                    <a:pt x="1216" y="715"/>
                    <a:pt x="1216" y="411"/>
                    <a:pt x="1004" y="198"/>
                  </a:cubicBezTo>
                  <a:cubicBezTo>
                    <a:pt x="1004" y="198"/>
                    <a:pt x="973" y="198"/>
                    <a:pt x="973" y="168"/>
                  </a:cubicBezTo>
                  <a:cubicBezTo>
                    <a:pt x="973" y="168"/>
                    <a:pt x="943" y="168"/>
                    <a:pt x="943" y="138"/>
                  </a:cubicBezTo>
                  <a:cubicBezTo>
                    <a:pt x="836" y="46"/>
                    <a:pt x="707"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8" name="Google Shape;66668;p27"/>
            <p:cNvSpPr/>
            <p:nvPr/>
          </p:nvSpPr>
          <p:spPr>
            <a:xfrm>
              <a:off x="2491950" y="5209900"/>
              <a:ext cx="32700" cy="30050"/>
            </a:xfrm>
            <a:custGeom>
              <a:avLst/>
              <a:gdLst/>
              <a:ahLst/>
              <a:cxnLst/>
              <a:rect l="l" t="t" r="r" b="b"/>
              <a:pathLst>
                <a:path w="1308" h="1202" extrusionOk="0">
                  <a:moveTo>
                    <a:pt x="635" y="1"/>
                  </a:moveTo>
                  <a:cubicBezTo>
                    <a:pt x="487" y="1"/>
                    <a:pt x="335" y="54"/>
                    <a:pt x="213" y="160"/>
                  </a:cubicBezTo>
                  <a:cubicBezTo>
                    <a:pt x="1" y="403"/>
                    <a:pt x="1" y="768"/>
                    <a:pt x="213" y="981"/>
                  </a:cubicBezTo>
                  <a:cubicBezTo>
                    <a:pt x="244" y="981"/>
                    <a:pt x="244" y="1011"/>
                    <a:pt x="244" y="1011"/>
                  </a:cubicBezTo>
                  <a:cubicBezTo>
                    <a:pt x="274" y="1011"/>
                    <a:pt x="274" y="1011"/>
                    <a:pt x="274" y="1042"/>
                  </a:cubicBezTo>
                  <a:cubicBezTo>
                    <a:pt x="396" y="1148"/>
                    <a:pt x="548" y="1201"/>
                    <a:pt x="696" y="1201"/>
                  </a:cubicBezTo>
                  <a:cubicBezTo>
                    <a:pt x="844" y="1201"/>
                    <a:pt x="989" y="1148"/>
                    <a:pt x="1095" y="1042"/>
                  </a:cubicBezTo>
                  <a:cubicBezTo>
                    <a:pt x="1308" y="798"/>
                    <a:pt x="1308" y="434"/>
                    <a:pt x="1095" y="221"/>
                  </a:cubicBezTo>
                  <a:cubicBezTo>
                    <a:pt x="1095" y="221"/>
                    <a:pt x="1065" y="221"/>
                    <a:pt x="1065" y="191"/>
                  </a:cubicBezTo>
                  <a:cubicBezTo>
                    <a:pt x="1065" y="191"/>
                    <a:pt x="1034" y="191"/>
                    <a:pt x="1034" y="160"/>
                  </a:cubicBezTo>
                  <a:cubicBezTo>
                    <a:pt x="928" y="54"/>
                    <a:pt x="783" y="1"/>
                    <a:pt x="6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9" name="Google Shape;66669;p27"/>
            <p:cNvSpPr/>
            <p:nvPr/>
          </p:nvSpPr>
          <p:spPr>
            <a:xfrm>
              <a:off x="3091500" y="4531125"/>
              <a:ext cx="13700" cy="12000"/>
            </a:xfrm>
            <a:custGeom>
              <a:avLst/>
              <a:gdLst/>
              <a:ahLst/>
              <a:cxnLst/>
              <a:rect l="l" t="t" r="r" b="b"/>
              <a:pathLst>
                <a:path w="548" h="480" extrusionOk="0">
                  <a:moveTo>
                    <a:pt x="244" y="1"/>
                  </a:moveTo>
                  <a:cubicBezTo>
                    <a:pt x="191" y="1"/>
                    <a:pt x="138" y="16"/>
                    <a:pt x="92" y="46"/>
                  </a:cubicBezTo>
                  <a:cubicBezTo>
                    <a:pt x="1" y="138"/>
                    <a:pt x="1" y="290"/>
                    <a:pt x="92" y="381"/>
                  </a:cubicBezTo>
                  <a:lnTo>
                    <a:pt x="122" y="381"/>
                  </a:lnTo>
                  <a:cubicBezTo>
                    <a:pt x="122" y="411"/>
                    <a:pt x="122" y="411"/>
                    <a:pt x="153" y="411"/>
                  </a:cubicBezTo>
                  <a:cubicBezTo>
                    <a:pt x="183" y="457"/>
                    <a:pt x="236" y="479"/>
                    <a:pt x="293" y="479"/>
                  </a:cubicBezTo>
                  <a:cubicBezTo>
                    <a:pt x="350" y="479"/>
                    <a:pt x="411" y="457"/>
                    <a:pt x="457" y="411"/>
                  </a:cubicBezTo>
                  <a:cubicBezTo>
                    <a:pt x="548" y="350"/>
                    <a:pt x="548" y="198"/>
                    <a:pt x="457" y="107"/>
                  </a:cubicBezTo>
                  <a:cubicBezTo>
                    <a:pt x="426" y="107"/>
                    <a:pt x="426" y="107"/>
                    <a:pt x="426" y="77"/>
                  </a:cubicBezTo>
                  <a:cubicBezTo>
                    <a:pt x="396" y="77"/>
                    <a:pt x="396" y="77"/>
                    <a:pt x="396" y="46"/>
                  </a:cubicBezTo>
                  <a:cubicBezTo>
                    <a:pt x="350" y="16"/>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0" name="Google Shape;66670;p27"/>
            <p:cNvSpPr/>
            <p:nvPr/>
          </p:nvSpPr>
          <p:spPr>
            <a:xfrm>
              <a:off x="2991975" y="4627825"/>
              <a:ext cx="15975" cy="14850"/>
            </a:xfrm>
            <a:custGeom>
              <a:avLst/>
              <a:gdLst/>
              <a:ahLst/>
              <a:cxnLst/>
              <a:rect l="l" t="t" r="r" b="b"/>
              <a:pathLst>
                <a:path w="639" h="594" extrusionOk="0">
                  <a:moveTo>
                    <a:pt x="289" y="1"/>
                  </a:moveTo>
                  <a:cubicBezTo>
                    <a:pt x="220" y="1"/>
                    <a:pt x="152" y="23"/>
                    <a:pt x="91" y="69"/>
                  </a:cubicBezTo>
                  <a:cubicBezTo>
                    <a:pt x="0" y="191"/>
                    <a:pt x="0" y="373"/>
                    <a:pt x="91" y="464"/>
                  </a:cubicBezTo>
                  <a:cubicBezTo>
                    <a:pt x="91" y="495"/>
                    <a:pt x="122" y="495"/>
                    <a:pt x="122" y="495"/>
                  </a:cubicBezTo>
                  <a:cubicBezTo>
                    <a:pt x="122" y="495"/>
                    <a:pt x="152" y="525"/>
                    <a:pt x="152" y="525"/>
                  </a:cubicBezTo>
                  <a:cubicBezTo>
                    <a:pt x="198" y="571"/>
                    <a:pt x="266" y="593"/>
                    <a:pt x="338" y="593"/>
                  </a:cubicBezTo>
                  <a:cubicBezTo>
                    <a:pt x="410" y="593"/>
                    <a:pt x="486" y="571"/>
                    <a:pt x="547" y="525"/>
                  </a:cubicBezTo>
                  <a:cubicBezTo>
                    <a:pt x="638" y="403"/>
                    <a:pt x="638" y="251"/>
                    <a:pt x="547" y="130"/>
                  </a:cubicBezTo>
                  <a:lnTo>
                    <a:pt x="517" y="130"/>
                  </a:lnTo>
                  <a:cubicBezTo>
                    <a:pt x="486" y="99"/>
                    <a:pt x="486" y="99"/>
                    <a:pt x="486" y="69"/>
                  </a:cubicBezTo>
                  <a:cubicBezTo>
                    <a:pt x="426" y="23"/>
                    <a:pt x="357"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1" name="Google Shape;66671;p27"/>
            <p:cNvSpPr/>
            <p:nvPr/>
          </p:nvSpPr>
          <p:spPr>
            <a:xfrm>
              <a:off x="2891650" y="4724525"/>
              <a:ext cx="19800" cy="18250"/>
            </a:xfrm>
            <a:custGeom>
              <a:avLst/>
              <a:gdLst/>
              <a:ahLst/>
              <a:cxnLst/>
              <a:rect l="l" t="t" r="r" b="b"/>
              <a:pathLst>
                <a:path w="792" h="730" extrusionOk="0">
                  <a:moveTo>
                    <a:pt x="381" y="0"/>
                  </a:moveTo>
                  <a:cubicBezTo>
                    <a:pt x="297" y="0"/>
                    <a:pt x="214" y="31"/>
                    <a:pt x="153" y="92"/>
                  </a:cubicBezTo>
                  <a:cubicBezTo>
                    <a:pt x="1" y="244"/>
                    <a:pt x="1" y="456"/>
                    <a:pt x="153" y="578"/>
                  </a:cubicBezTo>
                  <a:lnTo>
                    <a:pt x="183" y="578"/>
                  </a:lnTo>
                  <a:cubicBezTo>
                    <a:pt x="183" y="608"/>
                    <a:pt x="183" y="608"/>
                    <a:pt x="183" y="639"/>
                  </a:cubicBezTo>
                  <a:cubicBezTo>
                    <a:pt x="259" y="700"/>
                    <a:pt x="343" y="730"/>
                    <a:pt x="426" y="730"/>
                  </a:cubicBezTo>
                  <a:cubicBezTo>
                    <a:pt x="510" y="730"/>
                    <a:pt x="594" y="700"/>
                    <a:pt x="670" y="639"/>
                  </a:cubicBezTo>
                  <a:cubicBezTo>
                    <a:pt x="791" y="487"/>
                    <a:pt x="791" y="274"/>
                    <a:pt x="670" y="152"/>
                  </a:cubicBezTo>
                  <a:lnTo>
                    <a:pt x="639" y="152"/>
                  </a:lnTo>
                  <a:cubicBezTo>
                    <a:pt x="609" y="122"/>
                    <a:pt x="609" y="122"/>
                    <a:pt x="609" y="92"/>
                  </a:cubicBezTo>
                  <a:cubicBezTo>
                    <a:pt x="548" y="31"/>
                    <a:pt x="464" y="0"/>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2" name="Google Shape;66672;p27"/>
            <p:cNvSpPr/>
            <p:nvPr/>
          </p:nvSpPr>
          <p:spPr>
            <a:xfrm>
              <a:off x="2792100" y="4821975"/>
              <a:ext cx="22075" cy="20175"/>
            </a:xfrm>
            <a:custGeom>
              <a:avLst/>
              <a:gdLst/>
              <a:ahLst/>
              <a:cxnLst/>
              <a:rect l="l" t="t" r="r" b="b"/>
              <a:pathLst>
                <a:path w="883" h="807" extrusionOk="0">
                  <a:moveTo>
                    <a:pt x="427" y="1"/>
                  </a:moveTo>
                  <a:cubicBezTo>
                    <a:pt x="328" y="1"/>
                    <a:pt x="229" y="39"/>
                    <a:pt x="153" y="115"/>
                  </a:cubicBezTo>
                  <a:cubicBezTo>
                    <a:pt x="1" y="267"/>
                    <a:pt x="1" y="479"/>
                    <a:pt x="153" y="631"/>
                  </a:cubicBezTo>
                  <a:cubicBezTo>
                    <a:pt x="153" y="662"/>
                    <a:pt x="183" y="662"/>
                    <a:pt x="183" y="662"/>
                  </a:cubicBezTo>
                  <a:cubicBezTo>
                    <a:pt x="183" y="662"/>
                    <a:pt x="183" y="692"/>
                    <a:pt x="214" y="692"/>
                  </a:cubicBezTo>
                  <a:cubicBezTo>
                    <a:pt x="290" y="768"/>
                    <a:pt x="389" y="806"/>
                    <a:pt x="487" y="806"/>
                  </a:cubicBezTo>
                  <a:cubicBezTo>
                    <a:pt x="586" y="806"/>
                    <a:pt x="685" y="768"/>
                    <a:pt x="761" y="692"/>
                  </a:cubicBezTo>
                  <a:cubicBezTo>
                    <a:pt x="882" y="540"/>
                    <a:pt x="882" y="297"/>
                    <a:pt x="761" y="145"/>
                  </a:cubicBezTo>
                  <a:lnTo>
                    <a:pt x="730" y="145"/>
                  </a:lnTo>
                  <a:cubicBezTo>
                    <a:pt x="700" y="115"/>
                    <a:pt x="700" y="115"/>
                    <a:pt x="700" y="115"/>
                  </a:cubicBezTo>
                  <a:cubicBezTo>
                    <a:pt x="624" y="39"/>
                    <a:pt x="525"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3" name="Google Shape;66673;p27"/>
            <p:cNvSpPr/>
            <p:nvPr/>
          </p:nvSpPr>
          <p:spPr>
            <a:xfrm>
              <a:off x="2692575" y="4918675"/>
              <a:ext cx="25100" cy="23000"/>
            </a:xfrm>
            <a:custGeom>
              <a:avLst/>
              <a:gdLst/>
              <a:ahLst/>
              <a:cxnLst/>
              <a:rect l="l" t="t" r="r" b="b"/>
              <a:pathLst>
                <a:path w="1004" h="920" extrusionOk="0">
                  <a:moveTo>
                    <a:pt x="471" y="1"/>
                  </a:moveTo>
                  <a:cubicBezTo>
                    <a:pt x="357" y="1"/>
                    <a:pt x="243" y="46"/>
                    <a:pt x="152" y="137"/>
                  </a:cubicBezTo>
                  <a:cubicBezTo>
                    <a:pt x="0" y="289"/>
                    <a:pt x="0" y="563"/>
                    <a:pt x="152" y="745"/>
                  </a:cubicBezTo>
                  <a:cubicBezTo>
                    <a:pt x="182" y="745"/>
                    <a:pt x="182" y="745"/>
                    <a:pt x="182" y="776"/>
                  </a:cubicBezTo>
                  <a:cubicBezTo>
                    <a:pt x="213" y="776"/>
                    <a:pt x="213" y="776"/>
                    <a:pt x="213" y="806"/>
                  </a:cubicBezTo>
                  <a:cubicBezTo>
                    <a:pt x="304" y="882"/>
                    <a:pt x="418" y="920"/>
                    <a:pt x="532" y="920"/>
                  </a:cubicBezTo>
                  <a:cubicBezTo>
                    <a:pt x="646" y="920"/>
                    <a:pt x="760" y="882"/>
                    <a:pt x="851" y="806"/>
                  </a:cubicBezTo>
                  <a:cubicBezTo>
                    <a:pt x="1003" y="624"/>
                    <a:pt x="1003" y="350"/>
                    <a:pt x="851" y="168"/>
                  </a:cubicBezTo>
                  <a:lnTo>
                    <a:pt x="790" y="168"/>
                  </a:lnTo>
                  <a:cubicBezTo>
                    <a:pt x="790" y="137"/>
                    <a:pt x="790" y="137"/>
                    <a:pt x="790" y="137"/>
                  </a:cubicBezTo>
                  <a:cubicBezTo>
                    <a:pt x="699" y="46"/>
                    <a:pt x="585" y="1"/>
                    <a:pt x="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4" name="Google Shape;66674;p27"/>
            <p:cNvSpPr/>
            <p:nvPr/>
          </p:nvSpPr>
          <p:spPr>
            <a:xfrm>
              <a:off x="2592250" y="5015375"/>
              <a:ext cx="28900" cy="26225"/>
            </a:xfrm>
            <a:custGeom>
              <a:avLst/>
              <a:gdLst/>
              <a:ahLst/>
              <a:cxnLst/>
              <a:rect l="l" t="t" r="r" b="b"/>
              <a:pathLst>
                <a:path w="1156" h="1049" extrusionOk="0">
                  <a:moveTo>
                    <a:pt x="552" y="0"/>
                  </a:moveTo>
                  <a:cubicBezTo>
                    <a:pt x="426" y="0"/>
                    <a:pt x="305" y="54"/>
                    <a:pt x="214" y="160"/>
                  </a:cubicBezTo>
                  <a:cubicBezTo>
                    <a:pt x="1" y="342"/>
                    <a:pt x="1" y="646"/>
                    <a:pt x="214" y="859"/>
                  </a:cubicBezTo>
                  <a:lnTo>
                    <a:pt x="244" y="859"/>
                  </a:lnTo>
                  <a:cubicBezTo>
                    <a:pt x="244" y="889"/>
                    <a:pt x="244" y="889"/>
                    <a:pt x="274" y="889"/>
                  </a:cubicBezTo>
                  <a:cubicBezTo>
                    <a:pt x="366" y="996"/>
                    <a:pt x="487" y="1049"/>
                    <a:pt x="609" y="1049"/>
                  </a:cubicBezTo>
                  <a:cubicBezTo>
                    <a:pt x="730" y="1049"/>
                    <a:pt x="852" y="996"/>
                    <a:pt x="943" y="889"/>
                  </a:cubicBezTo>
                  <a:cubicBezTo>
                    <a:pt x="1156" y="707"/>
                    <a:pt x="1156" y="403"/>
                    <a:pt x="943" y="190"/>
                  </a:cubicBezTo>
                  <a:lnTo>
                    <a:pt x="913" y="190"/>
                  </a:lnTo>
                  <a:cubicBezTo>
                    <a:pt x="913" y="160"/>
                    <a:pt x="913" y="160"/>
                    <a:pt x="913" y="160"/>
                  </a:cubicBezTo>
                  <a:cubicBezTo>
                    <a:pt x="806" y="54"/>
                    <a:pt x="677" y="0"/>
                    <a:pt x="5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5" name="Google Shape;66675;p27"/>
            <p:cNvSpPr/>
            <p:nvPr/>
          </p:nvSpPr>
          <p:spPr>
            <a:xfrm>
              <a:off x="2492725" y="5112625"/>
              <a:ext cx="31175" cy="28525"/>
            </a:xfrm>
            <a:custGeom>
              <a:avLst/>
              <a:gdLst/>
              <a:ahLst/>
              <a:cxnLst/>
              <a:rect l="l" t="t" r="r" b="b"/>
              <a:pathLst>
                <a:path w="1247" h="1141" extrusionOk="0">
                  <a:moveTo>
                    <a:pt x="608" y="1"/>
                  </a:moveTo>
                  <a:cubicBezTo>
                    <a:pt x="464" y="1"/>
                    <a:pt x="319" y="54"/>
                    <a:pt x="213" y="161"/>
                  </a:cubicBezTo>
                  <a:cubicBezTo>
                    <a:pt x="0" y="373"/>
                    <a:pt x="0" y="708"/>
                    <a:pt x="213" y="920"/>
                  </a:cubicBezTo>
                  <a:cubicBezTo>
                    <a:pt x="243" y="920"/>
                    <a:pt x="243" y="951"/>
                    <a:pt x="243" y="951"/>
                  </a:cubicBezTo>
                  <a:cubicBezTo>
                    <a:pt x="243" y="951"/>
                    <a:pt x="274" y="981"/>
                    <a:pt x="274" y="981"/>
                  </a:cubicBezTo>
                  <a:cubicBezTo>
                    <a:pt x="380" y="1088"/>
                    <a:pt x="517" y="1141"/>
                    <a:pt x="654" y="1141"/>
                  </a:cubicBezTo>
                  <a:cubicBezTo>
                    <a:pt x="790" y="1141"/>
                    <a:pt x="927" y="1088"/>
                    <a:pt x="1034" y="981"/>
                  </a:cubicBezTo>
                  <a:cubicBezTo>
                    <a:pt x="1246" y="768"/>
                    <a:pt x="1246" y="434"/>
                    <a:pt x="1034" y="221"/>
                  </a:cubicBezTo>
                  <a:cubicBezTo>
                    <a:pt x="1034" y="191"/>
                    <a:pt x="1034" y="191"/>
                    <a:pt x="1003" y="191"/>
                  </a:cubicBezTo>
                  <a:cubicBezTo>
                    <a:pt x="1003" y="161"/>
                    <a:pt x="1003" y="161"/>
                    <a:pt x="1003" y="161"/>
                  </a:cubicBezTo>
                  <a:cubicBezTo>
                    <a:pt x="897" y="54"/>
                    <a:pt x="75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6" name="Google Shape;66676;p27"/>
            <p:cNvSpPr/>
            <p:nvPr/>
          </p:nvSpPr>
          <p:spPr>
            <a:xfrm>
              <a:off x="2393175" y="5209325"/>
              <a:ext cx="34225" cy="31375"/>
            </a:xfrm>
            <a:custGeom>
              <a:avLst/>
              <a:gdLst/>
              <a:ahLst/>
              <a:cxnLst/>
              <a:rect l="l" t="t" r="r" b="b"/>
              <a:pathLst>
                <a:path w="1369" h="1255" extrusionOk="0">
                  <a:moveTo>
                    <a:pt x="658" y="1"/>
                  </a:moveTo>
                  <a:cubicBezTo>
                    <a:pt x="502" y="1"/>
                    <a:pt x="350" y="62"/>
                    <a:pt x="243" y="183"/>
                  </a:cubicBezTo>
                  <a:cubicBezTo>
                    <a:pt x="0" y="426"/>
                    <a:pt x="0" y="791"/>
                    <a:pt x="243" y="1034"/>
                  </a:cubicBezTo>
                  <a:cubicBezTo>
                    <a:pt x="243" y="1034"/>
                    <a:pt x="243" y="1034"/>
                    <a:pt x="274" y="1065"/>
                  </a:cubicBezTo>
                  <a:cubicBezTo>
                    <a:pt x="274" y="1065"/>
                    <a:pt x="274" y="1065"/>
                    <a:pt x="274" y="1095"/>
                  </a:cubicBezTo>
                  <a:cubicBezTo>
                    <a:pt x="395" y="1201"/>
                    <a:pt x="555" y="1255"/>
                    <a:pt x="711" y="1255"/>
                  </a:cubicBezTo>
                  <a:cubicBezTo>
                    <a:pt x="866" y="1255"/>
                    <a:pt x="1018" y="1201"/>
                    <a:pt x="1125" y="1095"/>
                  </a:cubicBezTo>
                  <a:cubicBezTo>
                    <a:pt x="1368" y="852"/>
                    <a:pt x="1368" y="457"/>
                    <a:pt x="1125" y="244"/>
                  </a:cubicBezTo>
                  <a:cubicBezTo>
                    <a:pt x="1125" y="214"/>
                    <a:pt x="1125" y="214"/>
                    <a:pt x="1094" y="214"/>
                  </a:cubicBezTo>
                  <a:cubicBezTo>
                    <a:pt x="1094" y="214"/>
                    <a:pt x="1094" y="183"/>
                    <a:pt x="1094" y="183"/>
                  </a:cubicBezTo>
                  <a:cubicBezTo>
                    <a:pt x="973" y="62"/>
                    <a:pt x="813"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7" name="Google Shape;66677;p27"/>
            <p:cNvSpPr/>
            <p:nvPr/>
          </p:nvSpPr>
          <p:spPr>
            <a:xfrm>
              <a:off x="2992725" y="4530550"/>
              <a:ext cx="14450" cy="13325"/>
            </a:xfrm>
            <a:custGeom>
              <a:avLst/>
              <a:gdLst/>
              <a:ahLst/>
              <a:cxnLst/>
              <a:rect l="l" t="t" r="r" b="b"/>
              <a:pathLst>
                <a:path w="578" h="533" extrusionOk="0">
                  <a:moveTo>
                    <a:pt x="259" y="1"/>
                  </a:moveTo>
                  <a:cubicBezTo>
                    <a:pt x="198" y="1"/>
                    <a:pt x="137" y="24"/>
                    <a:pt x="92" y="69"/>
                  </a:cubicBezTo>
                  <a:cubicBezTo>
                    <a:pt x="0" y="161"/>
                    <a:pt x="0" y="313"/>
                    <a:pt x="92" y="404"/>
                  </a:cubicBezTo>
                  <a:cubicBezTo>
                    <a:pt x="92" y="434"/>
                    <a:pt x="122" y="434"/>
                    <a:pt x="122" y="434"/>
                  </a:cubicBezTo>
                  <a:cubicBezTo>
                    <a:pt x="122" y="434"/>
                    <a:pt x="122" y="464"/>
                    <a:pt x="152" y="464"/>
                  </a:cubicBezTo>
                  <a:cubicBezTo>
                    <a:pt x="198" y="510"/>
                    <a:pt x="259" y="533"/>
                    <a:pt x="320" y="533"/>
                  </a:cubicBezTo>
                  <a:cubicBezTo>
                    <a:pt x="380" y="533"/>
                    <a:pt x="441" y="510"/>
                    <a:pt x="487" y="464"/>
                  </a:cubicBezTo>
                  <a:cubicBezTo>
                    <a:pt x="578" y="373"/>
                    <a:pt x="578" y="221"/>
                    <a:pt x="487" y="130"/>
                  </a:cubicBezTo>
                  <a:cubicBezTo>
                    <a:pt x="487" y="100"/>
                    <a:pt x="456" y="100"/>
                    <a:pt x="456" y="100"/>
                  </a:cubicBezTo>
                  <a:cubicBezTo>
                    <a:pt x="456" y="100"/>
                    <a:pt x="456" y="69"/>
                    <a:pt x="426" y="69"/>
                  </a:cubicBezTo>
                  <a:cubicBezTo>
                    <a:pt x="380" y="24"/>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8" name="Google Shape;66678;p27"/>
            <p:cNvSpPr/>
            <p:nvPr/>
          </p:nvSpPr>
          <p:spPr>
            <a:xfrm>
              <a:off x="2892425" y="4627250"/>
              <a:ext cx="18250" cy="16750"/>
            </a:xfrm>
            <a:custGeom>
              <a:avLst/>
              <a:gdLst/>
              <a:ahLst/>
              <a:cxnLst/>
              <a:rect l="l" t="t" r="r" b="b"/>
              <a:pathLst>
                <a:path w="730" h="670" extrusionOk="0">
                  <a:moveTo>
                    <a:pt x="346" y="1"/>
                  </a:moveTo>
                  <a:cubicBezTo>
                    <a:pt x="266" y="1"/>
                    <a:pt x="183" y="31"/>
                    <a:pt x="122" y="92"/>
                  </a:cubicBezTo>
                  <a:cubicBezTo>
                    <a:pt x="0" y="214"/>
                    <a:pt x="0" y="396"/>
                    <a:pt x="122" y="518"/>
                  </a:cubicBezTo>
                  <a:cubicBezTo>
                    <a:pt x="152" y="518"/>
                    <a:pt x="152" y="518"/>
                    <a:pt x="152" y="548"/>
                  </a:cubicBezTo>
                  <a:cubicBezTo>
                    <a:pt x="183" y="548"/>
                    <a:pt x="183" y="548"/>
                    <a:pt x="183" y="578"/>
                  </a:cubicBezTo>
                  <a:cubicBezTo>
                    <a:pt x="243" y="639"/>
                    <a:pt x="319" y="670"/>
                    <a:pt x="395" y="670"/>
                  </a:cubicBezTo>
                  <a:cubicBezTo>
                    <a:pt x="471" y="670"/>
                    <a:pt x="547" y="639"/>
                    <a:pt x="608" y="578"/>
                  </a:cubicBezTo>
                  <a:cubicBezTo>
                    <a:pt x="730" y="457"/>
                    <a:pt x="730" y="274"/>
                    <a:pt x="608" y="153"/>
                  </a:cubicBezTo>
                  <a:cubicBezTo>
                    <a:pt x="608" y="122"/>
                    <a:pt x="578" y="122"/>
                    <a:pt x="578" y="122"/>
                  </a:cubicBezTo>
                  <a:cubicBezTo>
                    <a:pt x="578" y="122"/>
                    <a:pt x="578" y="92"/>
                    <a:pt x="547" y="92"/>
                  </a:cubicBezTo>
                  <a:cubicBezTo>
                    <a:pt x="502" y="31"/>
                    <a:pt x="426" y="1"/>
                    <a:pt x="3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9" name="Google Shape;66679;p27"/>
            <p:cNvSpPr/>
            <p:nvPr/>
          </p:nvSpPr>
          <p:spPr>
            <a:xfrm>
              <a:off x="2792875" y="4723950"/>
              <a:ext cx="21300" cy="19400"/>
            </a:xfrm>
            <a:custGeom>
              <a:avLst/>
              <a:gdLst/>
              <a:ahLst/>
              <a:cxnLst/>
              <a:rect l="l" t="t" r="r" b="b"/>
              <a:pathLst>
                <a:path w="852" h="776" extrusionOk="0">
                  <a:moveTo>
                    <a:pt x="396" y="1"/>
                  </a:moveTo>
                  <a:cubicBezTo>
                    <a:pt x="304" y="1"/>
                    <a:pt x="213" y="39"/>
                    <a:pt x="152" y="115"/>
                  </a:cubicBezTo>
                  <a:cubicBezTo>
                    <a:pt x="0" y="267"/>
                    <a:pt x="0" y="479"/>
                    <a:pt x="152" y="631"/>
                  </a:cubicBezTo>
                  <a:lnTo>
                    <a:pt x="183" y="631"/>
                  </a:lnTo>
                  <a:cubicBezTo>
                    <a:pt x="183" y="662"/>
                    <a:pt x="183" y="662"/>
                    <a:pt x="213" y="662"/>
                  </a:cubicBezTo>
                  <a:cubicBezTo>
                    <a:pt x="274" y="738"/>
                    <a:pt x="365" y="776"/>
                    <a:pt x="456" y="776"/>
                  </a:cubicBezTo>
                  <a:cubicBezTo>
                    <a:pt x="547" y="776"/>
                    <a:pt x="639" y="738"/>
                    <a:pt x="699" y="662"/>
                  </a:cubicBezTo>
                  <a:cubicBezTo>
                    <a:pt x="851" y="540"/>
                    <a:pt x="851" y="297"/>
                    <a:pt x="699" y="175"/>
                  </a:cubicBezTo>
                  <a:cubicBezTo>
                    <a:pt x="699" y="145"/>
                    <a:pt x="669" y="145"/>
                    <a:pt x="669" y="145"/>
                  </a:cubicBezTo>
                  <a:cubicBezTo>
                    <a:pt x="669" y="145"/>
                    <a:pt x="669" y="115"/>
                    <a:pt x="639" y="115"/>
                  </a:cubicBezTo>
                  <a:cubicBezTo>
                    <a:pt x="578" y="39"/>
                    <a:pt x="48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0" name="Google Shape;66680;p27"/>
            <p:cNvSpPr/>
            <p:nvPr/>
          </p:nvSpPr>
          <p:spPr>
            <a:xfrm>
              <a:off x="2693325" y="4821225"/>
              <a:ext cx="23575" cy="21675"/>
            </a:xfrm>
            <a:custGeom>
              <a:avLst/>
              <a:gdLst/>
              <a:ahLst/>
              <a:cxnLst/>
              <a:rect l="l" t="t" r="r" b="b"/>
              <a:pathLst>
                <a:path w="943" h="867" extrusionOk="0">
                  <a:moveTo>
                    <a:pt x="441" y="0"/>
                  </a:moveTo>
                  <a:cubicBezTo>
                    <a:pt x="335" y="0"/>
                    <a:pt x="228" y="38"/>
                    <a:pt x="152" y="114"/>
                  </a:cubicBezTo>
                  <a:cubicBezTo>
                    <a:pt x="1" y="266"/>
                    <a:pt x="1" y="540"/>
                    <a:pt x="152" y="692"/>
                  </a:cubicBezTo>
                  <a:cubicBezTo>
                    <a:pt x="152" y="692"/>
                    <a:pt x="183" y="722"/>
                    <a:pt x="183" y="722"/>
                  </a:cubicBezTo>
                  <a:cubicBezTo>
                    <a:pt x="183" y="722"/>
                    <a:pt x="213" y="753"/>
                    <a:pt x="213" y="753"/>
                  </a:cubicBezTo>
                  <a:cubicBezTo>
                    <a:pt x="289" y="829"/>
                    <a:pt x="396" y="867"/>
                    <a:pt x="502" y="867"/>
                  </a:cubicBezTo>
                  <a:cubicBezTo>
                    <a:pt x="608" y="867"/>
                    <a:pt x="715" y="829"/>
                    <a:pt x="791" y="753"/>
                  </a:cubicBezTo>
                  <a:cubicBezTo>
                    <a:pt x="943" y="601"/>
                    <a:pt x="943" y="327"/>
                    <a:pt x="791" y="175"/>
                  </a:cubicBezTo>
                  <a:cubicBezTo>
                    <a:pt x="791" y="175"/>
                    <a:pt x="760" y="145"/>
                    <a:pt x="760" y="145"/>
                  </a:cubicBezTo>
                  <a:cubicBezTo>
                    <a:pt x="760" y="145"/>
                    <a:pt x="760" y="114"/>
                    <a:pt x="730" y="114"/>
                  </a:cubicBezTo>
                  <a:cubicBezTo>
                    <a:pt x="654" y="38"/>
                    <a:pt x="548"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1" name="Google Shape;66681;p27"/>
            <p:cNvSpPr/>
            <p:nvPr/>
          </p:nvSpPr>
          <p:spPr>
            <a:xfrm>
              <a:off x="2593775" y="4917925"/>
              <a:ext cx="26625" cy="24525"/>
            </a:xfrm>
            <a:custGeom>
              <a:avLst/>
              <a:gdLst/>
              <a:ahLst/>
              <a:cxnLst/>
              <a:rect l="l" t="t" r="r" b="b"/>
              <a:pathLst>
                <a:path w="1065" h="981" extrusionOk="0">
                  <a:moveTo>
                    <a:pt x="502" y="0"/>
                  </a:moveTo>
                  <a:cubicBezTo>
                    <a:pt x="388" y="0"/>
                    <a:pt x="274" y="46"/>
                    <a:pt x="183" y="137"/>
                  </a:cubicBezTo>
                  <a:cubicBezTo>
                    <a:pt x="1" y="319"/>
                    <a:pt x="1" y="623"/>
                    <a:pt x="183" y="806"/>
                  </a:cubicBezTo>
                  <a:lnTo>
                    <a:pt x="213" y="806"/>
                  </a:lnTo>
                  <a:cubicBezTo>
                    <a:pt x="213" y="836"/>
                    <a:pt x="213" y="836"/>
                    <a:pt x="213" y="866"/>
                  </a:cubicBezTo>
                  <a:cubicBezTo>
                    <a:pt x="305" y="942"/>
                    <a:pt x="426" y="980"/>
                    <a:pt x="548" y="980"/>
                  </a:cubicBezTo>
                  <a:cubicBezTo>
                    <a:pt x="669" y="980"/>
                    <a:pt x="791" y="942"/>
                    <a:pt x="882" y="866"/>
                  </a:cubicBezTo>
                  <a:cubicBezTo>
                    <a:pt x="1065" y="684"/>
                    <a:pt x="1065" y="380"/>
                    <a:pt x="882" y="198"/>
                  </a:cubicBezTo>
                  <a:cubicBezTo>
                    <a:pt x="882" y="198"/>
                    <a:pt x="852" y="167"/>
                    <a:pt x="852" y="167"/>
                  </a:cubicBezTo>
                  <a:cubicBezTo>
                    <a:pt x="852" y="167"/>
                    <a:pt x="852" y="137"/>
                    <a:pt x="821" y="137"/>
                  </a:cubicBezTo>
                  <a:cubicBezTo>
                    <a:pt x="730" y="46"/>
                    <a:pt x="616"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2" name="Google Shape;66682;p27"/>
            <p:cNvSpPr/>
            <p:nvPr/>
          </p:nvSpPr>
          <p:spPr>
            <a:xfrm>
              <a:off x="2493475" y="5015175"/>
              <a:ext cx="30425" cy="27200"/>
            </a:xfrm>
            <a:custGeom>
              <a:avLst/>
              <a:gdLst/>
              <a:ahLst/>
              <a:cxnLst/>
              <a:rect l="l" t="t" r="r" b="b"/>
              <a:pathLst>
                <a:path w="1217" h="1088" extrusionOk="0">
                  <a:moveTo>
                    <a:pt x="578" y="1"/>
                  </a:moveTo>
                  <a:cubicBezTo>
                    <a:pt x="449" y="1"/>
                    <a:pt x="320" y="46"/>
                    <a:pt x="213" y="138"/>
                  </a:cubicBezTo>
                  <a:cubicBezTo>
                    <a:pt x="0" y="350"/>
                    <a:pt x="0" y="685"/>
                    <a:pt x="213" y="867"/>
                  </a:cubicBezTo>
                  <a:cubicBezTo>
                    <a:pt x="213" y="897"/>
                    <a:pt x="244" y="897"/>
                    <a:pt x="244" y="897"/>
                  </a:cubicBezTo>
                  <a:cubicBezTo>
                    <a:pt x="244" y="897"/>
                    <a:pt x="244" y="928"/>
                    <a:pt x="274" y="928"/>
                  </a:cubicBezTo>
                  <a:cubicBezTo>
                    <a:pt x="365" y="1034"/>
                    <a:pt x="494" y="1087"/>
                    <a:pt x="627" y="1087"/>
                  </a:cubicBezTo>
                  <a:cubicBezTo>
                    <a:pt x="760" y="1087"/>
                    <a:pt x="897" y="1034"/>
                    <a:pt x="1004" y="928"/>
                  </a:cubicBezTo>
                  <a:cubicBezTo>
                    <a:pt x="1216" y="715"/>
                    <a:pt x="1216" y="411"/>
                    <a:pt x="1004" y="198"/>
                  </a:cubicBezTo>
                  <a:cubicBezTo>
                    <a:pt x="1004" y="198"/>
                    <a:pt x="973" y="168"/>
                    <a:pt x="973" y="168"/>
                  </a:cubicBezTo>
                  <a:cubicBezTo>
                    <a:pt x="973" y="168"/>
                    <a:pt x="943" y="168"/>
                    <a:pt x="943" y="138"/>
                  </a:cubicBezTo>
                  <a:cubicBezTo>
                    <a:pt x="836" y="46"/>
                    <a:pt x="707"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3" name="Google Shape;66683;p27"/>
            <p:cNvSpPr/>
            <p:nvPr/>
          </p:nvSpPr>
          <p:spPr>
            <a:xfrm>
              <a:off x="2393925" y="5111875"/>
              <a:ext cx="32700" cy="30050"/>
            </a:xfrm>
            <a:custGeom>
              <a:avLst/>
              <a:gdLst/>
              <a:ahLst/>
              <a:cxnLst/>
              <a:rect l="l" t="t" r="r" b="b"/>
              <a:pathLst>
                <a:path w="1308" h="1202" extrusionOk="0">
                  <a:moveTo>
                    <a:pt x="635" y="1"/>
                  </a:moveTo>
                  <a:cubicBezTo>
                    <a:pt x="487" y="1"/>
                    <a:pt x="335" y="54"/>
                    <a:pt x="213" y="160"/>
                  </a:cubicBezTo>
                  <a:cubicBezTo>
                    <a:pt x="1" y="403"/>
                    <a:pt x="1" y="768"/>
                    <a:pt x="213" y="981"/>
                  </a:cubicBezTo>
                  <a:cubicBezTo>
                    <a:pt x="244" y="981"/>
                    <a:pt x="244" y="981"/>
                    <a:pt x="244" y="1011"/>
                  </a:cubicBezTo>
                  <a:cubicBezTo>
                    <a:pt x="274" y="1011"/>
                    <a:pt x="274" y="1011"/>
                    <a:pt x="274" y="1042"/>
                  </a:cubicBezTo>
                  <a:cubicBezTo>
                    <a:pt x="396" y="1148"/>
                    <a:pt x="540" y="1201"/>
                    <a:pt x="685" y="1201"/>
                  </a:cubicBezTo>
                  <a:cubicBezTo>
                    <a:pt x="829" y="1201"/>
                    <a:pt x="973" y="1148"/>
                    <a:pt x="1095" y="1042"/>
                  </a:cubicBezTo>
                  <a:cubicBezTo>
                    <a:pt x="1308" y="798"/>
                    <a:pt x="1308" y="434"/>
                    <a:pt x="1095" y="221"/>
                  </a:cubicBezTo>
                  <a:cubicBezTo>
                    <a:pt x="1095" y="221"/>
                    <a:pt x="1064" y="221"/>
                    <a:pt x="1064" y="191"/>
                  </a:cubicBezTo>
                  <a:cubicBezTo>
                    <a:pt x="1064" y="191"/>
                    <a:pt x="1034" y="191"/>
                    <a:pt x="1034" y="160"/>
                  </a:cubicBezTo>
                  <a:cubicBezTo>
                    <a:pt x="928" y="54"/>
                    <a:pt x="783" y="1"/>
                    <a:pt x="6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4" name="Google Shape;66684;p27"/>
            <p:cNvSpPr/>
            <p:nvPr/>
          </p:nvSpPr>
          <p:spPr>
            <a:xfrm>
              <a:off x="2294375" y="5208575"/>
              <a:ext cx="35750" cy="32700"/>
            </a:xfrm>
            <a:custGeom>
              <a:avLst/>
              <a:gdLst/>
              <a:ahLst/>
              <a:cxnLst/>
              <a:rect l="l" t="t" r="r" b="b"/>
              <a:pathLst>
                <a:path w="1430" h="1308" extrusionOk="0">
                  <a:moveTo>
                    <a:pt x="685" y="0"/>
                  </a:moveTo>
                  <a:cubicBezTo>
                    <a:pt x="525" y="0"/>
                    <a:pt x="366" y="61"/>
                    <a:pt x="244" y="183"/>
                  </a:cubicBezTo>
                  <a:cubicBezTo>
                    <a:pt x="1" y="426"/>
                    <a:pt x="1" y="821"/>
                    <a:pt x="244" y="1095"/>
                  </a:cubicBezTo>
                  <a:lnTo>
                    <a:pt x="274" y="1095"/>
                  </a:lnTo>
                  <a:cubicBezTo>
                    <a:pt x="274" y="1125"/>
                    <a:pt x="274" y="1125"/>
                    <a:pt x="305" y="1125"/>
                  </a:cubicBezTo>
                  <a:cubicBezTo>
                    <a:pt x="426" y="1247"/>
                    <a:pt x="586" y="1307"/>
                    <a:pt x="745" y="1307"/>
                  </a:cubicBezTo>
                  <a:cubicBezTo>
                    <a:pt x="905" y="1307"/>
                    <a:pt x="1065" y="1247"/>
                    <a:pt x="1186" y="1125"/>
                  </a:cubicBezTo>
                  <a:cubicBezTo>
                    <a:pt x="1429" y="882"/>
                    <a:pt x="1429" y="487"/>
                    <a:pt x="1186" y="244"/>
                  </a:cubicBezTo>
                  <a:cubicBezTo>
                    <a:pt x="1156" y="244"/>
                    <a:pt x="1156" y="244"/>
                    <a:pt x="1156" y="213"/>
                  </a:cubicBezTo>
                  <a:cubicBezTo>
                    <a:pt x="1156" y="213"/>
                    <a:pt x="1125" y="213"/>
                    <a:pt x="1125" y="183"/>
                  </a:cubicBezTo>
                  <a:cubicBezTo>
                    <a:pt x="1004" y="61"/>
                    <a:pt x="844"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5" name="Google Shape;66685;p27"/>
            <p:cNvSpPr/>
            <p:nvPr/>
          </p:nvSpPr>
          <p:spPr>
            <a:xfrm>
              <a:off x="2995000" y="4434050"/>
              <a:ext cx="12950" cy="12575"/>
            </a:xfrm>
            <a:custGeom>
              <a:avLst/>
              <a:gdLst/>
              <a:ahLst/>
              <a:cxnLst/>
              <a:rect l="l" t="t" r="r" b="b"/>
              <a:pathLst>
                <a:path w="518" h="503" extrusionOk="0">
                  <a:moveTo>
                    <a:pt x="229" y="1"/>
                  </a:moveTo>
                  <a:cubicBezTo>
                    <a:pt x="168" y="1"/>
                    <a:pt x="107" y="24"/>
                    <a:pt x="61" y="69"/>
                  </a:cubicBezTo>
                  <a:cubicBezTo>
                    <a:pt x="1" y="160"/>
                    <a:pt x="1" y="282"/>
                    <a:pt x="61" y="373"/>
                  </a:cubicBezTo>
                  <a:cubicBezTo>
                    <a:pt x="92" y="403"/>
                    <a:pt x="92" y="403"/>
                    <a:pt x="122" y="403"/>
                  </a:cubicBezTo>
                  <a:cubicBezTo>
                    <a:pt x="122" y="403"/>
                    <a:pt x="122" y="434"/>
                    <a:pt x="122" y="434"/>
                  </a:cubicBezTo>
                  <a:cubicBezTo>
                    <a:pt x="168" y="479"/>
                    <a:pt x="229" y="502"/>
                    <a:pt x="286" y="502"/>
                  </a:cubicBezTo>
                  <a:cubicBezTo>
                    <a:pt x="343" y="502"/>
                    <a:pt x="396" y="479"/>
                    <a:pt x="426" y="434"/>
                  </a:cubicBezTo>
                  <a:cubicBezTo>
                    <a:pt x="517" y="343"/>
                    <a:pt x="517" y="221"/>
                    <a:pt x="426" y="130"/>
                  </a:cubicBezTo>
                  <a:cubicBezTo>
                    <a:pt x="426" y="130"/>
                    <a:pt x="426" y="100"/>
                    <a:pt x="396" y="100"/>
                  </a:cubicBezTo>
                  <a:cubicBezTo>
                    <a:pt x="396" y="100"/>
                    <a:pt x="396" y="69"/>
                    <a:pt x="396" y="69"/>
                  </a:cubicBezTo>
                  <a:cubicBezTo>
                    <a:pt x="350" y="24"/>
                    <a:pt x="289" y="1"/>
                    <a:pt x="2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6" name="Google Shape;66686;p27"/>
            <p:cNvSpPr/>
            <p:nvPr/>
          </p:nvSpPr>
          <p:spPr>
            <a:xfrm>
              <a:off x="2896975" y="4336025"/>
              <a:ext cx="12950" cy="12575"/>
            </a:xfrm>
            <a:custGeom>
              <a:avLst/>
              <a:gdLst/>
              <a:ahLst/>
              <a:cxnLst/>
              <a:rect l="l" t="t" r="r" b="b"/>
              <a:pathLst>
                <a:path w="518" h="503" extrusionOk="0">
                  <a:moveTo>
                    <a:pt x="229" y="1"/>
                  </a:moveTo>
                  <a:cubicBezTo>
                    <a:pt x="168" y="1"/>
                    <a:pt x="107" y="23"/>
                    <a:pt x="61" y="69"/>
                  </a:cubicBezTo>
                  <a:cubicBezTo>
                    <a:pt x="1" y="160"/>
                    <a:pt x="1" y="282"/>
                    <a:pt x="61" y="373"/>
                  </a:cubicBezTo>
                  <a:cubicBezTo>
                    <a:pt x="92" y="403"/>
                    <a:pt x="92" y="403"/>
                    <a:pt x="122" y="403"/>
                  </a:cubicBezTo>
                  <a:cubicBezTo>
                    <a:pt x="122" y="403"/>
                    <a:pt x="122" y="434"/>
                    <a:pt x="122" y="434"/>
                  </a:cubicBezTo>
                  <a:cubicBezTo>
                    <a:pt x="168" y="479"/>
                    <a:pt x="229" y="502"/>
                    <a:pt x="286" y="502"/>
                  </a:cubicBezTo>
                  <a:cubicBezTo>
                    <a:pt x="343" y="502"/>
                    <a:pt x="396" y="479"/>
                    <a:pt x="426" y="434"/>
                  </a:cubicBezTo>
                  <a:cubicBezTo>
                    <a:pt x="517" y="343"/>
                    <a:pt x="517" y="221"/>
                    <a:pt x="426" y="130"/>
                  </a:cubicBezTo>
                  <a:cubicBezTo>
                    <a:pt x="426" y="130"/>
                    <a:pt x="426" y="99"/>
                    <a:pt x="396" y="99"/>
                  </a:cubicBezTo>
                  <a:cubicBezTo>
                    <a:pt x="396" y="99"/>
                    <a:pt x="396" y="69"/>
                    <a:pt x="396" y="69"/>
                  </a:cubicBezTo>
                  <a:cubicBezTo>
                    <a:pt x="350" y="23"/>
                    <a:pt x="289" y="1"/>
                    <a:pt x="2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7" name="Google Shape;66687;p27"/>
            <p:cNvSpPr/>
            <p:nvPr/>
          </p:nvSpPr>
          <p:spPr>
            <a:xfrm>
              <a:off x="2796675" y="4433300"/>
              <a:ext cx="16750" cy="14850"/>
            </a:xfrm>
            <a:custGeom>
              <a:avLst/>
              <a:gdLst/>
              <a:ahLst/>
              <a:cxnLst/>
              <a:rect l="l" t="t" r="r" b="b"/>
              <a:pathLst>
                <a:path w="670" h="594" extrusionOk="0">
                  <a:moveTo>
                    <a:pt x="308" y="0"/>
                  </a:moveTo>
                  <a:cubicBezTo>
                    <a:pt x="236" y="0"/>
                    <a:pt x="168" y="23"/>
                    <a:pt x="122" y="69"/>
                  </a:cubicBezTo>
                  <a:cubicBezTo>
                    <a:pt x="0" y="190"/>
                    <a:pt x="0" y="342"/>
                    <a:pt x="122" y="464"/>
                  </a:cubicBezTo>
                  <a:cubicBezTo>
                    <a:pt x="122" y="464"/>
                    <a:pt x="152" y="464"/>
                    <a:pt x="152" y="494"/>
                  </a:cubicBezTo>
                  <a:cubicBezTo>
                    <a:pt x="152" y="494"/>
                    <a:pt x="152" y="494"/>
                    <a:pt x="183" y="525"/>
                  </a:cubicBezTo>
                  <a:cubicBezTo>
                    <a:pt x="228" y="570"/>
                    <a:pt x="297" y="593"/>
                    <a:pt x="365" y="593"/>
                  </a:cubicBezTo>
                  <a:cubicBezTo>
                    <a:pt x="433" y="593"/>
                    <a:pt x="502" y="570"/>
                    <a:pt x="547" y="525"/>
                  </a:cubicBezTo>
                  <a:cubicBezTo>
                    <a:pt x="669" y="403"/>
                    <a:pt x="669" y="221"/>
                    <a:pt x="547" y="130"/>
                  </a:cubicBezTo>
                  <a:cubicBezTo>
                    <a:pt x="547" y="130"/>
                    <a:pt x="547" y="99"/>
                    <a:pt x="517" y="99"/>
                  </a:cubicBezTo>
                  <a:cubicBezTo>
                    <a:pt x="517" y="99"/>
                    <a:pt x="517" y="69"/>
                    <a:pt x="517" y="69"/>
                  </a:cubicBezTo>
                  <a:cubicBezTo>
                    <a:pt x="456" y="23"/>
                    <a:pt x="380"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8" name="Google Shape;66688;p27"/>
            <p:cNvSpPr/>
            <p:nvPr/>
          </p:nvSpPr>
          <p:spPr>
            <a:xfrm>
              <a:off x="2894700" y="4531325"/>
              <a:ext cx="16750" cy="14850"/>
            </a:xfrm>
            <a:custGeom>
              <a:avLst/>
              <a:gdLst/>
              <a:ahLst/>
              <a:cxnLst/>
              <a:rect l="l" t="t" r="r" b="b"/>
              <a:pathLst>
                <a:path w="670" h="594" extrusionOk="0">
                  <a:moveTo>
                    <a:pt x="308" y="0"/>
                  </a:moveTo>
                  <a:cubicBezTo>
                    <a:pt x="236" y="0"/>
                    <a:pt x="168" y="23"/>
                    <a:pt x="122" y="69"/>
                  </a:cubicBezTo>
                  <a:cubicBezTo>
                    <a:pt x="0" y="190"/>
                    <a:pt x="0" y="342"/>
                    <a:pt x="122" y="464"/>
                  </a:cubicBezTo>
                  <a:cubicBezTo>
                    <a:pt x="122" y="464"/>
                    <a:pt x="152" y="464"/>
                    <a:pt x="152" y="494"/>
                  </a:cubicBezTo>
                  <a:cubicBezTo>
                    <a:pt x="152" y="494"/>
                    <a:pt x="152" y="494"/>
                    <a:pt x="183" y="525"/>
                  </a:cubicBezTo>
                  <a:cubicBezTo>
                    <a:pt x="228" y="570"/>
                    <a:pt x="297" y="593"/>
                    <a:pt x="365" y="593"/>
                  </a:cubicBezTo>
                  <a:cubicBezTo>
                    <a:pt x="434" y="593"/>
                    <a:pt x="502" y="570"/>
                    <a:pt x="548" y="525"/>
                  </a:cubicBezTo>
                  <a:cubicBezTo>
                    <a:pt x="669" y="403"/>
                    <a:pt x="669" y="221"/>
                    <a:pt x="548" y="130"/>
                  </a:cubicBezTo>
                  <a:cubicBezTo>
                    <a:pt x="548" y="130"/>
                    <a:pt x="548" y="99"/>
                    <a:pt x="517" y="99"/>
                  </a:cubicBezTo>
                  <a:cubicBezTo>
                    <a:pt x="517" y="99"/>
                    <a:pt x="517" y="69"/>
                    <a:pt x="517" y="69"/>
                  </a:cubicBezTo>
                  <a:cubicBezTo>
                    <a:pt x="456" y="23"/>
                    <a:pt x="380"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9" name="Google Shape;66689;p27"/>
            <p:cNvSpPr/>
            <p:nvPr/>
          </p:nvSpPr>
          <p:spPr>
            <a:xfrm>
              <a:off x="2795150" y="4628025"/>
              <a:ext cx="19775" cy="18075"/>
            </a:xfrm>
            <a:custGeom>
              <a:avLst/>
              <a:gdLst/>
              <a:ahLst/>
              <a:cxnLst/>
              <a:rect l="l" t="t" r="r" b="b"/>
              <a:pathLst>
                <a:path w="791" h="723" extrusionOk="0">
                  <a:moveTo>
                    <a:pt x="365" y="0"/>
                  </a:moveTo>
                  <a:cubicBezTo>
                    <a:pt x="282" y="0"/>
                    <a:pt x="198" y="31"/>
                    <a:pt x="122" y="91"/>
                  </a:cubicBezTo>
                  <a:cubicBezTo>
                    <a:pt x="1" y="213"/>
                    <a:pt x="1" y="426"/>
                    <a:pt x="122" y="578"/>
                  </a:cubicBezTo>
                  <a:lnTo>
                    <a:pt x="153" y="578"/>
                  </a:lnTo>
                  <a:cubicBezTo>
                    <a:pt x="183" y="608"/>
                    <a:pt x="183" y="608"/>
                    <a:pt x="183" y="608"/>
                  </a:cubicBezTo>
                  <a:cubicBezTo>
                    <a:pt x="244" y="684"/>
                    <a:pt x="327" y="722"/>
                    <a:pt x="411" y="722"/>
                  </a:cubicBezTo>
                  <a:cubicBezTo>
                    <a:pt x="494" y="722"/>
                    <a:pt x="578" y="684"/>
                    <a:pt x="639" y="608"/>
                  </a:cubicBezTo>
                  <a:cubicBezTo>
                    <a:pt x="791" y="487"/>
                    <a:pt x="791" y="274"/>
                    <a:pt x="639" y="152"/>
                  </a:cubicBezTo>
                  <a:cubicBezTo>
                    <a:pt x="639" y="152"/>
                    <a:pt x="639" y="152"/>
                    <a:pt x="608" y="122"/>
                  </a:cubicBezTo>
                  <a:cubicBezTo>
                    <a:pt x="608" y="122"/>
                    <a:pt x="608" y="122"/>
                    <a:pt x="608" y="91"/>
                  </a:cubicBezTo>
                  <a:cubicBezTo>
                    <a:pt x="532" y="31"/>
                    <a:pt x="449"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0" name="Google Shape;66690;p27"/>
            <p:cNvSpPr/>
            <p:nvPr/>
          </p:nvSpPr>
          <p:spPr>
            <a:xfrm>
              <a:off x="2697125" y="4530000"/>
              <a:ext cx="19775" cy="17500"/>
            </a:xfrm>
            <a:custGeom>
              <a:avLst/>
              <a:gdLst/>
              <a:ahLst/>
              <a:cxnLst/>
              <a:rect l="l" t="t" r="r" b="b"/>
              <a:pathLst>
                <a:path w="791" h="700" extrusionOk="0">
                  <a:moveTo>
                    <a:pt x="354" y="0"/>
                  </a:moveTo>
                  <a:cubicBezTo>
                    <a:pt x="266" y="0"/>
                    <a:pt x="183" y="31"/>
                    <a:pt x="122" y="91"/>
                  </a:cubicBezTo>
                  <a:cubicBezTo>
                    <a:pt x="0" y="213"/>
                    <a:pt x="0" y="426"/>
                    <a:pt x="122" y="547"/>
                  </a:cubicBezTo>
                  <a:cubicBezTo>
                    <a:pt x="152" y="578"/>
                    <a:pt x="152" y="578"/>
                    <a:pt x="152" y="578"/>
                  </a:cubicBezTo>
                  <a:cubicBezTo>
                    <a:pt x="183" y="578"/>
                    <a:pt x="183" y="608"/>
                    <a:pt x="183" y="608"/>
                  </a:cubicBezTo>
                  <a:cubicBezTo>
                    <a:pt x="244" y="669"/>
                    <a:pt x="327" y="699"/>
                    <a:pt x="411" y="699"/>
                  </a:cubicBezTo>
                  <a:cubicBezTo>
                    <a:pt x="494" y="699"/>
                    <a:pt x="578" y="669"/>
                    <a:pt x="639" y="608"/>
                  </a:cubicBezTo>
                  <a:cubicBezTo>
                    <a:pt x="791" y="486"/>
                    <a:pt x="791" y="274"/>
                    <a:pt x="639" y="152"/>
                  </a:cubicBezTo>
                  <a:cubicBezTo>
                    <a:pt x="639" y="152"/>
                    <a:pt x="639" y="152"/>
                    <a:pt x="608" y="122"/>
                  </a:cubicBezTo>
                  <a:cubicBezTo>
                    <a:pt x="608" y="122"/>
                    <a:pt x="608" y="91"/>
                    <a:pt x="608" y="91"/>
                  </a:cubicBezTo>
                  <a:cubicBezTo>
                    <a:pt x="532" y="31"/>
                    <a:pt x="441" y="0"/>
                    <a:pt x="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1" name="Google Shape;66691;p27"/>
            <p:cNvSpPr/>
            <p:nvPr/>
          </p:nvSpPr>
          <p:spPr>
            <a:xfrm>
              <a:off x="2597575" y="4626700"/>
              <a:ext cx="22075" cy="20900"/>
            </a:xfrm>
            <a:custGeom>
              <a:avLst/>
              <a:gdLst/>
              <a:ahLst/>
              <a:cxnLst/>
              <a:rect l="l" t="t" r="r" b="b"/>
              <a:pathLst>
                <a:path w="883" h="836" extrusionOk="0">
                  <a:moveTo>
                    <a:pt x="422" y="0"/>
                  </a:moveTo>
                  <a:cubicBezTo>
                    <a:pt x="327" y="0"/>
                    <a:pt x="229" y="38"/>
                    <a:pt x="153" y="114"/>
                  </a:cubicBezTo>
                  <a:cubicBezTo>
                    <a:pt x="1" y="266"/>
                    <a:pt x="1" y="509"/>
                    <a:pt x="153" y="661"/>
                  </a:cubicBezTo>
                  <a:cubicBezTo>
                    <a:pt x="153" y="661"/>
                    <a:pt x="153" y="692"/>
                    <a:pt x="183" y="692"/>
                  </a:cubicBezTo>
                  <a:cubicBezTo>
                    <a:pt x="183" y="692"/>
                    <a:pt x="183" y="722"/>
                    <a:pt x="183" y="722"/>
                  </a:cubicBezTo>
                  <a:cubicBezTo>
                    <a:pt x="259" y="798"/>
                    <a:pt x="358" y="836"/>
                    <a:pt x="457" y="836"/>
                  </a:cubicBezTo>
                  <a:cubicBezTo>
                    <a:pt x="555" y="836"/>
                    <a:pt x="654" y="798"/>
                    <a:pt x="730" y="722"/>
                  </a:cubicBezTo>
                  <a:cubicBezTo>
                    <a:pt x="882" y="570"/>
                    <a:pt x="882" y="327"/>
                    <a:pt x="730" y="175"/>
                  </a:cubicBezTo>
                  <a:cubicBezTo>
                    <a:pt x="730" y="175"/>
                    <a:pt x="730" y="175"/>
                    <a:pt x="700" y="144"/>
                  </a:cubicBezTo>
                  <a:cubicBezTo>
                    <a:pt x="700" y="144"/>
                    <a:pt x="700" y="144"/>
                    <a:pt x="669" y="114"/>
                  </a:cubicBezTo>
                  <a:cubicBezTo>
                    <a:pt x="609" y="38"/>
                    <a:pt x="517" y="0"/>
                    <a:pt x="4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2" name="Google Shape;66692;p27"/>
            <p:cNvSpPr/>
            <p:nvPr/>
          </p:nvSpPr>
          <p:spPr>
            <a:xfrm>
              <a:off x="2695600" y="4724725"/>
              <a:ext cx="22075" cy="20900"/>
            </a:xfrm>
            <a:custGeom>
              <a:avLst/>
              <a:gdLst/>
              <a:ahLst/>
              <a:cxnLst/>
              <a:rect l="l" t="t" r="r" b="b"/>
              <a:pathLst>
                <a:path w="883" h="836" extrusionOk="0">
                  <a:moveTo>
                    <a:pt x="426" y="0"/>
                  </a:moveTo>
                  <a:cubicBezTo>
                    <a:pt x="327" y="0"/>
                    <a:pt x="229" y="38"/>
                    <a:pt x="153" y="114"/>
                  </a:cubicBezTo>
                  <a:cubicBezTo>
                    <a:pt x="1" y="266"/>
                    <a:pt x="1" y="509"/>
                    <a:pt x="153" y="661"/>
                  </a:cubicBezTo>
                  <a:cubicBezTo>
                    <a:pt x="153" y="661"/>
                    <a:pt x="153" y="692"/>
                    <a:pt x="183" y="692"/>
                  </a:cubicBezTo>
                  <a:cubicBezTo>
                    <a:pt x="183" y="692"/>
                    <a:pt x="183" y="722"/>
                    <a:pt x="183" y="722"/>
                  </a:cubicBezTo>
                  <a:cubicBezTo>
                    <a:pt x="259" y="798"/>
                    <a:pt x="358" y="836"/>
                    <a:pt x="457" y="836"/>
                  </a:cubicBezTo>
                  <a:cubicBezTo>
                    <a:pt x="555" y="836"/>
                    <a:pt x="654" y="798"/>
                    <a:pt x="730" y="722"/>
                  </a:cubicBezTo>
                  <a:cubicBezTo>
                    <a:pt x="882" y="570"/>
                    <a:pt x="882" y="327"/>
                    <a:pt x="730" y="175"/>
                  </a:cubicBezTo>
                  <a:cubicBezTo>
                    <a:pt x="730" y="175"/>
                    <a:pt x="730" y="175"/>
                    <a:pt x="700" y="144"/>
                  </a:cubicBezTo>
                  <a:cubicBezTo>
                    <a:pt x="700" y="144"/>
                    <a:pt x="700" y="144"/>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3" name="Google Shape;66693;p27"/>
            <p:cNvSpPr/>
            <p:nvPr/>
          </p:nvSpPr>
          <p:spPr>
            <a:xfrm>
              <a:off x="2497275" y="4723950"/>
              <a:ext cx="25850" cy="23025"/>
            </a:xfrm>
            <a:custGeom>
              <a:avLst/>
              <a:gdLst/>
              <a:ahLst/>
              <a:cxnLst/>
              <a:rect l="l" t="t" r="r" b="b"/>
              <a:pathLst>
                <a:path w="1034" h="921" extrusionOk="0">
                  <a:moveTo>
                    <a:pt x="498" y="1"/>
                  </a:moveTo>
                  <a:cubicBezTo>
                    <a:pt x="388" y="1"/>
                    <a:pt x="274" y="39"/>
                    <a:pt x="183" y="115"/>
                  </a:cubicBezTo>
                  <a:cubicBezTo>
                    <a:pt x="0" y="297"/>
                    <a:pt x="0" y="571"/>
                    <a:pt x="183" y="753"/>
                  </a:cubicBezTo>
                  <a:lnTo>
                    <a:pt x="213" y="753"/>
                  </a:lnTo>
                  <a:cubicBezTo>
                    <a:pt x="213" y="783"/>
                    <a:pt x="244" y="783"/>
                    <a:pt x="244" y="783"/>
                  </a:cubicBezTo>
                  <a:cubicBezTo>
                    <a:pt x="320" y="875"/>
                    <a:pt x="434" y="920"/>
                    <a:pt x="548" y="920"/>
                  </a:cubicBezTo>
                  <a:cubicBezTo>
                    <a:pt x="662" y="920"/>
                    <a:pt x="776" y="875"/>
                    <a:pt x="852" y="783"/>
                  </a:cubicBezTo>
                  <a:cubicBezTo>
                    <a:pt x="1034" y="631"/>
                    <a:pt x="1034" y="358"/>
                    <a:pt x="852" y="175"/>
                  </a:cubicBezTo>
                  <a:cubicBezTo>
                    <a:pt x="852" y="175"/>
                    <a:pt x="821" y="175"/>
                    <a:pt x="821" y="145"/>
                  </a:cubicBezTo>
                  <a:cubicBezTo>
                    <a:pt x="821" y="145"/>
                    <a:pt x="821" y="145"/>
                    <a:pt x="791" y="115"/>
                  </a:cubicBezTo>
                  <a:cubicBezTo>
                    <a:pt x="715" y="39"/>
                    <a:pt x="608" y="1"/>
                    <a:pt x="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4" name="Google Shape;66694;p27"/>
            <p:cNvSpPr/>
            <p:nvPr/>
          </p:nvSpPr>
          <p:spPr>
            <a:xfrm>
              <a:off x="2596050" y="4821975"/>
              <a:ext cx="25100" cy="23025"/>
            </a:xfrm>
            <a:custGeom>
              <a:avLst/>
              <a:gdLst/>
              <a:ahLst/>
              <a:cxnLst/>
              <a:rect l="l" t="t" r="r" b="b"/>
              <a:pathLst>
                <a:path w="1004" h="921" extrusionOk="0">
                  <a:moveTo>
                    <a:pt x="468" y="1"/>
                  </a:moveTo>
                  <a:cubicBezTo>
                    <a:pt x="358" y="1"/>
                    <a:pt x="244" y="39"/>
                    <a:pt x="153" y="115"/>
                  </a:cubicBezTo>
                  <a:cubicBezTo>
                    <a:pt x="1" y="297"/>
                    <a:pt x="1" y="571"/>
                    <a:pt x="153" y="753"/>
                  </a:cubicBezTo>
                  <a:lnTo>
                    <a:pt x="183" y="753"/>
                  </a:lnTo>
                  <a:cubicBezTo>
                    <a:pt x="183" y="783"/>
                    <a:pt x="214" y="783"/>
                    <a:pt x="214" y="783"/>
                  </a:cubicBezTo>
                  <a:cubicBezTo>
                    <a:pt x="305" y="875"/>
                    <a:pt x="419" y="920"/>
                    <a:pt x="529" y="920"/>
                  </a:cubicBezTo>
                  <a:cubicBezTo>
                    <a:pt x="639" y="920"/>
                    <a:pt x="746" y="875"/>
                    <a:pt x="822" y="783"/>
                  </a:cubicBezTo>
                  <a:cubicBezTo>
                    <a:pt x="1004" y="631"/>
                    <a:pt x="1004" y="358"/>
                    <a:pt x="822" y="175"/>
                  </a:cubicBezTo>
                  <a:cubicBezTo>
                    <a:pt x="822" y="175"/>
                    <a:pt x="822" y="175"/>
                    <a:pt x="791" y="145"/>
                  </a:cubicBezTo>
                  <a:cubicBezTo>
                    <a:pt x="791" y="145"/>
                    <a:pt x="791" y="145"/>
                    <a:pt x="761" y="115"/>
                  </a:cubicBezTo>
                  <a:cubicBezTo>
                    <a:pt x="685" y="39"/>
                    <a:pt x="578"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5" name="Google Shape;66695;p27"/>
            <p:cNvSpPr/>
            <p:nvPr/>
          </p:nvSpPr>
          <p:spPr>
            <a:xfrm>
              <a:off x="2495750" y="4918675"/>
              <a:ext cx="28150" cy="25850"/>
            </a:xfrm>
            <a:custGeom>
              <a:avLst/>
              <a:gdLst/>
              <a:ahLst/>
              <a:cxnLst/>
              <a:rect l="l" t="t" r="r" b="b"/>
              <a:pathLst>
                <a:path w="1126" h="1034" extrusionOk="0">
                  <a:moveTo>
                    <a:pt x="548" y="1"/>
                  </a:moveTo>
                  <a:cubicBezTo>
                    <a:pt x="426" y="1"/>
                    <a:pt x="305" y="46"/>
                    <a:pt x="213" y="137"/>
                  </a:cubicBezTo>
                  <a:cubicBezTo>
                    <a:pt x="1" y="350"/>
                    <a:pt x="1" y="654"/>
                    <a:pt x="213" y="836"/>
                  </a:cubicBezTo>
                  <a:cubicBezTo>
                    <a:pt x="213" y="867"/>
                    <a:pt x="213" y="867"/>
                    <a:pt x="244" y="867"/>
                  </a:cubicBezTo>
                  <a:cubicBezTo>
                    <a:pt x="244" y="867"/>
                    <a:pt x="244" y="897"/>
                    <a:pt x="244" y="897"/>
                  </a:cubicBezTo>
                  <a:cubicBezTo>
                    <a:pt x="350" y="988"/>
                    <a:pt x="479" y="1034"/>
                    <a:pt x="605" y="1034"/>
                  </a:cubicBezTo>
                  <a:cubicBezTo>
                    <a:pt x="730" y="1034"/>
                    <a:pt x="852" y="988"/>
                    <a:pt x="943" y="897"/>
                  </a:cubicBezTo>
                  <a:cubicBezTo>
                    <a:pt x="1125" y="715"/>
                    <a:pt x="1125" y="411"/>
                    <a:pt x="943" y="198"/>
                  </a:cubicBezTo>
                  <a:cubicBezTo>
                    <a:pt x="943" y="198"/>
                    <a:pt x="913" y="198"/>
                    <a:pt x="913" y="168"/>
                  </a:cubicBezTo>
                  <a:cubicBezTo>
                    <a:pt x="913" y="168"/>
                    <a:pt x="913" y="168"/>
                    <a:pt x="882" y="137"/>
                  </a:cubicBezTo>
                  <a:cubicBezTo>
                    <a:pt x="791" y="46"/>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6" name="Google Shape;66696;p27"/>
            <p:cNvSpPr/>
            <p:nvPr/>
          </p:nvSpPr>
          <p:spPr>
            <a:xfrm>
              <a:off x="2397725" y="4820650"/>
              <a:ext cx="28150" cy="25850"/>
            </a:xfrm>
            <a:custGeom>
              <a:avLst/>
              <a:gdLst/>
              <a:ahLst/>
              <a:cxnLst/>
              <a:rect l="l" t="t" r="r" b="b"/>
              <a:pathLst>
                <a:path w="1126" h="1034" extrusionOk="0">
                  <a:moveTo>
                    <a:pt x="544" y="0"/>
                  </a:moveTo>
                  <a:cubicBezTo>
                    <a:pt x="419" y="0"/>
                    <a:pt x="289" y="46"/>
                    <a:pt x="183" y="137"/>
                  </a:cubicBezTo>
                  <a:cubicBezTo>
                    <a:pt x="1" y="350"/>
                    <a:pt x="1" y="654"/>
                    <a:pt x="183" y="836"/>
                  </a:cubicBezTo>
                  <a:cubicBezTo>
                    <a:pt x="213" y="867"/>
                    <a:pt x="213" y="867"/>
                    <a:pt x="244" y="867"/>
                  </a:cubicBezTo>
                  <a:cubicBezTo>
                    <a:pt x="244" y="867"/>
                    <a:pt x="244" y="897"/>
                    <a:pt x="244" y="897"/>
                  </a:cubicBezTo>
                  <a:cubicBezTo>
                    <a:pt x="350" y="988"/>
                    <a:pt x="479" y="1034"/>
                    <a:pt x="605" y="1034"/>
                  </a:cubicBezTo>
                  <a:cubicBezTo>
                    <a:pt x="730" y="1034"/>
                    <a:pt x="852" y="988"/>
                    <a:pt x="943" y="897"/>
                  </a:cubicBezTo>
                  <a:cubicBezTo>
                    <a:pt x="1125" y="715"/>
                    <a:pt x="1125" y="380"/>
                    <a:pt x="943" y="198"/>
                  </a:cubicBezTo>
                  <a:cubicBezTo>
                    <a:pt x="943" y="198"/>
                    <a:pt x="912" y="198"/>
                    <a:pt x="912" y="168"/>
                  </a:cubicBezTo>
                  <a:cubicBezTo>
                    <a:pt x="912" y="168"/>
                    <a:pt x="912" y="168"/>
                    <a:pt x="882" y="137"/>
                  </a:cubicBezTo>
                  <a:cubicBezTo>
                    <a:pt x="791" y="46"/>
                    <a:pt x="669" y="0"/>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7" name="Google Shape;66697;p27"/>
            <p:cNvSpPr/>
            <p:nvPr/>
          </p:nvSpPr>
          <p:spPr>
            <a:xfrm>
              <a:off x="2298175" y="4917350"/>
              <a:ext cx="31175" cy="29275"/>
            </a:xfrm>
            <a:custGeom>
              <a:avLst/>
              <a:gdLst/>
              <a:ahLst/>
              <a:cxnLst/>
              <a:rect l="l" t="t" r="r" b="b"/>
              <a:pathLst>
                <a:path w="1247" h="1171" extrusionOk="0">
                  <a:moveTo>
                    <a:pt x="593" y="0"/>
                  </a:moveTo>
                  <a:cubicBezTo>
                    <a:pt x="457" y="0"/>
                    <a:pt x="320" y="54"/>
                    <a:pt x="214" y="160"/>
                  </a:cubicBezTo>
                  <a:cubicBezTo>
                    <a:pt x="1" y="373"/>
                    <a:pt x="1" y="737"/>
                    <a:pt x="214" y="950"/>
                  </a:cubicBezTo>
                  <a:cubicBezTo>
                    <a:pt x="214" y="950"/>
                    <a:pt x="244" y="950"/>
                    <a:pt x="244" y="981"/>
                  </a:cubicBezTo>
                  <a:cubicBezTo>
                    <a:pt x="244" y="981"/>
                    <a:pt x="244" y="981"/>
                    <a:pt x="274" y="1011"/>
                  </a:cubicBezTo>
                  <a:cubicBezTo>
                    <a:pt x="381" y="1117"/>
                    <a:pt x="517" y="1171"/>
                    <a:pt x="654" y="1171"/>
                  </a:cubicBezTo>
                  <a:cubicBezTo>
                    <a:pt x="791" y="1171"/>
                    <a:pt x="928" y="1117"/>
                    <a:pt x="1034" y="1011"/>
                  </a:cubicBezTo>
                  <a:cubicBezTo>
                    <a:pt x="1247" y="798"/>
                    <a:pt x="1247" y="433"/>
                    <a:pt x="1034" y="221"/>
                  </a:cubicBezTo>
                  <a:cubicBezTo>
                    <a:pt x="1034" y="221"/>
                    <a:pt x="1004" y="221"/>
                    <a:pt x="1004" y="190"/>
                  </a:cubicBezTo>
                  <a:cubicBezTo>
                    <a:pt x="1004" y="190"/>
                    <a:pt x="1004" y="190"/>
                    <a:pt x="973" y="160"/>
                  </a:cubicBezTo>
                  <a:cubicBezTo>
                    <a:pt x="867" y="54"/>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8" name="Google Shape;66698;p27"/>
            <p:cNvSpPr/>
            <p:nvPr/>
          </p:nvSpPr>
          <p:spPr>
            <a:xfrm>
              <a:off x="2396200" y="5015550"/>
              <a:ext cx="31200" cy="29100"/>
            </a:xfrm>
            <a:custGeom>
              <a:avLst/>
              <a:gdLst/>
              <a:ahLst/>
              <a:cxnLst/>
              <a:rect l="l" t="t" r="r" b="b"/>
              <a:pathLst>
                <a:path w="1248" h="1164" extrusionOk="0">
                  <a:moveTo>
                    <a:pt x="594" y="1"/>
                  </a:moveTo>
                  <a:cubicBezTo>
                    <a:pt x="457" y="1"/>
                    <a:pt x="320" y="62"/>
                    <a:pt x="214" y="183"/>
                  </a:cubicBezTo>
                  <a:cubicBezTo>
                    <a:pt x="1" y="396"/>
                    <a:pt x="1" y="730"/>
                    <a:pt x="214" y="943"/>
                  </a:cubicBezTo>
                  <a:cubicBezTo>
                    <a:pt x="214" y="943"/>
                    <a:pt x="244" y="943"/>
                    <a:pt x="244" y="974"/>
                  </a:cubicBezTo>
                  <a:cubicBezTo>
                    <a:pt x="244" y="974"/>
                    <a:pt x="244" y="974"/>
                    <a:pt x="274" y="1004"/>
                  </a:cubicBezTo>
                  <a:cubicBezTo>
                    <a:pt x="381" y="1110"/>
                    <a:pt x="518" y="1164"/>
                    <a:pt x="654" y="1164"/>
                  </a:cubicBezTo>
                  <a:cubicBezTo>
                    <a:pt x="791" y="1164"/>
                    <a:pt x="928" y="1110"/>
                    <a:pt x="1034" y="1004"/>
                  </a:cubicBezTo>
                  <a:cubicBezTo>
                    <a:pt x="1247" y="791"/>
                    <a:pt x="1247" y="426"/>
                    <a:pt x="1034" y="214"/>
                  </a:cubicBezTo>
                  <a:cubicBezTo>
                    <a:pt x="1034" y="214"/>
                    <a:pt x="1004" y="214"/>
                    <a:pt x="1004" y="183"/>
                  </a:cubicBezTo>
                  <a:lnTo>
                    <a:pt x="973" y="183"/>
                  </a:lnTo>
                  <a:cubicBezTo>
                    <a:pt x="867" y="62"/>
                    <a:pt x="730"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9" name="Google Shape;66699;p27"/>
            <p:cNvSpPr/>
            <p:nvPr/>
          </p:nvSpPr>
          <p:spPr>
            <a:xfrm>
              <a:off x="2296650" y="5112825"/>
              <a:ext cx="34225" cy="31175"/>
            </a:xfrm>
            <a:custGeom>
              <a:avLst/>
              <a:gdLst/>
              <a:ahLst/>
              <a:cxnLst/>
              <a:rect l="l" t="t" r="r" b="b"/>
              <a:pathLst>
                <a:path w="1369" h="1247" extrusionOk="0">
                  <a:moveTo>
                    <a:pt x="651" y="1"/>
                  </a:moveTo>
                  <a:cubicBezTo>
                    <a:pt x="495" y="1"/>
                    <a:pt x="335" y="61"/>
                    <a:pt x="214" y="183"/>
                  </a:cubicBezTo>
                  <a:cubicBezTo>
                    <a:pt x="1" y="396"/>
                    <a:pt x="1" y="791"/>
                    <a:pt x="214" y="1004"/>
                  </a:cubicBezTo>
                  <a:cubicBezTo>
                    <a:pt x="244" y="1034"/>
                    <a:pt x="244" y="1034"/>
                    <a:pt x="244" y="1034"/>
                  </a:cubicBezTo>
                  <a:cubicBezTo>
                    <a:pt x="275" y="1064"/>
                    <a:pt x="275" y="1064"/>
                    <a:pt x="275" y="1064"/>
                  </a:cubicBezTo>
                  <a:cubicBezTo>
                    <a:pt x="396" y="1186"/>
                    <a:pt x="548" y="1247"/>
                    <a:pt x="700" y="1247"/>
                  </a:cubicBezTo>
                  <a:cubicBezTo>
                    <a:pt x="852" y="1247"/>
                    <a:pt x="1004" y="1186"/>
                    <a:pt x="1126" y="1064"/>
                  </a:cubicBezTo>
                  <a:cubicBezTo>
                    <a:pt x="1369" y="852"/>
                    <a:pt x="1369" y="457"/>
                    <a:pt x="1126" y="213"/>
                  </a:cubicBezTo>
                  <a:lnTo>
                    <a:pt x="1095" y="213"/>
                  </a:lnTo>
                  <a:cubicBezTo>
                    <a:pt x="1095" y="183"/>
                    <a:pt x="1095" y="183"/>
                    <a:pt x="1065" y="183"/>
                  </a:cubicBezTo>
                  <a:cubicBezTo>
                    <a:pt x="958" y="61"/>
                    <a:pt x="806" y="1"/>
                    <a:pt x="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0" name="Google Shape;66700;p27"/>
            <p:cNvSpPr/>
            <p:nvPr/>
          </p:nvSpPr>
          <p:spPr>
            <a:xfrm>
              <a:off x="2198625" y="5014800"/>
              <a:ext cx="34225" cy="31175"/>
            </a:xfrm>
            <a:custGeom>
              <a:avLst/>
              <a:gdLst/>
              <a:ahLst/>
              <a:cxnLst/>
              <a:rect l="l" t="t" r="r" b="b"/>
              <a:pathLst>
                <a:path w="1369" h="1247" extrusionOk="0">
                  <a:moveTo>
                    <a:pt x="651" y="1"/>
                  </a:moveTo>
                  <a:cubicBezTo>
                    <a:pt x="495" y="1"/>
                    <a:pt x="335" y="61"/>
                    <a:pt x="214" y="183"/>
                  </a:cubicBezTo>
                  <a:cubicBezTo>
                    <a:pt x="1" y="396"/>
                    <a:pt x="1" y="791"/>
                    <a:pt x="214" y="1004"/>
                  </a:cubicBezTo>
                  <a:cubicBezTo>
                    <a:pt x="244" y="1034"/>
                    <a:pt x="244" y="1034"/>
                    <a:pt x="244" y="1034"/>
                  </a:cubicBezTo>
                  <a:cubicBezTo>
                    <a:pt x="274" y="1064"/>
                    <a:pt x="274" y="1064"/>
                    <a:pt x="274" y="1064"/>
                  </a:cubicBezTo>
                  <a:cubicBezTo>
                    <a:pt x="396" y="1186"/>
                    <a:pt x="548" y="1247"/>
                    <a:pt x="700" y="1247"/>
                  </a:cubicBezTo>
                  <a:cubicBezTo>
                    <a:pt x="852" y="1247"/>
                    <a:pt x="1004" y="1186"/>
                    <a:pt x="1126" y="1064"/>
                  </a:cubicBezTo>
                  <a:cubicBezTo>
                    <a:pt x="1369" y="821"/>
                    <a:pt x="1369" y="456"/>
                    <a:pt x="1126" y="213"/>
                  </a:cubicBezTo>
                  <a:lnTo>
                    <a:pt x="1095" y="213"/>
                  </a:lnTo>
                  <a:cubicBezTo>
                    <a:pt x="1095" y="183"/>
                    <a:pt x="1095" y="183"/>
                    <a:pt x="1065" y="183"/>
                  </a:cubicBezTo>
                  <a:cubicBezTo>
                    <a:pt x="958" y="61"/>
                    <a:pt x="806" y="1"/>
                    <a:pt x="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1" name="Google Shape;66701;p27"/>
            <p:cNvSpPr/>
            <p:nvPr/>
          </p:nvSpPr>
          <p:spPr>
            <a:xfrm>
              <a:off x="2196350" y="5209525"/>
              <a:ext cx="37275" cy="34025"/>
            </a:xfrm>
            <a:custGeom>
              <a:avLst/>
              <a:gdLst/>
              <a:ahLst/>
              <a:cxnLst/>
              <a:rect l="l" t="t" r="r" b="b"/>
              <a:pathLst>
                <a:path w="1491" h="1361" extrusionOk="0">
                  <a:moveTo>
                    <a:pt x="730" y="0"/>
                  </a:moveTo>
                  <a:cubicBezTo>
                    <a:pt x="563" y="0"/>
                    <a:pt x="396" y="69"/>
                    <a:pt x="274" y="206"/>
                  </a:cubicBezTo>
                  <a:cubicBezTo>
                    <a:pt x="1" y="449"/>
                    <a:pt x="1" y="874"/>
                    <a:pt x="274" y="1117"/>
                  </a:cubicBezTo>
                  <a:cubicBezTo>
                    <a:pt x="274" y="1117"/>
                    <a:pt x="274" y="1148"/>
                    <a:pt x="305" y="1148"/>
                  </a:cubicBezTo>
                  <a:cubicBezTo>
                    <a:pt x="305" y="1148"/>
                    <a:pt x="305" y="1178"/>
                    <a:pt x="335" y="1178"/>
                  </a:cubicBezTo>
                  <a:cubicBezTo>
                    <a:pt x="457" y="1300"/>
                    <a:pt x="624" y="1361"/>
                    <a:pt x="791" y="1361"/>
                  </a:cubicBezTo>
                  <a:cubicBezTo>
                    <a:pt x="958" y="1361"/>
                    <a:pt x="1125" y="1300"/>
                    <a:pt x="1247" y="1178"/>
                  </a:cubicBezTo>
                  <a:cubicBezTo>
                    <a:pt x="1490" y="905"/>
                    <a:pt x="1490" y="510"/>
                    <a:pt x="1247" y="236"/>
                  </a:cubicBezTo>
                  <a:lnTo>
                    <a:pt x="1217" y="236"/>
                  </a:lnTo>
                  <a:cubicBezTo>
                    <a:pt x="1217" y="206"/>
                    <a:pt x="1217" y="206"/>
                    <a:pt x="1186" y="206"/>
                  </a:cubicBezTo>
                  <a:cubicBezTo>
                    <a:pt x="1065" y="69"/>
                    <a:pt x="897"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2" name="Google Shape;66702;p27"/>
            <p:cNvSpPr/>
            <p:nvPr/>
          </p:nvSpPr>
          <p:spPr>
            <a:xfrm>
              <a:off x="2098325" y="5111500"/>
              <a:ext cx="37275" cy="34025"/>
            </a:xfrm>
            <a:custGeom>
              <a:avLst/>
              <a:gdLst/>
              <a:ahLst/>
              <a:cxnLst/>
              <a:rect l="l" t="t" r="r" b="b"/>
              <a:pathLst>
                <a:path w="1491" h="1361" extrusionOk="0">
                  <a:moveTo>
                    <a:pt x="730" y="0"/>
                  </a:moveTo>
                  <a:cubicBezTo>
                    <a:pt x="563" y="0"/>
                    <a:pt x="396" y="69"/>
                    <a:pt x="274" y="206"/>
                  </a:cubicBezTo>
                  <a:cubicBezTo>
                    <a:pt x="1" y="449"/>
                    <a:pt x="1" y="874"/>
                    <a:pt x="274" y="1117"/>
                  </a:cubicBezTo>
                  <a:cubicBezTo>
                    <a:pt x="274" y="1117"/>
                    <a:pt x="274" y="1148"/>
                    <a:pt x="305" y="1148"/>
                  </a:cubicBezTo>
                  <a:cubicBezTo>
                    <a:pt x="305" y="1148"/>
                    <a:pt x="305" y="1148"/>
                    <a:pt x="305" y="1178"/>
                  </a:cubicBezTo>
                  <a:cubicBezTo>
                    <a:pt x="441" y="1300"/>
                    <a:pt x="616" y="1361"/>
                    <a:pt x="787" y="1361"/>
                  </a:cubicBezTo>
                  <a:cubicBezTo>
                    <a:pt x="958" y="1361"/>
                    <a:pt x="1125" y="1300"/>
                    <a:pt x="1247" y="1178"/>
                  </a:cubicBezTo>
                  <a:cubicBezTo>
                    <a:pt x="1490" y="905"/>
                    <a:pt x="1490" y="510"/>
                    <a:pt x="1247" y="236"/>
                  </a:cubicBezTo>
                  <a:lnTo>
                    <a:pt x="1217" y="236"/>
                  </a:lnTo>
                  <a:cubicBezTo>
                    <a:pt x="1217" y="206"/>
                    <a:pt x="1186" y="206"/>
                    <a:pt x="1186" y="206"/>
                  </a:cubicBezTo>
                  <a:cubicBezTo>
                    <a:pt x="1065" y="69"/>
                    <a:pt x="897"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3" name="Google Shape;66703;p27"/>
            <p:cNvSpPr/>
            <p:nvPr/>
          </p:nvSpPr>
          <p:spPr>
            <a:xfrm>
              <a:off x="1998775" y="5208775"/>
              <a:ext cx="40300" cy="36100"/>
            </a:xfrm>
            <a:custGeom>
              <a:avLst/>
              <a:gdLst/>
              <a:ahLst/>
              <a:cxnLst/>
              <a:rect l="l" t="t" r="r" b="b"/>
              <a:pathLst>
                <a:path w="1612" h="1444" extrusionOk="0">
                  <a:moveTo>
                    <a:pt x="776" y="0"/>
                  </a:moveTo>
                  <a:cubicBezTo>
                    <a:pt x="594" y="0"/>
                    <a:pt x="411" y="68"/>
                    <a:pt x="274" y="205"/>
                  </a:cubicBezTo>
                  <a:cubicBezTo>
                    <a:pt x="1" y="479"/>
                    <a:pt x="1" y="935"/>
                    <a:pt x="274" y="1208"/>
                  </a:cubicBezTo>
                  <a:lnTo>
                    <a:pt x="305" y="1208"/>
                  </a:lnTo>
                  <a:cubicBezTo>
                    <a:pt x="305" y="1239"/>
                    <a:pt x="335" y="1239"/>
                    <a:pt x="335" y="1239"/>
                  </a:cubicBezTo>
                  <a:cubicBezTo>
                    <a:pt x="472" y="1375"/>
                    <a:pt x="654" y="1444"/>
                    <a:pt x="837" y="1444"/>
                  </a:cubicBezTo>
                  <a:cubicBezTo>
                    <a:pt x="1019" y="1444"/>
                    <a:pt x="1201" y="1375"/>
                    <a:pt x="1338" y="1239"/>
                  </a:cubicBezTo>
                  <a:cubicBezTo>
                    <a:pt x="1612" y="965"/>
                    <a:pt x="1612" y="540"/>
                    <a:pt x="1338" y="236"/>
                  </a:cubicBezTo>
                  <a:lnTo>
                    <a:pt x="1308" y="236"/>
                  </a:lnTo>
                  <a:cubicBezTo>
                    <a:pt x="1308" y="205"/>
                    <a:pt x="1277" y="205"/>
                    <a:pt x="1277" y="205"/>
                  </a:cubicBezTo>
                  <a:cubicBezTo>
                    <a:pt x="1141" y="68"/>
                    <a:pt x="958"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4" name="Google Shape;66704;p27"/>
            <p:cNvSpPr/>
            <p:nvPr/>
          </p:nvSpPr>
          <p:spPr>
            <a:xfrm>
              <a:off x="2797425" y="4335450"/>
              <a:ext cx="15225" cy="13900"/>
            </a:xfrm>
            <a:custGeom>
              <a:avLst/>
              <a:gdLst/>
              <a:ahLst/>
              <a:cxnLst/>
              <a:rect l="l" t="t" r="r" b="b"/>
              <a:pathLst>
                <a:path w="609" h="556" extrusionOk="0">
                  <a:moveTo>
                    <a:pt x="289" y="1"/>
                  </a:moveTo>
                  <a:cubicBezTo>
                    <a:pt x="229" y="1"/>
                    <a:pt x="168" y="31"/>
                    <a:pt x="122" y="92"/>
                  </a:cubicBezTo>
                  <a:cubicBezTo>
                    <a:pt x="1" y="183"/>
                    <a:pt x="1" y="335"/>
                    <a:pt x="122" y="426"/>
                  </a:cubicBezTo>
                  <a:cubicBezTo>
                    <a:pt x="122" y="426"/>
                    <a:pt x="122" y="457"/>
                    <a:pt x="153" y="457"/>
                  </a:cubicBezTo>
                  <a:cubicBezTo>
                    <a:pt x="153" y="457"/>
                    <a:pt x="153" y="487"/>
                    <a:pt x="153" y="487"/>
                  </a:cubicBezTo>
                  <a:cubicBezTo>
                    <a:pt x="214" y="533"/>
                    <a:pt x="282" y="556"/>
                    <a:pt x="346" y="556"/>
                  </a:cubicBezTo>
                  <a:cubicBezTo>
                    <a:pt x="411" y="556"/>
                    <a:pt x="472" y="533"/>
                    <a:pt x="517" y="487"/>
                  </a:cubicBezTo>
                  <a:cubicBezTo>
                    <a:pt x="609" y="396"/>
                    <a:pt x="609" y="244"/>
                    <a:pt x="517" y="122"/>
                  </a:cubicBezTo>
                  <a:lnTo>
                    <a:pt x="487" y="122"/>
                  </a:lnTo>
                  <a:cubicBezTo>
                    <a:pt x="487" y="92"/>
                    <a:pt x="457" y="92"/>
                    <a:pt x="457" y="92"/>
                  </a:cubicBezTo>
                  <a:cubicBezTo>
                    <a:pt x="411" y="31"/>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5" name="Google Shape;66705;p27"/>
            <p:cNvSpPr/>
            <p:nvPr/>
          </p:nvSpPr>
          <p:spPr>
            <a:xfrm>
              <a:off x="2895450" y="4433475"/>
              <a:ext cx="15225" cy="13900"/>
            </a:xfrm>
            <a:custGeom>
              <a:avLst/>
              <a:gdLst/>
              <a:ahLst/>
              <a:cxnLst/>
              <a:rect l="l" t="t" r="r" b="b"/>
              <a:pathLst>
                <a:path w="609" h="556" extrusionOk="0">
                  <a:moveTo>
                    <a:pt x="290" y="1"/>
                  </a:moveTo>
                  <a:cubicBezTo>
                    <a:pt x="229" y="1"/>
                    <a:pt x="168" y="31"/>
                    <a:pt x="122" y="92"/>
                  </a:cubicBezTo>
                  <a:cubicBezTo>
                    <a:pt x="1" y="183"/>
                    <a:pt x="1" y="335"/>
                    <a:pt x="122" y="426"/>
                  </a:cubicBezTo>
                  <a:cubicBezTo>
                    <a:pt x="122" y="426"/>
                    <a:pt x="122" y="457"/>
                    <a:pt x="153" y="457"/>
                  </a:cubicBezTo>
                  <a:cubicBezTo>
                    <a:pt x="153" y="457"/>
                    <a:pt x="153" y="487"/>
                    <a:pt x="153" y="487"/>
                  </a:cubicBezTo>
                  <a:cubicBezTo>
                    <a:pt x="214" y="533"/>
                    <a:pt x="282" y="556"/>
                    <a:pt x="347" y="556"/>
                  </a:cubicBezTo>
                  <a:cubicBezTo>
                    <a:pt x="411" y="556"/>
                    <a:pt x="472" y="533"/>
                    <a:pt x="518" y="487"/>
                  </a:cubicBezTo>
                  <a:cubicBezTo>
                    <a:pt x="609" y="396"/>
                    <a:pt x="609" y="244"/>
                    <a:pt x="518" y="123"/>
                  </a:cubicBezTo>
                  <a:lnTo>
                    <a:pt x="487" y="123"/>
                  </a:lnTo>
                  <a:cubicBezTo>
                    <a:pt x="487" y="92"/>
                    <a:pt x="457" y="92"/>
                    <a:pt x="457" y="92"/>
                  </a:cubicBezTo>
                  <a:cubicBezTo>
                    <a:pt x="411" y="31"/>
                    <a:pt x="350" y="1"/>
                    <a:pt x="2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6" name="Google Shape;66706;p27"/>
            <p:cNvSpPr/>
            <p:nvPr/>
          </p:nvSpPr>
          <p:spPr>
            <a:xfrm>
              <a:off x="2697875" y="4432725"/>
              <a:ext cx="18275" cy="15975"/>
            </a:xfrm>
            <a:custGeom>
              <a:avLst/>
              <a:gdLst/>
              <a:ahLst/>
              <a:cxnLst/>
              <a:rect l="l" t="t" r="r" b="b"/>
              <a:pathLst>
                <a:path w="731" h="639" extrusionOk="0">
                  <a:moveTo>
                    <a:pt x="335" y="1"/>
                  </a:moveTo>
                  <a:cubicBezTo>
                    <a:pt x="259" y="1"/>
                    <a:pt x="183" y="31"/>
                    <a:pt x="122" y="92"/>
                  </a:cubicBezTo>
                  <a:cubicBezTo>
                    <a:pt x="1" y="183"/>
                    <a:pt x="1" y="396"/>
                    <a:pt x="122" y="517"/>
                  </a:cubicBezTo>
                  <a:lnTo>
                    <a:pt x="153" y="517"/>
                  </a:lnTo>
                  <a:cubicBezTo>
                    <a:pt x="153" y="548"/>
                    <a:pt x="153" y="548"/>
                    <a:pt x="183" y="548"/>
                  </a:cubicBezTo>
                  <a:cubicBezTo>
                    <a:pt x="244" y="608"/>
                    <a:pt x="320" y="639"/>
                    <a:pt x="396" y="639"/>
                  </a:cubicBezTo>
                  <a:cubicBezTo>
                    <a:pt x="472" y="639"/>
                    <a:pt x="548" y="608"/>
                    <a:pt x="609" y="548"/>
                  </a:cubicBezTo>
                  <a:cubicBezTo>
                    <a:pt x="730" y="456"/>
                    <a:pt x="730" y="244"/>
                    <a:pt x="609" y="122"/>
                  </a:cubicBezTo>
                  <a:lnTo>
                    <a:pt x="578" y="122"/>
                  </a:lnTo>
                  <a:cubicBezTo>
                    <a:pt x="548" y="92"/>
                    <a:pt x="548" y="9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7" name="Google Shape;66707;p27"/>
            <p:cNvSpPr/>
            <p:nvPr/>
          </p:nvSpPr>
          <p:spPr>
            <a:xfrm>
              <a:off x="2795900" y="4530750"/>
              <a:ext cx="18275" cy="15975"/>
            </a:xfrm>
            <a:custGeom>
              <a:avLst/>
              <a:gdLst/>
              <a:ahLst/>
              <a:cxnLst/>
              <a:rect l="l" t="t" r="r" b="b"/>
              <a:pathLst>
                <a:path w="731" h="639" extrusionOk="0">
                  <a:moveTo>
                    <a:pt x="335" y="1"/>
                  </a:moveTo>
                  <a:cubicBezTo>
                    <a:pt x="259" y="1"/>
                    <a:pt x="183" y="31"/>
                    <a:pt x="123" y="92"/>
                  </a:cubicBezTo>
                  <a:cubicBezTo>
                    <a:pt x="1" y="213"/>
                    <a:pt x="1" y="396"/>
                    <a:pt x="123" y="517"/>
                  </a:cubicBezTo>
                  <a:lnTo>
                    <a:pt x="153" y="517"/>
                  </a:lnTo>
                  <a:cubicBezTo>
                    <a:pt x="153" y="548"/>
                    <a:pt x="183" y="548"/>
                    <a:pt x="183" y="548"/>
                  </a:cubicBezTo>
                  <a:cubicBezTo>
                    <a:pt x="244" y="608"/>
                    <a:pt x="320" y="639"/>
                    <a:pt x="396" y="639"/>
                  </a:cubicBezTo>
                  <a:cubicBezTo>
                    <a:pt x="472" y="639"/>
                    <a:pt x="548" y="608"/>
                    <a:pt x="609" y="548"/>
                  </a:cubicBezTo>
                  <a:cubicBezTo>
                    <a:pt x="730" y="456"/>
                    <a:pt x="730" y="244"/>
                    <a:pt x="609" y="122"/>
                  </a:cubicBezTo>
                  <a:lnTo>
                    <a:pt x="578" y="122"/>
                  </a:lnTo>
                  <a:cubicBezTo>
                    <a:pt x="578" y="92"/>
                    <a:pt x="548" y="9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8" name="Google Shape;66708;p27"/>
            <p:cNvSpPr/>
            <p:nvPr/>
          </p:nvSpPr>
          <p:spPr>
            <a:xfrm>
              <a:off x="2598350" y="4529425"/>
              <a:ext cx="20525" cy="19400"/>
            </a:xfrm>
            <a:custGeom>
              <a:avLst/>
              <a:gdLst/>
              <a:ahLst/>
              <a:cxnLst/>
              <a:rect l="l" t="t" r="r" b="b"/>
              <a:pathLst>
                <a:path w="821" h="776" extrusionOk="0">
                  <a:moveTo>
                    <a:pt x="380" y="0"/>
                  </a:moveTo>
                  <a:cubicBezTo>
                    <a:pt x="289" y="0"/>
                    <a:pt x="198" y="38"/>
                    <a:pt x="122" y="114"/>
                  </a:cubicBezTo>
                  <a:cubicBezTo>
                    <a:pt x="0" y="236"/>
                    <a:pt x="0" y="479"/>
                    <a:pt x="122" y="601"/>
                  </a:cubicBezTo>
                  <a:cubicBezTo>
                    <a:pt x="152" y="631"/>
                    <a:pt x="152" y="631"/>
                    <a:pt x="152" y="631"/>
                  </a:cubicBezTo>
                  <a:cubicBezTo>
                    <a:pt x="182" y="631"/>
                    <a:pt x="182" y="661"/>
                    <a:pt x="182" y="661"/>
                  </a:cubicBezTo>
                  <a:cubicBezTo>
                    <a:pt x="258" y="737"/>
                    <a:pt x="350" y="775"/>
                    <a:pt x="441" y="775"/>
                  </a:cubicBezTo>
                  <a:cubicBezTo>
                    <a:pt x="532" y="775"/>
                    <a:pt x="623" y="737"/>
                    <a:pt x="699" y="661"/>
                  </a:cubicBezTo>
                  <a:cubicBezTo>
                    <a:pt x="821" y="509"/>
                    <a:pt x="821" y="297"/>
                    <a:pt x="699" y="145"/>
                  </a:cubicBezTo>
                  <a:lnTo>
                    <a:pt x="669" y="145"/>
                  </a:lnTo>
                  <a:cubicBezTo>
                    <a:pt x="638" y="114"/>
                    <a:pt x="638" y="114"/>
                    <a:pt x="638" y="114"/>
                  </a:cubicBezTo>
                  <a:cubicBezTo>
                    <a:pt x="562" y="38"/>
                    <a:pt x="471"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9" name="Google Shape;66709;p27"/>
            <p:cNvSpPr/>
            <p:nvPr/>
          </p:nvSpPr>
          <p:spPr>
            <a:xfrm>
              <a:off x="2696375" y="4627450"/>
              <a:ext cx="20525" cy="19400"/>
            </a:xfrm>
            <a:custGeom>
              <a:avLst/>
              <a:gdLst/>
              <a:ahLst/>
              <a:cxnLst/>
              <a:rect l="l" t="t" r="r" b="b"/>
              <a:pathLst>
                <a:path w="821" h="776" extrusionOk="0">
                  <a:moveTo>
                    <a:pt x="380" y="0"/>
                  </a:moveTo>
                  <a:cubicBezTo>
                    <a:pt x="289" y="0"/>
                    <a:pt x="198" y="38"/>
                    <a:pt x="122" y="114"/>
                  </a:cubicBezTo>
                  <a:cubicBezTo>
                    <a:pt x="0" y="236"/>
                    <a:pt x="0" y="479"/>
                    <a:pt x="122" y="601"/>
                  </a:cubicBezTo>
                  <a:cubicBezTo>
                    <a:pt x="152" y="631"/>
                    <a:pt x="152" y="631"/>
                    <a:pt x="182" y="631"/>
                  </a:cubicBezTo>
                  <a:cubicBezTo>
                    <a:pt x="182" y="631"/>
                    <a:pt x="182" y="662"/>
                    <a:pt x="182" y="662"/>
                  </a:cubicBezTo>
                  <a:cubicBezTo>
                    <a:pt x="258" y="737"/>
                    <a:pt x="350" y="775"/>
                    <a:pt x="441" y="775"/>
                  </a:cubicBezTo>
                  <a:cubicBezTo>
                    <a:pt x="532" y="775"/>
                    <a:pt x="623" y="737"/>
                    <a:pt x="699" y="662"/>
                  </a:cubicBezTo>
                  <a:cubicBezTo>
                    <a:pt x="821" y="510"/>
                    <a:pt x="821" y="297"/>
                    <a:pt x="699" y="175"/>
                  </a:cubicBezTo>
                  <a:cubicBezTo>
                    <a:pt x="669" y="145"/>
                    <a:pt x="669" y="145"/>
                    <a:pt x="669" y="145"/>
                  </a:cubicBezTo>
                  <a:cubicBezTo>
                    <a:pt x="638" y="114"/>
                    <a:pt x="638" y="114"/>
                    <a:pt x="638" y="114"/>
                  </a:cubicBezTo>
                  <a:cubicBezTo>
                    <a:pt x="562" y="38"/>
                    <a:pt x="471"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0" name="Google Shape;66710;p27"/>
            <p:cNvSpPr/>
            <p:nvPr/>
          </p:nvSpPr>
          <p:spPr>
            <a:xfrm>
              <a:off x="2596825" y="4724725"/>
              <a:ext cx="23575" cy="21675"/>
            </a:xfrm>
            <a:custGeom>
              <a:avLst/>
              <a:gdLst/>
              <a:ahLst/>
              <a:cxnLst/>
              <a:rect l="l" t="t" r="r" b="b"/>
              <a:pathLst>
                <a:path w="943" h="867" extrusionOk="0">
                  <a:moveTo>
                    <a:pt x="441" y="0"/>
                  </a:moveTo>
                  <a:cubicBezTo>
                    <a:pt x="335" y="0"/>
                    <a:pt x="228" y="38"/>
                    <a:pt x="152" y="114"/>
                  </a:cubicBezTo>
                  <a:cubicBezTo>
                    <a:pt x="0" y="266"/>
                    <a:pt x="0" y="540"/>
                    <a:pt x="152" y="692"/>
                  </a:cubicBezTo>
                  <a:cubicBezTo>
                    <a:pt x="152" y="692"/>
                    <a:pt x="183" y="692"/>
                    <a:pt x="183" y="722"/>
                  </a:cubicBezTo>
                  <a:cubicBezTo>
                    <a:pt x="183" y="722"/>
                    <a:pt x="183" y="722"/>
                    <a:pt x="213" y="752"/>
                  </a:cubicBezTo>
                  <a:cubicBezTo>
                    <a:pt x="289" y="828"/>
                    <a:pt x="388" y="866"/>
                    <a:pt x="490" y="866"/>
                  </a:cubicBezTo>
                  <a:cubicBezTo>
                    <a:pt x="593" y="866"/>
                    <a:pt x="699" y="828"/>
                    <a:pt x="791" y="752"/>
                  </a:cubicBezTo>
                  <a:cubicBezTo>
                    <a:pt x="943" y="570"/>
                    <a:pt x="943" y="327"/>
                    <a:pt x="791" y="175"/>
                  </a:cubicBezTo>
                  <a:cubicBezTo>
                    <a:pt x="760" y="144"/>
                    <a:pt x="760" y="144"/>
                    <a:pt x="760" y="144"/>
                  </a:cubicBezTo>
                  <a:cubicBezTo>
                    <a:pt x="730" y="144"/>
                    <a:pt x="730" y="114"/>
                    <a:pt x="730" y="114"/>
                  </a:cubicBezTo>
                  <a:cubicBezTo>
                    <a:pt x="654" y="38"/>
                    <a:pt x="54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1" name="Google Shape;66711;p27"/>
            <p:cNvSpPr/>
            <p:nvPr/>
          </p:nvSpPr>
          <p:spPr>
            <a:xfrm>
              <a:off x="2498800" y="4626125"/>
              <a:ext cx="23575" cy="22250"/>
            </a:xfrm>
            <a:custGeom>
              <a:avLst/>
              <a:gdLst/>
              <a:ahLst/>
              <a:cxnLst/>
              <a:rect l="l" t="t" r="r" b="b"/>
              <a:pathLst>
                <a:path w="943" h="890" extrusionOk="0">
                  <a:moveTo>
                    <a:pt x="441" y="0"/>
                  </a:moveTo>
                  <a:cubicBezTo>
                    <a:pt x="335" y="0"/>
                    <a:pt x="228" y="46"/>
                    <a:pt x="152" y="137"/>
                  </a:cubicBezTo>
                  <a:cubicBezTo>
                    <a:pt x="0" y="289"/>
                    <a:pt x="0" y="563"/>
                    <a:pt x="152" y="715"/>
                  </a:cubicBezTo>
                  <a:cubicBezTo>
                    <a:pt x="152" y="715"/>
                    <a:pt x="183" y="715"/>
                    <a:pt x="183" y="745"/>
                  </a:cubicBezTo>
                  <a:cubicBezTo>
                    <a:pt x="183" y="745"/>
                    <a:pt x="183" y="745"/>
                    <a:pt x="213" y="775"/>
                  </a:cubicBezTo>
                  <a:cubicBezTo>
                    <a:pt x="289" y="851"/>
                    <a:pt x="388" y="889"/>
                    <a:pt x="490" y="889"/>
                  </a:cubicBezTo>
                  <a:cubicBezTo>
                    <a:pt x="593" y="889"/>
                    <a:pt x="699" y="851"/>
                    <a:pt x="791" y="775"/>
                  </a:cubicBezTo>
                  <a:cubicBezTo>
                    <a:pt x="942" y="593"/>
                    <a:pt x="942" y="350"/>
                    <a:pt x="791" y="198"/>
                  </a:cubicBezTo>
                  <a:cubicBezTo>
                    <a:pt x="760" y="167"/>
                    <a:pt x="760" y="167"/>
                    <a:pt x="760" y="167"/>
                  </a:cubicBezTo>
                  <a:cubicBezTo>
                    <a:pt x="730" y="137"/>
                    <a:pt x="730" y="137"/>
                    <a:pt x="730" y="137"/>
                  </a:cubicBezTo>
                  <a:cubicBezTo>
                    <a:pt x="654" y="46"/>
                    <a:pt x="54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2" name="Google Shape;66712;p27"/>
            <p:cNvSpPr/>
            <p:nvPr/>
          </p:nvSpPr>
          <p:spPr>
            <a:xfrm>
              <a:off x="2496525" y="4821400"/>
              <a:ext cx="27375" cy="24350"/>
            </a:xfrm>
            <a:custGeom>
              <a:avLst/>
              <a:gdLst/>
              <a:ahLst/>
              <a:cxnLst/>
              <a:rect l="l" t="t" r="r" b="b"/>
              <a:pathLst>
                <a:path w="1095" h="974" extrusionOk="0">
                  <a:moveTo>
                    <a:pt x="517" y="1"/>
                  </a:moveTo>
                  <a:cubicBezTo>
                    <a:pt x="395" y="1"/>
                    <a:pt x="274" y="46"/>
                    <a:pt x="182" y="138"/>
                  </a:cubicBezTo>
                  <a:cubicBezTo>
                    <a:pt x="0" y="320"/>
                    <a:pt x="0" y="594"/>
                    <a:pt x="182" y="776"/>
                  </a:cubicBezTo>
                  <a:cubicBezTo>
                    <a:pt x="213" y="806"/>
                    <a:pt x="213" y="806"/>
                    <a:pt x="213" y="806"/>
                  </a:cubicBezTo>
                  <a:cubicBezTo>
                    <a:pt x="243" y="837"/>
                    <a:pt x="243" y="837"/>
                    <a:pt x="243" y="837"/>
                  </a:cubicBezTo>
                  <a:cubicBezTo>
                    <a:pt x="334" y="928"/>
                    <a:pt x="456" y="974"/>
                    <a:pt x="578" y="974"/>
                  </a:cubicBezTo>
                  <a:cubicBezTo>
                    <a:pt x="699" y="974"/>
                    <a:pt x="821" y="928"/>
                    <a:pt x="912" y="837"/>
                  </a:cubicBezTo>
                  <a:cubicBezTo>
                    <a:pt x="1094" y="654"/>
                    <a:pt x="1094" y="381"/>
                    <a:pt x="912" y="198"/>
                  </a:cubicBezTo>
                  <a:cubicBezTo>
                    <a:pt x="882" y="168"/>
                    <a:pt x="882" y="168"/>
                    <a:pt x="882" y="168"/>
                  </a:cubicBezTo>
                  <a:cubicBezTo>
                    <a:pt x="851" y="168"/>
                    <a:pt x="851" y="138"/>
                    <a:pt x="851" y="138"/>
                  </a:cubicBezTo>
                  <a:cubicBezTo>
                    <a:pt x="760" y="46"/>
                    <a:pt x="638"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3" name="Google Shape;66713;p27"/>
            <p:cNvSpPr/>
            <p:nvPr/>
          </p:nvSpPr>
          <p:spPr>
            <a:xfrm>
              <a:off x="2398475" y="4723375"/>
              <a:ext cx="27400" cy="24350"/>
            </a:xfrm>
            <a:custGeom>
              <a:avLst/>
              <a:gdLst/>
              <a:ahLst/>
              <a:cxnLst/>
              <a:rect l="l" t="t" r="r" b="b"/>
              <a:pathLst>
                <a:path w="1096" h="974" extrusionOk="0">
                  <a:moveTo>
                    <a:pt x="518" y="1"/>
                  </a:moveTo>
                  <a:cubicBezTo>
                    <a:pt x="396" y="1"/>
                    <a:pt x="275" y="46"/>
                    <a:pt x="183" y="138"/>
                  </a:cubicBezTo>
                  <a:cubicBezTo>
                    <a:pt x="1" y="320"/>
                    <a:pt x="1" y="594"/>
                    <a:pt x="183" y="776"/>
                  </a:cubicBezTo>
                  <a:cubicBezTo>
                    <a:pt x="214" y="806"/>
                    <a:pt x="214" y="806"/>
                    <a:pt x="214" y="806"/>
                  </a:cubicBezTo>
                  <a:cubicBezTo>
                    <a:pt x="244" y="806"/>
                    <a:pt x="244" y="837"/>
                    <a:pt x="244" y="837"/>
                  </a:cubicBezTo>
                  <a:cubicBezTo>
                    <a:pt x="335" y="928"/>
                    <a:pt x="457" y="973"/>
                    <a:pt x="579" y="973"/>
                  </a:cubicBezTo>
                  <a:cubicBezTo>
                    <a:pt x="700" y="973"/>
                    <a:pt x="822" y="928"/>
                    <a:pt x="913" y="837"/>
                  </a:cubicBezTo>
                  <a:cubicBezTo>
                    <a:pt x="1095" y="654"/>
                    <a:pt x="1095" y="381"/>
                    <a:pt x="913" y="198"/>
                  </a:cubicBezTo>
                  <a:cubicBezTo>
                    <a:pt x="882" y="168"/>
                    <a:pt x="882" y="168"/>
                    <a:pt x="882" y="168"/>
                  </a:cubicBezTo>
                  <a:cubicBezTo>
                    <a:pt x="852" y="168"/>
                    <a:pt x="852" y="138"/>
                    <a:pt x="852" y="138"/>
                  </a:cubicBezTo>
                  <a:cubicBezTo>
                    <a:pt x="761" y="46"/>
                    <a:pt x="639"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4" name="Google Shape;66714;p27"/>
            <p:cNvSpPr/>
            <p:nvPr/>
          </p:nvSpPr>
          <p:spPr>
            <a:xfrm>
              <a:off x="2396975" y="4918100"/>
              <a:ext cx="29650" cy="27200"/>
            </a:xfrm>
            <a:custGeom>
              <a:avLst/>
              <a:gdLst/>
              <a:ahLst/>
              <a:cxnLst/>
              <a:rect l="l" t="t" r="r" b="b"/>
              <a:pathLst>
                <a:path w="1186" h="1088" extrusionOk="0">
                  <a:moveTo>
                    <a:pt x="566" y="1"/>
                  </a:moveTo>
                  <a:cubicBezTo>
                    <a:pt x="433" y="1"/>
                    <a:pt x="304" y="54"/>
                    <a:pt x="213" y="160"/>
                  </a:cubicBezTo>
                  <a:cubicBezTo>
                    <a:pt x="0" y="373"/>
                    <a:pt x="0" y="677"/>
                    <a:pt x="213" y="890"/>
                  </a:cubicBezTo>
                  <a:cubicBezTo>
                    <a:pt x="213" y="890"/>
                    <a:pt x="213" y="920"/>
                    <a:pt x="243" y="920"/>
                  </a:cubicBezTo>
                  <a:cubicBezTo>
                    <a:pt x="243" y="920"/>
                    <a:pt x="243" y="951"/>
                    <a:pt x="243" y="951"/>
                  </a:cubicBezTo>
                  <a:cubicBezTo>
                    <a:pt x="350" y="1042"/>
                    <a:pt x="487" y="1087"/>
                    <a:pt x="623" y="1087"/>
                  </a:cubicBezTo>
                  <a:cubicBezTo>
                    <a:pt x="760" y="1087"/>
                    <a:pt x="897" y="1042"/>
                    <a:pt x="1003" y="951"/>
                  </a:cubicBezTo>
                  <a:cubicBezTo>
                    <a:pt x="1186" y="738"/>
                    <a:pt x="1186" y="403"/>
                    <a:pt x="1003" y="221"/>
                  </a:cubicBezTo>
                  <a:cubicBezTo>
                    <a:pt x="973" y="191"/>
                    <a:pt x="973" y="191"/>
                    <a:pt x="973" y="191"/>
                  </a:cubicBezTo>
                  <a:cubicBezTo>
                    <a:pt x="942" y="191"/>
                    <a:pt x="942" y="160"/>
                    <a:pt x="942" y="160"/>
                  </a:cubicBezTo>
                  <a:cubicBezTo>
                    <a:pt x="836" y="54"/>
                    <a:pt x="699" y="1"/>
                    <a:pt x="5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5" name="Google Shape;66715;p27"/>
            <p:cNvSpPr/>
            <p:nvPr/>
          </p:nvSpPr>
          <p:spPr>
            <a:xfrm>
              <a:off x="2298950" y="4820075"/>
              <a:ext cx="29650" cy="27200"/>
            </a:xfrm>
            <a:custGeom>
              <a:avLst/>
              <a:gdLst/>
              <a:ahLst/>
              <a:cxnLst/>
              <a:rect l="l" t="t" r="r" b="b"/>
              <a:pathLst>
                <a:path w="1186" h="1088" extrusionOk="0">
                  <a:moveTo>
                    <a:pt x="566" y="1"/>
                  </a:moveTo>
                  <a:cubicBezTo>
                    <a:pt x="433" y="1"/>
                    <a:pt x="304" y="54"/>
                    <a:pt x="213" y="160"/>
                  </a:cubicBezTo>
                  <a:cubicBezTo>
                    <a:pt x="0" y="373"/>
                    <a:pt x="0" y="677"/>
                    <a:pt x="213" y="890"/>
                  </a:cubicBezTo>
                  <a:cubicBezTo>
                    <a:pt x="213" y="890"/>
                    <a:pt x="213" y="920"/>
                    <a:pt x="243" y="920"/>
                  </a:cubicBezTo>
                  <a:cubicBezTo>
                    <a:pt x="243" y="920"/>
                    <a:pt x="243" y="920"/>
                    <a:pt x="243" y="951"/>
                  </a:cubicBezTo>
                  <a:cubicBezTo>
                    <a:pt x="350" y="1042"/>
                    <a:pt x="486" y="1087"/>
                    <a:pt x="623" y="1087"/>
                  </a:cubicBezTo>
                  <a:cubicBezTo>
                    <a:pt x="760" y="1087"/>
                    <a:pt x="897" y="1042"/>
                    <a:pt x="1003" y="951"/>
                  </a:cubicBezTo>
                  <a:cubicBezTo>
                    <a:pt x="1186" y="738"/>
                    <a:pt x="1186" y="403"/>
                    <a:pt x="1003" y="221"/>
                  </a:cubicBezTo>
                  <a:cubicBezTo>
                    <a:pt x="973" y="191"/>
                    <a:pt x="973" y="191"/>
                    <a:pt x="973" y="191"/>
                  </a:cubicBezTo>
                  <a:cubicBezTo>
                    <a:pt x="942" y="191"/>
                    <a:pt x="942" y="160"/>
                    <a:pt x="942" y="160"/>
                  </a:cubicBezTo>
                  <a:cubicBezTo>
                    <a:pt x="836" y="54"/>
                    <a:pt x="699" y="1"/>
                    <a:pt x="5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6" name="Google Shape;66716;p27"/>
            <p:cNvSpPr/>
            <p:nvPr/>
          </p:nvSpPr>
          <p:spPr>
            <a:xfrm>
              <a:off x="2297425" y="5015375"/>
              <a:ext cx="32700" cy="29850"/>
            </a:xfrm>
            <a:custGeom>
              <a:avLst/>
              <a:gdLst/>
              <a:ahLst/>
              <a:cxnLst/>
              <a:rect l="l" t="t" r="r" b="b"/>
              <a:pathLst>
                <a:path w="1308" h="1194" extrusionOk="0">
                  <a:moveTo>
                    <a:pt x="612" y="0"/>
                  </a:moveTo>
                  <a:cubicBezTo>
                    <a:pt x="464" y="0"/>
                    <a:pt x="320" y="54"/>
                    <a:pt x="213" y="160"/>
                  </a:cubicBezTo>
                  <a:cubicBezTo>
                    <a:pt x="0" y="373"/>
                    <a:pt x="0" y="737"/>
                    <a:pt x="213" y="981"/>
                  </a:cubicBezTo>
                  <a:lnTo>
                    <a:pt x="244" y="981"/>
                  </a:lnTo>
                  <a:cubicBezTo>
                    <a:pt x="244" y="1011"/>
                    <a:pt x="274" y="1011"/>
                    <a:pt x="274" y="1011"/>
                  </a:cubicBezTo>
                  <a:cubicBezTo>
                    <a:pt x="380" y="1133"/>
                    <a:pt x="525" y="1193"/>
                    <a:pt x="673" y="1193"/>
                  </a:cubicBezTo>
                  <a:cubicBezTo>
                    <a:pt x="821" y="1193"/>
                    <a:pt x="973" y="1133"/>
                    <a:pt x="1095" y="1011"/>
                  </a:cubicBezTo>
                  <a:cubicBezTo>
                    <a:pt x="1307" y="798"/>
                    <a:pt x="1307" y="433"/>
                    <a:pt x="1095" y="221"/>
                  </a:cubicBezTo>
                  <a:cubicBezTo>
                    <a:pt x="1064" y="190"/>
                    <a:pt x="1064" y="190"/>
                    <a:pt x="1064" y="190"/>
                  </a:cubicBezTo>
                  <a:cubicBezTo>
                    <a:pt x="1034" y="190"/>
                    <a:pt x="1034" y="160"/>
                    <a:pt x="1034" y="160"/>
                  </a:cubicBezTo>
                  <a:cubicBezTo>
                    <a:pt x="912" y="54"/>
                    <a:pt x="760" y="0"/>
                    <a:pt x="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7" name="Google Shape;66717;p27"/>
            <p:cNvSpPr/>
            <p:nvPr/>
          </p:nvSpPr>
          <p:spPr>
            <a:xfrm>
              <a:off x="2199400" y="4917350"/>
              <a:ext cx="32700" cy="29850"/>
            </a:xfrm>
            <a:custGeom>
              <a:avLst/>
              <a:gdLst/>
              <a:ahLst/>
              <a:cxnLst/>
              <a:rect l="l" t="t" r="r" b="b"/>
              <a:pathLst>
                <a:path w="1308" h="1194" extrusionOk="0">
                  <a:moveTo>
                    <a:pt x="612" y="0"/>
                  </a:moveTo>
                  <a:cubicBezTo>
                    <a:pt x="464" y="0"/>
                    <a:pt x="319" y="54"/>
                    <a:pt x="213" y="160"/>
                  </a:cubicBezTo>
                  <a:cubicBezTo>
                    <a:pt x="0" y="373"/>
                    <a:pt x="0" y="737"/>
                    <a:pt x="213" y="981"/>
                  </a:cubicBezTo>
                  <a:lnTo>
                    <a:pt x="243" y="981"/>
                  </a:lnTo>
                  <a:cubicBezTo>
                    <a:pt x="243" y="1011"/>
                    <a:pt x="274" y="1011"/>
                    <a:pt x="274" y="1011"/>
                  </a:cubicBezTo>
                  <a:cubicBezTo>
                    <a:pt x="380" y="1133"/>
                    <a:pt x="525" y="1193"/>
                    <a:pt x="669" y="1193"/>
                  </a:cubicBezTo>
                  <a:cubicBezTo>
                    <a:pt x="813" y="1193"/>
                    <a:pt x="958" y="1133"/>
                    <a:pt x="1064" y="1011"/>
                  </a:cubicBezTo>
                  <a:cubicBezTo>
                    <a:pt x="1307" y="798"/>
                    <a:pt x="1307" y="433"/>
                    <a:pt x="1064" y="221"/>
                  </a:cubicBezTo>
                  <a:cubicBezTo>
                    <a:pt x="1064" y="190"/>
                    <a:pt x="1064" y="190"/>
                    <a:pt x="1064" y="190"/>
                  </a:cubicBezTo>
                  <a:cubicBezTo>
                    <a:pt x="1034" y="190"/>
                    <a:pt x="1034" y="160"/>
                    <a:pt x="1034" y="160"/>
                  </a:cubicBezTo>
                  <a:cubicBezTo>
                    <a:pt x="912" y="54"/>
                    <a:pt x="760" y="0"/>
                    <a:pt x="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8" name="Google Shape;66718;p27"/>
            <p:cNvSpPr/>
            <p:nvPr/>
          </p:nvSpPr>
          <p:spPr>
            <a:xfrm>
              <a:off x="2197125" y="5112075"/>
              <a:ext cx="36500" cy="32700"/>
            </a:xfrm>
            <a:custGeom>
              <a:avLst/>
              <a:gdLst/>
              <a:ahLst/>
              <a:cxnLst/>
              <a:rect l="l" t="t" r="r" b="b"/>
              <a:pathLst>
                <a:path w="1460" h="1308" extrusionOk="0">
                  <a:moveTo>
                    <a:pt x="714" y="0"/>
                  </a:moveTo>
                  <a:cubicBezTo>
                    <a:pt x="555" y="0"/>
                    <a:pt x="395" y="61"/>
                    <a:pt x="274" y="183"/>
                  </a:cubicBezTo>
                  <a:cubicBezTo>
                    <a:pt x="0" y="426"/>
                    <a:pt x="0" y="821"/>
                    <a:pt x="274" y="1064"/>
                  </a:cubicBezTo>
                  <a:cubicBezTo>
                    <a:pt x="274" y="1094"/>
                    <a:pt x="274" y="1094"/>
                    <a:pt x="304" y="1094"/>
                  </a:cubicBezTo>
                  <a:cubicBezTo>
                    <a:pt x="304" y="1094"/>
                    <a:pt x="304" y="1125"/>
                    <a:pt x="304" y="1125"/>
                  </a:cubicBezTo>
                  <a:cubicBezTo>
                    <a:pt x="426" y="1246"/>
                    <a:pt x="585" y="1307"/>
                    <a:pt x="745" y="1307"/>
                  </a:cubicBezTo>
                  <a:cubicBezTo>
                    <a:pt x="904" y="1307"/>
                    <a:pt x="1064" y="1246"/>
                    <a:pt x="1186" y="1125"/>
                  </a:cubicBezTo>
                  <a:cubicBezTo>
                    <a:pt x="1459" y="882"/>
                    <a:pt x="1459" y="487"/>
                    <a:pt x="1186" y="243"/>
                  </a:cubicBezTo>
                  <a:cubicBezTo>
                    <a:pt x="1186" y="243"/>
                    <a:pt x="1186" y="213"/>
                    <a:pt x="1155" y="213"/>
                  </a:cubicBezTo>
                  <a:cubicBezTo>
                    <a:pt x="1155" y="213"/>
                    <a:pt x="1155" y="183"/>
                    <a:pt x="1155" y="183"/>
                  </a:cubicBezTo>
                  <a:cubicBezTo>
                    <a:pt x="1034" y="61"/>
                    <a:pt x="874"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9" name="Google Shape;66719;p27"/>
            <p:cNvSpPr/>
            <p:nvPr/>
          </p:nvSpPr>
          <p:spPr>
            <a:xfrm>
              <a:off x="2099100" y="5014050"/>
              <a:ext cx="35725" cy="32700"/>
            </a:xfrm>
            <a:custGeom>
              <a:avLst/>
              <a:gdLst/>
              <a:ahLst/>
              <a:cxnLst/>
              <a:rect l="l" t="t" r="r" b="b"/>
              <a:pathLst>
                <a:path w="1429" h="1308" extrusionOk="0">
                  <a:moveTo>
                    <a:pt x="711" y="0"/>
                  </a:moveTo>
                  <a:cubicBezTo>
                    <a:pt x="547" y="0"/>
                    <a:pt x="380" y="61"/>
                    <a:pt x="243" y="183"/>
                  </a:cubicBezTo>
                  <a:cubicBezTo>
                    <a:pt x="0" y="426"/>
                    <a:pt x="0" y="821"/>
                    <a:pt x="243" y="1064"/>
                  </a:cubicBezTo>
                  <a:cubicBezTo>
                    <a:pt x="274" y="1094"/>
                    <a:pt x="274" y="1094"/>
                    <a:pt x="274" y="1094"/>
                  </a:cubicBezTo>
                  <a:cubicBezTo>
                    <a:pt x="304" y="1094"/>
                    <a:pt x="304" y="1125"/>
                    <a:pt x="304" y="1125"/>
                  </a:cubicBezTo>
                  <a:cubicBezTo>
                    <a:pt x="426" y="1246"/>
                    <a:pt x="585" y="1307"/>
                    <a:pt x="745" y="1307"/>
                  </a:cubicBezTo>
                  <a:cubicBezTo>
                    <a:pt x="904" y="1307"/>
                    <a:pt x="1064" y="1246"/>
                    <a:pt x="1186" y="1125"/>
                  </a:cubicBezTo>
                  <a:cubicBezTo>
                    <a:pt x="1429" y="882"/>
                    <a:pt x="1429" y="486"/>
                    <a:pt x="1186" y="243"/>
                  </a:cubicBezTo>
                  <a:cubicBezTo>
                    <a:pt x="1186" y="213"/>
                    <a:pt x="1186" y="213"/>
                    <a:pt x="1155" y="213"/>
                  </a:cubicBezTo>
                  <a:cubicBezTo>
                    <a:pt x="1155" y="213"/>
                    <a:pt x="1155" y="183"/>
                    <a:pt x="1155" y="183"/>
                  </a:cubicBezTo>
                  <a:cubicBezTo>
                    <a:pt x="1034" y="61"/>
                    <a:pt x="874" y="0"/>
                    <a:pt x="7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0" name="Google Shape;66720;p27"/>
            <p:cNvSpPr/>
            <p:nvPr/>
          </p:nvSpPr>
          <p:spPr>
            <a:xfrm>
              <a:off x="1999550" y="5110725"/>
              <a:ext cx="38775" cy="35550"/>
            </a:xfrm>
            <a:custGeom>
              <a:avLst/>
              <a:gdLst/>
              <a:ahLst/>
              <a:cxnLst/>
              <a:rect l="l" t="t" r="r" b="b"/>
              <a:pathLst>
                <a:path w="1551" h="1422" extrusionOk="0">
                  <a:moveTo>
                    <a:pt x="760" y="1"/>
                  </a:moveTo>
                  <a:cubicBezTo>
                    <a:pt x="585" y="1"/>
                    <a:pt x="411" y="69"/>
                    <a:pt x="274" y="206"/>
                  </a:cubicBezTo>
                  <a:cubicBezTo>
                    <a:pt x="0" y="480"/>
                    <a:pt x="0" y="905"/>
                    <a:pt x="274" y="1179"/>
                  </a:cubicBezTo>
                  <a:cubicBezTo>
                    <a:pt x="274" y="1179"/>
                    <a:pt x="304" y="1179"/>
                    <a:pt x="304" y="1209"/>
                  </a:cubicBezTo>
                  <a:cubicBezTo>
                    <a:pt x="304" y="1209"/>
                    <a:pt x="304" y="1209"/>
                    <a:pt x="335" y="1240"/>
                  </a:cubicBezTo>
                  <a:cubicBezTo>
                    <a:pt x="456" y="1361"/>
                    <a:pt x="631" y="1422"/>
                    <a:pt x="806" y="1422"/>
                  </a:cubicBezTo>
                  <a:cubicBezTo>
                    <a:pt x="981" y="1422"/>
                    <a:pt x="1155" y="1361"/>
                    <a:pt x="1277" y="1240"/>
                  </a:cubicBezTo>
                  <a:cubicBezTo>
                    <a:pt x="1550" y="966"/>
                    <a:pt x="1550" y="541"/>
                    <a:pt x="1277" y="267"/>
                  </a:cubicBezTo>
                  <a:cubicBezTo>
                    <a:pt x="1277" y="267"/>
                    <a:pt x="1277" y="237"/>
                    <a:pt x="1246" y="237"/>
                  </a:cubicBezTo>
                  <a:cubicBezTo>
                    <a:pt x="1246" y="237"/>
                    <a:pt x="1246" y="206"/>
                    <a:pt x="1246" y="206"/>
                  </a:cubicBezTo>
                  <a:cubicBezTo>
                    <a:pt x="1110" y="69"/>
                    <a:pt x="93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1" name="Google Shape;66721;p27"/>
            <p:cNvSpPr/>
            <p:nvPr/>
          </p:nvSpPr>
          <p:spPr>
            <a:xfrm>
              <a:off x="2097575" y="5208775"/>
              <a:ext cx="38775" cy="35525"/>
            </a:xfrm>
            <a:custGeom>
              <a:avLst/>
              <a:gdLst/>
              <a:ahLst/>
              <a:cxnLst/>
              <a:rect l="l" t="t" r="r" b="b"/>
              <a:pathLst>
                <a:path w="1551" h="1421" extrusionOk="0">
                  <a:moveTo>
                    <a:pt x="760" y="0"/>
                  </a:moveTo>
                  <a:cubicBezTo>
                    <a:pt x="585" y="0"/>
                    <a:pt x="411" y="68"/>
                    <a:pt x="274" y="205"/>
                  </a:cubicBezTo>
                  <a:cubicBezTo>
                    <a:pt x="0" y="479"/>
                    <a:pt x="0" y="904"/>
                    <a:pt x="274" y="1178"/>
                  </a:cubicBezTo>
                  <a:cubicBezTo>
                    <a:pt x="274" y="1178"/>
                    <a:pt x="304" y="1178"/>
                    <a:pt x="304" y="1208"/>
                  </a:cubicBezTo>
                  <a:cubicBezTo>
                    <a:pt x="304" y="1208"/>
                    <a:pt x="304" y="1208"/>
                    <a:pt x="335" y="1239"/>
                  </a:cubicBezTo>
                  <a:cubicBezTo>
                    <a:pt x="456" y="1360"/>
                    <a:pt x="631" y="1421"/>
                    <a:pt x="806" y="1421"/>
                  </a:cubicBezTo>
                  <a:cubicBezTo>
                    <a:pt x="981" y="1421"/>
                    <a:pt x="1155" y="1360"/>
                    <a:pt x="1277" y="1239"/>
                  </a:cubicBezTo>
                  <a:cubicBezTo>
                    <a:pt x="1550" y="965"/>
                    <a:pt x="1550" y="540"/>
                    <a:pt x="1277" y="266"/>
                  </a:cubicBezTo>
                  <a:cubicBezTo>
                    <a:pt x="1277" y="266"/>
                    <a:pt x="1277" y="236"/>
                    <a:pt x="1247" y="236"/>
                  </a:cubicBezTo>
                  <a:cubicBezTo>
                    <a:pt x="1247" y="236"/>
                    <a:pt x="1247" y="205"/>
                    <a:pt x="1247" y="205"/>
                  </a:cubicBezTo>
                  <a:cubicBezTo>
                    <a:pt x="1110" y="68"/>
                    <a:pt x="93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2" name="Google Shape;66722;p27"/>
            <p:cNvSpPr/>
            <p:nvPr/>
          </p:nvSpPr>
          <p:spPr>
            <a:xfrm>
              <a:off x="1900000" y="5208000"/>
              <a:ext cx="41825" cy="38200"/>
            </a:xfrm>
            <a:custGeom>
              <a:avLst/>
              <a:gdLst/>
              <a:ahLst/>
              <a:cxnLst/>
              <a:rect l="l" t="t" r="r" b="b"/>
              <a:pathLst>
                <a:path w="1673" h="1528" extrusionOk="0">
                  <a:moveTo>
                    <a:pt x="806" y="1"/>
                  </a:moveTo>
                  <a:cubicBezTo>
                    <a:pt x="616" y="1"/>
                    <a:pt x="426" y="69"/>
                    <a:pt x="274" y="206"/>
                  </a:cubicBezTo>
                  <a:cubicBezTo>
                    <a:pt x="0" y="510"/>
                    <a:pt x="0" y="966"/>
                    <a:pt x="274" y="1239"/>
                  </a:cubicBezTo>
                  <a:cubicBezTo>
                    <a:pt x="304" y="1270"/>
                    <a:pt x="304" y="1270"/>
                    <a:pt x="304" y="1270"/>
                  </a:cubicBezTo>
                  <a:cubicBezTo>
                    <a:pt x="335" y="1300"/>
                    <a:pt x="335" y="1300"/>
                    <a:pt x="335" y="1300"/>
                  </a:cubicBezTo>
                  <a:cubicBezTo>
                    <a:pt x="487" y="1452"/>
                    <a:pt x="677" y="1528"/>
                    <a:pt x="863" y="1528"/>
                  </a:cubicBezTo>
                  <a:cubicBezTo>
                    <a:pt x="1049" y="1528"/>
                    <a:pt x="1231" y="1452"/>
                    <a:pt x="1368" y="1300"/>
                  </a:cubicBezTo>
                  <a:cubicBezTo>
                    <a:pt x="1672" y="1026"/>
                    <a:pt x="1672" y="540"/>
                    <a:pt x="1368" y="267"/>
                  </a:cubicBezTo>
                  <a:cubicBezTo>
                    <a:pt x="1368" y="267"/>
                    <a:pt x="1368" y="236"/>
                    <a:pt x="1338" y="236"/>
                  </a:cubicBezTo>
                  <a:cubicBezTo>
                    <a:pt x="1338" y="236"/>
                    <a:pt x="1338" y="206"/>
                    <a:pt x="1338" y="206"/>
                  </a:cubicBezTo>
                  <a:cubicBezTo>
                    <a:pt x="1186" y="69"/>
                    <a:pt x="996" y="1"/>
                    <a:pt x="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3" name="Google Shape;66723;p27"/>
            <p:cNvSpPr/>
            <p:nvPr/>
          </p:nvSpPr>
          <p:spPr>
            <a:xfrm>
              <a:off x="2701675" y="4141500"/>
              <a:ext cx="13700" cy="12550"/>
            </a:xfrm>
            <a:custGeom>
              <a:avLst/>
              <a:gdLst/>
              <a:ahLst/>
              <a:cxnLst/>
              <a:rect l="l" t="t" r="r" b="b"/>
              <a:pathLst>
                <a:path w="548" h="502" extrusionOk="0">
                  <a:moveTo>
                    <a:pt x="255" y="0"/>
                  </a:moveTo>
                  <a:cubicBezTo>
                    <a:pt x="198" y="0"/>
                    <a:pt x="138" y="23"/>
                    <a:pt x="92" y="69"/>
                  </a:cubicBezTo>
                  <a:cubicBezTo>
                    <a:pt x="1" y="160"/>
                    <a:pt x="1" y="282"/>
                    <a:pt x="92" y="373"/>
                  </a:cubicBezTo>
                  <a:cubicBezTo>
                    <a:pt x="92" y="373"/>
                    <a:pt x="122" y="373"/>
                    <a:pt x="122" y="403"/>
                  </a:cubicBezTo>
                  <a:cubicBezTo>
                    <a:pt x="122" y="403"/>
                    <a:pt x="153" y="403"/>
                    <a:pt x="153" y="434"/>
                  </a:cubicBezTo>
                  <a:cubicBezTo>
                    <a:pt x="198" y="479"/>
                    <a:pt x="252" y="502"/>
                    <a:pt x="305" y="502"/>
                  </a:cubicBezTo>
                  <a:cubicBezTo>
                    <a:pt x="358" y="502"/>
                    <a:pt x="411" y="479"/>
                    <a:pt x="457" y="434"/>
                  </a:cubicBezTo>
                  <a:cubicBezTo>
                    <a:pt x="548" y="342"/>
                    <a:pt x="548" y="190"/>
                    <a:pt x="457" y="99"/>
                  </a:cubicBezTo>
                  <a:lnTo>
                    <a:pt x="426" y="99"/>
                  </a:lnTo>
                  <a:cubicBezTo>
                    <a:pt x="426" y="69"/>
                    <a:pt x="426" y="69"/>
                    <a:pt x="396" y="69"/>
                  </a:cubicBezTo>
                  <a:cubicBezTo>
                    <a:pt x="366" y="23"/>
                    <a:pt x="312"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4" name="Google Shape;66724;p27"/>
            <p:cNvSpPr/>
            <p:nvPr/>
          </p:nvSpPr>
          <p:spPr>
            <a:xfrm>
              <a:off x="2799700" y="4239525"/>
              <a:ext cx="13725" cy="12550"/>
            </a:xfrm>
            <a:custGeom>
              <a:avLst/>
              <a:gdLst/>
              <a:ahLst/>
              <a:cxnLst/>
              <a:rect l="l" t="t" r="r" b="b"/>
              <a:pathLst>
                <a:path w="549" h="502" extrusionOk="0">
                  <a:moveTo>
                    <a:pt x="255" y="0"/>
                  </a:moveTo>
                  <a:cubicBezTo>
                    <a:pt x="198" y="0"/>
                    <a:pt x="138" y="23"/>
                    <a:pt x="92" y="69"/>
                  </a:cubicBezTo>
                  <a:cubicBezTo>
                    <a:pt x="1" y="160"/>
                    <a:pt x="1" y="282"/>
                    <a:pt x="92" y="373"/>
                  </a:cubicBezTo>
                  <a:cubicBezTo>
                    <a:pt x="92" y="373"/>
                    <a:pt x="123" y="373"/>
                    <a:pt x="123" y="403"/>
                  </a:cubicBezTo>
                  <a:cubicBezTo>
                    <a:pt x="123" y="403"/>
                    <a:pt x="153" y="403"/>
                    <a:pt x="153" y="434"/>
                  </a:cubicBezTo>
                  <a:cubicBezTo>
                    <a:pt x="198" y="479"/>
                    <a:pt x="252" y="502"/>
                    <a:pt x="305" y="502"/>
                  </a:cubicBezTo>
                  <a:cubicBezTo>
                    <a:pt x="358" y="502"/>
                    <a:pt x="411" y="479"/>
                    <a:pt x="457" y="434"/>
                  </a:cubicBezTo>
                  <a:cubicBezTo>
                    <a:pt x="548" y="342"/>
                    <a:pt x="548" y="190"/>
                    <a:pt x="457" y="130"/>
                  </a:cubicBezTo>
                  <a:cubicBezTo>
                    <a:pt x="457" y="99"/>
                    <a:pt x="426" y="99"/>
                    <a:pt x="426" y="99"/>
                  </a:cubicBezTo>
                  <a:cubicBezTo>
                    <a:pt x="426" y="69"/>
                    <a:pt x="426" y="69"/>
                    <a:pt x="396" y="69"/>
                  </a:cubicBezTo>
                  <a:cubicBezTo>
                    <a:pt x="366" y="23"/>
                    <a:pt x="312"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5" name="Google Shape;66725;p27"/>
            <p:cNvSpPr/>
            <p:nvPr/>
          </p:nvSpPr>
          <p:spPr>
            <a:xfrm>
              <a:off x="2602150" y="4238200"/>
              <a:ext cx="16725" cy="15225"/>
            </a:xfrm>
            <a:custGeom>
              <a:avLst/>
              <a:gdLst/>
              <a:ahLst/>
              <a:cxnLst/>
              <a:rect l="l" t="t" r="r" b="b"/>
              <a:pathLst>
                <a:path w="669" h="609" extrusionOk="0">
                  <a:moveTo>
                    <a:pt x="304" y="0"/>
                  </a:moveTo>
                  <a:cubicBezTo>
                    <a:pt x="236" y="0"/>
                    <a:pt x="167" y="31"/>
                    <a:pt x="122" y="91"/>
                  </a:cubicBezTo>
                  <a:cubicBezTo>
                    <a:pt x="0" y="183"/>
                    <a:pt x="0" y="365"/>
                    <a:pt x="122" y="487"/>
                  </a:cubicBezTo>
                  <a:lnTo>
                    <a:pt x="152" y="487"/>
                  </a:lnTo>
                  <a:cubicBezTo>
                    <a:pt x="152" y="517"/>
                    <a:pt x="152" y="517"/>
                    <a:pt x="152" y="517"/>
                  </a:cubicBezTo>
                  <a:cubicBezTo>
                    <a:pt x="213" y="578"/>
                    <a:pt x="289" y="608"/>
                    <a:pt x="361" y="608"/>
                  </a:cubicBezTo>
                  <a:cubicBezTo>
                    <a:pt x="433" y="608"/>
                    <a:pt x="502" y="578"/>
                    <a:pt x="547" y="517"/>
                  </a:cubicBezTo>
                  <a:cubicBezTo>
                    <a:pt x="669" y="426"/>
                    <a:pt x="669" y="243"/>
                    <a:pt x="547" y="152"/>
                  </a:cubicBezTo>
                  <a:cubicBezTo>
                    <a:pt x="547" y="122"/>
                    <a:pt x="517" y="122"/>
                    <a:pt x="517" y="122"/>
                  </a:cubicBezTo>
                  <a:cubicBezTo>
                    <a:pt x="517" y="91"/>
                    <a:pt x="517" y="91"/>
                    <a:pt x="486" y="91"/>
                  </a:cubicBezTo>
                  <a:cubicBezTo>
                    <a:pt x="441" y="31"/>
                    <a:pt x="372"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6" name="Google Shape;66726;p27"/>
            <p:cNvSpPr/>
            <p:nvPr/>
          </p:nvSpPr>
          <p:spPr>
            <a:xfrm>
              <a:off x="2700175" y="4336225"/>
              <a:ext cx="16725" cy="15225"/>
            </a:xfrm>
            <a:custGeom>
              <a:avLst/>
              <a:gdLst/>
              <a:ahLst/>
              <a:cxnLst/>
              <a:rect l="l" t="t" r="r" b="b"/>
              <a:pathLst>
                <a:path w="669" h="609" extrusionOk="0">
                  <a:moveTo>
                    <a:pt x="304" y="0"/>
                  </a:moveTo>
                  <a:cubicBezTo>
                    <a:pt x="236" y="0"/>
                    <a:pt x="167" y="31"/>
                    <a:pt x="122" y="91"/>
                  </a:cubicBezTo>
                  <a:cubicBezTo>
                    <a:pt x="0" y="183"/>
                    <a:pt x="0" y="365"/>
                    <a:pt x="122" y="487"/>
                  </a:cubicBezTo>
                  <a:lnTo>
                    <a:pt x="152" y="487"/>
                  </a:lnTo>
                  <a:cubicBezTo>
                    <a:pt x="152" y="517"/>
                    <a:pt x="152" y="517"/>
                    <a:pt x="152" y="517"/>
                  </a:cubicBezTo>
                  <a:cubicBezTo>
                    <a:pt x="213" y="578"/>
                    <a:pt x="289" y="608"/>
                    <a:pt x="361" y="608"/>
                  </a:cubicBezTo>
                  <a:cubicBezTo>
                    <a:pt x="433" y="608"/>
                    <a:pt x="502" y="578"/>
                    <a:pt x="547" y="517"/>
                  </a:cubicBezTo>
                  <a:cubicBezTo>
                    <a:pt x="669" y="426"/>
                    <a:pt x="669" y="243"/>
                    <a:pt x="547" y="152"/>
                  </a:cubicBezTo>
                  <a:cubicBezTo>
                    <a:pt x="547" y="122"/>
                    <a:pt x="517" y="122"/>
                    <a:pt x="517" y="122"/>
                  </a:cubicBezTo>
                  <a:cubicBezTo>
                    <a:pt x="517" y="122"/>
                    <a:pt x="517" y="91"/>
                    <a:pt x="486" y="91"/>
                  </a:cubicBezTo>
                  <a:cubicBezTo>
                    <a:pt x="441" y="31"/>
                    <a:pt x="372"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7" name="Google Shape;66727;p27"/>
            <p:cNvSpPr/>
            <p:nvPr/>
          </p:nvSpPr>
          <p:spPr>
            <a:xfrm>
              <a:off x="2600625" y="4433475"/>
              <a:ext cx="19025" cy="17525"/>
            </a:xfrm>
            <a:custGeom>
              <a:avLst/>
              <a:gdLst/>
              <a:ahLst/>
              <a:cxnLst/>
              <a:rect l="l" t="t" r="r" b="b"/>
              <a:pathLst>
                <a:path w="761" h="701" extrusionOk="0">
                  <a:moveTo>
                    <a:pt x="350" y="1"/>
                  </a:moveTo>
                  <a:cubicBezTo>
                    <a:pt x="266" y="1"/>
                    <a:pt x="183" y="31"/>
                    <a:pt x="122" y="92"/>
                  </a:cubicBezTo>
                  <a:cubicBezTo>
                    <a:pt x="0" y="214"/>
                    <a:pt x="0" y="426"/>
                    <a:pt x="122" y="548"/>
                  </a:cubicBezTo>
                  <a:cubicBezTo>
                    <a:pt x="122" y="578"/>
                    <a:pt x="152" y="578"/>
                    <a:pt x="152" y="578"/>
                  </a:cubicBezTo>
                  <a:cubicBezTo>
                    <a:pt x="152" y="578"/>
                    <a:pt x="152" y="609"/>
                    <a:pt x="183" y="609"/>
                  </a:cubicBezTo>
                  <a:cubicBezTo>
                    <a:pt x="243" y="670"/>
                    <a:pt x="327" y="700"/>
                    <a:pt x="411" y="700"/>
                  </a:cubicBezTo>
                  <a:cubicBezTo>
                    <a:pt x="494" y="700"/>
                    <a:pt x="578" y="670"/>
                    <a:pt x="639" y="609"/>
                  </a:cubicBezTo>
                  <a:cubicBezTo>
                    <a:pt x="760" y="487"/>
                    <a:pt x="760" y="274"/>
                    <a:pt x="639" y="153"/>
                  </a:cubicBezTo>
                  <a:cubicBezTo>
                    <a:pt x="639" y="123"/>
                    <a:pt x="608" y="123"/>
                    <a:pt x="608" y="123"/>
                  </a:cubicBezTo>
                  <a:cubicBezTo>
                    <a:pt x="608" y="123"/>
                    <a:pt x="608" y="92"/>
                    <a:pt x="578" y="92"/>
                  </a:cubicBezTo>
                  <a:cubicBezTo>
                    <a:pt x="517" y="31"/>
                    <a:pt x="433"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8" name="Google Shape;66728;p27"/>
            <p:cNvSpPr/>
            <p:nvPr/>
          </p:nvSpPr>
          <p:spPr>
            <a:xfrm>
              <a:off x="2502600" y="4335450"/>
              <a:ext cx="19025" cy="17500"/>
            </a:xfrm>
            <a:custGeom>
              <a:avLst/>
              <a:gdLst/>
              <a:ahLst/>
              <a:cxnLst/>
              <a:rect l="l" t="t" r="r" b="b"/>
              <a:pathLst>
                <a:path w="761" h="700" extrusionOk="0">
                  <a:moveTo>
                    <a:pt x="350" y="1"/>
                  </a:moveTo>
                  <a:cubicBezTo>
                    <a:pt x="266" y="1"/>
                    <a:pt x="183" y="31"/>
                    <a:pt x="122" y="92"/>
                  </a:cubicBezTo>
                  <a:cubicBezTo>
                    <a:pt x="0" y="214"/>
                    <a:pt x="0" y="426"/>
                    <a:pt x="122" y="548"/>
                  </a:cubicBezTo>
                  <a:cubicBezTo>
                    <a:pt x="122" y="548"/>
                    <a:pt x="152" y="578"/>
                    <a:pt x="152" y="578"/>
                  </a:cubicBezTo>
                  <a:cubicBezTo>
                    <a:pt x="152" y="578"/>
                    <a:pt x="152" y="609"/>
                    <a:pt x="183" y="609"/>
                  </a:cubicBezTo>
                  <a:cubicBezTo>
                    <a:pt x="243" y="670"/>
                    <a:pt x="327" y="700"/>
                    <a:pt x="411" y="700"/>
                  </a:cubicBezTo>
                  <a:cubicBezTo>
                    <a:pt x="494" y="700"/>
                    <a:pt x="578" y="670"/>
                    <a:pt x="639" y="609"/>
                  </a:cubicBezTo>
                  <a:cubicBezTo>
                    <a:pt x="760" y="487"/>
                    <a:pt x="760" y="274"/>
                    <a:pt x="639" y="153"/>
                  </a:cubicBezTo>
                  <a:cubicBezTo>
                    <a:pt x="639" y="122"/>
                    <a:pt x="608" y="122"/>
                    <a:pt x="608" y="122"/>
                  </a:cubicBezTo>
                  <a:cubicBezTo>
                    <a:pt x="608" y="122"/>
                    <a:pt x="608" y="92"/>
                    <a:pt x="578" y="92"/>
                  </a:cubicBezTo>
                  <a:cubicBezTo>
                    <a:pt x="517" y="31"/>
                    <a:pt x="433"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9" name="Google Shape;66729;p27"/>
            <p:cNvSpPr/>
            <p:nvPr/>
          </p:nvSpPr>
          <p:spPr>
            <a:xfrm>
              <a:off x="2500325" y="4530175"/>
              <a:ext cx="22800" cy="20350"/>
            </a:xfrm>
            <a:custGeom>
              <a:avLst/>
              <a:gdLst/>
              <a:ahLst/>
              <a:cxnLst/>
              <a:rect l="l" t="t" r="r" b="b"/>
              <a:pathLst>
                <a:path w="912" h="814" extrusionOk="0">
                  <a:moveTo>
                    <a:pt x="426" y="1"/>
                  </a:moveTo>
                  <a:cubicBezTo>
                    <a:pt x="327" y="1"/>
                    <a:pt x="228" y="39"/>
                    <a:pt x="152" y="115"/>
                  </a:cubicBezTo>
                  <a:cubicBezTo>
                    <a:pt x="0" y="267"/>
                    <a:pt x="0" y="510"/>
                    <a:pt x="152" y="662"/>
                  </a:cubicBezTo>
                  <a:lnTo>
                    <a:pt x="182" y="662"/>
                  </a:lnTo>
                  <a:cubicBezTo>
                    <a:pt x="213" y="692"/>
                    <a:pt x="213" y="692"/>
                    <a:pt x="213" y="723"/>
                  </a:cubicBezTo>
                  <a:cubicBezTo>
                    <a:pt x="289" y="783"/>
                    <a:pt x="388" y="814"/>
                    <a:pt x="486" y="814"/>
                  </a:cubicBezTo>
                  <a:cubicBezTo>
                    <a:pt x="585" y="814"/>
                    <a:pt x="684" y="783"/>
                    <a:pt x="760" y="723"/>
                  </a:cubicBezTo>
                  <a:cubicBezTo>
                    <a:pt x="912" y="571"/>
                    <a:pt x="912" y="328"/>
                    <a:pt x="760" y="176"/>
                  </a:cubicBezTo>
                  <a:cubicBezTo>
                    <a:pt x="760" y="145"/>
                    <a:pt x="730" y="145"/>
                    <a:pt x="730" y="145"/>
                  </a:cubicBezTo>
                  <a:cubicBezTo>
                    <a:pt x="730" y="145"/>
                    <a:pt x="699" y="115"/>
                    <a:pt x="699" y="115"/>
                  </a:cubicBezTo>
                  <a:cubicBezTo>
                    <a:pt x="623" y="39"/>
                    <a:pt x="524"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0" name="Google Shape;66730;p27"/>
            <p:cNvSpPr/>
            <p:nvPr/>
          </p:nvSpPr>
          <p:spPr>
            <a:xfrm>
              <a:off x="2402275" y="4432150"/>
              <a:ext cx="22825" cy="20350"/>
            </a:xfrm>
            <a:custGeom>
              <a:avLst/>
              <a:gdLst/>
              <a:ahLst/>
              <a:cxnLst/>
              <a:rect l="l" t="t" r="r" b="b"/>
              <a:pathLst>
                <a:path w="913" h="814" extrusionOk="0">
                  <a:moveTo>
                    <a:pt x="427" y="1"/>
                  </a:moveTo>
                  <a:cubicBezTo>
                    <a:pt x="328" y="1"/>
                    <a:pt x="229" y="39"/>
                    <a:pt x="153" y="115"/>
                  </a:cubicBezTo>
                  <a:cubicBezTo>
                    <a:pt x="1" y="267"/>
                    <a:pt x="1" y="510"/>
                    <a:pt x="153" y="662"/>
                  </a:cubicBezTo>
                  <a:lnTo>
                    <a:pt x="183" y="662"/>
                  </a:lnTo>
                  <a:cubicBezTo>
                    <a:pt x="214" y="692"/>
                    <a:pt x="214" y="692"/>
                    <a:pt x="214" y="723"/>
                  </a:cubicBezTo>
                  <a:cubicBezTo>
                    <a:pt x="290" y="783"/>
                    <a:pt x="389" y="814"/>
                    <a:pt x="487" y="814"/>
                  </a:cubicBezTo>
                  <a:cubicBezTo>
                    <a:pt x="586" y="814"/>
                    <a:pt x="685" y="783"/>
                    <a:pt x="761" y="723"/>
                  </a:cubicBezTo>
                  <a:cubicBezTo>
                    <a:pt x="913" y="571"/>
                    <a:pt x="913" y="327"/>
                    <a:pt x="761" y="176"/>
                  </a:cubicBezTo>
                  <a:cubicBezTo>
                    <a:pt x="761" y="145"/>
                    <a:pt x="730" y="145"/>
                    <a:pt x="730" y="145"/>
                  </a:cubicBezTo>
                  <a:cubicBezTo>
                    <a:pt x="730" y="145"/>
                    <a:pt x="700" y="115"/>
                    <a:pt x="700" y="115"/>
                  </a:cubicBezTo>
                  <a:cubicBezTo>
                    <a:pt x="624" y="39"/>
                    <a:pt x="525"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1" name="Google Shape;66731;p27"/>
            <p:cNvSpPr/>
            <p:nvPr/>
          </p:nvSpPr>
          <p:spPr>
            <a:xfrm>
              <a:off x="2302750" y="4528850"/>
              <a:ext cx="25100" cy="23575"/>
            </a:xfrm>
            <a:custGeom>
              <a:avLst/>
              <a:gdLst/>
              <a:ahLst/>
              <a:cxnLst/>
              <a:rect l="l" t="t" r="r" b="b"/>
              <a:pathLst>
                <a:path w="1004" h="943" extrusionOk="0">
                  <a:moveTo>
                    <a:pt x="475" y="1"/>
                  </a:moveTo>
                  <a:cubicBezTo>
                    <a:pt x="365" y="1"/>
                    <a:pt x="258" y="46"/>
                    <a:pt x="183" y="137"/>
                  </a:cubicBezTo>
                  <a:cubicBezTo>
                    <a:pt x="0" y="320"/>
                    <a:pt x="0" y="593"/>
                    <a:pt x="183" y="745"/>
                  </a:cubicBezTo>
                  <a:cubicBezTo>
                    <a:pt x="183" y="776"/>
                    <a:pt x="183" y="776"/>
                    <a:pt x="213" y="776"/>
                  </a:cubicBezTo>
                  <a:cubicBezTo>
                    <a:pt x="213" y="776"/>
                    <a:pt x="213" y="806"/>
                    <a:pt x="243" y="806"/>
                  </a:cubicBezTo>
                  <a:cubicBezTo>
                    <a:pt x="319" y="897"/>
                    <a:pt x="426" y="943"/>
                    <a:pt x="536" y="943"/>
                  </a:cubicBezTo>
                  <a:cubicBezTo>
                    <a:pt x="646" y="943"/>
                    <a:pt x="760" y="897"/>
                    <a:pt x="851" y="806"/>
                  </a:cubicBezTo>
                  <a:cubicBezTo>
                    <a:pt x="1003" y="624"/>
                    <a:pt x="1003" y="350"/>
                    <a:pt x="851" y="198"/>
                  </a:cubicBezTo>
                  <a:cubicBezTo>
                    <a:pt x="851" y="168"/>
                    <a:pt x="821" y="168"/>
                    <a:pt x="821" y="168"/>
                  </a:cubicBezTo>
                  <a:cubicBezTo>
                    <a:pt x="821" y="168"/>
                    <a:pt x="790" y="137"/>
                    <a:pt x="790" y="137"/>
                  </a:cubicBezTo>
                  <a:cubicBezTo>
                    <a:pt x="699" y="46"/>
                    <a:pt x="585" y="1"/>
                    <a:pt x="4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2" name="Google Shape;66732;p27"/>
            <p:cNvSpPr/>
            <p:nvPr/>
          </p:nvSpPr>
          <p:spPr>
            <a:xfrm>
              <a:off x="2400775" y="4626875"/>
              <a:ext cx="25850" cy="23575"/>
            </a:xfrm>
            <a:custGeom>
              <a:avLst/>
              <a:gdLst/>
              <a:ahLst/>
              <a:cxnLst/>
              <a:rect l="l" t="t" r="r" b="b"/>
              <a:pathLst>
                <a:path w="1034" h="943" extrusionOk="0">
                  <a:moveTo>
                    <a:pt x="487" y="1"/>
                  </a:moveTo>
                  <a:cubicBezTo>
                    <a:pt x="373" y="1"/>
                    <a:pt x="259" y="46"/>
                    <a:pt x="183" y="137"/>
                  </a:cubicBezTo>
                  <a:cubicBezTo>
                    <a:pt x="0" y="320"/>
                    <a:pt x="0" y="593"/>
                    <a:pt x="183" y="745"/>
                  </a:cubicBezTo>
                  <a:cubicBezTo>
                    <a:pt x="183" y="776"/>
                    <a:pt x="213" y="776"/>
                    <a:pt x="213" y="776"/>
                  </a:cubicBezTo>
                  <a:cubicBezTo>
                    <a:pt x="213" y="776"/>
                    <a:pt x="213" y="806"/>
                    <a:pt x="243" y="806"/>
                  </a:cubicBezTo>
                  <a:cubicBezTo>
                    <a:pt x="319" y="897"/>
                    <a:pt x="426" y="943"/>
                    <a:pt x="536" y="943"/>
                  </a:cubicBezTo>
                  <a:cubicBezTo>
                    <a:pt x="646" y="943"/>
                    <a:pt x="760" y="897"/>
                    <a:pt x="851" y="806"/>
                  </a:cubicBezTo>
                  <a:cubicBezTo>
                    <a:pt x="1034" y="654"/>
                    <a:pt x="1034" y="350"/>
                    <a:pt x="851" y="198"/>
                  </a:cubicBezTo>
                  <a:cubicBezTo>
                    <a:pt x="851" y="168"/>
                    <a:pt x="821" y="168"/>
                    <a:pt x="821" y="168"/>
                  </a:cubicBezTo>
                  <a:cubicBezTo>
                    <a:pt x="821" y="168"/>
                    <a:pt x="790" y="137"/>
                    <a:pt x="790" y="137"/>
                  </a:cubicBezTo>
                  <a:cubicBezTo>
                    <a:pt x="714" y="46"/>
                    <a:pt x="60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3" name="Google Shape;66733;p27"/>
            <p:cNvSpPr/>
            <p:nvPr/>
          </p:nvSpPr>
          <p:spPr>
            <a:xfrm>
              <a:off x="2203200" y="4626125"/>
              <a:ext cx="28125" cy="25850"/>
            </a:xfrm>
            <a:custGeom>
              <a:avLst/>
              <a:gdLst/>
              <a:ahLst/>
              <a:cxnLst/>
              <a:rect l="l" t="t" r="r" b="b"/>
              <a:pathLst>
                <a:path w="1125" h="1034" extrusionOk="0">
                  <a:moveTo>
                    <a:pt x="532" y="0"/>
                  </a:moveTo>
                  <a:cubicBezTo>
                    <a:pt x="403" y="0"/>
                    <a:pt x="274" y="46"/>
                    <a:pt x="183" y="137"/>
                  </a:cubicBezTo>
                  <a:cubicBezTo>
                    <a:pt x="0" y="319"/>
                    <a:pt x="0" y="654"/>
                    <a:pt x="183" y="836"/>
                  </a:cubicBezTo>
                  <a:cubicBezTo>
                    <a:pt x="183" y="836"/>
                    <a:pt x="213" y="836"/>
                    <a:pt x="213" y="866"/>
                  </a:cubicBezTo>
                  <a:cubicBezTo>
                    <a:pt x="243" y="866"/>
                    <a:pt x="243" y="866"/>
                    <a:pt x="243" y="897"/>
                  </a:cubicBezTo>
                  <a:cubicBezTo>
                    <a:pt x="335" y="988"/>
                    <a:pt x="456" y="1034"/>
                    <a:pt x="582" y="1034"/>
                  </a:cubicBezTo>
                  <a:cubicBezTo>
                    <a:pt x="707" y="1034"/>
                    <a:pt x="836" y="988"/>
                    <a:pt x="943" y="897"/>
                  </a:cubicBezTo>
                  <a:cubicBezTo>
                    <a:pt x="1125" y="684"/>
                    <a:pt x="1125" y="380"/>
                    <a:pt x="943" y="198"/>
                  </a:cubicBezTo>
                  <a:cubicBezTo>
                    <a:pt x="912" y="167"/>
                    <a:pt x="912" y="167"/>
                    <a:pt x="912" y="167"/>
                  </a:cubicBezTo>
                  <a:cubicBezTo>
                    <a:pt x="882" y="167"/>
                    <a:pt x="882" y="137"/>
                    <a:pt x="882" y="137"/>
                  </a:cubicBezTo>
                  <a:cubicBezTo>
                    <a:pt x="791" y="46"/>
                    <a:pt x="661"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4" name="Google Shape;66734;p27"/>
            <p:cNvSpPr/>
            <p:nvPr/>
          </p:nvSpPr>
          <p:spPr>
            <a:xfrm>
              <a:off x="2301225" y="4724150"/>
              <a:ext cx="28125" cy="25850"/>
            </a:xfrm>
            <a:custGeom>
              <a:avLst/>
              <a:gdLst/>
              <a:ahLst/>
              <a:cxnLst/>
              <a:rect l="l" t="t" r="r" b="b"/>
              <a:pathLst>
                <a:path w="1125" h="1034" extrusionOk="0">
                  <a:moveTo>
                    <a:pt x="544" y="0"/>
                  </a:moveTo>
                  <a:cubicBezTo>
                    <a:pt x="418" y="0"/>
                    <a:pt x="289" y="46"/>
                    <a:pt x="183" y="137"/>
                  </a:cubicBezTo>
                  <a:cubicBezTo>
                    <a:pt x="0" y="319"/>
                    <a:pt x="0" y="654"/>
                    <a:pt x="183" y="836"/>
                  </a:cubicBezTo>
                  <a:cubicBezTo>
                    <a:pt x="213" y="836"/>
                    <a:pt x="213" y="836"/>
                    <a:pt x="213" y="867"/>
                  </a:cubicBezTo>
                  <a:cubicBezTo>
                    <a:pt x="244" y="867"/>
                    <a:pt x="244" y="867"/>
                    <a:pt x="244" y="897"/>
                  </a:cubicBezTo>
                  <a:cubicBezTo>
                    <a:pt x="335" y="988"/>
                    <a:pt x="464" y="1034"/>
                    <a:pt x="593" y="1034"/>
                  </a:cubicBezTo>
                  <a:cubicBezTo>
                    <a:pt x="722" y="1034"/>
                    <a:pt x="851" y="988"/>
                    <a:pt x="943" y="897"/>
                  </a:cubicBezTo>
                  <a:cubicBezTo>
                    <a:pt x="1125" y="684"/>
                    <a:pt x="1125" y="380"/>
                    <a:pt x="943" y="198"/>
                  </a:cubicBezTo>
                  <a:cubicBezTo>
                    <a:pt x="943" y="198"/>
                    <a:pt x="912" y="167"/>
                    <a:pt x="912" y="167"/>
                  </a:cubicBezTo>
                  <a:cubicBezTo>
                    <a:pt x="882" y="167"/>
                    <a:pt x="882" y="137"/>
                    <a:pt x="882" y="137"/>
                  </a:cubicBezTo>
                  <a:cubicBezTo>
                    <a:pt x="791" y="46"/>
                    <a:pt x="669" y="0"/>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5" name="Google Shape;66735;p27"/>
            <p:cNvSpPr/>
            <p:nvPr/>
          </p:nvSpPr>
          <p:spPr>
            <a:xfrm>
              <a:off x="2201675" y="4820850"/>
              <a:ext cx="31175" cy="28500"/>
            </a:xfrm>
            <a:custGeom>
              <a:avLst/>
              <a:gdLst/>
              <a:ahLst/>
              <a:cxnLst/>
              <a:rect l="l" t="t" r="r" b="b"/>
              <a:pathLst>
                <a:path w="1247" h="1140" extrusionOk="0">
                  <a:moveTo>
                    <a:pt x="593" y="0"/>
                  </a:moveTo>
                  <a:cubicBezTo>
                    <a:pt x="456" y="0"/>
                    <a:pt x="320" y="53"/>
                    <a:pt x="213" y="160"/>
                  </a:cubicBezTo>
                  <a:cubicBezTo>
                    <a:pt x="0" y="372"/>
                    <a:pt x="0" y="737"/>
                    <a:pt x="213" y="950"/>
                  </a:cubicBezTo>
                  <a:lnTo>
                    <a:pt x="244" y="950"/>
                  </a:lnTo>
                  <a:cubicBezTo>
                    <a:pt x="244" y="980"/>
                    <a:pt x="244" y="980"/>
                    <a:pt x="244" y="980"/>
                  </a:cubicBezTo>
                  <a:cubicBezTo>
                    <a:pt x="350" y="1087"/>
                    <a:pt x="494" y="1140"/>
                    <a:pt x="639" y="1140"/>
                  </a:cubicBezTo>
                  <a:cubicBezTo>
                    <a:pt x="783" y="1140"/>
                    <a:pt x="928" y="1087"/>
                    <a:pt x="1034" y="980"/>
                  </a:cubicBezTo>
                  <a:cubicBezTo>
                    <a:pt x="1247" y="768"/>
                    <a:pt x="1247" y="433"/>
                    <a:pt x="1034" y="220"/>
                  </a:cubicBezTo>
                  <a:cubicBezTo>
                    <a:pt x="1004" y="220"/>
                    <a:pt x="1004" y="190"/>
                    <a:pt x="1004" y="190"/>
                  </a:cubicBezTo>
                  <a:cubicBezTo>
                    <a:pt x="1004" y="190"/>
                    <a:pt x="973" y="160"/>
                    <a:pt x="973" y="160"/>
                  </a:cubicBezTo>
                  <a:cubicBezTo>
                    <a:pt x="867" y="53"/>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6" name="Google Shape;66736;p27"/>
            <p:cNvSpPr/>
            <p:nvPr/>
          </p:nvSpPr>
          <p:spPr>
            <a:xfrm>
              <a:off x="2103650" y="4722825"/>
              <a:ext cx="31175" cy="28500"/>
            </a:xfrm>
            <a:custGeom>
              <a:avLst/>
              <a:gdLst/>
              <a:ahLst/>
              <a:cxnLst/>
              <a:rect l="l" t="t" r="r" b="b"/>
              <a:pathLst>
                <a:path w="1247" h="1140" extrusionOk="0">
                  <a:moveTo>
                    <a:pt x="593" y="0"/>
                  </a:moveTo>
                  <a:cubicBezTo>
                    <a:pt x="456" y="0"/>
                    <a:pt x="320" y="53"/>
                    <a:pt x="213" y="160"/>
                  </a:cubicBezTo>
                  <a:cubicBezTo>
                    <a:pt x="0" y="372"/>
                    <a:pt x="0" y="737"/>
                    <a:pt x="213" y="950"/>
                  </a:cubicBezTo>
                  <a:lnTo>
                    <a:pt x="244" y="950"/>
                  </a:lnTo>
                  <a:cubicBezTo>
                    <a:pt x="244" y="980"/>
                    <a:pt x="244" y="980"/>
                    <a:pt x="244" y="980"/>
                  </a:cubicBezTo>
                  <a:cubicBezTo>
                    <a:pt x="350" y="1087"/>
                    <a:pt x="494" y="1140"/>
                    <a:pt x="639" y="1140"/>
                  </a:cubicBezTo>
                  <a:cubicBezTo>
                    <a:pt x="783" y="1140"/>
                    <a:pt x="928" y="1087"/>
                    <a:pt x="1034" y="980"/>
                  </a:cubicBezTo>
                  <a:cubicBezTo>
                    <a:pt x="1247" y="768"/>
                    <a:pt x="1247" y="433"/>
                    <a:pt x="1034" y="220"/>
                  </a:cubicBezTo>
                  <a:cubicBezTo>
                    <a:pt x="1004" y="220"/>
                    <a:pt x="1004" y="190"/>
                    <a:pt x="1004" y="190"/>
                  </a:cubicBezTo>
                  <a:cubicBezTo>
                    <a:pt x="973" y="190"/>
                    <a:pt x="973" y="160"/>
                    <a:pt x="973" y="160"/>
                  </a:cubicBezTo>
                  <a:cubicBezTo>
                    <a:pt x="867" y="53"/>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7" name="Google Shape;66737;p27"/>
            <p:cNvSpPr/>
            <p:nvPr/>
          </p:nvSpPr>
          <p:spPr>
            <a:xfrm>
              <a:off x="2101375" y="4918100"/>
              <a:ext cx="34225" cy="31375"/>
            </a:xfrm>
            <a:custGeom>
              <a:avLst/>
              <a:gdLst/>
              <a:ahLst/>
              <a:cxnLst/>
              <a:rect l="l" t="t" r="r" b="b"/>
              <a:pathLst>
                <a:path w="1369" h="1255" extrusionOk="0">
                  <a:moveTo>
                    <a:pt x="669" y="1"/>
                  </a:moveTo>
                  <a:cubicBezTo>
                    <a:pt x="517" y="1"/>
                    <a:pt x="365" y="54"/>
                    <a:pt x="243" y="160"/>
                  </a:cubicBezTo>
                  <a:cubicBezTo>
                    <a:pt x="0" y="403"/>
                    <a:pt x="0" y="768"/>
                    <a:pt x="243" y="1011"/>
                  </a:cubicBezTo>
                  <a:cubicBezTo>
                    <a:pt x="243" y="1011"/>
                    <a:pt x="274" y="1042"/>
                    <a:pt x="274" y="1042"/>
                  </a:cubicBezTo>
                  <a:cubicBezTo>
                    <a:pt x="274" y="1042"/>
                    <a:pt x="274" y="1072"/>
                    <a:pt x="304" y="1072"/>
                  </a:cubicBezTo>
                  <a:cubicBezTo>
                    <a:pt x="411" y="1194"/>
                    <a:pt x="563" y="1255"/>
                    <a:pt x="718" y="1255"/>
                  </a:cubicBezTo>
                  <a:cubicBezTo>
                    <a:pt x="874" y="1255"/>
                    <a:pt x="1034" y="1194"/>
                    <a:pt x="1155" y="1072"/>
                  </a:cubicBezTo>
                  <a:cubicBezTo>
                    <a:pt x="1368" y="829"/>
                    <a:pt x="1368" y="464"/>
                    <a:pt x="1155" y="221"/>
                  </a:cubicBezTo>
                  <a:cubicBezTo>
                    <a:pt x="1125" y="221"/>
                    <a:pt x="1125" y="191"/>
                    <a:pt x="1125" y="191"/>
                  </a:cubicBezTo>
                  <a:cubicBezTo>
                    <a:pt x="1095" y="191"/>
                    <a:pt x="1095" y="191"/>
                    <a:pt x="1095" y="160"/>
                  </a:cubicBezTo>
                  <a:cubicBezTo>
                    <a:pt x="973" y="54"/>
                    <a:pt x="821"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8" name="Google Shape;66738;p27"/>
            <p:cNvSpPr/>
            <p:nvPr/>
          </p:nvSpPr>
          <p:spPr>
            <a:xfrm>
              <a:off x="2003350" y="4819500"/>
              <a:ext cx="34225" cy="31950"/>
            </a:xfrm>
            <a:custGeom>
              <a:avLst/>
              <a:gdLst/>
              <a:ahLst/>
              <a:cxnLst/>
              <a:rect l="l" t="t" r="r" b="b"/>
              <a:pathLst>
                <a:path w="1369" h="1278" extrusionOk="0">
                  <a:moveTo>
                    <a:pt x="669" y="1"/>
                  </a:moveTo>
                  <a:cubicBezTo>
                    <a:pt x="517" y="1"/>
                    <a:pt x="365" y="62"/>
                    <a:pt x="243" y="183"/>
                  </a:cubicBezTo>
                  <a:cubicBezTo>
                    <a:pt x="0" y="426"/>
                    <a:pt x="0" y="791"/>
                    <a:pt x="243" y="1034"/>
                  </a:cubicBezTo>
                  <a:cubicBezTo>
                    <a:pt x="243" y="1034"/>
                    <a:pt x="274" y="1065"/>
                    <a:pt x="274" y="1065"/>
                  </a:cubicBezTo>
                  <a:cubicBezTo>
                    <a:pt x="274" y="1065"/>
                    <a:pt x="274" y="1095"/>
                    <a:pt x="304" y="1095"/>
                  </a:cubicBezTo>
                  <a:cubicBezTo>
                    <a:pt x="411" y="1217"/>
                    <a:pt x="563" y="1277"/>
                    <a:pt x="718" y="1277"/>
                  </a:cubicBezTo>
                  <a:cubicBezTo>
                    <a:pt x="874" y="1277"/>
                    <a:pt x="1034" y="1217"/>
                    <a:pt x="1155" y="1095"/>
                  </a:cubicBezTo>
                  <a:cubicBezTo>
                    <a:pt x="1368" y="852"/>
                    <a:pt x="1368" y="487"/>
                    <a:pt x="1155" y="244"/>
                  </a:cubicBezTo>
                  <a:cubicBezTo>
                    <a:pt x="1125" y="244"/>
                    <a:pt x="1125" y="214"/>
                    <a:pt x="1125" y="214"/>
                  </a:cubicBezTo>
                  <a:cubicBezTo>
                    <a:pt x="1094" y="214"/>
                    <a:pt x="1094" y="183"/>
                    <a:pt x="1094" y="183"/>
                  </a:cubicBezTo>
                  <a:cubicBezTo>
                    <a:pt x="973" y="62"/>
                    <a:pt x="821"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9" name="Google Shape;66739;p27"/>
            <p:cNvSpPr/>
            <p:nvPr/>
          </p:nvSpPr>
          <p:spPr>
            <a:xfrm>
              <a:off x="1903800" y="4916775"/>
              <a:ext cx="37250" cy="34025"/>
            </a:xfrm>
            <a:custGeom>
              <a:avLst/>
              <a:gdLst/>
              <a:ahLst/>
              <a:cxnLst/>
              <a:rect l="l" t="t" r="r" b="b"/>
              <a:pathLst>
                <a:path w="1490" h="1361" extrusionOk="0">
                  <a:moveTo>
                    <a:pt x="715" y="1"/>
                  </a:moveTo>
                  <a:cubicBezTo>
                    <a:pt x="548" y="1"/>
                    <a:pt x="380" y="61"/>
                    <a:pt x="244" y="183"/>
                  </a:cubicBezTo>
                  <a:cubicBezTo>
                    <a:pt x="0" y="456"/>
                    <a:pt x="0" y="852"/>
                    <a:pt x="244" y="1125"/>
                  </a:cubicBezTo>
                  <a:lnTo>
                    <a:pt x="274" y="1125"/>
                  </a:lnTo>
                  <a:cubicBezTo>
                    <a:pt x="304" y="1156"/>
                    <a:pt x="304" y="1156"/>
                    <a:pt x="304" y="1156"/>
                  </a:cubicBezTo>
                  <a:cubicBezTo>
                    <a:pt x="441" y="1292"/>
                    <a:pt x="608" y="1361"/>
                    <a:pt x="775" y="1361"/>
                  </a:cubicBezTo>
                  <a:cubicBezTo>
                    <a:pt x="943" y="1361"/>
                    <a:pt x="1110" y="1292"/>
                    <a:pt x="1247" y="1156"/>
                  </a:cubicBezTo>
                  <a:cubicBezTo>
                    <a:pt x="1490" y="912"/>
                    <a:pt x="1490" y="487"/>
                    <a:pt x="1247" y="244"/>
                  </a:cubicBezTo>
                  <a:cubicBezTo>
                    <a:pt x="1216" y="244"/>
                    <a:pt x="1216" y="213"/>
                    <a:pt x="1216" y="213"/>
                  </a:cubicBezTo>
                  <a:cubicBezTo>
                    <a:pt x="1186" y="213"/>
                    <a:pt x="1186" y="213"/>
                    <a:pt x="1186" y="183"/>
                  </a:cubicBezTo>
                  <a:cubicBezTo>
                    <a:pt x="1049" y="61"/>
                    <a:pt x="882"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0" name="Google Shape;66740;p27"/>
            <p:cNvSpPr/>
            <p:nvPr/>
          </p:nvSpPr>
          <p:spPr>
            <a:xfrm>
              <a:off x="2001825" y="5014800"/>
              <a:ext cx="37250" cy="34025"/>
            </a:xfrm>
            <a:custGeom>
              <a:avLst/>
              <a:gdLst/>
              <a:ahLst/>
              <a:cxnLst/>
              <a:rect l="l" t="t" r="r" b="b"/>
              <a:pathLst>
                <a:path w="1490" h="1361" extrusionOk="0">
                  <a:moveTo>
                    <a:pt x="715" y="1"/>
                  </a:moveTo>
                  <a:cubicBezTo>
                    <a:pt x="548" y="1"/>
                    <a:pt x="380" y="61"/>
                    <a:pt x="244" y="183"/>
                  </a:cubicBezTo>
                  <a:cubicBezTo>
                    <a:pt x="0" y="456"/>
                    <a:pt x="0" y="852"/>
                    <a:pt x="244" y="1125"/>
                  </a:cubicBezTo>
                  <a:cubicBezTo>
                    <a:pt x="274" y="1125"/>
                    <a:pt x="274" y="1125"/>
                    <a:pt x="274" y="1156"/>
                  </a:cubicBezTo>
                  <a:lnTo>
                    <a:pt x="304" y="1156"/>
                  </a:lnTo>
                  <a:cubicBezTo>
                    <a:pt x="441" y="1292"/>
                    <a:pt x="608" y="1361"/>
                    <a:pt x="776" y="1361"/>
                  </a:cubicBezTo>
                  <a:cubicBezTo>
                    <a:pt x="943" y="1361"/>
                    <a:pt x="1110" y="1292"/>
                    <a:pt x="1247" y="1156"/>
                  </a:cubicBezTo>
                  <a:cubicBezTo>
                    <a:pt x="1490" y="912"/>
                    <a:pt x="1490" y="487"/>
                    <a:pt x="1247" y="244"/>
                  </a:cubicBezTo>
                  <a:cubicBezTo>
                    <a:pt x="1216" y="244"/>
                    <a:pt x="1216" y="244"/>
                    <a:pt x="1216" y="213"/>
                  </a:cubicBezTo>
                  <a:cubicBezTo>
                    <a:pt x="1186" y="213"/>
                    <a:pt x="1186" y="213"/>
                    <a:pt x="1186" y="183"/>
                  </a:cubicBezTo>
                  <a:cubicBezTo>
                    <a:pt x="1049" y="61"/>
                    <a:pt x="882"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1" name="Google Shape;66741;p27"/>
            <p:cNvSpPr/>
            <p:nvPr/>
          </p:nvSpPr>
          <p:spPr>
            <a:xfrm>
              <a:off x="1902275" y="5111500"/>
              <a:ext cx="40300" cy="36875"/>
            </a:xfrm>
            <a:custGeom>
              <a:avLst/>
              <a:gdLst/>
              <a:ahLst/>
              <a:cxnLst/>
              <a:rect l="l" t="t" r="r" b="b"/>
              <a:pathLst>
                <a:path w="1612" h="1475" extrusionOk="0">
                  <a:moveTo>
                    <a:pt x="776" y="0"/>
                  </a:moveTo>
                  <a:cubicBezTo>
                    <a:pt x="593" y="0"/>
                    <a:pt x="411" y="69"/>
                    <a:pt x="274" y="206"/>
                  </a:cubicBezTo>
                  <a:cubicBezTo>
                    <a:pt x="1" y="479"/>
                    <a:pt x="1" y="935"/>
                    <a:pt x="274" y="1209"/>
                  </a:cubicBezTo>
                  <a:cubicBezTo>
                    <a:pt x="274" y="1239"/>
                    <a:pt x="274" y="1239"/>
                    <a:pt x="305" y="1239"/>
                  </a:cubicBezTo>
                  <a:cubicBezTo>
                    <a:pt x="305" y="1239"/>
                    <a:pt x="305" y="1269"/>
                    <a:pt x="335" y="1269"/>
                  </a:cubicBezTo>
                  <a:cubicBezTo>
                    <a:pt x="472" y="1406"/>
                    <a:pt x="647" y="1475"/>
                    <a:pt x="825" y="1475"/>
                  </a:cubicBezTo>
                  <a:cubicBezTo>
                    <a:pt x="1004" y="1475"/>
                    <a:pt x="1186" y="1406"/>
                    <a:pt x="1338" y="1269"/>
                  </a:cubicBezTo>
                  <a:cubicBezTo>
                    <a:pt x="1612" y="996"/>
                    <a:pt x="1612" y="540"/>
                    <a:pt x="1338" y="266"/>
                  </a:cubicBezTo>
                  <a:cubicBezTo>
                    <a:pt x="1308" y="266"/>
                    <a:pt x="1308" y="266"/>
                    <a:pt x="1308" y="236"/>
                  </a:cubicBezTo>
                  <a:cubicBezTo>
                    <a:pt x="1277" y="236"/>
                    <a:pt x="1277" y="236"/>
                    <a:pt x="1277" y="206"/>
                  </a:cubicBezTo>
                  <a:cubicBezTo>
                    <a:pt x="1140" y="69"/>
                    <a:pt x="958"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2" name="Google Shape;66742;p27"/>
            <p:cNvSpPr/>
            <p:nvPr/>
          </p:nvSpPr>
          <p:spPr>
            <a:xfrm>
              <a:off x="1804250" y="5013475"/>
              <a:ext cx="40300" cy="36875"/>
            </a:xfrm>
            <a:custGeom>
              <a:avLst/>
              <a:gdLst/>
              <a:ahLst/>
              <a:cxnLst/>
              <a:rect l="l" t="t" r="r" b="b"/>
              <a:pathLst>
                <a:path w="1612" h="1475" extrusionOk="0">
                  <a:moveTo>
                    <a:pt x="776" y="0"/>
                  </a:moveTo>
                  <a:cubicBezTo>
                    <a:pt x="593" y="0"/>
                    <a:pt x="411" y="69"/>
                    <a:pt x="274" y="206"/>
                  </a:cubicBezTo>
                  <a:cubicBezTo>
                    <a:pt x="1" y="479"/>
                    <a:pt x="1" y="935"/>
                    <a:pt x="274" y="1209"/>
                  </a:cubicBezTo>
                  <a:cubicBezTo>
                    <a:pt x="274" y="1239"/>
                    <a:pt x="274" y="1239"/>
                    <a:pt x="305" y="1239"/>
                  </a:cubicBezTo>
                  <a:cubicBezTo>
                    <a:pt x="305" y="1239"/>
                    <a:pt x="305" y="1269"/>
                    <a:pt x="335" y="1269"/>
                  </a:cubicBezTo>
                  <a:cubicBezTo>
                    <a:pt x="472" y="1406"/>
                    <a:pt x="646" y="1475"/>
                    <a:pt x="825" y="1475"/>
                  </a:cubicBezTo>
                  <a:cubicBezTo>
                    <a:pt x="1004" y="1475"/>
                    <a:pt x="1186" y="1406"/>
                    <a:pt x="1338" y="1269"/>
                  </a:cubicBezTo>
                  <a:cubicBezTo>
                    <a:pt x="1612" y="996"/>
                    <a:pt x="1612" y="540"/>
                    <a:pt x="1338" y="266"/>
                  </a:cubicBezTo>
                  <a:cubicBezTo>
                    <a:pt x="1308" y="266"/>
                    <a:pt x="1308" y="266"/>
                    <a:pt x="1308" y="236"/>
                  </a:cubicBezTo>
                  <a:cubicBezTo>
                    <a:pt x="1277" y="236"/>
                    <a:pt x="1277" y="236"/>
                    <a:pt x="1277" y="206"/>
                  </a:cubicBezTo>
                  <a:cubicBezTo>
                    <a:pt x="1140" y="69"/>
                    <a:pt x="958"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3" name="Google Shape;66743;p27"/>
            <p:cNvSpPr/>
            <p:nvPr/>
          </p:nvSpPr>
          <p:spPr>
            <a:xfrm>
              <a:off x="1703950" y="5110725"/>
              <a:ext cx="43325" cy="39175"/>
            </a:xfrm>
            <a:custGeom>
              <a:avLst/>
              <a:gdLst/>
              <a:ahLst/>
              <a:cxnLst/>
              <a:rect l="l" t="t" r="r" b="b"/>
              <a:pathLst>
                <a:path w="1733" h="1567" extrusionOk="0">
                  <a:moveTo>
                    <a:pt x="851" y="1"/>
                  </a:moveTo>
                  <a:cubicBezTo>
                    <a:pt x="654" y="1"/>
                    <a:pt x="456" y="69"/>
                    <a:pt x="304" y="206"/>
                  </a:cubicBezTo>
                  <a:cubicBezTo>
                    <a:pt x="0" y="510"/>
                    <a:pt x="0" y="996"/>
                    <a:pt x="304" y="1300"/>
                  </a:cubicBezTo>
                  <a:cubicBezTo>
                    <a:pt x="304" y="1300"/>
                    <a:pt x="335" y="1300"/>
                    <a:pt x="335" y="1331"/>
                  </a:cubicBezTo>
                  <a:cubicBezTo>
                    <a:pt x="335" y="1331"/>
                    <a:pt x="365" y="1331"/>
                    <a:pt x="365" y="1361"/>
                  </a:cubicBezTo>
                  <a:cubicBezTo>
                    <a:pt x="517" y="1498"/>
                    <a:pt x="715" y="1566"/>
                    <a:pt x="908" y="1566"/>
                  </a:cubicBezTo>
                  <a:cubicBezTo>
                    <a:pt x="1102" y="1566"/>
                    <a:pt x="1292" y="1498"/>
                    <a:pt x="1429" y="1361"/>
                  </a:cubicBezTo>
                  <a:cubicBezTo>
                    <a:pt x="1733" y="1057"/>
                    <a:pt x="1733" y="571"/>
                    <a:pt x="1429" y="267"/>
                  </a:cubicBezTo>
                  <a:cubicBezTo>
                    <a:pt x="1429" y="267"/>
                    <a:pt x="1429" y="267"/>
                    <a:pt x="1399" y="237"/>
                  </a:cubicBezTo>
                  <a:cubicBezTo>
                    <a:pt x="1399" y="237"/>
                    <a:pt x="1399" y="237"/>
                    <a:pt x="1399" y="206"/>
                  </a:cubicBezTo>
                  <a:cubicBezTo>
                    <a:pt x="1247" y="69"/>
                    <a:pt x="1049"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4" name="Google Shape;66744;p27"/>
            <p:cNvSpPr/>
            <p:nvPr/>
          </p:nvSpPr>
          <p:spPr>
            <a:xfrm>
              <a:off x="1801975" y="5208775"/>
              <a:ext cx="43325" cy="39150"/>
            </a:xfrm>
            <a:custGeom>
              <a:avLst/>
              <a:gdLst/>
              <a:ahLst/>
              <a:cxnLst/>
              <a:rect l="l" t="t" r="r" b="b"/>
              <a:pathLst>
                <a:path w="1733" h="1566" extrusionOk="0">
                  <a:moveTo>
                    <a:pt x="851" y="0"/>
                  </a:moveTo>
                  <a:cubicBezTo>
                    <a:pt x="654" y="0"/>
                    <a:pt x="456" y="68"/>
                    <a:pt x="304" y="205"/>
                  </a:cubicBezTo>
                  <a:cubicBezTo>
                    <a:pt x="0" y="509"/>
                    <a:pt x="0" y="995"/>
                    <a:pt x="304" y="1299"/>
                  </a:cubicBezTo>
                  <a:cubicBezTo>
                    <a:pt x="335" y="1299"/>
                    <a:pt x="335" y="1299"/>
                    <a:pt x="335" y="1330"/>
                  </a:cubicBezTo>
                  <a:cubicBezTo>
                    <a:pt x="335" y="1330"/>
                    <a:pt x="365" y="1330"/>
                    <a:pt x="365" y="1360"/>
                  </a:cubicBezTo>
                  <a:cubicBezTo>
                    <a:pt x="517" y="1497"/>
                    <a:pt x="715" y="1565"/>
                    <a:pt x="912" y="1565"/>
                  </a:cubicBezTo>
                  <a:cubicBezTo>
                    <a:pt x="1110" y="1565"/>
                    <a:pt x="1307" y="1497"/>
                    <a:pt x="1459" y="1360"/>
                  </a:cubicBezTo>
                  <a:cubicBezTo>
                    <a:pt x="1733" y="1056"/>
                    <a:pt x="1733" y="570"/>
                    <a:pt x="1459" y="266"/>
                  </a:cubicBezTo>
                  <a:cubicBezTo>
                    <a:pt x="1429" y="266"/>
                    <a:pt x="1429" y="266"/>
                    <a:pt x="1429" y="236"/>
                  </a:cubicBezTo>
                  <a:cubicBezTo>
                    <a:pt x="1399" y="236"/>
                    <a:pt x="1399" y="236"/>
                    <a:pt x="1399" y="205"/>
                  </a:cubicBezTo>
                  <a:cubicBezTo>
                    <a:pt x="1247" y="68"/>
                    <a:pt x="1049"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5" name="Google Shape;66745;p27"/>
            <p:cNvSpPr/>
            <p:nvPr/>
          </p:nvSpPr>
          <p:spPr>
            <a:xfrm>
              <a:off x="1604400" y="5207425"/>
              <a:ext cx="46375" cy="42400"/>
            </a:xfrm>
            <a:custGeom>
              <a:avLst/>
              <a:gdLst/>
              <a:ahLst/>
              <a:cxnLst/>
              <a:rect l="l" t="t" r="r" b="b"/>
              <a:pathLst>
                <a:path w="1855" h="1696" extrusionOk="0">
                  <a:moveTo>
                    <a:pt x="901" y="1"/>
                  </a:moveTo>
                  <a:cubicBezTo>
                    <a:pt x="692" y="1"/>
                    <a:pt x="487" y="77"/>
                    <a:pt x="335" y="229"/>
                  </a:cubicBezTo>
                  <a:cubicBezTo>
                    <a:pt x="0" y="563"/>
                    <a:pt x="0" y="1080"/>
                    <a:pt x="335" y="1384"/>
                  </a:cubicBezTo>
                  <a:cubicBezTo>
                    <a:pt x="335" y="1414"/>
                    <a:pt x="335" y="1414"/>
                    <a:pt x="365" y="1414"/>
                  </a:cubicBezTo>
                  <a:cubicBezTo>
                    <a:pt x="365" y="1445"/>
                    <a:pt x="365" y="1445"/>
                    <a:pt x="365" y="1445"/>
                  </a:cubicBezTo>
                  <a:cubicBezTo>
                    <a:pt x="532" y="1612"/>
                    <a:pt x="745" y="1695"/>
                    <a:pt x="954" y="1695"/>
                  </a:cubicBezTo>
                  <a:cubicBezTo>
                    <a:pt x="1163" y="1695"/>
                    <a:pt x="1368" y="1612"/>
                    <a:pt x="1520" y="1445"/>
                  </a:cubicBezTo>
                  <a:cubicBezTo>
                    <a:pt x="1855" y="1141"/>
                    <a:pt x="1855" y="624"/>
                    <a:pt x="1520" y="290"/>
                  </a:cubicBezTo>
                  <a:cubicBezTo>
                    <a:pt x="1520" y="290"/>
                    <a:pt x="1520" y="290"/>
                    <a:pt x="1490" y="259"/>
                  </a:cubicBezTo>
                  <a:cubicBezTo>
                    <a:pt x="1490" y="259"/>
                    <a:pt x="1490" y="259"/>
                    <a:pt x="1490" y="229"/>
                  </a:cubicBezTo>
                  <a:cubicBezTo>
                    <a:pt x="1323" y="77"/>
                    <a:pt x="1110"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6" name="Google Shape;66746;p27"/>
            <p:cNvSpPr/>
            <p:nvPr/>
          </p:nvSpPr>
          <p:spPr>
            <a:xfrm>
              <a:off x="2700925" y="4238775"/>
              <a:ext cx="15225" cy="14075"/>
            </a:xfrm>
            <a:custGeom>
              <a:avLst/>
              <a:gdLst/>
              <a:ahLst/>
              <a:cxnLst/>
              <a:rect l="l" t="t" r="r" b="b"/>
              <a:pathLst>
                <a:path w="609" h="563" extrusionOk="0">
                  <a:moveTo>
                    <a:pt x="285" y="0"/>
                  </a:moveTo>
                  <a:cubicBezTo>
                    <a:pt x="221" y="0"/>
                    <a:pt x="152" y="23"/>
                    <a:pt x="92" y="68"/>
                  </a:cubicBezTo>
                  <a:cubicBezTo>
                    <a:pt x="0" y="160"/>
                    <a:pt x="0" y="342"/>
                    <a:pt x="92" y="433"/>
                  </a:cubicBezTo>
                  <a:lnTo>
                    <a:pt x="122" y="433"/>
                  </a:lnTo>
                  <a:cubicBezTo>
                    <a:pt x="152" y="464"/>
                    <a:pt x="152" y="464"/>
                    <a:pt x="152" y="494"/>
                  </a:cubicBezTo>
                  <a:cubicBezTo>
                    <a:pt x="198" y="540"/>
                    <a:pt x="259" y="562"/>
                    <a:pt x="323" y="562"/>
                  </a:cubicBezTo>
                  <a:cubicBezTo>
                    <a:pt x="388" y="562"/>
                    <a:pt x="456" y="540"/>
                    <a:pt x="517" y="494"/>
                  </a:cubicBezTo>
                  <a:cubicBezTo>
                    <a:pt x="608" y="372"/>
                    <a:pt x="608" y="220"/>
                    <a:pt x="517" y="129"/>
                  </a:cubicBezTo>
                  <a:cubicBezTo>
                    <a:pt x="487" y="129"/>
                    <a:pt x="487" y="129"/>
                    <a:pt x="487" y="99"/>
                  </a:cubicBezTo>
                  <a:cubicBezTo>
                    <a:pt x="456" y="99"/>
                    <a:pt x="456" y="99"/>
                    <a:pt x="456" y="68"/>
                  </a:cubicBezTo>
                  <a:cubicBezTo>
                    <a:pt x="411" y="23"/>
                    <a:pt x="350" y="0"/>
                    <a:pt x="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7" name="Google Shape;66747;p27"/>
            <p:cNvSpPr/>
            <p:nvPr/>
          </p:nvSpPr>
          <p:spPr>
            <a:xfrm>
              <a:off x="2602900" y="4140750"/>
              <a:ext cx="15225" cy="14075"/>
            </a:xfrm>
            <a:custGeom>
              <a:avLst/>
              <a:gdLst/>
              <a:ahLst/>
              <a:cxnLst/>
              <a:rect l="l" t="t" r="r" b="b"/>
              <a:pathLst>
                <a:path w="609" h="563" extrusionOk="0">
                  <a:moveTo>
                    <a:pt x="274" y="0"/>
                  </a:moveTo>
                  <a:cubicBezTo>
                    <a:pt x="206" y="0"/>
                    <a:pt x="137" y="23"/>
                    <a:pt x="92" y="68"/>
                  </a:cubicBezTo>
                  <a:cubicBezTo>
                    <a:pt x="0" y="160"/>
                    <a:pt x="0" y="342"/>
                    <a:pt x="92" y="433"/>
                  </a:cubicBezTo>
                  <a:lnTo>
                    <a:pt x="122" y="433"/>
                  </a:lnTo>
                  <a:cubicBezTo>
                    <a:pt x="152" y="464"/>
                    <a:pt x="152" y="464"/>
                    <a:pt x="152" y="494"/>
                  </a:cubicBezTo>
                  <a:cubicBezTo>
                    <a:pt x="198" y="540"/>
                    <a:pt x="259" y="562"/>
                    <a:pt x="323" y="562"/>
                  </a:cubicBezTo>
                  <a:cubicBezTo>
                    <a:pt x="388" y="562"/>
                    <a:pt x="456" y="540"/>
                    <a:pt x="517" y="494"/>
                  </a:cubicBezTo>
                  <a:cubicBezTo>
                    <a:pt x="608" y="372"/>
                    <a:pt x="608" y="220"/>
                    <a:pt x="517" y="129"/>
                  </a:cubicBezTo>
                  <a:cubicBezTo>
                    <a:pt x="487" y="129"/>
                    <a:pt x="487" y="129"/>
                    <a:pt x="456" y="99"/>
                  </a:cubicBezTo>
                  <a:cubicBezTo>
                    <a:pt x="456" y="99"/>
                    <a:pt x="456" y="99"/>
                    <a:pt x="456" y="68"/>
                  </a:cubicBezTo>
                  <a:cubicBezTo>
                    <a:pt x="411" y="23"/>
                    <a:pt x="342"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8" name="Google Shape;66748;p27"/>
            <p:cNvSpPr/>
            <p:nvPr/>
          </p:nvSpPr>
          <p:spPr>
            <a:xfrm>
              <a:off x="2601375" y="4335450"/>
              <a:ext cx="17500" cy="16750"/>
            </a:xfrm>
            <a:custGeom>
              <a:avLst/>
              <a:gdLst/>
              <a:ahLst/>
              <a:cxnLst/>
              <a:rect l="l" t="t" r="r" b="b"/>
              <a:pathLst>
                <a:path w="700" h="670" extrusionOk="0">
                  <a:moveTo>
                    <a:pt x="335" y="1"/>
                  </a:moveTo>
                  <a:cubicBezTo>
                    <a:pt x="259" y="1"/>
                    <a:pt x="183" y="31"/>
                    <a:pt x="122" y="92"/>
                  </a:cubicBezTo>
                  <a:cubicBezTo>
                    <a:pt x="1" y="214"/>
                    <a:pt x="1" y="396"/>
                    <a:pt x="122" y="518"/>
                  </a:cubicBezTo>
                  <a:cubicBezTo>
                    <a:pt x="122" y="548"/>
                    <a:pt x="122" y="548"/>
                    <a:pt x="153" y="548"/>
                  </a:cubicBezTo>
                  <a:cubicBezTo>
                    <a:pt x="153" y="548"/>
                    <a:pt x="153" y="578"/>
                    <a:pt x="183" y="578"/>
                  </a:cubicBezTo>
                  <a:cubicBezTo>
                    <a:pt x="229" y="639"/>
                    <a:pt x="305" y="670"/>
                    <a:pt x="384" y="670"/>
                  </a:cubicBezTo>
                  <a:cubicBezTo>
                    <a:pt x="464" y="670"/>
                    <a:pt x="548" y="639"/>
                    <a:pt x="609" y="578"/>
                  </a:cubicBezTo>
                  <a:cubicBezTo>
                    <a:pt x="700" y="457"/>
                    <a:pt x="700" y="274"/>
                    <a:pt x="609" y="153"/>
                  </a:cubicBezTo>
                  <a:cubicBezTo>
                    <a:pt x="578" y="153"/>
                    <a:pt x="578" y="153"/>
                    <a:pt x="548" y="122"/>
                  </a:cubicBezTo>
                  <a:cubicBezTo>
                    <a:pt x="548" y="122"/>
                    <a:pt x="548" y="12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9" name="Google Shape;66749;p27"/>
            <p:cNvSpPr/>
            <p:nvPr/>
          </p:nvSpPr>
          <p:spPr>
            <a:xfrm>
              <a:off x="2503350" y="4237425"/>
              <a:ext cx="17500" cy="16750"/>
            </a:xfrm>
            <a:custGeom>
              <a:avLst/>
              <a:gdLst/>
              <a:ahLst/>
              <a:cxnLst/>
              <a:rect l="l" t="t" r="r" b="b"/>
              <a:pathLst>
                <a:path w="700" h="670" extrusionOk="0">
                  <a:moveTo>
                    <a:pt x="335" y="1"/>
                  </a:moveTo>
                  <a:cubicBezTo>
                    <a:pt x="259" y="1"/>
                    <a:pt x="183" y="31"/>
                    <a:pt x="122" y="92"/>
                  </a:cubicBezTo>
                  <a:cubicBezTo>
                    <a:pt x="1" y="214"/>
                    <a:pt x="1" y="396"/>
                    <a:pt x="122" y="518"/>
                  </a:cubicBezTo>
                  <a:cubicBezTo>
                    <a:pt x="122" y="548"/>
                    <a:pt x="122" y="548"/>
                    <a:pt x="153" y="548"/>
                  </a:cubicBezTo>
                  <a:cubicBezTo>
                    <a:pt x="153" y="548"/>
                    <a:pt x="153" y="578"/>
                    <a:pt x="153" y="578"/>
                  </a:cubicBezTo>
                  <a:cubicBezTo>
                    <a:pt x="213" y="639"/>
                    <a:pt x="297" y="670"/>
                    <a:pt x="377" y="670"/>
                  </a:cubicBezTo>
                  <a:cubicBezTo>
                    <a:pt x="457" y="670"/>
                    <a:pt x="533" y="639"/>
                    <a:pt x="578" y="578"/>
                  </a:cubicBezTo>
                  <a:cubicBezTo>
                    <a:pt x="700" y="457"/>
                    <a:pt x="700" y="274"/>
                    <a:pt x="578" y="153"/>
                  </a:cubicBezTo>
                  <a:cubicBezTo>
                    <a:pt x="578" y="153"/>
                    <a:pt x="578" y="153"/>
                    <a:pt x="548" y="122"/>
                  </a:cubicBezTo>
                  <a:cubicBezTo>
                    <a:pt x="548" y="122"/>
                    <a:pt x="548" y="12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0" name="Google Shape;66750;p27"/>
            <p:cNvSpPr/>
            <p:nvPr/>
          </p:nvSpPr>
          <p:spPr>
            <a:xfrm>
              <a:off x="2501825" y="4432725"/>
              <a:ext cx="20550" cy="19025"/>
            </a:xfrm>
            <a:custGeom>
              <a:avLst/>
              <a:gdLst/>
              <a:ahLst/>
              <a:cxnLst/>
              <a:rect l="l" t="t" r="r" b="b"/>
              <a:pathLst>
                <a:path w="822" h="761" extrusionOk="0">
                  <a:moveTo>
                    <a:pt x="381" y="1"/>
                  </a:moveTo>
                  <a:cubicBezTo>
                    <a:pt x="290" y="1"/>
                    <a:pt x="198" y="31"/>
                    <a:pt x="122" y="92"/>
                  </a:cubicBezTo>
                  <a:cubicBezTo>
                    <a:pt x="1" y="244"/>
                    <a:pt x="1" y="456"/>
                    <a:pt x="122" y="608"/>
                  </a:cubicBezTo>
                  <a:cubicBezTo>
                    <a:pt x="122" y="608"/>
                    <a:pt x="153" y="608"/>
                    <a:pt x="153" y="639"/>
                  </a:cubicBezTo>
                  <a:cubicBezTo>
                    <a:pt x="153" y="639"/>
                    <a:pt x="183" y="639"/>
                    <a:pt x="183" y="669"/>
                  </a:cubicBezTo>
                  <a:cubicBezTo>
                    <a:pt x="244" y="730"/>
                    <a:pt x="335" y="760"/>
                    <a:pt x="426" y="760"/>
                  </a:cubicBezTo>
                  <a:cubicBezTo>
                    <a:pt x="518" y="760"/>
                    <a:pt x="609" y="730"/>
                    <a:pt x="670" y="669"/>
                  </a:cubicBezTo>
                  <a:cubicBezTo>
                    <a:pt x="821" y="517"/>
                    <a:pt x="821" y="304"/>
                    <a:pt x="670" y="153"/>
                  </a:cubicBezTo>
                  <a:cubicBezTo>
                    <a:pt x="670" y="153"/>
                    <a:pt x="670" y="153"/>
                    <a:pt x="639" y="122"/>
                  </a:cubicBezTo>
                  <a:cubicBezTo>
                    <a:pt x="639" y="122"/>
                    <a:pt x="639" y="122"/>
                    <a:pt x="639" y="92"/>
                  </a:cubicBezTo>
                  <a:cubicBezTo>
                    <a:pt x="563" y="31"/>
                    <a:pt x="472"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1" name="Google Shape;66751;p27"/>
            <p:cNvSpPr/>
            <p:nvPr/>
          </p:nvSpPr>
          <p:spPr>
            <a:xfrm>
              <a:off x="2403800" y="4334700"/>
              <a:ext cx="20550" cy="19025"/>
            </a:xfrm>
            <a:custGeom>
              <a:avLst/>
              <a:gdLst/>
              <a:ahLst/>
              <a:cxnLst/>
              <a:rect l="l" t="t" r="r" b="b"/>
              <a:pathLst>
                <a:path w="822" h="761" extrusionOk="0">
                  <a:moveTo>
                    <a:pt x="381" y="1"/>
                  </a:moveTo>
                  <a:cubicBezTo>
                    <a:pt x="290" y="1"/>
                    <a:pt x="198" y="31"/>
                    <a:pt x="122" y="92"/>
                  </a:cubicBezTo>
                  <a:cubicBezTo>
                    <a:pt x="1" y="244"/>
                    <a:pt x="1" y="456"/>
                    <a:pt x="122" y="608"/>
                  </a:cubicBezTo>
                  <a:cubicBezTo>
                    <a:pt x="122" y="608"/>
                    <a:pt x="153" y="608"/>
                    <a:pt x="153" y="639"/>
                  </a:cubicBezTo>
                  <a:cubicBezTo>
                    <a:pt x="153" y="639"/>
                    <a:pt x="183" y="639"/>
                    <a:pt x="183" y="669"/>
                  </a:cubicBezTo>
                  <a:cubicBezTo>
                    <a:pt x="244" y="730"/>
                    <a:pt x="335" y="760"/>
                    <a:pt x="426" y="760"/>
                  </a:cubicBezTo>
                  <a:cubicBezTo>
                    <a:pt x="517" y="760"/>
                    <a:pt x="609" y="730"/>
                    <a:pt x="669" y="669"/>
                  </a:cubicBezTo>
                  <a:cubicBezTo>
                    <a:pt x="821" y="517"/>
                    <a:pt x="821" y="304"/>
                    <a:pt x="669" y="152"/>
                  </a:cubicBezTo>
                  <a:cubicBezTo>
                    <a:pt x="669" y="152"/>
                    <a:pt x="669" y="152"/>
                    <a:pt x="639" y="122"/>
                  </a:cubicBezTo>
                  <a:cubicBezTo>
                    <a:pt x="639" y="122"/>
                    <a:pt x="639" y="122"/>
                    <a:pt x="639" y="92"/>
                  </a:cubicBezTo>
                  <a:cubicBezTo>
                    <a:pt x="563" y="31"/>
                    <a:pt x="472"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2" name="Google Shape;66752;p27"/>
            <p:cNvSpPr/>
            <p:nvPr/>
          </p:nvSpPr>
          <p:spPr>
            <a:xfrm>
              <a:off x="2303500" y="4431400"/>
              <a:ext cx="24350" cy="22250"/>
            </a:xfrm>
            <a:custGeom>
              <a:avLst/>
              <a:gdLst/>
              <a:ahLst/>
              <a:cxnLst/>
              <a:rect l="l" t="t" r="r" b="b"/>
              <a:pathLst>
                <a:path w="974" h="890" extrusionOk="0">
                  <a:moveTo>
                    <a:pt x="460" y="0"/>
                  </a:moveTo>
                  <a:cubicBezTo>
                    <a:pt x="358" y="0"/>
                    <a:pt x="259" y="38"/>
                    <a:pt x="183" y="114"/>
                  </a:cubicBezTo>
                  <a:cubicBezTo>
                    <a:pt x="1" y="297"/>
                    <a:pt x="1" y="540"/>
                    <a:pt x="183" y="722"/>
                  </a:cubicBezTo>
                  <a:lnTo>
                    <a:pt x="213" y="722"/>
                  </a:lnTo>
                  <a:cubicBezTo>
                    <a:pt x="213" y="753"/>
                    <a:pt x="213" y="753"/>
                    <a:pt x="213" y="753"/>
                  </a:cubicBezTo>
                  <a:cubicBezTo>
                    <a:pt x="304" y="844"/>
                    <a:pt x="411" y="889"/>
                    <a:pt x="513" y="889"/>
                  </a:cubicBezTo>
                  <a:cubicBezTo>
                    <a:pt x="616" y="889"/>
                    <a:pt x="715" y="844"/>
                    <a:pt x="791" y="753"/>
                  </a:cubicBezTo>
                  <a:cubicBezTo>
                    <a:pt x="973" y="601"/>
                    <a:pt x="973" y="327"/>
                    <a:pt x="791" y="175"/>
                  </a:cubicBezTo>
                  <a:lnTo>
                    <a:pt x="760" y="175"/>
                  </a:lnTo>
                  <a:cubicBezTo>
                    <a:pt x="760" y="145"/>
                    <a:pt x="760" y="145"/>
                    <a:pt x="760" y="114"/>
                  </a:cubicBezTo>
                  <a:cubicBezTo>
                    <a:pt x="669" y="38"/>
                    <a:pt x="563" y="0"/>
                    <a:pt x="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3" name="Google Shape;66753;p27"/>
            <p:cNvSpPr/>
            <p:nvPr/>
          </p:nvSpPr>
          <p:spPr>
            <a:xfrm>
              <a:off x="2401525" y="4529425"/>
              <a:ext cx="24350" cy="22250"/>
            </a:xfrm>
            <a:custGeom>
              <a:avLst/>
              <a:gdLst/>
              <a:ahLst/>
              <a:cxnLst/>
              <a:rect l="l" t="t" r="r" b="b"/>
              <a:pathLst>
                <a:path w="974" h="890" extrusionOk="0">
                  <a:moveTo>
                    <a:pt x="460" y="0"/>
                  </a:moveTo>
                  <a:cubicBezTo>
                    <a:pt x="358" y="0"/>
                    <a:pt x="259" y="38"/>
                    <a:pt x="183" y="114"/>
                  </a:cubicBezTo>
                  <a:cubicBezTo>
                    <a:pt x="1" y="297"/>
                    <a:pt x="1" y="540"/>
                    <a:pt x="183" y="722"/>
                  </a:cubicBezTo>
                  <a:lnTo>
                    <a:pt x="213" y="722"/>
                  </a:lnTo>
                  <a:cubicBezTo>
                    <a:pt x="213" y="753"/>
                    <a:pt x="213" y="753"/>
                    <a:pt x="213" y="753"/>
                  </a:cubicBezTo>
                  <a:cubicBezTo>
                    <a:pt x="305" y="844"/>
                    <a:pt x="411" y="889"/>
                    <a:pt x="513" y="889"/>
                  </a:cubicBezTo>
                  <a:cubicBezTo>
                    <a:pt x="616" y="889"/>
                    <a:pt x="715" y="844"/>
                    <a:pt x="791" y="753"/>
                  </a:cubicBezTo>
                  <a:cubicBezTo>
                    <a:pt x="973" y="601"/>
                    <a:pt x="973" y="358"/>
                    <a:pt x="791" y="175"/>
                  </a:cubicBezTo>
                  <a:lnTo>
                    <a:pt x="760" y="175"/>
                  </a:lnTo>
                  <a:cubicBezTo>
                    <a:pt x="760" y="145"/>
                    <a:pt x="760" y="145"/>
                    <a:pt x="760" y="114"/>
                  </a:cubicBezTo>
                  <a:cubicBezTo>
                    <a:pt x="669" y="38"/>
                    <a:pt x="563" y="0"/>
                    <a:pt x="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4" name="Google Shape;66754;p27"/>
            <p:cNvSpPr/>
            <p:nvPr/>
          </p:nvSpPr>
          <p:spPr>
            <a:xfrm>
              <a:off x="2203950" y="4528650"/>
              <a:ext cx="26625" cy="24550"/>
            </a:xfrm>
            <a:custGeom>
              <a:avLst/>
              <a:gdLst/>
              <a:ahLst/>
              <a:cxnLst/>
              <a:rect l="l" t="t" r="r" b="b"/>
              <a:pathLst>
                <a:path w="1065" h="982" extrusionOk="0">
                  <a:moveTo>
                    <a:pt x="517" y="1"/>
                  </a:moveTo>
                  <a:cubicBezTo>
                    <a:pt x="396" y="1"/>
                    <a:pt x="274" y="39"/>
                    <a:pt x="183" y="115"/>
                  </a:cubicBezTo>
                  <a:cubicBezTo>
                    <a:pt x="1" y="297"/>
                    <a:pt x="1" y="601"/>
                    <a:pt x="183" y="784"/>
                  </a:cubicBezTo>
                  <a:cubicBezTo>
                    <a:pt x="183" y="784"/>
                    <a:pt x="213" y="814"/>
                    <a:pt x="213" y="814"/>
                  </a:cubicBezTo>
                  <a:cubicBezTo>
                    <a:pt x="213" y="814"/>
                    <a:pt x="213" y="844"/>
                    <a:pt x="244" y="844"/>
                  </a:cubicBezTo>
                  <a:cubicBezTo>
                    <a:pt x="335" y="936"/>
                    <a:pt x="449" y="981"/>
                    <a:pt x="563" y="981"/>
                  </a:cubicBezTo>
                  <a:cubicBezTo>
                    <a:pt x="677" y="981"/>
                    <a:pt x="791" y="936"/>
                    <a:pt x="882" y="844"/>
                  </a:cubicBezTo>
                  <a:cubicBezTo>
                    <a:pt x="1065" y="662"/>
                    <a:pt x="1065" y="358"/>
                    <a:pt x="882" y="176"/>
                  </a:cubicBezTo>
                  <a:lnTo>
                    <a:pt x="852" y="176"/>
                  </a:lnTo>
                  <a:cubicBezTo>
                    <a:pt x="852" y="145"/>
                    <a:pt x="852" y="145"/>
                    <a:pt x="852" y="115"/>
                  </a:cubicBezTo>
                  <a:cubicBezTo>
                    <a:pt x="761" y="39"/>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5" name="Google Shape;66755;p27"/>
            <p:cNvSpPr/>
            <p:nvPr/>
          </p:nvSpPr>
          <p:spPr>
            <a:xfrm>
              <a:off x="2301975" y="4626875"/>
              <a:ext cx="26625" cy="24350"/>
            </a:xfrm>
            <a:custGeom>
              <a:avLst/>
              <a:gdLst/>
              <a:ahLst/>
              <a:cxnLst/>
              <a:rect l="l" t="t" r="r" b="b"/>
              <a:pathLst>
                <a:path w="1065" h="974" extrusionOk="0">
                  <a:moveTo>
                    <a:pt x="517" y="1"/>
                  </a:moveTo>
                  <a:cubicBezTo>
                    <a:pt x="396" y="1"/>
                    <a:pt x="274" y="46"/>
                    <a:pt x="183" y="137"/>
                  </a:cubicBezTo>
                  <a:cubicBezTo>
                    <a:pt x="1" y="289"/>
                    <a:pt x="1" y="593"/>
                    <a:pt x="183" y="776"/>
                  </a:cubicBezTo>
                  <a:cubicBezTo>
                    <a:pt x="183" y="776"/>
                    <a:pt x="214" y="806"/>
                    <a:pt x="214" y="806"/>
                  </a:cubicBezTo>
                  <a:cubicBezTo>
                    <a:pt x="214" y="806"/>
                    <a:pt x="214" y="836"/>
                    <a:pt x="244" y="836"/>
                  </a:cubicBezTo>
                  <a:cubicBezTo>
                    <a:pt x="335" y="928"/>
                    <a:pt x="449" y="973"/>
                    <a:pt x="563" y="973"/>
                  </a:cubicBezTo>
                  <a:cubicBezTo>
                    <a:pt x="677" y="973"/>
                    <a:pt x="791" y="928"/>
                    <a:pt x="882" y="836"/>
                  </a:cubicBezTo>
                  <a:cubicBezTo>
                    <a:pt x="1065" y="654"/>
                    <a:pt x="1065" y="350"/>
                    <a:pt x="882" y="168"/>
                  </a:cubicBezTo>
                  <a:lnTo>
                    <a:pt x="852" y="168"/>
                  </a:lnTo>
                  <a:cubicBezTo>
                    <a:pt x="852" y="137"/>
                    <a:pt x="852" y="137"/>
                    <a:pt x="852" y="137"/>
                  </a:cubicBezTo>
                  <a:cubicBezTo>
                    <a:pt x="761" y="46"/>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6" name="Google Shape;66756;p27"/>
            <p:cNvSpPr/>
            <p:nvPr/>
          </p:nvSpPr>
          <p:spPr>
            <a:xfrm>
              <a:off x="2104400" y="4625550"/>
              <a:ext cx="29675" cy="27000"/>
            </a:xfrm>
            <a:custGeom>
              <a:avLst/>
              <a:gdLst/>
              <a:ahLst/>
              <a:cxnLst/>
              <a:rect l="l" t="t" r="r" b="b"/>
              <a:pathLst>
                <a:path w="1187" h="1080" extrusionOk="0">
                  <a:moveTo>
                    <a:pt x="559" y="0"/>
                  </a:moveTo>
                  <a:cubicBezTo>
                    <a:pt x="426" y="0"/>
                    <a:pt x="290" y="54"/>
                    <a:pt x="183" y="160"/>
                  </a:cubicBezTo>
                  <a:cubicBezTo>
                    <a:pt x="1" y="342"/>
                    <a:pt x="1" y="677"/>
                    <a:pt x="183" y="889"/>
                  </a:cubicBezTo>
                  <a:lnTo>
                    <a:pt x="214" y="889"/>
                  </a:lnTo>
                  <a:cubicBezTo>
                    <a:pt x="244" y="920"/>
                    <a:pt x="244" y="920"/>
                    <a:pt x="244" y="920"/>
                  </a:cubicBezTo>
                  <a:cubicBezTo>
                    <a:pt x="350" y="1026"/>
                    <a:pt x="487" y="1079"/>
                    <a:pt x="620" y="1079"/>
                  </a:cubicBezTo>
                  <a:cubicBezTo>
                    <a:pt x="753" y="1079"/>
                    <a:pt x="882" y="1026"/>
                    <a:pt x="974" y="920"/>
                  </a:cubicBezTo>
                  <a:cubicBezTo>
                    <a:pt x="1186" y="738"/>
                    <a:pt x="1186" y="403"/>
                    <a:pt x="974" y="190"/>
                  </a:cubicBezTo>
                  <a:lnTo>
                    <a:pt x="943" y="190"/>
                  </a:lnTo>
                  <a:cubicBezTo>
                    <a:pt x="943" y="160"/>
                    <a:pt x="943" y="160"/>
                    <a:pt x="913" y="160"/>
                  </a:cubicBezTo>
                  <a:cubicBezTo>
                    <a:pt x="822" y="54"/>
                    <a:pt x="692"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7" name="Google Shape;66757;p27"/>
            <p:cNvSpPr/>
            <p:nvPr/>
          </p:nvSpPr>
          <p:spPr>
            <a:xfrm>
              <a:off x="2202425" y="4723575"/>
              <a:ext cx="29675" cy="27200"/>
            </a:xfrm>
            <a:custGeom>
              <a:avLst/>
              <a:gdLst/>
              <a:ahLst/>
              <a:cxnLst/>
              <a:rect l="l" t="t" r="r" b="b"/>
              <a:pathLst>
                <a:path w="1187" h="1088" extrusionOk="0">
                  <a:moveTo>
                    <a:pt x="563" y="0"/>
                  </a:moveTo>
                  <a:cubicBezTo>
                    <a:pt x="426" y="0"/>
                    <a:pt x="290" y="54"/>
                    <a:pt x="183" y="160"/>
                  </a:cubicBezTo>
                  <a:cubicBezTo>
                    <a:pt x="1" y="342"/>
                    <a:pt x="1" y="677"/>
                    <a:pt x="183" y="890"/>
                  </a:cubicBezTo>
                  <a:cubicBezTo>
                    <a:pt x="214" y="890"/>
                    <a:pt x="214" y="890"/>
                    <a:pt x="214" y="920"/>
                  </a:cubicBezTo>
                  <a:cubicBezTo>
                    <a:pt x="244" y="920"/>
                    <a:pt x="244" y="920"/>
                    <a:pt x="244" y="950"/>
                  </a:cubicBezTo>
                  <a:cubicBezTo>
                    <a:pt x="350" y="1041"/>
                    <a:pt x="487" y="1087"/>
                    <a:pt x="620" y="1087"/>
                  </a:cubicBezTo>
                  <a:cubicBezTo>
                    <a:pt x="753" y="1087"/>
                    <a:pt x="882" y="1041"/>
                    <a:pt x="974" y="950"/>
                  </a:cubicBezTo>
                  <a:cubicBezTo>
                    <a:pt x="1186" y="738"/>
                    <a:pt x="1186" y="403"/>
                    <a:pt x="974" y="190"/>
                  </a:cubicBezTo>
                  <a:lnTo>
                    <a:pt x="943" y="190"/>
                  </a:lnTo>
                  <a:cubicBezTo>
                    <a:pt x="943" y="160"/>
                    <a:pt x="943" y="160"/>
                    <a:pt x="943" y="160"/>
                  </a:cubicBezTo>
                  <a:cubicBezTo>
                    <a:pt x="837" y="54"/>
                    <a:pt x="700"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8" name="Google Shape;66758;p27"/>
            <p:cNvSpPr/>
            <p:nvPr/>
          </p:nvSpPr>
          <p:spPr>
            <a:xfrm>
              <a:off x="2004100" y="4722250"/>
              <a:ext cx="33475" cy="29850"/>
            </a:xfrm>
            <a:custGeom>
              <a:avLst/>
              <a:gdLst/>
              <a:ahLst/>
              <a:cxnLst/>
              <a:rect l="l" t="t" r="r" b="b"/>
              <a:pathLst>
                <a:path w="1339" h="1194" extrusionOk="0">
                  <a:moveTo>
                    <a:pt x="639" y="0"/>
                  </a:moveTo>
                  <a:cubicBezTo>
                    <a:pt x="495" y="0"/>
                    <a:pt x="350" y="61"/>
                    <a:pt x="244" y="183"/>
                  </a:cubicBezTo>
                  <a:cubicBezTo>
                    <a:pt x="1" y="395"/>
                    <a:pt x="1" y="760"/>
                    <a:pt x="244" y="973"/>
                  </a:cubicBezTo>
                  <a:cubicBezTo>
                    <a:pt x="244" y="1003"/>
                    <a:pt x="244" y="1003"/>
                    <a:pt x="274" y="1003"/>
                  </a:cubicBezTo>
                  <a:cubicBezTo>
                    <a:pt x="274" y="1003"/>
                    <a:pt x="274" y="1034"/>
                    <a:pt x="305" y="1034"/>
                  </a:cubicBezTo>
                  <a:cubicBezTo>
                    <a:pt x="411" y="1140"/>
                    <a:pt x="555" y="1193"/>
                    <a:pt x="700" y="1193"/>
                  </a:cubicBezTo>
                  <a:cubicBezTo>
                    <a:pt x="844" y="1193"/>
                    <a:pt x="988" y="1140"/>
                    <a:pt x="1095" y="1034"/>
                  </a:cubicBezTo>
                  <a:cubicBezTo>
                    <a:pt x="1338" y="821"/>
                    <a:pt x="1338" y="456"/>
                    <a:pt x="1095" y="213"/>
                  </a:cubicBezTo>
                  <a:lnTo>
                    <a:pt x="1064" y="213"/>
                  </a:lnTo>
                  <a:cubicBezTo>
                    <a:pt x="1064" y="183"/>
                    <a:pt x="1064" y="183"/>
                    <a:pt x="1034" y="183"/>
                  </a:cubicBezTo>
                  <a:cubicBezTo>
                    <a:pt x="928" y="61"/>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9" name="Google Shape;66759;p27"/>
            <p:cNvSpPr/>
            <p:nvPr/>
          </p:nvSpPr>
          <p:spPr>
            <a:xfrm>
              <a:off x="2102125" y="4820275"/>
              <a:ext cx="33475" cy="29850"/>
            </a:xfrm>
            <a:custGeom>
              <a:avLst/>
              <a:gdLst/>
              <a:ahLst/>
              <a:cxnLst/>
              <a:rect l="l" t="t" r="r" b="b"/>
              <a:pathLst>
                <a:path w="1339" h="1194" extrusionOk="0">
                  <a:moveTo>
                    <a:pt x="639" y="0"/>
                  </a:moveTo>
                  <a:cubicBezTo>
                    <a:pt x="495" y="0"/>
                    <a:pt x="350" y="61"/>
                    <a:pt x="244" y="183"/>
                  </a:cubicBezTo>
                  <a:cubicBezTo>
                    <a:pt x="1" y="395"/>
                    <a:pt x="1" y="760"/>
                    <a:pt x="244" y="973"/>
                  </a:cubicBezTo>
                  <a:cubicBezTo>
                    <a:pt x="244" y="1003"/>
                    <a:pt x="244" y="1003"/>
                    <a:pt x="274" y="1003"/>
                  </a:cubicBezTo>
                  <a:cubicBezTo>
                    <a:pt x="274" y="1003"/>
                    <a:pt x="274" y="1034"/>
                    <a:pt x="305" y="1034"/>
                  </a:cubicBezTo>
                  <a:cubicBezTo>
                    <a:pt x="411" y="1140"/>
                    <a:pt x="555" y="1193"/>
                    <a:pt x="700" y="1193"/>
                  </a:cubicBezTo>
                  <a:cubicBezTo>
                    <a:pt x="844" y="1193"/>
                    <a:pt x="989" y="1140"/>
                    <a:pt x="1095" y="1034"/>
                  </a:cubicBezTo>
                  <a:cubicBezTo>
                    <a:pt x="1338" y="821"/>
                    <a:pt x="1338" y="456"/>
                    <a:pt x="1095" y="213"/>
                  </a:cubicBezTo>
                  <a:lnTo>
                    <a:pt x="1065" y="213"/>
                  </a:lnTo>
                  <a:cubicBezTo>
                    <a:pt x="1065" y="183"/>
                    <a:pt x="1065" y="183"/>
                    <a:pt x="1034" y="183"/>
                  </a:cubicBezTo>
                  <a:cubicBezTo>
                    <a:pt x="928" y="61"/>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0" name="Google Shape;66760;p27"/>
            <p:cNvSpPr/>
            <p:nvPr/>
          </p:nvSpPr>
          <p:spPr>
            <a:xfrm>
              <a:off x="2002575" y="4917525"/>
              <a:ext cx="35750" cy="32700"/>
            </a:xfrm>
            <a:custGeom>
              <a:avLst/>
              <a:gdLst/>
              <a:ahLst/>
              <a:cxnLst/>
              <a:rect l="l" t="t" r="r" b="b"/>
              <a:pathLst>
                <a:path w="1430" h="1308" extrusionOk="0">
                  <a:moveTo>
                    <a:pt x="685" y="1"/>
                  </a:moveTo>
                  <a:cubicBezTo>
                    <a:pt x="525" y="1"/>
                    <a:pt x="366" y="62"/>
                    <a:pt x="244" y="183"/>
                  </a:cubicBezTo>
                  <a:cubicBezTo>
                    <a:pt x="1" y="426"/>
                    <a:pt x="1" y="822"/>
                    <a:pt x="244" y="1065"/>
                  </a:cubicBezTo>
                  <a:cubicBezTo>
                    <a:pt x="274" y="1065"/>
                    <a:pt x="274" y="1065"/>
                    <a:pt x="274" y="1095"/>
                  </a:cubicBezTo>
                  <a:cubicBezTo>
                    <a:pt x="274" y="1095"/>
                    <a:pt x="305" y="1095"/>
                    <a:pt x="305" y="1126"/>
                  </a:cubicBezTo>
                  <a:cubicBezTo>
                    <a:pt x="426" y="1247"/>
                    <a:pt x="586" y="1308"/>
                    <a:pt x="746" y="1308"/>
                  </a:cubicBezTo>
                  <a:cubicBezTo>
                    <a:pt x="905" y="1308"/>
                    <a:pt x="1065" y="1247"/>
                    <a:pt x="1186" y="1126"/>
                  </a:cubicBezTo>
                  <a:cubicBezTo>
                    <a:pt x="1429" y="882"/>
                    <a:pt x="1429" y="487"/>
                    <a:pt x="1186" y="244"/>
                  </a:cubicBezTo>
                  <a:cubicBezTo>
                    <a:pt x="1186" y="214"/>
                    <a:pt x="1156" y="214"/>
                    <a:pt x="1156" y="214"/>
                  </a:cubicBezTo>
                  <a:cubicBezTo>
                    <a:pt x="1156" y="183"/>
                    <a:pt x="1156" y="183"/>
                    <a:pt x="1125" y="183"/>
                  </a:cubicBezTo>
                  <a:cubicBezTo>
                    <a:pt x="1004" y="62"/>
                    <a:pt x="844"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1" name="Google Shape;66761;p27"/>
            <p:cNvSpPr/>
            <p:nvPr/>
          </p:nvSpPr>
          <p:spPr>
            <a:xfrm>
              <a:off x="1904550" y="4819500"/>
              <a:ext cx="35750" cy="32700"/>
            </a:xfrm>
            <a:custGeom>
              <a:avLst/>
              <a:gdLst/>
              <a:ahLst/>
              <a:cxnLst/>
              <a:rect l="l" t="t" r="r" b="b"/>
              <a:pathLst>
                <a:path w="1430" h="1308" extrusionOk="0">
                  <a:moveTo>
                    <a:pt x="685" y="1"/>
                  </a:moveTo>
                  <a:cubicBezTo>
                    <a:pt x="525" y="1"/>
                    <a:pt x="366" y="62"/>
                    <a:pt x="244" y="183"/>
                  </a:cubicBezTo>
                  <a:cubicBezTo>
                    <a:pt x="1" y="426"/>
                    <a:pt x="1" y="822"/>
                    <a:pt x="244" y="1065"/>
                  </a:cubicBezTo>
                  <a:cubicBezTo>
                    <a:pt x="244" y="1065"/>
                    <a:pt x="274" y="1065"/>
                    <a:pt x="274" y="1095"/>
                  </a:cubicBezTo>
                  <a:cubicBezTo>
                    <a:pt x="274" y="1095"/>
                    <a:pt x="305" y="1095"/>
                    <a:pt x="305" y="1126"/>
                  </a:cubicBezTo>
                  <a:cubicBezTo>
                    <a:pt x="426" y="1247"/>
                    <a:pt x="586" y="1308"/>
                    <a:pt x="745" y="1308"/>
                  </a:cubicBezTo>
                  <a:cubicBezTo>
                    <a:pt x="905" y="1308"/>
                    <a:pt x="1065" y="1247"/>
                    <a:pt x="1186" y="1126"/>
                  </a:cubicBezTo>
                  <a:cubicBezTo>
                    <a:pt x="1429" y="882"/>
                    <a:pt x="1429" y="487"/>
                    <a:pt x="1186" y="214"/>
                  </a:cubicBezTo>
                  <a:lnTo>
                    <a:pt x="1156" y="214"/>
                  </a:lnTo>
                  <a:cubicBezTo>
                    <a:pt x="1156" y="183"/>
                    <a:pt x="1156" y="183"/>
                    <a:pt x="1125" y="183"/>
                  </a:cubicBezTo>
                  <a:cubicBezTo>
                    <a:pt x="1004" y="62"/>
                    <a:pt x="844"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2" name="Google Shape;66762;p27"/>
            <p:cNvSpPr/>
            <p:nvPr/>
          </p:nvSpPr>
          <p:spPr>
            <a:xfrm>
              <a:off x="1903025" y="5014225"/>
              <a:ext cx="38800" cy="35375"/>
            </a:xfrm>
            <a:custGeom>
              <a:avLst/>
              <a:gdLst/>
              <a:ahLst/>
              <a:cxnLst/>
              <a:rect l="l" t="t" r="r" b="b"/>
              <a:pathLst>
                <a:path w="1552" h="1415" extrusionOk="0">
                  <a:moveTo>
                    <a:pt x="746" y="1"/>
                  </a:moveTo>
                  <a:cubicBezTo>
                    <a:pt x="571" y="1"/>
                    <a:pt x="396" y="69"/>
                    <a:pt x="275" y="206"/>
                  </a:cubicBezTo>
                  <a:cubicBezTo>
                    <a:pt x="1" y="479"/>
                    <a:pt x="1" y="905"/>
                    <a:pt x="275" y="1179"/>
                  </a:cubicBezTo>
                  <a:lnTo>
                    <a:pt x="305" y="1179"/>
                  </a:lnTo>
                  <a:cubicBezTo>
                    <a:pt x="305" y="1209"/>
                    <a:pt x="305" y="1209"/>
                    <a:pt x="305" y="1209"/>
                  </a:cubicBezTo>
                  <a:cubicBezTo>
                    <a:pt x="442" y="1346"/>
                    <a:pt x="617" y="1414"/>
                    <a:pt x="791" y="1414"/>
                  </a:cubicBezTo>
                  <a:cubicBezTo>
                    <a:pt x="966" y="1414"/>
                    <a:pt x="1141" y="1346"/>
                    <a:pt x="1278" y="1209"/>
                  </a:cubicBezTo>
                  <a:cubicBezTo>
                    <a:pt x="1551" y="966"/>
                    <a:pt x="1551" y="510"/>
                    <a:pt x="1278" y="267"/>
                  </a:cubicBezTo>
                  <a:cubicBezTo>
                    <a:pt x="1278" y="236"/>
                    <a:pt x="1247" y="236"/>
                    <a:pt x="1247" y="236"/>
                  </a:cubicBezTo>
                  <a:cubicBezTo>
                    <a:pt x="1247" y="206"/>
                    <a:pt x="1247" y="206"/>
                    <a:pt x="1217" y="206"/>
                  </a:cubicBezTo>
                  <a:cubicBezTo>
                    <a:pt x="1095" y="69"/>
                    <a:pt x="920"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3" name="Google Shape;66763;p27"/>
            <p:cNvSpPr/>
            <p:nvPr/>
          </p:nvSpPr>
          <p:spPr>
            <a:xfrm>
              <a:off x="1805000" y="4916200"/>
              <a:ext cx="38800" cy="35375"/>
            </a:xfrm>
            <a:custGeom>
              <a:avLst/>
              <a:gdLst/>
              <a:ahLst/>
              <a:cxnLst/>
              <a:rect l="l" t="t" r="r" b="b"/>
              <a:pathLst>
                <a:path w="1552" h="1415" extrusionOk="0">
                  <a:moveTo>
                    <a:pt x="746" y="1"/>
                  </a:moveTo>
                  <a:cubicBezTo>
                    <a:pt x="571" y="1"/>
                    <a:pt x="396" y="69"/>
                    <a:pt x="275" y="206"/>
                  </a:cubicBezTo>
                  <a:cubicBezTo>
                    <a:pt x="1" y="479"/>
                    <a:pt x="1" y="905"/>
                    <a:pt x="275" y="1148"/>
                  </a:cubicBezTo>
                  <a:cubicBezTo>
                    <a:pt x="275" y="1179"/>
                    <a:pt x="275" y="1179"/>
                    <a:pt x="305" y="1179"/>
                  </a:cubicBezTo>
                  <a:cubicBezTo>
                    <a:pt x="305" y="1209"/>
                    <a:pt x="305" y="1209"/>
                    <a:pt x="305" y="1209"/>
                  </a:cubicBezTo>
                  <a:cubicBezTo>
                    <a:pt x="442" y="1346"/>
                    <a:pt x="616" y="1414"/>
                    <a:pt x="791" y="1414"/>
                  </a:cubicBezTo>
                  <a:cubicBezTo>
                    <a:pt x="966" y="1414"/>
                    <a:pt x="1141" y="1346"/>
                    <a:pt x="1278" y="1209"/>
                  </a:cubicBezTo>
                  <a:cubicBezTo>
                    <a:pt x="1551" y="935"/>
                    <a:pt x="1551" y="510"/>
                    <a:pt x="1278" y="267"/>
                  </a:cubicBezTo>
                  <a:cubicBezTo>
                    <a:pt x="1278" y="236"/>
                    <a:pt x="1247" y="236"/>
                    <a:pt x="1247" y="236"/>
                  </a:cubicBezTo>
                  <a:cubicBezTo>
                    <a:pt x="1247" y="206"/>
                    <a:pt x="1247" y="206"/>
                    <a:pt x="1217" y="206"/>
                  </a:cubicBezTo>
                  <a:cubicBezTo>
                    <a:pt x="1095" y="69"/>
                    <a:pt x="920"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4" name="Google Shape;66764;p27"/>
            <p:cNvSpPr/>
            <p:nvPr/>
          </p:nvSpPr>
          <p:spPr>
            <a:xfrm>
              <a:off x="1803500" y="5110925"/>
              <a:ext cx="41050" cy="38200"/>
            </a:xfrm>
            <a:custGeom>
              <a:avLst/>
              <a:gdLst/>
              <a:ahLst/>
              <a:cxnLst/>
              <a:rect l="l" t="t" r="r" b="b"/>
              <a:pathLst>
                <a:path w="1642" h="1528" extrusionOk="0">
                  <a:moveTo>
                    <a:pt x="790" y="1"/>
                  </a:moveTo>
                  <a:cubicBezTo>
                    <a:pt x="600" y="1"/>
                    <a:pt x="410" y="77"/>
                    <a:pt x="274" y="229"/>
                  </a:cubicBezTo>
                  <a:cubicBezTo>
                    <a:pt x="0" y="502"/>
                    <a:pt x="0" y="988"/>
                    <a:pt x="274" y="1262"/>
                  </a:cubicBezTo>
                  <a:cubicBezTo>
                    <a:pt x="274" y="1262"/>
                    <a:pt x="304" y="1292"/>
                    <a:pt x="304" y="1292"/>
                  </a:cubicBezTo>
                  <a:cubicBezTo>
                    <a:pt x="304" y="1292"/>
                    <a:pt x="304" y="1323"/>
                    <a:pt x="335" y="1323"/>
                  </a:cubicBezTo>
                  <a:cubicBezTo>
                    <a:pt x="471" y="1460"/>
                    <a:pt x="661" y="1528"/>
                    <a:pt x="851" y="1528"/>
                  </a:cubicBezTo>
                  <a:cubicBezTo>
                    <a:pt x="1041" y="1528"/>
                    <a:pt x="1231" y="1460"/>
                    <a:pt x="1368" y="1323"/>
                  </a:cubicBezTo>
                  <a:cubicBezTo>
                    <a:pt x="1642" y="1019"/>
                    <a:pt x="1642" y="563"/>
                    <a:pt x="1368" y="289"/>
                  </a:cubicBezTo>
                  <a:cubicBezTo>
                    <a:pt x="1368" y="259"/>
                    <a:pt x="1338" y="259"/>
                    <a:pt x="1338" y="259"/>
                  </a:cubicBezTo>
                  <a:cubicBezTo>
                    <a:pt x="1338" y="259"/>
                    <a:pt x="1338" y="229"/>
                    <a:pt x="1307" y="229"/>
                  </a:cubicBezTo>
                  <a:cubicBezTo>
                    <a:pt x="1170" y="77"/>
                    <a:pt x="980"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5" name="Google Shape;66765;p27"/>
            <p:cNvSpPr/>
            <p:nvPr/>
          </p:nvSpPr>
          <p:spPr>
            <a:xfrm>
              <a:off x="1705475" y="5012900"/>
              <a:ext cx="41050" cy="38200"/>
            </a:xfrm>
            <a:custGeom>
              <a:avLst/>
              <a:gdLst/>
              <a:ahLst/>
              <a:cxnLst/>
              <a:rect l="l" t="t" r="r" b="b"/>
              <a:pathLst>
                <a:path w="1642" h="1528" extrusionOk="0">
                  <a:moveTo>
                    <a:pt x="790" y="1"/>
                  </a:moveTo>
                  <a:cubicBezTo>
                    <a:pt x="600" y="1"/>
                    <a:pt x="410" y="77"/>
                    <a:pt x="274" y="229"/>
                  </a:cubicBezTo>
                  <a:cubicBezTo>
                    <a:pt x="0" y="502"/>
                    <a:pt x="0" y="988"/>
                    <a:pt x="274" y="1262"/>
                  </a:cubicBezTo>
                  <a:cubicBezTo>
                    <a:pt x="274" y="1262"/>
                    <a:pt x="304" y="1292"/>
                    <a:pt x="304" y="1292"/>
                  </a:cubicBezTo>
                  <a:cubicBezTo>
                    <a:pt x="304" y="1292"/>
                    <a:pt x="304" y="1323"/>
                    <a:pt x="334" y="1323"/>
                  </a:cubicBezTo>
                  <a:cubicBezTo>
                    <a:pt x="471" y="1460"/>
                    <a:pt x="661" y="1528"/>
                    <a:pt x="851" y="1528"/>
                  </a:cubicBezTo>
                  <a:cubicBezTo>
                    <a:pt x="1041" y="1528"/>
                    <a:pt x="1231" y="1460"/>
                    <a:pt x="1368" y="1323"/>
                  </a:cubicBezTo>
                  <a:cubicBezTo>
                    <a:pt x="1641" y="1019"/>
                    <a:pt x="1641" y="563"/>
                    <a:pt x="1368" y="289"/>
                  </a:cubicBezTo>
                  <a:cubicBezTo>
                    <a:pt x="1368" y="259"/>
                    <a:pt x="1338" y="259"/>
                    <a:pt x="1338" y="259"/>
                  </a:cubicBezTo>
                  <a:cubicBezTo>
                    <a:pt x="1338" y="259"/>
                    <a:pt x="1338" y="229"/>
                    <a:pt x="1307" y="229"/>
                  </a:cubicBezTo>
                  <a:cubicBezTo>
                    <a:pt x="1170" y="77"/>
                    <a:pt x="980"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6" name="Google Shape;66766;p27"/>
            <p:cNvSpPr/>
            <p:nvPr/>
          </p:nvSpPr>
          <p:spPr>
            <a:xfrm>
              <a:off x="1605150" y="5110175"/>
              <a:ext cx="44875" cy="40850"/>
            </a:xfrm>
            <a:custGeom>
              <a:avLst/>
              <a:gdLst/>
              <a:ahLst/>
              <a:cxnLst/>
              <a:rect l="l" t="t" r="r" b="b"/>
              <a:pathLst>
                <a:path w="1795" h="1634" extrusionOk="0">
                  <a:moveTo>
                    <a:pt x="879" y="0"/>
                  </a:moveTo>
                  <a:cubicBezTo>
                    <a:pt x="677" y="0"/>
                    <a:pt x="472" y="76"/>
                    <a:pt x="305" y="228"/>
                  </a:cubicBezTo>
                  <a:cubicBezTo>
                    <a:pt x="1" y="532"/>
                    <a:pt x="1" y="1018"/>
                    <a:pt x="305" y="1353"/>
                  </a:cubicBezTo>
                  <a:lnTo>
                    <a:pt x="335" y="1353"/>
                  </a:lnTo>
                  <a:cubicBezTo>
                    <a:pt x="366" y="1383"/>
                    <a:pt x="366" y="1383"/>
                    <a:pt x="366" y="1383"/>
                  </a:cubicBezTo>
                  <a:cubicBezTo>
                    <a:pt x="518" y="1550"/>
                    <a:pt x="723" y="1634"/>
                    <a:pt x="928" y="1634"/>
                  </a:cubicBezTo>
                  <a:cubicBezTo>
                    <a:pt x="1133" y="1634"/>
                    <a:pt x="1338" y="1550"/>
                    <a:pt x="1490" y="1383"/>
                  </a:cubicBezTo>
                  <a:cubicBezTo>
                    <a:pt x="1794" y="1079"/>
                    <a:pt x="1794" y="593"/>
                    <a:pt x="1490" y="289"/>
                  </a:cubicBezTo>
                  <a:cubicBezTo>
                    <a:pt x="1490" y="259"/>
                    <a:pt x="1460" y="259"/>
                    <a:pt x="1460" y="259"/>
                  </a:cubicBezTo>
                  <a:cubicBezTo>
                    <a:pt x="1460" y="259"/>
                    <a:pt x="1429" y="228"/>
                    <a:pt x="1429" y="228"/>
                  </a:cubicBezTo>
                  <a:cubicBezTo>
                    <a:pt x="1277" y="76"/>
                    <a:pt x="1080" y="0"/>
                    <a:pt x="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7" name="Google Shape;66767;p27"/>
            <p:cNvSpPr/>
            <p:nvPr/>
          </p:nvSpPr>
          <p:spPr>
            <a:xfrm>
              <a:off x="1703175" y="5208200"/>
              <a:ext cx="44875" cy="40850"/>
            </a:xfrm>
            <a:custGeom>
              <a:avLst/>
              <a:gdLst/>
              <a:ahLst/>
              <a:cxnLst/>
              <a:rect l="l" t="t" r="r" b="b"/>
              <a:pathLst>
                <a:path w="1795" h="1634" extrusionOk="0">
                  <a:moveTo>
                    <a:pt x="879" y="0"/>
                  </a:moveTo>
                  <a:cubicBezTo>
                    <a:pt x="677" y="0"/>
                    <a:pt x="472" y="76"/>
                    <a:pt x="305" y="228"/>
                  </a:cubicBezTo>
                  <a:cubicBezTo>
                    <a:pt x="1" y="532"/>
                    <a:pt x="1" y="1049"/>
                    <a:pt x="305" y="1353"/>
                  </a:cubicBezTo>
                  <a:lnTo>
                    <a:pt x="335" y="1353"/>
                  </a:lnTo>
                  <a:cubicBezTo>
                    <a:pt x="366" y="1383"/>
                    <a:pt x="366" y="1383"/>
                    <a:pt x="366" y="1383"/>
                  </a:cubicBezTo>
                  <a:cubicBezTo>
                    <a:pt x="518" y="1550"/>
                    <a:pt x="723" y="1634"/>
                    <a:pt x="928" y="1634"/>
                  </a:cubicBezTo>
                  <a:cubicBezTo>
                    <a:pt x="1133" y="1634"/>
                    <a:pt x="1338" y="1550"/>
                    <a:pt x="1490" y="1383"/>
                  </a:cubicBezTo>
                  <a:cubicBezTo>
                    <a:pt x="1794" y="1079"/>
                    <a:pt x="1794" y="593"/>
                    <a:pt x="1490" y="289"/>
                  </a:cubicBezTo>
                  <a:cubicBezTo>
                    <a:pt x="1490" y="259"/>
                    <a:pt x="1460" y="259"/>
                    <a:pt x="1460" y="259"/>
                  </a:cubicBezTo>
                  <a:cubicBezTo>
                    <a:pt x="1460" y="259"/>
                    <a:pt x="1430" y="228"/>
                    <a:pt x="1430" y="228"/>
                  </a:cubicBezTo>
                  <a:cubicBezTo>
                    <a:pt x="1278" y="76"/>
                    <a:pt x="1080" y="0"/>
                    <a:pt x="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8" name="Google Shape;66768;p27"/>
            <p:cNvSpPr/>
            <p:nvPr/>
          </p:nvSpPr>
          <p:spPr>
            <a:xfrm>
              <a:off x="1505625" y="5206875"/>
              <a:ext cx="47875" cy="43700"/>
            </a:xfrm>
            <a:custGeom>
              <a:avLst/>
              <a:gdLst/>
              <a:ahLst/>
              <a:cxnLst/>
              <a:rect l="l" t="t" r="r" b="b"/>
              <a:pathLst>
                <a:path w="1915" h="1748" extrusionOk="0">
                  <a:moveTo>
                    <a:pt x="927" y="0"/>
                  </a:moveTo>
                  <a:cubicBezTo>
                    <a:pt x="714" y="0"/>
                    <a:pt x="502" y="84"/>
                    <a:pt x="334" y="251"/>
                  </a:cubicBezTo>
                  <a:cubicBezTo>
                    <a:pt x="0" y="585"/>
                    <a:pt x="0" y="1102"/>
                    <a:pt x="334" y="1436"/>
                  </a:cubicBezTo>
                  <a:cubicBezTo>
                    <a:pt x="334" y="1467"/>
                    <a:pt x="334" y="1467"/>
                    <a:pt x="365" y="1467"/>
                  </a:cubicBezTo>
                  <a:cubicBezTo>
                    <a:pt x="365" y="1467"/>
                    <a:pt x="365" y="1497"/>
                    <a:pt x="395" y="1497"/>
                  </a:cubicBezTo>
                  <a:cubicBezTo>
                    <a:pt x="547" y="1664"/>
                    <a:pt x="760" y="1748"/>
                    <a:pt x="976" y="1748"/>
                  </a:cubicBezTo>
                  <a:cubicBezTo>
                    <a:pt x="1193" y="1748"/>
                    <a:pt x="1413" y="1664"/>
                    <a:pt x="1581" y="1497"/>
                  </a:cubicBezTo>
                  <a:cubicBezTo>
                    <a:pt x="1915" y="1163"/>
                    <a:pt x="1915" y="646"/>
                    <a:pt x="1581" y="312"/>
                  </a:cubicBezTo>
                  <a:cubicBezTo>
                    <a:pt x="1581" y="281"/>
                    <a:pt x="1550" y="281"/>
                    <a:pt x="1550" y="281"/>
                  </a:cubicBezTo>
                  <a:cubicBezTo>
                    <a:pt x="1550" y="281"/>
                    <a:pt x="1520" y="251"/>
                    <a:pt x="1520" y="251"/>
                  </a:cubicBezTo>
                  <a:cubicBezTo>
                    <a:pt x="1353" y="84"/>
                    <a:pt x="1140"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9" name="Google Shape;66769;p27"/>
            <p:cNvSpPr/>
            <p:nvPr/>
          </p:nvSpPr>
          <p:spPr>
            <a:xfrm>
              <a:off x="2605175" y="4044800"/>
              <a:ext cx="13700" cy="12000"/>
            </a:xfrm>
            <a:custGeom>
              <a:avLst/>
              <a:gdLst/>
              <a:ahLst/>
              <a:cxnLst/>
              <a:rect l="l" t="t" r="r" b="b"/>
              <a:pathLst>
                <a:path w="548" h="480" extrusionOk="0">
                  <a:moveTo>
                    <a:pt x="244" y="1"/>
                  </a:moveTo>
                  <a:cubicBezTo>
                    <a:pt x="191" y="1"/>
                    <a:pt x="137" y="16"/>
                    <a:pt x="92" y="46"/>
                  </a:cubicBezTo>
                  <a:cubicBezTo>
                    <a:pt x="1" y="137"/>
                    <a:pt x="1" y="289"/>
                    <a:pt x="92" y="381"/>
                  </a:cubicBezTo>
                  <a:lnTo>
                    <a:pt x="122" y="381"/>
                  </a:lnTo>
                  <a:cubicBezTo>
                    <a:pt x="122" y="411"/>
                    <a:pt x="122" y="411"/>
                    <a:pt x="153" y="411"/>
                  </a:cubicBezTo>
                  <a:cubicBezTo>
                    <a:pt x="183" y="457"/>
                    <a:pt x="236" y="479"/>
                    <a:pt x="293" y="479"/>
                  </a:cubicBezTo>
                  <a:cubicBezTo>
                    <a:pt x="350" y="479"/>
                    <a:pt x="411" y="457"/>
                    <a:pt x="457" y="411"/>
                  </a:cubicBezTo>
                  <a:cubicBezTo>
                    <a:pt x="548" y="350"/>
                    <a:pt x="548" y="198"/>
                    <a:pt x="457" y="107"/>
                  </a:cubicBezTo>
                  <a:lnTo>
                    <a:pt x="426" y="107"/>
                  </a:lnTo>
                  <a:cubicBezTo>
                    <a:pt x="426" y="77"/>
                    <a:pt x="396" y="77"/>
                    <a:pt x="396" y="46"/>
                  </a:cubicBezTo>
                  <a:cubicBezTo>
                    <a:pt x="350" y="16"/>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0" name="Google Shape;66770;p27"/>
            <p:cNvSpPr/>
            <p:nvPr/>
          </p:nvSpPr>
          <p:spPr>
            <a:xfrm>
              <a:off x="2507150" y="3946775"/>
              <a:ext cx="13700" cy="12000"/>
            </a:xfrm>
            <a:custGeom>
              <a:avLst/>
              <a:gdLst/>
              <a:ahLst/>
              <a:cxnLst/>
              <a:rect l="l" t="t" r="r" b="b"/>
              <a:pathLst>
                <a:path w="548" h="480" extrusionOk="0">
                  <a:moveTo>
                    <a:pt x="244" y="1"/>
                  </a:moveTo>
                  <a:cubicBezTo>
                    <a:pt x="191" y="1"/>
                    <a:pt x="137" y="16"/>
                    <a:pt x="92" y="46"/>
                  </a:cubicBezTo>
                  <a:cubicBezTo>
                    <a:pt x="1" y="137"/>
                    <a:pt x="1" y="289"/>
                    <a:pt x="92" y="381"/>
                  </a:cubicBezTo>
                  <a:lnTo>
                    <a:pt x="122" y="381"/>
                  </a:lnTo>
                  <a:cubicBezTo>
                    <a:pt x="122" y="411"/>
                    <a:pt x="122" y="411"/>
                    <a:pt x="153" y="411"/>
                  </a:cubicBezTo>
                  <a:cubicBezTo>
                    <a:pt x="183" y="456"/>
                    <a:pt x="236" y="479"/>
                    <a:pt x="293" y="479"/>
                  </a:cubicBezTo>
                  <a:cubicBezTo>
                    <a:pt x="350" y="479"/>
                    <a:pt x="411" y="456"/>
                    <a:pt x="457" y="411"/>
                  </a:cubicBezTo>
                  <a:cubicBezTo>
                    <a:pt x="548" y="350"/>
                    <a:pt x="548" y="198"/>
                    <a:pt x="457" y="107"/>
                  </a:cubicBezTo>
                  <a:cubicBezTo>
                    <a:pt x="426" y="107"/>
                    <a:pt x="426" y="107"/>
                    <a:pt x="426" y="77"/>
                  </a:cubicBezTo>
                  <a:cubicBezTo>
                    <a:pt x="396" y="77"/>
                    <a:pt x="396" y="77"/>
                    <a:pt x="396" y="46"/>
                  </a:cubicBezTo>
                  <a:cubicBezTo>
                    <a:pt x="350" y="16"/>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1" name="Google Shape;66771;p27"/>
            <p:cNvSpPr/>
            <p:nvPr/>
          </p:nvSpPr>
          <p:spPr>
            <a:xfrm>
              <a:off x="2407600" y="4043475"/>
              <a:ext cx="16000" cy="15400"/>
            </a:xfrm>
            <a:custGeom>
              <a:avLst/>
              <a:gdLst/>
              <a:ahLst/>
              <a:cxnLst/>
              <a:rect l="l" t="t" r="r" b="b"/>
              <a:pathLst>
                <a:path w="640" h="616" extrusionOk="0">
                  <a:moveTo>
                    <a:pt x="289" y="0"/>
                  </a:moveTo>
                  <a:cubicBezTo>
                    <a:pt x="221" y="0"/>
                    <a:pt x="153" y="23"/>
                    <a:pt x="92" y="69"/>
                  </a:cubicBezTo>
                  <a:cubicBezTo>
                    <a:pt x="1" y="190"/>
                    <a:pt x="1" y="373"/>
                    <a:pt x="92" y="464"/>
                  </a:cubicBezTo>
                  <a:cubicBezTo>
                    <a:pt x="92" y="494"/>
                    <a:pt x="122" y="494"/>
                    <a:pt x="122" y="494"/>
                  </a:cubicBezTo>
                  <a:cubicBezTo>
                    <a:pt x="153" y="494"/>
                    <a:pt x="153" y="525"/>
                    <a:pt x="153" y="525"/>
                  </a:cubicBezTo>
                  <a:cubicBezTo>
                    <a:pt x="198" y="586"/>
                    <a:pt x="267" y="616"/>
                    <a:pt x="339" y="616"/>
                  </a:cubicBezTo>
                  <a:cubicBezTo>
                    <a:pt x="411" y="616"/>
                    <a:pt x="487" y="586"/>
                    <a:pt x="548" y="525"/>
                  </a:cubicBezTo>
                  <a:cubicBezTo>
                    <a:pt x="639" y="403"/>
                    <a:pt x="639" y="251"/>
                    <a:pt x="548" y="130"/>
                  </a:cubicBezTo>
                  <a:lnTo>
                    <a:pt x="517" y="130"/>
                  </a:lnTo>
                  <a:cubicBezTo>
                    <a:pt x="487" y="99"/>
                    <a:pt x="487" y="99"/>
                    <a:pt x="487" y="69"/>
                  </a:cubicBezTo>
                  <a:cubicBezTo>
                    <a:pt x="426" y="23"/>
                    <a:pt x="358"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2" name="Google Shape;66772;p27"/>
            <p:cNvSpPr/>
            <p:nvPr/>
          </p:nvSpPr>
          <p:spPr>
            <a:xfrm>
              <a:off x="2505625" y="4141700"/>
              <a:ext cx="16000" cy="15200"/>
            </a:xfrm>
            <a:custGeom>
              <a:avLst/>
              <a:gdLst/>
              <a:ahLst/>
              <a:cxnLst/>
              <a:rect l="l" t="t" r="r" b="b"/>
              <a:pathLst>
                <a:path w="640" h="608" extrusionOk="0">
                  <a:moveTo>
                    <a:pt x="290" y="0"/>
                  </a:moveTo>
                  <a:cubicBezTo>
                    <a:pt x="221" y="0"/>
                    <a:pt x="153" y="30"/>
                    <a:pt x="92" y="91"/>
                  </a:cubicBezTo>
                  <a:cubicBezTo>
                    <a:pt x="1" y="182"/>
                    <a:pt x="1" y="365"/>
                    <a:pt x="92" y="456"/>
                  </a:cubicBezTo>
                  <a:cubicBezTo>
                    <a:pt x="122" y="486"/>
                    <a:pt x="122" y="486"/>
                    <a:pt x="122" y="486"/>
                  </a:cubicBezTo>
                  <a:cubicBezTo>
                    <a:pt x="153" y="486"/>
                    <a:pt x="153" y="517"/>
                    <a:pt x="153" y="517"/>
                  </a:cubicBezTo>
                  <a:cubicBezTo>
                    <a:pt x="214" y="578"/>
                    <a:pt x="282" y="608"/>
                    <a:pt x="350" y="608"/>
                  </a:cubicBezTo>
                  <a:cubicBezTo>
                    <a:pt x="419" y="608"/>
                    <a:pt x="487" y="578"/>
                    <a:pt x="548" y="517"/>
                  </a:cubicBezTo>
                  <a:cubicBezTo>
                    <a:pt x="639" y="426"/>
                    <a:pt x="639" y="243"/>
                    <a:pt x="548" y="122"/>
                  </a:cubicBezTo>
                  <a:lnTo>
                    <a:pt x="518" y="122"/>
                  </a:lnTo>
                  <a:cubicBezTo>
                    <a:pt x="487" y="91"/>
                    <a:pt x="487" y="91"/>
                    <a:pt x="487" y="91"/>
                  </a:cubicBezTo>
                  <a:cubicBezTo>
                    <a:pt x="426" y="30"/>
                    <a:pt x="358" y="0"/>
                    <a:pt x="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3" name="Google Shape;66773;p27"/>
            <p:cNvSpPr/>
            <p:nvPr/>
          </p:nvSpPr>
          <p:spPr>
            <a:xfrm>
              <a:off x="2405325" y="4238375"/>
              <a:ext cx="19775" cy="18075"/>
            </a:xfrm>
            <a:custGeom>
              <a:avLst/>
              <a:gdLst/>
              <a:ahLst/>
              <a:cxnLst/>
              <a:rect l="l" t="t" r="r" b="b"/>
              <a:pathLst>
                <a:path w="791" h="723" extrusionOk="0">
                  <a:moveTo>
                    <a:pt x="380" y="1"/>
                  </a:moveTo>
                  <a:cubicBezTo>
                    <a:pt x="297" y="1"/>
                    <a:pt x="213" y="39"/>
                    <a:pt x="153" y="115"/>
                  </a:cubicBezTo>
                  <a:cubicBezTo>
                    <a:pt x="1" y="236"/>
                    <a:pt x="1" y="449"/>
                    <a:pt x="153" y="571"/>
                  </a:cubicBezTo>
                  <a:cubicBezTo>
                    <a:pt x="153" y="571"/>
                    <a:pt x="153" y="571"/>
                    <a:pt x="183" y="601"/>
                  </a:cubicBezTo>
                  <a:cubicBezTo>
                    <a:pt x="183" y="601"/>
                    <a:pt x="183" y="601"/>
                    <a:pt x="183" y="632"/>
                  </a:cubicBezTo>
                  <a:cubicBezTo>
                    <a:pt x="259" y="692"/>
                    <a:pt x="342" y="723"/>
                    <a:pt x="426" y="723"/>
                  </a:cubicBezTo>
                  <a:cubicBezTo>
                    <a:pt x="510" y="723"/>
                    <a:pt x="593" y="692"/>
                    <a:pt x="669" y="632"/>
                  </a:cubicBezTo>
                  <a:cubicBezTo>
                    <a:pt x="791" y="480"/>
                    <a:pt x="791" y="297"/>
                    <a:pt x="669" y="145"/>
                  </a:cubicBezTo>
                  <a:lnTo>
                    <a:pt x="639" y="145"/>
                  </a:lnTo>
                  <a:cubicBezTo>
                    <a:pt x="608" y="115"/>
                    <a:pt x="608" y="115"/>
                    <a:pt x="608" y="115"/>
                  </a:cubicBezTo>
                  <a:cubicBezTo>
                    <a:pt x="548" y="39"/>
                    <a:pt x="464"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4" name="Google Shape;66774;p27"/>
            <p:cNvSpPr/>
            <p:nvPr/>
          </p:nvSpPr>
          <p:spPr>
            <a:xfrm>
              <a:off x="2307300" y="4140350"/>
              <a:ext cx="19775" cy="18075"/>
            </a:xfrm>
            <a:custGeom>
              <a:avLst/>
              <a:gdLst/>
              <a:ahLst/>
              <a:cxnLst/>
              <a:rect l="l" t="t" r="r" b="b"/>
              <a:pathLst>
                <a:path w="791" h="723" extrusionOk="0">
                  <a:moveTo>
                    <a:pt x="380" y="1"/>
                  </a:moveTo>
                  <a:cubicBezTo>
                    <a:pt x="297" y="1"/>
                    <a:pt x="213" y="39"/>
                    <a:pt x="152" y="115"/>
                  </a:cubicBezTo>
                  <a:cubicBezTo>
                    <a:pt x="1" y="236"/>
                    <a:pt x="1" y="449"/>
                    <a:pt x="152" y="571"/>
                  </a:cubicBezTo>
                  <a:cubicBezTo>
                    <a:pt x="152" y="571"/>
                    <a:pt x="152" y="571"/>
                    <a:pt x="183" y="601"/>
                  </a:cubicBezTo>
                  <a:cubicBezTo>
                    <a:pt x="183" y="601"/>
                    <a:pt x="183" y="601"/>
                    <a:pt x="183" y="632"/>
                  </a:cubicBezTo>
                  <a:cubicBezTo>
                    <a:pt x="259" y="692"/>
                    <a:pt x="342" y="723"/>
                    <a:pt x="426" y="723"/>
                  </a:cubicBezTo>
                  <a:cubicBezTo>
                    <a:pt x="510" y="723"/>
                    <a:pt x="593" y="692"/>
                    <a:pt x="669" y="632"/>
                  </a:cubicBezTo>
                  <a:cubicBezTo>
                    <a:pt x="791" y="480"/>
                    <a:pt x="791" y="297"/>
                    <a:pt x="669" y="145"/>
                  </a:cubicBezTo>
                  <a:lnTo>
                    <a:pt x="639" y="145"/>
                  </a:lnTo>
                  <a:cubicBezTo>
                    <a:pt x="608" y="115"/>
                    <a:pt x="608" y="115"/>
                    <a:pt x="608" y="115"/>
                  </a:cubicBezTo>
                  <a:cubicBezTo>
                    <a:pt x="548" y="39"/>
                    <a:pt x="464"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5" name="Google Shape;66775;p27"/>
            <p:cNvSpPr/>
            <p:nvPr/>
          </p:nvSpPr>
          <p:spPr>
            <a:xfrm>
              <a:off x="2305775" y="4335650"/>
              <a:ext cx="22825" cy="20150"/>
            </a:xfrm>
            <a:custGeom>
              <a:avLst/>
              <a:gdLst/>
              <a:ahLst/>
              <a:cxnLst/>
              <a:rect l="l" t="t" r="r" b="b"/>
              <a:pathLst>
                <a:path w="913" h="806" extrusionOk="0">
                  <a:moveTo>
                    <a:pt x="426" y="0"/>
                  </a:moveTo>
                  <a:cubicBezTo>
                    <a:pt x="327" y="0"/>
                    <a:pt x="229" y="38"/>
                    <a:pt x="153" y="114"/>
                  </a:cubicBezTo>
                  <a:cubicBezTo>
                    <a:pt x="1" y="266"/>
                    <a:pt x="1" y="510"/>
                    <a:pt x="153" y="631"/>
                  </a:cubicBezTo>
                  <a:cubicBezTo>
                    <a:pt x="153" y="662"/>
                    <a:pt x="183" y="662"/>
                    <a:pt x="183" y="662"/>
                  </a:cubicBezTo>
                  <a:cubicBezTo>
                    <a:pt x="183" y="662"/>
                    <a:pt x="213" y="692"/>
                    <a:pt x="213" y="692"/>
                  </a:cubicBezTo>
                  <a:cubicBezTo>
                    <a:pt x="289" y="768"/>
                    <a:pt x="388" y="806"/>
                    <a:pt x="487" y="806"/>
                  </a:cubicBezTo>
                  <a:cubicBezTo>
                    <a:pt x="586" y="806"/>
                    <a:pt x="685" y="768"/>
                    <a:pt x="761" y="692"/>
                  </a:cubicBezTo>
                  <a:cubicBezTo>
                    <a:pt x="913" y="540"/>
                    <a:pt x="913" y="297"/>
                    <a:pt x="761" y="145"/>
                  </a:cubicBezTo>
                  <a:lnTo>
                    <a:pt x="730" y="145"/>
                  </a:lnTo>
                  <a:cubicBezTo>
                    <a:pt x="700" y="114"/>
                    <a:pt x="700" y="114"/>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6" name="Google Shape;66776;p27"/>
            <p:cNvSpPr/>
            <p:nvPr/>
          </p:nvSpPr>
          <p:spPr>
            <a:xfrm>
              <a:off x="2207750" y="4237625"/>
              <a:ext cx="22825" cy="20150"/>
            </a:xfrm>
            <a:custGeom>
              <a:avLst/>
              <a:gdLst/>
              <a:ahLst/>
              <a:cxnLst/>
              <a:rect l="l" t="t" r="r" b="b"/>
              <a:pathLst>
                <a:path w="913" h="806" extrusionOk="0">
                  <a:moveTo>
                    <a:pt x="426" y="0"/>
                  </a:moveTo>
                  <a:cubicBezTo>
                    <a:pt x="327" y="0"/>
                    <a:pt x="229" y="38"/>
                    <a:pt x="153" y="114"/>
                  </a:cubicBezTo>
                  <a:cubicBezTo>
                    <a:pt x="1" y="266"/>
                    <a:pt x="1" y="479"/>
                    <a:pt x="153" y="631"/>
                  </a:cubicBezTo>
                  <a:cubicBezTo>
                    <a:pt x="153" y="662"/>
                    <a:pt x="183" y="662"/>
                    <a:pt x="183" y="662"/>
                  </a:cubicBezTo>
                  <a:cubicBezTo>
                    <a:pt x="183" y="662"/>
                    <a:pt x="183" y="692"/>
                    <a:pt x="213" y="692"/>
                  </a:cubicBezTo>
                  <a:cubicBezTo>
                    <a:pt x="289" y="768"/>
                    <a:pt x="388" y="806"/>
                    <a:pt x="487" y="806"/>
                  </a:cubicBezTo>
                  <a:cubicBezTo>
                    <a:pt x="586" y="806"/>
                    <a:pt x="685" y="768"/>
                    <a:pt x="761" y="692"/>
                  </a:cubicBezTo>
                  <a:cubicBezTo>
                    <a:pt x="913" y="540"/>
                    <a:pt x="913" y="297"/>
                    <a:pt x="761" y="145"/>
                  </a:cubicBezTo>
                  <a:lnTo>
                    <a:pt x="730" y="145"/>
                  </a:lnTo>
                  <a:cubicBezTo>
                    <a:pt x="700" y="114"/>
                    <a:pt x="700" y="114"/>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7" name="Google Shape;66777;p27"/>
            <p:cNvSpPr/>
            <p:nvPr/>
          </p:nvSpPr>
          <p:spPr>
            <a:xfrm>
              <a:off x="2108200" y="4334325"/>
              <a:ext cx="25100" cy="23000"/>
            </a:xfrm>
            <a:custGeom>
              <a:avLst/>
              <a:gdLst/>
              <a:ahLst/>
              <a:cxnLst/>
              <a:rect l="l" t="t" r="r" b="b"/>
              <a:pathLst>
                <a:path w="1004" h="920" extrusionOk="0">
                  <a:moveTo>
                    <a:pt x="472" y="0"/>
                  </a:moveTo>
                  <a:cubicBezTo>
                    <a:pt x="358" y="0"/>
                    <a:pt x="244" y="46"/>
                    <a:pt x="153" y="137"/>
                  </a:cubicBezTo>
                  <a:cubicBezTo>
                    <a:pt x="1" y="289"/>
                    <a:pt x="1" y="563"/>
                    <a:pt x="153" y="745"/>
                  </a:cubicBezTo>
                  <a:cubicBezTo>
                    <a:pt x="183" y="745"/>
                    <a:pt x="183" y="745"/>
                    <a:pt x="183" y="775"/>
                  </a:cubicBezTo>
                  <a:cubicBezTo>
                    <a:pt x="214" y="775"/>
                    <a:pt x="214" y="775"/>
                    <a:pt x="214" y="806"/>
                  </a:cubicBezTo>
                  <a:cubicBezTo>
                    <a:pt x="305" y="882"/>
                    <a:pt x="419" y="920"/>
                    <a:pt x="533" y="920"/>
                  </a:cubicBezTo>
                  <a:cubicBezTo>
                    <a:pt x="647" y="920"/>
                    <a:pt x="761" y="882"/>
                    <a:pt x="852" y="806"/>
                  </a:cubicBezTo>
                  <a:cubicBezTo>
                    <a:pt x="1004" y="623"/>
                    <a:pt x="1004" y="350"/>
                    <a:pt x="852" y="167"/>
                  </a:cubicBezTo>
                  <a:lnTo>
                    <a:pt x="791" y="167"/>
                  </a:lnTo>
                  <a:cubicBezTo>
                    <a:pt x="791" y="137"/>
                    <a:pt x="791" y="137"/>
                    <a:pt x="791" y="137"/>
                  </a:cubicBezTo>
                  <a:cubicBezTo>
                    <a:pt x="700" y="46"/>
                    <a:pt x="586"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8" name="Google Shape;66778;p27"/>
            <p:cNvSpPr/>
            <p:nvPr/>
          </p:nvSpPr>
          <p:spPr>
            <a:xfrm>
              <a:off x="2206225" y="4432350"/>
              <a:ext cx="25100" cy="23000"/>
            </a:xfrm>
            <a:custGeom>
              <a:avLst/>
              <a:gdLst/>
              <a:ahLst/>
              <a:cxnLst/>
              <a:rect l="l" t="t" r="r" b="b"/>
              <a:pathLst>
                <a:path w="1004" h="920" extrusionOk="0">
                  <a:moveTo>
                    <a:pt x="472" y="0"/>
                  </a:moveTo>
                  <a:cubicBezTo>
                    <a:pt x="358" y="0"/>
                    <a:pt x="244" y="46"/>
                    <a:pt x="153" y="137"/>
                  </a:cubicBezTo>
                  <a:cubicBezTo>
                    <a:pt x="1" y="289"/>
                    <a:pt x="1" y="563"/>
                    <a:pt x="153" y="745"/>
                  </a:cubicBezTo>
                  <a:cubicBezTo>
                    <a:pt x="183" y="745"/>
                    <a:pt x="183" y="745"/>
                    <a:pt x="214" y="775"/>
                  </a:cubicBezTo>
                  <a:cubicBezTo>
                    <a:pt x="214" y="775"/>
                    <a:pt x="214" y="806"/>
                    <a:pt x="214" y="806"/>
                  </a:cubicBezTo>
                  <a:cubicBezTo>
                    <a:pt x="305" y="882"/>
                    <a:pt x="419" y="920"/>
                    <a:pt x="533" y="920"/>
                  </a:cubicBezTo>
                  <a:cubicBezTo>
                    <a:pt x="647" y="920"/>
                    <a:pt x="761" y="882"/>
                    <a:pt x="852" y="806"/>
                  </a:cubicBezTo>
                  <a:cubicBezTo>
                    <a:pt x="1004" y="623"/>
                    <a:pt x="1004" y="350"/>
                    <a:pt x="852" y="168"/>
                  </a:cubicBezTo>
                  <a:lnTo>
                    <a:pt x="822" y="168"/>
                  </a:lnTo>
                  <a:cubicBezTo>
                    <a:pt x="791" y="137"/>
                    <a:pt x="791" y="137"/>
                    <a:pt x="791" y="137"/>
                  </a:cubicBezTo>
                  <a:cubicBezTo>
                    <a:pt x="700" y="46"/>
                    <a:pt x="586"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9" name="Google Shape;66779;p27"/>
            <p:cNvSpPr/>
            <p:nvPr/>
          </p:nvSpPr>
          <p:spPr>
            <a:xfrm>
              <a:off x="2008650" y="4431025"/>
              <a:ext cx="28150" cy="26225"/>
            </a:xfrm>
            <a:custGeom>
              <a:avLst/>
              <a:gdLst/>
              <a:ahLst/>
              <a:cxnLst/>
              <a:rect l="l" t="t" r="r" b="b"/>
              <a:pathLst>
                <a:path w="1126" h="1049" extrusionOk="0">
                  <a:moveTo>
                    <a:pt x="522" y="0"/>
                  </a:moveTo>
                  <a:cubicBezTo>
                    <a:pt x="396" y="0"/>
                    <a:pt x="275" y="53"/>
                    <a:pt x="183" y="160"/>
                  </a:cubicBezTo>
                  <a:cubicBezTo>
                    <a:pt x="1" y="342"/>
                    <a:pt x="1" y="646"/>
                    <a:pt x="183" y="859"/>
                  </a:cubicBezTo>
                  <a:lnTo>
                    <a:pt x="214" y="859"/>
                  </a:lnTo>
                  <a:cubicBezTo>
                    <a:pt x="214" y="889"/>
                    <a:pt x="214" y="889"/>
                    <a:pt x="244" y="889"/>
                  </a:cubicBezTo>
                  <a:cubicBezTo>
                    <a:pt x="335" y="996"/>
                    <a:pt x="457" y="1049"/>
                    <a:pt x="579" y="1049"/>
                  </a:cubicBezTo>
                  <a:cubicBezTo>
                    <a:pt x="700" y="1049"/>
                    <a:pt x="822" y="996"/>
                    <a:pt x="913" y="889"/>
                  </a:cubicBezTo>
                  <a:cubicBezTo>
                    <a:pt x="1126" y="707"/>
                    <a:pt x="1126" y="403"/>
                    <a:pt x="913" y="190"/>
                  </a:cubicBezTo>
                  <a:lnTo>
                    <a:pt x="882" y="190"/>
                  </a:lnTo>
                  <a:cubicBezTo>
                    <a:pt x="882" y="160"/>
                    <a:pt x="882" y="160"/>
                    <a:pt x="882" y="160"/>
                  </a:cubicBezTo>
                  <a:cubicBezTo>
                    <a:pt x="776" y="53"/>
                    <a:pt x="647" y="0"/>
                    <a:pt x="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0" name="Google Shape;66780;p27"/>
            <p:cNvSpPr/>
            <p:nvPr/>
          </p:nvSpPr>
          <p:spPr>
            <a:xfrm>
              <a:off x="2106700" y="4529050"/>
              <a:ext cx="28125" cy="26225"/>
            </a:xfrm>
            <a:custGeom>
              <a:avLst/>
              <a:gdLst/>
              <a:ahLst/>
              <a:cxnLst/>
              <a:rect l="l" t="t" r="r" b="b"/>
              <a:pathLst>
                <a:path w="1125" h="1049" extrusionOk="0">
                  <a:moveTo>
                    <a:pt x="521" y="0"/>
                  </a:moveTo>
                  <a:cubicBezTo>
                    <a:pt x="395" y="0"/>
                    <a:pt x="274" y="53"/>
                    <a:pt x="182" y="160"/>
                  </a:cubicBezTo>
                  <a:cubicBezTo>
                    <a:pt x="0" y="342"/>
                    <a:pt x="0" y="646"/>
                    <a:pt x="182" y="859"/>
                  </a:cubicBezTo>
                  <a:lnTo>
                    <a:pt x="213" y="859"/>
                  </a:lnTo>
                  <a:cubicBezTo>
                    <a:pt x="213" y="889"/>
                    <a:pt x="213" y="889"/>
                    <a:pt x="243" y="889"/>
                  </a:cubicBezTo>
                  <a:cubicBezTo>
                    <a:pt x="334" y="996"/>
                    <a:pt x="456" y="1049"/>
                    <a:pt x="581" y="1049"/>
                  </a:cubicBezTo>
                  <a:cubicBezTo>
                    <a:pt x="707" y="1049"/>
                    <a:pt x="836" y="996"/>
                    <a:pt x="942" y="889"/>
                  </a:cubicBezTo>
                  <a:cubicBezTo>
                    <a:pt x="1125" y="707"/>
                    <a:pt x="1125" y="403"/>
                    <a:pt x="942" y="221"/>
                  </a:cubicBezTo>
                  <a:cubicBezTo>
                    <a:pt x="912" y="190"/>
                    <a:pt x="912" y="190"/>
                    <a:pt x="882" y="190"/>
                  </a:cubicBezTo>
                  <a:cubicBezTo>
                    <a:pt x="882" y="190"/>
                    <a:pt x="882" y="160"/>
                    <a:pt x="882" y="160"/>
                  </a:cubicBezTo>
                  <a:cubicBezTo>
                    <a:pt x="775" y="53"/>
                    <a:pt x="646" y="0"/>
                    <a:pt x="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1" name="Google Shape;66781;p27"/>
            <p:cNvSpPr/>
            <p:nvPr/>
          </p:nvSpPr>
          <p:spPr>
            <a:xfrm>
              <a:off x="1908350" y="4528275"/>
              <a:ext cx="31175" cy="28525"/>
            </a:xfrm>
            <a:custGeom>
              <a:avLst/>
              <a:gdLst/>
              <a:ahLst/>
              <a:cxnLst/>
              <a:rect l="l" t="t" r="r" b="b"/>
              <a:pathLst>
                <a:path w="1247" h="1141" extrusionOk="0">
                  <a:moveTo>
                    <a:pt x="609" y="1"/>
                  </a:moveTo>
                  <a:cubicBezTo>
                    <a:pt x="464" y="1"/>
                    <a:pt x="320" y="54"/>
                    <a:pt x="214" y="160"/>
                  </a:cubicBezTo>
                  <a:cubicBezTo>
                    <a:pt x="1" y="373"/>
                    <a:pt x="1" y="707"/>
                    <a:pt x="214" y="920"/>
                  </a:cubicBezTo>
                  <a:cubicBezTo>
                    <a:pt x="244" y="920"/>
                    <a:pt x="244" y="951"/>
                    <a:pt x="244" y="951"/>
                  </a:cubicBezTo>
                  <a:cubicBezTo>
                    <a:pt x="244" y="951"/>
                    <a:pt x="274" y="981"/>
                    <a:pt x="274" y="981"/>
                  </a:cubicBezTo>
                  <a:cubicBezTo>
                    <a:pt x="381" y="1087"/>
                    <a:pt x="517" y="1141"/>
                    <a:pt x="654" y="1141"/>
                  </a:cubicBezTo>
                  <a:cubicBezTo>
                    <a:pt x="791" y="1141"/>
                    <a:pt x="928" y="1087"/>
                    <a:pt x="1034" y="981"/>
                  </a:cubicBezTo>
                  <a:cubicBezTo>
                    <a:pt x="1247" y="768"/>
                    <a:pt x="1247" y="434"/>
                    <a:pt x="1034" y="221"/>
                  </a:cubicBezTo>
                  <a:cubicBezTo>
                    <a:pt x="1034" y="191"/>
                    <a:pt x="1034" y="191"/>
                    <a:pt x="1004" y="191"/>
                  </a:cubicBezTo>
                  <a:cubicBezTo>
                    <a:pt x="1004" y="160"/>
                    <a:pt x="1004" y="160"/>
                    <a:pt x="1004" y="160"/>
                  </a:cubicBezTo>
                  <a:cubicBezTo>
                    <a:pt x="897" y="54"/>
                    <a:pt x="75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2" name="Google Shape;66782;p27"/>
            <p:cNvSpPr/>
            <p:nvPr/>
          </p:nvSpPr>
          <p:spPr>
            <a:xfrm>
              <a:off x="2006375" y="4626300"/>
              <a:ext cx="31200" cy="28525"/>
            </a:xfrm>
            <a:custGeom>
              <a:avLst/>
              <a:gdLst/>
              <a:ahLst/>
              <a:cxnLst/>
              <a:rect l="l" t="t" r="r" b="b"/>
              <a:pathLst>
                <a:path w="1248" h="1141" extrusionOk="0">
                  <a:moveTo>
                    <a:pt x="609" y="1"/>
                  </a:moveTo>
                  <a:cubicBezTo>
                    <a:pt x="464" y="1"/>
                    <a:pt x="320" y="54"/>
                    <a:pt x="214" y="160"/>
                  </a:cubicBezTo>
                  <a:cubicBezTo>
                    <a:pt x="1" y="373"/>
                    <a:pt x="1" y="708"/>
                    <a:pt x="214" y="920"/>
                  </a:cubicBezTo>
                  <a:cubicBezTo>
                    <a:pt x="244" y="951"/>
                    <a:pt x="244" y="951"/>
                    <a:pt x="244" y="951"/>
                  </a:cubicBezTo>
                  <a:cubicBezTo>
                    <a:pt x="274" y="951"/>
                    <a:pt x="274" y="981"/>
                    <a:pt x="274" y="981"/>
                  </a:cubicBezTo>
                  <a:cubicBezTo>
                    <a:pt x="381" y="1087"/>
                    <a:pt x="518" y="1141"/>
                    <a:pt x="654" y="1141"/>
                  </a:cubicBezTo>
                  <a:cubicBezTo>
                    <a:pt x="791" y="1141"/>
                    <a:pt x="928" y="1087"/>
                    <a:pt x="1034" y="981"/>
                  </a:cubicBezTo>
                  <a:cubicBezTo>
                    <a:pt x="1247" y="768"/>
                    <a:pt x="1247" y="434"/>
                    <a:pt x="1034" y="221"/>
                  </a:cubicBezTo>
                  <a:cubicBezTo>
                    <a:pt x="1034" y="191"/>
                    <a:pt x="1034" y="191"/>
                    <a:pt x="1004" y="191"/>
                  </a:cubicBezTo>
                  <a:cubicBezTo>
                    <a:pt x="1004" y="191"/>
                    <a:pt x="1004" y="160"/>
                    <a:pt x="1004" y="160"/>
                  </a:cubicBezTo>
                  <a:cubicBezTo>
                    <a:pt x="897" y="54"/>
                    <a:pt x="75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3" name="Google Shape;66783;p27"/>
            <p:cNvSpPr/>
            <p:nvPr/>
          </p:nvSpPr>
          <p:spPr>
            <a:xfrm>
              <a:off x="1808800" y="4624975"/>
              <a:ext cx="34225" cy="31375"/>
            </a:xfrm>
            <a:custGeom>
              <a:avLst/>
              <a:gdLst/>
              <a:ahLst/>
              <a:cxnLst/>
              <a:rect l="l" t="t" r="r" b="b"/>
              <a:pathLst>
                <a:path w="1369" h="1255" extrusionOk="0">
                  <a:moveTo>
                    <a:pt x="658" y="1"/>
                  </a:moveTo>
                  <a:cubicBezTo>
                    <a:pt x="502" y="1"/>
                    <a:pt x="350" y="61"/>
                    <a:pt x="244" y="183"/>
                  </a:cubicBezTo>
                  <a:cubicBezTo>
                    <a:pt x="1" y="426"/>
                    <a:pt x="1" y="791"/>
                    <a:pt x="244" y="1034"/>
                  </a:cubicBezTo>
                  <a:cubicBezTo>
                    <a:pt x="244" y="1034"/>
                    <a:pt x="244" y="1034"/>
                    <a:pt x="274" y="1064"/>
                  </a:cubicBezTo>
                  <a:cubicBezTo>
                    <a:pt x="274" y="1064"/>
                    <a:pt x="274" y="1064"/>
                    <a:pt x="274" y="1095"/>
                  </a:cubicBezTo>
                  <a:cubicBezTo>
                    <a:pt x="396" y="1201"/>
                    <a:pt x="556" y="1254"/>
                    <a:pt x="711" y="1254"/>
                  </a:cubicBezTo>
                  <a:cubicBezTo>
                    <a:pt x="867" y="1254"/>
                    <a:pt x="1019" y="1201"/>
                    <a:pt x="1126" y="1095"/>
                  </a:cubicBezTo>
                  <a:cubicBezTo>
                    <a:pt x="1369" y="852"/>
                    <a:pt x="1369" y="457"/>
                    <a:pt x="1126" y="244"/>
                  </a:cubicBezTo>
                  <a:cubicBezTo>
                    <a:pt x="1126" y="213"/>
                    <a:pt x="1126" y="213"/>
                    <a:pt x="1095" y="213"/>
                  </a:cubicBezTo>
                  <a:cubicBezTo>
                    <a:pt x="1095" y="213"/>
                    <a:pt x="1095" y="183"/>
                    <a:pt x="1095" y="183"/>
                  </a:cubicBezTo>
                  <a:cubicBezTo>
                    <a:pt x="974" y="61"/>
                    <a:pt x="814"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4" name="Google Shape;66784;p27"/>
            <p:cNvSpPr/>
            <p:nvPr/>
          </p:nvSpPr>
          <p:spPr>
            <a:xfrm>
              <a:off x="1906825" y="4723000"/>
              <a:ext cx="34225" cy="31375"/>
            </a:xfrm>
            <a:custGeom>
              <a:avLst/>
              <a:gdLst/>
              <a:ahLst/>
              <a:cxnLst/>
              <a:rect l="l" t="t" r="r" b="b"/>
              <a:pathLst>
                <a:path w="1369" h="1255" extrusionOk="0">
                  <a:moveTo>
                    <a:pt x="658" y="1"/>
                  </a:moveTo>
                  <a:cubicBezTo>
                    <a:pt x="502" y="1"/>
                    <a:pt x="351" y="61"/>
                    <a:pt x="244" y="183"/>
                  </a:cubicBezTo>
                  <a:cubicBezTo>
                    <a:pt x="1" y="426"/>
                    <a:pt x="1" y="791"/>
                    <a:pt x="244" y="1034"/>
                  </a:cubicBezTo>
                  <a:cubicBezTo>
                    <a:pt x="244" y="1034"/>
                    <a:pt x="244" y="1034"/>
                    <a:pt x="275" y="1064"/>
                  </a:cubicBezTo>
                  <a:cubicBezTo>
                    <a:pt x="275" y="1064"/>
                    <a:pt x="275" y="1064"/>
                    <a:pt x="275" y="1095"/>
                  </a:cubicBezTo>
                  <a:cubicBezTo>
                    <a:pt x="396" y="1201"/>
                    <a:pt x="556" y="1254"/>
                    <a:pt x="711" y="1254"/>
                  </a:cubicBezTo>
                  <a:cubicBezTo>
                    <a:pt x="867" y="1254"/>
                    <a:pt x="1019" y="1201"/>
                    <a:pt x="1126" y="1095"/>
                  </a:cubicBezTo>
                  <a:cubicBezTo>
                    <a:pt x="1369" y="852"/>
                    <a:pt x="1369" y="457"/>
                    <a:pt x="1126" y="244"/>
                  </a:cubicBezTo>
                  <a:cubicBezTo>
                    <a:pt x="1126" y="213"/>
                    <a:pt x="1126" y="213"/>
                    <a:pt x="1095" y="213"/>
                  </a:cubicBezTo>
                  <a:cubicBezTo>
                    <a:pt x="1095" y="213"/>
                    <a:pt x="1095" y="183"/>
                    <a:pt x="1095" y="183"/>
                  </a:cubicBezTo>
                  <a:cubicBezTo>
                    <a:pt x="974" y="61"/>
                    <a:pt x="814"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5" name="Google Shape;66785;p27"/>
            <p:cNvSpPr/>
            <p:nvPr/>
          </p:nvSpPr>
          <p:spPr>
            <a:xfrm>
              <a:off x="1807300" y="4820275"/>
              <a:ext cx="37250" cy="34025"/>
            </a:xfrm>
            <a:custGeom>
              <a:avLst/>
              <a:gdLst/>
              <a:ahLst/>
              <a:cxnLst/>
              <a:rect l="l" t="t" r="r" b="b"/>
              <a:pathLst>
                <a:path w="1490" h="1361" extrusionOk="0">
                  <a:moveTo>
                    <a:pt x="714" y="0"/>
                  </a:moveTo>
                  <a:cubicBezTo>
                    <a:pt x="547" y="0"/>
                    <a:pt x="380" y="61"/>
                    <a:pt x="243" y="183"/>
                  </a:cubicBezTo>
                  <a:cubicBezTo>
                    <a:pt x="0" y="426"/>
                    <a:pt x="0" y="851"/>
                    <a:pt x="243" y="1095"/>
                  </a:cubicBezTo>
                  <a:cubicBezTo>
                    <a:pt x="243" y="1125"/>
                    <a:pt x="274" y="1125"/>
                    <a:pt x="274" y="1125"/>
                  </a:cubicBezTo>
                  <a:cubicBezTo>
                    <a:pt x="274" y="1155"/>
                    <a:pt x="304" y="1155"/>
                    <a:pt x="304" y="1155"/>
                  </a:cubicBezTo>
                  <a:cubicBezTo>
                    <a:pt x="426" y="1292"/>
                    <a:pt x="593" y="1360"/>
                    <a:pt x="760" y="1360"/>
                  </a:cubicBezTo>
                  <a:cubicBezTo>
                    <a:pt x="927" y="1360"/>
                    <a:pt x="1094" y="1292"/>
                    <a:pt x="1216" y="1155"/>
                  </a:cubicBezTo>
                  <a:cubicBezTo>
                    <a:pt x="1490" y="912"/>
                    <a:pt x="1490" y="487"/>
                    <a:pt x="1216" y="243"/>
                  </a:cubicBezTo>
                  <a:cubicBezTo>
                    <a:pt x="1216" y="213"/>
                    <a:pt x="1216" y="213"/>
                    <a:pt x="1186" y="213"/>
                  </a:cubicBezTo>
                  <a:cubicBezTo>
                    <a:pt x="1186" y="213"/>
                    <a:pt x="1186" y="183"/>
                    <a:pt x="1186" y="183"/>
                  </a:cubicBezTo>
                  <a:cubicBezTo>
                    <a:pt x="1049" y="61"/>
                    <a:pt x="882"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6" name="Google Shape;66786;p27"/>
            <p:cNvSpPr/>
            <p:nvPr/>
          </p:nvSpPr>
          <p:spPr>
            <a:xfrm>
              <a:off x="1709275" y="4722250"/>
              <a:ext cx="37250" cy="34025"/>
            </a:xfrm>
            <a:custGeom>
              <a:avLst/>
              <a:gdLst/>
              <a:ahLst/>
              <a:cxnLst/>
              <a:rect l="l" t="t" r="r" b="b"/>
              <a:pathLst>
                <a:path w="1490" h="1361" extrusionOk="0">
                  <a:moveTo>
                    <a:pt x="703" y="0"/>
                  </a:moveTo>
                  <a:cubicBezTo>
                    <a:pt x="532" y="0"/>
                    <a:pt x="365" y="61"/>
                    <a:pt x="243" y="183"/>
                  </a:cubicBezTo>
                  <a:cubicBezTo>
                    <a:pt x="0" y="426"/>
                    <a:pt x="0" y="851"/>
                    <a:pt x="243" y="1094"/>
                  </a:cubicBezTo>
                  <a:cubicBezTo>
                    <a:pt x="243" y="1125"/>
                    <a:pt x="274" y="1125"/>
                    <a:pt x="274" y="1125"/>
                  </a:cubicBezTo>
                  <a:cubicBezTo>
                    <a:pt x="274" y="1125"/>
                    <a:pt x="304" y="1155"/>
                    <a:pt x="304" y="1155"/>
                  </a:cubicBezTo>
                  <a:cubicBezTo>
                    <a:pt x="426" y="1292"/>
                    <a:pt x="593" y="1360"/>
                    <a:pt x="760" y="1360"/>
                  </a:cubicBezTo>
                  <a:cubicBezTo>
                    <a:pt x="927" y="1360"/>
                    <a:pt x="1094" y="1292"/>
                    <a:pt x="1216" y="1155"/>
                  </a:cubicBezTo>
                  <a:cubicBezTo>
                    <a:pt x="1489" y="912"/>
                    <a:pt x="1489" y="487"/>
                    <a:pt x="1216" y="243"/>
                  </a:cubicBezTo>
                  <a:cubicBezTo>
                    <a:pt x="1216" y="213"/>
                    <a:pt x="1216" y="213"/>
                    <a:pt x="1186" y="213"/>
                  </a:cubicBezTo>
                  <a:cubicBezTo>
                    <a:pt x="1186" y="213"/>
                    <a:pt x="1186" y="183"/>
                    <a:pt x="1186" y="183"/>
                  </a:cubicBezTo>
                  <a:cubicBezTo>
                    <a:pt x="1049" y="61"/>
                    <a:pt x="874" y="0"/>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7" name="Google Shape;66787;p27"/>
            <p:cNvSpPr/>
            <p:nvPr/>
          </p:nvSpPr>
          <p:spPr>
            <a:xfrm>
              <a:off x="1706975" y="4916975"/>
              <a:ext cx="40300" cy="36875"/>
            </a:xfrm>
            <a:custGeom>
              <a:avLst/>
              <a:gdLst/>
              <a:ahLst/>
              <a:cxnLst/>
              <a:rect l="l" t="t" r="r" b="b"/>
              <a:pathLst>
                <a:path w="1612" h="1475" extrusionOk="0">
                  <a:moveTo>
                    <a:pt x="791" y="0"/>
                  </a:moveTo>
                  <a:cubicBezTo>
                    <a:pt x="616" y="0"/>
                    <a:pt x="442" y="69"/>
                    <a:pt x="305" y="205"/>
                  </a:cubicBezTo>
                  <a:cubicBezTo>
                    <a:pt x="1" y="479"/>
                    <a:pt x="1" y="935"/>
                    <a:pt x="305" y="1208"/>
                  </a:cubicBezTo>
                  <a:cubicBezTo>
                    <a:pt x="305" y="1208"/>
                    <a:pt x="305" y="1239"/>
                    <a:pt x="305" y="1239"/>
                  </a:cubicBezTo>
                  <a:cubicBezTo>
                    <a:pt x="335" y="1239"/>
                    <a:pt x="335" y="1239"/>
                    <a:pt x="335" y="1269"/>
                  </a:cubicBezTo>
                  <a:cubicBezTo>
                    <a:pt x="472" y="1406"/>
                    <a:pt x="654" y="1474"/>
                    <a:pt x="837" y="1474"/>
                  </a:cubicBezTo>
                  <a:cubicBezTo>
                    <a:pt x="1019" y="1474"/>
                    <a:pt x="1202" y="1406"/>
                    <a:pt x="1338" y="1269"/>
                  </a:cubicBezTo>
                  <a:cubicBezTo>
                    <a:pt x="1612" y="996"/>
                    <a:pt x="1612" y="540"/>
                    <a:pt x="1338" y="266"/>
                  </a:cubicBezTo>
                  <a:cubicBezTo>
                    <a:pt x="1338" y="266"/>
                    <a:pt x="1338" y="236"/>
                    <a:pt x="1308" y="236"/>
                  </a:cubicBezTo>
                  <a:cubicBezTo>
                    <a:pt x="1308" y="236"/>
                    <a:pt x="1308" y="205"/>
                    <a:pt x="1278" y="205"/>
                  </a:cubicBezTo>
                  <a:cubicBezTo>
                    <a:pt x="1141" y="69"/>
                    <a:pt x="96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8" name="Google Shape;66788;p27"/>
            <p:cNvSpPr/>
            <p:nvPr/>
          </p:nvSpPr>
          <p:spPr>
            <a:xfrm>
              <a:off x="1608950" y="4818950"/>
              <a:ext cx="40300" cy="36875"/>
            </a:xfrm>
            <a:custGeom>
              <a:avLst/>
              <a:gdLst/>
              <a:ahLst/>
              <a:cxnLst/>
              <a:rect l="l" t="t" r="r" b="b"/>
              <a:pathLst>
                <a:path w="1612" h="1475" extrusionOk="0">
                  <a:moveTo>
                    <a:pt x="787" y="0"/>
                  </a:moveTo>
                  <a:cubicBezTo>
                    <a:pt x="609" y="0"/>
                    <a:pt x="426" y="68"/>
                    <a:pt x="274" y="205"/>
                  </a:cubicBezTo>
                  <a:cubicBezTo>
                    <a:pt x="1" y="479"/>
                    <a:pt x="1" y="935"/>
                    <a:pt x="274" y="1208"/>
                  </a:cubicBezTo>
                  <a:cubicBezTo>
                    <a:pt x="305" y="1208"/>
                    <a:pt x="305" y="1208"/>
                    <a:pt x="305" y="1239"/>
                  </a:cubicBezTo>
                  <a:cubicBezTo>
                    <a:pt x="335" y="1239"/>
                    <a:pt x="335" y="1239"/>
                    <a:pt x="335" y="1269"/>
                  </a:cubicBezTo>
                  <a:cubicBezTo>
                    <a:pt x="472" y="1406"/>
                    <a:pt x="654" y="1474"/>
                    <a:pt x="837" y="1474"/>
                  </a:cubicBezTo>
                  <a:cubicBezTo>
                    <a:pt x="1019" y="1474"/>
                    <a:pt x="1201" y="1406"/>
                    <a:pt x="1338" y="1269"/>
                  </a:cubicBezTo>
                  <a:cubicBezTo>
                    <a:pt x="1612" y="996"/>
                    <a:pt x="1612" y="540"/>
                    <a:pt x="1338" y="266"/>
                  </a:cubicBezTo>
                  <a:cubicBezTo>
                    <a:pt x="1338" y="236"/>
                    <a:pt x="1338" y="236"/>
                    <a:pt x="1308" y="236"/>
                  </a:cubicBezTo>
                  <a:cubicBezTo>
                    <a:pt x="1308" y="236"/>
                    <a:pt x="1308" y="205"/>
                    <a:pt x="1277" y="205"/>
                  </a:cubicBezTo>
                  <a:cubicBezTo>
                    <a:pt x="1141" y="68"/>
                    <a:pt x="966" y="0"/>
                    <a:pt x="7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9" name="Google Shape;66789;p27"/>
            <p:cNvSpPr/>
            <p:nvPr/>
          </p:nvSpPr>
          <p:spPr>
            <a:xfrm>
              <a:off x="1607450" y="5013650"/>
              <a:ext cx="43325" cy="39550"/>
            </a:xfrm>
            <a:custGeom>
              <a:avLst/>
              <a:gdLst/>
              <a:ahLst/>
              <a:cxnLst/>
              <a:rect l="l" t="t" r="r" b="b"/>
              <a:pathLst>
                <a:path w="1733" h="1582" extrusionOk="0">
                  <a:moveTo>
                    <a:pt x="847" y="1"/>
                  </a:moveTo>
                  <a:cubicBezTo>
                    <a:pt x="654" y="1"/>
                    <a:pt x="456" y="77"/>
                    <a:pt x="304" y="229"/>
                  </a:cubicBezTo>
                  <a:cubicBezTo>
                    <a:pt x="0" y="533"/>
                    <a:pt x="0" y="1019"/>
                    <a:pt x="304" y="1323"/>
                  </a:cubicBezTo>
                  <a:lnTo>
                    <a:pt x="334" y="1323"/>
                  </a:lnTo>
                  <a:cubicBezTo>
                    <a:pt x="334" y="1354"/>
                    <a:pt x="334" y="1354"/>
                    <a:pt x="365" y="1354"/>
                  </a:cubicBezTo>
                  <a:cubicBezTo>
                    <a:pt x="502" y="1506"/>
                    <a:pt x="692" y="1582"/>
                    <a:pt x="885" y="1582"/>
                  </a:cubicBezTo>
                  <a:cubicBezTo>
                    <a:pt x="1079" y="1582"/>
                    <a:pt x="1277" y="1506"/>
                    <a:pt x="1429" y="1354"/>
                  </a:cubicBezTo>
                  <a:cubicBezTo>
                    <a:pt x="1733" y="1080"/>
                    <a:pt x="1733" y="594"/>
                    <a:pt x="1429" y="290"/>
                  </a:cubicBezTo>
                  <a:cubicBezTo>
                    <a:pt x="1429" y="290"/>
                    <a:pt x="1429" y="259"/>
                    <a:pt x="1398" y="259"/>
                  </a:cubicBezTo>
                  <a:cubicBezTo>
                    <a:pt x="1398" y="259"/>
                    <a:pt x="1398" y="229"/>
                    <a:pt x="1368" y="229"/>
                  </a:cubicBezTo>
                  <a:cubicBezTo>
                    <a:pt x="1231" y="77"/>
                    <a:pt x="1041" y="1"/>
                    <a:pt x="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0" name="Google Shape;66790;p27"/>
            <p:cNvSpPr/>
            <p:nvPr/>
          </p:nvSpPr>
          <p:spPr>
            <a:xfrm>
              <a:off x="1509425" y="4915625"/>
              <a:ext cx="43325" cy="39550"/>
            </a:xfrm>
            <a:custGeom>
              <a:avLst/>
              <a:gdLst/>
              <a:ahLst/>
              <a:cxnLst/>
              <a:rect l="l" t="t" r="r" b="b"/>
              <a:pathLst>
                <a:path w="1733" h="1582" extrusionOk="0">
                  <a:moveTo>
                    <a:pt x="847" y="1"/>
                  </a:moveTo>
                  <a:cubicBezTo>
                    <a:pt x="654" y="1"/>
                    <a:pt x="456" y="77"/>
                    <a:pt x="304" y="229"/>
                  </a:cubicBezTo>
                  <a:cubicBezTo>
                    <a:pt x="0" y="533"/>
                    <a:pt x="0" y="1019"/>
                    <a:pt x="304" y="1323"/>
                  </a:cubicBezTo>
                  <a:lnTo>
                    <a:pt x="334" y="1323"/>
                  </a:lnTo>
                  <a:cubicBezTo>
                    <a:pt x="334" y="1354"/>
                    <a:pt x="334" y="1354"/>
                    <a:pt x="365" y="1354"/>
                  </a:cubicBezTo>
                  <a:cubicBezTo>
                    <a:pt x="502" y="1506"/>
                    <a:pt x="692" y="1581"/>
                    <a:pt x="885" y="1581"/>
                  </a:cubicBezTo>
                  <a:cubicBezTo>
                    <a:pt x="1079" y="1581"/>
                    <a:pt x="1277" y="1506"/>
                    <a:pt x="1429" y="1354"/>
                  </a:cubicBezTo>
                  <a:cubicBezTo>
                    <a:pt x="1733" y="1080"/>
                    <a:pt x="1733" y="594"/>
                    <a:pt x="1429" y="290"/>
                  </a:cubicBezTo>
                  <a:cubicBezTo>
                    <a:pt x="1429" y="290"/>
                    <a:pt x="1398" y="259"/>
                    <a:pt x="1398" y="259"/>
                  </a:cubicBezTo>
                  <a:cubicBezTo>
                    <a:pt x="1398" y="259"/>
                    <a:pt x="1398" y="229"/>
                    <a:pt x="1368" y="229"/>
                  </a:cubicBezTo>
                  <a:cubicBezTo>
                    <a:pt x="1231" y="77"/>
                    <a:pt x="1041" y="1"/>
                    <a:pt x="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1" name="Google Shape;66791;p27"/>
            <p:cNvSpPr/>
            <p:nvPr/>
          </p:nvSpPr>
          <p:spPr>
            <a:xfrm>
              <a:off x="1409875" y="5012900"/>
              <a:ext cx="46375" cy="41825"/>
            </a:xfrm>
            <a:custGeom>
              <a:avLst/>
              <a:gdLst/>
              <a:ahLst/>
              <a:cxnLst/>
              <a:rect l="l" t="t" r="r" b="b"/>
              <a:pathLst>
                <a:path w="1855" h="1673" extrusionOk="0">
                  <a:moveTo>
                    <a:pt x="893" y="1"/>
                  </a:moveTo>
                  <a:cubicBezTo>
                    <a:pt x="684" y="1"/>
                    <a:pt x="471" y="77"/>
                    <a:pt x="304" y="229"/>
                  </a:cubicBezTo>
                  <a:cubicBezTo>
                    <a:pt x="0" y="563"/>
                    <a:pt x="0" y="1080"/>
                    <a:pt x="304" y="1384"/>
                  </a:cubicBezTo>
                  <a:cubicBezTo>
                    <a:pt x="335" y="1384"/>
                    <a:pt x="335" y="1414"/>
                    <a:pt x="335" y="1414"/>
                  </a:cubicBezTo>
                  <a:cubicBezTo>
                    <a:pt x="365" y="1414"/>
                    <a:pt x="365" y="1444"/>
                    <a:pt x="365" y="1444"/>
                  </a:cubicBezTo>
                  <a:cubicBezTo>
                    <a:pt x="532" y="1596"/>
                    <a:pt x="745" y="1672"/>
                    <a:pt x="954" y="1672"/>
                  </a:cubicBezTo>
                  <a:cubicBezTo>
                    <a:pt x="1163" y="1672"/>
                    <a:pt x="1368" y="1596"/>
                    <a:pt x="1520" y="1444"/>
                  </a:cubicBezTo>
                  <a:cubicBezTo>
                    <a:pt x="1854" y="1110"/>
                    <a:pt x="1854" y="593"/>
                    <a:pt x="1520" y="289"/>
                  </a:cubicBezTo>
                  <a:cubicBezTo>
                    <a:pt x="1520" y="289"/>
                    <a:pt x="1490" y="259"/>
                    <a:pt x="1490" y="259"/>
                  </a:cubicBezTo>
                  <a:cubicBezTo>
                    <a:pt x="1490" y="259"/>
                    <a:pt x="1490" y="229"/>
                    <a:pt x="1459" y="229"/>
                  </a:cubicBezTo>
                  <a:cubicBezTo>
                    <a:pt x="1307" y="77"/>
                    <a:pt x="1102" y="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2" name="Google Shape;66792;p27"/>
            <p:cNvSpPr/>
            <p:nvPr/>
          </p:nvSpPr>
          <p:spPr>
            <a:xfrm>
              <a:off x="1507900" y="5110925"/>
              <a:ext cx="46375" cy="41825"/>
            </a:xfrm>
            <a:custGeom>
              <a:avLst/>
              <a:gdLst/>
              <a:ahLst/>
              <a:cxnLst/>
              <a:rect l="l" t="t" r="r" b="b"/>
              <a:pathLst>
                <a:path w="1855" h="1673" extrusionOk="0">
                  <a:moveTo>
                    <a:pt x="893" y="1"/>
                  </a:moveTo>
                  <a:cubicBezTo>
                    <a:pt x="684" y="1"/>
                    <a:pt x="471" y="77"/>
                    <a:pt x="304" y="229"/>
                  </a:cubicBezTo>
                  <a:cubicBezTo>
                    <a:pt x="0" y="563"/>
                    <a:pt x="0" y="1080"/>
                    <a:pt x="304" y="1384"/>
                  </a:cubicBezTo>
                  <a:cubicBezTo>
                    <a:pt x="335" y="1384"/>
                    <a:pt x="335" y="1414"/>
                    <a:pt x="335" y="1414"/>
                  </a:cubicBezTo>
                  <a:cubicBezTo>
                    <a:pt x="365" y="1414"/>
                    <a:pt x="365" y="1444"/>
                    <a:pt x="365" y="1444"/>
                  </a:cubicBezTo>
                  <a:cubicBezTo>
                    <a:pt x="532" y="1596"/>
                    <a:pt x="745" y="1672"/>
                    <a:pt x="954" y="1672"/>
                  </a:cubicBezTo>
                  <a:cubicBezTo>
                    <a:pt x="1163" y="1672"/>
                    <a:pt x="1368" y="1596"/>
                    <a:pt x="1520" y="1444"/>
                  </a:cubicBezTo>
                  <a:cubicBezTo>
                    <a:pt x="1854" y="1110"/>
                    <a:pt x="1854" y="593"/>
                    <a:pt x="1520" y="289"/>
                  </a:cubicBezTo>
                  <a:cubicBezTo>
                    <a:pt x="1520" y="289"/>
                    <a:pt x="1490" y="259"/>
                    <a:pt x="1490" y="259"/>
                  </a:cubicBezTo>
                  <a:cubicBezTo>
                    <a:pt x="1490" y="259"/>
                    <a:pt x="1490" y="229"/>
                    <a:pt x="1459" y="229"/>
                  </a:cubicBezTo>
                  <a:cubicBezTo>
                    <a:pt x="1307" y="77"/>
                    <a:pt x="1102" y="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3" name="Google Shape;66793;p27"/>
            <p:cNvSpPr/>
            <p:nvPr/>
          </p:nvSpPr>
          <p:spPr>
            <a:xfrm>
              <a:off x="1408350" y="5207625"/>
              <a:ext cx="48650" cy="45225"/>
            </a:xfrm>
            <a:custGeom>
              <a:avLst/>
              <a:gdLst/>
              <a:ahLst/>
              <a:cxnLst/>
              <a:rect l="l" t="t" r="r" b="b"/>
              <a:pathLst>
                <a:path w="1946" h="1809" extrusionOk="0">
                  <a:moveTo>
                    <a:pt x="943" y="0"/>
                  </a:moveTo>
                  <a:cubicBezTo>
                    <a:pt x="722" y="0"/>
                    <a:pt x="502" y="84"/>
                    <a:pt x="335" y="251"/>
                  </a:cubicBezTo>
                  <a:cubicBezTo>
                    <a:pt x="0" y="586"/>
                    <a:pt x="0" y="1163"/>
                    <a:pt x="335" y="1497"/>
                  </a:cubicBezTo>
                  <a:cubicBezTo>
                    <a:pt x="335" y="1497"/>
                    <a:pt x="335" y="1497"/>
                    <a:pt x="365" y="1528"/>
                  </a:cubicBezTo>
                  <a:cubicBezTo>
                    <a:pt x="365" y="1528"/>
                    <a:pt x="365" y="1528"/>
                    <a:pt x="365" y="1558"/>
                  </a:cubicBezTo>
                  <a:cubicBezTo>
                    <a:pt x="548" y="1725"/>
                    <a:pt x="775" y="1809"/>
                    <a:pt x="1000" y="1809"/>
                  </a:cubicBezTo>
                  <a:cubicBezTo>
                    <a:pt x="1224" y="1809"/>
                    <a:pt x="1444" y="1725"/>
                    <a:pt x="1611" y="1558"/>
                  </a:cubicBezTo>
                  <a:cubicBezTo>
                    <a:pt x="1946" y="1193"/>
                    <a:pt x="1946" y="646"/>
                    <a:pt x="1611" y="312"/>
                  </a:cubicBezTo>
                  <a:cubicBezTo>
                    <a:pt x="1611" y="312"/>
                    <a:pt x="1581" y="282"/>
                    <a:pt x="1581" y="282"/>
                  </a:cubicBezTo>
                  <a:cubicBezTo>
                    <a:pt x="1581" y="282"/>
                    <a:pt x="1581" y="282"/>
                    <a:pt x="1551" y="251"/>
                  </a:cubicBezTo>
                  <a:cubicBezTo>
                    <a:pt x="1383" y="84"/>
                    <a:pt x="1163"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4" name="Google Shape;66794;p27"/>
            <p:cNvSpPr/>
            <p:nvPr/>
          </p:nvSpPr>
          <p:spPr>
            <a:xfrm>
              <a:off x="1309550" y="5109600"/>
              <a:ext cx="49425" cy="45225"/>
            </a:xfrm>
            <a:custGeom>
              <a:avLst/>
              <a:gdLst/>
              <a:ahLst/>
              <a:cxnLst/>
              <a:rect l="l" t="t" r="r" b="b"/>
              <a:pathLst>
                <a:path w="1977" h="1809" extrusionOk="0">
                  <a:moveTo>
                    <a:pt x="974" y="0"/>
                  </a:moveTo>
                  <a:cubicBezTo>
                    <a:pt x="753" y="0"/>
                    <a:pt x="533" y="84"/>
                    <a:pt x="366" y="251"/>
                  </a:cubicBezTo>
                  <a:cubicBezTo>
                    <a:pt x="1" y="586"/>
                    <a:pt x="1" y="1163"/>
                    <a:pt x="366" y="1497"/>
                  </a:cubicBezTo>
                  <a:cubicBezTo>
                    <a:pt x="366" y="1497"/>
                    <a:pt x="366" y="1497"/>
                    <a:pt x="396" y="1528"/>
                  </a:cubicBezTo>
                  <a:cubicBezTo>
                    <a:pt x="396" y="1528"/>
                    <a:pt x="396" y="1528"/>
                    <a:pt x="396" y="1558"/>
                  </a:cubicBezTo>
                  <a:cubicBezTo>
                    <a:pt x="578" y="1725"/>
                    <a:pt x="806" y="1809"/>
                    <a:pt x="1031" y="1809"/>
                  </a:cubicBezTo>
                  <a:cubicBezTo>
                    <a:pt x="1255" y="1809"/>
                    <a:pt x="1475" y="1725"/>
                    <a:pt x="1642" y="1558"/>
                  </a:cubicBezTo>
                  <a:cubicBezTo>
                    <a:pt x="1977" y="1193"/>
                    <a:pt x="1977" y="646"/>
                    <a:pt x="1642" y="312"/>
                  </a:cubicBezTo>
                  <a:cubicBezTo>
                    <a:pt x="1642" y="312"/>
                    <a:pt x="1612" y="282"/>
                    <a:pt x="1612" y="282"/>
                  </a:cubicBezTo>
                  <a:cubicBezTo>
                    <a:pt x="1612" y="282"/>
                    <a:pt x="1612" y="251"/>
                    <a:pt x="1582" y="251"/>
                  </a:cubicBezTo>
                  <a:cubicBezTo>
                    <a:pt x="1414" y="84"/>
                    <a:pt x="1194" y="0"/>
                    <a:pt x="9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5" name="Google Shape;66795;p27"/>
            <p:cNvSpPr/>
            <p:nvPr/>
          </p:nvSpPr>
          <p:spPr>
            <a:xfrm>
              <a:off x="1210025" y="5206300"/>
              <a:ext cx="52450" cy="47900"/>
            </a:xfrm>
            <a:custGeom>
              <a:avLst/>
              <a:gdLst/>
              <a:ahLst/>
              <a:cxnLst/>
              <a:rect l="l" t="t" r="r" b="b"/>
              <a:pathLst>
                <a:path w="2098" h="1916" extrusionOk="0">
                  <a:moveTo>
                    <a:pt x="1018" y="0"/>
                  </a:moveTo>
                  <a:cubicBezTo>
                    <a:pt x="783" y="0"/>
                    <a:pt x="547" y="91"/>
                    <a:pt x="365" y="274"/>
                  </a:cubicBezTo>
                  <a:cubicBezTo>
                    <a:pt x="0" y="639"/>
                    <a:pt x="0" y="1216"/>
                    <a:pt x="365" y="1581"/>
                  </a:cubicBezTo>
                  <a:cubicBezTo>
                    <a:pt x="365" y="1611"/>
                    <a:pt x="395" y="1611"/>
                    <a:pt x="395" y="1611"/>
                  </a:cubicBezTo>
                  <a:cubicBezTo>
                    <a:pt x="395" y="1611"/>
                    <a:pt x="426" y="1642"/>
                    <a:pt x="426" y="1642"/>
                  </a:cubicBezTo>
                  <a:cubicBezTo>
                    <a:pt x="608" y="1824"/>
                    <a:pt x="844" y="1915"/>
                    <a:pt x="1079" y="1915"/>
                  </a:cubicBezTo>
                  <a:cubicBezTo>
                    <a:pt x="1315" y="1915"/>
                    <a:pt x="1550" y="1824"/>
                    <a:pt x="1733" y="1642"/>
                  </a:cubicBezTo>
                  <a:cubicBezTo>
                    <a:pt x="2097" y="1277"/>
                    <a:pt x="2097" y="699"/>
                    <a:pt x="1733" y="335"/>
                  </a:cubicBezTo>
                  <a:cubicBezTo>
                    <a:pt x="1733" y="335"/>
                    <a:pt x="1702" y="335"/>
                    <a:pt x="1702" y="304"/>
                  </a:cubicBezTo>
                  <a:cubicBezTo>
                    <a:pt x="1702" y="304"/>
                    <a:pt x="1672" y="304"/>
                    <a:pt x="1672" y="274"/>
                  </a:cubicBezTo>
                  <a:cubicBezTo>
                    <a:pt x="1489" y="91"/>
                    <a:pt x="1254" y="0"/>
                    <a:pt x="10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6" name="Google Shape;66796;p27"/>
            <p:cNvSpPr/>
            <p:nvPr/>
          </p:nvSpPr>
          <p:spPr>
            <a:xfrm>
              <a:off x="2408375" y="3946200"/>
              <a:ext cx="14450" cy="13325"/>
            </a:xfrm>
            <a:custGeom>
              <a:avLst/>
              <a:gdLst/>
              <a:ahLst/>
              <a:cxnLst/>
              <a:rect l="l" t="t" r="r" b="b"/>
              <a:pathLst>
                <a:path w="578" h="533" extrusionOk="0">
                  <a:moveTo>
                    <a:pt x="258" y="1"/>
                  </a:moveTo>
                  <a:cubicBezTo>
                    <a:pt x="198" y="1"/>
                    <a:pt x="137" y="24"/>
                    <a:pt x="91" y="69"/>
                  </a:cubicBezTo>
                  <a:cubicBezTo>
                    <a:pt x="0" y="160"/>
                    <a:pt x="0" y="312"/>
                    <a:pt x="91" y="404"/>
                  </a:cubicBezTo>
                  <a:cubicBezTo>
                    <a:pt x="91" y="434"/>
                    <a:pt x="122" y="434"/>
                    <a:pt x="122" y="434"/>
                  </a:cubicBezTo>
                  <a:cubicBezTo>
                    <a:pt x="122" y="434"/>
                    <a:pt x="122" y="464"/>
                    <a:pt x="152" y="464"/>
                  </a:cubicBezTo>
                  <a:cubicBezTo>
                    <a:pt x="198" y="510"/>
                    <a:pt x="258" y="533"/>
                    <a:pt x="319" y="533"/>
                  </a:cubicBezTo>
                  <a:cubicBezTo>
                    <a:pt x="380" y="533"/>
                    <a:pt x="441" y="510"/>
                    <a:pt x="486" y="464"/>
                  </a:cubicBezTo>
                  <a:cubicBezTo>
                    <a:pt x="578" y="373"/>
                    <a:pt x="578" y="221"/>
                    <a:pt x="486" y="130"/>
                  </a:cubicBezTo>
                  <a:cubicBezTo>
                    <a:pt x="486" y="100"/>
                    <a:pt x="486" y="100"/>
                    <a:pt x="456" y="100"/>
                  </a:cubicBezTo>
                  <a:cubicBezTo>
                    <a:pt x="456" y="100"/>
                    <a:pt x="456" y="69"/>
                    <a:pt x="426" y="69"/>
                  </a:cubicBezTo>
                  <a:cubicBezTo>
                    <a:pt x="380" y="24"/>
                    <a:pt x="319" y="1"/>
                    <a:pt x="2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7" name="Google Shape;66797;p27"/>
            <p:cNvSpPr/>
            <p:nvPr/>
          </p:nvSpPr>
          <p:spPr>
            <a:xfrm>
              <a:off x="2506400" y="4044225"/>
              <a:ext cx="14450" cy="13325"/>
            </a:xfrm>
            <a:custGeom>
              <a:avLst/>
              <a:gdLst/>
              <a:ahLst/>
              <a:cxnLst/>
              <a:rect l="l" t="t" r="r" b="b"/>
              <a:pathLst>
                <a:path w="578" h="533" extrusionOk="0">
                  <a:moveTo>
                    <a:pt x="259" y="1"/>
                  </a:moveTo>
                  <a:cubicBezTo>
                    <a:pt x="198" y="1"/>
                    <a:pt x="137" y="24"/>
                    <a:pt x="91" y="69"/>
                  </a:cubicBezTo>
                  <a:cubicBezTo>
                    <a:pt x="0" y="160"/>
                    <a:pt x="0" y="312"/>
                    <a:pt x="91" y="404"/>
                  </a:cubicBezTo>
                  <a:cubicBezTo>
                    <a:pt x="91" y="434"/>
                    <a:pt x="122" y="434"/>
                    <a:pt x="122" y="434"/>
                  </a:cubicBezTo>
                  <a:cubicBezTo>
                    <a:pt x="122" y="464"/>
                    <a:pt x="122" y="464"/>
                    <a:pt x="152" y="464"/>
                  </a:cubicBezTo>
                  <a:cubicBezTo>
                    <a:pt x="198" y="510"/>
                    <a:pt x="259" y="533"/>
                    <a:pt x="319" y="533"/>
                  </a:cubicBezTo>
                  <a:cubicBezTo>
                    <a:pt x="380" y="533"/>
                    <a:pt x="441" y="510"/>
                    <a:pt x="487" y="464"/>
                  </a:cubicBezTo>
                  <a:cubicBezTo>
                    <a:pt x="578" y="373"/>
                    <a:pt x="578" y="221"/>
                    <a:pt x="487" y="130"/>
                  </a:cubicBezTo>
                  <a:cubicBezTo>
                    <a:pt x="487" y="100"/>
                    <a:pt x="487" y="100"/>
                    <a:pt x="456" y="100"/>
                  </a:cubicBezTo>
                  <a:cubicBezTo>
                    <a:pt x="456" y="100"/>
                    <a:pt x="456" y="69"/>
                    <a:pt x="426" y="69"/>
                  </a:cubicBezTo>
                  <a:cubicBezTo>
                    <a:pt x="380" y="24"/>
                    <a:pt x="319"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8" name="Google Shape;66798;p27"/>
            <p:cNvSpPr/>
            <p:nvPr/>
          </p:nvSpPr>
          <p:spPr>
            <a:xfrm>
              <a:off x="2406850" y="4140925"/>
              <a:ext cx="17500" cy="16750"/>
            </a:xfrm>
            <a:custGeom>
              <a:avLst/>
              <a:gdLst/>
              <a:ahLst/>
              <a:cxnLst/>
              <a:rect l="l" t="t" r="r" b="b"/>
              <a:pathLst>
                <a:path w="700" h="670" extrusionOk="0">
                  <a:moveTo>
                    <a:pt x="316" y="1"/>
                  </a:moveTo>
                  <a:cubicBezTo>
                    <a:pt x="236" y="1"/>
                    <a:pt x="152" y="31"/>
                    <a:pt x="92" y="92"/>
                  </a:cubicBezTo>
                  <a:cubicBezTo>
                    <a:pt x="0" y="213"/>
                    <a:pt x="0" y="396"/>
                    <a:pt x="92" y="517"/>
                  </a:cubicBezTo>
                  <a:cubicBezTo>
                    <a:pt x="122" y="517"/>
                    <a:pt x="122" y="517"/>
                    <a:pt x="122" y="548"/>
                  </a:cubicBezTo>
                  <a:cubicBezTo>
                    <a:pt x="152" y="548"/>
                    <a:pt x="152" y="578"/>
                    <a:pt x="152" y="578"/>
                  </a:cubicBezTo>
                  <a:cubicBezTo>
                    <a:pt x="213" y="639"/>
                    <a:pt x="289" y="669"/>
                    <a:pt x="365" y="669"/>
                  </a:cubicBezTo>
                  <a:cubicBezTo>
                    <a:pt x="441" y="669"/>
                    <a:pt x="517" y="639"/>
                    <a:pt x="578" y="578"/>
                  </a:cubicBezTo>
                  <a:cubicBezTo>
                    <a:pt x="699" y="457"/>
                    <a:pt x="699" y="274"/>
                    <a:pt x="578" y="153"/>
                  </a:cubicBezTo>
                  <a:cubicBezTo>
                    <a:pt x="578" y="122"/>
                    <a:pt x="578" y="122"/>
                    <a:pt x="547" y="122"/>
                  </a:cubicBezTo>
                  <a:cubicBezTo>
                    <a:pt x="547" y="122"/>
                    <a:pt x="547" y="92"/>
                    <a:pt x="517" y="92"/>
                  </a:cubicBezTo>
                  <a:cubicBezTo>
                    <a:pt x="471" y="31"/>
                    <a:pt x="395" y="1"/>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9" name="Google Shape;66799;p27"/>
            <p:cNvSpPr/>
            <p:nvPr/>
          </p:nvSpPr>
          <p:spPr>
            <a:xfrm>
              <a:off x="2308050" y="4042900"/>
              <a:ext cx="18275" cy="16750"/>
            </a:xfrm>
            <a:custGeom>
              <a:avLst/>
              <a:gdLst/>
              <a:ahLst/>
              <a:cxnLst/>
              <a:rect l="l" t="t" r="r" b="b"/>
              <a:pathLst>
                <a:path w="731" h="670" extrusionOk="0">
                  <a:moveTo>
                    <a:pt x="347" y="1"/>
                  </a:moveTo>
                  <a:cubicBezTo>
                    <a:pt x="267" y="1"/>
                    <a:pt x="183" y="31"/>
                    <a:pt x="122" y="92"/>
                  </a:cubicBezTo>
                  <a:cubicBezTo>
                    <a:pt x="1" y="213"/>
                    <a:pt x="1" y="396"/>
                    <a:pt x="122" y="517"/>
                  </a:cubicBezTo>
                  <a:cubicBezTo>
                    <a:pt x="153" y="517"/>
                    <a:pt x="153" y="517"/>
                    <a:pt x="153" y="548"/>
                  </a:cubicBezTo>
                  <a:cubicBezTo>
                    <a:pt x="183" y="548"/>
                    <a:pt x="183" y="548"/>
                    <a:pt x="183" y="578"/>
                  </a:cubicBezTo>
                  <a:cubicBezTo>
                    <a:pt x="244" y="639"/>
                    <a:pt x="320" y="669"/>
                    <a:pt x="396" y="669"/>
                  </a:cubicBezTo>
                  <a:cubicBezTo>
                    <a:pt x="472" y="669"/>
                    <a:pt x="548" y="639"/>
                    <a:pt x="609" y="578"/>
                  </a:cubicBezTo>
                  <a:cubicBezTo>
                    <a:pt x="730" y="457"/>
                    <a:pt x="730" y="274"/>
                    <a:pt x="609" y="153"/>
                  </a:cubicBezTo>
                  <a:cubicBezTo>
                    <a:pt x="609" y="122"/>
                    <a:pt x="578" y="122"/>
                    <a:pt x="578" y="122"/>
                  </a:cubicBezTo>
                  <a:cubicBezTo>
                    <a:pt x="578" y="122"/>
                    <a:pt x="578" y="92"/>
                    <a:pt x="548" y="92"/>
                  </a:cubicBezTo>
                  <a:cubicBezTo>
                    <a:pt x="502" y="31"/>
                    <a:pt x="426" y="1"/>
                    <a:pt x="3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0" name="Google Shape;66800;p27"/>
            <p:cNvSpPr/>
            <p:nvPr/>
          </p:nvSpPr>
          <p:spPr>
            <a:xfrm>
              <a:off x="2306550" y="4238200"/>
              <a:ext cx="21300" cy="18825"/>
            </a:xfrm>
            <a:custGeom>
              <a:avLst/>
              <a:gdLst/>
              <a:ahLst/>
              <a:cxnLst/>
              <a:rect l="l" t="t" r="r" b="b"/>
              <a:pathLst>
                <a:path w="852" h="753" extrusionOk="0">
                  <a:moveTo>
                    <a:pt x="395" y="0"/>
                  </a:moveTo>
                  <a:cubicBezTo>
                    <a:pt x="304" y="0"/>
                    <a:pt x="213" y="31"/>
                    <a:pt x="152" y="91"/>
                  </a:cubicBezTo>
                  <a:cubicBezTo>
                    <a:pt x="0" y="243"/>
                    <a:pt x="0" y="456"/>
                    <a:pt x="152" y="608"/>
                  </a:cubicBezTo>
                  <a:lnTo>
                    <a:pt x="182" y="608"/>
                  </a:lnTo>
                  <a:cubicBezTo>
                    <a:pt x="182" y="639"/>
                    <a:pt x="182" y="639"/>
                    <a:pt x="213" y="639"/>
                  </a:cubicBezTo>
                  <a:cubicBezTo>
                    <a:pt x="274" y="715"/>
                    <a:pt x="365" y="753"/>
                    <a:pt x="456" y="753"/>
                  </a:cubicBezTo>
                  <a:cubicBezTo>
                    <a:pt x="547" y="753"/>
                    <a:pt x="638" y="715"/>
                    <a:pt x="699" y="639"/>
                  </a:cubicBezTo>
                  <a:cubicBezTo>
                    <a:pt x="851" y="517"/>
                    <a:pt x="851" y="274"/>
                    <a:pt x="699" y="152"/>
                  </a:cubicBezTo>
                  <a:cubicBezTo>
                    <a:pt x="699" y="152"/>
                    <a:pt x="669" y="122"/>
                    <a:pt x="669" y="122"/>
                  </a:cubicBezTo>
                  <a:cubicBezTo>
                    <a:pt x="669" y="122"/>
                    <a:pt x="669" y="91"/>
                    <a:pt x="638" y="91"/>
                  </a:cubicBezTo>
                  <a:cubicBezTo>
                    <a:pt x="578" y="31"/>
                    <a:pt x="486"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1" name="Google Shape;66801;p27"/>
            <p:cNvSpPr/>
            <p:nvPr/>
          </p:nvSpPr>
          <p:spPr>
            <a:xfrm>
              <a:off x="2208525" y="4139600"/>
              <a:ext cx="21300" cy="19400"/>
            </a:xfrm>
            <a:custGeom>
              <a:avLst/>
              <a:gdLst/>
              <a:ahLst/>
              <a:cxnLst/>
              <a:rect l="l" t="t" r="r" b="b"/>
              <a:pathLst>
                <a:path w="852" h="776" extrusionOk="0">
                  <a:moveTo>
                    <a:pt x="395" y="0"/>
                  </a:moveTo>
                  <a:cubicBezTo>
                    <a:pt x="304" y="0"/>
                    <a:pt x="213" y="38"/>
                    <a:pt x="152" y="114"/>
                  </a:cubicBezTo>
                  <a:cubicBezTo>
                    <a:pt x="0" y="266"/>
                    <a:pt x="0" y="479"/>
                    <a:pt x="152" y="631"/>
                  </a:cubicBezTo>
                  <a:lnTo>
                    <a:pt x="182" y="631"/>
                  </a:lnTo>
                  <a:cubicBezTo>
                    <a:pt x="182" y="662"/>
                    <a:pt x="182" y="662"/>
                    <a:pt x="213" y="662"/>
                  </a:cubicBezTo>
                  <a:cubicBezTo>
                    <a:pt x="274" y="738"/>
                    <a:pt x="365" y="776"/>
                    <a:pt x="456" y="776"/>
                  </a:cubicBezTo>
                  <a:cubicBezTo>
                    <a:pt x="547" y="776"/>
                    <a:pt x="638" y="738"/>
                    <a:pt x="699" y="662"/>
                  </a:cubicBezTo>
                  <a:cubicBezTo>
                    <a:pt x="851" y="540"/>
                    <a:pt x="851" y="297"/>
                    <a:pt x="699" y="175"/>
                  </a:cubicBezTo>
                  <a:cubicBezTo>
                    <a:pt x="699" y="145"/>
                    <a:pt x="669" y="145"/>
                    <a:pt x="669" y="145"/>
                  </a:cubicBezTo>
                  <a:cubicBezTo>
                    <a:pt x="669" y="145"/>
                    <a:pt x="669" y="114"/>
                    <a:pt x="638" y="114"/>
                  </a:cubicBezTo>
                  <a:cubicBezTo>
                    <a:pt x="578" y="38"/>
                    <a:pt x="486"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2" name="Google Shape;66802;p27"/>
            <p:cNvSpPr/>
            <p:nvPr/>
          </p:nvSpPr>
          <p:spPr>
            <a:xfrm>
              <a:off x="2207000" y="4334900"/>
              <a:ext cx="23575" cy="21675"/>
            </a:xfrm>
            <a:custGeom>
              <a:avLst/>
              <a:gdLst/>
              <a:ahLst/>
              <a:cxnLst/>
              <a:rect l="l" t="t" r="r" b="b"/>
              <a:pathLst>
                <a:path w="943" h="867" extrusionOk="0">
                  <a:moveTo>
                    <a:pt x="441" y="0"/>
                  </a:moveTo>
                  <a:cubicBezTo>
                    <a:pt x="335" y="0"/>
                    <a:pt x="228" y="38"/>
                    <a:pt x="152" y="114"/>
                  </a:cubicBezTo>
                  <a:cubicBezTo>
                    <a:pt x="0" y="266"/>
                    <a:pt x="0" y="540"/>
                    <a:pt x="152" y="692"/>
                  </a:cubicBezTo>
                  <a:cubicBezTo>
                    <a:pt x="183" y="722"/>
                    <a:pt x="183" y="722"/>
                    <a:pt x="183" y="722"/>
                  </a:cubicBezTo>
                  <a:cubicBezTo>
                    <a:pt x="213" y="722"/>
                    <a:pt x="213" y="752"/>
                    <a:pt x="213" y="752"/>
                  </a:cubicBezTo>
                  <a:cubicBezTo>
                    <a:pt x="289" y="828"/>
                    <a:pt x="395" y="866"/>
                    <a:pt x="502" y="866"/>
                  </a:cubicBezTo>
                  <a:cubicBezTo>
                    <a:pt x="608" y="866"/>
                    <a:pt x="715" y="828"/>
                    <a:pt x="791" y="752"/>
                  </a:cubicBezTo>
                  <a:cubicBezTo>
                    <a:pt x="943" y="600"/>
                    <a:pt x="943" y="327"/>
                    <a:pt x="791" y="175"/>
                  </a:cubicBezTo>
                  <a:cubicBezTo>
                    <a:pt x="791" y="175"/>
                    <a:pt x="760" y="175"/>
                    <a:pt x="760" y="144"/>
                  </a:cubicBezTo>
                  <a:cubicBezTo>
                    <a:pt x="760" y="144"/>
                    <a:pt x="760" y="114"/>
                    <a:pt x="730" y="114"/>
                  </a:cubicBezTo>
                  <a:cubicBezTo>
                    <a:pt x="654" y="38"/>
                    <a:pt x="54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3" name="Google Shape;66803;p27"/>
            <p:cNvSpPr/>
            <p:nvPr/>
          </p:nvSpPr>
          <p:spPr>
            <a:xfrm>
              <a:off x="2108975" y="4236875"/>
              <a:ext cx="23575" cy="21675"/>
            </a:xfrm>
            <a:custGeom>
              <a:avLst/>
              <a:gdLst/>
              <a:ahLst/>
              <a:cxnLst/>
              <a:rect l="l" t="t" r="r" b="b"/>
              <a:pathLst>
                <a:path w="943" h="867" extrusionOk="0">
                  <a:moveTo>
                    <a:pt x="441" y="0"/>
                  </a:moveTo>
                  <a:cubicBezTo>
                    <a:pt x="335" y="0"/>
                    <a:pt x="228" y="38"/>
                    <a:pt x="152" y="114"/>
                  </a:cubicBezTo>
                  <a:cubicBezTo>
                    <a:pt x="0" y="266"/>
                    <a:pt x="0" y="540"/>
                    <a:pt x="152" y="692"/>
                  </a:cubicBezTo>
                  <a:cubicBezTo>
                    <a:pt x="152" y="722"/>
                    <a:pt x="183" y="722"/>
                    <a:pt x="183" y="722"/>
                  </a:cubicBezTo>
                  <a:cubicBezTo>
                    <a:pt x="213" y="722"/>
                    <a:pt x="213" y="752"/>
                    <a:pt x="213" y="752"/>
                  </a:cubicBezTo>
                  <a:cubicBezTo>
                    <a:pt x="289" y="828"/>
                    <a:pt x="395" y="866"/>
                    <a:pt x="502" y="866"/>
                  </a:cubicBezTo>
                  <a:cubicBezTo>
                    <a:pt x="608" y="866"/>
                    <a:pt x="715" y="828"/>
                    <a:pt x="791" y="752"/>
                  </a:cubicBezTo>
                  <a:cubicBezTo>
                    <a:pt x="942" y="600"/>
                    <a:pt x="942" y="327"/>
                    <a:pt x="791" y="175"/>
                  </a:cubicBezTo>
                  <a:cubicBezTo>
                    <a:pt x="791" y="175"/>
                    <a:pt x="760" y="144"/>
                    <a:pt x="760" y="144"/>
                  </a:cubicBezTo>
                  <a:cubicBezTo>
                    <a:pt x="760" y="144"/>
                    <a:pt x="760" y="114"/>
                    <a:pt x="730" y="114"/>
                  </a:cubicBezTo>
                  <a:cubicBezTo>
                    <a:pt x="654" y="38"/>
                    <a:pt x="54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4" name="Google Shape;66804;p27"/>
            <p:cNvSpPr/>
            <p:nvPr/>
          </p:nvSpPr>
          <p:spPr>
            <a:xfrm>
              <a:off x="2107450" y="4431575"/>
              <a:ext cx="26625" cy="25100"/>
            </a:xfrm>
            <a:custGeom>
              <a:avLst/>
              <a:gdLst/>
              <a:ahLst/>
              <a:cxnLst/>
              <a:rect l="l" t="t" r="r" b="b"/>
              <a:pathLst>
                <a:path w="1065" h="1004" extrusionOk="0">
                  <a:moveTo>
                    <a:pt x="502" y="1"/>
                  </a:moveTo>
                  <a:cubicBezTo>
                    <a:pt x="388" y="1"/>
                    <a:pt x="274" y="47"/>
                    <a:pt x="183" y="138"/>
                  </a:cubicBezTo>
                  <a:cubicBezTo>
                    <a:pt x="0" y="320"/>
                    <a:pt x="0" y="624"/>
                    <a:pt x="183" y="806"/>
                  </a:cubicBezTo>
                  <a:cubicBezTo>
                    <a:pt x="183" y="806"/>
                    <a:pt x="183" y="806"/>
                    <a:pt x="213" y="837"/>
                  </a:cubicBezTo>
                  <a:cubicBezTo>
                    <a:pt x="213" y="837"/>
                    <a:pt x="213" y="837"/>
                    <a:pt x="213" y="867"/>
                  </a:cubicBezTo>
                  <a:cubicBezTo>
                    <a:pt x="304" y="958"/>
                    <a:pt x="426" y="1004"/>
                    <a:pt x="548" y="1004"/>
                  </a:cubicBezTo>
                  <a:cubicBezTo>
                    <a:pt x="669" y="1004"/>
                    <a:pt x="791" y="958"/>
                    <a:pt x="882" y="867"/>
                  </a:cubicBezTo>
                  <a:cubicBezTo>
                    <a:pt x="1064" y="685"/>
                    <a:pt x="1064" y="381"/>
                    <a:pt x="882" y="199"/>
                  </a:cubicBezTo>
                  <a:cubicBezTo>
                    <a:pt x="882" y="199"/>
                    <a:pt x="852" y="199"/>
                    <a:pt x="852" y="168"/>
                  </a:cubicBezTo>
                  <a:cubicBezTo>
                    <a:pt x="852" y="168"/>
                    <a:pt x="852" y="168"/>
                    <a:pt x="821" y="138"/>
                  </a:cubicBezTo>
                  <a:cubicBezTo>
                    <a:pt x="730" y="47"/>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5" name="Google Shape;66805;p27"/>
            <p:cNvSpPr/>
            <p:nvPr/>
          </p:nvSpPr>
          <p:spPr>
            <a:xfrm>
              <a:off x="2009425" y="4333550"/>
              <a:ext cx="26625" cy="24550"/>
            </a:xfrm>
            <a:custGeom>
              <a:avLst/>
              <a:gdLst/>
              <a:ahLst/>
              <a:cxnLst/>
              <a:rect l="l" t="t" r="r" b="b"/>
              <a:pathLst>
                <a:path w="1065" h="982" extrusionOk="0">
                  <a:moveTo>
                    <a:pt x="502" y="1"/>
                  </a:moveTo>
                  <a:cubicBezTo>
                    <a:pt x="388" y="1"/>
                    <a:pt x="274" y="47"/>
                    <a:pt x="183" y="138"/>
                  </a:cubicBezTo>
                  <a:cubicBezTo>
                    <a:pt x="0" y="320"/>
                    <a:pt x="0" y="624"/>
                    <a:pt x="183" y="806"/>
                  </a:cubicBezTo>
                  <a:lnTo>
                    <a:pt x="213" y="806"/>
                  </a:lnTo>
                  <a:cubicBezTo>
                    <a:pt x="213" y="837"/>
                    <a:pt x="213" y="837"/>
                    <a:pt x="213" y="867"/>
                  </a:cubicBezTo>
                  <a:cubicBezTo>
                    <a:pt x="304" y="943"/>
                    <a:pt x="426" y="981"/>
                    <a:pt x="548" y="981"/>
                  </a:cubicBezTo>
                  <a:cubicBezTo>
                    <a:pt x="669" y="981"/>
                    <a:pt x="791" y="943"/>
                    <a:pt x="882" y="867"/>
                  </a:cubicBezTo>
                  <a:cubicBezTo>
                    <a:pt x="1064" y="685"/>
                    <a:pt x="1064" y="381"/>
                    <a:pt x="882" y="198"/>
                  </a:cubicBezTo>
                  <a:cubicBezTo>
                    <a:pt x="882" y="198"/>
                    <a:pt x="851" y="168"/>
                    <a:pt x="851" y="168"/>
                  </a:cubicBezTo>
                  <a:cubicBezTo>
                    <a:pt x="851" y="168"/>
                    <a:pt x="851" y="138"/>
                    <a:pt x="821" y="138"/>
                  </a:cubicBezTo>
                  <a:cubicBezTo>
                    <a:pt x="730" y="47"/>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6" name="Google Shape;66806;p27"/>
            <p:cNvSpPr/>
            <p:nvPr/>
          </p:nvSpPr>
          <p:spPr>
            <a:xfrm>
              <a:off x="2007150" y="4528850"/>
              <a:ext cx="30425" cy="27200"/>
            </a:xfrm>
            <a:custGeom>
              <a:avLst/>
              <a:gdLst/>
              <a:ahLst/>
              <a:cxnLst/>
              <a:rect l="l" t="t" r="r" b="b"/>
              <a:pathLst>
                <a:path w="1217" h="1088" extrusionOk="0">
                  <a:moveTo>
                    <a:pt x="589" y="1"/>
                  </a:moveTo>
                  <a:cubicBezTo>
                    <a:pt x="456" y="1"/>
                    <a:pt x="319" y="46"/>
                    <a:pt x="213" y="137"/>
                  </a:cubicBezTo>
                  <a:cubicBezTo>
                    <a:pt x="0" y="350"/>
                    <a:pt x="0" y="684"/>
                    <a:pt x="213" y="867"/>
                  </a:cubicBezTo>
                  <a:cubicBezTo>
                    <a:pt x="213" y="897"/>
                    <a:pt x="243" y="897"/>
                    <a:pt x="243" y="897"/>
                  </a:cubicBezTo>
                  <a:cubicBezTo>
                    <a:pt x="243" y="928"/>
                    <a:pt x="274" y="928"/>
                    <a:pt x="274" y="928"/>
                  </a:cubicBezTo>
                  <a:cubicBezTo>
                    <a:pt x="365" y="1034"/>
                    <a:pt x="494" y="1087"/>
                    <a:pt x="627" y="1087"/>
                  </a:cubicBezTo>
                  <a:cubicBezTo>
                    <a:pt x="760" y="1087"/>
                    <a:pt x="897" y="1034"/>
                    <a:pt x="1003" y="928"/>
                  </a:cubicBezTo>
                  <a:cubicBezTo>
                    <a:pt x="1216" y="745"/>
                    <a:pt x="1216" y="411"/>
                    <a:pt x="1003" y="198"/>
                  </a:cubicBezTo>
                  <a:cubicBezTo>
                    <a:pt x="1003" y="198"/>
                    <a:pt x="973" y="198"/>
                    <a:pt x="973" y="168"/>
                  </a:cubicBezTo>
                  <a:cubicBezTo>
                    <a:pt x="973" y="168"/>
                    <a:pt x="942" y="168"/>
                    <a:pt x="942" y="137"/>
                  </a:cubicBezTo>
                  <a:cubicBezTo>
                    <a:pt x="851" y="46"/>
                    <a:pt x="722" y="1"/>
                    <a:pt x="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7" name="Google Shape;66807;p27"/>
            <p:cNvSpPr/>
            <p:nvPr/>
          </p:nvSpPr>
          <p:spPr>
            <a:xfrm>
              <a:off x="1909125" y="4430825"/>
              <a:ext cx="30400" cy="27200"/>
            </a:xfrm>
            <a:custGeom>
              <a:avLst/>
              <a:gdLst/>
              <a:ahLst/>
              <a:cxnLst/>
              <a:rect l="l" t="t" r="r" b="b"/>
              <a:pathLst>
                <a:path w="1216" h="1088" extrusionOk="0">
                  <a:moveTo>
                    <a:pt x="578" y="1"/>
                  </a:moveTo>
                  <a:cubicBezTo>
                    <a:pt x="448" y="1"/>
                    <a:pt x="319" y="46"/>
                    <a:pt x="213" y="137"/>
                  </a:cubicBezTo>
                  <a:cubicBezTo>
                    <a:pt x="0" y="350"/>
                    <a:pt x="0" y="684"/>
                    <a:pt x="213" y="867"/>
                  </a:cubicBezTo>
                  <a:cubicBezTo>
                    <a:pt x="213" y="897"/>
                    <a:pt x="243" y="897"/>
                    <a:pt x="243" y="897"/>
                  </a:cubicBezTo>
                  <a:cubicBezTo>
                    <a:pt x="243" y="897"/>
                    <a:pt x="243" y="928"/>
                    <a:pt x="274" y="928"/>
                  </a:cubicBezTo>
                  <a:cubicBezTo>
                    <a:pt x="365" y="1034"/>
                    <a:pt x="494" y="1087"/>
                    <a:pt x="627" y="1087"/>
                  </a:cubicBezTo>
                  <a:cubicBezTo>
                    <a:pt x="760" y="1087"/>
                    <a:pt x="897" y="1034"/>
                    <a:pt x="1003" y="928"/>
                  </a:cubicBezTo>
                  <a:cubicBezTo>
                    <a:pt x="1216" y="715"/>
                    <a:pt x="1216" y="411"/>
                    <a:pt x="1003" y="198"/>
                  </a:cubicBezTo>
                  <a:cubicBezTo>
                    <a:pt x="1003" y="198"/>
                    <a:pt x="973" y="168"/>
                    <a:pt x="973" y="168"/>
                  </a:cubicBezTo>
                  <a:cubicBezTo>
                    <a:pt x="973" y="168"/>
                    <a:pt x="942" y="168"/>
                    <a:pt x="942" y="137"/>
                  </a:cubicBezTo>
                  <a:cubicBezTo>
                    <a:pt x="836" y="46"/>
                    <a:pt x="707"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8" name="Google Shape;66808;p27"/>
            <p:cNvSpPr/>
            <p:nvPr/>
          </p:nvSpPr>
          <p:spPr>
            <a:xfrm>
              <a:off x="1907600" y="4625550"/>
              <a:ext cx="32700" cy="30050"/>
            </a:xfrm>
            <a:custGeom>
              <a:avLst/>
              <a:gdLst/>
              <a:ahLst/>
              <a:cxnLst/>
              <a:rect l="l" t="t" r="r" b="b"/>
              <a:pathLst>
                <a:path w="1308" h="1202" extrusionOk="0">
                  <a:moveTo>
                    <a:pt x="635" y="0"/>
                  </a:moveTo>
                  <a:cubicBezTo>
                    <a:pt x="487" y="0"/>
                    <a:pt x="335" y="54"/>
                    <a:pt x="213" y="160"/>
                  </a:cubicBezTo>
                  <a:cubicBezTo>
                    <a:pt x="0" y="403"/>
                    <a:pt x="0" y="768"/>
                    <a:pt x="213" y="981"/>
                  </a:cubicBezTo>
                  <a:cubicBezTo>
                    <a:pt x="244" y="981"/>
                    <a:pt x="244" y="1011"/>
                    <a:pt x="244" y="1011"/>
                  </a:cubicBezTo>
                  <a:cubicBezTo>
                    <a:pt x="274" y="1011"/>
                    <a:pt x="274" y="1011"/>
                    <a:pt x="274" y="1041"/>
                  </a:cubicBezTo>
                  <a:cubicBezTo>
                    <a:pt x="396" y="1148"/>
                    <a:pt x="547" y="1201"/>
                    <a:pt x="696" y="1201"/>
                  </a:cubicBezTo>
                  <a:cubicBezTo>
                    <a:pt x="844" y="1201"/>
                    <a:pt x="988" y="1148"/>
                    <a:pt x="1095" y="1041"/>
                  </a:cubicBezTo>
                  <a:cubicBezTo>
                    <a:pt x="1307" y="798"/>
                    <a:pt x="1307" y="434"/>
                    <a:pt x="1095" y="221"/>
                  </a:cubicBezTo>
                  <a:cubicBezTo>
                    <a:pt x="1095" y="221"/>
                    <a:pt x="1064" y="221"/>
                    <a:pt x="1064" y="190"/>
                  </a:cubicBezTo>
                  <a:cubicBezTo>
                    <a:pt x="1064" y="190"/>
                    <a:pt x="1034" y="190"/>
                    <a:pt x="1034" y="160"/>
                  </a:cubicBezTo>
                  <a:cubicBezTo>
                    <a:pt x="927" y="54"/>
                    <a:pt x="783" y="0"/>
                    <a:pt x="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9" name="Google Shape;66809;p27"/>
            <p:cNvSpPr/>
            <p:nvPr/>
          </p:nvSpPr>
          <p:spPr>
            <a:xfrm>
              <a:off x="1809575" y="4527525"/>
              <a:ext cx="32700" cy="30025"/>
            </a:xfrm>
            <a:custGeom>
              <a:avLst/>
              <a:gdLst/>
              <a:ahLst/>
              <a:cxnLst/>
              <a:rect l="l" t="t" r="r" b="b"/>
              <a:pathLst>
                <a:path w="1308" h="1201" extrusionOk="0">
                  <a:moveTo>
                    <a:pt x="635" y="0"/>
                  </a:moveTo>
                  <a:cubicBezTo>
                    <a:pt x="487" y="0"/>
                    <a:pt x="335" y="54"/>
                    <a:pt x="213" y="160"/>
                  </a:cubicBezTo>
                  <a:cubicBezTo>
                    <a:pt x="0" y="403"/>
                    <a:pt x="0" y="768"/>
                    <a:pt x="213" y="981"/>
                  </a:cubicBezTo>
                  <a:cubicBezTo>
                    <a:pt x="243" y="981"/>
                    <a:pt x="243" y="981"/>
                    <a:pt x="243" y="1011"/>
                  </a:cubicBezTo>
                  <a:cubicBezTo>
                    <a:pt x="274" y="1011"/>
                    <a:pt x="274" y="1011"/>
                    <a:pt x="274" y="1041"/>
                  </a:cubicBezTo>
                  <a:cubicBezTo>
                    <a:pt x="395" y="1148"/>
                    <a:pt x="540" y="1201"/>
                    <a:pt x="684" y="1201"/>
                  </a:cubicBezTo>
                  <a:cubicBezTo>
                    <a:pt x="829" y="1201"/>
                    <a:pt x="973" y="1148"/>
                    <a:pt x="1095" y="1041"/>
                  </a:cubicBezTo>
                  <a:cubicBezTo>
                    <a:pt x="1307" y="798"/>
                    <a:pt x="1307" y="434"/>
                    <a:pt x="1095" y="221"/>
                  </a:cubicBezTo>
                  <a:cubicBezTo>
                    <a:pt x="1095" y="221"/>
                    <a:pt x="1064" y="221"/>
                    <a:pt x="1064" y="190"/>
                  </a:cubicBezTo>
                  <a:cubicBezTo>
                    <a:pt x="1064" y="190"/>
                    <a:pt x="1034" y="190"/>
                    <a:pt x="1034" y="160"/>
                  </a:cubicBezTo>
                  <a:cubicBezTo>
                    <a:pt x="927" y="54"/>
                    <a:pt x="783" y="0"/>
                    <a:pt x="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0" name="Google Shape;66810;p27"/>
            <p:cNvSpPr/>
            <p:nvPr/>
          </p:nvSpPr>
          <p:spPr>
            <a:xfrm>
              <a:off x="1808050" y="4722250"/>
              <a:ext cx="35750" cy="32700"/>
            </a:xfrm>
            <a:custGeom>
              <a:avLst/>
              <a:gdLst/>
              <a:ahLst/>
              <a:cxnLst/>
              <a:rect l="l" t="t" r="r" b="b"/>
              <a:pathLst>
                <a:path w="1430" h="1308" extrusionOk="0">
                  <a:moveTo>
                    <a:pt x="684" y="0"/>
                  </a:moveTo>
                  <a:cubicBezTo>
                    <a:pt x="525" y="0"/>
                    <a:pt x="365" y="61"/>
                    <a:pt x="244" y="183"/>
                  </a:cubicBezTo>
                  <a:cubicBezTo>
                    <a:pt x="1" y="426"/>
                    <a:pt x="1" y="851"/>
                    <a:pt x="244" y="1094"/>
                  </a:cubicBezTo>
                  <a:lnTo>
                    <a:pt x="274" y="1094"/>
                  </a:lnTo>
                  <a:cubicBezTo>
                    <a:pt x="274" y="1125"/>
                    <a:pt x="274" y="1125"/>
                    <a:pt x="304" y="1125"/>
                  </a:cubicBezTo>
                  <a:cubicBezTo>
                    <a:pt x="426" y="1246"/>
                    <a:pt x="586" y="1307"/>
                    <a:pt x="745" y="1307"/>
                  </a:cubicBezTo>
                  <a:cubicBezTo>
                    <a:pt x="905" y="1307"/>
                    <a:pt x="1064" y="1246"/>
                    <a:pt x="1186" y="1125"/>
                  </a:cubicBezTo>
                  <a:cubicBezTo>
                    <a:pt x="1429" y="882"/>
                    <a:pt x="1429" y="487"/>
                    <a:pt x="1186" y="243"/>
                  </a:cubicBezTo>
                  <a:cubicBezTo>
                    <a:pt x="1186" y="243"/>
                    <a:pt x="1156" y="243"/>
                    <a:pt x="1156" y="213"/>
                  </a:cubicBezTo>
                  <a:cubicBezTo>
                    <a:pt x="1156" y="213"/>
                    <a:pt x="1125" y="213"/>
                    <a:pt x="1125" y="183"/>
                  </a:cubicBezTo>
                  <a:cubicBezTo>
                    <a:pt x="1004"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1" name="Google Shape;66811;p27"/>
            <p:cNvSpPr/>
            <p:nvPr/>
          </p:nvSpPr>
          <p:spPr>
            <a:xfrm>
              <a:off x="1710025" y="4624225"/>
              <a:ext cx="35750" cy="32700"/>
            </a:xfrm>
            <a:custGeom>
              <a:avLst/>
              <a:gdLst/>
              <a:ahLst/>
              <a:cxnLst/>
              <a:rect l="l" t="t" r="r" b="b"/>
              <a:pathLst>
                <a:path w="1430" h="1308" extrusionOk="0">
                  <a:moveTo>
                    <a:pt x="684" y="0"/>
                  </a:moveTo>
                  <a:cubicBezTo>
                    <a:pt x="525" y="0"/>
                    <a:pt x="365" y="61"/>
                    <a:pt x="244" y="183"/>
                  </a:cubicBezTo>
                  <a:cubicBezTo>
                    <a:pt x="0" y="426"/>
                    <a:pt x="0" y="821"/>
                    <a:pt x="244" y="1094"/>
                  </a:cubicBezTo>
                  <a:lnTo>
                    <a:pt x="274" y="1094"/>
                  </a:lnTo>
                  <a:cubicBezTo>
                    <a:pt x="274" y="1125"/>
                    <a:pt x="274" y="1125"/>
                    <a:pt x="304" y="1125"/>
                  </a:cubicBezTo>
                  <a:cubicBezTo>
                    <a:pt x="426" y="1246"/>
                    <a:pt x="586" y="1307"/>
                    <a:pt x="745" y="1307"/>
                  </a:cubicBezTo>
                  <a:cubicBezTo>
                    <a:pt x="905" y="1307"/>
                    <a:pt x="1064" y="1246"/>
                    <a:pt x="1186" y="1125"/>
                  </a:cubicBezTo>
                  <a:cubicBezTo>
                    <a:pt x="1429" y="882"/>
                    <a:pt x="1429" y="487"/>
                    <a:pt x="1186" y="243"/>
                  </a:cubicBezTo>
                  <a:cubicBezTo>
                    <a:pt x="1156" y="243"/>
                    <a:pt x="1156" y="243"/>
                    <a:pt x="1156" y="213"/>
                  </a:cubicBezTo>
                  <a:cubicBezTo>
                    <a:pt x="1156" y="213"/>
                    <a:pt x="1125" y="213"/>
                    <a:pt x="1125" y="183"/>
                  </a:cubicBezTo>
                  <a:cubicBezTo>
                    <a:pt x="1004"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2" name="Google Shape;66812;p27"/>
            <p:cNvSpPr/>
            <p:nvPr/>
          </p:nvSpPr>
          <p:spPr>
            <a:xfrm>
              <a:off x="1609725" y="4721475"/>
              <a:ext cx="38775" cy="35550"/>
            </a:xfrm>
            <a:custGeom>
              <a:avLst/>
              <a:gdLst/>
              <a:ahLst/>
              <a:cxnLst/>
              <a:rect l="l" t="t" r="r" b="b"/>
              <a:pathLst>
                <a:path w="1551" h="1422" extrusionOk="0">
                  <a:moveTo>
                    <a:pt x="760" y="1"/>
                  </a:moveTo>
                  <a:cubicBezTo>
                    <a:pt x="585" y="1"/>
                    <a:pt x="411" y="62"/>
                    <a:pt x="274" y="183"/>
                  </a:cubicBezTo>
                  <a:cubicBezTo>
                    <a:pt x="0" y="457"/>
                    <a:pt x="0" y="882"/>
                    <a:pt x="274" y="1156"/>
                  </a:cubicBezTo>
                  <a:cubicBezTo>
                    <a:pt x="304" y="1156"/>
                    <a:pt x="304" y="1186"/>
                    <a:pt x="304" y="1186"/>
                  </a:cubicBezTo>
                  <a:cubicBezTo>
                    <a:pt x="304" y="1186"/>
                    <a:pt x="335" y="1217"/>
                    <a:pt x="335" y="1217"/>
                  </a:cubicBezTo>
                  <a:cubicBezTo>
                    <a:pt x="471" y="1353"/>
                    <a:pt x="646" y="1422"/>
                    <a:pt x="821" y="1422"/>
                  </a:cubicBezTo>
                  <a:cubicBezTo>
                    <a:pt x="996" y="1422"/>
                    <a:pt x="1170" y="1353"/>
                    <a:pt x="1307" y="1217"/>
                  </a:cubicBezTo>
                  <a:cubicBezTo>
                    <a:pt x="1550" y="943"/>
                    <a:pt x="1550" y="518"/>
                    <a:pt x="1307" y="244"/>
                  </a:cubicBezTo>
                  <a:cubicBezTo>
                    <a:pt x="1277" y="244"/>
                    <a:pt x="1277" y="244"/>
                    <a:pt x="1277" y="214"/>
                  </a:cubicBezTo>
                  <a:cubicBezTo>
                    <a:pt x="1246" y="214"/>
                    <a:pt x="1246" y="214"/>
                    <a:pt x="1246" y="183"/>
                  </a:cubicBezTo>
                  <a:cubicBezTo>
                    <a:pt x="1110" y="62"/>
                    <a:pt x="93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3" name="Google Shape;66813;p27"/>
            <p:cNvSpPr/>
            <p:nvPr/>
          </p:nvSpPr>
          <p:spPr>
            <a:xfrm>
              <a:off x="1708500" y="4819500"/>
              <a:ext cx="38775" cy="35550"/>
            </a:xfrm>
            <a:custGeom>
              <a:avLst/>
              <a:gdLst/>
              <a:ahLst/>
              <a:cxnLst/>
              <a:rect l="l" t="t" r="r" b="b"/>
              <a:pathLst>
                <a:path w="1551" h="1422" extrusionOk="0">
                  <a:moveTo>
                    <a:pt x="730" y="1"/>
                  </a:moveTo>
                  <a:cubicBezTo>
                    <a:pt x="555" y="1"/>
                    <a:pt x="381" y="62"/>
                    <a:pt x="244" y="183"/>
                  </a:cubicBezTo>
                  <a:cubicBezTo>
                    <a:pt x="1" y="457"/>
                    <a:pt x="1" y="882"/>
                    <a:pt x="244" y="1156"/>
                  </a:cubicBezTo>
                  <a:cubicBezTo>
                    <a:pt x="274" y="1156"/>
                    <a:pt x="274" y="1186"/>
                    <a:pt x="274" y="1186"/>
                  </a:cubicBezTo>
                  <a:cubicBezTo>
                    <a:pt x="305" y="1186"/>
                    <a:pt x="305" y="1217"/>
                    <a:pt x="305" y="1217"/>
                  </a:cubicBezTo>
                  <a:cubicBezTo>
                    <a:pt x="441" y="1353"/>
                    <a:pt x="616" y="1422"/>
                    <a:pt x="791" y="1422"/>
                  </a:cubicBezTo>
                  <a:cubicBezTo>
                    <a:pt x="966" y="1422"/>
                    <a:pt x="1141" y="1353"/>
                    <a:pt x="1277" y="1217"/>
                  </a:cubicBezTo>
                  <a:cubicBezTo>
                    <a:pt x="1551" y="943"/>
                    <a:pt x="1551" y="518"/>
                    <a:pt x="1277" y="244"/>
                  </a:cubicBezTo>
                  <a:cubicBezTo>
                    <a:pt x="1247" y="244"/>
                    <a:pt x="1247" y="244"/>
                    <a:pt x="1247" y="214"/>
                  </a:cubicBezTo>
                  <a:cubicBezTo>
                    <a:pt x="1247" y="214"/>
                    <a:pt x="1217" y="214"/>
                    <a:pt x="1217" y="183"/>
                  </a:cubicBezTo>
                  <a:cubicBezTo>
                    <a:pt x="1080" y="62"/>
                    <a:pt x="90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4" name="Google Shape;66814;p27"/>
            <p:cNvSpPr/>
            <p:nvPr/>
          </p:nvSpPr>
          <p:spPr>
            <a:xfrm>
              <a:off x="1608200" y="4916400"/>
              <a:ext cx="41825" cy="38200"/>
            </a:xfrm>
            <a:custGeom>
              <a:avLst/>
              <a:gdLst/>
              <a:ahLst/>
              <a:cxnLst/>
              <a:rect l="l" t="t" r="r" b="b"/>
              <a:pathLst>
                <a:path w="1673" h="1528" extrusionOk="0">
                  <a:moveTo>
                    <a:pt x="810" y="0"/>
                  </a:moveTo>
                  <a:cubicBezTo>
                    <a:pt x="624" y="0"/>
                    <a:pt x="441" y="76"/>
                    <a:pt x="304" y="228"/>
                  </a:cubicBezTo>
                  <a:cubicBezTo>
                    <a:pt x="0" y="502"/>
                    <a:pt x="0" y="958"/>
                    <a:pt x="304" y="1262"/>
                  </a:cubicBezTo>
                  <a:cubicBezTo>
                    <a:pt x="304" y="1262"/>
                    <a:pt x="304" y="1262"/>
                    <a:pt x="335" y="1292"/>
                  </a:cubicBezTo>
                  <a:cubicBezTo>
                    <a:pt x="335" y="1292"/>
                    <a:pt x="335" y="1292"/>
                    <a:pt x="335" y="1323"/>
                  </a:cubicBezTo>
                  <a:cubicBezTo>
                    <a:pt x="487" y="1459"/>
                    <a:pt x="677" y="1528"/>
                    <a:pt x="867" y="1528"/>
                  </a:cubicBezTo>
                  <a:cubicBezTo>
                    <a:pt x="1057" y="1528"/>
                    <a:pt x="1247" y="1459"/>
                    <a:pt x="1399" y="1323"/>
                  </a:cubicBezTo>
                  <a:cubicBezTo>
                    <a:pt x="1672" y="1019"/>
                    <a:pt x="1672" y="563"/>
                    <a:pt x="1399" y="259"/>
                  </a:cubicBezTo>
                  <a:lnTo>
                    <a:pt x="1368" y="259"/>
                  </a:lnTo>
                  <a:cubicBezTo>
                    <a:pt x="1338" y="228"/>
                    <a:pt x="1338" y="228"/>
                    <a:pt x="1338" y="228"/>
                  </a:cubicBezTo>
                  <a:cubicBezTo>
                    <a:pt x="1186" y="76"/>
                    <a:pt x="996" y="0"/>
                    <a:pt x="8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5" name="Google Shape;66815;p27"/>
            <p:cNvSpPr/>
            <p:nvPr/>
          </p:nvSpPr>
          <p:spPr>
            <a:xfrm>
              <a:off x="1510175" y="4818375"/>
              <a:ext cx="41825" cy="38200"/>
            </a:xfrm>
            <a:custGeom>
              <a:avLst/>
              <a:gdLst/>
              <a:ahLst/>
              <a:cxnLst/>
              <a:rect l="l" t="t" r="r" b="b"/>
              <a:pathLst>
                <a:path w="1673" h="1528" extrusionOk="0">
                  <a:moveTo>
                    <a:pt x="810" y="0"/>
                  </a:moveTo>
                  <a:cubicBezTo>
                    <a:pt x="624" y="0"/>
                    <a:pt x="441" y="76"/>
                    <a:pt x="304" y="228"/>
                  </a:cubicBezTo>
                  <a:cubicBezTo>
                    <a:pt x="0" y="502"/>
                    <a:pt x="0" y="958"/>
                    <a:pt x="304" y="1262"/>
                  </a:cubicBezTo>
                  <a:cubicBezTo>
                    <a:pt x="304" y="1262"/>
                    <a:pt x="304" y="1262"/>
                    <a:pt x="335" y="1292"/>
                  </a:cubicBezTo>
                  <a:cubicBezTo>
                    <a:pt x="335" y="1292"/>
                    <a:pt x="335" y="1292"/>
                    <a:pt x="335" y="1322"/>
                  </a:cubicBezTo>
                  <a:cubicBezTo>
                    <a:pt x="487" y="1459"/>
                    <a:pt x="677" y="1528"/>
                    <a:pt x="867" y="1528"/>
                  </a:cubicBezTo>
                  <a:cubicBezTo>
                    <a:pt x="1057" y="1528"/>
                    <a:pt x="1247" y="1459"/>
                    <a:pt x="1399" y="1322"/>
                  </a:cubicBezTo>
                  <a:cubicBezTo>
                    <a:pt x="1672" y="1019"/>
                    <a:pt x="1672" y="563"/>
                    <a:pt x="1399" y="259"/>
                  </a:cubicBezTo>
                  <a:cubicBezTo>
                    <a:pt x="1368" y="259"/>
                    <a:pt x="1368" y="259"/>
                    <a:pt x="1368" y="228"/>
                  </a:cubicBezTo>
                  <a:lnTo>
                    <a:pt x="1338" y="228"/>
                  </a:lnTo>
                  <a:cubicBezTo>
                    <a:pt x="1186" y="76"/>
                    <a:pt x="996" y="0"/>
                    <a:pt x="8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6" name="Google Shape;66816;p27"/>
            <p:cNvSpPr/>
            <p:nvPr/>
          </p:nvSpPr>
          <p:spPr>
            <a:xfrm>
              <a:off x="1410625" y="4915075"/>
              <a:ext cx="44850" cy="40850"/>
            </a:xfrm>
            <a:custGeom>
              <a:avLst/>
              <a:gdLst/>
              <a:ahLst/>
              <a:cxnLst/>
              <a:rect l="l" t="t" r="r" b="b"/>
              <a:pathLst>
                <a:path w="1794" h="1634" extrusionOk="0">
                  <a:moveTo>
                    <a:pt x="867" y="0"/>
                  </a:moveTo>
                  <a:cubicBezTo>
                    <a:pt x="662" y="0"/>
                    <a:pt x="457" y="84"/>
                    <a:pt x="305" y="251"/>
                  </a:cubicBezTo>
                  <a:cubicBezTo>
                    <a:pt x="1" y="555"/>
                    <a:pt x="1" y="1041"/>
                    <a:pt x="305" y="1345"/>
                  </a:cubicBezTo>
                  <a:cubicBezTo>
                    <a:pt x="305" y="1376"/>
                    <a:pt x="335" y="1376"/>
                    <a:pt x="335" y="1376"/>
                  </a:cubicBezTo>
                  <a:cubicBezTo>
                    <a:pt x="335" y="1376"/>
                    <a:pt x="365" y="1406"/>
                    <a:pt x="365" y="1406"/>
                  </a:cubicBezTo>
                  <a:cubicBezTo>
                    <a:pt x="517" y="1558"/>
                    <a:pt x="715" y="1634"/>
                    <a:pt x="916" y="1634"/>
                  </a:cubicBezTo>
                  <a:cubicBezTo>
                    <a:pt x="1118" y="1634"/>
                    <a:pt x="1323" y="1558"/>
                    <a:pt x="1490" y="1406"/>
                  </a:cubicBezTo>
                  <a:cubicBezTo>
                    <a:pt x="1794" y="1102"/>
                    <a:pt x="1794" y="585"/>
                    <a:pt x="1490" y="281"/>
                  </a:cubicBezTo>
                  <a:lnTo>
                    <a:pt x="1460" y="281"/>
                  </a:lnTo>
                  <a:cubicBezTo>
                    <a:pt x="1429" y="251"/>
                    <a:pt x="1429" y="251"/>
                    <a:pt x="1429" y="251"/>
                  </a:cubicBezTo>
                  <a:cubicBezTo>
                    <a:pt x="1277" y="84"/>
                    <a:pt x="1072"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7" name="Google Shape;66817;p27"/>
            <p:cNvSpPr/>
            <p:nvPr/>
          </p:nvSpPr>
          <p:spPr>
            <a:xfrm>
              <a:off x="1508650" y="5013100"/>
              <a:ext cx="44850" cy="40850"/>
            </a:xfrm>
            <a:custGeom>
              <a:avLst/>
              <a:gdLst/>
              <a:ahLst/>
              <a:cxnLst/>
              <a:rect l="l" t="t" r="r" b="b"/>
              <a:pathLst>
                <a:path w="1794" h="1634" extrusionOk="0">
                  <a:moveTo>
                    <a:pt x="867" y="0"/>
                  </a:moveTo>
                  <a:cubicBezTo>
                    <a:pt x="662" y="0"/>
                    <a:pt x="457" y="84"/>
                    <a:pt x="305" y="251"/>
                  </a:cubicBezTo>
                  <a:cubicBezTo>
                    <a:pt x="1" y="555"/>
                    <a:pt x="1" y="1041"/>
                    <a:pt x="305" y="1345"/>
                  </a:cubicBezTo>
                  <a:cubicBezTo>
                    <a:pt x="305" y="1376"/>
                    <a:pt x="335" y="1376"/>
                    <a:pt x="335" y="1376"/>
                  </a:cubicBezTo>
                  <a:cubicBezTo>
                    <a:pt x="335" y="1376"/>
                    <a:pt x="365" y="1406"/>
                    <a:pt x="365" y="1406"/>
                  </a:cubicBezTo>
                  <a:cubicBezTo>
                    <a:pt x="517" y="1558"/>
                    <a:pt x="715" y="1634"/>
                    <a:pt x="916" y="1634"/>
                  </a:cubicBezTo>
                  <a:cubicBezTo>
                    <a:pt x="1118" y="1634"/>
                    <a:pt x="1323" y="1558"/>
                    <a:pt x="1490" y="1406"/>
                  </a:cubicBezTo>
                  <a:cubicBezTo>
                    <a:pt x="1794" y="1102"/>
                    <a:pt x="1794" y="616"/>
                    <a:pt x="1490" y="281"/>
                  </a:cubicBezTo>
                  <a:lnTo>
                    <a:pt x="1460" y="281"/>
                  </a:lnTo>
                  <a:cubicBezTo>
                    <a:pt x="1429" y="251"/>
                    <a:pt x="1429" y="251"/>
                    <a:pt x="1429" y="251"/>
                  </a:cubicBezTo>
                  <a:cubicBezTo>
                    <a:pt x="1277" y="84"/>
                    <a:pt x="1072"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8" name="Google Shape;66818;p27"/>
            <p:cNvSpPr/>
            <p:nvPr/>
          </p:nvSpPr>
          <p:spPr>
            <a:xfrm>
              <a:off x="1311075" y="5012325"/>
              <a:ext cx="47150" cy="43725"/>
            </a:xfrm>
            <a:custGeom>
              <a:avLst/>
              <a:gdLst/>
              <a:ahLst/>
              <a:cxnLst/>
              <a:rect l="l" t="t" r="r" b="b"/>
              <a:pathLst>
                <a:path w="1886" h="1749" extrusionOk="0">
                  <a:moveTo>
                    <a:pt x="913" y="1"/>
                  </a:moveTo>
                  <a:cubicBezTo>
                    <a:pt x="692" y="1"/>
                    <a:pt x="472" y="84"/>
                    <a:pt x="305" y="252"/>
                  </a:cubicBezTo>
                  <a:cubicBezTo>
                    <a:pt x="1" y="555"/>
                    <a:pt x="1" y="1103"/>
                    <a:pt x="305" y="1437"/>
                  </a:cubicBezTo>
                  <a:cubicBezTo>
                    <a:pt x="335" y="1437"/>
                    <a:pt x="335" y="1437"/>
                    <a:pt x="335" y="1467"/>
                  </a:cubicBezTo>
                  <a:cubicBezTo>
                    <a:pt x="365" y="1467"/>
                    <a:pt x="365" y="1467"/>
                    <a:pt x="365" y="1498"/>
                  </a:cubicBezTo>
                  <a:cubicBezTo>
                    <a:pt x="533" y="1665"/>
                    <a:pt x="753" y="1749"/>
                    <a:pt x="973" y="1749"/>
                  </a:cubicBezTo>
                  <a:cubicBezTo>
                    <a:pt x="1194" y="1749"/>
                    <a:pt x="1414" y="1665"/>
                    <a:pt x="1581" y="1498"/>
                  </a:cubicBezTo>
                  <a:cubicBezTo>
                    <a:pt x="1885" y="1163"/>
                    <a:pt x="1885" y="616"/>
                    <a:pt x="1581" y="282"/>
                  </a:cubicBezTo>
                  <a:lnTo>
                    <a:pt x="1551" y="282"/>
                  </a:lnTo>
                  <a:cubicBezTo>
                    <a:pt x="1521" y="252"/>
                    <a:pt x="1521" y="252"/>
                    <a:pt x="1521" y="252"/>
                  </a:cubicBezTo>
                  <a:cubicBezTo>
                    <a:pt x="1353" y="84"/>
                    <a:pt x="1133"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9" name="Google Shape;66819;p27"/>
            <p:cNvSpPr/>
            <p:nvPr/>
          </p:nvSpPr>
          <p:spPr>
            <a:xfrm>
              <a:off x="1409100" y="5110350"/>
              <a:ext cx="47150" cy="43725"/>
            </a:xfrm>
            <a:custGeom>
              <a:avLst/>
              <a:gdLst/>
              <a:ahLst/>
              <a:cxnLst/>
              <a:rect l="l" t="t" r="r" b="b"/>
              <a:pathLst>
                <a:path w="1886" h="1749" extrusionOk="0">
                  <a:moveTo>
                    <a:pt x="913" y="1"/>
                  </a:moveTo>
                  <a:cubicBezTo>
                    <a:pt x="692" y="1"/>
                    <a:pt x="472" y="84"/>
                    <a:pt x="305" y="252"/>
                  </a:cubicBezTo>
                  <a:cubicBezTo>
                    <a:pt x="1" y="586"/>
                    <a:pt x="1" y="1103"/>
                    <a:pt x="305" y="1437"/>
                  </a:cubicBezTo>
                  <a:cubicBezTo>
                    <a:pt x="335" y="1437"/>
                    <a:pt x="335" y="1437"/>
                    <a:pt x="335" y="1467"/>
                  </a:cubicBezTo>
                  <a:cubicBezTo>
                    <a:pt x="366" y="1467"/>
                    <a:pt x="366" y="1467"/>
                    <a:pt x="366" y="1498"/>
                  </a:cubicBezTo>
                  <a:cubicBezTo>
                    <a:pt x="533" y="1665"/>
                    <a:pt x="753" y="1749"/>
                    <a:pt x="973" y="1749"/>
                  </a:cubicBezTo>
                  <a:cubicBezTo>
                    <a:pt x="1194" y="1749"/>
                    <a:pt x="1414" y="1665"/>
                    <a:pt x="1581" y="1498"/>
                  </a:cubicBezTo>
                  <a:cubicBezTo>
                    <a:pt x="1885" y="1163"/>
                    <a:pt x="1885" y="616"/>
                    <a:pt x="1581" y="282"/>
                  </a:cubicBezTo>
                  <a:lnTo>
                    <a:pt x="1551" y="282"/>
                  </a:lnTo>
                  <a:cubicBezTo>
                    <a:pt x="1521" y="252"/>
                    <a:pt x="1521" y="252"/>
                    <a:pt x="1521" y="252"/>
                  </a:cubicBezTo>
                  <a:cubicBezTo>
                    <a:pt x="1353" y="84"/>
                    <a:pt x="1133"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0" name="Google Shape;66820;p27"/>
            <p:cNvSpPr/>
            <p:nvPr/>
          </p:nvSpPr>
          <p:spPr>
            <a:xfrm>
              <a:off x="1210775" y="5109025"/>
              <a:ext cx="50950" cy="46375"/>
            </a:xfrm>
            <a:custGeom>
              <a:avLst/>
              <a:gdLst/>
              <a:ahLst/>
              <a:cxnLst/>
              <a:rect l="l" t="t" r="r" b="b"/>
              <a:pathLst>
                <a:path w="2038" h="1855" extrusionOk="0">
                  <a:moveTo>
                    <a:pt x="992" y="1"/>
                  </a:moveTo>
                  <a:cubicBezTo>
                    <a:pt x="760" y="1"/>
                    <a:pt x="532" y="92"/>
                    <a:pt x="365" y="274"/>
                  </a:cubicBezTo>
                  <a:cubicBezTo>
                    <a:pt x="1" y="609"/>
                    <a:pt x="1" y="1186"/>
                    <a:pt x="365" y="1551"/>
                  </a:cubicBezTo>
                  <a:lnTo>
                    <a:pt x="396" y="1551"/>
                  </a:lnTo>
                  <a:cubicBezTo>
                    <a:pt x="396" y="1581"/>
                    <a:pt x="396" y="1581"/>
                    <a:pt x="426" y="1581"/>
                  </a:cubicBezTo>
                  <a:cubicBezTo>
                    <a:pt x="593" y="1764"/>
                    <a:pt x="821" y="1855"/>
                    <a:pt x="1049" y="1855"/>
                  </a:cubicBezTo>
                  <a:cubicBezTo>
                    <a:pt x="1277" y="1855"/>
                    <a:pt x="1505" y="1764"/>
                    <a:pt x="1672" y="1581"/>
                  </a:cubicBezTo>
                  <a:cubicBezTo>
                    <a:pt x="2037" y="1247"/>
                    <a:pt x="2037" y="669"/>
                    <a:pt x="1672" y="305"/>
                  </a:cubicBezTo>
                  <a:lnTo>
                    <a:pt x="1642" y="305"/>
                  </a:lnTo>
                  <a:cubicBezTo>
                    <a:pt x="1642" y="274"/>
                    <a:pt x="1642" y="274"/>
                    <a:pt x="1642" y="274"/>
                  </a:cubicBezTo>
                  <a:cubicBezTo>
                    <a:pt x="1459" y="92"/>
                    <a:pt x="1224" y="1"/>
                    <a:pt x="9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1" name="Google Shape;66821;p27"/>
            <p:cNvSpPr/>
            <p:nvPr/>
          </p:nvSpPr>
          <p:spPr>
            <a:xfrm>
              <a:off x="1308800" y="5207050"/>
              <a:ext cx="50950" cy="46375"/>
            </a:xfrm>
            <a:custGeom>
              <a:avLst/>
              <a:gdLst/>
              <a:ahLst/>
              <a:cxnLst/>
              <a:rect l="l" t="t" r="r" b="b"/>
              <a:pathLst>
                <a:path w="2038" h="1855" extrusionOk="0">
                  <a:moveTo>
                    <a:pt x="992" y="1"/>
                  </a:moveTo>
                  <a:cubicBezTo>
                    <a:pt x="760" y="1"/>
                    <a:pt x="532" y="92"/>
                    <a:pt x="365" y="274"/>
                  </a:cubicBezTo>
                  <a:cubicBezTo>
                    <a:pt x="1" y="609"/>
                    <a:pt x="1" y="1186"/>
                    <a:pt x="365" y="1551"/>
                  </a:cubicBezTo>
                  <a:lnTo>
                    <a:pt x="396" y="1551"/>
                  </a:lnTo>
                  <a:cubicBezTo>
                    <a:pt x="396" y="1581"/>
                    <a:pt x="396" y="1581"/>
                    <a:pt x="426" y="1581"/>
                  </a:cubicBezTo>
                  <a:cubicBezTo>
                    <a:pt x="593" y="1764"/>
                    <a:pt x="821" y="1855"/>
                    <a:pt x="1053" y="1855"/>
                  </a:cubicBezTo>
                  <a:cubicBezTo>
                    <a:pt x="1285" y="1855"/>
                    <a:pt x="1520" y="1764"/>
                    <a:pt x="1703" y="1581"/>
                  </a:cubicBezTo>
                  <a:cubicBezTo>
                    <a:pt x="2037" y="1247"/>
                    <a:pt x="2037" y="669"/>
                    <a:pt x="1703" y="305"/>
                  </a:cubicBezTo>
                  <a:lnTo>
                    <a:pt x="1672" y="305"/>
                  </a:lnTo>
                  <a:cubicBezTo>
                    <a:pt x="1642" y="274"/>
                    <a:pt x="1642" y="274"/>
                    <a:pt x="1642" y="274"/>
                  </a:cubicBezTo>
                  <a:cubicBezTo>
                    <a:pt x="1460" y="92"/>
                    <a:pt x="1224" y="1"/>
                    <a:pt x="9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2" name="Google Shape;66822;p27"/>
            <p:cNvSpPr/>
            <p:nvPr/>
          </p:nvSpPr>
          <p:spPr>
            <a:xfrm>
              <a:off x="1111225" y="5206300"/>
              <a:ext cx="53975" cy="48650"/>
            </a:xfrm>
            <a:custGeom>
              <a:avLst/>
              <a:gdLst/>
              <a:ahLst/>
              <a:cxnLst/>
              <a:rect l="l" t="t" r="r" b="b"/>
              <a:pathLst>
                <a:path w="2159" h="1946" extrusionOk="0">
                  <a:moveTo>
                    <a:pt x="1049" y="0"/>
                  </a:moveTo>
                  <a:cubicBezTo>
                    <a:pt x="806" y="0"/>
                    <a:pt x="563" y="91"/>
                    <a:pt x="365" y="274"/>
                  </a:cubicBezTo>
                  <a:cubicBezTo>
                    <a:pt x="1" y="639"/>
                    <a:pt x="1" y="1246"/>
                    <a:pt x="365" y="1611"/>
                  </a:cubicBezTo>
                  <a:cubicBezTo>
                    <a:pt x="396" y="1611"/>
                    <a:pt x="396" y="1642"/>
                    <a:pt x="396" y="1642"/>
                  </a:cubicBezTo>
                  <a:cubicBezTo>
                    <a:pt x="426" y="1642"/>
                    <a:pt x="426" y="1672"/>
                    <a:pt x="426" y="1672"/>
                  </a:cubicBezTo>
                  <a:cubicBezTo>
                    <a:pt x="609" y="1854"/>
                    <a:pt x="852" y="1946"/>
                    <a:pt x="1095" y="1946"/>
                  </a:cubicBezTo>
                  <a:cubicBezTo>
                    <a:pt x="1338" y="1946"/>
                    <a:pt x="1581" y="1854"/>
                    <a:pt x="1764" y="1672"/>
                  </a:cubicBezTo>
                  <a:cubicBezTo>
                    <a:pt x="2159" y="1307"/>
                    <a:pt x="2159" y="699"/>
                    <a:pt x="1764" y="335"/>
                  </a:cubicBezTo>
                  <a:cubicBezTo>
                    <a:pt x="1764" y="304"/>
                    <a:pt x="1764" y="304"/>
                    <a:pt x="1733" y="304"/>
                  </a:cubicBezTo>
                  <a:cubicBezTo>
                    <a:pt x="1733" y="274"/>
                    <a:pt x="1733" y="274"/>
                    <a:pt x="1733" y="274"/>
                  </a:cubicBezTo>
                  <a:cubicBezTo>
                    <a:pt x="1536" y="91"/>
                    <a:pt x="1292" y="0"/>
                    <a:pt x="10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3" name="Google Shape;66823;p27"/>
            <p:cNvSpPr/>
            <p:nvPr/>
          </p:nvSpPr>
          <p:spPr>
            <a:xfrm>
              <a:off x="2312625" y="3751675"/>
              <a:ext cx="12925" cy="12575"/>
            </a:xfrm>
            <a:custGeom>
              <a:avLst/>
              <a:gdLst/>
              <a:ahLst/>
              <a:cxnLst/>
              <a:rect l="l" t="t" r="r" b="b"/>
              <a:pathLst>
                <a:path w="517" h="503" extrusionOk="0">
                  <a:moveTo>
                    <a:pt x="228" y="1"/>
                  </a:moveTo>
                  <a:cubicBezTo>
                    <a:pt x="167" y="1"/>
                    <a:pt x="107" y="23"/>
                    <a:pt x="61" y="69"/>
                  </a:cubicBezTo>
                  <a:cubicBezTo>
                    <a:pt x="0" y="160"/>
                    <a:pt x="0" y="282"/>
                    <a:pt x="61" y="373"/>
                  </a:cubicBezTo>
                  <a:cubicBezTo>
                    <a:pt x="91" y="403"/>
                    <a:pt x="91" y="403"/>
                    <a:pt x="122" y="403"/>
                  </a:cubicBezTo>
                  <a:cubicBezTo>
                    <a:pt x="122" y="403"/>
                    <a:pt x="122" y="434"/>
                    <a:pt x="122" y="434"/>
                  </a:cubicBezTo>
                  <a:cubicBezTo>
                    <a:pt x="167" y="479"/>
                    <a:pt x="228" y="502"/>
                    <a:pt x="285" y="502"/>
                  </a:cubicBezTo>
                  <a:cubicBezTo>
                    <a:pt x="342" y="502"/>
                    <a:pt x="395" y="479"/>
                    <a:pt x="426" y="434"/>
                  </a:cubicBezTo>
                  <a:cubicBezTo>
                    <a:pt x="517" y="342"/>
                    <a:pt x="517" y="221"/>
                    <a:pt x="426" y="130"/>
                  </a:cubicBezTo>
                  <a:cubicBezTo>
                    <a:pt x="426" y="130"/>
                    <a:pt x="426" y="99"/>
                    <a:pt x="395" y="99"/>
                  </a:cubicBezTo>
                  <a:cubicBezTo>
                    <a:pt x="395" y="99"/>
                    <a:pt x="395" y="69"/>
                    <a:pt x="395" y="69"/>
                  </a:cubicBezTo>
                  <a:cubicBezTo>
                    <a:pt x="350" y="23"/>
                    <a:pt x="289" y="1"/>
                    <a:pt x="2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4" name="Google Shape;66824;p27"/>
            <p:cNvSpPr/>
            <p:nvPr/>
          </p:nvSpPr>
          <p:spPr>
            <a:xfrm>
              <a:off x="2410650" y="3849700"/>
              <a:ext cx="12950" cy="12575"/>
            </a:xfrm>
            <a:custGeom>
              <a:avLst/>
              <a:gdLst/>
              <a:ahLst/>
              <a:cxnLst/>
              <a:rect l="l" t="t" r="r" b="b"/>
              <a:pathLst>
                <a:path w="518" h="503" extrusionOk="0">
                  <a:moveTo>
                    <a:pt x="232" y="1"/>
                  </a:moveTo>
                  <a:cubicBezTo>
                    <a:pt x="175" y="1"/>
                    <a:pt x="122" y="23"/>
                    <a:pt x="92" y="69"/>
                  </a:cubicBezTo>
                  <a:cubicBezTo>
                    <a:pt x="0" y="160"/>
                    <a:pt x="0" y="312"/>
                    <a:pt x="92" y="373"/>
                  </a:cubicBezTo>
                  <a:cubicBezTo>
                    <a:pt x="92" y="403"/>
                    <a:pt x="92" y="403"/>
                    <a:pt x="122" y="403"/>
                  </a:cubicBezTo>
                  <a:cubicBezTo>
                    <a:pt x="122" y="403"/>
                    <a:pt x="122" y="434"/>
                    <a:pt x="122" y="434"/>
                  </a:cubicBezTo>
                  <a:cubicBezTo>
                    <a:pt x="167" y="479"/>
                    <a:pt x="228" y="502"/>
                    <a:pt x="285" y="502"/>
                  </a:cubicBezTo>
                  <a:cubicBezTo>
                    <a:pt x="342" y="502"/>
                    <a:pt x="395" y="479"/>
                    <a:pt x="426" y="434"/>
                  </a:cubicBezTo>
                  <a:cubicBezTo>
                    <a:pt x="517" y="342"/>
                    <a:pt x="517" y="221"/>
                    <a:pt x="426" y="130"/>
                  </a:cubicBezTo>
                  <a:cubicBezTo>
                    <a:pt x="426" y="130"/>
                    <a:pt x="426" y="99"/>
                    <a:pt x="395" y="99"/>
                  </a:cubicBezTo>
                  <a:cubicBezTo>
                    <a:pt x="395" y="99"/>
                    <a:pt x="395" y="69"/>
                    <a:pt x="395" y="69"/>
                  </a:cubicBezTo>
                  <a:cubicBezTo>
                    <a:pt x="350" y="23"/>
                    <a:pt x="289" y="1"/>
                    <a:pt x="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5" name="Google Shape;66825;p27"/>
            <p:cNvSpPr/>
            <p:nvPr/>
          </p:nvSpPr>
          <p:spPr>
            <a:xfrm>
              <a:off x="2212325" y="3848950"/>
              <a:ext cx="16725" cy="14825"/>
            </a:xfrm>
            <a:custGeom>
              <a:avLst/>
              <a:gdLst/>
              <a:ahLst/>
              <a:cxnLst/>
              <a:rect l="l" t="t" r="r" b="b"/>
              <a:pathLst>
                <a:path w="669" h="593" extrusionOk="0">
                  <a:moveTo>
                    <a:pt x="308" y="0"/>
                  </a:moveTo>
                  <a:cubicBezTo>
                    <a:pt x="236" y="0"/>
                    <a:pt x="167" y="23"/>
                    <a:pt x="122" y="69"/>
                  </a:cubicBezTo>
                  <a:cubicBezTo>
                    <a:pt x="0" y="190"/>
                    <a:pt x="0" y="342"/>
                    <a:pt x="122" y="464"/>
                  </a:cubicBezTo>
                  <a:cubicBezTo>
                    <a:pt x="122" y="464"/>
                    <a:pt x="152" y="464"/>
                    <a:pt x="152" y="494"/>
                  </a:cubicBezTo>
                  <a:cubicBezTo>
                    <a:pt x="152" y="494"/>
                    <a:pt x="152" y="494"/>
                    <a:pt x="182" y="524"/>
                  </a:cubicBezTo>
                  <a:cubicBezTo>
                    <a:pt x="228" y="570"/>
                    <a:pt x="296" y="593"/>
                    <a:pt x="365" y="593"/>
                  </a:cubicBezTo>
                  <a:cubicBezTo>
                    <a:pt x="433" y="593"/>
                    <a:pt x="502" y="570"/>
                    <a:pt x="547" y="524"/>
                  </a:cubicBezTo>
                  <a:cubicBezTo>
                    <a:pt x="669" y="403"/>
                    <a:pt x="669" y="221"/>
                    <a:pt x="547" y="129"/>
                  </a:cubicBezTo>
                  <a:cubicBezTo>
                    <a:pt x="547" y="129"/>
                    <a:pt x="547" y="99"/>
                    <a:pt x="517" y="99"/>
                  </a:cubicBezTo>
                  <a:cubicBezTo>
                    <a:pt x="517" y="99"/>
                    <a:pt x="517" y="69"/>
                    <a:pt x="517" y="69"/>
                  </a:cubicBezTo>
                  <a:cubicBezTo>
                    <a:pt x="456" y="23"/>
                    <a:pt x="380"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6" name="Google Shape;66826;p27"/>
            <p:cNvSpPr/>
            <p:nvPr/>
          </p:nvSpPr>
          <p:spPr>
            <a:xfrm>
              <a:off x="2310350" y="3946975"/>
              <a:ext cx="16725" cy="14825"/>
            </a:xfrm>
            <a:custGeom>
              <a:avLst/>
              <a:gdLst/>
              <a:ahLst/>
              <a:cxnLst/>
              <a:rect l="l" t="t" r="r" b="b"/>
              <a:pathLst>
                <a:path w="669" h="593" extrusionOk="0">
                  <a:moveTo>
                    <a:pt x="308" y="0"/>
                  </a:moveTo>
                  <a:cubicBezTo>
                    <a:pt x="236" y="0"/>
                    <a:pt x="167" y="23"/>
                    <a:pt x="122" y="69"/>
                  </a:cubicBezTo>
                  <a:cubicBezTo>
                    <a:pt x="0" y="190"/>
                    <a:pt x="0" y="342"/>
                    <a:pt x="122" y="464"/>
                  </a:cubicBezTo>
                  <a:cubicBezTo>
                    <a:pt x="122" y="464"/>
                    <a:pt x="152" y="464"/>
                    <a:pt x="152" y="494"/>
                  </a:cubicBezTo>
                  <a:cubicBezTo>
                    <a:pt x="152" y="494"/>
                    <a:pt x="152" y="494"/>
                    <a:pt x="182" y="524"/>
                  </a:cubicBezTo>
                  <a:cubicBezTo>
                    <a:pt x="228" y="570"/>
                    <a:pt x="296" y="593"/>
                    <a:pt x="365" y="593"/>
                  </a:cubicBezTo>
                  <a:cubicBezTo>
                    <a:pt x="433" y="593"/>
                    <a:pt x="502" y="570"/>
                    <a:pt x="547" y="524"/>
                  </a:cubicBezTo>
                  <a:cubicBezTo>
                    <a:pt x="669" y="403"/>
                    <a:pt x="669" y="221"/>
                    <a:pt x="547" y="129"/>
                  </a:cubicBezTo>
                  <a:cubicBezTo>
                    <a:pt x="547" y="129"/>
                    <a:pt x="547" y="129"/>
                    <a:pt x="517" y="99"/>
                  </a:cubicBezTo>
                  <a:cubicBezTo>
                    <a:pt x="517" y="99"/>
                    <a:pt x="517" y="69"/>
                    <a:pt x="517" y="69"/>
                  </a:cubicBezTo>
                  <a:cubicBezTo>
                    <a:pt x="456" y="23"/>
                    <a:pt x="380"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7" name="Google Shape;66827;p27"/>
            <p:cNvSpPr/>
            <p:nvPr/>
          </p:nvSpPr>
          <p:spPr>
            <a:xfrm>
              <a:off x="2112775" y="3945625"/>
              <a:ext cx="19775" cy="17525"/>
            </a:xfrm>
            <a:custGeom>
              <a:avLst/>
              <a:gdLst/>
              <a:ahLst/>
              <a:cxnLst/>
              <a:rect l="l" t="t" r="r" b="b"/>
              <a:pathLst>
                <a:path w="791" h="701" extrusionOk="0">
                  <a:moveTo>
                    <a:pt x="354" y="1"/>
                  </a:moveTo>
                  <a:cubicBezTo>
                    <a:pt x="266" y="1"/>
                    <a:pt x="183" y="31"/>
                    <a:pt x="122" y="92"/>
                  </a:cubicBezTo>
                  <a:cubicBezTo>
                    <a:pt x="0" y="214"/>
                    <a:pt x="0" y="427"/>
                    <a:pt x="122" y="548"/>
                  </a:cubicBezTo>
                  <a:cubicBezTo>
                    <a:pt x="152" y="578"/>
                    <a:pt x="152" y="578"/>
                    <a:pt x="152" y="578"/>
                  </a:cubicBezTo>
                  <a:cubicBezTo>
                    <a:pt x="183" y="609"/>
                    <a:pt x="183" y="609"/>
                    <a:pt x="183" y="609"/>
                  </a:cubicBezTo>
                  <a:cubicBezTo>
                    <a:pt x="243" y="670"/>
                    <a:pt x="327" y="700"/>
                    <a:pt x="411" y="700"/>
                  </a:cubicBezTo>
                  <a:cubicBezTo>
                    <a:pt x="494" y="700"/>
                    <a:pt x="578" y="670"/>
                    <a:pt x="639" y="609"/>
                  </a:cubicBezTo>
                  <a:cubicBezTo>
                    <a:pt x="790" y="487"/>
                    <a:pt x="790" y="275"/>
                    <a:pt x="639" y="153"/>
                  </a:cubicBezTo>
                  <a:cubicBezTo>
                    <a:pt x="639" y="153"/>
                    <a:pt x="639" y="153"/>
                    <a:pt x="608" y="123"/>
                  </a:cubicBezTo>
                  <a:cubicBezTo>
                    <a:pt x="608" y="123"/>
                    <a:pt x="608" y="92"/>
                    <a:pt x="608" y="92"/>
                  </a:cubicBezTo>
                  <a:cubicBezTo>
                    <a:pt x="532" y="31"/>
                    <a:pt x="441" y="1"/>
                    <a:pt x="3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8" name="Google Shape;66828;p27"/>
            <p:cNvSpPr/>
            <p:nvPr/>
          </p:nvSpPr>
          <p:spPr>
            <a:xfrm>
              <a:off x="2210800" y="4043650"/>
              <a:ext cx="19775" cy="18075"/>
            </a:xfrm>
            <a:custGeom>
              <a:avLst/>
              <a:gdLst/>
              <a:ahLst/>
              <a:cxnLst/>
              <a:rect l="l" t="t" r="r" b="b"/>
              <a:pathLst>
                <a:path w="791" h="723" extrusionOk="0">
                  <a:moveTo>
                    <a:pt x="365" y="1"/>
                  </a:moveTo>
                  <a:cubicBezTo>
                    <a:pt x="281" y="1"/>
                    <a:pt x="198" y="31"/>
                    <a:pt x="122" y="92"/>
                  </a:cubicBezTo>
                  <a:cubicBezTo>
                    <a:pt x="0" y="214"/>
                    <a:pt x="0" y="427"/>
                    <a:pt x="122" y="579"/>
                  </a:cubicBezTo>
                  <a:lnTo>
                    <a:pt x="152" y="579"/>
                  </a:lnTo>
                  <a:cubicBezTo>
                    <a:pt x="183" y="609"/>
                    <a:pt x="183" y="609"/>
                    <a:pt x="183" y="609"/>
                  </a:cubicBezTo>
                  <a:cubicBezTo>
                    <a:pt x="243" y="685"/>
                    <a:pt x="327" y="723"/>
                    <a:pt x="411" y="723"/>
                  </a:cubicBezTo>
                  <a:cubicBezTo>
                    <a:pt x="494" y="723"/>
                    <a:pt x="578" y="685"/>
                    <a:pt x="639" y="609"/>
                  </a:cubicBezTo>
                  <a:cubicBezTo>
                    <a:pt x="791" y="487"/>
                    <a:pt x="791" y="275"/>
                    <a:pt x="639" y="153"/>
                  </a:cubicBezTo>
                  <a:cubicBezTo>
                    <a:pt x="639" y="153"/>
                    <a:pt x="639" y="153"/>
                    <a:pt x="608" y="123"/>
                  </a:cubicBezTo>
                  <a:cubicBezTo>
                    <a:pt x="608" y="123"/>
                    <a:pt x="608" y="123"/>
                    <a:pt x="608" y="92"/>
                  </a:cubicBezTo>
                  <a:cubicBezTo>
                    <a:pt x="532" y="31"/>
                    <a:pt x="449"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9" name="Google Shape;66829;p27"/>
            <p:cNvSpPr/>
            <p:nvPr/>
          </p:nvSpPr>
          <p:spPr>
            <a:xfrm>
              <a:off x="2111250" y="4140350"/>
              <a:ext cx="22050" cy="20925"/>
            </a:xfrm>
            <a:custGeom>
              <a:avLst/>
              <a:gdLst/>
              <a:ahLst/>
              <a:cxnLst/>
              <a:rect l="l" t="t" r="r" b="b"/>
              <a:pathLst>
                <a:path w="882" h="837" extrusionOk="0">
                  <a:moveTo>
                    <a:pt x="426" y="1"/>
                  </a:moveTo>
                  <a:cubicBezTo>
                    <a:pt x="327" y="1"/>
                    <a:pt x="228" y="39"/>
                    <a:pt x="152" y="115"/>
                  </a:cubicBezTo>
                  <a:cubicBezTo>
                    <a:pt x="0" y="267"/>
                    <a:pt x="0" y="510"/>
                    <a:pt x="152" y="662"/>
                  </a:cubicBezTo>
                  <a:cubicBezTo>
                    <a:pt x="152" y="662"/>
                    <a:pt x="152" y="692"/>
                    <a:pt x="183" y="692"/>
                  </a:cubicBezTo>
                  <a:cubicBezTo>
                    <a:pt x="183" y="692"/>
                    <a:pt x="183" y="723"/>
                    <a:pt x="183" y="723"/>
                  </a:cubicBezTo>
                  <a:cubicBezTo>
                    <a:pt x="259" y="799"/>
                    <a:pt x="358" y="837"/>
                    <a:pt x="456" y="837"/>
                  </a:cubicBezTo>
                  <a:cubicBezTo>
                    <a:pt x="555" y="837"/>
                    <a:pt x="654" y="799"/>
                    <a:pt x="730" y="723"/>
                  </a:cubicBezTo>
                  <a:cubicBezTo>
                    <a:pt x="882" y="571"/>
                    <a:pt x="882" y="328"/>
                    <a:pt x="730" y="176"/>
                  </a:cubicBezTo>
                  <a:cubicBezTo>
                    <a:pt x="730" y="176"/>
                    <a:pt x="730" y="176"/>
                    <a:pt x="700" y="145"/>
                  </a:cubicBezTo>
                  <a:cubicBezTo>
                    <a:pt x="700" y="145"/>
                    <a:pt x="700" y="145"/>
                    <a:pt x="700" y="115"/>
                  </a:cubicBezTo>
                  <a:cubicBezTo>
                    <a:pt x="624"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0" name="Google Shape;66830;p27"/>
            <p:cNvSpPr/>
            <p:nvPr/>
          </p:nvSpPr>
          <p:spPr>
            <a:xfrm>
              <a:off x="2013225" y="4042325"/>
              <a:ext cx="22050" cy="20925"/>
            </a:xfrm>
            <a:custGeom>
              <a:avLst/>
              <a:gdLst/>
              <a:ahLst/>
              <a:cxnLst/>
              <a:rect l="l" t="t" r="r" b="b"/>
              <a:pathLst>
                <a:path w="882" h="837" extrusionOk="0">
                  <a:moveTo>
                    <a:pt x="422" y="1"/>
                  </a:moveTo>
                  <a:cubicBezTo>
                    <a:pt x="327" y="1"/>
                    <a:pt x="228" y="39"/>
                    <a:pt x="152" y="115"/>
                  </a:cubicBezTo>
                  <a:cubicBezTo>
                    <a:pt x="0" y="267"/>
                    <a:pt x="0" y="510"/>
                    <a:pt x="152" y="662"/>
                  </a:cubicBezTo>
                  <a:cubicBezTo>
                    <a:pt x="152" y="662"/>
                    <a:pt x="152" y="692"/>
                    <a:pt x="183" y="692"/>
                  </a:cubicBezTo>
                  <a:cubicBezTo>
                    <a:pt x="183" y="692"/>
                    <a:pt x="183" y="723"/>
                    <a:pt x="183" y="723"/>
                  </a:cubicBezTo>
                  <a:cubicBezTo>
                    <a:pt x="259" y="799"/>
                    <a:pt x="358" y="837"/>
                    <a:pt x="456" y="837"/>
                  </a:cubicBezTo>
                  <a:cubicBezTo>
                    <a:pt x="555" y="837"/>
                    <a:pt x="654" y="799"/>
                    <a:pt x="730" y="723"/>
                  </a:cubicBezTo>
                  <a:cubicBezTo>
                    <a:pt x="882" y="571"/>
                    <a:pt x="882" y="328"/>
                    <a:pt x="730" y="176"/>
                  </a:cubicBezTo>
                  <a:cubicBezTo>
                    <a:pt x="730" y="176"/>
                    <a:pt x="730" y="176"/>
                    <a:pt x="699" y="145"/>
                  </a:cubicBezTo>
                  <a:cubicBezTo>
                    <a:pt x="699" y="145"/>
                    <a:pt x="699" y="145"/>
                    <a:pt x="669" y="115"/>
                  </a:cubicBezTo>
                  <a:cubicBezTo>
                    <a:pt x="608" y="39"/>
                    <a:pt x="517" y="1"/>
                    <a:pt x="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1" name="Google Shape;66831;p27"/>
            <p:cNvSpPr/>
            <p:nvPr/>
          </p:nvSpPr>
          <p:spPr>
            <a:xfrm>
              <a:off x="1912925" y="4139600"/>
              <a:ext cx="25850" cy="23000"/>
            </a:xfrm>
            <a:custGeom>
              <a:avLst/>
              <a:gdLst/>
              <a:ahLst/>
              <a:cxnLst/>
              <a:rect l="l" t="t" r="r" b="b"/>
              <a:pathLst>
                <a:path w="1034" h="920" extrusionOk="0">
                  <a:moveTo>
                    <a:pt x="498" y="0"/>
                  </a:moveTo>
                  <a:cubicBezTo>
                    <a:pt x="388" y="0"/>
                    <a:pt x="274" y="38"/>
                    <a:pt x="183" y="114"/>
                  </a:cubicBezTo>
                  <a:cubicBezTo>
                    <a:pt x="0" y="297"/>
                    <a:pt x="0" y="570"/>
                    <a:pt x="183" y="753"/>
                  </a:cubicBezTo>
                  <a:lnTo>
                    <a:pt x="213" y="753"/>
                  </a:lnTo>
                  <a:cubicBezTo>
                    <a:pt x="213" y="783"/>
                    <a:pt x="243" y="783"/>
                    <a:pt x="243" y="783"/>
                  </a:cubicBezTo>
                  <a:cubicBezTo>
                    <a:pt x="319" y="874"/>
                    <a:pt x="433" y="920"/>
                    <a:pt x="547" y="920"/>
                  </a:cubicBezTo>
                  <a:cubicBezTo>
                    <a:pt x="661" y="920"/>
                    <a:pt x="775" y="874"/>
                    <a:pt x="851" y="783"/>
                  </a:cubicBezTo>
                  <a:cubicBezTo>
                    <a:pt x="1034" y="631"/>
                    <a:pt x="1034" y="358"/>
                    <a:pt x="851" y="175"/>
                  </a:cubicBezTo>
                  <a:cubicBezTo>
                    <a:pt x="851" y="175"/>
                    <a:pt x="821" y="175"/>
                    <a:pt x="821" y="145"/>
                  </a:cubicBezTo>
                  <a:cubicBezTo>
                    <a:pt x="821" y="145"/>
                    <a:pt x="821" y="145"/>
                    <a:pt x="790" y="114"/>
                  </a:cubicBezTo>
                  <a:cubicBezTo>
                    <a:pt x="714" y="38"/>
                    <a:pt x="608" y="0"/>
                    <a:pt x="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2" name="Google Shape;66832;p27"/>
            <p:cNvSpPr/>
            <p:nvPr/>
          </p:nvSpPr>
          <p:spPr>
            <a:xfrm>
              <a:off x="2011700" y="4237625"/>
              <a:ext cx="25100" cy="23000"/>
            </a:xfrm>
            <a:custGeom>
              <a:avLst/>
              <a:gdLst/>
              <a:ahLst/>
              <a:cxnLst/>
              <a:rect l="l" t="t" r="r" b="b"/>
              <a:pathLst>
                <a:path w="1004" h="920" extrusionOk="0">
                  <a:moveTo>
                    <a:pt x="468" y="0"/>
                  </a:moveTo>
                  <a:cubicBezTo>
                    <a:pt x="358" y="0"/>
                    <a:pt x="244" y="38"/>
                    <a:pt x="153" y="114"/>
                  </a:cubicBezTo>
                  <a:cubicBezTo>
                    <a:pt x="1" y="297"/>
                    <a:pt x="1" y="570"/>
                    <a:pt x="153" y="753"/>
                  </a:cubicBezTo>
                  <a:lnTo>
                    <a:pt x="183" y="753"/>
                  </a:lnTo>
                  <a:cubicBezTo>
                    <a:pt x="183" y="783"/>
                    <a:pt x="213" y="783"/>
                    <a:pt x="213" y="783"/>
                  </a:cubicBezTo>
                  <a:cubicBezTo>
                    <a:pt x="305" y="874"/>
                    <a:pt x="419" y="920"/>
                    <a:pt x="529" y="920"/>
                  </a:cubicBezTo>
                  <a:cubicBezTo>
                    <a:pt x="639" y="920"/>
                    <a:pt x="745" y="874"/>
                    <a:pt x="821" y="783"/>
                  </a:cubicBezTo>
                  <a:cubicBezTo>
                    <a:pt x="1004" y="631"/>
                    <a:pt x="1004" y="358"/>
                    <a:pt x="821" y="175"/>
                  </a:cubicBezTo>
                  <a:cubicBezTo>
                    <a:pt x="821" y="175"/>
                    <a:pt x="821" y="175"/>
                    <a:pt x="791" y="145"/>
                  </a:cubicBezTo>
                  <a:cubicBezTo>
                    <a:pt x="791" y="145"/>
                    <a:pt x="791" y="145"/>
                    <a:pt x="760" y="114"/>
                  </a:cubicBezTo>
                  <a:cubicBezTo>
                    <a:pt x="684" y="38"/>
                    <a:pt x="578"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3" name="Google Shape;66833;p27"/>
            <p:cNvSpPr/>
            <p:nvPr/>
          </p:nvSpPr>
          <p:spPr>
            <a:xfrm>
              <a:off x="1911400" y="4334325"/>
              <a:ext cx="28125" cy="25850"/>
            </a:xfrm>
            <a:custGeom>
              <a:avLst/>
              <a:gdLst/>
              <a:ahLst/>
              <a:cxnLst/>
              <a:rect l="l" t="t" r="r" b="b"/>
              <a:pathLst>
                <a:path w="1125" h="1034" extrusionOk="0">
                  <a:moveTo>
                    <a:pt x="547" y="0"/>
                  </a:moveTo>
                  <a:cubicBezTo>
                    <a:pt x="426" y="0"/>
                    <a:pt x="304" y="46"/>
                    <a:pt x="213" y="137"/>
                  </a:cubicBezTo>
                  <a:cubicBezTo>
                    <a:pt x="0" y="350"/>
                    <a:pt x="0" y="654"/>
                    <a:pt x="213" y="836"/>
                  </a:cubicBezTo>
                  <a:cubicBezTo>
                    <a:pt x="213" y="867"/>
                    <a:pt x="213" y="867"/>
                    <a:pt x="244" y="867"/>
                  </a:cubicBezTo>
                  <a:cubicBezTo>
                    <a:pt x="244" y="867"/>
                    <a:pt x="244" y="897"/>
                    <a:pt x="244" y="897"/>
                  </a:cubicBezTo>
                  <a:cubicBezTo>
                    <a:pt x="350" y="988"/>
                    <a:pt x="479" y="1034"/>
                    <a:pt x="604" y="1034"/>
                  </a:cubicBezTo>
                  <a:cubicBezTo>
                    <a:pt x="730" y="1034"/>
                    <a:pt x="851" y="988"/>
                    <a:pt x="943" y="897"/>
                  </a:cubicBezTo>
                  <a:cubicBezTo>
                    <a:pt x="1125" y="715"/>
                    <a:pt x="1125" y="411"/>
                    <a:pt x="943" y="198"/>
                  </a:cubicBezTo>
                  <a:cubicBezTo>
                    <a:pt x="943" y="198"/>
                    <a:pt x="912" y="198"/>
                    <a:pt x="912" y="167"/>
                  </a:cubicBezTo>
                  <a:cubicBezTo>
                    <a:pt x="912" y="167"/>
                    <a:pt x="912" y="167"/>
                    <a:pt x="882" y="137"/>
                  </a:cubicBezTo>
                  <a:cubicBezTo>
                    <a:pt x="791" y="46"/>
                    <a:pt x="669"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4" name="Google Shape;66834;p27"/>
            <p:cNvSpPr/>
            <p:nvPr/>
          </p:nvSpPr>
          <p:spPr>
            <a:xfrm>
              <a:off x="1813375" y="4236300"/>
              <a:ext cx="28125" cy="25850"/>
            </a:xfrm>
            <a:custGeom>
              <a:avLst/>
              <a:gdLst/>
              <a:ahLst/>
              <a:cxnLst/>
              <a:rect l="l" t="t" r="r" b="b"/>
              <a:pathLst>
                <a:path w="1125" h="1034" extrusionOk="0">
                  <a:moveTo>
                    <a:pt x="544" y="0"/>
                  </a:moveTo>
                  <a:cubicBezTo>
                    <a:pt x="418" y="0"/>
                    <a:pt x="289" y="46"/>
                    <a:pt x="183" y="137"/>
                  </a:cubicBezTo>
                  <a:cubicBezTo>
                    <a:pt x="0" y="350"/>
                    <a:pt x="0" y="654"/>
                    <a:pt x="183" y="836"/>
                  </a:cubicBezTo>
                  <a:cubicBezTo>
                    <a:pt x="213" y="867"/>
                    <a:pt x="213" y="867"/>
                    <a:pt x="243" y="867"/>
                  </a:cubicBezTo>
                  <a:cubicBezTo>
                    <a:pt x="243" y="867"/>
                    <a:pt x="243" y="897"/>
                    <a:pt x="243" y="897"/>
                  </a:cubicBezTo>
                  <a:cubicBezTo>
                    <a:pt x="350" y="988"/>
                    <a:pt x="479" y="1034"/>
                    <a:pt x="604" y="1034"/>
                  </a:cubicBezTo>
                  <a:cubicBezTo>
                    <a:pt x="730" y="1034"/>
                    <a:pt x="851" y="988"/>
                    <a:pt x="943" y="897"/>
                  </a:cubicBezTo>
                  <a:cubicBezTo>
                    <a:pt x="1125" y="715"/>
                    <a:pt x="1125" y="380"/>
                    <a:pt x="943" y="198"/>
                  </a:cubicBezTo>
                  <a:cubicBezTo>
                    <a:pt x="943" y="198"/>
                    <a:pt x="912" y="198"/>
                    <a:pt x="912" y="167"/>
                  </a:cubicBezTo>
                  <a:cubicBezTo>
                    <a:pt x="912" y="167"/>
                    <a:pt x="912" y="167"/>
                    <a:pt x="882" y="137"/>
                  </a:cubicBezTo>
                  <a:cubicBezTo>
                    <a:pt x="791" y="46"/>
                    <a:pt x="669" y="0"/>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5" name="Google Shape;66835;p27"/>
            <p:cNvSpPr/>
            <p:nvPr/>
          </p:nvSpPr>
          <p:spPr>
            <a:xfrm>
              <a:off x="1811850" y="4431775"/>
              <a:ext cx="31175" cy="28525"/>
            </a:xfrm>
            <a:custGeom>
              <a:avLst/>
              <a:gdLst/>
              <a:ahLst/>
              <a:cxnLst/>
              <a:rect l="l" t="t" r="r" b="b"/>
              <a:pathLst>
                <a:path w="1247" h="1141" extrusionOk="0">
                  <a:moveTo>
                    <a:pt x="593" y="1"/>
                  </a:moveTo>
                  <a:cubicBezTo>
                    <a:pt x="456" y="1"/>
                    <a:pt x="320" y="54"/>
                    <a:pt x="213" y="160"/>
                  </a:cubicBezTo>
                  <a:cubicBezTo>
                    <a:pt x="1" y="373"/>
                    <a:pt x="1" y="707"/>
                    <a:pt x="213" y="920"/>
                  </a:cubicBezTo>
                  <a:cubicBezTo>
                    <a:pt x="213" y="920"/>
                    <a:pt x="244" y="920"/>
                    <a:pt x="244" y="950"/>
                  </a:cubicBezTo>
                  <a:cubicBezTo>
                    <a:pt x="244" y="950"/>
                    <a:pt x="244" y="950"/>
                    <a:pt x="274" y="981"/>
                  </a:cubicBezTo>
                  <a:cubicBezTo>
                    <a:pt x="380" y="1087"/>
                    <a:pt x="517" y="1140"/>
                    <a:pt x="654" y="1140"/>
                  </a:cubicBezTo>
                  <a:cubicBezTo>
                    <a:pt x="791" y="1140"/>
                    <a:pt x="928" y="1087"/>
                    <a:pt x="1034" y="981"/>
                  </a:cubicBezTo>
                  <a:cubicBezTo>
                    <a:pt x="1247" y="768"/>
                    <a:pt x="1247" y="403"/>
                    <a:pt x="1034" y="191"/>
                  </a:cubicBezTo>
                  <a:cubicBezTo>
                    <a:pt x="1034" y="191"/>
                    <a:pt x="1004" y="191"/>
                    <a:pt x="1004" y="160"/>
                  </a:cubicBezTo>
                  <a:lnTo>
                    <a:pt x="973" y="160"/>
                  </a:lnTo>
                  <a:cubicBezTo>
                    <a:pt x="867" y="54"/>
                    <a:pt x="730"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6" name="Google Shape;66836;p27"/>
            <p:cNvSpPr/>
            <p:nvPr/>
          </p:nvSpPr>
          <p:spPr>
            <a:xfrm>
              <a:off x="1713825" y="4333000"/>
              <a:ext cx="31175" cy="29275"/>
            </a:xfrm>
            <a:custGeom>
              <a:avLst/>
              <a:gdLst/>
              <a:ahLst/>
              <a:cxnLst/>
              <a:rect l="l" t="t" r="r" b="b"/>
              <a:pathLst>
                <a:path w="1247" h="1171" extrusionOk="0">
                  <a:moveTo>
                    <a:pt x="593" y="0"/>
                  </a:moveTo>
                  <a:cubicBezTo>
                    <a:pt x="456" y="0"/>
                    <a:pt x="320" y="53"/>
                    <a:pt x="213" y="160"/>
                  </a:cubicBezTo>
                  <a:cubicBezTo>
                    <a:pt x="0" y="372"/>
                    <a:pt x="0" y="737"/>
                    <a:pt x="213" y="950"/>
                  </a:cubicBezTo>
                  <a:cubicBezTo>
                    <a:pt x="213" y="950"/>
                    <a:pt x="244" y="950"/>
                    <a:pt x="244" y="980"/>
                  </a:cubicBezTo>
                  <a:cubicBezTo>
                    <a:pt x="244" y="980"/>
                    <a:pt x="244" y="980"/>
                    <a:pt x="274" y="1011"/>
                  </a:cubicBezTo>
                  <a:cubicBezTo>
                    <a:pt x="380" y="1117"/>
                    <a:pt x="517" y="1170"/>
                    <a:pt x="654" y="1170"/>
                  </a:cubicBezTo>
                  <a:cubicBezTo>
                    <a:pt x="791" y="1170"/>
                    <a:pt x="928" y="1117"/>
                    <a:pt x="1034" y="1011"/>
                  </a:cubicBezTo>
                  <a:cubicBezTo>
                    <a:pt x="1247" y="798"/>
                    <a:pt x="1247" y="433"/>
                    <a:pt x="1034" y="220"/>
                  </a:cubicBezTo>
                  <a:cubicBezTo>
                    <a:pt x="1034" y="220"/>
                    <a:pt x="1004" y="220"/>
                    <a:pt x="1004" y="190"/>
                  </a:cubicBezTo>
                  <a:cubicBezTo>
                    <a:pt x="1004" y="190"/>
                    <a:pt x="1004" y="190"/>
                    <a:pt x="973" y="160"/>
                  </a:cubicBezTo>
                  <a:cubicBezTo>
                    <a:pt x="867" y="53"/>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7" name="Google Shape;66837;p27"/>
            <p:cNvSpPr/>
            <p:nvPr/>
          </p:nvSpPr>
          <p:spPr>
            <a:xfrm>
              <a:off x="1712300" y="4528475"/>
              <a:ext cx="34225" cy="31175"/>
            </a:xfrm>
            <a:custGeom>
              <a:avLst/>
              <a:gdLst/>
              <a:ahLst/>
              <a:cxnLst/>
              <a:rect l="l" t="t" r="r" b="b"/>
              <a:pathLst>
                <a:path w="1369" h="1247" extrusionOk="0">
                  <a:moveTo>
                    <a:pt x="650" y="0"/>
                  </a:moveTo>
                  <a:cubicBezTo>
                    <a:pt x="495" y="0"/>
                    <a:pt x="335" y="61"/>
                    <a:pt x="213" y="183"/>
                  </a:cubicBezTo>
                  <a:cubicBezTo>
                    <a:pt x="1" y="396"/>
                    <a:pt x="1" y="791"/>
                    <a:pt x="213" y="1034"/>
                  </a:cubicBezTo>
                  <a:lnTo>
                    <a:pt x="244" y="1034"/>
                  </a:lnTo>
                  <a:cubicBezTo>
                    <a:pt x="274" y="1064"/>
                    <a:pt x="274" y="1064"/>
                    <a:pt x="274" y="1064"/>
                  </a:cubicBezTo>
                  <a:cubicBezTo>
                    <a:pt x="396" y="1186"/>
                    <a:pt x="548" y="1247"/>
                    <a:pt x="700" y="1247"/>
                  </a:cubicBezTo>
                  <a:cubicBezTo>
                    <a:pt x="852" y="1247"/>
                    <a:pt x="1004" y="1186"/>
                    <a:pt x="1125" y="1064"/>
                  </a:cubicBezTo>
                  <a:cubicBezTo>
                    <a:pt x="1368" y="851"/>
                    <a:pt x="1368" y="456"/>
                    <a:pt x="1125" y="213"/>
                  </a:cubicBezTo>
                  <a:lnTo>
                    <a:pt x="1095" y="213"/>
                  </a:lnTo>
                  <a:cubicBezTo>
                    <a:pt x="1095" y="183"/>
                    <a:pt x="1095" y="183"/>
                    <a:pt x="1065" y="183"/>
                  </a:cubicBezTo>
                  <a:cubicBezTo>
                    <a:pt x="958" y="61"/>
                    <a:pt x="806" y="0"/>
                    <a:pt x="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8" name="Google Shape;66838;p27"/>
            <p:cNvSpPr/>
            <p:nvPr/>
          </p:nvSpPr>
          <p:spPr>
            <a:xfrm>
              <a:off x="1614275" y="4430450"/>
              <a:ext cx="34225" cy="31175"/>
            </a:xfrm>
            <a:custGeom>
              <a:avLst/>
              <a:gdLst/>
              <a:ahLst/>
              <a:cxnLst/>
              <a:rect l="l" t="t" r="r" b="b"/>
              <a:pathLst>
                <a:path w="1369" h="1247" extrusionOk="0">
                  <a:moveTo>
                    <a:pt x="650" y="0"/>
                  </a:moveTo>
                  <a:cubicBezTo>
                    <a:pt x="495" y="0"/>
                    <a:pt x="335" y="61"/>
                    <a:pt x="213" y="183"/>
                  </a:cubicBezTo>
                  <a:cubicBezTo>
                    <a:pt x="1" y="395"/>
                    <a:pt x="1" y="791"/>
                    <a:pt x="213" y="1003"/>
                  </a:cubicBezTo>
                  <a:cubicBezTo>
                    <a:pt x="244" y="1034"/>
                    <a:pt x="244" y="1034"/>
                    <a:pt x="244" y="1034"/>
                  </a:cubicBezTo>
                  <a:cubicBezTo>
                    <a:pt x="274" y="1064"/>
                    <a:pt x="274" y="1064"/>
                    <a:pt x="274" y="1064"/>
                  </a:cubicBezTo>
                  <a:cubicBezTo>
                    <a:pt x="396" y="1186"/>
                    <a:pt x="548" y="1247"/>
                    <a:pt x="700" y="1247"/>
                  </a:cubicBezTo>
                  <a:cubicBezTo>
                    <a:pt x="852" y="1247"/>
                    <a:pt x="1004" y="1186"/>
                    <a:pt x="1125" y="1064"/>
                  </a:cubicBezTo>
                  <a:cubicBezTo>
                    <a:pt x="1368" y="851"/>
                    <a:pt x="1368" y="456"/>
                    <a:pt x="1125" y="213"/>
                  </a:cubicBezTo>
                  <a:lnTo>
                    <a:pt x="1095" y="213"/>
                  </a:lnTo>
                  <a:cubicBezTo>
                    <a:pt x="1095" y="183"/>
                    <a:pt x="1095" y="183"/>
                    <a:pt x="1064" y="183"/>
                  </a:cubicBezTo>
                  <a:cubicBezTo>
                    <a:pt x="958" y="61"/>
                    <a:pt x="806" y="0"/>
                    <a:pt x="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9" name="Google Shape;66839;p27"/>
            <p:cNvSpPr/>
            <p:nvPr/>
          </p:nvSpPr>
          <p:spPr>
            <a:xfrm>
              <a:off x="1612000" y="4625175"/>
              <a:ext cx="37250" cy="34025"/>
            </a:xfrm>
            <a:custGeom>
              <a:avLst/>
              <a:gdLst/>
              <a:ahLst/>
              <a:cxnLst/>
              <a:rect l="l" t="t" r="r" b="b"/>
              <a:pathLst>
                <a:path w="1490" h="1361" extrusionOk="0">
                  <a:moveTo>
                    <a:pt x="730" y="0"/>
                  </a:moveTo>
                  <a:cubicBezTo>
                    <a:pt x="563" y="0"/>
                    <a:pt x="396" y="69"/>
                    <a:pt x="274" y="205"/>
                  </a:cubicBezTo>
                  <a:cubicBezTo>
                    <a:pt x="0" y="449"/>
                    <a:pt x="0" y="874"/>
                    <a:pt x="274" y="1117"/>
                  </a:cubicBezTo>
                  <a:cubicBezTo>
                    <a:pt x="274" y="1117"/>
                    <a:pt x="274" y="1148"/>
                    <a:pt x="304" y="1148"/>
                  </a:cubicBezTo>
                  <a:cubicBezTo>
                    <a:pt x="304" y="1148"/>
                    <a:pt x="304" y="1178"/>
                    <a:pt x="335" y="1178"/>
                  </a:cubicBezTo>
                  <a:cubicBezTo>
                    <a:pt x="456" y="1300"/>
                    <a:pt x="624" y="1360"/>
                    <a:pt x="791" y="1360"/>
                  </a:cubicBezTo>
                  <a:cubicBezTo>
                    <a:pt x="958" y="1360"/>
                    <a:pt x="1125" y="1300"/>
                    <a:pt x="1247" y="1178"/>
                  </a:cubicBezTo>
                  <a:cubicBezTo>
                    <a:pt x="1490" y="904"/>
                    <a:pt x="1490" y="509"/>
                    <a:pt x="1247" y="236"/>
                  </a:cubicBezTo>
                  <a:lnTo>
                    <a:pt x="1216" y="236"/>
                  </a:lnTo>
                  <a:cubicBezTo>
                    <a:pt x="1216" y="205"/>
                    <a:pt x="1216" y="205"/>
                    <a:pt x="1186" y="205"/>
                  </a:cubicBezTo>
                  <a:cubicBezTo>
                    <a:pt x="1064" y="69"/>
                    <a:pt x="897"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0" name="Google Shape;66840;p27"/>
            <p:cNvSpPr/>
            <p:nvPr/>
          </p:nvSpPr>
          <p:spPr>
            <a:xfrm>
              <a:off x="1513975" y="4527150"/>
              <a:ext cx="37250" cy="34025"/>
            </a:xfrm>
            <a:custGeom>
              <a:avLst/>
              <a:gdLst/>
              <a:ahLst/>
              <a:cxnLst/>
              <a:rect l="l" t="t" r="r" b="b"/>
              <a:pathLst>
                <a:path w="1490" h="1361" extrusionOk="0">
                  <a:moveTo>
                    <a:pt x="730" y="0"/>
                  </a:moveTo>
                  <a:cubicBezTo>
                    <a:pt x="563" y="0"/>
                    <a:pt x="396" y="69"/>
                    <a:pt x="274" y="205"/>
                  </a:cubicBezTo>
                  <a:cubicBezTo>
                    <a:pt x="0" y="449"/>
                    <a:pt x="0" y="874"/>
                    <a:pt x="274" y="1117"/>
                  </a:cubicBezTo>
                  <a:cubicBezTo>
                    <a:pt x="274" y="1117"/>
                    <a:pt x="274" y="1148"/>
                    <a:pt x="304" y="1148"/>
                  </a:cubicBezTo>
                  <a:cubicBezTo>
                    <a:pt x="304" y="1148"/>
                    <a:pt x="304" y="1178"/>
                    <a:pt x="335" y="1178"/>
                  </a:cubicBezTo>
                  <a:cubicBezTo>
                    <a:pt x="456" y="1300"/>
                    <a:pt x="623" y="1360"/>
                    <a:pt x="791" y="1360"/>
                  </a:cubicBezTo>
                  <a:cubicBezTo>
                    <a:pt x="958" y="1360"/>
                    <a:pt x="1125" y="1300"/>
                    <a:pt x="1247" y="1178"/>
                  </a:cubicBezTo>
                  <a:cubicBezTo>
                    <a:pt x="1490" y="904"/>
                    <a:pt x="1490" y="509"/>
                    <a:pt x="1247" y="236"/>
                  </a:cubicBezTo>
                  <a:lnTo>
                    <a:pt x="1216" y="236"/>
                  </a:lnTo>
                  <a:cubicBezTo>
                    <a:pt x="1216" y="205"/>
                    <a:pt x="1186" y="205"/>
                    <a:pt x="1186" y="205"/>
                  </a:cubicBezTo>
                  <a:cubicBezTo>
                    <a:pt x="1064" y="69"/>
                    <a:pt x="897"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1" name="Google Shape;66841;p27"/>
            <p:cNvSpPr/>
            <p:nvPr/>
          </p:nvSpPr>
          <p:spPr>
            <a:xfrm>
              <a:off x="1414425" y="4624400"/>
              <a:ext cx="40300" cy="36700"/>
            </a:xfrm>
            <a:custGeom>
              <a:avLst/>
              <a:gdLst/>
              <a:ahLst/>
              <a:cxnLst/>
              <a:rect l="l" t="t" r="r" b="b"/>
              <a:pathLst>
                <a:path w="1612" h="1468" extrusionOk="0">
                  <a:moveTo>
                    <a:pt x="776" y="1"/>
                  </a:moveTo>
                  <a:cubicBezTo>
                    <a:pt x="593" y="1"/>
                    <a:pt x="411" y="69"/>
                    <a:pt x="274" y="206"/>
                  </a:cubicBezTo>
                  <a:cubicBezTo>
                    <a:pt x="1" y="480"/>
                    <a:pt x="1" y="935"/>
                    <a:pt x="274" y="1209"/>
                  </a:cubicBezTo>
                  <a:lnTo>
                    <a:pt x="305" y="1209"/>
                  </a:lnTo>
                  <a:cubicBezTo>
                    <a:pt x="305" y="1239"/>
                    <a:pt x="335" y="1239"/>
                    <a:pt x="335" y="1239"/>
                  </a:cubicBezTo>
                  <a:cubicBezTo>
                    <a:pt x="472" y="1391"/>
                    <a:pt x="654" y="1467"/>
                    <a:pt x="836" y="1467"/>
                  </a:cubicBezTo>
                  <a:cubicBezTo>
                    <a:pt x="1019" y="1467"/>
                    <a:pt x="1201" y="1391"/>
                    <a:pt x="1338" y="1239"/>
                  </a:cubicBezTo>
                  <a:cubicBezTo>
                    <a:pt x="1612" y="966"/>
                    <a:pt x="1612" y="540"/>
                    <a:pt x="1338" y="236"/>
                  </a:cubicBezTo>
                  <a:lnTo>
                    <a:pt x="1308" y="236"/>
                  </a:lnTo>
                  <a:cubicBezTo>
                    <a:pt x="1308" y="206"/>
                    <a:pt x="1277" y="206"/>
                    <a:pt x="1277" y="206"/>
                  </a:cubicBezTo>
                  <a:cubicBezTo>
                    <a:pt x="1140" y="69"/>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2" name="Google Shape;66842;p27"/>
            <p:cNvSpPr/>
            <p:nvPr/>
          </p:nvSpPr>
          <p:spPr>
            <a:xfrm>
              <a:off x="1512450" y="4722425"/>
              <a:ext cx="40300" cy="36700"/>
            </a:xfrm>
            <a:custGeom>
              <a:avLst/>
              <a:gdLst/>
              <a:ahLst/>
              <a:cxnLst/>
              <a:rect l="l" t="t" r="r" b="b"/>
              <a:pathLst>
                <a:path w="1612" h="1468" extrusionOk="0">
                  <a:moveTo>
                    <a:pt x="776" y="1"/>
                  </a:moveTo>
                  <a:cubicBezTo>
                    <a:pt x="593" y="1"/>
                    <a:pt x="411" y="69"/>
                    <a:pt x="274" y="206"/>
                  </a:cubicBezTo>
                  <a:cubicBezTo>
                    <a:pt x="1" y="480"/>
                    <a:pt x="1" y="936"/>
                    <a:pt x="274" y="1209"/>
                  </a:cubicBezTo>
                  <a:lnTo>
                    <a:pt x="305" y="1209"/>
                  </a:lnTo>
                  <a:cubicBezTo>
                    <a:pt x="305" y="1239"/>
                    <a:pt x="335" y="1239"/>
                    <a:pt x="335" y="1239"/>
                  </a:cubicBezTo>
                  <a:cubicBezTo>
                    <a:pt x="472" y="1391"/>
                    <a:pt x="654" y="1467"/>
                    <a:pt x="836" y="1467"/>
                  </a:cubicBezTo>
                  <a:cubicBezTo>
                    <a:pt x="1019" y="1467"/>
                    <a:pt x="1201" y="1391"/>
                    <a:pt x="1338" y="1239"/>
                  </a:cubicBezTo>
                  <a:cubicBezTo>
                    <a:pt x="1612" y="966"/>
                    <a:pt x="1612" y="540"/>
                    <a:pt x="1338" y="236"/>
                  </a:cubicBezTo>
                  <a:lnTo>
                    <a:pt x="1308" y="236"/>
                  </a:lnTo>
                  <a:cubicBezTo>
                    <a:pt x="1308" y="206"/>
                    <a:pt x="1277" y="206"/>
                    <a:pt x="1277" y="206"/>
                  </a:cubicBezTo>
                  <a:cubicBezTo>
                    <a:pt x="1140" y="69"/>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3" name="Google Shape;66843;p27"/>
            <p:cNvSpPr/>
            <p:nvPr/>
          </p:nvSpPr>
          <p:spPr>
            <a:xfrm>
              <a:off x="1314875" y="4721100"/>
              <a:ext cx="43350" cy="39550"/>
            </a:xfrm>
            <a:custGeom>
              <a:avLst/>
              <a:gdLst/>
              <a:ahLst/>
              <a:cxnLst/>
              <a:rect l="l" t="t" r="r" b="b"/>
              <a:pathLst>
                <a:path w="1734" h="1582" extrusionOk="0">
                  <a:moveTo>
                    <a:pt x="825" y="1"/>
                  </a:moveTo>
                  <a:cubicBezTo>
                    <a:pt x="631" y="1"/>
                    <a:pt x="441" y="77"/>
                    <a:pt x="305" y="229"/>
                  </a:cubicBezTo>
                  <a:cubicBezTo>
                    <a:pt x="1" y="533"/>
                    <a:pt x="1" y="989"/>
                    <a:pt x="305" y="1292"/>
                  </a:cubicBezTo>
                  <a:cubicBezTo>
                    <a:pt x="305" y="1323"/>
                    <a:pt x="305" y="1323"/>
                    <a:pt x="335" y="1323"/>
                  </a:cubicBezTo>
                  <a:cubicBezTo>
                    <a:pt x="335" y="1323"/>
                    <a:pt x="335" y="1353"/>
                    <a:pt x="335" y="1353"/>
                  </a:cubicBezTo>
                  <a:cubicBezTo>
                    <a:pt x="487" y="1505"/>
                    <a:pt x="685" y="1581"/>
                    <a:pt x="882" y="1581"/>
                  </a:cubicBezTo>
                  <a:cubicBezTo>
                    <a:pt x="1080" y="1581"/>
                    <a:pt x="1277" y="1505"/>
                    <a:pt x="1429" y="1353"/>
                  </a:cubicBezTo>
                  <a:cubicBezTo>
                    <a:pt x="1733" y="1049"/>
                    <a:pt x="1733" y="563"/>
                    <a:pt x="1429" y="259"/>
                  </a:cubicBezTo>
                  <a:lnTo>
                    <a:pt x="1399" y="259"/>
                  </a:lnTo>
                  <a:cubicBezTo>
                    <a:pt x="1399" y="229"/>
                    <a:pt x="1369" y="229"/>
                    <a:pt x="1369" y="229"/>
                  </a:cubicBezTo>
                  <a:cubicBezTo>
                    <a:pt x="1217" y="77"/>
                    <a:pt x="1019"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4" name="Google Shape;66844;p27"/>
            <p:cNvSpPr/>
            <p:nvPr/>
          </p:nvSpPr>
          <p:spPr>
            <a:xfrm>
              <a:off x="1412900" y="4819125"/>
              <a:ext cx="43350" cy="39550"/>
            </a:xfrm>
            <a:custGeom>
              <a:avLst/>
              <a:gdLst/>
              <a:ahLst/>
              <a:cxnLst/>
              <a:rect l="l" t="t" r="r" b="b"/>
              <a:pathLst>
                <a:path w="1734" h="1582" extrusionOk="0">
                  <a:moveTo>
                    <a:pt x="825" y="1"/>
                  </a:moveTo>
                  <a:cubicBezTo>
                    <a:pt x="631" y="1"/>
                    <a:pt x="441" y="77"/>
                    <a:pt x="305" y="229"/>
                  </a:cubicBezTo>
                  <a:cubicBezTo>
                    <a:pt x="1" y="533"/>
                    <a:pt x="1" y="989"/>
                    <a:pt x="305" y="1292"/>
                  </a:cubicBezTo>
                  <a:cubicBezTo>
                    <a:pt x="305" y="1323"/>
                    <a:pt x="305" y="1323"/>
                    <a:pt x="335" y="1323"/>
                  </a:cubicBezTo>
                  <a:cubicBezTo>
                    <a:pt x="335" y="1323"/>
                    <a:pt x="335" y="1353"/>
                    <a:pt x="335" y="1353"/>
                  </a:cubicBezTo>
                  <a:cubicBezTo>
                    <a:pt x="487" y="1505"/>
                    <a:pt x="685" y="1581"/>
                    <a:pt x="882" y="1581"/>
                  </a:cubicBezTo>
                  <a:cubicBezTo>
                    <a:pt x="1080" y="1581"/>
                    <a:pt x="1277" y="1505"/>
                    <a:pt x="1429" y="1353"/>
                  </a:cubicBezTo>
                  <a:cubicBezTo>
                    <a:pt x="1733" y="1049"/>
                    <a:pt x="1733" y="563"/>
                    <a:pt x="1429" y="289"/>
                  </a:cubicBezTo>
                  <a:cubicBezTo>
                    <a:pt x="1429" y="259"/>
                    <a:pt x="1399" y="259"/>
                    <a:pt x="1399" y="259"/>
                  </a:cubicBezTo>
                  <a:cubicBezTo>
                    <a:pt x="1399" y="229"/>
                    <a:pt x="1369" y="229"/>
                    <a:pt x="1369" y="229"/>
                  </a:cubicBezTo>
                  <a:cubicBezTo>
                    <a:pt x="1217" y="77"/>
                    <a:pt x="1019"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5" name="Google Shape;66845;p27"/>
            <p:cNvSpPr/>
            <p:nvPr/>
          </p:nvSpPr>
          <p:spPr>
            <a:xfrm>
              <a:off x="1313350" y="4915825"/>
              <a:ext cx="45625" cy="42400"/>
            </a:xfrm>
            <a:custGeom>
              <a:avLst/>
              <a:gdLst/>
              <a:ahLst/>
              <a:cxnLst/>
              <a:rect l="l" t="t" r="r" b="b"/>
              <a:pathLst>
                <a:path w="1825" h="1696" extrusionOk="0">
                  <a:moveTo>
                    <a:pt x="894" y="1"/>
                  </a:moveTo>
                  <a:cubicBezTo>
                    <a:pt x="685" y="1"/>
                    <a:pt x="472" y="84"/>
                    <a:pt x="305" y="251"/>
                  </a:cubicBezTo>
                  <a:cubicBezTo>
                    <a:pt x="1" y="555"/>
                    <a:pt x="1" y="1072"/>
                    <a:pt x="305" y="1406"/>
                  </a:cubicBezTo>
                  <a:cubicBezTo>
                    <a:pt x="305" y="1406"/>
                    <a:pt x="335" y="1406"/>
                    <a:pt x="335" y="1437"/>
                  </a:cubicBezTo>
                  <a:cubicBezTo>
                    <a:pt x="335" y="1437"/>
                    <a:pt x="335" y="1437"/>
                    <a:pt x="366" y="1467"/>
                  </a:cubicBezTo>
                  <a:cubicBezTo>
                    <a:pt x="518" y="1619"/>
                    <a:pt x="723" y="1695"/>
                    <a:pt x="932" y="1695"/>
                  </a:cubicBezTo>
                  <a:cubicBezTo>
                    <a:pt x="1141" y="1695"/>
                    <a:pt x="1354" y="1619"/>
                    <a:pt x="1521" y="1467"/>
                  </a:cubicBezTo>
                  <a:cubicBezTo>
                    <a:pt x="1825" y="1133"/>
                    <a:pt x="1825" y="616"/>
                    <a:pt x="1521" y="312"/>
                  </a:cubicBezTo>
                  <a:cubicBezTo>
                    <a:pt x="1490" y="282"/>
                    <a:pt x="1490" y="282"/>
                    <a:pt x="1490" y="282"/>
                  </a:cubicBezTo>
                  <a:cubicBezTo>
                    <a:pt x="1490" y="282"/>
                    <a:pt x="1460" y="251"/>
                    <a:pt x="1460" y="251"/>
                  </a:cubicBezTo>
                  <a:cubicBezTo>
                    <a:pt x="1308" y="84"/>
                    <a:pt x="1103" y="1"/>
                    <a:pt x="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6" name="Google Shape;66846;p27"/>
            <p:cNvSpPr/>
            <p:nvPr/>
          </p:nvSpPr>
          <p:spPr>
            <a:xfrm>
              <a:off x="1214575" y="4817800"/>
              <a:ext cx="46375" cy="42400"/>
            </a:xfrm>
            <a:custGeom>
              <a:avLst/>
              <a:gdLst/>
              <a:ahLst/>
              <a:cxnLst/>
              <a:rect l="l" t="t" r="r" b="b"/>
              <a:pathLst>
                <a:path w="1855" h="1696" extrusionOk="0">
                  <a:moveTo>
                    <a:pt x="901" y="0"/>
                  </a:moveTo>
                  <a:cubicBezTo>
                    <a:pt x="692" y="0"/>
                    <a:pt x="487" y="84"/>
                    <a:pt x="335" y="251"/>
                  </a:cubicBezTo>
                  <a:cubicBezTo>
                    <a:pt x="0" y="555"/>
                    <a:pt x="0" y="1072"/>
                    <a:pt x="335" y="1406"/>
                  </a:cubicBezTo>
                  <a:cubicBezTo>
                    <a:pt x="335" y="1406"/>
                    <a:pt x="365" y="1406"/>
                    <a:pt x="365" y="1437"/>
                  </a:cubicBezTo>
                  <a:cubicBezTo>
                    <a:pt x="365" y="1437"/>
                    <a:pt x="365" y="1437"/>
                    <a:pt x="396" y="1467"/>
                  </a:cubicBezTo>
                  <a:cubicBezTo>
                    <a:pt x="548" y="1619"/>
                    <a:pt x="753" y="1695"/>
                    <a:pt x="962" y="1695"/>
                  </a:cubicBezTo>
                  <a:cubicBezTo>
                    <a:pt x="1171" y="1695"/>
                    <a:pt x="1383" y="1619"/>
                    <a:pt x="1551" y="1467"/>
                  </a:cubicBezTo>
                  <a:cubicBezTo>
                    <a:pt x="1855" y="1133"/>
                    <a:pt x="1855" y="616"/>
                    <a:pt x="1551" y="312"/>
                  </a:cubicBezTo>
                  <a:cubicBezTo>
                    <a:pt x="1520" y="282"/>
                    <a:pt x="1520" y="282"/>
                    <a:pt x="1520" y="282"/>
                  </a:cubicBezTo>
                  <a:cubicBezTo>
                    <a:pt x="1490" y="251"/>
                    <a:pt x="1490" y="251"/>
                    <a:pt x="1490" y="251"/>
                  </a:cubicBezTo>
                  <a:cubicBezTo>
                    <a:pt x="1323" y="84"/>
                    <a:pt x="1110"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7" name="Google Shape;66847;p27"/>
            <p:cNvSpPr/>
            <p:nvPr/>
          </p:nvSpPr>
          <p:spPr>
            <a:xfrm>
              <a:off x="1115025" y="4915075"/>
              <a:ext cx="49425" cy="44475"/>
            </a:xfrm>
            <a:custGeom>
              <a:avLst/>
              <a:gdLst/>
              <a:ahLst/>
              <a:cxnLst/>
              <a:rect l="l" t="t" r="r" b="b"/>
              <a:pathLst>
                <a:path w="1977" h="1779" extrusionOk="0">
                  <a:moveTo>
                    <a:pt x="970" y="0"/>
                  </a:moveTo>
                  <a:cubicBezTo>
                    <a:pt x="745" y="0"/>
                    <a:pt x="517" y="84"/>
                    <a:pt x="335" y="251"/>
                  </a:cubicBezTo>
                  <a:cubicBezTo>
                    <a:pt x="1" y="585"/>
                    <a:pt x="1" y="1132"/>
                    <a:pt x="335" y="1467"/>
                  </a:cubicBezTo>
                  <a:cubicBezTo>
                    <a:pt x="365" y="1497"/>
                    <a:pt x="365" y="1497"/>
                    <a:pt x="365" y="1497"/>
                  </a:cubicBezTo>
                  <a:cubicBezTo>
                    <a:pt x="396" y="1528"/>
                    <a:pt x="396" y="1528"/>
                    <a:pt x="396" y="1528"/>
                  </a:cubicBezTo>
                  <a:cubicBezTo>
                    <a:pt x="563" y="1695"/>
                    <a:pt x="783" y="1778"/>
                    <a:pt x="1008" y="1778"/>
                  </a:cubicBezTo>
                  <a:cubicBezTo>
                    <a:pt x="1232" y="1778"/>
                    <a:pt x="1460" y="1695"/>
                    <a:pt x="1642" y="1528"/>
                  </a:cubicBezTo>
                  <a:cubicBezTo>
                    <a:pt x="1976" y="1193"/>
                    <a:pt x="1976" y="646"/>
                    <a:pt x="1642" y="312"/>
                  </a:cubicBezTo>
                  <a:cubicBezTo>
                    <a:pt x="1612" y="281"/>
                    <a:pt x="1612" y="281"/>
                    <a:pt x="1612" y="281"/>
                  </a:cubicBezTo>
                  <a:cubicBezTo>
                    <a:pt x="1581" y="281"/>
                    <a:pt x="1581" y="251"/>
                    <a:pt x="1581" y="251"/>
                  </a:cubicBezTo>
                  <a:cubicBezTo>
                    <a:pt x="1414" y="84"/>
                    <a:pt x="1194" y="0"/>
                    <a:pt x="9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8" name="Google Shape;66848;p27"/>
            <p:cNvSpPr/>
            <p:nvPr/>
          </p:nvSpPr>
          <p:spPr>
            <a:xfrm>
              <a:off x="1213050" y="5013100"/>
              <a:ext cx="49425" cy="44475"/>
            </a:xfrm>
            <a:custGeom>
              <a:avLst/>
              <a:gdLst/>
              <a:ahLst/>
              <a:cxnLst/>
              <a:rect l="l" t="t" r="r" b="b"/>
              <a:pathLst>
                <a:path w="1977" h="1779" extrusionOk="0">
                  <a:moveTo>
                    <a:pt x="970" y="0"/>
                  </a:moveTo>
                  <a:cubicBezTo>
                    <a:pt x="745" y="0"/>
                    <a:pt x="517" y="84"/>
                    <a:pt x="335" y="251"/>
                  </a:cubicBezTo>
                  <a:cubicBezTo>
                    <a:pt x="1" y="585"/>
                    <a:pt x="1" y="1132"/>
                    <a:pt x="335" y="1467"/>
                  </a:cubicBezTo>
                  <a:cubicBezTo>
                    <a:pt x="365" y="1497"/>
                    <a:pt x="365" y="1497"/>
                    <a:pt x="365" y="1497"/>
                  </a:cubicBezTo>
                  <a:cubicBezTo>
                    <a:pt x="396" y="1528"/>
                    <a:pt x="396" y="1528"/>
                    <a:pt x="396" y="1528"/>
                  </a:cubicBezTo>
                  <a:cubicBezTo>
                    <a:pt x="563" y="1695"/>
                    <a:pt x="791" y="1778"/>
                    <a:pt x="1019" y="1778"/>
                  </a:cubicBezTo>
                  <a:cubicBezTo>
                    <a:pt x="1247" y="1778"/>
                    <a:pt x="1475" y="1695"/>
                    <a:pt x="1642" y="1528"/>
                  </a:cubicBezTo>
                  <a:cubicBezTo>
                    <a:pt x="1976" y="1193"/>
                    <a:pt x="1976" y="646"/>
                    <a:pt x="1642" y="312"/>
                  </a:cubicBezTo>
                  <a:cubicBezTo>
                    <a:pt x="1612" y="281"/>
                    <a:pt x="1612" y="281"/>
                    <a:pt x="1612" y="281"/>
                  </a:cubicBezTo>
                  <a:cubicBezTo>
                    <a:pt x="1581" y="281"/>
                    <a:pt x="1581" y="251"/>
                    <a:pt x="1581" y="251"/>
                  </a:cubicBezTo>
                  <a:cubicBezTo>
                    <a:pt x="1414" y="84"/>
                    <a:pt x="1194" y="0"/>
                    <a:pt x="9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9" name="Google Shape;66849;p27"/>
            <p:cNvSpPr/>
            <p:nvPr/>
          </p:nvSpPr>
          <p:spPr>
            <a:xfrm>
              <a:off x="1113500" y="5109775"/>
              <a:ext cx="52475" cy="47900"/>
            </a:xfrm>
            <a:custGeom>
              <a:avLst/>
              <a:gdLst/>
              <a:ahLst/>
              <a:cxnLst/>
              <a:rect l="l" t="t" r="r" b="b"/>
              <a:pathLst>
                <a:path w="2099" h="1916" extrusionOk="0">
                  <a:moveTo>
                    <a:pt x="1019" y="1"/>
                  </a:moveTo>
                  <a:cubicBezTo>
                    <a:pt x="784" y="1"/>
                    <a:pt x="548" y="92"/>
                    <a:pt x="366" y="275"/>
                  </a:cubicBezTo>
                  <a:cubicBezTo>
                    <a:pt x="1" y="639"/>
                    <a:pt x="1" y="1217"/>
                    <a:pt x="366" y="1582"/>
                  </a:cubicBezTo>
                  <a:cubicBezTo>
                    <a:pt x="366" y="1582"/>
                    <a:pt x="366" y="1612"/>
                    <a:pt x="396" y="1612"/>
                  </a:cubicBezTo>
                  <a:cubicBezTo>
                    <a:pt x="396" y="1612"/>
                    <a:pt x="396" y="1642"/>
                    <a:pt x="426" y="1642"/>
                  </a:cubicBezTo>
                  <a:cubicBezTo>
                    <a:pt x="594" y="1825"/>
                    <a:pt x="829" y="1916"/>
                    <a:pt x="1069" y="1916"/>
                  </a:cubicBezTo>
                  <a:cubicBezTo>
                    <a:pt x="1308" y="1916"/>
                    <a:pt x="1551" y="1825"/>
                    <a:pt x="1733" y="1642"/>
                  </a:cubicBezTo>
                  <a:cubicBezTo>
                    <a:pt x="2098" y="1278"/>
                    <a:pt x="2098" y="700"/>
                    <a:pt x="1733" y="335"/>
                  </a:cubicBezTo>
                  <a:cubicBezTo>
                    <a:pt x="1703" y="305"/>
                    <a:pt x="1703" y="305"/>
                    <a:pt x="1703" y="305"/>
                  </a:cubicBezTo>
                  <a:cubicBezTo>
                    <a:pt x="1673" y="305"/>
                    <a:pt x="1673" y="275"/>
                    <a:pt x="1673" y="275"/>
                  </a:cubicBezTo>
                  <a:cubicBezTo>
                    <a:pt x="1490" y="92"/>
                    <a:pt x="1255"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0" name="Google Shape;66850;p27"/>
            <p:cNvSpPr/>
            <p:nvPr/>
          </p:nvSpPr>
          <p:spPr>
            <a:xfrm>
              <a:off x="1015475" y="5011750"/>
              <a:ext cx="52475" cy="47900"/>
            </a:xfrm>
            <a:custGeom>
              <a:avLst/>
              <a:gdLst/>
              <a:ahLst/>
              <a:cxnLst/>
              <a:rect l="l" t="t" r="r" b="b"/>
              <a:pathLst>
                <a:path w="2099" h="1916" extrusionOk="0">
                  <a:moveTo>
                    <a:pt x="1019" y="1"/>
                  </a:moveTo>
                  <a:cubicBezTo>
                    <a:pt x="783" y="1"/>
                    <a:pt x="548" y="92"/>
                    <a:pt x="366" y="275"/>
                  </a:cubicBezTo>
                  <a:cubicBezTo>
                    <a:pt x="1" y="639"/>
                    <a:pt x="1" y="1217"/>
                    <a:pt x="366" y="1582"/>
                  </a:cubicBezTo>
                  <a:cubicBezTo>
                    <a:pt x="366" y="1582"/>
                    <a:pt x="366" y="1612"/>
                    <a:pt x="396" y="1612"/>
                  </a:cubicBezTo>
                  <a:cubicBezTo>
                    <a:pt x="396" y="1612"/>
                    <a:pt x="396" y="1612"/>
                    <a:pt x="426" y="1642"/>
                  </a:cubicBezTo>
                  <a:cubicBezTo>
                    <a:pt x="594" y="1825"/>
                    <a:pt x="829" y="1916"/>
                    <a:pt x="1068" y="1916"/>
                  </a:cubicBezTo>
                  <a:cubicBezTo>
                    <a:pt x="1308" y="1916"/>
                    <a:pt x="1551" y="1825"/>
                    <a:pt x="1733" y="1642"/>
                  </a:cubicBezTo>
                  <a:cubicBezTo>
                    <a:pt x="2098" y="1278"/>
                    <a:pt x="2098" y="700"/>
                    <a:pt x="1733" y="335"/>
                  </a:cubicBezTo>
                  <a:cubicBezTo>
                    <a:pt x="1703" y="305"/>
                    <a:pt x="1703" y="305"/>
                    <a:pt x="1703" y="305"/>
                  </a:cubicBezTo>
                  <a:cubicBezTo>
                    <a:pt x="1673" y="305"/>
                    <a:pt x="1673" y="275"/>
                    <a:pt x="1673" y="275"/>
                  </a:cubicBezTo>
                  <a:cubicBezTo>
                    <a:pt x="1490" y="92"/>
                    <a:pt x="1255"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1" name="Google Shape;66851;p27"/>
            <p:cNvSpPr/>
            <p:nvPr/>
          </p:nvSpPr>
          <p:spPr>
            <a:xfrm>
              <a:off x="1013975" y="5206475"/>
              <a:ext cx="54725" cy="50575"/>
            </a:xfrm>
            <a:custGeom>
              <a:avLst/>
              <a:gdLst/>
              <a:ahLst/>
              <a:cxnLst/>
              <a:rect l="l" t="t" r="r" b="b"/>
              <a:pathLst>
                <a:path w="2189" h="2023" extrusionOk="0">
                  <a:moveTo>
                    <a:pt x="1064" y="1"/>
                  </a:moveTo>
                  <a:cubicBezTo>
                    <a:pt x="813" y="1"/>
                    <a:pt x="562" y="100"/>
                    <a:pt x="365" y="297"/>
                  </a:cubicBezTo>
                  <a:cubicBezTo>
                    <a:pt x="0" y="692"/>
                    <a:pt x="0" y="1300"/>
                    <a:pt x="365" y="1695"/>
                  </a:cubicBezTo>
                  <a:lnTo>
                    <a:pt x="395" y="1695"/>
                  </a:lnTo>
                  <a:cubicBezTo>
                    <a:pt x="395" y="1726"/>
                    <a:pt x="426" y="1726"/>
                    <a:pt x="426" y="1726"/>
                  </a:cubicBezTo>
                  <a:cubicBezTo>
                    <a:pt x="623" y="1923"/>
                    <a:pt x="874" y="2022"/>
                    <a:pt x="1125" y="2022"/>
                  </a:cubicBezTo>
                  <a:cubicBezTo>
                    <a:pt x="1375" y="2022"/>
                    <a:pt x="1626" y="1923"/>
                    <a:pt x="1824" y="1726"/>
                  </a:cubicBezTo>
                  <a:cubicBezTo>
                    <a:pt x="2189" y="1361"/>
                    <a:pt x="2189" y="723"/>
                    <a:pt x="1824" y="358"/>
                  </a:cubicBezTo>
                  <a:cubicBezTo>
                    <a:pt x="1793" y="328"/>
                    <a:pt x="1793" y="328"/>
                    <a:pt x="1793" y="328"/>
                  </a:cubicBezTo>
                  <a:cubicBezTo>
                    <a:pt x="1763" y="328"/>
                    <a:pt x="1763" y="297"/>
                    <a:pt x="1763" y="297"/>
                  </a:cubicBezTo>
                  <a:cubicBezTo>
                    <a:pt x="1565" y="100"/>
                    <a:pt x="1315"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2" name="Google Shape;66852;p27"/>
            <p:cNvSpPr/>
            <p:nvPr/>
          </p:nvSpPr>
          <p:spPr>
            <a:xfrm>
              <a:off x="915925" y="5108450"/>
              <a:ext cx="54750" cy="50575"/>
            </a:xfrm>
            <a:custGeom>
              <a:avLst/>
              <a:gdLst/>
              <a:ahLst/>
              <a:cxnLst/>
              <a:rect l="l" t="t" r="r" b="b"/>
              <a:pathLst>
                <a:path w="2190" h="2023" extrusionOk="0">
                  <a:moveTo>
                    <a:pt x="1065" y="1"/>
                  </a:moveTo>
                  <a:cubicBezTo>
                    <a:pt x="814" y="1"/>
                    <a:pt x="563" y="100"/>
                    <a:pt x="366" y="297"/>
                  </a:cubicBezTo>
                  <a:cubicBezTo>
                    <a:pt x="1" y="692"/>
                    <a:pt x="1" y="1300"/>
                    <a:pt x="366" y="1695"/>
                  </a:cubicBezTo>
                  <a:lnTo>
                    <a:pt x="396" y="1695"/>
                  </a:lnTo>
                  <a:cubicBezTo>
                    <a:pt x="396" y="1726"/>
                    <a:pt x="427" y="1726"/>
                    <a:pt x="427" y="1726"/>
                  </a:cubicBezTo>
                  <a:cubicBezTo>
                    <a:pt x="624" y="1923"/>
                    <a:pt x="875" y="2022"/>
                    <a:pt x="1126" y="2022"/>
                  </a:cubicBezTo>
                  <a:cubicBezTo>
                    <a:pt x="1376" y="2022"/>
                    <a:pt x="1627" y="1923"/>
                    <a:pt x="1825" y="1726"/>
                  </a:cubicBezTo>
                  <a:cubicBezTo>
                    <a:pt x="2189" y="1361"/>
                    <a:pt x="2189" y="723"/>
                    <a:pt x="1825" y="358"/>
                  </a:cubicBezTo>
                  <a:cubicBezTo>
                    <a:pt x="1794" y="328"/>
                    <a:pt x="1794" y="328"/>
                    <a:pt x="1794" y="328"/>
                  </a:cubicBezTo>
                  <a:cubicBezTo>
                    <a:pt x="1764" y="328"/>
                    <a:pt x="1764" y="297"/>
                    <a:pt x="1764" y="297"/>
                  </a:cubicBezTo>
                  <a:cubicBezTo>
                    <a:pt x="1566" y="100"/>
                    <a:pt x="1316"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3" name="Google Shape;66853;p27"/>
            <p:cNvSpPr/>
            <p:nvPr/>
          </p:nvSpPr>
          <p:spPr>
            <a:xfrm>
              <a:off x="815625" y="5205725"/>
              <a:ext cx="58550" cy="52825"/>
            </a:xfrm>
            <a:custGeom>
              <a:avLst/>
              <a:gdLst/>
              <a:ahLst/>
              <a:cxnLst/>
              <a:rect l="l" t="t" r="r" b="b"/>
              <a:pathLst>
                <a:path w="2342" h="2113" extrusionOk="0">
                  <a:moveTo>
                    <a:pt x="1144" y="0"/>
                  </a:moveTo>
                  <a:cubicBezTo>
                    <a:pt x="882" y="0"/>
                    <a:pt x="624" y="99"/>
                    <a:pt x="426" y="297"/>
                  </a:cubicBezTo>
                  <a:cubicBezTo>
                    <a:pt x="1" y="692"/>
                    <a:pt x="1" y="1361"/>
                    <a:pt x="426" y="1756"/>
                  </a:cubicBezTo>
                  <a:cubicBezTo>
                    <a:pt x="426" y="1756"/>
                    <a:pt x="426" y="1786"/>
                    <a:pt x="457" y="1786"/>
                  </a:cubicBezTo>
                  <a:cubicBezTo>
                    <a:pt x="457" y="1786"/>
                    <a:pt x="457" y="1817"/>
                    <a:pt x="457" y="1817"/>
                  </a:cubicBezTo>
                  <a:cubicBezTo>
                    <a:pt x="669" y="2014"/>
                    <a:pt x="935" y="2113"/>
                    <a:pt x="1198" y="2113"/>
                  </a:cubicBezTo>
                  <a:cubicBezTo>
                    <a:pt x="1460" y="2113"/>
                    <a:pt x="1718" y="2014"/>
                    <a:pt x="1916" y="1817"/>
                  </a:cubicBezTo>
                  <a:cubicBezTo>
                    <a:pt x="2341" y="1421"/>
                    <a:pt x="2341" y="753"/>
                    <a:pt x="1916" y="358"/>
                  </a:cubicBezTo>
                  <a:cubicBezTo>
                    <a:pt x="1916" y="358"/>
                    <a:pt x="1916" y="327"/>
                    <a:pt x="1885" y="327"/>
                  </a:cubicBezTo>
                  <a:cubicBezTo>
                    <a:pt x="1885" y="327"/>
                    <a:pt x="1885" y="297"/>
                    <a:pt x="1885" y="297"/>
                  </a:cubicBezTo>
                  <a:cubicBezTo>
                    <a:pt x="1672" y="99"/>
                    <a:pt x="1407" y="0"/>
                    <a:pt x="11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4" name="Google Shape;66854;p27"/>
            <p:cNvSpPr/>
            <p:nvPr/>
          </p:nvSpPr>
          <p:spPr>
            <a:xfrm>
              <a:off x="2213075" y="3751100"/>
              <a:ext cx="15225" cy="13900"/>
            </a:xfrm>
            <a:custGeom>
              <a:avLst/>
              <a:gdLst/>
              <a:ahLst/>
              <a:cxnLst/>
              <a:rect l="l" t="t" r="r" b="b"/>
              <a:pathLst>
                <a:path w="609" h="556" extrusionOk="0">
                  <a:moveTo>
                    <a:pt x="289" y="1"/>
                  </a:moveTo>
                  <a:cubicBezTo>
                    <a:pt x="228" y="1"/>
                    <a:pt x="168" y="31"/>
                    <a:pt x="122" y="92"/>
                  </a:cubicBezTo>
                  <a:cubicBezTo>
                    <a:pt x="0" y="183"/>
                    <a:pt x="0" y="335"/>
                    <a:pt x="122" y="426"/>
                  </a:cubicBezTo>
                  <a:cubicBezTo>
                    <a:pt x="122" y="426"/>
                    <a:pt x="122" y="457"/>
                    <a:pt x="152" y="457"/>
                  </a:cubicBezTo>
                  <a:cubicBezTo>
                    <a:pt x="152" y="457"/>
                    <a:pt x="152" y="487"/>
                    <a:pt x="152" y="487"/>
                  </a:cubicBezTo>
                  <a:cubicBezTo>
                    <a:pt x="213" y="533"/>
                    <a:pt x="282" y="555"/>
                    <a:pt x="346" y="555"/>
                  </a:cubicBezTo>
                  <a:cubicBezTo>
                    <a:pt x="411" y="555"/>
                    <a:pt x="472" y="533"/>
                    <a:pt x="517" y="487"/>
                  </a:cubicBezTo>
                  <a:cubicBezTo>
                    <a:pt x="608" y="396"/>
                    <a:pt x="608" y="244"/>
                    <a:pt x="517" y="122"/>
                  </a:cubicBezTo>
                  <a:lnTo>
                    <a:pt x="487" y="122"/>
                  </a:lnTo>
                  <a:cubicBezTo>
                    <a:pt x="487" y="92"/>
                    <a:pt x="456" y="92"/>
                    <a:pt x="456" y="92"/>
                  </a:cubicBezTo>
                  <a:cubicBezTo>
                    <a:pt x="411" y="31"/>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5" name="Google Shape;66855;p27"/>
            <p:cNvSpPr/>
            <p:nvPr/>
          </p:nvSpPr>
          <p:spPr>
            <a:xfrm>
              <a:off x="2311850" y="3849125"/>
              <a:ext cx="14475" cy="13900"/>
            </a:xfrm>
            <a:custGeom>
              <a:avLst/>
              <a:gdLst/>
              <a:ahLst/>
              <a:cxnLst/>
              <a:rect l="l" t="t" r="r" b="b"/>
              <a:pathLst>
                <a:path w="579" h="556" extrusionOk="0">
                  <a:moveTo>
                    <a:pt x="259" y="1"/>
                  </a:moveTo>
                  <a:cubicBezTo>
                    <a:pt x="198" y="1"/>
                    <a:pt x="138" y="31"/>
                    <a:pt x="92" y="92"/>
                  </a:cubicBezTo>
                  <a:cubicBezTo>
                    <a:pt x="1" y="183"/>
                    <a:pt x="1" y="335"/>
                    <a:pt x="92" y="426"/>
                  </a:cubicBezTo>
                  <a:cubicBezTo>
                    <a:pt x="92" y="426"/>
                    <a:pt x="92" y="457"/>
                    <a:pt x="122" y="457"/>
                  </a:cubicBezTo>
                  <a:cubicBezTo>
                    <a:pt x="122" y="457"/>
                    <a:pt x="122" y="487"/>
                    <a:pt x="122" y="487"/>
                  </a:cubicBezTo>
                  <a:cubicBezTo>
                    <a:pt x="183" y="533"/>
                    <a:pt x="252" y="555"/>
                    <a:pt x="316" y="555"/>
                  </a:cubicBezTo>
                  <a:cubicBezTo>
                    <a:pt x="381" y="555"/>
                    <a:pt x="442" y="533"/>
                    <a:pt x="487" y="487"/>
                  </a:cubicBezTo>
                  <a:cubicBezTo>
                    <a:pt x="578" y="396"/>
                    <a:pt x="578" y="244"/>
                    <a:pt x="487" y="122"/>
                  </a:cubicBezTo>
                  <a:lnTo>
                    <a:pt x="457" y="122"/>
                  </a:lnTo>
                  <a:cubicBezTo>
                    <a:pt x="457" y="92"/>
                    <a:pt x="426" y="92"/>
                    <a:pt x="426" y="92"/>
                  </a:cubicBezTo>
                  <a:cubicBezTo>
                    <a:pt x="381" y="31"/>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6" name="Google Shape;66856;p27"/>
            <p:cNvSpPr/>
            <p:nvPr/>
          </p:nvSpPr>
          <p:spPr>
            <a:xfrm>
              <a:off x="2211550" y="3946400"/>
              <a:ext cx="18275" cy="15975"/>
            </a:xfrm>
            <a:custGeom>
              <a:avLst/>
              <a:gdLst/>
              <a:ahLst/>
              <a:cxnLst/>
              <a:rect l="l" t="t" r="r" b="b"/>
              <a:pathLst>
                <a:path w="731" h="639" extrusionOk="0">
                  <a:moveTo>
                    <a:pt x="335" y="0"/>
                  </a:moveTo>
                  <a:cubicBezTo>
                    <a:pt x="259" y="0"/>
                    <a:pt x="183" y="31"/>
                    <a:pt x="122" y="92"/>
                  </a:cubicBezTo>
                  <a:cubicBezTo>
                    <a:pt x="1" y="213"/>
                    <a:pt x="1" y="396"/>
                    <a:pt x="122" y="517"/>
                  </a:cubicBezTo>
                  <a:lnTo>
                    <a:pt x="153" y="517"/>
                  </a:lnTo>
                  <a:cubicBezTo>
                    <a:pt x="153" y="547"/>
                    <a:pt x="183" y="547"/>
                    <a:pt x="183" y="547"/>
                  </a:cubicBezTo>
                  <a:cubicBezTo>
                    <a:pt x="244" y="608"/>
                    <a:pt x="320" y="639"/>
                    <a:pt x="396" y="639"/>
                  </a:cubicBezTo>
                  <a:cubicBezTo>
                    <a:pt x="472" y="639"/>
                    <a:pt x="548" y="608"/>
                    <a:pt x="609" y="547"/>
                  </a:cubicBezTo>
                  <a:cubicBezTo>
                    <a:pt x="730" y="456"/>
                    <a:pt x="730" y="244"/>
                    <a:pt x="609" y="122"/>
                  </a:cubicBezTo>
                  <a:lnTo>
                    <a:pt x="578" y="122"/>
                  </a:lnTo>
                  <a:cubicBezTo>
                    <a:pt x="578" y="92"/>
                    <a:pt x="548" y="92"/>
                    <a:pt x="548" y="92"/>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7" name="Google Shape;66857;p27"/>
            <p:cNvSpPr/>
            <p:nvPr/>
          </p:nvSpPr>
          <p:spPr>
            <a:xfrm>
              <a:off x="2113525" y="3848375"/>
              <a:ext cx="18275" cy="15975"/>
            </a:xfrm>
            <a:custGeom>
              <a:avLst/>
              <a:gdLst/>
              <a:ahLst/>
              <a:cxnLst/>
              <a:rect l="l" t="t" r="r" b="b"/>
              <a:pathLst>
                <a:path w="731" h="639" extrusionOk="0">
                  <a:moveTo>
                    <a:pt x="335" y="0"/>
                  </a:moveTo>
                  <a:cubicBezTo>
                    <a:pt x="259" y="0"/>
                    <a:pt x="183" y="31"/>
                    <a:pt x="122" y="92"/>
                  </a:cubicBezTo>
                  <a:cubicBezTo>
                    <a:pt x="1" y="213"/>
                    <a:pt x="1" y="395"/>
                    <a:pt x="122" y="517"/>
                  </a:cubicBezTo>
                  <a:lnTo>
                    <a:pt x="153" y="517"/>
                  </a:lnTo>
                  <a:cubicBezTo>
                    <a:pt x="153" y="547"/>
                    <a:pt x="183" y="547"/>
                    <a:pt x="183" y="547"/>
                  </a:cubicBezTo>
                  <a:cubicBezTo>
                    <a:pt x="244" y="608"/>
                    <a:pt x="320" y="639"/>
                    <a:pt x="396" y="639"/>
                  </a:cubicBezTo>
                  <a:cubicBezTo>
                    <a:pt x="472" y="639"/>
                    <a:pt x="548" y="608"/>
                    <a:pt x="609" y="547"/>
                  </a:cubicBezTo>
                  <a:cubicBezTo>
                    <a:pt x="730" y="456"/>
                    <a:pt x="730" y="244"/>
                    <a:pt x="609" y="122"/>
                  </a:cubicBezTo>
                  <a:lnTo>
                    <a:pt x="578" y="122"/>
                  </a:lnTo>
                  <a:cubicBezTo>
                    <a:pt x="578" y="92"/>
                    <a:pt x="548" y="92"/>
                    <a:pt x="548" y="92"/>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8" name="Google Shape;66858;p27"/>
            <p:cNvSpPr/>
            <p:nvPr/>
          </p:nvSpPr>
          <p:spPr>
            <a:xfrm>
              <a:off x="2112000" y="4043100"/>
              <a:ext cx="20550" cy="19400"/>
            </a:xfrm>
            <a:custGeom>
              <a:avLst/>
              <a:gdLst/>
              <a:ahLst/>
              <a:cxnLst/>
              <a:rect l="l" t="t" r="r" b="b"/>
              <a:pathLst>
                <a:path w="822" h="776" extrusionOk="0">
                  <a:moveTo>
                    <a:pt x="385" y="0"/>
                  </a:moveTo>
                  <a:cubicBezTo>
                    <a:pt x="297" y="0"/>
                    <a:pt x="214" y="38"/>
                    <a:pt x="153" y="114"/>
                  </a:cubicBezTo>
                  <a:cubicBezTo>
                    <a:pt x="1" y="236"/>
                    <a:pt x="1" y="479"/>
                    <a:pt x="153" y="601"/>
                  </a:cubicBezTo>
                  <a:cubicBezTo>
                    <a:pt x="153" y="631"/>
                    <a:pt x="153" y="631"/>
                    <a:pt x="183" y="631"/>
                  </a:cubicBezTo>
                  <a:cubicBezTo>
                    <a:pt x="183" y="631"/>
                    <a:pt x="183" y="661"/>
                    <a:pt x="183" y="661"/>
                  </a:cubicBezTo>
                  <a:cubicBezTo>
                    <a:pt x="259" y="737"/>
                    <a:pt x="350" y="775"/>
                    <a:pt x="442" y="775"/>
                  </a:cubicBezTo>
                  <a:cubicBezTo>
                    <a:pt x="533" y="775"/>
                    <a:pt x="624" y="737"/>
                    <a:pt x="700" y="661"/>
                  </a:cubicBezTo>
                  <a:cubicBezTo>
                    <a:pt x="821" y="540"/>
                    <a:pt x="821" y="297"/>
                    <a:pt x="700" y="175"/>
                  </a:cubicBezTo>
                  <a:cubicBezTo>
                    <a:pt x="700" y="145"/>
                    <a:pt x="670" y="145"/>
                    <a:pt x="670" y="145"/>
                  </a:cubicBezTo>
                  <a:cubicBezTo>
                    <a:pt x="639" y="114"/>
                    <a:pt x="639" y="114"/>
                    <a:pt x="639" y="114"/>
                  </a:cubicBezTo>
                  <a:cubicBezTo>
                    <a:pt x="563" y="38"/>
                    <a:pt x="472" y="0"/>
                    <a:pt x="3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9" name="Google Shape;66859;p27"/>
            <p:cNvSpPr/>
            <p:nvPr/>
          </p:nvSpPr>
          <p:spPr>
            <a:xfrm>
              <a:off x="2013975" y="3945075"/>
              <a:ext cx="20550" cy="19400"/>
            </a:xfrm>
            <a:custGeom>
              <a:avLst/>
              <a:gdLst/>
              <a:ahLst/>
              <a:cxnLst/>
              <a:rect l="l" t="t" r="r" b="b"/>
              <a:pathLst>
                <a:path w="822" h="776" extrusionOk="0">
                  <a:moveTo>
                    <a:pt x="381" y="0"/>
                  </a:moveTo>
                  <a:cubicBezTo>
                    <a:pt x="290" y="0"/>
                    <a:pt x="198" y="38"/>
                    <a:pt x="122" y="114"/>
                  </a:cubicBezTo>
                  <a:cubicBezTo>
                    <a:pt x="1" y="236"/>
                    <a:pt x="1" y="479"/>
                    <a:pt x="122" y="600"/>
                  </a:cubicBezTo>
                  <a:cubicBezTo>
                    <a:pt x="153" y="631"/>
                    <a:pt x="153" y="631"/>
                    <a:pt x="183" y="631"/>
                  </a:cubicBezTo>
                  <a:cubicBezTo>
                    <a:pt x="183" y="631"/>
                    <a:pt x="183" y="661"/>
                    <a:pt x="183" y="661"/>
                  </a:cubicBezTo>
                  <a:cubicBezTo>
                    <a:pt x="259" y="737"/>
                    <a:pt x="350" y="775"/>
                    <a:pt x="441" y="775"/>
                  </a:cubicBezTo>
                  <a:cubicBezTo>
                    <a:pt x="533" y="775"/>
                    <a:pt x="624" y="737"/>
                    <a:pt x="700" y="661"/>
                  </a:cubicBezTo>
                  <a:cubicBezTo>
                    <a:pt x="821" y="509"/>
                    <a:pt x="821" y="297"/>
                    <a:pt x="700" y="145"/>
                  </a:cubicBezTo>
                  <a:lnTo>
                    <a:pt x="669" y="145"/>
                  </a:lnTo>
                  <a:cubicBezTo>
                    <a:pt x="639" y="114"/>
                    <a:pt x="639" y="114"/>
                    <a:pt x="639" y="114"/>
                  </a:cubicBezTo>
                  <a:cubicBezTo>
                    <a:pt x="563" y="38"/>
                    <a:pt x="472" y="0"/>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0" name="Google Shape;66860;p27"/>
            <p:cNvSpPr/>
            <p:nvPr/>
          </p:nvSpPr>
          <p:spPr>
            <a:xfrm>
              <a:off x="2012450" y="4140350"/>
              <a:ext cx="23600" cy="21700"/>
            </a:xfrm>
            <a:custGeom>
              <a:avLst/>
              <a:gdLst/>
              <a:ahLst/>
              <a:cxnLst/>
              <a:rect l="l" t="t" r="r" b="b"/>
              <a:pathLst>
                <a:path w="944" h="868" extrusionOk="0">
                  <a:moveTo>
                    <a:pt x="442" y="1"/>
                  </a:moveTo>
                  <a:cubicBezTo>
                    <a:pt x="335" y="1"/>
                    <a:pt x="229" y="39"/>
                    <a:pt x="153" y="115"/>
                  </a:cubicBezTo>
                  <a:cubicBezTo>
                    <a:pt x="1" y="267"/>
                    <a:pt x="1" y="540"/>
                    <a:pt x="153" y="692"/>
                  </a:cubicBezTo>
                  <a:cubicBezTo>
                    <a:pt x="153" y="692"/>
                    <a:pt x="183" y="692"/>
                    <a:pt x="183" y="723"/>
                  </a:cubicBezTo>
                  <a:cubicBezTo>
                    <a:pt x="183" y="723"/>
                    <a:pt x="183" y="723"/>
                    <a:pt x="214" y="753"/>
                  </a:cubicBezTo>
                  <a:cubicBezTo>
                    <a:pt x="290" y="829"/>
                    <a:pt x="389" y="867"/>
                    <a:pt x="491" y="867"/>
                  </a:cubicBezTo>
                  <a:cubicBezTo>
                    <a:pt x="594" y="867"/>
                    <a:pt x="700" y="829"/>
                    <a:pt x="791" y="753"/>
                  </a:cubicBezTo>
                  <a:cubicBezTo>
                    <a:pt x="943" y="571"/>
                    <a:pt x="943" y="328"/>
                    <a:pt x="791" y="176"/>
                  </a:cubicBezTo>
                  <a:cubicBezTo>
                    <a:pt x="761" y="145"/>
                    <a:pt x="761" y="145"/>
                    <a:pt x="761" y="145"/>
                  </a:cubicBezTo>
                  <a:cubicBezTo>
                    <a:pt x="730" y="145"/>
                    <a:pt x="730" y="115"/>
                    <a:pt x="730" y="115"/>
                  </a:cubicBezTo>
                  <a:cubicBezTo>
                    <a:pt x="654" y="39"/>
                    <a:pt x="548" y="1"/>
                    <a:pt x="4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1" name="Google Shape;66861;p27"/>
            <p:cNvSpPr/>
            <p:nvPr/>
          </p:nvSpPr>
          <p:spPr>
            <a:xfrm>
              <a:off x="1914425" y="4042325"/>
              <a:ext cx="23600" cy="21700"/>
            </a:xfrm>
            <a:custGeom>
              <a:avLst/>
              <a:gdLst/>
              <a:ahLst/>
              <a:cxnLst/>
              <a:rect l="l" t="t" r="r" b="b"/>
              <a:pathLst>
                <a:path w="944" h="868" extrusionOk="0">
                  <a:moveTo>
                    <a:pt x="442" y="1"/>
                  </a:moveTo>
                  <a:cubicBezTo>
                    <a:pt x="335" y="1"/>
                    <a:pt x="229" y="39"/>
                    <a:pt x="153" y="115"/>
                  </a:cubicBezTo>
                  <a:cubicBezTo>
                    <a:pt x="1" y="267"/>
                    <a:pt x="1" y="540"/>
                    <a:pt x="153" y="692"/>
                  </a:cubicBezTo>
                  <a:cubicBezTo>
                    <a:pt x="153" y="692"/>
                    <a:pt x="183" y="692"/>
                    <a:pt x="183" y="723"/>
                  </a:cubicBezTo>
                  <a:cubicBezTo>
                    <a:pt x="183" y="723"/>
                    <a:pt x="183" y="723"/>
                    <a:pt x="214" y="753"/>
                  </a:cubicBezTo>
                  <a:cubicBezTo>
                    <a:pt x="290" y="829"/>
                    <a:pt x="388" y="867"/>
                    <a:pt x="491" y="867"/>
                  </a:cubicBezTo>
                  <a:cubicBezTo>
                    <a:pt x="594" y="867"/>
                    <a:pt x="700" y="829"/>
                    <a:pt x="791" y="753"/>
                  </a:cubicBezTo>
                  <a:cubicBezTo>
                    <a:pt x="943" y="571"/>
                    <a:pt x="943" y="328"/>
                    <a:pt x="791" y="176"/>
                  </a:cubicBezTo>
                  <a:cubicBezTo>
                    <a:pt x="761" y="145"/>
                    <a:pt x="761" y="145"/>
                    <a:pt x="761" y="145"/>
                  </a:cubicBezTo>
                  <a:cubicBezTo>
                    <a:pt x="730" y="145"/>
                    <a:pt x="730" y="115"/>
                    <a:pt x="730" y="115"/>
                  </a:cubicBezTo>
                  <a:cubicBezTo>
                    <a:pt x="654" y="39"/>
                    <a:pt x="548" y="1"/>
                    <a:pt x="4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2" name="Google Shape;66862;p27"/>
            <p:cNvSpPr/>
            <p:nvPr/>
          </p:nvSpPr>
          <p:spPr>
            <a:xfrm>
              <a:off x="1912150" y="4237050"/>
              <a:ext cx="27375" cy="24350"/>
            </a:xfrm>
            <a:custGeom>
              <a:avLst/>
              <a:gdLst/>
              <a:ahLst/>
              <a:cxnLst/>
              <a:rect l="l" t="t" r="r" b="b"/>
              <a:pathLst>
                <a:path w="1095" h="974" extrusionOk="0">
                  <a:moveTo>
                    <a:pt x="517" y="1"/>
                  </a:moveTo>
                  <a:cubicBezTo>
                    <a:pt x="396" y="1"/>
                    <a:pt x="274" y="46"/>
                    <a:pt x="183" y="137"/>
                  </a:cubicBezTo>
                  <a:cubicBezTo>
                    <a:pt x="1" y="320"/>
                    <a:pt x="1" y="624"/>
                    <a:pt x="183" y="776"/>
                  </a:cubicBezTo>
                  <a:cubicBezTo>
                    <a:pt x="214" y="806"/>
                    <a:pt x="214" y="806"/>
                    <a:pt x="214" y="806"/>
                  </a:cubicBezTo>
                  <a:cubicBezTo>
                    <a:pt x="244" y="837"/>
                    <a:pt x="244" y="837"/>
                    <a:pt x="244" y="837"/>
                  </a:cubicBezTo>
                  <a:cubicBezTo>
                    <a:pt x="335" y="928"/>
                    <a:pt x="457" y="973"/>
                    <a:pt x="578" y="973"/>
                  </a:cubicBezTo>
                  <a:cubicBezTo>
                    <a:pt x="700" y="973"/>
                    <a:pt x="821" y="928"/>
                    <a:pt x="913" y="837"/>
                  </a:cubicBezTo>
                  <a:cubicBezTo>
                    <a:pt x="1095" y="654"/>
                    <a:pt x="1095" y="381"/>
                    <a:pt x="913" y="198"/>
                  </a:cubicBezTo>
                  <a:cubicBezTo>
                    <a:pt x="882" y="168"/>
                    <a:pt x="882" y="168"/>
                    <a:pt x="882" y="168"/>
                  </a:cubicBezTo>
                  <a:cubicBezTo>
                    <a:pt x="852" y="168"/>
                    <a:pt x="852" y="137"/>
                    <a:pt x="852" y="137"/>
                  </a:cubicBezTo>
                  <a:cubicBezTo>
                    <a:pt x="761" y="46"/>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3" name="Google Shape;66863;p27"/>
            <p:cNvSpPr/>
            <p:nvPr/>
          </p:nvSpPr>
          <p:spPr>
            <a:xfrm>
              <a:off x="1814125" y="4139025"/>
              <a:ext cx="27375" cy="24350"/>
            </a:xfrm>
            <a:custGeom>
              <a:avLst/>
              <a:gdLst/>
              <a:ahLst/>
              <a:cxnLst/>
              <a:rect l="l" t="t" r="r" b="b"/>
              <a:pathLst>
                <a:path w="1095" h="974" extrusionOk="0">
                  <a:moveTo>
                    <a:pt x="517" y="1"/>
                  </a:moveTo>
                  <a:cubicBezTo>
                    <a:pt x="396" y="1"/>
                    <a:pt x="274" y="46"/>
                    <a:pt x="183" y="137"/>
                  </a:cubicBezTo>
                  <a:cubicBezTo>
                    <a:pt x="1" y="320"/>
                    <a:pt x="1" y="593"/>
                    <a:pt x="183" y="776"/>
                  </a:cubicBezTo>
                  <a:cubicBezTo>
                    <a:pt x="213" y="806"/>
                    <a:pt x="213" y="806"/>
                    <a:pt x="213" y="806"/>
                  </a:cubicBezTo>
                  <a:cubicBezTo>
                    <a:pt x="244" y="806"/>
                    <a:pt x="244" y="837"/>
                    <a:pt x="244" y="837"/>
                  </a:cubicBezTo>
                  <a:cubicBezTo>
                    <a:pt x="335" y="928"/>
                    <a:pt x="457" y="973"/>
                    <a:pt x="578" y="973"/>
                  </a:cubicBezTo>
                  <a:cubicBezTo>
                    <a:pt x="700" y="973"/>
                    <a:pt x="821" y="928"/>
                    <a:pt x="913" y="837"/>
                  </a:cubicBezTo>
                  <a:cubicBezTo>
                    <a:pt x="1095" y="654"/>
                    <a:pt x="1095" y="381"/>
                    <a:pt x="913" y="198"/>
                  </a:cubicBezTo>
                  <a:cubicBezTo>
                    <a:pt x="882" y="168"/>
                    <a:pt x="882" y="168"/>
                    <a:pt x="882" y="168"/>
                  </a:cubicBezTo>
                  <a:cubicBezTo>
                    <a:pt x="852" y="168"/>
                    <a:pt x="852" y="137"/>
                    <a:pt x="852" y="137"/>
                  </a:cubicBezTo>
                  <a:cubicBezTo>
                    <a:pt x="761" y="46"/>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4" name="Google Shape;66864;p27"/>
            <p:cNvSpPr/>
            <p:nvPr/>
          </p:nvSpPr>
          <p:spPr>
            <a:xfrm>
              <a:off x="1714575" y="4235725"/>
              <a:ext cx="29675" cy="27200"/>
            </a:xfrm>
            <a:custGeom>
              <a:avLst/>
              <a:gdLst/>
              <a:ahLst/>
              <a:cxnLst/>
              <a:rect l="l" t="t" r="r" b="b"/>
              <a:pathLst>
                <a:path w="1187" h="1088" extrusionOk="0">
                  <a:moveTo>
                    <a:pt x="567" y="0"/>
                  </a:moveTo>
                  <a:cubicBezTo>
                    <a:pt x="434" y="0"/>
                    <a:pt x="305" y="54"/>
                    <a:pt x="214" y="160"/>
                  </a:cubicBezTo>
                  <a:cubicBezTo>
                    <a:pt x="1" y="373"/>
                    <a:pt x="1" y="677"/>
                    <a:pt x="214" y="890"/>
                  </a:cubicBezTo>
                  <a:cubicBezTo>
                    <a:pt x="214" y="890"/>
                    <a:pt x="214" y="920"/>
                    <a:pt x="244" y="920"/>
                  </a:cubicBezTo>
                  <a:cubicBezTo>
                    <a:pt x="244" y="920"/>
                    <a:pt x="244" y="950"/>
                    <a:pt x="244" y="950"/>
                  </a:cubicBezTo>
                  <a:cubicBezTo>
                    <a:pt x="350" y="1042"/>
                    <a:pt x="487" y="1087"/>
                    <a:pt x="624" y="1087"/>
                  </a:cubicBezTo>
                  <a:cubicBezTo>
                    <a:pt x="761" y="1087"/>
                    <a:pt x="898" y="1042"/>
                    <a:pt x="1004" y="950"/>
                  </a:cubicBezTo>
                  <a:cubicBezTo>
                    <a:pt x="1186" y="738"/>
                    <a:pt x="1186" y="403"/>
                    <a:pt x="1004" y="221"/>
                  </a:cubicBezTo>
                  <a:cubicBezTo>
                    <a:pt x="974" y="190"/>
                    <a:pt x="974" y="190"/>
                    <a:pt x="974" y="190"/>
                  </a:cubicBezTo>
                  <a:cubicBezTo>
                    <a:pt x="943" y="190"/>
                    <a:pt x="943" y="160"/>
                    <a:pt x="943" y="160"/>
                  </a:cubicBezTo>
                  <a:cubicBezTo>
                    <a:pt x="837" y="54"/>
                    <a:pt x="700"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5" name="Google Shape;66865;p27"/>
            <p:cNvSpPr/>
            <p:nvPr/>
          </p:nvSpPr>
          <p:spPr>
            <a:xfrm>
              <a:off x="1812600" y="4333750"/>
              <a:ext cx="29675" cy="27750"/>
            </a:xfrm>
            <a:custGeom>
              <a:avLst/>
              <a:gdLst/>
              <a:ahLst/>
              <a:cxnLst/>
              <a:rect l="l" t="t" r="r" b="b"/>
              <a:pathLst>
                <a:path w="1187" h="1110" extrusionOk="0">
                  <a:moveTo>
                    <a:pt x="567" y="1"/>
                  </a:moveTo>
                  <a:cubicBezTo>
                    <a:pt x="434" y="1"/>
                    <a:pt x="305" y="54"/>
                    <a:pt x="214" y="160"/>
                  </a:cubicBezTo>
                  <a:cubicBezTo>
                    <a:pt x="1" y="373"/>
                    <a:pt x="1" y="677"/>
                    <a:pt x="214" y="890"/>
                  </a:cubicBezTo>
                  <a:cubicBezTo>
                    <a:pt x="214" y="890"/>
                    <a:pt x="214" y="920"/>
                    <a:pt x="244" y="920"/>
                  </a:cubicBezTo>
                  <a:cubicBezTo>
                    <a:pt x="244" y="920"/>
                    <a:pt x="244" y="950"/>
                    <a:pt x="244" y="950"/>
                  </a:cubicBezTo>
                  <a:cubicBezTo>
                    <a:pt x="350" y="1057"/>
                    <a:pt x="487" y="1110"/>
                    <a:pt x="624" y="1110"/>
                  </a:cubicBezTo>
                  <a:cubicBezTo>
                    <a:pt x="761" y="1110"/>
                    <a:pt x="898" y="1057"/>
                    <a:pt x="1004" y="950"/>
                  </a:cubicBezTo>
                  <a:cubicBezTo>
                    <a:pt x="1186" y="738"/>
                    <a:pt x="1186" y="403"/>
                    <a:pt x="1004" y="221"/>
                  </a:cubicBezTo>
                  <a:cubicBezTo>
                    <a:pt x="974" y="190"/>
                    <a:pt x="974" y="190"/>
                    <a:pt x="974" y="190"/>
                  </a:cubicBezTo>
                  <a:cubicBezTo>
                    <a:pt x="943" y="190"/>
                    <a:pt x="943" y="160"/>
                    <a:pt x="943" y="160"/>
                  </a:cubicBezTo>
                  <a:cubicBezTo>
                    <a:pt x="837" y="54"/>
                    <a:pt x="700" y="1"/>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6" name="Google Shape;66866;p27"/>
            <p:cNvSpPr/>
            <p:nvPr/>
          </p:nvSpPr>
          <p:spPr>
            <a:xfrm>
              <a:off x="1713075" y="4431025"/>
              <a:ext cx="32700" cy="29850"/>
            </a:xfrm>
            <a:custGeom>
              <a:avLst/>
              <a:gdLst/>
              <a:ahLst/>
              <a:cxnLst/>
              <a:rect l="l" t="t" r="r" b="b"/>
              <a:pathLst>
                <a:path w="1308" h="1194" extrusionOk="0">
                  <a:moveTo>
                    <a:pt x="623" y="0"/>
                  </a:moveTo>
                  <a:cubicBezTo>
                    <a:pt x="479" y="0"/>
                    <a:pt x="334" y="53"/>
                    <a:pt x="213" y="160"/>
                  </a:cubicBezTo>
                  <a:cubicBezTo>
                    <a:pt x="0" y="372"/>
                    <a:pt x="0" y="737"/>
                    <a:pt x="213" y="980"/>
                  </a:cubicBezTo>
                  <a:lnTo>
                    <a:pt x="243" y="980"/>
                  </a:lnTo>
                  <a:cubicBezTo>
                    <a:pt x="243" y="1011"/>
                    <a:pt x="274" y="1011"/>
                    <a:pt x="274" y="1011"/>
                  </a:cubicBezTo>
                  <a:cubicBezTo>
                    <a:pt x="380" y="1132"/>
                    <a:pt x="524" y="1193"/>
                    <a:pt x="673" y="1193"/>
                  </a:cubicBezTo>
                  <a:cubicBezTo>
                    <a:pt x="821" y="1193"/>
                    <a:pt x="973" y="1132"/>
                    <a:pt x="1094" y="1011"/>
                  </a:cubicBezTo>
                  <a:cubicBezTo>
                    <a:pt x="1307" y="798"/>
                    <a:pt x="1307" y="433"/>
                    <a:pt x="1094" y="221"/>
                  </a:cubicBezTo>
                  <a:cubicBezTo>
                    <a:pt x="1064" y="190"/>
                    <a:pt x="1064" y="190"/>
                    <a:pt x="1064" y="190"/>
                  </a:cubicBezTo>
                  <a:cubicBezTo>
                    <a:pt x="1034" y="190"/>
                    <a:pt x="1034" y="160"/>
                    <a:pt x="1034" y="160"/>
                  </a:cubicBezTo>
                  <a:cubicBezTo>
                    <a:pt x="912" y="53"/>
                    <a:pt x="768" y="0"/>
                    <a:pt x="6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7" name="Google Shape;66867;p27"/>
            <p:cNvSpPr/>
            <p:nvPr/>
          </p:nvSpPr>
          <p:spPr>
            <a:xfrm>
              <a:off x="1615050" y="4333000"/>
              <a:ext cx="32700" cy="29850"/>
            </a:xfrm>
            <a:custGeom>
              <a:avLst/>
              <a:gdLst/>
              <a:ahLst/>
              <a:cxnLst/>
              <a:rect l="l" t="t" r="r" b="b"/>
              <a:pathLst>
                <a:path w="1308" h="1194" extrusionOk="0">
                  <a:moveTo>
                    <a:pt x="612" y="0"/>
                  </a:moveTo>
                  <a:cubicBezTo>
                    <a:pt x="464" y="0"/>
                    <a:pt x="319" y="53"/>
                    <a:pt x="213" y="160"/>
                  </a:cubicBezTo>
                  <a:cubicBezTo>
                    <a:pt x="0" y="372"/>
                    <a:pt x="0" y="737"/>
                    <a:pt x="213" y="980"/>
                  </a:cubicBezTo>
                  <a:lnTo>
                    <a:pt x="243" y="980"/>
                  </a:lnTo>
                  <a:cubicBezTo>
                    <a:pt x="243" y="1011"/>
                    <a:pt x="274" y="1011"/>
                    <a:pt x="274" y="1011"/>
                  </a:cubicBezTo>
                  <a:cubicBezTo>
                    <a:pt x="380" y="1132"/>
                    <a:pt x="524" y="1193"/>
                    <a:pt x="673" y="1193"/>
                  </a:cubicBezTo>
                  <a:cubicBezTo>
                    <a:pt x="821" y="1193"/>
                    <a:pt x="973" y="1132"/>
                    <a:pt x="1094" y="1011"/>
                  </a:cubicBezTo>
                  <a:cubicBezTo>
                    <a:pt x="1307" y="798"/>
                    <a:pt x="1307" y="433"/>
                    <a:pt x="1094" y="220"/>
                  </a:cubicBezTo>
                  <a:cubicBezTo>
                    <a:pt x="1064" y="190"/>
                    <a:pt x="1064" y="190"/>
                    <a:pt x="1064" y="190"/>
                  </a:cubicBezTo>
                  <a:cubicBezTo>
                    <a:pt x="1033" y="190"/>
                    <a:pt x="1033" y="160"/>
                    <a:pt x="1033" y="160"/>
                  </a:cubicBezTo>
                  <a:cubicBezTo>
                    <a:pt x="912" y="53"/>
                    <a:pt x="760" y="0"/>
                    <a:pt x="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8" name="Google Shape;66868;p27"/>
            <p:cNvSpPr/>
            <p:nvPr/>
          </p:nvSpPr>
          <p:spPr>
            <a:xfrm>
              <a:off x="1514725" y="4429675"/>
              <a:ext cx="36500" cy="32700"/>
            </a:xfrm>
            <a:custGeom>
              <a:avLst/>
              <a:gdLst/>
              <a:ahLst/>
              <a:cxnLst/>
              <a:rect l="l" t="t" r="r" b="b"/>
              <a:pathLst>
                <a:path w="1460" h="1308" extrusionOk="0">
                  <a:moveTo>
                    <a:pt x="715" y="1"/>
                  </a:moveTo>
                  <a:cubicBezTo>
                    <a:pt x="556" y="1"/>
                    <a:pt x="396" y="62"/>
                    <a:pt x="274" y="183"/>
                  </a:cubicBezTo>
                  <a:cubicBezTo>
                    <a:pt x="1" y="426"/>
                    <a:pt x="1" y="822"/>
                    <a:pt x="274" y="1065"/>
                  </a:cubicBezTo>
                  <a:cubicBezTo>
                    <a:pt x="274" y="1095"/>
                    <a:pt x="274" y="1095"/>
                    <a:pt x="274" y="1095"/>
                  </a:cubicBezTo>
                  <a:cubicBezTo>
                    <a:pt x="305" y="1095"/>
                    <a:pt x="305" y="1126"/>
                    <a:pt x="305" y="1126"/>
                  </a:cubicBezTo>
                  <a:cubicBezTo>
                    <a:pt x="426" y="1247"/>
                    <a:pt x="586" y="1308"/>
                    <a:pt x="745" y="1308"/>
                  </a:cubicBezTo>
                  <a:cubicBezTo>
                    <a:pt x="905" y="1308"/>
                    <a:pt x="1065" y="1247"/>
                    <a:pt x="1186" y="1126"/>
                  </a:cubicBezTo>
                  <a:cubicBezTo>
                    <a:pt x="1460" y="882"/>
                    <a:pt x="1460" y="487"/>
                    <a:pt x="1186" y="244"/>
                  </a:cubicBezTo>
                  <a:cubicBezTo>
                    <a:pt x="1186" y="244"/>
                    <a:pt x="1186" y="214"/>
                    <a:pt x="1156" y="214"/>
                  </a:cubicBezTo>
                  <a:cubicBezTo>
                    <a:pt x="1156" y="214"/>
                    <a:pt x="1156" y="183"/>
                    <a:pt x="1156" y="183"/>
                  </a:cubicBezTo>
                  <a:cubicBezTo>
                    <a:pt x="1034" y="62"/>
                    <a:pt x="875"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9" name="Google Shape;66869;p27"/>
            <p:cNvSpPr/>
            <p:nvPr/>
          </p:nvSpPr>
          <p:spPr>
            <a:xfrm>
              <a:off x="1612750" y="4527700"/>
              <a:ext cx="36500" cy="32700"/>
            </a:xfrm>
            <a:custGeom>
              <a:avLst/>
              <a:gdLst/>
              <a:ahLst/>
              <a:cxnLst/>
              <a:rect l="l" t="t" r="r" b="b"/>
              <a:pathLst>
                <a:path w="1460" h="1308" extrusionOk="0">
                  <a:moveTo>
                    <a:pt x="715" y="1"/>
                  </a:moveTo>
                  <a:cubicBezTo>
                    <a:pt x="556" y="1"/>
                    <a:pt x="396" y="62"/>
                    <a:pt x="274" y="183"/>
                  </a:cubicBezTo>
                  <a:cubicBezTo>
                    <a:pt x="1" y="427"/>
                    <a:pt x="1" y="822"/>
                    <a:pt x="274" y="1065"/>
                  </a:cubicBezTo>
                  <a:cubicBezTo>
                    <a:pt x="274" y="1095"/>
                    <a:pt x="274" y="1095"/>
                    <a:pt x="305" y="1095"/>
                  </a:cubicBezTo>
                  <a:cubicBezTo>
                    <a:pt x="305" y="1095"/>
                    <a:pt x="305" y="1126"/>
                    <a:pt x="305" y="1126"/>
                  </a:cubicBezTo>
                  <a:cubicBezTo>
                    <a:pt x="426" y="1247"/>
                    <a:pt x="586" y="1308"/>
                    <a:pt x="746" y="1308"/>
                  </a:cubicBezTo>
                  <a:cubicBezTo>
                    <a:pt x="905" y="1308"/>
                    <a:pt x="1065" y="1247"/>
                    <a:pt x="1186" y="1126"/>
                  </a:cubicBezTo>
                  <a:cubicBezTo>
                    <a:pt x="1460" y="882"/>
                    <a:pt x="1460" y="487"/>
                    <a:pt x="1186" y="244"/>
                  </a:cubicBezTo>
                  <a:cubicBezTo>
                    <a:pt x="1186" y="244"/>
                    <a:pt x="1186" y="214"/>
                    <a:pt x="1186" y="214"/>
                  </a:cubicBezTo>
                  <a:cubicBezTo>
                    <a:pt x="1156" y="214"/>
                    <a:pt x="1156" y="183"/>
                    <a:pt x="1156" y="183"/>
                  </a:cubicBezTo>
                  <a:cubicBezTo>
                    <a:pt x="1034" y="62"/>
                    <a:pt x="875"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0" name="Google Shape;66870;p27"/>
            <p:cNvSpPr/>
            <p:nvPr/>
          </p:nvSpPr>
          <p:spPr>
            <a:xfrm>
              <a:off x="1415175" y="4526375"/>
              <a:ext cx="38800" cy="35550"/>
            </a:xfrm>
            <a:custGeom>
              <a:avLst/>
              <a:gdLst/>
              <a:ahLst/>
              <a:cxnLst/>
              <a:rect l="l" t="t" r="r" b="b"/>
              <a:pathLst>
                <a:path w="1552" h="1422" extrusionOk="0">
                  <a:moveTo>
                    <a:pt x="761" y="1"/>
                  </a:moveTo>
                  <a:cubicBezTo>
                    <a:pt x="586" y="1"/>
                    <a:pt x="411" y="69"/>
                    <a:pt x="275" y="206"/>
                  </a:cubicBezTo>
                  <a:cubicBezTo>
                    <a:pt x="1" y="480"/>
                    <a:pt x="1" y="905"/>
                    <a:pt x="275" y="1179"/>
                  </a:cubicBezTo>
                  <a:cubicBezTo>
                    <a:pt x="275" y="1179"/>
                    <a:pt x="305" y="1179"/>
                    <a:pt x="305" y="1209"/>
                  </a:cubicBezTo>
                  <a:cubicBezTo>
                    <a:pt x="305" y="1209"/>
                    <a:pt x="305" y="1209"/>
                    <a:pt x="335" y="1239"/>
                  </a:cubicBezTo>
                  <a:cubicBezTo>
                    <a:pt x="457" y="1361"/>
                    <a:pt x="632" y="1422"/>
                    <a:pt x="806" y="1422"/>
                  </a:cubicBezTo>
                  <a:cubicBezTo>
                    <a:pt x="981" y="1422"/>
                    <a:pt x="1156" y="1361"/>
                    <a:pt x="1278" y="1239"/>
                  </a:cubicBezTo>
                  <a:cubicBezTo>
                    <a:pt x="1551" y="966"/>
                    <a:pt x="1551" y="540"/>
                    <a:pt x="1278" y="267"/>
                  </a:cubicBezTo>
                  <a:cubicBezTo>
                    <a:pt x="1278" y="267"/>
                    <a:pt x="1278" y="236"/>
                    <a:pt x="1247" y="236"/>
                  </a:cubicBezTo>
                  <a:cubicBezTo>
                    <a:pt x="1247" y="236"/>
                    <a:pt x="1247" y="206"/>
                    <a:pt x="1247" y="206"/>
                  </a:cubicBezTo>
                  <a:cubicBezTo>
                    <a:pt x="1110" y="69"/>
                    <a:pt x="93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1" name="Google Shape;66871;p27"/>
            <p:cNvSpPr/>
            <p:nvPr/>
          </p:nvSpPr>
          <p:spPr>
            <a:xfrm>
              <a:off x="1513200" y="4624400"/>
              <a:ext cx="38800" cy="35550"/>
            </a:xfrm>
            <a:custGeom>
              <a:avLst/>
              <a:gdLst/>
              <a:ahLst/>
              <a:cxnLst/>
              <a:rect l="l" t="t" r="r" b="b"/>
              <a:pathLst>
                <a:path w="1552" h="1422" extrusionOk="0">
                  <a:moveTo>
                    <a:pt x="761" y="1"/>
                  </a:moveTo>
                  <a:cubicBezTo>
                    <a:pt x="586" y="1"/>
                    <a:pt x="411" y="69"/>
                    <a:pt x="275" y="206"/>
                  </a:cubicBezTo>
                  <a:cubicBezTo>
                    <a:pt x="1" y="480"/>
                    <a:pt x="1" y="905"/>
                    <a:pt x="275" y="1179"/>
                  </a:cubicBezTo>
                  <a:cubicBezTo>
                    <a:pt x="275" y="1179"/>
                    <a:pt x="305" y="1179"/>
                    <a:pt x="305" y="1209"/>
                  </a:cubicBezTo>
                  <a:cubicBezTo>
                    <a:pt x="305" y="1209"/>
                    <a:pt x="305" y="1209"/>
                    <a:pt x="335" y="1239"/>
                  </a:cubicBezTo>
                  <a:cubicBezTo>
                    <a:pt x="457" y="1361"/>
                    <a:pt x="632" y="1422"/>
                    <a:pt x="806" y="1422"/>
                  </a:cubicBezTo>
                  <a:cubicBezTo>
                    <a:pt x="981" y="1422"/>
                    <a:pt x="1156" y="1361"/>
                    <a:pt x="1278" y="1239"/>
                  </a:cubicBezTo>
                  <a:cubicBezTo>
                    <a:pt x="1551" y="966"/>
                    <a:pt x="1551" y="540"/>
                    <a:pt x="1278" y="267"/>
                  </a:cubicBezTo>
                  <a:cubicBezTo>
                    <a:pt x="1278" y="267"/>
                    <a:pt x="1278" y="236"/>
                    <a:pt x="1247" y="236"/>
                  </a:cubicBezTo>
                  <a:cubicBezTo>
                    <a:pt x="1247" y="236"/>
                    <a:pt x="1247" y="206"/>
                    <a:pt x="1247" y="206"/>
                  </a:cubicBezTo>
                  <a:cubicBezTo>
                    <a:pt x="1110" y="69"/>
                    <a:pt x="93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2" name="Google Shape;66872;p27"/>
            <p:cNvSpPr/>
            <p:nvPr/>
          </p:nvSpPr>
          <p:spPr>
            <a:xfrm>
              <a:off x="1315650" y="4623650"/>
              <a:ext cx="41800" cy="38200"/>
            </a:xfrm>
            <a:custGeom>
              <a:avLst/>
              <a:gdLst/>
              <a:ahLst/>
              <a:cxnLst/>
              <a:rect l="l" t="t" r="r" b="b"/>
              <a:pathLst>
                <a:path w="1672" h="1528" extrusionOk="0">
                  <a:moveTo>
                    <a:pt x="806" y="0"/>
                  </a:moveTo>
                  <a:cubicBezTo>
                    <a:pt x="616" y="0"/>
                    <a:pt x="426" y="69"/>
                    <a:pt x="274" y="206"/>
                  </a:cubicBezTo>
                  <a:cubicBezTo>
                    <a:pt x="0" y="510"/>
                    <a:pt x="0" y="965"/>
                    <a:pt x="274" y="1239"/>
                  </a:cubicBezTo>
                  <a:cubicBezTo>
                    <a:pt x="304" y="1269"/>
                    <a:pt x="304" y="1269"/>
                    <a:pt x="304" y="1269"/>
                  </a:cubicBezTo>
                  <a:cubicBezTo>
                    <a:pt x="334" y="1300"/>
                    <a:pt x="334" y="1300"/>
                    <a:pt x="334" y="1300"/>
                  </a:cubicBezTo>
                  <a:cubicBezTo>
                    <a:pt x="486" y="1452"/>
                    <a:pt x="676" y="1528"/>
                    <a:pt x="863" y="1528"/>
                  </a:cubicBezTo>
                  <a:cubicBezTo>
                    <a:pt x="1049" y="1528"/>
                    <a:pt x="1231" y="1452"/>
                    <a:pt x="1368" y="1300"/>
                  </a:cubicBezTo>
                  <a:cubicBezTo>
                    <a:pt x="1672" y="1026"/>
                    <a:pt x="1672" y="540"/>
                    <a:pt x="1368" y="266"/>
                  </a:cubicBezTo>
                  <a:cubicBezTo>
                    <a:pt x="1368" y="266"/>
                    <a:pt x="1368" y="236"/>
                    <a:pt x="1338" y="236"/>
                  </a:cubicBezTo>
                  <a:cubicBezTo>
                    <a:pt x="1338" y="236"/>
                    <a:pt x="1338" y="206"/>
                    <a:pt x="1338" y="206"/>
                  </a:cubicBezTo>
                  <a:cubicBezTo>
                    <a:pt x="1186" y="69"/>
                    <a:pt x="996"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3" name="Google Shape;66873;p27"/>
            <p:cNvSpPr/>
            <p:nvPr/>
          </p:nvSpPr>
          <p:spPr>
            <a:xfrm>
              <a:off x="1413675" y="4721675"/>
              <a:ext cx="41800" cy="38200"/>
            </a:xfrm>
            <a:custGeom>
              <a:avLst/>
              <a:gdLst/>
              <a:ahLst/>
              <a:cxnLst/>
              <a:rect l="l" t="t" r="r" b="b"/>
              <a:pathLst>
                <a:path w="1672" h="1528" extrusionOk="0">
                  <a:moveTo>
                    <a:pt x="806" y="0"/>
                  </a:moveTo>
                  <a:cubicBezTo>
                    <a:pt x="616" y="0"/>
                    <a:pt x="426" y="69"/>
                    <a:pt x="274" y="206"/>
                  </a:cubicBezTo>
                  <a:cubicBezTo>
                    <a:pt x="0" y="510"/>
                    <a:pt x="0" y="966"/>
                    <a:pt x="274" y="1239"/>
                  </a:cubicBezTo>
                  <a:cubicBezTo>
                    <a:pt x="304" y="1269"/>
                    <a:pt x="304" y="1269"/>
                    <a:pt x="304" y="1269"/>
                  </a:cubicBezTo>
                  <a:cubicBezTo>
                    <a:pt x="335" y="1300"/>
                    <a:pt x="335" y="1300"/>
                    <a:pt x="335" y="1300"/>
                  </a:cubicBezTo>
                  <a:cubicBezTo>
                    <a:pt x="486" y="1452"/>
                    <a:pt x="676" y="1528"/>
                    <a:pt x="863" y="1528"/>
                  </a:cubicBezTo>
                  <a:cubicBezTo>
                    <a:pt x="1049" y="1528"/>
                    <a:pt x="1231" y="1452"/>
                    <a:pt x="1368" y="1300"/>
                  </a:cubicBezTo>
                  <a:cubicBezTo>
                    <a:pt x="1672" y="1026"/>
                    <a:pt x="1672" y="540"/>
                    <a:pt x="1368" y="266"/>
                  </a:cubicBezTo>
                  <a:cubicBezTo>
                    <a:pt x="1368" y="266"/>
                    <a:pt x="1368" y="236"/>
                    <a:pt x="1338" y="236"/>
                  </a:cubicBezTo>
                  <a:cubicBezTo>
                    <a:pt x="1338" y="236"/>
                    <a:pt x="1338" y="236"/>
                    <a:pt x="1338" y="206"/>
                  </a:cubicBezTo>
                  <a:cubicBezTo>
                    <a:pt x="1186" y="69"/>
                    <a:pt x="996"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4" name="Google Shape;66874;p27"/>
            <p:cNvSpPr/>
            <p:nvPr/>
          </p:nvSpPr>
          <p:spPr>
            <a:xfrm>
              <a:off x="1216100" y="4720350"/>
              <a:ext cx="44100" cy="41050"/>
            </a:xfrm>
            <a:custGeom>
              <a:avLst/>
              <a:gdLst/>
              <a:ahLst/>
              <a:cxnLst/>
              <a:rect l="l" t="t" r="r" b="b"/>
              <a:pathLst>
                <a:path w="1764" h="1642" extrusionOk="0">
                  <a:moveTo>
                    <a:pt x="851" y="0"/>
                  </a:moveTo>
                  <a:cubicBezTo>
                    <a:pt x="654" y="0"/>
                    <a:pt x="456" y="76"/>
                    <a:pt x="304" y="228"/>
                  </a:cubicBezTo>
                  <a:cubicBezTo>
                    <a:pt x="0" y="532"/>
                    <a:pt x="0" y="1049"/>
                    <a:pt x="304" y="1353"/>
                  </a:cubicBezTo>
                  <a:cubicBezTo>
                    <a:pt x="304" y="1353"/>
                    <a:pt x="304" y="1383"/>
                    <a:pt x="335" y="1383"/>
                  </a:cubicBezTo>
                  <a:cubicBezTo>
                    <a:pt x="335" y="1383"/>
                    <a:pt x="335" y="1383"/>
                    <a:pt x="335" y="1414"/>
                  </a:cubicBezTo>
                  <a:cubicBezTo>
                    <a:pt x="502" y="1566"/>
                    <a:pt x="707" y="1642"/>
                    <a:pt x="908" y="1642"/>
                  </a:cubicBezTo>
                  <a:cubicBezTo>
                    <a:pt x="1110" y="1642"/>
                    <a:pt x="1307" y="1566"/>
                    <a:pt x="1459" y="1414"/>
                  </a:cubicBezTo>
                  <a:cubicBezTo>
                    <a:pt x="1763" y="1110"/>
                    <a:pt x="1763" y="593"/>
                    <a:pt x="1459" y="289"/>
                  </a:cubicBezTo>
                  <a:cubicBezTo>
                    <a:pt x="1459" y="289"/>
                    <a:pt x="1459" y="259"/>
                    <a:pt x="1429" y="259"/>
                  </a:cubicBezTo>
                  <a:cubicBezTo>
                    <a:pt x="1429" y="259"/>
                    <a:pt x="1429" y="259"/>
                    <a:pt x="1398" y="228"/>
                  </a:cubicBezTo>
                  <a:cubicBezTo>
                    <a:pt x="1246" y="76"/>
                    <a:pt x="1049"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5" name="Google Shape;66875;p27"/>
            <p:cNvSpPr/>
            <p:nvPr/>
          </p:nvSpPr>
          <p:spPr>
            <a:xfrm>
              <a:off x="1314125" y="4818375"/>
              <a:ext cx="44100" cy="41050"/>
            </a:xfrm>
            <a:custGeom>
              <a:avLst/>
              <a:gdLst/>
              <a:ahLst/>
              <a:cxnLst/>
              <a:rect l="l" t="t" r="r" b="b"/>
              <a:pathLst>
                <a:path w="1764" h="1642" extrusionOk="0">
                  <a:moveTo>
                    <a:pt x="855" y="0"/>
                  </a:moveTo>
                  <a:cubicBezTo>
                    <a:pt x="654" y="0"/>
                    <a:pt x="456" y="76"/>
                    <a:pt x="304" y="228"/>
                  </a:cubicBezTo>
                  <a:cubicBezTo>
                    <a:pt x="0" y="532"/>
                    <a:pt x="0" y="1049"/>
                    <a:pt x="304" y="1353"/>
                  </a:cubicBezTo>
                  <a:cubicBezTo>
                    <a:pt x="304" y="1353"/>
                    <a:pt x="304" y="1383"/>
                    <a:pt x="335" y="1383"/>
                  </a:cubicBezTo>
                  <a:cubicBezTo>
                    <a:pt x="335" y="1383"/>
                    <a:pt x="335" y="1414"/>
                    <a:pt x="365" y="1414"/>
                  </a:cubicBezTo>
                  <a:cubicBezTo>
                    <a:pt x="517" y="1566"/>
                    <a:pt x="715" y="1642"/>
                    <a:pt x="912" y="1642"/>
                  </a:cubicBezTo>
                  <a:cubicBezTo>
                    <a:pt x="1110" y="1642"/>
                    <a:pt x="1307" y="1566"/>
                    <a:pt x="1459" y="1414"/>
                  </a:cubicBezTo>
                  <a:cubicBezTo>
                    <a:pt x="1763" y="1110"/>
                    <a:pt x="1763" y="593"/>
                    <a:pt x="1459" y="289"/>
                  </a:cubicBezTo>
                  <a:cubicBezTo>
                    <a:pt x="1459" y="289"/>
                    <a:pt x="1459" y="289"/>
                    <a:pt x="1429" y="259"/>
                  </a:cubicBezTo>
                  <a:cubicBezTo>
                    <a:pt x="1429" y="259"/>
                    <a:pt x="1429" y="259"/>
                    <a:pt x="1429" y="228"/>
                  </a:cubicBezTo>
                  <a:cubicBezTo>
                    <a:pt x="1262" y="76"/>
                    <a:pt x="1057" y="0"/>
                    <a:pt x="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6" name="Google Shape;66876;p27"/>
            <p:cNvSpPr/>
            <p:nvPr/>
          </p:nvSpPr>
          <p:spPr>
            <a:xfrm>
              <a:off x="1115800" y="4817050"/>
              <a:ext cx="47875" cy="43700"/>
            </a:xfrm>
            <a:custGeom>
              <a:avLst/>
              <a:gdLst/>
              <a:ahLst/>
              <a:cxnLst/>
              <a:rect l="l" t="t" r="r" b="b"/>
              <a:pathLst>
                <a:path w="1915" h="1748" extrusionOk="0">
                  <a:moveTo>
                    <a:pt x="939" y="0"/>
                  </a:moveTo>
                  <a:cubicBezTo>
                    <a:pt x="722" y="0"/>
                    <a:pt x="502" y="84"/>
                    <a:pt x="334" y="251"/>
                  </a:cubicBezTo>
                  <a:cubicBezTo>
                    <a:pt x="0" y="585"/>
                    <a:pt x="0" y="1132"/>
                    <a:pt x="334" y="1467"/>
                  </a:cubicBezTo>
                  <a:lnTo>
                    <a:pt x="365" y="1467"/>
                  </a:lnTo>
                  <a:cubicBezTo>
                    <a:pt x="365" y="1497"/>
                    <a:pt x="395" y="1497"/>
                    <a:pt x="395" y="1497"/>
                  </a:cubicBezTo>
                  <a:cubicBezTo>
                    <a:pt x="562" y="1664"/>
                    <a:pt x="775" y="1748"/>
                    <a:pt x="988" y="1748"/>
                  </a:cubicBezTo>
                  <a:cubicBezTo>
                    <a:pt x="1201" y="1748"/>
                    <a:pt x="1413" y="1664"/>
                    <a:pt x="1581" y="1497"/>
                  </a:cubicBezTo>
                  <a:cubicBezTo>
                    <a:pt x="1915" y="1163"/>
                    <a:pt x="1915" y="646"/>
                    <a:pt x="1581" y="312"/>
                  </a:cubicBezTo>
                  <a:cubicBezTo>
                    <a:pt x="1581" y="312"/>
                    <a:pt x="1581" y="312"/>
                    <a:pt x="1550" y="281"/>
                  </a:cubicBezTo>
                  <a:cubicBezTo>
                    <a:pt x="1550" y="281"/>
                    <a:pt x="1550" y="281"/>
                    <a:pt x="1520" y="251"/>
                  </a:cubicBezTo>
                  <a:cubicBezTo>
                    <a:pt x="1368" y="84"/>
                    <a:pt x="1155" y="0"/>
                    <a:pt x="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7" name="Google Shape;66877;p27"/>
            <p:cNvSpPr/>
            <p:nvPr/>
          </p:nvSpPr>
          <p:spPr>
            <a:xfrm>
              <a:off x="1213825" y="4915625"/>
              <a:ext cx="47900" cy="43150"/>
            </a:xfrm>
            <a:custGeom>
              <a:avLst/>
              <a:gdLst/>
              <a:ahLst/>
              <a:cxnLst/>
              <a:rect l="l" t="t" r="r" b="b"/>
              <a:pathLst>
                <a:path w="1916" h="1726" extrusionOk="0">
                  <a:moveTo>
                    <a:pt x="939" y="1"/>
                  </a:moveTo>
                  <a:cubicBezTo>
                    <a:pt x="722" y="1"/>
                    <a:pt x="502" y="77"/>
                    <a:pt x="334" y="229"/>
                  </a:cubicBezTo>
                  <a:cubicBezTo>
                    <a:pt x="0" y="563"/>
                    <a:pt x="0" y="1110"/>
                    <a:pt x="334" y="1445"/>
                  </a:cubicBezTo>
                  <a:lnTo>
                    <a:pt x="365" y="1445"/>
                  </a:lnTo>
                  <a:cubicBezTo>
                    <a:pt x="365" y="1475"/>
                    <a:pt x="395" y="1475"/>
                    <a:pt x="395" y="1475"/>
                  </a:cubicBezTo>
                  <a:cubicBezTo>
                    <a:pt x="562" y="1642"/>
                    <a:pt x="775" y="1726"/>
                    <a:pt x="988" y="1726"/>
                  </a:cubicBezTo>
                  <a:cubicBezTo>
                    <a:pt x="1201" y="1726"/>
                    <a:pt x="1413" y="1642"/>
                    <a:pt x="1581" y="1475"/>
                  </a:cubicBezTo>
                  <a:cubicBezTo>
                    <a:pt x="1915" y="1171"/>
                    <a:pt x="1915" y="624"/>
                    <a:pt x="1581" y="290"/>
                  </a:cubicBezTo>
                  <a:cubicBezTo>
                    <a:pt x="1581" y="290"/>
                    <a:pt x="1581" y="290"/>
                    <a:pt x="1550" y="259"/>
                  </a:cubicBezTo>
                  <a:cubicBezTo>
                    <a:pt x="1550" y="259"/>
                    <a:pt x="1550" y="259"/>
                    <a:pt x="1520" y="229"/>
                  </a:cubicBezTo>
                  <a:cubicBezTo>
                    <a:pt x="1368" y="77"/>
                    <a:pt x="1155" y="1"/>
                    <a:pt x="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8" name="Google Shape;66878;p27"/>
            <p:cNvSpPr/>
            <p:nvPr/>
          </p:nvSpPr>
          <p:spPr>
            <a:xfrm>
              <a:off x="1114275" y="5012325"/>
              <a:ext cx="50925" cy="46575"/>
            </a:xfrm>
            <a:custGeom>
              <a:avLst/>
              <a:gdLst/>
              <a:ahLst/>
              <a:cxnLst/>
              <a:rect l="l" t="t" r="r" b="b"/>
              <a:pathLst>
                <a:path w="2037" h="1863" extrusionOk="0">
                  <a:moveTo>
                    <a:pt x="988" y="1"/>
                  </a:moveTo>
                  <a:cubicBezTo>
                    <a:pt x="760" y="1"/>
                    <a:pt x="532" y="84"/>
                    <a:pt x="365" y="252"/>
                  </a:cubicBezTo>
                  <a:cubicBezTo>
                    <a:pt x="0" y="616"/>
                    <a:pt x="0" y="1194"/>
                    <a:pt x="365" y="1528"/>
                  </a:cubicBezTo>
                  <a:cubicBezTo>
                    <a:pt x="365" y="1559"/>
                    <a:pt x="365" y="1559"/>
                    <a:pt x="395" y="1559"/>
                  </a:cubicBezTo>
                  <a:cubicBezTo>
                    <a:pt x="395" y="1559"/>
                    <a:pt x="395" y="1589"/>
                    <a:pt x="395" y="1589"/>
                  </a:cubicBezTo>
                  <a:cubicBezTo>
                    <a:pt x="578" y="1771"/>
                    <a:pt x="813" y="1862"/>
                    <a:pt x="1045" y="1862"/>
                  </a:cubicBezTo>
                  <a:cubicBezTo>
                    <a:pt x="1277" y="1862"/>
                    <a:pt x="1505" y="1771"/>
                    <a:pt x="1672" y="1589"/>
                  </a:cubicBezTo>
                  <a:cubicBezTo>
                    <a:pt x="2037" y="1224"/>
                    <a:pt x="2037" y="677"/>
                    <a:pt x="1672" y="312"/>
                  </a:cubicBezTo>
                  <a:cubicBezTo>
                    <a:pt x="1672" y="312"/>
                    <a:pt x="1642" y="312"/>
                    <a:pt x="1642" y="282"/>
                  </a:cubicBezTo>
                  <a:cubicBezTo>
                    <a:pt x="1642" y="282"/>
                    <a:pt x="1642" y="282"/>
                    <a:pt x="1611" y="252"/>
                  </a:cubicBezTo>
                  <a:cubicBezTo>
                    <a:pt x="1444" y="84"/>
                    <a:pt x="1216" y="1"/>
                    <a:pt x="9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9" name="Google Shape;66879;p27"/>
            <p:cNvSpPr/>
            <p:nvPr/>
          </p:nvSpPr>
          <p:spPr>
            <a:xfrm>
              <a:off x="1016250" y="4914300"/>
              <a:ext cx="50925" cy="46000"/>
            </a:xfrm>
            <a:custGeom>
              <a:avLst/>
              <a:gdLst/>
              <a:ahLst/>
              <a:cxnLst/>
              <a:rect l="l" t="t" r="r" b="b"/>
              <a:pathLst>
                <a:path w="2037" h="1840" extrusionOk="0">
                  <a:moveTo>
                    <a:pt x="988" y="1"/>
                  </a:moveTo>
                  <a:cubicBezTo>
                    <a:pt x="760" y="1"/>
                    <a:pt x="532" y="84"/>
                    <a:pt x="365" y="251"/>
                  </a:cubicBezTo>
                  <a:cubicBezTo>
                    <a:pt x="0" y="616"/>
                    <a:pt x="0" y="1194"/>
                    <a:pt x="365" y="1528"/>
                  </a:cubicBezTo>
                  <a:cubicBezTo>
                    <a:pt x="365" y="1528"/>
                    <a:pt x="365" y="1559"/>
                    <a:pt x="395" y="1559"/>
                  </a:cubicBezTo>
                  <a:cubicBezTo>
                    <a:pt x="395" y="1559"/>
                    <a:pt x="395" y="1589"/>
                    <a:pt x="395" y="1589"/>
                  </a:cubicBezTo>
                  <a:cubicBezTo>
                    <a:pt x="578" y="1756"/>
                    <a:pt x="813" y="1840"/>
                    <a:pt x="1045" y="1840"/>
                  </a:cubicBezTo>
                  <a:cubicBezTo>
                    <a:pt x="1277" y="1840"/>
                    <a:pt x="1505" y="1756"/>
                    <a:pt x="1672" y="1589"/>
                  </a:cubicBezTo>
                  <a:cubicBezTo>
                    <a:pt x="2037" y="1224"/>
                    <a:pt x="2037" y="677"/>
                    <a:pt x="1672" y="312"/>
                  </a:cubicBezTo>
                  <a:cubicBezTo>
                    <a:pt x="1672" y="312"/>
                    <a:pt x="1642" y="312"/>
                    <a:pt x="1642" y="282"/>
                  </a:cubicBezTo>
                  <a:cubicBezTo>
                    <a:pt x="1642" y="282"/>
                    <a:pt x="1642" y="282"/>
                    <a:pt x="1611" y="251"/>
                  </a:cubicBezTo>
                  <a:cubicBezTo>
                    <a:pt x="1444" y="84"/>
                    <a:pt x="1216" y="1"/>
                    <a:pt x="9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0" name="Google Shape;66880;p27"/>
            <p:cNvSpPr/>
            <p:nvPr/>
          </p:nvSpPr>
          <p:spPr>
            <a:xfrm>
              <a:off x="916700" y="5011000"/>
              <a:ext cx="53225" cy="49425"/>
            </a:xfrm>
            <a:custGeom>
              <a:avLst/>
              <a:gdLst/>
              <a:ahLst/>
              <a:cxnLst/>
              <a:rect l="l" t="t" r="r" b="b"/>
              <a:pathLst>
                <a:path w="2129" h="1977" extrusionOk="0">
                  <a:moveTo>
                    <a:pt x="1034" y="1"/>
                  </a:moveTo>
                  <a:cubicBezTo>
                    <a:pt x="791" y="1"/>
                    <a:pt x="547" y="92"/>
                    <a:pt x="365" y="274"/>
                  </a:cubicBezTo>
                  <a:cubicBezTo>
                    <a:pt x="0" y="669"/>
                    <a:pt x="0" y="1277"/>
                    <a:pt x="365" y="1642"/>
                  </a:cubicBezTo>
                  <a:cubicBezTo>
                    <a:pt x="365" y="1642"/>
                    <a:pt x="396" y="1642"/>
                    <a:pt x="396" y="1672"/>
                  </a:cubicBezTo>
                  <a:cubicBezTo>
                    <a:pt x="396" y="1672"/>
                    <a:pt x="396" y="1672"/>
                    <a:pt x="426" y="1703"/>
                  </a:cubicBezTo>
                  <a:cubicBezTo>
                    <a:pt x="608" y="1885"/>
                    <a:pt x="851" y="1976"/>
                    <a:pt x="1095" y="1976"/>
                  </a:cubicBezTo>
                  <a:cubicBezTo>
                    <a:pt x="1338" y="1976"/>
                    <a:pt x="1581" y="1885"/>
                    <a:pt x="1763" y="1703"/>
                  </a:cubicBezTo>
                  <a:cubicBezTo>
                    <a:pt x="2128" y="1308"/>
                    <a:pt x="2128" y="700"/>
                    <a:pt x="1763" y="335"/>
                  </a:cubicBezTo>
                  <a:cubicBezTo>
                    <a:pt x="1763" y="335"/>
                    <a:pt x="1733" y="335"/>
                    <a:pt x="1733" y="305"/>
                  </a:cubicBezTo>
                  <a:cubicBezTo>
                    <a:pt x="1733" y="305"/>
                    <a:pt x="1733" y="305"/>
                    <a:pt x="1703" y="274"/>
                  </a:cubicBezTo>
                  <a:cubicBezTo>
                    <a:pt x="1520" y="92"/>
                    <a:pt x="1277"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1" name="Google Shape;66881;p27"/>
            <p:cNvSpPr/>
            <p:nvPr/>
          </p:nvSpPr>
          <p:spPr>
            <a:xfrm>
              <a:off x="1014725" y="5109025"/>
              <a:ext cx="53225" cy="49425"/>
            </a:xfrm>
            <a:custGeom>
              <a:avLst/>
              <a:gdLst/>
              <a:ahLst/>
              <a:cxnLst/>
              <a:rect l="l" t="t" r="r" b="b"/>
              <a:pathLst>
                <a:path w="2129" h="1977" extrusionOk="0">
                  <a:moveTo>
                    <a:pt x="1034" y="1"/>
                  </a:moveTo>
                  <a:cubicBezTo>
                    <a:pt x="791" y="1"/>
                    <a:pt x="548" y="92"/>
                    <a:pt x="365" y="274"/>
                  </a:cubicBezTo>
                  <a:cubicBezTo>
                    <a:pt x="0" y="669"/>
                    <a:pt x="0" y="1277"/>
                    <a:pt x="365" y="1642"/>
                  </a:cubicBezTo>
                  <a:cubicBezTo>
                    <a:pt x="365" y="1642"/>
                    <a:pt x="396" y="1642"/>
                    <a:pt x="396" y="1672"/>
                  </a:cubicBezTo>
                  <a:cubicBezTo>
                    <a:pt x="396" y="1672"/>
                    <a:pt x="396" y="1672"/>
                    <a:pt x="426" y="1703"/>
                  </a:cubicBezTo>
                  <a:cubicBezTo>
                    <a:pt x="608" y="1885"/>
                    <a:pt x="851" y="1976"/>
                    <a:pt x="1095" y="1976"/>
                  </a:cubicBezTo>
                  <a:cubicBezTo>
                    <a:pt x="1338" y="1976"/>
                    <a:pt x="1581" y="1885"/>
                    <a:pt x="1763" y="1703"/>
                  </a:cubicBezTo>
                  <a:cubicBezTo>
                    <a:pt x="2128" y="1308"/>
                    <a:pt x="2128" y="700"/>
                    <a:pt x="1763" y="335"/>
                  </a:cubicBezTo>
                  <a:cubicBezTo>
                    <a:pt x="1763" y="335"/>
                    <a:pt x="1733" y="335"/>
                    <a:pt x="1733" y="305"/>
                  </a:cubicBezTo>
                  <a:cubicBezTo>
                    <a:pt x="1733" y="305"/>
                    <a:pt x="1733" y="305"/>
                    <a:pt x="1703" y="274"/>
                  </a:cubicBezTo>
                  <a:cubicBezTo>
                    <a:pt x="1520" y="92"/>
                    <a:pt x="1277"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2" name="Google Shape;66882;p27"/>
            <p:cNvSpPr/>
            <p:nvPr/>
          </p:nvSpPr>
          <p:spPr>
            <a:xfrm>
              <a:off x="914425" y="5206475"/>
              <a:ext cx="57000" cy="51325"/>
            </a:xfrm>
            <a:custGeom>
              <a:avLst/>
              <a:gdLst/>
              <a:ahLst/>
              <a:cxnLst/>
              <a:rect l="l" t="t" r="r" b="b"/>
              <a:pathLst>
                <a:path w="2280" h="2053" extrusionOk="0">
                  <a:moveTo>
                    <a:pt x="1110" y="1"/>
                  </a:moveTo>
                  <a:cubicBezTo>
                    <a:pt x="851" y="1"/>
                    <a:pt x="593" y="100"/>
                    <a:pt x="395" y="297"/>
                  </a:cubicBezTo>
                  <a:cubicBezTo>
                    <a:pt x="0" y="662"/>
                    <a:pt x="0" y="1300"/>
                    <a:pt x="395" y="1695"/>
                  </a:cubicBezTo>
                  <a:cubicBezTo>
                    <a:pt x="426" y="1726"/>
                    <a:pt x="426" y="1726"/>
                    <a:pt x="426" y="1726"/>
                  </a:cubicBezTo>
                  <a:cubicBezTo>
                    <a:pt x="456" y="1756"/>
                    <a:pt x="456" y="1756"/>
                    <a:pt x="456" y="1756"/>
                  </a:cubicBezTo>
                  <a:cubicBezTo>
                    <a:pt x="654" y="1954"/>
                    <a:pt x="912" y="2053"/>
                    <a:pt x="1170" y="2053"/>
                  </a:cubicBezTo>
                  <a:cubicBezTo>
                    <a:pt x="1429" y="2053"/>
                    <a:pt x="1687" y="1954"/>
                    <a:pt x="1885" y="1756"/>
                  </a:cubicBezTo>
                  <a:cubicBezTo>
                    <a:pt x="2280" y="1361"/>
                    <a:pt x="2280" y="723"/>
                    <a:pt x="1885" y="328"/>
                  </a:cubicBezTo>
                  <a:lnTo>
                    <a:pt x="1854" y="328"/>
                  </a:lnTo>
                  <a:cubicBezTo>
                    <a:pt x="1854" y="297"/>
                    <a:pt x="1854" y="297"/>
                    <a:pt x="1824" y="297"/>
                  </a:cubicBezTo>
                  <a:cubicBezTo>
                    <a:pt x="1626" y="100"/>
                    <a:pt x="1368"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3" name="Google Shape;66883;p27"/>
            <p:cNvSpPr/>
            <p:nvPr/>
          </p:nvSpPr>
          <p:spPr>
            <a:xfrm>
              <a:off x="816400" y="5108450"/>
              <a:ext cx="57000" cy="51325"/>
            </a:xfrm>
            <a:custGeom>
              <a:avLst/>
              <a:gdLst/>
              <a:ahLst/>
              <a:cxnLst/>
              <a:rect l="l" t="t" r="r" b="b"/>
              <a:pathLst>
                <a:path w="2280" h="2053" extrusionOk="0">
                  <a:moveTo>
                    <a:pt x="1110" y="1"/>
                  </a:moveTo>
                  <a:cubicBezTo>
                    <a:pt x="851" y="1"/>
                    <a:pt x="593" y="100"/>
                    <a:pt x="395" y="297"/>
                  </a:cubicBezTo>
                  <a:cubicBezTo>
                    <a:pt x="0" y="662"/>
                    <a:pt x="0" y="1300"/>
                    <a:pt x="395" y="1695"/>
                  </a:cubicBezTo>
                  <a:cubicBezTo>
                    <a:pt x="426" y="1726"/>
                    <a:pt x="426" y="1726"/>
                    <a:pt x="426" y="1726"/>
                  </a:cubicBezTo>
                  <a:cubicBezTo>
                    <a:pt x="456" y="1726"/>
                    <a:pt x="456" y="1756"/>
                    <a:pt x="456" y="1756"/>
                  </a:cubicBezTo>
                  <a:cubicBezTo>
                    <a:pt x="654" y="1954"/>
                    <a:pt x="912" y="2053"/>
                    <a:pt x="1170" y="2053"/>
                  </a:cubicBezTo>
                  <a:cubicBezTo>
                    <a:pt x="1429" y="2053"/>
                    <a:pt x="1687" y="1954"/>
                    <a:pt x="1885" y="1756"/>
                  </a:cubicBezTo>
                  <a:cubicBezTo>
                    <a:pt x="2280" y="1361"/>
                    <a:pt x="2280" y="723"/>
                    <a:pt x="1885" y="328"/>
                  </a:cubicBezTo>
                  <a:cubicBezTo>
                    <a:pt x="1885" y="328"/>
                    <a:pt x="1854" y="328"/>
                    <a:pt x="1854" y="297"/>
                  </a:cubicBezTo>
                  <a:lnTo>
                    <a:pt x="1824" y="297"/>
                  </a:lnTo>
                  <a:cubicBezTo>
                    <a:pt x="1626" y="100"/>
                    <a:pt x="1368"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4" name="Google Shape;66884;p27"/>
            <p:cNvSpPr/>
            <p:nvPr/>
          </p:nvSpPr>
          <p:spPr>
            <a:xfrm>
              <a:off x="716850" y="5205150"/>
              <a:ext cx="60050" cy="54175"/>
            </a:xfrm>
            <a:custGeom>
              <a:avLst/>
              <a:gdLst/>
              <a:ahLst/>
              <a:cxnLst/>
              <a:rect l="l" t="t" r="r" b="b"/>
              <a:pathLst>
                <a:path w="2402" h="2167" extrusionOk="0">
                  <a:moveTo>
                    <a:pt x="1171" y="1"/>
                  </a:moveTo>
                  <a:cubicBezTo>
                    <a:pt x="897" y="1"/>
                    <a:pt x="623" y="107"/>
                    <a:pt x="426" y="320"/>
                  </a:cubicBezTo>
                  <a:cubicBezTo>
                    <a:pt x="0" y="715"/>
                    <a:pt x="0" y="1384"/>
                    <a:pt x="426" y="1809"/>
                  </a:cubicBezTo>
                  <a:cubicBezTo>
                    <a:pt x="426" y="1809"/>
                    <a:pt x="426" y="1809"/>
                    <a:pt x="456" y="1840"/>
                  </a:cubicBezTo>
                  <a:cubicBezTo>
                    <a:pt x="456" y="1840"/>
                    <a:pt x="456" y="1840"/>
                    <a:pt x="487" y="1870"/>
                  </a:cubicBezTo>
                  <a:cubicBezTo>
                    <a:pt x="684" y="2068"/>
                    <a:pt x="950" y="2166"/>
                    <a:pt x="1220" y="2166"/>
                  </a:cubicBezTo>
                  <a:cubicBezTo>
                    <a:pt x="1490" y="2166"/>
                    <a:pt x="1763" y="2068"/>
                    <a:pt x="1976" y="1870"/>
                  </a:cubicBezTo>
                  <a:cubicBezTo>
                    <a:pt x="2402" y="1444"/>
                    <a:pt x="2402" y="776"/>
                    <a:pt x="1976" y="350"/>
                  </a:cubicBezTo>
                  <a:lnTo>
                    <a:pt x="1946" y="350"/>
                  </a:lnTo>
                  <a:cubicBezTo>
                    <a:pt x="1946" y="320"/>
                    <a:pt x="1915" y="320"/>
                    <a:pt x="1915" y="320"/>
                  </a:cubicBezTo>
                  <a:cubicBezTo>
                    <a:pt x="1718" y="107"/>
                    <a:pt x="1444"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5" name="Google Shape;66885;p27"/>
            <p:cNvSpPr/>
            <p:nvPr/>
          </p:nvSpPr>
          <p:spPr>
            <a:xfrm>
              <a:off x="2215350" y="3655175"/>
              <a:ext cx="13700" cy="12550"/>
            </a:xfrm>
            <a:custGeom>
              <a:avLst/>
              <a:gdLst/>
              <a:ahLst/>
              <a:cxnLst/>
              <a:rect l="l" t="t" r="r" b="b"/>
              <a:pathLst>
                <a:path w="548" h="502" extrusionOk="0">
                  <a:moveTo>
                    <a:pt x="255" y="0"/>
                  </a:moveTo>
                  <a:cubicBezTo>
                    <a:pt x="198" y="0"/>
                    <a:pt x="137" y="23"/>
                    <a:pt x="92" y="69"/>
                  </a:cubicBezTo>
                  <a:cubicBezTo>
                    <a:pt x="1" y="160"/>
                    <a:pt x="1" y="281"/>
                    <a:pt x="92" y="373"/>
                  </a:cubicBezTo>
                  <a:cubicBezTo>
                    <a:pt x="122" y="373"/>
                    <a:pt x="122" y="373"/>
                    <a:pt x="122" y="403"/>
                  </a:cubicBezTo>
                  <a:cubicBezTo>
                    <a:pt x="122" y="403"/>
                    <a:pt x="153" y="403"/>
                    <a:pt x="153" y="433"/>
                  </a:cubicBezTo>
                  <a:cubicBezTo>
                    <a:pt x="198" y="479"/>
                    <a:pt x="251" y="502"/>
                    <a:pt x="305" y="502"/>
                  </a:cubicBezTo>
                  <a:cubicBezTo>
                    <a:pt x="358" y="502"/>
                    <a:pt x="411" y="479"/>
                    <a:pt x="457" y="433"/>
                  </a:cubicBezTo>
                  <a:cubicBezTo>
                    <a:pt x="548" y="342"/>
                    <a:pt x="548" y="190"/>
                    <a:pt x="457" y="129"/>
                  </a:cubicBezTo>
                  <a:cubicBezTo>
                    <a:pt x="457" y="99"/>
                    <a:pt x="426" y="99"/>
                    <a:pt x="426" y="99"/>
                  </a:cubicBezTo>
                  <a:cubicBezTo>
                    <a:pt x="426" y="99"/>
                    <a:pt x="426" y="69"/>
                    <a:pt x="396" y="69"/>
                  </a:cubicBezTo>
                  <a:cubicBezTo>
                    <a:pt x="365" y="23"/>
                    <a:pt x="312"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6" name="Google Shape;66886;p27"/>
            <p:cNvSpPr/>
            <p:nvPr/>
          </p:nvSpPr>
          <p:spPr>
            <a:xfrm>
              <a:off x="2115800" y="3751875"/>
              <a:ext cx="16750" cy="15200"/>
            </a:xfrm>
            <a:custGeom>
              <a:avLst/>
              <a:gdLst/>
              <a:ahLst/>
              <a:cxnLst/>
              <a:rect l="l" t="t" r="r" b="b"/>
              <a:pathLst>
                <a:path w="670" h="608" extrusionOk="0">
                  <a:moveTo>
                    <a:pt x="305" y="0"/>
                  </a:moveTo>
                  <a:cubicBezTo>
                    <a:pt x="236" y="0"/>
                    <a:pt x="168" y="30"/>
                    <a:pt x="122" y="91"/>
                  </a:cubicBezTo>
                  <a:cubicBezTo>
                    <a:pt x="1" y="182"/>
                    <a:pt x="1" y="365"/>
                    <a:pt x="122" y="486"/>
                  </a:cubicBezTo>
                  <a:lnTo>
                    <a:pt x="153" y="486"/>
                  </a:lnTo>
                  <a:cubicBezTo>
                    <a:pt x="153" y="517"/>
                    <a:pt x="153" y="517"/>
                    <a:pt x="153" y="517"/>
                  </a:cubicBezTo>
                  <a:cubicBezTo>
                    <a:pt x="214" y="578"/>
                    <a:pt x="290" y="608"/>
                    <a:pt x="362" y="608"/>
                  </a:cubicBezTo>
                  <a:cubicBezTo>
                    <a:pt x="434" y="608"/>
                    <a:pt x="502" y="578"/>
                    <a:pt x="548" y="517"/>
                  </a:cubicBezTo>
                  <a:cubicBezTo>
                    <a:pt x="669" y="426"/>
                    <a:pt x="669" y="243"/>
                    <a:pt x="548" y="152"/>
                  </a:cubicBezTo>
                  <a:cubicBezTo>
                    <a:pt x="548" y="122"/>
                    <a:pt x="518" y="122"/>
                    <a:pt x="518" y="122"/>
                  </a:cubicBezTo>
                  <a:cubicBezTo>
                    <a:pt x="518" y="122"/>
                    <a:pt x="518" y="91"/>
                    <a:pt x="487" y="91"/>
                  </a:cubicBezTo>
                  <a:cubicBezTo>
                    <a:pt x="442" y="30"/>
                    <a:pt x="373"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7" name="Google Shape;66887;p27"/>
            <p:cNvSpPr/>
            <p:nvPr/>
          </p:nvSpPr>
          <p:spPr>
            <a:xfrm>
              <a:off x="2016250" y="3849125"/>
              <a:ext cx="19025" cy="17500"/>
            </a:xfrm>
            <a:custGeom>
              <a:avLst/>
              <a:gdLst/>
              <a:ahLst/>
              <a:cxnLst/>
              <a:rect l="l" t="t" r="r" b="b"/>
              <a:pathLst>
                <a:path w="761" h="700" extrusionOk="0">
                  <a:moveTo>
                    <a:pt x="350" y="1"/>
                  </a:moveTo>
                  <a:cubicBezTo>
                    <a:pt x="267" y="1"/>
                    <a:pt x="183" y="31"/>
                    <a:pt x="123" y="92"/>
                  </a:cubicBezTo>
                  <a:cubicBezTo>
                    <a:pt x="1" y="214"/>
                    <a:pt x="1" y="426"/>
                    <a:pt x="123" y="548"/>
                  </a:cubicBezTo>
                  <a:cubicBezTo>
                    <a:pt x="123" y="578"/>
                    <a:pt x="153" y="578"/>
                    <a:pt x="153" y="578"/>
                  </a:cubicBezTo>
                  <a:cubicBezTo>
                    <a:pt x="153" y="578"/>
                    <a:pt x="153" y="609"/>
                    <a:pt x="183" y="609"/>
                  </a:cubicBezTo>
                  <a:cubicBezTo>
                    <a:pt x="244" y="669"/>
                    <a:pt x="328" y="700"/>
                    <a:pt x="411" y="700"/>
                  </a:cubicBezTo>
                  <a:cubicBezTo>
                    <a:pt x="495" y="700"/>
                    <a:pt x="578" y="669"/>
                    <a:pt x="639" y="609"/>
                  </a:cubicBezTo>
                  <a:cubicBezTo>
                    <a:pt x="761" y="487"/>
                    <a:pt x="761" y="274"/>
                    <a:pt x="639" y="153"/>
                  </a:cubicBezTo>
                  <a:cubicBezTo>
                    <a:pt x="639" y="122"/>
                    <a:pt x="609" y="122"/>
                    <a:pt x="609" y="122"/>
                  </a:cubicBezTo>
                  <a:cubicBezTo>
                    <a:pt x="609" y="122"/>
                    <a:pt x="609" y="92"/>
                    <a:pt x="578" y="92"/>
                  </a:cubicBezTo>
                  <a:cubicBezTo>
                    <a:pt x="518" y="31"/>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8" name="Google Shape;66888;p27"/>
            <p:cNvSpPr/>
            <p:nvPr/>
          </p:nvSpPr>
          <p:spPr>
            <a:xfrm>
              <a:off x="1915950" y="3945825"/>
              <a:ext cx="22825" cy="20350"/>
            </a:xfrm>
            <a:custGeom>
              <a:avLst/>
              <a:gdLst/>
              <a:ahLst/>
              <a:cxnLst/>
              <a:rect l="l" t="t" r="r" b="b"/>
              <a:pathLst>
                <a:path w="913" h="814" extrusionOk="0">
                  <a:moveTo>
                    <a:pt x="426" y="1"/>
                  </a:moveTo>
                  <a:cubicBezTo>
                    <a:pt x="327" y="1"/>
                    <a:pt x="229" y="39"/>
                    <a:pt x="153" y="115"/>
                  </a:cubicBezTo>
                  <a:cubicBezTo>
                    <a:pt x="1" y="267"/>
                    <a:pt x="1" y="510"/>
                    <a:pt x="153" y="662"/>
                  </a:cubicBezTo>
                  <a:cubicBezTo>
                    <a:pt x="183" y="662"/>
                    <a:pt x="183" y="662"/>
                    <a:pt x="183" y="692"/>
                  </a:cubicBezTo>
                  <a:cubicBezTo>
                    <a:pt x="213" y="692"/>
                    <a:pt x="213" y="692"/>
                    <a:pt x="213" y="722"/>
                  </a:cubicBezTo>
                  <a:cubicBezTo>
                    <a:pt x="289" y="783"/>
                    <a:pt x="388" y="814"/>
                    <a:pt x="487" y="814"/>
                  </a:cubicBezTo>
                  <a:cubicBezTo>
                    <a:pt x="586" y="814"/>
                    <a:pt x="685" y="783"/>
                    <a:pt x="761" y="722"/>
                  </a:cubicBezTo>
                  <a:cubicBezTo>
                    <a:pt x="913" y="570"/>
                    <a:pt x="913" y="327"/>
                    <a:pt x="761" y="175"/>
                  </a:cubicBezTo>
                  <a:cubicBezTo>
                    <a:pt x="761" y="145"/>
                    <a:pt x="730" y="145"/>
                    <a:pt x="730" y="145"/>
                  </a:cubicBezTo>
                  <a:cubicBezTo>
                    <a:pt x="730" y="145"/>
                    <a:pt x="730" y="115"/>
                    <a:pt x="700" y="115"/>
                  </a:cubicBezTo>
                  <a:cubicBezTo>
                    <a:pt x="624"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9" name="Google Shape;66889;p27"/>
            <p:cNvSpPr/>
            <p:nvPr/>
          </p:nvSpPr>
          <p:spPr>
            <a:xfrm>
              <a:off x="1816400" y="4042525"/>
              <a:ext cx="25875" cy="23575"/>
            </a:xfrm>
            <a:custGeom>
              <a:avLst/>
              <a:gdLst/>
              <a:ahLst/>
              <a:cxnLst/>
              <a:rect l="l" t="t" r="r" b="b"/>
              <a:pathLst>
                <a:path w="1035" h="943" extrusionOk="0">
                  <a:moveTo>
                    <a:pt x="487" y="0"/>
                  </a:moveTo>
                  <a:cubicBezTo>
                    <a:pt x="373" y="0"/>
                    <a:pt x="259" y="46"/>
                    <a:pt x="183" y="137"/>
                  </a:cubicBezTo>
                  <a:cubicBezTo>
                    <a:pt x="1" y="320"/>
                    <a:pt x="1" y="593"/>
                    <a:pt x="183" y="745"/>
                  </a:cubicBezTo>
                  <a:cubicBezTo>
                    <a:pt x="183" y="775"/>
                    <a:pt x="214" y="775"/>
                    <a:pt x="214" y="775"/>
                  </a:cubicBezTo>
                  <a:cubicBezTo>
                    <a:pt x="214" y="775"/>
                    <a:pt x="214" y="806"/>
                    <a:pt x="244" y="806"/>
                  </a:cubicBezTo>
                  <a:cubicBezTo>
                    <a:pt x="320" y="897"/>
                    <a:pt x="426" y="943"/>
                    <a:pt x="537" y="943"/>
                  </a:cubicBezTo>
                  <a:cubicBezTo>
                    <a:pt x="647" y="943"/>
                    <a:pt x="761" y="897"/>
                    <a:pt x="852" y="806"/>
                  </a:cubicBezTo>
                  <a:cubicBezTo>
                    <a:pt x="1034" y="654"/>
                    <a:pt x="1034" y="350"/>
                    <a:pt x="852" y="198"/>
                  </a:cubicBezTo>
                  <a:cubicBezTo>
                    <a:pt x="852" y="198"/>
                    <a:pt x="822" y="168"/>
                    <a:pt x="822" y="168"/>
                  </a:cubicBezTo>
                  <a:cubicBezTo>
                    <a:pt x="822" y="168"/>
                    <a:pt x="791" y="137"/>
                    <a:pt x="791" y="137"/>
                  </a:cubicBezTo>
                  <a:cubicBezTo>
                    <a:pt x="715" y="46"/>
                    <a:pt x="60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0" name="Google Shape;66890;p27"/>
            <p:cNvSpPr/>
            <p:nvPr/>
          </p:nvSpPr>
          <p:spPr>
            <a:xfrm>
              <a:off x="1716875" y="4139800"/>
              <a:ext cx="28125" cy="25850"/>
            </a:xfrm>
            <a:custGeom>
              <a:avLst/>
              <a:gdLst/>
              <a:ahLst/>
              <a:cxnLst/>
              <a:rect l="l" t="t" r="r" b="b"/>
              <a:pathLst>
                <a:path w="1125" h="1034" extrusionOk="0">
                  <a:moveTo>
                    <a:pt x="543" y="0"/>
                  </a:moveTo>
                  <a:cubicBezTo>
                    <a:pt x="418" y="0"/>
                    <a:pt x="289" y="46"/>
                    <a:pt x="182" y="137"/>
                  </a:cubicBezTo>
                  <a:cubicBezTo>
                    <a:pt x="0" y="319"/>
                    <a:pt x="0" y="654"/>
                    <a:pt x="182" y="836"/>
                  </a:cubicBezTo>
                  <a:cubicBezTo>
                    <a:pt x="213" y="836"/>
                    <a:pt x="213" y="836"/>
                    <a:pt x="213" y="866"/>
                  </a:cubicBezTo>
                  <a:cubicBezTo>
                    <a:pt x="243" y="866"/>
                    <a:pt x="243" y="866"/>
                    <a:pt x="243" y="897"/>
                  </a:cubicBezTo>
                  <a:cubicBezTo>
                    <a:pt x="334" y="988"/>
                    <a:pt x="464" y="1033"/>
                    <a:pt x="593" y="1033"/>
                  </a:cubicBezTo>
                  <a:cubicBezTo>
                    <a:pt x="722" y="1033"/>
                    <a:pt x="851" y="988"/>
                    <a:pt x="942" y="897"/>
                  </a:cubicBezTo>
                  <a:cubicBezTo>
                    <a:pt x="1125" y="684"/>
                    <a:pt x="1125" y="380"/>
                    <a:pt x="942" y="198"/>
                  </a:cubicBezTo>
                  <a:cubicBezTo>
                    <a:pt x="942" y="198"/>
                    <a:pt x="912" y="167"/>
                    <a:pt x="912" y="167"/>
                  </a:cubicBezTo>
                  <a:cubicBezTo>
                    <a:pt x="912" y="167"/>
                    <a:pt x="882" y="137"/>
                    <a:pt x="882" y="137"/>
                  </a:cubicBezTo>
                  <a:cubicBezTo>
                    <a:pt x="790" y="46"/>
                    <a:pt x="669" y="0"/>
                    <a:pt x="5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1" name="Google Shape;66891;p27"/>
            <p:cNvSpPr/>
            <p:nvPr/>
          </p:nvSpPr>
          <p:spPr>
            <a:xfrm>
              <a:off x="1617325" y="4236475"/>
              <a:ext cx="31175" cy="28525"/>
            </a:xfrm>
            <a:custGeom>
              <a:avLst/>
              <a:gdLst/>
              <a:ahLst/>
              <a:cxnLst/>
              <a:rect l="l" t="t" r="r" b="b"/>
              <a:pathLst>
                <a:path w="1247" h="1141" extrusionOk="0">
                  <a:moveTo>
                    <a:pt x="593" y="1"/>
                  </a:moveTo>
                  <a:cubicBezTo>
                    <a:pt x="456" y="1"/>
                    <a:pt x="319" y="54"/>
                    <a:pt x="213" y="160"/>
                  </a:cubicBezTo>
                  <a:cubicBezTo>
                    <a:pt x="0" y="373"/>
                    <a:pt x="0" y="738"/>
                    <a:pt x="213" y="951"/>
                  </a:cubicBezTo>
                  <a:lnTo>
                    <a:pt x="243" y="951"/>
                  </a:lnTo>
                  <a:cubicBezTo>
                    <a:pt x="243" y="981"/>
                    <a:pt x="243" y="981"/>
                    <a:pt x="243" y="981"/>
                  </a:cubicBezTo>
                  <a:cubicBezTo>
                    <a:pt x="350" y="1088"/>
                    <a:pt x="494" y="1141"/>
                    <a:pt x="639" y="1141"/>
                  </a:cubicBezTo>
                  <a:cubicBezTo>
                    <a:pt x="783" y="1141"/>
                    <a:pt x="927" y="1088"/>
                    <a:pt x="1034" y="981"/>
                  </a:cubicBezTo>
                  <a:cubicBezTo>
                    <a:pt x="1246" y="768"/>
                    <a:pt x="1246" y="434"/>
                    <a:pt x="1034" y="221"/>
                  </a:cubicBezTo>
                  <a:cubicBezTo>
                    <a:pt x="1003" y="221"/>
                    <a:pt x="1003" y="191"/>
                    <a:pt x="1003" y="191"/>
                  </a:cubicBezTo>
                  <a:cubicBezTo>
                    <a:pt x="1003" y="191"/>
                    <a:pt x="973" y="160"/>
                    <a:pt x="973" y="160"/>
                  </a:cubicBezTo>
                  <a:cubicBezTo>
                    <a:pt x="866" y="54"/>
                    <a:pt x="730"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2" name="Google Shape;66892;p27"/>
            <p:cNvSpPr/>
            <p:nvPr/>
          </p:nvSpPr>
          <p:spPr>
            <a:xfrm>
              <a:off x="1517000" y="4333750"/>
              <a:ext cx="34225" cy="31375"/>
            </a:xfrm>
            <a:custGeom>
              <a:avLst/>
              <a:gdLst/>
              <a:ahLst/>
              <a:cxnLst/>
              <a:rect l="l" t="t" r="r" b="b"/>
              <a:pathLst>
                <a:path w="1369" h="1255" extrusionOk="0">
                  <a:moveTo>
                    <a:pt x="670" y="1"/>
                  </a:moveTo>
                  <a:cubicBezTo>
                    <a:pt x="518" y="1"/>
                    <a:pt x="366" y="54"/>
                    <a:pt x="244" y="160"/>
                  </a:cubicBezTo>
                  <a:cubicBezTo>
                    <a:pt x="1" y="403"/>
                    <a:pt x="1" y="768"/>
                    <a:pt x="244" y="1011"/>
                  </a:cubicBezTo>
                  <a:cubicBezTo>
                    <a:pt x="244" y="1011"/>
                    <a:pt x="275" y="1042"/>
                    <a:pt x="275" y="1042"/>
                  </a:cubicBezTo>
                  <a:cubicBezTo>
                    <a:pt x="275" y="1042"/>
                    <a:pt x="305" y="1072"/>
                    <a:pt x="305" y="1072"/>
                  </a:cubicBezTo>
                  <a:cubicBezTo>
                    <a:pt x="427" y="1194"/>
                    <a:pt x="578" y="1254"/>
                    <a:pt x="730" y="1254"/>
                  </a:cubicBezTo>
                  <a:cubicBezTo>
                    <a:pt x="882" y="1254"/>
                    <a:pt x="1034" y="1194"/>
                    <a:pt x="1156" y="1072"/>
                  </a:cubicBezTo>
                  <a:cubicBezTo>
                    <a:pt x="1369" y="829"/>
                    <a:pt x="1369" y="464"/>
                    <a:pt x="1156" y="221"/>
                  </a:cubicBezTo>
                  <a:cubicBezTo>
                    <a:pt x="1126" y="221"/>
                    <a:pt x="1126" y="221"/>
                    <a:pt x="1126" y="190"/>
                  </a:cubicBezTo>
                  <a:cubicBezTo>
                    <a:pt x="1095" y="190"/>
                    <a:pt x="1095" y="190"/>
                    <a:pt x="1095" y="160"/>
                  </a:cubicBezTo>
                  <a:cubicBezTo>
                    <a:pt x="974" y="54"/>
                    <a:pt x="822" y="1"/>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3" name="Google Shape;66893;p27"/>
            <p:cNvSpPr/>
            <p:nvPr/>
          </p:nvSpPr>
          <p:spPr>
            <a:xfrm>
              <a:off x="1417475" y="4430450"/>
              <a:ext cx="37250" cy="34225"/>
            </a:xfrm>
            <a:custGeom>
              <a:avLst/>
              <a:gdLst/>
              <a:ahLst/>
              <a:cxnLst/>
              <a:rect l="l" t="t" r="r" b="b"/>
              <a:pathLst>
                <a:path w="1490" h="1369" extrusionOk="0">
                  <a:moveTo>
                    <a:pt x="714" y="0"/>
                  </a:moveTo>
                  <a:cubicBezTo>
                    <a:pt x="547" y="0"/>
                    <a:pt x="380" y="61"/>
                    <a:pt x="243" y="183"/>
                  </a:cubicBezTo>
                  <a:cubicBezTo>
                    <a:pt x="0" y="456"/>
                    <a:pt x="0" y="851"/>
                    <a:pt x="243" y="1125"/>
                  </a:cubicBezTo>
                  <a:cubicBezTo>
                    <a:pt x="274" y="1125"/>
                    <a:pt x="274" y="1125"/>
                    <a:pt x="274" y="1155"/>
                  </a:cubicBezTo>
                  <a:cubicBezTo>
                    <a:pt x="304" y="1155"/>
                    <a:pt x="304" y="1155"/>
                    <a:pt x="304" y="1186"/>
                  </a:cubicBezTo>
                  <a:cubicBezTo>
                    <a:pt x="441" y="1307"/>
                    <a:pt x="608" y="1368"/>
                    <a:pt x="775" y="1368"/>
                  </a:cubicBezTo>
                  <a:cubicBezTo>
                    <a:pt x="942" y="1368"/>
                    <a:pt x="1110" y="1307"/>
                    <a:pt x="1246" y="1186"/>
                  </a:cubicBezTo>
                  <a:cubicBezTo>
                    <a:pt x="1490" y="912"/>
                    <a:pt x="1490" y="487"/>
                    <a:pt x="1246" y="244"/>
                  </a:cubicBezTo>
                  <a:cubicBezTo>
                    <a:pt x="1216" y="244"/>
                    <a:pt x="1216" y="244"/>
                    <a:pt x="1216" y="213"/>
                  </a:cubicBezTo>
                  <a:cubicBezTo>
                    <a:pt x="1186" y="213"/>
                    <a:pt x="1186" y="213"/>
                    <a:pt x="1186" y="183"/>
                  </a:cubicBezTo>
                  <a:cubicBezTo>
                    <a:pt x="1049" y="61"/>
                    <a:pt x="882"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4" name="Google Shape;66894;p27"/>
            <p:cNvSpPr/>
            <p:nvPr/>
          </p:nvSpPr>
          <p:spPr>
            <a:xfrm>
              <a:off x="1317925" y="4527150"/>
              <a:ext cx="40300" cy="36875"/>
            </a:xfrm>
            <a:custGeom>
              <a:avLst/>
              <a:gdLst/>
              <a:ahLst/>
              <a:cxnLst/>
              <a:rect l="l" t="t" r="r" b="b"/>
              <a:pathLst>
                <a:path w="1612" h="1475" extrusionOk="0">
                  <a:moveTo>
                    <a:pt x="775" y="0"/>
                  </a:moveTo>
                  <a:cubicBezTo>
                    <a:pt x="593" y="0"/>
                    <a:pt x="411" y="69"/>
                    <a:pt x="274" y="205"/>
                  </a:cubicBezTo>
                  <a:cubicBezTo>
                    <a:pt x="0" y="479"/>
                    <a:pt x="0" y="935"/>
                    <a:pt x="274" y="1208"/>
                  </a:cubicBezTo>
                  <a:cubicBezTo>
                    <a:pt x="274" y="1239"/>
                    <a:pt x="304" y="1239"/>
                    <a:pt x="304" y="1239"/>
                  </a:cubicBezTo>
                  <a:cubicBezTo>
                    <a:pt x="304" y="1239"/>
                    <a:pt x="304" y="1269"/>
                    <a:pt x="335" y="1269"/>
                  </a:cubicBezTo>
                  <a:cubicBezTo>
                    <a:pt x="471" y="1406"/>
                    <a:pt x="646" y="1474"/>
                    <a:pt x="825" y="1474"/>
                  </a:cubicBezTo>
                  <a:cubicBezTo>
                    <a:pt x="1003" y="1474"/>
                    <a:pt x="1186" y="1406"/>
                    <a:pt x="1338" y="1269"/>
                  </a:cubicBezTo>
                  <a:cubicBezTo>
                    <a:pt x="1611" y="996"/>
                    <a:pt x="1611" y="540"/>
                    <a:pt x="1338" y="266"/>
                  </a:cubicBezTo>
                  <a:cubicBezTo>
                    <a:pt x="1307" y="266"/>
                    <a:pt x="1307" y="266"/>
                    <a:pt x="1307" y="236"/>
                  </a:cubicBezTo>
                  <a:cubicBezTo>
                    <a:pt x="1277" y="236"/>
                    <a:pt x="1277" y="236"/>
                    <a:pt x="1277" y="205"/>
                  </a:cubicBezTo>
                  <a:cubicBezTo>
                    <a:pt x="1140" y="69"/>
                    <a:pt x="958"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5" name="Google Shape;66895;p27"/>
            <p:cNvSpPr/>
            <p:nvPr/>
          </p:nvSpPr>
          <p:spPr>
            <a:xfrm>
              <a:off x="1217625" y="4624400"/>
              <a:ext cx="43325" cy="39725"/>
            </a:xfrm>
            <a:custGeom>
              <a:avLst/>
              <a:gdLst/>
              <a:ahLst/>
              <a:cxnLst/>
              <a:rect l="l" t="t" r="r" b="b"/>
              <a:pathLst>
                <a:path w="1733" h="1589" extrusionOk="0">
                  <a:moveTo>
                    <a:pt x="851" y="1"/>
                  </a:moveTo>
                  <a:cubicBezTo>
                    <a:pt x="654" y="1"/>
                    <a:pt x="456" y="69"/>
                    <a:pt x="304" y="206"/>
                  </a:cubicBezTo>
                  <a:cubicBezTo>
                    <a:pt x="0" y="510"/>
                    <a:pt x="0" y="996"/>
                    <a:pt x="304" y="1300"/>
                  </a:cubicBezTo>
                  <a:cubicBezTo>
                    <a:pt x="334" y="1300"/>
                    <a:pt x="334" y="1300"/>
                    <a:pt x="334" y="1331"/>
                  </a:cubicBezTo>
                  <a:cubicBezTo>
                    <a:pt x="365" y="1331"/>
                    <a:pt x="365" y="1331"/>
                    <a:pt x="365" y="1361"/>
                  </a:cubicBezTo>
                  <a:cubicBezTo>
                    <a:pt x="517" y="1513"/>
                    <a:pt x="714" y="1589"/>
                    <a:pt x="912" y="1589"/>
                  </a:cubicBezTo>
                  <a:cubicBezTo>
                    <a:pt x="1110" y="1589"/>
                    <a:pt x="1307" y="1513"/>
                    <a:pt x="1459" y="1361"/>
                  </a:cubicBezTo>
                  <a:cubicBezTo>
                    <a:pt x="1733" y="1057"/>
                    <a:pt x="1733" y="571"/>
                    <a:pt x="1459" y="267"/>
                  </a:cubicBezTo>
                  <a:cubicBezTo>
                    <a:pt x="1429" y="267"/>
                    <a:pt x="1429" y="267"/>
                    <a:pt x="1429" y="236"/>
                  </a:cubicBezTo>
                  <a:cubicBezTo>
                    <a:pt x="1398" y="236"/>
                    <a:pt x="1398" y="236"/>
                    <a:pt x="1398" y="206"/>
                  </a:cubicBezTo>
                  <a:cubicBezTo>
                    <a:pt x="1246" y="69"/>
                    <a:pt x="1049"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6" name="Google Shape;66896;p27"/>
            <p:cNvSpPr/>
            <p:nvPr/>
          </p:nvSpPr>
          <p:spPr>
            <a:xfrm>
              <a:off x="1118075" y="4721300"/>
              <a:ext cx="46375" cy="42200"/>
            </a:xfrm>
            <a:custGeom>
              <a:avLst/>
              <a:gdLst/>
              <a:ahLst/>
              <a:cxnLst/>
              <a:rect l="l" t="t" r="r" b="b"/>
              <a:pathLst>
                <a:path w="1855" h="1688" extrusionOk="0">
                  <a:moveTo>
                    <a:pt x="901" y="0"/>
                  </a:moveTo>
                  <a:cubicBezTo>
                    <a:pt x="692" y="0"/>
                    <a:pt x="487" y="84"/>
                    <a:pt x="335" y="251"/>
                  </a:cubicBezTo>
                  <a:cubicBezTo>
                    <a:pt x="0" y="555"/>
                    <a:pt x="0" y="1072"/>
                    <a:pt x="335" y="1406"/>
                  </a:cubicBezTo>
                  <a:lnTo>
                    <a:pt x="365" y="1406"/>
                  </a:lnTo>
                  <a:cubicBezTo>
                    <a:pt x="365" y="1436"/>
                    <a:pt x="365" y="1436"/>
                    <a:pt x="365" y="1436"/>
                  </a:cubicBezTo>
                  <a:cubicBezTo>
                    <a:pt x="532" y="1604"/>
                    <a:pt x="745" y="1687"/>
                    <a:pt x="954" y="1687"/>
                  </a:cubicBezTo>
                  <a:cubicBezTo>
                    <a:pt x="1163" y="1687"/>
                    <a:pt x="1368" y="1604"/>
                    <a:pt x="1520" y="1436"/>
                  </a:cubicBezTo>
                  <a:cubicBezTo>
                    <a:pt x="1854" y="1132"/>
                    <a:pt x="1854" y="616"/>
                    <a:pt x="1520" y="281"/>
                  </a:cubicBezTo>
                  <a:cubicBezTo>
                    <a:pt x="1520" y="281"/>
                    <a:pt x="1520" y="281"/>
                    <a:pt x="1490" y="251"/>
                  </a:cubicBezTo>
                  <a:cubicBezTo>
                    <a:pt x="1322" y="84"/>
                    <a:pt x="1110"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7" name="Google Shape;66897;p27"/>
            <p:cNvSpPr/>
            <p:nvPr/>
          </p:nvSpPr>
          <p:spPr>
            <a:xfrm>
              <a:off x="1018525" y="4818000"/>
              <a:ext cx="49425" cy="45050"/>
            </a:xfrm>
            <a:custGeom>
              <a:avLst/>
              <a:gdLst/>
              <a:ahLst/>
              <a:cxnLst/>
              <a:rect l="l" t="t" r="r" b="b"/>
              <a:pathLst>
                <a:path w="1977" h="1802" extrusionOk="0">
                  <a:moveTo>
                    <a:pt x="946" y="0"/>
                  </a:moveTo>
                  <a:cubicBezTo>
                    <a:pt x="722" y="0"/>
                    <a:pt x="502" y="91"/>
                    <a:pt x="335" y="274"/>
                  </a:cubicBezTo>
                  <a:cubicBezTo>
                    <a:pt x="0" y="608"/>
                    <a:pt x="0" y="1155"/>
                    <a:pt x="335" y="1489"/>
                  </a:cubicBezTo>
                  <a:cubicBezTo>
                    <a:pt x="335" y="1489"/>
                    <a:pt x="365" y="1520"/>
                    <a:pt x="365" y="1520"/>
                  </a:cubicBezTo>
                  <a:cubicBezTo>
                    <a:pt x="365" y="1520"/>
                    <a:pt x="396" y="1550"/>
                    <a:pt x="396" y="1550"/>
                  </a:cubicBezTo>
                  <a:cubicBezTo>
                    <a:pt x="563" y="1717"/>
                    <a:pt x="783" y="1801"/>
                    <a:pt x="1003" y="1801"/>
                  </a:cubicBezTo>
                  <a:cubicBezTo>
                    <a:pt x="1224" y="1801"/>
                    <a:pt x="1444" y="1717"/>
                    <a:pt x="1611" y="1550"/>
                  </a:cubicBezTo>
                  <a:cubicBezTo>
                    <a:pt x="1976" y="1216"/>
                    <a:pt x="1976" y="669"/>
                    <a:pt x="1611" y="304"/>
                  </a:cubicBezTo>
                  <a:lnTo>
                    <a:pt x="1581" y="304"/>
                  </a:lnTo>
                  <a:cubicBezTo>
                    <a:pt x="1581" y="274"/>
                    <a:pt x="1581" y="274"/>
                    <a:pt x="1581" y="274"/>
                  </a:cubicBezTo>
                  <a:cubicBezTo>
                    <a:pt x="1399" y="91"/>
                    <a:pt x="1171" y="0"/>
                    <a:pt x="9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8" name="Google Shape;66898;p27"/>
            <p:cNvSpPr/>
            <p:nvPr/>
          </p:nvSpPr>
          <p:spPr>
            <a:xfrm>
              <a:off x="918975" y="4915250"/>
              <a:ext cx="51700" cy="47150"/>
            </a:xfrm>
            <a:custGeom>
              <a:avLst/>
              <a:gdLst/>
              <a:ahLst/>
              <a:cxnLst/>
              <a:rect l="l" t="t" r="r" b="b"/>
              <a:pathLst>
                <a:path w="2068" h="1886" extrusionOk="0">
                  <a:moveTo>
                    <a:pt x="1004" y="1"/>
                  </a:moveTo>
                  <a:cubicBezTo>
                    <a:pt x="760" y="1"/>
                    <a:pt x="517" y="92"/>
                    <a:pt x="335" y="274"/>
                  </a:cubicBezTo>
                  <a:cubicBezTo>
                    <a:pt x="1" y="639"/>
                    <a:pt x="1" y="1217"/>
                    <a:pt x="335" y="1581"/>
                  </a:cubicBezTo>
                  <a:cubicBezTo>
                    <a:pt x="365" y="1581"/>
                    <a:pt x="365" y="1581"/>
                    <a:pt x="365" y="1612"/>
                  </a:cubicBezTo>
                  <a:lnTo>
                    <a:pt x="396" y="1612"/>
                  </a:lnTo>
                  <a:cubicBezTo>
                    <a:pt x="578" y="1794"/>
                    <a:pt x="814" y="1885"/>
                    <a:pt x="1049" y="1885"/>
                  </a:cubicBezTo>
                  <a:cubicBezTo>
                    <a:pt x="1285" y="1885"/>
                    <a:pt x="1520" y="1794"/>
                    <a:pt x="1703" y="1612"/>
                  </a:cubicBezTo>
                  <a:cubicBezTo>
                    <a:pt x="2067" y="1277"/>
                    <a:pt x="2067" y="669"/>
                    <a:pt x="1703" y="305"/>
                  </a:cubicBezTo>
                  <a:lnTo>
                    <a:pt x="1672" y="305"/>
                  </a:lnTo>
                  <a:cubicBezTo>
                    <a:pt x="1672" y="274"/>
                    <a:pt x="1672" y="274"/>
                    <a:pt x="1672" y="274"/>
                  </a:cubicBezTo>
                  <a:cubicBezTo>
                    <a:pt x="1490" y="92"/>
                    <a:pt x="1247"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9" name="Google Shape;66899;p27"/>
            <p:cNvSpPr/>
            <p:nvPr/>
          </p:nvSpPr>
          <p:spPr>
            <a:xfrm>
              <a:off x="818675" y="5011950"/>
              <a:ext cx="55500" cy="50550"/>
            </a:xfrm>
            <a:custGeom>
              <a:avLst/>
              <a:gdLst/>
              <a:ahLst/>
              <a:cxnLst/>
              <a:rect l="l" t="t" r="r" b="b"/>
              <a:pathLst>
                <a:path w="2220" h="2022" extrusionOk="0">
                  <a:moveTo>
                    <a:pt x="1079" y="1"/>
                  </a:moveTo>
                  <a:cubicBezTo>
                    <a:pt x="829" y="1"/>
                    <a:pt x="578" y="99"/>
                    <a:pt x="395" y="297"/>
                  </a:cubicBezTo>
                  <a:cubicBezTo>
                    <a:pt x="0" y="662"/>
                    <a:pt x="0" y="1300"/>
                    <a:pt x="395" y="1665"/>
                  </a:cubicBezTo>
                  <a:cubicBezTo>
                    <a:pt x="395" y="1695"/>
                    <a:pt x="426" y="1695"/>
                    <a:pt x="426" y="1695"/>
                  </a:cubicBezTo>
                  <a:cubicBezTo>
                    <a:pt x="426" y="1695"/>
                    <a:pt x="426" y="1726"/>
                    <a:pt x="456" y="1726"/>
                  </a:cubicBezTo>
                  <a:cubicBezTo>
                    <a:pt x="639" y="1923"/>
                    <a:pt x="889" y="2022"/>
                    <a:pt x="1140" y="2022"/>
                  </a:cubicBezTo>
                  <a:cubicBezTo>
                    <a:pt x="1391" y="2022"/>
                    <a:pt x="1642" y="1923"/>
                    <a:pt x="1824" y="1726"/>
                  </a:cubicBezTo>
                  <a:cubicBezTo>
                    <a:pt x="2219" y="1330"/>
                    <a:pt x="2219" y="722"/>
                    <a:pt x="1824" y="327"/>
                  </a:cubicBezTo>
                  <a:lnTo>
                    <a:pt x="1794" y="327"/>
                  </a:lnTo>
                  <a:cubicBezTo>
                    <a:pt x="1794" y="297"/>
                    <a:pt x="1794" y="297"/>
                    <a:pt x="1763" y="297"/>
                  </a:cubicBezTo>
                  <a:cubicBezTo>
                    <a:pt x="1581" y="99"/>
                    <a:pt x="1330" y="1"/>
                    <a:pt x="10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0" name="Google Shape;66900;p27"/>
            <p:cNvSpPr/>
            <p:nvPr/>
          </p:nvSpPr>
          <p:spPr>
            <a:xfrm>
              <a:off x="719125" y="5108650"/>
              <a:ext cx="57775" cy="53400"/>
            </a:xfrm>
            <a:custGeom>
              <a:avLst/>
              <a:gdLst/>
              <a:ahLst/>
              <a:cxnLst/>
              <a:rect l="l" t="t" r="r" b="b"/>
              <a:pathLst>
                <a:path w="2311" h="2136" extrusionOk="0">
                  <a:moveTo>
                    <a:pt x="1137" y="0"/>
                  </a:moveTo>
                  <a:cubicBezTo>
                    <a:pt x="874" y="0"/>
                    <a:pt x="608" y="107"/>
                    <a:pt x="396" y="320"/>
                  </a:cubicBezTo>
                  <a:cubicBezTo>
                    <a:pt x="0" y="715"/>
                    <a:pt x="0" y="1383"/>
                    <a:pt x="396" y="1779"/>
                  </a:cubicBezTo>
                  <a:cubicBezTo>
                    <a:pt x="426" y="1779"/>
                    <a:pt x="426" y="1779"/>
                    <a:pt x="426" y="1809"/>
                  </a:cubicBezTo>
                  <a:cubicBezTo>
                    <a:pt x="456" y="1809"/>
                    <a:pt x="456" y="1809"/>
                    <a:pt x="456" y="1839"/>
                  </a:cubicBezTo>
                  <a:cubicBezTo>
                    <a:pt x="654" y="2037"/>
                    <a:pt x="920" y="2136"/>
                    <a:pt x="1186" y="2136"/>
                  </a:cubicBezTo>
                  <a:cubicBezTo>
                    <a:pt x="1452" y="2136"/>
                    <a:pt x="1718" y="2037"/>
                    <a:pt x="1915" y="1839"/>
                  </a:cubicBezTo>
                  <a:cubicBezTo>
                    <a:pt x="2311" y="1414"/>
                    <a:pt x="2311" y="775"/>
                    <a:pt x="1915" y="380"/>
                  </a:cubicBezTo>
                  <a:cubicBezTo>
                    <a:pt x="1915" y="350"/>
                    <a:pt x="1915" y="350"/>
                    <a:pt x="1885" y="350"/>
                  </a:cubicBezTo>
                  <a:cubicBezTo>
                    <a:pt x="1885" y="320"/>
                    <a:pt x="1885" y="320"/>
                    <a:pt x="1855" y="320"/>
                  </a:cubicBezTo>
                  <a:cubicBezTo>
                    <a:pt x="1657" y="107"/>
                    <a:pt x="1399" y="0"/>
                    <a:pt x="11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1" name="Google Shape;66901;p27"/>
            <p:cNvSpPr/>
            <p:nvPr/>
          </p:nvSpPr>
          <p:spPr>
            <a:xfrm>
              <a:off x="619575" y="5205925"/>
              <a:ext cx="60825" cy="55475"/>
            </a:xfrm>
            <a:custGeom>
              <a:avLst/>
              <a:gdLst/>
              <a:ahLst/>
              <a:cxnLst/>
              <a:rect l="l" t="t" r="r" b="b"/>
              <a:pathLst>
                <a:path w="2433" h="2219" extrusionOk="0">
                  <a:moveTo>
                    <a:pt x="1186" y="0"/>
                  </a:moveTo>
                  <a:cubicBezTo>
                    <a:pt x="913" y="0"/>
                    <a:pt x="639" y="106"/>
                    <a:pt x="426" y="319"/>
                  </a:cubicBezTo>
                  <a:cubicBezTo>
                    <a:pt x="1" y="745"/>
                    <a:pt x="1" y="1444"/>
                    <a:pt x="426" y="1869"/>
                  </a:cubicBezTo>
                  <a:lnTo>
                    <a:pt x="457" y="1869"/>
                  </a:lnTo>
                  <a:cubicBezTo>
                    <a:pt x="457" y="1900"/>
                    <a:pt x="457" y="1900"/>
                    <a:pt x="457" y="1900"/>
                  </a:cubicBezTo>
                  <a:cubicBezTo>
                    <a:pt x="669" y="2113"/>
                    <a:pt x="951" y="2219"/>
                    <a:pt x="1232" y="2219"/>
                  </a:cubicBezTo>
                  <a:cubicBezTo>
                    <a:pt x="1513" y="2219"/>
                    <a:pt x="1794" y="2113"/>
                    <a:pt x="2007" y="1900"/>
                  </a:cubicBezTo>
                  <a:cubicBezTo>
                    <a:pt x="2432" y="1474"/>
                    <a:pt x="2432" y="806"/>
                    <a:pt x="2007" y="380"/>
                  </a:cubicBezTo>
                  <a:cubicBezTo>
                    <a:pt x="2007" y="350"/>
                    <a:pt x="1976" y="350"/>
                    <a:pt x="1976" y="350"/>
                  </a:cubicBezTo>
                  <a:cubicBezTo>
                    <a:pt x="1976" y="350"/>
                    <a:pt x="1976" y="319"/>
                    <a:pt x="1946" y="319"/>
                  </a:cubicBezTo>
                  <a:cubicBezTo>
                    <a:pt x="1733" y="106"/>
                    <a:pt x="1460"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2" name="Google Shape;66902;p27"/>
            <p:cNvSpPr/>
            <p:nvPr/>
          </p:nvSpPr>
          <p:spPr>
            <a:xfrm>
              <a:off x="2116575" y="3654400"/>
              <a:ext cx="15225" cy="14100"/>
            </a:xfrm>
            <a:custGeom>
              <a:avLst/>
              <a:gdLst/>
              <a:ahLst/>
              <a:cxnLst/>
              <a:rect l="l" t="t" r="r" b="b"/>
              <a:pathLst>
                <a:path w="609" h="564" extrusionOk="0">
                  <a:moveTo>
                    <a:pt x="285" y="1"/>
                  </a:moveTo>
                  <a:cubicBezTo>
                    <a:pt x="221" y="1"/>
                    <a:pt x="152" y="24"/>
                    <a:pt x="91" y="69"/>
                  </a:cubicBezTo>
                  <a:cubicBezTo>
                    <a:pt x="0" y="160"/>
                    <a:pt x="0" y="343"/>
                    <a:pt x="91" y="434"/>
                  </a:cubicBezTo>
                  <a:cubicBezTo>
                    <a:pt x="122" y="434"/>
                    <a:pt x="122" y="434"/>
                    <a:pt x="122" y="464"/>
                  </a:cubicBezTo>
                  <a:cubicBezTo>
                    <a:pt x="152" y="464"/>
                    <a:pt x="152" y="464"/>
                    <a:pt x="152" y="495"/>
                  </a:cubicBezTo>
                  <a:cubicBezTo>
                    <a:pt x="198" y="540"/>
                    <a:pt x="259" y="563"/>
                    <a:pt x="323" y="563"/>
                  </a:cubicBezTo>
                  <a:cubicBezTo>
                    <a:pt x="388" y="563"/>
                    <a:pt x="456" y="540"/>
                    <a:pt x="517" y="495"/>
                  </a:cubicBezTo>
                  <a:cubicBezTo>
                    <a:pt x="608" y="373"/>
                    <a:pt x="608" y="221"/>
                    <a:pt x="517" y="130"/>
                  </a:cubicBezTo>
                  <a:cubicBezTo>
                    <a:pt x="487" y="130"/>
                    <a:pt x="487" y="130"/>
                    <a:pt x="487" y="100"/>
                  </a:cubicBezTo>
                  <a:cubicBezTo>
                    <a:pt x="456" y="100"/>
                    <a:pt x="456" y="100"/>
                    <a:pt x="456" y="69"/>
                  </a:cubicBezTo>
                  <a:cubicBezTo>
                    <a:pt x="411" y="24"/>
                    <a:pt x="35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3" name="Google Shape;66903;p27"/>
            <p:cNvSpPr/>
            <p:nvPr/>
          </p:nvSpPr>
          <p:spPr>
            <a:xfrm>
              <a:off x="2017025" y="3751100"/>
              <a:ext cx="17500" cy="16750"/>
            </a:xfrm>
            <a:custGeom>
              <a:avLst/>
              <a:gdLst/>
              <a:ahLst/>
              <a:cxnLst/>
              <a:rect l="l" t="t" r="r" b="b"/>
              <a:pathLst>
                <a:path w="700" h="670" extrusionOk="0">
                  <a:moveTo>
                    <a:pt x="335" y="1"/>
                  </a:moveTo>
                  <a:cubicBezTo>
                    <a:pt x="259" y="1"/>
                    <a:pt x="183" y="31"/>
                    <a:pt x="122" y="92"/>
                  </a:cubicBezTo>
                  <a:cubicBezTo>
                    <a:pt x="0" y="213"/>
                    <a:pt x="0" y="426"/>
                    <a:pt x="122" y="517"/>
                  </a:cubicBezTo>
                  <a:cubicBezTo>
                    <a:pt x="122" y="548"/>
                    <a:pt x="122" y="548"/>
                    <a:pt x="152" y="548"/>
                  </a:cubicBezTo>
                  <a:cubicBezTo>
                    <a:pt x="152" y="548"/>
                    <a:pt x="152" y="578"/>
                    <a:pt x="183" y="578"/>
                  </a:cubicBezTo>
                  <a:cubicBezTo>
                    <a:pt x="228" y="639"/>
                    <a:pt x="304" y="669"/>
                    <a:pt x="384" y="669"/>
                  </a:cubicBezTo>
                  <a:cubicBezTo>
                    <a:pt x="464" y="669"/>
                    <a:pt x="547" y="639"/>
                    <a:pt x="608" y="578"/>
                  </a:cubicBezTo>
                  <a:cubicBezTo>
                    <a:pt x="699" y="457"/>
                    <a:pt x="699" y="274"/>
                    <a:pt x="608" y="153"/>
                  </a:cubicBezTo>
                  <a:cubicBezTo>
                    <a:pt x="578" y="153"/>
                    <a:pt x="578" y="153"/>
                    <a:pt x="578" y="122"/>
                  </a:cubicBezTo>
                  <a:cubicBezTo>
                    <a:pt x="547" y="122"/>
                    <a:pt x="547" y="122"/>
                    <a:pt x="547"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4" name="Google Shape;66904;p27"/>
            <p:cNvSpPr/>
            <p:nvPr/>
          </p:nvSpPr>
          <p:spPr>
            <a:xfrm>
              <a:off x="1917475" y="3848375"/>
              <a:ext cx="20550" cy="19025"/>
            </a:xfrm>
            <a:custGeom>
              <a:avLst/>
              <a:gdLst/>
              <a:ahLst/>
              <a:cxnLst/>
              <a:rect l="l" t="t" r="r" b="b"/>
              <a:pathLst>
                <a:path w="822" h="761" extrusionOk="0">
                  <a:moveTo>
                    <a:pt x="380" y="0"/>
                  </a:moveTo>
                  <a:cubicBezTo>
                    <a:pt x="289" y="0"/>
                    <a:pt x="198" y="31"/>
                    <a:pt x="122" y="92"/>
                  </a:cubicBezTo>
                  <a:cubicBezTo>
                    <a:pt x="1" y="244"/>
                    <a:pt x="1" y="456"/>
                    <a:pt x="122" y="608"/>
                  </a:cubicBezTo>
                  <a:cubicBezTo>
                    <a:pt x="122" y="608"/>
                    <a:pt x="152" y="608"/>
                    <a:pt x="152" y="639"/>
                  </a:cubicBezTo>
                  <a:cubicBezTo>
                    <a:pt x="183" y="639"/>
                    <a:pt x="183" y="639"/>
                    <a:pt x="183" y="669"/>
                  </a:cubicBezTo>
                  <a:cubicBezTo>
                    <a:pt x="259" y="730"/>
                    <a:pt x="350" y="760"/>
                    <a:pt x="437" y="760"/>
                  </a:cubicBezTo>
                  <a:cubicBezTo>
                    <a:pt x="525" y="760"/>
                    <a:pt x="608" y="730"/>
                    <a:pt x="669" y="669"/>
                  </a:cubicBezTo>
                  <a:cubicBezTo>
                    <a:pt x="821" y="517"/>
                    <a:pt x="821" y="304"/>
                    <a:pt x="669" y="152"/>
                  </a:cubicBezTo>
                  <a:lnTo>
                    <a:pt x="639" y="152"/>
                  </a:lnTo>
                  <a:cubicBezTo>
                    <a:pt x="639" y="122"/>
                    <a:pt x="639" y="122"/>
                    <a:pt x="639" y="92"/>
                  </a:cubicBezTo>
                  <a:cubicBezTo>
                    <a:pt x="563" y="31"/>
                    <a:pt x="472"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5" name="Google Shape;66905;p27"/>
            <p:cNvSpPr/>
            <p:nvPr/>
          </p:nvSpPr>
          <p:spPr>
            <a:xfrm>
              <a:off x="1817175" y="3945250"/>
              <a:ext cx="24325" cy="22075"/>
            </a:xfrm>
            <a:custGeom>
              <a:avLst/>
              <a:gdLst/>
              <a:ahLst/>
              <a:cxnLst/>
              <a:rect l="l" t="t" r="r" b="b"/>
              <a:pathLst>
                <a:path w="973" h="883" extrusionOk="0">
                  <a:moveTo>
                    <a:pt x="460" y="1"/>
                  </a:moveTo>
                  <a:cubicBezTo>
                    <a:pt x="357" y="1"/>
                    <a:pt x="259" y="46"/>
                    <a:pt x="183" y="138"/>
                  </a:cubicBezTo>
                  <a:cubicBezTo>
                    <a:pt x="0" y="290"/>
                    <a:pt x="0" y="533"/>
                    <a:pt x="183" y="715"/>
                  </a:cubicBezTo>
                  <a:lnTo>
                    <a:pt x="213" y="715"/>
                  </a:lnTo>
                  <a:cubicBezTo>
                    <a:pt x="213" y="745"/>
                    <a:pt x="213" y="745"/>
                    <a:pt x="213" y="745"/>
                  </a:cubicBezTo>
                  <a:cubicBezTo>
                    <a:pt x="304" y="837"/>
                    <a:pt x="411" y="882"/>
                    <a:pt x="513" y="882"/>
                  </a:cubicBezTo>
                  <a:cubicBezTo>
                    <a:pt x="616" y="882"/>
                    <a:pt x="715" y="837"/>
                    <a:pt x="791" y="745"/>
                  </a:cubicBezTo>
                  <a:cubicBezTo>
                    <a:pt x="973" y="593"/>
                    <a:pt x="973" y="350"/>
                    <a:pt x="791" y="168"/>
                  </a:cubicBezTo>
                  <a:lnTo>
                    <a:pt x="760" y="168"/>
                  </a:lnTo>
                  <a:cubicBezTo>
                    <a:pt x="760" y="138"/>
                    <a:pt x="760" y="138"/>
                    <a:pt x="760" y="138"/>
                  </a:cubicBezTo>
                  <a:cubicBezTo>
                    <a:pt x="669" y="46"/>
                    <a:pt x="563"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6" name="Google Shape;66906;p27"/>
            <p:cNvSpPr/>
            <p:nvPr/>
          </p:nvSpPr>
          <p:spPr>
            <a:xfrm>
              <a:off x="1717625" y="4042525"/>
              <a:ext cx="26625" cy="24350"/>
            </a:xfrm>
            <a:custGeom>
              <a:avLst/>
              <a:gdLst/>
              <a:ahLst/>
              <a:cxnLst/>
              <a:rect l="l" t="t" r="r" b="b"/>
              <a:pathLst>
                <a:path w="1065" h="974" extrusionOk="0">
                  <a:moveTo>
                    <a:pt x="517" y="0"/>
                  </a:moveTo>
                  <a:cubicBezTo>
                    <a:pt x="396" y="0"/>
                    <a:pt x="274" y="46"/>
                    <a:pt x="183" y="137"/>
                  </a:cubicBezTo>
                  <a:cubicBezTo>
                    <a:pt x="0" y="320"/>
                    <a:pt x="0" y="593"/>
                    <a:pt x="183" y="775"/>
                  </a:cubicBezTo>
                  <a:cubicBezTo>
                    <a:pt x="183" y="775"/>
                    <a:pt x="213" y="806"/>
                    <a:pt x="213" y="806"/>
                  </a:cubicBezTo>
                  <a:cubicBezTo>
                    <a:pt x="213" y="806"/>
                    <a:pt x="213" y="836"/>
                    <a:pt x="244" y="836"/>
                  </a:cubicBezTo>
                  <a:cubicBezTo>
                    <a:pt x="335" y="927"/>
                    <a:pt x="449" y="973"/>
                    <a:pt x="563" y="973"/>
                  </a:cubicBezTo>
                  <a:cubicBezTo>
                    <a:pt x="677" y="973"/>
                    <a:pt x="791" y="927"/>
                    <a:pt x="882" y="836"/>
                  </a:cubicBezTo>
                  <a:cubicBezTo>
                    <a:pt x="1064" y="654"/>
                    <a:pt x="1064" y="350"/>
                    <a:pt x="882" y="168"/>
                  </a:cubicBezTo>
                  <a:lnTo>
                    <a:pt x="852" y="168"/>
                  </a:lnTo>
                  <a:cubicBezTo>
                    <a:pt x="852" y="137"/>
                    <a:pt x="852" y="137"/>
                    <a:pt x="852" y="137"/>
                  </a:cubicBezTo>
                  <a:cubicBezTo>
                    <a:pt x="760" y="46"/>
                    <a:pt x="639"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7" name="Google Shape;66907;p27"/>
            <p:cNvSpPr/>
            <p:nvPr/>
          </p:nvSpPr>
          <p:spPr>
            <a:xfrm>
              <a:off x="1618075" y="4139225"/>
              <a:ext cx="29675" cy="27175"/>
            </a:xfrm>
            <a:custGeom>
              <a:avLst/>
              <a:gdLst/>
              <a:ahLst/>
              <a:cxnLst/>
              <a:rect l="l" t="t" r="r" b="b"/>
              <a:pathLst>
                <a:path w="1187" h="1087" extrusionOk="0">
                  <a:moveTo>
                    <a:pt x="563" y="0"/>
                  </a:moveTo>
                  <a:cubicBezTo>
                    <a:pt x="426" y="0"/>
                    <a:pt x="289" y="53"/>
                    <a:pt x="183" y="160"/>
                  </a:cubicBezTo>
                  <a:cubicBezTo>
                    <a:pt x="1" y="342"/>
                    <a:pt x="1" y="677"/>
                    <a:pt x="183" y="889"/>
                  </a:cubicBezTo>
                  <a:cubicBezTo>
                    <a:pt x="213" y="889"/>
                    <a:pt x="213" y="889"/>
                    <a:pt x="213" y="920"/>
                  </a:cubicBezTo>
                  <a:cubicBezTo>
                    <a:pt x="244" y="920"/>
                    <a:pt x="244" y="920"/>
                    <a:pt x="244" y="950"/>
                  </a:cubicBezTo>
                  <a:cubicBezTo>
                    <a:pt x="350" y="1041"/>
                    <a:pt x="487" y="1087"/>
                    <a:pt x="620" y="1087"/>
                  </a:cubicBezTo>
                  <a:cubicBezTo>
                    <a:pt x="753" y="1087"/>
                    <a:pt x="882" y="1041"/>
                    <a:pt x="973" y="950"/>
                  </a:cubicBezTo>
                  <a:cubicBezTo>
                    <a:pt x="1186" y="737"/>
                    <a:pt x="1186" y="403"/>
                    <a:pt x="973" y="190"/>
                  </a:cubicBezTo>
                  <a:lnTo>
                    <a:pt x="943" y="190"/>
                  </a:lnTo>
                  <a:cubicBezTo>
                    <a:pt x="943" y="160"/>
                    <a:pt x="943" y="160"/>
                    <a:pt x="943" y="160"/>
                  </a:cubicBezTo>
                  <a:cubicBezTo>
                    <a:pt x="836" y="53"/>
                    <a:pt x="700"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8" name="Google Shape;66908;p27"/>
            <p:cNvSpPr/>
            <p:nvPr/>
          </p:nvSpPr>
          <p:spPr>
            <a:xfrm>
              <a:off x="1517775" y="4235925"/>
              <a:ext cx="33450" cy="29850"/>
            </a:xfrm>
            <a:custGeom>
              <a:avLst/>
              <a:gdLst/>
              <a:ahLst/>
              <a:cxnLst/>
              <a:rect l="l" t="t" r="r" b="b"/>
              <a:pathLst>
                <a:path w="1338" h="1194" extrusionOk="0">
                  <a:moveTo>
                    <a:pt x="639" y="0"/>
                  </a:moveTo>
                  <a:cubicBezTo>
                    <a:pt x="494" y="0"/>
                    <a:pt x="350" y="61"/>
                    <a:pt x="244" y="182"/>
                  </a:cubicBezTo>
                  <a:cubicBezTo>
                    <a:pt x="0" y="395"/>
                    <a:pt x="0" y="760"/>
                    <a:pt x="244" y="973"/>
                  </a:cubicBezTo>
                  <a:cubicBezTo>
                    <a:pt x="244" y="1003"/>
                    <a:pt x="244" y="1003"/>
                    <a:pt x="274" y="1003"/>
                  </a:cubicBezTo>
                  <a:cubicBezTo>
                    <a:pt x="274" y="1003"/>
                    <a:pt x="274" y="1034"/>
                    <a:pt x="304" y="1034"/>
                  </a:cubicBezTo>
                  <a:cubicBezTo>
                    <a:pt x="411" y="1140"/>
                    <a:pt x="555" y="1193"/>
                    <a:pt x="699" y="1193"/>
                  </a:cubicBezTo>
                  <a:cubicBezTo>
                    <a:pt x="844" y="1193"/>
                    <a:pt x="988" y="1140"/>
                    <a:pt x="1095" y="1034"/>
                  </a:cubicBezTo>
                  <a:cubicBezTo>
                    <a:pt x="1338" y="821"/>
                    <a:pt x="1338" y="456"/>
                    <a:pt x="1095" y="213"/>
                  </a:cubicBezTo>
                  <a:lnTo>
                    <a:pt x="1064" y="213"/>
                  </a:lnTo>
                  <a:cubicBezTo>
                    <a:pt x="1064" y="182"/>
                    <a:pt x="1064" y="182"/>
                    <a:pt x="1034" y="182"/>
                  </a:cubicBezTo>
                  <a:cubicBezTo>
                    <a:pt x="927" y="61"/>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9" name="Google Shape;66909;p27"/>
            <p:cNvSpPr/>
            <p:nvPr/>
          </p:nvSpPr>
          <p:spPr>
            <a:xfrm>
              <a:off x="1418225" y="4333175"/>
              <a:ext cx="35750" cy="32700"/>
            </a:xfrm>
            <a:custGeom>
              <a:avLst/>
              <a:gdLst/>
              <a:ahLst/>
              <a:cxnLst/>
              <a:rect l="l" t="t" r="r" b="b"/>
              <a:pathLst>
                <a:path w="1430" h="1308" extrusionOk="0">
                  <a:moveTo>
                    <a:pt x="684" y="1"/>
                  </a:moveTo>
                  <a:cubicBezTo>
                    <a:pt x="525" y="1"/>
                    <a:pt x="365" y="62"/>
                    <a:pt x="244" y="183"/>
                  </a:cubicBezTo>
                  <a:cubicBezTo>
                    <a:pt x="1" y="426"/>
                    <a:pt x="1" y="821"/>
                    <a:pt x="244" y="1065"/>
                  </a:cubicBezTo>
                  <a:cubicBezTo>
                    <a:pt x="274" y="1065"/>
                    <a:pt x="274" y="1065"/>
                    <a:pt x="274" y="1095"/>
                  </a:cubicBezTo>
                  <a:cubicBezTo>
                    <a:pt x="274" y="1095"/>
                    <a:pt x="304" y="1095"/>
                    <a:pt x="304" y="1125"/>
                  </a:cubicBezTo>
                  <a:cubicBezTo>
                    <a:pt x="426" y="1247"/>
                    <a:pt x="586" y="1308"/>
                    <a:pt x="745" y="1308"/>
                  </a:cubicBezTo>
                  <a:cubicBezTo>
                    <a:pt x="905" y="1308"/>
                    <a:pt x="1064" y="1247"/>
                    <a:pt x="1186" y="1125"/>
                  </a:cubicBezTo>
                  <a:cubicBezTo>
                    <a:pt x="1429" y="882"/>
                    <a:pt x="1429" y="487"/>
                    <a:pt x="1186" y="244"/>
                  </a:cubicBezTo>
                  <a:cubicBezTo>
                    <a:pt x="1186" y="213"/>
                    <a:pt x="1186" y="213"/>
                    <a:pt x="1156" y="213"/>
                  </a:cubicBezTo>
                  <a:cubicBezTo>
                    <a:pt x="1156" y="183"/>
                    <a:pt x="1156" y="183"/>
                    <a:pt x="1125" y="183"/>
                  </a:cubicBezTo>
                  <a:cubicBezTo>
                    <a:pt x="1004" y="62"/>
                    <a:pt x="844"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0" name="Google Shape;66910;p27"/>
            <p:cNvSpPr/>
            <p:nvPr/>
          </p:nvSpPr>
          <p:spPr>
            <a:xfrm>
              <a:off x="1318675" y="4429875"/>
              <a:ext cx="38775" cy="35350"/>
            </a:xfrm>
            <a:custGeom>
              <a:avLst/>
              <a:gdLst/>
              <a:ahLst/>
              <a:cxnLst/>
              <a:rect l="l" t="t" r="r" b="b"/>
              <a:pathLst>
                <a:path w="1551" h="1414" extrusionOk="0">
                  <a:moveTo>
                    <a:pt x="745" y="1"/>
                  </a:moveTo>
                  <a:cubicBezTo>
                    <a:pt x="571" y="1"/>
                    <a:pt x="396" y="69"/>
                    <a:pt x="274" y="206"/>
                  </a:cubicBezTo>
                  <a:cubicBezTo>
                    <a:pt x="1" y="479"/>
                    <a:pt x="1" y="905"/>
                    <a:pt x="274" y="1178"/>
                  </a:cubicBezTo>
                  <a:lnTo>
                    <a:pt x="305" y="1178"/>
                  </a:lnTo>
                  <a:cubicBezTo>
                    <a:pt x="305" y="1209"/>
                    <a:pt x="305" y="1209"/>
                    <a:pt x="305" y="1209"/>
                  </a:cubicBezTo>
                  <a:cubicBezTo>
                    <a:pt x="441" y="1346"/>
                    <a:pt x="616" y="1414"/>
                    <a:pt x="791" y="1414"/>
                  </a:cubicBezTo>
                  <a:cubicBezTo>
                    <a:pt x="966" y="1414"/>
                    <a:pt x="1141" y="1346"/>
                    <a:pt x="1277" y="1209"/>
                  </a:cubicBezTo>
                  <a:cubicBezTo>
                    <a:pt x="1551" y="966"/>
                    <a:pt x="1551" y="510"/>
                    <a:pt x="1277" y="267"/>
                  </a:cubicBezTo>
                  <a:cubicBezTo>
                    <a:pt x="1277" y="236"/>
                    <a:pt x="1247" y="236"/>
                    <a:pt x="1247" y="236"/>
                  </a:cubicBezTo>
                  <a:cubicBezTo>
                    <a:pt x="1247" y="206"/>
                    <a:pt x="1247" y="206"/>
                    <a:pt x="1217" y="206"/>
                  </a:cubicBezTo>
                  <a:cubicBezTo>
                    <a:pt x="1095" y="69"/>
                    <a:pt x="920"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1" name="Google Shape;66911;p27"/>
            <p:cNvSpPr/>
            <p:nvPr/>
          </p:nvSpPr>
          <p:spPr>
            <a:xfrm>
              <a:off x="1219125" y="4526575"/>
              <a:ext cx="41075" cy="38200"/>
            </a:xfrm>
            <a:custGeom>
              <a:avLst/>
              <a:gdLst/>
              <a:ahLst/>
              <a:cxnLst/>
              <a:rect l="l" t="t" r="r" b="b"/>
              <a:pathLst>
                <a:path w="1643" h="1528" extrusionOk="0">
                  <a:moveTo>
                    <a:pt x="791" y="0"/>
                  </a:moveTo>
                  <a:cubicBezTo>
                    <a:pt x="601" y="0"/>
                    <a:pt x="411" y="76"/>
                    <a:pt x="274" y="228"/>
                  </a:cubicBezTo>
                  <a:cubicBezTo>
                    <a:pt x="1" y="502"/>
                    <a:pt x="1" y="988"/>
                    <a:pt x="274" y="1262"/>
                  </a:cubicBezTo>
                  <a:cubicBezTo>
                    <a:pt x="274" y="1262"/>
                    <a:pt x="305" y="1292"/>
                    <a:pt x="305" y="1292"/>
                  </a:cubicBezTo>
                  <a:cubicBezTo>
                    <a:pt x="305" y="1292"/>
                    <a:pt x="305" y="1323"/>
                    <a:pt x="335" y="1323"/>
                  </a:cubicBezTo>
                  <a:cubicBezTo>
                    <a:pt x="472" y="1459"/>
                    <a:pt x="662" y="1528"/>
                    <a:pt x="852" y="1528"/>
                  </a:cubicBezTo>
                  <a:cubicBezTo>
                    <a:pt x="1042" y="1528"/>
                    <a:pt x="1232" y="1459"/>
                    <a:pt x="1369" y="1323"/>
                  </a:cubicBezTo>
                  <a:cubicBezTo>
                    <a:pt x="1642" y="1019"/>
                    <a:pt x="1642" y="563"/>
                    <a:pt x="1369" y="289"/>
                  </a:cubicBezTo>
                  <a:cubicBezTo>
                    <a:pt x="1369" y="259"/>
                    <a:pt x="1338" y="259"/>
                    <a:pt x="1338" y="259"/>
                  </a:cubicBezTo>
                  <a:cubicBezTo>
                    <a:pt x="1338" y="259"/>
                    <a:pt x="1338" y="228"/>
                    <a:pt x="1308" y="228"/>
                  </a:cubicBezTo>
                  <a:cubicBezTo>
                    <a:pt x="1171" y="76"/>
                    <a:pt x="981"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2" name="Google Shape;66912;p27"/>
            <p:cNvSpPr/>
            <p:nvPr/>
          </p:nvSpPr>
          <p:spPr>
            <a:xfrm>
              <a:off x="1118825" y="4623850"/>
              <a:ext cx="44850" cy="40850"/>
            </a:xfrm>
            <a:custGeom>
              <a:avLst/>
              <a:gdLst/>
              <a:ahLst/>
              <a:cxnLst/>
              <a:rect l="l" t="t" r="r" b="b"/>
              <a:pathLst>
                <a:path w="1794" h="1634" extrusionOk="0">
                  <a:moveTo>
                    <a:pt x="878" y="0"/>
                  </a:moveTo>
                  <a:cubicBezTo>
                    <a:pt x="677" y="0"/>
                    <a:pt x="472" y="76"/>
                    <a:pt x="305" y="228"/>
                  </a:cubicBezTo>
                  <a:cubicBezTo>
                    <a:pt x="1" y="532"/>
                    <a:pt x="1" y="1049"/>
                    <a:pt x="305" y="1353"/>
                  </a:cubicBezTo>
                  <a:cubicBezTo>
                    <a:pt x="335" y="1353"/>
                    <a:pt x="335" y="1353"/>
                    <a:pt x="335" y="1383"/>
                  </a:cubicBezTo>
                  <a:lnTo>
                    <a:pt x="365" y="1383"/>
                  </a:lnTo>
                  <a:cubicBezTo>
                    <a:pt x="517" y="1550"/>
                    <a:pt x="723" y="1634"/>
                    <a:pt x="928" y="1634"/>
                  </a:cubicBezTo>
                  <a:cubicBezTo>
                    <a:pt x="1133" y="1634"/>
                    <a:pt x="1338" y="1550"/>
                    <a:pt x="1490" y="1383"/>
                  </a:cubicBezTo>
                  <a:cubicBezTo>
                    <a:pt x="1794" y="1079"/>
                    <a:pt x="1794" y="593"/>
                    <a:pt x="1490" y="289"/>
                  </a:cubicBezTo>
                  <a:cubicBezTo>
                    <a:pt x="1490" y="258"/>
                    <a:pt x="1460" y="258"/>
                    <a:pt x="1460" y="258"/>
                  </a:cubicBezTo>
                  <a:cubicBezTo>
                    <a:pt x="1460" y="258"/>
                    <a:pt x="1460" y="228"/>
                    <a:pt x="1429" y="228"/>
                  </a:cubicBezTo>
                  <a:cubicBezTo>
                    <a:pt x="1277" y="76"/>
                    <a:pt x="1080" y="0"/>
                    <a:pt x="8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3" name="Google Shape;66913;p27"/>
            <p:cNvSpPr/>
            <p:nvPr/>
          </p:nvSpPr>
          <p:spPr>
            <a:xfrm>
              <a:off x="1019275" y="4720525"/>
              <a:ext cx="47900" cy="43725"/>
            </a:xfrm>
            <a:custGeom>
              <a:avLst/>
              <a:gdLst/>
              <a:ahLst/>
              <a:cxnLst/>
              <a:rect l="l" t="t" r="r" b="b"/>
              <a:pathLst>
                <a:path w="1916" h="1749" extrusionOk="0">
                  <a:moveTo>
                    <a:pt x="928" y="1"/>
                  </a:moveTo>
                  <a:cubicBezTo>
                    <a:pt x="715" y="1"/>
                    <a:pt x="502" y="84"/>
                    <a:pt x="335" y="252"/>
                  </a:cubicBezTo>
                  <a:cubicBezTo>
                    <a:pt x="1" y="586"/>
                    <a:pt x="1" y="1103"/>
                    <a:pt x="335" y="1437"/>
                  </a:cubicBezTo>
                  <a:cubicBezTo>
                    <a:pt x="335" y="1467"/>
                    <a:pt x="366" y="1467"/>
                    <a:pt x="366" y="1467"/>
                  </a:cubicBezTo>
                  <a:cubicBezTo>
                    <a:pt x="366" y="1467"/>
                    <a:pt x="366" y="1498"/>
                    <a:pt x="396" y="1498"/>
                  </a:cubicBezTo>
                  <a:cubicBezTo>
                    <a:pt x="548" y="1665"/>
                    <a:pt x="761" y="1749"/>
                    <a:pt x="977" y="1749"/>
                  </a:cubicBezTo>
                  <a:cubicBezTo>
                    <a:pt x="1194" y="1749"/>
                    <a:pt x="1414" y="1665"/>
                    <a:pt x="1581" y="1498"/>
                  </a:cubicBezTo>
                  <a:cubicBezTo>
                    <a:pt x="1916" y="1163"/>
                    <a:pt x="1916" y="647"/>
                    <a:pt x="1581" y="312"/>
                  </a:cubicBezTo>
                  <a:cubicBezTo>
                    <a:pt x="1581" y="282"/>
                    <a:pt x="1551" y="282"/>
                    <a:pt x="1551" y="282"/>
                  </a:cubicBezTo>
                  <a:cubicBezTo>
                    <a:pt x="1551" y="282"/>
                    <a:pt x="1521" y="252"/>
                    <a:pt x="1521" y="252"/>
                  </a:cubicBezTo>
                  <a:cubicBezTo>
                    <a:pt x="1353" y="84"/>
                    <a:pt x="1141"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4" name="Google Shape;66914;p27"/>
            <p:cNvSpPr/>
            <p:nvPr/>
          </p:nvSpPr>
          <p:spPr>
            <a:xfrm>
              <a:off x="919725" y="4817800"/>
              <a:ext cx="50200" cy="46000"/>
            </a:xfrm>
            <a:custGeom>
              <a:avLst/>
              <a:gdLst/>
              <a:ahLst/>
              <a:cxnLst/>
              <a:rect l="l" t="t" r="r" b="b"/>
              <a:pathLst>
                <a:path w="2008" h="1840" extrusionOk="0">
                  <a:moveTo>
                    <a:pt x="985" y="0"/>
                  </a:moveTo>
                  <a:cubicBezTo>
                    <a:pt x="753" y="0"/>
                    <a:pt x="518" y="84"/>
                    <a:pt x="335" y="251"/>
                  </a:cubicBezTo>
                  <a:cubicBezTo>
                    <a:pt x="1" y="616"/>
                    <a:pt x="1" y="1163"/>
                    <a:pt x="335" y="1528"/>
                  </a:cubicBezTo>
                  <a:cubicBezTo>
                    <a:pt x="366" y="1528"/>
                    <a:pt x="366" y="1528"/>
                    <a:pt x="366" y="1558"/>
                  </a:cubicBezTo>
                  <a:cubicBezTo>
                    <a:pt x="396" y="1558"/>
                    <a:pt x="396" y="1558"/>
                    <a:pt x="396" y="1589"/>
                  </a:cubicBezTo>
                  <a:cubicBezTo>
                    <a:pt x="578" y="1756"/>
                    <a:pt x="806" y="1839"/>
                    <a:pt x="1034" y="1839"/>
                  </a:cubicBezTo>
                  <a:cubicBezTo>
                    <a:pt x="1262" y="1839"/>
                    <a:pt x="1490" y="1756"/>
                    <a:pt x="1673" y="1589"/>
                  </a:cubicBezTo>
                  <a:cubicBezTo>
                    <a:pt x="2007" y="1224"/>
                    <a:pt x="2007" y="646"/>
                    <a:pt x="1673" y="312"/>
                  </a:cubicBezTo>
                  <a:cubicBezTo>
                    <a:pt x="1673" y="312"/>
                    <a:pt x="1642" y="282"/>
                    <a:pt x="1642" y="282"/>
                  </a:cubicBezTo>
                  <a:cubicBezTo>
                    <a:pt x="1642" y="282"/>
                    <a:pt x="1612" y="251"/>
                    <a:pt x="1612" y="251"/>
                  </a:cubicBezTo>
                  <a:cubicBezTo>
                    <a:pt x="1445" y="84"/>
                    <a:pt x="1217" y="0"/>
                    <a:pt x="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5" name="Google Shape;66915;p27"/>
            <p:cNvSpPr/>
            <p:nvPr/>
          </p:nvSpPr>
          <p:spPr>
            <a:xfrm>
              <a:off x="819425" y="4914500"/>
              <a:ext cx="53975" cy="49225"/>
            </a:xfrm>
            <a:custGeom>
              <a:avLst/>
              <a:gdLst/>
              <a:ahLst/>
              <a:cxnLst/>
              <a:rect l="l" t="t" r="r" b="b"/>
              <a:pathLst>
                <a:path w="2159" h="1969" extrusionOk="0">
                  <a:moveTo>
                    <a:pt x="1065" y="0"/>
                  </a:moveTo>
                  <a:cubicBezTo>
                    <a:pt x="821" y="0"/>
                    <a:pt x="578" y="92"/>
                    <a:pt x="396" y="274"/>
                  </a:cubicBezTo>
                  <a:cubicBezTo>
                    <a:pt x="1" y="639"/>
                    <a:pt x="1" y="1247"/>
                    <a:pt x="396" y="1642"/>
                  </a:cubicBezTo>
                  <a:lnTo>
                    <a:pt x="426" y="1642"/>
                  </a:lnTo>
                  <a:cubicBezTo>
                    <a:pt x="426" y="1672"/>
                    <a:pt x="426" y="1672"/>
                    <a:pt x="426" y="1672"/>
                  </a:cubicBezTo>
                  <a:cubicBezTo>
                    <a:pt x="624" y="1870"/>
                    <a:pt x="875" y="1968"/>
                    <a:pt x="1122" y="1968"/>
                  </a:cubicBezTo>
                  <a:cubicBezTo>
                    <a:pt x="1369" y="1968"/>
                    <a:pt x="1612" y="1870"/>
                    <a:pt x="1794" y="1672"/>
                  </a:cubicBezTo>
                  <a:cubicBezTo>
                    <a:pt x="2159" y="1307"/>
                    <a:pt x="2159" y="699"/>
                    <a:pt x="1794" y="335"/>
                  </a:cubicBezTo>
                  <a:cubicBezTo>
                    <a:pt x="1764" y="335"/>
                    <a:pt x="1764" y="304"/>
                    <a:pt x="1764" y="304"/>
                  </a:cubicBezTo>
                  <a:cubicBezTo>
                    <a:pt x="1764" y="304"/>
                    <a:pt x="1733" y="274"/>
                    <a:pt x="1733" y="274"/>
                  </a:cubicBezTo>
                  <a:cubicBezTo>
                    <a:pt x="1551" y="92"/>
                    <a:pt x="1308"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6" name="Google Shape;66916;p27"/>
            <p:cNvSpPr/>
            <p:nvPr/>
          </p:nvSpPr>
          <p:spPr>
            <a:xfrm>
              <a:off x="719875" y="5011200"/>
              <a:ext cx="57025" cy="52075"/>
            </a:xfrm>
            <a:custGeom>
              <a:avLst/>
              <a:gdLst/>
              <a:ahLst/>
              <a:cxnLst/>
              <a:rect l="l" t="t" r="r" b="b"/>
              <a:pathLst>
                <a:path w="2281" h="2083" extrusionOk="0">
                  <a:moveTo>
                    <a:pt x="1110" y="0"/>
                  </a:moveTo>
                  <a:cubicBezTo>
                    <a:pt x="852" y="0"/>
                    <a:pt x="594" y="99"/>
                    <a:pt x="396" y="297"/>
                  </a:cubicBezTo>
                  <a:cubicBezTo>
                    <a:pt x="1" y="692"/>
                    <a:pt x="1" y="1330"/>
                    <a:pt x="396" y="1725"/>
                  </a:cubicBezTo>
                  <a:cubicBezTo>
                    <a:pt x="396" y="1725"/>
                    <a:pt x="426" y="1756"/>
                    <a:pt x="426" y="1756"/>
                  </a:cubicBezTo>
                  <a:cubicBezTo>
                    <a:pt x="426" y="1756"/>
                    <a:pt x="457" y="1786"/>
                    <a:pt x="457" y="1786"/>
                  </a:cubicBezTo>
                  <a:cubicBezTo>
                    <a:pt x="654" y="1983"/>
                    <a:pt x="913" y="2082"/>
                    <a:pt x="1171" y="2082"/>
                  </a:cubicBezTo>
                  <a:cubicBezTo>
                    <a:pt x="1429" y="2082"/>
                    <a:pt x="1688" y="1983"/>
                    <a:pt x="1885" y="1786"/>
                  </a:cubicBezTo>
                  <a:cubicBezTo>
                    <a:pt x="2281" y="1391"/>
                    <a:pt x="2281" y="752"/>
                    <a:pt x="1885" y="357"/>
                  </a:cubicBezTo>
                  <a:cubicBezTo>
                    <a:pt x="1855" y="357"/>
                    <a:pt x="1855" y="327"/>
                    <a:pt x="1855" y="327"/>
                  </a:cubicBezTo>
                  <a:cubicBezTo>
                    <a:pt x="1825" y="327"/>
                    <a:pt x="1825" y="327"/>
                    <a:pt x="1825" y="297"/>
                  </a:cubicBezTo>
                  <a:cubicBezTo>
                    <a:pt x="1627" y="99"/>
                    <a:pt x="1369" y="0"/>
                    <a:pt x="1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7" name="Google Shape;66917;p27"/>
            <p:cNvSpPr/>
            <p:nvPr/>
          </p:nvSpPr>
          <p:spPr>
            <a:xfrm>
              <a:off x="620350" y="5108450"/>
              <a:ext cx="59275" cy="54175"/>
            </a:xfrm>
            <a:custGeom>
              <a:avLst/>
              <a:gdLst/>
              <a:ahLst/>
              <a:cxnLst/>
              <a:rect l="l" t="t" r="r" b="b"/>
              <a:pathLst>
                <a:path w="2371" h="2167" extrusionOk="0">
                  <a:moveTo>
                    <a:pt x="1155" y="1"/>
                  </a:moveTo>
                  <a:cubicBezTo>
                    <a:pt x="882" y="1"/>
                    <a:pt x="608" y="100"/>
                    <a:pt x="395" y="297"/>
                  </a:cubicBezTo>
                  <a:cubicBezTo>
                    <a:pt x="0" y="723"/>
                    <a:pt x="0" y="1391"/>
                    <a:pt x="395" y="1817"/>
                  </a:cubicBezTo>
                  <a:lnTo>
                    <a:pt x="426" y="1817"/>
                  </a:lnTo>
                  <a:cubicBezTo>
                    <a:pt x="456" y="1847"/>
                    <a:pt x="456" y="1847"/>
                    <a:pt x="456" y="1847"/>
                  </a:cubicBezTo>
                  <a:cubicBezTo>
                    <a:pt x="669" y="2060"/>
                    <a:pt x="942" y="2166"/>
                    <a:pt x="1216" y="2166"/>
                  </a:cubicBezTo>
                  <a:cubicBezTo>
                    <a:pt x="1489" y="2166"/>
                    <a:pt x="1763" y="2060"/>
                    <a:pt x="1976" y="1847"/>
                  </a:cubicBezTo>
                  <a:cubicBezTo>
                    <a:pt x="2371" y="1452"/>
                    <a:pt x="2371" y="783"/>
                    <a:pt x="1976" y="358"/>
                  </a:cubicBezTo>
                  <a:cubicBezTo>
                    <a:pt x="1945" y="358"/>
                    <a:pt x="1945" y="358"/>
                    <a:pt x="1945" y="328"/>
                  </a:cubicBezTo>
                  <a:cubicBezTo>
                    <a:pt x="1915" y="328"/>
                    <a:pt x="1915" y="328"/>
                    <a:pt x="1915" y="297"/>
                  </a:cubicBezTo>
                  <a:cubicBezTo>
                    <a:pt x="1702" y="100"/>
                    <a:pt x="1429"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8" name="Google Shape;66918;p27"/>
            <p:cNvSpPr/>
            <p:nvPr/>
          </p:nvSpPr>
          <p:spPr>
            <a:xfrm>
              <a:off x="520800" y="5205150"/>
              <a:ext cx="62325" cy="57025"/>
            </a:xfrm>
            <a:custGeom>
              <a:avLst/>
              <a:gdLst/>
              <a:ahLst/>
              <a:cxnLst/>
              <a:rect l="l" t="t" r="r" b="b"/>
              <a:pathLst>
                <a:path w="2493" h="2281" extrusionOk="0">
                  <a:moveTo>
                    <a:pt x="1205" y="1"/>
                  </a:moveTo>
                  <a:cubicBezTo>
                    <a:pt x="920" y="1"/>
                    <a:pt x="639" y="107"/>
                    <a:pt x="426" y="320"/>
                  </a:cubicBezTo>
                  <a:cubicBezTo>
                    <a:pt x="0" y="776"/>
                    <a:pt x="0" y="1475"/>
                    <a:pt x="426" y="1900"/>
                  </a:cubicBezTo>
                  <a:cubicBezTo>
                    <a:pt x="426" y="1931"/>
                    <a:pt x="456" y="1931"/>
                    <a:pt x="456" y="1931"/>
                  </a:cubicBezTo>
                  <a:cubicBezTo>
                    <a:pt x="456" y="1931"/>
                    <a:pt x="456" y="1961"/>
                    <a:pt x="487" y="1961"/>
                  </a:cubicBezTo>
                  <a:cubicBezTo>
                    <a:pt x="699" y="2174"/>
                    <a:pt x="980" y="2280"/>
                    <a:pt x="1265" y="2280"/>
                  </a:cubicBezTo>
                  <a:cubicBezTo>
                    <a:pt x="1550" y="2280"/>
                    <a:pt x="1839" y="2174"/>
                    <a:pt x="2067" y="1961"/>
                  </a:cubicBezTo>
                  <a:cubicBezTo>
                    <a:pt x="2493" y="1536"/>
                    <a:pt x="2493" y="806"/>
                    <a:pt x="2067" y="381"/>
                  </a:cubicBezTo>
                  <a:cubicBezTo>
                    <a:pt x="2037" y="381"/>
                    <a:pt x="2037" y="381"/>
                    <a:pt x="2037" y="350"/>
                  </a:cubicBezTo>
                  <a:cubicBezTo>
                    <a:pt x="2006" y="350"/>
                    <a:pt x="2006" y="350"/>
                    <a:pt x="2006" y="320"/>
                  </a:cubicBezTo>
                  <a:cubicBezTo>
                    <a:pt x="1778" y="107"/>
                    <a:pt x="1490" y="1"/>
                    <a:pt x="1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9" name="Google Shape;66919;p27"/>
            <p:cNvSpPr/>
            <p:nvPr/>
          </p:nvSpPr>
          <p:spPr>
            <a:xfrm>
              <a:off x="2117325" y="3557150"/>
              <a:ext cx="13700" cy="12550"/>
            </a:xfrm>
            <a:custGeom>
              <a:avLst/>
              <a:gdLst/>
              <a:ahLst/>
              <a:cxnLst/>
              <a:rect l="l" t="t" r="r" b="b"/>
              <a:pathLst>
                <a:path w="548" h="502" extrusionOk="0">
                  <a:moveTo>
                    <a:pt x="255" y="0"/>
                  </a:moveTo>
                  <a:cubicBezTo>
                    <a:pt x="198" y="0"/>
                    <a:pt x="137" y="23"/>
                    <a:pt x="92" y="69"/>
                  </a:cubicBezTo>
                  <a:cubicBezTo>
                    <a:pt x="1" y="160"/>
                    <a:pt x="1" y="281"/>
                    <a:pt x="92" y="373"/>
                  </a:cubicBezTo>
                  <a:cubicBezTo>
                    <a:pt x="92" y="373"/>
                    <a:pt x="122" y="373"/>
                    <a:pt x="122" y="403"/>
                  </a:cubicBezTo>
                  <a:cubicBezTo>
                    <a:pt x="122" y="403"/>
                    <a:pt x="153" y="403"/>
                    <a:pt x="153" y="433"/>
                  </a:cubicBezTo>
                  <a:cubicBezTo>
                    <a:pt x="198" y="479"/>
                    <a:pt x="251" y="502"/>
                    <a:pt x="305" y="502"/>
                  </a:cubicBezTo>
                  <a:cubicBezTo>
                    <a:pt x="358" y="502"/>
                    <a:pt x="411" y="479"/>
                    <a:pt x="457" y="433"/>
                  </a:cubicBezTo>
                  <a:cubicBezTo>
                    <a:pt x="548" y="342"/>
                    <a:pt x="548" y="190"/>
                    <a:pt x="457" y="129"/>
                  </a:cubicBezTo>
                  <a:cubicBezTo>
                    <a:pt x="457" y="99"/>
                    <a:pt x="426" y="99"/>
                    <a:pt x="426" y="99"/>
                  </a:cubicBezTo>
                  <a:cubicBezTo>
                    <a:pt x="426" y="69"/>
                    <a:pt x="426" y="69"/>
                    <a:pt x="396" y="69"/>
                  </a:cubicBezTo>
                  <a:cubicBezTo>
                    <a:pt x="365" y="23"/>
                    <a:pt x="312"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0" name="Google Shape;66920;p27"/>
            <p:cNvSpPr/>
            <p:nvPr/>
          </p:nvSpPr>
          <p:spPr>
            <a:xfrm>
              <a:off x="2017775" y="3653850"/>
              <a:ext cx="16750" cy="15200"/>
            </a:xfrm>
            <a:custGeom>
              <a:avLst/>
              <a:gdLst/>
              <a:ahLst/>
              <a:cxnLst/>
              <a:rect l="l" t="t" r="r" b="b"/>
              <a:pathLst>
                <a:path w="670" h="608" extrusionOk="0">
                  <a:moveTo>
                    <a:pt x="305" y="0"/>
                  </a:moveTo>
                  <a:cubicBezTo>
                    <a:pt x="236" y="0"/>
                    <a:pt x="168" y="30"/>
                    <a:pt x="122" y="91"/>
                  </a:cubicBezTo>
                  <a:cubicBezTo>
                    <a:pt x="1" y="182"/>
                    <a:pt x="1" y="365"/>
                    <a:pt x="122" y="486"/>
                  </a:cubicBezTo>
                  <a:lnTo>
                    <a:pt x="153" y="486"/>
                  </a:lnTo>
                  <a:cubicBezTo>
                    <a:pt x="153" y="517"/>
                    <a:pt x="153" y="517"/>
                    <a:pt x="153" y="517"/>
                  </a:cubicBezTo>
                  <a:cubicBezTo>
                    <a:pt x="214" y="578"/>
                    <a:pt x="289" y="608"/>
                    <a:pt x="362" y="608"/>
                  </a:cubicBezTo>
                  <a:cubicBezTo>
                    <a:pt x="434" y="608"/>
                    <a:pt x="502" y="578"/>
                    <a:pt x="548" y="517"/>
                  </a:cubicBezTo>
                  <a:cubicBezTo>
                    <a:pt x="669" y="426"/>
                    <a:pt x="669" y="243"/>
                    <a:pt x="548" y="152"/>
                  </a:cubicBezTo>
                  <a:cubicBezTo>
                    <a:pt x="548" y="122"/>
                    <a:pt x="517" y="122"/>
                    <a:pt x="517" y="122"/>
                  </a:cubicBezTo>
                  <a:cubicBezTo>
                    <a:pt x="517" y="122"/>
                    <a:pt x="517" y="91"/>
                    <a:pt x="487" y="91"/>
                  </a:cubicBezTo>
                  <a:cubicBezTo>
                    <a:pt x="441" y="30"/>
                    <a:pt x="373"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1" name="Google Shape;66921;p27"/>
            <p:cNvSpPr/>
            <p:nvPr/>
          </p:nvSpPr>
          <p:spPr>
            <a:xfrm>
              <a:off x="1918225" y="3751100"/>
              <a:ext cx="19025" cy="17500"/>
            </a:xfrm>
            <a:custGeom>
              <a:avLst/>
              <a:gdLst/>
              <a:ahLst/>
              <a:cxnLst/>
              <a:rect l="l" t="t" r="r" b="b"/>
              <a:pathLst>
                <a:path w="761" h="700" extrusionOk="0">
                  <a:moveTo>
                    <a:pt x="350" y="1"/>
                  </a:moveTo>
                  <a:cubicBezTo>
                    <a:pt x="267" y="1"/>
                    <a:pt x="183" y="31"/>
                    <a:pt x="122" y="92"/>
                  </a:cubicBezTo>
                  <a:cubicBezTo>
                    <a:pt x="1" y="213"/>
                    <a:pt x="1" y="426"/>
                    <a:pt x="122" y="548"/>
                  </a:cubicBezTo>
                  <a:cubicBezTo>
                    <a:pt x="122" y="548"/>
                    <a:pt x="153" y="578"/>
                    <a:pt x="153" y="578"/>
                  </a:cubicBezTo>
                  <a:cubicBezTo>
                    <a:pt x="153" y="578"/>
                    <a:pt x="153" y="609"/>
                    <a:pt x="183" y="609"/>
                  </a:cubicBezTo>
                  <a:cubicBezTo>
                    <a:pt x="244" y="669"/>
                    <a:pt x="328" y="700"/>
                    <a:pt x="411" y="700"/>
                  </a:cubicBezTo>
                  <a:cubicBezTo>
                    <a:pt x="495" y="700"/>
                    <a:pt x="578" y="669"/>
                    <a:pt x="639" y="609"/>
                  </a:cubicBezTo>
                  <a:cubicBezTo>
                    <a:pt x="761" y="487"/>
                    <a:pt x="761" y="274"/>
                    <a:pt x="639" y="153"/>
                  </a:cubicBezTo>
                  <a:cubicBezTo>
                    <a:pt x="639" y="122"/>
                    <a:pt x="609" y="122"/>
                    <a:pt x="609" y="122"/>
                  </a:cubicBezTo>
                  <a:cubicBezTo>
                    <a:pt x="609" y="122"/>
                    <a:pt x="609" y="92"/>
                    <a:pt x="578" y="92"/>
                  </a:cubicBezTo>
                  <a:cubicBezTo>
                    <a:pt x="518" y="31"/>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2" name="Google Shape;66922;p27"/>
            <p:cNvSpPr/>
            <p:nvPr/>
          </p:nvSpPr>
          <p:spPr>
            <a:xfrm>
              <a:off x="1817925" y="3847800"/>
              <a:ext cx="22825" cy="20350"/>
            </a:xfrm>
            <a:custGeom>
              <a:avLst/>
              <a:gdLst/>
              <a:ahLst/>
              <a:cxnLst/>
              <a:rect l="l" t="t" r="r" b="b"/>
              <a:pathLst>
                <a:path w="913" h="814" extrusionOk="0">
                  <a:moveTo>
                    <a:pt x="426" y="1"/>
                  </a:moveTo>
                  <a:cubicBezTo>
                    <a:pt x="327" y="1"/>
                    <a:pt x="229" y="39"/>
                    <a:pt x="153" y="115"/>
                  </a:cubicBezTo>
                  <a:cubicBezTo>
                    <a:pt x="1" y="267"/>
                    <a:pt x="1" y="510"/>
                    <a:pt x="153" y="662"/>
                  </a:cubicBezTo>
                  <a:lnTo>
                    <a:pt x="183" y="662"/>
                  </a:lnTo>
                  <a:cubicBezTo>
                    <a:pt x="213" y="692"/>
                    <a:pt x="213" y="692"/>
                    <a:pt x="213" y="722"/>
                  </a:cubicBezTo>
                  <a:cubicBezTo>
                    <a:pt x="289" y="783"/>
                    <a:pt x="388" y="814"/>
                    <a:pt x="487" y="814"/>
                  </a:cubicBezTo>
                  <a:cubicBezTo>
                    <a:pt x="586" y="814"/>
                    <a:pt x="685" y="783"/>
                    <a:pt x="761" y="722"/>
                  </a:cubicBezTo>
                  <a:cubicBezTo>
                    <a:pt x="913" y="570"/>
                    <a:pt x="913" y="327"/>
                    <a:pt x="761" y="175"/>
                  </a:cubicBezTo>
                  <a:cubicBezTo>
                    <a:pt x="761" y="145"/>
                    <a:pt x="730" y="145"/>
                    <a:pt x="730" y="145"/>
                  </a:cubicBezTo>
                  <a:cubicBezTo>
                    <a:pt x="730" y="145"/>
                    <a:pt x="700" y="115"/>
                    <a:pt x="700" y="115"/>
                  </a:cubicBezTo>
                  <a:cubicBezTo>
                    <a:pt x="624"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3" name="Google Shape;66923;p27"/>
            <p:cNvSpPr/>
            <p:nvPr/>
          </p:nvSpPr>
          <p:spPr>
            <a:xfrm>
              <a:off x="1718375" y="3944500"/>
              <a:ext cx="25100" cy="23575"/>
            </a:xfrm>
            <a:custGeom>
              <a:avLst/>
              <a:gdLst/>
              <a:ahLst/>
              <a:cxnLst/>
              <a:rect l="l" t="t" r="r" b="b"/>
              <a:pathLst>
                <a:path w="1004" h="943" extrusionOk="0">
                  <a:moveTo>
                    <a:pt x="476" y="0"/>
                  </a:moveTo>
                  <a:cubicBezTo>
                    <a:pt x="366" y="0"/>
                    <a:pt x="259" y="46"/>
                    <a:pt x="183" y="137"/>
                  </a:cubicBezTo>
                  <a:cubicBezTo>
                    <a:pt x="1" y="320"/>
                    <a:pt x="1" y="593"/>
                    <a:pt x="183" y="745"/>
                  </a:cubicBezTo>
                  <a:cubicBezTo>
                    <a:pt x="183" y="775"/>
                    <a:pt x="183" y="775"/>
                    <a:pt x="214" y="775"/>
                  </a:cubicBezTo>
                  <a:cubicBezTo>
                    <a:pt x="214" y="775"/>
                    <a:pt x="214" y="806"/>
                    <a:pt x="244" y="806"/>
                  </a:cubicBezTo>
                  <a:cubicBezTo>
                    <a:pt x="320" y="897"/>
                    <a:pt x="426" y="943"/>
                    <a:pt x="537" y="943"/>
                  </a:cubicBezTo>
                  <a:cubicBezTo>
                    <a:pt x="647" y="943"/>
                    <a:pt x="761" y="897"/>
                    <a:pt x="852" y="806"/>
                  </a:cubicBezTo>
                  <a:cubicBezTo>
                    <a:pt x="1004" y="654"/>
                    <a:pt x="1004" y="350"/>
                    <a:pt x="852" y="198"/>
                  </a:cubicBezTo>
                  <a:cubicBezTo>
                    <a:pt x="852" y="168"/>
                    <a:pt x="822" y="168"/>
                    <a:pt x="822" y="168"/>
                  </a:cubicBezTo>
                  <a:cubicBezTo>
                    <a:pt x="822" y="168"/>
                    <a:pt x="791" y="137"/>
                    <a:pt x="791" y="137"/>
                  </a:cubicBezTo>
                  <a:cubicBezTo>
                    <a:pt x="700" y="46"/>
                    <a:pt x="586" y="0"/>
                    <a:pt x="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4" name="Google Shape;66924;p27"/>
            <p:cNvSpPr/>
            <p:nvPr/>
          </p:nvSpPr>
          <p:spPr>
            <a:xfrm>
              <a:off x="1618825" y="4041775"/>
              <a:ext cx="28150" cy="25850"/>
            </a:xfrm>
            <a:custGeom>
              <a:avLst/>
              <a:gdLst/>
              <a:ahLst/>
              <a:cxnLst/>
              <a:rect l="l" t="t" r="r" b="b"/>
              <a:pathLst>
                <a:path w="1126" h="1034" extrusionOk="0">
                  <a:moveTo>
                    <a:pt x="533" y="0"/>
                  </a:moveTo>
                  <a:cubicBezTo>
                    <a:pt x="404" y="0"/>
                    <a:pt x="275" y="46"/>
                    <a:pt x="183" y="137"/>
                  </a:cubicBezTo>
                  <a:cubicBezTo>
                    <a:pt x="1" y="319"/>
                    <a:pt x="1" y="654"/>
                    <a:pt x="183" y="836"/>
                  </a:cubicBezTo>
                  <a:cubicBezTo>
                    <a:pt x="183" y="836"/>
                    <a:pt x="214" y="836"/>
                    <a:pt x="214" y="866"/>
                  </a:cubicBezTo>
                  <a:cubicBezTo>
                    <a:pt x="244" y="866"/>
                    <a:pt x="244" y="866"/>
                    <a:pt x="244" y="897"/>
                  </a:cubicBezTo>
                  <a:cubicBezTo>
                    <a:pt x="335" y="988"/>
                    <a:pt x="457" y="1033"/>
                    <a:pt x="582" y="1033"/>
                  </a:cubicBezTo>
                  <a:cubicBezTo>
                    <a:pt x="708" y="1033"/>
                    <a:pt x="837" y="988"/>
                    <a:pt x="943" y="897"/>
                  </a:cubicBezTo>
                  <a:cubicBezTo>
                    <a:pt x="1126" y="684"/>
                    <a:pt x="1126" y="380"/>
                    <a:pt x="943" y="198"/>
                  </a:cubicBezTo>
                  <a:cubicBezTo>
                    <a:pt x="913" y="198"/>
                    <a:pt x="913" y="167"/>
                    <a:pt x="913" y="167"/>
                  </a:cubicBezTo>
                  <a:cubicBezTo>
                    <a:pt x="882" y="167"/>
                    <a:pt x="882" y="137"/>
                    <a:pt x="882" y="137"/>
                  </a:cubicBezTo>
                  <a:cubicBezTo>
                    <a:pt x="791" y="46"/>
                    <a:pt x="662"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5" name="Google Shape;66925;p27"/>
            <p:cNvSpPr/>
            <p:nvPr/>
          </p:nvSpPr>
          <p:spPr>
            <a:xfrm>
              <a:off x="1519300" y="4138450"/>
              <a:ext cx="31175" cy="28525"/>
            </a:xfrm>
            <a:custGeom>
              <a:avLst/>
              <a:gdLst/>
              <a:ahLst/>
              <a:cxnLst/>
              <a:rect l="l" t="t" r="r" b="b"/>
              <a:pathLst>
                <a:path w="1247" h="1141" extrusionOk="0">
                  <a:moveTo>
                    <a:pt x="593" y="1"/>
                  </a:moveTo>
                  <a:cubicBezTo>
                    <a:pt x="456" y="1"/>
                    <a:pt x="319" y="54"/>
                    <a:pt x="213" y="160"/>
                  </a:cubicBezTo>
                  <a:cubicBezTo>
                    <a:pt x="0" y="373"/>
                    <a:pt x="0" y="738"/>
                    <a:pt x="213" y="951"/>
                  </a:cubicBezTo>
                  <a:lnTo>
                    <a:pt x="243" y="951"/>
                  </a:lnTo>
                  <a:cubicBezTo>
                    <a:pt x="243" y="981"/>
                    <a:pt x="243" y="981"/>
                    <a:pt x="243" y="981"/>
                  </a:cubicBezTo>
                  <a:cubicBezTo>
                    <a:pt x="350" y="1087"/>
                    <a:pt x="494" y="1141"/>
                    <a:pt x="638" y="1141"/>
                  </a:cubicBezTo>
                  <a:cubicBezTo>
                    <a:pt x="783" y="1141"/>
                    <a:pt x="927" y="1087"/>
                    <a:pt x="1034" y="981"/>
                  </a:cubicBezTo>
                  <a:cubicBezTo>
                    <a:pt x="1246" y="768"/>
                    <a:pt x="1246" y="434"/>
                    <a:pt x="1034" y="221"/>
                  </a:cubicBezTo>
                  <a:cubicBezTo>
                    <a:pt x="1003" y="221"/>
                    <a:pt x="1003" y="191"/>
                    <a:pt x="1003" y="191"/>
                  </a:cubicBezTo>
                  <a:cubicBezTo>
                    <a:pt x="973" y="191"/>
                    <a:pt x="973" y="160"/>
                    <a:pt x="973" y="160"/>
                  </a:cubicBezTo>
                  <a:cubicBezTo>
                    <a:pt x="866" y="54"/>
                    <a:pt x="730"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6" name="Google Shape;66926;p27"/>
            <p:cNvSpPr/>
            <p:nvPr/>
          </p:nvSpPr>
          <p:spPr>
            <a:xfrm>
              <a:off x="1418975" y="4235725"/>
              <a:ext cx="34225" cy="31375"/>
            </a:xfrm>
            <a:custGeom>
              <a:avLst/>
              <a:gdLst/>
              <a:ahLst/>
              <a:cxnLst/>
              <a:rect l="l" t="t" r="r" b="b"/>
              <a:pathLst>
                <a:path w="1369" h="1255" extrusionOk="0">
                  <a:moveTo>
                    <a:pt x="670" y="0"/>
                  </a:moveTo>
                  <a:cubicBezTo>
                    <a:pt x="518" y="0"/>
                    <a:pt x="366" y="54"/>
                    <a:pt x="244" y="160"/>
                  </a:cubicBezTo>
                  <a:cubicBezTo>
                    <a:pt x="1" y="403"/>
                    <a:pt x="1" y="768"/>
                    <a:pt x="244" y="1011"/>
                  </a:cubicBezTo>
                  <a:cubicBezTo>
                    <a:pt x="244" y="1011"/>
                    <a:pt x="274" y="1042"/>
                    <a:pt x="274" y="1042"/>
                  </a:cubicBezTo>
                  <a:cubicBezTo>
                    <a:pt x="274" y="1042"/>
                    <a:pt x="274" y="1072"/>
                    <a:pt x="305" y="1072"/>
                  </a:cubicBezTo>
                  <a:cubicBezTo>
                    <a:pt x="411" y="1194"/>
                    <a:pt x="563" y="1254"/>
                    <a:pt x="719" y="1254"/>
                  </a:cubicBezTo>
                  <a:cubicBezTo>
                    <a:pt x="875" y="1254"/>
                    <a:pt x="1034" y="1194"/>
                    <a:pt x="1156" y="1072"/>
                  </a:cubicBezTo>
                  <a:cubicBezTo>
                    <a:pt x="1369" y="829"/>
                    <a:pt x="1369" y="464"/>
                    <a:pt x="1156" y="221"/>
                  </a:cubicBezTo>
                  <a:cubicBezTo>
                    <a:pt x="1126" y="221"/>
                    <a:pt x="1126" y="190"/>
                    <a:pt x="1126" y="190"/>
                  </a:cubicBezTo>
                  <a:cubicBezTo>
                    <a:pt x="1095" y="190"/>
                    <a:pt x="1095" y="190"/>
                    <a:pt x="1095" y="160"/>
                  </a:cubicBezTo>
                  <a:cubicBezTo>
                    <a:pt x="974" y="54"/>
                    <a:pt x="822"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7" name="Google Shape;66927;p27"/>
            <p:cNvSpPr/>
            <p:nvPr/>
          </p:nvSpPr>
          <p:spPr>
            <a:xfrm>
              <a:off x="1319450" y="4332425"/>
              <a:ext cx="37250" cy="34025"/>
            </a:xfrm>
            <a:custGeom>
              <a:avLst/>
              <a:gdLst/>
              <a:ahLst/>
              <a:cxnLst/>
              <a:rect l="l" t="t" r="r" b="b"/>
              <a:pathLst>
                <a:path w="1490" h="1361" extrusionOk="0">
                  <a:moveTo>
                    <a:pt x="714" y="0"/>
                  </a:moveTo>
                  <a:cubicBezTo>
                    <a:pt x="547" y="0"/>
                    <a:pt x="380" y="61"/>
                    <a:pt x="243" y="183"/>
                  </a:cubicBezTo>
                  <a:cubicBezTo>
                    <a:pt x="0" y="456"/>
                    <a:pt x="0" y="851"/>
                    <a:pt x="243" y="1125"/>
                  </a:cubicBezTo>
                  <a:cubicBezTo>
                    <a:pt x="274" y="1125"/>
                    <a:pt x="274" y="1125"/>
                    <a:pt x="274" y="1155"/>
                  </a:cubicBezTo>
                  <a:lnTo>
                    <a:pt x="304" y="1155"/>
                  </a:lnTo>
                  <a:cubicBezTo>
                    <a:pt x="441" y="1292"/>
                    <a:pt x="608" y="1361"/>
                    <a:pt x="775" y="1361"/>
                  </a:cubicBezTo>
                  <a:cubicBezTo>
                    <a:pt x="942" y="1361"/>
                    <a:pt x="1110" y="1292"/>
                    <a:pt x="1246" y="1155"/>
                  </a:cubicBezTo>
                  <a:cubicBezTo>
                    <a:pt x="1489" y="912"/>
                    <a:pt x="1489" y="487"/>
                    <a:pt x="1246" y="243"/>
                  </a:cubicBezTo>
                  <a:cubicBezTo>
                    <a:pt x="1216" y="243"/>
                    <a:pt x="1216" y="243"/>
                    <a:pt x="1216" y="213"/>
                  </a:cubicBezTo>
                  <a:cubicBezTo>
                    <a:pt x="1186" y="213"/>
                    <a:pt x="1186" y="213"/>
                    <a:pt x="1186" y="183"/>
                  </a:cubicBezTo>
                  <a:cubicBezTo>
                    <a:pt x="1049" y="61"/>
                    <a:pt x="882"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8" name="Google Shape;66928;p27"/>
            <p:cNvSpPr/>
            <p:nvPr/>
          </p:nvSpPr>
          <p:spPr>
            <a:xfrm>
              <a:off x="1219900" y="4429125"/>
              <a:ext cx="40300" cy="36875"/>
            </a:xfrm>
            <a:custGeom>
              <a:avLst/>
              <a:gdLst/>
              <a:ahLst/>
              <a:cxnLst/>
              <a:rect l="l" t="t" r="r" b="b"/>
              <a:pathLst>
                <a:path w="1612" h="1475" extrusionOk="0">
                  <a:moveTo>
                    <a:pt x="775" y="0"/>
                  </a:moveTo>
                  <a:cubicBezTo>
                    <a:pt x="593" y="0"/>
                    <a:pt x="411" y="69"/>
                    <a:pt x="274" y="205"/>
                  </a:cubicBezTo>
                  <a:cubicBezTo>
                    <a:pt x="0" y="479"/>
                    <a:pt x="0" y="935"/>
                    <a:pt x="274" y="1208"/>
                  </a:cubicBezTo>
                  <a:cubicBezTo>
                    <a:pt x="274" y="1239"/>
                    <a:pt x="274" y="1239"/>
                    <a:pt x="304" y="1239"/>
                  </a:cubicBezTo>
                  <a:cubicBezTo>
                    <a:pt x="304" y="1239"/>
                    <a:pt x="304" y="1269"/>
                    <a:pt x="335" y="1269"/>
                  </a:cubicBezTo>
                  <a:cubicBezTo>
                    <a:pt x="471" y="1406"/>
                    <a:pt x="646" y="1474"/>
                    <a:pt x="825" y="1474"/>
                  </a:cubicBezTo>
                  <a:cubicBezTo>
                    <a:pt x="1003" y="1474"/>
                    <a:pt x="1186" y="1406"/>
                    <a:pt x="1338" y="1269"/>
                  </a:cubicBezTo>
                  <a:cubicBezTo>
                    <a:pt x="1611" y="996"/>
                    <a:pt x="1611" y="540"/>
                    <a:pt x="1338" y="266"/>
                  </a:cubicBezTo>
                  <a:cubicBezTo>
                    <a:pt x="1307" y="266"/>
                    <a:pt x="1307" y="266"/>
                    <a:pt x="1307" y="236"/>
                  </a:cubicBezTo>
                  <a:cubicBezTo>
                    <a:pt x="1277" y="236"/>
                    <a:pt x="1277" y="236"/>
                    <a:pt x="1277" y="205"/>
                  </a:cubicBezTo>
                  <a:cubicBezTo>
                    <a:pt x="1140" y="69"/>
                    <a:pt x="958"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9" name="Google Shape;66929;p27"/>
            <p:cNvSpPr/>
            <p:nvPr/>
          </p:nvSpPr>
          <p:spPr>
            <a:xfrm>
              <a:off x="1119600" y="4526375"/>
              <a:ext cx="43325" cy="39175"/>
            </a:xfrm>
            <a:custGeom>
              <a:avLst/>
              <a:gdLst/>
              <a:ahLst/>
              <a:cxnLst/>
              <a:rect l="l" t="t" r="r" b="b"/>
              <a:pathLst>
                <a:path w="1733" h="1567" extrusionOk="0">
                  <a:moveTo>
                    <a:pt x="851" y="1"/>
                  </a:moveTo>
                  <a:cubicBezTo>
                    <a:pt x="654" y="1"/>
                    <a:pt x="456" y="69"/>
                    <a:pt x="304" y="206"/>
                  </a:cubicBezTo>
                  <a:cubicBezTo>
                    <a:pt x="0" y="510"/>
                    <a:pt x="0" y="996"/>
                    <a:pt x="304" y="1300"/>
                  </a:cubicBezTo>
                  <a:cubicBezTo>
                    <a:pt x="334" y="1300"/>
                    <a:pt x="334" y="1300"/>
                    <a:pt x="334" y="1331"/>
                  </a:cubicBezTo>
                  <a:cubicBezTo>
                    <a:pt x="334" y="1331"/>
                    <a:pt x="365" y="1331"/>
                    <a:pt x="365" y="1361"/>
                  </a:cubicBezTo>
                  <a:cubicBezTo>
                    <a:pt x="517" y="1498"/>
                    <a:pt x="714" y="1566"/>
                    <a:pt x="908" y="1566"/>
                  </a:cubicBezTo>
                  <a:cubicBezTo>
                    <a:pt x="1102" y="1566"/>
                    <a:pt x="1292" y="1498"/>
                    <a:pt x="1429" y="1361"/>
                  </a:cubicBezTo>
                  <a:cubicBezTo>
                    <a:pt x="1733" y="1057"/>
                    <a:pt x="1733" y="571"/>
                    <a:pt x="1429" y="267"/>
                  </a:cubicBezTo>
                  <a:cubicBezTo>
                    <a:pt x="1429" y="267"/>
                    <a:pt x="1429" y="267"/>
                    <a:pt x="1398" y="236"/>
                  </a:cubicBezTo>
                  <a:cubicBezTo>
                    <a:pt x="1398" y="236"/>
                    <a:pt x="1398" y="236"/>
                    <a:pt x="1398" y="206"/>
                  </a:cubicBezTo>
                  <a:cubicBezTo>
                    <a:pt x="1246" y="69"/>
                    <a:pt x="1049"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0" name="Google Shape;66930;p27"/>
            <p:cNvSpPr/>
            <p:nvPr/>
          </p:nvSpPr>
          <p:spPr>
            <a:xfrm>
              <a:off x="1020050" y="4623075"/>
              <a:ext cx="46375" cy="42400"/>
            </a:xfrm>
            <a:custGeom>
              <a:avLst/>
              <a:gdLst/>
              <a:ahLst/>
              <a:cxnLst/>
              <a:rect l="l" t="t" r="r" b="b"/>
              <a:pathLst>
                <a:path w="1855" h="1696" extrusionOk="0">
                  <a:moveTo>
                    <a:pt x="901" y="1"/>
                  </a:moveTo>
                  <a:cubicBezTo>
                    <a:pt x="692" y="1"/>
                    <a:pt x="487" y="77"/>
                    <a:pt x="335" y="229"/>
                  </a:cubicBezTo>
                  <a:cubicBezTo>
                    <a:pt x="0" y="563"/>
                    <a:pt x="0" y="1080"/>
                    <a:pt x="335" y="1384"/>
                  </a:cubicBezTo>
                  <a:cubicBezTo>
                    <a:pt x="335" y="1414"/>
                    <a:pt x="335" y="1414"/>
                    <a:pt x="365" y="1414"/>
                  </a:cubicBezTo>
                  <a:cubicBezTo>
                    <a:pt x="365" y="1444"/>
                    <a:pt x="365" y="1444"/>
                    <a:pt x="365" y="1444"/>
                  </a:cubicBezTo>
                  <a:cubicBezTo>
                    <a:pt x="532" y="1612"/>
                    <a:pt x="745" y="1695"/>
                    <a:pt x="954" y="1695"/>
                  </a:cubicBezTo>
                  <a:cubicBezTo>
                    <a:pt x="1163" y="1695"/>
                    <a:pt x="1368" y="1612"/>
                    <a:pt x="1520" y="1444"/>
                  </a:cubicBezTo>
                  <a:cubicBezTo>
                    <a:pt x="1854" y="1140"/>
                    <a:pt x="1854" y="624"/>
                    <a:pt x="1520" y="289"/>
                  </a:cubicBezTo>
                  <a:cubicBezTo>
                    <a:pt x="1520" y="289"/>
                    <a:pt x="1520" y="289"/>
                    <a:pt x="1490" y="259"/>
                  </a:cubicBezTo>
                  <a:cubicBezTo>
                    <a:pt x="1490" y="259"/>
                    <a:pt x="1490" y="259"/>
                    <a:pt x="1490" y="229"/>
                  </a:cubicBezTo>
                  <a:cubicBezTo>
                    <a:pt x="1322" y="77"/>
                    <a:pt x="1110"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1" name="Google Shape;66931;p27"/>
            <p:cNvSpPr/>
            <p:nvPr/>
          </p:nvSpPr>
          <p:spPr>
            <a:xfrm>
              <a:off x="920500" y="4719975"/>
              <a:ext cx="49425" cy="45025"/>
            </a:xfrm>
            <a:custGeom>
              <a:avLst/>
              <a:gdLst/>
              <a:ahLst/>
              <a:cxnLst/>
              <a:rect l="l" t="t" r="r" b="b"/>
              <a:pathLst>
                <a:path w="1977" h="1801" extrusionOk="0">
                  <a:moveTo>
                    <a:pt x="946" y="0"/>
                  </a:moveTo>
                  <a:cubicBezTo>
                    <a:pt x="722" y="0"/>
                    <a:pt x="502" y="91"/>
                    <a:pt x="335" y="274"/>
                  </a:cubicBezTo>
                  <a:cubicBezTo>
                    <a:pt x="0" y="608"/>
                    <a:pt x="0" y="1155"/>
                    <a:pt x="335" y="1489"/>
                  </a:cubicBezTo>
                  <a:cubicBezTo>
                    <a:pt x="335" y="1489"/>
                    <a:pt x="365" y="1520"/>
                    <a:pt x="365" y="1520"/>
                  </a:cubicBezTo>
                  <a:cubicBezTo>
                    <a:pt x="365" y="1520"/>
                    <a:pt x="365" y="1550"/>
                    <a:pt x="395" y="1550"/>
                  </a:cubicBezTo>
                  <a:cubicBezTo>
                    <a:pt x="563" y="1717"/>
                    <a:pt x="783" y="1801"/>
                    <a:pt x="1003" y="1801"/>
                  </a:cubicBezTo>
                  <a:cubicBezTo>
                    <a:pt x="1224" y="1801"/>
                    <a:pt x="1444" y="1717"/>
                    <a:pt x="1611" y="1550"/>
                  </a:cubicBezTo>
                  <a:cubicBezTo>
                    <a:pt x="1976" y="1216"/>
                    <a:pt x="1976" y="669"/>
                    <a:pt x="1611" y="304"/>
                  </a:cubicBezTo>
                  <a:lnTo>
                    <a:pt x="1581" y="304"/>
                  </a:lnTo>
                  <a:cubicBezTo>
                    <a:pt x="1581" y="274"/>
                    <a:pt x="1581" y="274"/>
                    <a:pt x="1581" y="274"/>
                  </a:cubicBezTo>
                  <a:cubicBezTo>
                    <a:pt x="1399" y="91"/>
                    <a:pt x="1171" y="0"/>
                    <a:pt x="9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2" name="Google Shape;66932;p27"/>
            <p:cNvSpPr/>
            <p:nvPr/>
          </p:nvSpPr>
          <p:spPr>
            <a:xfrm>
              <a:off x="820950" y="4817225"/>
              <a:ext cx="51700" cy="47150"/>
            </a:xfrm>
            <a:custGeom>
              <a:avLst/>
              <a:gdLst/>
              <a:ahLst/>
              <a:cxnLst/>
              <a:rect l="l" t="t" r="r" b="b"/>
              <a:pathLst>
                <a:path w="2068" h="1886" extrusionOk="0">
                  <a:moveTo>
                    <a:pt x="1004" y="1"/>
                  </a:moveTo>
                  <a:cubicBezTo>
                    <a:pt x="760" y="1"/>
                    <a:pt x="517" y="92"/>
                    <a:pt x="335" y="274"/>
                  </a:cubicBezTo>
                  <a:cubicBezTo>
                    <a:pt x="1" y="609"/>
                    <a:pt x="1" y="1217"/>
                    <a:pt x="335" y="1581"/>
                  </a:cubicBezTo>
                  <a:lnTo>
                    <a:pt x="365" y="1581"/>
                  </a:lnTo>
                  <a:cubicBezTo>
                    <a:pt x="396" y="1612"/>
                    <a:pt x="396" y="1612"/>
                    <a:pt x="396" y="1612"/>
                  </a:cubicBezTo>
                  <a:cubicBezTo>
                    <a:pt x="578" y="1794"/>
                    <a:pt x="814" y="1885"/>
                    <a:pt x="1049" y="1885"/>
                  </a:cubicBezTo>
                  <a:cubicBezTo>
                    <a:pt x="1285" y="1885"/>
                    <a:pt x="1520" y="1794"/>
                    <a:pt x="1703" y="1612"/>
                  </a:cubicBezTo>
                  <a:cubicBezTo>
                    <a:pt x="2067" y="1277"/>
                    <a:pt x="2067" y="669"/>
                    <a:pt x="1703" y="305"/>
                  </a:cubicBezTo>
                  <a:lnTo>
                    <a:pt x="1672" y="305"/>
                  </a:lnTo>
                  <a:cubicBezTo>
                    <a:pt x="1672" y="274"/>
                    <a:pt x="1672" y="274"/>
                    <a:pt x="1672" y="274"/>
                  </a:cubicBezTo>
                  <a:cubicBezTo>
                    <a:pt x="1490" y="92"/>
                    <a:pt x="1247"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3" name="Google Shape;66933;p27"/>
            <p:cNvSpPr/>
            <p:nvPr/>
          </p:nvSpPr>
          <p:spPr>
            <a:xfrm>
              <a:off x="720650" y="4913925"/>
              <a:ext cx="55500" cy="50550"/>
            </a:xfrm>
            <a:custGeom>
              <a:avLst/>
              <a:gdLst/>
              <a:ahLst/>
              <a:cxnLst/>
              <a:rect l="l" t="t" r="r" b="b"/>
              <a:pathLst>
                <a:path w="2220" h="2022" extrusionOk="0">
                  <a:moveTo>
                    <a:pt x="1079" y="1"/>
                  </a:moveTo>
                  <a:cubicBezTo>
                    <a:pt x="829" y="1"/>
                    <a:pt x="578" y="99"/>
                    <a:pt x="395" y="297"/>
                  </a:cubicBezTo>
                  <a:cubicBezTo>
                    <a:pt x="0" y="662"/>
                    <a:pt x="0" y="1300"/>
                    <a:pt x="395" y="1665"/>
                  </a:cubicBezTo>
                  <a:cubicBezTo>
                    <a:pt x="395" y="1695"/>
                    <a:pt x="426" y="1695"/>
                    <a:pt x="426" y="1695"/>
                  </a:cubicBezTo>
                  <a:cubicBezTo>
                    <a:pt x="426" y="1695"/>
                    <a:pt x="426" y="1725"/>
                    <a:pt x="456" y="1725"/>
                  </a:cubicBezTo>
                  <a:cubicBezTo>
                    <a:pt x="639" y="1923"/>
                    <a:pt x="889" y="2022"/>
                    <a:pt x="1140" y="2022"/>
                  </a:cubicBezTo>
                  <a:cubicBezTo>
                    <a:pt x="1391" y="2022"/>
                    <a:pt x="1642" y="1923"/>
                    <a:pt x="1824" y="1725"/>
                  </a:cubicBezTo>
                  <a:cubicBezTo>
                    <a:pt x="2219" y="1330"/>
                    <a:pt x="2219" y="722"/>
                    <a:pt x="1824" y="327"/>
                  </a:cubicBezTo>
                  <a:lnTo>
                    <a:pt x="1794" y="327"/>
                  </a:lnTo>
                  <a:cubicBezTo>
                    <a:pt x="1794" y="297"/>
                    <a:pt x="1794" y="297"/>
                    <a:pt x="1763" y="297"/>
                  </a:cubicBezTo>
                  <a:cubicBezTo>
                    <a:pt x="1581" y="99"/>
                    <a:pt x="1330" y="1"/>
                    <a:pt x="10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4" name="Google Shape;66934;p27"/>
            <p:cNvSpPr/>
            <p:nvPr/>
          </p:nvSpPr>
          <p:spPr>
            <a:xfrm>
              <a:off x="621100" y="5010625"/>
              <a:ext cx="57775" cy="53400"/>
            </a:xfrm>
            <a:custGeom>
              <a:avLst/>
              <a:gdLst/>
              <a:ahLst/>
              <a:cxnLst/>
              <a:rect l="l" t="t" r="r" b="b"/>
              <a:pathLst>
                <a:path w="2311" h="2136" extrusionOk="0">
                  <a:moveTo>
                    <a:pt x="1136" y="0"/>
                  </a:moveTo>
                  <a:cubicBezTo>
                    <a:pt x="874" y="0"/>
                    <a:pt x="608" y="107"/>
                    <a:pt x="396" y="320"/>
                  </a:cubicBezTo>
                  <a:cubicBezTo>
                    <a:pt x="0" y="715"/>
                    <a:pt x="0" y="1383"/>
                    <a:pt x="396" y="1779"/>
                  </a:cubicBezTo>
                  <a:cubicBezTo>
                    <a:pt x="426" y="1779"/>
                    <a:pt x="426" y="1779"/>
                    <a:pt x="426" y="1809"/>
                  </a:cubicBezTo>
                  <a:cubicBezTo>
                    <a:pt x="456" y="1809"/>
                    <a:pt x="456" y="1809"/>
                    <a:pt x="456" y="1839"/>
                  </a:cubicBezTo>
                  <a:cubicBezTo>
                    <a:pt x="654" y="2037"/>
                    <a:pt x="920" y="2136"/>
                    <a:pt x="1186" y="2136"/>
                  </a:cubicBezTo>
                  <a:cubicBezTo>
                    <a:pt x="1452" y="2136"/>
                    <a:pt x="1718" y="2037"/>
                    <a:pt x="1915" y="1839"/>
                  </a:cubicBezTo>
                  <a:cubicBezTo>
                    <a:pt x="2311" y="1414"/>
                    <a:pt x="2311" y="775"/>
                    <a:pt x="1915" y="350"/>
                  </a:cubicBezTo>
                  <a:lnTo>
                    <a:pt x="1885" y="350"/>
                  </a:lnTo>
                  <a:cubicBezTo>
                    <a:pt x="1885" y="320"/>
                    <a:pt x="1885" y="320"/>
                    <a:pt x="1855" y="320"/>
                  </a:cubicBezTo>
                  <a:cubicBezTo>
                    <a:pt x="1657" y="107"/>
                    <a:pt x="1399" y="0"/>
                    <a:pt x="11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5" name="Google Shape;66935;p27"/>
            <p:cNvSpPr/>
            <p:nvPr/>
          </p:nvSpPr>
          <p:spPr>
            <a:xfrm>
              <a:off x="521550" y="5107900"/>
              <a:ext cx="60825" cy="55475"/>
            </a:xfrm>
            <a:custGeom>
              <a:avLst/>
              <a:gdLst/>
              <a:ahLst/>
              <a:cxnLst/>
              <a:rect l="l" t="t" r="r" b="b"/>
              <a:pathLst>
                <a:path w="2433" h="2219" extrusionOk="0">
                  <a:moveTo>
                    <a:pt x="1186" y="0"/>
                  </a:moveTo>
                  <a:cubicBezTo>
                    <a:pt x="912" y="0"/>
                    <a:pt x="639" y="106"/>
                    <a:pt x="426" y="319"/>
                  </a:cubicBezTo>
                  <a:cubicBezTo>
                    <a:pt x="1" y="745"/>
                    <a:pt x="1" y="1413"/>
                    <a:pt x="426" y="1839"/>
                  </a:cubicBezTo>
                  <a:cubicBezTo>
                    <a:pt x="426" y="1869"/>
                    <a:pt x="426" y="1869"/>
                    <a:pt x="457" y="1869"/>
                  </a:cubicBezTo>
                  <a:cubicBezTo>
                    <a:pt x="457" y="1900"/>
                    <a:pt x="457" y="1900"/>
                    <a:pt x="457" y="1900"/>
                  </a:cubicBezTo>
                  <a:cubicBezTo>
                    <a:pt x="669" y="2112"/>
                    <a:pt x="950" y="2219"/>
                    <a:pt x="1232" y="2219"/>
                  </a:cubicBezTo>
                  <a:cubicBezTo>
                    <a:pt x="1513" y="2219"/>
                    <a:pt x="1794" y="2112"/>
                    <a:pt x="2007" y="1900"/>
                  </a:cubicBezTo>
                  <a:cubicBezTo>
                    <a:pt x="2432" y="1474"/>
                    <a:pt x="2432" y="805"/>
                    <a:pt x="2007" y="380"/>
                  </a:cubicBezTo>
                  <a:cubicBezTo>
                    <a:pt x="2007" y="350"/>
                    <a:pt x="1976" y="350"/>
                    <a:pt x="1976" y="350"/>
                  </a:cubicBezTo>
                  <a:cubicBezTo>
                    <a:pt x="1976" y="319"/>
                    <a:pt x="1976" y="319"/>
                    <a:pt x="1946" y="319"/>
                  </a:cubicBezTo>
                  <a:cubicBezTo>
                    <a:pt x="1733" y="106"/>
                    <a:pt x="1460"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6" name="Google Shape;66936;p27"/>
            <p:cNvSpPr/>
            <p:nvPr/>
          </p:nvSpPr>
          <p:spPr>
            <a:xfrm>
              <a:off x="421250" y="5204575"/>
              <a:ext cx="64600" cy="58350"/>
            </a:xfrm>
            <a:custGeom>
              <a:avLst/>
              <a:gdLst/>
              <a:ahLst/>
              <a:cxnLst/>
              <a:rect l="l" t="t" r="r" b="b"/>
              <a:pathLst>
                <a:path w="2584" h="2334" extrusionOk="0">
                  <a:moveTo>
                    <a:pt x="1273" y="1"/>
                  </a:moveTo>
                  <a:cubicBezTo>
                    <a:pt x="981" y="1"/>
                    <a:pt x="684" y="115"/>
                    <a:pt x="456" y="343"/>
                  </a:cubicBezTo>
                  <a:cubicBezTo>
                    <a:pt x="0" y="799"/>
                    <a:pt x="0" y="1498"/>
                    <a:pt x="456" y="1954"/>
                  </a:cubicBezTo>
                  <a:cubicBezTo>
                    <a:pt x="456" y="1954"/>
                    <a:pt x="487" y="1984"/>
                    <a:pt x="487" y="1984"/>
                  </a:cubicBezTo>
                  <a:cubicBezTo>
                    <a:pt x="487" y="1984"/>
                    <a:pt x="517" y="2015"/>
                    <a:pt x="517" y="2015"/>
                  </a:cubicBezTo>
                  <a:cubicBezTo>
                    <a:pt x="745" y="2227"/>
                    <a:pt x="1034" y="2334"/>
                    <a:pt x="1323" y="2334"/>
                  </a:cubicBezTo>
                  <a:cubicBezTo>
                    <a:pt x="1611" y="2334"/>
                    <a:pt x="1900" y="2227"/>
                    <a:pt x="2128" y="2015"/>
                  </a:cubicBezTo>
                  <a:cubicBezTo>
                    <a:pt x="2584" y="1559"/>
                    <a:pt x="2584" y="829"/>
                    <a:pt x="2128" y="404"/>
                  </a:cubicBezTo>
                  <a:cubicBezTo>
                    <a:pt x="2128" y="373"/>
                    <a:pt x="2098" y="373"/>
                    <a:pt x="2098" y="373"/>
                  </a:cubicBezTo>
                  <a:cubicBezTo>
                    <a:pt x="2098" y="373"/>
                    <a:pt x="2098" y="343"/>
                    <a:pt x="2067" y="343"/>
                  </a:cubicBezTo>
                  <a:cubicBezTo>
                    <a:pt x="1855" y="115"/>
                    <a:pt x="1566" y="1"/>
                    <a:pt x="1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7" name="Google Shape;66937;p27"/>
            <p:cNvSpPr/>
            <p:nvPr/>
          </p:nvSpPr>
          <p:spPr>
            <a:xfrm>
              <a:off x="2018550" y="3556375"/>
              <a:ext cx="15225" cy="14100"/>
            </a:xfrm>
            <a:custGeom>
              <a:avLst/>
              <a:gdLst/>
              <a:ahLst/>
              <a:cxnLst/>
              <a:rect l="l" t="t" r="r" b="b"/>
              <a:pathLst>
                <a:path w="609" h="564" extrusionOk="0">
                  <a:moveTo>
                    <a:pt x="274" y="1"/>
                  </a:moveTo>
                  <a:cubicBezTo>
                    <a:pt x="205" y="1"/>
                    <a:pt x="137" y="24"/>
                    <a:pt x="91" y="69"/>
                  </a:cubicBezTo>
                  <a:cubicBezTo>
                    <a:pt x="0" y="160"/>
                    <a:pt x="0" y="343"/>
                    <a:pt x="91" y="434"/>
                  </a:cubicBezTo>
                  <a:lnTo>
                    <a:pt x="122" y="434"/>
                  </a:lnTo>
                  <a:cubicBezTo>
                    <a:pt x="152" y="464"/>
                    <a:pt x="152" y="464"/>
                    <a:pt x="152" y="495"/>
                  </a:cubicBezTo>
                  <a:cubicBezTo>
                    <a:pt x="198" y="540"/>
                    <a:pt x="258" y="563"/>
                    <a:pt x="323" y="563"/>
                  </a:cubicBezTo>
                  <a:cubicBezTo>
                    <a:pt x="388" y="563"/>
                    <a:pt x="456" y="540"/>
                    <a:pt x="517" y="495"/>
                  </a:cubicBezTo>
                  <a:cubicBezTo>
                    <a:pt x="608" y="373"/>
                    <a:pt x="608" y="221"/>
                    <a:pt x="517" y="130"/>
                  </a:cubicBezTo>
                  <a:cubicBezTo>
                    <a:pt x="486" y="130"/>
                    <a:pt x="486" y="130"/>
                    <a:pt x="486" y="100"/>
                  </a:cubicBezTo>
                  <a:cubicBezTo>
                    <a:pt x="456" y="100"/>
                    <a:pt x="456" y="100"/>
                    <a:pt x="456" y="69"/>
                  </a:cubicBezTo>
                  <a:cubicBezTo>
                    <a:pt x="410" y="24"/>
                    <a:pt x="342"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8" name="Google Shape;66938;p27"/>
            <p:cNvSpPr/>
            <p:nvPr/>
          </p:nvSpPr>
          <p:spPr>
            <a:xfrm>
              <a:off x="1919000" y="3653075"/>
              <a:ext cx="17500" cy="16750"/>
            </a:xfrm>
            <a:custGeom>
              <a:avLst/>
              <a:gdLst/>
              <a:ahLst/>
              <a:cxnLst/>
              <a:rect l="l" t="t" r="r" b="b"/>
              <a:pathLst>
                <a:path w="700" h="670" extrusionOk="0">
                  <a:moveTo>
                    <a:pt x="335" y="1"/>
                  </a:moveTo>
                  <a:cubicBezTo>
                    <a:pt x="259" y="1"/>
                    <a:pt x="183" y="31"/>
                    <a:pt x="122" y="92"/>
                  </a:cubicBezTo>
                  <a:cubicBezTo>
                    <a:pt x="0" y="213"/>
                    <a:pt x="0" y="396"/>
                    <a:pt x="122" y="517"/>
                  </a:cubicBezTo>
                  <a:cubicBezTo>
                    <a:pt x="122" y="548"/>
                    <a:pt x="122" y="548"/>
                    <a:pt x="152" y="548"/>
                  </a:cubicBezTo>
                  <a:cubicBezTo>
                    <a:pt x="152" y="548"/>
                    <a:pt x="152" y="578"/>
                    <a:pt x="152" y="578"/>
                  </a:cubicBezTo>
                  <a:cubicBezTo>
                    <a:pt x="213" y="639"/>
                    <a:pt x="297" y="669"/>
                    <a:pt x="380" y="669"/>
                  </a:cubicBezTo>
                  <a:cubicBezTo>
                    <a:pt x="464" y="669"/>
                    <a:pt x="547" y="639"/>
                    <a:pt x="608" y="578"/>
                  </a:cubicBezTo>
                  <a:cubicBezTo>
                    <a:pt x="699" y="457"/>
                    <a:pt x="699" y="274"/>
                    <a:pt x="608" y="153"/>
                  </a:cubicBezTo>
                  <a:cubicBezTo>
                    <a:pt x="578" y="153"/>
                    <a:pt x="578" y="153"/>
                    <a:pt x="547" y="122"/>
                  </a:cubicBezTo>
                  <a:cubicBezTo>
                    <a:pt x="547" y="122"/>
                    <a:pt x="547" y="122"/>
                    <a:pt x="547"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9" name="Google Shape;66939;p27"/>
            <p:cNvSpPr/>
            <p:nvPr/>
          </p:nvSpPr>
          <p:spPr>
            <a:xfrm>
              <a:off x="1819450" y="3750350"/>
              <a:ext cx="20550" cy="19025"/>
            </a:xfrm>
            <a:custGeom>
              <a:avLst/>
              <a:gdLst/>
              <a:ahLst/>
              <a:cxnLst/>
              <a:rect l="l" t="t" r="r" b="b"/>
              <a:pathLst>
                <a:path w="822" h="761" extrusionOk="0">
                  <a:moveTo>
                    <a:pt x="380" y="0"/>
                  </a:moveTo>
                  <a:cubicBezTo>
                    <a:pt x="289" y="0"/>
                    <a:pt x="198" y="31"/>
                    <a:pt x="122" y="91"/>
                  </a:cubicBezTo>
                  <a:cubicBezTo>
                    <a:pt x="0" y="243"/>
                    <a:pt x="0" y="456"/>
                    <a:pt x="122" y="608"/>
                  </a:cubicBezTo>
                  <a:cubicBezTo>
                    <a:pt x="122" y="608"/>
                    <a:pt x="152" y="608"/>
                    <a:pt x="152" y="639"/>
                  </a:cubicBezTo>
                  <a:cubicBezTo>
                    <a:pt x="152" y="639"/>
                    <a:pt x="183" y="639"/>
                    <a:pt x="183" y="669"/>
                  </a:cubicBezTo>
                  <a:cubicBezTo>
                    <a:pt x="244" y="730"/>
                    <a:pt x="335" y="760"/>
                    <a:pt x="426" y="760"/>
                  </a:cubicBezTo>
                  <a:cubicBezTo>
                    <a:pt x="517" y="760"/>
                    <a:pt x="608" y="730"/>
                    <a:pt x="669" y="669"/>
                  </a:cubicBezTo>
                  <a:cubicBezTo>
                    <a:pt x="821" y="517"/>
                    <a:pt x="821" y="304"/>
                    <a:pt x="669" y="152"/>
                  </a:cubicBezTo>
                  <a:cubicBezTo>
                    <a:pt x="669" y="152"/>
                    <a:pt x="669" y="152"/>
                    <a:pt x="639" y="122"/>
                  </a:cubicBezTo>
                  <a:cubicBezTo>
                    <a:pt x="639" y="122"/>
                    <a:pt x="639" y="122"/>
                    <a:pt x="639" y="91"/>
                  </a:cubicBezTo>
                  <a:cubicBezTo>
                    <a:pt x="563" y="31"/>
                    <a:pt x="472"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0" name="Google Shape;66940;p27"/>
            <p:cNvSpPr/>
            <p:nvPr/>
          </p:nvSpPr>
          <p:spPr>
            <a:xfrm>
              <a:off x="1719150" y="3847050"/>
              <a:ext cx="24325" cy="22250"/>
            </a:xfrm>
            <a:custGeom>
              <a:avLst/>
              <a:gdLst/>
              <a:ahLst/>
              <a:cxnLst/>
              <a:rect l="l" t="t" r="r" b="b"/>
              <a:pathLst>
                <a:path w="973" h="890" extrusionOk="0">
                  <a:moveTo>
                    <a:pt x="460" y="0"/>
                  </a:moveTo>
                  <a:cubicBezTo>
                    <a:pt x="357" y="0"/>
                    <a:pt x="259" y="38"/>
                    <a:pt x="183" y="114"/>
                  </a:cubicBezTo>
                  <a:cubicBezTo>
                    <a:pt x="0" y="297"/>
                    <a:pt x="0" y="540"/>
                    <a:pt x="183" y="722"/>
                  </a:cubicBezTo>
                  <a:lnTo>
                    <a:pt x="213" y="722"/>
                  </a:lnTo>
                  <a:cubicBezTo>
                    <a:pt x="213" y="752"/>
                    <a:pt x="213" y="752"/>
                    <a:pt x="213" y="752"/>
                  </a:cubicBezTo>
                  <a:cubicBezTo>
                    <a:pt x="304" y="844"/>
                    <a:pt x="411" y="889"/>
                    <a:pt x="513" y="889"/>
                  </a:cubicBezTo>
                  <a:cubicBezTo>
                    <a:pt x="616" y="889"/>
                    <a:pt x="715" y="844"/>
                    <a:pt x="791" y="752"/>
                  </a:cubicBezTo>
                  <a:cubicBezTo>
                    <a:pt x="973" y="600"/>
                    <a:pt x="973" y="357"/>
                    <a:pt x="791" y="175"/>
                  </a:cubicBezTo>
                  <a:lnTo>
                    <a:pt x="760" y="175"/>
                  </a:lnTo>
                  <a:cubicBezTo>
                    <a:pt x="760" y="145"/>
                    <a:pt x="760" y="145"/>
                    <a:pt x="760" y="114"/>
                  </a:cubicBezTo>
                  <a:cubicBezTo>
                    <a:pt x="669" y="38"/>
                    <a:pt x="563" y="0"/>
                    <a:pt x="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1" name="Google Shape;66941;p27"/>
            <p:cNvSpPr/>
            <p:nvPr/>
          </p:nvSpPr>
          <p:spPr>
            <a:xfrm>
              <a:off x="1619600" y="3944300"/>
              <a:ext cx="26625" cy="24550"/>
            </a:xfrm>
            <a:custGeom>
              <a:avLst/>
              <a:gdLst/>
              <a:ahLst/>
              <a:cxnLst/>
              <a:rect l="l" t="t" r="r" b="b"/>
              <a:pathLst>
                <a:path w="1065" h="982" extrusionOk="0">
                  <a:moveTo>
                    <a:pt x="517" y="1"/>
                  </a:moveTo>
                  <a:cubicBezTo>
                    <a:pt x="396" y="1"/>
                    <a:pt x="274" y="39"/>
                    <a:pt x="183" y="115"/>
                  </a:cubicBezTo>
                  <a:cubicBezTo>
                    <a:pt x="0" y="297"/>
                    <a:pt x="0" y="601"/>
                    <a:pt x="183" y="783"/>
                  </a:cubicBezTo>
                  <a:cubicBezTo>
                    <a:pt x="183" y="783"/>
                    <a:pt x="213" y="814"/>
                    <a:pt x="213" y="814"/>
                  </a:cubicBezTo>
                  <a:cubicBezTo>
                    <a:pt x="213" y="814"/>
                    <a:pt x="213" y="844"/>
                    <a:pt x="244" y="844"/>
                  </a:cubicBezTo>
                  <a:cubicBezTo>
                    <a:pt x="335" y="935"/>
                    <a:pt x="449" y="981"/>
                    <a:pt x="563" y="981"/>
                  </a:cubicBezTo>
                  <a:cubicBezTo>
                    <a:pt x="677" y="981"/>
                    <a:pt x="791" y="935"/>
                    <a:pt x="882" y="844"/>
                  </a:cubicBezTo>
                  <a:cubicBezTo>
                    <a:pt x="1064" y="662"/>
                    <a:pt x="1064" y="358"/>
                    <a:pt x="882" y="176"/>
                  </a:cubicBezTo>
                  <a:lnTo>
                    <a:pt x="851" y="176"/>
                  </a:lnTo>
                  <a:cubicBezTo>
                    <a:pt x="851" y="145"/>
                    <a:pt x="851" y="145"/>
                    <a:pt x="851" y="115"/>
                  </a:cubicBezTo>
                  <a:cubicBezTo>
                    <a:pt x="760" y="39"/>
                    <a:pt x="639"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2" name="Google Shape;66942;p27"/>
            <p:cNvSpPr/>
            <p:nvPr/>
          </p:nvSpPr>
          <p:spPr>
            <a:xfrm>
              <a:off x="1520050" y="4041200"/>
              <a:ext cx="29650" cy="27000"/>
            </a:xfrm>
            <a:custGeom>
              <a:avLst/>
              <a:gdLst/>
              <a:ahLst/>
              <a:cxnLst/>
              <a:rect l="l" t="t" r="r" b="b"/>
              <a:pathLst>
                <a:path w="1186" h="1080" extrusionOk="0">
                  <a:moveTo>
                    <a:pt x="559" y="0"/>
                  </a:moveTo>
                  <a:cubicBezTo>
                    <a:pt x="426" y="0"/>
                    <a:pt x="289" y="53"/>
                    <a:pt x="183" y="160"/>
                  </a:cubicBezTo>
                  <a:cubicBezTo>
                    <a:pt x="1" y="342"/>
                    <a:pt x="1" y="677"/>
                    <a:pt x="183" y="889"/>
                  </a:cubicBezTo>
                  <a:cubicBezTo>
                    <a:pt x="213" y="889"/>
                    <a:pt x="213" y="889"/>
                    <a:pt x="213" y="920"/>
                  </a:cubicBezTo>
                  <a:lnTo>
                    <a:pt x="244" y="920"/>
                  </a:lnTo>
                  <a:cubicBezTo>
                    <a:pt x="350" y="1026"/>
                    <a:pt x="487" y="1079"/>
                    <a:pt x="620" y="1079"/>
                  </a:cubicBezTo>
                  <a:cubicBezTo>
                    <a:pt x="753" y="1079"/>
                    <a:pt x="882" y="1026"/>
                    <a:pt x="973" y="920"/>
                  </a:cubicBezTo>
                  <a:cubicBezTo>
                    <a:pt x="1186" y="737"/>
                    <a:pt x="1186" y="403"/>
                    <a:pt x="973" y="190"/>
                  </a:cubicBezTo>
                  <a:lnTo>
                    <a:pt x="943" y="190"/>
                  </a:lnTo>
                  <a:cubicBezTo>
                    <a:pt x="943" y="160"/>
                    <a:pt x="943" y="160"/>
                    <a:pt x="912" y="160"/>
                  </a:cubicBezTo>
                  <a:cubicBezTo>
                    <a:pt x="821" y="53"/>
                    <a:pt x="692"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3" name="Google Shape;66943;p27"/>
            <p:cNvSpPr/>
            <p:nvPr/>
          </p:nvSpPr>
          <p:spPr>
            <a:xfrm>
              <a:off x="1419750" y="4137900"/>
              <a:ext cx="33450" cy="29850"/>
            </a:xfrm>
            <a:custGeom>
              <a:avLst/>
              <a:gdLst/>
              <a:ahLst/>
              <a:cxnLst/>
              <a:rect l="l" t="t" r="r" b="b"/>
              <a:pathLst>
                <a:path w="1338" h="1194" extrusionOk="0">
                  <a:moveTo>
                    <a:pt x="639" y="0"/>
                  </a:moveTo>
                  <a:cubicBezTo>
                    <a:pt x="494" y="0"/>
                    <a:pt x="350" y="61"/>
                    <a:pt x="243" y="182"/>
                  </a:cubicBezTo>
                  <a:cubicBezTo>
                    <a:pt x="0" y="395"/>
                    <a:pt x="0" y="760"/>
                    <a:pt x="243" y="973"/>
                  </a:cubicBezTo>
                  <a:cubicBezTo>
                    <a:pt x="243" y="1003"/>
                    <a:pt x="243" y="1003"/>
                    <a:pt x="274" y="1003"/>
                  </a:cubicBezTo>
                  <a:cubicBezTo>
                    <a:pt x="274" y="1003"/>
                    <a:pt x="274" y="1034"/>
                    <a:pt x="304" y="1034"/>
                  </a:cubicBezTo>
                  <a:cubicBezTo>
                    <a:pt x="411" y="1140"/>
                    <a:pt x="555" y="1193"/>
                    <a:pt x="699" y="1193"/>
                  </a:cubicBezTo>
                  <a:cubicBezTo>
                    <a:pt x="844" y="1193"/>
                    <a:pt x="988" y="1140"/>
                    <a:pt x="1095" y="1034"/>
                  </a:cubicBezTo>
                  <a:cubicBezTo>
                    <a:pt x="1338" y="821"/>
                    <a:pt x="1338" y="456"/>
                    <a:pt x="1095" y="213"/>
                  </a:cubicBezTo>
                  <a:lnTo>
                    <a:pt x="1064" y="213"/>
                  </a:lnTo>
                  <a:cubicBezTo>
                    <a:pt x="1064" y="182"/>
                    <a:pt x="1064" y="182"/>
                    <a:pt x="1034" y="182"/>
                  </a:cubicBezTo>
                  <a:cubicBezTo>
                    <a:pt x="927" y="61"/>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4" name="Google Shape;66944;p27"/>
            <p:cNvSpPr/>
            <p:nvPr/>
          </p:nvSpPr>
          <p:spPr>
            <a:xfrm>
              <a:off x="1320200" y="4235150"/>
              <a:ext cx="35750" cy="32700"/>
            </a:xfrm>
            <a:custGeom>
              <a:avLst/>
              <a:gdLst/>
              <a:ahLst/>
              <a:cxnLst/>
              <a:rect l="l" t="t" r="r" b="b"/>
              <a:pathLst>
                <a:path w="1430" h="1308" extrusionOk="0">
                  <a:moveTo>
                    <a:pt x="684" y="1"/>
                  </a:moveTo>
                  <a:cubicBezTo>
                    <a:pt x="525" y="1"/>
                    <a:pt x="365" y="61"/>
                    <a:pt x="244" y="183"/>
                  </a:cubicBezTo>
                  <a:cubicBezTo>
                    <a:pt x="0" y="426"/>
                    <a:pt x="0" y="821"/>
                    <a:pt x="244" y="1065"/>
                  </a:cubicBezTo>
                  <a:cubicBezTo>
                    <a:pt x="244" y="1065"/>
                    <a:pt x="274" y="1065"/>
                    <a:pt x="274" y="1095"/>
                  </a:cubicBezTo>
                  <a:cubicBezTo>
                    <a:pt x="274" y="1095"/>
                    <a:pt x="304" y="1095"/>
                    <a:pt x="304" y="1125"/>
                  </a:cubicBezTo>
                  <a:cubicBezTo>
                    <a:pt x="426" y="1247"/>
                    <a:pt x="586" y="1308"/>
                    <a:pt x="745" y="1308"/>
                  </a:cubicBezTo>
                  <a:cubicBezTo>
                    <a:pt x="905" y="1308"/>
                    <a:pt x="1064" y="1247"/>
                    <a:pt x="1186" y="1125"/>
                  </a:cubicBezTo>
                  <a:cubicBezTo>
                    <a:pt x="1429" y="882"/>
                    <a:pt x="1429" y="487"/>
                    <a:pt x="1186" y="213"/>
                  </a:cubicBezTo>
                  <a:lnTo>
                    <a:pt x="1156" y="213"/>
                  </a:lnTo>
                  <a:cubicBezTo>
                    <a:pt x="1156" y="183"/>
                    <a:pt x="1156" y="183"/>
                    <a:pt x="1125" y="183"/>
                  </a:cubicBezTo>
                  <a:cubicBezTo>
                    <a:pt x="1004" y="61"/>
                    <a:pt x="844"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5" name="Google Shape;66945;p27"/>
            <p:cNvSpPr/>
            <p:nvPr/>
          </p:nvSpPr>
          <p:spPr>
            <a:xfrm>
              <a:off x="1220650" y="4331850"/>
              <a:ext cx="38775" cy="35350"/>
            </a:xfrm>
            <a:custGeom>
              <a:avLst/>
              <a:gdLst/>
              <a:ahLst/>
              <a:cxnLst/>
              <a:rect l="l" t="t" r="r" b="b"/>
              <a:pathLst>
                <a:path w="1551" h="1414" extrusionOk="0">
                  <a:moveTo>
                    <a:pt x="745" y="1"/>
                  </a:moveTo>
                  <a:cubicBezTo>
                    <a:pt x="571" y="1"/>
                    <a:pt x="396" y="69"/>
                    <a:pt x="274" y="206"/>
                  </a:cubicBezTo>
                  <a:cubicBezTo>
                    <a:pt x="1" y="479"/>
                    <a:pt x="1" y="905"/>
                    <a:pt x="274" y="1148"/>
                  </a:cubicBezTo>
                  <a:cubicBezTo>
                    <a:pt x="274" y="1178"/>
                    <a:pt x="274" y="1178"/>
                    <a:pt x="305" y="1178"/>
                  </a:cubicBezTo>
                  <a:cubicBezTo>
                    <a:pt x="305" y="1209"/>
                    <a:pt x="305" y="1209"/>
                    <a:pt x="305" y="1209"/>
                  </a:cubicBezTo>
                  <a:cubicBezTo>
                    <a:pt x="441" y="1346"/>
                    <a:pt x="616" y="1414"/>
                    <a:pt x="791" y="1414"/>
                  </a:cubicBezTo>
                  <a:cubicBezTo>
                    <a:pt x="966" y="1414"/>
                    <a:pt x="1140" y="1346"/>
                    <a:pt x="1277" y="1209"/>
                  </a:cubicBezTo>
                  <a:cubicBezTo>
                    <a:pt x="1551" y="966"/>
                    <a:pt x="1551" y="510"/>
                    <a:pt x="1277" y="266"/>
                  </a:cubicBezTo>
                  <a:cubicBezTo>
                    <a:pt x="1277" y="236"/>
                    <a:pt x="1247" y="236"/>
                    <a:pt x="1247" y="236"/>
                  </a:cubicBezTo>
                  <a:cubicBezTo>
                    <a:pt x="1247" y="206"/>
                    <a:pt x="1247" y="206"/>
                    <a:pt x="1216" y="206"/>
                  </a:cubicBezTo>
                  <a:cubicBezTo>
                    <a:pt x="1095" y="69"/>
                    <a:pt x="920"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6" name="Google Shape;66946;p27"/>
            <p:cNvSpPr/>
            <p:nvPr/>
          </p:nvSpPr>
          <p:spPr>
            <a:xfrm>
              <a:off x="1121100" y="4428550"/>
              <a:ext cx="41075" cy="38200"/>
            </a:xfrm>
            <a:custGeom>
              <a:avLst/>
              <a:gdLst/>
              <a:ahLst/>
              <a:cxnLst/>
              <a:rect l="l" t="t" r="r" b="b"/>
              <a:pathLst>
                <a:path w="1643" h="1528" extrusionOk="0">
                  <a:moveTo>
                    <a:pt x="791" y="0"/>
                  </a:moveTo>
                  <a:cubicBezTo>
                    <a:pt x="601" y="0"/>
                    <a:pt x="411" y="76"/>
                    <a:pt x="274" y="228"/>
                  </a:cubicBezTo>
                  <a:cubicBezTo>
                    <a:pt x="1" y="502"/>
                    <a:pt x="1" y="988"/>
                    <a:pt x="274" y="1262"/>
                  </a:cubicBezTo>
                  <a:cubicBezTo>
                    <a:pt x="274" y="1262"/>
                    <a:pt x="305" y="1292"/>
                    <a:pt x="305" y="1292"/>
                  </a:cubicBezTo>
                  <a:cubicBezTo>
                    <a:pt x="305" y="1292"/>
                    <a:pt x="305" y="1323"/>
                    <a:pt x="335" y="1323"/>
                  </a:cubicBezTo>
                  <a:cubicBezTo>
                    <a:pt x="472" y="1459"/>
                    <a:pt x="662" y="1528"/>
                    <a:pt x="852" y="1528"/>
                  </a:cubicBezTo>
                  <a:cubicBezTo>
                    <a:pt x="1042" y="1528"/>
                    <a:pt x="1232" y="1459"/>
                    <a:pt x="1369" y="1323"/>
                  </a:cubicBezTo>
                  <a:cubicBezTo>
                    <a:pt x="1642" y="1019"/>
                    <a:pt x="1642" y="563"/>
                    <a:pt x="1369" y="289"/>
                  </a:cubicBezTo>
                  <a:cubicBezTo>
                    <a:pt x="1369" y="259"/>
                    <a:pt x="1338" y="259"/>
                    <a:pt x="1338" y="259"/>
                  </a:cubicBezTo>
                  <a:cubicBezTo>
                    <a:pt x="1338" y="259"/>
                    <a:pt x="1338" y="228"/>
                    <a:pt x="1308" y="228"/>
                  </a:cubicBezTo>
                  <a:cubicBezTo>
                    <a:pt x="1171" y="76"/>
                    <a:pt x="981"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7" name="Google Shape;66947;p27"/>
            <p:cNvSpPr/>
            <p:nvPr/>
          </p:nvSpPr>
          <p:spPr>
            <a:xfrm>
              <a:off x="1020800" y="4525800"/>
              <a:ext cx="44850" cy="40875"/>
            </a:xfrm>
            <a:custGeom>
              <a:avLst/>
              <a:gdLst/>
              <a:ahLst/>
              <a:cxnLst/>
              <a:rect l="l" t="t" r="r" b="b"/>
              <a:pathLst>
                <a:path w="1794" h="1635" extrusionOk="0">
                  <a:moveTo>
                    <a:pt x="878" y="1"/>
                  </a:moveTo>
                  <a:cubicBezTo>
                    <a:pt x="677" y="1"/>
                    <a:pt x="472" y="77"/>
                    <a:pt x="305" y="229"/>
                  </a:cubicBezTo>
                  <a:cubicBezTo>
                    <a:pt x="1" y="533"/>
                    <a:pt x="1" y="1050"/>
                    <a:pt x="305" y="1354"/>
                  </a:cubicBezTo>
                  <a:lnTo>
                    <a:pt x="335" y="1354"/>
                  </a:lnTo>
                  <a:cubicBezTo>
                    <a:pt x="365" y="1384"/>
                    <a:pt x="365" y="1384"/>
                    <a:pt x="365" y="1384"/>
                  </a:cubicBezTo>
                  <a:cubicBezTo>
                    <a:pt x="517" y="1551"/>
                    <a:pt x="722" y="1635"/>
                    <a:pt x="928" y="1635"/>
                  </a:cubicBezTo>
                  <a:cubicBezTo>
                    <a:pt x="1133" y="1635"/>
                    <a:pt x="1338" y="1551"/>
                    <a:pt x="1490" y="1384"/>
                  </a:cubicBezTo>
                  <a:cubicBezTo>
                    <a:pt x="1794" y="1080"/>
                    <a:pt x="1794" y="594"/>
                    <a:pt x="1490" y="290"/>
                  </a:cubicBezTo>
                  <a:cubicBezTo>
                    <a:pt x="1490" y="259"/>
                    <a:pt x="1460" y="259"/>
                    <a:pt x="1460" y="259"/>
                  </a:cubicBezTo>
                  <a:cubicBezTo>
                    <a:pt x="1460" y="259"/>
                    <a:pt x="1429" y="229"/>
                    <a:pt x="1429" y="229"/>
                  </a:cubicBezTo>
                  <a:cubicBezTo>
                    <a:pt x="1277" y="77"/>
                    <a:pt x="1080"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8" name="Google Shape;66948;p27"/>
            <p:cNvSpPr/>
            <p:nvPr/>
          </p:nvSpPr>
          <p:spPr>
            <a:xfrm>
              <a:off x="921250" y="4622500"/>
              <a:ext cx="47900" cy="43725"/>
            </a:xfrm>
            <a:custGeom>
              <a:avLst/>
              <a:gdLst/>
              <a:ahLst/>
              <a:cxnLst/>
              <a:rect l="l" t="t" r="r" b="b"/>
              <a:pathLst>
                <a:path w="1916" h="1749" extrusionOk="0">
                  <a:moveTo>
                    <a:pt x="928" y="1"/>
                  </a:moveTo>
                  <a:cubicBezTo>
                    <a:pt x="715" y="1"/>
                    <a:pt x="502" y="84"/>
                    <a:pt x="335" y="252"/>
                  </a:cubicBezTo>
                  <a:cubicBezTo>
                    <a:pt x="1" y="586"/>
                    <a:pt x="1" y="1103"/>
                    <a:pt x="335" y="1437"/>
                  </a:cubicBezTo>
                  <a:cubicBezTo>
                    <a:pt x="335" y="1467"/>
                    <a:pt x="335" y="1467"/>
                    <a:pt x="365" y="1467"/>
                  </a:cubicBezTo>
                  <a:cubicBezTo>
                    <a:pt x="365" y="1467"/>
                    <a:pt x="365" y="1498"/>
                    <a:pt x="396" y="1498"/>
                  </a:cubicBezTo>
                  <a:cubicBezTo>
                    <a:pt x="548" y="1665"/>
                    <a:pt x="761" y="1749"/>
                    <a:pt x="977" y="1749"/>
                  </a:cubicBezTo>
                  <a:cubicBezTo>
                    <a:pt x="1194" y="1749"/>
                    <a:pt x="1414" y="1665"/>
                    <a:pt x="1581" y="1498"/>
                  </a:cubicBezTo>
                  <a:cubicBezTo>
                    <a:pt x="1916" y="1163"/>
                    <a:pt x="1916" y="647"/>
                    <a:pt x="1581" y="312"/>
                  </a:cubicBezTo>
                  <a:cubicBezTo>
                    <a:pt x="1581" y="282"/>
                    <a:pt x="1551" y="282"/>
                    <a:pt x="1551" y="282"/>
                  </a:cubicBezTo>
                  <a:cubicBezTo>
                    <a:pt x="1551" y="282"/>
                    <a:pt x="1521" y="252"/>
                    <a:pt x="1521" y="252"/>
                  </a:cubicBezTo>
                  <a:cubicBezTo>
                    <a:pt x="1353" y="84"/>
                    <a:pt x="1141"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9" name="Google Shape;66949;p27"/>
            <p:cNvSpPr/>
            <p:nvPr/>
          </p:nvSpPr>
          <p:spPr>
            <a:xfrm>
              <a:off x="821700" y="4719200"/>
              <a:ext cx="50200" cy="46575"/>
            </a:xfrm>
            <a:custGeom>
              <a:avLst/>
              <a:gdLst/>
              <a:ahLst/>
              <a:cxnLst/>
              <a:rect l="l" t="t" r="r" b="b"/>
              <a:pathLst>
                <a:path w="2008" h="1863" extrusionOk="0">
                  <a:moveTo>
                    <a:pt x="974" y="1"/>
                  </a:moveTo>
                  <a:cubicBezTo>
                    <a:pt x="746" y="1"/>
                    <a:pt x="518" y="92"/>
                    <a:pt x="335" y="274"/>
                  </a:cubicBezTo>
                  <a:cubicBezTo>
                    <a:pt x="1" y="639"/>
                    <a:pt x="1" y="1186"/>
                    <a:pt x="335" y="1551"/>
                  </a:cubicBezTo>
                  <a:cubicBezTo>
                    <a:pt x="366" y="1551"/>
                    <a:pt x="366" y="1551"/>
                    <a:pt x="366" y="1581"/>
                  </a:cubicBezTo>
                  <a:cubicBezTo>
                    <a:pt x="366" y="1581"/>
                    <a:pt x="396" y="1581"/>
                    <a:pt x="396" y="1612"/>
                  </a:cubicBezTo>
                  <a:cubicBezTo>
                    <a:pt x="578" y="1779"/>
                    <a:pt x="806" y="1862"/>
                    <a:pt x="1034" y="1862"/>
                  </a:cubicBezTo>
                  <a:cubicBezTo>
                    <a:pt x="1262" y="1862"/>
                    <a:pt x="1490" y="1779"/>
                    <a:pt x="1673" y="1612"/>
                  </a:cubicBezTo>
                  <a:cubicBezTo>
                    <a:pt x="2007" y="1247"/>
                    <a:pt x="2007" y="669"/>
                    <a:pt x="1673" y="335"/>
                  </a:cubicBezTo>
                  <a:cubicBezTo>
                    <a:pt x="1642" y="305"/>
                    <a:pt x="1642" y="305"/>
                    <a:pt x="1642" y="305"/>
                  </a:cubicBezTo>
                  <a:cubicBezTo>
                    <a:pt x="1642" y="305"/>
                    <a:pt x="1612" y="274"/>
                    <a:pt x="1612" y="274"/>
                  </a:cubicBezTo>
                  <a:cubicBezTo>
                    <a:pt x="1429" y="92"/>
                    <a:pt x="1202"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0" name="Google Shape;66950;p27"/>
            <p:cNvSpPr/>
            <p:nvPr/>
          </p:nvSpPr>
          <p:spPr>
            <a:xfrm>
              <a:off x="721400" y="4816475"/>
              <a:ext cx="53975" cy="48650"/>
            </a:xfrm>
            <a:custGeom>
              <a:avLst/>
              <a:gdLst/>
              <a:ahLst/>
              <a:cxnLst/>
              <a:rect l="l" t="t" r="r" b="b"/>
              <a:pathLst>
                <a:path w="2159" h="1946" extrusionOk="0">
                  <a:moveTo>
                    <a:pt x="1065" y="0"/>
                  </a:moveTo>
                  <a:cubicBezTo>
                    <a:pt x="821" y="0"/>
                    <a:pt x="578" y="91"/>
                    <a:pt x="396" y="274"/>
                  </a:cubicBezTo>
                  <a:cubicBezTo>
                    <a:pt x="1" y="639"/>
                    <a:pt x="1" y="1247"/>
                    <a:pt x="396" y="1611"/>
                  </a:cubicBezTo>
                  <a:cubicBezTo>
                    <a:pt x="396" y="1642"/>
                    <a:pt x="396" y="1642"/>
                    <a:pt x="426" y="1642"/>
                  </a:cubicBezTo>
                  <a:cubicBezTo>
                    <a:pt x="426" y="1672"/>
                    <a:pt x="426" y="1672"/>
                    <a:pt x="426" y="1672"/>
                  </a:cubicBezTo>
                  <a:cubicBezTo>
                    <a:pt x="624" y="1854"/>
                    <a:pt x="875" y="1946"/>
                    <a:pt x="1122" y="1946"/>
                  </a:cubicBezTo>
                  <a:cubicBezTo>
                    <a:pt x="1368" y="1946"/>
                    <a:pt x="1612" y="1854"/>
                    <a:pt x="1794" y="1672"/>
                  </a:cubicBezTo>
                  <a:cubicBezTo>
                    <a:pt x="2159" y="1307"/>
                    <a:pt x="2159" y="699"/>
                    <a:pt x="1794" y="335"/>
                  </a:cubicBezTo>
                  <a:cubicBezTo>
                    <a:pt x="1764" y="335"/>
                    <a:pt x="1764" y="304"/>
                    <a:pt x="1764" y="304"/>
                  </a:cubicBezTo>
                  <a:cubicBezTo>
                    <a:pt x="1733" y="304"/>
                    <a:pt x="1733" y="274"/>
                    <a:pt x="1733" y="274"/>
                  </a:cubicBezTo>
                  <a:cubicBezTo>
                    <a:pt x="1551" y="91"/>
                    <a:pt x="1308"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1" name="Google Shape;66951;p27"/>
            <p:cNvSpPr/>
            <p:nvPr/>
          </p:nvSpPr>
          <p:spPr>
            <a:xfrm>
              <a:off x="621850" y="4913175"/>
              <a:ext cx="57025" cy="52075"/>
            </a:xfrm>
            <a:custGeom>
              <a:avLst/>
              <a:gdLst/>
              <a:ahLst/>
              <a:cxnLst/>
              <a:rect l="l" t="t" r="r" b="b"/>
              <a:pathLst>
                <a:path w="2281" h="2083" extrusionOk="0">
                  <a:moveTo>
                    <a:pt x="1110" y="0"/>
                  </a:moveTo>
                  <a:cubicBezTo>
                    <a:pt x="852" y="0"/>
                    <a:pt x="594" y="99"/>
                    <a:pt x="396" y="296"/>
                  </a:cubicBezTo>
                  <a:cubicBezTo>
                    <a:pt x="1" y="692"/>
                    <a:pt x="1" y="1330"/>
                    <a:pt x="396" y="1725"/>
                  </a:cubicBezTo>
                  <a:cubicBezTo>
                    <a:pt x="396" y="1725"/>
                    <a:pt x="426" y="1755"/>
                    <a:pt x="426" y="1755"/>
                  </a:cubicBezTo>
                  <a:cubicBezTo>
                    <a:pt x="426" y="1755"/>
                    <a:pt x="426" y="1786"/>
                    <a:pt x="457" y="1786"/>
                  </a:cubicBezTo>
                  <a:cubicBezTo>
                    <a:pt x="654" y="1983"/>
                    <a:pt x="913" y="2082"/>
                    <a:pt x="1171" y="2082"/>
                  </a:cubicBezTo>
                  <a:cubicBezTo>
                    <a:pt x="1429" y="2082"/>
                    <a:pt x="1688" y="1983"/>
                    <a:pt x="1885" y="1786"/>
                  </a:cubicBezTo>
                  <a:cubicBezTo>
                    <a:pt x="2281" y="1391"/>
                    <a:pt x="2281" y="752"/>
                    <a:pt x="1885" y="357"/>
                  </a:cubicBezTo>
                  <a:cubicBezTo>
                    <a:pt x="1855" y="357"/>
                    <a:pt x="1855" y="327"/>
                    <a:pt x="1855" y="327"/>
                  </a:cubicBezTo>
                  <a:cubicBezTo>
                    <a:pt x="1825" y="327"/>
                    <a:pt x="1825" y="296"/>
                    <a:pt x="1825" y="296"/>
                  </a:cubicBezTo>
                  <a:cubicBezTo>
                    <a:pt x="1627" y="99"/>
                    <a:pt x="1369" y="0"/>
                    <a:pt x="1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2" name="Google Shape;66952;p27"/>
            <p:cNvSpPr/>
            <p:nvPr/>
          </p:nvSpPr>
          <p:spPr>
            <a:xfrm>
              <a:off x="522300" y="5010425"/>
              <a:ext cx="59300" cy="54175"/>
            </a:xfrm>
            <a:custGeom>
              <a:avLst/>
              <a:gdLst/>
              <a:ahLst/>
              <a:cxnLst/>
              <a:rect l="l" t="t" r="r" b="b"/>
              <a:pathLst>
                <a:path w="2372" h="2167" extrusionOk="0">
                  <a:moveTo>
                    <a:pt x="1156" y="1"/>
                  </a:moveTo>
                  <a:cubicBezTo>
                    <a:pt x="882" y="1"/>
                    <a:pt x="609" y="100"/>
                    <a:pt x="396" y="297"/>
                  </a:cubicBezTo>
                  <a:cubicBezTo>
                    <a:pt x="1" y="723"/>
                    <a:pt x="1" y="1391"/>
                    <a:pt x="396" y="1817"/>
                  </a:cubicBezTo>
                  <a:lnTo>
                    <a:pt x="427" y="1817"/>
                  </a:lnTo>
                  <a:cubicBezTo>
                    <a:pt x="457" y="1847"/>
                    <a:pt x="457" y="1847"/>
                    <a:pt x="457" y="1847"/>
                  </a:cubicBezTo>
                  <a:cubicBezTo>
                    <a:pt x="670" y="2060"/>
                    <a:pt x="943" y="2166"/>
                    <a:pt x="1217" y="2166"/>
                  </a:cubicBezTo>
                  <a:cubicBezTo>
                    <a:pt x="1490" y="2166"/>
                    <a:pt x="1764" y="2060"/>
                    <a:pt x="1977" y="1847"/>
                  </a:cubicBezTo>
                  <a:cubicBezTo>
                    <a:pt x="2372" y="1452"/>
                    <a:pt x="2372" y="783"/>
                    <a:pt x="1977" y="358"/>
                  </a:cubicBezTo>
                  <a:cubicBezTo>
                    <a:pt x="1946" y="358"/>
                    <a:pt x="1946" y="358"/>
                    <a:pt x="1946" y="328"/>
                  </a:cubicBezTo>
                  <a:cubicBezTo>
                    <a:pt x="1916" y="328"/>
                    <a:pt x="1916" y="328"/>
                    <a:pt x="1916" y="297"/>
                  </a:cubicBezTo>
                  <a:cubicBezTo>
                    <a:pt x="1703" y="100"/>
                    <a:pt x="1430"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3" name="Google Shape;66953;p27"/>
            <p:cNvSpPr/>
            <p:nvPr/>
          </p:nvSpPr>
          <p:spPr>
            <a:xfrm>
              <a:off x="422775" y="5107125"/>
              <a:ext cx="62325" cy="57025"/>
            </a:xfrm>
            <a:custGeom>
              <a:avLst/>
              <a:gdLst/>
              <a:ahLst/>
              <a:cxnLst/>
              <a:rect l="l" t="t" r="r" b="b"/>
              <a:pathLst>
                <a:path w="2493" h="2281" extrusionOk="0">
                  <a:moveTo>
                    <a:pt x="1205" y="1"/>
                  </a:moveTo>
                  <a:cubicBezTo>
                    <a:pt x="920" y="1"/>
                    <a:pt x="638" y="107"/>
                    <a:pt x="426" y="320"/>
                  </a:cubicBezTo>
                  <a:cubicBezTo>
                    <a:pt x="0" y="776"/>
                    <a:pt x="0" y="1475"/>
                    <a:pt x="426" y="1900"/>
                  </a:cubicBezTo>
                  <a:cubicBezTo>
                    <a:pt x="426" y="1931"/>
                    <a:pt x="456" y="1931"/>
                    <a:pt x="456" y="1931"/>
                  </a:cubicBezTo>
                  <a:cubicBezTo>
                    <a:pt x="456" y="1931"/>
                    <a:pt x="456" y="1961"/>
                    <a:pt x="486" y="1961"/>
                  </a:cubicBezTo>
                  <a:cubicBezTo>
                    <a:pt x="699" y="2174"/>
                    <a:pt x="980" y="2280"/>
                    <a:pt x="1265" y="2280"/>
                  </a:cubicBezTo>
                  <a:cubicBezTo>
                    <a:pt x="1550" y="2280"/>
                    <a:pt x="1839" y="2174"/>
                    <a:pt x="2067" y="1961"/>
                  </a:cubicBezTo>
                  <a:cubicBezTo>
                    <a:pt x="2493" y="1536"/>
                    <a:pt x="2493" y="806"/>
                    <a:pt x="2067" y="381"/>
                  </a:cubicBezTo>
                  <a:cubicBezTo>
                    <a:pt x="2037" y="381"/>
                    <a:pt x="2037" y="381"/>
                    <a:pt x="2037" y="350"/>
                  </a:cubicBezTo>
                  <a:cubicBezTo>
                    <a:pt x="2006" y="350"/>
                    <a:pt x="2006" y="350"/>
                    <a:pt x="2006" y="320"/>
                  </a:cubicBezTo>
                  <a:cubicBezTo>
                    <a:pt x="1778" y="107"/>
                    <a:pt x="1490" y="1"/>
                    <a:pt x="1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4" name="Google Shape;66954;p27"/>
            <p:cNvSpPr/>
            <p:nvPr/>
          </p:nvSpPr>
          <p:spPr>
            <a:xfrm>
              <a:off x="322450" y="5203825"/>
              <a:ext cx="66150" cy="60425"/>
            </a:xfrm>
            <a:custGeom>
              <a:avLst/>
              <a:gdLst/>
              <a:ahLst/>
              <a:cxnLst/>
              <a:rect l="l" t="t" r="r" b="b"/>
              <a:pathLst>
                <a:path w="2646" h="2417" extrusionOk="0">
                  <a:moveTo>
                    <a:pt x="1293" y="0"/>
                  </a:moveTo>
                  <a:cubicBezTo>
                    <a:pt x="989" y="0"/>
                    <a:pt x="685" y="114"/>
                    <a:pt x="457" y="342"/>
                  </a:cubicBezTo>
                  <a:cubicBezTo>
                    <a:pt x="1" y="798"/>
                    <a:pt x="1" y="1558"/>
                    <a:pt x="457" y="2014"/>
                  </a:cubicBezTo>
                  <a:cubicBezTo>
                    <a:pt x="487" y="2014"/>
                    <a:pt x="487" y="2014"/>
                    <a:pt x="487" y="2045"/>
                  </a:cubicBezTo>
                  <a:cubicBezTo>
                    <a:pt x="518" y="2045"/>
                    <a:pt x="518" y="2045"/>
                    <a:pt x="518" y="2075"/>
                  </a:cubicBezTo>
                  <a:cubicBezTo>
                    <a:pt x="746" y="2303"/>
                    <a:pt x="1042" y="2417"/>
                    <a:pt x="1338" y="2417"/>
                  </a:cubicBezTo>
                  <a:cubicBezTo>
                    <a:pt x="1635" y="2417"/>
                    <a:pt x="1931" y="2303"/>
                    <a:pt x="2159" y="2075"/>
                  </a:cubicBezTo>
                  <a:cubicBezTo>
                    <a:pt x="2645" y="1619"/>
                    <a:pt x="2645" y="859"/>
                    <a:pt x="2159" y="403"/>
                  </a:cubicBezTo>
                  <a:cubicBezTo>
                    <a:pt x="2159" y="403"/>
                    <a:pt x="2159" y="403"/>
                    <a:pt x="2129" y="373"/>
                  </a:cubicBezTo>
                  <a:cubicBezTo>
                    <a:pt x="2129" y="373"/>
                    <a:pt x="2129" y="373"/>
                    <a:pt x="2129" y="342"/>
                  </a:cubicBezTo>
                  <a:cubicBezTo>
                    <a:pt x="1901" y="114"/>
                    <a:pt x="1597" y="0"/>
                    <a:pt x="1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5" name="Google Shape;66955;p27"/>
            <p:cNvSpPr/>
            <p:nvPr/>
          </p:nvSpPr>
          <p:spPr>
            <a:xfrm>
              <a:off x="2020825" y="3460450"/>
              <a:ext cx="13700" cy="12000"/>
            </a:xfrm>
            <a:custGeom>
              <a:avLst/>
              <a:gdLst/>
              <a:ahLst/>
              <a:cxnLst/>
              <a:rect l="l" t="t" r="r" b="b"/>
              <a:pathLst>
                <a:path w="548" h="480" extrusionOk="0">
                  <a:moveTo>
                    <a:pt x="243" y="0"/>
                  </a:moveTo>
                  <a:cubicBezTo>
                    <a:pt x="190" y="0"/>
                    <a:pt x="137" y="16"/>
                    <a:pt x="92" y="46"/>
                  </a:cubicBezTo>
                  <a:cubicBezTo>
                    <a:pt x="0" y="137"/>
                    <a:pt x="0" y="289"/>
                    <a:pt x="92" y="380"/>
                  </a:cubicBezTo>
                  <a:lnTo>
                    <a:pt x="122" y="380"/>
                  </a:lnTo>
                  <a:cubicBezTo>
                    <a:pt x="122" y="411"/>
                    <a:pt x="122" y="411"/>
                    <a:pt x="152" y="411"/>
                  </a:cubicBezTo>
                  <a:cubicBezTo>
                    <a:pt x="183" y="456"/>
                    <a:pt x="236" y="479"/>
                    <a:pt x="293" y="479"/>
                  </a:cubicBezTo>
                  <a:cubicBezTo>
                    <a:pt x="350" y="479"/>
                    <a:pt x="411" y="456"/>
                    <a:pt x="456" y="411"/>
                  </a:cubicBezTo>
                  <a:cubicBezTo>
                    <a:pt x="547" y="350"/>
                    <a:pt x="547" y="198"/>
                    <a:pt x="456" y="107"/>
                  </a:cubicBezTo>
                  <a:lnTo>
                    <a:pt x="426" y="107"/>
                  </a:lnTo>
                  <a:cubicBezTo>
                    <a:pt x="426" y="76"/>
                    <a:pt x="395" y="76"/>
                    <a:pt x="395" y="46"/>
                  </a:cubicBezTo>
                  <a:cubicBezTo>
                    <a:pt x="350" y="16"/>
                    <a:pt x="297"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6" name="Google Shape;66956;p27"/>
            <p:cNvSpPr/>
            <p:nvPr/>
          </p:nvSpPr>
          <p:spPr>
            <a:xfrm>
              <a:off x="1922800" y="3362425"/>
              <a:ext cx="13700" cy="12000"/>
            </a:xfrm>
            <a:custGeom>
              <a:avLst/>
              <a:gdLst/>
              <a:ahLst/>
              <a:cxnLst/>
              <a:rect l="l" t="t" r="r" b="b"/>
              <a:pathLst>
                <a:path w="548" h="480" extrusionOk="0">
                  <a:moveTo>
                    <a:pt x="243" y="0"/>
                  </a:moveTo>
                  <a:cubicBezTo>
                    <a:pt x="190" y="0"/>
                    <a:pt x="137" y="16"/>
                    <a:pt x="91" y="46"/>
                  </a:cubicBezTo>
                  <a:cubicBezTo>
                    <a:pt x="0" y="137"/>
                    <a:pt x="0" y="289"/>
                    <a:pt x="91" y="380"/>
                  </a:cubicBezTo>
                  <a:lnTo>
                    <a:pt x="122" y="380"/>
                  </a:lnTo>
                  <a:cubicBezTo>
                    <a:pt x="122" y="411"/>
                    <a:pt x="122" y="411"/>
                    <a:pt x="152" y="411"/>
                  </a:cubicBezTo>
                  <a:cubicBezTo>
                    <a:pt x="183" y="456"/>
                    <a:pt x="236" y="479"/>
                    <a:pt x="293" y="479"/>
                  </a:cubicBezTo>
                  <a:cubicBezTo>
                    <a:pt x="350" y="479"/>
                    <a:pt x="411" y="456"/>
                    <a:pt x="456" y="411"/>
                  </a:cubicBezTo>
                  <a:cubicBezTo>
                    <a:pt x="547" y="350"/>
                    <a:pt x="547" y="198"/>
                    <a:pt x="456" y="107"/>
                  </a:cubicBezTo>
                  <a:cubicBezTo>
                    <a:pt x="426" y="107"/>
                    <a:pt x="426" y="107"/>
                    <a:pt x="426" y="76"/>
                  </a:cubicBezTo>
                  <a:cubicBezTo>
                    <a:pt x="395" y="76"/>
                    <a:pt x="395" y="76"/>
                    <a:pt x="395" y="46"/>
                  </a:cubicBezTo>
                  <a:cubicBezTo>
                    <a:pt x="350" y="16"/>
                    <a:pt x="297"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7" name="Google Shape;66957;p27"/>
            <p:cNvSpPr/>
            <p:nvPr/>
          </p:nvSpPr>
          <p:spPr>
            <a:xfrm>
              <a:off x="1823250" y="3459125"/>
              <a:ext cx="15975" cy="15400"/>
            </a:xfrm>
            <a:custGeom>
              <a:avLst/>
              <a:gdLst/>
              <a:ahLst/>
              <a:cxnLst/>
              <a:rect l="l" t="t" r="r" b="b"/>
              <a:pathLst>
                <a:path w="639" h="616" extrusionOk="0">
                  <a:moveTo>
                    <a:pt x="289" y="0"/>
                  </a:moveTo>
                  <a:cubicBezTo>
                    <a:pt x="221" y="0"/>
                    <a:pt x="152" y="23"/>
                    <a:pt x="92" y="69"/>
                  </a:cubicBezTo>
                  <a:cubicBezTo>
                    <a:pt x="0" y="190"/>
                    <a:pt x="0" y="373"/>
                    <a:pt x="92" y="464"/>
                  </a:cubicBezTo>
                  <a:cubicBezTo>
                    <a:pt x="122" y="494"/>
                    <a:pt x="122" y="494"/>
                    <a:pt x="122" y="494"/>
                  </a:cubicBezTo>
                  <a:cubicBezTo>
                    <a:pt x="152" y="494"/>
                    <a:pt x="152" y="525"/>
                    <a:pt x="152" y="525"/>
                  </a:cubicBezTo>
                  <a:cubicBezTo>
                    <a:pt x="213" y="585"/>
                    <a:pt x="282" y="616"/>
                    <a:pt x="350" y="616"/>
                  </a:cubicBezTo>
                  <a:cubicBezTo>
                    <a:pt x="418" y="616"/>
                    <a:pt x="487" y="585"/>
                    <a:pt x="548" y="525"/>
                  </a:cubicBezTo>
                  <a:cubicBezTo>
                    <a:pt x="639" y="403"/>
                    <a:pt x="639" y="251"/>
                    <a:pt x="548" y="129"/>
                  </a:cubicBezTo>
                  <a:lnTo>
                    <a:pt x="517" y="129"/>
                  </a:lnTo>
                  <a:cubicBezTo>
                    <a:pt x="487" y="99"/>
                    <a:pt x="487" y="99"/>
                    <a:pt x="487" y="69"/>
                  </a:cubicBezTo>
                  <a:cubicBezTo>
                    <a:pt x="426" y="23"/>
                    <a:pt x="358"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8" name="Google Shape;66958;p27"/>
            <p:cNvSpPr/>
            <p:nvPr/>
          </p:nvSpPr>
          <p:spPr>
            <a:xfrm>
              <a:off x="1921275" y="3557325"/>
              <a:ext cx="15975" cy="15225"/>
            </a:xfrm>
            <a:custGeom>
              <a:avLst/>
              <a:gdLst/>
              <a:ahLst/>
              <a:cxnLst/>
              <a:rect l="l" t="t" r="r" b="b"/>
              <a:pathLst>
                <a:path w="639" h="609" extrusionOk="0">
                  <a:moveTo>
                    <a:pt x="289" y="1"/>
                  </a:moveTo>
                  <a:cubicBezTo>
                    <a:pt x="221" y="1"/>
                    <a:pt x="152" y="31"/>
                    <a:pt x="92" y="92"/>
                  </a:cubicBezTo>
                  <a:cubicBezTo>
                    <a:pt x="0" y="183"/>
                    <a:pt x="0" y="366"/>
                    <a:pt x="92" y="457"/>
                  </a:cubicBezTo>
                  <a:cubicBezTo>
                    <a:pt x="122" y="487"/>
                    <a:pt x="122" y="487"/>
                    <a:pt x="122" y="487"/>
                  </a:cubicBezTo>
                  <a:cubicBezTo>
                    <a:pt x="152" y="487"/>
                    <a:pt x="152" y="518"/>
                    <a:pt x="152" y="518"/>
                  </a:cubicBezTo>
                  <a:cubicBezTo>
                    <a:pt x="213" y="578"/>
                    <a:pt x="282" y="609"/>
                    <a:pt x="350" y="609"/>
                  </a:cubicBezTo>
                  <a:cubicBezTo>
                    <a:pt x="418" y="609"/>
                    <a:pt x="487" y="578"/>
                    <a:pt x="548" y="518"/>
                  </a:cubicBezTo>
                  <a:cubicBezTo>
                    <a:pt x="639" y="426"/>
                    <a:pt x="639" y="244"/>
                    <a:pt x="548" y="122"/>
                  </a:cubicBezTo>
                  <a:lnTo>
                    <a:pt x="517" y="122"/>
                  </a:lnTo>
                  <a:cubicBezTo>
                    <a:pt x="487" y="92"/>
                    <a:pt x="487" y="92"/>
                    <a:pt x="487" y="92"/>
                  </a:cubicBezTo>
                  <a:cubicBezTo>
                    <a:pt x="426" y="31"/>
                    <a:pt x="358"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9" name="Google Shape;66959;p27"/>
            <p:cNvSpPr/>
            <p:nvPr/>
          </p:nvSpPr>
          <p:spPr>
            <a:xfrm>
              <a:off x="1820975" y="3654025"/>
              <a:ext cx="19775" cy="18075"/>
            </a:xfrm>
            <a:custGeom>
              <a:avLst/>
              <a:gdLst/>
              <a:ahLst/>
              <a:cxnLst/>
              <a:rect l="l" t="t" r="r" b="b"/>
              <a:pathLst>
                <a:path w="791" h="723" extrusionOk="0">
                  <a:moveTo>
                    <a:pt x="380" y="1"/>
                  </a:moveTo>
                  <a:cubicBezTo>
                    <a:pt x="297" y="1"/>
                    <a:pt x="213" y="39"/>
                    <a:pt x="152" y="115"/>
                  </a:cubicBezTo>
                  <a:cubicBezTo>
                    <a:pt x="0" y="236"/>
                    <a:pt x="0" y="449"/>
                    <a:pt x="152" y="571"/>
                  </a:cubicBezTo>
                  <a:cubicBezTo>
                    <a:pt x="152" y="571"/>
                    <a:pt x="152" y="571"/>
                    <a:pt x="183" y="601"/>
                  </a:cubicBezTo>
                  <a:cubicBezTo>
                    <a:pt x="183" y="601"/>
                    <a:pt x="183" y="601"/>
                    <a:pt x="183" y="631"/>
                  </a:cubicBezTo>
                  <a:cubicBezTo>
                    <a:pt x="259" y="692"/>
                    <a:pt x="350" y="723"/>
                    <a:pt x="437" y="723"/>
                  </a:cubicBezTo>
                  <a:cubicBezTo>
                    <a:pt x="525" y="723"/>
                    <a:pt x="608" y="692"/>
                    <a:pt x="669" y="631"/>
                  </a:cubicBezTo>
                  <a:cubicBezTo>
                    <a:pt x="791" y="479"/>
                    <a:pt x="791" y="297"/>
                    <a:pt x="669" y="145"/>
                  </a:cubicBezTo>
                  <a:lnTo>
                    <a:pt x="639" y="145"/>
                  </a:lnTo>
                  <a:cubicBezTo>
                    <a:pt x="608" y="115"/>
                    <a:pt x="608" y="115"/>
                    <a:pt x="608" y="115"/>
                  </a:cubicBezTo>
                  <a:cubicBezTo>
                    <a:pt x="547" y="39"/>
                    <a:pt x="464"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0" name="Google Shape;66960;p27"/>
            <p:cNvSpPr/>
            <p:nvPr/>
          </p:nvSpPr>
          <p:spPr>
            <a:xfrm>
              <a:off x="1722950" y="3556000"/>
              <a:ext cx="19775" cy="18075"/>
            </a:xfrm>
            <a:custGeom>
              <a:avLst/>
              <a:gdLst/>
              <a:ahLst/>
              <a:cxnLst/>
              <a:rect l="l" t="t" r="r" b="b"/>
              <a:pathLst>
                <a:path w="791" h="723" extrusionOk="0">
                  <a:moveTo>
                    <a:pt x="380" y="1"/>
                  </a:moveTo>
                  <a:cubicBezTo>
                    <a:pt x="297" y="1"/>
                    <a:pt x="213" y="39"/>
                    <a:pt x="152" y="115"/>
                  </a:cubicBezTo>
                  <a:cubicBezTo>
                    <a:pt x="0" y="236"/>
                    <a:pt x="0" y="449"/>
                    <a:pt x="152" y="571"/>
                  </a:cubicBezTo>
                  <a:cubicBezTo>
                    <a:pt x="152" y="571"/>
                    <a:pt x="152" y="571"/>
                    <a:pt x="183" y="601"/>
                  </a:cubicBezTo>
                  <a:cubicBezTo>
                    <a:pt x="183" y="601"/>
                    <a:pt x="183" y="601"/>
                    <a:pt x="183" y="631"/>
                  </a:cubicBezTo>
                  <a:cubicBezTo>
                    <a:pt x="259" y="692"/>
                    <a:pt x="342" y="723"/>
                    <a:pt x="426" y="723"/>
                  </a:cubicBezTo>
                  <a:cubicBezTo>
                    <a:pt x="509" y="723"/>
                    <a:pt x="593" y="692"/>
                    <a:pt x="669" y="631"/>
                  </a:cubicBezTo>
                  <a:cubicBezTo>
                    <a:pt x="790" y="479"/>
                    <a:pt x="790" y="297"/>
                    <a:pt x="669" y="145"/>
                  </a:cubicBezTo>
                  <a:lnTo>
                    <a:pt x="639" y="145"/>
                  </a:lnTo>
                  <a:cubicBezTo>
                    <a:pt x="608" y="115"/>
                    <a:pt x="608" y="115"/>
                    <a:pt x="608" y="115"/>
                  </a:cubicBezTo>
                  <a:cubicBezTo>
                    <a:pt x="547" y="39"/>
                    <a:pt x="464"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1" name="Google Shape;66961;p27"/>
            <p:cNvSpPr/>
            <p:nvPr/>
          </p:nvSpPr>
          <p:spPr>
            <a:xfrm>
              <a:off x="1721425" y="3751300"/>
              <a:ext cx="22825" cy="20150"/>
            </a:xfrm>
            <a:custGeom>
              <a:avLst/>
              <a:gdLst/>
              <a:ahLst/>
              <a:cxnLst/>
              <a:rect l="l" t="t" r="r" b="b"/>
              <a:pathLst>
                <a:path w="913" h="806" extrusionOk="0">
                  <a:moveTo>
                    <a:pt x="426" y="0"/>
                  </a:moveTo>
                  <a:cubicBezTo>
                    <a:pt x="327" y="0"/>
                    <a:pt x="228" y="38"/>
                    <a:pt x="152" y="114"/>
                  </a:cubicBezTo>
                  <a:cubicBezTo>
                    <a:pt x="0" y="266"/>
                    <a:pt x="0" y="509"/>
                    <a:pt x="152" y="631"/>
                  </a:cubicBezTo>
                  <a:cubicBezTo>
                    <a:pt x="152" y="661"/>
                    <a:pt x="183" y="661"/>
                    <a:pt x="183" y="661"/>
                  </a:cubicBezTo>
                  <a:cubicBezTo>
                    <a:pt x="183" y="692"/>
                    <a:pt x="213" y="692"/>
                    <a:pt x="213" y="692"/>
                  </a:cubicBezTo>
                  <a:cubicBezTo>
                    <a:pt x="289" y="768"/>
                    <a:pt x="388" y="806"/>
                    <a:pt x="487" y="806"/>
                  </a:cubicBezTo>
                  <a:cubicBezTo>
                    <a:pt x="586" y="806"/>
                    <a:pt x="684" y="768"/>
                    <a:pt x="760" y="692"/>
                  </a:cubicBezTo>
                  <a:cubicBezTo>
                    <a:pt x="912" y="540"/>
                    <a:pt x="912" y="297"/>
                    <a:pt x="760" y="145"/>
                  </a:cubicBezTo>
                  <a:lnTo>
                    <a:pt x="730" y="145"/>
                  </a:lnTo>
                  <a:cubicBezTo>
                    <a:pt x="700" y="114"/>
                    <a:pt x="700" y="114"/>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2" name="Google Shape;66962;p27"/>
            <p:cNvSpPr/>
            <p:nvPr/>
          </p:nvSpPr>
          <p:spPr>
            <a:xfrm>
              <a:off x="1623400" y="3653275"/>
              <a:ext cx="22825" cy="20150"/>
            </a:xfrm>
            <a:custGeom>
              <a:avLst/>
              <a:gdLst/>
              <a:ahLst/>
              <a:cxnLst/>
              <a:rect l="l" t="t" r="r" b="b"/>
              <a:pathLst>
                <a:path w="913" h="806" extrusionOk="0">
                  <a:moveTo>
                    <a:pt x="426" y="0"/>
                  </a:moveTo>
                  <a:cubicBezTo>
                    <a:pt x="327" y="0"/>
                    <a:pt x="228" y="38"/>
                    <a:pt x="152" y="114"/>
                  </a:cubicBezTo>
                  <a:cubicBezTo>
                    <a:pt x="0" y="266"/>
                    <a:pt x="0" y="509"/>
                    <a:pt x="152" y="631"/>
                  </a:cubicBezTo>
                  <a:cubicBezTo>
                    <a:pt x="152" y="661"/>
                    <a:pt x="183" y="661"/>
                    <a:pt x="183" y="661"/>
                  </a:cubicBezTo>
                  <a:cubicBezTo>
                    <a:pt x="183" y="661"/>
                    <a:pt x="183" y="692"/>
                    <a:pt x="213" y="692"/>
                  </a:cubicBezTo>
                  <a:cubicBezTo>
                    <a:pt x="289" y="768"/>
                    <a:pt x="388" y="806"/>
                    <a:pt x="487" y="806"/>
                  </a:cubicBezTo>
                  <a:cubicBezTo>
                    <a:pt x="585" y="806"/>
                    <a:pt x="684" y="768"/>
                    <a:pt x="760" y="692"/>
                  </a:cubicBezTo>
                  <a:cubicBezTo>
                    <a:pt x="912" y="540"/>
                    <a:pt x="912" y="297"/>
                    <a:pt x="760" y="145"/>
                  </a:cubicBezTo>
                  <a:lnTo>
                    <a:pt x="730" y="145"/>
                  </a:lnTo>
                  <a:cubicBezTo>
                    <a:pt x="699" y="114"/>
                    <a:pt x="699" y="114"/>
                    <a:pt x="699" y="114"/>
                  </a:cubicBezTo>
                  <a:cubicBezTo>
                    <a:pt x="623"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3" name="Google Shape;66963;p27"/>
            <p:cNvSpPr/>
            <p:nvPr/>
          </p:nvSpPr>
          <p:spPr>
            <a:xfrm>
              <a:off x="1621875" y="3848000"/>
              <a:ext cx="25100" cy="23000"/>
            </a:xfrm>
            <a:custGeom>
              <a:avLst/>
              <a:gdLst/>
              <a:ahLst/>
              <a:cxnLst/>
              <a:rect l="l" t="t" r="r" b="b"/>
              <a:pathLst>
                <a:path w="1004" h="920" extrusionOk="0">
                  <a:moveTo>
                    <a:pt x="472" y="0"/>
                  </a:moveTo>
                  <a:cubicBezTo>
                    <a:pt x="358" y="0"/>
                    <a:pt x="244" y="46"/>
                    <a:pt x="153" y="137"/>
                  </a:cubicBezTo>
                  <a:cubicBezTo>
                    <a:pt x="1" y="289"/>
                    <a:pt x="1" y="562"/>
                    <a:pt x="153" y="745"/>
                  </a:cubicBezTo>
                  <a:cubicBezTo>
                    <a:pt x="183" y="745"/>
                    <a:pt x="183" y="745"/>
                    <a:pt x="213" y="775"/>
                  </a:cubicBezTo>
                  <a:cubicBezTo>
                    <a:pt x="213" y="775"/>
                    <a:pt x="213" y="806"/>
                    <a:pt x="213" y="806"/>
                  </a:cubicBezTo>
                  <a:cubicBezTo>
                    <a:pt x="305" y="882"/>
                    <a:pt x="419" y="920"/>
                    <a:pt x="533" y="920"/>
                  </a:cubicBezTo>
                  <a:cubicBezTo>
                    <a:pt x="646" y="920"/>
                    <a:pt x="760" y="882"/>
                    <a:pt x="852" y="806"/>
                  </a:cubicBezTo>
                  <a:cubicBezTo>
                    <a:pt x="1004" y="623"/>
                    <a:pt x="1004" y="350"/>
                    <a:pt x="852" y="167"/>
                  </a:cubicBezTo>
                  <a:lnTo>
                    <a:pt x="821" y="167"/>
                  </a:lnTo>
                  <a:cubicBezTo>
                    <a:pt x="791" y="137"/>
                    <a:pt x="791" y="137"/>
                    <a:pt x="791" y="137"/>
                  </a:cubicBezTo>
                  <a:cubicBezTo>
                    <a:pt x="700" y="46"/>
                    <a:pt x="586"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4" name="Google Shape;66964;p27"/>
            <p:cNvSpPr/>
            <p:nvPr/>
          </p:nvSpPr>
          <p:spPr>
            <a:xfrm>
              <a:off x="1523850" y="3749975"/>
              <a:ext cx="25100" cy="23000"/>
            </a:xfrm>
            <a:custGeom>
              <a:avLst/>
              <a:gdLst/>
              <a:ahLst/>
              <a:cxnLst/>
              <a:rect l="l" t="t" r="r" b="b"/>
              <a:pathLst>
                <a:path w="1004" h="920" extrusionOk="0">
                  <a:moveTo>
                    <a:pt x="472" y="0"/>
                  </a:moveTo>
                  <a:cubicBezTo>
                    <a:pt x="358" y="0"/>
                    <a:pt x="244" y="46"/>
                    <a:pt x="153" y="137"/>
                  </a:cubicBezTo>
                  <a:cubicBezTo>
                    <a:pt x="1" y="289"/>
                    <a:pt x="1" y="562"/>
                    <a:pt x="153" y="745"/>
                  </a:cubicBezTo>
                  <a:cubicBezTo>
                    <a:pt x="183" y="745"/>
                    <a:pt x="183" y="745"/>
                    <a:pt x="213" y="775"/>
                  </a:cubicBezTo>
                  <a:cubicBezTo>
                    <a:pt x="213" y="775"/>
                    <a:pt x="213" y="775"/>
                    <a:pt x="213" y="806"/>
                  </a:cubicBezTo>
                  <a:cubicBezTo>
                    <a:pt x="304" y="882"/>
                    <a:pt x="418" y="920"/>
                    <a:pt x="532" y="920"/>
                  </a:cubicBezTo>
                  <a:cubicBezTo>
                    <a:pt x="646" y="920"/>
                    <a:pt x="760" y="882"/>
                    <a:pt x="852" y="806"/>
                  </a:cubicBezTo>
                  <a:cubicBezTo>
                    <a:pt x="1004" y="623"/>
                    <a:pt x="1004" y="350"/>
                    <a:pt x="852" y="167"/>
                  </a:cubicBezTo>
                  <a:lnTo>
                    <a:pt x="791" y="167"/>
                  </a:lnTo>
                  <a:cubicBezTo>
                    <a:pt x="791" y="137"/>
                    <a:pt x="791" y="137"/>
                    <a:pt x="791" y="137"/>
                  </a:cubicBezTo>
                  <a:cubicBezTo>
                    <a:pt x="700" y="46"/>
                    <a:pt x="586"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5" name="Google Shape;66965;p27"/>
            <p:cNvSpPr/>
            <p:nvPr/>
          </p:nvSpPr>
          <p:spPr>
            <a:xfrm>
              <a:off x="1424300" y="3846650"/>
              <a:ext cx="28150" cy="26250"/>
            </a:xfrm>
            <a:custGeom>
              <a:avLst/>
              <a:gdLst/>
              <a:ahLst/>
              <a:cxnLst/>
              <a:rect l="l" t="t" r="r" b="b"/>
              <a:pathLst>
                <a:path w="1126" h="1050" extrusionOk="0">
                  <a:moveTo>
                    <a:pt x="521" y="1"/>
                  </a:moveTo>
                  <a:cubicBezTo>
                    <a:pt x="396" y="1"/>
                    <a:pt x="274" y="54"/>
                    <a:pt x="183" y="161"/>
                  </a:cubicBezTo>
                  <a:cubicBezTo>
                    <a:pt x="1" y="343"/>
                    <a:pt x="1" y="647"/>
                    <a:pt x="183" y="860"/>
                  </a:cubicBezTo>
                  <a:lnTo>
                    <a:pt x="213" y="860"/>
                  </a:lnTo>
                  <a:cubicBezTo>
                    <a:pt x="213" y="890"/>
                    <a:pt x="213" y="890"/>
                    <a:pt x="244" y="890"/>
                  </a:cubicBezTo>
                  <a:cubicBezTo>
                    <a:pt x="335" y="996"/>
                    <a:pt x="457" y="1050"/>
                    <a:pt x="578" y="1050"/>
                  </a:cubicBezTo>
                  <a:cubicBezTo>
                    <a:pt x="700" y="1050"/>
                    <a:pt x="821" y="996"/>
                    <a:pt x="913" y="890"/>
                  </a:cubicBezTo>
                  <a:cubicBezTo>
                    <a:pt x="1125" y="708"/>
                    <a:pt x="1125" y="404"/>
                    <a:pt x="913" y="221"/>
                  </a:cubicBezTo>
                  <a:cubicBezTo>
                    <a:pt x="913" y="191"/>
                    <a:pt x="913" y="191"/>
                    <a:pt x="882" y="191"/>
                  </a:cubicBezTo>
                  <a:cubicBezTo>
                    <a:pt x="882" y="161"/>
                    <a:pt x="882" y="161"/>
                    <a:pt x="882" y="161"/>
                  </a:cubicBezTo>
                  <a:cubicBezTo>
                    <a:pt x="776" y="54"/>
                    <a:pt x="647"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6" name="Google Shape;66966;p27"/>
            <p:cNvSpPr/>
            <p:nvPr/>
          </p:nvSpPr>
          <p:spPr>
            <a:xfrm>
              <a:off x="1522325" y="3944675"/>
              <a:ext cx="28150" cy="26250"/>
            </a:xfrm>
            <a:custGeom>
              <a:avLst/>
              <a:gdLst/>
              <a:ahLst/>
              <a:cxnLst/>
              <a:rect l="l" t="t" r="r" b="b"/>
              <a:pathLst>
                <a:path w="1126" h="1050" extrusionOk="0">
                  <a:moveTo>
                    <a:pt x="521" y="1"/>
                  </a:moveTo>
                  <a:cubicBezTo>
                    <a:pt x="396" y="1"/>
                    <a:pt x="274" y="54"/>
                    <a:pt x="183" y="161"/>
                  </a:cubicBezTo>
                  <a:cubicBezTo>
                    <a:pt x="1" y="343"/>
                    <a:pt x="1" y="647"/>
                    <a:pt x="183" y="860"/>
                  </a:cubicBezTo>
                  <a:lnTo>
                    <a:pt x="214" y="860"/>
                  </a:lnTo>
                  <a:cubicBezTo>
                    <a:pt x="214" y="890"/>
                    <a:pt x="214" y="890"/>
                    <a:pt x="244" y="890"/>
                  </a:cubicBezTo>
                  <a:cubicBezTo>
                    <a:pt x="335" y="996"/>
                    <a:pt x="457" y="1050"/>
                    <a:pt x="582" y="1050"/>
                  </a:cubicBezTo>
                  <a:cubicBezTo>
                    <a:pt x="707" y="1050"/>
                    <a:pt x="837" y="996"/>
                    <a:pt x="943" y="890"/>
                  </a:cubicBezTo>
                  <a:cubicBezTo>
                    <a:pt x="1125" y="708"/>
                    <a:pt x="1125" y="404"/>
                    <a:pt x="943" y="221"/>
                  </a:cubicBezTo>
                  <a:cubicBezTo>
                    <a:pt x="913" y="191"/>
                    <a:pt x="913" y="191"/>
                    <a:pt x="882" y="191"/>
                  </a:cubicBezTo>
                  <a:cubicBezTo>
                    <a:pt x="882" y="191"/>
                    <a:pt x="882" y="161"/>
                    <a:pt x="882" y="161"/>
                  </a:cubicBezTo>
                  <a:cubicBezTo>
                    <a:pt x="776" y="54"/>
                    <a:pt x="647"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7" name="Google Shape;66967;p27"/>
            <p:cNvSpPr/>
            <p:nvPr/>
          </p:nvSpPr>
          <p:spPr>
            <a:xfrm>
              <a:off x="1324000" y="3943925"/>
              <a:ext cx="31175" cy="28525"/>
            </a:xfrm>
            <a:custGeom>
              <a:avLst/>
              <a:gdLst/>
              <a:ahLst/>
              <a:cxnLst/>
              <a:rect l="l" t="t" r="r" b="b"/>
              <a:pathLst>
                <a:path w="1247" h="1141" extrusionOk="0">
                  <a:moveTo>
                    <a:pt x="608" y="1"/>
                  </a:moveTo>
                  <a:cubicBezTo>
                    <a:pt x="464" y="1"/>
                    <a:pt x="320" y="54"/>
                    <a:pt x="213" y="160"/>
                  </a:cubicBezTo>
                  <a:cubicBezTo>
                    <a:pt x="0" y="373"/>
                    <a:pt x="0" y="707"/>
                    <a:pt x="213" y="920"/>
                  </a:cubicBezTo>
                  <a:cubicBezTo>
                    <a:pt x="244" y="950"/>
                    <a:pt x="244" y="950"/>
                    <a:pt x="244" y="950"/>
                  </a:cubicBezTo>
                  <a:cubicBezTo>
                    <a:pt x="244" y="950"/>
                    <a:pt x="274" y="981"/>
                    <a:pt x="274" y="981"/>
                  </a:cubicBezTo>
                  <a:cubicBezTo>
                    <a:pt x="380" y="1087"/>
                    <a:pt x="517" y="1140"/>
                    <a:pt x="654" y="1140"/>
                  </a:cubicBezTo>
                  <a:cubicBezTo>
                    <a:pt x="791" y="1140"/>
                    <a:pt x="928" y="1087"/>
                    <a:pt x="1034" y="981"/>
                  </a:cubicBezTo>
                  <a:cubicBezTo>
                    <a:pt x="1247" y="768"/>
                    <a:pt x="1247" y="434"/>
                    <a:pt x="1034" y="221"/>
                  </a:cubicBezTo>
                  <a:cubicBezTo>
                    <a:pt x="1034" y="191"/>
                    <a:pt x="1034" y="191"/>
                    <a:pt x="1004" y="191"/>
                  </a:cubicBezTo>
                  <a:cubicBezTo>
                    <a:pt x="1004" y="160"/>
                    <a:pt x="1004" y="160"/>
                    <a:pt x="1004" y="160"/>
                  </a:cubicBezTo>
                  <a:cubicBezTo>
                    <a:pt x="897" y="54"/>
                    <a:pt x="75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8" name="Google Shape;66968;p27"/>
            <p:cNvSpPr/>
            <p:nvPr/>
          </p:nvSpPr>
          <p:spPr>
            <a:xfrm>
              <a:off x="1422025" y="4041950"/>
              <a:ext cx="31175" cy="28525"/>
            </a:xfrm>
            <a:custGeom>
              <a:avLst/>
              <a:gdLst/>
              <a:ahLst/>
              <a:cxnLst/>
              <a:rect l="l" t="t" r="r" b="b"/>
              <a:pathLst>
                <a:path w="1247" h="1141" extrusionOk="0">
                  <a:moveTo>
                    <a:pt x="608" y="1"/>
                  </a:moveTo>
                  <a:cubicBezTo>
                    <a:pt x="464" y="1"/>
                    <a:pt x="320" y="54"/>
                    <a:pt x="213" y="160"/>
                  </a:cubicBezTo>
                  <a:cubicBezTo>
                    <a:pt x="1" y="373"/>
                    <a:pt x="1" y="707"/>
                    <a:pt x="213" y="920"/>
                  </a:cubicBezTo>
                  <a:cubicBezTo>
                    <a:pt x="244" y="950"/>
                    <a:pt x="244" y="950"/>
                    <a:pt x="244" y="950"/>
                  </a:cubicBezTo>
                  <a:cubicBezTo>
                    <a:pt x="274" y="950"/>
                    <a:pt x="274" y="981"/>
                    <a:pt x="274" y="981"/>
                  </a:cubicBezTo>
                  <a:cubicBezTo>
                    <a:pt x="380" y="1087"/>
                    <a:pt x="517" y="1140"/>
                    <a:pt x="654" y="1140"/>
                  </a:cubicBezTo>
                  <a:cubicBezTo>
                    <a:pt x="791" y="1140"/>
                    <a:pt x="928" y="1087"/>
                    <a:pt x="1034" y="981"/>
                  </a:cubicBezTo>
                  <a:cubicBezTo>
                    <a:pt x="1247" y="768"/>
                    <a:pt x="1247" y="434"/>
                    <a:pt x="1034" y="221"/>
                  </a:cubicBezTo>
                  <a:cubicBezTo>
                    <a:pt x="1034" y="191"/>
                    <a:pt x="1034" y="191"/>
                    <a:pt x="1004" y="191"/>
                  </a:cubicBezTo>
                  <a:cubicBezTo>
                    <a:pt x="1004" y="191"/>
                    <a:pt x="1004" y="160"/>
                    <a:pt x="1004" y="160"/>
                  </a:cubicBezTo>
                  <a:cubicBezTo>
                    <a:pt x="897" y="54"/>
                    <a:pt x="75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9" name="Google Shape;66969;p27"/>
            <p:cNvSpPr/>
            <p:nvPr/>
          </p:nvSpPr>
          <p:spPr>
            <a:xfrm>
              <a:off x="1224450" y="4040625"/>
              <a:ext cx="34225" cy="31375"/>
            </a:xfrm>
            <a:custGeom>
              <a:avLst/>
              <a:gdLst/>
              <a:ahLst/>
              <a:cxnLst/>
              <a:rect l="l" t="t" r="r" b="b"/>
              <a:pathLst>
                <a:path w="1369" h="1255" extrusionOk="0">
                  <a:moveTo>
                    <a:pt x="658" y="0"/>
                  </a:moveTo>
                  <a:cubicBezTo>
                    <a:pt x="502" y="0"/>
                    <a:pt x="350" y="61"/>
                    <a:pt x="244" y="183"/>
                  </a:cubicBezTo>
                  <a:cubicBezTo>
                    <a:pt x="1" y="426"/>
                    <a:pt x="1" y="791"/>
                    <a:pt x="244" y="1034"/>
                  </a:cubicBezTo>
                  <a:cubicBezTo>
                    <a:pt x="244" y="1034"/>
                    <a:pt x="244" y="1034"/>
                    <a:pt x="274" y="1064"/>
                  </a:cubicBezTo>
                  <a:cubicBezTo>
                    <a:pt x="274" y="1064"/>
                    <a:pt x="274" y="1064"/>
                    <a:pt x="274" y="1095"/>
                  </a:cubicBezTo>
                  <a:cubicBezTo>
                    <a:pt x="396" y="1201"/>
                    <a:pt x="555" y="1254"/>
                    <a:pt x="711" y="1254"/>
                  </a:cubicBezTo>
                  <a:cubicBezTo>
                    <a:pt x="867" y="1254"/>
                    <a:pt x="1019" y="1201"/>
                    <a:pt x="1125" y="1095"/>
                  </a:cubicBezTo>
                  <a:cubicBezTo>
                    <a:pt x="1368" y="851"/>
                    <a:pt x="1368" y="456"/>
                    <a:pt x="1125" y="244"/>
                  </a:cubicBezTo>
                  <a:cubicBezTo>
                    <a:pt x="1125" y="213"/>
                    <a:pt x="1125" y="213"/>
                    <a:pt x="1095" y="213"/>
                  </a:cubicBezTo>
                  <a:cubicBezTo>
                    <a:pt x="1095" y="213"/>
                    <a:pt x="1095" y="183"/>
                    <a:pt x="1095" y="183"/>
                  </a:cubicBezTo>
                  <a:cubicBezTo>
                    <a:pt x="973" y="61"/>
                    <a:pt x="814" y="0"/>
                    <a:pt x="6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0" name="Google Shape;66970;p27"/>
            <p:cNvSpPr/>
            <p:nvPr/>
          </p:nvSpPr>
          <p:spPr>
            <a:xfrm>
              <a:off x="1322475" y="4138650"/>
              <a:ext cx="34225" cy="31375"/>
            </a:xfrm>
            <a:custGeom>
              <a:avLst/>
              <a:gdLst/>
              <a:ahLst/>
              <a:cxnLst/>
              <a:rect l="l" t="t" r="r" b="b"/>
              <a:pathLst>
                <a:path w="1369" h="1255" extrusionOk="0">
                  <a:moveTo>
                    <a:pt x="658" y="0"/>
                  </a:moveTo>
                  <a:cubicBezTo>
                    <a:pt x="502" y="0"/>
                    <a:pt x="350" y="61"/>
                    <a:pt x="244" y="183"/>
                  </a:cubicBezTo>
                  <a:cubicBezTo>
                    <a:pt x="1" y="426"/>
                    <a:pt x="1" y="791"/>
                    <a:pt x="244" y="1034"/>
                  </a:cubicBezTo>
                  <a:cubicBezTo>
                    <a:pt x="244" y="1034"/>
                    <a:pt x="244" y="1034"/>
                    <a:pt x="274" y="1064"/>
                  </a:cubicBezTo>
                  <a:cubicBezTo>
                    <a:pt x="274" y="1064"/>
                    <a:pt x="274" y="1064"/>
                    <a:pt x="274" y="1095"/>
                  </a:cubicBezTo>
                  <a:cubicBezTo>
                    <a:pt x="396" y="1201"/>
                    <a:pt x="555" y="1254"/>
                    <a:pt x="711" y="1254"/>
                  </a:cubicBezTo>
                  <a:cubicBezTo>
                    <a:pt x="867" y="1254"/>
                    <a:pt x="1019" y="1201"/>
                    <a:pt x="1125" y="1095"/>
                  </a:cubicBezTo>
                  <a:cubicBezTo>
                    <a:pt x="1368" y="852"/>
                    <a:pt x="1368" y="456"/>
                    <a:pt x="1125" y="244"/>
                  </a:cubicBezTo>
                  <a:cubicBezTo>
                    <a:pt x="1125" y="213"/>
                    <a:pt x="1125" y="213"/>
                    <a:pt x="1095" y="213"/>
                  </a:cubicBezTo>
                  <a:cubicBezTo>
                    <a:pt x="1095" y="213"/>
                    <a:pt x="1095" y="183"/>
                    <a:pt x="1095" y="183"/>
                  </a:cubicBezTo>
                  <a:cubicBezTo>
                    <a:pt x="973" y="61"/>
                    <a:pt x="814" y="0"/>
                    <a:pt x="6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1" name="Google Shape;66971;p27"/>
            <p:cNvSpPr/>
            <p:nvPr/>
          </p:nvSpPr>
          <p:spPr>
            <a:xfrm>
              <a:off x="1222925" y="4235925"/>
              <a:ext cx="37275" cy="34025"/>
            </a:xfrm>
            <a:custGeom>
              <a:avLst/>
              <a:gdLst/>
              <a:ahLst/>
              <a:cxnLst/>
              <a:rect l="l" t="t" r="r" b="b"/>
              <a:pathLst>
                <a:path w="1491" h="1361" extrusionOk="0">
                  <a:moveTo>
                    <a:pt x="715" y="0"/>
                  </a:moveTo>
                  <a:cubicBezTo>
                    <a:pt x="548" y="0"/>
                    <a:pt x="381" y="61"/>
                    <a:pt x="244" y="182"/>
                  </a:cubicBezTo>
                  <a:cubicBezTo>
                    <a:pt x="1" y="426"/>
                    <a:pt x="1" y="851"/>
                    <a:pt x="244" y="1094"/>
                  </a:cubicBezTo>
                  <a:cubicBezTo>
                    <a:pt x="244" y="1125"/>
                    <a:pt x="274" y="1125"/>
                    <a:pt x="274" y="1125"/>
                  </a:cubicBezTo>
                  <a:cubicBezTo>
                    <a:pt x="274" y="1155"/>
                    <a:pt x="305" y="1155"/>
                    <a:pt x="305" y="1155"/>
                  </a:cubicBezTo>
                  <a:cubicBezTo>
                    <a:pt x="426" y="1292"/>
                    <a:pt x="594" y="1360"/>
                    <a:pt x="761" y="1360"/>
                  </a:cubicBezTo>
                  <a:cubicBezTo>
                    <a:pt x="928" y="1360"/>
                    <a:pt x="1095" y="1292"/>
                    <a:pt x="1217" y="1155"/>
                  </a:cubicBezTo>
                  <a:cubicBezTo>
                    <a:pt x="1490" y="912"/>
                    <a:pt x="1490" y="486"/>
                    <a:pt x="1217" y="243"/>
                  </a:cubicBezTo>
                  <a:cubicBezTo>
                    <a:pt x="1217" y="213"/>
                    <a:pt x="1217" y="213"/>
                    <a:pt x="1186" y="213"/>
                  </a:cubicBezTo>
                  <a:cubicBezTo>
                    <a:pt x="1186" y="213"/>
                    <a:pt x="1186" y="182"/>
                    <a:pt x="1186" y="182"/>
                  </a:cubicBezTo>
                  <a:cubicBezTo>
                    <a:pt x="1049" y="61"/>
                    <a:pt x="882" y="0"/>
                    <a:pt x="7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2" name="Google Shape;66972;p27"/>
            <p:cNvSpPr/>
            <p:nvPr/>
          </p:nvSpPr>
          <p:spPr>
            <a:xfrm>
              <a:off x="1124900" y="4137900"/>
              <a:ext cx="37275" cy="34025"/>
            </a:xfrm>
            <a:custGeom>
              <a:avLst/>
              <a:gdLst/>
              <a:ahLst/>
              <a:cxnLst/>
              <a:rect l="l" t="t" r="r" b="b"/>
              <a:pathLst>
                <a:path w="1491" h="1361" extrusionOk="0">
                  <a:moveTo>
                    <a:pt x="704" y="0"/>
                  </a:moveTo>
                  <a:cubicBezTo>
                    <a:pt x="533" y="0"/>
                    <a:pt x="366" y="61"/>
                    <a:pt x="244" y="182"/>
                  </a:cubicBezTo>
                  <a:cubicBezTo>
                    <a:pt x="1" y="426"/>
                    <a:pt x="1" y="851"/>
                    <a:pt x="244" y="1094"/>
                  </a:cubicBezTo>
                  <a:cubicBezTo>
                    <a:pt x="244" y="1125"/>
                    <a:pt x="274" y="1125"/>
                    <a:pt x="274" y="1125"/>
                  </a:cubicBezTo>
                  <a:cubicBezTo>
                    <a:pt x="274" y="1125"/>
                    <a:pt x="305" y="1155"/>
                    <a:pt x="305" y="1155"/>
                  </a:cubicBezTo>
                  <a:cubicBezTo>
                    <a:pt x="426" y="1292"/>
                    <a:pt x="594" y="1360"/>
                    <a:pt x="761" y="1360"/>
                  </a:cubicBezTo>
                  <a:cubicBezTo>
                    <a:pt x="928" y="1360"/>
                    <a:pt x="1095" y="1292"/>
                    <a:pt x="1217" y="1155"/>
                  </a:cubicBezTo>
                  <a:cubicBezTo>
                    <a:pt x="1490" y="912"/>
                    <a:pt x="1490" y="486"/>
                    <a:pt x="1217" y="243"/>
                  </a:cubicBezTo>
                  <a:cubicBezTo>
                    <a:pt x="1217" y="213"/>
                    <a:pt x="1217" y="213"/>
                    <a:pt x="1186" y="213"/>
                  </a:cubicBezTo>
                  <a:cubicBezTo>
                    <a:pt x="1186" y="213"/>
                    <a:pt x="1186" y="182"/>
                    <a:pt x="1186" y="182"/>
                  </a:cubicBezTo>
                  <a:cubicBezTo>
                    <a:pt x="1049" y="61"/>
                    <a:pt x="875" y="0"/>
                    <a:pt x="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3" name="Google Shape;66973;p27"/>
            <p:cNvSpPr/>
            <p:nvPr/>
          </p:nvSpPr>
          <p:spPr>
            <a:xfrm>
              <a:off x="1122625" y="4332600"/>
              <a:ext cx="40300" cy="36900"/>
            </a:xfrm>
            <a:custGeom>
              <a:avLst/>
              <a:gdLst/>
              <a:ahLst/>
              <a:cxnLst/>
              <a:rect l="l" t="t" r="r" b="b"/>
              <a:pathLst>
                <a:path w="1612" h="1476" extrusionOk="0">
                  <a:moveTo>
                    <a:pt x="791" y="1"/>
                  </a:moveTo>
                  <a:cubicBezTo>
                    <a:pt x="616" y="1"/>
                    <a:pt x="441" y="69"/>
                    <a:pt x="305" y="206"/>
                  </a:cubicBezTo>
                  <a:cubicBezTo>
                    <a:pt x="1" y="480"/>
                    <a:pt x="1" y="936"/>
                    <a:pt x="305" y="1209"/>
                  </a:cubicBezTo>
                  <a:cubicBezTo>
                    <a:pt x="305" y="1209"/>
                    <a:pt x="305" y="1240"/>
                    <a:pt x="335" y="1240"/>
                  </a:cubicBezTo>
                  <a:cubicBezTo>
                    <a:pt x="335" y="1240"/>
                    <a:pt x="335" y="1240"/>
                    <a:pt x="335" y="1270"/>
                  </a:cubicBezTo>
                  <a:cubicBezTo>
                    <a:pt x="472" y="1407"/>
                    <a:pt x="654" y="1475"/>
                    <a:pt x="836" y="1475"/>
                  </a:cubicBezTo>
                  <a:cubicBezTo>
                    <a:pt x="1019" y="1475"/>
                    <a:pt x="1201" y="1407"/>
                    <a:pt x="1338" y="1270"/>
                  </a:cubicBezTo>
                  <a:cubicBezTo>
                    <a:pt x="1612" y="996"/>
                    <a:pt x="1612" y="540"/>
                    <a:pt x="1338" y="267"/>
                  </a:cubicBezTo>
                  <a:cubicBezTo>
                    <a:pt x="1338" y="267"/>
                    <a:pt x="1338" y="236"/>
                    <a:pt x="1308" y="236"/>
                  </a:cubicBezTo>
                  <a:cubicBezTo>
                    <a:pt x="1308" y="236"/>
                    <a:pt x="1308" y="206"/>
                    <a:pt x="1277" y="206"/>
                  </a:cubicBezTo>
                  <a:cubicBezTo>
                    <a:pt x="1140" y="69"/>
                    <a:pt x="96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4" name="Google Shape;66974;p27"/>
            <p:cNvSpPr/>
            <p:nvPr/>
          </p:nvSpPr>
          <p:spPr>
            <a:xfrm>
              <a:off x="1024600" y="4234575"/>
              <a:ext cx="40300" cy="36900"/>
            </a:xfrm>
            <a:custGeom>
              <a:avLst/>
              <a:gdLst/>
              <a:ahLst/>
              <a:cxnLst/>
              <a:rect l="l" t="t" r="r" b="b"/>
              <a:pathLst>
                <a:path w="1612" h="1476" extrusionOk="0">
                  <a:moveTo>
                    <a:pt x="787" y="1"/>
                  </a:moveTo>
                  <a:cubicBezTo>
                    <a:pt x="608" y="1"/>
                    <a:pt x="426" y="69"/>
                    <a:pt x="274" y="206"/>
                  </a:cubicBezTo>
                  <a:cubicBezTo>
                    <a:pt x="1" y="480"/>
                    <a:pt x="1" y="936"/>
                    <a:pt x="274" y="1209"/>
                  </a:cubicBezTo>
                  <a:cubicBezTo>
                    <a:pt x="305" y="1209"/>
                    <a:pt x="305" y="1240"/>
                    <a:pt x="305" y="1240"/>
                  </a:cubicBezTo>
                  <a:cubicBezTo>
                    <a:pt x="335" y="1240"/>
                    <a:pt x="335" y="1240"/>
                    <a:pt x="335" y="1270"/>
                  </a:cubicBezTo>
                  <a:cubicBezTo>
                    <a:pt x="472" y="1407"/>
                    <a:pt x="654" y="1475"/>
                    <a:pt x="836" y="1475"/>
                  </a:cubicBezTo>
                  <a:cubicBezTo>
                    <a:pt x="1019" y="1475"/>
                    <a:pt x="1201" y="1407"/>
                    <a:pt x="1338" y="1270"/>
                  </a:cubicBezTo>
                  <a:cubicBezTo>
                    <a:pt x="1612" y="996"/>
                    <a:pt x="1612" y="540"/>
                    <a:pt x="1338" y="267"/>
                  </a:cubicBezTo>
                  <a:cubicBezTo>
                    <a:pt x="1338" y="236"/>
                    <a:pt x="1338" y="236"/>
                    <a:pt x="1308" y="236"/>
                  </a:cubicBezTo>
                  <a:cubicBezTo>
                    <a:pt x="1308" y="236"/>
                    <a:pt x="1308" y="206"/>
                    <a:pt x="1277" y="206"/>
                  </a:cubicBezTo>
                  <a:cubicBezTo>
                    <a:pt x="1140" y="69"/>
                    <a:pt x="966" y="1"/>
                    <a:pt x="7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5" name="Google Shape;66975;p27"/>
            <p:cNvSpPr/>
            <p:nvPr/>
          </p:nvSpPr>
          <p:spPr>
            <a:xfrm>
              <a:off x="925050" y="4331275"/>
              <a:ext cx="43350" cy="39550"/>
            </a:xfrm>
            <a:custGeom>
              <a:avLst/>
              <a:gdLst/>
              <a:ahLst/>
              <a:cxnLst/>
              <a:rect l="l" t="t" r="r" b="b"/>
              <a:pathLst>
                <a:path w="1734" h="1582" extrusionOk="0">
                  <a:moveTo>
                    <a:pt x="848" y="1"/>
                  </a:moveTo>
                  <a:cubicBezTo>
                    <a:pt x="654" y="1"/>
                    <a:pt x="457" y="77"/>
                    <a:pt x="305" y="229"/>
                  </a:cubicBezTo>
                  <a:cubicBezTo>
                    <a:pt x="1" y="533"/>
                    <a:pt x="1" y="1019"/>
                    <a:pt x="305" y="1323"/>
                  </a:cubicBezTo>
                  <a:lnTo>
                    <a:pt x="335" y="1323"/>
                  </a:lnTo>
                  <a:cubicBezTo>
                    <a:pt x="335" y="1353"/>
                    <a:pt x="335" y="1353"/>
                    <a:pt x="365" y="1353"/>
                  </a:cubicBezTo>
                  <a:cubicBezTo>
                    <a:pt x="502" y="1505"/>
                    <a:pt x="692" y="1581"/>
                    <a:pt x="886" y="1581"/>
                  </a:cubicBezTo>
                  <a:cubicBezTo>
                    <a:pt x="1080" y="1581"/>
                    <a:pt x="1277" y="1505"/>
                    <a:pt x="1429" y="1353"/>
                  </a:cubicBezTo>
                  <a:cubicBezTo>
                    <a:pt x="1733" y="1080"/>
                    <a:pt x="1733" y="593"/>
                    <a:pt x="1429" y="289"/>
                  </a:cubicBezTo>
                  <a:cubicBezTo>
                    <a:pt x="1429" y="289"/>
                    <a:pt x="1399" y="259"/>
                    <a:pt x="1399" y="259"/>
                  </a:cubicBezTo>
                  <a:cubicBezTo>
                    <a:pt x="1399" y="259"/>
                    <a:pt x="1399" y="229"/>
                    <a:pt x="1369" y="229"/>
                  </a:cubicBezTo>
                  <a:cubicBezTo>
                    <a:pt x="1232" y="77"/>
                    <a:pt x="1042"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6" name="Google Shape;66976;p27"/>
            <p:cNvSpPr/>
            <p:nvPr/>
          </p:nvSpPr>
          <p:spPr>
            <a:xfrm>
              <a:off x="1023075" y="4429300"/>
              <a:ext cx="43350" cy="39550"/>
            </a:xfrm>
            <a:custGeom>
              <a:avLst/>
              <a:gdLst/>
              <a:ahLst/>
              <a:cxnLst/>
              <a:rect l="l" t="t" r="r" b="b"/>
              <a:pathLst>
                <a:path w="1734" h="1582" extrusionOk="0">
                  <a:moveTo>
                    <a:pt x="848" y="1"/>
                  </a:moveTo>
                  <a:cubicBezTo>
                    <a:pt x="654" y="1"/>
                    <a:pt x="457" y="77"/>
                    <a:pt x="305" y="229"/>
                  </a:cubicBezTo>
                  <a:cubicBezTo>
                    <a:pt x="1" y="533"/>
                    <a:pt x="1" y="1019"/>
                    <a:pt x="305" y="1323"/>
                  </a:cubicBezTo>
                  <a:lnTo>
                    <a:pt x="335" y="1323"/>
                  </a:lnTo>
                  <a:cubicBezTo>
                    <a:pt x="335" y="1353"/>
                    <a:pt x="335" y="1353"/>
                    <a:pt x="366" y="1353"/>
                  </a:cubicBezTo>
                  <a:cubicBezTo>
                    <a:pt x="517" y="1505"/>
                    <a:pt x="707" y="1581"/>
                    <a:pt x="897" y="1581"/>
                  </a:cubicBezTo>
                  <a:cubicBezTo>
                    <a:pt x="1087" y="1581"/>
                    <a:pt x="1277" y="1505"/>
                    <a:pt x="1429" y="1353"/>
                  </a:cubicBezTo>
                  <a:cubicBezTo>
                    <a:pt x="1733" y="1080"/>
                    <a:pt x="1733" y="593"/>
                    <a:pt x="1429" y="290"/>
                  </a:cubicBezTo>
                  <a:cubicBezTo>
                    <a:pt x="1429" y="290"/>
                    <a:pt x="1429" y="259"/>
                    <a:pt x="1399" y="259"/>
                  </a:cubicBezTo>
                  <a:cubicBezTo>
                    <a:pt x="1399" y="259"/>
                    <a:pt x="1399" y="229"/>
                    <a:pt x="1369" y="229"/>
                  </a:cubicBezTo>
                  <a:cubicBezTo>
                    <a:pt x="1232" y="77"/>
                    <a:pt x="1042"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7" name="Google Shape;66977;p27"/>
            <p:cNvSpPr/>
            <p:nvPr/>
          </p:nvSpPr>
          <p:spPr>
            <a:xfrm>
              <a:off x="825500" y="4428550"/>
              <a:ext cx="46400" cy="41825"/>
            </a:xfrm>
            <a:custGeom>
              <a:avLst/>
              <a:gdLst/>
              <a:ahLst/>
              <a:cxnLst/>
              <a:rect l="l" t="t" r="r" b="b"/>
              <a:pathLst>
                <a:path w="1856" h="1673" extrusionOk="0">
                  <a:moveTo>
                    <a:pt x="894" y="0"/>
                  </a:moveTo>
                  <a:cubicBezTo>
                    <a:pt x="685" y="0"/>
                    <a:pt x="472" y="76"/>
                    <a:pt x="305" y="228"/>
                  </a:cubicBezTo>
                  <a:cubicBezTo>
                    <a:pt x="1" y="563"/>
                    <a:pt x="1" y="1079"/>
                    <a:pt x="305" y="1383"/>
                  </a:cubicBezTo>
                  <a:cubicBezTo>
                    <a:pt x="335" y="1383"/>
                    <a:pt x="335" y="1414"/>
                    <a:pt x="335" y="1414"/>
                  </a:cubicBezTo>
                  <a:cubicBezTo>
                    <a:pt x="366" y="1414"/>
                    <a:pt x="366" y="1444"/>
                    <a:pt x="366" y="1444"/>
                  </a:cubicBezTo>
                  <a:cubicBezTo>
                    <a:pt x="533" y="1596"/>
                    <a:pt x="746" y="1672"/>
                    <a:pt x="955" y="1672"/>
                  </a:cubicBezTo>
                  <a:cubicBezTo>
                    <a:pt x="1164" y="1672"/>
                    <a:pt x="1369" y="1596"/>
                    <a:pt x="1521" y="1444"/>
                  </a:cubicBezTo>
                  <a:cubicBezTo>
                    <a:pt x="1855" y="1110"/>
                    <a:pt x="1855" y="593"/>
                    <a:pt x="1521" y="289"/>
                  </a:cubicBezTo>
                  <a:cubicBezTo>
                    <a:pt x="1521" y="289"/>
                    <a:pt x="1490" y="259"/>
                    <a:pt x="1490" y="259"/>
                  </a:cubicBezTo>
                  <a:cubicBezTo>
                    <a:pt x="1490" y="259"/>
                    <a:pt x="1490" y="228"/>
                    <a:pt x="1460" y="228"/>
                  </a:cubicBezTo>
                  <a:cubicBezTo>
                    <a:pt x="1308" y="76"/>
                    <a:pt x="1103"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8" name="Google Shape;66978;p27"/>
            <p:cNvSpPr/>
            <p:nvPr/>
          </p:nvSpPr>
          <p:spPr>
            <a:xfrm>
              <a:off x="923525" y="4526575"/>
              <a:ext cx="46400" cy="41825"/>
            </a:xfrm>
            <a:custGeom>
              <a:avLst/>
              <a:gdLst/>
              <a:ahLst/>
              <a:cxnLst/>
              <a:rect l="l" t="t" r="r" b="b"/>
              <a:pathLst>
                <a:path w="1856" h="1673" extrusionOk="0">
                  <a:moveTo>
                    <a:pt x="894" y="0"/>
                  </a:moveTo>
                  <a:cubicBezTo>
                    <a:pt x="685" y="0"/>
                    <a:pt x="472" y="76"/>
                    <a:pt x="305" y="228"/>
                  </a:cubicBezTo>
                  <a:cubicBezTo>
                    <a:pt x="1" y="563"/>
                    <a:pt x="1" y="1079"/>
                    <a:pt x="305" y="1383"/>
                  </a:cubicBezTo>
                  <a:cubicBezTo>
                    <a:pt x="335" y="1414"/>
                    <a:pt x="335" y="1414"/>
                    <a:pt x="335" y="1414"/>
                  </a:cubicBezTo>
                  <a:cubicBezTo>
                    <a:pt x="366" y="1414"/>
                    <a:pt x="366" y="1444"/>
                    <a:pt x="366" y="1444"/>
                  </a:cubicBezTo>
                  <a:cubicBezTo>
                    <a:pt x="533" y="1596"/>
                    <a:pt x="746" y="1672"/>
                    <a:pt x="955" y="1672"/>
                  </a:cubicBezTo>
                  <a:cubicBezTo>
                    <a:pt x="1164" y="1672"/>
                    <a:pt x="1369" y="1596"/>
                    <a:pt x="1521" y="1444"/>
                  </a:cubicBezTo>
                  <a:cubicBezTo>
                    <a:pt x="1855" y="1110"/>
                    <a:pt x="1855" y="593"/>
                    <a:pt x="1521" y="289"/>
                  </a:cubicBezTo>
                  <a:cubicBezTo>
                    <a:pt x="1521" y="289"/>
                    <a:pt x="1490" y="259"/>
                    <a:pt x="1490" y="259"/>
                  </a:cubicBezTo>
                  <a:cubicBezTo>
                    <a:pt x="1490" y="259"/>
                    <a:pt x="1490" y="228"/>
                    <a:pt x="1460" y="228"/>
                  </a:cubicBezTo>
                  <a:cubicBezTo>
                    <a:pt x="1308" y="76"/>
                    <a:pt x="1103"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9" name="Google Shape;66979;p27"/>
            <p:cNvSpPr/>
            <p:nvPr/>
          </p:nvSpPr>
          <p:spPr>
            <a:xfrm>
              <a:off x="725200" y="4525250"/>
              <a:ext cx="49425" cy="45225"/>
            </a:xfrm>
            <a:custGeom>
              <a:avLst/>
              <a:gdLst/>
              <a:ahLst/>
              <a:cxnLst/>
              <a:rect l="l" t="t" r="r" b="b"/>
              <a:pathLst>
                <a:path w="1977" h="1809" extrusionOk="0">
                  <a:moveTo>
                    <a:pt x="973" y="0"/>
                  </a:moveTo>
                  <a:cubicBezTo>
                    <a:pt x="753" y="0"/>
                    <a:pt x="533" y="84"/>
                    <a:pt x="365" y="251"/>
                  </a:cubicBezTo>
                  <a:cubicBezTo>
                    <a:pt x="1" y="585"/>
                    <a:pt x="1" y="1163"/>
                    <a:pt x="365" y="1497"/>
                  </a:cubicBezTo>
                  <a:cubicBezTo>
                    <a:pt x="365" y="1497"/>
                    <a:pt x="365" y="1497"/>
                    <a:pt x="396" y="1528"/>
                  </a:cubicBezTo>
                  <a:cubicBezTo>
                    <a:pt x="396" y="1528"/>
                    <a:pt x="396" y="1528"/>
                    <a:pt x="396" y="1558"/>
                  </a:cubicBezTo>
                  <a:cubicBezTo>
                    <a:pt x="578" y="1725"/>
                    <a:pt x="806" y="1809"/>
                    <a:pt x="1030" y="1809"/>
                  </a:cubicBezTo>
                  <a:cubicBezTo>
                    <a:pt x="1254" y="1809"/>
                    <a:pt x="1475" y="1725"/>
                    <a:pt x="1642" y="1558"/>
                  </a:cubicBezTo>
                  <a:cubicBezTo>
                    <a:pt x="1976" y="1193"/>
                    <a:pt x="1976" y="646"/>
                    <a:pt x="1642" y="312"/>
                  </a:cubicBezTo>
                  <a:cubicBezTo>
                    <a:pt x="1642" y="312"/>
                    <a:pt x="1612" y="281"/>
                    <a:pt x="1612" y="281"/>
                  </a:cubicBezTo>
                  <a:cubicBezTo>
                    <a:pt x="1612" y="281"/>
                    <a:pt x="1612" y="281"/>
                    <a:pt x="1581" y="251"/>
                  </a:cubicBezTo>
                  <a:cubicBezTo>
                    <a:pt x="1414" y="84"/>
                    <a:pt x="1194"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0" name="Google Shape;66980;p27"/>
            <p:cNvSpPr/>
            <p:nvPr/>
          </p:nvSpPr>
          <p:spPr>
            <a:xfrm>
              <a:off x="824000" y="4623275"/>
              <a:ext cx="48650" cy="45225"/>
            </a:xfrm>
            <a:custGeom>
              <a:avLst/>
              <a:gdLst/>
              <a:ahLst/>
              <a:cxnLst/>
              <a:rect l="l" t="t" r="r" b="b"/>
              <a:pathLst>
                <a:path w="1946" h="1809" extrusionOk="0">
                  <a:moveTo>
                    <a:pt x="942" y="0"/>
                  </a:moveTo>
                  <a:cubicBezTo>
                    <a:pt x="722" y="0"/>
                    <a:pt x="502" y="84"/>
                    <a:pt x="334" y="251"/>
                  </a:cubicBezTo>
                  <a:cubicBezTo>
                    <a:pt x="0" y="585"/>
                    <a:pt x="0" y="1163"/>
                    <a:pt x="334" y="1497"/>
                  </a:cubicBezTo>
                  <a:cubicBezTo>
                    <a:pt x="334" y="1497"/>
                    <a:pt x="334" y="1497"/>
                    <a:pt x="365" y="1528"/>
                  </a:cubicBezTo>
                  <a:cubicBezTo>
                    <a:pt x="365" y="1528"/>
                    <a:pt x="365" y="1528"/>
                    <a:pt x="395" y="1558"/>
                  </a:cubicBezTo>
                  <a:cubicBezTo>
                    <a:pt x="562" y="1725"/>
                    <a:pt x="783" y="1809"/>
                    <a:pt x="1003" y="1809"/>
                  </a:cubicBezTo>
                  <a:cubicBezTo>
                    <a:pt x="1224" y="1809"/>
                    <a:pt x="1444" y="1725"/>
                    <a:pt x="1611" y="1558"/>
                  </a:cubicBezTo>
                  <a:cubicBezTo>
                    <a:pt x="1945" y="1193"/>
                    <a:pt x="1945" y="646"/>
                    <a:pt x="1611" y="312"/>
                  </a:cubicBezTo>
                  <a:cubicBezTo>
                    <a:pt x="1611" y="312"/>
                    <a:pt x="1581" y="312"/>
                    <a:pt x="1581" y="281"/>
                  </a:cubicBezTo>
                  <a:cubicBezTo>
                    <a:pt x="1581" y="281"/>
                    <a:pt x="1581" y="281"/>
                    <a:pt x="1550" y="251"/>
                  </a:cubicBezTo>
                  <a:cubicBezTo>
                    <a:pt x="1383" y="84"/>
                    <a:pt x="1163"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1" name="Google Shape;66981;p27"/>
            <p:cNvSpPr/>
            <p:nvPr/>
          </p:nvSpPr>
          <p:spPr>
            <a:xfrm>
              <a:off x="625650" y="4621950"/>
              <a:ext cx="52475" cy="47875"/>
            </a:xfrm>
            <a:custGeom>
              <a:avLst/>
              <a:gdLst/>
              <a:ahLst/>
              <a:cxnLst/>
              <a:rect l="l" t="t" r="r" b="b"/>
              <a:pathLst>
                <a:path w="2099" h="1915" extrusionOk="0">
                  <a:moveTo>
                    <a:pt x="1019" y="0"/>
                  </a:moveTo>
                  <a:cubicBezTo>
                    <a:pt x="783" y="0"/>
                    <a:pt x="548" y="91"/>
                    <a:pt x="366" y="274"/>
                  </a:cubicBezTo>
                  <a:cubicBezTo>
                    <a:pt x="1" y="638"/>
                    <a:pt x="1" y="1216"/>
                    <a:pt x="366" y="1581"/>
                  </a:cubicBezTo>
                  <a:cubicBezTo>
                    <a:pt x="366" y="1611"/>
                    <a:pt x="396" y="1611"/>
                    <a:pt x="396" y="1611"/>
                  </a:cubicBezTo>
                  <a:cubicBezTo>
                    <a:pt x="396" y="1611"/>
                    <a:pt x="426" y="1641"/>
                    <a:pt x="426" y="1641"/>
                  </a:cubicBezTo>
                  <a:cubicBezTo>
                    <a:pt x="609" y="1824"/>
                    <a:pt x="844" y="1915"/>
                    <a:pt x="1080" y="1915"/>
                  </a:cubicBezTo>
                  <a:cubicBezTo>
                    <a:pt x="1315" y="1915"/>
                    <a:pt x="1551" y="1824"/>
                    <a:pt x="1733" y="1641"/>
                  </a:cubicBezTo>
                  <a:cubicBezTo>
                    <a:pt x="2098" y="1277"/>
                    <a:pt x="2098" y="699"/>
                    <a:pt x="1733" y="334"/>
                  </a:cubicBezTo>
                  <a:cubicBezTo>
                    <a:pt x="1733" y="334"/>
                    <a:pt x="1703" y="334"/>
                    <a:pt x="1703" y="304"/>
                  </a:cubicBezTo>
                  <a:cubicBezTo>
                    <a:pt x="1703" y="304"/>
                    <a:pt x="1673" y="304"/>
                    <a:pt x="1673" y="274"/>
                  </a:cubicBezTo>
                  <a:cubicBezTo>
                    <a:pt x="1490" y="91"/>
                    <a:pt x="1255" y="0"/>
                    <a:pt x="1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2" name="Google Shape;66982;p27"/>
            <p:cNvSpPr/>
            <p:nvPr/>
          </p:nvSpPr>
          <p:spPr>
            <a:xfrm>
              <a:off x="723675" y="4719975"/>
              <a:ext cx="52475" cy="47875"/>
            </a:xfrm>
            <a:custGeom>
              <a:avLst/>
              <a:gdLst/>
              <a:ahLst/>
              <a:cxnLst/>
              <a:rect l="l" t="t" r="r" b="b"/>
              <a:pathLst>
                <a:path w="2099" h="1915" extrusionOk="0">
                  <a:moveTo>
                    <a:pt x="1019" y="0"/>
                  </a:moveTo>
                  <a:cubicBezTo>
                    <a:pt x="784" y="0"/>
                    <a:pt x="548" y="91"/>
                    <a:pt x="366" y="274"/>
                  </a:cubicBezTo>
                  <a:cubicBezTo>
                    <a:pt x="1" y="638"/>
                    <a:pt x="1" y="1216"/>
                    <a:pt x="366" y="1581"/>
                  </a:cubicBezTo>
                  <a:cubicBezTo>
                    <a:pt x="366" y="1611"/>
                    <a:pt x="396" y="1611"/>
                    <a:pt x="396" y="1611"/>
                  </a:cubicBezTo>
                  <a:cubicBezTo>
                    <a:pt x="396" y="1611"/>
                    <a:pt x="426" y="1641"/>
                    <a:pt x="426" y="1641"/>
                  </a:cubicBezTo>
                  <a:cubicBezTo>
                    <a:pt x="609" y="1824"/>
                    <a:pt x="844" y="1915"/>
                    <a:pt x="1080" y="1915"/>
                  </a:cubicBezTo>
                  <a:cubicBezTo>
                    <a:pt x="1315" y="1915"/>
                    <a:pt x="1551" y="1824"/>
                    <a:pt x="1733" y="1641"/>
                  </a:cubicBezTo>
                  <a:cubicBezTo>
                    <a:pt x="2098" y="1277"/>
                    <a:pt x="2098" y="699"/>
                    <a:pt x="1733" y="334"/>
                  </a:cubicBezTo>
                  <a:cubicBezTo>
                    <a:pt x="1733" y="334"/>
                    <a:pt x="1703" y="334"/>
                    <a:pt x="1703" y="304"/>
                  </a:cubicBezTo>
                  <a:cubicBezTo>
                    <a:pt x="1703" y="304"/>
                    <a:pt x="1703" y="304"/>
                    <a:pt x="1673" y="274"/>
                  </a:cubicBezTo>
                  <a:cubicBezTo>
                    <a:pt x="1490" y="91"/>
                    <a:pt x="1255" y="0"/>
                    <a:pt x="1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3" name="Google Shape;66983;p27"/>
            <p:cNvSpPr/>
            <p:nvPr/>
          </p:nvSpPr>
          <p:spPr>
            <a:xfrm>
              <a:off x="526100" y="4719200"/>
              <a:ext cx="54750" cy="50175"/>
            </a:xfrm>
            <a:custGeom>
              <a:avLst/>
              <a:gdLst/>
              <a:ahLst/>
              <a:cxnLst/>
              <a:rect l="l" t="t" r="r" b="b"/>
              <a:pathLst>
                <a:path w="2190" h="2007" extrusionOk="0">
                  <a:moveTo>
                    <a:pt x="1080" y="1"/>
                  </a:moveTo>
                  <a:cubicBezTo>
                    <a:pt x="829" y="1"/>
                    <a:pt x="578" y="92"/>
                    <a:pt x="396" y="274"/>
                  </a:cubicBezTo>
                  <a:cubicBezTo>
                    <a:pt x="1" y="669"/>
                    <a:pt x="1" y="1277"/>
                    <a:pt x="396" y="1672"/>
                  </a:cubicBezTo>
                  <a:cubicBezTo>
                    <a:pt x="396" y="1672"/>
                    <a:pt x="396" y="1672"/>
                    <a:pt x="427" y="1703"/>
                  </a:cubicBezTo>
                  <a:cubicBezTo>
                    <a:pt x="427" y="1703"/>
                    <a:pt x="427" y="1703"/>
                    <a:pt x="427" y="1733"/>
                  </a:cubicBezTo>
                  <a:cubicBezTo>
                    <a:pt x="624" y="1916"/>
                    <a:pt x="875" y="2007"/>
                    <a:pt x="1126" y="2007"/>
                  </a:cubicBezTo>
                  <a:cubicBezTo>
                    <a:pt x="1376" y="2007"/>
                    <a:pt x="1627" y="1916"/>
                    <a:pt x="1825" y="1733"/>
                  </a:cubicBezTo>
                  <a:cubicBezTo>
                    <a:pt x="2189" y="1338"/>
                    <a:pt x="2189" y="730"/>
                    <a:pt x="1825" y="335"/>
                  </a:cubicBezTo>
                  <a:cubicBezTo>
                    <a:pt x="1825" y="335"/>
                    <a:pt x="1794" y="335"/>
                    <a:pt x="1794" y="305"/>
                  </a:cubicBezTo>
                  <a:cubicBezTo>
                    <a:pt x="1794" y="305"/>
                    <a:pt x="1764" y="305"/>
                    <a:pt x="1764" y="274"/>
                  </a:cubicBezTo>
                  <a:cubicBezTo>
                    <a:pt x="1582" y="92"/>
                    <a:pt x="1331" y="1"/>
                    <a:pt x="1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4" name="Google Shape;66984;p27"/>
            <p:cNvSpPr/>
            <p:nvPr/>
          </p:nvSpPr>
          <p:spPr>
            <a:xfrm>
              <a:off x="624150" y="4817225"/>
              <a:ext cx="55475" cy="50175"/>
            </a:xfrm>
            <a:custGeom>
              <a:avLst/>
              <a:gdLst/>
              <a:ahLst/>
              <a:cxnLst/>
              <a:rect l="l" t="t" r="r" b="b"/>
              <a:pathLst>
                <a:path w="2219" h="2007" extrusionOk="0">
                  <a:moveTo>
                    <a:pt x="1079" y="1"/>
                  </a:moveTo>
                  <a:cubicBezTo>
                    <a:pt x="828" y="1"/>
                    <a:pt x="578" y="92"/>
                    <a:pt x="395" y="274"/>
                  </a:cubicBezTo>
                  <a:cubicBezTo>
                    <a:pt x="0" y="669"/>
                    <a:pt x="0" y="1277"/>
                    <a:pt x="395" y="1672"/>
                  </a:cubicBezTo>
                  <a:cubicBezTo>
                    <a:pt x="395" y="1672"/>
                    <a:pt x="395" y="1703"/>
                    <a:pt x="426" y="1703"/>
                  </a:cubicBezTo>
                  <a:cubicBezTo>
                    <a:pt x="426" y="1703"/>
                    <a:pt x="426" y="1703"/>
                    <a:pt x="426" y="1733"/>
                  </a:cubicBezTo>
                  <a:cubicBezTo>
                    <a:pt x="623" y="1916"/>
                    <a:pt x="874" y="2007"/>
                    <a:pt x="1125" y="2007"/>
                  </a:cubicBezTo>
                  <a:cubicBezTo>
                    <a:pt x="1375" y="2007"/>
                    <a:pt x="1626" y="1916"/>
                    <a:pt x="1824" y="1733"/>
                  </a:cubicBezTo>
                  <a:cubicBezTo>
                    <a:pt x="2219" y="1338"/>
                    <a:pt x="2219" y="730"/>
                    <a:pt x="1824" y="335"/>
                  </a:cubicBezTo>
                  <a:cubicBezTo>
                    <a:pt x="1824" y="335"/>
                    <a:pt x="1793" y="335"/>
                    <a:pt x="1793" y="305"/>
                  </a:cubicBezTo>
                  <a:cubicBezTo>
                    <a:pt x="1793" y="305"/>
                    <a:pt x="1763" y="305"/>
                    <a:pt x="1763" y="274"/>
                  </a:cubicBezTo>
                  <a:cubicBezTo>
                    <a:pt x="1581" y="92"/>
                    <a:pt x="1330" y="1"/>
                    <a:pt x="10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5" name="Google Shape;66985;p27"/>
            <p:cNvSpPr/>
            <p:nvPr/>
          </p:nvSpPr>
          <p:spPr>
            <a:xfrm>
              <a:off x="426575" y="4815900"/>
              <a:ext cx="57775" cy="53400"/>
            </a:xfrm>
            <a:custGeom>
              <a:avLst/>
              <a:gdLst/>
              <a:ahLst/>
              <a:cxnLst/>
              <a:rect l="l" t="t" r="r" b="b"/>
              <a:pathLst>
                <a:path w="2311" h="2136" extrusionOk="0">
                  <a:moveTo>
                    <a:pt x="1125" y="1"/>
                  </a:moveTo>
                  <a:cubicBezTo>
                    <a:pt x="859" y="1"/>
                    <a:pt x="593" y="99"/>
                    <a:pt x="395" y="297"/>
                  </a:cubicBezTo>
                  <a:cubicBezTo>
                    <a:pt x="0" y="722"/>
                    <a:pt x="0" y="1361"/>
                    <a:pt x="395" y="1786"/>
                  </a:cubicBezTo>
                  <a:lnTo>
                    <a:pt x="426" y="1786"/>
                  </a:lnTo>
                  <a:cubicBezTo>
                    <a:pt x="426" y="1817"/>
                    <a:pt x="426" y="1817"/>
                    <a:pt x="456" y="1817"/>
                  </a:cubicBezTo>
                  <a:cubicBezTo>
                    <a:pt x="654" y="2029"/>
                    <a:pt x="920" y="2136"/>
                    <a:pt x="1186" y="2136"/>
                  </a:cubicBezTo>
                  <a:cubicBezTo>
                    <a:pt x="1452" y="2136"/>
                    <a:pt x="1717" y="2029"/>
                    <a:pt x="1915" y="1817"/>
                  </a:cubicBezTo>
                  <a:cubicBezTo>
                    <a:pt x="2310" y="1421"/>
                    <a:pt x="2310" y="753"/>
                    <a:pt x="1915" y="358"/>
                  </a:cubicBezTo>
                  <a:cubicBezTo>
                    <a:pt x="1915" y="358"/>
                    <a:pt x="1885" y="358"/>
                    <a:pt x="1885" y="327"/>
                  </a:cubicBezTo>
                  <a:cubicBezTo>
                    <a:pt x="1885" y="327"/>
                    <a:pt x="1854" y="327"/>
                    <a:pt x="1854" y="297"/>
                  </a:cubicBezTo>
                  <a:cubicBezTo>
                    <a:pt x="1657" y="99"/>
                    <a:pt x="1391"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6" name="Google Shape;66986;p27"/>
            <p:cNvSpPr/>
            <p:nvPr/>
          </p:nvSpPr>
          <p:spPr>
            <a:xfrm>
              <a:off x="524600" y="4913925"/>
              <a:ext cx="57775" cy="53400"/>
            </a:xfrm>
            <a:custGeom>
              <a:avLst/>
              <a:gdLst/>
              <a:ahLst/>
              <a:cxnLst/>
              <a:rect l="l" t="t" r="r" b="b"/>
              <a:pathLst>
                <a:path w="2311" h="2136" extrusionOk="0">
                  <a:moveTo>
                    <a:pt x="1125" y="1"/>
                  </a:moveTo>
                  <a:cubicBezTo>
                    <a:pt x="859" y="1"/>
                    <a:pt x="593" y="99"/>
                    <a:pt x="395" y="297"/>
                  </a:cubicBezTo>
                  <a:cubicBezTo>
                    <a:pt x="0" y="722"/>
                    <a:pt x="0" y="1361"/>
                    <a:pt x="395" y="1786"/>
                  </a:cubicBezTo>
                  <a:lnTo>
                    <a:pt x="426" y="1786"/>
                  </a:lnTo>
                  <a:cubicBezTo>
                    <a:pt x="426" y="1817"/>
                    <a:pt x="426" y="1817"/>
                    <a:pt x="456" y="1817"/>
                  </a:cubicBezTo>
                  <a:cubicBezTo>
                    <a:pt x="654" y="2029"/>
                    <a:pt x="920" y="2136"/>
                    <a:pt x="1186" y="2136"/>
                  </a:cubicBezTo>
                  <a:cubicBezTo>
                    <a:pt x="1452" y="2136"/>
                    <a:pt x="1718" y="2029"/>
                    <a:pt x="1915" y="1817"/>
                  </a:cubicBezTo>
                  <a:cubicBezTo>
                    <a:pt x="2310" y="1422"/>
                    <a:pt x="2310" y="753"/>
                    <a:pt x="1915" y="358"/>
                  </a:cubicBezTo>
                  <a:cubicBezTo>
                    <a:pt x="1915" y="358"/>
                    <a:pt x="1885" y="358"/>
                    <a:pt x="1885" y="327"/>
                  </a:cubicBezTo>
                  <a:cubicBezTo>
                    <a:pt x="1885" y="327"/>
                    <a:pt x="1854" y="327"/>
                    <a:pt x="1854" y="297"/>
                  </a:cubicBezTo>
                  <a:cubicBezTo>
                    <a:pt x="1657" y="99"/>
                    <a:pt x="1391"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7" name="Google Shape;66987;p27"/>
            <p:cNvSpPr/>
            <p:nvPr/>
          </p:nvSpPr>
          <p:spPr>
            <a:xfrm>
              <a:off x="326250" y="4912600"/>
              <a:ext cx="61575" cy="56250"/>
            </a:xfrm>
            <a:custGeom>
              <a:avLst/>
              <a:gdLst/>
              <a:ahLst/>
              <a:cxnLst/>
              <a:rect l="l" t="t" r="r" b="b"/>
              <a:pathLst>
                <a:path w="2463" h="2250" extrusionOk="0">
                  <a:moveTo>
                    <a:pt x="1202" y="0"/>
                  </a:moveTo>
                  <a:cubicBezTo>
                    <a:pt x="920" y="0"/>
                    <a:pt x="639" y="107"/>
                    <a:pt x="426" y="319"/>
                  </a:cubicBezTo>
                  <a:cubicBezTo>
                    <a:pt x="1" y="745"/>
                    <a:pt x="1" y="1444"/>
                    <a:pt x="426" y="1870"/>
                  </a:cubicBezTo>
                  <a:cubicBezTo>
                    <a:pt x="457" y="1870"/>
                    <a:pt x="457" y="1900"/>
                    <a:pt x="457" y="1900"/>
                  </a:cubicBezTo>
                  <a:cubicBezTo>
                    <a:pt x="487" y="1900"/>
                    <a:pt x="487" y="1930"/>
                    <a:pt x="487" y="1930"/>
                  </a:cubicBezTo>
                  <a:cubicBezTo>
                    <a:pt x="700" y="2143"/>
                    <a:pt x="981" y="2250"/>
                    <a:pt x="1262" y="2250"/>
                  </a:cubicBezTo>
                  <a:cubicBezTo>
                    <a:pt x="1543" y="2250"/>
                    <a:pt x="1825" y="2143"/>
                    <a:pt x="2037" y="1930"/>
                  </a:cubicBezTo>
                  <a:cubicBezTo>
                    <a:pt x="2463" y="1505"/>
                    <a:pt x="2463" y="806"/>
                    <a:pt x="2037" y="380"/>
                  </a:cubicBezTo>
                  <a:cubicBezTo>
                    <a:pt x="2007" y="380"/>
                    <a:pt x="2007" y="380"/>
                    <a:pt x="2007" y="350"/>
                  </a:cubicBezTo>
                  <a:cubicBezTo>
                    <a:pt x="2007" y="350"/>
                    <a:pt x="1977" y="350"/>
                    <a:pt x="1977" y="319"/>
                  </a:cubicBezTo>
                  <a:cubicBezTo>
                    <a:pt x="1764" y="107"/>
                    <a:pt x="1483" y="0"/>
                    <a:pt x="1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8" name="Google Shape;66988;p27"/>
            <p:cNvSpPr/>
            <p:nvPr/>
          </p:nvSpPr>
          <p:spPr>
            <a:xfrm>
              <a:off x="424275" y="5011375"/>
              <a:ext cx="61575" cy="55500"/>
            </a:xfrm>
            <a:custGeom>
              <a:avLst/>
              <a:gdLst/>
              <a:ahLst/>
              <a:cxnLst/>
              <a:rect l="l" t="t" r="r" b="b"/>
              <a:pathLst>
                <a:path w="2463" h="2220" extrusionOk="0">
                  <a:moveTo>
                    <a:pt x="1202" y="1"/>
                  </a:moveTo>
                  <a:cubicBezTo>
                    <a:pt x="920" y="1"/>
                    <a:pt x="639" y="107"/>
                    <a:pt x="426" y="320"/>
                  </a:cubicBezTo>
                  <a:cubicBezTo>
                    <a:pt x="1" y="745"/>
                    <a:pt x="1" y="1414"/>
                    <a:pt x="426" y="1840"/>
                  </a:cubicBezTo>
                  <a:cubicBezTo>
                    <a:pt x="457" y="1840"/>
                    <a:pt x="457" y="1870"/>
                    <a:pt x="457" y="1870"/>
                  </a:cubicBezTo>
                  <a:cubicBezTo>
                    <a:pt x="487" y="1870"/>
                    <a:pt x="487" y="1900"/>
                    <a:pt x="487" y="1900"/>
                  </a:cubicBezTo>
                  <a:cubicBezTo>
                    <a:pt x="700" y="2113"/>
                    <a:pt x="981" y="2220"/>
                    <a:pt x="1262" y="2220"/>
                  </a:cubicBezTo>
                  <a:cubicBezTo>
                    <a:pt x="1544" y="2220"/>
                    <a:pt x="1825" y="2113"/>
                    <a:pt x="2037" y="1900"/>
                  </a:cubicBezTo>
                  <a:cubicBezTo>
                    <a:pt x="2463" y="1475"/>
                    <a:pt x="2463" y="776"/>
                    <a:pt x="2037" y="350"/>
                  </a:cubicBezTo>
                  <a:cubicBezTo>
                    <a:pt x="2037" y="350"/>
                    <a:pt x="2007" y="350"/>
                    <a:pt x="2007" y="320"/>
                  </a:cubicBezTo>
                  <a:lnTo>
                    <a:pt x="1977" y="320"/>
                  </a:lnTo>
                  <a:cubicBezTo>
                    <a:pt x="1764" y="107"/>
                    <a:pt x="1483" y="1"/>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9" name="Google Shape;66989;p27"/>
            <p:cNvSpPr/>
            <p:nvPr/>
          </p:nvSpPr>
          <p:spPr>
            <a:xfrm>
              <a:off x="324750" y="5108075"/>
              <a:ext cx="63850" cy="58350"/>
            </a:xfrm>
            <a:custGeom>
              <a:avLst/>
              <a:gdLst/>
              <a:ahLst/>
              <a:cxnLst/>
              <a:rect l="l" t="t" r="r" b="b"/>
              <a:pathLst>
                <a:path w="2554" h="2334" extrusionOk="0">
                  <a:moveTo>
                    <a:pt x="1250" y="1"/>
                  </a:moveTo>
                  <a:cubicBezTo>
                    <a:pt x="958" y="1"/>
                    <a:pt x="669" y="115"/>
                    <a:pt x="456" y="343"/>
                  </a:cubicBezTo>
                  <a:cubicBezTo>
                    <a:pt x="0" y="768"/>
                    <a:pt x="0" y="1498"/>
                    <a:pt x="456" y="1954"/>
                  </a:cubicBezTo>
                  <a:cubicBezTo>
                    <a:pt x="456" y="1954"/>
                    <a:pt x="456" y="1954"/>
                    <a:pt x="486" y="1984"/>
                  </a:cubicBezTo>
                  <a:cubicBezTo>
                    <a:pt x="486" y="1984"/>
                    <a:pt x="486" y="1984"/>
                    <a:pt x="517" y="2014"/>
                  </a:cubicBezTo>
                  <a:cubicBezTo>
                    <a:pt x="730" y="2227"/>
                    <a:pt x="1018" y="2333"/>
                    <a:pt x="1311" y="2333"/>
                  </a:cubicBezTo>
                  <a:cubicBezTo>
                    <a:pt x="1603" y="2333"/>
                    <a:pt x="1900" y="2227"/>
                    <a:pt x="2128" y="2014"/>
                  </a:cubicBezTo>
                  <a:cubicBezTo>
                    <a:pt x="2553" y="1558"/>
                    <a:pt x="2553" y="829"/>
                    <a:pt x="2128" y="373"/>
                  </a:cubicBezTo>
                  <a:lnTo>
                    <a:pt x="2097" y="373"/>
                  </a:lnTo>
                  <a:cubicBezTo>
                    <a:pt x="2067" y="343"/>
                    <a:pt x="2067" y="343"/>
                    <a:pt x="2067" y="343"/>
                  </a:cubicBezTo>
                  <a:cubicBezTo>
                    <a:pt x="1839" y="115"/>
                    <a:pt x="1543" y="1"/>
                    <a:pt x="1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0" name="Google Shape;66990;p27"/>
            <p:cNvSpPr/>
            <p:nvPr/>
          </p:nvSpPr>
          <p:spPr>
            <a:xfrm>
              <a:off x="226725" y="5010050"/>
              <a:ext cx="63850" cy="58150"/>
            </a:xfrm>
            <a:custGeom>
              <a:avLst/>
              <a:gdLst/>
              <a:ahLst/>
              <a:cxnLst/>
              <a:rect l="l" t="t" r="r" b="b"/>
              <a:pathLst>
                <a:path w="2554" h="2326" extrusionOk="0">
                  <a:moveTo>
                    <a:pt x="1250" y="1"/>
                  </a:moveTo>
                  <a:cubicBezTo>
                    <a:pt x="958" y="1"/>
                    <a:pt x="669" y="115"/>
                    <a:pt x="456" y="343"/>
                  </a:cubicBezTo>
                  <a:cubicBezTo>
                    <a:pt x="0" y="768"/>
                    <a:pt x="0" y="1498"/>
                    <a:pt x="456" y="1953"/>
                  </a:cubicBezTo>
                  <a:cubicBezTo>
                    <a:pt x="456" y="1953"/>
                    <a:pt x="456" y="1953"/>
                    <a:pt x="486" y="1984"/>
                  </a:cubicBezTo>
                  <a:lnTo>
                    <a:pt x="517" y="1984"/>
                  </a:lnTo>
                  <a:cubicBezTo>
                    <a:pt x="730" y="2212"/>
                    <a:pt x="1018" y="2326"/>
                    <a:pt x="1311" y="2326"/>
                  </a:cubicBezTo>
                  <a:cubicBezTo>
                    <a:pt x="1603" y="2326"/>
                    <a:pt x="1900" y="2212"/>
                    <a:pt x="2128" y="1984"/>
                  </a:cubicBezTo>
                  <a:cubicBezTo>
                    <a:pt x="2553" y="1558"/>
                    <a:pt x="2553" y="829"/>
                    <a:pt x="2128" y="373"/>
                  </a:cubicBezTo>
                  <a:lnTo>
                    <a:pt x="2097" y="373"/>
                  </a:lnTo>
                  <a:cubicBezTo>
                    <a:pt x="2067" y="343"/>
                    <a:pt x="2067" y="343"/>
                    <a:pt x="2067" y="343"/>
                  </a:cubicBezTo>
                  <a:cubicBezTo>
                    <a:pt x="1839" y="115"/>
                    <a:pt x="1543" y="1"/>
                    <a:pt x="1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1" name="Google Shape;66991;p27"/>
            <p:cNvSpPr/>
            <p:nvPr/>
          </p:nvSpPr>
          <p:spPr>
            <a:xfrm>
              <a:off x="225200" y="5204775"/>
              <a:ext cx="66900" cy="61575"/>
            </a:xfrm>
            <a:custGeom>
              <a:avLst/>
              <a:gdLst/>
              <a:ahLst/>
              <a:cxnLst/>
              <a:rect l="l" t="t" r="r" b="b"/>
              <a:pathLst>
                <a:path w="2676" h="2463" extrusionOk="0">
                  <a:moveTo>
                    <a:pt x="1319" y="0"/>
                  </a:moveTo>
                  <a:cubicBezTo>
                    <a:pt x="1011" y="0"/>
                    <a:pt x="699" y="122"/>
                    <a:pt x="456" y="365"/>
                  </a:cubicBezTo>
                  <a:cubicBezTo>
                    <a:pt x="0" y="821"/>
                    <a:pt x="0" y="1581"/>
                    <a:pt x="456" y="2037"/>
                  </a:cubicBezTo>
                  <a:cubicBezTo>
                    <a:pt x="456" y="2067"/>
                    <a:pt x="487" y="2067"/>
                    <a:pt x="487" y="2067"/>
                  </a:cubicBezTo>
                  <a:cubicBezTo>
                    <a:pt x="487" y="2067"/>
                    <a:pt x="517" y="2098"/>
                    <a:pt x="517" y="2098"/>
                  </a:cubicBezTo>
                  <a:cubicBezTo>
                    <a:pt x="745" y="2341"/>
                    <a:pt x="1049" y="2462"/>
                    <a:pt x="1357" y="2462"/>
                  </a:cubicBezTo>
                  <a:cubicBezTo>
                    <a:pt x="1664" y="2462"/>
                    <a:pt x="1976" y="2341"/>
                    <a:pt x="2219" y="2098"/>
                  </a:cubicBezTo>
                  <a:cubicBezTo>
                    <a:pt x="2675" y="1642"/>
                    <a:pt x="2675" y="882"/>
                    <a:pt x="2219" y="396"/>
                  </a:cubicBezTo>
                  <a:lnTo>
                    <a:pt x="2189" y="396"/>
                  </a:lnTo>
                  <a:cubicBezTo>
                    <a:pt x="2158" y="365"/>
                    <a:pt x="2158" y="365"/>
                    <a:pt x="2158" y="365"/>
                  </a:cubicBezTo>
                  <a:cubicBezTo>
                    <a:pt x="1930" y="122"/>
                    <a:pt x="1626" y="0"/>
                    <a:pt x="1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2" name="Google Shape;66992;p27"/>
            <p:cNvSpPr/>
            <p:nvPr/>
          </p:nvSpPr>
          <p:spPr>
            <a:xfrm>
              <a:off x="1922025" y="3459875"/>
              <a:ext cx="14475" cy="13325"/>
            </a:xfrm>
            <a:custGeom>
              <a:avLst/>
              <a:gdLst/>
              <a:ahLst/>
              <a:cxnLst/>
              <a:rect l="l" t="t" r="r" b="b"/>
              <a:pathLst>
                <a:path w="579" h="533" extrusionOk="0">
                  <a:moveTo>
                    <a:pt x="263" y="1"/>
                  </a:moveTo>
                  <a:cubicBezTo>
                    <a:pt x="198" y="1"/>
                    <a:pt x="138" y="23"/>
                    <a:pt x="92" y="69"/>
                  </a:cubicBezTo>
                  <a:cubicBezTo>
                    <a:pt x="1" y="160"/>
                    <a:pt x="1" y="312"/>
                    <a:pt x="92" y="403"/>
                  </a:cubicBezTo>
                  <a:cubicBezTo>
                    <a:pt x="92" y="434"/>
                    <a:pt x="122" y="434"/>
                    <a:pt x="122" y="434"/>
                  </a:cubicBezTo>
                  <a:cubicBezTo>
                    <a:pt x="122" y="464"/>
                    <a:pt x="122" y="464"/>
                    <a:pt x="153" y="464"/>
                  </a:cubicBezTo>
                  <a:cubicBezTo>
                    <a:pt x="198" y="510"/>
                    <a:pt x="259" y="533"/>
                    <a:pt x="320" y="533"/>
                  </a:cubicBezTo>
                  <a:cubicBezTo>
                    <a:pt x="381" y="533"/>
                    <a:pt x="442" y="510"/>
                    <a:pt x="487" y="464"/>
                  </a:cubicBezTo>
                  <a:cubicBezTo>
                    <a:pt x="578" y="373"/>
                    <a:pt x="578" y="221"/>
                    <a:pt x="487" y="130"/>
                  </a:cubicBezTo>
                  <a:cubicBezTo>
                    <a:pt x="487" y="99"/>
                    <a:pt x="487" y="99"/>
                    <a:pt x="457" y="99"/>
                  </a:cubicBezTo>
                  <a:cubicBezTo>
                    <a:pt x="457" y="99"/>
                    <a:pt x="457" y="69"/>
                    <a:pt x="457" y="69"/>
                  </a:cubicBezTo>
                  <a:cubicBezTo>
                    <a:pt x="396" y="23"/>
                    <a:pt x="328" y="1"/>
                    <a:pt x="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3" name="Google Shape;66993;p27"/>
            <p:cNvSpPr/>
            <p:nvPr/>
          </p:nvSpPr>
          <p:spPr>
            <a:xfrm>
              <a:off x="1824000" y="3361850"/>
              <a:ext cx="14475" cy="13325"/>
            </a:xfrm>
            <a:custGeom>
              <a:avLst/>
              <a:gdLst/>
              <a:ahLst/>
              <a:cxnLst/>
              <a:rect l="l" t="t" r="r" b="b"/>
              <a:pathLst>
                <a:path w="579" h="533" extrusionOk="0">
                  <a:moveTo>
                    <a:pt x="259" y="1"/>
                  </a:moveTo>
                  <a:cubicBezTo>
                    <a:pt x="198" y="1"/>
                    <a:pt x="138" y="23"/>
                    <a:pt x="92" y="69"/>
                  </a:cubicBezTo>
                  <a:cubicBezTo>
                    <a:pt x="1" y="160"/>
                    <a:pt x="1" y="312"/>
                    <a:pt x="92" y="403"/>
                  </a:cubicBezTo>
                  <a:cubicBezTo>
                    <a:pt x="92" y="434"/>
                    <a:pt x="122" y="434"/>
                    <a:pt x="122" y="434"/>
                  </a:cubicBezTo>
                  <a:cubicBezTo>
                    <a:pt x="122" y="434"/>
                    <a:pt x="122" y="464"/>
                    <a:pt x="153" y="464"/>
                  </a:cubicBezTo>
                  <a:cubicBezTo>
                    <a:pt x="198" y="510"/>
                    <a:pt x="259" y="532"/>
                    <a:pt x="320" y="532"/>
                  </a:cubicBezTo>
                  <a:cubicBezTo>
                    <a:pt x="381" y="532"/>
                    <a:pt x="442" y="510"/>
                    <a:pt x="487" y="464"/>
                  </a:cubicBezTo>
                  <a:cubicBezTo>
                    <a:pt x="578" y="373"/>
                    <a:pt x="578" y="221"/>
                    <a:pt x="487" y="130"/>
                  </a:cubicBezTo>
                  <a:cubicBezTo>
                    <a:pt x="487" y="99"/>
                    <a:pt x="487" y="99"/>
                    <a:pt x="457" y="99"/>
                  </a:cubicBezTo>
                  <a:cubicBezTo>
                    <a:pt x="457" y="99"/>
                    <a:pt x="457" y="69"/>
                    <a:pt x="426" y="69"/>
                  </a:cubicBezTo>
                  <a:cubicBezTo>
                    <a:pt x="381" y="23"/>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4" name="Google Shape;66994;p27"/>
            <p:cNvSpPr/>
            <p:nvPr/>
          </p:nvSpPr>
          <p:spPr>
            <a:xfrm>
              <a:off x="1822500" y="3556575"/>
              <a:ext cx="17500" cy="16750"/>
            </a:xfrm>
            <a:custGeom>
              <a:avLst/>
              <a:gdLst/>
              <a:ahLst/>
              <a:cxnLst/>
              <a:rect l="l" t="t" r="r" b="b"/>
              <a:pathLst>
                <a:path w="700" h="670" extrusionOk="0">
                  <a:moveTo>
                    <a:pt x="315" y="0"/>
                  </a:moveTo>
                  <a:cubicBezTo>
                    <a:pt x="236" y="0"/>
                    <a:pt x="152" y="31"/>
                    <a:pt x="91" y="92"/>
                  </a:cubicBezTo>
                  <a:cubicBezTo>
                    <a:pt x="0" y="213"/>
                    <a:pt x="0" y="396"/>
                    <a:pt x="91" y="517"/>
                  </a:cubicBezTo>
                  <a:cubicBezTo>
                    <a:pt x="122" y="517"/>
                    <a:pt x="122" y="548"/>
                    <a:pt x="152" y="548"/>
                  </a:cubicBezTo>
                  <a:cubicBezTo>
                    <a:pt x="152" y="548"/>
                    <a:pt x="152" y="578"/>
                    <a:pt x="152" y="578"/>
                  </a:cubicBezTo>
                  <a:cubicBezTo>
                    <a:pt x="213" y="639"/>
                    <a:pt x="289" y="669"/>
                    <a:pt x="365" y="669"/>
                  </a:cubicBezTo>
                  <a:cubicBezTo>
                    <a:pt x="441" y="669"/>
                    <a:pt x="517" y="639"/>
                    <a:pt x="578" y="578"/>
                  </a:cubicBezTo>
                  <a:cubicBezTo>
                    <a:pt x="699" y="456"/>
                    <a:pt x="699" y="274"/>
                    <a:pt x="578" y="152"/>
                  </a:cubicBezTo>
                  <a:cubicBezTo>
                    <a:pt x="578" y="122"/>
                    <a:pt x="578" y="122"/>
                    <a:pt x="547" y="122"/>
                  </a:cubicBezTo>
                  <a:cubicBezTo>
                    <a:pt x="547" y="122"/>
                    <a:pt x="547" y="92"/>
                    <a:pt x="517" y="92"/>
                  </a:cubicBezTo>
                  <a:cubicBezTo>
                    <a:pt x="471" y="31"/>
                    <a:pt x="395" y="0"/>
                    <a:pt x="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5" name="Google Shape;66995;p27"/>
            <p:cNvSpPr/>
            <p:nvPr/>
          </p:nvSpPr>
          <p:spPr>
            <a:xfrm>
              <a:off x="1724450" y="3458550"/>
              <a:ext cx="17525" cy="16750"/>
            </a:xfrm>
            <a:custGeom>
              <a:avLst/>
              <a:gdLst/>
              <a:ahLst/>
              <a:cxnLst/>
              <a:rect l="l" t="t" r="r" b="b"/>
              <a:pathLst>
                <a:path w="701" h="670" extrusionOk="0">
                  <a:moveTo>
                    <a:pt x="316" y="0"/>
                  </a:moveTo>
                  <a:cubicBezTo>
                    <a:pt x="237" y="0"/>
                    <a:pt x="153" y="31"/>
                    <a:pt x="92" y="92"/>
                  </a:cubicBezTo>
                  <a:cubicBezTo>
                    <a:pt x="1" y="213"/>
                    <a:pt x="1" y="396"/>
                    <a:pt x="92" y="517"/>
                  </a:cubicBezTo>
                  <a:cubicBezTo>
                    <a:pt x="123" y="517"/>
                    <a:pt x="123" y="517"/>
                    <a:pt x="123" y="548"/>
                  </a:cubicBezTo>
                  <a:cubicBezTo>
                    <a:pt x="153" y="548"/>
                    <a:pt x="153" y="548"/>
                    <a:pt x="153" y="578"/>
                  </a:cubicBezTo>
                  <a:cubicBezTo>
                    <a:pt x="214" y="639"/>
                    <a:pt x="290" y="669"/>
                    <a:pt x="366" y="669"/>
                  </a:cubicBezTo>
                  <a:cubicBezTo>
                    <a:pt x="442" y="669"/>
                    <a:pt x="518" y="639"/>
                    <a:pt x="579" y="578"/>
                  </a:cubicBezTo>
                  <a:cubicBezTo>
                    <a:pt x="700" y="456"/>
                    <a:pt x="700" y="274"/>
                    <a:pt x="579" y="152"/>
                  </a:cubicBezTo>
                  <a:cubicBezTo>
                    <a:pt x="579" y="122"/>
                    <a:pt x="548" y="122"/>
                    <a:pt x="548" y="122"/>
                  </a:cubicBezTo>
                  <a:cubicBezTo>
                    <a:pt x="548" y="122"/>
                    <a:pt x="548" y="92"/>
                    <a:pt x="518" y="92"/>
                  </a:cubicBezTo>
                  <a:cubicBezTo>
                    <a:pt x="472" y="31"/>
                    <a:pt x="396" y="0"/>
                    <a:pt x="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6" name="Google Shape;66996;p27"/>
            <p:cNvSpPr/>
            <p:nvPr/>
          </p:nvSpPr>
          <p:spPr>
            <a:xfrm>
              <a:off x="1722175" y="3653850"/>
              <a:ext cx="21300" cy="18825"/>
            </a:xfrm>
            <a:custGeom>
              <a:avLst/>
              <a:gdLst/>
              <a:ahLst/>
              <a:cxnLst/>
              <a:rect l="l" t="t" r="r" b="b"/>
              <a:pathLst>
                <a:path w="852" h="753" extrusionOk="0">
                  <a:moveTo>
                    <a:pt x="396" y="0"/>
                  </a:moveTo>
                  <a:cubicBezTo>
                    <a:pt x="305" y="0"/>
                    <a:pt x="214" y="30"/>
                    <a:pt x="153" y="91"/>
                  </a:cubicBezTo>
                  <a:cubicBezTo>
                    <a:pt x="1" y="243"/>
                    <a:pt x="1" y="456"/>
                    <a:pt x="153" y="608"/>
                  </a:cubicBezTo>
                  <a:lnTo>
                    <a:pt x="183" y="608"/>
                  </a:lnTo>
                  <a:cubicBezTo>
                    <a:pt x="183" y="638"/>
                    <a:pt x="183" y="638"/>
                    <a:pt x="214" y="638"/>
                  </a:cubicBezTo>
                  <a:cubicBezTo>
                    <a:pt x="274" y="714"/>
                    <a:pt x="366" y="752"/>
                    <a:pt x="457" y="752"/>
                  </a:cubicBezTo>
                  <a:cubicBezTo>
                    <a:pt x="548" y="752"/>
                    <a:pt x="639" y="714"/>
                    <a:pt x="700" y="638"/>
                  </a:cubicBezTo>
                  <a:cubicBezTo>
                    <a:pt x="852" y="517"/>
                    <a:pt x="852" y="274"/>
                    <a:pt x="700" y="152"/>
                  </a:cubicBezTo>
                  <a:cubicBezTo>
                    <a:pt x="700" y="152"/>
                    <a:pt x="670" y="122"/>
                    <a:pt x="670" y="122"/>
                  </a:cubicBezTo>
                  <a:cubicBezTo>
                    <a:pt x="670" y="122"/>
                    <a:pt x="670" y="91"/>
                    <a:pt x="639" y="91"/>
                  </a:cubicBezTo>
                  <a:cubicBezTo>
                    <a:pt x="578" y="30"/>
                    <a:pt x="487"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7" name="Google Shape;66997;p27"/>
            <p:cNvSpPr/>
            <p:nvPr/>
          </p:nvSpPr>
          <p:spPr>
            <a:xfrm>
              <a:off x="1624150" y="3555825"/>
              <a:ext cx="21300" cy="18825"/>
            </a:xfrm>
            <a:custGeom>
              <a:avLst/>
              <a:gdLst/>
              <a:ahLst/>
              <a:cxnLst/>
              <a:rect l="l" t="t" r="r" b="b"/>
              <a:pathLst>
                <a:path w="852" h="753" extrusionOk="0">
                  <a:moveTo>
                    <a:pt x="396" y="0"/>
                  </a:moveTo>
                  <a:cubicBezTo>
                    <a:pt x="305" y="0"/>
                    <a:pt x="214" y="30"/>
                    <a:pt x="153" y="91"/>
                  </a:cubicBezTo>
                  <a:cubicBezTo>
                    <a:pt x="1" y="243"/>
                    <a:pt x="1" y="456"/>
                    <a:pt x="153" y="608"/>
                  </a:cubicBezTo>
                  <a:lnTo>
                    <a:pt x="183" y="608"/>
                  </a:lnTo>
                  <a:cubicBezTo>
                    <a:pt x="183" y="638"/>
                    <a:pt x="183" y="638"/>
                    <a:pt x="214" y="638"/>
                  </a:cubicBezTo>
                  <a:cubicBezTo>
                    <a:pt x="274" y="714"/>
                    <a:pt x="366" y="752"/>
                    <a:pt x="457" y="752"/>
                  </a:cubicBezTo>
                  <a:cubicBezTo>
                    <a:pt x="548" y="752"/>
                    <a:pt x="639" y="714"/>
                    <a:pt x="700" y="638"/>
                  </a:cubicBezTo>
                  <a:cubicBezTo>
                    <a:pt x="852" y="517"/>
                    <a:pt x="852" y="274"/>
                    <a:pt x="700" y="152"/>
                  </a:cubicBezTo>
                  <a:cubicBezTo>
                    <a:pt x="700" y="152"/>
                    <a:pt x="669" y="122"/>
                    <a:pt x="669" y="122"/>
                  </a:cubicBezTo>
                  <a:cubicBezTo>
                    <a:pt x="669" y="122"/>
                    <a:pt x="669" y="91"/>
                    <a:pt x="639" y="91"/>
                  </a:cubicBezTo>
                  <a:cubicBezTo>
                    <a:pt x="578" y="30"/>
                    <a:pt x="487"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8" name="Google Shape;66998;p27"/>
            <p:cNvSpPr/>
            <p:nvPr/>
          </p:nvSpPr>
          <p:spPr>
            <a:xfrm>
              <a:off x="1622625" y="3750525"/>
              <a:ext cx="23600" cy="21700"/>
            </a:xfrm>
            <a:custGeom>
              <a:avLst/>
              <a:gdLst/>
              <a:ahLst/>
              <a:cxnLst/>
              <a:rect l="l" t="t" r="r" b="b"/>
              <a:pathLst>
                <a:path w="944" h="868" extrusionOk="0">
                  <a:moveTo>
                    <a:pt x="453" y="1"/>
                  </a:moveTo>
                  <a:cubicBezTo>
                    <a:pt x="351" y="1"/>
                    <a:pt x="244" y="39"/>
                    <a:pt x="153" y="115"/>
                  </a:cubicBezTo>
                  <a:cubicBezTo>
                    <a:pt x="1" y="267"/>
                    <a:pt x="1" y="540"/>
                    <a:pt x="153" y="692"/>
                  </a:cubicBezTo>
                  <a:cubicBezTo>
                    <a:pt x="183" y="723"/>
                    <a:pt x="183" y="723"/>
                    <a:pt x="183" y="723"/>
                  </a:cubicBezTo>
                  <a:cubicBezTo>
                    <a:pt x="214" y="723"/>
                    <a:pt x="214" y="753"/>
                    <a:pt x="214" y="753"/>
                  </a:cubicBezTo>
                  <a:cubicBezTo>
                    <a:pt x="290" y="829"/>
                    <a:pt x="396" y="867"/>
                    <a:pt x="503" y="867"/>
                  </a:cubicBezTo>
                  <a:cubicBezTo>
                    <a:pt x="609" y="867"/>
                    <a:pt x="715" y="829"/>
                    <a:pt x="791" y="753"/>
                  </a:cubicBezTo>
                  <a:cubicBezTo>
                    <a:pt x="943" y="601"/>
                    <a:pt x="943" y="328"/>
                    <a:pt x="791" y="176"/>
                  </a:cubicBezTo>
                  <a:cubicBezTo>
                    <a:pt x="791" y="176"/>
                    <a:pt x="761" y="176"/>
                    <a:pt x="761" y="145"/>
                  </a:cubicBezTo>
                  <a:cubicBezTo>
                    <a:pt x="761" y="145"/>
                    <a:pt x="761" y="115"/>
                    <a:pt x="730" y="115"/>
                  </a:cubicBezTo>
                  <a:cubicBezTo>
                    <a:pt x="654" y="39"/>
                    <a:pt x="556" y="1"/>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9" name="Google Shape;66999;p27"/>
            <p:cNvSpPr/>
            <p:nvPr/>
          </p:nvSpPr>
          <p:spPr>
            <a:xfrm>
              <a:off x="1524600" y="3652500"/>
              <a:ext cx="23600" cy="21700"/>
            </a:xfrm>
            <a:custGeom>
              <a:avLst/>
              <a:gdLst/>
              <a:ahLst/>
              <a:cxnLst/>
              <a:rect l="l" t="t" r="r" b="b"/>
              <a:pathLst>
                <a:path w="944" h="868" extrusionOk="0">
                  <a:moveTo>
                    <a:pt x="442" y="1"/>
                  </a:moveTo>
                  <a:cubicBezTo>
                    <a:pt x="335" y="1"/>
                    <a:pt x="229" y="39"/>
                    <a:pt x="153" y="115"/>
                  </a:cubicBezTo>
                  <a:cubicBezTo>
                    <a:pt x="1" y="267"/>
                    <a:pt x="1" y="540"/>
                    <a:pt x="153" y="692"/>
                  </a:cubicBezTo>
                  <a:cubicBezTo>
                    <a:pt x="183" y="723"/>
                    <a:pt x="183" y="723"/>
                    <a:pt x="183" y="723"/>
                  </a:cubicBezTo>
                  <a:cubicBezTo>
                    <a:pt x="214" y="723"/>
                    <a:pt x="214" y="753"/>
                    <a:pt x="214" y="753"/>
                  </a:cubicBezTo>
                  <a:cubicBezTo>
                    <a:pt x="290" y="829"/>
                    <a:pt x="396" y="867"/>
                    <a:pt x="502" y="867"/>
                  </a:cubicBezTo>
                  <a:cubicBezTo>
                    <a:pt x="609" y="867"/>
                    <a:pt x="715" y="829"/>
                    <a:pt x="791" y="753"/>
                  </a:cubicBezTo>
                  <a:cubicBezTo>
                    <a:pt x="943" y="601"/>
                    <a:pt x="943" y="328"/>
                    <a:pt x="791" y="176"/>
                  </a:cubicBezTo>
                  <a:cubicBezTo>
                    <a:pt x="791" y="176"/>
                    <a:pt x="761" y="145"/>
                    <a:pt x="761" y="145"/>
                  </a:cubicBezTo>
                  <a:cubicBezTo>
                    <a:pt x="761" y="145"/>
                    <a:pt x="761" y="115"/>
                    <a:pt x="730" y="115"/>
                  </a:cubicBezTo>
                  <a:cubicBezTo>
                    <a:pt x="654" y="39"/>
                    <a:pt x="548" y="1"/>
                    <a:pt x="4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0" name="Google Shape;67000;p27"/>
            <p:cNvSpPr/>
            <p:nvPr/>
          </p:nvSpPr>
          <p:spPr>
            <a:xfrm>
              <a:off x="1425075" y="3749200"/>
              <a:ext cx="26600" cy="25100"/>
            </a:xfrm>
            <a:custGeom>
              <a:avLst/>
              <a:gdLst/>
              <a:ahLst/>
              <a:cxnLst/>
              <a:rect l="l" t="t" r="r" b="b"/>
              <a:pathLst>
                <a:path w="1064" h="1004" extrusionOk="0">
                  <a:moveTo>
                    <a:pt x="502" y="1"/>
                  </a:moveTo>
                  <a:cubicBezTo>
                    <a:pt x="388" y="1"/>
                    <a:pt x="274" y="46"/>
                    <a:pt x="182" y="137"/>
                  </a:cubicBezTo>
                  <a:cubicBezTo>
                    <a:pt x="0" y="320"/>
                    <a:pt x="0" y="624"/>
                    <a:pt x="182" y="806"/>
                  </a:cubicBezTo>
                  <a:lnTo>
                    <a:pt x="213" y="806"/>
                  </a:lnTo>
                  <a:cubicBezTo>
                    <a:pt x="213" y="837"/>
                    <a:pt x="213" y="837"/>
                    <a:pt x="213" y="867"/>
                  </a:cubicBezTo>
                  <a:cubicBezTo>
                    <a:pt x="304" y="958"/>
                    <a:pt x="426" y="1004"/>
                    <a:pt x="547" y="1004"/>
                  </a:cubicBezTo>
                  <a:cubicBezTo>
                    <a:pt x="669" y="1004"/>
                    <a:pt x="790" y="958"/>
                    <a:pt x="882" y="867"/>
                  </a:cubicBezTo>
                  <a:cubicBezTo>
                    <a:pt x="1064" y="685"/>
                    <a:pt x="1064" y="381"/>
                    <a:pt x="882" y="198"/>
                  </a:cubicBezTo>
                  <a:cubicBezTo>
                    <a:pt x="882" y="198"/>
                    <a:pt x="851" y="198"/>
                    <a:pt x="851" y="168"/>
                  </a:cubicBezTo>
                  <a:cubicBezTo>
                    <a:pt x="851" y="168"/>
                    <a:pt x="851" y="137"/>
                    <a:pt x="821" y="137"/>
                  </a:cubicBezTo>
                  <a:cubicBezTo>
                    <a:pt x="730" y="46"/>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1" name="Google Shape;67001;p27"/>
            <p:cNvSpPr/>
            <p:nvPr/>
          </p:nvSpPr>
          <p:spPr>
            <a:xfrm>
              <a:off x="1523100" y="3847225"/>
              <a:ext cx="26600" cy="25100"/>
            </a:xfrm>
            <a:custGeom>
              <a:avLst/>
              <a:gdLst/>
              <a:ahLst/>
              <a:cxnLst/>
              <a:rect l="l" t="t" r="r" b="b"/>
              <a:pathLst>
                <a:path w="1064" h="1004" extrusionOk="0">
                  <a:moveTo>
                    <a:pt x="502" y="1"/>
                  </a:moveTo>
                  <a:cubicBezTo>
                    <a:pt x="388" y="1"/>
                    <a:pt x="274" y="46"/>
                    <a:pt x="183" y="138"/>
                  </a:cubicBezTo>
                  <a:cubicBezTo>
                    <a:pt x="0" y="320"/>
                    <a:pt x="0" y="624"/>
                    <a:pt x="183" y="806"/>
                  </a:cubicBezTo>
                  <a:cubicBezTo>
                    <a:pt x="183" y="806"/>
                    <a:pt x="183" y="806"/>
                    <a:pt x="213" y="837"/>
                  </a:cubicBezTo>
                  <a:cubicBezTo>
                    <a:pt x="213" y="837"/>
                    <a:pt x="213" y="837"/>
                    <a:pt x="213" y="867"/>
                  </a:cubicBezTo>
                  <a:cubicBezTo>
                    <a:pt x="304" y="958"/>
                    <a:pt x="426" y="1004"/>
                    <a:pt x="547" y="1004"/>
                  </a:cubicBezTo>
                  <a:cubicBezTo>
                    <a:pt x="669" y="1004"/>
                    <a:pt x="790" y="958"/>
                    <a:pt x="882" y="867"/>
                  </a:cubicBezTo>
                  <a:cubicBezTo>
                    <a:pt x="1064" y="685"/>
                    <a:pt x="1064" y="381"/>
                    <a:pt x="882" y="198"/>
                  </a:cubicBezTo>
                  <a:cubicBezTo>
                    <a:pt x="882" y="198"/>
                    <a:pt x="851" y="198"/>
                    <a:pt x="851" y="168"/>
                  </a:cubicBezTo>
                  <a:cubicBezTo>
                    <a:pt x="851" y="168"/>
                    <a:pt x="851" y="168"/>
                    <a:pt x="821" y="138"/>
                  </a:cubicBezTo>
                  <a:cubicBezTo>
                    <a:pt x="730" y="46"/>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2" name="Google Shape;67002;p27"/>
            <p:cNvSpPr/>
            <p:nvPr/>
          </p:nvSpPr>
          <p:spPr>
            <a:xfrm>
              <a:off x="1422775" y="3944500"/>
              <a:ext cx="30425" cy="27200"/>
            </a:xfrm>
            <a:custGeom>
              <a:avLst/>
              <a:gdLst/>
              <a:ahLst/>
              <a:cxnLst/>
              <a:rect l="l" t="t" r="r" b="b"/>
              <a:pathLst>
                <a:path w="1217" h="1088" extrusionOk="0">
                  <a:moveTo>
                    <a:pt x="590" y="0"/>
                  </a:moveTo>
                  <a:cubicBezTo>
                    <a:pt x="457" y="0"/>
                    <a:pt x="320" y="46"/>
                    <a:pt x="214" y="137"/>
                  </a:cubicBezTo>
                  <a:cubicBezTo>
                    <a:pt x="1" y="350"/>
                    <a:pt x="1" y="684"/>
                    <a:pt x="214" y="867"/>
                  </a:cubicBezTo>
                  <a:cubicBezTo>
                    <a:pt x="214" y="897"/>
                    <a:pt x="244" y="897"/>
                    <a:pt x="244" y="897"/>
                  </a:cubicBezTo>
                  <a:cubicBezTo>
                    <a:pt x="244" y="927"/>
                    <a:pt x="274" y="927"/>
                    <a:pt x="274" y="927"/>
                  </a:cubicBezTo>
                  <a:cubicBezTo>
                    <a:pt x="381" y="1034"/>
                    <a:pt x="510" y="1087"/>
                    <a:pt x="639" y="1087"/>
                  </a:cubicBezTo>
                  <a:cubicBezTo>
                    <a:pt x="768" y="1087"/>
                    <a:pt x="898" y="1034"/>
                    <a:pt x="1004" y="927"/>
                  </a:cubicBezTo>
                  <a:cubicBezTo>
                    <a:pt x="1217" y="745"/>
                    <a:pt x="1217" y="411"/>
                    <a:pt x="1004" y="198"/>
                  </a:cubicBezTo>
                  <a:cubicBezTo>
                    <a:pt x="1004" y="198"/>
                    <a:pt x="974" y="198"/>
                    <a:pt x="974" y="168"/>
                  </a:cubicBezTo>
                  <a:cubicBezTo>
                    <a:pt x="974" y="168"/>
                    <a:pt x="974" y="168"/>
                    <a:pt x="943" y="137"/>
                  </a:cubicBezTo>
                  <a:cubicBezTo>
                    <a:pt x="852" y="46"/>
                    <a:pt x="723" y="0"/>
                    <a:pt x="5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3" name="Google Shape;67003;p27"/>
            <p:cNvSpPr/>
            <p:nvPr/>
          </p:nvSpPr>
          <p:spPr>
            <a:xfrm>
              <a:off x="1324750" y="3846475"/>
              <a:ext cx="30425" cy="27175"/>
            </a:xfrm>
            <a:custGeom>
              <a:avLst/>
              <a:gdLst/>
              <a:ahLst/>
              <a:cxnLst/>
              <a:rect l="l" t="t" r="r" b="b"/>
              <a:pathLst>
                <a:path w="1217" h="1087" extrusionOk="0">
                  <a:moveTo>
                    <a:pt x="578" y="0"/>
                  </a:moveTo>
                  <a:cubicBezTo>
                    <a:pt x="449" y="0"/>
                    <a:pt x="320" y="46"/>
                    <a:pt x="214" y="137"/>
                  </a:cubicBezTo>
                  <a:cubicBezTo>
                    <a:pt x="1" y="350"/>
                    <a:pt x="1" y="684"/>
                    <a:pt x="214" y="867"/>
                  </a:cubicBezTo>
                  <a:cubicBezTo>
                    <a:pt x="214" y="897"/>
                    <a:pt x="244" y="897"/>
                    <a:pt x="244" y="897"/>
                  </a:cubicBezTo>
                  <a:cubicBezTo>
                    <a:pt x="244" y="927"/>
                    <a:pt x="274" y="927"/>
                    <a:pt x="274" y="927"/>
                  </a:cubicBezTo>
                  <a:cubicBezTo>
                    <a:pt x="366" y="1034"/>
                    <a:pt x="495" y="1087"/>
                    <a:pt x="628" y="1087"/>
                  </a:cubicBezTo>
                  <a:cubicBezTo>
                    <a:pt x="761" y="1087"/>
                    <a:pt x="898" y="1034"/>
                    <a:pt x="1004" y="927"/>
                  </a:cubicBezTo>
                  <a:cubicBezTo>
                    <a:pt x="1217" y="715"/>
                    <a:pt x="1217" y="411"/>
                    <a:pt x="1004" y="198"/>
                  </a:cubicBezTo>
                  <a:cubicBezTo>
                    <a:pt x="1004" y="198"/>
                    <a:pt x="974" y="198"/>
                    <a:pt x="974" y="168"/>
                  </a:cubicBezTo>
                  <a:cubicBezTo>
                    <a:pt x="974" y="168"/>
                    <a:pt x="943" y="168"/>
                    <a:pt x="943" y="137"/>
                  </a:cubicBezTo>
                  <a:cubicBezTo>
                    <a:pt x="837" y="46"/>
                    <a:pt x="708"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4" name="Google Shape;67004;p27"/>
            <p:cNvSpPr/>
            <p:nvPr/>
          </p:nvSpPr>
          <p:spPr>
            <a:xfrm>
              <a:off x="1323250" y="4041200"/>
              <a:ext cx="32700" cy="30025"/>
            </a:xfrm>
            <a:custGeom>
              <a:avLst/>
              <a:gdLst/>
              <a:ahLst/>
              <a:cxnLst/>
              <a:rect l="l" t="t" r="r" b="b"/>
              <a:pathLst>
                <a:path w="1308" h="1201" extrusionOk="0">
                  <a:moveTo>
                    <a:pt x="635" y="0"/>
                  </a:moveTo>
                  <a:cubicBezTo>
                    <a:pt x="486" y="0"/>
                    <a:pt x="334" y="53"/>
                    <a:pt x="213" y="160"/>
                  </a:cubicBezTo>
                  <a:cubicBezTo>
                    <a:pt x="0" y="403"/>
                    <a:pt x="0" y="768"/>
                    <a:pt x="213" y="980"/>
                  </a:cubicBezTo>
                  <a:cubicBezTo>
                    <a:pt x="243" y="980"/>
                    <a:pt x="243" y="1011"/>
                    <a:pt x="243" y="1011"/>
                  </a:cubicBezTo>
                  <a:cubicBezTo>
                    <a:pt x="274" y="1011"/>
                    <a:pt x="274" y="1011"/>
                    <a:pt x="274" y="1041"/>
                  </a:cubicBezTo>
                  <a:cubicBezTo>
                    <a:pt x="395" y="1148"/>
                    <a:pt x="547" y="1201"/>
                    <a:pt x="695" y="1201"/>
                  </a:cubicBezTo>
                  <a:cubicBezTo>
                    <a:pt x="844" y="1201"/>
                    <a:pt x="988" y="1148"/>
                    <a:pt x="1094" y="1041"/>
                  </a:cubicBezTo>
                  <a:cubicBezTo>
                    <a:pt x="1307" y="798"/>
                    <a:pt x="1307" y="464"/>
                    <a:pt x="1094" y="221"/>
                  </a:cubicBezTo>
                  <a:cubicBezTo>
                    <a:pt x="1094" y="221"/>
                    <a:pt x="1064" y="221"/>
                    <a:pt x="1064" y="190"/>
                  </a:cubicBezTo>
                  <a:cubicBezTo>
                    <a:pt x="1064" y="190"/>
                    <a:pt x="1034" y="190"/>
                    <a:pt x="1034" y="160"/>
                  </a:cubicBezTo>
                  <a:cubicBezTo>
                    <a:pt x="927" y="53"/>
                    <a:pt x="783" y="0"/>
                    <a:pt x="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5" name="Google Shape;67005;p27"/>
            <p:cNvSpPr/>
            <p:nvPr/>
          </p:nvSpPr>
          <p:spPr>
            <a:xfrm>
              <a:off x="1225225" y="3943175"/>
              <a:ext cx="32700" cy="30025"/>
            </a:xfrm>
            <a:custGeom>
              <a:avLst/>
              <a:gdLst/>
              <a:ahLst/>
              <a:cxnLst/>
              <a:rect l="l" t="t" r="r" b="b"/>
              <a:pathLst>
                <a:path w="1308" h="1201" extrusionOk="0">
                  <a:moveTo>
                    <a:pt x="635" y="0"/>
                  </a:moveTo>
                  <a:cubicBezTo>
                    <a:pt x="486" y="0"/>
                    <a:pt x="334" y="53"/>
                    <a:pt x="213" y="160"/>
                  </a:cubicBezTo>
                  <a:cubicBezTo>
                    <a:pt x="0" y="403"/>
                    <a:pt x="0" y="768"/>
                    <a:pt x="213" y="980"/>
                  </a:cubicBezTo>
                  <a:cubicBezTo>
                    <a:pt x="243" y="980"/>
                    <a:pt x="243" y="1011"/>
                    <a:pt x="243" y="1011"/>
                  </a:cubicBezTo>
                  <a:cubicBezTo>
                    <a:pt x="274" y="1011"/>
                    <a:pt x="274" y="1011"/>
                    <a:pt x="274" y="1041"/>
                  </a:cubicBezTo>
                  <a:cubicBezTo>
                    <a:pt x="395" y="1148"/>
                    <a:pt x="547" y="1201"/>
                    <a:pt x="695" y="1201"/>
                  </a:cubicBezTo>
                  <a:cubicBezTo>
                    <a:pt x="844" y="1201"/>
                    <a:pt x="988" y="1148"/>
                    <a:pt x="1094" y="1041"/>
                  </a:cubicBezTo>
                  <a:cubicBezTo>
                    <a:pt x="1307" y="798"/>
                    <a:pt x="1307" y="433"/>
                    <a:pt x="1094" y="221"/>
                  </a:cubicBezTo>
                  <a:cubicBezTo>
                    <a:pt x="1094" y="221"/>
                    <a:pt x="1064" y="221"/>
                    <a:pt x="1064" y="190"/>
                  </a:cubicBezTo>
                  <a:cubicBezTo>
                    <a:pt x="1064" y="190"/>
                    <a:pt x="1033" y="190"/>
                    <a:pt x="1033" y="160"/>
                  </a:cubicBezTo>
                  <a:cubicBezTo>
                    <a:pt x="927" y="53"/>
                    <a:pt x="783" y="0"/>
                    <a:pt x="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6" name="Google Shape;67006;p27"/>
            <p:cNvSpPr/>
            <p:nvPr/>
          </p:nvSpPr>
          <p:spPr>
            <a:xfrm>
              <a:off x="1125675" y="4039875"/>
              <a:ext cx="35725" cy="32700"/>
            </a:xfrm>
            <a:custGeom>
              <a:avLst/>
              <a:gdLst/>
              <a:ahLst/>
              <a:cxnLst/>
              <a:rect l="l" t="t" r="r" b="b"/>
              <a:pathLst>
                <a:path w="1429" h="1308" extrusionOk="0">
                  <a:moveTo>
                    <a:pt x="684" y="0"/>
                  </a:moveTo>
                  <a:cubicBezTo>
                    <a:pt x="525" y="0"/>
                    <a:pt x="365" y="61"/>
                    <a:pt x="243" y="182"/>
                  </a:cubicBezTo>
                  <a:cubicBezTo>
                    <a:pt x="0" y="426"/>
                    <a:pt x="0" y="851"/>
                    <a:pt x="243" y="1094"/>
                  </a:cubicBezTo>
                  <a:lnTo>
                    <a:pt x="274" y="1094"/>
                  </a:lnTo>
                  <a:cubicBezTo>
                    <a:pt x="274" y="1125"/>
                    <a:pt x="274" y="1125"/>
                    <a:pt x="304" y="1125"/>
                  </a:cubicBezTo>
                  <a:cubicBezTo>
                    <a:pt x="426" y="1246"/>
                    <a:pt x="585" y="1307"/>
                    <a:pt x="745" y="1307"/>
                  </a:cubicBezTo>
                  <a:cubicBezTo>
                    <a:pt x="904" y="1307"/>
                    <a:pt x="1064" y="1246"/>
                    <a:pt x="1186" y="1125"/>
                  </a:cubicBezTo>
                  <a:cubicBezTo>
                    <a:pt x="1429" y="881"/>
                    <a:pt x="1429" y="486"/>
                    <a:pt x="1186" y="243"/>
                  </a:cubicBezTo>
                  <a:cubicBezTo>
                    <a:pt x="1155" y="243"/>
                    <a:pt x="1155" y="243"/>
                    <a:pt x="1155" y="213"/>
                  </a:cubicBezTo>
                  <a:cubicBezTo>
                    <a:pt x="1155" y="213"/>
                    <a:pt x="1125" y="213"/>
                    <a:pt x="1125" y="182"/>
                  </a:cubicBezTo>
                  <a:cubicBezTo>
                    <a:pt x="1003"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7" name="Google Shape;67007;p27"/>
            <p:cNvSpPr/>
            <p:nvPr/>
          </p:nvSpPr>
          <p:spPr>
            <a:xfrm>
              <a:off x="1223700" y="4137900"/>
              <a:ext cx="35725" cy="32700"/>
            </a:xfrm>
            <a:custGeom>
              <a:avLst/>
              <a:gdLst/>
              <a:ahLst/>
              <a:cxnLst/>
              <a:rect l="l" t="t" r="r" b="b"/>
              <a:pathLst>
                <a:path w="1429" h="1308" extrusionOk="0">
                  <a:moveTo>
                    <a:pt x="684" y="0"/>
                  </a:moveTo>
                  <a:cubicBezTo>
                    <a:pt x="525" y="0"/>
                    <a:pt x="365" y="61"/>
                    <a:pt x="243" y="182"/>
                  </a:cubicBezTo>
                  <a:cubicBezTo>
                    <a:pt x="0" y="456"/>
                    <a:pt x="0" y="851"/>
                    <a:pt x="243" y="1094"/>
                  </a:cubicBezTo>
                  <a:lnTo>
                    <a:pt x="274" y="1094"/>
                  </a:lnTo>
                  <a:cubicBezTo>
                    <a:pt x="274" y="1125"/>
                    <a:pt x="274" y="1125"/>
                    <a:pt x="304" y="1125"/>
                  </a:cubicBezTo>
                  <a:cubicBezTo>
                    <a:pt x="426" y="1246"/>
                    <a:pt x="585" y="1307"/>
                    <a:pt x="745" y="1307"/>
                  </a:cubicBezTo>
                  <a:cubicBezTo>
                    <a:pt x="905" y="1307"/>
                    <a:pt x="1064" y="1246"/>
                    <a:pt x="1186" y="1125"/>
                  </a:cubicBezTo>
                  <a:cubicBezTo>
                    <a:pt x="1429" y="882"/>
                    <a:pt x="1429" y="486"/>
                    <a:pt x="1186" y="243"/>
                  </a:cubicBezTo>
                  <a:cubicBezTo>
                    <a:pt x="1186" y="243"/>
                    <a:pt x="1155" y="243"/>
                    <a:pt x="1155" y="213"/>
                  </a:cubicBezTo>
                  <a:cubicBezTo>
                    <a:pt x="1155" y="213"/>
                    <a:pt x="1125" y="213"/>
                    <a:pt x="1125" y="182"/>
                  </a:cubicBezTo>
                  <a:cubicBezTo>
                    <a:pt x="1003"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8" name="Google Shape;67008;p27"/>
            <p:cNvSpPr/>
            <p:nvPr/>
          </p:nvSpPr>
          <p:spPr>
            <a:xfrm>
              <a:off x="1026125" y="4137125"/>
              <a:ext cx="38025" cy="35550"/>
            </a:xfrm>
            <a:custGeom>
              <a:avLst/>
              <a:gdLst/>
              <a:ahLst/>
              <a:cxnLst/>
              <a:rect l="l" t="t" r="r" b="b"/>
              <a:pathLst>
                <a:path w="1521" h="1422" extrusionOk="0">
                  <a:moveTo>
                    <a:pt x="730" y="1"/>
                  </a:moveTo>
                  <a:cubicBezTo>
                    <a:pt x="555" y="1"/>
                    <a:pt x="380" y="61"/>
                    <a:pt x="244" y="183"/>
                  </a:cubicBezTo>
                  <a:cubicBezTo>
                    <a:pt x="0" y="457"/>
                    <a:pt x="0" y="882"/>
                    <a:pt x="244" y="1156"/>
                  </a:cubicBezTo>
                  <a:cubicBezTo>
                    <a:pt x="274" y="1156"/>
                    <a:pt x="274" y="1186"/>
                    <a:pt x="274" y="1186"/>
                  </a:cubicBezTo>
                  <a:cubicBezTo>
                    <a:pt x="304" y="1186"/>
                    <a:pt x="304" y="1216"/>
                    <a:pt x="304" y="1216"/>
                  </a:cubicBezTo>
                  <a:cubicBezTo>
                    <a:pt x="441" y="1353"/>
                    <a:pt x="616" y="1422"/>
                    <a:pt x="791" y="1422"/>
                  </a:cubicBezTo>
                  <a:cubicBezTo>
                    <a:pt x="965" y="1422"/>
                    <a:pt x="1140" y="1353"/>
                    <a:pt x="1277" y="1216"/>
                  </a:cubicBezTo>
                  <a:cubicBezTo>
                    <a:pt x="1520" y="943"/>
                    <a:pt x="1520" y="517"/>
                    <a:pt x="1277" y="244"/>
                  </a:cubicBezTo>
                  <a:cubicBezTo>
                    <a:pt x="1247" y="244"/>
                    <a:pt x="1247" y="244"/>
                    <a:pt x="1247" y="213"/>
                  </a:cubicBezTo>
                  <a:cubicBezTo>
                    <a:pt x="1216" y="213"/>
                    <a:pt x="1216" y="213"/>
                    <a:pt x="1216" y="183"/>
                  </a:cubicBezTo>
                  <a:cubicBezTo>
                    <a:pt x="1079" y="61"/>
                    <a:pt x="90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9" name="Google Shape;67009;p27"/>
            <p:cNvSpPr/>
            <p:nvPr/>
          </p:nvSpPr>
          <p:spPr>
            <a:xfrm>
              <a:off x="1124150" y="4235350"/>
              <a:ext cx="38775" cy="35350"/>
            </a:xfrm>
            <a:custGeom>
              <a:avLst/>
              <a:gdLst/>
              <a:ahLst/>
              <a:cxnLst/>
              <a:rect l="l" t="t" r="r" b="b"/>
              <a:pathLst>
                <a:path w="1551" h="1414" extrusionOk="0">
                  <a:moveTo>
                    <a:pt x="730" y="0"/>
                  </a:moveTo>
                  <a:cubicBezTo>
                    <a:pt x="555" y="0"/>
                    <a:pt x="380" y="69"/>
                    <a:pt x="244" y="205"/>
                  </a:cubicBezTo>
                  <a:cubicBezTo>
                    <a:pt x="0" y="449"/>
                    <a:pt x="0" y="874"/>
                    <a:pt x="244" y="1148"/>
                  </a:cubicBezTo>
                  <a:cubicBezTo>
                    <a:pt x="274" y="1178"/>
                    <a:pt x="274" y="1178"/>
                    <a:pt x="274" y="1178"/>
                  </a:cubicBezTo>
                  <a:cubicBezTo>
                    <a:pt x="304" y="1178"/>
                    <a:pt x="304" y="1209"/>
                    <a:pt x="304" y="1209"/>
                  </a:cubicBezTo>
                  <a:cubicBezTo>
                    <a:pt x="441" y="1345"/>
                    <a:pt x="616" y="1414"/>
                    <a:pt x="791" y="1414"/>
                  </a:cubicBezTo>
                  <a:cubicBezTo>
                    <a:pt x="965" y="1414"/>
                    <a:pt x="1140" y="1345"/>
                    <a:pt x="1277" y="1209"/>
                  </a:cubicBezTo>
                  <a:cubicBezTo>
                    <a:pt x="1551" y="935"/>
                    <a:pt x="1551" y="509"/>
                    <a:pt x="1277" y="236"/>
                  </a:cubicBezTo>
                  <a:cubicBezTo>
                    <a:pt x="1247" y="236"/>
                    <a:pt x="1247" y="236"/>
                    <a:pt x="1247" y="205"/>
                  </a:cubicBezTo>
                  <a:lnTo>
                    <a:pt x="1216" y="205"/>
                  </a:lnTo>
                  <a:cubicBezTo>
                    <a:pt x="1079" y="69"/>
                    <a:pt x="90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0" name="Google Shape;67010;p27"/>
            <p:cNvSpPr/>
            <p:nvPr/>
          </p:nvSpPr>
          <p:spPr>
            <a:xfrm>
              <a:off x="925825" y="4234025"/>
              <a:ext cx="41800" cy="38200"/>
            </a:xfrm>
            <a:custGeom>
              <a:avLst/>
              <a:gdLst/>
              <a:ahLst/>
              <a:cxnLst/>
              <a:rect l="l" t="t" r="r" b="b"/>
              <a:pathLst>
                <a:path w="1672" h="1528" extrusionOk="0">
                  <a:moveTo>
                    <a:pt x="809" y="0"/>
                  </a:moveTo>
                  <a:cubicBezTo>
                    <a:pt x="623" y="0"/>
                    <a:pt x="441" y="76"/>
                    <a:pt x="304" y="228"/>
                  </a:cubicBezTo>
                  <a:cubicBezTo>
                    <a:pt x="0" y="502"/>
                    <a:pt x="0" y="958"/>
                    <a:pt x="304" y="1262"/>
                  </a:cubicBezTo>
                  <a:cubicBezTo>
                    <a:pt x="304" y="1262"/>
                    <a:pt x="304" y="1262"/>
                    <a:pt x="334" y="1292"/>
                  </a:cubicBezTo>
                  <a:cubicBezTo>
                    <a:pt x="334" y="1292"/>
                    <a:pt x="334" y="1292"/>
                    <a:pt x="334" y="1322"/>
                  </a:cubicBezTo>
                  <a:cubicBezTo>
                    <a:pt x="486" y="1459"/>
                    <a:pt x="676" y="1527"/>
                    <a:pt x="866" y="1527"/>
                  </a:cubicBezTo>
                  <a:cubicBezTo>
                    <a:pt x="1056" y="1527"/>
                    <a:pt x="1246" y="1459"/>
                    <a:pt x="1398" y="1322"/>
                  </a:cubicBezTo>
                  <a:cubicBezTo>
                    <a:pt x="1672" y="1018"/>
                    <a:pt x="1672" y="562"/>
                    <a:pt x="1398" y="258"/>
                  </a:cubicBezTo>
                  <a:lnTo>
                    <a:pt x="1368" y="258"/>
                  </a:lnTo>
                  <a:cubicBezTo>
                    <a:pt x="1338" y="228"/>
                    <a:pt x="1338" y="228"/>
                    <a:pt x="1338" y="228"/>
                  </a:cubicBezTo>
                  <a:cubicBezTo>
                    <a:pt x="1186" y="76"/>
                    <a:pt x="996"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1" name="Google Shape;67011;p27"/>
            <p:cNvSpPr/>
            <p:nvPr/>
          </p:nvSpPr>
          <p:spPr>
            <a:xfrm>
              <a:off x="1023850" y="4332050"/>
              <a:ext cx="41800" cy="38200"/>
            </a:xfrm>
            <a:custGeom>
              <a:avLst/>
              <a:gdLst/>
              <a:ahLst/>
              <a:cxnLst/>
              <a:rect l="l" t="t" r="r" b="b"/>
              <a:pathLst>
                <a:path w="1672" h="1528" extrusionOk="0">
                  <a:moveTo>
                    <a:pt x="809" y="0"/>
                  </a:moveTo>
                  <a:cubicBezTo>
                    <a:pt x="623" y="0"/>
                    <a:pt x="441" y="76"/>
                    <a:pt x="304" y="228"/>
                  </a:cubicBezTo>
                  <a:cubicBezTo>
                    <a:pt x="0" y="502"/>
                    <a:pt x="0" y="958"/>
                    <a:pt x="304" y="1262"/>
                  </a:cubicBezTo>
                  <a:cubicBezTo>
                    <a:pt x="304" y="1262"/>
                    <a:pt x="304" y="1262"/>
                    <a:pt x="335" y="1292"/>
                  </a:cubicBezTo>
                  <a:cubicBezTo>
                    <a:pt x="335" y="1292"/>
                    <a:pt x="335" y="1292"/>
                    <a:pt x="335" y="1322"/>
                  </a:cubicBezTo>
                  <a:cubicBezTo>
                    <a:pt x="486" y="1459"/>
                    <a:pt x="676" y="1527"/>
                    <a:pt x="866" y="1527"/>
                  </a:cubicBezTo>
                  <a:cubicBezTo>
                    <a:pt x="1056" y="1527"/>
                    <a:pt x="1246" y="1459"/>
                    <a:pt x="1398" y="1322"/>
                  </a:cubicBezTo>
                  <a:cubicBezTo>
                    <a:pt x="1672" y="1018"/>
                    <a:pt x="1672" y="562"/>
                    <a:pt x="1398" y="258"/>
                  </a:cubicBezTo>
                  <a:lnTo>
                    <a:pt x="1368" y="258"/>
                  </a:lnTo>
                  <a:cubicBezTo>
                    <a:pt x="1338" y="228"/>
                    <a:pt x="1338" y="228"/>
                    <a:pt x="1338" y="228"/>
                  </a:cubicBezTo>
                  <a:cubicBezTo>
                    <a:pt x="1186" y="76"/>
                    <a:pt x="996"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2" name="Google Shape;67012;p27"/>
            <p:cNvSpPr/>
            <p:nvPr/>
          </p:nvSpPr>
          <p:spPr>
            <a:xfrm>
              <a:off x="924300" y="4428725"/>
              <a:ext cx="44850" cy="40875"/>
            </a:xfrm>
            <a:custGeom>
              <a:avLst/>
              <a:gdLst/>
              <a:ahLst/>
              <a:cxnLst/>
              <a:rect l="l" t="t" r="r" b="b"/>
              <a:pathLst>
                <a:path w="1794" h="1635" extrusionOk="0">
                  <a:moveTo>
                    <a:pt x="867" y="1"/>
                  </a:moveTo>
                  <a:cubicBezTo>
                    <a:pt x="661" y="1"/>
                    <a:pt x="456" y="85"/>
                    <a:pt x="304" y="252"/>
                  </a:cubicBezTo>
                  <a:cubicBezTo>
                    <a:pt x="0" y="556"/>
                    <a:pt x="0" y="1042"/>
                    <a:pt x="304" y="1346"/>
                  </a:cubicBezTo>
                  <a:cubicBezTo>
                    <a:pt x="304" y="1376"/>
                    <a:pt x="335" y="1376"/>
                    <a:pt x="335" y="1376"/>
                  </a:cubicBezTo>
                  <a:cubicBezTo>
                    <a:pt x="335" y="1376"/>
                    <a:pt x="365" y="1407"/>
                    <a:pt x="365" y="1407"/>
                  </a:cubicBezTo>
                  <a:cubicBezTo>
                    <a:pt x="517" y="1559"/>
                    <a:pt x="715" y="1635"/>
                    <a:pt x="916" y="1635"/>
                  </a:cubicBezTo>
                  <a:cubicBezTo>
                    <a:pt x="1117" y="1635"/>
                    <a:pt x="1323" y="1559"/>
                    <a:pt x="1490" y="1407"/>
                  </a:cubicBezTo>
                  <a:cubicBezTo>
                    <a:pt x="1794" y="1103"/>
                    <a:pt x="1794" y="616"/>
                    <a:pt x="1490" y="282"/>
                  </a:cubicBezTo>
                  <a:lnTo>
                    <a:pt x="1459" y="282"/>
                  </a:lnTo>
                  <a:cubicBezTo>
                    <a:pt x="1429" y="252"/>
                    <a:pt x="1429" y="252"/>
                    <a:pt x="1429" y="252"/>
                  </a:cubicBezTo>
                  <a:cubicBezTo>
                    <a:pt x="1277" y="85"/>
                    <a:pt x="1072"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3" name="Google Shape;67013;p27"/>
            <p:cNvSpPr/>
            <p:nvPr/>
          </p:nvSpPr>
          <p:spPr>
            <a:xfrm>
              <a:off x="826275" y="4330700"/>
              <a:ext cx="44850" cy="40875"/>
            </a:xfrm>
            <a:custGeom>
              <a:avLst/>
              <a:gdLst/>
              <a:ahLst/>
              <a:cxnLst/>
              <a:rect l="l" t="t" r="r" b="b"/>
              <a:pathLst>
                <a:path w="1794" h="1635" extrusionOk="0">
                  <a:moveTo>
                    <a:pt x="867" y="1"/>
                  </a:moveTo>
                  <a:cubicBezTo>
                    <a:pt x="661" y="1"/>
                    <a:pt x="456" y="85"/>
                    <a:pt x="304" y="252"/>
                  </a:cubicBezTo>
                  <a:cubicBezTo>
                    <a:pt x="0" y="556"/>
                    <a:pt x="0" y="1042"/>
                    <a:pt x="304" y="1346"/>
                  </a:cubicBezTo>
                  <a:cubicBezTo>
                    <a:pt x="304" y="1376"/>
                    <a:pt x="335" y="1376"/>
                    <a:pt x="335" y="1376"/>
                  </a:cubicBezTo>
                  <a:cubicBezTo>
                    <a:pt x="335" y="1376"/>
                    <a:pt x="365" y="1407"/>
                    <a:pt x="365" y="1407"/>
                  </a:cubicBezTo>
                  <a:cubicBezTo>
                    <a:pt x="517" y="1559"/>
                    <a:pt x="715" y="1635"/>
                    <a:pt x="916" y="1635"/>
                  </a:cubicBezTo>
                  <a:cubicBezTo>
                    <a:pt x="1117" y="1635"/>
                    <a:pt x="1322" y="1559"/>
                    <a:pt x="1490" y="1407"/>
                  </a:cubicBezTo>
                  <a:cubicBezTo>
                    <a:pt x="1794" y="1103"/>
                    <a:pt x="1794" y="616"/>
                    <a:pt x="1490" y="282"/>
                  </a:cubicBezTo>
                  <a:lnTo>
                    <a:pt x="1459" y="282"/>
                  </a:lnTo>
                  <a:cubicBezTo>
                    <a:pt x="1429" y="252"/>
                    <a:pt x="1429" y="252"/>
                    <a:pt x="1429" y="252"/>
                  </a:cubicBezTo>
                  <a:cubicBezTo>
                    <a:pt x="1277" y="85"/>
                    <a:pt x="1072"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4" name="Google Shape;67014;p27"/>
            <p:cNvSpPr/>
            <p:nvPr/>
          </p:nvSpPr>
          <p:spPr>
            <a:xfrm>
              <a:off x="726725" y="4427975"/>
              <a:ext cx="47125" cy="43725"/>
            </a:xfrm>
            <a:custGeom>
              <a:avLst/>
              <a:gdLst/>
              <a:ahLst/>
              <a:cxnLst/>
              <a:rect l="l" t="t" r="r" b="b"/>
              <a:pathLst>
                <a:path w="1885" h="1749" extrusionOk="0">
                  <a:moveTo>
                    <a:pt x="912" y="1"/>
                  </a:moveTo>
                  <a:cubicBezTo>
                    <a:pt x="692" y="1"/>
                    <a:pt x="472" y="84"/>
                    <a:pt x="304" y="251"/>
                  </a:cubicBezTo>
                  <a:cubicBezTo>
                    <a:pt x="0" y="586"/>
                    <a:pt x="0" y="1102"/>
                    <a:pt x="304" y="1437"/>
                  </a:cubicBezTo>
                  <a:cubicBezTo>
                    <a:pt x="335" y="1437"/>
                    <a:pt x="335" y="1437"/>
                    <a:pt x="335" y="1467"/>
                  </a:cubicBezTo>
                  <a:cubicBezTo>
                    <a:pt x="365" y="1467"/>
                    <a:pt x="365" y="1467"/>
                    <a:pt x="365" y="1498"/>
                  </a:cubicBezTo>
                  <a:cubicBezTo>
                    <a:pt x="532" y="1665"/>
                    <a:pt x="753" y="1748"/>
                    <a:pt x="973" y="1748"/>
                  </a:cubicBezTo>
                  <a:cubicBezTo>
                    <a:pt x="1193" y="1748"/>
                    <a:pt x="1414" y="1665"/>
                    <a:pt x="1581" y="1498"/>
                  </a:cubicBezTo>
                  <a:cubicBezTo>
                    <a:pt x="1885" y="1163"/>
                    <a:pt x="1885" y="616"/>
                    <a:pt x="1581" y="282"/>
                  </a:cubicBezTo>
                  <a:lnTo>
                    <a:pt x="1551" y="282"/>
                  </a:lnTo>
                  <a:cubicBezTo>
                    <a:pt x="1520" y="251"/>
                    <a:pt x="1520" y="251"/>
                    <a:pt x="1520" y="251"/>
                  </a:cubicBezTo>
                  <a:cubicBezTo>
                    <a:pt x="1353" y="84"/>
                    <a:pt x="1133"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5" name="Google Shape;67015;p27"/>
            <p:cNvSpPr/>
            <p:nvPr/>
          </p:nvSpPr>
          <p:spPr>
            <a:xfrm>
              <a:off x="824750" y="4526000"/>
              <a:ext cx="47150" cy="43725"/>
            </a:xfrm>
            <a:custGeom>
              <a:avLst/>
              <a:gdLst/>
              <a:ahLst/>
              <a:cxnLst/>
              <a:rect l="l" t="t" r="r" b="b"/>
              <a:pathLst>
                <a:path w="1886" h="1749" extrusionOk="0">
                  <a:moveTo>
                    <a:pt x="916" y="1"/>
                  </a:moveTo>
                  <a:cubicBezTo>
                    <a:pt x="700" y="1"/>
                    <a:pt x="487" y="84"/>
                    <a:pt x="335" y="251"/>
                  </a:cubicBezTo>
                  <a:cubicBezTo>
                    <a:pt x="0" y="586"/>
                    <a:pt x="0" y="1102"/>
                    <a:pt x="335" y="1437"/>
                  </a:cubicBezTo>
                  <a:cubicBezTo>
                    <a:pt x="335" y="1437"/>
                    <a:pt x="335" y="1437"/>
                    <a:pt x="365" y="1467"/>
                  </a:cubicBezTo>
                  <a:cubicBezTo>
                    <a:pt x="365" y="1467"/>
                    <a:pt x="365" y="1467"/>
                    <a:pt x="365" y="1498"/>
                  </a:cubicBezTo>
                  <a:cubicBezTo>
                    <a:pt x="532" y="1665"/>
                    <a:pt x="753" y="1748"/>
                    <a:pt x="973" y="1748"/>
                  </a:cubicBezTo>
                  <a:cubicBezTo>
                    <a:pt x="1194" y="1748"/>
                    <a:pt x="1414" y="1665"/>
                    <a:pt x="1581" y="1498"/>
                  </a:cubicBezTo>
                  <a:cubicBezTo>
                    <a:pt x="1885" y="1163"/>
                    <a:pt x="1885" y="616"/>
                    <a:pt x="1581" y="282"/>
                  </a:cubicBezTo>
                  <a:lnTo>
                    <a:pt x="1551" y="282"/>
                  </a:lnTo>
                  <a:cubicBezTo>
                    <a:pt x="1520" y="251"/>
                    <a:pt x="1520" y="251"/>
                    <a:pt x="1520" y="251"/>
                  </a:cubicBezTo>
                  <a:cubicBezTo>
                    <a:pt x="1353" y="84"/>
                    <a:pt x="1133" y="1"/>
                    <a:pt x="9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6" name="Google Shape;67016;p27"/>
            <p:cNvSpPr/>
            <p:nvPr/>
          </p:nvSpPr>
          <p:spPr>
            <a:xfrm>
              <a:off x="724450" y="4622700"/>
              <a:ext cx="50925" cy="46375"/>
            </a:xfrm>
            <a:custGeom>
              <a:avLst/>
              <a:gdLst/>
              <a:ahLst/>
              <a:cxnLst/>
              <a:rect l="l" t="t" r="r" b="b"/>
              <a:pathLst>
                <a:path w="2037" h="1855" extrusionOk="0">
                  <a:moveTo>
                    <a:pt x="992" y="0"/>
                  </a:moveTo>
                  <a:cubicBezTo>
                    <a:pt x="760" y="0"/>
                    <a:pt x="532" y="92"/>
                    <a:pt x="365" y="274"/>
                  </a:cubicBezTo>
                  <a:cubicBezTo>
                    <a:pt x="0" y="608"/>
                    <a:pt x="0" y="1186"/>
                    <a:pt x="365" y="1551"/>
                  </a:cubicBezTo>
                  <a:lnTo>
                    <a:pt x="395" y="1551"/>
                  </a:lnTo>
                  <a:cubicBezTo>
                    <a:pt x="395" y="1581"/>
                    <a:pt x="395" y="1581"/>
                    <a:pt x="426" y="1581"/>
                  </a:cubicBezTo>
                  <a:cubicBezTo>
                    <a:pt x="593" y="1763"/>
                    <a:pt x="821" y="1855"/>
                    <a:pt x="1053" y="1855"/>
                  </a:cubicBezTo>
                  <a:cubicBezTo>
                    <a:pt x="1284" y="1855"/>
                    <a:pt x="1520" y="1763"/>
                    <a:pt x="1702" y="1581"/>
                  </a:cubicBezTo>
                  <a:cubicBezTo>
                    <a:pt x="2037" y="1247"/>
                    <a:pt x="2037" y="669"/>
                    <a:pt x="1702" y="335"/>
                  </a:cubicBezTo>
                  <a:cubicBezTo>
                    <a:pt x="1672" y="304"/>
                    <a:pt x="1672" y="304"/>
                    <a:pt x="1672" y="304"/>
                  </a:cubicBezTo>
                  <a:cubicBezTo>
                    <a:pt x="1642" y="274"/>
                    <a:pt x="1642" y="274"/>
                    <a:pt x="1642" y="274"/>
                  </a:cubicBezTo>
                  <a:cubicBezTo>
                    <a:pt x="1459" y="92"/>
                    <a:pt x="1224" y="0"/>
                    <a:pt x="9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7" name="Google Shape;67017;p27"/>
            <p:cNvSpPr/>
            <p:nvPr/>
          </p:nvSpPr>
          <p:spPr>
            <a:xfrm>
              <a:off x="626425" y="4524675"/>
              <a:ext cx="50925" cy="46375"/>
            </a:xfrm>
            <a:custGeom>
              <a:avLst/>
              <a:gdLst/>
              <a:ahLst/>
              <a:cxnLst/>
              <a:rect l="l" t="t" r="r" b="b"/>
              <a:pathLst>
                <a:path w="2037" h="1855" extrusionOk="0">
                  <a:moveTo>
                    <a:pt x="992" y="0"/>
                  </a:moveTo>
                  <a:cubicBezTo>
                    <a:pt x="760" y="0"/>
                    <a:pt x="532" y="92"/>
                    <a:pt x="365" y="274"/>
                  </a:cubicBezTo>
                  <a:cubicBezTo>
                    <a:pt x="0" y="608"/>
                    <a:pt x="0" y="1186"/>
                    <a:pt x="365" y="1551"/>
                  </a:cubicBezTo>
                  <a:lnTo>
                    <a:pt x="395" y="1551"/>
                  </a:lnTo>
                  <a:cubicBezTo>
                    <a:pt x="395" y="1581"/>
                    <a:pt x="395" y="1581"/>
                    <a:pt x="426" y="1581"/>
                  </a:cubicBezTo>
                  <a:cubicBezTo>
                    <a:pt x="593" y="1763"/>
                    <a:pt x="821" y="1855"/>
                    <a:pt x="1049" y="1855"/>
                  </a:cubicBezTo>
                  <a:cubicBezTo>
                    <a:pt x="1277" y="1855"/>
                    <a:pt x="1505" y="1763"/>
                    <a:pt x="1672" y="1581"/>
                  </a:cubicBezTo>
                  <a:cubicBezTo>
                    <a:pt x="2037" y="1247"/>
                    <a:pt x="2037" y="669"/>
                    <a:pt x="1672" y="304"/>
                  </a:cubicBezTo>
                  <a:lnTo>
                    <a:pt x="1642" y="304"/>
                  </a:lnTo>
                  <a:cubicBezTo>
                    <a:pt x="1642" y="274"/>
                    <a:pt x="1642" y="274"/>
                    <a:pt x="1642" y="274"/>
                  </a:cubicBezTo>
                  <a:cubicBezTo>
                    <a:pt x="1459" y="92"/>
                    <a:pt x="1224" y="0"/>
                    <a:pt x="9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8" name="Google Shape;67018;p27"/>
            <p:cNvSpPr/>
            <p:nvPr/>
          </p:nvSpPr>
          <p:spPr>
            <a:xfrm>
              <a:off x="624900" y="4719975"/>
              <a:ext cx="53975" cy="48650"/>
            </a:xfrm>
            <a:custGeom>
              <a:avLst/>
              <a:gdLst/>
              <a:ahLst/>
              <a:cxnLst/>
              <a:rect l="l" t="t" r="r" b="b"/>
              <a:pathLst>
                <a:path w="2159" h="1946" extrusionOk="0">
                  <a:moveTo>
                    <a:pt x="1049" y="0"/>
                  </a:moveTo>
                  <a:cubicBezTo>
                    <a:pt x="806" y="0"/>
                    <a:pt x="563" y="91"/>
                    <a:pt x="365" y="274"/>
                  </a:cubicBezTo>
                  <a:cubicBezTo>
                    <a:pt x="0" y="638"/>
                    <a:pt x="0" y="1246"/>
                    <a:pt x="365" y="1611"/>
                  </a:cubicBezTo>
                  <a:cubicBezTo>
                    <a:pt x="396" y="1611"/>
                    <a:pt x="396" y="1641"/>
                    <a:pt x="396" y="1641"/>
                  </a:cubicBezTo>
                  <a:cubicBezTo>
                    <a:pt x="426" y="1641"/>
                    <a:pt x="426" y="1672"/>
                    <a:pt x="426" y="1672"/>
                  </a:cubicBezTo>
                  <a:cubicBezTo>
                    <a:pt x="608" y="1854"/>
                    <a:pt x="851" y="1945"/>
                    <a:pt x="1095" y="1945"/>
                  </a:cubicBezTo>
                  <a:cubicBezTo>
                    <a:pt x="1338" y="1945"/>
                    <a:pt x="1581" y="1854"/>
                    <a:pt x="1763" y="1672"/>
                  </a:cubicBezTo>
                  <a:cubicBezTo>
                    <a:pt x="2159" y="1307"/>
                    <a:pt x="2159" y="699"/>
                    <a:pt x="1763" y="334"/>
                  </a:cubicBezTo>
                  <a:cubicBezTo>
                    <a:pt x="1763" y="304"/>
                    <a:pt x="1763" y="304"/>
                    <a:pt x="1733" y="304"/>
                  </a:cubicBezTo>
                  <a:cubicBezTo>
                    <a:pt x="1733" y="274"/>
                    <a:pt x="1733" y="274"/>
                    <a:pt x="1733" y="274"/>
                  </a:cubicBezTo>
                  <a:cubicBezTo>
                    <a:pt x="1535" y="91"/>
                    <a:pt x="1292" y="0"/>
                    <a:pt x="10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9" name="Google Shape;67019;p27"/>
            <p:cNvSpPr/>
            <p:nvPr/>
          </p:nvSpPr>
          <p:spPr>
            <a:xfrm>
              <a:off x="526875" y="4621950"/>
              <a:ext cx="53975" cy="48650"/>
            </a:xfrm>
            <a:custGeom>
              <a:avLst/>
              <a:gdLst/>
              <a:ahLst/>
              <a:cxnLst/>
              <a:rect l="l" t="t" r="r" b="b"/>
              <a:pathLst>
                <a:path w="2159" h="1946" extrusionOk="0">
                  <a:moveTo>
                    <a:pt x="1049" y="0"/>
                  </a:moveTo>
                  <a:cubicBezTo>
                    <a:pt x="806" y="0"/>
                    <a:pt x="563" y="91"/>
                    <a:pt x="365" y="274"/>
                  </a:cubicBezTo>
                  <a:cubicBezTo>
                    <a:pt x="0" y="638"/>
                    <a:pt x="0" y="1246"/>
                    <a:pt x="365" y="1611"/>
                  </a:cubicBezTo>
                  <a:cubicBezTo>
                    <a:pt x="396" y="1611"/>
                    <a:pt x="396" y="1641"/>
                    <a:pt x="396" y="1641"/>
                  </a:cubicBezTo>
                  <a:cubicBezTo>
                    <a:pt x="426" y="1641"/>
                    <a:pt x="426" y="1672"/>
                    <a:pt x="426" y="1672"/>
                  </a:cubicBezTo>
                  <a:cubicBezTo>
                    <a:pt x="608" y="1854"/>
                    <a:pt x="851" y="1945"/>
                    <a:pt x="1095" y="1945"/>
                  </a:cubicBezTo>
                  <a:cubicBezTo>
                    <a:pt x="1338" y="1945"/>
                    <a:pt x="1581" y="1854"/>
                    <a:pt x="1763" y="1672"/>
                  </a:cubicBezTo>
                  <a:cubicBezTo>
                    <a:pt x="2158" y="1307"/>
                    <a:pt x="2158" y="699"/>
                    <a:pt x="1763" y="334"/>
                  </a:cubicBezTo>
                  <a:cubicBezTo>
                    <a:pt x="1763" y="304"/>
                    <a:pt x="1763" y="304"/>
                    <a:pt x="1733" y="304"/>
                  </a:cubicBezTo>
                  <a:cubicBezTo>
                    <a:pt x="1733" y="274"/>
                    <a:pt x="1733" y="274"/>
                    <a:pt x="1733" y="274"/>
                  </a:cubicBezTo>
                  <a:cubicBezTo>
                    <a:pt x="1535" y="91"/>
                    <a:pt x="1292" y="0"/>
                    <a:pt x="10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0" name="Google Shape;67020;p27"/>
            <p:cNvSpPr/>
            <p:nvPr/>
          </p:nvSpPr>
          <p:spPr>
            <a:xfrm>
              <a:off x="525350" y="4816650"/>
              <a:ext cx="56250" cy="51525"/>
            </a:xfrm>
            <a:custGeom>
              <a:avLst/>
              <a:gdLst/>
              <a:ahLst/>
              <a:cxnLst/>
              <a:rect l="l" t="t" r="r" b="b"/>
              <a:pathLst>
                <a:path w="2250" h="2061" extrusionOk="0">
                  <a:moveTo>
                    <a:pt x="1110" y="1"/>
                  </a:moveTo>
                  <a:cubicBezTo>
                    <a:pt x="852" y="1"/>
                    <a:pt x="593" y="100"/>
                    <a:pt x="396" y="297"/>
                  </a:cubicBezTo>
                  <a:cubicBezTo>
                    <a:pt x="1" y="692"/>
                    <a:pt x="1" y="1331"/>
                    <a:pt x="396" y="1726"/>
                  </a:cubicBezTo>
                  <a:cubicBezTo>
                    <a:pt x="396" y="1726"/>
                    <a:pt x="396" y="1726"/>
                    <a:pt x="426" y="1756"/>
                  </a:cubicBezTo>
                  <a:cubicBezTo>
                    <a:pt x="426" y="1756"/>
                    <a:pt x="426" y="1756"/>
                    <a:pt x="457" y="1787"/>
                  </a:cubicBezTo>
                  <a:cubicBezTo>
                    <a:pt x="639" y="1969"/>
                    <a:pt x="890" y="2060"/>
                    <a:pt x="1144" y="2060"/>
                  </a:cubicBezTo>
                  <a:cubicBezTo>
                    <a:pt x="1399" y="2060"/>
                    <a:pt x="1657" y="1969"/>
                    <a:pt x="1855" y="1787"/>
                  </a:cubicBezTo>
                  <a:cubicBezTo>
                    <a:pt x="2250" y="1391"/>
                    <a:pt x="2250" y="753"/>
                    <a:pt x="1855" y="358"/>
                  </a:cubicBezTo>
                  <a:cubicBezTo>
                    <a:pt x="1855" y="328"/>
                    <a:pt x="1855" y="328"/>
                    <a:pt x="1824" y="328"/>
                  </a:cubicBezTo>
                  <a:cubicBezTo>
                    <a:pt x="1824" y="328"/>
                    <a:pt x="1824" y="297"/>
                    <a:pt x="1824" y="297"/>
                  </a:cubicBezTo>
                  <a:cubicBezTo>
                    <a:pt x="1627" y="100"/>
                    <a:pt x="1368"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1" name="Google Shape;67021;p27"/>
            <p:cNvSpPr/>
            <p:nvPr/>
          </p:nvSpPr>
          <p:spPr>
            <a:xfrm>
              <a:off x="427325" y="4718625"/>
              <a:ext cx="56250" cy="51325"/>
            </a:xfrm>
            <a:custGeom>
              <a:avLst/>
              <a:gdLst/>
              <a:ahLst/>
              <a:cxnLst/>
              <a:rect l="l" t="t" r="r" b="b"/>
              <a:pathLst>
                <a:path w="2250" h="2053" extrusionOk="0">
                  <a:moveTo>
                    <a:pt x="1110" y="1"/>
                  </a:moveTo>
                  <a:cubicBezTo>
                    <a:pt x="852" y="1"/>
                    <a:pt x="593" y="100"/>
                    <a:pt x="396" y="297"/>
                  </a:cubicBezTo>
                  <a:cubicBezTo>
                    <a:pt x="1" y="692"/>
                    <a:pt x="1" y="1331"/>
                    <a:pt x="396" y="1726"/>
                  </a:cubicBezTo>
                  <a:cubicBezTo>
                    <a:pt x="396" y="1726"/>
                    <a:pt x="396" y="1726"/>
                    <a:pt x="426" y="1756"/>
                  </a:cubicBezTo>
                  <a:cubicBezTo>
                    <a:pt x="624" y="1954"/>
                    <a:pt x="882" y="2053"/>
                    <a:pt x="1140" y="2053"/>
                  </a:cubicBezTo>
                  <a:cubicBezTo>
                    <a:pt x="1399" y="2053"/>
                    <a:pt x="1657" y="1954"/>
                    <a:pt x="1855" y="1756"/>
                  </a:cubicBezTo>
                  <a:cubicBezTo>
                    <a:pt x="2250" y="1391"/>
                    <a:pt x="2250" y="753"/>
                    <a:pt x="1855" y="358"/>
                  </a:cubicBezTo>
                  <a:cubicBezTo>
                    <a:pt x="1855" y="328"/>
                    <a:pt x="1855" y="328"/>
                    <a:pt x="1824" y="328"/>
                  </a:cubicBezTo>
                  <a:cubicBezTo>
                    <a:pt x="1824" y="328"/>
                    <a:pt x="1824" y="297"/>
                    <a:pt x="1824" y="297"/>
                  </a:cubicBezTo>
                  <a:cubicBezTo>
                    <a:pt x="1627" y="100"/>
                    <a:pt x="1368"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2" name="Google Shape;67022;p27"/>
            <p:cNvSpPr/>
            <p:nvPr/>
          </p:nvSpPr>
          <p:spPr>
            <a:xfrm>
              <a:off x="327025" y="4815325"/>
              <a:ext cx="60050" cy="54750"/>
            </a:xfrm>
            <a:custGeom>
              <a:avLst/>
              <a:gdLst/>
              <a:ahLst/>
              <a:cxnLst/>
              <a:rect l="l" t="t" r="r" b="b"/>
              <a:pathLst>
                <a:path w="2402" h="2190" extrusionOk="0">
                  <a:moveTo>
                    <a:pt x="1182" y="1"/>
                  </a:moveTo>
                  <a:cubicBezTo>
                    <a:pt x="912" y="1"/>
                    <a:pt x="639" y="107"/>
                    <a:pt x="426" y="320"/>
                  </a:cubicBezTo>
                  <a:cubicBezTo>
                    <a:pt x="0" y="745"/>
                    <a:pt x="0" y="1414"/>
                    <a:pt x="426" y="1809"/>
                  </a:cubicBezTo>
                  <a:cubicBezTo>
                    <a:pt x="426" y="1840"/>
                    <a:pt x="456" y="1840"/>
                    <a:pt x="456" y="1840"/>
                  </a:cubicBezTo>
                  <a:cubicBezTo>
                    <a:pt x="456" y="1840"/>
                    <a:pt x="487" y="1870"/>
                    <a:pt x="487" y="1870"/>
                  </a:cubicBezTo>
                  <a:cubicBezTo>
                    <a:pt x="699" y="2083"/>
                    <a:pt x="973" y="2189"/>
                    <a:pt x="1243" y="2189"/>
                  </a:cubicBezTo>
                  <a:cubicBezTo>
                    <a:pt x="1512" y="2189"/>
                    <a:pt x="1778" y="2083"/>
                    <a:pt x="1976" y="1870"/>
                  </a:cubicBezTo>
                  <a:cubicBezTo>
                    <a:pt x="2402" y="1444"/>
                    <a:pt x="2402" y="776"/>
                    <a:pt x="1976" y="381"/>
                  </a:cubicBezTo>
                  <a:cubicBezTo>
                    <a:pt x="1976" y="350"/>
                    <a:pt x="1976" y="350"/>
                    <a:pt x="1946" y="350"/>
                  </a:cubicBezTo>
                  <a:cubicBezTo>
                    <a:pt x="1946" y="350"/>
                    <a:pt x="1946" y="320"/>
                    <a:pt x="1915" y="320"/>
                  </a:cubicBezTo>
                  <a:cubicBezTo>
                    <a:pt x="1718" y="107"/>
                    <a:pt x="1452" y="1"/>
                    <a:pt x="1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3" name="Google Shape;67023;p27"/>
            <p:cNvSpPr/>
            <p:nvPr/>
          </p:nvSpPr>
          <p:spPr>
            <a:xfrm>
              <a:off x="425800" y="4913350"/>
              <a:ext cx="59300" cy="54750"/>
            </a:xfrm>
            <a:custGeom>
              <a:avLst/>
              <a:gdLst/>
              <a:ahLst/>
              <a:cxnLst/>
              <a:rect l="l" t="t" r="r" b="b"/>
              <a:pathLst>
                <a:path w="2372" h="2190" extrusionOk="0">
                  <a:moveTo>
                    <a:pt x="1156" y="1"/>
                  </a:moveTo>
                  <a:cubicBezTo>
                    <a:pt x="882" y="1"/>
                    <a:pt x="609" y="107"/>
                    <a:pt x="396" y="320"/>
                  </a:cubicBezTo>
                  <a:cubicBezTo>
                    <a:pt x="1" y="745"/>
                    <a:pt x="1" y="1414"/>
                    <a:pt x="396" y="1809"/>
                  </a:cubicBezTo>
                  <a:cubicBezTo>
                    <a:pt x="396" y="1840"/>
                    <a:pt x="426" y="1840"/>
                    <a:pt x="426" y="1840"/>
                  </a:cubicBezTo>
                  <a:cubicBezTo>
                    <a:pt x="426" y="1840"/>
                    <a:pt x="457" y="1870"/>
                    <a:pt x="457" y="1870"/>
                  </a:cubicBezTo>
                  <a:cubicBezTo>
                    <a:pt x="669" y="2083"/>
                    <a:pt x="943" y="2189"/>
                    <a:pt x="1213" y="2189"/>
                  </a:cubicBezTo>
                  <a:cubicBezTo>
                    <a:pt x="1483" y="2189"/>
                    <a:pt x="1748" y="2083"/>
                    <a:pt x="1946" y="1870"/>
                  </a:cubicBezTo>
                  <a:cubicBezTo>
                    <a:pt x="2372" y="1445"/>
                    <a:pt x="2372" y="776"/>
                    <a:pt x="1946" y="381"/>
                  </a:cubicBezTo>
                  <a:cubicBezTo>
                    <a:pt x="1946" y="350"/>
                    <a:pt x="1946" y="350"/>
                    <a:pt x="1916" y="350"/>
                  </a:cubicBezTo>
                  <a:cubicBezTo>
                    <a:pt x="1916" y="350"/>
                    <a:pt x="1916" y="320"/>
                    <a:pt x="1916" y="320"/>
                  </a:cubicBezTo>
                  <a:cubicBezTo>
                    <a:pt x="1703" y="107"/>
                    <a:pt x="1429"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4" name="Google Shape;67024;p27"/>
            <p:cNvSpPr/>
            <p:nvPr/>
          </p:nvSpPr>
          <p:spPr>
            <a:xfrm>
              <a:off x="325500" y="5010625"/>
              <a:ext cx="63100" cy="57025"/>
            </a:xfrm>
            <a:custGeom>
              <a:avLst/>
              <a:gdLst/>
              <a:ahLst/>
              <a:cxnLst/>
              <a:rect l="l" t="t" r="r" b="b"/>
              <a:pathLst>
                <a:path w="2524" h="2281" extrusionOk="0">
                  <a:moveTo>
                    <a:pt x="1232" y="0"/>
                  </a:moveTo>
                  <a:cubicBezTo>
                    <a:pt x="950" y="0"/>
                    <a:pt x="669" y="107"/>
                    <a:pt x="456" y="320"/>
                  </a:cubicBezTo>
                  <a:cubicBezTo>
                    <a:pt x="1" y="745"/>
                    <a:pt x="1" y="1475"/>
                    <a:pt x="456" y="1900"/>
                  </a:cubicBezTo>
                  <a:cubicBezTo>
                    <a:pt x="456" y="1900"/>
                    <a:pt x="456" y="1900"/>
                    <a:pt x="487" y="1930"/>
                  </a:cubicBezTo>
                  <a:cubicBezTo>
                    <a:pt x="487" y="1930"/>
                    <a:pt x="487" y="1930"/>
                    <a:pt x="487" y="1961"/>
                  </a:cubicBezTo>
                  <a:cubicBezTo>
                    <a:pt x="715" y="2174"/>
                    <a:pt x="1004" y="2280"/>
                    <a:pt x="1289" y="2280"/>
                  </a:cubicBezTo>
                  <a:cubicBezTo>
                    <a:pt x="1573" y="2280"/>
                    <a:pt x="1855" y="2174"/>
                    <a:pt x="2067" y="1961"/>
                  </a:cubicBezTo>
                  <a:cubicBezTo>
                    <a:pt x="2523" y="1505"/>
                    <a:pt x="2523" y="806"/>
                    <a:pt x="2067" y="380"/>
                  </a:cubicBezTo>
                  <a:cubicBezTo>
                    <a:pt x="2067" y="380"/>
                    <a:pt x="2067" y="350"/>
                    <a:pt x="2037" y="350"/>
                  </a:cubicBezTo>
                  <a:cubicBezTo>
                    <a:pt x="2037" y="350"/>
                    <a:pt x="2037" y="320"/>
                    <a:pt x="2007" y="320"/>
                  </a:cubicBezTo>
                  <a:cubicBezTo>
                    <a:pt x="1794" y="107"/>
                    <a:pt x="1513" y="0"/>
                    <a:pt x="1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5" name="Google Shape;67025;p27"/>
            <p:cNvSpPr/>
            <p:nvPr/>
          </p:nvSpPr>
          <p:spPr>
            <a:xfrm>
              <a:off x="227475" y="4912600"/>
              <a:ext cx="63100" cy="57000"/>
            </a:xfrm>
            <a:custGeom>
              <a:avLst/>
              <a:gdLst/>
              <a:ahLst/>
              <a:cxnLst/>
              <a:rect l="l" t="t" r="r" b="b"/>
              <a:pathLst>
                <a:path w="2524" h="2280" extrusionOk="0">
                  <a:moveTo>
                    <a:pt x="1231" y="0"/>
                  </a:moveTo>
                  <a:cubicBezTo>
                    <a:pt x="950" y="0"/>
                    <a:pt x="669" y="107"/>
                    <a:pt x="456" y="319"/>
                  </a:cubicBezTo>
                  <a:cubicBezTo>
                    <a:pt x="0" y="745"/>
                    <a:pt x="0" y="1475"/>
                    <a:pt x="456" y="1900"/>
                  </a:cubicBezTo>
                  <a:cubicBezTo>
                    <a:pt x="456" y="1900"/>
                    <a:pt x="456" y="1900"/>
                    <a:pt x="487" y="1930"/>
                  </a:cubicBezTo>
                  <a:cubicBezTo>
                    <a:pt x="487" y="1930"/>
                    <a:pt x="487" y="1930"/>
                    <a:pt x="487" y="1961"/>
                  </a:cubicBezTo>
                  <a:cubicBezTo>
                    <a:pt x="715" y="2174"/>
                    <a:pt x="1004" y="2280"/>
                    <a:pt x="1288" y="2280"/>
                  </a:cubicBezTo>
                  <a:cubicBezTo>
                    <a:pt x="1573" y="2280"/>
                    <a:pt x="1855" y="2174"/>
                    <a:pt x="2067" y="1961"/>
                  </a:cubicBezTo>
                  <a:cubicBezTo>
                    <a:pt x="2523" y="1505"/>
                    <a:pt x="2523" y="806"/>
                    <a:pt x="2067" y="380"/>
                  </a:cubicBezTo>
                  <a:cubicBezTo>
                    <a:pt x="2067" y="350"/>
                    <a:pt x="2067" y="350"/>
                    <a:pt x="2037" y="350"/>
                  </a:cubicBezTo>
                  <a:cubicBezTo>
                    <a:pt x="2037" y="350"/>
                    <a:pt x="2037" y="319"/>
                    <a:pt x="2007" y="319"/>
                  </a:cubicBezTo>
                  <a:cubicBezTo>
                    <a:pt x="1794" y="107"/>
                    <a:pt x="1513" y="0"/>
                    <a:pt x="12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6" name="Google Shape;67026;p27"/>
            <p:cNvSpPr/>
            <p:nvPr/>
          </p:nvSpPr>
          <p:spPr>
            <a:xfrm>
              <a:off x="225950" y="5107325"/>
              <a:ext cx="65375" cy="59675"/>
            </a:xfrm>
            <a:custGeom>
              <a:avLst/>
              <a:gdLst/>
              <a:ahLst/>
              <a:cxnLst/>
              <a:rect l="l" t="t" r="r" b="b"/>
              <a:pathLst>
                <a:path w="2615" h="2387" extrusionOk="0">
                  <a:moveTo>
                    <a:pt x="1277" y="0"/>
                  </a:moveTo>
                  <a:cubicBezTo>
                    <a:pt x="981" y="0"/>
                    <a:pt x="685" y="114"/>
                    <a:pt x="457" y="342"/>
                  </a:cubicBezTo>
                  <a:cubicBezTo>
                    <a:pt x="1" y="798"/>
                    <a:pt x="1" y="1558"/>
                    <a:pt x="457" y="2014"/>
                  </a:cubicBezTo>
                  <a:lnTo>
                    <a:pt x="487" y="2014"/>
                  </a:lnTo>
                  <a:cubicBezTo>
                    <a:pt x="487" y="2044"/>
                    <a:pt x="487" y="2044"/>
                    <a:pt x="517" y="2044"/>
                  </a:cubicBezTo>
                  <a:cubicBezTo>
                    <a:pt x="745" y="2272"/>
                    <a:pt x="1042" y="2386"/>
                    <a:pt x="1338" y="2386"/>
                  </a:cubicBezTo>
                  <a:cubicBezTo>
                    <a:pt x="1634" y="2386"/>
                    <a:pt x="1931" y="2272"/>
                    <a:pt x="2159" y="2044"/>
                  </a:cubicBezTo>
                  <a:cubicBezTo>
                    <a:pt x="2615" y="1588"/>
                    <a:pt x="2615" y="859"/>
                    <a:pt x="2159" y="403"/>
                  </a:cubicBezTo>
                  <a:cubicBezTo>
                    <a:pt x="2159" y="403"/>
                    <a:pt x="2159" y="373"/>
                    <a:pt x="2128" y="373"/>
                  </a:cubicBezTo>
                  <a:cubicBezTo>
                    <a:pt x="2128" y="373"/>
                    <a:pt x="2128" y="342"/>
                    <a:pt x="2098" y="342"/>
                  </a:cubicBezTo>
                  <a:cubicBezTo>
                    <a:pt x="1870" y="114"/>
                    <a:pt x="1574"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7" name="Google Shape;67027;p27"/>
            <p:cNvSpPr/>
            <p:nvPr/>
          </p:nvSpPr>
          <p:spPr>
            <a:xfrm>
              <a:off x="1728250" y="3167325"/>
              <a:ext cx="12950" cy="12550"/>
            </a:xfrm>
            <a:custGeom>
              <a:avLst/>
              <a:gdLst/>
              <a:ahLst/>
              <a:cxnLst/>
              <a:rect l="l" t="t" r="r" b="b"/>
              <a:pathLst>
                <a:path w="518" h="502" extrusionOk="0">
                  <a:moveTo>
                    <a:pt x="229" y="0"/>
                  </a:moveTo>
                  <a:cubicBezTo>
                    <a:pt x="168" y="0"/>
                    <a:pt x="107" y="23"/>
                    <a:pt x="62" y="69"/>
                  </a:cubicBezTo>
                  <a:cubicBezTo>
                    <a:pt x="1" y="160"/>
                    <a:pt x="1" y="281"/>
                    <a:pt x="62" y="373"/>
                  </a:cubicBezTo>
                  <a:cubicBezTo>
                    <a:pt x="92" y="403"/>
                    <a:pt x="92" y="403"/>
                    <a:pt x="123" y="403"/>
                  </a:cubicBezTo>
                  <a:cubicBezTo>
                    <a:pt x="123" y="403"/>
                    <a:pt x="123" y="433"/>
                    <a:pt x="123" y="433"/>
                  </a:cubicBezTo>
                  <a:cubicBezTo>
                    <a:pt x="168" y="479"/>
                    <a:pt x="229" y="502"/>
                    <a:pt x="286" y="502"/>
                  </a:cubicBezTo>
                  <a:cubicBezTo>
                    <a:pt x="343" y="502"/>
                    <a:pt x="396" y="479"/>
                    <a:pt x="427" y="433"/>
                  </a:cubicBezTo>
                  <a:cubicBezTo>
                    <a:pt x="518" y="342"/>
                    <a:pt x="518" y="221"/>
                    <a:pt x="427" y="129"/>
                  </a:cubicBezTo>
                  <a:cubicBezTo>
                    <a:pt x="427" y="129"/>
                    <a:pt x="427" y="99"/>
                    <a:pt x="396" y="99"/>
                  </a:cubicBezTo>
                  <a:cubicBezTo>
                    <a:pt x="396" y="99"/>
                    <a:pt x="396" y="69"/>
                    <a:pt x="396" y="69"/>
                  </a:cubicBezTo>
                  <a:cubicBezTo>
                    <a:pt x="351" y="23"/>
                    <a:pt x="290" y="0"/>
                    <a:pt x="2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8" name="Google Shape;67028;p27"/>
            <p:cNvSpPr/>
            <p:nvPr/>
          </p:nvSpPr>
          <p:spPr>
            <a:xfrm>
              <a:off x="1826300" y="3265350"/>
              <a:ext cx="12925" cy="12550"/>
            </a:xfrm>
            <a:custGeom>
              <a:avLst/>
              <a:gdLst/>
              <a:ahLst/>
              <a:cxnLst/>
              <a:rect l="l" t="t" r="r" b="b"/>
              <a:pathLst>
                <a:path w="517" h="502" extrusionOk="0">
                  <a:moveTo>
                    <a:pt x="232" y="0"/>
                  </a:moveTo>
                  <a:cubicBezTo>
                    <a:pt x="175" y="0"/>
                    <a:pt x="122" y="23"/>
                    <a:pt x="91" y="69"/>
                  </a:cubicBezTo>
                  <a:cubicBezTo>
                    <a:pt x="0" y="160"/>
                    <a:pt x="0" y="312"/>
                    <a:pt x="91" y="373"/>
                  </a:cubicBezTo>
                  <a:cubicBezTo>
                    <a:pt x="91" y="403"/>
                    <a:pt x="91" y="403"/>
                    <a:pt x="122" y="403"/>
                  </a:cubicBezTo>
                  <a:cubicBezTo>
                    <a:pt x="122" y="403"/>
                    <a:pt x="122" y="433"/>
                    <a:pt x="122" y="433"/>
                  </a:cubicBezTo>
                  <a:cubicBezTo>
                    <a:pt x="167" y="479"/>
                    <a:pt x="228" y="502"/>
                    <a:pt x="289" y="502"/>
                  </a:cubicBezTo>
                  <a:cubicBezTo>
                    <a:pt x="350" y="502"/>
                    <a:pt x="410" y="479"/>
                    <a:pt x="456" y="433"/>
                  </a:cubicBezTo>
                  <a:cubicBezTo>
                    <a:pt x="517" y="342"/>
                    <a:pt x="517" y="221"/>
                    <a:pt x="456" y="130"/>
                  </a:cubicBezTo>
                  <a:cubicBezTo>
                    <a:pt x="426" y="130"/>
                    <a:pt x="426" y="99"/>
                    <a:pt x="395" y="99"/>
                  </a:cubicBezTo>
                  <a:cubicBezTo>
                    <a:pt x="395" y="99"/>
                    <a:pt x="395" y="69"/>
                    <a:pt x="395" y="69"/>
                  </a:cubicBezTo>
                  <a:cubicBezTo>
                    <a:pt x="350" y="23"/>
                    <a:pt x="289" y="0"/>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9" name="Google Shape;67029;p27"/>
            <p:cNvSpPr/>
            <p:nvPr/>
          </p:nvSpPr>
          <p:spPr>
            <a:xfrm>
              <a:off x="1725975" y="3362600"/>
              <a:ext cx="16750" cy="14850"/>
            </a:xfrm>
            <a:custGeom>
              <a:avLst/>
              <a:gdLst/>
              <a:ahLst/>
              <a:cxnLst/>
              <a:rect l="l" t="t" r="r" b="b"/>
              <a:pathLst>
                <a:path w="670" h="594" extrusionOk="0">
                  <a:moveTo>
                    <a:pt x="309" y="1"/>
                  </a:moveTo>
                  <a:cubicBezTo>
                    <a:pt x="236" y="1"/>
                    <a:pt x="168" y="24"/>
                    <a:pt x="122" y="69"/>
                  </a:cubicBezTo>
                  <a:cubicBezTo>
                    <a:pt x="1" y="191"/>
                    <a:pt x="1" y="343"/>
                    <a:pt x="122" y="464"/>
                  </a:cubicBezTo>
                  <a:cubicBezTo>
                    <a:pt x="122" y="464"/>
                    <a:pt x="153" y="464"/>
                    <a:pt x="153" y="495"/>
                  </a:cubicBezTo>
                  <a:cubicBezTo>
                    <a:pt x="153" y="495"/>
                    <a:pt x="153" y="495"/>
                    <a:pt x="183" y="525"/>
                  </a:cubicBezTo>
                  <a:cubicBezTo>
                    <a:pt x="229" y="571"/>
                    <a:pt x="297" y="594"/>
                    <a:pt x="366" y="594"/>
                  </a:cubicBezTo>
                  <a:cubicBezTo>
                    <a:pt x="434" y="594"/>
                    <a:pt x="502" y="571"/>
                    <a:pt x="548" y="525"/>
                  </a:cubicBezTo>
                  <a:cubicBezTo>
                    <a:pt x="669" y="404"/>
                    <a:pt x="669" y="221"/>
                    <a:pt x="548" y="130"/>
                  </a:cubicBezTo>
                  <a:cubicBezTo>
                    <a:pt x="548" y="130"/>
                    <a:pt x="548" y="130"/>
                    <a:pt x="518" y="100"/>
                  </a:cubicBezTo>
                  <a:cubicBezTo>
                    <a:pt x="518" y="100"/>
                    <a:pt x="518" y="100"/>
                    <a:pt x="518" y="69"/>
                  </a:cubicBezTo>
                  <a:cubicBezTo>
                    <a:pt x="457" y="24"/>
                    <a:pt x="381" y="1"/>
                    <a:pt x="3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0" name="Google Shape;67030;p27"/>
            <p:cNvSpPr/>
            <p:nvPr/>
          </p:nvSpPr>
          <p:spPr>
            <a:xfrm>
              <a:off x="1627950" y="3264575"/>
              <a:ext cx="16750" cy="14850"/>
            </a:xfrm>
            <a:custGeom>
              <a:avLst/>
              <a:gdLst/>
              <a:ahLst/>
              <a:cxnLst/>
              <a:rect l="l" t="t" r="r" b="b"/>
              <a:pathLst>
                <a:path w="670" h="594" extrusionOk="0">
                  <a:moveTo>
                    <a:pt x="308" y="1"/>
                  </a:moveTo>
                  <a:cubicBezTo>
                    <a:pt x="236" y="1"/>
                    <a:pt x="168" y="24"/>
                    <a:pt x="122" y="69"/>
                  </a:cubicBezTo>
                  <a:cubicBezTo>
                    <a:pt x="1" y="191"/>
                    <a:pt x="1" y="343"/>
                    <a:pt x="122" y="464"/>
                  </a:cubicBezTo>
                  <a:cubicBezTo>
                    <a:pt x="122" y="464"/>
                    <a:pt x="153" y="464"/>
                    <a:pt x="153" y="495"/>
                  </a:cubicBezTo>
                  <a:cubicBezTo>
                    <a:pt x="153" y="495"/>
                    <a:pt x="153" y="495"/>
                    <a:pt x="183" y="525"/>
                  </a:cubicBezTo>
                  <a:cubicBezTo>
                    <a:pt x="229" y="571"/>
                    <a:pt x="297" y="594"/>
                    <a:pt x="365" y="594"/>
                  </a:cubicBezTo>
                  <a:cubicBezTo>
                    <a:pt x="434" y="594"/>
                    <a:pt x="502" y="571"/>
                    <a:pt x="548" y="525"/>
                  </a:cubicBezTo>
                  <a:cubicBezTo>
                    <a:pt x="669" y="404"/>
                    <a:pt x="669" y="221"/>
                    <a:pt x="548" y="130"/>
                  </a:cubicBezTo>
                  <a:cubicBezTo>
                    <a:pt x="548" y="130"/>
                    <a:pt x="548" y="100"/>
                    <a:pt x="517" y="100"/>
                  </a:cubicBezTo>
                  <a:cubicBezTo>
                    <a:pt x="517" y="100"/>
                    <a:pt x="517" y="69"/>
                    <a:pt x="517" y="69"/>
                  </a:cubicBezTo>
                  <a:cubicBezTo>
                    <a:pt x="457" y="24"/>
                    <a:pt x="381"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1" name="Google Shape;67031;p27"/>
            <p:cNvSpPr/>
            <p:nvPr/>
          </p:nvSpPr>
          <p:spPr>
            <a:xfrm>
              <a:off x="1626425" y="3459300"/>
              <a:ext cx="19800" cy="18075"/>
            </a:xfrm>
            <a:custGeom>
              <a:avLst/>
              <a:gdLst/>
              <a:ahLst/>
              <a:cxnLst/>
              <a:rect l="l" t="t" r="r" b="b"/>
              <a:pathLst>
                <a:path w="792" h="723" extrusionOk="0">
                  <a:moveTo>
                    <a:pt x="366" y="1"/>
                  </a:moveTo>
                  <a:cubicBezTo>
                    <a:pt x="282" y="1"/>
                    <a:pt x="199" y="31"/>
                    <a:pt x="123" y="92"/>
                  </a:cubicBezTo>
                  <a:cubicBezTo>
                    <a:pt x="1" y="214"/>
                    <a:pt x="1" y="426"/>
                    <a:pt x="123" y="578"/>
                  </a:cubicBezTo>
                  <a:lnTo>
                    <a:pt x="153" y="578"/>
                  </a:lnTo>
                  <a:cubicBezTo>
                    <a:pt x="183" y="609"/>
                    <a:pt x="183" y="609"/>
                    <a:pt x="183" y="609"/>
                  </a:cubicBezTo>
                  <a:cubicBezTo>
                    <a:pt x="244" y="685"/>
                    <a:pt x="328" y="723"/>
                    <a:pt x="411" y="723"/>
                  </a:cubicBezTo>
                  <a:cubicBezTo>
                    <a:pt x="495" y="723"/>
                    <a:pt x="578" y="685"/>
                    <a:pt x="639" y="609"/>
                  </a:cubicBezTo>
                  <a:cubicBezTo>
                    <a:pt x="791" y="487"/>
                    <a:pt x="791" y="274"/>
                    <a:pt x="639" y="153"/>
                  </a:cubicBezTo>
                  <a:cubicBezTo>
                    <a:pt x="639" y="153"/>
                    <a:pt x="639" y="153"/>
                    <a:pt x="609" y="122"/>
                  </a:cubicBezTo>
                  <a:cubicBezTo>
                    <a:pt x="609" y="122"/>
                    <a:pt x="609" y="122"/>
                    <a:pt x="609" y="92"/>
                  </a:cubicBezTo>
                  <a:cubicBezTo>
                    <a:pt x="533" y="31"/>
                    <a:pt x="449"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2" name="Google Shape;67032;p27"/>
            <p:cNvSpPr/>
            <p:nvPr/>
          </p:nvSpPr>
          <p:spPr>
            <a:xfrm>
              <a:off x="1528400" y="3361275"/>
              <a:ext cx="19800" cy="17500"/>
            </a:xfrm>
            <a:custGeom>
              <a:avLst/>
              <a:gdLst/>
              <a:ahLst/>
              <a:cxnLst/>
              <a:rect l="l" t="t" r="r" b="b"/>
              <a:pathLst>
                <a:path w="792" h="700" extrusionOk="0">
                  <a:moveTo>
                    <a:pt x="366" y="1"/>
                  </a:moveTo>
                  <a:cubicBezTo>
                    <a:pt x="282" y="1"/>
                    <a:pt x="198" y="31"/>
                    <a:pt x="122" y="92"/>
                  </a:cubicBezTo>
                  <a:cubicBezTo>
                    <a:pt x="1" y="214"/>
                    <a:pt x="1" y="426"/>
                    <a:pt x="122" y="548"/>
                  </a:cubicBezTo>
                  <a:cubicBezTo>
                    <a:pt x="153" y="578"/>
                    <a:pt x="153" y="578"/>
                    <a:pt x="153" y="578"/>
                  </a:cubicBezTo>
                  <a:cubicBezTo>
                    <a:pt x="183" y="609"/>
                    <a:pt x="183" y="609"/>
                    <a:pt x="183" y="609"/>
                  </a:cubicBezTo>
                  <a:cubicBezTo>
                    <a:pt x="244" y="669"/>
                    <a:pt x="328" y="700"/>
                    <a:pt x="411" y="700"/>
                  </a:cubicBezTo>
                  <a:cubicBezTo>
                    <a:pt x="495" y="700"/>
                    <a:pt x="578" y="669"/>
                    <a:pt x="639" y="609"/>
                  </a:cubicBezTo>
                  <a:cubicBezTo>
                    <a:pt x="791" y="487"/>
                    <a:pt x="791" y="274"/>
                    <a:pt x="639" y="153"/>
                  </a:cubicBezTo>
                  <a:cubicBezTo>
                    <a:pt x="639" y="153"/>
                    <a:pt x="639" y="153"/>
                    <a:pt x="609" y="122"/>
                  </a:cubicBezTo>
                  <a:cubicBezTo>
                    <a:pt x="609" y="122"/>
                    <a:pt x="609" y="122"/>
                    <a:pt x="609" y="92"/>
                  </a:cubicBezTo>
                  <a:cubicBezTo>
                    <a:pt x="533" y="31"/>
                    <a:pt x="449"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3" name="Google Shape;67033;p27"/>
            <p:cNvSpPr/>
            <p:nvPr/>
          </p:nvSpPr>
          <p:spPr>
            <a:xfrm>
              <a:off x="1526900" y="3556000"/>
              <a:ext cx="22050" cy="20925"/>
            </a:xfrm>
            <a:custGeom>
              <a:avLst/>
              <a:gdLst/>
              <a:ahLst/>
              <a:cxnLst/>
              <a:rect l="l" t="t" r="r" b="b"/>
              <a:pathLst>
                <a:path w="882" h="837" extrusionOk="0">
                  <a:moveTo>
                    <a:pt x="426" y="1"/>
                  </a:moveTo>
                  <a:cubicBezTo>
                    <a:pt x="327" y="1"/>
                    <a:pt x="228" y="39"/>
                    <a:pt x="152" y="115"/>
                  </a:cubicBezTo>
                  <a:cubicBezTo>
                    <a:pt x="0" y="267"/>
                    <a:pt x="0" y="510"/>
                    <a:pt x="152" y="662"/>
                  </a:cubicBezTo>
                  <a:cubicBezTo>
                    <a:pt x="152" y="662"/>
                    <a:pt x="152" y="692"/>
                    <a:pt x="182" y="692"/>
                  </a:cubicBezTo>
                  <a:cubicBezTo>
                    <a:pt x="182" y="692"/>
                    <a:pt x="182" y="723"/>
                    <a:pt x="213" y="723"/>
                  </a:cubicBezTo>
                  <a:cubicBezTo>
                    <a:pt x="274" y="799"/>
                    <a:pt x="365" y="837"/>
                    <a:pt x="460" y="837"/>
                  </a:cubicBezTo>
                  <a:cubicBezTo>
                    <a:pt x="555" y="837"/>
                    <a:pt x="654" y="799"/>
                    <a:pt x="730" y="723"/>
                  </a:cubicBezTo>
                  <a:cubicBezTo>
                    <a:pt x="882" y="571"/>
                    <a:pt x="882" y="327"/>
                    <a:pt x="730" y="175"/>
                  </a:cubicBezTo>
                  <a:cubicBezTo>
                    <a:pt x="730" y="175"/>
                    <a:pt x="730" y="175"/>
                    <a:pt x="699" y="145"/>
                  </a:cubicBezTo>
                  <a:cubicBezTo>
                    <a:pt x="699" y="145"/>
                    <a:pt x="699" y="145"/>
                    <a:pt x="699" y="115"/>
                  </a:cubicBezTo>
                  <a:cubicBezTo>
                    <a:pt x="623" y="39"/>
                    <a:pt x="524"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4" name="Google Shape;67034;p27"/>
            <p:cNvSpPr/>
            <p:nvPr/>
          </p:nvSpPr>
          <p:spPr>
            <a:xfrm>
              <a:off x="1428875" y="3457975"/>
              <a:ext cx="22050" cy="20925"/>
            </a:xfrm>
            <a:custGeom>
              <a:avLst/>
              <a:gdLst/>
              <a:ahLst/>
              <a:cxnLst/>
              <a:rect l="l" t="t" r="r" b="b"/>
              <a:pathLst>
                <a:path w="882" h="837" extrusionOk="0">
                  <a:moveTo>
                    <a:pt x="426" y="1"/>
                  </a:moveTo>
                  <a:cubicBezTo>
                    <a:pt x="327" y="1"/>
                    <a:pt x="228" y="39"/>
                    <a:pt x="152" y="115"/>
                  </a:cubicBezTo>
                  <a:cubicBezTo>
                    <a:pt x="0" y="267"/>
                    <a:pt x="0" y="510"/>
                    <a:pt x="152" y="662"/>
                  </a:cubicBezTo>
                  <a:cubicBezTo>
                    <a:pt x="152" y="662"/>
                    <a:pt x="152" y="692"/>
                    <a:pt x="182" y="692"/>
                  </a:cubicBezTo>
                  <a:cubicBezTo>
                    <a:pt x="182" y="692"/>
                    <a:pt x="182" y="723"/>
                    <a:pt x="182" y="723"/>
                  </a:cubicBezTo>
                  <a:cubicBezTo>
                    <a:pt x="258" y="798"/>
                    <a:pt x="357" y="836"/>
                    <a:pt x="456" y="836"/>
                  </a:cubicBezTo>
                  <a:cubicBezTo>
                    <a:pt x="555" y="836"/>
                    <a:pt x="654" y="798"/>
                    <a:pt x="730" y="723"/>
                  </a:cubicBezTo>
                  <a:cubicBezTo>
                    <a:pt x="882" y="571"/>
                    <a:pt x="882" y="327"/>
                    <a:pt x="730" y="175"/>
                  </a:cubicBezTo>
                  <a:cubicBezTo>
                    <a:pt x="730" y="175"/>
                    <a:pt x="730" y="175"/>
                    <a:pt x="699" y="145"/>
                  </a:cubicBezTo>
                  <a:cubicBezTo>
                    <a:pt x="699" y="145"/>
                    <a:pt x="699" y="145"/>
                    <a:pt x="699" y="115"/>
                  </a:cubicBezTo>
                  <a:cubicBezTo>
                    <a:pt x="623" y="39"/>
                    <a:pt x="524"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5" name="Google Shape;67035;p27"/>
            <p:cNvSpPr/>
            <p:nvPr/>
          </p:nvSpPr>
          <p:spPr>
            <a:xfrm>
              <a:off x="1427350" y="3653275"/>
              <a:ext cx="25100" cy="23200"/>
            </a:xfrm>
            <a:custGeom>
              <a:avLst/>
              <a:gdLst/>
              <a:ahLst/>
              <a:cxnLst/>
              <a:rect l="l" t="t" r="r" b="b"/>
              <a:pathLst>
                <a:path w="1004" h="928" extrusionOk="0">
                  <a:moveTo>
                    <a:pt x="471" y="0"/>
                  </a:moveTo>
                  <a:cubicBezTo>
                    <a:pt x="357" y="0"/>
                    <a:pt x="243" y="38"/>
                    <a:pt x="152" y="114"/>
                  </a:cubicBezTo>
                  <a:cubicBezTo>
                    <a:pt x="0" y="297"/>
                    <a:pt x="0" y="570"/>
                    <a:pt x="152" y="753"/>
                  </a:cubicBezTo>
                  <a:lnTo>
                    <a:pt x="183" y="753"/>
                  </a:lnTo>
                  <a:cubicBezTo>
                    <a:pt x="213" y="783"/>
                    <a:pt x="213" y="783"/>
                    <a:pt x="213" y="813"/>
                  </a:cubicBezTo>
                  <a:cubicBezTo>
                    <a:pt x="304" y="889"/>
                    <a:pt x="418" y="927"/>
                    <a:pt x="528" y="927"/>
                  </a:cubicBezTo>
                  <a:cubicBezTo>
                    <a:pt x="639" y="927"/>
                    <a:pt x="745" y="889"/>
                    <a:pt x="821" y="813"/>
                  </a:cubicBezTo>
                  <a:cubicBezTo>
                    <a:pt x="1003" y="631"/>
                    <a:pt x="1003" y="357"/>
                    <a:pt x="821" y="175"/>
                  </a:cubicBezTo>
                  <a:cubicBezTo>
                    <a:pt x="821" y="175"/>
                    <a:pt x="821" y="175"/>
                    <a:pt x="791" y="145"/>
                  </a:cubicBezTo>
                  <a:cubicBezTo>
                    <a:pt x="791" y="145"/>
                    <a:pt x="791" y="145"/>
                    <a:pt x="791" y="114"/>
                  </a:cubicBezTo>
                  <a:cubicBezTo>
                    <a:pt x="699" y="38"/>
                    <a:pt x="585"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6" name="Google Shape;67036;p27"/>
            <p:cNvSpPr/>
            <p:nvPr/>
          </p:nvSpPr>
          <p:spPr>
            <a:xfrm>
              <a:off x="1329325" y="3555250"/>
              <a:ext cx="25100" cy="23000"/>
            </a:xfrm>
            <a:custGeom>
              <a:avLst/>
              <a:gdLst/>
              <a:ahLst/>
              <a:cxnLst/>
              <a:rect l="l" t="t" r="r" b="b"/>
              <a:pathLst>
                <a:path w="1004" h="920" extrusionOk="0">
                  <a:moveTo>
                    <a:pt x="468" y="0"/>
                  </a:moveTo>
                  <a:cubicBezTo>
                    <a:pt x="357" y="0"/>
                    <a:pt x="243" y="38"/>
                    <a:pt x="152" y="114"/>
                  </a:cubicBezTo>
                  <a:cubicBezTo>
                    <a:pt x="0" y="297"/>
                    <a:pt x="0" y="570"/>
                    <a:pt x="152" y="753"/>
                  </a:cubicBezTo>
                  <a:lnTo>
                    <a:pt x="183" y="753"/>
                  </a:lnTo>
                  <a:cubicBezTo>
                    <a:pt x="183" y="783"/>
                    <a:pt x="213" y="783"/>
                    <a:pt x="213" y="783"/>
                  </a:cubicBezTo>
                  <a:cubicBezTo>
                    <a:pt x="304" y="874"/>
                    <a:pt x="418" y="920"/>
                    <a:pt x="528" y="920"/>
                  </a:cubicBezTo>
                  <a:cubicBezTo>
                    <a:pt x="639" y="920"/>
                    <a:pt x="745" y="874"/>
                    <a:pt x="821" y="783"/>
                  </a:cubicBezTo>
                  <a:cubicBezTo>
                    <a:pt x="1003" y="631"/>
                    <a:pt x="1003" y="357"/>
                    <a:pt x="821" y="175"/>
                  </a:cubicBezTo>
                  <a:cubicBezTo>
                    <a:pt x="821" y="175"/>
                    <a:pt x="791" y="175"/>
                    <a:pt x="791" y="145"/>
                  </a:cubicBezTo>
                  <a:cubicBezTo>
                    <a:pt x="791" y="145"/>
                    <a:pt x="791" y="145"/>
                    <a:pt x="760" y="114"/>
                  </a:cubicBezTo>
                  <a:cubicBezTo>
                    <a:pt x="684" y="38"/>
                    <a:pt x="578"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7" name="Google Shape;67037;p27"/>
            <p:cNvSpPr/>
            <p:nvPr/>
          </p:nvSpPr>
          <p:spPr>
            <a:xfrm>
              <a:off x="1327050" y="3749975"/>
              <a:ext cx="28900" cy="25850"/>
            </a:xfrm>
            <a:custGeom>
              <a:avLst/>
              <a:gdLst/>
              <a:ahLst/>
              <a:cxnLst/>
              <a:rect l="l" t="t" r="r" b="b"/>
              <a:pathLst>
                <a:path w="1156" h="1034" extrusionOk="0">
                  <a:moveTo>
                    <a:pt x="547" y="0"/>
                  </a:moveTo>
                  <a:cubicBezTo>
                    <a:pt x="426" y="0"/>
                    <a:pt x="304" y="46"/>
                    <a:pt x="213" y="137"/>
                  </a:cubicBezTo>
                  <a:cubicBezTo>
                    <a:pt x="0" y="350"/>
                    <a:pt x="0" y="654"/>
                    <a:pt x="213" y="836"/>
                  </a:cubicBezTo>
                  <a:cubicBezTo>
                    <a:pt x="213" y="866"/>
                    <a:pt x="213" y="866"/>
                    <a:pt x="243" y="866"/>
                  </a:cubicBezTo>
                  <a:cubicBezTo>
                    <a:pt x="243" y="866"/>
                    <a:pt x="243" y="897"/>
                    <a:pt x="243" y="897"/>
                  </a:cubicBezTo>
                  <a:cubicBezTo>
                    <a:pt x="350" y="988"/>
                    <a:pt x="479" y="1034"/>
                    <a:pt x="604" y="1034"/>
                  </a:cubicBezTo>
                  <a:cubicBezTo>
                    <a:pt x="730" y="1034"/>
                    <a:pt x="851" y="988"/>
                    <a:pt x="942" y="897"/>
                  </a:cubicBezTo>
                  <a:cubicBezTo>
                    <a:pt x="1155" y="714"/>
                    <a:pt x="1155" y="410"/>
                    <a:pt x="942" y="198"/>
                  </a:cubicBezTo>
                  <a:lnTo>
                    <a:pt x="912" y="198"/>
                  </a:lnTo>
                  <a:cubicBezTo>
                    <a:pt x="912" y="167"/>
                    <a:pt x="912" y="167"/>
                    <a:pt x="882" y="137"/>
                  </a:cubicBezTo>
                  <a:cubicBezTo>
                    <a:pt x="790" y="46"/>
                    <a:pt x="669"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8" name="Google Shape;67038;p27"/>
            <p:cNvSpPr/>
            <p:nvPr/>
          </p:nvSpPr>
          <p:spPr>
            <a:xfrm>
              <a:off x="1229000" y="3651950"/>
              <a:ext cx="28150" cy="25850"/>
            </a:xfrm>
            <a:custGeom>
              <a:avLst/>
              <a:gdLst/>
              <a:ahLst/>
              <a:cxnLst/>
              <a:rect l="l" t="t" r="r" b="b"/>
              <a:pathLst>
                <a:path w="1126" h="1034" extrusionOk="0">
                  <a:moveTo>
                    <a:pt x="548" y="0"/>
                  </a:moveTo>
                  <a:cubicBezTo>
                    <a:pt x="427" y="0"/>
                    <a:pt x="305" y="46"/>
                    <a:pt x="214" y="137"/>
                  </a:cubicBezTo>
                  <a:cubicBezTo>
                    <a:pt x="1" y="350"/>
                    <a:pt x="1" y="654"/>
                    <a:pt x="214" y="836"/>
                  </a:cubicBezTo>
                  <a:cubicBezTo>
                    <a:pt x="214" y="866"/>
                    <a:pt x="214" y="866"/>
                    <a:pt x="244" y="866"/>
                  </a:cubicBezTo>
                  <a:cubicBezTo>
                    <a:pt x="244" y="866"/>
                    <a:pt x="244" y="897"/>
                    <a:pt x="244" y="897"/>
                  </a:cubicBezTo>
                  <a:cubicBezTo>
                    <a:pt x="351" y="988"/>
                    <a:pt x="480" y="1034"/>
                    <a:pt x="605" y="1034"/>
                  </a:cubicBezTo>
                  <a:cubicBezTo>
                    <a:pt x="730" y="1034"/>
                    <a:pt x="852" y="988"/>
                    <a:pt x="943" y="897"/>
                  </a:cubicBezTo>
                  <a:cubicBezTo>
                    <a:pt x="1126" y="714"/>
                    <a:pt x="1126" y="380"/>
                    <a:pt x="943" y="198"/>
                  </a:cubicBezTo>
                  <a:cubicBezTo>
                    <a:pt x="943" y="198"/>
                    <a:pt x="913" y="198"/>
                    <a:pt x="913" y="167"/>
                  </a:cubicBezTo>
                  <a:cubicBezTo>
                    <a:pt x="913" y="167"/>
                    <a:pt x="913" y="167"/>
                    <a:pt x="882" y="137"/>
                  </a:cubicBezTo>
                  <a:cubicBezTo>
                    <a:pt x="791" y="46"/>
                    <a:pt x="670"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9" name="Google Shape;67039;p27"/>
            <p:cNvSpPr/>
            <p:nvPr/>
          </p:nvSpPr>
          <p:spPr>
            <a:xfrm>
              <a:off x="1227500" y="3847425"/>
              <a:ext cx="31175" cy="28525"/>
            </a:xfrm>
            <a:custGeom>
              <a:avLst/>
              <a:gdLst/>
              <a:ahLst/>
              <a:cxnLst/>
              <a:rect l="l" t="t" r="r" b="b"/>
              <a:pathLst>
                <a:path w="1247" h="1141" extrusionOk="0">
                  <a:moveTo>
                    <a:pt x="593" y="0"/>
                  </a:moveTo>
                  <a:cubicBezTo>
                    <a:pt x="456" y="0"/>
                    <a:pt x="319" y="54"/>
                    <a:pt x="213" y="160"/>
                  </a:cubicBezTo>
                  <a:cubicBezTo>
                    <a:pt x="0" y="373"/>
                    <a:pt x="0" y="707"/>
                    <a:pt x="213" y="920"/>
                  </a:cubicBezTo>
                  <a:cubicBezTo>
                    <a:pt x="213" y="920"/>
                    <a:pt x="243" y="920"/>
                    <a:pt x="243" y="950"/>
                  </a:cubicBezTo>
                  <a:cubicBezTo>
                    <a:pt x="243" y="950"/>
                    <a:pt x="243" y="950"/>
                    <a:pt x="274" y="981"/>
                  </a:cubicBezTo>
                  <a:cubicBezTo>
                    <a:pt x="380" y="1087"/>
                    <a:pt x="517" y="1140"/>
                    <a:pt x="654" y="1140"/>
                  </a:cubicBezTo>
                  <a:cubicBezTo>
                    <a:pt x="790" y="1140"/>
                    <a:pt x="927" y="1087"/>
                    <a:pt x="1034" y="981"/>
                  </a:cubicBezTo>
                  <a:cubicBezTo>
                    <a:pt x="1246" y="768"/>
                    <a:pt x="1246" y="403"/>
                    <a:pt x="1034" y="190"/>
                  </a:cubicBezTo>
                  <a:lnTo>
                    <a:pt x="1003" y="190"/>
                  </a:lnTo>
                  <a:cubicBezTo>
                    <a:pt x="1003" y="160"/>
                    <a:pt x="1003" y="160"/>
                    <a:pt x="973" y="160"/>
                  </a:cubicBezTo>
                  <a:cubicBezTo>
                    <a:pt x="866" y="54"/>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0" name="Google Shape;67040;p27"/>
            <p:cNvSpPr/>
            <p:nvPr/>
          </p:nvSpPr>
          <p:spPr>
            <a:xfrm>
              <a:off x="1129475" y="3748625"/>
              <a:ext cx="31175" cy="29300"/>
            </a:xfrm>
            <a:custGeom>
              <a:avLst/>
              <a:gdLst/>
              <a:ahLst/>
              <a:cxnLst/>
              <a:rect l="l" t="t" r="r" b="b"/>
              <a:pathLst>
                <a:path w="1247" h="1172" extrusionOk="0">
                  <a:moveTo>
                    <a:pt x="593" y="1"/>
                  </a:moveTo>
                  <a:cubicBezTo>
                    <a:pt x="456" y="1"/>
                    <a:pt x="319" y="54"/>
                    <a:pt x="213" y="160"/>
                  </a:cubicBezTo>
                  <a:cubicBezTo>
                    <a:pt x="0" y="373"/>
                    <a:pt x="0" y="738"/>
                    <a:pt x="213" y="951"/>
                  </a:cubicBezTo>
                  <a:cubicBezTo>
                    <a:pt x="213" y="951"/>
                    <a:pt x="243" y="951"/>
                    <a:pt x="243" y="981"/>
                  </a:cubicBezTo>
                  <a:cubicBezTo>
                    <a:pt x="243" y="981"/>
                    <a:pt x="243" y="981"/>
                    <a:pt x="274" y="1012"/>
                  </a:cubicBezTo>
                  <a:cubicBezTo>
                    <a:pt x="380" y="1118"/>
                    <a:pt x="517" y="1171"/>
                    <a:pt x="654" y="1171"/>
                  </a:cubicBezTo>
                  <a:cubicBezTo>
                    <a:pt x="790" y="1171"/>
                    <a:pt x="927" y="1118"/>
                    <a:pt x="1034" y="1012"/>
                  </a:cubicBezTo>
                  <a:cubicBezTo>
                    <a:pt x="1246" y="799"/>
                    <a:pt x="1246" y="434"/>
                    <a:pt x="1034" y="221"/>
                  </a:cubicBezTo>
                  <a:cubicBezTo>
                    <a:pt x="1034" y="221"/>
                    <a:pt x="1003" y="221"/>
                    <a:pt x="1003" y="191"/>
                  </a:cubicBezTo>
                  <a:cubicBezTo>
                    <a:pt x="1003" y="191"/>
                    <a:pt x="1003" y="191"/>
                    <a:pt x="973" y="160"/>
                  </a:cubicBezTo>
                  <a:cubicBezTo>
                    <a:pt x="866" y="54"/>
                    <a:pt x="730"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1" name="Google Shape;67041;p27"/>
            <p:cNvSpPr/>
            <p:nvPr/>
          </p:nvSpPr>
          <p:spPr>
            <a:xfrm>
              <a:off x="1127950" y="3944125"/>
              <a:ext cx="34225" cy="31175"/>
            </a:xfrm>
            <a:custGeom>
              <a:avLst/>
              <a:gdLst/>
              <a:ahLst/>
              <a:cxnLst/>
              <a:rect l="l" t="t" r="r" b="b"/>
              <a:pathLst>
                <a:path w="1369" h="1247" extrusionOk="0">
                  <a:moveTo>
                    <a:pt x="650" y="0"/>
                  </a:moveTo>
                  <a:cubicBezTo>
                    <a:pt x="494" y="0"/>
                    <a:pt x="335" y="61"/>
                    <a:pt x="213" y="183"/>
                  </a:cubicBezTo>
                  <a:cubicBezTo>
                    <a:pt x="0" y="395"/>
                    <a:pt x="0" y="790"/>
                    <a:pt x="213" y="1034"/>
                  </a:cubicBezTo>
                  <a:lnTo>
                    <a:pt x="244" y="1034"/>
                  </a:lnTo>
                  <a:cubicBezTo>
                    <a:pt x="274" y="1064"/>
                    <a:pt x="274" y="1064"/>
                    <a:pt x="274" y="1064"/>
                  </a:cubicBezTo>
                  <a:cubicBezTo>
                    <a:pt x="396" y="1186"/>
                    <a:pt x="547" y="1246"/>
                    <a:pt x="699" y="1246"/>
                  </a:cubicBezTo>
                  <a:cubicBezTo>
                    <a:pt x="851" y="1246"/>
                    <a:pt x="1003" y="1186"/>
                    <a:pt x="1125" y="1064"/>
                  </a:cubicBezTo>
                  <a:cubicBezTo>
                    <a:pt x="1368" y="851"/>
                    <a:pt x="1368" y="456"/>
                    <a:pt x="1125" y="213"/>
                  </a:cubicBezTo>
                  <a:lnTo>
                    <a:pt x="1095" y="213"/>
                  </a:lnTo>
                  <a:cubicBezTo>
                    <a:pt x="1095" y="183"/>
                    <a:pt x="1095" y="183"/>
                    <a:pt x="1064" y="183"/>
                  </a:cubicBezTo>
                  <a:cubicBezTo>
                    <a:pt x="958" y="61"/>
                    <a:pt x="806" y="0"/>
                    <a:pt x="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2" name="Google Shape;67042;p27"/>
            <p:cNvSpPr/>
            <p:nvPr/>
          </p:nvSpPr>
          <p:spPr>
            <a:xfrm>
              <a:off x="1029925" y="3846100"/>
              <a:ext cx="34225" cy="31175"/>
            </a:xfrm>
            <a:custGeom>
              <a:avLst/>
              <a:gdLst/>
              <a:ahLst/>
              <a:cxnLst/>
              <a:rect l="l" t="t" r="r" b="b"/>
              <a:pathLst>
                <a:path w="1369" h="1247" extrusionOk="0">
                  <a:moveTo>
                    <a:pt x="650" y="0"/>
                  </a:moveTo>
                  <a:cubicBezTo>
                    <a:pt x="494" y="0"/>
                    <a:pt x="335" y="61"/>
                    <a:pt x="213" y="183"/>
                  </a:cubicBezTo>
                  <a:cubicBezTo>
                    <a:pt x="0" y="395"/>
                    <a:pt x="0" y="790"/>
                    <a:pt x="213" y="1003"/>
                  </a:cubicBezTo>
                  <a:cubicBezTo>
                    <a:pt x="243" y="1034"/>
                    <a:pt x="243" y="1034"/>
                    <a:pt x="243" y="1034"/>
                  </a:cubicBezTo>
                  <a:cubicBezTo>
                    <a:pt x="274" y="1064"/>
                    <a:pt x="274" y="1064"/>
                    <a:pt x="274" y="1064"/>
                  </a:cubicBezTo>
                  <a:cubicBezTo>
                    <a:pt x="395" y="1186"/>
                    <a:pt x="547" y="1246"/>
                    <a:pt x="699" y="1246"/>
                  </a:cubicBezTo>
                  <a:cubicBezTo>
                    <a:pt x="851" y="1246"/>
                    <a:pt x="1003" y="1186"/>
                    <a:pt x="1125" y="1064"/>
                  </a:cubicBezTo>
                  <a:cubicBezTo>
                    <a:pt x="1368" y="851"/>
                    <a:pt x="1368" y="456"/>
                    <a:pt x="1125" y="213"/>
                  </a:cubicBezTo>
                  <a:lnTo>
                    <a:pt x="1095" y="213"/>
                  </a:lnTo>
                  <a:cubicBezTo>
                    <a:pt x="1095" y="183"/>
                    <a:pt x="1095" y="183"/>
                    <a:pt x="1064" y="183"/>
                  </a:cubicBezTo>
                  <a:cubicBezTo>
                    <a:pt x="958" y="61"/>
                    <a:pt x="806" y="0"/>
                    <a:pt x="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3" name="Google Shape;67043;p27"/>
            <p:cNvSpPr/>
            <p:nvPr/>
          </p:nvSpPr>
          <p:spPr>
            <a:xfrm>
              <a:off x="1027650" y="4040825"/>
              <a:ext cx="37250" cy="34025"/>
            </a:xfrm>
            <a:custGeom>
              <a:avLst/>
              <a:gdLst/>
              <a:ahLst/>
              <a:cxnLst/>
              <a:rect l="l" t="t" r="r" b="b"/>
              <a:pathLst>
                <a:path w="1490" h="1361" extrusionOk="0">
                  <a:moveTo>
                    <a:pt x="730" y="0"/>
                  </a:moveTo>
                  <a:cubicBezTo>
                    <a:pt x="562" y="0"/>
                    <a:pt x="395" y="68"/>
                    <a:pt x="274" y="205"/>
                  </a:cubicBezTo>
                  <a:cubicBezTo>
                    <a:pt x="0" y="448"/>
                    <a:pt x="0" y="874"/>
                    <a:pt x="274" y="1117"/>
                  </a:cubicBezTo>
                  <a:cubicBezTo>
                    <a:pt x="274" y="1117"/>
                    <a:pt x="274" y="1147"/>
                    <a:pt x="304" y="1147"/>
                  </a:cubicBezTo>
                  <a:cubicBezTo>
                    <a:pt x="304" y="1147"/>
                    <a:pt x="304" y="1178"/>
                    <a:pt x="334" y="1178"/>
                  </a:cubicBezTo>
                  <a:cubicBezTo>
                    <a:pt x="456" y="1299"/>
                    <a:pt x="623" y="1360"/>
                    <a:pt x="790" y="1360"/>
                  </a:cubicBezTo>
                  <a:cubicBezTo>
                    <a:pt x="958" y="1360"/>
                    <a:pt x="1125" y="1299"/>
                    <a:pt x="1246" y="1178"/>
                  </a:cubicBezTo>
                  <a:cubicBezTo>
                    <a:pt x="1490" y="904"/>
                    <a:pt x="1490" y="509"/>
                    <a:pt x="1246" y="236"/>
                  </a:cubicBezTo>
                  <a:lnTo>
                    <a:pt x="1216" y="236"/>
                  </a:lnTo>
                  <a:cubicBezTo>
                    <a:pt x="1216" y="205"/>
                    <a:pt x="1216" y="205"/>
                    <a:pt x="1186" y="205"/>
                  </a:cubicBezTo>
                  <a:cubicBezTo>
                    <a:pt x="1064" y="68"/>
                    <a:pt x="897"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4" name="Google Shape;67044;p27"/>
            <p:cNvSpPr/>
            <p:nvPr/>
          </p:nvSpPr>
          <p:spPr>
            <a:xfrm>
              <a:off x="929625" y="3942775"/>
              <a:ext cx="37250" cy="34050"/>
            </a:xfrm>
            <a:custGeom>
              <a:avLst/>
              <a:gdLst/>
              <a:ahLst/>
              <a:cxnLst/>
              <a:rect l="l" t="t" r="r" b="b"/>
              <a:pathLst>
                <a:path w="1490" h="1362" extrusionOk="0">
                  <a:moveTo>
                    <a:pt x="730" y="1"/>
                  </a:moveTo>
                  <a:cubicBezTo>
                    <a:pt x="562" y="1"/>
                    <a:pt x="395" y="69"/>
                    <a:pt x="274" y="206"/>
                  </a:cubicBezTo>
                  <a:cubicBezTo>
                    <a:pt x="0" y="449"/>
                    <a:pt x="0" y="875"/>
                    <a:pt x="274" y="1118"/>
                  </a:cubicBezTo>
                  <a:cubicBezTo>
                    <a:pt x="274" y="1118"/>
                    <a:pt x="274" y="1148"/>
                    <a:pt x="304" y="1148"/>
                  </a:cubicBezTo>
                  <a:cubicBezTo>
                    <a:pt x="304" y="1148"/>
                    <a:pt x="304" y="1179"/>
                    <a:pt x="334" y="1179"/>
                  </a:cubicBezTo>
                  <a:cubicBezTo>
                    <a:pt x="456" y="1300"/>
                    <a:pt x="623" y="1361"/>
                    <a:pt x="790" y="1361"/>
                  </a:cubicBezTo>
                  <a:cubicBezTo>
                    <a:pt x="958" y="1361"/>
                    <a:pt x="1125" y="1300"/>
                    <a:pt x="1246" y="1179"/>
                  </a:cubicBezTo>
                  <a:cubicBezTo>
                    <a:pt x="1489" y="905"/>
                    <a:pt x="1489" y="510"/>
                    <a:pt x="1246" y="237"/>
                  </a:cubicBezTo>
                  <a:lnTo>
                    <a:pt x="1216" y="237"/>
                  </a:lnTo>
                  <a:cubicBezTo>
                    <a:pt x="1216" y="206"/>
                    <a:pt x="1186" y="206"/>
                    <a:pt x="1186" y="206"/>
                  </a:cubicBezTo>
                  <a:cubicBezTo>
                    <a:pt x="1064" y="69"/>
                    <a:pt x="897"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5" name="Google Shape;67045;p27"/>
            <p:cNvSpPr/>
            <p:nvPr/>
          </p:nvSpPr>
          <p:spPr>
            <a:xfrm>
              <a:off x="830075" y="4040050"/>
              <a:ext cx="40300" cy="36700"/>
            </a:xfrm>
            <a:custGeom>
              <a:avLst/>
              <a:gdLst/>
              <a:ahLst/>
              <a:cxnLst/>
              <a:rect l="l" t="t" r="r" b="b"/>
              <a:pathLst>
                <a:path w="1612" h="1468" extrusionOk="0">
                  <a:moveTo>
                    <a:pt x="775" y="1"/>
                  </a:moveTo>
                  <a:cubicBezTo>
                    <a:pt x="593" y="1"/>
                    <a:pt x="411" y="69"/>
                    <a:pt x="274" y="206"/>
                  </a:cubicBezTo>
                  <a:cubicBezTo>
                    <a:pt x="0" y="479"/>
                    <a:pt x="0" y="935"/>
                    <a:pt x="274" y="1209"/>
                  </a:cubicBezTo>
                  <a:lnTo>
                    <a:pt x="304" y="1209"/>
                  </a:lnTo>
                  <a:cubicBezTo>
                    <a:pt x="304" y="1239"/>
                    <a:pt x="335" y="1239"/>
                    <a:pt x="335" y="1239"/>
                  </a:cubicBezTo>
                  <a:cubicBezTo>
                    <a:pt x="471" y="1391"/>
                    <a:pt x="654" y="1467"/>
                    <a:pt x="836" y="1467"/>
                  </a:cubicBezTo>
                  <a:cubicBezTo>
                    <a:pt x="1019" y="1467"/>
                    <a:pt x="1201" y="1391"/>
                    <a:pt x="1338" y="1239"/>
                  </a:cubicBezTo>
                  <a:cubicBezTo>
                    <a:pt x="1611" y="966"/>
                    <a:pt x="1611" y="540"/>
                    <a:pt x="1338" y="236"/>
                  </a:cubicBezTo>
                  <a:lnTo>
                    <a:pt x="1307" y="236"/>
                  </a:lnTo>
                  <a:cubicBezTo>
                    <a:pt x="1307" y="206"/>
                    <a:pt x="1277" y="206"/>
                    <a:pt x="1277" y="206"/>
                  </a:cubicBezTo>
                  <a:cubicBezTo>
                    <a:pt x="1140" y="69"/>
                    <a:pt x="958"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6" name="Google Shape;67046;p27"/>
            <p:cNvSpPr/>
            <p:nvPr/>
          </p:nvSpPr>
          <p:spPr>
            <a:xfrm>
              <a:off x="928100" y="4138075"/>
              <a:ext cx="40300" cy="36700"/>
            </a:xfrm>
            <a:custGeom>
              <a:avLst/>
              <a:gdLst/>
              <a:ahLst/>
              <a:cxnLst/>
              <a:rect l="l" t="t" r="r" b="b"/>
              <a:pathLst>
                <a:path w="1612" h="1468" extrusionOk="0">
                  <a:moveTo>
                    <a:pt x="775" y="1"/>
                  </a:moveTo>
                  <a:cubicBezTo>
                    <a:pt x="593" y="1"/>
                    <a:pt x="411" y="69"/>
                    <a:pt x="274" y="206"/>
                  </a:cubicBezTo>
                  <a:cubicBezTo>
                    <a:pt x="0" y="479"/>
                    <a:pt x="0" y="935"/>
                    <a:pt x="274" y="1209"/>
                  </a:cubicBezTo>
                  <a:lnTo>
                    <a:pt x="304" y="1209"/>
                  </a:lnTo>
                  <a:cubicBezTo>
                    <a:pt x="304" y="1239"/>
                    <a:pt x="335" y="1239"/>
                    <a:pt x="335" y="1239"/>
                  </a:cubicBezTo>
                  <a:cubicBezTo>
                    <a:pt x="471" y="1391"/>
                    <a:pt x="654" y="1467"/>
                    <a:pt x="836" y="1467"/>
                  </a:cubicBezTo>
                  <a:cubicBezTo>
                    <a:pt x="1019" y="1467"/>
                    <a:pt x="1201" y="1391"/>
                    <a:pt x="1338" y="1239"/>
                  </a:cubicBezTo>
                  <a:cubicBezTo>
                    <a:pt x="1611" y="966"/>
                    <a:pt x="1611" y="540"/>
                    <a:pt x="1338" y="236"/>
                  </a:cubicBezTo>
                  <a:lnTo>
                    <a:pt x="1307" y="236"/>
                  </a:lnTo>
                  <a:cubicBezTo>
                    <a:pt x="1307" y="206"/>
                    <a:pt x="1277" y="206"/>
                    <a:pt x="1277" y="206"/>
                  </a:cubicBezTo>
                  <a:cubicBezTo>
                    <a:pt x="1140" y="69"/>
                    <a:pt x="958"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7" name="Google Shape;67047;p27"/>
            <p:cNvSpPr/>
            <p:nvPr/>
          </p:nvSpPr>
          <p:spPr>
            <a:xfrm>
              <a:off x="828550" y="4234775"/>
              <a:ext cx="43350" cy="39550"/>
            </a:xfrm>
            <a:custGeom>
              <a:avLst/>
              <a:gdLst/>
              <a:ahLst/>
              <a:cxnLst/>
              <a:rect l="l" t="t" r="r" b="b"/>
              <a:pathLst>
                <a:path w="1734" h="1582" extrusionOk="0">
                  <a:moveTo>
                    <a:pt x="825" y="0"/>
                  </a:moveTo>
                  <a:cubicBezTo>
                    <a:pt x="631" y="0"/>
                    <a:pt x="441" y="76"/>
                    <a:pt x="304" y="228"/>
                  </a:cubicBezTo>
                  <a:cubicBezTo>
                    <a:pt x="0" y="532"/>
                    <a:pt x="0" y="1019"/>
                    <a:pt x="304" y="1292"/>
                  </a:cubicBezTo>
                  <a:cubicBezTo>
                    <a:pt x="304" y="1323"/>
                    <a:pt x="304" y="1323"/>
                    <a:pt x="335" y="1323"/>
                  </a:cubicBezTo>
                  <a:cubicBezTo>
                    <a:pt x="335" y="1323"/>
                    <a:pt x="335" y="1353"/>
                    <a:pt x="335" y="1353"/>
                  </a:cubicBezTo>
                  <a:cubicBezTo>
                    <a:pt x="487" y="1505"/>
                    <a:pt x="684" y="1581"/>
                    <a:pt x="882" y="1581"/>
                  </a:cubicBezTo>
                  <a:cubicBezTo>
                    <a:pt x="1080" y="1581"/>
                    <a:pt x="1277" y="1505"/>
                    <a:pt x="1429" y="1353"/>
                  </a:cubicBezTo>
                  <a:cubicBezTo>
                    <a:pt x="1733" y="1049"/>
                    <a:pt x="1733" y="563"/>
                    <a:pt x="1429" y="289"/>
                  </a:cubicBezTo>
                  <a:cubicBezTo>
                    <a:pt x="1429" y="259"/>
                    <a:pt x="1399" y="259"/>
                    <a:pt x="1399" y="259"/>
                  </a:cubicBezTo>
                  <a:cubicBezTo>
                    <a:pt x="1399" y="228"/>
                    <a:pt x="1368" y="228"/>
                    <a:pt x="1368" y="228"/>
                  </a:cubicBezTo>
                  <a:cubicBezTo>
                    <a:pt x="1216" y="76"/>
                    <a:pt x="1019"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8" name="Google Shape;67048;p27"/>
            <p:cNvSpPr/>
            <p:nvPr/>
          </p:nvSpPr>
          <p:spPr>
            <a:xfrm>
              <a:off x="730525" y="4136750"/>
              <a:ext cx="43325" cy="39550"/>
            </a:xfrm>
            <a:custGeom>
              <a:avLst/>
              <a:gdLst/>
              <a:ahLst/>
              <a:cxnLst/>
              <a:rect l="l" t="t" r="r" b="b"/>
              <a:pathLst>
                <a:path w="1733" h="1582" extrusionOk="0">
                  <a:moveTo>
                    <a:pt x="825" y="0"/>
                  </a:moveTo>
                  <a:cubicBezTo>
                    <a:pt x="631" y="0"/>
                    <a:pt x="441" y="76"/>
                    <a:pt x="304" y="228"/>
                  </a:cubicBezTo>
                  <a:cubicBezTo>
                    <a:pt x="0" y="532"/>
                    <a:pt x="0" y="988"/>
                    <a:pt x="304" y="1292"/>
                  </a:cubicBezTo>
                  <a:cubicBezTo>
                    <a:pt x="304" y="1323"/>
                    <a:pt x="304" y="1323"/>
                    <a:pt x="335" y="1323"/>
                  </a:cubicBezTo>
                  <a:cubicBezTo>
                    <a:pt x="335" y="1323"/>
                    <a:pt x="335" y="1353"/>
                    <a:pt x="335" y="1353"/>
                  </a:cubicBezTo>
                  <a:cubicBezTo>
                    <a:pt x="487" y="1505"/>
                    <a:pt x="684" y="1581"/>
                    <a:pt x="882" y="1581"/>
                  </a:cubicBezTo>
                  <a:cubicBezTo>
                    <a:pt x="1079" y="1581"/>
                    <a:pt x="1277" y="1505"/>
                    <a:pt x="1429" y="1353"/>
                  </a:cubicBezTo>
                  <a:cubicBezTo>
                    <a:pt x="1733" y="1049"/>
                    <a:pt x="1733" y="563"/>
                    <a:pt x="1429" y="289"/>
                  </a:cubicBezTo>
                  <a:cubicBezTo>
                    <a:pt x="1429" y="259"/>
                    <a:pt x="1399" y="259"/>
                    <a:pt x="1399" y="259"/>
                  </a:cubicBezTo>
                  <a:cubicBezTo>
                    <a:pt x="1399" y="228"/>
                    <a:pt x="1368" y="228"/>
                    <a:pt x="1368" y="228"/>
                  </a:cubicBezTo>
                  <a:cubicBezTo>
                    <a:pt x="1216" y="76"/>
                    <a:pt x="1019"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9" name="Google Shape;67049;p27"/>
            <p:cNvSpPr/>
            <p:nvPr/>
          </p:nvSpPr>
          <p:spPr>
            <a:xfrm>
              <a:off x="630225" y="4233450"/>
              <a:ext cx="46375" cy="42375"/>
            </a:xfrm>
            <a:custGeom>
              <a:avLst/>
              <a:gdLst/>
              <a:ahLst/>
              <a:cxnLst/>
              <a:rect l="l" t="t" r="r" b="b"/>
              <a:pathLst>
                <a:path w="1855" h="1695" extrusionOk="0">
                  <a:moveTo>
                    <a:pt x="901" y="0"/>
                  </a:moveTo>
                  <a:cubicBezTo>
                    <a:pt x="692" y="0"/>
                    <a:pt x="487" y="84"/>
                    <a:pt x="335" y="251"/>
                  </a:cubicBezTo>
                  <a:cubicBezTo>
                    <a:pt x="0" y="555"/>
                    <a:pt x="0" y="1072"/>
                    <a:pt x="335" y="1406"/>
                  </a:cubicBezTo>
                  <a:cubicBezTo>
                    <a:pt x="335" y="1406"/>
                    <a:pt x="365" y="1406"/>
                    <a:pt x="365" y="1436"/>
                  </a:cubicBezTo>
                  <a:cubicBezTo>
                    <a:pt x="365" y="1436"/>
                    <a:pt x="365" y="1436"/>
                    <a:pt x="395" y="1467"/>
                  </a:cubicBezTo>
                  <a:cubicBezTo>
                    <a:pt x="547" y="1619"/>
                    <a:pt x="752" y="1695"/>
                    <a:pt x="961" y="1695"/>
                  </a:cubicBezTo>
                  <a:cubicBezTo>
                    <a:pt x="1170" y="1695"/>
                    <a:pt x="1383" y="1619"/>
                    <a:pt x="1550" y="1467"/>
                  </a:cubicBezTo>
                  <a:cubicBezTo>
                    <a:pt x="1854" y="1133"/>
                    <a:pt x="1854" y="616"/>
                    <a:pt x="1550" y="312"/>
                  </a:cubicBezTo>
                  <a:cubicBezTo>
                    <a:pt x="1520" y="281"/>
                    <a:pt x="1520" y="281"/>
                    <a:pt x="1520" y="281"/>
                  </a:cubicBezTo>
                  <a:cubicBezTo>
                    <a:pt x="1490" y="251"/>
                    <a:pt x="1490" y="251"/>
                    <a:pt x="1490" y="251"/>
                  </a:cubicBezTo>
                  <a:cubicBezTo>
                    <a:pt x="1322" y="84"/>
                    <a:pt x="1110"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0" name="Google Shape;67050;p27"/>
            <p:cNvSpPr/>
            <p:nvPr/>
          </p:nvSpPr>
          <p:spPr>
            <a:xfrm>
              <a:off x="729000" y="4331475"/>
              <a:ext cx="45625" cy="42375"/>
            </a:xfrm>
            <a:custGeom>
              <a:avLst/>
              <a:gdLst/>
              <a:ahLst/>
              <a:cxnLst/>
              <a:rect l="l" t="t" r="r" b="b"/>
              <a:pathLst>
                <a:path w="1825" h="1695" extrusionOk="0">
                  <a:moveTo>
                    <a:pt x="893" y="0"/>
                  </a:moveTo>
                  <a:cubicBezTo>
                    <a:pt x="685" y="0"/>
                    <a:pt x="472" y="84"/>
                    <a:pt x="305" y="251"/>
                  </a:cubicBezTo>
                  <a:cubicBezTo>
                    <a:pt x="1" y="555"/>
                    <a:pt x="1" y="1072"/>
                    <a:pt x="305" y="1406"/>
                  </a:cubicBezTo>
                  <a:cubicBezTo>
                    <a:pt x="305" y="1406"/>
                    <a:pt x="335" y="1406"/>
                    <a:pt x="335" y="1437"/>
                  </a:cubicBezTo>
                  <a:cubicBezTo>
                    <a:pt x="335" y="1437"/>
                    <a:pt x="335" y="1437"/>
                    <a:pt x="365" y="1467"/>
                  </a:cubicBezTo>
                  <a:cubicBezTo>
                    <a:pt x="517" y="1619"/>
                    <a:pt x="723" y="1695"/>
                    <a:pt x="931" y="1695"/>
                  </a:cubicBezTo>
                  <a:cubicBezTo>
                    <a:pt x="1140" y="1695"/>
                    <a:pt x="1353" y="1619"/>
                    <a:pt x="1520" y="1467"/>
                  </a:cubicBezTo>
                  <a:cubicBezTo>
                    <a:pt x="1824" y="1133"/>
                    <a:pt x="1824" y="616"/>
                    <a:pt x="1520" y="312"/>
                  </a:cubicBezTo>
                  <a:cubicBezTo>
                    <a:pt x="1520" y="281"/>
                    <a:pt x="1490" y="281"/>
                    <a:pt x="1490" y="281"/>
                  </a:cubicBezTo>
                  <a:cubicBezTo>
                    <a:pt x="1490" y="281"/>
                    <a:pt x="1460" y="251"/>
                    <a:pt x="1460" y="251"/>
                  </a:cubicBezTo>
                  <a:cubicBezTo>
                    <a:pt x="1308" y="84"/>
                    <a:pt x="1102" y="0"/>
                    <a:pt x="8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1" name="Google Shape;67051;p27"/>
            <p:cNvSpPr/>
            <p:nvPr/>
          </p:nvSpPr>
          <p:spPr>
            <a:xfrm>
              <a:off x="628700" y="4428725"/>
              <a:ext cx="49425" cy="44500"/>
            </a:xfrm>
            <a:custGeom>
              <a:avLst/>
              <a:gdLst/>
              <a:ahLst/>
              <a:cxnLst/>
              <a:rect l="l" t="t" r="r" b="b"/>
              <a:pathLst>
                <a:path w="1977" h="1780" extrusionOk="0">
                  <a:moveTo>
                    <a:pt x="969" y="1"/>
                  </a:moveTo>
                  <a:cubicBezTo>
                    <a:pt x="745" y="1"/>
                    <a:pt x="517" y="85"/>
                    <a:pt x="335" y="252"/>
                  </a:cubicBezTo>
                  <a:cubicBezTo>
                    <a:pt x="0" y="586"/>
                    <a:pt x="0" y="1133"/>
                    <a:pt x="335" y="1468"/>
                  </a:cubicBezTo>
                  <a:cubicBezTo>
                    <a:pt x="365" y="1498"/>
                    <a:pt x="365" y="1498"/>
                    <a:pt x="365" y="1498"/>
                  </a:cubicBezTo>
                  <a:cubicBezTo>
                    <a:pt x="396" y="1528"/>
                    <a:pt x="396" y="1528"/>
                    <a:pt x="396" y="1528"/>
                  </a:cubicBezTo>
                  <a:cubicBezTo>
                    <a:pt x="563" y="1696"/>
                    <a:pt x="791" y="1779"/>
                    <a:pt x="1019" y="1779"/>
                  </a:cubicBezTo>
                  <a:cubicBezTo>
                    <a:pt x="1247" y="1779"/>
                    <a:pt x="1475" y="1696"/>
                    <a:pt x="1642" y="1528"/>
                  </a:cubicBezTo>
                  <a:cubicBezTo>
                    <a:pt x="1976" y="1194"/>
                    <a:pt x="1976" y="647"/>
                    <a:pt x="1642" y="313"/>
                  </a:cubicBezTo>
                  <a:cubicBezTo>
                    <a:pt x="1611" y="282"/>
                    <a:pt x="1611" y="282"/>
                    <a:pt x="1611" y="282"/>
                  </a:cubicBezTo>
                  <a:cubicBezTo>
                    <a:pt x="1581" y="282"/>
                    <a:pt x="1581" y="252"/>
                    <a:pt x="1581" y="252"/>
                  </a:cubicBezTo>
                  <a:cubicBezTo>
                    <a:pt x="1414" y="85"/>
                    <a:pt x="1193" y="1"/>
                    <a:pt x="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2" name="Google Shape;67052;p27"/>
            <p:cNvSpPr/>
            <p:nvPr/>
          </p:nvSpPr>
          <p:spPr>
            <a:xfrm>
              <a:off x="530675" y="4330700"/>
              <a:ext cx="49425" cy="44500"/>
            </a:xfrm>
            <a:custGeom>
              <a:avLst/>
              <a:gdLst/>
              <a:ahLst/>
              <a:cxnLst/>
              <a:rect l="l" t="t" r="r" b="b"/>
              <a:pathLst>
                <a:path w="1977" h="1780" extrusionOk="0">
                  <a:moveTo>
                    <a:pt x="969" y="1"/>
                  </a:moveTo>
                  <a:cubicBezTo>
                    <a:pt x="745" y="1"/>
                    <a:pt x="517" y="85"/>
                    <a:pt x="335" y="252"/>
                  </a:cubicBezTo>
                  <a:cubicBezTo>
                    <a:pt x="0" y="586"/>
                    <a:pt x="0" y="1133"/>
                    <a:pt x="335" y="1468"/>
                  </a:cubicBezTo>
                  <a:cubicBezTo>
                    <a:pt x="365" y="1498"/>
                    <a:pt x="365" y="1498"/>
                    <a:pt x="365" y="1498"/>
                  </a:cubicBezTo>
                  <a:cubicBezTo>
                    <a:pt x="395" y="1528"/>
                    <a:pt x="395" y="1528"/>
                    <a:pt x="395" y="1528"/>
                  </a:cubicBezTo>
                  <a:cubicBezTo>
                    <a:pt x="563" y="1695"/>
                    <a:pt x="783" y="1779"/>
                    <a:pt x="1007" y="1779"/>
                  </a:cubicBezTo>
                  <a:cubicBezTo>
                    <a:pt x="1231" y="1779"/>
                    <a:pt x="1459" y="1695"/>
                    <a:pt x="1642" y="1528"/>
                  </a:cubicBezTo>
                  <a:cubicBezTo>
                    <a:pt x="1976" y="1194"/>
                    <a:pt x="1976" y="647"/>
                    <a:pt x="1642" y="312"/>
                  </a:cubicBezTo>
                  <a:cubicBezTo>
                    <a:pt x="1611" y="282"/>
                    <a:pt x="1611" y="282"/>
                    <a:pt x="1611" y="282"/>
                  </a:cubicBezTo>
                  <a:cubicBezTo>
                    <a:pt x="1581" y="282"/>
                    <a:pt x="1581" y="252"/>
                    <a:pt x="1581" y="252"/>
                  </a:cubicBezTo>
                  <a:cubicBezTo>
                    <a:pt x="1414" y="85"/>
                    <a:pt x="1193" y="1"/>
                    <a:pt x="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3" name="Google Shape;67053;p27"/>
            <p:cNvSpPr/>
            <p:nvPr/>
          </p:nvSpPr>
          <p:spPr>
            <a:xfrm>
              <a:off x="529150" y="4525425"/>
              <a:ext cx="52450" cy="47900"/>
            </a:xfrm>
            <a:custGeom>
              <a:avLst/>
              <a:gdLst/>
              <a:ahLst/>
              <a:cxnLst/>
              <a:rect l="l" t="t" r="r" b="b"/>
              <a:pathLst>
                <a:path w="2098" h="1916" extrusionOk="0">
                  <a:moveTo>
                    <a:pt x="1019" y="1"/>
                  </a:moveTo>
                  <a:cubicBezTo>
                    <a:pt x="783" y="1"/>
                    <a:pt x="548" y="92"/>
                    <a:pt x="365" y="274"/>
                  </a:cubicBezTo>
                  <a:cubicBezTo>
                    <a:pt x="1" y="639"/>
                    <a:pt x="1" y="1217"/>
                    <a:pt x="365" y="1581"/>
                  </a:cubicBezTo>
                  <a:cubicBezTo>
                    <a:pt x="365" y="1581"/>
                    <a:pt x="396" y="1612"/>
                    <a:pt x="396" y="1612"/>
                  </a:cubicBezTo>
                  <a:cubicBezTo>
                    <a:pt x="396" y="1612"/>
                    <a:pt x="396" y="1642"/>
                    <a:pt x="426" y="1642"/>
                  </a:cubicBezTo>
                  <a:cubicBezTo>
                    <a:pt x="608" y="1825"/>
                    <a:pt x="844" y="1916"/>
                    <a:pt x="1080" y="1916"/>
                  </a:cubicBezTo>
                  <a:cubicBezTo>
                    <a:pt x="1315" y="1916"/>
                    <a:pt x="1551" y="1825"/>
                    <a:pt x="1733" y="1642"/>
                  </a:cubicBezTo>
                  <a:cubicBezTo>
                    <a:pt x="2098" y="1277"/>
                    <a:pt x="2098" y="700"/>
                    <a:pt x="1733" y="335"/>
                  </a:cubicBezTo>
                  <a:cubicBezTo>
                    <a:pt x="1703" y="305"/>
                    <a:pt x="1703" y="305"/>
                    <a:pt x="1703" y="305"/>
                  </a:cubicBezTo>
                  <a:cubicBezTo>
                    <a:pt x="1672" y="305"/>
                    <a:pt x="1672" y="274"/>
                    <a:pt x="1672" y="274"/>
                  </a:cubicBezTo>
                  <a:cubicBezTo>
                    <a:pt x="1490" y="92"/>
                    <a:pt x="1254"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4" name="Google Shape;67054;p27"/>
            <p:cNvSpPr/>
            <p:nvPr/>
          </p:nvSpPr>
          <p:spPr>
            <a:xfrm>
              <a:off x="431125" y="4427400"/>
              <a:ext cx="52450" cy="47900"/>
            </a:xfrm>
            <a:custGeom>
              <a:avLst/>
              <a:gdLst/>
              <a:ahLst/>
              <a:cxnLst/>
              <a:rect l="l" t="t" r="r" b="b"/>
              <a:pathLst>
                <a:path w="2098" h="1916" extrusionOk="0">
                  <a:moveTo>
                    <a:pt x="1019" y="1"/>
                  </a:moveTo>
                  <a:cubicBezTo>
                    <a:pt x="783" y="1"/>
                    <a:pt x="548" y="92"/>
                    <a:pt x="365" y="274"/>
                  </a:cubicBezTo>
                  <a:cubicBezTo>
                    <a:pt x="1" y="639"/>
                    <a:pt x="1" y="1217"/>
                    <a:pt x="365" y="1581"/>
                  </a:cubicBezTo>
                  <a:cubicBezTo>
                    <a:pt x="365" y="1581"/>
                    <a:pt x="365" y="1612"/>
                    <a:pt x="396" y="1612"/>
                  </a:cubicBezTo>
                  <a:cubicBezTo>
                    <a:pt x="396" y="1612"/>
                    <a:pt x="396" y="1612"/>
                    <a:pt x="426" y="1642"/>
                  </a:cubicBezTo>
                  <a:cubicBezTo>
                    <a:pt x="593" y="1824"/>
                    <a:pt x="829" y="1916"/>
                    <a:pt x="1068" y="1916"/>
                  </a:cubicBezTo>
                  <a:cubicBezTo>
                    <a:pt x="1308" y="1916"/>
                    <a:pt x="1551" y="1824"/>
                    <a:pt x="1733" y="1642"/>
                  </a:cubicBezTo>
                  <a:cubicBezTo>
                    <a:pt x="2098" y="1277"/>
                    <a:pt x="2098" y="700"/>
                    <a:pt x="1733" y="335"/>
                  </a:cubicBezTo>
                  <a:cubicBezTo>
                    <a:pt x="1703" y="305"/>
                    <a:pt x="1703" y="305"/>
                    <a:pt x="1703" y="305"/>
                  </a:cubicBezTo>
                  <a:cubicBezTo>
                    <a:pt x="1672" y="305"/>
                    <a:pt x="1672" y="274"/>
                    <a:pt x="1672" y="274"/>
                  </a:cubicBezTo>
                  <a:cubicBezTo>
                    <a:pt x="1490" y="92"/>
                    <a:pt x="1254"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5" name="Google Shape;67055;p27"/>
            <p:cNvSpPr/>
            <p:nvPr/>
          </p:nvSpPr>
          <p:spPr>
            <a:xfrm>
              <a:off x="331575" y="4524100"/>
              <a:ext cx="54750" cy="50550"/>
            </a:xfrm>
            <a:custGeom>
              <a:avLst/>
              <a:gdLst/>
              <a:ahLst/>
              <a:cxnLst/>
              <a:rect l="l" t="t" r="r" b="b"/>
              <a:pathLst>
                <a:path w="2190" h="2022" extrusionOk="0">
                  <a:moveTo>
                    <a:pt x="1065" y="1"/>
                  </a:moveTo>
                  <a:cubicBezTo>
                    <a:pt x="814" y="1"/>
                    <a:pt x="563" y="99"/>
                    <a:pt x="365" y="297"/>
                  </a:cubicBezTo>
                  <a:cubicBezTo>
                    <a:pt x="1" y="692"/>
                    <a:pt x="1" y="1300"/>
                    <a:pt x="365" y="1695"/>
                  </a:cubicBezTo>
                  <a:lnTo>
                    <a:pt x="396" y="1695"/>
                  </a:lnTo>
                  <a:cubicBezTo>
                    <a:pt x="396" y="1726"/>
                    <a:pt x="426" y="1726"/>
                    <a:pt x="426" y="1726"/>
                  </a:cubicBezTo>
                  <a:cubicBezTo>
                    <a:pt x="624" y="1923"/>
                    <a:pt x="875" y="2022"/>
                    <a:pt x="1125" y="2022"/>
                  </a:cubicBezTo>
                  <a:cubicBezTo>
                    <a:pt x="1376" y="2022"/>
                    <a:pt x="1627" y="1923"/>
                    <a:pt x="1824" y="1726"/>
                  </a:cubicBezTo>
                  <a:cubicBezTo>
                    <a:pt x="2189" y="1361"/>
                    <a:pt x="2189" y="722"/>
                    <a:pt x="1824" y="358"/>
                  </a:cubicBezTo>
                  <a:cubicBezTo>
                    <a:pt x="1794" y="327"/>
                    <a:pt x="1794" y="327"/>
                    <a:pt x="1794" y="327"/>
                  </a:cubicBezTo>
                  <a:cubicBezTo>
                    <a:pt x="1764" y="327"/>
                    <a:pt x="1764" y="297"/>
                    <a:pt x="1764" y="297"/>
                  </a:cubicBezTo>
                  <a:cubicBezTo>
                    <a:pt x="1566" y="99"/>
                    <a:pt x="1315"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6" name="Google Shape;67056;p27"/>
            <p:cNvSpPr/>
            <p:nvPr/>
          </p:nvSpPr>
          <p:spPr>
            <a:xfrm>
              <a:off x="429600" y="4622125"/>
              <a:ext cx="54750" cy="50550"/>
            </a:xfrm>
            <a:custGeom>
              <a:avLst/>
              <a:gdLst/>
              <a:ahLst/>
              <a:cxnLst/>
              <a:rect l="l" t="t" r="r" b="b"/>
              <a:pathLst>
                <a:path w="2190" h="2022" extrusionOk="0">
                  <a:moveTo>
                    <a:pt x="1065" y="1"/>
                  </a:moveTo>
                  <a:cubicBezTo>
                    <a:pt x="814" y="1"/>
                    <a:pt x="563" y="99"/>
                    <a:pt x="365" y="297"/>
                  </a:cubicBezTo>
                  <a:cubicBezTo>
                    <a:pt x="1" y="692"/>
                    <a:pt x="1" y="1300"/>
                    <a:pt x="365" y="1695"/>
                  </a:cubicBezTo>
                  <a:lnTo>
                    <a:pt x="396" y="1695"/>
                  </a:lnTo>
                  <a:cubicBezTo>
                    <a:pt x="426" y="1726"/>
                    <a:pt x="426" y="1726"/>
                    <a:pt x="426" y="1726"/>
                  </a:cubicBezTo>
                  <a:cubicBezTo>
                    <a:pt x="624" y="1923"/>
                    <a:pt x="875" y="2022"/>
                    <a:pt x="1125" y="2022"/>
                  </a:cubicBezTo>
                  <a:cubicBezTo>
                    <a:pt x="1376" y="2022"/>
                    <a:pt x="1627" y="1923"/>
                    <a:pt x="1824" y="1726"/>
                  </a:cubicBezTo>
                  <a:cubicBezTo>
                    <a:pt x="2189" y="1361"/>
                    <a:pt x="2189" y="723"/>
                    <a:pt x="1824" y="358"/>
                  </a:cubicBezTo>
                  <a:cubicBezTo>
                    <a:pt x="1794" y="358"/>
                    <a:pt x="1794" y="327"/>
                    <a:pt x="1794" y="327"/>
                  </a:cubicBezTo>
                  <a:cubicBezTo>
                    <a:pt x="1764" y="327"/>
                    <a:pt x="1764" y="297"/>
                    <a:pt x="1764" y="297"/>
                  </a:cubicBezTo>
                  <a:cubicBezTo>
                    <a:pt x="1566" y="99"/>
                    <a:pt x="1315"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7" name="Google Shape;67057;p27"/>
            <p:cNvSpPr/>
            <p:nvPr/>
          </p:nvSpPr>
          <p:spPr>
            <a:xfrm>
              <a:off x="329300" y="4719400"/>
              <a:ext cx="58525" cy="52825"/>
            </a:xfrm>
            <a:custGeom>
              <a:avLst/>
              <a:gdLst/>
              <a:ahLst/>
              <a:cxnLst/>
              <a:rect l="l" t="t" r="r" b="b"/>
              <a:pathLst>
                <a:path w="2341" h="2113" extrusionOk="0">
                  <a:moveTo>
                    <a:pt x="1144" y="0"/>
                  </a:moveTo>
                  <a:cubicBezTo>
                    <a:pt x="882" y="0"/>
                    <a:pt x="624" y="99"/>
                    <a:pt x="426" y="297"/>
                  </a:cubicBezTo>
                  <a:cubicBezTo>
                    <a:pt x="0" y="692"/>
                    <a:pt x="0" y="1360"/>
                    <a:pt x="426" y="1756"/>
                  </a:cubicBezTo>
                  <a:cubicBezTo>
                    <a:pt x="426" y="1786"/>
                    <a:pt x="426" y="1786"/>
                    <a:pt x="456" y="1786"/>
                  </a:cubicBezTo>
                  <a:cubicBezTo>
                    <a:pt x="456" y="1786"/>
                    <a:pt x="456" y="1816"/>
                    <a:pt x="456" y="1816"/>
                  </a:cubicBezTo>
                  <a:cubicBezTo>
                    <a:pt x="669" y="2014"/>
                    <a:pt x="935" y="2113"/>
                    <a:pt x="1201" y="2113"/>
                  </a:cubicBezTo>
                  <a:cubicBezTo>
                    <a:pt x="1467" y="2113"/>
                    <a:pt x="1733" y="2014"/>
                    <a:pt x="1946" y="1816"/>
                  </a:cubicBezTo>
                  <a:cubicBezTo>
                    <a:pt x="2341" y="1421"/>
                    <a:pt x="2341" y="753"/>
                    <a:pt x="1946" y="357"/>
                  </a:cubicBezTo>
                  <a:cubicBezTo>
                    <a:pt x="1915" y="357"/>
                    <a:pt x="1915" y="327"/>
                    <a:pt x="1915" y="327"/>
                  </a:cubicBezTo>
                  <a:cubicBezTo>
                    <a:pt x="1885" y="327"/>
                    <a:pt x="1885" y="297"/>
                    <a:pt x="1885" y="297"/>
                  </a:cubicBezTo>
                  <a:cubicBezTo>
                    <a:pt x="1672" y="99"/>
                    <a:pt x="1406" y="0"/>
                    <a:pt x="11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8" name="Google Shape;67058;p27"/>
            <p:cNvSpPr/>
            <p:nvPr/>
          </p:nvSpPr>
          <p:spPr>
            <a:xfrm>
              <a:off x="231275" y="4621375"/>
              <a:ext cx="58525" cy="52825"/>
            </a:xfrm>
            <a:custGeom>
              <a:avLst/>
              <a:gdLst/>
              <a:ahLst/>
              <a:cxnLst/>
              <a:rect l="l" t="t" r="r" b="b"/>
              <a:pathLst>
                <a:path w="2341" h="2113" extrusionOk="0">
                  <a:moveTo>
                    <a:pt x="1144" y="0"/>
                  </a:moveTo>
                  <a:cubicBezTo>
                    <a:pt x="882" y="0"/>
                    <a:pt x="624" y="99"/>
                    <a:pt x="426" y="297"/>
                  </a:cubicBezTo>
                  <a:cubicBezTo>
                    <a:pt x="0" y="692"/>
                    <a:pt x="0" y="1360"/>
                    <a:pt x="426" y="1756"/>
                  </a:cubicBezTo>
                  <a:cubicBezTo>
                    <a:pt x="426" y="1786"/>
                    <a:pt x="426" y="1786"/>
                    <a:pt x="456" y="1786"/>
                  </a:cubicBezTo>
                  <a:cubicBezTo>
                    <a:pt x="456" y="1786"/>
                    <a:pt x="456" y="1816"/>
                    <a:pt x="456" y="1816"/>
                  </a:cubicBezTo>
                  <a:cubicBezTo>
                    <a:pt x="669" y="2014"/>
                    <a:pt x="935" y="2113"/>
                    <a:pt x="1201" y="2113"/>
                  </a:cubicBezTo>
                  <a:cubicBezTo>
                    <a:pt x="1467" y="2113"/>
                    <a:pt x="1733" y="2014"/>
                    <a:pt x="1946" y="1816"/>
                  </a:cubicBezTo>
                  <a:cubicBezTo>
                    <a:pt x="2341" y="1421"/>
                    <a:pt x="2341" y="753"/>
                    <a:pt x="1946" y="357"/>
                  </a:cubicBezTo>
                  <a:cubicBezTo>
                    <a:pt x="1915" y="357"/>
                    <a:pt x="1915" y="327"/>
                    <a:pt x="1915" y="327"/>
                  </a:cubicBezTo>
                  <a:cubicBezTo>
                    <a:pt x="1885" y="327"/>
                    <a:pt x="1885" y="297"/>
                    <a:pt x="1885" y="297"/>
                  </a:cubicBezTo>
                  <a:cubicBezTo>
                    <a:pt x="1672" y="99"/>
                    <a:pt x="1406" y="0"/>
                    <a:pt x="11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9" name="Google Shape;67059;p27"/>
            <p:cNvSpPr/>
            <p:nvPr/>
          </p:nvSpPr>
          <p:spPr>
            <a:xfrm>
              <a:off x="229750" y="4816100"/>
              <a:ext cx="60825" cy="56250"/>
            </a:xfrm>
            <a:custGeom>
              <a:avLst/>
              <a:gdLst/>
              <a:ahLst/>
              <a:cxnLst/>
              <a:rect l="l" t="t" r="r" b="b"/>
              <a:pathLst>
                <a:path w="2433" h="2250" extrusionOk="0">
                  <a:moveTo>
                    <a:pt x="1201" y="0"/>
                  </a:moveTo>
                  <a:cubicBezTo>
                    <a:pt x="920" y="0"/>
                    <a:pt x="639" y="106"/>
                    <a:pt x="426" y="319"/>
                  </a:cubicBezTo>
                  <a:cubicBezTo>
                    <a:pt x="1" y="745"/>
                    <a:pt x="1" y="1444"/>
                    <a:pt x="426" y="1869"/>
                  </a:cubicBezTo>
                  <a:cubicBezTo>
                    <a:pt x="426" y="1869"/>
                    <a:pt x="457" y="1869"/>
                    <a:pt x="457" y="1900"/>
                  </a:cubicBezTo>
                  <a:cubicBezTo>
                    <a:pt x="457" y="1900"/>
                    <a:pt x="487" y="1900"/>
                    <a:pt x="487" y="1930"/>
                  </a:cubicBezTo>
                  <a:cubicBezTo>
                    <a:pt x="700" y="2143"/>
                    <a:pt x="973" y="2249"/>
                    <a:pt x="1247" y="2249"/>
                  </a:cubicBezTo>
                  <a:cubicBezTo>
                    <a:pt x="1520" y="2249"/>
                    <a:pt x="1794" y="2143"/>
                    <a:pt x="2007" y="1930"/>
                  </a:cubicBezTo>
                  <a:cubicBezTo>
                    <a:pt x="2432" y="1505"/>
                    <a:pt x="2432" y="806"/>
                    <a:pt x="2007" y="380"/>
                  </a:cubicBezTo>
                  <a:cubicBezTo>
                    <a:pt x="2007" y="380"/>
                    <a:pt x="2007" y="350"/>
                    <a:pt x="1976" y="350"/>
                  </a:cubicBezTo>
                  <a:cubicBezTo>
                    <a:pt x="1976" y="350"/>
                    <a:pt x="1976" y="319"/>
                    <a:pt x="1976" y="319"/>
                  </a:cubicBezTo>
                  <a:cubicBezTo>
                    <a:pt x="1764" y="106"/>
                    <a:pt x="1482"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0" name="Google Shape;67060;p27"/>
            <p:cNvSpPr/>
            <p:nvPr/>
          </p:nvSpPr>
          <p:spPr>
            <a:xfrm>
              <a:off x="1727500" y="3264775"/>
              <a:ext cx="14475" cy="13900"/>
            </a:xfrm>
            <a:custGeom>
              <a:avLst/>
              <a:gdLst/>
              <a:ahLst/>
              <a:cxnLst/>
              <a:rect l="l" t="t" r="r" b="b"/>
              <a:pathLst>
                <a:path w="579" h="556" extrusionOk="0">
                  <a:moveTo>
                    <a:pt x="259" y="1"/>
                  </a:moveTo>
                  <a:cubicBezTo>
                    <a:pt x="198" y="1"/>
                    <a:pt x="137" y="31"/>
                    <a:pt x="92" y="92"/>
                  </a:cubicBezTo>
                  <a:cubicBezTo>
                    <a:pt x="1" y="183"/>
                    <a:pt x="1" y="335"/>
                    <a:pt x="92" y="426"/>
                  </a:cubicBezTo>
                  <a:cubicBezTo>
                    <a:pt x="92" y="426"/>
                    <a:pt x="92" y="456"/>
                    <a:pt x="122" y="456"/>
                  </a:cubicBezTo>
                  <a:cubicBezTo>
                    <a:pt x="122" y="456"/>
                    <a:pt x="122" y="487"/>
                    <a:pt x="122" y="487"/>
                  </a:cubicBezTo>
                  <a:cubicBezTo>
                    <a:pt x="183" y="532"/>
                    <a:pt x="251" y="555"/>
                    <a:pt x="316" y="555"/>
                  </a:cubicBezTo>
                  <a:cubicBezTo>
                    <a:pt x="381" y="555"/>
                    <a:pt x="441" y="532"/>
                    <a:pt x="487" y="487"/>
                  </a:cubicBezTo>
                  <a:cubicBezTo>
                    <a:pt x="578" y="396"/>
                    <a:pt x="578" y="244"/>
                    <a:pt x="487" y="122"/>
                  </a:cubicBezTo>
                  <a:lnTo>
                    <a:pt x="457" y="122"/>
                  </a:lnTo>
                  <a:cubicBezTo>
                    <a:pt x="457" y="92"/>
                    <a:pt x="457" y="92"/>
                    <a:pt x="426" y="92"/>
                  </a:cubicBezTo>
                  <a:cubicBezTo>
                    <a:pt x="381" y="31"/>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1" name="Google Shape;67061;p27"/>
            <p:cNvSpPr/>
            <p:nvPr/>
          </p:nvSpPr>
          <p:spPr>
            <a:xfrm>
              <a:off x="1628725" y="3166750"/>
              <a:ext cx="15225" cy="13900"/>
            </a:xfrm>
            <a:custGeom>
              <a:avLst/>
              <a:gdLst/>
              <a:ahLst/>
              <a:cxnLst/>
              <a:rect l="l" t="t" r="r" b="b"/>
              <a:pathLst>
                <a:path w="609" h="556" extrusionOk="0">
                  <a:moveTo>
                    <a:pt x="289" y="1"/>
                  </a:moveTo>
                  <a:cubicBezTo>
                    <a:pt x="228" y="1"/>
                    <a:pt x="167" y="31"/>
                    <a:pt x="122" y="92"/>
                  </a:cubicBezTo>
                  <a:cubicBezTo>
                    <a:pt x="0" y="183"/>
                    <a:pt x="0" y="335"/>
                    <a:pt x="122" y="426"/>
                  </a:cubicBezTo>
                  <a:cubicBezTo>
                    <a:pt x="122" y="426"/>
                    <a:pt x="122" y="456"/>
                    <a:pt x="152" y="456"/>
                  </a:cubicBezTo>
                  <a:cubicBezTo>
                    <a:pt x="152" y="456"/>
                    <a:pt x="152" y="487"/>
                    <a:pt x="152" y="487"/>
                  </a:cubicBezTo>
                  <a:cubicBezTo>
                    <a:pt x="213" y="532"/>
                    <a:pt x="281" y="555"/>
                    <a:pt x="346" y="555"/>
                  </a:cubicBezTo>
                  <a:cubicBezTo>
                    <a:pt x="410" y="555"/>
                    <a:pt x="471" y="532"/>
                    <a:pt x="517" y="487"/>
                  </a:cubicBezTo>
                  <a:cubicBezTo>
                    <a:pt x="608" y="396"/>
                    <a:pt x="608" y="244"/>
                    <a:pt x="517" y="122"/>
                  </a:cubicBezTo>
                  <a:lnTo>
                    <a:pt x="486" y="122"/>
                  </a:lnTo>
                  <a:cubicBezTo>
                    <a:pt x="486" y="92"/>
                    <a:pt x="456" y="92"/>
                    <a:pt x="456" y="92"/>
                  </a:cubicBezTo>
                  <a:cubicBezTo>
                    <a:pt x="410" y="31"/>
                    <a:pt x="350"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2" name="Google Shape;67062;p27"/>
            <p:cNvSpPr/>
            <p:nvPr/>
          </p:nvSpPr>
          <p:spPr>
            <a:xfrm>
              <a:off x="1627200" y="3362050"/>
              <a:ext cx="18250" cy="16175"/>
            </a:xfrm>
            <a:custGeom>
              <a:avLst/>
              <a:gdLst/>
              <a:ahLst/>
              <a:cxnLst/>
              <a:rect l="l" t="t" r="r" b="b"/>
              <a:pathLst>
                <a:path w="730" h="647" extrusionOk="0">
                  <a:moveTo>
                    <a:pt x="335" y="0"/>
                  </a:moveTo>
                  <a:cubicBezTo>
                    <a:pt x="259" y="0"/>
                    <a:pt x="183" y="31"/>
                    <a:pt x="122" y="91"/>
                  </a:cubicBezTo>
                  <a:cubicBezTo>
                    <a:pt x="0" y="213"/>
                    <a:pt x="0" y="395"/>
                    <a:pt x="122" y="517"/>
                  </a:cubicBezTo>
                  <a:lnTo>
                    <a:pt x="152" y="517"/>
                  </a:lnTo>
                  <a:cubicBezTo>
                    <a:pt x="152" y="547"/>
                    <a:pt x="183" y="547"/>
                    <a:pt x="183" y="578"/>
                  </a:cubicBezTo>
                  <a:cubicBezTo>
                    <a:pt x="244" y="623"/>
                    <a:pt x="320" y="646"/>
                    <a:pt x="395" y="646"/>
                  </a:cubicBezTo>
                  <a:cubicBezTo>
                    <a:pt x="471" y="646"/>
                    <a:pt x="547" y="623"/>
                    <a:pt x="608" y="578"/>
                  </a:cubicBezTo>
                  <a:cubicBezTo>
                    <a:pt x="730" y="456"/>
                    <a:pt x="730" y="243"/>
                    <a:pt x="608" y="122"/>
                  </a:cubicBezTo>
                  <a:lnTo>
                    <a:pt x="578" y="122"/>
                  </a:lnTo>
                  <a:cubicBezTo>
                    <a:pt x="578" y="91"/>
                    <a:pt x="547" y="91"/>
                    <a:pt x="547"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3" name="Google Shape;67063;p27"/>
            <p:cNvSpPr/>
            <p:nvPr/>
          </p:nvSpPr>
          <p:spPr>
            <a:xfrm>
              <a:off x="1529175" y="3264025"/>
              <a:ext cx="18250" cy="15975"/>
            </a:xfrm>
            <a:custGeom>
              <a:avLst/>
              <a:gdLst/>
              <a:ahLst/>
              <a:cxnLst/>
              <a:rect l="l" t="t" r="r" b="b"/>
              <a:pathLst>
                <a:path w="730" h="639" extrusionOk="0">
                  <a:moveTo>
                    <a:pt x="335" y="0"/>
                  </a:moveTo>
                  <a:cubicBezTo>
                    <a:pt x="259" y="0"/>
                    <a:pt x="183" y="31"/>
                    <a:pt x="122" y="91"/>
                  </a:cubicBezTo>
                  <a:cubicBezTo>
                    <a:pt x="0" y="213"/>
                    <a:pt x="0" y="395"/>
                    <a:pt x="122" y="517"/>
                  </a:cubicBezTo>
                  <a:lnTo>
                    <a:pt x="152" y="517"/>
                  </a:lnTo>
                  <a:cubicBezTo>
                    <a:pt x="152" y="547"/>
                    <a:pt x="183" y="547"/>
                    <a:pt x="183" y="547"/>
                  </a:cubicBezTo>
                  <a:cubicBezTo>
                    <a:pt x="243" y="608"/>
                    <a:pt x="319" y="638"/>
                    <a:pt x="395" y="638"/>
                  </a:cubicBezTo>
                  <a:cubicBezTo>
                    <a:pt x="471" y="638"/>
                    <a:pt x="547" y="608"/>
                    <a:pt x="608" y="547"/>
                  </a:cubicBezTo>
                  <a:cubicBezTo>
                    <a:pt x="730" y="456"/>
                    <a:pt x="730" y="243"/>
                    <a:pt x="608" y="122"/>
                  </a:cubicBezTo>
                  <a:lnTo>
                    <a:pt x="578" y="122"/>
                  </a:lnTo>
                  <a:cubicBezTo>
                    <a:pt x="578" y="91"/>
                    <a:pt x="547" y="91"/>
                    <a:pt x="547"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4" name="Google Shape;67064;p27"/>
            <p:cNvSpPr/>
            <p:nvPr/>
          </p:nvSpPr>
          <p:spPr>
            <a:xfrm>
              <a:off x="1527650" y="3458750"/>
              <a:ext cx="20550" cy="19400"/>
            </a:xfrm>
            <a:custGeom>
              <a:avLst/>
              <a:gdLst/>
              <a:ahLst/>
              <a:cxnLst/>
              <a:rect l="l" t="t" r="r" b="b"/>
              <a:pathLst>
                <a:path w="822" h="776" extrusionOk="0">
                  <a:moveTo>
                    <a:pt x="384" y="0"/>
                  </a:moveTo>
                  <a:cubicBezTo>
                    <a:pt x="297" y="0"/>
                    <a:pt x="213" y="38"/>
                    <a:pt x="152" y="114"/>
                  </a:cubicBezTo>
                  <a:cubicBezTo>
                    <a:pt x="1" y="236"/>
                    <a:pt x="1" y="479"/>
                    <a:pt x="152" y="600"/>
                  </a:cubicBezTo>
                  <a:cubicBezTo>
                    <a:pt x="152" y="631"/>
                    <a:pt x="152" y="631"/>
                    <a:pt x="183" y="631"/>
                  </a:cubicBezTo>
                  <a:cubicBezTo>
                    <a:pt x="183" y="631"/>
                    <a:pt x="183" y="661"/>
                    <a:pt x="183" y="661"/>
                  </a:cubicBezTo>
                  <a:cubicBezTo>
                    <a:pt x="259" y="737"/>
                    <a:pt x="350" y="775"/>
                    <a:pt x="441" y="775"/>
                  </a:cubicBezTo>
                  <a:cubicBezTo>
                    <a:pt x="532" y="775"/>
                    <a:pt x="624" y="737"/>
                    <a:pt x="700" y="661"/>
                  </a:cubicBezTo>
                  <a:cubicBezTo>
                    <a:pt x="821" y="540"/>
                    <a:pt x="821" y="296"/>
                    <a:pt x="700" y="175"/>
                  </a:cubicBezTo>
                  <a:cubicBezTo>
                    <a:pt x="700" y="144"/>
                    <a:pt x="669" y="144"/>
                    <a:pt x="669" y="144"/>
                  </a:cubicBezTo>
                  <a:cubicBezTo>
                    <a:pt x="669" y="144"/>
                    <a:pt x="639" y="114"/>
                    <a:pt x="639" y="114"/>
                  </a:cubicBezTo>
                  <a:cubicBezTo>
                    <a:pt x="563" y="38"/>
                    <a:pt x="472" y="0"/>
                    <a:pt x="3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5" name="Google Shape;67065;p27"/>
            <p:cNvSpPr/>
            <p:nvPr/>
          </p:nvSpPr>
          <p:spPr>
            <a:xfrm>
              <a:off x="1429625" y="3360700"/>
              <a:ext cx="20550" cy="19425"/>
            </a:xfrm>
            <a:custGeom>
              <a:avLst/>
              <a:gdLst/>
              <a:ahLst/>
              <a:cxnLst/>
              <a:rect l="l" t="t" r="r" b="b"/>
              <a:pathLst>
                <a:path w="822" h="777" extrusionOk="0">
                  <a:moveTo>
                    <a:pt x="380" y="1"/>
                  </a:moveTo>
                  <a:cubicBezTo>
                    <a:pt x="289" y="1"/>
                    <a:pt x="198" y="39"/>
                    <a:pt x="122" y="115"/>
                  </a:cubicBezTo>
                  <a:cubicBezTo>
                    <a:pt x="0" y="237"/>
                    <a:pt x="0" y="480"/>
                    <a:pt x="122" y="601"/>
                  </a:cubicBezTo>
                  <a:cubicBezTo>
                    <a:pt x="152" y="632"/>
                    <a:pt x="152" y="632"/>
                    <a:pt x="183" y="632"/>
                  </a:cubicBezTo>
                  <a:cubicBezTo>
                    <a:pt x="183" y="632"/>
                    <a:pt x="183" y="662"/>
                    <a:pt x="183" y="662"/>
                  </a:cubicBezTo>
                  <a:cubicBezTo>
                    <a:pt x="259" y="738"/>
                    <a:pt x="350" y="776"/>
                    <a:pt x="441" y="776"/>
                  </a:cubicBezTo>
                  <a:cubicBezTo>
                    <a:pt x="532" y="776"/>
                    <a:pt x="624" y="738"/>
                    <a:pt x="700" y="662"/>
                  </a:cubicBezTo>
                  <a:cubicBezTo>
                    <a:pt x="821" y="510"/>
                    <a:pt x="821" y="297"/>
                    <a:pt x="700" y="176"/>
                  </a:cubicBezTo>
                  <a:cubicBezTo>
                    <a:pt x="669" y="145"/>
                    <a:pt x="669" y="145"/>
                    <a:pt x="669" y="145"/>
                  </a:cubicBezTo>
                  <a:cubicBezTo>
                    <a:pt x="639" y="115"/>
                    <a:pt x="639" y="115"/>
                    <a:pt x="639" y="115"/>
                  </a:cubicBezTo>
                  <a:cubicBezTo>
                    <a:pt x="563" y="39"/>
                    <a:pt x="472"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6" name="Google Shape;67066;p27"/>
            <p:cNvSpPr/>
            <p:nvPr/>
          </p:nvSpPr>
          <p:spPr>
            <a:xfrm>
              <a:off x="1428100" y="3556000"/>
              <a:ext cx="23575" cy="21675"/>
            </a:xfrm>
            <a:custGeom>
              <a:avLst/>
              <a:gdLst/>
              <a:ahLst/>
              <a:cxnLst/>
              <a:rect l="l" t="t" r="r" b="b"/>
              <a:pathLst>
                <a:path w="943" h="867" extrusionOk="0">
                  <a:moveTo>
                    <a:pt x="441" y="1"/>
                  </a:moveTo>
                  <a:cubicBezTo>
                    <a:pt x="335" y="1"/>
                    <a:pt x="229" y="39"/>
                    <a:pt x="153" y="115"/>
                  </a:cubicBezTo>
                  <a:cubicBezTo>
                    <a:pt x="1" y="267"/>
                    <a:pt x="1" y="540"/>
                    <a:pt x="153" y="692"/>
                  </a:cubicBezTo>
                  <a:cubicBezTo>
                    <a:pt x="153" y="692"/>
                    <a:pt x="183" y="692"/>
                    <a:pt x="183" y="723"/>
                  </a:cubicBezTo>
                  <a:cubicBezTo>
                    <a:pt x="183" y="723"/>
                    <a:pt x="183" y="723"/>
                    <a:pt x="213" y="753"/>
                  </a:cubicBezTo>
                  <a:cubicBezTo>
                    <a:pt x="289" y="829"/>
                    <a:pt x="388" y="867"/>
                    <a:pt x="491" y="867"/>
                  </a:cubicBezTo>
                  <a:cubicBezTo>
                    <a:pt x="593" y="867"/>
                    <a:pt x="700" y="829"/>
                    <a:pt x="791" y="753"/>
                  </a:cubicBezTo>
                  <a:cubicBezTo>
                    <a:pt x="943" y="571"/>
                    <a:pt x="943" y="327"/>
                    <a:pt x="791" y="175"/>
                  </a:cubicBezTo>
                  <a:cubicBezTo>
                    <a:pt x="761" y="145"/>
                    <a:pt x="761" y="145"/>
                    <a:pt x="761" y="145"/>
                  </a:cubicBezTo>
                  <a:cubicBezTo>
                    <a:pt x="730" y="145"/>
                    <a:pt x="730" y="115"/>
                    <a:pt x="730" y="115"/>
                  </a:cubicBezTo>
                  <a:cubicBezTo>
                    <a:pt x="654" y="39"/>
                    <a:pt x="548"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7" name="Google Shape;67067;p27"/>
            <p:cNvSpPr/>
            <p:nvPr/>
          </p:nvSpPr>
          <p:spPr>
            <a:xfrm>
              <a:off x="1330075" y="3457975"/>
              <a:ext cx="23575" cy="21675"/>
            </a:xfrm>
            <a:custGeom>
              <a:avLst/>
              <a:gdLst/>
              <a:ahLst/>
              <a:cxnLst/>
              <a:rect l="l" t="t" r="r" b="b"/>
              <a:pathLst>
                <a:path w="943" h="867" extrusionOk="0">
                  <a:moveTo>
                    <a:pt x="441" y="1"/>
                  </a:moveTo>
                  <a:cubicBezTo>
                    <a:pt x="335" y="1"/>
                    <a:pt x="229" y="39"/>
                    <a:pt x="153" y="115"/>
                  </a:cubicBezTo>
                  <a:cubicBezTo>
                    <a:pt x="1" y="267"/>
                    <a:pt x="1" y="540"/>
                    <a:pt x="153" y="692"/>
                  </a:cubicBezTo>
                  <a:cubicBezTo>
                    <a:pt x="153" y="692"/>
                    <a:pt x="183" y="692"/>
                    <a:pt x="183" y="723"/>
                  </a:cubicBezTo>
                  <a:cubicBezTo>
                    <a:pt x="183" y="723"/>
                    <a:pt x="183" y="723"/>
                    <a:pt x="213" y="753"/>
                  </a:cubicBezTo>
                  <a:cubicBezTo>
                    <a:pt x="289" y="829"/>
                    <a:pt x="388" y="867"/>
                    <a:pt x="491" y="867"/>
                  </a:cubicBezTo>
                  <a:cubicBezTo>
                    <a:pt x="593" y="867"/>
                    <a:pt x="700" y="829"/>
                    <a:pt x="791" y="753"/>
                  </a:cubicBezTo>
                  <a:cubicBezTo>
                    <a:pt x="943" y="571"/>
                    <a:pt x="943" y="327"/>
                    <a:pt x="791" y="175"/>
                  </a:cubicBezTo>
                  <a:cubicBezTo>
                    <a:pt x="761" y="145"/>
                    <a:pt x="761" y="145"/>
                    <a:pt x="761" y="145"/>
                  </a:cubicBezTo>
                  <a:cubicBezTo>
                    <a:pt x="730" y="145"/>
                    <a:pt x="730" y="115"/>
                    <a:pt x="730" y="115"/>
                  </a:cubicBezTo>
                  <a:cubicBezTo>
                    <a:pt x="654" y="39"/>
                    <a:pt x="548"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8" name="Google Shape;67068;p27"/>
            <p:cNvSpPr/>
            <p:nvPr/>
          </p:nvSpPr>
          <p:spPr>
            <a:xfrm>
              <a:off x="1229775" y="3554675"/>
              <a:ext cx="27375" cy="24350"/>
            </a:xfrm>
            <a:custGeom>
              <a:avLst/>
              <a:gdLst/>
              <a:ahLst/>
              <a:cxnLst/>
              <a:rect l="l" t="t" r="r" b="b"/>
              <a:pathLst>
                <a:path w="1095" h="974" extrusionOk="0">
                  <a:moveTo>
                    <a:pt x="517" y="0"/>
                  </a:moveTo>
                  <a:cubicBezTo>
                    <a:pt x="396" y="0"/>
                    <a:pt x="274" y="46"/>
                    <a:pt x="183" y="137"/>
                  </a:cubicBezTo>
                  <a:cubicBezTo>
                    <a:pt x="0" y="320"/>
                    <a:pt x="0" y="593"/>
                    <a:pt x="183" y="776"/>
                  </a:cubicBezTo>
                  <a:cubicBezTo>
                    <a:pt x="213" y="806"/>
                    <a:pt x="213" y="806"/>
                    <a:pt x="213" y="806"/>
                  </a:cubicBezTo>
                  <a:cubicBezTo>
                    <a:pt x="244" y="806"/>
                    <a:pt x="244" y="836"/>
                    <a:pt x="244" y="836"/>
                  </a:cubicBezTo>
                  <a:cubicBezTo>
                    <a:pt x="335" y="928"/>
                    <a:pt x="456" y="973"/>
                    <a:pt x="578" y="973"/>
                  </a:cubicBezTo>
                  <a:cubicBezTo>
                    <a:pt x="699" y="973"/>
                    <a:pt x="821" y="928"/>
                    <a:pt x="912" y="836"/>
                  </a:cubicBezTo>
                  <a:cubicBezTo>
                    <a:pt x="1095" y="654"/>
                    <a:pt x="1095" y="380"/>
                    <a:pt x="912" y="198"/>
                  </a:cubicBezTo>
                  <a:cubicBezTo>
                    <a:pt x="882" y="168"/>
                    <a:pt x="882" y="168"/>
                    <a:pt x="882" y="168"/>
                  </a:cubicBezTo>
                  <a:cubicBezTo>
                    <a:pt x="851" y="168"/>
                    <a:pt x="851" y="137"/>
                    <a:pt x="851" y="137"/>
                  </a:cubicBezTo>
                  <a:cubicBezTo>
                    <a:pt x="760" y="46"/>
                    <a:pt x="639"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9" name="Google Shape;67069;p27"/>
            <p:cNvSpPr/>
            <p:nvPr/>
          </p:nvSpPr>
          <p:spPr>
            <a:xfrm>
              <a:off x="1327800" y="3652700"/>
              <a:ext cx="27375" cy="24350"/>
            </a:xfrm>
            <a:custGeom>
              <a:avLst/>
              <a:gdLst/>
              <a:ahLst/>
              <a:cxnLst/>
              <a:rect l="l" t="t" r="r" b="b"/>
              <a:pathLst>
                <a:path w="1095" h="974" extrusionOk="0">
                  <a:moveTo>
                    <a:pt x="517" y="0"/>
                  </a:moveTo>
                  <a:cubicBezTo>
                    <a:pt x="396" y="0"/>
                    <a:pt x="274" y="46"/>
                    <a:pt x="183" y="137"/>
                  </a:cubicBezTo>
                  <a:cubicBezTo>
                    <a:pt x="0" y="320"/>
                    <a:pt x="0" y="624"/>
                    <a:pt x="183" y="806"/>
                  </a:cubicBezTo>
                  <a:lnTo>
                    <a:pt x="213" y="806"/>
                  </a:lnTo>
                  <a:cubicBezTo>
                    <a:pt x="244" y="836"/>
                    <a:pt x="244" y="836"/>
                    <a:pt x="244" y="836"/>
                  </a:cubicBezTo>
                  <a:cubicBezTo>
                    <a:pt x="335" y="928"/>
                    <a:pt x="456" y="973"/>
                    <a:pt x="578" y="973"/>
                  </a:cubicBezTo>
                  <a:cubicBezTo>
                    <a:pt x="700" y="973"/>
                    <a:pt x="821" y="928"/>
                    <a:pt x="912" y="836"/>
                  </a:cubicBezTo>
                  <a:cubicBezTo>
                    <a:pt x="1095" y="654"/>
                    <a:pt x="1095" y="380"/>
                    <a:pt x="912" y="198"/>
                  </a:cubicBezTo>
                  <a:cubicBezTo>
                    <a:pt x="882" y="168"/>
                    <a:pt x="882" y="168"/>
                    <a:pt x="882" y="168"/>
                  </a:cubicBezTo>
                  <a:cubicBezTo>
                    <a:pt x="852" y="168"/>
                    <a:pt x="852" y="137"/>
                    <a:pt x="852" y="137"/>
                  </a:cubicBezTo>
                  <a:cubicBezTo>
                    <a:pt x="760" y="46"/>
                    <a:pt x="639"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0" name="Google Shape;67070;p27"/>
            <p:cNvSpPr/>
            <p:nvPr/>
          </p:nvSpPr>
          <p:spPr>
            <a:xfrm>
              <a:off x="1228250" y="3749400"/>
              <a:ext cx="29675" cy="27750"/>
            </a:xfrm>
            <a:custGeom>
              <a:avLst/>
              <a:gdLst/>
              <a:ahLst/>
              <a:cxnLst/>
              <a:rect l="l" t="t" r="r" b="b"/>
              <a:pathLst>
                <a:path w="1187" h="1110" extrusionOk="0">
                  <a:moveTo>
                    <a:pt x="567" y="0"/>
                  </a:moveTo>
                  <a:cubicBezTo>
                    <a:pt x="434" y="0"/>
                    <a:pt x="305" y="54"/>
                    <a:pt x="213" y="160"/>
                  </a:cubicBezTo>
                  <a:cubicBezTo>
                    <a:pt x="1" y="373"/>
                    <a:pt x="1" y="677"/>
                    <a:pt x="213" y="889"/>
                  </a:cubicBezTo>
                  <a:cubicBezTo>
                    <a:pt x="213" y="889"/>
                    <a:pt x="213" y="920"/>
                    <a:pt x="244" y="920"/>
                  </a:cubicBezTo>
                  <a:cubicBezTo>
                    <a:pt x="244" y="920"/>
                    <a:pt x="244" y="950"/>
                    <a:pt x="274" y="950"/>
                  </a:cubicBezTo>
                  <a:cubicBezTo>
                    <a:pt x="365" y="1057"/>
                    <a:pt x="495" y="1110"/>
                    <a:pt x="628" y="1110"/>
                  </a:cubicBezTo>
                  <a:cubicBezTo>
                    <a:pt x="760" y="1110"/>
                    <a:pt x="897" y="1057"/>
                    <a:pt x="1004" y="950"/>
                  </a:cubicBezTo>
                  <a:cubicBezTo>
                    <a:pt x="1186" y="737"/>
                    <a:pt x="1186" y="403"/>
                    <a:pt x="1004" y="221"/>
                  </a:cubicBezTo>
                  <a:cubicBezTo>
                    <a:pt x="973" y="190"/>
                    <a:pt x="973" y="190"/>
                    <a:pt x="973" y="190"/>
                  </a:cubicBezTo>
                  <a:cubicBezTo>
                    <a:pt x="943" y="190"/>
                    <a:pt x="943" y="160"/>
                    <a:pt x="943" y="160"/>
                  </a:cubicBezTo>
                  <a:cubicBezTo>
                    <a:pt x="836" y="54"/>
                    <a:pt x="700"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1" name="Google Shape;67071;p27"/>
            <p:cNvSpPr/>
            <p:nvPr/>
          </p:nvSpPr>
          <p:spPr>
            <a:xfrm>
              <a:off x="1130225" y="3651375"/>
              <a:ext cx="29650" cy="27175"/>
            </a:xfrm>
            <a:custGeom>
              <a:avLst/>
              <a:gdLst/>
              <a:ahLst/>
              <a:cxnLst/>
              <a:rect l="l" t="t" r="r" b="b"/>
              <a:pathLst>
                <a:path w="1186" h="1087" extrusionOk="0">
                  <a:moveTo>
                    <a:pt x="567" y="0"/>
                  </a:moveTo>
                  <a:cubicBezTo>
                    <a:pt x="434" y="0"/>
                    <a:pt x="305" y="53"/>
                    <a:pt x="213" y="160"/>
                  </a:cubicBezTo>
                  <a:cubicBezTo>
                    <a:pt x="1" y="373"/>
                    <a:pt x="1" y="677"/>
                    <a:pt x="213" y="889"/>
                  </a:cubicBezTo>
                  <a:cubicBezTo>
                    <a:pt x="213" y="889"/>
                    <a:pt x="213" y="920"/>
                    <a:pt x="244" y="920"/>
                  </a:cubicBezTo>
                  <a:cubicBezTo>
                    <a:pt x="244" y="920"/>
                    <a:pt x="244" y="950"/>
                    <a:pt x="244" y="950"/>
                  </a:cubicBezTo>
                  <a:cubicBezTo>
                    <a:pt x="350" y="1041"/>
                    <a:pt x="487" y="1087"/>
                    <a:pt x="624" y="1087"/>
                  </a:cubicBezTo>
                  <a:cubicBezTo>
                    <a:pt x="760" y="1087"/>
                    <a:pt x="897" y="1041"/>
                    <a:pt x="1004" y="950"/>
                  </a:cubicBezTo>
                  <a:cubicBezTo>
                    <a:pt x="1186" y="737"/>
                    <a:pt x="1186" y="403"/>
                    <a:pt x="1004" y="221"/>
                  </a:cubicBezTo>
                  <a:cubicBezTo>
                    <a:pt x="973" y="190"/>
                    <a:pt x="973" y="190"/>
                    <a:pt x="973" y="190"/>
                  </a:cubicBezTo>
                  <a:cubicBezTo>
                    <a:pt x="943" y="190"/>
                    <a:pt x="943" y="160"/>
                    <a:pt x="943" y="160"/>
                  </a:cubicBezTo>
                  <a:cubicBezTo>
                    <a:pt x="836" y="53"/>
                    <a:pt x="700"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2" name="Google Shape;67072;p27"/>
            <p:cNvSpPr/>
            <p:nvPr/>
          </p:nvSpPr>
          <p:spPr>
            <a:xfrm>
              <a:off x="1128700" y="3846650"/>
              <a:ext cx="32700" cy="29850"/>
            </a:xfrm>
            <a:custGeom>
              <a:avLst/>
              <a:gdLst/>
              <a:ahLst/>
              <a:cxnLst/>
              <a:rect l="l" t="t" r="r" b="b"/>
              <a:pathLst>
                <a:path w="1308" h="1194" extrusionOk="0">
                  <a:moveTo>
                    <a:pt x="624" y="1"/>
                  </a:moveTo>
                  <a:cubicBezTo>
                    <a:pt x="479" y="1"/>
                    <a:pt x="335" y="54"/>
                    <a:pt x="214" y="161"/>
                  </a:cubicBezTo>
                  <a:cubicBezTo>
                    <a:pt x="1" y="373"/>
                    <a:pt x="1" y="738"/>
                    <a:pt x="214" y="981"/>
                  </a:cubicBezTo>
                  <a:lnTo>
                    <a:pt x="244" y="981"/>
                  </a:lnTo>
                  <a:cubicBezTo>
                    <a:pt x="244" y="1012"/>
                    <a:pt x="274" y="1012"/>
                    <a:pt x="274" y="1012"/>
                  </a:cubicBezTo>
                  <a:cubicBezTo>
                    <a:pt x="381" y="1133"/>
                    <a:pt x="525" y="1194"/>
                    <a:pt x="673" y="1194"/>
                  </a:cubicBezTo>
                  <a:cubicBezTo>
                    <a:pt x="821" y="1194"/>
                    <a:pt x="973" y="1133"/>
                    <a:pt x="1095" y="1012"/>
                  </a:cubicBezTo>
                  <a:cubicBezTo>
                    <a:pt x="1308" y="799"/>
                    <a:pt x="1308" y="434"/>
                    <a:pt x="1095" y="221"/>
                  </a:cubicBezTo>
                  <a:cubicBezTo>
                    <a:pt x="1065" y="221"/>
                    <a:pt x="1065" y="191"/>
                    <a:pt x="1065" y="191"/>
                  </a:cubicBezTo>
                  <a:cubicBezTo>
                    <a:pt x="1034" y="191"/>
                    <a:pt x="1034" y="161"/>
                    <a:pt x="1034" y="161"/>
                  </a:cubicBezTo>
                  <a:cubicBezTo>
                    <a:pt x="913" y="54"/>
                    <a:pt x="768" y="1"/>
                    <a:pt x="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3" name="Google Shape;67073;p27"/>
            <p:cNvSpPr/>
            <p:nvPr/>
          </p:nvSpPr>
          <p:spPr>
            <a:xfrm>
              <a:off x="1030675" y="3748625"/>
              <a:ext cx="32700" cy="29850"/>
            </a:xfrm>
            <a:custGeom>
              <a:avLst/>
              <a:gdLst/>
              <a:ahLst/>
              <a:cxnLst/>
              <a:rect l="l" t="t" r="r" b="b"/>
              <a:pathLst>
                <a:path w="1308" h="1194" extrusionOk="0">
                  <a:moveTo>
                    <a:pt x="612" y="1"/>
                  </a:moveTo>
                  <a:cubicBezTo>
                    <a:pt x="464" y="1"/>
                    <a:pt x="320" y="54"/>
                    <a:pt x="213" y="160"/>
                  </a:cubicBezTo>
                  <a:cubicBezTo>
                    <a:pt x="1" y="373"/>
                    <a:pt x="1" y="738"/>
                    <a:pt x="213" y="981"/>
                  </a:cubicBezTo>
                  <a:lnTo>
                    <a:pt x="244" y="981"/>
                  </a:lnTo>
                  <a:cubicBezTo>
                    <a:pt x="244" y="1012"/>
                    <a:pt x="274" y="1012"/>
                    <a:pt x="274" y="1012"/>
                  </a:cubicBezTo>
                  <a:cubicBezTo>
                    <a:pt x="381" y="1133"/>
                    <a:pt x="525" y="1194"/>
                    <a:pt x="673" y="1194"/>
                  </a:cubicBezTo>
                  <a:cubicBezTo>
                    <a:pt x="821" y="1194"/>
                    <a:pt x="973" y="1133"/>
                    <a:pt x="1095" y="1012"/>
                  </a:cubicBezTo>
                  <a:cubicBezTo>
                    <a:pt x="1308" y="799"/>
                    <a:pt x="1308" y="434"/>
                    <a:pt x="1095" y="221"/>
                  </a:cubicBezTo>
                  <a:cubicBezTo>
                    <a:pt x="1065" y="191"/>
                    <a:pt x="1065" y="191"/>
                    <a:pt x="1065" y="191"/>
                  </a:cubicBezTo>
                  <a:cubicBezTo>
                    <a:pt x="1034" y="191"/>
                    <a:pt x="1034" y="160"/>
                    <a:pt x="1034" y="160"/>
                  </a:cubicBezTo>
                  <a:cubicBezTo>
                    <a:pt x="913" y="54"/>
                    <a:pt x="761"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4" name="Google Shape;67074;p27"/>
            <p:cNvSpPr/>
            <p:nvPr/>
          </p:nvSpPr>
          <p:spPr>
            <a:xfrm>
              <a:off x="1029150" y="3943350"/>
              <a:ext cx="35750" cy="32700"/>
            </a:xfrm>
            <a:custGeom>
              <a:avLst/>
              <a:gdLst/>
              <a:ahLst/>
              <a:cxnLst/>
              <a:rect l="l" t="t" r="r" b="b"/>
              <a:pathLst>
                <a:path w="1430" h="1308" extrusionOk="0">
                  <a:moveTo>
                    <a:pt x="685" y="1"/>
                  </a:moveTo>
                  <a:cubicBezTo>
                    <a:pt x="525" y="1"/>
                    <a:pt x="366" y="62"/>
                    <a:pt x="244" y="183"/>
                  </a:cubicBezTo>
                  <a:cubicBezTo>
                    <a:pt x="1" y="426"/>
                    <a:pt x="1" y="821"/>
                    <a:pt x="244" y="1065"/>
                  </a:cubicBezTo>
                  <a:cubicBezTo>
                    <a:pt x="244" y="1095"/>
                    <a:pt x="244" y="1095"/>
                    <a:pt x="274" y="1095"/>
                  </a:cubicBezTo>
                  <a:cubicBezTo>
                    <a:pt x="274" y="1095"/>
                    <a:pt x="274" y="1125"/>
                    <a:pt x="274" y="1125"/>
                  </a:cubicBezTo>
                  <a:cubicBezTo>
                    <a:pt x="396" y="1247"/>
                    <a:pt x="556" y="1308"/>
                    <a:pt x="719" y="1308"/>
                  </a:cubicBezTo>
                  <a:cubicBezTo>
                    <a:pt x="882" y="1308"/>
                    <a:pt x="1050" y="1247"/>
                    <a:pt x="1186" y="1125"/>
                  </a:cubicBezTo>
                  <a:cubicBezTo>
                    <a:pt x="1430" y="882"/>
                    <a:pt x="1430" y="487"/>
                    <a:pt x="1186" y="244"/>
                  </a:cubicBezTo>
                  <a:cubicBezTo>
                    <a:pt x="1156" y="244"/>
                    <a:pt x="1156" y="214"/>
                    <a:pt x="1156" y="214"/>
                  </a:cubicBezTo>
                  <a:cubicBezTo>
                    <a:pt x="1126" y="214"/>
                    <a:pt x="1126" y="183"/>
                    <a:pt x="1126" y="183"/>
                  </a:cubicBezTo>
                  <a:cubicBezTo>
                    <a:pt x="1004" y="62"/>
                    <a:pt x="844"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5" name="Google Shape;67075;p27"/>
            <p:cNvSpPr/>
            <p:nvPr/>
          </p:nvSpPr>
          <p:spPr>
            <a:xfrm>
              <a:off x="930375" y="3845325"/>
              <a:ext cx="36500" cy="32700"/>
            </a:xfrm>
            <a:custGeom>
              <a:avLst/>
              <a:gdLst/>
              <a:ahLst/>
              <a:cxnLst/>
              <a:rect l="l" t="t" r="r" b="b"/>
              <a:pathLst>
                <a:path w="1460" h="1308" extrusionOk="0">
                  <a:moveTo>
                    <a:pt x="715" y="1"/>
                  </a:moveTo>
                  <a:cubicBezTo>
                    <a:pt x="555" y="1"/>
                    <a:pt x="396" y="62"/>
                    <a:pt x="274" y="183"/>
                  </a:cubicBezTo>
                  <a:cubicBezTo>
                    <a:pt x="0" y="426"/>
                    <a:pt x="0" y="821"/>
                    <a:pt x="274" y="1065"/>
                  </a:cubicBezTo>
                  <a:cubicBezTo>
                    <a:pt x="274" y="1095"/>
                    <a:pt x="274" y="1095"/>
                    <a:pt x="304" y="1095"/>
                  </a:cubicBezTo>
                  <a:cubicBezTo>
                    <a:pt x="304" y="1095"/>
                    <a:pt x="304" y="1125"/>
                    <a:pt x="304" y="1125"/>
                  </a:cubicBezTo>
                  <a:cubicBezTo>
                    <a:pt x="426" y="1247"/>
                    <a:pt x="586" y="1308"/>
                    <a:pt x="745" y="1308"/>
                  </a:cubicBezTo>
                  <a:cubicBezTo>
                    <a:pt x="905" y="1308"/>
                    <a:pt x="1064" y="1247"/>
                    <a:pt x="1186" y="1125"/>
                  </a:cubicBezTo>
                  <a:cubicBezTo>
                    <a:pt x="1459" y="882"/>
                    <a:pt x="1459" y="487"/>
                    <a:pt x="1186" y="244"/>
                  </a:cubicBezTo>
                  <a:cubicBezTo>
                    <a:pt x="1186" y="244"/>
                    <a:pt x="1186" y="214"/>
                    <a:pt x="1156" y="214"/>
                  </a:cubicBezTo>
                  <a:cubicBezTo>
                    <a:pt x="1156" y="214"/>
                    <a:pt x="1156" y="183"/>
                    <a:pt x="1156" y="183"/>
                  </a:cubicBezTo>
                  <a:cubicBezTo>
                    <a:pt x="1034" y="62"/>
                    <a:pt x="874"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6" name="Google Shape;67076;p27"/>
            <p:cNvSpPr/>
            <p:nvPr/>
          </p:nvSpPr>
          <p:spPr>
            <a:xfrm>
              <a:off x="830825" y="3942025"/>
              <a:ext cx="38775" cy="35550"/>
            </a:xfrm>
            <a:custGeom>
              <a:avLst/>
              <a:gdLst/>
              <a:ahLst/>
              <a:cxnLst/>
              <a:rect l="l" t="t" r="r" b="b"/>
              <a:pathLst>
                <a:path w="1551" h="1422" extrusionOk="0">
                  <a:moveTo>
                    <a:pt x="761" y="1"/>
                  </a:moveTo>
                  <a:cubicBezTo>
                    <a:pt x="586" y="1"/>
                    <a:pt x="411" y="69"/>
                    <a:pt x="274" y="206"/>
                  </a:cubicBezTo>
                  <a:cubicBezTo>
                    <a:pt x="1" y="479"/>
                    <a:pt x="1" y="905"/>
                    <a:pt x="274" y="1178"/>
                  </a:cubicBezTo>
                  <a:cubicBezTo>
                    <a:pt x="274" y="1178"/>
                    <a:pt x="305" y="1178"/>
                    <a:pt x="305" y="1209"/>
                  </a:cubicBezTo>
                  <a:cubicBezTo>
                    <a:pt x="305" y="1209"/>
                    <a:pt x="305" y="1209"/>
                    <a:pt x="335" y="1239"/>
                  </a:cubicBezTo>
                  <a:cubicBezTo>
                    <a:pt x="457" y="1361"/>
                    <a:pt x="631" y="1422"/>
                    <a:pt x="806" y="1422"/>
                  </a:cubicBezTo>
                  <a:cubicBezTo>
                    <a:pt x="981" y="1422"/>
                    <a:pt x="1156" y="1361"/>
                    <a:pt x="1277" y="1239"/>
                  </a:cubicBezTo>
                  <a:cubicBezTo>
                    <a:pt x="1551" y="966"/>
                    <a:pt x="1551" y="540"/>
                    <a:pt x="1277" y="267"/>
                  </a:cubicBezTo>
                  <a:cubicBezTo>
                    <a:pt x="1277" y="267"/>
                    <a:pt x="1277" y="236"/>
                    <a:pt x="1247" y="236"/>
                  </a:cubicBezTo>
                  <a:cubicBezTo>
                    <a:pt x="1247" y="236"/>
                    <a:pt x="1247" y="206"/>
                    <a:pt x="1247" y="206"/>
                  </a:cubicBezTo>
                  <a:cubicBezTo>
                    <a:pt x="1110" y="69"/>
                    <a:pt x="935"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7" name="Google Shape;67077;p27"/>
            <p:cNvSpPr/>
            <p:nvPr/>
          </p:nvSpPr>
          <p:spPr>
            <a:xfrm>
              <a:off x="928850" y="4040050"/>
              <a:ext cx="38775" cy="35550"/>
            </a:xfrm>
            <a:custGeom>
              <a:avLst/>
              <a:gdLst/>
              <a:ahLst/>
              <a:cxnLst/>
              <a:rect l="l" t="t" r="r" b="b"/>
              <a:pathLst>
                <a:path w="1551" h="1422" extrusionOk="0">
                  <a:moveTo>
                    <a:pt x="761" y="1"/>
                  </a:moveTo>
                  <a:cubicBezTo>
                    <a:pt x="586" y="1"/>
                    <a:pt x="411" y="69"/>
                    <a:pt x="274" y="206"/>
                  </a:cubicBezTo>
                  <a:cubicBezTo>
                    <a:pt x="1" y="479"/>
                    <a:pt x="1" y="905"/>
                    <a:pt x="274" y="1178"/>
                  </a:cubicBezTo>
                  <a:cubicBezTo>
                    <a:pt x="274" y="1178"/>
                    <a:pt x="305" y="1178"/>
                    <a:pt x="305" y="1209"/>
                  </a:cubicBezTo>
                  <a:cubicBezTo>
                    <a:pt x="305" y="1209"/>
                    <a:pt x="305" y="1209"/>
                    <a:pt x="335" y="1239"/>
                  </a:cubicBezTo>
                  <a:cubicBezTo>
                    <a:pt x="472" y="1361"/>
                    <a:pt x="647" y="1422"/>
                    <a:pt x="818" y="1422"/>
                  </a:cubicBezTo>
                  <a:cubicBezTo>
                    <a:pt x="989" y="1422"/>
                    <a:pt x="1156" y="1361"/>
                    <a:pt x="1277" y="1239"/>
                  </a:cubicBezTo>
                  <a:cubicBezTo>
                    <a:pt x="1551" y="966"/>
                    <a:pt x="1551" y="540"/>
                    <a:pt x="1277" y="267"/>
                  </a:cubicBezTo>
                  <a:cubicBezTo>
                    <a:pt x="1277" y="267"/>
                    <a:pt x="1277" y="236"/>
                    <a:pt x="1247" y="236"/>
                  </a:cubicBezTo>
                  <a:cubicBezTo>
                    <a:pt x="1247" y="236"/>
                    <a:pt x="1247" y="206"/>
                    <a:pt x="1247" y="206"/>
                  </a:cubicBezTo>
                  <a:cubicBezTo>
                    <a:pt x="1110" y="69"/>
                    <a:pt x="935"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8" name="Google Shape;67078;p27"/>
            <p:cNvSpPr/>
            <p:nvPr/>
          </p:nvSpPr>
          <p:spPr>
            <a:xfrm>
              <a:off x="731275" y="4039300"/>
              <a:ext cx="41825" cy="38200"/>
            </a:xfrm>
            <a:custGeom>
              <a:avLst/>
              <a:gdLst/>
              <a:ahLst/>
              <a:cxnLst/>
              <a:rect l="l" t="t" r="r" b="b"/>
              <a:pathLst>
                <a:path w="1673" h="1528" extrusionOk="0">
                  <a:moveTo>
                    <a:pt x="806" y="0"/>
                  </a:moveTo>
                  <a:cubicBezTo>
                    <a:pt x="616" y="0"/>
                    <a:pt x="426" y="69"/>
                    <a:pt x="274" y="205"/>
                  </a:cubicBezTo>
                  <a:cubicBezTo>
                    <a:pt x="1" y="509"/>
                    <a:pt x="1" y="965"/>
                    <a:pt x="274" y="1239"/>
                  </a:cubicBezTo>
                  <a:cubicBezTo>
                    <a:pt x="305" y="1269"/>
                    <a:pt x="305" y="1269"/>
                    <a:pt x="305" y="1269"/>
                  </a:cubicBezTo>
                  <a:cubicBezTo>
                    <a:pt x="335" y="1300"/>
                    <a:pt x="335" y="1300"/>
                    <a:pt x="335" y="1300"/>
                  </a:cubicBezTo>
                  <a:cubicBezTo>
                    <a:pt x="487" y="1452"/>
                    <a:pt x="677" y="1528"/>
                    <a:pt x="863" y="1528"/>
                  </a:cubicBezTo>
                  <a:cubicBezTo>
                    <a:pt x="1049" y="1528"/>
                    <a:pt x="1232" y="1452"/>
                    <a:pt x="1369" y="1300"/>
                  </a:cubicBezTo>
                  <a:cubicBezTo>
                    <a:pt x="1673" y="1026"/>
                    <a:pt x="1673" y="540"/>
                    <a:pt x="1369" y="266"/>
                  </a:cubicBezTo>
                  <a:cubicBezTo>
                    <a:pt x="1369" y="266"/>
                    <a:pt x="1369" y="236"/>
                    <a:pt x="1338" y="236"/>
                  </a:cubicBezTo>
                  <a:cubicBezTo>
                    <a:pt x="1338" y="236"/>
                    <a:pt x="1338" y="236"/>
                    <a:pt x="1338" y="205"/>
                  </a:cubicBezTo>
                  <a:cubicBezTo>
                    <a:pt x="1186" y="69"/>
                    <a:pt x="996"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9" name="Google Shape;67079;p27"/>
            <p:cNvSpPr/>
            <p:nvPr/>
          </p:nvSpPr>
          <p:spPr>
            <a:xfrm>
              <a:off x="829300" y="4137325"/>
              <a:ext cx="41825" cy="38200"/>
            </a:xfrm>
            <a:custGeom>
              <a:avLst/>
              <a:gdLst/>
              <a:ahLst/>
              <a:cxnLst/>
              <a:rect l="l" t="t" r="r" b="b"/>
              <a:pathLst>
                <a:path w="1673" h="1528" extrusionOk="0">
                  <a:moveTo>
                    <a:pt x="806" y="0"/>
                  </a:moveTo>
                  <a:cubicBezTo>
                    <a:pt x="616" y="0"/>
                    <a:pt x="426" y="69"/>
                    <a:pt x="274" y="205"/>
                  </a:cubicBezTo>
                  <a:cubicBezTo>
                    <a:pt x="1" y="509"/>
                    <a:pt x="1" y="965"/>
                    <a:pt x="274" y="1239"/>
                  </a:cubicBezTo>
                  <a:cubicBezTo>
                    <a:pt x="305" y="1269"/>
                    <a:pt x="305" y="1269"/>
                    <a:pt x="305" y="1269"/>
                  </a:cubicBezTo>
                  <a:cubicBezTo>
                    <a:pt x="335" y="1300"/>
                    <a:pt x="335" y="1300"/>
                    <a:pt x="335" y="1300"/>
                  </a:cubicBezTo>
                  <a:cubicBezTo>
                    <a:pt x="487" y="1452"/>
                    <a:pt x="677" y="1528"/>
                    <a:pt x="863" y="1528"/>
                  </a:cubicBezTo>
                  <a:cubicBezTo>
                    <a:pt x="1050" y="1528"/>
                    <a:pt x="1232" y="1452"/>
                    <a:pt x="1369" y="1300"/>
                  </a:cubicBezTo>
                  <a:cubicBezTo>
                    <a:pt x="1673" y="1026"/>
                    <a:pt x="1673" y="540"/>
                    <a:pt x="1369" y="266"/>
                  </a:cubicBezTo>
                  <a:cubicBezTo>
                    <a:pt x="1369" y="266"/>
                    <a:pt x="1369" y="266"/>
                    <a:pt x="1338" y="236"/>
                  </a:cubicBezTo>
                  <a:cubicBezTo>
                    <a:pt x="1338" y="236"/>
                    <a:pt x="1338" y="236"/>
                    <a:pt x="1338" y="205"/>
                  </a:cubicBezTo>
                  <a:cubicBezTo>
                    <a:pt x="1186" y="69"/>
                    <a:pt x="996"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0" name="Google Shape;67080;p27"/>
            <p:cNvSpPr/>
            <p:nvPr/>
          </p:nvSpPr>
          <p:spPr>
            <a:xfrm>
              <a:off x="729775" y="4234025"/>
              <a:ext cx="44075" cy="41050"/>
            </a:xfrm>
            <a:custGeom>
              <a:avLst/>
              <a:gdLst/>
              <a:ahLst/>
              <a:cxnLst/>
              <a:rect l="l" t="t" r="r" b="b"/>
              <a:pathLst>
                <a:path w="1763" h="1642" extrusionOk="0">
                  <a:moveTo>
                    <a:pt x="855" y="0"/>
                  </a:moveTo>
                  <a:cubicBezTo>
                    <a:pt x="654" y="0"/>
                    <a:pt x="456" y="76"/>
                    <a:pt x="304" y="228"/>
                  </a:cubicBezTo>
                  <a:cubicBezTo>
                    <a:pt x="0" y="532"/>
                    <a:pt x="0" y="1049"/>
                    <a:pt x="304" y="1353"/>
                  </a:cubicBezTo>
                  <a:cubicBezTo>
                    <a:pt x="304" y="1353"/>
                    <a:pt x="304" y="1383"/>
                    <a:pt x="334" y="1383"/>
                  </a:cubicBezTo>
                  <a:cubicBezTo>
                    <a:pt x="334" y="1383"/>
                    <a:pt x="334" y="1413"/>
                    <a:pt x="365" y="1413"/>
                  </a:cubicBezTo>
                  <a:cubicBezTo>
                    <a:pt x="517" y="1565"/>
                    <a:pt x="714" y="1641"/>
                    <a:pt x="912" y="1641"/>
                  </a:cubicBezTo>
                  <a:cubicBezTo>
                    <a:pt x="1109" y="1641"/>
                    <a:pt x="1307" y="1565"/>
                    <a:pt x="1459" y="1413"/>
                  </a:cubicBezTo>
                  <a:cubicBezTo>
                    <a:pt x="1763" y="1110"/>
                    <a:pt x="1763" y="593"/>
                    <a:pt x="1459" y="289"/>
                  </a:cubicBezTo>
                  <a:cubicBezTo>
                    <a:pt x="1459" y="289"/>
                    <a:pt x="1459" y="289"/>
                    <a:pt x="1429" y="258"/>
                  </a:cubicBezTo>
                  <a:cubicBezTo>
                    <a:pt x="1429" y="258"/>
                    <a:pt x="1429" y="258"/>
                    <a:pt x="1429" y="228"/>
                  </a:cubicBezTo>
                  <a:cubicBezTo>
                    <a:pt x="1261" y="76"/>
                    <a:pt x="1056" y="0"/>
                    <a:pt x="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1" name="Google Shape;67081;p27"/>
            <p:cNvSpPr/>
            <p:nvPr/>
          </p:nvSpPr>
          <p:spPr>
            <a:xfrm>
              <a:off x="631725" y="4136000"/>
              <a:ext cx="44100" cy="41050"/>
            </a:xfrm>
            <a:custGeom>
              <a:avLst/>
              <a:gdLst/>
              <a:ahLst/>
              <a:cxnLst/>
              <a:rect l="l" t="t" r="r" b="b"/>
              <a:pathLst>
                <a:path w="1764" h="1642" extrusionOk="0">
                  <a:moveTo>
                    <a:pt x="856" y="0"/>
                  </a:moveTo>
                  <a:cubicBezTo>
                    <a:pt x="654" y="0"/>
                    <a:pt x="457" y="76"/>
                    <a:pt x="305" y="228"/>
                  </a:cubicBezTo>
                  <a:cubicBezTo>
                    <a:pt x="1" y="532"/>
                    <a:pt x="1" y="1049"/>
                    <a:pt x="305" y="1353"/>
                  </a:cubicBezTo>
                  <a:cubicBezTo>
                    <a:pt x="305" y="1353"/>
                    <a:pt x="305" y="1383"/>
                    <a:pt x="335" y="1383"/>
                  </a:cubicBezTo>
                  <a:cubicBezTo>
                    <a:pt x="335" y="1383"/>
                    <a:pt x="335" y="1383"/>
                    <a:pt x="366" y="1413"/>
                  </a:cubicBezTo>
                  <a:cubicBezTo>
                    <a:pt x="518" y="1565"/>
                    <a:pt x="715" y="1641"/>
                    <a:pt x="913" y="1641"/>
                  </a:cubicBezTo>
                  <a:cubicBezTo>
                    <a:pt x="1110" y="1641"/>
                    <a:pt x="1308" y="1565"/>
                    <a:pt x="1460" y="1413"/>
                  </a:cubicBezTo>
                  <a:cubicBezTo>
                    <a:pt x="1764" y="1110"/>
                    <a:pt x="1764" y="593"/>
                    <a:pt x="1460" y="289"/>
                  </a:cubicBezTo>
                  <a:cubicBezTo>
                    <a:pt x="1460" y="289"/>
                    <a:pt x="1460" y="289"/>
                    <a:pt x="1430" y="258"/>
                  </a:cubicBezTo>
                  <a:cubicBezTo>
                    <a:pt x="1430" y="258"/>
                    <a:pt x="1430" y="258"/>
                    <a:pt x="1430" y="228"/>
                  </a:cubicBezTo>
                  <a:cubicBezTo>
                    <a:pt x="1262" y="76"/>
                    <a:pt x="1057" y="0"/>
                    <a:pt x="8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2" name="Google Shape;67082;p27"/>
            <p:cNvSpPr/>
            <p:nvPr/>
          </p:nvSpPr>
          <p:spPr>
            <a:xfrm>
              <a:off x="531425" y="4232675"/>
              <a:ext cx="47900" cy="43725"/>
            </a:xfrm>
            <a:custGeom>
              <a:avLst/>
              <a:gdLst/>
              <a:ahLst/>
              <a:cxnLst/>
              <a:rect l="l" t="t" r="r" b="b"/>
              <a:pathLst>
                <a:path w="1916" h="1749" extrusionOk="0">
                  <a:moveTo>
                    <a:pt x="939" y="1"/>
                  </a:moveTo>
                  <a:cubicBezTo>
                    <a:pt x="723" y="1"/>
                    <a:pt x="502" y="84"/>
                    <a:pt x="335" y="252"/>
                  </a:cubicBezTo>
                  <a:cubicBezTo>
                    <a:pt x="1" y="586"/>
                    <a:pt x="1" y="1133"/>
                    <a:pt x="335" y="1467"/>
                  </a:cubicBezTo>
                  <a:lnTo>
                    <a:pt x="365" y="1467"/>
                  </a:lnTo>
                  <a:cubicBezTo>
                    <a:pt x="365" y="1498"/>
                    <a:pt x="396" y="1498"/>
                    <a:pt x="396" y="1498"/>
                  </a:cubicBezTo>
                  <a:cubicBezTo>
                    <a:pt x="563" y="1665"/>
                    <a:pt x="776" y="1749"/>
                    <a:pt x="989" y="1749"/>
                  </a:cubicBezTo>
                  <a:cubicBezTo>
                    <a:pt x="1201" y="1749"/>
                    <a:pt x="1414" y="1665"/>
                    <a:pt x="1581" y="1498"/>
                  </a:cubicBezTo>
                  <a:cubicBezTo>
                    <a:pt x="1916" y="1194"/>
                    <a:pt x="1916" y="647"/>
                    <a:pt x="1581" y="312"/>
                  </a:cubicBezTo>
                  <a:cubicBezTo>
                    <a:pt x="1581" y="312"/>
                    <a:pt x="1581" y="312"/>
                    <a:pt x="1551" y="282"/>
                  </a:cubicBezTo>
                  <a:cubicBezTo>
                    <a:pt x="1551" y="282"/>
                    <a:pt x="1551" y="282"/>
                    <a:pt x="1521" y="252"/>
                  </a:cubicBezTo>
                  <a:cubicBezTo>
                    <a:pt x="1369" y="84"/>
                    <a:pt x="1156" y="1"/>
                    <a:pt x="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3" name="Google Shape;67083;p27"/>
            <p:cNvSpPr/>
            <p:nvPr/>
          </p:nvSpPr>
          <p:spPr>
            <a:xfrm>
              <a:off x="629450" y="4331275"/>
              <a:ext cx="47900" cy="43150"/>
            </a:xfrm>
            <a:custGeom>
              <a:avLst/>
              <a:gdLst/>
              <a:ahLst/>
              <a:cxnLst/>
              <a:rect l="l" t="t" r="r" b="b"/>
              <a:pathLst>
                <a:path w="1916" h="1726" extrusionOk="0">
                  <a:moveTo>
                    <a:pt x="939" y="1"/>
                  </a:moveTo>
                  <a:cubicBezTo>
                    <a:pt x="723" y="1"/>
                    <a:pt x="502" y="77"/>
                    <a:pt x="335" y="229"/>
                  </a:cubicBezTo>
                  <a:cubicBezTo>
                    <a:pt x="1" y="563"/>
                    <a:pt x="1" y="1110"/>
                    <a:pt x="335" y="1445"/>
                  </a:cubicBezTo>
                  <a:lnTo>
                    <a:pt x="366" y="1445"/>
                  </a:lnTo>
                  <a:cubicBezTo>
                    <a:pt x="366" y="1475"/>
                    <a:pt x="396" y="1475"/>
                    <a:pt x="396" y="1475"/>
                  </a:cubicBezTo>
                  <a:cubicBezTo>
                    <a:pt x="563" y="1642"/>
                    <a:pt x="776" y="1726"/>
                    <a:pt x="989" y="1726"/>
                  </a:cubicBezTo>
                  <a:cubicBezTo>
                    <a:pt x="1201" y="1726"/>
                    <a:pt x="1414" y="1642"/>
                    <a:pt x="1581" y="1475"/>
                  </a:cubicBezTo>
                  <a:cubicBezTo>
                    <a:pt x="1916" y="1171"/>
                    <a:pt x="1916" y="624"/>
                    <a:pt x="1581" y="289"/>
                  </a:cubicBezTo>
                  <a:cubicBezTo>
                    <a:pt x="1581" y="289"/>
                    <a:pt x="1581" y="289"/>
                    <a:pt x="1551" y="259"/>
                  </a:cubicBezTo>
                  <a:cubicBezTo>
                    <a:pt x="1551" y="259"/>
                    <a:pt x="1551" y="259"/>
                    <a:pt x="1521" y="229"/>
                  </a:cubicBezTo>
                  <a:cubicBezTo>
                    <a:pt x="1369" y="77"/>
                    <a:pt x="1156" y="1"/>
                    <a:pt x="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4" name="Google Shape;67084;p27"/>
            <p:cNvSpPr/>
            <p:nvPr/>
          </p:nvSpPr>
          <p:spPr>
            <a:xfrm>
              <a:off x="529900" y="4427975"/>
              <a:ext cx="50950" cy="46575"/>
            </a:xfrm>
            <a:custGeom>
              <a:avLst/>
              <a:gdLst/>
              <a:ahLst/>
              <a:cxnLst/>
              <a:rect l="l" t="t" r="r" b="b"/>
              <a:pathLst>
                <a:path w="2038" h="1863" extrusionOk="0">
                  <a:moveTo>
                    <a:pt x="989" y="1"/>
                  </a:moveTo>
                  <a:cubicBezTo>
                    <a:pt x="761" y="1"/>
                    <a:pt x="533" y="84"/>
                    <a:pt x="366" y="251"/>
                  </a:cubicBezTo>
                  <a:cubicBezTo>
                    <a:pt x="1" y="616"/>
                    <a:pt x="1" y="1194"/>
                    <a:pt x="366" y="1528"/>
                  </a:cubicBezTo>
                  <a:cubicBezTo>
                    <a:pt x="366" y="1558"/>
                    <a:pt x="366" y="1558"/>
                    <a:pt x="396" y="1558"/>
                  </a:cubicBezTo>
                  <a:cubicBezTo>
                    <a:pt x="396" y="1558"/>
                    <a:pt x="396" y="1589"/>
                    <a:pt x="396" y="1589"/>
                  </a:cubicBezTo>
                  <a:cubicBezTo>
                    <a:pt x="578" y="1771"/>
                    <a:pt x="814" y="1862"/>
                    <a:pt x="1046" y="1862"/>
                  </a:cubicBezTo>
                  <a:cubicBezTo>
                    <a:pt x="1278" y="1862"/>
                    <a:pt x="1506" y="1771"/>
                    <a:pt x="1673" y="1589"/>
                  </a:cubicBezTo>
                  <a:cubicBezTo>
                    <a:pt x="2037" y="1224"/>
                    <a:pt x="2037" y="677"/>
                    <a:pt x="1673" y="312"/>
                  </a:cubicBezTo>
                  <a:cubicBezTo>
                    <a:pt x="1673" y="312"/>
                    <a:pt x="1673" y="312"/>
                    <a:pt x="1642" y="282"/>
                  </a:cubicBezTo>
                  <a:cubicBezTo>
                    <a:pt x="1642" y="282"/>
                    <a:pt x="1642" y="282"/>
                    <a:pt x="1612" y="251"/>
                  </a:cubicBezTo>
                  <a:cubicBezTo>
                    <a:pt x="1445" y="84"/>
                    <a:pt x="1217" y="1"/>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5" name="Google Shape;67085;p27"/>
            <p:cNvSpPr/>
            <p:nvPr/>
          </p:nvSpPr>
          <p:spPr>
            <a:xfrm>
              <a:off x="431875" y="4329950"/>
              <a:ext cx="50950" cy="46575"/>
            </a:xfrm>
            <a:custGeom>
              <a:avLst/>
              <a:gdLst/>
              <a:ahLst/>
              <a:cxnLst/>
              <a:rect l="l" t="t" r="r" b="b"/>
              <a:pathLst>
                <a:path w="2038" h="1863" extrusionOk="0">
                  <a:moveTo>
                    <a:pt x="989" y="1"/>
                  </a:moveTo>
                  <a:cubicBezTo>
                    <a:pt x="761" y="1"/>
                    <a:pt x="533" y="84"/>
                    <a:pt x="366" y="251"/>
                  </a:cubicBezTo>
                  <a:cubicBezTo>
                    <a:pt x="1" y="616"/>
                    <a:pt x="1" y="1194"/>
                    <a:pt x="366" y="1528"/>
                  </a:cubicBezTo>
                  <a:cubicBezTo>
                    <a:pt x="366" y="1558"/>
                    <a:pt x="366" y="1558"/>
                    <a:pt x="396" y="1558"/>
                  </a:cubicBezTo>
                  <a:cubicBezTo>
                    <a:pt x="396" y="1558"/>
                    <a:pt x="396" y="1589"/>
                    <a:pt x="396" y="1589"/>
                  </a:cubicBezTo>
                  <a:cubicBezTo>
                    <a:pt x="578" y="1771"/>
                    <a:pt x="814" y="1862"/>
                    <a:pt x="1046" y="1862"/>
                  </a:cubicBezTo>
                  <a:cubicBezTo>
                    <a:pt x="1278" y="1862"/>
                    <a:pt x="1505" y="1771"/>
                    <a:pt x="1673" y="1589"/>
                  </a:cubicBezTo>
                  <a:cubicBezTo>
                    <a:pt x="2037" y="1224"/>
                    <a:pt x="2037" y="677"/>
                    <a:pt x="1673" y="312"/>
                  </a:cubicBezTo>
                  <a:cubicBezTo>
                    <a:pt x="1673" y="312"/>
                    <a:pt x="1642" y="312"/>
                    <a:pt x="1642" y="282"/>
                  </a:cubicBezTo>
                  <a:cubicBezTo>
                    <a:pt x="1642" y="282"/>
                    <a:pt x="1642" y="282"/>
                    <a:pt x="1612" y="251"/>
                  </a:cubicBezTo>
                  <a:cubicBezTo>
                    <a:pt x="1445" y="84"/>
                    <a:pt x="1217" y="1"/>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6" name="Google Shape;67086;p27"/>
            <p:cNvSpPr/>
            <p:nvPr/>
          </p:nvSpPr>
          <p:spPr>
            <a:xfrm>
              <a:off x="332350" y="4426650"/>
              <a:ext cx="53200" cy="49425"/>
            </a:xfrm>
            <a:custGeom>
              <a:avLst/>
              <a:gdLst/>
              <a:ahLst/>
              <a:cxnLst/>
              <a:rect l="l" t="t" r="r" b="b"/>
              <a:pathLst>
                <a:path w="2128" h="1977" extrusionOk="0">
                  <a:moveTo>
                    <a:pt x="1034" y="0"/>
                  </a:moveTo>
                  <a:cubicBezTo>
                    <a:pt x="790" y="0"/>
                    <a:pt x="547" y="92"/>
                    <a:pt x="365" y="274"/>
                  </a:cubicBezTo>
                  <a:cubicBezTo>
                    <a:pt x="0" y="669"/>
                    <a:pt x="0" y="1277"/>
                    <a:pt x="365" y="1642"/>
                  </a:cubicBezTo>
                  <a:cubicBezTo>
                    <a:pt x="365" y="1642"/>
                    <a:pt x="395" y="1642"/>
                    <a:pt x="395" y="1672"/>
                  </a:cubicBezTo>
                  <a:cubicBezTo>
                    <a:pt x="395" y="1672"/>
                    <a:pt x="395" y="1672"/>
                    <a:pt x="426" y="1703"/>
                  </a:cubicBezTo>
                  <a:cubicBezTo>
                    <a:pt x="608" y="1885"/>
                    <a:pt x="851" y="1976"/>
                    <a:pt x="1094" y="1976"/>
                  </a:cubicBezTo>
                  <a:cubicBezTo>
                    <a:pt x="1337" y="1976"/>
                    <a:pt x="1581" y="1885"/>
                    <a:pt x="1763" y="1703"/>
                  </a:cubicBezTo>
                  <a:cubicBezTo>
                    <a:pt x="2128" y="1307"/>
                    <a:pt x="2128" y="699"/>
                    <a:pt x="1763" y="335"/>
                  </a:cubicBezTo>
                  <a:cubicBezTo>
                    <a:pt x="1763" y="335"/>
                    <a:pt x="1733" y="335"/>
                    <a:pt x="1733" y="304"/>
                  </a:cubicBezTo>
                  <a:cubicBezTo>
                    <a:pt x="1733" y="304"/>
                    <a:pt x="1733" y="304"/>
                    <a:pt x="1702" y="274"/>
                  </a:cubicBezTo>
                  <a:cubicBezTo>
                    <a:pt x="1520" y="92"/>
                    <a:pt x="1277"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7" name="Google Shape;67087;p27"/>
            <p:cNvSpPr/>
            <p:nvPr/>
          </p:nvSpPr>
          <p:spPr>
            <a:xfrm>
              <a:off x="430375" y="4524850"/>
              <a:ext cx="53200" cy="49250"/>
            </a:xfrm>
            <a:custGeom>
              <a:avLst/>
              <a:gdLst/>
              <a:ahLst/>
              <a:cxnLst/>
              <a:rect l="l" t="t" r="r" b="b"/>
              <a:pathLst>
                <a:path w="2128" h="1970" extrusionOk="0">
                  <a:moveTo>
                    <a:pt x="1034" y="1"/>
                  </a:moveTo>
                  <a:cubicBezTo>
                    <a:pt x="790" y="1"/>
                    <a:pt x="547" y="100"/>
                    <a:pt x="365" y="297"/>
                  </a:cubicBezTo>
                  <a:cubicBezTo>
                    <a:pt x="0" y="662"/>
                    <a:pt x="0" y="1270"/>
                    <a:pt x="365" y="1635"/>
                  </a:cubicBezTo>
                  <a:cubicBezTo>
                    <a:pt x="365" y="1635"/>
                    <a:pt x="395" y="1635"/>
                    <a:pt x="395" y="1665"/>
                  </a:cubicBezTo>
                  <a:cubicBezTo>
                    <a:pt x="395" y="1665"/>
                    <a:pt x="395" y="1665"/>
                    <a:pt x="426" y="1696"/>
                  </a:cubicBezTo>
                  <a:cubicBezTo>
                    <a:pt x="608" y="1878"/>
                    <a:pt x="851" y="1969"/>
                    <a:pt x="1094" y="1969"/>
                  </a:cubicBezTo>
                  <a:cubicBezTo>
                    <a:pt x="1338" y="1969"/>
                    <a:pt x="1581" y="1878"/>
                    <a:pt x="1763" y="1696"/>
                  </a:cubicBezTo>
                  <a:cubicBezTo>
                    <a:pt x="2128" y="1300"/>
                    <a:pt x="2128" y="692"/>
                    <a:pt x="1763" y="328"/>
                  </a:cubicBezTo>
                  <a:cubicBezTo>
                    <a:pt x="1763" y="328"/>
                    <a:pt x="1733" y="328"/>
                    <a:pt x="1733" y="297"/>
                  </a:cubicBezTo>
                  <a:lnTo>
                    <a:pt x="1702" y="297"/>
                  </a:lnTo>
                  <a:cubicBezTo>
                    <a:pt x="1520" y="100"/>
                    <a:pt x="1277"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8" name="Google Shape;67088;p27"/>
            <p:cNvSpPr/>
            <p:nvPr/>
          </p:nvSpPr>
          <p:spPr>
            <a:xfrm>
              <a:off x="330050" y="4622125"/>
              <a:ext cx="57025" cy="51325"/>
            </a:xfrm>
            <a:custGeom>
              <a:avLst/>
              <a:gdLst/>
              <a:ahLst/>
              <a:cxnLst/>
              <a:rect l="l" t="t" r="r" b="b"/>
              <a:pathLst>
                <a:path w="2281" h="2053" extrusionOk="0">
                  <a:moveTo>
                    <a:pt x="1110" y="1"/>
                  </a:moveTo>
                  <a:cubicBezTo>
                    <a:pt x="852" y="1"/>
                    <a:pt x="594" y="99"/>
                    <a:pt x="396" y="297"/>
                  </a:cubicBezTo>
                  <a:cubicBezTo>
                    <a:pt x="1" y="692"/>
                    <a:pt x="1" y="1330"/>
                    <a:pt x="396" y="1695"/>
                  </a:cubicBezTo>
                  <a:cubicBezTo>
                    <a:pt x="426" y="1726"/>
                    <a:pt x="426" y="1726"/>
                    <a:pt x="426" y="1726"/>
                  </a:cubicBezTo>
                  <a:cubicBezTo>
                    <a:pt x="457" y="1756"/>
                    <a:pt x="457" y="1756"/>
                    <a:pt x="457" y="1756"/>
                  </a:cubicBezTo>
                  <a:cubicBezTo>
                    <a:pt x="654" y="1954"/>
                    <a:pt x="913" y="2052"/>
                    <a:pt x="1171" y="2052"/>
                  </a:cubicBezTo>
                  <a:cubicBezTo>
                    <a:pt x="1429" y="2052"/>
                    <a:pt x="1688" y="1954"/>
                    <a:pt x="1885" y="1756"/>
                  </a:cubicBezTo>
                  <a:cubicBezTo>
                    <a:pt x="2281" y="1361"/>
                    <a:pt x="2281" y="723"/>
                    <a:pt x="1885" y="327"/>
                  </a:cubicBezTo>
                  <a:lnTo>
                    <a:pt x="1855" y="327"/>
                  </a:lnTo>
                  <a:cubicBezTo>
                    <a:pt x="1855" y="297"/>
                    <a:pt x="1855" y="297"/>
                    <a:pt x="1825" y="297"/>
                  </a:cubicBezTo>
                  <a:cubicBezTo>
                    <a:pt x="1627" y="99"/>
                    <a:pt x="1369"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9" name="Google Shape;67089;p27"/>
            <p:cNvSpPr/>
            <p:nvPr/>
          </p:nvSpPr>
          <p:spPr>
            <a:xfrm>
              <a:off x="232025" y="4524100"/>
              <a:ext cx="57025" cy="51325"/>
            </a:xfrm>
            <a:custGeom>
              <a:avLst/>
              <a:gdLst/>
              <a:ahLst/>
              <a:cxnLst/>
              <a:rect l="l" t="t" r="r" b="b"/>
              <a:pathLst>
                <a:path w="2281" h="2053" extrusionOk="0">
                  <a:moveTo>
                    <a:pt x="1110" y="1"/>
                  </a:moveTo>
                  <a:cubicBezTo>
                    <a:pt x="852" y="1"/>
                    <a:pt x="594" y="99"/>
                    <a:pt x="396" y="297"/>
                  </a:cubicBezTo>
                  <a:cubicBezTo>
                    <a:pt x="1" y="662"/>
                    <a:pt x="1" y="1300"/>
                    <a:pt x="396" y="1695"/>
                  </a:cubicBezTo>
                  <a:cubicBezTo>
                    <a:pt x="426" y="1726"/>
                    <a:pt x="426" y="1726"/>
                    <a:pt x="426" y="1726"/>
                  </a:cubicBezTo>
                  <a:cubicBezTo>
                    <a:pt x="457" y="1726"/>
                    <a:pt x="457" y="1756"/>
                    <a:pt x="457" y="1756"/>
                  </a:cubicBezTo>
                  <a:cubicBezTo>
                    <a:pt x="654" y="1954"/>
                    <a:pt x="913" y="2052"/>
                    <a:pt x="1171" y="2052"/>
                  </a:cubicBezTo>
                  <a:cubicBezTo>
                    <a:pt x="1429" y="2052"/>
                    <a:pt x="1688" y="1954"/>
                    <a:pt x="1885" y="1756"/>
                  </a:cubicBezTo>
                  <a:cubicBezTo>
                    <a:pt x="2281" y="1361"/>
                    <a:pt x="2281" y="722"/>
                    <a:pt x="1885" y="327"/>
                  </a:cubicBezTo>
                  <a:cubicBezTo>
                    <a:pt x="1885" y="327"/>
                    <a:pt x="1855" y="327"/>
                    <a:pt x="1855" y="297"/>
                  </a:cubicBezTo>
                  <a:lnTo>
                    <a:pt x="1825" y="297"/>
                  </a:lnTo>
                  <a:cubicBezTo>
                    <a:pt x="1627" y="99"/>
                    <a:pt x="1369" y="1"/>
                    <a:pt x="1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0" name="Google Shape;67090;p27"/>
            <p:cNvSpPr/>
            <p:nvPr/>
          </p:nvSpPr>
          <p:spPr>
            <a:xfrm>
              <a:off x="230525" y="4718825"/>
              <a:ext cx="60050" cy="54175"/>
            </a:xfrm>
            <a:custGeom>
              <a:avLst/>
              <a:gdLst/>
              <a:ahLst/>
              <a:cxnLst/>
              <a:rect l="l" t="t" r="r" b="b"/>
              <a:pathLst>
                <a:path w="2402" h="2167" extrusionOk="0">
                  <a:moveTo>
                    <a:pt x="1170" y="0"/>
                  </a:moveTo>
                  <a:cubicBezTo>
                    <a:pt x="897" y="0"/>
                    <a:pt x="623" y="107"/>
                    <a:pt x="426" y="320"/>
                  </a:cubicBezTo>
                  <a:cubicBezTo>
                    <a:pt x="0" y="715"/>
                    <a:pt x="0" y="1383"/>
                    <a:pt x="426" y="1809"/>
                  </a:cubicBezTo>
                  <a:cubicBezTo>
                    <a:pt x="426" y="1809"/>
                    <a:pt x="426" y="1839"/>
                    <a:pt x="456" y="1839"/>
                  </a:cubicBezTo>
                  <a:cubicBezTo>
                    <a:pt x="456" y="1839"/>
                    <a:pt x="456" y="1870"/>
                    <a:pt x="486" y="1870"/>
                  </a:cubicBezTo>
                  <a:cubicBezTo>
                    <a:pt x="684" y="2067"/>
                    <a:pt x="950" y="2166"/>
                    <a:pt x="1220" y="2166"/>
                  </a:cubicBezTo>
                  <a:cubicBezTo>
                    <a:pt x="1489" y="2166"/>
                    <a:pt x="1763" y="2067"/>
                    <a:pt x="1976" y="1870"/>
                  </a:cubicBezTo>
                  <a:cubicBezTo>
                    <a:pt x="2401" y="1444"/>
                    <a:pt x="2401" y="776"/>
                    <a:pt x="1976" y="350"/>
                  </a:cubicBezTo>
                  <a:lnTo>
                    <a:pt x="1945" y="350"/>
                  </a:lnTo>
                  <a:cubicBezTo>
                    <a:pt x="1945" y="320"/>
                    <a:pt x="1945" y="320"/>
                    <a:pt x="1915" y="320"/>
                  </a:cubicBezTo>
                  <a:cubicBezTo>
                    <a:pt x="1717" y="107"/>
                    <a:pt x="1444" y="0"/>
                    <a:pt x="11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1" name="Google Shape;67091;p27"/>
            <p:cNvSpPr/>
            <p:nvPr/>
          </p:nvSpPr>
          <p:spPr>
            <a:xfrm>
              <a:off x="1532975" y="2972800"/>
              <a:ext cx="13700" cy="12550"/>
            </a:xfrm>
            <a:custGeom>
              <a:avLst/>
              <a:gdLst/>
              <a:ahLst/>
              <a:cxnLst/>
              <a:rect l="l" t="t" r="r" b="b"/>
              <a:pathLst>
                <a:path w="548" h="502" extrusionOk="0">
                  <a:moveTo>
                    <a:pt x="255" y="0"/>
                  </a:moveTo>
                  <a:cubicBezTo>
                    <a:pt x="198" y="0"/>
                    <a:pt x="137" y="23"/>
                    <a:pt x="91" y="68"/>
                  </a:cubicBezTo>
                  <a:cubicBezTo>
                    <a:pt x="0" y="160"/>
                    <a:pt x="0" y="281"/>
                    <a:pt x="91" y="372"/>
                  </a:cubicBezTo>
                  <a:cubicBezTo>
                    <a:pt x="91" y="372"/>
                    <a:pt x="122" y="372"/>
                    <a:pt x="122" y="403"/>
                  </a:cubicBezTo>
                  <a:cubicBezTo>
                    <a:pt x="122" y="403"/>
                    <a:pt x="152" y="403"/>
                    <a:pt x="152" y="433"/>
                  </a:cubicBezTo>
                  <a:cubicBezTo>
                    <a:pt x="198" y="479"/>
                    <a:pt x="251" y="502"/>
                    <a:pt x="304" y="502"/>
                  </a:cubicBezTo>
                  <a:cubicBezTo>
                    <a:pt x="357" y="502"/>
                    <a:pt x="411" y="479"/>
                    <a:pt x="456" y="433"/>
                  </a:cubicBezTo>
                  <a:cubicBezTo>
                    <a:pt x="547" y="342"/>
                    <a:pt x="547" y="190"/>
                    <a:pt x="456" y="129"/>
                  </a:cubicBezTo>
                  <a:cubicBezTo>
                    <a:pt x="456" y="99"/>
                    <a:pt x="426" y="99"/>
                    <a:pt x="426" y="99"/>
                  </a:cubicBezTo>
                  <a:cubicBezTo>
                    <a:pt x="426" y="68"/>
                    <a:pt x="426" y="68"/>
                    <a:pt x="395" y="68"/>
                  </a:cubicBezTo>
                  <a:cubicBezTo>
                    <a:pt x="365" y="23"/>
                    <a:pt x="312"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2" name="Google Shape;67092;p27"/>
            <p:cNvSpPr/>
            <p:nvPr/>
          </p:nvSpPr>
          <p:spPr>
            <a:xfrm>
              <a:off x="1631000" y="3070825"/>
              <a:ext cx="13700" cy="12550"/>
            </a:xfrm>
            <a:custGeom>
              <a:avLst/>
              <a:gdLst/>
              <a:ahLst/>
              <a:cxnLst/>
              <a:rect l="l" t="t" r="r" b="b"/>
              <a:pathLst>
                <a:path w="548" h="502" extrusionOk="0">
                  <a:moveTo>
                    <a:pt x="255" y="0"/>
                  </a:moveTo>
                  <a:cubicBezTo>
                    <a:pt x="198" y="0"/>
                    <a:pt x="137" y="23"/>
                    <a:pt x="92" y="68"/>
                  </a:cubicBezTo>
                  <a:cubicBezTo>
                    <a:pt x="0" y="160"/>
                    <a:pt x="0" y="281"/>
                    <a:pt x="92" y="372"/>
                  </a:cubicBezTo>
                  <a:cubicBezTo>
                    <a:pt x="122" y="372"/>
                    <a:pt x="122" y="372"/>
                    <a:pt x="122" y="403"/>
                  </a:cubicBezTo>
                  <a:cubicBezTo>
                    <a:pt x="152" y="403"/>
                    <a:pt x="152" y="403"/>
                    <a:pt x="152" y="433"/>
                  </a:cubicBezTo>
                  <a:cubicBezTo>
                    <a:pt x="198" y="479"/>
                    <a:pt x="251" y="502"/>
                    <a:pt x="304" y="502"/>
                  </a:cubicBezTo>
                  <a:cubicBezTo>
                    <a:pt x="357" y="502"/>
                    <a:pt x="411" y="479"/>
                    <a:pt x="456" y="433"/>
                  </a:cubicBezTo>
                  <a:cubicBezTo>
                    <a:pt x="547" y="342"/>
                    <a:pt x="547" y="190"/>
                    <a:pt x="456" y="129"/>
                  </a:cubicBezTo>
                  <a:cubicBezTo>
                    <a:pt x="456" y="99"/>
                    <a:pt x="426" y="99"/>
                    <a:pt x="426" y="99"/>
                  </a:cubicBezTo>
                  <a:cubicBezTo>
                    <a:pt x="426" y="99"/>
                    <a:pt x="426" y="68"/>
                    <a:pt x="395" y="68"/>
                  </a:cubicBezTo>
                  <a:cubicBezTo>
                    <a:pt x="365" y="23"/>
                    <a:pt x="312"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3" name="Google Shape;67093;p27"/>
            <p:cNvSpPr/>
            <p:nvPr/>
          </p:nvSpPr>
          <p:spPr>
            <a:xfrm>
              <a:off x="1531450" y="3167500"/>
              <a:ext cx="16750" cy="15225"/>
            </a:xfrm>
            <a:custGeom>
              <a:avLst/>
              <a:gdLst/>
              <a:ahLst/>
              <a:cxnLst/>
              <a:rect l="l" t="t" r="r" b="b"/>
              <a:pathLst>
                <a:path w="670" h="609" extrusionOk="0">
                  <a:moveTo>
                    <a:pt x="304" y="1"/>
                  </a:moveTo>
                  <a:cubicBezTo>
                    <a:pt x="236" y="1"/>
                    <a:pt x="168" y="31"/>
                    <a:pt x="122" y="92"/>
                  </a:cubicBezTo>
                  <a:cubicBezTo>
                    <a:pt x="0" y="183"/>
                    <a:pt x="0" y="366"/>
                    <a:pt x="122" y="487"/>
                  </a:cubicBezTo>
                  <a:lnTo>
                    <a:pt x="152" y="487"/>
                  </a:lnTo>
                  <a:cubicBezTo>
                    <a:pt x="152" y="518"/>
                    <a:pt x="152" y="518"/>
                    <a:pt x="152" y="518"/>
                  </a:cubicBezTo>
                  <a:cubicBezTo>
                    <a:pt x="213" y="578"/>
                    <a:pt x="289" y="609"/>
                    <a:pt x="361" y="609"/>
                  </a:cubicBezTo>
                  <a:cubicBezTo>
                    <a:pt x="434" y="609"/>
                    <a:pt x="502" y="578"/>
                    <a:pt x="548" y="518"/>
                  </a:cubicBezTo>
                  <a:cubicBezTo>
                    <a:pt x="669" y="426"/>
                    <a:pt x="669" y="244"/>
                    <a:pt x="548" y="153"/>
                  </a:cubicBezTo>
                  <a:cubicBezTo>
                    <a:pt x="548" y="122"/>
                    <a:pt x="517" y="122"/>
                    <a:pt x="517" y="122"/>
                  </a:cubicBezTo>
                  <a:cubicBezTo>
                    <a:pt x="517" y="122"/>
                    <a:pt x="517" y="92"/>
                    <a:pt x="487" y="92"/>
                  </a:cubicBezTo>
                  <a:cubicBezTo>
                    <a:pt x="441" y="31"/>
                    <a:pt x="373"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4" name="Google Shape;67094;p27"/>
            <p:cNvSpPr/>
            <p:nvPr/>
          </p:nvSpPr>
          <p:spPr>
            <a:xfrm>
              <a:off x="1433425" y="3069475"/>
              <a:ext cx="16750" cy="15225"/>
            </a:xfrm>
            <a:custGeom>
              <a:avLst/>
              <a:gdLst/>
              <a:ahLst/>
              <a:cxnLst/>
              <a:rect l="l" t="t" r="r" b="b"/>
              <a:pathLst>
                <a:path w="670" h="609" extrusionOk="0">
                  <a:moveTo>
                    <a:pt x="304" y="1"/>
                  </a:moveTo>
                  <a:cubicBezTo>
                    <a:pt x="236" y="1"/>
                    <a:pt x="168" y="31"/>
                    <a:pt x="122" y="92"/>
                  </a:cubicBezTo>
                  <a:cubicBezTo>
                    <a:pt x="0" y="183"/>
                    <a:pt x="0" y="366"/>
                    <a:pt x="122" y="487"/>
                  </a:cubicBezTo>
                  <a:lnTo>
                    <a:pt x="152" y="487"/>
                  </a:lnTo>
                  <a:cubicBezTo>
                    <a:pt x="152" y="518"/>
                    <a:pt x="152" y="518"/>
                    <a:pt x="152" y="518"/>
                  </a:cubicBezTo>
                  <a:cubicBezTo>
                    <a:pt x="213" y="578"/>
                    <a:pt x="289" y="609"/>
                    <a:pt x="361" y="609"/>
                  </a:cubicBezTo>
                  <a:cubicBezTo>
                    <a:pt x="434" y="609"/>
                    <a:pt x="502" y="578"/>
                    <a:pt x="548" y="518"/>
                  </a:cubicBezTo>
                  <a:cubicBezTo>
                    <a:pt x="669" y="426"/>
                    <a:pt x="669" y="244"/>
                    <a:pt x="548" y="153"/>
                  </a:cubicBezTo>
                  <a:cubicBezTo>
                    <a:pt x="548" y="122"/>
                    <a:pt x="517" y="122"/>
                    <a:pt x="517" y="122"/>
                  </a:cubicBezTo>
                  <a:cubicBezTo>
                    <a:pt x="517" y="122"/>
                    <a:pt x="517" y="92"/>
                    <a:pt x="487" y="92"/>
                  </a:cubicBezTo>
                  <a:cubicBezTo>
                    <a:pt x="441" y="31"/>
                    <a:pt x="373"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5" name="Google Shape;67095;p27"/>
            <p:cNvSpPr/>
            <p:nvPr/>
          </p:nvSpPr>
          <p:spPr>
            <a:xfrm>
              <a:off x="1333875" y="3166750"/>
              <a:ext cx="19025" cy="17500"/>
            </a:xfrm>
            <a:custGeom>
              <a:avLst/>
              <a:gdLst/>
              <a:ahLst/>
              <a:cxnLst/>
              <a:rect l="l" t="t" r="r" b="b"/>
              <a:pathLst>
                <a:path w="761" h="700" extrusionOk="0">
                  <a:moveTo>
                    <a:pt x="350" y="1"/>
                  </a:moveTo>
                  <a:cubicBezTo>
                    <a:pt x="267" y="1"/>
                    <a:pt x="183" y="31"/>
                    <a:pt x="122" y="92"/>
                  </a:cubicBezTo>
                  <a:cubicBezTo>
                    <a:pt x="1" y="213"/>
                    <a:pt x="1" y="426"/>
                    <a:pt x="122" y="548"/>
                  </a:cubicBezTo>
                  <a:cubicBezTo>
                    <a:pt x="122" y="578"/>
                    <a:pt x="153" y="578"/>
                    <a:pt x="153" y="578"/>
                  </a:cubicBezTo>
                  <a:cubicBezTo>
                    <a:pt x="153" y="578"/>
                    <a:pt x="153" y="608"/>
                    <a:pt x="183" y="608"/>
                  </a:cubicBezTo>
                  <a:cubicBezTo>
                    <a:pt x="244" y="669"/>
                    <a:pt x="327" y="700"/>
                    <a:pt x="411" y="700"/>
                  </a:cubicBezTo>
                  <a:cubicBezTo>
                    <a:pt x="495" y="700"/>
                    <a:pt x="578" y="669"/>
                    <a:pt x="639" y="608"/>
                  </a:cubicBezTo>
                  <a:cubicBezTo>
                    <a:pt x="760" y="487"/>
                    <a:pt x="760" y="274"/>
                    <a:pt x="639" y="152"/>
                  </a:cubicBezTo>
                  <a:cubicBezTo>
                    <a:pt x="639" y="122"/>
                    <a:pt x="609" y="122"/>
                    <a:pt x="609" y="122"/>
                  </a:cubicBezTo>
                  <a:cubicBezTo>
                    <a:pt x="609" y="122"/>
                    <a:pt x="609" y="92"/>
                    <a:pt x="578" y="92"/>
                  </a:cubicBezTo>
                  <a:cubicBezTo>
                    <a:pt x="517" y="31"/>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6" name="Google Shape;67096;p27"/>
            <p:cNvSpPr/>
            <p:nvPr/>
          </p:nvSpPr>
          <p:spPr>
            <a:xfrm>
              <a:off x="1431900" y="3264775"/>
              <a:ext cx="19025" cy="17500"/>
            </a:xfrm>
            <a:custGeom>
              <a:avLst/>
              <a:gdLst/>
              <a:ahLst/>
              <a:cxnLst/>
              <a:rect l="l" t="t" r="r" b="b"/>
              <a:pathLst>
                <a:path w="761" h="700" extrusionOk="0">
                  <a:moveTo>
                    <a:pt x="350" y="1"/>
                  </a:moveTo>
                  <a:cubicBezTo>
                    <a:pt x="267" y="1"/>
                    <a:pt x="183" y="31"/>
                    <a:pt x="122" y="92"/>
                  </a:cubicBezTo>
                  <a:cubicBezTo>
                    <a:pt x="1" y="213"/>
                    <a:pt x="1" y="426"/>
                    <a:pt x="122" y="548"/>
                  </a:cubicBezTo>
                  <a:cubicBezTo>
                    <a:pt x="122" y="578"/>
                    <a:pt x="153" y="578"/>
                    <a:pt x="153" y="578"/>
                  </a:cubicBezTo>
                  <a:cubicBezTo>
                    <a:pt x="153" y="578"/>
                    <a:pt x="153" y="608"/>
                    <a:pt x="183" y="608"/>
                  </a:cubicBezTo>
                  <a:cubicBezTo>
                    <a:pt x="244" y="669"/>
                    <a:pt x="327" y="700"/>
                    <a:pt x="411" y="700"/>
                  </a:cubicBezTo>
                  <a:cubicBezTo>
                    <a:pt x="495" y="700"/>
                    <a:pt x="578" y="669"/>
                    <a:pt x="639" y="608"/>
                  </a:cubicBezTo>
                  <a:cubicBezTo>
                    <a:pt x="761" y="487"/>
                    <a:pt x="761" y="274"/>
                    <a:pt x="639" y="153"/>
                  </a:cubicBezTo>
                  <a:cubicBezTo>
                    <a:pt x="639" y="122"/>
                    <a:pt x="609" y="122"/>
                    <a:pt x="609" y="122"/>
                  </a:cubicBezTo>
                  <a:cubicBezTo>
                    <a:pt x="609" y="122"/>
                    <a:pt x="609" y="92"/>
                    <a:pt x="578" y="92"/>
                  </a:cubicBezTo>
                  <a:cubicBezTo>
                    <a:pt x="517" y="31"/>
                    <a:pt x="434"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7" name="Google Shape;67097;p27"/>
            <p:cNvSpPr/>
            <p:nvPr/>
          </p:nvSpPr>
          <p:spPr>
            <a:xfrm>
              <a:off x="1233575" y="3263450"/>
              <a:ext cx="22825" cy="20350"/>
            </a:xfrm>
            <a:custGeom>
              <a:avLst/>
              <a:gdLst/>
              <a:ahLst/>
              <a:cxnLst/>
              <a:rect l="l" t="t" r="r" b="b"/>
              <a:pathLst>
                <a:path w="913" h="814" extrusionOk="0">
                  <a:moveTo>
                    <a:pt x="426" y="0"/>
                  </a:moveTo>
                  <a:cubicBezTo>
                    <a:pt x="327" y="0"/>
                    <a:pt x="228" y="38"/>
                    <a:pt x="152" y="114"/>
                  </a:cubicBezTo>
                  <a:cubicBezTo>
                    <a:pt x="0" y="266"/>
                    <a:pt x="0" y="509"/>
                    <a:pt x="152" y="661"/>
                  </a:cubicBezTo>
                  <a:lnTo>
                    <a:pt x="183" y="661"/>
                  </a:lnTo>
                  <a:cubicBezTo>
                    <a:pt x="213" y="692"/>
                    <a:pt x="213" y="692"/>
                    <a:pt x="213" y="722"/>
                  </a:cubicBezTo>
                  <a:cubicBezTo>
                    <a:pt x="289" y="783"/>
                    <a:pt x="388" y="813"/>
                    <a:pt x="487" y="813"/>
                  </a:cubicBezTo>
                  <a:cubicBezTo>
                    <a:pt x="585" y="813"/>
                    <a:pt x="684" y="783"/>
                    <a:pt x="760" y="722"/>
                  </a:cubicBezTo>
                  <a:cubicBezTo>
                    <a:pt x="912" y="570"/>
                    <a:pt x="912" y="327"/>
                    <a:pt x="760" y="175"/>
                  </a:cubicBezTo>
                  <a:cubicBezTo>
                    <a:pt x="760" y="145"/>
                    <a:pt x="730" y="145"/>
                    <a:pt x="730" y="145"/>
                  </a:cubicBezTo>
                  <a:cubicBezTo>
                    <a:pt x="730" y="145"/>
                    <a:pt x="699" y="114"/>
                    <a:pt x="699" y="114"/>
                  </a:cubicBezTo>
                  <a:cubicBezTo>
                    <a:pt x="623"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8" name="Google Shape;67098;p27"/>
            <p:cNvSpPr/>
            <p:nvPr/>
          </p:nvSpPr>
          <p:spPr>
            <a:xfrm>
              <a:off x="1331600" y="3361475"/>
              <a:ext cx="22825" cy="20925"/>
            </a:xfrm>
            <a:custGeom>
              <a:avLst/>
              <a:gdLst/>
              <a:ahLst/>
              <a:cxnLst/>
              <a:rect l="l" t="t" r="r" b="b"/>
              <a:pathLst>
                <a:path w="913" h="837" extrusionOk="0">
                  <a:moveTo>
                    <a:pt x="426" y="0"/>
                  </a:moveTo>
                  <a:cubicBezTo>
                    <a:pt x="327" y="0"/>
                    <a:pt x="228" y="38"/>
                    <a:pt x="152" y="114"/>
                  </a:cubicBezTo>
                  <a:cubicBezTo>
                    <a:pt x="0" y="266"/>
                    <a:pt x="0" y="509"/>
                    <a:pt x="152" y="661"/>
                  </a:cubicBezTo>
                  <a:cubicBezTo>
                    <a:pt x="183" y="661"/>
                    <a:pt x="183" y="661"/>
                    <a:pt x="183" y="692"/>
                  </a:cubicBezTo>
                  <a:cubicBezTo>
                    <a:pt x="213" y="692"/>
                    <a:pt x="213" y="692"/>
                    <a:pt x="213" y="722"/>
                  </a:cubicBezTo>
                  <a:cubicBezTo>
                    <a:pt x="289" y="798"/>
                    <a:pt x="388" y="836"/>
                    <a:pt x="487" y="836"/>
                  </a:cubicBezTo>
                  <a:cubicBezTo>
                    <a:pt x="586" y="836"/>
                    <a:pt x="684" y="798"/>
                    <a:pt x="760" y="722"/>
                  </a:cubicBezTo>
                  <a:cubicBezTo>
                    <a:pt x="912" y="570"/>
                    <a:pt x="912" y="327"/>
                    <a:pt x="760" y="175"/>
                  </a:cubicBezTo>
                  <a:cubicBezTo>
                    <a:pt x="760" y="145"/>
                    <a:pt x="730" y="145"/>
                    <a:pt x="730" y="145"/>
                  </a:cubicBezTo>
                  <a:cubicBezTo>
                    <a:pt x="730" y="145"/>
                    <a:pt x="730" y="114"/>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9" name="Google Shape;67099;p27"/>
            <p:cNvSpPr/>
            <p:nvPr/>
          </p:nvSpPr>
          <p:spPr>
            <a:xfrm>
              <a:off x="1134025" y="3360150"/>
              <a:ext cx="25850" cy="23575"/>
            </a:xfrm>
            <a:custGeom>
              <a:avLst/>
              <a:gdLst/>
              <a:ahLst/>
              <a:cxnLst/>
              <a:rect l="l" t="t" r="r" b="b"/>
              <a:pathLst>
                <a:path w="1034" h="943" extrusionOk="0">
                  <a:moveTo>
                    <a:pt x="487" y="0"/>
                  </a:moveTo>
                  <a:cubicBezTo>
                    <a:pt x="373" y="0"/>
                    <a:pt x="259" y="46"/>
                    <a:pt x="183" y="137"/>
                  </a:cubicBezTo>
                  <a:cubicBezTo>
                    <a:pt x="1" y="319"/>
                    <a:pt x="1" y="593"/>
                    <a:pt x="183" y="745"/>
                  </a:cubicBezTo>
                  <a:cubicBezTo>
                    <a:pt x="183" y="775"/>
                    <a:pt x="213" y="775"/>
                    <a:pt x="213" y="775"/>
                  </a:cubicBezTo>
                  <a:cubicBezTo>
                    <a:pt x="213" y="775"/>
                    <a:pt x="213" y="806"/>
                    <a:pt x="244" y="806"/>
                  </a:cubicBezTo>
                  <a:cubicBezTo>
                    <a:pt x="320" y="897"/>
                    <a:pt x="426" y="942"/>
                    <a:pt x="536" y="942"/>
                  </a:cubicBezTo>
                  <a:cubicBezTo>
                    <a:pt x="646" y="942"/>
                    <a:pt x="760" y="897"/>
                    <a:pt x="852" y="806"/>
                  </a:cubicBezTo>
                  <a:cubicBezTo>
                    <a:pt x="1034" y="654"/>
                    <a:pt x="1034" y="350"/>
                    <a:pt x="852" y="198"/>
                  </a:cubicBezTo>
                  <a:cubicBezTo>
                    <a:pt x="852" y="167"/>
                    <a:pt x="821" y="167"/>
                    <a:pt x="821" y="167"/>
                  </a:cubicBezTo>
                  <a:cubicBezTo>
                    <a:pt x="821" y="167"/>
                    <a:pt x="791" y="137"/>
                    <a:pt x="791" y="137"/>
                  </a:cubicBezTo>
                  <a:cubicBezTo>
                    <a:pt x="715" y="46"/>
                    <a:pt x="60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0" name="Google Shape;67100;p27"/>
            <p:cNvSpPr/>
            <p:nvPr/>
          </p:nvSpPr>
          <p:spPr>
            <a:xfrm>
              <a:off x="1232050" y="3458175"/>
              <a:ext cx="25875" cy="23575"/>
            </a:xfrm>
            <a:custGeom>
              <a:avLst/>
              <a:gdLst/>
              <a:ahLst/>
              <a:cxnLst/>
              <a:rect l="l" t="t" r="r" b="b"/>
              <a:pathLst>
                <a:path w="1035" h="943" extrusionOk="0">
                  <a:moveTo>
                    <a:pt x="487" y="0"/>
                  </a:moveTo>
                  <a:cubicBezTo>
                    <a:pt x="373" y="0"/>
                    <a:pt x="259" y="46"/>
                    <a:pt x="183" y="137"/>
                  </a:cubicBezTo>
                  <a:cubicBezTo>
                    <a:pt x="1" y="319"/>
                    <a:pt x="1" y="593"/>
                    <a:pt x="183" y="745"/>
                  </a:cubicBezTo>
                  <a:cubicBezTo>
                    <a:pt x="183" y="775"/>
                    <a:pt x="213" y="775"/>
                    <a:pt x="213" y="775"/>
                  </a:cubicBezTo>
                  <a:cubicBezTo>
                    <a:pt x="213" y="775"/>
                    <a:pt x="213" y="806"/>
                    <a:pt x="244" y="806"/>
                  </a:cubicBezTo>
                  <a:cubicBezTo>
                    <a:pt x="320" y="897"/>
                    <a:pt x="426" y="942"/>
                    <a:pt x="536" y="942"/>
                  </a:cubicBezTo>
                  <a:cubicBezTo>
                    <a:pt x="646" y="942"/>
                    <a:pt x="760" y="897"/>
                    <a:pt x="852" y="806"/>
                  </a:cubicBezTo>
                  <a:cubicBezTo>
                    <a:pt x="1034" y="654"/>
                    <a:pt x="1034" y="350"/>
                    <a:pt x="852" y="198"/>
                  </a:cubicBezTo>
                  <a:cubicBezTo>
                    <a:pt x="852" y="198"/>
                    <a:pt x="821" y="167"/>
                    <a:pt x="821" y="167"/>
                  </a:cubicBezTo>
                  <a:cubicBezTo>
                    <a:pt x="821" y="167"/>
                    <a:pt x="791" y="137"/>
                    <a:pt x="791" y="137"/>
                  </a:cubicBezTo>
                  <a:cubicBezTo>
                    <a:pt x="715" y="46"/>
                    <a:pt x="60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1" name="Google Shape;67101;p27"/>
            <p:cNvSpPr/>
            <p:nvPr/>
          </p:nvSpPr>
          <p:spPr>
            <a:xfrm>
              <a:off x="1034475" y="3457400"/>
              <a:ext cx="28150" cy="25875"/>
            </a:xfrm>
            <a:custGeom>
              <a:avLst/>
              <a:gdLst/>
              <a:ahLst/>
              <a:cxnLst/>
              <a:rect l="l" t="t" r="r" b="b"/>
              <a:pathLst>
                <a:path w="1126" h="1035" extrusionOk="0">
                  <a:moveTo>
                    <a:pt x="544" y="1"/>
                  </a:moveTo>
                  <a:cubicBezTo>
                    <a:pt x="419" y="1"/>
                    <a:pt x="289" y="46"/>
                    <a:pt x="183" y="138"/>
                  </a:cubicBezTo>
                  <a:cubicBezTo>
                    <a:pt x="1" y="320"/>
                    <a:pt x="1" y="654"/>
                    <a:pt x="183" y="837"/>
                  </a:cubicBezTo>
                  <a:cubicBezTo>
                    <a:pt x="213" y="837"/>
                    <a:pt x="213" y="837"/>
                    <a:pt x="213" y="867"/>
                  </a:cubicBezTo>
                  <a:cubicBezTo>
                    <a:pt x="244" y="867"/>
                    <a:pt x="244" y="867"/>
                    <a:pt x="244" y="897"/>
                  </a:cubicBezTo>
                  <a:cubicBezTo>
                    <a:pt x="335" y="989"/>
                    <a:pt x="464" y="1034"/>
                    <a:pt x="593" y="1034"/>
                  </a:cubicBezTo>
                  <a:cubicBezTo>
                    <a:pt x="723" y="1034"/>
                    <a:pt x="852" y="989"/>
                    <a:pt x="943" y="897"/>
                  </a:cubicBezTo>
                  <a:cubicBezTo>
                    <a:pt x="1125" y="685"/>
                    <a:pt x="1125" y="381"/>
                    <a:pt x="943" y="198"/>
                  </a:cubicBezTo>
                  <a:cubicBezTo>
                    <a:pt x="943" y="198"/>
                    <a:pt x="913" y="168"/>
                    <a:pt x="913" y="168"/>
                  </a:cubicBezTo>
                  <a:cubicBezTo>
                    <a:pt x="882" y="168"/>
                    <a:pt x="882" y="138"/>
                    <a:pt x="882" y="138"/>
                  </a:cubicBezTo>
                  <a:cubicBezTo>
                    <a:pt x="791" y="46"/>
                    <a:pt x="669"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2" name="Google Shape;67102;p27"/>
            <p:cNvSpPr/>
            <p:nvPr/>
          </p:nvSpPr>
          <p:spPr>
            <a:xfrm>
              <a:off x="1132500" y="3555425"/>
              <a:ext cx="28150" cy="25875"/>
            </a:xfrm>
            <a:custGeom>
              <a:avLst/>
              <a:gdLst/>
              <a:ahLst/>
              <a:cxnLst/>
              <a:rect l="l" t="t" r="r" b="b"/>
              <a:pathLst>
                <a:path w="1126" h="1035" extrusionOk="0">
                  <a:moveTo>
                    <a:pt x="544" y="1"/>
                  </a:moveTo>
                  <a:cubicBezTo>
                    <a:pt x="419" y="1"/>
                    <a:pt x="290" y="46"/>
                    <a:pt x="183" y="138"/>
                  </a:cubicBezTo>
                  <a:cubicBezTo>
                    <a:pt x="1" y="320"/>
                    <a:pt x="1" y="654"/>
                    <a:pt x="183" y="837"/>
                  </a:cubicBezTo>
                  <a:cubicBezTo>
                    <a:pt x="214" y="837"/>
                    <a:pt x="214" y="837"/>
                    <a:pt x="214" y="867"/>
                  </a:cubicBezTo>
                  <a:cubicBezTo>
                    <a:pt x="244" y="867"/>
                    <a:pt x="244" y="867"/>
                    <a:pt x="244" y="898"/>
                  </a:cubicBezTo>
                  <a:cubicBezTo>
                    <a:pt x="335" y="989"/>
                    <a:pt x="464" y="1034"/>
                    <a:pt x="593" y="1034"/>
                  </a:cubicBezTo>
                  <a:cubicBezTo>
                    <a:pt x="723" y="1034"/>
                    <a:pt x="852" y="989"/>
                    <a:pt x="943" y="898"/>
                  </a:cubicBezTo>
                  <a:cubicBezTo>
                    <a:pt x="1125" y="685"/>
                    <a:pt x="1125" y="381"/>
                    <a:pt x="943" y="198"/>
                  </a:cubicBezTo>
                  <a:cubicBezTo>
                    <a:pt x="943" y="198"/>
                    <a:pt x="913" y="168"/>
                    <a:pt x="913" y="168"/>
                  </a:cubicBezTo>
                  <a:cubicBezTo>
                    <a:pt x="913" y="168"/>
                    <a:pt x="882" y="138"/>
                    <a:pt x="882" y="138"/>
                  </a:cubicBezTo>
                  <a:cubicBezTo>
                    <a:pt x="791" y="46"/>
                    <a:pt x="669"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3" name="Google Shape;67103;p27"/>
            <p:cNvSpPr/>
            <p:nvPr/>
          </p:nvSpPr>
          <p:spPr>
            <a:xfrm>
              <a:off x="1032950" y="3652125"/>
              <a:ext cx="31200" cy="28525"/>
            </a:xfrm>
            <a:custGeom>
              <a:avLst/>
              <a:gdLst/>
              <a:ahLst/>
              <a:cxnLst/>
              <a:rect l="l" t="t" r="r" b="b"/>
              <a:pathLst>
                <a:path w="1248" h="1141" extrusionOk="0">
                  <a:moveTo>
                    <a:pt x="594" y="1"/>
                  </a:moveTo>
                  <a:cubicBezTo>
                    <a:pt x="457" y="1"/>
                    <a:pt x="320" y="54"/>
                    <a:pt x="214" y="160"/>
                  </a:cubicBezTo>
                  <a:cubicBezTo>
                    <a:pt x="1" y="373"/>
                    <a:pt x="1" y="738"/>
                    <a:pt x="214" y="951"/>
                  </a:cubicBezTo>
                  <a:lnTo>
                    <a:pt x="244" y="951"/>
                  </a:lnTo>
                  <a:cubicBezTo>
                    <a:pt x="244" y="981"/>
                    <a:pt x="244" y="981"/>
                    <a:pt x="244" y="981"/>
                  </a:cubicBezTo>
                  <a:cubicBezTo>
                    <a:pt x="350" y="1087"/>
                    <a:pt x="495" y="1141"/>
                    <a:pt x="639" y="1141"/>
                  </a:cubicBezTo>
                  <a:cubicBezTo>
                    <a:pt x="784" y="1141"/>
                    <a:pt x="928" y="1087"/>
                    <a:pt x="1034" y="981"/>
                  </a:cubicBezTo>
                  <a:cubicBezTo>
                    <a:pt x="1247" y="768"/>
                    <a:pt x="1247" y="434"/>
                    <a:pt x="1034" y="221"/>
                  </a:cubicBezTo>
                  <a:cubicBezTo>
                    <a:pt x="1034" y="221"/>
                    <a:pt x="1004" y="191"/>
                    <a:pt x="1004" y="191"/>
                  </a:cubicBezTo>
                  <a:cubicBezTo>
                    <a:pt x="1004" y="191"/>
                    <a:pt x="974" y="191"/>
                    <a:pt x="974" y="160"/>
                  </a:cubicBezTo>
                  <a:cubicBezTo>
                    <a:pt x="867" y="54"/>
                    <a:pt x="730"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4" name="Google Shape;67104;p27"/>
            <p:cNvSpPr/>
            <p:nvPr/>
          </p:nvSpPr>
          <p:spPr>
            <a:xfrm>
              <a:off x="934925" y="3554100"/>
              <a:ext cx="31200" cy="28525"/>
            </a:xfrm>
            <a:custGeom>
              <a:avLst/>
              <a:gdLst/>
              <a:ahLst/>
              <a:cxnLst/>
              <a:rect l="l" t="t" r="r" b="b"/>
              <a:pathLst>
                <a:path w="1248" h="1141" extrusionOk="0">
                  <a:moveTo>
                    <a:pt x="594" y="1"/>
                  </a:moveTo>
                  <a:cubicBezTo>
                    <a:pt x="457" y="1"/>
                    <a:pt x="320" y="54"/>
                    <a:pt x="214" y="160"/>
                  </a:cubicBezTo>
                  <a:cubicBezTo>
                    <a:pt x="1" y="373"/>
                    <a:pt x="1" y="738"/>
                    <a:pt x="214" y="951"/>
                  </a:cubicBezTo>
                  <a:lnTo>
                    <a:pt x="244" y="951"/>
                  </a:lnTo>
                  <a:cubicBezTo>
                    <a:pt x="244" y="981"/>
                    <a:pt x="244" y="981"/>
                    <a:pt x="244" y="981"/>
                  </a:cubicBezTo>
                  <a:cubicBezTo>
                    <a:pt x="350" y="1087"/>
                    <a:pt x="495" y="1140"/>
                    <a:pt x="639" y="1140"/>
                  </a:cubicBezTo>
                  <a:cubicBezTo>
                    <a:pt x="784" y="1140"/>
                    <a:pt x="928" y="1087"/>
                    <a:pt x="1034" y="981"/>
                  </a:cubicBezTo>
                  <a:cubicBezTo>
                    <a:pt x="1247" y="768"/>
                    <a:pt x="1247" y="434"/>
                    <a:pt x="1034" y="221"/>
                  </a:cubicBezTo>
                  <a:cubicBezTo>
                    <a:pt x="1004" y="221"/>
                    <a:pt x="1004" y="191"/>
                    <a:pt x="1004" y="191"/>
                  </a:cubicBezTo>
                  <a:cubicBezTo>
                    <a:pt x="1004" y="191"/>
                    <a:pt x="974" y="160"/>
                    <a:pt x="974" y="160"/>
                  </a:cubicBezTo>
                  <a:cubicBezTo>
                    <a:pt x="867" y="54"/>
                    <a:pt x="730"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5" name="Google Shape;67105;p27"/>
            <p:cNvSpPr/>
            <p:nvPr/>
          </p:nvSpPr>
          <p:spPr>
            <a:xfrm>
              <a:off x="834625" y="3651375"/>
              <a:ext cx="34225" cy="31375"/>
            </a:xfrm>
            <a:custGeom>
              <a:avLst/>
              <a:gdLst/>
              <a:ahLst/>
              <a:cxnLst/>
              <a:rect l="l" t="t" r="r" b="b"/>
              <a:pathLst>
                <a:path w="1369" h="1255" extrusionOk="0">
                  <a:moveTo>
                    <a:pt x="669" y="0"/>
                  </a:moveTo>
                  <a:cubicBezTo>
                    <a:pt x="517" y="0"/>
                    <a:pt x="365" y="53"/>
                    <a:pt x="244" y="160"/>
                  </a:cubicBezTo>
                  <a:cubicBezTo>
                    <a:pt x="1" y="403"/>
                    <a:pt x="1" y="768"/>
                    <a:pt x="244" y="1011"/>
                  </a:cubicBezTo>
                  <a:cubicBezTo>
                    <a:pt x="244" y="1011"/>
                    <a:pt x="274" y="1041"/>
                    <a:pt x="274" y="1041"/>
                  </a:cubicBezTo>
                  <a:cubicBezTo>
                    <a:pt x="274" y="1041"/>
                    <a:pt x="274" y="1072"/>
                    <a:pt x="305" y="1072"/>
                  </a:cubicBezTo>
                  <a:cubicBezTo>
                    <a:pt x="411" y="1193"/>
                    <a:pt x="563" y="1254"/>
                    <a:pt x="719" y="1254"/>
                  </a:cubicBezTo>
                  <a:cubicBezTo>
                    <a:pt x="875" y="1254"/>
                    <a:pt x="1034" y="1193"/>
                    <a:pt x="1156" y="1072"/>
                  </a:cubicBezTo>
                  <a:cubicBezTo>
                    <a:pt x="1368" y="829"/>
                    <a:pt x="1368" y="464"/>
                    <a:pt x="1156" y="221"/>
                  </a:cubicBezTo>
                  <a:cubicBezTo>
                    <a:pt x="1125" y="221"/>
                    <a:pt x="1125" y="190"/>
                    <a:pt x="1125" y="190"/>
                  </a:cubicBezTo>
                  <a:cubicBezTo>
                    <a:pt x="1095" y="190"/>
                    <a:pt x="1095" y="190"/>
                    <a:pt x="1095" y="160"/>
                  </a:cubicBezTo>
                  <a:cubicBezTo>
                    <a:pt x="973" y="53"/>
                    <a:pt x="821"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6" name="Google Shape;67106;p27"/>
            <p:cNvSpPr/>
            <p:nvPr/>
          </p:nvSpPr>
          <p:spPr>
            <a:xfrm>
              <a:off x="932650" y="3749400"/>
              <a:ext cx="34225" cy="31375"/>
            </a:xfrm>
            <a:custGeom>
              <a:avLst/>
              <a:gdLst/>
              <a:ahLst/>
              <a:cxnLst/>
              <a:rect l="l" t="t" r="r" b="b"/>
              <a:pathLst>
                <a:path w="1369" h="1255" extrusionOk="0">
                  <a:moveTo>
                    <a:pt x="669" y="0"/>
                  </a:moveTo>
                  <a:cubicBezTo>
                    <a:pt x="517" y="0"/>
                    <a:pt x="365" y="54"/>
                    <a:pt x="244" y="160"/>
                  </a:cubicBezTo>
                  <a:cubicBezTo>
                    <a:pt x="1" y="403"/>
                    <a:pt x="1" y="768"/>
                    <a:pt x="244" y="1011"/>
                  </a:cubicBezTo>
                  <a:cubicBezTo>
                    <a:pt x="244" y="1011"/>
                    <a:pt x="274" y="1041"/>
                    <a:pt x="274" y="1041"/>
                  </a:cubicBezTo>
                  <a:cubicBezTo>
                    <a:pt x="274" y="1041"/>
                    <a:pt x="305" y="1072"/>
                    <a:pt x="305" y="1072"/>
                  </a:cubicBezTo>
                  <a:cubicBezTo>
                    <a:pt x="426" y="1193"/>
                    <a:pt x="578" y="1254"/>
                    <a:pt x="730" y="1254"/>
                  </a:cubicBezTo>
                  <a:cubicBezTo>
                    <a:pt x="882" y="1254"/>
                    <a:pt x="1034" y="1193"/>
                    <a:pt x="1156" y="1072"/>
                  </a:cubicBezTo>
                  <a:cubicBezTo>
                    <a:pt x="1368" y="829"/>
                    <a:pt x="1368" y="464"/>
                    <a:pt x="1156" y="221"/>
                  </a:cubicBezTo>
                  <a:cubicBezTo>
                    <a:pt x="1125" y="221"/>
                    <a:pt x="1125" y="221"/>
                    <a:pt x="1125" y="190"/>
                  </a:cubicBezTo>
                  <a:cubicBezTo>
                    <a:pt x="1095" y="190"/>
                    <a:pt x="1095" y="190"/>
                    <a:pt x="1095" y="160"/>
                  </a:cubicBezTo>
                  <a:cubicBezTo>
                    <a:pt x="973" y="54"/>
                    <a:pt x="821"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7" name="Google Shape;67107;p27"/>
            <p:cNvSpPr/>
            <p:nvPr/>
          </p:nvSpPr>
          <p:spPr>
            <a:xfrm>
              <a:off x="833100" y="3846100"/>
              <a:ext cx="37275" cy="34200"/>
            </a:xfrm>
            <a:custGeom>
              <a:avLst/>
              <a:gdLst/>
              <a:ahLst/>
              <a:cxnLst/>
              <a:rect l="l" t="t" r="r" b="b"/>
              <a:pathLst>
                <a:path w="1491" h="1368" extrusionOk="0">
                  <a:moveTo>
                    <a:pt x="727" y="0"/>
                  </a:moveTo>
                  <a:cubicBezTo>
                    <a:pt x="556" y="0"/>
                    <a:pt x="381" y="61"/>
                    <a:pt x="244" y="183"/>
                  </a:cubicBezTo>
                  <a:cubicBezTo>
                    <a:pt x="1" y="456"/>
                    <a:pt x="1" y="851"/>
                    <a:pt x="244" y="1125"/>
                  </a:cubicBezTo>
                  <a:cubicBezTo>
                    <a:pt x="274" y="1125"/>
                    <a:pt x="274" y="1125"/>
                    <a:pt x="274" y="1155"/>
                  </a:cubicBezTo>
                  <a:cubicBezTo>
                    <a:pt x="305" y="1155"/>
                    <a:pt x="305" y="1155"/>
                    <a:pt x="305" y="1186"/>
                  </a:cubicBezTo>
                  <a:cubicBezTo>
                    <a:pt x="442" y="1307"/>
                    <a:pt x="609" y="1368"/>
                    <a:pt x="776" y="1368"/>
                  </a:cubicBezTo>
                  <a:cubicBezTo>
                    <a:pt x="943" y="1368"/>
                    <a:pt x="1110" y="1307"/>
                    <a:pt x="1247" y="1186"/>
                  </a:cubicBezTo>
                  <a:cubicBezTo>
                    <a:pt x="1490" y="912"/>
                    <a:pt x="1490" y="517"/>
                    <a:pt x="1247" y="243"/>
                  </a:cubicBezTo>
                  <a:cubicBezTo>
                    <a:pt x="1217" y="243"/>
                    <a:pt x="1217" y="243"/>
                    <a:pt x="1217" y="213"/>
                  </a:cubicBezTo>
                  <a:cubicBezTo>
                    <a:pt x="1186" y="213"/>
                    <a:pt x="1186" y="213"/>
                    <a:pt x="1186" y="183"/>
                  </a:cubicBezTo>
                  <a:cubicBezTo>
                    <a:pt x="1065" y="61"/>
                    <a:pt x="898" y="0"/>
                    <a:pt x="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8" name="Google Shape;67108;p27"/>
            <p:cNvSpPr/>
            <p:nvPr/>
          </p:nvSpPr>
          <p:spPr>
            <a:xfrm>
              <a:off x="735075" y="3748075"/>
              <a:ext cx="37275" cy="34025"/>
            </a:xfrm>
            <a:custGeom>
              <a:avLst/>
              <a:gdLst/>
              <a:ahLst/>
              <a:cxnLst/>
              <a:rect l="l" t="t" r="r" b="b"/>
              <a:pathLst>
                <a:path w="1491" h="1361" extrusionOk="0">
                  <a:moveTo>
                    <a:pt x="715" y="0"/>
                  </a:moveTo>
                  <a:cubicBezTo>
                    <a:pt x="548" y="0"/>
                    <a:pt x="381" y="61"/>
                    <a:pt x="244" y="182"/>
                  </a:cubicBezTo>
                  <a:cubicBezTo>
                    <a:pt x="1" y="456"/>
                    <a:pt x="1" y="851"/>
                    <a:pt x="244" y="1125"/>
                  </a:cubicBezTo>
                  <a:cubicBezTo>
                    <a:pt x="274" y="1125"/>
                    <a:pt x="274" y="1125"/>
                    <a:pt x="274" y="1155"/>
                  </a:cubicBezTo>
                  <a:lnTo>
                    <a:pt x="305" y="1155"/>
                  </a:lnTo>
                  <a:cubicBezTo>
                    <a:pt x="442" y="1292"/>
                    <a:pt x="609" y="1360"/>
                    <a:pt x="776" y="1360"/>
                  </a:cubicBezTo>
                  <a:cubicBezTo>
                    <a:pt x="943" y="1360"/>
                    <a:pt x="1110" y="1292"/>
                    <a:pt x="1247" y="1155"/>
                  </a:cubicBezTo>
                  <a:cubicBezTo>
                    <a:pt x="1490" y="912"/>
                    <a:pt x="1490" y="486"/>
                    <a:pt x="1247" y="243"/>
                  </a:cubicBezTo>
                  <a:cubicBezTo>
                    <a:pt x="1217" y="243"/>
                    <a:pt x="1217" y="243"/>
                    <a:pt x="1217" y="213"/>
                  </a:cubicBezTo>
                  <a:cubicBezTo>
                    <a:pt x="1186" y="213"/>
                    <a:pt x="1186" y="213"/>
                    <a:pt x="1186" y="182"/>
                  </a:cubicBezTo>
                  <a:cubicBezTo>
                    <a:pt x="1049" y="61"/>
                    <a:pt x="882" y="0"/>
                    <a:pt x="7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9" name="Google Shape;67109;p27"/>
            <p:cNvSpPr/>
            <p:nvPr/>
          </p:nvSpPr>
          <p:spPr>
            <a:xfrm>
              <a:off x="733550" y="3942775"/>
              <a:ext cx="40300" cy="36900"/>
            </a:xfrm>
            <a:custGeom>
              <a:avLst/>
              <a:gdLst/>
              <a:ahLst/>
              <a:cxnLst/>
              <a:rect l="l" t="t" r="r" b="b"/>
              <a:pathLst>
                <a:path w="1612" h="1476" extrusionOk="0">
                  <a:moveTo>
                    <a:pt x="776" y="1"/>
                  </a:moveTo>
                  <a:cubicBezTo>
                    <a:pt x="594" y="1"/>
                    <a:pt x="411" y="69"/>
                    <a:pt x="275" y="206"/>
                  </a:cubicBezTo>
                  <a:cubicBezTo>
                    <a:pt x="1" y="510"/>
                    <a:pt x="1" y="936"/>
                    <a:pt x="275" y="1209"/>
                  </a:cubicBezTo>
                  <a:cubicBezTo>
                    <a:pt x="275" y="1240"/>
                    <a:pt x="305" y="1240"/>
                    <a:pt x="305" y="1240"/>
                  </a:cubicBezTo>
                  <a:cubicBezTo>
                    <a:pt x="305" y="1240"/>
                    <a:pt x="305" y="1270"/>
                    <a:pt x="335" y="1270"/>
                  </a:cubicBezTo>
                  <a:cubicBezTo>
                    <a:pt x="472" y="1407"/>
                    <a:pt x="655" y="1475"/>
                    <a:pt x="837" y="1475"/>
                  </a:cubicBezTo>
                  <a:cubicBezTo>
                    <a:pt x="1019" y="1475"/>
                    <a:pt x="1202" y="1407"/>
                    <a:pt x="1338" y="1270"/>
                  </a:cubicBezTo>
                  <a:cubicBezTo>
                    <a:pt x="1612" y="996"/>
                    <a:pt x="1612" y="541"/>
                    <a:pt x="1338" y="267"/>
                  </a:cubicBezTo>
                  <a:cubicBezTo>
                    <a:pt x="1308" y="267"/>
                    <a:pt x="1308" y="267"/>
                    <a:pt x="1308" y="237"/>
                  </a:cubicBezTo>
                  <a:cubicBezTo>
                    <a:pt x="1278" y="237"/>
                    <a:pt x="1278" y="237"/>
                    <a:pt x="1278" y="206"/>
                  </a:cubicBezTo>
                  <a:cubicBezTo>
                    <a:pt x="1141" y="69"/>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0" name="Google Shape;67110;p27"/>
            <p:cNvSpPr/>
            <p:nvPr/>
          </p:nvSpPr>
          <p:spPr>
            <a:xfrm>
              <a:off x="635525" y="3844750"/>
              <a:ext cx="40300" cy="36900"/>
            </a:xfrm>
            <a:custGeom>
              <a:avLst/>
              <a:gdLst/>
              <a:ahLst/>
              <a:cxnLst/>
              <a:rect l="l" t="t" r="r" b="b"/>
              <a:pathLst>
                <a:path w="1612" h="1476" extrusionOk="0">
                  <a:moveTo>
                    <a:pt x="776" y="1"/>
                  </a:moveTo>
                  <a:cubicBezTo>
                    <a:pt x="594" y="1"/>
                    <a:pt x="411" y="69"/>
                    <a:pt x="275" y="206"/>
                  </a:cubicBezTo>
                  <a:cubicBezTo>
                    <a:pt x="1" y="480"/>
                    <a:pt x="1" y="936"/>
                    <a:pt x="275" y="1209"/>
                  </a:cubicBezTo>
                  <a:cubicBezTo>
                    <a:pt x="275" y="1240"/>
                    <a:pt x="275" y="1240"/>
                    <a:pt x="305" y="1240"/>
                  </a:cubicBezTo>
                  <a:cubicBezTo>
                    <a:pt x="305" y="1240"/>
                    <a:pt x="305" y="1270"/>
                    <a:pt x="335" y="1270"/>
                  </a:cubicBezTo>
                  <a:cubicBezTo>
                    <a:pt x="472" y="1407"/>
                    <a:pt x="647" y="1475"/>
                    <a:pt x="825" y="1475"/>
                  </a:cubicBezTo>
                  <a:cubicBezTo>
                    <a:pt x="1004" y="1475"/>
                    <a:pt x="1186" y="1407"/>
                    <a:pt x="1338" y="1270"/>
                  </a:cubicBezTo>
                  <a:cubicBezTo>
                    <a:pt x="1612" y="996"/>
                    <a:pt x="1612" y="540"/>
                    <a:pt x="1338" y="267"/>
                  </a:cubicBezTo>
                  <a:cubicBezTo>
                    <a:pt x="1308" y="267"/>
                    <a:pt x="1308" y="267"/>
                    <a:pt x="1308" y="237"/>
                  </a:cubicBezTo>
                  <a:cubicBezTo>
                    <a:pt x="1278" y="237"/>
                    <a:pt x="1278" y="237"/>
                    <a:pt x="1278" y="206"/>
                  </a:cubicBezTo>
                  <a:cubicBezTo>
                    <a:pt x="1141" y="69"/>
                    <a:pt x="958"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1" name="Google Shape;67111;p27"/>
            <p:cNvSpPr/>
            <p:nvPr/>
          </p:nvSpPr>
          <p:spPr>
            <a:xfrm>
              <a:off x="535225" y="3942025"/>
              <a:ext cx="43350" cy="39150"/>
            </a:xfrm>
            <a:custGeom>
              <a:avLst/>
              <a:gdLst/>
              <a:ahLst/>
              <a:cxnLst/>
              <a:rect l="l" t="t" r="r" b="b"/>
              <a:pathLst>
                <a:path w="1734" h="1566" extrusionOk="0">
                  <a:moveTo>
                    <a:pt x="852" y="1"/>
                  </a:moveTo>
                  <a:cubicBezTo>
                    <a:pt x="654" y="1"/>
                    <a:pt x="457" y="69"/>
                    <a:pt x="305" y="206"/>
                  </a:cubicBezTo>
                  <a:cubicBezTo>
                    <a:pt x="1" y="510"/>
                    <a:pt x="1" y="996"/>
                    <a:pt x="305" y="1300"/>
                  </a:cubicBezTo>
                  <a:cubicBezTo>
                    <a:pt x="335" y="1300"/>
                    <a:pt x="335" y="1300"/>
                    <a:pt x="335" y="1330"/>
                  </a:cubicBezTo>
                  <a:cubicBezTo>
                    <a:pt x="335" y="1330"/>
                    <a:pt x="365" y="1330"/>
                    <a:pt x="365" y="1361"/>
                  </a:cubicBezTo>
                  <a:cubicBezTo>
                    <a:pt x="517" y="1498"/>
                    <a:pt x="715" y="1566"/>
                    <a:pt x="909" y="1566"/>
                  </a:cubicBezTo>
                  <a:cubicBezTo>
                    <a:pt x="1103" y="1566"/>
                    <a:pt x="1293" y="1498"/>
                    <a:pt x="1429" y="1361"/>
                  </a:cubicBezTo>
                  <a:cubicBezTo>
                    <a:pt x="1733" y="1057"/>
                    <a:pt x="1733" y="571"/>
                    <a:pt x="1429" y="267"/>
                  </a:cubicBezTo>
                  <a:cubicBezTo>
                    <a:pt x="1429" y="267"/>
                    <a:pt x="1429" y="267"/>
                    <a:pt x="1429" y="236"/>
                  </a:cubicBezTo>
                  <a:cubicBezTo>
                    <a:pt x="1399" y="236"/>
                    <a:pt x="1399" y="236"/>
                    <a:pt x="1399" y="206"/>
                  </a:cubicBezTo>
                  <a:cubicBezTo>
                    <a:pt x="1247" y="69"/>
                    <a:pt x="1049"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2" name="Google Shape;67112;p27"/>
            <p:cNvSpPr/>
            <p:nvPr/>
          </p:nvSpPr>
          <p:spPr>
            <a:xfrm>
              <a:off x="633250" y="4040050"/>
              <a:ext cx="43350" cy="39725"/>
            </a:xfrm>
            <a:custGeom>
              <a:avLst/>
              <a:gdLst/>
              <a:ahLst/>
              <a:cxnLst/>
              <a:rect l="l" t="t" r="r" b="b"/>
              <a:pathLst>
                <a:path w="1734" h="1589" extrusionOk="0">
                  <a:moveTo>
                    <a:pt x="852" y="1"/>
                  </a:moveTo>
                  <a:cubicBezTo>
                    <a:pt x="654" y="1"/>
                    <a:pt x="457" y="69"/>
                    <a:pt x="305" y="206"/>
                  </a:cubicBezTo>
                  <a:cubicBezTo>
                    <a:pt x="1" y="510"/>
                    <a:pt x="1" y="996"/>
                    <a:pt x="305" y="1300"/>
                  </a:cubicBezTo>
                  <a:cubicBezTo>
                    <a:pt x="335" y="1300"/>
                    <a:pt x="335" y="1300"/>
                    <a:pt x="335" y="1330"/>
                  </a:cubicBezTo>
                  <a:cubicBezTo>
                    <a:pt x="366" y="1330"/>
                    <a:pt x="366" y="1330"/>
                    <a:pt x="366" y="1361"/>
                  </a:cubicBezTo>
                  <a:cubicBezTo>
                    <a:pt x="517" y="1513"/>
                    <a:pt x="715" y="1589"/>
                    <a:pt x="913" y="1589"/>
                  </a:cubicBezTo>
                  <a:cubicBezTo>
                    <a:pt x="1110" y="1589"/>
                    <a:pt x="1308" y="1513"/>
                    <a:pt x="1460" y="1361"/>
                  </a:cubicBezTo>
                  <a:cubicBezTo>
                    <a:pt x="1733" y="1057"/>
                    <a:pt x="1733" y="571"/>
                    <a:pt x="1460" y="267"/>
                  </a:cubicBezTo>
                  <a:cubicBezTo>
                    <a:pt x="1429" y="267"/>
                    <a:pt x="1429" y="267"/>
                    <a:pt x="1429" y="236"/>
                  </a:cubicBezTo>
                  <a:cubicBezTo>
                    <a:pt x="1399" y="236"/>
                    <a:pt x="1399" y="236"/>
                    <a:pt x="1399" y="206"/>
                  </a:cubicBezTo>
                  <a:cubicBezTo>
                    <a:pt x="1247" y="69"/>
                    <a:pt x="1049"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3" name="Google Shape;67113;p27"/>
            <p:cNvSpPr/>
            <p:nvPr/>
          </p:nvSpPr>
          <p:spPr>
            <a:xfrm>
              <a:off x="435675" y="4038725"/>
              <a:ext cx="46400" cy="42375"/>
            </a:xfrm>
            <a:custGeom>
              <a:avLst/>
              <a:gdLst/>
              <a:ahLst/>
              <a:cxnLst/>
              <a:rect l="l" t="t" r="r" b="b"/>
              <a:pathLst>
                <a:path w="1856" h="1695" extrusionOk="0">
                  <a:moveTo>
                    <a:pt x="901" y="0"/>
                  </a:moveTo>
                  <a:cubicBezTo>
                    <a:pt x="692" y="0"/>
                    <a:pt x="487" y="76"/>
                    <a:pt x="335" y="228"/>
                  </a:cubicBezTo>
                  <a:cubicBezTo>
                    <a:pt x="1" y="563"/>
                    <a:pt x="1" y="1079"/>
                    <a:pt x="335" y="1414"/>
                  </a:cubicBezTo>
                  <a:lnTo>
                    <a:pt x="366" y="1414"/>
                  </a:lnTo>
                  <a:cubicBezTo>
                    <a:pt x="366" y="1444"/>
                    <a:pt x="366" y="1444"/>
                    <a:pt x="366" y="1444"/>
                  </a:cubicBezTo>
                  <a:cubicBezTo>
                    <a:pt x="533" y="1611"/>
                    <a:pt x="746" y="1695"/>
                    <a:pt x="955" y="1695"/>
                  </a:cubicBezTo>
                  <a:cubicBezTo>
                    <a:pt x="1164" y="1695"/>
                    <a:pt x="1369" y="1611"/>
                    <a:pt x="1521" y="1444"/>
                  </a:cubicBezTo>
                  <a:cubicBezTo>
                    <a:pt x="1855" y="1140"/>
                    <a:pt x="1855" y="624"/>
                    <a:pt x="1521" y="289"/>
                  </a:cubicBezTo>
                  <a:cubicBezTo>
                    <a:pt x="1521" y="289"/>
                    <a:pt x="1521" y="289"/>
                    <a:pt x="1490" y="259"/>
                  </a:cubicBezTo>
                  <a:cubicBezTo>
                    <a:pt x="1490" y="259"/>
                    <a:pt x="1490" y="259"/>
                    <a:pt x="1490" y="228"/>
                  </a:cubicBezTo>
                  <a:cubicBezTo>
                    <a:pt x="1323" y="76"/>
                    <a:pt x="1110"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4" name="Google Shape;67114;p27"/>
            <p:cNvSpPr/>
            <p:nvPr/>
          </p:nvSpPr>
          <p:spPr>
            <a:xfrm>
              <a:off x="533700" y="4136950"/>
              <a:ext cx="46400" cy="42175"/>
            </a:xfrm>
            <a:custGeom>
              <a:avLst/>
              <a:gdLst/>
              <a:ahLst/>
              <a:cxnLst/>
              <a:rect l="l" t="t" r="r" b="b"/>
              <a:pathLst>
                <a:path w="1856" h="1687" extrusionOk="0">
                  <a:moveTo>
                    <a:pt x="901" y="0"/>
                  </a:moveTo>
                  <a:cubicBezTo>
                    <a:pt x="692" y="0"/>
                    <a:pt x="487" y="84"/>
                    <a:pt x="335" y="251"/>
                  </a:cubicBezTo>
                  <a:cubicBezTo>
                    <a:pt x="1" y="555"/>
                    <a:pt x="1" y="1072"/>
                    <a:pt x="335" y="1406"/>
                  </a:cubicBezTo>
                  <a:lnTo>
                    <a:pt x="366" y="1406"/>
                  </a:lnTo>
                  <a:cubicBezTo>
                    <a:pt x="366" y="1436"/>
                    <a:pt x="366" y="1436"/>
                    <a:pt x="366" y="1436"/>
                  </a:cubicBezTo>
                  <a:cubicBezTo>
                    <a:pt x="533" y="1603"/>
                    <a:pt x="746" y="1687"/>
                    <a:pt x="955" y="1687"/>
                  </a:cubicBezTo>
                  <a:cubicBezTo>
                    <a:pt x="1164" y="1687"/>
                    <a:pt x="1369" y="1603"/>
                    <a:pt x="1521" y="1436"/>
                  </a:cubicBezTo>
                  <a:cubicBezTo>
                    <a:pt x="1855" y="1132"/>
                    <a:pt x="1855" y="616"/>
                    <a:pt x="1521" y="281"/>
                  </a:cubicBezTo>
                  <a:cubicBezTo>
                    <a:pt x="1490" y="251"/>
                    <a:pt x="1490" y="251"/>
                    <a:pt x="1490" y="251"/>
                  </a:cubicBezTo>
                  <a:cubicBezTo>
                    <a:pt x="1323" y="84"/>
                    <a:pt x="1110"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5" name="Google Shape;67115;p27"/>
            <p:cNvSpPr/>
            <p:nvPr/>
          </p:nvSpPr>
          <p:spPr>
            <a:xfrm>
              <a:off x="434175" y="4233625"/>
              <a:ext cx="49400" cy="45050"/>
            </a:xfrm>
            <a:custGeom>
              <a:avLst/>
              <a:gdLst/>
              <a:ahLst/>
              <a:cxnLst/>
              <a:rect l="l" t="t" r="r" b="b"/>
              <a:pathLst>
                <a:path w="1976" h="1802" extrusionOk="0">
                  <a:moveTo>
                    <a:pt x="946" y="1"/>
                  </a:moveTo>
                  <a:cubicBezTo>
                    <a:pt x="722" y="1"/>
                    <a:pt x="502" y="92"/>
                    <a:pt x="334" y="274"/>
                  </a:cubicBezTo>
                  <a:cubicBezTo>
                    <a:pt x="0" y="609"/>
                    <a:pt x="0" y="1156"/>
                    <a:pt x="334" y="1490"/>
                  </a:cubicBezTo>
                  <a:cubicBezTo>
                    <a:pt x="334" y="1490"/>
                    <a:pt x="365" y="1521"/>
                    <a:pt x="365" y="1521"/>
                  </a:cubicBezTo>
                  <a:cubicBezTo>
                    <a:pt x="365" y="1521"/>
                    <a:pt x="395" y="1551"/>
                    <a:pt x="395" y="1551"/>
                  </a:cubicBezTo>
                  <a:cubicBezTo>
                    <a:pt x="562" y="1718"/>
                    <a:pt x="783" y="1802"/>
                    <a:pt x="1003" y="1802"/>
                  </a:cubicBezTo>
                  <a:cubicBezTo>
                    <a:pt x="1224" y="1802"/>
                    <a:pt x="1444" y="1718"/>
                    <a:pt x="1611" y="1551"/>
                  </a:cubicBezTo>
                  <a:cubicBezTo>
                    <a:pt x="1976" y="1217"/>
                    <a:pt x="1976" y="670"/>
                    <a:pt x="1611" y="305"/>
                  </a:cubicBezTo>
                  <a:lnTo>
                    <a:pt x="1581" y="305"/>
                  </a:lnTo>
                  <a:cubicBezTo>
                    <a:pt x="1581" y="274"/>
                    <a:pt x="1581" y="274"/>
                    <a:pt x="1581" y="274"/>
                  </a:cubicBezTo>
                  <a:cubicBezTo>
                    <a:pt x="1398" y="92"/>
                    <a:pt x="1170" y="1"/>
                    <a:pt x="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6" name="Google Shape;67116;p27"/>
            <p:cNvSpPr/>
            <p:nvPr/>
          </p:nvSpPr>
          <p:spPr>
            <a:xfrm>
              <a:off x="336150" y="4135600"/>
              <a:ext cx="49400" cy="45050"/>
            </a:xfrm>
            <a:custGeom>
              <a:avLst/>
              <a:gdLst/>
              <a:ahLst/>
              <a:cxnLst/>
              <a:rect l="l" t="t" r="r" b="b"/>
              <a:pathLst>
                <a:path w="1976" h="1802" extrusionOk="0">
                  <a:moveTo>
                    <a:pt x="946" y="1"/>
                  </a:moveTo>
                  <a:cubicBezTo>
                    <a:pt x="722" y="1"/>
                    <a:pt x="502" y="92"/>
                    <a:pt x="334" y="274"/>
                  </a:cubicBezTo>
                  <a:cubicBezTo>
                    <a:pt x="0" y="609"/>
                    <a:pt x="0" y="1156"/>
                    <a:pt x="334" y="1490"/>
                  </a:cubicBezTo>
                  <a:cubicBezTo>
                    <a:pt x="334" y="1490"/>
                    <a:pt x="365" y="1521"/>
                    <a:pt x="365" y="1521"/>
                  </a:cubicBezTo>
                  <a:cubicBezTo>
                    <a:pt x="365" y="1521"/>
                    <a:pt x="395" y="1551"/>
                    <a:pt x="395" y="1551"/>
                  </a:cubicBezTo>
                  <a:cubicBezTo>
                    <a:pt x="562" y="1718"/>
                    <a:pt x="783" y="1802"/>
                    <a:pt x="1003" y="1802"/>
                  </a:cubicBezTo>
                  <a:cubicBezTo>
                    <a:pt x="1223" y="1802"/>
                    <a:pt x="1444" y="1718"/>
                    <a:pt x="1611" y="1551"/>
                  </a:cubicBezTo>
                  <a:cubicBezTo>
                    <a:pt x="1976" y="1217"/>
                    <a:pt x="1976" y="670"/>
                    <a:pt x="1611" y="305"/>
                  </a:cubicBezTo>
                  <a:lnTo>
                    <a:pt x="1581" y="305"/>
                  </a:lnTo>
                  <a:cubicBezTo>
                    <a:pt x="1581" y="274"/>
                    <a:pt x="1581" y="274"/>
                    <a:pt x="1581" y="274"/>
                  </a:cubicBezTo>
                  <a:cubicBezTo>
                    <a:pt x="1398" y="92"/>
                    <a:pt x="1170" y="1"/>
                    <a:pt x="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7" name="Google Shape;67117;p27"/>
            <p:cNvSpPr/>
            <p:nvPr/>
          </p:nvSpPr>
          <p:spPr>
            <a:xfrm>
              <a:off x="236600" y="4232875"/>
              <a:ext cx="51700" cy="47150"/>
            </a:xfrm>
            <a:custGeom>
              <a:avLst/>
              <a:gdLst/>
              <a:ahLst/>
              <a:cxnLst/>
              <a:rect l="l" t="t" r="r" b="b"/>
              <a:pathLst>
                <a:path w="2068" h="1886" extrusionOk="0">
                  <a:moveTo>
                    <a:pt x="1003" y="0"/>
                  </a:moveTo>
                  <a:cubicBezTo>
                    <a:pt x="760" y="0"/>
                    <a:pt x="517" y="92"/>
                    <a:pt x="335" y="274"/>
                  </a:cubicBezTo>
                  <a:cubicBezTo>
                    <a:pt x="0" y="639"/>
                    <a:pt x="0" y="1216"/>
                    <a:pt x="335" y="1581"/>
                  </a:cubicBezTo>
                  <a:lnTo>
                    <a:pt x="365" y="1581"/>
                  </a:lnTo>
                  <a:cubicBezTo>
                    <a:pt x="395" y="1611"/>
                    <a:pt x="395" y="1611"/>
                    <a:pt x="395" y="1611"/>
                  </a:cubicBezTo>
                  <a:cubicBezTo>
                    <a:pt x="578" y="1794"/>
                    <a:pt x="813" y="1885"/>
                    <a:pt x="1049" y="1885"/>
                  </a:cubicBezTo>
                  <a:cubicBezTo>
                    <a:pt x="1284" y="1885"/>
                    <a:pt x="1520" y="1794"/>
                    <a:pt x="1702" y="1611"/>
                  </a:cubicBezTo>
                  <a:cubicBezTo>
                    <a:pt x="2067" y="1277"/>
                    <a:pt x="2067" y="669"/>
                    <a:pt x="1702" y="304"/>
                  </a:cubicBezTo>
                  <a:lnTo>
                    <a:pt x="1672" y="304"/>
                  </a:lnTo>
                  <a:cubicBezTo>
                    <a:pt x="1672" y="274"/>
                    <a:pt x="1672" y="274"/>
                    <a:pt x="1672" y="274"/>
                  </a:cubicBezTo>
                  <a:cubicBezTo>
                    <a:pt x="1490" y="92"/>
                    <a:pt x="1246"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8" name="Google Shape;67118;p27"/>
            <p:cNvSpPr/>
            <p:nvPr/>
          </p:nvSpPr>
          <p:spPr>
            <a:xfrm>
              <a:off x="334625" y="4330900"/>
              <a:ext cx="51700" cy="47325"/>
            </a:xfrm>
            <a:custGeom>
              <a:avLst/>
              <a:gdLst/>
              <a:ahLst/>
              <a:cxnLst/>
              <a:rect l="l" t="t" r="r" b="b"/>
              <a:pathLst>
                <a:path w="2068" h="1893" extrusionOk="0">
                  <a:moveTo>
                    <a:pt x="1007" y="1"/>
                  </a:moveTo>
                  <a:cubicBezTo>
                    <a:pt x="768" y="1"/>
                    <a:pt x="532" y="92"/>
                    <a:pt x="365" y="274"/>
                  </a:cubicBezTo>
                  <a:cubicBezTo>
                    <a:pt x="0" y="639"/>
                    <a:pt x="0" y="1216"/>
                    <a:pt x="365" y="1581"/>
                  </a:cubicBezTo>
                  <a:cubicBezTo>
                    <a:pt x="365" y="1581"/>
                    <a:pt x="365" y="1581"/>
                    <a:pt x="365" y="1611"/>
                  </a:cubicBezTo>
                  <a:cubicBezTo>
                    <a:pt x="395" y="1611"/>
                    <a:pt x="395" y="1611"/>
                    <a:pt x="395" y="1642"/>
                  </a:cubicBezTo>
                  <a:cubicBezTo>
                    <a:pt x="578" y="1809"/>
                    <a:pt x="813" y="1893"/>
                    <a:pt x="1049" y="1893"/>
                  </a:cubicBezTo>
                  <a:cubicBezTo>
                    <a:pt x="1284" y="1893"/>
                    <a:pt x="1520" y="1809"/>
                    <a:pt x="1702" y="1642"/>
                  </a:cubicBezTo>
                  <a:cubicBezTo>
                    <a:pt x="2067" y="1277"/>
                    <a:pt x="2067" y="669"/>
                    <a:pt x="1702" y="304"/>
                  </a:cubicBezTo>
                  <a:lnTo>
                    <a:pt x="1672" y="304"/>
                  </a:lnTo>
                  <a:cubicBezTo>
                    <a:pt x="1672" y="274"/>
                    <a:pt x="1672" y="274"/>
                    <a:pt x="1672" y="274"/>
                  </a:cubicBezTo>
                  <a:cubicBezTo>
                    <a:pt x="1490" y="92"/>
                    <a:pt x="1246" y="1"/>
                    <a:pt x="10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9" name="Google Shape;67119;p27"/>
            <p:cNvSpPr/>
            <p:nvPr/>
          </p:nvSpPr>
          <p:spPr>
            <a:xfrm>
              <a:off x="234325" y="4427600"/>
              <a:ext cx="55475" cy="50550"/>
            </a:xfrm>
            <a:custGeom>
              <a:avLst/>
              <a:gdLst/>
              <a:ahLst/>
              <a:cxnLst/>
              <a:rect l="l" t="t" r="r" b="b"/>
              <a:pathLst>
                <a:path w="2219" h="2022" extrusionOk="0">
                  <a:moveTo>
                    <a:pt x="1094" y="0"/>
                  </a:moveTo>
                  <a:cubicBezTo>
                    <a:pt x="844" y="0"/>
                    <a:pt x="593" y="99"/>
                    <a:pt x="395" y="297"/>
                  </a:cubicBezTo>
                  <a:cubicBezTo>
                    <a:pt x="0" y="661"/>
                    <a:pt x="0" y="1300"/>
                    <a:pt x="395" y="1665"/>
                  </a:cubicBezTo>
                  <a:cubicBezTo>
                    <a:pt x="395" y="1695"/>
                    <a:pt x="426" y="1695"/>
                    <a:pt x="426" y="1695"/>
                  </a:cubicBezTo>
                  <a:cubicBezTo>
                    <a:pt x="426" y="1695"/>
                    <a:pt x="426" y="1725"/>
                    <a:pt x="456" y="1725"/>
                  </a:cubicBezTo>
                  <a:cubicBezTo>
                    <a:pt x="638" y="1923"/>
                    <a:pt x="889" y="2022"/>
                    <a:pt x="1140" y="2022"/>
                  </a:cubicBezTo>
                  <a:cubicBezTo>
                    <a:pt x="1391" y="2022"/>
                    <a:pt x="1641" y="1923"/>
                    <a:pt x="1824" y="1725"/>
                  </a:cubicBezTo>
                  <a:cubicBezTo>
                    <a:pt x="2219" y="1361"/>
                    <a:pt x="2219" y="722"/>
                    <a:pt x="1824" y="327"/>
                  </a:cubicBezTo>
                  <a:lnTo>
                    <a:pt x="1793" y="327"/>
                  </a:lnTo>
                  <a:cubicBezTo>
                    <a:pt x="1793" y="297"/>
                    <a:pt x="1793" y="297"/>
                    <a:pt x="1793" y="297"/>
                  </a:cubicBezTo>
                  <a:cubicBezTo>
                    <a:pt x="1596" y="99"/>
                    <a:pt x="1345"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0" name="Google Shape;67120;p27"/>
            <p:cNvSpPr/>
            <p:nvPr/>
          </p:nvSpPr>
          <p:spPr>
            <a:xfrm>
              <a:off x="1434175" y="2972025"/>
              <a:ext cx="15225" cy="14075"/>
            </a:xfrm>
            <a:custGeom>
              <a:avLst/>
              <a:gdLst/>
              <a:ahLst/>
              <a:cxnLst/>
              <a:rect l="l" t="t" r="r" b="b"/>
              <a:pathLst>
                <a:path w="609" h="563" extrusionOk="0">
                  <a:moveTo>
                    <a:pt x="286" y="1"/>
                  </a:moveTo>
                  <a:cubicBezTo>
                    <a:pt x="221" y="1"/>
                    <a:pt x="153" y="23"/>
                    <a:pt x="92" y="69"/>
                  </a:cubicBezTo>
                  <a:cubicBezTo>
                    <a:pt x="1" y="160"/>
                    <a:pt x="1" y="343"/>
                    <a:pt x="92" y="434"/>
                  </a:cubicBezTo>
                  <a:lnTo>
                    <a:pt x="122" y="434"/>
                  </a:lnTo>
                  <a:cubicBezTo>
                    <a:pt x="153" y="464"/>
                    <a:pt x="153" y="464"/>
                    <a:pt x="153" y="495"/>
                  </a:cubicBezTo>
                  <a:cubicBezTo>
                    <a:pt x="198" y="540"/>
                    <a:pt x="259" y="563"/>
                    <a:pt x="324" y="563"/>
                  </a:cubicBezTo>
                  <a:cubicBezTo>
                    <a:pt x="388" y="563"/>
                    <a:pt x="457" y="540"/>
                    <a:pt x="518" y="495"/>
                  </a:cubicBezTo>
                  <a:cubicBezTo>
                    <a:pt x="609" y="373"/>
                    <a:pt x="609" y="221"/>
                    <a:pt x="518" y="130"/>
                  </a:cubicBezTo>
                  <a:cubicBezTo>
                    <a:pt x="487" y="130"/>
                    <a:pt x="487" y="130"/>
                    <a:pt x="487" y="99"/>
                  </a:cubicBezTo>
                  <a:cubicBezTo>
                    <a:pt x="457" y="99"/>
                    <a:pt x="457" y="99"/>
                    <a:pt x="457" y="69"/>
                  </a:cubicBezTo>
                  <a:cubicBezTo>
                    <a:pt x="411" y="23"/>
                    <a:pt x="350"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1" name="Google Shape;67121;p27"/>
            <p:cNvSpPr/>
            <p:nvPr/>
          </p:nvSpPr>
          <p:spPr>
            <a:xfrm>
              <a:off x="1532200" y="3070050"/>
              <a:ext cx="15225" cy="14075"/>
            </a:xfrm>
            <a:custGeom>
              <a:avLst/>
              <a:gdLst/>
              <a:ahLst/>
              <a:cxnLst/>
              <a:rect l="l" t="t" r="r" b="b"/>
              <a:pathLst>
                <a:path w="609" h="563" extrusionOk="0">
                  <a:moveTo>
                    <a:pt x="286" y="1"/>
                  </a:moveTo>
                  <a:cubicBezTo>
                    <a:pt x="221" y="1"/>
                    <a:pt x="153" y="23"/>
                    <a:pt x="92" y="69"/>
                  </a:cubicBezTo>
                  <a:cubicBezTo>
                    <a:pt x="1" y="191"/>
                    <a:pt x="1" y="343"/>
                    <a:pt x="92" y="434"/>
                  </a:cubicBezTo>
                  <a:cubicBezTo>
                    <a:pt x="122" y="434"/>
                    <a:pt x="122" y="434"/>
                    <a:pt x="122" y="464"/>
                  </a:cubicBezTo>
                  <a:cubicBezTo>
                    <a:pt x="153" y="464"/>
                    <a:pt x="153" y="464"/>
                    <a:pt x="153" y="495"/>
                  </a:cubicBezTo>
                  <a:cubicBezTo>
                    <a:pt x="198" y="540"/>
                    <a:pt x="259" y="563"/>
                    <a:pt x="324" y="563"/>
                  </a:cubicBezTo>
                  <a:cubicBezTo>
                    <a:pt x="388" y="563"/>
                    <a:pt x="457" y="540"/>
                    <a:pt x="518" y="495"/>
                  </a:cubicBezTo>
                  <a:cubicBezTo>
                    <a:pt x="609" y="373"/>
                    <a:pt x="609" y="221"/>
                    <a:pt x="518" y="130"/>
                  </a:cubicBezTo>
                  <a:cubicBezTo>
                    <a:pt x="487" y="130"/>
                    <a:pt x="487" y="130"/>
                    <a:pt x="487" y="99"/>
                  </a:cubicBezTo>
                  <a:cubicBezTo>
                    <a:pt x="457" y="99"/>
                    <a:pt x="457" y="99"/>
                    <a:pt x="457" y="69"/>
                  </a:cubicBezTo>
                  <a:cubicBezTo>
                    <a:pt x="411" y="23"/>
                    <a:pt x="350"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2" name="Google Shape;67122;p27"/>
            <p:cNvSpPr/>
            <p:nvPr/>
          </p:nvSpPr>
          <p:spPr>
            <a:xfrm>
              <a:off x="1334650" y="3068725"/>
              <a:ext cx="17500" cy="16750"/>
            </a:xfrm>
            <a:custGeom>
              <a:avLst/>
              <a:gdLst/>
              <a:ahLst/>
              <a:cxnLst/>
              <a:rect l="l" t="t" r="r" b="b"/>
              <a:pathLst>
                <a:path w="700" h="670" extrusionOk="0">
                  <a:moveTo>
                    <a:pt x="334" y="0"/>
                  </a:moveTo>
                  <a:cubicBezTo>
                    <a:pt x="258" y="0"/>
                    <a:pt x="182" y="31"/>
                    <a:pt x="122" y="92"/>
                  </a:cubicBezTo>
                  <a:cubicBezTo>
                    <a:pt x="0" y="213"/>
                    <a:pt x="0" y="396"/>
                    <a:pt x="122" y="517"/>
                  </a:cubicBezTo>
                  <a:cubicBezTo>
                    <a:pt x="122" y="548"/>
                    <a:pt x="122" y="548"/>
                    <a:pt x="152" y="548"/>
                  </a:cubicBezTo>
                  <a:cubicBezTo>
                    <a:pt x="152" y="548"/>
                    <a:pt x="152" y="578"/>
                    <a:pt x="182" y="578"/>
                  </a:cubicBezTo>
                  <a:cubicBezTo>
                    <a:pt x="228" y="639"/>
                    <a:pt x="304" y="669"/>
                    <a:pt x="384" y="669"/>
                  </a:cubicBezTo>
                  <a:cubicBezTo>
                    <a:pt x="464" y="669"/>
                    <a:pt x="547" y="639"/>
                    <a:pt x="608" y="578"/>
                  </a:cubicBezTo>
                  <a:cubicBezTo>
                    <a:pt x="699" y="456"/>
                    <a:pt x="699" y="274"/>
                    <a:pt x="608" y="152"/>
                  </a:cubicBezTo>
                  <a:cubicBezTo>
                    <a:pt x="578" y="152"/>
                    <a:pt x="578" y="152"/>
                    <a:pt x="547" y="122"/>
                  </a:cubicBezTo>
                  <a:cubicBezTo>
                    <a:pt x="547" y="122"/>
                    <a:pt x="547" y="122"/>
                    <a:pt x="547" y="92"/>
                  </a:cubicBezTo>
                  <a:cubicBezTo>
                    <a:pt x="486" y="31"/>
                    <a:pt x="410" y="0"/>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3" name="Google Shape;67123;p27"/>
            <p:cNvSpPr/>
            <p:nvPr/>
          </p:nvSpPr>
          <p:spPr>
            <a:xfrm>
              <a:off x="1432675" y="3167325"/>
              <a:ext cx="17500" cy="16175"/>
            </a:xfrm>
            <a:custGeom>
              <a:avLst/>
              <a:gdLst/>
              <a:ahLst/>
              <a:cxnLst/>
              <a:rect l="l" t="t" r="r" b="b"/>
              <a:pathLst>
                <a:path w="700" h="647" extrusionOk="0">
                  <a:moveTo>
                    <a:pt x="334" y="0"/>
                  </a:moveTo>
                  <a:cubicBezTo>
                    <a:pt x="258" y="0"/>
                    <a:pt x="182" y="23"/>
                    <a:pt x="122" y="69"/>
                  </a:cubicBezTo>
                  <a:cubicBezTo>
                    <a:pt x="0" y="190"/>
                    <a:pt x="0" y="403"/>
                    <a:pt x="122" y="494"/>
                  </a:cubicBezTo>
                  <a:cubicBezTo>
                    <a:pt x="122" y="525"/>
                    <a:pt x="152" y="525"/>
                    <a:pt x="152" y="525"/>
                  </a:cubicBezTo>
                  <a:cubicBezTo>
                    <a:pt x="152" y="525"/>
                    <a:pt x="152" y="555"/>
                    <a:pt x="182" y="555"/>
                  </a:cubicBezTo>
                  <a:cubicBezTo>
                    <a:pt x="228" y="616"/>
                    <a:pt x="304" y="646"/>
                    <a:pt x="384" y="646"/>
                  </a:cubicBezTo>
                  <a:cubicBezTo>
                    <a:pt x="464" y="646"/>
                    <a:pt x="547" y="616"/>
                    <a:pt x="608" y="555"/>
                  </a:cubicBezTo>
                  <a:cubicBezTo>
                    <a:pt x="699" y="433"/>
                    <a:pt x="699" y="251"/>
                    <a:pt x="608" y="129"/>
                  </a:cubicBezTo>
                  <a:cubicBezTo>
                    <a:pt x="578" y="129"/>
                    <a:pt x="578" y="129"/>
                    <a:pt x="578" y="99"/>
                  </a:cubicBezTo>
                  <a:cubicBezTo>
                    <a:pt x="547" y="99"/>
                    <a:pt x="547" y="99"/>
                    <a:pt x="547" y="69"/>
                  </a:cubicBezTo>
                  <a:cubicBezTo>
                    <a:pt x="486" y="23"/>
                    <a:pt x="410" y="0"/>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4" name="Google Shape;67124;p27"/>
            <p:cNvSpPr/>
            <p:nvPr/>
          </p:nvSpPr>
          <p:spPr>
            <a:xfrm>
              <a:off x="1333125" y="3264025"/>
              <a:ext cx="20525" cy="19025"/>
            </a:xfrm>
            <a:custGeom>
              <a:avLst/>
              <a:gdLst/>
              <a:ahLst/>
              <a:cxnLst/>
              <a:rect l="l" t="t" r="r" b="b"/>
              <a:pathLst>
                <a:path w="821" h="761" extrusionOk="0">
                  <a:moveTo>
                    <a:pt x="380" y="0"/>
                  </a:moveTo>
                  <a:cubicBezTo>
                    <a:pt x="289" y="0"/>
                    <a:pt x="198" y="31"/>
                    <a:pt x="122" y="91"/>
                  </a:cubicBezTo>
                  <a:cubicBezTo>
                    <a:pt x="0" y="243"/>
                    <a:pt x="0" y="456"/>
                    <a:pt x="122" y="608"/>
                  </a:cubicBezTo>
                  <a:cubicBezTo>
                    <a:pt x="152" y="608"/>
                    <a:pt x="152" y="608"/>
                    <a:pt x="152" y="638"/>
                  </a:cubicBezTo>
                  <a:cubicBezTo>
                    <a:pt x="183" y="638"/>
                    <a:pt x="183" y="638"/>
                    <a:pt x="183" y="669"/>
                  </a:cubicBezTo>
                  <a:cubicBezTo>
                    <a:pt x="259" y="730"/>
                    <a:pt x="350" y="760"/>
                    <a:pt x="441" y="760"/>
                  </a:cubicBezTo>
                  <a:cubicBezTo>
                    <a:pt x="532" y="760"/>
                    <a:pt x="623" y="730"/>
                    <a:pt x="699" y="669"/>
                  </a:cubicBezTo>
                  <a:cubicBezTo>
                    <a:pt x="821" y="517"/>
                    <a:pt x="821" y="304"/>
                    <a:pt x="699" y="152"/>
                  </a:cubicBezTo>
                  <a:lnTo>
                    <a:pt x="639" y="152"/>
                  </a:lnTo>
                  <a:cubicBezTo>
                    <a:pt x="639" y="122"/>
                    <a:pt x="639" y="122"/>
                    <a:pt x="639" y="91"/>
                  </a:cubicBezTo>
                  <a:cubicBezTo>
                    <a:pt x="563" y="31"/>
                    <a:pt x="471"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5" name="Google Shape;67125;p27"/>
            <p:cNvSpPr/>
            <p:nvPr/>
          </p:nvSpPr>
          <p:spPr>
            <a:xfrm>
              <a:off x="1235100" y="3166000"/>
              <a:ext cx="20525" cy="19000"/>
            </a:xfrm>
            <a:custGeom>
              <a:avLst/>
              <a:gdLst/>
              <a:ahLst/>
              <a:cxnLst/>
              <a:rect l="l" t="t" r="r" b="b"/>
              <a:pathLst>
                <a:path w="821" h="760" extrusionOk="0">
                  <a:moveTo>
                    <a:pt x="380" y="0"/>
                  </a:moveTo>
                  <a:cubicBezTo>
                    <a:pt x="289" y="0"/>
                    <a:pt x="198" y="31"/>
                    <a:pt x="122" y="91"/>
                  </a:cubicBezTo>
                  <a:cubicBezTo>
                    <a:pt x="0" y="243"/>
                    <a:pt x="0" y="456"/>
                    <a:pt x="122" y="608"/>
                  </a:cubicBezTo>
                  <a:cubicBezTo>
                    <a:pt x="122" y="608"/>
                    <a:pt x="152" y="608"/>
                    <a:pt x="152" y="638"/>
                  </a:cubicBezTo>
                  <a:cubicBezTo>
                    <a:pt x="152" y="638"/>
                    <a:pt x="183" y="638"/>
                    <a:pt x="183" y="669"/>
                  </a:cubicBezTo>
                  <a:cubicBezTo>
                    <a:pt x="243" y="730"/>
                    <a:pt x="335" y="760"/>
                    <a:pt x="426" y="760"/>
                  </a:cubicBezTo>
                  <a:cubicBezTo>
                    <a:pt x="517" y="760"/>
                    <a:pt x="608" y="730"/>
                    <a:pt x="669" y="669"/>
                  </a:cubicBezTo>
                  <a:cubicBezTo>
                    <a:pt x="821" y="517"/>
                    <a:pt x="821" y="304"/>
                    <a:pt x="669" y="152"/>
                  </a:cubicBezTo>
                  <a:cubicBezTo>
                    <a:pt x="669" y="152"/>
                    <a:pt x="669" y="152"/>
                    <a:pt x="638" y="122"/>
                  </a:cubicBezTo>
                  <a:cubicBezTo>
                    <a:pt x="638" y="122"/>
                    <a:pt x="638" y="122"/>
                    <a:pt x="638" y="91"/>
                  </a:cubicBezTo>
                  <a:cubicBezTo>
                    <a:pt x="562" y="31"/>
                    <a:pt x="471"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6" name="Google Shape;67126;p27"/>
            <p:cNvSpPr/>
            <p:nvPr/>
          </p:nvSpPr>
          <p:spPr>
            <a:xfrm>
              <a:off x="1134775" y="3262675"/>
              <a:ext cx="24350" cy="22275"/>
            </a:xfrm>
            <a:custGeom>
              <a:avLst/>
              <a:gdLst/>
              <a:ahLst/>
              <a:cxnLst/>
              <a:rect l="l" t="t" r="r" b="b"/>
              <a:pathLst>
                <a:path w="974" h="891" extrusionOk="0">
                  <a:moveTo>
                    <a:pt x="461" y="1"/>
                  </a:moveTo>
                  <a:cubicBezTo>
                    <a:pt x="358" y="1"/>
                    <a:pt x="259" y="39"/>
                    <a:pt x="183" y="115"/>
                  </a:cubicBezTo>
                  <a:cubicBezTo>
                    <a:pt x="1" y="297"/>
                    <a:pt x="1" y="540"/>
                    <a:pt x="183" y="723"/>
                  </a:cubicBezTo>
                  <a:lnTo>
                    <a:pt x="214" y="723"/>
                  </a:lnTo>
                  <a:cubicBezTo>
                    <a:pt x="214" y="753"/>
                    <a:pt x="214" y="753"/>
                    <a:pt x="214" y="753"/>
                  </a:cubicBezTo>
                  <a:cubicBezTo>
                    <a:pt x="305" y="844"/>
                    <a:pt x="411" y="890"/>
                    <a:pt x="514" y="890"/>
                  </a:cubicBezTo>
                  <a:cubicBezTo>
                    <a:pt x="616" y="890"/>
                    <a:pt x="715" y="844"/>
                    <a:pt x="791" y="753"/>
                  </a:cubicBezTo>
                  <a:cubicBezTo>
                    <a:pt x="974" y="601"/>
                    <a:pt x="974" y="358"/>
                    <a:pt x="791" y="176"/>
                  </a:cubicBezTo>
                  <a:lnTo>
                    <a:pt x="761" y="176"/>
                  </a:lnTo>
                  <a:cubicBezTo>
                    <a:pt x="761" y="145"/>
                    <a:pt x="761" y="145"/>
                    <a:pt x="761" y="115"/>
                  </a:cubicBezTo>
                  <a:cubicBezTo>
                    <a:pt x="670" y="39"/>
                    <a:pt x="563" y="1"/>
                    <a:pt x="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7" name="Google Shape;67127;p27"/>
            <p:cNvSpPr/>
            <p:nvPr/>
          </p:nvSpPr>
          <p:spPr>
            <a:xfrm>
              <a:off x="1232800" y="3360900"/>
              <a:ext cx="24350" cy="22075"/>
            </a:xfrm>
            <a:custGeom>
              <a:avLst/>
              <a:gdLst/>
              <a:ahLst/>
              <a:cxnLst/>
              <a:rect l="l" t="t" r="r" b="b"/>
              <a:pathLst>
                <a:path w="974" h="883" extrusionOk="0">
                  <a:moveTo>
                    <a:pt x="461" y="1"/>
                  </a:moveTo>
                  <a:cubicBezTo>
                    <a:pt x="358" y="1"/>
                    <a:pt x="259" y="46"/>
                    <a:pt x="183" y="137"/>
                  </a:cubicBezTo>
                  <a:cubicBezTo>
                    <a:pt x="1" y="289"/>
                    <a:pt x="1" y="532"/>
                    <a:pt x="183" y="715"/>
                  </a:cubicBezTo>
                  <a:lnTo>
                    <a:pt x="214" y="715"/>
                  </a:lnTo>
                  <a:cubicBezTo>
                    <a:pt x="214" y="745"/>
                    <a:pt x="214" y="745"/>
                    <a:pt x="214" y="745"/>
                  </a:cubicBezTo>
                  <a:cubicBezTo>
                    <a:pt x="305" y="836"/>
                    <a:pt x="411" y="882"/>
                    <a:pt x="514" y="882"/>
                  </a:cubicBezTo>
                  <a:cubicBezTo>
                    <a:pt x="616" y="882"/>
                    <a:pt x="715" y="836"/>
                    <a:pt x="791" y="745"/>
                  </a:cubicBezTo>
                  <a:cubicBezTo>
                    <a:pt x="974" y="593"/>
                    <a:pt x="974" y="350"/>
                    <a:pt x="791" y="168"/>
                  </a:cubicBezTo>
                  <a:lnTo>
                    <a:pt x="761" y="168"/>
                  </a:lnTo>
                  <a:cubicBezTo>
                    <a:pt x="761" y="137"/>
                    <a:pt x="761" y="137"/>
                    <a:pt x="761" y="137"/>
                  </a:cubicBezTo>
                  <a:cubicBezTo>
                    <a:pt x="670" y="46"/>
                    <a:pt x="563" y="1"/>
                    <a:pt x="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8" name="Google Shape;67128;p27"/>
            <p:cNvSpPr/>
            <p:nvPr/>
          </p:nvSpPr>
          <p:spPr>
            <a:xfrm>
              <a:off x="1133275" y="3458175"/>
              <a:ext cx="26600" cy="24325"/>
            </a:xfrm>
            <a:custGeom>
              <a:avLst/>
              <a:gdLst/>
              <a:ahLst/>
              <a:cxnLst/>
              <a:rect l="l" t="t" r="r" b="b"/>
              <a:pathLst>
                <a:path w="1064" h="973" extrusionOk="0">
                  <a:moveTo>
                    <a:pt x="517" y="0"/>
                  </a:moveTo>
                  <a:cubicBezTo>
                    <a:pt x="395" y="0"/>
                    <a:pt x="274" y="46"/>
                    <a:pt x="183" y="137"/>
                  </a:cubicBezTo>
                  <a:cubicBezTo>
                    <a:pt x="0" y="319"/>
                    <a:pt x="0" y="593"/>
                    <a:pt x="183" y="775"/>
                  </a:cubicBezTo>
                  <a:cubicBezTo>
                    <a:pt x="183" y="806"/>
                    <a:pt x="213" y="806"/>
                    <a:pt x="213" y="806"/>
                  </a:cubicBezTo>
                  <a:cubicBezTo>
                    <a:pt x="213" y="806"/>
                    <a:pt x="213" y="836"/>
                    <a:pt x="243" y="836"/>
                  </a:cubicBezTo>
                  <a:cubicBezTo>
                    <a:pt x="334" y="927"/>
                    <a:pt x="448" y="973"/>
                    <a:pt x="562" y="973"/>
                  </a:cubicBezTo>
                  <a:cubicBezTo>
                    <a:pt x="676" y="973"/>
                    <a:pt x="790" y="927"/>
                    <a:pt x="882" y="836"/>
                  </a:cubicBezTo>
                  <a:cubicBezTo>
                    <a:pt x="1064" y="654"/>
                    <a:pt x="1064" y="350"/>
                    <a:pt x="882" y="167"/>
                  </a:cubicBezTo>
                  <a:lnTo>
                    <a:pt x="851" y="167"/>
                  </a:lnTo>
                  <a:cubicBezTo>
                    <a:pt x="851" y="137"/>
                    <a:pt x="851" y="137"/>
                    <a:pt x="851" y="137"/>
                  </a:cubicBezTo>
                  <a:cubicBezTo>
                    <a:pt x="760" y="46"/>
                    <a:pt x="638"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9" name="Google Shape;67129;p27"/>
            <p:cNvSpPr/>
            <p:nvPr/>
          </p:nvSpPr>
          <p:spPr>
            <a:xfrm>
              <a:off x="1035250" y="3360150"/>
              <a:ext cx="26600" cy="24325"/>
            </a:xfrm>
            <a:custGeom>
              <a:avLst/>
              <a:gdLst/>
              <a:ahLst/>
              <a:cxnLst/>
              <a:rect l="l" t="t" r="r" b="b"/>
              <a:pathLst>
                <a:path w="1064" h="973" extrusionOk="0">
                  <a:moveTo>
                    <a:pt x="517" y="0"/>
                  </a:moveTo>
                  <a:cubicBezTo>
                    <a:pt x="395" y="0"/>
                    <a:pt x="274" y="46"/>
                    <a:pt x="182" y="137"/>
                  </a:cubicBezTo>
                  <a:cubicBezTo>
                    <a:pt x="0" y="289"/>
                    <a:pt x="0" y="593"/>
                    <a:pt x="182" y="775"/>
                  </a:cubicBezTo>
                  <a:cubicBezTo>
                    <a:pt x="182" y="775"/>
                    <a:pt x="213" y="806"/>
                    <a:pt x="213" y="806"/>
                  </a:cubicBezTo>
                  <a:cubicBezTo>
                    <a:pt x="213" y="806"/>
                    <a:pt x="213" y="836"/>
                    <a:pt x="243" y="836"/>
                  </a:cubicBezTo>
                  <a:cubicBezTo>
                    <a:pt x="334" y="927"/>
                    <a:pt x="448" y="973"/>
                    <a:pt x="562" y="973"/>
                  </a:cubicBezTo>
                  <a:cubicBezTo>
                    <a:pt x="676" y="973"/>
                    <a:pt x="790" y="927"/>
                    <a:pt x="882" y="836"/>
                  </a:cubicBezTo>
                  <a:cubicBezTo>
                    <a:pt x="1064" y="654"/>
                    <a:pt x="1064" y="350"/>
                    <a:pt x="882" y="167"/>
                  </a:cubicBezTo>
                  <a:lnTo>
                    <a:pt x="851" y="167"/>
                  </a:lnTo>
                  <a:cubicBezTo>
                    <a:pt x="851" y="137"/>
                    <a:pt x="851" y="137"/>
                    <a:pt x="851" y="137"/>
                  </a:cubicBezTo>
                  <a:cubicBezTo>
                    <a:pt x="760" y="46"/>
                    <a:pt x="638"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0" name="Google Shape;67130;p27"/>
            <p:cNvSpPr/>
            <p:nvPr/>
          </p:nvSpPr>
          <p:spPr>
            <a:xfrm>
              <a:off x="1033725" y="3554875"/>
              <a:ext cx="29650" cy="27175"/>
            </a:xfrm>
            <a:custGeom>
              <a:avLst/>
              <a:gdLst/>
              <a:ahLst/>
              <a:cxnLst/>
              <a:rect l="l" t="t" r="r" b="b"/>
              <a:pathLst>
                <a:path w="1186" h="1087" extrusionOk="0">
                  <a:moveTo>
                    <a:pt x="563" y="0"/>
                  </a:moveTo>
                  <a:cubicBezTo>
                    <a:pt x="426" y="0"/>
                    <a:pt x="289" y="53"/>
                    <a:pt x="183" y="160"/>
                  </a:cubicBezTo>
                  <a:cubicBezTo>
                    <a:pt x="0" y="342"/>
                    <a:pt x="0" y="676"/>
                    <a:pt x="183" y="889"/>
                  </a:cubicBezTo>
                  <a:cubicBezTo>
                    <a:pt x="213" y="889"/>
                    <a:pt x="213" y="889"/>
                    <a:pt x="213" y="920"/>
                  </a:cubicBezTo>
                  <a:cubicBezTo>
                    <a:pt x="243" y="920"/>
                    <a:pt x="243" y="920"/>
                    <a:pt x="243" y="950"/>
                  </a:cubicBezTo>
                  <a:cubicBezTo>
                    <a:pt x="350" y="1041"/>
                    <a:pt x="487" y="1087"/>
                    <a:pt x="620" y="1087"/>
                  </a:cubicBezTo>
                  <a:cubicBezTo>
                    <a:pt x="753" y="1087"/>
                    <a:pt x="882" y="1041"/>
                    <a:pt x="973" y="950"/>
                  </a:cubicBezTo>
                  <a:cubicBezTo>
                    <a:pt x="1186" y="737"/>
                    <a:pt x="1186" y="403"/>
                    <a:pt x="973" y="190"/>
                  </a:cubicBezTo>
                  <a:lnTo>
                    <a:pt x="943" y="190"/>
                  </a:lnTo>
                  <a:cubicBezTo>
                    <a:pt x="943" y="160"/>
                    <a:pt x="943" y="160"/>
                    <a:pt x="943" y="160"/>
                  </a:cubicBezTo>
                  <a:cubicBezTo>
                    <a:pt x="836" y="53"/>
                    <a:pt x="699" y="0"/>
                    <a:pt x="5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1" name="Google Shape;67131;p27"/>
            <p:cNvSpPr/>
            <p:nvPr/>
          </p:nvSpPr>
          <p:spPr>
            <a:xfrm>
              <a:off x="935700" y="3456850"/>
              <a:ext cx="29650" cy="27000"/>
            </a:xfrm>
            <a:custGeom>
              <a:avLst/>
              <a:gdLst/>
              <a:ahLst/>
              <a:cxnLst/>
              <a:rect l="l" t="t" r="r" b="b"/>
              <a:pathLst>
                <a:path w="1186" h="1080" extrusionOk="0">
                  <a:moveTo>
                    <a:pt x="559" y="0"/>
                  </a:moveTo>
                  <a:cubicBezTo>
                    <a:pt x="426" y="0"/>
                    <a:pt x="289" y="53"/>
                    <a:pt x="183" y="160"/>
                  </a:cubicBezTo>
                  <a:cubicBezTo>
                    <a:pt x="0" y="342"/>
                    <a:pt x="0" y="676"/>
                    <a:pt x="183" y="889"/>
                  </a:cubicBezTo>
                  <a:cubicBezTo>
                    <a:pt x="213" y="889"/>
                    <a:pt x="213" y="889"/>
                    <a:pt x="213" y="919"/>
                  </a:cubicBezTo>
                  <a:lnTo>
                    <a:pt x="243" y="919"/>
                  </a:lnTo>
                  <a:cubicBezTo>
                    <a:pt x="350" y="1026"/>
                    <a:pt x="487" y="1079"/>
                    <a:pt x="620" y="1079"/>
                  </a:cubicBezTo>
                  <a:cubicBezTo>
                    <a:pt x="753" y="1079"/>
                    <a:pt x="882" y="1026"/>
                    <a:pt x="973" y="919"/>
                  </a:cubicBezTo>
                  <a:cubicBezTo>
                    <a:pt x="1186" y="737"/>
                    <a:pt x="1186" y="403"/>
                    <a:pt x="973" y="190"/>
                  </a:cubicBezTo>
                  <a:lnTo>
                    <a:pt x="943" y="190"/>
                  </a:lnTo>
                  <a:cubicBezTo>
                    <a:pt x="943" y="160"/>
                    <a:pt x="943" y="160"/>
                    <a:pt x="912" y="160"/>
                  </a:cubicBezTo>
                  <a:cubicBezTo>
                    <a:pt x="821" y="53"/>
                    <a:pt x="692"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2" name="Google Shape;67132;p27"/>
            <p:cNvSpPr/>
            <p:nvPr/>
          </p:nvSpPr>
          <p:spPr>
            <a:xfrm>
              <a:off x="835400" y="3553525"/>
              <a:ext cx="33450" cy="29850"/>
            </a:xfrm>
            <a:custGeom>
              <a:avLst/>
              <a:gdLst/>
              <a:ahLst/>
              <a:cxnLst/>
              <a:rect l="l" t="t" r="r" b="b"/>
              <a:pathLst>
                <a:path w="1338" h="1194" extrusionOk="0">
                  <a:moveTo>
                    <a:pt x="638" y="1"/>
                  </a:moveTo>
                  <a:cubicBezTo>
                    <a:pt x="494" y="1"/>
                    <a:pt x="350" y="62"/>
                    <a:pt x="243" y="183"/>
                  </a:cubicBezTo>
                  <a:cubicBezTo>
                    <a:pt x="0" y="396"/>
                    <a:pt x="0" y="761"/>
                    <a:pt x="243" y="974"/>
                  </a:cubicBezTo>
                  <a:cubicBezTo>
                    <a:pt x="243" y="1004"/>
                    <a:pt x="243" y="1004"/>
                    <a:pt x="274" y="1004"/>
                  </a:cubicBezTo>
                  <a:cubicBezTo>
                    <a:pt x="274" y="1004"/>
                    <a:pt x="274" y="1034"/>
                    <a:pt x="304" y="1034"/>
                  </a:cubicBezTo>
                  <a:cubicBezTo>
                    <a:pt x="410" y="1141"/>
                    <a:pt x="555" y="1194"/>
                    <a:pt x="699" y="1194"/>
                  </a:cubicBezTo>
                  <a:cubicBezTo>
                    <a:pt x="844" y="1194"/>
                    <a:pt x="988" y="1141"/>
                    <a:pt x="1094" y="1034"/>
                  </a:cubicBezTo>
                  <a:cubicBezTo>
                    <a:pt x="1337" y="822"/>
                    <a:pt x="1337" y="457"/>
                    <a:pt x="1094" y="214"/>
                  </a:cubicBezTo>
                  <a:lnTo>
                    <a:pt x="1064" y="214"/>
                  </a:lnTo>
                  <a:cubicBezTo>
                    <a:pt x="1064" y="183"/>
                    <a:pt x="1064" y="183"/>
                    <a:pt x="1033" y="183"/>
                  </a:cubicBezTo>
                  <a:cubicBezTo>
                    <a:pt x="927" y="62"/>
                    <a:pt x="78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3" name="Google Shape;67133;p27"/>
            <p:cNvSpPr/>
            <p:nvPr/>
          </p:nvSpPr>
          <p:spPr>
            <a:xfrm>
              <a:off x="933425" y="3651550"/>
              <a:ext cx="33450" cy="29850"/>
            </a:xfrm>
            <a:custGeom>
              <a:avLst/>
              <a:gdLst/>
              <a:ahLst/>
              <a:cxnLst/>
              <a:rect l="l" t="t" r="r" b="b"/>
              <a:pathLst>
                <a:path w="1338" h="1194" extrusionOk="0">
                  <a:moveTo>
                    <a:pt x="638" y="1"/>
                  </a:moveTo>
                  <a:cubicBezTo>
                    <a:pt x="494" y="1"/>
                    <a:pt x="350" y="62"/>
                    <a:pt x="243" y="183"/>
                  </a:cubicBezTo>
                  <a:cubicBezTo>
                    <a:pt x="0" y="396"/>
                    <a:pt x="0" y="761"/>
                    <a:pt x="243" y="974"/>
                  </a:cubicBezTo>
                  <a:cubicBezTo>
                    <a:pt x="243" y="1004"/>
                    <a:pt x="274" y="1004"/>
                    <a:pt x="274" y="1004"/>
                  </a:cubicBezTo>
                  <a:cubicBezTo>
                    <a:pt x="274" y="1004"/>
                    <a:pt x="274" y="1034"/>
                    <a:pt x="304" y="1034"/>
                  </a:cubicBezTo>
                  <a:cubicBezTo>
                    <a:pt x="410" y="1141"/>
                    <a:pt x="555" y="1194"/>
                    <a:pt x="699" y="1194"/>
                  </a:cubicBezTo>
                  <a:cubicBezTo>
                    <a:pt x="844" y="1194"/>
                    <a:pt x="988" y="1141"/>
                    <a:pt x="1094" y="1034"/>
                  </a:cubicBezTo>
                  <a:cubicBezTo>
                    <a:pt x="1337" y="822"/>
                    <a:pt x="1337" y="457"/>
                    <a:pt x="1094" y="214"/>
                  </a:cubicBezTo>
                  <a:lnTo>
                    <a:pt x="1064" y="214"/>
                  </a:lnTo>
                  <a:cubicBezTo>
                    <a:pt x="1064" y="183"/>
                    <a:pt x="1064" y="183"/>
                    <a:pt x="1034" y="183"/>
                  </a:cubicBezTo>
                  <a:cubicBezTo>
                    <a:pt x="927" y="62"/>
                    <a:pt x="78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4" name="Google Shape;67134;p27"/>
            <p:cNvSpPr/>
            <p:nvPr/>
          </p:nvSpPr>
          <p:spPr>
            <a:xfrm>
              <a:off x="833875" y="3748825"/>
              <a:ext cx="35725" cy="32700"/>
            </a:xfrm>
            <a:custGeom>
              <a:avLst/>
              <a:gdLst/>
              <a:ahLst/>
              <a:cxnLst/>
              <a:rect l="l" t="t" r="r" b="b"/>
              <a:pathLst>
                <a:path w="1429" h="1308" extrusionOk="0">
                  <a:moveTo>
                    <a:pt x="684" y="1"/>
                  </a:moveTo>
                  <a:cubicBezTo>
                    <a:pt x="525" y="1"/>
                    <a:pt x="365" y="61"/>
                    <a:pt x="243" y="183"/>
                  </a:cubicBezTo>
                  <a:cubicBezTo>
                    <a:pt x="0" y="426"/>
                    <a:pt x="0" y="821"/>
                    <a:pt x="243" y="1064"/>
                  </a:cubicBezTo>
                  <a:cubicBezTo>
                    <a:pt x="274" y="1064"/>
                    <a:pt x="274" y="1064"/>
                    <a:pt x="274" y="1095"/>
                  </a:cubicBezTo>
                  <a:cubicBezTo>
                    <a:pt x="304" y="1095"/>
                    <a:pt x="304" y="1095"/>
                    <a:pt x="304" y="1125"/>
                  </a:cubicBezTo>
                  <a:cubicBezTo>
                    <a:pt x="426" y="1247"/>
                    <a:pt x="585" y="1308"/>
                    <a:pt x="745" y="1308"/>
                  </a:cubicBezTo>
                  <a:cubicBezTo>
                    <a:pt x="905" y="1308"/>
                    <a:pt x="1064" y="1247"/>
                    <a:pt x="1186" y="1125"/>
                  </a:cubicBezTo>
                  <a:cubicBezTo>
                    <a:pt x="1429" y="882"/>
                    <a:pt x="1429" y="487"/>
                    <a:pt x="1186" y="244"/>
                  </a:cubicBezTo>
                  <a:cubicBezTo>
                    <a:pt x="1186" y="213"/>
                    <a:pt x="1186" y="213"/>
                    <a:pt x="1155" y="213"/>
                  </a:cubicBezTo>
                  <a:cubicBezTo>
                    <a:pt x="1155" y="183"/>
                    <a:pt x="1155" y="183"/>
                    <a:pt x="1125" y="183"/>
                  </a:cubicBezTo>
                  <a:cubicBezTo>
                    <a:pt x="1003" y="61"/>
                    <a:pt x="844"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5" name="Google Shape;67135;p27"/>
            <p:cNvSpPr/>
            <p:nvPr/>
          </p:nvSpPr>
          <p:spPr>
            <a:xfrm>
              <a:off x="735850" y="3650800"/>
              <a:ext cx="35725" cy="32700"/>
            </a:xfrm>
            <a:custGeom>
              <a:avLst/>
              <a:gdLst/>
              <a:ahLst/>
              <a:cxnLst/>
              <a:rect l="l" t="t" r="r" b="b"/>
              <a:pathLst>
                <a:path w="1429" h="1308" extrusionOk="0">
                  <a:moveTo>
                    <a:pt x="684" y="0"/>
                  </a:moveTo>
                  <a:cubicBezTo>
                    <a:pt x="525" y="0"/>
                    <a:pt x="365" y="61"/>
                    <a:pt x="243" y="183"/>
                  </a:cubicBezTo>
                  <a:cubicBezTo>
                    <a:pt x="0" y="426"/>
                    <a:pt x="0" y="821"/>
                    <a:pt x="243" y="1064"/>
                  </a:cubicBezTo>
                  <a:cubicBezTo>
                    <a:pt x="274" y="1064"/>
                    <a:pt x="274" y="1064"/>
                    <a:pt x="274" y="1095"/>
                  </a:cubicBezTo>
                  <a:cubicBezTo>
                    <a:pt x="274" y="1095"/>
                    <a:pt x="304" y="1095"/>
                    <a:pt x="304" y="1125"/>
                  </a:cubicBezTo>
                  <a:cubicBezTo>
                    <a:pt x="426" y="1247"/>
                    <a:pt x="585" y="1307"/>
                    <a:pt x="745" y="1307"/>
                  </a:cubicBezTo>
                  <a:cubicBezTo>
                    <a:pt x="904" y="1307"/>
                    <a:pt x="1064" y="1247"/>
                    <a:pt x="1186" y="1125"/>
                  </a:cubicBezTo>
                  <a:cubicBezTo>
                    <a:pt x="1429" y="882"/>
                    <a:pt x="1429" y="487"/>
                    <a:pt x="1186" y="244"/>
                  </a:cubicBezTo>
                  <a:cubicBezTo>
                    <a:pt x="1186" y="213"/>
                    <a:pt x="1155" y="213"/>
                    <a:pt x="1155" y="213"/>
                  </a:cubicBezTo>
                  <a:cubicBezTo>
                    <a:pt x="1155" y="183"/>
                    <a:pt x="1155" y="183"/>
                    <a:pt x="1125" y="183"/>
                  </a:cubicBezTo>
                  <a:cubicBezTo>
                    <a:pt x="1003" y="61"/>
                    <a:pt x="844"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6" name="Google Shape;67136;p27"/>
            <p:cNvSpPr/>
            <p:nvPr/>
          </p:nvSpPr>
          <p:spPr>
            <a:xfrm>
              <a:off x="734325" y="3845525"/>
              <a:ext cx="38775" cy="35350"/>
            </a:xfrm>
            <a:custGeom>
              <a:avLst/>
              <a:gdLst/>
              <a:ahLst/>
              <a:cxnLst/>
              <a:rect l="l" t="t" r="r" b="b"/>
              <a:pathLst>
                <a:path w="1551" h="1414" extrusionOk="0">
                  <a:moveTo>
                    <a:pt x="745" y="0"/>
                  </a:moveTo>
                  <a:cubicBezTo>
                    <a:pt x="570" y="0"/>
                    <a:pt x="396" y="69"/>
                    <a:pt x="274" y="206"/>
                  </a:cubicBezTo>
                  <a:cubicBezTo>
                    <a:pt x="0" y="479"/>
                    <a:pt x="0" y="905"/>
                    <a:pt x="274" y="1178"/>
                  </a:cubicBezTo>
                  <a:lnTo>
                    <a:pt x="304" y="1178"/>
                  </a:lnTo>
                  <a:cubicBezTo>
                    <a:pt x="304" y="1209"/>
                    <a:pt x="304" y="1209"/>
                    <a:pt x="304" y="1209"/>
                  </a:cubicBezTo>
                  <a:cubicBezTo>
                    <a:pt x="441" y="1345"/>
                    <a:pt x="616" y="1414"/>
                    <a:pt x="791" y="1414"/>
                  </a:cubicBezTo>
                  <a:cubicBezTo>
                    <a:pt x="965" y="1414"/>
                    <a:pt x="1140" y="1345"/>
                    <a:pt x="1277" y="1209"/>
                  </a:cubicBezTo>
                  <a:cubicBezTo>
                    <a:pt x="1551" y="965"/>
                    <a:pt x="1551" y="509"/>
                    <a:pt x="1277" y="266"/>
                  </a:cubicBezTo>
                  <a:cubicBezTo>
                    <a:pt x="1277" y="236"/>
                    <a:pt x="1247" y="236"/>
                    <a:pt x="1247" y="236"/>
                  </a:cubicBezTo>
                  <a:cubicBezTo>
                    <a:pt x="1247" y="236"/>
                    <a:pt x="1247" y="206"/>
                    <a:pt x="1216" y="206"/>
                  </a:cubicBezTo>
                  <a:cubicBezTo>
                    <a:pt x="1095" y="69"/>
                    <a:pt x="920"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7" name="Google Shape;67137;p27"/>
            <p:cNvSpPr/>
            <p:nvPr/>
          </p:nvSpPr>
          <p:spPr>
            <a:xfrm>
              <a:off x="636300" y="3747500"/>
              <a:ext cx="38775" cy="35350"/>
            </a:xfrm>
            <a:custGeom>
              <a:avLst/>
              <a:gdLst/>
              <a:ahLst/>
              <a:cxnLst/>
              <a:rect l="l" t="t" r="r" b="b"/>
              <a:pathLst>
                <a:path w="1551" h="1414" extrusionOk="0">
                  <a:moveTo>
                    <a:pt x="745" y="0"/>
                  </a:moveTo>
                  <a:cubicBezTo>
                    <a:pt x="570" y="0"/>
                    <a:pt x="395" y="69"/>
                    <a:pt x="274" y="205"/>
                  </a:cubicBezTo>
                  <a:cubicBezTo>
                    <a:pt x="0" y="479"/>
                    <a:pt x="0" y="905"/>
                    <a:pt x="274" y="1178"/>
                  </a:cubicBezTo>
                  <a:lnTo>
                    <a:pt x="304" y="1178"/>
                  </a:lnTo>
                  <a:cubicBezTo>
                    <a:pt x="304" y="1209"/>
                    <a:pt x="304" y="1209"/>
                    <a:pt x="304" y="1209"/>
                  </a:cubicBezTo>
                  <a:cubicBezTo>
                    <a:pt x="441" y="1345"/>
                    <a:pt x="616" y="1414"/>
                    <a:pt x="791" y="1414"/>
                  </a:cubicBezTo>
                  <a:cubicBezTo>
                    <a:pt x="965" y="1414"/>
                    <a:pt x="1140" y="1345"/>
                    <a:pt x="1277" y="1209"/>
                  </a:cubicBezTo>
                  <a:cubicBezTo>
                    <a:pt x="1551" y="965"/>
                    <a:pt x="1551" y="509"/>
                    <a:pt x="1277" y="266"/>
                  </a:cubicBezTo>
                  <a:cubicBezTo>
                    <a:pt x="1277" y="236"/>
                    <a:pt x="1247" y="236"/>
                    <a:pt x="1247" y="236"/>
                  </a:cubicBezTo>
                  <a:cubicBezTo>
                    <a:pt x="1247" y="205"/>
                    <a:pt x="1247" y="205"/>
                    <a:pt x="1216" y="205"/>
                  </a:cubicBezTo>
                  <a:cubicBezTo>
                    <a:pt x="1095" y="69"/>
                    <a:pt x="920" y="0"/>
                    <a:pt x="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8" name="Google Shape;67138;p27"/>
            <p:cNvSpPr/>
            <p:nvPr/>
          </p:nvSpPr>
          <p:spPr>
            <a:xfrm>
              <a:off x="536750" y="3844200"/>
              <a:ext cx="41050" cy="38200"/>
            </a:xfrm>
            <a:custGeom>
              <a:avLst/>
              <a:gdLst/>
              <a:ahLst/>
              <a:cxnLst/>
              <a:rect l="l" t="t" r="r" b="b"/>
              <a:pathLst>
                <a:path w="1642" h="1528" extrusionOk="0">
                  <a:moveTo>
                    <a:pt x="791" y="0"/>
                  </a:moveTo>
                  <a:cubicBezTo>
                    <a:pt x="601" y="0"/>
                    <a:pt x="411" y="76"/>
                    <a:pt x="274" y="228"/>
                  </a:cubicBezTo>
                  <a:cubicBezTo>
                    <a:pt x="1" y="502"/>
                    <a:pt x="1" y="988"/>
                    <a:pt x="274" y="1262"/>
                  </a:cubicBezTo>
                  <a:cubicBezTo>
                    <a:pt x="274" y="1262"/>
                    <a:pt x="304" y="1292"/>
                    <a:pt x="304" y="1292"/>
                  </a:cubicBezTo>
                  <a:cubicBezTo>
                    <a:pt x="304" y="1292"/>
                    <a:pt x="304" y="1322"/>
                    <a:pt x="335" y="1322"/>
                  </a:cubicBezTo>
                  <a:cubicBezTo>
                    <a:pt x="472" y="1459"/>
                    <a:pt x="662" y="1528"/>
                    <a:pt x="852" y="1528"/>
                  </a:cubicBezTo>
                  <a:cubicBezTo>
                    <a:pt x="1042" y="1528"/>
                    <a:pt x="1232" y="1459"/>
                    <a:pt x="1368" y="1322"/>
                  </a:cubicBezTo>
                  <a:cubicBezTo>
                    <a:pt x="1642" y="1018"/>
                    <a:pt x="1642" y="562"/>
                    <a:pt x="1368" y="289"/>
                  </a:cubicBezTo>
                  <a:cubicBezTo>
                    <a:pt x="1368" y="259"/>
                    <a:pt x="1338" y="259"/>
                    <a:pt x="1338" y="259"/>
                  </a:cubicBezTo>
                  <a:cubicBezTo>
                    <a:pt x="1338" y="259"/>
                    <a:pt x="1338" y="228"/>
                    <a:pt x="1308" y="228"/>
                  </a:cubicBezTo>
                  <a:cubicBezTo>
                    <a:pt x="1171" y="76"/>
                    <a:pt x="981"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9" name="Google Shape;67139;p27"/>
            <p:cNvSpPr/>
            <p:nvPr/>
          </p:nvSpPr>
          <p:spPr>
            <a:xfrm>
              <a:off x="634775" y="3942225"/>
              <a:ext cx="41825" cy="38200"/>
            </a:xfrm>
            <a:custGeom>
              <a:avLst/>
              <a:gdLst/>
              <a:ahLst/>
              <a:cxnLst/>
              <a:rect l="l" t="t" r="r" b="b"/>
              <a:pathLst>
                <a:path w="1673" h="1528" extrusionOk="0">
                  <a:moveTo>
                    <a:pt x="791" y="0"/>
                  </a:moveTo>
                  <a:cubicBezTo>
                    <a:pt x="601" y="0"/>
                    <a:pt x="411" y="76"/>
                    <a:pt x="274" y="228"/>
                  </a:cubicBezTo>
                  <a:cubicBezTo>
                    <a:pt x="1" y="502"/>
                    <a:pt x="1" y="988"/>
                    <a:pt x="274" y="1262"/>
                  </a:cubicBezTo>
                  <a:cubicBezTo>
                    <a:pt x="274" y="1262"/>
                    <a:pt x="305" y="1292"/>
                    <a:pt x="305" y="1292"/>
                  </a:cubicBezTo>
                  <a:cubicBezTo>
                    <a:pt x="305" y="1292"/>
                    <a:pt x="335" y="1322"/>
                    <a:pt x="335" y="1322"/>
                  </a:cubicBezTo>
                  <a:cubicBezTo>
                    <a:pt x="472" y="1459"/>
                    <a:pt x="662" y="1528"/>
                    <a:pt x="852" y="1528"/>
                  </a:cubicBezTo>
                  <a:cubicBezTo>
                    <a:pt x="1042" y="1528"/>
                    <a:pt x="1232" y="1459"/>
                    <a:pt x="1368" y="1322"/>
                  </a:cubicBezTo>
                  <a:cubicBezTo>
                    <a:pt x="1672" y="1018"/>
                    <a:pt x="1672" y="563"/>
                    <a:pt x="1368" y="289"/>
                  </a:cubicBezTo>
                  <a:cubicBezTo>
                    <a:pt x="1368" y="259"/>
                    <a:pt x="1338" y="259"/>
                    <a:pt x="1338" y="259"/>
                  </a:cubicBezTo>
                  <a:cubicBezTo>
                    <a:pt x="1338" y="259"/>
                    <a:pt x="1338" y="228"/>
                    <a:pt x="1308" y="228"/>
                  </a:cubicBezTo>
                  <a:cubicBezTo>
                    <a:pt x="1171" y="76"/>
                    <a:pt x="981"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0" name="Google Shape;67140;p27"/>
            <p:cNvSpPr/>
            <p:nvPr/>
          </p:nvSpPr>
          <p:spPr>
            <a:xfrm>
              <a:off x="436450" y="3941450"/>
              <a:ext cx="44850" cy="40875"/>
            </a:xfrm>
            <a:custGeom>
              <a:avLst/>
              <a:gdLst/>
              <a:ahLst/>
              <a:cxnLst/>
              <a:rect l="l" t="t" r="r" b="b"/>
              <a:pathLst>
                <a:path w="1794" h="1635" extrusionOk="0">
                  <a:moveTo>
                    <a:pt x="878" y="1"/>
                  </a:moveTo>
                  <a:cubicBezTo>
                    <a:pt x="677" y="1"/>
                    <a:pt x="471" y="77"/>
                    <a:pt x="304" y="229"/>
                  </a:cubicBezTo>
                  <a:cubicBezTo>
                    <a:pt x="0" y="533"/>
                    <a:pt x="0" y="1049"/>
                    <a:pt x="304" y="1353"/>
                  </a:cubicBezTo>
                  <a:lnTo>
                    <a:pt x="335" y="1353"/>
                  </a:lnTo>
                  <a:cubicBezTo>
                    <a:pt x="365" y="1384"/>
                    <a:pt x="365" y="1384"/>
                    <a:pt x="365" y="1384"/>
                  </a:cubicBezTo>
                  <a:cubicBezTo>
                    <a:pt x="517" y="1551"/>
                    <a:pt x="722" y="1635"/>
                    <a:pt x="927" y="1635"/>
                  </a:cubicBezTo>
                  <a:cubicBezTo>
                    <a:pt x="1133" y="1635"/>
                    <a:pt x="1338" y="1551"/>
                    <a:pt x="1490" y="1384"/>
                  </a:cubicBezTo>
                  <a:cubicBezTo>
                    <a:pt x="1794" y="1080"/>
                    <a:pt x="1794" y="594"/>
                    <a:pt x="1490" y="290"/>
                  </a:cubicBezTo>
                  <a:cubicBezTo>
                    <a:pt x="1490" y="259"/>
                    <a:pt x="1459" y="259"/>
                    <a:pt x="1459" y="259"/>
                  </a:cubicBezTo>
                  <a:cubicBezTo>
                    <a:pt x="1459" y="259"/>
                    <a:pt x="1429" y="229"/>
                    <a:pt x="1429" y="229"/>
                  </a:cubicBezTo>
                  <a:cubicBezTo>
                    <a:pt x="1277" y="77"/>
                    <a:pt x="1079"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1" name="Google Shape;67141;p27"/>
            <p:cNvSpPr/>
            <p:nvPr/>
          </p:nvSpPr>
          <p:spPr>
            <a:xfrm>
              <a:off x="534475" y="4039475"/>
              <a:ext cx="44850" cy="40875"/>
            </a:xfrm>
            <a:custGeom>
              <a:avLst/>
              <a:gdLst/>
              <a:ahLst/>
              <a:cxnLst/>
              <a:rect l="l" t="t" r="r" b="b"/>
              <a:pathLst>
                <a:path w="1794" h="1635" extrusionOk="0">
                  <a:moveTo>
                    <a:pt x="878" y="1"/>
                  </a:moveTo>
                  <a:cubicBezTo>
                    <a:pt x="677" y="1"/>
                    <a:pt x="471" y="77"/>
                    <a:pt x="304" y="229"/>
                  </a:cubicBezTo>
                  <a:cubicBezTo>
                    <a:pt x="0" y="533"/>
                    <a:pt x="0" y="1049"/>
                    <a:pt x="304" y="1353"/>
                  </a:cubicBezTo>
                  <a:cubicBezTo>
                    <a:pt x="335" y="1353"/>
                    <a:pt x="335" y="1353"/>
                    <a:pt x="335" y="1384"/>
                  </a:cubicBezTo>
                  <a:lnTo>
                    <a:pt x="365" y="1384"/>
                  </a:lnTo>
                  <a:cubicBezTo>
                    <a:pt x="517" y="1551"/>
                    <a:pt x="722" y="1635"/>
                    <a:pt x="927" y="1635"/>
                  </a:cubicBezTo>
                  <a:cubicBezTo>
                    <a:pt x="1133" y="1635"/>
                    <a:pt x="1338" y="1551"/>
                    <a:pt x="1490" y="1384"/>
                  </a:cubicBezTo>
                  <a:cubicBezTo>
                    <a:pt x="1794" y="1080"/>
                    <a:pt x="1794" y="594"/>
                    <a:pt x="1490" y="290"/>
                  </a:cubicBezTo>
                  <a:cubicBezTo>
                    <a:pt x="1490" y="259"/>
                    <a:pt x="1459" y="259"/>
                    <a:pt x="1459" y="259"/>
                  </a:cubicBezTo>
                  <a:cubicBezTo>
                    <a:pt x="1459" y="259"/>
                    <a:pt x="1459" y="229"/>
                    <a:pt x="1429" y="229"/>
                  </a:cubicBezTo>
                  <a:cubicBezTo>
                    <a:pt x="1277" y="77"/>
                    <a:pt x="1079"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2" name="Google Shape;67142;p27"/>
            <p:cNvSpPr/>
            <p:nvPr/>
          </p:nvSpPr>
          <p:spPr>
            <a:xfrm>
              <a:off x="434925" y="4136175"/>
              <a:ext cx="47900" cy="43725"/>
            </a:xfrm>
            <a:custGeom>
              <a:avLst/>
              <a:gdLst/>
              <a:ahLst/>
              <a:cxnLst/>
              <a:rect l="l" t="t" r="r" b="b"/>
              <a:pathLst>
                <a:path w="1916" h="1749" extrusionOk="0">
                  <a:moveTo>
                    <a:pt x="928" y="1"/>
                  </a:moveTo>
                  <a:cubicBezTo>
                    <a:pt x="715" y="1"/>
                    <a:pt x="502" y="84"/>
                    <a:pt x="335" y="251"/>
                  </a:cubicBezTo>
                  <a:cubicBezTo>
                    <a:pt x="0" y="586"/>
                    <a:pt x="0" y="1103"/>
                    <a:pt x="335" y="1437"/>
                  </a:cubicBezTo>
                  <a:cubicBezTo>
                    <a:pt x="335" y="1467"/>
                    <a:pt x="365" y="1467"/>
                    <a:pt x="365" y="1467"/>
                  </a:cubicBezTo>
                  <a:cubicBezTo>
                    <a:pt x="365" y="1467"/>
                    <a:pt x="365" y="1498"/>
                    <a:pt x="396" y="1498"/>
                  </a:cubicBezTo>
                  <a:cubicBezTo>
                    <a:pt x="548" y="1665"/>
                    <a:pt x="760" y="1748"/>
                    <a:pt x="977" y="1748"/>
                  </a:cubicBezTo>
                  <a:cubicBezTo>
                    <a:pt x="1194" y="1748"/>
                    <a:pt x="1414" y="1665"/>
                    <a:pt x="1581" y="1498"/>
                  </a:cubicBezTo>
                  <a:cubicBezTo>
                    <a:pt x="1915" y="1163"/>
                    <a:pt x="1915" y="647"/>
                    <a:pt x="1581" y="312"/>
                  </a:cubicBezTo>
                  <a:cubicBezTo>
                    <a:pt x="1581" y="312"/>
                    <a:pt x="1551" y="282"/>
                    <a:pt x="1551" y="282"/>
                  </a:cubicBezTo>
                  <a:cubicBezTo>
                    <a:pt x="1551" y="282"/>
                    <a:pt x="1520" y="251"/>
                    <a:pt x="1520" y="251"/>
                  </a:cubicBezTo>
                  <a:cubicBezTo>
                    <a:pt x="1353" y="84"/>
                    <a:pt x="1140"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3" name="Google Shape;67143;p27"/>
            <p:cNvSpPr/>
            <p:nvPr/>
          </p:nvSpPr>
          <p:spPr>
            <a:xfrm>
              <a:off x="336900" y="4038150"/>
              <a:ext cx="47900" cy="43725"/>
            </a:xfrm>
            <a:custGeom>
              <a:avLst/>
              <a:gdLst/>
              <a:ahLst/>
              <a:cxnLst/>
              <a:rect l="l" t="t" r="r" b="b"/>
              <a:pathLst>
                <a:path w="1916" h="1749" extrusionOk="0">
                  <a:moveTo>
                    <a:pt x="928" y="1"/>
                  </a:moveTo>
                  <a:cubicBezTo>
                    <a:pt x="715" y="1"/>
                    <a:pt x="502" y="84"/>
                    <a:pt x="335" y="251"/>
                  </a:cubicBezTo>
                  <a:cubicBezTo>
                    <a:pt x="0" y="586"/>
                    <a:pt x="0" y="1102"/>
                    <a:pt x="335" y="1437"/>
                  </a:cubicBezTo>
                  <a:cubicBezTo>
                    <a:pt x="335" y="1467"/>
                    <a:pt x="335" y="1467"/>
                    <a:pt x="365" y="1467"/>
                  </a:cubicBezTo>
                  <a:cubicBezTo>
                    <a:pt x="365" y="1467"/>
                    <a:pt x="365" y="1498"/>
                    <a:pt x="396" y="1498"/>
                  </a:cubicBezTo>
                  <a:cubicBezTo>
                    <a:pt x="548" y="1665"/>
                    <a:pt x="760" y="1748"/>
                    <a:pt x="977" y="1748"/>
                  </a:cubicBezTo>
                  <a:cubicBezTo>
                    <a:pt x="1193" y="1748"/>
                    <a:pt x="1414" y="1665"/>
                    <a:pt x="1581" y="1498"/>
                  </a:cubicBezTo>
                  <a:cubicBezTo>
                    <a:pt x="1915" y="1163"/>
                    <a:pt x="1915" y="647"/>
                    <a:pt x="1581" y="312"/>
                  </a:cubicBezTo>
                  <a:cubicBezTo>
                    <a:pt x="1581" y="282"/>
                    <a:pt x="1551" y="282"/>
                    <a:pt x="1551" y="282"/>
                  </a:cubicBezTo>
                  <a:cubicBezTo>
                    <a:pt x="1551" y="282"/>
                    <a:pt x="1520" y="251"/>
                    <a:pt x="1520" y="251"/>
                  </a:cubicBezTo>
                  <a:cubicBezTo>
                    <a:pt x="1353" y="84"/>
                    <a:pt x="1140"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4" name="Google Shape;67144;p27"/>
            <p:cNvSpPr/>
            <p:nvPr/>
          </p:nvSpPr>
          <p:spPr>
            <a:xfrm>
              <a:off x="237350" y="4135425"/>
              <a:ext cx="50175" cy="46000"/>
            </a:xfrm>
            <a:custGeom>
              <a:avLst/>
              <a:gdLst/>
              <a:ahLst/>
              <a:cxnLst/>
              <a:rect l="l" t="t" r="r" b="b"/>
              <a:pathLst>
                <a:path w="2007" h="1840" extrusionOk="0">
                  <a:moveTo>
                    <a:pt x="973" y="0"/>
                  </a:moveTo>
                  <a:cubicBezTo>
                    <a:pt x="745" y="0"/>
                    <a:pt x="517" y="84"/>
                    <a:pt x="335" y="251"/>
                  </a:cubicBezTo>
                  <a:cubicBezTo>
                    <a:pt x="1" y="616"/>
                    <a:pt x="1" y="1163"/>
                    <a:pt x="335" y="1528"/>
                  </a:cubicBezTo>
                  <a:cubicBezTo>
                    <a:pt x="365" y="1528"/>
                    <a:pt x="365" y="1528"/>
                    <a:pt x="365" y="1558"/>
                  </a:cubicBezTo>
                  <a:cubicBezTo>
                    <a:pt x="365" y="1558"/>
                    <a:pt x="396" y="1558"/>
                    <a:pt x="396" y="1588"/>
                  </a:cubicBezTo>
                  <a:cubicBezTo>
                    <a:pt x="578" y="1756"/>
                    <a:pt x="806" y="1839"/>
                    <a:pt x="1034" y="1839"/>
                  </a:cubicBezTo>
                  <a:cubicBezTo>
                    <a:pt x="1262" y="1839"/>
                    <a:pt x="1490" y="1756"/>
                    <a:pt x="1672" y="1588"/>
                  </a:cubicBezTo>
                  <a:cubicBezTo>
                    <a:pt x="2007" y="1224"/>
                    <a:pt x="2007" y="646"/>
                    <a:pt x="1672" y="312"/>
                  </a:cubicBezTo>
                  <a:cubicBezTo>
                    <a:pt x="1672" y="312"/>
                    <a:pt x="1642" y="281"/>
                    <a:pt x="1642" y="281"/>
                  </a:cubicBezTo>
                  <a:cubicBezTo>
                    <a:pt x="1642" y="281"/>
                    <a:pt x="1612" y="251"/>
                    <a:pt x="1612" y="251"/>
                  </a:cubicBezTo>
                  <a:cubicBezTo>
                    <a:pt x="1429" y="84"/>
                    <a:pt x="1201"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5" name="Google Shape;67145;p27"/>
            <p:cNvSpPr/>
            <p:nvPr/>
          </p:nvSpPr>
          <p:spPr>
            <a:xfrm>
              <a:off x="335375" y="4233450"/>
              <a:ext cx="50175" cy="46000"/>
            </a:xfrm>
            <a:custGeom>
              <a:avLst/>
              <a:gdLst/>
              <a:ahLst/>
              <a:cxnLst/>
              <a:rect l="l" t="t" r="r" b="b"/>
              <a:pathLst>
                <a:path w="2007" h="1840" extrusionOk="0">
                  <a:moveTo>
                    <a:pt x="985" y="0"/>
                  </a:moveTo>
                  <a:cubicBezTo>
                    <a:pt x="753" y="0"/>
                    <a:pt x="517" y="84"/>
                    <a:pt x="335" y="251"/>
                  </a:cubicBezTo>
                  <a:cubicBezTo>
                    <a:pt x="1" y="616"/>
                    <a:pt x="1" y="1163"/>
                    <a:pt x="335" y="1528"/>
                  </a:cubicBezTo>
                  <a:cubicBezTo>
                    <a:pt x="365" y="1528"/>
                    <a:pt x="365" y="1528"/>
                    <a:pt x="365" y="1558"/>
                  </a:cubicBezTo>
                  <a:cubicBezTo>
                    <a:pt x="396" y="1558"/>
                    <a:pt x="396" y="1558"/>
                    <a:pt x="396" y="1588"/>
                  </a:cubicBezTo>
                  <a:cubicBezTo>
                    <a:pt x="578" y="1756"/>
                    <a:pt x="806" y="1839"/>
                    <a:pt x="1034" y="1839"/>
                  </a:cubicBezTo>
                  <a:cubicBezTo>
                    <a:pt x="1262" y="1839"/>
                    <a:pt x="1490" y="1756"/>
                    <a:pt x="1672" y="1588"/>
                  </a:cubicBezTo>
                  <a:cubicBezTo>
                    <a:pt x="2007" y="1224"/>
                    <a:pt x="2007" y="646"/>
                    <a:pt x="1672" y="312"/>
                  </a:cubicBezTo>
                  <a:cubicBezTo>
                    <a:pt x="1672" y="312"/>
                    <a:pt x="1642" y="281"/>
                    <a:pt x="1642" y="281"/>
                  </a:cubicBezTo>
                  <a:cubicBezTo>
                    <a:pt x="1642" y="281"/>
                    <a:pt x="1612" y="251"/>
                    <a:pt x="1612" y="251"/>
                  </a:cubicBezTo>
                  <a:cubicBezTo>
                    <a:pt x="1444" y="84"/>
                    <a:pt x="1216" y="0"/>
                    <a:pt x="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6" name="Google Shape;67146;p27"/>
            <p:cNvSpPr/>
            <p:nvPr/>
          </p:nvSpPr>
          <p:spPr>
            <a:xfrm>
              <a:off x="235075" y="4330150"/>
              <a:ext cx="53975" cy="49225"/>
            </a:xfrm>
            <a:custGeom>
              <a:avLst/>
              <a:gdLst/>
              <a:ahLst/>
              <a:cxnLst/>
              <a:rect l="l" t="t" r="r" b="b"/>
              <a:pathLst>
                <a:path w="2159" h="1969" extrusionOk="0">
                  <a:moveTo>
                    <a:pt x="1064" y="0"/>
                  </a:moveTo>
                  <a:cubicBezTo>
                    <a:pt x="821" y="0"/>
                    <a:pt x="578" y="91"/>
                    <a:pt x="396" y="274"/>
                  </a:cubicBezTo>
                  <a:cubicBezTo>
                    <a:pt x="0" y="638"/>
                    <a:pt x="0" y="1246"/>
                    <a:pt x="396" y="1641"/>
                  </a:cubicBezTo>
                  <a:lnTo>
                    <a:pt x="426" y="1641"/>
                  </a:lnTo>
                  <a:cubicBezTo>
                    <a:pt x="426" y="1672"/>
                    <a:pt x="426" y="1672"/>
                    <a:pt x="426" y="1672"/>
                  </a:cubicBezTo>
                  <a:cubicBezTo>
                    <a:pt x="624" y="1869"/>
                    <a:pt x="874" y="1968"/>
                    <a:pt x="1121" y="1968"/>
                  </a:cubicBezTo>
                  <a:cubicBezTo>
                    <a:pt x="1368" y="1968"/>
                    <a:pt x="1611" y="1869"/>
                    <a:pt x="1794" y="1672"/>
                  </a:cubicBezTo>
                  <a:cubicBezTo>
                    <a:pt x="2159" y="1307"/>
                    <a:pt x="2159" y="699"/>
                    <a:pt x="1794" y="334"/>
                  </a:cubicBezTo>
                  <a:cubicBezTo>
                    <a:pt x="1763" y="334"/>
                    <a:pt x="1763" y="304"/>
                    <a:pt x="1763" y="304"/>
                  </a:cubicBezTo>
                  <a:cubicBezTo>
                    <a:pt x="1763" y="304"/>
                    <a:pt x="1733" y="274"/>
                    <a:pt x="1733" y="274"/>
                  </a:cubicBezTo>
                  <a:cubicBezTo>
                    <a:pt x="1551" y="91"/>
                    <a:pt x="1307"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7" name="Google Shape;67147;p27"/>
            <p:cNvSpPr/>
            <p:nvPr/>
          </p:nvSpPr>
          <p:spPr>
            <a:xfrm>
              <a:off x="1436475" y="2876100"/>
              <a:ext cx="13700" cy="11975"/>
            </a:xfrm>
            <a:custGeom>
              <a:avLst/>
              <a:gdLst/>
              <a:ahLst/>
              <a:cxnLst/>
              <a:rect l="l" t="t" r="r" b="b"/>
              <a:pathLst>
                <a:path w="548" h="479" extrusionOk="0">
                  <a:moveTo>
                    <a:pt x="243" y="0"/>
                  </a:moveTo>
                  <a:cubicBezTo>
                    <a:pt x="190" y="0"/>
                    <a:pt x="137" y="15"/>
                    <a:pt x="91" y="46"/>
                  </a:cubicBezTo>
                  <a:cubicBezTo>
                    <a:pt x="0" y="137"/>
                    <a:pt x="0" y="289"/>
                    <a:pt x="91" y="380"/>
                  </a:cubicBezTo>
                  <a:lnTo>
                    <a:pt x="122" y="380"/>
                  </a:lnTo>
                  <a:cubicBezTo>
                    <a:pt x="122" y="411"/>
                    <a:pt x="122" y="411"/>
                    <a:pt x="152" y="411"/>
                  </a:cubicBezTo>
                  <a:cubicBezTo>
                    <a:pt x="182" y="456"/>
                    <a:pt x="236" y="479"/>
                    <a:pt x="293" y="479"/>
                  </a:cubicBezTo>
                  <a:cubicBezTo>
                    <a:pt x="350" y="479"/>
                    <a:pt x="410" y="456"/>
                    <a:pt x="456" y="411"/>
                  </a:cubicBezTo>
                  <a:cubicBezTo>
                    <a:pt x="547" y="350"/>
                    <a:pt x="547" y="198"/>
                    <a:pt x="456" y="107"/>
                  </a:cubicBezTo>
                  <a:lnTo>
                    <a:pt x="426" y="107"/>
                  </a:lnTo>
                  <a:cubicBezTo>
                    <a:pt x="426" y="76"/>
                    <a:pt x="395" y="76"/>
                    <a:pt x="395" y="46"/>
                  </a:cubicBezTo>
                  <a:cubicBezTo>
                    <a:pt x="350" y="15"/>
                    <a:pt x="296"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8" name="Google Shape;67148;p27"/>
            <p:cNvSpPr/>
            <p:nvPr/>
          </p:nvSpPr>
          <p:spPr>
            <a:xfrm>
              <a:off x="1338425" y="2778075"/>
              <a:ext cx="13725" cy="11975"/>
            </a:xfrm>
            <a:custGeom>
              <a:avLst/>
              <a:gdLst/>
              <a:ahLst/>
              <a:cxnLst/>
              <a:rect l="l" t="t" r="r" b="b"/>
              <a:pathLst>
                <a:path w="549" h="479" extrusionOk="0">
                  <a:moveTo>
                    <a:pt x="244" y="0"/>
                  </a:moveTo>
                  <a:cubicBezTo>
                    <a:pt x="191" y="0"/>
                    <a:pt x="138" y="15"/>
                    <a:pt x="92" y="46"/>
                  </a:cubicBezTo>
                  <a:cubicBezTo>
                    <a:pt x="1" y="137"/>
                    <a:pt x="1" y="289"/>
                    <a:pt x="92" y="380"/>
                  </a:cubicBezTo>
                  <a:lnTo>
                    <a:pt x="123" y="380"/>
                  </a:lnTo>
                  <a:cubicBezTo>
                    <a:pt x="123" y="411"/>
                    <a:pt x="123" y="411"/>
                    <a:pt x="153" y="411"/>
                  </a:cubicBezTo>
                  <a:cubicBezTo>
                    <a:pt x="183" y="456"/>
                    <a:pt x="237" y="479"/>
                    <a:pt x="294" y="479"/>
                  </a:cubicBezTo>
                  <a:cubicBezTo>
                    <a:pt x="351" y="479"/>
                    <a:pt x="411" y="456"/>
                    <a:pt x="457" y="411"/>
                  </a:cubicBezTo>
                  <a:cubicBezTo>
                    <a:pt x="548" y="350"/>
                    <a:pt x="548" y="198"/>
                    <a:pt x="457" y="107"/>
                  </a:cubicBezTo>
                  <a:lnTo>
                    <a:pt x="427" y="107"/>
                  </a:lnTo>
                  <a:cubicBezTo>
                    <a:pt x="427" y="76"/>
                    <a:pt x="396" y="76"/>
                    <a:pt x="396" y="46"/>
                  </a:cubicBezTo>
                  <a:cubicBezTo>
                    <a:pt x="351" y="15"/>
                    <a:pt x="297"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9" name="Google Shape;67149;p27"/>
            <p:cNvSpPr/>
            <p:nvPr/>
          </p:nvSpPr>
          <p:spPr>
            <a:xfrm>
              <a:off x="1336925" y="2972975"/>
              <a:ext cx="15975" cy="15225"/>
            </a:xfrm>
            <a:custGeom>
              <a:avLst/>
              <a:gdLst/>
              <a:ahLst/>
              <a:cxnLst/>
              <a:rect l="l" t="t" r="r" b="b"/>
              <a:pathLst>
                <a:path w="639" h="609" extrusionOk="0">
                  <a:moveTo>
                    <a:pt x="300" y="1"/>
                  </a:moveTo>
                  <a:cubicBezTo>
                    <a:pt x="228" y="1"/>
                    <a:pt x="152" y="31"/>
                    <a:pt x="91" y="92"/>
                  </a:cubicBezTo>
                  <a:cubicBezTo>
                    <a:pt x="0" y="183"/>
                    <a:pt x="0" y="365"/>
                    <a:pt x="91" y="457"/>
                  </a:cubicBezTo>
                  <a:cubicBezTo>
                    <a:pt x="122" y="487"/>
                    <a:pt x="122" y="487"/>
                    <a:pt x="122" y="487"/>
                  </a:cubicBezTo>
                  <a:cubicBezTo>
                    <a:pt x="152" y="487"/>
                    <a:pt x="152" y="517"/>
                    <a:pt x="152" y="517"/>
                  </a:cubicBezTo>
                  <a:cubicBezTo>
                    <a:pt x="213" y="578"/>
                    <a:pt x="281" y="609"/>
                    <a:pt x="350" y="609"/>
                  </a:cubicBezTo>
                  <a:cubicBezTo>
                    <a:pt x="418" y="609"/>
                    <a:pt x="487" y="578"/>
                    <a:pt x="547" y="517"/>
                  </a:cubicBezTo>
                  <a:cubicBezTo>
                    <a:pt x="638" y="426"/>
                    <a:pt x="638" y="244"/>
                    <a:pt x="547" y="122"/>
                  </a:cubicBezTo>
                  <a:lnTo>
                    <a:pt x="517" y="122"/>
                  </a:lnTo>
                  <a:cubicBezTo>
                    <a:pt x="487" y="92"/>
                    <a:pt x="487" y="92"/>
                    <a:pt x="487" y="92"/>
                  </a:cubicBezTo>
                  <a:cubicBezTo>
                    <a:pt x="441" y="31"/>
                    <a:pt x="373" y="1"/>
                    <a:pt x="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0" name="Google Shape;67150;p27"/>
            <p:cNvSpPr/>
            <p:nvPr/>
          </p:nvSpPr>
          <p:spPr>
            <a:xfrm>
              <a:off x="1238900" y="2874775"/>
              <a:ext cx="15975" cy="15400"/>
            </a:xfrm>
            <a:custGeom>
              <a:avLst/>
              <a:gdLst/>
              <a:ahLst/>
              <a:cxnLst/>
              <a:rect l="l" t="t" r="r" b="b"/>
              <a:pathLst>
                <a:path w="639" h="616" extrusionOk="0">
                  <a:moveTo>
                    <a:pt x="289" y="0"/>
                  </a:moveTo>
                  <a:cubicBezTo>
                    <a:pt x="221" y="0"/>
                    <a:pt x="152" y="23"/>
                    <a:pt x="91" y="68"/>
                  </a:cubicBezTo>
                  <a:cubicBezTo>
                    <a:pt x="0" y="190"/>
                    <a:pt x="0" y="372"/>
                    <a:pt x="91" y="464"/>
                  </a:cubicBezTo>
                  <a:cubicBezTo>
                    <a:pt x="122" y="494"/>
                    <a:pt x="122" y="494"/>
                    <a:pt x="122" y="494"/>
                  </a:cubicBezTo>
                  <a:cubicBezTo>
                    <a:pt x="152" y="494"/>
                    <a:pt x="152" y="524"/>
                    <a:pt x="152" y="524"/>
                  </a:cubicBezTo>
                  <a:cubicBezTo>
                    <a:pt x="213" y="585"/>
                    <a:pt x="281" y="616"/>
                    <a:pt x="350" y="616"/>
                  </a:cubicBezTo>
                  <a:cubicBezTo>
                    <a:pt x="418" y="616"/>
                    <a:pt x="486" y="585"/>
                    <a:pt x="547" y="524"/>
                  </a:cubicBezTo>
                  <a:cubicBezTo>
                    <a:pt x="638" y="433"/>
                    <a:pt x="638" y="251"/>
                    <a:pt x="547" y="129"/>
                  </a:cubicBezTo>
                  <a:lnTo>
                    <a:pt x="517" y="129"/>
                  </a:lnTo>
                  <a:cubicBezTo>
                    <a:pt x="486" y="99"/>
                    <a:pt x="486" y="99"/>
                    <a:pt x="486" y="68"/>
                  </a:cubicBezTo>
                  <a:cubicBezTo>
                    <a:pt x="426" y="23"/>
                    <a:pt x="357"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1" name="Google Shape;67151;p27"/>
            <p:cNvSpPr/>
            <p:nvPr/>
          </p:nvSpPr>
          <p:spPr>
            <a:xfrm>
              <a:off x="1236600" y="3069675"/>
              <a:ext cx="19800" cy="18075"/>
            </a:xfrm>
            <a:custGeom>
              <a:avLst/>
              <a:gdLst/>
              <a:ahLst/>
              <a:cxnLst/>
              <a:rect l="l" t="t" r="r" b="b"/>
              <a:pathLst>
                <a:path w="792" h="723" extrusionOk="0">
                  <a:moveTo>
                    <a:pt x="381" y="0"/>
                  </a:moveTo>
                  <a:cubicBezTo>
                    <a:pt x="297" y="0"/>
                    <a:pt x="214" y="38"/>
                    <a:pt x="153" y="114"/>
                  </a:cubicBezTo>
                  <a:cubicBezTo>
                    <a:pt x="1" y="236"/>
                    <a:pt x="1" y="449"/>
                    <a:pt x="153" y="570"/>
                  </a:cubicBezTo>
                  <a:cubicBezTo>
                    <a:pt x="153" y="570"/>
                    <a:pt x="153" y="570"/>
                    <a:pt x="183" y="601"/>
                  </a:cubicBezTo>
                  <a:cubicBezTo>
                    <a:pt x="183" y="601"/>
                    <a:pt x="183" y="601"/>
                    <a:pt x="183" y="631"/>
                  </a:cubicBezTo>
                  <a:cubicBezTo>
                    <a:pt x="259" y="692"/>
                    <a:pt x="351" y="722"/>
                    <a:pt x="438" y="722"/>
                  </a:cubicBezTo>
                  <a:cubicBezTo>
                    <a:pt x="525" y="722"/>
                    <a:pt x="609" y="692"/>
                    <a:pt x="670" y="631"/>
                  </a:cubicBezTo>
                  <a:cubicBezTo>
                    <a:pt x="791" y="479"/>
                    <a:pt x="791" y="297"/>
                    <a:pt x="670" y="145"/>
                  </a:cubicBezTo>
                  <a:lnTo>
                    <a:pt x="639" y="145"/>
                  </a:lnTo>
                  <a:cubicBezTo>
                    <a:pt x="609" y="114"/>
                    <a:pt x="609" y="114"/>
                    <a:pt x="609" y="114"/>
                  </a:cubicBezTo>
                  <a:cubicBezTo>
                    <a:pt x="548" y="38"/>
                    <a:pt x="464" y="0"/>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2" name="Google Shape;67152;p27"/>
            <p:cNvSpPr/>
            <p:nvPr/>
          </p:nvSpPr>
          <p:spPr>
            <a:xfrm>
              <a:off x="1138575" y="2971650"/>
              <a:ext cx="19800" cy="18075"/>
            </a:xfrm>
            <a:custGeom>
              <a:avLst/>
              <a:gdLst/>
              <a:ahLst/>
              <a:cxnLst/>
              <a:rect l="l" t="t" r="r" b="b"/>
              <a:pathLst>
                <a:path w="792" h="723" extrusionOk="0">
                  <a:moveTo>
                    <a:pt x="381" y="0"/>
                  </a:moveTo>
                  <a:cubicBezTo>
                    <a:pt x="297" y="0"/>
                    <a:pt x="214" y="38"/>
                    <a:pt x="153" y="114"/>
                  </a:cubicBezTo>
                  <a:cubicBezTo>
                    <a:pt x="1" y="236"/>
                    <a:pt x="1" y="449"/>
                    <a:pt x="153" y="570"/>
                  </a:cubicBezTo>
                  <a:cubicBezTo>
                    <a:pt x="153" y="570"/>
                    <a:pt x="153" y="570"/>
                    <a:pt x="183" y="601"/>
                  </a:cubicBezTo>
                  <a:cubicBezTo>
                    <a:pt x="183" y="601"/>
                    <a:pt x="183" y="601"/>
                    <a:pt x="183" y="631"/>
                  </a:cubicBezTo>
                  <a:cubicBezTo>
                    <a:pt x="259" y="692"/>
                    <a:pt x="343" y="722"/>
                    <a:pt x="426" y="722"/>
                  </a:cubicBezTo>
                  <a:cubicBezTo>
                    <a:pt x="510" y="722"/>
                    <a:pt x="594" y="692"/>
                    <a:pt x="670" y="631"/>
                  </a:cubicBezTo>
                  <a:cubicBezTo>
                    <a:pt x="791" y="479"/>
                    <a:pt x="791" y="297"/>
                    <a:pt x="670" y="145"/>
                  </a:cubicBezTo>
                  <a:lnTo>
                    <a:pt x="639" y="145"/>
                  </a:lnTo>
                  <a:cubicBezTo>
                    <a:pt x="609" y="114"/>
                    <a:pt x="609" y="114"/>
                    <a:pt x="609" y="114"/>
                  </a:cubicBezTo>
                  <a:cubicBezTo>
                    <a:pt x="548" y="38"/>
                    <a:pt x="464" y="0"/>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3" name="Google Shape;67153;p27"/>
            <p:cNvSpPr/>
            <p:nvPr/>
          </p:nvSpPr>
          <p:spPr>
            <a:xfrm>
              <a:off x="1039050" y="3068925"/>
              <a:ext cx="22800" cy="20150"/>
            </a:xfrm>
            <a:custGeom>
              <a:avLst/>
              <a:gdLst/>
              <a:ahLst/>
              <a:cxnLst/>
              <a:rect l="l" t="t" r="r" b="b"/>
              <a:pathLst>
                <a:path w="912" h="806" extrusionOk="0">
                  <a:moveTo>
                    <a:pt x="426" y="0"/>
                  </a:moveTo>
                  <a:cubicBezTo>
                    <a:pt x="327" y="0"/>
                    <a:pt x="228" y="38"/>
                    <a:pt x="152" y="114"/>
                  </a:cubicBezTo>
                  <a:cubicBezTo>
                    <a:pt x="0" y="266"/>
                    <a:pt x="0" y="509"/>
                    <a:pt x="152" y="631"/>
                  </a:cubicBezTo>
                  <a:cubicBezTo>
                    <a:pt x="152" y="661"/>
                    <a:pt x="182" y="661"/>
                    <a:pt x="182" y="661"/>
                  </a:cubicBezTo>
                  <a:cubicBezTo>
                    <a:pt x="182" y="661"/>
                    <a:pt x="182" y="692"/>
                    <a:pt x="213" y="692"/>
                  </a:cubicBezTo>
                  <a:cubicBezTo>
                    <a:pt x="289" y="768"/>
                    <a:pt x="388" y="806"/>
                    <a:pt x="486" y="806"/>
                  </a:cubicBezTo>
                  <a:cubicBezTo>
                    <a:pt x="585" y="806"/>
                    <a:pt x="684" y="768"/>
                    <a:pt x="760" y="692"/>
                  </a:cubicBezTo>
                  <a:cubicBezTo>
                    <a:pt x="912" y="540"/>
                    <a:pt x="912" y="296"/>
                    <a:pt x="760" y="144"/>
                  </a:cubicBezTo>
                  <a:lnTo>
                    <a:pt x="730" y="144"/>
                  </a:lnTo>
                  <a:cubicBezTo>
                    <a:pt x="699" y="114"/>
                    <a:pt x="699" y="114"/>
                    <a:pt x="699" y="114"/>
                  </a:cubicBezTo>
                  <a:cubicBezTo>
                    <a:pt x="623" y="38"/>
                    <a:pt x="524"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4" name="Google Shape;67154;p27"/>
            <p:cNvSpPr/>
            <p:nvPr/>
          </p:nvSpPr>
          <p:spPr>
            <a:xfrm>
              <a:off x="1137075" y="3166950"/>
              <a:ext cx="22800" cy="20150"/>
            </a:xfrm>
            <a:custGeom>
              <a:avLst/>
              <a:gdLst/>
              <a:ahLst/>
              <a:cxnLst/>
              <a:rect l="l" t="t" r="r" b="b"/>
              <a:pathLst>
                <a:path w="912" h="806" extrusionOk="0">
                  <a:moveTo>
                    <a:pt x="426" y="0"/>
                  </a:moveTo>
                  <a:cubicBezTo>
                    <a:pt x="327" y="0"/>
                    <a:pt x="228" y="38"/>
                    <a:pt x="152" y="114"/>
                  </a:cubicBezTo>
                  <a:cubicBezTo>
                    <a:pt x="0" y="266"/>
                    <a:pt x="0" y="509"/>
                    <a:pt x="152" y="631"/>
                  </a:cubicBezTo>
                  <a:cubicBezTo>
                    <a:pt x="152" y="661"/>
                    <a:pt x="182" y="661"/>
                    <a:pt x="182" y="661"/>
                  </a:cubicBezTo>
                  <a:cubicBezTo>
                    <a:pt x="182" y="692"/>
                    <a:pt x="213" y="692"/>
                    <a:pt x="213" y="692"/>
                  </a:cubicBezTo>
                  <a:cubicBezTo>
                    <a:pt x="289" y="768"/>
                    <a:pt x="388" y="806"/>
                    <a:pt x="486" y="806"/>
                  </a:cubicBezTo>
                  <a:cubicBezTo>
                    <a:pt x="585" y="806"/>
                    <a:pt x="684" y="768"/>
                    <a:pt x="760" y="692"/>
                  </a:cubicBezTo>
                  <a:cubicBezTo>
                    <a:pt x="912" y="540"/>
                    <a:pt x="912" y="296"/>
                    <a:pt x="760" y="144"/>
                  </a:cubicBezTo>
                  <a:lnTo>
                    <a:pt x="730" y="144"/>
                  </a:lnTo>
                  <a:cubicBezTo>
                    <a:pt x="699" y="114"/>
                    <a:pt x="699" y="114"/>
                    <a:pt x="699" y="114"/>
                  </a:cubicBezTo>
                  <a:cubicBezTo>
                    <a:pt x="623" y="38"/>
                    <a:pt x="524"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5" name="Google Shape;67155;p27"/>
            <p:cNvSpPr/>
            <p:nvPr/>
          </p:nvSpPr>
          <p:spPr>
            <a:xfrm>
              <a:off x="1037525" y="3263625"/>
              <a:ext cx="25100" cy="23025"/>
            </a:xfrm>
            <a:custGeom>
              <a:avLst/>
              <a:gdLst/>
              <a:ahLst/>
              <a:cxnLst/>
              <a:rect l="l" t="t" r="r" b="b"/>
              <a:pathLst>
                <a:path w="1004" h="921" extrusionOk="0">
                  <a:moveTo>
                    <a:pt x="475" y="1"/>
                  </a:moveTo>
                  <a:cubicBezTo>
                    <a:pt x="365" y="1"/>
                    <a:pt x="259" y="47"/>
                    <a:pt x="183" y="138"/>
                  </a:cubicBezTo>
                  <a:cubicBezTo>
                    <a:pt x="0" y="290"/>
                    <a:pt x="0" y="563"/>
                    <a:pt x="183" y="746"/>
                  </a:cubicBezTo>
                  <a:cubicBezTo>
                    <a:pt x="183" y="746"/>
                    <a:pt x="183" y="776"/>
                    <a:pt x="213" y="776"/>
                  </a:cubicBezTo>
                  <a:cubicBezTo>
                    <a:pt x="213" y="776"/>
                    <a:pt x="213" y="806"/>
                    <a:pt x="213" y="806"/>
                  </a:cubicBezTo>
                  <a:cubicBezTo>
                    <a:pt x="304" y="882"/>
                    <a:pt x="418" y="920"/>
                    <a:pt x="532" y="920"/>
                  </a:cubicBezTo>
                  <a:cubicBezTo>
                    <a:pt x="646" y="920"/>
                    <a:pt x="760" y="882"/>
                    <a:pt x="851" y="806"/>
                  </a:cubicBezTo>
                  <a:cubicBezTo>
                    <a:pt x="1003" y="624"/>
                    <a:pt x="1003" y="350"/>
                    <a:pt x="851" y="199"/>
                  </a:cubicBezTo>
                  <a:cubicBezTo>
                    <a:pt x="821" y="168"/>
                    <a:pt x="821" y="168"/>
                    <a:pt x="821" y="168"/>
                  </a:cubicBezTo>
                  <a:cubicBezTo>
                    <a:pt x="791" y="138"/>
                    <a:pt x="791" y="138"/>
                    <a:pt x="791" y="138"/>
                  </a:cubicBezTo>
                  <a:cubicBezTo>
                    <a:pt x="699" y="47"/>
                    <a:pt x="585" y="1"/>
                    <a:pt x="4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6" name="Google Shape;67156;p27"/>
            <p:cNvSpPr/>
            <p:nvPr/>
          </p:nvSpPr>
          <p:spPr>
            <a:xfrm>
              <a:off x="939500" y="3165600"/>
              <a:ext cx="25100" cy="23025"/>
            </a:xfrm>
            <a:custGeom>
              <a:avLst/>
              <a:gdLst/>
              <a:ahLst/>
              <a:cxnLst/>
              <a:rect l="l" t="t" r="r" b="b"/>
              <a:pathLst>
                <a:path w="1004" h="921" extrusionOk="0">
                  <a:moveTo>
                    <a:pt x="471" y="1"/>
                  </a:moveTo>
                  <a:cubicBezTo>
                    <a:pt x="357" y="1"/>
                    <a:pt x="243" y="47"/>
                    <a:pt x="152" y="138"/>
                  </a:cubicBezTo>
                  <a:cubicBezTo>
                    <a:pt x="0" y="290"/>
                    <a:pt x="0" y="563"/>
                    <a:pt x="152" y="746"/>
                  </a:cubicBezTo>
                  <a:cubicBezTo>
                    <a:pt x="183" y="746"/>
                    <a:pt x="183" y="746"/>
                    <a:pt x="213" y="776"/>
                  </a:cubicBezTo>
                  <a:cubicBezTo>
                    <a:pt x="213" y="776"/>
                    <a:pt x="213" y="776"/>
                    <a:pt x="213" y="806"/>
                  </a:cubicBezTo>
                  <a:cubicBezTo>
                    <a:pt x="304" y="882"/>
                    <a:pt x="418" y="920"/>
                    <a:pt x="532" y="920"/>
                  </a:cubicBezTo>
                  <a:cubicBezTo>
                    <a:pt x="646" y="920"/>
                    <a:pt x="760" y="882"/>
                    <a:pt x="851" y="806"/>
                  </a:cubicBezTo>
                  <a:cubicBezTo>
                    <a:pt x="1003" y="624"/>
                    <a:pt x="1003" y="350"/>
                    <a:pt x="851" y="168"/>
                  </a:cubicBezTo>
                  <a:lnTo>
                    <a:pt x="821" y="168"/>
                  </a:lnTo>
                  <a:cubicBezTo>
                    <a:pt x="791" y="138"/>
                    <a:pt x="791" y="138"/>
                    <a:pt x="791" y="138"/>
                  </a:cubicBezTo>
                  <a:cubicBezTo>
                    <a:pt x="699" y="47"/>
                    <a:pt x="585" y="1"/>
                    <a:pt x="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7" name="Google Shape;67157;p27"/>
            <p:cNvSpPr/>
            <p:nvPr/>
          </p:nvSpPr>
          <p:spPr>
            <a:xfrm>
              <a:off x="937975" y="3360325"/>
              <a:ext cx="28150" cy="26250"/>
            </a:xfrm>
            <a:custGeom>
              <a:avLst/>
              <a:gdLst/>
              <a:ahLst/>
              <a:cxnLst/>
              <a:rect l="l" t="t" r="r" b="b"/>
              <a:pathLst>
                <a:path w="1126" h="1050" extrusionOk="0">
                  <a:moveTo>
                    <a:pt x="521" y="1"/>
                  </a:moveTo>
                  <a:cubicBezTo>
                    <a:pt x="396" y="1"/>
                    <a:pt x="274" y="54"/>
                    <a:pt x="183" y="160"/>
                  </a:cubicBezTo>
                  <a:cubicBezTo>
                    <a:pt x="0" y="343"/>
                    <a:pt x="0" y="647"/>
                    <a:pt x="183" y="859"/>
                  </a:cubicBezTo>
                  <a:lnTo>
                    <a:pt x="213" y="859"/>
                  </a:lnTo>
                  <a:cubicBezTo>
                    <a:pt x="213" y="890"/>
                    <a:pt x="213" y="890"/>
                    <a:pt x="244" y="890"/>
                  </a:cubicBezTo>
                  <a:cubicBezTo>
                    <a:pt x="335" y="996"/>
                    <a:pt x="456" y="1049"/>
                    <a:pt x="582" y="1049"/>
                  </a:cubicBezTo>
                  <a:cubicBezTo>
                    <a:pt x="707" y="1049"/>
                    <a:pt x="836" y="996"/>
                    <a:pt x="943" y="890"/>
                  </a:cubicBezTo>
                  <a:cubicBezTo>
                    <a:pt x="1125" y="707"/>
                    <a:pt x="1125" y="404"/>
                    <a:pt x="943" y="221"/>
                  </a:cubicBezTo>
                  <a:cubicBezTo>
                    <a:pt x="912" y="191"/>
                    <a:pt x="912" y="191"/>
                    <a:pt x="882" y="191"/>
                  </a:cubicBezTo>
                  <a:cubicBezTo>
                    <a:pt x="882" y="191"/>
                    <a:pt x="882" y="160"/>
                    <a:pt x="882" y="160"/>
                  </a:cubicBezTo>
                  <a:cubicBezTo>
                    <a:pt x="776" y="54"/>
                    <a:pt x="646"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8" name="Google Shape;67158;p27"/>
            <p:cNvSpPr/>
            <p:nvPr/>
          </p:nvSpPr>
          <p:spPr>
            <a:xfrm>
              <a:off x="839950" y="3262300"/>
              <a:ext cx="28150" cy="26250"/>
            </a:xfrm>
            <a:custGeom>
              <a:avLst/>
              <a:gdLst/>
              <a:ahLst/>
              <a:cxnLst/>
              <a:rect l="l" t="t" r="r" b="b"/>
              <a:pathLst>
                <a:path w="1126" h="1050" extrusionOk="0">
                  <a:moveTo>
                    <a:pt x="521" y="1"/>
                  </a:moveTo>
                  <a:cubicBezTo>
                    <a:pt x="396" y="1"/>
                    <a:pt x="274" y="54"/>
                    <a:pt x="183" y="160"/>
                  </a:cubicBezTo>
                  <a:cubicBezTo>
                    <a:pt x="0" y="343"/>
                    <a:pt x="0" y="647"/>
                    <a:pt x="183" y="859"/>
                  </a:cubicBezTo>
                  <a:lnTo>
                    <a:pt x="213" y="859"/>
                  </a:lnTo>
                  <a:cubicBezTo>
                    <a:pt x="213" y="890"/>
                    <a:pt x="213" y="890"/>
                    <a:pt x="244" y="890"/>
                  </a:cubicBezTo>
                  <a:cubicBezTo>
                    <a:pt x="335" y="996"/>
                    <a:pt x="456" y="1049"/>
                    <a:pt x="582" y="1049"/>
                  </a:cubicBezTo>
                  <a:cubicBezTo>
                    <a:pt x="707" y="1049"/>
                    <a:pt x="836" y="996"/>
                    <a:pt x="943" y="890"/>
                  </a:cubicBezTo>
                  <a:cubicBezTo>
                    <a:pt x="1125" y="707"/>
                    <a:pt x="1125" y="403"/>
                    <a:pt x="943" y="221"/>
                  </a:cubicBezTo>
                  <a:cubicBezTo>
                    <a:pt x="912" y="191"/>
                    <a:pt x="912" y="191"/>
                    <a:pt x="882" y="191"/>
                  </a:cubicBezTo>
                  <a:cubicBezTo>
                    <a:pt x="882" y="160"/>
                    <a:pt x="882" y="160"/>
                    <a:pt x="882" y="160"/>
                  </a:cubicBezTo>
                  <a:cubicBezTo>
                    <a:pt x="775" y="54"/>
                    <a:pt x="646"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9" name="Google Shape;67159;p27"/>
            <p:cNvSpPr/>
            <p:nvPr/>
          </p:nvSpPr>
          <p:spPr>
            <a:xfrm>
              <a:off x="739650" y="3359575"/>
              <a:ext cx="31175" cy="28525"/>
            </a:xfrm>
            <a:custGeom>
              <a:avLst/>
              <a:gdLst/>
              <a:ahLst/>
              <a:cxnLst/>
              <a:rect l="l" t="t" r="r" b="b"/>
              <a:pathLst>
                <a:path w="1247" h="1141" extrusionOk="0">
                  <a:moveTo>
                    <a:pt x="608" y="0"/>
                  </a:moveTo>
                  <a:cubicBezTo>
                    <a:pt x="464" y="0"/>
                    <a:pt x="319" y="54"/>
                    <a:pt x="213" y="160"/>
                  </a:cubicBezTo>
                  <a:cubicBezTo>
                    <a:pt x="0" y="373"/>
                    <a:pt x="0" y="707"/>
                    <a:pt x="213" y="920"/>
                  </a:cubicBezTo>
                  <a:cubicBezTo>
                    <a:pt x="243" y="950"/>
                    <a:pt x="243" y="950"/>
                    <a:pt x="243" y="950"/>
                  </a:cubicBezTo>
                  <a:cubicBezTo>
                    <a:pt x="274" y="950"/>
                    <a:pt x="274" y="981"/>
                    <a:pt x="274" y="981"/>
                  </a:cubicBezTo>
                  <a:cubicBezTo>
                    <a:pt x="380" y="1087"/>
                    <a:pt x="517" y="1140"/>
                    <a:pt x="654" y="1140"/>
                  </a:cubicBezTo>
                  <a:cubicBezTo>
                    <a:pt x="790" y="1140"/>
                    <a:pt x="927" y="1087"/>
                    <a:pt x="1034" y="981"/>
                  </a:cubicBezTo>
                  <a:cubicBezTo>
                    <a:pt x="1246" y="768"/>
                    <a:pt x="1246" y="434"/>
                    <a:pt x="1034" y="221"/>
                  </a:cubicBezTo>
                  <a:cubicBezTo>
                    <a:pt x="1034" y="190"/>
                    <a:pt x="1034" y="190"/>
                    <a:pt x="1003" y="190"/>
                  </a:cubicBezTo>
                  <a:cubicBezTo>
                    <a:pt x="1003" y="190"/>
                    <a:pt x="1003" y="160"/>
                    <a:pt x="1003" y="160"/>
                  </a:cubicBezTo>
                  <a:cubicBezTo>
                    <a:pt x="897" y="54"/>
                    <a:pt x="75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0" name="Google Shape;67160;p27"/>
            <p:cNvSpPr/>
            <p:nvPr/>
          </p:nvSpPr>
          <p:spPr>
            <a:xfrm>
              <a:off x="837675" y="3457600"/>
              <a:ext cx="31175" cy="28525"/>
            </a:xfrm>
            <a:custGeom>
              <a:avLst/>
              <a:gdLst/>
              <a:ahLst/>
              <a:cxnLst/>
              <a:rect l="l" t="t" r="r" b="b"/>
              <a:pathLst>
                <a:path w="1247" h="1141" extrusionOk="0">
                  <a:moveTo>
                    <a:pt x="608" y="0"/>
                  </a:moveTo>
                  <a:cubicBezTo>
                    <a:pt x="464" y="0"/>
                    <a:pt x="319" y="54"/>
                    <a:pt x="213" y="160"/>
                  </a:cubicBezTo>
                  <a:cubicBezTo>
                    <a:pt x="0" y="373"/>
                    <a:pt x="0" y="707"/>
                    <a:pt x="213" y="920"/>
                  </a:cubicBezTo>
                  <a:cubicBezTo>
                    <a:pt x="243" y="950"/>
                    <a:pt x="243" y="950"/>
                    <a:pt x="243" y="950"/>
                  </a:cubicBezTo>
                  <a:cubicBezTo>
                    <a:pt x="274" y="950"/>
                    <a:pt x="274" y="981"/>
                    <a:pt x="274" y="981"/>
                  </a:cubicBezTo>
                  <a:cubicBezTo>
                    <a:pt x="380" y="1087"/>
                    <a:pt x="517" y="1140"/>
                    <a:pt x="654" y="1140"/>
                  </a:cubicBezTo>
                  <a:cubicBezTo>
                    <a:pt x="790" y="1140"/>
                    <a:pt x="927" y="1087"/>
                    <a:pt x="1034" y="981"/>
                  </a:cubicBezTo>
                  <a:cubicBezTo>
                    <a:pt x="1246" y="768"/>
                    <a:pt x="1246" y="434"/>
                    <a:pt x="1034" y="221"/>
                  </a:cubicBezTo>
                  <a:cubicBezTo>
                    <a:pt x="1034" y="190"/>
                    <a:pt x="1034" y="190"/>
                    <a:pt x="1034" y="190"/>
                  </a:cubicBezTo>
                  <a:cubicBezTo>
                    <a:pt x="1003" y="190"/>
                    <a:pt x="1003" y="160"/>
                    <a:pt x="1003" y="160"/>
                  </a:cubicBezTo>
                  <a:cubicBezTo>
                    <a:pt x="897" y="54"/>
                    <a:pt x="75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1" name="Google Shape;67161;p27"/>
            <p:cNvSpPr/>
            <p:nvPr/>
          </p:nvSpPr>
          <p:spPr>
            <a:xfrm>
              <a:off x="738125" y="3554300"/>
              <a:ext cx="34225" cy="31375"/>
            </a:xfrm>
            <a:custGeom>
              <a:avLst/>
              <a:gdLst/>
              <a:ahLst/>
              <a:cxnLst/>
              <a:rect l="l" t="t" r="r" b="b"/>
              <a:pathLst>
                <a:path w="1369" h="1255" extrusionOk="0">
                  <a:moveTo>
                    <a:pt x="658" y="0"/>
                  </a:moveTo>
                  <a:cubicBezTo>
                    <a:pt x="502" y="0"/>
                    <a:pt x="350" y="61"/>
                    <a:pt x="244" y="183"/>
                  </a:cubicBezTo>
                  <a:cubicBezTo>
                    <a:pt x="0" y="426"/>
                    <a:pt x="0" y="791"/>
                    <a:pt x="244" y="1034"/>
                  </a:cubicBezTo>
                  <a:cubicBezTo>
                    <a:pt x="244" y="1034"/>
                    <a:pt x="244" y="1034"/>
                    <a:pt x="274" y="1064"/>
                  </a:cubicBezTo>
                  <a:cubicBezTo>
                    <a:pt x="274" y="1064"/>
                    <a:pt x="274" y="1064"/>
                    <a:pt x="274" y="1094"/>
                  </a:cubicBezTo>
                  <a:cubicBezTo>
                    <a:pt x="396" y="1201"/>
                    <a:pt x="555" y="1254"/>
                    <a:pt x="711" y="1254"/>
                  </a:cubicBezTo>
                  <a:cubicBezTo>
                    <a:pt x="867" y="1254"/>
                    <a:pt x="1019" y="1201"/>
                    <a:pt x="1125" y="1094"/>
                  </a:cubicBezTo>
                  <a:cubicBezTo>
                    <a:pt x="1368" y="851"/>
                    <a:pt x="1368" y="456"/>
                    <a:pt x="1125" y="243"/>
                  </a:cubicBezTo>
                  <a:cubicBezTo>
                    <a:pt x="1125" y="213"/>
                    <a:pt x="1125" y="213"/>
                    <a:pt x="1095" y="213"/>
                  </a:cubicBezTo>
                  <a:cubicBezTo>
                    <a:pt x="1095" y="213"/>
                    <a:pt x="1095" y="183"/>
                    <a:pt x="1095" y="183"/>
                  </a:cubicBezTo>
                  <a:cubicBezTo>
                    <a:pt x="973" y="61"/>
                    <a:pt x="813" y="0"/>
                    <a:pt x="6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2" name="Google Shape;67162;p27"/>
            <p:cNvSpPr/>
            <p:nvPr/>
          </p:nvSpPr>
          <p:spPr>
            <a:xfrm>
              <a:off x="640100" y="3456275"/>
              <a:ext cx="34225" cy="31375"/>
            </a:xfrm>
            <a:custGeom>
              <a:avLst/>
              <a:gdLst/>
              <a:ahLst/>
              <a:cxnLst/>
              <a:rect l="l" t="t" r="r" b="b"/>
              <a:pathLst>
                <a:path w="1369" h="1255" extrusionOk="0">
                  <a:moveTo>
                    <a:pt x="658" y="0"/>
                  </a:moveTo>
                  <a:cubicBezTo>
                    <a:pt x="502" y="0"/>
                    <a:pt x="350" y="61"/>
                    <a:pt x="243" y="183"/>
                  </a:cubicBezTo>
                  <a:cubicBezTo>
                    <a:pt x="0" y="426"/>
                    <a:pt x="0" y="791"/>
                    <a:pt x="243" y="1034"/>
                  </a:cubicBezTo>
                  <a:cubicBezTo>
                    <a:pt x="243" y="1034"/>
                    <a:pt x="243" y="1034"/>
                    <a:pt x="274" y="1064"/>
                  </a:cubicBezTo>
                  <a:cubicBezTo>
                    <a:pt x="274" y="1064"/>
                    <a:pt x="274" y="1064"/>
                    <a:pt x="274" y="1094"/>
                  </a:cubicBezTo>
                  <a:cubicBezTo>
                    <a:pt x="395" y="1201"/>
                    <a:pt x="555" y="1254"/>
                    <a:pt x="711" y="1254"/>
                  </a:cubicBezTo>
                  <a:cubicBezTo>
                    <a:pt x="867" y="1254"/>
                    <a:pt x="1019" y="1201"/>
                    <a:pt x="1125" y="1094"/>
                  </a:cubicBezTo>
                  <a:cubicBezTo>
                    <a:pt x="1368" y="851"/>
                    <a:pt x="1368" y="456"/>
                    <a:pt x="1125" y="243"/>
                  </a:cubicBezTo>
                  <a:cubicBezTo>
                    <a:pt x="1125" y="213"/>
                    <a:pt x="1125" y="213"/>
                    <a:pt x="1095" y="213"/>
                  </a:cubicBezTo>
                  <a:cubicBezTo>
                    <a:pt x="1095" y="213"/>
                    <a:pt x="1095" y="183"/>
                    <a:pt x="1095" y="183"/>
                  </a:cubicBezTo>
                  <a:cubicBezTo>
                    <a:pt x="973" y="61"/>
                    <a:pt x="813" y="0"/>
                    <a:pt x="6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3" name="Google Shape;67163;p27"/>
            <p:cNvSpPr/>
            <p:nvPr/>
          </p:nvSpPr>
          <p:spPr>
            <a:xfrm>
              <a:off x="540550" y="3553525"/>
              <a:ext cx="37250" cy="34050"/>
            </a:xfrm>
            <a:custGeom>
              <a:avLst/>
              <a:gdLst/>
              <a:ahLst/>
              <a:cxnLst/>
              <a:rect l="l" t="t" r="r" b="b"/>
              <a:pathLst>
                <a:path w="1490" h="1362" extrusionOk="0">
                  <a:moveTo>
                    <a:pt x="703" y="1"/>
                  </a:moveTo>
                  <a:cubicBezTo>
                    <a:pt x="532" y="1"/>
                    <a:pt x="365" y="62"/>
                    <a:pt x="244" y="183"/>
                  </a:cubicBezTo>
                  <a:cubicBezTo>
                    <a:pt x="0" y="426"/>
                    <a:pt x="0" y="852"/>
                    <a:pt x="244" y="1095"/>
                  </a:cubicBezTo>
                  <a:cubicBezTo>
                    <a:pt x="244" y="1125"/>
                    <a:pt x="274" y="1125"/>
                    <a:pt x="274" y="1125"/>
                  </a:cubicBezTo>
                  <a:cubicBezTo>
                    <a:pt x="274" y="1156"/>
                    <a:pt x="304" y="1156"/>
                    <a:pt x="304" y="1156"/>
                  </a:cubicBezTo>
                  <a:cubicBezTo>
                    <a:pt x="426" y="1293"/>
                    <a:pt x="593" y="1361"/>
                    <a:pt x="760" y="1361"/>
                  </a:cubicBezTo>
                  <a:cubicBezTo>
                    <a:pt x="928" y="1361"/>
                    <a:pt x="1095" y="1293"/>
                    <a:pt x="1216" y="1156"/>
                  </a:cubicBezTo>
                  <a:cubicBezTo>
                    <a:pt x="1490" y="913"/>
                    <a:pt x="1490" y="487"/>
                    <a:pt x="1216" y="244"/>
                  </a:cubicBezTo>
                  <a:cubicBezTo>
                    <a:pt x="1216" y="214"/>
                    <a:pt x="1216" y="214"/>
                    <a:pt x="1186" y="214"/>
                  </a:cubicBezTo>
                  <a:cubicBezTo>
                    <a:pt x="1186" y="214"/>
                    <a:pt x="1186" y="183"/>
                    <a:pt x="1186" y="183"/>
                  </a:cubicBezTo>
                  <a:cubicBezTo>
                    <a:pt x="1049" y="62"/>
                    <a:pt x="874" y="1"/>
                    <a:pt x="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4" name="Google Shape;67164;p27"/>
            <p:cNvSpPr/>
            <p:nvPr/>
          </p:nvSpPr>
          <p:spPr>
            <a:xfrm>
              <a:off x="638575" y="3651550"/>
              <a:ext cx="37250" cy="34050"/>
            </a:xfrm>
            <a:custGeom>
              <a:avLst/>
              <a:gdLst/>
              <a:ahLst/>
              <a:cxnLst/>
              <a:rect l="l" t="t" r="r" b="b"/>
              <a:pathLst>
                <a:path w="1490" h="1362" extrusionOk="0">
                  <a:moveTo>
                    <a:pt x="715" y="1"/>
                  </a:moveTo>
                  <a:cubicBezTo>
                    <a:pt x="548" y="1"/>
                    <a:pt x="380" y="62"/>
                    <a:pt x="244" y="183"/>
                  </a:cubicBezTo>
                  <a:cubicBezTo>
                    <a:pt x="1" y="426"/>
                    <a:pt x="1" y="852"/>
                    <a:pt x="244" y="1095"/>
                  </a:cubicBezTo>
                  <a:cubicBezTo>
                    <a:pt x="244" y="1126"/>
                    <a:pt x="274" y="1126"/>
                    <a:pt x="274" y="1126"/>
                  </a:cubicBezTo>
                  <a:cubicBezTo>
                    <a:pt x="274" y="1156"/>
                    <a:pt x="304" y="1156"/>
                    <a:pt x="304" y="1156"/>
                  </a:cubicBezTo>
                  <a:cubicBezTo>
                    <a:pt x="426" y="1293"/>
                    <a:pt x="593" y="1361"/>
                    <a:pt x="760" y="1361"/>
                  </a:cubicBezTo>
                  <a:cubicBezTo>
                    <a:pt x="928" y="1361"/>
                    <a:pt x="1095" y="1293"/>
                    <a:pt x="1216" y="1156"/>
                  </a:cubicBezTo>
                  <a:cubicBezTo>
                    <a:pt x="1490" y="913"/>
                    <a:pt x="1490" y="487"/>
                    <a:pt x="1216" y="244"/>
                  </a:cubicBezTo>
                  <a:cubicBezTo>
                    <a:pt x="1216" y="214"/>
                    <a:pt x="1216" y="214"/>
                    <a:pt x="1186" y="214"/>
                  </a:cubicBezTo>
                  <a:cubicBezTo>
                    <a:pt x="1186" y="214"/>
                    <a:pt x="1186" y="183"/>
                    <a:pt x="1186" y="183"/>
                  </a:cubicBezTo>
                  <a:cubicBezTo>
                    <a:pt x="1049" y="62"/>
                    <a:pt x="882"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5" name="Google Shape;67165;p27"/>
            <p:cNvSpPr/>
            <p:nvPr/>
          </p:nvSpPr>
          <p:spPr>
            <a:xfrm>
              <a:off x="538275" y="3748250"/>
              <a:ext cx="40300" cy="36875"/>
            </a:xfrm>
            <a:custGeom>
              <a:avLst/>
              <a:gdLst/>
              <a:ahLst/>
              <a:cxnLst/>
              <a:rect l="l" t="t" r="r" b="b"/>
              <a:pathLst>
                <a:path w="1612" h="1475" extrusionOk="0">
                  <a:moveTo>
                    <a:pt x="794" y="1"/>
                  </a:moveTo>
                  <a:cubicBezTo>
                    <a:pt x="616" y="1"/>
                    <a:pt x="441" y="69"/>
                    <a:pt x="304" y="206"/>
                  </a:cubicBezTo>
                  <a:cubicBezTo>
                    <a:pt x="0" y="479"/>
                    <a:pt x="0" y="935"/>
                    <a:pt x="304" y="1209"/>
                  </a:cubicBezTo>
                  <a:cubicBezTo>
                    <a:pt x="304" y="1209"/>
                    <a:pt x="304" y="1239"/>
                    <a:pt x="335" y="1239"/>
                  </a:cubicBezTo>
                  <a:cubicBezTo>
                    <a:pt x="335" y="1239"/>
                    <a:pt x="335" y="1270"/>
                    <a:pt x="335" y="1270"/>
                  </a:cubicBezTo>
                  <a:cubicBezTo>
                    <a:pt x="471" y="1407"/>
                    <a:pt x="654" y="1475"/>
                    <a:pt x="836" y="1475"/>
                  </a:cubicBezTo>
                  <a:cubicBezTo>
                    <a:pt x="1019" y="1475"/>
                    <a:pt x="1201" y="1407"/>
                    <a:pt x="1338" y="1270"/>
                  </a:cubicBezTo>
                  <a:cubicBezTo>
                    <a:pt x="1611" y="996"/>
                    <a:pt x="1611" y="540"/>
                    <a:pt x="1338" y="267"/>
                  </a:cubicBezTo>
                  <a:cubicBezTo>
                    <a:pt x="1338" y="267"/>
                    <a:pt x="1338" y="236"/>
                    <a:pt x="1307" y="236"/>
                  </a:cubicBezTo>
                  <a:cubicBezTo>
                    <a:pt x="1307" y="236"/>
                    <a:pt x="1307" y="206"/>
                    <a:pt x="1307" y="206"/>
                  </a:cubicBezTo>
                  <a:cubicBezTo>
                    <a:pt x="1155" y="69"/>
                    <a:pt x="973" y="1"/>
                    <a:pt x="7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6" name="Google Shape;67166;p27"/>
            <p:cNvSpPr/>
            <p:nvPr/>
          </p:nvSpPr>
          <p:spPr>
            <a:xfrm>
              <a:off x="440250" y="3650225"/>
              <a:ext cx="40300" cy="36875"/>
            </a:xfrm>
            <a:custGeom>
              <a:avLst/>
              <a:gdLst/>
              <a:ahLst/>
              <a:cxnLst/>
              <a:rect l="l" t="t" r="r" b="b"/>
              <a:pathLst>
                <a:path w="1612" h="1475" extrusionOk="0">
                  <a:moveTo>
                    <a:pt x="791" y="1"/>
                  </a:moveTo>
                  <a:cubicBezTo>
                    <a:pt x="616" y="1"/>
                    <a:pt x="441" y="69"/>
                    <a:pt x="304" y="206"/>
                  </a:cubicBezTo>
                  <a:cubicBezTo>
                    <a:pt x="0" y="479"/>
                    <a:pt x="0" y="935"/>
                    <a:pt x="304" y="1209"/>
                  </a:cubicBezTo>
                  <a:cubicBezTo>
                    <a:pt x="304" y="1209"/>
                    <a:pt x="304" y="1239"/>
                    <a:pt x="304" y="1239"/>
                  </a:cubicBezTo>
                  <a:cubicBezTo>
                    <a:pt x="335" y="1239"/>
                    <a:pt x="335" y="1239"/>
                    <a:pt x="335" y="1270"/>
                  </a:cubicBezTo>
                  <a:cubicBezTo>
                    <a:pt x="471" y="1406"/>
                    <a:pt x="654" y="1475"/>
                    <a:pt x="836" y="1475"/>
                  </a:cubicBezTo>
                  <a:cubicBezTo>
                    <a:pt x="1019" y="1475"/>
                    <a:pt x="1201" y="1406"/>
                    <a:pt x="1338" y="1270"/>
                  </a:cubicBezTo>
                  <a:cubicBezTo>
                    <a:pt x="1611" y="996"/>
                    <a:pt x="1611" y="540"/>
                    <a:pt x="1338" y="267"/>
                  </a:cubicBezTo>
                  <a:cubicBezTo>
                    <a:pt x="1338" y="267"/>
                    <a:pt x="1338" y="236"/>
                    <a:pt x="1307" y="236"/>
                  </a:cubicBezTo>
                  <a:cubicBezTo>
                    <a:pt x="1307" y="236"/>
                    <a:pt x="1307" y="206"/>
                    <a:pt x="1277" y="206"/>
                  </a:cubicBezTo>
                  <a:cubicBezTo>
                    <a:pt x="1140" y="69"/>
                    <a:pt x="965"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7" name="Google Shape;67167;p27"/>
            <p:cNvSpPr/>
            <p:nvPr/>
          </p:nvSpPr>
          <p:spPr>
            <a:xfrm>
              <a:off x="340700" y="3746925"/>
              <a:ext cx="43325" cy="39550"/>
            </a:xfrm>
            <a:custGeom>
              <a:avLst/>
              <a:gdLst/>
              <a:ahLst/>
              <a:cxnLst/>
              <a:rect l="l" t="t" r="r" b="b"/>
              <a:pathLst>
                <a:path w="1733" h="1582" extrusionOk="0">
                  <a:moveTo>
                    <a:pt x="848" y="1"/>
                  </a:moveTo>
                  <a:cubicBezTo>
                    <a:pt x="654" y="1"/>
                    <a:pt x="456" y="77"/>
                    <a:pt x="304" y="228"/>
                  </a:cubicBezTo>
                  <a:cubicBezTo>
                    <a:pt x="0" y="532"/>
                    <a:pt x="0" y="1019"/>
                    <a:pt x="304" y="1323"/>
                  </a:cubicBezTo>
                  <a:lnTo>
                    <a:pt x="335" y="1323"/>
                  </a:lnTo>
                  <a:cubicBezTo>
                    <a:pt x="335" y="1353"/>
                    <a:pt x="335" y="1353"/>
                    <a:pt x="365" y="1353"/>
                  </a:cubicBezTo>
                  <a:cubicBezTo>
                    <a:pt x="502" y="1505"/>
                    <a:pt x="692" y="1581"/>
                    <a:pt x="886" y="1581"/>
                  </a:cubicBezTo>
                  <a:cubicBezTo>
                    <a:pt x="1079" y="1581"/>
                    <a:pt x="1277" y="1505"/>
                    <a:pt x="1429" y="1353"/>
                  </a:cubicBezTo>
                  <a:cubicBezTo>
                    <a:pt x="1733" y="1080"/>
                    <a:pt x="1733" y="593"/>
                    <a:pt x="1429" y="289"/>
                  </a:cubicBezTo>
                  <a:cubicBezTo>
                    <a:pt x="1429" y="289"/>
                    <a:pt x="1429" y="259"/>
                    <a:pt x="1399" y="259"/>
                  </a:cubicBezTo>
                  <a:cubicBezTo>
                    <a:pt x="1399" y="259"/>
                    <a:pt x="1399" y="228"/>
                    <a:pt x="1368" y="228"/>
                  </a:cubicBezTo>
                  <a:cubicBezTo>
                    <a:pt x="1231" y="77"/>
                    <a:pt x="1041"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8" name="Google Shape;67168;p27"/>
            <p:cNvSpPr/>
            <p:nvPr/>
          </p:nvSpPr>
          <p:spPr>
            <a:xfrm>
              <a:off x="438725" y="3844950"/>
              <a:ext cx="43350" cy="39550"/>
            </a:xfrm>
            <a:custGeom>
              <a:avLst/>
              <a:gdLst/>
              <a:ahLst/>
              <a:cxnLst/>
              <a:rect l="l" t="t" r="r" b="b"/>
              <a:pathLst>
                <a:path w="1734" h="1582" extrusionOk="0">
                  <a:moveTo>
                    <a:pt x="848" y="1"/>
                  </a:moveTo>
                  <a:cubicBezTo>
                    <a:pt x="654" y="1"/>
                    <a:pt x="456" y="77"/>
                    <a:pt x="304" y="229"/>
                  </a:cubicBezTo>
                  <a:cubicBezTo>
                    <a:pt x="0" y="532"/>
                    <a:pt x="0" y="1019"/>
                    <a:pt x="304" y="1323"/>
                  </a:cubicBezTo>
                  <a:lnTo>
                    <a:pt x="335" y="1323"/>
                  </a:lnTo>
                  <a:cubicBezTo>
                    <a:pt x="335" y="1353"/>
                    <a:pt x="335" y="1353"/>
                    <a:pt x="365" y="1353"/>
                  </a:cubicBezTo>
                  <a:cubicBezTo>
                    <a:pt x="517" y="1505"/>
                    <a:pt x="707" y="1581"/>
                    <a:pt x="897" y="1581"/>
                  </a:cubicBezTo>
                  <a:cubicBezTo>
                    <a:pt x="1087" y="1581"/>
                    <a:pt x="1277" y="1505"/>
                    <a:pt x="1429" y="1353"/>
                  </a:cubicBezTo>
                  <a:cubicBezTo>
                    <a:pt x="1733" y="1080"/>
                    <a:pt x="1733" y="593"/>
                    <a:pt x="1429" y="289"/>
                  </a:cubicBezTo>
                  <a:cubicBezTo>
                    <a:pt x="1429" y="289"/>
                    <a:pt x="1429" y="259"/>
                    <a:pt x="1399" y="259"/>
                  </a:cubicBezTo>
                  <a:cubicBezTo>
                    <a:pt x="1399" y="259"/>
                    <a:pt x="1399" y="229"/>
                    <a:pt x="1368" y="229"/>
                  </a:cubicBezTo>
                  <a:cubicBezTo>
                    <a:pt x="1231" y="77"/>
                    <a:pt x="1042"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9" name="Google Shape;67169;p27"/>
            <p:cNvSpPr/>
            <p:nvPr/>
          </p:nvSpPr>
          <p:spPr>
            <a:xfrm>
              <a:off x="241150" y="3844200"/>
              <a:ext cx="46375" cy="41800"/>
            </a:xfrm>
            <a:custGeom>
              <a:avLst/>
              <a:gdLst/>
              <a:ahLst/>
              <a:cxnLst/>
              <a:rect l="l" t="t" r="r" b="b"/>
              <a:pathLst>
                <a:path w="1855" h="1672" extrusionOk="0">
                  <a:moveTo>
                    <a:pt x="893" y="0"/>
                  </a:moveTo>
                  <a:cubicBezTo>
                    <a:pt x="684" y="0"/>
                    <a:pt x="472" y="76"/>
                    <a:pt x="305" y="228"/>
                  </a:cubicBezTo>
                  <a:cubicBezTo>
                    <a:pt x="1" y="562"/>
                    <a:pt x="1" y="1079"/>
                    <a:pt x="305" y="1383"/>
                  </a:cubicBezTo>
                  <a:cubicBezTo>
                    <a:pt x="335" y="1383"/>
                    <a:pt x="335" y="1414"/>
                    <a:pt x="335" y="1414"/>
                  </a:cubicBezTo>
                  <a:cubicBezTo>
                    <a:pt x="365" y="1414"/>
                    <a:pt x="365" y="1444"/>
                    <a:pt x="365" y="1444"/>
                  </a:cubicBezTo>
                  <a:cubicBezTo>
                    <a:pt x="533" y="1596"/>
                    <a:pt x="745" y="1672"/>
                    <a:pt x="954" y="1672"/>
                  </a:cubicBezTo>
                  <a:cubicBezTo>
                    <a:pt x="1163" y="1672"/>
                    <a:pt x="1368" y="1596"/>
                    <a:pt x="1520" y="1444"/>
                  </a:cubicBezTo>
                  <a:cubicBezTo>
                    <a:pt x="1855" y="1110"/>
                    <a:pt x="1855" y="593"/>
                    <a:pt x="1520" y="289"/>
                  </a:cubicBezTo>
                  <a:cubicBezTo>
                    <a:pt x="1520" y="289"/>
                    <a:pt x="1490" y="259"/>
                    <a:pt x="1490" y="259"/>
                  </a:cubicBezTo>
                  <a:cubicBezTo>
                    <a:pt x="1490" y="259"/>
                    <a:pt x="1490" y="228"/>
                    <a:pt x="1460" y="228"/>
                  </a:cubicBezTo>
                  <a:cubicBezTo>
                    <a:pt x="1308" y="76"/>
                    <a:pt x="1102" y="0"/>
                    <a:pt x="8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0" name="Google Shape;67170;p27"/>
            <p:cNvSpPr/>
            <p:nvPr/>
          </p:nvSpPr>
          <p:spPr>
            <a:xfrm>
              <a:off x="339175" y="3942225"/>
              <a:ext cx="46375" cy="41800"/>
            </a:xfrm>
            <a:custGeom>
              <a:avLst/>
              <a:gdLst/>
              <a:ahLst/>
              <a:cxnLst/>
              <a:rect l="l" t="t" r="r" b="b"/>
              <a:pathLst>
                <a:path w="1855" h="1672" extrusionOk="0">
                  <a:moveTo>
                    <a:pt x="894" y="0"/>
                  </a:moveTo>
                  <a:cubicBezTo>
                    <a:pt x="685" y="0"/>
                    <a:pt x="472" y="76"/>
                    <a:pt x="305" y="228"/>
                  </a:cubicBezTo>
                  <a:cubicBezTo>
                    <a:pt x="1" y="563"/>
                    <a:pt x="1" y="1079"/>
                    <a:pt x="305" y="1383"/>
                  </a:cubicBezTo>
                  <a:cubicBezTo>
                    <a:pt x="335" y="1414"/>
                    <a:pt x="335" y="1414"/>
                    <a:pt x="335" y="1414"/>
                  </a:cubicBezTo>
                  <a:cubicBezTo>
                    <a:pt x="365" y="1414"/>
                    <a:pt x="365" y="1444"/>
                    <a:pt x="365" y="1444"/>
                  </a:cubicBezTo>
                  <a:cubicBezTo>
                    <a:pt x="533" y="1596"/>
                    <a:pt x="745" y="1672"/>
                    <a:pt x="954" y="1672"/>
                  </a:cubicBezTo>
                  <a:cubicBezTo>
                    <a:pt x="1163" y="1672"/>
                    <a:pt x="1368" y="1596"/>
                    <a:pt x="1520" y="1444"/>
                  </a:cubicBezTo>
                  <a:cubicBezTo>
                    <a:pt x="1855" y="1110"/>
                    <a:pt x="1855" y="593"/>
                    <a:pt x="1520" y="289"/>
                  </a:cubicBezTo>
                  <a:cubicBezTo>
                    <a:pt x="1520" y="289"/>
                    <a:pt x="1490" y="259"/>
                    <a:pt x="1490" y="259"/>
                  </a:cubicBezTo>
                  <a:cubicBezTo>
                    <a:pt x="1490" y="259"/>
                    <a:pt x="1490" y="259"/>
                    <a:pt x="1460" y="228"/>
                  </a:cubicBezTo>
                  <a:cubicBezTo>
                    <a:pt x="1308" y="76"/>
                    <a:pt x="1102"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1" name="Google Shape;67171;p27"/>
            <p:cNvSpPr/>
            <p:nvPr/>
          </p:nvSpPr>
          <p:spPr>
            <a:xfrm>
              <a:off x="239625" y="4038925"/>
              <a:ext cx="48675" cy="45225"/>
            </a:xfrm>
            <a:custGeom>
              <a:avLst/>
              <a:gdLst/>
              <a:ahLst/>
              <a:cxnLst/>
              <a:rect l="l" t="t" r="r" b="b"/>
              <a:pathLst>
                <a:path w="1947" h="1809" extrusionOk="0">
                  <a:moveTo>
                    <a:pt x="943" y="0"/>
                  </a:moveTo>
                  <a:cubicBezTo>
                    <a:pt x="723" y="0"/>
                    <a:pt x="502" y="84"/>
                    <a:pt x="335" y="251"/>
                  </a:cubicBezTo>
                  <a:cubicBezTo>
                    <a:pt x="1" y="585"/>
                    <a:pt x="1" y="1163"/>
                    <a:pt x="335" y="1497"/>
                  </a:cubicBezTo>
                  <a:cubicBezTo>
                    <a:pt x="335" y="1497"/>
                    <a:pt x="335" y="1497"/>
                    <a:pt x="366" y="1527"/>
                  </a:cubicBezTo>
                  <a:cubicBezTo>
                    <a:pt x="366" y="1527"/>
                    <a:pt x="366" y="1527"/>
                    <a:pt x="396" y="1558"/>
                  </a:cubicBezTo>
                  <a:cubicBezTo>
                    <a:pt x="563" y="1725"/>
                    <a:pt x="783" y="1809"/>
                    <a:pt x="1004" y="1809"/>
                  </a:cubicBezTo>
                  <a:cubicBezTo>
                    <a:pt x="1224" y="1809"/>
                    <a:pt x="1445" y="1725"/>
                    <a:pt x="1612" y="1558"/>
                  </a:cubicBezTo>
                  <a:cubicBezTo>
                    <a:pt x="1946" y="1193"/>
                    <a:pt x="1946" y="646"/>
                    <a:pt x="1612" y="312"/>
                  </a:cubicBezTo>
                  <a:cubicBezTo>
                    <a:pt x="1612" y="312"/>
                    <a:pt x="1581" y="312"/>
                    <a:pt x="1581" y="281"/>
                  </a:cubicBezTo>
                  <a:cubicBezTo>
                    <a:pt x="1581" y="281"/>
                    <a:pt x="1581" y="281"/>
                    <a:pt x="1551" y="251"/>
                  </a:cubicBezTo>
                  <a:cubicBezTo>
                    <a:pt x="1384" y="84"/>
                    <a:pt x="1163"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2" name="Google Shape;67172;p27"/>
            <p:cNvSpPr/>
            <p:nvPr/>
          </p:nvSpPr>
          <p:spPr>
            <a:xfrm>
              <a:off x="1337675" y="2875525"/>
              <a:ext cx="15225" cy="13325"/>
            </a:xfrm>
            <a:custGeom>
              <a:avLst/>
              <a:gdLst/>
              <a:ahLst/>
              <a:cxnLst/>
              <a:rect l="l" t="t" r="r" b="b"/>
              <a:pathLst>
                <a:path w="609" h="533" extrusionOk="0">
                  <a:moveTo>
                    <a:pt x="263" y="0"/>
                  </a:moveTo>
                  <a:cubicBezTo>
                    <a:pt x="198" y="0"/>
                    <a:pt x="137" y="23"/>
                    <a:pt x="92" y="69"/>
                  </a:cubicBezTo>
                  <a:cubicBezTo>
                    <a:pt x="1" y="160"/>
                    <a:pt x="1" y="312"/>
                    <a:pt x="92" y="403"/>
                  </a:cubicBezTo>
                  <a:cubicBezTo>
                    <a:pt x="92" y="434"/>
                    <a:pt x="122" y="434"/>
                    <a:pt x="122" y="434"/>
                  </a:cubicBezTo>
                  <a:cubicBezTo>
                    <a:pt x="122" y="464"/>
                    <a:pt x="153" y="464"/>
                    <a:pt x="153" y="464"/>
                  </a:cubicBezTo>
                  <a:cubicBezTo>
                    <a:pt x="198" y="510"/>
                    <a:pt x="259" y="532"/>
                    <a:pt x="320" y="532"/>
                  </a:cubicBezTo>
                  <a:cubicBezTo>
                    <a:pt x="381" y="532"/>
                    <a:pt x="441" y="510"/>
                    <a:pt x="487" y="464"/>
                  </a:cubicBezTo>
                  <a:cubicBezTo>
                    <a:pt x="608" y="373"/>
                    <a:pt x="608" y="221"/>
                    <a:pt x="487" y="130"/>
                  </a:cubicBezTo>
                  <a:cubicBezTo>
                    <a:pt x="487" y="99"/>
                    <a:pt x="487" y="99"/>
                    <a:pt x="457" y="99"/>
                  </a:cubicBezTo>
                  <a:cubicBezTo>
                    <a:pt x="457" y="99"/>
                    <a:pt x="457" y="69"/>
                    <a:pt x="457" y="69"/>
                  </a:cubicBezTo>
                  <a:cubicBezTo>
                    <a:pt x="396" y="23"/>
                    <a:pt x="327" y="0"/>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3" name="Google Shape;67173;p27"/>
            <p:cNvSpPr/>
            <p:nvPr/>
          </p:nvSpPr>
          <p:spPr>
            <a:xfrm>
              <a:off x="1239650" y="2777500"/>
              <a:ext cx="14475" cy="13325"/>
            </a:xfrm>
            <a:custGeom>
              <a:avLst/>
              <a:gdLst/>
              <a:ahLst/>
              <a:cxnLst/>
              <a:rect l="l" t="t" r="r" b="b"/>
              <a:pathLst>
                <a:path w="579" h="533" extrusionOk="0">
                  <a:moveTo>
                    <a:pt x="263" y="0"/>
                  </a:moveTo>
                  <a:cubicBezTo>
                    <a:pt x="198" y="0"/>
                    <a:pt x="137" y="23"/>
                    <a:pt x="92" y="69"/>
                  </a:cubicBezTo>
                  <a:cubicBezTo>
                    <a:pt x="1" y="160"/>
                    <a:pt x="1" y="312"/>
                    <a:pt x="92" y="403"/>
                  </a:cubicBezTo>
                  <a:cubicBezTo>
                    <a:pt x="92" y="434"/>
                    <a:pt x="122" y="434"/>
                    <a:pt x="122" y="434"/>
                  </a:cubicBezTo>
                  <a:cubicBezTo>
                    <a:pt x="122" y="464"/>
                    <a:pt x="122" y="464"/>
                    <a:pt x="153" y="464"/>
                  </a:cubicBezTo>
                  <a:cubicBezTo>
                    <a:pt x="198" y="509"/>
                    <a:pt x="259" y="532"/>
                    <a:pt x="320" y="532"/>
                  </a:cubicBezTo>
                  <a:cubicBezTo>
                    <a:pt x="380" y="532"/>
                    <a:pt x="441" y="509"/>
                    <a:pt x="487" y="464"/>
                  </a:cubicBezTo>
                  <a:cubicBezTo>
                    <a:pt x="578" y="373"/>
                    <a:pt x="578" y="221"/>
                    <a:pt x="487" y="130"/>
                  </a:cubicBezTo>
                  <a:cubicBezTo>
                    <a:pt x="487" y="99"/>
                    <a:pt x="487" y="99"/>
                    <a:pt x="456" y="99"/>
                  </a:cubicBezTo>
                  <a:cubicBezTo>
                    <a:pt x="456" y="99"/>
                    <a:pt x="456" y="69"/>
                    <a:pt x="456" y="69"/>
                  </a:cubicBezTo>
                  <a:cubicBezTo>
                    <a:pt x="396" y="23"/>
                    <a:pt x="327" y="0"/>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4" name="Google Shape;67174;p27"/>
            <p:cNvSpPr/>
            <p:nvPr/>
          </p:nvSpPr>
          <p:spPr>
            <a:xfrm>
              <a:off x="1140100" y="2874200"/>
              <a:ext cx="17500" cy="16725"/>
            </a:xfrm>
            <a:custGeom>
              <a:avLst/>
              <a:gdLst/>
              <a:ahLst/>
              <a:cxnLst/>
              <a:rect l="l" t="t" r="r" b="b"/>
              <a:pathLst>
                <a:path w="700" h="669" extrusionOk="0">
                  <a:moveTo>
                    <a:pt x="316" y="0"/>
                  </a:moveTo>
                  <a:cubicBezTo>
                    <a:pt x="236" y="0"/>
                    <a:pt x="153" y="31"/>
                    <a:pt x="92" y="91"/>
                  </a:cubicBezTo>
                  <a:cubicBezTo>
                    <a:pt x="1" y="213"/>
                    <a:pt x="1" y="395"/>
                    <a:pt x="92" y="517"/>
                  </a:cubicBezTo>
                  <a:cubicBezTo>
                    <a:pt x="122" y="517"/>
                    <a:pt x="122" y="517"/>
                    <a:pt x="122" y="547"/>
                  </a:cubicBezTo>
                  <a:cubicBezTo>
                    <a:pt x="153" y="547"/>
                    <a:pt x="153" y="578"/>
                    <a:pt x="153" y="578"/>
                  </a:cubicBezTo>
                  <a:cubicBezTo>
                    <a:pt x="213" y="639"/>
                    <a:pt x="289" y="669"/>
                    <a:pt x="365" y="669"/>
                  </a:cubicBezTo>
                  <a:cubicBezTo>
                    <a:pt x="441" y="669"/>
                    <a:pt x="517" y="639"/>
                    <a:pt x="578" y="578"/>
                  </a:cubicBezTo>
                  <a:cubicBezTo>
                    <a:pt x="700" y="456"/>
                    <a:pt x="700" y="274"/>
                    <a:pt x="578" y="152"/>
                  </a:cubicBezTo>
                  <a:cubicBezTo>
                    <a:pt x="578" y="122"/>
                    <a:pt x="578" y="122"/>
                    <a:pt x="548" y="122"/>
                  </a:cubicBezTo>
                  <a:cubicBezTo>
                    <a:pt x="548" y="122"/>
                    <a:pt x="548" y="91"/>
                    <a:pt x="517" y="91"/>
                  </a:cubicBezTo>
                  <a:cubicBezTo>
                    <a:pt x="472" y="31"/>
                    <a:pt x="396" y="0"/>
                    <a:pt x="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5" name="Google Shape;67175;p27"/>
            <p:cNvSpPr/>
            <p:nvPr/>
          </p:nvSpPr>
          <p:spPr>
            <a:xfrm>
              <a:off x="1238125" y="2972225"/>
              <a:ext cx="17500" cy="16725"/>
            </a:xfrm>
            <a:custGeom>
              <a:avLst/>
              <a:gdLst/>
              <a:ahLst/>
              <a:cxnLst/>
              <a:rect l="l" t="t" r="r" b="b"/>
              <a:pathLst>
                <a:path w="700" h="669" extrusionOk="0">
                  <a:moveTo>
                    <a:pt x="316" y="0"/>
                  </a:moveTo>
                  <a:cubicBezTo>
                    <a:pt x="236" y="0"/>
                    <a:pt x="153" y="31"/>
                    <a:pt x="92" y="91"/>
                  </a:cubicBezTo>
                  <a:cubicBezTo>
                    <a:pt x="1" y="213"/>
                    <a:pt x="1" y="395"/>
                    <a:pt x="92" y="517"/>
                  </a:cubicBezTo>
                  <a:cubicBezTo>
                    <a:pt x="122" y="517"/>
                    <a:pt x="122" y="547"/>
                    <a:pt x="153" y="547"/>
                  </a:cubicBezTo>
                  <a:cubicBezTo>
                    <a:pt x="153" y="547"/>
                    <a:pt x="153" y="578"/>
                    <a:pt x="153" y="578"/>
                  </a:cubicBezTo>
                  <a:cubicBezTo>
                    <a:pt x="214" y="639"/>
                    <a:pt x="290" y="669"/>
                    <a:pt x="365" y="669"/>
                  </a:cubicBezTo>
                  <a:cubicBezTo>
                    <a:pt x="441" y="669"/>
                    <a:pt x="517" y="639"/>
                    <a:pt x="578" y="578"/>
                  </a:cubicBezTo>
                  <a:cubicBezTo>
                    <a:pt x="700" y="456"/>
                    <a:pt x="700" y="274"/>
                    <a:pt x="578" y="152"/>
                  </a:cubicBezTo>
                  <a:cubicBezTo>
                    <a:pt x="578" y="152"/>
                    <a:pt x="578" y="122"/>
                    <a:pt x="548" y="122"/>
                  </a:cubicBezTo>
                  <a:cubicBezTo>
                    <a:pt x="548" y="122"/>
                    <a:pt x="548" y="91"/>
                    <a:pt x="517" y="91"/>
                  </a:cubicBezTo>
                  <a:cubicBezTo>
                    <a:pt x="472" y="31"/>
                    <a:pt x="396" y="0"/>
                    <a:pt x="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6" name="Google Shape;67176;p27"/>
            <p:cNvSpPr/>
            <p:nvPr/>
          </p:nvSpPr>
          <p:spPr>
            <a:xfrm>
              <a:off x="1137825" y="3069475"/>
              <a:ext cx="21300" cy="18850"/>
            </a:xfrm>
            <a:custGeom>
              <a:avLst/>
              <a:gdLst/>
              <a:ahLst/>
              <a:cxnLst/>
              <a:rect l="l" t="t" r="r" b="b"/>
              <a:pathLst>
                <a:path w="852" h="754" extrusionOk="0">
                  <a:moveTo>
                    <a:pt x="396" y="1"/>
                  </a:moveTo>
                  <a:cubicBezTo>
                    <a:pt x="304" y="1"/>
                    <a:pt x="213" y="31"/>
                    <a:pt x="152" y="92"/>
                  </a:cubicBezTo>
                  <a:cubicBezTo>
                    <a:pt x="1" y="244"/>
                    <a:pt x="1" y="457"/>
                    <a:pt x="152" y="609"/>
                  </a:cubicBezTo>
                  <a:lnTo>
                    <a:pt x="183" y="609"/>
                  </a:lnTo>
                  <a:cubicBezTo>
                    <a:pt x="183" y="639"/>
                    <a:pt x="183" y="639"/>
                    <a:pt x="213" y="639"/>
                  </a:cubicBezTo>
                  <a:cubicBezTo>
                    <a:pt x="274" y="715"/>
                    <a:pt x="365" y="753"/>
                    <a:pt x="456" y="753"/>
                  </a:cubicBezTo>
                  <a:cubicBezTo>
                    <a:pt x="548" y="753"/>
                    <a:pt x="639" y="715"/>
                    <a:pt x="700" y="639"/>
                  </a:cubicBezTo>
                  <a:cubicBezTo>
                    <a:pt x="852" y="518"/>
                    <a:pt x="852" y="274"/>
                    <a:pt x="700" y="153"/>
                  </a:cubicBezTo>
                  <a:cubicBezTo>
                    <a:pt x="700" y="153"/>
                    <a:pt x="669" y="122"/>
                    <a:pt x="669" y="122"/>
                  </a:cubicBezTo>
                  <a:cubicBezTo>
                    <a:pt x="669" y="122"/>
                    <a:pt x="669" y="92"/>
                    <a:pt x="639" y="92"/>
                  </a:cubicBezTo>
                  <a:cubicBezTo>
                    <a:pt x="578" y="31"/>
                    <a:pt x="48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7" name="Google Shape;67177;p27"/>
            <p:cNvSpPr/>
            <p:nvPr/>
          </p:nvSpPr>
          <p:spPr>
            <a:xfrm>
              <a:off x="1039800" y="2971450"/>
              <a:ext cx="21300" cy="18850"/>
            </a:xfrm>
            <a:custGeom>
              <a:avLst/>
              <a:gdLst/>
              <a:ahLst/>
              <a:cxnLst/>
              <a:rect l="l" t="t" r="r" b="b"/>
              <a:pathLst>
                <a:path w="852" h="754" extrusionOk="0">
                  <a:moveTo>
                    <a:pt x="396" y="1"/>
                  </a:moveTo>
                  <a:cubicBezTo>
                    <a:pt x="304" y="1"/>
                    <a:pt x="213" y="31"/>
                    <a:pt x="152" y="92"/>
                  </a:cubicBezTo>
                  <a:cubicBezTo>
                    <a:pt x="0" y="244"/>
                    <a:pt x="0" y="457"/>
                    <a:pt x="152" y="609"/>
                  </a:cubicBezTo>
                  <a:lnTo>
                    <a:pt x="183" y="609"/>
                  </a:lnTo>
                  <a:cubicBezTo>
                    <a:pt x="183" y="639"/>
                    <a:pt x="183" y="639"/>
                    <a:pt x="213" y="639"/>
                  </a:cubicBezTo>
                  <a:cubicBezTo>
                    <a:pt x="274" y="715"/>
                    <a:pt x="365" y="753"/>
                    <a:pt x="456" y="753"/>
                  </a:cubicBezTo>
                  <a:cubicBezTo>
                    <a:pt x="548" y="753"/>
                    <a:pt x="639" y="715"/>
                    <a:pt x="700" y="639"/>
                  </a:cubicBezTo>
                  <a:cubicBezTo>
                    <a:pt x="852" y="518"/>
                    <a:pt x="852" y="274"/>
                    <a:pt x="700" y="153"/>
                  </a:cubicBezTo>
                  <a:cubicBezTo>
                    <a:pt x="700" y="153"/>
                    <a:pt x="669" y="122"/>
                    <a:pt x="669" y="122"/>
                  </a:cubicBezTo>
                  <a:cubicBezTo>
                    <a:pt x="669" y="122"/>
                    <a:pt x="669" y="92"/>
                    <a:pt x="639" y="92"/>
                  </a:cubicBezTo>
                  <a:cubicBezTo>
                    <a:pt x="578" y="31"/>
                    <a:pt x="48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8" name="Google Shape;67178;p27"/>
            <p:cNvSpPr/>
            <p:nvPr/>
          </p:nvSpPr>
          <p:spPr>
            <a:xfrm>
              <a:off x="940250" y="3068150"/>
              <a:ext cx="23575" cy="21675"/>
            </a:xfrm>
            <a:custGeom>
              <a:avLst/>
              <a:gdLst/>
              <a:ahLst/>
              <a:cxnLst/>
              <a:rect l="l" t="t" r="r" b="b"/>
              <a:pathLst>
                <a:path w="943" h="867" extrusionOk="0">
                  <a:moveTo>
                    <a:pt x="441" y="1"/>
                  </a:moveTo>
                  <a:cubicBezTo>
                    <a:pt x="335" y="1"/>
                    <a:pt x="229" y="39"/>
                    <a:pt x="153" y="115"/>
                  </a:cubicBezTo>
                  <a:cubicBezTo>
                    <a:pt x="1" y="267"/>
                    <a:pt x="1" y="540"/>
                    <a:pt x="153" y="692"/>
                  </a:cubicBezTo>
                  <a:cubicBezTo>
                    <a:pt x="183" y="723"/>
                    <a:pt x="183" y="723"/>
                    <a:pt x="183" y="723"/>
                  </a:cubicBezTo>
                  <a:cubicBezTo>
                    <a:pt x="213" y="723"/>
                    <a:pt x="213" y="753"/>
                    <a:pt x="213" y="753"/>
                  </a:cubicBezTo>
                  <a:cubicBezTo>
                    <a:pt x="289" y="829"/>
                    <a:pt x="396" y="867"/>
                    <a:pt x="502" y="867"/>
                  </a:cubicBezTo>
                  <a:cubicBezTo>
                    <a:pt x="609" y="867"/>
                    <a:pt x="715" y="829"/>
                    <a:pt x="791" y="753"/>
                  </a:cubicBezTo>
                  <a:cubicBezTo>
                    <a:pt x="943" y="601"/>
                    <a:pt x="943" y="327"/>
                    <a:pt x="791" y="175"/>
                  </a:cubicBezTo>
                  <a:cubicBezTo>
                    <a:pt x="791" y="175"/>
                    <a:pt x="761" y="145"/>
                    <a:pt x="761" y="145"/>
                  </a:cubicBezTo>
                  <a:cubicBezTo>
                    <a:pt x="761" y="145"/>
                    <a:pt x="761" y="115"/>
                    <a:pt x="730" y="115"/>
                  </a:cubicBezTo>
                  <a:cubicBezTo>
                    <a:pt x="654" y="39"/>
                    <a:pt x="548"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9" name="Google Shape;67179;p27"/>
            <p:cNvSpPr/>
            <p:nvPr/>
          </p:nvSpPr>
          <p:spPr>
            <a:xfrm>
              <a:off x="1038275" y="3166175"/>
              <a:ext cx="23575" cy="21675"/>
            </a:xfrm>
            <a:custGeom>
              <a:avLst/>
              <a:gdLst/>
              <a:ahLst/>
              <a:cxnLst/>
              <a:rect l="l" t="t" r="r" b="b"/>
              <a:pathLst>
                <a:path w="943" h="867" extrusionOk="0">
                  <a:moveTo>
                    <a:pt x="453" y="1"/>
                  </a:moveTo>
                  <a:cubicBezTo>
                    <a:pt x="350" y="1"/>
                    <a:pt x="244" y="39"/>
                    <a:pt x="153" y="115"/>
                  </a:cubicBezTo>
                  <a:cubicBezTo>
                    <a:pt x="1" y="267"/>
                    <a:pt x="1" y="540"/>
                    <a:pt x="153" y="692"/>
                  </a:cubicBezTo>
                  <a:cubicBezTo>
                    <a:pt x="183" y="723"/>
                    <a:pt x="183" y="723"/>
                    <a:pt x="183" y="723"/>
                  </a:cubicBezTo>
                  <a:cubicBezTo>
                    <a:pt x="213" y="723"/>
                    <a:pt x="213" y="753"/>
                    <a:pt x="213" y="753"/>
                  </a:cubicBezTo>
                  <a:cubicBezTo>
                    <a:pt x="289" y="829"/>
                    <a:pt x="396" y="867"/>
                    <a:pt x="502" y="867"/>
                  </a:cubicBezTo>
                  <a:cubicBezTo>
                    <a:pt x="609" y="867"/>
                    <a:pt x="715" y="829"/>
                    <a:pt x="791" y="753"/>
                  </a:cubicBezTo>
                  <a:cubicBezTo>
                    <a:pt x="943" y="601"/>
                    <a:pt x="943" y="327"/>
                    <a:pt x="791" y="175"/>
                  </a:cubicBezTo>
                  <a:cubicBezTo>
                    <a:pt x="791" y="175"/>
                    <a:pt x="761" y="175"/>
                    <a:pt x="761" y="145"/>
                  </a:cubicBezTo>
                  <a:cubicBezTo>
                    <a:pt x="761" y="145"/>
                    <a:pt x="761" y="145"/>
                    <a:pt x="730" y="115"/>
                  </a:cubicBezTo>
                  <a:cubicBezTo>
                    <a:pt x="654" y="39"/>
                    <a:pt x="555" y="1"/>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0" name="Google Shape;67180;p27"/>
            <p:cNvSpPr/>
            <p:nvPr/>
          </p:nvSpPr>
          <p:spPr>
            <a:xfrm>
              <a:off x="840700" y="3164850"/>
              <a:ext cx="26625" cy="25100"/>
            </a:xfrm>
            <a:custGeom>
              <a:avLst/>
              <a:gdLst/>
              <a:ahLst/>
              <a:cxnLst/>
              <a:rect l="l" t="t" r="r" b="b"/>
              <a:pathLst>
                <a:path w="1065" h="1004" extrusionOk="0">
                  <a:moveTo>
                    <a:pt x="502" y="1"/>
                  </a:moveTo>
                  <a:cubicBezTo>
                    <a:pt x="388" y="1"/>
                    <a:pt x="274" y="46"/>
                    <a:pt x="183" y="137"/>
                  </a:cubicBezTo>
                  <a:cubicBezTo>
                    <a:pt x="1" y="320"/>
                    <a:pt x="1" y="624"/>
                    <a:pt x="183" y="806"/>
                  </a:cubicBezTo>
                  <a:cubicBezTo>
                    <a:pt x="183" y="806"/>
                    <a:pt x="183" y="806"/>
                    <a:pt x="214" y="836"/>
                  </a:cubicBezTo>
                  <a:cubicBezTo>
                    <a:pt x="214" y="836"/>
                    <a:pt x="214" y="836"/>
                    <a:pt x="214" y="867"/>
                  </a:cubicBezTo>
                  <a:cubicBezTo>
                    <a:pt x="305" y="958"/>
                    <a:pt x="426" y="1004"/>
                    <a:pt x="548" y="1004"/>
                  </a:cubicBezTo>
                  <a:cubicBezTo>
                    <a:pt x="669" y="1004"/>
                    <a:pt x="791" y="958"/>
                    <a:pt x="882" y="867"/>
                  </a:cubicBezTo>
                  <a:cubicBezTo>
                    <a:pt x="1065" y="684"/>
                    <a:pt x="1065" y="380"/>
                    <a:pt x="882" y="198"/>
                  </a:cubicBezTo>
                  <a:cubicBezTo>
                    <a:pt x="882" y="198"/>
                    <a:pt x="852" y="198"/>
                    <a:pt x="852" y="168"/>
                  </a:cubicBezTo>
                  <a:cubicBezTo>
                    <a:pt x="852" y="168"/>
                    <a:pt x="852" y="168"/>
                    <a:pt x="821" y="137"/>
                  </a:cubicBezTo>
                  <a:cubicBezTo>
                    <a:pt x="730" y="46"/>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1" name="Google Shape;67181;p27"/>
            <p:cNvSpPr/>
            <p:nvPr/>
          </p:nvSpPr>
          <p:spPr>
            <a:xfrm>
              <a:off x="938725" y="3262875"/>
              <a:ext cx="26625" cy="25100"/>
            </a:xfrm>
            <a:custGeom>
              <a:avLst/>
              <a:gdLst/>
              <a:ahLst/>
              <a:cxnLst/>
              <a:rect l="l" t="t" r="r" b="b"/>
              <a:pathLst>
                <a:path w="1065" h="1004" extrusionOk="0">
                  <a:moveTo>
                    <a:pt x="502" y="1"/>
                  </a:moveTo>
                  <a:cubicBezTo>
                    <a:pt x="388" y="1"/>
                    <a:pt x="274" y="46"/>
                    <a:pt x="183" y="137"/>
                  </a:cubicBezTo>
                  <a:cubicBezTo>
                    <a:pt x="1" y="320"/>
                    <a:pt x="1" y="624"/>
                    <a:pt x="183" y="806"/>
                  </a:cubicBezTo>
                  <a:cubicBezTo>
                    <a:pt x="183" y="806"/>
                    <a:pt x="183" y="806"/>
                    <a:pt x="214" y="836"/>
                  </a:cubicBezTo>
                  <a:cubicBezTo>
                    <a:pt x="214" y="836"/>
                    <a:pt x="214" y="836"/>
                    <a:pt x="214" y="867"/>
                  </a:cubicBezTo>
                  <a:cubicBezTo>
                    <a:pt x="305" y="958"/>
                    <a:pt x="426" y="1004"/>
                    <a:pt x="548" y="1004"/>
                  </a:cubicBezTo>
                  <a:cubicBezTo>
                    <a:pt x="670" y="1004"/>
                    <a:pt x="791" y="958"/>
                    <a:pt x="882" y="867"/>
                  </a:cubicBezTo>
                  <a:cubicBezTo>
                    <a:pt x="1065" y="684"/>
                    <a:pt x="1065" y="380"/>
                    <a:pt x="882" y="198"/>
                  </a:cubicBezTo>
                  <a:cubicBezTo>
                    <a:pt x="882" y="198"/>
                    <a:pt x="852" y="198"/>
                    <a:pt x="852" y="168"/>
                  </a:cubicBezTo>
                  <a:cubicBezTo>
                    <a:pt x="852" y="168"/>
                    <a:pt x="852" y="168"/>
                    <a:pt x="822" y="137"/>
                  </a:cubicBezTo>
                  <a:cubicBezTo>
                    <a:pt x="730" y="46"/>
                    <a:pt x="61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2" name="Google Shape;67182;p27"/>
            <p:cNvSpPr/>
            <p:nvPr/>
          </p:nvSpPr>
          <p:spPr>
            <a:xfrm>
              <a:off x="838425" y="3360150"/>
              <a:ext cx="30425" cy="27175"/>
            </a:xfrm>
            <a:custGeom>
              <a:avLst/>
              <a:gdLst/>
              <a:ahLst/>
              <a:cxnLst/>
              <a:rect l="l" t="t" r="r" b="b"/>
              <a:pathLst>
                <a:path w="1217" h="1087" extrusionOk="0">
                  <a:moveTo>
                    <a:pt x="590" y="0"/>
                  </a:moveTo>
                  <a:cubicBezTo>
                    <a:pt x="457" y="0"/>
                    <a:pt x="320" y="46"/>
                    <a:pt x="213" y="137"/>
                  </a:cubicBezTo>
                  <a:cubicBezTo>
                    <a:pt x="1" y="350"/>
                    <a:pt x="1" y="684"/>
                    <a:pt x="213" y="866"/>
                  </a:cubicBezTo>
                  <a:cubicBezTo>
                    <a:pt x="213" y="897"/>
                    <a:pt x="244" y="897"/>
                    <a:pt x="244" y="897"/>
                  </a:cubicBezTo>
                  <a:cubicBezTo>
                    <a:pt x="244" y="927"/>
                    <a:pt x="274" y="927"/>
                    <a:pt x="274" y="927"/>
                  </a:cubicBezTo>
                  <a:cubicBezTo>
                    <a:pt x="381" y="1034"/>
                    <a:pt x="510" y="1087"/>
                    <a:pt x="639" y="1087"/>
                  </a:cubicBezTo>
                  <a:cubicBezTo>
                    <a:pt x="768" y="1087"/>
                    <a:pt x="897" y="1034"/>
                    <a:pt x="1004" y="927"/>
                  </a:cubicBezTo>
                  <a:cubicBezTo>
                    <a:pt x="1216" y="745"/>
                    <a:pt x="1216" y="411"/>
                    <a:pt x="1004" y="198"/>
                  </a:cubicBezTo>
                  <a:cubicBezTo>
                    <a:pt x="1004" y="198"/>
                    <a:pt x="973" y="198"/>
                    <a:pt x="973" y="167"/>
                  </a:cubicBezTo>
                  <a:cubicBezTo>
                    <a:pt x="973" y="167"/>
                    <a:pt x="973" y="167"/>
                    <a:pt x="943" y="137"/>
                  </a:cubicBezTo>
                  <a:cubicBezTo>
                    <a:pt x="852" y="46"/>
                    <a:pt x="723" y="0"/>
                    <a:pt x="5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3" name="Google Shape;67183;p27"/>
            <p:cNvSpPr/>
            <p:nvPr/>
          </p:nvSpPr>
          <p:spPr>
            <a:xfrm>
              <a:off x="740400" y="3262125"/>
              <a:ext cx="30425" cy="27175"/>
            </a:xfrm>
            <a:custGeom>
              <a:avLst/>
              <a:gdLst/>
              <a:ahLst/>
              <a:cxnLst/>
              <a:rect l="l" t="t" r="r" b="b"/>
              <a:pathLst>
                <a:path w="1217" h="1087" extrusionOk="0">
                  <a:moveTo>
                    <a:pt x="589" y="0"/>
                  </a:moveTo>
                  <a:cubicBezTo>
                    <a:pt x="456" y="0"/>
                    <a:pt x="320" y="46"/>
                    <a:pt x="213" y="137"/>
                  </a:cubicBezTo>
                  <a:cubicBezTo>
                    <a:pt x="1" y="350"/>
                    <a:pt x="1" y="684"/>
                    <a:pt x="213" y="866"/>
                  </a:cubicBezTo>
                  <a:cubicBezTo>
                    <a:pt x="213" y="897"/>
                    <a:pt x="244" y="897"/>
                    <a:pt x="244" y="897"/>
                  </a:cubicBezTo>
                  <a:cubicBezTo>
                    <a:pt x="244" y="927"/>
                    <a:pt x="274" y="927"/>
                    <a:pt x="274" y="927"/>
                  </a:cubicBezTo>
                  <a:cubicBezTo>
                    <a:pt x="365" y="1034"/>
                    <a:pt x="494" y="1087"/>
                    <a:pt x="627" y="1087"/>
                  </a:cubicBezTo>
                  <a:cubicBezTo>
                    <a:pt x="760" y="1087"/>
                    <a:pt x="897" y="1034"/>
                    <a:pt x="1004" y="927"/>
                  </a:cubicBezTo>
                  <a:cubicBezTo>
                    <a:pt x="1216" y="745"/>
                    <a:pt x="1216" y="410"/>
                    <a:pt x="1004" y="198"/>
                  </a:cubicBezTo>
                  <a:cubicBezTo>
                    <a:pt x="1004" y="198"/>
                    <a:pt x="973" y="198"/>
                    <a:pt x="973" y="167"/>
                  </a:cubicBezTo>
                  <a:cubicBezTo>
                    <a:pt x="973" y="167"/>
                    <a:pt x="943" y="167"/>
                    <a:pt x="943" y="137"/>
                  </a:cubicBezTo>
                  <a:cubicBezTo>
                    <a:pt x="852" y="46"/>
                    <a:pt x="722" y="0"/>
                    <a:pt x="5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4" name="Google Shape;67184;p27"/>
            <p:cNvSpPr/>
            <p:nvPr/>
          </p:nvSpPr>
          <p:spPr>
            <a:xfrm>
              <a:off x="738875" y="3456850"/>
              <a:ext cx="32700" cy="30025"/>
            </a:xfrm>
            <a:custGeom>
              <a:avLst/>
              <a:gdLst/>
              <a:ahLst/>
              <a:cxnLst/>
              <a:rect l="l" t="t" r="r" b="b"/>
              <a:pathLst>
                <a:path w="1308" h="1201" extrusionOk="0">
                  <a:moveTo>
                    <a:pt x="639" y="0"/>
                  </a:moveTo>
                  <a:cubicBezTo>
                    <a:pt x="495" y="0"/>
                    <a:pt x="350" y="53"/>
                    <a:pt x="244" y="160"/>
                  </a:cubicBezTo>
                  <a:cubicBezTo>
                    <a:pt x="1" y="403"/>
                    <a:pt x="1" y="768"/>
                    <a:pt x="244" y="980"/>
                  </a:cubicBezTo>
                  <a:cubicBezTo>
                    <a:pt x="244" y="980"/>
                    <a:pt x="244" y="1011"/>
                    <a:pt x="244" y="1011"/>
                  </a:cubicBezTo>
                  <a:cubicBezTo>
                    <a:pt x="274" y="1011"/>
                    <a:pt x="274" y="1041"/>
                    <a:pt x="274" y="1041"/>
                  </a:cubicBezTo>
                  <a:cubicBezTo>
                    <a:pt x="396" y="1147"/>
                    <a:pt x="548" y="1201"/>
                    <a:pt x="696" y="1201"/>
                  </a:cubicBezTo>
                  <a:cubicBezTo>
                    <a:pt x="844" y="1201"/>
                    <a:pt x="989" y="1147"/>
                    <a:pt x="1095" y="1041"/>
                  </a:cubicBezTo>
                  <a:cubicBezTo>
                    <a:pt x="1308" y="798"/>
                    <a:pt x="1308" y="464"/>
                    <a:pt x="1095" y="220"/>
                  </a:cubicBezTo>
                  <a:cubicBezTo>
                    <a:pt x="1095" y="220"/>
                    <a:pt x="1065" y="220"/>
                    <a:pt x="1065" y="190"/>
                  </a:cubicBezTo>
                  <a:cubicBezTo>
                    <a:pt x="1065" y="190"/>
                    <a:pt x="1034" y="190"/>
                    <a:pt x="1034" y="160"/>
                  </a:cubicBezTo>
                  <a:cubicBezTo>
                    <a:pt x="928" y="53"/>
                    <a:pt x="78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5" name="Google Shape;67185;p27"/>
            <p:cNvSpPr/>
            <p:nvPr/>
          </p:nvSpPr>
          <p:spPr>
            <a:xfrm>
              <a:off x="640850" y="3358800"/>
              <a:ext cx="32700" cy="30050"/>
            </a:xfrm>
            <a:custGeom>
              <a:avLst/>
              <a:gdLst/>
              <a:ahLst/>
              <a:cxnLst/>
              <a:rect l="l" t="t" r="r" b="b"/>
              <a:pathLst>
                <a:path w="1308" h="1202" extrusionOk="0">
                  <a:moveTo>
                    <a:pt x="635" y="1"/>
                  </a:moveTo>
                  <a:cubicBezTo>
                    <a:pt x="487" y="1"/>
                    <a:pt x="335" y="54"/>
                    <a:pt x="213" y="161"/>
                  </a:cubicBezTo>
                  <a:cubicBezTo>
                    <a:pt x="1" y="404"/>
                    <a:pt x="1" y="768"/>
                    <a:pt x="213" y="981"/>
                  </a:cubicBezTo>
                  <a:cubicBezTo>
                    <a:pt x="244" y="981"/>
                    <a:pt x="244" y="1012"/>
                    <a:pt x="244" y="1012"/>
                  </a:cubicBezTo>
                  <a:cubicBezTo>
                    <a:pt x="274" y="1012"/>
                    <a:pt x="274" y="1012"/>
                    <a:pt x="274" y="1042"/>
                  </a:cubicBezTo>
                  <a:cubicBezTo>
                    <a:pt x="396" y="1148"/>
                    <a:pt x="548" y="1202"/>
                    <a:pt x="696" y="1202"/>
                  </a:cubicBezTo>
                  <a:cubicBezTo>
                    <a:pt x="844" y="1202"/>
                    <a:pt x="989" y="1148"/>
                    <a:pt x="1095" y="1042"/>
                  </a:cubicBezTo>
                  <a:cubicBezTo>
                    <a:pt x="1308" y="799"/>
                    <a:pt x="1308" y="434"/>
                    <a:pt x="1095" y="221"/>
                  </a:cubicBezTo>
                  <a:cubicBezTo>
                    <a:pt x="1095" y="221"/>
                    <a:pt x="1065" y="221"/>
                    <a:pt x="1065" y="191"/>
                  </a:cubicBezTo>
                  <a:cubicBezTo>
                    <a:pt x="1065" y="191"/>
                    <a:pt x="1034" y="191"/>
                    <a:pt x="1034" y="161"/>
                  </a:cubicBezTo>
                  <a:cubicBezTo>
                    <a:pt x="928" y="54"/>
                    <a:pt x="783" y="1"/>
                    <a:pt x="6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6" name="Google Shape;67186;p27"/>
            <p:cNvSpPr/>
            <p:nvPr/>
          </p:nvSpPr>
          <p:spPr>
            <a:xfrm>
              <a:off x="639325" y="3553525"/>
              <a:ext cx="35750" cy="32700"/>
            </a:xfrm>
            <a:custGeom>
              <a:avLst/>
              <a:gdLst/>
              <a:ahLst/>
              <a:cxnLst/>
              <a:rect l="l" t="t" r="r" b="b"/>
              <a:pathLst>
                <a:path w="1430" h="1308" extrusionOk="0">
                  <a:moveTo>
                    <a:pt x="685" y="1"/>
                  </a:moveTo>
                  <a:cubicBezTo>
                    <a:pt x="525" y="1"/>
                    <a:pt x="366" y="62"/>
                    <a:pt x="244" y="183"/>
                  </a:cubicBezTo>
                  <a:cubicBezTo>
                    <a:pt x="1" y="457"/>
                    <a:pt x="1" y="852"/>
                    <a:pt x="244" y="1095"/>
                  </a:cubicBezTo>
                  <a:lnTo>
                    <a:pt x="274" y="1095"/>
                  </a:lnTo>
                  <a:cubicBezTo>
                    <a:pt x="274" y="1125"/>
                    <a:pt x="274" y="1125"/>
                    <a:pt x="305" y="1125"/>
                  </a:cubicBezTo>
                  <a:cubicBezTo>
                    <a:pt x="426" y="1247"/>
                    <a:pt x="586" y="1308"/>
                    <a:pt x="746" y="1308"/>
                  </a:cubicBezTo>
                  <a:cubicBezTo>
                    <a:pt x="905" y="1308"/>
                    <a:pt x="1065" y="1247"/>
                    <a:pt x="1186" y="1125"/>
                  </a:cubicBezTo>
                  <a:cubicBezTo>
                    <a:pt x="1430" y="882"/>
                    <a:pt x="1430" y="487"/>
                    <a:pt x="1186" y="244"/>
                  </a:cubicBezTo>
                  <a:cubicBezTo>
                    <a:pt x="1186" y="244"/>
                    <a:pt x="1156" y="244"/>
                    <a:pt x="1156" y="214"/>
                  </a:cubicBezTo>
                  <a:cubicBezTo>
                    <a:pt x="1156" y="214"/>
                    <a:pt x="1126" y="214"/>
                    <a:pt x="1126" y="183"/>
                  </a:cubicBezTo>
                  <a:cubicBezTo>
                    <a:pt x="1004" y="62"/>
                    <a:pt x="844"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7" name="Google Shape;67187;p27"/>
            <p:cNvSpPr/>
            <p:nvPr/>
          </p:nvSpPr>
          <p:spPr>
            <a:xfrm>
              <a:off x="541300" y="3455500"/>
              <a:ext cx="35750" cy="32700"/>
            </a:xfrm>
            <a:custGeom>
              <a:avLst/>
              <a:gdLst/>
              <a:ahLst/>
              <a:cxnLst/>
              <a:rect l="l" t="t" r="r" b="b"/>
              <a:pathLst>
                <a:path w="1430" h="1308" extrusionOk="0">
                  <a:moveTo>
                    <a:pt x="685" y="1"/>
                  </a:moveTo>
                  <a:cubicBezTo>
                    <a:pt x="525" y="1"/>
                    <a:pt x="366" y="62"/>
                    <a:pt x="244" y="183"/>
                  </a:cubicBezTo>
                  <a:cubicBezTo>
                    <a:pt x="1" y="426"/>
                    <a:pt x="1" y="852"/>
                    <a:pt x="244" y="1095"/>
                  </a:cubicBezTo>
                  <a:lnTo>
                    <a:pt x="274" y="1095"/>
                  </a:lnTo>
                  <a:cubicBezTo>
                    <a:pt x="274" y="1125"/>
                    <a:pt x="274" y="1125"/>
                    <a:pt x="305" y="1125"/>
                  </a:cubicBezTo>
                  <a:cubicBezTo>
                    <a:pt x="426" y="1247"/>
                    <a:pt x="586" y="1308"/>
                    <a:pt x="746" y="1308"/>
                  </a:cubicBezTo>
                  <a:cubicBezTo>
                    <a:pt x="905" y="1308"/>
                    <a:pt x="1065" y="1247"/>
                    <a:pt x="1186" y="1125"/>
                  </a:cubicBezTo>
                  <a:cubicBezTo>
                    <a:pt x="1429" y="882"/>
                    <a:pt x="1429" y="487"/>
                    <a:pt x="1186" y="244"/>
                  </a:cubicBezTo>
                  <a:cubicBezTo>
                    <a:pt x="1186" y="244"/>
                    <a:pt x="1156" y="244"/>
                    <a:pt x="1156" y="214"/>
                  </a:cubicBezTo>
                  <a:cubicBezTo>
                    <a:pt x="1156" y="214"/>
                    <a:pt x="1126" y="214"/>
                    <a:pt x="1126" y="183"/>
                  </a:cubicBezTo>
                  <a:cubicBezTo>
                    <a:pt x="1004" y="62"/>
                    <a:pt x="844"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8" name="Google Shape;67188;p27"/>
            <p:cNvSpPr/>
            <p:nvPr/>
          </p:nvSpPr>
          <p:spPr>
            <a:xfrm>
              <a:off x="539800" y="3651000"/>
              <a:ext cx="38775" cy="35350"/>
            </a:xfrm>
            <a:custGeom>
              <a:avLst/>
              <a:gdLst/>
              <a:ahLst/>
              <a:cxnLst/>
              <a:rect l="l" t="t" r="r" b="b"/>
              <a:pathLst>
                <a:path w="1551" h="1414" extrusionOk="0">
                  <a:moveTo>
                    <a:pt x="730" y="0"/>
                  </a:moveTo>
                  <a:cubicBezTo>
                    <a:pt x="555" y="0"/>
                    <a:pt x="380" y="68"/>
                    <a:pt x="243" y="205"/>
                  </a:cubicBezTo>
                  <a:cubicBezTo>
                    <a:pt x="0" y="448"/>
                    <a:pt x="0" y="874"/>
                    <a:pt x="243" y="1148"/>
                  </a:cubicBezTo>
                  <a:cubicBezTo>
                    <a:pt x="274" y="1178"/>
                    <a:pt x="274" y="1178"/>
                    <a:pt x="274" y="1178"/>
                  </a:cubicBezTo>
                  <a:cubicBezTo>
                    <a:pt x="304" y="1178"/>
                    <a:pt x="304" y="1208"/>
                    <a:pt x="304" y="1208"/>
                  </a:cubicBezTo>
                  <a:cubicBezTo>
                    <a:pt x="441" y="1345"/>
                    <a:pt x="616" y="1413"/>
                    <a:pt x="790" y="1413"/>
                  </a:cubicBezTo>
                  <a:cubicBezTo>
                    <a:pt x="965" y="1413"/>
                    <a:pt x="1140" y="1345"/>
                    <a:pt x="1277" y="1208"/>
                  </a:cubicBezTo>
                  <a:cubicBezTo>
                    <a:pt x="1550" y="935"/>
                    <a:pt x="1550" y="509"/>
                    <a:pt x="1277" y="236"/>
                  </a:cubicBezTo>
                  <a:lnTo>
                    <a:pt x="1246" y="236"/>
                  </a:lnTo>
                  <a:cubicBezTo>
                    <a:pt x="1246" y="205"/>
                    <a:pt x="1216" y="205"/>
                    <a:pt x="1216" y="205"/>
                  </a:cubicBezTo>
                  <a:cubicBezTo>
                    <a:pt x="1079" y="68"/>
                    <a:pt x="904"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9" name="Google Shape;67189;p27"/>
            <p:cNvSpPr/>
            <p:nvPr/>
          </p:nvSpPr>
          <p:spPr>
            <a:xfrm>
              <a:off x="441775" y="3552775"/>
              <a:ext cx="38000" cy="35550"/>
            </a:xfrm>
            <a:custGeom>
              <a:avLst/>
              <a:gdLst/>
              <a:ahLst/>
              <a:cxnLst/>
              <a:rect l="l" t="t" r="r" b="b"/>
              <a:pathLst>
                <a:path w="1520" h="1422" extrusionOk="0">
                  <a:moveTo>
                    <a:pt x="730" y="0"/>
                  </a:moveTo>
                  <a:cubicBezTo>
                    <a:pt x="555" y="0"/>
                    <a:pt x="380" y="61"/>
                    <a:pt x="243" y="183"/>
                  </a:cubicBezTo>
                  <a:cubicBezTo>
                    <a:pt x="0" y="456"/>
                    <a:pt x="0" y="882"/>
                    <a:pt x="243" y="1155"/>
                  </a:cubicBezTo>
                  <a:cubicBezTo>
                    <a:pt x="274" y="1155"/>
                    <a:pt x="274" y="1186"/>
                    <a:pt x="274" y="1186"/>
                  </a:cubicBezTo>
                  <a:cubicBezTo>
                    <a:pt x="304" y="1186"/>
                    <a:pt x="304" y="1216"/>
                    <a:pt x="304" y="1216"/>
                  </a:cubicBezTo>
                  <a:cubicBezTo>
                    <a:pt x="441" y="1353"/>
                    <a:pt x="616" y="1421"/>
                    <a:pt x="790" y="1421"/>
                  </a:cubicBezTo>
                  <a:cubicBezTo>
                    <a:pt x="965" y="1421"/>
                    <a:pt x="1140" y="1353"/>
                    <a:pt x="1277" y="1216"/>
                  </a:cubicBezTo>
                  <a:cubicBezTo>
                    <a:pt x="1520" y="943"/>
                    <a:pt x="1520" y="517"/>
                    <a:pt x="1277" y="244"/>
                  </a:cubicBezTo>
                  <a:cubicBezTo>
                    <a:pt x="1246" y="244"/>
                    <a:pt x="1246" y="244"/>
                    <a:pt x="1246" y="213"/>
                  </a:cubicBezTo>
                  <a:cubicBezTo>
                    <a:pt x="1246" y="213"/>
                    <a:pt x="1216" y="213"/>
                    <a:pt x="1216" y="183"/>
                  </a:cubicBezTo>
                  <a:cubicBezTo>
                    <a:pt x="1079" y="61"/>
                    <a:pt x="904"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0" name="Google Shape;67190;p27"/>
            <p:cNvSpPr/>
            <p:nvPr/>
          </p:nvSpPr>
          <p:spPr>
            <a:xfrm>
              <a:off x="341450" y="3649650"/>
              <a:ext cx="41825" cy="38225"/>
            </a:xfrm>
            <a:custGeom>
              <a:avLst/>
              <a:gdLst/>
              <a:ahLst/>
              <a:cxnLst/>
              <a:rect l="l" t="t" r="r" b="b"/>
              <a:pathLst>
                <a:path w="1673" h="1529" extrusionOk="0">
                  <a:moveTo>
                    <a:pt x="810" y="1"/>
                  </a:moveTo>
                  <a:cubicBezTo>
                    <a:pt x="624" y="1"/>
                    <a:pt x="442" y="77"/>
                    <a:pt x="305" y="229"/>
                  </a:cubicBezTo>
                  <a:cubicBezTo>
                    <a:pt x="1" y="502"/>
                    <a:pt x="1" y="958"/>
                    <a:pt x="305" y="1262"/>
                  </a:cubicBezTo>
                  <a:cubicBezTo>
                    <a:pt x="305" y="1262"/>
                    <a:pt x="305" y="1262"/>
                    <a:pt x="335" y="1293"/>
                  </a:cubicBezTo>
                  <a:cubicBezTo>
                    <a:pt x="335" y="1293"/>
                    <a:pt x="335" y="1293"/>
                    <a:pt x="335" y="1323"/>
                  </a:cubicBezTo>
                  <a:cubicBezTo>
                    <a:pt x="487" y="1460"/>
                    <a:pt x="677" y="1528"/>
                    <a:pt x="867" y="1528"/>
                  </a:cubicBezTo>
                  <a:cubicBezTo>
                    <a:pt x="1057" y="1528"/>
                    <a:pt x="1247" y="1460"/>
                    <a:pt x="1399" y="1323"/>
                  </a:cubicBezTo>
                  <a:cubicBezTo>
                    <a:pt x="1673" y="1019"/>
                    <a:pt x="1673" y="563"/>
                    <a:pt x="1399" y="259"/>
                  </a:cubicBezTo>
                  <a:lnTo>
                    <a:pt x="1369" y="259"/>
                  </a:lnTo>
                  <a:cubicBezTo>
                    <a:pt x="1338" y="229"/>
                    <a:pt x="1338" y="229"/>
                    <a:pt x="1338" y="229"/>
                  </a:cubicBezTo>
                  <a:cubicBezTo>
                    <a:pt x="1186" y="77"/>
                    <a:pt x="996" y="1"/>
                    <a:pt x="8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1" name="Google Shape;67191;p27"/>
            <p:cNvSpPr/>
            <p:nvPr/>
          </p:nvSpPr>
          <p:spPr>
            <a:xfrm>
              <a:off x="439475" y="3747675"/>
              <a:ext cx="41825" cy="38225"/>
            </a:xfrm>
            <a:custGeom>
              <a:avLst/>
              <a:gdLst/>
              <a:ahLst/>
              <a:cxnLst/>
              <a:rect l="l" t="t" r="r" b="b"/>
              <a:pathLst>
                <a:path w="1673" h="1529" extrusionOk="0">
                  <a:moveTo>
                    <a:pt x="810" y="1"/>
                  </a:moveTo>
                  <a:cubicBezTo>
                    <a:pt x="624" y="1"/>
                    <a:pt x="442" y="77"/>
                    <a:pt x="305" y="229"/>
                  </a:cubicBezTo>
                  <a:cubicBezTo>
                    <a:pt x="1" y="502"/>
                    <a:pt x="1" y="958"/>
                    <a:pt x="305" y="1262"/>
                  </a:cubicBezTo>
                  <a:cubicBezTo>
                    <a:pt x="305" y="1262"/>
                    <a:pt x="305" y="1262"/>
                    <a:pt x="335" y="1293"/>
                  </a:cubicBezTo>
                  <a:cubicBezTo>
                    <a:pt x="335" y="1293"/>
                    <a:pt x="335" y="1293"/>
                    <a:pt x="335" y="1323"/>
                  </a:cubicBezTo>
                  <a:cubicBezTo>
                    <a:pt x="487" y="1460"/>
                    <a:pt x="677" y="1528"/>
                    <a:pt x="867" y="1528"/>
                  </a:cubicBezTo>
                  <a:cubicBezTo>
                    <a:pt x="1057" y="1528"/>
                    <a:pt x="1247" y="1460"/>
                    <a:pt x="1399" y="1323"/>
                  </a:cubicBezTo>
                  <a:cubicBezTo>
                    <a:pt x="1673" y="1019"/>
                    <a:pt x="1673" y="563"/>
                    <a:pt x="1399" y="259"/>
                  </a:cubicBezTo>
                  <a:lnTo>
                    <a:pt x="1369" y="259"/>
                  </a:lnTo>
                  <a:cubicBezTo>
                    <a:pt x="1338" y="229"/>
                    <a:pt x="1338" y="229"/>
                    <a:pt x="1338" y="229"/>
                  </a:cubicBezTo>
                  <a:cubicBezTo>
                    <a:pt x="1186" y="77"/>
                    <a:pt x="996" y="1"/>
                    <a:pt x="8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2" name="Google Shape;67192;p27"/>
            <p:cNvSpPr/>
            <p:nvPr/>
          </p:nvSpPr>
          <p:spPr>
            <a:xfrm>
              <a:off x="339950" y="3844950"/>
              <a:ext cx="44850" cy="40300"/>
            </a:xfrm>
            <a:custGeom>
              <a:avLst/>
              <a:gdLst/>
              <a:ahLst/>
              <a:cxnLst/>
              <a:rect l="l" t="t" r="r" b="b"/>
              <a:pathLst>
                <a:path w="1794" h="1612" extrusionOk="0">
                  <a:moveTo>
                    <a:pt x="866" y="1"/>
                  </a:moveTo>
                  <a:cubicBezTo>
                    <a:pt x="661" y="1"/>
                    <a:pt x="456" y="77"/>
                    <a:pt x="304" y="229"/>
                  </a:cubicBezTo>
                  <a:cubicBezTo>
                    <a:pt x="0" y="532"/>
                    <a:pt x="0" y="1019"/>
                    <a:pt x="304" y="1323"/>
                  </a:cubicBezTo>
                  <a:cubicBezTo>
                    <a:pt x="304" y="1353"/>
                    <a:pt x="334" y="1353"/>
                    <a:pt x="334" y="1353"/>
                  </a:cubicBezTo>
                  <a:cubicBezTo>
                    <a:pt x="334" y="1384"/>
                    <a:pt x="365" y="1384"/>
                    <a:pt x="365" y="1384"/>
                  </a:cubicBezTo>
                  <a:cubicBezTo>
                    <a:pt x="517" y="1536"/>
                    <a:pt x="722" y="1612"/>
                    <a:pt x="927" y="1612"/>
                  </a:cubicBezTo>
                  <a:cubicBezTo>
                    <a:pt x="1132" y="1612"/>
                    <a:pt x="1337" y="1536"/>
                    <a:pt x="1489" y="1384"/>
                  </a:cubicBezTo>
                  <a:cubicBezTo>
                    <a:pt x="1793" y="1080"/>
                    <a:pt x="1793" y="593"/>
                    <a:pt x="1489" y="259"/>
                  </a:cubicBezTo>
                  <a:lnTo>
                    <a:pt x="1459" y="259"/>
                  </a:lnTo>
                  <a:cubicBezTo>
                    <a:pt x="1429" y="229"/>
                    <a:pt x="1429" y="229"/>
                    <a:pt x="1429" y="229"/>
                  </a:cubicBezTo>
                  <a:cubicBezTo>
                    <a:pt x="1277" y="77"/>
                    <a:pt x="1071" y="1"/>
                    <a:pt x="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3" name="Google Shape;67193;p27"/>
            <p:cNvSpPr/>
            <p:nvPr/>
          </p:nvSpPr>
          <p:spPr>
            <a:xfrm>
              <a:off x="241900" y="3746350"/>
              <a:ext cx="44875" cy="40875"/>
            </a:xfrm>
            <a:custGeom>
              <a:avLst/>
              <a:gdLst/>
              <a:ahLst/>
              <a:cxnLst/>
              <a:rect l="l" t="t" r="r" b="b"/>
              <a:pathLst>
                <a:path w="1795" h="1635" extrusionOk="0">
                  <a:moveTo>
                    <a:pt x="867" y="1"/>
                  </a:moveTo>
                  <a:cubicBezTo>
                    <a:pt x="662" y="1"/>
                    <a:pt x="457" y="84"/>
                    <a:pt x="305" y="251"/>
                  </a:cubicBezTo>
                  <a:cubicBezTo>
                    <a:pt x="1" y="555"/>
                    <a:pt x="1" y="1042"/>
                    <a:pt x="305" y="1346"/>
                  </a:cubicBezTo>
                  <a:cubicBezTo>
                    <a:pt x="305" y="1376"/>
                    <a:pt x="335" y="1376"/>
                    <a:pt x="335" y="1376"/>
                  </a:cubicBezTo>
                  <a:cubicBezTo>
                    <a:pt x="335" y="1376"/>
                    <a:pt x="366" y="1407"/>
                    <a:pt x="366" y="1407"/>
                  </a:cubicBezTo>
                  <a:cubicBezTo>
                    <a:pt x="518" y="1559"/>
                    <a:pt x="715" y="1634"/>
                    <a:pt x="917" y="1634"/>
                  </a:cubicBezTo>
                  <a:cubicBezTo>
                    <a:pt x="1118" y="1634"/>
                    <a:pt x="1323" y="1559"/>
                    <a:pt x="1490" y="1407"/>
                  </a:cubicBezTo>
                  <a:cubicBezTo>
                    <a:pt x="1794" y="1103"/>
                    <a:pt x="1794" y="616"/>
                    <a:pt x="1490" y="282"/>
                  </a:cubicBezTo>
                  <a:lnTo>
                    <a:pt x="1460" y="282"/>
                  </a:lnTo>
                  <a:cubicBezTo>
                    <a:pt x="1430" y="251"/>
                    <a:pt x="1430" y="251"/>
                    <a:pt x="1430" y="251"/>
                  </a:cubicBezTo>
                  <a:cubicBezTo>
                    <a:pt x="1278" y="84"/>
                    <a:pt x="1072"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4" name="Google Shape;67194;p27"/>
            <p:cNvSpPr/>
            <p:nvPr/>
          </p:nvSpPr>
          <p:spPr>
            <a:xfrm>
              <a:off x="240400" y="3941650"/>
              <a:ext cx="47125" cy="43725"/>
            </a:xfrm>
            <a:custGeom>
              <a:avLst/>
              <a:gdLst/>
              <a:ahLst/>
              <a:cxnLst/>
              <a:rect l="l" t="t" r="r" b="b"/>
              <a:pathLst>
                <a:path w="1885" h="1749" extrusionOk="0">
                  <a:moveTo>
                    <a:pt x="916" y="0"/>
                  </a:moveTo>
                  <a:cubicBezTo>
                    <a:pt x="699" y="0"/>
                    <a:pt x="487" y="84"/>
                    <a:pt x="335" y="251"/>
                  </a:cubicBezTo>
                  <a:cubicBezTo>
                    <a:pt x="0" y="586"/>
                    <a:pt x="0" y="1102"/>
                    <a:pt x="335" y="1437"/>
                  </a:cubicBezTo>
                  <a:cubicBezTo>
                    <a:pt x="335" y="1437"/>
                    <a:pt x="335" y="1467"/>
                    <a:pt x="365" y="1467"/>
                  </a:cubicBezTo>
                  <a:cubicBezTo>
                    <a:pt x="365" y="1467"/>
                    <a:pt x="365" y="1467"/>
                    <a:pt x="365" y="1497"/>
                  </a:cubicBezTo>
                  <a:cubicBezTo>
                    <a:pt x="532" y="1665"/>
                    <a:pt x="752" y="1748"/>
                    <a:pt x="973" y="1748"/>
                  </a:cubicBezTo>
                  <a:cubicBezTo>
                    <a:pt x="1193" y="1748"/>
                    <a:pt x="1414" y="1665"/>
                    <a:pt x="1581" y="1497"/>
                  </a:cubicBezTo>
                  <a:cubicBezTo>
                    <a:pt x="1885" y="1163"/>
                    <a:pt x="1885" y="616"/>
                    <a:pt x="1581" y="282"/>
                  </a:cubicBezTo>
                  <a:lnTo>
                    <a:pt x="1550" y="282"/>
                  </a:lnTo>
                  <a:cubicBezTo>
                    <a:pt x="1520" y="251"/>
                    <a:pt x="1520" y="251"/>
                    <a:pt x="1520" y="251"/>
                  </a:cubicBezTo>
                  <a:cubicBezTo>
                    <a:pt x="1353" y="84"/>
                    <a:pt x="1132" y="0"/>
                    <a:pt x="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5" name="Google Shape;67195;p27"/>
            <p:cNvSpPr/>
            <p:nvPr/>
          </p:nvSpPr>
          <p:spPr>
            <a:xfrm>
              <a:off x="1241925" y="2681000"/>
              <a:ext cx="12950" cy="12550"/>
            </a:xfrm>
            <a:custGeom>
              <a:avLst/>
              <a:gdLst/>
              <a:ahLst/>
              <a:cxnLst/>
              <a:rect l="l" t="t" r="r" b="b"/>
              <a:pathLst>
                <a:path w="518" h="502" extrusionOk="0">
                  <a:moveTo>
                    <a:pt x="232" y="0"/>
                  </a:moveTo>
                  <a:cubicBezTo>
                    <a:pt x="176" y="0"/>
                    <a:pt x="122" y="23"/>
                    <a:pt x="92" y="69"/>
                  </a:cubicBezTo>
                  <a:cubicBezTo>
                    <a:pt x="1" y="160"/>
                    <a:pt x="1" y="312"/>
                    <a:pt x="92" y="372"/>
                  </a:cubicBezTo>
                  <a:cubicBezTo>
                    <a:pt x="92" y="403"/>
                    <a:pt x="92" y="403"/>
                    <a:pt x="122" y="403"/>
                  </a:cubicBezTo>
                  <a:cubicBezTo>
                    <a:pt x="122" y="403"/>
                    <a:pt x="122" y="433"/>
                    <a:pt x="122" y="433"/>
                  </a:cubicBezTo>
                  <a:cubicBezTo>
                    <a:pt x="168" y="479"/>
                    <a:pt x="229" y="502"/>
                    <a:pt x="289" y="502"/>
                  </a:cubicBezTo>
                  <a:cubicBezTo>
                    <a:pt x="350" y="502"/>
                    <a:pt x="411" y="479"/>
                    <a:pt x="457" y="433"/>
                  </a:cubicBezTo>
                  <a:cubicBezTo>
                    <a:pt x="517" y="342"/>
                    <a:pt x="517" y="220"/>
                    <a:pt x="457" y="129"/>
                  </a:cubicBezTo>
                  <a:cubicBezTo>
                    <a:pt x="426" y="129"/>
                    <a:pt x="426" y="99"/>
                    <a:pt x="396" y="99"/>
                  </a:cubicBezTo>
                  <a:cubicBezTo>
                    <a:pt x="396" y="99"/>
                    <a:pt x="396" y="69"/>
                    <a:pt x="396" y="69"/>
                  </a:cubicBezTo>
                  <a:cubicBezTo>
                    <a:pt x="350" y="23"/>
                    <a:pt x="289" y="0"/>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6" name="Google Shape;67196;p27"/>
            <p:cNvSpPr/>
            <p:nvPr/>
          </p:nvSpPr>
          <p:spPr>
            <a:xfrm>
              <a:off x="1141625" y="2778250"/>
              <a:ext cx="16750" cy="14850"/>
            </a:xfrm>
            <a:custGeom>
              <a:avLst/>
              <a:gdLst/>
              <a:ahLst/>
              <a:cxnLst/>
              <a:rect l="l" t="t" r="r" b="b"/>
              <a:pathLst>
                <a:path w="670" h="594" extrusionOk="0">
                  <a:moveTo>
                    <a:pt x="308" y="1"/>
                  </a:moveTo>
                  <a:cubicBezTo>
                    <a:pt x="236" y="1"/>
                    <a:pt x="168" y="24"/>
                    <a:pt x="122" y="69"/>
                  </a:cubicBezTo>
                  <a:cubicBezTo>
                    <a:pt x="0" y="191"/>
                    <a:pt x="0" y="343"/>
                    <a:pt x="122" y="464"/>
                  </a:cubicBezTo>
                  <a:cubicBezTo>
                    <a:pt x="122" y="464"/>
                    <a:pt x="152" y="464"/>
                    <a:pt x="152" y="495"/>
                  </a:cubicBezTo>
                  <a:cubicBezTo>
                    <a:pt x="152" y="495"/>
                    <a:pt x="152" y="495"/>
                    <a:pt x="183" y="525"/>
                  </a:cubicBezTo>
                  <a:cubicBezTo>
                    <a:pt x="228" y="571"/>
                    <a:pt x="297" y="593"/>
                    <a:pt x="365" y="593"/>
                  </a:cubicBezTo>
                  <a:cubicBezTo>
                    <a:pt x="434" y="593"/>
                    <a:pt x="502" y="571"/>
                    <a:pt x="548" y="525"/>
                  </a:cubicBezTo>
                  <a:cubicBezTo>
                    <a:pt x="669" y="404"/>
                    <a:pt x="669" y="252"/>
                    <a:pt x="548" y="130"/>
                  </a:cubicBezTo>
                  <a:cubicBezTo>
                    <a:pt x="548" y="130"/>
                    <a:pt x="548" y="130"/>
                    <a:pt x="517" y="100"/>
                  </a:cubicBezTo>
                  <a:cubicBezTo>
                    <a:pt x="517" y="100"/>
                    <a:pt x="517" y="100"/>
                    <a:pt x="517" y="69"/>
                  </a:cubicBezTo>
                  <a:cubicBezTo>
                    <a:pt x="456" y="24"/>
                    <a:pt x="380"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7" name="Google Shape;67197;p27"/>
            <p:cNvSpPr/>
            <p:nvPr/>
          </p:nvSpPr>
          <p:spPr>
            <a:xfrm>
              <a:off x="1042075" y="2874950"/>
              <a:ext cx="19775" cy="18075"/>
            </a:xfrm>
            <a:custGeom>
              <a:avLst/>
              <a:gdLst/>
              <a:ahLst/>
              <a:cxnLst/>
              <a:rect l="l" t="t" r="r" b="b"/>
              <a:pathLst>
                <a:path w="791" h="723" extrusionOk="0">
                  <a:moveTo>
                    <a:pt x="365" y="1"/>
                  </a:moveTo>
                  <a:cubicBezTo>
                    <a:pt x="282" y="1"/>
                    <a:pt x="198" y="31"/>
                    <a:pt x="122" y="92"/>
                  </a:cubicBezTo>
                  <a:cubicBezTo>
                    <a:pt x="1" y="244"/>
                    <a:pt x="1" y="426"/>
                    <a:pt x="122" y="578"/>
                  </a:cubicBezTo>
                  <a:lnTo>
                    <a:pt x="153" y="578"/>
                  </a:lnTo>
                  <a:cubicBezTo>
                    <a:pt x="183" y="609"/>
                    <a:pt x="183" y="609"/>
                    <a:pt x="183" y="609"/>
                  </a:cubicBezTo>
                  <a:cubicBezTo>
                    <a:pt x="244" y="685"/>
                    <a:pt x="327" y="722"/>
                    <a:pt x="411" y="722"/>
                  </a:cubicBezTo>
                  <a:cubicBezTo>
                    <a:pt x="495" y="722"/>
                    <a:pt x="578" y="685"/>
                    <a:pt x="639" y="609"/>
                  </a:cubicBezTo>
                  <a:cubicBezTo>
                    <a:pt x="791" y="487"/>
                    <a:pt x="791" y="274"/>
                    <a:pt x="639" y="153"/>
                  </a:cubicBezTo>
                  <a:cubicBezTo>
                    <a:pt x="639" y="153"/>
                    <a:pt x="639" y="153"/>
                    <a:pt x="609" y="122"/>
                  </a:cubicBezTo>
                  <a:cubicBezTo>
                    <a:pt x="609" y="122"/>
                    <a:pt x="609" y="122"/>
                    <a:pt x="609" y="92"/>
                  </a:cubicBezTo>
                  <a:cubicBezTo>
                    <a:pt x="533" y="31"/>
                    <a:pt x="449"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8" name="Google Shape;67198;p27"/>
            <p:cNvSpPr/>
            <p:nvPr/>
          </p:nvSpPr>
          <p:spPr>
            <a:xfrm>
              <a:off x="942525" y="2971650"/>
              <a:ext cx="22075" cy="20925"/>
            </a:xfrm>
            <a:custGeom>
              <a:avLst/>
              <a:gdLst/>
              <a:ahLst/>
              <a:cxnLst/>
              <a:rect l="l" t="t" r="r" b="b"/>
              <a:pathLst>
                <a:path w="883" h="837" extrusionOk="0">
                  <a:moveTo>
                    <a:pt x="426" y="0"/>
                  </a:moveTo>
                  <a:cubicBezTo>
                    <a:pt x="328" y="0"/>
                    <a:pt x="229" y="38"/>
                    <a:pt x="153" y="114"/>
                  </a:cubicBezTo>
                  <a:cubicBezTo>
                    <a:pt x="1" y="266"/>
                    <a:pt x="1" y="510"/>
                    <a:pt x="153" y="662"/>
                  </a:cubicBezTo>
                  <a:cubicBezTo>
                    <a:pt x="153" y="662"/>
                    <a:pt x="153" y="692"/>
                    <a:pt x="183" y="692"/>
                  </a:cubicBezTo>
                  <a:cubicBezTo>
                    <a:pt x="183" y="692"/>
                    <a:pt x="183" y="722"/>
                    <a:pt x="214" y="722"/>
                  </a:cubicBezTo>
                  <a:cubicBezTo>
                    <a:pt x="274" y="798"/>
                    <a:pt x="366" y="836"/>
                    <a:pt x="461" y="836"/>
                  </a:cubicBezTo>
                  <a:cubicBezTo>
                    <a:pt x="556" y="836"/>
                    <a:pt x="654" y="798"/>
                    <a:pt x="730" y="722"/>
                  </a:cubicBezTo>
                  <a:cubicBezTo>
                    <a:pt x="882" y="570"/>
                    <a:pt x="882" y="327"/>
                    <a:pt x="730" y="175"/>
                  </a:cubicBezTo>
                  <a:cubicBezTo>
                    <a:pt x="730" y="175"/>
                    <a:pt x="730" y="175"/>
                    <a:pt x="700" y="145"/>
                  </a:cubicBezTo>
                  <a:cubicBezTo>
                    <a:pt x="700" y="145"/>
                    <a:pt x="700" y="145"/>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9" name="Google Shape;67199;p27"/>
            <p:cNvSpPr/>
            <p:nvPr/>
          </p:nvSpPr>
          <p:spPr>
            <a:xfrm>
              <a:off x="842975" y="3068925"/>
              <a:ext cx="25125" cy="23200"/>
            </a:xfrm>
            <a:custGeom>
              <a:avLst/>
              <a:gdLst/>
              <a:ahLst/>
              <a:cxnLst/>
              <a:rect l="l" t="t" r="r" b="b"/>
              <a:pathLst>
                <a:path w="1005" h="928" extrusionOk="0">
                  <a:moveTo>
                    <a:pt x="472" y="0"/>
                  </a:moveTo>
                  <a:cubicBezTo>
                    <a:pt x="358" y="0"/>
                    <a:pt x="244" y="38"/>
                    <a:pt x="153" y="114"/>
                  </a:cubicBezTo>
                  <a:cubicBezTo>
                    <a:pt x="1" y="296"/>
                    <a:pt x="1" y="570"/>
                    <a:pt x="153" y="752"/>
                  </a:cubicBezTo>
                  <a:lnTo>
                    <a:pt x="183" y="752"/>
                  </a:lnTo>
                  <a:cubicBezTo>
                    <a:pt x="214" y="783"/>
                    <a:pt x="214" y="783"/>
                    <a:pt x="214" y="813"/>
                  </a:cubicBezTo>
                  <a:cubicBezTo>
                    <a:pt x="305" y="889"/>
                    <a:pt x="419" y="927"/>
                    <a:pt x="529" y="927"/>
                  </a:cubicBezTo>
                  <a:cubicBezTo>
                    <a:pt x="639" y="927"/>
                    <a:pt x="746" y="889"/>
                    <a:pt x="822" y="813"/>
                  </a:cubicBezTo>
                  <a:cubicBezTo>
                    <a:pt x="1004" y="631"/>
                    <a:pt x="1004" y="357"/>
                    <a:pt x="822" y="175"/>
                  </a:cubicBezTo>
                  <a:cubicBezTo>
                    <a:pt x="822" y="175"/>
                    <a:pt x="822" y="175"/>
                    <a:pt x="791" y="144"/>
                  </a:cubicBezTo>
                  <a:cubicBezTo>
                    <a:pt x="791" y="144"/>
                    <a:pt x="791" y="144"/>
                    <a:pt x="791" y="114"/>
                  </a:cubicBezTo>
                  <a:cubicBezTo>
                    <a:pt x="700" y="38"/>
                    <a:pt x="586"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0" name="Google Shape;67200;p27"/>
            <p:cNvSpPr/>
            <p:nvPr/>
          </p:nvSpPr>
          <p:spPr>
            <a:xfrm>
              <a:off x="742675" y="3165600"/>
              <a:ext cx="28900" cy="25875"/>
            </a:xfrm>
            <a:custGeom>
              <a:avLst/>
              <a:gdLst/>
              <a:ahLst/>
              <a:cxnLst/>
              <a:rect l="l" t="t" r="r" b="b"/>
              <a:pathLst>
                <a:path w="1156" h="1035" extrusionOk="0">
                  <a:moveTo>
                    <a:pt x="548" y="1"/>
                  </a:moveTo>
                  <a:cubicBezTo>
                    <a:pt x="426" y="1"/>
                    <a:pt x="305" y="47"/>
                    <a:pt x="214" y="138"/>
                  </a:cubicBezTo>
                  <a:cubicBezTo>
                    <a:pt x="1" y="350"/>
                    <a:pt x="1" y="654"/>
                    <a:pt x="214" y="837"/>
                  </a:cubicBezTo>
                  <a:cubicBezTo>
                    <a:pt x="214" y="867"/>
                    <a:pt x="214" y="867"/>
                    <a:pt x="244" y="867"/>
                  </a:cubicBezTo>
                  <a:cubicBezTo>
                    <a:pt x="244" y="867"/>
                    <a:pt x="244" y="898"/>
                    <a:pt x="244" y="898"/>
                  </a:cubicBezTo>
                  <a:cubicBezTo>
                    <a:pt x="350" y="989"/>
                    <a:pt x="479" y="1034"/>
                    <a:pt x="605" y="1034"/>
                  </a:cubicBezTo>
                  <a:cubicBezTo>
                    <a:pt x="730" y="1034"/>
                    <a:pt x="852" y="989"/>
                    <a:pt x="943" y="898"/>
                  </a:cubicBezTo>
                  <a:cubicBezTo>
                    <a:pt x="1156" y="715"/>
                    <a:pt x="1156" y="411"/>
                    <a:pt x="943" y="198"/>
                  </a:cubicBezTo>
                  <a:lnTo>
                    <a:pt x="913" y="198"/>
                  </a:lnTo>
                  <a:cubicBezTo>
                    <a:pt x="913" y="168"/>
                    <a:pt x="913" y="168"/>
                    <a:pt x="882" y="138"/>
                  </a:cubicBezTo>
                  <a:cubicBezTo>
                    <a:pt x="791" y="47"/>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1" name="Google Shape;67201;p27"/>
            <p:cNvSpPr/>
            <p:nvPr/>
          </p:nvSpPr>
          <p:spPr>
            <a:xfrm>
              <a:off x="643125" y="3263075"/>
              <a:ext cx="31200" cy="28500"/>
            </a:xfrm>
            <a:custGeom>
              <a:avLst/>
              <a:gdLst/>
              <a:ahLst/>
              <a:cxnLst/>
              <a:rect l="l" t="t" r="r" b="b"/>
              <a:pathLst>
                <a:path w="1248" h="1140" extrusionOk="0">
                  <a:moveTo>
                    <a:pt x="594" y="0"/>
                  </a:moveTo>
                  <a:cubicBezTo>
                    <a:pt x="457" y="0"/>
                    <a:pt x="320" y="53"/>
                    <a:pt x="214" y="160"/>
                  </a:cubicBezTo>
                  <a:cubicBezTo>
                    <a:pt x="1" y="372"/>
                    <a:pt x="1" y="707"/>
                    <a:pt x="214" y="920"/>
                  </a:cubicBezTo>
                  <a:cubicBezTo>
                    <a:pt x="214" y="920"/>
                    <a:pt x="244" y="920"/>
                    <a:pt x="244" y="950"/>
                  </a:cubicBezTo>
                  <a:cubicBezTo>
                    <a:pt x="244" y="950"/>
                    <a:pt x="244" y="950"/>
                    <a:pt x="274" y="980"/>
                  </a:cubicBezTo>
                  <a:cubicBezTo>
                    <a:pt x="381" y="1087"/>
                    <a:pt x="518" y="1140"/>
                    <a:pt x="654" y="1140"/>
                  </a:cubicBezTo>
                  <a:cubicBezTo>
                    <a:pt x="791" y="1140"/>
                    <a:pt x="928" y="1087"/>
                    <a:pt x="1034" y="980"/>
                  </a:cubicBezTo>
                  <a:cubicBezTo>
                    <a:pt x="1247" y="768"/>
                    <a:pt x="1247" y="403"/>
                    <a:pt x="1034" y="190"/>
                  </a:cubicBezTo>
                  <a:lnTo>
                    <a:pt x="1004" y="190"/>
                  </a:lnTo>
                  <a:cubicBezTo>
                    <a:pt x="1004" y="160"/>
                    <a:pt x="1004" y="160"/>
                    <a:pt x="974" y="160"/>
                  </a:cubicBezTo>
                  <a:cubicBezTo>
                    <a:pt x="867" y="53"/>
                    <a:pt x="730" y="0"/>
                    <a:pt x="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2" name="Google Shape;67202;p27"/>
            <p:cNvSpPr/>
            <p:nvPr/>
          </p:nvSpPr>
          <p:spPr>
            <a:xfrm>
              <a:off x="543600" y="3359750"/>
              <a:ext cx="34200" cy="31200"/>
            </a:xfrm>
            <a:custGeom>
              <a:avLst/>
              <a:gdLst/>
              <a:ahLst/>
              <a:cxnLst/>
              <a:rect l="l" t="t" r="r" b="b"/>
              <a:pathLst>
                <a:path w="1368" h="1248" extrusionOk="0">
                  <a:moveTo>
                    <a:pt x="650" y="1"/>
                  </a:moveTo>
                  <a:cubicBezTo>
                    <a:pt x="494" y="1"/>
                    <a:pt x="334" y="62"/>
                    <a:pt x="213" y="183"/>
                  </a:cubicBezTo>
                  <a:cubicBezTo>
                    <a:pt x="0" y="396"/>
                    <a:pt x="0" y="791"/>
                    <a:pt x="213" y="1034"/>
                  </a:cubicBezTo>
                  <a:lnTo>
                    <a:pt x="243" y="1034"/>
                  </a:lnTo>
                  <a:cubicBezTo>
                    <a:pt x="274" y="1065"/>
                    <a:pt x="274" y="1065"/>
                    <a:pt x="274" y="1065"/>
                  </a:cubicBezTo>
                  <a:cubicBezTo>
                    <a:pt x="395" y="1186"/>
                    <a:pt x="547" y="1247"/>
                    <a:pt x="699" y="1247"/>
                  </a:cubicBezTo>
                  <a:cubicBezTo>
                    <a:pt x="851" y="1247"/>
                    <a:pt x="1003" y="1186"/>
                    <a:pt x="1125" y="1065"/>
                  </a:cubicBezTo>
                  <a:cubicBezTo>
                    <a:pt x="1368" y="852"/>
                    <a:pt x="1368" y="457"/>
                    <a:pt x="1125" y="214"/>
                  </a:cubicBezTo>
                  <a:lnTo>
                    <a:pt x="1094" y="214"/>
                  </a:lnTo>
                  <a:cubicBezTo>
                    <a:pt x="1094" y="183"/>
                    <a:pt x="1094" y="183"/>
                    <a:pt x="1064" y="183"/>
                  </a:cubicBezTo>
                  <a:cubicBezTo>
                    <a:pt x="958" y="62"/>
                    <a:pt x="806" y="1"/>
                    <a:pt x="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3" name="Google Shape;67203;p27"/>
            <p:cNvSpPr/>
            <p:nvPr/>
          </p:nvSpPr>
          <p:spPr>
            <a:xfrm>
              <a:off x="443275" y="3456450"/>
              <a:ext cx="37275" cy="34050"/>
            </a:xfrm>
            <a:custGeom>
              <a:avLst/>
              <a:gdLst/>
              <a:ahLst/>
              <a:cxnLst/>
              <a:rect l="l" t="t" r="r" b="b"/>
              <a:pathLst>
                <a:path w="1491" h="1362" extrusionOk="0">
                  <a:moveTo>
                    <a:pt x="730" y="1"/>
                  </a:moveTo>
                  <a:cubicBezTo>
                    <a:pt x="563" y="1"/>
                    <a:pt x="396" y="69"/>
                    <a:pt x="274" y="206"/>
                  </a:cubicBezTo>
                  <a:cubicBezTo>
                    <a:pt x="1" y="449"/>
                    <a:pt x="1" y="875"/>
                    <a:pt x="274" y="1118"/>
                  </a:cubicBezTo>
                  <a:cubicBezTo>
                    <a:pt x="274" y="1118"/>
                    <a:pt x="274" y="1148"/>
                    <a:pt x="305" y="1148"/>
                  </a:cubicBezTo>
                  <a:cubicBezTo>
                    <a:pt x="305" y="1148"/>
                    <a:pt x="305" y="1179"/>
                    <a:pt x="335" y="1179"/>
                  </a:cubicBezTo>
                  <a:cubicBezTo>
                    <a:pt x="457" y="1300"/>
                    <a:pt x="624" y="1361"/>
                    <a:pt x="791" y="1361"/>
                  </a:cubicBezTo>
                  <a:cubicBezTo>
                    <a:pt x="958" y="1361"/>
                    <a:pt x="1125" y="1300"/>
                    <a:pt x="1247" y="1179"/>
                  </a:cubicBezTo>
                  <a:cubicBezTo>
                    <a:pt x="1490" y="905"/>
                    <a:pt x="1490" y="510"/>
                    <a:pt x="1247" y="236"/>
                  </a:cubicBezTo>
                  <a:lnTo>
                    <a:pt x="1217" y="236"/>
                  </a:lnTo>
                  <a:cubicBezTo>
                    <a:pt x="1217" y="206"/>
                    <a:pt x="1217" y="206"/>
                    <a:pt x="1186" y="206"/>
                  </a:cubicBezTo>
                  <a:cubicBezTo>
                    <a:pt x="1065" y="69"/>
                    <a:pt x="898"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4" name="Google Shape;67204;p27"/>
            <p:cNvSpPr/>
            <p:nvPr/>
          </p:nvSpPr>
          <p:spPr>
            <a:xfrm>
              <a:off x="343750" y="3553725"/>
              <a:ext cx="40275" cy="36700"/>
            </a:xfrm>
            <a:custGeom>
              <a:avLst/>
              <a:gdLst/>
              <a:ahLst/>
              <a:cxnLst/>
              <a:rect l="l" t="t" r="r" b="b"/>
              <a:pathLst>
                <a:path w="1611" h="1468" extrusionOk="0">
                  <a:moveTo>
                    <a:pt x="775" y="0"/>
                  </a:moveTo>
                  <a:cubicBezTo>
                    <a:pt x="593" y="0"/>
                    <a:pt x="410" y="69"/>
                    <a:pt x="274" y="206"/>
                  </a:cubicBezTo>
                  <a:cubicBezTo>
                    <a:pt x="0" y="479"/>
                    <a:pt x="0" y="935"/>
                    <a:pt x="274" y="1209"/>
                  </a:cubicBezTo>
                  <a:cubicBezTo>
                    <a:pt x="304" y="1209"/>
                    <a:pt x="304" y="1209"/>
                    <a:pt x="304" y="1239"/>
                  </a:cubicBezTo>
                  <a:lnTo>
                    <a:pt x="334" y="1239"/>
                  </a:lnTo>
                  <a:cubicBezTo>
                    <a:pt x="471" y="1391"/>
                    <a:pt x="654" y="1467"/>
                    <a:pt x="836" y="1467"/>
                  </a:cubicBezTo>
                  <a:cubicBezTo>
                    <a:pt x="1018" y="1467"/>
                    <a:pt x="1201" y="1391"/>
                    <a:pt x="1337" y="1239"/>
                  </a:cubicBezTo>
                  <a:cubicBezTo>
                    <a:pt x="1611" y="966"/>
                    <a:pt x="1611" y="540"/>
                    <a:pt x="1337" y="266"/>
                  </a:cubicBezTo>
                  <a:cubicBezTo>
                    <a:pt x="1337" y="236"/>
                    <a:pt x="1307" y="236"/>
                    <a:pt x="1307" y="236"/>
                  </a:cubicBezTo>
                  <a:cubicBezTo>
                    <a:pt x="1307" y="206"/>
                    <a:pt x="1277" y="206"/>
                    <a:pt x="1277" y="206"/>
                  </a:cubicBezTo>
                  <a:cubicBezTo>
                    <a:pt x="1140" y="69"/>
                    <a:pt x="957"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5" name="Google Shape;67205;p27"/>
            <p:cNvSpPr/>
            <p:nvPr/>
          </p:nvSpPr>
          <p:spPr>
            <a:xfrm>
              <a:off x="244200" y="3650425"/>
              <a:ext cx="43325" cy="39525"/>
            </a:xfrm>
            <a:custGeom>
              <a:avLst/>
              <a:gdLst/>
              <a:ahLst/>
              <a:cxnLst/>
              <a:rect l="l" t="t" r="r" b="b"/>
              <a:pathLst>
                <a:path w="1733" h="1581" extrusionOk="0">
                  <a:moveTo>
                    <a:pt x="825" y="0"/>
                  </a:moveTo>
                  <a:cubicBezTo>
                    <a:pt x="631" y="0"/>
                    <a:pt x="441" y="76"/>
                    <a:pt x="304" y="228"/>
                  </a:cubicBezTo>
                  <a:cubicBezTo>
                    <a:pt x="0" y="532"/>
                    <a:pt x="0" y="1019"/>
                    <a:pt x="304" y="1292"/>
                  </a:cubicBezTo>
                  <a:cubicBezTo>
                    <a:pt x="304" y="1322"/>
                    <a:pt x="304" y="1322"/>
                    <a:pt x="335" y="1322"/>
                  </a:cubicBezTo>
                  <a:cubicBezTo>
                    <a:pt x="335" y="1322"/>
                    <a:pt x="335" y="1353"/>
                    <a:pt x="335" y="1353"/>
                  </a:cubicBezTo>
                  <a:cubicBezTo>
                    <a:pt x="486" y="1505"/>
                    <a:pt x="684" y="1581"/>
                    <a:pt x="882" y="1581"/>
                  </a:cubicBezTo>
                  <a:cubicBezTo>
                    <a:pt x="1079" y="1581"/>
                    <a:pt x="1277" y="1505"/>
                    <a:pt x="1429" y="1353"/>
                  </a:cubicBezTo>
                  <a:cubicBezTo>
                    <a:pt x="1733" y="1049"/>
                    <a:pt x="1733" y="563"/>
                    <a:pt x="1429" y="289"/>
                  </a:cubicBezTo>
                  <a:cubicBezTo>
                    <a:pt x="1429" y="259"/>
                    <a:pt x="1398" y="259"/>
                    <a:pt x="1398" y="259"/>
                  </a:cubicBezTo>
                  <a:cubicBezTo>
                    <a:pt x="1398" y="228"/>
                    <a:pt x="1368" y="228"/>
                    <a:pt x="1368" y="228"/>
                  </a:cubicBezTo>
                  <a:cubicBezTo>
                    <a:pt x="1216" y="76"/>
                    <a:pt x="1018"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6" name="Google Shape;67206;p27"/>
            <p:cNvSpPr/>
            <p:nvPr/>
          </p:nvSpPr>
          <p:spPr>
            <a:xfrm>
              <a:off x="1143150" y="2681000"/>
              <a:ext cx="14450" cy="13325"/>
            </a:xfrm>
            <a:custGeom>
              <a:avLst/>
              <a:gdLst/>
              <a:ahLst/>
              <a:cxnLst/>
              <a:rect l="l" t="t" r="r" b="b"/>
              <a:pathLst>
                <a:path w="578" h="533" extrusionOk="0">
                  <a:moveTo>
                    <a:pt x="259" y="0"/>
                  </a:moveTo>
                  <a:cubicBezTo>
                    <a:pt x="198" y="0"/>
                    <a:pt x="137" y="23"/>
                    <a:pt x="91" y="69"/>
                  </a:cubicBezTo>
                  <a:cubicBezTo>
                    <a:pt x="0" y="160"/>
                    <a:pt x="0" y="312"/>
                    <a:pt x="91" y="403"/>
                  </a:cubicBezTo>
                  <a:cubicBezTo>
                    <a:pt x="91" y="403"/>
                    <a:pt x="91" y="433"/>
                    <a:pt x="122" y="433"/>
                  </a:cubicBezTo>
                  <a:cubicBezTo>
                    <a:pt x="122" y="433"/>
                    <a:pt x="122" y="464"/>
                    <a:pt x="152" y="464"/>
                  </a:cubicBezTo>
                  <a:cubicBezTo>
                    <a:pt x="198" y="509"/>
                    <a:pt x="259" y="532"/>
                    <a:pt x="319" y="532"/>
                  </a:cubicBezTo>
                  <a:cubicBezTo>
                    <a:pt x="380" y="532"/>
                    <a:pt x="441" y="509"/>
                    <a:pt x="487" y="464"/>
                  </a:cubicBezTo>
                  <a:cubicBezTo>
                    <a:pt x="578" y="372"/>
                    <a:pt x="578" y="220"/>
                    <a:pt x="487" y="99"/>
                  </a:cubicBezTo>
                  <a:lnTo>
                    <a:pt x="456" y="99"/>
                  </a:lnTo>
                  <a:cubicBezTo>
                    <a:pt x="456" y="69"/>
                    <a:pt x="456" y="69"/>
                    <a:pt x="426" y="69"/>
                  </a:cubicBezTo>
                  <a:cubicBezTo>
                    <a:pt x="380" y="23"/>
                    <a:pt x="319"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7" name="Google Shape;67207;p27"/>
            <p:cNvSpPr/>
            <p:nvPr/>
          </p:nvSpPr>
          <p:spPr>
            <a:xfrm>
              <a:off x="1042850" y="2777675"/>
              <a:ext cx="18250" cy="16175"/>
            </a:xfrm>
            <a:custGeom>
              <a:avLst/>
              <a:gdLst/>
              <a:ahLst/>
              <a:cxnLst/>
              <a:rect l="l" t="t" r="r" b="b"/>
              <a:pathLst>
                <a:path w="730" h="647" extrusionOk="0">
                  <a:moveTo>
                    <a:pt x="334" y="1"/>
                  </a:moveTo>
                  <a:cubicBezTo>
                    <a:pt x="258" y="1"/>
                    <a:pt x="182" y="31"/>
                    <a:pt x="122" y="92"/>
                  </a:cubicBezTo>
                  <a:cubicBezTo>
                    <a:pt x="0" y="214"/>
                    <a:pt x="0" y="396"/>
                    <a:pt x="122" y="518"/>
                  </a:cubicBezTo>
                  <a:lnTo>
                    <a:pt x="152" y="518"/>
                  </a:lnTo>
                  <a:cubicBezTo>
                    <a:pt x="152" y="548"/>
                    <a:pt x="182" y="548"/>
                    <a:pt x="182" y="578"/>
                  </a:cubicBezTo>
                  <a:cubicBezTo>
                    <a:pt x="243" y="624"/>
                    <a:pt x="319" y="647"/>
                    <a:pt x="395" y="647"/>
                  </a:cubicBezTo>
                  <a:cubicBezTo>
                    <a:pt x="471" y="647"/>
                    <a:pt x="547" y="624"/>
                    <a:pt x="608" y="578"/>
                  </a:cubicBezTo>
                  <a:cubicBezTo>
                    <a:pt x="730" y="457"/>
                    <a:pt x="730" y="244"/>
                    <a:pt x="608" y="123"/>
                  </a:cubicBezTo>
                  <a:lnTo>
                    <a:pt x="578" y="123"/>
                  </a:lnTo>
                  <a:cubicBezTo>
                    <a:pt x="578" y="92"/>
                    <a:pt x="547" y="92"/>
                    <a:pt x="547" y="92"/>
                  </a:cubicBezTo>
                  <a:cubicBezTo>
                    <a:pt x="486" y="31"/>
                    <a:pt x="410"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8" name="Google Shape;67208;p27"/>
            <p:cNvSpPr/>
            <p:nvPr/>
          </p:nvSpPr>
          <p:spPr>
            <a:xfrm>
              <a:off x="943300" y="2874375"/>
              <a:ext cx="20525" cy="19400"/>
            </a:xfrm>
            <a:custGeom>
              <a:avLst/>
              <a:gdLst/>
              <a:ahLst/>
              <a:cxnLst/>
              <a:rect l="l" t="t" r="r" b="b"/>
              <a:pathLst>
                <a:path w="821" h="776" extrusionOk="0">
                  <a:moveTo>
                    <a:pt x="395" y="1"/>
                  </a:moveTo>
                  <a:cubicBezTo>
                    <a:pt x="304" y="1"/>
                    <a:pt x="213" y="39"/>
                    <a:pt x="152" y="115"/>
                  </a:cubicBezTo>
                  <a:cubicBezTo>
                    <a:pt x="0" y="236"/>
                    <a:pt x="0" y="480"/>
                    <a:pt x="152" y="601"/>
                  </a:cubicBezTo>
                  <a:cubicBezTo>
                    <a:pt x="152" y="632"/>
                    <a:pt x="152" y="632"/>
                    <a:pt x="183" y="632"/>
                  </a:cubicBezTo>
                  <a:cubicBezTo>
                    <a:pt x="183" y="632"/>
                    <a:pt x="183" y="662"/>
                    <a:pt x="183" y="662"/>
                  </a:cubicBezTo>
                  <a:cubicBezTo>
                    <a:pt x="259" y="738"/>
                    <a:pt x="350" y="776"/>
                    <a:pt x="441" y="776"/>
                  </a:cubicBezTo>
                  <a:cubicBezTo>
                    <a:pt x="532" y="776"/>
                    <a:pt x="623" y="738"/>
                    <a:pt x="699" y="662"/>
                  </a:cubicBezTo>
                  <a:cubicBezTo>
                    <a:pt x="821" y="540"/>
                    <a:pt x="821" y="297"/>
                    <a:pt x="699" y="176"/>
                  </a:cubicBezTo>
                  <a:cubicBezTo>
                    <a:pt x="699" y="145"/>
                    <a:pt x="669" y="145"/>
                    <a:pt x="669" y="145"/>
                  </a:cubicBezTo>
                  <a:cubicBezTo>
                    <a:pt x="669" y="145"/>
                    <a:pt x="639" y="115"/>
                    <a:pt x="639" y="115"/>
                  </a:cubicBezTo>
                  <a:cubicBezTo>
                    <a:pt x="578" y="39"/>
                    <a:pt x="487"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9" name="Google Shape;67209;p27"/>
            <p:cNvSpPr/>
            <p:nvPr/>
          </p:nvSpPr>
          <p:spPr>
            <a:xfrm>
              <a:off x="843750" y="2971650"/>
              <a:ext cx="23575" cy="21675"/>
            </a:xfrm>
            <a:custGeom>
              <a:avLst/>
              <a:gdLst/>
              <a:ahLst/>
              <a:cxnLst/>
              <a:rect l="l" t="t" r="r" b="b"/>
              <a:pathLst>
                <a:path w="943" h="867" extrusionOk="0">
                  <a:moveTo>
                    <a:pt x="441" y="0"/>
                  </a:moveTo>
                  <a:cubicBezTo>
                    <a:pt x="335" y="0"/>
                    <a:pt x="228" y="38"/>
                    <a:pt x="152" y="114"/>
                  </a:cubicBezTo>
                  <a:cubicBezTo>
                    <a:pt x="0" y="266"/>
                    <a:pt x="0" y="540"/>
                    <a:pt x="152" y="692"/>
                  </a:cubicBezTo>
                  <a:cubicBezTo>
                    <a:pt x="152" y="692"/>
                    <a:pt x="183" y="692"/>
                    <a:pt x="183" y="722"/>
                  </a:cubicBezTo>
                  <a:cubicBezTo>
                    <a:pt x="183" y="722"/>
                    <a:pt x="183" y="722"/>
                    <a:pt x="213" y="753"/>
                  </a:cubicBezTo>
                  <a:cubicBezTo>
                    <a:pt x="289" y="829"/>
                    <a:pt x="396" y="867"/>
                    <a:pt x="502" y="867"/>
                  </a:cubicBezTo>
                  <a:cubicBezTo>
                    <a:pt x="608" y="867"/>
                    <a:pt x="715" y="829"/>
                    <a:pt x="791" y="753"/>
                  </a:cubicBezTo>
                  <a:cubicBezTo>
                    <a:pt x="943" y="570"/>
                    <a:pt x="943" y="327"/>
                    <a:pt x="791" y="175"/>
                  </a:cubicBezTo>
                  <a:cubicBezTo>
                    <a:pt x="760" y="145"/>
                    <a:pt x="760" y="145"/>
                    <a:pt x="760" y="145"/>
                  </a:cubicBezTo>
                  <a:cubicBezTo>
                    <a:pt x="730" y="145"/>
                    <a:pt x="730" y="114"/>
                    <a:pt x="730" y="114"/>
                  </a:cubicBezTo>
                  <a:cubicBezTo>
                    <a:pt x="654" y="38"/>
                    <a:pt x="54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0" name="Google Shape;67210;p27"/>
            <p:cNvSpPr/>
            <p:nvPr/>
          </p:nvSpPr>
          <p:spPr>
            <a:xfrm>
              <a:off x="743450" y="3068350"/>
              <a:ext cx="27375" cy="24325"/>
            </a:xfrm>
            <a:custGeom>
              <a:avLst/>
              <a:gdLst/>
              <a:ahLst/>
              <a:cxnLst/>
              <a:rect l="l" t="t" r="r" b="b"/>
              <a:pathLst>
                <a:path w="1095" h="973" extrusionOk="0">
                  <a:moveTo>
                    <a:pt x="517" y="0"/>
                  </a:moveTo>
                  <a:cubicBezTo>
                    <a:pt x="395" y="0"/>
                    <a:pt x="274" y="46"/>
                    <a:pt x="183" y="137"/>
                  </a:cubicBezTo>
                  <a:cubicBezTo>
                    <a:pt x="0" y="319"/>
                    <a:pt x="0" y="623"/>
                    <a:pt x="183" y="806"/>
                  </a:cubicBezTo>
                  <a:lnTo>
                    <a:pt x="213" y="806"/>
                  </a:lnTo>
                  <a:cubicBezTo>
                    <a:pt x="243" y="836"/>
                    <a:pt x="243" y="836"/>
                    <a:pt x="243" y="836"/>
                  </a:cubicBezTo>
                  <a:cubicBezTo>
                    <a:pt x="334" y="927"/>
                    <a:pt x="456" y="973"/>
                    <a:pt x="578" y="973"/>
                  </a:cubicBezTo>
                  <a:cubicBezTo>
                    <a:pt x="699" y="973"/>
                    <a:pt x="821" y="927"/>
                    <a:pt x="912" y="836"/>
                  </a:cubicBezTo>
                  <a:cubicBezTo>
                    <a:pt x="1094" y="654"/>
                    <a:pt x="1094" y="380"/>
                    <a:pt x="912" y="198"/>
                  </a:cubicBezTo>
                  <a:cubicBezTo>
                    <a:pt x="882" y="167"/>
                    <a:pt x="882" y="167"/>
                    <a:pt x="882" y="167"/>
                  </a:cubicBezTo>
                  <a:cubicBezTo>
                    <a:pt x="851" y="167"/>
                    <a:pt x="851" y="137"/>
                    <a:pt x="851" y="137"/>
                  </a:cubicBezTo>
                  <a:cubicBezTo>
                    <a:pt x="760" y="46"/>
                    <a:pt x="638"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1" name="Google Shape;67211;p27"/>
            <p:cNvSpPr/>
            <p:nvPr/>
          </p:nvSpPr>
          <p:spPr>
            <a:xfrm>
              <a:off x="643900" y="3165050"/>
              <a:ext cx="29650" cy="27750"/>
            </a:xfrm>
            <a:custGeom>
              <a:avLst/>
              <a:gdLst/>
              <a:ahLst/>
              <a:cxnLst/>
              <a:rect l="l" t="t" r="r" b="b"/>
              <a:pathLst>
                <a:path w="1186" h="1110" extrusionOk="0">
                  <a:moveTo>
                    <a:pt x="566" y="0"/>
                  </a:moveTo>
                  <a:cubicBezTo>
                    <a:pt x="433" y="0"/>
                    <a:pt x="304" y="53"/>
                    <a:pt x="213" y="160"/>
                  </a:cubicBezTo>
                  <a:cubicBezTo>
                    <a:pt x="0" y="372"/>
                    <a:pt x="0" y="676"/>
                    <a:pt x="213" y="889"/>
                  </a:cubicBezTo>
                  <a:cubicBezTo>
                    <a:pt x="213" y="889"/>
                    <a:pt x="213" y="920"/>
                    <a:pt x="243" y="920"/>
                  </a:cubicBezTo>
                  <a:cubicBezTo>
                    <a:pt x="243" y="920"/>
                    <a:pt x="243" y="950"/>
                    <a:pt x="274" y="950"/>
                  </a:cubicBezTo>
                  <a:cubicBezTo>
                    <a:pt x="365" y="1056"/>
                    <a:pt x="494" y="1110"/>
                    <a:pt x="627" y="1110"/>
                  </a:cubicBezTo>
                  <a:cubicBezTo>
                    <a:pt x="760" y="1110"/>
                    <a:pt x="897" y="1056"/>
                    <a:pt x="1003" y="950"/>
                  </a:cubicBezTo>
                  <a:cubicBezTo>
                    <a:pt x="1186" y="737"/>
                    <a:pt x="1186" y="403"/>
                    <a:pt x="1003" y="220"/>
                  </a:cubicBezTo>
                  <a:cubicBezTo>
                    <a:pt x="973" y="190"/>
                    <a:pt x="973" y="190"/>
                    <a:pt x="973" y="190"/>
                  </a:cubicBezTo>
                  <a:cubicBezTo>
                    <a:pt x="943" y="190"/>
                    <a:pt x="943" y="160"/>
                    <a:pt x="943" y="160"/>
                  </a:cubicBezTo>
                  <a:cubicBezTo>
                    <a:pt x="836" y="53"/>
                    <a:pt x="699" y="0"/>
                    <a:pt x="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2" name="Google Shape;67212;p27"/>
            <p:cNvSpPr/>
            <p:nvPr/>
          </p:nvSpPr>
          <p:spPr>
            <a:xfrm>
              <a:off x="544350" y="3262300"/>
              <a:ext cx="32700" cy="29850"/>
            </a:xfrm>
            <a:custGeom>
              <a:avLst/>
              <a:gdLst/>
              <a:ahLst/>
              <a:cxnLst/>
              <a:rect l="l" t="t" r="r" b="b"/>
              <a:pathLst>
                <a:path w="1308" h="1194" extrusionOk="0">
                  <a:moveTo>
                    <a:pt x="624" y="1"/>
                  </a:moveTo>
                  <a:cubicBezTo>
                    <a:pt x="479" y="1"/>
                    <a:pt x="335" y="54"/>
                    <a:pt x="213" y="160"/>
                  </a:cubicBezTo>
                  <a:cubicBezTo>
                    <a:pt x="0" y="373"/>
                    <a:pt x="0" y="738"/>
                    <a:pt x="213" y="981"/>
                  </a:cubicBezTo>
                  <a:cubicBezTo>
                    <a:pt x="213" y="981"/>
                    <a:pt x="244" y="981"/>
                    <a:pt x="244" y="1011"/>
                  </a:cubicBezTo>
                  <a:lnTo>
                    <a:pt x="274" y="1011"/>
                  </a:lnTo>
                  <a:cubicBezTo>
                    <a:pt x="380" y="1133"/>
                    <a:pt x="525" y="1194"/>
                    <a:pt x="673" y="1194"/>
                  </a:cubicBezTo>
                  <a:cubicBezTo>
                    <a:pt x="821" y="1194"/>
                    <a:pt x="973" y="1133"/>
                    <a:pt x="1095" y="1011"/>
                  </a:cubicBezTo>
                  <a:cubicBezTo>
                    <a:pt x="1307" y="799"/>
                    <a:pt x="1307" y="434"/>
                    <a:pt x="1095" y="221"/>
                  </a:cubicBezTo>
                  <a:cubicBezTo>
                    <a:pt x="1064" y="221"/>
                    <a:pt x="1064" y="191"/>
                    <a:pt x="1064" y="191"/>
                  </a:cubicBezTo>
                  <a:cubicBezTo>
                    <a:pt x="1034" y="191"/>
                    <a:pt x="1034" y="160"/>
                    <a:pt x="1034" y="160"/>
                  </a:cubicBezTo>
                  <a:cubicBezTo>
                    <a:pt x="912" y="54"/>
                    <a:pt x="768" y="1"/>
                    <a:pt x="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3" name="Google Shape;67213;p27"/>
            <p:cNvSpPr/>
            <p:nvPr/>
          </p:nvSpPr>
          <p:spPr>
            <a:xfrm>
              <a:off x="444800" y="3359000"/>
              <a:ext cx="35750" cy="32700"/>
            </a:xfrm>
            <a:custGeom>
              <a:avLst/>
              <a:gdLst/>
              <a:ahLst/>
              <a:cxnLst/>
              <a:rect l="l" t="t" r="r" b="b"/>
              <a:pathLst>
                <a:path w="1430" h="1308" extrusionOk="0">
                  <a:moveTo>
                    <a:pt x="685" y="1"/>
                  </a:moveTo>
                  <a:cubicBezTo>
                    <a:pt x="525" y="1"/>
                    <a:pt x="365" y="61"/>
                    <a:pt x="244" y="183"/>
                  </a:cubicBezTo>
                  <a:cubicBezTo>
                    <a:pt x="1" y="426"/>
                    <a:pt x="1" y="821"/>
                    <a:pt x="244" y="1064"/>
                  </a:cubicBezTo>
                  <a:cubicBezTo>
                    <a:pt x="244" y="1095"/>
                    <a:pt x="244" y="1095"/>
                    <a:pt x="274" y="1095"/>
                  </a:cubicBezTo>
                  <a:cubicBezTo>
                    <a:pt x="274" y="1095"/>
                    <a:pt x="274" y="1125"/>
                    <a:pt x="274" y="1125"/>
                  </a:cubicBezTo>
                  <a:cubicBezTo>
                    <a:pt x="396" y="1247"/>
                    <a:pt x="555" y="1308"/>
                    <a:pt x="719" y="1308"/>
                  </a:cubicBezTo>
                  <a:cubicBezTo>
                    <a:pt x="882" y="1308"/>
                    <a:pt x="1049" y="1247"/>
                    <a:pt x="1186" y="1125"/>
                  </a:cubicBezTo>
                  <a:cubicBezTo>
                    <a:pt x="1429" y="882"/>
                    <a:pt x="1429" y="487"/>
                    <a:pt x="1186" y="244"/>
                  </a:cubicBezTo>
                  <a:cubicBezTo>
                    <a:pt x="1156" y="244"/>
                    <a:pt x="1156" y="213"/>
                    <a:pt x="1156" y="213"/>
                  </a:cubicBezTo>
                  <a:cubicBezTo>
                    <a:pt x="1125" y="213"/>
                    <a:pt x="1125" y="183"/>
                    <a:pt x="1125" y="183"/>
                  </a:cubicBezTo>
                  <a:cubicBezTo>
                    <a:pt x="1004" y="61"/>
                    <a:pt x="844" y="1"/>
                    <a:pt x="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4" name="Google Shape;67214;p27"/>
            <p:cNvSpPr/>
            <p:nvPr/>
          </p:nvSpPr>
          <p:spPr>
            <a:xfrm>
              <a:off x="344500" y="3455700"/>
              <a:ext cx="38775" cy="35550"/>
            </a:xfrm>
            <a:custGeom>
              <a:avLst/>
              <a:gdLst/>
              <a:ahLst/>
              <a:cxnLst/>
              <a:rect l="l" t="t" r="r" b="b"/>
              <a:pathLst>
                <a:path w="1551" h="1422" extrusionOk="0">
                  <a:moveTo>
                    <a:pt x="760" y="0"/>
                  </a:moveTo>
                  <a:cubicBezTo>
                    <a:pt x="586" y="0"/>
                    <a:pt x="411" y="69"/>
                    <a:pt x="274" y="206"/>
                  </a:cubicBezTo>
                  <a:cubicBezTo>
                    <a:pt x="0" y="479"/>
                    <a:pt x="0" y="905"/>
                    <a:pt x="274" y="1178"/>
                  </a:cubicBezTo>
                  <a:cubicBezTo>
                    <a:pt x="274" y="1178"/>
                    <a:pt x="304" y="1178"/>
                    <a:pt x="304" y="1209"/>
                  </a:cubicBezTo>
                  <a:cubicBezTo>
                    <a:pt x="304" y="1209"/>
                    <a:pt x="304" y="1209"/>
                    <a:pt x="335" y="1239"/>
                  </a:cubicBezTo>
                  <a:cubicBezTo>
                    <a:pt x="472" y="1361"/>
                    <a:pt x="646" y="1421"/>
                    <a:pt x="817" y="1421"/>
                  </a:cubicBezTo>
                  <a:cubicBezTo>
                    <a:pt x="988" y="1421"/>
                    <a:pt x="1155" y="1361"/>
                    <a:pt x="1277" y="1239"/>
                  </a:cubicBezTo>
                  <a:cubicBezTo>
                    <a:pt x="1551" y="965"/>
                    <a:pt x="1551" y="540"/>
                    <a:pt x="1277" y="266"/>
                  </a:cubicBezTo>
                  <a:cubicBezTo>
                    <a:pt x="1277" y="266"/>
                    <a:pt x="1277" y="236"/>
                    <a:pt x="1247" y="236"/>
                  </a:cubicBezTo>
                  <a:cubicBezTo>
                    <a:pt x="1247" y="236"/>
                    <a:pt x="1247" y="236"/>
                    <a:pt x="1247" y="206"/>
                  </a:cubicBezTo>
                  <a:cubicBezTo>
                    <a:pt x="1110" y="69"/>
                    <a:pt x="93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5" name="Google Shape;67215;p27"/>
            <p:cNvSpPr/>
            <p:nvPr/>
          </p:nvSpPr>
          <p:spPr>
            <a:xfrm>
              <a:off x="244950" y="3552975"/>
              <a:ext cx="41825" cy="38200"/>
            </a:xfrm>
            <a:custGeom>
              <a:avLst/>
              <a:gdLst/>
              <a:ahLst/>
              <a:cxnLst/>
              <a:rect l="l" t="t" r="r" b="b"/>
              <a:pathLst>
                <a:path w="1673" h="1528" extrusionOk="0">
                  <a:moveTo>
                    <a:pt x="806" y="0"/>
                  </a:moveTo>
                  <a:cubicBezTo>
                    <a:pt x="616" y="0"/>
                    <a:pt x="426" y="68"/>
                    <a:pt x="274" y="205"/>
                  </a:cubicBezTo>
                  <a:cubicBezTo>
                    <a:pt x="1" y="509"/>
                    <a:pt x="1" y="965"/>
                    <a:pt x="274" y="1269"/>
                  </a:cubicBezTo>
                  <a:lnTo>
                    <a:pt x="305" y="1269"/>
                  </a:lnTo>
                  <a:cubicBezTo>
                    <a:pt x="335" y="1299"/>
                    <a:pt x="335" y="1299"/>
                    <a:pt x="335" y="1299"/>
                  </a:cubicBezTo>
                  <a:cubicBezTo>
                    <a:pt x="487" y="1451"/>
                    <a:pt x="677" y="1527"/>
                    <a:pt x="863" y="1527"/>
                  </a:cubicBezTo>
                  <a:cubicBezTo>
                    <a:pt x="1049" y="1527"/>
                    <a:pt x="1232" y="1451"/>
                    <a:pt x="1368" y="1299"/>
                  </a:cubicBezTo>
                  <a:cubicBezTo>
                    <a:pt x="1672" y="1026"/>
                    <a:pt x="1672" y="540"/>
                    <a:pt x="1368" y="266"/>
                  </a:cubicBezTo>
                  <a:cubicBezTo>
                    <a:pt x="1368" y="266"/>
                    <a:pt x="1368" y="266"/>
                    <a:pt x="1338" y="236"/>
                  </a:cubicBezTo>
                  <a:cubicBezTo>
                    <a:pt x="1338" y="236"/>
                    <a:pt x="1338" y="236"/>
                    <a:pt x="1338" y="205"/>
                  </a:cubicBezTo>
                  <a:cubicBezTo>
                    <a:pt x="1186" y="68"/>
                    <a:pt x="996"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6" name="Google Shape;67216;p27"/>
            <p:cNvSpPr/>
            <p:nvPr/>
          </p:nvSpPr>
          <p:spPr>
            <a:xfrm>
              <a:off x="1143900" y="2582975"/>
              <a:ext cx="12950" cy="12550"/>
            </a:xfrm>
            <a:custGeom>
              <a:avLst/>
              <a:gdLst/>
              <a:ahLst/>
              <a:cxnLst/>
              <a:rect l="l" t="t" r="r" b="b"/>
              <a:pathLst>
                <a:path w="518" h="502" extrusionOk="0">
                  <a:moveTo>
                    <a:pt x="232" y="0"/>
                  </a:moveTo>
                  <a:cubicBezTo>
                    <a:pt x="175" y="0"/>
                    <a:pt x="122" y="23"/>
                    <a:pt x="92" y="68"/>
                  </a:cubicBezTo>
                  <a:cubicBezTo>
                    <a:pt x="1" y="160"/>
                    <a:pt x="1" y="312"/>
                    <a:pt x="92" y="372"/>
                  </a:cubicBezTo>
                  <a:cubicBezTo>
                    <a:pt x="92" y="403"/>
                    <a:pt x="92" y="403"/>
                    <a:pt x="122" y="403"/>
                  </a:cubicBezTo>
                  <a:cubicBezTo>
                    <a:pt x="122" y="403"/>
                    <a:pt x="122" y="433"/>
                    <a:pt x="122" y="433"/>
                  </a:cubicBezTo>
                  <a:cubicBezTo>
                    <a:pt x="168" y="479"/>
                    <a:pt x="229" y="502"/>
                    <a:pt x="286" y="502"/>
                  </a:cubicBezTo>
                  <a:cubicBezTo>
                    <a:pt x="343" y="502"/>
                    <a:pt x="396" y="479"/>
                    <a:pt x="426" y="433"/>
                  </a:cubicBezTo>
                  <a:cubicBezTo>
                    <a:pt x="517" y="342"/>
                    <a:pt x="517" y="220"/>
                    <a:pt x="426" y="129"/>
                  </a:cubicBezTo>
                  <a:cubicBezTo>
                    <a:pt x="426" y="129"/>
                    <a:pt x="426" y="99"/>
                    <a:pt x="396" y="99"/>
                  </a:cubicBezTo>
                  <a:cubicBezTo>
                    <a:pt x="396" y="99"/>
                    <a:pt x="396" y="68"/>
                    <a:pt x="396" y="68"/>
                  </a:cubicBezTo>
                  <a:cubicBezTo>
                    <a:pt x="350" y="23"/>
                    <a:pt x="289" y="0"/>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7" name="Google Shape;67217;p27"/>
            <p:cNvSpPr/>
            <p:nvPr/>
          </p:nvSpPr>
          <p:spPr>
            <a:xfrm>
              <a:off x="1043600" y="2680225"/>
              <a:ext cx="16750" cy="14850"/>
            </a:xfrm>
            <a:custGeom>
              <a:avLst/>
              <a:gdLst/>
              <a:ahLst/>
              <a:cxnLst/>
              <a:rect l="l" t="t" r="r" b="b"/>
              <a:pathLst>
                <a:path w="670" h="594" extrusionOk="0">
                  <a:moveTo>
                    <a:pt x="308" y="1"/>
                  </a:moveTo>
                  <a:cubicBezTo>
                    <a:pt x="236" y="1"/>
                    <a:pt x="168" y="24"/>
                    <a:pt x="122" y="69"/>
                  </a:cubicBezTo>
                  <a:cubicBezTo>
                    <a:pt x="0" y="191"/>
                    <a:pt x="0" y="343"/>
                    <a:pt x="122" y="464"/>
                  </a:cubicBezTo>
                  <a:cubicBezTo>
                    <a:pt x="122" y="464"/>
                    <a:pt x="152" y="464"/>
                    <a:pt x="152" y="495"/>
                  </a:cubicBezTo>
                  <a:cubicBezTo>
                    <a:pt x="152" y="495"/>
                    <a:pt x="152" y="495"/>
                    <a:pt x="183" y="525"/>
                  </a:cubicBezTo>
                  <a:cubicBezTo>
                    <a:pt x="228" y="571"/>
                    <a:pt x="297" y="593"/>
                    <a:pt x="365" y="593"/>
                  </a:cubicBezTo>
                  <a:cubicBezTo>
                    <a:pt x="434" y="593"/>
                    <a:pt x="502" y="571"/>
                    <a:pt x="548" y="525"/>
                  </a:cubicBezTo>
                  <a:cubicBezTo>
                    <a:pt x="669" y="403"/>
                    <a:pt x="669" y="221"/>
                    <a:pt x="548" y="130"/>
                  </a:cubicBezTo>
                  <a:cubicBezTo>
                    <a:pt x="548" y="130"/>
                    <a:pt x="548" y="130"/>
                    <a:pt x="517" y="100"/>
                  </a:cubicBezTo>
                  <a:cubicBezTo>
                    <a:pt x="517" y="100"/>
                    <a:pt x="517" y="69"/>
                    <a:pt x="517" y="69"/>
                  </a:cubicBezTo>
                  <a:cubicBezTo>
                    <a:pt x="456" y="24"/>
                    <a:pt x="380"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8" name="Google Shape;67218;p27"/>
            <p:cNvSpPr/>
            <p:nvPr/>
          </p:nvSpPr>
          <p:spPr>
            <a:xfrm>
              <a:off x="944050" y="2776925"/>
              <a:ext cx="19775" cy="18075"/>
            </a:xfrm>
            <a:custGeom>
              <a:avLst/>
              <a:gdLst/>
              <a:ahLst/>
              <a:cxnLst/>
              <a:rect l="l" t="t" r="r" b="b"/>
              <a:pathLst>
                <a:path w="791" h="723" extrusionOk="0">
                  <a:moveTo>
                    <a:pt x="365" y="1"/>
                  </a:moveTo>
                  <a:cubicBezTo>
                    <a:pt x="282" y="1"/>
                    <a:pt x="198" y="31"/>
                    <a:pt x="122" y="92"/>
                  </a:cubicBezTo>
                  <a:cubicBezTo>
                    <a:pt x="1" y="213"/>
                    <a:pt x="1" y="426"/>
                    <a:pt x="122" y="578"/>
                  </a:cubicBezTo>
                  <a:lnTo>
                    <a:pt x="153" y="578"/>
                  </a:lnTo>
                  <a:cubicBezTo>
                    <a:pt x="183" y="608"/>
                    <a:pt x="183" y="608"/>
                    <a:pt x="183" y="608"/>
                  </a:cubicBezTo>
                  <a:cubicBezTo>
                    <a:pt x="244" y="684"/>
                    <a:pt x="327" y="722"/>
                    <a:pt x="411" y="722"/>
                  </a:cubicBezTo>
                  <a:cubicBezTo>
                    <a:pt x="495" y="722"/>
                    <a:pt x="578" y="684"/>
                    <a:pt x="639" y="608"/>
                  </a:cubicBezTo>
                  <a:cubicBezTo>
                    <a:pt x="791" y="487"/>
                    <a:pt x="791" y="274"/>
                    <a:pt x="639" y="153"/>
                  </a:cubicBezTo>
                  <a:cubicBezTo>
                    <a:pt x="639" y="153"/>
                    <a:pt x="639" y="153"/>
                    <a:pt x="609" y="122"/>
                  </a:cubicBezTo>
                  <a:cubicBezTo>
                    <a:pt x="609" y="122"/>
                    <a:pt x="609" y="122"/>
                    <a:pt x="609" y="92"/>
                  </a:cubicBezTo>
                  <a:cubicBezTo>
                    <a:pt x="533" y="31"/>
                    <a:pt x="449"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9" name="Google Shape;67219;p27"/>
            <p:cNvSpPr/>
            <p:nvPr/>
          </p:nvSpPr>
          <p:spPr>
            <a:xfrm>
              <a:off x="844500" y="2873625"/>
              <a:ext cx="22075" cy="20925"/>
            </a:xfrm>
            <a:custGeom>
              <a:avLst/>
              <a:gdLst/>
              <a:ahLst/>
              <a:cxnLst/>
              <a:rect l="l" t="t" r="r" b="b"/>
              <a:pathLst>
                <a:path w="883" h="837" extrusionOk="0">
                  <a:moveTo>
                    <a:pt x="426" y="0"/>
                  </a:moveTo>
                  <a:cubicBezTo>
                    <a:pt x="328" y="0"/>
                    <a:pt x="229" y="38"/>
                    <a:pt x="153" y="114"/>
                  </a:cubicBezTo>
                  <a:cubicBezTo>
                    <a:pt x="1" y="266"/>
                    <a:pt x="1" y="510"/>
                    <a:pt x="153" y="662"/>
                  </a:cubicBezTo>
                  <a:cubicBezTo>
                    <a:pt x="153" y="662"/>
                    <a:pt x="153" y="692"/>
                    <a:pt x="183" y="692"/>
                  </a:cubicBezTo>
                  <a:cubicBezTo>
                    <a:pt x="183" y="692"/>
                    <a:pt x="183" y="722"/>
                    <a:pt x="183" y="722"/>
                  </a:cubicBezTo>
                  <a:cubicBezTo>
                    <a:pt x="259" y="798"/>
                    <a:pt x="358" y="836"/>
                    <a:pt x="457" y="836"/>
                  </a:cubicBezTo>
                  <a:cubicBezTo>
                    <a:pt x="555" y="836"/>
                    <a:pt x="654" y="798"/>
                    <a:pt x="730" y="722"/>
                  </a:cubicBezTo>
                  <a:cubicBezTo>
                    <a:pt x="882" y="570"/>
                    <a:pt x="882" y="327"/>
                    <a:pt x="730" y="175"/>
                  </a:cubicBezTo>
                  <a:cubicBezTo>
                    <a:pt x="730" y="175"/>
                    <a:pt x="730" y="175"/>
                    <a:pt x="700" y="145"/>
                  </a:cubicBezTo>
                  <a:cubicBezTo>
                    <a:pt x="700" y="145"/>
                    <a:pt x="700" y="145"/>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0" name="Google Shape;67220;p27"/>
            <p:cNvSpPr/>
            <p:nvPr/>
          </p:nvSpPr>
          <p:spPr>
            <a:xfrm>
              <a:off x="744950" y="2970900"/>
              <a:ext cx="25100" cy="23000"/>
            </a:xfrm>
            <a:custGeom>
              <a:avLst/>
              <a:gdLst/>
              <a:ahLst/>
              <a:cxnLst/>
              <a:rect l="l" t="t" r="r" b="b"/>
              <a:pathLst>
                <a:path w="1004" h="920" extrusionOk="0">
                  <a:moveTo>
                    <a:pt x="468" y="0"/>
                  </a:moveTo>
                  <a:cubicBezTo>
                    <a:pt x="358" y="0"/>
                    <a:pt x="244" y="38"/>
                    <a:pt x="153" y="114"/>
                  </a:cubicBezTo>
                  <a:cubicBezTo>
                    <a:pt x="1" y="296"/>
                    <a:pt x="1" y="570"/>
                    <a:pt x="153" y="752"/>
                  </a:cubicBezTo>
                  <a:lnTo>
                    <a:pt x="183" y="752"/>
                  </a:lnTo>
                  <a:cubicBezTo>
                    <a:pt x="183" y="783"/>
                    <a:pt x="214" y="783"/>
                    <a:pt x="214" y="783"/>
                  </a:cubicBezTo>
                  <a:cubicBezTo>
                    <a:pt x="305" y="874"/>
                    <a:pt x="419" y="920"/>
                    <a:pt x="529" y="920"/>
                  </a:cubicBezTo>
                  <a:cubicBezTo>
                    <a:pt x="639" y="920"/>
                    <a:pt x="746" y="874"/>
                    <a:pt x="822" y="783"/>
                  </a:cubicBezTo>
                  <a:cubicBezTo>
                    <a:pt x="1004" y="631"/>
                    <a:pt x="1004" y="357"/>
                    <a:pt x="822" y="175"/>
                  </a:cubicBezTo>
                  <a:cubicBezTo>
                    <a:pt x="822" y="175"/>
                    <a:pt x="822" y="175"/>
                    <a:pt x="791" y="144"/>
                  </a:cubicBezTo>
                  <a:cubicBezTo>
                    <a:pt x="791" y="144"/>
                    <a:pt x="791" y="144"/>
                    <a:pt x="761" y="114"/>
                  </a:cubicBezTo>
                  <a:cubicBezTo>
                    <a:pt x="685" y="38"/>
                    <a:pt x="578"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1" name="Google Shape;67221;p27"/>
            <p:cNvSpPr/>
            <p:nvPr/>
          </p:nvSpPr>
          <p:spPr>
            <a:xfrm>
              <a:off x="644650" y="3067575"/>
              <a:ext cx="28150" cy="25875"/>
            </a:xfrm>
            <a:custGeom>
              <a:avLst/>
              <a:gdLst/>
              <a:ahLst/>
              <a:cxnLst/>
              <a:rect l="l" t="t" r="r" b="b"/>
              <a:pathLst>
                <a:path w="1126" h="1035" extrusionOk="0">
                  <a:moveTo>
                    <a:pt x="548" y="1"/>
                  </a:moveTo>
                  <a:cubicBezTo>
                    <a:pt x="426" y="1"/>
                    <a:pt x="305" y="46"/>
                    <a:pt x="213" y="138"/>
                  </a:cubicBezTo>
                  <a:cubicBezTo>
                    <a:pt x="1" y="350"/>
                    <a:pt x="1" y="654"/>
                    <a:pt x="213" y="837"/>
                  </a:cubicBezTo>
                  <a:cubicBezTo>
                    <a:pt x="213" y="867"/>
                    <a:pt x="213" y="867"/>
                    <a:pt x="244" y="867"/>
                  </a:cubicBezTo>
                  <a:cubicBezTo>
                    <a:pt x="244" y="867"/>
                    <a:pt x="244" y="898"/>
                    <a:pt x="244" y="898"/>
                  </a:cubicBezTo>
                  <a:cubicBezTo>
                    <a:pt x="350" y="989"/>
                    <a:pt x="479" y="1034"/>
                    <a:pt x="605" y="1034"/>
                  </a:cubicBezTo>
                  <a:cubicBezTo>
                    <a:pt x="730" y="1034"/>
                    <a:pt x="852" y="989"/>
                    <a:pt x="943" y="898"/>
                  </a:cubicBezTo>
                  <a:cubicBezTo>
                    <a:pt x="1125" y="715"/>
                    <a:pt x="1125" y="411"/>
                    <a:pt x="943" y="198"/>
                  </a:cubicBezTo>
                  <a:lnTo>
                    <a:pt x="913" y="198"/>
                  </a:lnTo>
                  <a:cubicBezTo>
                    <a:pt x="913" y="168"/>
                    <a:pt x="913" y="168"/>
                    <a:pt x="882" y="138"/>
                  </a:cubicBezTo>
                  <a:cubicBezTo>
                    <a:pt x="791" y="46"/>
                    <a:pt x="669"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2" name="Google Shape;67222;p27"/>
            <p:cNvSpPr/>
            <p:nvPr/>
          </p:nvSpPr>
          <p:spPr>
            <a:xfrm>
              <a:off x="545100" y="3165050"/>
              <a:ext cx="31200" cy="28500"/>
            </a:xfrm>
            <a:custGeom>
              <a:avLst/>
              <a:gdLst/>
              <a:ahLst/>
              <a:cxnLst/>
              <a:rect l="l" t="t" r="r" b="b"/>
              <a:pathLst>
                <a:path w="1248" h="1140" extrusionOk="0">
                  <a:moveTo>
                    <a:pt x="594" y="0"/>
                  </a:moveTo>
                  <a:cubicBezTo>
                    <a:pt x="457" y="0"/>
                    <a:pt x="320" y="53"/>
                    <a:pt x="214" y="160"/>
                  </a:cubicBezTo>
                  <a:cubicBezTo>
                    <a:pt x="1" y="372"/>
                    <a:pt x="1" y="707"/>
                    <a:pt x="214" y="920"/>
                  </a:cubicBezTo>
                  <a:cubicBezTo>
                    <a:pt x="214" y="920"/>
                    <a:pt x="244" y="920"/>
                    <a:pt x="244" y="950"/>
                  </a:cubicBezTo>
                  <a:cubicBezTo>
                    <a:pt x="244" y="950"/>
                    <a:pt x="244" y="950"/>
                    <a:pt x="274" y="980"/>
                  </a:cubicBezTo>
                  <a:cubicBezTo>
                    <a:pt x="381" y="1087"/>
                    <a:pt x="518" y="1140"/>
                    <a:pt x="654" y="1140"/>
                  </a:cubicBezTo>
                  <a:cubicBezTo>
                    <a:pt x="791" y="1140"/>
                    <a:pt x="928" y="1087"/>
                    <a:pt x="1034" y="980"/>
                  </a:cubicBezTo>
                  <a:cubicBezTo>
                    <a:pt x="1247" y="768"/>
                    <a:pt x="1247" y="403"/>
                    <a:pt x="1034" y="190"/>
                  </a:cubicBezTo>
                  <a:cubicBezTo>
                    <a:pt x="1034" y="190"/>
                    <a:pt x="1004" y="190"/>
                    <a:pt x="1004" y="160"/>
                  </a:cubicBezTo>
                  <a:lnTo>
                    <a:pt x="974" y="160"/>
                  </a:lnTo>
                  <a:cubicBezTo>
                    <a:pt x="867" y="53"/>
                    <a:pt x="730" y="0"/>
                    <a:pt x="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3" name="Google Shape;67223;p27"/>
            <p:cNvSpPr/>
            <p:nvPr/>
          </p:nvSpPr>
          <p:spPr>
            <a:xfrm>
              <a:off x="445575" y="3261725"/>
              <a:ext cx="34200" cy="31200"/>
            </a:xfrm>
            <a:custGeom>
              <a:avLst/>
              <a:gdLst/>
              <a:ahLst/>
              <a:cxnLst/>
              <a:rect l="l" t="t" r="r" b="b"/>
              <a:pathLst>
                <a:path w="1368" h="1248" extrusionOk="0">
                  <a:moveTo>
                    <a:pt x="650" y="1"/>
                  </a:moveTo>
                  <a:cubicBezTo>
                    <a:pt x="494" y="1"/>
                    <a:pt x="334" y="62"/>
                    <a:pt x="213" y="183"/>
                  </a:cubicBezTo>
                  <a:cubicBezTo>
                    <a:pt x="0" y="396"/>
                    <a:pt x="0" y="791"/>
                    <a:pt x="213" y="1034"/>
                  </a:cubicBezTo>
                  <a:lnTo>
                    <a:pt x="243" y="1034"/>
                  </a:lnTo>
                  <a:cubicBezTo>
                    <a:pt x="274" y="1065"/>
                    <a:pt x="274" y="1065"/>
                    <a:pt x="274" y="1065"/>
                  </a:cubicBezTo>
                  <a:cubicBezTo>
                    <a:pt x="395" y="1186"/>
                    <a:pt x="547" y="1247"/>
                    <a:pt x="699" y="1247"/>
                  </a:cubicBezTo>
                  <a:cubicBezTo>
                    <a:pt x="851" y="1247"/>
                    <a:pt x="1003" y="1186"/>
                    <a:pt x="1125" y="1065"/>
                  </a:cubicBezTo>
                  <a:cubicBezTo>
                    <a:pt x="1368" y="852"/>
                    <a:pt x="1368" y="457"/>
                    <a:pt x="1125" y="214"/>
                  </a:cubicBezTo>
                  <a:lnTo>
                    <a:pt x="1094" y="214"/>
                  </a:lnTo>
                  <a:cubicBezTo>
                    <a:pt x="1094" y="183"/>
                    <a:pt x="1094" y="183"/>
                    <a:pt x="1064" y="183"/>
                  </a:cubicBezTo>
                  <a:cubicBezTo>
                    <a:pt x="957" y="62"/>
                    <a:pt x="806" y="1"/>
                    <a:pt x="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4" name="Google Shape;67224;p27"/>
            <p:cNvSpPr/>
            <p:nvPr/>
          </p:nvSpPr>
          <p:spPr>
            <a:xfrm>
              <a:off x="345250" y="3358425"/>
              <a:ext cx="37275" cy="34025"/>
            </a:xfrm>
            <a:custGeom>
              <a:avLst/>
              <a:gdLst/>
              <a:ahLst/>
              <a:cxnLst/>
              <a:rect l="l" t="t" r="r" b="b"/>
              <a:pathLst>
                <a:path w="1491" h="1361" extrusionOk="0">
                  <a:moveTo>
                    <a:pt x="730" y="1"/>
                  </a:moveTo>
                  <a:cubicBezTo>
                    <a:pt x="563" y="1"/>
                    <a:pt x="396" y="69"/>
                    <a:pt x="274" y="206"/>
                  </a:cubicBezTo>
                  <a:cubicBezTo>
                    <a:pt x="1" y="449"/>
                    <a:pt x="1" y="875"/>
                    <a:pt x="274" y="1118"/>
                  </a:cubicBezTo>
                  <a:cubicBezTo>
                    <a:pt x="274" y="1118"/>
                    <a:pt x="274" y="1148"/>
                    <a:pt x="305" y="1148"/>
                  </a:cubicBezTo>
                  <a:cubicBezTo>
                    <a:pt x="305" y="1148"/>
                    <a:pt x="305" y="1179"/>
                    <a:pt x="335" y="1179"/>
                  </a:cubicBezTo>
                  <a:cubicBezTo>
                    <a:pt x="457" y="1300"/>
                    <a:pt x="624" y="1361"/>
                    <a:pt x="791" y="1361"/>
                  </a:cubicBezTo>
                  <a:cubicBezTo>
                    <a:pt x="958" y="1361"/>
                    <a:pt x="1125" y="1300"/>
                    <a:pt x="1247" y="1179"/>
                  </a:cubicBezTo>
                  <a:cubicBezTo>
                    <a:pt x="1490" y="905"/>
                    <a:pt x="1490" y="510"/>
                    <a:pt x="1247" y="236"/>
                  </a:cubicBezTo>
                  <a:lnTo>
                    <a:pt x="1217" y="236"/>
                  </a:lnTo>
                  <a:cubicBezTo>
                    <a:pt x="1217" y="206"/>
                    <a:pt x="1217" y="206"/>
                    <a:pt x="1186" y="206"/>
                  </a:cubicBezTo>
                  <a:cubicBezTo>
                    <a:pt x="1065" y="69"/>
                    <a:pt x="897"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5" name="Google Shape;67225;p27"/>
            <p:cNvSpPr/>
            <p:nvPr/>
          </p:nvSpPr>
          <p:spPr>
            <a:xfrm>
              <a:off x="245700" y="3455700"/>
              <a:ext cx="40300" cy="36675"/>
            </a:xfrm>
            <a:custGeom>
              <a:avLst/>
              <a:gdLst/>
              <a:ahLst/>
              <a:cxnLst/>
              <a:rect l="l" t="t" r="r" b="b"/>
              <a:pathLst>
                <a:path w="1612" h="1467" extrusionOk="0">
                  <a:moveTo>
                    <a:pt x="776" y="0"/>
                  </a:moveTo>
                  <a:cubicBezTo>
                    <a:pt x="594" y="0"/>
                    <a:pt x="411" y="69"/>
                    <a:pt x="275" y="206"/>
                  </a:cubicBezTo>
                  <a:cubicBezTo>
                    <a:pt x="1" y="479"/>
                    <a:pt x="1" y="935"/>
                    <a:pt x="275" y="1209"/>
                  </a:cubicBezTo>
                  <a:lnTo>
                    <a:pt x="305" y="1209"/>
                  </a:lnTo>
                  <a:cubicBezTo>
                    <a:pt x="305" y="1239"/>
                    <a:pt x="335" y="1239"/>
                    <a:pt x="335" y="1239"/>
                  </a:cubicBezTo>
                  <a:cubicBezTo>
                    <a:pt x="472" y="1391"/>
                    <a:pt x="654" y="1467"/>
                    <a:pt x="837" y="1467"/>
                  </a:cubicBezTo>
                  <a:cubicBezTo>
                    <a:pt x="1019" y="1467"/>
                    <a:pt x="1202" y="1391"/>
                    <a:pt x="1338" y="1239"/>
                  </a:cubicBezTo>
                  <a:cubicBezTo>
                    <a:pt x="1612" y="965"/>
                    <a:pt x="1612" y="540"/>
                    <a:pt x="1338" y="236"/>
                  </a:cubicBezTo>
                  <a:lnTo>
                    <a:pt x="1308" y="236"/>
                  </a:lnTo>
                  <a:cubicBezTo>
                    <a:pt x="1308" y="206"/>
                    <a:pt x="1278" y="206"/>
                    <a:pt x="1278" y="206"/>
                  </a:cubicBezTo>
                  <a:cubicBezTo>
                    <a:pt x="1141" y="69"/>
                    <a:pt x="958"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6" name="Google Shape;67226;p27"/>
            <p:cNvSpPr/>
            <p:nvPr/>
          </p:nvSpPr>
          <p:spPr>
            <a:xfrm>
              <a:off x="1045125" y="2582400"/>
              <a:ext cx="14450" cy="13900"/>
            </a:xfrm>
            <a:custGeom>
              <a:avLst/>
              <a:gdLst/>
              <a:ahLst/>
              <a:cxnLst/>
              <a:rect l="l" t="t" r="r" b="b"/>
              <a:pathLst>
                <a:path w="578" h="556" extrusionOk="0">
                  <a:moveTo>
                    <a:pt x="259" y="0"/>
                  </a:moveTo>
                  <a:cubicBezTo>
                    <a:pt x="198" y="0"/>
                    <a:pt x="137" y="31"/>
                    <a:pt x="91" y="91"/>
                  </a:cubicBezTo>
                  <a:cubicBezTo>
                    <a:pt x="0" y="183"/>
                    <a:pt x="0" y="335"/>
                    <a:pt x="91" y="426"/>
                  </a:cubicBezTo>
                  <a:cubicBezTo>
                    <a:pt x="91" y="426"/>
                    <a:pt x="91" y="456"/>
                    <a:pt x="122" y="456"/>
                  </a:cubicBezTo>
                  <a:cubicBezTo>
                    <a:pt x="122" y="456"/>
                    <a:pt x="122" y="487"/>
                    <a:pt x="122" y="487"/>
                  </a:cubicBezTo>
                  <a:cubicBezTo>
                    <a:pt x="183" y="532"/>
                    <a:pt x="251" y="555"/>
                    <a:pt x="316" y="555"/>
                  </a:cubicBezTo>
                  <a:cubicBezTo>
                    <a:pt x="380" y="555"/>
                    <a:pt x="441" y="532"/>
                    <a:pt x="487" y="487"/>
                  </a:cubicBezTo>
                  <a:cubicBezTo>
                    <a:pt x="578" y="395"/>
                    <a:pt x="578" y="243"/>
                    <a:pt x="487" y="122"/>
                  </a:cubicBezTo>
                  <a:lnTo>
                    <a:pt x="456" y="122"/>
                  </a:lnTo>
                  <a:cubicBezTo>
                    <a:pt x="456" y="91"/>
                    <a:pt x="426" y="91"/>
                    <a:pt x="426" y="91"/>
                  </a:cubicBezTo>
                  <a:cubicBezTo>
                    <a:pt x="380" y="31"/>
                    <a:pt x="319"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7" name="Google Shape;67227;p27"/>
            <p:cNvSpPr/>
            <p:nvPr/>
          </p:nvSpPr>
          <p:spPr>
            <a:xfrm>
              <a:off x="944825" y="2679650"/>
              <a:ext cx="18250" cy="16000"/>
            </a:xfrm>
            <a:custGeom>
              <a:avLst/>
              <a:gdLst/>
              <a:ahLst/>
              <a:cxnLst/>
              <a:rect l="l" t="t" r="r" b="b"/>
              <a:pathLst>
                <a:path w="730" h="640" extrusionOk="0">
                  <a:moveTo>
                    <a:pt x="334" y="1"/>
                  </a:moveTo>
                  <a:cubicBezTo>
                    <a:pt x="258" y="1"/>
                    <a:pt x="182" y="31"/>
                    <a:pt x="122" y="92"/>
                  </a:cubicBezTo>
                  <a:cubicBezTo>
                    <a:pt x="0" y="214"/>
                    <a:pt x="0" y="396"/>
                    <a:pt x="122" y="518"/>
                  </a:cubicBezTo>
                  <a:lnTo>
                    <a:pt x="152" y="518"/>
                  </a:lnTo>
                  <a:cubicBezTo>
                    <a:pt x="152" y="548"/>
                    <a:pt x="182" y="548"/>
                    <a:pt x="182" y="548"/>
                  </a:cubicBezTo>
                  <a:cubicBezTo>
                    <a:pt x="243" y="609"/>
                    <a:pt x="319" y="639"/>
                    <a:pt x="395" y="639"/>
                  </a:cubicBezTo>
                  <a:cubicBezTo>
                    <a:pt x="471" y="639"/>
                    <a:pt x="547" y="609"/>
                    <a:pt x="608" y="548"/>
                  </a:cubicBezTo>
                  <a:cubicBezTo>
                    <a:pt x="730" y="457"/>
                    <a:pt x="730" y="244"/>
                    <a:pt x="608" y="123"/>
                  </a:cubicBezTo>
                  <a:lnTo>
                    <a:pt x="578" y="123"/>
                  </a:lnTo>
                  <a:cubicBezTo>
                    <a:pt x="578" y="92"/>
                    <a:pt x="547" y="92"/>
                    <a:pt x="547" y="92"/>
                  </a:cubicBezTo>
                  <a:cubicBezTo>
                    <a:pt x="486" y="31"/>
                    <a:pt x="410"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8" name="Google Shape;67228;p27"/>
            <p:cNvSpPr/>
            <p:nvPr/>
          </p:nvSpPr>
          <p:spPr>
            <a:xfrm>
              <a:off x="845275" y="2776350"/>
              <a:ext cx="20525" cy="19400"/>
            </a:xfrm>
            <a:custGeom>
              <a:avLst/>
              <a:gdLst/>
              <a:ahLst/>
              <a:cxnLst/>
              <a:rect l="l" t="t" r="r" b="b"/>
              <a:pathLst>
                <a:path w="821" h="776" extrusionOk="0">
                  <a:moveTo>
                    <a:pt x="384" y="1"/>
                  </a:moveTo>
                  <a:cubicBezTo>
                    <a:pt x="297" y="1"/>
                    <a:pt x="213" y="39"/>
                    <a:pt x="152" y="115"/>
                  </a:cubicBezTo>
                  <a:cubicBezTo>
                    <a:pt x="0" y="236"/>
                    <a:pt x="0" y="480"/>
                    <a:pt x="152" y="601"/>
                  </a:cubicBezTo>
                  <a:cubicBezTo>
                    <a:pt x="152" y="631"/>
                    <a:pt x="152" y="631"/>
                    <a:pt x="183" y="631"/>
                  </a:cubicBezTo>
                  <a:cubicBezTo>
                    <a:pt x="183" y="631"/>
                    <a:pt x="183" y="662"/>
                    <a:pt x="183" y="662"/>
                  </a:cubicBezTo>
                  <a:cubicBezTo>
                    <a:pt x="259" y="738"/>
                    <a:pt x="350" y="776"/>
                    <a:pt x="441" y="776"/>
                  </a:cubicBezTo>
                  <a:cubicBezTo>
                    <a:pt x="532" y="776"/>
                    <a:pt x="623" y="738"/>
                    <a:pt x="699" y="662"/>
                  </a:cubicBezTo>
                  <a:cubicBezTo>
                    <a:pt x="821" y="510"/>
                    <a:pt x="821" y="297"/>
                    <a:pt x="699" y="176"/>
                  </a:cubicBezTo>
                  <a:cubicBezTo>
                    <a:pt x="699" y="145"/>
                    <a:pt x="669" y="145"/>
                    <a:pt x="669" y="145"/>
                  </a:cubicBezTo>
                  <a:cubicBezTo>
                    <a:pt x="638" y="115"/>
                    <a:pt x="638" y="115"/>
                    <a:pt x="638" y="115"/>
                  </a:cubicBezTo>
                  <a:cubicBezTo>
                    <a:pt x="562" y="39"/>
                    <a:pt x="471" y="1"/>
                    <a:pt x="3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9" name="Google Shape;67229;p27"/>
            <p:cNvSpPr/>
            <p:nvPr/>
          </p:nvSpPr>
          <p:spPr>
            <a:xfrm>
              <a:off x="745725" y="2873625"/>
              <a:ext cx="23575" cy="21675"/>
            </a:xfrm>
            <a:custGeom>
              <a:avLst/>
              <a:gdLst/>
              <a:ahLst/>
              <a:cxnLst/>
              <a:rect l="l" t="t" r="r" b="b"/>
              <a:pathLst>
                <a:path w="943" h="867" extrusionOk="0">
                  <a:moveTo>
                    <a:pt x="441" y="0"/>
                  </a:moveTo>
                  <a:cubicBezTo>
                    <a:pt x="335" y="0"/>
                    <a:pt x="228" y="38"/>
                    <a:pt x="152" y="114"/>
                  </a:cubicBezTo>
                  <a:cubicBezTo>
                    <a:pt x="0" y="266"/>
                    <a:pt x="0" y="540"/>
                    <a:pt x="152" y="692"/>
                  </a:cubicBezTo>
                  <a:cubicBezTo>
                    <a:pt x="152" y="692"/>
                    <a:pt x="183" y="692"/>
                    <a:pt x="183" y="722"/>
                  </a:cubicBezTo>
                  <a:cubicBezTo>
                    <a:pt x="183" y="722"/>
                    <a:pt x="183" y="722"/>
                    <a:pt x="213" y="753"/>
                  </a:cubicBezTo>
                  <a:cubicBezTo>
                    <a:pt x="289" y="829"/>
                    <a:pt x="388" y="867"/>
                    <a:pt x="490" y="867"/>
                  </a:cubicBezTo>
                  <a:cubicBezTo>
                    <a:pt x="593" y="867"/>
                    <a:pt x="699" y="829"/>
                    <a:pt x="791" y="753"/>
                  </a:cubicBezTo>
                  <a:cubicBezTo>
                    <a:pt x="943" y="570"/>
                    <a:pt x="943" y="327"/>
                    <a:pt x="791" y="175"/>
                  </a:cubicBezTo>
                  <a:cubicBezTo>
                    <a:pt x="760" y="145"/>
                    <a:pt x="760" y="145"/>
                    <a:pt x="760" y="145"/>
                  </a:cubicBezTo>
                  <a:cubicBezTo>
                    <a:pt x="730" y="145"/>
                    <a:pt x="730" y="114"/>
                    <a:pt x="730" y="114"/>
                  </a:cubicBezTo>
                  <a:cubicBezTo>
                    <a:pt x="654" y="38"/>
                    <a:pt x="54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0" name="Google Shape;67230;p27"/>
            <p:cNvSpPr/>
            <p:nvPr/>
          </p:nvSpPr>
          <p:spPr>
            <a:xfrm>
              <a:off x="645425" y="2970325"/>
              <a:ext cx="27375" cy="24325"/>
            </a:xfrm>
            <a:custGeom>
              <a:avLst/>
              <a:gdLst/>
              <a:ahLst/>
              <a:cxnLst/>
              <a:rect l="l" t="t" r="r" b="b"/>
              <a:pathLst>
                <a:path w="1095" h="973" extrusionOk="0">
                  <a:moveTo>
                    <a:pt x="517" y="0"/>
                  </a:moveTo>
                  <a:cubicBezTo>
                    <a:pt x="395" y="0"/>
                    <a:pt x="274" y="46"/>
                    <a:pt x="182" y="137"/>
                  </a:cubicBezTo>
                  <a:cubicBezTo>
                    <a:pt x="0" y="319"/>
                    <a:pt x="0" y="623"/>
                    <a:pt x="182" y="775"/>
                  </a:cubicBezTo>
                  <a:cubicBezTo>
                    <a:pt x="213" y="806"/>
                    <a:pt x="213" y="806"/>
                    <a:pt x="213" y="806"/>
                  </a:cubicBezTo>
                  <a:cubicBezTo>
                    <a:pt x="243" y="836"/>
                    <a:pt x="243" y="836"/>
                    <a:pt x="243" y="836"/>
                  </a:cubicBezTo>
                  <a:cubicBezTo>
                    <a:pt x="334" y="927"/>
                    <a:pt x="456" y="973"/>
                    <a:pt x="578" y="973"/>
                  </a:cubicBezTo>
                  <a:cubicBezTo>
                    <a:pt x="699" y="973"/>
                    <a:pt x="821" y="927"/>
                    <a:pt x="912" y="836"/>
                  </a:cubicBezTo>
                  <a:cubicBezTo>
                    <a:pt x="1094" y="654"/>
                    <a:pt x="1094" y="380"/>
                    <a:pt x="912" y="198"/>
                  </a:cubicBezTo>
                  <a:cubicBezTo>
                    <a:pt x="882" y="167"/>
                    <a:pt x="882" y="167"/>
                    <a:pt x="882" y="167"/>
                  </a:cubicBezTo>
                  <a:cubicBezTo>
                    <a:pt x="851" y="167"/>
                    <a:pt x="851" y="137"/>
                    <a:pt x="851" y="137"/>
                  </a:cubicBezTo>
                  <a:cubicBezTo>
                    <a:pt x="760" y="46"/>
                    <a:pt x="638"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1" name="Google Shape;67231;p27"/>
            <p:cNvSpPr/>
            <p:nvPr/>
          </p:nvSpPr>
          <p:spPr>
            <a:xfrm>
              <a:off x="545875" y="3067025"/>
              <a:ext cx="29650" cy="27750"/>
            </a:xfrm>
            <a:custGeom>
              <a:avLst/>
              <a:gdLst/>
              <a:ahLst/>
              <a:cxnLst/>
              <a:rect l="l" t="t" r="r" b="b"/>
              <a:pathLst>
                <a:path w="1186" h="1110" extrusionOk="0">
                  <a:moveTo>
                    <a:pt x="566" y="0"/>
                  </a:moveTo>
                  <a:cubicBezTo>
                    <a:pt x="433" y="0"/>
                    <a:pt x="304" y="53"/>
                    <a:pt x="213" y="160"/>
                  </a:cubicBezTo>
                  <a:cubicBezTo>
                    <a:pt x="0" y="372"/>
                    <a:pt x="0" y="676"/>
                    <a:pt x="213" y="889"/>
                  </a:cubicBezTo>
                  <a:cubicBezTo>
                    <a:pt x="213" y="889"/>
                    <a:pt x="213" y="920"/>
                    <a:pt x="243" y="920"/>
                  </a:cubicBezTo>
                  <a:cubicBezTo>
                    <a:pt x="243" y="920"/>
                    <a:pt x="243" y="950"/>
                    <a:pt x="243" y="950"/>
                  </a:cubicBezTo>
                  <a:cubicBezTo>
                    <a:pt x="350" y="1056"/>
                    <a:pt x="487" y="1110"/>
                    <a:pt x="623" y="1110"/>
                  </a:cubicBezTo>
                  <a:cubicBezTo>
                    <a:pt x="760" y="1110"/>
                    <a:pt x="897" y="1056"/>
                    <a:pt x="1003" y="950"/>
                  </a:cubicBezTo>
                  <a:cubicBezTo>
                    <a:pt x="1186" y="737"/>
                    <a:pt x="1186" y="403"/>
                    <a:pt x="1003" y="220"/>
                  </a:cubicBezTo>
                  <a:cubicBezTo>
                    <a:pt x="973" y="190"/>
                    <a:pt x="973" y="190"/>
                    <a:pt x="973" y="190"/>
                  </a:cubicBezTo>
                  <a:cubicBezTo>
                    <a:pt x="943" y="190"/>
                    <a:pt x="943" y="160"/>
                    <a:pt x="943" y="160"/>
                  </a:cubicBezTo>
                  <a:cubicBezTo>
                    <a:pt x="836" y="53"/>
                    <a:pt x="699" y="0"/>
                    <a:pt x="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2" name="Google Shape;67232;p27"/>
            <p:cNvSpPr/>
            <p:nvPr/>
          </p:nvSpPr>
          <p:spPr>
            <a:xfrm>
              <a:off x="446325" y="3164275"/>
              <a:ext cx="32700" cy="29850"/>
            </a:xfrm>
            <a:custGeom>
              <a:avLst/>
              <a:gdLst/>
              <a:ahLst/>
              <a:cxnLst/>
              <a:rect l="l" t="t" r="r" b="b"/>
              <a:pathLst>
                <a:path w="1308" h="1194" extrusionOk="0">
                  <a:moveTo>
                    <a:pt x="612" y="1"/>
                  </a:moveTo>
                  <a:cubicBezTo>
                    <a:pt x="464" y="1"/>
                    <a:pt x="320" y="54"/>
                    <a:pt x="213" y="160"/>
                  </a:cubicBezTo>
                  <a:cubicBezTo>
                    <a:pt x="0" y="373"/>
                    <a:pt x="0" y="738"/>
                    <a:pt x="213" y="981"/>
                  </a:cubicBezTo>
                  <a:lnTo>
                    <a:pt x="244" y="981"/>
                  </a:lnTo>
                  <a:cubicBezTo>
                    <a:pt x="244" y="1011"/>
                    <a:pt x="274" y="1011"/>
                    <a:pt x="274" y="1011"/>
                  </a:cubicBezTo>
                  <a:cubicBezTo>
                    <a:pt x="380" y="1133"/>
                    <a:pt x="525" y="1194"/>
                    <a:pt x="673" y="1194"/>
                  </a:cubicBezTo>
                  <a:cubicBezTo>
                    <a:pt x="821" y="1194"/>
                    <a:pt x="973" y="1133"/>
                    <a:pt x="1095" y="1011"/>
                  </a:cubicBezTo>
                  <a:cubicBezTo>
                    <a:pt x="1307" y="799"/>
                    <a:pt x="1307" y="434"/>
                    <a:pt x="1095" y="221"/>
                  </a:cubicBezTo>
                  <a:cubicBezTo>
                    <a:pt x="1064" y="191"/>
                    <a:pt x="1064" y="191"/>
                    <a:pt x="1064" y="191"/>
                  </a:cubicBezTo>
                  <a:cubicBezTo>
                    <a:pt x="1034" y="191"/>
                    <a:pt x="1034" y="160"/>
                    <a:pt x="1034" y="160"/>
                  </a:cubicBezTo>
                  <a:cubicBezTo>
                    <a:pt x="912" y="54"/>
                    <a:pt x="760"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3" name="Google Shape;67233;p27"/>
            <p:cNvSpPr/>
            <p:nvPr/>
          </p:nvSpPr>
          <p:spPr>
            <a:xfrm>
              <a:off x="346025" y="3260975"/>
              <a:ext cx="36500" cy="32700"/>
            </a:xfrm>
            <a:custGeom>
              <a:avLst/>
              <a:gdLst/>
              <a:ahLst/>
              <a:cxnLst/>
              <a:rect l="l" t="t" r="r" b="b"/>
              <a:pathLst>
                <a:path w="1460" h="1308" extrusionOk="0">
                  <a:moveTo>
                    <a:pt x="714" y="1"/>
                  </a:moveTo>
                  <a:cubicBezTo>
                    <a:pt x="555" y="1"/>
                    <a:pt x="395" y="61"/>
                    <a:pt x="274" y="183"/>
                  </a:cubicBezTo>
                  <a:cubicBezTo>
                    <a:pt x="0" y="426"/>
                    <a:pt x="0" y="821"/>
                    <a:pt x="274" y="1064"/>
                  </a:cubicBezTo>
                  <a:cubicBezTo>
                    <a:pt x="274" y="1095"/>
                    <a:pt x="274" y="1095"/>
                    <a:pt x="304" y="1095"/>
                  </a:cubicBezTo>
                  <a:cubicBezTo>
                    <a:pt x="304" y="1095"/>
                    <a:pt x="304" y="1125"/>
                    <a:pt x="304" y="1125"/>
                  </a:cubicBezTo>
                  <a:cubicBezTo>
                    <a:pt x="426" y="1247"/>
                    <a:pt x="585" y="1308"/>
                    <a:pt x="749" y="1308"/>
                  </a:cubicBezTo>
                  <a:cubicBezTo>
                    <a:pt x="912" y="1308"/>
                    <a:pt x="1079" y="1247"/>
                    <a:pt x="1216" y="1125"/>
                  </a:cubicBezTo>
                  <a:cubicBezTo>
                    <a:pt x="1459" y="882"/>
                    <a:pt x="1459" y="487"/>
                    <a:pt x="1216" y="244"/>
                  </a:cubicBezTo>
                  <a:cubicBezTo>
                    <a:pt x="1186" y="244"/>
                    <a:pt x="1186" y="213"/>
                    <a:pt x="1186" y="213"/>
                  </a:cubicBezTo>
                  <a:cubicBezTo>
                    <a:pt x="1155" y="213"/>
                    <a:pt x="1155" y="183"/>
                    <a:pt x="1155" y="183"/>
                  </a:cubicBezTo>
                  <a:cubicBezTo>
                    <a:pt x="1034" y="61"/>
                    <a:pt x="874"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4" name="Google Shape;67234;p27"/>
            <p:cNvSpPr/>
            <p:nvPr/>
          </p:nvSpPr>
          <p:spPr>
            <a:xfrm>
              <a:off x="246475" y="3357675"/>
              <a:ext cx="38775" cy="35550"/>
            </a:xfrm>
            <a:custGeom>
              <a:avLst/>
              <a:gdLst/>
              <a:ahLst/>
              <a:cxnLst/>
              <a:rect l="l" t="t" r="r" b="b"/>
              <a:pathLst>
                <a:path w="1551" h="1422" extrusionOk="0">
                  <a:moveTo>
                    <a:pt x="760" y="0"/>
                  </a:moveTo>
                  <a:cubicBezTo>
                    <a:pt x="585" y="0"/>
                    <a:pt x="411" y="69"/>
                    <a:pt x="274" y="206"/>
                  </a:cubicBezTo>
                  <a:cubicBezTo>
                    <a:pt x="0" y="479"/>
                    <a:pt x="0" y="905"/>
                    <a:pt x="274" y="1178"/>
                  </a:cubicBezTo>
                  <a:cubicBezTo>
                    <a:pt x="274" y="1178"/>
                    <a:pt x="304" y="1178"/>
                    <a:pt x="304" y="1209"/>
                  </a:cubicBezTo>
                  <a:cubicBezTo>
                    <a:pt x="304" y="1209"/>
                    <a:pt x="304" y="1209"/>
                    <a:pt x="335" y="1239"/>
                  </a:cubicBezTo>
                  <a:cubicBezTo>
                    <a:pt x="456" y="1361"/>
                    <a:pt x="631" y="1421"/>
                    <a:pt x="806" y="1421"/>
                  </a:cubicBezTo>
                  <a:cubicBezTo>
                    <a:pt x="981" y="1421"/>
                    <a:pt x="1155" y="1361"/>
                    <a:pt x="1277" y="1239"/>
                  </a:cubicBezTo>
                  <a:cubicBezTo>
                    <a:pt x="1551" y="965"/>
                    <a:pt x="1551" y="540"/>
                    <a:pt x="1277" y="266"/>
                  </a:cubicBezTo>
                  <a:cubicBezTo>
                    <a:pt x="1277" y="266"/>
                    <a:pt x="1277" y="236"/>
                    <a:pt x="1247" y="236"/>
                  </a:cubicBezTo>
                  <a:cubicBezTo>
                    <a:pt x="1247" y="236"/>
                    <a:pt x="1247" y="206"/>
                    <a:pt x="1247" y="206"/>
                  </a:cubicBezTo>
                  <a:cubicBezTo>
                    <a:pt x="1110" y="69"/>
                    <a:pt x="93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5" name="Google Shape;67235;p27"/>
            <p:cNvSpPr/>
            <p:nvPr/>
          </p:nvSpPr>
          <p:spPr>
            <a:xfrm>
              <a:off x="948600" y="2388425"/>
              <a:ext cx="13725" cy="12575"/>
            </a:xfrm>
            <a:custGeom>
              <a:avLst/>
              <a:gdLst/>
              <a:ahLst/>
              <a:cxnLst/>
              <a:rect l="l" t="t" r="r" b="b"/>
              <a:pathLst>
                <a:path w="549" h="503" extrusionOk="0">
                  <a:moveTo>
                    <a:pt x="256" y="1"/>
                  </a:moveTo>
                  <a:cubicBezTo>
                    <a:pt x="199" y="1"/>
                    <a:pt x="138" y="24"/>
                    <a:pt x="92" y="69"/>
                  </a:cubicBezTo>
                  <a:cubicBezTo>
                    <a:pt x="1" y="160"/>
                    <a:pt x="1" y="282"/>
                    <a:pt x="92" y="373"/>
                  </a:cubicBezTo>
                  <a:cubicBezTo>
                    <a:pt x="92" y="373"/>
                    <a:pt x="123" y="373"/>
                    <a:pt x="123" y="404"/>
                  </a:cubicBezTo>
                  <a:cubicBezTo>
                    <a:pt x="123" y="404"/>
                    <a:pt x="153" y="404"/>
                    <a:pt x="153" y="434"/>
                  </a:cubicBezTo>
                  <a:cubicBezTo>
                    <a:pt x="199" y="480"/>
                    <a:pt x="252" y="502"/>
                    <a:pt x="305" y="502"/>
                  </a:cubicBezTo>
                  <a:cubicBezTo>
                    <a:pt x="358" y="502"/>
                    <a:pt x="411" y="480"/>
                    <a:pt x="457" y="434"/>
                  </a:cubicBezTo>
                  <a:cubicBezTo>
                    <a:pt x="548" y="343"/>
                    <a:pt x="548" y="191"/>
                    <a:pt x="457" y="130"/>
                  </a:cubicBezTo>
                  <a:cubicBezTo>
                    <a:pt x="457" y="100"/>
                    <a:pt x="427" y="100"/>
                    <a:pt x="427" y="100"/>
                  </a:cubicBezTo>
                  <a:cubicBezTo>
                    <a:pt x="427" y="69"/>
                    <a:pt x="427" y="69"/>
                    <a:pt x="396" y="69"/>
                  </a:cubicBezTo>
                  <a:cubicBezTo>
                    <a:pt x="366" y="24"/>
                    <a:pt x="313" y="1"/>
                    <a:pt x="2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6" name="Google Shape;67236;p27"/>
            <p:cNvSpPr/>
            <p:nvPr/>
          </p:nvSpPr>
          <p:spPr>
            <a:xfrm>
              <a:off x="1046650" y="2486450"/>
              <a:ext cx="13700" cy="12575"/>
            </a:xfrm>
            <a:custGeom>
              <a:avLst/>
              <a:gdLst/>
              <a:ahLst/>
              <a:cxnLst/>
              <a:rect l="l" t="t" r="r" b="b"/>
              <a:pathLst>
                <a:path w="548" h="503" extrusionOk="0">
                  <a:moveTo>
                    <a:pt x="255" y="1"/>
                  </a:moveTo>
                  <a:cubicBezTo>
                    <a:pt x="198" y="1"/>
                    <a:pt x="137" y="24"/>
                    <a:pt x="91" y="69"/>
                  </a:cubicBezTo>
                  <a:cubicBezTo>
                    <a:pt x="0" y="160"/>
                    <a:pt x="0" y="282"/>
                    <a:pt x="91" y="373"/>
                  </a:cubicBezTo>
                  <a:cubicBezTo>
                    <a:pt x="122" y="373"/>
                    <a:pt x="122" y="404"/>
                    <a:pt x="122" y="404"/>
                  </a:cubicBezTo>
                  <a:cubicBezTo>
                    <a:pt x="152" y="404"/>
                    <a:pt x="152" y="434"/>
                    <a:pt x="152" y="434"/>
                  </a:cubicBezTo>
                  <a:cubicBezTo>
                    <a:pt x="198" y="480"/>
                    <a:pt x="251" y="502"/>
                    <a:pt x="304" y="502"/>
                  </a:cubicBezTo>
                  <a:cubicBezTo>
                    <a:pt x="357" y="502"/>
                    <a:pt x="410" y="480"/>
                    <a:pt x="456" y="434"/>
                  </a:cubicBezTo>
                  <a:cubicBezTo>
                    <a:pt x="547" y="343"/>
                    <a:pt x="547" y="191"/>
                    <a:pt x="456" y="130"/>
                  </a:cubicBezTo>
                  <a:cubicBezTo>
                    <a:pt x="456" y="100"/>
                    <a:pt x="456" y="100"/>
                    <a:pt x="426" y="100"/>
                  </a:cubicBezTo>
                  <a:cubicBezTo>
                    <a:pt x="426" y="100"/>
                    <a:pt x="426" y="69"/>
                    <a:pt x="395" y="69"/>
                  </a:cubicBezTo>
                  <a:cubicBezTo>
                    <a:pt x="365" y="24"/>
                    <a:pt x="312"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7" name="Google Shape;67237;p27"/>
            <p:cNvSpPr/>
            <p:nvPr/>
          </p:nvSpPr>
          <p:spPr>
            <a:xfrm>
              <a:off x="849075" y="2485125"/>
              <a:ext cx="16725" cy="15225"/>
            </a:xfrm>
            <a:custGeom>
              <a:avLst/>
              <a:gdLst/>
              <a:ahLst/>
              <a:cxnLst/>
              <a:rect l="l" t="t" r="r" b="b"/>
              <a:pathLst>
                <a:path w="669" h="609" extrusionOk="0">
                  <a:moveTo>
                    <a:pt x="304" y="1"/>
                  </a:moveTo>
                  <a:cubicBezTo>
                    <a:pt x="236" y="1"/>
                    <a:pt x="167" y="31"/>
                    <a:pt x="122" y="92"/>
                  </a:cubicBezTo>
                  <a:cubicBezTo>
                    <a:pt x="0" y="183"/>
                    <a:pt x="0" y="365"/>
                    <a:pt x="122" y="487"/>
                  </a:cubicBezTo>
                  <a:lnTo>
                    <a:pt x="152" y="487"/>
                  </a:lnTo>
                  <a:cubicBezTo>
                    <a:pt x="152" y="517"/>
                    <a:pt x="152" y="517"/>
                    <a:pt x="152" y="517"/>
                  </a:cubicBezTo>
                  <a:cubicBezTo>
                    <a:pt x="213" y="578"/>
                    <a:pt x="289" y="609"/>
                    <a:pt x="361" y="609"/>
                  </a:cubicBezTo>
                  <a:cubicBezTo>
                    <a:pt x="433" y="609"/>
                    <a:pt x="502" y="578"/>
                    <a:pt x="547" y="517"/>
                  </a:cubicBezTo>
                  <a:cubicBezTo>
                    <a:pt x="669" y="426"/>
                    <a:pt x="669" y="244"/>
                    <a:pt x="547" y="153"/>
                  </a:cubicBezTo>
                  <a:cubicBezTo>
                    <a:pt x="547" y="122"/>
                    <a:pt x="517" y="122"/>
                    <a:pt x="517" y="122"/>
                  </a:cubicBezTo>
                  <a:cubicBezTo>
                    <a:pt x="517" y="122"/>
                    <a:pt x="517" y="92"/>
                    <a:pt x="486" y="92"/>
                  </a:cubicBezTo>
                  <a:cubicBezTo>
                    <a:pt x="441" y="31"/>
                    <a:pt x="372"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8" name="Google Shape;67238;p27"/>
            <p:cNvSpPr/>
            <p:nvPr/>
          </p:nvSpPr>
          <p:spPr>
            <a:xfrm>
              <a:off x="947100" y="2583150"/>
              <a:ext cx="16725" cy="15225"/>
            </a:xfrm>
            <a:custGeom>
              <a:avLst/>
              <a:gdLst/>
              <a:ahLst/>
              <a:cxnLst/>
              <a:rect l="l" t="t" r="r" b="b"/>
              <a:pathLst>
                <a:path w="669" h="609" extrusionOk="0">
                  <a:moveTo>
                    <a:pt x="304" y="1"/>
                  </a:moveTo>
                  <a:cubicBezTo>
                    <a:pt x="236" y="1"/>
                    <a:pt x="167" y="31"/>
                    <a:pt x="122" y="92"/>
                  </a:cubicBezTo>
                  <a:cubicBezTo>
                    <a:pt x="0" y="183"/>
                    <a:pt x="0" y="365"/>
                    <a:pt x="122" y="487"/>
                  </a:cubicBezTo>
                  <a:lnTo>
                    <a:pt x="152" y="487"/>
                  </a:lnTo>
                  <a:cubicBezTo>
                    <a:pt x="152" y="517"/>
                    <a:pt x="152" y="517"/>
                    <a:pt x="152" y="517"/>
                  </a:cubicBezTo>
                  <a:cubicBezTo>
                    <a:pt x="213" y="578"/>
                    <a:pt x="289" y="609"/>
                    <a:pt x="361" y="609"/>
                  </a:cubicBezTo>
                  <a:cubicBezTo>
                    <a:pt x="433" y="609"/>
                    <a:pt x="502" y="578"/>
                    <a:pt x="547" y="517"/>
                  </a:cubicBezTo>
                  <a:cubicBezTo>
                    <a:pt x="669" y="426"/>
                    <a:pt x="669" y="244"/>
                    <a:pt x="547" y="153"/>
                  </a:cubicBezTo>
                  <a:cubicBezTo>
                    <a:pt x="547" y="122"/>
                    <a:pt x="517" y="122"/>
                    <a:pt x="517" y="122"/>
                  </a:cubicBezTo>
                  <a:cubicBezTo>
                    <a:pt x="517" y="122"/>
                    <a:pt x="517" y="92"/>
                    <a:pt x="487" y="92"/>
                  </a:cubicBezTo>
                  <a:cubicBezTo>
                    <a:pt x="441" y="31"/>
                    <a:pt x="373"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9" name="Google Shape;67239;p27"/>
            <p:cNvSpPr/>
            <p:nvPr/>
          </p:nvSpPr>
          <p:spPr>
            <a:xfrm>
              <a:off x="847550" y="2680425"/>
              <a:ext cx="19025" cy="17500"/>
            </a:xfrm>
            <a:custGeom>
              <a:avLst/>
              <a:gdLst/>
              <a:ahLst/>
              <a:cxnLst/>
              <a:rect l="l" t="t" r="r" b="b"/>
              <a:pathLst>
                <a:path w="761" h="700" extrusionOk="0">
                  <a:moveTo>
                    <a:pt x="350" y="0"/>
                  </a:moveTo>
                  <a:cubicBezTo>
                    <a:pt x="266" y="0"/>
                    <a:pt x="183" y="31"/>
                    <a:pt x="122" y="92"/>
                  </a:cubicBezTo>
                  <a:cubicBezTo>
                    <a:pt x="0" y="213"/>
                    <a:pt x="0" y="426"/>
                    <a:pt x="122" y="547"/>
                  </a:cubicBezTo>
                  <a:cubicBezTo>
                    <a:pt x="122" y="578"/>
                    <a:pt x="152" y="578"/>
                    <a:pt x="152" y="578"/>
                  </a:cubicBezTo>
                  <a:cubicBezTo>
                    <a:pt x="152" y="578"/>
                    <a:pt x="152" y="608"/>
                    <a:pt x="183" y="608"/>
                  </a:cubicBezTo>
                  <a:cubicBezTo>
                    <a:pt x="244" y="669"/>
                    <a:pt x="327" y="699"/>
                    <a:pt x="411" y="699"/>
                  </a:cubicBezTo>
                  <a:cubicBezTo>
                    <a:pt x="494" y="699"/>
                    <a:pt x="578" y="669"/>
                    <a:pt x="639" y="608"/>
                  </a:cubicBezTo>
                  <a:cubicBezTo>
                    <a:pt x="760" y="487"/>
                    <a:pt x="760" y="274"/>
                    <a:pt x="639" y="152"/>
                  </a:cubicBezTo>
                  <a:cubicBezTo>
                    <a:pt x="639" y="122"/>
                    <a:pt x="608" y="122"/>
                    <a:pt x="608" y="122"/>
                  </a:cubicBezTo>
                  <a:cubicBezTo>
                    <a:pt x="608" y="122"/>
                    <a:pt x="608" y="92"/>
                    <a:pt x="578" y="92"/>
                  </a:cubicBezTo>
                  <a:cubicBezTo>
                    <a:pt x="517" y="31"/>
                    <a:pt x="433"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0" name="Google Shape;67240;p27"/>
            <p:cNvSpPr/>
            <p:nvPr/>
          </p:nvSpPr>
          <p:spPr>
            <a:xfrm>
              <a:off x="749525" y="2582400"/>
              <a:ext cx="19025" cy="17500"/>
            </a:xfrm>
            <a:custGeom>
              <a:avLst/>
              <a:gdLst/>
              <a:ahLst/>
              <a:cxnLst/>
              <a:rect l="l" t="t" r="r" b="b"/>
              <a:pathLst>
                <a:path w="761" h="700" extrusionOk="0">
                  <a:moveTo>
                    <a:pt x="350" y="0"/>
                  </a:moveTo>
                  <a:cubicBezTo>
                    <a:pt x="266" y="0"/>
                    <a:pt x="183" y="31"/>
                    <a:pt x="122" y="91"/>
                  </a:cubicBezTo>
                  <a:cubicBezTo>
                    <a:pt x="0" y="213"/>
                    <a:pt x="0" y="426"/>
                    <a:pt x="122" y="547"/>
                  </a:cubicBezTo>
                  <a:cubicBezTo>
                    <a:pt x="122" y="578"/>
                    <a:pt x="152" y="578"/>
                    <a:pt x="152" y="578"/>
                  </a:cubicBezTo>
                  <a:cubicBezTo>
                    <a:pt x="152" y="578"/>
                    <a:pt x="152" y="608"/>
                    <a:pt x="183" y="608"/>
                  </a:cubicBezTo>
                  <a:cubicBezTo>
                    <a:pt x="243" y="669"/>
                    <a:pt x="327" y="699"/>
                    <a:pt x="411" y="699"/>
                  </a:cubicBezTo>
                  <a:cubicBezTo>
                    <a:pt x="494" y="699"/>
                    <a:pt x="578" y="669"/>
                    <a:pt x="639" y="608"/>
                  </a:cubicBezTo>
                  <a:cubicBezTo>
                    <a:pt x="760" y="487"/>
                    <a:pt x="760" y="274"/>
                    <a:pt x="639" y="152"/>
                  </a:cubicBezTo>
                  <a:cubicBezTo>
                    <a:pt x="639" y="122"/>
                    <a:pt x="608" y="122"/>
                    <a:pt x="608" y="122"/>
                  </a:cubicBezTo>
                  <a:cubicBezTo>
                    <a:pt x="608" y="122"/>
                    <a:pt x="608" y="91"/>
                    <a:pt x="578" y="91"/>
                  </a:cubicBezTo>
                  <a:cubicBezTo>
                    <a:pt x="517" y="31"/>
                    <a:pt x="433"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1" name="Google Shape;67241;p27"/>
            <p:cNvSpPr/>
            <p:nvPr/>
          </p:nvSpPr>
          <p:spPr>
            <a:xfrm>
              <a:off x="748000" y="2777125"/>
              <a:ext cx="22050" cy="20925"/>
            </a:xfrm>
            <a:custGeom>
              <a:avLst/>
              <a:gdLst/>
              <a:ahLst/>
              <a:cxnLst/>
              <a:rect l="l" t="t" r="r" b="b"/>
              <a:pathLst>
                <a:path w="882" h="837" extrusionOk="0">
                  <a:moveTo>
                    <a:pt x="396" y="0"/>
                  </a:moveTo>
                  <a:cubicBezTo>
                    <a:pt x="297" y="0"/>
                    <a:pt x="198" y="38"/>
                    <a:pt x="122" y="114"/>
                  </a:cubicBezTo>
                  <a:cubicBezTo>
                    <a:pt x="1" y="266"/>
                    <a:pt x="1" y="509"/>
                    <a:pt x="122" y="661"/>
                  </a:cubicBezTo>
                  <a:cubicBezTo>
                    <a:pt x="152" y="661"/>
                    <a:pt x="152" y="661"/>
                    <a:pt x="183" y="692"/>
                  </a:cubicBezTo>
                  <a:cubicBezTo>
                    <a:pt x="183" y="692"/>
                    <a:pt x="183" y="692"/>
                    <a:pt x="183" y="722"/>
                  </a:cubicBezTo>
                  <a:cubicBezTo>
                    <a:pt x="259" y="798"/>
                    <a:pt x="358" y="836"/>
                    <a:pt x="456" y="836"/>
                  </a:cubicBezTo>
                  <a:cubicBezTo>
                    <a:pt x="555" y="836"/>
                    <a:pt x="654" y="798"/>
                    <a:pt x="730" y="722"/>
                  </a:cubicBezTo>
                  <a:cubicBezTo>
                    <a:pt x="882" y="570"/>
                    <a:pt x="882" y="327"/>
                    <a:pt x="730" y="175"/>
                  </a:cubicBezTo>
                  <a:cubicBezTo>
                    <a:pt x="730" y="145"/>
                    <a:pt x="700" y="145"/>
                    <a:pt x="700" y="145"/>
                  </a:cubicBezTo>
                  <a:cubicBezTo>
                    <a:pt x="700" y="145"/>
                    <a:pt x="700" y="114"/>
                    <a:pt x="669" y="114"/>
                  </a:cubicBezTo>
                  <a:cubicBezTo>
                    <a:pt x="593" y="38"/>
                    <a:pt x="494"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2" name="Google Shape;67242;p27"/>
            <p:cNvSpPr/>
            <p:nvPr/>
          </p:nvSpPr>
          <p:spPr>
            <a:xfrm>
              <a:off x="649225" y="2679100"/>
              <a:ext cx="22800" cy="20350"/>
            </a:xfrm>
            <a:custGeom>
              <a:avLst/>
              <a:gdLst/>
              <a:ahLst/>
              <a:cxnLst/>
              <a:rect l="l" t="t" r="r" b="b"/>
              <a:pathLst>
                <a:path w="912" h="814" extrusionOk="0">
                  <a:moveTo>
                    <a:pt x="426" y="0"/>
                  </a:moveTo>
                  <a:cubicBezTo>
                    <a:pt x="327" y="0"/>
                    <a:pt x="228" y="38"/>
                    <a:pt x="152" y="114"/>
                  </a:cubicBezTo>
                  <a:cubicBezTo>
                    <a:pt x="0" y="266"/>
                    <a:pt x="0" y="509"/>
                    <a:pt x="152" y="661"/>
                  </a:cubicBezTo>
                  <a:cubicBezTo>
                    <a:pt x="182" y="661"/>
                    <a:pt x="182" y="661"/>
                    <a:pt x="182" y="692"/>
                  </a:cubicBezTo>
                  <a:cubicBezTo>
                    <a:pt x="213" y="692"/>
                    <a:pt x="213" y="692"/>
                    <a:pt x="213" y="722"/>
                  </a:cubicBezTo>
                  <a:cubicBezTo>
                    <a:pt x="289" y="783"/>
                    <a:pt x="388" y="813"/>
                    <a:pt x="486" y="813"/>
                  </a:cubicBezTo>
                  <a:cubicBezTo>
                    <a:pt x="585" y="813"/>
                    <a:pt x="684" y="783"/>
                    <a:pt x="760" y="722"/>
                  </a:cubicBezTo>
                  <a:cubicBezTo>
                    <a:pt x="912" y="570"/>
                    <a:pt x="912" y="327"/>
                    <a:pt x="760" y="175"/>
                  </a:cubicBezTo>
                  <a:cubicBezTo>
                    <a:pt x="760" y="145"/>
                    <a:pt x="730" y="145"/>
                    <a:pt x="730" y="145"/>
                  </a:cubicBezTo>
                  <a:cubicBezTo>
                    <a:pt x="730" y="145"/>
                    <a:pt x="730" y="114"/>
                    <a:pt x="699" y="114"/>
                  </a:cubicBezTo>
                  <a:cubicBezTo>
                    <a:pt x="623" y="38"/>
                    <a:pt x="524"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3" name="Google Shape;67243;p27"/>
            <p:cNvSpPr/>
            <p:nvPr/>
          </p:nvSpPr>
          <p:spPr>
            <a:xfrm>
              <a:off x="647700" y="2873825"/>
              <a:ext cx="25850" cy="23575"/>
            </a:xfrm>
            <a:custGeom>
              <a:avLst/>
              <a:gdLst/>
              <a:ahLst/>
              <a:cxnLst/>
              <a:rect l="l" t="t" r="r" b="b"/>
              <a:pathLst>
                <a:path w="1034" h="943" extrusionOk="0">
                  <a:moveTo>
                    <a:pt x="487" y="0"/>
                  </a:moveTo>
                  <a:cubicBezTo>
                    <a:pt x="373" y="0"/>
                    <a:pt x="259" y="46"/>
                    <a:pt x="183" y="137"/>
                  </a:cubicBezTo>
                  <a:cubicBezTo>
                    <a:pt x="0" y="319"/>
                    <a:pt x="0" y="593"/>
                    <a:pt x="183" y="745"/>
                  </a:cubicBezTo>
                  <a:cubicBezTo>
                    <a:pt x="183" y="775"/>
                    <a:pt x="213" y="775"/>
                    <a:pt x="213" y="775"/>
                  </a:cubicBezTo>
                  <a:cubicBezTo>
                    <a:pt x="213" y="775"/>
                    <a:pt x="213" y="805"/>
                    <a:pt x="243" y="805"/>
                  </a:cubicBezTo>
                  <a:cubicBezTo>
                    <a:pt x="319" y="897"/>
                    <a:pt x="426" y="942"/>
                    <a:pt x="536" y="942"/>
                  </a:cubicBezTo>
                  <a:cubicBezTo>
                    <a:pt x="646" y="942"/>
                    <a:pt x="760" y="897"/>
                    <a:pt x="851" y="805"/>
                  </a:cubicBezTo>
                  <a:cubicBezTo>
                    <a:pt x="1034" y="654"/>
                    <a:pt x="1034" y="350"/>
                    <a:pt x="851" y="198"/>
                  </a:cubicBezTo>
                  <a:cubicBezTo>
                    <a:pt x="851" y="198"/>
                    <a:pt x="821" y="167"/>
                    <a:pt x="821" y="167"/>
                  </a:cubicBezTo>
                  <a:cubicBezTo>
                    <a:pt x="821" y="167"/>
                    <a:pt x="791" y="137"/>
                    <a:pt x="791" y="137"/>
                  </a:cubicBezTo>
                  <a:cubicBezTo>
                    <a:pt x="715" y="46"/>
                    <a:pt x="60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4" name="Google Shape;67244;p27"/>
            <p:cNvSpPr/>
            <p:nvPr/>
          </p:nvSpPr>
          <p:spPr>
            <a:xfrm>
              <a:off x="549675" y="2775775"/>
              <a:ext cx="25850" cy="23600"/>
            </a:xfrm>
            <a:custGeom>
              <a:avLst/>
              <a:gdLst/>
              <a:ahLst/>
              <a:cxnLst/>
              <a:rect l="l" t="t" r="r" b="b"/>
              <a:pathLst>
                <a:path w="1034" h="944" extrusionOk="0">
                  <a:moveTo>
                    <a:pt x="487" y="1"/>
                  </a:moveTo>
                  <a:cubicBezTo>
                    <a:pt x="373" y="1"/>
                    <a:pt x="259" y="47"/>
                    <a:pt x="183" y="138"/>
                  </a:cubicBezTo>
                  <a:cubicBezTo>
                    <a:pt x="0" y="320"/>
                    <a:pt x="0" y="594"/>
                    <a:pt x="183" y="746"/>
                  </a:cubicBezTo>
                  <a:cubicBezTo>
                    <a:pt x="183" y="776"/>
                    <a:pt x="213" y="776"/>
                    <a:pt x="213" y="776"/>
                  </a:cubicBezTo>
                  <a:cubicBezTo>
                    <a:pt x="213" y="776"/>
                    <a:pt x="213" y="806"/>
                    <a:pt x="243" y="806"/>
                  </a:cubicBezTo>
                  <a:cubicBezTo>
                    <a:pt x="319" y="898"/>
                    <a:pt x="426" y="943"/>
                    <a:pt x="536" y="943"/>
                  </a:cubicBezTo>
                  <a:cubicBezTo>
                    <a:pt x="646" y="943"/>
                    <a:pt x="760" y="898"/>
                    <a:pt x="851" y="806"/>
                  </a:cubicBezTo>
                  <a:cubicBezTo>
                    <a:pt x="1034" y="654"/>
                    <a:pt x="1034" y="351"/>
                    <a:pt x="851" y="199"/>
                  </a:cubicBezTo>
                  <a:cubicBezTo>
                    <a:pt x="851" y="168"/>
                    <a:pt x="821" y="168"/>
                    <a:pt x="821" y="168"/>
                  </a:cubicBezTo>
                  <a:cubicBezTo>
                    <a:pt x="821" y="168"/>
                    <a:pt x="791" y="138"/>
                    <a:pt x="791" y="138"/>
                  </a:cubicBezTo>
                  <a:cubicBezTo>
                    <a:pt x="715" y="47"/>
                    <a:pt x="60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5" name="Google Shape;67245;p27"/>
            <p:cNvSpPr/>
            <p:nvPr/>
          </p:nvSpPr>
          <p:spPr>
            <a:xfrm>
              <a:off x="548150" y="2971075"/>
              <a:ext cx="28150" cy="25875"/>
            </a:xfrm>
            <a:custGeom>
              <a:avLst/>
              <a:gdLst/>
              <a:ahLst/>
              <a:cxnLst/>
              <a:rect l="l" t="t" r="r" b="b"/>
              <a:pathLst>
                <a:path w="1126" h="1035" extrusionOk="0">
                  <a:moveTo>
                    <a:pt x="544" y="1"/>
                  </a:moveTo>
                  <a:cubicBezTo>
                    <a:pt x="418" y="1"/>
                    <a:pt x="289" y="46"/>
                    <a:pt x="183" y="137"/>
                  </a:cubicBezTo>
                  <a:cubicBezTo>
                    <a:pt x="0" y="320"/>
                    <a:pt x="0" y="654"/>
                    <a:pt x="183" y="837"/>
                  </a:cubicBezTo>
                  <a:cubicBezTo>
                    <a:pt x="213" y="837"/>
                    <a:pt x="213" y="837"/>
                    <a:pt x="213" y="867"/>
                  </a:cubicBezTo>
                  <a:cubicBezTo>
                    <a:pt x="244" y="867"/>
                    <a:pt x="244" y="867"/>
                    <a:pt x="244" y="897"/>
                  </a:cubicBezTo>
                  <a:cubicBezTo>
                    <a:pt x="335" y="988"/>
                    <a:pt x="464" y="1034"/>
                    <a:pt x="593" y="1034"/>
                  </a:cubicBezTo>
                  <a:cubicBezTo>
                    <a:pt x="722" y="1034"/>
                    <a:pt x="852" y="988"/>
                    <a:pt x="943" y="897"/>
                  </a:cubicBezTo>
                  <a:cubicBezTo>
                    <a:pt x="1125" y="685"/>
                    <a:pt x="1125" y="381"/>
                    <a:pt x="943" y="198"/>
                  </a:cubicBezTo>
                  <a:cubicBezTo>
                    <a:pt x="943" y="198"/>
                    <a:pt x="912" y="168"/>
                    <a:pt x="912" y="168"/>
                  </a:cubicBezTo>
                  <a:cubicBezTo>
                    <a:pt x="912" y="168"/>
                    <a:pt x="882" y="137"/>
                    <a:pt x="882" y="137"/>
                  </a:cubicBezTo>
                  <a:cubicBezTo>
                    <a:pt x="791" y="46"/>
                    <a:pt x="669"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6" name="Google Shape;67246;p27"/>
            <p:cNvSpPr/>
            <p:nvPr/>
          </p:nvSpPr>
          <p:spPr>
            <a:xfrm>
              <a:off x="450125" y="2873050"/>
              <a:ext cx="28150" cy="25875"/>
            </a:xfrm>
            <a:custGeom>
              <a:avLst/>
              <a:gdLst/>
              <a:ahLst/>
              <a:cxnLst/>
              <a:rect l="l" t="t" r="r" b="b"/>
              <a:pathLst>
                <a:path w="1126" h="1035" extrusionOk="0">
                  <a:moveTo>
                    <a:pt x="544" y="1"/>
                  </a:moveTo>
                  <a:cubicBezTo>
                    <a:pt x="418" y="1"/>
                    <a:pt x="289" y="46"/>
                    <a:pt x="183" y="137"/>
                  </a:cubicBezTo>
                  <a:cubicBezTo>
                    <a:pt x="0" y="320"/>
                    <a:pt x="0" y="654"/>
                    <a:pt x="183" y="836"/>
                  </a:cubicBezTo>
                  <a:cubicBezTo>
                    <a:pt x="213" y="836"/>
                    <a:pt x="213" y="836"/>
                    <a:pt x="213" y="867"/>
                  </a:cubicBezTo>
                  <a:cubicBezTo>
                    <a:pt x="244" y="867"/>
                    <a:pt x="244" y="867"/>
                    <a:pt x="244" y="897"/>
                  </a:cubicBezTo>
                  <a:cubicBezTo>
                    <a:pt x="335" y="988"/>
                    <a:pt x="464" y="1034"/>
                    <a:pt x="593" y="1034"/>
                  </a:cubicBezTo>
                  <a:cubicBezTo>
                    <a:pt x="722" y="1034"/>
                    <a:pt x="851" y="988"/>
                    <a:pt x="943" y="897"/>
                  </a:cubicBezTo>
                  <a:cubicBezTo>
                    <a:pt x="1125" y="685"/>
                    <a:pt x="1125" y="381"/>
                    <a:pt x="943" y="198"/>
                  </a:cubicBezTo>
                  <a:cubicBezTo>
                    <a:pt x="943" y="198"/>
                    <a:pt x="912" y="168"/>
                    <a:pt x="912" y="168"/>
                  </a:cubicBezTo>
                  <a:cubicBezTo>
                    <a:pt x="882" y="168"/>
                    <a:pt x="882" y="137"/>
                    <a:pt x="882" y="137"/>
                  </a:cubicBezTo>
                  <a:cubicBezTo>
                    <a:pt x="791" y="46"/>
                    <a:pt x="669"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7" name="Google Shape;67247;p27"/>
            <p:cNvSpPr/>
            <p:nvPr/>
          </p:nvSpPr>
          <p:spPr>
            <a:xfrm>
              <a:off x="350575" y="2969750"/>
              <a:ext cx="31175" cy="28525"/>
            </a:xfrm>
            <a:custGeom>
              <a:avLst/>
              <a:gdLst/>
              <a:ahLst/>
              <a:cxnLst/>
              <a:rect l="l" t="t" r="r" b="b"/>
              <a:pathLst>
                <a:path w="1247" h="1141" extrusionOk="0">
                  <a:moveTo>
                    <a:pt x="593" y="0"/>
                  </a:moveTo>
                  <a:cubicBezTo>
                    <a:pt x="457" y="0"/>
                    <a:pt x="320" y="54"/>
                    <a:pt x="213" y="160"/>
                  </a:cubicBezTo>
                  <a:cubicBezTo>
                    <a:pt x="1" y="373"/>
                    <a:pt x="1" y="738"/>
                    <a:pt x="213" y="950"/>
                  </a:cubicBezTo>
                  <a:lnTo>
                    <a:pt x="244" y="950"/>
                  </a:lnTo>
                  <a:cubicBezTo>
                    <a:pt x="244" y="981"/>
                    <a:pt x="244" y="981"/>
                    <a:pt x="244" y="981"/>
                  </a:cubicBezTo>
                  <a:cubicBezTo>
                    <a:pt x="350" y="1087"/>
                    <a:pt x="494" y="1140"/>
                    <a:pt x="639" y="1140"/>
                  </a:cubicBezTo>
                  <a:cubicBezTo>
                    <a:pt x="783" y="1140"/>
                    <a:pt x="928" y="1087"/>
                    <a:pt x="1034" y="981"/>
                  </a:cubicBezTo>
                  <a:cubicBezTo>
                    <a:pt x="1247" y="768"/>
                    <a:pt x="1247" y="434"/>
                    <a:pt x="1034" y="221"/>
                  </a:cubicBezTo>
                  <a:cubicBezTo>
                    <a:pt x="1004" y="221"/>
                    <a:pt x="1004" y="190"/>
                    <a:pt x="1004" y="190"/>
                  </a:cubicBezTo>
                  <a:cubicBezTo>
                    <a:pt x="1004" y="190"/>
                    <a:pt x="973" y="160"/>
                    <a:pt x="973" y="160"/>
                  </a:cubicBezTo>
                  <a:cubicBezTo>
                    <a:pt x="867" y="54"/>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8" name="Google Shape;67248;p27"/>
            <p:cNvSpPr/>
            <p:nvPr/>
          </p:nvSpPr>
          <p:spPr>
            <a:xfrm>
              <a:off x="448600" y="3067775"/>
              <a:ext cx="31175" cy="28525"/>
            </a:xfrm>
            <a:custGeom>
              <a:avLst/>
              <a:gdLst/>
              <a:ahLst/>
              <a:cxnLst/>
              <a:rect l="l" t="t" r="r" b="b"/>
              <a:pathLst>
                <a:path w="1247" h="1141" extrusionOk="0">
                  <a:moveTo>
                    <a:pt x="593" y="0"/>
                  </a:moveTo>
                  <a:cubicBezTo>
                    <a:pt x="457" y="0"/>
                    <a:pt x="320" y="54"/>
                    <a:pt x="213" y="160"/>
                  </a:cubicBezTo>
                  <a:cubicBezTo>
                    <a:pt x="1" y="373"/>
                    <a:pt x="1" y="738"/>
                    <a:pt x="213" y="950"/>
                  </a:cubicBezTo>
                  <a:lnTo>
                    <a:pt x="244" y="950"/>
                  </a:lnTo>
                  <a:cubicBezTo>
                    <a:pt x="244" y="981"/>
                    <a:pt x="244" y="981"/>
                    <a:pt x="244" y="981"/>
                  </a:cubicBezTo>
                  <a:cubicBezTo>
                    <a:pt x="350" y="1087"/>
                    <a:pt x="495" y="1140"/>
                    <a:pt x="639" y="1140"/>
                  </a:cubicBezTo>
                  <a:cubicBezTo>
                    <a:pt x="783" y="1140"/>
                    <a:pt x="928" y="1087"/>
                    <a:pt x="1034" y="981"/>
                  </a:cubicBezTo>
                  <a:cubicBezTo>
                    <a:pt x="1247" y="768"/>
                    <a:pt x="1247" y="434"/>
                    <a:pt x="1034" y="221"/>
                  </a:cubicBezTo>
                  <a:cubicBezTo>
                    <a:pt x="1034" y="221"/>
                    <a:pt x="1004" y="190"/>
                    <a:pt x="1004" y="190"/>
                  </a:cubicBezTo>
                  <a:cubicBezTo>
                    <a:pt x="1004" y="190"/>
                    <a:pt x="973" y="190"/>
                    <a:pt x="973" y="160"/>
                  </a:cubicBezTo>
                  <a:cubicBezTo>
                    <a:pt x="867" y="54"/>
                    <a:pt x="730"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9" name="Google Shape;67249;p27"/>
            <p:cNvSpPr/>
            <p:nvPr/>
          </p:nvSpPr>
          <p:spPr>
            <a:xfrm>
              <a:off x="250275" y="3067025"/>
              <a:ext cx="34225" cy="31350"/>
            </a:xfrm>
            <a:custGeom>
              <a:avLst/>
              <a:gdLst/>
              <a:ahLst/>
              <a:cxnLst/>
              <a:rect l="l" t="t" r="r" b="b"/>
              <a:pathLst>
                <a:path w="1369" h="1254" extrusionOk="0">
                  <a:moveTo>
                    <a:pt x="669" y="0"/>
                  </a:moveTo>
                  <a:cubicBezTo>
                    <a:pt x="517" y="0"/>
                    <a:pt x="365" y="53"/>
                    <a:pt x="243" y="160"/>
                  </a:cubicBezTo>
                  <a:cubicBezTo>
                    <a:pt x="0" y="403"/>
                    <a:pt x="0" y="768"/>
                    <a:pt x="243" y="1011"/>
                  </a:cubicBezTo>
                  <a:cubicBezTo>
                    <a:pt x="243" y="1011"/>
                    <a:pt x="274" y="1041"/>
                    <a:pt x="274" y="1041"/>
                  </a:cubicBezTo>
                  <a:cubicBezTo>
                    <a:pt x="274" y="1041"/>
                    <a:pt x="274" y="1072"/>
                    <a:pt x="304" y="1072"/>
                  </a:cubicBezTo>
                  <a:cubicBezTo>
                    <a:pt x="426" y="1193"/>
                    <a:pt x="578" y="1254"/>
                    <a:pt x="730" y="1254"/>
                  </a:cubicBezTo>
                  <a:cubicBezTo>
                    <a:pt x="882" y="1254"/>
                    <a:pt x="1034" y="1193"/>
                    <a:pt x="1155" y="1072"/>
                  </a:cubicBezTo>
                  <a:cubicBezTo>
                    <a:pt x="1368" y="828"/>
                    <a:pt x="1368" y="464"/>
                    <a:pt x="1155" y="220"/>
                  </a:cubicBezTo>
                  <a:cubicBezTo>
                    <a:pt x="1125" y="220"/>
                    <a:pt x="1125" y="220"/>
                    <a:pt x="1125" y="190"/>
                  </a:cubicBezTo>
                  <a:cubicBezTo>
                    <a:pt x="1095" y="190"/>
                    <a:pt x="1095" y="190"/>
                    <a:pt x="1095" y="160"/>
                  </a:cubicBezTo>
                  <a:cubicBezTo>
                    <a:pt x="973" y="53"/>
                    <a:pt x="821"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0" name="Google Shape;67250;p27"/>
            <p:cNvSpPr/>
            <p:nvPr/>
          </p:nvSpPr>
          <p:spPr>
            <a:xfrm>
              <a:off x="348300" y="3165050"/>
              <a:ext cx="34225" cy="31350"/>
            </a:xfrm>
            <a:custGeom>
              <a:avLst/>
              <a:gdLst/>
              <a:ahLst/>
              <a:cxnLst/>
              <a:rect l="l" t="t" r="r" b="b"/>
              <a:pathLst>
                <a:path w="1369" h="1254" extrusionOk="0">
                  <a:moveTo>
                    <a:pt x="669" y="0"/>
                  </a:moveTo>
                  <a:cubicBezTo>
                    <a:pt x="517" y="0"/>
                    <a:pt x="365" y="53"/>
                    <a:pt x="244" y="160"/>
                  </a:cubicBezTo>
                  <a:cubicBezTo>
                    <a:pt x="0" y="403"/>
                    <a:pt x="0" y="798"/>
                    <a:pt x="244" y="1011"/>
                  </a:cubicBezTo>
                  <a:cubicBezTo>
                    <a:pt x="244" y="1041"/>
                    <a:pt x="274" y="1041"/>
                    <a:pt x="274" y="1041"/>
                  </a:cubicBezTo>
                  <a:cubicBezTo>
                    <a:pt x="274" y="1041"/>
                    <a:pt x="304" y="1072"/>
                    <a:pt x="304" y="1072"/>
                  </a:cubicBezTo>
                  <a:cubicBezTo>
                    <a:pt x="426" y="1193"/>
                    <a:pt x="578" y="1254"/>
                    <a:pt x="730" y="1254"/>
                  </a:cubicBezTo>
                  <a:cubicBezTo>
                    <a:pt x="882" y="1254"/>
                    <a:pt x="1034" y="1193"/>
                    <a:pt x="1155" y="1072"/>
                  </a:cubicBezTo>
                  <a:cubicBezTo>
                    <a:pt x="1368" y="828"/>
                    <a:pt x="1368" y="464"/>
                    <a:pt x="1155" y="220"/>
                  </a:cubicBezTo>
                  <a:cubicBezTo>
                    <a:pt x="1125" y="220"/>
                    <a:pt x="1125" y="220"/>
                    <a:pt x="1125" y="190"/>
                  </a:cubicBezTo>
                  <a:cubicBezTo>
                    <a:pt x="1125" y="190"/>
                    <a:pt x="1095" y="190"/>
                    <a:pt x="1095" y="160"/>
                  </a:cubicBezTo>
                  <a:cubicBezTo>
                    <a:pt x="973" y="53"/>
                    <a:pt x="821"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1" name="Google Shape;67251;p27"/>
            <p:cNvSpPr/>
            <p:nvPr/>
          </p:nvSpPr>
          <p:spPr>
            <a:xfrm>
              <a:off x="248750" y="3261725"/>
              <a:ext cx="37250" cy="34225"/>
            </a:xfrm>
            <a:custGeom>
              <a:avLst/>
              <a:gdLst/>
              <a:ahLst/>
              <a:cxnLst/>
              <a:rect l="l" t="t" r="r" b="b"/>
              <a:pathLst>
                <a:path w="1490" h="1369" extrusionOk="0">
                  <a:moveTo>
                    <a:pt x="726" y="1"/>
                  </a:moveTo>
                  <a:cubicBezTo>
                    <a:pt x="555" y="1"/>
                    <a:pt x="380" y="62"/>
                    <a:pt x="244" y="183"/>
                  </a:cubicBezTo>
                  <a:cubicBezTo>
                    <a:pt x="1" y="457"/>
                    <a:pt x="1" y="852"/>
                    <a:pt x="244" y="1126"/>
                  </a:cubicBezTo>
                  <a:cubicBezTo>
                    <a:pt x="274" y="1126"/>
                    <a:pt x="274" y="1126"/>
                    <a:pt x="274" y="1156"/>
                  </a:cubicBezTo>
                  <a:cubicBezTo>
                    <a:pt x="304" y="1156"/>
                    <a:pt x="304" y="1156"/>
                    <a:pt x="304" y="1186"/>
                  </a:cubicBezTo>
                  <a:cubicBezTo>
                    <a:pt x="441" y="1308"/>
                    <a:pt x="608" y="1369"/>
                    <a:pt x="776" y="1369"/>
                  </a:cubicBezTo>
                  <a:cubicBezTo>
                    <a:pt x="943" y="1369"/>
                    <a:pt x="1110" y="1308"/>
                    <a:pt x="1247" y="1186"/>
                  </a:cubicBezTo>
                  <a:cubicBezTo>
                    <a:pt x="1490" y="913"/>
                    <a:pt x="1490" y="518"/>
                    <a:pt x="1247" y="244"/>
                  </a:cubicBezTo>
                  <a:cubicBezTo>
                    <a:pt x="1216" y="244"/>
                    <a:pt x="1216" y="244"/>
                    <a:pt x="1216" y="214"/>
                  </a:cubicBezTo>
                  <a:cubicBezTo>
                    <a:pt x="1186" y="214"/>
                    <a:pt x="1186" y="214"/>
                    <a:pt x="1186" y="183"/>
                  </a:cubicBezTo>
                  <a:cubicBezTo>
                    <a:pt x="1064" y="62"/>
                    <a:pt x="897" y="1"/>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2" name="Google Shape;67252;p27"/>
            <p:cNvSpPr/>
            <p:nvPr/>
          </p:nvSpPr>
          <p:spPr>
            <a:xfrm>
              <a:off x="947850" y="2485700"/>
              <a:ext cx="15225" cy="14075"/>
            </a:xfrm>
            <a:custGeom>
              <a:avLst/>
              <a:gdLst/>
              <a:ahLst/>
              <a:cxnLst/>
              <a:rect l="l" t="t" r="r" b="b"/>
              <a:pathLst>
                <a:path w="609" h="563" extrusionOk="0">
                  <a:moveTo>
                    <a:pt x="286" y="0"/>
                  </a:moveTo>
                  <a:cubicBezTo>
                    <a:pt x="221" y="0"/>
                    <a:pt x="153" y="23"/>
                    <a:pt x="92" y="69"/>
                  </a:cubicBezTo>
                  <a:cubicBezTo>
                    <a:pt x="1" y="190"/>
                    <a:pt x="1" y="342"/>
                    <a:pt x="92" y="434"/>
                  </a:cubicBezTo>
                  <a:cubicBezTo>
                    <a:pt x="122" y="434"/>
                    <a:pt x="122" y="434"/>
                    <a:pt x="122" y="464"/>
                  </a:cubicBezTo>
                  <a:cubicBezTo>
                    <a:pt x="153" y="464"/>
                    <a:pt x="153" y="464"/>
                    <a:pt x="153" y="494"/>
                  </a:cubicBezTo>
                  <a:cubicBezTo>
                    <a:pt x="198" y="540"/>
                    <a:pt x="259" y="563"/>
                    <a:pt x="324" y="563"/>
                  </a:cubicBezTo>
                  <a:cubicBezTo>
                    <a:pt x="388" y="563"/>
                    <a:pt x="457" y="540"/>
                    <a:pt x="517" y="494"/>
                  </a:cubicBezTo>
                  <a:cubicBezTo>
                    <a:pt x="609" y="373"/>
                    <a:pt x="609" y="221"/>
                    <a:pt x="517" y="130"/>
                  </a:cubicBezTo>
                  <a:cubicBezTo>
                    <a:pt x="487" y="130"/>
                    <a:pt x="487" y="130"/>
                    <a:pt x="487" y="99"/>
                  </a:cubicBezTo>
                  <a:cubicBezTo>
                    <a:pt x="457" y="99"/>
                    <a:pt x="457" y="99"/>
                    <a:pt x="457" y="69"/>
                  </a:cubicBezTo>
                  <a:cubicBezTo>
                    <a:pt x="411" y="23"/>
                    <a:pt x="350"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3" name="Google Shape;67253;p27"/>
            <p:cNvSpPr/>
            <p:nvPr/>
          </p:nvSpPr>
          <p:spPr>
            <a:xfrm>
              <a:off x="849825" y="2387675"/>
              <a:ext cx="15225" cy="14075"/>
            </a:xfrm>
            <a:custGeom>
              <a:avLst/>
              <a:gdLst/>
              <a:ahLst/>
              <a:cxnLst/>
              <a:rect l="l" t="t" r="r" b="b"/>
              <a:pathLst>
                <a:path w="609" h="563" extrusionOk="0">
                  <a:moveTo>
                    <a:pt x="286" y="0"/>
                  </a:moveTo>
                  <a:cubicBezTo>
                    <a:pt x="221" y="0"/>
                    <a:pt x="153" y="23"/>
                    <a:pt x="92" y="69"/>
                  </a:cubicBezTo>
                  <a:cubicBezTo>
                    <a:pt x="1" y="160"/>
                    <a:pt x="1" y="342"/>
                    <a:pt x="92" y="434"/>
                  </a:cubicBezTo>
                  <a:lnTo>
                    <a:pt x="122" y="434"/>
                  </a:lnTo>
                  <a:cubicBezTo>
                    <a:pt x="153" y="464"/>
                    <a:pt x="153" y="464"/>
                    <a:pt x="153" y="494"/>
                  </a:cubicBezTo>
                  <a:cubicBezTo>
                    <a:pt x="198" y="540"/>
                    <a:pt x="259" y="563"/>
                    <a:pt x="323" y="563"/>
                  </a:cubicBezTo>
                  <a:cubicBezTo>
                    <a:pt x="388" y="563"/>
                    <a:pt x="456" y="540"/>
                    <a:pt x="517" y="494"/>
                  </a:cubicBezTo>
                  <a:cubicBezTo>
                    <a:pt x="608" y="373"/>
                    <a:pt x="608" y="221"/>
                    <a:pt x="517" y="130"/>
                  </a:cubicBezTo>
                  <a:cubicBezTo>
                    <a:pt x="487" y="130"/>
                    <a:pt x="487" y="130"/>
                    <a:pt x="487" y="99"/>
                  </a:cubicBezTo>
                  <a:cubicBezTo>
                    <a:pt x="456" y="99"/>
                    <a:pt x="456" y="99"/>
                    <a:pt x="456" y="69"/>
                  </a:cubicBezTo>
                  <a:cubicBezTo>
                    <a:pt x="411" y="23"/>
                    <a:pt x="350"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4" name="Google Shape;67254;p27"/>
            <p:cNvSpPr/>
            <p:nvPr/>
          </p:nvSpPr>
          <p:spPr>
            <a:xfrm>
              <a:off x="848300" y="2582975"/>
              <a:ext cx="17500" cy="16175"/>
            </a:xfrm>
            <a:custGeom>
              <a:avLst/>
              <a:gdLst/>
              <a:ahLst/>
              <a:cxnLst/>
              <a:rect l="l" t="t" r="r" b="b"/>
              <a:pathLst>
                <a:path w="700" h="647" extrusionOk="0">
                  <a:moveTo>
                    <a:pt x="335" y="0"/>
                  </a:moveTo>
                  <a:cubicBezTo>
                    <a:pt x="259" y="0"/>
                    <a:pt x="183" y="23"/>
                    <a:pt x="122" y="68"/>
                  </a:cubicBezTo>
                  <a:cubicBezTo>
                    <a:pt x="1" y="190"/>
                    <a:pt x="1" y="403"/>
                    <a:pt x="122" y="494"/>
                  </a:cubicBezTo>
                  <a:cubicBezTo>
                    <a:pt x="122" y="524"/>
                    <a:pt x="153" y="524"/>
                    <a:pt x="153" y="524"/>
                  </a:cubicBezTo>
                  <a:cubicBezTo>
                    <a:pt x="153" y="524"/>
                    <a:pt x="153" y="555"/>
                    <a:pt x="183" y="555"/>
                  </a:cubicBezTo>
                  <a:cubicBezTo>
                    <a:pt x="229" y="616"/>
                    <a:pt x="305" y="646"/>
                    <a:pt x="384" y="646"/>
                  </a:cubicBezTo>
                  <a:cubicBezTo>
                    <a:pt x="464" y="646"/>
                    <a:pt x="548" y="616"/>
                    <a:pt x="609" y="555"/>
                  </a:cubicBezTo>
                  <a:cubicBezTo>
                    <a:pt x="700" y="433"/>
                    <a:pt x="700" y="251"/>
                    <a:pt x="609" y="129"/>
                  </a:cubicBezTo>
                  <a:cubicBezTo>
                    <a:pt x="578" y="129"/>
                    <a:pt x="578" y="129"/>
                    <a:pt x="578" y="99"/>
                  </a:cubicBezTo>
                  <a:cubicBezTo>
                    <a:pt x="548" y="99"/>
                    <a:pt x="548" y="99"/>
                    <a:pt x="548" y="68"/>
                  </a:cubicBezTo>
                  <a:cubicBezTo>
                    <a:pt x="487" y="23"/>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5" name="Google Shape;67255;p27"/>
            <p:cNvSpPr/>
            <p:nvPr/>
          </p:nvSpPr>
          <p:spPr>
            <a:xfrm>
              <a:off x="750275" y="2484375"/>
              <a:ext cx="17500" cy="16725"/>
            </a:xfrm>
            <a:custGeom>
              <a:avLst/>
              <a:gdLst/>
              <a:ahLst/>
              <a:cxnLst/>
              <a:rect l="l" t="t" r="r" b="b"/>
              <a:pathLst>
                <a:path w="700" h="669" extrusionOk="0">
                  <a:moveTo>
                    <a:pt x="335" y="0"/>
                  </a:moveTo>
                  <a:cubicBezTo>
                    <a:pt x="259" y="0"/>
                    <a:pt x="183" y="31"/>
                    <a:pt x="122" y="91"/>
                  </a:cubicBezTo>
                  <a:cubicBezTo>
                    <a:pt x="1" y="213"/>
                    <a:pt x="1" y="426"/>
                    <a:pt x="122" y="517"/>
                  </a:cubicBezTo>
                  <a:cubicBezTo>
                    <a:pt x="122" y="547"/>
                    <a:pt x="122" y="547"/>
                    <a:pt x="153" y="547"/>
                  </a:cubicBezTo>
                  <a:cubicBezTo>
                    <a:pt x="153" y="547"/>
                    <a:pt x="153" y="578"/>
                    <a:pt x="183" y="578"/>
                  </a:cubicBezTo>
                  <a:cubicBezTo>
                    <a:pt x="229" y="639"/>
                    <a:pt x="305" y="669"/>
                    <a:pt x="384" y="669"/>
                  </a:cubicBezTo>
                  <a:cubicBezTo>
                    <a:pt x="464" y="669"/>
                    <a:pt x="548" y="639"/>
                    <a:pt x="609" y="578"/>
                  </a:cubicBezTo>
                  <a:cubicBezTo>
                    <a:pt x="700" y="456"/>
                    <a:pt x="700" y="274"/>
                    <a:pt x="609" y="152"/>
                  </a:cubicBezTo>
                  <a:cubicBezTo>
                    <a:pt x="578" y="152"/>
                    <a:pt x="578" y="152"/>
                    <a:pt x="548" y="122"/>
                  </a:cubicBezTo>
                  <a:cubicBezTo>
                    <a:pt x="548" y="122"/>
                    <a:pt x="548" y="122"/>
                    <a:pt x="548" y="91"/>
                  </a:cubicBezTo>
                  <a:cubicBezTo>
                    <a:pt x="487" y="31"/>
                    <a:pt x="411"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6" name="Google Shape;67256;p27"/>
            <p:cNvSpPr/>
            <p:nvPr/>
          </p:nvSpPr>
          <p:spPr>
            <a:xfrm>
              <a:off x="650725" y="2581625"/>
              <a:ext cx="20550" cy="19025"/>
            </a:xfrm>
            <a:custGeom>
              <a:avLst/>
              <a:gdLst/>
              <a:ahLst/>
              <a:cxnLst/>
              <a:rect l="l" t="t" r="r" b="b"/>
              <a:pathLst>
                <a:path w="822" h="761" extrusionOk="0">
                  <a:moveTo>
                    <a:pt x="381" y="1"/>
                  </a:moveTo>
                  <a:cubicBezTo>
                    <a:pt x="290" y="1"/>
                    <a:pt x="198" y="31"/>
                    <a:pt x="122" y="92"/>
                  </a:cubicBezTo>
                  <a:cubicBezTo>
                    <a:pt x="1" y="244"/>
                    <a:pt x="1" y="457"/>
                    <a:pt x="122" y="609"/>
                  </a:cubicBezTo>
                  <a:cubicBezTo>
                    <a:pt x="122" y="609"/>
                    <a:pt x="153" y="609"/>
                    <a:pt x="153" y="639"/>
                  </a:cubicBezTo>
                  <a:cubicBezTo>
                    <a:pt x="183" y="639"/>
                    <a:pt x="183" y="639"/>
                    <a:pt x="183" y="670"/>
                  </a:cubicBezTo>
                  <a:cubicBezTo>
                    <a:pt x="259" y="730"/>
                    <a:pt x="350" y="761"/>
                    <a:pt x="438" y="761"/>
                  </a:cubicBezTo>
                  <a:cubicBezTo>
                    <a:pt x="525" y="761"/>
                    <a:pt x="609" y="730"/>
                    <a:pt x="670" y="670"/>
                  </a:cubicBezTo>
                  <a:cubicBezTo>
                    <a:pt x="822" y="518"/>
                    <a:pt x="822" y="305"/>
                    <a:pt x="670" y="153"/>
                  </a:cubicBezTo>
                  <a:cubicBezTo>
                    <a:pt x="670" y="153"/>
                    <a:pt x="670" y="153"/>
                    <a:pt x="639" y="122"/>
                  </a:cubicBezTo>
                  <a:cubicBezTo>
                    <a:pt x="639" y="122"/>
                    <a:pt x="639" y="122"/>
                    <a:pt x="639" y="92"/>
                  </a:cubicBezTo>
                  <a:cubicBezTo>
                    <a:pt x="563" y="31"/>
                    <a:pt x="472"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7" name="Google Shape;67257;p27"/>
            <p:cNvSpPr/>
            <p:nvPr/>
          </p:nvSpPr>
          <p:spPr>
            <a:xfrm>
              <a:off x="748750" y="2679650"/>
              <a:ext cx="20550" cy="19025"/>
            </a:xfrm>
            <a:custGeom>
              <a:avLst/>
              <a:gdLst/>
              <a:ahLst/>
              <a:cxnLst/>
              <a:rect l="l" t="t" r="r" b="b"/>
              <a:pathLst>
                <a:path w="822" h="761" extrusionOk="0">
                  <a:moveTo>
                    <a:pt x="381" y="1"/>
                  </a:moveTo>
                  <a:cubicBezTo>
                    <a:pt x="290" y="1"/>
                    <a:pt x="198" y="31"/>
                    <a:pt x="122" y="92"/>
                  </a:cubicBezTo>
                  <a:cubicBezTo>
                    <a:pt x="1" y="244"/>
                    <a:pt x="1" y="457"/>
                    <a:pt x="122" y="609"/>
                  </a:cubicBezTo>
                  <a:cubicBezTo>
                    <a:pt x="153" y="609"/>
                    <a:pt x="153" y="609"/>
                    <a:pt x="153" y="639"/>
                  </a:cubicBezTo>
                  <a:cubicBezTo>
                    <a:pt x="183" y="639"/>
                    <a:pt x="183" y="639"/>
                    <a:pt x="183" y="670"/>
                  </a:cubicBezTo>
                  <a:cubicBezTo>
                    <a:pt x="259" y="730"/>
                    <a:pt x="350" y="761"/>
                    <a:pt x="442" y="761"/>
                  </a:cubicBezTo>
                  <a:cubicBezTo>
                    <a:pt x="533" y="761"/>
                    <a:pt x="624" y="730"/>
                    <a:pt x="700" y="670"/>
                  </a:cubicBezTo>
                  <a:cubicBezTo>
                    <a:pt x="822" y="518"/>
                    <a:pt x="822" y="305"/>
                    <a:pt x="700" y="153"/>
                  </a:cubicBezTo>
                  <a:lnTo>
                    <a:pt x="639" y="153"/>
                  </a:lnTo>
                  <a:cubicBezTo>
                    <a:pt x="639" y="123"/>
                    <a:pt x="639" y="123"/>
                    <a:pt x="639" y="92"/>
                  </a:cubicBezTo>
                  <a:cubicBezTo>
                    <a:pt x="563" y="31"/>
                    <a:pt x="472"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8" name="Google Shape;67258;p27"/>
            <p:cNvSpPr/>
            <p:nvPr/>
          </p:nvSpPr>
          <p:spPr>
            <a:xfrm>
              <a:off x="550425" y="2678525"/>
              <a:ext cx="24350" cy="22050"/>
            </a:xfrm>
            <a:custGeom>
              <a:avLst/>
              <a:gdLst/>
              <a:ahLst/>
              <a:cxnLst/>
              <a:rect l="l" t="t" r="r" b="b"/>
              <a:pathLst>
                <a:path w="974" h="882" extrusionOk="0">
                  <a:moveTo>
                    <a:pt x="460" y="0"/>
                  </a:moveTo>
                  <a:cubicBezTo>
                    <a:pt x="358" y="0"/>
                    <a:pt x="259" y="46"/>
                    <a:pt x="183" y="137"/>
                  </a:cubicBezTo>
                  <a:cubicBezTo>
                    <a:pt x="1" y="289"/>
                    <a:pt x="1" y="532"/>
                    <a:pt x="183" y="715"/>
                  </a:cubicBezTo>
                  <a:lnTo>
                    <a:pt x="213" y="715"/>
                  </a:lnTo>
                  <a:cubicBezTo>
                    <a:pt x="213" y="745"/>
                    <a:pt x="213" y="745"/>
                    <a:pt x="213" y="745"/>
                  </a:cubicBezTo>
                  <a:cubicBezTo>
                    <a:pt x="305" y="836"/>
                    <a:pt x="411" y="882"/>
                    <a:pt x="514" y="882"/>
                  </a:cubicBezTo>
                  <a:cubicBezTo>
                    <a:pt x="616" y="882"/>
                    <a:pt x="715" y="836"/>
                    <a:pt x="791" y="745"/>
                  </a:cubicBezTo>
                  <a:cubicBezTo>
                    <a:pt x="973" y="593"/>
                    <a:pt x="973" y="350"/>
                    <a:pt x="791" y="168"/>
                  </a:cubicBezTo>
                  <a:lnTo>
                    <a:pt x="761" y="168"/>
                  </a:lnTo>
                  <a:cubicBezTo>
                    <a:pt x="761" y="137"/>
                    <a:pt x="761" y="137"/>
                    <a:pt x="761" y="137"/>
                  </a:cubicBezTo>
                  <a:cubicBezTo>
                    <a:pt x="669" y="46"/>
                    <a:pt x="563" y="0"/>
                    <a:pt x="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9" name="Google Shape;67259;p27"/>
            <p:cNvSpPr/>
            <p:nvPr/>
          </p:nvSpPr>
          <p:spPr>
            <a:xfrm>
              <a:off x="648450" y="2776550"/>
              <a:ext cx="24350" cy="22050"/>
            </a:xfrm>
            <a:custGeom>
              <a:avLst/>
              <a:gdLst/>
              <a:ahLst/>
              <a:cxnLst/>
              <a:rect l="l" t="t" r="r" b="b"/>
              <a:pathLst>
                <a:path w="974" h="882" extrusionOk="0">
                  <a:moveTo>
                    <a:pt x="460" y="0"/>
                  </a:moveTo>
                  <a:cubicBezTo>
                    <a:pt x="358" y="0"/>
                    <a:pt x="259" y="46"/>
                    <a:pt x="183" y="137"/>
                  </a:cubicBezTo>
                  <a:cubicBezTo>
                    <a:pt x="1" y="289"/>
                    <a:pt x="1" y="532"/>
                    <a:pt x="183" y="715"/>
                  </a:cubicBezTo>
                  <a:lnTo>
                    <a:pt x="213" y="715"/>
                  </a:lnTo>
                  <a:cubicBezTo>
                    <a:pt x="213" y="745"/>
                    <a:pt x="213" y="745"/>
                    <a:pt x="213" y="745"/>
                  </a:cubicBezTo>
                  <a:cubicBezTo>
                    <a:pt x="305" y="836"/>
                    <a:pt x="411" y="882"/>
                    <a:pt x="514" y="882"/>
                  </a:cubicBezTo>
                  <a:cubicBezTo>
                    <a:pt x="616" y="882"/>
                    <a:pt x="715" y="836"/>
                    <a:pt x="791" y="745"/>
                  </a:cubicBezTo>
                  <a:cubicBezTo>
                    <a:pt x="973" y="593"/>
                    <a:pt x="973" y="350"/>
                    <a:pt x="791" y="168"/>
                  </a:cubicBezTo>
                  <a:lnTo>
                    <a:pt x="761" y="168"/>
                  </a:lnTo>
                  <a:cubicBezTo>
                    <a:pt x="761" y="137"/>
                    <a:pt x="761" y="137"/>
                    <a:pt x="761" y="137"/>
                  </a:cubicBezTo>
                  <a:cubicBezTo>
                    <a:pt x="669" y="46"/>
                    <a:pt x="563" y="0"/>
                    <a:pt x="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0" name="Google Shape;67260;p27"/>
            <p:cNvSpPr/>
            <p:nvPr/>
          </p:nvSpPr>
          <p:spPr>
            <a:xfrm>
              <a:off x="548900" y="2873825"/>
              <a:ext cx="26625" cy="24325"/>
            </a:xfrm>
            <a:custGeom>
              <a:avLst/>
              <a:gdLst/>
              <a:ahLst/>
              <a:cxnLst/>
              <a:rect l="l" t="t" r="r" b="b"/>
              <a:pathLst>
                <a:path w="1065" h="973" extrusionOk="0">
                  <a:moveTo>
                    <a:pt x="518" y="0"/>
                  </a:moveTo>
                  <a:cubicBezTo>
                    <a:pt x="396" y="0"/>
                    <a:pt x="274" y="46"/>
                    <a:pt x="183" y="137"/>
                  </a:cubicBezTo>
                  <a:cubicBezTo>
                    <a:pt x="1" y="319"/>
                    <a:pt x="1" y="593"/>
                    <a:pt x="183" y="775"/>
                  </a:cubicBezTo>
                  <a:cubicBezTo>
                    <a:pt x="183" y="805"/>
                    <a:pt x="214" y="805"/>
                    <a:pt x="214" y="805"/>
                  </a:cubicBezTo>
                  <a:cubicBezTo>
                    <a:pt x="214" y="805"/>
                    <a:pt x="244" y="836"/>
                    <a:pt x="244" y="836"/>
                  </a:cubicBezTo>
                  <a:cubicBezTo>
                    <a:pt x="335" y="927"/>
                    <a:pt x="449" y="973"/>
                    <a:pt x="563" y="973"/>
                  </a:cubicBezTo>
                  <a:cubicBezTo>
                    <a:pt x="677" y="973"/>
                    <a:pt x="791" y="927"/>
                    <a:pt x="882" y="836"/>
                  </a:cubicBezTo>
                  <a:cubicBezTo>
                    <a:pt x="1065" y="654"/>
                    <a:pt x="1065" y="350"/>
                    <a:pt x="882" y="167"/>
                  </a:cubicBezTo>
                  <a:lnTo>
                    <a:pt x="852" y="167"/>
                  </a:lnTo>
                  <a:cubicBezTo>
                    <a:pt x="852" y="137"/>
                    <a:pt x="852" y="137"/>
                    <a:pt x="852" y="137"/>
                  </a:cubicBezTo>
                  <a:cubicBezTo>
                    <a:pt x="761" y="46"/>
                    <a:pt x="639"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1" name="Google Shape;67261;p27"/>
            <p:cNvSpPr/>
            <p:nvPr/>
          </p:nvSpPr>
          <p:spPr>
            <a:xfrm>
              <a:off x="450875" y="2775775"/>
              <a:ext cx="26625" cy="24350"/>
            </a:xfrm>
            <a:custGeom>
              <a:avLst/>
              <a:gdLst/>
              <a:ahLst/>
              <a:cxnLst/>
              <a:rect l="l" t="t" r="r" b="b"/>
              <a:pathLst>
                <a:path w="1065" h="974" extrusionOk="0">
                  <a:moveTo>
                    <a:pt x="518" y="1"/>
                  </a:moveTo>
                  <a:cubicBezTo>
                    <a:pt x="396" y="1"/>
                    <a:pt x="274" y="47"/>
                    <a:pt x="183" y="138"/>
                  </a:cubicBezTo>
                  <a:cubicBezTo>
                    <a:pt x="1" y="320"/>
                    <a:pt x="1" y="594"/>
                    <a:pt x="183" y="776"/>
                  </a:cubicBezTo>
                  <a:cubicBezTo>
                    <a:pt x="183" y="776"/>
                    <a:pt x="214" y="806"/>
                    <a:pt x="214" y="806"/>
                  </a:cubicBezTo>
                  <a:cubicBezTo>
                    <a:pt x="214" y="806"/>
                    <a:pt x="214" y="837"/>
                    <a:pt x="244" y="837"/>
                  </a:cubicBezTo>
                  <a:cubicBezTo>
                    <a:pt x="335" y="928"/>
                    <a:pt x="449" y="974"/>
                    <a:pt x="563" y="974"/>
                  </a:cubicBezTo>
                  <a:cubicBezTo>
                    <a:pt x="677" y="974"/>
                    <a:pt x="791" y="928"/>
                    <a:pt x="882" y="837"/>
                  </a:cubicBezTo>
                  <a:cubicBezTo>
                    <a:pt x="1065" y="654"/>
                    <a:pt x="1065" y="351"/>
                    <a:pt x="882" y="168"/>
                  </a:cubicBezTo>
                  <a:lnTo>
                    <a:pt x="852" y="168"/>
                  </a:lnTo>
                  <a:cubicBezTo>
                    <a:pt x="852" y="138"/>
                    <a:pt x="852" y="138"/>
                    <a:pt x="852" y="138"/>
                  </a:cubicBezTo>
                  <a:cubicBezTo>
                    <a:pt x="761" y="47"/>
                    <a:pt x="639"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2" name="Google Shape;67262;p27"/>
            <p:cNvSpPr/>
            <p:nvPr/>
          </p:nvSpPr>
          <p:spPr>
            <a:xfrm>
              <a:off x="449375" y="2970500"/>
              <a:ext cx="29650" cy="27200"/>
            </a:xfrm>
            <a:custGeom>
              <a:avLst/>
              <a:gdLst/>
              <a:ahLst/>
              <a:cxnLst/>
              <a:rect l="l" t="t" r="r" b="b"/>
              <a:pathLst>
                <a:path w="1186" h="1088" extrusionOk="0">
                  <a:moveTo>
                    <a:pt x="562" y="1"/>
                  </a:moveTo>
                  <a:cubicBezTo>
                    <a:pt x="426" y="1"/>
                    <a:pt x="289" y="54"/>
                    <a:pt x="182" y="160"/>
                  </a:cubicBezTo>
                  <a:cubicBezTo>
                    <a:pt x="0" y="343"/>
                    <a:pt x="0" y="677"/>
                    <a:pt x="182" y="890"/>
                  </a:cubicBezTo>
                  <a:cubicBezTo>
                    <a:pt x="213" y="890"/>
                    <a:pt x="213" y="890"/>
                    <a:pt x="213" y="920"/>
                  </a:cubicBezTo>
                  <a:cubicBezTo>
                    <a:pt x="243" y="920"/>
                    <a:pt x="243" y="920"/>
                    <a:pt x="243" y="951"/>
                  </a:cubicBezTo>
                  <a:cubicBezTo>
                    <a:pt x="350" y="1042"/>
                    <a:pt x="486" y="1087"/>
                    <a:pt x="619" y="1087"/>
                  </a:cubicBezTo>
                  <a:cubicBezTo>
                    <a:pt x="752" y="1087"/>
                    <a:pt x="881" y="1042"/>
                    <a:pt x="973" y="951"/>
                  </a:cubicBezTo>
                  <a:cubicBezTo>
                    <a:pt x="1185" y="738"/>
                    <a:pt x="1185" y="404"/>
                    <a:pt x="973" y="191"/>
                  </a:cubicBezTo>
                  <a:lnTo>
                    <a:pt x="942" y="191"/>
                  </a:lnTo>
                  <a:cubicBezTo>
                    <a:pt x="942" y="160"/>
                    <a:pt x="942" y="160"/>
                    <a:pt x="942" y="160"/>
                  </a:cubicBezTo>
                  <a:cubicBezTo>
                    <a:pt x="836" y="54"/>
                    <a:pt x="699" y="1"/>
                    <a:pt x="5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3" name="Google Shape;67263;p27"/>
            <p:cNvSpPr/>
            <p:nvPr/>
          </p:nvSpPr>
          <p:spPr>
            <a:xfrm>
              <a:off x="351325" y="2872475"/>
              <a:ext cx="29675" cy="27200"/>
            </a:xfrm>
            <a:custGeom>
              <a:avLst/>
              <a:gdLst/>
              <a:ahLst/>
              <a:cxnLst/>
              <a:rect l="l" t="t" r="r" b="b"/>
              <a:pathLst>
                <a:path w="1187" h="1088" extrusionOk="0">
                  <a:moveTo>
                    <a:pt x="563" y="1"/>
                  </a:moveTo>
                  <a:cubicBezTo>
                    <a:pt x="427" y="1"/>
                    <a:pt x="290" y="54"/>
                    <a:pt x="183" y="160"/>
                  </a:cubicBezTo>
                  <a:cubicBezTo>
                    <a:pt x="1" y="343"/>
                    <a:pt x="1" y="677"/>
                    <a:pt x="183" y="890"/>
                  </a:cubicBezTo>
                  <a:cubicBezTo>
                    <a:pt x="214" y="890"/>
                    <a:pt x="214" y="890"/>
                    <a:pt x="214" y="920"/>
                  </a:cubicBezTo>
                  <a:cubicBezTo>
                    <a:pt x="244" y="920"/>
                    <a:pt x="244" y="920"/>
                    <a:pt x="244" y="951"/>
                  </a:cubicBezTo>
                  <a:cubicBezTo>
                    <a:pt x="351" y="1042"/>
                    <a:pt x="487" y="1087"/>
                    <a:pt x="620" y="1087"/>
                  </a:cubicBezTo>
                  <a:cubicBezTo>
                    <a:pt x="753" y="1087"/>
                    <a:pt x="882" y="1042"/>
                    <a:pt x="974" y="951"/>
                  </a:cubicBezTo>
                  <a:cubicBezTo>
                    <a:pt x="1186" y="738"/>
                    <a:pt x="1186" y="404"/>
                    <a:pt x="974" y="191"/>
                  </a:cubicBezTo>
                  <a:lnTo>
                    <a:pt x="943" y="191"/>
                  </a:lnTo>
                  <a:cubicBezTo>
                    <a:pt x="943" y="160"/>
                    <a:pt x="943" y="160"/>
                    <a:pt x="943" y="160"/>
                  </a:cubicBezTo>
                  <a:cubicBezTo>
                    <a:pt x="837" y="54"/>
                    <a:pt x="700"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4" name="Google Shape;67264;p27"/>
            <p:cNvSpPr/>
            <p:nvPr/>
          </p:nvSpPr>
          <p:spPr>
            <a:xfrm>
              <a:off x="251025" y="2969175"/>
              <a:ext cx="33475" cy="29850"/>
            </a:xfrm>
            <a:custGeom>
              <a:avLst/>
              <a:gdLst/>
              <a:ahLst/>
              <a:cxnLst/>
              <a:rect l="l" t="t" r="r" b="b"/>
              <a:pathLst>
                <a:path w="1339" h="1194" extrusionOk="0">
                  <a:moveTo>
                    <a:pt x="639" y="1"/>
                  </a:moveTo>
                  <a:cubicBezTo>
                    <a:pt x="495" y="1"/>
                    <a:pt x="350" y="61"/>
                    <a:pt x="244" y="183"/>
                  </a:cubicBezTo>
                  <a:cubicBezTo>
                    <a:pt x="1" y="396"/>
                    <a:pt x="1" y="761"/>
                    <a:pt x="244" y="973"/>
                  </a:cubicBezTo>
                  <a:cubicBezTo>
                    <a:pt x="244" y="1004"/>
                    <a:pt x="244" y="1004"/>
                    <a:pt x="274" y="1004"/>
                  </a:cubicBezTo>
                  <a:cubicBezTo>
                    <a:pt x="274" y="1004"/>
                    <a:pt x="274" y="1034"/>
                    <a:pt x="305" y="1034"/>
                  </a:cubicBezTo>
                  <a:cubicBezTo>
                    <a:pt x="411" y="1140"/>
                    <a:pt x="555" y="1194"/>
                    <a:pt x="700" y="1194"/>
                  </a:cubicBezTo>
                  <a:cubicBezTo>
                    <a:pt x="844" y="1194"/>
                    <a:pt x="989" y="1140"/>
                    <a:pt x="1095" y="1034"/>
                  </a:cubicBezTo>
                  <a:cubicBezTo>
                    <a:pt x="1338" y="821"/>
                    <a:pt x="1338" y="457"/>
                    <a:pt x="1095" y="213"/>
                  </a:cubicBezTo>
                  <a:lnTo>
                    <a:pt x="1065" y="213"/>
                  </a:lnTo>
                  <a:cubicBezTo>
                    <a:pt x="1065" y="183"/>
                    <a:pt x="1065" y="183"/>
                    <a:pt x="1034" y="183"/>
                  </a:cubicBezTo>
                  <a:cubicBezTo>
                    <a:pt x="928" y="61"/>
                    <a:pt x="78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5" name="Google Shape;67265;p27"/>
            <p:cNvSpPr/>
            <p:nvPr/>
          </p:nvSpPr>
          <p:spPr>
            <a:xfrm>
              <a:off x="349825" y="3067200"/>
              <a:ext cx="32700" cy="30425"/>
            </a:xfrm>
            <a:custGeom>
              <a:avLst/>
              <a:gdLst/>
              <a:ahLst/>
              <a:cxnLst/>
              <a:rect l="l" t="t" r="r" b="b"/>
              <a:pathLst>
                <a:path w="1308" h="1217" extrusionOk="0">
                  <a:moveTo>
                    <a:pt x="612" y="1"/>
                  </a:moveTo>
                  <a:cubicBezTo>
                    <a:pt x="464" y="1"/>
                    <a:pt x="319" y="61"/>
                    <a:pt x="213" y="183"/>
                  </a:cubicBezTo>
                  <a:cubicBezTo>
                    <a:pt x="0" y="396"/>
                    <a:pt x="0" y="761"/>
                    <a:pt x="213" y="973"/>
                  </a:cubicBezTo>
                  <a:cubicBezTo>
                    <a:pt x="213" y="1004"/>
                    <a:pt x="243" y="1004"/>
                    <a:pt x="243" y="1004"/>
                  </a:cubicBezTo>
                  <a:cubicBezTo>
                    <a:pt x="243" y="1004"/>
                    <a:pt x="243" y="1034"/>
                    <a:pt x="274" y="1034"/>
                  </a:cubicBezTo>
                  <a:cubicBezTo>
                    <a:pt x="380" y="1156"/>
                    <a:pt x="524" y="1217"/>
                    <a:pt x="669" y="1217"/>
                  </a:cubicBezTo>
                  <a:cubicBezTo>
                    <a:pt x="813" y="1217"/>
                    <a:pt x="958" y="1156"/>
                    <a:pt x="1064" y="1034"/>
                  </a:cubicBezTo>
                  <a:cubicBezTo>
                    <a:pt x="1307" y="821"/>
                    <a:pt x="1307" y="457"/>
                    <a:pt x="1064" y="244"/>
                  </a:cubicBezTo>
                  <a:cubicBezTo>
                    <a:pt x="1064" y="213"/>
                    <a:pt x="1064" y="213"/>
                    <a:pt x="1034" y="213"/>
                  </a:cubicBezTo>
                  <a:cubicBezTo>
                    <a:pt x="1034" y="183"/>
                    <a:pt x="1034" y="183"/>
                    <a:pt x="1034" y="183"/>
                  </a:cubicBezTo>
                  <a:cubicBezTo>
                    <a:pt x="912" y="61"/>
                    <a:pt x="760"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6" name="Google Shape;67266;p27"/>
            <p:cNvSpPr/>
            <p:nvPr/>
          </p:nvSpPr>
          <p:spPr>
            <a:xfrm>
              <a:off x="249500" y="3164475"/>
              <a:ext cx="35750" cy="32700"/>
            </a:xfrm>
            <a:custGeom>
              <a:avLst/>
              <a:gdLst/>
              <a:ahLst/>
              <a:cxnLst/>
              <a:rect l="l" t="t" r="r" b="b"/>
              <a:pathLst>
                <a:path w="1430" h="1308" extrusionOk="0">
                  <a:moveTo>
                    <a:pt x="685" y="0"/>
                  </a:moveTo>
                  <a:cubicBezTo>
                    <a:pt x="525" y="0"/>
                    <a:pt x="366" y="61"/>
                    <a:pt x="244" y="183"/>
                  </a:cubicBezTo>
                  <a:cubicBezTo>
                    <a:pt x="1" y="426"/>
                    <a:pt x="1" y="821"/>
                    <a:pt x="244" y="1064"/>
                  </a:cubicBezTo>
                  <a:cubicBezTo>
                    <a:pt x="274" y="1064"/>
                    <a:pt x="274" y="1095"/>
                    <a:pt x="274" y="1095"/>
                  </a:cubicBezTo>
                  <a:cubicBezTo>
                    <a:pt x="274" y="1095"/>
                    <a:pt x="305" y="1095"/>
                    <a:pt x="305" y="1125"/>
                  </a:cubicBezTo>
                  <a:cubicBezTo>
                    <a:pt x="426" y="1247"/>
                    <a:pt x="586" y="1307"/>
                    <a:pt x="746" y="1307"/>
                  </a:cubicBezTo>
                  <a:cubicBezTo>
                    <a:pt x="905" y="1307"/>
                    <a:pt x="1065" y="1247"/>
                    <a:pt x="1186" y="1125"/>
                  </a:cubicBezTo>
                  <a:cubicBezTo>
                    <a:pt x="1430" y="882"/>
                    <a:pt x="1430" y="487"/>
                    <a:pt x="1186" y="243"/>
                  </a:cubicBezTo>
                  <a:cubicBezTo>
                    <a:pt x="1186" y="213"/>
                    <a:pt x="1186" y="213"/>
                    <a:pt x="1156" y="213"/>
                  </a:cubicBezTo>
                  <a:cubicBezTo>
                    <a:pt x="1156" y="183"/>
                    <a:pt x="1156" y="183"/>
                    <a:pt x="1126" y="183"/>
                  </a:cubicBezTo>
                  <a:cubicBezTo>
                    <a:pt x="1004" y="61"/>
                    <a:pt x="844"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7" name="Google Shape;67267;p27"/>
            <p:cNvSpPr/>
            <p:nvPr/>
          </p:nvSpPr>
          <p:spPr>
            <a:xfrm>
              <a:off x="852100" y="2291925"/>
              <a:ext cx="13700" cy="12000"/>
            </a:xfrm>
            <a:custGeom>
              <a:avLst/>
              <a:gdLst/>
              <a:ahLst/>
              <a:cxnLst/>
              <a:rect l="l" t="t" r="r" b="b"/>
              <a:pathLst>
                <a:path w="548" h="480" extrusionOk="0">
                  <a:moveTo>
                    <a:pt x="244" y="1"/>
                  </a:moveTo>
                  <a:cubicBezTo>
                    <a:pt x="191" y="1"/>
                    <a:pt x="138" y="23"/>
                    <a:pt x="92" y="69"/>
                  </a:cubicBezTo>
                  <a:cubicBezTo>
                    <a:pt x="1" y="130"/>
                    <a:pt x="1" y="282"/>
                    <a:pt x="92" y="373"/>
                  </a:cubicBezTo>
                  <a:lnTo>
                    <a:pt x="122" y="373"/>
                  </a:lnTo>
                  <a:cubicBezTo>
                    <a:pt x="122" y="403"/>
                    <a:pt x="122" y="403"/>
                    <a:pt x="153" y="434"/>
                  </a:cubicBezTo>
                  <a:cubicBezTo>
                    <a:pt x="183" y="464"/>
                    <a:pt x="236" y="479"/>
                    <a:pt x="293" y="479"/>
                  </a:cubicBezTo>
                  <a:cubicBezTo>
                    <a:pt x="350" y="479"/>
                    <a:pt x="411" y="464"/>
                    <a:pt x="457" y="434"/>
                  </a:cubicBezTo>
                  <a:cubicBezTo>
                    <a:pt x="548" y="343"/>
                    <a:pt x="548" y="191"/>
                    <a:pt x="457" y="99"/>
                  </a:cubicBezTo>
                  <a:lnTo>
                    <a:pt x="426" y="99"/>
                  </a:lnTo>
                  <a:cubicBezTo>
                    <a:pt x="426" y="69"/>
                    <a:pt x="396" y="69"/>
                    <a:pt x="396" y="69"/>
                  </a:cubicBezTo>
                  <a:cubicBezTo>
                    <a:pt x="350" y="23"/>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8" name="Google Shape;67268;p27"/>
            <p:cNvSpPr/>
            <p:nvPr/>
          </p:nvSpPr>
          <p:spPr>
            <a:xfrm>
              <a:off x="754075" y="2193700"/>
              <a:ext cx="13700" cy="12000"/>
            </a:xfrm>
            <a:custGeom>
              <a:avLst/>
              <a:gdLst/>
              <a:ahLst/>
              <a:cxnLst/>
              <a:rect l="l" t="t" r="r" b="b"/>
              <a:pathLst>
                <a:path w="548" h="480" extrusionOk="0">
                  <a:moveTo>
                    <a:pt x="244" y="1"/>
                  </a:moveTo>
                  <a:cubicBezTo>
                    <a:pt x="191" y="1"/>
                    <a:pt x="137" y="16"/>
                    <a:pt x="92" y="47"/>
                  </a:cubicBezTo>
                  <a:cubicBezTo>
                    <a:pt x="1" y="138"/>
                    <a:pt x="1" y="290"/>
                    <a:pt x="92" y="381"/>
                  </a:cubicBezTo>
                  <a:lnTo>
                    <a:pt x="122" y="381"/>
                  </a:lnTo>
                  <a:cubicBezTo>
                    <a:pt x="122" y="411"/>
                    <a:pt x="122" y="411"/>
                    <a:pt x="153" y="411"/>
                  </a:cubicBezTo>
                  <a:cubicBezTo>
                    <a:pt x="183" y="457"/>
                    <a:pt x="236" y="480"/>
                    <a:pt x="293" y="480"/>
                  </a:cubicBezTo>
                  <a:cubicBezTo>
                    <a:pt x="350" y="480"/>
                    <a:pt x="411" y="457"/>
                    <a:pt x="457" y="411"/>
                  </a:cubicBezTo>
                  <a:cubicBezTo>
                    <a:pt x="548" y="351"/>
                    <a:pt x="548" y="199"/>
                    <a:pt x="457" y="107"/>
                  </a:cubicBezTo>
                  <a:lnTo>
                    <a:pt x="426" y="107"/>
                  </a:lnTo>
                  <a:cubicBezTo>
                    <a:pt x="426" y="77"/>
                    <a:pt x="396" y="77"/>
                    <a:pt x="396" y="47"/>
                  </a:cubicBezTo>
                  <a:cubicBezTo>
                    <a:pt x="350" y="16"/>
                    <a:pt x="29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9" name="Google Shape;67269;p27"/>
            <p:cNvSpPr/>
            <p:nvPr/>
          </p:nvSpPr>
          <p:spPr>
            <a:xfrm>
              <a:off x="654525" y="2290600"/>
              <a:ext cx="16000" cy="15225"/>
            </a:xfrm>
            <a:custGeom>
              <a:avLst/>
              <a:gdLst/>
              <a:ahLst/>
              <a:cxnLst/>
              <a:rect l="l" t="t" r="r" b="b"/>
              <a:pathLst>
                <a:path w="640" h="609" extrusionOk="0">
                  <a:moveTo>
                    <a:pt x="290" y="0"/>
                  </a:moveTo>
                  <a:cubicBezTo>
                    <a:pt x="221" y="0"/>
                    <a:pt x="153" y="31"/>
                    <a:pt x="92" y="92"/>
                  </a:cubicBezTo>
                  <a:cubicBezTo>
                    <a:pt x="1" y="183"/>
                    <a:pt x="1" y="365"/>
                    <a:pt x="92" y="456"/>
                  </a:cubicBezTo>
                  <a:cubicBezTo>
                    <a:pt x="122" y="487"/>
                    <a:pt x="122" y="487"/>
                    <a:pt x="122" y="487"/>
                  </a:cubicBezTo>
                  <a:cubicBezTo>
                    <a:pt x="153" y="487"/>
                    <a:pt x="153" y="517"/>
                    <a:pt x="153" y="517"/>
                  </a:cubicBezTo>
                  <a:cubicBezTo>
                    <a:pt x="214" y="578"/>
                    <a:pt x="282" y="608"/>
                    <a:pt x="350" y="608"/>
                  </a:cubicBezTo>
                  <a:cubicBezTo>
                    <a:pt x="419" y="608"/>
                    <a:pt x="487" y="578"/>
                    <a:pt x="548" y="517"/>
                  </a:cubicBezTo>
                  <a:cubicBezTo>
                    <a:pt x="639" y="426"/>
                    <a:pt x="639" y="244"/>
                    <a:pt x="548" y="122"/>
                  </a:cubicBezTo>
                  <a:lnTo>
                    <a:pt x="518" y="122"/>
                  </a:lnTo>
                  <a:cubicBezTo>
                    <a:pt x="487" y="92"/>
                    <a:pt x="487" y="92"/>
                    <a:pt x="487" y="92"/>
                  </a:cubicBezTo>
                  <a:cubicBezTo>
                    <a:pt x="426" y="31"/>
                    <a:pt x="358" y="0"/>
                    <a:pt x="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0" name="Google Shape;67270;p27"/>
            <p:cNvSpPr/>
            <p:nvPr/>
          </p:nvSpPr>
          <p:spPr>
            <a:xfrm>
              <a:off x="752550" y="2388625"/>
              <a:ext cx="16000" cy="15225"/>
            </a:xfrm>
            <a:custGeom>
              <a:avLst/>
              <a:gdLst/>
              <a:ahLst/>
              <a:cxnLst/>
              <a:rect l="l" t="t" r="r" b="b"/>
              <a:pathLst>
                <a:path w="640" h="609" extrusionOk="0">
                  <a:moveTo>
                    <a:pt x="301" y="0"/>
                  </a:moveTo>
                  <a:cubicBezTo>
                    <a:pt x="229" y="0"/>
                    <a:pt x="153" y="31"/>
                    <a:pt x="92" y="92"/>
                  </a:cubicBezTo>
                  <a:cubicBezTo>
                    <a:pt x="1" y="183"/>
                    <a:pt x="1" y="365"/>
                    <a:pt x="92" y="456"/>
                  </a:cubicBezTo>
                  <a:cubicBezTo>
                    <a:pt x="122" y="487"/>
                    <a:pt x="122" y="487"/>
                    <a:pt x="122" y="487"/>
                  </a:cubicBezTo>
                  <a:cubicBezTo>
                    <a:pt x="153" y="487"/>
                    <a:pt x="153" y="517"/>
                    <a:pt x="153" y="517"/>
                  </a:cubicBezTo>
                  <a:cubicBezTo>
                    <a:pt x="214" y="578"/>
                    <a:pt x="282" y="608"/>
                    <a:pt x="350" y="608"/>
                  </a:cubicBezTo>
                  <a:cubicBezTo>
                    <a:pt x="419" y="608"/>
                    <a:pt x="487" y="578"/>
                    <a:pt x="548" y="517"/>
                  </a:cubicBezTo>
                  <a:cubicBezTo>
                    <a:pt x="639" y="426"/>
                    <a:pt x="639" y="244"/>
                    <a:pt x="548" y="122"/>
                  </a:cubicBezTo>
                  <a:lnTo>
                    <a:pt x="518" y="122"/>
                  </a:lnTo>
                  <a:cubicBezTo>
                    <a:pt x="518" y="92"/>
                    <a:pt x="487" y="92"/>
                    <a:pt x="487" y="92"/>
                  </a:cubicBezTo>
                  <a:cubicBezTo>
                    <a:pt x="442" y="31"/>
                    <a:pt x="373"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1" name="Google Shape;67271;p27"/>
            <p:cNvSpPr/>
            <p:nvPr/>
          </p:nvSpPr>
          <p:spPr>
            <a:xfrm>
              <a:off x="554225" y="2387300"/>
              <a:ext cx="19775" cy="18075"/>
            </a:xfrm>
            <a:custGeom>
              <a:avLst/>
              <a:gdLst/>
              <a:ahLst/>
              <a:cxnLst/>
              <a:rect l="l" t="t" r="r" b="b"/>
              <a:pathLst>
                <a:path w="791" h="723" extrusionOk="0">
                  <a:moveTo>
                    <a:pt x="381" y="0"/>
                  </a:moveTo>
                  <a:cubicBezTo>
                    <a:pt x="297" y="0"/>
                    <a:pt x="213" y="38"/>
                    <a:pt x="153" y="114"/>
                  </a:cubicBezTo>
                  <a:cubicBezTo>
                    <a:pt x="1" y="236"/>
                    <a:pt x="1" y="449"/>
                    <a:pt x="153" y="570"/>
                  </a:cubicBezTo>
                  <a:cubicBezTo>
                    <a:pt x="153" y="570"/>
                    <a:pt x="153" y="570"/>
                    <a:pt x="183" y="601"/>
                  </a:cubicBezTo>
                  <a:cubicBezTo>
                    <a:pt x="183" y="601"/>
                    <a:pt x="183" y="601"/>
                    <a:pt x="183" y="631"/>
                  </a:cubicBezTo>
                  <a:cubicBezTo>
                    <a:pt x="259" y="692"/>
                    <a:pt x="350" y="722"/>
                    <a:pt x="438" y="722"/>
                  </a:cubicBezTo>
                  <a:cubicBezTo>
                    <a:pt x="525" y="722"/>
                    <a:pt x="609" y="692"/>
                    <a:pt x="669" y="631"/>
                  </a:cubicBezTo>
                  <a:cubicBezTo>
                    <a:pt x="791" y="479"/>
                    <a:pt x="791" y="297"/>
                    <a:pt x="669" y="145"/>
                  </a:cubicBezTo>
                  <a:lnTo>
                    <a:pt x="639" y="145"/>
                  </a:lnTo>
                  <a:cubicBezTo>
                    <a:pt x="609" y="114"/>
                    <a:pt x="609" y="114"/>
                    <a:pt x="609" y="114"/>
                  </a:cubicBezTo>
                  <a:cubicBezTo>
                    <a:pt x="548" y="38"/>
                    <a:pt x="464" y="0"/>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2" name="Google Shape;67272;p27"/>
            <p:cNvSpPr/>
            <p:nvPr/>
          </p:nvSpPr>
          <p:spPr>
            <a:xfrm>
              <a:off x="652250" y="2485325"/>
              <a:ext cx="19775" cy="18075"/>
            </a:xfrm>
            <a:custGeom>
              <a:avLst/>
              <a:gdLst/>
              <a:ahLst/>
              <a:cxnLst/>
              <a:rect l="l" t="t" r="r" b="b"/>
              <a:pathLst>
                <a:path w="791" h="723" extrusionOk="0">
                  <a:moveTo>
                    <a:pt x="381" y="0"/>
                  </a:moveTo>
                  <a:cubicBezTo>
                    <a:pt x="297" y="0"/>
                    <a:pt x="213" y="38"/>
                    <a:pt x="153" y="114"/>
                  </a:cubicBezTo>
                  <a:cubicBezTo>
                    <a:pt x="1" y="236"/>
                    <a:pt x="1" y="449"/>
                    <a:pt x="153" y="570"/>
                  </a:cubicBezTo>
                  <a:cubicBezTo>
                    <a:pt x="153" y="570"/>
                    <a:pt x="153" y="570"/>
                    <a:pt x="183" y="601"/>
                  </a:cubicBezTo>
                  <a:cubicBezTo>
                    <a:pt x="183" y="601"/>
                    <a:pt x="183" y="601"/>
                    <a:pt x="183" y="631"/>
                  </a:cubicBezTo>
                  <a:cubicBezTo>
                    <a:pt x="259" y="692"/>
                    <a:pt x="350" y="722"/>
                    <a:pt x="438" y="722"/>
                  </a:cubicBezTo>
                  <a:cubicBezTo>
                    <a:pt x="525" y="722"/>
                    <a:pt x="609" y="692"/>
                    <a:pt x="669" y="631"/>
                  </a:cubicBezTo>
                  <a:cubicBezTo>
                    <a:pt x="791" y="479"/>
                    <a:pt x="791" y="297"/>
                    <a:pt x="669" y="145"/>
                  </a:cubicBezTo>
                  <a:lnTo>
                    <a:pt x="639" y="145"/>
                  </a:lnTo>
                  <a:cubicBezTo>
                    <a:pt x="609" y="114"/>
                    <a:pt x="609" y="114"/>
                    <a:pt x="609" y="114"/>
                  </a:cubicBezTo>
                  <a:cubicBezTo>
                    <a:pt x="548" y="38"/>
                    <a:pt x="464" y="0"/>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3" name="Google Shape;67273;p27"/>
            <p:cNvSpPr/>
            <p:nvPr/>
          </p:nvSpPr>
          <p:spPr>
            <a:xfrm>
              <a:off x="552700" y="2582575"/>
              <a:ext cx="22825" cy="20175"/>
            </a:xfrm>
            <a:custGeom>
              <a:avLst/>
              <a:gdLst/>
              <a:ahLst/>
              <a:cxnLst/>
              <a:rect l="l" t="t" r="r" b="b"/>
              <a:pathLst>
                <a:path w="913" h="807" extrusionOk="0">
                  <a:moveTo>
                    <a:pt x="426" y="1"/>
                  </a:moveTo>
                  <a:cubicBezTo>
                    <a:pt x="328" y="1"/>
                    <a:pt x="229" y="39"/>
                    <a:pt x="153" y="115"/>
                  </a:cubicBezTo>
                  <a:cubicBezTo>
                    <a:pt x="1" y="267"/>
                    <a:pt x="1" y="510"/>
                    <a:pt x="153" y="662"/>
                  </a:cubicBezTo>
                  <a:lnTo>
                    <a:pt x="183" y="662"/>
                  </a:lnTo>
                  <a:cubicBezTo>
                    <a:pt x="183" y="692"/>
                    <a:pt x="214" y="692"/>
                    <a:pt x="214" y="692"/>
                  </a:cubicBezTo>
                  <a:cubicBezTo>
                    <a:pt x="290" y="768"/>
                    <a:pt x="388" y="806"/>
                    <a:pt x="487" y="806"/>
                  </a:cubicBezTo>
                  <a:cubicBezTo>
                    <a:pt x="586" y="806"/>
                    <a:pt x="685" y="768"/>
                    <a:pt x="761" y="692"/>
                  </a:cubicBezTo>
                  <a:cubicBezTo>
                    <a:pt x="913" y="540"/>
                    <a:pt x="913" y="297"/>
                    <a:pt x="761" y="145"/>
                  </a:cubicBezTo>
                  <a:lnTo>
                    <a:pt x="730" y="145"/>
                  </a:lnTo>
                  <a:cubicBezTo>
                    <a:pt x="700" y="115"/>
                    <a:pt x="700" y="115"/>
                    <a:pt x="700" y="115"/>
                  </a:cubicBezTo>
                  <a:cubicBezTo>
                    <a:pt x="624"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4" name="Google Shape;67274;p27"/>
            <p:cNvSpPr/>
            <p:nvPr/>
          </p:nvSpPr>
          <p:spPr>
            <a:xfrm>
              <a:off x="454675" y="2484550"/>
              <a:ext cx="22825" cy="20175"/>
            </a:xfrm>
            <a:custGeom>
              <a:avLst/>
              <a:gdLst/>
              <a:ahLst/>
              <a:cxnLst/>
              <a:rect l="l" t="t" r="r" b="b"/>
              <a:pathLst>
                <a:path w="913" h="807" extrusionOk="0">
                  <a:moveTo>
                    <a:pt x="426" y="1"/>
                  </a:moveTo>
                  <a:cubicBezTo>
                    <a:pt x="328" y="1"/>
                    <a:pt x="229" y="39"/>
                    <a:pt x="153" y="115"/>
                  </a:cubicBezTo>
                  <a:cubicBezTo>
                    <a:pt x="1" y="267"/>
                    <a:pt x="1" y="510"/>
                    <a:pt x="153" y="632"/>
                  </a:cubicBezTo>
                  <a:cubicBezTo>
                    <a:pt x="153" y="662"/>
                    <a:pt x="183" y="662"/>
                    <a:pt x="183" y="662"/>
                  </a:cubicBezTo>
                  <a:cubicBezTo>
                    <a:pt x="183" y="692"/>
                    <a:pt x="214" y="692"/>
                    <a:pt x="214" y="692"/>
                  </a:cubicBezTo>
                  <a:cubicBezTo>
                    <a:pt x="290" y="768"/>
                    <a:pt x="388" y="806"/>
                    <a:pt x="487" y="806"/>
                  </a:cubicBezTo>
                  <a:cubicBezTo>
                    <a:pt x="586" y="806"/>
                    <a:pt x="685" y="768"/>
                    <a:pt x="761" y="692"/>
                  </a:cubicBezTo>
                  <a:cubicBezTo>
                    <a:pt x="913" y="540"/>
                    <a:pt x="913" y="297"/>
                    <a:pt x="761" y="145"/>
                  </a:cubicBezTo>
                  <a:lnTo>
                    <a:pt x="730" y="145"/>
                  </a:lnTo>
                  <a:cubicBezTo>
                    <a:pt x="700" y="115"/>
                    <a:pt x="700" y="115"/>
                    <a:pt x="700" y="115"/>
                  </a:cubicBezTo>
                  <a:cubicBezTo>
                    <a:pt x="624" y="39"/>
                    <a:pt x="52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5" name="Google Shape;67275;p27"/>
            <p:cNvSpPr/>
            <p:nvPr/>
          </p:nvSpPr>
          <p:spPr>
            <a:xfrm>
              <a:off x="453150" y="2679275"/>
              <a:ext cx="25125" cy="23025"/>
            </a:xfrm>
            <a:custGeom>
              <a:avLst/>
              <a:gdLst/>
              <a:ahLst/>
              <a:cxnLst/>
              <a:rect l="l" t="t" r="r" b="b"/>
              <a:pathLst>
                <a:path w="1005" h="921" extrusionOk="0">
                  <a:moveTo>
                    <a:pt x="476" y="1"/>
                  </a:moveTo>
                  <a:cubicBezTo>
                    <a:pt x="366" y="1"/>
                    <a:pt x="259" y="46"/>
                    <a:pt x="183" y="138"/>
                  </a:cubicBezTo>
                  <a:cubicBezTo>
                    <a:pt x="1" y="289"/>
                    <a:pt x="1" y="563"/>
                    <a:pt x="183" y="745"/>
                  </a:cubicBezTo>
                  <a:cubicBezTo>
                    <a:pt x="183" y="745"/>
                    <a:pt x="183" y="776"/>
                    <a:pt x="214" y="776"/>
                  </a:cubicBezTo>
                  <a:cubicBezTo>
                    <a:pt x="214" y="776"/>
                    <a:pt x="214" y="806"/>
                    <a:pt x="214" y="806"/>
                  </a:cubicBezTo>
                  <a:cubicBezTo>
                    <a:pt x="305" y="882"/>
                    <a:pt x="419" y="920"/>
                    <a:pt x="533" y="920"/>
                  </a:cubicBezTo>
                  <a:cubicBezTo>
                    <a:pt x="647" y="920"/>
                    <a:pt x="761" y="882"/>
                    <a:pt x="852" y="806"/>
                  </a:cubicBezTo>
                  <a:cubicBezTo>
                    <a:pt x="1004" y="624"/>
                    <a:pt x="1004" y="350"/>
                    <a:pt x="852" y="198"/>
                  </a:cubicBezTo>
                  <a:cubicBezTo>
                    <a:pt x="822" y="168"/>
                    <a:pt x="822" y="168"/>
                    <a:pt x="822" y="168"/>
                  </a:cubicBezTo>
                  <a:cubicBezTo>
                    <a:pt x="791" y="138"/>
                    <a:pt x="791" y="138"/>
                    <a:pt x="791" y="138"/>
                  </a:cubicBezTo>
                  <a:cubicBezTo>
                    <a:pt x="700" y="46"/>
                    <a:pt x="586" y="1"/>
                    <a:pt x="4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6" name="Google Shape;67276;p27"/>
            <p:cNvSpPr/>
            <p:nvPr/>
          </p:nvSpPr>
          <p:spPr>
            <a:xfrm>
              <a:off x="355125" y="2581250"/>
              <a:ext cx="25100" cy="23025"/>
            </a:xfrm>
            <a:custGeom>
              <a:avLst/>
              <a:gdLst/>
              <a:ahLst/>
              <a:cxnLst/>
              <a:rect l="l" t="t" r="r" b="b"/>
              <a:pathLst>
                <a:path w="1004" h="921" extrusionOk="0">
                  <a:moveTo>
                    <a:pt x="472" y="1"/>
                  </a:moveTo>
                  <a:cubicBezTo>
                    <a:pt x="358" y="1"/>
                    <a:pt x="244" y="46"/>
                    <a:pt x="153" y="137"/>
                  </a:cubicBezTo>
                  <a:cubicBezTo>
                    <a:pt x="1" y="289"/>
                    <a:pt x="1" y="563"/>
                    <a:pt x="153" y="745"/>
                  </a:cubicBezTo>
                  <a:cubicBezTo>
                    <a:pt x="183" y="745"/>
                    <a:pt x="183" y="745"/>
                    <a:pt x="214" y="776"/>
                  </a:cubicBezTo>
                  <a:cubicBezTo>
                    <a:pt x="214" y="776"/>
                    <a:pt x="214" y="806"/>
                    <a:pt x="214" y="806"/>
                  </a:cubicBezTo>
                  <a:cubicBezTo>
                    <a:pt x="305" y="882"/>
                    <a:pt x="419" y="920"/>
                    <a:pt x="533" y="920"/>
                  </a:cubicBezTo>
                  <a:cubicBezTo>
                    <a:pt x="647" y="920"/>
                    <a:pt x="761" y="882"/>
                    <a:pt x="852" y="806"/>
                  </a:cubicBezTo>
                  <a:cubicBezTo>
                    <a:pt x="1004" y="624"/>
                    <a:pt x="1004" y="350"/>
                    <a:pt x="852" y="168"/>
                  </a:cubicBezTo>
                  <a:lnTo>
                    <a:pt x="822" y="168"/>
                  </a:lnTo>
                  <a:cubicBezTo>
                    <a:pt x="791" y="137"/>
                    <a:pt x="791" y="137"/>
                    <a:pt x="791" y="137"/>
                  </a:cubicBezTo>
                  <a:cubicBezTo>
                    <a:pt x="700" y="46"/>
                    <a:pt x="586"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7" name="Google Shape;67277;p27"/>
            <p:cNvSpPr/>
            <p:nvPr/>
          </p:nvSpPr>
          <p:spPr>
            <a:xfrm>
              <a:off x="353625" y="2776550"/>
              <a:ext cx="28125" cy="25675"/>
            </a:xfrm>
            <a:custGeom>
              <a:avLst/>
              <a:gdLst/>
              <a:ahLst/>
              <a:cxnLst/>
              <a:rect l="l" t="t" r="r" b="b"/>
              <a:pathLst>
                <a:path w="1125" h="1027" extrusionOk="0">
                  <a:moveTo>
                    <a:pt x="521" y="0"/>
                  </a:moveTo>
                  <a:cubicBezTo>
                    <a:pt x="395" y="0"/>
                    <a:pt x="274" y="46"/>
                    <a:pt x="183" y="137"/>
                  </a:cubicBezTo>
                  <a:cubicBezTo>
                    <a:pt x="0" y="320"/>
                    <a:pt x="0" y="623"/>
                    <a:pt x="183" y="836"/>
                  </a:cubicBezTo>
                  <a:lnTo>
                    <a:pt x="213" y="836"/>
                  </a:lnTo>
                  <a:cubicBezTo>
                    <a:pt x="213" y="867"/>
                    <a:pt x="213" y="867"/>
                    <a:pt x="243" y="867"/>
                  </a:cubicBezTo>
                  <a:cubicBezTo>
                    <a:pt x="335" y="973"/>
                    <a:pt x="456" y="1026"/>
                    <a:pt x="581" y="1026"/>
                  </a:cubicBezTo>
                  <a:cubicBezTo>
                    <a:pt x="707" y="1026"/>
                    <a:pt x="836" y="973"/>
                    <a:pt x="942" y="867"/>
                  </a:cubicBezTo>
                  <a:cubicBezTo>
                    <a:pt x="1125" y="684"/>
                    <a:pt x="1125" y="380"/>
                    <a:pt x="942" y="198"/>
                  </a:cubicBezTo>
                  <a:cubicBezTo>
                    <a:pt x="912" y="168"/>
                    <a:pt x="912" y="168"/>
                    <a:pt x="912" y="168"/>
                  </a:cubicBezTo>
                  <a:cubicBezTo>
                    <a:pt x="882" y="168"/>
                    <a:pt x="882" y="137"/>
                    <a:pt x="882" y="137"/>
                  </a:cubicBezTo>
                  <a:cubicBezTo>
                    <a:pt x="775" y="46"/>
                    <a:pt x="646" y="0"/>
                    <a:pt x="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8" name="Google Shape;67278;p27"/>
            <p:cNvSpPr/>
            <p:nvPr/>
          </p:nvSpPr>
          <p:spPr>
            <a:xfrm>
              <a:off x="255600" y="2677950"/>
              <a:ext cx="28125" cy="26250"/>
            </a:xfrm>
            <a:custGeom>
              <a:avLst/>
              <a:gdLst/>
              <a:ahLst/>
              <a:cxnLst/>
              <a:rect l="l" t="t" r="r" b="b"/>
              <a:pathLst>
                <a:path w="1125" h="1050" extrusionOk="0">
                  <a:moveTo>
                    <a:pt x="521" y="1"/>
                  </a:moveTo>
                  <a:cubicBezTo>
                    <a:pt x="395" y="1"/>
                    <a:pt x="274" y="54"/>
                    <a:pt x="182" y="160"/>
                  </a:cubicBezTo>
                  <a:cubicBezTo>
                    <a:pt x="0" y="342"/>
                    <a:pt x="0" y="646"/>
                    <a:pt x="182" y="859"/>
                  </a:cubicBezTo>
                  <a:lnTo>
                    <a:pt x="213" y="859"/>
                  </a:lnTo>
                  <a:cubicBezTo>
                    <a:pt x="213" y="890"/>
                    <a:pt x="213" y="890"/>
                    <a:pt x="243" y="890"/>
                  </a:cubicBezTo>
                  <a:cubicBezTo>
                    <a:pt x="334" y="996"/>
                    <a:pt x="456" y="1049"/>
                    <a:pt x="581" y="1049"/>
                  </a:cubicBezTo>
                  <a:cubicBezTo>
                    <a:pt x="707" y="1049"/>
                    <a:pt x="836" y="996"/>
                    <a:pt x="942" y="890"/>
                  </a:cubicBezTo>
                  <a:cubicBezTo>
                    <a:pt x="1125" y="707"/>
                    <a:pt x="1125" y="403"/>
                    <a:pt x="942" y="221"/>
                  </a:cubicBezTo>
                  <a:cubicBezTo>
                    <a:pt x="912" y="191"/>
                    <a:pt x="912" y="191"/>
                    <a:pt x="882" y="191"/>
                  </a:cubicBezTo>
                  <a:cubicBezTo>
                    <a:pt x="882" y="160"/>
                    <a:pt x="882" y="160"/>
                    <a:pt x="882" y="160"/>
                  </a:cubicBezTo>
                  <a:cubicBezTo>
                    <a:pt x="775" y="54"/>
                    <a:pt x="646"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9" name="Google Shape;67279;p27"/>
            <p:cNvSpPr/>
            <p:nvPr/>
          </p:nvSpPr>
          <p:spPr>
            <a:xfrm>
              <a:off x="253300" y="2873250"/>
              <a:ext cx="31950" cy="28525"/>
            </a:xfrm>
            <a:custGeom>
              <a:avLst/>
              <a:gdLst/>
              <a:ahLst/>
              <a:cxnLst/>
              <a:rect l="l" t="t" r="r" b="b"/>
              <a:pathLst>
                <a:path w="1278" h="1141" extrusionOk="0">
                  <a:moveTo>
                    <a:pt x="609" y="0"/>
                  </a:moveTo>
                  <a:cubicBezTo>
                    <a:pt x="464" y="0"/>
                    <a:pt x="320" y="53"/>
                    <a:pt x="214" y="160"/>
                  </a:cubicBezTo>
                  <a:cubicBezTo>
                    <a:pt x="1" y="373"/>
                    <a:pt x="1" y="707"/>
                    <a:pt x="214" y="920"/>
                  </a:cubicBezTo>
                  <a:cubicBezTo>
                    <a:pt x="244" y="950"/>
                    <a:pt x="244" y="950"/>
                    <a:pt x="244" y="950"/>
                  </a:cubicBezTo>
                  <a:cubicBezTo>
                    <a:pt x="274" y="950"/>
                    <a:pt x="274" y="980"/>
                    <a:pt x="274" y="980"/>
                  </a:cubicBezTo>
                  <a:cubicBezTo>
                    <a:pt x="381" y="1087"/>
                    <a:pt x="518" y="1140"/>
                    <a:pt x="654" y="1140"/>
                  </a:cubicBezTo>
                  <a:cubicBezTo>
                    <a:pt x="791" y="1140"/>
                    <a:pt x="928" y="1087"/>
                    <a:pt x="1034" y="980"/>
                  </a:cubicBezTo>
                  <a:cubicBezTo>
                    <a:pt x="1278" y="768"/>
                    <a:pt x="1278" y="433"/>
                    <a:pt x="1034" y="221"/>
                  </a:cubicBezTo>
                  <a:cubicBezTo>
                    <a:pt x="1034" y="190"/>
                    <a:pt x="1034" y="190"/>
                    <a:pt x="1034" y="190"/>
                  </a:cubicBezTo>
                  <a:cubicBezTo>
                    <a:pt x="1004" y="190"/>
                    <a:pt x="1004" y="160"/>
                    <a:pt x="1004" y="160"/>
                  </a:cubicBezTo>
                  <a:cubicBezTo>
                    <a:pt x="898" y="53"/>
                    <a:pt x="75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0" name="Google Shape;67280;p27"/>
            <p:cNvSpPr/>
            <p:nvPr/>
          </p:nvSpPr>
          <p:spPr>
            <a:xfrm>
              <a:off x="753325" y="2291175"/>
              <a:ext cx="14450" cy="13325"/>
            </a:xfrm>
            <a:custGeom>
              <a:avLst/>
              <a:gdLst/>
              <a:ahLst/>
              <a:cxnLst/>
              <a:rect l="l" t="t" r="r" b="b"/>
              <a:pathLst>
                <a:path w="578" h="533" extrusionOk="0">
                  <a:moveTo>
                    <a:pt x="262" y="0"/>
                  </a:moveTo>
                  <a:cubicBezTo>
                    <a:pt x="198" y="0"/>
                    <a:pt x="137" y="23"/>
                    <a:pt x="91" y="69"/>
                  </a:cubicBezTo>
                  <a:cubicBezTo>
                    <a:pt x="0" y="160"/>
                    <a:pt x="0" y="312"/>
                    <a:pt x="91" y="433"/>
                  </a:cubicBezTo>
                  <a:lnTo>
                    <a:pt x="122" y="433"/>
                  </a:lnTo>
                  <a:cubicBezTo>
                    <a:pt x="122" y="464"/>
                    <a:pt x="152" y="464"/>
                    <a:pt x="152" y="464"/>
                  </a:cubicBezTo>
                  <a:cubicBezTo>
                    <a:pt x="198" y="509"/>
                    <a:pt x="259" y="532"/>
                    <a:pt x="319" y="532"/>
                  </a:cubicBezTo>
                  <a:cubicBezTo>
                    <a:pt x="380" y="532"/>
                    <a:pt x="441" y="509"/>
                    <a:pt x="487" y="464"/>
                  </a:cubicBezTo>
                  <a:cubicBezTo>
                    <a:pt x="578" y="373"/>
                    <a:pt x="578" y="221"/>
                    <a:pt x="487" y="129"/>
                  </a:cubicBezTo>
                  <a:cubicBezTo>
                    <a:pt x="487" y="99"/>
                    <a:pt x="487" y="99"/>
                    <a:pt x="456" y="99"/>
                  </a:cubicBezTo>
                  <a:cubicBezTo>
                    <a:pt x="456" y="99"/>
                    <a:pt x="456" y="69"/>
                    <a:pt x="456" y="69"/>
                  </a:cubicBezTo>
                  <a:cubicBezTo>
                    <a:pt x="395" y="23"/>
                    <a:pt x="327"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1" name="Google Shape;67281;p27"/>
            <p:cNvSpPr/>
            <p:nvPr/>
          </p:nvSpPr>
          <p:spPr>
            <a:xfrm>
              <a:off x="655300" y="2193150"/>
              <a:ext cx="14450" cy="13325"/>
            </a:xfrm>
            <a:custGeom>
              <a:avLst/>
              <a:gdLst/>
              <a:ahLst/>
              <a:cxnLst/>
              <a:rect l="l" t="t" r="r" b="b"/>
              <a:pathLst>
                <a:path w="578" h="533" extrusionOk="0">
                  <a:moveTo>
                    <a:pt x="262" y="0"/>
                  </a:moveTo>
                  <a:cubicBezTo>
                    <a:pt x="198" y="0"/>
                    <a:pt x="137" y="23"/>
                    <a:pt x="91" y="69"/>
                  </a:cubicBezTo>
                  <a:cubicBezTo>
                    <a:pt x="0" y="160"/>
                    <a:pt x="0" y="312"/>
                    <a:pt x="91" y="403"/>
                  </a:cubicBezTo>
                  <a:cubicBezTo>
                    <a:pt x="91" y="433"/>
                    <a:pt x="122" y="433"/>
                    <a:pt x="122" y="433"/>
                  </a:cubicBezTo>
                  <a:cubicBezTo>
                    <a:pt x="122" y="464"/>
                    <a:pt x="122" y="464"/>
                    <a:pt x="152" y="464"/>
                  </a:cubicBezTo>
                  <a:cubicBezTo>
                    <a:pt x="198" y="509"/>
                    <a:pt x="259" y="532"/>
                    <a:pt x="319" y="532"/>
                  </a:cubicBezTo>
                  <a:cubicBezTo>
                    <a:pt x="380" y="532"/>
                    <a:pt x="441" y="509"/>
                    <a:pt x="487" y="464"/>
                  </a:cubicBezTo>
                  <a:cubicBezTo>
                    <a:pt x="578" y="373"/>
                    <a:pt x="578" y="221"/>
                    <a:pt x="487" y="129"/>
                  </a:cubicBezTo>
                  <a:cubicBezTo>
                    <a:pt x="487" y="99"/>
                    <a:pt x="487" y="99"/>
                    <a:pt x="456" y="99"/>
                  </a:cubicBezTo>
                  <a:cubicBezTo>
                    <a:pt x="456" y="99"/>
                    <a:pt x="456" y="69"/>
                    <a:pt x="456" y="69"/>
                  </a:cubicBezTo>
                  <a:cubicBezTo>
                    <a:pt x="395" y="23"/>
                    <a:pt x="327"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2" name="Google Shape;67282;p27"/>
            <p:cNvSpPr/>
            <p:nvPr/>
          </p:nvSpPr>
          <p:spPr>
            <a:xfrm>
              <a:off x="555750" y="2289850"/>
              <a:ext cx="17500" cy="16725"/>
            </a:xfrm>
            <a:custGeom>
              <a:avLst/>
              <a:gdLst/>
              <a:ahLst/>
              <a:cxnLst/>
              <a:rect l="l" t="t" r="r" b="b"/>
              <a:pathLst>
                <a:path w="700" h="669" extrusionOk="0">
                  <a:moveTo>
                    <a:pt x="316" y="0"/>
                  </a:moveTo>
                  <a:cubicBezTo>
                    <a:pt x="236" y="0"/>
                    <a:pt x="152" y="30"/>
                    <a:pt x="92" y="91"/>
                  </a:cubicBezTo>
                  <a:cubicBezTo>
                    <a:pt x="0" y="213"/>
                    <a:pt x="0" y="395"/>
                    <a:pt x="92" y="517"/>
                  </a:cubicBezTo>
                  <a:cubicBezTo>
                    <a:pt x="122" y="517"/>
                    <a:pt x="122" y="547"/>
                    <a:pt x="122" y="547"/>
                  </a:cubicBezTo>
                  <a:cubicBezTo>
                    <a:pt x="152" y="547"/>
                    <a:pt x="152" y="578"/>
                    <a:pt x="152" y="578"/>
                  </a:cubicBezTo>
                  <a:cubicBezTo>
                    <a:pt x="213" y="638"/>
                    <a:pt x="289" y="669"/>
                    <a:pt x="365" y="669"/>
                  </a:cubicBezTo>
                  <a:cubicBezTo>
                    <a:pt x="441" y="669"/>
                    <a:pt x="517" y="638"/>
                    <a:pt x="578" y="578"/>
                  </a:cubicBezTo>
                  <a:cubicBezTo>
                    <a:pt x="700" y="456"/>
                    <a:pt x="700" y="274"/>
                    <a:pt x="578" y="152"/>
                  </a:cubicBezTo>
                  <a:cubicBezTo>
                    <a:pt x="578" y="122"/>
                    <a:pt x="548" y="122"/>
                    <a:pt x="548" y="122"/>
                  </a:cubicBezTo>
                  <a:cubicBezTo>
                    <a:pt x="548" y="122"/>
                    <a:pt x="548" y="91"/>
                    <a:pt x="517" y="91"/>
                  </a:cubicBezTo>
                  <a:cubicBezTo>
                    <a:pt x="472" y="30"/>
                    <a:pt x="396" y="0"/>
                    <a:pt x="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3" name="Google Shape;67283;p27"/>
            <p:cNvSpPr/>
            <p:nvPr/>
          </p:nvSpPr>
          <p:spPr>
            <a:xfrm>
              <a:off x="653775" y="2387875"/>
              <a:ext cx="17500" cy="16725"/>
            </a:xfrm>
            <a:custGeom>
              <a:avLst/>
              <a:gdLst/>
              <a:ahLst/>
              <a:cxnLst/>
              <a:rect l="l" t="t" r="r" b="b"/>
              <a:pathLst>
                <a:path w="700" h="669" extrusionOk="0">
                  <a:moveTo>
                    <a:pt x="320" y="0"/>
                  </a:moveTo>
                  <a:cubicBezTo>
                    <a:pt x="236" y="0"/>
                    <a:pt x="152" y="30"/>
                    <a:pt x="92" y="91"/>
                  </a:cubicBezTo>
                  <a:cubicBezTo>
                    <a:pt x="0" y="213"/>
                    <a:pt x="0" y="395"/>
                    <a:pt x="92" y="517"/>
                  </a:cubicBezTo>
                  <a:cubicBezTo>
                    <a:pt x="122" y="517"/>
                    <a:pt x="122" y="547"/>
                    <a:pt x="152" y="547"/>
                  </a:cubicBezTo>
                  <a:cubicBezTo>
                    <a:pt x="152" y="547"/>
                    <a:pt x="152" y="578"/>
                    <a:pt x="152" y="578"/>
                  </a:cubicBezTo>
                  <a:cubicBezTo>
                    <a:pt x="213" y="638"/>
                    <a:pt x="289" y="669"/>
                    <a:pt x="365" y="669"/>
                  </a:cubicBezTo>
                  <a:cubicBezTo>
                    <a:pt x="441" y="669"/>
                    <a:pt x="517" y="638"/>
                    <a:pt x="578" y="578"/>
                  </a:cubicBezTo>
                  <a:cubicBezTo>
                    <a:pt x="700" y="456"/>
                    <a:pt x="700" y="274"/>
                    <a:pt x="578" y="152"/>
                  </a:cubicBezTo>
                  <a:cubicBezTo>
                    <a:pt x="578" y="152"/>
                    <a:pt x="578" y="122"/>
                    <a:pt x="548" y="122"/>
                  </a:cubicBezTo>
                  <a:cubicBezTo>
                    <a:pt x="548" y="122"/>
                    <a:pt x="548" y="91"/>
                    <a:pt x="548" y="91"/>
                  </a:cubicBezTo>
                  <a:cubicBezTo>
                    <a:pt x="487" y="30"/>
                    <a:pt x="403" y="0"/>
                    <a:pt x="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4" name="Google Shape;67284;p27"/>
            <p:cNvSpPr/>
            <p:nvPr/>
          </p:nvSpPr>
          <p:spPr>
            <a:xfrm>
              <a:off x="553475" y="2485125"/>
              <a:ext cx="21300" cy="18825"/>
            </a:xfrm>
            <a:custGeom>
              <a:avLst/>
              <a:gdLst/>
              <a:ahLst/>
              <a:cxnLst/>
              <a:rect l="l" t="t" r="r" b="b"/>
              <a:pathLst>
                <a:path w="852" h="753" extrusionOk="0">
                  <a:moveTo>
                    <a:pt x="395" y="1"/>
                  </a:moveTo>
                  <a:cubicBezTo>
                    <a:pt x="304" y="1"/>
                    <a:pt x="213" y="31"/>
                    <a:pt x="152" y="92"/>
                  </a:cubicBezTo>
                  <a:cubicBezTo>
                    <a:pt x="0" y="244"/>
                    <a:pt x="0" y="457"/>
                    <a:pt x="152" y="609"/>
                  </a:cubicBezTo>
                  <a:lnTo>
                    <a:pt x="183" y="609"/>
                  </a:lnTo>
                  <a:cubicBezTo>
                    <a:pt x="183" y="639"/>
                    <a:pt x="183" y="639"/>
                    <a:pt x="213" y="639"/>
                  </a:cubicBezTo>
                  <a:cubicBezTo>
                    <a:pt x="274" y="715"/>
                    <a:pt x="365" y="753"/>
                    <a:pt x="456" y="753"/>
                  </a:cubicBezTo>
                  <a:cubicBezTo>
                    <a:pt x="547" y="753"/>
                    <a:pt x="639" y="715"/>
                    <a:pt x="699" y="639"/>
                  </a:cubicBezTo>
                  <a:cubicBezTo>
                    <a:pt x="851" y="517"/>
                    <a:pt x="851" y="274"/>
                    <a:pt x="699" y="153"/>
                  </a:cubicBezTo>
                  <a:cubicBezTo>
                    <a:pt x="699" y="153"/>
                    <a:pt x="669" y="122"/>
                    <a:pt x="669" y="122"/>
                  </a:cubicBezTo>
                  <a:cubicBezTo>
                    <a:pt x="669" y="122"/>
                    <a:pt x="669" y="92"/>
                    <a:pt x="639" y="92"/>
                  </a:cubicBezTo>
                  <a:cubicBezTo>
                    <a:pt x="578" y="31"/>
                    <a:pt x="487"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5" name="Google Shape;67285;p27"/>
            <p:cNvSpPr/>
            <p:nvPr/>
          </p:nvSpPr>
          <p:spPr>
            <a:xfrm>
              <a:off x="455450" y="2387100"/>
              <a:ext cx="21300" cy="18825"/>
            </a:xfrm>
            <a:custGeom>
              <a:avLst/>
              <a:gdLst/>
              <a:ahLst/>
              <a:cxnLst/>
              <a:rect l="l" t="t" r="r" b="b"/>
              <a:pathLst>
                <a:path w="852" h="753" extrusionOk="0">
                  <a:moveTo>
                    <a:pt x="395" y="1"/>
                  </a:moveTo>
                  <a:cubicBezTo>
                    <a:pt x="304" y="1"/>
                    <a:pt x="213" y="31"/>
                    <a:pt x="152" y="92"/>
                  </a:cubicBezTo>
                  <a:cubicBezTo>
                    <a:pt x="0" y="244"/>
                    <a:pt x="0" y="457"/>
                    <a:pt x="152" y="609"/>
                  </a:cubicBezTo>
                  <a:lnTo>
                    <a:pt x="183" y="609"/>
                  </a:lnTo>
                  <a:cubicBezTo>
                    <a:pt x="183" y="639"/>
                    <a:pt x="183" y="639"/>
                    <a:pt x="213" y="639"/>
                  </a:cubicBezTo>
                  <a:cubicBezTo>
                    <a:pt x="274" y="715"/>
                    <a:pt x="365" y="753"/>
                    <a:pt x="456" y="753"/>
                  </a:cubicBezTo>
                  <a:cubicBezTo>
                    <a:pt x="547" y="753"/>
                    <a:pt x="638" y="715"/>
                    <a:pt x="699" y="639"/>
                  </a:cubicBezTo>
                  <a:cubicBezTo>
                    <a:pt x="851" y="517"/>
                    <a:pt x="851" y="274"/>
                    <a:pt x="699" y="153"/>
                  </a:cubicBezTo>
                  <a:cubicBezTo>
                    <a:pt x="699" y="153"/>
                    <a:pt x="669" y="122"/>
                    <a:pt x="669" y="122"/>
                  </a:cubicBezTo>
                  <a:cubicBezTo>
                    <a:pt x="669" y="122"/>
                    <a:pt x="669" y="92"/>
                    <a:pt x="638" y="92"/>
                  </a:cubicBezTo>
                  <a:cubicBezTo>
                    <a:pt x="578" y="31"/>
                    <a:pt x="487"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6" name="Google Shape;67286;p27"/>
            <p:cNvSpPr/>
            <p:nvPr/>
          </p:nvSpPr>
          <p:spPr>
            <a:xfrm>
              <a:off x="453925" y="2581825"/>
              <a:ext cx="23575" cy="21675"/>
            </a:xfrm>
            <a:custGeom>
              <a:avLst/>
              <a:gdLst/>
              <a:ahLst/>
              <a:cxnLst/>
              <a:rect l="l" t="t" r="r" b="b"/>
              <a:pathLst>
                <a:path w="943" h="867" extrusionOk="0">
                  <a:moveTo>
                    <a:pt x="453" y="1"/>
                  </a:moveTo>
                  <a:cubicBezTo>
                    <a:pt x="350" y="1"/>
                    <a:pt x="244" y="39"/>
                    <a:pt x="152" y="114"/>
                  </a:cubicBezTo>
                  <a:cubicBezTo>
                    <a:pt x="0" y="266"/>
                    <a:pt x="0" y="540"/>
                    <a:pt x="152" y="692"/>
                  </a:cubicBezTo>
                  <a:cubicBezTo>
                    <a:pt x="183" y="722"/>
                    <a:pt x="183" y="722"/>
                    <a:pt x="183" y="722"/>
                  </a:cubicBezTo>
                  <a:cubicBezTo>
                    <a:pt x="213" y="722"/>
                    <a:pt x="213" y="753"/>
                    <a:pt x="213" y="753"/>
                  </a:cubicBezTo>
                  <a:cubicBezTo>
                    <a:pt x="289" y="829"/>
                    <a:pt x="396" y="867"/>
                    <a:pt x="502" y="867"/>
                  </a:cubicBezTo>
                  <a:cubicBezTo>
                    <a:pt x="608" y="867"/>
                    <a:pt x="715" y="829"/>
                    <a:pt x="791" y="753"/>
                  </a:cubicBezTo>
                  <a:cubicBezTo>
                    <a:pt x="943" y="601"/>
                    <a:pt x="943" y="327"/>
                    <a:pt x="791" y="175"/>
                  </a:cubicBezTo>
                  <a:cubicBezTo>
                    <a:pt x="791" y="175"/>
                    <a:pt x="760" y="175"/>
                    <a:pt x="760" y="145"/>
                  </a:cubicBezTo>
                  <a:cubicBezTo>
                    <a:pt x="760" y="145"/>
                    <a:pt x="760" y="145"/>
                    <a:pt x="730" y="114"/>
                  </a:cubicBezTo>
                  <a:cubicBezTo>
                    <a:pt x="654" y="39"/>
                    <a:pt x="555" y="1"/>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7" name="Google Shape;67287;p27"/>
            <p:cNvSpPr/>
            <p:nvPr/>
          </p:nvSpPr>
          <p:spPr>
            <a:xfrm>
              <a:off x="355900" y="2483800"/>
              <a:ext cx="23575" cy="21675"/>
            </a:xfrm>
            <a:custGeom>
              <a:avLst/>
              <a:gdLst/>
              <a:ahLst/>
              <a:cxnLst/>
              <a:rect l="l" t="t" r="r" b="b"/>
              <a:pathLst>
                <a:path w="943" h="867" extrusionOk="0">
                  <a:moveTo>
                    <a:pt x="441" y="0"/>
                  </a:moveTo>
                  <a:cubicBezTo>
                    <a:pt x="335" y="0"/>
                    <a:pt x="228" y="38"/>
                    <a:pt x="152" y="114"/>
                  </a:cubicBezTo>
                  <a:cubicBezTo>
                    <a:pt x="0" y="266"/>
                    <a:pt x="0" y="540"/>
                    <a:pt x="152" y="692"/>
                  </a:cubicBezTo>
                  <a:cubicBezTo>
                    <a:pt x="183" y="722"/>
                    <a:pt x="183" y="722"/>
                    <a:pt x="183" y="722"/>
                  </a:cubicBezTo>
                  <a:cubicBezTo>
                    <a:pt x="213" y="722"/>
                    <a:pt x="213" y="753"/>
                    <a:pt x="213" y="753"/>
                  </a:cubicBezTo>
                  <a:cubicBezTo>
                    <a:pt x="289" y="829"/>
                    <a:pt x="395" y="867"/>
                    <a:pt x="502" y="867"/>
                  </a:cubicBezTo>
                  <a:cubicBezTo>
                    <a:pt x="608" y="867"/>
                    <a:pt x="715" y="829"/>
                    <a:pt x="791" y="753"/>
                  </a:cubicBezTo>
                  <a:cubicBezTo>
                    <a:pt x="943" y="601"/>
                    <a:pt x="943" y="327"/>
                    <a:pt x="791" y="175"/>
                  </a:cubicBezTo>
                  <a:cubicBezTo>
                    <a:pt x="791" y="175"/>
                    <a:pt x="760" y="175"/>
                    <a:pt x="760" y="145"/>
                  </a:cubicBezTo>
                  <a:cubicBezTo>
                    <a:pt x="760" y="145"/>
                    <a:pt x="760" y="114"/>
                    <a:pt x="730" y="114"/>
                  </a:cubicBezTo>
                  <a:cubicBezTo>
                    <a:pt x="654" y="38"/>
                    <a:pt x="54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8" name="Google Shape;67288;p27"/>
            <p:cNvSpPr/>
            <p:nvPr/>
          </p:nvSpPr>
          <p:spPr>
            <a:xfrm>
              <a:off x="354375" y="2678525"/>
              <a:ext cx="26625" cy="25100"/>
            </a:xfrm>
            <a:custGeom>
              <a:avLst/>
              <a:gdLst/>
              <a:ahLst/>
              <a:cxnLst/>
              <a:rect l="l" t="t" r="r" b="b"/>
              <a:pathLst>
                <a:path w="1065" h="1004" extrusionOk="0">
                  <a:moveTo>
                    <a:pt x="502" y="0"/>
                  </a:moveTo>
                  <a:cubicBezTo>
                    <a:pt x="388" y="0"/>
                    <a:pt x="274" y="46"/>
                    <a:pt x="183" y="137"/>
                  </a:cubicBezTo>
                  <a:cubicBezTo>
                    <a:pt x="1" y="319"/>
                    <a:pt x="1" y="623"/>
                    <a:pt x="183" y="806"/>
                  </a:cubicBezTo>
                  <a:cubicBezTo>
                    <a:pt x="183" y="806"/>
                    <a:pt x="183" y="806"/>
                    <a:pt x="213" y="836"/>
                  </a:cubicBezTo>
                  <a:cubicBezTo>
                    <a:pt x="213" y="836"/>
                    <a:pt x="213" y="836"/>
                    <a:pt x="213" y="867"/>
                  </a:cubicBezTo>
                  <a:cubicBezTo>
                    <a:pt x="305" y="958"/>
                    <a:pt x="426" y="1003"/>
                    <a:pt x="548" y="1003"/>
                  </a:cubicBezTo>
                  <a:cubicBezTo>
                    <a:pt x="669" y="1003"/>
                    <a:pt x="791" y="958"/>
                    <a:pt x="882" y="867"/>
                  </a:cubicBezTo>
                  <a:cubicBezTo>
                    <a:pt x="1064" y="684"/>
                    <a:pt x="1064" y="380"/>
                    <a:pt x="882" y="198"/>
                  </a:cubicBezTo>
                  <a:cubicBezTo>
                    <a:pt x="882" y="198"/>
                    <a:pt x="852" y="198"/>
                    <a:pt x="852" y="168"/>
                  </a:cubicBezTo>
                  <a:cubicBezTo>
                    <a:pt x="852" y="168"/>
                    <a:pt x="852" y="168"/>
                    <a:pt x="821" y="137"/>
                  </a:cubicBezTo>
                  <a:cubicBezTo>
                    <a:pt x="730" y="46"/>
                    <a:pt x="616"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9" name="Google Shape;67289;p27"/>
            <p:cNvSpPr/>
            <p:nvPr/>
          </p:nvSpPr>
          <p:spPr>
            <a:xfrm>
              <a:off x="256350" y="2580500"/>
              <a:ext cx="26625" cy="25100"/>
            </a:xfrm>
            <a:custGeom>
              <a:avLst/>
              <a:gdLst/>
              <a:ahLst/>
              <a:cxnLst/>
              <a:rect l="l" t="t" r="r" b="b"/>
              <a:pathLst>
                <a:path w="1065" h="1004" extrusionOk="0">
                  <a:moveTo>
                    <a:pt x="502" y="0"/>
                  </a:moveTo>
                  <a:cubicBezTo>
                    <a:pt x="388" y="0"/>
                    <a:pt x="274" y="46"/>
                    <a:pt x="183" y="137"/>
                  </a:cubicBezTo>
                  <a:cubicBezTo>
                    <a:pt x="0" y="319"/>
                    <a:pt x="0" y="623"/>
                    <a:pt x="183" y="806"/>
                  </a:cubicBezTo>
                  <a:cubicBezTo>
                    <a:pt x="183" y="806"/>
                    <a:pt x="183" y="806"/>
                    <a:pt x="213" y="836"/>
                  </a:cubicBezTo>
                  <a:cubicBezTo>
                    <a:pt x="213" y="836"/>
                    <a:pt x="213" y="836"/>
                    <a:pt x="213" y="867"/>
                  </a:cubicBezTo>
                  <a:cubicBezTo>
                    <a:pt x="304" y="958"/>
                    <a:pt x="426" y="1003"/>
                    <a:pt x="548" y="1003"/>
                  </a:cubicBezTo>
                  <a:cubicBezTo>
                    <a:pt x="669" y="1003"/>
                    <a:pt x="791" y="958"/>
                    <a:pt x="882" y="867"/>
                  </a:cubicBezTo>
                  <a:cubicBezTo>
                    <a:pt x="1064" y="684"/>
                    <a:pt x="1064" y="380"/>
                    <a:pt x="882" y="198"/>
                  </a:cubicBezTo>
                  <a:cubicBezTo>
                    <a:pt x="882" y="198"/>
                    <a:pt x="852" y="198"/>
                    <a:pt x="852" y="167"/>
                  </a:cubicBezTo>
                  <a:cubicBezTo>
                    <a:pt x="852" y="167"/>
                    <a:pt x="852" y="167"/>
                    <a:pt x="821" y="137"/>
                  </a:cubicBezTo>
                  <a:cubicBezTo>
                    <a:pt x="730" y="46"/>
                    <a:pt x="616"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0" name="Google Shape;67290;p27"/>
            <p:cNvSpPr/>
            <p:nvPr/>
          </p:nvSpPr>
          <p:spPr>
            <a:xfrm>
              <a:off x="254075" y="2775775"/>
              <a:ext cx="30425" cy="27200"/>
            </a:xfrm>
            <a:custGeom>
              <a:avLst/>
              <a:gdLst/>
              <a:ahLst/>
              <a:cxnLst/>
              <a:rect l="l" t="t" r="r" b="b"/>
              <a:pathLst>
                <a:path w="1217" h="1088" extrusionOk="0">
                  <a:moveTo>
                    <a:pt x="589" y="1"/>
                  </a:moveTo>
                  <a:cubicBezTo>
                    <a:pt x="456" y="1"/>
                    <a:pt x="319" y="47"/>
                    <a:pt x="213" y="138"/>
                  </a:cubicBezTo>
                  <a:cubicBezTo>
                    <a:pt x="0" y="351"/>
                    <a:pt x="0" y="685"/>
                    <a:pt x="213" y="867"/>
                  </a:cubicBezTo>
                  <a:cubicBezTo>
                    <a:pt x="213" y="898"/>
                    <a:pt x="243" y="898"/>
                    <a:pt x="243" y="898"/>
                  </a:cubicBezTo>
                  <a:cubicBezTo>
                    <a:pt x="243" y="928"/>
                    <a:pt x="274" y="928"/>
                    <a:pt x="274" y="928"/>
                  </a:cubicBezTo>
                  <a:cubicBezTo>
                    <a:pt x="380" y="1034"/>
                    <a:pt x="509" y="1088"/>
                    <a:pt x="639" y="1088"/>
                  </a:cubicBezTo>
                  <a:cubicBezTo>
                    <a:pt x="768" y="1088"/>
                    <a:pt x="897" y="1034"/>
                    <a:pt x="1003" y="928"/>
                  </a:cubicBezTo>
                  <a:cubicBezTo>
                    <a:pt x="1216" y="746"/>
                    <a:pt x="1216" y="411"/>
                    <a:pt x="1003" y="199"/>
                  </a:cubicBezTo>
                  <a:cubicBezTo>
                    <a:pt x="1003" y="199"/>
                    <a:pt x="973" y="199"/>
                    <a:pt x="973" y="168"/>
                  </a:cubicBezTo>
                  <a:cubicBezTo>
                    <a:pt x="973" y="168"/>
                    <a:pt x="973" y="168"/>
                    <a:pt x="943" y="138"/>
                  </a:cubicBezTo>
                  <a:cubicBezTo>
                    <a:pt x="851" y="47"/>
                    <a:pt x="722" y="1"/>
                    <a:pt x="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1" name="Google Shape;67291;p27"/>
            <p:cNvSpPr/>
            <p:nvPr/>
          </p:nvSpPr>
          <p:spPr>
            <a:xfrm>
              <a:off x="559550" y="1998600"/>
              <a:ext cx="12950" cy="12575"/>
            </a:xfrm>
            <a:custGeom>
              <a:avLst/>
              <a:gdLst/>
              <a:ahLst/>
              <a:cxnLst/>
              <a:rect l="l" t="t" r="r" b="b"/>
              <a:pathLst>
                <a:path w="518" h="503" extrusionOk="0">
                  <a:moveTo>
                    <a:pt x="232" y="1"/>
                  </a:moveTo>
                  <a:cubicBezTo>
                    <a:pt x="175" y="1"/>
                    <a:pt x="122" y="24"/>
                    <a:pt x="92" y="69"/>
                  </a:cubicBezTo>
                  <a:cubicBezTo>
                    <a:pt x="0" y="160"/>
                    <a:pt x="0" y="312"/>
                    <a:pt x="92" y="373"/>
                  </a:cubicBezTo>
                  <a:cubicBezTo>
                    <a:pt x="92" y="404"/>
                    <a:pt x="92" y="404"/>
                    <a:pt x="122" y="404"/>
                  </a:cubicBezTo>
                  <a:cubicBezTo>
                    <a:pt x="122" y="404"/>
                    <a:pt x="122" y="434"/>
                    <a:pt x="122" y="434"/>
                  </a:cubicBezTo>
                  <a:cubicBezTo>
                    <a:pt x="168" y="480"/>
                    <a:pt x="228" y="502"/>
                    <a:pt x="289" y="502"/>
                  </a:cubicBezTo>
                  <a:cubicBezTo>
                    <a:pt x="350" y="502"/>
                    <a:pt x="411" y="480"/>
                    <a:pt x="456" y="434"/>
                  </a:cubicBezTo>
                  <a:cubicBezTo>
                    <a:pt x="517" y="343"/>
                    <a:pt x="517" y="221"/>
                    <a:pt x="456" y="130"/>
                  </a:cubicBezTo>
                  <a:cubicBezTo>
                    <a:pt x="426" y="130"/>
                    <a:pt x="426" y="100"/>
                    <a:pt x="396" y="100"/>
                  </a:cubicBezTo>
                  <a:cubicBezTo>
                    <a:pt x="396" y="100"/>
                    <a:pt x="396" y="69"/>
                    <a:pt x="396" y="69"/>
                  </a:cubicBezTo>
                  <a:cubicBezTo>
                    <a:pt x="350" y="24"/>
                    <a:pt x="289" y="1"/>
                    <a:pt x="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2" name="Google Shape;67292;p27"/>
            <p:cNvSpPr/>
            <p:nvPr/>
          </p:nvSpPr>
          <p:spPr>
            <a:xfrm>
              <a:off x="657575" y="2096625"/>
              <a:ext cx="12950" cy="12575"/>
            </a:xfrm>
            <a:custGeom>
              <a:avLst/>
              <a:gdLst/>
              <a:ahLst/>
              <a:cxnLst/>
              <a:rect l="l" t="t" r="r" b="b"/>
              <a:pathLst>
                <a:path w="518" h="503" extrusionOk="0">
                  <a:moveTo>
                    <a:pt x="232" y="1"/>
                  </a:moveTo>
                  <a:cubicBezTo>
                    <a:pt x="175" y="1"/>
                    <a:pt x="122" y="24"/>
                    <a:pt x="92" y="69"/>
                  </a:cubicBezTo>
                  <a:cubicBezTo>
                    <a:pt x="0" y="161"/>
                    <a:pt x="0" y="312"/>
                    <a:pt x="92" y="373"/>
                  </a:cubicBezTo>
                  <a:cubicBezTo>
                    <a:pt x="92" y="404"/>
                    <a:pt x="92" y="404"/>
                    <a:pt x="122" y="404"/>
                  </a:cubicBezTo>
                  <a:cubicBezTo>
                    <a:pt x="122" y="404"/>
                    <a:pt x="122" y="434"/>
                    <a:pt x="122" y="434"/>
                  </a:cubicBezTo>
                  <a:cubicBezTo>
                    <a:pt x="168" y="480"/>
                    <a:pt x="228" y="502"/>
                    <a:pt x="289" y="502"/>
                  </a:cubicBezTo>
                  <a:cubicBezTo>
                    <a:pt x="350" y="502"/>
                    <a:pt x="411" y="480"/>
                    <a:pt x="456" y="434"/>
                  </a:cubicBezTo>
                  <a:cubicBezTo>
                    <a:pt x="517" y="343"/>
                    <a:pt x="517" y="221"/>
                    <a:pt x="456" y="130"/>
                  </a:cubicBezTo>
                  <a:cubicBezTo>
                    <a:pt x="426" y="130"/>
                    <a:pt x="426" y="100"/>
                    <a:pt x="396" y="100"/>
                  </a:cubicBezTo>
                  <a:cubicBezTo>
                    <a:pt x="396" y="100"/>
                    <a:pt x="396" y="69"/>
                    <a:pt x="396" y="69"/>
                  </a:cubicBezTo>
                  <a:cubicBezTo>
                    <a:pt x="350" y="24"/>
                    <a:pt x="289" y="1"/>
                    <a:pt x="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3" name="Google Shape;67293;p27"/>
            <p:cNvSpPr/>
            <p:nvPr/>
          </p:nvSpPr>
          <p:spPr>
            <a:xfrm>
              <a:off x="459250" y="2095875"/>
              <a:ext cx="16725" cy="14850"/>
            </a:xfrm>
            <a:custGeom>
              <a:avLst/>
              <a:gdLst/>
              <a:ahLst/>
              <a:cxnLst/>
              <a:rect l="l" t="t" r="r" b="b"/>
              <a:pathLst>
                <a:path w="669" h="594" extrusionOk="0">
                  <a:moveTo>
                    <a:pt x="308" y="1"/>
                  </a:moveTo>
                  <a:cubicBezTo>
                    <a:pt x="236" y="1"/>
                    <a:pt x="167" y="23"/>
                    <a:pt x="122" y="69"/>
                  </a:cubicBezTo>
                  <a:cubicBezTo>
                    <a:pt x="0" y="191"/>
                    <a:pt x="0" y="342"/>
                    <a:pt x="122" y="464"/>
                  </a:cubicBezTo>
                  <a:cubicBezTo>
                    <a:pt x="122" y="464"/>
                    <a:pt x="152" y="464"/>
                    <a:pt x="152" y="494"/>
                  </a:cubicBezTo>
                  <a:cubicBezTo>
                    <a:pt x="152" y="494"/>
                    <a:pt x="152" y="494"/>
                    <a:pt x="183" y="525"/>
                  </a:cubicBezTo>
                  <a:cubicBezTo>
                    <a:pt x="228" y="570"/>
                    <a:pt x="297" y="593"/>
                    <a:pt x="365" y="593"/>
                  </a:cubicBezTo>
                  <a:cubicBezTo>
                    <a:pt x="433" y="593"/>
                    <a:pt x="502" y="570"/>
                    <a:pt x="547" y="525"/>
                  </a:cubicBezTo>
                  <a:cubicBezTo>
                    <a:pt x="669" y="403"/>
                    <a:pt x="669" y="251"/>
                    <a:pt x="547" y="130"/>
                  </a:cubicBezTo>
                  <a:cubicBezTo>
                    <a:pt x="547" y="130"/>
                    <a:pt x="547" y="130"/>
                    <a:pt x="517" y="99"/>
                  </a:cubicBezTo>
                  <a:cubicBezTo>
                    <a:pt x="517" y="99"/>
                    <a:pt x="517" y="99"/>
                    <a:pt x="517" y="69"/>
                  </a:cubicBezTo>
                  <a:cubicBezTo>
                    <a:pt x="456" y="23"/>
                    <a:pt x="380"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4" name="Google Shape;67294;p27"/>
            <p:cNvSpPr/>
            <p:nvPr/>
          </p:nvSpPr>
          <p:spPr>
            <a:xfrm>
              <a:off x="557275" y="2193900"/>
              <a:ext cx="16725" cy="14850"/>
            </a:xfrm>
            <a:custGeom>
              <a:avLst/>
              <a:gdLst/>
              <a:ahLst/>
              <a:cxnLst/>
              <a:rect l="l" t="t" r="r" b="b"/>
              <a:pathLst>
                <a:path w="669" h="594" extrusionOk="0">
                  <a:moveTo>
                    <a:pt x="308" y="1"/>
                  </a:moveTo>
                  <a:cubicBezTo>
                    <a:pt x="236" y="1"/>
                    <a:pt x="167" y="23"/>
                    <a:pt x="122" y="69"/>
                  </a:cubicBezTo>
                  <a:cubicBezTo>
                    <a:pt x="0" y="191"/>
                    <a:pt x="0" y="343"/>
                    <a:pt x="122" y="464"/>
                  </a:cubicBezTo>
                  <a:cubicBezTo>
                    <a:pt x="122" y="464"/>
                    <a:pt x="152" y="464"/>
                    <a:pt x="152" y="494"/>
                  </a:cubicBezTo>
                  <a:cubicBezTo>
                    <a:pt x="152" y="494"/>
                    <a:pt x="152" y="494"/>
                    <a:pt x="183" y="525"/>
                  </a:cubicBezTo>
                  <a:cubicBezTo>
                    <a:pt x="228" y="570"/>
                    <a:pt x="297" y="593"/>
                    <a:pt x="369" y="593"/>
                  </a:cubicBezTo>
                  <a:cubicBezTo>
                    <a:pt x="441" y="593"/>
                    <a:pt x="517" y="570"/>
                    <a:pt x="578" y="525"/>
                  </a:cubicBezTo>
                  <a:cubicBezTo>
                    <a:pt x="669" y="403"/>
                    <a:pt x="669" y="251"/>
                    <a:pt x="578" y="130"/>
                  </a:cubicBezTo>
                  <a:cubicBezTo>
                    <a:pt x="547" y="130"/>
                    <a:pt x="547" y="130"/>
                    <a:pt x="517" y="99"/>
                  </a:cubicBezTo>
                  <a:cubicBezTo>
                    <a:pt x="517" y="99"/>
                    <a:pt x="517" y="99"/>
                    <a:pt x="517" y="69"/>
                  </a:cubicBezTo>
                  <a:cubicBezTo>
                    <a:pt x="456" y="23"/>
                    <a:pt x="380"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5" name="Google Shape;67295;p27"/>
            <p:cNvSpPr/>
            <p:nvPr/>
          </p:nvSpPr>
          <p:spPr>
            <a:xfrm>
              <a:off x="457725" y="2290600"/>
              <a:ext cx="19775" cy="18075"/>
            </a:xfrm>
            <a:custGeom>
              <a:avLst/>
              <a:gdLst/>
              <a:ahLst/>
              <a:cxnLst/>
              <a:rect l="l" t="t" r="r" b="b"/>
              <a:pathLst>
                <a:path w="791" h="723" extrusionOk="0">
                  <a:moveTo>
                    <a:pt x="365" y="0"/>
                  </a:moveTo>
                  <a:cubicBezTo>
                    <a:pt x="282" y="0"/>
                    <a:pt x="198" y="31"/>
                    <a:pt x="122" y="92"/>
                  </a:cubicBezTo>
                  <a:cubicBezTo>
                    <a:pt x="0" y="244"/>
                    <a:pt x="0" y="426"/>
                    <a:pt x="122" y="578"/>
                  </a:cubicBezTo>
                  <a:lnTo>
                    <a:pt x="152" y="578"/>
                  </a:lnTo>
                  <a:cubicBezTo>
                    <a:pt x="183" y="608"/>
                    <a:pt x="183" y="608"/>
                    <a:pt x="183" y="608"/>
                  </a:cubicBezTo>
                  <a:cubicBezTo>
                    <a:pt x="244" y="684"/>
                    <a:pt x="327" y="722"/>
                    <a:pt x="411" y="722"/>
                  </a:cubicBezTo>
                  <a:cubicBezTo>
                    <a:pt x="494" y="722"/>
                    <a:pt x="578" y="684"/>
                    <a:pt x="639" y="608"/>
                  </a:cubicBezTo>
                  <a:cubicBezTo>
                    <a:pt x="791" y="487"/>
                    <a:pt x="791" y="274"/>
                    <a:pt x="639" y="152"/>
                  </a:cubicBezTo>
                  <a:cubicBezTo>
                    <a:pt x="639" y="152"/>
                    <a:pt x="639" y="152"/>
                    <a:pt x="608" y="122"/>
                  </a:cubicBezTo>
                  <a:cubicBezTo>
                    <a:pt x="608" y="122"/>
                    <a:pt x="608" y="122"/>
                    <a:pt x="608" y="92"/>
                  </a:cubicBezTo>
                  <a:cubicBezTo>
                    <a:pt x="532" y="31"/>
                    <a:pt x="449"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6" name="Google Shape;67296;p27"/>
            <p:cNvSpPr/>
            <p:nvPr/>
          </p:nvSpPr>
          <p:spPr>
            <a:xfrm>
              <a:off x="359700" y="2192575"/>
              <a:ext cx="19775" cy="18075"/>
            </a:xfrm>
            <a:custGeom>
              <a:avLst/>
              <a:gdLst/>
              <a:ahLst/>
              <a:cxnLst/>
              <a:rect l="l" t="t" r="r" b="b"/>
              <a:pathLst>
                <a:path w="791" h="723" extrusionOk="0">
                  <a:moveTo>
                    <a:pt x="365" y="0"/>
                  </a:moveTo>
                  <a:cubicBezTo>
                    <a:pt x="281" y="0"/>
                    <a:pt x="198" y="31"/>
                    <a:pt x="122" y="92"/>
                  </a:cubicBezTo>
                  <a:cubicBezTo>
                    <a:pt x="0" y="213"/>
                    <a:pt x="0" y="426"/>
                    <a:pt x="122" y="578"/>
                  </a:cubicBezTo>
                  <a:lnTo>
                    <a:pt x="152" y="578"/>
                  </a:lnTo>
                  <a:cubicBezTo>
                    <a:pt x="183" y="608"/>
                    <a:pt x="183" y="608"/>
                    <a:pt x="183" y="608"/>
                  </a:cubicBezTo>
                  <a:cubicBezTo>
                    <a:pt x="243" y="684"/>
                    <a:pt x="327" y="722"/>
                    <a:pt x="411" y="722"/>
                  </a:cubicBezTo>
                  <a:cubicBezTo>
                    <a:pt x="494" y="722"/>
                    <a:pt x="578" y="684"/>
                    <a:pt x="639" y="608"/>
                  </a:cubicBezTo>
                  <a:cubicBezTo>
                    <a:pt x="791" y="487"/>
                    <a:pt x="791" y="274"/>
                    <a:pt x="639" y="152"/>
                  </a:cubicBezTo>
                  <a:cubicBezTo>
                    <a:pt x="639" y="152"/>
                    <a:pt x="639" y="152"/>
                    <a:pt x="608" y="122"/>
                  </a:cubicBezTo>
                  <a:cubicBezTo>
                    <a:pt x="608" y="122"/>
                    <a:pt x="608" y="122"/>
                    <a:pt x="608" y="92"/>
                  </a:cubicBezTo>
                  <a:cubicBezTo>
                    <a:pt x="532" y="31"/>
                    <a:pt x="449"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7" name="Google Shape;67297;p27"/>
            <p:cNvSpPr/>
            <p:nvPr/>
          </p:nvSpPr>
          <p:spPr>
            <a:xfrm>
              <a:off x="260150" y="2289275"/>
              <a:ext cx="22050" cy="20925"/>
            </a:xfrm>
            <a:custGeom>
              <a:avLst/>
              <a:gdLst/>
              <a:ahLst/>
              <a:cxnLst/>
              <a:rect l="l" t="t" r="r" b="b"/>
              <a:pathLst>
                <a:path w="882" h="837" extrusionOk="0">
                  <a:moveTo>
                    <a:pt x="426" y="0"/>
                  </a:moveTo>
                  <a:cubicBezTo>
                    <a:pt x="327" y="0"/>
                    <a:pt x="228" y="38"/>
                    <a:pt x="152" y="114"/>
                  </a:cubicBezTo>
                  <a:cubicBezTo>
                    <a:pt x="0" y="266"/>
                    <a:pt x="0" y="509"/>
                    <a:pt x="152" y="661"/>
                  </a:cubicBezTo>
                  <a:cubicBezTo>
                    <a:pt x="152" y="661"/>
                    <a:pt x="152" y="692"/>
                    <a:pt x="183" y="692"/>
                  </a:cubicBezTo>
                  <a:cubicBezTo>
                    <a:pt x="183" y="692"/>
                    <a:pt x="183" y="722"/>
                    <a:pt x="213" y="722"/>
                  </a:cubicBezTo>
                  <a:cubicBezTo>
                    <a:pt x="274" y="798"/>
                    <a:pt x="365" y="836"/>
                    <a:pt x="460" y="836"/>
                  </a:cubicBezTo>
                  <a:cubicBezTo>
                    <a:pt x="555" y="836"/>
                    <a:pt x="654" y="798"/>
                    <a:pt x="730" y="722"/>
                  </a:cubicBezTo>
                  <a:cubicBezTo>
                    <a:pt x="882" y="570"/>
                    <a:pt x="882" y="327"/>
                    <a:pt x="730" y="175"/>
                  </a:cubicBezTo>
                  <a:cubicBezTo>
                    <a:pt x="730" y="175"/>
                    <a:pt x="730" y="175"/>
                    <a:pt x="700" y="145"/>
                  </a:cubicBezTo>
                  <a:cubicBezTo>
                    <a:pt x="700" y="145"/>
                    <a:pt x="700" y="145"/>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8" name="Google Shape;67298;p27"/>
            <p:cNvSpPr/>
            <p:nvPr/>
          </p:nvSpPr>
          <p:spPr>
            <a:xfrm>
              <a:off x="358175" y="2387300"/>
              <a:ext cx="22050" cy="20925"/>
            </a:xfrm>
            <a:custGeom>
              <a:avLst/>
              <a:gdLst/>
              <a:ahLst/>
              <a:cxnLst/>
              <a:rect l="l" t="t" r="r" b="b"/>
              <a:pathLst>
                <a:path w="882" h="837" extrusionOk="0">
                  <a:moveTo>
                    <a:pt x="426" y="0"/>
                  </a:moveTo>
                  <a:cubicBezTo>
                    <a:pt x="327" y="0"/>
                    <a:pt x="228" y="38"/>
                    <a:pt x="153" y="114"/>
                  </a:cubicBezTo>
                  <a:cubicBezTo>
                    <a:pt x="1" y="266"/>
                    <a:pt x="1" y="509"/>
                    <a:pt x="153" y="661"/>
                  </a:cubicBezTo>
                  <a:cubicBezTo>
                    <a:pt x="153" y="692"/>
                    <a:pt x="183" y="692"/>
                    <a:pt x="183" y="692"/>
                  </a:cubicBezTo>
                  <a:cubicBezTo>
                    <a:pt x="183" y="692"/>
                    <a:pt x="183" y="722"/>
                    <a:pt x="213" y="722"/>
                  </a:cubicBezTo>
                  <a:cubicBezTo>
                    <a:pt x="274" y="798"/>
                    <a:pt x="365" y="836"/>
                    <a:pt x="460" y="836"/>
                  </a:cubicBezTo>
                  <a:cubicBezTo>
                    <a:pt x="555" y="836"/>
                    <a:pt x="654" y="798"/>
                    <a:pt x="730" y="722"/>
                  </a:cubicBezTo>
                  <a:cubicBezTo>
                    <a:pt x="882" y="570"/>
                    <a:pt x="882" y="327"/>
                    <a:pt x="730" y="175"/>
                  </a:cubicBezTo>
                  <a:cubicBezTo>
                    <a:pt x="730" y="175"/>
                    <a:pt x="730" y="175"/>
                    <a:pt x="700" y="145"/>
                  </a:cubicBezTo>
                  <a:cubicBezTo>
                    <a:pt x="700" y="145"/>
                    <a:pt x="700" y="145"/>
                    <a:pt x="700" y="114"/>
                  </a:cubicBezTo>
                  <a:cubicBezTo>
                    <a:pt x="624" y="38"/>
                    <a:pt x="52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9" name="Google Shape;67299;p27"/>
            <p:cNvSpPr/>
            <p:nvPr/>
          </p:nvSpPr>
          <p:spPr>
            <a:xfrm>
              <a:off x="258625" y="2484550"/>
              <a:ext cx="25100" cy="23200"/>
            </a:xfrm>
            <a:custGeom>
              <a:avLst/>
              <a:gdLst/>
              <a:ahLst/>
              <a:cxnLst/>
              <a:rect l="l" t="t" r="r" b="b"/>
              <a:pathLst>
                <a:path w="1004" h="928" extrusionOk="0">
                  <a:moveTo>
                    <a:pt x="472" y="1"/>
                  </a:moveTo>
                  <a:cubicBezTo>
                    <a:pt x="358" y="1"/>
                    <a:pt x="244" y="39"/>
                    <a:pt x="153" y="115"/>
                  </a:cubicBezTo>
                  <a:cubicBezTo>
                    <a:pt x="1" y="297"/>
                    <a:pt x="1" y="571"/>
                    <a:pt x="153" y="753"/>
                  </a:cubicBezTo>
                  <a:lnTo>
                    <a:pt x="183" y="753"/>
                  </a:lnTo>
                  <a:cubicBezTo>
                    <a:pt x="213" y="784"/>
                    <a:pt x="213" y="784"/>
                    <a:pt x="213" y="814"/>
                  </a:cubicBezTo>
                  <a:cubicBezTo>
                    <a:pt x="305" y="890"/>
                    <a:pt x="419" y="928"/>
                    <a:pt x="529" y="928"/>
                  </a:cubicBezTo>
                  <a:cubicBezTo>
                    <a:pt x="639" y="928"/>
                    <a:pt x="745" y="890"/>
                    <a:pt x="821" y="814"/>
                  </a:cubicBezTo>
                  <a:cubicBezTo>
                    <a:pt x="1004" y="632"/>
                    <a:pt x="1004" y="358"/>
                    <a:pt x="821" y="176"/>
                  </a:cubicBezTo>
                  <a:lnTo>
                    <a:pt x="791" y="176"/>
                  </a:lnTo>
                  <a:cubicBezTo>
                    <a:pt x="791" y="145"/>
                    <a:pt x="791" y="145"/>
                    <a:pt x="791" y="115"/>
                  </a:cubicBezTo>
                  <a:cubicBezTo>
                    <a:pt x="700" y="39"/>
                    <a:pt x="586"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0" name="Google Shape;67300;p27"/>
            <p:cNvSpPr/>
            <p:nvPr/>
          </p:nvSpPr>
          <p:spPr>
            <a:xfrm>
              <a:off x="558775" y="2096625"/>
              <a:ext cx="14475" cy="13325"/>
            </a:xfrm>
            <a:custGeom>
              <a:avLst/>
              <a:gdLst/>
              <a:ahLst/>
              <a:cxnLst/>
              <a:rect l="l" t="t" r="r" b="b"/>
              <a:pathLst>
                <a:path w="579" h="533" extrusionOk="0">
                  <a:moveTo>
                    <a:pt x="259" y="1"/>
                  </a:moveTo>
                  <a:cubicBezTo>
                    <a:pt x="199" y="1"/>
                    <a:pt x="138" y="24"/>
                    <a:pt x="92" y="69"/>
                  </a:cubicBezTo>
                  <a:cubicBezTo>
                    <a:pt x="1" y="161"/>
                    <a:pt x="1" y="312"/>
                    <a:pt x="92" y="404"/>
                  </a:cubicBezTo>
                  <a:cubicBezTo>
                    <a:pt x="92" y="404"/>
                    <a:pt x="92" y="434"/>
                    <a:pt x="123" y="434"/>
                  </a:cubicBezTo>
                  <a:cubicBezTo>
                    <a:pt x="123" y="434"/>
                    <a:pt x="123" y="464"/>
                    <a:pt x="153" y="464"/>
                  </a:cubicBezTo>
                  <a:cubicBezTo>
                    <a:pt x="199" y="510"/>
                    <a:pt x="259" y="533"/>
                    <a:pt x="320" y="533"/>
                  </a:cubicBezTo>
                  <a:cubicBezTo>
                    <a:pt x="381" y="533"/>
                    <a:pt x="442" y="510"/>
                    <a:pt x="487" y="464"/>
                  </a:cubicBezTo>
                  <a:cubicBezTo>
                    <a:pt x="579" y="373"/>
                    <a:pt x="579" y="221"/>
                    <a:pt x="487" y="100"/>
                  </a:cubicBezTo>
                  <a:lnTo>
                    <a:pt x="457" y="100"/>
                  </a:lnTo>
                  <a:cubicBezTo>
                    <a:pt x="457" y="69"/>
                    <a:pt x="457" y="69"/>
                    <a:pt x="427" y="69"/>
                  </a:cubicBezTo>
                  <a:cubicBezTo>
                    <a:pt x="381" y="24"/>
                    <a:pt x="320"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1" name="Google Shape;67301;p27"/>
            <p:cNvSpPr/>
            <p:nvPr/>
          </p:nvSpPr>
          <p:spPr>
            <a:xfrm>
              <a:off x="460750" y="1998050"/>
              <a:ext cx="14475" cy="13875"/>
            </a:xfrm>
            <a:custGeom>
              <a:avLst/>
              <a:gdLst/>
              <a:ahLst/>
              <a:cxnLst/>
              <a:rect l="l" t="t" r="r" b="b"/>
              <a:pathLst>
                <a:path w="579" h="555" extrusionOk="0">
                  <a:moveTo>
                    <a:pt x="259" y="0"/>
                  </a:moveTo>
                  <a:cubicBezTo>
                    <a:pt x="199" y="0"/>
                    <a:pt x="138" y="31"/>
                    <a:pt x="92" y="91"/>
                  </a:cubicBezTo>
                  <a:cubicBezTo>
                    <a:pt x="1" y="182"/>
                    <a:pt x="1" y="334"/>
                    <a:pt x="92" y="426"/>
                  </a:cubicBezTo>
                  <a:cubicBezTo>
                    <a:pt x="92" y="426"/>
                    <a:pt x="92" y="456"/>
                    <a:pt x="123" y="456"/>
                  </a:cubicBezTo>
                  <a:cubicBezTo>
                    <a:pt x="123" y="456"/>
                    <a:pt x="123" y="486"/>
                    <a:pt x="123" y="486"/>
                  </a:cubicBezTo>
                  <a:cubicBezTo>
                    <a:pt x="183" y="532"/>
                    <a:pt x="252" y="555"/>
                    <a:pt x="316" y="555"/>
                  </a:cubicBezTo>
                  <a:cubicBezTo>
                    <a:pt x="381" y="555"/>
                    <a:pt x="442" y="532"/>
                    <a:pt x="487" y="486"/>
                  </a:cubicBezTo>
                  <a:cubicBezTo>
                    <a:pt x="578" y="395"/>
                    <a:pt x="578" y="243"/>
                    <a:pt x="487" y="122"/>
                  </a:cubicBezTo>
                  <a:lnTo>
                    <a:pt x="457" y="122"/>
                  </a:lnTo>
                  <a:cubicBezTo>
                    <a:pt x="457" y="91"/>
                    <a:pt x="457" y="91"/>
                    <a:pt x="426" y="91"/>
                  </a:cubicBezTo>
                  <a:cubicBezTo>
                    <a:pt x="381" y="31"/>
                    <a:pt x="32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2" name="Google Shape;67302;p27"/>
            <p:cNvSpPr/>
            <p:nvPr/>
          </p:nvSpPr>
          <p:spPr>
            <a:xfrm>
              <a:off x="360450" y="2095300"/>
              <a:ext cx="18275" cy="16175"/>
            </a:xfrm>
            <a:custGeom>
              <a:avLst/>
              <a:gdLst/>
              <a:ahLst/>
              <a:cxnLst/>
              <a:rect l="l" t="t" r="r" b="b"/>
              <a:pathLst>
                <a:path w="731" h="647" extrusionOk="0">
                  <a:moveTo>
                    <a:pt x="335" y="1"/>
                  </a:moveTo>
                  <a:cubicBezTo>
                    <a:pt x="259" y="1"/>
                    <a:pt x="183" y="31"/>
                    <a:pt x="122" y="92"/>
                  </a:cubicBezTo>
                  <a:cubicBezTo>
                    <a:pt x="1" y="214"/>
                    <a:pt x="1" y="396"/>
                    <a:pt x="122" y="517"/>
                  </a:cubicBezTo>
                  <a:lnTo>
                    <a:pt x="153" y="517"/>
                  </a:lnTo>
                  <a:cubicBezTo>
                    <a:pt x="153" y="548"/>
                    <a:pt x="183" y="548"/>
                    <a:pt x="183" y="578"/>
                  </a:cubicBezTo>
                  <a:cubicBezTo>
                    <a:pt x="244" y="624"/>
                    <a:pt x="320" y="647"/>
                    <a:pt x="396" y="647"/>
                  </a:cubicBezTo>
                  <a:cubicBezTo>
                    <a:pt x="472" y="647"/>
                    <a:pt x="548" y="624"/>
                    <a:pt x="609" y="578"/>
                  </a:cubicBezTo>
                  <a:cubicBezTo>
                    <a:pt x="730" y="457"/>
                    <a:pt x="730" y="244"/>
                    <a:pt x="609" y="122"/>
                  </a:cubicBezTo>
                  <a:lnTo>
                    <a:pt x="578" y="122"/>
                  </a:lnTo>
                  <a:cubicBezTo>
                    <a:pt x="578" y="92"/>
                    <a:pt x="548" y="9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3" name="Google Shape;67303;p27"/>
            <p:cNvSpPr/>
            <p:nvPr/>
          </p:nvSpPr>
          <p:spPr>
            <a:xfrm>
              <a:off x="458475" y="2193325"/>
              <a:ext cx="18275" cy="16175"/>
            </a:xfrm>
            <a:custGeom>
              <a:avLst/>
              <a:gdLst/>
              <a:ahLst/>
              <a:cxnLst/>
              <a:rect l="l" t="t" r="r" b="b"/>
              <a:pathLst>
                <a:path w="731" h="647" extrusionOk="0">
                  <a:moveTo>
                    <a:pt x="335" y="1"/>
                  </a:moveTo>
                  <a:cubicBezTo>
                    <a:pt x="259" y="1"/>
                    <a:pt x="183" y="31"/>
                    <a:pt x="122" y="92"/>
                  </a:cubicBezTo>
                  <a:cubicBezTo>
                    <a:pt x="1" y="214"/>
                    <a:pt x="1" y="396"/>
                    <a:pt x="122" y="517"/>
                  </a:cubicBezTo>
                  <a:lnTo>
                    <a:pt x="153" y="517"/>
                  </a:lnTo>
                  <a:cubicBezTo>
                    <a:pt x="153" y="548"/>
                    <a:pt x="183" y="548"/>
                    <a:pt x="183" y="578"/>
                  </a:cubicBezTo>
                  <a:cubicBezTo>
                    <a:pt x="244" y="624"/>
                    <a:pt x="320" y="647"/>
                    <a:pt x="396" y="647"/>
                  </a:cubicBezTo>
                  <a:cubicBezTo>
                    <a:pt x="472" y="647"/>
                    <a:pt x="548" y="624"/>
                    <a:pt x="609" y="578"/>
                  </a:cubicBezTo>
                  <a:cubicBezTo>
                    <a:pt x="730" y="457"/>
                    <a:pt x="730" y="244"/>
                    <a:pt x="609" y="153"/>
                  </a:cubicBezTo>
                  <a:cubicBezTo>
                    <a:pt x="609" y="122"/>
                    <a:pt x="578" y="122"/>
                    <a:pt x="578" y="122"/>
                  </a:cubicBezTo>
                  <a:cubicBezTo>
                    <a:pt x="578" y="92"/>
                    <a:pt x="548" y="92"/>
                    <a:pt x="548" y="92"/>
                  </a:cubicBezTo>
                  <a:cubicBezTo>
                    <a:pt x="487" y="31"/>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4" name="Google Shape;67304;p27"/>
            <p:cNvSpPr/>
            <p:nvPr/>
          </p:nvSpPr>
          <p:spPr>
            <a:xfrm>
              <a:off x="358925" y="2290025"/>
              <a:ext cx="20550" cy="19400"/>
            </a:xfrm>
            <a:custGeom>
              <a:avLst/>
              <a:gdLst/>
              <a:ahLst/>
              <a:cxnLst/>
              <a:rect l="l" t="t" r="r" b="b"/>
              <a:pathLst>
                <a:path w="822" h="776" extrusionOk="0">
                  <a:moveTo>
                    <a:pt x="396" y="1"/>
                  </a:moveTo>
                  <a:cubicBezTo>
                    <a:pt x="305" y="1"/>
                    <a:pt x="214" y="39"/>
                    <a:pt x="153" y="115"/>
                  </a:cubicBezTo>
                  <a:cubicBezTo>
                    <a:pt x="1" y="236"/>
                    <a:pt x="1" y="479"/>
                    <a:pt x="153" y="601"/>
                  </a:cubicBezTo>
                  <a:cubicBezTo>
                    <a:pt x="153" y="631"/>
                    <a:pt x="153" y="631"/>
                    <a:pt x="183" y="631"/>
                  </a:cubicBezTo>
                  <a:cubicBezTo>
                    <a:pt x="183" y="631"/>
                    <a:pt x="183" y="662"/>
                    <a:pt x="183" y="662"/>
                  </a:cubicBezTo>
                  <a:cubicBezTo>
                    <a:pt x="259" y="738"/>
                    <a:pt x="350" y="776"/>
                    <a:pt x="442" y="776"/>
                  </a:cubicBezTo>
                  <a:cubicBezTo>
                    <a:pt x="533" y="776"/>
                    <a:pt x="624" y="738"/>
                    <a:pt x="700" y="662"/>
                  </a:cubicBezTo>
                  <a:cubicBezTo>
                    <a:pt x="822" y="540"/>
                    <a:pt x="822" y="297"/>
                    <a:pt x="700" y="175"/>
                  </a:cubicBezTo>
                  <a:cubicBezTo>
                    <a:pt x="700" y="145"/>
                    <a:pt x="670" y="145"/>
                    <a:pt x="670" y="145"/>
                  </a:cubicBezTo>
                  <a:cubicBezTo>
                    <a:pt x="670" y="145"/>
                    <a:pt x="639" y="115"/>
                    <a:pt x="639" y="115"/>
                  </a:cubicBezTo>
                  <a:cubicBezTo>
                    <a:pt x="578" y="39"/>
                    <a:pt x="48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5" name="Google Shape;67305;p27"/>
            <p:cNvSpPr/>
            <p:nvPr/>
          </p:nvSpPr>
          <p:spPr>
            <a:xfrm>
              <a:off x="260900" y="2192000"/>
              <a:ext cx="20550" cy="19400"/>
            </a:xfrm>
            <a:custGeom>
              <a:avLst/>
              <a:gdLst/>
              <a:ahLst/>
              <a:cxnLst/>
              <a:rect l="l" t="t" r="r" b="b"/>
              <a:pathLst>
                <a:path w="822" h="776" extrusionOk="0">
                  <a:moveTo>
                    <a:pt x="385" y="1"/>
                  </a:moveTo>
                  <a:cubicBezTo>
                    <a:pt x="297" y="1"/>
                    <a:pt x="214" y="39"/>
                    <a:pt x="153" y="115"/>
                  </a:cubicBezTo>
                  <a:cubicBezTo>
                    <a:pt x="1" y="236"/>
                    <a:pt x="1" y="479"/>
                    <a:pt x="153" y="601"/>
                  </a:cubicBezTo>
                  <a:cubicBezTo>
                    <a:pt x="153" y="631"/>
                    <a:pt x="153" y="631"/>
                    <a:pt x="183" y="631"/>
                  </a:cubicBezTo>
                  <a:cubicBezTo>
                    <a:pt x="183" y="631"/>
                    <a:pt x="183" y="662"/>
                    <a:pt x="183" y="662"/>
                  </a:cubicBezTo>
                  <a:cubicBezTo>
                    <a:pt x="259" y="738"/>
                    <a:pt x="350" y="776"/>
                    <a:pt x="442" y="776"/>
                  </a:cubicBezTo>
                  <a:cubicBezTo>
                    <a:pt x="533" y="776"/>
                    <a:pt x="624" y="738"/>
                    <a:pt x="700" y="662"/>
                  </a:cubicBezTo>
                  <a:cubicBezTo>
                    <a:pt x="822" y="540"/>
                    <a:pt x="822" y="297"/>
                    <a:pt x="700" y="175"/>
                  </a:cubicBezTo>
                  <a:cubicBezTo>
                    <a:pt x="700" y="145"/>
                    <a:pt x="670" y="145"/>
                    <a:pt x="670" y="145"/>
                  </a:cubicBezTo>
                  <a:cubicBezTo>
                    <a:pt x="670" y="115"/>
                    <a:pt x="639" y="115"/>
                    <a:pt x="639" y="115"/>
                  </a:cubicBezTo>
                  <a:cubicBezTo>
                    <a:pt x="563" y="39"/>
                    <a:pt x="472" y="1"/>
                    <a:pt x="3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6" name="Google Shape;67306;p27"/>
            <p:cNvSpPr/>
            <p:nvPr/>
          </p:nvSpPr>
          <p:spPr>
            <a:xfrm>
              <a:off x="259400" y="2387300"/>
              <a:ext cx="23575" cy="21675"/>
            </a:xfrm>
            <a:custGeom>
              <a:avLst/>
              <a:gdLst/>
              <a:ahLst/>
              <a:cxnLst/>
              <a:rect l="l" t="t" r="r" b="b"/>
              <a:pathLst>
                <a:path w="943" h="867" extrusionOk="0">
                  <a:moveTo>
                    <a:pt x="441" y="0"/>
                  </a:moveTo>
                  <a:cubicBezTo>
                    <a:pt x="334" y="0"/>
                    <a:pt x="228" y="38"/>
                    <a:pt x="152" y="114"/>
                  </a:cubicBezTo>
                  <a:cubicBezTo>
                    <a:pt x="0" y="266"/>
                    <a:pt x="0" y="540"/>
                    <a:pt x="152" y="692"/>
                  </a:cubicBezTo>
                  <a:cubicBezTo>
                    <a:pt x="152" y="692"/>
                    <a:pt x="182" y="692"/>
                    <a:pt x="182" y="722"/>
                  </a:cubicBezTo>
                  <a:cubicBezTo>
                    <a:pt x="182" y="722"/>
                    <a:pt x="182" y="722"/>
                    <a:pt x="213" y="753"/>
                  </a:cubicBezTo>
                  <a:cubicBezTo>
                    <a:pt x="289" y="829"/>
                    <a:pt x="395" y="867"/>
                    <a:pt x="502" y="867"/>
                  </a:cubicBezTo>
                  <a:cubicBezTo>
                    <a:pt x="608" y="867"/>
                    <a:pt x="714" y="829"/>
                    <a:pt x="790" y="753"/>
                  </a:cubicBezTo>
                  <a:cubicBezTo>
                    <a:pt x="942" y="570"/>
                    <a:pt x="942" y="327"/>
                    <a:pt x="790" y="175"/>
                  </a:cubicBezTo>
                  <a:cubicBezTo>
                    <a:pt x="760" y="145"/>
                    <a:pt x="760" y="145"/>
                    <a:pt x="760" y="145"/>
                  </a:cubicBezTo>
                  <a:cubicBezTo>
                    <a:pt x="730" y="145"/>
                    <a:pt x="730" y="114"/>
                    <a:pt x="730" y="114"/>
                  </a:cubicBezTo>
                  <a:cubicBezTo>
                    <a:pt x="654" y="38"/>
                    <a:pt x="54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7" name="Google Shape;67307;p27"/>
            <p:cNvSpPr/>
            <p:nvPr/>
          </p:nvSpPr>
          <p:spPr>
            <a:xfrm>
              <a:off x="364250" y="1804075"/>
              <a:ext cx="13700" cy="12575"/>
            </a:xfrm>
            <a:custGeom>
              <a:avLst/>
              <a:gdLst/>
              <a:ahLst/>
              <a:cxnLst/>
              <a:rect l="l" t="t" r="r" b="b"/>
              <a:pathLst>
                <a:path w="548" h="503" extrusionOk="0">
                  <a:moveTo>
                    <a:pt x="255" y="1"/>
                  </a:moveTo>
                  <a:cubicBezTo>
                    <a:pt x="198" y="1"/>
                    <a:pt x="137" y="23"/>
                    <a:pt x="92" y="69"/>
                  </a:cubicBezTo>
                  <a:cubicBezTo>
                    <a:pt x="1" y="160"/>
                    <a:pt x="1" y="282"/>
                    <a:pt x="92" y="373"/>
                  </a:cubicBezTo>
                  <a:cubicBezTo>
                    <a:pt x="92" y="373"/>
                    <a:pt x="122" y="373"/>
                    <a:pt x="122" y="403"/>
                  </a:cubicBezTo>
                  <a:cubicBezTo>
                    <a:pt x="122" y="403"/>
                    <a:pt x="153" y="403"/>
                    <a:pt x="153" y="434"/>
                  </a:cubicBezTo>
                  <a:cubicBezTo>
                    <a:pt x="198" y="479"/>
                    <a:pt x="251" y="502"/>
                    <a:pt x="305" y="502"/>
                  </a:cubicBezTo>
                  <a:cubicBezTo>
                    <a:pt x="358" y="502"/>
                    <a:pt x="411" y="479"/>
                    <a:pt x="457" y="434"/>
                  </a:cubicBezTo>
                  <a:cubicBezTo>
                    <a:pt x="548" y="343"/>
                    <a:pt x="548" y="191"/>
                    <a:pt x="457" y="130"/>
                  </a:cubicBezTo>
                  <a:cubicBezTo>
                    <a:pt x="457" y="99"/>
                    <a:pt x="426" y="99"/>
                    <a:pt x="426" y="99"/>
                  </a:cubicBezTo>
                  <a:cubicBezTo>
                    <a:pt x="426" y="99"/>
                    <a:pt x="426" y="69"/>
                    <a:pt x="396" y="69"/>
                  </a:cubicBezTo>
                  <a:cubicBezTo>
                    <a:pt x="365" y="23"/>
                    <a:pt x="312"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8" name="Google Shape;67308;p27"/>
            <p:cNvSpPr/>
            <p:nvPr/>
          </p:nvSpPr>
          <p:spPr>
            <a:xfrm>
              <a:off x="462275" y="1902100"/>
              <a:ext cx="13700" cy="12575"/>
            </a:xfrm>
            <a:custGeom>
              <a:avLst/>
              <a:gdLst/>
              <a:ahLst/>
              <a:cxnLst/>
              <a:rect l="l" t="t" r="r" b="b"/>
              <a:pathLst>
                <a:path w="548" h="503" extrusionOk="0">
                  <a:moveTo>
                    <a:pt x="255" y="1"/>
                  </a:moveTo>
                  <a:cubicBezTo>
                    <a:pt x="198" y="1"/>
                    <a:pt x="138" y="23"/>
                    <a:pt x="92" y="69"/>
                  </a:cubicBezTo>
                  <a:cubicBezTo>
                    <a:pt x="1" y="160"/>
                    <a:pt x="1" y="282"/>
                    <a:pt x="92" y="373"/>
                  </a:cubicBezTo>
                  <a:cubicBezTo>
                    <a:pt x="122" y="373"/>
                    <a:pt x="122" y="403"/>
                    <a:pt x="122" y="403"/>
                  </a:cubicBezTo>
                  <a:cubicBezTo>
                    <a:pt x="153" y="403"/>
                    <a:pt x="153" y="434"/>
                    <a:pt x="153" y="434"/>
                  </a:cubicBezTo>
                  <a:cubicBezTo>
                    <a:pt x="198" y="479"/>
                    <a:pt x="251" y="502"/>
                    <a:pt x="305" y="502"/>
                  </a:cubicBezTo>
                  <a:cubicBezTo>
                    <a:pt x="358" y="502"/>
                    <a:pt x="411" y="479"/>
                    <a:pt x="457" y="434"/>
                  </a:cubicBezTo>
                  <a:cubicBezTo>
                    <a:pt x="548" y="343"/>
                    <a:pt x="548" y="191"/>
                    <a:pt x="457" y="130"/>
                  </a:cubicBezTo>
                  <a:cubicBezTo>
                    <a:pt x="457" y="99"/>
                    <a:pt x="457" y="99"/>
                    <a:pt x="426" y="99"/>
                  </a:cubicBezTo>
                  <a:cubicBezTo>
                    <a:pt x="426" y="99"/>
                    <a:pt x="426" y="69"/>
                    <a:pt x="396" y="69"/>
                  </a:cubicBezTo>
                  <a:cubicBezTo>
                    <a:pt x="365" y="23"/>
                    <a:pt x="312"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9" name="Google Shape;67309;p27"/>
            <p:cNvSpPr/>
            <p:nvPr/>
          </p:nvSpPr>
          <p:spPr>
            <a:xfrm>
              <a:off x="264700" y="1900775"/>
              <a:ext cx="16750" cy="15225"/>
            </a:xfrm>
            <a:custGeom>
              <a:avLst/>
              <a:gdLst/>
              <a:ahLst/>
              <a:cxnLst/>
              <a:rect l="l" t="t" r="r" b="b"/>
              <a:pathLst>
                <a:path w="670" h="609" extrusionOk="0">
                  <a:moveTo>
                    <a:pt x="305" y="0"/>
                  </a:moveTo>
                  <a:cubicBezTo>
                    <a:pt x="236" y="0"/>
                    <a:pt x="168" y="31"/>
                    <a:pt x="122" y="92"/>
                  </a:cubicBezTo>
                  <a:cubicBezTo>
                    <a:pt x="1" y="183"/>
                    <a:pt x="1" y="365"/>
                    <a:pt x="122" y="487"/>
                  </a:cubicBezTo>
                  <a:lnTo>
                    <a:pt x="153" y="487"/>
                  </a:lnTo>
                  <a:cubicBezTo>
                    <a:pt x="153" y="517"/>
                    <a:pt x="153" y="517"/>
                    <a:pt x="153" y="517"/>
                  </a:cubicBezTo>
                  <a:cubicBezTo>
                    <a:pt x="214" y="578"/>
                    <a:pt x="290" y="608"/>
                    <a:pt x="362" y="608"/>
                  </a:cubicBezTo>
                  <a:cubicBezTo>
                    <a:pt x="434" y="608"/>
                    <a:pt x="502" y="578"/>
                    <a:pt x="548" y="517"/>
                  </a:cubicBezTo>
                  <a:cubicBezTo>
                    <a:pt x="670" y="426"/>
                    <a:pt x="670" y="244"/>
                    <a:pt x="548" y="152"/>
                  </a:cubicBezTo>
                  <a:cubicBezTo>
                    <a:pt x="548" y="122"/>
                    <a:pt x="518" y="122"/>
                    <a:pt x="518" y="122"/>
                  </a:cubicBezTo>
                  <a:cubicBezTo>
                    <a:pt x="518" y="122"/>
                    <a:pt x="518" y="92"/>
                    <a:pt x="487" y="92"/>
                  </a:cubicBezTo>
                  <a:cubicBezTo>
                    <a:pt x="442" y="31"/>
                    <a:pt x="373"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0" name="Google Shape;67310;p27"/>
            <p:cNvSpPr/>
            <p:nvPr/>
          </p:nvSpPr>
          <p:spPr>
            <a:xfrm>
              <a:off x="362725" y="1998800"/>
              <a:ext cx="16750" cy="15225"/>
            </a:xfrm>
            <a:custGeom>
              <a:avLst/>
              <a:gdLst/>
              <a:ahLst/>
              <a:cxnLst/>
              <a:rect l="l" t="t" r="r" b="b"/>
              <a:pathLst>
                <a:path w="670" h="609" extrusionOk="0">
                  <a:moveTo>
                    <a:pt x="305" y="1"/>
                  </a:moveTo>
                  <a:cubicBezTo>
                    <a:pt x="236" y="1"/>
                    <a:pt x="168" y="31"/>
                    <a:pt x="122" y="92"/>
                  </a:cubicBezTo>
                  <a:cubicBezTo>
                    <a:pt x="1" y="183"/>
                    <a:pt x="1" y="365"/>
                    <a:pt x="122" y="487"/>
                  </a:cubicBezTo>
                  <a:lnTo>
                    <a:pt x="153" y="487"/>
                  </a:lnTo>
                  <a:cubicBezTo>
                    <a:pt x="153" y="517"/>
                    <a:pt x="153" y="517"/>
                    <a:pt x="153" y="517"/>
                  </a:cubicBezTo>
                  <a:cubicBezTo>
                    <a:pt x="214" y="578"/>
                    <a:pt x="290" y="608"/>
                    <a:pt x="362" y="608"/>
                  </a:cubicBezTo>
                  <a:cubicBezTo>
                    <a:pt x="434" y="608"/>
                    <a:pt x="502" y="578"/>
                    <a:pt x="548" y="517"/>
                  </a:cubicBezTo>
                  <a:cubicBezTo>
                    <a:pt x="670" y="426"/>
                    <a:pt x="670" y="244"/>
                    <a:pt x="548" y="152"/>
                  </a:cubicBezTo>
                  <a:cubicBezTo>
                    <a:pt x="548" y="122"/>
                    <a:pt x="518" y="122"/>
                    <a:pt x="518" y="122"/>
                  </a:cubicBezTo>
                  <a:cubicBezTo>
                    <a:pt x="518" y="122"/>
                    <a:pt x="518" y="92"/>
                    <a:pt x="487" y="92"/>
                  </a:cubicBezTo>
                  <a:cubicBezTo>
                    <a:pt x="442" y="31"/>
                    <a:pt x="373"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1" name="Google Shape;67311;p27"/>
            <p:cNvSpPr/>
            <p:nvPr/>
          </p:nvSpPr>
          <p:spPr>
            <a:xfrm>
              <a:off x="263200" y="2096075"/>
              <a:ext cx="19000" cy="17500"/>
            </a:xfrm>
            <a:custGeom>
              <a:avLst/>
              <a:gdLst/>
              <a:ahLst/>
              <a:cxnLst/>
              <a:rect l="l" t="t" r="r" b="b"/>
              <a:pathLst>
                <a:path w="760" h="700" extrusionOk="0">
                  <a:moveTo>
                    <a:pt x="350" y="0"/>
                  </a:moveTo>
                  <a:cubicBezTo>
                    <a:pt x="266" y="0"/>
                    <a:pt x="182" y="31"/>
                    <a:pt x="122" y="91"/>
                  </a:cubicBezTo>
                  <a:cubicBezTo>
                    <a:pt x="0" y="213"/>
                    <a:pt x="0" y="426"/>
                    <a:pt x="122" y="547"/>
                  </a:cubicBezTo>
                  <a:cubicBezTo>
                    <a:pt x="122" y="578"/>
                    <a:pt x="152" y="578"/>
                    <a:pt x="152" y="578"/>
                  </a:cubicBezTo>
                  <a:cubicBezTo>
                    <a:pt x="152" y="578"/>
                    <a:pt x="182" y="608"/>
                    <a:pt x="182" y="608"/>
                  </a:cubicBezTo>
                  <a:cubicBezTo>
                    <a:pt x="243" y="669"/>
                    <a:pt x="327" y="699"/>
                    <a:pt x="410" y="699"/>
                  </a:cubicBezTo>
                  <a:cubicBezTo>
                    <a:pt x="494" y="699"/>
                    <a:pt x="578" y="669"/>
                    <a:pt x="638" y="608"/>
                  </a:cubicBezTo>
                  <a:cubicBezTo>
                    <a:pt x="760" y="486"/>
                    <a:pt x="760" y="274"/>
                    <a:pt x="638" y="152"/>
                  </a:cubicBezTo>
                  <a:cubicBezTo>
                    <a:pt x="638" y="122"/>
                    <a:pt x="608" y="122"/>
                    <a:pt x="608" y="122"/>
                  </a:cubicBezTo>
                  <a:cubicBezTo>
                    <a:pt x="608" y="122"/>
                    <a:pt x="608" y="91"/>
                    <a:pt x="578" y="91"/>
                  </a:cubicBezTo>
                  <a:cubicBezTo>
                    <a:pt x="517" y="31"/>
                    <a:pt x="433"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2" name="Google Shape;67312;p27"/>
            <p:cNvSpPr/>
            <p:nvPr/>
          </p:nvSpPr>
          <p:spPr>
            <a:xfrm>
              <a:off x="363500" y="1901350"/>
              <a:ext cx="15225" cy="14075"/>
            </a:xfrm>
            <a:custGeom>
              <a:avLst/>
              <a:gdLst/>
              <a:ahLst/>
              <a:cxnLst/>
              <a:rect l="l" t="t" r="r" b="b"/>
              <a:pathLst>
                <a:path w="609" h="563" extrusionOk="0">
                  <a:moveTo>
                    <a:pt x="285" y="0"/>
                  </a:moveTo>
                  <a:cubicBezTo>
                    <a:pt x="221" y="0"/>
                    <a:pt x="152" y="23"/>
                    <a:pt x="91" y="69"/>
                  </a:cubicBezTo>
                  <a:cubicBezTo>
                    <a:pt x="0" y="190"/>
                    <a:pt x="0" y="342"/>
                    <a:pt x="91" y="433"/>
                  </a:cubicBezTo>
                  <a:cubicBezTo>
                    <a:pt x="122" y="433"/>
                    <a:pt x="122" y="433"/>
                    <a:pt x="122" y="464"/>
                  </a:cubicBezTo>
                  <a:cubicBezTo>
                    <a:pt x="152" y="464"/>
                    <a:pt x="152" y="464"/>
                    <a:pt x="152" y="494"/>
                  </a:cubicBezTo>
                  <a:cubicBezTo>
                    <a:pt x="198" y="540"/>
                    <a:pt x="266" y="563"/>
                    <a:pt x="335" y="563"/>
                  </a:cubicBezTo>
                  <a:cubicBezTo>
                    <a:pt x="403" y="563"/>
                    <a:pt x="471" y="540"/>
                    <a:pt x="517" y="494"/>
                  </a:cubicBezTo>
                  <a:cubicBezTo>
                    <a:pt x="608" y="373"/>
                    <a:pt x="608" y="221"/>
                    <a:pt x="517" y="129"/>
                  </a:cubicBezTo>
                  <a:cubicBezTo>
                    <a:pt x="487" y="129"/>
                    <a:pt x="487" y="129"/>
                    <a:pt x="487" y="99"/>
                  </a:cubicBezTo>
                  <a:cubicBezTo>
                    <a:pt x="456" y="99"/>
                    <a:pt x="456" y="99"/>
                    <a:pt x="456" y="69"/>
                  </a:cubicBezTo>
                  <a:cubicBezTo>
                    <a:pt x="411" y="23"/>
                    <a:pt x="350" y="0"/>
                    <a:pt x="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3" name="Google Shape;67313;p27"/>
            <p:cNvSpPr/>
            <p:nvPr/>
          </p:nvSpPr>
          <p:spPr>
            <a:xfrm>
              <a:off x="265475" y="1803325"/>
              <a:ext cx="15225" cy="14075"/>
            </a:xfrm>
            <a:custGeom>
              <a:avLst/>
              <a:gdLst/>
              <a:ahLst/>
              <a:cxnLst/>
              <a:rect l="l" t="t" r="r" b="b"/>
              <a:pathLst>
                <a:path w="609" h="563" extrusionOk="0">
                  <a:moveTo>
                    <a:pt x="285" y="0"/>
                  </a:moveTo>
                  <a:cubicBezTo>
                    <a:pt x="221" y="0"/>
                    <a:pt x="152" y="23"/>
                    <a:pt x="91" y="69"/>
                  </a:cubicBezTo>
                  <a:cubicBezTo>
                    <a:pt x="0" y="160"/>
                    <a:pt x="0" y="342"/>
                    <a:pt x="91" y="433"/>
                  </a:cubicBezTo>
                  <a:cubicBezTo>
                    <a:pt x="122" y="433"/>
                    <a:pt x="122" y="433"/>
                    <a:pt x="122" y="464"/>
                  </a:cubicBezTo>
                  <a:cubicBezTo>
                    <a:pt x="152" y="464"/>
                    <a:pt x="152" y="464"/>
                    <a:pt x="152" y="494"/>
                  </a:cubicBezTo>
                  <a:cubicBezTo>
                    <a:pt x="198" y="540"/>
                    <a:pt x="259" y="563"/>
                    <a:pt x="323" y="563"/>
                  </a:cubicBezTo>
                  <a:cubicBezTo>
                    <a:pt x="388" y="563"/>
                    <a:pt x="456" y="540"/>
                    <a:pt x="517" y="494"/>
                  </a:cubicBezTo>
                  <a:cubicBezTo>
                    <a:pt x="608" y="373"/>
                    <a:pt x="608" y="221"/>
                    <a:pt x="517" y="129"/>
                  </a:cubicBezTo>
                  <a:cubicBezTo>
                    <a:pt x="487" y="129"/>
                    <a:pt x="487" y="129"/>
                    <a:pt x="487" y="99"/>
                  </a:cubicBezTo>
                  <a:cubicBezTo>
                    <a:pt x="456" y="99"/>
                    <a:pt x="456" y="99"/>
                    <a:pt x="456" y="69"/>
                  </a:cubicBezTo>
                  <a:cubicBezTo>
                    <a:pt x="411" y="23"/>
                    <a:pt x="350" y="0"/>
                    <a:pt x="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4" name="Google Shape;67314;p27"/>
            <p:cNvSpPr/>
            <p:nvPr/>
          </p:nvSpPr>
          <p:spPr>
            <a:xfrm>
              <a:off x="263950" y="1998600"/>
              <a:ext cx="17500" cy="16175"/>
            </a:xfrm>
            <a:custGeom>
              <a:avLst/>
              <a:gdLst/>
              <a:ahLst/>
              <a:cxnLst/>
              <a:rect l="l" t="t" r="r" b="b"/>
              <a:pathLst>
                <a:path w="700" h="647" extrusionOk="0">
                  <a:moveTo>
                    <a:pt x="335" y="1"/>
                  </a:moveTo>
                  <a:cubicBezTo>
                    <a:pt x="259" y="1"/>
                    <a:pt x="183" y="24"/>
                    <a:pt x="122" y="69"/>
                  </a:cubicBezTo>
                  <a:cubicBezTo>
                    <a:pt x="0" y="191"/>
                    <a:pt x="0" y="404"/>
                    <a:pt x="122" y="495"/>
                  </a:cubicBezTo>
                  <a:cubicBezTo>
                    <a:pt x="122" y="525"/>
                    <a:pt x="152" y="525"/>
                    <a:pt x="152" y="525"/>
                  </a:cubicBezTo>
                  <a:cubicBezTo>
                    <a:pt x="152" y="525"/>
                    <a:pt x="152" y="556"/>
                    <a:pt x="183" y="556"/>
                  </a:cubicBezTo>
                  <a:cubicBezTo>
                    <a:pt x="228" y="616"/>
                    <a:pt x="304" y="647"/>
                    <a:pt x="384" y="647"/>
                  </a:cubicBezTo>
                  <a:cubicBezTo>
                    <a:pt x="464" y="647"/>
                    <a:pt x="548" y="616"/>
                    <a:pt x="608" y="556"/>
                  </a:cubicBezTo>
                  <a:cubicBezTo>
                    <a:pt x="700" y="434"/>
                    <a:pt x="700" y="252"/>
                    <a:pt x="608" y="130"/>
                  </a:cubicBezTo>
                  <a:cubicBezTo>
                    <a:pt x="578" y="130"/>
                    <a:pt x="578" y="130"/>
                    <a:pt x="578" y="100"/>
                  </a:cubicBezTo>
                  <a:cubicBezTo>
                    <a:pt x="548" y="100"/>
                    <a:pt x="548" y="100"/>
                    <a:pt x="548" y="69"/>
                  </a:cubicBezTo>
                  <a:cubicBezTo>
                    <a:pt x="487" y="24"/>
                    <a:pt x="411"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5" name="Google Shape;67315;p27"/>
            <p:cNvSpPr/>
            <p:nvPr/>
          </p:nvSpPr>
          <p:spPr>
            <a:xfrm>
              <a:off x="267750" y="1707575"/>
              <a:ext cx="13700" cy="12000"/>
            </a:xfrm>
            <a:custGeom>
              <a:avLst/>
              <a:gdLst/>
              <a:ahLst/>
              <a:cxnLst/>
              <a:rect l="l" t="t" r="r" b="b"/>
              <a:pathLst>
                <a:path w="548" h="480" extrusionOk="0">
                  <a:moveTo>
                    <a:pt x="244" y="0"/>
                  </a:moveTo>
                  <a:cubicBezTo>
                    <a:pt x="190" y="0"/>
                    <a:pt x="137" y="23"/>
                    <a:pt x="92" y="69"/>
                  </a:cubicBezTo>
                  <a:cubicBezTo>
                    <a:pt x="0" y="130"/>
                    <a:pt x="0" y="282"/>
                    <a:pt x="92" y="373"/>
                  </a:cubicBezTo>
                  <a:lnTo>
                    <a:pt x="122" y="373"/>
                  </a:lnTo>
                  <a:cubicBezTo>
                    <a:pt x="122" y="403"/>
                    <a:pt x="122" y="403"/>
                    <a:pt x="152" y="434"/>
                  </a:cubicBezTo>
                  <a:cubicBezTo>
                    <a:pt x="198" y="464"/>
                    <a:pt x="251" y="479"/>
                    <a:pt x="304" y="479"/>
                  </a:cubicBezTo>
                  <a:cubicBezTo>
                    <a:pt x="358" y="479"/>
                    <a:pt x="411" y="464"/>
                    <a:pt x="456" y="434"/>
                  </a:cubicBezTo>
                  <a:cubicBezTo>
                    <a:pt x="548" y="342"/>
                    <a:pt x="548" y="190"/>
                    <a:pt x="456" y="99"/>
                  </a:cubicBezTo>
                  <a:lnTo>
                    <a:pt x="426" y="99"/>
                  </a:lnTo>
                  <a:cubicBezTo>
                    <a:pt x="426" y="69"/>
                    <a:pt x="396" y="69"/>
                    <a:pt x="396" y="69"/>
                  </a:cubicBezTo>
                  <a:cubicBezTo>
                    <a:pt x="350" y="23"/>
                    <a:pt x="297"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16" name="Google Shape;67316;p27"/>
          <p:cNvSpPr txBox="1">
            <a:spLocks noGrp="1"/>
          </p:cNvSpPr>
          <p:nvPr>
            <p:ph type="title"/>
          </p:nvPr>
        </p:nvSpPr>
        <p:spPr>
          <a:xfrm>
            <a:off x="2476975" y="690275"/>
            <a:ext cx="4190100" cy="889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6600" b="1"/>
            </a:lvl1pPr>
            <a:lvl2pPr lvl="1" rtl="0">
              <a:spcBef>
                <a:spcPts val="0"/>
              </a:spcBef>
              <a:spcAft>
                <a:spcPts val="0"/>
              </a:spcAft>
              <a:buSzPts val="3000"/>
              <a:buNone/>
              <a:defRPr b="1"/>
            </a:lvl2pPr>
            <a:lvl3pPr lvl="2" rtl="0">
              <a:spcBef>
                <a:spcPts val="0"/>
              </a:spcBef>
              <a:spcAft>
                <a:spcPts val="0"/>
              </a:spcAft>
              <a:buSzPts val="3000"/>
              <a:buNone/>
              <a:defRPr b="1"/>
            </a:lvl3pPr>
            <a:lvl4pPr lvl="3" rtl="0">
              <a:spcBef>
                <a:spcPts val="0"/>
              </a:spcBef>
              <a:spcAft>
                <a:spcPts val="0"/>
              </a:spcAft>
              <a:buSzPts val="3000"/>
              <a:buNone/>
              <a:defRPr b="1"/>
            </a:lvl4pPr>
            <a:lvl5pPr lvl="4" rtl="0">
              <a:spcBef>
                <a:spcPts val="0"/>
              </a:spcBef>
              <a:spcAft>
                <a:spcPts val="0"/>
              </a:spcAft>
              <a:buSzPts val="3000"/>
              <a:buNone/>
              <a:defRPr b="1"/>
            </a:lvl5pPr>
            <a:lvl6pPr lvl="5" rtl="0">
              <a:spcBef>
                <a:spcPts val="0"/>
              </a:spcBef>
              <a:spcAft>
                <a:spcPts val="0"/>
              </a:spcAft>
              <a:buSzPts val="3000"/>
              <a:buNone/>
              <a:defRPr b="1"/>
            </a:lvl6pPr>
            <a:lvl7pPr lvl="6" rtl="0">
              <a:spcBef>
                <a:spcPts val="0"/>
              </a:spcBef>
              <a:spcAft>
                <a:spcPts val="0"/>
              </a:spcAft>
              <a:buSzPts val="3000"/>
              <a:buNone/>
              <a:defRPr b="1"/>
            </a:lvl7pPr>
            <a:lvl8pPr lvl="7" rtl="0">
              <a:spcBef>
                <a:spcPts val="0"/>
              </a:spcBef>
              <a:spcAft>
                <a:spcPts val="0"/>
              </a:spcAft>
              <a:buSzPts val="3000"/>
              <a:buNone/>
              <a:defRPr b="1"/>
            </a:lvl8pPr>
            <a:lvl9pPr lvl="8" rtl="0">
              <a:spcBef>
                <a:spcPts val="0"/>
              </a:spcBef>
              <a:spcAft>
                <a:spcPts val="0"/>
              </a:spcAft>
              <a:buSzPts val="3000"/>
              <a:buNone/>
              <a:defRPr b="1"/>
            </a:lvl9pPr>
          </a:lstStyle>
          <a:p>
            <a:endParaRPr/>
          </a:p>
        </p:txBody>
      </p:sp>
      <p:sp>
        <p:nvSpPr>
          <p:cNvPr id="67317" name="Google Shape;67317;p27"/>
          <p:cNvSpPr txBox="1"/>
          <p:nvPr/>
        </p:nvSpPr>
        <p:spPr>
          <a:xfrm>
            <a:off x="2213899" y="3633309"/>
            <a:ext cx="4716900" cy="535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a:solidFill>
                  <a:schemeClr val="dk1"/>
                </a:solidFill>
                <a:latin typeface="Blinker"/>
                <a:ea typeface="Blinker"/>
                <a:cs typeface="Blinker"/>
                <a:sym typeface="Blinker"/>
              </a:rPr>
              <a:t>CREDITS: This presentation template was created by </a:t>
            </a:r>
            <a:r>
              <a:rPr lang="en" sz="1000" b="1">
                <a:solidFill>
                  <a:schemeClr val="dk1"/>
                </a:solidFill>
                <a:uFill>
                  <a:noFill/>
                </a:uFill>
                <a:latin typeface="Blinker"/>
                <a:ea typeface="Blinker"/>
                <a:cs typeface="Blinker"/>
                <a:sym typeface="Blinker"/>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000" b="1">
                <a:solidFill>
                  <a:schemeClr val="dk1"/>
                </a:solidFill>
                <a:latin typeface="Blinker"/>
                <a:ea typeface="Blinker"/>
                <a:cs typeface="Blinker"/>
                <a:sym typeface="Blinker"/>
              </a:rPr>
              <a:t>,</a:t>
            </a:r>
            <a:r>
              <a:rPr lang="en" sz="1000">
                <a:solidFill>
                  <a:schemeClr val="dk1"/>
                </a:solidFill>
                <a:latin typeface="Blinker"/>
                <a:ea typeface="Blinker"/>
                <a:cs typeface="Blinker"/>
                <a:sym typeface="Blinker"/>
              </a:rPr>
              <a:t> including icons by </a:t>
            </a:r>
            <a:r>
              <a:rPr lang="en" sz="1000" b="1">
                <a:solidFill>
                  <a:schemeClr val="dk1"/>
                </a:solidFill>
                <a:uFill>
                  <a:noFill/>
                </a:uFill>
                <a:latin typeface="Blinker"/>
                <a:ea typeface="Blinker"/>
                <a:cs typeface="Blinker"/>
                <a:sym typeface="Blinker"/>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000">
                <a:solidFill>
                  <a:schemeClr val="dk1"/>
                </a:solidFill>
                <a:latin typeface="Blinker"/>
                <a:ea typeface="Blinker"/>
                <a:cs typeface="Blinker"/>
                <a:sym typeface="Blinker"/>
              </a:rPr>
              <a:t>, infographics &amp; images by </a:t>
            </a:r>
            <a:r>
              <a:rPr lang="en" sz="1000" b="1">
                <a:solidFill>
                  <a:schemeClr val="dk1"/>
                </a:solidFill>
                <a:uFill>
                  <a:noFill/>
                </a:uFill>
                <a:latin typeface="Blinker"/>
                <a:ea typeface="Blinker"/>
                <a:cs typeface="Blinker"/>
                <a:sym typeface="Blinker"/>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000">
                <a:solidFill>
                  <a:schemeClr val="dk1"/>
                </a:solidFill>
                <a:latin typeface="Blinker"/>
                <a:ea typeface="Blinker"/>
                <a:cs typeface="Blinker"/>
                <a:sym typeface="Blinker"/>
              </a:rPr>
              <a:t> and illustrations by </a:t>
            </a:r>
            <a:r>
              <a:rPr lang="en" sz="1000" b="1">
                <a:solidFill>
                  <a:schemeClr val="dk1"/>
                </a:solidFill>
                <a:uFill>
                  <a:noFill/>
                </a:uFill>
                <a:latin typeface="Blinker"/>
                <a:ea typeface="Blinker"/>
                <a:cs typeface="Blinker"/>
                <a:sym typeface="Blinker"/>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Stories</a:t>
            </a:r>
            <a:endParaRPr sz="1300">
              <a:solidFill>
                <a:schemeClr val="dk1"/>
              </a:solidFill>
              <a:latin typeface="Blinker"/>
              <a:ea typeface="Blinker"/>
              <a:cs typeface="Blinker"/>
              <a:sym typeface="Blinker"/>
            </a:endParaRPr>
          </a:p>
        </p:txBody>
      </p:sp>
      <p:sp>
        <p:nvSpPr>
          <p:cNvPr id="67318" name="Google Shape;67318;p27"/>
          <p:cNvSpPr txBox="1">
            <a:spLocks noGrp="1"/>
          </p:cNvSpPr>
          <p:nvPr>
            <p:ph type="subTitle" idx="1"/>
          </p:nvPr>
        </p:nvSpPr>
        <p:spPr>
          <a:xfrm>
            <a:off x="2573700" y="1580075"/>
            <a:ext cx="3996600" cy="158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Diapositiva de título">
    <p:spTree>
      <p:nvGrpSpPr>
        <p:cNvPr id="1" name="Shape 14"/>
        <p:cNvGrpSpPr/>
        <p:nvPr/>
      </p:nvGrpSpPr>
      <p:grpSpPr>
        <a:xfrm>
          <a:off x="0" y="0"/>
          <a:ext cx="0" cy="0"/>
          <a:chOff x="0" y="0"/>
          <a:chExt cx="0" cy="0"/>
        </a:xfrm>
      </p:grpSpPr>
      <p:pic>
        <p:nvPicPr>
          <p:cNvPr id="16" name="Shape 16"/>
          <p:cNvPicPr preferRelativeResize="0"/>
          <p:nvPr/>
        </p:nvPicPr>
        <p:blipFill rotWithShape="1">
          <a:blip r:embed="rId2">
            <a:alphaModFix/>
          </a:blip>
          <a:srcRect/>
          <a:stretch/>
        </p:blipFill>
        <p:spPr>
          <a:xfrm>
            <a:off x="5436097" y="897564"/>
            <a:ext cx="2651037" cy="1026113"/>
          </a:xfrm>
          <a:prstGeom prst="rect">
            <a:avLst/>
          </a:prstGeom>
          <a:noFill/>
          <a:ln>
            <a:noFill/>
          </a:ln>
        </p:spPr>
      </p:pic>
      <p:cxnSp>
        <p:nvCxnSpPr>
          <p:cNvPr id="3" name="2 Conector recto"/>
          <p:cNvCxnSpPr/>
          <p:nvPr userDrawn="1"/>
        </p:nvCxnSpPr>
        <p:spPr>
          <a:xfrm>
            <a:off x="611560" y="2517744"/>
            <a:ext cx="7848872" cy="0"/>
          </a:xfrm>
          <a:prstGeom prst="line">
            <a:avLst/>
          </a:prstGeom>
          <a:ln w="28575">
            <a:solidFill>
              <a:schemeClr val="accent5">
                <a:lumMod val="75000"/>
              </a:scheme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64488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Diseño personalizad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atin typeface="+mj-lt"/>
              </a:defRPr>
            </a:lvl1pPr>
          </a:lstStyle>
          <a:p>
            <a:r>
              <a:rPr lang="es-ES" dirty="0"/>
              <a:t>Haga clic para modificar el estilo de título del patrón</a:t>
            </a:r>
            <a:endParaRPr lang="es-PE" dirty="0"/>
          </a:p>
        </p:txBody>
      </p:sp>
      <p:sp>
        <p:nvSpPr>
          <p:cNvPr id="6" name="5 Marcador de texto"/>
          <p:cNvSpPr>
            <a:spLocks noGrp="1"/>
          </p:cNvSpPr>
          <p:nvPr>
            <p:ph type="body" sz="quarter" idx="11"/>
          </p:nvPr>
        </p:nvSpPr>
        <p:spPr>
          <a:xfrm>
            <a:off x="467544" y="1221600"/>
            <a:ext cx="8208144" cy="3294441"/>
          </a:xfrm>
        </p:spPr>
        <p:txBody>
          <a:bodyPr/>
          <a:lstStyle>
            <a:lvl1pPr>
              <a:defRPr>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Tree>
    <p:extLst>
      <p:ext uri="{BB962C8B-B14F-4D97-AF65-F5344CB8AC3E}">
        <p14:creationId xmlns:p14="http://schemas.microsoft.com/office/powerpoint/2010/main" val="20277619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PE"/>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3 Marcador de fecha"/>
          <p:cNvSpPr>
            <a:spLocks noGrp="1"/>
          </p:cNvSpPr>
          <p:nvPr>
            <p:ph type="dt" sz="half" idx="10"/>
          </p:nvPr>
        </p:nvSpPr>
        <p:spPr>
          <a:xfrm>
            <a:off x="457200" y="4767263"/>
            <a:ext cx="2133600" cy="273844"/>
          </a:xfrm>
          <a:prstGeom prst="rect">
            <a:avLst/>
          </a:prstGeom>
        </p:spPr>
        <p:txBody>
          <a:bodyPr/>
          <a:lstStyle/>
          <a:p>
            <a:fld id="{56E33BAC-E1F2-4480-9281-5AB230CB72A7}" type="datetimeFigureOut">
              <a:rPr lang="es-PE" smtClean="0"/>
              <a:t>15/09/2022</a:t>
            </a:fld>
            <a:endParaRPr lang="es-PE"/>
          </a:p>
        </p:txBody>
      </p:sp>
      <p:sp>
        <p:nvSpPr>
          <p:cNvPr id="5" name="4 Marcador de pie de página"/>
          <p:cNvSpPr>
            <a:spLocks noGrp="1"/>
          </p:cNvSpPr>
          <p:nvPr>
            <p:ph type="ftr" sz="quarter" idx="11"/>
          </p:nvPr>
        </p:nvSpPr>
        <p:spPr>
          <a:xfrm>
            <a:off x="3124200" y="4767263"/>
            <a:ext cx="2895600" cy="273844"/>
          </a:xfrm>
          <a:prstGeom prst="rect">
            <a:avLst/>
          </a:prstGeom>
        </p:spPr>
        <p:txBody>
          <a:bodyPr/>
          <a:lstStyle/>
          <a:p>
            <a:endParaRPr lang="es-PE"/>
          </a:p>
        </p:txBody>
      </p:sp>
      <p:sp>
        <p:nvSpPr>
          <p:cNvPr id="6" name="5 Marcador de número de diapositiva"/>
          <p:cNvSpPr>
            <a:spLocks noGrp="1"/>
          </p:cNvSpPr>
          <p:nvPr>
            <p:ph type="sldNum" sz="quarter" idx="12"/>
          </p:nvPr>
        </p:nvSpPr>
        <p:spPr>
          <a:xfrm>
            <a:off x="6553200" y="4767263"/>
            <a:ext cx="2133600" cy="273844"/>
          </a:xfrm>
          <a:prstGeom prst="rect">
            <a:avLst/>
          </a:prstGeom>
        </p:spPr>
        <p:txBody>
          <a:bodyPr/>
          <a:lstStyle/>
          <a:p>
            <a:fld id="{07C1DDF2-798C-4CE0-AFB7-3C7D4353911E}" type="slidenum">
              <a:rPr lang="es-PE" smtClean="0"/>
              <a:t>‹Nº›</a:t>
            </a:fld>
            <a:endParaRPr lang="es-PE"/>
          </a:p>
        </p:txBody>
      </p:sp>
    </p:spTree>
    <p:extLst>
      <p:ext uri="{BB962C8B-B14F-4D97-AF65-F5344CB8AC3E}">
        <p14:creationId xmlns:p14="http://schemas.microsoft.com/office/powerpoint/2010/main" val="268708477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Slide de título">
    <p:spTree>
      <p:nvGrpSpPr>
        <p:cNvPr id="1" name=""/>
        <p:cNvGrpSpPr/>
        <p:nvPr/>
      </p:nvGrpSpPr>
      <p:grpSpPr>
        <a:xfrm>
          <a:off x="0" y="0"/>
          <a:ext cx="0" cy="0"/>
          <a:chOff x="0" y="0"/>
          <a:chExt cx="0" cy="0"/>
        </a:xfrm>
      </p:grpSpPr>
      <p:pic>
        <p:nvPicPr>
          <p:cNvPr id="7" name="Picture 2" descr="\\fap12\Marketing\MKT\Branding\_Logotipo 2016\Com Assinatura\JPG\03_Horizontal_centr_acima_PANTONE.jpg"/>
          <p:cNvPicPr>
            <a:picLocks noChangeAspect="1" noChangeArrowheads="1"/>
          </p:cNvPicPr>
          <p:nvPr userDrawn="1"/>
        </p:nvPicPr>
        <p:blipFill>
          <a:blip r:embed="rId2" cstate="print"/>
          <a:srcRect/>
          <a:stretch>
            <a:fillRect/>
          </a:stretch>
        </p:blipFill>
        <p:spPr bwMode="auto">
          <a:xfrm>
            <a:off x="971600" y="1339768"/>
            <a:ext cx="7200800" cy="1699778"/>
          </a:xfrm>
          <a:prstGeom prst="rect">
            <a:avLst/>
          </a:prstGeom>
          <a:noFill/>
        </p:spPr>
      </p:pic>
      <p:sp>
        <p:nvSpPr>
          <p:cNvPr id="8" name="Espaço Reservado para Título 1"/>
          <p:cNvSpPr>
            <a:spLocks noGrp="1"/>
          </p:cNvSpPr>
          <p:nvPr>
            <p:ph type="title"/>
          </p:nvPr>
        </p:nvSpPr>
        <p:spPr>
          <a:xfrm>
            <a:off x="714400" y="3838178"/>
            <a:ext cx="7715200" cy="720080"/>
          </a:xfrm>
          <a:prstGeom prst="rect">
            <a:avLst/>
          </a:prstGeom>
        </p:spPr>
        <p:txBody>
          <a:bodyPr vert="horz" lIns="91440" tIns="45720" rIns="91440" bIns="45720" rtlCol="0" anchor="ctr">
            <a:noAutofit/>
          </a:bodyPr>
          <a:lstStyle>
            <a:lvl1pPr algn="ctr">
              <a:defRPr sz="2800" b="1">
                <a:solidFill>
                  <a:srgbClr val="00713F"/>
                </a:solidFill>
              </a:defRPr>
            </a:lvl1pPr>
          </a:lstStyle>
          <a:p>
            <a:r>
              <a:rPr lang="pt-BR" dirty="0"/>
              <a:t>Clique para editar o estilo do título mestre</a:t>
            </a:r>
          </a:p>
        </p:txBody>
      </p:sp>
    </p:spTree>
    <p:extLst>
      <p:ext uri="{BB962C8B-B14F-4D97-AF65-F5344CB8AC3E}">
        <p14:creationId xmlns:p14="http://schemas.microsoft.com/office/powerpoint/2010/main" val="16356563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354"/>
        <p:cNvGrpSpPr/>
        <p:nvPr/>
      </p:nvGrpSpPr>
      <p:grpSpPr>
        <a:xfrm>
          <a:off x="0" y="0"/>
          <a:ext cx="0" cy="0"/>
          <a:chOff x="0" y="0"/>
          <a:chExt cx="0" cy="0"/>
        </a:xfrm>
      </p:grpSpPr>
      <p:sp>
        <p:nvSpPr>
          <p:cNvPr id="12355" name="Google Shape;12355;p6"/>
          <p:cNvSpPr txBox="1">
            <a:spLocks noGrp="1"/>
          </p:cNvSpPr>
          <p:nvPr>
            <p:ph type="title"/>
          </p:nvPr>
        </p:nvSpPr>
        <p:spPr>
          <a:xfrm>
            <a:off x="720000" y="461675"/>
            <a:ext cx="7704000" cy="4743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b="1"/>
            </a:lvl1pPr>
            <a:lvl2pPr lvl="1">
              <a:spcBef>
                <a:spcPts val="0"/>
              </a:spcBef>
              <a:spcAft>
                <a:spcPts val="0"/>
              </a:spcAft>
              <a:buSzPts val="3000"/>
              <a:buNone/>
              <a:defRPr b="1"/>
            </a:lvl2pPr>
            <a:lvl3pPr lvl="2">
              <a:spcBef>
                <a:spcPts val="0"/>
              </a:spcBef>
              <a:spcAft>
                <a:spcPts val="0"/>
              </a:spcAft>
              <a:buSzPts val="3000"/>
              <a:buNone/>
              <a:defRPr b="1"/>
            </a:lvl3pPr>
            <a:lvl4pPr lvl="3">
              <a:spcBef>
                <a:spcPts val="0"/>
              </a:spcBef>
              <a:spcAft>
                <a:spcPts val="0"/>
              </a:spcAft>
              <a:buSzPts val="3000"/>
              <a:buNone/>
              <a:defRPr b="1"/>
            </a:lvl4pPr>
            <a:lvl5pPr lvl="4">
              <a:spcBef>
                <a:spcPts val="0"/>
              </a:spcBef>
              <a:spcAft>
                <a:spcPts val="0"/>
              </a:spcAft>
              <a:buSzPts val="3000"/>
              <a:buNone/>
              <a:defRPr b="1"/>
            </a:lvl5pPr>
            <a:lvl6pPr lvl="5">
              <a:spcBef>
                <a:spcPts val="0"/>
              </a:spcBef>
              <a:spcAft>
                <a:spcPts val="0"/>
              </a:spcAft>
              <a:buSzPts val="3000"/>
              <a:buNone/>
              <a:defRPr b="1"/>
            </a:lvl6pPr>
            <a:lvl7pPr lvl="6">
              <a:spcBef>
                <a:spcPts val="0"/>
              </a:spcBef>
              <a:spcAft>
                <a:spcPts val="0"/>
              </a:spcAft>
              <a:buSzPts val="3000"/>
              <a:buNone/>
              <a:defRPr b="1"/>
            </a:lvl7pPr>
            <a:lvl8pPr lvl="7">
              <a:spcBef>
                <a:spcPts val="0"/>
              </a:spcBef>
              <a:spcAft>
                <a:spcPts val="0"/>
              </a:spcAft>
              <a:buSzPts val="3000"/>
              <a:buNone/>
              <a:defRPr b="1"/>
            </a:lvl8pPr>
            <a:lvl9pPr lvl="8">
              <a:spcBef>
                <a:spcPts val="0"/>
              </a:spcBef>
              <a:spcAft>
                <a:spcPts val="0"/>
              </a:spcAft>
              <a:buSzPts val="3000"/>
              <a:buNone/>
              <a:defRPr b="1"/>
            </a:lvl9pPr>
          </a:lstStyle>
          <a:p>
            <a:endParaRPr/>
          </a:p>
        </p:txBody>
      </p:sp>
      <p:grpSp>
        <p:nvGrpSpPr>
          <p:cNvPr id="12356" name="Google Shape;12356;p6"/>
          <p:cNvGrpSpPr/>
          <p:nvPr/>
        </p:nvGrpSpPr>
        <p:grpSpPr>
          <a:xfrm>
            <a:off x="0" y="-177575"/>
            <a:ext cx="3517575" cy="5801775"/>
            <a:chOff x="137800" y="284500"/>
            <a:chExt cx="3517575" cy="5801775"/>
          </a:xfrm>
        </p:grpSpPr>
        <p:sp>
          <p:nvSpPr>
            <p:cNvPr id="12357" name="Google Shape;12357;p6"/>
            <p:cNvSpPr/>
            <p:nvPr/>
          </p:nvSpPr>
          <p:spPr>
            <a:xfrm>
              <a:off x="3653825" y="329325"/>
              <a:ext cx="1550" cy="1550"/>
            </a:xfrm>
            <a:custGeom>
              <a:avLst/>
              <a:gdLst/>
              <a:ahLst/>
              <a:cxnLst/>
              <a:rect l="l" t="t" r="r" b="b"/>
              <a:pathLst>
                <a:path w="62" h="62" extrusionOk="0">
                  <a:moveTo>
                    <a:pt x="31" y="0"/>
                  </a:moveTo>
                  <a:cubicBezTo>
                    <a:pt x="31" y="0"/>
                    <a:pt x="1" y="31"/>
                    <a:pt x="1" y="31"/>
                  </a:cubicBezTo>
                  <a:cubicBezTo>
                    <a:pt x="1" y="61"/>
                    <a:pt x="31"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
            <p:cNvSpPr/>
            <p:nvPr/>
          </p:nvSpPr>
          <p:spPr>
            <a:xfrm>
              <a:off x="3653825" y="428100"/>
              <a:ext cx="1550" cy="2325"/>
            </a:xfrm>
            <a:custGeom>
              <a:avLst/>
              <a:gdLst/>
              <a:ahLst/>
              <a:cxnLst/>
              <a:rect l="l" t="t" r="r" b="b"/>
              <a:pathLst>
                <a:path w="62" h="93" extrusionOk="0">
                  <a:moveTo>
                    <a:pt x="31" y="1"/>
                  </a:moveTo>
                  <a:cubicBezTo>
                    <a:pt x="31" y="1"/>
                    <a:pt x="1" y="31"/>
                    <a:pt x="1" y="62"/>
                  </a:cubicBezTo>
                  <a:cubicBezTo>
                    <a:pt x="1" y="62"/>
                    <a:pt x="31" y="92"/>
                    <a:pt x="31" y="92"/>
                  </a:cubicBezTo>
                  <a:cubicBezTo>
                    <a:pt x="61" y="92"/>
                    <a:pt x="61" y="62"/>
                    <a:pt x="61" y="62"/>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
            <p:cNvSpPr/>
            <p:nvPr/>
          </p:nvSpPr>
          <p:spPr>
            <a:xfrm>
              <a:off x="3653825" y="527650"/>
              <a:ext cx="1550" cy="1550"/>
            </a:xfrm>
            <a:custGeom>
              <a:avLst/>
              <a:gdLst/>
              <a:ahLst/>
              <a:cxnLst/>
              <a:rect l="l" t="t" r="r" b="b"/>
              <a:pathLst>
                <a:path w="62" h="62" extrusionOk="0">
                  <a:moveTo>
                    <a:pt x="31" y="1"/>
                  </a:moveTo>
                  <a:cubicBezTo>
                    <a:pt x="31" y="1"/>
                    <a:pt x="1" y="31"/>
                    <a:pt x="1" y="31"/>
                  </a:cubicBezTo>
                  <a:cubicBezTo>
                    <a:pt x="1" y="31"/>
                    <a:pt x="31" y="61"/>
                    <a:pt x="31" y="61"/>
                  </a:cubicBezTo>
                  <a:cubicBezTo>
                    <a:pt x="61" y="61"/>
                    <a:pt x="61" y="31"/>
                    <a:pt x="61" y="31"/>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
            <p:cNvSpPr/>
            <p:nvPr/>
          </p:nvSpPr>
          <p:spPr>
            <a:xfrm>
              <a:off x="3653825" y="627200"/>
              <a:ext cx="1550" cy="775"/>
            </a:xfrm>
            <a:custGeom>
              <a:avLst/>
              <a:gdLst/>
              <a:ahLst/>
              <a:cxnLst/>
              <a:rect l="l" t="t" r="r" b="b"/>
              <a:pathLst>
                <a:path w="62" h="31" extrusionOk="0">
                  <a:moveTo>
                    <a:pt x="1" y="0"/>
                  </a:moveTo>
                  <a:cubicBezTo>
                    <a:pt x="1" y="31"/>
                    <a:pt x="31" y="31"/>
                    <a:pt x="31" y="31"/>
                  </a:cubicBezTo>
                  <a:cubicBezTo>
                    <a:pt x="61" y="31"/>
                    <a:pt x="61" y="31"/>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
            <p:cNvSpPr/>
            <p:nvPr/>
          </p:nvSpPr>
          <p:spPr>
            <a:xfrm>
              <a:off x="3654600" y="725975"/>
              <a:ext cx="775" cy="800"/>
            </a:xfrm>
            <a:custGeom>
              <a:avLst/>
              <a:gdLst/>
              <a:ahLst/>
              <a:cxnLst/>
              <a:rect l="l" t="t" r="r" b="b"/>
              <a:pathLst>
                <a:path w="31" h="32" extrusionOk="0">
                  <a:moveTo>
                    <a:pt x="0" y="1"/>
                  </a:moveTo>
                  <a:cubicBezTo>
                    <a:pt x="0" y="1"/>
                    <a:pt x="0" y="31"/>
                    <a:pt x="0" y="31"/>
                  </a:cubicBezTo>
                  <a:lnTo>
                    <a:pt x="30" y="31"/>
                  </a:lnTo>
                  <a:cubicBezTo>
                    <a:pt x="30" y="3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
            <p:cNvSpPr/>
            <p:nvPr/>
          </p:nvSpPr>
          <p:spPr>
            <a:xfrm>
              <a:off x="3654600" y="825525"/>
              <a:ext cx="775" cy="800"/>
            </a:xfrm>
            <a:custGeom>
              <a:avLst/>
              <a:gdLst/>
              <a:ahLst/>
              <a:cxnLst/>
              <a:rect l="l" t="t" r="r" b="b"/>
              <a:pathLst>
                <a:path w="31" h="32" extrusionOk="0">
                  <a:moveTo>
                    <a:pt x="0" y="1"/>
                  </a:moveTo>
                  <a:cubicBezTo>
                    <a:pt x="0" y="1"/>
                    <a:pt x="0" y="31"/>
                    <a:pt x="0" y="31"/>
                  </a:cubicBezTo>
                  <a:cubicBezTo>
                    <a:pt x="0" y="31"/>
                    <a:pt x="30"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
            <p:cNvSpPr/>
            <p:nvPr/>
          </p:nvSpPr>
          <p:spPr>
            <a:xfrm>
              <a:off x="3654600" y="924325"/>
              <a:ext cx="775" cy="775"/>
            </a:xfrm>
            <a:custGeom>
              <a:avLst/>
              <a:gdLst/>
              <a:ahLst/>
              <a:cxnLst/>
              <a:rect l="l" t="t" r="r" b="b"/>
              <a:pathLst>
                <a:path w="31" h="31" extrusionOk="0">
                  <a:moveTo>
                    <a:pt x="0" y="0"/>
                  </a:moveTo>
                  <a:cubicBezTo>
                    <a:pt x="0" y="0"/>
                    <a:pt x="0" y="0"/>
                    <a:pt x="0" y="31"/>
                  </a:cubicBezTo>
                  <a:lnTo>
                    <a:pt x="30" y="31"/>
                  </a:lnTo>
                  <a:cubicBezTo>
                    <a:pt x="3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
            <p:cNvSpPr/>
            <p:nvPr/>
          </p:nvSpPr>
          <p:spPr>
            <a:xfrm>
              <a:off x="3548200" y="329325"/>
              <a:ext cx="2300" cy="2300"/>
            </a:xfrm>
            <a:custGeom>
              <a:avLst/>
              <a:gdLst/>
              <a:ahLst/>
              <a:cxnLst/>
              <a:rect l="l" t="t" r="r" b="b"/>
              <a:pathLst>
                <a:path w="92" h="92" extrusionOk="0">
                  <a:moveTo>
                    <a:pt x="61" y="0"/>
                  </a:moveTo>
                  <a:cubicBezTo>
                    <a:pt x="31" y="0"/>
                    <a:pt x="1" y="0"/>
                    <a:pt x="1" y="31"/>
                  </a:cubicBezTo>
                  <a:cubicBezTo>
                    <a:pt x="1" y="61"/>
                    <a:pt x="31" y="92"/>
                    <a:pt x="61" y="92"/>
                  </a:cubicBezTo>
                  <a:cubicBezTo>
                    <a:pt x="92" y="92"/>
                    <a:pt x="92" y="61"/>
                    <a:pt x="92" y="31"/>
                  </a:cubicBezTo>
                  <a:cubicBezTo>
                    <a:pt x="9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
            <p:cNvSpPr/>
            <p:nvPr/>
          </p:nvSpPr>
          <p:spPr>
            <a:xfrm>
              <a:off x="3548200" y="428100"/>
              <a:ext cx="2300" cy="2325"/>
            </a:xfrm>
            <a:custGeom>
              <a:avLst/>
              <a:gdLst/>
              <a:ahLst/>
              <a:cxnLst/>
              <a:rect l="l" t="t" r="r" b="b"/>
              <a:pathLst>
                <a:path w="92" h="93" extrusionOk="0">
                  <a:moveTo>
                    <a:pt x="61" y="1"/>
                  </a:moveTo>
                  <a:cubicBezTo>
                    <a:pt x="31" y="1"/>
                    <a:pt x="1" y="31"/>
                    <a:pt x="1" y="62"/>
                  </a:cubicBezTo>
                  <a:cubicBezTo>
                    <a:pt x="1" y="62"/>
                    <a:pt x="31" y="92"/>
                    <a:pt x="61" y="92"/>
                  </a:cubicBezTo>
                  <a:cubicBezTo>
                    <a:pt x="92" y="92"/>
                    <a:pt x="92" y="62"/>
                    <a:pt x="92" y="62"/>
                  </a:cubicBezTo>
                  <a:cubicBezTo>
                    <a:pt x="9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
            <p:cNvSpPr/>
            <p:nvPr/>
          </p:nvSpPr>
          <p:spPr>
            <a:xfrm>
              <a:off x="3548200" y="527650"/>
              <a:ext cx="2300" cy="1550"/>
            </a:xfrm>
            <a:custGeom>
              <a:avLst/>
              <a:gdLst/>
              <a:ahLst/>
              <a:cxnLst/>
              <a:rect l="l" t="t" r="r" b="b"/>
              <a:pathLst>
                <a:path w="92" h="62" extrusionOk="0">
                  <a:moveTo>
                    <a:pt x="61" y="1"/>
                  </a:moveTo>
                  <a:cubicBezTo>
                    <a:pt x="31" y="1"/>
                    <a:pt x="1" y="1"/>
                    <a:pt x="1" y="31"/>
                  </a:cubicBezTo>
                  <a:cubicBezTo>
                    <a:pt x="1" y="61"/>
                    <a:pt x="31" y="61"/>
                    <a:pt x="61" y="61"/>
                  </a:cubicBezTo>
                  <a:cubicBezTo>
                    <a:pt x="92" y="61"/>
                    <a:pt x="92" y="61"/>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
            <p:cNvSpPr/>
            <p:nvPr/>
          </p:nvSpPr>
          <p:spPr>
            <a:xfrm>
              <a:off x="3548975" y="626450"/>
              <a:ext cx="1525" cy="1525"/>
            </a:xfrm>
            <a:custGeom>
              <a:avLst/>
              <a:gdLst/>
              <a:ahLst/>
              <a:cxnLst/>
              <a:rect l="l" t="t" r="r" b="b"/>
              <a:pathLst>
                <a:path w="61" h="61" extrusionOk="0">
                  <a:moveTo>
                    <a:pt x="30" y="0"/>
                  </a:moveTo>
                  <a:cubicBezTo>
                    <a:pt x="0" y="0"/>
                    <a:pt x="0" y="30"/>
                    <a:pt x="0" y="30"/>
                  </a:cubicBezTo>
                  <a:cubicBezTo>
                    <a:pt x="0" y="61"/>
                    <a:pt x="0" y="61"/>
                    <a:pt x="30" y="61"/>
                  </a:cubicBezTo>
                  <a:cubicBezTo>
                    <a:pt x="61" y="61"/>
                    <a:pt x="61" y="61"/>
                    <a:pt x="61" y="30"/>
                  </a:cubicBezTo>
                  <a:cubicBezTo>
                    <a:pt x="61" y="30"/>
                    <a:pt x="61"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
            <p:cNvSpPr/>
            <p:nvPr/>
          </p:nvSpPr>
          <p:spPr>
            <a:xfrm>
              <a:off x="3548975" y="725975"/>
              <a:ext cx="1525" cy="1550"/>
            </a:xfrm>
            <a:custGeom>
              <a:avLst/>
              <a:gdLst/>
              <a:ahLst/>
              <a:cxnLst/>
              <a:rect l="l" t="t" r="r" b="b"/>
              <a:pathLst>
                <a:path w="61" h="62" extrusionOk="0">
                  <a:moveTo>
                    <a:pt x="30" y="1"/>
                  </a:moveTo>
                  <a:cubicBezTo>
                    <a:pt x="0" y="1"/>
                    <a:pt x="0" y="1"/>
                    <a:pt x="0" y="31"/>
                  </a:cubicBezTo>
                  <a:cubicBezTo>
                    <a:pt x="0" y="31"/>
                    <a:pt x="0" y="62"/>
                    <a:pt x="30" y="62"/>
                  </a:cubicBezTo>
                  <a:cubicBezTo>
                    <a:pt x="61" y="62"/>
                    <a:pt x="61" y="31"/>
                    <a:pt x="61" y="31"/>
                  </a:cubicBezTo>
                  <a:cubicBezTo>
                    <a:pt x="61" y="1"/>
                    <a:pt x="6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
            <p:cNvSpPr/>
            <p:nvPr/>
          </p:nvSpPr>
          <p:spPr>
            <a:xfrm>
              <a:off x="3548975" y="824775"/>
              <a:ext cx="1525" cy="1550"/>
            </a:xfrm>
            <a:custGeom>
              <a:avLst/>
              <a:gdLst/>
              <a:ahLst/>
              <a:cxnLst/>
              <a:rect l="l" t="t" r="r" b="b"/>
              <a:pathLst>
                <a:path w="61" h="62" extrusionOk="0">
                  <a:moveTo>
                    <a:pt x="30" y="0"/>
                  </a:moveTo>
                  <a:cubicBezTo>
                    <a:pt x="0" y="0"/>
                    <a:pt x="0" y="31"/>
                    <a:pt x="0" y="31"/>
                  </a:cubicBezTo>
                  <a:cubicBezTo>
                    <a:pt x="0" y="61"/>
                    <a:pt x="0" y="61"/>
                    <a:pt x="30" y="61"/>
                  </a:cubicBezTo>
                  <a:cubicBezTo>
                    <a:pt x="30" y="61"/>
                    <a:pt x="61" y="61"/>
                    <a:pt x="61" y="31"/>
                  </a:cubicBezTo>
                  <a:cubicBezTo>
                    <a:pt x="61" y="31"/>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
            <p:cNvSpPr/>
            <p:nvPr/>
          </p:nvSpPr>
          <p:spPr>
            <a:xfrm>
              <a:off x="3548975" y="924325"/>
              <a:ext cx="1525" cy="775"/>
            </a:xfrm>
            <a:custGeom>
              <a:avLst/>
              <a:gdLst/>
              <a:ahLst/>
              <a:cxnLst/>
              <a:rect l="l" t="t" r="r" b="b"/>
              <a:pathLst>
                <a:path w="61" h="31" extrusionOk="0">
                  <a:moveTo>
                    <a:pt x="30" y="0"/>
                  </a:moveTo>
                  <a:cubicBezTo>
                    <a:pt x="0" y="0"/>
                    <a:pt x="0" y="0"/>
                    <a:pt x="0" y="31"/>
                  </a:cubicBezTo>
                  <a:lnTo>
                    <a:pt x="61" y="31"/>
                  </a:lnTo>
                  <a:cubicBezTo>
                    <a:pt x="61" y="0"/>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
            <p:cNvSpPr/>
            <p:nvPr/>
          </p:nvSpPr>
          <p:spPr>
            <a:xfrm>
              <a:off x="3549725" y="102385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
            <p:cNvSpPr/>
            <p:nvPr/>
          </p:nvSpPr>
          <p:spPr>
            <a:xfrm>
              <a:off x="3549725" y="1122650"/>
              <a:ext cx="25" cy="775"/>
            </a:xfrm>
            <a:custGeom>
              <a:avLst/>
              <a:gdLst/>
              <a:ahLst/>
              <a:cxnLst/>
              <a:rect l="l" t="t" r="r" b="b"/>
              <a:pathLst>
                <a:path w="1" h="31" extrusionOk="0">
                  <a:moveTo>
                    <a:pt x="0" y="0"/>
                  </a:moveTo>
                  <a:cubicBezTo>
                    <a:pt x="0" y="31"/>
                    <a:pt x="0" y="31"/>
                    <a:pt x="0" y="31"/>
                  </a:cubicBezTo>
                  <a:cubicBezTo>
                    <a:pt x="0" y="31"/>
                    <a:pt x="0" y="31"/>
                    <a:pt x="0" y="0"/>
                  </a:cubicBezTo>
                  <a:cubicBezTo>
                    <a:pt x="0" y="0"/>
                    <a:pt x="0" y="0"/>
                    <a:pt x="0" y="0"/>
                  </a:cubicBezTo>
                  <a:cubicBezTo>
                    <a:pt x="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
            <p:cNvSpPr/>
            <p:nvPr/>
          </p:nvSpPr>
          <p:spPr>
            <a:xfrm>
              <a:off x="3442575" y="328575"/>
              <a:ext cx="3825" cy="3050"/>
            </a:xfrm>
            <a:custGeom>
              <a:avLst/>
              <a:gdLst/>
              <a:ahLst/>
              <a:cxnLst/>
              <a:rect l="l" t="t" r="r" b="b"/>
              <a:pathLst>
                <a:path w="153" h="122" extrusionOk="0">
                  <a:moveTo>
                    <a:pt x="92" y="0"/>
                  </a:moveTo>
                  <a:cubicBezTo>
                    <a:pt x="31" y="0"/>
                    <a:pt x="1" y="30"/>
                    <a:pt x="1" y="61"/>
                  </a:cubicBezTo>
                  <a:cubicBezTo>
                    <a:pt x="1" y="91"/>
                    <a:pt x="31" y="122"/>
                    <a:pt x="92" y="122"/>
                  </a:cubicBezTo>
                  <a:cubicBezTo>
                    <a:pt x="122" y="122"/>
                    <a:pt x="153" y="91"/>
                    <a:pt x="153" y="61"/>
                  </a:cubicBezTo>
                  <a:cubicBezTo>
                    <a:pt x="153"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
            <p:cNvSpPr/>
            <p:nvPr/>
          </p:nvSpPr>
          <p:spPr>
            <a:xfrm>
              <a:off x="3442575" y="427350"/>
              <a:ext cx="3825" cy="3825"/>
            </a:xfrm>
            <a:custGeom>
              <a:avLst/>
              <a:gdLst/>
              <a:ahLst/>
              <a:cxnLst/>
              <a:rect l="l" t="t" r="r" b="b"/>
              <a:pathLst>
                <a:path w="153" h="153" extrusionOk="0">
                  <a:moveTo>
                    <a:pt x="92" y="0"/>
                  </a:moveTo>
                  <a:cubicBezTo>
                    <a:pt x="31" y="0"/>
                    <a:pt x="1" y="31"/>
                    <a:pt x="1" y="92"/>
                  </a:cubicBezTo>
                  <a:cubicBezTo>
                    <a:pt x="1" y="122"/>
                    <a:pt x="31" y="152"/>
                    <a:pt x="92" y="152"/>
                  </a:cubicBezTo>
                  <a:cubicBezTo>
                    <a:pt x="122" y="152"/>
                    <a:pt x="153" y="122"/>
                    <a:pt x="153" y="92"/>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
            <p:cNvSpPr/>
            <p:nvPr/>
          </p:nvSpPr>
          <p:spPr>
            <a:xfrm>
              <a:off x="3443350" y="526900"/>
              <a:ext cx="3050" cy="3050"/>
            </a:xfrm>
            <a:custGeom>
              <a:avLst/>
              <a:gdLst/>
              <a:ahLst/>
              <a:cxnLst/>
              <a:rect l="l" t="t" r="r" b="b"/>
              <a:pathLst>
                <a:path w="122" h="122" extrusionOk="0">
                  <a:moveTo>
                    <a:pt x="61" y="0"/>
                  </a:moveTo>
                  <a:cubicBezTo>
                    <a:pt x="30" y="0"/>
                    <a:pt x="0" y="31"/>
                    <a:pt x="0" y="61"/>
                  </a:cubicBezTo>
                  <a:cubicBezTo>
                    <a:pt x="0" y="91"/>
                    <a:pt x="30" y="122"/>
                    <a:pt x="61" y="122"/>
                  </a:cubicBezTo>
                  <a:cubicBezTo>
                    <a:pt x="91" y="122"/>
                    <a:pt x="122" y="91"/>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
            <p:cNvSpPr/>
            <p:nvPr/>
          </p:nvSpPr>
          <p:spPr>
            <a:xfrm>
              <a:off x="3443350" y="626450"/>
              <a:ext cx="3050" cy="2300"/>
            </a:xfrm>
            <a:custGeom>
              <a:avLst/>
              <a:gdLst/>
              <a:ahLst/>
              <a:cxnLst/>
              <a:rect l="l" t="t" r="r" b="b"/>
              <a:pathLst>
                <a:path w="122" h="92" extrusionOk="0">
                  <a:moveTo>
                    <a:pt x="61" y="0"/>
                  </a:moveTo>
                  <a:cubicBezTo>
                    <a:pt x="30" y="0"/>
                    <a:pt x="0" y="0"/>
                    <a:pt x="0" y="30"/>
                  </a:cubicBezTo>
                  <a:cubicBezTo>
                    <a:pt x="0" y="61"/>
                    <a:pt x="30" y="91"/>
                    <a:pt x="61" y="91"/>
                  </a:cubicBezTo>
                  <a:cubicBezTo>
                    <a:pt x="91" y="91"/>
                    <a:pt x="122" y="61"/>
                    <a:pt x="122" y="30"/>
                  </a:cubicBezTo>
                  <a:cubicBezTo>
                    <a:pt x="122"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
            <p:cNvSpPr/>
            <p:nvPr/>
          </p:nvSpPr>
          <p:spPr>
            <a:xfrm>
              <a:off x="3443350" y="725225"/>
              <a:ext cx="2300" cy="2300"/>
            </a:xfrm>
            <a:custGeom>
              <a:avLst/>
              <a:gdLst/>
              <a:ahLst/>
              <a:cxnLst/>
              <a:rect l="l" t="t" r="r" b="b"/>
              <a:pathLst>
                <a:path w="92" h="92" extrusionOk="0">
                  <a:moveTo>
                    <a:pt x="61" y="1"/>
                  </a:moveTo>
                  <a:cubicBezTo>
                    <a:pt x="30" y="1"/>
                    <a:pt x="0" y="31"/>
                    <a:pt x="0" y="61"/>
                  </a:cubicBezTo>
                  <a:cubicBezTo>
                    <a:pt x="0" y="92"/>
                    <a:pt x="30" y="92"/>
                    <a:pt x="61" y="92"/>
                  </a:cubicBezTo>
                  <a:cubicBezTo>
                    <a:pt x="61" y="92"/>
                    <a:pt x="91" y="92"/>
                    <a:pt x="91" y="61"/>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
            <p:cNvSpPr/>
            <p:nvPr/>
          </p:nvSpPr>
          <p:spPr>
            <a:xfrm>
              <a:off x="3443350" y="824775"/>
              <a:ext cx="2300" cy="2300"/>
            </a:xfrm>
            <a:custGeom>
              <a:avLst/>
              <a:gdLst/>
              <a:ahLst/>
              <a:cxnLst/>
              <a:rect l="l" t="t" r="r" b="b"/>
              <a:pathLst>
                <a:path w="92" h="92" extrusionOk="0">
                  <a:moveTo>
                    <a:pt x="61" y="0"/>
                  </a:moveTo>
                  <a:cubicBezTo>
                    <a:pt x="30" y="0"/>
                    <a:pt x="0" y="0"/>
                    <a:pt x="0" y="31"/>
                  </a:cubicBezTo>
                  <a:cubicBezTo>
                    <a:pt x="0" y="61"/>
                    <a:pt x="30" y="92"/>
                    <a:pt x="61" y="92"/>
                  </a:cubicBezTo>
                  <a:cubicBezTo>
                    <a:pt x="61" y="92"/>
                    <a:pt x="91" y="61"/>
                    <a:pt x="91" y="31"/>
                  </a:cubicBezTo>
                  <a:cubicBezTo>
                    <a:pt x="91" y="0"/>
                    <a:pt x="6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
            <p:cNvSpPr/>
            <p:nvPr/>
          </p:nvSpPr>
          <p:spPr>
            <a:xfrm>
              <a:off x="3443350" y="923550"/>
              <a:ext cx="2300" cy="2300"/>
            </a:xfrm>
            <a:custGeom>
              <a:avLst/>
              <a:gdLst/>
              <a:ahLst/>
              <a:cxnLst/>
              <a:rect l="l" t="t" r="r" b="b"/>
              <a:pathLst>
                <a:path w="92" h="92" extrusionOk="0">
                  <a:moveTo>
                    <a:pt x="61" y="1"/>
                  </a:moveTo>
                  <a:cubicBezTo>
                    <a:pt x="30" y="1"/>
                    <a:pt x="0" y="31"/>
                    <a:pt x="0" y="62"/>
                  </a:cubicBezTo>
                  <a:cubicBezTo>
                    <a:pt x="0" y="62"/>
                    <a:pt x="30" y="92"/>
                    <a:pt x="61" y="92"/>
                  </a:cubicBezTo>
                  <a:cubicBezTo>
                    <a:pt x="61" y="92"/>
                    <a:pt x="91" y="62"/>
                    <a:pt x="91" y="62"/>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
            <p:cNvSpPr/>
            <p:nvPr/>
          </p:nvSpPr>
          <p:spPr>
            <a:xfrm>
              <a:off x="3443350" y="1023100"/>
              <a:ext cx="2300" cy="1550"/>
            </a:xfrm>
            <a:custGeom>
              <a:avLst/>
              <a:gdLst/>
              <a:ahLst/>
              <a:cxnLst/>
              <a:rect l="l" t="t" r="r" b="b"/>
              <a:pathLst>
                <a:path w="92" h="62" extrusionOk="0">
                  <a:moveTo>
                    <a:pt x="61" y="1"/>
                  </a:moveTo>
                  <a:cubicBezTo>
                    <a:pt x="30" y="1"/>
                    <a:pt x="0" y="1"/>
                    <a:pt x="0" y="31"/>
                  </a:cubicBezTo>
                  <a:cubicBezTo>
                    <a:pt x="0" y="61"/>
                    <a:pt x="30" y="61"/>
                    <a:pt x="61" y="61"/>
                  </a:cubicBezTo>
                  <a:cubicBezTo>
                    <a:pt x="61" y="61"/>
                    <a:pt x="91" y="61"/>
                    <a:pt x="91" y="31"/>
                  </a:cubicBezTo>
                  <a:cubicBezTo>
                    <a:pt x="91" y="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
            <p:cNvSpPr/>
            <p:nvPr/>
          </p:nvSpPr>
          <p:spPr>
            <a:xfrm>
              <a:off x="3444100" y="1122650"/>
              <a:ext cx="775" cy="775"/>
            </a:xfrm>
            <a:custGeom>
              <a:avLst/>
              <a:gdLst/>
              <a:ahLst/>
              <a:cxnLst/>
              <a:rect l="l" t="t" r="r" b="b"/>
              <a:pathLst>
                <a:path w="31" h="31" extrusionOk="0">
                  <a:moveTo>
                    <a:pt x="0" y="0"/>
                  </a:moveTo>
                  <a:cubicBezTo>
                    <a:pt x="0" y="31"/>
                    <a:pt x="0" y="31"/>
                    <a:pt x="31" y="31"/>
                  </a:cubicBezTo>
                  <a:cubicBezTo>
                    <a:pt x="31" y="31"/>
                    <a:pt x="31" y="31"/>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
            <p:cNvSpPr/>
            <p:nvPr/>
          </p:nvSpPr>
          <p:spPr>
            <a:xfrm>
              <a:off x="3444100" y="1221425"/>
              <a:ext cx="775" cy="1550"/>
            </a:xfrm>
            <a:custGeom>
              <a:avLst/>
              <a:gdLst/>
              <a:ahLst/>
              <a:cxnLst/>
              <a:rect l="l" t="t" r="r" b="b"/>
              <a:pathLst>
                <a:path w="31" h="62" extrusionOk="0">
                  <a:moveTo>
                    <a:pt x="31" y="1"/>
                  </a:moveTo>
                  <a:cubicBezTo>
                    <a:pt x="0" y="1"/>
                    <a:pt x="0" y="1"/>
                    <a:pt x="0" y="31"/>
                  </a:cubicBezTo>
                  <a:cubicBezTo>
                    <a:pt x="0" y="31"/>
                    <a:pt x="0" y="62"/>
                    <a:pt x="31" y="62"/>
                  </a:cubicBezTo>
                  <a:cubicBezTo>
                    <a:pt x="31" y="62"/>
                    <a:pt x="31" y="31"/>
                    <a:pt x="31" y="3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
            <p:cNvSpPr/>
            <p:nvPr/>
          </p:nvSpPr>
          <p:spPr>
            <a:xfrm>
              <a:off x="3444100" y="1320975"/>
              <a:ext cx="775" cy="800"/>
            </a:xfrm>
            <a:custGeom>
              <a:avLst/>
              <a:gdLst/>
              <a:ahLst/>
              <a:cxnLst/>
              <a:rect l="l" t="t" r="r" b="b"/>
              <a:pathLst>
                <a:path w="31" h="32" extrusionOk="0">
                  <a:moveTo>
                    <a:pt x="0" y="1"/>
                  </a:moveTo>
                  <a:cubicBezTo>
                    <a:pt x="0" y="1"/>
                    <a:pt x="0" y="31"/>
                    <a:pt x="31" y="31"/>
                  </a:cubicBezTo>
                  <a:cubicBezTo>
                    <a:pt x="3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
            <p:cNvSpPr/>
            <p:nvPr/>
          </p:nvSpPr>
          <p:spPr>
            <a:xfrm>
              <a:off x="3336950" y="327800"/>
              <a:ext cx="4600" cy="4600"/>
            </a:xfrm>
            <a:custGeom>
              <a:avLst/>
              <a:gdLst/>
              <a:ahLst/>
              <a:cxnLst/>
              <a:rect l="l" t="t" r="r" b="b"/>
              <a:pathLst>
                <a:path w="184" h="184" extrusionOk="0">
                  <a:moveTo>
                    <a:pt x="92" y="1"/>
                  </a:moveTo>
                  <a:cubicBezTo>
                    <a:pt x="61" y="1"/>
                    <a:pt x="1" y="61"/>
                    <a:pt x="1" y="92"/>
                  </a:cubicBezTo>
                  <a:cubicBezTo>
                    <a:pt x="1" y="153"/>
                    <a:pt x="61" y="183"/>
                    <a:pt x="92" y="183"/>
                  </a:cubicBezTo>
                  <a:cubicBezTo>
                    <a:pt x="153" y="183"/>
                    <a:pt x="183" y="153"/>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
            <p:cNvSpPr/>
            <p:nvPr/>
          </p:nvSpPr>
          <p:spPr>
            <a:xfrm>
              <a:off x="3336950" y="427350"/>
              <a:ext cx="4600" cy="3825"/>
            </a:xfrm>
            <a:custGeom>
              <a:avLst/>
              <a:gdLst/>
              <a:ahLst/>
              <a:cxnLst/>
              <a:rect l="l" t="t" r="r" b="b"/>
              <a:pathLst>
                <a:path w="184" h="153" extrusionOk="0">
                  <a:moveTo>
                    <a:pt x="92" y="0"/>
                  </a:moveTo>
                  <a:cubicBezTo>
                    <a:pt x="61" y="0"/>
                    <a:pt x="1" y="31"/>
                    <a:pt x="1" y="92"/>
                  </a:cubicBezTo>
                  <a:cubicBezTo>
                    <a:pt x="1" y="122"/>
                    <a:pt x="61" y="152"/>
                    <a:pt x="92" y="152"/>
                  </a:cubicBezTo>
                  <a:cubicBezTo>
                    <a:pt x="153" y="152"/>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
            <p:cNvSpPr/>
            <p:nvPr/>
          </p:nvSpPr>
          <p:spPr>
            <a:xfrm>
              <a:off x="3337725" y="526125"/>
              <a:ext cx="3825" cy="4600"/>
            </a:xfrm>
            <a:custGeom>
              <a:avLst/>
              <a:gdLst/>
              <a:ahLst/>
              <a:cxnLst/>
              <a:rect l="l" t="t" r="r" b="b"/>
              <a:pathLst>
                <a:path w="153" h="184" extrusionOk="0">
                  <a:moveTo>
                    <a:pt x="61" y="1"/>
                  </a:moveTo>
                  <a:cubicBezTo>
                    <a:pt x="30" y="1"/>
                    <a:pt x="0" y="62"/>
                    <a:pt x="0" y="92"/>
                  </a:cubicBezTo>
                  <a:cubicBezTo>
                    <a:pt x="0" y="122"/>
                    <a:pt x="30" y="183"/>
                    <a:pt x="61" y="183"/>
                  </a:cubicBezTo>
                  <a:cubicBezTo>
                    <a:pt x="122" y="183"/>
                    <a:pt x="152" y="122"/>
                    <a:pt x="152" y="92"/>
                  </a:cubicBezTo>
                  <a:cubicBezTo>
                    <a:pt x="152" y="62"/>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
            <p:cNvSpPr/>
            <p:nvPr/>
          </p:nvSpPr>
          <p:spPr>
            <a:xfrm>
              <a:off x="3337725" y="625675"/>
              <a:ext cx="3825" cy="3825"/>
            </a:xfrm>
            <a:custGeom>
              <a:avLst/>
              <a:gdLst/>
              <a:ahLst/>
              <a:cxnLst/>
              <a:rect l="l" t="t" r="r" b="b"/>
              <a:pathLst>
                <a:path w="153" h="153" extrusionOk="0">
                  <a:moveTo>
                    <a:pt x="61" y="1"/>
                  </a:moveTo>
                  <a:cubicBezTo>
                    <a:pt x="30" y="1"/>
                    <a:pt x="0" y="31"/>
                    <a:pt x="0" y="61"/>
                  </a:cubicBezTo>
                  <a:cubicBezTo>
                    <a:pt x="0" y="122"/>
                    <a:pt x="30" y="153"/>
                    <a:pt x="61" y="153"/>
                  </a:cubicBezTo>
                  <a:cubicBezTo>
                    <a:pt x="122" y="153"/>
                    <a:pt x="152" y="12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
            <p:cNvSpPr/>
            <p:nvPr/>
          </p:nvSpPr>
          <p:spPr>
            <a:xfrm>
              <a:off x="3337725" y="725225"/>
              <a:ext cx="3825" cy="3075"/>
            </a:xfrm>
            <a:custGeom>
              <a:avLst/>
              <a:gdLst/>
              <a:ahLst/>
              <a:cxnLst/>
              <a:rect l="l" t="t" r="r" b="b"/>
              <a:pathLst>
                <a:path w="153" h="123" extrusionOk="0">
                  <a:moveTo>
                    <a:pt x="61" y="1"/>
                  </a:moveTo>
                  <a:cubicBezTo>
                    <a:pt x="30" y="1"/>
                    <a:pt x="0" y="31"/>
                    <a:pt x="0" y="61"/>
                  </a:cubicBezTo>
                  <a:cubicBezTo>
                    <a:pt x="0" y="92"/>
                    <a:pt x="30"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
            <p:cNvSpPr/>
            <p:nvPr/>
          </p:nvSpPr>
          <p:spPr>
            <a:xfrm>
              <a:off x="3337725" y="824000"/>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
            <p:cNvSpPr/>
            <p:nvPr/>
          </p:nvSpPr>
          <p:spPr>
            <a:xfrm>
              <a:off x="3337725" y="923550"/>
              <a:ext cx="3050" cy="2300"/>
            </a:xfrm>
            <a:custGeom>
              <a:avLst/>
              <a:gdLst/>
              <a:ahLst/>
              <a:cxnLst/>
              <a:rect l="l" t="t" r="r" b="b"/>
              <a:pathLst>
                <a:path w="122" h="92" extrusionOk="0">
                  <a:moveTo>
                    <a:pt x="61" y="1"/>
                  </a:moveTo>
                  <a:cubicBezTo>
                    <a:pt x="30" y="1"/>
                    <a:pt x="0" y="31"/>
                    <a:pt x="0" y="62"/>
                  </a:cubicBezTo>
                  <a:cubicBezTo>
                    <a:pt x="0" y="92"/>
                    <a:pt x="30" y="92"/>
                    <a:pt x="61" y="92"/>
                  </a:cubicBezTo>
                  <a:cubicBezTo>
                    <a:pt x="91" y="9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
            <p:cNvSpPr/>
            <p:nvPr/>
          </p:nvSpPr>
          <p:spPr>
            <a:xfrm>
              <a:off x="3338475" y="1023100"/>
              <a:ext cx="2300" cy="1550"/>
            </a:xfrm>
            <a:custGeom>
              <a:avLst/>
              <a:gdLst/>
              <a:ahLst/>
              <a:cxnLst/>
              <a:rect l="l" t="t" r="r" b="b"/>
              <a:pathLst>
                <a:path w="92" h="62" extrusionOk="0">
                  <a:moveTo>
                    <a:pt x="31" y="1"/>
                  </a:moveTo>
                  <a:cubicBezTo>
                    <a:pt x="0" y="1"/>
                    <a:pt x="0" y="1"/>
                    <a:pt x="0" y="31"/>
                  </a:cubicBezTo>
                  <a:cubicBezTo>
                    <a:pt x="0" y="61"/>
                    <a:pt x="0" y="61"/>
                    <a:pt x="31" y="61"/>
                  </a:cubicBezTo>
                  <a:cubicBezTo>
                    <a:pt x="61" y="61"/>
                    <a:pt x="92" y="61"/>
                    <a:pt x="92" y="31"/>
                  </a:cubicBezTo>
                  <a:cubicBezTo>
                    <a:pt x="92"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
            <p:cNvSpPr/>
            <p:nvPr/>
          </p:nvSpPr>
          <p:spPr>
            <a:xfrm>
              <a:off x="3338475" y="1121900"/>
              <a:ext cx="1550" cy="1525"/>
            </a:xfrm>
            <a:custGeom>
              <a:avLst/>
              <a:gdLst/>
              <a:ahLst/>
              <a:cxnLst/>
              <a:rect l="l" t="t" r="r" b="b"/>
              <a:pathLst>
                <a:path w="62" h="61" extrusionOk="0">
                  <a:moveTo>
                    <a:pt x="31" y="0"/>
                  </a:moveTo>
                  <a:cubicBezTo>
                    <a:pt x="31" y="0"/>
                    <a:pt x="0" y="30"/>
                    <a:pt x="0" y="30"/>
                  </a:cubicBezTo>
                  <a:cubicBezTo>
                    <a:pt x="0" y="61"/>
                    <a:pt x="31" y="61"/>
                    <a:pt x="31" y="61"/>
                  </a:cubicBezTo>
                  <a:cubicBezTo>
                    <a:pt x="61" y="61"/>
                    <a:pt x="61" y="61"/>
                    <a:pt x="61" y="30"/>
                  </a:cubicBezTo>
                  <a:cubicBezTo>
                    <a:pt x="61" y="3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
            <p:cNvSpPr/>
            <p:nvPr/>
          </p:nvSpPr>
          <p:spPr>
            <a:xfrm>
              <a:off x="3338475" y="1221425"/>
              <a:ext cx="1550" cy="1550"/>
            </a:xfrm>
            <a:custGeom>
              <a:avLst/>
              <a:gdLst/>
              <a:ahLst/>
              <a:cxnLst/>
              <a:rect l="l" t="t" r="r" b="b"/>
              <a:pathLst>
                <a:path w="62" h="62" extrusionOk="0">
                  <a:moveTo>
                    <a:pt x="31" y="1"/>
                  </a:moveTo>
                  <a:cubicBezTo>
                    <a:pt x="31" y="1"/>
                    <a:pt x="0" y="1"/>
                    <a:pt x="0" y="31"/>
                  </a:cubicBezTo>
                  <a:cubicBezTo>
                    <a:pt x="0" y="31"/>
                    <a:pt x="31" y="62"/>
                    <a:pt x="31" y="62"/>
                  </a:cubicBezTo>
                  <a:cubicBezTo>
                    <a:pt x="61" y="62"/>
                    <a:pt x="61" y="31"/>
                    <a:pt x="61" y="31"/>
                  </a:cubicBezTo>
                  <a:cubicBezTo>
                    <a:pt x="6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
            <p:cNvSpPr/>
            <p:nvPr/>
          </p:nvSpPr>
          <p:spPr>
            <a:xfrm>
              <a:off x="3339225" y="1320225"/>
              <a:ext cx="800" cy="1550"/>
            </a:xfrm>
            <a:custGeom>
              <a:avLst/>
              <a:gdLst/>
              <a:ahLst/>
              <a:cxnLst/>
              <a:rect l="l" t="t" r="r" b="b"/>
              <a:pathLst>
                <a:path w="32" h="62" extrusionOk="0">
                  <a:moveTo>
                    <a:pt x="1" y="0"/>
                  </a:moveTo>
                  <a:cubicBezTo>
                    <a:pt x="1" y="0"/>
                    <a:pt x="1" y="31"/>
                    <a:pt x="1" y="31"/>
                  </a:cubicBezTo>
                  <a:cubicBezTo>
                    <a:pt x="1" y="61"/>
                    <a:pt x="1" y="61"/>
                    <a:pt x="1" y="61"/>
                  </a:cubicBezTo>
                  <a:cubicBezTo>
                    <a:pt x="31" y="61"/>
                    <a:pt x="31" y="61"/>
                    <a:pt x="31" y="31"/>
                  </a:cubicBezTo>
                  <a:cubicBezTo>
                    <a:pt x="31" y="31"/>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
            <p:cNvSpPr/>
            <p:nvPr/>
          </p:nvSpPr>
          <p:spPr>
            <a:xfrm>
              <a:off x="3339225" y="1419775"/>
              <a:ext cx="800" cy="775"/>
            </a:xfrm>
            <a:custGeom>
              <a:avLst/>
              <a:gdLst/>
              <a:ahLst/>
              <a:cxnLst/>
              <a:rect l="l" t="t" r="r" b="b"/>
              <a:pathLst>
                <a:path w="32" h="31" extrusionOk="0">
                  <a:moveTo>
                    <a:pt x="1" y="0"/>
                  </a:moveTo>
                  <a:cubicBezTo>
                    <a:pt x="1" y="0"/>
                    <a:pt x="1" y="0"/>
                    <a:pt x="1" y="30"/>
                  </a:cubicBezTo>
                  <a:lnTo>
                    <a:pt x="31" y="30"/>
                  </a:lnTo>
                  <a:cubicBezTo>
                    <a:pt x="31" y="0"/>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
            <p:cNvSpPr/>
            <p:nvPr/>
          </p:nvSpPr>
          <p:spPr>
            <a:xfrm>
              <a:off x="3339225" y="1519300"/>
              <a:ext cx="800" cy="25"/>
            </a:xfrm>
            <a:custGeom>
              <a:avLst/>
              <a:gdLst/>
              <a:ahLst/>
              <a:cxnLst/>
              <a:rect l="l" t="t" r="r" b="b"/>
              <a:pathLst>
                <a:path w="32" h="1" extrusionOk="0">
                  <a:moveTo>
                    <a:pt x="31" y="1"/>
                  </a:moveTo>
                  <a:cubicBezTo>
                    <a:pt x="31" y="1"/>
                    <a:pt x="1" y="1"/>
                    <a:pt x="1" y="1"/>
                  </a:cubicBezTo>
                  <a:cubicBezTo>
                    <a:pt x="1" y="1"/>
                    <a:pt x="1" y="1"/>
                    <a:pt x="1" y="1"/>
                  </a:cubicBezTo>
                  <a:cubicBezTo>
                    <a:pt x="1" y="1"/>
                    <a:pt x="1" y="1"/>
                    <a:pt x="1" y="1"/>
                  </a:cubicBezTo>
                  <a:cubicBezTo>
                    <a:pt x="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
            <p:cNvSpPr/>
            <p:nvPr/>
          </p:nvSpPr>
          <p:spPr>
            <a:xfrm>
              <a:off x="3232100" y="327800"/>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
            <p:cNvSpPr/>
            <p:nvPr/>
          </p:nvSpPr>
          <p:spPr>
            <a:xfrm>
              <a:off x="3232100" y="426600"/>
              <a:ext cx="4575" cy="5325"/>
            </a:xfrm>
            <a:custGeom>
              <a:avLst/>
              <a:gdLst/>
              <a:ahLst/>
              <a:cxnLst/>
              <a:rect l="l" t="t" r="r" b="b"/>
              <a:pathLst>
                <a:path w="183" h="213" extrusionOk="0">
                  <a:moveTo>
                    <a:pt x="91" y="0"/>
                  </a:moveTo>
                  <a:cubicBezTo>
                    <a:pt x="30" y="0"/>
                    <a:pt x="0" y="61"/>
                    <a:pt x="0" y="122"/>
                  </a:cubicBezTo>
                  <a:cubicBezTo>
                    <a:pt x="0" y="152"/>
                    <a:pt x="30" y="213"/>
                    <a:pt x="91" y="213"/>
                  </a:cubicBezTo>
                  <a:cubicBezTo>
                    <a:pt x="152" y="213"/>
                    <a:pt x="182" y="152"/>
                    <a:pt x="182" y="122"/>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
            <p:cNvSpPr/>
            <p:nvPr/>
          </p:nvSpPr>
          <p:spPr>
            <a:xfrm>
              <a:off x="3232100" y="526125"/>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
            <p:cNvSpPr/>
            <p:nvPr/>
          </p:nvSpPr>
          <p:spPr>
            <a:xfrm>
              <a:off x="3232100" y="624925"/>
              <a:ext cx="4575" cy="4575"/>
            </a:xfrm>
            <a:custGeom>
              <a:avLst/>
              <a:gdLst/>
              <a:ahLst/>
              <a:cxnLst/>
              <a:rect l="l" t="t" r="r" b="b"/>
              <a:pathLst>
                <a:path w="183" h="183" extrusionOk="0">
                  <a:moveTo>
                    <a:pt x="91" y="0"/>
                  </a:moveTo>
                  <a:cubicBezTo>
                    <a:pt x="30" y="0"/>
                    <a:pt x="0" y="61"/>
                    <a:pt x="0" y="91"/>
                  </a:cubicBezTo>
                  <a:cubicBezTo>
                    <a:pt x="0" y="152"/>
                    <a:pt x="30" y="183"/>
                    <a:pt x="91" y="183"/>
                  </a:cubicBezTo>
                  <a:cubicBezTo>
                    <a:pt x="152" y="183"/>
                    <a:pt x="182" y="152"/>
                    <a:pt x="182" y="91"/>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
            <p:cNvSpPr/>
            <p:nvPr/>
          </p:nvSpPr>
          <p:spPr>
            <a:xfrm>
              <a:off x="3232100" y="724475"/>
              <a:ext cx="4575" cy="3825"/>
            </a:xfrm>
            <a:custGeom>
              <a:avLst/>
              <a:gdLst/>
              <a:ahLst/>
              <a:cxnLst/>
              <a:rect l="l" t="t" r="r" b="b"/>
              <a:pathLst>
                <a:path w="183" h="153" extrusionOk="0">
                  <a:moveTo>
                    <a:pt x="91" y="0"/>
                  </a:moveTo>
                  <a:cubicBezTo>
                    <a:pt x="30" y="0"/>
                    <a:pt x="0" y="31"/>
                    <a:pt x="0" y="91"/>
                  </a:cubicBezTo>
                  <a:cubicBezTo>
                    <a:pt x="0" y="122"/>
                    <a:pt x="30" y="152"/>
                    <a:pt x="91" y="152"/>
                  </a:cubicBezTo>
                  <a:cubicBezTo>
                    <a:pt x="122" y="152"/>
                    <a:pt x="182" y="122"/>
                    <a:pt x="182" y="9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
            <p:cNvSpPr/>
            <p:nvPr/>
          </p:nvSpPr>
          <p:spPr>
            <a:xfrm>
              <a:off x="3232100" y="824000"/>
              <a:ext cx="4575" cy="3825"/>
            </a:xfrm>
            <a:custGeom>
              <a:avLst/>
              <a:gdLst/>
              <a:ahLst/>
              <a:cxnLst/>
              <a:rect l="l" t="t" r="r" b="b"/>
              <a:pathLst>
                <a:path w="183" h="153" extrusionOk="0">
                  <a:moveTo>
                    <a:pt x="91" y="1"/>
                  </a:moveTo>
                  <a:cubicBezTo>
                    <a:pt x="30" y="1"/>
                    <a:pt x="0" y="31"/>
                    <a:pt x="0" y="62"/>
                  </a:cubicBezTo>
                  <a:cubicBezTo>
                    <a:pt x="0" y="123"/>
                    <a:pt x="30" y="153"/>
                    <a:pt x="91" y="153"/>
                  </a:cubicBezTo>
                  <a:cubicBezTo>
                    <a:pt x="122" y="153"/>
                    <a:pt x="182" y="123"/>
                    <a:pt x="182" y="6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
            <p:cNvSpPr/>
            <p:nvPr/>
          </p:nvSpPr>
          <p:spPr>
            <a:xfrm>
              <a:off x="3232850" y="922800"/>
              <a:ext cx="3075" cy="3825"/>
            </a:xfrm>
            <a:custGeom>
              <a:avLst/>
              <a:gdLst/>
              <a:ahLst/>
              <a:cxnLst/>
              <a:rect l="l" t="t" r="r" b="b"/>
              <a:pathLst>
                <a:path w="123" h="153" extrusionOk="0">
                  <a:moveTo>
                    <a:pt x="61" y="0"/>
                  </a:moveTo>
                  <a:cubicBezTo>
                    <a:pt x="31" y="0"/>
                    <a:pt x="0" y="31"/>
                    <a:pt x="0" y="92"/>
                  </a:cubicBezTo>
                  <a:cubicBezTo>
                    <a:pt x="0" y="122"/>
                    <a:pt x="31" y="152"/>
                    <a:pt x="61" y="152"/>
                  </a:cubicBezTo>
                  <a:cubicBezTo>
                    <a:pt x="92" y="152"/>
                    <a:pt x="122" y="122"/>
                    <a:pt x="122" y="92"/>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
            <p:cNvSpPr/>
            <p:nvPr/>
          </p:nvSpPr>
          <p:spPr>
            <a:xfrm>
              <a:off x="3232850" y="1022350"/>
              <a:ext cx="3075" cy="3050"/>
            </a:xfrm>
            <a:custGeom>
              <a:avLst/>
              <a:gdLst/>
              <a:ahLst/>
              <a:cxnLst/>
              <a:rect l="l" t="t" r="r" b="b"/>
              <a:pathLst>
                <a:path w="123"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
            <p:cNvSpPr/>
            <p:nvPr/>
          </p:nvSpPr>
          <p:spPr>
            <a:xfrm>
              <a:off x="3232850" y="1121900"/>
              <a:ext cx="3075" cy="2300"/>
            </a:xfrm>
            <a:custGeom>
              <a:avLst/>
              <a:gdLst/>
              <a:ahLst/>
              <a:cxnLst/>
              <a:rect l="l" t="t" r="r" b="b"/>
              <a:pathLst>
                <a:path w="123" h="92" extrusionOk="0">
                  <a:moveTo>
                    <a:pt x="61" y="0"/>
                  </a:moveTo>
                  <a:cubicBezTo>
                    <a:pt x="31" y="0"/>
                    <a:pt x="0" y="0"/>
                    <a:pt x="0" y="30"/>
                  </a:cubicBezTo>
                  <a:cubicBezTo>
                    <a:pt x="0" y="61"/>
                    <a:pt x="31" y="91"/>
                    <a:pt x="61" y="91"/>
                  </a:cubicBezTo>
                  <a:cubicBezTo>
                    <a:pt x="92" y="91"/>
                    <a:pt x="122" y="61"/>
                    <a:pt x="122" y="30"/>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
            <p:cNvSpPr/>
            <p:nvPr/>
          </p:nvSpPr>
          <p:spPr>
            <a:xfrm>
              <a:off x="3232850" y="1220675"/>
              <a:ext cx="3075" cy="2300"/>
            </a:xfrm>
            <a:custGeom>
              <a:avLst/>
              <a:gdLst/>
              <a:ahLst/>
              <a:cxnLst/>
              <a:rect l="l" t="t" r="r" b="b"/>
              <a:pathLst>
                <a:path w="123" h="92" extrusionOk="0">
                  <a:moveTo>
                    <a:pt x="61" y="0"/>
                  </a:moveTo>
                  <a:cubicBezTo>
                    <a:pt x="31" y="0"/>
                    <a:pt x="0" y="31"/>
                    <a:pt x="0" y="61"/>
                  </a:cubicBezTo>
                  <a:cubicBezTo>
                    <a:pt x="0" y="92"/>
                    <a:pt x="31" y="92"/>
                    <a:pt x="61" y="92"/>
                  </a:cubicBezTo>
                  <a:cubicBezTo>
                    <a:pt x="92" y="9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
            <p:cNvSpPr/>
            <p:nvPr/>
          </p:nvSpPr>
          <p:spPr>
            <a:xfrm>
              <a:off x="3232850" y="1320225"/>
              <a:ext cx="3075" cy="2300"/>
            </a:xfrm>
            <a:custGeom>
              <a:avLst/>
              <a:gdLst/>
              <a:ahLst/>
              <a:cxnLst/>
              <a:rect l="l" t="t" r="r" b="b"/>
              <a:pathLst>
                <a:path w="123" h="92" extrusionOk="0">
                  <a:moveTo>
                    <a:pt x="61" y="0"/>
                  </a:moveTo>
                  <a:cubicBezTo>
                    <a:pt x="31" y="0"/>
                    <a:pt x="0" y="0"/>
                    <a:pt x="0" y="31"/>
                  </a:cubicBezTo>
                  <a:cubicBezTo>
                    <a:pt x="0" y="61"/>
                    <a:pt x="31" y="91"/>
                    <a:pt x="61" y="91"/>
                  </a:cubicBezTo>
                  <a:cubicBezTo>
                    <a:pt x="92" y="91"/>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
            <p:cNvSpPr/>
            <p:nvPr/>
          </p:nvSpPr>
          <p:spPr>
            <a:xfrm>
              <a:off x="3233600" y="1419775"/>
              <a:ext cx="1550" cy="1525"/>
            </a:xfrm>
            <a:custGeom>
              <a:avLst/>
              <a:gdLst/>
              <a:ahLst/>
              <a:cxnLst/>
              <a:rect l="l" t="t" r="r" b="b"/>
              <a:pathLst>
                <a:path w="62" h="61" extrusionOk="0">
                  <a:moveTo>
                    <a:pt x="31" y="0"/>
                  </a:moveTo>
                  <a:cubicBezTo>
                    <a:pt x="1" y="0"/>
                    <a:pt x="1" y="0"/>
                    <a:pt x="1" y="30"/>
                  </a:cubicBezTo>
                  <a:cubicBezTo>
                    <a:pt x="1" y="30"/>
                    <a:pt x="1" y="61"/>
                    <a:pt x="31" y="61"/>
                  </a:cubicBezTo>
                  <a:cubicBezTo>
                    <a:pt x="62" y="61"/>
                    <a:pt x="62" y="30"/>
                    <a:pt x="62" y="30"/>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
            <p:cNvSpPr/>
            <p:nvPr/>
          </p:nvSpPr>
          <p:spPr>
            <a:xfrm>
              <a:off x="3233600" y="1518550"/>
              <a:ext cx="1550" cy="1550"/>
            </a:xfrm>
            <a:custGeom>
              <a:avLst/>
              <a:gdLst/>
              <a:ahLst/>
              <a:cxnLst/>
              <a:rect l="l" t="t" r="r" b="b"/>
              <a:pathLst>
                <a:path w="62" h="62" extrusionOk="0">
                  <a:moveTo>
                    <a:pt x="31" y="0"/>
                  </a:moveTo>
                  <a:cubicBezTo>
                    <a:pt x="1" y="0"/>
                    <a:pt x="1" y="0"/>
                    <a:pt x="1" y="31"/>
                  </a:cubicBezTo>
                  <a:cubicBezTo>
                    <a:pt x="1" y="61"/>
                    <a:pt x="1" y="61"/>
                    <a:pt x="31" y="61"/>
                  </a:cubicBezTo>
                  <a:cubicBezTo>
                    <a:pt x="62" y="61"/>
                    <a:pt x="62" y="61"/>
                    <a:pt x="62" y="31"/>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
            <p:cNvSpPr/>
            <p:nvPr/>
          </p:nvSpPr>
          <p:spPr>
            <a:xfrm>
              <a:off x="3233600" y="1618100"/>
              <a:ext cx="1550" cy="775"/>
            </a:xfrm>
            <a:custGeom>
              <a:avLst/>
              <a:gdLst/>
              <a:ahLst/>
              <a:cxnLst/>
              <a:rect l="l" t="t" r="r" b="b"/>
              <a:pathLst>
                <a:path w="62" h="31" extrusionOk="0">
                  <a:moveTo>
                    <a:pt x="1" y="0"/>
                  </a:moveTo>
                  <a:cubicBezTo>
                    <a:pt x="1" y="31"/>
                    <a:pt x="31" y="31"/>
                    <a:pt x="31" y="31"/>
                  </a:cubicBezTo>
                  <a:cubicBezTo>
                    <a:pt x="31" y="31"/>
                    <a:pt x="62" y="31"/>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
            <p:cNvSpPr/>
            <p:nvPr/>
          </p:nvSpPr>
          <p:spPr>
            <a:xfrm>
              <a:off x="3125700" y="327050"/>
              <a:ext cx="6875" cy="6100"/>
            </a:xfrm>
            <a:custGeom>
              <a:avLst/>
              <a:gdLst/>
              <a:ahLst/>
              <a:cxnLst/>
              <a:rect l="l" t="t" r="r" b="b"/>
              <a:pathLst>
                <a:path w="275" h="244" extrusionOk="0">
                  <a:moveTo>
                    <a:pt x="153" y="0"/>
                  </a:moveTo>
                  <a:cubicBezTo>
                    <a:pt x="61" y="0"/>
                    <a:pt x="1" y="61"/>
                    <a:pt x="1" y="122"/>
                  </a:cubicBezTo>
                  <a:cubicBezTo>
                    <a:pt x="1" y="183"/>
                    <a:pt x="61" y="243"/>
                    <a:pt x="153" y="243"/>
                  </a:cubicBezTo>
                  <a:cubicBezTo>
                    <a:pt x="213" y="243"/>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
            <p:cNvSpPr/>
            <p:nvPr/>
          </p:nvSpPr>
          <p:spPr>
            <a:xfrm>
              <a:off x="3125700" y="426600"/>
              <a:ext cx="6875" cy="6100"/>
            </a:xfrm>
            <a:custGeom>
              <a:avLst/>
              <a:gdLst/>
              <a:ahLst/>
              <a:cxnLst/>
              <a:rect l="l" t="t" r="r" b="b"/>
              <a:pathLst>
                <a:path w="275" h="244" extrusionOk="0">
                  <a:moveTo>
                    <a:pt x="153" y="0"/>
                  </a:moveTo>
                  <a:cubicBezTo>
                    <a:pt x="61" y="0"/>
                    <a:pt x="1" y="30"/>
                    <a:pt x="1" y="122"/>
                  </a:cubicBezTo>
                  <a:cubicBezTo>
                    <a:pt x="1" y="182"/>
                    <a:pt x="61" y="243"/>
                    <a:pt x="153" y="243"/>
                  </a:cubicBezTo>
                  <a:cubicBezTo>
                    <a:pt x="213" y="243"/>
                    <a:pt x="274" y="182"/>
                    <a:pt x="274" y="122"/>
                  </a:cubicBezTo>
                  <a:cubicBezTo>
                    <a:pt x="274" y="30"/>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
            <p:cNvSpPr/>
            <p:nvPr/>
          </p:nvSpPr>
          <p:spPr>
            <a:xfrm>
              <a:off x="3125700" y="525375"/>
              <a:ext cx="6875" cy="6100"/>
            </a:xfrm>
            <a:custGeom>
              <a:avLst/>
              <a:gdLst/>
              <a:ahLst/>
              <a:cxnLst/>
              <a:rect l="l" t="t" r="r" b="b"/>
              <a:pathLst>
                <a:path w="275" h="244" extrusionOk="0">
                  <a:moveTo>
                    <a:pt x="153" y="0"/>
                  </a:moveTo>
                  <a:cubicBezTo>
                    <a:pt x="61" y="0"/>
                    <a:pt x="1" y="61"/>
                    <a:pt x="1" y="122"/>
                  </a:cubicBezTo>
                  <a:cubicBezTo>
                    <a:pt x="1" y="183"/>
                    <a:pt x="61" y="244"/>
                    <a:pt x="153" y="244"/>
                  </a:cubicBezTo>
                  <a:cubicBezTo>
                    <a:pt x="213" y="244"/>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
            <p:cNvSpPr/>
            <p:nvPr/>
          </p:nvSpPr>
          <p:spPr>
            <a:xfrm>
              <a:off x="3126475" y="624925"/>
              <a:ext cx="5325" cy="5350"/>
            </a:xfrm>
            <a:custGeom>
              <a:avLst/>
              <a:gdLst/>
              <a:ahLst/>
              <a:cxnLst/>
              <a:rect l="l" t="t" r="r" b="b"/>
              <a:pathLst>
                <a:path w="213" h="214" extrusionOk="0">
                  <a:moveTo>
                    <a:pt x="122" y="0"/>
                  </a:moveTo>
                  <a:cubicBezTo>
                    <a:pt x="61" y="0"/>
                    <a:pt x="0" y="31"/>
                    <a:pt x="0" y="91"/>
                  </a:cubicBezTo>
                  <a:cubicBezTo>
                    <a:pt x="0" y="152"/>
                    <a:pt x="61" y="213"/>
                    <a:pt x="122" y="213"/>
                  </a:cubicBezTo>
                  <a:cubicBezTo>
                    <a:pt x="182" y="213"/>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
            <p:cNvSpPr/>
            <p:nvPr/>
          </p:nvSpPr>
          <p:spPr>
            <a:xfrm>
              <a:off x="3126475" y="724475"/>
              <a:ext cx="5325" cy="4575"/>
            </a:xfrm>
            <a:custGeom>
              <a:avLst/>
              <a:gdLst/>
              <a:ahLst/>
              <a:cxnLst/>
              <a:rect l="l" t="t" r="r" b="b"/>
              <a:pathLst>
                <a:path w="213" h="183" extrusionOk="0">
                  <a:moveTo>
                    <a:pt x="122" y="0"/>
                  </a:moveTo>
                  <a:cubicBezTo>
                    <a:pt x="61" y="0"/>
                    <a:pt x="0" y="31"/>
                    <a:pt x="0" y="91"/>
                  </a:cubicBezTo>
                  <a:cubicBezTo>
                    <a:pt x="0" y="152"/>
                    <a:pt x="61" y="182"/>
                    <a:pt x="122" y="182"/>
                  </a:cubicBezTo>
                  <a:cubicBezTo>
                    <a:pt x="182" y="182"/>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
            <p:cNvSpPr/>
            <p:nvPr/>
          </p:nvSpPr>
          <p:spPr>
            <a:xfrm>
              <a:off x="3127225" y="823250"/>
              <a:ext cx="4575" cy="4575"/>
            </a:xfrm>
            <a:custGeom>
              <a:avLst/>
              <a:gdLst/>
              <a:ahLst/>
              <a:cxnLst/>
              <a:rect l="l" t="t" r="r" b="b"/>
              <a:pathLst>
                <a:path w="183" h="183" extrusionOk="0">
                  <a:moveTo>
                    <a:pt x="92" y="1"/>
                  </a:moveTo>
                  <a:cubicBezTo>
                    <a:pt x="31" y="1"/>
                    <a:pt x="0" y="61"/>
                    <a:pt x="0" y="92"/>
                  </a:cubicBezTo>
                  <a:cubicBezTo>
                    <a:pt x="0" y="153"/>
                    <a:pt x="31" y="183"/>
                    <a:pt x="92" y="183"/>
                  </a:cubicBezTo>
                  <a:cubicBezTo>
                    <a:pt x="122" y="183"/>
                    <a:pt x="183" y="153"/>
                    <a:pt x="183" y="92"/>
                  </a:cubicBezTo>
                  <a:cubicBezTo>
                    <a:pt x="183" y="6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
            <p:cNvSpPr/>
            <p:nvPr/>
          </p:nvSpPr>
          <p:spPr>
            <a:xfrm>
              <a:off x="3127225" y="922800"/>
              <a:ext cx="4575" cy="3825"/>
            </a:xfrm>
            <a:custGeom>
              <a:avLst/>
              <a:gdLst/>
              <a:ahLst/>
              <a:cxnLst/>
              <a:rect l="l" t="t" r="r" b="b"/>
              <a:pathLst>
                <a:path w="183" h="153" extrusionOk="0">
                  <a:moveTo>
                    <a:pt x="92" y="0"/>
                  </a:moveTo>
                  <a:cubicBezTo>
                    <a:pt x="31" y="0"/>
                    <a:pt x="0" y="31"/>
                    <a:pt x="0" y="92"/>
                  </a:cubicBezTo>
                  <a:cubicBezTo>
                    <a:pt x="0" y="122"/>
                    <a:pt x="31" y="152"/>
                    <a:pt x="92" y="152"/>
                  </a:cubicBezTo>
                  <a:cubicBezTo>
                    <a:pt x="122" y="152"/>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
            <p:cNvSpPr/>
            <p:nvPr/>
          </p:nvSpPr>
          <p:spPr>
            <a:xfrm>
              <a:off x="3127225" y="1021575"/>
              <a:ext cx="3825" cy="4600"/>
            </a:xfrm>
            <a:custGeom>
              <a:avLst/>
              <a:gdLst/>
              <a:ahLst/>
              <a:cxnLst/>
              <a:rect l="l" t="t" r="r" b="b"/>
              <a:pathLst>
                <a:path w="153" h="184" extrusionOk="0">
                  <a:moveTo>
                    <a:pt x="92" y="1"/>
                  </a:moveTo>
                  <a:cubicBezTo>
                    <a:pt x="31" y="1"/>
                    <a:pt x="0" y="62"/>
                    <a:pt x="0" y="92"/>
                  </a:cubicBezTo>
                  <a:cubicBezTo>
                    <a:pt x="0" y="122"/>
                    <a:pt x="31" y="183"/>
                    <a:pt x="92" y="183"/>
                  </a:cubicBezTo>
                  <a:cubicBezTo>
                    <a:pt x="122" y="183"/>
                    <a:pt x="152" y="122"/>
                    <a:pt x="152" y="92"/>
                  </a:cubicBezTo>
                  <a:cubicBezTo>
                    <a:pt x="152" y="62"/>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
            <p:cNvSpPr/>
            <p:nvPr/>
          </p:nvSpPr>
          <p:spPr>
            <a:xfrm>
              <a:off x="3127225" y="1121125"/>
              <a:ext cx="3825" cy="3825"/>
            </a:xfrm>
            <a:custGeom>
              <a:avLst/>
              <a:gdLst/>
              <a:ahLst/>
              <a:cxnLst/>
              <a:rect l="l" t="t" r="r" b="b"/>
              <a:pathLst>
                <a:path w="153" h="153" extrusionOk="0">
                  <a:moveTo>
                    <a:pt x="92" y="1"/>
                  </a:moveTo>
                  <a:cubicBezTo>
                    <a:pt x="31" y="1"/>
                    <a:pt x="0" y="31"/>
                    <a:pt x="0" y="61"/>
                  </a:cubicBezTo>
                  <a:cubicBezTo>
                    <a:pt x="0" y="122"/>
                    <a:pt x="31" y="153"/>
                    <a:pt x="92" y="153"/>
                  </a:cubicBezTo>
                  <a:cubicBezTo>
                    <a:pt x="122" y="153"/>
                    <a:pt x="152" y="122"/>
                    <a:pt x="152" y="61"/>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
            <p:cNvSpPr/>
            <p:nvPr/>
          </p:nvSpPr>
          <p:spPr>
            <a:xfrm>
              <a:off x="3127225" y="1220675"/>
              <a:ext cx="3825" cy="3075"/>
            </a:xfrm>
            <a:custGeom>
              <a:avLst/>
              <a:gdLst/>
              <a:ahLst/>
              <a:cxnLst/>
              <a:rect l="l" t="t" r="r" b="b"/>
              <a:pathLst>
                <a:path w="153" h="123" extrusionOk="0">
                  <a:moveTo>
                    <a:pt x="92" y="0"/>
                  </a:moveTo>
                  <a:cubicBezTo>
                    <a:pt x="31" y="0"/>
                    <a:pt x="0" y="31"/>
                    <a:pt x="0" y="61"/>
                  </a:cubicBezTo>
                  <a:cubicBezTo>
                    <a:pt x="0" y="92"/>
                    <a:pt x="31" y="122"/>
                    <a:pt x="92" y="122"/>
                  </a:cubicBezTo>
                  <a:cubicBezTo>
                    <a:pt x="122" y="122"/>
                    <a:pt x="152" y="92"/>
                    <a:pt x="152" y="61"/>
                  </a:cubicBezTo>
                  <a:cubicBezTo>
                    <a:pt x="152"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
            <p:cNvSpPr/>
            <p:nvPr/>
          </p:nvSpPr>
          <p:spPr>
            <a:xfrm>
              <a:off x="3127975" y="1319450"/>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
            <p:cNvSpPr/>
            <p:nvPr/>
          </p:nvSpPr>
          <p:spPr>
            <a:xfrm>
              <a:off x="3127975" y="1419000"/>
              <a:ext cx="3075" cy="2300"/>
            </a:xfrm>
            <a:custGeom>
              <a:avLst/>
              <a:gdLst/>
              <a:ahLst/>
              <a:cxnLst/>
              <a:rect l="l" t="t" r="r" b="b"/>
              <a:pathLst>
                <a:path w="123" h="92" extrusionOk="0">
                  <a:moveTo>
                    <a:pt x="62" y="1"/>
                  </a:moveTo>
                  <a:cubicBezTo>
                    <a:pt x="31" y="1"/>
                    <a:pt x="1" y="31"/>
                    <a:pt x="1" y="61"/>
                  </a:cubicBezTo>
                  <a:cubicBezTo>
                    <a:pt x="1" y="92"/>
                    <a:pt x="31" y="92"/>
                    <a:pt x="62" y="92"/>
                  </a:cubicBezTo>
                  <a:cubicBezTo>
                    <a:pt x="92" y="92"/>
                    <a:pt x="122" y="92"/>
                    <a:pt x="122" y="61"/>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
            <p:cNvSpPr/>
            <p:nvPr/>
          </p:nvSpPr>
          <p:spPr>
            <a:xfrm>
              <a:off x="3127975" y="1518550"/>
              <a:ext cx="2325" cy="1550"/>
            </a:xfrm>
            <a:custGeom>
              <a:avLst/>
              <a:gdLst/>
              <a:ahLst/>
              <a:cxnLst/>
              <a:rect l="l" t="t" r="r" b="b"/>
              <a:pathLst>
                <a:path w="93" h="62" extrusionOk="0">
                  <a:moveTo>
                    <a:pt x="62" y="0"/>
                  </a:moveTo>
                  <a:cubicBezTo>
                    <a:pt x="31" y="0"/>
                    <a:pt x="1" y="0"/>
                    <a:pt x="1" y="31"/>
                  </a:cubicBezTo>
                  <a:cubicBezTo>
                    <a:pt x="1" y="61"/>
                    <a:pt x="31" y="61"/>
                    <a:pt x="62" y="61"/>
                  </a:cubicBezTo>
                  <a:cubicBezTo>
                    <a:pt x="92" y="61"/>
                    <a:pt x="92" y="61"/>
                    <a:pt x="92" y="31"/>
                  </a:cubicBezTo>
                  <a:cubicBezTo>
                    <a:pt x="92"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
            <p:cNvSpPr/>
            <p:nvPr/>
          </p:nvSpPr>
          <p:spPr>
            <a:xfrm>
              <a:off x="3127975" y="1617325"/>
              <a:ext cx="2325" cy="2325"/>
            </a:xfrm>
            <a:custGeom>
              <a:avLst/>
              <a:gdLst/>
              <a:ahLst/>
              <a:cxnLst/>
              <a:rect l="l" t="t" r="r" b="b"/>
              <a:pathLst>
                <a:path w="93" h="93" extrusionOk="0">
                  <a:moveTo>
                    <a:pt x="62" y="1"/>
                  </a:moveTo>
                  <a:cubicBezTo>
                    <a:pt x="31" y="1"/>
                    <a:pt x="1" y="31"/>
                    <a:pt x="1" y="31"/>
                  </a:cubicBezTo>
                  <a:cubicBezTo>
                    <a:pt x="1" y="62"/>
                    <a:pt x="31" y="92"/>
                    <a:pt x="62" y="92"/>
                  </a:cubicBezTo>
                  <a:cubicBezTo>
                    <a:pt x="92" y="92"/>
                    <a:pt x="92" y="62"/>
                    <a:pt x="92" y="31"/>
                  </a:cubicBezTo>
                  <a:cubicBezTo>
                    <a:pt x="9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
            <p:cNvSpPr/>
            <p:nvPr/>
          </p:nvSpPr>
          <p:spPr>
            <a:xfrm>
              <a:off x="3128750" y="1716875"/>
              <a:ext cx="1550" cy="1550"/>
            </a:xfrm>
            <a:custGeom>
              <a:avLst/>
              <a:gdLst/>
              <a:ahLst/>
              <a:cxnLst/>
              <a:rect l="l" t="t" r="r" b="b"/>
              <a:pathLst>
                <a:path w="62" h="62" extrusionOk="0">
                  <a:moveTo>
                    <a:pt x="31" y="1"/>
                  </a:moveTo>
                  <a:cubicBezTo>
                    <a:pt x="0" y="1"/>
                    <a:pt x="0" y="1"/>
                    <a:pt x="0" y="31"/>
                  </a:cubicBezTo>
                  <a:cubicBezTo>
                    <a:pt x="0" y="31"/>
                    <a:pt x="0" y="62"/>
                    <a:pt x="31" y="62"/>
                  </a:cubicBezTo>
                  <a:cubicBezTo>
                    <a:pt x="31" y="62"/>
                    <a:pt x="61" y="31"/>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
            <p:cNvSpPr/>
            <p:nvPr/>
          </p:nvSpPr>
          <p:spPr>
            <a:xfrm>
              <a:off x="3128750" y="1815675"/>
              <a:ext cx="1550" cy="1525"/>
            </a:xfrm>
            <a:custGeom>
              <a:avLst/>
              <a:gdLst/>
              <a:ahLst/>
              <a:cxnLst/>
              <a:rect l="l" t="t" r="r" b="b"/>
              <a:pathLst>
                <a:path w="62" h="61" extrusionOk="0">
                  <a:moveTo>
                    <a:pt x="31" y="0"/>
                  </a:moveTo>
                  <a:cubicBezTo>
                    <a:pt x="0" y="0"/>
                    <a:pt x="0" y="31"/>
                    <a:pt x="0" y="31"/>
                  </a:cubicBezTo>
                  <a:cubicBezTo>
                    <a:pt x="0" y="61"/>
                    <a:pt x="0" y="61"/>
                    <a:pt x="31" y="61"/>
                  </a:cubicBezTo>
                  <a:cubicBezTo>
                    <a:pt x="31" y="6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
            <p:cNvSpPr/>
            <p:nvPr/>
          </p:nvSpPr>
          <p:spPr>
            <a:xfrm>
              <a:off x="3020075" y="326275"/>
              <a:ext cx="7625" cy="7625"/>
            </a:xfrm>
            <a:custGeom>
              <a:avLst/>
              <a:gdLst/>
              <a:ahLst/>
              <a:cxnLst/>
              <a:rect l="l" t="t" r="r" b="b"/>
              <a:pathLst>
                <a:path w="305" h="305" extrusionOk="0">
                  <a:moveTo>
                    <a:pt x="153" y="1"/>
                  </a:moveTo>
                  <a:cubicBezTo>
                    <a:pt x="92" y="1"/>
                    <a:pt x="1" y="92"/>
                    <a:pt x="1" y="153"/>
                  </a:cubicBezTo>
                  <a:cubicBezTo>
                    <a:pt x="1" y="244"/>
                    <a:pt x="92" y="305"/>
                    <a:pt x="153" y="305"/>
                  </a:cubicBezTo>
                  <a:cubicBezTo>
                    <a:pt x="244" y="30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
            <p:cNvSpPr/>
            <p:nvPr/>
          </p:nvSpPr>
          <p:spPr>
            <a:xfrm>
              <a:off x="3020075" y="425825"/>
              <a:ext cx="7625" cy="6875"/>
            </a:xfrm>
            <a:custGeom>
              <a:avLst/>
              <a:gdLst/>
              <a:ahLst/>
              <a:cxnLst/>
              <a:rect l="l" t="t" r="r" b="b"/>
              <a:pathLst>
                <a:path w="305" h="275" extrusionOk="0">
                  <a:moveTo>
                    <a:pt x="153" y="1"/>
                  </a:moveTo>
                  <a:cubicBezTo>
                    <a:pt x="92" y="1"/>
                    <a:pt x="1" y="61"/>
                    <a:pt x="1" y="153"/>
                  </a:cubicBezTo>
                  <a:cubicBezTo>
                    <a:pt x="1" y="213"/>
                    <a:pt x="92" y="274"/>
                    <a:pt x="153" y="274"/>
                  </a:cubicBezTo>
                  <a:cubicBezTo>
                    <a:pt x="244" y="274"/>
                    <a:pt x="305" y="213"/>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
            <p:cNvSpPr/>
            <p:nvPr/>
          </p:nvSpPr>
          <p:spPr>
            <a:xfrm>
              <a:off x="3020075" y="524625"/>
              <a:ext cx="7625" cy="7625"/>
            </a:xfrm>
            <a:custGeom>
              <a:avLst/>
              <a:gdLst/>
              <a:ahLst/>
              <a:cxnLst/>
              <a:rect l="l" t="t" r="r" b="b"/>
              <a:pathLst>
                <a:path w="305" h="305" extrusionOk="0">
                  <a:moveTo>
                    <a:pt x="153" y="0"/>
                  </a:moveTo>
                  <a:cubicBezTo>
                    <a:pt x="92" y="0"/>
                    <a:pt x="1" y="61"/>
                    <a:pt x="1" y="152"/>
                  </a:cubicBezTo>
                  <a:cubicBezTo>
                    <a:pt x="1" y="243"/>
                    <a:pt x="92"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
            <p:cNvSpPr/>
            <p:nvPr/>
          </p:nvSpPr>
          <p:spPr>
            <a:xfrm>
              <a:off x="3020850" y="624150"/>
              <a:ext cx="6850" cy="6875"/>
            </a:xfrm>
            <a:custGeom>
              <a:avLst/>
              <a:gdLst/>
              <a:ahLst/>
              <a:cxnLst/>
              <a:rect l="l" t="t" r="r" b="b"/>
              <a:pathLst>
                <a:path w="274" h="275" extrusionOk="0">
                  <a:moveTo>
                    <a:pt x="122" y="1"/>
                  </a:moveTo>
                  <a:cubicBezTo>
                    <a:pt x="61" y="1"/>
                    <a:pt x="0" y="62"/>
                    <a:pt x="0" y="122"/>
                  </a:cubicBezTo>
                  <a:cubicBezTo>
                    <a:pt x="0" y="214"/>
                    <a:pt x="61" y="274"/>
                    <a:pt x="122" y="274"/>
                  </a:cubicBezTo>
                  <a:cubicBezTo>
                    <a:pt x="213" y="274"/>
                    <a:pt x="274" y="214"/>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
            <p:cNvSpPr/>
            <p:nvPr/>
          </p:nvSpPr>
          <p:spPr>
            <a:xfrm>
              <a:off x="3020850" y="72370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
            <p:cNvSpPr/>
            <p:nvPr/>
          </p:nvSpPr>
          <p:spPr>
            <a:xfrm>
              <a:off x="3021600" y="823250"/>
              <a:ext cx="5350" cy="5350"/>
            </a:xfrm>
            <a:custGeom>
              <a:avLst/>
              <a:gdLst/>
              <a:ahLst/>
              <a:cxnLst/>
              <a:rect l="l" t="t" r="r" b="b"/>
              <a:pathLst>
                <a:path w="214" h="214" extrusionOk="0">
                  <a:moveTo>
                    <a:pt x="92" y="1"/>
                  </a:moveTo>
                  <a:cubicBezTo>
                    <a:pt x="31" y="1"/>
                    <a:pt x="0" y="31"/>
                    <a:pt x="0" y="92"/>
                  </a:cubicBezTo>
                  <a:cubicBezTo>
                    <a:pt x="0" y="153"/>
                    <a:pt x="31" y="213"/>
                    <a:pt x="92" y="213"/>
                  </a:cubicBezTo>
                  <a:cubicBezTo>
                    <a:pt x="152" y="21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
            <p:cNvSpPr/>
            <p:nvPr/>
          </p:nvSpPr>
          <p:spPr>
            <a:xfrm>
              <a:off x="3021600" y="922025"/>
              <a:ext cx="5350" cy="5350"/>
            </a:xfrm>
            <a:custGeom>
              <a:avLst/>
              <a:gdLst/>
              <a:ahLst/>
              <a:cxnLst/>
              <a:rect l="l" t="t" r="r" b="b"/>
              <a:pathLst>
                <a:path w="214" h="214" extrusionOk="0">
                  <a:moveTo>
                    <a:pt x="92" y="1"/>
                  </a:moveTo>
                  <a:cubicBezTo>
                    <a:pt x="31" y="1"/>
                    <a:pt x="0" y="62"/>
                    <a:pt x="0" y="123"/>
                  </a:cubicBezTo>
                  <a:cubicBezTo>
                    <a:pt x="0" y="183"/>
                    <a:pt x="31" y="214"/>
                    <a:pt x="92" y="214"/>
                  </a:cubicBezTo>
                  <a:cubicBezTo>
                    <a:pt x="152" y="214"/>
                    <a:pt x="213" y="183"/>
                    <a:pt x="213" y="123"/>
                  </a:cubicBezTo>
                  <a:cubicBezTo>
                    <a:pt x="213" y="62"/>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
            <p:cNvSpPr/>
            <p:nvPr/>
          </p:nvSpPr>
          <p:spPr>
            <a:xfrm>
              <a:off x="3021600" y="1021575"/>
              <a:ext cx="5350" cy="4600"/>
            </a:xfrm>
            <a:custGeom>
              <a:avLst/>
              <a:gdLst/>
              <a:ahLst/>
              <a:cxnLst/>
              <a:rect l="l" t="t" r="r" b="b"/>
              <a:pathLst>
                <a:path w="214" h="184" extrusionOk="0">
                  <a:moveTo>
                    <a:pt x="92" y="1"/>
                  </a:moveTo>
                  <a:cubicBezTo>
                    <a:pt x="31" y="1"/>
                    <a:pt x="0" y="31"/>
                    <a:pt x="0" y="92"/>
                  </a:cubicBezTo>
                  <a:cubicBezTo>
                    <a:pt x="0" y="153"/>
                    <a:pt x="31" y="183"/>
                    <a:pt x="92" y="183"/>
                  </a:cubicBezTo>
                  <a:cubicBezTo>
                    <a:pt x="152" y="18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
            <p:cNvSpPr/>
            <p:nvPr/>
          </p:nvSpPr>
          <p:spPr>
            <a:xfrm>
              <a:off x="3021600" y="1121125"/>
              <a:ext cx="4575" cy="3825"/>
            </a:xfrm>
            <a:custGeom>
              <a:avLst/>
              <a:gdLst/>
              <a:ahLst/>
              <a:cxnLst/>
              <a:rect l="l" t="t" r="r" b="b"/>
              <a:pathLst>
                <a:path w="183" h="153" extrusionOk="0">
                  <a:moveTo>
                    <a:pt x="92" y="1"/>
                  </a:moveTo>
                  <a:cubicBezTo>
                    <a:pt x="61" y="1"/>
                    <a:pt x="0" y="31"/>
                    <a:pt x="0" y="61"/>
                  </a:cubicBezTo>
                  <a:cubicBezTo>
                    <a:pt x="0" y="122"/>
                    <a:pt x="61" y="153"/>
                    <a:pt x="92" y="153"/>
                  </a:cubicBezTo>
                  <a:cubicBezTo>
                    <a:pt x="152" y="153"/>
                    <a:pt x="183" y="12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
            <p:cNvSpPr/>
            <p:nvPr/>
          </p:nvSpPr>
          <p:spPr>
            <a:xfrm>
              <a:off x="3021600" y="1219925"/>
              <a:ext cx="4575" cy="4575"/>
            </a:xfrm>
            <a:custGeom>
              <a:avLst/>
              <a:gdLst/>
              <a:ahLst/>
              <a:cxnLst/>
              <a:rect l="l" t="t" r="r" b="b"/>
              <a:pathLst>
                <a:path w="183" h="183" extrusionOk="0">
                  <a:moveTo>
                    <a:pt x="92" y="0"/>
                  </a:moveTo>
                  <a:cubicBezTo>
                    <a:pt x="61" y="0"/>
                    <a:pt x="0" y="30"/>
                    <a:pt x="0" y="91"/>
                  </a:cubicBezTo>
                  <a:cubicBezTo>
                    <a:pt x="0" y="122"/>
                    <a:pt x="61" y="182"/>
                    <a:pt x="92" y="182"/>
                  </a:cubicBezTo>
                  <a:cubicBezTo>
                    <a:pt x="152" y="182"/>
                    <a:pt x="183" y="122"/>
                    <a:pt x="183" y="91"/>
                  </a:cubicBezTo>
                  <a:cubicBezTo>
                    <a:pt x="183" y="30"/>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
            <p:cNvSpPr/>
            <p:nvPr/>
          </p:nvSpPr>
          <p:spPr>
            <a:xfrm>
              <a:off x="3022350" y="1319450"/>
              <a:ext cx="3825" cy="3825"/>
            </a:xfrm>
            <a:custGeom>
              <a:avLst/>
              <a:gdLst/>
              <a:ahLst/>
              <a:cxnLst/>
              <a:rect l="l" t="t" r="r" b="b"/>
              <a:pathLst>
                <a:path w="153" h="153" extrusionOk="0">
                  <a:moveTo>
                    <a:pt x="62" y="1"/>
                  </a:moveTo>
                  <a:cubicBezTo>
                    <a:pt x="31" y="1"/>
                    <a:pt x="1" y="31"/>
                    <a:pt x="1" y="62"/>
                  </a:cubicBezTo>
                  <a:cubicBezTo>
                    <a:pt x="1" y="122"/>
                    <a:pt x="31" y="153"/>
                    <a:pt x="62" y="153"/>
                  </a:cubicBezTo>
                  <a:cubicBezTo>
                    <a:pt x="122" y="153"/>
                    <a:pt x="153" y="122"/>
                    <a:pt x="153" y="6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
            <p:cNvSpPr/>
            <p:nvPr/>
          </p:nvSpPr>
          <p:spPr>
            <a:xfrm>
              <a:off x="3022350" y="1418250"/>
              <a:ext cx="3825" cy="3825"/>
            </a:xfrm>
            <a:custGeom>
              <a:avLst/>
              <a:gdLst/>
              <a:ahLst/>
              <a:cxnLst/>
              <a:rect l="l" t="t" r="r" b="b"/>
              <a:pathLst>
                <a:path w="153" h="153" extrusionOk="0">
                  <a:moveTo>
                    <a:pt x="62" y="0"/>
                  </a:moveTo>
                  <a:cubicBezTo>
                    <a:pt x="31" y="0"/>
                    <a:pt x="1" y="31"/>
                    <a:pt x="1" y="91"/>
                  </a:cubicBezTo>
                  <a:cubicBezTo>
                    <a:pt x="1" y="122"/>
                    <a:pt x="31" y="152"/>
                    <a:pt x="62" y="152"/>
                  </a:cubicBezTo>
                  <a:cubicBezTo>
                    <a:pt x="122" y="152"/>
                    <a:pt x="153" y="122"/>
                    <a:pt x="153" y="9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
            <p:cNvSpPr/>
            <p:nvPr/>
          </p:nvSpPr>
          <p:spPr>
            <a:xfrm>
              <a:off x="3022350" y="1517800"/>
              <a:ext cx="3825" cy="3050"/>
            </a:xfrm>
            <a:custGeom>
              <a:avLst/>
              <a:gdLst/>
              <a:ahLst/>
              <a:cxnLst/>
              <a:rect l="l" t="t" r="r" b="b"/>
              <a:pathLst>
                <a:path w="153" h="122" extrusionOk="0">
                  <a:moveTo>
                    <a:pt x="62" y="0"/>
                  </a:moveTo>
                  <a:cubicBezTo>
                    <a:pt x="31" y="0"/>
                    <a:pt x="1" y="30"/>
                    <a:pt x="1" y="61"/>
                  </a:cubicBezTo>
                  <a:cubicBezTo>
                    <a:pt x="1" y="91"/>
                    <a:pt x="31" y="122"/>
                    <a:pt x="62" y="122"/>
                  </a:cubicBezTo>
                  <a:cubicBezTo>
                    <a:pt x="122" y="122"/>
                    <a:pt x="153" y="91"/>
                    <a:pt x="153" y="61"/>
                  </a:cubicBezTo>
                  <a:cubicBezTo>
                    <a:pt x="153" y="30"/>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
            <p:cNvSpPr/>
            <p:nvPr/>
          </p:nvSpPr>
          <p:spPr>
            <a:xfrm>
              <a:off x="3022350" y="1617325"/>
              <a:ext cx="3075" cy="2325"/>
            </a:xfrm>
            <a:custGeom>
              <a:avLst/>
              <a:gdLst/>
              <a:ahLst/>
              <a:cxnLst/>
              <a:rect l="l" t="t" r="r" b="b"/>
              <a:pathLst>
                <a:path w="123" h="93" extrusionOk="0">
                  <a:moveTo>
                    <a:pt x="62" y="1"/>
                  </a:moveTo>
                  <a:cubicBezTo>
                    <a:pt x="31" y="1"/>
                    <a:pt x="1" y="1"/>
                    <a:pt x="1" y="31"/>
                  </a:cubicBezTo>
                  <a:cubicBezTo>
                    <a:pt x="1" y="62"/>
                    <a:pt x="31" y="92"/>
                    <a:pt x="62" y="92"/>
                  </a:cubicBezTo>
                  <a:cubicBezTo>
                    <a:pt x="92" y="92"/>
                    <a:pt x="122" y="62"/>
                    <a:pt x="122" y="31"/>
                  </a:cubicBezTo>
                  <a:cubicBezTo>
                    <a:pt x="122" y="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
            <p:cNvSpPr/>
            <p:nvPr/>
          </p:nvSpPr>
          <p:spPr>
            <a:xfrm>
              <a:off x="3022350" y="1716125"/>
              <a:ext cx="3075" cy="3050"/>
            </a:xfrm>
            <a:custGeom>
              <a:avLst/>
              <a:gdLst/>
              <a:ahLst/>
              <a:cxnLst/>
              <a:rect l="l" t="t" r="r" b="b"/>
              <a:pathLst>
                <a:path w="123" h="122" extrusionOk="0">
                  <a:moveTo>
                    <a:pt x="62" y="0"/>
                  </a:moveTo>
                  <a:cubicBezTo>
                    <a:pt x="31" y="0"/>
                    <a:pt x="1" y="31"/>
                    <a:pt x="1" y="61"/>
                  </a:cubicBezTo>
                  <a:cubicBezTo>
                    <a:pt x="1" y="92"/>
                    <a:pt x="31" y="122"/>
                    <a:pt x="62" y="122"/>
                  </a:cubicBezTo>
                  <a:cubicBezTo>
                    <a:pt x="92" y="122"/>
                    <a:pt x="122" y="92"/>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
            <p:cNvSpPr/>
            <p:nvPr/>
          </p:nvSpPr>
          <p:spPr>
            <a:xfrm>
              <a:off x="3023125" y="1815675"/>
              <a:ext cx="2300" cy="2300"/>
            </a:xfrm>
            <a:custGeom>
              <a:avLst/>
              <a:gdLst/>
              <a:ahLst/>
              <a:cxnLst/>
              <a:rect l="l" t="t" r="r" b="b"/>
              <a:pathLst>
                <a:path w="92" h="92" extrusionOk="0">
                  <a:moveTo>
                    <a:pt x="31" y="0"/>
                  </a:moveTo>
                  <a:cubicBezTo>
                    <a:pt x="31" y="0"/>
                    <a:pt x="0" y="0"/>
                    <a:pt x="0" y="31"/>
                  </a:cubicBezTo>
                  <a:cubicBezTo>
                    <a:pt x="0" y="61"/>
                    <a:pt x="31" y="91"/>
                    <a:pt x="31" y="91"/>
                  </a:cubicBezTo>
                  <a:cubicBezTo>
                    <a:pt x="61" y="91"/>
                    <a:pt x="91" y="61"/>
                    <a:pt x="91" y="31"/>
                  </a:cubicBezTo>
                  <a:cubicBezTo>
                    <a:pt x="9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
            <p:cNvSpPr/>
            <p:nvPr/>
          </p:nvSpPr>
          <p:spPr>
            <a:xfrm>
              <a:off x="3023125" y="1914450"/>
              <a:ext cx="2300" cy="2300"/>
            </a:xfrm>
            <a:custGeom>
              <a:avLst/>
              <a:gdLst/>
              <a:ahLst/>
              <a:cxnLst/>
              <a:rect l="l" t="t" r="r" b="b"/>
              <a:pathLst>
                <a:path w="92" h="92" extrusionOk="0">
                  <a:moveTo>
                    <a:pt x="31" y="1"/>
                  </a:moveTo>
                  <a:cubicBezTo>
                    <a:pt x="31" y="1"/>
                    <a:pt x="0" y="31"/>
                    <a:pt x="0" y="61"/>
                  </a:cubicBezTo>
                  <a:cubicBezTo>
                    <a:pt x="0" y="61"/>
                    <a:pt x="31" y="92"/>
                    <a:pt x="31" y="92"/>
                  </a:cubicBezTo>
                  <a:cubicBezTo>
                    <a:pt x="61" y="92"/>
                    <a:pt x="91" y="61"/>
                    <a:pt x="91" y="61"/>
                  </a:cubicBezTo>
                  <a:cubicBezTo>
                    <a:pt x="9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
            <p:cNvSpPr/>
            <p:nvPr/>
          </p:nvSpPr>
          <p:spPr>
            <a:xfrm>
              <a:off x="2914450" y="325525"/>
              <a:ext cx="9150" cy="9150"/>
            </a:xfrm>
            <a:custGeom>
              <a:avLst/>
              <a:gdLst/>
              <a:ahLst/>
              <a:cxnLst/>
              <a:rect l="l" t="t" r="r" b="b"/>
              <a:pathLst>
                <a:path w="366" h="366" extrusionOk="0">
                  <a:moveTo>
                    <a:pt x="183" y="0"/>
                  </a:moveTo>
                  <a:cubicBezTo>
                    <a:pt x="92" y="0"/>
                    <a:pt x="1" y="92"/>
                    <a:pt x="1" y="183"/>
                  </a:cubicBezTo>
                  <a:cubicBezTo>
                    <a:pt x="1" y="274"/>
                    <a:pt x="92"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
            <p:cNvSpPr/>
            <p:nvPr/>
          </p:nvSpPr>
          <p:spPr>
            <a:xfrm>
              <a:off x="2914450" y="425075"/>
              <a:ext cx="9150" cy="8375"/>
            </a:xfrm>
            <a:custGeom>
              <a:avLst/>
              <a:gdLst/>
              <a:ahLst/>
              <a:cxnLst/>
              <a:rect l="l" t="t" r="r" b="b"/>
              <a:pathLst>
                <a:path w="366" h="335" extrusionOk="0">
                  <a:moveTo>
                    <a:pt x="183" y="0"/>
                  </a:moveTo>
                  <a:cubicBezTo>
                    <a:pt x="92" y="0"/>
                    <a:pt x="1" y="61"/>
                    <a:pt x="1" y="183"/>
                  </a:cubicBezTo>
                  <a:cubicBezTo>
                    <a:pt x="1" y="274"/>
                    <a:pt x="92" y="335"/>
                    <a:pt x="183" y="335"/>
                  </a:cubicBezTo>
                  <a:cubicBezTo>
                    <a:pt x="274" y="335"/>
                    <a:pt x="365" y="274"/>
                    <a:pt x="365" y="183"/>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
            <p:cNvSpPr/>
            <p:nvPr/>
          </p:nvSpPr>
          <p:spPr>
            <a:xfrm>
              <a:off x="2914450" y="524625"/>
              <a:ext cx="9150" cy="7625"/>
            </a:xfrm>
            <a:custGeom>
              <a:avLst/>
              <a:gdLst/>
              <a:ahLst/>
              <a:cxnLst/>
              <a:rect l="l" t="t" r="r" b="b"/>
              <a:pathLst>
                <a:path w="366" h="305" extrusionOk="0">
                  <a:moveTo>
                    <a:pt x="183" y="0"/>
                  </a:moveTo>
                  <a:cubicBezTo>
                    <a:pt x="92" y="0"/>
                    <a:pt x="1" y="61"/>
                    <a:pt x="1" y="152"/>
                  </a:cubicBezTo>
                  <a:cubicBezTo>
                    <a:pt x="1" y="243"/>
                    <a:pt x="92" y="304"/>
                    <a:pt x="183" y="304"/>
                  </a:cubicBezTo>
                  <a:cubicBezTo>
                    <a:pt x="274" y="304"/>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
            <p:cNvSpPr/>
            <p:nvPr/>
          </p:nvSpPr>
          <p:spPr>
            <a:xfrm>
              <a:off x="2915225" y="623400"/>
              <a:ext cx="7625" cy="7625"/>
            </a:xfrm>
            <a:custGeom>
              <a:avLst/>
              <a:gdLst/>
              <a:ahLst/>
              <a:cxnLst/>
              <a:rect l="l" t="t" r="r" b="b"/>
              <a:pathLst>
                <a:path w="305" h="305" extrusionOk="0">
                  <a:moveTo>
                    <a:pt x="152" y="1"/>
                  </a:moveTo>
                  <a:cubicBezTo>
                    <a:pt x="61" y="1"/>
                    <a:pt x="0" y="92"/>
                    <a:pt x="0" y="152"/>
                  </a:cubicBezTo>
                  <a:cubicBezTo>
                    <a:pt x="0" y="244"/>
                    <a:pt x="61" y="304"/>
                    <a:pt x="152" y="304"/>
                  </a:cubicBezTo>
                  <a:cubicBezTo>
                    <a:pt x="243" y="304"/>
                    <a:pt x="304" y="244"/>
                    <a:pt x="304" y="152"/>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
            <p:cNvSpPr/>
            <p:nvPr/>
          </p:nvSpPr>
          <p:spPr>
            <a:xfrm>
              <a:off x="2915225" y="722950"/>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43" y="274"/>
                    <a:pt x="304" y="213"/>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
            <p:cNvSpPr/>
            <p:nvPr/>
          </p:nvSpPr>
          <p:spPr>
            <a:xfrm>
              <a:off x="2915225" y="821725"/>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
            <p:cNvSpPr/>
            <p:nvPr/>
          </p:nvSpPr>
          <p:spPr>
            <a:xfrm>
              <a:off x="2915975" y="922025"/>
              <a:ext cx="6100" cy="6125"/>
            </a:xfrm>
            <a:custGeom>
              <a:avLst/>
              <a:gdLst/>
              <a:ahLst/>
              <a:cxnLst/>
              <a:rect l="l" t="t" r="r" b="b"/>
              <a:pathLst>
                <a:path w="244" h="245" extrusionOk="0">
                  <a:moveTo>
                    <a:pt x="122" y="1"/>
                  </a:moveTo>
                  <a:cubicBezTo>
                    <a:pt x="61" y="1"/>
                    <a:pt x="0" y="31"/>
                    <a:pt x="0" y="123"/>
                  </a:cubicBezTo>
                  <a:cubicBezTo>
                    <a:pt x="0" y="183"/>
                    <a:pt x="61" y="244"/>
                    <a:pt x="122" y="244"/>
                  </a:cubicBezTo>
                  <a:cubicBezTo>
                    <a:pt x="183" y="244"/>
                    <a:pt x="244" y="183"/>
                    <a:pt x="244" y="123"/>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
            <p:cNvSpPr/>
            <p:nvPr/>
          </p:nvSpPr>
          <p:spPr>
            <a:xfrm>
              <a:off x="2915975" y="1020825"/>
              <a:ext cx="6100" cy="6100"/>
            </a:xfrm>
            <a:custGeom>
              <a:avLst/>
              <a:gdLst/>
              <a:ahLst/>
              <a:cxnLst/>
              <a:rect l="l" t="t" r="r" b="b"/>
              <a:pathLst>
                <a:path w="244" h="244" extrusionOk="0">
                  <a:moveTo>
                    <a:pt x="122" y="0"/>
                  </a:moveTo>
                  <a:cubicBezTo>
                    <a:pt x="61" y="0"/>
                    <a:pt x="0" y="61"/>
                    <a:pt x="0" y="122"/>
                  </a:cubicBezTo>
                  <a:cubicBezTo>
                    <a:pt x="0" y="183"/>
                    <a:pt x="6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
            <p:cNvSpPr/>
            <p:nvPr/>
          </p:nvSpPr>
          <p:spPr>
            <a:xfrm>
              <a:off x="2915975" y="1120375"/>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3" y="213"/>
                    <a:pt x="244" y="152"/>
                    <a:pt x="244" y="91"/>
                  </a:cubicBezTo>
                  <a:cubicBezTo>
                    <a:pt x="24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
            <p:cNvSpPr/>
            <p:nvPr/>
          </p:nvSpPr>
          <p:spPr>
            <a:xfrm>
              <a:off x="2915975" y="1219150"/>
              <a:ext cx="6100" cy="5350"/>
            </a:xfrm>
            <a:custGeom>
              <a:avLst/>
              <a:gdLst/>
              <a:ahLst/>
              <a:cxnLst/>
              <a:rect l="l" t="t" r="r" b="b"/>
              <a:pathLst>
                <a:path w="244" h="214" extrusionOk="0">
                  <a:moveTo>
                    <a:pt x="122" y="1"/>
                  </a:moveTo>
                  <a:cubicBezTo>
                    <a:pt x="61" y="1"/>
                    <a:pt x="0" y="61"/>
                    <a:pt x="0" y="122"/>
                  </a:cubicBezTo>
                  <a:cubicBezTo>
                    <a:pt x="0" y="183"/>
                    <a:pt x="61" y="213"/>
                    <a:pt x="122" y="213"/>
                  </a:cubicBezTo>
                  <a:cubicBezTo>
                    <a:pt x="183" y="213"/>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
            <p:cNvSpPr/>
            <p:nvPr/>
          </p:nvSpPr>
          <p:spPr>
            <a:xfrm>
              <a:off x="2916725" y="1318700"/>
              <a:ext cx="4600" cy="4575"/>
            </a:xfrm>
            <a:custGeom>
              <a:avLst/>
              <a:gdLst/>
              <a:ahLst/>
              <a:cxnLst/>
              <a:rect l="l" t="t" r="r" b="b"/>
              <a:pathLst>
                <a:path w="184" h="183" extrusionOk="0">
                  <a:moveTo>
                    <a:pt x="92" y="0"/>
                  </a:moveTo>
                  <a:cubicBezTo>
                    <a:pt x="31" y="0"/>
                    <a:pt x="1" y="31"/>
                    <a:pt x="1" y="92"/>
                  </a:cubicBezTo>
                  <a:cubicBezTo>
                    <a:pt x="1" y="152"/>
                    <a:pt x="31" y="183"/>
                    <a:pt x="92" y="183"/>
                  </a:cubicBezTo>
                  <a:cubicBezTo>
                    <a:pt x="153" y="183"/>
                    <a:pt x="183" y="15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
            <p:cNvSpPr/>
            <p:nvPr/>
          </p:nvSpPr>
          <p:spPr>
            <a:xfrm>
              <a:off x="2916725" y="1418250"/>
              <a:ext cx="4600" cy="3825"/>
            </a:xfrm>
            <a:custGeom>
              <a:avLst/>
              <a:gdLst/>
              <a:ahLst/>
              <a:cxnLst/>
              <a:rect l="l" t="t" r="r" b="b"/>
              <a:pathLst>
                <a:path w="184" h="153" extrusionOk="0">
                  <a:moveTo>
                    <a:pt x="92" y="0"/>
                  </a:moveTo>
                  <a:cubicBezTo>
                    <a:pt x="31" y="0"/>
                    <a:pt x="1" y="31"/>
                    <a:pt x="1" y="91"/>
                  </a:cubicBezTo>
                  <a:cubicBezTo>
                    <a:pt x="1" y="122"/>
                    <a:pt x="3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
            <p:cNvSpPr/>
            <p:nvPr/>
          </p:nvSpPr>
          <p:spPr>
            <a:xfrm>
              <a:off x="2916725" y="1517025"/>
              <a:ext cx="4600" cy="4600"/>
            </a:xfrm>
            <a:custGeom>
              <a:avLst/>
              <a:gdLst/>
              <a:ahLst/>
              <a:cxnLst/>
              <a:rect l="l" t="t" r="r" b="b"/>
              <a:pathLst>
                <a:path w="184" h="184" extrusionOk="0">
                  <a:moveTo>
                    <a:pt x="92" y="1"/>
                  </a:moveTo>
                  <a:cubicBezTo>
                    <a:pt x="62" y="1"/>
                    <a:pt x="1" y="61"/>
                    <a:pt x="1" y="92"/>
                  </a:cubicBezTo>
                  <a:cubicBezTo>
                    <a:pt x="1" y="122"/>
                    <a:pt x="62" y="183"/>
                    <a:pt x="92" y="183"/>
                  </a:cubicBezTo>
                  <a:cubicBezTo>
                    <a:pt x="153" y="183"/>
                    <a:pt x="183" y="122"/>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
            <p:cNvSpPr/>
            <p:nvPr/>
          </p:nvSpPr>
          <p:spPr>
            <a:xfrm>
              <a:off x="2916725" y="1616575"/>
              <a:ext cx="4600" cy="3825"/>
            </a:xfrm>
            <a:custGeom>
              <a:avLst/>
              <a:gdLst/>
              <a:ahLst/>
              <a:cxnLst/>
              <a:rect l="l" t="t" r="r" b="b"/>
              <a:pathLst>
                <a:path w="184" h="153" extrusionOk="0">
                  <a:moveTo>
                    <a:pt x="92" y="1"/>
                  </a:moveTo>
                  <a:cubicBezTo>
                    <a:pt x="62" y="1"/>
                    <a:pt x="1" y="31"/>
                    <a:pt x="1" y="61"/>
                  </a:cubicBezTo>
                  <a:cubicBezTo>
                    <a:pt x="1" y="122"/>
                    <a:pt x="62"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
            <p:cNvSpPr/>
            <p:nvPr/>
          </p:nvSpPr>
          <p:spPr>
            <a:xfrm>
              <a:off x="2917500" y="1716125"/>
              <a:ext cx="3050" cy="3050"/>
            </a:xfrm>
            <a:custGeom>
              <a:avLst/>
              <a:gdLst/>
              <a:ahLst/>
              <a:cxnLst/>
              <a:rect l="l" t="t" r="r" b="b"/>
              <a:pathLst>
                <a:path w="122" h="122" extrusionOk="0">
                  <a:moveTo>
                    <a:pt x="61" y="0"/>
                  </a:moveTo>
                  <a:cubicBezTo>
                    <a:pt x="31" y="0"/>
                    <a:pt x="0" y="31"/>
                    <a:pt x="0" y="61"/>
                  </a:cubicBezTo>
                  <a:cubicBezTo>
                    <a:pt x="0" y="92"/>
                    <a:pt x="31" y="122"/>
                    <a:pt x="61" y="122"/>
                  </a:cubicBezTo>
                  <a:cubicBezTo>
                    <a:pt x="91" y="122"/>
                    <a:pt x="122" y="9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
            <p:cNvSpPr/>
            <p:nvPr/>
          </p:nvSpPr>
          <p:spPr>
            <a:xfrm>
              <a:off x="2917500" y="1814900"/>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1" y="12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
            <p:cNvSpPr/>
            <p:nvPr/>
          </p:nvSpPr>
          <p:spPr>
            <a:xfrm>
              <a:off x="2917500" y="1914450"/>
              <a:ext cx="3050" cy="2300"/>
            </a:xfrm>
            <a:custGeom>
              <a:avLst/>
              <a:gdLst/>
              <a:ahLst/>
              <a:cxnLst/>
              <a:rect l="l" t="t" r="r" b="b"/>
              <a:pathLst>
                <a:path w="122" h="92" extrusionOk="0">
                  <a:moveTo>
                    <a:pt x="61" y="1"/>
                  </a:moveTo>
                  <a:cubicBezTo>
                    <a:pt x="31" y="1"/>
                    <a:pt x="0" y="31"/>
                    <a:pt x="0" y="61"/>
                  </a:cubicBezTo>
                  <a:cubicBezTo>
                    <a:pt x="0" y="92"/>
                    <a:pt x="31" y="92"/>
                    <a:pt x="61" y="92"/>
                  </a:cubicBezTo>
                  <a:cubicBezTo>
                    <a:pt x="91" y="9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
            <p:cNvSpPr/>
            <p:nvPr/>
          </p:nvSpPr>
          <p:spPr>
            <a:xfrm>
              <a:off x="2918250" y="2014000"/>
              <a:ext cx="2300" cy="1550"/>
            </a:xfrm>
            <a:custGeom>
              <a:avLst/>
              <a:gdLst/>
              <a:ahLst/>
              <a:cxnLst/>
              <a:rect l="l" t="t" r="r" b="b"/>
              <a:pathLst>
                <a:path w="92" h="62" extrusionOk="0">
                  <a:moveTo>
                    <a:pt x="31" y="0"/>
                  </a:moveTo>
                  <a:cubicBezTo>
                    <a:pt x="1" y="0"/>
                    <a:pt x="1" y="0"/>
                    <a:pt x="1" y="31"/>
                  </a:cubicBezTo>
                  <a:cubicBezTo>
                    <a:pt x="1" y="61"/>
                    <a:pt x="1" y="61"/>
                    <a:pt x="31" y="61"/>
                  </a:cubicBezTo>
                  <a:cubicBezTo>
                    <a:pt x="61" y="61"/>
                    <a:pt x="92" y="61"/>
                    <a:pt x="92" y="31"/>
                  </a:cubicBezTo>
                  <a:cubicBezTo>
                    <a:pt x="92"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
            <p:cNvSpPr/>
            <p:nvPr/>
          </p:nvSpPr>
          <p:spPr>
            <a:xfrm>
              <a:off x="2918250" y="2112775"/>
              <a:ext cx="2300" cy="2325"/>
            </a:xfrm>
            <a:custGeom>
              <a:avLst/>
              <a:gdLst/>
              <a:ahLst/>
              <a:cxnLst/>
              <a:rect l="l" t="t" r="r" b="b"/>
              <a:pathLst>
                <a:path w="92" h="93" extrusionOk="0">
                  <a:moveTo>
                    <a:pt x="31" y="1"/>
                  </a:moveTo>
                  <a:cubicBezTo>
                    <a:pt x="1" y="1"/>
                    <a:pt x="1" y="31"/>
                    <a:pt x="1" y="31"/>
                  </a:cubicBezTo>
                  <a:cubicBezTo>
                    <a:pt x="1" y="62"/>
                    <a:pt x="1" y="92"/>
                    <a:pt x="31" y="92"/>
                  </a:cubicBezTo>
                  <a:cubicBezTo>
                    <a:pt x="61" y="92"/>
                    <a:pt x="92" y="62"/>
                    <a:pt x="92" y="31"/>
                  </a:cubicBezTo>
                  <a:cubicBezTo>
                    <a:pt x="92"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
            <p:cNvSpPr/>
            <p:nvPr/>
          </p:nvSpPr>
          <p:spPr>
            <a:xfrm>
              <a:off x="2808825" y="325525"/>
              <a:ext cx="10675" cy="9900"/>
            </a:xfrm>
            <a:custGeom>
              <a:avLst/>
              <a:gdLst/>
              <a:ahLst/>
              <a:cxnLst/>
              <a:rect l="l" t="t" r="r" b="b"/>
              <a:pathLst>
                <a:path w="427" h="396" extrusionOk="0">
                  <a:moveTo>
                    <a:pt x="213" y="0"/>
                  </a:moveTo>
                  <a:cubicBezTo>
                    <a:pt x="92" y="0"/>
                    <a:pt x="1" y="92"/>
                    <a:pt x="1" y="183"/>
                  </a:cubicBezTo>
                  <a:cubicBezTo>
                    <a:pt x="1" y="304"/>
                    <a:pt x="92" y="396"/>
                    <a:pt x="213" y="396"/>
                  </a:cubicBezTo>
                  <a:cubicBezTo>
                    <a:pt x="335" y="396"/>
                    <a:pt x="426" y="304"/>
                    <a:pt x="426" y="18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
            <p:cNvSpPr/>
            <p:nvPr/>
          </p:nvSpPr>
          <p:spPr>
            <a:xfrm>
              <a:off x="2808825" y="424300"/>
              <a:ext cx="10675" cy="9925"/>
            </a:xfrm>
            <a:custGeom>
              <a:avLst/>
              <a:gdLst/>
              <a:ahLst/>
              <a:cxnLst/>
              <a:rect l="l" t="t" r="r" b="b"/>
              <a:pathLst>
                <a:path w="427" h="397" extrusionOk="0">
                  <a:moveTo>
                    <a:pt x="213" y="1"/>
                  </a:moveTo>
                  <a:cubicBezTo>
                    <a:pt x="92" y="1"/>
                    <a:pt x="1" y="92"/>
                    <a:pt x="1" y="214"/>
                  </a:cubicBezTo>
                  <a:cubicBezTo>
                    <a:pt x="1" y="305"/>
                    <a:pt x="92" y="396"/>
                    <a:pt x="213" y="396"/>
                  </a:cubicBezTo>
                  <a:cubicBezTo>
                    <a:pt x="335" y="396"/>
                    <a:pt x="426" y="305"/>
                    <a:pt x="426" y="214"/>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
            <p:cNvSpPr/>
            <p:nvPr/>
          </p:nvSpPr>
          <p:spPr>
            <a:xfrm>
              <a:off x="2808825" y="523850"/>
              <a:ext cx="9900" cy="9150"/>
            </a:xfrm>
            <a:custGeom>
              <a:avLst/>
              <a:gdLst/>
              <a:ahLst/>
              <a:cxnLst/>
              <a:rect l="l" t="t" r="r" b="b"/>
              <a:pathLst>
                <a:path w="396" h="366" extrusionOk="0">
                  <a:moveTo>
                    <a:pt x="213" y="1"/>
                  </a:moveTo>
                  <a:cubicBezTo>
                    <a:pt x="92" y="1"/>
                    <a:pt x="1" y="92"/>
                    <a:pt x="1" y="183"/>
                  </a:cubicBezTo>
                  <a:cubicBezTo>
                    <a:pt x="1" y="274"/>
                    <a:pt x="92" y="365"/>
                    <a:pt x="213" y="365"/>
                  </a:cubicBezTo>
                  <a:cubicBezTo>
                    <a:pt x="305" y="365"/>
                    <a:pt x="396" y="274"/>
                    <a:pt x="396" y="18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
            <p:cNvSpPr/>
            <p:nvPr/>
          </p:nvSpPr>
          <p:spPr>
            <a:xfrm>
              <a:off x="2809600" y="623400"/>
              <a:ext cx="9125" cy="8375"/>
            </a:xfrm>
            <a:custGeom>
              <a:avLst/>
              <a:gdLst/>
              <a:ahLst/>
              <a:cxnLst/>
              <a:rect l="l" t="t" r="r" b="b"/>
              <a:pathLst>
                <a:path w="365" h="335" extrusionOk="0">
                  <a:moveTo>
                    <a:pt x="182" y="1"/>
                  </a:moveTo>
                  <a:cubicBezTo>
                    <a:pt x="61" y="1"/>
                    <a:pt x="0" y="61"/>
                    <a:pt x="0" y="152"/>
                  </a:cubicBezTo>
                  <a:cubicBezTo>
                    <a:pt x="0" y="274"/>
                    <a:pt x="61" y="335"/>
                    <a:pt x="182" y="335"/>
                  </a:cubicBezTo>
                  <a:cubicBezTo>
                    <a:pt x="274" y="335"/>
                    <a:pt x="365" y="274"/>
                    <a:pt x="365" y="152"/>
                  </a:cubicBezTo>
                  <a:cubicBezTo>
                    <a:pt x="365"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
            <p:cNvSpPr/>
            <p:nvPr/>
          </p:nvSpPr>
          <p:spPr>
            <a:xfrm>
              <a:off x="2809600" y="722175"/>
              <a:ext cx="9125" cy="9150"/>
            </a:xfrm>
            <a:custGeom>
              <a:avLst/>
              <a:gdLst/>
              <a:ahLst/>
              <a:cxnLst/>
              <a:rect l="l" t="t" r="r" b="b"/>
              <a:pathLst>
                <a:path w="365" h="366" extrusionOk="0">
                  <a:moveTo>
                    <a:pt x="182" y="1"/>
                  </a:moveTo>
                  <a:cubicBezTo>
                    <a:pt x="61" y="1"/>
                    <a:pt x="0" y="92"/>
                    <a:pt x="0" y="183"/>
                  </a:cubicBezTo>
                  <a:cubicBezTo>
                    <a:pt x="0" y="274"/>
                    <a:pt x="61" y="366"/>
                    <a:pt x="182" y="366"/>
                  </a:cubicBezTo>
                  <a:cubicBezTo>
                    <a:pt x="274" y="366"/>
                    <a:pt x="365" y="274"/>
                    <a:pt x="365" y="183"/>
                  </a:cubicBezTo>
                  <a:cubicBezTo>
                    <a:pt x="365"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
            <p:cNvSpPr/>
            <p:nvPr/>
          </p:nvSpPr>
          <p:spPr>
            <a:xfrm>
              <a:off x="2809600" y="821725"/>
              <a:ext cx="8375" cy="8400"/>
            </a:xfrm>
            <a:custGeom>
              <a:avLst/>
              <a:gdLst/>
              <a:ahLst/>
              <a:cxnLst/>
              <a:rect l="l" t="t" r="r" b="b"/>
              <a:pathLst>
                <a:path w="335" h="336" extrusionOk="0">
                  <a:moveTo>
                    <a:pt x="182" y="1"/>
                  </a:moveTo>
                  <a:cubicBezTo>
                    <a:pt x="91" y="1"/>
                    <a:pt x="0" y="62"/>
                    <a:pt x="0" y="153"/>
                  </a:cubicBezTo>
                  <a:cubicBezTo>
                    <a:pt x="0" y="244"/>
                    <a:pt x="91" y="335"/>
                    <a:pt x="182" y="335"/>
                  </a:cubicBezTo>
                  <a:cubicBezTo>
                    <a:pt x="274" y="335"/>
                    <a:pt x="334" y="244"/>
                    <a:pt x="334" y="153"/>
                  </a:cubicBezTo>
                  <a:cubicBezTo>
                    <a:pt x="334" y="6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
            <p:cNvSpPr/>
            <p:nvPr/>
          </p:nvSpPr>
          <p:spPr>
            <a:xfrm>
              <a:off x="2809600" y="921275"/>
              <a:ext cx="8375" cy="7625"/>
            </a:xfrm>
            <a:custGeom>
              <a:avLst/>
              <a:gdLst/>
              <a:ahLst/>
              <a:cxnLst/>
              <a:rect l="l" t="t" r="r" b="b"/>
              <a:pathLst>
                <a:path w="335" h="305" extrusionOk="0">
                  <a:moveTo>
                    <a:pt x="182" y="1"/>
                  </a:moveTo>
                  <a:cubicBezTo>
                    <a:pt x="91" y="1"/>
                    <a:pt x="0" y="61"/>
                    <a:pt x="0" y="153"/>
                  </a:cubicBezTo>
                  <a:cubicBezTo>
                    <a:pt x="0" y="213"/>
                    <a:pt x="91" y="305"/>
                    <a:pt x="182" y="305"/>
                  </a:cubicBezTo>
                  <a:cubicBezTo>
                    <a:pt x="274" y="305"/>
                    <a:pt x="334" y="213"/>
                    <a:pt x="334" y="153"/>
                  </a:cubicBezTo>
                  <a:cubicBezTo>
                    <a:pt x="334"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
            <p:cNvSpPr/>
            <p:nvPr/>
          </p:nvSpPr>
          <p:spPr>
            <a:xfrm>
              <a:off x="2810350" y="1020075"/>
              <a:ext cx="7625" cy="7600"/>
            </a:xfrm>
            <a:custGeom>
              <a:avLst/>
              <a:gdLst/>
              <a:ahLst/>
              <a:cxnLst/>
              <a:rect l="l" t="t" r="r" b="b"/>
              <a:pathLst>
                <a:path w="305" h="304"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
            <p:cNvSpPr/>
            <p:nvPr/>
          </p:nvSpPr>
          <p:spPr>
            <a:xfrm>
              <a:off x="2810350" y="1119600"/>
              <a:ext cx="6875" cy="6875"/>
            </a:xfrm>
            <a:custGeom>
              <a:avLst/>
              <a:gdLst/>
              <a:ahLst/>
              <a:cxnLst/>
              <a:rect l="l" t="t" r="r" b="b"/>
              <a:pathLst>
                <a:path w="275" h="275" extrusionOk="0">
                  <a:moveTo>
                    <a:pt x="152" y="1"/>
                  </a:moveTo>
                  <a:cubicBezTo>
                    <a:pt x="61" y="1"/>
                    <a:pt x="0" y="62"/>
                    <a:pt x="0" y="122"/>
                  </a:cubicBezTo>
                  <a:cubicBezTo>
                    <a:pt x="0" y="214"/>
                    <a:pt x="61" y="274"/>
                    <a:pt x="152" y="274"/>
                  </a:cubicBezTo>
                  <a:cubicBezTo>
                    <a:pt x="213" y="274"/>
                    <a:pt x="274" y="214"/>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
            <p:cNvSpPr/>
            <p:nvPr/>
          </p:nvSpPr>
          <p:spPr>
            <a:xfrm>
              <a:off x="2811100" y="1219150"/>
              <a:ext cx="6125" cy="6100"/>
            </a:xfrm>
            <a:custGeom>
              <a:avLst/>
              <a:gdLst/>
              <a:ahLst/>
              <a:cxnLst/>
              <a:rect l="l" t="t" r="r" b="b"/>
              <a:pathLst>
                <a:path w="245" h="244" extrusionOk="0">
                  <a:moveTo>
                    <a:pt x="122" y="1"/>
                  </a:moveTo>
                  <a:cubicBezTo>
                    <a:pt x="31" y="1"/>
                    <a:pt x="1" y="61"/>
                    <a:pt x="1" y="122"/>
                  </a:cubicBezTo>
                  <a:cubicBezTo>
                    <a:pt x="1" y="183"/>
                    <a:pt x="31"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
            <p:cNvSpPr/>
            <p:nvPr/>
          </p:nvSpPr>
          <p:spPr>
            <a:xfrm>
              <a:off x="2811100" y="1317950"/>
              <a:ext cx="6125" cy="6100"/>
            </a:xfrm>
            <a:custGeom>
              <a:avLst/>
              <a:gdLst/>
              <a:ahLst/>
              <a:cxnLst/>
              <a:rect l="l" t="t" r="r" b="b"/>
              <a:pathLst>
                <a:path w="245" h="244" extrusionOk="0">
                  <a:moveTo>
                    <a:pt x="122" y="0"/>
                  </a:moveTo>
                  <a:cubicBezTo>
                    <a:pt x="31" y="0"/>
                    <a:pt x="1" y="61"/>
                    <a:pt x="1" y="122"/>
                  </a:cubicBezTo>
                  <a:cubicBezTo>
                    <a:pt x="1"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
            <p:cNvSpPr/>
            <p:nvPr/>
          </p:nvSpPr>
          <p:spPr>
            <a:xfrm>
              <a:off x="2811100" y="1417475"/>
              <a:ext cx="6125" cy="5350"/>
            </a:xfrm>
            <a:custGeom>
              <a:avLst/>
              <a:gdLst/>
              <a:ahLst/>
              <a:cxnLst/>
              <a:rect l="l" t="t" r="r" b="b"/>
              <a:pathLst>
                <a:path w="245" h="214" extrusionOk="0">
                  <a:moveTo>
                    <a:pt x="122" y="1"/>
                  </a:moveTo>
                  <a:cubicBezTo>
                    <a:pt x="62" y="1"/>
                    <a:pt x="1" y="62"/>
                    <a:pt x="1" y="122"/>
                  </a:cubicBezTo>
                  <a:cubicBezTo>
                    <a:pt x="1" y="183"/>
                    <a:pt x="62" y="214"/>
                    <a:pt x="122" y="214"/>
                  </a:cubicBezTo>
                  <a:cubicBezTo>
                    <a:pt x="183" y="21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
            <p:cNvSpPr/>
            <p:nvPr/>
          </p:nvSpPr>
          <p:spPr>
            <a:xfrm>
              <a:off x="2811100" y="1517025"/>
              <a:ext cx="5350" cy="4600"/>
            </a:xfrm>
            <a:custGeom>
              <a:avLst/>
              <a:gdLst/>
              <a:ahLst/>
              <a:cxnLst/>
              <a:rect l="l" t="t" r="r" b="b"/>
              <a:pathLst>
                <a:path w="214" h="184" extrusionOk="0">
                  <a:moveTo>
                    <a:pt x="122" y="1"/>
                  </a:moveTo>
                  <a:cubicBezTo>
                    <a:pt x="62" y="1"/>
                    <a:pt x="1" y="31"/>
                    <a:pt x="1" y="92"/>
                  </a:cubicBezTo>
                  <a:cubicBezTo>
                    <a:pt x="1" y="153"/>
                    <a:pt x="62" y="183"/>
                    <a:pt x="122" y="183"/>
                  </a:cubicBezTo>
                  <a:cubicBezTo>
                    <a:pt x="183" y="183"/>
                    <a:pt x="214" y="153"/>
                    <a:pt x="214" y="92"/>
                  </a:cubicBezTo>
                  <a:cubicBezTo>
                    <a:pt x="21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
            <p:cNvSpPr/>
            <p:nvPr/>
          </p:nvSpPr>
          <p:spPr>
            <a:xfrm>
              <a:off x="2811875" y="1616575"/>
              <a:ext cx="4575" cy="3825"/>
            </a:xfrm>
            <a:custGeom>
              <a:avLst/>
              <a:gdLst/>
              <a:ahLst/>
              <a:cxnLst/>
              <a:rect l="l" t="t" r="r" b="b"/>
              <a:pathLst>
                <a:path w="183" h="153" extrusionOk="0">
                  <a:moveTo>
                    <a:pt x="91" y="1"/>
                  </a:moveTo>
                  <a:cubicBezTo>
                    <a:pt x="31" y="1"/>
                    <a:pt x="0" y="31"/>
                    <a:pt x="0" y="61"/>
                  </a:cubicBezTo>
                  <a:cubicBezTo>
                    <a:pt x="0" y="122"/>
                    <a:pt x="31" y="153"/>
                    <a:pt x="91" y="153"/>
                  </a:cubicBezTo>
                  <a:cubicBezTo>
                    <a:pt x="122" y="153"/>
                    <a:pt x="183" y="122"/>
                    <a:pt x="183" y="61"/>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
            <p:cNvSpPr/>
            <p:nvPr/>
          </p:nvSpPr>
          <p:spPr>
            <a:xfrm>
              <a:off x="2811875" y="1715350"/>
              <a:ext cx="4575" cy="4600"/>
            </a:xfrm>
            <a:custGeom>
              <a:avLst/>
              <a:gdLst/>
              <a:ahLst/>
              <a:cxnLst/>
              <a:rect l="l" t="t" r="r" b="b"/>
              <a:pathLst>
                <a:path w="183" h="184" extrusionOk="0">
                  <a:moveTo>
                    <a:pt x="91" y="1"/>
                  </a:moveTo>
                  <a:cubicBezTo>
                    <a:pt x="31" y="1"/>
                    <a:pt x="0" y="31"/>
                    <a:pt x="0" y="92"/>
                  </a:cubicBezTo>
                  <a:cubicBezTo>
                    <a:pt x="0" y="123"/>
                    <a:pt x="31" y="183"/>
                    <a:pt x="91" y="183"/>
                  </a:cubicBezTo>
                  <a:cubicBezTo>
                    <a:pt x="122" y="183"/>
                    <a:pt x="183" y="123"/>
                    <a:pt x="183" y="92"/>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
            <p:cNvSpPr/>
            <p:nvPr/>
          </p:nvSpPr>
          <p:spPr>
            <a:xfrm>
              <a:off x="2811875" y="1814900"/>
              <a:ext cx="3825" cy="3825"/>
            </a:xfrm>
            <a:custGeom>
              <a:avLst/>
              <a:gdLst/>
              <a:ahLst/>
              <a:cxnLst/>
              <a:rect l="l" t="t" r="r" b="b"/>
              <a:pathLst>
                <a:path w="153" h="153" extrusionOk="0">
                  <a:moveTo>
                    <a:pt x="91" y="1"/>
                  </a:moveTo>
                  <a:cubicBezTo>
                    <a:pt x="31" y="1"/>
                    <a:pt x="0" y="31"/>
                    <a:pt x="0" y="62"/>
                  </a:cubicBezTo>
                  <a:cubicBezTo>
                    <a:pt x="0" y="122"/>
                    <a:pt x="31" y="153"/>
                    <a:pt x="91" y="153"/>
                  </a:cubicBezTo>
                  <a:cubicBezTo>
                    <a:pt x="122" y="153"/>
                    <a:pt x="152" y="122"/>
                    <a:pt x="152" y="6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
            <p:cNvSpPr/>
            <p:nvPr/>
          </p:nvSpPr>
          <p:spPr>
            <a:xfrm>
              <a:off x="2811875" y="1913700"/>
              <a:ext cx="3825" cy="3825"/>
            </a:xfrm>
            <a:custGeom>
              <a:avLst/>
              <a:gdLst/>
              <a:ahLst/>
              <a:cxnLst/>
              <a:rect l="l" t="t" r="r" b="b"/>
              <a:pathLst>
                <a:path w="153" h="153" extrusionOk="0">
                  <a:moveTo>
                    <a:pt x="91" y="0"/>
                  </a:moveTo>
                  <a:cubicBezTo>
                    <a:pt x="31" y="0"/>
                    <a:pt x="0" y="31"/>
                    <a:pt x="0" y="91"/>
                  </a:cubicBezTo>
                  <a:cubicBezTo>
                    <a:pt x="0" y="122"/>
                    <a:pt x="31" y="152"/>
                    <a:pt x="91" y="152"/>
                  </a:cubicBezTo>
                  <a:cubicBezTo>
                    <a:pt x="122" y="152"/>
                    <a:pt x="152" y="122"/>
                    <a:pt x="152" y="9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
            <p:cNvSpPr/>
            <p:nvPr/>
          </p:nvSpPr>
          <p:spPr>
            <a:xfrm>
              <a:off x="2811875" y="2013250"/>
              <a:ext cx="3825" cy="3050"/>
            </a:xfrm>
            <a:custGeom>
              <a:avLst/>
              <a:gdLst/>
              <a:ahLst/>
              <a:cxnLst/>
              <a:rect l="l" t="t" r="r" b="b"/>
              <a:pathLst>
                <a:path w="153" h="122" extrusionOk="0">
                  <a:moveTo>
                    <a:pt x="91" y="0"/>
                  </a:moveTo>
                  <a:cubicBezTo>
                    <a:pt x="31" y="0"/>
                    <a:pt x="0" y="30"/>
                    <a:pt x="0" y="61"/>
                  </a:cubicBezTo>
                  <a:cubicBezTo>
                    <a:pt x="0" y="91"/>
                    <a:pt x="31" y="122"/>
                    <a:pt x="91" y="122"/>
                  </a:cubicBezTo>
                  <a:cubicBezTo>
                    <a:pt x="122" y="122"/>
                    <a:pt x="152" y="91"/>
                    <a:pt x="152" y="61"/>
                  </a:cubicBezTo>
                  <a:cubicBezTo>
                    <a:pt x="152" y="30"/>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
            <p:cNvSpPr/>
            <p:nvPr/>
          </p:nvSpPr>
          <p:spPr>
            <a:xfrm>
              <a:off x="2812625" y="2112775"/>
              <a:ext cx="3075" cy="2325"/>
            </a:xfrm>
            <a:custGeom>
              <a:avLst/>
              <a:gdLst/>
              <a:ahLst/>
              <a:cxnLst/>
              <a:rect l="l" t="t" r="r" b="b"/>
              <a:pathLst>
                <a:path w="123" h="93" extrusionOk="0">
                  <a:moveTo>
                    <a:pt x="61" y="1"/>
                  </a:moveTo>
                  <a:cubicBezTo>
                    <a:pt x="31" y="1"/>
                    <a:pt x="1" y="1"/>
                    <a:pt x="1" y="31"/>
                  </a:cubicBezTo>
                  <a:cubicBezTo>
                    <a:pt x="1" y="62"/>
                    <a:pt x="31" y="92"/>
                    <a:pt x="61" y="92"/>
                  </a:cubicBezTo>
                  <a:cubicBezTo>
                    <a:pt x="92" y="92"/>
                    <a:pt x="122" y="62"/>
                    <a:pt x="122" y="31"/>
                  </a:cubicBezTo>
                  <a:cubicBezTo>
                    <a:pt x="12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
            <p:cNvSpPr/>
            <p:nvPr/>
          </p:nvSpPr>
          <p:spPr>
            <a:xfrm>
              <a:off x="2812625" y="2211575"/>
              <a:ext cx="3075" cy="3050"/>
            </a:xfrm>
            <a:custGeom>
              <a:avLst/>
              <a:gdLst/>
              <a:ahLst/>
              <a:cxnLst/>
              <a:rect l="l" t="t" r="r" b="b"/>
              <a:pathLst>
                <a:path w="123" h="122" extrusionOk="0">
                  <a:moveTo>
                    <a:pt x="61" y="0"/>
                  </a:moveTo>
                  <a:cubicBezTo>
                    <a:pt x="31" y="0"/>
                    <a:pt x="1" y="31"/>
                    <a:pt x="1" y="61"/>
                  </a:cubicBezTo>
                  <a:cubicBezTo>
                    <a:pt x="1"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
            <p:cNvSpPr/>
            <p:nvPr/>
          </p:nvSpPr>
          <p:spPr>
            <a:xfrm>
              <a:off x="2702450" y="324775"/>
              <a:ext cx="12175" cy="11400"/>
            </a:xfrm>
            <a:custGeom>
              <a:avLst/>
              <a:gdLst/>
              <a:ahLst/>
              <a:cxnLst/>
              <a:rect l="l" t="t" r="r" b="b"/>
              <a:pathLst>
                <a:path w="487" h="456" extrusionOk="0">
                  <a:moveTo>
                    <a:pt x="243" y="0"/>
                  </a:moveTo>
                  <a:cubicBezTo>
                    <a:pt x="122" y="0"/>
                    <a:pt x="0" y="91"/>
                    <a:pt x="0" y="213"/>
                  </a:cubicBezTo>
                  <a:cubicBezTo>
                    <a:pt x="0" y="334"/>
                    <a:pt x="122" y="456"/>
                    <a:pt x="243" y="456"/>
                  </a:cubicBezTo>
                  <a:cubicBezTo>
                    <a:pt x="395" y="456"/>
                    <a:pt x="487" y="334"/>
                    <a:pt x="487" y="213"/>
                  </a:cubicBezTo>
                  <a:cubicBezTo>
                    <a:pt x="487"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
            <p:cNvSpPr/>
            <p:nvPr/>
          </p:nvSpPr>
          <p:spPr>
            <a:xfrm>
              <a:off x="2702450" y="423550"/>
              <a:ext cx="12175" cy="11425"/>
            </a:xfrm>
            <a:custGeom>
              <a:avLst/>
              <a:gdLst/>
              <a:ahLst/>
              <a:cxnLst/>
              <a:rect l="l" t="t" r="r" b="b"/>
              <a:pathLst>
                <a:path w="487" h="457" extrusionOk="0">
                  <a:moveTo>
                    <a:pt x="243" y="0"/>
                  </a:moveTo>
                  <a:cubicBezTo>
                    <a:pt x="122" y="0"/>
                    <a:pt x="0" y="92"/>
                    <a:pt x="0" y="244"/>
                  </a:cubicBezTo>
                  <a:cubicBezTo>
                    <a:pt x="0" y="365"/>
                    <a:pt x="122" y="456"/>
                    <a:pt x="243" y="456"/>
                  </a:cubicBezTo>
                  <a:cubicBezTo>
                    <a:pt x="395" y="456"/>
                    <a:pt x="487" y="365"/>
                    <a:pt x="487" y="244"/>
                  </a:cubicBezTo>
                  <a:cubicBezTo>
                    <a:pt x="48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
            <p:cNvSpPr/>
            <p:nvPr/>
          </p:nvSpPr>
          <p:spPr>
            <a:xfrm>
              <a:off x="2702450" y="522325"/>
              <a:ext cx="12175" cy="12200"/>
            </a:xfrm>
            <a:custGeom>
              <a:avLst/>
              <a:gdLst/>
              <a:ahLst/>
              <a:cxnLst/>
              <a:rect l="l" t="t" r="r" b="b"/>
              <a:pathLst>
                <a:path w="487" h="488" extrusionOk="0">
                  <a:moveTo>
                    <a:pt x="243" y="1"/>
                  </a:moveTo>
                  <a:cubicBezTo>
                    <a:pt x="122" y="1"/>
                    <a:pt x="0" y="122"/>
                    <a:pt x="0" y="244"/>
                  </a:cubicBezTo>
                  <a:cubicBezTo>
                    <a:pt x="0" y="366"/>
                    <a:pt x="122" y="487"/>
                    <a:pt x="243" y="487"/>
                  </a:cubicBezTo>
                  <a:cubicBezTo>
                    <a:pt x="395" y="487"/>
                    <a:pt x="487" y="366"/>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
            <p:cNvSpPr/>
            <p:nvPr/>
          </p:nvSpPr>
          <p:spPr>
            <a:xfrm>
              <a:off x="2703200" y="622650"/>
              <a:ext cx="11425" cy="9900"/>
            </a:xfrm>
            <a:custGeom>
              <a:avLst/>
              <a:gdLst/>
              <a:ahLst/>
              <a:cxnLst/>
              <a:rect l="l" t="t" r="r" b="b"/>
              <a:pathLst>
                <a:path w="457" h="396" extrusionOk="0">
                  <a:moveTo>
                    <a:pt x="213" y="0"/>
                  </a:moveTo>
                  <a:cubicBezTo>
                    <a:pt x="92" y="0"/>
                    <a:pt x="1" y="91"/>
                    <a:pt x="1" y="182"/>
                  </a:cubicBezTo>
                  <a:cubicBezTo>
                    <a:pt x="1" y="304"/>
                    <a:pt x="92" y="395"/>
                    <a:pt x="213" y="395"/>
                  </a:cubicBezTo>
                  <a:cubicBezTo>
                    <a:pt x="335" y="395"/>
                    <a:pt x="457" y="304"/>
                    <a:pt x="457" y="182"/>
                  </a:cubicBezTo>
                  <a:cubicBezTo>
                    <a:pt x="457"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
            <p:cNvSpPr/>
            <p:nvPr/>
          </p:nvSpPr>
          <p:spPr>
            <a:xfrm>
              <a:off x="2703975" y="721425"/>
              <a:ext cx="9900" cy="9900"/>
            </a:xfrm>
            <a:custGeom>
              <a:avLst/>
              <a:gdLst/>
              <a:ahLst/>
              <a:cxnLst/>
              <a:rect l="l" t="t" r="r" b="b"/>
              <a:pathLst>
                <a:path w="396" h="396" extrusionOk="0">
                  <a:moveTo>
                    <a:pt x="182" y="1"/>
                  </a:moveTo>
                  <a:cubicBezTo>
                    <a:pt x="91" y="1"/>
                    <a:pt x="0" y="92"/>
                    <a:pt x="0" y="213"/>
                  </a:cubicBezTo>
                  <a:cubicBezTo>
                    <a:pt x="0" y="304"/>
                    <a:pt x="91" y="396"/>
                    <a:pt x="182" y="396"/>
                  </a:cubicBezTo>
                  <a:cubicBezTo>
                    <a:pt x="304" y="396"/>
                    <a:pt x="395" y="304"/>
                    <a:pt x="395" y="213"/>
                  </a:cubicBezTo>
                  <a:cubicBezTo>
                    <a:pt x="395" y="92"/>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
            <p:cNvSpPr/>
            <p:nvPr/>
          </p:nvSpPr>
          <p:spPr>
            <a:xfrm>
              <a:off x="2703975" y="820975"/>
              <a:ext cx="9900" cy="9150"/>
            </a:xfrm>
            <a:custGeom>
              <a:avLst/>
              <a:gdLst/>
              <a:ahLst/>
              <a:cxnLst/>
              <a:rect l="l" t="t" r="r" b="b"/>
              <a:pathLst>
                <a:path w="396" h="366" extrusionOk="0">
                  <a:moveTo>
                    <a:pt x="182" y="0"/>
                  </a:moveTo>
                  <a:cubicBezTo>
                    <a:pt x="91" y="0"/>
                    <a:pt x="0" y="92"/>
                    <a:pt x="0" y="183"/>
                  </a:cubicBezTo>
                  <a:cubicBezTo>
                    <a:pt x="0" y="304"/>
                    <a:pt x="91" y="365"/>
                    <a:pt x="182" y="365"/>
                  </a:cubicBezTo>
                  <a:cubicBezTo>
                    <a:pt x="304" y="365"/>
                    <a:pt x="395" y="304"/>
                    <a:pt x="395" y="183"/>
                  </a:cubicBezTo>
                  <a:cubicBezTo>
                    <a:pt x="395" y="92"/>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
            <p:cNvSpPr/>
            <p:nvPr/>
          </p:nvSpPr>
          <p:spPr>
            <a:xfrm>
              <a:off x="2703975" y="920525"/>
              <a:ext cx="9900" cy="8375"/>
            </a:xfrm>
            <a:custGeom>
              <a:avLst/>
              <a:gdLst/>
              <a:ahLst/>
              <a:cxnLst/>
              <a:rect l="l" t="t" r="r" b="b"/>
              <a:pathLst>
                <a:path w="396" h="335" extrusionOk="0">
                  <a:moveTo>
                    <a:pt x="182" y="0"/>
                  </a:moveTo>
                  <a:cubicBezTo>
                    <a:pt x="91" y="0"/>
                    <a:pt x="0" y="61"/>
                    <a:pt x="0" y="183"/>
                  </a:cubicBezTo>
                  <a:cubicBezTo>
                    <a:pt x="0" y="274"/>
                    <a:pt x="91" y="335"/>
                    <a:pt x="182" y="335"/>
                  </a:cubicBezTo>
                  <a:cubicBezTo>
                    <a:pt x="304" y="335"/>
                    <a:pt x="395" y="274"/>
                    <a:pt x="395" y="183"/>
                  </a:cubicBezTo>
                  <a:cubicBezTo>
                    <a:pt x="395" y="6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
            <p:cNvSpPr/>
            <p:nvPr/>
          </p:nvSpPr>
          <p:spPr>
            <a:xfrm>
              <a:off x="2704725" y="1020075"/>
              <a:ext cx="8375" cy="7600"/>
            </a:xfrm>
            <a:custGeom>
              <a:avLst/>
              <a:gdLst/>
              <a:ahLst/>
              <a:cxnLst/>
              <a:rect l="l" t="t" r="r" b="b"/>
              <a:pathLst>
                <a:path w="335" h="304" extrusionOk="0">
                  <a:moveTo>
                    <a:pt x="152" y="0"/>
                  </a:moveTo>
                  <a:cubicBezTo>
                    <a:pt x="61" y="0"/>
                    <a:pt x="0" y="61"/>
                    <a:pt x="0" y="152"/>
                  </a:cubicBezTo>
                  <a:cubicBezTo>
                    <a:pt x="0" y="243"/>
                    <a:pt x="61" y="304"/>
                    <a:pt x="152" y="304"/>
                  </a:cubicBezTo>
                  <a:cubicBezTo>
                    <a:pt x="274" y="304"/>
                    <a:pt x="335" y="243"/>
                    <a:pt x="335" y="152"/>
                  </a:cubicBezTo>
                  <a:cubicBezTo>
                    <a:pt x="335" y="61"/>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
            <p:cNvSpPr/>
            <p:nvPr/>
          </p:nvSpPr>
          <p:spPr>
            <a:xfrm>
              <a:off x="2704725" y="1118850"/>
              <a:ext cx="8375" cy="7625"/>
            </a:xfrm>
            <a:custGeom>
              <a:avLst/>
              <a:gdLst/>
              <a:ahLst/>
              <a:cxnLst/>
              <a:rect l="l" t="t" r="r" b="b"/>
              <a:pathLst>
                <a:path w="335" h="305" extrusionOk="0">
                  <a:moveTo>
                    <a:pt x="152" y="0"/>
                  </a:moveTo>
                  <a:cubicBezTo>
                    <a:pt x="61" y="0"/>
                    <a:pt x="0" y="92"/>
                    <a:pt x="0" y="152"/>
                  </a:cubicBezTo>
                  <a:cubicBezTo>
                    <a:pt x="0" y="244"/>
                    <a:pt x="61" y="304"/>
                    <a:pt x="152" y="304"/>
                  </a:cubicBezTo>
                  <a:cubicBezTo>
                    <a:pt x="244" y="304"/>
                    <a:pt x="335" y="244"/>
                    <a:pt x="335" y="152"/>
                  </a:cubicBezTo>
                  <a:cubicBezTo>
                    <a:pt x="335" y="92"/>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
            <p:cNvSpPr/>
            <p:nvPr/>
          </p:nvSpPr>
          <p:spPr>
            <a:xfrm>
              <a:off x="2704725" y="1218400"/>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4" y="304"/>
                    <a:pt x="335" y="243"/>
                    <a:pt x="335" y="152"/>
                  </a:cubicBezTo>
                  <a:cubicBezTo>
                    <a:pt x="335"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
            <p:cNvSpPr/>
            <p:nvPr/>
          </p:nvSpPr>
          <p:spPr>
            <a:xfrm>
              <a:off x="2704725" y="1317950"/>
              <a:ext cx="7625" cy="6850"/>
            </a:xfrm>
            <a:custGeom>
              <a:avLst/>
              <a:gdLst/>
              <a:ahLst/>
              <a:cxnLst/>
              <a:rect l="l" t="t" r="r" b="b"/>
              <a:pathLst>
                <a:path w="305" h="274"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
            <p:cNvSpPr/>
            <p:nvPr/>
          </p:nvSpPr>
          <p:spPr>
            <a:xfrm>
              <a:off x="2705475" y="1416725"/>
              <a:ext cx="6875" cy="6875"/>
            </a:xfrm>
            <a:custGeom>
              <a:avLst/>
              <a:gdLst/>
              <a:ahLst/>
              <a:cxnLst/>
              <a:rect l="l" t="t" r="r" b="b"/>
              <a:pathLst>
                <a:path w="275" h="275" extrusionOk="0">
                  <a:moveTo>
                    <a:pt x="122" y="0"/>
                  </a:moveTo>
                  <a:cubicBezTo>
                    <a:pt x="62" y="0"/>
                    <a:pt x="1" y="61"/>
                    <a:pt x="1" y="152"/>
                  </a:cubicBezTo>
                  <a:cubicBezTo>
                    <a:pt x="1" y="213"/>
                    <a:pt x="62" y="274"/>
                    <a:pt x="122" y="274"/>
                  </a:cubicBezTo>
                  <a:cubicBezTo>
                    <a:pt x="214" y="274"/>
                    <a:pt x="274" y="213"/>
                    <a:pt x="274" y="15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
            <p:cNvSpPr/>
            <p:nvPr/>
          </p:nvSpPr>
          <p:spPr>
            <a:xfrm>
              <a:off x="2705475" y="1516275"/>
              <a:ext cx="6875" cy="6100"/>
            </a:xfrm>
            <a:custGeom>
              <a:avLst/>
              <a:gdLst/>
              <a:ahLst/>
              <a:cxnLst/>
              <a:rect l="l" t="t" r="r" b="b"/>
              <a:pathLst>
                <a:path w="275" h="244" extrusionOk="0">
                  <a:moveTo>
                    <a:pt x="122" y="0"/>
                  </a:moveTo>
                  <a:cubicBezTo>
                    <a:pt x="62" y="0"/>
                    <a:pt x="1" y="61"/>
                    <a:pt x="1" y="122"/>
                  </a:cubicBezTo>
                  <a:cubicBezTo>
                    <a:pt x="1" y="183"/>
                    <a:pt x="62" y="243"/>
                    <a:pt x="122" y="243"/>
                  </a:cubicBezTo>
                  <a:cubicBezTo>
                    <a:pt x="214" y="243"/>
                    <a:pt x="274" y="183"/>
                    <a:pt x="274" y="12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
            <p:cNvSpPr/>
            <p:nvPr/>
          </p:nvSpPr>
          <p:spPr>
            <a:xfrm>
              <a:off x="2706250" y="1615825"/>
              <a:ext cx="5350" cy="5325"/>
            </a:xfrm>
            <a:custGeom>
              <a:avLst/>
              <a:gdLst/>
              <a:ahLst/>
              <a:cxnLst/>
              <a:rect l="l" t="t" r="r" b="b"/>
              <a:pathLst>
                <a:path w="214" h="213" extrusionOk="0">
                  <a:moveTo>
                    <a:pt x="91" y="0"/>
                  </a:moveTo>
                  <a:cubicBezTo>
                    <a:pt x="31" y="0"/>
                    <a:pt x="0" y="31"/>
                    <a:pt x="0" y="91"/>
                  </a:cubicBezTo>
                  <a:cubicBezTo>
                    <a:pt x="0" y="152"/>
                    <a:pt x="31" y="213"/>
                    <a:pt x="91" y="213"/>
                  </a:cubicBezTo>
                  <a:cubicBezTo>
                    <a:pt x="183" y="213"/>
                    <a:pt x="213" y="152"/>
                    <a:pt x="213" y="91"/>
                  </a:cubicBezTo>
                  <a:cubicBezTo>
                    <a:pt x="213" y="31"/>
                    <a:pt x="183"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
            <p:cNvSpPr/>
            <p:nvPr/>
          </p:nvSpPr>
          <p:spPr>
            <a:xfrm>
              <a:off x="2706250" y="1714600"/>
              <a:ext cx="5350" cy="5350"/>
            </a:xfrm>
            <a:custGeom>
              <a:avLst/>
              <a:gdLst/>
              <a:ahLst/>
              <a:cxnLst/>
              <a:rect l="l" t="t" r="r" b="b"/>
              <a:pathLst>
                <a:path w="214" h="214" extrusionOk="0">
                  <a:moveTo>
                    <a:pt x="91" y="1"/>
                  </a:moveTo>
                  <a:cubicBezTo>
                    <a:pt x="31" y="1"/>
                    <a:pt x="0" y="61"/>
                    <a:pt x="0" y="122"/>
                  </a:cubicBezTo>
                  <a:cubicBezTo>
                    <a:pt x="0" y="183"/>
                    <a:pt x="31" y="213"/>
                    <a:pt x="91" y="213"/>
                  </a:cubicBezTo>
                  <a:cubicBezTo>
                    <a:pt x="183" y="213"/>
                    <a:pt x="213" y="183"/>
                    <a:pt x="213" y="122"/>
                  </a:cubicBezTo>
                  <a:cubicBezTo>
                    <a:pt x="213" y="61"/>
                    <a:pt x="18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
            <p:cNvSpPr/>
            <p:nvPr/>
          </p:nvSpPr>
          <p:spPr>
            <a:xfrm>
              <a:off x="2706250" y="1814150"/>
              <a:ext cx="5350" cy="4575"/>
            </a:xfrm>
            <a:custGeom>
              <a:avLst/>
              <a:gdLst/>
              <a:ahLst/>
              <a:cxnLst/>
              <a:rect l="l" t="t" r="r" b="b"/>
              <a:pathLst>
                <a:path w="214" h="183" extrusionOk="0">
                  <a:moveTo>
                    <a:pt x="91" y="0"/>
                  </a:moveTo>
                  <a:cubicBezTo>
                    <a:pt x="61" y="0"/>
                    <a:pt x="0" y="31"/>
                    <a:pt x="0" y="92"/>
                  </a:cubicBezTo>
                  <a:cubicBezTo>
                    <a:pt x="0" y="152"/>
                    <a:pt x="61" y="183"/>
                    <a:pt x="91" y="183"/>
                  </a:cubicBezTo>
                  <a:cubicBezTo>
                    <a:pt x="152" y="183"/>
                    <a:pt x="213" y="152"/>
                    <a:pt x="213" y="92"/>
                  </a:cubicBezTo>
                  <a:cubicBezTo>
                    <a:pt x="21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
            <p:cNvSpPr/>
            <p:nvPr/>
          </p:nvSpPr>
          <p:spPr>
            <a:xfrm>
              <a:off x="2706250" y="1913700"/>
              <a:ext cx="4575" cy="3825"/>
            </a:xfrm>
            <a:custGeom>
              <a:avLst/>
              <a:gdLst/>
              <a:ahLst/>
              <a:cxnLst/>
              <a:rect l="l" t="t" r="r" b="b"/>
              <a:pathLst>
                <a:path w="183" h="153" extrusionOk="0">
                  <a:moveTo>
                    <a:pt x="91" y="0"/>
                  </a:moveTo>
                  <a:cubicBezTo>
                    <a:pt x="61" y="0"/>
                    <a:pt x="0" y="31"/>
                    <a:pt x="0" y="91"/>
                  </a:cubicBezTo>
                  <a:cubicBezTo>
                    <a:pt x="0" y="122"/>
                    <a:pt x="61" y="152"/>
                    <a:pt x="91" y="152"/>
                  </a:cubicBezTo>
                  <a:cubicBezTo>
                    <a:pt x="152" y="152"/>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
            <p:cNvSpPr/>
            <p:nvPr/>
          </p:nvSpPr>
          <p:spPr>
            <a:xfrm>
              <a:off x="2706250" y="2012475"/>
              <a:ext cx="4575" cy="4575"/>
            </a:xfrm>
            <a:custGeom>
              <a:avLst/>
              <a:gdLst/>
              <a:ahLst/>
              <a:cxnLst/>
              <a:rect l="l" t="t" r="r" b="b"/>
              <a:pathLst>
                <a:path w="183" h="183" extrusionOk="0">
                  <a:moveTo>
                    <a:pt x="91" y="1"/>
                  </a:moveTo>
                  <a:cubicBezTo>
                    <a:pt x="61" y="1"/>
                    <a:pt x="0" y="31"/>
                    <a:pt x="0" y="92"/>
                  </a:cubicBezTo>
                  <a:cubicBezTo>
                    <a:pt x="0" y="153"/>
                    <a:pt x="61" y="183"/>
                    <a:pt x="91" y="183"/>
                  </a:cubicBezTo>
                  <a:cubicBezTo>
                    <a:pt x="152" y="183"/>
                    <a:pt x="183" y="153"/>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
            <p:cNvSpPr/>
            <p:nvPr/>
          </p:nvSpPr>
          <p:spPr>
            <a:xfrm>
              <a:off x="2707000" y="2112025"/>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
            <p:cNvSpPr/>
            <p:nvPr/>
          </p:nvSpPr>
          <p:spPr>
            <a:xfrm>
              <a:off x="2707000" y="2211575"/>
              <a:ext cx="3825" cy="3050"/>
            </a:xfrm>
            <a:custGeom>
              <a:avLst/>
              <a:gdLst/>
              <a:ahLst/>
              <a:cxnLst/>
              <a:rect l="l" t="t" r="r" b="b"/>
              <a:pathLst>
                <a:path w="153" h="122" extrusionOk="0">
                  <a:moveTo>
                    <a:pt x="61" y="0"/>
                  </a:moveTo>
                  <a:cubicBezTo>
                    <a:pt x="31" y="0"/>
                    <a:pt x="1" y="31"/>
                    <a:pt x="1" y="61"/>
                  </a:cubicBezTo>
                  <a:cubicBezTo>
                    <a:pt x="1" y="91"/>
                    <a:pt x="31" y="122"/>
                    <a:pt x="61" y="122"/>
                  </a:cubicBezTo>
                  <a:cubicBezTo>
                    <a:pt x="122" y="122"/>
                    <a:pt x="153" y="91"/>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
            <p:cNvSpPr/>
            <p:nvPr/>
          </p:nvSpPr>
          <p:spPr>
            <a:xfrm>
              <a:off x="2707000" y="2310350"/>
              <a:ext cx="3825" cy="3075"/>
            </a:xfrm>
            <a:custGeom>
              <a:avLst/>
              <a:gdLst/>
              <a:ahLst/>
              <a:cxnLst/>
              <a:rect l="l" t="t" r="r" b="b"/>
              <a:pathLst>
                <a:path w="153" h="123" extrusionOk="0">
                  <a:moveTo>
                    <a:pt x="61" y="1"/>
                  </a:moveTo>
                  <a:cubicBezTo>
                    <a:pt x="31" y="1"/>
                    <a:pt x="1" y="31"/>
                    <a:pt x="1" y="61"/>
                  </a:cubicBezTo>
                  <a:cubicBezTo>
                    <a:pt x="1" y="92"/>
                    <a:pt x="31" y="122"/>
                    <a:pt x="61" y="122"/>
                  </a:cubicBezTo>
                  <a:cubicBezTo>
                    <a:pt x="122" y="122"/>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
            <p:cNvSpPr/>
            <p:nvPr/>
          </p:nvSpPr>
          <p:spPr>
            <a:xfrm>
              <a:off x="2707775" y="2409900"/>
              <a:ext cx="2300" cy="2300"/>
            </a:xfrm>
            <a:custGeom>
              <a:avLst/>
              <a:gdLst/>
              <a:ahLst/>
              <a:cxnLst/>
              <a:rect l="l" t="t" r="r" b="b"/>
              <a:pathLst>
                <a:path w="92" h="92" extrusionOk="0">
                  <a:moveTo>
                    <a:pt x="30" y="1"/>
                  </a:moveTo>
                  <a:cubicBezTo>
                    <a:pt x="0" y="1"/>
                    <a:pt x="0" y="31"/>
                    <a:pt x="0" y="61"/>
                  </a:cubicBezTo>
                  <a:cubicBezTo>
                    <a:pt x="0" y="92"/>
                    <a:pt x="0" y="92"/>
                    <a:pt x="30" y="92"/>
                  </a:cubicBezTo>
                  <a:cubicBezTo>
                    <a:pt x="91" y="92"/>
                    <a:pt x="91" y="92"/>
                    <a:pt x="91" y="61"/>
                  </a:cubicBezTo>
                  <a:cubicBezTo>
                    <a:pt x="91" y="31"/>
                    <a:pt x="9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
            <p:cNvSpPr/>
            <p:nvPr/>
          </p:nvSpPr>
          <p:spPr>
            <a:xfrm>
              <a:off x="2596825" y="32325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
            <p:cNvSpPr/>
            <p:nvPr/>
          </p:nvSpPr>
          <p:spPr>
            <a:xfrm>
              <a:off x="2596825" y="42280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
            <p:cNvSpPr/>
            <p:nvPr/>
          </p:nvSpPr>
          <p:spPr>
            <a:xfrm>
              <a:off x="2596825" y="521575"/>
              <a:ext cx="13700" cy="13700"/>
            </a:xfrm>
            <a:custGeom>
              <a:avLst/>
              <a:gdLst/>
              <a:ahLst/>
              <a:cxnLst/>
              <a:rect l="l" t="t" r="r" b="b"/>
              <a:pathLst>
                <a:path w="548" h="548" extrusionOk="0">
                  <a:moveTo>
                    <a:pt x="274" y="1"/>
                  </a:moveTo>
                  <a:cubicBezTo>
                    <a:pt x="122" y="1"/>
                    <a:pt x="0" y="122"/>
                    <a:pt x="0" y="274"/>
                  </a:cubicBezTo>
                  <a:cubicBezTo>
                    <a:pt x="0" y="426"/>
                    <a:pt x="122" y="548"/>
                    <a:pt x="274" y="548"/>
                  </a:cubicBezTo>
                  <a:cubicBezTo>
                    <a:pt x="426" y="548"/>
                    <a:pt x="547" y="42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
            <p:cNvSpPr/>
            <p:nvPr/>
          </p:nvSpPr>
          <p:spPr>
            <a:xfrm>
              <a:off x="2597575" y="621125"/>
              <a:ext cx="12950" cy="12175"/>
            </a:xfrm>
            <a:custGeom>
              <a:avLst/>
              <a:gdLst/>
              <a:ahLst/>
              <a:cxnLst/>
              <a:rect l="l" t="t" r="r" b="b"/>
              <a:pathLst>
                <a:path w="518" h="487" extrusionOk="0">
                  <a:moveTo>
                    <a:pt x="244" y="0"/>
                  </a:moveTo>
                  <a:cubicBezTo>
                    <a:pt x="92" y="0"/>
                    <a:pt x="1" y="122"/>
                    <a:pt x="1" y="243"/>
                  </a:cubicBezTo>
                  <a:cubicBezTo>
                    <a:pt x="1" y="395"/>
                    <a:pt x="92" y="487"/>
                    <a:pt x="244" y="487"/>
                  </a:cubicBezTo>
                  <a:cubicBezTo>
                    <a:pt x="396" y="487"/>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
            <p:cNvSpPr/>
            <p:nvPr/>
          </p:nvSpPr>
          <p:spPr>
            <a:xfrm>
              <a:off x="2597575" y="720675"/>
              <a:ext cx="12175" cy="11425"/>
            </a:xfrm>
            <a:custGeom>
              <a:avLst/>
              <a:gdLst/>
              <a:ahLst/>
              <a:cxnLst/>
              <a:rect l="l" t="t" r="r" b="b"/>
              <a:pathLst>
                <a:path w="487" h="457" extrusionOk="0">
                  <a:moveTo>
                    <a:pt x="244" y="0"/>
                  </a:moveTo>
                  <a:cubicBezTo>
                    <a:pt x="122" y="0"/>
                    <a:pt x="1" y="122"/>
                    <a:pt x="1" y="243"/>
                  </a:cubicBezTo>
                  <a:cubicBezTo>
                    <a:pt x="1" y="365"/>
                    <a:pt x="122" y="456"/>
                    <a:pt x="244" y="456"/>
                  </a:cubicBezTo>
                  <a:cubicBezTo>
                    <a:pt x="396" y="45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
            <p:cNvSpPr/>
            <p:nvPr/>
          </p:nvSpPr>
          <p:spPr>
            <a:xfrm>
              <a:off x="2597575" y="820200"/>
              <a:ext cx="12175" cy="10675"/>
            </a:xfrm>
            <a:custGeom>
              <a:avLst/>
              <a:gdLst/>
              <a:ahLst/>
              <a:cxnLst/>
              <a:rect l="l" t="t" r="r" b="b"/>
              <a:pathLst>
                <a:path w="487" h="427" extrusionOk="0">
                  <a:moveTo>
                    <a:pt x="244" y="1"/>
                  </a:moveTo>
                  <a:cubicBezTo>
                    <a:pt x="122" y="1"/>
                    <a:pt x="1" y="92"/>
                    <a:pt x="1" y="214"/>
                  </a:cubicBezTo>
                  <a:cubicBezTo>
                    <a:pt x="1" y="335"/>
                    <a:pt x="122" y="427"/>
                    <a:pt x="244" y="427"/>
                  </a:cubicBezTo>
                  <a:cubicBezTo>
                    <a:pt x="365" y="427"/>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
            <p:cNvSpPr/>
            <p:nvPr/>
          </p:nvSpPr>
          <p:spPr>
            <a:xfrm>
              <a:off x="2598350" y="919750"/>
              <a:ext cx="10650" cy="9900"/>
            </a:xfrm>
            <a:custGeom>
              <a:avLst/>
              <a:gdLst/>
              <a:ahLst/>
              <a:cxnLst/>
              <a:rect l="l" t="t" r="r" b="b"/>
              <a:pathLst>
                <a:path w="426" h="396" extrusionOk="0">
                  <a:moveTo>
                    <a:pt x="213" y="1"/>
                  </a:moveTo>
                  <a:cubicBezTo>
                    <a:pt x="91" y="1"/>
                    <a:pt x="0" y="92"/>
                    <a:pt x="0" y="214"/>
                  </a:cubicBezTo>
                  <a:cubicBezTo>
                    <a:pt x="0" y="305"/>
                    <a:pt x="91" y="396"/>
                    <a:pt x="213" y="396"/>
                  </a:cubicBezTo>
                  <a:cubicBezTo>
                    <a:pt x="334" y="396"/>
                    <a:pt x="426" y="305"/>
                    <a:pt x="426" y="214"/>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
            <p:cNvSpPr/>
            <p:nvPr/>
          </p:nvSpPr>
          <p:spPr>
            <a:xfrm>
              <a:off x="2598350" y="1018550"/>
              <a:ext cx="10650" cy="9900"/>
            </a:xfrm>
            <a:custGeom>
              <a:avLst/>
              <a:gdLst/>
              <a:ahLst/>
              <a:cxnLst/>
              <a:rect l="l" t="t" r="r" b="b"/>
              <a:pathLst>
                <a:path w="426" h="396" extrusionOk="0">
                  <a:moveTo>
                    <a:pt x="213" y="0"/>
                  </a:moveTo>
                  <a:cubicBezTo>
                    <a:pt x="91" y="0"/>
                    <a:pt x="0" y="91"/>
                    <a:pt x="0" y="213"/>
                  </a:cubicBezTo>
                  <a:cubicBezTo>
                    <a:pt x="0" y="335"/>
                    <a:pt x="91" y="395"/>
                    <a:pt x="213" y="395"/>
                  </a:cubicBezTo>
                  <a:cubicBezTo>
                    <a:pt x="334" y="395"/>
                    <a:pt x="426" y="335"/>
                    <a:pt x="426" y="21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
            <p:cNvSpPr/>
            <p:nvPr/>
          </p:nvSpPr>
          <p:spPr>
            <a:xfrm>
              <a:off x="2599100" y="1118100"/>
              <a:ext cx="9900" cy="9900"/>
            </a:xfrm>
            <a:custGeom>
              <a:avLst/>
              <a:gdLst/>
              <a:ahLst/>
              <a:cxnLst/>
              <a:rect l="l" t="t" r="r" b="b"/>
              <a:pathLst>
                <a:path w="396" h="396" extrusionOk="0">
                  <a:moveTo>
                    <a:pt x="183" y="0"/>
                  </a:moveTo>
                  <a:cubicBezTo>
                    <a:pt x="92" y="0"/>
                    <a:pt x="0" y="91"/>
                    <a:pt x="0" y="182"/>
                  </a:cubicBezTo>
                  <a:cubicBezTo>
                    <a:pt x="0" y="304"/>
                    <a:pt x="92" y="395"/>
                    <a:pt x="183" y="395"/>
                  </a:cubicBezTo>
                  <a:cubicBezTo>
                    <a:pt x="304" y="395"/>
                    <a:pt x="396" y="304"/>
                    <a:pt x="396" y="182"/>
                  </a:cubicBezTo>
                  <a:cubicBezTo>
                    <a:pt x="396" y="91"/>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
            <p:cNvSpPr/>
            <p:nvPr/>
          </p:nvSpPr>
          <p:spPr>
            <a:xfrm>
              <a:off x="2599100" y="1217625"/>
              <a:ext cx="9150" cy="9150"/>
            </a:xfrm>
            <a:custGeom>
              <a:avLst/>
              <a:gdLst/>
              <a:ahLst/>
              <a:cxnLst/>
              <a:rect l="l" t="t" r="r" b="b"/>
              <a:pathLst>
                <a:path w="366" h="366" extrusionOk="0">
                  <a:moveTo>
                    <a:pt x="183" y="1"/>
                  </a:moveTo>
                  <a:cubicBezTo>
                    <a:pt x="92" y="1"/>
                    <a:pt x="0" y="92"/>
                    <a:pt x="0" y="183"/>
                  </a:cubicBezTo>
                  <a:cubicBezTo>
                    <a:pt x="0" y="274"/>
                    <a:pt x="92" y="366"/>
                    <a:pt x="183" y="366"/>
                  </a:cubicBezTo>
                  <a:cubicBezTo>
                    <a:pt x="304" y="366"/>
                    <a:pt x="365" y="274"/>
                    <a:pt x="365" y="183"/>
                  </a:cubicBezTo>
                  <a:cubicBezTo>
                    <a:pt x="36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
            <p:cNvSpPr/>
            <p:nvPr/>
          </p:nvSpPr>
          <p:spPr>
            <a:xfrm>
              <a:off x="2599100" y="1317175"/>
              <a:ext cx="9150" cy="8400"/>
            </a:xfrm>
            <a:custGeom>
              <a:avLst/>
              <a:gdLst/>
              <a:ahLst/>
              <a:cxnLst/>
              <a:rect l="l" t="t" r="r" b="b"/>
              <a:pathLst>
                <a:path w="366" h="336" extrusionOk="0">
                  <a:moveTo>
                    <a:pt x="183" y="1"/>
                  </a:moveTo>
                  <a:cubicBezTo>
                    <a:pt x="92" y="1"/>
                    <a:pt x="0" y="61"/>
                    <a:pt x="0" y="153"/>
                  </a:cubicBezTo>
                  <a:cubicBezTo>
                    <a:pt x="0" y="244"/>
                    <a:pt x="92" y="335"/>
                    <a:pt x="183" y="335"/>
                  </a:cubicBezTo>
                  <a:cubicBezTo>
                    <a:pt x="274" y="335"/>
                    <a:pt x="365" y="244"/>
                    <a:pt x="365" y="15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
            <p:cNvSpPr/>
            <p:nvPr/>
          </p:nvSpPr>
          <p:spPr>
            <a:xfrm>
              <a:off x="2599850" y="1416725"/>
              <a:ext cx="7625" cy="7625"/>
            </a:xfrm>
            <a:custGeom>
              <a:avLst/>
              <a:gdLst/>
              <a:ahLst/>
              <a:cxnLst/>
              <a:rect l="l" t="t" r="r" b="b"/>
              <a:pathLst>
                <a:path w="305" h="305" extrusionOk="0">
                  <a:moveTo>
                    <a:pt x="153" y="0"/>
                  </a:moveTo>
                  <a:cubicBezTo>
                    <a:pt x="62" y="0"/>
                    <a:pt x="1" y="61"/>
                    <a:pt x="1" y="152"/>
                  </a:cubicBezTo>
                  <a:cubicBezTo>
                    <a:pt x="1" y="213"/>
                    <a:pt x="62" y="304"/>
                    <a:pt x="153" y="304"/>
                  </a:cubicBezTo>
                  <a:cubicBezTo>
                    <a:pt x="244" y="30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
            <p:cNvSpPr/>
            <p:nvPr/>
          </p:nvSpPr>
          <p:spPr>
            <a:xfrm>
              <a:off x="2599850" y="1515500"/>
              <a:ext cx="7625" cy="7625"/>
            </a:xfrm>
            <a:custGeom>
              <a:avLst/>
              <a:gdLst/>
              <a:ahLst/>
              <a:cxnLst/>
              <a:rect l="l" t="t" r="r" b="b"/>
              <a:pathLst>
                <a:path w="305" h="305" extrusionOk="0">
                  <a:moveTo>
                    <a:pt x="153" y="1"/>
                  </a:moveTo>
                  <a:cubicBezTo>
                    <a:pt x="62" y="1"/>
                    <a:pt x="1" y="62"/>
                    <a:pt x="1" y="153"/>
                  </a:cubicBezTo>
                  <a:cubicBezTo>
                    <a:pt x="1" y="244"/>
                    <a:pt x="62" y="305"/>
                    <a:pt x="153" y="305"/>
                  </a:cubicBezTo>
                  <a:cubicBezTo>
                    <a:pt x="244" y="305"/>
                    <a:pt x="305" y="24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
            <p:cNvSpPr/>
            <p:nvPr/>
          </p:nvSpPr>
          <p:spPr>
            <a:xfrm>
              <a:off x="2599850" y="1615050"/>
              <a:ext cx="7625" cy="6875"/>
            </a:xfrm>
            <a:custGeom>
              <a:avLst/>
              <a:gdLst/>
              <a:ahLst/>
              <a:cxnLst/>
              <a:rect l="l" t="t" r="r" b="b"/>
              <a:pathLst>
                <a:path w="305" h="275" extrusionOk="0">
                  <a:moveTo>
                    <a:pt x="153" y="1"/>
                  </a:moveTo>
                  <a:cubicBezTo>
                    <a:pt x="62" y="1"/>
                    <a:pt x="1" y="62"/>
                    <a:pt x="1" y="122"/>
                  </a:cubicBezTo>
                  <a:cubicBezTo>
                    <a:pt x="1" y="214"/>
                    <a:pt x="62"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
            <p:cNvSpPr/>
            <p:nvPr/>
          </p:nvSpPr>
          <p:spPr>
            <a:xfrm>
              <a:off x="2600625" y="1713850"/>
              <a:ext cx="6850" cy="6850"/>
            </a:xfrm>
            <a:custGeom>
              <a:avLst/>
              <a:gdLst/>
              <a:ahLst/>
              <a:cxnLst/>
              <a:rect l="l" t="t" r="r" b="b"/>
              <a:pathLst>
                <a:path w="274" h="274" extrusionOk="0">
                  <a:moveTo>
                    <a:pt x="122" y="0"/>
                  </a:moveTo>
                  <a:cubicBezTo>
                    <a:pt x="61" y="0"/>
                    <a:pt x="0" y="61"/>
                    <a:pt x="0" y="152"/>
                  </a:cubicBezTo>
                  <a:cubicBezTo>
                    <a:pt x="0" y="213"/>
                    <a:pt x="61" y="274"/>
                    <a:pt x="122" y="274"/>
                  </a:cubicBezTo>
                  <a:cubicBezTo>
                    <a:pt x="213" y="274"/>
                    <a:pt x="274" y="213"/>
                    <a:pt x="274" y="15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
            <p:cNvSpPr/>
            <p:nvPr/>
          </p:nvSpPr>
          <p:spPr>
            <a:xfrm>
              <a:off x="2600625" y="1813375"/>
              <a:ext cx="6100" cy="6125"/>
            </a:xfrm>
            <a:custGeom>
              <a:avLst/>
              <a:gdLst/>
              <a:ahLst/>
              <a:cxnLst/>
              <a:rect l="l" t="t" r="r" b="b"/>
              <a:pathLst>
                <a:path w="244" h="245" extrusionOk="0">
                  <a:moveTo>
                    <a:pt x="122" y="1"/>
                  </a:moveTo>
                  <a:cubicBezTo>
                    <a:pt x="61" y="1"/>
                    <a:pt x="0" y="62"/>
                    <a:pt x="0" y="123"/>
                  </a:cubicBezTo>
                  <a:cubicBezTo>
                    <a:pt x="0" y="183"/>
                    <a:pt x="61" y="244"/>
                    <a:pt x="122" y="244"/>
                  </a:cubicBezTo>
                  <a:cubicBezTo>
                    <a:pt x="183" y="244"/>
                    <a:pt x="243" y="183"/>
                    <a:pt x="243" y="123"/>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
            <p:cNvSpPr/>
            <p:nvPr/>
          </p:nvSpPr>
          <p:spPr>
            <a:xfrm>
              <a:off x="2600625" y="191292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
            <p:cNvSpPr/>
            <p:nvPr/>
          </p:nvSpPr>
          <p:spPr>
            <a:xfrm>
              <a:off x="2600625" y="2011725"/>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
            <p:cNvSpPr/>
            <p:nvPr/>
          </p:nvSpPr>
          <p:spPr>
            <a:xfrm>
              <a:off x="2601375" y="2111275"/>
              <a:ext cx="5350" cy="5325"/>
            </a:xfrm>
            <a:custGeom>
              <a:avLst/>
              <a:gdLst/>
              <a:ahLst/>
              <a:cxnLst/>
              <a:rect l="l" t="t" r="r" b="b"/>
              <a:pathLst>
                <a:path w="214" h="213" extrusionOk="0">
                  <a:moveTo>
                    <a:pt x="92" y="0"/>
                  </a:moveTo>
                  <a:cubicBezTo>
                    <a:pt x="31" y="0"/>
                    <a:pt x="1" y="61"/>
                    <a:pt x="1" y="91"/>
                  </a:cubicBezTo>
                  <a:cubicBezTo>
                    <a:pt x="1" y="152"/>
                    <a:pt x="31" y="213"/>
                    <a:pt x="92" y="213"/>
                  </a:cubicBezTo>
                  <a:cubicBezTo>
                    <a:pt x="153" y="213"/>
                    <a:pt x="213" y="152"/>
                    <a:pt x="213" y="91"/>
                  </a:cubicBezTo>
                  <a:cubicBezTo>
                    <a:pt x="21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
            <p:cNvSpPr/>
            <p:nvPr/>
          </p:nvSpPr>
          <p:spPr>
            <a:xfrm>
              <a:off x="2601375" y="2210800"/>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53" y="183"/>
                    <a:pt x="183" y="122"/>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
            <p:cNvSpPr/>
            <p:nvPr/>
          </p:nvSpPr>
          <p:spPr>
            <a:xfrm>
              <a:off x="2601375" y="2310350"/>
              <a:ext cx="4600" cy="3825"/>
            </a:xfrm>
            <a:custGeom>
              <a:avLst/>
              <a:gdLst/>
              <a:ahLst/>
              <a:cxnLst/>
              <a:rect l="l" t="t" r="r" b="b"/>
              <a:pathLst>
                <a:path w="184" h="153" extrusionOk="0">
                  <a:moveTo>
                    <a:pt x="92" y="1"/>
                  </a:moveTo>
                  <a:cubicBezTo>
                    <a:pt x="61" y="1"/>
                    <a:pt x="1" y="31"/>
                    <a:pt x="1" y="61"/>
                  </a:cubicBezTo>
                  <a:cubicBezTo>
                    <a:pt x="1" y="122"/>
                    <a:pt x="61"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
            <p:cNvSpPr/>
            <p:nvPr/>
          </p:nvSpPr>
          <p:spPr>
            <a:xfrm>
              <a:off x="2601375" y="2409150"/>
              <a:ext cx="4600" cy="3825"/>
            </a:xfrm>
            <a:custGeom>
              <a:avLst/>
              <a:gdLst/>
              <a:ahLst/>
              <a:cxnLst/>
              <a:rect l="l" t="t" r="r" b="b"/>
              <a:pathLst>
                <a:path w="184" h="153" extrusionOk="0">
                  <a:moveTo>
                    <a:pt x="92" y="0"/>
                  </a:moveTo>
                  <a:cubicBezTo>
                    <a:pt x="61" y="0"/>
                    <a:pt x="1" y="31"/>
                    <a:pt x="1" y="91"/>
                  </a:cubicBezTo>
                  <a:cubicBezTo>
                    <a:pt x="1" y="122"/>
                    <a:pt x="6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
            <p:cNvSpPr/>
            <p:nvPr/>
          </p:nvSpPr>
          <p:spPr>
            <a:xfrm>
              <a:off x="2602150" y="2508675"/>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
            <p:cNvSpPr/>
            <p:nvPr/>
          </p:nvSpPr>
          <p:spPr>
            <a:xfrm>
              <a:off x="2602150" y="2607475"/>
              <a:ext cx="3050" cy="3825"/>
            </a:xfrm>
            <a:custGeom>
              <a:avLst/>
              <a:gdLst/>
              <a:ahLst/>
              <a:cxnLst/>
              <a:rect l="l" t="t" r="r" b="b"/>
              <a:pathLst>
                <a:path w="122" h="153" extrusionOk="0">
                  <a:moveTo>
                    <a:pt x="61" y="0"/>
                  </a:moveTo>
                  <a:cubicBezTo>
                    <a:pt x="30" y="0"/>
                    <a:pt x="0" y="31"/>
                    <a:pt x="0" y="61"/>
                  </a:cubicBezTo>
                  <a:cubicBezTo>
                    <a:pt x="0" y="122"/>
                    <a:pt x="30" y="152"/>
                    <a:pt x="61" y="152"/>
                  </a:cubicBezTo>
                  <a:cubicBezTo>
                    <a:pt x="91" y="152"/>
                    <a:pt x="122" y="12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
            <p:cNvSpPr/>
            <p:nvPr/>
          </p:nvSpPr>
          <p:spPr>
            <a:xfrm>
              <a:off x="2490425" y="322475"/>
              <a:ext cx="16750" cy="15225"/>
            </a:xfrm>
            <a:custGeom>
              <a:avLst/>
              <a:gdLst/>
              <a:ahLst/>
              <a:cxnLst/>
              <a:rect l="l" t="t" r="r" b="b"/>
              <a:pathLst>
                <a:path w="670" h="609" extrusionOk="0">
                  <a:moveTo>
                    <a:pt x="335" y="1"/>
                  </a:moveTo>
                  <a:cubicBezTo>
                    <a:pt x="153" y="1"/>
                    <a:pt x="1" y="153"/>
                    <a:pt x="1" y="305"/>
                  </a:cubicBezTo>
                  <a:cubicBezTo>
                    <a:pt x="1" y="487"/>
                    <a:pt x="153" y="609"/>
                    <a:pt x="335" y="609"/>
                  </a:cubicBezTo>
                  <a:cubicBezTo>
                    <a:pt x="518" y="609"/>
                    <a:pt x="670" y="487"/>
                    <a:pt x="670" y="30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
            <p:cNvSpPr/>
            <p:nvPr/>
          </p:nvSpPr>
          <p:spPr>
            <a:xfrm>
              <a:off x="2490425" y="421275"/>
              <a:ext cx="16750" cy="15975"/>
            </a:xfrm>
            <a:custGeom>
              <a:avLst/>
              <a:gdLst/>
              <a:ahLst/>
              <a:cxnLst/>
              <a:rect l="l" t="t" r="r" b="b"/>
              <a:pathLst>
                <a:path w="670" h="639" extrusionOk="0">
                  <a:moveTo>
                    <a:pt x="335" y="0"/>
                  </a:moveTo>
                  <a:cubicBezTo>
                    <a:pt x="153" y="0"/>
                    <a:pt x="1" y="152"/>
                    <a:pt x="1" y="335"/>
                  </a:cubicBezTo>
                  <a:cubicBezTo>
                    <a:pt x="1" y="487"/>
                    <a:pt x="153" y="639"/>
                    <a:pt x="335" y="639"/>
                  </a:cubicBezTo>
                  <a:cubicBezTo>
                    <a:pt x="518" y="639"/>
                    <a:pt x="670" y="487"/>
                    <a:pt x="670" y="335"/>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
            <p:cNvSpPr/>
            <p:nvPr/>
          </p:nvSpPr>
          <p:spPr>
            <a:xfrm>
              <a:off x="2490425" y="520825"/>
              <a:ext cx="16000" cy="15225"/>
            </a:xfrm>
            <a:custGeom>
              <a:avLst/>
              <a:gdLst/>
              <a:ahLst/>
              <a:cxnLst/>
              <a:rect l="l" t="t" r="r" b="b"/>
              <a:pathLst>
                <a:path w="640" h="609" extrusionOk="0">
                  <a:moveTo>
                    <a:pt x="335" y="0"/>
                  </a:moveTo>
                  <a:cubicBezTo>
                    <a:pt x="153" y="0"/>
                    <a:pt x="1" y="152"/>
                    <a:pt x="1" y="304"/>
                  </a:cubicBezTo>
                  <a:cubicBezTo>
                    <a:pt x="1" y="456"/>
                    <a:pt x="153" y="608"/>
                    <a:pt x="335" y="608"/>
                  </a:cubicBezTo>
                  <a:cubicBezTo>
                    <a:pt x="518" y="608"/>
                    <a:pt x="639" y="456"/>
                    <a:pt x="639" y="304"/>
                  </a:cubicBezTo>
                  <a:cubicBezTo>
                    <a:pt x="639"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
            <p:cNvSpPr/>
            <p:nvPr/>
          </p:nvSpPr>
          <p:spPr>
            <a:xfrm>
              <a:off x="2491200" y="620350"/>
              <a:ext cx="15225" cy="14475"/>
            </a:xfrm>
            <a:custGeom>
              <a:avLst/>
              <a:gdLst/>
              <a:ahLst/>
              <a:cxnLst/>
              <a:rect l="l" t="t" r="r" b="b"/>
              <a:pathLst>
                <a:path w="609" h="579" extrusionOk="0">
                  <a:moveTo>
                    <a:pt x="304" y="1"/>
                  </a:moveTo>
                  <a:cubicBezTo>
                    <a:pt x="122" y="1"/>
                    <a:pt x="0" y="123"/>
                    <a:pt x="0" y="274"/>
                  </a:cubicBezTo>
                  <a:cubicBezTo>
                    <a:pt x="0" y="457"/>
                    <a:pt x="122" y="578"/>
                    <a:pt x="304" y="578"/>
                  </a:cubicBezTo>
                  <a:cubicBezTo>
                    <a:pt x="456" y="578"/>
                    <a:pt x="608" y="457"/>
                    <a:pt x="608" y="274"/>
                  </a:cubicBezTo>
                  <a:cubicBezTo>
                    <a:pt x="60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
            <p:cNvSpPr/>
            <p:nvPr/>
          </p:nvSpPr>
          <p:spPr>
            <a:xfrm>
              <a:off x="2491950" y="719900"/>
              <a:ext cx="13700" cy="12950"/>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
            <p:cNvSpPr/>
            <p:nvPr/>
          </p:nvSpPr>
          <p:spPr>
            <a:xfrm>
              <a:off x="2491950" y="819450"/>
              <a:ext cx="13700" cy="12950"/>
            </a:xfrm>
            <a:custGeom>
              <a:avLst/>
              <a:gdLst/>
              <a:ahLst/>
              <a:cxnLst/>
              <a:rect l="l" t="t" r="r" b="b"/>
              <a:pathLst>
                <a:path w="548" h="518" extrusionOk="0">
                  <a:moveTo>
                    <a:pt x="274" y="1"/>
                  </a:moveTo>
                  <a:cubicBezTo>
                    <a:pt x="122" y="1"/>
                    <a:pt x="1" y="122"/>
                    <a:pt x="1" y="244"/>
                  </a:cubicBezTo>
                  <a:cubicBezTo>
                    <a:pt x="1" y="396"/>
                    <a:pt x="122" y="517"/>
                    <a:pt x="274" y="517"/>
                  </a:cubicBezTo>
                  <a:cubicBezTo>
                    <a:pt x="426" y="517"/>
                    <a:pt x="548" y="396"/>
                    <a:pt x="548" y="24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
            <p:cNvSpPr/>
            <p:nvPr/>
          </p:nvSpPr>
          <p:spPr>
            <a:xfrm>
              <a:off x="2491950" y="919000"/>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
            <p:cNvSpPr/>
            <p:nvPr/>
          </p:nvSpPr>
          <p:spPr>
            <a:xfrm>
              <a:off x="2492725" y="1017775"/>
              <a:ext cx="12175" cy="12200"/>
            </a:xfrm>
            <a:custGeom>
              <a:avLst/>
              <a:gdLst/>
              <a:ahLst/>
              <a:cxnLst/>
              <a:rect l="l" t="t" r="r" b="b"/>
              <a:pathLst>
                <a:path w="487" h="488" extrusionOk="0">
                  <a:moveTo>
                    <a:pt x="243" y="1"/>
                  </a:moveTo>
                  <a:cubicBezTo>
                    <a:pt x="91" y="1"/>
                    <a:pt x="0" y="122"/>
                    <a:pt x="0" y="244"/>
                  </a:cubicBezTo>
                  <a:cubicBezTo>
                    <a:pt x="0" y="366"/>
                    <a:pt x="91" y="487"/>
                    <a:pt x="243" y="487"/>
                  </a:cubicBezTo>
                  <a:cubicBezTo>
                    <a:pt x="365" y="487"/>
                    <a:pt x="486" y="366"/>
                    <a:pt x="486" y="244"/>
                  </a:cubicBezTo>
                  <a:cubicBezTo>
                    <a:pt x="486" y="12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
            <p:cNvSpPr/>
            <p:nvPr/>
          </p:nvSpPr>
          <p:spPr>
            <a:xfrm>
              <a:off x="2492725" y="1117325"/>
              <a:ext cx="11400" cy="11425"/>
            </a:xfrm>
            <a:custGeom>
              <a:avLst/>
              <a:gdLst/>
              <a:ahLst/>
              <a:cxnLst/>
              <a:rect l="l" t="t" r="r" b="b"/>
              <a:pathLst>
                <a:path w="456" h="457" extrusionOk="0">
                  <a:moveTo>
                    <a:pt x="243" y="1"/>
                  </a:moveTo>
                  <a:cubicBezTo>
                    <a:pt x="122" y="1"/>
                    <a:pt x="0" y="92"/>
                    <a:pt x="0" y="213"/>
                  </a:cubicBezTo>
                  <a:cubicBezTo>
                    <a:pt x="0" y="335"/>
                    <a:pt x="122" y="457"/>
                    <a:pt x="243" y="457"/>
                  </a:cubicBezTo>
                  <a:cubicBezTo>
                    <a:pt x="365" y="457"/>
                    <a:pt x="456" y="335"/>
                    <a:pt x="456" y="213"/>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
            <p:cNvSpPr/>
            <p:nvPr/>
          </p:nvSpPr>
          <p:spPr>
            <a:xfrm>
              <a:off x="2493475" y="1216875"/>
              <a:ext cx="10650" cy="10650"/>
            </a:xfrm>
            <a:custGeom>
              <a:avLst/>
              <a:gdLst/>
              <a:ahLst/>
              <a:cxnLst/>
              <a:rect l="l" t="t" r="r" b="b"/>
              <a:pathLst>
                <a:path w="426" h="426" extrusionOk="0">
                  <a:moveTo>
                    <a:pt x="213" y="0"/>
                  </a:moveTo>
                  <a:cubicBezTo>
                    <a:pt x="92" y="0"/>
                    <a:pt x="0" y="92"/>
                    <a:pt x="0" y="213"/>
                  </a:cubicBezTo>
                  <a:cubicBezTo>
                    <a:pt x="0" y="335"/>
                    <a:pt x="92" y="426"/>
                    <a:pt x="213" y="426"/>
                  </a:cubicBezTo>
                  <a:cubicBezTo>
                    <a:pt x="335" y="426"/>
                    <a:pt x="426" y="335"/>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
            <p:cNvSpPr/>
            <p:nvPr/>
          </p:nvSpPr>
          <p:spPr>
            <a:xfrm>
              <a:off x="2493475" y="1316425"/>
              <a:ext cx="9900" cy="9150"/>
            </a:xfrm>
            <a:custGeom>
              <a:avLst/>
              <a:gdLst/>
              <a:ahLst/>
              <a:cxnLst/>
              <a:rect l="l" t="t" r="r" b="b"/>
              <a:pathLst>
                <a:path w="396" h="366" extrusionOk="0">
                  <a:moveTo>
                    <a:pt x="213" y="0"/>
                  </a:moveTo>
                  <a:cubicBezTo>
                    <a:pt x="92" y="0"/>
                    <a:pt x="0" y="91"/>
                    <a:pt x="0" y="183"/>
                  </a:cubicBezTo>
                  <a:cubicBezTo>
                    <a:pt x="0" y="304"/>
                    <a:pt x="92" y="365"/>
                    <a:pt x="213" y="365"/>
                  </a:cubicBezTo>
                  <a:cubicBezTo>
                    <a:pt x="304" y="365"/>
                    <a:pt x="396" y="30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
            <p:cNvSpPr/>
            <p:nvPr/>
          </p:nvSpPr>
          <p:spPr>
            <a:xfrm>
              <a:off x="2494225" y="1415975"/>
              <a:ext cx="9150" cy="8375"/>
            </a:xfrm>
            <a:custGeom>
              <a:avLst/>
              <a:gdLst/>
              <a:ahLst/>
              <a:cxnLst/>
              <a:rect l="l" t="t" r="r" b="b"/>
              <a:pathLst>
                <a:path w="366" h="335" extrusionOk="0">
                  <a:moveTo>
                    <a:pt x="183" y="0"/>
                  </a:moveTo>
                  <a:cubicBezTo>
                    <a:pt x="62" y="0"/>
                    <a:pt x="1" y="61"/>
                    <a:pt x="1" y="182"/>
                  </a:cubicBezTo>
                  <a:cubicBezTo>
                    <a:pt x="1" y="274"/>
                    <a:pt x="62" y="334"/>
                    <a:pt x="183" y="334"/>
                  </a:cubicBezTo>
                  <a:cubicBezTo>
                    <a:pt x="274" y="334"/>
                    <a:pt x="366" y="274"/>
                    <a:pt x="366" y="18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
            <p:cNvSpPr/>
            <p:nvPr/>
          </p:nvSpPr>
          <p:spPr>
            <a:xfrm>
              <a:off x="2494225" y="1514750"/>
              <a:ext cx="9150" cy="9150"/>
            </a:xfrm>
            <a:custGeom>
              <a:avLst/>
              <a:gdLst/>
              <a:ahLst/>
              <a:cxnLst/>
              <a:rect l="l" t="t" r="r" b="b"/>
              <a:pathLst>
                <a:path w="366" h="366" extrusionOk="0">
                  <a:moveTo>
                    <a:pt x="183" y="1"/>
                  </a:moveTo>
                  <a:cubicBezTo>
                    <a:pt x="62" y="1"/>
                    <a:pt x="1" y="92"/>
                    <a:pt x="1" y="183"/>
                  </a:cubicBezTo>
                  <a:cubicBezTo>
                    <a:pt x="1" y="274"/>
                    <a:pt x="62" y="365"/>
                    <a:pt x="183" y="365"/>
                  </a:cubicBezTo>
                  <a:cubicBezTo>
                    <a:pt x="274" y="365"/>
                    <a:pt x="366" y="274"/>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
            <p:cNvSpPr/>
            <p:nvPr/>
          </p:nvSpPr>
          <p:spPr>
            <a:xfrm>
              <a:off x="2494225" y="1614300"/>
              <a:ext cx="9150" cy="8375"/>
            </a:xfrm>
            <a:custGeom>
              <a:avLst/>
              <a:gdLst/>
              <a:ahLst/>
              <a:cxnLst/>
              <a:rect l="l" t="t" r="r" b="b"/>
              <a:pathLst>
                <a:path w="366" h="335" extrusionOk="0">
                  <a:moveTo>
                    <a:pt x="183" y="0"/>
                  </a:moveTo>
                  <a:cubicBezTo>
                    <a:pt x="92" y="0"/>
                    <a:pt x="1" y="61"/>
                    <a:pt x="1" y="152"/>
                  </a:cubicBezTo>
                  <a:cubicBezTo>
                    <a:pt x="1" y="244"/>
                    <a:pt x="92" y="335"/>
                    <a:pt x="183" y="335"/>
                  </a:cubicBezTo>
                  <a:cubicBezTo>
                    <a:pt x="274" y="335"/>
                    <a:pt x="366" y="244"/>
                    <a:pt x="366" y="15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
            <p:cNvSpPr/>
            <p:nvPr/>
          </p:nvSpPr>
          <p:spPr>
            <a:xfrm>
              <a:off x="2494225" y="1713850"/>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
            <p:cNvSpPr/>
            <p:nvPr/>
          </p:nvSpPr>
          <p:spPr>
            <a:xfrm>
              <a:off x="2495000" y="1812625"/>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
            <p:cNvSpPr/>
            <p:nvPr/>
          </p:nvSpPr>
          <p:spPr>
            <a:xfrm>
              <a:off x="2495000" y="1912175"/>
              <a:ext cx="6850" cy="6850"/>
            </a:xfrm>
            <a:custGeom>
              <a:avLst/>
              <a:gdLst/>
              <a:ahLst/>
              <a:cxnLst/>
              <a:rect l="l" t="t" r="r" b="b"/>
              <a:pathLst>
                <a:path w="274" h="274" extrusionOk="0">
                  <a:moveTo>
                    <a:pt x="152" y="0"/>
                  </a:moveTo>
                  <a:cubicBezTo>
                    <a:pt x="61" y="0"/>
                    <a:pt x="0" y="61"/>
                    <a:pt x="0" y="152"/>
                  </a:cubicBezTo>
                  <a:cubicBezTo>
                    <a:pt x="0" y="213"/>
                    <a:pt x="61" y="274"/>
                    <a:pt x="152" y="274"/>
                  </a:cubicBezTo>
                  <a:cubicBezTo>
                    <a:pt x="213" y="274"/>
                    <a:pt x="274" y="213"/>
                    <a:pt x="274" y="15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
            <p:cNvSpPr/>
            <p:nvPr/>
          </p:nvSpPr>
          <p:spPr>
            <a:xfrm>
              <a:off x="2495750" y="2011725"/>
              <a:ext cx="6100" cy="6100"/>
            </a:xfrm>
            <a:custGeom>
              <a:avLst/>
              <a:gdLst/>
              <a:ahLst/>
              <a:cxnLst/>
              <a:rect l="l" t="t" r="r" b="b"/>
              <a:pathLst>
                <a:path w="244" h="244" extrusionOk="0">
                  <a:moveTo>
                    <a:pt x="122" y="0"/>
                  </a:moveTo>
                  <a:cubicBezTo>
                    <a:pt x="31" y="0"/>
                    <a:pt x="1" y="61"/>
                    <a:pt x="1" y="122"/>
                  </a:cubicBezTo>
                  <a:cubicBezTo>
                    <a:pt x="1" y="183"/>
                    <a:pt x="31" y="243"/>
                    <a:pt x="122" y="243"/>
                  </a:cubicBezTo>
                  <a:cubicBezTo>
                    <a:pt x="183" y="24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
            <p:cNvSpPr/>
            <p:nvPr/>
          </p:nvSpPr>
          <p:spPr>
            <a:xfrm>
              <a:off x="2495750" y="2110500"/>
              <a:ext cx="6100" cy="6100"/>
            </a:xfrm>
            <a:custGeom>
              <a:avLst/>
              <a:gdLst/>
              <a:ahLst/>
              <a:cxnLst/>
              <a:rect l="l" t="t" r="r" b="b"/>
              <a:pathLst>
                <a:path w="244" h="244" extrusionOk="0">
                  <a:moveTo>
                    <a:pt x="122" y="1"/>
                  </a:moveTo>
                  <a:cubicBezTo>
                    <a:pt x="31" y="1"/>
                    <a:pt x="1" y="61"/>
                    <a:pt x="1" y="122"/>
                  </a:cubicBezTo>
                  <a:cubicBezTo>
                    <a:pt x="1" y="213"/>
                    <a:pt x="31" y="244"/>
                    <a:pt x="122" y="244"/>
                  </a:cubicBezTo>
                  <a:cubicBezTo>
                    <a:pt x="183" y="244"/>
                    <a:pt x="244" y="21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
            <p:cNvSpPr/>
            <p:nvPr/>
          </p:nvSpPr>
          <p:spPr>
            <a:xfrm>
              <a:off x="2495750" y="2210050"/>
              <a:ext cx="6100" cy="5350"/>
            </a:xfrm>
            <a:custGeom>
              <a:avLst/>
              <a:gdLst/>
              <a:ahLst/>
              <a:cxnLst/>
              <a:rect l="l" t="t" r="r" b="b"/>
              <a:pathLst>
                <a:path w="244" h="214" extrusionOk="0">
                  <a:moveTo>
                    <a:pt x="122" y="0"/>
                  </a:moveTo>
                  <a:cubicBezTo>
                    <a:pt x="61" y="0"/>
                    <a:pt x="1" y="61"/>
                    <a:pt x="1" y="122"/>
                  </a:cubicBezTo>
                  <a:cubicBezTo>
                    <a:pt x="1"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
            <p:cNvSpPr/>
            <p:nvPr/>
          </p:nvSpPr>
          <p:spPr>
            <a:xfrm>
              <a:off x="2495750" y="2309600"/>
              <a:ext cx="5350" cy="4575"/>
            </a:xfrm>
            <a:custGeom>
              <a:avLst/>
              <a:gdLst/>
              <a:ahLst/>
              <a:cxnLst/>
              <a:rect l="l" t="t" r="r" b="b"/>
              <a:pathLst>
                <a:path w="214" h="183" extrusionOk="0">
                  <a:moveTo>
                    <a:pt x="122" y="0"/>
                  </a:moveTo>
                  <a:cubicBezTo>
                    <a:pt x="61" y="0"/>
                    <a:pt x="1" y="31"/>
                    <a:pt x="1" y="91"/>
                  </a:cubicBezTo>
                  <a:cubicBezTo>
                    <a:pt x="1" y="152"/>
                    <a:pt x="61" y="183"/>
                    <a:pt x="122" y="183"/>
                  </a:cubicBezTo>
                  <a:cubicBezTo>
                    <a:pt x="183" y="183"/>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
            <p:cNvSpPr/>
            <p:nvPr/>
          </p:nvSpPr>
          <p:spPr>
            <a:xfrm>
              <a:off x="2495750" y="2408375"/>
              <a:ext cx="5350" cy="5350"/>
            </a:xfrm>
            <a:custGeom>
              <a:avLst/>
              <a:gdLst/>
              <a:ahLst/>
              <a:cxnLst/>
              <a:rect l="l" t="t" r="r" b="b"/>
              <a:pathLst>
                <a:path w="214" h="214" extrusionOk="0">
                  <a:moveTo>
                    <a:pt x="122" y="1"/>
                  </a:moveTo>
                  <a:cubicBezTo>
                    <a:pt x="61" y="1"/>
                    <a:pt x="1" y="62"/>
                    <a:pt x="1" y="122"/>
                  </a:cubicBezTo>
                  <a:cubicBezTo>
                    <a:pt x="1" y="153"/>
                    <a:pt x="61" y="213"/>
                    <a:pt x="122" y="213"/>
                  </a:cubicBezTo>
                  <a:cubicBezTo>
                    <a:pt x="183" y="213"/>
                    <a:pt x="213" y="153"/>
                    <a:pt x="213" y="12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
            <p:cNvSpPr/>
            <p:nvPr/>
          </p:nvSpPr>
          <p:spPr>
            <a:xfrm>
              <a:off x="2496525" y="2507925"/>
              <a:ext cx="4575" cy="4575"/>
            </a:xfrm>
            <a:custGeom>
              <a:avLst/>
              <a:gdLst/>
              <a:ahLst/>
              <a:cxnLst/>
              <a:rect l="l" t="t" r="r" b="b"/>
              <a:pathLst>
                <a:path w="183" h="183"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
            <p:cNvSpPr/>
            <p:nvPr/>
          </p:nvSpPr>
          <p:spPr>
            <a:xfrm>
              <a:off x="2496525" y="2607475"/>
              <a:ext cx="4575" cy="3825"/>
            </a:xfrm>
            <a:custGeom>
              <a:avLst/>
              <a:gdLst/>
              <a:ahLst/>
              <a:cxnLst/>
              <a:rect l="l" t="t" r="r" b="b"/>
              <a:pathLst>
                <a:path w="183" h="153" extrusionOk="0">
                  <a:moveTo>
                    <a:pt x="91" y="0"/>
                  </a:moveTo>
                  <a:cubicBezTo>
                    <a:pt x="30" y="0"/>
                    <a:pt x="0" y="31"/>
                    <a:pt x="0" y="61"/>
                  </a:cubicBezTo>
                  <a:cubicBezTo>
                    <a:pt x="0" y="122"/>
                    <a:pt x="30" y="152"/>
                    <a:pt x="91" y="152"/>
                  </a:cubicBezTo>
                  <a:cubicBezTo>
                    <a:pt x="122" y="152"/>
                    <a:pt x="182" y="122"/>
                    <a:pt x="182" y="6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
            <p:cNvSpPr/>
            <p:nvPr/>
          </p:nvSpPr>
          <p:spPr>
            <a:xfrm>
              <a:off x="2496525" y="2706250"/>
              <a:ext cx="4575" cy="3825"/>
            </a:xfrm>
            <a:custGeom>
              <a:avLst/>
              <a:gdLst/>
              <a:ahLst/>
              <a:cxnLst/>
              <a:rect l="l" t="t" r="r" b="b"/>
              <a:pathLst>
                <a:path w="183" h="153" extrusionOk="0">
                  <a:moveTo>
                    <a:pt x="91" y="1"/>
                  </a:moveTo>
                  <a:cubicBezTo>
                    <a:pt x="30" y="1"/>
                    <a:pt x="0" y="31"/>
                    <a:pt x="0" y="92"/>
                  </a:cubicBezTo>
                  <a:cubicBezTo>
                    <a:pt x="0" y="122"/>
                    <a:pt x="30" y="153"/>
                    <a:pt x="91" y="153"/>
                  </a:cubicBezTo>
                  <a:cubicBezTo>
                    <a:pt x="122" y="153"/>
                    <a:pt x="182" y="122"/>
                    <a:pt x="182" y="9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
            <p:cNvSpPr/>
            <p:nvPr/>
          </p:nvSpPr>
          <p:spPr>
            <a:xfrm>
              <a:off x="2497275" y="2805800"/>
              <a:ext cx="3075" cy="3075"/>
            </a:xfrm>
            <a:custGeom>
              <a:avLst/>
              <a:gdLst/>
              <a:ahLst/>
              <a:cxnLst/>
              <a:rect l="l" t="t" r="r" b="b"/>
              <a:pathLst>
                <a:path w="123" h="123" extrusionOk="0">
                  <a:moveTo>
                    <a:pt x="61" y="1"/>
                  </a:moveTo>
                  <a:cubicBezTo>
                    <a:pt x="31" y="1"/>
                    <a:pt x="0" y="31"/>
                    <a:pt x="0" y="61"/>
                  </a:cubicBezTo>
                  <a:cubicBezTo>
                    <a:pt x="0" y="92"/>
                    <a:pt x="31" y="122"/>
                    <a:pt x="61" y="122"/>
                  </a:cubicBezTo>
                  <a:cubicBezTo>
                    <a:pt x="92" y="122"/>
                    <a:pt x="122" y="92"/>
                    <a:pt x="122" y="61"/>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
            <p:cNvSpPr/>
            <p:nvPr/>
          </p:nvSpPr>
          <p:spPr>
            <a:xfrm>
              <a:off x="2384050" y="321725"/>
              <a:ext cx="19025" cy="17500"/>
            </a:xfrm>
            <a:custGeom>
              <a:avLst/>
              <a:gdLst/>
              <a:ahLst/>
              <a:cxnLst/>
              <a:rect l="l" t="t" r="r" b="b"/>
              <a:pathLst>
                <a:path w="761" h="700" extrusionOk="0">
                  <a:moveTo>
                    <a:pt x="396" y="0"/>
                  </a:moveTo>
                  <a:cubicBezTo>
                    <a:pt x="183" y="0"/>
                    <a:pt x="0" y="152"/>
                    <a:pt x="0" y="335"/>
                  </a:cubicBezTo>
                  <a:cubicBezTo>
                    <a:pt x="0" y="548"/>
                    <a:pt x="183" y="700"/>
                    <a:pt x="396" y="700"/>
                  </a:cubicBezTo>
                  <a:cubicBezTo>
                    <a:pt x="578" y="700"/>
                    <a:pt x="760" y="548"/>
                    <a:pt x="760" y="335"/>
                  </a:cubicBezTo>
                  <a:cubicBezTo>
                    <a:pt x="760" y="152"/>
                    <a:pt x="57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
            <p:cNvSpPr/>
            <p:nvPr/>
          </p:nvSpPr>
          <p:spPr>
            <a:xfrm>
              <a:off x="2384050" y="420500"/>
              <a:ext cx="19025" cy="17500"/>
            </a:xfrm>
            <a:custGeom>
              <a:avLst/>
              <a:gdLst/>
              <a:ahLst/>
              <a:cxnLst/>
              <a:rect l="l" t="t" r="r" b="b"/>
              <a:pathLst>
                <a:path w="761" h="700" extrusionOk="0">
                  <a:moveTo>
                    <a:pt x="396" y="1"/>
                  </a:moveTo>
                  <a:cubicBezTo>
                    <a:pt x="183" y="1"/>
                    <a:pt x="0" y="153"/>
                    <a:pt x="0" y="366"/>
                  </a:cubicBezTo>
                  <a:cubicBezTo>
                    <a:pt x="0" y="548"/>
                    <a:pt x="183" y="700"/>
                    <a:pt x="396" y="700"/>
                  </a:cubicBezTo>
                  <a:cubicBezTo>
                    <a:pt x="578" y="700"/>
                    <a:pt x="760" y="548"/>
                    <a:pt x="760" y="366"/>
                  </a:cubicBezTo>
                  <a:cubicBezTo>
                    <a:pt x="760" y="153"/>
                    <a:pt x="57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
            <p:cNvSpPr/>
            <p:nvPr/>
          </p:nvSpPr>
          <p:spPr>
            <a:xfrm>
              <a:off x="2384800" y="520050"/>
              <a:ext cx="17500" cy="16750"/>
            </a:xfrm>
            <a:custGeom>
              <a:avLst/>
              <a:gdLst/>
              <a:ahLst/>
              <a:cxnLst/>
              <a:rect l="l" t="t" r="r" b="b"/>
              <a:pathLst>
                <a:path w="700" h="670" extrusionOk="0">
                  <a:moveTo>
                    <a:pt x="366" y="1"/>
                  </a:moveTo>
                  <a:cubicBezTo>
                    <a:pt x="153" y="1"/>
                    <a:pt x="1" y="153"/>
                    <a:pt x="1" y="335"/>
                  </a:cubicBezTo>
                  <a:cubicBezTo>
                    <a:pt x="1" y="517"/>
                    <a:pt x="153" y="669"/>
                    <a:pt x="366" y="669"/>
                  </a:cubicBezTo>
                  <a:cubicBezTo>
                    <a:pt x="548" y="669"/>
                    <a:pt x="700" y="517"/>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
            <p:cNvSpPr/>
            <p:nvPr/>
          </p:nvSpPr>
          <p:spPr>
            <a:xfrm>
              <a:off x="2384800" y="619600"/>
              <a:ext cx="17500" cy="15975"/>
            </a:xfrm>
            <a:custGeom>
              <a:avLst/>
              <a:gdLst/>
              <a:ahLst/>
              <a:cxnLst/>
              <a:rect l="l" t="t" r="r" b="b"/>
              <a:pathLst>
                <a:path w="700" h="639" extrusionOk="0">
                  <a:moveTo>
                    <a:pt x="366" y="1"/>
                  </a:moveTo>
                  <a:cubicBezTo>
                    <a:pt x="153" y="1"/>
                    <a:pt x="1" y="153"/>
                    <a:pt x="1" y="304"/>
                  </a:cubicBezTo>
                  <a:cubicBezTo>
                    <a:pt x="1" y="487"/>
                    <a:pt x="153" y="639"/>
                    <a:pt x="366" y="639"/>
                  </a:cubicBezTo>
                  <a:cubicBezTo>
                    <a:pt x="548" y="639"/>
                    <a:pt x="700" y="487"/>
                    <a:pt x="700" y="304"/>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
            <p:cNvSpPr/>
            <p:nvPr/>
          </p:nvSpPr>
          <p:spPr>
            <a:xfrm>
              <a:off x="2385575" y="719150"/>
              <a:ext cx="15975" cy="15225"/>
            </a:xfrm>
            <a:custGeom>
              <a:avLst/>
              <a:gdLst/>
              <a:ahLst/>
              <a:cxnLst/>
              <a:rect l="l" t="t" r="r" b="b"/>
              <a:pathLst>
                <a:path w="639" h="609" extrusionOk="0">
                  <a:moveTo>
                    <a:pt x="335" y="0"/>
                  </a:moveTo>
                  <a:cubicBezTo>
                    <a:pt x="152" y="0"/>
                    <a:pt x="0" y="122"/>
                    <a:pt x="0" y="304"/>
                  </a:cubicBezTo>
                  <a:cubicBezTo>
                    <a:pt x="0" y="456"/>
                    <a:pt x="152" y="608"/>
                    <a:pt x="335" y="608"/>
                  </a:cubicBezTo>
                  <a:cubicBezTo>
                    <a:pt x="487" y="60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
            <p:cNvSpPr/>
            <p:nvPr/>
          </p:nvSpPr>
          <p:spPr>
            <a:xfrm>
              <a:off x="2385575" y="817925"/>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487" y="609"/>
                    <a:pt x="639" y="487"/>
                    <a:pt x="639" y="305"/>
                  </a:cubicBezTo>
                  <a:cubicBezTo>
                    <a:pt x="639" y="15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
            <p:cNvSpPr/>
            <p:nvPr/>
          </p:nvSpPr>
          <p:spPr>
            <a:xfrm>
              <a:off x="2386325" y="918225"/>
              <a:ext cx="14475" cy="13725"/>
            </a:xfrm>
            <a:custGeom>
              <a:avLst/>
              <a:gdLst/>
              <a:ahLst/>
              <a:cxnLst/>
              <a:rect l="l" t="t" r="r" b="b"/>
              <a:pathLst>
                <a:path w="579" h="549" extrusionOk="0">
                  <a:moveTo>
                    <a:pt x="305" y="1"/>
                  </a:moveTo>
                  <a:cubicBezTo>
                    <a:pt x="122" y="1"/>
                    <a:pt x="1" y="123"/>
                    <a:pt x="1" y="275"/>
                  </a:cubicBezTo>
                  <a:cubicBezTo>
                    <a:pt x="1" y="427"/>
                    <a:pt x="122" y="548"/>
                    <a:pt x="305" y="548"/>
                  </a:cubicBezTo>
                  <a:cubicBezTo>
                    <a:pt x="457" y="548"/>
                    <a:pt x="578" y="427"/>
                    <a:pt x="578" y="275"/>
                  </a:cubicBezTo>
                  <a:cubicBezTo>
                    <a:pt x="57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
            <p:cNvSpPr/>
            <p:nvPr/>
          </p:nvSpPr>
          <p:spPr>
            <a:xfrm>
              <a:off x="2386325" y="1017025"/>
              <a:ext cx="14475" cy="13700"/>
            </a:xfrm>
            <a:custGeom>
              <a:avLst/>
              <a:gdLst/>
              <a:ahLst/>
              <a:cxnLst/>
              <a:rect l="l" t="t" r="r" b="b"/>
              <a:pathLst>
                <a:path w="579" h="548" extrusionOk="0">
                  <a:moveTo>
                    <a:pt x="305" y="0"/>
                  </a:moveTo>
                  <a:cubicBezTo>
                    <a:pt x="122" y="0"/>
                    <a:pt x="1" y="122"/>
                    <a:pt x="1" y="274"/>
                  </a:cubicBezTo>
                  <a:cubicBezTo>
                    <a:pt x="1" y="426"/>
                    <a:pt x="122" y="548"/>
                    <a:pt x="305" y="548"/>
                  </a:cubicBezTo>
                  <a:cubicBezTo>
                    <a:pt x="457" y="548"/>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
            <p:cNvSpPr/>
            <p:nvPr/>
          </p:nvSpPr>
          <p:spPr>
            <a:xfrm>
              <a:off x="2387100" y="1116575"/>
              <a:ext cx="12925" cy="12925"/>
            </a:xfrm>
            <a:custGeom>
              <a:avLst/>
              <a:gdLst/>
              <a:ahLst/>
              <a:cxnLst/>
              <a:rect l="l" t="t" r="r" b="b"/>
              <a:pathLst>
                <a:path w="517" h="517" extrusionOk="0">
                  <a:moveTo>
                    <a:pt x="274" y="0"/>
                  </a:moveTo>
                  <a:cubicBezTo>
                    <a:pt x="122" y="0"/>
                    <a:pt x="0" y="122"/>
                    <a:pt x="0" y="243"/>
                  </a:cubicBezTo>
                  <a:cubicBezTo>
                    <a:pt x="0" y="395"/>
                    <a:pt x="122" y="517"/>
                    <a:pt x="274" y="517"/>
                  </a:cubicBezTo>
                  <a:cubicBezTo>
                    <a:pt x="395" y="517"/>
                    <a:pt x="517" y="395"/>
                    <a:pt x="517" y="243"/>
                  </a:cubicBezTo>
                  <a:cubicBezTo>
                    <a:pt x="517" y="122"/>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
            <p:cNvSpPr/>
            <p:nvPr/>
          </p:nvSpPr>
          <p:spPr>
            <a:xfrm>
              <a:off x="2387100" y="1216125"/>
              <a:ext cx="12925" cy="12175"/>
            </a:xfrm>
            <a:custGeom>
              <a:avLst/>
              <a:gdLst/>
              <a:ahLst/>
              <a:cxnLst/>
              <a:rect l="l" t="t" r="r" b="b"/>
              <a:pathLst>
                <a:path w="517" h="487" extrusionOk="0">
                  <a:moveTo>
                    <a:pt x="274" y="0"/>
                  </a:moveTo>
                  <a:cubicBezTo>
                    <a:pt x="122" y="0"/>
                    <a:pt x="0" y="91"/>
                    <a:pt x="0" y="243"/>
                  </a:cubicBezTo>
                  <a:cubicBezTo>
                    <a:pt x="0" y="365"/>
                    <a:pt x="122" y="486"/>
                    <a:pt x="274" y="486"/>
                  </a:cubicBezTo>
                  <a:cubicBezTo>
                    <a:pt x="395" y="486"/>
                    <a:pt x="517" y="365"/>
                    <a:pt x="517" y="243"/>
                  </a:cubicBezTo>
                  <a:cubicBezTo>
                    <a:pt x="517" y="91"/>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
            <p:cNvSpPr/>
            <p:nvPr/>
          </p:nvSpPr>
          <p:spPr>
            <a:xfrm>
              <a:off x="2387100" y="1315650"/>
              <a:ext cx="12925" cy="11425"/>
            </a:xfrm>
            <a:custGeom>
              <a:avLst/>
              <a:gdLst/>
              <a:ahLst/>
              <a:cxnLst/>
              <a:rect l="l" t="t" r="r" b="b"/>
              <a:pathLst>
                <a:path w="517" h="457" extrusionOk="0">
                  <a:moveTo>
                    <a:pt x="274" y="1"/>
                  </a:moveTo>
                  <a:cubicBezTo>
                    <a:pt x="122" y="1"/>
                    <a:pt x="0" y="92"/>
                    <a:pt x="0" y="214"/>
                  </a:cubicBezTo>
                  <a:cubicBezTo>
                    <a:pt x="0" y="335"/>
                    <a:pt x="122" y="457"/>
                    <a:pt x="274" y="457"/>
                  </a:cubicBezTo>
                  <a:cubicBezTo>
                    <a:pt x="395" y="457"/>
                    <a:pt x="517" y="335"/>
                    <a:pt x="517" y="214"/>
                  </a:cubicBezTo>
                  <a:cubicBezTo>
                    <a:pt x="517" y="92"/>
                    <a:pt x="395"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
            <p:cNvSpPr/>
            <p:nvPr/>
          </p:nvSpPr>
          <p:spPr>
            <a:xfrm>
              <a:off x="2387850" y="1415200"/>
              <a:ext cx="11425" cy="9900"/>
            </a:xfrm>
            <a:custGeom>
              <a:avLst/>
              <a:gdLst/>
              <a:ahLst/>
              <a:cxnLst/>
              <a:rect l="l" t="t" r="r" b="b"/>
              <a:pathLst>
                <a:path w="457" h="396" extrusionOk="0">
                  <a:moveTo>
                    <a:pt x="244" y="1"/>
                  </a:moveTo>
                  <a:cubicBezTo>
                    <a:pt x="122" y="1"/>
                    <a:pt x="0" y="92"/>
                    <a:pt x="0" y="213"/>
                  </a:cubicBezTo>
                  <a:cubicBezTo>
                    <a:pt x="0" y="305"/>
                    <a:pt x="122" y="396"/>
                    <a:pt x="244" y="396"/>
                  </a:cubicBezTo>
                  <a:cubicBezTo>
                    <a:pt x="365" y="396"/>
                    <a:pt x="456" y="305"/>
                    <a:pt x="456" y="213"/>
                  </a:cubicBezTo>
                  <a:cubicBezTo>
                    <a:pt x="456"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
            <p:cNvSpPr/>
            <p:nvPr/>
          </p:nvSpPr>
          <p:spPr>
            <a:xfrm>
              <a:off x="2388600" y="1514000"/>
              <a:ext cx="9900" cy="10650"/>
            </a:xfrm>
            <a:custGeom>
              <a:avLst/>
              <a:gdLst/>
              <a:ahLst/>
              <a:cxnLst/>
              <a:rect l="l" t="t" r="r" b="b"/>
              <a:pathLst>
                <a:path w="396" h="426" extrusionOk="0">
                  <a:moveTo>
                    <a:pt x="214" y="0"/>
                  </a:moveTo>
                  <a:cubicBezTo>
                    <a:pt x="92" y="0"/>
                    <a:pt x="1" y="91"/>
                    <a:pt x="1" y="213"/>
                  </a:cubicBezTo>
                  <a:cubicBezTo>
                    <a:pt x="1" y="334"/>
                    <a:pt x="92" y="426"/>
                    <a:pt x="214" y="426"/>
                  </a:cubicBezTo>
                  <a:cubicBezTo>
                    <a:pt x="305" y="426"/>
                    <a:pt x="396" y="334"/>
                    <a:pt x="396" y="213"/>
                  </a:cubicBezTo>
                  <a:cubicBezTo>
                    <a:pt x="396" y="91"/>
                    <a:pt x="30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
            <p:cNvSpPr/>
            <p:nvPr/>
          </p:nvSpPr>
          <p:spPr>
            <a:xfrm>
              <a:off x="2388600" y="1613525"/>
              <a:ext cx="9900" cy="9925"/>
            </a:xfrm>
            <a:custGeom>
              <a:avLst/>
              <a:gdLst/>
              <a:ahLst/>
              <a:cxnLst/>
              <a:rect l="l" t="t" r="r" b="b"/>
              <a:pathLst>
                <a:path w="396" h="397" extrusionOk="0">
                  <a:moveTo>
                    <a:pt x="214" y="1"/>
                  </a:moveTo>
                  <a:cubicBezTo>
                    <a:pt x="92" y="1"/>
                    <a:pt x="1" y="92"/>
                    <a:pt x="1" y="183"/>
                  </a:cubicBezTo>
                  <a:cubicBezTo>
                    <a:pt x="1" y="305"/>
                    <a:pt x="92" y="396"/>
                    <a:pt x="214" y="396"/>
                  </a:cubicBezTo>
                  <a:cubicBezTo>
                    <a:pt x="305" y="396"/>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
            <p:cNvSpPr/>
            <p:nvPr/>
          </p:nvSpPr>
          <p:spPr>
            <a:xfrm>
              <a:off x="2388600" y="1713075"/>
              <a:ext cx="9900" cy="9150"/>
            </a:xfrm>
            <a:custGeom>
              <a:avLst/>
              <a:gdLst/>
              <a:ahLst/>
              <a:cxnLst/>
              <a:rect l="l" t="t" r="r" b="b"/>
              <a:pathLst>
                <a:path w="396" h="366" extrusionOk="0">
                  <a:moveTo>
                    <a:pt x="214" y="1"/>
                  </a:moveTo>
                  <a:cubicBezTo>
                    <a:pt x="92" y="1"/>
                    <a:pt x="1" y="92"/>
                    <a:pt x="1" y="183"/>
                  </a:cubicBezTo>
                  <a:cubicBezTo>
                    <a:pt x="1" y="274"/>
                    <a:pt x="92" y="366"/>
                    <a:pt x="214" y="366"/>
                  </a:cubicBezTo>
                  <a:cubicBezTo>
                    <a:pt x="305" y="366"/>
                    <a:pt x="396" y="274"/>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
            <p:cNvSpPr/>
            <p:nvPr/>
          </p:nvSpPr>
          <p:spPr>
            <a:xfrm>
              <a:off x="2389375" y="1812625"/>
              <a:ext cx="8375" cy="8375"/>
            </a:xfrm>
            <a:custGeom>
              <a:avLst/>
              <a:gdLst/>
              <a:ahLst/>
              <a:cxnLst/>
              <a:rect l="l" t="t" r="r" b="b"/>
              <a:pathLst>
                <a:path w="335" h="335" extrusionOk="0">
                  <a:moveTo>
                    <a:pt x="183" y="1"/>
                  </a:moveTo>
                  <a:cubicBezTo>
                    <a:pt x="61" y="1"/>
                    <a:pt x="0" y="61"/>
                    <a:pt x="0" y="153"/>
                  </a:cubicBezTo>
                  <a:cubicBezTo>
                    <a:pt x="0"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
            <p:cNvSpPr/>
            <p:nvPr/>
          </p:nvSpPr>
          <p:spPr>
            <a:xfrm>
              <a:off x="2389375" y="1912175"/>
              <a:ext cx="8375" cy="7625"/>
            </a:xfrm>
            <a:custGeom>
              <a:avLst/>
              <a:gdLst/>
              <a:ahLst/>
              <a:cxnLst/>
              <a:rect l="l" t="t" r="r" b="b"/>
              <a:pathLst>
                <a:path w="335" h="305" extrusionOk="0">
                  <a:moveTo>
                    <a:pt x="183" y="0"/>
                  </a:moveTo>
                  <a:cubicBezTo>
                    <a:pt x="91" y="0"/>
                    <a:pt x="0" y="61"/>
                    <a:pt x="0" y="152"/>
                  </a:cubicBezTo>
                  <a:cubicBezTo>
                    <a:pt x="0" y="213"/>
                    <a:pt x="91" y="304"/>
                    <a:pt x="183" y="304"/>
                  </a:cubicBezTo>
                  <a:cubicBezTo>
                    <a:pt x="243" y="304"/>
                    <a:pt x="335" y="213"/>
                    <a:pt x="335" y="152"/>
                  </a:cubicBezTo>
                  <a:cubicBezTo>
                    <a:pt x="335" y="61"/>
                    <a:pt x="243"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
            <p:cNvSpPr/>
            <p:nvPr/>
          </p:nvSpPr>
          <p:spPr>
            <a:xfrm>
              <a:off x="2389375" y="2010950"/>
              <a:ext cx="8375" cy="7625"/>
            </a:xfrm>
            <a:custGeom>
              <a:avLst/>
              <a:gdLst/>
              <a:ahLst/>
              <a:cxnLst/>
              <a:rect l="l" t="t" r="r" b="b"/>
              <a:pathLst>
                <a:path w="335" h="305" extrusionOk="0">
                  <a:moveTo>
                    <a:pt x="183" y="1"/>
                  </a:moveTo>
                  <a:cubicBezTo>
                    <a:pt x="91" y="1"/>
                    <a:pt x="0" y="62"/>
                    <a:pt x="0" y="153"/>
                  </a:cubicBezTo>
                  <a:cubicBezTo>
                    <a:pt x="0" y="244"/>
                    <a:pt x="91" y="305"/>
                    <a:pt x="183" y="305"/>
                  </a:cubicBezTo>
                  <a:cubicBezTo>
                    <a:pt x="243" y="305"/>
                    <a:pt x="335" y="244"/>
                    <a:pt x="335" y="153"/>
                  </a:cubicBezTo>
                  <a:cubicBezTo>
                    <a:pt x="335" y="62"/>
                    <a:pt x="243"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
            <p:cNvSpPr/>
            <p:nvPr/>
          </p:nvSpPr>
          <p:spPr>
            <a:xfrm>
              <a:off x="2390125" y="2110500"/>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13" y="274"/>
                    <a:pt x="305" y="213"/>
                    <a:pt x="305" y="122"/>
                  </a:cubicBezTo>
                  <a:cubicBezTo>
                    <a:pt x="305" y="6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
            <p:cNvSpPr/>
            <p:nvPr/>
          </p:nvSpPr>
          <p:spPr>
            <a:xfrm>
              <a:off x="2390125" y="2209300"/>
              <a:ext cx="6875" cy="6850"/>
            </a:xfrm>
            <a:custGeom>
              <a:avLst/>
              <a:gdLst/>
              <a:ahLst/>
              <a:cxnLst/>
              <a:rect l="l" t="t" r="r" b="b"/>
              <a:pathLst>
                <a:path w="275" h="274" extrusionOk="0">
                  <a:moveTo>
                    <a:pt x="153" y="0"/>
                  </a:moveTo>
                  <a:cubicBezTo>
                    <a:pt x="61" y="0"/>
                    <a:pt x="1" y="61"/>
                    <a:pt x="1" y="152"/>
                  </a:cubicBezTo>
                  <a:cubicBezTo>
                    <a:pt x="1" y="213"/>
                    <a:pt x="61" y="274"/>
                    <a:pt x="153" y="274"/>
                  </a:cubicBezTo>
                  <a:cubicBezTo>
                    <a:pt x="213" y="274"/>
                    <a:pt x="274" y="213"/>
                    <a:pt x="274" y="15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
            <p:cNvSpPr/>
            <p:nvPr/>
          </p:nvSpPr>
          <p:spPr>
            <a:xfrm>
              <a:off x="2390125" y="2308825"/>
              <a:ext cx="6875" cy="6125"/>
            </a:xfrm>
            <a:custGeom>
              <a:avLst/>
              <a:gdLst/>
              <a:ahLst/>
              <a:cxnLst/>
              <a:rect l="l" t="t" r="r" b="b"/>
              <a:pathLst>
                <a:path w="275" h="245" extrusionOk="0">
                  <a:moveTo>
                    <a:pt x="153" y="1"/>
                  </a:moveTo>
                  <a:cubicBezTo>
                    <a:pt x="61" y="1"/>
                    <a:pt x="1" y="62"/>
                    <a:pt x="1" y="122"/>
                  </a:cubicBezTo>
                  <a:cubicBezTo>
                    <a:pt x="1" y="183"/>
                    <a:pt x="61" y="244"/>
                    <a:pt x="153" y="244"/>
                  </a:cubicBezTo>
                  <a:cubicBezTo>
                    <a:pt x="213" y="244"/>
                    <a:pt x="274" y="183"/>
                    <a:pt x="274" y="122"/>
                  </a:cubicBezTo>
                  <a:cubicBezTo>
                    <a:pt x="274"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
            <p:cNvSpPr/>
            <p:nvPr/>
          </p:nvSpPr>
          <p:spPr>
            <a:xfrm>
              <a:off x="2390125" y="2408375"/>
              <a:ext cx="6875" cy="6100"/>
            </a:xfrm>
            <a:custGeom>
              <a:avLst/>
              <a:gdLst/>
              <a:ahLst/>
              <a:cxnLst/>
              <a:rect l="l" t="t" r="r" b="b"/>
              <a:pathLst>
                <a:path w="275" h="244" extrusionOk="0">
                  <a:moveTo>
                    <a:pt x="153" y="1"/>
                  </a:moveTo>
                  <a:cubicBezTo>
                    <a:pt x="61" y="1"/>
                    <a:pt x="1" y="31"/>
                    <a:pt x="1" y="122"/>
                  </a:cubicBezTo>
                  <a:cubicBezTo>
                    <a:pt x="1" y="183"/>
                    <a:pt x="61" y="244"/>
                    <a:pt x="153" y="244"/>
                  </a:cubicBezTo>
                  <a:cubicBezTo>
                    <a:pt x="213" y="244"/>
                    <a:pt x="274" y="183"/>
                    <a:pt x="274" y="122"/>
                  </a:cubicBezTo>
                  <a:cubicBezTo>
                    <a:pt x="274" y="3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
            <p:cNvSpPr/>
            <p:nvPr/>
          </p:nvSpPr>
          <p:spPr>
            <a:xfrm>
              <a:off x="2390900" y="2507175"/>
              <a:ext cx="5325" cy="6100"/>
            </a:xfrm>
            <a:custGeom>
              <a:avLst/>
              <a:gdLst/>
              <a:ahLst/>
              <a:cxnLst/>
              <a:rect l="l" t="t" r="r" b="b"/>
              <a:pathLst>
                <a:path w="213" h="244" extrusionOk="0">
                  <a:moveTo>
                    <a:pt x="122" y="0"/>
                  </a:moveTo>
                  <a:cubicBezTo>
                    <a:pt x="30" y="0"/>
                    <a:pt x="0" y="61"/>
                    <a:pt x="0" y="122"/>
                  </a:cubicBezTo>
                  <a:cubicBezTo>
                    <a:pt x="0" y="183"/>
                    <a:pt x="30" y="243"/>
                    <a:pt x="122" y="243"/>
                  </a:cubicBezTo>
                  <a:cubicBezTo>
                    <a:pt x="182" y="243"/>
                    <a:pt x="213" y="183"/>
                    <a:pt x="213" y="122"/>
                  </a:cubicBezTo>
                  <a:cubicBezTo>
                    <a:pt x="21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
            <p:cNvSpPr/>
            <p:nvPr/>
          </p:nvSpPr>
          <p:spPr>
            <a:xfrm>
              <a:off x="2390900" y="2606700"/>
              <a:ext cx="5325" cy="5350"/>
            </a:xfrm>
            <a:custGeom>
              <a:avLst/>
              <a:gdLst/>
              <a:ahLst/>
              <a:cxnLst/>
              <a:rect l="l" t="t" r="r" b="b"/>
              <a:pathLst>
                <a:path w="213" h="214" extrusionOk="0">
                  <a:moveTo>
                    <a:pt x="122" y="1"/>
                  </a:moveTo>
                  <a:cubicBezTo>
                    <a:pt x="61" y="1"/>
                    <a:pt x="0" y="62"/>
                    <a:pt x="0" y="92"/>
                  </a:cubicBezTo>
                  <a:cubicBezTo>
                    <a:pt x="0" y="153"/>
                    <a:pt x="61" y="214"/>
                    <a:pt x="122" y="214"/>
                  </a:cubicBezTo>
                  <a:cubicBezTo>
                    <a:pt x="152" y="214"/>
                    <a:pt x="213" y="153"/>
                    <a:pt x="213" y="92"/>
                  </a:cubicBezTo>
                  <a:cubicBezTo>
                    <a:pt x="213" y="62"/>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
            <p:cNvSpPr/>
            <p:nvPr/>
          </p:nvSpPr>
          <p:spPr>
            <a:xfrm>
              <a:off x="2390900" y="2706250"/>
              <a:ext cx="5325" cy="4600"/>
            </a:xfrm>
            <a:custGeom>
              <a:avLst/>
              <a:gdLst/>
              <a:ahLst/>
              <a:cxnLst/>
              <a:rect l="l" t="t" r="r" b="b"/>
              <a:pathLst>
                <a:path w="213" h="184" extrusionOk="0">
                  <a:moveTo>
                    <a:pt x="122" y="1"/>
                  </a:moveTo>
                  <a:cubicBezTo>
                    <a:pt x="61" y="1"/>
                    <a:pt x="0" y="31"/>
                    <a:pt x="0" y="92"/>
                  </a:cubicBezTo>
                  <a:cubicBezTo>
                    <a:pt x="0" y="122"/>
                    <a:pt x="61" y="183"/>
                    <a:pt x="122" y="183"/>
                  </a:cubicBezTo>
                  <a:cubicBezTo>
                    <a:pt x="152" y="183"/>
                    <a:pt x="213" y="122"/>
                    <a:pt x="213" y="92"/>
                  </a:cubicBezTo>
                  <a:cubicBezTo>
                    <a:pt x="213" y="31"/>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
            <p:cNvSpPr/>
            <p:nvPr/>
          </p:nvSpPr>
          <p:spPr>
            <a:xfrm>
              <a:off x="2390900" y="2805050"/>
              <a:ext cx="5325" cy="4575"/>
            </a:xfrm>
            <a:custGeom>
              <a:avLst/>
              <a:gdLst/>
              <a:ahLst/>
              <a:cxnLst/>
              <a:rect l="l" t="t" r="r" b="b"/>
              <a:pathLst>
                <a:path w="213" h="183" extrusionOk="0">
                  <a:moveTo>
                    <a:pt x="122" y="0"/>
                  </a:moveTo>
                  <a:cubicBezTo>
                    <a:pt x="61" y="0"/>
                    <a:pt x="0" y="61"/>
                    <a:pt x="0" y="91"/>
                  </a:cubicBezTo>
                  <a:cubicBezTo>
                    <a:pt x="0" y="152"/>
                    <a:pt x="61" y="183"/>
                    <a:pt x="122" y="183"/>
                  </a:cubicBezTo>
                  <a:cubicBezTo>
                    <a:pt x="152" y="183"/>
                    <a:pt x="213" y="152"/>
                    <a:pt x="213" y="91"/>
                  </a:cubicBezTo>
                  <a:cubicBezTo>
                    <a:pt x="213" y="61"/>
                    <a:pt x="15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
            <p:cNvSpPr/>
            <p:nvPr/>
          </p:nvSpPr>
          <p:spPr>
            <a:xfrm>
              <a:off x="2391650" y="2904600"/>
              <a:ext cx="3825" cy="3800"/>
            </a:xfrm>
            <a:custGeom>
              <a:avLst/>
              <a:gdLst/>
              <a:ahLst/>
              <a:cxnLst/>
              <a:rect l="l" t="t" r="r" b="b"/>
              <a:pathLst>
                <a:path w="153" h="152" extrusionOk="0">
                  <a:moveTo>
                    <a:pt x="92" y="0"/>
                  </a:moveTo>
                  <a:cubicBezTo>
                    <a:pt x="31" y="0"/>
                    <a:pt x="0" y="30"/>
                    <a:pt x="0" y="91"/>
                  </a:cubicBezTo>
                  <a:cubicBezTo>
                    <a:pt x="0" y="122"/>
                    <a:pt x="31" y="152"/>
                    <a:pt x="92" y="152"/>
                  </a:cubicBezTo>
                  <a:cubicBezTo>
                    <a:pt x="122" y="152"/>
                    <a:pt x="152" y="122"/>
                    <a:pt x="152" y="91"/>
                  </a:cubicBezTo>
                  <a:cubicBezTo>
                    <a:pt x="152"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
            <p:cNvSpPr/>
            <p:nvPr/>
          </p:nvSpPr>
          <p:spPr>
            <a:xfrm>
              <a:off x="2391650" y="3004125"/>
              <a:ext cx="3825" cy="3075"/>
            </a:xfrm>
            <a:custGeom>
              <a:avLst/>
              <a:gdLst/>
              <a:ahLst/>
              <a:cxnLst/>
              <a:rect l="l" t="t" r="r" b="b"/>
              <a:pathLst>
                <a:path w="153" h="123" extrusionOk="0">
                  <a:moveTo>
                    <a:pt x="92" y="1"/>
                  </a:moveTo>
                  <a:cubicBezTo>
                    <a:pt x="31" y="1"/>
                    <a:pt x="0" y="31"/>
                    <a:pt x="0" y="62"/>
                  </a:cubicBezTo>
                  <a:cubicBezTo>
                    <a:pt x="0" y="92"/>
                    <a:pt x="31" y="122"/>
                    <a:pt x="92" y="122"/>
                  </a:cubicBezTo>
                  <a:cubicBezTo>
                    <a:pt x="122" y="122"/>
                    <a:pt x="152" y="92"/>
                    <a:pt x="152" y="62"/>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
            <p:cNvSpPr/>
            <p:nvPr/>
          </p:nvSpPr>
          <p:spPr>
            <a:xfrm>
              <a:off x="2277675" y="320200"/>
              <a:ext cx="21300" cy="19775"/>
            </a:xfrm>
            <a:custGeom>
              <a:avLst/>
              <a:gdLst/>
              <a:ahLst/>
              <a:cxnLst/>
              <a:rect l="l" t="t" r="r" b="b"/>
              <a:pathLst>
                <a:path w="852" h="791" extrusionOk="0">
                  <a:moveTo>
                    <a:pt x="426" y="1"/>
                  </a:moveTo>
                  <a:cubicBezTo>
                    <a:pt x="213" y="1"/>
                    <a:pt x="0" y="183"/>
                    <a:pt x="0" y="396"/>
                  </a:cubicBezTo>
                  <a:cubicBezTo>
                    <a:pt x="0" y="609"/>
                    <a:pt x="21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
            <p:cNvSpPr/>
            <p:nvPr/>
          </p:nvSpPr>
          <p:spPr>
            <a:xfrm>
              <a:off x="2277675" y="419750"/>
              <a:ext cx="21300" cy="19775"/>
            </a:xfrm>
            <a:custGeom>
              <a:avLst/>
              <a:gdLst/>
              <a:ahLst/>
              <a:cxnLst/>
              <a:rect l="l" t="t" r="r" b="b"/>
              <a:pathLst>
                <a:path w="852" h="791" extrusionOk="0">
                  <a:moveTo>
                    <a:pt x="426" y="0"/>
                  </a:moveTo>
                  <a:cubicBezTo>
                    <a:pt x="213" y="0"/>
                    <a:pt x="0" y="152"/>
                    <a:pt x="0" y="396"/>
                  </a:cubicBezTo>
                  <a:cubicBezTo>
                    <a:pt x="0" y="608"/>
                    <a:pt x="213" y="791"/>
                    <a:pt x="426" y="791"/>
                  </a:cubicBezTo>
                  <a:cubicBezTo>
                    <a:pt x="669" y="791"/>
                    <a:pt x="851" y="608"/>
                    <a:pt x="851" y="396"/>
                  </a:cubicBezTo>
                  <a:cubicBezTo>
                    <a:pt x="851" y="15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
            <p:cNvSpPr/>
            <p:nvPr/>
          </p:nvSpPr>
          <p:spPr>
            <a:xfrm>
              <a:off x="2278425" y="518525"/>
              <a:ext cx="20550" cy="19800"/>
            </a:xfrm>
            <a:custGeom>
              <a:avLst/>
              <a:gdLst/>
              <a:ahLst/>
              <a:cxnLst/>
              <a:rect l="l" t="t" r="r" b="b"/>
              <a:pathLst>
                <a:path w="822" h="792" extrusionOk="0">
                  <a:moveTo>
                    <a:pt x="396" y="1"/>
                  </a:moveTo>
                  <a:cubicBezTo>
                    <a:pt x="183" y="1"/>
                    <a:pt x="0" y="183"/>
                    <a:pt x="0" y="396"/>
                  </a:cubicBezTo>
                  <a:cubicBezTo>
                    <a:pt x="0" y="609"/>
                    <a:pt x="183" y="791"/>
                    <a:pt x="396" y="791"/>
                  </a:cubicBezTo>
                  <a:cubicBezTo>
                    <a:pt x="639" y="791"/>
                    <a:pt x="821" y="609"/>
                    <a:pt x="821" y="396"/>
                  </a:cubicBezTo>
                  <a:cubicBezTo>
                    <a:pt x="821" y="18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
            <p:cNvSpPr/>
            <p:nvPr/>
          </p:nvSpPr>
          <p:spPr>
            <a:xfrm>
              <a:off x="2279175" y="618075"/>
              <a:ext cx="19025" cy="18275"/>
            </a:xfrm>
            <a:custGeom>
              <a:avLst/>
              <a:gdLst/>
              <a:ahLst/>
              <a:cxnLst/>
              <a:rect l="l" t="t" r="r" b="b"/>
              <a:pathLst>
                <a:path w="761" h="731" extrusionOk="0">
                  <a:moveTo>
                    <a:pt x="366" y="1"/>
                  </a:moveTo>
                  <a:cubicBezTo>
                    <a:pt x="153" y="1"/>
                    <a:pt x="1" y="183"/>
                    <a:pt x="1" y="365"/>
                  </a:cubicBezTo>
                  <a:cubicBezTo>
                    <a:pt x="1" y="578"/>
                    <a:pt x="153" y="730"/>
                    <a:pt x="366" y="730"/>
                  </a:cubicBezTo>
                  <a:cubicBezTo>
                    <a:pt x="578" y="730"/>
                    <a:pt x="761" y="578"/>
                    <a:pt x="761" y="365"/>
                  </a:cubicBezTo>
                  <a:cubicBezTo>
                    <a:pt x="761" y="18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
            <p:cNvSpPr/>
            <p:nvPr/>
          </p:nvSpPr>
          <p:spPr>
            <a:xfrm>
              <a:off x="2279175" y="718375"/>
              <a:ext cx="18275" cy="16750"/>
            </a:xfrm>
            <a:custGeom>
              <a:avLst/>
              <a:gdLst/>
              <a:ahLst/>
              <a:cxnLst/>
              <a:rect l="l" t="t" r="r" b="b"/>
              <a:pathLst>
                <a:path w="731" h="670" extrusionOk="0">
                  <a:moveTo>
                    <a:pt x="366" y="1"/>
                  </a:moveTo>
                  <a:cubicBezTo>
                    <a:pt x="183" y="1"/>
                    <a:pt x="1" y="153"/>
                    <a:pt x="1" y="335"/>
                  </a:cubicBezTo>
                  <a:cubicBezTo>
                    <a:pt x="1" y="518"/>
                    <a:pt x="183" y="670"/>
                    <a:pt x="366" y="670"/>
                  </a:cubicBezTo>
                  <a:cubicBezTo>
                    <a:pt x="578" y="670"/>
                    <a:pt x="730" y="51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
            <p:cNvSpPr/>
            <p:nvPr/>
          </p:nvSpPr>
          <p:spPr>
            <a:xfrm>
              <a:off x="2279950" y="817175"/>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
            <p:cNvSpPr/>
            <p:nvPr/>
          </p:nvSpPr>
          <p:spPr>
            <a:xfrm>
              <a:off x="2279950" y="916725"/>
              <a:ext cx="16725" cy="15975"/>
            </a:xfrm>
            <a:custGeom>
              <a:avLst/>
              <a:gdLst/>
              <a:ahLst/>
              <a:cxnLst/>
              <a:rect l="l" t="t" r="r" b="b"/>
              <a:pathLst>
                <a:path w="669" h="639" extrusionOk="0">
                  <a:moveTo>
                    <a:pt x="335" y="0"/>
                  </a:moveTo>
                  <a:cubicBezTo>
                    <a:pt x="152" y="0"/>
                    <a:pt x="0" y="152"/>
                    <a:pt x="0" y="335"/>
                  </a:cubicBezTo>
                  <a:cubicBezTo>
                    <a:pt x="0" y="487"/>
                    <a:pt x="152" y="639"/>
                    <a:pt x="335" y="639"/>
                  </a:cubicBezTo>
                  <a:cubicBezTo>
                    <a:pt x="517" y="639"/>
                    <a:pt x="669" y="48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
            <p:cNvSpPr/>
            <p:nvPr/>
          </p:nvSpPr>
          <p:spPr>
            <a:xfrm>
              <a:off x="2279950" y="1016275"/>
              <a:ext cx="16725" cy="15200"/>
            </a:xfrm>
            <a:custGeom>
              <a:avLst/>
              <a:gdLst/>
              <a:ahLst/>
              <a:cxnLst/>
              <a:rect l="l" t="t" r="r" b="b"/>
              <a:pathLst>
                <a:path w="669" h="608" extrusionOk="0">
                  <a:moveTo>
                    <a:pt x="335" y="0"/>
                  </a:moveTo>
                  <a:cubicBezTo>
                    <a:pt x="152" y="0"/>
                    <a:pt x="0" y="122"/>
                    <a:pt x="0" y="304"/>
                  </a:cubicBezTo>
                  <a:cubicBezTo>
                    <a:pt x="0" y="486"/>
                    <a:pt x="152" y="608"/>
                    <a:pt x="335" y="608"/>
                  </a:cubicBezTo>
                  <a:cubicBezTo>
                    <a:pt x="517" y="608"/>
                    <a:pt x="669" y="48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
            <p:cNvSpPr/>
            <p:nvPr/>
          </p:nvSpPr>
          <p:spPr>
            <a:xfrm>
              <a:off x="2280700" y="1115800"/>
              <a:ext cx="15225" cy="14475"/>
            </a:xfrm>
            <a:custGeom>
              <a:avLst/>
              <a:gdLst/>
              <a:ahLst/>
              <a:cxnLst/>
              <a:rect l="l" t="t" r="r" b="b"/>
              <a:pathLst>
                <a:path w="609" h="579" extrusionOk="0">
                  <a:moveTo>
                    <a:pt x="305" y="1"/>
                  </a:moveTo>
                  <a:cubicBezTo>
                    <a:pt x="153" y="1"/>
                    <a:pt x="1" y="122"/>
                    <a:pt x="1" y="274"/>
                  </a:cubicBezTo>
                  <a:cubicBezTo>
                    <a:pt x="1" y="457"/>
                    <a:pt x="153"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
            <p:cNvSpPr/>
            <p:nvPr/>
          </p:nvSpPr>
          <p:spPr>
            <a:xfrm>
              <a:off x="2281475" y="1215350"/>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
            <p:cNvSpPr/>
            <p:nvPr/>
          </p:nvSpPr>
          <p:spPr>
            <a:xfrm>
              <a:off x="2281475" y="1314900"/>
              <a:ext cx="13700" cy="12950"/>
            </a:xfrm>
            <a:custGeom>
              <a:avLst/>
              <a:gdLst/>
              <a:ahLst/>
              <a:cxnLst/>
              <a:rect l="l" t="t" r="r" b="b"/>
              <a:pathLst>
                <a:path w="548" h="518" extrusionOk="0">
                  <a:moveTo>
                    <a:pt x="274" y="0"/>
                  </a:moveTo>
                  <a:cubicBezTo>
                    <a:pt x="122" y="0"/>
                    <a:pt x="0" y="92"/>
                    <a:pt x="0" y="244"/>
                  </a:cubicBezTo>
                  <a:cubicBezTo>
                    <a:pt x="0" y="396"/>
                    <a:pt x="122" y="517"/>
                    <a:pt x="274" y="517"/>
                  </a:cubicBezTo>
                  <a:cubicBezTo>
                    <a:pt x="426" y="517"/>
                    <a:pt x="547" y="396"/>
                    <a:pt x="547" y="244"/>
                  </a:cubicBezTo>
                  <a:cubicBezTo>
                    <a:pt x="547"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
            <p:cNvSpPr/>
            <p:nvPr/>
          </p:nvSpPr>
          <p:spPr>
            <a:xfrm>
              <a:off x="2282225" y="1414450"/>
              <a:ext cx="12950" cy="12175"/>
            </a:xfrm>
            <a:custGeom>
              <a:avLst/>
              <a:gdLst/>
              <a:ahLst/>
              <a:cxnLst/>
              <a:rect l="l" t="t" r="r" b="b"/>
              <a:pathLst>
                <a:path w="518" h="487" extrusionOk="0">
                  <a:moveTo>
                    <a:pt x="244" y="0"/>
                  </a:moveTo>
                  <a:cubicBezTo>
                    <a:pt x="122" y="0"/>
                    <a:pt x="0" y="91"/>
                    <a:pt x="0" y="243"/>
                  </a:cubicBezTo>
                  <a:cubicBezTo>
                    <a:pt x="0" y="365"/>
                    <a:pt x="12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
            <p:cNvSpPr/>
            <p:nvPr/>
          </p:nvSpPr>
          <p:spPr>
            <a:xfrm>
              <a:off x="2282225" y="1513225"/>
              <a:ext cx="12175" cy="12200"/>
            </a:xfrm>
            <a:custGeom>
              <a:avLst/>
              <a:gdLst/>
              <a:ahLst/>
              <a:cxnLst/>
              <a:rect l="l" t="t" r="r" b="b"/>
              <a:pathLst>
                <a:path w="487" h="488" extrusionOk="0">
                  <a:moveTo>
                    <a:pt x="244" y="1"/>
                  </a:moveTo>
                  <a:cubicBezTo>
                    <a:pt x="122" y="1"/>
                    <a:pt x="0" y="122"/>
                    <a:pt x="0" y="244"/>
                  </a:cubicBezTo>
                  <a:cubicBezTo>
                    <a:pt x="0" y="365"/>
                    <a:pt x="12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
            <p:cNvSpPr/>
            <p:nvPr/>
          </p:nvSpPr>
          <p:spPr>
            <a:xfrm>
              <a:off x="2282975" y="1612775"/>
              <a:ext cx="11425" cy="11425"/>
            </a:xfrm>
            <a:custGeom>
              <a:avLst/>
              <a:gdLst/>
              <a:ahLst/>
              <a:cxnLst/>
              <a:rect l="l" t="t" r="r" b="b"/>
              <a:pathLst>
                <a:path w="457" h="457" extrusionOk="0">
                  <a:moveTo>
                    <a:pt x="214" y="1"/>
                  </a:moveTo>
                  <a:cubicBezTo>
                    <a:pt x="92" y="1"/>
                    <a:pt x="1" y="92"/>
                    <a:pt x="1" y="213"/>
                  </a:cubicBezTo>
                  <a:cubicBezTo>
                    <a:pt x="1" y="335"/>
                    <a:pt x="92" y="456"/>
                    <a:pt x="214" y="456"/>
                  </a:cubicBezTo>
                  <a:cubicBezTo>
                    <a:pt x="335" y="456"/>
                    <a:pt x="457" y="335"/>
                    <a:pt x="457" y="213"/>
                  </a:cubicBezTo>
                  <a:cubicBezTo>
                    <a:pt x="45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
            <p:cNvSpPr/>
            <p:nvPr/>
          </p:nvSpPr>
          <p:spPr>
            <a:xfrm>
              <a:off x="2282975" y="1712325"/>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
            <p:cNvSpPr/>
            <p:nvPr/>
          </p:nvSpPr>
          <p:spPr>
            <a:xfrm>
              <a:off x="2282975" y="1811875"/>
              <a:ext cx="10675" cy="9900"/>
            </a:xfrm>
            <a:custGeom>
              <a:avLst/>
              <a:gdLst/>
              <a:ahLst/>
              <a:cxnLst/>
              <a:rect l="l" t="t" r="r" b="b"/>
              <a:pathLst>
                <a:path w="427" h="396" extrusionOk="0">
                  <a:moveTo>
                    <a:pt x="214" y="0"/>
                  </a:moveTo>
                  <a:cubicBezTo>
                    <a:pt x="92" y="0"/>
                    <a:pt x="1" y="91"/>
                    <a:pt x="1" y="183"/>
                  </a:cubicBezTo>
                  <a:cubicBezTo>
                    <a:pt x="1" y="304"/>
                    <a:pt x="92" y="395"/>
                    <a:pt x="214" y="395"/>
                  </a:cubicBezTo>
                  <a:cubicBezTo>
                    <a:pt x="335" y="395"/>
                    <a:pt x="426" y="304"/>
                    <a:pt x="426" y="18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
            <p:cNvSpPr/>
            <p:nvPr/>
          </p:nvSpPr>
          <p:spPr>
            <a:xfrm>
              <a:off x="2283750" y="1910650"/>
              <a:ext cx="9900" cy="9900"/>
            </a:xfrm>
            <a:custGeom>
              <a:avLst/>
              <a:gdLst/>
              <a:ahLst/>
              <a:cxnLst/>
              <a:rect l="l" t="t" r="r" b="b"/>
              <a:pathLst>
                <a:path w="396" h="396" extrusionOk="0">
                  <a:moveTo>
                    <a:pt x="183" y="1"/>
                  </a:moveTo>
                  <a:cubicBezTo>
                    <a:pt x="91" y="1"/>
                    <a:pt x="0" y="92"/>
                    <a:pt x="0" y="213"/>
                  </a:cubicBezTo>
                  <a:cubicBezTo>
                    <a:pt x="0" y="305"/>
                    <a:pt x="91" y="396"/>
                    <a:pt x="183" y="396"/>
                  </a:cubicBezTo>
                  <a:cubicBezTo>
                    <a:pt x="304" y="396"/>
                    <a:pt x="395" y="305"/>
                    <a:pt x="395" y="21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
            <p:cNvSpPr/>
            <p:nvPr/>
          </p:nvSpPr>
          <p:spPr>
            <a:xfrm>
              <a:off x="2283750" y="2010200"/>
              <a:ext cx="9125" cy="9150"/>
            </a:xfrm>
            <a:custGeom>
              <a:avLst/>
              <a:gdLst/>
              <a:ahLst/>
              <a:cxnLst/>
              <a:rect l="l" t="t" r="r" b="b"/>
              <a:pathLst>
                <a:path w="365" h="366" extrusionOk="0">
                  <a:moveTo>
                    <a:pt x="183" y="0"/>
                  </a:moveTo>
                  <a:cubicBezTo>
                    <a:pt x="91" y="0"/>
                    <a:pt x="0" y="92"/>
                    <a:pt x="0" y="183"/>
                  </a:cubicBezTo>
                  <a:cubicBezTo>
                    <a:pt x="0" y="274"/>
                    <a:pt x="91" y="365"/>
                    <a:pt x="183" y="365"/>
                  </a:cubicBezTo>
                  <a:cubicBezTo>
                    <a:pt x="304" y="365"/>
                    <a:pt x="365" y="274"/>
                    <a:pt x="365" y="183"/>
                  </a:cubicBezTo>
                  <a:cubicBezTo>
                    <a:pt x="365" y="92"/>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
            <p:cNvSpPr/>
            <p:nvPr/>
          </p:nvSpPr>
          <p:spPr>
            <a:xfrm>
              <a:off x="2283750" y="2109750"/>
              <a:ext cx="9125" cy="8375"/>
            </a:xfrm>
            <a:custGeom>
              <a:avLst/>
              <a:gdLst/>
              <a:ahLst/>
              <a:cxnLst/>
              <a:rect l="l" t="t" r="r" b="b"/>
              <a:pathLst>
                <a:path w="365" h="335" extrusionOk="0">
                  <a:moveTo>
                    <a:pt x="183" y="0"/>
                  </a:moveTo>
                  <a:cubicBezTo>
                    <a:pt x="91" y="0"/>
                    <a:pt x="0" y="61"/>
                    <a:pt x="0" y="152"/>
                  </a:cubicBezTo>
                  <a:cubicBezTo>
                    <a:pt x="0" y="243"/>
                    <a:pt x="91"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
            <p:cNvSpPr/>
            <p:nvPr/>
          </p:nvSpPr>
          <p:spPr>
            <a:xfrm>
              <a:off x="2284500" y="2209300"/>
              <a:ext cx="8375" cy="7625"/>
            </a:xfrm>
            <a:custGeom>
              <a:avLst/>
              <a:gdLst/>
              <a:ahLst/>
              <a:cxnLst/>
              <a:rect l="l" t="t" r="r" b="b"/>
              <a:pathLst>
                <a:path w="335" h="305" extrusionOk="0">
                  <a:moveTo>
                    <a:pt x="153" y="0"/>
                  </a:moveTo>
                  <a:cubicBezTo>
                    <a:pt x="61" y="0"/>
                    <a:pt x="1" y="61"/>
                    <a:pt x="1" y="152"/>
                  </a:cubicBezTo>
                  <a:cubicBezTo>
                    <a:pt x="1" y="243"/>
                    <a:pt x="61" y="304"/>
                    <a:pt x="153" y="304"/>
                  </a:cubicBezTo>
                  <a:cubicBezTo>
                    <a:pt x="244" y="304"/>
                    <a:pt x="335" y="243"/>
                    <a:pt x="335" y="152"/>
                  </a:cubicBezTo>
                  <a:cubicBezTo>
                    <a:pt x="33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
            <p:cNvSpPr/>
            <p:nvPr/>
          </p:nvSpPr>
          <p:spPr>
            <a:xfrm>
              <a:off x="2284500" y="2308825"/>
              <a:ext cx="7625" cy="6875"/>
            </a:xfrm>
            <a:custGeom>
              <a:avLst/>
              <a:gdLst/>
              <a:ahLst/>
              <a:cxnLst/>
              <a:rect l="l" t="t" r="r" b="b"/>
              <a:pathLst>
                <a:path w="305" h="275" extrusionOk="0">
                  <a:moveTo>
                    <a:pt x="153" y="1"/>
                  </a:moveTo>
                  <a:cubicBezTo>
                    <a:pt x="61" y="1"/>
                    <a:pt x="1" y="62"/>
                    <a:pt x="1" y="122"/>
                  </a:cubicBezTo>
                  <a:cubicBezTo>
                    <a:pt x="1" y="214"/>
                    <a:pt x="61"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
            <p:cNvSpPr/>
            <p:nvPr/>
          </p:nvSpPr>
          <p:spPr>
            <a:xfrm>
              <a:off x="2284500" y="2407625"/>
              <a:ext cx="7625" cy="6850"/>
            </a:xfrm>
            <a:custGeom>
              <a:avLst/>
              <a:gdLst/>
              <a:ahLst/>
              <a:cxnLst/>
              <a:rect l="l" t="t" r="r" b="b"/>
              <a:pathLst>
                <a:path w="305" h="274" extrusionOk="0">
                  <a:moveTo>
                    <a:pt x="153" y="0"/>
                  </a:moveTo>
                  <a:cubicBezTo>
                    <a:pt x="61" y="0"/>
                    <a:pt x="1" y="61"/>
                    <a:pt x="1" y="152"/>
                  </a:cubicBezTo>
                  <a:cubicBezTo>
                    <a:pt x="1" y="213"/>
                    <a:pt x="61"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
            <p:cNvSpPr/>
            <p:nvPr/>
          </p:nvSpPr>
          <p:spPr>
            <a:xfrm>
              <a:off x="2285275" y="2507175"/>
              <a:ext cx="6850" cy="6100"/>
            </a:xfrm>
            <a:custGeom>
              <a:avLst/>
              <a:gdLst/>
              <a:ahLst/>
              <a:cxnLst/>
              <a:rect l="l" t="t" r="r" b="b"/>
              <a:pathLst>
                <a:path w="274" h="244" extrusionOk="0">
                  <a:moveTo>
                    <a:pt x="122" y="0"/>
                  </a:moveTo>
                  <a:cubicBezTo>
                    <a:pt x="61" y="0"/>
                    <a:pt x="0" y="61"/>
                    <a:pt x="0" y="122"/>
                  </a:cubicBezTo>
                  <a:cubicBezTo>
                    <a:pt x="0"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
            <p:cNvSpPr/>
            <p:nvPr/>
          </p:nvSpPr>
          <p:spPr>
            <a:xfrm>
              <a:off x="2285275" y="2605950"/>
              <a:ext cx="6100" cy="6100"/>
            </a:xfrm>
            <a:custGeom>
              <a:avLst/>
              <a:gdLst/>
              <a:ahLst/>
              <a:cxnLst/>
              <a:rect l="l" t="t" r="r" b="b"/>
              <a:pathLst>
                <a:path w="244" h="244" extrusionOk="0">
                  <a:moveTo>
                    <a:pt x="122" y="1"/>
                  </a:moveTo>
                  <a:cubicBezTo>
                    <a:pt x="61" y="1"/>
                    <a:pt x="0" y="61"/>
                    <a:pt x="0" y="122"/>
                  </a:cubicBezTo>
                  <a:cubicBezTo>
                    <a:pt x="0" y="213"/>
                    <a:pt x="61" y="244"/>
                    <a:pt x="122" y="244"/>
                  </a:cubicBezTo>
                  <a:cubicBezTo>
                    <a:pt x="213" y="244"/>
                    <a:pt x="243" y="213"/>
                    <a:pt x="243" y="122"/>
                  </a:cubicBezTo>
                  <a:cubicBezTo>
                    <a:pt x="243"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
            <p:cNvSpPr/>
            <p:nvPr/>
          </p:nvSpPr>
          <p:spPr>
            <a:xfrm>
              <a:off x="2285275" y="2705500"/>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2" y="213"/>
                    <a:pt x="243" y="183"/>
                    <a:pt x="243" y="122"/>
                  </a:cubicBezTo>
                  <a:cubicBezTo>
                    <a:pt x="24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
            <p:cNvSpPr/>
            <p:nvPr/>
          </p:nvSpPr>
          <p:spPr>
            <a:xfrm>
              <a:off x="2285275" y="2805050"/>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2" y="213"/>
                    <a:pt x="243" y="152"/>
                    <a:pt x="243" y="91"/>
                  </a:cubicBezTo>
                  <a:cubicBezTo>
                    <a:pt x="24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
            <p:cNvSpPr/>
            <p:nvPr/>
          </p:nvSpPr>
          <p:spPr>
            <a:xfrm>
              <a:off x="2286025" y="2903825"/>
              <a:ext cx="5350" cy="5350"/>
            </a:xfrm>
            <a:custGeom>
              <a:avLst/>
              <a:gdLst/>
              <a:ahLst/>
              <a:cxnLst/>
              <a:rect l="l" t="t" r="r" b="b"/>
              <a:pathLst>
                <a:path w="214" h="214" extrusionOk="0">
                  <a:moveTo>
                    <a:pt x="92" y="1"/>
                  </a:moveTo>
                  <a:cubicBezTo>
                    <a:pt x="31" y="1"/>
                    <a:pt x="0" y="61"/>
                    <a:pt x="0" y="122"/>
                  </a:cubicBezTo>
                  <a:cubicBezTo>
                    <a:pt x="0" y="153"/>
                    <a:pt x="31" y="213"/>
                    <a:pt x="92" y="213"/>
                  </a:cubicBezTo>
                  <a:cubicBezTo>
                    <a:pt x="152" y="213"/>
                    <a:pt x="213" y="153"/>
                    <a:pt x="213" y="122"/>
                  </a:cubicBezTo>
                  <a:cubicBezTo>
                    <a:pt x="213" y="6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
            <p:cNvSpPr/>
            <p:nvPr/>
          </p:nvSpPr>
          <p:spPr>
            <a:xfrm>
              <a:off x="2286025" y="3003375"/>
              <a:ext cx="4575" cy="4575"/>
            </a:xfrm>
            <a:custGeom>
              <a:avLst/>
              <a:gdLst/>
              <a:ahLst/>
              <a:cxnLst/>
              <a:rect l="l" t="t" r="r" b="b"/>
              <a:pathLst>
                <a:path w="183" h="183" extrusionOk="0">
                  <a:moveTo>
                    <a:pt x="92" y="0"/>
                  </a:moveTo>
                  <a:cubicBezTo>
                    <a:pt x="61" y="0"/>
                    <a:pt x="0" y="31"/>
                    <a:pt x="0" y="92"/>
                  </a:cubicBezTo>
                  <a:cubicBezTo>
                    <a:pt x="0" y="152"/>
                    <a:pt x="61" y="183"/>
                    <a:pt x="92" y="183"/>
                  </a:cubicBezTo>
                  <a:cubicBezTo>
                    <a:pt x="152" y="183"/>
                    <a:pt x="183" y="152"/>
                    <a:pt x="183" y="92"/>
                  </a:cubicBezTo>
                  <a:cubicBezTo>
                    <a:pt x="183" y="31"/>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
            <p:cNvSpPr/>
            <p:nvPr/>
          </p:nvSpPr>
          <p:spPr>
            <a:xfrm>
              <a:off x="2286775" y="3102925"/>
              <a:ext cx="3825" cy="3825"/>
            </a:xfrm>
            <a:custGeom>
              <a:avLst/>
              <a:gdLst/>
              <a:ahLst/>
              <a:cxnLst/>
              <a:rect l="l" t="t" r="r" b="b"/>
              <a:pathLst>
                <a:path w="153" h="153" extrusionOk="0">
                  <a:moveTo>
                    <a:pt x="62" y="0"/>
                  </a:moveTo>
                  <a:cubicBezTo>
                    <a:pt x="31" y="0"/>
                    <a:pt x="1" y="31"/>
                    <a:pt x="1" y="61"/>
                  </a:cubicBezTo>
                  <a:cubicBezTo>
                    <a:pt x="1" y="122"/>
                    <a:pt x="31" y="152"/>
                    <a:pt x="62" y="152"/>
                  </a:cubicBezTo>
                  <a:cubicBezTo>
                    <a:pt x="122" y="152"/>
                    <a:pt x="153" y="122"/>
                    <a:pt x="153" y="6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
            <p:cNvSpPr/>
            <p:nvPr/>
          </p:nvSpPr>
          <p:spPr>
            <a:xfrm>
              <a:off x="2286775" y="3201700"/>
              <a:ext cx="3825" cy="3825"/>
            </a:xfrm>
            <a:custGeom>
              <a:avLst/>
              <a:gdLst/>
              <a:ahLst/>
              <a:cxnLst/>
              <a:rect l="l" t="t" r="r" b="b"/>
              <a:pathLst>
                <a:path w="153" h="153" extrusionOk="0">
                  <a:moveTo>
                    <a:pt x="62" y="1"/>
                  </a:moveTo>
                  <a:cubicBezTo>
                    <a:pt x="31" y="1"/>
                    <a:pt x="1" y="31"/>
                    <a:pt x="1" y="92"/>
                  </a:cubicBezTo>
                  <a:cubicBezTo>
                    <a:pt x="1" y="122"/>
                    <a:pt x="31" y="153"/>
                    <a:pt x="62" y="153"/>
                  </a:cubicBezTo>
                  <a:cubicBezTo>
                    <a:pt x="122" y="153"/>
                    <a:pt x="153" y="122"/>
                    <a:pt x="153" y="9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
            <p:cNvSpPr/>
            <p:nvPr/>
          </p:nvSpPr>
          <p:spPr>
            <a:xfrm>
              <a:off x="2286775" y="3301250"/>
              <a:ext cx="3825" cy="3075"/>
            </a:xfrm>
            <a:custGeom>
              <a:avLst/>
              <a:gdLst/>
              <a:ahLst/>
              <a:cxnLst/>
              <a:rect l="l" t="t" r="r" b="b"/>
              <a:pathLst>
                <a:path w="153" h="123" extrusionOk="0">
                  <a:moveTo>
                    <a:pt x="62" y="1"/>
                  </a:moveTo>
                  <a:cubicBezTo>
                    <a:pt x="31" y="1"/>
                    <a:pt x="1" y="31"/>
                    <a:pt x="1" y="61"/>
                  </a:cubicBezTo>
                  <a:cubicBezTo>
                    <a:pt x="1" y="92"/>
                    <a:pt x="31" y="122"/>
                    <a:pt x="62" y="122"/>
                  </a:cubicBezTo>
                  <a:cubicBezTo>
                    <a:pt x="92" y="122"/>
                    <a:pt x="153" y="92"/>
                    <a:pt x="153" y="61"/>
                  </a:cubicBezTo>
                  <a:cubicBezTo>
                    <a:pt x="15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
            <p:cNvSpPr/>
            <p:nvPr/>
          </p:nvSpPr>
          <p:spPr>
            <a:xfrm>
              <a:off x="2172050" y="319450"/>
              <a:ext cx="22800" cy="22050"/>
            </a:xfrm>
            <a:custGeom>
              <a:avLst/>
              <a:gdLst/>
              <a:ahLst/>
              <a:cxnLst/>
              <a:rect l="l" t="t" r="r" b="b"/>
              <a:pathLst>
                <a:path w="912" h="882" extrusionOk="0">
                  <a:moveTo>
                    <a:pt x="456" y="0"/>
                  </a:moveTo>
                  <a:cubicBezTo>
                    <a:pt x="182" y="0"/>
                    <a:pt x="0" y="183"/>
                    <a:pt x="0" y="426"/>
                  </a:cubicBezTo>
                  <a:cubicBezTo>
                    <a:pt x="0" y="669"/>
                    <a:pt x="182" y="882"/>
                    <a:pt x="456" y="882"/>
                  </a:cubicBezTo>
                  <a:cubicBezTo>
                    <a:pt x="699" y="882"/>
                    <a:pt x="912" y="66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
            <p:cNvSpPr/>
            <p:nvPr/>
          </p:nvSpPr>
          <p:spPr>
            <a:xfrm>
              <a:off x="2172050" y="418225"/>
              <a:ext cx="22800" cy="22075"/>
            </a:xfrm>
            <a:custGeom>
              <a:avLst/>
              <a:gdLst/>
              <a:ahLst/>
              <a:cxnLst/>
              <a:rect l="l" t="t" r="r" b="b"/>
              <a:pathLst>
                <a:path w="912" h="883" extrusionOk="0">
                  <a:moveTo>
                    <a:pt x="456" y="1"/>
                  </a:moveTo>
                  <a:cubicBezTo>
                    <a:pt x="182" y="1"/>
                    <a:pt x="0" y="213"/>
                    <a:pt x="0" y="457"/>
                  </a:cubicBezTo>
                  <a:cubicBezTo>
                    <a:pt x="0" y="700"/>
                    <a:pt x="182"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
            <p:cNvSpPr/>
            <p:nvPr/>
          </p:nvSpPr>
          <p:spPr>
            <a:xfrm>
              <a:off x="2172050" y="517775"/>
              <a:ext cx="22800" cy="21300"/>
            </a:xfrm>
            <a:custGeom>
              <a:avLst/>
              <a:gdLst/>
              <a:ahLst/>
              <a:cxnLst/>
              <a:rect l="l" t="t" r="r" b="b"/>
              <a:pathLst>
                <a:path w="912" h="852" extrusionOk="0">
                  <a:moveTo>
                    <a:pt x="456" y="1"/>
                  </a:moveTo>
                  <a:cubicBezTo>
                    <a:pt x="213" y="1"/>
                    <a:pt x="0" y="183"/>
                    <a:pt x="0" y="426"/>
                  </a:cubicBezTo>
                  <a:cubicBezTo>
                    <a:pt x="0" y="669"/>
                    <a:pt x="213" y="852"/>
                    <a:pt x="456" y="852"/>
                  </a:cubicBezTo>
                  <a:cubicBezTo>
                    <a:pt x="699" y="85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
            <p:cNvSpPr/>
            <p:nvPr/>
          </p:nvSpPr>
          <p:spPr>
            <a:xfrm>
              <a:off x="2172050" y="617325"/>
              <a:ext cx="22050" cy="20550"/>
            </a:xfrm>
            <a:custGeom>
              <a:avLst/>
              <a:gdLst/>
              <a:ahLst/>
              <a:cxnLst/>
              <a:rect l="l" t="t" r="r" b="b"/>
              <a:pathLst>
                <a:path w="882" h="822" extrusionOk="0">
                  <a:moveTo>
                    <a:pt x="456" y="0"/>
                  </a:moveTo>
                  <a:cubicBezTo>
                    <a:pt x="213" y="0"/>
                    <a:pt x="0" y="183"/>
                    <a:pt x="0" y="395"/>
                  </a:cubicBezTo>
                  <a:cubicBezTo>
                    <a:pt x="0" y="639"/>
                    <a:pt x="213" y="821"/>
                    <a:pt x="456" y="821"/>
                  </a:cubicBezTo>
                  <a:cubicBezTo>
                    <a:pt x="699" y="821"/>
                    <a:pt x="882" y="639"/>
                    <a:pt x="882" y="395"/>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
            <p:cNvSpPr/>
            <p:nvPr/>
          </p:nvSpPr>
          <p:spPr>
            <a:xfrm>
              <a:off x="2172800" y="716875"/>
              <a:ext cx="21300" cy="19775"/>
            </a:xfrm>
            <a:custGeom>
              <a:avLst/>
              <a:gdLst/>
              <a:ahLst/>
              <a:cxnLst/>
              <a:rect l="l" t="t" r="r" b="b"/>
              <a:pathLst>
                <a:path w="852" h="791" extrusionOk="0">
                  <a:moveTo>
                    <a:pt x="426" y="0"/>
                  </a:moveTo>
                  <a:cubicBezTo>
                    <a:pt x="183" y="0"/>
                    <a:pt x="0" y="183"/>
                    <a:pt x="0" y="395"/>
                  </a:cubicBezTo>
                  <a:cubicBezTo>
                    <a:pt x="0"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
            <p:cNvSpPr/>
            <p:nvPr/>
          </p:nvSpPr>
          <p:spPr>
            <a:xfrm>
              <a:off x="2173550" y="816400"/>
              <a:ext cx="19800" cy="18275"/>
            </a:xfrm>
            <a:custGeom>
              <a:avLst/>
              <a:gdLst/>
              <a:ahLst/>
              <a:cxnLst/>
              <a:rect l="l" t="t" r="r" b="b"/>
              <a:pathLst>
                <a:path w="792" h="731" extrusionOk="0">
                  <a:moveTo>
                    <a:pt x="396" y="1"/>
                  </a:moveTo>
                  <a:cubicBezTo>
                    <a:pt x="183" y="1"/>
                    <a:pt x="1" y="153"/>
                    <a:pt x="1" y="366"/>
                  </a:cubicBezTo>
                  <a:cubicBezTo>
                    <a:pt x="1" y="579"/>
                    <a:pt x="183" y="730"/>
                    <a:pt x="396" y="730"/>
                  </a:cubicBezTo>
                  <a:cubicBezTo>
                    <a:pt x="609" y="730"/>
                    <a:pt x="791" y="579"/>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
            <p:cNvSpPr/>
            <p:nvPr/>
          </p:nvSpPr>
          <p:spPr>
            <a:xfrm>
              <a:off x="2173550" y="915950"/>
              <a:ext cx="19800" cy="18275"/>
            </a:xfrm>
            <a:custGeom>
              <a:avLst/>
              <a:gdLst/>
              <a:ahLst/>
              <a:cxnLst/>
              <a:rect l="l" t="t" r="r" b="b"/>
              <a:pathLst>
                <a:path w="792" h="731" extrusionOk="0">
                  <a:moveTo>
                    <a:pt x="396" y="1"/>
                  </a:moveTo>
                  <a:cubicBezTo>
                    <a:pt x="183" y="1"/>
                    <a:pt x="1" y="153"/>
                    <a:pt x="1" y="366"/>
                  </a:cubicBezTo>
                  <a:cubicBezTo>
                    <a:pt x="1" y="548"/>
                    <a:pt x="183" y="730"/>
                    <a:pt x="396" y="730"/>
                  </a:cubicBezTo>
                  <a:cubicBezTo>
                    <a:pt x="609" y="730"/>
                    <a:pt x="791" y="54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
            <p:cNvSpPr/>
            <p:nvPr/>
          </p:nvSpPr>
          <p:spPr>
            <a:xfrm>
              <a:off x="2174325" y="101550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
            <p:cNvSpPr/>
            <p:nvPr/>
          </p:nvSpPr>
          <p:spPr>
            <a:xfrm>
              <a:off x="2174325" y="1115050"/>
              <a:ext cx="17500" cy="15975"/>
            </a:xfrm>
            <a:custGeom>
              <a:avLst/>
              <a:gdLst/>
              <a:ahLst/>
              <a:cxnLst/>
              <a:rect l="l" t="t" r="r" b="b"/>
              <a:pathLst>
                <a:path w="700" h="639" extrusionOk="0">
                  <a:moveTo>
                    <a:pt x="365" y="0"/>
                  </a:moveTo>
                  <a:cubicBezTo>
                    <a:pt x="183" y="0"/>
                    <a:pt x="0" y="122"/>
                    <a:pt x="0" y="304"/>
                  </a:cubicBezTo>
                  <a:cubicBezTo>
                    <a:pt x="0" y="487"/>
                    <a:pt x="183" y="639"/>
                    <a:pt x="365" y="639"/>
                  </a:cubicBezTo>
                  <a:cubicBezTo>
                    <a:pt x="547" y="639"/>
                    <a:pt x="699" y="487"/>
                    <a:pt x="699" y="304"/>
                  </a:cubicBezTo>
                  <a:cubicBezTo>
                    <a:pt x="699" y="12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
            <p:cNvSpPr/>
            <p:nvPr/>
          </p:nvSpPr>
          <p:spPr>
            <a:xfrm>
              <a:off x="2175075" y="1214600"/>
              <a:ext cx="16750" cy="15225"/>
            </a:xfrm>
            <a:custGeom>
              <a:avLst/>
              <a:gdLst/>
              <a:ahLst/>
              <a:cxnLst/>
              <a:rect l="l" t="t" r="r" b="b"/>
              <a:pathLst>
                <a:path w="670" h="609" extrusionOk="0">
                  <a:moveTo>
                    <a:pt x="335" y="0"/>
                  </a:moveTo>
                  <a:cubicBezTo>
                    <a:pt x="153" y="0"/>
                    <a:pt x="1" y="122"/>
                    <a:pt x="1" y="304"/>
                  </a:cubicBezTo>
                  <a:cubicBezTo>
                    <a:pt x="1" y="456"/>
                    <a:pt x="153"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
            <p:cNvSpPr/>
            <p:nvPr/>
          </p:nvSpPr>
          <p:spPr>
            <a:xfrm>
              <a:off x="2175850" y="1313375"/>
              <a:ext cx="15200" cy="15225"/>
            </a:xfrm>
            <a:custGeom>
              <a:avLst/>
              <a:gdLst/>
              <a:ahLst/>
              <a:cxnLst/>
              <a:rect l="l" t="t" r="r" b="b"/>
              <a:pathLst>
                <a:path w="608" h="609" extrusionOk="0">
                  <a:moveTo>
                    <a:pt x="304" y="1"/>
                  </a:moveTo>
                  <a:cubicBezTo>
                    <a:pt x="122" y="1"/>
                    <a:pt x="0" y="153"/>
                    <a:pt x="0" y="305"/>
                  </a:cubicBezTo>
                  <a:cubicBezTo>
                    <a:pt x="0" y="487"/>
                    <a:pt x="122" y="609"/>
                    <a:pt x="304" y="609"/>
                  </a:cubicBezTo>
                  <a:cubicBezTo>
                    <a:pt x="486" y="609"/>
                    <a:pt x="608" y="487"/>
                    <a:pt x="608" y="305"/>
                  </a:cubicBezTo>
                  <a:cubicBezTo>
                    <a:pt x="60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
            <p:cNvSpPr/>
            <p:nvPr/>
          </p:nvSpPr>
          <p:spPr>
            <a:xfrm>
              <a:off x="2175850" y="1412925"/>
              <a:ext cx="15200" cy="14475"/>
            </a:xfrm>
            <a:custGeom>
              <a:avLst/>
              <a:gdLst/>
              <a:ahLst/>
              <a:cxnLst/>
              <a:rect l="l" t="t" r="r" b="b"/>
              <a:pathLst>
                <a:path w="608" h="579" extrusionOk="0">
                  <a:moveTo>
                    <a:pt x="304" y="1"/>
                  </a:moveTo>
                  <a:cubicBezTo>
                    <a:pt x="122" y="1"/>
                    <a:pt x="0" y="122"/>
                    <a:pt x="0" y="304"/>
                  </a:cubicBezTo>
                  <a:cubicBezTo>
                    <a:pt x="0" y="456"/>
                    <a:pt x="122" y="578"/>
                    <a:pt x="304" y="578"/>
                  </a:cubicBezTo>
                  <a:cubicBezTo>
                    <a:pt x="456" y="578"/>
                    <a:pt x="608" y="456"/>
                    <a:pt x="608" y="30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
            <p:cNvSpPr/>
            <p:nvPr/>
          </p:nvSpPr>
          <p:spPr>
            <a:xfrm>
              <a:off x="2175850" y="1512475"/>
              <a:ext cx="14450" cy="13700"/>
            </a:xfrm>
            <a:custGeom>
              <a:avLst/>
              <a:gdLst/>
              <a:ahLst/>
              <a:cxnLst/>
              <a:rect l="l" t="t" r="r" b="b"/>
              <a:pathLst>
                <a:path w="578" h="548" extrusionOk="0">
                  <a:moveTo>
                    <a:pt x="304" y="0"/>
                  </a:moveTo>
                  <a:cubicBezTo>
                    <a:pt x="152" y="0"/>
                    <a:pt x="0" y="122"/>
                    <a:pt x="0" y="274"/>
                  </a:cubicBezTo>
                  <a:cubicBezTo>
                    <a:pt x="0" y="426"/>
                    <a:pt x="152" y="547"/>
                    <a:pt x="304" y="547"/>
                  </a:cubicBezTo>
                  <a:cubicBezTo>
                    <a:pt x="456" y="547"/>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
            <p:cNvSpPr/>
            <p:nvPr/>
          </p:nvSpPr>
          <p:spPr>
            <a:xfrm>
              <a:off x="2176600" y="1612025"/>
              <a:ext cx="13700" cy="12925"/>
            </a:xfrm>
            <a:custGeom>
              <a:avLst/>
              <a:gdLst/>
              <a:ahLst/>
              <a:cxnLst/>
              <a:rect l="l" t="t" r="r" b="b"/>
              <a:pathLst>
                <a:path w="548" h="517" extrusionOk="0">
                  <a:moveTo>
                    <a:pt x="274" y="0"/>
                  </a:moveTo>
                  <a:cubicBezTo>
                    <a:pt x="122" y="0"/>
                    <a:pt x="0" y="122"/>
                    <a:pt x="0" y="243"/>
                  </a:cubicBezTo>
                  <a:cubicBezTo>
                    <a:pt x="0" y="395"/>
                    <a:pt x="122" y="517"/>
                    <a:pt x="274" y="517"/>
                  </a:cubicBezTo>
                  <a:cubicBezTo>
                    <a:pt x="426" y="517"/>
                    <a:pt x="548" y="395"/>
                    <a:pt x="548" y="243"/>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
            <p:cNvSpPr/>
            <p:nvPr/>
          </p:nvSpPr>
          <p:spPr>
            <a:xfrm>
              <a:off x="2176600" y="1711550"/>
              <a:ext cx="12950" cy="12200"/>
            </a:xfrm>
            <a:custGeom>
              <a:avLst/>
              <a:gdLst/>
              <a:ahLst/>
              <a:cxnLst/>
              <a:rect l="l" t="t" r="r" b="b"/>
              <a:pathLst>
                <a:path w="518"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
            <p:cNvSpPr/>
            <p:nvPr/>
          </p:nvSpPr>
          <p:spPr>
            <a:xfrm>
              <a:off x="2177350" y="1811100"/>
              <a:ext cx="12200" cy="11425"/>
            </a:xfrm>
            <a:custGeom>
              <a:avLst/>
              <a:gdLst/>
              <a:ahLst/>
              <a:cxnLst/>
              <a:rect l="l" t="t" r="r" b="b"/>
              <a:pathLst>
                <a:path w="488" h="457" extrusionOk="0">
                  <a:moveTo>
                    <a:pt x="244" y="1"/>
                  </a:moveTo>
                  <a:cubicBezTo>
                    <a:pt x="92" y="1"/>
                    <a:pt x="1" y="92"/>
                    <a:pt x="1" y="214"/>
                  </a:cubicBezTo>
                  <a:cubicBezTo>
                    <a:pt x="1" y="335"/>
                    <a:pt x="92" y="457"/>
                    <a:pt x="244" y="457"/>
                  </a:cubicBezTo>
                  <a:cubicBezTo>
                    <a:pt x="366" y="457"/>
                    <a:pt x="487" y="335"/>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
            <p:cNvSpPr/>
            <p:nvPr/>
          </p:nvSpPr>
          <p:spPr>
            <a:xfrm>
              <a:off x="2177350" y="1909900"/>
              <a:ext cx="12200" cy="11425"/>
            </a:xfrm>
            <a:custGeom>
              <a:avLst/>
              <a:gdLst/>
              <a:ahLst/>
              <a:cxnLst/>
              <a:rect l="l" t="t" r="r" b="b"/>
              <a:pathLst>
                <a:path w="488" h="457" extrusionOk="0">
                  <a:moveTo>
                    <a:pt x="244" y="0"/>
                  </a:moveTo>
                  <a:cubicBezTo>
                    <a:pt x="122" y="0"/>
                    <a:pt x="1" y="122"/>
                    <a:pt x="1" y="243"/>
                  </a:cubicBezTo>
                  <a:cubicBezTo>
                    <a:pt x="1" y="365"/>
                    <a:pt x="122" y="456"/>
                    <a:pt x="244" y="456"/>
                  </a:cubicBezTo>
                  <a:cubicBezTo>
                    <a:pt x="366" y="456"/>
                    <a:pt x="487" y="365"/>
                    <a:pt x="487" y="243"/>
                  </a:cubicBezTo>
                  <a:cubicBezTo>
                    <a:pt x="487" y="12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
            <p:cNvSpPr/>
            <p:nvPr/>
          </p:nvSpPr>
          <p:spPr>
            <a:xfrm>
              <a:off x="2178125" y="2009450"/>
              <a:ext cx="10650" cy="10650"/>
            </a:xfrm>
            <a:custGeom>
              <a:avLst/>
              <a:gdLst/>
              <a:ahLst/>
              <a:cxnLst/>
              <a:rect l="l" t="t" r="r" b="b"/>
              <a:pathLst>
                <a:path w="426" h="426" extrusionOk="0">
                  <a:moveTo>
                    <a:pt x="213" y="0"/>
                  </a:moveTo>
                  <a:cubicBezTo>
                    <a:pt x="91" y="0"/>
                    <a:pt x="0" y="91"/>
                    <a:pt x="0" y="213"/>
                  </a:cubicBezTo>
                  <a:cubicBezTo>
                    <a:pt x="0" y="334"/>
                    <a:pt x="91" y="426"/>
                    <a:pt x="213" y="426"/>
                  </a:cubicBezTo>
                  <a:cubicBezTo>
                    <a:pt x="335" y="426"/>
                    <a:pt x="426" y="33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
            <p:cNvSpPr/>
            <p:nvPr/>
          </p:nvSpPr>
          <p:spPr>
            <a:xfrm>
              <a:off x="2178125" y="2108975"/>
              <a:ext cx="9900" cy="9900"/>
            </a:xfrm>
            <a:custGeom>
              <a:avLst/>
              <a:gdLst/>
              <a:ahLst/>
              <a:cxnLst/>
              <a:rect l="l" t="t" r="r" b="b"/>
              <a:pathLst>
                <a:path w="396" h="396" extrusionOk="0">
                  <a:moveTo>
                    <a:pt x="213" y="1"/>
                  </a:moveTo>
                  <a:cubicBezTo>
                    <a:pt x="91" y="1"/>
                    <a:pt x="0" y="92"/>
                    <a:pt x="0" y="183"/>
                  </a:cubicBezTo>
                  <a:cubicBezTo>
                    <a:pt x="0" y="305"/>
                    <a:pt x="91" y="396"/>
                    <a:pt x="213" y="396"/>
                  </a:cubicBezTo>
                  <a:cubicBezTo>
                    <a:pt x="335" y="396"/>
                    <a:pt x="395" y="305"/>
                    <a:pt x="395" y="183"/>
                  </a:cubicBezTo>
                  <a:cubicBezTo>
                    <a:pt x="395"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
            <p:cNvSpPr/>
            <p:nvPr/>
          </p:nvSpPr>
          <p:spPr>
            <a:xfrm>
              <a:off x="2178125" y="2208525"/>
              <a:ext cx="9900" cy="9150"/>
            </a:xfrm>
            <a:custGeom>
              <a:avLst/>
              <a:gdLst/>
              <a:ahLst/>
              <a:cxnLst/>
              <a:rect l="l" t="t" r="r" b="b"/>
              <a:pathLst>
                <a:path w="396" h="366" extrusionOk="0">
                  <a:moveTo>
                    <a:pt x="213" y="1"/>
                  </a:moveTo>
                  <a:cubicBezTo>
                    <a:pt x="91" y="1"/>
                    <a:pt x="0" y="61"/>
                    <a:pt x="0" y="183"/>
                  </a:cubicBezTo>
                  <a:cubicBezTo>
                    <a:pt x="0" y="274"/>
                    <a:pt x="91" y="365"/>
                    <a:pt x="213" y="365"/>
                  </a:cubicBezTo>
                  <a:cubicBezTo>
                    <a:pt x="335" y="365"/>
                    <a:pt x="395" y="274"/>
                    <a:pt x="395" y="183"/>
                  </a:cubicBezTo>
                  <a:cubicBezTo>
                    <a:pt x="395" y="61"/>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
            <p:cNvSpPr/>
            <p:nvPr/>
          </p:nvSpPr>
          <p:spPr>
            <a:xfrm>
              <a:off x="2178875" y="2307325"/>
              <a:ext cx="9150" cy="9125"/>
            </a:xfrm>
            <a:custGeom>
              <a:avLst/>
              <a:gdLst/>
              <a:ahLst/>
              <a:cxnLst/>
              <a:rect l="l" t="t" r="r" b="b"/>
              <a:pathLst>
                <a:path w="366" h="365" extrusionOk="0">
                  <a:moveTo>
                    <a:pt x="183" y="0"/>
                  </a:moveTo>
                  <a:cubicBezTo>
                    <a:pt x="92" y="0"/>
                    <a:pt x="1" y="91"/>
                    <a:pt x="1" y="182"/>
                  </a:cubicBezTo>
                  <a:cubicBezTo>
                    <a:pt x="1" y="274"/>
                    <a:pt x="92" y="365"/>
                    <a:pt x="183" y="365"/>
                  </a:cubicBezTo>
                  <a:cubicBezTo>
                    <a:pt x="274" y="365"/>
                    <a:pt x="365" y="274"/>
                    <a:pt x="365" y="182"/>
                  </a:cubicBezTo>
                  <a:cubicBezTo>
                    <a:pt x="36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
            <p:cNvSpPr/>
            <p:nvPr/>
          </p:nvSpPr>
          <p:spPr>
            <a:xfrm>
              <a:off x="2178875" y="2406850"/>
              <a:ext cx="9150" cy="8400"/>
            </a:xfrm>
            <a:custGeom>
              <a:avLst/>
              <a:gdLst/>
              <a:ahLst/>
              <a:cxnLst/>
              <a:rect l="l" t="t" r="r" b="b"/>
              <a:pathLst>
                <a:path w="366" h="336" extrusionOk="0">
                  <a:moveTo>
                    <a:pt x="183" y="1"/>
                  </a:moveTo>
                  <a:cubicBezTo>
                    <a:pt x="92" y="1"/>
                    <a:pt x="1" y="92"/>
                    <a:pt x="1" y="183"/>
                  </a:cubicBezTo>
                  <a:cubicBezTo>
                    <a:pt x="1"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
            <p:cNvSpPr/>
            <p:nvPr/>
          </p:nvSpPr>
          <p:spPr>
            <a:xfrm>
              <a:off x="2179650" y="2506400"/>
              <a:ext cx="7600" cy="7625"/>
            </a:xfrm>
            <a:custGeom>
              <a:avLst/>
              <a:gdLst/>
              <a:ahLst/>
              <a:cxnLst/>
              <a:rect l="l" t="t" r="r" b="b"/>
              <a:pathLst>
                <a:path w="304" h="305" extrusionOk="0">
                  <a:moveTo>
                    <a:pt x="152" y="1"/>
                  </a:moveTo>
                  <a:cubicBezTo>
                    <a:pt x="61" y="1"/>
                    <a:pt x="0" y="62"/>
                    <a:pt x="0" y="153"/>
                  </a:cubicBezTo>
                  <a:cubicBezTo>
                    <a:pt x="0" y="244"/>
                    <a:pt x="61" y="305"/>
                    <a:pt x="152" y="305"/>
                  </a:cubicBezTo>
                  <a:cubicBezTo>
                    <a:pt x="243" y="305"/>
                    <a:pt x="304" y="24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
            <p:cNvSpPr/>
            <p:nvPr/>
          </p:nvSpPr>
          <p:spPr>
            <a:xfrm>
              <a:off x="2179650" y="2605950"/>
              <a:ext cx="7600" cy="6875"/>
            </a:xfrm>
            <a:custGeom>
              <a:avLst/>
              <a:gdLst/>
              <a:ahLst/>
              <a:cxnLst/>
              <a:rect l="l" t="t" r="r" b="b"/>
              <a:pathLst>
                <a:path w="304" h="275" extrusionOk="0">
                  <a:moveTo>
                    <a:pt x="152" y="1"/>
                  </a:moveTo>
                  <a:cubicBezTo>
                    <a:pt x="61" y="1"/>
                    <a:pt x="0" y="61"/>
                    <a:pt x="0" y="122"/>
                  </a:cubicBezTo>
                  <a:cubicBezTo>
                    <a:pt x="0" y="213"/>
                    <a:pt x="61" y="274"/>
                    <a:pt x="152" y="274"/>
                  </a:cubicBezTo>
                  <a:cubicBezTo>
                    <a:pt x="243" y="274"/>
                    <a:pt x="304" y="213"/>
                    <a:pt x="304" y="122"/>
                  </a:cubicBezTo>
                  <a:cubicBezTo>
                    <a:pt x="304" y="61"/>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
            <p:cNvSpPr/>
            <p:nvPr/>
          </p:nvSpPr>
          <p:spPr>
            <a:xfrm>
              <a:off x="2179650" y="2704725"/>
              <a:ext cx="7600" cy="7625"/>
            </a:xfrm>
            <a:custGeom>
              <a:avLst/>
              <a:gdLst/>
              <a:ahLst/>
              <a:cxnLst/>
              <a:rect l="l" t="t" r="r" b="b"/>
              <a:pathLst>
                <a:path w="304" h="305" extrusionOk="0">
                  <a:moveTo>
                    <a:pt x="152" y="1"/>
                  </a:moveTo>
                  <a:cubicBezTo>
                    <a:pt x="61" y="1"/>
                    <a:pt x="0" y="62"/>
                    <a:pt x="0" y="153"/>
                  </a:cubicBezTo>
                  <a:cubicBezTo>
                    <a:pt x="0" y="214"/>
                    <a:pt x="61" y="305"/>
                    <a:pt x="152" y="305"/>
                  </a:cubicBezTo>
                  <a:cubicBezTo>
                    <a:pt x="243" y="305"/>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
            <p:cNvSpPr/>
            <p:nvPr/>
          </p:nvSpPr>
          <p:spPr>
            <a:xfrm>
              <a:off x="2180400" y="2804275"/>
              <a:ext cx="6100" cy="6100"/>
            </a:xfrm>
            <a:custGeom>
              <a:avLst/>
              <a:gdLst/>
              <a:ahLst/>
              <a:cxnLst/>
              <a:rect l="l" t="t" r="r" b="b"/>
              <a:pathLst>
                <a:path w="244" h="244" extrusionOk="0">
                  <a:moveTo>
                    <a:pt x="122" y="1"/>
                  </a:moveTo>
                  <a:cubicBezTo>
                    <a:pt x="61" y="1"/>
                    <a:pt x="0" y="62"/>
                    <a:pt x="0" y="122"/>
                  </a:cubicBezTo>
                  <a:cubicBezTo>
                    <a:pt x="0" y="183"/>
                    <a:pt x="61" y="244"/>
                    <a:pt x="122" y="244"/>
                  </a:cubicBezTo>
                  <a:cubicBezTo>
                    <a:pt x="183" y="24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
            <p:cNvSpPr/>
            <p:nvPr/>
          </p:nvSpPr>
          <p:spPr>
            <a:xfrm>
              <a:off x="2180400" y="2903825"/>
              <a:ext cx="6100" cy="6100"/>
            </a:xfrm>
            <a:custGeom>
              <a:avLst/>
              <a:gdLst/>
              <a:ahLst/>
              <a:cxnLst/>
              <a:rect l="l" t="t" r="r" b="b"/>
              <a:pathLst>
                <a:path w="244" h="244" extrusionOk="0">
                  <a:moveTo>
                    <a:pt x="122" y="1"/>
                  </a:moveTo>
                  <a:cubicBezTo>
                    <a:pt x="61" y="1"/>
                    <a:pt x="0" y="31"/>
                    <a:pt x="0" y="122"/>
                  </a:cubicBezTo>
                  <a:cubicBezTo>
                    <a:pt x="0" y="183"/>
                    <a:pt x="61" y="244"/>
                    <a:pt x="122" y="244"/>
                  </a:cubicBezTo>
                  <a:cubicBezTo>
                    <a:pt x="183" y="244"/>
                    <a:pt x="244" y="183"/>
                    <a:pt x="244" y="12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
            <p:cNvSpPr/>
            <p:nvPr/>
          </p:nvSpPr>
          <p:spPr>
            <a:xfrm>
              <a:off x="2180400" y="3002625"/>
              <a:ext cx="6100" cy="6100"/>
            </a:xfrm>
            <a:custGeom>
              <a:avLst/>
              <a:gdLst/>
              <a:ahLst/>
              <a:cxnLst/>
              <a:rect l="l" t="t" r="r" b="b"/>
              <a:pathLst>
                <a:path w="244" h="244" extrusionOk="0">
                  <a:moveTo>
                    <a:pt x="122" y="0"/>
                  </a:moveTo>
                  <a:cubicBezTo>
                    <a:pt x="61" y="0"/>
                    <a:pt x="0" y="61"/>
                    <a:pt x="0" y="122"/>
                  </a:cubicBezTo>
                  <a:cubicBezTo>
                    <a:pt x="0" y="182"/>
                    <a:pt x="6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
            <p:cNvSpPr/>
            <p:nvPr/>
          </p:nvSpPr>
          <p:spPr>
            <a:xfrm>
              <a:off x="2180400" y="3102150"/>
              <a:ext cx="5350" cy="5350"/>
            </a:xfrm>
            <a:custGeom>
              <a:avLst/>
              <a:gdLst/>
              <a:ahLst/>
              <a:cxnLst/>
              <a:rect l="l" t="t" r="r" b="b"/>
              <a:pathLst>
                <a:path w="214" h="214" extrusionOk="0">
                  <a:moveTo>
                    <a:pt x="122" y="1"/>
                  </a:moveTo>
                  <a:cubicBezTo>
                    <a:pt x="61" y="1"/>
                    <a:pt x="0" y="62"/>
                    <a:pt x="0" y="92"/>
                  </a:cubicBezTo>
                  <a:cubicBezTo>
                    <a:pt x="0" y="153"/>
                    <a:pt x="61" y="214"/>
                    <a:pt x="122" y="214"/>
                  </a:cubicBezTo>
                  <a:cubicBezTo>
                    <a:pt x="183" y="214"/>
                    <a:pt x="213" y="153"/>
                    <a:pt x="213" y="9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
            <p:cNvSpPr/>
            <p:nvPr/>
          </p:nvSpPr>
          <p:spPr>
            <a:xfrm>
              <a:off x="2180400" y="3201700"/>
              <a:ext cx="5350" cy="4600"/>
            </a:xfrm>
            <a:custGeom>
              <a:avLst/>
              <a:gdLst/>
              <a:ahLst/>
              <a:cxnLst/>
              <a:rect l="l" t="t" r="r" b="b"/>
              <a:pathLst>
                <a:path w="214" h="184" extrusionOk="0">
                  <a:moveTo>
                    <a:pt x="122" y="1"/>
                  </a:moveTo>
                  <a:cubicBezTo>
                    <a:pt x="61" y="1"/>
                    <a:pt x="0" y="31"/>
                    <a:pt x="0" y="92"/>
                  </a:cubicBezTo>
                  <a:cubicBezTo>
                    <a:pt x="0"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
            <p:cNvSpPr/>
            <p:nvPr/>
          </p:nvSpPr>
          <p:spPr>
            <a:xfrm>
              <a:off x="2181150" y="3300500"/>
              <a:ext cx="4600" cy="4575"/>
            </a:xfrm>
            <a:custGeom>
              <a:avLst/>
              <a:gdLst/>
              <a:ahLst/>
              <a:cxnLst/>
              <a:rect l="l" t="t" r="r" b="b"/>
              <a:pathLst>
                <a:path w="184" h="183" extrusionOk="0">
                  <a:moveTo>
                    <a:pt x="92" y="0"/>
                  </a:moveTo>
                  <a:cubicBezTo>
                    <a:pt x="31" y="0"/>
                    <a:pt x="1" y="61"/>
                    <a:pt x="1" y="91"/>
                  </a:cubicBezTo>
                  <a:cubicBezTo>
                    <a:pt x="1" y="152"/>
                    <a:pt x="31" y="183"/>
                    <a:pt x="92" y="183"/>
                  </a:cubicBezTo>
                  <a:cubicBezTo>
                    <a:pt x="153" y="183"/>
                    <a:pt x="183" y="152"/>
                    <a:pt x="183" y="91"/>
                  </a:cubicBezTo>
                  <a:cubicBezTo>
                    <a:pt x="18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
            <p:cNvSpPr/>
            <p:nvPr/>
          </p:nvSpPr>
          <p:spPr>
            <a:xfrm>
              <a:off x="2181150" y="3400025"/>
              <a:ext cx="4600" cy="3825"/>
            </a:xfrm>
            <a:custGeom>
              <a:avLst/>
              <a:gdLst/>
              <a:ahLst/>
              <a:cxnLst/>
              <a:rect l="l" t="t" r="r" b="b"/>
              <a:pathLst>
                <a:path w="184" h="153" extrusionOk="0">
                  <a:moveTo>
                    <a:pt x="92" y="1"/>
                  </a:moveTo>
                  <a:cubicBezTo>
                    <a:pt x="31" y="1"/>
                    <a:pt x="1" y="31"/>
                    <a:pt x="1" y="92"/>
                  </a:cubicBezTo>
                  <a:cubicBezTo>
                    <a:pt x="1" y="123"/>
                    <a:pt x="31" y="153"/>
                    <a:pt x="92" y="153"/>
                  </a:cubicBezTo>
                  <a:cubicBezTo>
                    <a:pt x="122" y="153"/>
                    <a:pt x="183" y="123"/>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
            <p:cNvSpPr/>
            <p:nvPr/>
          </p:nvSpPr>
          <p:spPr>
            <a:xfrm>
              <a:off x="2181150" y="3499575"/>
              <a:ext cx="4600" cy="3825"/>
            </a:xfrm>
            <a:custGeom>
              <a:avLst/>
              <a:gdLst/>
              <a:ahLst/>
              <a:cxnLst/>
              <a:rect l="l" t="t" r="r" b="b"/>
              <a:pathLst>
                <a:path w="184" h="153" extrusionOk="0">
                  <a:moveTo>
                    <a:pt x="92" y="1"/>
                  </a:moveTo>
                  <a:cubicBezTo>
                    <a:pt x="31" y="1"/>
                    <a:pt x="1" y="31"/>
                    <a:pt x="1" y="62"/>
                  </a:cubicBezTo>
                  <a:cubicBezTo>
                    <a:pt x="1" y="92"/>
                    <a:pt x="31" y="153"/>
                    <a:pt x="92" y="153"/>
                  </a:cubicBezTo>
                  <a:cubicBezTo>
                    <a:pt x="122" y="153"/>
                    <a:pt x="183" y="9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
            <p:cNvSpPr/>
            <p:nvPr/>
          </p:nvSpPr>
          <p:spPr>
            <a:xfrm>
              <a:off x="2064900" y="317925"/>
              <a:ext cx="26625" cy="24350"/>
            </a:xfrm>
            <a:custGeom>
              <a:avLst/>
              <a:gdLst/>
              <a:ahLst/>
              <a:cxnLst/>
              <a:rect l="l" t="t" r="r" b="b"/>
              <a:pathLst>
                <a:path w="1065" h="974" extrusionOk="0">
                  <a:moveTo>
                    <a:pt x="547" y="0"/>
                  </a:moveTo>
                  <a:cubicBezTo>
                    <a:pt x="243" y="0"/>
                    <a:pt x="0" y="213"/>
                    <a:pt x="0" y="487"/>
                  </a:cubicBezTo>
                  <a:cubicBezTo>
                    <a:pt x="0" y="760"/>
                    <a:pt x="243" y="973"/>
                    <a:pt x="547" y="973"/>
                  </a:cubicBezTo>
                  <a:cubicBezTo>
                    <a:pt x="821" y="973"/>
                    <a:pt x="1064" y="760"/>
                    <a:pt x="1064" y="487"/>
                  </a:cubicBezTo>
                  <a:cubicBezTo>
                    <a:pt x="1064" y="213"/>
                    <a:pt x="82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
            <p:cNvSpPr/>
            <p:nvPr/>
          </p:nvSpPr>
          <p:spPr>
            <a:xfrm>
              <a:off x="2064900" y="416700"/>
              <a:ext cx="26625" cy="25100"/>
            </a:xfrm>
            <a:custGeom>
              <a:avLst/>
              <a:gdLst/>
              <a:ahLst/>
              <a:cxnLst/>
              <a:rect l="l" t="t" r="r" b="b"/>
              <a:pathLst>
                <a:path w="1065" h="1004" extrusionOk="0">
                  <a:moveTo>
                    <a:pt x="547" y="1"/>
                  </a:moveTo>
                  <a:cubicBezTo>
                    <a:pt x="243" y="1"/>
                    <a:pt x="0" y="244"/>
                    <a:pt x="0" y="518"/>
                  </a:cubicBezTo>
                  <a:cubicBezTo>
                    <a:pt x="0" y="791"/>
                    <a:pt x="243" y="1004"/>
                    <a:pt x="547" y="1004"/>
                  </a:cubicBezTo>
                  <a:cubicBezTo>
                    <a:pt x="821" y="1004"/>
                    <a:pt x="1064" y="791"/>
                    <a:pt x="1064" y="518"/>
                  </a:cubicBezTo>
                  <a:cubicBezTo>
                    <a:pt x="1064" y="24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
            <p:cNvSpPr/>
            <p:nvPr/>
          </p:nvSpPr>
          <p:spPr>
            <a:xfrm>
              <a:off x="2065650" y="516250"/>
              <a:ext cx="25100" cy="24350"/>
            </a:xfrm>
            <a:custGeom>
              <a:avLst/>
              <a:gdLst/>
              <a:ahLst/>
              <a:cxnLst/>
              <a:rect l="l" t="t" r="r" b="b"/>
              <a:pathLst>
                <a:path w="1004" h="974" extrusionOk="0">
                  <a:moveTo>
                    <a:pt x="517" y="1"/>
                  </a:moveTo>
                  <a:cubicBezTo>
                    <a:pt x="213" y="1"/>
                    <a:pt x="1" y="214"/>
                    <a:pt x="1" y="487"/>
                  </a:cubicBezTo>
                  <a:cubicBezTo>
                    <a:pt x="1" y="761"/>
                    <a:pt x="213" y="973"/>
                    <a:pt x="517" y="973"/>
                  </a:cubicBezTo>
                  <a:cubicBezTo>
                    <a:pt x="791" y="973"/>
                    <a:pt x="1004" y="761"/>
                    <a:pt x="1004" y="487"/>
                  </a:cubicBezTo>
                  <a:cubicBezTo>
                    <a:pt x="1004" y="21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
            <p:cNvSpPr/>
            <p:nvPr/>
          </p:nvSpPr>
          <p:spPr>
            <a:xfrm>
              <a:off x="2065650" y="615800"/>
              <a:ext cx="25100" cy="23575"/>
            </a:xfrm>
            <a:custGeom>
              <a:avLst/>
              <a:gdLst/>
              <a:ahLst/>
              <a:cxnLst/>
              <a:rect l="l" t="t" r="r" b="b"/>
              <a:pathLst>
                <a:path w="1004" h="943" extrusionOk="0">
                  <a:moveTo>
                    <a:pt x="517" y="1"/>
                  </a:moveTo>
                  <a:cubicBezTo>
                    <a:pt x="244" y="1"/>
                    <a:pt x="1" y="213"/>
                    <a:pt x="1" y="456"/>
                  </a:cubicBezTo>
                  <a:cubicBezTo>
                    <a:pt x="1" y="730"/>
                    <a:pt x="244" y="943"/>
                    <a:pt x="517" y="943"/>
                  </a:cubicBezTo>
                  <a:cubicBezTo>
                    <a:pt x="761" y="943"/>
                    <a:pt x="1004" y="730"/>
                    <a:pt x="1004" y="456"/>
                  </a:cubicBezTo>
                  <a:cubicBezTo>
                    <a:pt x="1004" y="213"/>
                    <a:pt x="76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
            <p:cNvSpPr/>
            <p:nvPr/>
          </p:nvSpPr>
          <p:spPr>
            <a:xfrm>
              <a:off x="2066425" y="715350"/>
              <a:ext cx="23575" cy="22050"/>
            </a:xfrm>
            <a:custGeom>
              <a:avLst/>
              <a:gdLst/>
              <a:ahLst/>
              <a:cxnLst/>
              <a:rect l="l" t="t" r="r" b="b"/>
              <a:pathLst>
                <a:path w="943" h="882" extrusionOk="0">
                  <a:moveTo>
                    <a:pt x="486" y="0"/>
                  </a:moveTo>
                  <a:cubicBezTo>
                    <a:pt x="213" y="0"/>
                    <a:pt x="0" y="213"/>
                    <a:pt x="0" y="456"/>
                  </a:cubicBezTo>
                  <a:cubicBezTo>
                    <a:pt x="0" y="699"/>
                    <a:pt x="213" y="882"/>
                    <a:pt x="486" y="882"/>
                  </a:cubicBezTo>
                  <a:cubicBezTo>
                    <a:pt x="730" y="882"/>
                    <a:pt x="942" y="699"/>
                    <a:pt x="942" y="456"/>
                  </a:cubicBezTo>
                  <a:cubicBezTo>
                    <a:pt x="942" y="213"/>
                    <a:pt x="73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
            <p:cNvSpPr/>
            <p:nvPr/>
          </p:nvSpPr>
          <p:spPr>
            <a:xfrm>
              <a:off x="2067175" y="814900"/>
              <a:ext cx="22825" cy="21300"/>
            </a:xfrm>
            <a:custGeom>
              <a:avLst/>
              <a:gdLst/>
              <a:ahLst/>
              <a:cxnLst/>
              <a:rect l="l" t="t" r="r" b="b"/>
              <a:pathLst>
                <a:path w="913" h="852" extrusionOk="0">
                  <a:moveTo>
                    <a:pt x="456" y="0"/>
                  </a:moveTo>
                  <a:cubicBezTo>
                    <a:pt x="183" y="0"/>
                    <a:pt x="0" y="183"/>
                    <a:pt x="0" y="426"/>
                  </a:cubicBezTo>
                  <a:cubicBezTo>
                    <a:pt x="0" y="669"/>
                    <a:pt x="183" y="851"/>
                    <a:pt x="456" y="851"/>
                  </a:cubicBezTo>
                  <a:cubicBezTo>
                    <a:pt x="700" y="851"/>
                    <a:pt x="912" y="669"/>
                    <a:pt x="912" y="426"/>
                  </a:cubicBezTo>
                  <a:cubicBezTo>
                    <a:pt x="912" y="183"/>
                    <a:pt x="70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
            <p:cNvSpPr/>
            <p:nvPr/>
          </p:nvSpPr>
          <p:spPr>
            <a:xfrm>
              <a:off x="2067175" y="914450"/>
              <a:ext cx="22050" cy="20525"/>
            </a:xfrm>
            <a:custGeom>
              <a:avLst/>
              <a:gdLst/>
              <a:ahLst/>
              <a:cxnLst/>
              <a:rect l="l" t="t" r="r" b="b"/>
              <a:pathLst>
                <a:path w="882" h="821" extrusionOk="0">
                  <a:moveTo>
                    <a:pt x="456" y="0"/>
                  </a:moveTo>
                  <a:cubicBezTo>
                    <a:pt x="213" y="0"/>
                    <a:pt x="0" y="182"/>
                    <a:pt x="0" y="426"/>
                  </a:cubicBezTo>
                  <a:cubicBezTo>
                    <a:pt x="0" y="638"/>
                    <a:pt x="213" y="821"/>
                    <a:pt x="456" y="821"/>
                  </a:cubicBezTo>
                  <a:cubicBezTo>
                    <a:pt x="669" y="821"/>
                    <a:pt x="882" y="638"/>
                    <a:pt x="882" y="426"/>
                  </a:cubicBezTo>
                  <a:cubicBezTo>
                    <a:pt x="882" y="182"/>
                    <a:pt x="66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
            <p:cNvSpPr/>
            <p:nvPr/>
          </p:nvSpPr>
          <p:spPr>
            <a:xfrm>
              <a:off x="2067925" y="1013975"/>
              <a:ext cx="20550" cy="19800"/>
            </a:xfrm>
            <a:custGeom>
              <a:avLst/>
              <a:gdLst/>
              <a:ahLst/>
              <a:cxnLst/>
              <a:rect l="l" t="t" r="r" b="b"/>
              <a:pathLst>
                <a:path w="822" h="792" extrusionOk="0">
                  <a:moveTo>
                    <a:pt x="426" y="1"/>
                  </a:moveTo>
                  <a:cubicBezTo>
                    <a:pt x="183" y="1"/>
                    <a:pt x="1" y="183"/>
                    <a:pt x="1" y="396"/>
                  </a:cubicBezTo>
                  <a:cubicBezTo>
                    <a:pt x="1" y="609"/>
                    <a:pt x="183" y="791"/>
                    <a:pt x="426" y="791"/>
                  </a:cubicBezTo>
                  <a:cubicBezTo>
                    <a:pt x="639" y="791"/>
                    <a:pt x="822" y="609"/>
                    <a:pt x="822" y="396"/>
                  </a:cubicBezTo>
                  <a:cubicBezTo>
                    <a:pt x="822"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
            <p:cNvSpPr/>
            <p:nvPr/>
          </p:nvSpPr>
          <p:spPr>
            <a:xfrm>
              <a:off x="2068700" y="1113525"/>
              <a:ext cx="19775" cy="19025"/>
            </a:xfrm>
            <a:custGeom>
              <a:avLst/>
              <a:gdLst/>
              <a:ahLst/>
              <a:cxnLst/>
              <a:rect l="l" t="t" r="r" b="b"/>
              <a:pathLst>
                <a:path w="791" h="761" extrusionOk="0">
                  <a:moveTo>
                    <a:pt x="395" y="1"/>
                  </a:moveTo>
                  <a:cubicBezTo>
                    <a:pt x="152" y="1"/>
                    <a:pt x="0" y="183"/>
                    <a:pt x="0" y="365"/>
                  </a:cubicBezTo>
                  <a:cubicBezTo>
                    <a:pt x="0" y="578"/>
                    <a:pt x="152" y="761"/>
                    <a:pt x="395" y="761"/>
                  </a:cubicBezTo>
                  <a:cubicBezTo>
                    <a:pt x="608" y="761"/>
                    <a:pt x="791" y="578"/>
                    <a:pt x="791" y="365"/>
                  </a:cubicBezTo>
                  <a:cubicBezTo>
                    <a:pt x="791"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
            <p:cNvSpPr/>
            <p:nvPr/>
          </p:nvSpPr>
          <p:spPr>
            <a:xfrm>
              <a:off x="2068700" y="1213075"/>
              <a:ext cx="19025" cy="17500"/>
            </a:xfrm>
            <a:custGeom>
              <a:avLst/>
              <a:gdLst/>
              <a:ahLst/>
              <a:cxnLst/>
              <a:rect l="l" t="t" r="r" b="b"/>
              <a:pathLst>
                <a:path w="761" h="700" extrusionOk="0">
                  <a:moveTo>
                    <a:pt x="395" y="0"/>
                  </a:moveTo>
                  <a:cubicBezTo>
                    <a:pt x="183" y="0"/>
                    <a:pt x="0" y="152"/>
                    <a:pt x="0" y="365"/>
                  </a:cubicBezTo>
                  <a:cubicBezTo>
                    <a:pt x="0" y="548"/>
                    <a:pt x="183" y="700"/>
                    <a:pt x="395" y="700"/>
                  </a:cubicBezTo>
                  <a:cubicBezTo>
                    <a:pt x="578" y="700"/>
                    <a:pt x="760" y="548"/>
                    <a:pt x="760" y="365"/>
                  </a:cubicBezTo>
                  <a:cubicBezTo>
                    <a:pt x="760" y="152"/>
                    <a:pt x="57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
            <p:cNvSpPr/>
            <p:nvPr/>
          </p:nvSpPr>
          <p:spPr>
            <a:xfrm>
              <a:off x="2069450" y="1312625"/>
              <a:ext cx="17500" cy="16725"/>
            </a:xfrm>
            <a:custGeom>
              <a:avLst/>
              <a:gdLst/>
              <a:ahLst/>
              <a:cxnLst/>
              <a:rect l="l" t="t" r="r" b="b"/>
              <a:pathLst>
                <a:path w="700" h="669" extrusionOk="0">
                  <a:moveTo>
                    <a:pt x="365" y="0"/>
                  </a:moveTo>
                  <a:cubicBezTo>
                    <a:pt x="153" y="0"/>
                    <a:pt x="1" y="152"/>
                    <a:pt x="1" y="335"/>
                  </a:cubicBezTo>
                  <a:cubicBezTo>
                    <a:pt x="1" y="517"/>
                    <a:pt x="153" y="669"/>
                    <a:pt x="365" y="669"/>
                  </a:cubicBezTo>
                  <a:cubicBezTo>
                    <a:pt x="548" y="669"/>
                    <a:pt x="700" y="517"/>
                    <a:pt x="700" y="33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
            <p:cNvSpPr/>
            <p:nvPr/>
          </p:nvSpPr>
          <p:spPr>
            <a:xfrm>
              <a:off x="2069450" y="1412175"/>
              <a:ext cx="17500" cy="15975"/>
            </a:xfrm>
            <a:custGeom>
              <a:avLst/>
              <a:gdLst/>
              <a:ahLst/>
              <a:cxnLst/>
              <a:rect l="l" t="t" r="r" b="b"/>
              <a:pathLst>
                <a:path w="700" h="639" extrusionOk="0">
                  <a:moveTo>
                    <a:pt x="365" y="0"/>
                  </a:moveTo>
                  <a:cubicBezTo>
                    <a:pt x="153" y="0"/>
                    <a:pt x="1" y="152"/>
                    <a:pt x="1" y="334"/>
                  </a:cubicBezTo>
                  <a:cubicBezTo>
                    <a:pt x="1" y="486"/>
                    <a:pt x="153" y="638"/>
                    <a:pt x="365" y="638"/>
                  </a:cubicBezTo>
                  <a:cubicBezTo>
                    <a:pt x="548" y="638"/>
                    <a:pt x="700" y="486"/>
                    <a:pt x="700" y="334"/>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
            <p:cNvSpPr/>
            <p:nvPr/>
          </p:nvSpPr>
          <p:spPr>
            <a:xfrm>
              <a:off x="2070225" y="1511700"/>
              <a:ext cx="15975" cy="15225"/>
            </a:xfrm>
            <a:custGeom>
              <a:avLst/>
              <a:gdLst/>
              <a:ahLst/>
              <a:cxnLst/>
              <a:rect l="l" t="t" r="r" b="b"/>
              <a:pathLst>
                <a:path w="639" h="609" extrusionOk="0">
                  <a:moveTo>
                    <a:pt x="334" y="1"/>
                  </a:moveTo>
                  <a:cubicBezTo>
                    <a:pt x="152" y="1"/>
                    <a:pt x="0" y="123"/>
                    <a:pt x="0" y="305"/>
                  </a:cubicBezTo>
                  <a:cubicBezTo>
                    <a:pt x="0" y="487"/>
                    <a:pt x="152" y="609"/>
                    <a:pt x="334" y="609"/>
                  </a:cubicBezTo>
                  <a:cubicBezTo>
                    <a:pt x="517" y="609"/>
                    <a:pt x="638" y="487"/>
                    <a:pt x="638" y="305"/>
                  </a:cubicBezTo>
                  <a:cubicBezTo>
                    <a:pt x="638" y="12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
            <p:cNvSpPr/>
            <p:nvPr/>
          </p:nvSpPr>
          <p:spPr>
            <a:xfrm>
              <a:off x="2070225" y="1611250"/>
              <a:ext cx="15975" cy="14475"/>
            </a:xfrm>
            <a:custGeom>
              <a:avLst/>
              <a:gdLst/>
              <a:ahLst/>
              <a:cxnLst/>
              <a:rect l="l" t="t" r="r" b="b"/>
              <a:pathLst>
                <a:path w="639" h="579" extrusionOk="0">
                  <a:moveTo>
                    <a:pt x="334" y="1"/>
                  </a:moveTo>
                  <a:cubicBezTo>
                    <a:pt x="152" y="1"/>
                    <a:pt x="0" y="122"/>
                    <a:pt x="0" y="274"/>
                  </a:cubicBezTo>
                  <a:cubicBezTo>
                    <a:pt x="0" y="457"/>
                    <a:pt x="152" y="578"/>
                    <a:pt x="334" y="578"/>
                  </a:cubicBezTo>
                  <a:cubicBezTo>
                    <a:pt x="486" y="578"/>
                    <a:pt x="638" y="457"/>
                    <a:pt x="638" y="274"/>
                  </a:cubicBezTo>
                  <a:cubicBezTo>
                    <a:pt x="638" y="122"/>
                    <a:pt x="486"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
            <p:cNvSpPr/>
            <p:nvPr/>
          </p:nvSpPr>
          <p:spPr>
            <a:xfrm>
              <a:off x="2070975" y="1710800"/>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
            <p:cNvSpPr/>
            <p:nvPr/>
          </p:nvSpPr>
          <p:spPr>
            <a:xfrm>
              <a:off x="2070975" y="1810350"/>
              <a:ext cx="14450" cy="12950"/>
            </a:xfrm>
            <a:custGeom>
              <a:avLst/>
              <a:gdLst/>
              <a:ahLst/>
              <a:cxnLst/>
              <a:rect l="l" t="t" r="r" b="b"/>
              <a:pathLst>
                <a:path w="578" h="518" extrusionOk="0">
                  <a:moveTo>
                    <a:pt x="304" y="0"/>
                  </a:moveTo>
                  <a:cubicBezTo>
                    <a:pt x="152" y="0"/>
                    <a:pt x="0" y="92"/>
                    <a:pt x="0" y="244"/>
                  </a:cubicBezTo>
                  <a:cubicBezTo>
                    <a:pt x="0" y="396"/>
                    <a:pt x="152" y="517"/>
                    <a:pt x="304" y="517"/>
                  </a:cubicBezTo>
                  <a:cubicBezTo>
                    <a:pt x="456" y="517"/>
                    <a:pt x="578" y="396"/>
                    <a:pt x="578" y="244"/>
                  </a:cubicBezTo>
                  <a:cubicBezTo>
                    <a:pt x="578" y="9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
            <p:cNvSpPr/>
            <p:nvPr/>
          </p:nvSpPr>
          <p:spPr>
            <a:xfrm>
              <a:off x="2071725" y="1909125"/>
              <a:ext cx="12950" cy="12950"/>
            </a:xfrm>
            <a:custGeom>
              <a:avLst/>
              <a:gdLst/>
              <a:ahLst/>
              <a:cxnLst/>
              <a:rect l="l" t="t" r="r" b="b"/>
              <a:pathLst>
                <a:path w="518" h="518" extrusionOk="0">
                  <a:moveTo>
                    <a:pt x="274" y="1"/>
                  </a:moveTo>
                  <a:cubicBezTo>
                    <a:pt x="122" y="1"/>
                    <a:pt x="1" y="122"/>
                    <a:pt x="1" y="274"/>
                  </a:cubicBezTo>
                  <a:cubicBezTo>
                    <a:pt x="1" y="396"/>
                    <a:pt x="122" y="518"/>
                    <a:pt x="274" y="518"/>
                  </a:cubicBezTo>
                  <a:cubicBezTo>
                    <a:pt x="396" y="518"/>
                    <a:pt x="518" y="396"/>
                    <a:pt x="518" y="27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
            <p:cNvSpPr/>
            <p:nvPr/>
          </p:nvSpPr>
          <p:spPr>
            <a:xfrm>
              <a:off x="2071725" y="2008675"/>
              <a:ext cx="12950" cy="12175"/>
            </a:xfrm>
            <a:custGeom>
              <a:avLst/>
              <a:gdLst/>
              <a:ahLst/>
              <a:cxnLst/>
              <a:rect l="l" t="t" r="r" b="b"/>
              <a:pathLst>
                <a:path w="518" h="487" extrusionOk="0">
                  <a:moveTo>
                    <a:pt x="274" y="1"/>
                  </a:moveTo>
                  <a:cubicBezTo>
                    <a:pt x="122" y="1"/>
                    <a:pt x="1" y="122"/>
                    <a:pt x="1" y="244"/>
                  </a:cubicBezTo>
                  <a:cubicBezTo>
                    <a:pt x="1" y="365"/>
                    <a:pt x="122" y="487"/>
                    <a:pt x="274" y="487"/>
                  </a:cubicBezTo>
                  <a:cubicBezTo>
                    <a:pt x="396" y="487"/>
                    <a:pt x="518" y="365"/>
                    <a:pt x="518" y="24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
            <p:cNvSpPr/>
            <p:nvPr/>
          </p:nvSpPr>
          <p:spPr>
            <a:xfrm>
              <a:off x="2072500" y="2108225"/>
              <a:ext cx="12175" cy="11425"/>
            </a:xfrm>
            <a:custGeom>
              <a:avLst/>
              <a:gdLst/>
              <a:ahLst/>
              <a:cxnLst/>
              <a:rect l="l" t="t" r="r" b="b"/>
              <a:pathLst>
                <a:path w="487" h="457" extrusionOk="0">
                  <a:moveTo>
                    <a:pt x="243" y="0"/>
                  </a:moveTo>
                  <a:cubicBezTo>
                    <a:pt x="91" y="0"/>
                    <a:pt x="0" y="92"/>
                    <a:pt x="0" y="213"/>
                  </a:cubicBezTo>
                  <a:cubicBezTo>
                    <a:pt x="0" y="365"/>
                    <a:pt x="91" y="456"/>
                    <a:pt x="243" y="456"/>
                  </a:cubicBezTo>
                  <a:cubicBezTo>
                    <a:pt x="365" y="456"/>
                    <a:pt x="487" y="36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
            <p:cNvSpPr/>
            <p:nvPr/>
          </p:nvSpPr>
          <p:spPr>
            <a:xfrm>
              <a:off x="2072500" y="2207775"/>
              <a:ext cx="11425" cy="10650"/>
            </a:xfrm>
            <a:custGeom>
              <a:avLst/>
              <a:gdLst/>
              <a:ahLst/>
              <a:cxnLst/>
              <a:rect l="l" t="t" r="r" b="b"/>
              <a:pathLst>
                <a:path w="457" h="426" extrusionOk="0">
                  <a:moveTo>
                    <a:pt x="243" y="0"/>
                  </a:moveTo>
                  <a:cubicBezTo>
                    <a:pt x="91" y="0"/>
                    <a:pt x="0" y="91"/>
                    <a:pt x="0" y="213"/>
                  </a:cubicBezTo>
                  <a:cubicBezTo>
                    <a:pt x="0" y="335"/>
                    <a:pt x="91" y="426"/>
                    <a:pt x="243" y="426"/>
                  </a:cubicBezTo>
                  <a:cubicBezTo>
                    <a:pt x="365" y="426"/>
                    <a:pt x="456" y="335"/>
                    <a:pt x="456" y="213"/>
                  </a:cubicBezTo>
                  <a:cubicBezTo>
                    <a:pt x="45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
            <p:cNvSpPr/>
            <p:nvPr/>
          </p:nvSpPr>
          <p:spPr>
            <a:xfrm>
              <a:off x="2073250" y="2307325"/>
              <a:ext cx="9900" cy="9900"/>
            </a:xfrm>
            <a:custGeom>
              <a:avLst/>
              <a:gdLst/>
              <a:ahLst/>
              <a:cxnLst/>
              <a:rect l="l" t="t" r="r" b="b"/>
              <a:pathLst>
                <a:path w="396" h="396" extrusionOk="0">
                  <a:moveTo>
                    <a:pt x="213" y="0"/>
                  </a:moveTo>
                  <a:cubicBezTo>
                    <a:pt x="92" y="0"/>
                    <a:pt x="1" y="91"/>
                    <a:pt x="1" y="182"/>
                  </a:cubicBezTo>
                  <a:cubicBezTo>
                    <a:pt x="1" y="304"/>
                    <a:pt x="92" y="395"/>
                    <a:pt x="213" y="395"/>
                  </a:cubicBezTo>
                  <a:cubicBezTo>
                    <a:pt x="305" y="395"/>
                    <a:pt x="396" y="304"/>
                    <a:pt x="396" y="182"/>
                  </a:cubicBezTo>
                  <a:cubicBezTo>
                    <a:pt x="396" y="91"/>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
            <p:cNvSpPr/>
            <p:nvPr/>
          </p:nvSpPr>
          <p:spPr>
            <a:xfrm>
              <a:off x="2073250" y="2406100"/>
              <a:ext cx="9900" cy="9900"/>
            </a:xfrm>
            <a:custGeom>
              <a:avLst/>
              <a:gdLst/>
              <a:ahLst/>
              <a:cxnLst/>
              <a:rect l="l" t="t" r="r" b="b"/>
              <a:pathLst>
                <a:path w="396" h="396" extrusionOk="0">
                  <a:moveTo>
                    <a:pt x="213" y="1"/>
                  </a:moveTo>
                  <a:cubicBezTo>
                    <a:pt x="92" y="1"/>
                    <a:pt x="1" y="92"/>
                    <a:pt x="1" y="213"/>
                  </a:cubicBezTo>
                  <a:cubicBezTo>
                    <a:pt x="1" y="304"/>
                    <a:pt x="92" y="396"/>
                    <a:pt x="213" y="396"/>
                  </a:cubicBezTo>
                  <a:cubicBezTo>
                    <a:pt x="305" y="396"/>
                    <a:pt x="396" y="304"/>
                    <a:pt x="396" y="21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
            <p:cNvSpPr/>
            <p:nvPr/>
          </p:nvSpPr>
          <p:spPr>
            <a:xfrm>
              <a:off x="2073250" y="2505650"/>
              <a:ext cx="9900" cy="9150"/>
            </a:xfrm>
            <a:custGeom>
              <a:avLst/>
              <a:gdLst/>
              <a:ahLst/>
              <a:cxnLst/>
              <a:rect l="l" t="t" r="r" b="b"/>
              <a:pathLst>
                <a:path w="396" h="366" extrusionOk="0">
                  <a:moveTo>
                    <a:pt x="213" y="0"/>
                  </a:moveTo>
                  <a:cubicBezTo>
                    <a:pt x="92" y="0"/>
                    <a:pt x="1" y="92"/>
                    <a:pt x="1" y="183"/>
                  </a:cubicBezTo>
                  <a:cubicBezTo>
                    <a:pt x="1" y="274"/>
                    <a:pt x="92" y="365"/>
                    <a:pt x="213" y="365"/>
                  </a:cubicBezTo>
                  <a:cubicBezTo>
                    <a:pt x="305" y="365"/>
                    <a:pt x="396" y="274"/>
                    <a:pt x="396" y="183"/>
                  </a:cubicBezTo>
                  <a:cubicBezTo>
                    <a:pt x="396" y="92"/>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
            <p:cNvSpPr/>
            <p:nvPr/>
          </p:nvSpPr>
          <p:spPr>
            <a:xfrm>
              <a:off x="2074025" y="2605200"/>
              <a:ext cx="8375" cy="8375"/>
            </a:xfrm>
            <a:custGeom>
              <a:avLst/>
              <a:gdLst/>
              <a:ahLst/>
              <a:cxnLst/>
              <a:rect l="l" t="t" r="r" b="b"/>
              <a:pathLst>
                <a:path w="335" h="335" extrusionOk="0">
                  <a:moveTo>
                    <a:pt x="182" y="0"/>
                  </a:moveTo>
                  <a:cubicBezTo>
                    <a:pt x="61" y="0"/>
                    <a:pt x="0" y="61"/>
                    <a:pt x="0" y="152"/>
                  </a:cubicBezTo>
                  <a:cubicBezTo>
                    <a:pt x="0" y="243"/>
                    <a:pt x="61" y="335"/>
                    <a:pt x="182" y="335"/>
                  </a:cubicBezTo>
                  <a:cubicBezTo>
                    <a:pt x="274" y="335"/>
                    <a:pt x="334" y="243"/>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
            <p:cNvSpPr/>
            <p:nvPr/>
          </p:nvSpPr>
          <p:spPr>
            <a:xfrm>
              <a:off x="2074025" y="2703975"/>
              <a:ext cx="8375" cy="8375"/>
            </a:xfrm>
            <a:custGeom>
              <a:avLst/>
              <a:gdLst/>
              <a:ahLst/>
              <a:cxnLst/>
              <a:rect l="l" t="t" r="r" b="b"/>
              <a:pathLst>
                <a:path w="335" h="335" extrusionOk="0">
                  <a:moveTo>
                    <a:pt x="182" y="1"/>
                  </a:moveTo>
                  <a:cubicBezTo>
                    <a:pt x="61" y="1"/>
                    <a:pt x="0" y="92"/>
                    <a:pt x="0" y="183"/>
                  </a:cubicBezTo>
                  <a:cubicBezTo>
                    <a:pt x="0" y="274"/>
                    <a:pt x="61" y="335"/>
                    <a:pt x="182" y="335"/>
                  </a:cubicBezTo>
                  <a:cubicBezTo>
                    <a:pt x="274" y="335"/>
                    <a:pt x="334" y="274"/>
                    <a:pt x="334" y="183"/>
                  </a:cubicBezTo>
                  <a:cubicBezTo>
                    <a:pt x="334"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
            <p:cNvSpPr/>
            <p:nvPr/>
          </p:nvSpPr>
          <p:spPr>
            <a:xfrm>
              <a:off x="2074025" y="2803525"/>
              <a:ext cx="8375" cy="7625"/>
            </a:xfrm>
            <a:custGeom>
              <a:avLst/>
              <a:gdLst/>
              <a:ahLst/>
              <a:cxnLst/>
              <a:rect l="l" t="t" r="r" b="b"/>
              <a:pathLst>
                <a:path w="335" h="305" extrusionOk="0">
                  <a:moveTo>
                    <a:pt x="182" y="0"/>
                  </a:moveTo>
                  <a:cubicBezTo>
                    <a:pt x="91" y="0"/>
                    <a:pt x="0" y="61"/>
                    <a:pt x="0" y="152"/>
                  </a:cubicBezTo>
                  <a:cubicBezTo>
                    <a:pt x="0" y="244"/>
                    <a:pt x="91" y="304"/>
                    <a:pt x="182" y="304"/>
                  </a:cubicBezTo>
                  <a:cubicBezTo>
                    <a:pt x="274" y="304"/>
                    <a:pt x="334" y="244"/>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
            <p:cNvSpPr/>
            <p:nvPr/>
          </p:nvSpPr>
          <p:spPr>
            <a:xfrm>
              <a:off x="2074775" y="2903075"/>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13" y="274"/>
                    <a:pt x="304" y="213"/>
                    <a:pt x="304" y="15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
            <p:cNvSpPr/>
            <p:nvPr/>
          </p:nvSpPr>
          <p:spPr>
            <a:xfrm>
              <a:off x="2074775" y="3002625"/>
              <a:ext cx="6850" cy="6100"/>
            </a:xfrm>
            <a:custGeom>
              <a:avLst/>
              <a:gdLst/>
              <a:ahLst/>
              <a:cxnLst/>
              <a:rect l="l" t="t" r="r" b="b"/>
              <a:pathLst>
                <a:path w="274" h="244" extrusionOk="0">
                  <a:moveTo>
                    <a:pt x="152" y="0"/>
                  </a:moveTo>
                  <a:cubicBezTo>
                    <a:pt x="61" y="0"/>
                    <a:pt x="0" y="61"/>
                    <a:pt x="0" y="122"/>
                  </a:cubicBezTo>
                  <a:cubicBezTo>
                    <a:pt x="0" y="182"/>
                    <a:pt x="61" y="243"/>
                    <a:pt x="152" y="243"/>
                  </a:cubicBezTo>
                  <a:cubicBezTo>
                    <a:pt x="213" y="243"/>
                    <a:pt x="274" y="182"/>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
            <p:cNvSpPr/>
            <p:nvPr/>
          </p:nvSpPr>
          <p:spPr>
            <a:xfrm>
              <a:off x="2074775" y="3101400"/>
              <a:ext cx="6850" cy="6100"/>
            </a:xfrm>
            <a:custGeom>
              <a:avLst/>
              <a:gdLst/>
              <a:ahLst/>
              <a:cxnLst/>
              <a:rect l="l" t="t" r="r" b="b"/>
              <a:pathLst>
                <a:path w="274" h="244" extrusionOk="0">
                  <a:moveTo>
                    <a:pt x="152" y="0"/>
                  </a:moveTo>
                  <a:cubicBezTo>
                    <a:pt x="61" y="0"/>
                    <a:pt x="0" y="61"/>
                    <a:pt x="0" y="122"/>
                  </a:cubicBezTo>
                  <a:cubicBezTo>
                    <a:pt x="0" y="213"/>
                    <a:pt x="61" y="244"/>
                    <a:pt x="152" y="244"/>
                  </a:cubicBezTo>
                  <a:cubicBezTo>
                    <a:pt x="213" y="244"/>
                    <a:pt x="274" y="21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
            <p:cNvSpPr/>
            <p:nvPr/>
          </p:nvSpPr>
          <p:spPr>
            <a:xfrm>
              <a:off x="2074775" y="3200950"/>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
            <p:cNvSpPr/>
            <p:nvPr/>
          </p:nvSpPr>
          <p:spPr>
            <a:xfrm>
              <a:off x="2075525" y="3300500"/>
              <a:ext cx="5350" cy="5325"/>
            </a:xfrm>
            <a:custGeom>
              <a:avLst/>
              <a:gdLst/>
              <a:ahLst/>
              <a:cxnLst/>
              <a:rect l="l" t="t" r="r" b="b"/>
              <a:pathLst>
                <a:path w="214" h="213" extrusionOk="0">
                  <a:moveTo>
                    <a:pt x="122" y="0"/>
                  </a:moveTo>
                  <a:cubicBezTo>
                    <a:pt x="31" y="0"/>
                    <a:pt x="1" y="31"/>
                    <a:pt x="1" y="91"/>
                  </a:cubicBezTo>
                  <a:cubicBezTo>
                    <a:pt x="1" y="152"/>
                    <a:pt x="31" y="213"/>
                    <a:pt x="122" y="213"/>
                  </a:cubicBezTo>
                  <a:cubicBezTo>
                    <a:pt x="183" y="213"/>
                    <a:pt x="214" y="152"/>
                    <a:pt x="214" y="91"/>
                  </a:cubicBezTo>
                  <a:cubicBezTo>
                    <a:pt x="21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
            <p:cNvSpPr/>
            <p:nvPr/>
          </p:nvSpPr>
          <p:spPr>
            <a:xfrm>
              <a:off x="2075525" y="3399275"/>
              <a:ext cx="5350" cy="5350"/>
            </a:xfrm>
            <a:custGeom>
              <a:avLst/>
              <a:gdLst/>
              <a:ahLst/>
              <a:cxnLst/>
              <a:rect l="l" t="t" r="r" b="b"/>
              <a:pathLst>
                <a:path w="214" h="214" extrusionOk="0">
                  <a:moveTo>
                    <a:pt x="122" y="1"/>
                  </a:moveTo>
                  <a:cubicBezTo>
                    <a:pt x="62" y="1"/>
                    <a:pt x="1" y="61"/>
                    <a:pt x="1" y="122"/>
                  </a:cubicBezTo>
                  <a:cubicBezTo>
                    <a:pt x="1" y="153"/>
                    <a:pt x="62" y="213"/>
                    <a:pt x="122" y="213"/>
                  </a:cubicBezTo>
                  <a:cubicBezTo>
                    <a:pt x="183" y="213"/>
                    <a:pt x="214" y="153"/>
                    <a:pt x="214" y="122"/>
                  </a:cubicBezTo>
                  <a:cubicBezTo>
                    <a:pt x="21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
            <p:cNvSpPr/>
            <p:nvPr/>
          </p:nvSpPr>
          <p:spPr>
            <a:xfrm>
              <a:off x="2076300" y="3498825"/>
              <a:ext cx="4575" cy="4575"/>
            </a:xfrm>
            <a:custGeom>
              <a:avLst/>
              <a:gdLst/>
              <a:ahLst/>
              <a:cxnLst/>
              <a:rect l="l" t="t" r="r" b="b"/>
              <a:pathLst>
                <a:path w="183" h="183" extrusionOk="0">
                  <a:moveTo>
                    <a:pt x="91" y="0"/>
                  </a:moveTo>
                  <a:cubicBezTo>
                    <a:pt x="31" y="0"/>
                    <a:pt x="0" y="31"/>
                    <a:pt x="0" y="92"/>
                  </a:cubicBezTo>
                  <a:cubicBezTo>
                    <a:pt x="0" y="152"/>
                    <a:pt x="31" y="183"/>
                    <a:pt x="91" y="183"/>
                  </a:cubicBezTo>
                  <a:cubicBezTo>
                    <a:pt x="122" y="183"/>
                    <a:pt x="183" y="152"/>
                    <a:pt x="183" y="92"/>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
            <p:cNvSpPr/>
            <p:nvPr/>
          </p:nvSpPr>
          <p:spPr>
            <a:xfrm>
              <a:off x="2076300" y="3598375"/>
              <a:ext cx="4575" cy="3825"/>
            </a:xfrm>
            <a:custGeom>
              <a:avLst/>
              <a:gdLst/>
              <a:ahLst/>
              <a:cxnLst/>
              <a:rect l="l" t="t" r="r" b="b"/>
              <a:pathLst>
                <a:path w="183" h="153" extrusionOk="0">
                  <a:moveTo>
                    <a:pt x="91" y="0"/>
                  </a:moveTo>
                  <a:cubicBezTo>
                    <a:pt x="31" y="0"/>
                    <a:pt x="0" y="31"/>
                    <a:pt x="0" y="61"/>
                  </a:cubicBezTo>
                  <a:cubicBezTo>
                    <a:pt x="0" y="122"/>
                    <a:pt x="31" y="152"/>
                    <a:pt x="91" y="152"/>
                  </a:cubicBezTo>
                  <a:cubicBezTo>
                    <a:pt x="122" y="152"/>
                    <a:pt x="183" y="122"/>
                    <a:pt x="183" y="61"/>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
            <p:cNvSpPr/>
            <p:nvPr/>
          </p:nvSpPr>
          <p:spPr>
            <a:xfrm>
              <a:off x="2076300" y="3697150"/>
              <a:ext cx="3825" cy="3825"/>
            </a:xfrm>
            <a:custGeom>
              <a:avLst/>
              <a:gdLst/>
              <a:ahLst/>
              <a:cxnLst/>
              <a:rect l="l" t="t" r="r" b="b"/>
              <a:pathLst>
                <a:path w="153" h="153" extrusionOk="0">
                  <a:moveTo>
                    <a:pt x="91" y="1"/>
                  </a:moveTo>
                  <a:cubicBezTo>
                    <a:pt x="31" y="1"/>
                    <a:pt x="0" y="31"/>
                    <a:pt x="0" y="92"/>
                  </a:cubicBezTo>
                  <a:cubicBezTo>
                    <a:pt x="0" y="122"/>
                    <a:pt x="31" y="153"/>
                    <a:pt x="91" y="153"/>
                  </a:cubicBezTo>
                  <a:cubicBezTo>
                    <a:pt x="122" y="153"/>
                    <a:pt x="152" y="122"/>
                    <a:pt x="152" y="9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
            <p:cNvSpPr/>
            <p:nvPr/>
          </p:nvSpPr>
          <p:spPr>
            <a:xfrm>
              <a:off x="2076300" y="3796700"/>
              <a:ext cx="3825" cy="3075"/>
            </a:xfrm>
            <a:custGeom>
              <a:avLst/>
              <a:gdLst/>
              <a:ahLst/>
              <a:cxnLst/>
              <a:rect l="l" t="t" r="r" b="b"/>
              <a:pathLst>
                <a:path w="153" h="123" extrusionOk="0">
                  <a:moveTo>
                    <a:pt x="91" y="0"/>
                  </a:moveTo>
                  <a:cubicBezTo>
                    <a:pt x="31" y="0"/>
                    <a:pt x="0" y="31"/>
                    <a:pt x="0" y="61"/>
                  </a:cubicBezTo>
                  <a:cubicBezTo>
                    <a:pt x="0" y="92"/>
                    <a:pt x="31" y="122"/>
                    <a:pt x="91" y="122"/>
                  </a:cubicBezTo>
                  <a:cubicBezTo>
                    <a:pt x="122" y="122"/>
                    <a:pt x="152" y="92"/>
                    <a:pt x="152" y="6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
            <p:cNvSpPr/>
            <p:nvPr/>
          </p:nvSpPr>
          <p:spPr>
            <a:xfrm>
              <a:off x="1958500" y="316400"/>
              <a:ext cx="29675" cy="28150"/>
            </a:xfrm>
            <a:custGeom>
              <a:avLst/>
              <a:gdLst/>
              <a:ahLst/>
              <a:cxnLst/>
              <a:rect l="l" t="t" r="r" b="b"/>
              <a:pathLst>
                <a:path w="1187" h="1126" extrusionOk="0">
                  <a:moveTo>
                    <a:pt x="578" y="1"/>
                  </a:moveTo>
                  <a:cubicBezTo>
                    <a:pt x="244" y="1"/>
                    <a:pt x="1" y="244"/>
                    <a:pt x="1" y="548"/>
                  </a:cubicBezTo>
                  <a:cubicBezTo>
                    <a:pt x="1" y="852"/>
                    <a:pt x="244" y="1125"/>
                    <a:pt x="578" y="1125"/>
                  </a:cubicBezTo>
                  <a:cubicBezTo>
                    <a:pt x="913" y="1125"/>
                    <a:pt x="1186" y="852"/>
                    <a:pt x="1186" y="548"/>
                  </a:cubicBezTo>
                  <a:cubicBezTo>
                    <a:pt x="118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
            <p:cNvSpPr/>
            <p:nvPr/>
          </p:nvSpPr>
          <p:spPr>
            <a:xfrm>
              <a:off x="1958500" y="415200"/>
              <a:ext cx="29675" cy="28125"/>
            </a:xfrm>
            <a:custGeom>
              <a:avLst/>
              <a:gdLst/>
              <a:ahLst/>
              <a:cxnLst/>
              <a:rect l="l" t="t" r="r" b="b"/>
              <a:pathLst>
                <a:path w="1187" h="1125" extrusionOk="0">
                  <a:moveTo>
                    <a:pt x="578" y="0"/>
                  </a:moveTo>
                  <a:cubicBezTo>
                    <a:pt x="244" y="0"/>
                    <a:pt x="1" y="243"/>
                    <a:pt x="1" y="578"/>
                  </a:cubicBezTo>
                  <a:cubicBezTo>
                    <a:pt x="1" y="882"/>
                    <a:pt x="244" y="1125"/>
                    <a:pt x="578" y="1125"/>
                  </a:cubicBezTo>
                  <a:cubicBezTo>
                    <a:pt x="913" y="1125"/>
                    <a:pt x="1186" y="882"/>
                    <a:pt x="1186" y="578"/>
                  </a:cubicBezTo>
                  <a:cubicBezTo>
                    <a:pt x="1186" y="243"/>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
            <p:cNvSpPr/>
            <p:nvPr/>
          </p:nvSpPr>
          <p:spPr>
            <a:xfrm>
              <a:off x="1959275" y="515500"/>
              <a:ext cx="28125" cy="25850"/>
            </a:xfrm>
            <a:custGeom>
              <a:avLst/>
              <a:gdLst/>
              <a:ahLst/>
              <a:cxnLst/>
              <a:rect l="l" t="t" r="r" b="b"/>
              <a:pathLst>
                <a:path w="1125" h="1034" extrusionOk="0">
                  <a:moveTo>
                    <a:pt x="547" y="0"/>
                  </a:moveTo>
                  <a:cubicBezTo>
                    <a:pt x="243" y="0"/>
                    <a:pt x="0" y="213"/>
                    <a:pt x="0" y="517"/>
                  </a:cubicBezTo>
                  <a:cubicBezTo>
                    <a:pt x="0" y="821"/>
                    <a:pt x="243" y="1034"/>
                    <a:pt x="547" y="1034"/>
                  </a:cubicBezTo>
                  <a:cubicBezTo>
                    <a:pt x="851" y="1034"/>
                    <a:pt x="1125" y="821"/>
                    <a:pt x="1125" y="517"/>
                  </a:cubicBezTo>
                  <a:cubicBezTo>
                    <a:pt x="1125"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
            <p:cNvSpPr/>
            <p:nvPr/>
          </p:nvSpPr>
          <p:spPr>
            <a:xfrm>
              <a:off x="1959275" y="61427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5" y="821"/>
                    <a:pt x="1095" y="517"/>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
            <p:cNvSpPr/>
            <p:nvPr/>
          </p:nvSpPr>
          <p:spPr>
            <a:xfrm>
              <a:off x="1960025" y="714575"/>
              <a:ext cx="25875" cy="24350"/>
            </a:xfrm>
            <a:custGeom>
              <a:avLst/>
              <a:gdLst/>
              <a:ahLst/>
              <a:cxnLst/>
              <a:rect l="l" t="t" r="r" b="b"/>
              <a:pathLst>
                <a:path w="1035" h="974" extrusionOk="0">
                  <a:moveTo>
                    <a:pt x="517" y="1"/>
                  </a:moveTo>
                  <a:cubicBezTo>
                    <a:pt x="244" y="1"/>
                    <a:pt x="1" y="214"/>
                    <a:pt x="1" y="487"/>
                  </a:cubicBezTo>
                  <a:cubicBezTo>
                    <a:pt x="1" y="761"/>
                    <a:pt x="244" y="974"/>
                    <a:pt x="517" y="974"/>
                  </a:cubicBezTo>
                  <a:cubicBezTo>
                    <a:pt x="821" y="974"/>
                    <a:pt x="1034" y="761"/>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
            <p:cNvSpPr/>
            <p:nvPr/>
          </p:nvSpPr>
          <p:spPr>
            <a:xfrm>
              <a:off x="1960800" y="814125"/>
              <a:ext cx="25100" cy="23600"/>
            </a:xfrm>
            <a:custGeom>
              <a:avLst/>
              <a:gdLst/>
              <a:ahLst/>
              <a:cxnLst/>
              <a:rect l="l" t="t" r="r" b="b"/>
              <a:pathLst>
                <a:path w="1004" h="944" extrusionOk="0">
                  <a:moveTo>
                    <a:pt x="486" y="1"/>
                  </a:moveTo>
                  <a:cubicBezTo>
                    <a:pt x="213" y="1"/>
                    <a:pt x="0" y="214"/>
                    <a:pt x="0" y="457"/>
                  </a:cubicBezTo>
                  <a:cubicBezTo>
                    <a:pt x="0" y="730"/>
                    <a:pt x="213" y="943"/>
                    <a:pt x="486" y="943"/>
                  </a:cubicBezTo>
                  <a:cubicBezTo>
                    <a:pt x="760" y="943"/>
                    <a:pt x="1003" y="730"/>
                    <a:pt x="1003" y="457"/>
                  </a:cubicBezTo>
                  <a:cubicBezTo>
                    <a:pt x="1003" y="214"/>
                    <a:pt x="760"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
            <p:cNvSpPr/>
            <p:nvPr/>
          </p:nvSpPr>
          <p:spPr>
            <a:xfrm>
              <a:off x="1961550" y="913675"/>
              <a:ext cx="23575" cy="22075"/>
            </a:xfrm>
            <a:custGeom>
              <a:avLst/>
              <a:gdLst/>
              <a:ahLst/>
              <a:cxnLst/>
              <a:rect l="l" t="t" r="r" b="b"/>
              <a:pathLst>
                <a:path w="943" h="883" extrusionOk="0">
                  <a:moveTo>
                    <a:pt x="456" y="1"/>
                  </a:moveTo>
                  <a:cubicBezTo>
                    <a:pt x="213" y="1"/>
                    <a:pt x="0" y="183"/>
                    <a:pt x="0" y="457"/>
                  </a:cubicBezTo>
                  <a:cubicBezTo>
                    <a:pt x="0" y="700"/>
                    <a:pt x="213" y="882"/>
                    <a:pt x="456" y="882"/>
                  </a:cubicBezTo>
                  <a:cubicBezTo>
                    <a:pt x="730" y="882"/>
                    <a:pt x="943" y="700"/>
                    <a:pt x="943" y="457"/>
                  </a:cubicBezTo>
                  <a:cubicBezTo>
                    <a:pt x="943"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
            <p:cNvSpPr/>
            <p:nvPr/>
          </p:nvSpPr>
          <p:spPr>
            <a:xfrm>
              <a:off x="1961550" y="1013225"/>
              <a:ext cx="23575" cy="21300"/>
            </a:xfrm>
            <a:custGeom>
              <a:avLst/>
              <a:gdLst/>
              <a:ahLst/>
              <a:cxnLst/>
              <a:rect l="l" t="t" r="r" b="b"/>
              <a:pathLst>
                <a:path w="943" h="852" extrusionOk="0">
                  <a:moveTo>
                    <a:pt x="456" y="0"/>
                  </a:moveTo>
                  <a:cubicBezTo>
                    <a:pt x="213" y="0"/>
                    <a:pt x="0" y="183"/>
                    <a:pt x="0" y="426"/>
                  </a:cubicBezTo>
                  <a:cubicBezTo>
                    <a:pt x="0" y="669"/>
                    <a:pt x="213" y="852"/>
                    <a:pt x="456" y="852"/>
                  </a:cubicBezTo>
                  <a:cubicBezTo>
                    <a:pt x="730" y="852"/>
                    <a:pt x="943" y="669"/>
                    <a:pt x="943" y="426"/>
                  </a:cubicBezTo>
                  <a:cubicBezTo>
                    <a:pt x="943"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
            <p:cNvSpPr/>
            <p:nvPr/>
          </p:nvSpPr>
          <p:spPr>
            <a:xfrm>
              <a:off x="1962300" y="1112775"/>
              <a:ext cx="22075" cy="20525"/>
            </a:xfrm>
            <a:custGeom>
              <a:avLst/>
              <a:gdLst/>
              <a:ahLst/>
              <a:cxnLst/>
              <a:rect l="l" t="t" r="r" b="b"/>
              <a:pathLst>
                <a:path w="883" h="821" extrusionOk="0">
                  <a:moveTo>
                    <a:pt x="426" y="0"/>
                  </a:moveTo>
                  <a:cubicBezTo>
                    <a:pt x="183" y="0"/>
                    <a:pt x="1" y="183"/>
                    <a:pt x="1" y="395"/>
                  </a:cubicBezTo>
                  <a:cubicBezTo>
                    <a:pt x="1" y="639"/>
                    <a:pt x="183" y="821"/>
                    <a:pt x="426" y="821"/>
                  </a:cubicBezTo>
                  <a:cubicBezTo>
                    <a:pt x="670" y="821"/>
                    <a:pt x="882" y="639"/>
                    <a:pt x="882" y="395"/>
                  </a:cubicBezTo>
                  <a:cubicBezTo>
                    <a:pt x="882" y="183"/>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
            <p:cNvSpPr/>
            <p:nvPr/>
          </p:nvSpPr>
          <p:spPr>
            <a:xfrm>
              <a:off x="1962300" y="1212325"/>
              <a:ext cx="21300" cy="19775"/>
            </a:xfrm>
            <a:custGeom>
              <a:avLst/>
              <a:gdLst/>
              <a:ahLst/>
              <a:cxnLst/>
              <a:rect l="l" t="t" r="r" b="b"/>
              <a:pathLst>
                <a:path w="852" h="791" extrusionOk="0">
                  <a:moveTo>
                    <a:pt x="426" y="0"/>
                  </a:moveTo>
                  <a:cubicBezTo>
                    <a:pt x="214" y="0"/>
                    <a:pt x="1" y="182"/>
                    <a:pt x="1" y="395"/>
                  </a:cubicBezTo>
                  <a:cubicBezTo>
                    <a:pt x="1" y="608"/>
                    <a:pt x="214" y="790"/>
                    <a:pt x="426" y="790"/>
                  </a:cubicBezTo>
                  <a:cubicBezTo>
                    <a:pt x="670" y="790"/>
                    <a:pt x="852" y="608"/>
                    <a:pt x="852" y="395"/>
                  </a:cubicBezTo>
                  <a:cubicBezTo>
                    <a:pt x="85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
            <p:cNvSpPr/>
            <p:nvPr/>
          </p:nvSpPr>
          <p:spPr>
            <a:xfrm>
              <a:off x="1963075" y="1311850"/>
              <a:ext cx="20525" cy="19025"/>
            </a:xfrm>
            <a:custGeom>
              <a:avLst/>
              <a:gdLst/>
              <a:ahLst/>
              <a:cxnLst/>
              <a:rect l="l" t="t" r="r" b="b"/>
              <a:pathLst>
                <a:path w="821" h="761" extrusionOk="0">
                  <a:moveTo>
                    <a:pt x="395" y="1"/>
                  </a:moveTo>
                  <a:cubicBezTo>
                    <a:pt x="183" y="1"/>
                    <a:pt x="0" y="153"/>
                    <a:pt x="0" y="366"/>
                  </a:cubicBezTo>
                  <a:cubicBezTo>
                    <a:pt x="0" y="578"/>
                    <a:pt x="183" y="761"/>
                    <a:pt x="395" y="761"/>
                  </a:cubicBezTo>
                  <a:cubicBezTo>
                    <a:pt x="639" y="761"/>
                    <a:pt x="821" y="578"/>
                    <a:pt x="821" y="366"/>
                  </a:cubicBezTo>
                  <a:cubicBezTo>
                    <a:pt x="821" y="153"/>
                    <a:pt x="639"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
            <p:cNvSpPr/>
            <p:nvPr/>
          </p:nvSpPr>
          <p:spPr>
            <a:xfrm>
              <a:off x="1963825" y="1411400"/>
              <a:ext cx="19025" cy="18275"/>
            </a:xfrm>
            <a:custGeom>
              <a:avLst/>
              <a:gdLst/>
              <a:ahLst/>
              <a:cxnLst/>
              <a:rect l="l" t="t" r="r" b="b"/>
              <a:pathLst>
                <a:path w="761" h="731" extrusionOk="0">
                  <a:moveTo>
                    <a:pt x="365" y="1"/>
                  </a:moveTo>
                  <a:cubicBezTo>
                    <a:pt x="153" y="1"/>
                    <a:pt x="1" y="153"/>
                    <a:pt x="1" y="365"/>
                  </a:cubicBezTo>
                  <a:cubicBezTo>
                    <a:pt x="1" y="548"/>
                    <a:pt x="153" y="730"/>
                    <a:pt x="365" y="730"/>
                  </a:cubicBezTo>
                  <a:cubicBezTo>
                    <a:pt x="578" y="730"/>
                    <a:pt x="761" y="548"/>
                    <a:pt x="761" y="365"/>
                  </a:cubicBezTo>
                  <a:cubicBezTo>
                    <a:pt x="761"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
            <p:cNvSpPr/>
            <p:nvPr/>
          </p:nvSpPr>
          <p:spPr>
            <a:xfrm>
              <a:off x="1963825" y="1510200"/>
              <a:ext cx="19025" cy="18250"/>
            </a:xfrm>
            <a:custGeom>
              <a:avLst/>
              <a:gdLst/>
              <a:ahLst/>
              <a:cxnLst/>
              <a:rect l="l" t="t" r="r" b="b"/>
              <a:pathLst>
                <a:path w="761" h="730" extrusionOk="0">
                  <a:moveTo>
                    <a:pt x="365" y="0"/>
                  </a:moveTo>
                  <a:cubicBezTo>
                    <a:pt x="183" y="0"/>
                    <a:pt x="1" y="183"/>
                    <a:pt x="1" y="365"/>
                  </a:cubicBezTo>
                  <a:cubicBezTo>
                    <a:pt x="1" y="547"/>
                    <a:pt x="183" y="730"/>
                    <a:pt x="365" y="730"/>
                  </a:cubicBezTo>
                  <a:cubicBezTo>
                    <a:pt x="578" y="730"/>
                    <a:pt x="761" y="547"/>
                    <a:pt x="761" y="365"/>
                  </a:cubicBezTo>
                  <a:cubicBezTo>
                    <a:pt x="761" y="183"/>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
            <p:cNvSpPr/>
            <p:nvPr/>
          </p:nvSpPr>
          <p:spPr>
            <a:xfrm>
              <a:off x="1964600" y="1610500"/>
              <a:ext cx="17500" cy="15975"/>
            </a:xfrm>
            <a:custGeom>
              <a:avLst/>
              <a:gdLst/>
              <a:ahLst/>
              <a:cxnLst/>
              <a:rect l="l" t="t" r="r" b="b"/>
              <a:pathLst>
                <a:path w="700" h="639" extrusionOk="0">
                  <a:moveTo>
                    <a:pt x="334" y="0"/>
                  </a:moveTo>
                  <a:cubicBezTo>
                    <a:pt x="152" y="0"/>
                    <a:pt x="0" y="122"/>
                    <a:pt x="0" y="304"/>
                  </a:cubicBezTo>
                  <a:cubicBezTo>
                    <a:pt x="0" y="487"/>
                    <a:pt x="152" y="639"/>
                    <a:pt x="334" y="639"/>
                  </a:cubicBezTo>
                  <a:cubicBezTo>
                    <a:pt x="547" y="639"/>
                    <a:pt x="699" y="487"/>
                    <a:pt x="699" y="304"/>
                  </a:cubicBezTo>
                  <a:cubicBezTo>
                    <a:pt x="699" y="122"/>
                    <a:pt x="547" y="0"/>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
            <p:cNvSpPr/>
            <p:nvPr/>
          </p:nvSpPr>
          <p:spPr>
            <a:xfrm>
              <a:off x="1964600" y="1709275"/>
              <a:ext cx="16725" cy="16000"/>
            </a:xfrm>
            <a:custGeom>
              <a:avLst/>
              <a:gdLst/>
              <a:ahLst/>
              <a:cxnLst/>
              <a:rect l="l" t="t" r="r" b="b"/>
              <a:pathLst>
                <a:path w="669" h="640" extrusionOk="0">
                  <a:moveTo>
                    <a:pt x="334" y="1"/>
                  </a:moveTo>
                  <a:cubicBezTo>
                    <a:pt x="152" y="1"/>
                    <a:pt x="0" y="153"/>
                    <a:pt x="0" y="335"/>
                  </a:cubicBezTo>
                  <a:cubicBezTo>
                    <a:pt x="0" y="518"/>
                    <a:pt x="152" y="639"/>
                    <a:pt x="334" y="639"/>
                  </a:cubicBezTo>
                  <a:cubicBezTo>
                    <a:pt x="517" y="639"/>
                    <a:pt x="669" y="518"/>
                    <a:pt x="669" y="335"/>
                  </a:cubicBezTo>
                  <a:cubicBezTo>
                    <a:pt x="669" y="15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
            <p:cNvSpPr/>
            <p:nvPr/>
          </p:nvSpPr>
          <p:spPr>
            <a:xfrm>
              <a:off x="1965350" y="1808825"/>
              <a:ext cx="15975" cy="15225"/>
            </a:xfrm>
            <a:custGeom>
              <a:avLst/>
              <a:gdLst/>
              <a:ahLst/>
              <a:cxnLst/>
              <a:rect l="l" t="t" r="r" b="b"/>
              <a:pathLst>
                <a:path w="639" h="609" extrusionOk="0">
                  <a:moveTo>
                    <a:pt x="304" y="1"/>
                  </a:moveTo>
                  <a:cubicBezTo>
                    <a:pt x="122" y="1"/>
                    <a:pt x="0" y="153"/>
                    <a:pt x="0" y="305"/>
                  </a:cubicBezTo>
                  <a:cubicBezTo>
                    <a:pt x="0" y="487"/>
                    <a:pt x="122" y="609"/>
                    <a:pt x="304" y="609"/>
                  </a:cubicBezTo>
                  <a:cubicBezTo>
                    <a:pt x="487" y="609"/>
                    <a:pt x="639" y="487"/>
                    <a:pt x="639" y="305"/>
                  </a:cubicBezTo>
                  <a:cubicBezTo>
                    <a:pt x="639" y="153"/>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
            <p:cNvSpPr/>
            <p:nvPr/>
          </p:nvSpPr>
          <p:spPr>
            <a:xfrm>
              <a:off x="1965350" y="1908375"/>
              <a:ext cx="15225" cy="14450"/>
            </a:xfrm>
            <a:custGeom>
              <a:avLst/>
              <a:gdLst/>
              <a:ahLst/>
              <a:cxnLst/>
              <a:rect l="l" t="t" r="r" b="b"/>
              <a:pathLst>
                <a:path w="609" h="578" extrusionOk="0">
                  <a:moveTo>
                    <a:pt x="304" y="0"/>
                  </a:moveTo>
                  <a:cubicBezTo>
                    <a:pt x="152" y="0"/>
                    <a:pt x="0" y="122"/>
                    <a:pt x="0" y="304"/>
                  </a:cubicBezTo>
                  <a:cubicBezTo>
                    <a:pt x="0" y="456"/>
                    <a:pt x="152" y="578"/>
                    <a:pt x="304" y="578"/>
                  </a:cubicBezTo>
                  <a:cubicBezTo>
                    <a:pt x="487" y="578"/>
                    <a:pt x="608" y="456"/>
                    <a:pt x="608" y="30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
            <p:cNvSpPr/>
            <p:nvPr/>
          </p:nvSpPr>
          <p:spPr>
            <a:xfrm>
              <a:off x="1966100" y="2007925"/>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
            <p:cNvSpPr/>
            <p:nvPr/>
          </p:nvSpPr>
          <p:spPr>
            <a:xfrm>
              <a:off x="1966100" y="2107475"/>
              <a:ext cx="14475" cy="12925"/>
            </a:xfrm>
            <a:custGeom>
              <a:avLst/>
              <a:gdLst/>
              <a:ahLst/>
              <a:cxnLst/>
              <a:rect l="l" t="t" r="r" b="b"/>
              <a:pathLst>
                <a:path w="579" h="517" extrusionOk="0">
                  <a:moveTo>
                    <a:pt x="274" y="0"/>
                  </a:moveTo>
                  <a:cubicBezTo>
                    <a:pt x="122" y="0"/>
                    <a:pt x="1" y="122"/>
                    <a:pt x="1" y="243"/>
                  </a:cubicBezTo>
                  <a:cubicBezTo>
                    <a:pt x="1" y="395"/>
                    <a:pt x="122" y="517"/>
                    <a:pt x="274" y="517"/>
                  </a:cubicBezTo>
                  <a:cubicBezTo>
                    <a:pt x="426" y="517"/>
                    <a:pt x="578" y="395"/>
                    <a:pt x="578" y="243"/>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
            <p:cNvSpPr/>
            <p:nvPr/>
          </p:nvSpPr>
          <p:spPr>
            <a:xfrm>
              <a:off x="1966100" y="2206250"/>
              <a:ext cx="13700" cy="12950"/>
            </a:xfrm>
            <a:custGeom>
              <a:avLst/>
              <a:gdLst/>
              <a:ahLst/>
              <a:cxnLst/>
              <a:rect l="l" t="t" r="r" b="b"/>
              <a:pathLst>
                <a:path w="548" h="518" extrusionOk="0">
                  <a:moveTo>
                    <a:pt x="274" y="0"/>
                  </a:moveTo>
                  <a:cubicBezTo>
                    <a:pt x="122" y="0"/>
                    <a:pt x="1" y="122"/>
                    <a:pt x="1" y="274"/>
                  </a:cubicBezTo>
                  <a:cubicBezTo>
                    <a:pt x="1" y="396"/>
                    <a:pt x="122" y="517"/>
                    <a:pt x="274" y="517"/>
                  </a:cubicBezTo>
                  <a:cubicBezTo>
                    <a:pt x="426" y="517"/>
                    <a:pt x="548" y="396"/>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
            <p:cNvSpPr/>
            <p:nvPr/>
          </p:nvSpPr>
          <p:spPr>
            <a:xfrm>
              <a:off x="1966875" y="2306550"/>
              <a:ext cx="12175" cy="11425"/>
            </a:xfrm>
            <a:custGeom>
              <a:avLst/>
              <a:gdLst/>
              <a:ahLst/>
              <a:cxnLst/>
              <a:rect l="l" t="t" r="r" b="b"/>
              <a:pathLst>
                <a:path w="487" h="457" extrusionOk="0">
                  <a:moveTo>
                    <a:pt x="243" y="1"/>
                  </a:moveTo>
                  <a:cubicBezTo>
                    <a:pt x="122" y="1"/>
                    <a:pt x="0" y="92"/>
                    <a:pt x="0" y="213"/>
                  </a:cubicBezTo>
                  <a:cubicBezTo>
                    <a:pt x="0" y="335"/>
                    <a:pt x="122" y="457"/>
                    <a:pt x="243" y="457"/>
                  </a:cubicBezTo>
                  <a:cubicBezTo>
                    <a:pt x="395" y="457"/>
                    <a:pt x="487" y="335"/>
                    <a:pt x="487" y="213"/>
                  </a:cubicBezTo>
                  <a:cubicBezTo>
                    <a:pt x="487" y="9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
            <p:cNvSpPr/>
            <p:nvPr/>
          </p:nvSpPr>
          <p:spPr>
            <a:xfrm>
              <a:off x="1967625" y="2405350"/>
              <a:ext cx="11425" cy="11425"/>
            </a:xfrm>
            <a:custGeom>
              <a:avLst/>
              <a:gdLst/>
              <a:ahLst/>
              <a:cxnLst/>
              <a:rect l="l" t="t" r="r" b="b"/>
              <a:pathLst>
                <a:path w="457" h="457" extrusionOk="0">
                  <a:moveTo>
                    <a:pt x="213" y="0"/>
                  </a:moveTo>
                  <a:cubicBezTo>
                    <a:pt x="92" y="0"/>
                    <a:pt x="1" y="122"/>
                    <a:pt x="1" y="243"/>
                  </a:cubicBezTo>
                  <a:cubicBezTo>
                    <a:pt x="1" y="365"/>
                    <a:pt x="92" y="456"/>
                    <a:pt x="213" y="456"/>
                  </a:cubicBezTo>
                  <a:cubicBezTo>
                    <a:pt x="365" y="456"/>
                    <a:pt x="457" y="365"/>
                    <a:pt x="457" y="243"/>
                  </a:cubicBezTo>
                  <a:cubicBezTo>
                    <a:pt x="457" y="122"/>
                    <a:pt x="36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
            <p:cNvSpPr/>
            <p:nvPr/>
          </p:nvSpPr>
          <p:spPr>
            <a:xfrm>
              <a:off x="1967625" y="2504875"/>
              <a:ext cx="11425" cy="10675"/>
            </a:xfrm>
            <a:custGeom>
              <a:avLst/>
              <a:gdLst/>
              <a:ahLst/>
              <a:cxnLst/>
              <a:rect l="l" t="t" r="r" b="b"/>
              <a:pathLst>
                <a:path w="457" h="427" extrusionOk="0">
                  <a:moveTo>
                    <a:pt x="213" y="1"/>
                  </a:moveTo>
                  <a:cubicBezTo>
                    <a:pt x="92" y="1"/>
                    <a:pt x="1" y="92"/>
                    <a:pt x="1" y="214"/>
                  </a:cubicBezTo>
                  <a:cubicBezTo>
                    <a:pt x="1" y="335"/>
                    <a:pt x="92" y="426"/>
                    <a:pt x="213" y="426"/>
                  </a:cubicBezTo>
                  <a:cubicBezTo>
                    <a:pt x="335" y="426"/>
                    <a:pt x="457" y="335"/>
                    <a:pt x="457" y="214"/>
                  </a:cubicBezTo>
                  <a:cubicBezTo>
                    <a:pt x="457"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
            <p:cNvSpPr/>
            <p:nvPr/>
          </p:nvSpPr>
          <p:spPr>
            <a:xfrm>
              <a:off x="1967625" y="2604425"/>
              <a:ext cx="10675" cy="9900"/>
            </a:xfrm>
            <a:custGeom>
              <a:avLst/>
              <a:gdLst/>
              <a:ahLst/>
              <a:cxnLst/>
              <a:rect l="l" t="t" r="r" b="b"/>
              <a:pathLst>
                <a:path w="427" h="396" extrusionOk="0">
                  <a:moveTo>
                    <a:pt x="213" y="1"/>
                  </a:moveTo>
                  <a:cubicBezTo>
                    <a:pt x="92" y="1"/>
                    <a:pt x="1" y="92"/>
                    <a:pt x="1" y="183"/>
                  </a:cubicBezTo>
                  <a:cubicBezTo>
                    <a:pt x="1"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
            <p:cNvSpPr/>
            <p:nvPr/>
          </p:nvSpPr>
          <p:spPr>
            <a:xfrm>
              <a:off x="1968400" y="2703975"/>
              <a:ext cx="9900" cy="9150"/>
            </a:xfrm>
            <a:custGeom>
              <a:avLst/>
              <a:gdLst/>
              <a:ahLst/>
              <a:cxnLst/>
              <a:rect l="l" t="t" r="r" b="b"/>
              <a:pathLst>
                <a:path w="396" h="366" extrusionOk="0">
                  <a:moveTo>
                    <a:pt x="182" y="1"/>
                  </a:moveTo>
                  <a:cubicBezTo>
                    <a:pt x="91" y="1"/>
                    <a:pt x="0" y="61"/>
                    <a:pt x="0" y="183"/>
                  </a:cubicBezTo>
                  <a:cubicBezTo>
                    <a:pt x="0" y="274"/>
                    <a:pt x="91" y="365"/>
                    <a:pt x="182" y="365"/>
                  </a:cubicBezTo>
                  <a:cubicBezTo>
                    <a:pt x="304" y="365"/>
                    <a:pt x="395" y="274"/>
                    <a:pt x="395" y="183"/>
                  </a:cubicBezTo>
                  <a:cubicBezTo>
                    <a:pt x="395" y="61"/>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
            <p:cNvSpPr/>
            <p:nvPr/>
          </p:nvSpPr>
          <p:spPr>
            <a:xfrm>
              <a:off x="1968400" y="2802775"/>
              <a:ext cx="9125" cy="9125"/>
            </a:xfrm>
            <a:custGeom>
              <a:avLst/>
              <a:gdLst/>
              <a:ahLst/>
              <a:cxnLst/>
              <a:rect l="l" t="t" r="r" b="b"/>
              <a:pathLst>
                <a:path w="365" h="365" extrusionOk="0">
                  <a:moveTo>
                    <a:pt x="182" y="0"/>
                  </a:moveTo>
                  <a:cubicBezTo>
                    <a:pt x="91" y="0"/>
                    <a:pt x="0" y="91"/>
                    <a:pt x="0" y="182"/>
                  </a:cubicBezTo>
                  <a:cubicBezTo>
                    <a:pt x="0" y="274"/>
                    <a:pt x="91" y="365"/>
                    <a:pt x="182" y="365"/>
                  </a:cubicBezTo>
                  <a:cubicBezTo>
                    <a:pt x="304" y="365"/>
                    <a:pt x="365" y="274"/>
                    <a:pt x="365" y="182"/>
                  </a:cubicBezTo>
                  <a:cubicBezTo>
                    <a:pt x="365" y="9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
            <p:cNvSpPr/>
            <p:nvPr/>
          </p:nvSpPr>
          <p:spPr>
            <a:xfrm>
              <a:off x="1969150" y="2902300"/>
              <a:ext cx="8375" cy="8400"/>
            </a:xfrm>
            <a:custGeom>
              <a:avLst/>
              <a:gdLst/>
              <a:ahLst/>
              <a:cxnLst/>
              <a:rect l="l" t="t" r="r" b="b"/>
              <a:pathLst>
                <a:path w="335" h="336" extrusionOk="0">
                  <a:moveTo>
                    <a:pt x="152" y="1"/>
                  </a:moveTo>
                  <a:cubicBezTo>
                    <a:pt x="61" y="1"/>
                    <a:pt x="0" y="92"/>
                    <a:pt x="0" y="183"/>
                  </a:cubicBezTo>
                  <a:cubicBezTo>
                    <a:pt x="0" y="274"/>
                    <a:pt x="61" y="335"/>
                    <a:pt x="152" y="335"/>
                  </a:cubicBezTo>
                  <a:cubicBezTo>
                    <a:pt x="244" y="335"/>
                    <a:pt x="335" y="274"/>
                    <a:pt x="335" y="183"/>
                  </a:cubicBezTo>
                  <a:cubicBezTo>
                    <a:pt x="335" y="9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
            <p:cNvSpPr/>
            <p:nvPr/>
          </p:nvSpPr>
          <p:spPr>
            <a:xfrm>
              <a:off x="1969150" y="3001850"/>
              <a:ext cx="8375" cy="7625"/>
            </a:xfrm>
            <a:custGeom>
              <a:avLst/>
              <a:gdLst/>
              <a:ahLst/>
              <a:cxnLst/>
              <a:rect l="l" t="t" r="r" b="b"/>
              <a:pathLst>
                <a:path w="335" h="305" extrusionOk="0">
                  <a:moveTo>
                    <a:pt x="152" y="1"/>
                  </a:moveTo>
                  <a:cubicBezTo>
                    <a:pt x="61" y="1"/>
                    <a:pt x="0" y="61"/>
                    <a:pt x="0" y="153"/>
                  </a:cubicBezTo>
                  <a:cubicBezTo>
                    <a:pt x="0" y="244"/>
                    <a:pt x="61" y="305"/>
                    <a:pt x="152" y="305"/>
                  </a:cubicBezTo>
                  <a:cubicBezTo>
                    <a:pt x="244" y="305"/>
                    <a:pt x="335" y="244"/>
                    <a:pt x="335" y="153"/>
                  </a:cubicBezTo>
                  <a:cubicBezTo>
                    <a:pt x="335" y="61"/>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
            <p:cNvSpPr/>
            <p:nvPr/>
          </p:nvSpPr>
          <p:spPr>
            <a:xfrm>
              <a:off x="1969150" y="3101400"/>
              <a:ext cx="7625" cy="6875"/>
            </a:xfrm>
            <a:custGeom>
              <a:avLst/>
              <a:gdLst/>
              <a:ahLst/>
              <a:cxnLst/>
              <a:rect l="l" t="t" r="r" b="b"/>
              <a:pathLst>
                <a:path w="305" h="275"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
            <p:cNvSpPr/>
            <p:nvPr/>
          </p:nvSpPr>
          <p:spPr>
            <a:xfrm>
              <a:off x="1969150" y="3200175"/>
              <a:ext cx="7625" cy="7625"/>
            </a:xfrm>
            <a:custGeom>
              <a:avLst/>
              <a:gdLst/>
              <a:ahLst/>
              <a:cxnLst/>
              <a:rect l="l" t="t" r="r" b="b"/>
              <a:pathLst>
                <a:path w="305" h="305" extrusionOk="0">
                  <a:moveTo>
                    <a:pt x="152" y="1"/>
                  </a:moveTo>
                  <a:cubicBezTo>
                    <a:pt x="92" y="1"/>
                    <a:pt x="0" y="62"/>
                    <a:pt x="0" y="153"/>
                  </a:cubicBezTo>
                  <a:cubicBezTo>
                    <a:pt x="0" y="214"/>
                    <a:pt x="92" y="305"/>
                    <a:pt x="152" y="305"/>
                  </a:cubicBezTo>
                  <a:cubicBezTo>
                    <a:pt x="244" y="305"/>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
            <p:cNvSpPr/>
            <p:nvPr/>
          </p:nvSpPr>
          <p:spPr>
            <a:xfrm>
              <a:off x="1969900" y="3299725"/>
              <a:ext cx="6875" cy="6875"/>
            </a:xfrm>
            <a:custGeom>
              <a:avLst/>
              <a:gdLst/>
              <a:ahLst/>
              <a:cxnLst/>
              <a:rect l="l" t="t" r="r" b="b"/>
              <a:pathLst>
                <a:path w="275" h="275" extrusionOk="0">
                  <a:moveTo>
                    <a:pt x="122" y="1"/>
                  </a:moveTo>
                  <a:cubicBezTo>
                    <a:pt x="62" y="1"/>
                    <a:pt x="1" y="62"/>
                    <a:pt x="1" y="122"/>
                  </a:cubicBezTo>
                  <a:cubicBezTo>
                    <a:pt x="1" y="214"/>
                    <a:pt x="62" y="274"/>
                    <a:pt x="122" y="274"/>
                  </a:cubicBezTo>
                  <a:cubicBezTo>
                    <a:pt x="214" y="274"/>
                    <a:pt x="274" y="214"/>
                    <a:pt x="274" y="122"/>
                  </a:cubicBezTo>
                  <a:cubicBezTo>
                    <a:pt x="274" y="62"/>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
            <p:cNvSpPr/>
            <p:nvPr/>
          </p:nvSpPr>
          <p:spPr>
            <a:xfrm>
              <a:off x="1969900" y="3399275"/>
              <a:ext cx="6875" cy="6100"/>
            </a:xfrm>
            <a:custGeom>
              <a:avLst/>
              <a:gdLst/>
              <a:ahLst/>
              <a:cxnLst/>
              <a:rect l="l" t="t" r="r" b="b"/>
              <a:pathLst>
                <a:path w="275" h="244" extrusionOk="0">
                  <a:moveTo>
                    <a:pt x="122" y="1"/>
                  </a:moveTo>
                  <a:cubicBezTo>
                    <a:pt x="62" y="1"/>
                    <a:pt x="1" y="31"/>
                    <a:pt x="1" y="122"/>
                  </a:cubicBezTo>
                  <a:cubicBezTo>
                    <a:pt x="1" y="183"/>
                    <a:pt x="62" y="244"/>
                    <a:pt x="122" y="244"/>
                  </a:cubicBezTo>
                  <a:cubicBezTo>
                    <a:pt x="214" y="244"/>
                    <a:pt x="274" y="183"/>
                    <a:pt x="274" y="122"/>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
            <p:cNvSpPr/>
            <p:nvPr/>
          </p:nvSpPr>
          <p:spPr>
            <a:xfrm>
              <a:off x="1969900" y="3498050"/>
              <a:ext cx="6100" cy="6125"/>
            </a:xfrm>
            <a:custGeom>
              <a:avLst/>
              <a:gdLst/>
              <a:ahLst/>
              <a:cxnLst/>
              <a:rect l="l" t="t" r="r" b="b"/>
              <a:pathLst>
                <a:path w="244" h="245" extrusionOk="0">
                  <a:moveTo>
                    <a:pt x="122" y="1"/>
                  </a:moveTo>
                  <a:cubicBezTo>
                    <a:pt x="62" y="1"/>
                    <a:pt x="1" y="62"/>
                    <a:pt x="1" y="123"/>
                  </a:cubicBezTo>
                  <a:cubicBezTo>
                    <a:pt x="1" y="183"/>
                    <a:pt x="62" y="244"/>
                    <a:pt x="122" y="244"/>
                  </a:cubicBezTo>
                  <a:cubicBezTo>
                    <a:pt x="183" y="244"/>
                    <a:pt x="244" y="183"/>
                    <a:pt x="244" y="123"/>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
            <p:cNvSpPr/>
            <p:nvPr/>
          </p:nvSpPr>
          <p:spPr>
            <a:xfrm>
              <a:off x="1969900" y="3597600"/>
              <a:ext cx="6100" cy="5350"/>
            </a:xfrm>
            <a:custGeom>
              <a:avLst/>
              <a:gdLst/>
              <a:ahLst/>
              <a:cxnLst/>
              <a:rect l="l" t="t" r="r" b="b"/>
              <a:pathLst>
                <a:path w="244" h="214" extrusionOk="0">
                  <a:moveTo>
                    <a:pt x="122" y="1"/>
                  </a:moveTo>
                  <a:cubicBezTo>
                    <a:pt x="62" y="1"/>
                    <a:pt x="1" y="31"/>
                    <a:pt x="1" y="92"/>
                  </a:cubicBezTo>
                  <a:cubicBezTo>
                    <a:pt x="1" y="153"/>
                    <a:pt x="62" y="214"/>
                    <a:pt x="122" y="214"/>
                  </a:cubicBezTo>
                  <a:cubicBezTo>
                    <a:pt x="183" y="214"/>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
            <p:cNvSpPr/>
            <p:nvPr/>
          </p:nvSpPr>
          <p:spPr>
            <a:xfrm>
              <a:off x="1970675" y="3697150"/>
              <a:ext cx="5325" cy="4575"/>
            </a:xfrm>
            <a:custGeom>
              <a:avLst/>
              <a:gdLst/>
              <a:ahLst/>
              <a:cxnLst/>
              <a:rect l="l" t="t" r="r" b="b"/>
              <a:pathLst>
                <a:path w="213" h="183" extrusionOk="0">
                  <a:moveTo>
                    <a:pt x="91" y="1"/>
                  </a:moveTo>
                  <a:cubicBezTo>
                    <a:pt x="31" y="1"/>
                    <a:pt x="0" y="31"/>
                    <a:pt x="0" y="92"/>
                  </a:cubicBezTo>
                  <a:cubicBezTo>
                    <a:pt x="0" y="153"/>
                    <a:pt x="31" y="183"/>
                    <a:pt x="91" y="183"/>
                  </a:cubicBezTo>
                  <a:cubicBezTo>
                    <a:pt x="152" y="183"/>
                    <a:pt x="213" y="153"/>
                    <a:pt x="213" y="92"/>
                  </a:cubicBezTo>
                  <a:cubicBezTo>
                    <a:pt x="21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
            <p:cNvSpPr/>
            <p:nvPr/>
          </p:nvSpPr>
          <p:spPr>
            <a:xfrm>
              <a:off x="1970675" y="3795950"/>
              <a:ext cx="4575" cy="4575"/>
            </a:xfrm>
            <a:custGeom>
              <a:avLst/>
              <a:gdLst/>
              <a:ahLst/>
              <a:cxnLst/>
              <a:rect l="l" t="t" r="r" b="b"/>
              <a:pathLst>
                <a:path w="183" h="183" extrusionOk="0">
                  <a:moveTo>
                    <a:pt x="91" y="0"/>
                  </a:moveTo>
                  <a:cubicBezTo>
                    <a:pt x="61" y="0"/>
                    <a:pt x="0" y="61"/>
                    <a:pt x="0" y="91"/>
                  </a:cubicBezTo>
                  <a:cubicBezTo>
                    <a:pt x="0" y="152"/>
                    <a:pt x="61" y="182"/>
                    <a:pt x="91" y="182"/>
                  </a:cubicBezTo>
                  <a:cubicBezTo>
                    <a:pt x="152" y="182"/>
                    <a:pt x="183" y="152"/>
                    <a:pt x="183" y="91"/>
                  </a:cubicBezTo>
                  <a:cubicBezTo>
                    <a:pt x="18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
            <p:cNvSpPr/>
            <p:nvPr/>
          </p:nvSpPr>
          <p:spPr>
            <a:xfrm>
              <a:off x="1970675" y="3895475"/>
              <a:ext cx="4575" cy="4600"/>
            </a:xfrm>
            <a:custGeom>
              <a:avLst/>
              <a:gdLst/>
              <a:ahLst/>
              <a:cxnLst/>
              <a:rect l="l" t="t" r="r" b="b"/>
              <a:pathLst>
                <a:path w="183" h="184" extrusionOk="0">
                  <a:moveTo>
                    <a:pt x="91" y="1"/>
                  </a:moveTo>
                  <a:cubicBezTo>
                    <a:pt x="61" y="1"/>
                    <a:pt x="0" y="31"/>
                    <a:pt x="0" y="92"/>
                  </a:cubicBezTo>
                  <a:cubicBezTo>
                    <a:pt x="0" y="122"/>
                    <a:pt x="61" y="183"/>
                    <a:pt x="91" y="183"/>
                  </a:cubicBezTo>
                  <a:cubicBezTo>
                    <a:pt x="152" y="183"/>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
            <p:cNvSpPr/>
            <p:nvPr/>
          </p:nvSpPr>
          <p:spPr>
            <a:xfrm>
              <a:off x="1971425" y="3995025"/>
              <a:ext cx="3825" cy="3825"/>
            </a:xfrm>
            <a:custGeom>
              <a:avLst/>
              <a:gdLst/>
              <a:ahLst/>
              <a:cxnLst/>
              <a:rect l="l" t="t" r="r" b="b"/>
              <a:pathLst>
                <a:path w="153" h="153" extrusionOk="0">
                  <a:moveTo>
                    <a:pt x="61" y="1"/>
                  </a:moveTo>
                  <a:cubicBezTo>
                    <a:pt x="31" y="1"/>
                    <a:pt x="1" y="31"/>
                    <a:pt x="1" y="61"/>
                  </a:cubicBezTo>
                  <a:cubicBezTo>
                    <a:pt x="1" y="92"/>
                    <a:pt x="31" y="153"/>
                    <a:pt x="61" y="153"/>
                  </a:cubicBezTo>
                  <a:cubicBezTo>
                    <a:pt x="122" y="153"/>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
            <p:cNvSpPr/>
            <p:nvPr/>
          </p:nvSpPr>
          <p:spPr>
            <a:xfrm>
              <a:off x="1971425" y="4093825"/>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
            <p:cNvSpPr/>
            <p:nvPr/>
          </p:nvSpPr>
          <p:spPr>
            <a:xfrm>
              <a:off x="1971425" y="4193350"/>
              <a:ext cx="3825" cy="3075"/>
            </a:xfrm>
            <a:custGeom>
              <a:avLst/>
              <a:gdLst/>
              <a:ahLst/>
              <a:cxnLst/>
              <a:rect l="l" t="t" r="r" b="b"/>
              <a:pathLst>
                <a:path w="153" h="123" extrusionOk="0">
                  <a:moveTo>
                    <a:pt x="61" y="1"/>
                  </a:moveTo>
                  <a:cubicBezTo>
                    <a:pt x="31" y="1"/>
                    <a:pt x="1" y="31"/>
                    <a:pt x="1" y="62"/>
                  </a:cubicBezTo>
                  <a:cubicBezTo>
                    <a:pt x="1" y="92"/>
                    <a:pt x="31" y="123"/>
                    <a:pt x="61" y="123"/>
                  </a:cubicBezTo>
                  <a:cubicBezTo>
                    <a:pt x="122" y="123"/>
                    <a:pt x="153" y="92"/>
                    <a:pt x="153" y="62"/>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
            <p:cNvSpPr/>
            <p:nvPr/>
          </p:nvSpPr>
          <p:spPr>
            <a:xfrm>
              <a:off x="1852125" y="314875"/>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1004" y="1217"/>
                    <a:pt x="1277" y="943"/>
                    <a:pt x="1277" y="609"/>
                  </a:cubicBezTo>
                  <a:cubicBezTo>
                    <a:pt x="1277"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
            <p:cNvSpPr/>
            <p:nvPr/>
          </p:nvSpPr>
          <p:spPr>
            <a:xfrm>
              <a:off x="1852125" y="413675"/>
              <a:ext cx="31950" cy="31175"/>
            </a:xfrm>
            <a:custGeom>
              <a:avLst/>
              <a:gdLst/>
              <a:ahLst/>
              <a:cxnLst/>
              <a:rect l="l" t="t" r="r" b="b"/>
              <a:pathLst>
                <a:path w="1278" h="1247" extrusionOk="0">
                  <a:moveTo>
                    <a:pt x="639" y="0"/>
                  </a:moveTo>
                  <a:cubicBezTo>
                    <a:pt x="274" y="0"/>
                    <a:pt x="0" y="274"/>
                    <a:pt x="0" y="639"/>
                  </a:cubicBezTo>
                  <a:cubicBezTo>
                    <a:pt x="0" y="973"/>
                    <a:pt x="274" y="1247"/>
                    <a:pt x="639" y="1247"/>
                  </a:cubicBezTo>
                  <a:cubicBezTo>
                    <a:pt x="1004" y="1247"/>
                    <a:pt x="1277" y="973"/>
                    <a:pt x="1277" y="639"/>
                  </a:cubicBezTo>
                  <a:cubicBezTo>
                    <a:pt x="1277"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
            <p:cNvSpPr/>
            <p:nvPr/>
          </p:nvSpPr>
          <p:spPr>
            <a:xfrm>
              <a:off x="1852875" y="513975"/>
              <a:ext cx="30425" cy="28900"/>
            </a:xfrm>
            <a:custGeom>
              <a:avLst/>
              <a:gdLst/>
              <a:ahLst/>
              <a:cxnLst/>
              <a:rect l="l" t="t" r="r" b="b"/>
              <a:pathLst>
                <a:path w="1217" h="1156" extrusionOk="0">
                  <a:moveTo>
                    <a:pt x="609" y="1"/>
                  </a:moveTo>
                  <a:cubicBezTo>
                    <a:pt x="274" y="1"/>
                    <a:pt x="1" y="244"/>
                    <a:pt x="1" y="578"/>
                  </a:cubicBezTo>
                  <a:cubicBezTo>
                    <a:pt x="1" y="912"/>
                    <a:pt x="274" y="1156"/>
                    <a:pt x="609" y="1156"/>
                  </a:cubicBezTo>
                  <a:cubicBezTo>
                    <a:pt x="943" y="1156"/>
                    <a:pt x="1217" y="912"/>
                    <a:pt x="1217" y="578"/>
                  </a:cubicBezTo>
                  <a:cubicBezTo>
                    <a:pt x="1217"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
            <p:cNvSpPr/>
            <p:nvPr/>
          </p:nvSpPr>
          <p:spPr>
            <a:xfrm>
              <a:off x="1852875" y="613525"/>
              <a:ext cx="30425" cy="28150"/>
            </a:xfrm>
            <a:custGeom>
              <a:avLst/>
              <a:gdLst/>
              <a:ahLst/>
              <a:cxnLst/>
              <a:rect l="l" t="t" r="r" b="b"/>
              <a:pathLst>
                <a:path w="1217" h="1126" extrusionOk="0">
                  <a:moveTo>
                    <a:pt x="609" y="0"/>
                  </a:moveTo>
                  <a:cubicBezTo>
                    <a:pt x="274" y="0"/>
                    <a:pt x="1" y="244"/>
                    <a:pt x="1" y="547"/>
                  </a:cubicBezTo>
                  <a:cubicBezTo>
                    <a:pt x="1" y="882"/>
                    <a:pt x="274" y="1125"/>
                    <a:pt x="609" y="1125"/>
                  </a:cubicBezTo>
                  <a:cubicBezTo>
                    <a:pt x="943" y="1125"/>
                    <a:pt x="1217" y="882"/>
                    <a:pt x="1217" y="547"/>
                  </a:cubicBezTo>
                  <a:cubicBezTo>
                    <a:pt x="1217"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
            <p:cNvSpPr/>
            <p:nvPr/>
          </p:nvSpPr>
          <p:spPr>
            <a:xfrm>
              <a:off x="1853650" y="713075"/>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
            <p:cNvSpPr/>
            <p:nvPr/>
          </p:nvSpPr>
          <p:spPr>
            <a:xfrm>
              <a:off x="1854400" y="812625"/>
              <a:ext cx="27375" cy="26600"/>
            </a:xfrm>
            <a:custGeom>
              <a:avLst/>
              <a:gdLst/>
              <a:ahLst/>
              <a:cxnLst/>
              <a:rect l="l" t="t" r="r" b="b"/>
              <a:pathLst>
                <a:path w="1095" h="1064" extrusionOk="0">
                  <a:moveTo>
                    <a:pt x="548" y="0"/>
                  </a:moveTo>
                  <a:cubicBezTo>
                    <a:pt x="244" y="0"/>
                    <a:pt x="1" y="243"/>
                    <a:pt x="1" y="517"/>
                  </a:cubicBezTo>
                  <a:cubicBezTo>
                    <a:pt x="1" y="821"/>
                    <a:pt x="244" y="1064"/>
                    <a:pt x="548" y="1064"/>
                  </a:cubicBezTo>
                  <a:cubicBezTo>
                    <a:pt x="852" y="106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
            <p:cNvSpPr/>
            <p:nvPr/>
          </p:nvSpPr>
          <p:spPr>
            <a:xfrm>
              <a:off x="1854400" y="912150"/>
              <a:ext cx="27375" cy="25100"/>
            </a:xfrm>
            <a:custGeom>
              <a:avLst/>
              <a:gdLst/>
              <a:ahLst/>
              <a:cxnLst/>
              <a:rect l="l" t="t" r="r" b="b"/>
              <a:pathLst>
                <a:path w="1095" h="1004" extrusionOk="0">
                  <a:moveTo>
                    <a:pt x="548" y="1"/>
                  </a:moveTo>
                  <a:cubicBezTo>
                    <a:pt x="244" y="1"/>
                    <a:pt x="1" y="214"/>
                    <a:pt x="1" y="518"/>
                  </a:cubicBezTo>
                  <a:cubicBezTo>
                    <a:pt x="1" y="791"/>
                    <a:pt x="244" y="1004"/>
                    <a:pt x="548" y="1004"/>
                  </a:cubicBezTo>
                  <a:cubicBezTo>
                    <a:pt x="852" y="1004"/>
                    <a:pt x="1095" y="791"/>
                    <a:pt x="1095" y="518"/>
                  </a:cubicBezTo>
                  <a:cubicBezTo>
                    <a:pt x="1095" y="21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
            <p:cNvSpPr/>
            <p:nvPr/>
          </p:nvSpPr>
          <p:spPr>
            <a:xfrm>
              <a:off x="1855175" y="1011700"/>
              <a:ext cx="25850" cy="24350"/>
            </a:xfrm>
            <a:custGeom>
              <a:avLst/>
              <a:gdLst/>
              <a:ahLst/>
              <a:cxnLst/>
              <a:rect l="l" t="t" r="r" b="b"/>
              <a:pathLst>
                <a:path w="1034" h="974" extrusionOk="0">
                  <a:moveTo>
                    <a:pt x="517" y="1"/>
                  </a:moveTo>
                  <a:cubicBezTo>
                    <a:pt x="243" y="1"/>
                    <a:pt x="0" y="213"/>
                    <a:pt x="0" y="487"/>
                  </a:cubicBezTo>
                  <a:cubicBezTo>
                    <a:pt x="0" y="761"/>
                    <a:pt x="243" y="973"/>
                    <a:pt x="517" y="973"/>
                  </a:cubicBezTo>
                  <a:cubicBezTo>
                    <a:pt x="790" y="973"/>
                    <a:pt x="1034" y="761"/>
                    <a:pt x="1034" y="487"/>
                  </a:cubicBezTo>
                  <a:cubicBezTo>
                    <a:pt x="1034" y="213"/>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
            <p:cNvSpPr/>
            <p:nvPr/>
          </p:nvSpPr>
          <p:spPr>
            <a:xfrm>
              <a:off x="1855925" y="1111250"/>
              <a:ext cx="24350" cy="23575"/>
            </a:xfrm>
            <a:custGeom>
              <a:avLst/>
              <a:gdLst/>
              <a:ahLst/>
              <a:cxnLst/>
              <a:rect l="l" t="t" r="r" b="b"/>
              <a:pathLst>
                <a:path w="974" h="943" extrusionOk="0">
                  <a:moveTo>
                    <a:pt x="487" y="0"/>
                  </a:moveTo>
                  <a:cubicBezTo>
                    <a:pt x="213" y="0"/>
                    <a:pt x="0" y="213"/>
                    <a:pt x="0" y="456"/>
                  </a:cubicBezTo>
                  <a:cubicBezTo>
                    <a:pt x="0" y="730"/>
                    <a:pt x="213" y="943"/>
                    <a:pt x="487" y="943"/>
                  </a:cubicBezTo>
                  <a:cubicBezTo>
                    <a:pt x="760" y="943"/>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
            <p:cNvSpPr/>
            <p:nvPr/>
          </p:nvSpPr>
          <p:spPr>
            <a:xfrm>
              <a:off x="1856675" y="1210800"/>
              <a:ext cx="22825" cy="22050"/>
            </a:xfrm>
            <a:custGeom>
              <a:avLst/>
              <a:gdLst/>
              <a:ahLst/>
              <a:cxnLst/>
              <a:rect l="l" t="t" r="r" b="b"/>
              <a:pathLst>
                <a:path w="913" h="882" extrusionOk="0">
                  <a:moveTo>
                    <a:pt x="457" y="0"/>
                  </a:moveTo>
                  <a:cubicBezTo>
                    <a:pt x="214" y="0"/>
                    <a:pt x="1" y="213"/>
                    <a:pt x="1" y="456"/>
                  </a:cubicBezTo>
                  <a:cubicBezTo>
                    <a:pt x="1" y="699"/>
                    <a:pt x="214" y="882"/>
                    <a:pt x="457" y="882"/>
                  </a:cubicBezTo>
                  <a:cubicBezTo>
                    <a:pt x="700" y="882"/>
                    <a:pt x="913" y="699"/>
                    <a:pt x="913" y="45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
            <p:cNvSpPr/>
            <p:nvPr/>
          </p:nvSpPr>
          <p:spPr>
            <a:xfrm>
              <a:off x="1856675" y="1310350"/>
              <a:ext cx="22825" cy="22050"/>
            </a:xfrm>
            <a:custGeom>
              <a:avLst/>
              <a:gdLst/>
              <a:ahLst/>
              <a:cxnLst/>
              <a:rect l="l" t="t" r="r" b="b"/>
              <a:pathLst>
                <a:path w="913" h="882" extrusionOk="0">
                  <a:moveTo>
                    <a:pt x="457" y="0"/>
                  </a:moveTo>
                  <a:cubicBezTo>
                    <a:pt x="214" y="0"/>
                    <a:pt x="1" y="182"/>
                    <a:pt x="1" y="426"/>
                  </a:cubicBezTo>
                  <a:cubicBezTo>
                    <a:pt x="1" y="669"/>
                    <a:pt x="214" y="882"/>
                    <a:pt x="457" y="882"/>
                  </a:cubicBezTo>
                  <a:cubicBezTo>
                    <a:pt x="700" y="882"/>
                    <a:pt x="913" y="669"/>
                    <a:pt x="913" y="426"/>
                  </a:cubicBezTo>
                  <a:cubicBezTo>
                    <a:pt x="913"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
            <p:cNvSpPr/>
            <p:nvPr/>
          </p:nvSpPr>
          <p:spPr>
            <a:xfrm>
              <a:off x="1856675" y="1409875"/>
              <a:ext cx="22825" cy="20550"/>
            </a:xfrm>
            <a:custGeom>
              <a:avLst/>
              <a:gdLst/>
              <a:ahLst/>
              <a:cxnLst/>
              <a:rect l="l" t="t" r="r" b="b"/>
              <a:pathLst>
                <a:path w="913" h="822" extrusionOk="0">
                  <a:moveTo>
                    <a:pt x="457" y="1"/>
                  </a:moveTo>
                  <a:cubicBezTo>
                    <a:pt x="214" y="1"/>
                    <a:pt x="1" y="183"/>
                    <a:pt x="1" y="426"/>
                  </a:cubicBezTo>
                  <a:cubicBezTo>
                    <a:pt x="1" y="639"/>
                    <a:pt x="214" y="822"/>
                    <a:pt x="457" y="822"/>
                  </a:cubicBezTo>
                  <a:cubicBezTo>
                    <a:pt x="700" y="822"/>
                    <a:pt x="913" y="63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
            <p:cNvSpPr/>
            <p:nvPr/>
          </p:nvSpPr>
          <p:spPr>
            <a:xfrm>
              <a:off x="1857450" y="150942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
            <p:cNvSpPr/>
            <p:nvPr/>
          </p:nvSpPr>
          <p:spPr>
            <a:xfrm>
              <a:off x="1858200" y="1608975"/>
              <a:ext cx="19775" cy="19025"/>
            </a:xfrm>
            <a:custGeom>
              <a:avLst/>
              <a:gdLst/>
              <a:ahLst/>
              <a:cxnLst/>
              <a:rect l="l" t="t" r="r" b="b"/>
              <a:pathLst>
                <a:path w="791" h="761" extrusionOk="0">
                  <a:moveTo>
                    <a:pt x="396" y="1"/>
                  </a:moveTo>
                  <a:cubicBezTo>
                    <a:pt x="183" y="1"/>
                    <a:pt x="1" y="183"/>
                    <a:pt x="1" y="365"/>
                  </a:cubicBezTo>
                  <a:cubicBezTo>
                    <a:pt x="1" y="578"/>
                    <a:pt x="183" y="760"/>
                    <a:pt x="396" y="760"/>
                  </a:cubicBezTo>
                  <a:cubicBezTo>
                    <a:pt x="609" y="760"/>
                    <a:pt x="791" y="578"/>
                    <a:pt x="791" y="365"/>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
            <p:cNvSpPr/>
            <p:nvPr/>
          </p:nvSpPr>
          <p:spPr>
            <a:xfrm>
              <a:off x="1858200" y="1708525"/>
              <a:ext cx="19775" cy="18250"/>
            </a:xfrm>
            <a:custGeom>
              <a:avLst/>
              <a:gdLst/>
              <a:ahLst/>
              <a:cxnLst/>
              <a:rect l="l" t="t" r="r" b="b"/>
              <a:pathLst>
                <a:path w="791" h="730" extrusionOk="0">
                  <a:moveTo>
                    <a:pt x="396" y="0"/>
                  </a:moveTo>
                  <a:cubicBezTo>
                    <a:pt x="183" y="0"/>
                    <a:pt x="1" y="152"/>
                    <a:pt x="1" y="365"/>
                  </a:cubicBezTo>
                  <a:cubicBezTo>
                    <a:pt x="1" y="548"/>
                    <a:pt x="183" y="730"/>
                    <a:pt x="396" y="730"/>
                  </a:cubicBezTo>
                  <a:cubicBezTo>
                    <a:pt x="609" y="730"/>
                    <a:pt x="791" y="54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
            <p:cNvSpPr/>
            <p:nvPr/>
          </p:nvSpPr>
          <p:spPr>
            <a:xfrm>
              <a:off x="1858975" y="1808075"/>
              <a:ext cx="18250" cy="16725"/>
            </a:xfrm>
            <a:custGeom>
              <a:avLst/>
              <a:gdLst/>
              <a:ahLst/>
              <a:cxnLst/>
              <a:rect l="l" t="t" r="r" b="b"/>
              <a:pathLst>
                <a:path w="730" h="669" extrusionOk="0">
                  <a:moveTo>
                    <a:pt x="365" y="0"/>
                  </a:moveTo>
                  <a:cubicBezTo>
                    <a:pt x="152" y="0"/>
                    <a:pt x="0" y="152"/>
                    <a:pt x="0" y="335"/>
                  </a:cubicBezTo>
                  <a:cubicBezTo>
                    <a:pt x="0" y="517"/>
                    <a:pt x="152" y="669"/>
                    <a:pt x="365" y="669"/>
                  </a:cubicBezTo>
                  <a:cubicBezTo>
                    <a:pt x="578" y="669"/>
                    <a:pt x="730" y="51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
            <p:cNvSpPr/>
            <p:nvPr/>
          </p:nvSpPr>
          <p:spPr>
            <a:xfrm>
              <a:off x="1858975" y="1907625"/>
              <a:ext cx="17500" cy="15975"/>
            </a:xfrm>
            <a:custGeom>
              <a:avLst/>
              <a:gdLst/>
              <a:ahLst/>
              <a:cxnLst/>
              <a:rect l="l" t="t" r="r" b="b"/>
              <a:pathLst>
                <a:path w="700" h="639" extrusionOk="0">
                  <a:moveTo>
                    <a:pt x="365" y="0"/>
                  </a:moveTo>
                  <a:cubicBezTo>
                    <a:pt x="182" y="0"/>
                    <a:pt x="0" y="152"/>
                    <a:pt x="0" y="334"/>
                  </a:cubicBezTo>
                  <a:cubicBezTo>
                    <a:pt x="0" y="517"/>
                    <a:pt x="182" y="638"/>
                    <a:pt x="365" y="638"/>
                  </a:cubicBezTo>
                  <a:cubicBezTo>
                    <a:pt x="547" y="638"/>
                    <a:pt x="699" y="517"/>
                    <a:pt x="699" y="334"/>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
            <p:cNvSpPr/>
            <p:nvPr/>
          </p:nvSpPr>
          <p:spPr>
            <a:xfrm>
              <a:off x="1859725" y="2007150"/>
              <a:ext cx="16750" cy="16000"/>
            </a:xfrm>
            <a:custGeom>
              <a:avLst/>
              <a:gdLst/>
              <a:ahLst/>
              <a:cxnLst/>
              <a:rect l="l" t="t" r="r" b="b"/>
              <a:pathLst>
                <a:path w="670" h="640" extrusionOk="0">
                  <a:moveTo>
                    <a:pt x="335" y="1"/>
                  </a:moveTo>
                  <a:cubicBezTo>
                    <a:pt x="152" y="1"/>
                    <a:pt x="0" y="122"/>
                    <a:pt x="0" y="305"/>
                  </a:cubicBezTo>
                  <a:cubicBezTo>
                    <a:pt x="0" y="487"/>
                    <a:pt x="152" y="639"/>
                    <a:pt x="335" y="639"/>
                  </a:cubicBezTo>
                  <a:cubicBezTo>
                    <a:pt x="517" y="639"/>
                    <a:pt x="669" y="487"/>
                    <a:pt x="669" y="305"/>
                  </a:cubicBezTo>
                  <a:cubicBezTo>
                    <a:pt x="669" y="122"/>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
            <p:cNvSpPr/>
            <p:nvPr/>
          </p:nvSpPr>
          <p:spPr>
            <a:xfrm>
              <a:off x="1860475" y="2106700"/>
              <a:ext cx="15225" cy="14475"/>
            </a:xfrm>
            <a:custGeom>
              <a:avLst/>
              <a:gdLst/>
              <a:ahLst/>
              <a:cxnLst/>
              <a:rect l="l" t="t" r="r" b="b"/>
              <a:pathLst>
                <a:path w="609" h="579" extrusionOk="0">
                  <a:moveTo>
                    <a:pt x="305" y="1"/>
                  </a:moveTo>
                  <a:cubicBezTo>
                    <a:pt x="122" y="1"/>
                    <a:pt x="1" y="122"/>
                    <a:pt x="1" y="274"/>
                  </a:cubicBezTo>
                  <a:cubicBezTo>
                    <a:pt x="1" y="457"/>
                    <a:pt x="122"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
            <p:cNvSpPr/>
            <p:nvPr/>
          </p:nvSpPr>
          <p:spPr>
            <a:xfrm>
              <a:off x="1860475" y="2205500"/>
              <a:ext cx="15225" cy="14450"/>
            </a:xfrm>
            <a:custGeom>
              <a:avLst/>
              <a:gdLst/>
              <a:ahLst/>
              <a:cxnLst/>
              <a:rect l="l" t="t" r="r" b="b"/>
              <a:pathLst>
                <a:path w="609" h="578" extrusionOk="0">
                  <a:moveTo>
                    <a:pt x="305" y="0"/>
                  </a:moveTo>
                  <a:cubicBezTo>
                    <a:pt x="122" y="0"/>
                    <a:pt x="1" y="152"/>
                    <a:pt x="1" y="304"/>
                  </a:cubicBezTo>
                  <a:cubicBezTo>
                    <a:pt x="1" y="456"/>
                    <a:pt x="122" y="578"/>
                    <a:pt x="305" y="578"/>
                  </a:cubicBezTo>
                  <a:cubicBezTo>
                    <a:pt x="457" y="578"/>
                    <a:pt x="609" y="456"/>
                    <a:pt x="609" y="304"/>
                  </a:cubicBezTo>
                  <a:cubicBezTo>
                    <a:pt x="609" y="15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
            <p:cNvSpPr/>
            <p:nvPr/>
          </p:nvSpPr>
          <p:spPr>
            <a:xfrm>
              <a:off x="1860475" y="2305025"/>
              <a:ext cx="15225" cy="13725"/>
            </a:xfrm>
            <a:custGeom>
              <a:avLst/>
              <a:gdLst/>
              <a:ahLst/>
              <a:cxnLst/>
              <a:rect l="l" t="t" r="r" b="b"/>
              <a:pathLst>
                <a:path w="609" h="549" extrusionOk="0">
                  <a:moveTo>
                    <a:pt x="305" y="1"/>
                  </a:moveTo>
                  <a:cubicBezTo>
                    <a:pt x="153" y="1"/>
                    <a:pt x="1" y="123"/>
                    <a:pt x="1" y="274"/>
                  </a:cubicBezTo>
                  <a:cubicBezTo>
                    <a:pt x="1" y="426"/>
                    <a:pt x="153" y="548"/>
                    <a:pt x="305" y="548"/>
                  </a:cubicBezTo>
                  <a:cubicBezTo>
                    <a:pt x="457" y="548"/>
                    <a:pt x="609" y="426"/>
                    <a:pt x="609" y="274"/>
                  </a:cubicBezTo>
                  <a:cubicBezTo>
                    <a:pt x="609"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
            <p:cNvSpPr/>
            <p:nvPr/>
          </p:nvSpPr>
          <p:spPr>
            <a:xfrm>
              <a:off x="1861250" y="2404575"/>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7" y="39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
            <p:cNvSpPr/>
            <p:nvPr/>
          </p:nvSpPr>
          <p:spPr>
            <a:xfrm>
              <a:off x="1862000" y="2504125"/>
              <a:ext cx="12175" cy="12175"/>
            </a:xfrm>
            <a:custGeom>
              <a:avLst/>
              <a:gdLst/>
              <a:ahLst/>
              <a:cxnLst/>
              <a:rect l="l" t="t" r="r" b="b"/>
              <a:pathLst>
                <a:path w="487" h="487" extrusionOk="0">
                  <a:moveTo>
                    <a:pt x="244" y="1"/>
                  </a:moveTo>
                  <a:cubicBezTo>
                    <a:pt x="92" y="1"/>
                    <a:pt x="1" y="122"/>
                    <a:pt x="1" y="244"/>
                  </a:cubicBezTo>
                  <a:cubicBezTo>
                    <a:pt x="1" y="365"/>
                    <a:pt x="9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
            <p:cNvSpPr/>
            <p:nvPr/>
          </p:nvSpPr>
          <p:spPr>
            <a:xfrm>
              <a:off x="1862000" y="2603675"/>
              <a:ext cx="12175" cy="11425"/>
            </a:xfrm>
            <a:custGeom>
              <a:avLst/>
              <a:gdLst/>
              <a:ahLst/>
              <a:cxnLst/>
              <a:rect l="l" t="t" r="r" b="b"/>
              <a:pathLst>
                <a:path w="487" h="457" extrusionOk="0">
                  <a:moveTo>
                    <a:pt x="244" y="0"/>
                  </a:moveTo>
                  <a:cubicBezTo>
                    <a:pt x="122" y="0"/>
                    <a:pt x="1" y="92"/>
                    <a:pt x="1" y="213"/>
                  </a:cubicBezTo>
                  <a:cubicBezTo>
                    <a:pt x="1" y="365"/>
                    <a:pt x="122" y="456"/>
                    <a:pt x="244" y="456"/>
                  </a:cubicBezTo>
                  <a:cubicBezTo>
                    <a:pt x="365" y="456"/>
                    <a:pt x="487" y="365"/>
                    <a:pt x="487" y="213"/>
                  </a:cubicBezTo>
                  <a:cubicBezTo>
                    <a:pt x="487" y="9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
            <p:cNvSpPr/>
            <p:nvPr/>
          </p:nvSpPr>
          <p:spPr>
            <a:xfrm>
              <a:off x="1862000" y="2703225"/>
              <a:ext cx="12175" cy="10650"/>
            </a:xfrm>
            <a:custGeom>
              <a:avLst/>
              <a:gdLst/>
              <a:ahLst/>
              <a:cxnLst/>
              <a:rect l="l" t="t" r="r" b="b"/>
              <a:pathLst>
                <a:path w="487" h="426" extrusionOk="0">
                  <a:moveTo>
                    <a:pt x="244" y="0"/>
                  </a:moveTo>
                  <a:cubicBezTo>
                    <a:pt x="122" y="0"/>
                    <a:pt x="1" y="91"/>
                    <a:pt x="1" y="213"/>
                  </a:cubicBezTo>
                  <a:cubicBezTo>
                    <a:pt x="1" y="335"/>
                    <a:pt x="122" y="426"/>
                    <a:pt x="244" y="426"/>
                  </a:cubicBezTo>
                  <a:cubicBezTo>
                    <a:pt x="365" y="42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
            <p:cNvSpPr/>
            <p:nvPr/>
          </p:nvSpPr>
          <p:spPr>
            <a:xfrm>
              <a:off x="1862775" y="2802000"/>
              <a:ext cx="10650" cy="10675"/>
            </a:xfrm>
            <a:custGeom>
              <a:avLst/>
              <a:gdLst/>
              <a:ahLst/>
              <a:cxnLst/>
              <a:rect l="l" t="t" r="r" b="b"/>
              <a:pathLst>
                <a:path w="426" h="427" extrusionOk="0">
                  <a:moveTo>
                    <a:pt x="213" y="1"/>
                  </a:moveTo>
                  <a:cubicBezTo>
                    <a:pt x="91" y="1"/>
                    <a:pt x="0" y="92"/>
                    <a:pt x="0" y="213"/>
                  </a:cubicBezTo>
                  <a:cubicBezTo>
                    <a:pt x="0" y="335"/>
                    <a:pt x="91" y="426"/>
                    <a:pt x="213" y="426"/>
                  </a:cubicBezTo>
                  <a:cubicBezTo>
                    <a:pt x="334" y="426"/>
                    <a:pt x="426" y="335"/>
                    <a:pt x="426" y="213"/>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
            <p:cNvSpPr/>
            <p:nvPr/>
          </p:nvSpPr>
          <p:spPr>
            <a:xfrm>
              <a:off x="1862775" y="2901550"/>
              <a:ext cx="10650" cy="9900"/>
            </a:xfrm>
            <a:custGeom>
              <a:avLst/>
              <a:gdLst/>
              <a:ahLst/>
              <a:cxnLst/>
              <a:rect l="l" t="t" r="r" b="b"/>
              <a:pathLst>
                <a:path w="426" h="396" extrusionOk="0">
                  <a:moveTo>
                    <a:pt x="213" y="0"/>
                  </a:moveTo>
                  <a:cubicBezTo>
                    <a:pt x="91" y="0"/>
                    <a:pt x="0" y="92"/>
                    <a:pt x="0" y="213"/>
                  </a:cubicBezTo>
                  <a:cubicBezTo>
                    <a:pt x="0" y="304"/>
                    <a:pt x="91" y="396"/>
                    <a:pt x="213" y="396"/>
                  </a:cubicBezTo>
                  <a:cubicBezTo>
                    <a:pt x="334" y="39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
            <p:cNvSpPr/>
            <p:nvPr/>
          </p:nvSpPr>
          <p:spPr>
            <a:xfrm>
              <a:off x="1862775" y="3001100"/>
              <a:ext cx="10650" cy="9150"/>
            </a:xfrm>
            <a:custGeom>
              <a:avLst/>
              <a:gdLst/>
              <a:ahLst/>
              <a:cxnLst/>
              <a:rect l="l" t="t" r="r" b="b"/>
              <a:pathLst>
                <a:path w="426" h="366" extrusionOk="0">
                  <a:moveTo>
                    <a:pt x="213" y="0"/>
                  </a:moveTo>
                  <a:cubicBezTo>
                    <a:pt x="91" y="0"/>
                    <a:pt x="0" y="91"/>
                    <a:pt x="0" y="183"/>
                  </a:cubicBezTo>
                  <a:cubicBezTo>
                    <a:pt x="0" y="274"/>
                    <a:pt x="91" y="365"/>
                    <a:pt x="213" y="365"/>
                  </a:cubicBezTo>
                  <a:cubicBezTo>
                    <a:pt x="334" y="365"/>
                    <a:pt x="426" y="27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
            <p:cNvSpPr/>
            <p:nvPr/>
          </p:nvSpPr>
          <p:spPr>
            <a:xfrm>
              <a:off x="1863525" y="3100650"/>
              <a:ext cx="9150" cy="8375"/>
            </a:xfrm>
            <a:custGeom>
              <a:avLst/>
              <a:gdLst/>
              <a:ahLst/>
              <a:cxnLst/>
              <a:rect l="l" t="t" r="r" b="b"/>
              <a:pathLst>
                <a:path w="366" h="335" extrusionOk="0">
                  <a:moveTo>
                    <a:pt x="183" y="0"/>
                  </a:moveTo>
                  <a:cubicBezTo>
                    <a:pt x="92" y="0"/>
                    <a:pt x="0" y="61"/>
                    <a:pt x="0" y="152"/>
                  </a:cubicBezTo>
                  <a:cubicBezTo>
                    <a:pt x="0" y="274"/>
                    <a:pt x="92" y="334"/>
                    <a:pt x="183" y="334"/>
                  </a:cubicBezTo>
                  <a:cubicBezTo>
                    <a:pt x="274" y="334"/>
                    <a:pt x="365" y="27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
            <p:cNvSpPr/>
            <p:nvPr/>
          </p:nvSpPr>
          <p:spPr>
            <a:xfrm>
              <a:off x="1863525" y="3199425"/>
              <a:ext cx="9150" cy="8375"/>
            </a:xfrm>
            <a:custGeom>
              <a:avLst/>
              <a:gdLst/>
              <a:ahLst/>
              <a:cxnLst/>
              <a:rect l="l" t="t" r="r" b="b"/>
              <a:pathLst>
                <a:path w="366" h="335" extrusionOk="0">
                  <a:moveTo>
                    <a:pt x="183" y="1"/>
                  </a:moveTo>
                  <a:cubicBezTo>
                    <a:pt x="92" y="1"/>
                    <a:pt x="0" y="92"/>
                    <a:pt x="0" y="183"/>
                  </a:cubicBezTo>
                  <a:cubicBezTo>
                    <a:pt x="0"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
            <p:cNvSpPr/>
            <p:nvPr/>
          </p:nvSpPr>
          <p:spPr>
            <a:xfrm>
              <a:off x="1864275" y="3298975"/>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
            <p:cNvSpPr/>
            <p:nvPr/>
          </p:nvSpPr>
          <p:spPr>
            <a:xfrm>
              <a:off x="1864275" y="3398525"/>
              <a:ext cx="7625" cy="6850"/>
            </a:xfrm>
            <a:custGeom>
              <a:avLst/>
              <a:gdLst/>
              <a:ahLst/>
              <a:cxnLst/>
              <a:rect l="l" t="t" r="r" b="b"/>
              <a:pathLst>
                <a:path w="305" h="274" extrusionOk="0">
                  <a:moveTo>
                    <a:pt x="153" y="0"/>
                  </a:moveTo>
                  <a:cubicBezTo>
                    <a:pt x="62" y="0"/>
                    <a:pt x="1" y="61"/>
                    <a:pt x="1" y="152"/>
                  </a:cubicBezTo>
                  <a:cubicBezTo>
                    <a:pt x="1" y="213"/>
                    <a:pt x="62"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
            <p:cNvSpPr/>
            <p:nvPr/>
          </p:nvSpPr>
          <p:spPr>
            <a:xfrm>
              <a:off x="1864275" y="3497300"/>
              <a:ext cx="7625" cy="7625"/>
            </a:xfrm>
            <a:custGeom>
              <a:avLst/>
              <a:gdLst/>
              <a:ahLst/>
              <a:cxnLst/>
              <a:rect l="l" t="t" r="r" b="b"/>
              <a:pathLst>
                <a:path w="305" h="305" extrusionOk="0">
                  <a:moveTo>
                    <a:pt x="153" y="1"/>
                  </a:moveTo>
                  <a:cubicBezTo>
                    <a:pt x="62" y="1"/>
                    <a:pt x="1" y="61"/>
                    <a:pt x="1" y="153"/>
                  </a:cubicBezTo>
                  <a:cubicBezTo>
                    <a:pt x="1" y="244"/>
                    <a:pt x="62" y="305"/>
                    <a:pt x="153" y="305"/>
                  </a:cubicBezTo>
                  <a:cubicBezTo>
                    <a:pt x="244" y="305"/>
                    <a:pt x="305" y="244"/>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
            <p:cNvSpPr/>
            <p:nvPr/>
          </p:nvSpPr>
          <p:spPr>
            <a:xfrm>
              <a:off x="1865050" y="3596850"/>
              <a:ext cx="6100" cy="6100"/>
            </a:xfrm>
            <a:custGeom>
              <a:avLst/>
              <a:gdLst/>
              <a:ahLst/>
              <a:cxnLst/>
              <a:rect l="l" t="t" r="r" b="b"/>
              <a:pathLst>
                <a:path w="244" h="244" extrusionOk="0">
                  <a:moveTo>
                    <a:pt x="122" y="0"/>
                  </a:moveTo>
                  <a:cubicBezTo>
                    <a:pt x="61" y="0"/>
                    <a:pt x="0" y="61"/>
                    <a:pt x="0" y="122"/>
                  </a:cubicBezTo>
                  <a:cubicBezTo>
                    <a:pt x="0" y="213"/>
                    <a:pt x="61" y="244"/>
                    <a:pt x="122" y="244"/>
                  </a:cubicBezTo>
                  <a:cubicBezTo>
                    <a:pt x="183" y="244"/>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
            <p:cNvSpPr/>
            <p:nvPr/>
          </p:nvSpPr>
          <p:spPr>
            <a:xfrm>
              <a:off x="1865050" y="3696400"/>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
            <p:cNvSpPr/>
            <p:nvPr/>
          </p:nvSpPr>
          <p:spPr>
            <a:xfrm>
              <a:off x="1865050" y="3795950"/>
              <a:ext cx="6100" cy="5325"/>
            </a:xfrm>
            <a:custGeom>
              <a:avLst/>
              <a:gdLst/>
              <a:ahLst/>
              <a:cxnLst/>
              <a:rect l="l" t="t" r="r" b="b"/>
              <a:pathLst>
                <a:path w="244" h="213" extrusionOk="0">
                  <a:moveTo>
                    <a:pt x="122" y="0"/>
                  </a:moveTo>
                  <a:cubicBezTo>
                    <a:pt x="61" y="0"/>
                    <a:pt x="0" y="30"/>
                    <a:pt x="0" y="91"/>
                  </a:cubicBezTo>
                  <a:cubicBezTo>
                    <a:pt x="0" y="152"/>
                    <a:pt x="61" y="213"/>
                    <a:pt x="122" y="213"/>
                  </a:cubicBezTo>
                  <a:cubicBezTo>
                    <a:pt x="183" y="213"/>
                    <a:pt x="243" y="152"/>
                    <a:pt x="243" y="91"/>
                  </a:cubicBezTo>
                  <a:cubicBezTo>
                    <a:pt x="243" y="30"/>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
            <p:cNvSpPr/>
            <p:nvPr/>
          </p:nvSpPr>
          <p:spPr>
            <a:xfrm>
              <a:off x="1865050" y="389472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
            <p:cNvSpPr/>
            <p:nvPr/>
          </p:nvSpPr>
          <p:spPr>
            <a:xfrm>
              <a:off x="1865800" y="3994275"/>
              <a:ext cx="4575" cy="4575"/>
            </a:xfrm>
            <a:custGeom>
              <a:avLst/>
              <a:gdLst/>
              <a:ahLst/>
              <a:cxnLst/>
              <a:rect l="l" t="t" r="r" b="b"/>
              <a:pathLst>
                <a:path w="183" h="183" extrusionOk="0">
                  <a:moveTo>
                    <a:pt x="92" y="0"/>
                  </a:moveTo>
                  <a:cubicBezTo>
                    <a:pt x="31" y="0"/>
                    <a:pt x="1" y="31"/>
                    <a:pt x="1" y="91"/>
                  </a:cubicBezTo>
                  <a:cubicBezTo>
                    <a:pt x="1" y="152"/>
                    <a:pt x="31" y="183"/>
                    <a:pt x="92" y="183"/>
                  </a:cubicBezTo>
                  <a:cubicBezTo>
                    <a:pt x="153" y="183"/>
                    <a:pt x="183" y="15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
            <p:cNvSpPr/>
            <p:nvPr/>
          </p:nvSpPr>
          <p:spPr>
            <a:xfrm>
              <a:off x="1865800" y="4093825"/>
              <a:ext cx="4575" cy="3825"/>
            </a:xfrm>
            <a:custGeom>
              <a:avLst/>
              <a:gdLst/>
              <a:ahLst/>
              <a:cxnLst/>
              <a:rect l="l" t="t" r="r" b="b"/>
              <a:pathLst>
                <a:path w="183" h="153" extrusionOk="0">
                  <a:moveTo>
                    <a:pt x="92" y="0"/>
                  </a:moveTo>
                  <a:cubicBezTo>
                    <a:pt x="31" y="0"/>
                    <a:pt x="1" y="31"/>
                    <a:pt x="1" y="61"/>
                  </a:cubicBezTo>
                  <a:cubicBezTo>
                    <a:pt x="1" y="122"/>
                    <a:pt x="31" y="152"/>
                    <a:pt x="92" y="152"/>
                  </a:cubicBezTo>
                  <a:cubicBezTo>
                    <a:pt x="153" y="152"/>
                    <a:pt x="183" y="122"/>
                    <a:pt x="183" y="6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
            <p:cNvSpPr/>
            <p:nvPr/>
          </p:nvSpPr>
          <p:spPr>
            <a:xfrm>
              <a:off x="1865800" y="4192600"/>
              <a:ext cx="4575" cy="3825"/>
            </a:xfrm>
            <a:custGeom>
              <a:avLst/>
              <a:gdLst/>
              <a:ahLst/>
              <a:cxnLst/>
              <a:rect l="l" t="t" r="r" b="b"/>
              <a:pathLst>
                <a:path w="183" h="153" extrusionOk="0">
                  <a:moveTo>
                    <a:pt x="92" y="1"/>
                  </a:moveTo>
                  <a:cubicBezTo>
                    <a:pt x="61" y="1"/>
                    <a:pt x="1" y="31"/>
                    <a:pt x="1" y="92"/>
                  </a:cubicBezTo>
                  <a:cubicBezTo>
                    <a:pt x="1" y="122"/>
                    <a:pt x="61" y="153"/>
                    <a:pt x="92" y="153"/>
                  </a:cubicBezTo>
                  <a:cubicBezTo>
                    <a:pt x="122" y="153"/>
                    <a:pt x="183" y="122"/>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
            <p:cNvSpPr/>
            <p:nvPr/>
          </p:nvSpPr>
          <p:spPr>
            <a:xfrm>
              <a:off x="1865800" y="4292150"/>
              <a:ext cx="4575" cy="3825"/>
            </a:xfrm>
            <a:custGeom>
              <a:avLst/>
              <a:gdLst/>
              <a:ahLst/>
              <a:cxnLst/>
              <a:rect l="l" t="t" r="r" b="b"/>
              <a:pathLst>
                <a:path w="183" h="153" extrusionOk="0">
                  <a:moveTo>
                    <a:pt x="92" y="0"/>
                  </a:moveTo>
                  <a:cubicBezTo>
                    <a:pt x="61" y="0"/>
                    <a:pt x="1" y="31"/>
                    <a:pt x="1" y="61"/>
                  </a:cubicBezTo>
                  <a:cubicBezTo>
                    <a:pt x="1" y="122"/>
                    <a:pt x="61" y="152"/>
                    <a:pt x="92" y="152"/>
                  </a:cubicBezTo>
                  <a:cubicBezTo>
                    <a:pt x="122" y="152"/>
                    <a:pt x="183" y="122"/>
                    <a:pt x="183" y="61"/>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
            <p:cNvSpPr/>
            <p:nvPr/>
          </p:nvSpPr>
          <p:spPr>
            <a:xfrm>
              <a:off x="1866550" y="4391700"/>
              <a:ext cx="3075" cy="3050"/>
            </a:xfrm>
            <a:custGeom>
              <a:avLst/>
              <a:gdLst/>
              <a:ahLst/>
              <a:cxnLst/>
              <a:rect l="l" t="t" r="r" b="b"/>
              <a:pathLst>
                <a:path w="123" h="122" extrusionOk="0">
                  <a:moveTo>
                    <a:pt x="62" y="0"/>
                  </a:moveTo>
                  <a:cubicBezTo>
                    <a:pt x="31" y="0"/>
                    <a:pt x="1" y="0"/>
                    <a:pt x="1" y="61"/>
                  </a:cubicBezTo>
                  <a:cubicBezTo>
                    <a:pt x="1" y="91"/>
                    <a:pt x="31" y="122"/>
                    <a:pt x="62" y="122"/>
                  </a:cubicBezTo>
                  <a:cubicBezTo>
                    <a:pt x="92" y="122"/>
                    <a:pt x="123" y="91"/>
                    <a:pt x="123" y="61"/>
                  </a:cubicBezTo>
                  <a:cubicBezTo>
                    <a:pt x="123"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
            <p:cNvSpPr/>
            <p:nvPr/>
          </p:nvSpPr>
          <p:spPr>
            <a:xfrm>
              <a:off x="1866550" y="4490475"/>
              <a:ext cx="3075" cy="3075"/>
            </a:xfrm>
            <a:custGeom>
              <a:avLst/>
              <a:gdLst/>
              <a:ahLst/>
              <a:cxnLst/>
              <a:rect l="l" t="t" r="r" b="b"/>
              <a:pathLst>
                <a:path w="123" h="123" extrusionOk="0">
                  <a:moveTo>
                    <a:pt x="62" y="1"/>
                  </a:moveTo>
                  <a:cubicBezTo>
                    <a:pt x="31" y="1"/>
                    <a:pt x="1" y="31"/>
                    <a:pt x="1" y="61"/>
                  </a:cubicBezTo>
                  <a:cubicBezTo>
                    <a:pt x="1" y="92"/>
                    <a:pt x="31" y="122"/>
                    <a:pt x="62" y="122"/>
                  </a:cubicBezTo>
                  <a:cubicBezTo>
                    <a:pt x="92" y="122"/>
                    <a:pt x="123" y="92"/>
                    <a:pt x="123" y="61"/>
                  </a:cubicBezTo>
                  <a:cubicBezTo>
                    <a:pt x="12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
            <p:cNvSpPr/>
            <p:nvPr/>
          </p:nvSpPr>
          <p:spPr>
            <a:xfrm>
              <a:off x="1744975" y="313375"/>
              <a:ext cx="35750" cy="34200"/>
            </a:xfrm>
            <a:custGeom>
              <a:avLst/>
              <a:gdLst/>
              <a:ahLst/>
              <a:cxnLst/>
              <a:rect l="l" t="t" r="r" b="b"/>
              <a:pathLst>
                <a:path w="1430" h="1368" extrusionOk="0">
                  <a:moveTo>
                    <a:pt x="730" y="0"/>
                  </a:moveTo>
                  <a:cubicBezTo>
                    <a:pt x="335" y="0"/>
                    <a:pt x="1" y="304"/>
                    <a:pt x="1" y="669"/>
                  </a:cubicBezTo>
                  <a:cubicBezTo>
                    <a:pt x="1" y="1064"/>
                    <a:pt x="335"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
            <p:cNvSpPr/>
            <p:nvPr/>
          </p:nvSpPr>
          <p:spPr>
            <a:xfrm>
              <a:off x="1744975" y="412150"/>
              <a:ext cx="35750" cy="34225"/>
            </a:xfrm>
            <a:custGeom>
              <a:avLst/>
              <a:gdLst/>
              <a:ahLst/>
              <a:cxnLst/>
              <a:rect l="l" t="t" r="r" b="b"/>
              <a:pathLst>
                <a:path w="1430" h="1369" extrusionOk="0">
                  <a:moveTo>
                    <a:pt x="730" y="1"/>
                  </a:moveTo>
                  <a:cubicBezTo>
                    <a:pt x="335" y="1"/>
                    <a:pt x="1" y="304"/>
                    <a:pt x="1" y="700"/>
                  </a:cubicBezTo>
                  <a:cubicBezTo>
                    <a:pt x="1" y="1064"/>
                    <a:pt x="335" y="1368"/>
                    <a:pt x="730" y="1368"/>
                  </a:cubicBezTo>
                  <a:cubicBezTo>
                    <a:pt x="1125" y="1368"/>
                    <a:pt x="1429" y="1064"/>
                    <a:pt x="1429" y="700"/>
                  </a:cubicBezTo>
                  <a:cubicBezTo>
                    <a:pt x="1429" y="304"/>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
            <p:cNvSpPr/>
            <p:nvPr/>
          </p:nvSpPr>
          <p:spPr>
            <a:xfrm>
              <a:off x="1745750" y="512450"/>
              <a:ext cx="34200" cy="31950"/>
            </a:xfrm>
            <a:custGeom>
              <a:avLst/>
              <a:gdLst/>
              <a:ahLst/>
              <a:cxnLst/>
              <a:rect l="l" t="t" r="r" b="b"/>
              <a:pathLst>
                <a:path w="1368" h="1278" extrusionOk="0">
                  <a:moveTo>
                    <a:pt x="699" y="1"/>
                  </a:moveTo>
                  <a:cubicBezTo>
                    <a:pt x="304" y="1"/>
                    <a:pt x="0" y="274"/>
                    <a:pt x="0" y="639"/>
                  </a:cubicBezTo>
                  <a:cubicBezTo>
                    <a:pt x="0" y="1004"/>
                    <a:pt x="304" y="1277"/>
                    <a:pt x="699" y="1277"/>
                  </a:cubicBezTo>
                  <a:cubicBezTo>
                    <a:pt x="1064" y="1277"/>
                    <a:pt x="1368" y="1004"/>
                    <a:pt x="1368" y="639"/>
                  </a:cubicBezTo>
                  <a:cubicBezTo>
                    <a:pt x="1368" y="274"/>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
            <p:cNvSpPr/>
            <p:nvPr/>
          </p:nvSpPr>
          <p:spPr>
            <a:xfrm>
              <a:off x="1745750" y="611250"/>
              <a:ext cx="34200" cy="31925"/>
            </a:xfrm>
            <a:custGeom>
              <a:avLst/>
              <a:gdLst/>
              <a:ahLst/>
              <a:cxnLst/>
              <a:rect l="l" t="t" r="r" b="b"/>
              <a:pathLst>
                <a:path w="1368" h="1277" extrusionOk="0">
                  <a:moveTo>
                    <a:pt x="699" y="0"/>
                  </a:moveTo>
                  <a:cubicBezTo>
                    <a:pt x="304" y="0"/>
                    <a:pt x="0" y="304"/>
                    <a:pt x="0" y="638"/>
                  </a:cubicBezTo>
                  <a:cubicBezTo>
                    <a:pt x="0" y="1003"/>
                    <a:pt x="304" y="1277"/>
                    <a:pt x="699" y="1277"/>
                  </a:cubicBezTo>
                  <a:cubicBezTo>
                    <a:pt x="1064" y="1277"/>
                    <a:pt x="1368" y="1003"/>
                    <a:pt x="1368" y="638"/>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
            <p:cNvSpPr/>
            <p:nvPr/>
          </p:nvSpPr>
          <p:spPr>
            <a:xfrm>
              <a:off x="1747250" y="711550"/>
              <a:ext cx="31950" cy="30425"/>
            </a:xfrm>
            <a:custGeom>
              <a:avLst/>
              <a:gdLst/>
              <a:ahLst/>
              <a:cxnLst/>
              <a:rect l="l" t="t" r="r" b="b"/>
              <a:pathLst>
                <a:path w="1278" h="1217" extrusionOk="0">
                  <a:moveTo>
                    <a:pt x="639" y="0"/>
                  </a:moveTo>
                  <a:cubicBezTo>
                    <a:pt x="274" y="0"/>
                    <a:pt x="1" y="274"/>
                    <a:pt x="1" y="608"/>
                  </a:cubicBezTo>
                  <a:cubicBezTo>
                    <a:pt x="1" y="943"/>
                    <a:pt x="274" y="1216"/>
                    <a:pt x="639" y="1216"/>
                  </a:cubicBezTo>
                  <a:cubicBezTo>
                    <a:pt x="974" y="1216"/>
                    <a:pt x="1277" y="943"/>
                    <a:pt x="1277" y="608"/>
                  </a:cubicBezTo>
                  <a:cubicBezTo>
                    <a:pt x="127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
            <p:cNvSpPr/>
            <p:nvPr/>
          </p:nvSpPr>
          <p:spPr>
            <a:xfrm>
              <a:off x="1747250" y="811100"/>
              <a:ext cx="31200" cy="28900"/>
            </a:xfrm>
            <a:custGeom>
              <a:avLst/>
              <a:gdLst/>
              <a:ahLst/>
              <a:cxnLst/>
              <a:rect l="l" t="t" r="r" b="b"/>
              <a:pathLst>
                <a:path w="1248" h="1156" extrusionOk="0">
                  <a:moveTo>
                    <a:pt x="639" y="0"/>
                  </a:moveTo>
                  <a:cubicBezTo>
                    <a:pt x="274" y="0"/>
                    <a:pt x="1" y="274"/>
                    <a:pt x="1" y="578"/>
                  </a:cubicBezTo>
                  <a:cubicBezTo>
                    <a:pt x="1" y="912"/>
                    <a:pt x="274" y="1155"/>
                    <a:pt x="639" y="1155"/>
                  </a:cubicBezTo>
                  <a:cubicBezTo>
                    <a:pt x="974" y="1155"/>
                    <a:pt x="1247" y="912"/>
                    <a:pt x="1247" y="57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
            <p:cNvSpPr/>
            <p:nvPr/>
          </p:nvSpPr>
          <p:spPr>
            <a:xfrm>
              <a:off x="1748025" y="910650"/>
              <a:ext cx="29650" cy="28125"/>
            </a:xfrm>
            <a:custGeom>
              <a:avLst/>
              <a:gdLst/>
              <a:ahLst/>
              <a:cxnLst/>
              <a:rect l="l" t="t" r="r" b="b"/>
              <a:pathLst>
                <a:path w="1186" h="1125" extrusionOk="0">
                  <a:moveTo>
                    <a:pt x="608" y="0"/>
                  </a:moveTo>
                  <a:cubicBezTo>
                    <a:pt x="274" y="0"/>
                    <a:pt x="0" y="243"/>
                    <a:pt x="0" y="578"/>
                  </a:cubicBezTo>
                  <a:cubicBezTo>
                    <a:pt x="0" y="882"/>
                    <a:pt x="274" y="1125"/>
                    <a:pt x="608" y="1125"/>
                  </a:cubicBezTo>
                  <a:cubicBezTo>
                    <a:pt x="912" y="1125"/>
                    <a:pt x="1186" y="882"/>
                    <a:pt x="1186" y="578"/>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
            <p:cNvSpPr/>
            <p:nvPr/>
          </p:nvSpPr>
          <p:spPr>
            <a:xfrm>
              <a:off x="1748775" y="1010175"/>
              <a:ext cx="28150" cy="27400"/>
            </a:xfrm>
            <a:custGeom>
              <a:avLst/>
              <a:gdLst/>
              <a:ahLst/>
              <a:cxnLst/>
              <a:rect l="l" t="t" r="r" b="b"/>
              <a:pathLst>
                <a:path w="1126" h="1096" extrusionOk="0">
                  <a:moveTo>
                    <a:pt x="578" y="1"/>
                  </a:moveTo>
                  <a:cubicBezTo>
                    <a:pt x="244" y="1"/>
                    <a:pt x="1" y="244"/>
                    <a:pt x="1" y="548"/>
                  </a:cubicBezTo>
                  <a:cubicBezTo>
                    <a:pt x="1"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
            <p:cNvSpPr/>
            <p:nvPr/>
          </p:nvSpPr>
          <p:spPr>
            <a:xfrm>
              <a:off x="1749550" y="110972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
            <p:cNvSpPr/>
            <p:nvPr/>
          </p:nvSpPr>
          <p:spPr>
            <a:xfrm>
              <a:off x="1749550" y="1210025"/>
              <a:ext cx="26600" cy="24350"/>
            </a:xfrm>
            <a:custGeom>
              <a:avLst/>
              <a:gdLst/>
              <a:ahLst/>
              <a:cxnLst/>
              <a:rect l="l" t="t" r="r" b="b"/>
              <a:pathLst>
                <a:path w="1064" h="974" extrusionOk="0">
                  <a:moveTo>
                    <a:pt x="547" y="1"/>
                  </a:moveTo>
                  <a:cubicBezTo>
                    <a:pt x="243" y="1"/>
                    <a:pt x="0" y="214"/>
                    <a:pt x="0" y="487"/>
                  </a:cubicBezTo>
                  <a:cubicBezTo>
                    <a:pt x="0" y="761"/>
                    <a:pt x="243" y="974"/>
                    <a:pt x="547" y="974"/>
                  </a:cubicBezTo>
                  <a:cubicBezTo>
                    <a:pt x="821" y="97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
            <p:cNvSpPr/>
            <p:nvPr/>
          </p:nvSpPr>
          <p:spPr>
            <a:xfrm>
              <a:off x="1750300" y="1308825"/>
              <a:ext cx="25850" cy="24325"/>
            </a:xfrm>
            <a:custGeom>
              <a:avLst/>
              <a:gdLst/>
              <a:ahLst/>
              <a:cxnLst/>
              <a:rect l="l" t="t" r="r" b="b"/>
              <a:pathLst>
                <a:path w="1034" h="973"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
            <p:cNvSpPr/>
            <p:nvPr/>
          </p:nvSpPr>
          <p:spPr>
            <a:xfrm>
              <a:off x="1751050" y="1408375"/>
              <a:ext cx="24350" cy="23575"/>
            </a:xfrm>
            <a:custGeom>
              <a:avLst/>
              <a:gdLst/>
              <a:ahLst/>
              <a:cxnLst/>
              <a:rect l="l" t="t" r="r" b="b"/>
              <a:pathLst>
                <a:path w="974" h="943" extrusionOk="0">
                  <a:moveTo>
                    <a:pt x="487" y="0"/>
                  </a:moveTo>
                  <a:cubicBezTo>
                    <a:pt x="214" y="0"/>
                    <a:pt x="1" y="213"/>
                    <a:pt x="1" y="486"/>
                  </a:cubicBezTo>
                  <a:cubicBezTo>
                    <a:pt x="1" y="730"/>
                    <a:pt x="214" y="942"/>
                    <a:pt x="487" y="942"/>
                  </a:cubicBezTo>
                  <a:cubicBezTo>
                    <a:pt x="761" y="942"/>
                    <a:pt x="974" y="730"/>
                    <a:pt x="974" y="486"/>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
            <p:cNvSpPr/>
            <p:nvPr/>
          </p:nvSpPr>
          <p:spPr>
            <a:xfrm>
              <a:off x="1751050" y="1508675"/>
              <a:ext cx="23600" cy="21300"/>
            </a:xfrm>
            <a:custGeom>
              <a:avLst/>
              <a:gdLst/>
              <a:ahLst/>
              <a:cxnLst/>
              <a:rect l="l" t="t" r="r" b="b"/>
              <a:pathLst>
                <a:path w="944" h="852" extrusionOk="0">
                  <a:moveTo>
                    <a:pt x="487" y="0"/>
                  </a:moveTo>
                  <a:cubicBezTo>
                    <a:pt x="214" y="0"/>
                    <a:pt x="1" y="183"/>
                    <a:pt x="1" y="426"/>
                  </a:cubicBezTo>
                  <a:cubicBezTo>
                    <a:pt x="1" y="669"/>
                    <a:pt x="214" y="851"/>
                    <a:pt x="487" y="851"/>
                  </a:cubicBezTo>
                  <a:cubicBezTo>
                    <a:pt x="730" y="851"/>
                    <a:pt x="943" y="669"/>
                    <a:pt x="943" y="426"/>
                  </a:cubicBezTo>
                  <a:cubicBezTo>
                    <a:pt x="943" y="18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
            <p:cNvSpPr/>
            <p:nvPr/>
          </p:nvSpPr>
          <p:spPr>
            <a:xfrm>
              <a:off x="1751825" y="1607450"/>
              <a:ext cx="22825" cy="22075"/>
            </a:xfrm>
            <a:custGeom>
              <a:avLst/>
              <a:gdLst/>
              <a:ahLst/>
              <a:cxnLst/>
              <a:rect l="l" t="t" r="r" b="b"/>
              <a:pathLst>
                <a:path w="913" h="883" extrusionOk="0">
                  <a:moveTo>
                    <a:pt x="456" y="1"/>
                  </a:moveTo>
                  <a:cubicBezTo>
                    <a:pt x="183" y="1"/>
                    <a:pt x="0" y="214"/>
                    <a:pt x="0" y="426"/>
                  </a:cubicBezTo>
                  <a:cubicBezTo>
                    <a:pt x="0" y="669"/>
                    <a:pt x="183" y="882"/>
                    <a:pt x="456" y="882"/>
                  </a:cubicBezTo>
                  <a:cubicBezTo>
                    <a:pt x="699" y="882"/>
                    <a:pt x="912" y="669"/>
                    <a:pt x="912" y="426"/>
                  </a:cubicBezTo>
                  <a:cubicBezTo>
                    <a:pt x="912" y="214"/>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
            <p:cNvSpPr/>
            <p:nvPr/>
          </p:nvSpPr>
          <p:spPr>
            <a:xfrm>
              <a:off x="1752575" y="1707000"/>
              <a:ext cx="21300" cy="20550"/>
            </a:xfrm>
            <a:custGeom>
              <a:avLst/>
              <a:gdLst/>
              <a:ahLst/>
              <a:cxnLst/>
              <a:rect l="l" t="t" r="r" b="b"/>
              <a:pathLst>
                <a:path w="852" h="822" extrusionOk="0">
                  <a:moveTo>
                    <a:pt x="426" y="1"/>
                  </a:moveTo>
                  <a:cubicBezTo>
                    <a:pt x="183" y="1"/>
                    <a:pt x="1" y="183"/>
                    <a:pt x="1" y="426"/>
                  </a:cubicBezTo>
                  <a:cubicBezTo>
                    <a:pt x="1" y="639"/>
                    <a:pt x="183" y="821"/>
                    <a:pt x="426" y="821"/>
                  </a:cubicBezTo>
                  <a:cubicBezTo>
                    <a:pt x="669" y="821"/>
                    <a:pt x="852" y="639"/>
                    <a:pt x="852" y="42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
            <p:cNvSpPr/>
            <p:nvPr/>
          </p:nvSpPr>
          <p:spPr>
            <a:xfrm>
              <a:off x="1752575" y="1806550"/>
              <a:ext cx="20550" cy="19775"/>
            </a:xfrm>
            <a:custGeom>
              <a:avLst/>
              <a:gdLst/>
              <a:ahLst/>
              <a:cxnLst/>
              <a:rect l="l" t="t" r="r" b="b"/>
              <a:pathLst>
                <a:path w="822" h="791" extrusionOk="0">
                  <a:moveTo>
                    <a:pt x="426" y="0"/>
                  </a:moveTo>
                  <a:cubicBezTo>
                    <a:pt x="183" y="0"/>
                    <a:pt x="1" y="183"/>
                    <a:pt x="1" y="396"/>
                  </a:cubicBezTo>
                  <a:cubicBezTo>
                    <a:pt x="1" y="608"/>
                    <a:pt x="183" y="791"/>
                    <a:pt x="426" y="791"/>
                  </a:cubicBezTo>
                  <a:cubicBezTo>
                    <a:pt x="639" y="791"/>
                    <a:pt x="821" y="608"/>
                    <a:pt x="821" y="396"/>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
            <p:cNvSpPr/>
            <p:nvPr/>
          </p:nvSpPr>
          <p:spPr>
            <a:xfrm>
              <a:off x="1753350" y="1906100"/>
              <a:ext cx="19775" cy="19025"/>
            </a:xfrm>
            <a:custGeom>
              <a:avLst/>
              <a:gdLst/>
              <a:ahLst/>
              <a:cxnLst/>
              <a:rect l="l" t="t" r="r" b="b"/>
              <a:pathLst>
                <a:path w="791" h="761" extrusionOk="0">
                  <a:moveTo>
                    <a:pt x="395" y="0"/>
                  </a:moveTo>
                  <a:cubicBezTo>
                    <a:pt x="152" y="0"/>
                    <a:pt x="0" y="183"/>
                    <a:pt x="0" y="395"/>
                  </a:cubicBezTo>
                  <a:cubicBezTo>
                    <a:pt x="0" y="578"/>
                    <a:pt x="152" y="760"/>
                    <a:pt x="395" y="760"/>
                  </a:cubicBezTo>
                  <a:cubicBezTo>
                    <a:pt x="608" y="760"/>
                    <a:pt x="790" y="578"/>
                    <a:pt x="790" y="395"/>
                  </a:cubicBezTo>
                  <a:cubicBezTo>
                    <a:pt x="790" y="183"/>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
            <p:cNvSpPr/>
            <p:nvPr/>
          </p:nvSpPr>
          <p:spPr>
            <a:xfrm>
              <a:off x="1753350" y="2005650"/>
              <a:ext cx="19000" cy="18250"/>
            </a:xfrm>
            <a:custGeom>
              <a:avLst/>
              <a:gdLst/>
              <a:ahLst/>
              <a:cxnLst/>
              <a:rect l="l" t="t" r="r" b="b"/>
              <a:pathLst>
                <a:path w="760" h="730" extrusionOk="0">
                  <a:moveTo>
                    <a:pt x="395" y="0"/>
                  </a:moveTo>
                  <a:cubicBezTo>
                    <a:pt x="182" y="0"/>
                    <a:pt x="0" y="152"/>
                    <a:pt x="0" y="365"/>
                  </a:cubicBezTo>
                  <a:cubicBezTo>
                    <a:pt x="0" y="578"/>
                    <a:pt x="182" y="730"/>
                    <a:pt x="395" y="730"/>
                  </a:cubicBezTo>
                  <a:cubicBezTo>
                    <a:pt x="608" y="730"/>
                    <a:pt x="760" y="578"/>
                    <a:pt x="760" y="365"/>
                  </a:cubicBezTo>
                  <a:cubicBezTo>
                    <a:pt x="76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
            <p:cNvSpPr/>
            <p:nvPr/>
          </p:nvSpPr>
          <p:spPr>
            <a:xfrm>
              <a:off x="1754100" y="2105175"/>
              <a:ext cx="18250" cy="17500"/>
            </a:xfrm>
            <a:custGeom>
              <a:avLst/>
              <a:gdLst/>
              <a:ahLst/>
              <a:cxnLst/>
              <a:rect l="l" t="t" r="r" b="b"/>
              <a:pathLst>
                <a:path w="730" h="700" extrusionOk="0">
                  <a:moveTo>
                    <a:pt x="365" y="1"/>
                  </a:moveTo>
                  <a:cubicBezTo>
                    <a:pt x="152" y="1"/>
                    <a:pt x="0" y="153"/>
                    <a:pt x="0" y="335"/>
                  </a:cubicBezTo>
                  <a:cubicBezTo>
                    <a:pt x="0" y="548"/>
                    <a:pt x="152" y="700"/>
                    <a:pt x="365" y="700"/>
                  </a:cubicBezTo>
                  <a:cubicBezTo>
                    <a:pt x="548" y="700"/>
                    <a:pt x="730" y="548"/>
                    <a:pt x="730" y="335"/>
                  </a:cubicBezTo>
                  <a:cubicBezTo>
                    <a:pt x="730"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
            <p:cNvSpPr/>
            <p:nvPr/>
          </p:nvSpPr>
          <p:spPr>
            <a:xfrm>
              <a:off x="1754850" y="2204725"/>
              <a:ext cx="16750" cy="16000"/>
            </a:xfrm>
            <a:custGeom>
              <a:avLst/>
              <a:gdLst/>
              <a:ahLst/>
              <a:cxnLst/>
              <a:rect l="l" t="t" r="r" b="b"/>
              <a:pathLst>
                <a:path w="670" h="640" extrusionOk="0">
                  <a:moveTo>
                    <a:pt x="335" y="1"/>
                  </a:moveTo>
                  <a:cubicBezTo>
                    <a:pt x="153" y="1"/>
                    <a:pt x="1" y="153"/>
                    <a:pt x="1" y="335"/>
                  </a:cubicBezTo>
                  <a:cubicBezTo>
                    <a:pt x="1" y="517"/>
                    <a:pt x="153" y="639"/>
                    <a:pt x="335" y="639"/>
                  </a:cubicBezTo>
                  <a:cubicBezTo>
                    <a:pt x="518" y="639"/>
                    <a:pt x="670" y="517"/>
                    <a:pt x="670" y="33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
            <p:cNvSpPr/>
            <p:nvPr/>
          </p:nvSpPr>
          <p:spPr>
            <a:xfrm>
              <a:off x="1754850" y="2304275"/>
              <a:ext cx="16000" cy="15225"/>
            </a:xfrm>
            <a:custGeom>
              <a:avLst/>
              <a:gdLst/>
              <a:ahLst/>
              <a:cxnLst/>
              <a:rect l="l" t="t" r="r" b="b"/>
              <a:pathLst>
                <a:path w="640" h="609" extrusionOk="0">
                  <a:moveTo>
                    <a:pt x="335" y="1"/>
                  </a:moveTo>
                  <a:cubicBezTo>
                    <a:pt x="153" y="1"/>
                    <a:pt x="1" y="153"/>
                    <a:pt x="1" y="304"/>
                  </a:cubicBezTo>
                  <a:cubicBezTo>
                    <a:pt x="1" y="487"/>
                    <a:pt x="153" y="608"/>
                    <a:pt x="335" y="608"/>
                  </a:cubicBezTo>
                  <a:cubicBezTo>
                    <a:pt x="518" y="608"/>
                    <a:pt x="639" y="487"/>
                    <a:pt x="639" y="304"/>
                  </a:cubicBezTo>
                  <a:cubicBezTo>
                    <a:pt x="63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
            <p:cNvSpPr/>
            <p:nvPr/>
          </p:nvSpPr>
          <p:spPr>
            <a:xfrm>
              <a:off x="1754850" y="2403825"/>
              <a:ext cx="16000" cy="14450"/>
            </a:xfrm>
            <a:custGeom>
              <a:avLst/>
              <a:gdLst/>
              <a:ahLst/>
              <a:cxnLst/>
              <a:rect l="l" t="t" r="r" b="b"/>
              <a:pathLst>
                <a:path w="640" h="578" extrusionOk="0">
                  <a:moveTo>
                    <a:pt x="335" y="0"/>
                  </a:moveTo>
                  <a:cubicBezTo>
                    <a:pt x="153" y="0"/>
                    <a:pt x="1" y="122"/>
                    <a:pt x="1" y="304"/>
                  </a:cubicBezTo>
                  <a:cubicBezTo>
                    <a:pt x="1" y="456"/>
                    <a:pt x="153" y="578"/>
                    <a:pt x="335" y="578"/>
                  </a:cubicBezTo>
                  <a:cubicBezTo>
                    <a:pt x="487" y="57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
            <p:cNvSpPr/>
            <p:nvPr/>
          </p:nvSpPr>
          <p:spPr>
            <a:xfrm>
              <a:off x="1755625" y="2503375"/>
              <a:ext cx="15225" cy="13700"/>
            </a:xfrm>
            <a:custGeom>
              <a:avLst/>
              <a:gdLst/>
              <a:ahLst/>
              <a:cxnLst/>
              <a:rect l="l" t="t" r="r" b="b"/>
              <a:pathLst>
                <a:path w="609" h="548" extrusionOk="0">
                  <a:moveTo>
                    <a:pt x="304" y="0"/>
                  </a:moveTo>
                  <a:cubicBezTo>
                    <a:pt x="122" y="0"/>
                    <a:pt x="0" y="122"/>
                    <a:pt x="0" y="274"/>
                  </a:cubicBezTo>
                  <a:cubicBezTo>
                    <a:pt x="0" y="426"/>
                    <a:pt x="12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
            <p:cNvSpPr/>
            <p:nvPr/>
          </p:nvSpPr>
          <p:spPr>
            <a:xfrm>
              <a:off x="1755625" y="2602900"/>
              <a:ext cx="14450" cy="12950"/>
            </a:xfrm>
            <a:custGeom>
              <a:avLst/>
              <a:gdLst/>
              <a:ahLst/>
              <a:cxnLst/>
              <a:rect l="l" t="t" r="r" b="b"/>
              <a:pathLst>
                <a:path w="578" h="518" extrusionOk="0">
                  <a:moveTo>
                    <a:pt x="304" y="1"/>
                  </a:moveTo>
                  <a:cubicBezTo>
                    <a:pt x="152" y="1"/>
                    <a:pt x="0" y="123"/>
                    <a:pt x="0" y="244"/>
                  </a:cubicBezTo>
                  <a:cubicBezTo>
                    <a:pt x="0" y="396"/>
                    <a:pt x="152" y="518"/>
                    <a:pt x="304" y="518"/>
                  </a:cubicBezTo>
                  <a:cubicBezTo>
                    <a:pt x="456" y="518"/>
                    <a:pt x="578" y="396"/>
                    <a:pt x="578" y="244"/>
                  </a:cubicBezTo>
                  <a:cubicBezTo>
                    <a:pt x="57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
            <p:cNvSpPr/>
            <p:nvPr/>
          </p:nvSpPr>
          <p:spPr>
            <a:xfrm>
              <a:off x="1756375" y="2702450"/>
              <a:ext cx="13700" cy="12200"/>
            </a:xfrm>
            <a:custGeom>
              <a:avLst/>
              <a:gdLst/>
              <a:ahLst/>
              <a:cxnLst/>
              <a:rect l="l" t="t" r="r" b="b"/>
              <a:pathLst>
                <a:path w="548" h="488" extrusionOk="0">
                  <a:moveTo>
                    <a:pt x="274" y="1"/>
                  </a:moveTo>
                  <a:cubicBezTo>
                    <a:pt x="122" y="1"/>
                    <a:pt x="1" y="92"/>
                    <a:pt x="1" y="244"/>
                  </a:cubicBezTo>
                  <a:cubicBezTo>
                    <a:pt x="1" y="366"/>
                    <a:pt x="122" y="487"/>
                    <a:pt x="274" y="487"/>
                  </a:cubicBezTo>
                  <a:cubicBezTo>
                    <a:pt x="426" y="487"/>
                    <a:pt x="548" y="36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
            <p:cNvSpPr/>
            <p:nvPr/>
          </p:nvSpPr>
          <p:spPr>
            <a:xfrm>
              <a:off x="1756375" y="2801250"/>
              <a:ext cx="12950" cy="12175"/>
            </a:xfrm>
            <a:custGeom>
              <a:avLst/>
              <a:gdLst/>
              <a:ahLst/>
              <a:cxnLst/>
              <a:rect l="l" t="t" r="r" b="b"/>
              <a:pathLst>
                <a:path w="518" h="487" extrusionOk="0">
                  <a:moveTo>
                    <a:pt x="274" y="0"/>
                  </a:moveTo>
                  <a:cubicBezTo>
                    <a:pt x="122" y="0"/>
                    <a:pt x="1" y="122"/>
                    <a:pt x="1" y="243"/>
                  </a:cubicBezTo>
                  <a:cubicBezTo>
                    <a:pt x="1" y="395"/>
                    <a:pt x="122" y="487"/>
                    <a:pt x="274" y="487"/>
                  </a:cubicBezTo>
                  <a:cubicBezTo>
                    <a:pt x="396" y="487"/>
                    <a:pt x="517" y="39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
            <p:cNvSpPr/>
            <p:nvPr/>
          </p:nvSpPr>
          <p:spPr>
            <a:xfrm>
              <a:off x="1757150" y="2900800"/>
              <a:ext cx="12175" cy="11400"/>
            </a:xfrm>
            <a:custGeom>
              <a:avLst/>
              <a:gdLst/>
              <a:ahLst/>
              <a:cxnLst/>
              <a:rect l="l" t="t" r="r" b="b"/>
              <a:pathLst>
                <a:path w="487" h="456" extrusionOk="0">
                  <a:moveTo>
                    <a:pt x="243" y="0"/>
                  </a:moveTo>
                  <a:cubicBezTo>
                    <a:pt x="91" y="0"/>
                    <a:pt x="0" y="91"/>
                    <a:pt x="0" y="243"/>
                  </a:cubicBezTo>
                  <a:cubicBezTo>
                    <a:pt x="0" y="365"/>
                    <a:pt x="91" y="456"/>
                    <a:pt x="243" y="456"/>
                  </a:cubicBezTo>
                  <a:cubicBezTo>
                    <a:pt x="365" y="456"/>
                    <a:pt x="486" y="365"/>
                    <a:pt x="486" y="243"/>
                  </a:cubicBezTo>
                  <a:cubicBezTo>
                    <a:pt x="48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
            <p:cNvSpPr/>
            <p:nvPr/>
          </p:nvSpPr>
          <p:spPr>
            <a:xfrm>
              <a:off x="1757150" y="3000325"/>
              <a:ext cx="11400" cy="10675"/>
            </a:xfrm>
            <a:custGeom>
              <a:avLst/>
              <a:gdLst/>
              <a:ahLst/>
              <a:cxnLst/>
              <a:rect l="l" t="t" r="r" b="b"/>
              <a:pathLst>
                <a:path w="456" h="427" extrusionOk="0">
                  <a:moveTo>
                    <a:pt x="243" y="1"/>
                  </a:moveTo>
                  <a:cubicBezTo>
                    <a:pt x="91" y="1"/>
                    <a:pt x="0" y="92"/>
                    <a:pt x="0" y="214"/>
                  </a:cubicBezTo>
                  <a:cubicBezTo>
                    <a:pt x="0" y="335"/>
                    <a:pt x="91" y="426"/>
                    <a:pt x="243" y="426"/>
                  </a:cubicBezTo>
                  <a:cubicBezTo>
                    <a:pt x="365" y="426"/>
                    <a:pt x="456" y="335"/>
                    <a:pt x="456" y="214"/>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
            <p:cNvSpPr/>
            <p:nvPr/>
          </p:nvSpPr>
          <p:spPr>
            <a:xfrm>
              <a:off x="1757900" y="3099875"/>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04" y="396"/>
                    <a:pt x="426" y="305"/>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
            <p:cNvSpPr/>
            <p:nvPr/>
          </p:nvSpPr>
          <p:spPr>
            <a:xfrm>
              <a:off x="1757900" y="3199425"/>
              <a:ext cx="9900" cy="9150"/>
            </a:xfrm>
            <a:custGeom>
              <a:avLst/>
              <a:gdLst/>
              <a:ahLst/>
              <a:cxnLst/>
              <a:rect l="l" t="t" r="r" b="b"/>
              <a:pathLst>
                <a:path w="396" h="366" extrusionOk="0">
                  <a:moveTo>
                    <a:pt x="213" y="1"/>
                  </a:moveTo>
                  <a:cubicBezTo>
                    <a:pt x="92" y="1"/>
                    <a:pt x="0" y="61"/>
                    <a:pt x="0" y="183"/>
                  </a:cubicBezTo>
                  <a:cubicBezTo>
                    <a:pt x="0" y="274"/>
                    <a:pt x="92" y="365"/>
                    <a:pt x="213" y="365"/>
                  </a:cubicBezTo>
                  <a:cubicBezTo>
                    <a:pt x="304" y="365"/>
                    <a:pt x="396" y="274"/>
                    <a:pt x="396" y="183"/>
                  </a:cubicBezTo>
                  <a:cubicBezTo>
                    <a:pt x="396" y="61"/>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
            <p:cNvSpPr/>
            <p:nvPr/>
          </p:nvSpPr>
          <p:spPr>
            <a:xfrm>
              <a:off x="1758650" y="3298200"/>
              <a:ext cx="9150" cy="9150"/>
            </a:xfrm>
            <a:custGeom>
              <a:avLst/>
              <a:gdLst/>
              <a:ahLst/>
              <a:cxnLst/>
              <a:rect l="l" t="t" r="r" b="b"/>
              <a:pathLst>
                <a:path w="366" h="366" extrusionOk="0">
                  <a:moveTo>
                    <a:pt x="183" y="1"/>
                  </a:moveTo>
                  <a:cubicBezTo>
                    <a:pt x="62" y="1"/>
                    <a:pt x="1" y="92"/>
                    <a:pt x="1" y="183"/>
                  </a:cubicBezTo>
                  <a:cubicBezTo>
                    <a:pt x="1" y="275"/>
                    <a:pt x="62" y="366"/>
                    <a:pt x="183" y="366"/>
                  </a:cubicBezTo>
                  <a:cubicBezTo>
                    <a:pt x="274" y="366"/>
                    <a:pt x="366" y="275"/>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
            <p:cNvSpPr/>
            <p:nvPr/>
          </p:nvSpPr>
          <p:spPr>
            <a:xfrm>
              <a:off x="1758650" y="3397750"/>
              <a:ext cx="9150" cy="8400"/>
            </a:xfrm>
            <a:custGeom>
              <a:avLst/>
              <a:gdLst/>
              <a:ahLst/>
              <a:cxnLst/>
              <a:rect l="l" t="t" r="r" b="b"/>
              <a:pathLst>
                <a:path w="366" h="336" extrusionOk="0">
                  <a:moveTo>
                    <a:pt x="183" y="1"/>
                  </a:moveTo>
                  <a:cubicBezTo>
                    <a:pt x="62" y="1"/>
                    <a:pt x="1" y="62"/>
                    <a:pt x="1" y="183"/>
                  </a:cubicBezTo>
                  <a:cubicBezTo>
                    <a:pt x="1" y="274"/>
                    <a:pt x="62" y="335"/>
                    <a:pt x="183" y="335"/>
                  </a:cubicBezTo>
                  <a:cubicBezTo>
                    <a:pt x="274" y="335"/>
                    <a:pt x="366" y="274"/>
                    <a:pt x="366" y="183"/>
                  </a:cubicBezTo>
                  <a:cubicBezTo>
                    <a:pt x="366"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
            <p:cNvSpPr/>
            <p:nvPr/>
          </p:nvSpPr>
          <p:spPr>
            <a:xfrm>
              <a:off x="1758650" y="3497300"/>
              <a:ext cx="8400" cy="7625"/>
            </a:xfrm>
            <a:custGeom>
              <a:avLst/>
              <a:gdLst/>
              <a:ahLst/>
              <a:cxnLst/>
              <a:rect l="l" t="t" r="r" b="b"/>
              <a:pathLst>
                <a:path w="336" h="305" extrusionOk="0">
                  <a:moveTo>
                    <a:pt x="183" y="1"/>
                  </a:moveTo>
                  <a:cubicBezTo>
                    <a:pt x="92" y="1"/>
                    <a:pt x="1" y="61"/>
                    <a:pt x="1" y="153"/>
                  </a:cubicBezTo>
                  <a:cubicBezTo>
                    <a:pt x="1"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
            <p:cNvSpPr/>
            <p:nvPr/>
          </p:nvSpPr>
          <p:spPr>
            <a:xfrm>
              <a:off x="1758650" y="3596100"/>
              <a:ext cx="8400" cy="8375"/>
            </a:xfrm>
            <a:custGeom>
              <a:avLst/>
              <a:gdLst/>
              <a:ahLst/>
              <a:cxnLst/>
              <a:rect l="l" t="t" r="r" b="b"/>
              <a:pathLst>
                <a:path w="336" h="335" extrusionOk="0">
                  <a:moveTo>
                    <a:pt x="183" y="0"/>
                  </a:moveTo>
                  <a:cubicBezTo>
                    <a:pt x="92" y="0"/>
                    <a:pt x="1" y="91"/>
                    <a:pt x="1" y="152"/>
                  </a:cubicBezTo>
                  <a:cubicBezTo>
                    <a:pt x="1" y="243"/>
                    <a:pt x="92" y="334"/>
                    <a:pt x="183" y="334"/>
                  </a:cubicBezTo>
                  <a:cubicBezTo>
                    <a:pt x="274" y="334"/>
                    <a:pt x="335" y="243"/>
                    <a:pt x="335" y="152"/>
                  </a:cubicBezTo>
                  <a:cubicBezTo>
                    <a:pt x="33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
            <p:cNvSpPr/>
            <p:nvPr/>
          </p:nvSpPr>
          <p:spPr>
            <a:xfrm>
              <a:off x="1759425" y="3695625"/>
              <a:ext cx="7625" cy="7625"/>
            </a:xfrm>
            <a:custGeom>
              <a:avLst/>
              <a:gdLst/>
              <a:ahLst/>
              <a:cxnLst/>
              <a:rect l="l" t="t" r="r" b="b"/>
              <a:pathLst>
                <a:path w="305" h="305" extrusionOk="0">
                  <a:moveTo>
                    <a:pt x="152" y="1"/>
                  </a:moveTo>
                  <a:cubicBezTo>
                    <a:pt x="61" y="1"/>
                    <a:pt x="0" y="62"/>
                    <a:pt x="0" y="153"/>
                  </a:cubicBezTo>
                  <a:cubicBezTo>
                    <a:pt x="0" y="214"/>
                    <a:pt x="61" y="305"/>
                    <a:pt x="152" y="305"/>
                  </a:cubicBezTo>
                  <a:cubicBezTo>
                    <a:pt x="213" y="305"/>
                    <a:pt x="304" y="214"/>
                    <a:pt x="304" y="15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
            <p:cNvSpPr/>
            <p:nvPr/>
          </p:nvSpPr>
          <p:spPr>
            <a:xfrm>
              <a:off x="1759425" y="3795175"/>
              <a:ext cx="6850" cy="6875"/>
            </a:xfrm>
            <a:custGeom>
              <a:avLst/>
              <a:gdLst/>
              <a:ahLst/>
              <a:cxnLst/>
              <a:rect l="l" t="t" r="r" b="b"/>
              <a:pathLst>
                <a:path w="274" h="275" extrusionOk="0">
                  <a:moveTo>
                    <a:pt x="152" y="1"/>
                  </a:moveTo>
                  <a:cubicBezTo>
                    <a:pt x="61" y="1"/>
                    <a:pt x="0" y="61"/>
                    <a:pt x="0" y="122"/>
                  </a:cubicBezTo>
                  <a:cubicBezTo>
                    <a:pt x="0" y="213"/>
                    <a:pt x="61" y="274"/>
                    <a:pt x="152" y="274"/>
                  </a:cubicBezTo>
                  <a:cubicBezTo>
                    <a:pt x="213" y="274"/>
                    <a:pt x="274" y="213"/>
                    <a:pt x="274" y="122"/>
                  </a:cubicBezTo>
                  <a:cubicBezTo>
                    <a:pt x="274" y="6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
            <p:cNvSpPr/>
            <p:nvPr/>
          </p:nvSpPr>
          <p:spPr>
            <a:xfrm>
              <a:off x="1759425" y="3894725"/>
              <a:ext cx="6850" cy="6100"/>
            </a:xfrm>
            <a:custGeom>
              <a:avLst/>
              <a:gdLst/>
              <a:ahLst/>
              <a:cxnLst/>
              <a:rect l="l" t="t" r="r" b="b"/>
              <a:pathLst>
                <a:path w="274" h="244" extrusionOk="0">
                  <a:moveTo>
                    <a:pt x="152" y="0"/>
                  </a:moveTo>
                  <a:cubicBezTo>
                    <a:pt x="61" y="0"/>
                    <a:pt x="0" y="31"/>
                    <a:pt x="0" y="122"/>
                  </a:cubicBezTo>
                  <a:cubicBezTo>
                    <a:pt x="0" y="183"/>
                    <a:pt x="61" y="244"/>
                    <a:pt x="152" y="244"/>
                  </a:cubicBezTo>
                  <a:cubicBezTo>
                    <a:pt x="213" y="244"/>
                    <a:pt x="274" y="183"/>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
            <p:cNvSpPr/>
            <p:nvPr/>
          </p:nvSpPr>
          <p:spPr>
            <a:xfrm>
              <a:off x="1759425" y="3993500"/>
              <a:ext cx="6850" cy="6125"/>
            </a:xfrm>
            <a:custGeom>
              <a:avLst/>
              <a:gdLst/>
              <a:ahLst/>
              <a:cxnLst/>
              <a:rect l="l" t="t" r="r" b="b"/>
              <a:pathLst>
                <a:path w="274" h="245" extrusionOk="0">
                  <a:moveTo>
                    <a:pt x="152" y="1"/>
                  </a:moveTo>
                  <a:cubicBezTo>
                    <a:pt x="61" y="1"/>
                    <a:pt x="0" y="62"/>
                    <a:pt x="0" y="122"/>
                  </a:cubicBezTo>
                  <a:cubicBezTo>
                    <a:pt x="0" y="183"/>
                    <a:pt x="61" y="244"/>
                    <a:pt x="152" y="244"/>
                  </a:cubicBezTo>
                  <a:cubicBezTo>
                    <a:pt x="213" y="244"/>
                    <a:pt x="274" y="183"/>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
            <p:cNvSpPr/>
            <p:nvPr/>
          </p:nvSpPr>
          <p:spPr>
            <a:xfrm>
              <a:off x="1760175" y="4093050"/>
              <a:ext cx="6100" cy="5350"/>
            </a:xfrm>
            <a:custGeom>
              <a:avLst/>
              <a:gdLst/>
              <a:ahLst/>
              <a:cxnLst/>
              <a:rect l="l" t="t" r="r" b="b"/>
              <a:pathLst>
                <a:path w="244" h="214" extrusionOk="0">
                  <a:moveTo>
                    <a:pt x="122" y="1"/>
                  </a:moveTo>
                  <a:cubicBezTo>
                    <a:pt x="61" y="1"/>
                    <a:pt x="1" y="31"/>
                    <a:pt x="1" y="92"/>
                  </a:cubicBezTo>
                  <a:cubicBezTo>
                    <a:pt x="1" y="153"/>
                    <a:pt x="61" y="213"/>
                    <a:pt x="122" y="213"/>
                  </a:cubicBezTo>
                  <a:cubicBezTo>
                    <a:pt x="183" y="213"/>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
            <p:cNvSpPr/>
            <p:nvPr/>
          </p:nvSpPr>
          <p:spPr>
            <a:xfrm>
              <a:off x="1760175" y="4192600"/>
              <a:ext cx="5350" cy="4575"/>
            </a:xfrm>
            <a:custGeom>
              <a:avLst/>
              <a:gdLst/>
              <a:ahLst/>
              <a:cxnLst/>
              <a:rect l="l" t="t" r="r" b="b"/>
              <a:pathLst>
                <a:path w="214" h="183" extrusionOk="0">
                  <a:moveTo>
                    <a:pt x="122" y="1"/>
                  </a:moveTo>
                  <a:cubicBezTo>
                    <a:pt x="61" y="1"/>
                    <a:pt x="1" y="31"/>
                    <a:pt x="1" y="92"/>
                  </a:cubicBezTo>
                  <a:cubicBezTo>
                    <a:pt x="1"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
            <p:cNvSpPr/>
            <p:nvPr/>
          </p:nvSpPr>
          <p:spPr>
            <a:xfrm>
              <a:off x="1760925" y="4291375"/>
              <a:ext cx="4600" cy="4600"/>
            </a:xfrm>
            <a:custGeom>
              <a:avLst/>
              <a:gdLst/>
              <a:ahLst/>
              <a:cxnLst/>
              <a:rect l="l" t="t" r="r" b="b"/>
              <a:pathLst>
                <a:path w="184" h="184" extrusionOk="0">
                  <a:moveTo>
                    <a:pt x="92" y="1"/>
                  </a:moveTo>
                  <a:cubicBezTo>
                    <a:pt x="31" y="1"/>
                    <a:pt x="1" y="62"/>
                    <a:pt x="1" y="92"/>
                  </a:cubicBezTo>
                  <a:cubicBezTo>
                    <a:pt x="1" y="153"/>
                    <a:pt x="31" y="183"/>
                    <a:pt x="92" y="183"/>
                  </a:cubicBezTo>
                  <a:cubicBezTo>
                    <a:pt x="123" y="183"/>
                    <a:pt x="183" y="153"/>
                    <a:pt x="183" y="92"/>
                  </a:cubicBezTo>
                  <a:cubicBezTo>
                    <a:pt x="183" y="62"/>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
            <p:cNvSpPr/>
            <p:nvPr/>
          </p:nvSpPr>
          <p:spPr>
            <a:xfrm>
              <a:off x="1760925" y="4390925"/>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23" y="183"/>
                    <a:pt x="183" y="122"/>
                    <a:pt x="183" y="92"/>
                  </a:cubicBezTo>
                  <a:cubicBezTo>
                    <a:pt x="18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
            <p:cNvSpPr/>
            <p:nvPr/>
          </p:nvSpPr>
          <p:spPr>
            <a:xfrm>
              <a:off x="1760925" y="4490475"/>
              <a:ext cx="3825" cy="3825"/>
            </a:xfrm>
            <a:custGeom>
              <a:avLst/>
              <a:gdLst/>
              <a:ahLst/>
              <a:cxnLst/>
              <a:rect l="l" t="t" r="r" b="b"/>
              <a:pathLst>
                <a:path w="153" h="153" extrusionOk="0">
                  <a:moveTo>
                    <a:pt x="92" y="1"/>
                  </a:moveTo>
                  <a:cubicBezTo>
                    <a:pt x="31" y="1"/>
                    <a:pt x="1" y="31"/>
                    <a:pt x="1" y="61"/>
                  </a:cubicBezTo>
                  <a:cubicBezTo>
                    <a:pt x="1" y="92"/>
                    <a:pt x="31" y="153"/>
                    <a:pt x="92" y="153"/>
                  </a:cubicBezTo>
                  <a:cubicBezTo>
                    <a:pt x="123" y="153"/>
                    <a:pt x="153" y="92"/>
                    <a:pt x="153" y="61"/>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
            <p:cNvSpPr/>
            <p:nvPr/>
          </p:nvSpPr>
          <p:spPr>
            <a:xfrm>
              <a:off x="1760925" y="4589275"/>
              <a:ext cx="3825" cy="3800"/>
            </a:xfrm>
            <a:custGeom>
              <a:avLst/>
              <a:gdLst/>
              <a:ahLst/>
              <a:cxnLst/>
              <a:rect l="l" t="t" r="r" b="b"/>
              <a:pathLst>
                <a:path w="153" h="152" extrusionOk="0">
                  <a:moveTo>
                    <a:pt x="92" y="0"/>
                  </a:moveTo>
                  <a:cubicBezTo>
                    <a:pt x="31" y="0"/>
                    <a:pt x="1" y="30"/>
                    <a:pt x="1" y="61"/>
                  </a:cubicBezTo>
                  <a:cubicBezTo>
                    <a:pt x="1" y="122"/>
                    <a:pt x="31" y="152"/>
                    <a:pt x="92" y="152"/>
                  </a:cubicBezTo>
                  <a:cubicBezTo>
                    <a:pt x="123" y="152"/>
                    <a:pt x="153" y="122"/>
                    <a:pt x="153" y="61"/>
                  </a:cubicBezTo>
                  <a:cubicBezTo>
                    <a:pt x="153" y="30"/>
                    <a:pt x="12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
            <p:cNvSpPr/>
            <p:nvPr/>
          </p:nvSpPr>
          <p:spPr>
            <a:xfrm>
              <a:off x="1760925" y="4688800"/>
              <a:ext cx="3825" cy="3075"/>
            </a:xfrm>
            <a:custGeom>
              <a:avLst/>
              <a:gdLst/>
              <a:ahLst/>
              <a:cxnLst/>
              <a:rect l="l" t="t" r="r" b="b"/>
              <a:pathLst>
                <a:path w="153" h="123" extrusionOk="0">
                  <a:moveTo>
                    <a:pt x="92" y="1"/>
                  </a:moveTo>
                  <a:cubicBezTo>
                    <a:pt x="31" y="1"/>
                    <a:pt x="1" y="31"/>
                    <a:pt x="1" y="62"/>
                  </a:cubicBezTo>
                  <a:cubicBezTo>
                    <a:pt x="1" y="92"/>
                    <a:pt x="31" y="122"/>
                    <a:pt x="92" y="122"/>
                  </a:cubicBezTo>
                  <a:cubicBezTo>
                    <a:pt x="123" y="122"/>
                    <a:pt x="153" y="92"/>
                    <a:pt x="153" y="62"/>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
            <p:cNvSpPr/>
            <p:nvPr/>
          </p:nvSpPr>
          <p:spPr>
            <a:xfrm>
              <a:off x="1761700" y="4787600"/>
              <a:ext cx="3050" cy="3050"/>
            </a:xfrm>
            <a:custGeom>
              <a:avLst/>
              <a:gdLst/>
              <a:ahLst/>
              <a:cxnLst/>
              <a:rect l="l" t="t" r="r" b="b"/>
              <a:pathLst>
                <a:path w="122"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
            <p:cNvSpPr/>
            <p:nvPr/>
          </p:nvSpPr>
          <p:spPr>
            <a:xfrm>
              <a:off x="1761700" y="4887150"/>
              <a:ext cx="3050" cy="2300"/>
            </a:xfrm>
            <a:custGeom>
              <a:avLst/>
              <a:gdLst/>
              <a:ahLst/>
              <a:cxnLst/>
              <a:rect l="l" t="t" r="r" b="b"/>
              <a:pathLst>
                <a:path w="122" h="92" extrusionOk="0">
                  <a:moveTo>
                    <a:pt x="61" y="0"/>
                  </a:moveTo>
                  <a:cubicBezTo>
                    <a:pt x="31" y="0"/>
                    <a:pt x="0" y="30"/>
                    <a:pt x="0" y="61"/>
                  </a:cubicBezTo>
                  <a:cubicBezTo>
                    <a:pt x="0" y="91"/>
                    <a:pt x="31" y="91"/>
                    <a:pt x="61" y="91"/>
                  </a:cubicBezTo>
                  <a:cubicBezTo>
                    <a:pt x="92" y="91"/>
                    <a:pt x="122" y="91"/>
                    <a:pt x="122" y="61"/>
                  </a:cubicBezTo>
                  <a:cubicBezTo>
                    <a:pt x="122" y="3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
            <p:cNvSpPr/>
            <p:nvPr/>
          </p:nvSpPr>
          <p:spPr>
            <a:xfrm>
              <a:off x="1761700" y="4986675"/>
              <a:ext cx="2300" cy="1550"/>
            </a:xfrm>
            <a:custGeom>
              <a:avLst/>
              <a:gdLst/>
              <a:ahLst/>
              <a:cxnLst/>
              <a:rect l="l" t="t" r="r" b="b"/>
              <a:pathLst>
                <a:path w="92" h="62" extrusionOk="0">
                  <a:moveTo>
                    <a:pt x="61" y="1"/>
                  </a:moveTo>
                  <a:cubicBezTo>
                    <a:pt x="31" y="1"/>
                    <a:pt x="0" y="1"/>
                    <a:pt x="0" y="31"/>
                  </a:cubicBezTo>
                  <a:cubicBezTo>
                    <a:pt x="0" y="62"/>
                    <a:pt x="31" y="62"/>
                    <a:pt x="61" y="62"/>
                  </a:cubicBezTo>
                  <a:cubicBezTo>
                    <a:pt x="92" y="62"/>
                    <a:pt x="92" y="62"/>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
            <p:cNvSpPr/>
            <p:nvPr/>
          </p:nvSpPr>
          <p:spPr>
            <a:xfrm>
              <a:off x="1637825" y="311850"/>
              <a:ext cx="39550" cy="37250"/>
            </a:xfrm>
            <a:custGeom>
              <a:avLst/>
              <a:gdLst/>
              <a:ahLst/>
              <a:cxnLst/>
              <a:rect l="l" t="t" r="r" b="b"/>
              <a:pathLst>
                <a:path w="1582" h="1490" extrusionOk="0">
                  <a:moveTo>
                    <a:pt x="791" y="0"/>
                  </a:moveTo>
                  <a:cubicBezTo>
                    <a:pt x="366" y="0"/>
                    <a:pt x="1" y="335"/>
                    <a:pt x="1" y="730"/>
                  </a:cubicBezTo>
                  <a:cubicBezTo>
                    <a:pt x="1" y="1155"/>
                    <a:pt x="366" y="1490"/>
                    <a:pt x="791" y="1490"/>
                  </a:cubicBezTo>
                  <a:cubicBezTo>
                    <a:pt x="1247" y="1490"/>
                    <a:pt x="1581" y="1155"/>
                    <a:pt x="1581" y="73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
            <p:cNvSpPr/>
            <p:nvPr/>
          </p:nvSpPr>
          <p:spPr>
            <a:xfrm>
              <a:off x="1637825" y="410625"/>
              <a:ext cx="39550" cy="37275"/>
            </a:xfrm>
            <a:custGeom>
              <a:avLst/>
              <a:gdLst/>
              <a:ahLst/>
              <a:cxnLst/>
              <a:rect l="l" t="t" r="r" b="b"/>
              <a:pathLst>
                <a:path w="1582" h="1491" extrusionOk="0">
                  <a:moveTo>
                    <a:pt x="791" y="1"/>
                  </a:moveTo>
                  <a:cubicBezTo>
                    <a:pt x="366" y="1"/>
                    <a:pt x="1" y="335"/>
                    <a:pt x="1" y="761"/>
                  </a:cubicBezTo>
                  <a:cubicBezTo>
                    <a:pt x="1" y="1156"/>
                    <a:pt x="366" y="1490"/>
                    <a:pt x="791" y="1490"/>
                  </a:cubicBezTo>
                  <a:cubicBezTo>
                    <a:pt x="1247" y="1490"/>
                    <a:pt x="1581" y="1156"/>
                    <a:pt x="1581" y="761"/>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
            <p:cNvSpPr/>
            <p:nvPr/>
          </p:nvSpPr>
          <p:spPr>
            <a:xfrm>
              <a:off x="1638600" y="510175"/>
              <a:ext cx="38025" cy="35750"/>
            </a:xfrm>
            <a:custGeom>
              <a:avLst/>
              <a:gdLst/>
              <a:ahLst/>
              <a:cxnLst/>
              <a:rect l="l" t="t" r="r" b="b"/>
              <a:pathLst>
                <a:path w="1521" h="1430" extrusionOk="0">
                  <a:moveTo>
                    <a:pt x="760" y="1"/>
                  </a:moveTo>
                  <a:cubicBezTo>
                    <a:pt x="365" y="1"/>
                    <a:pt x="0" y="335"/>
                    <a:pt x="0" y="730"/>
                  </a:cubicBezTo>
                  <a:cubicBezTo>
                    <a:pt x="0" y="1125"/>
                    <a:pt x="36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
            <p:cNvSpPr/>
            <p:nvPr/>
          </p:nvSpPr>
          <p:spPr>
            <a:xfrm>
              <a:off x="1639350" y="610475"/>
              <a:ext cx="37275" cy="34225"/>
            </a:xfrm>
            <a:custGeom>
              <a:avLst/>
              <a:gdLst/>
              <a:ahLst/>
              <a:cxnLst/>
              <a:rect l="l" t="t" r="r" b="b"/>
              <a:pathLst>
                <a:path w="1491" h="1369" extrusionOk="0">
                  <a:moveTo>
                    <a:pt x="730" y="1"/>
                  </a:moveTo>
                  <a:cubicBezTo>
                    <a:pt x="335" y="1"/>
                    <a:pt x="1" y="305"/>
                    <a:pt x="1" y="669"/>
                  </a:cubicBezTo>
                  <a:cubicBezTo>
                    <a:pt x="1" y="1065"/>
                    <a:pt x="335" y="1369"/>
                    <a:pt x="730" y="1369"/>
                  </a:cubicBezTo>
                  <a:cubicBezTo>
                    <a:pt x="1156" y="1369"/>
                    <a:pt x="1490" y="1065"/>
                    <a:pt x="1490" y="669"/>
                  </a:cubicBezTo>
                  <a:cubicBezTo>
                    <a:pt x="1490" y="305"/>
                    <a:pt x="115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
            <p:cNvSpPr/>
            <p:nvPr/>
          </p:nvSpPr>
          <p:spPr>
            <a:xfrm>
              <a:off x="1640125" y="710025"/>
              <a:ext cx="35725" cy="33475"/>
            </a:xfrm>
            <a:custGeom>
              <a:avLst/>
              <a:gdLst/>
              <a:ahLst/>
              <a:cxnLst/>
              <a:rect l="l" t="t" r="r" b="b"/>
              <a:pathLst>
                <a:path w="1429" h="1339" extrusionOk="0">
                  <a:moveTo>
                    <a:pt x="699" y="1"/>
                  </a:moveTo>
                  <a:cubicBezTo>
                    <a:pt x="304" y="1"/>
                    <a:pt x="0" y="305"/>
                    <a:pt x="0" y="669"/>
                  </a:cubicBezTo>
                  <a:cubicBezTo>
                    <a:pt x="0" y="1034"/>
                    <a:pt x="304" y="1338"/>
                    <a:pt x="699" y="1338"/>
                  </a:cubicBezTo>
                  <a:cubicBezTo>
                    <a:pt x="1094" y="1338"/>
                    <a:pt x="1429" y="1034"/>
                    <a:pt x="1429" y="669"/>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
            <p:cNvSpPr/>
            <p:nvPr/>
          </p:nvSpPr>
          <p:spPr>
            <a:xfrm>
              <a:off x="1640875" y="809575"/>
              <a:ext cx="34225" cy="32700"/>
            </a:xfrm>
            <a:custGeom>
              <a:avLst/>
              <a:gdLst/>
              <a:ahLst/>
              <a:cxnLst/>
              <a:rect l="l" t="t" r="r" b="b"/>
              <a:pathLst>
                <a:path w="1369" h="1308" extrusionOk="0">
                  <a:moveTo>
                    <a:pt x="669" y="0"/>
                  </a:moveTo>
                  <a:cubicBezTo>
                    <a:pt x="304" y="0"/>
                    <a:pt x="0" y="274"/>
                    <a:pt x="0" y="639"/>
                  </a:cubicBezTo>
                  <a:cubicBezTo>
                    <a:pt x="0" y="1003"/>
                    <a:pt x="304" y="1307"/>
                    <a:pt x="669" y="1307"/>
                  </a:cubicBezTo>
                  <a:cubicBezTo>
                    <a:pt x="1064" y="130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
            <p:cNvSpPr/>
            <p:nvPr/>
          </p:nvSpPr>
          <p:spPr>
            <a:xfrm>
              <a:off x="1641625" y="909125"/>
              <a:ext cx="32700" cy="31175"/>
            </a:xfrm>
            <a:custGeom>
              <a:avLst/>
              <a:gdLst/>
              <a:ahLst/>
              <a:cxnLst/>
              <a:rect l="l" t="t" r="r" b="b"/>
              <a:pathLst>
                <a:path w="1308" h="1247" extrusionOk="0">
                  <a:moveTo>
                    <a:pt x="639" y="0"/>
                  </a:moveTo>
                  <a:cubicBezTo>
                    <a:pt x="274" y="0"/>
                    <a:pt x="1" y="274"/>
                    <a:pt x="1" y="639"/>
                  </a:cubicBezTo>
                  <a:cubicBezTo>
                    <a:pt x="1" y="973"/>
                    <a:pt x="274" y="1246"/>
                    <a:pt x="639" y="1246"/>
                  </a:cubicBezTo>
                  <a:cubicBezTo>
                    <a:pt x="1004" y="1246"/>
                    <a:pt x="1308" y="973"/>
                    <a:pt x="1308" y="639"/>
                  </a:cubicBezTo>
                  <a:cubicBezTo>
                    <a:pt x="1308"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
            <p:cNvSpPr/>
            <p:nvPr/>
          </p:nvSpPr>
          <p:spPr>
            <a:xfrm>
              <a:off x="1642400" y="1008675"/>
              <a:ext cx="31175" cy="30400"/>
            </a:xfrm>
            <a:custGeom>
              <a:avLst/>
              <a:gdLst/>
              <a:ahLst/>
              <a:cxnLst/>
              <a:rect l="l" t="t" r="r" b="b"/>
              <a:pathLst>
                <a:path w="1247" h="1216" extrusionOk="0">
                  <a:moveTo>
                    <a:pt x="608" y="0"/>
                  </a:moveTo>
                  <a:cubicBezTo>
                    <a:pt x="274" y="0"/>
                    <a:pt x="0" y="274"/>
                    <a:pt x="0" y="608"/>
                  </a:cubicBezTo>
                  <a:cubicBezTo>
                    <a:pt x="0" y="942"/>
                    <a:pt x="274" y="1216"/>
                    <a:pt x="608" y="1216"/>
                  </a:cubicBezTo>
                  <a:cubicBezTo>
                    <a:pt x="973" y="1216"/>
                    <a:pt x="1246" y="94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
            <p:cNvSpPr/>
            <p:nvPr/>
          </p:nvSpPr>
          <p:spPr>
            <a:xfrm>
              <a:off x="1642400" y="1108200"/>
              <a:ext cx="31175" cy="29675"/>
            </a:xfrm>
            <a:custGeom>
              <a:avLst/>
              <a:gdLst/>
              <a:ahLst/>
              <a:cxnLst/>
              <a:rect l="l" t="t" r="r" b="b"/>
              <a:pathLst>
                <a:path w="1247" h="1187" extrusionOk="0">
                  <a:moveTo>
                    <a:pt x="608" y="1"/>
                  </a:moveTo>
                  <a:cubicBezTo>
                    <a:pt x="274" y="1"/>
                    <a:pt x="0" y="274"/>
                    <a:pt x="0" y="578"/>
                  </a:cubicBezTo>
                  <a:cubicBezTo>
                    <a:pt x="0" y="913"/>
                    <a:pt x="274" y="1186"/>
                    <a:pt x="608" y="1186"/>
                  </a:cubicBezTo>
                  <a:cubicBezTo>
                    <a:pt x="973" y="118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
            <p:cNvSpPr/>
            <p:nvPr/>
          </p:nvSpPr>
          <p:spPr>
            <a:xfrm>
              <a:off x="1643150" y="1207750"/>
              <a:ext cx="29675" cy="28150"/>
            </a:xfrm>
            <a:custGeom>
              <a:avLst/>
              <a:gdLst/>
              <a:ahLst/>
              <a:cxnLst/>
              <a:rect l="l" t="t" r="r" b="b"/>
              <a:pathLst>
                <a:path w="1187" h="1126" extrusionOk="0">
                  <a:moveTo>
                    <a:pt x="578" y="1"/>
                  </a:moveTo>
                  <a:cubicBezTo>
                    <a:pt x="274" y="1"/>
                    <a:pt x="1" y="274"/>
                    <a:pt x="1" y="578"/>
                  </a:cubicBezTo>
                  <a:cubicBezTo>
                    <a:pt x="1" y="882"/>
                    <a:pt x="274" y="1125"/>
                    <a:pt x="578" y="1125"/>
                  </a:cubicBezTo>
                  <a:cubicBezTo>
                    <a:pt x="913" y="1125"/>
                    <a:pt x="1186" y="882"/>
                    <a:pt x="1186" y="578"/>
                  </a:cubicBezTo>
                  <a:cubicBezTo>
                    <a:pt x="1186" y="27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
            <p:cNvSpPr/>
            <p:nvPr/>
          </p:nvSpPr>
          <p:spPr>
            <a:xfrm>
              <a:off x="1643925" y="1307300"/>
              <a:ext cx="28125" cy="27375"/>
            </a:xfrm>
            <a:custGeom>
              <a:avLst/>
              <a:gdLst/>
              <a:ahLst/>
              <a:cxnLst/>
              <a:rect l="l" t="t" r="r" b="b"/>
              <a:pathLst>
                <a:path w="1125" h="1095" extrusionOk="0">
                  <a:moveTo>
                    <a:pt x="547" y="1"/>
                  </a:moveTo>
                  <a:cubicBezTo>
                    <a:pt x="243" y="1"/>
                    <a:pt x="0" y="244"/>
                    <a:pt x="0" y="548"/>
                  </a:cubicBezTo>
                  <a:cubicBezTo>
                    <a:pt x="0" y="852"/>
                    <a:pt x="243" y="1095"/>
                    <a:pt x="547" y="1095"/>
                  </a:cubicBezTo>
                  <a:cubicBezTo>
                    <a:pt x="882" y="1095"/>
                    <a:pt x="1125" y="852"/>
                    <a:pt x="1125" y="548"/>
                  </a:cubicBezTo>
                  <a:cubicBezTo>
                    <a:pt x="1125" y="244"/>
                    <a:pt x="882"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
            <p:cNvSpPr/>
            <p:nvPr/>
          </p:nvSpPr>
          <p:spPr>
            <a:xfrm>
              <a:off x="1643925" y="1407600"/>
              <a:ext cx="27375" cy="25875"/>
            </a:xfrm>
            <a:custGeom>
              <a:avLst/>
              <a:gdLst/>
              <a:ahLst/>
              <a:cxnLst/>
              <a:rect l="l" t="t" r="r" b="b"/>
              <a:pathLst>
                <a:path w="1095" h="1035" extrusionOk="0">
                  <a:moveTo>
                    <a:pt x="547" y="1"/>
                  </a:moveTo>
                  <a:cubicBezTo>
                    <a:pt x="243" y="1"/>
                    <a:pt x="0" y="214"/>
                    <a:pt x="0" y="517"/>
                  </a:cubicBezTo>
                  <a:cubicBezTo>
                    <a:pt x="0" y="791"/>
                    <a:pt x="243" y="1034"/>
                    <a:pt x="547" y="1034"/>
                  </a:cubicBezTo>
                  <a:cubicBezTo>
                    <a:pt x="851" y="1034"/>
                    <a:pt x="1094" y="791"/>
                    <a:pt x="1094" y="517"/>
                  </a:cubicBezTo>
                  <a:cubicBezTo>
                    <a:pt x="1094" y="21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
            <p:cNvSpPr/>
            <p:nvPr/>
          </p:nvSpPr>
          <p:spPr>
            <a:xfrm>
              <a:off x="1645425" y="1507150"/>
              <a:ext cx="25100" cy="24350"/>
            </a:xfrm>
            <a:custGeom>
              <a:avLst/>
              <a:gdLst/>
              <a:ahLst/>
              <a:cxnLst/>
              <a:rect l="l" t="t" r="r" b="b"/>
              <a:pathLst>
                <a:path w="1004" h="974" extrusionOk="0">
                  <a:moveTo>
                    <a:pt x="487" y="1"/>
                  </a:moveTo>
                  <a:cubicBezTo>
                    <a:pt x="214" y="1"/>
                    <a:pt x="1" y="213"/>
                    <a:pt x="1" y="487"/>
                  </a:cubicBezTo>
                  <a:cubicBezTo>
                    <a:pt x="1" y="760"/>
                    <a:pt x="214" y="973"/>
                    <a:pt x="487" y="973"/>
                  </a:cubicBezTo>
                  <a:cubicBezTo>
                    <a:pt x="791" y="973"/>
                    <a:pt x="1004" y="760"/>
                    <a:pt x="1004" y="487"/>
                  </a:cubicBezTo>
                  <a:cubicBezTo>
                    <a:pt x="1004" y="213"/>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
            <p:cNvSpPr/>
            <p:nvPr/>
          </p:nvSpPr>
          <p:spPr>
            <a:xfrm>
              <a:off x="1645425" y="1606700"/>
              <a:ext cx="25100" cy="23575"/>
            </a:xfrm>
            <a:custGeom>
              <a:avLst/>
              <a:gdLst/>
              <a:ahLst/>
              <a:cxnLst/>
              <a:rect l="l" t="t" r="r" b="b"/>
              <a:pathLst>
                <a:path w="1004" h="943" extrusionOk="0">
                  <a:moveTo>
                    <a:pt x="487" y="0"/>
                  </a:moveTo>
                  <a:cubicBezTo>
                    <a:pt x="214" y="0"/>
                    <a:pt x="1" y="213"/>
                    <a:pt x="1" y="456"/>
                  </a:cubicBezTo>
                  <a:cubicBezTo>
                    <a:pt x="1" y="730"/>
                    <a:pt x="214" y="943"/>
                    <a:pt x="487" y="943"/>
                  </a:cubicBezTo>
                  <a:cubicBezTo>
                    <a:pt x="761" y="943"/>
                    <a:pt x="1004" y="730"/>
                    <a:pt x="1004" y="456"/>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
            <p:cNvSpPr/>
            <p:nvPr/>
          </p:nvSpPr>
          <p:spPr>
            <a:xfrm>
              <a:off x="1646200" y="1706250"/>
              <a:ext cx="23575" cy="22825"/>
            </a:xfrm>
            <a:custGeom>
              <a:avLst/>
              <a:gdLst/>
              <a:ahLst/>
              <a:cxnLst/>
              <a:rect l="l" t="t" r="r" b="b"/>
              <a:pathLst>
                <a:path w="943" h="913" extrusionOk="0">
                  <a:moveTo>
                    <a:pt x="456" y="0"/>
                  </a:moveTo>
                  <a:cubicBezTo>
                    <a:pt x="213" y="0"/>
                    <a:pt x="0" y="213"/>
                    <a:pt x="0" y="456"/>
                  </a:cubicBezTo>
                  <a:cubicBezTo>
                    <a:pt x="0" y="699"/>
                    <a:pt x="213" y="912"/>
                    <a:pt x="456" y="912"/>
                  </a:cubicBezTo>
                  <a:cubicBezTo>
                    <a:pt x="730" y="912"/>
                    <a:pt x="943" y="699"/>
                    <a:pt x="943" y="456"/>
                  </a:cubicBezTo>
                  <a:cubicBezTo>
                    <a:pt x="943"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
            <p:cNvSpPr/>
            <p:nvPr/>
          </p:nvSpPr>
          <p:spPr>
            <a:xfrm>
              <a:off x="1646200" y="1805800"/>
              <a:ext cx="23575" cy="22050"/>
            </a:xfrm>
            <a:custGeom>
              <a:avLst/>
              <a:gdLst/>
              <a:ahLst/>
              <a:cxnLst/>
              <a:rect l="l" t="t" r="r" b="b"/>
              <a:pathLst>
                <a:path w="943" h="882" extrusionOk="0">
                  <a:moveTo>
                    <a:pt x="456" y="0"/>
                  </a:moveTo>
                  <a:cubicBezTo>
                    <a:pt x="213" y="0"/>
                    <a:pt x="0" y="182"/>
                    <a:pt x="0" y="426"/>
                  </a:cubicBezTo>
                  <a:cubicBezTo>
                    <a:pt x="0" y="669"/>
                    <a:pt x="213" y="882"/>
                    <a:pt x="456" y="882"/>
                  </a:cubicBezTo>
                  <a:cubicBezTo>
                    <a:pt x="730" y="882"/>
                    <a:pt x="943" y="669"/>
                    <a:pt x="943" y="426"/>
                  </a:cubicBezTo>
                  <a:cubicBezTo>
                    <a:pt x="943"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
            <p:cNvSpPr/>
            <p:nvPr/>
          </p:nvSpPr>
          <p:spPr>
            <a:xfrm>
              <a:off x="1646950" y="1905325"/>
              <a:ext cx="22075" cy="20550"/>
            </a:xfrm>
            <a:custGeom>
              <a:avLst/>
              <a:gdLst/>
              <a:ahLst/>
              <a:cxnLst/>
              <a:rect l="l" t="t" r="r" b="b"/>
              <a:pathLst>
                <a:path w="883" h="822" extrusionOk="0">
                  <a:moveTo>
                    <a:pt x="426" y="1"/>
                  </a:moveTo>
                  <a:cubicBezTo>
                    <a:pt x="183" y="1"/>
                    <a:pt x="1" y="183"/>
                    <a:pt x="1" y="426"/>
                  </a:cubicBezTo>
                  <a:cubicBezTo>
                    <a:pt x="1" y="639"/>
                    <a:pt x="183" y="822"/>
                    <a:pt x="426" y="822"/>
                  </a:cubicBezTo>
                  <a:cubicBezTo>
                    <a:pt x="669" y="82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
            <p:cNvSpPr/>
            <p:nvPr/>
          </p:nvSpPr>
          <p:spPr>
            <a:xfrm>
              <a:off x="1646950" y="2004875"/>
              <a:ext cx="22075" cy="19775"/>
            </a:xfrm>
            <a:custGeom>
              <a:avLst/>
              <a:gdLst/>
              <a:ahLst/>
              <a:cxnLst/>
              <a:rect l="l" t="t" r="r" b="b"/>
              <a:pathLst>
                <a:path w="883" h="791" extrusionOk="0">
                  <a:moveTo>
                    <a:pt x="426" y="1"/>
                  </a:moveTo>
                  <a:cubicBezTo>
                    <a:pt x="213" y="1"/>
                    <a:pt x="1" y="183"/>
                    <a:pt x="1" y="396"/>
                  </a:cubicBezTo>
                  <a:cubicBezTo>
                    <a:pt x="1" y="609"/>
                    <a:pt x="213" y="791"/>
                    <a:pt x="426" y="791"/>
                  </a:cubicBezTo>
                  <a:cubicBezTo>
                    <a:pt x="669" y="791"/>
                    <a:pt x="882" y="60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
            <p:cNvSpPr/>
            <p:nvPr/>
          </p:nvSpPr>
          <p:spPr>
            <a:xfrm>
              <a:off x="1647725" y="2104425"/>
              <a:ext cx="20525" cy="19025"/>
            </a:xfrm>
            <a:custGeom>
              <a:avLst/>
              <a:gdLst/>
              <a:ahLst/>
              <a:cxnLst/>
              <a:rect l="l" t="t" r="r" b="b"/>
              <a:pathLst>
                <a:path w="821" h="761" extrusionOk="0">
                  <a:moveTo>
                    <a:pt x="395" y="0"/>
                  </a:moveTo>
                  <a:cubicBezTo>
                    <a:pt x="182" y="0"/>
                    <a:pt x="0" y="152"/>
                    <a:pt x="0" y="365"/>
                  </a:cubicBezTo>
                  <a:cubicBezTo>
                    <a:pt x="0" y="578"/>
                    <a:pt x="182" y="760"/>
                    <a:pt x="395" y="760"/>
                  </a:cubicBezTo>
                  <a:cubicBezTo>
                    <a:pt x="638" y="760"/>
                    <a:pt x="821" y="578"/>
                    <a:pt x="821" y="365"/>
                  </a:cubicBezTo>
                  <a:cubicBezTo>
                    <a:pt x="821" y="152"/>
                    <a:pt x="63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
            <p:cNvSpPr/>
            <p:nvPr/>
          </p:nvSpPr>
          <p:spPr>
            <a:xfrm>
              <a:off x="1648475" y="2203975"/>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
            <p:cNvSpPr/>
            <p:nvPr/>
          </p:nvSpPr>
          <p:spPr>
            <a:xfrm>
              <a:off x="1648475" y="2303525"/>
              <a:ext cx="19025" cy="17500"/>
            </a:xfrm>
            <a:custGeom>
              <a:avLst/>
              <a:gdLst/>
              <a:ahLst/>
              <a:cxnLst/>
              <a:rect l="l" t="t" r="r" b="b"/>
              <a:pathLst>
                <a:path w="761" h="700" extrusionOk="0">
                  <a:moveTo>
                    <a:pt x="365" y="0"/>
                  </a:moveTo>
                  <a:cubicBezTo>
                    <a:pt x="183" y="0"/>
                    <a:pt x="0" y="152"/>
                    <a:pt x="0" y="334"/>
                  </a:cubicBezTo>
                  <a:cubicBezTo>
                    <a:pt x="0" y="547"/>
                    <a:pt x="183" y="699"/>
                    <a:pt x="365" y="699"/>
                  </a:cubicBezTo>
                  <a:cubicBezTo>
                    <a:pt x="578" y="699"/>
                    <a:pt x="760" y="547"/>
                    <a:pt x="760" y="334"/>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
            <p:cNvSpPr/>
            <p:nvPr/>
          </p:nvSpPr>
          <p:spPr>
            <a:xfrm>
              <a:off x="1649225" y="2403050"/>
              <a:ext cx="17500" cy="16000"/>
            </a:xfrm>
            <a:custGeom>
              <a:avLst/>
              <a:gdLst/>
              <a:ahLst/>
              <a:cxnLst/>
              <a:rect l="l" t="t" r="r" b="b"/>
              <a:pathLst>
                <a:path w="700" h="640" extrusionOk="0">
                  <a:moveTo>
                    <a:pt x="335" y="1"/>
                  </a:moveTo>
                  <a:cubicBezTo>
                    <a:pt x="153" y="1"/>
                    <a:pt x="1" y="153"/>
                    <a:pt x="1" y="335"/>
                  </a:cubicBezTo>
                  <a:cubicBezTo>
                    <a:pt x="1" y="518"/>
                    <a:pt x="153" y="639"/>
                    <a:pt x="335" y="639"/>
                  </a:cubicBezTo>
                  <a:cubicBezTo>
                    <a:pt x="548" y="63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
            <p:cNvSpPr/>
            <p:nvPr/>
          </p:nvSpPr>
          <p:spPr>
            <a:xfrm>
              <a:off x="1649225" y="2502600"/>
              <a:ext cx="17500" cy="15225"/>
            </a:xfrm>
            <a:custGeom>
              <a:avLst/>
              <a:gdLst/>
              <a:ahLst/>
              <a:cxnLst/>
              <a:rect l="l" t="t" r="r" b="b"/>
              <a:pathLst>
                <a:path w="700" h="609" extrusionOk="0">
                  <a:moveTo>
                    <a:pt x="335" y="1"/>
                  </a:moveTo>
                  <a:cubicBezTo>
                    <a:pt x="153" y="1"/>
                    <a:pt x="1" y="122"/>
                    <a:pt x="1" y="305"/>
                  </a:cubicBezTo>
                  <a:cubicBezTo>
                    <a:pt x="1" y="487"/>
                    <a:pt x="153" y="609"/>
                    <a:pt x="335" y="609"/>
                  </a:cubicBezTo>
                  <a:cubicBezTo>
                    <a:pt x="548" y="60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
            <p:cNvSpPr/>
            <p:nvPr/>
          </p:nvSpPr>
          <p:spPr>
            <a:xfrm>
              <a:off x="1650000" y="2601400"/>
              <a:ext cx="15975" cy="15975"/>
            </a:xfrm>
            <a:custGeom>
              <a:avLst/>
              <a:gdLst/>
              <a:ahLst/>
              <a:cxnLst/>
              <a:rect l="l" t="t" r="r" b="b"/>
              <a:pathLst>
                <a:path w="639" h="639" extrusionOk="0">
                  <a:moveTo>
                    <a:pt x="304" y="0"/>
                  </a:moveTo>
                  <a:cubicBezTo>
                    <a:pt x="122" y="0"/>
                    <a:pt x="0" y="152"/>
                    <a:pt x="0" y="304"/>
                  </a:cubicBezTo>
                  <a:cubicBezTo>
                    <a:pt x="0" y="487"/>
                    <a:pt x="122" y="639"/>
                    <a:pt x="304" y="639"/>
                  </a:cubicBezTo>
                  <a:cubicBezTo>
                    <a:pt x="487" y="639"/>
                    <a:pt x="639" y="487"/>
                    <a:pt x="639" y="304"/>
                  </a:cubicBezTo>
                  <a:cubicBezTo>
                    <a:pt x="639" y="15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
            <p:cNvSpPr/>
            <p:nvPr/>
          </p:nvSpPr>
          <p:spPr>
            <a:xfrm>
              <a:off x="1650000" y="2700950"/>
              <a:ext cx="15975" cy="15200"/>
            </a:xfrm>
            <a:custGeom>
              <a:avLst/>
              <a:gdLst/>
              <a:ahLst/>
              <a:cxnLst/>
              <a:rect l="l" t="t" r="r" b="b"/>
              <a:pathLst>
                <a:path w="639" h="608" extrusionOk="0">
                  <a:moveTo>
                    <a:pt x="304" y="0"/>
                  </a:moveTo>
                  <a:cubicBezTo>
                    <a:pt x="152" y="0"/>
                    <a:pt x="0" y="122"/>
                    <a:pt x="0" y="304"/>
                  </a:cubicBezTo>
                  <a:cubicBezTo>
                    <a:pt x="0" y="456"/>
                    <a:pt x="152" y="608"/>
                    <a:pt x="304" y="608"/>
                  </a:cubicBezTo>
                  <a:cubicBezTo>
                    <a:pt x="487" y="608"/>
                    <a:pt x="639" y="456"/>
                    <a:pt x="639" y="304"/>
                  </a:cubicBezTo>
                  <a:cubicBezTo>
                    <a:pt x="639"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
            <p:cNvSpPr/>
            <p:nvPr/>
          </p:nvSpPr>
          <p:spPr>
            <a:xfrm>
              <a:off x="1650750" y="2800475"/>
              <a:ext cx="14475" cy="13700"/>
            </a:xfrm>
            <a:custGeom>
              <a:avLst/>
              <a:gdLst/>
              <a:ahLst/>
              <a:cxnLst/>
              <a:rect l="l" t="t" r="r" b="b"/>
              <a:pathLst>
                <a:path w="579" h="548" extrusionOk="0">
                  <a:moveTo>
                    <a:pt x="274" y="1"/>
                  </a:moveTo>
                  <a:cubicBezTo>
                    <a:pt x="122" y="1"/>
                    <a:pt x="1" y="122"/>
                    <a:pt x="1" y="274"/>
                  </a:cubicBezTo>
                  <a:cubicBezTo>
                    <a:pt x="1" y="426"/>
                    <a:pt x="122" y="548"/>
                    <a:pt x="274" y="548"/>
                  </a:cubicBezTo>
                  <a:cubicBezTo>
                    <a:pt x="457" y="548"/>
                    <a:pt x="578" y="426"/>
                    <a:pt x="578" y="274"/>
                  </a:cubicBezTo>
                  <a:cubicBezTo>
                    <a:pt x="578" y="122"/>
                    <a:pt x="45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
            <p:cNvSpPr/>
            <p:nvPr/>
          </p:nvSpPr>
          <p:spPr>
            <a:xfrm>
              <a:off x="1650750" y="2900025"/>
              <a:ext cx="14475" cy="12950"/>
            </a:xfrm>
            <a:custGeom>
              <a:avLst/>
              <a:gdLst/>
              <a:ahLst/>
              <a:cxnLst/>
              <a:rect l="l" t="t" r="r" b="b"/>
              <a:pathLst>
                <a:path w="579" h="518" extrusionOk="0">
                  <a:moveTo>
                    <a:pt x="274" y="1"/>
                  </a:moveTo>
                  <a:cubicBezTo>
                    <a:pt x="122" y="1"/>
                    <a:pt x="1" y="122"/>
                    <a:pt x="1" y="274"/>
                  </a:cubicBezTo>
                  <a:cubicBezTo>
                    <a:pt x="1" y="396"/>
                    <a:pt x="122" y="517"/>
                    <a:pt x="274" y="517"/>
                  </a:cubicBezTo>
                  <a:cubicBezTo>
                    <a:pt x="426" y="517"/>
                    <a:pt x="578" y="396"/>
                    <a:pt x="578" y="274"/>
                  </a:cubicBezTo>
                  <a:cubicBezTo>
                    <a:pt x="57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
            <p:cNvSpPr/>
            <p:nvPr/>
          </p:nvSpPr>
          <p:spPr>
            <a:xfrm>
              <a:off x="1651525" y="2999575"/>
              <a:ext cx="12925" cy="12175"/>
            </a:xfrm>
            <a:custGeom>
              <a:avLst/>
              <a:gdLst/>
              <a:ahLst/>
              <a:cxnLst/>
              <a:rect l="l" t="t" r="r" b="b"/>
              <a:pathLst>
                <a:path w="517" h="487" extrusionOk="0">
                  <a:moveTo>
                    <a:pt x="243" y="0"/>
                  </a:moveTo>
                  <a:cubicBezTo>
                    <a:pt x="122" y="0"/>
                    <a:pt x="0" y="92"/>
                    <a:pt x="0" y="244"/>
                  </a:cubicBezTo>
                  <a:cubicBezTo>
                    <a:pt x="0" y="396"/>
                    <a:pt x="122" y="487"/>
                    <a:pt x="243" y="487"/>
                  </a:cubicBezTo>
                  <a:cubicBezTo>
                    <a:pt x="395" y="487"/>
                    <a:pt x="517" y="396"/>
                    <a:pt x="517" y="244"/>
                  </a:cubicBezTo>
                  <a:cubicBezTo>
                    <a:pt x="51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
            <p:cNvSpPr/>
            <p:nvPr/>
          </p:nvSpPr>
          <p:spPr>
            <a:xfrm>
              <a:off x="1651525" y="3099125"/>
              <a:ext cx="12175" cy="11425"/>
            </a:xfrm>
            <a:custGeom>
              <a:avLst/>
              <a:gdLst/>
              <a:ahLst/>
              <a:cxnLst/>
              <a:rect l="l" t="t" r="r" b="b"/>
              <a:pathLst>
                <a:path w="487" h="457" extrusionOk="0">
                  <a:moveTo>
                    <a:pt x="243" y="0"/>
                  </a:moveTo>
                  <a:cubicBezTo>
                    <a:pt x="122" y="0"/>
                    <a:pt x="0" y="91"/>
                    <a:pt x="0" y="213"/>
                  </a:cubicBezTo>
                  <a:cubicBezTo>
                    <a:pt x="0" y="365"/>
                    <a:pt x="122" y="456"/>
                    <a:pt x="243" y="456"/>
                  </a:cubicBezTo>
                  <a:cubicBezTo>
                    <a:pt x="395" y="456"/>
                    <a:pt x="486" y="365"/>
                    <a:pt x="486" y="213"/>
                  </a:cubicBezTo>
                  <a:cubicBezTo>
                    <a:pt x="486"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
            <p:cNvSpPr/>
            <p:nvPr/>
          </p:nvSpPr>
          <p:spPr>
            <a:xfrm>
              <a:off x="1651525" y="3197900"/>
              <a:ext cx="12175" cy="11425"/>
            </a:xfrm>
            <a:custGeom>
              <a:avLst/>
              <a:gdLst/>
              <a:ahLst/>
              <a:cxnLst/>
              <a:rect l="l" t="t" r="r" b="b"/>
              <a:pathLst>
                <a:path w="487" h="457" extrusionOk="0">
                  <a:moveTo>
                    <a:pt x="243" y="1"/>
                  </a:moveTo>
                  <a:cubicBezTo>
                    <a:pt x="122" y="1"/>
                    <a:pt x="0" y="122"/>
                    <a:pt x="0" y="244"/>
                  </a:cubicBezTo>
                  <a:cubicBezTo>
                    <a:pt x="0" y="365"/>
                    <a:pt x="122" y="457"/>
                    <a:pt x="243" y="457"/>
                  </a:cubicBezTo>
                  <a:cubicBezTo>
                    <a:pt x="395" y="457"/>
                    <a:pt x="486" y="365"/>
                    <a:pt x="486" y="244"/>
                  </a:cubicBezTo>
                  <a:cubicBezTo>
                    <a:pt x="486"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
            <p:cNvSpPr/>
            <p:nvPr/>
          </p:nvSpPr>
          <p:spPr>
            <a:xfrm>
              <a:off x="1652275" y="3297450"/>
              <a:ext cx="11425" cy="10675"/>
            </a:xfrm>
            <a:custGeom>
              <a:avLst/>
              <a:gdLst/>
              <a:ahLst/>
              <a:cxnLst/>
              <a:rect l="l" t="t" r="r" b="b"/>
              <a:pathLst>
                <a:path w="457" h="427" extrusionOk="0">
                  <a:moveTo>
                    <a:pt x="213" y="1"/>
                  </a:moveTo>
                  <a:cubicBezTo>
                    <a:pt x="92" y="1"/>
                    <a:pt x="0" y="92"/>
                    <a:pt x="0" y="213"/>
                  </a:cubicBezTo>
                  <a:cubicBezTo>
                    <a:pt x="0" y="335"/>
                    <a:pt x="92" y="426"/>
                    <a:pt x="213" y="426"/>
                  </a:cubicBezTo>
                  <a:cubicBezTo>
                    <a:pt x="335" y="426"/>
                    <a:pt x="456" y="335"/>
                    <a:pt x="456" y="21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
            <p:cNvSpPr/>
            <p:nvPr/>
          </p:nvSpPr>
          <p:spPr>
            <a:xfrm>
              <a:off x="1652275" y="3397000"/>
              <a:ext cx="10650" cy="9900"/>
            </a:xfrm>
            <a:custGeom>
              <a:avLst/>
              <a:gdLst/>
              <a:ahLst/>
              <a:cxnLst/>
              <a:rect l="l" t="t" r="r" b="b"/>
              <a:pathLst>
                <a:path w="426" h="396" extrusionOk="0">
                  <a:moveTo>
                    <a:pt x="213" y="0"/>
                  </a:moveTo>
                  <a:cubicBezTo>
                    <a:pt x="122" y="0"/>
                    <a:pt x="0" y="92"/>
                    <a:pt x="0" y="213"/>
                  </a:cubicBezTo>
                  <a:cubicBezTo>
                    <a:pt x="0" y="304"/>
                    <a:pt x="122" y="396"/>
                    <a:pt x="213" y="396"/>
                  </a:cubicBezTo>
                  <a:cubicBezTo>
                    <a:pt x="335" y="39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
            <p:cNvSpPr/>
            <p:nvPr/>
          </p:nvSpPr>
          <p:spPr>
            <a:xfrm>
              <a:off x="1653025" y="3496550"/>
              <a:ext cx="9900" cy="9125"/>
            </a:xfrm>
            <a:custGeom>
              <a:avLst/>
              <a:gdLst/>
              <a:ahLst/>
              <a:cxnLst/>
              <a:rect l="l" t="t" r="r" b="b"/>
              <a:pathLst>
                <a:path w="396" h="365" extrusionOk="0">
                  <a:moveTo>
                    <a:pt x="183" y="0"/>
                  </a:moveTo>
                  <a:cubicBezTo>
                    <a:pt x="92" y="0"/>
                    <a:pt x="1" y="91"/>
                    <a:pt x="1" y="183"/>
                  </a:cubicBezTo>
                  <a:cubicBezTo>
                    <a:pt x="1" y="274"/>
                    <a:pt x="92" y="365"/>
                    <a:pt x="183" y="365"/>
                  </a:cubicBezTo>
                  <a:cubicBezTo>
                    <a:pt x="305" y="365"/>
                    <a:pt x="396" y="274"/>
                    <a:pt x="396" y="183"/>
                  </a:cubicBezTo>
                  <a:cubicBezTo>
                    <a:pt x="39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
            <p:cNvSpPr/>
            <p:nvPr/>
          </p:nvSpPr>
          <p:spPr>
            <a:xfrm>
              <a:off x="1653025" y="3596100"/>
              <a:ext cx="9900" cy="8375"/>
            </a:xfrm>
            <a:custGeom>
              <a:avLst/>
              <a:gdLst/>
              <a:ahLst/>
              <a:cxnLst/>
              <a:rect l="l" t="t" r="r" b="b"/>
              <a:pathLst>
                <a:path w="396" h="335" extrusionOk="0">
                  <a:moveTo>
                    <a:pt x="183" y="0"/>
                  </a:moveTo>
                  <a:cubicBezTo>
                    <a:pt x="92" y="0"/>
                    <a:pt x="1" y="61"/>
                    <a:pt x="1" y="152"/>
                  </a:cubicBezTo>
                  <a:cubicBezTo>
                    <a:pt x="1" y="274"/>
                    <a:pt x="92" y="334"/>
                    <a:pt x="183" y="334"/>
                  </a:cubicBezTo>
                  <a:cubicBezTo>
                    <a:pt x="305" y="334"/>
                    <a:pt x="396" y="274"/>
                    <a:pt x="396" y="152"/>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
            <p:cNvSpPr/>
            <p:nvPr/>
          </p:nvSpPr>
          <p:spPr>
            <a:xfrm>
              <a:off x="1653800" y="3694875"/>
              <a:ext cx="8375" cy="8375"/>
            </a:xfrm>
            <a:custGeom>
              <a:avLst/>
              <a:gdLst/>
              <a:ahLst/>
              <a:cxnLst/>
              <a:rect l="l" t="t" r="r" b="b"/>
              <a:pathLst>
                <a:path w="335" h="335" extrusionOk="0">
                  <a:moveTo>
                    <a:pt x="152" y="0"/>
                  </a:moveTo>
                  <a:cubicBezTo>
                    <a:pt x="61" y="0"/>
                    <a:pt x="0" y="92"/>
                    <a:pt x="0" y="183"/>
                  </a:cubicBezTo>
                  <a:cubicBezTo>
                    <a:pt x="0" y="274"/>
                    <a:pt x="61" y="335"/>
                    <a:pt x="152" y="335"/>
                  </a:cubicBezTo>
                  <a:cubicBezTo>
                    <a:pt x="274" y="335"/>
                    <a:pt x="335" y="274"/>
                    <a:pt x="335" y="183"/>
                  </a:cubicBezTo>
                  <a:cubicBezTo>
                    <a:pt x="335" y="92"/>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
            <p:cNvSpPr/>
            <p:nvPr/>
          </p:nvSpPr>
          <p:spPr>
            <a:xfrm>
              <a:off x="1653800" y="3794425"/>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3" y="304"/>
                    <a:pt x="335" y="24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
            <p:cNvSpPr/>
            <p:nvPr/>
          </p:nvSpPr>
          <p:spPr>
            <a:xfrm>
              <a:off x="1653800" y="3893975"/>
              <a:ext cx="8375" cy="7625"/>
            </a:xfrm>
            <a:custGeom>
              <a:avLst/>
              <a:gdLst/>
              <a:ahLst/>
              <a:cxnLst/>
              <a:rect l="l" t="t" r="r" b="b"/>
              <a:pathLst>
                <a:path w="335" h="305" extrusionOk="0">
                  <a:moveTo>
                    <a:pt x="152" y="0"/>
                  </a:moveTo>
                  <a:cubicBezTo>
                    <a:pt x="61" y="0"/>
                    <a:pt x="0" y="61"/>
                    <a:pt x="0" y="152"/>
                  </a:cubicBezTo>
                  <a:cubicBezTo>
                    <a:pt x="0" y="213"/>
                    <a:pt x="61" y="304"/>
                    <a:pt x="152" y="304"/>
                  </a:cubicBezTo>
                  <a:cubicBezTo>
                    <a:pt x="243" y="304"/>
                    <a:pt x="335" y="21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
            <p:cNvSpPr/>
            <p:nvPr/>
          </p:nvSpPr>
          <p:spPr>
            <a:xfrm>
              <a:off x="1653800" y="3992750"/>
              <a:ext cx="7625" cy="7625"/>
            </a:xfrm>
            <a:custGeom>
              <a:avLst/>
              <a:gdLst/>
              <a:ahLst/>
              <a:cxnLst/>
              <a:rect l="l" t="t" r="r" b="b"/>
              <a:pathLst>
                <a:path w="305" h="305" extrusionOk="0">
                  <a:moveTo>
                    <a:pt x="152" y="0"/>
                  </a:moveTo>
                  <a:cubicBezTo>
                    <a:pt x="91" y="0"/>
                    <a:pt x="0" y="61"/>
                    <a:pt x="0" y="152"/>
                  </a:cubicBezTo>
                  <a:cubicBezTo>
                    <a:pt x="0" y="244"/>
                    <a:pt x="91" y="304"/>
                    <a:pt x="152" y="304"/>
                  </a:cubicBezTo>
                  <a:cubicBezTo>
                    <a:pt x="243" y="304"/>
                    <a:pt x="304" y="244"/>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
            <p:cNvSpPr/>
            <p:nvPr/>
          </p:nvSpPr>
          <p:spPr>
            <a:xfrm>
              <a:off x="1654550" y="4092300"/>
              <a:ext cx="6875" cy="6850"/>
            </a:xfrm>
            <a:custGeom>
              <a:avLst/>
              <a:gdLst/>
              <a:ahLst/>
              <a:cxnLst/>
              <a:rect l="l" t="t" r="r" b="b"/>
              <a:pathLst>
                <a:path w="275" h="274" extrusionOk="0">
                  <a:moveTo>
                    <a:pt x="122" y="0"/>
                  </a:moveTo>
                  <a:cubicBezTo>
                    <a:pt x="61" y="0"/>
                    <a:pt x="1" y="61"/>
                    <a:pt x="1" y="122"/>
                  </a:cubicBezTo>
                  <a:cubicBezTo>
                    <a:pt x="1" y="213"/>
                    <a:pt x="61" y="274"/>
                    <a:pt x="122" y="274"/>
                  </a:cubicBezTo>
                  <a:cubicBezTo>
                    <a:pt x="213" y="274"/>
                    <a:pt x="274" y="21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
            <p:cNvSpPr/>
            <p:nvPr/>
          </p:nvSpPr>
          <p:spPr>
            <a:xfrm>
              <a:off x="1654550" y="4191850"/>
              <a:ext cx="6875" cy="6100"/>
            </a:xfrm>
            <a:custGeom>
              <a:avLst/>
              <a:gdLst/>
              <a:ahLst/>
              <a:cxnLst/>
              <a:rect l="l" t="t" r="r" b="b"/>
              <a:pathLst>
                <a:path w="275" h="244" extrusionOk="0">
                  <a:moveTo>
                    <a:pt x="122" y="0"/>
                  </a:moveTo>
                  <a:cubicBezTo>
                    <a:pt x="61" y="0"/>
                    <a:pt x="1" y="61"/>
                    <a:pt x="1" y="122"/>
                  </a:cubicBezTo>
                  <a:cubicBezTo>
                    <a:pt x="1"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
            <p:cNvSpPr/>
            <p:nvPr/>
          </p:nvSpPr>
          <p:spPr>
            <a:xfrm>
              <a:off x="1655300" y="4291375"/>
              <a:ext cx="5350" cy="5350"/>
            </a:xfrm>
            <a:custGeom>
              <a:avLst/>
              <a:gdLst/>
              <a:ahLst/>
              <a:cxnLst/>
              <a:rect l="l" t="t" r="r" b="b"/>
              <a:pathLst>
                <a:path w="214" h="214" extrusionOk="0">
                  <a:moveTo>
                    <a:pt x="92" y="1"/>
                  </a:moveTo>
                  <a:cubicBezTo>
                    <a:pt x="31" y="1"/>
                    <a:pt x="1" y="31"/>
                    <a:pt x="1" y="92"/>
                  </a:cubicBezTo>
                  <a:cubicBezTo>
                    <a:pt x="1" y="153"/>
                    <a:pt x="31"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
            <p:cNvSpPr/>
            <p:nvPr/>
          </p:nvSpPr>
          <p:spPr>
            <a:xfrm>
              <a:off x="1655300" y="4390175"/>
              <a:ext cx="5350" cy="5350"/>
            </a:xfrm>
            <a:custGeom>
              <a:avLst/>
              <a:gdLst/>
              <a:ahLst/>
              <a:cxnLst/>
              <a:rect l="l" t="t" r="r" b="b"/>
              <a:pathLst>
                <a:path w="214" h="214" extrusionOk="0">
                  <a:moveTo>
                    <a:pt x="92" y="0"/>
                  </a:moveTo>
                  <a:cubicBezTo>
                    <a:pt x="31" y="0"/>
                    <a:pt x="1" y="61"/>
                    <a:pt x="1" y="122"/>
                  </a:cubicBezTo>
                  <a:cubicBezTo>
                    <a:pt x="1" y="183"/>
                    <a:pt x="31" y="213"/>
                    <a:pt x="92" y="213"/>
                  </a:cubicBezTo>
                  <a:cubicBezTo>
                    <a:pt x="153" y="213"/>
                    <a:pt x="214" y="183"/>
                    <a:pt x="214" y="122"/>
                  </a:cubicBezTo>
                  <a:cubicBezTo>
                    <a:pt x="214"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
            <p:cNvSpPr/>
            <p:nvPr/>
          </p:nvSpPr>
          <p:spPr>
            <a:xfrm>
              <a:off x="1655300" y="4489725"/>
              <a:ext cx="5350" cy="4575"/>
            </a:xfrm>
            <a:custGeom>
              <a:avLst/>
              <a:gdLst/>
              <a:ahLst/>
              <a:cxnLst/>
              <a:rect l="l" t="t" r="r" b="b"/>
              <a:pathLst>
                <a:path w="214" h="183" extrusionOk="0">
                  <a:moveTo>
                    <a:pt x="92" y="0"/>
                  </a:moveTo>
                  <a:cubicBezTo>
                    <a:pt x="31" y="0"/>
                    <a:pt x="1" y="31"/>
                    <a:pt x="1" y="91"/>
                  </a:cubicBezTo>
                  <a:cubicBezTo>
                    <a:pt x="1" y="152"/>
                    <a:pt x="31" y="183"/>
                    <a:pt x="92" y="183"/>
                  </a:cubicBezTo>
                  <a:cubicBezTo>
                    <a:pt x="153" y="183"/>
                    <a:pt x="214" y="152"/>
                    <a:pt x="214" y="91"/>
                  </a:cubicBezTo>
                  <a:cubicBezTo>
                    <a:pt x="214"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
            <p:cNvSpPr/>
            <p:nvPr/>
          </p:nvSpPr>
          <p:spPr>
            <a:xfrm>
              <a:off x="1655300" y="4589275"/>
              <a:ext cx="4600" cy="3800"/>
            </a:xfrm>
            <a:custGeom>
              <a:avLst/>
              <a:gdLst/>
              <a:ahLst/>
              <a:cxnLst/>
              <a:rect l="l" t="t" r="r" b="b"/>
              <a:pathLst>
                <a:path w="184" h="152" extrusionOk="0">
                  <a:moveTo>
                    <a:pt x="92" y="0"/>
                  </a:moveTo>
                  <a:cubicBezTo>
                    <a:pt x="62" y="0"/>
                    <a:pt x="1" y="30"/>
                    <a:pt x="1" y="61"/>
                  </a:cubicBezTo>
                  <a:cubicBezTo>
                    <a:pt x="1" y="122"/>
                    <a:pt x="62" y="152"/>
                    <a:pt x="92" y="152"/>
                  </a:cubicBezTo>
                  <a:cubicBezTo>
                    <a:pt x="153" y="152"/>
                    <a:pt x="183" y="122"/>
                    <a:pt x="183" y="61"/>
                  </a:cubicBezTo>
                  <a:cubicBezTo>
                    <a:pt x="183"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
            <p:cNvSpPr/>
            <p:nvPr/>
          </p:nvSpPr>
          <p:spPr>
            <a:xfrm>
              <a:off x="1655300" y="4688050"/>
              <a:ext cx="4600" cy="4575"/>
            </a:xfrm>
            <a:custGeom>
              <a:avLst/>
              <a:gdLst/>
              <a:ahLst/>
              <a:cxnLst/>
              <a:rect l="l" t="t" r="r" b="b"/>
              <a:pathLst>
                <a:path w="184" h="183" extrusionOk="0">
                  <a:moveTo>
                    <a:pt x="92" y="0"/>
                  </a:moveTo>
                  <a:cubicBezTo>
                    <a:pt x="62" y="0"/>
                    <a:pt x="1" y="31"/>
                    <a:pt x="1" y="92"/>
                  </a:cubicBezTo>
                  <a:cubicBezTo>
                    <a:pt x="1" y="122"/>
                    <a:pt x="62" y="183"/>
                    <a:pt x="92" y="183"/>
                  </a:cubicBezTo>
                  <a:cubicBezTo>
                    <a:pt x="153" y="183"/>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
            <p:cNvSpPr/>
            <p:nvPr/>
          </p:nvSpPr>
          <p:spPr>
            <a:xfrm>
              <a:off x="1656075" y="4787600"/>
              <a:ext cx="3825" cy="3825"/>
            </a:xfrm>
            <a:custGeom>
              <a:avLst/>
              <a:gdLst/>
              <a:ahLst/>
              <a:cxnLst/>
              <a:rect l="l" t="t" r="r" b="b"/>
              <a:pathLst>
                <a:path w="153" h="153" extrusionOk="0">
                  <a:moveTo>
                    <a:pt x="61" y="0"/>
                  </a:moveTo>
                  <a:cubicBezTo>
                    <a:pt x="31" y="0"/>
                    <a:pt x="0" y="31"/>
                    <a:pt x="0" y="61"/>
                  </a:cubicBezTo>
                  <a:cubicBezTo>
                    <a:pt x="0" y="122"/>
                    <a:pt x="31" y="152"/>
                    <a:pt x="61" y="152"/>
                  </a:cubicBezTo>
                  <a:cubicBezTo>
                    <a:pt x="122" y="152"/>
                    <a:pt x="152" y="122"/>
                    <a:pt x="152" y="61"/>
                  </a:cubicBezTo>
                  <a:cubicBezTo>
                    <a:pt x="152"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
            <p:cNvSpPr/>
            <p:nvPr/>
          </p:nvSpPr>
          <p:spPr>
            <a:xfrm>
              <a:off x="1656075" y="4886375"/>
              <a:ext cx="3825" cy="3825"/>
            </a:xfrm>
            <a:custGeom>
              <a:avLst/>
              <a:gdLst/>
              <a:ahLst/>
              <a:cxnLst/>
              <a:rect l="l" t="t" r="r" b="b"/>
              <a:pathLst>
                <a:path w="153" h="153" extrusionOk="0">
                  <a:moveTo>
                    <a:pt x="61" y="1"/>
                  </a:moveTo>
                  <a:cubicBezTo>
                    <a:pt x="31" y="1"/>
                    <a:pt x="0" y="31"/>
                    <a:pt x="0" y="92"/>
                  </a:cubicBezTo>
                  <a:cubicBezTo>
                    <a:pt x="0" y="122"/>
                    <a:pt x="31" y="153"/>
                    <a:pt x="61" y="153"/>
                  </a:cubicBezTo>
                  <a:cubicBezTo>
                    <a:pt x="122" y="153"/>
                    <a:pt x="152" y="122"/>
                    <a:pt x="152" y="9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
            <p:cNvSpPr/>
            <p:nvPr/>
          </p:nvSpPr>
          <p:spPr>
            <a:xfrm>
              <a:off x="1656075" y="4985925"/>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
            <p:cNvSpPr/>
            <p:nvPr/>
          </p:nvSpPr>
          <p:spPr>
            <a:xfrm>
              <a:off x="1656075" y="5085475"/>
              <a:ext cx="3050" cy="2300"/>
            </a:xfrm>
            <a:custGeom>
              <a:avLst/>
              <a:gdLst/>
              <a:ahLst/>
              <a:cxnLst/>
              <a:rect l="l" t="t" r="r" b="b"/>
              <a:pathLst>
                <a:path w="122" h="92" extrusionOk="0">
                  <a:moveTo>
                    <a:pt x="61" y="0"/>
                  </a:moveTo>
                  <a:cubicBezTo>
                    <a:pt x="31" y="0"/>
                    <a:pt x="0" y="0"/>
                    <a:pt x="0" y="31"/>
                  </a:cubicBezTo>
                  <a:cubicBezTo>
                    <a:pt x="0" y="61"/>
                    <a:pt x="31" y="92"/>
                    <a:pt x="61" y="92"/>
                  </a:cubicBezTo>
                  <a:cubicBezTo>
                    <a:pt x="92" y="92"/>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
            <p:cNvSpPr/>
            <p:nvPr/>
          </p:nvSpPr>
          <p:spPr>
            <a:xfrm>
              <a:off x="1656075" y="5184250"/>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2" y="122"/>
                    <a:pt x="122" y="9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
            <p:cNvSpPr/>
            <p:nvPr/>
          </p:nvSpPr>
          <p:spPr>
            <a:xfrm>
              <a:off x="1656825" y="5283800"/>
              <a:ext cx="2300" cy="2300"/>
            </a:xfrm>
            <a:custGeom>
              <a:avLst/>
              <a:gdLst/>
              <a:ahLst/>
              <a:cxnLst/>
              <a:rect l="l" t="t" r="r" b="b"/>
              <a:pathLst>
                <a:path w="92" h="92" extrusionOk="0">
                  <a:moveTo>
                    <a:pt x="31" y="1"/>
                  </a:moveTo>
                  <a:cubicBezTo>
                    <a:pt x="31" y="1"/>
                    <a:pt x="1" y="1"/>
                    <a:pt x="1" y="31"/>
                  </a:cubicBezTo>
                  <a:cubicBezTo>
                    <a:pt x="1" y="61"/>
                    <a:pt x="31" y="92"/>
                    <a:pt x="31" y="92"/>
                  </a:cubicBezTo>
                  <a:cubicBezTo>
                    <a:pt x="62" y="92"/>
                    <a:pt x="92" y="61"/>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
            <p:cNvSpPr/>
            <p:nvPr/>
          </p:nvSpPr>
          <p:spPr>
            <a:xfrm>
              <a:off x="1656825" y="5382600"/>
              <a:ext cx="2300" cy="2300"/>
            </a:xfrm>
            <a:custGeom>
              <a:avLst/>
              <a:gdLst/>
              <a:ahLst/>
              <a:cxnLst/>
              <a:rect l="l" t="t" r="r" b="b"/>
              <a:pathLst>
                <a:path w="92" h="92" extrusionOk="0">
                  <a:moveTo>
                    <a:pt x="31" y="0"/>
                  </a:moveTo>
                  <a:cubicBezTo>
                    <a:pt x="31" y="0"/>
                    <a:pt x="1" y="30"/>
                    <a:pt x="1" y="61"/>
                  </a:cubicBezTo>
                  <a:cubicBezTo>
                    <a:pt x="1" y="61"/>
                    <a:pt x="31" y="91"/>
                    <a:pt x="31" y="91"/>
                  </a:cubicBezTo>
                  <a:cubicBezTo>
                    <a:pt x="62" y="91"/>
                    <a:pt x="92" y="61"/>
                    <a:pt x="92" y="61"/>
                  </a:cubicBezTo>
                  <a:cubicBezTo>
                    <a:pt x="92" y="3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
            <p:cNvSpPr/>
            <p:nvPr/>
          </p:nvSpPr>
          <p:spPr>
            <a:xfrm>
              <a:off x="1656825" y="5482125"/>
              <a:ext cx="2300" cy="1550"/>
            </a:xfrm>
            <a:custGeom>
              <a:avLst/>
              <a:gdLst/>
              <a:ahLst/>
              <a:cxnLst/>
              <a:rect l="l" t="t" r="r" b="b"/>
              <a:pathLst>
                <a:path w="92" h="62" extrusionOk="0">
                  <a:moveTo>
                    <a:pt x="31" y="1"/>
                  </a:moveTo>
                  <a:cubicBezTo>
                    <a:pt x="31" y="1"/>
                    <a:pt x="1" y="1"/>
                    <a:pt x="1" y="31"/>
                  </a:cubicBezTo>
                  <a:cubicBezTo>
                    <a:pt x="1" y="62"/>
                    <a:pt x="31" y="62"/>
                    <a:pt x="31" y="62"/>
                  </a:cubicBezTo>
                  <a:cubicBezTo>
                    <a:pt x="62" y="62"/>
                    <a:pt x="92" y="62"/>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
            <p:cNvSpPr/>
            <p:nvPr/>
          </p:nvSpPr>
          <p:spPr>
            <a:xfrm>
              <a:off x="1656825" y="5580925"/>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2" y="91"/>
                    <a:pt x="92" y="61"/>
                    <a:pt x="92" y="31"/>
                  </a:cubicBezTo>
                  <a:cubicBezTo>
                    <a:pt x="92" y="31"/>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
            <p:cNvSpPr/>
            <p:nvPr/>
          </p:nvSpPr>
          <p:spPr>
            <a:xfrm>
              <a:off x="1531450" y="309575"/>
              <a:ext cx="42575" cy="41050"/>
            </a:xfrm>
            <a:custGeom>
              <a:avLst/>
              <a:gdLst/>
              <a:ahLst/>
              <a:cxnLst/>
              <a:rect l="l" t="t" r="r" b="b"/>
              <a:pathLst>
                <a:path w="1703" h="1642" extrusionOk="0">
                  <a:moveTo>
                    <a:pt x="852" y="0"/>
                  </a:moveTo>
                  <a:cubicBezTo>
                    <a:pt x="365" y="0"/>
                    <a:pt x="0" y="365"/>
                    <a:pt x="0" y="821"/>
                  </a:cubicBezTo>
                  <a:cubicBezTo>
                    <a:pt x="0" y="1277"/>
                    <a:pt x="365" y="1641"/>
                    <a:pt x="852" y="1641"/>
                  </a:cubicBezTo>
                  <a:cubicBezTo>
                    <a:pt x="1338" y="1641"/>
                    <a:pt x="1703" y="1277"/>
                    <a:pt x="1703" y="821"/>
                  </a:cubicBezTo>
                  <a:cubicBezTo>
                    <a:pt x="170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
            <p:cNvSpPr/>
            <p:nvPr/>
          </p:nvSpPr>
          <p:spPr>
            <a:xfrm>
              <a:off x="1531450" y="409100"/>
              <a:ext cx="42575" cy="40300"/>
            </a:xfrm>
            <a:custGeom>
              <a:avLst/>
              <a:gdLst/>
              <a:ahLst/>
              <a:cxnLst/>
              <a:rect l="l" t="t" r="r" b="b"/>
              <a:pathLst>
                <a:path w="1703" h="1612" extrusionOk="0">
                  <a:moveTo>
                    <a:pt x="852" y="1"/>
                  </a:moveTo>
                  <a:cubicBezTo>
                    <a:pt x="365" y="1"/>
                    <a:pt x="0" y="366"/>
                    <a:pt x="0" y="822"/>
                  </a:cubicBezTo>
                  <a:cubicBezTo>
                    <a:pt x="0" y="1247"/>
                    <a:pt x="365" y="1612"/>
                    <a:pt x="852" y="1612"/>
                  </a:cubicBezTo>
                  <a:cubicBezTo>
                    <a:pt x="1338" y="1612"/>
                    <a:pt x="1703" y="1247"/>
                    <a:pt x="1703" y="822"/>
                  </a:cubicBezTo>
                  <a:cubicBezTo>
                    <a:pt x="1703" y="366"/>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
            <p:cNvSpPr/>
            <p:nvPr/>
          </p:nvSpPr>
          <p:spPr>
            <a:xfrm>
              <a:off x="1532200" y="508650"/>
              <a:ext cx="41075" cy="39550"/>
            </a:xfrm>
            <a:custGeom>
              <a:avLst/>
              <a:gdLst/>
              <a:ahLst/>
              <a:cxnLst/>
              <a:rect l="l" t="t" r="r" b="b"/>
              <a:pathLst>
                <a:path w="1643" h="1582" extrusionOk="0">
                  <a:moveTo>
                    <a:pt x="822" y="1"/>
                  </a:moveTo>
                  <a:cubicBezTo>
                    <a:pt x="366" y="1"/>
                    <a:pt x="1" y="366"/>
                    <a:pt x="1" y="791"/>
                  </a:cubicBezTo>
                  <a:cubicBezTo>
                    <a:pt x="1" y="1217"/>
                    <a:pt x="366" y="1581"/>
                    <a:pt x="822" y="1581"/>
                  </a:cubicBezTo>
                  <a:cubicBezTo>
                    <a:pt x="1278" y="1581"/>
                    <a:pt x="1642" y="1217"/>
                    <a:pt x="1642" y="791"/>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
            <p:cNvSpPr/>
            <p:nvPr/>
          </p:nvSpPr>
          <p:spPr>
            <a:xfrm>
              <a:off x="1532975" y="608200"/>
              <a:ext cx="40300" cy="38025"/>
            </a:xfrm>
            <a:custGeom>
              <a:avLst/>
              <a:gdLst/>
              <a:ahLst/>
              <a:cxnLst/>
              <a:rect l="l" t="t" r="r" b="b"/>
              <a:pathLst>
                <a:path w="1612" h="1521" extrusionOk="0">
                  <a:moveTo>
                    <a:pt x="791" y="1"/>
                  </a:moveTo>
                  <a:cubicBezTo>
                    <a:pt x="335" y="1"/>
                    <a:pt x="0" y="365"/>
                    <a:pt x="0" y="760"/>
                  </a:cubicBezTo>
                  <a:cubicBezTo>
                    <a:pt x="0" y="1186"/>
                    <a:pt x="335" y="1520"/>
                    <a:pt x="791" y="1520"/>
                  </a:cubicBezTo>
                  <a:cubicBezTo>
                    <a:pt x="1247" y="1520"/>
                    <a:pt x="1611" y="1186"/>
                    <a:pt x="1611" y="760"/>
                  </a:cubicBezTo>
                  <a:cubicBezTo>
                    <a:pt x="1611" y="36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
            <p:cNvSpPr/>
            <p:nvPr/>
          </p:nvSpPr>
          <p:spPr>
            <a:xfrm>
              <a:off x="1532975" y="708500"/>
              <a:ext cx="39525" cy="36500"/>
            </a:xfrm>
            <a:custGeom>
              <a:avLst/>
              <a:gdLst/>
              <a:ahLst/>
              <a:cxnLst/>
              <a:rect l="l" t="t" r="r" b="b"/>
              <a:pathLst>
                <a:path w="1581" h="1460" extrusionOk="0">
                  <a:moveTo>
                    <a:pt x="791" y="1"/>
                  </a:moveTo>
                  <a:cubicBezTo>
                    <a:pt x="365" y="1"/>
                    <a:pt x="0" y="305"/>
                    <a:pt x="0" y="730"/>
                  </a:cubicBezTo>
                  <a:cubicBezTo>
                    <a:pt x="0" y="1125"/>
                    <a:pt x="365" y="1460"/>
                    <a:pt x="791" y="1460"/>
                  </a:cubicBezTo>
                  <a:cubicBezTo>
                    <a:pt x="1216" y="1460"/>
                    <a:pt x="1581" y="1125"/>
                    <a:pt x="1581" y="730"/>
                  </a:cubicBezTo>
                  <a:cubicBezTo>
                    <a:pt x="158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
            <p:cNvSpPr/>
            <p:nvPr/>
          </p:nvSpPr>
          <p:spPr>
            <a:xfrm>
              <a:off x="1534500" y="808050"/>
              <a:ext cx="37250" cy="34975"/>
            </a:xfrm>
            <a:custGeom>
              <a:avLst/>
              <a:gdLst/>
              <a:ahLst/>
              <a:cxnLst/>
              <a:rect l="l" t="t" r="r" b="b"/>
              <a:pathLst>
                <a:path w="1490" h="1399" extrusionOk="0">
                  <a:moveTo>
                    <a:pt x="730" y="1"/>
                  </a:moveTo>
                  <a:cubicBezTo>
                    <a:pt x="334" y="1"/>
                    <a:pt x="0" y="305"/>
                    <a:pt x="0" y="700"/>
                  </a:cubicBezTo>
                  <a:cubicBezTo>
                    <a:pt x="0" y="1095"/>
                    <a:pt x="334" y="1399"/>
                    <a:pt x="730" y="1399"/>
                  </a:cubicBezTo>
                  <a:cubicBezTo>
                    <a:pt x="1155" y="1399"/>
                    <a:pt x="1489" y="1095"/>
                    <a:pt x="1489" y="700"/>
                  </a:cubicBezTo>
                  <a:cubicBezTo>
                    <a:pt x="1489" y="305"/>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
            <p:cNvSpPr/>
            <p:nvPr/>
          </p:nvSpPr>
          <p:spPr>
            <a:xfrm>
              <a:off x="1534500" y="907600"/>
              <a:ext cx="36500" cy="34225"/>
            </a:xfrm>
            <a:custGeom>
              <a:avLst/>
              <a:gdLst/>
              <a:ahLst/>
              <a:cxnLst/>
              <a:rect l="l" t="t" r="r" b="b"/>
              <a:pathLst>
                <a:path w="1460" h="1369" extrusionOk="0">
                  <a:moveTo>
                    <a:pt x="730" y="0"/>
                  </a:moveTo>
                  <a:cubicBezTo>
                    <a:pt x="334" y="0"/>
                    <a:pt x="0" y="304"/>
                    <a:pt x="0" y="700"/>
                  </a:cubicBezTo>
                  <a:cubicBezTo>
                    <a:pt x="0" y="1064"/>
                    <a:pt x="334" y="1368"/>
                    <a:pt x="730" y="1368"/>
                  </a:cubicBezTo>
                  <a:cubicBezTo>
                    <a:pt x="1125" y="1368"/>
                    <a:pt x="1459" y="1064"/>
                    <a:pt x="1459" y="700"/>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
            <p:cNvSpPr/>
            <p:nvPr/>
          </p:nvSpPr>
          <p:spPr>
            <a:xfrm>
              <a:off x="1535250" y="1007150"/>
              <a:ext cx="34975" cy="33450"/>
            </a:xfrm>
            <a:custGeom>
              <a:avLst/>
              <a:gdLst/>
              <a:ahLst/>
              <a:cxnLst/>
              <a:rect l="l" t="t" r="r" b="b"/>
              <a:pathLst>
                <a:path w="1399" h="1338" extrusionOk="0">
                  <a:moveTo>
                    <a:pt x="700" y="0"/>
                  </a:moveTo>
                  <a:cubicBezTo>
                    <a:pt x="304" y="0"/>
                    <a:pt x="0" y="304"/>
                    <a:pt x="0" y="669"/>
                  </a:cubicBezTo>
                  <a:cubicBezTo>
                    <a:pt x="0" y="1034"/>
                    <a:pt x="304" y="1338"/>
                    <a:pt x="700" y="1338"/>
                  </a:cubicBezTo>
                  <a:cubicBezTo>
                    <a:pt x="1095" y="1338"/>
                    <a:pt x="1399" y="1034"/>
                    <a:pt x="1399" y="669"/>
                  </a:cubicBezTo>
                  <a:cubicBezTo>
                    <a:pt x="139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
            <p:cNvSpPr/>
            <p:nvPr/>
          </p:nvSpPr>
          <p:spPr>
            <a:xfrm>
              <a:off x="1536000" y="1106700"/>
              <a:ext cx="33475" cy="31925"/>
            </a:xfrm>
            <a:custGeom>
              <a:avLst/>
              <a:gdLst/>
              <a:ahLst/>
              <a:cxnLst/>
              <a:rect l="l" t="t" r="r" b="b"/>
              <a:pathLst>
                <a:path w="1339" h="1277" extrusionOk="0">
                  <a:moveTo>
                    <a:pt x="670" y="0"/>
                  </a:moveTo>
                  <a:cubicBezTo>
                    <a:pt x="305" y="0"/>
                    <a:pt x="1" y="304"/>
                    <a:pt x="1" y="638"/>
                  </a:cubicBezTo>
                  <a:cubicBezTo>
                    <a:pt x="1" y="1003"/>
                    <a:pt x="305" y="1277"/>
                    <a:pt x="670" y="1277"/>
                  </a:cubicBezTo>
                  <a:cubicBezTo>
                    <a:pt x="1034" y="1277"/>
                    <a:pt x="1338" y="1003"/>
                    <a:pt x="1338" y="638"/>
                  </a:cubicBezTo>
                  <a:cubicBezTo>
                    <a:pt x="1338" y="30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
            <p:cNvSpPr/>
            <p:nvPr/>
          </p:nvSpPr>
          <p:spPr>
            <a:xfrm>
              <a:off x="1536775" y="1207000"/>
              <a:ext cx="32700" cy="30425"/>
            </a:xfrm>
            <a:custGeom>
              <a:avLst/>
              <a:gdLst/>
              <a:ahLst/>
              <a:cxnLst/>
              <a:rect l="l" t="t" r="r" b="b"/>
              <a:pathLst>
                <a:path w="1308" h="1217" extrusionOk="0">
                  <a:moveTo>
                    <a:pt x="639" y="0"/>
                  </a:moveTo>
                  <a:cubicBezTo>
                    <a:pt x="274" y="0"/>
                    <a:pt x="0" y="274"/>
                    <a:pt x="0" y="608"/>
                  </a:cubicBezTo>
                  <a:cubicBezTo>
                    <a:pt x="0" y="943"/>
                    <a:pt x="274" y="1216"/>
                    <a:pt x="639" y="1216"/>
                  </a:cubicBezTo>
                  <a:cubicBezTo>
                    <a:pt x="1003" y="1216"/>
                    <a:pt x="1307" y="943"/>
                    <a:pt x="1307" y="608"/>
                  </a:cubicBezTo>
                  <a:cubicBezTo>
                    <a:pt x="130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
            <p:cNvSpPr/>
            <p:nvPr/>
          </p:nvSpPr>
          <p:spPr>
            <a:xfrm>
              <a:off x="1536775" y="1306550"/>
              <a:ext cx="31925" cy="29650"/>
            </a:xfrm>
            <a:custGeom>
              <a:avLst/>
              <a:gdLst/>
              <a:ahLst/>
              <a:cxnLst/>
              <a:rect l="l" t="t" r="r" b="b"/>
              <a:pathLst>
                <a:path w="1277" h="1186" extrusionOk="0">
                  <a:moveTo>
                    <a:pt x="639" y="0"/>
                  </a:moveTo>
                  <a:cubicBezTo>
                    <a:pt x="304" y="0"/>
                    <a:pt x="0" y="243"/>
                    <a:pt x="0" y="578"/>
                  </a:cubicBezTo>
                  <a:cubicBezTo>
                    <a:pt x="0" y="912"/>
                    <a:pt x="304" y="1186"/>
                    <a:pt x="639" y="1186"/>
                  </a:cubicBezTo>
                  <a:cubicBezTo>
                    <a:pt x="1003" y="1186"/>
                    <a:pt x="1277" y="912"/>
                    <a:pt x="1277" y="578"/>
                  </a:cubicBezTo>
                  <a:cubicBezTo>
                    <a:pt x="1277" y="243"/>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
            <p:cNvSpPr/>
            <p:nvPr/>
          </p:nvSpPr>
          <p:spPr>
            <a:xfrm>
              <a:off x="1537525" y="1406075"/>
              <a:ext cx="30425" cy="28150"/>
            </a:xfrm>
            <a:custGeom>
              <a:avLst/>
              <a:gdLst/>
              <a:ahLst/>
              <a:cxnLst/>
              <a:rect l="l" t="t" r="r" b="b"/>
              <a:pathLst>
                <a:path w="1217" h="1126" extrusionOk="0">
                  <a:moveTo>
                    <a:pt x="609" y="1"/>
                  </a:moveTo>
                  <a:cubicBezTo>
                    <a:pt x="274" y="1"/>
                    <a:pt x="1" y="244"/>
                    <a:pt x="1" y="578"/>
                  </a:cubicBezTo>
                  <a:cubicBezTo>
                    <a:pt x="1" y="882"/>
                    <a:pt x="274" y="1126"/>
                    <a:pt x="609" y="1126"/>
                  </a:cubicBezTo>
                  <a:cubicBezTo>
                    <a:pt x="943" y="1126"/>
                    <a:pt x="1216" y="882"/>
                    <a:pt x="1216" y="578"/>
                  </a:cubicBezTo>
                  <a:cubicBezTo>
                    <a:pt x="121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
            <p:cNvSpPr/>
            <p:nvPr/>
          </p:nvSpPr>
          <p:spPr>
            <a:xfrm>
              <a:off x="1538300" y="1505625"/>
              <a:ext cx="28900" cy="27400"/>
            </a:xfrm>
            <a:custGeom>
              <a:avLst/>
              <a:gdLst/>
              <a:ahLst/>
              <a:cxnLst/>
              <a:rect l="l" t="t" r="r" b="b"/>
              <a:pathLst>
                <a:path w="1156" h="1096" extrusionOk="0">
                  <a:moveTo>
                    <a:pt x="578" y="1"/>
                  </a:moveTo>
                  <a:cubicBezTo>
                    <a:pt x="243" y="1"/>
                    <a:pt x="0" y="244"/>
                    <a:pt x="0" y="548"/>
                  </a:cubicBezTo>
                  <a:cubicBezTo>
                    <a:pt x="0" y="852"/>
                    <a:pt x="243" y="1095"/>
                    <a:pt x="578" y="1095"/>
                  </a:cubicBezTo>
                  <a:cubicBezTo>
                    <a:pt x="912" y="1095"/>
                    <a:pt x="1155" y="852"/>
                    <a:pt x="1155" y="548"/>
                  </a:cubicBezTo>
                  <a:cubicBezTo>
                    <a:pt x="1155"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
            <p:cNvSpPr/>
            <p:nvPr/>
          </p:nvSpPr>
          <p:spPr>
            <a:xfrm>
              <a:off x="1539050" y="1605175"/>
              <a:ext cx="27375" cy="26625"/>
            </a:xfrm>
            <a:custGeom>
              <a:avLst/>
              <a:gdLst/>
              <a:ahLst/>
              <a:cxnLst/>
              <a:rect l="l" t="t" r="r" b="b"/>
              <a:pathLst>
                <a:path w="1095" h="1065" extrusionOk="0">
                  <a:moveTo>
                    <a:pt x="548" y="1"/>
                  </a:moveTo>
                  <a:cubicBezTo>
                    <a:pt x="244" y="1"/>
                    <a:pt x="0" y="244"/>
                    <a:pt x="0" y="517"/>
                  </a:cubicBezTo>
                  <a:cubicBezTo>
                    <a:pt x="0" y="821"/>
                    <a:pt x="244" y="1064"/>
                    <a:pt x="548" y="1064"/>
                  </a:cubicBezTo>
                  <a:cubicBezTo>
                    <a:pt x="852" y="106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
            <p:cNvSpPr/>
            <p:nvPr/>
          </p:nvSpPr>
          <p:spPr>
            <a:xfrm>
              <a:off x="1539050" y="1704725"/>
              <a:ext cx="27375" cy="25100"/>
            </a:xfrm>
            <a:custGeom>
              <a:avLst/>
              <a:gdLst/>
              <a:ahLst/>
              <a:cxnLst/>
              <a:rect l="l" t="t" r="r" b="b"/>
              <a:pathLst>
                <a:path w="1095" h="1004" extrusionOk="0">
                  <a:moveTo>
                    <a:pt x="548" y="0"/>
                  </a:moveTo>
                  <a:cubicBezTo>
                    <a:pt x="244" y="0"/>
                    <a:pt x="0" y="244"/>
                    <a:pt x="0" y="517"/>
                  </a:cubicBezTo>
                  <a:cubicBezTo>
                    <a:pt x="0" y="791"/>
                    <a:pt x="244" y="1003"/>
                    <a:pt x="548" y="1003"/>
                  </a:cubicBezTo>
                  <a:cubicBezTo>
                    <a:pt x="852" y="1003"/>
                    <a:pt x="1095" y="791"/>
                    <a:pt x="1095" y="517"/>
                  </a:cubicBezTo>
                  <a:cubicBezTo>
                    <a:pt x="1095" y="244"/>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
            <p:cNvSpPr/>
            <p:nvPr/>
          </p:nvSpPr>
          <p:spPr>
            <a:xfrm>
              <a:off x="1539800" y="1804275"/>
              <a:ext cx="25875" cy="24325"/>
            </a:xfrm>
            <a:custGeom>
              <a:avLst/>
              <a:gdLst/>
              <a:ahLst/>
              <a:cxnLst/>
              <a:rect l="l" t="t" r="r" b="b"/>
              <a:pathLst>
                <a:path w="1035" h="973"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
            <p:cNvSpPr/>
            <p:nvPr/>
          </p:nvSpPr>
          <p:spPr>
            <a:xfrm>
              <a:off x="1540575" y="1903825"/>
              <a:ext cx="24325" cy="23575"/>
            </a:xfrm>
            <a:custGeom>
              <a:avLst/>
              <a:gdLst/>
              <a:ahLst/>
              <a:cxnLst/>
              <a:rect l="l" t="t" r="r" b="b"/>
              <a:pathLst>
                <a:path w="973" h="943" extrusionOk="0">
                  <a:moveTo>
                    <a:pt x="487" y="0"/>
                  </a:moveTo>
                  <a:cubicBezTo>
                    <a:pt x="213" y="0"/>
                    <a:pt x="0" y="213"/>
                    <a:pt x="0" y="486"/>
                  </a:cubicBezTo>
                  <a:cubicBezTo>
                    <a:pt x="0" y="730"/>
                    <a:pt x="213" y="942"/>
                    <a:pt x="487" y="942"/>
                  </a:cubicBezTo>
                  <a:cubicBezTo>
                    <a:pt x="760" y="942"/>
                    <a:pt x="973" y="730"/>
                    <a:pt x="973" y="48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
            <p:cNvSpPr/>
            <p:nvPr/>
          </p:nvSpPr>
          <p:spPr>
            <a:xfrm>
              <a:off x="1540575" y="2003350"/>
              <a:ext cx="24325" cy="22825"/>
            </a:xfrm>
            <a:custGeom>
              <a:avLst/>
              <a:gdLst/>
              <a:ahLst/>
              <a:cxnLst/>
              <a:rect l="l" t="t" r="r" b="b"/>
              <a:pathLst>
                <a:path w="973" h="913" extrusionOk="0">
                  <a:moveTo>
                    <a:pt x="487" y="1"/>
                  </a:moveTo>
                  <a:cubicBezTo>
                    <a:pt x="213" y="1"/>
                    <a:pt x="0" y="214"/>
                    <a:pt x="0" y="457"/>
                  </a:cubicBezTo>
                  <a:cubicBezTo>
                    <a:pt x="0" y="700"/>
                    <a:pt x="213" y="913"/>
                    <a:pt x="487" y="913"/>
                  </a:cubicBezTo>
                  <a:cubicBezTo>
                    <a:pt x="760" y="913"/>
                    <a:pt x="973" y="70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
            <p:cNvSpPr/>
            <p:nvPr/>
          </p:nvSpPr>
          <p:spPr>
            <a:xfrm>
              <a:off x="1541325" y="2102900"/>
              <a:ext cx="22825" cy="22075"/>
            </a:xfrm>
            <a:custGeom>
              <a:avLst/>
              <a:gdLst/>
              <a:ahLst/>
              <a:cxnLst/>
              <a:rect l="l" t="t" r="r" b="b"/>
              <a:pathLst>
                <a:path w="913" h="883" extrusionOk="0">
                  <a:moveTo>
                    <a:pt x="457" y="1"/>
                  </a:moveTo>
                  <a:cubicBezTo>
                    <a:pt x="213" y="1"/>
                    <a:pt x="1" y="183"/>
                    <a:pt x="1" y="426"/>
                  </a:cubicBezTo>
                  <a:cubicBezTo>
                    <a:pt x="1" y="669"/>
                    <a:pt x="213" y="882"/>
                    <a:pt x="457" y="882"/>
                  </a:cubicBezTo>
                  <a:cubicBezTo>
                    <a:pt x="730" y="882"/>
                    <a:pt x="913" y="669"/>
                    <a:pt x="913" y="426"/>
                  </a:cubicBezTo>
                  <a:cubicBezTo>
                    <a:pt x="91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
            <p:cNvSpPr/>
            <p:nvPr/>
          </p:nvSpPr>
          <p:spPr>
            <a:xfrm>
              <a:off x="1542100" y="2202450"/>
              <a:ext cx="22050" cy="21300"/>
            </a:xfrm>
            <a:custGeom>
              <a:avLst/>
              <a:gdLst/>
              <a:ahLst/>
              <a:cxnLst/>
              <a:rect l="l" t="t" r="r" b="b"/>
              <a:pathLst>
                <a:path w="882" h="852" extrusionOk="0">
                  <a:moveTo>
                    <a:pt x="426" y="1"/>
                  </a:moveTo>
                  <a:cubicBezTo>
                    <a:pt x="182" y="1"/>
                    <a:pt x="0" y="183"/>
                    <a:pt x="0" y="426"/>
                  </a:cubicBezTo>
                  <a:cubicBezTo>
                    <a:pt x="0" y="639"/>
                    <a:pt x="182"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
            <p:cNvSpPr/>
            <p:nvPr/>
          </p:nvSpPr>
          <p:spPr>
            <a:xfrm>
              <a:off x="1542100" y="2302000"/>
              <a:ext cx="21300" cy="19775"/>
            </a:xfrm>
            <a:custGeom>
              <a:avLst/>
              <a:gdLst/>
              <a:ahLst/>
              <a:cxnLst/>
              <a:rect l="l" t="t" r="r" b="b"/>
              <a:pathLst>
                <a:path w="852" h="791" extrusionOk="0">
                  <a:moveTo>
                    <a:pt x="426" y="0"/>
                  </a:moveTo>
                  <a:cubicBezTo>
                    <a:pt x="182" y="0"/>
                    <a:pt x="0" y="183"/>
                    <a:pt x="0" y="395"/>
                  </a:cubicBezTo>
                  <a:cubicBezTo>
                    <a:pt x="0" y="608"/>
                    <a:pt x="182" y="791"/>
                    <a:pt x="426" y="791"/>
                  </a:cubicBezTo>
                  <a:cubicBezTo>
                    <a:pt x="669" y="791"/>
                    <a:pt x="851" y="608"/>
                    <a:pt x="851" y="395"/>
                  </a:cubicBezTo>
                  <a:cubicBezTo>
                    <a:pt x="851"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
            <p:cNvSpPr/>
            <p:nvPr/>
          </p:nvSpPr>
          <p:spPr>
            <a:xfrm>
              <a:off x="1542850" y="2401550"/>
              <a:ext cx="19775" cy="19025"/>
            </a:xfrm>
            <a:custGeom>
              <a:avLst/>
              <a:gdLst/>
              <a:ahLst/>
              <a:cxnLst/>
              <a:rect l="l" t="t" r="r" b="b"/>
              <a:pathLst>
                <a:path w="791" h="761" extrusionOk="0">
                  <a:moveTo>
                    <a:pt x="396" y="0"/>
                  </a:moveTo>
                  <a:cubicBezTo>
                    <a:pt x="183" y="0"/>
                    <a:pt x="0" y="183"/>
                    <a:pt x="0" y="395"/>
                  </a:cubicBezTo>
                  <a:cubicBezTo>
                    <a:pt x="0" y="578"/>
                    <a:pt x="183" y="760"/>
                    <a:pt x="396" y="760"/>
                  </a:cubicBezTo>
                  <a:cubicBezTo>
                    <a:pt x="608" y="760"/>
                    <a:pt x="791" y="578"/>
                    <a:pt x="791" y="395"/>
                  </a:cubicBezTo>
                  <a:cubicBezTo>
                    <a:pt x="791" y="183"/>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
            <p:cNvSpPr/>
            <p:nvPr/>
          </p:nvSpPr>
          <p:spPr>
            <a:xfrm>
              <a:off x="1542850" y="2501075"/>
              <a:ext cx="19775" cy="18275"/>
            </a:xfrm>
            <a:custGeom>
              <a:avLst/>
              <a:gdLst/>
              <a:ahLst/>
              <a:cxnLst/>
              <a:rect l="l" t="t" r="r" b="b"/>
              <a:pathLst>
                <a:path w="791" h="731" extrusionOk="0">
                  <a:moveTo>
                    <a:pt x="396" y="1"/>
                  </a:moveTo>
                  <a:cubicBezTo>
                    <a:pt x="183" y="1"/>
                    <a:pt x="0" y="153"/>
                    <a:pt x="0" y="366"/>
                  </a:cubicBezTo>
                  <a:cubicBezTo>
                    <a:pt x="0" y="578"/>
                    <a:pt x="183" y="730"/>
                    <a:pt x="396" y="730"/>
                  </a:cubicBezTo>
                  <a:cubicBezTo>
                    <a:pt x="608" y="730"/>
                    <a:pt x="791" y="578"/>
                    <a:pt x="791" y="366"/>
                  </a:cubicBezTo>
                  <a:cubicBezTo>
                    <a:pt x="791" y="15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
            <p:cNvSpPr/>
            <p:nvPr/>
          </p:nvSpPr>
          <p:spPr>
            <a:xfrm>
              <a:off x="1543600" y="2600625"/>
              <a:ext cx="18275" cy="17500"/>
            </a:xfrm>
            <a:custGeom>
              <a:avLst/>
              <a:gdLst/>
              <a:ahLst/>
              <a:cxnLst/>
              <a:rect l="l" t="t" r="r" b="b"/>
              <a:pathLst>
                <a:path w="731" h="700" extrusionOk="0">
                  <a:moveTo>
                    <a:pt x="366" y="1"/>
                  </a:moveTo>
                  <a:cubicBezTo>
                    <a:pt x="183" y="1"/>
                    <a:pt x="1" y="153"/>
                    <a:pt x="1" y="335"/>
                  </a:cubicBezTo>
                  <a:cubicBezTo>
                    <a:pt x="1" y="548"/>
                    <a:pt x="183" y="700"/>
                    <a:pt x="366" y="700"/>
                  </a:cubicBezTo>
                  <a:cubicBezTo>
                    <a:pt x="578" y="700"/>
                    <a:pt x="730" y="54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
            <p:cNvSpPr/>
            <p:nvPr/>
          </p:nvSpPr>
          <p:spPr>
            <a:xfrm>
              <a:off x="1544375" y="2700175"/>
              <a:ext cx="17500" cy="16750"/>
            </a:xfrm>
            <a:custGeom>
              <a:avLst/>
              <a:gdLst/>
              <a:ahLst/>
              <a:cxnLst/>
              <a:rect l="l" t="t" r="r" b="b"/>
              <a:pathLst>
                <a:path w="700" h="670" extrusionOk="0">
                  <a:moveTo>
                    <a:pt x="335" y="1"/>
                  </a:moveTo>
                  <a:cubicBezTo>
                    <a:pt x="152" y="1"/>
                    <a:pt x="0" y="153"/>
                    <a:pt x="0" y="335"/>
                  </a:cubicBezTo>
                  <a:cubicBezTo>
                    <a:pt x="0" y="517"/>
                    <a:pt x="152" y="669"/>
                    <a:pt x="335" y="669"/>
                  </a:cubicBezTo>
                  <a:cubicBezTo>
                    <a:pt x="517" y="669"/>
                    <a:pt x="699" y="517"/>
                    <a:pt x="699" y="335"/>
                  </a:cubicBezTo>
                  <a:cubicBezTo>
                    <a:pt x="69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
            <p:cNvSpPr/>
            <p:nvPr/>
          </p:nvSpPr>
          <p:spPr>
            <a:xfrm>
              <a:off x="1544375" y="2799725"/>
              <a:ext cx="16725" cy="15975"/>
            </a:xfrm>
            <a:custGeom>
              <a:avLst/>
              <a:gdLst/>
              <a:ahLst/>
              <a:cxnLst/>
              <a:rect l="l" t="t" r="r" b="b"/>
              <a:pathLst>
                <a:path w="669" h="639" extrusionOk="0">
                  <a:moveTo>
                    <a:pt x="335" y="0"/>
                  </a:moveTo>
                  <a:cubicBezTo>
                    <a:pt x="152" y="0"/>
                    <a:pt x="0" y="122"/>
                    <a:pt x="0" y="304"/>
                  </a:cubicBezTo>
                  <a:cubicBezTo>
                    <a:pt x="0" y="487"/>
                    <a:pt x="152" y="639"/>
                    <a:pt x="335" y="639"/>
                  </a:cubicBezTo>
                  <a:cubicBezTo>
                    <a:pt x="517" y="639"/>
                    <a:pt x="669" y="487"/>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
            <p:cNvSpPr/>
            <p:nvPr/>
          </p:nvSpPr>
          <p:spPr>
            <a:xfrm>
              <a:off x="1545125" y="2899275"/>
              <a:ext cx="15225" cy="14450"/>
            </a:xfrm>
            <a:custGeom>
              <a:avLst/>
              <a:gdLst/>
              <a:ahLst/>
              <a:cxnLst/>
              <a:rect l="l" t="t" r="r" b="b"/>
              <a:pathLst>
                <a:path w="609" h="578" extrusionOk="0">
                  <a:moveTo>
                    <a:pt x="305" y="0"/>
                  </a:moveTo>
                  <a:cubicBezTo>
                    <a:pt x="122" y="0"/>
                    <a:pt x="1" y="122"/>
                    <a:pt x="1" y="304"/>
                  </a:cubicBezTo>
                  <a:cubicBezTo>
                    <a:pt x="1" y="456"/>
                    <a:pt x="122" y="578"/>
                    <a:pt x="305" y="578"/>
                  </a:cubicBezTo>
                  <a:cubicBezTo>
                    <a:pt x="487" y="578"/>
                    <a:pt x="609" y="456"/>
                    <a:pt x="609" y="30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
            <p:cNvSpPr/>
            <p:nvPr/>
          </p:nvSpPr>
          <p:spPr>
            <a:xfrm>
              <a:off x="1545125" y="2998825"/>
              <a:ext cx="15225" cy="13700"/>
            </a:xfrm>
            <a:custGeom>
              <a:avLst/>
              <a:gdLst/>
              <a:ahLst/>
              <a:cxnLst/>
              <a:rect l="l" t="t" r="r" b="b"/>
              <a:pathLst>
                <a:path w="609" h="548" extrusionOk="0">
                  <a:moveTo>
                    <a:pt x="305" y="0"/>
                  </a:moveTo>
                  <a:cubicBezTo>
                    <a:pt x="153" y="0"/>
                    <a:pt x="1" y="122"/>
                    <a:pt x="1" y="274"/>
                  </a:cubicBezTo>
                  <a:cubicBezTo>
                    <a:pt x="1" y="426"/>
                    <a:pt x="153" y="547"/>
                    <a:pt x="305" y="547"/>
                  </a:cubicBezTo>
                  <a:cubicBezTo>
                    <a:pt x="487" y="547"/>
                    <a:pt x="609" y="426"/>
                    <a:pt x="609" y="27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
            <p:cNvSpPr/>
            <p:nvPr/>
          </p:nvSpPr>
          <p:spPr>
            <a:xfrm>
              <a:off x="1545125" y="3097600"/>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
            <p:cNvSpPr/>
            <p:nvPr/>
          </p:nvSpPr>
          <p:spPr>
            <a:xfrm>
              <a:off x="1545900" y="3197150"/>
              <a:ext cx="13700" cy="13700"/>
            </a:xfrm>
            <a:custGeom>
              <a:avLst/>
              <a:gdLst/>
              <a:ahLst/>
              <a:cxnLst/>
              <a:rect l="l" t="t" r="r" b="b"/>
              <a:pathLst>
                <a:path w="548" h="548" extrusionOk="0">
                  <a:moveTo>
                    <a:pt x="274" y="0"/>
                  </a:moveTo>
                  <a:cubicBezTo>
                    <a:pt x="122" y="0"/>
                    <a:pt x="0" y="122"/>
                    <a:pt x="0" y="274"/>
                  </a:cubicBezTo>
                  <a:cubicBezTo>
                    <a:pt x="0" y="426"/>
                    <a:pt x="122" y="547"/>
                    <a:pt x="274" y="547"/>
                  </a:cubicBezTo>
                  <a:cubicBezTo>
                    <a:pt x="426" y="547"/>
                    <a:pt x="547" y="426"/>
                    <a:pt x="547" y="27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
            <p:cNvSpPr/>
            <p:nvPr/>
          </p:nvSpPr>
          <p:spPr>
            <a:xfrm>
              <a:off x="1546650" y="3296700"/>
              <a:ext cx="12950" cy="12175"/>
            </a:xfrm>
            <a:custGeom>
              <a:avLst/>
              <a:gdLst/>
              <a:ahLst/>
              <a:cxnLst/>
              <a:rect l="l" t="t" r="r" b="b"/>
              <a:pathLst>
                <a:path w="518" h="487" extrusionOk="0">
                  <a:moveTo>
                    <a:pt x="244" y="0"/>
                  </a:moveTo>
                  <a:cubicBezTo>
                    <a:pt x="92" y="0"/>
                    <a:pt x="0" y="122"/>
                    <a:pt x="0" y="243"/>
                  </a:cubicBezTo>
                  <a:cubicBezTo>
                    <a:pt x="0" y="395"/>
                    <a:pt x="92" y="486"/>
                    <a:pt x="244" y="486"/>
                  </a:cubicBezTo>
                  <a:cubicBezTo>
                    <a:pt x="396" y="486"/>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
            <p:cNvSpPr/>
            <p:nvPr/>
          </p:nvSpPr>
          <p:spPr>
            <a:xfrm>
              <a:off x="1546650" y="3396225"/>
              <a:ext cx="12175" cy="11425"/>
            </a:xfrm>
            <a:custGeom>
              <a:avLst/>
              <a:gdLst/>
              <a:ahLst/>
              <a:cxnLst/>
              <a:rect l="l" t="t" r="r" b="b"/>
              <a:pathLst>
                <a:path w="487" h="457" extrusionOk="0">
                  <a:moveTo>
                    <a:pt x="244" y="1"/>
                  </a:moveTo>
                  <a:cubicBezTo>
                    <a:pt x="122" y="1"/>
                    <a:pt x="0" y="92"/>
                    <a:pt x="0" y="244"/>
                  </a:cubicBezTo>
                  <a:cubicBezTo>
                    <a:pt x="0" y="366"/>
                    <a:pt x="122" y="457"/>
                    <a:pt x="244" y="457"/>
                  </a:cubicBezTo>
                  <a:cubicBezTo>
                    <a:pt x="396" y="457"/>
                    <a:pt x="487" y="366"/>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
            <p:cNvSpPr/>
            <p:nvPr/>
          </p:nvSpPr>
          <p:spPr>
            <a:xfrm>
              <a:off x="1546650" y="3495775"/>
              <a:ext cx="12175" cy="10675"/>
            </a:xfrm>
            <a:custGeom>
              <a:avLst/>
              <a:gdLst/>
              <a:ahLst/>
              <a:cxnLst/>
              <a:rect l="l" t="t" r="r" b="b"/>
              <a:pathLst>
                <a:path w="487" h="427" extrusionOk="0">
                  <a:moveTo>
                    <a:pt x="244" y="1"/>
                  </a:moveTo>
                  <a:cubicBezTo>
                    <a:pt x="122" y="1"/>
                    <a:pt x="0" y="92"/>
                    <a:pt x="0" y="214"/>
                  </a:cubicBezTo>
                  <a:cubicBezTo>
                    <a:pt x="0" y="335"/>
                    <a:pt x="122" y="426"/>
                    <a:pt x="244" y="426"/>
                  </a:cubicBezTo>
                  <a:cubicBezTo>
                    <a:pt x="365" y="426"/>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
            <p:cNvSpPr/>
            <p:nvPr/>
          </p:nvSpPr>
          <p:spPr>
            <a:xfrm>
              <a:off x="1547400" y="3595325"/>
              <a:ext cx="10675" cy="9900"/>
            </a:xfrm>
            <a:custGeom>
              <a:avLst/>
              <a:gdLst/>
              <a:ahLst/>
              <a:cxnLst/>
              <a:rect l="l" t="t" r="r" b="b"/>
              <a:pathLst>
                <a:path w="427" h="396" extrusionOk="0">
                  <a:moveTo>
                    <a:pt x="214" y="1"/>
                  </a:moveTo>
                  <a:cubicBezTo>
                    <a:pt x="92" y="1"/>
                    <a:pt x="1" y="92"/>
                    <a:pt x="1" y="183"/>
                  </a:cubicBezTo>
                  <a:cubicBezTo>
                    <a:pt x="1" y="305"/>
                    <a:pt x="92" y="396"/>
                    <a:pt x="214" y="396"/>
                  </a:cubicBezTo>
                  <a:cubicBezTo>
                    <a:pt x="335" y="396"/>
                    <a:pt x="426" y="305"/>
                    <a:pt x="426" y="183"/>
                  </a:cubicBezTo>
                  <a:cubicBezTo>
                    <a:pt x="426"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
            <p:cNvSpPr/>
            <p:nvPr/>
          </p:nvSpPr>
          <p:spPr>
            <a:xfrm>
              <a:off x="1547400" y="3694125"/>
              <a:ext cx="10675" cy="9900"/>
            </a:xfrm>
            <a:custGeom>
              <a:avLst/>
              <a:gdLst/>
              <a:ahLst/>
              <a:cxnLst/>
              <a:rect l="l" t="t" r="r" b="b"/>
              <a:pathLst>
                <a:path w="427" h="396" extrusionOk="0">
                  <a:moveTo>
                    <a:pt x="214" y="0"/>
                  </a:moveTo>
                  <a:cubicBezTo>
                    <a:pt x="92" y="0"/>
                    <a:pt x="1" y="91"/>
                    <a:pt x="1" y="213"/>
                  </a:cubicBezTo>
                  <a:cubicBezTo>
                    <a:pt x="1" y="304"/>
                    <a:pt x="92" y="395"/>
                    <a:pt x="214" y="395"/>
                  </a:cubicBezTo>
                  <a:cubicBezTo>
                    <a:pt x="335" y="395"/>
                    <a:pt x="426" y="304"/>
                    <a:pt x="426" y="21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
            <p:cNvSpPr/>
            <p:nvPr/>
          </p:nvSpPr>
          <p:spPr>
            <a:xfrm>
              <a:off x="1548175" y="3793650"/>
              <a:ext cx="9900" cy="9150"/>
            </a:xfrm>
            <a:custGeom>
              <a:avLst/>
              <a:gdLst/>
              <a:ahLst/>
              <a:cxnLst/>
              <a:rect l="l" t="t" r="r" b="b"/>
              <a:pathLst>
                <a:path w="396" h="366" extrusionOk="0">
                  <a:moveTo>
                    <a:pt x="183" y="1"/>
                  </a:moveTo>
                  <a:cubicBezTo>
                    <a:pt x="61" y="1"/>
                    <a:pt x="0" y="92"/>
                    <a:pt x="0" y="183"/>
                  </a:cubicBezTo>
                  <a:cubicBezTo>
                    <a:pt x="0" y="305"/>
                    <a:pt x="61" y="366"/>
                    <a:pt x="183" y="366"/>
                  </a:cubicBezTo>
                  <a:cubicBezTo>
                    <a:pt x="304" y="366"/>
                    <a:pt x="395" y="305"/>
                    <a:pt x="395" y="18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
            <p:cNvSpPr/>
            <p:nvPr/>
          </p:nvSpPr>
          <p:spPr>
            <a:xfrm>
              <a:off x="1548175" y="3893200"/>
              <a:ext cx="9125" cy="8400"/>
            </a:xfrm>
            <a:custGeom>
              <a:avLst/>
              <a:gdLst/>
              <a:ahLst/>
              <a:cxnLst/>
              <a:rect l="l" t="t" r="r" b="b"/>
              <a:pathLst>
                <a:path w="365" h="336" extrusionOk="0">
                  <a:moveTo>
                    <a:pt x="183" y="1"/>
                  </a:moveTo>
                  <a:cubicBezTo>
                    <a:pt x="91" y="1"/>
                    <a:pt x="0" y="61"/>
                    <a:pt x="0" y="183"/>
                  </a:cubicBezTo>
                  <a:cubicBezTo>
                    <a:pt x="0" y="274"/>
                    <a:pt x="91" y="335"/>
                    <a:pt x="183" y="335"/>
                  </a:cubicBezTo>
                  <a:cubicBezTo>
                    <a:pt x="274" y="335"/>
                    <a:pt x="365" y="274"/>
                    <a:pt x="365" y="18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
            <p:cNvSpPr/>
            <p:nvPr/>
          </p:nvSpPr>
          <p:spPr>
            <a:xfrm>
              <a:off x="1548175" y="3992750"/>
              <a:ext cx="9125" cy="7625"/>
            </a:xfrm>
            <a:custGeom>
              <a:avLst/>
              <a:gdLst/>
              <a:ahLst/>
              <a:cxnLst/>
              <a:rect l="l" t="t" r="r" b="b"/>
              <a:pathLst>
                <a:path w="365" h="305" extrusionOk="0">
                  <a:moveTo>
                    <a:pt x="183" y="0"/>
                  </a:moveTo>
                  <a:cubicBezTo>
                    <a:pt x="91" y="0"/>
                    <a:pt x="0" y="61"/>
                    <a:pt x="0" y="152"/>
                  </a:cubicBezTo>
                  <a:cubicBezTo>
                    <a:pt x="0" y="244"/>
                    <a:pt x="91" y="304"/>
                    <a:pt x="183" y="304"/>
                  </a:cubicBezTo>
                  <a:cubicBezTo>
                    <a:pt x="274" y="304"/>
                    <a:pt x="365" y="24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
            <p:cNvSpPr/>
            <p:nvPr/>
          </p:nvSpPr>
          <p:spPr>
            <a:xfrm>
              <a:off x="1548925" y="4091525"/>
              <a:ext cx="7625" cy="8400"/>
            </a:xfrm>
            <a:custGeom>
              <a:avLst/>
              <a:gdLst/>
              <a:ahLst/>
              <a:cxnLst/>
              <a:rect l="l" t="t" r="r" b="b"/>
              <a:pathLst>
                <a:path w="305" h="336" extrusionOk="0">
                  <a:moveTo>
                    <a:pt x="153" y="1"/>
                  </a:moveTo>
                  <a:cubicBezTo>
                    <a:pt x="61" y="1"/>
                    <a:pt x="1" y="92"/>
                    <a:pt x="1" y="153"/>
                  </a:cubicBezTo>
                  <a:cubicBezTo>
                    <a:pt x="1" y="244"/>
                    <a:pt x="61" y="335"/>
                    <a:pt x="153" y="335"/>
                  </a:cubicBezTo>
                  <a:cubicBezTo>
                    <a:pt x="244" y="33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
            <p:cNvSpPr/>
            <p:nvPr/>
          </p:nvSpPr>
          <p:spPr>
            <a:xfrm>
              <a:off x="1548925" y="4191075"/>
              <a:ext cx="7625" cy="7625"/>
            </a:xfrm>
            <a:custGeom>
              <a:avLst/>
              <a:gdLst/>
              <a:ahLst/>
              <a:cxnLst/>
              <a:rect l="l" t="t" r="r" b="b"/>
              <a:pathLst>
                <a:path w="305" h="305" extrusionOk="0">
                  <a:moveTo>
                    <a:pt x="153" y="1"/>
                  </a:moveTo>
                  <a:cubicBezTo>
                    <a:pt x="61" y="1"/>
                    <a:pt x="1" y="62"/>
                    <a:pt x="1" y="153"/>
                  </a:cubicBezTo>
                  <a:cubicBezTo>
                    <a:pt x="1" y="214"/>
                    <a:pt x="61" y="305"/>
                    <a:pt x="153" y="305"/>
                  </a:cubicBezTo>
                  <a:cubicBezTo>
                    <a:pt x="244" y="30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
            <p:cNvSpPr/>
            <p:nvPr/>
          </p:nvSpPr>
          <p:spPr>
            <a:xfrm>
              <a:off x="1548925" y="4290625"/>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44" y="274"/>
                    <a:pt x="305" y="213"/>
                    <a:pt x="305" y="122"/>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
            <p:cNvSpPr/>
            <p:nvPr/>
          </p:nvSpPr>
          <p:spPr>
            <a:xfrm>
              <a:off x="1548925" y="4389400"/>
              <a:ext cx="7625" cy="6875"/>
            </a:xfrm>
            <a:custGeom>
              <a:avLst/>
              <a:gdLst/>
              <a:ahLst/>
              <a:cxnLst/>
              <a:rect l="l" t="t" r="r" b="b"/>
              <a:pathLst>
                <a:path w="305" h="275" extrusionOk="0">
                  <a:moveTo>
                    <a:pt x="153" y="1"/>
                  </a:moveTo>
                  <a:cubicBezTo>
                    <a:pt x="92" y="1"/>
                    <a:pt x="1" y="62"/>
                    <a:pt x="1" y="153"/>
                  </a:cubicBezTo>
                  <a:cubicBezTo>
                    <a:pt x="1" y="214"/>
                    <a:pt x="92" y="275"/>
                    <a:pt x="153" y="275"/>
                  </a:cubicBezTo>
                  <a:cubicBezTo>
                    <a:pt x="244" y="27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
            <p:cNvSpPr/>
            <p:nvPr/>
          </p:nvSpPr>
          <p:spPr>
            <a:xfrm>
              <a:off x="1549675" y="4488950"/>
              <a:ext cx="6125" cy="6100"/>
            </a:xfrm>
            <a:custGeom>
              <a:avLst/>
              <a:gdLst/>
              <a:ahLst/>
              <a:cxnLst/>
              <a:rect l="l" t="t" r="r" b="b"/>
              <a:pathLst>
                <a:path w="245" h="244" extrusionOk="0">
                  <a:moveTo>
                    <a:pt x="123" y="1"/>
                  </a:moveTo>
                  <a:cubicBezTo>
                    <a:pt x="62" y="1"/>
                    <a:pt x="1" y="62"/>
                    <a:pt x="1" y="122"/>
                  </a:cubicBezTo>
                  <a:cubicBezTo>
                    <a:pt x="1" y="183"/>
                    <a:pt x="62" y="244"/>
                    <a:pt x="123" y="244"/>
                  </a:cubicBezTo>
                  <a:cubicBezTo>
                    <a:pt x="183" y="244"/>
                    <a:pt x="244" y="183"/>
                    <a:pt x="244" y="122"/>
                  </a:cubicBezTo>
                  <a:cubicBezTo>
                    <a:pt x="244" y="62"/>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
            <p:cNvSpPr/>
            <p:nvPr/>
          </p:nvSpPr>
          <p:spPr>
            <a:xfrm>
              <a:off x="1549675" y="4588500"/>
              <a:ext cx="6125" cy="5350"/>
            </a:xfrm>
            <a:custGeom>
              <a:avLst/>
              <a:gdLst/>
              <a:ahLst/>
              <a:cxnLst/>
              <a:rect l="l" t="t" r="r" b="b"/>
              <a:pathLst>
                <a:path w="245" h="214" extrusionOk="0">
                  <a:moveTo>
                    <a:pt x="123" y="1"/>
                  </a:moveTo>
                  <a:cubicBezTo>
                    <a:pt x="62" y="1"/>
                    <a:pt x="1" y="31"/>
                    <a:pt x="1" y="92"/>
                  </a:cubicBezTo>
                  <a:cubicBezTo>
                    <a:pt x="1" y="153"/>
                    <a:pt x="62" y="213"/>
                    <a:pt x="123" y="213"/>
                  </a:cubicBezTo>
                  <a:cubicBezTo>
                    <a:pt x="183" y="213"/>
                    <a:pt x="244" y="153"/>
                    <a:pt x="244" y="92"/>
                  </a:cubicBezTo>
                  <a:cubicBezTo>
                    <a:pt x="244" y="31"/>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
            <p:cNvSpPr/>
            <p:nvPr/>
          </p:nvSpPr>
          <p:spPr>
            <a:xfrm>
              <a:off x="1549675" y="4687300"/>
              <a:ext cx="6125" cy="5325"/>
            </a:xfrm>
            <a:custGeom>
              <a:avLst/>
              <a:gdLst/>
              <a:ahLst/>
              <a:cxnLst/>
              <a:rect l="l" t="t" r="r" b="b"/>
              <a:pathLst>
                <a:path w="245" h="213" extrusionOk="0">
                  <a:moveTo>
                    <a:pt x="123" y="0"/>
                  </a:moveTo>
                  <a:cubicBezTo>
                    <a:pt x="62" y="0"/>
                    <a:pt x="1" y="61"/>
                    <a:pt x="1" y="122"/>
                  </a:cubicBezTo>
                  <a:cubicBezTo>
                    <a:pt x="1" y="182"/>
                    <a:pt x="62" y="213"/>
                    <a:pt x="123" y="213"/>
                  </a:cubicBezTo>
                  <a:cubicBezTo>
                    <a:pt x="183" y="213"/>
                    <a:pt x="244" y="182"/>
                    <a:pt x="244" y="122"/>
                  </a:cubicBezTo>
                  <a:cubicBezTo>
                    <a:pt x="244" y="61"/>
                    <a:pt x="183" y="0"/>
                    <a:pt x="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
            <p:cNvSpPr/>
            <p:nvPr/>
          </p:nvSpPr>
          <p:spPr>
            <a:xfrm>
              <a:off x="1550450" y="4786825"/>
              <a:ext cx="5350" cy="5350"/>
            </a:xfrm>
            <a:custGeom>
              <a:avLst/>
              <a:gdLst/>
              <a:ahLst/>
              <a:cxnLst/>
              <a:rect l="l" t="t" r="r" b="b"/>
              <a:pathLst>
                <a:path w="214" h="214" extrusionOk="0">
                  <a:moveTo>
                    <a:pt x="92" y="1"/>
                  </a:moveTo>
                  <a:cubicBezTo>
                    <a:pt x="31" y="1"/>
                    <a:pt x="0" y="31"/>
                    <a:pt x="0" y="92"/>
                  </a:cubicBezTo>
                  <a:cubicBezTo>
                    <a:pt x="0" y="153"/>
                    <a:pt x="31" y="214"/>
                    <a:pt x="92" y="214"/>
                  </a:cubicBezTo>
                  <a:cubicBezTo>
                    <a:pt x="152" y="214"/>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
            <p:cNvSpPr/>
            <p:nvPr/>
          </p:nvSpPr>
          <p:spPr>
            <a:xfrm>
              <a:off x="1550450" y="4886375"/>
              <a:ext cx="4575" cy="4600"/>
            </a:xfrm>
            <a:custGeom>
              <a:avLst/>
              <a:gdLst/>
              <a:ahLst/>
              <a:cxnLst/>
              <a:rect l="l" t="t" r="r" b="b"/>
              <a:pathLst>
                <a:path w="183" h="184" extrusionOk="0">
                  <a:moveTo>
                    <a:pt x="92" y="1"/>
                  </a:moveTo>
                  <a:cubicBezTo>
                    <a:pt x="31" y="1"/>
                    <a:pt x="0" y="31"/>
                    <a:pt x="0" y="92"/>
                  </a:cubicBezTo>
                  <a:cubicBezTo>
                    <a:pt x="0" y="122"/>
                    <a:pt x="31" y="183"/>
                    <a:pt x="92" y="183"/>
                  </a:cubicBezTo>
                  <a:cubicBezTo>
                    <a:pt x="152" y="183"/>
                    <a:pt x="183" y="122"/>
                    <a:pt x="183" y="9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
            <p:cNvSpPr/>
            <p:nvPr/>
          </p:nvSpPr>
          <p:spPr>
            <a:xfrm>
              <a:off x="1550450" y="4985925"/>
              <a:ext cx="4575" cy="3825"/>
            </a:xfrm>
            <a:custGeom>
              <a:avLst/>
              <a:gdLst/>
              <a:ahLst/>
              <a:cxnLst/>
              <a:rect l="l" t="t" r="r" b="b"/>
              <a:pathLst>
                <a:path w="183" h="153" extrusionOk="0">
                  <a:moveTo>
                    <a:pt x="92" y="1"/>
                  </a:moveTo>
                  <a:cubicBezTo>
                    <a:pt x="61" y="1"/>
                    <a:pt x="0" y="31"/>
                    <a:pt x="0" y="61"/>
                  </a:cubicBezTo>
                  <a:cubicBezTo>
                    <a:pt x="0" y="92"/>
                    <a:pt x="61" y="152"/>
                    <a:pt x="92" y="152"/>
                  </a:cubicBezTo>
                  <a:cubicBezTo>
                    <a:pt x="152" y="152"/>
                    <a:pt x="183" y="9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
            <p:cNvSpPr/>
            <p:nvPr/>
          </p:nvSpPr>
          <p:spPr>
            <a:xfrm>
              <a:off x="1550450" y="5084700"/>
              <a:ext cx="4575" cy="3825"/>
            </a:xfrm>
            <a:custGeom>
              <a:avLst/>
              <a:gdLst/>
              <a:ahLst/>
              <a:cxnLst/>
              <a:rect l="l" t="t" r="r" b="b"/>
              <a:pathLst>
                <a:path w="183" h="153" extrusionOk="0">
                  <a:moveTo>
                    <a:pt x="92" y="1"/>
                  </a:moveTo>
                  <a:cubicBezTo>
                    <a:pt x="61" y="1"/>
                    <a:pt x="0" y="31"/>
                    <a:pt x="0" y="62"/>
                  </a:cubicBezTo>
                  <a:cubicBezTo>
                    <a:pt x="0" y="123"/>
                    <a:pt x="61" y="153"/>
                    <a:pt x="92" y="153"/>
                  </a:cubicBezTo>
                  <a:cubicBezTo>
                    <a:pt x="152" y="153"/>
                    <a:pt x="183" y="123"/>
                    <a:pt x="183" y="6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
            <p:cNvSpPr/>
            <p:nvPr/>
          </p:nvSpPr>
          <p:spPr>
            <a:xfrm>
              <a:off x="1551200" y="5184250"/>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
            <p:cNvSpPr/>
            <p:nvPr/>
          </p:nvSpPr>
          <p:spPr>
            <a:xfrm>
              <a:off x="1551200" y="5283050"/>
              <a:ext cx="3075" cy="3050"/>
            </a:xfrm>
            <a:custGeom>
              <a:avLst/>
              <a:gdLst/>
              <a:ahLst/>
              <a:cxnLst/>
              <a:rect l="l" t="t" r="r" b="b"/>
              <a:pathLst>
                <a:path w="123" h="122" extrusionOk="0">
                  <a:moveTo>
                    <a:pt x="62" y="0"/>
                  </a:moveTo>
                  <a:cubicBezTo>
                    <a:pt x="31" y="0"/>
                    <a:pt x="1" y="31"/>
                    <a:pt x="1" y="61"/>
                  </a:cubicBezTo>
                  <a:cubicBezTo>
                    <a:pt x="1" y="91"/>
                    <a:pt x="31" y="122"/>
                    <a:pt x="62" y="122"/>
                  </a:cubicBezTo>
                  <a:cubicBezTo>
                    <a:pt x="92" y="122"/>
                    <a:pt x="122" y="91"/>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
            <p:cNvSpPr/>
            <p:nvPr/>
          </p:nvSpPr>
          <p:spPr>
            <a:xfrm>
              <a:off x="1551200" y="5382600"/>
              <a:ext cx="3075" cy="2300"/>
            </a:xfrm>
            <a:custGeom>
              <a:avLst/>
              <a:gdLst/>
              <a:ahLst/>
              <a:cxnLst/>
              <a:rect l="l" t="t" r="r" b="b"/>
              <a:pathLst>
                <a:path w="123" h="92" extrusionOk="0">
                  <a:moveTo>
                    <a:pt x="62" y="0"/>
                  </a:moveTo>
                  <a:cubicBezTo>
                    <a:pt x="31" y="0"/>
                    <a:pt x="1" y="30"/>
                    <a:pt x="1" y="61"/>
                  </a:cubicBezTo>
                  <a:cubicBezTo>
                    <a:pt x="1" y="91"/>
                    <a:pt x="31" y="91"/>
                    <a:pt x="62" y="91"/>
                  </a:cubicBezTo>
                  <a:cubicBezTo>
                    <a:pt x="92" y="91"/>
                    <a:pt x="122" y="91"/>
                    <a:pt x="122" y="61"/>
                  </a:cubicBezTo>
                  <a:cubicBezTo>
                    <a:pt x="122" y="3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
            <p:cNvSpPr/>
            <p:nvPr/>
          </p:nvSpPr>
          <p:spPr>
            <a:xfrm>
              <a:off x="1551975" y="5482125"/>
              <a:ext cx="2300" cy="2300"/>
            </a:xfrm>
            <a:custGeom>
              <a:avLst/>
              <a:gdLst/>
              <a:ahLst/>
              <a:cxnLst/>
              <a:rect l="l" t="t" r="r" b="b"/>
              <a:pathLst>
                <a:path w="92" h="92" extrusionOk="0">
                  <a:moveTo>
                    <a:pt x="31" y="1"/>
                  </a:moveTo>
                  <a:cubicBezTo>
                    <a:pt x="0" y="1"/>
                    <a:pt x="0" y="1"/>
                    <a:pt x="0" y="31"/>
                  </a:cubicBezTo>
                  <a:cubicBezTo>
                    <a:pt x="0" y="62"/>
                    <a:pt x="0" y="92"/>
                    <a:pt x="31" y="92"/>
                  </a:cubicBezTo>
                  <a:cubicBezTo>
                    <a:pt x="61" y="92"/>
                    <a:pt x="91" y="62"/>
                    <a:pt x="91" y="31"/>
                  </a:cubicBezTo>
                  <a:cubicBezTo>
                    <a:pt x="9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
            <p:cNvSpPr/>
            <p:nvPr/>
          </p:nvSpPr>
          <p:spPr>
            <a:xfrm>
              <a:off x="1551975" y="5580925"/>
              <a:ext cx="2300" cy="2300"/>
            </a:xfrm>
            <a:custGeom>
              <a:avLst/>
              <a:gdLst/>
              <a:ahLst/>
              <a:cxnLst/>
              <a:rect l="l" t="t" r="r" b="b"/>
              <a:pathLst>
                <a:path w="92" h="92" extrusionOk="0">
                  <a:moveTo>
                    <a:pt x="31" y="0"/>
                  </a:moveTo>
                  <a:cubicBezTo>
                    <a:pt x="0" y="0"/>
                    <a:pt x="0" y="31"/>
                    <a:pt x="0" y="31"/>
                  </a:cubicBezTo>
                  <a:cubicBezTo>
                    <a:pt x="0" y="61"/>
                    <a:pt x="0" y="91"/>
                    <a:pt x="31" y="91"/>
                  </a:cubicBezTo>
                  <a:cubicBezTo>
                    <a:pt x="61" y="91"/>
                    <a:pt x="91" y="61"/>
                    <a:pt x="91" y="31"/>
                  </a:cubicBezTo>
                  <a:cubicBezTo>
                    <a:pt x="9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
            <p:cNvSpPr/>
            <p:nvPr/>
          </p:nvSpPr>
          <p:spPr>
            <a:xfrm>
              <a:off x="1551975" y="5680475"/>
              <a:ext cx="1525" cy="1525"/>
            </a:xfrm>
            <a:custGeom>
              <a:avLst/>
              <a:gdLst/>
              <a:ahLst/>
              <a:cxnLst/>
              <a:rect l="l" t="t" r="r" b="b"/>
              <a:pathLst>
                <a:path w="61" h="61" extrusionOk="0">
                  <a:moveTo>
                    <a:pt x="31" y="0"/>
                  </a:moveTo>
                  <a:cubicBezTo>
                    <a:pt x="0" y="0"/>
                    <a:pt x="0" y="0"/>
                    <a:pt x="0" y="30"/>
                  </a:cubicBezTo>
                  <a:cubicBezTo>
                    <a:pt x="0" y="30"/>
                    <a:pt x="0" y="61"/>
                    <a:pt x="31" y="61"/>
                  </a:cubicBezTo>
                  <a:cubicBezTo>
                    <a:pt x="61" y="61"/>
                    <a:pt x="61" y="30"/>
                    <a:pt x="61" y="30"/>
                  </a:cubicBezTo>
                  <a:cubicBezTo>
                    <a:pt x="6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
            <p:cNvSpPr/>
            <p:nvPr/>
          </p:nvSpPr>
          <p:spPr>
            <a:xfrm>
              <a:off x="1551975" y="5779250"/>
              <a:ext cx="1525" cy="1550"/>
            </a:xfrm>
            <a:custGeom>
              <a:avLst/>
              <a:gdLst/>
              <a:ahLst/>
              <a:cxnLst/>
              <a:rect l="l" t="t" r="r" b="b"/>
              <a:pathLst>
                <a:path w="61" h="62" extrusionOk="0">
                  <a:moveTo>
                    <a:pt x="31" y="0"/>
                  </a:moveTo>
                  <a:cubicBezTo>
                    <a:pt x="0" y="0"/>
                    <a:pt x="0" y="31"/>
                    <a:pt x="0" y="31"/>
                  </a:cubicBezTo>
                  <a:cubicBezTo>
                    <a:pt x="0" y="61"/>
                    <a:pt x="0"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
            <p:cNvSpPr/>
            <p:nvPr/>
          </p:nvSpPr>
          <p:spPr>
            <a:xfrm>
              <a:off x="1551975" y="5878800"/>
              <a:ext cx="1525" cy="775"/>
            </a:xfrm>
            <a:custGeom>
              <a:avLst/>
              <a:gdLst/>
              <a:ahLst/>
              <a:cxnLst/>
              <a:rect l="l" t="t" r="r" b="b"/>
              <a:pathLst>
                <a:path w="61" h="31" extrusionOk="0">
                  <a:moveTo>
                    <a:pt x="31" y="0"/>
                  </a:moveTo>
                  <a:cubicBezTo>
                    <a:pt x="31" y="0"/>
                    <a:pt x="0" y="0"/>
                    <a:pt x="0" y="31"/>
                  </a:cubicBezTo>
                  <a:lnTo>
                    <a:pt x="61" y="31"/>
                  </a:lnTo>
                  <a:cubicBezTo>
                    <a:pt x="61" y="0"/>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
            <p:cNvSpPr/>
            <p:nvPr/>
          </p:nvSpPr>
          <p:spPr>
            <a:xfrm>
              <a:off x="1551975" y="5977575"/>
              <a:ext cx="1525" cy="1550"/>
            </a:xfrm>
            <a:custGeom>
              <a:avLst/>
              <a:gdLst/>
              <a:ahLst/>
              <a:cxnLst/>
              <a:rect l="l" t="t" r="r" b="b"/>
              <a:pathLst>
                <a:path w="61" h="62" extrusionOk="0">
                  <a:moveTo>
                    <a:pt x="31" y="1"/>
                  </a:moveTo>
                  <a:cubicBezTo>
                    <a:pt x="31" y="1"/>
                    <a:pt x="0" y="31"/>
                    <a:pt x="0" y="31"/>
                  </a:cubicBezTo>
                  <a:cubicBezTo>
                    <a:pt x="0" y="62"/>
                    <a:pt x="31" y="62"/>
                    <a:pt x="31" y="62"/>
                  </a:cubicBezTo>
                  <a:cubicBezTo>
                    <a:pt x="31" y="62"/>
                    <a:pt x="61" y="62"/>
                    <a:pt x="61" y="31"/>
                  </a:cubicBezTo>
                  <a:cubicBezTo>
                    <a:pt x="6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
            <p:cNvSpPr/>
            <p:nvPr/>
          </p:nvSpPr>
          <p:spPr>
            <a:xfrm>
              <a:off x="1552725" y="6077125"/>
              <a:ext cx="25" cy="775"/>
            </a:xfrm>
            <a:custGeom>
              <a:avLst/>
              <a:gdLst/>
              <a:ahLst/>
              <a:cxnLst/>
              <a:rect l="l" t="t" r="r" b="b"/>
              <a:pathLst>
                <a:path w="1" h="31" extrusionOk="0">
                  <a:moveTo>
                    <a:pt x="1" y="1"/>
                  </a:moveTo>
                  <a:cubicBezTo>
                    <a:pt x="1" y="31"/>
                    <a:pt x="1" y="31"/>
                    <a:pt x="1" y="31"/>
                  </a:cubicBezTo>
                  <a:cubicBezTo>
                    <a:pt x="1" y="31"/>
                    <a:pt x="1" y="31"/>
                    <a:pt x="1" y="1"/>
                  </a:cubicBezTo>
                  <a:cubicBezTo>
                    <a:pt x="1" y="1"/>
                    <a:pt x="1" y="1"/>
                    <a:pt x="1" y="1"/>
                  </a:cubicBezTo>
                  <a:cubicBezTo>
                    <a:pt x="1" y="1"/>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
            <p:cNvSpPr/>
            <p:nvPr/>
          </p:nvSpPr>
          <p:spPr>
            <a:xfrm>
              <a:off x="1424300" y="308050"/>
              <a:ext cx="47150" cy="44100"/>
            </a:xfrm>
            <a:custGeom>
              <a:avLst/>
              <a:gdLst/>
              <a:ahLst/>
              <a:cxnLst/>
              <a:rect l="l" t="t" r="r" b="b"/>
              <a:pathLst>
                <a:path w="1886" h="1764" extrusionOk="0">
                  <a:moveTo>
                    <a:pt x="943" y="0"/>
                  </a:moveTo>
                  <a:cubicBezTo>
                    <a:pt x="426" y="0"/>
                    <a:pt x="1" y="395"/>
                    <a:pt x="1" y="882"/>
                  </a:cubicBezTo>
                  <a:cubicBezTo>
                    <a:pt x="1" y="1368"/>
                    <a:pt x="426" y="1763"/>
                    <a:pt x="943" y="1763"/>
                  </a:cubicBezTo>
                  <a:cubicBezTo>
                    <a:pt x="1460" y="1763"/>
                    <a:pt x="1885" y="1368"/>
                    <a:pt x="1885" y="882"/>
                  </a:cubicBezTo>
                  <a:cubicBezTo>
                    <a:pt x="188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
            <p:cNvSpPr/>
            <p:nvPr/>
          </p:nvSpPr>
          <p:spPr>
            <a:xfrm>
              <a:off x="1424300" y="406825"/>
              <a:ext cx="47150" cy="44875"/>
            </a:xfrm>
            <a:custGeom>
              <a:avLst/>
              <a:gdLst/>
              <a:ahLst/>
              <a:cxnLst/>
              <a:rect l="l" t="t" r="r" b="b"/>
              <a:pathLst>
                <a:path w="1886" h="1795" extrusionOk="0">
                  <a:moveTo>
                    <a:pt x="943" y="1"/>
                  </a:moveTo>
                  <a:cubicBezTo>
                    <a:pt x="426" y="1"/>
                    <a:pt x="1" y="396"/>
                    <a:pt x="1" y="913"/>
                  </a:cubicBezTo>
                  <a:cubicBezTo>
                    <a:pt x="1" y="1399"/>
                    <a:pt x="426" y="1794"/>
                    <a:pt x="943" y="1794"/>
                  </a:cubicBezTo>
                  <a:cubicBezTo>
                    <a:pt x="1460" y="1794"/>
                    <a:pt x="1885" y="1399"/>
                    <a:pt x="1885" y="913"/>
                  </a:cubicBezTo>
                  <a:cubicBezTo>
                    <a:pt x="188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
            <p:cNvSpPr/>
            <p:nvPr/>
          </p:nvSpPr>
          <p:spPr>
            <a:xfrm>
              <a:off x="1425075" y="507125"/>
              <a:ext cx="45600" cy="42600"/>
            </a:xfrm>
            <a:custGeom>
              <a:avLst/>
              <a:gdLst/>
              <a:ahLst/>
              <a:cxnLst/>
              <a:rect l="l" t="t" r="r" b="b"/>
              <a:pathLst>
                <a:path w="1824" h="1704" extrusionOk="0">
                  <a:moveTo>
                    <a:pt x="912" y="1"/>
                  </a:moveTo>
                  <a:cubicBezTo>
                    <a:pt x="395" y="1"/>
                    <a:pt x="0" y="366"/>
                    <a:pt x="0" y="852"/>
                  </a:cubicBezTo>
                  <a:cubicBezTo>
                    <a:pt x="0" y="1338"/>
                    <a:pt x="395" y="1703"/>
                    <a:pt x="912" y="1703"/>
                  </a:cubicBezTo>
                  <a:cubicBezTo>
                    <a:pt x="1398" y="1703"/>
                    <a:pt x="1824" y="1338"/>
                    <a:pt x="1824" y="852"/>
                  </a:cubicBezTo>
                  <a:cubicBezTo>
                    <a:pt x="1824" y="36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
            <p:cNvSpPr/>
            <p:nvPr/>
          </p:nvSpPr>
          <p:spPr>
            <a:xfrm>
              <a:off x="1425825" y="606675"/>
              <a:ext cx="44100" cy="41825"/>
            </a:xfrm>
            <a:custGeom>
              <a:avLst/>
              <a:gdLst/>
              <a:ahLst/>
              <a:cxnLst/>
              <a:rect l="l" t="t" r="r" b="b"/>
              <a:pathLst>
                <a:path w="1764" h="1673" extrusionOk="0">
                  <a:moveTo>
                    <a:pt x="882" y="1"/>
                  </a:moveTo>
                  <a:cubicBezTo>
                    <a:pt x="396" y="1"/>
                    <a:pt x="0" y="366"/>
                    <a:pt x="0" y="821"/>
                  </a:cubicBezTo>
                  <a:cubicBezTo>
                    <a:pt x="0" y="1277"/>
                    <a:pt x="396" y="1673"/>
                    <a:pt x="882" y="1673"/>
                  </a:cubicBezTo>
                  <a:cubicBezTo>
                    <a:pt x="1368" y="1673"/>
                    <a:pt x="1763" y="1277"/>
                    <a:pt x="1763" y="821"/>
                  </a:cubicBezTo>
                  <a:cubicBezTo>
                    <a:pt x="1763"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
            <p:cNvSpPr/>
            <p:nvPr/>
          </p:nvSpPr>
          <p:spPr>
            <a:xfrm>
              <a:off x="1426575" y="706225"/>
              <a:ext cx="42600" cy="40300"/>
            </a:xfrm>
            <a:custGeom>
              <a:avLst/>
              <a:gdLst/>
              <a:ahLst/>
              <a:cxnLst/>
              <a:rect l="l" t="t" r="r" b="b"/>
              <a:pathLst>
                <a:path w="1704" h="1612" extrusionOk="0">
                  <a:moveTo>
                    <a:pt x="852" y="1"/>
                  </a:moveTo>
                  <a:cubicBezTo>
                    <a:pt x="366" y="1"/>
                    <a:pt x="1" y="365"/>
                    <a:pt x="1" y="821"/>
                  </a:cubicBezTo>
                  <a:cubicBezTo>
                    <a:pt x="1" y="1247"/>
                    <a:pt x="366" y="1612"/>
                    <a:pt x="852" y="1612"/>
                  </a:cubicBezTo>
                  <a:cubicBezTo>
                    <a:pt x="1308" y="1612"/>
                    <a:pt x="1703" y="1247"/>
                    <a:pt x="1703" y="821"/>
                  </a:cubicBezTo>
                  <a:cubicBezTo>
                    <a:pt x="1703" y="36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
            <p:cNvSpPr/>
            <p:nvPr/>
          </p:nvSpPr>
          <p:spPr>
            <a:xfrm>
              <a:off x="1427350" y="806525"/>
              <a:ext cx="41050" cy="38800"/>
            </a:xfrm>
            <a:custGeom>
              <a:avLst/>
              <a:gdLst/>
              <a:ahLst/>
              <a:cxnLst/>
              <a:rect l="l" t="t" r="r" b="b"/>
              <a:pathLst>
                <a:path w="1642" h="1552" extrusionOk="0">
                  <a:moveTo>
                    <a:pt x="821" y="1"/>
                  </a:moveTo>
                  <a:cubicBezTo>
                    <a:pt x="365" y="1"/>
                    <a:pt x="0" y="335"/>
                    <a:pt x="0" y="761"/>
                  </a:cubicBezTo>
                  <a:cubicBezTo>
                    <a:pt x="0"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
            <p:cNvSpPr/>
            <p:nvPr/>
          </p:nvSpPr>
          <p:spPr>
            <a:xfrm>
              <a:off x="1427350" y="906075"/>
              <a:ext cx="40300" cy="38025"/>
            </a:xfrm>
            <a:custGeom>
              <a:avLst/>
              <a:gdLst/>
              <a:ahLst/>
              <a:cxnLst/>
              <a:rect l="l" t="t" r="r" b="b"/>
              <a:pathLst>
                <a:path w="1612" h="1521" extrusionOk="0">
                  <a:moveTo>
                    <a:pt x="821" y="1"/>
                  </a:moveTo>
                  <a:cubicBezTo>
                    <a:pt x="365" y="1"/>
                    <a:pt x="0" y="335"/>
                    <a:pt x="0" y="761"/>
                  </a:cubicBezTo>
                  <a:cubicBezTo>
                    <a:pt x="0" y="1156"/>
                    <a:pt x="365" y="1520"/>
                    <a:pt x="821" y="1520"/>
                  </a:cubicBezTo>
                  <a:cubicBezTo>
                    <a:pt x="1247" y="1520"/>
                    <a:pt x="1611" y="115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
            <p:cNvSpPr/>
            <p:nvPr/>
          </p:nvSpPr>
          <p:spPr>
            <a:xfrm>
              <a:off x="1428100" y="1005625"/>
              <a:ext cx="38775" cy="36500"/>
            </a:xfrm>
            <a:custGeom>
              <a:avLst/>
              <a:gdLst/>
              <a:ahLst/>
              <a:cxnLst/>
              <a:rect l="l" t="t" r="r" b="b"/>
              <a:pathLst>
                <a:path w="1551" h="1460" extrusionOk="0">
                  <a:moveTo>
                    <a:pt x="791" y="0"/>
                  </a:moveTo>
                  <a:cubicBezTo>
                    <a:pt x="365" y="0"/>
                    <a:pt x="1" y="335"/>
                    <a:pt x="1" y="730"/>
                  </a:cubicBezTo>
                  <a:cubicBezTo>
                    <a:pt x="1" y="1125"/>
                    <a:pt x="365" y="1459"/>
                    <a:pt x="791" y="1459"/>
                  </a:cubicBezTo>
                  <a:cubicBezTo>
                    <a:pt x="1217" y="1459"/>
                    <a:pt x="1551" y="1125"/>
                    <a:pt x="1551" y="730"/>
                  </a:cubicBezTo>
                  <a:cubicBezTo>
                    <a:pt x="1551" y="335"/>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
            <p:cNvSpPr/>
            <p:nvPr/>
          </p:nvSpPr>
          <p:spPr>
            <a:xfrm>
              <a:off x="1428875" y="1105175"/>
              <a:ext cx="37250" cy="35725"/>
            </a:xfrm>
            <a:custGeom>
              <a:avLst/>
              <a:gdLst/>
              <a:ahLst/>
              <a:cxnLst/>
              <a:rect l="l" t="t" r="r" b="b"/>
              <a:pathLst>
                <a:path w="1490" h="1429" extrusionOk="0">
                  <a:moveTo>
                    <a:pt x="760" y="0"/>
                  </a:moveTo>
                  <a:cubicBezTo>
                    <a:pt x="334" y="0"/>
                    <a:pt x="0" y="335"/>
                    <a:pt x="0" y="699"/>
                  </a:cubicBezTo>
                  <a:cubicBezTo>
                    <a:pt x="0" y="1095"/>
                    <a:pt x="334" y="1429"/>
                    <a:pt x="760" y="1429"/>
                  </a:cubicBezTo>
                  <a:cubicBezTo>
                    <a:pt x="1155" y="1429"/>
                    <a:pt x="1489" y="1095"/>
                    <a:pt x="1489" y="699"/>
                  </a:cubicBezTo>
                  <a:cubicBezTo>
                    <a:pt x="1489" y="335"/>
                    <a:pt x="115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
            <p:cNvSpPr/>
            <p:nvPr/>
          </p:nvSpPr>
          <p:spPr>
            <a:xfrm>
              <a:off x="1429625" y="1204725"/>
              <a:ext cx="36500" cy="34200"/>
            </a:xfrm>
            <a:custGeom>
              <a:avLst/>
              <a:gdLst/>
              <a:ahLst/>
              <a:cxnLst/>
              <a:rect l="l" t="t" r="r" b="b"/>
              <a:pathLst>
                <a:path w="1460" h="1368" extrusionOk="0">
                  <a:moveTo>
                    <a:pt x="730" y="0"/>
                  </a:moveTo>
                  <a:cubicBezTo>
                    <a:pt x="335" y="0"/>
                    <a:pt x="0" y="304"/>
                    <a:pt x="0" y="699"/>
                  </a:cubicBezTo>
                  <a:cubicBezTo>
                    <a:pt x="0" y="1064"/>
                    <a:pt x="335" y="1368"/>
                    <a:pt x="730" y="1368"/>
                  </a:cubicBezTo>
                  <a:cubicBezTo>
                    <a:pt x="1125" y="1368"/>
                    <a:pt x="1459" y="1064"/>
                    <a:pt x="1459" y="69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
            <p:cNvSpPr/>
            <p:nvPr/>
          </p:nvSpPr>
          <p:spPr>
            <a:xfrm>
              <a:off x="1430375" y="1305025"/>
              <a:ext cx="35000" cy="32700"/>
            </a:xfrm>
            <a:custGeom>
              <a:avLst/>
              <a:gdLst/>
              <a:ahLst/>
              <a:cxnLst/>
              <a:rect l="l" t="t" r="r" b="b"/>
              <a:pathLst>
                <a:path w="1400" h="1308" extrusionOk="0">
                  <a:moveTo>
                    <a:pt x="700" y="0"/>
                  </a:moveTo>
                  <a:cubicBezTo>
                    <a:pt x="305" y="0"/>
                    <a:pt x="1" y="274"/>
                    <a:pt x="1" y="639"/>
                  </a:cubicBezTo>
                  <a:cubicBezTo>
                    <a:pt x="1" y="1003"/>
                    <a:pt x="305" y="1307"/>
                    <a:pt x="700" y="1307"/>
                  </a:cubicBezTo>
                  <a:cubicBezTo>
                    <a:pt x="1065" y="1307"/>
                    <a:pt x="1399" y="1003"/>
                    <a:pt x="1399" y="639"/>
                  </a:cubicBezTo>
                  <a:cubicBezTo>
                    <a:pt x="1399" y="27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
            <p:cNvSpPr/>
            <p:nvPr/>
          </p:nvSpPr>
          <p:spPr>
            <a:xfrm>
              <a:off x="1431150" y="1404575"/>
              <a:ext cx="33450" cy="31925"/>
            </a:xfrm>
            <a:custGeom>
              <a:avLst/>
              <a:gdLst/>
              <a:ahLst/>
              <a:cxnLst/>
              <a:rect l="l" t="t" r="r" b="b"/>
              <a:pathLst>
                <a:path w="1338" h="1277" extrusionOk="0">
                  <a:moveTo>
                    <a:pt x="669" y="0"/>
                  </a:moveTo>
                  <a:cubicBezTo>
                    <a:pt x="274" y="0"/>
                    <a:pt x="0" y="274"/>
                    <a:pt x="0" y="638"/>
                  </a:cubicBezTo>
                  <a:cubicBezTo>
                    <a:pt x="0" y="973"/>
                    <a:pt x="274"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
            <p:cNvSpPr/>
            <p:nvPr/>
          </p:nvSpPr>
          <p:spPr>
            <a:xfrm>
              <a:off x="1431900" y="1504100"/>
              <a:ext cx="31950" cy="30425"/>
            </a:xfrm>
            <a:custGeom>
              <a:avLst/>
              <a:gdLst/>
              <a:ahLst/>
              <a:cxnLst/>
              <a:rect l="l" t="t" r="r" b="b"/>
              <a:pathLst>
                <a:path w="1278" h="1217" extrusionOk="0">
                  <a:moveTo>
                    <a:pt x="639" y="1"/>
                  </a:moveTo>
                  <a:cubicBezTo>
                    <a:pt x="274" y="1"/>
                    <a:pt x="1" y="275"/>
                    <a:pt x="1" y="609"/>
                  </a:cubicBezTo>
                  <a:cubicBezTo>
                    <a:pt x="1" y="943"/>
                    <a:pt x="274" y="1217"/>
                    <a:pt x="639" y="1217"/>
                  </a:cubicBezTo>
                  <a:cubicBezTo>
                    <a:pt x="973" y="1217"/>
                    <a:pt x="1277" y="943"/>
                    <a:pt x="1277" y="609"/>
                  </a:cubicBezTo>
                  <a:cubicBezTo>
                    <a:pt x="1277" y="275"/>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
            <p:cNvSpPr/>
            <p:nvPr/>
          </p:nvSpPr>
          <p:spPr>
            <a:xfrm>
              <a:off x="1431900" y="1603650"/>
              <a:ext cx="31175" cy="29675"/>
            </a:xfrm>
            <a:custGeom>
              <a:avLst/>
              <a:gdLst/>
              <a:ahLst/>
              <a:cxnLst/>
              <a:rect l="l" t="t" r="r" b="b"/>
              <a:pathLst>
                <a:path w="1247" h="1187" extrusionOk="0">
                  <a:moveTo>
                    <a:pt x="639" y="1"/>
                  </a:moveTo>
                  <a:cubicBezTo>
                    <a:pt x="305" y="1"/>
                    <a:pt x="1" y="274"/>
                    <a:pt x="1" y="578"/>
                  </a:cubicBezTo>
                  <a:cubicBezTo>
                    <a:pt x="1" y="913"/>
                    <a:pt x="305" y="1186"/>
                    <a:pt x="639" y="1186"/>
                  </a:cubicBezTo>
                  <a:cubicBezTo>
                    <a:pt x="973" y="1186"/>
                    <a:pt x="1247" y="913"/>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
            <p:cNvSpPr/>
            <p:nvPr/>
          </p:nvSpPr>
          <p:spPr>
            <a:xfrm>
              <a:off x="1432675" y="1703200"/>
              <a:ext cx="29650" cy="28150"/>
            </a:xfrm>
            <a:custGeom>
              <a:avLst/>
              <a:gdLst/>
              <a:ahLst/>
              <a:cxnLst/>
              <a:rect l="l" t="t" r="r" b="b"/>
              <a:pathLst>
                <a:path w="1186" h="1126" extrusionOk="0">
                  <a:moveTo>
                    <a:pt x="608" y="1"/>
                  </a:moveTo>
                  <a:cubicBezTo>
                    <a:pt x="274" y="1"/>
                    <a:pt x="0" y="274"/>
                    <a:pt x="0" y="578"/>
                  </a:cubicBezTo>
                  <a:cubicBezTo>
                    <a:pt x="0" y="882"/>
                    <a:pt x="274" y="1125"/>
                    <a:pt x="608" y="1125"/>
                  </a:cubicBezTo>
                  <a:cubicBezTo>
                    <a:pt x="942" y="1125"/>
                    <a:pt x="1185" y="882"/>
                    <a:pt x="1185" y="578"/>
                  </a:cubicBezTo>
                  <a:cubicBezTo>
                    <a:pt x="1185" y="274"/>
                    <a:pt x="94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
            <p:cNvSpPr/>
            <p:nvPr/>
          </p:nvSpPr>
          <p:spPr>
            <a:xfrm>
              <a:off x="1433425" y="1802750"/>
              <a:ext cx="28900" cy="27375"/>
            </a:xfrm>
            <a:custGeom>
              <a:avLst/>
              <a:gdLst/>
              <a:ahLst/>
              <a:cxnLst/>
              <a:rect l="l" t="t" r="r" b="b"/>
              <a:pathLst>
                <a:path w="1156" h="1095" extrusionOk="0">
                  <a:moveTo>
                    <a:pt x="578" y="0"/>
                  </a:moveTo>
                  <a:cubicBezTo>
                    <a:pt x="244" y="0"/>
                    <a:pt x="0" y="244"/>
                    <a:pt x="0" y="548"/>
                  </a:cubicBezTo>
                  <a:cubicBezTo>
                    <a:pt x="0" y="852"/>
                    <a:pt x="244" y="1095"/>
                    <a:pt x="578" y="1095"/>
                  </a:cubicBezTo>
                  <a:cubicBezTo>
                    <a:pt x="882" y="1095"/>
                    <a:pt x="1155" y="852"/>
                    <a:pt x="1155" y="548"/>
                  </a:cubicBezTo>
                  <a:cubicBezTo>
                    <a:pt x="1155" y="244"/>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
            <p:cNvSpPr/>
            <p:nvPr/>
          </p:nvSpPr>
          <p:spPr>
            <a:xfrm>
              <a:off x="1434175" y="1903050"/>
              <a:ext cx="27400" cy="25875"/>
            </a:xfrm>
            <a:custGeom>
              <a:avLst/>
              <a:gdLst/>
              <a:ahLst/>
              <a:cxnLst/>
              <a:rect l="l" t="t" r="r" b="b"/>
              <a:pathLst>
                <a:path w="1096" h="1035" extrusionOk="0">
                  <a:moveTo>
                    <a:pt x="548" y="1"/>
                  </a:moveTo>
                  <a:cubicBezTo>
                    <a:pt x="244" y="1"/>
                    <a:pt x="1" y="213"/>
                    <a:pt x="1" y="517"/>
                  </a:cubicBezTo>
                  <a:cubicBezTo>
                    <a:pt x="1" y="791"/>
                    <a:pt x="244" y="1034"/>
                    <a:pt x="548" y="1034"/>
                  </a:cubicBezTo>
                  <a:cubicBezTo>
                    <a:pt x="852" y="1034"/>
                    <a:pt x="1095" y="791"/>
                    <a:pt x="1095" y="517"/>
                  </a:cubicBezTo>
                  <a:cubicBezTo>
                    <a:pt x="1095" y="213"/>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
            <p:cNvSpPr/>
            <p:nvPr/>
          </p:nvSpPr>
          <p:spPr>
            <a:xfrm>
              <a:off x="1434950" y="2002600"/>
              <a:ext cx="25850" cy="24350"/>
            </a:xfrm>
            <a:custGeom>
              <a:avLst/>
              <a:gdLst/>
              <a:ahLst/>
              <a:cxnLst/>
              <a:rect l="l" t="t" r="r" b="b"/>
              <a:pathLst>
                <a:path w="1034" h="974"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
            <p:cNvSpPr/>
            <p:nvPr/>
          </p:nvSpPr>
          <p:spPr>
            <a:xfrm>
              <a:off x="1434950" y="2101375"/>
              <a:ext cx="25850" cy="24350"/>
            </a:xfrm>
            <a:custGeom>
              <a:avLst/>
              <a:gdLst/>
              <a:ahLst/>
              <a:cxnLst/>
              <a:rect l="l" t="t" r="r" b="b"/>
              <a:pathLst>
                <a:path w="1034" h="974" extrusionOk="0">
                  <a:moveTo>
                    <a:pt x="517" y="1"/>
                  </a:moveTo>
                  <a:cubicBezTo>
                    <a:pt x="213" y="1"/>
                    <a:pt x="0" y="244"/>
                    <a:pt x="0" y="487"/>
                  </a:cubicBezTo>
                  <a:cubicBezTo>
                    <a:pt x="0" y="761"/>
                    <a:pt x="213" y="974"/>
                    <a:pt x="517" y="974"/>
                  </a:cubicBezTo>
                  <a:cubicBezTo>
                    <a:pt x="791" y="974"/>
                    <a:pt x="1034" y="761"/>
                    <a:pt x="1034" y="487"/>
                  </a:cubicBezTo>
                  <a:cubicBezTo>
                    <a:pt x="1034" y="24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
            <p:cNvSpPr/>
            <p:nvPr/>
          </p:nvSpPr>
          <p:spPr>
            <a:xfrm>
              <a:off x="1435700" y="2201700"/>
              <a:ext cx="24350" cy="22800"/>
            </a:xfrm>
            <a:custGeom>
              <a:avLst/>
              <a:gdLst/>
              <a:ahLst/>
              <a:cxnLst/>
              <a:rect l="l" t="t" r="r" b="b"/>
              <a:pathLst>
                <a:path w="974" h="912" extrusionOk="0">
                  <a:moveTo>
                    <a:pt x="487" y="0"/>
                  </a:moveTo>
                  <a:cubicBezTo>
                    <a:pt x="213" y="0"/>
                    <a:pt x="1" y="182"/>
                    <a:pt x="1" y="456"/>
                  </a:cubicBezTo>
                  <a:cubicBezTo>
                    <a:pt x="1" y="699"/>
                    <a:pt x="213" y="912"/>
                    <a:pt x="487" y="912"/>
                  </a:cubicBezTo>
                  <a:cubicBezTo>
                    <a:pt x="761" y="912"/>
                    <a:pt x="973" y="699"/>
                    <a:pt x="973" y="456"/>
                  </a:cubicBezTo>
                  <a:cubicBezTo>
                    <a:pt x="973" y="182"/>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
            <p:cNvSpPr/>
            <p:nvPr/>
          </p:nvSpPr>
          <p:spPr>
            <a:xfrm>
              <a:off x="1435700" y="2301225"/>
              <a:ext cx="23575" cy="22075"/>
            </a:xfrm>
            <a:custGeom>
              <a:avLst/>
              <a:gdLst/>
              <a:ahLst/>
              <a:cxnLst/>
              <a:rect l="l" t="t" r="r" b="b"/>
              <a:pathLst>
                <a:path w="943" h="883" extrusionOk="0">
                  <a:moveTo>
                    <a:pt x="487" y="1"/>
                  </a:moveTo>
                  <a:cubicBezTo>
                    <a:pt x="213" y="1"/>
                    <a:pt x="1" y="183"/>
                    <a:pt x="1" y="426"/>
                  </a:cubicBezTo>
                  <a:cubicBezTo>
                    <a:pt x="1" y="670"/>
                    <a:pt x="213" y="882"/>
                    <a:pt x="487" y="882"/>
                  </a:cubicBezTo>
                  <a:cubicBezTo>
                    <a:pt x="730" y="882"/>
                    <a:pt x="943" y="670"/>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
            <p:cNvSpPr/>
            <p:nvPr/>
          </p:nvSpPr>
          <p:spPr>
            <a:xfrm>
              <a:off x="1436475" y="2400775"/>
              <a:ext cx="22800" cy="21300"/>
            </a:xfrm>
            <a:custGeom>
              <a:avLst/>
              <a:gdLst/>
              <a:ahLst/>
              <a:cxnLst/>
              <a:rect l="l" t="t" r="r" b="b"/>
              <a:pathLst>
                <a:path w="912" h="852" extrusionOk="0">
                  <a:moveTo>
                    <a:pt x="456" y="1"/>
                  </a:moveTo>
                  <a:cubicBezTo>
                    <a:pt x="213" y="1"/>
                    <a:pt x="0" y="183"/>
                    <a:pt x="0" y="426"/>
                  </a:cubicBezTo>
                  <a:cubicBezTo>
                    <a:pt x="0" y="639"/>
                    <a:pt x="213" y="852"/>
                    <a:pt x="456" y="852"/>
                  </a:cubicBezTo>
                  <a:cubicBezTo>
                    <a:pt x="699" y="852"/>
                    <a:pt x="912" y="63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
            <p:cNvSpPr/>
            <p:nvPr/>
          </p:nvSpPr>
          <p:spPr>
            <a:xfrm>
              <a:off x="1436475" y="2499575"/>
              <a:ext cx="22050" cy="21300"/>
            </a:xfrm>
            <a:custGeom>
              <a:avLst/>
              <a:gdLst/>
              <a:ahLst/>
              <a:cxnLst/>
              <a:rect l="l" t="t" r="r" b="b"/>
              <a:pathLst>
                <a:path w="882" h="852" extrusionOk="0">
                  <a:moveTo>
                    <a:pt x="456" y="0"/>
                  </a:moveTo>
                  <a:cubicBezTo>
                    <a:pt x="213" y="0"/>
                    <a:pt x="0" y="183"/>
                    <a:pt x="0" y="426"/>
                  </a:cubicBezTo>
                  <a:cubicBezTo>
                    <a:pt x="0" y="669"/>
                    <a:pt x="213" y="851"/>
                    <a:pt x="456" y="851"/>
                  </a:cubicBezTo>
                  <a:cubicBezTo>
                    <a:pt x="699" y="851"/>
                    <a:pt x="882" y="669"/>
                    <a:pt x="882" y="426"/>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
            <p:cNvSpPr/>
            <p:nvPr/>
          </p:nvSpPr>
          <p:spPr>
            <a:xfrm>
              <a:off x="1437225" y="2599125"/>
              <a:ext cx="21300" cy="19775"/>
            </a:xfrm>
            <a:custGeom>
              <a:avLst/>
              <a:gdLst/>
              <a:ahLst/>
              <a:cxnLst/>
              <a:rect l="l" t="t" r="r" b="b"/>
              <a:pathLst>
                <a:path w="852" h="791" extrusionOk="0">
                  <a:moveTo>
                    <a:pt x="426" y="0"/>
                  </a:moveTo>
                  <a:cubicBezTo>
                    <a:pt x="183" y="0"/>
                    <a:pt x="0" y="182"/>
                    <a:pt x="0" y="395"/>
                  </a:cubicBezTo>
                  <a:cubicBezTo>
                    <a:pt x="0" y="638"/>
                    <a:pt x="183" y="790"/>
                    <a:pt x="426" y="790"/>
                  </a:cubicBezTo>
                  <a:cubicBezTo>
                    <a:pt x="639" y="790"/>
                    <a:pt x="852" y="638"/>
                    <a:pt x="852" y="395"/>
                  </a:cubicBezTo>
                  <a:cubicBezTo>
                    <a:pt x="852" y="182"/>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
            <p:cNvSpPr/>
            <p:nvPr/>
          </p:nvSpPr>
          <p:spPr>
            <a:xfrm>
              <a:off x="1437975" y="2699425"/>
              <a:ext cx="19800" cy="18250"/>
            </a:xfrm>
            <a:custGeom>
              <a:avLst/>
              <a:gdLst/>
              <a:ahLst/>
              <a:cxnLst/>
              <a:rect l="l" t="t" r="r" b="b"/>
              <a:pathLst>
                <a:path w="792" h="730" extrusionOk="0">
                  <a:moveTo>
                    <a:pt x="396" y="0"/>
                  </a:moveTo>
                  <a:cubicBezTo>
                    <a:pt x="183" y="0"/>
                    <a:pt x="1" y="152"/>
                    <a:pt x="1" y="365"/>
                  </a:cubicBezTo>
                  <a:cubicBezTo>
                    <a:pt x="1" y="578"/>
                    <a:pt x="183" y="730"/>
                    <a:pt x="396" y="730"/>
                  </a:cubicBezTo>
                  <a:cubicBezTo>
                    <a:pt x="609" y="73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
            <p:cNvSpPr/>
            <p:nvPr/>
          </p:nvSpPr>
          <p:spPr>
            <a:xfrm>
              <a:off x="1437975" y="2798200"/>
              <a:ext cx="19025" cy="18275"/>
            </a:xfrm>
            <a:custGeom>
              <a:avLst/>
              <a:gdLst/>
              <a:ahLst/>
              <a:cxnLst/>
              <a:rect l="l" t="t" r="r" b="b"/>
              <a:pathLst>
                <a:path w="761" h="731" extrusionOk="0">
                  <a:moveTo>
                    <a:pt x="396" y="1"/>
                  </a:moveTo>
                  <a:cubicBezTo>
                    <a:pt x="183" y="1"/>
                    <a:pt x="1" y="183"/>
                    <a:pt x="1" y="365"/>
                  </a:cubicBezTo>
                  <a:cubicBezTo>
                    <a:pt x="1" y="578"/>
                    <a:pt x="183" y="730"/>
                    <a:pt x="396" y="730"/>
                  </a:cubicBezTo>
                  <a:cubicBezTo>
                    <a:pt x="609" y="730"/>
                    <a:pt x="761" y="578"/>
                    <a:pt x="761" y="365"/>
                  </a:cubicBezTo>
                  <a:cubicBezTo>
                    <a:pt x="76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
            <p:cNvSpPr/>
            <p:nvPr/>
          </p:nvSpPr>
          <p:spPr>
            <a:xfrm>
              <a:off x="1438750" y="2897750"/>
              <a:ext cx="18250" cy="17500"/>
            </a:xfrm>
            <a:custGeom>
              <a:avLst/>
              <a:gdLst/>
              <a:ahLst/>
              <a:cxnLst/>
              <a:rect l="l" t="t" r="r" b="b"/>
              <a:pathLst>
                <a:path w="730" h="700" extrusionOk="0">
                  <a:moveTo>
                    <a:pt x="365" y="0"/>
                  </a:moveTo>
                  <a:cubicBezTo>
                    <a:pt x="152" y="0"/>
                    <a:pt x="0" y="152"/>
                    <a:pt x="0" y="365"/>
                  </a:cubicBezTo>
                  <a:cubicBezTo>
                    <a:pt x="0" y="548"/>
                    <a:pt x="152" y="700"/>
                    <a:pt x="365" y="700"/>
                  </a:cubicBezTo>
                  <a:cubicBezTo>
                    <a:pt x="547" y="700"/>
                    <a:pt x="730" y="548"/>
                    <a:pt x="730" y="365"/>
                  </a:cubicBezTo>
                  <a:cubicBezTo>
                    <a:pt x="730"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
            <p:cNvSpPr/>
            <p:nvPr/>
          </p:nvSpPr>
          <p:spPr>
            <a:xfrm>
              <a:off x="1438750" y="2997300"/>
              <a:ext cx="17500" cy="16725"/>
            </a:xfrm>
            <a:custGeom>
              <a:avLst/>
              <a:gdLst/>
              <a:ahLst/>
              <a:cxnLst/>
              <a:rect l="l" t="t" r="r" b="b"/>
              <a:pathLst>
                <a:path w="700" h="669" extrusionOk="0">
                  <a:moveTo>
                    <a:pt x="365" y="0"/>
                  </a:moveTo>
                  <a:cubicBezTo>
                    <a:pt x="152" y="0"/>
                    <a:pt x="0" y="152"/>
                    <a:pt x="0" y="335"/>
                  </a:cubicBezTo>
                  <a:cubicBezTo>
                    <a:pt x="0" y="517"/>
                    <a:pt x="152" y="669"/>
                    <a:pt x="365" y="669"/>
                  </a:cubicBezTo>
                  <a:cubicBezTo>
                    <a:pt x="547" y="669"/>
                    <a:pt x="699" y="517"/>
                    <a:pt x="699" y="33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
            <p:cNvSpPr/>
            <p:nvPr/>
          </p:nvSpPr>
          <p:spPr>
            <a:xfrm>
              <a:off x="1439500" y="3096850"/>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7" y="638"/>
                    <a:pt x="669" y="486"/>
                    <a:pt x="669" y="304"/>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
            <p:cNvSpPr/>
            <p:nvPr/>
          </p:nvSpPr>
          <p:spPr>
            <a:xfrm>
              <a:off x="1439500" y="3196375"/>
              <a:ext cx="15975" cy="15225"/>
            </a:xfrm>
            <a:custGeom>
              <a:avLst/>
              <a:gdLst/>
              <a:ahLst/>
              <a:cxnLst/>
              <a:rect l="l" t="t" r="r" b="b"/>
              <a:pathLst>
                <a:path w="639" h="609" extrusionOk="0">
                  <a:moveTo>
                    <a:pt x="335" y="1"/>
                  </a:moveTo>
                  <a:cubicBezTo>
                    <a:pt x="153" y="1"/>
                    <a:pt x="1" y="123"/>
                    <a:pt x="1" y="305"/>
                  </a:cubicBezTo>
                  <a:cubicBezTo>
                    <a:pt x="1" y="457"/>
                    <a:pt x="153" y="609"/>
                    <a:pt x="335" y="609"/>
                  </a:cubicBezTo>
                  <a:cubicBezTo>
                    <a:pt x="487" y="609"/>
                    <a:pt x="639" y="457"/>
                    <a:pt x="639" y="305"/>
                  </a:cubicBezTo>
                  <a:cubicBezTo>
                    <a:pt x="639" y="12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
            <p:cNvSpPr/>
            <p:nvPr/>
          </p:nvSpPr>
          <p:spPr>
            <a:xfrm>
              <a:off x="1440275" y="3295925"/>
              <a:ext cx="15200" cy="14475"/>
            </a:xfrm>
            <a:custGeom>
              <a:avLst/>
              <a:gdLst/>
              <a:ahLst/>
              <a:cxnLst/>
              <a:rect l="l" t="t" r="r" b="b"/>
              <a:pathLst>
                <a:path w="608" h="579" extrusionOk="0">
                  <a:moveTo>
                    <a:pt x="304" y="1"/>
                  </a:moveTo>
                  <a:cubicBezTo>
                    <a:pt x="122" y="1"/>
                    <a:pt x="0" y="122"/>
                    <a:pt x="0" y="274"/>
                  </a:cubicBezTo>
                  <a:cubicBezTo>
                    <a:pt x="0" y="426"/>
                    <a:pt x="122" y="578"/>
                    <a:pt x="304" y="578"/>
                  </a:cubicBezTo>
                  <a:cubicBezTo>
                    <a:pt x="456" y="578"/>
                    <a:pt x="608" y="426"/>
                    <a:pt x="608" y="27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
            <p:cNvSpPr/>
            <p:nvPr/>
          </p:nvSpPr>
          <p:spPr>
            <a:xfrm>
              <a:off x="1441025" y="3395475"/>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8" y="39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
            <p:cNvSpPr/>
            <p:nvPr/>
          </p:nvSpPr>
          <p:spPr>
            <a:xfrm>
              <a:off x="1441025" y="3495025"/>
              <a:ext cx="13700" cy="12175"/>
            </a:xfrm>
            <a:custGeom>
              <a:avLst/>
              <a:gdLst/>
              <a:ahLst/>
              <a:cxnLst/>
              <a:rect l="l" t="t" r="r" b="b"/>
              <a:pathLst>
                <a:path w="548" h="487" extrusionOk="0">
                  <a:moveTo>
                    <a:pt x="274" y="0"/>
                  </a:moveTo>
                  <a:cubicBezTo>
                    <a:pt x="122" y="0"/>
                    <a:pt x="0" y="92"/>
                    <a:pt x="0" y="244"/>
                  </a:cubicBezTo>
                  <a:cubicBezTo>
                    <a:pt x="0" y="396"/>
                    <a:pt x="122" y="487"/>
                    <a:pt x="274" y="487"/>
                  </a:cubicBezTo>
                  <a:cubicBezTo>
                    <a:pt x="426" y="487"/>
                    <a:pt x="548" y="396"/>
                    <a:pt x="548" y="244"/>
                  </a:cubicBezTo>
                  <a:cubicBezTo>
                    <a:pt x="548"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
            <p:cNvSpPr/>
            <p:nvPr/>
          </p:nvSpPr>
          <p:spPr>
            <a:xfrm>
              <a:off x="1441025" y="3593800"/>
              <a:ext cx="12950" cy="12200"/>
            </a:xfrm>
            <a:custGeom>
              <a:avLst/>
              <a:gdLst/>
              <a:ahLst/>
              <a:cxnLst/>
              <a:rect l="l" t="t" r="r" b="b"/>
              <a:pathLst>
                <a:path w="518" h="488" extrusionOk="0">
                  <a:moveTo>
                    <a:pt x="274" y="1"/>
                  </a:moveTo>
                  <a:cubicBezTo>
                    <a:pt x="122" y="1"/>
                    <a:pt x="0" y="122"/>
                    <a:pt x="0" y="244"/>
                  </a:cubicBezTo>
                  <a:cubicBezTo>
                    <a:pt x="0" y="396"/>
                    <a:pt x="122" y="487"/>
                    <a:pt x="274" y="487"/>
                  </a:cubicBezTo>
                  <a:cubicBezTo>
                    <a:pt x="396" y="48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
            <p:cNvSpPr/>
            <p:nvPr/>
          </p:nvSpPr>
          <p:spPr>
            <a:xfrm>
              <a:off x="1441775" y="3693350"/>
              <a:ext cx="12200" cy="11425"/>
            </a:xfrm>
            <a:custGeom>
              <a:avLst/>
              <a:gdLst/>
              <a:ahLst/>
              <a:cxnLst/>
              <a:rect l="l" t="t" r="r" b="b"/>
              <a:pathLst>
                <a:path w="488" h="457" extrusionOk="0">
                  <a:moveTo>
                    <a:pt x="244" y="1"/>
                  </a:moveTo>
                  <a:cubicBezTo>
                    <a:pt x="92" y="1"/>
                    <a:pt x="1" y="122"/>
                    <a:pt x="1" y="244"/>
                  </a:cubicBezTo>
                  <a:cubicBezTo>
                    <a:pt x="1" y="365"/>
                    <a:pt x="92" y="457"/>
                    <a:pt x="244" y="457"/>
                  </a:cubicBezTo>
                  <a:cubicBezTo>
                    <a:pt x="366" y="457"/>
                    <a:pt x="487" y="365"/>
                    <a:pt x="487" y="244"/>
                  </a:cubicBezTo>
                  <a:cubicBezTo>
                    <a:pt x="48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
            <p:cNvSpPr/>
            <p:nvPr/>
          </p:nvSpPr>
          <p:spPr>
            <a:xfrm>
              <a:off x="1441775" y="3792900"/>
              <a:ext cx="11425" cy="10650"/>
            </a:xfrm>
            <a:custGeom>
              <a:avLst/>
              <a:gdLst/>
              <a:ahLst/>
              <a:cxnLst/>
              <a:rect l="l" t="t" r="r" b="b"/>
              <a:pathLst>
                <a:path w="457" h="426" extrusionOk="0">
                  <a:moveTo>
                    <a:pt x="244" y="0"/>
                  </a:moveTo>
                  <a:cubicBezTo>
                    <a:pt x="122" y="0"/>
                    <a:pt x="1" y="92"/>
                    <a:pt x="1" y="213"/>
                  </a:cubicBezTo>
                  <a:cubicBezTo>
                    <a:pt x="1" y="335"/>
                    <a:pt x="122" y="426"/>
                    <a:pt x="244" y="426"/>
                  </a:cubicBezTo>
                  <a:cubicBezTo>
                    <a:pt x="366" y="426"/>
                    <a:pt x="457" y="335"/>
                    <a:pt x="457" y="213"/>
                  </a:cubicBezTo>
                  <a:cubicBezTo>
                    <a:pt x="457" y="9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
            <p:cNvSpPr/>
            <p:nvPr/>
          </p:nvSpPr>
          <p:spPr>
            <a:xfrm>
              <a:off x="1442550" y="3892450"/>
              <a:ext cx="10650" cy="9900"/>
            </a:xfrm>
            <a:custGeom>
              <a:avLst/>
              <a:gdLst/>
              <a:ahLst/>
              <a:cxnLst/>
              <a:rect l="l" t="t" r="r" b="b"/>
              <a:pathLst>
                <a:path w="426" h="396" extrusionOk="0">
                  <a:moveTo>
                    <a:pt x="213" y="0"/>
                  </a:moveTo>
                  <a:cubicBezTo>
                    <a:pt x="91" y="0"/>
                    <a:pt x="0" y="91"/>
                    <a:pt x="0" y="213"/>
                  </a:cubicBezTo>
                  <a:cubicBezTo>
                    <a:pt x="0" y="304"/>
                    <a:pt x="91" y="395"/>
                    <a:pt x="213" y="395"/>
                  </a:cubicBezTo>
                  <a:cubicBezTo>
                    <a:pt x="335" y="395"/>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
            <p:cNvSpPr/>
            <p:nvPr/>
          </p:nvSpPr>
          <p:spPr>
            <a:xfrm>
              <a:off x="1442550" y="3992000"/>
              <a:ext cx="9900" cy="9125"/>
            </a:xfrm>
            <a:custGeom>
              <a:avLst/>
              <a:gdLst/>
              <a:ahLst/>
              <a:cxnLst/>
              <a:rect l="l" t="t" r="r" b="b"/>
              <a:pathLst>
                <a:path w="396" h="365" extrusionOk="0">
                  <a:moveTo>
                    <a:pt x="213" y="0"/>
                  </a:moveTo>
                  <a:cubicBezTo>
                    <a:pt x="91" y="0"/>
                    <a:pt x="0" y="91"/>
                    <a:pt x="0" y="182"/>
                  </a:cubicBezTo>
                  <a:cubicBezTo>
                    <a:pt x="0" y="274"/>
                    <a:pt x="91" y="365"/>
                    <a:pt x="213" y="365"/>
                  </a:cubicBezTo>
                  <a:cubicBezTo>
                    <a:pt x="304" y="365"/>
                    <a:pt x="395" y="274"/>
                    <a:pt x="395" y="182"/>
                  </a:cubicBezTo>
                  <a:cubicBezTo>
                    <a:pt x="395"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
            <p:cNvSpPr/>
            <p:nvPr/>
          </p:nvSpPr>
          <p:spPr>
            <a:xfrm>
              <a:off x="1443300" y="4091525"/>
              <a:ext cx="9150" cy="8400"/>
            </a:xfrm>
            <a:custGeom>
              <a:avLst/>
              <a:gdLst/>
              <a:ahLst/>
              <a:cxnLst/>
              <a:rect l="l" t="t" r="r" b="b"/>
              <a:pathLst>
                <a:path w="366" h="336" extrusionOk="0">
                  <a:moveTo>
                    <a:pt x="183" y="1"/>
                  </a:moveTo>
                  <a:cubicBezTo>
                    <a:pt x="61" y="1"/>
                    <a:pt x="1" y="62"/>
                    <a:pt x="1" y="153"/>
                  </a:cubicBezTo>
                  <a:cubicBezTo>
                    <a:pt x="1" y="274"/>
                    <a:pt x="61" y="335"/>
                    <a:pt x="183" y="335"/>
                  </a:cubicBezTo>
                  <a:cubicBezTo>
                    <a:pt x="274" y="335"/>
                    <a:pt x="365" y="27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
            <p:cNvSpPr/>
            <p:nvPr/>
          </p:nvSpPr>
          <p:spPr>
            <a:xfrm>
              <a:off x="1443300" y="4190325"/>
              <a:ext cx="9150" cy="9150"/>
            </a:xfrm>
            <a:custGeom>
              <a:avLst/>
              <a:gdLst/>
              <a:ahLst/>
              <a:cxnLst/>
              <a:rect l="l" t="t" r="r" b="b"/>
              <a:pathLst>
                <a:path w="366" h="366" extrusionOk="0">
                  <a:moveTo>
                    <a:pt x="183" y="0"/>
                  </a:moveTo>
                  <a:cubicBezTo>
                    <a:pt x="61" y="0"/>
                    <a:pt x="1" y="92"/>
                    <a:pt x="1" y="183"/>
                  </a:cubicBezTo>
                  <a:cubicBezTo>
                    <a:pt x="1" y="274"/>
                    <a:pt x="61"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
            <p:cNvSpPr/>
            <p:nvPr/>
          </p:nvSpPr>
          <p:spPr>
            <a:xfrm>
              <a:off x="1443300" y="4289875"/>
              <a:ext cx="9150" cy="8375"/>
            </a:xfrm>
            <a:custGeom>
              <a:avLst/>
              <a:gdLst/>
              <a:ahLst/>
              <a:cxnLst/>
              <a:rect l="l" t="t" r="r" b="b"/>
              <a:pathLst>
                <a:path w="366" h="335" extrusionOk="0">
                  <a:moveTo>
                    <a:pt x="183" y="0"/>
                  </a:moveTo>
                  <a:cubicBezTo>
                    <a:pt x="92" y="0"/>
                    <a:pt x="1" y="61"/>
                    <a:pt x="1" y="152"/>
                  </a:cubicBezTo>
                  <a:cubicBezTo>
                    <a:pt x="1" y="243"/>
                    <a:pt x="92"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
            <p:cNvSpPr/>
            <p:nvPr/>
          </p:nvSpPr>
          <p:spPr>
            <a:xfrm>
              <a:off x="1443300" y="4389400"/>
              <a:ext cx="8375" cy="7625"/>
            </a:xfrm>
            <a:custGeom>
              <a:avLst/>
              <a:gdLst/>
              <a:ahLst/>
              <a:cxnLst/>
              <a:rect l="l" t="t" r="r" b="b"/>
              <a:pathLst>
                <a:path w="335" h="305" extrusionOk="0">
                  <a:moveTo>
                    <a:pt x="183" y="1"/>
                  </a:moveTo>
                  <a:cubicBezTo>
                    <a:pt x="92" y="1"/>
                    <a:pt x="1" y="62"/>
                    <a:pt x="1" y="153"/>
                  </a:cubicBezTo>
                  <a:cubicBezTo>
                    <a:pt x="1" y="214"/>
                    <a:pt x="92" y="305"/>
                    <a:pt x="183" y="305"/>
                  </a:cubicBezTo>
                  <a:cubicBezTo>
                    <a:pt x="274" y="305"/>
                    <a:pt x="335" y="21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
            <p:cNvSpPr/>
            <p:nvPr/>
          </p:nvSpPr>
          <p:spPr>
            <a:xfrm>
              <a:off x="1444050" y="4488200"/>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
            <p:cNvSpPr/>
            <p:nvPr/>
          </p:nvSpPr>
          <p:spPr>
            <a:xfrm>
              <a:off x="1444050" y="4587750"/>
              <a:ext cx="6875" cy="6850"/>
            </a:xfrm>
            <a:custGeom>
              <a:avLst/>
              <a:gdLst/>
              <a:ahLst/>
              <a:cxnLst/>
              <a:rect l="l" t="t" r="r" b="b"/>
              <a:pathLst>
                <a:path w="275" h="274" extrusionOk="0">
                  <a:moveTo>
                    <a:pt x="153" y="0"/>
                  </a:moveTo>
                  <a:cubicBezTo>
                    <a:pt x="62" y="0"/>
                    <a:pt x="1" y="61"/>
                    <a:pt x="1" y="122"/>
                  </a:cubicBezTo>
                  <a:cubicBezTo>
                    <a:pt x="1" y="213"/>
                    <a:pt x="62" y="274"/>
                    <a:pt x="153" y="274"/>
                  </a:cubicBezTo>
                  <a:cubicBezTo>
                    <a:pt x="214" y="274"/>
                    <a:pt x="275" y="213"/>
                    <a:pt x="275" y="122"/>
                  </a:cubicBezTo>
                  <a:cubicBezTo>
                    <a:pt x="275" y="61"/>
                    <a:pt x="21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
            <p:cNvSpPr/>
            <p:nvPr/>
          </p:nvSpPr>
          <p:spPr>
            <a:xfrm>
              <a:off x="1444825" y="4687300"/>
              <a:ext cx="6100" cy="6100"/>
            </a:xfrm>
            <a:custGeom>
              <a:avLst/>
              <a:gdLst/>
              <a:ahLst/>
              <a:cxnLst/>
              <a:rect l="l" t="t" r="r" b="b"/>
              <a:pathLst>
                <a:path w="244" h="244" extrusionOk="0">
                  <a:moveTo>
                    <a:pt x="122" y="0"/>
                  </a:moveTo>
                  <a:cubicBezTo>
                    <a:pt x="31" y="0"/>
                    <a:pt x="0" y="61"/>
                    <a:pt x="0" y="122"/>
                  </a:cubicBezTo>
                  <a:cubicBezTo>
                    <a:pt x="0"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
            <p:cNvSpPr/>
            <p:nvPr/>
          </p:nvSpPr>
          <p:spPr>
            <a:xfrm>
              <a:off x="1444825" y="4786075"/>
              <a:ext cx="6100" cy="6100"/>
            </a:xfrm>
            <a:custGeom>
              <a:avLst/>
              <a:gdLst/>
              <a:ahLst/>
              <a:cxnLst/>
              <a:rect l="l" t="t" r="r" b="b"/>
              <a:pathLst>
                <a:path w="244" h="244" extrusionOk="0">
                  <a:moveTo>
                    <a:pt x="122" y="0"/>
                  </a:moveTo>
                  <a:cubicBezTo>
                    <a:pt x="31" y="0"/>
                    <a:pt x="0" y="61"/>
                    <a:pt x="0" y="122"/>
                  </a:cubicBezTo>
                  <a:cubicBezTo>
                    <a:pt x="0" y="183"/>
                    <a:pt x="3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
            <p:cNvSpPr/>
            <p:nvPr/>
          </p:nvSpPr>
          <p:spPr>
            <a:xfrm>
              <a:off x="1444825" y="488562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
            <p:cNvSpPr/>
            <p:nvPr/>
          </p:nvSpPr>
          <p:spPr>
            <a:xfrm>
              <a:off x="1444825" y="4985175"/>
              <a:ext cx="5350" cy="4575"/>
            </a:xfrm>
            <a:custGeom>
              <a:avLst/>
              <a:gdLst/>
              <a:ahLst/>
              <a:cxnLst/>
              <a:rect l="l" t="t" r="r" b="b"/>
              <a:pathLst>
                <a:path w="214" h="183" extrusionOk="0">
                  <a:moveTo>
                    <a:pt x="122" y="0"/>
                  </a:moveTo>
                  <a:cubicBezTo>
                    <a:pt x="61" y="0"/>
                    <a:pt x="0" y="31"/>
                    <a:pt x="0" y="91"/>
                  </a:cubicBezTo>
                  <a:cubicBezTo>
                    <a:pt x="0" y="152"/>
                    <a:pt x="61" y="182"/>
                    <a:pt x="122" y="182"/>
                  </a:cubicBezTo>
                  <a:cubicBezTo>
                    <a:pt x="183" y="182"/>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
            <p:cNvSpPr/>
            <p:nvPr/>
          </p:nvSpPr>
          <p:spPr>
            <a:xfrm>
              <a:off x="1444825" y="5083950"/>
              <a:ext cx="5350" cy="5350"/>
            </a:xfrm>
            <a:custGeom>
              <a:avLst/>
              <a:gdLst/>
              <a:ahLst/>
              <a:cxnLst/>
              <a:rect l="l" t="t" r="r" b="b"/>
              <a:pathLst>
                <a:path w="214" h="214" extrusionOk="0">
                  <a:moveTo>
                    <a:pt x="122" y="1"/>
                  </a:moveTo>
                  <a:cubicBezTo>
                    <a:pt x="61" y="1"/>
                    <a:pt x="0" y="61"/>
                    <a:pt x="0" y="92"/>
                  </a:cubicBezTo>
                  <a:cubicBezTo>
                    <a:pt x="0" y="153"/>
                    <a:pt x="61" y="213"/>
                    <a:pt x="122" y="213"/>
                  </a:cubicBezTo>
                  <a:cubicBezTo>
                    <a:pt x="183" y="213"/>
                    <a:pt x="213" y="153"/>
                    <a:pt x="213" y="9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
            <p:cNvSpPr/>
            <p:nvPr/>
          </p:nvSpPr>
          <p:spPr>
            <a:xfrm>
              <a:off x="1445575" y="5183500"/>
              <a:ext cx="4600" cy="4575"/>
            </a:xfrm>
            <a:custGeom>
              <a:avLst/>
              <a:gdLst/>
              <a:ahLst/>
              <a:cxnLst/>
              <a:rect l="l" t="t" r="r" b="b"/>
              <a:pathLst>
                <a:path w="184" h="183" extrusionOk="0">
                  <a:moveTo>
                    <a:pt x="92" y="0"/>
                  </a:moveTo>
                  <a:cubicBezTo>
                    <a:pt x="31" y="0"/>
                    <a:pt x="1" y="31"/>
                    <a:pt x="1" y="92"/>
                  </a:cubicBezTo>
                  <a:cubicBezTo>
                    <a:pt x="1" y="122"/>
                    <a:pt x="31" y="183"/>
                    <a:pt x="92" y="183"/>
                  </a:cubicBezTo>
                  <a:cubicBezTo>
                    <a:pt x="122" y="183"/>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
            <p:cNvSpPr/>
            <p:nvPr/>
          </p:nvSpPr>
          <p:spPr>
            <a:xfrm>
              <a:off x="1445575" y="5283050"/>
              <a:ext cx="3825" cy="3825"/>
            </a:xfrm>
            <a:custGeom>
              <a:avLst/>
              <a:gdLst/>
              <a:ahLst/>
              <a:cxnLst/>
              <a:rect l="l" t="t" r="r" b="b"/>
              <a:pathLst>
                <a:path w="153" h="153" extrusionOk="0">
                  <a:moveTo>
                    <a:pt x="92" y="0"/>
                  </a:moveTo>
                  <a:cubicBezTo>
                    <a:pt x="31" y="0"/>
                    <a:pt x="1" y="31"/>
                    <a:pt x="1" y="61"/>
                  </a:cubicBezTo>
                  <a:cubicBezTo>
                    <a:pt x="1" y="122"/>
                    <a:pt x="31" y="152"/>
                    <a:pt x="92" y="152"/>
                  </a:cubicBezTo>
                  <a:cubicBezTo>
                    <a:pt x="122" y="152"/>
                    <a:pt x="153" y="12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
            <p:cNvSpPr/>
            <p:nvPr/>
          </p:nvSpPr>
          <p:spPr>
            <a:xfrm>
              <a:off x="1445575" y="5381825"/>
              <a:ext cx="3825" cy="3825"/>
            </a:xfrm>
            <a:custGeom>
              <a:avLst/>
              <a:gdLst/>
              <a:ahLst/>
              <a:cxnLst/>
              <a:rect l="l" t="t" r="r" b="b"/>
              <a:pathLst>
                <a:path w="153" h="153" extrusionOk="0">
                  <a:moveTo>
                    <a:pt x="92" y="1"/>
                  </a:moveTo>
                  <a:cubicBezTo>
                    <a:pt x="31" y="1"/>
                    <a:pt x="1" y="31"/>
                    <a:pt x="1" y="92"/>
                  </a:cubicBezTo>
                  <a:cubicBezTo>
                    <a:pt x="1" y="122"/>
                    <a:pt x="31" y="153"/>
                    <a:pt x="92" y="153"/>
                  </a:cubicBezTo>
                  <a:cubicBezTo>
                    <a:pt x="122" y="153"/>
                    <a:pt x="153" y="122"/>
                    <a:pt x="153" y="9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
            <p:cNvSpPr/>
            <p:nvPr/>
          </p:nvSpPr>
          <p:spPr>
            <a:xfrm>
              <a:off x="1445575" y="5481375"/>
              <a:ext cx="3825" cy="3050"/>
            </a:xfrm>
            <a:custGeom>
              <a:avLst/>
              <a:gdLst/>
              <a:ahLst/>
              <a:cxnLst/>
              <a:rect l="l" t="t" r="r" b="b"/>
              <a:pathLst>
                <a:path w="153" h="122" extrusionOk="0">
                  <a:moveTo>
                    <a:pt x="92" y="0"/>
                  </a:moveTo>
                  <a:cubicBezTo>
                    <a:pt x="62" y="0"/>
                    <a:pt x="1" y="31"/>
                    <a:pt x="1" y="61"/>
                  </a:cubicBezTo>
                  <a:cubicBezTo>
                    <a:pt x="1" y="92"/>
                    <a:pt x="62" y="122"/>
                    <a:pt x="92" y="122"/>
                  </a:cubicBezTo>
                  <a:cubicBezTo>
                    <a:pt x="122" y="122"/>
                    <a:pt x="153" y="9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
            <p:cNvSpPr/>
            <p:nvPr/>
          </p:nvSpPr>
          <p:spPr>
            <a:xfrm>
              <a:off x="1445575" y="5580150"/>
              <a:ext cx="3825" cy="3825"/>
            </a:xfrm>
            <a:custGeom>
              <a:avLst/>
              <a:gdLst/>
              <a:ahLst/>
              <a:cxnLst/>
              <a:rect l="l" t="t" r="r" b="b"/>
              <a:pathLst>
                <a:path w="153" h="153" extrusionOk="0">
                  <a:moveTo>
                    <a:pt x="92" y="1"/>
                  </a:moveTo>
                  <a:cubicBezTo>
                    <a:pt x="62" y="1"/>
                    <a:pt x="1" y="31"/>
                    <a:pt x="1" y="62"/>
                  </a:cubicBezTo>
                  <a:cubicBezTo>
                    <a:pt x="1" y="122"/>
                    <a:pt x="62" y="153"/>
                    <a:pt x="92" y="153"/>
                  </a:cubicBezTo>
                  <a:cubicBezTo>
                    <a:pt x="122" y="153"/>
                    <a:pt x="153" y="122"/>
                    <a:pt x="153" y="6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
            <p:cNvSpPr/>
            <p:nvPr/>
          </p:nvSpPr>
          <p:spPr>
            <a:xfrm>
              <a:off x="1446350" y="5679700"/>
              <a:ext cx="3050" cy="3075"/>
            </a:xfrm>
            <a:custGeom>
              <a:avLst/>
              <a:gdLst/>
              <a:ahLst/>
              <a:cxnLst/>
              <a:rect l="l" t="t" r="r" b="b"/>
              <a:pathLst>
                <a:path w="122" h="123" extrusionOk="0">
                  <a:moveTo>
                    <a:pt x="61" y="1"/>
                  </a:moveTo>
                  <a:cubicBezTo>
                    <a:pt x="31" y="1"/>
                    <a:pt x="0" y="31"/>
                    <a:pt x="0" y="61"/>
                  </a:cubicBezTo>
                  <a:cubicBezTo>
                    <a:pt x="0" y="92"/>
                    <a:pt x="31" y="122"/>
                    <a:pt x="61" y="122"/>
                  </a:cubicBezTo>
                  <a:cubicBezTo>
                    <a:pt x="91" y="12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
            <p:cNvSpPr/>
            <p:nvPr/>
          </p:nvSpPr>
          <p:spPr>
            <a:xfrm>
              <a:off x="1446350" y="5779250"/>
              <a:ext cx="2300" cy="2300"/>
            </a:xfrm>
            <a:custGeom>
              <a:avLst/>
              <a:gdLst/>
              <a:ahLst/>
              <a:cxnLst/>
              <a:rect l="l" t="t" r="r" b="b"/>
              <a:pathLst>
                <a:path w="92" h="92" extrusionOk="0">
                  <a:moveTo>
                    <a:pt x="61" y="0"/>
                  </a:moveTo>
                  <a:cubicBezTo>
                    <a:pt x="31" y="0"/>
                    <a:pt x="0" y="0"/>
                    <a:pt x="0" y="31"/>
                  </a:cubicBezTo>
                  <a:cubicBezTo>
                    <a:pt x="0" y="61"/>
                    <a:pt x="31" y="92"/>
                    <a:pt x="61" y="92"/>
                  </a:cubicBezTo>
                  <a:cubicBezTo>
                    <a:pt x="91" y="92"/>
                    <a:pt x="91" y="61"/>
                    <a:pt x="91" y="31"/>
                  </a:cubicBezTo>
                  <a:cubicBezTo>
                    <a:pt x="91"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
            <p:cNvSpPr/>
            <p:nvPr/>
          </p:nvSpPr>
          <p:spPr>
            <a:xfrm>
              <a:off x="1446350" y="5878025"/>
              <a:ext cx="2300" cy="2325"/>
            </a:xfrm>
            <a:custGeom>
              <a:avLst/>
              <a:gdLst/>
              <a:ahLst/>
              <a:cxnLst/>
              <a:rect l="l" t="t" r="r" b="b"/>
              <a:pathLst>
                <a:path w="92" h="93" extrusionOk="0">
                  <a:moveTo>
                    <a:pt x="61" y="1"/>
                  </a:moveTo>
                  <a:cubicBezTo>
                    <a:pt x="31" y="1"/>
                    <a:pt x="0" y="31"/>
                    <a:pt x="0" y="62"/>
                  </a:cubicBezTo>
                  <a:cubicBezTo>
                    <a:pt x="0" y="62"/>
                    <a:pt x="31" y="92"/>
                    <a:pt x="61" y="92"/>
                  </a:cubicBezTo>
                  <a:cubicBezTo>
                    <a:pt x="91" y="92"/>
                    <a:pt x="91" y="62"/>
                    <a:pt x="91" y="62"/>
                  </a:cubicBezTo>
                  <a:cubicBezTo>
                    <a:pt x="91"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
            <p:cNvSpPr/>
            <p:nvPr/>
          </p:nvSpPr>
          <p:spPr>
            <a:xfrm>
              <a:off x="1447100" y="5977575"/>
              <a:ext cx="1550" cy="1550"/>
            </a:xfrm>
            <a:custGeom>
              <a:avLst/>
              <a:gdLst/>
              <a:ahLst/>
              <a:cxnLst/>
              <a:rect l="l" t="t" r="r" b="b"/>
              <a:pathLst>
                <a:path w="62" h="62" extrusionOk="0">
                  <a:moveTo>
                    <a:pt x="31" y="1"/>
                  </a:moveTo>
                  <a:cubicBezTo>
                    <a:pt x="1" y="1"/>
                    <a:pt x="1" y="1"/>
                    <a:pt x="1" y="31"/>
                  </a:cubicBezTo>
                  <a:cubicBezTo>
                    <a:pt x="1" y="62"/>
                    <a:pt x="1" y="62"/>
                    <a:pt x="31" y="62"/>
                  </a:cubicBezTo>
                  <a:cubicBezTo>
                    <a:pt x="31" y="62"/>
                    <a:pt x="61" y="62"/>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
            <p:cNvSpPr/>
            <p:nvPr/>
          </p:nvSpPr>
          <p:spPr>
            <a:xfrm>
              <a:off x="1447100" y="6076375"/>
              <a:ext cx="1550" cy="2300"/>
            </a:xfrm>
            <a:custGeom>
              <a:avLst/>
              <a:gdLst/>
              <a:ahLst/>
              <a:cxnLst/>
              <a:rect l="l" t="t" r="r" b="b"/>
              <a:pathLst>
                <a:path w="62" h="92" extrusionOk="0">
                  <a:moveTo>
                    <a:pt x="31" y="0"/>
                  </a:moveTo>
                  <a:cubicBezTo>
                    <a:pt x="1" y="0"/>
                    <a:pt x="1" y="31"/>
                    <a:pt x="1" y="31"/>
                  </a:cubicBezTo>
                  <a:cubicBezTo>
                    <a:pt x="1" y="61"/>
                    <a:pt x="1" y="91"/>
                    <a:pt x="31" y="91"/>
                  </a:cubicBezTo>
                  <a:cubicBezTo>
                    <a:pt x="31" y="9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
            <p:cNvSpPr/>
            <p:nvPr/>
          </p:nvSpPr>
          <p:spPr>
            <a:xfrm>
              <a:off x="1317150" y="306525"/>
              <a:ext cx="50950" cy="47900"/>
            </a:xfrm>
            <a:custGeom>
              <a:avLst/>
              <a:gdLst/>
              <a:ahLst/>
              <a:cxnLst/>
              <a:rect l="l" t="t" r="r" b="b"/>
              <a:pathLst>
                <a:path w="2038" h="1916" extrusionOk="0">
                  <a:moveTo>
                    <a:pt x="1004" y="1"/>
                  </a:moveTo>
                  <a:cubicBezTo>
                    <a:pt x="457" y="1"/>
                    <a:pt x="1" y="426"/>
                    <a:pt x="1" y="943"/>
                  </a:cubicBezTo>
                  <a:cubicBezTo>
                    <a:pt x="1" y="1490"/>
                    <a:pt x="457" y="1915"/>
                    <a:pt x="1004" y="1915"/>
                  </a:cubicBezTo>
                  <a:cubicBezTo>
                    <a:pt x="1581" y="1915"/>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
            <p:cNvSpPr/>
            <p:nvPr/>
          </p:nvSpPr>
          <p:spPr>
            <a:xfrm>
              <a:off x="1317150" y="405300"/>
              <a:ext cx="50950" cy="47900"/>
            </a:xfrm>
            <a:custGeom>
              <a:avLst/>
              <a:gdLst/>
              <a:ahLst/>
              <a:cxnLst/>
              <a:rect l="l" t="t" r="r" b="b"/>
              <a:pathLst>
                <a:path w="2038" h="1916" extrusionOk="0">
                  <a:moveTo>
                    <a:pt x="1004" y="1"/>
                  </a:moveTo>
                  <a:cubicBezTo>
                    <a:pt x="457" y="1"/>
                    <a:pt x="1" y="427"/>
                    <a:pt x="1" y="974"/>
                  </a:cubicBezTo>
                  <a:cubicBezTo>
                    <a:pt x="1" y="1490"/>
                    <a:pt x="457" y="1916"/>
                    <a:pt x="1004" y="1916"/>
                  </a:cubicBezTo>
                  <a:cubicBezTo>
                    <a:pt x="1581" y="1916"/>
                    <a:pt x="2037" y="1490"/>
                    <a:pt x="2037" y="974"/>
                  </a:cubicBezTo>
                  <a:cubicBezTo>
                    <a:pt x="2037" y="427"/>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
            <p:cNvSpPr/>
            <p:nvPr/>
          </p:nvSpPr>
          <p:spPr>
            <a:xfrm>
              <a:off x="1317925" y="505625"/>
              <a:ext cx="49425" cy="45600"/>
            </a:xfrm>
            <a:custGeom>
              <a:avLst/>
              <a:gdLst/>
              <a:ahLst/>
              <a:cxnLst/>
              <a:rect l="l" t="t" r="r" b="b"/>
              <a:pathLst>
                <a:path w="1977" h="1824" extrusionOk="0">
                  <a:moveTo>
                    <a:pt x="973" y="0"/>
                  </a:moveTo>
                  <a:cubicBezTo>
                    <a:pt x="456" y="0"/>
                    <a:pt x="0" y="395"/>
                    <a:pt x="0" y="912"/>
                  </a:cubicBezTo>
                  <a:cubicBezTo>
                    <a:pt x="0" y="1429"/>
                    <a:pt x="456" y="1824"/>
                    <a:pt x="973" y="1824"/>
                  </a:cubicBezTo>
                  <a:cubicBezTo>
                    <a:pt x="1520" y="1824"/>
                    <a:pt x="1976" y="1429"/>
                    <a:pt x="1976" y="912"/>
                  </a:cubicBezTo>
                  <a:cubicBezTo>
                    <a:pt x="197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
            <p:cNvSpPr/>
            <p:nvPr/>
          </p:nvSpPr>
          <p:spPr>
            <a:xfrm>
              <a:off x="1318675" y="605175"/>
              <a:ext cx="47900" cy="44850"/>
            </a:xfrm>
            <a:custGeom>
              <a:avLst/>
              <a:gdLst/>
              <a:ahLst/>
              <a:cxnLst/>
              <a:rect l="l" t="t" r="r" b="b"/>
              <a:pathLst>
                <a:path w="1916" h="1794" extrusionOk="0">
                  <a:moveTo>
                    <a:pt x="943" y="0"/>
                  </a:moveTo>
                  <a:cubicBezTo>
                    <a:pt x="426" y="0"/>
                    <a:pt x="1" y="395"/>
                    <a:pt x="1" y="881"/>
                  </a:cubicBezTo>
                  <a:cubicBezTo>
                    <a:pt x="1" y="1398"/>
                    <a:pt x="426" y="1793"/>
                    <a:pt x="943" y="1793"/>
                  </a:cubicBezTo>
                  <a:cubicBezTo>
                    <a:pt x="1490" y="1793"/>
                    <a:pt x="1916" y="1398"/>
                    <a:pt x="1916" y="881"/>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
            <p:cNvSpPr/>
            <p:nvPr/>
          </p:nvSpPr>
          <p:spPr>
            <a:xfrm>
              <a:off x="1319450" y="704700"/>
              <a:ext cx="46375" cy="44100"/>
            </a:xfrm>
            <a:custGeom>
              <a:avLst/>
              <a:gdLst/>
              <a:ahLst/>
              <a:cxnLst/>
              <a:rect l="l" t="t" r="r" b="b"/>
              <a:pathLst>
                <a:path w="1855" h="1764" extrusionOk="0">
                  <a:moveTo>
                    <a:pt x="912" y="1"/>
                  </a:moveTo>
                  <a:cubicBezTo>
                    <a:pt x="426" y="1"/>
                    <a:pt x="0" y="396"/>
                    <a:pt x="0" y="882"/>
                  </a:cubicBezTo>
                  <a:cubicBezTo>
                    <a:pt x="0" y="1369"/>
                    <a:pt x="426" y="1764"/>
                    <a:pt x="912" y="1764"/>
                  </a:cubicBezTo>
                  <a:cubicBezTo>
                    <a:pt x="1429" y="1764"/>
                    <a:pt x="1854" y="1369"/>
                    <a:pt x="1854" y="882"/>
                  </a:cubicBezTo>
                  <a:cubicBezTo>
                    <a:pt x="185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
            <p:cNvSpPr/>
            <p:nvPr/>
          </p:nvSpPr>
          <p:spPr>
            <a:xfrm>
              <a:off x="1320200" y="805025"/>
              <a:ext cx="44850" cy="41800"/>
            </a:xfrm>
            <a:custGeom>
              <a:avLst/>
              <a:gdLst/>
              <a:ahLst/>
              <a:cxnLst/>
              <a:rect l="l" t="t" r="r" b="b"/>
              <a:pathLst>
                <a:path w="1794" h="1672" extrusionOk="0">
                  <a:moveTo>
                    <a:pt x="882" y="0"/>
                  </a:moveTo>
                  <a:cubicBezTo>
                    <a:pt x="396" y="0"/>
                    <a:pt x="0" y="365"/>
                    <a:pt x="0" y="821"/>
                  </a:cubicBezTo>
                  <a:cubicBezTo>
                    <a:pt x="0" y="1277"/>
                    <a:pt x="396" y="1672"/>
                    <a:pt x="882" y="1672"/>
                  </a:cubicBezTo>
                  <a:cubicBezTo>
                    <a:pt x="1399" y="1672"/>
                    <a:pt x="1794" y="1277"/>
                    <a:pt x="1794" y="821"/>
                  </a:cubicBezTo>
                  <a:cubicBezTo>
                    <a:pt x="1794" y="365"/>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
            <p:cNvSpPr/>
            <p:nvPr/>
          </p:nvSpPr>
          <p:spPr>
            <a:xfrm>
              <a:off x="1320950" y="903800"/>
              <a:ext cx="43350" cy="41825"/>
            </a:xfrm>
            <a:custGeom>
              <a:avLst/>
              <a:gdLst/>
              <a:ahLst/>
              <a:cxnLst/>
              <a:rect l="l" t="t" r="r" b="b"/>
              <a:pathLst>
                <a:path w="1734" h="1673" extrusionOk="0">
                  <a:moveTo>
                    <a:pt x="852" y="0"/>
                  </a:moveTo>
                  <a:cubicBezTo>
                    <a:pt x="396" y="0"/>
                    <a:pt x="1" y="396"/>
                    <a:pt x="1" y="852"/>
                  </a:cubicBezTo>
                  <a:cubicBezTo>
                    <a:pt x="1" y="1307"/>
                    <a:pt x="396" y="1672"/>
                    <a:pt x="852" y="1672"/>
                  </a:cubicBezTo>
                  <a:cubicBezTo>
                    <a:pt x="1338" y="1672"/>
                    <a:pt x="1733" y="1307"/>
                    <a:pt x="1733" y="852"/>
                  </a:cubicBezTo>
                  <a:cubicBezTo>
                    <a:pt x="1733" y="396"/>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
            <p:cNvSpPr/>
            <p:nvPr/>
          </p:nvSpPr>
          <p:spPr>
            <a:xfrm>
              <a:off x="1321725" y="1004100"/>
              <a:ext cx="41825" cy="39550"/>
            </a:xfrm>
            <a:custGeom>
              <a:avLst/>
              <a:gdLst/>
              <a:ahLst/>
              <a:cxnLst/>
              <a:rect l="l" t="t" r="r" b="b"/>
              <a:pathLst>
                <a:path w="1673" h="1582" extrusionOk="0">
                  <a:moveTo>
                    <a:pt x="821" y="1"/>
                  </a:moveTo>
                  <a:cubicBezTo>
                    <a:pt x="365" y="1"/>
                    <a:pt x="0" y="365"/>
                    <a:pt x="0" y="791"/>
                  </a:cubicBezTo>
                  <a:cubicBezTo>
                    <a:pt x="0" y="1217"/>
                    <a:pt x="365" y="1581"/>
                    <a:pt x="821" y="1581"/>
                  </a:cubicBezTo>
                  <a:cubicBezTo>
                    <a:pt x="1307" y="1581"/>
                    <a:pt x="1672" y="1217"/>
                    <a:pt x="1672" y="791"/>
                  </a:cubicBezTo>
                  <a:cubicBezTo>
                    <a:pt x="1672" y="36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
            <p:cNvSpPr/>
            <p:nvPr/>
          </p:nvSpPr>
          <p:spPr>
            <a:xfrm>
              <a:off x="1322475" y="1103650"/>
              <a:ext cx="40300" cy="38775"/>
            </a:xfrm>
            <a:custGeom>
              <a:avLst/>
              <a:gdLst/>
              <a:ahLst/>
              <a:cxnLst/>
              <a:rect l="l" t="t" r="r" b="b"/>
              <a:pathLst>
                <a:path w="1612" h="1551" extrusionOk="0">
                  <a:moveTo>
                    <a:pt x="791" y="1"/>
                  </a:moveTo>
                  <a:cubicBezTo>
                    <a:pt x="365" y="1"/>
                    <a:pt x="1" y="335"/>
                    <a:pt x="1" y="760"/>
                  </a:cubicBezTo>
                  <a:cubicBezTo>
                    <a:pt x="1" y="1186"/>
                    <a:pt x="365" y="1551"/>
                    <a:pt x="791" y="1551"/>
                  </a:cubicBezTo>
                  <a:cubicBezTo>
                    <a:pt x="1247" y="1551"/>
                    <a:pt x="1612" y="1186"/>
                    <a:pt x="1612" y="760"/>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
            <p:cNvSpPr/>
            <p:nvPr/>
          </p:nvSpPr>
          <p:spPr>
            <a:xfrm>
              <a:off x="1322475" y="1203200"/>
              <a:ext cx="40300" cy="37250"/>
            </a:xfrm>
            <a:custGeom>
              <a:avLst/>
              <a:gdLst/>
              <a:ahLst/>
              <a:cxnLst/>
              <a:rect l="l" t="t" r="r" b="b"/>
              <a:pathLst>
                <a:path w="1612" h="1490" extrusionOk="0">
                  <a:moveTo>
                    <a:pt x="791" y="0"/>
                  </a:moveTo>
                  <a:cubicBezTo>
                    <a:pt x="365" y="0"/>
                    <a:pt x="1" y="335"/>
                    <a:pt x="1" y="760"/>
                  </a:cubicBezTo>
                  <a:cubicBezTo>
                    <a:pt x="1" y="1155"/>
                    <a:pt x="365" y="1490"/>
                    <a:pt x="791" y="1490"/>
                  </a:cubicBezTo>
                  <a:cubicBezTo>
                    <a:pt x="1247" y="1490"/>
                    <a:pt x="1612" y="1155"/>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
            <p:cNvSpPr/>
            <p:nvPr/>
          </p:nvSpPr>
          <p:spPr>
            <a:xfrm>
              <a:off x="1323250" y="1302750"/>
              <a:ext cx="38775" cy="36500"/>
            </a:xfrm>
            <a:custGeom>
              <a:avLst/>
              <a:gdLst/>
              <a:ahLst/>
              <a:cxnLst/>
              <a:rect l="l" t="t" r="r" b="b"/>
              <a:pathLst>
                <a:path w="1551" h="1460" extrusionOk="0">
                  <a:moveTo>
                    <a:pt x="760" y="0"/>
                  </a:moveTo>
                  <a:cubicBezTo>
                    <a:pt x="334" y="0"/>
                    <a:pt x="0" y="335"/>
                    <a:pt x="0" y="730"/>
                  </a:cubicBezTo>
                  <a:cubicBezTo>
                    <a:pt x="0" y="1125"/>
                    <a:pt x="334" y="1459"/>
                    <a:pt x="760" y="1459"/>
                  </a:cubicBezTo>
                  <a:cubicBezTo>
                    <a:pt x="1185" y="1459"/>
                    <a:pt x="1550" y="1125"/>
                    <a:pt x="1550" y="730"/>
                  </a:cubicBezTo>
                  <a:cubicBezTo>
                    <a:pt x="155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
            <p:cNvSpPr/>
            <p:nvPr/>
          </p:nvSpPr>
          <p:spPr>
            <a:xfrm>
              <a:off x="1324000" y="1403050"/>
              <a:ext cx="37250" cy="34225"/>
            </a:xfrm>
            <a:custGeom>
              <a:avLst/>
              <a:gdLst/>
              <a:ahLst/>
              <a:cxnLst/>
              <a:rect l="l" t="t" r="r" b="b"/>
              <a:pathLst>
                <a:path w="1490" h="1369" extrusionOk="0">
                  <a:moveTo>
                    <a:pt x="730" y="0"/>
                  </a:moveTo>
                  <a:cubicBezTo>
                    <a:pt x="335" y="0"/>
                    <a:pt x="0" y="304"/>
                    <a:pt x="0" y="699"/>
                  </a:cubicBezTo>
                  <a:cubicBezTo>
                    <a:pt x="0" y="1064"/>
                    <a:pt x="335" y="1368"/>
                    <a:pt x="730" y="1368"/>
                  </a:cubicBezTo>
                  <a:cubicBezTo>
                    <a:pt x="1155" y="1368"/>
                    <a:pt x="1490" y="1064"/>
                    <a:pt x="1490" y="69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
            <p:cNvSpPr/>
            <p:nvPr/>
          </p:nvSpPr>
          <p:spPr>
            <a:xfrm>
              <a:off x="1324750" y="1502600"/>
              <a:ext cx="35750" cy="33450"/>
            </a:xfrm>
            <a:custGeom>
              <a:avLst/>
              <a:gdLst/>
              <a:ahLst/>
              <a:cxnLst/>
              <a:rect l="l" t="t" r="r" b="b"/>
              <a:pathLst>
                <a:path w="1430" h="1338" extrusionOk="0">
                  <a:moveTo>
                    <a:pt x="700" y="0"/>
                  </a:moveTo>
                  <a:cubicBezTo>
                    <a:pt x="335" y="0"/>
                    <a:pt x="1" y="304"/>
                    <a:pt x="1" y="669"/>
                  </a:cubicBezTo>
                  <a:cubicBezTo>
                    <a:pt x="1" y="1034"/>
                    <a:pt x="335" y="1338"/>
                    <a:pt x="700" y="1338"/>
                  </a:cubicBezTo>
                  <a:cubicBezTo>
                    <a:pt x="1095" y="1338"/>
                    <a:pt x="1429" y="1034"/>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
            <p:cNvSpPr/>
            <p:nvPr/>
          </p:nvSpPr>
          <p:spPr>
            <a:xfrm>
              <a:off x="1325525" y="1602150"/>
              <a:ext cx="34225" cy="32700"/>
            </a:xfrm>
            <a:custGeom>
              <a:avLst/>
              <a:gdLst/>
              <a:ahLst/>
              <a:cxnLst/>
              <a:rect l="l" t="t" r="r" b="b"/>
              <a:pathLst>
                <a:path w="1369" h="1308" extrusionOk="0">
                  <a:moveTo>
                    <a:pt x="669" y="0"/>
                  </a:moveTo>
                  <a:cubicBezTo>
                    <a:pt x="304" y="0"/>
                    <a:pt x="0" y="304"/>
                    <a:pt x="0" y="638"/>
                  </a:cubicBezTo>
                  <a:cubicBezTo>
                    <a:pt x="0" y="1003"/>
                    <a:pt x="304" y="1307"/>
                    <a:pt x="669" y="1307"/>
                  </a:cubicBezTo>
                  <a:cubicBezTo>
                    <a:pt x="1064" y="1307"/>
                    <a:pt x="1368" y="1003"/>
                    <a:pt x="1368" y="638"/>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
            <p:cNvSpPr/>
            <p:nvPr/>
          </p:nvSpPr>
          <p:spPr>
            <a:xfrm>
              <a:off x="1326275" y="1701675"/>
              <a:ext cx="32700" cy="31200"/>
            </a:xfrm>
            <a:custGeom>
              <a:avLst/>
              <a:gdLst/>
              <a:ahLst/>
              <a:cxnLst/>
              <a:rect l="l" t="t" r="r" b="b"/>
              <a:pathLst>
                <a:path w="1308" h="1248" extrusionOk="0">
                  <a:moveTo>
                    <a:pt x="639" y="1"/>
                  </a:moveTo>
                  <a:cubicBezTo>
                    <a:pt x="274" y="1"/>
                    <a:pt x="1" y="274"/>
                    <a:pt x="1" y="639"/>
                  </a:cubicBezTo>
                  <a:cubicBezTo>
                    <a:pt x="1" y="973"/>
                    <a:pt x="274" y="1247"/>
                    <a:pt x="639" y="1247"/>
                  </a:cubicBezTo>
                  <a:cubicBezTo>
                    <a:pt x="1034" y="1247"/>
                    <a:pt x="1308" y="973"/>
                    <a:pt x="1308" y="639"/>
                  </a:cubicBezTo>
                  <a:cubicBezTo>
                    <a:pt x="1308" y="274"/>
                    <a:pt x="103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
            <p:cNvSpPr/>
            <p:nvPr/>
          </p:nvSpPr>
          <p:spPr>
            <a:xfrm>
              <a:off x="1326275" y="1801225"/>
              <a:ext cx="32700" cy="30425"/>
            </a:xfrm>
            <a:custGeom>
              <a:avLst/>
              <a:gdLst/>
              <a:ahLst/>
              <a:cxnLst/>
              <a:rect l="l" t="t" r="r" b="b"/>
              <a:pathLst>
                <a:path w="1308" h="1217" extrusionOk="0">
                  <a:moveTo>
                    <a:pt x="639" y="1"/>
                  </a:moveTo>
                  <a:cubicBezTo>
                    <a:pt x="305" y="1"/>
                    <a:pt x="1" y="274"/>
                    <a:pt x="1" y="609"/>
                  </a:cubicBezTo>
                  <a:cubicBezTo>
                    <a:pt x="1" y="943"/>
                    <a:pt x="305" y="1216"/>
                    <a:pt x="639" y="1216"/>
                  </a:cubicBezTo>
                  <a:cubicBezTo>
                    <a:pt x="1004" y="1216"/>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
            <p:cNvSpPr/>
            <p:nvPr/>
          </p:nvSpPr>
          <p:spPr>
            <a:xfrm>
              <a:off x="1327050" y="1900775"/>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
            <p:cNvSpPr/>
            <p:nvPr/>
          </p:nvSpPr>
          <p:spPr>
            <a:xfrm>
              <a:off x="1327800" y="2001075"/>
              <a:ext cx="29650" cy="27375"/>
            </a:xfrm>
            <a:custGeom>
              <a:avLst/>
              <a:gdLst/>
              <a:ahLst/>
              <a:cxnLst/>
              <a:rect l="l" t="t" r="r" b="b"/>
              <a:pathLst>
                <a:path w="1186" h="1095" extrusionOk="0">
                  <a:moveTo>
                    <a:pt x="578" y="1"/>
                  </a:moveTo>
                  <a:cubicBezTo>
                    <a:pt x="274" y="1"/>
                    <a:pt x="0" y="244"/>
                    <a:pt x="0" y="548"/>
                  </a:cubicBezTo>
                  <a:cubicBezTo>
                    <a:pt x="0" y="852"/>
                    <a:pt x="274" y="1095"/>
                    <a:pt x="578" y="1095"/>
                  </a:cubicBezTo>
                  <a:cubicBezTo>
                    <a:pt x="912" y="1095"/>
                    <a:pt x="1186" y="85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
            <p:cNvSpPr/>
            <p:nvPr/>
          </p:nvSpPr>
          <p:spPr>
            <a:xfrm>
              <a:off x="1328550" y="2100625"/>
              <a:ext cx="28150" cy="26625"/>
            </a:xfrm>
            <a:custGeom>
              <a:avLst/>
              <a:gdLst/>
              <a:ahLst/>
              <a:cxnLst/>
              <a:rect l="l" t="t" r="r" b="b"/>
              <a:pathLst>
                <a:path w="1126" h="1065" extrusionOk="0">
                  <a:moveTo>
                    <a:pt x="548" y="1"/>
                  </a:moveTo>
                  <a:cubicBezTo>
                    <a:pt x="244" y="1"/>
                    <a:pt x="1" y="244"/>
                    <a:pt x="1" y="517"/>
                  </a:cubicBezTo>
                  <a:cubicBezTo>
                    <a:pt x="1" y="821"/>
                    <a:pt x="244" y="1064"/>
                    <a:pt x="548" y="1064"/>
                  </a:cubicBezTo>
                  <a:cubicBezTo>
                    <a:pt x="882" y="1064"/>
                    <a:pt x="1125" y="821"/>
                    <a:pt x="1125" y="517"/>
                  </a:cubicBezTo>
                  <a:cubicBezTo>
                    <a:pt x="1125" y="244"/>
                    <a:pt x="88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
            <p:cNvSpPr/>
            <p:nvPr/>
          </p:nvSpPr>
          <p:spPr>
            <a:xfrm>
              <a:off x="1328550" y="2200175"/>
              <a:ext cx="27400" cy="25850"/>
            </a:xfrm>
            <a:custGeom>
              <a:avLst/>
              <a:gdLst/>
              <a:ahLst/>
              <a:cxnLst/>
              <a:rect l="l" t="t" r="r" b="b"/>
              <a:pathLst>
                <a:path w="1096" h="1034" extrusionOk="0">
                  <a:moveTo>
                    <a:pt x="548" y="0"/>
                  </a:moveTo>
                  <a:cubicBezTo>
                    <a:pt x="274" y="0"/>
                    <a:pt x="1" y="213"/>
                    <a:pt x="1" y="517"/>
                  </a:cubicBezTo>
                  <a:cubicBezTo>
                    <a:pt x="1" y="791"/>
                    <a:pt x="27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
            <p:cNvSpPr/>
            <p:nvPr/>
          </p:nvSpPr>
          <p:spPr>
            <a:xfrm>
              <a:off x="1329325" y="2299725"/>
              <a:ext cx="26625" cy="24325"/>
            </a:xfrm>
            <a:custGeom>
              <a:avLst/>
              <a:gdLst/>
              <a:ahLst/>
              <a:cxnLst/>
              <a:rect l="l" t="t" r="r" b="b"/>
              <a:pathLst>
                <a:path w="1065" h="973" extrusionOk="0">
                  <a:moveTo>
                    <a:pt x="517" y="0"/>
                  </a:moveTo>
                  <a:cubicBezTo>
                    <a:pt x="243" y="0"/>
                    <a:pt x="0" y="213"/>
                    <a:pt x="0" y="486"/>
                  </a:cubicBezTo>
                  <a:cubicBezTo>
                    <a:pt x="0" y="760"/>
                    <a:pt x="243" y="973"/>
                    <a:pt x="517" y="973"/>
                  </a:cubicBezTo>
                  <a:cubicBezTo>
                    <a:pt x="821" y="973"/>
                    <a:pt x="1064" y="760"/>
                    <a:pt x="1064" y="486"/>
                  </a:cubicBezTo>
                  <a:cubicBezTo>
                    <a:pt x="106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
            <p:cNvSpPr/>
            <p:nvPr/>
          </p:nvSpPr>
          <p:spPr>
            <a:xfrm>
              <a:off x="1330075" y="2399250"/>
              <a:ext cx="25100" cy="23600"/>
            </a:xfrm>
            <a:custGeom>
              <a:avLst/>
              <a:gdLst/>
              <a:ahLst/>
              <a:cxnLst/>
              <a:rect l="l" t="t" r="r" b="b"/>
              <a:pathLst>
                <a:path w="1004" h="944" extrusionOk="0">
                  <a:moveTo>
                    <a:pt x="487" y="1"/>
                  </a:moveTo>
                  <a:cubicBezTo>
                    <a:pt x="213" y="1"/>
                    <a:pt x="1" y="214"/>
                    <a:pt x="1" y="487"/>
                  </a:cubicBezTo>
                  <a:cubicBezTo>
                    <a:pt x="1" y="730"/>
                    <a:pt x="213" y="943"/>
                    <a:pt x="487" y="943"/>
                  </a:cubicBezTo>
                  <a:cubicBezTo>
                    <a:pt x="791" y="943"/>
                    <a:pt x="1004" y="730"/>
                    <a:pt x="1004" y="487"/>
                  </a:cubicBezTo>
                  <a:cubicBezTo>
                    <a:pt x="1004"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
            <p:cNvSpPr/>
            <p:nvPr/>
          </p:nvSpPr>
          <p:spPr>
            <a:xfrm>
              <a:off x="1330075" y="2498800"/>
              <a:ext cx="25100" cy="22825"/>
            </a:xfrm>
            <a:custGeom>
              <a:avLst/>
              <a:gdLst/>
              <a:ahLst/>
              <a:cxnLst/>
              <a:rect l="l" t="t" r="r" b="b"/>
              <a:pathLst>
                <a:path w="1004" h="913" extrusionOk="0">
                  <a:moveTo>
                    <a:pt x="487" y="1"/>
                  </a:moveTo>
                  <a:cubicBezTo>
                    <a:pt x="244" y="1"/>
                    <a:pt x="1" y="214"/>
                    <a:pt x="1" y="457"/>
                  </a:cubicBezTo>
                  <a:cubicBezTo>
                    <a:pt x="1" y="700"/>
                    <a:pt x="244" y="913"/>
                    <a:pt x="487" y="913"/>
                  </a:cubicBezTo>
                  <a:cubicBezTo>
                    <a:pt x="761" y="913"/>
                    <a:pt x="1004" y="700"/>
                    <a:pt x="1004" y="457"/>
                  </a:cubicBezTo>
                  <a:cubicBezTo>
                    <a:pt x="100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
            <p:cNvSpPr/>
            <p:nvPr/>
          </p:nvSpPr>
          <p:spPr>
            <a:xfrm>
              <a:off x="1330850" y="2598350"/>
              <a:ext cx="23575" cy="22075"/>
            </a:xfrm>
            <a:custGeom>
              <a:avLst/>
              <a:gdLst/>
              <a:ahLst/>
              <a:cxnLst/>
              <a:rect l="l" t="t" r="r" b="b"/>
              <a:pathLst>
                <a:path w="943" h="883" extrusionOk="0">
                  <a:moveTo>
                    <a:pt x="456" y="1"/>
                  </a:moveTo>
                  <a:cubicBezTo>
                    <a:pt x="213" y="1"/>
                    <a:pt x="0" y="183"/>
                    <a:pt x="0" y="426"/>
                  </a:cubicBezTo>
                  <a:cubicBezTo>
                    <a:pt x="0" y="669"/>
                    <a:pt x="213" y="882"/>
                    <a:pt x="456" y="882"/>
                  </a:cubicBezTo>
                  <a:cubicBezTo>
                    <a:pt x="730" y="882"/>
                    <a:pt x="942" y="669"/>
                    <a:pt x="942" y="426"/>
                  </a:cubicBezTo>
                  <a:cubicBezTo>
                    <a:pt x="942"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
            <p:cNvSpPr/>
            <p:nvPr/>
          </p:nvSpPr>
          <p:spPr>
            <a:xfrm>
              <a:off x="1331600" y="2697900"/>
              <a:ext cx="22050" cy="21300"/>
            </a:xfrm>
            <a:custGeom>
              <a:avLst/>
              <a:gdLst/>
              <a:ahLst/>
              <a:cxnLst/>
              <a:rect l="l" t="t" r="r" b="b"/>
              <a:pathLst>
                <a:path w="882" h="852" extrusionOk="0">
                  <a:moveTo>
                    <a:pt x="426" y="0"/>
                  </a:moveTo>
                  <a:cubicBezTo>
                    <a:pt x="183" y="0"/>
                    <a:pt x="0" y="183"/>
                    <a:pt x="0" y="426"/>
                  </a:cubicBezTo>
                  <a:cubicBezTo>
                    <a:pt x="0" y="639"/>
                    <a:pt x="183" y="852"/>
                    <a:pt x="426" y="852"/>
                  </a:cubicBezTo>
                  <a:cubicBezTo>
                    <a:pt x="700" y="852"/>
                    <a:pt x="882" y="639"/>
                    <a:pt x="882" y="426"/>
                  </a:cubicBezTo>
                  <a:cubicBezTo>
                    <a:pt x="882" y="183"/>
                    <a:pt x="70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
            <p:cNvSpPr/>
            <p:nvPr/>
          </p:nvSpPr>
          <p:spPr>
            <a:xfrm>
              <a:off x="1331600" y="2797450"/>
              <a:ext cx="22050" cy="20525"/>
            </a:xfrm>
            <a:custGeom>
              <a:avLst/>
              <a:gdLst/>
              <a:ahLst/>
              <a:cxnLst/>
              <a:rect l="l" t="t" r="r" b="b"/>
              <a:pathLst>
                <a:path w="882" h="821" extrusionOk="0">
                  <a:moveTo>
                    <a:pt x="426" y="0"/>
                  </a:moveTo>
                  <a:cubicBezTo>
                    <a:pt x="213" y="0"/>
                    <a:pt x="0" y="183"/>
                    <a:pt x="0" y="395"/>
                  </a:cubicBezTo>
                  <a:cubicBezTo>
                    <a:pt x="0" y="639"/>
                    <a:pt x="213" y="821"/>
                    <a:pt x="426" y="821"/>
                  </a:cubicBezTo>
                  <a:cubicBezTo>
                    <a:pt x="669" y="821"/>
                    <a:pt x="882" y="639"/>
                    <a:pt x="882" y="395"/>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
            <p:cNvSpPr/>
            <p:nvPr/>
          </p:nvSpPr>
          <p:spPr>
            <a:xfrm>
              <a:off x="1332350" y="2897000"/>
              <a:ext cx="20550" cy="19000"/>
            </a:xfrm>
            <a:custGeom>
              <a:avLst/>
              <a:gdLst/>
              <a:ahLst/>
              <a:cxnLst/>
              <a:rect l="l" t="t" r="r" b="b"/>
              <a:pathLst>
                <a:path w="822" h="760" extrusionOk="0">
                  <a:moveTo>
                    <a:pt x="396" y="0"/>
                  </a:moveTo>
                  <a:cubicBezTo>
                    <a:pt x="183" y="0"/>
                    <a:pt x="1" y="182"/>
                    <a:pt x="1" y="395"/>
                  </a:cubicBezTo>
                  <a:cubicBezTo>
                    <a:pt x="1" y="608"/>
                    <a:pt x="183" y="760"/>
                    <a:pt x="396" y="760"/>
                  </a:cubicBezTo>
                  <a:cubicBezTo>
                    <a:pt x="639" y="760"/>
                    <a:pt x="821" y="608"/>
                    <a:pt x="821" y="395"/>
                  </a:cubicBezTo>
                  <a:cubicBezTo>
                    <a:pt x="821" y="18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
            <p:cNvSpPr/>
            <p:nvPr/>
          </p:nvSpPr>
          <p:spPr>
            <a:xfrm>
              <a:off x="1332350" y="2996525"/>
              <a:ext cx="20550" cy="18275"/>
            </a:xfrm>
            <a:custGeom>
              <a:avLst/>
              <a:gdLst/>
              <a:ahLst/>
              <a:cxnLst/>
              <a:rect l="l" t="t" r="r" b="b"/>
              <a:pathLst>
                <a:path w="822" h="731" extrusionOk="0">
                  <a:moveTo>
                    <a:pt x="396" y="1"/>
                  </a:moveTo>
                  <a:cubicBezTo>
                    <a:pt x="183" y="1"/>
                    <a:pt x="1" y="153"/>
                    <a:pt x="1" y="366"/>
                  </a:cubicBezTo>
                  <a:cubicBezTo>
                    <a:pt x="1" y="578"/>
                    <a:pt x="183" y="730"/>
                    <a:pt x="396" y="730"/>
                  </a:cubicBezTo>
                  <a:cubicBezTo>
                    <a:pt x="639" y="730"/>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
            <p:cNvSpPr/>
            <p:nvPr/>
          </p:nvSpPr>
          <p:spPr>
            <a:xfrm>
              <a:off x="1333125" y="3096075"/>
              <a:ext cx="19025" cy="17500"/>
            </a:xfrm>
            <a:custGeom>
              <a:avLst/>
              <a:gdLst/>
              <a:ahLst/>
              <a:cxnLst/>
              <a:rect l="l" t="t" r="r" b="b"/>
              <a:pathLst>
                <a:path w="761" h="700" extrusionOk="0">
                  <a:moveTo>
                    <a:pt x="365" y="1"/>
                  </a:moveTo>
                  <a:cubicBezTo>
                    <a:pt x="183" y="1"/>
                    <a:pt x="0" y="153"/>
                    <a:pt x="0" y="335"/>
                  </a:cubicBezTo>
                  <a:cubicBezTo>
                    <a:pt x="0" y="548"/>
                    <a:pt x="183"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
            <p:cNvSpPr/>
            <p:nvPr/>
          </p:nvSpPr>
          <p:spPr>
            <a:xfrm>
              <a:off x="1333875" y="3195625"/>
              <a:ext cx="17500" cy="16750"/>
            </a:xfrm>
            <a:custGeom>
              <a:avLst/>
              <a:gdLst/>
              <a:ahLst/>
              <a:cxnLst/>
              <a:rect l="l" t="t" r="r" b="b"/>
              <a:pathLst>
                <a:path w="700" h="670" extrusionOk="0">
                  <a:moveTo>
                    <a:pt x="335" y="1"/>
                  </a:moveTo>
                  <a:cubicBezTo>
                    <a:pt x="153" y="1"/>
                    <a:pt x="1" y="153"/>
                    <a:pt x="1" y="335"/>
                  </a:cubicBezTo>
                  <a:cubicBezTo>
                    <a:pt x="1" y="517"/>
                    <a:pt x="153" y="669"/>
                    <a:pt x="335" y="669"/>
                  </a:cubicBezTo>
                  <a:cubicBezTo>
                    <a:pt x="548" y="669"/>
                    <a:pt x="700" y="517"/>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
            <p:cNvSpPr/>
            <p:nvPr/>
          </p:nvSpPr>
          <p:spPr>
            <a:xfrm>
              <a:off x="1333875" y="3295175"/>
              <a:ext cx="17500" cy="15975"/>
            </a:xfrm>
            <a:custGeom>
              <a:avLst/>
              <a:gdLst/>
              <a:ahLst/>
              <a:cxnLst/>
              <a:rect l="l" t="t" r="r" b="b"/>
              <a:pathLst>
                <a:path w="700" h="639" extrusionOk="0">
                  <a:moveTo>
                    <a:pt x="335" y="0"/>
                  </a:moveTo>
                  <a:cubicBezTo>
                    <a:pt x="153" y="0"/>
                    <a:pt x="1" y="122"/>
                    <a:pt x="1" y="304"/>
                  </a:cubicBezTo>
                  <a:cubicBezTo>
                    <a:pt x="1" y="487"/>
                    <a:pt x="153" y="639"/>
                    <a:pt x="335" y="639"/>
                  </a:cubicBezTo>
                  <a:cubicBezTo>
                    <a:pt x="548" y="639"/>
                    <a:pt x="700" y="487"/>
                    <a:pt x="700" y="304"/>
                  </a:cubicBezTo>
                  <a:cubicBezTo>
                    <a:pt x="700" y="12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
            <p:cNvSpPr/>
            <p:nvPr/>
          </p:nvSpPr>
          <p:spPr>
            <a:xfrm>
              <a:off x="1334650" y="3393950"/>
              <a:ext cx="15975" cy="16000"/>
            </a:xfrm>
            <a:custGeom>
              <a:avLst/>
              <a:gdLst/>
              <a:ahLst/>
              <a:cxnLst/>
              <a:rect l="l" t="t" r="r" b="b"/>
              <a:pathLst>
                <a:path w="639" h="640" extrusionOk="0">
                  <a:moveTo>
                    <a:pt x="304" y="1"/>
                  </a:moveTo>
                  <a:cubicBezTo>
                    <a:pt x="152" y="1"/>
                    <a:pt x="0" y="153"/>
                    <a:pt x="0" y="335"/>
                  </a:cubicBezTo>
                  <a:cubicBezTo>
                    <a:pt x="0" y="487"/>
                    <a:pt x="152" y="639"/>
                    <a:pt x="304" y="639"/>
                  </a:cubicBezTo>
                  <a:cubicBezTo>
                    <a:pt x="486" y="639"/>
                    <a:pt x="638" y="487"/>
                    <a:pt x="638" y="33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
            <p:cNvSpPr/>
            <p:nvPr/>
          </p:nvSpPr>
          <p:spPr>
            <a:xfrm>
              <a:off x="1334650" y="3493500"/>
              <a:ext cx="15975" cy="15225"/>
            </a:xfrm>
            <a:custGeom>
              <a:avLst/>
              <a:gdLst/>
              <a:ahLst/>
              <a:cxnLst/>
              <a:rect l="l" t="t" r="r" b="b"/>
              <a:pathLst>
                <a:path w="639" h="609" extrusionOk="0">
                  <a:moveTo>
                    <a:pt x="304" y="1"/>
                  </a:moveTo>
                  <a:cubicBezTo>
                    <a:pt x="152" y="1"/>
                    <a:pt x="0" y="153"/>
                    <a:pt x="0" y="305"/>
                  </a:cubicBezTo>
                  <a:cubicBezTo>
                    <a:pt x="0" y="457"/>
                    <a:pt x="152" y="609"/>
                    <a:pt x="304" y="609"/>
                  </a:cubicBezTo>
                  <a:cubicBezTo>
                    <a:pt x="486" y="609"/>
                    <a:pt x="638" y="457"/>
                    <a:pt x="638" y="30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
            <p:cNvSpPr/>
            <p:nvPr/>
          </p:nvSpPr>
          <p:spPr>
            <a:xfrm>
              <a:off x="1335400" y="3593050"/>
              <a:ext cx="14450" cy="13700"/>
            </a:xfrm>
            <a:custGeom>
              <a:avLst/>
              <a:gdLst/>
              <a:ahLst/>
              <a:cxnLst/>
              <a:rect l="l" t="t" r="r" b="b"/>
              <a:pathLst>
                <a:path w="578" h="548" extrusionOk="0">
                  <a:moveTo>
                    <a:pt x="274" y="0"/>
                  </a:moveTo>
                  <a:cubicBezTo>
                    <a:pt x="122" y="0"/>
                    <a:pt x="0" y="122"/>
                    <a:pt x="0" y="274"/>
                  </a:cubicBezTo>
                  <a:cubicBezTo>
                    <a:pt x="0" y="426"/>
                    <a:pt x="122" y="548"/>
                    <a:pt x="274" y="548"/>
                  </a:cubicBezTo>
                  <a:cubicBezTo>
                    <a:pt x="456" y="548"/>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
            <p:cNvSpPr/>
            <p:nvPr/>
          </p:nvSpPr>
          <p:spPr>
            <a:xfrm>
              <a:off x="1335400" y="369260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56" y="547"/>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
            <p:cNvSpPr/>
            <p:nvPr/>
          </p:nvSpPr>
          <p:spPr>
            <a:xfrm>
              <a:off x="1336150" y="3792150"/>
              <a:ext cx="12950" cy="12925"/>
            </a:xfrm>
            <a:custGeom>
              <a:avLst/>
              <a:gdLst/>
              <a:ahLst/>
              <a:cxnLst/>
              <a:rect l="l" t="t" r="r" b="b"/>
              <a:pathLst>
                <a:path w="518" h="517" extrusionOk="0">
                  <a:moveTo>
                    <a:pt x="244" y="0"/>
                  </a:moveTo>
                  <a:cubicBezTo>
                    <a:pt x="122" y="0"/>
                    <a:pt x="1" y="122"/>
                    <a:pt x="1" y="243"/>
                  </a:cubicBezTo>
                  <a:cubicBezTo>
                    <a:pt x="1" y="395"/>
                    <a:pt x="122" y="517"/>
                    <a:pt x="244" y="517"/>
                  </a:cubicBezTo>
                  <a:cubicBezTo>
                    <a:pt x="396" y="517"/>
                    <a:pt x="518" y="39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
            <p:cNvSpPr/>
            <p:nvPr/>
          </p:nvSpPr>
          <p:spPr>
            <a:xfrm>
              <a:off x="1336150" y="3891675"/>
              <a:ext cx="12950" cy="11425"/>
            </a:xfrm>
            <a:custGeom>
              <a:avLst/>
              <a:gdLst/>
              <a:ahLst/>
              <a:cxnLst/>
              <a:rect l="l" t="t" r="r" b="b"/>
              <a:pathLst>
                <a:path w="518" h="457" extrusionOk="0">
                  <a:moveTo>
                    <a:pt x="244" y="1"/>
                  </a:moveTo>
                  <a:cubicBezTo>
                    <a:pt x="122" y="1"/>
                    <a:pt x="1" y="92"/>
                    <a:pt x="1" y="244"/>
                  </a:cubicBezTo>
                  <a:cubicBezTo>
                    <a:pt x="1" y="366"/>
                    <a:pt x="122" y="457"/>
                    <a:pt x="244" y="457"/>
                  </a:cubicBezTo>
                  <a:cubicBezTo>
                    <a:pt x="396" y="457"/>
                    <a:pt x="518" y="366"/>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
            <p:cNvSpPr/>
            <p:nvPr/>
          </p:nvSpPr>
          <p:spPr>
            <a:xfrm>
              <a:off x="1336150" y="3990475"/>
              <a:ext cx="12950" cy="12175"/>
            </a:xfrm>
            <a:custGeom>
              <a:avLst/>
              <a:gdLst/>
              <a:ahLst/>
              <a:cxnLst/>
              <a:rect l="l" t="t" r="r" b="b"/>
              <a:pathLst>
                <a:path w="518" h="487" extrusionOk="0">
                  <a:moveTo>
                    <a:pt x="244" y="0"/>
                  </a:moveTo>
                  <a:cubicBezTo>
                    <a:pt x="122" y="0"/>
                    <a:pt x="1" y="122"/>
                    <a:pt x="1" y="243"/>
                  </a:cubicBezTo>
                  <a:cubicBezTo>
                    <a:pt x="1" y="365"/>
                    <a:pt x="122" y="487"/>
                    <a:pt x="244" y="487"/>
                  </a:cubicBezTo>
                  <a:cubicBezTo>
                    <a:pt x="396" y="487"/>
                    <a:pt x="518" y="36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
            <p:cNvSpPr/>
            <p:nvPr/>
          </p:nvSpPr>
          <p:spPr>
            <a:xfrm>
              <a:off x="1336925" y="4090775"/>
              <a:ext cx="11425" cy="9900"/>
            </a:xfrm>
            <a:custGeom>
              <a:avLst/>
              <a:gdLst/>
              <a:ahLst/>
              <a:cxnLst/>
              <a:rect l="l" t="t" r="r" b="b"/>
              <a:pathLst>
                <a:path w="457" h="396" extrusionOk="0">
                  <a:moveTo>
                    <a:pt x="213" y="1"/>
                  </a:moveTo>
                  <a:cubicBezTo>
                    <a:pt x="91" y="1"/>
                    <a:pt x="0" y="92"/>
                    <a:pt x="0" y="183"/>
                  </a:cubicBezTo>
                  <a:cubicBezTo>
                    <a:pt x="0" y="304"/>
                    <a:pt x="91" y="396"/>
                    <a:pt x="213" y="396"/>
                  </a:cubicBezTo>
                  <a:cubicBezTo>
                    <a:pt x="335" y="396"/>
                    <a:pt x="456" y="304"/>
                    <a:pt x="456" y="18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
            <p:cNvSpPr/>
            <p:nvPr/>
          </p:nvSpPr>
          <p:spPr>
            <a:xfrm>
              <a:off x="1337675" y="4189550"/>
              <a:ext cx="9900" cy="9925"/>
            </a:xfrm>
            <a:custGeom>
              <a:avLst/>
              <a:gdLst/>
              <a:ahLst/>
              <a:cxnLst/>
              <a:rect l="l" t="t" r="r" b="b"/>
              <a:pathLst>
                <a:path w="396" h="397" extrusionOk="0">
                  <a:moveTo>
                    <a:pt x="183" y="1"/>
                  </a:moveTo>
                  <a:cubicBezTo>
                    <a:pt x="92" y="1"/>
                    <a:pt x="1" y="92"/>
                    <a:pt x="1" y="214"/>
                  </a:cubicBezTo>
                  <a:cubicBezTo>
                    <a:pt x="1" y="305"/>
                    <a:pt x="92" y="396"/>
                    <a:pt x="183" y="396"/>
                  </a:cubicBezTo>
                  <a:cubicBezTo>
                    <a:pt x="305" y="396"/>
                    <a:pt x="396" y="305"/>
                    <a:pt x="396" y="214"/>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
            <p:cNvSpPr/>
            <p:nvPr/>
          </p:nvSpPr>
          <p:spPr>
            <a:xfrm>
              <a:off x="1337675" y="4289100"/>
              <a:ext cx="9900" cy="9150"/>
            </a:xfrm>
            <a:custGeom>
              <a:avLst/>
              <a:gdLst/>
              <a:ahLst/>
              <a:cxnLst/>
              <a:rect l="l" t="t" r="r" b="b"/>
              <a:pathLst>
                <a:path w="396" h="366" extrusionOk="0">
                  <a:moveTo>
                    <a:pt x="183" y="1"/>
                  </a:moveTo>
                  <a:cubicBezTo>
                    <a:pt x="92" y="1"/>
                    <a:pt x="1" y="92"/>
                    <a:pt x="1" y="183"/>
                  </a:cubicBezTo>
                  <a:cubicBezTo>
                    <a:pt x="1" y="305"/>
                    <a:pt x="92" y="366"/>
                    <a:pt x="183" y="366"/>
                  </a:cubicBezTo>
                  <a:cubicBezTo>
                    <a:pt x="305" y="366"/>
                    <a:pt x="396" y="305"/>
                    <a:pt x="396" y="183"/>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
            <p:cNvSpPr/>
            <p:nvPr/>
          </p:nvSpPr>
          <p:spPr>
            <a:xfrm>
              <a:off x="1337675" y="4388650"/>
              <a:ext cx="9900" cy="8375"/>
            </a:xfrm>
            <a:custGeom>
              <a:avLst/>
              <a:gdLst/>
              <a:ahLst/>
              <a:cxnLst/>
              <a:rect l="l" t="t" r="r" b="b"/>
              <a:pathLst>
                <a:path w="396" h="335" extrusionOk="0">
                  <a:moveTo>
                    <a:pt x="183" y="1"/>
                  </a:moveTo>
                  <a:cubicBezTo>
                    <a:pt x="92" y="1"/>
                    <a:pt x="1" y="61"/>
                    <a:pt x="1" y="183"/>
                  </a:cubicBezTo>
                  <a:cubicBezTo>
                    <a:pt x="1" y="274"/>
                    <a:pt x="92" y="335"/>
                    <a:pt x="183" y="335"/>
                  </a:cubicBezTo>
                  <a:cubicBezTo>
                    <a:pt x="305" y="335"/>
                    <a:pt x="396" y="274"/>
                    <a:pt x="396" y="183"/>
                  </a:cubicBezTo>
                  <a:cubicBezTo>
                    <a:pt x="396" y="61"/>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
            <p:cNvSpPr/>
            <p:nvPr/>
          </p:nvSpPr>
          <p:spPr>
            <a:xfrm>
              <a:off x="1338425" y="4488200"/>
              <a:ext cx="8400" cy="7625"/>
            </a:xfrm>
            <a:custGeom>
              <a:avLst/>
              <a:gdLst/>
              <a:ahLst/>
              <a:cxnLst/>
              <a:rect l="l" t="t" r="r" b="b"/>
              <a:pathLst>
                <a:path w="336" h="305" extrusionOk="0">
                  <a:moveTo>
                    <a:pt x="153" y="0"/>
                  </a:moveTo>
                  <a:cubicBezTo>
                    <a:pt x="62" y="0"/>
                    <a:pt x="1" y="61"/>
                    <a:pt x="1" y="152"/>
                  </a:cubicBezTo>
                  <a:cubicBezTo>
                    <a:pt x="1" y="244"/>
                    <a:pt x="62" y="304"/>
                    <a:pt x="153" y="304"/>
                  </a:cubicBezTo>
                  <a:cubicBezTo>
                    <a:pt x="275" y="304"/>
                    <a:pt x="335" y="244"/>
                    <a:pt x="335" y="152"/>
                  </a:cubicBezTo>
                  <a:cubicBezTo>
                    <a:pt x="335" y="61"/>
                    <a:pt x="275"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
            <p:cNvSpPr/>
            <p:nvPr/>
          </p:nvSpPr>
          <p:spPr>
            <a:xfrm>
              <a:off x="1338425" y="4586975"/>
              <a:ext cx="8400" cy="8400"/>
            </a:xfrm>
            <a:custGeom>
              <a:avLst/>
              <a:gdLst/>
              <a:ahLst/>
              <a:cxnLst/>
              <a:rect l="l" t="t" r="r" b="b"/>
              <a:pathLst>
                <a:path w="336" h="336" extrusionOk="0">
                  <a:moveTo>
                    <a:pt x="153" y="1"/>
                  </a:moveTo>
                  <a:cubicBezTo>
                    <a:pt x="62" y="1"/>
                    <a:pt x="1" y="92"/>
                    <a:pt x="1" y="153"/>
                  </a:cubicBezTo>
                  <a:cubicBezTo>
                    <a:pt x="1" y="244"/>
                    <a:pt x="62" y="335"/>
                    <a:pt x="153" y="335"/>
                  </a:cubicBezTo>
                  <a:cubicBezTo>
                    <a:pt x="244" y="335"/>
                    <a:pt x="335" y="244"/>
                    <a:pt x="335" y="153"/>
                  </a:cubicBezTo>
                  <a:cubicBezTo>
                    <a:pt x="33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
            <p:cNvSpPr/>
            <p:nvPr/>
          </p:nvSpPr>
          <p:spPr>
            <a:xfrm>
              <a:off x="1338425" y="4686525"/>
              <a:ext cx="8400" cy="7625"/>
            </a:xfrm>
            <a:custGeom>
              <a:avLst/>
              <a:gdLst/>
              <a:ahLst/>
              <a:cxnLst/>
              <a:rect l="l" t="t" r="r" b="b"/>
              <a:pathLst>
                <a:path w="336" h="305" extrusionOk="0">
                  <a:moveTo>
                    <a:pt x="153" y="1"/>
                  </a:moveTo>
                  <a:cubicBezTo>
                    <a:pt x="62" y="1"/>
                    <a:pt x="1" y="61"/>
                    <a:pt x="1" y="153"/>
                  </a:cubicBezTo>
                  <a:cubicBezTo>
                    <a:pt x="1" y="244"/>
                    <a:pt x="62" y="305"/>
                    <a:pt x="153" y="305"/>
                  </a:cubicBezTo>
                  <a:cubicBezTo>
                    <a:pt x="244" y="305"/>
                    <a:pt x="335" y="244"/>
                    <a:pt x="335" y="153"/>
                  </a:cubicBezTo>
                  <a:cubicBezTo>
                    <a:pt x="33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
            <p:cNvSpPr/>
            <p:nvPr/>
          </p:nvSpPr>
          <p:spPr>
            <a:xfrm>
              <a:off x="1338425" y="4786075"/>
              <a:ext cx="7625" cy="6875"/>
            </a:xfrm>
            <a:custGeom>
              <a:avLst/>
              <a:gdLst/>
              <a:ahLst/>
              <a:cxnLst/>
              <a:rect l="l" t="t" r="r" b="b"/>
              <a:pathLst>
                <a:path w="305" h="275" extrusionOk="0">
                  <a:moveTo>
                    <a:pt x="153" y="0"/>
                  </a:moveTo>
                  <a:cubicBezTo>
                    <a:pt x="92" y="0"/>
                    <a:pt x="1" y="61"/>
                    <a:pt x="1" y="122"/>
                  </a:cubicBezTo>
                  <a:cubicBezTo>
                    <a:pt x="1" y="213"/>
                    <a:pt x="9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
            <p:cNvSpPr/>
            <p:nvPr/>
          </p:nvSpPr>
          <p:spPr>
            <a:xfrm>
              <a:off x="1339200" y="4884850"/>
              <a:ext cx="6850" cy="6875"/>
            </a:xfrm>
            <a:custGeom>
              <a:avLst/>
              <a:gdLst/>
              <a:ahLst/>
              <a:cxnLst/>
              <a:rect l="l" t="t" r="r" b="b"/>
              <a:pathLst>
                <a:path w="274" h="275" extrusionOk="0">
                  <a:moveTo>
                    <a:pt x="122" y="1"/>
                  </a:moveTo>
                  <a:cubicBezTo>
                    <a:pt x="61" y="1"/>
                    <a:pt x="0" y="62"/>
                    <a:pt x="0" y="153"/>
                  </a:cubicBezTo>
                  <a:cubicBezTo>
                    <a:pt x="0" y="214"/>
                    <a:pt x="61" y="274"/>
                    <a:pt x="122" y="274"/>
                  </a:cubicBezTo>
                  <a:cubicBezTo>
                    <a:pt x="213" y="274"/>
                    <a:pt x="274" y="214"/>
                    <a:pt x="274" y="153"/>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
            <p:cNvSpPr/>
            <p:nvPr/>
          </p:nvSpPr>
          <p:spPr>
            <a:xfrm>
              <a:off x="1339200" y="498440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
            <p:cNvSpPr/>
            <p:nvPr/>
          </p:nvSpPr>
          <p:spPr>
            <a:xfrm>
              <a:off x="1339950" y="5083950"/>
              <a:ext cx="5350" cy="5350"/>
            </a:xfrm>
            <a:custGeom>
              <a:avLst/>
              <a:gdLst/>
              <a:ahLst/>
              <a:cxnLst/>
              <a:rect l="l" t="t" r="r" b="b"/>
              <a:pathLst>
                <a:path w="214" h="214" extrusionOk="0">
                  <a:moveTo>
                    <a:pt x="92" y="1"/>
                  </a:moveTo>
                  <a:cubicBezTo>
                    <a:pt x="31" y="1"/>
                    <a:pt x="1" y="31"/>
                    <a:pt x="1" y="92"/>
                  </a:cubicBezTo>
                  <a:cubicBezTo>
                    <a:pt x="1" y="153"/>
                    <a:pt x="31" y="213"/>
                    <a:pt x="92" y="213"/>
                  </a:cubicBezTo>
                  <a:cubicBezTo>
                    <a:pt x="183" y="213"/>
                    <a:pt x="214" y="153"/>
                    <a:pt x="214" y="92"/>
                  </a:cubicBezTo>
                  <a:cubicBezTo>
                    <a:pt x="214" y="31"/>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
            <p:cNvSpPr/>
            <p:nvPr/>
          </p:nvSpPr>
          <p:spPr>
            <a:xfrm>
              <a:off x="1339950" y="5182725"/>
              <a:ext cx="5350" cy="5350"/>
            </a:xfrm>
            <a:custGeom>
              <a:avLst/>
              <a:gdLst/>
              <a:ahLst/>
              <a:cxnLst/>
              <a:rect l="l" t="t" r="r" b="b"/>
              <a:pathLst>
                <a:path w="214" h="214" extrusionOk="0">
                  <a:moveTo>
                    <a:pt x="92" y="1"/>
                  </a:moveTo>
                  <a:cubicBezTo>
                    <a:pt x="31" y="1"/>
                    <a:pt x="1" y="62"/>
                    <a:pt x="1" y="123"/>
                  </a:cubicBezTo>
                  <a:cubicBezTo>
                    <a:pt x="1" y="183"/>
                    <a:pt x="31" y="214"/>
                    <a:pt x="92" y="214"/>
                  </a:cubicBezTo>
                  <a:cubicBezTo>
                    <a:pt x="183" y="214"/>
                    <a:pt x="214" y="183"/>
                    <a:pt x="214" y="123"/>
                  </a:cubicBezTo>
                  <a:cubicBezTo>
                    <a:pt x="214" y="62"/>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
            <p:cNvSpPr/>
            <p:nvPr/>
          </p:nvSpPr>
          <p:spPr>
            <a:xfrm>
              <a:off x="1339950" y="5282275"/>
              <a:ext cx="5350" cy="5350"/>
            </a:xfrm>
            <a:custGeom>
              <a:avLst/>
              <a:gdLst/>
              <a:ahLst/>
              <a:cxnLst/>
              <a:rect l="l" t="t" r="r" b="b"/>
              <a:pathLst>
                <a:path w="214" h="214" extrusionOk="0">
                  <a:moveTo>
                    <a:pt x="92" y="1"/>
                  </a:moveTo>
                  <a:cubicBezTo>
                    <a:pt x="62" y="1"/>
                    <a:pt x="1" y="31"/>
                    <a:pt x="1" y="92"/>
                  </a:cubicBezTo>
                  <a:cubicBezTo>
                    <a:pt x="1" y="153"/>
                    <a:pt x="62"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
            <p:cNvSpPr/>
            <p:nvPr/>
          </p:nvSpPr>
          <p:spPr>
            <a:xfrm>
              <a:off x="1339950" y="5381825"/>
              <a:ext cx="5350" cy="4575"/>
            </a:xfrm>
            <a:custGeom>
              <a:avLst/>
              <a:gdLst/>
              <a:ahLst/>
              <a:cxnLst/>
              <a:rect l="l" t="t" r="r" b="b"/>
              <a:pathLst>
                <a:path w="214" h="183" extrusionOk="0">
                  <a:moveTo>
                    <a:pt x="92" y="1"/>
                  </a:moveTo>
                  <a:cubicBezTo>
                    <a:pt x="62" y="1"/>
                    <a:pt x="1" y="31"/>
                    <a:pt x="1" y="92"/>
                  </a:cubicBezTo>
                  <a:cubicBezTo>
                    <a:pt x="1" y="122"/>
                    <a:pt x="62" y="183"/>
                    <a:pt x="92" y="183"/>
                  </a:cubicBezTo>
                  <a:cubicBezTo>
                    <a:pt x="153" y="183"/>
                    <a:pt x="214" y="122"/>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
            <p:cNvSpPr/>
            <p:nvPr/>
          </p:nvSpPr>
          <p:spPr>
            <a:xfrm>
              <a:off x="1339950" y="5480625"/>
              <a:ext cx="5350" cy="4575"/>
            </a:xfrm>
            <a:custGeom>
              <a:avLst/>
              <a:gdLst/>
              <a:ahLst/>
              <a:cxnLst/>
              <a:rect l="l" t="t" r="r" b="b"/>
              <a:pathLst>
                <a:path w="214" h="183" extrusionOk="0">
                  <a:moveTo>
                    <a:pt x="92" y="0"/>
                  </a:moveTo>
                  <a:cubicBezTo>
                    <a:pt x="62" y="0"/>
                    <a:pt x="1" y="30"/>
                    <a:pt x="1" y="91"/>
                  </a:cubicBezTo>
                  <a:cubicBezTo>
                    <a:pt x="1" y="152"/>
                    <a:pt x="62" y="182"/>
                    <a:pt x="92" y="182"/>
                  </a:cubicBezTo>
                  <a:cubicBezTo>
                    <a:pt x="153" y="182"/>
                    <a:pt x="214" y="152"/>
                    <a:pt x="214" y="91"/>
                  </a:cubicBezTo>
                  <a:cubicBezTo>
                    <a:pt x="214"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
            <p:cNvSpPr/>
            <p:nvPr/>
          </p:nvSpPr>
          <p:spPr>
            <a:xfrm>
              <a:off x="1340725" y="5580150"/>
              <a:ext cx="3825" cy="3825"/>
            </a:xfrm>
            <a:custGeom>
              <a:avLst/>
              <a:gdLst/>
              <a:ahLst/>
              <a:cxnLst/>
              <a:rect l="l" t="t" r="r" b="b"/>
              <a:pathLst>
                <a:path w="153" h="153" extrusionOk="0">
                  <a:moveTo>
                    <a:pt x="61" y="1"/>
                  </a:moveTo>
                  <a:cubicBezTo>
                    <a:pt x="31" y="1"/>
                    <a:pt x="0" y="31"/>
                    <a:pt x="0" y="62"/>
                  </a:cubicBezTo>
                  <a:cubicBezTo>
                    <a:pt x="0" y="122"/>
                    <a:pt x="31" y="153"/>
                    <a:pt x="61" y="153"/>
                  </a:cubicBezTo>
                  <a:cubicBezTo>
                    <a:pt x="122" y="153"/>
                    <a:pt x="152" y="122"/>
                    <a:pt x="152" y="6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
            <p:cNvSpPr/>
            <p:nvPr/>
          </p:nvSpPr>
          <p:spPr>
            <a:xfrm>
              <a:off x="1340725" y="5679700"/>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
            <p:cNvSpPr/>
            <p:nvPr/>
          </p:nvSpPr>
          <p:spPr>
            <a:xfrm>
              <a:off x="1340725" y="5778500"/>
              <a:ext cx="3825" cy="3050"/>
            </a:xfrm>
            <a:custGeom>
              <a:avLst/>
              <a:gdLst/>
              <a:ahLst/>
              <a:cxnLst/>
              <a:rect l="l" t="t" r="r" b="b"/>
              <a:pathLst>
                <a:path w="153" h="122" extrusionOk="0">
                  <a:moveTo>
                    <a:pt x="61" y="0"/>
                  </a:moveTo>
                  <a:cubicBezTo>
                    <a:pt x="31" y="0"/>
                    <a:pt x="0" y="30"/>
                    <a:pt x="0" y="61"/>
                  </a:cubicBezTo>
                  <a:cubicBezTo>
                    <a:pt x="0" y="91"/>
                    <a:pt x="31" y="122"/>
                    <a:pt x="61" y="122"/>
                  </a:cubicBezTo>
                  <a:cubicBezTo>
                    <a:pt x="122" y="122"/>
                    <a:pt x="152" y="91"/>
                    <a:pt x="152" y="61"/>
                  </a:cubicBezTo>
                  <a:cubicBezTo>
                    <a:pt x="152" y="30"/>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
            <p:cNvSpPr/>
            <p:nvPr/>
          </p:nvSpPr>
          <p:spPr>
            <a:xfrm>
              <a:off x="1341475" y="5878025"/>
              <a:ext cx="2300" cy="3075"/>
            </a:xfrm>
            <a:custGeom>
              <a:avLst/>
              <a:gdLst/>
              <a:ahLst/>
              <a:cxnLst/>
              <a:rect l="l" t="t" r="r" b="b"/>
              <a:pathLst>
                <a:path w="92" h="123" extrusionOk="0">
                  <a:moveTo>
                    <a:pt x="31" y="1"/>
                  </a:moveTo>
                  <a:cubicBezTo>
                    <a:pt x="1" y="1"/>
                    <a:pt x="1" y="31"/>
                    <a:pt x="1" y="62"/>
                  </a:cubicBezTo>
                  <a:cubicBezTo>
                    <a:pt x="1" y="92"/>
                    <a:pt x="1" y="122"/>
                    <a:pt x="31" y="122"/>
                  </a:cubicBezTo>
                  <a:cubicBezTo>
                    <a:pt x="92" y="122"/>
                    <a:pt x="92" y="92"/>
                    <a:pt x="92" y="62"/>
                  </a:cubicBezTo>
                  <a:cubicBezTo>
                    <a:pt x="92" y="31"/>
                    <a:pt x="9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
            <p:cNvSpPr/>
            <p:nvPr/>
          </p:nvSpPr>
          <p:spPr>
            <a:xfrm>
              <a:off x="1341475" y="5976825"/>
              <a:ext cx="2300" cy="3050"/>
            </a:xfrm>
            <a:custGeom>
              <a:avLst/>
              <a:gdLst/>
              <a:ahLst/>
              <a:cxnLst/>
              <a:rect l="l" t="t" r="r" b="b"/>
              <a:pathLst>
                <a:path w="92" h="122" extrusionOk="0">
                  <a:moveTo>
                    <a:pt x="31" y="0"/>
                  </a:moveTo>
                  <a:cubicBezTo>
                    <a:pt x="1" y="0"/>
                    <a:pt x="1" y="31"/>
                    <a:pt x="1" y="61"/>
                  </a:cubicBezTo>
                  <a:cubicBezTo>
                    <a:pt x="1" y="92"/>
                    <a:pt x="1" y="122"/>
                    <a:pt x="31" y="122"/>
                  </a:cubicBezTo>
                  <a:cubicBezTo>
                    <a:pt x="92" y="122"/>
                    <a:pt x="92" y="92"/>
                    <a:pt x="92" y="61"/>
                  </a:cubicBezTo>
                  <a:cubicBezTo>
                    <a:pt x="92" y="31"/>
                    <a:pt x="9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
            <p:cNvSpPr/>
            <p:nvPr/>
          </p:nvSpPr>
          <p:spPr>
            <a:xfrm>
              <a:off x="1341475" y="6076375"/>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1" y="91"/>
                    <a:pt x="92" y="61"/>
                    <a:pt x="92" y="31"/>
                  </a:cubicBezTo>
                  <a:cubicBezTo>
                    <a:pt x="92"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
            <p:cNvSpPr/>
            <p:nvPr/>
          </p:nvSpPr>
          <p:spPr>
            <a:xfrm>
              <a:off x="1210025" y="304250"/>
              <a:ext cx="54725" cy="51700"/>
            </a:xfrm>
            <a:custGeom>
              <a:avLst/>
              <a:gdLst/>
              <a:ahLst/>
              <a:cxnLst/>
              <a:rect l="l" t="t" r="r" b="b"/>
              <a:pathLst>
                <a:path w="2189" h="2068" extrusionOk="0">
                  <a:moveTo>
                    <a:pt x="1094" y="0"/>
                  </a:moveTo>
                  <a:cubicBezTo>
                    <a:pt x="486" y="0"/>
                    <a:pt x="0" y="456"/>
                    <a:pt x="0" y="1034"/>
                  </a:cubicBezTo>
                  <a:cubicBezTo>
                    <a:pt x="0" y="1611"/>
                    <a:pt x="486" y="2067"/>
                    <a:pt x="1094" y="2067"/>
                  </a:cubicBezTo>
                  <a:cubicBezTo>
                    <a:pt x="1702" y="2067"/>
                    <a:pt x="2189" y="161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
            <p:cNvSpPr/>
            <p:nvPr/>
          </p:nvSpPr>
          <p:spPr>
            <a:xfrm>
              <a:off x="1210025" y="403800"/>
              <a:ext cx="54725" cy="51700"/>
            </a:xfrm>
            <a:custGeom>
              <a:avLst/>
              <a:gdLst/>
              <a:ahLst/>
              <a:cxnLst/>
              <a:rect l="l" t="t" r="r" b="b"/>
              <a:pathLst>
                <a:path w="2189" h="2068" extrusionOk="0">
                  <a:moveTo>
                    <a:pt x="1094" y="0"/>
                  </a:moveTo>
                  <a:cubicBezTo>
                    <a:pt x="486" y="0"/>
                    <a:pt x="0" y="456"/>
                    <a:pt x="0" y="1034"/>
                  </a:cubicBezTo>
                  <a:cubicBezTo>
                    <a:pt x="0" y="1581"/>
                    <a:pt x="486" y="2067"/>
                    <a:pt x="1094" y="2067"/>
                  </a:cubicBezTo>
                  <a:cubicBezTo>
                    <a:pt x="1702" y="2067"/>
                    <a:pt x="2189" y="158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
            <p:cNvSpPr/>
            <p:nvPr/>
          </p:nvSpPr>
          <p:spPr>
            <a:xfrm>
              <a:off x="1210775" y="503350"/>
              <a:ext cx="53225" cy="50175"/>
            </a:xfrm>
            <a:custGeom>
              <a:avLst/>
              <a:gdLst/>
              <a:ahLst/>
              <a:cxnLst/>
              <a:rect l="l" t="t" r="r" b="b"/>
              <a:pathLst>
                <a:path w="2129" h="2007" extrusionOk="0">
                  <a:moveTo>
                    <a:pt x="1064" y="0"/>
                  </a:moveTo>
                  <a:cubicBezTo>
                    <a:pt x="487" y="0"/>
                    <a:pt x="1" y="456"/>
                    <a:pt x="1" y="1003"/>
                  </a:cubicBezTo>
                  <a:cubicBezTo>
                    <a:pt x="1" y="1550"/>
                    <a:pt x="487" y="2006"/>
                    <a:pt x="1064" y="2006"/>
                  </a:cubicBezTo>
                  <a:cubicBezTo>
                    <a:pt x="1672" y="2006"/>
                    <a:pt x="2128" y="1550"/>
                    <a:pt x="2128" y="1003"/>
                  </a:cubicBezTo>
                  <a:cubicBezTo>
                    <a:pt x="212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
            <p:cNvSpPr/>
            <p:nvPr/>
          </p:nvSpPr>
          <p:spPr>
            <a:xfrm>
              <a:off x="1211525" y="602875"/>
              <a:ext cx="51700" cy="49425"/>
            </a:xfrm>
            <a:custGeom>
              <a:avLst/>
              <a:gdLst/>
              <a:ahLst/>
              <a:cxnLst/>
              <a:rect l="l" t="t" r="r" b="b"/>
              <a:pathLst>
                <a:path w="2068" h="1977" extrusionOk="0">
                  <a:moveTo>
                    <a:pt x="1034" y="1"/>
                  </a:moveTo>
                  <a:cubicBezTo>
                    <a:pt x="457" y="1"/>
                    <a:pt x="1" y="457"/>
                    <a:pt x="1" y="973"/>
                  </a:cubicBezTo>
                  <a:cubicBezTo>
                    <a:pt x="1" y="1521"/>
                    <a:pt x="457" y="1977"/>
                    <a:pt x="1034" y="1977"/>
                  </a:cubicBezTo>
                  <a:cubicBezTo>
                    <a:pt x="1612" y="1977"/>
                    <a:pt x="2068" y="1521"/>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
            <p:cNvSpPr/>
            <p:nvPr/>
          </p:nvSpPr>
          <p:spPr>
            <a:xfrm>
              <a:off x="1212300" y="702425"/>
              <a:ext cx="50925" cy="47900"/>
            </a:xfrm>
            <a:custGeom>
              <a:avLst/>
              <a:gdLst/>
              <a:ahLst/>
              <a:cxnLst/>
              <a:rect l="l" t="t" r="r" b="b"/>
              <a:pathLst>
                <a:path w="2037" h="1916" extrusionOk="0">
                  <a:moveTo>
                    <a:pt x="1003" y="1"/>
                  </a:moveTo>
                  <a:cubicBezTo>
                    <a:pt x="456" y="1"/>
                    <a:pt x="0" y="426"/>
                    <a:pt x="0" y="973"/>
                  </a:cubicBezTo>
                  <a:cubicBezTo>
                    <a:pt x="0" y="1490"/>
                    <a:pt x="456" y="1916"/>
                    <a:pt x="1003" y="1916"/>
                  </a:cubicBezTo>
                  <a:cubicBezTo>
                    <a:pt x="1581" y="1916"/>
                    <a:pt x="2037" y="1490"/>
                    <a:pt x="2037" y="97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
            <p:cNvSpPr/>
            <p:nvPr/>
          </p:nvSpPr>
          <p:spPr>
            <a:xfrm>
              <a:off x="1213050" y="802725"/>
              <a:ext cx="48675" cy="45625"/>
            </a:xfrm>
            <a:custGeom>
              <a:avLst/>
              <a:gdLst/>
              <a:ahLst/>
              <a:cxnLst/>
              <a:rect l="l" t="t" r="r" b="b"/>
              <a:pathLst>
                <a:path w="1947" h="1825" extrusionOk="0">
                  <a:moveTo>
                    <a:pt x="973" y="1"/>
                  </a:moveTo>
                  <a:cubicBezTo>
                    <a:pt x="457" y="1"/>
                    <a:pt x="1" y="426"/>
                    <a:pt x="1" y="913"/>
                  </a:cubicBezTo>
                  <a:cubicBezTo>
                    <a:pt x="1" y="1429"/>
                    <a:pt x="457" y="1825"/>
                    <a:pt x="973" y="1825"/>
                  </a:cubicBezTo>
                  <a:cubicBezTo>
                    <a:pt x="1520" y="1825"/>
                    <a:pt x="1946" y="1429"/>
                    <a:pt x="1946" y="913"/>
                  </a:cubicBezTo>
                  <a:cubicBezTo>
                    <a:pt x="194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
            <p:cNvSpPr/>
            <p:nvPr/>
          </p:nvSpPr>
          <p:spPr>
            <a:xfrm>
              <a:off x="1213825" y="902275"/>
              <a:ext cx="47900" cy="44875"/>
            </a:xfrm>
            <a:custGeom>
              <a:avLst/>
              <a:gdLst/>
              <a:ahLst/>
              <a:cxnLst/>
              <a:rect l="l" t="t" r="r" b="b"/>
              <a:pathLst>
                <a:path w="1916" h="1795" extrusionOk="0">
                  <a:moveTo>
                    <a:pt x="942" y="1"/>
                  </a:moveTo>
                  <a:cubicBezTo>
                    <a:pt x="426" y="1"/>
                    <a:pt x="0" y="396"/>
                    <a:pt x="0" y="913"/>
                  </a:cubicBezTo>
                  <a:cubicBezTo>
                    <a:pt x="0" y="1399"/>
                    <a:pt x="426" y="1794"/>
                    <a:pt x="942" y="1794"/>
                  </a:cubicBezTo>
                  <a:cubicBezTo>
                    <a:pt x="1489" y="1794"/>
                    <a:pt x="1915" y="1399"/>
                    <a:pt x="1915" y="913"/>
                  </a:cubicBezTo>
                  <a:cubicBezTo>
                    <a:pt x="1915" y="39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
            <p:cNvSpPr/>
            <p:nvPr/>
          </p:nvSpPr>
          <p:spPr>
            <a:xfrm>
              <a:off x="1214575" y="1001825"/>
              <a:ext cx="45625" cy="44100"/>
            </a:xfrm>
            <a:custGeom>
              <a:avLst/>
              <a:gdLst/>
              <a:ahLst/>
              <a:cxnLst/>
              <a:rect l="l" t="t" r="r" b="b"/>
              <a:pathLst>
                <a:path w="1825" h="1764" extrusionOk="0">
                  <a:moveTo>
                    <a:pt x="912" y="1"/>
                  </a:moveTo>
                  <a:cubicBezTo>
                    <a:pt x="396" y="1"/>
                    <a:pt x="0" y="396"/>
                    <a:pt x="0" y="882"/>
                  </a:cubicBezTo>
                  <a:cubicBezTo>
                    <a:pt x="0" y="1368"/>
                    <a:pt x="396" y="1763"/>
                    <a:pt x="912" y="1763"/>
                  </a:cubicBezTo>
                  <a:cubicBezTo>
                    <a:pt x="1429" y="1763"/>
                    <a:pt x="1824" y="136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
            <p:cNvSpPr/>
            <p:nvPr/>
          </p:nvSpPr>
          <p:spPr>
            <a:xfrm>
              <a:off x="1215325" y="1102125"/>
              <a:ext cx="44100" cy="41825"/>
            </a:xfrm>
            <a:custGeom>
              <a:avLst/>
              <a:gdLst/>
              <a:ahLst/>
              <a:cxnLst/>
              <a:rect l="l" t="t" r="r" b="b"/>
              <a:pathLst>
                <a:path w="1764" h="1673" extrusionOk="0">
                  <a:moveTo>
                    <a:pt x="882" y="1"/>
                  </a:moveTo>
                  <a:cubicBezTo>
                    <a:pt x="396" y="1"/>
                    <a:pt x="1" y="365"/>
                    <a:pt x="1" y="821"/>
                  </a:cubicBezTo>
                  <a:cubicBezTo>
                    <a:pt x="1" y="1308"/>
                    <a:pt x="396" y="1672"/>
                    <a:pt x="882" y="1672"/>
                  </a:cubicBezTo>
                  <a:cubicBezTo>
                    <a:pt x="1369" y="1672"/>
                    <a:pt x="1764" y="1308"/>
                    <a:pt x="1764" y="821"/>
                  </a:cubicBezTo>
                  <a:cubicBezTo>
                    <a:pt x="1764" y="365"/>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
            <p:cNvSpPr/>
            <p:nvPr/>
          </p:nvSpPr>
          <p:spPr>
            <a:xfrm>
              <a:off x="1216100" y="1201675"/>
              <a:ext cx="43325" cy="41050"/>
            </a:xfrm>
            <a:custGeom>
              <a:avLst/>
              <a:gdLst/>
              <a:ahLst/>
              <a:cxnLst/>
              <a:rect l="l" t="t" r="r" b="b"/>
              <a:pathLst>
                <a:path w="1733" h="1642" extrusionOk="0">
                  <a:moveTo>
                    <a:pt x="851" y="1"/>
                  </a:moveTo>
                  <a:cubicBezTo>
                    <a:pt x="365" y="1"/>
                    <a:pt x="0" y="365"/>
                    <a:pt x="0" y="821"/>
                  </a:cubicBezTo>
                  <a:cubicBezTo>
                    <a:pt x="0" y="1277"/>
                    <a:pt x="365" y="1642"/>
                    <a:pt x="851" y="1642"/>
                  </a:cubicBezTo>
                  <a:cubicBezTo>
                    <a:pt x="1338" y="1642"/>
                    <a:pt x="1733" y="1277"/>
                    <a:pt x="1733" y="821"/>
                  </a:cubicBezTo>
                  <a:cubicBezTo>
                    <a:pt x="1733" y="365"/>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
            <p:cNvSpPr/>
            <p:nvPr/>
          </p:nvSpPr>
          <p:spPr>
            <a:xfrm>
              <a:off x="1216850" y="1301975"/>
              <a:ext cx="41075" cy="38775"/>
            </a:xfrm>
            <a:custGeom>
              <a:avLst/>
              <a:gdLst/>
              <a:ahLst/>
              <a:cxnLst/>
              <a:rect l="l" t="t" r="r" b="b"/>
              <a:pathLst>
                <a:path w="1643" h="1551" extrusionOk="0">
                  <a:moveTo>
                    <a:pt x="821" y="1"/>
                  </a:moveTo>
                  <a:cubicBezTo>
                    <a:pt x="365" y="1"/>
                    <a:pt x="1" y="335"/>
                    <a:pt x="1" y="761"/>
                  </a:cubicBezTo>
                  <a:cubicBezTo>
                    <a:pt x="1"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
            <p:cNvSpPr/>
            <p:nvPr/>
          </p:nvSpPr>
          <p:spPr>
            <a:xfrm>
              <a:off x="1217625" y="1401525"/>
              <a:ext cx="40300" cy="38025"/>
            </a:xfrm>
            <a:custGeom>
              <a:avLst/>
              <a:gdLst/>
              <a:ahLst/>
              <a:cxnLst/>
              <a:rect l="l" t="t" r="r" b="b"/>
              <a:pathLst>
                <a:path w="1612" h="1521" extrusionOk="0">
                  <a:moveTo>
                    <a:pt x="790" y="1"/>
                  </a:moveTo>
                  <a:cubicBezTo>
                    <a:pt x="365" y="1"/>
                    <a:pt x="0" y="335"/>
                    <a:pt x="0" y="760"/>
                  </a:cubicBezTo>
                  <a:cubicBezTo>
                    <a:pt x="0" y="1156"/>
                    <a:pt x="365" y="1520"/>
                    <a:pt x="790" y="1520"/>
                  </a:cubicBezTo>
                  <a:cubicBezTo>
                    <a:pt x="1246" y="1520"/>
                    <a:pt x="1611" y="1156"/>
                    <a:pt x="1611" y="760"/>
                  </a:cubicBezTo>
                  <a:cubicBezTo>
                    <a:pt x="1611" y="335"/>
                    <a:pt x="1246"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
            <p:cNvSpPr/>
            <p:nvPr/>
          </p:nvSpPr>
          <p:spPr>
            <a:xfrm>
              <a:off x="1217625" y="1501075"/>
              <a:ext cx="39525" cy="36500"/>
            </a:xfrm>
            <a:custGeom>
              <a:avLst/>
              <a:gdLst/>
              <a:ahLst/>
              <a:cxnLst/>
              <a:rect l="l" t="t" r="r" b="b"/>
              <a:pathLst>
                <a:path w="1581" h="1460" extrusionOk="0">
                  <a:moveTo>
                    <a:pt x="790" y="0"/>
                  </a:moveTo>
                  <a:cubicBezTo>
                    <a:pt x="365" y="0"/>
                    <a:pt x="0" y="335"/>
                    <a:pt x="0" y="730"/>
                  </a:cubicBezTo>
                  <a:cubicBezTo>
                    <a:pt x="0" y="1125"/>
                    <a:pt x="365" y="1459"/>
                    <a:pt x="790" y="1459"/>
                  </a:cubicBezTo>
                  <a:cubicBezTo>
                    <a:pt x="1216" y="1459"/>
                    <a:pt x="1581" y="1125"/>
                    <a:pt x="1581" y="73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
            <p:cNvSpPr/>
            <p:nvPr/>
          </p:nvSpPr>
          <p:spPr>
            <a:xfrm>
              <a:off x="1218375" y="1600625"/>
              <a:ext cx="38025" cy="35725"/>
            </a:xfrm>
            <a:custGeom>
              <a:avLst/>
              <a:gdLst/>
              <a:ahLst/>
              <a:cxnLst/>
              <a:rect l="l" t="t" r="r" b="b"/>
              <a:pathLst>
                <a:path w="1521"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
            <p:cNvSpPr/>
            <p:nvPr/>
          </p:nvSpPr>
          <p:spPr>
            <a:xfrm>
              <a:off x="1219125" y="1700175"/>
              <a:ext cx="36500" cy="34200"/>
            </a:xfrm>
            <a:custGeom>
              <a:avLst/>
              <a:gdLst/>
              <a:ahLst/>
              <a:cxnLst/>
              <a:rect l="l" t="t" r="r" b="b"/>
              <a:pathLst>
                <a:path w="1460" h="1368" extrusionOk="0">
                  <a:moveTo>
                    <a:pt x="730" y="0"/>
                  </a:moveTo>
                  <a:cubicBezTo>
                    <a:pt x="335" y="0"/>
                    <a:pt x="1" y="304"/>
                    <a:pt x="1" y="699"/>
                  </a:cubicBezTo>
                  <a:cubicBezTo>
                    <a:pt x="1" y="1064"/>
                    <a:pt x="335" y="1368"/>
                    <a:pt x="730" y="1368"/>
                  </a:cubicBezTo>
                  <a:cubicBezTo>
                    <a:pt x="1125" y="1368"/>
                    <a:pt x="1460" y="1064"/>
                    <a:pt x="1460" y="69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
            <p:cNvSpPr/>
            <p:nvPr/>
          </p:nvSpPr>
          <p:spPr>
            <a:xfrm>
              <a:off x="1219900" y="1799700"/>
              <a:ext cx="35725" cy="33475"/>
            </a:xfrm>
            <a:custGeom>
              <a:avLst/>
              <a:gdLst/>
              <a:ahLst/>
              <a:cxnLst/>
              <a:rect l="l" t="t" r="r" b="b"/>
              <a:pathLst>
                <a:path w="1429" h="1339" extrusionOk="0">
                  <a:moveTo>
                    <a:pt x="699" y="1"/>
                  </a:moveTo>
                  <a:cubicBezTo>
                    <a:pt x="304" y="1"/>
                    <a:pt x="0" y="305"/>
                    <a:pt x="0" y="670"/>
                  </a:cubicBezTo>
                  <a:cubicBezTo>
                    <a:pt x="0" y="1034"/>
                    <a:pt x="304" y="1338"/>
                    <a:pt x="699" y="1338"/>
                  </a:cubicBezTo>
                  <a:cubicBezTo>
                    <a:pt x="1094" y="1338"/>
                    <a:pt x="1429" y="1034"/>
                    <a:pt x="1429" y="670"/>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
            <p:cNvSpPr/>
            <p:nvPr/>
          </p:nvSpPr>
          <p:spPr>
            <a:xfrm>
              <a:off x="1220650" y="1900025"/>
              <a:ext cx="33475" cy="31925"/>
            </a:xfrm>
            <a:custGeom>
              <a:avLst/>
              <a:gdLst/>
              <a:ahLst/>
              <a:cxnLst/>
              <a:rect l="l" t="t" r="r" b="b"/>
              <a:pathLst>
                <a:path w="1339" h="1277" extrusionOk="0">
                  <a:moveTo>
                    <a:pt x="669" y="0"/>
                  </a:moveTo>
                  <a:cubicBezTo>
                    <a:pt x="305" y="0"/>
                    <a:pt x="1" y="274"/>
                    <a:pt x="1" y="638"/>
                  </a:cubicBezTo>
                  <a:cubicBezTo>
                    <a:pt x="1" y="973"/>
                    <a:pt x="305"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
            <p:cNvSpPr/>
            <p:nvPr/>
          </p:nvSpPr>
          <p:spPr>
            <a:xfrm>
              <a:off x="1221425" y="1999550"/>
              <a:ext cx="32700" cy="30425"/>
            </a:xfrm>
            <a:custGeom>
              <a:avLst/>
              <a:gdLst/>
              <a:ahLst/>
              <a:cxnLst/>
              <a:rect l="l" t="t" r="r" b="b"/>
              <a:pathLst>
                <a:path w="1308" h="1217" extrusionOk="0">
                  <a:moveTo>
                    <a:pt x="638" y="1"/>
                  </a:moveTo>
                  <a:cubicBezTo>
                    <a:pt x="274" y="1"/>
                    <a:pt x="0" y="274"/>
                    <a:pt x="0" y="609"/>
                  </a:cubicBezTo>
                  <a:cubicBezTo>
                    <a:pt x="0" y="943"/>
                    <a:pt x="274" y="1217"/>
                    <a:pt x="638" y="1217"/>
                  </a:cubicBezTo>
                  <a:cubicBezTo>
                    <a:pt x="1003" y="1217"/>
                    <a:pt x="1307" y="943"/>
                    <a:pt x="1307" y="609"/>
                  </a:cubicBezTo>
                  <a:cubicBezTo>
                    <a:pt x="130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
            <p:cNvSpPr/>
            <p:nvPr/>
          </p:nvSpPr>
          <p:spPr>
            <a:xfrm>
              <a:off x="1221425" y="2099100"/>
              <a:ext cx="31925" cy="29675"/>
            </a:xfrm>
            <a:custGeom>
              <a:avLst/>
              <a:gdLst/>
              <a:ahLst/>
              <a:cxnLst/>
              <a:rect l="l" t="t" r="r" b="b"/>
              <a:pathLst>
                <a:path w="1277" h="1187" extrusionOk="0">
                  <a:moveTo>
                    <a:pt x="638" y="1"/>
                  </a:moveTo>
                  <a:cubicBezTo>
                    <a:pt x="304" y="1"/>
                    <a:pt x="0" y="274"/>
                    <a:pt x="0" y="578"/>
                  </a:cubicBezTo>
                  <a:cubicBezTo>
                    <a:pt x="0" y="913"/>
                    <a:pt x="304" y="1186"/>
                    <a:pt x="638" y="1186"/>
                  </a:cubicBezTo>
                  <a:cubicBezTo>
                    <a:pt x="1003" y="1186"/>
                    <a:pt x="1277" y="913"/>
                    <a:pt x="1277" y="578"/>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
            <p:cNvSpPr/>
            <p:nvPr/>
          </p:nvSpPr>
          <p:spPr>
            <a:xfrm>
              <a:off x="1222175" y="2198650"/>
              <a:ext cx="30425" cy="28900"/>
            </a:xfrm>
            <a:custGeom>
              <a:avLst/>
              <a:gdLst/>
              <a:ahLst/>
              <a:cxnLst/>
              <a:rect l="l" t="t" r="r" b="b"/>
              <a:pathLst>
                <a:path w="1217" h="1156" extrusionOk="0">
                  <a:moveTo>
                    <a:pt x="608" y="1"/>
                  </a:moveTo>
                  <a:cubicBezTo>
                    <a:pt x="274" y="1"/>
                    <a:pt x="0" y="244"/>
                    <a:pt x="0" y="578"/>
                  </a:cubicBezTo>
                  <a:cubicBezTo>
                    <a:pt x="0" y="882"/>
                    <a:pt x="274" y="1156"/>
                    <a:pt x="608" y="1156"/>
                  </a:cubicBezTo>
                  <a:cubicBezTo>
                    <a:pt x="943" y="1156"/>
                    <a:pt x="1216" y="882"/>
                    <a:pt x="1216" y="57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
            <p:cNvSpPr/>
            <p:nvPr/>
          </p:nvSpPr>
          <p:spPr>
            <a:xfrm>
              <a:off x="1222925" y="2298200"/>
              <a:ext cx="29675" cy="28125"/>
            </a:xfrm>
            <a:custGeom>
              <a:avLst/>
              <a:gdLst/>
              <a:ahLst/>
              <a:cxnLst/>
              <a:rect l="l" t="t" r="r" b="b"/>
              <a:pathLst>
                <a:path w="1187" h="1125" extrusionOk="0">
                  <a:moveTo>
                    <a:pt x="578" y="0"/>
                  </a:moveTo>
                  <a:cubicBezTo>
                    <a:pt x="244" y="0"/>
                    <a:pt x="1" y="244"/>
                    <a:pt x="1" y="547"/>
                  </a:cubicBezTo>
                  <a:cubicBezTo>
                    <a:pt x="1" y="851"/>
                    <a:pt x="244" y="1125"/>
                    <a:pt x="578" y="1125"/>
                  </a:cubicBezTo>
                  <a:cubicBezTo>
                    <a:pt x="913" y="1125"/>
                    <a:pt x="1186" y="851"/>
                    <a:pt x="1186" y="547"/>
                  </a:cubicBezTo>
                  <a:cubicBezTo>
                    <a:pt x="1186" y="244"/>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
            <p:cNvSpPr/>
            <p:nvPr/>
          </p:nvSpPr>
          <p:spPr>
            <a:xfrm>
              <a:off x="1223700" y="2397750"/>
              <a:ext cx="28125" cy="26625"/>
            </a:xfrm>
            <a:custGeom>
              <a:avLst/>
              <a:gdLst/>
              <a:ahLst/>
              <a:cxnLst/>
              <a:rect l="l" t="t" r="r" b="b"/>
              <a:pathLst>
                <a:path w="1125" h="1065" extrusionOk="0">
                  <a:moveTo>
                    <a:pt x="547" y="0"/>
                  </a:moveTo>
                  <a:cubicBezTo>
                    <a:pt x="243" y="0"/>
                    <a:pt x="0" y="243"/>
                    <a:pt x="0" y="547"/>
                  </a:cubicBezTo>
                  <a:cubicBezTo>
                    <a:pt x="0" y="821"/>
                    <a:pt x="243" y="1064"/>
                    <a:pt x="547" y="1064"/>
                  </a:cubicBezTo>
                  <a:cubicBezTo>
                    <a:pt x="851" y="1064"/>
                    <a:pt x="1125" y="821"/>
                    <a:pt x="1125" y="547"/>
                  </a:cubicBezTo>
                  <a:cubicBezTo>
                    <a:pt x="112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
            <p:cNvSpPr/>
            <p:nvPr/>
          </p:nvSpPr>
          <p:spPr>
            <a:xfrm>
              <a:off x="1223700" y="2497300"/>
              <a:ext cx="27375" cy="25850"/>
            </a:xfrm>
            <a:custGeom>
              <a:avLst/>
              <a:gdLst/>
              <a:ahLst/>
              <a:cxnLst/>
              <a:rect l="l" t="t" r="r" b="b"/>
              <a:pathLst>
                <a:path w="1095" h="1034" extrusionOk="0">
                  <a:moveTo>
                    <a:pt x="547" y="0"/>
                  </a:moveTo>
                  <a:cubicBezTo>
                    <a:pt x="243" y="0"/>
                    <a:pt x="0" y="243"/>
                    <a:pt x="0" y="517"/>
                  </a:cubicBezTo>
                  <a:cubicBezTo>
                    <a:pt x="0" y="790"/>
                    <a:pt x="243" y="1033"/>
                    <a:pt x="547" y="1033"/>
                  </a:cubicBezTo>
                  <a:cubicBezTo>
                    <a:pt x="851" y="1033"/>
                    <a:pt x="1094" y="790"/>
                    <a:pt x="1094" y="51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
            <p:cNvSpPr/>
            <p:nvPr/>
          </p:nvSpPr>
          <p:spPr>
            <a:xfrm>
              <a:off x="1224450" y="2597600"/>
              <a:ext cx="25875" cy="23575"/>
            </a:xfrm>
            <a:custGeom>
              <a:avLst/>
              <a:gdLst/>
              <a:ahLst/>
              <a:cxnLst/>
              <a:rect l="l" t="t" r="r" b="b"/>
              <a:pathLst>
                <a:path w="1035" h="943" extrusionOk="0">
                  <a:moveTo>
                    <a:pt x="517" y="0"/>
                  </a:moveTo>
                  <a:cubicBezTo>
                    <a:pt x="244" y="0"/>
                    <a:pt x="1" y="213"/>
                    <a:pt x="1" y="456"/>
                  </a:cubicBezTo>
                  <a:cubicBezTo>
                    <a:pt x="1" y="730"/>
                    <a:pt x="244" y="942"/>
                    <a:pt x="517" y="942"/>
                  </a:cubicBezTo>
                  <a:cubicBezTo>
                    <a:pt x="791" y="942"/>
                    <a:pt x="1034" y="730"/>
                    <a:pt x="1034" y="45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
            <p:cNvSpPr/>
            <p:nvPr/>
          </p:nvSpPr>
          <p:spPr>
            <a:xfrm>
              <a:off x="1225225" y="2697150"/>
              <a:ext cx="24325" cy="22800"/>
            </a:xfrm>
            <a:custGeom>
              <a:avLst/>
              <a:gdLst/>
              <a:ahLst/>
              <a:cxnLst/>
              <a:rect l="l" t="t" r="r" b="b"/>
              <a:pathLst>
                <a:path w="973" h="912" extrusionOk="0">
                  <a:moveTo>
                    <a:pt x="486" y="0"/>
                  </a:moveTo>
                  <a:cubicBezTo>
                    <a:pt x="213" y="0"/>
                    <a:pt x="0" y="182"/>
                    <a:pt x="0" y="456"/>
                  </a:cubicBezTo>
                  <a:cubicBezTo>
                    <a:pt x="0" y="699"/>
                    <a:pt x="213" y="912"/>
                    <a:pt x="486" y="912"/>
                  </a:cubicBezTo>
                  <a:cubicBezTo>
                    <a:pt x="760" y="912"/>
                    <a:pt x="973" y="699"/>
                    <a:pt x="973" y="456"/>
                  </a:cubicBezTo>
                  <a:cubicBezTo>
                    <a:pt x="973" y="182"/>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
            <p:cNvSpPr/>
            <p:nvPr/>
          </p:nvSpPr>
          <p:spPr>
            <a:xfrm>
              <a:off x="1225225" y="2795925"/>
              <a:ext cx="24325" cy="22825"/>
            </a:xfrm>
            <a:custGeom>
              <a:avLst/>
              <a:gdLst/>
              <a:ahLst/>
              <a:cxnLst/>
              <a:rect l="l" t="t" r="r" b="b"/>
              <a:pathLst>
                <a:path w="973" h="913" extrusionOk="0">
                  <a:moveTo>
                    <a:pt x="486" y="0"/>
                  </a:moveTo>
                  <a:cubicBezTo>
                    <a:pt x="213" y="0"/>
                    <a:pt x="0" y="213"/>
                    <a:pt x="0" y="456"/>
                  </a:cubicBezTo>
                  <a:cubicBezTo>
                    <a:pt x="0" y="700"/>
                    <a:pt x="213" y="912"/>
                    <a:pt x="486" y="912"/>
                  </a:cubicBezTo>
                  <a:cubicBezTo>
                    <a:pt x="760" y="912"/>
                    <a:pt x="973" y="700"/>
                    <a:pt x="973" y="456"/>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
            <p:cNvSpPr/>
            <p:nvPr/>
          </p:nvSpPr>
          <p:spPr>
            <a:xfrm>
              <a:off x="1225975" y="2895475"/>
              <a:ext cx="22825" cy="22050"/>
            </a:xfrm>
            <a:custGeom>
              <a:avLst/>
              <a:gdLst/>
              <a:ahLst/>
              <a:cxnLst/>
              <a:rect l="l" t="t" r="r" b="b"/>
              <a:pathLst>
                <a:path w="913" h="882" extrusionOk="0">
                  <a:moveTo>
                    <a:pt x="456" y="0"/>
                  </a:moveTo>
                  <a:cubicBezTo>
                    <a:pt x="213" y="0"/>
                    <a:pt x="0" y="213"/>
                    <a:pt x="0" y="456"/>
                  </a:cubicBezTo>
                  <a:cubicBezTo>
                    <a:pt x="0" y="699"/>
                    <a:pt x="213" y="882"/>
                    <a:pt x="456" y="882"/>
                  </a:cubicBezTo>
                  <a:cubicBezTo>
                    <a:pt x="730" y="882"/>
                    <a:pt x="912" y="699"/>
                    <a:pt x="912" y="456"/>
                  </a:cubicBezTo>
                  <a:cubicBezTo>
                    <a:pt x="912"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
            <p:cNvSpPr/>
            <p:nvPr/>
          </p:nvSpPr>
          <p:spPr>
            <a:xfrm>
              <a:off x="1226725" y="2995025"/>
              <a:ext cx="22075" cy="21300"/>
            </a:xfrm>
            <a:custGeom>
              <a:avLst/>
              <a:gdLst/>
              <a:ahLst/>
              <a:cxnLst/>
              <a:rect l="l" t="t" r="r" b="b"/>
              <a:pathLst>
                <a:path w="883" h="852" extrusionOk="0">
                  <a:moveTo>
                    <a:pt x="426" y="0"/>
                  </a:moveTo>
                  <a:cubicBezTo>
                    <a:pt x="183" y="0"/>
                    <a:pt x="1" y="182"/>
                    <a:pt x="1" y="426"/>
                  </a:cubicBezTo>
                  <a:cubicBezTo>
                    <a:pt x="1" y="669"/>
                    <a:pt x="183" y="851"/>
                    <a:pt x="426" y="851"/>
                  </a:cubicBezTo>
                  <a:cubicBezTo>
                    <a:pt x="670" y="851"/>
                    <a:pt x="882" y="669"/>
                    <a:pt x="882" y="426"/>
                  </a:cubicBezTo>
                  <a:cubicBezTo>
                    <a:pt x="88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
            <p:cNvSpPr/>
            <p:nvPr/>
          </p:nvSpPr>
          <p:spPr>
            <a:xfrm>
              <a:off x="1226725" y="3094550"/>
              <a:ext cx="21300" cy="19800"/>
            </a:xfrm>
            <a:custGeom>
              <a:avLst/>
              <a:gdLst/>
              <a:ahLst/>
              <a:cxnLst/>
              <a:rect l="l" t="t" r="r" b="b"/>
              <a:pathLst>
                <a:path w="852" h="792" extrusionOk="0">
                  <a:moveTo>
                    <a:pt x="426" y="1"/>
                  </a:moveTo>
                  <a:cubicBezTo>
                    <a:pt x="214" y="1"/>
                    <a:pt x="1" y="183"/>
                    <a:pt x="1" y="396"/>
                  </a:cubicBezTo>
                  <a:cubicBezTo>
                    <a:pt x="1" y="639"/>
                    <a:pt x="214" y="791"/>
                    <a:pt x="426" y="791"/>
                  </a:cubicBezTo>
                  <a:cubicBezTo>
                    <a:pt x="670" y="791"/>
                    <a:pt x="852" y="639"/>
                    <a:pt x="852" y="396"/>
                  </a:cubicBezTo>
                  <a:cubicBezTo>
                    <a:pt x="852" y="183"/>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
            <p:cNvSpPr/>
            <p:nvPr/>
          </p:nvSpPr>
          <p:spPr>
            <a:xfrm>
              <a:off x="1227500" y="3194875"/>
              <a:ext cx="19775" cy="18250"/>
            </a:xfrm>
            <a:custGeom>
              <a:avLst/>
              <a:gdLst/>
              <a:ahLst/>
              <a:cxnLst/>
              <a:rect l="l" t="t" r="r" b="b"/>
              <a:pathLst>
                <a:path w="791" h="730" extrusionOk="0">
                  <a:moveTo>
                    <a:pt x="395" y="0"/>
                  </a:moveTo>
                  <a:cubicBezTo>
                    <a:pt x="183" y="0"/>
                    <a:pt x="0" y="152"/>
                    <a:pt x="0" y="365"/>
                  </a:cubicBezTo>
                  <a:cubicBezTo>
                    <a:pt x="0" y="578"/>
                    <a:pt x="183" y="730"/>
                    <a:pt x="395" y="730"/>
                  </a:cubicBezTo>
                  <a:cubicBezTo>
                    <a:pt x="608" y="730"/>
                    <a:pt x="790" y="578"/>
                    <a:pt x="790" y="365"/>
                  </a:cubicBezTo>
                  <a:cubicBezTo>
                    <a:pt x="79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
            <p:cNvSpPr/>
            <p:nvPr/>
          </p:nvSpPr>
          <p:spPr>
            <a:xfrm>
              <a:off x="1228250" y="3293650"/>
              <a:ext cx="19025" cy="18275"/>
            </a:xfrm>
            <a:custGeom>
              <a:avLst/>
              <a:gdLst/>
              <a:ahLst/>
              <a:cxnLst/>
              <a:rect l="l" t="t" r="r" b="b"/>
              <a:pathLst>
                <a:path w="761" h="731" extrusionOk="0">
                  <a:moveTo>
                    <a:pt x="365" y="1"/>
                  </a:moveTo>
                  <a:cubicBezTo>
                    <a:pt x="153" y="1"/>
                    <a:pt x="1" y="183"/>
                    <a:pt x="1" y="365"/>
                  </a:cubicBezTo>
                  <a:cubicBezTo>
                    <a:pt x="1" y="578"/>
                    <a:pt x="153" y="730"/>
                    <a:pt x="365" y="730"/>
                  </a:cubicBezTo>
                  <a:cubicBezTo>
                    <a:pt x="578" y="730"/>
                    <a:pt x="760" y="57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
            <p:cNvSpPr/>
            <p:nvPr/>
          </p:nvSpPr>
          <p:spPr>
            <a:xfrm>
              <a:off x="1228250" y="3393200"/>
              <a:ext cx="18275" cy="17500"/>
            </a:xfrm>
            <a:custGeom>
              <a:avLst/>
              <a:gdLst/>
              <a:ahLst/>
              <a:cxnLst/>
              <a:rect l="l" t="t" r="r" b="b"/>
              <a:pathLst>
                <a:path w="731" h="700" extrusionOk="0">
                  <a:moveTo>
                    <a:pt x="365" y="0"/>
                  </a:moveTo>
                  <a:cubicBezTo>
                    <a:pt x="183" y="0"/>
                    <a:pt x="1" y="152"/>
                    <a:pt x="1" y="365"/>
                  </a:cubicBezTo>
                  <a:cubicBezTo>
                    <a:pt x="1" y="548"/>
                    <a:pt x="183" y="699"/>
                    <a:pt x="365" y="699"/>
                  </a:cubicBezTo>
                  <a:cubicBezTo>
                    <a:pt x="578" y="699"/>
                    <a:pt x="730" y="548"/>
                    <a:pt x="730" y="36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
            <p:cNvSpPr/>
            <p:nvPr/>
          </p:nvSpPr>
          <p:spPr>
            <a:xfrm>
              <a:off x="1229000" y="3492750"/>
              <a:ext cx="17525" cy="16725"/>
            </a:xfrm>
            <a:custGeom>
              <a:avLst/>
              <a:gdLst/>
              <a:ahLst/>
              <a:cxnLst/>
              <a:rect l="l" t="t" r="r" b="b"/>
              <a:pathLst>
                <a:path w="701" h="669" extrusionOk="0">
                  <a:moveTo>
                    <a:pt x="335" y="0"/>
                  </a:moveTo>
                  <a:cubicBezTo>
                    <a:pt x="153" y="0"/>
                    <a:pt x="1" y="152"/>
                    <a:pt x="1" y="335"/>
                  </a:cubicBezTo>
                  <a:cubicBezTo>
                    <a:pt x="1" y="517"/>
                    <a:pt x="153" y="669"/>
                    <a:pt x="335" y="669"/>
                  </a:cubicBezTo>
                  <a:cubicBezTo>
                    <a:pt x="548" y="669"/>
                    <a:pt x="700" y="517"/>
                    <a:pt x="700" y="335"/>
                  </a:cubicBezTo>
                  <a:cubicBezTo>
                    <a:pt x="700" y="15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
            <p:cNvSpPr/>
            <p:nvPr/>
          </p:nvSpPr>
          <p:spPr>
            <a:xfrm>
              <a:off x="1229000" y="3592300"/>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8" y="638"/>
                    <a:pt x="670" y="486"/>
                    <a:pt x="670" y="304"/>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
            <p:cNvSpPr/>
            <p:nvPr/>
          </p:nvSpPr>
          <p:spPr>
            <a:xfrm>
              <a:off x="1229000" y="3691825"/>
              <a:ext cx="16750" cy="15225"/>
            </a:xfrm>
            <a:custGeom>
              <a:avLst/>
              <a:gdLst/>
              <a:ahLst/>
              <a:cxnLst/>
              <a:rect l="l" t="t" r="r" b="b"/>
              <a:pathLst>
                <a:path w="670" h="609" extrusionOk="0">
                  <a:moveTo>
                    <a:pt x="335" y="1"/>
                  </a:moveTo>
                  <a:cubicBezTo>
                    <a:pt x="153" y="1"/>
                    <a:pt x="1" y="122"/>
                    <a:pt x="1" y="305"/>
                  </a:cubicBezTo>
                  <a:cubicBezTo>
                    <a:pt x="1" y="457"/>
                    <a:pt x="153" y="609"/>
                    <a:pt x="335" y="609"/>
                  </a:cubicBezTo>
                  <a:cubicBezTo>
                    <a:pt x="518" y="609"/>
                    <a:pt x="670" y="457"/>
                    <a:pt x="670" y="305"/>
                  </a:cubicBezTo>
                  <a:cubicBezTo>
                    <a:pt x="670" y="122"/>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
            <p:cNvSpPr/>
            <p:nvPr/>
          </p:nvSpPr>
          <p:spPr>
            <a:xfrm>
              <a:off x="1229775" y="3791375"/>
              <a:ext cx="15225" cy="14475"/>
            </a:xfrm>
            <a:custGeom>
              <a:avLst/>
              <a:gdLst/>
              <a:ahLst/>
              <a:cxnLst/>
              <a:rect l="l" t="t" r="r" b="b"/>
              <a:pathLst>
                <a:path w="609" h="579" extrusionOk="0">
                  <a:moveTo>
                    <a:pt x="304" y="1"/>
                  </a:moveTo>
                  <a:cubicBezTo>
                    <a:pt x="152" y="1"/>
                    <a:pt x="0" y="122"/>
                    <a:pt x="0" y="274"/>
                  </a:cubicBezTo>
                  <a:cubicBezTo>
                    <a:pt x="0" y="426"/>
                    <a:pt x="152" y="578"/>
                    <a:pt x="304" y="578"/>
                  </a:cubicBezTo>
                  <a:cubicBezTo>
                    <a:pt x="487" y="578"/>
                    <a:pt x="608" y="426"/>
                    <a:pt x="608" y="274"/>
                  </a:cubicBezTo>
                  <a:cubicBezTo>
                    <a:pt x="608" y="12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
            <p:cNvSpPr/>
            <p:nvPr/>
          </p:nvSpPr>
          <p:spPr>
            <a:xfrm>
              <a:off x="1230525" y="3890925"/>
              <a:ext cx="14475" cy="13700"/>
            </a:xfrm>
            <a:custGeom>
              <a:avLst/>
              <a:gdLst/>
              <a:ahLst/>
              <a:cxnLst/>
              <a:rect l="l" t="t" r="r" b="b"/>
              <a:pathLst>
                <a:path w="579" h="548" extrusionOk="0">
                  <a:moveTo>
                    <a:pt x="274" y="0"/>
                  </a:moveTo>
                  <a:cubicBezTo>
                    <a:pt x="122" y="0"/>
                    <a:pt x="1" y="122"/>
                    <a:pt x="1" y="274"/>
                  </a:cubicBezTo>
                  <a:cubicBezTo>
                    <a:pt x="1" y="426"/>
                    <a:pt x="122" y="548"/>
                    <a:pt x="274" y="548"/>
                  </a:cubicBezTo>
                  <a:cubicBezTo>
                    <a:pt x="426" y="548"/>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
            <p:cNvSpPr/>
            <p:nvPr/>
          </p:nvSpPr>
          <p:spPr>
            <a:xfrm>
              <a:off x="1230525" y="3989700"/>
              <a:ext cx="13700" cy="13725"/>
            </a:xfrm>
            <a:custGeom>
              <a:avLst/>
              <a:gdLst/>
              <a:ahLst/>
              <a:cxnLst/>
              <a:rect l="l" t="t" r="r" b="b"/>
              <a:pathLst>
                <a:path w="548" h="549"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
            <p:cNvSpPr/>
            <p:nvPr/>
          </p:nvSpPr>
          <p:spPr>
            <a:xfrm>
              <a:off x="1231300" y="4089250"/>
              <a:ext cx="12925" cy="12200"/>
            </a:xfrm>
            <a:custGeom>
              <a:avLst/>
              <a:gdLst/>
              <a:ahLst/>
              <a:cxnLst/>
              <a:rect l="l" t="t" r="r" b="b"/>
              <a:pathLst>
                <a:path w="517" h="488" extrusionOk="0">
                  <a:moveTo>
                    <a:pt x="243" y="1"/>
                  </a:moveTo>
                  <a:cubicBezTo>
                    <a:pt x="122" y="1"/>
                    <a:pt x="0" y="122"/>
                    <a:pt x="0" y="244"/>
                  </a:cubicBezTo>
                  <a:cubicBezTo>
                    <a:pt x="0" y="396"/>
                    <a:pt x="122" y="487"/>
                    <a:pt x="243" y="487"/>
                  </a:cubicBezTo>
                  <a:cubicBezTo>
                    <a:pt x="395" y="487"/>
                    <a:pt x="517" y="396"/>
                    <a:pt x="517" y="244"/>
                  </a:cubicBezTo>
                  <a:cubicBezTo>
                    <a:pt x="51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
            <p:cNvSpPr/>
            <p:nvPr/>
          </p:nvSpPr>
          <p:spPr>
            <a:xfrm>
              <a:off x="1231300" y="4188800"/>
              <a:ext cx="12175" cy="11425"/>
            </a:xfrm>
            <a:custGeom>
              <a:avLst/>
              <a:gdLst/>
              <a:ahLst/>
              <a:cxnLst/>
              <a:rect l="l" t="t" r="r" b="b"/>
              <a:pathLst>
                <a:path w="487" h="457" extrusionOk="0">
                  <a:moveTo>
                    <a:pt x="243" y="1"/>
                  </a:moveTo>
                  <a:cubicBezTo>
                    <a:pt x="122" y="1"/>
                    <a:pt x="0" y="122"/>
                    <a:pt x="0" y="244"/>
                  </a:cubicBezTo>
                  <a:cubicBezTo>
                    <a:pt x="0" y="365"/>
                    <a:pt x="122" y="456"/>
                    <a:pt x="243" y="456"/>
                  </a:cubicBezTo>
                  <a:cubicBezTo>
                    <a:pt x="395" y="456"/>
                    <a:pt x="487" y="365"/>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
            <p:cNvSpPr/>
            <p:nvPr/>
          </p:nvSpPr>
          <p:spPr>
            <a:xfrm>
              <a:off x="1231300" y="4288350"/>
              <a:ext cx="12175" cy="10650"/>
            </a:xfrm>
            <a:custGeom>
              <a:avLst/>
              <a:gdLst/>
              <a:ahLst/>
              <a:cxnLst/>
              <a:rect l="l" t="t" r="r" b="b"/>
              <a:pathLst>
                <a:path w="487" h="426" extrusionOk="0">
                  <a:moveTo>
                    <a:pt x="243" y="0"/>
                  </a:moveTo>
                  <a:cubicBezTo>
                    <a:pt x="122" y="0"/>
                    <a:pt x="0" y="92"/>
                    <a:pt x="0" y="213"/>
                  </a:cubicBezTo>
                  <a:cubicBezTo>
                    <a:pt x="0" y="335"/>
                    <a:pt x="122" y="426"/>
                    <a:pt x="243" y="426"/>
                  </a:cubicBezTo>
                  <a:cubicBezTo>
                    <a:pt x="365" y="426"/>
                    <a:pt x="487" y="33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
            <p:cNvSpPr/>
            <p:nvPr/>
          </p:nvSpPr>
          <p:spPr>
            <a:xfrm>
              <a:off x="1232050" y="4387900"/>
              <a:ext cx="10675" cy="10650"/>
            </a:xfrm>
            <a:custGeom>
              <a:avLst/>
              <a:gdLst/>
              <a:ahLst/>
              <a:cxnLst/>
              <a:rect l="l" t="t" r="r" b="b"/>
              <a:pathLst>
                <a:path w="427" h="426" extrusionOk="0">
                  <a:moveTo>
                    <a:pt x="213" y="0"/>
                  </a:moveTo>
                  <a:cubicBezTo>
                    <a:pt x="92" y="0"/>
                    <a:pt x="1" y="91"/>
                    <a:pt x="1" y="213"/>
                  </a:cubicBezTo>
                  <a:cubicBezTo>
                    <a:pt x="1" y="304"/>
                    <a:pt x="92" y="426"/>
                    <a:pt x="213" y="426"/>
                  </a:cubicBezTo>
                  <a:cubicBezTo>
                    <a:pt x="335" y="426"/>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
            <p:cNvSpPr/>
            <p:nvPr/>
          </p:nvSpPr>
          <p:spPr>
            <a:xfrm>
              <a:off x="1232050" y="4487450"/>
              <a:ext cx="10675" cy="9900"/>
            </a:xfrm>
            <a:custGeom>
              <a:avLst/>
              <a:gdLst/>
              <a:ahLst/>
              <a:cxnLst/>
              <a:rect l="l" t="t" r="r" b="b"/>
              <a:pathLst>
                <a:path w="427" h="396" extrusionOk="0">
                  <a:moveTo>
                    <a:pt x="213" y="0"/>
                  </a:moveTo>
                  <a:cubicBezTo>
                    <a:pt x="92" y="0"/>
                    <a:pt x="1" y="61"/>
                    <a:pt x="1" y="182"/>
                  </a:cubicBezTo>
                  <a:cubicBezTo>
                    <a:pt x="1" y="304"/>
                    <a:pt x="92" y="395"/>
                    <a:pt x="213" y="395"/>
                  </a:cubicBezTo>
                  <a:cubicBezTo>
                    <a:pt x="335" y="395"/>
                    <a:pt x="426" y="304"/>
                    <a:pt x="426" y="182"/>
                  </a:cubicBezTo>
                  <a:cubicBezTo>
                    <a:pt x="426" y="6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
            <p:cNvSpPr/>
            <p:nvPr/>
          </p:nvSpPr>
          <p:spPr>
            <a:xfrm>
              <a:off x="1232800" y="4586225"/>
              <a:ext cx="9925" cy="9900"/>
            </a:xfrm>
            <a:custGeom>
              <a:avLst/>
              <a:gdLst/>
              <a:ahLst/>
              <a:cxnLst/>
              <a:rect l="l" t="t" r="r" b="b"/>
              <a:pathLst>
                <a:path w="397" h="396" extrusionOk="0">
                  <a:moveTo>
                    <a:pt x="183" y="0"/>
                  </a:moveTo>
                  <a:cubicBezTo>
                    <a:pt x="92" y="0"/>
                    <a:pt x="1" y="92"/>
                    <a:pt x="1" y="183"/>
                  </a:cubicBezTo>
                  <a:cubicBezTo>
                    <a:pt x="1" y="304"/>
                    <a:pt x="92" y="396"/>
                    <a:pt x="183" y="396"/>
                  </a:cubicBezTo>
                  <a:cubicBezTo>
                    <a:pt x="305" y="396"/>
                    <a:pt x="396" y="304"/>
                    <a:pt x="396" y="183"/>
                  </a:cubicBezTo>
                  <a:cubicBezTo>
                    <a:pt x="396" y="92"/>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
            <p:cNvSpPr/>
            <p:nvPr/>
          </p:nvSpPr>
          <p:spPr>
            <a:xfrm>
              <a:off x="1232800" y="4685775"/>
              <a:ext cx="9150" cy="9125"/>
            </a:xfrm>
            <a:custGeom>
              <a:avLst/>
              <a:gdLst/>
              <a:ahLst/>
              <a:cxnLst/>
              <a:rect l="l" t="t" r="r" b="b"/>
              <a:pathLst>
                <a:path w="366" h="365" extrusionOk="0">
                  <a:moveTo>
                    <a:pt x="183" y="0"/>
                  </a:moveTo>
                  <a:cubicBezTo>
                    <a:pt x="92" y="0"/>
                    <a:pt x="1" y="91"/>
                    <a:pt x="1" y="183"/>
                  </a:cubicBezTo>
                  <a:cubicBezTo>
                    <a:pt x="1" y="274"/>
                    <a:pt x="92" y="365"/>
                    <a:pt x="183" y="365"/>
                  </a:cubicBezTo>
                  <a:cubicBezTo>
                    <a:pt x="305" y="365"/>
                    <a:pt x="366" y="274"/>
                    <a:pt x="366" y="183"/>
                  </a:cubicBezTo>
                  <a:cubicBezTo>
                    <a:pt x="36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
            <p:cNvSpPr/>
            <p:nvPr/>
          </p:nvSpPr>
          <p:spPr>
            <a:xfrm>
              <a:off x="1232800" y="4785325"/>
              <a:ext cx="9150" cy="8375"/>
            </a:xfrm>
            <a:custGeom>
              <a:avLst/>
              <a:gdLst/>
              <a:ahLst/>
              <a:cxnLst/>
              <a:rect l="l" t="t" r="r" b="b"/>
              <a:pathLst>
                <a:path w="366" h="335" extrusionOk="0">
                  <a:moveTo>
                    <a:pt x="183" y="0"/>
                  </a:moveTo>
                  <a:cubicBezTo>
                    <a:pt x="92" y="0"/>
                    <a:pt x="1" y="61"/>
                    <a:pt x="1" y="152"/>
                  </a:cubicBezTo>
                  <a:cubicBezTo>
                    <a:pt x="1" y="243"/>
                    <a:pt x="92" y="334"/>
                    <a:pt x="183" y="334"/>
                  </a:cubicBezTo>
                  <a:cubicBezTo>
                    <a:pt x="275" y="334"/>
                    <a:pt x="366" y="243"/>
                    <a:pt x="366" y="152"/>
                  </a:cubicBezTo>
                  <a:cubicBezTo>
                    <a:pt x="366" y="61"/>
                    <a:pt x="27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
            <p:cNvSpPr/>
            <p:nvPr/>
          </p:nvSpPr>
          <p:spPr>
            <a:xfrm>
              <a:off x="1233575" y="4884850"/>
              <a:ext cx="8375" cy="7625"/>
            </a:xfrm>
            <a:custGeom>
              <a:avLst/>
              <a:gdLst/>
              <a:ahLst/>
              <a:cxnLst/>
              <a:rect l="l" t="t" r="r" b="b"/>
              <a:pathLst>
                <a:path w="335" h="305" extrusionOk="0">
                  <a:moveTo>
                    <a:pt x="152" y="1"/>
                  </a:moveTo>
                  <a:cubicBezTo>
                    <a:pt x="61" y="1"/>
                    <a:pt x="0" y="62"/>
                    <a:pt x="0" y="153"/>
                  </a:cubicBezTo>
                  <a:cubicBezTo>
                    <a:pt x="0" y="214"/>
                    <a:pt x="61" y="305"/>
                    <a:pt x="152" y="305"/>
                  </a:cubicBezTo>
                  <a:cubicBezTo>
                    <a:pt x="244" y="305"/>
                    <a:pt x="335" y="214"/>
                    <a:pt x="335" y="153"/>
                  </a:cubicBezTo>
                  <a:cubicBezTo>
                    <a:pt x="335"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
            <p:cNvSpPr/>
            <p:nvPr/>
          </p:nvSpPr>
          <p:spPr>
            <a:xfrm>
              <a:off x="1233575" y="4983650"/>
              <a:ext cx="7625" cy="7625"/>
            </a:xfrm>
            <a:custGeom>
              <a:avLst/>
              <a:gdLst/>
              <a:ahLst/>
              <a:cxnLst/>
              <a:rect l="l" t="t" r="r" b="b"/>
              <a:pathLst>
                <a:path w="305" h="305"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
            <p:cNvSpPr/>
            <p:nvPr/>
          </p:nvSpPr>
          <p:spPr>
            <a:xfrm>
              <a:off x="1233575" y="5083200"/>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
            <p:cNvSpPr/>
            <p:nvPr/>
          </p:nvSpPr>
          <p:spPr>
            <a:xfrm>
              <a:off x="1234325" y="5182725"/>
              <a:ext cx="6875" cy="6125"/>
            </a:xfrm>
            <a:custGeom>
              <a:avLst/>
              <a:gdLst/>
              <a:ahLst/>
              <a:cxnLst/>
              <a:rect l="l" t="t" r="r" b="b"/>
              <a:pathLst>
                <a:path w="275" h="245" extrusionOk="0">
                  <a:moveTo>
                    <a:pt x="122" y="1"/>
                  </a:moveTo>
                  <a:cubicBezTo>
                    <a:pt x="62" y="1"/>
                    <a:pt x="1" y="31"/>
                    <a:pt x="1" y="123"/>
                  </a:cubicBezTo>
                  <a:cubicBezTo>
                    <a:pt x="1" y="183"/>
                    <a:pt x="62" y="244"/>
                    <a:pt x="122" y="244"/>
                  </a:cubicBezTo>
                  <a:cubicBezTo>
                    <a:pt x="214" y="244"/>
                    <a:pt x="274" y="183"/>
                    <a:pt x="274" y="123"/>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
            <p:cNvSpPr/>
            <p:nvPr/>
          </p:nvSpPr>
          <p:spPr>
            <a:xfrm>
              <a:off x="1234325" y="5281525"/>
              <a:ext cx="6100" cy="6100"/>
            </a:xfrm>
            <a:custGeom>
              <a:avLst/>
              <a:gdLst/>
              <a:ahLst/>
              <a:cxnLst/>
              <a:rect l="l" t="t" r="r" b="b"/>
              <a:pathLst>
                <a:path w="244" h="244" extrusionOk="0">
                  <a:moveTo>
                    <a:pt x="122" y="0"/>
                  </a:moveTo>
                  <a:cubicBezTo>
                    <a:pt x="62" y="0"/>
                    <a:pt x="1" y="61"/>
                    <a:pt x="1" y="122"/>
                  </a:cubicBezTo>
                  <a:cubicBezTo>
                    <a:pt x="1" y="183"/>
                    <a:pt x="62"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
            <p:cNvSpPr/>
            <p:nvPr/>
          </p:nvSpPr>
          <p:spPr>
            <a:xfrm>
              <a:off x="1234325" y="5381075"/>
              <a:ext cx="6100" cy="5325"/>
            </a:xfrm>
            <a:custGeom>
              <a:avLst/>
              <a:gdLst/>
              <a:ahLst/>
              <a:cxnLst/>
              <a:rect l="l" t="t" r="r" b="b"/>
              <a:pathLst>
                <a:path w="244" h="213" extrusionOk="0">
                  <a:moveTo>
                    <a:pt x="122" y="0"/>
                  </a:moveTo>
                  <a:cubicBezTo>
                    <a:pt x="62" y="0"/>
                    <a:pt x="1" y="61"/>
                    <a:pt x="1" y="122"/>
                  </a:cubicBezTo>
                  <a:cubicBezTo>
                    <a:pt x="1" y="183"/>
                    <a:pt x="62"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
            <p:cNvSpPr/>
            <p:nvPr/>
          </p:nvSpPr>
          <p:spPr>
            <a:xfrm>
              <a:off x="1234325" y="5479850"/>
              <a:ext cx="6100" cy="6100"/>
            </a:xfrm>
            <a:custGeom>
              <a:avLst/>
              <a:gdLst/>
              <a:ahLst/>
              <a:cxnLst/>
              <a:rect l="l" t="t" r="r" b="b"/>
              <a:pathLst>
                <a:path w="244" h="244" extrusionOk="0">
                  <a:moveTo>
                    <a:pt x="122" y="1"/>
                  </a:moveTo>
                  <a:cubicBezTo>
                    <a:pt x="62" y="1"/>
                    <a:pt x="1" y="61"/>
                    <a:pt x="1" y="122"/>
                  </a:cubicBezTo>
                  <a:cubicBezTo>
                    <a:pt x="1" y="183"/>
                    <a:pt x="62"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
            <p:cNvSpPr/>
            <p:nvPr/>
          </p:nvSpPr>
          <p:spPr>
            <a:xfrm>
              <a:off x="1235100" y="5579400"/>
              <a:ext cx="5325" cy="5350"/>
            </a:xfrm>
            <a:custGeom>
              <a:avLst/>
              <a:gdLst/>
              <a:ahLst/>
              <a:cxnLst/>
              <a:rect l="l" t="t" r="r" b="b"/>
              <a:pathLst>
                <a:path w="213" h="214" extrusionOk="0">
                  <a:moveTo>
                    <a:pt x="91" y="0"/>
                  </a:moveTo>
                  <a:cubicBezTo>
                    <a:pt x="31" y="0"/>
                    <a:pt x="0" y="61"/>
                    <a:pt x="0" y="92"/>
                  </a:cubicBezTo>
                  <a:cubicBezTo>
                    <a:pt x="0" y="152"/>
                    <a:pt x="31" y="213"/>
                    <a:pt x="91" y="213"/>
                  </a:cubicBezTo>
                  <a:cubicBezTo>
                    <a:pt x="152" y="213"/>
                    <a:pt x="213" y="152"/>
                    <a:pt x="213" y="92"/>
                  </a:cubicBezTo>
                  <a:cubicBezTo>
                    <a:pt x="21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
            <p:cNvSpPr/>
            <p:nvPr/>
          </p:nvSpPr>
          <p:spPr>
            <a:xfrm>
              <a:off x="1235100" y="5678950"/>
              <a:ext cx="4575" cy="4575"/>
            </a:xfrm>
            <a:custGeom>
              <a:avLst/>
              <a:gdLst/>
              <a:ahLst/>
              <a:cxnLst/>
              <a:rect l="l" t="t" r="r" b="b"/>
              <a:pathLst>
                <a:path w="183" h="183" extrusionOk="0">
                  <a:moveTo>
                    <a:pt x="91" y="0"/>
                  </a:moveTo>
                  <a:cubicBezTo>
                    <a:pt x="31" y="0"/>
                    <a:pt x="0" y="31"/>
                    <a:pt x="0" y="91"/>
                  </a:cubicBezTo>
                  <a:cubicBezTo>
                    <a:pt x="0" y="122"/>
                    <a:pt x="31" y="183"/>
                    <a:pt x="91" y="183"/>
                  </a:cubicBezTo>
                  <a:cubicBezTo>
                    <a:pt x="152" y="183"/>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
            <p:cNvSpPr/>
            <p:nvPr/>
          </p:nvSpPr>
          <p:spPr>
            <a:xfrm>
              <a:off x="1235100" y="5778500"/>
              <a:ext cx="4575" cy="3825"/>
            </a:xfrm>
            <a:custGeom>
              <a:avLst/>
              <a:gdLst/>
              <a:ahLst/>
              <a:cxnLst/>
              <a:rect l="l" t="t" r="r" b="b"/>
              <a:pathLst>
                <a:path w="183" h="153" extrusionOk="0">
                  <a:moveTo>
                    <a:pt x="91" y="0"/>
                  </a:moveTo>
                  <a:cubicBezTo>
                    <a:pt x="61" y="0"/>
                    <a:pt x="0" y="30"/>
                    <a:pt x="0" y="61"/>
                  </a:cubicBezTo>
                  <a:cubicBezTo>
                    <a:pt x="0" y="122"/>
                    <a:pt x="61" y="152"/>
                    <a:pt x="91" y="152"/>
                  </a:cubicBezTo>
                  <a:cubicBezTo>
                    <a:pt x="152" y="152"/>
                    <a:pt x="183" y="122"/>
                    <a:pt x="183" y="61"/>
                  </a:cubicBezTo>
                  <a:cubicBezTo>
                    <a:pt x="183" y="30"/>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
            <p:cNvSpPr/>
            <p:nvPr/>
          </p:nvSpPr>
          <p:spPr>
            <a:xfrm>
              <a:off x="1235100" y="5877275"/>
              <a:ext cx="4575" cy="3825"/>
            </a:xfrm>
            <a:custGeom>
              <a:avLst/>
              <a:gdLst/>
              <a:ahLst/>
              <a:cxnLst/>
              <a:rect l="l" t="t" r="r" b="b"/>
              <a:pathLst>
                <a:path w="183" h="153" extrusionOk="0">
                  <a:moveTo>
                    <a:pt x="91" y="1"/>
                  </a:moveTo>
                  <a:cubicBezTo>
                    <a:pt x="61" y="1"/>
                    <a:pt x="0" y="31"/>
                    <a:pt x="0" y="92"/>
                  </a:cubicBezTo>
                  <a:cubicBezTo>
                    <a:pt x="0" y="122"/>
                    <a:pt x="61" y="152"/>
                    <a:pt x="91" y="152"/>
                  </a:cubicBezTo>
                  <a:cubicBezTo>
                    <a:pt x="152" y="152"/>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
            <p:cNvSpPr/>
            <p:nvPr/>
          </p:nvSpPr>
          <p:spPr>
            <a:xfrm>
              <a:off x="1235850" y="5976825"/>
              <a:ext cx="3075" cy="3050"/>
            </a:xfrm>
            <a:custGeom>
              <a:avLst/>
              <a:gdLst/>
              <a:ahLst/>
              <a:cxnLst/>
              <a:rect l="l" t="t" r="r" b="b"/>
              <a:pathLst>
                <a:path w="123" h="122" extrusionOk="0">
                  <a:moveTo>
                    <a:pt x="61" y="0"/>
                  </a:moveTo>
                  <a:cubicBezTo>
                    <a:pt x="31" y="0"/>
                    <a:pt x="1" y="31"/>
                    <a:pt x="1" y="61"/>
                  </a:cubicBezTo>
                  <a:cubicBezTo>
                    <a:pt x="1" y="92"/>
                    <a:pt x="31" y="122"/>
                    <a:pt x="61" y="122"/>
                  </a:cubicBezTo>
                  <a:cubicBezTo>
                    <a:pt x="92" y="12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
            <p:cNvSpPr/>
            <p:nvPr/>
          </p:nvSpPr>
          <p:spPr>
            <a:xfrm>
              <a:off x="1235850" y="6075600"/>
              <a:ext cx="3075" cy="3825"/>
            </a:xfrm>
            <a:custGeom>
              <a:avLst/>
              <a:gdLst/>
              <a:ahLst/>
              <a:cxnLst/>
              <a:rect l="l" t="t" r="r" b="b"/>
              <a:pathLst>
                <a:path w="123" h="153" extrusionOk="0">
                  <a:moveTo>
                    <a:pt x="61" y="1"/>
                  </a:moveTo>
                  <a:cubicBezTo>
                    <a:pt x="31" y="1"/>
                    <a:pt x="1" y="31"/>
                    <a:pt x="1" y="62"/>
                  </a:cubicBezTo>
                  <a:cubicBezTo>
                    <a:pt x="1" y="122"/>
                    <a:pt x="31" y="153"/>
                    <a:pt x="61" y="153"/>
                  </a:cubicBezTo>
                  <a:cubicBezTo>
                    <a:pt x="92" y="153"/>
                    <a:pt x="122" y="12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
            <p:cNvSpPr/>
            <p:nvPr/>
          </p:nvSpPr>
          <p:spPr>
            <a:xfrm>
              <a:off x="1102875" y="302725"/>
              <a:ext cx="59300" cy="55500"/>
            </a:xfrm>
            <a:custGeom>
              <a:avLst/>
              <a:gdLst/>
              <a:ahLst/>
              <a:cxnLst/>
              <a:rect l="l" t="t" r="r" b="b"/>
              <a:pathLst>
                <a:path w="2372" h="2220" extrusionOk="0">
                  <a:moveTo>
                    <a:pt x="1186" y="1"/>
                  </a:moveTo>
                  <a:cubicBezTo>
                    <a:pt x="517" y="1"/>
                    <a:pt x="0" y="487"/>
                    <a:pt x="0" y="1095"/>
                  </a:cubicBezTo>
                  <a:cubicBezTo>
                    <a:pt x="0" y="1703"/>
                    <a:pt x="517" y="2219"/>
                    <a:pt x="1186" y="2219"/>
                  </a:cubicBezTo>
                  <a:cubicBezTo>
                    <a:pt x="1824" y="2219"/>
                    <a:pt x="2371" y="1703"/>
                    <a:pt x="2371" y="1095"/>
                  </a:cubicBezTo>
                  <a:cubicBezTo>
                    <a:pt x="2371" y="48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
            <p:cNvSpPr/>
            <p:nvPr/>
          </p:nvSpPr>
          <p:spPr>
            <a:xfrm>
              <a:off x="1102875" y="401525"/>
              <a:ext cx="59300" cy="55475"/>
            </a:xfrm>
            <a:custGeom>
              <a:avLst/>
              <a:gdLst/>
              <a:ahLst/>
              <a:cxnLst/>
              <a:rect l="l" t="t" r="r" b="b"/>
              <a:pathLst>
                <a:path w="2372" h="2219" extrusionOk="0">
                  <a:moveTo>
                    <a:pt x="1186" y="0"/>
                  </a:moveTo>
                  <a:cubicBezTo>
                    <a:pt x="517" y="0"/>
                    <a:pt x="0" y="486"/>
                    <a:pt x="0" y="1125"/>
                  </a:cubicBezTo>
                  <a:cubicBezTo>
                    <a:pt x="0" y="1733"/>
                    <a:pt x="517" y="2219"/>
                    <a:pt x="1186" y="2219"/>
                  </a:cubicBezTo>
                  <a:cubicBezTo>
                    <a:pt x="1824" y="2219"/>
                    <a:pt x="2371" y="1733"/>
                    <a:pt x="2371" y="1125"/>
                  </a:cubicBezTo>
                  <a:cubicBezTo>
                    <a:pt x="2371"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
            <p:cNvSpPr/>
            <p:nvPr/>
          </p:nvSpPr>
          <p:spPr>
            <a:xfrm>
              <a:off x="1103625" y="501825"/>
              <a:ext cx="57025" cy="53200"/>
            </a:xfrm>
            <a:custGeom>
              <a:avLst/>
              <a:gdLst/>
              <a:ahLst/>
              <a:cxnLst/>
              <a:rect l="l" t="t" r="r" b="b"/>
              <a:pathLst>
                <a:path w="2281" h="2128" extrusionOk="0">
                  <a:moveTo>
                    <a:pt x="1156" y="0"/>
                  </a:moveTo>
                  <a:cubicBezTo>
                    <a:pt x="517" y="0"/>
                    <a:pt x="1" y="456"/>
                    <a:pt x="1" y="1064"/>
                  </a:cubicBezTo>
                  <a:cubicBezTo>
                    <a:pt x="1" y="1672"/>
                    <a:pt x="517" y="2128"/>
                    <a:pt x="1156" y="2128"/>
                  </a:cubicBezTo>
                  <a:cubicBezTo>
                    <a:pt x="1794" y="2128"/>
                    <a:pt x="2280" y="1672"/>
                    <a:pt x="2280" y="1064"/>
                  </a:cubicBezTo>
                  <a:cubicBezTo>
                    <a:pt x="2280" y="456"/>
                    <a:pt x="179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
            <p:cNvSpPr/>
            <p:nvPr/>
          </p:nvSpPr>
          <p:spPr>
            <a:xfrm>
              <a:off x="1104400" y="601375"/>
              <a:ext cx="56250" cy="52450"/>
            </a:xfrm>
            <a:custGeom>
              <a:avLst/>
              <a:gdLst/>
              <a:ahLst/>
              <a:cxnLst/>
              <a:rect l="l" t="t" r="r" b="b"/>
              <a:pathLst>
                <a:path w="2250" h="2098" extrusionOk="0">
                  <a:moveTo>
                    <a:pt x="1125" y="0"/>
                  </a:moveTo>
                  <a:cubicBezTo>
                    <a:pt x="517" y="0"/>
                    <a:pt x="0" y="456"/>
                    <a:pt x="0" y="1033"/>
                  </a:cubicBezTo>
                  <a:cubicBezTo>
                    <a:pt x="0" y="1641"/>
                    <a:pt x="517" y="2097"/>
                    <a:pt x="1125" y="2097"/>
                  </a:cubicBezTo>
                  <a:cubicBezTo>
                    <a:pt x="1733" y="2097"/>
                    <a:pt x="2249" y="1641"/>
                    <a:pt x="2249" y="1033"/>
                  </a:cubicBezTo>
                  <a:cubicBezTo>
                    <a:pt x="2249"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
            <p:cNvSpPr/>
            <p:nvPr/>
          </p:nvSpPr>
          <p:spPr>
            <a:xfrm>
              <a:off x="1105150" y="700900"/>
              <a:ext cx="54725" cy="50950"/>
            </a:xfrm>
            <a:custGeom>
              <a:avLst/>
              <a:gdLst/>
              <a:ahLst/>
              <a:cxnLst/>
              <a:rect l="l" t="t" r="r" b="b"/>
              <a:pathLst>
                <a:path w="2189" h="2038" extrusionOk="0">
                  <a:moveTo>
                    <a:pt x="1095" y="1"/>
                  </a:moveTo>
                  <a:cubicBezTo>
                    <a:pt x="487" y="1"/>
                    <a:pt x="0" y="457"/>
                    <a:pt x="0" y="1034"/>
                  </a:cubicBezTo>
                  <a:cubicBezTo>
                    <a:pt x="0" y="1581"/>
                    <a:pt x="487" y="2037"/>
                    <a:pt x="1095" y="2037"/>
                  </a:cubicBezTo>
                  <a:cubicBezTo>
                    <a:pt x="1703" y="2037"/>
                    <a:pt x="2189" y="1581"/>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
            <p:cNvSpPr/>
            <p:nvPr/>
          </p:nvSpPr>
          <p:spPr>
            <a:xfrm>
              <a:off x="1105900" y="800450"/>
              <a:ext cx="53225" cy="50175"/>
            </a:xfrm>
            <a:custGeom>
              <a:avLst/>
              <a:gdLst/>
              <a:ahLst/>
              <a:cxnLst/>
              <a:rect l="l" t="t" r="r" b="b"/>
              <a:pathLst>
                <a:path w="2129" h="2007" extrusionOk="0">
                  <a:moveTo>
                    <a:pt x="1065" y="1"/>
                  </a:moveTo>
                  <a:cubicBezTo>
                    <a:pt x="487" y="1"/>
                    <a:pt x="1" y="457"/>
                    <a:pt x="1" y="1004"/>
                  </a:cubicBezTo>
                  <a:cubicBezTo>
                    <a:pt x="1" y="1551"/>
                    <a:pt x="48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
            <p:cNvSpPr/>
            <p:nvPr/>
          </p:nvSpPr>
          <p:spPr>
            <a:xfrm>
              <a:off x="1106675" y="900750"/>
              <a:ext cx="51700" cy="47900"/>
            </a:xfrm>
            <a:custGeom>
              <a:avLst/>
              <a:gdLst/>
              <a:ahLst/>
              <a:cxnLst/>
              <a:rect l="l" t="t" r="r" b="b"/>
              <a:pathLst>
                <a:path w="2068" h="1916" extrusionOk="0">
                  <a:moveTo>
                    <a:pt x="1034" y="1"/>
                  </a:moveTo>
                  <a:cubicBezTo>
                    <a:pt x="456" y="1"/>
                    <a:pt x="0" y="426"/>
                    <a:pt x="0" y="974"/>
                  </a:cubicBezTo>
                  <a:cubicBezTo>
                    <a:pt x="0" y="1490"/>
                    <a:pt x="456" y="1916"/>
                    <a:pt x="1034" y="1916"/>
                  </a:cubicBezTo>
                  <a:cubicBezTo>
                    <a:pt x="1581" y="1916"/>
                    <a:pt x="2067" y="1490"/>
                    <a:pt x="2067" y="974"/>
                  </a:cubicBezTo>
                  <a:cubicBezTo>
                    <a:pt x="206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
            <p:cNvSpPr/>
            <p:nvPr/>
          </p:nvSpPr>
          <p:spPr>
            <a:xfrm>
              <a:off x="1107425" y="1000300"/>
              <a:ext cx="50175" cy="47150"/>
            </a:xfrm>
            <a:custGeom>
              <a:avLst/>
              <a:gdLst/>
              <a:ahLst/>
              <a:cxnLst/>
              <a:rect l="l" t="t" r="r" b="b"/>
              <a:pathLst>
                <a:path w="2007" h="1886" extrusionOk="0">
                  <a:moveTo>
                    <a:pt x="1004" y="1"/>
                  </a:moveTo>
                  <a:cubicBezTo>
                    <a:pt x="457" y="1"/>
                    <a:pt x="1" y="426"/>
                    <a:pt x="1" y="943"/>
                  </a:cubicBezTo>
                  <a:cubicBezTo>
                    <a:pt x="1" y="1460"/>
                    <a:pt x="457" y="1885"/>
                    <a:pt x="1004" y="1885"/>
                  </a:cubicBezTo>
                  <a:cubicBezTo>
                    <a:pt x="1551" y="1885"/>
                    <a:pt x="2007" y="1460"/>
                    <a:pt x="2007" y="943"/>
                  </a:cubicBezTo>
                  <a:cubicBezTo>
                    <a:pt x="2007" y="42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
            <p:cNvSpPr/>
            <p:nvPr/>
          </p:nvSpPr>
          <p:spPr>
            <a:xfrm>
              <a:off x="1108200" y="1099850"/>
              <a:ext cx="48650" cy="45625"/>
            </a:xfrm>
            <a:custGeom>
              <a:avLst/>
              <a:gdLst/>
              <a:ahLst/>
              <a:cxnLst/>
              <a:rect l="l" t="t" r="r" b="b"/>
              <a:pathLst>
                <a:path w="1946" h="1825" extrusionOk="0">
                  <a:moveTo>
                    <a:pt x="973" y="1"/>
                  </a:moveTo>
                  <a:cubicBezTo>
                    <a:pt x="426" y="1"/>
                    <a:pt x="0" y="426"/>
                    <a:pt x="0" y="912"/>
                  </a:cubicBezTo>
                  <a:cubicBezTo>
                    <a:pt x="0" y="1429"/>
                    <a:pt x="426" y="1824"/>
                    <a:pt x="973" y="1824"/>
                  </a:cubicBezTo>
                  <a:cubicBezTo>
                    <a:pt x="1489" y="1824"/>
                    <a:pt x="1945" y="1429"/>
                    <a:pt x="1945" y="912"/>
                  </a:cubicBezTo>
                  <a:cubicBezTo>
                    <a:pt x="194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
            <p:cNvSpPr/>
            <p:nvPr/>
          </p:nvSpPr>
          <p:spPr>
            <a:xfrm>
              <a:off x="1108950" y="1200150"/>
              <a:ext cx="47150" cy="44100"/>
            </a:xfrm>
            <a:custGeom>
              <a:avLst/>
              <a:gdLst/>
              <a:ahLst/>
              <a:cxnLst/>
              <a:rect l="l" t="t" r="r" b="b"/>
              <a:pathLst>
                <a:path w="1886" h="1764" extrusionOk="0">
                  <a:moveTo>
                    <a:pt x="943" y="1"/>
                  </a:moveTo>
                  <a:cubicBezTo>
                    <a:pt x="426" y="1"/>
                    <a:pt x="0" y="396"/>
                    <a:pt x="0" y="882"/>
                  </a:cubicBezTo>
                  <a:cubicBezTo>
                    <a:pt x="0" y="1369"/>
                    <a:pt x="426" y="1764"/>
                    <a:pt x="943" y="1764"/>
                  </a:cubicBezTo>
                  <a:cubicBezTo>
                    <a:pt x="1459" y="1764"/>
                    <a:pt x="1885" y="136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
            <p:cNvSpPr/>
            <p:nvPr/>
          </p:nvSpPr>
          <p:spPr>
            <a:xfrm>
              <a:off x="1109700" y="1299700"/>
              <a:ext cx="45625" cy="42575"/>
            </a:xfrm>
            <a:custGeom>
              <a:avLst/>
              <a:gdLst/>
              <a:ahLst/>
              <a:cxnLst/>
              <a:rect l="l" t="t" r="r" b="b"/>
              <a:pathLst>
                <a:path w="1825" h="1703" extrusionOk="0">
                  <a:moveTo>
                    <a:pt x="913" y="1"/>
                  </a:moveTo>
                  <a:cubicBezTo>
                    <a:pt x="396" y="1"/>
                    <a:pt x="1" y="396"/>
                    <a:pt x="1" y="852"/>
                  </a:cubicBezTo>
                  <a:cubicBezTo>
                    <a:pt x="1" y="1338"/>
                    <a:pt x="396" y="1703"/>
                    <a:pt x="913" y="1703"/>
                  </a:cubicBezTo>
                  <a:cubicBezTo>
                    <a:pt x="1399" y="1703"/>
                    <a:pt x="1825" y="1338"/>
                    <a:pt x="1825" y="852"/>
                  </a:cubicBezTo>
                  <a:cubicBezTo>
                    <a:pt x="1825"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
            <p:cNvSpPr/>
            <p:nvPr/>
          </p:nvSpPr>
          <p:spPr>
            <a:xfrm>
              <a:off x="1110475" y="1399250"/>
              <a:ext cx="44100" cy="41825"/>
            </a:xfrm>
            <a:custGeom>
              <a:avLst/>
              <a:gdLst/>
              <a:ahLst/>
              <a:cxnLst/>
              <a:rect l="l" t="t" r="r" b="b"/>
              <a:pathLst>
                <a:path w="1764" h="1673" extrusionOk="0">
                  <a:moveTo>
                    <a:pt x="882" y="0"/>
                  </a:moveTo>
                  <a:cubicBezTo>
                    <a:pt x="395" y="0"/>
                    <a:pt x="0" y="396"/>
                    <a:pt x="0" y="851"/>
                  </a:cubicBezTo>
                  <a:cubicBezTo>
                    <a:pt x="0" y="1307"/>
                    <a:pt x="395" y="1672"/>
                    <a:pt x="882" y="1672"/>
                  </a:cubicBezTo>
                  <a:cubicBezTo>
                    <a:pt x="1368" y="1672"/>
                    <a:pt x="1763" y="1307"/>
                    <a:pt x="1763" y="851"/>
                  </a:cubicBezTo>
                  <a:cubicBezTo>
                    <a:pt x="1763" y="396"/>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
            <p:cNvSpPr/>
            <p:nvPr/>
          </p:nvSpPr>
          <p:spPr>
            <a:xfrm>
              <a:off x="1111225" y="1499550"/>
              <a:ext cx="42575" cy="39550"/>
            </a:xfrm>
            <a:custGeom>
              <a:avLst/>
              <a:gdLst/>
              <a:ahLst/>
              <a:cxnLst/>
              <a:rect l="l" t="t" r="r" b="b"/>
              <a:pathLst>
                <a:path w="1703" h="1582" extrusionOk="0">
                  <a:moveTo>
                    <a:pt x="852" y="1"/>
                  </a:moveTo>
                  <a:cubicBezTo>
                    <a:pt x="365" y="1"/>
                    <a:pt x="1" y="335"/>
                    <a:pt x="1" y="791"/>
                  </a:cubicBezTo>
                  <a:cubicBezTo>
                    <a:pt x="1" y="1247"/>
                    <a:pt x="365" y="1581"/>
                    <a:pt x="852" y="1581"/>
                  </a:cubicBezTo>
                  <a:cubicBezTo>
                    <a:pt x="1308" y="1581"/>
                    <a:pt x="1703" y="1247"/>
                    <a:pt x="1703" y="791"/>
                  </a:cubicBezTo>
                  <a:cubicBezTo>
                    <a:pt x="1703" y="33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
            <p:cNvSpPr/>
            <p:nvPr/>
          </p:nvSpPr>
          <p:spPr>
            <a:xfrm>
              <a:off x="1112000" y="1599100"/>
              <a:ext cx="41050" cy="38775"/>
            </a:xfrm>
            <a:custGeom>
              <a:avLst/>
              <a:gdLst/>
              <a:ahLst/>
              <a:cxnLst/>
              <a:rect l="l" t="t" r="r" b="b"/>
              <a:pathLst>
                <a:path w="1642" h="1551" extrusionOk="0">
                  <a:moveTo>
                    <a:pt x="821" y="0"/>
                  </a:moveTo>
                  <a:cubicBezTo>
                    <a:pt x="365" y="0"/>
                    <a:pt x="0" y="335"/>
                    <a:pt x="0" y="760"/>
                  </a:cubicBezTo>
                  <a:cubicBezTo>
                    <a:pt x="0" y="1216"/>
                    <a:pt x="365" y="1551"/>
                    <a:pt x="821" y="1551"/>
                  </a:cubicBezTo>
                  <a:cubicBezTo>
                    <a:pt x="1277" y="1551"/>
                    <a:pt x="1641" y="1216"/>
                    <a:pt x="1641" y="760"/>
                  </a:cubicBezTo>
                  <a:cubicBezTo>
                    <a:pt x="1641" y="33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
            <p:cNvSpPr/>
            <p:nvPr/>
          </p:nvSpPr>
          <p:spPr>
            <a:xfrm>
              <a:off x="1112000" y="1698650"/>
              <a:ext cx="40300" cy="38025"/>
            </a:xfrm>
            <a:custGeom>
              <a:avLst/>
              <a:gdLst/>
              <a:ahLst/>
              <a:cxnLst/>
              <a:rect l="l" t="t" r="r" b="b"/>
              <a:pathLst>
                <a:path w="1612" h="1521" extrusionOk="0">
                  <a:moveTo>
                    <a:pt x="821" y="0"/>
                  </a:moveTo>
                  <a:cubicBezTo>
                    <a:pt x="365" y="0"/>
                    <a:pt x="0" y="335"/>
                    <a:pt x="0" y="760"/>
                  </a:cubicBezTo>
                  <a:cubicBezTo>
                    <a:pt x="0" y="1186"/>
                    <a:pt x="365" y="1520"/>
                    <a:pt x="821" y="1520"/>
                  </a:cubicBezTo>
                  <a:cubicBezTo>
                    <a:pt x="1246" y="1520"/>
                    <a:pt x="1611" y="1186"/>
                    <a:pt x="1611" y="760"/>
                  </a:cubicBezTo>
                  <a:cubicBezTo>
                    <a:pt x="1611" y="33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
            <p:cNvSpPr/>
            <p:nvPr/>
          </p:nvSpPr>
          <p:spPr>
            <a:xfrm>
              <a:off x="1112750" y="1798200"/>
              <a:ext cx="39550" cy="36500"/>
            </a:xfrm>
            <a:custGeom>
              <a:avLst/>
              <a:gdLst/>
              <a:ahLst/>
              <a:cxnLst/>
              <a:rect l="l" t="t" r="r" b="b"/>
              <a:pathLst>
                <a:path w="1582" h="1460" extrusionOk="0">
                  <a:moveTo>
                    <a:pt x="791" y="0"/>
                  </a:moveTo>
                  <a:cubicBezTo>
                    <a:pt x="365" y="0"/>
                    <a:pt x="0" y="334"/>
                    <a:pt x="0" y="730"/>
                  </a:cubicBezTo>
                  <a:cubicBezTo>
                    <a:pt x="0" y="1155"/>
                    <a:pt x="365" y="1459"/>
                    <a:pt x="791" y="1459"/>
                  </a:cubicBezTo>
                  <a:cubicBezTo>
                    <a:pt x="1216" y="1459"/>
                    <a:pt x="1581" y="1155"/>
                    <a:pt x="1581" y="730"/>
                  </a:cubicBezTo>
                  <a:cubicBezTo>
                    <a:pt x="1581" y="334"/>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
            <p:cNvSpPr/>
            <p:nvPr/>
          </p:nvSpPr>
          <p:spPr>
            <a:xfrm>
              <a:off x="1113500" y="1897725"/>
              <a:ext cx="37275" cy="35750"/>
            </a:xfrm>
            <a:custGeom>
              <a:avLst/>
              <a:gdLst/>
              <a:ahLst/>
              <a:cxnLst/>
              <a:rect l="l" t="t" r="r" b="b"/>
              <a:pathLst>
                <a:path w="1491" h="1430" extrusionOk="0">
                  <a:moveTo>
                    <a:pt x="761" y="1"/>
                  </a:moveTo>
                  <a:cubicBezTo>
                    <a:pt x="335" y="1"/>
                    <a:pt x="1" y="335"/>
                    <a:pt x="1" y="730"/>
                  </a:cubicBezTo>
                  <a:cubicBezTo>
                    <a:pt x="1" y="1095"/>
                    <a:pt x="335" y="1429"/>
                    <a:pt x="761" y="1429"/>
                  </a:cubicBezTo>
                  <a:cubicBezTo>
                    <a:pt x="1156" y="1429"/>
                    <a:pt x="1490" y="1095"/>
                    <a:pt x="1490" y="730"/>
                  </a:cubicBezTo>
                  <a:cubicBezTo>
                    <a:pt x="1490" y="33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
            <p:cNvSpPr/>
            <p:nvPr/>
          </p:nvSpPr>
          <p:spPr>
            <a:xfrm>
              <a:off x="1114275" y="1998050"/>
              <a:ext cx="36500" cy="33450"/>
            </a:xfrm>
            <a:custGeom>
              <a:avLst/>
              <a:gdLst/>
              <a:ahLst/>
              <a:cxnLst/>
              <a:rect l="l" t="t" r="r" b="b"/>
              <a:pathLst>
                <a:path w="1460" h="1338" extrusionOk="0">
                  <a:moveTo>
                    <a:pt x="730" y="0"/>
                  </a:moveTo>
                  <a:cubicBezTo>
                    <a:pt x="335" y="0"/>
                    <a:pt x="0" y="304"/>
                    <a:pt x="0" y="669"/>
                  </a:cubicBezTo>
                  <a:cubicBezTo>
                    <a:pt x="0" y="1034"/>
                    <a:pt x="335" y="1338"/>
                    <a:pt x="730" y="1338"/>
                  </a:cubicBezTo>
                  <a:cubicBezTo>
                    <a:pt x="1125" y="1338"/>
                    <a:pt x="1459" y="1034"/>
                    <a:pt x="1459" y="66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
            <p:cNvSpPr/>
            <p:nvPr/>
          </p:nvSpPr>
          <p:spPr>
            <a:xfrm>
              <a:off x="1115025" y="2097575"/>
              <a:ext cx="34975" cy="32700"/>
            </a:xfrm>
            <a:custGeom>
              <a:avLst/>
              <a:gdLst/>
              <a:ahLst/>
              <a:cxnLst/>
              <a:rect l="l" t="t" r="r" b="b"/>
              <a:pathLst>
                <a:path w="1399" h="1308" extrusionOk="0">
                  <a:moveTo>
                    <a:pt x="700" y="1"/>
                  </a:moveTo>
                  <a:cubicBezTo>
                    <a:pt x="305" y="1"/>
                    <a:pt x="1" y="274"/>
                    <a:pt x="1" y="639"/>
                  </a:cubicBezTo>
                  <a:cubicBezTo>
                    <a:pt x="1" y="1004"/>
                    <a:pt x="305" y="1308"/>
                    <a:pt x="700" y="1308"/>
                  </a:cubicBezTo>
                  <a:cubicBezTo>
                    <a:pt x="1095" y="1308"/>
                    <a:pt x="1399" y="1004"/>
                    <a:pt x="1399" y="639"/>
                  </a:cubicBezTo>
                  <a:cubicBezTo>
                    <a:pt x="1399" y="27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
            <p:cNvSpPr/>
            <p:nvPr/>
          </p:nvSpPr>
          <p:spPr>
            <a:xfrm>
              <a:off x="1115800" y="219712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33" y="1277"/>
                    <a:pt x="1337" y="973"/>
                    <a:pt x="1337" y="639"/>
                  </a:cubicBezTo>
                  <a:cubicBezTo>
                    <a:pt x="133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
            <p:cNvSpPr/>
            <p:nvPr/>
          </p:nvSpPr>
          <p:spPr>
            <a:xfrm>
              <a:off x="1115800" y="2296675"/>
              <a:ext cx="32700" cy="30425"/>
            </a:xfrm>
            <a:custGeom>
              <a:avLst/>
              <a:gdLst/>
              <a:ahLst/>
              <a:cxnLst/>
              <a:rect l="l" t="t" r="r" b="b"/>
              <a:pathLst>
                <a:path w="1308" h="1217" extrusionOk="0">
                  <a:moveTo>
                    <a:pt x="669" y="1"/>
                  </a:moveTo>
                  <a:cubicBezTo>
                    <a:pt x="304" y="1"/>
                    <a:pt x="0" y="274"/>
                    <a:pt x="0" y="608"/>
                  </a:cubicBezTo>
                  <a:cubicBezTo>
                    <a:pt x="0" y="943"/>
                    <a:pt x="304" y="1216"/>
                    <a:pt x="669" y="1216"/>
                  </a:cubicBezTo>
                  <a:cubicBezTo>
                    <a:pt x="1033" y="1216"/>
                    <a:pt x="1307" y="943"/>
                    <a:pt x="1307" y="608"/>
                  </a:cubicBezTo>
                  <a:cubicBezTo>
                    <a:pt x="130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
            <p:cNvSpPr/>
            <p:nvPr/>
          </p:nvSpPr>
          <p:spPr>
            <a:xfrm>
              <a:off x="1117300" y="2396225"/>
              <a:ext cx="30425" cy="29650"/>
            </a:xfrm>
            <a:custGeom>
              <a:avLst/>
              <a:gdLst/>
              <a:ahLst/>
              <a:cxnLst/>
              <a:rect l="l" t="t" r="r" b="b"/>
              <a:pathLst>
                <a:path w="1217" h="1186" extrusionOk="0">
                  <a:moveTo>
                    <a:pt x="609" y="0"/>
                  </a:moveTo>
                  <a:cubicBezTo>
                    <a:pt x="274" y="0"/>
                    <a:pt x="1" y="274"/>
                    <a:pt x="1" y="608"/>
                  </a:cubicBezTo>
                  <a:cubicBezTo>
                    <a:pt x="1" y="912"/>
                    <a:pt x="274" y="1186"/>
                    <a:pt x="609" y="1186"/>
                  </a:cubicBezTo>
                  <a:cubicBezTo>
                    <a:pt x="943" y="1186"/>
                    <a:pt x="1217" y="912"/>
                    <a:pt x="1217" y="608"/>
                  </a:cubicBezTo>
                  <a:cubicBezTo>
                    <a:pt x="1217" y="27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
            <p:cNvSpPr/>
            <p:nvPr/>
          </p:nvSpPr>
          <p:spPr>
            <a:xfrm>
              <a:off x="1117300" y="2496525"/>
              <a:ext cx="29675" cy="27375"/>
            </a:xfrm>
            <a:custGeom>
              <a:avLst/>
              <a:gdLst/>
              <a:ahLst/>
              <a:cxnLst/>
              <a:rect l="l" t="t" r="r" b="b"/>
              <a:pathLst>
                <a:path w="1187" h="1095" extrusionOk="0">
                  <a:moveTo>
                    <a:pt x="609" y="1"/>
                  </a:moveTo>
                  <a:cubicBezTo>
                    <a:pt x="274" y="1"/>
                    <a:pt x="1" y="244"/>
                    <a:pt x="1" y="548"/>
                  </a:cubicBezTo>
                  <a:cubicBezTo>
                    <a:pt x="1" y="852"/>
                    <a:pt x="274" y="1095"/>
                    <a:pt x="609" y="1095"/>
                  </a:cubicBezTo>
                  <a:cubicBezTo>
                    <a:pt x="943" y="1095"/>
                    <a:pt x="1186" y="852"/>
                    <a:pt x="1186" y="548"/>
                  </a:cubicBezTo>
                  <a:cubicBezTo>
                    <a:pt x="118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
            <p:cNvSpPr/>
            <p:nvPr/>
          </p:nvSpPr>
          <p:spPr>
            <a:xfrm>
              <a:off x="1118075" y="2595325"/>
              <a:ext cx="28900" cy="28125"/>
            </a:xfrm>
            <a:custGeom>
              <a:avLst/>
              <a:gdLst/>
              <a:ahLst/>
              <a:cxnLst/>
              <a:rect l="l" t="t" r="r" b="b"/>
              <a:pathLst>
                <a:path w="1156" h="1125" extrusionOk="0">
                  <a:moveTo>
                    <a:pt x="578" y="0"/>
                  </a:moveTo>
                  <a:cubicBezTo>
                    <a:pt x="243" y="0"/>
                    <a:pt x="0" y="243"/>
                    <a:pt x="0" y="547"/>
                  </a:cubicBezTo>
                  <a:cubicBezTo>
                    <a:pt x="0" y="851"/>
                    <a:pt x="243" y="1125"/>
                    <a:pt x="578" y="1125"/>
                  </a:cubicBezTo>
                  <a:cubicBezTo>
                    <a:pt x="882" y="112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
            <p:cNvSpPr/>
            <p:nvPr/>
          </p:nvSpPr>
          <p:spPr>
            <a:xfrm>
              <a:off x="1118825" y="2695625"/>
              <a:ext cx="27375" cy="25850"/>
            </a:xfrm>
            <a:custGeom>
              <a:avLst/>
              <a:gdLst/>
              <a:ahLst/>
              <a:cxnLst/>
              <a:rect l="l" t="t" r="r" b="b"/>
              <a:pathLst>
                <a:path w="1095" h="1034" extrusionOk="0">
                  <a:moveTo>
                    <a:pt x="548" y="0"/>
                  </a:moveTo>
                  <a:cubicBezTo>
                    <a:pt x="244" y="0"/>
                    <a:pt x="1" y="213"/>
                    <a:pt x="1" y="517"/>
                  </a:cubicBezTo>
                  <a:cubicBezTo>
                    <a:pt x="1" y="791"/>
                    <a:pt x="24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
            <p:cNvSpPr/>
            <p:nvPr/>
          </p:nvSpPr>
          <p:spPr>
            <a:xfrm>
              <a:off x="1118825" y="2795175"/>
              <a:ext cx="26625" cy="25100"/>
            </a:xfrm>
            <a:custGeom>
              <a:avLst/>
              <a:gdLst/>
              <a:ahLst/>
              <a:cxnLst/>
              <a:rect l="l" t="t" r="r" b="b"/>
              <a:pathLst>
                <a:path w="1065" h="1004" extrusionOk="0">
                  <a:moveTo>
                    <a:pt x="548" y="0"/>
                  </a:moveTo>
                  <a:cubicBezTo>
                    <a:pt x="244" y="0"/>
                    <a:pt x="1" y="213"/>
                    <a:pt x="1" y="486"/>
                  </a:cubicBezTo>
                  <a:cubicBezTo>
                    <a:pt x="1" y="760"/>
                    <a:pt x="244" y="1003"/>
                    <a:pt x="548" y="1003"/>
                  </a:cubicBezTo>
                  <a:cubicBezTo>
                    <a:pt x="852" y="1003"/>
                    <a:pt x="1064" y="760"/>
                    <a:pt x="1064" y="486"/>
                  </a:cubicBezTo>
                  <a:cubicBezTo>
                    <a:pt x="1064"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
            <p:cNvSpPr/>
            <p:nvPr/>
          </p:nvSpPr>
          <p:spPr>
            <a:xfrm>
              <a:off x="1119600" y="2894700"/>
              <a:ext cx="25850" cy="24350"/>
            </a:xfrm>
            <a:custGeom>
              <a:avLst/>
              <a:gdLst/>
              <a:ahLst/>
              <a:cxnLst/>
              <a:rect l="l" t="t" r="r" b="b"/>
              <a:pathLst>
                <a:path w="1034" h="974" extrusionOk="0">
                  <a:moveTo>
                    <a:pt x="517" y="1"/>
                  </a:moveTo>
                  <a:cubicBezTo>
                    <a:pt x="243" y="1"/>
                    <a:pt x="0" y="214"/>
                    <a:pt x="0" y="487"/>
                  </a:cubicBezTo>
                  <a:cubicBezTo>
                    <a:pt x="0" y="730"/>
                    <a:pt x="243" y="974"/>
                    <a:pt x="517" y="974"/>
                  </a:cubicBezTo>
                  <a:cubicBezTo>
                    <a:pt x="790" y="974"/>
                    <a:pt x="1033" y="730"/>
                    <a:pt x="1033" y="487"/>
                  </a:cubicBezTo>
                  <a:cubicBezTo>
                    <a:pt x="1033" y="214"/>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
            <p:cNvSpPr/>
            <p:nvPr/>
          </p:nvSpPr>
          <p:spPr>
            <a:xfrm>
              <a:off x="1120350" y="2994250"/>
              <a:ext cx="24350" cy="22825"/>
            </a:xfrm>
            <a:custGeom>
              <a:avLst/>
              <a:gdLst/>
              <a:ahLst/>
              <a:cxnLst/>
              <a:rect l="l" t="t" r="r" b="b"/>
              <a:pathLst>
                <a:path w="974" h="913" extrusionOk="0">
                  <a:moveTo>
                    <a:pt x="487" y="1"/>
                  </a:moveTo>
                  <a:cubicBezTo>
                    <a:pt x="213" y="1"/>
                    <a:pt x="0" y="213"/>
                    <a:pt x="0" y="457"/>
                  </a:cubicBezTo>
                  <a:cubicBezTo>
                    <a:pt x="0" y="700"/>
                    <a:pt x="213" y="913"/>
                    <a:pt x="487" y="913"/>
                  </a:cubicBezTo>
                  <a:cubicBezTo>
                    <a:pt x="760" y="913"/>
                    <a:pt x="973" y="700"/>
                    <a:pt x="973" y="45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
            <p:cNvSpPr/>
            <p:nvPr/>
          </p:nvSpPr>
          <p:spPr>
            <a:xfrm>
              <a:off x="1121100" y="3093800"/>
              <a:ext cx="22825" cy="22050"/>
            </a:xfrm>
            <a:custGeom>
              <a:avLst/>
              <a:gdLst/>
              <a:ahLst/>
              <a:cxnLst/>
              <a:rect l="l" t="t" r="r" b="b"/>
              <a:pathLst>
                <a:path w="913" h="882" extrusionOk="0">
                  <a:moveTo>
                    <a:pt x="457" y="1"/>
                  </a:moveTo>
                  <a:cubicBezTo>
                    <a:pt x="183" y="1"/>
                    <a:pt x="1" y="183"/>
                    <a:pt x="1" y="426"/>
                  </a:cubicBezTo>
                  <a:cubicBezTo>
                    <a:pt x="1" y="669"/>
                    <a:pt x="183" y="882"/>
                    <a:pt x="457" y="882"/>
                  </a:cubicBezTo>
                  <a:cubicBezTo>
                    <a:pt x="700" y="88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
            <p:cNvSpPr/>
            <p:nvPr/>
          </p:nvSpPr>
          <p:spPr>
            <a:xfrm>
              <a:off x="1121100" y="3193350"/>
              <a:ext cx="22825" cy="21300"/>
            </a:xfrm>
            <a:custGeom>
              <a:avLst/>
              <a:gdLst/>
              <a:ahLst/>
              <a:cxnLst/>
              <a:rect l="l" t="t" r="r" b="b"/>
              <a:pathLst>
                <a:path w="913" h="852" extrusionOk="0">
                  <a:moveTo>
                    <a:pt x="457" y="0"/>
                  </a:moveTo>
                  <a:cubicBezTo>
                    <a:pt x="214" y="0"/>
                    <a:pt x="1" y="183"/>
                    <a:pt x="1" y="426"/>
                  </a:cubicBezTo>
                  <a:cubicBezTo>
                    <a:pt x="1" y="669"/>
                    <a:pt x="214" y="851"/>
                    <a:pt x="457" y="851"/>
                  </a:cubicBezTo>
                  <a:cubicBezTo>
                    <a:pt x="700" y="851"/>
                    <a:pt x="913" y="669"/>
                    <a:pt x="913" y="426"/>
                  </a:cubicBezTo>
                  <a:cubicBezTo>
                    <a:pt x="913" y="18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
            <p:cNvSpPr/>
            <p:nvPr/>
          </p:nvSpPr>
          <p:spPr>
            <a:xfrm>
              <a:off x="1121100" y="3292125"/>
              <a:ext cx="22075" cy="21300"/>
            </a:xfrm>
            <a:custGeom>
              <a:avLst/>
              <a:gdLst/>
              <a:ahLst/>
              <a:cxnLst/>
              <a:rect l="l" t="t" r="r" b="b"/>
              <a:pathLst>
                <a:path w="883" h="852" extrusionOk="0">
                  <a:moveTo>
                    <a:pt x="457" y="1"/>
                  </a:moveTo>
                  <a:cubicBezTo>
                    <a:pt x="214" y="1"/>
                    <a:pt x="1" y="214"/>
                    <a:pt x="1" y="426"/>
                  </a:cubicBezTo>
                  <a:cubicBezTo>
                    <a:pt x="1" y="669"/>
                    <a:pt x="214" y="852"/>
                    <a:pt x="457" y="852"/>
                  </a:cubicBezTo>
                  <a:cubicBezTo>
                    <a:pt x="700" y="852"/>
                    <a:pt x="882" y="669"/>
                    <a:pt x="882" y="426"/>
                  </a:cubicBezTo>
                  <a:cubicBezTo>
                    <a:pt x="882" y="214"/>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
            <p:cNvSpPr/>
            <p:nvPr/>
          </p:nvSpPr>
          <p:spPr>
            <a:xfrm>
              <a:off x="1121875" y="3392425"/>
              <a:ext cx="21300" cy="19800"/>
            </a:xfrm>
            <a:custGeom>
              <a:avLst/>
              <a:gdLst/>
              <a:ahLst/>
              <a:cxnLst/>
              <a:rect l="l" t="t" r="r" b="b"/>
              <a:pathLst>
                <a:path w="852" h="792" extrusionOk="0">
                  <a:moveTo>
                    <a:pt x="426" y="1"/>
                  </a:moveTo>
                  <a:cubicBezTo>
                    <a:pt x="183" y="1"/>
                    <a:pt x="0" y="153"/>
                    <a:pt x="0" y="396"/>
                  </a:cubicBezTo>
                  <a:cubicBezTo>
                    <a:pt x="0" y="609"/>
                    <a:pt x="183" y="791"/>
                    <a:pt x="426" y="791"/>
                  </a:cubicBezTo>
                  <a:cubicBezTo>
                    <a:pt x="639" y="791"/>
                    <a:pt x="851" y="609"/>
                    <a:pt x="851" y="396"/>
                  </a:cubicBezTo>
                  <a:cubicBezTo>
                    <a:pt x="851" y="15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
            <p:cNvSpPr/>
            <p:nvPr/>
          </p:nvSpPr>
          <p:spPr>
            <a:xfrm>
              <a:off x="1122625" y="3491975"/>
              <a:ext cx="19775" cy="18275"/>
            </a:xfrm>
            <a:custGeom>
              <a:avLst/>
              <a:gdLst/>
              <a:ahLst/>
              <a:cxnLst/>
              <a:rect l="l" t="t" r="r" b="b"/>
              <a:pathLst>
                <a:path w="791" h="731" extrusionOk="0">
                  <a:moveTo>
                    <a:pt x="396" y="1"/>
                  </a:moveTo>
                  <a:cubicBezTo>
                    <a:pt x="183" y="1"/>
                    <a:pt x="1" y="153"/>
                    <a:pt x="1" y="366"/>
                  </a:cubicBezTo>
                  <a:cubicBezTo>
                    <a:pt x="1" y="578"/>
                    <a:pt x="183" y="730"/>
                    <a:pt x="396" y="730"/>
                  </a:cubicBezTo>
                  <a:cubicBezTo>
                    <a:pt x="609" y="730"/>
                    <a:pt x="791" y="57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
            <p:cNvSpPr/>
            <p:nvPr/>
          </p:nvSpPr>
          <p:spPr>
            <a:xfrm>
              <a:off x="1122625" y="3591525"/>
              <a:ext cx="19775" cy="17500"/>
            </a:xfrm>
            <a:custGeom>
              <a:avLst/>
              <a:gdLst/>
              <a:ahLst/>
              <a:cxnLst/>
              <a:rect l="l" t="t" r="r" b="b"/>
              <a:pathLst>
                <a:path w="791" h="700" extrusionOk="0">
                  <a:moveTo>
                    <a:pt x="396" y="1"/>
                  </a:moveTo>
                  <a:cubicBezTo>
                    <a:pt x="183" y="1"/>
                    <a:pt x="1" y="153"/>
                    <a:pt x="1" y="335"/>
                  </a:cubicBezTo>
                  <a:cubicBezTo>
                    <a:pt x="1" y="548"/>
                    <a:pt x="183" y="700"/>
                    <a:pt x="396" y="700"/>
                  </a:cubicBezTo>
                  <a:cubicBezTo>
                    <a:pt x="609" y="700"/>
                    <a:pt x="791" y="548"/>
                    <a:pt x="791" y="335"/>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
            <p:cNvSpPr/>
            <p:nvPr/>
          </p:nvSpPr>
          <p:spPr>
            <a:xfrm>
              <a:off x="1123375" y="3691075"/>
              <a:ext cx="18275" cy="16750"/>
            </a:xfrm>
            <a:custGeom>
              <a:avLst/>
              <a:gdLst/>
              <a:ahLst/>
              <a:cxnLst/>
              <a:rect l="l" t="t" r="r" b="b"/>
              <a:pathLst>
                <a:path w="731" h="670" extrusionOk="0">
                  <a:moveTo>
                    <a:pt x="366" y="0"/>
                  </a:moveTo>
                  <a:cubicBezTo>
                    <a:pt x="153" y="0"/>
                    <a:pt x="1" y="152"/>
                    <a:pt x="1" y="335"/>
                  </a:cubicBezTo>
                  <a:cubicBezTo>
                    <a:pt x="1" y="517"/>
                    <a:pt x="153" y="669"/>
                    <a:pt x="366" y="669"/>
                  </a:cubicBezTo>
                  <a:cubicBezTo>
                    <a:pt x="548" y="669"/>
                    <a:pt x="730" y="51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
            <p:cNvSpPr/>
            <p:nvPr/>
          </p:nvSpPr>
          <p:spPr>
            <a:xfrm>
              <a:off x="1123375" y="3789850"/>
              <a:ext cx="17525" cy="16750"/>
            </a:xfrm>
            <a:custGeom>
              <a:avLst/>
              <a:gdLst/>
              <a:ahLst/>
              <a:cxnLst/>
              <a:rect l="l" t="t" r="r" b="b"/>
              <a:pathLst>
                <a:path w="701" h="670" extrusionOk="0">
                  <a:moveTo>
                    <a:pt x="366" y="1"/>
                  </a:moveTo>
                  <a:cubicBezTo>
                    <a:pt x="153" y="1"/>
                    <a:pt x="1" y="153"/>
                    <a:pt x="1" y="335"/>
                  </a:cubicBezTo>
                  <a:cubicBezTo>
                    <a:pt x="1" y="518"/>
                    <a:pt x="153" y="670"/>
                    <a:pt x="366" y="670"/>
                  </a:cubicBezTo>
                  <a:cubicBezTo>
                    <a:pt x="548" y="670"/>
                    <a:pt x="700" y="518"/>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
            <p:cNvSpPr/>
            <p:nvPr/>
          </p:nvSpPr>
          <p:spPr>
            <a:xfrm>
              <a:off x="1124150" y="3890175"/>
              <a:ext cx="16750" cy="15200"/>
            </a:xfrm>
            <a:custGeom>
              <a:avLst/>
              <a:gdLst/>
              <a:ahLst/>
              <a:cxnLst/>
              <a:rect l="l" t="t" r="r" b="b"/>
              <a:pathLst>
                <a:path w="670" h="608" extrusionOk="0">
                  <a:moveTo>
                    <a:pt x="335" y="0"/>
                  </a:moveTo>
                  <a:cubicBezTo>
                    <a:pt x="152" y="0"/>
                    <a:pt x="0" y="122"/>
                    <a:pt x="0" y="304"/>
                  </a:cubicBezTo>
                  <a:cubicBezTo>
                    <a:pt x="0" y="456"/>
                    <a:pt x="152"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
            <p:cNvSpPr/>
            <p:nvPr/>
          </p:nvSpPr>
          <p:spPr>
            <a:xfrm>
              <a:off x="1124900" y="3988950"/>
              <a:ext cx="15225" cy="15225"/>
            </a:xfrm>
            <a:custGeom>
              <a:avLst/>
              <a:gdLst/>
              <a:ahLst/>
              <a:cxnLst/>
              <a:rect l="l" t="t" r="r" b="b"/>
              <a:pathLst>
                <a:path w="609" h="609" extrusionOk="0">
                  <a:moveTo>
                    <a:pt x="305" y="1"/>
                  </a:moveTo>
                  <a:cubicBezTo>
                    <a:pt x="122" y="1"/>
                    <a:pt x="1" y="152"/>
                    <a:pt x="1" y="304"/>
                  </a:cubicBezTo>
                  <a:cubicBezTo>
                    <a:pt x="1" y="456"/>
                    <a:pt x="122" y="608"/>
                    <a:pt x="305" y="608"/>
                  </a:cubicBezTo>
                  <a:cubicBezTo>
                    <a:pt x="487" y="608"/>
                    <a:pt x="609" y="456"/>
                    <a:pt x="609" y="304"/>
                  </a:cubicBezTo>
                  <a:cubicBezTo>
                    <a:pt x="609" y="15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
            <p:cNvSpPr/>
            <p:nvPr/>
          </p:nvSpPr>
          <p:spPr>
            <a:xfrm>
              <a:off x="1124900" y="4088500"/>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57" y="578"/>
                    <a:pt x="609" y="456"/>
                    <a:pt x="609" y="274"/>
                  </a:cubicBezTo>
                  <a:cubicBezTo>
                    <a:pt x="609"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
            <p:cNvSpPr/>
            <p:nvPr/>
          </p:nvSpPr>
          <p:spPr>
            <a:xfrm>
              <a:off x="1124900" y="4188050"/>
              <a:ext cx="14475" cy="13700"/>
            </a:xfrm>
            <a:custGeom>
              <a:avLst/>
              <a:gdLst/>
              <a:ahLst/>
              <a:cxnLst/>
              <a:rect l="l" t="t" r="r" b="b"/>
              <a:pathLst>
                <a:path w="579" h="548" extrusionOk="0">
                  <a:moveTo>
                    <a:pt x="305" y="0"/>
                  </a:moveTo>
                  <a:cubicBezTo>
                    <a:pt x="153" y="0"/>
                    <a:pt x="1" y="122"/>
                    <a:pt x="1" y="274"/>
                  </a:cubicBezTo>
                  <a:cubicBezTo>
                    <a:pt x="1" y="426"/>
                    <a:pt x="153" y="547"/>
                    <a:pt x="305" y="547"/>
                  </a:cubicBezTo>
                  <a:cubicBezTo>
                    <a:pt x="457" y="547"/>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
            <p:cNvSpPr/>
            <p:nvPr/>
          </p:nvSpPr>
          <p:spPr>
            <a:xfrm>
              <a:off x="1125675" y="4287575"/>
              <a:ext cx="13700" cy="12950"/>
            </a:xfrm>
            <a:custGeom>
              <a:avLst/>
              <a:gdLst/>
              <a:ahLst/>
              <a:cxnLst/>
              <a:rect l="l" t="t" r="r" b="b"/>
              <a:pathLst>
                <a:path w="548" h="518" extrusionOk="0">
                  <a:moveTo>
                    <a:pt x="274" y="1"/>
                  </a:moveTo>
                  <a:cubicBezTo>
                    <a:pt x="122" y="1"/>
                    <a:pt x="0" y="123"/>
                    <a:pt x="0" y="244"/>
                  </a:cubicBezTo>
                  <a:cubicBezTo>
                    <a:pt x="0" y="396"/>
                    <a:pt x="122" y="518"/>
                    <a:pt x="274" y="518"/>
                  </a:cubicBezTo>
                  <a:cubicBezTo>
                    <a:pt x="426" y="518"/>
                    <a:pt x="547" y="396"/>
                    <a:pt x="547" y="244"/>
                  </a:cubicBezTo>
                  <a:cubicBezTo>
                    <a:pt x="547" y="123"/>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
            <p:cNvSpPr/>
            <p:nvPr/>
          </p:nvSpPr>
          <p:spPr>
            <a:xfrm>
              <a:off x="1125675" y="4387125"/>
              <a:ext cx="12925" cy="12200"/>
            </a:xfrm>
            <a:custGeom>
              <a:avLst/>
              <a:gdLst/>
              <a:ahLst/>
              <a:cxnLst/>
              <a:rect l="l" t="t" r="r" b="b"/>
              <a:pathLst>
                <a:path w="517"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
            <p:cNvSpPr/>
            <p:nvPr/>
          </p:nvSpPr>
          <p:spPr>
            <a:xfrm>
              <a:off x="1126425" y="4485925"/>
              <a:ext cx="12175" cy="12175"/>
            </a:xfrm>
            <a:custGeom>
              <a:avLst/>
              <a:gdLst/>
              <a:ahLst/>
              <a:cxnLst/>
              <a:rect l="l" t="t" r="r" b="b"/>
              <a:pathLst>
                <a:path w="487" h="487" extrusionOk="0">
                  <a:moveTo>
                    <a:pt x="244" y="0"/>
                  </a:moveTo>
                  <a:cubicBezTo>
                    <a:pt x="92" y="0"/>
                    <a:pt x="1" y="122"/>
                    <a:pt x="1" y="243"/>
                  </a:cubicBezTo>
                  <a:cubicBezTo>
                    <a:pt x="1" y="365"/>
                    <a:pt x="92" y="487"/>
                    <a:pt x="244" y="487"/>
                  </a:cubicBezTo>
                  <a:cubicBezTo>
                    <a:pt x="365" y="487"/>
                    <a:pt x="487" y="365"/>
                    <a:pt x="487" y="243"/>
                  </a:cubicBezTo>
                  <a:cubicBezTo>
                    <a:pt x="487" y="12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
            <p:cNvSpPr/>
            <p:nvPr/>
          </p:nvSpPr>
          <p:spPr>
            <a:xfrm>
              <a:off x="1126425" y="4585475"/>
              <a:ext cx="12175" cy="11400"/>
            </a:xfrm>
            <a:custGeom>
              <a:avLst/>
              <a:gdLst/>
              <a:ahLst/>
              <a:cxnLst/>
              <a:rect l="l" t="t" r="r" b="b"/>
              <a:pathLst>
                <a:path w="487" h="456" extrusionOk="0">
                  <a:moveTo>
                    <a:pt x="244" y="0"/>
                  </a:moveTo>
                  <a:cubicBezTo>
                    <a:pt x="122" y="0"/>
                    <a:pt x="1" y="91"/>
                    <a:pt x="1" y="213"/>
                  </a:cubicBezTo>
                  <a:cubicBezTo>
                    <a:pt x="1" y="334"/>
                    <a:pt x="122" y="456"/>
                    <a:pt x="244" y="456"/>
                  </a:cubicBezTo>
                  <a:cubicBezTo>
                    <a:pt x="365" y="456"/>
                    <a:pt x="487" y="334"/>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
            <p:cNvSpPr/>
            <p:nvPr/>
          </p:nvSpPr>
          <p:spPr>
            <a:xfrm>
              <a:off x="1127175" y="4685000"/>
              <a:ext cx="10675" cy="10675"/>
            </a:xfrm>
            <a:custGeom>
              <a:avLst/>
              <a:gdLst/>
              <a:ahLst/>
              <a:cxnLst/>
              <a:rect l="l" t="t" r="r" b="b"/>
              <a:pathLst>
                <a:path w="427" h="427" extrusionOk="0">
                  <a:moveTo>
                    <a:pt x="214" y="1"/>
                  </a:moveTo>
                  <a:cubicBezTo>
                    <a:pt x="92" y="1"/>
                    <a:pt x="1" y="92"/>
                    <a:pt x="1" y="214"/>
                  </a:cubicBezTo>
                  <a:cubicBezTo>
                    <a:pt x="1" y="335"/>
                    <a:pt x="92" y="426"/>
                    <a:pt x="214" y="426"/>
                  </a:cubicBezTo>
                  <a:cubicBezTo>
                    <a:pt x="335" y="426"/>
                    <a:pt x="427" y="335"/>
                    <a:pt x="427" y="214"/>
                  </a:cubicBezTo>
                  <a:cubicBezTo>
                    <a:pt x="42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
            <p:cNvSpPr/>
            <p:nvPr/>
          </p:nvSpPr>
          <p:spPr>
            <a:xfrm>
              <a:off x="1127175" y="4784550"/>
              <a:ext cx="9925" cy="9150"/>
            </a:xfrm>
            <a:custGeom>
              <a:avLst/>
              <a:gdLst/>
              <a:ahLst/>
              <a:cxnLst/>
              <a:rect l="l" t="t" r="r" b="b"/>
              <a:pathLst>
                <a:path w="397" h="366" extrusionOk="0">
                  <a:moveTo>
                    <a:pt x="214" y="1"/>
                  </a:moveTo>
                  <a:cubicBezTo>
                    <a:pt x="92" y="1"/>
                    <a:pt x="1" y="92"/>
                    <a:pt x="1" y="183"/>
                  </a:cubicBezTo>
                  <a:cubicBezTo>
                    <a:pt x="1" y="305"/>
                    <a:pt x="92" y="365"/>
                    <a:pt x="214" y="365"/>
                  </a:cubicBezTo>
                  <a:cubicBezTo>
                    <a:pt x="305" y="365"/>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
            <p:cNvSpPr/>
            <p:nvPr/>
          </p:nvSpPr>
          <p:spPr>
            <a:xfrm>
              <a:off x="1127175" y="4884100"/>
              <a:ext cx="9925" cy="9150"/>
            </a:xfrm>
            <a:custGeom>
              <a:avLst/>
              <a:gdLst/>
              <a:ahLst/>
              <a:cxnLst/>
              <a:rect l="l" t="t" r="r" b="b"/>
              <a:pathLst>
                <a:path w="397" h="366" extrusionOk="0">
                  <a:moveTo>
                    <a:pt x="214" y="1"/>
                  </a:moveTo>
                  <a:cubicBezTo>
                    <a:pt x="92" y="1"/>
                    <a:pt x="1" y="61"/>
                    <a:pt x="1" y="183"/>
                  </a:cubicBezTo>
                  <a:cubicBezTo>
                    <a:pt x="1" y="274"/>
                    <a:pt x="92" y="365"/>
                    <a:pt x="214" y="365"/>
                  </a:cubicBezTo>
                  <a:cubicBezTo>
                    <a:pt x="305" y="365"/>
                    <a:pt x="396" y="274"/>
                    <a:pt x="396" y="183"/>
                  </a:cubicBezTo>
                  <a:cubicBezTo>
                    <a:pt x="396" y="61"/>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
            <p:cNvSpPr/>
            <p:nvPr/>
          </p:nvSpPr>
          <p:spPr>
            <a:xfrm>
              <a:off x="1127950" y="4982875"/>
              <a:ext cx="9150" cy="9150"/>
            </a:xfrm>
            <a:custGeom>
              <a:avLst/>
              <a:gdLst/>
              <a:ahLst/>
              <a:cxnLst/>
              <a:rect l="l" t="t" r="r" b="b"/>
              <a:pathLst>
                <a:path w="366" h="366" extrusionOk="0">
                  <a:moveTo>
                    <a:pt x="183" y="1"/>
                  </a:moveTo>
                  <a:cubicBezTo>
                    <a:pt x="61" y="1"/>
                    <a:pt x="0" y="92"/>
                    <a:pt x="0" y="183"/>
                  </a:cubicBezTo>
                  <a:cubicBezTo>
                    <a:pt x="0" y="274"/>
                    <a:pt x="61" y="366"/>
                    <a:pt x="183" y="366"/>
                  </a:cubicBezTo>
                  <a:cubicBezTo>
                    <a:pt x="274" y="366"/>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
            <p:cNvSpPr/>
            <p:nvPr/>
          </p:nvSpPr>
          <p:spPr>
            <a:xfrm>
              <a:off x="1127950" y="5082425"/>
              <a:ext cx="9150" cy="8400"/>
            </a:xfrm>
            <a:custGeom>
              <a:avLst/>
              <a:gdLst/>
              <a:ahLst/>
              <a:cxnLst/>
              <a:rect l="l" t="t" r="r" b="b"/>
              <a:pathLst>
                <a:path w="366" h="336" extrusionOk="0">
                  <a:moveTo>
                    <a:pt x="183" y="1"/>
                  </a:moveTo>
                  <a:cubicBezTo>
                    <a:pt x="92" y="1"/>
                    <a:pt x="0" y="62"/>
                    <a:pt x="0" y="153"/>
                  </a:cubicBezTo>
                  <a:cubicBezTo>
                    <a:pt x="0" y="244"/>
                    <a:pt x="92" y="335"/>
                    <a:pt x="183" y="335"/>
                  </a:cubicBezTo>
                  <a:cubicBezTo>
                    <a:pt x="274" y="335"/>
                    <a:pt x="365" y="24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
            <p:cNvSpPr/>
            <p:nvPr/>
          </p:nvSpPr>
          <p:spPr>
            <a:xfrm>
              <a:off x="1127950" y="5181975"/>
              <a:ext cx="8375" cy="7625"/>
            </a:xfrm>
            <a:custGeom>
              <a:avLst/>
              <a:gdLst/>
              <a:ahLst/>
              <a:cxnLst/>
              <a:rect l="l" t="t" r="r" b="b"/>
              <a:pathLst>
                <a:path w="335" h="305" extrusionOk="0">
                  <a:moveTo>
                    <a:pt x="183" y="1"/>
                  </a:moveTo>
                  <a:cubicBezTo>
                    <a:pt x="92" y="1"/>
                    <a:pt x="0" y="61"/>
                    <a:pt x="0" y="153"/>
                  </a:cubicBezTo>
                  <a:cubicBezTo>
                    <a:pt x="0"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
            <p:cNvSpPr/>
            <p:nvPr/>
          </p:nvSpPr>
          <p:spPr>
            <a:xfrm>
              <a:off x="1128700" y="5281525"/>
              <a:ext cx="7625" cy="6850"/>
            </a:xfrm>
            <a:custGeom>
              <a:avLst/>
              <a:gdLst/>
              <a:ahLst/>
              <a:cxnLst/>
              <a:rect l="l" t="t" r="r" b="b"/>
              <a:pathLst>
                <a:path w="305" h="274" extrusionOk="0">
                  <a:moveTo>
                    <a:pt x="153" y="0"/>
                  </a:moveTo>
                  <a:cubicBezTo>
                    <a:pt x="62" y="0"/>
                    <a:pt x="1" y="61"/>
                    <a:pt x="1" y="122"/>
                  </a:cubicBezTo>
                  <a:cubicBezTo>
                    <a:pt x="1" y="213"/>
                    <a:pt x="6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
            <p:cNvSpPr/>
            <p:nvPr/>
          </p:nvSpPr>
          <p:spPr>
            <a:xfrm>
              <a:off x="1128700" y="5380300"/>
              <a:ext cx="7625" cy="6875"/>
            </a:xfrm>
            <a:custGeom>
              <a:avLst/>
              <a:gdLst/>
              <a:ahLst/>
              <a:cxnLst/>
              <a:rect l="l" t="t" r="r" b="b"/>
              <a:pathLst>
                <a:path w="305" h="275" extrusionOk="0">
                  <a:moveTo>
                    <a:pt x="153" y="1"/>
                  </a:moveTo>
                  <a:cubicBezTo>
                    <a:pt x="62" y="1"/>
                    <a:pt x="1" y="62"/>
                    <a:pt x="1" y="153"/>
                  </a:cubicBezTo>
                  <a:cubicBezTo>
                    <a:pt x="1" y="214"/>
                    <a:pt x="6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
            <p:cNvSpPr/>
            <p:nvPr/>
          </p:nvSpPr>
          <p:spPr>
            <a:xfrm>
              <a:off x="1129475" y="5479850"/>
              <a:ext cx="6100" cy="6100"/>
            </a:xfrm>
            <a:custGeom>
              <a:avLst/>
              <a:gdLst/>
              <a:ahLst/>
              <a:cxnLst/>
              <a:rect l="l" t="t" r="r" b="b"/>
              <a:pathLst>
                <a:path w="244" h="244" extrusionOk="0">
                  <a:moveTo>
                    <a:pt x="122" y="1"/>
                  </a:moveTo>
                  <a:cubicBezTo>
                    <a:pt x="61" y="1"/>
                    <a:pt x="0" y="61"/>
                    <a:pt x="0" y="122"/>
                  </a:cubicBezTo>
                  <a:cubicBezTo>
                    <a:pt x="0" y="183"/>
                    <a:pt x="61" y="244"/>
                    <a:pt x="122" y="244"/>
                  </a:cubicBezTo>
                  <a:cubicBezTo>
                    <a:pt x="183" y="244"/>
                    <a:pt x="243" y="183"/>
                    <a:pt x="243" y="122"/>
                  </a:cubicBezTo>
                  <a:cubicBezTo>
                    <a:pt x="24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
            <p:cNvSpPr/>
            <p:nvPr/>
          </p:nvSpPr>
          <p:spPr>
            <a:xfrm>
              <a:off x="1129475" y="5578650"/>
              <a:ext cx="6100" cy="6100"/>
            </a:xfrm>
            <a:custGeom>
              <a:avLst/>
              <a:gdLst/>
              <a:ahLst/>
              <a:cxnLst/>
              <a:rect l="l" t="t" r="r" b="b"/>
              <a:pathLst>
                <a:path w="244" h="244" extrusionOk="0">
                  <a:moveTo>
                    <a:pt x="122" y="0"/>
                  </a:moveTo>
                  <a:cubicBezTo>
                    <a:pt x="61" y="0"/>
                    <a:pt x="0" y="61"/>
                    <a:pt x="0" y="122"/>
                  </a:cubicBezTo>
                  <a:cubicBezTo>
                    <a:pt x="0" y="213"/>
                    <a:pt x="61" y="243"/>
                    <a:pt x="122" y="243"/>
                  </a:cubicBezTo>
                  <a:cubicBezTo>
                    <a:pt x="183" y="243"/>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
            <p:cNvSpPr/>
            <p:nvPr/>
          </p:nvSpPr>
          <p:spPr>
            <a:xfrm>
              <a:off x="1129475" y="567817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
            <p:cNvSpPr/>
            <p:nvPr/>
          </p:nvSpPr>
          <p:spPr>
            <a:xfrm>
              <a:off x="1129475" y="5777725"/>
              <a:ext cx="5325" cy="5350"/>
            </a:xfrm>
            <a:custGeom>
              <a:avLst/>
              <a:gdLst/>
              <a:ahLst/>
              <a:cxnLst/>
              <a:rect l="l" t="t" r="r" b="b"/>
              <a:pathLst>
                <a:path w="213" h="214" extrusionOk="0">
                  <a:moveTo>
                    <a:pt x="122" y="1"/>
                  </a:moveTo>
                  <a:cubicBezTo>
                    <a:pt x="61" y="1"/>
                    <a:pt x="0" y="31"/>
                    <a:pt x="0" y="92"/>
                  </a:cubicBezTo>
                  <a:cubicBezTo>
                    <a:pt x="0" y="153"/>
                    <a:pt x="61" y="213"/>
                    <a:pt x="122" y="213"/>
                  </a:cubicBezTo>
                  <a:cubicBezTo>
                    <a:pt x="183" y="21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
            <p:cNvSpPr/>
            <p:nvPr/>
          </p:nvSpPr>
          <p:spPr>
            <a:xfrm>
              <a:off x="1129475" y="5876525"/>
              <a:ext cx="5325" cy="5325"/>
            </a:xfrm>
            <a:custGeom>
              <a:avLst/>
              <a:gdLst/>
              <a:ahLst/>
              <a:cxnLst/>
              <a:rect l="l" t="t" r="r" b="b"/>
              <a:pathLst>
                <a:path w="213" h="213" extrusionOk="0">
                  <a:moveTo>
                    <a:pt x="122" y="0"/>
                  </a:moveTo>
                  <a:cubicBezTo>
                    <a:pt x="61" y="0"/>
                    <a:pt x="0" y="61"/>
                    <a:pt x="0" y="122"/>
                  </a:cubicBezTo>
                  <a:cubicBezTo>
                    <a:pt x="0" y="152"/>
                    <a:pt x="61" y="213"/>
                    <a:pt x="122" y="213"/>
                  </a:cubicBezTo>
                  <a:cubicBezTo>
                    <a:pt x="183" y="213"/>
                    <a:pt x="213" y="152"/>
                    <a:pt x="213" y="122"/>
                  </a:cubicBezTo>
                  <a:cubicBezTo>
                    <a:pt x="21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
            <p:cNvSpPr/>
            <p:nvPr/>
          </p:nvSpPr>
          <p:spPr>
            <a:xfrm>
              <a:off x="1130225" y="5976050"/>
              <a:ext cx="4575" cy="4600"/>
            </a:xfrm>
            <a:custGeom>
              <a:avLst/>
              <a:gdLst/>
              <a:ahLst/>
              <a:cxnLst/>
              <a:rect l="l" t="t" r="r" b="b"/>
              <a:pathLst>
                <a:path w="183" h="184" extrusionOk="0">
                  <a:moveTo>
                    <a:pt x="92" y="1"/>
                  </a:moveTo>
                  <a:cubicBezTo>
                    <a:pt x="31" y="1"/>
                    <a:pt x="1" y="31"/>
                    <a:pt x="1" y="92"/>
                  </a:cubicBezTo>
                  <a:cubicBezTo>
                    <a:pt x="1" y="153"/>
                    <a:pt x="31" y="183"/>
                    <a:pt x="92" y="183"/>
                  </a:cubicBezTo>
                  <a:cubicBezTo>
                    <a:pt x="153" y="183"/>
                    <a:pt x="183" y="153"/>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
            <p:cNvSpPr/>
            <p:nvPr/>
          </p:nvSpPr>
          <p:spPr>
            <a:xfrm>
              <a:off x="1130225" y="6075600"/>
              <a:ext cx="4575" cy="3825"/>
            </a:xfrm>
            <a:custGeom>
              <a:avLst/>
              <a:gdLst/>
              <a:ahLst/>
              <a:cxnLst/>
              <a:rect l="l" t="t" r="r" b="b"/>
              <a:pathLst>
                <a:path w="183" h="153" extrusionOk="0">
                  <a:moveTo>
                    <a:pt x="92" y="1"/>
                  </a:moveTo>
                  <a:cubicBezTo>
                    <a:pt x="31" y="1"/>
                    <a:pt x="1" y="31"/>
                    <a:pt x="1" y="62"/>
                  </a:cubicBezTo>
                  <a:cubicBezTo>
                    <a:pt x="1" y="122"/>
                    <a:pt x="31" y="153"/>
                    <a:pt x="92" y="153"/>
                  </a:cubicBezTo>
                  <a:cubicBezTo>
                    <a:pt x="122" y="153"/>
                    <a:pt x="183" y="12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
            <p:cNvSpPr/>
            <p:nvPr/>
          </p:nvSpPr>
          <p:spPr>
            <a:xfrm>
              <a:off x="995725" y="300450"/>
              <a:ext cx="63100" cy="60050"/>
            </a:xfrm>
            <a:custGeom>
              <a:avLst/>
              <a:gdLst/>
              <a:ahLst/>
              <a:cxnLst/>
              <a:rect l="l" t="t" r="r" b="b"/>
              <a:pathLst>
                <a:path w="2524" h="2402" extrusionOk="0">
                  <a:moveTo>
                    <a:pt x="1277" y="0"/>
                  </a:moveTo>
                  <a:cubicBezTo>
                    <a:pt x="548" y="0"/>
                    <a:pt x="1" y="517"/>
                    <a:pt x="1" y="1186"/>
                  </a:cubicBezTo>
                  <a:cubicBezTo>
                    <a:pt x="1" y="1855"/>
                    <a:pt x="548" y="2402"/>
                    <a:pt x="1277" y="2402"/>
                  </a:cubicBezTo>
                  <a:cubicBezTo>
                    <a:pt x="1976" y="2402"/>
                    <a:pt x="2523" y="1855"/>
                    <a:pt x="2523" y="1186"/>
                  </a:cubicBezTo>
                  <a:cubicBezTo>
                    <a:pt x="252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
            <p:cNvSpPr/>
            <p:nvPr/>
          </p:nvSpPr>
          <p:spPr>
            <a:xfrm>
              <a:off x="995725" y="399225"/>
              <a:ext cx="63100" cy="60075"/>
            </a:xfrm>
            <a:custGeom>
              <a:avLst/>
              <a:gdLst/>
              <a:ahLst/>
              <a:cxnLst/>
              <a:rect l="l" t="t" r="r" b="b"/>
              <a:pathLst>
                <a:path w="2524" h="2403" extrusionOk="0">
                  <a:moveTo>
                    <a:pt x="1277" y="1"/>
                  </a:moveTo>
                  <a:cubicBezTo>
                    <a:pt x="548" y="1"/>
                    <a:pt x="1" y="548"/>
                    <a:pt x="1" y="1217"/>
                  </a:cubicBezTo>
                  <a:cubicBezTo>
                    <a:pt x="1" y="1855"/>
                    <a:pt x="548" y="2402"/>
                    <a:pt x="1277" y="2402"/>
                  </a:cubicBezTo>
                  <a:cubicBezTo>
                    <a:pt x="1976" y="2402"/>
                    <a:pt x="2523" y="1855"/>
                    <a:pt x="2523" y="1217"/>
                  </a:cubicBezTo>
                  <a:cubicBezTo>
                    <a:pt x="2523" y="548"/>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
            <p:cNvSpPr/>
            <p:nvPr/>
          </p:nvSpPr>
          <p:spPr>
            <a:xfrm>
              <a:off x="996475" y="499550"/>
              <a:ext cx="61575" cy="57775"/>
            </a:xfrm>
            <a:custGeom>
              <a:avLst/>
              <a:gdLst/>
              <a:ahLst/>
              <a:cxnLst/>
              <a:rect l="l" t="t" r="r" b="b"/>
              <a:pathLst>
                <a:path w="2463" h="2311" extrusionOk="0">
                  <a:moveTo>
                    <a:pt x="1247" y="0"/>
                  </a:moveTo>
                  <a:cubicBezTo>
                    <a:pt x="548" y="0"/>
                    <a:pt x="1" y="517"/>
                    <a:pt x="1" y="1155"/>
                  </a:cubicBezTo>
                  <a:cubicBezTo>
                    <a:pt x="1" y="1793"/>
                    <a:pt x="548" y="2310"/>
                    <a:pt x="1247" y="2310"/>
                  </a:cubicBezTo>
                  <a:cubicBezTo>
                    <a:pt x="1916" y="2310"/>
                    <a:pt x="2463" y="1793"/>
                    <a:pt x="2463" y="1155"/>
                  </a:cubicBezTo>
                  <a:cubicBezTo>
                    <a:pt x="2463" y="51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
            <p:cNvSpPr/>
            <p:nvPr/>
          </p:nvSpPr>
          <p:spPr>
            <a:xfrm>
              <a:off x="997250" y="599075"/>
              <a:ext cx="60050" cy="56275"/>
            </a:xfrm>
            <a:custGeom>
              <a:avLst/>
              <a:gdLst/>
              <a:ahLst/>
              <a:cxnLst/>
              <a:rect l="l" t="t" r="r" b="b"/>
              <a:pathLst>
                <a:path w="2402" h="2251" extrusionOk="0">
                  <a:moveTo>
                    <a:pt x="1216" y="1"/>
                  </a:moveTo>
                  <a:cubicBezTo>
                    <a:pt x="547" y="1"/>
                    <a:pt x="0" y="518"/>
                    <a:pt x="0" y="1125"/>
                  </a:cubicBezTo>
                  <a:cubicBezTo>
                    <a:pt x="0" y="1764"/>
                    <a:pt x="547" y="2250"/>
                    <a:pt x="1216" y="2250"/>
                  </a:cubicBezTo>
                  <a:cubicBezTo>
                    <a:pt x="1854" y="2250"/>
                    <a:pt x="2402" y="1764"/>
                    <a:pt x="2402" y="1125"/>
                  </a:cubicBezTo>
                  <a:cubicBezTo>
                    <a:pt x="2402" y="518"/>
                    <a:pt x="1854"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
            <p:cNvSpPr/>
            <p:nvPr/>
          </p:nvSpPr>
          <p:spPr>
            <a:xfrm>
              <a:off x="998000" y="698625"/>
              <a:ext cx="58550" cy="55500"/>
            </a:xfrm>
            <a:custGeom>
              <a:avLst/>
              <a:gdLst/>
              <a:ahLst/>
              <a:cxnLst/>
              <a:rect l="l" t="t" r="r" b="b"/>
              <a:pathLst>
                <a:path w="2342" h="2220" extrusionOk="0">
                  <a:moveTo>
                    <a:pt x="1186" y="1"/>
                  </a:moveTo>
                  <a:cubicBezTo>
                    <a:pt x="517" y="1"/>
                    <a:pt x="1" y="517"/>
                    <a:pt x="1" y="1125"/>
                  </a:cubicBezTo>
                  <a:cubicBezTo>
                    <a:pt x="1" y="1733"/>
                    <a:pt x="517" y="2220"/>
                    <a:pt x="1186" y="2220"/>
                  </a:cubicBezTo>
                  <a:cubicBezTo>
                    <a:pt x="1824" y="2220"/>
                    <a:pt x="2341" y="1733"/>
                    <a:pt x="2341" y="1125"/>
                  </a:cubicBezTo>
                  <a:cubicBezTo>
                    <a:pt x="234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
            <p:cNvSpPr/>
            <p:nvPr/>
          </p:nvSpPr>
          <p:spPr>
            <a:xfrm>
              <a:off x="998775" y="798925"/>
              <a:ext cx="57000" cy="53225"/>
            </a:xfrm>
            <a:custGeom>
              <a:avLst/>
              <a:gdLst/>
              <a:ahLst/>
              <a:cxnLst/>
              <a:rect l="l" t="t" r="r" b="b"/>
              <a:pathLst>
                <a:path w="2280" h="2129" extrusionOk="0">
                  <a:moveTo>
                    <a:pt x="1155" y="1"/>
                  </a:moveTo>
                  <a:cubicBezTo>
                    <a:pt x="517" y="1"/>
                    <a:pt x="0" y="487"/>
                    <a:pt x="0" y="1065"/>
                  </a:cubicBezTo>
                  <a:cubicBezTo>
                    <a:pt x="0" y="1673"/>
                    <a:pt x="517" y="2129"/>
                    <a:pt x="1155" y="2129"/>
                  </a:cubicBezTo>
                  <a:cubicBezTo>
                    <a:pt x="1763" y="2129"/>
                    <a:pt x="2280" y="1673"/>
                    <a:pt x="2280" y="1065"/>
                  </a:cubicBezTo>
                  <a:cubicBezTo>
                    <a:pt x="2280" y="487"/>
                    <a:pt x="176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
            <p:cNvSpPr/>
            <p:nvPr/>
          </p:nvSpPr>
          <p:spPr>
            <a:xfrm>
              <a:off x="999525" y="898475"/>
              <a:ext cx="55500" cy="52475"/>
            </a:xfrm>
            <a:custGeom>
              <a:avLst/>
              <a:gdLst/>
              <a:ahLst/>
              <a:cxnLst/>
              <a:rect l="l" t="t" r="r" b="b"/>
              <a:pathLst>
                <a:path w="2220" h="2099" extrusionOk="0">
                  <a:moveTo>
                    <a:pt x="1125" y="1"/>
                  </a:moveTo>
                  <a:cubicBezTo>
                    <a:pt x="487" y="1"/>
                    <a:pt x="0" y="457"/>
                    <a:pt x="0" y="1065"/>
                  </a:cubicBezTo>
                  <a:cubicBezTo>
                    <a:pt x="0" y="1642"/>
                    <a:pt x="487" y="2098"/>
                    <a:pt x="1125" y="2098"/>
                  </a:cubicBezTo>
                  <a:cubicBezTo>
                    <a:pt x="1733" y="2098"/>
                    <a:pt x="2219" y="1642"/>
                    <a:pt x="2219" y="1065"/>
                  </a:cubicBezTo>
                  <a:cubicBezTo>
                    <a:pt x="2219" y="45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
            <p:cNvSpPr/>
            <p:nvPr/>
          </p:nvSpPr>
          <p:spPr>
            <a:xfrm>
              <a:off x="1000275" y="998775"/>
              <a:ext cx="53975" cy="50200"/>
            </a:xfrm>
            <a:custGeom>
              <a:avLst/>
              <a:gdLst/>
              <a:ahLst/>
              <a:cxnLst/>
              <a:rect l="l" t="t" r="r" b="b"/>
              <a:pathLst>
                <a:path w="2159" h="2008" extrusionOk="0">
                  <a:moveTo>
                    <a:pt x="1095" y="1"/>
                  </a:moveTo>
                  <a:cubicBezTo>
                    <a:pt x="487" y="1"/>
                    <a:pt x="1" y="457"/>
                    <a:pt x="1" y="1004"/>
                  </a:cubicBezTo>
                  <a:cubicBezTo>
                    <a:pt x="1" y="1551"/>
                    <a:pt x="487" y="2007"/>
                    <a:pt x="1095" y="2007"/>
                  </a:cubicBezTo>
                  <a:cubicBezTo>
                    <a:pt x="1673" y="2007"/>
                    <a:pt x="2159" y="1551"/>
                    <a:pt x="2159" y="1004"/>
                  </a:cubicBezTo>
                  <a:cubicBezTo>
                    <a:pt x="2159" y="45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
            <p:cNvSpPr/>
            <p:nvPr/>
          </p:nvSpPr>
          <p:spPr>
            <a:xfrm>
              <a:off x="1001050" y="1097575"/>
              <a:ext cx="52450" cy="50175"/>
            </a:xfrm>
            <a:custGeom>
              <a:avLst/>
              <a:gdLst/>
              <a:ahLst/>
              <a:cxnLst/>
              <a:rect l="l" t="t" r="r" b="b"/>
              <a:pathLst>
                <a:path w="2098" h="2007" extrusionOk="0">
                  <a:moveTo>
                    <a:pt x="1064" y="0"/>
                  </a:moveTo>
                  <a:cubicBezTo>
                    <a:pt x="456" y="0"/>
                    <a:pt x="0" y="456"/>
                    <a:pt x="0" y="1003"/>
                  </a:cubicBezTo>
                  <a:cubicBezTo>
                    <a:pt x="0" y="1581"/>
                    <a:pt x="456" y="2006"/>
                    <a:pt x="1064" y="2006"/>
                  </a:cubicBezTo>
                  <a:cubicBezTo>
                    <a:pt x="1642" y="2006"/>
                    <a:pt x="2098" y="1581"/>
                    <a:pt x="2098" y="1003"/>
                  </a:cubicBezTo>
                  <a:cubicBezTo>
                    <a:pt x="2098" y="456"/>
                    <a:pt x="164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
            <p:cNvSpPr/>
            <p:nvPr/>
          </p:nvSpPr>
          <p:spPr>
            <a:xfrm>
              <a:off x="1001800" y="1197875"/>
              <a:ext cx="50950" cy="47900"/>
            </a:xfrm>
            <a:custGeom>
              <a:avLst/>
              <a:gdLst/>
              <a:ahLst/>
              <a:cxnLst/>
              <a:rect l="l" t="t" r="r" b="b"/>
              <a:pathLst>
                <a:path w="2038" h="1916" extrusionOk="0">
                  <a:moveTo>
                    <a:pt x="1034" y="1"/>
                  </a:moveTo>
                  <a:cubicBezTo>
                    <a:pt x="457" y="1"/>
                    <a:pt x="1" y="426"/>
                    <a:pt x="1" y="973"/>
                  </a:cubicBezTo>
                  <a:cubicBezTo>
                    <a:pt x="1" y="1490"/>
                    <a:pt x="457" y="1915"/>
                    <a:pt x="1034" y="1915"/>
                  </a:cubicBezTo>
                  <a:cubicBezTo>
                    <a:pt x="1581" y="1915"/>
                    <a:pt x="2037" y="1490"/>
                    <a:pt x="2037" y="97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
            <p:cNvSpPr/>
            <p:nvPr/>
          </p:nvSpPr>
          <p:spPr>
            <a:xfrm>
              <a:off x="1002575" y="1298175"/>
              <a:ext cx="49400" cy="46375"/>
            </a:xfrm>
            <a:custGeom>
              <a:avLst/>
              <a:gdLst/>
              <a:ahLst/>
              <a:cxnLst/>
              <a:rect l="l" t="t" r="r" b="b"/>
              <a:pathLst>
                <a:path w="1976" h="1855" extrusionOk="0">
                  <a:moveTo>
                    <a:pt x="1003" y="1"/>
                  </a:moveTo>
                  <a:cubicBezTo>
                    <a:pt x="456" y="1"/>
                    <a:pt x="0" y="396"/>
                    <a:pt x="0" y="913"/>
                  </a:cubicBezTo>
                  <a:cubicBezTo>
                    <a:pt x="0" y="1429"/>
                    <a:pt x="456" y="1855"/>
                    <a:pt x="1003" y="1855"/>
                  </a:cubicBezTo>
                  <a:cubicBezTo>
                    <a:pt x="1520" y="1855"/>
                    <a:pt x="1976" y="1429"/>
                    <a:pt x="1976" y="913"/>
                  </a:cubicBezTo>
                  <a:cubicBezTo>
                    <a:pt x="1976" y="396"/>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
            <p:cNvSpPr/>
            <p:nvPr/>
          </p:nvSpPr>
          <p:spPr>
            <a:xfrm>
              <a:off x="1003325" y="1397725"/>
              <a:ext cx="47900" cy="44850"/>
            </a:xfrm>
            <a:custGeom>
              <a:avLst/>
              <a:gdLst/>
              <a:ahLst/>
              <a:cxnLst/>
              <a:rect l="l" t="t" r="r" b="b"/>
              <a:pathLst>
                <a:path w="1916" h="1794" extrusionOk="0">
                  <a:moveTo>
                    <a:pt x="973" y="1"/>
                  </a:moveTo>
                  <a:cubicBezTo>
                    <a:pt x="426" y="1"/>
                    <a:pt x="0" y="396"/>
                    <a:pt x="0" y="912"/>
                  </a:cubicBezTo>
                  <a:cubicBezTo>
                    <a:pt x="0" y="1399"/>
                    <a:pt x="426" y="1794"/>
                    <a:pt x="973" y="1794"/>
                  </a:cubicBezTo>
                  <a:cubicBezTo>
                    <a:pt x="1490" y="1794"/>
                    <a:pt x="1915" y="1399"/>
                    <a:pt x="1915" y="912"/>
                  </a:cubicBezTo>
                  <a:cubicBezTo>
                    <a:pt x="1915" y="39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
            <p:cNvSpPr/>
            <p:nvPr/>
          </p:nvSpPr>
          <p:spPr>
            <a:xfrm>
              <a:off x="1004075" y="1497275"/>
              <a:ext cx="46400" cy="44100"/>
            </a:xfrm>
            <a:custGeom>
              <a:avLst/>
              <a:gdLst/>
              <a:ahLst/>
              <a:cxnLst/>
              <a:rect l="l" t="t" r="r" b="b"/>
              <a:pathLst>
                <a:path w="1856" h="1764" extrusionOk="0">
                  <a:moveTo>
                    <a:pt x="943" y="0"/>
                  </a:moveTo>
                  <a:cubicBezTo>
                    <a:pt x="426" y="0"/>
                    <a:pt x="1" y="396"/>
                    <a:pt x="1" y="882"/>
                  </a:cubicBezTo>
                  <a:cubicBezTo>
                    <a:pt x="1" y="1368"/>
                    <a:pt x="426" y="1763"/>
                    <a:pt x="943" y="1763"/>
                  </a:cubicBezTo>
                  <a:cubicBezTo>
                    <a:pt x="1429" y="1763"/>
                    <a:pt x="1855" y="1368"/>
                    <a:pt x="1855" y="882"/>
                  </a:cubicBezTo>
                  <a:cubicBezTo>
                    <a:pt x="1855" y="396"/>
                    <a:pt x="142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
            <p:cNvSpPr/>
            <p:nvPr/>
          </p:nvSpPr>
          <p:spPr>
            <a:xfrm>
              <a:off x="1004850" y="1596825"/>
              <a:ext cx="44850" cy="43325"/>
            </a:xfrm>
            <a:custGeom>
              <a:avLst/>
              <a:gdLst/>
              <a:ahLst/>
              <a:cxnLst/>
              <a:rect l="l" t="t" r="r" b="b"/>
              <a:pathLst>
                <a:path w="1794" h="1733" extrusionOk="0">
                  <a:moveTo>
                    <a:pt x="912" y="0"/>
                  </a:moveTo>
                  <a:cubicBezTo>
                    <a:pt x="395" y="0"/>
                    <a:pt x="0" y="395"/>
                    <a:pt x="0" y="851"/>
                  </a:cubicBezTo>
                  <a:cubicBezTo>
                    <a:pt x="0" y="1338"/>
                    <a:pt x="395" y="1733"/>
                    <a:pt x="912" y="1733"/>
                  </a:cubicBezTo>
                  <a:cubicBezTo>
                    <a:pt x="1398" y="1733"/>
                    <a:pt x="1794" y="1338"/>
                    <a:pt x="1794" y="851"/>
                  </a:cubicBezTo>
                  <a:cubicBezTo>
                    <a:pt x="1794" y="395"/>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
            <p:cNvSpPr/>
            <p:nvPr/>
          </p:nvSpPr>
          <p:spPr>
            <a:xfrm>
              <a:off x="1005600" y="1697125"/>
              <a:ext cx="43350" cy="41050"/>
            </a:xfrm>
            <a:custGeom>
              <a:avLst/>
              <a:gdLst/>
              <a:ahLst/>
              <a:cxnLst/>
              <a:rect l="l" t="t" r="r" b="b"/>
              <a:pathLst>
                <a:path w="1734" h="1642" extrusionOk="0">
                  <a:moveTo>
                    <a:pt x="882" y="0"/>
                  </a:moveTo>
                  <a:cubicBezTo>
                    <a:pt x="396" y="0"/>
                    <a:pt x="1" y="365"/>
                    <a:pt x="1" y="821"/>
                  </a:cubicBezTo>
                  <a:cubicBezTo>
                    <a:pt x="1" y="1277"/>
                    <a:pt x="396" y="1642"/>
                    <a:pt x="882" y="1642"/>
                  </a:cubicBezTo>
                  <a:cubicBezTo>
                    <a:pt x="1338" y="1642"/>
                    <a:pt x="1733" y="1277"/>
                    <a:pt x="1733" y="821"/>
                  </a:cubicBezTo>
                  <a:cubicBezTo>
                    <a:pt x="1733" y="365"/>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
            <p:cNvSpPr/>
            <p:nvPr/>
          </p:nvSpPr>
          <p:spPr>
            <a:xfrm>
              <a:off x="1006375" y="1796675"/>
              <a:ext cx="41800" cy="39525"/>
            </a:xfrm>
            <a:custGeom>
              <a:avLst/>
              <a:gdLst/>
              <a:ahLst/>
              <a:cxnLst/>
              <a:rect l="l" t="t" r="r" b="b"/>
              <a:pathLst>
                <a:path w="1672" h="1581" extrusionOk="0">
                  <a:moveTo>
                    <a:pt x="851" y="0"/>
                  </a:moveTo>
                  <a:cubicBezTo>
                    <a:pt x="365" y="0"/>
                    <a:pt x="0" y="365"/>
                    <a:pt x="0" y="791"/>
                  </a:cubicBezTo>
                  <a:cubicBezTo>
                    <a:pt x="0" y="1247"/>
                    <a:pt x="365" y="1581"/>
                    <a:pt x="851" y="1581"/>
                  </a:cubicBezTo>
                  <a:cubicBezTo>
                    <a:pt x="1307" y="1581"/>
                    <a:pt x="1672" y="1247"/>
                    <a:pt x="1672" y="791"/>
                  </a:cubicBezTo>
                  <a:cubicBezTo>
                    <a:pt x="1672" y="36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
            <p:cNvSpPr/>
            <p:nvPr/>
          </p:nvSpPr>
          <p:spPr>
            <a:xfrm>
              <a:off x="1007125" y="1896225"/>
              <a:ext cx="40300" cy="38775"/>
            </a:xfrm>
            <a:custGeom>
              <a:avLst/>
              <a:gdLst/>
              <a:ahLst/>
              <a:cxnLst/>
              <a:rect l="l" t="t" r="r" b="b"/>
              <a:pathLst>
                <a:path w="1612" h="1551" extrusionOk="0">
                  <a:moveTo>
                    <a:pt x="821" y="0"/>
                  </a:moveTo>
                  <a:cubicBezTo>
                    <a:pt x="365" y="0"/>
                    <a:pt x="0" y="365"/>
                    <a:pt x="0" y="790"/>
                  </a:cubicBezTo>
                  <a:cubicBezTo>
                    <a:pt x="0" y="1216"/>
                    <a:pt x="365" y="1550"/>
                    <a:pt x="821" y="1550"/>
                  </a:cubicBezTo>
                  <a:cubicBezTo>
                    <a:pt x="1247" y="1550"/>
                    <a:pt x="1611" y="1216"/>
                    <a:pt x="1611" y="790"/>
                  </a:cubicBezTo>
                  <a:cubicBezTo>
                    <a:pt x="1611" y="365"/>
                    <a:pt x="124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
            <p:cNvSpPr/>
            <p:nvPr/>
          </p:nvSpPr>
          <p:spPr>
            <a:xfrm>
              <a:off x="1007125" y="1995750"/>
              <a:ext cx="40300" cy="38025"/>
            </a:xfrm>
            <a:custGeom>
              <a:avLst/>
              <a:gdLst/>
              <a:ahLst/>
              <a:cxnLst/>
              <a:rect l="l" t="t" r="r" b="b"/>
              <a:pathLst>
                <a:path w="1612" h="1521" extrusionOk="0">
                  <a:moveTo>
                    <a:pt x="821" y="1"/>
                  </a:moveTo>
                  <a:cubicBezTo>
                    <a:pt x="365" y="1"/>
                    <a:pt x="0" y="335"/>
                    <a:pt x="0" y="761"/>
                  </a:cubicBezTo>
                  <a:cubicBezTo>
                    <a:pt x="0" y="1186"/>
                    <a:pt x="365" y="1521"/>
                    <a:pt x="821" y="1521"/>
                  </a:cubicBezTo>
                  <a:cubicBezTo>
                    <a:pt x="1247" y="1521"/>
                    <a:pt x="1611" y="118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
            <p:cNvSpPr/>
            <p:nvPr/>
          </p:nvSpPr>
          <p:spPr>
            <a:xfrm>
              <a:off x="1007875" y="2096075"/>
              <a:ext cx="38800" cy="35725"/>
            </a:xfrm>
            <a:custGeom>
              <a:avLst/>
              <a:gdLst/>
              <a:ahLst/>
              <a:cxnLst/>
              <a:rect l="l" t="t" r="r" b="b"/>
              <a:pathLst>
                <a:path w="1552" h="1429" extrusionOk="0">
                  <a:moveTo>
                    <a:pt x="791" y="0"/>
                  </a:moveTo>
                  <a:cubicBezTo>
                    <a:pt x="366" y="0"/>
                    <a:pt x="1" y="304"/>
                    <a:pt x="1" y="699"/>
                  </a:cubicBezTo>
                  <a:cubicBezTo>
                    <a:pt x="1" y="1125"/>
                    <a:pt x="366" y="1429"/>
                    <a:pt x="791" y="1429"/>
                  </a:cubicBezTo>
                  <a:cubicBezTo>
                    <a:pt x="1217" y="1429"/>
                    <a:pt x="1551" y="1125"/>
                    <a:pt x="1551" y="699"/>
                  </a:cubicBezTo>
                  <a:cubicBezTo>
                    <a:pt x="155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
            <p:cNvSpPr/>
            <p:nvPr/>
          </p:nvSpPr>
          <p:spPr>
            <a:xfrm>
              <a:off x="1008650" y="2195600"/>
              <a:ext cx="37250" cy="35000"/>
            </a:xfrm>
            <a:custGeom>
              <a:avLst/>
              <a:gdLst/>
              <a:ahLst/>
              <a:cxnLst/>
              <a:rect l="l" t="t" r="r" b="b"/>
              <a:pathLst>
                <a:path w="1490" h="1400" extrusionOk="0">
                  <a:moveTo>
                    <a:pt x="760" y="1"/>
                  </a:moveTo>
                  <a:cubicBezTo>
                    <a:pt x="335" y="1"/>
                    <a:pt x="0" y="305"/>
                    <a:pt x="0" y="700"/>
                  </a:cubicBezTo>
                  <a:cubicBezTo>
                    <a:pt x="0" y="1065"/>
                    <a:pt x="335" y="1399"/>
                    <a:pt x="760" y="1399"/>
                  </a:cubicBezTo>
                  <a:cubicBezTo>
                    <a:pt x="1155" y="1399"/>
                    <a:pt x="1490" y="1065"/>
                    <a:pt x="1490" y="700"/>
                  </a:cubicBezTo>
                  <a:cubicBezTo>
                    <a:pt x="1490" y="305"/>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
            <p:cNvSpPr/>
            <p:nvPr/>
          </p:nvSpPr>
          <p:spPr>
            <a:xfrm>
              <a:off x="1009400" y="2295150"/>
              <a:ext cx="35750" cy="34225"/>
            </a:xfrm>
            <a:custGeom>
              <a:avLst/>
              <a:gdLst/>
              <a:ahLst/>
              <a:cxnLst/>
              <a:rect l="l" t="t" r="r" b="b"/>
              <a:pathLst>
                <a:path w="1430" h="1369" extrusionOk="0">
                  <a:moveTo>
                    <a:pt x="730" y="1"/>
                  </a:moveTo>
                  <a:cubicBezTo>
                    <a:pt x="305" y="1"/>
                    <a:pt x="1" y="305"/>
                    <a:pt x="1" y="669"/>
                  </a:cubicBezTo>
                  <a:cubicBezTo>
                    <a:pt x="1" y="1065"/>
                    <a:pt x="305" y="1369"/>
                    <a:pt x="730" y="1369"/>
                  </a:cubicBezTo>
                  <a:cubicBezTo>
                    <a:pt x="1125" y="1369"/>
                    <a:pt x="1429" y="1065"/>
                    <a:pt x="1429" y="669"/>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
            <p:cNvSpPr/>
            <p:nvPr/>
          </p:nvSpPr>
          <p:spPr>
            <a:xfrm>
              <a:off x="1010175" y="2394700"/>
              <a:ext cx="34200" cy="32700"/>
            </a:xfrm>
            <a:custGeom>
              <a:avLst/>
              <a:gdLst/>
              <a:ahLst/>
              <a:cxnLst/>
              <a:rect l="l" t="t" r="r" b="b"/>
              <a:pathLst>
                <a:path w="1368" h="1308" extrusionOk="0">
                  <a:moveTo>
                    <a:pt x="699" y="1"/>
                  </a:moveTo>
                  <a:cubicBezTo>
                    <a:pt x="304" y="1"/>
                    <a:pt x="0" y="305"/>
                    <a:pt x="0" y="669"/>
                  </a:cubicBezTo>
                  <a:cubicBezTo>
                    <a:pt x="0" y="1004"/>
                    <a:pt x="304" y="1308"/>
                    <a:pt x="699" y="1308"/>
                  </a:cubicBezTo>
                  <a:cubicBezTo>
                    <a:pt x="1064" y="1308"/>
                    <a:pt x="1368" y="1004"/>
                    <a:pt x="1368" y="669"/>
                  </a:cubicBezTo>
                  <a:cubicBezTo>
                    <a:pt x="1368" y="305"/>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
            <p:cNvSpPr/>
            <p:nvPr/>
          </p:nvSpPr>
          <p:spPr>
            <a:xfrm>
              <a:off x="1010925" y="2494250"/>
              <a:ext cx="32700" cy="31950"/>
            </a:xfrm>
            <a:custGeom>
              <a:avLst/>
              <a:gdLst/>
              <a:ahLst/>
              <a:cxnLst/>
              <a:rect l="l" t="t" r="r" b="b"/>
              <a:pathLst>
                <a:path w="1308" h="1278" extrusionOk="0">
                  <a:moveTo>
                    <a:pt x="669" y="0"/>
                  </a:moveTo>
                  <a:cubicBezTo>
                    <a:pt x="274" y="0"/>
                    <a:pt x="0" y="304"/>
                    <a:pt x="0" y="639"/>
                  </a:cubicBezTo>
                  <a:cubicBezTo>
                    <a:pt x="0" y="973"/>
                    <a:pt x="274" y="1277"/>
                    <a:pt x="669" y="1277"/>
                  </a:cubicBezTo>
                  <a:cubicBezTo>
                    <a:pt x="1034" y="1277"/>
                    <a:pt x="1307" y="973"/>
                    <a:pt x="1307" y="639"/>
                  </a:cubicBezTo>
                  <a:cubicBezTo>
                    <a:pt x="1307" y="30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
            <p:cNvSpPr/>
            <p:nvPr/>
          </p:nvSpPr>
          <p:spPr>
            <a:xfrm>
              <a:off x="1010925" y="2594550"/>
              <a:ext cx="32700" cy="29675"/>
            </a:xfrm>
            <a:custGeom>
              <a:avLst/>
              <a:gdLst/>
              <a:ahLst/>
              <a:cxnLst/>
              <a:rect l="l" t="t" r="r" b="b"/>
              <a:pathLst>
                <a:path w="1308" h="1187" extrusionOk="0">
                  <a:moveTo>
                    <a:pt x="669" y="1"/>
                  </a:moveTo>
                  <a:cubicBezTo>
                    <a:pt x="304" y="1"/>
                    <a:pt x="0" y="244"/>
                    <a:pt x="0" y="578"/>
                  </a:cubicBezTo>
                  <a:cubicBezTo>
                    <a:pt x="0" y="913"/>
                    <a:pt x="304" y="1186"/>
                    <a:pt x="669" y="1186"/>
                  </a:cubicBezTo>
                  <a:cubicBezTo>
                    <a:pt x="1003" y="1186"/>
                    <a:pt x="1307" y="913"/>
                    <a:pt x="1307" y="578"/>
                  </a:cubicBezTo>
                  <a:cubicBezTo>
                    <a:pt x="1307" y="244"/>
                    <a:pt x="100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
            <p:cNvSpPr/>
            <p:nvPr/>
          </p:nvSpPr>
          <p:spPr>
            <a:xfrm>
              <a:off x="1011675" y="2694100"/>
              <a:ext cx="31200" cy="28900"/>
            </a:xfrm>
            <a:custGeom>
              <a:avLst/>
              <a:gdLst/>
              <a:ahLst/>
              <a:cxnLst/>
              <a:rect l="l" t="t" r="r" b="b"/>
              <a:pathLst>
                <a:path w="1248" h="1156" extrusionOk="0">
                  <a:moveTo>
                    <a:pt x="639" y="0"/>
                  </a:moveTo>
                  <a:cubicBezTo>
                    <a:pt x="274" y="0"/>
                    <a:pt x="1" y="244"/>
                    <a:pt x="1" y="578"/>
                  </a:cubicBezTo>
                  <a:cubicBezTo>
                    <a:pt x="1" y="882"/>
                    <a:pt x="274" y="1155"/>
                    <a:pt x="639" y="1155"/>
                  </a:cubicBezTo>
                  <a:cubicBezTo>
                    <a:pt x="973" y="1155"/>
                    <a:pt x="1247" y="882"/>
                    <a:pt x="1247" y="578"/>
                  </a:cubicBezTo>
                  <a:cubicBezTo>
                    <a:pt x="1247" y="24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
            <p:cNvSpPr/>
            <p:nvPr/>
          </p:nvSpPr>
          <p:spPr>
            <a:xfrm>
              <a:off x="1012450" y="2793650"/>
              <a:ext cx="29650" cy="28125"/>
            </a:xfrm>
            <a:custGeom>
              <a:avLst/>
              <a:gdLst/>
              <a:ahLst/>
              <a:cxnLst/>
              <a:rect l="l" t="t" r="r" b="b"/>
              <a:pathLst>
                <a:path w="1186" h="1125" extrusionOk="0">
                  <a:moveTo>
                    <a:pt x="608" y="0"/>
                  </a:moveTo>
                  <a:cubicBezTo>
                    <a:pt x="274" y="0"/>
                    <a:pt x="0" y="243"/>
                    <a:pt x="0" y="547"/>
                  </a:cubicBezTo>
                  <a:cubicBezTo>
                    <a:pt x="0" y="851"/>
                    <a:pt x="274" y="1125"/>
                    <a:pt x="608" y="1125"/>
                  </a:cubicBezTo>
                  <a:cubicBezTo>
                    <a:pt x="912" y="1125"/>
                    <a:pt x="1186" y="851"/>
                    <a:pt x="1186" y="547"/>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
            <p:cNvSpPr/>
            <p:nvPr/>
          </p:nvSpPr>
          <p:spPr>
            <a:xfrm>
              <a:off x="1013200" y="2893200"/>
              <a:ext cx="28150" cy="26600"/>
            </a:xfrm>
            <a:custGeom>
              <a:avLst/>
              <a:gdLst/>
              <a:ahLst/>
              <a:cxnLst/>
              <a:rect l="l" t="t" r="r" b="b"/>
              <a:pathLst>
                <a:path w="1126" h="1064" extrusionOk="0">
                  <a:moveTo>
                    <a:pt x="578" y="0"/>
                  </a:moveTo>
                  <a:cubicBezTo>
                    <a:pt x="244" y="0"/>
                    <a:pt x="1" y="243"/>
                    <a:pt x="1" y="547"/>
                  </a:cubicBezTo>
                  <a:cubicBezTo>
                    <a:pt x="1" y="821"/>
                    <a:pt x="244" y="1064"/>
                    <a:pt x="578" y="1064"/>
                  </a:cubicBezTo>
                  <a:cubicBezTo>
                    <a:pt x="882" y="1064"/>
                    <a:pt x="1125" y="821"/>
                    <a:pt x="1125" y="547"/>
                  </a:cubicBezTo>
                  <a:cubicBezTo>
                    <a:pt x="112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
            <p:cNvSpPr/>
            <p:nvPr/>
          </p:nvSpPr>
          <p:spPr>
            <a:xfrm>
              <a:off x="1013975" y="2992725"/>
              <a:ext cx="27375" cy="25875"/>
            </a:xfrm>
            <a:custGeom>
              <a:avLst/>
              <a:gdLst/>
              <a:ahLst/>
              <a:cxnLst/>
              <a:rect l="l" t="t" r="r" b="b"/>
              <a:pathLst>
                <a:path w="1095" h="1035" extrusionOk="0">
                  <a:moveTo>
                    <a:pt x="547" y="1"/>
                  </a:moveTo>
                  <a:cubicBezTo>
                    <a:pt x="243" y="1"/>
                    <a:pt x="0" y="244"/>
                    <a:pt x="0" y="518"/>
                  </a:cubicBezTo>
                  <a:cubicBezTo>
                    <a:pt x="0" y="791"/>
                    <a:pt x="243" y="1034"/>
                    <a:pt x="547" y="1034"/>
                  </a:cubicBezTo>
                  <a:cubicBezTo>
                    <a:pt x="851" y="1034"/>
                    <a:pt x="1094" y="791"/>
                    <a:pt x="1094" y="51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
            <p:cNvSpPr/>
            <p:nvPr/>
          </p:nvSpPr>
          <p:spPr>
            <a:xfrm>
              <a:off x="1013975" y="3092275"/>
              <a:ext cx="26600" cy="25100"/>
            </a:xfrm>
            <a:custGeom>
              <a:avLst/>
              <a:gdLst/>
              <a:ahLst/>
              <a:cxnLst/>
              <a:rect l="l" t="t" r="r" b="b"/>
              <a:pathLst>
                <a:path w="1064" h="1004" extrusionOk="0">
                  <a:moveTo>
                    <a:pt x="547" y="1"/>
                  </a:moveTo>
                  <a:cubicBezTo>
                    <a:pt x="243" y="1"/>
                    <a:pt x="0" y="214"/>
                    <a:pt x="0" y="487"/>
                  </a:cubicBezTo>
                  <a:cubicBezTo>
                    <a:pt x="0" y="761"/>
                    <a:pt x="243" y="1004"/>
                    <a:pt x="547" y="1004"/>
                  </a:cubicBezTo>
                  <a:cubicBezTo>
                    <a:pt x="821" y="100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
            <p:cNvSpPr/>
            <p:nvPr/>
          </p:nvSpPr>
          <p:spPr>
            <a:xfrm>
              <a:off x="1014725" y="3191825"/>
              <a:ext cx="25100" cy="23575"/>
            </a:xfrm>
            <a:custGeom>
              <a:avLst/>
              <a:gdLst/>
              <a:ahLst/>
              <a:cxnLst/>
              <a:rect l="l" t="t" r="r" b="b"/>
              <a:pathLst>
                <a:path w="1004" h="943" extrusionOk="0">
                  <a:moveTo>
                    <a:pt x="517" y="1"/>
                  </a:moveTo>
                  <a:cubicBezTo>
                    <a:pt x="213" y="1"/>
                    <a:pt x="0" y="213"/>
                    <a:pt x="0" y="487"/>
                  </a:cubicBezTo>
                  <a:cubicBezTo>
                    <a:pt x="0" y="730"/>
                    <a:pt x="213" y="943"/>
                    <a:pt x="517" y="943"/>
                  </a:cubicBezTo>
                  <a:cubicBezTo>
                    <a:pt x="791" y="943"/>
                    <a:pt x="1003" y="730"/>
                    <a:pt x="1003" y="487"/>
                  </a:cubicBezTo>
                  <a:cubicBezTo>
                    <a:pt x="1003"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
            <p:cNvSpPr/>
            <p:nvPr/>
          </p:nvSpPr>
          <p:spPr>
            <a:xfrm>
              <a:off x="1014725" y="3291375"/>
              <a:ext cx="25100" cy="22825"/>
            </a:xfrm>
            <a:custGeom>
              <a:avLst/>
              <a:gdLst/>
              <a:ahLst/>
              <a:cxnLst/>
              <a:rect l="l" t="t" r="r" b="b"/>
              <a:pathLst>
                <a:path w="1004" h="913" extrusionOk="0">
                  <a:moveTo>
                    <a:pt x="517" y="0"/>
                  </a:moveTo>
                  <a:cubicBezTo>
                    <a:pt x="244" y="0"/>
                    <a:pt x="0" y="213"/>
                    <a:pt x="0" y="456"/>
                  </a:cubicBezTo>
                  <a:cubicBezTo>
                    <a:pt x="0" y="730"/>
                    <a:pt x="244" y="912"/>
                    <a:pt x="517" y="912"/>
                  </a:cubicBezTo>
                  <a:cubicBezTo>
                    <a:pt x="760" y="912"/>
                    <a:pt x="1003" y="730"/>
                    <a:pt x="1003" y="456"/>
                  </a:cubicBezTo>
                  <a:cubicBezTo>
                    <a:pt x="1003" y="213"/>
                    <a:pt x="76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
            <p:cNvSpPr/>
            <p:nvPr/>
          </p:nvSpPr>
          <p:spPr>
            <a:xfrm>
              <a:off x="1015475" y="3390925"/>
              <a:ext cx="23600" cy="22050"/>
            </a:xfrm>
            <a:custGeom>
              <a:avLst/>
              <a:gdLst/>
              <a:ahLst/>
              <a:cxnLst/>
              <a:rect l="l" t="t" r="r" b="b"/>
              <a:pathLst>
                <a:path w="944" h="882" extrusionOk="0">
                  <a:moveTo>
                    <a:pt x="487" y="0"/>
                  </a:moveTo>
                  <a:cubicBezTo>
                    <a:pt x="214" y="0"/>
                    <a:pt x="1" y="213"/>
                    <a:pt x="1" y="456"/>
                  </a:cubicBezTo>
                  <a:cubicBezTo>
                    <a:pt x="1" y="699"/>
                    <a:pt x="214" y="882"/>
                    <a:pt x="487" y="882"/>
                  </a:cubicBezTo>
                  <a:cubicBezTo>
                    <a:pt x="730" y="882"/>
                    <a:pt x="943" y="699"/>
                    <a:pt x="943" y="456"/>
                  </a:cubicBezTo>
                  <a:cubicBezTo>
                    <a:pt x="943" y="21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
            <p:cNvSpPr/>
            <p:nvPr/>
          </p:nvSpPr>
          <p:spPr>
            <a:xfrm>
              <a:off x="1016250" y="3490475"/>
              <a:ext cx="22825" cy="21300"/>
            </a:xfrm>
            <a:custGeom>
              <a:avLst/>
              <a:gdLst/>
              <a:ahLst/>
              <a:cxnLst/>
              <a:rect l="l" t="t" r="r" b="b"/>
              <a:pathLst>
                <a:path w="913" h="852" extrusionOk="0">
                  <a:moveTo>
                    <a:pt x="456" y="0"/>
                  </a:moveTo>
                  <a:cubicBezTo>
                    <a:pt x="183" y="0"/>
                    <a:pt x="0" y="182"/>
                    <a:pt x="0" y="426"/>
                  </a:cubicBezTo>
                  <a:cubicBezTo>
                    <a:pt x="0" y="669"/>
                    <a:pt x="183" y="851"/>
                    <a:pt x="456" y="851"/>
                  </a:cubicBezTo>
                  <a:cubicBezTo>
                    <a:pt x="699" y="851"/>
                    <a:pt x="912" y="669"/>
                    <a:pt x="912" y="426"/>
                  </a:cubicBezTo>
                  <a:cubicBezTo>
                    <a:pt x="912" y="182"/>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
            <p:cNvSpPr/>
            <p:nvPr/>
          </p:nvSpPr>
          <p:spPr>
            <a:xfrm>
              <a:off x="1016250" y="3590000"/>
              <a:ext cx="22050" cy="20550"/>
            </a:xfrm>
            <a:custGeom>
              <a:avLst/>
              <a:gdLst/>
              <a:ahLst/>
              <a:cxnLst/>
              <a:rect l="l" t="t" r="r" b="b"/>
              <a:pathLst>
                <a:path w="882" h="822" extrusionOk="0">
                  <a:moveTo>
                    <a:pt x="456" y="1"/>
                  </a:moveTo>
                  <a:cubicBezTo>
                    <a:pt x="213" y="1"/>
                    <a:pt x="0" y="183"/>
                    <a:pt x="0" y="396"/>
                  </a:cubicBezTo>
                  <a:cubicBezTo>
                    <a:pt x="0" y="639"/>
                    <a:pt x="213" y="822"/>
                    <a:pt x="456" y="822"/>
                  </a:cubicBezTo>
                  <a:cubicBezTo>
                    <a:pt x="669" y="822"/>
                    <a:pt x="882" y="639"/>
                    <a:pt x="882" y="396"/>
                  </a:cubicBezTo>
                  <a:cubicBezTo>
                    <a:pt x="882" y="183"/>
                    <a:pt x="66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
            <p:cNvSpPr/>
            <p:nvPr/>
          </p:nvSpPr>
          <p:spPr>
            <a:xfrm>
              <a:off x="1017000" y="3689550"/>
              <a:ext cx="20550" cy="19775"/>
            </a:xfrm>
            <a:custGeom>
              <a:avLst/>
              <a:gdLst/>
              <a:ahLst/>
              <a:cxnLst/>
              <a:rect l="l" t="t" r="r" b="b"/>
              <a:pathLst>
                <a:path w="822" h="791" extrusionOk="0">
                  <a:moveTo>
                    <a:pt x="426" y="1"/>
                  </a:moveTo>
                  <a:cubicBezTo>
                    <a:pt x="183" y="1"/>
                    <a:pt x="1" y="183"/>
                    <a:pt x="1" y="396"/>
                  </a:cubicBezTo>
                  <a:cubicBezTo>
                    <a:pt x="1" y="609"/>
                    <a:pt x="183" y="791"/>
                    <a:pt x="426" y="791"/>
                  </a:cubicBezTo>
                  <a:cubicBezTo>
                    <a:pt x="639" y="791"/>
                    <a:pt x="821" y="609"/>
                    <a:pt x="821" y="396"/>
                  </a:cubicBezTo>
                  <a:cubicBezTo>
                    <a:pt x="821"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
            <p:cNvSpPr/>
            <p:nvPr/>
          </p:nvSpPr>
          <p:spPr>
            <a:xfrm>
              <a:off x="1017750" y="3789100"/>
              <a:ext cx="19800" cy="19025"/>
            </a:xfrm>
            <a:custGeom>
              <a:avLst/>
              <a:gdLst/>
              <a:ahLst/>
              <a:cxnLst/>
              <a:rect l="l" t="t" r="r" b="b"/>
              <a:pathLst>
                <a:path w="792" h="761" extrusionOk="0">
                  <a:moveTo>
                    <a:pt x="396" y="0"/>
                  </a:moveTo>
                  <a:cubicBezTo>
                    <a:pt x="153" y="0"/>
                    <a:pt x="1" y="152"/>
                    <a:pt x="1" y="365"/>
                  </a:cubicBezTo>
                  <a:cubicBezTo>
                    <a:pt x="1" y="578"/>
                    <a:pt x="153" y="760"/>
                    <a:pt x="396" y="760"/>
                  </a:cubicBezTo>
                  <a:cubicBezTo>
                    <a:pt x="609" y="76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
            <p:cNvSpPr/>
            <p:nvPr/>
          </p:nvSpPr>
          <p:spPr>
            <a:xfrm>
              <a:off x="1017750" y="3888650"/>
              <a:ext cx="19025" cy="17500"/>
            </a:xfrm>
            <a:custGeom>
              <a:avLst/>
              <a:gdLst/>
              <a:ahLst/>
              <a:cxnLst/>
              <a:rect l="l" t="t" r="r" b="b"/>
              <a:pathLst>
                <a:path w="761" h="700" extrusionOk="0">
                  <a:moveTo>
                    <a:pt x="396" y="0"/>
                  </a:moveTo>
                  <a:cubicBezTo>
                    <a:pt x="183" y="0"/>
                    <a:pt x="1" y="152"/>
                    <a:pt x="1" y="365"/>
                  </a:cubicBezTo>
                  <a:cubicBezTo>
                    <a:pt x="1" y="547"/>
                    <a:pt x="183" y="699"/>
                    <a:pt x="396" y="699"/>
                  </a:cubicBezTo>
                  <a:cubicBezTo>
                    <a:pt x="579" y="699"/>
                    <a:pt x="761" y="547"/>
                    <a:pt x="761" y="365"/>
                  </a:cubicBezTo>
                  <a:cubicBezTo>
                    <a:pt x="761" y="152"/>
                    <a:pt x="57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
            <p:cNvSpPr/>
            <p:nvPr/>
          </p:nvSpPr>
          <p:spPr>
            <a:xfrm>
              <a:off x="1018525" y="3988200"/>
              <a:ext cx="17500" cy="16725"/>
            </a:xfrm>
            <a:custGeom>
              <a:avLst/>
              <a:gdLst/>
              <a:ahLst/>
              <a:cxnLst/>
              <a:rect l="l" t="t" r="r" b="b"/>
              <a:pathLst>
                <a:path w="700" h="669" extrusionOk="0">
                  <a:moveTo>
                    <a:pt x="365" y="0"/>
                  </a:moveTo>
                  <a:cubicBezTo>
                    <a:pt x="152" y="0"/>
                    <a:pt x="0" y="152"/>
                    <a:pt x="0" y="334"/>
                  </a:cubicBezTo>
                  <a:cubicBezTo>
                    <a:pt x="0" y="517"/>
                    <a:pt x="152" y="669"/>
                    <a:pt x="365" y="669"/>
                  </a:cubicBezTo>
                  <a:cubicBezTo>
                    <a:pt x="548" y="669"/>
                    <a:pt x="699" y="517"/>
                    <a:pt x="699" y="334"/>
                  </a:cubicBezTo>
                  <a:cubicBezTo>
                    <a:pt x="699"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
            <p:cNvSpPr/>
            <p:nvPr/>
          </p:nvSpPr>
          <p:spPr>
            <a:xfrm>
              <a:off x="1018525" y="4087725"/>
              <a:ext cx="17500" cy="16000"/>
            </a:xfrm>
            <a:custGeom>
              <a:avLst/>
              <a:gdLst/>
              <a:ahLst/>
              <a:cxnLst/>
              <a:rect l="l" t="t" r="r" b="b"/>
              <a:pathLst>
                <a:path w="700" h="640" extrusionOk="0">
                  <a:moveTo>
                    <a:pt x="365" y="1"/>
                  </a:moveTo>
                  <a:cubicBezTo>
                    <a:pt x="152" y="1"/>
                    <a:pt x="0" y="153"/>
                    <a:pt x="0" y="305"/>
                  </a:cubicBezTo>
                  <a:cubicBezTo>
                    <a:pt x="0" y="487"/>
                    <a:pt x="152" y="639"/>
                    <a:pt x="365" y="639"/>
                  </a:cubicBezTo>
                  <a:cubicBezTo>
                    <a:pt x="548" y="639"/>
                    <a:pt x="699" y="487"/>
                    <a:pt x="699" y="305"/>
                  </a:cubicBezTo>
                  <a:cubicBezTo>
                    <a:pt x="699"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
            <p:cNvSpPr/>
            <p:nvPr/>
          </p:nvSpPr>
          <p:spPr>
            <a:xfrm>
              <a:off x="1019275" y="4187275"/>
              <a:ext cx="16000" cy="15225"/>
            </a:xfrm>
            <a:custGeom>
              <a:avLst/>
              <a:gdLst/>
              <a:ahLst/>
              <a:cxnLst/>
              <a:rect l="l" t="t" r="r" b="b"/>
              <a:pathLst>
                <a:path w="640" h="609" extrusionOk="0">
                  <a:moveTo>
                    <a:pt x="335" y="1"/>
                  </a:moveTo>
                  <a:cubicBezTo>
                    <a:pt x="153" y="1"/>
                    <a:pt x="1" y="122"/>
                    <a:pt x="1" y="305"/>
                  </a:cubicBezTo>
                  <a:cubicBezTo>
                    <a:pt x="1" y="457"/>
                    <a:pt x="153" y="609"/>
                    <a:pt x="335" y="609"/>
                  </a:cubicBezTo>
                  <a:cubicBezTo>
                    <a:pt x="487" y="609"/>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
            <p:cNvSpPr/>
            <p:nvPr/>
          </p:nvSpPr>
          <p:spPr>
            <a:xfrm>
              <a:off x="1019275" y="4286075"/>
              <a:ext cx="16000" cy="15225"/>
            </a:xfrm>
            <a:custGeom>
              <a:avLst/>
              <a:gdLst/>
              <a:ahLst/>
              <a:cxnLst/>
              <a:rect l="l" t="t" r="r" b="b"/>
              <a:pathLst>
                <a:path w="640" h="609" extrusionOk="0">
                  <a:moveTo>
                    <a:pt x="335" y="0"/>
                  </a:moveTo>
                  <a:cubicBezTo>
                    <a:pt x="153" y="0"/>
                    <a:pt x="1" y="152"/>
                    <a:pt x="1" y="304"/>
                  </a:cubicBezTo>
                  <a:cubicBezTo>
                    <a:pt x="1" y="487"/>
                    <a:pt x="153" y="608"/>
                    <a:pt x="335" y="608"/>
                  </a:cubicBezTo>
                  <a:cubicBezTo>
                    <a:pt x="487" y="608"/>
                    <a:pt x="639" y="487"/>
                    <a:pt x="639" y="304"/>
                  </a:cubicBezTo>
                  <a:cubicBezTo>
                    <a:pt x="639" y="15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
            <p:cNvSpPr/>
            <p:nvPr/>
          </p:nvSpPr>
          <p:spPr>
            <a:xfrm>
              <a:off x="1020050" y="4386375"/>
              <a:ext cx="14450" cy="13700"/>
            </a:xfrm>
            <a:custGeom>
              <a:avLst/>
              <a:gdLst/>
              <a:ahLst/>
              <a:cxnLst/>
              <a:rect l="l" t="t" r="r" b="b"/>
              <a:pathLst>
                <a:path w="578" h="548" extrusionOk="0">
                  <a:moveTo>
                    <a:pt x="304" y="0"/>
                  </a:moveTo>
                  <a:cubicBezTo>
                    <a:pt x="122" y="0"/>
                    <a:pt x="0" y="122"/>
                    <a:pt x="0" y="274"/>
                  </a:cubicBezTo>
                  <a:cubicBezTo>
                    <a:pt x="0" y="426"/>
                    <a:pt x="122" y="548"/>
                    <a:pt x="304" y="548"/>
                  </a:cubicBezTo>
                  <a:cubicBezTo>
                    <a:pt x="456" y="548"/>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
            <p:cNvSpPr/>
            <p:nvPr/>
          </p:nvSpPr>
          <p:spPr>
            <a:xfrm>
              <a:off x="1020050" y="4485150"/>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
            <p:cNvSpPr/>
            <p:nvPr/>
          </p:nvSpPr>
          <p:spPr>
            <a:xfrm>
              <a:off x="1020800" y="4584700"/>
              <a:ext cx="12950" cy="12950"/>
            </a:xfrm>
            <a:custGeom>
              <a:avLst/>
              <a:gdLst/>
              <a:ahLst/>
              <a:cxnLst/>
              <a:rect l="l" t="t" r="r" b="b"/>
              <a:pathLst>
                <a:path w="518" h="518" extrusionOk="0">
                  <a:moveTo>
                    <a:pt x="274" y="1"/>
                  </a:moveTo>
                  <a:cubicBezTo>
                    <a:pt x="122" y="1"/>
                    <a:pt x="1" y="122"/>
                    <a:pt x="1" y="244"/>
                  </a:cubicBezTo>
                  <a:cubicBezTo>
                    <a:pt x="1" y="396"/>
                    <a:pt x="122" y="517"/>
                    <a:pt x="274" y="517"/>
                  </a:cubicBezTo>
                  <a:cubicBezTo>
                    <a:pt x="396" y="51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
            <p:cNvSpPr/>
            <p:nvPr/>
          </p:nvSpPr>
          <p:spPr>
            <a:xfrm>
              <a:off x="1020800" y="4684250"/>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
            <p:cNvSpPr/>
            <p:nvPr/>
          </p:nvSpPr>
          <p:spPr>
            <a:xfrm>
              <a:off x="1020800" y="4783800"/>
              <a:ext cx="12950" cy="11425"/>
            </a:xfrm>
            <a:custGeom>
              <a:avLst/>
              <a:gdLst/>
              <a:ahLst/>
              <a:cxnLst/>
              <a:rect l="l" t="t" r="r" b="b"/>
              <a:pathLst>
                <a:path w="518" h="457" extrusionOk="0">
                  <a:moveTo>
                    <a:pt x="274" y="0"/>
                  </a:moveTo>
                  <a:cubicBezTo>
                    <a:pt x="122" y="0"/>
                    <a:pt x="1" y="91"/>
                    <a:pt x="1" y="213"/>
                  </a:cubicBezTo>
                  <a:cubicBezTo>
                    <a:pt x="1" y="335"/>
                    <a:pt x="122" y="456"/>
                    <a:pt x="274" y="456"/>
                  </a:cubicBezTo>
                  <a:cubicBezTo>
                    <a:pt x="396" y="456"/>
                    <a:pt x="517" y="335"/>
                    <a:pt x="517" y="213"/>
                  </a:cubicBezTo>
                  <a:cubicBezTo>
                    <a:pt x="517" y="91"/>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
            <p:cNvSpPr/>
            <p:nvPr/>
          </p:nvSpPr>
          <p:spPr>
            <a:xfrm>
              <a:off x="1021550" y="4882575"/>
              <a:ext cx="11425" cy="11425"/>
            </a:xfrm>
            <a:custGeom>
              <a:avLst/>
              <a:gdLst/>
              <a:ahLst/>
              <a:cxnLst/>
              <a:rect l="l" t="t" r="r" b="b"/>
              <a:pathLst>
                <a:path w="457" h="457" extrusionOk="0">
                  <a:moveTo>
                    <a:pt x="244" y="1"/>
                  </a:moveTo>
                  <a:cubicBezTo>
                    <a:pt x="92" y="1"/>
                    <a:pt x="1" y="122"/>
                    <a:pt x="1" y="244"/>
                  </a:cubicBezTo>
                  <a:cubicBezTo>
                    <a:pt x="1" y="365"/>
                    <a:pt x="92" y="457"/>
                    <a:pt x="244" y="457"/>
                  </a:cubicBezTo>
                  <a:cubicBezTo>
                    <a:pt x="366" y="457"/>
                    <a:pt x="457" y="365"/>
                    <a:pt x="457" y="244"/>
                  </a:cubicBezTo>
                  <a:cubicBezTo>
                    <a:pt x="45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
            <p:cNvSpPr/>
            <p:nvPr/>
          </p:nvSpPr>
          <p:spPr>
            <a:xfrm>
              <a:off x="1022325" y="4982875"/>
              <a:ext cx="9900" cy="9925"/>
            </a:xfrm>
            <a:custGeom>
              <a:avLst/>
              <a:gdLst/>
              <a:ahLst/>
              <a:cxnLst/>
              <a:rect l="l" t="t" r="r" b="b"/>
              <a:pathLst>
                <a:path w="396" h="397" extrusionOk="0">
                  <a:moveTo>
                    <a:pt x="213" y="1"/>
                  </a:moveTo>
                  <a:cubicBezTo>
                    <a:pt x="92" y="1"/>
                    <a:pt x="0" y="62"/>
                    <a:pt x="0" y="183"/>
                  </a:cubicBezTo>
                  <a:cubicBezTo>
                    <a:pt x="0" y="305"/>
                    <a:pt x="92" y="396"/>
                    <a:pt x="213" y="396"/>
                  </a:cubicBezTo>
                  <a:cubicBezTo>
                    <a:pt x="304" y="396"/>
                    <a:pt x="396" y="305"/>
                    <a:pt x="396" y="183"/>
                  </a:cubicBezTo>
                  <a:cubicBezTo>
                    <a:pt x="396" y="6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
            <p:cNvSpPr/>
            <p:nvPr/>
          </p:nvSpPr>
          <p:spPr>
            <a:xfrm>
              <a:off x="1022325" y="5081675"/>
              <a:ext cx="9900" cy="9900"/>
            </a:xfrm>
            <a:custGeom>
              <a:avLst/>
              <a:gdLst/>
              <a:ahLst/>
              <a:cxnLst/>
              <a:rect l="l" t="t" r="r" b="b"/>
              <a:pathLst>
                <a:path w="396" h="396" extrusionOk="0">
                  <a:moveTo>
                    <a:pt x="213" y="0"/>
                  </a:moveTo>
                  <a:cubicBezTo>
                    <a:pt x="92" y="0"/>
                    <a:pt x="0" y="92"/>
                    <a:pt x="0" y="183"/>
                  </a:cubicBezTo>
                  <a:cubicBezTo>
                    <a:pt x="0" y="304"/>
                    <a:pt x="92" y="395"/>
                    <a:pt x="213" y="395"/>
                  </a:cubicBezTo>
                  <a:cubicBezTo>
                    <a:pt x="304" y="395"/>
                    <a:pt x="396" y="304"/>
                    <a:pt x="396" y="183"/>
                  </a:cubicBezTo>
                  <a:cubicBezTo>
                    <a:pt x="396" y="92"/>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
            <p:cNvSpPr/>
            <p:nvPr/>
          </p:nvSpPr>
          <p:spPr>
            <a:xfrm>
              <a:off x="1022325" y="5181225"/>
              <a:ext cx="9900" cy="9125"/>
            </a:xfrm>
            <a:custGeom>
              <a:avLst/>
              <a:gdLst/>
              <a:ahLst/>
              <a:cxnLst/>
              <a:rect l="l" t="t" r="r" b="b"/>
              <a:pathLst>
                <a:path w="396" h="365" extrusionOk="0">
                  <a:moveTo>
                    <a:pt x="213" y="0"/>
                  </a:moveTo>
                  <a:cubicBezTo>
                    <a:pt x="92" y="0"/>
                    <a:pt x="0" y="91"/>
                    <a:pt x="0" y="183"/>
                  </a:cubicBezTo>
                  <a:cubicBezTo>
                    <a:pt x="0" y="274"/>
                    <a:pt x="92" y="365"/>
                    <a:pt x="213" y="365"/>
                  </a:cubicBezTo>
                  <a:cubicBezTo>
                    <a:pt x="304" y="365"/>
                    <a:pt x="396" y="27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
            <p:cNvSpPr/>
            <p:nvPr/>
          </p:nvSpPr>
          <p:spPr>
            <a:xfrm>
              <a:off x="1023075" y="5280750"/>
              <a:ext cx="8400" cy="8400"/>
            </a:xfrm>
            <a:custGeom>
              <a:avLst/>
              <a:gdLst/>
              <a:ahLst/>
              <a:cxnLst/>
              <a:rect l="l" t="t" r="r" b="b"/>
              <a:pathLst>
                <a:path w="336" h="336" extrusionOk="0">
                  <a:moveTo>
                    <a:pt x="183" y="1"/>
                  </a:moveTo>
                  <a:cubicBezTo>
                    <a:pt x="62" y="1"/>
                    <a:pt x="1" y="62"/>
                    <a:pt x="1" y="153"/>
                  </a:cubicBezTo>
                  <a:cubicBezTo>
                    <a:pt x="1" y="244"/>
                    <a:pt x="62" y="335"/>
                    <a:pt x="183" y="335"/>
                  </a:cubicBezTo>
                  <a:cubicBezTo>
                    <a:pt x="274" y="335"/>
                    <a:pt x="335" y="24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
            <p:cNvSpPr/>
            <p:nvPr/>
          </p:nvSpPr>
          <p:spPr>
            <a:xfrm>
              <a:off x="1023075" y="5379550"/>
              <a:ext cx="8400" cy="8375"/>
            </a:xfrm>
            <a:custGeom>
              <a:avLst/>
              <a:gdLst/>
              <a:ahLst/>
              <a:cxnLst/>
              <a:rect l="l" t="t" r="r" b="b"/>
              <a:pathLst>
                <a:path w="336" h="335" extrusionOk="0">
                  <a:moveTo>
                    <a:pt x="183" y="0"/>
                  </a:moveTo>
                  <a:cubicBezTo>
                    <a:pt x="62" y="0"/>
                    <a:pt x="1" y="92"/>
                    <a:pt x="1" y="183"/>
                  </a:cubicBezTo>
                  <a:cubicBezTo>
                    <a:pt x="1" y="274"/>
                    <a:pt x="62" y="335"/>
                    <a:pt x="183" y="335"/>
                  </a:cubicBezTo>
                  <a:cubicBezTo>
                    <a:pt x="274" y="335"/>
                    <a:pt x="335" y="274"/>
                    <a:pt x="335" y="183"/>
                  </a:cubicBezTo>
                  <a:cubicBezTo>
                    <a:pt x="33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
            <p:cNvSpPr/>
            <p:nvPr/>
          </p:nvSpPr>
          <p:spPr>
            <a:xfrm>
              <a:off x="1023075" y="5479100"/>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
            <p:cNvSpPr/>
            <p:nvPr/>
          </p:nvSpPr>
          <p:spPr>
            <a:xfrm>
              <a:off x="1023850" y="5578650"/>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13" y="274"/>
                    <a:pt x="304" y="213"/>
                    <a:pt x="304" y="12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
            <p:cNvSpPr/>
            <p:nvPr/>
          </p:nvSpPr>
          <p:spPr>
            <a:xfrm>
              <a:off x="1023850" y="5678175"/>
              <a:ext cx="6850" cy="6125"/>
            </a:xfrm>
            <a:custGeom>
              <a:avLst/>
              <a:gdLst/>
              <a:ahLst/>
              <a:cxnLst/>
              <a:rect l="l" t="t" r="r" b="b"/>
              <a:pathLst>
                <a:path w="274" h="245" extrusionOk="0">
                  <a:moveTo>
                    <a:pt x="152" y="1"/>
                  </a:moveTo>
                  <a:cubicBezTo>
                    <a:pt x="61" y="1"/>
                    <a:pt x="0" y="31"/>
                    <a:pt x="0" y="122"/>
                  </a:cubicBezTo>
                  <a:cubicBezTo>
                    <a:pt x="0" y="183"/>
                    <a:pt x="61" y="244"/>
                    <a:pt x="152" y="244"/>
                  </a:cubicBezTo>
                  <a:cubicBezTo>
                    <a:pt x="213" y="244"/>
                    <a:pt x="274" y="183"/>
                    <a:pt x="274" y="122"/>
                  </a:cubicBezTo>
                  <a:cubicBezTo>
                    <a:pt x="274" y="3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
            <p:cNvSpPr/>
            <p:nvPr/>
          </p:nvSpPr>
          <p:spPr>
            <a:xfrm>
              <a:off x="1023850" y="5776975"/>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
            <p:cNvSpPr/>
            <p:nvPr/>
          </p:nvSpPr>
          <p:spPr>
            <a:xfrm>
              <a:off x="1023850" y="5876525"/>
              <a:ext cx="6850" cy="6100"/>
            </a:xfrm>
            <a:custGeom>
              <a:avLst/>
              <a:gdLst/>
              <a:ahLst/>
              <a:cxnLst/>
              <a:rect l="l" t="t" r="r" b="b"/>
              <a:pathLst>
                <a:path w="274" h="244" extrusionOk="0">
                  <a:moveTo>
                    <a:pt x="152" y="0"/>
                  </a:moveTo>
                  <a:cubicBezTo>
                    <a:pt x="61" y="0"/>
                    <a:pt x="0" y="31"/>
                    <a:pt x="0" y="122"/>
                  </a:cubicBezTo>
                  <a:cubicBezTo>
                    <a:pt x="0" y="182"/>
                    <a:pt x="61" y="243"/>
                    <a:pt x="152" y="243"/>
                  </a:cubicBezTo>
                  <a:cubicBezTo>
                    <a:pt x="213" y="243"/>
                    <a:pt x="274" y="182"/>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
            <p:cNvSpPr/>
            <p:nvPr/>
          </p:nvSpPr>
          <p:spPr>
            <a:xfrm>
              <a:off x="1024600" y="5975300"/>
              <a:ext cx="5350" cy="6100"/>
            </a:xfrm>
            <a:custGeom>
              <a:avLst/>
              <a:gdLst/>
              <a:ahLst/>
              <a:cxnLst/>
              <a:rect l="l" t="t" r="r" b="b"/>
              <a:pathLst>
                <a:path w="214" h="244" extrusionOk="0">
                  <a:moveTo>
                    <a:pt x="122" y="1"/>
                  </a:moveTo>
                  <a:cubicBezTo>
                    <a:pt x="31" y="1"/>
                    <a:pt x="1" y="61"/>
                    <a:pt x="1" y="122"/>
                  </a:cubicBezTo>
                  <a:cubicBezTo>
                    <a:pt x="1" y="183"/>
                    <a:pt x="31" y="244"/>
                    <a:pt x="122" y="244"/>
                  </a:cubicBezTo>
                  <a:cubicBezTo>
                    <a:pt x="183" y="244"/>
                    <a:pt x="213" y="183"/>
                    <a:pt x="213" y="12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
            <p:cNvSpPr/>
            <p:nvPr/>
          </p:nvSpPr>
          <p:spPr>
            <a:xfrm>
              <a:off x="1024600" y="6074850"/>
              <a:ext cx="5350" cy="5350"/>
            </a:xfrm>
            <a:custGeom>
              <a:avLst/>
              <a:gdLst/>
              <a:ahLst/>
              <a:cxnLst/>
              <a:rect l="l" t="t" r="r" b="b"/>
              <a:pathLst>
                <a:path w="214" h="214" extrusionOk="0">
                  <a:moveTo>
                    <a:pt x="122" y="0"/>
                  </a:moveTo>
                  <a:cubicBezTo>
                    <a:pt x="61" y="0"/>
                    <a:pt x="1" y="61"/>
                    <a:pt x="1" y="92"/>
                  </a:cubicBezTo>
                  <a:cubicBezTo>
                    <a:pt x="1" y="152"/>
                    <a:pt x="61" y="213"/>
                    <a:pt x="122" y="213"/>
                  </a:cubicBezTo>
                  <a:cubicBezTo>
                    <a:pt x="153" y="213"/>
                    <a:pt x="213" y="152"/>
                    <a:pt x="213" y="92"/>
                  </a:cubicBezTo>
                  <a:cubicBezTo>
                    <a:pt x="213" y="61"/>
                    <a:pt x="15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
            <p:cNvSpPr/>
            <p:nvPr/>
          </p:nvSpPr>
          <p:spPr>
            <a:xfrm>
              <a:off x="887825" y="298175"/>
              <a:ext cx="68400" cy="63850"/>
            </a:xfrm>
            <a:custGeom>
              <a:avLst/>
              <a:gdLst/>
              <a:ahLst/>
              <a:cxnLst/>
              <a:rect l="l" t="t" r="r" b="b"/>
              <a:pathLst>
                <a:path w="2736" h="2554" extrusionOk="0">
                  <a:moveTo>
                    <a:pt x="1368" y="0"/>
                  </a:moveTo>
                  <a:cubicBezTo>
                    <a:pt x="608" y="0"/>
                    <a:pt x="0" y="578"/>
                    <a:pt x="0" y="1277"/>
                  </a:cubicBezTo>
                  <a:cubicBezTo>
                    <a:pt x="0" y="2006"/>
                    <a:pt x="608" y="2553"/>
                    <a:pt x="1368" y="2553"/>
                  </a:cubicBezTo>
                  <a:cubicBezTo>
                    <a:pt x="2128" y="2553"/>
                    <a:pt x="2736" y="2006"/>
                    <a:pt x="2736" y="127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
            <p:cNvSpPr/>
            <p:nvPr/>
          </p:nvSpPr>
          <p:spPr>
            <a:xfrm>
              <a:off x="887825" y="396950"/>
              <a:ext cx="68400" cy="64625"/>
            </a:xfrm>
            <a:custGeom>
              <a:avLst/>
              <a:gdLst/>
              <a:ahLst/>
              <a:cxnLst/>
              <a:rect l="l" t="t" r="r" b="b"/>
              <a:pathLst>
                <a:path w="2736" h="2585" extrusionOk="0">
                  <a:moveTo>
                    <a:pt x="1368" y="1"/>
                  </a:moveTo>
                  <a:cubicBezTo>
                    <a:pt x="608" y="1"/>
                    <a:pt x="0" y="578"/>
                    <a:pt x="0" y="1308"/>
                  </a:cubicBezTo>
                  <a:cubicBezTo>
                    <a:pt x="0" y="2007"/>
                    <a:pt x="608" y="2584"/>
                    <a:pt x="1368" y="2584"/>
                  </a:cubicBezTo>
                  <a:cubicBezTo>
                    <a:pt x="2128" y="2584"/>
                    <a:pt x="2736" y="2007"/>
                    <a:pt x="2736" y="1308"/>
                  </a:cubicBezTo>
                  <a:cubicBezTo>
                    <a:pt x="273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
            <p:cNvSpPr/>
            <p:nvPr/>
          </p:nvSpPr>
          <p:spPr>
            <a:xfrm>
              <a:off x="889350" y="497250"/>
              <a:ext cx="66125" cy="62350"/>
            </a:xfrm>
            <a:custGeom>
              <a:avLst/>
              <a:gdLst/>
              <a:ahLst/>
              <a:cxnLst/>
              <a:rect l="l" t="t" r="r" b="b"/>
              <a:pathLst>
                <a:path w="2645" h="2494" extrusionOk="0">
                  <a:moveTo>
                    <a:pt x="1307" y="1"/>
                  </a:moveTo>
                  <a:cubicBezTo>
                    <a:pt x="578" y="1"/>
                    <a:pt x="0" y="548"/>
                    <a:pt x="0" y="1247"/>
                  </a:cubicBezTo>
                  <a:cubicBezTo>
                    <a:pt x="0" y="1946"/>
                    <a:pt x="578" y="2493"/>
                    <a:pt x="1307" y="2493"/>
                  </a:cubicBezTo>
                  <a:cubicBezTo>
                    <a:pt x="2037" y="2493"/>
                    <a:pt x="2645" y="1946"/>
                    <a:pt x="2645" y="1247"/>
                  </a:cubicBezTo>
                  <a:cubicBezTo>
                    <a:pt x="2645" y="548"/>
                    <a:pt x="203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
            <p:cNvSpPr/>
            <p:nvPr/>
          </p:nvSpPr>
          <p:spPr>
            <a:xfrm>
              <a:off x="890100" y="597575"/>
              <a:ext cx="63850" cy="60050"/>
            </a:xfrm>
            <a:custGeom>
              <a:avLst/>
              <a:gdLst/>
              <a:ahLst/>
              <a:cxnLst/>
              <a:rect l="l" t="t" r="r" b="b"/>
              <a:pathLst>
                <a:path w="2554" h="2402" extrusionOk="0">
                  <a:moveTo>
                    <a:pt x="1277" y="0"/>
                  </a:moveTo>
                  <a:cubicBezTo>
                    <a:pt x="578" y="0"/>
                    <a:pt x="1" y="547"/>
                    <a:pt x="1" y="1185"/>
                  </a:cubicBezTo>
                  <a:cubicBezTo>
                    <a:pt x="1" y="1854"/>
                    <a:pt x="578" y="2401"/>
                    <a:pt x="1277" y="2401"/>
                  </a:cubicBezTo>
                  <a:cubicBezTo>
                    <a:pt x="1976" y="2401"/>
                    <a:pt x="2554" y="1854"/>
                    <a:pt x="2554" y="1185"/>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
            <p:cNvSpPr/>
            <p:nvPr/>
          </p:nvSpPr>
          <p:spPr>
            <a:xfrm>
              <a:off x="890850" y="697100"/>
              <a:ext cx="63100" cy="59300"/>
            </a:xfrm>
            <a:custGeom>
              <a:avLst/>
              <a:gdLst/>
              <a:ahLst/>
              <a:cxnLst/>
              <a:rect l="l" t="t" r="r" b="b"/>
              <a:pathLst>
                <a:path w="2524" h="2372" extrusionOk="0">
                  <a:moveTo>
                    <a:pt x="1247" y="1"/>
                  </a:moveTo>
                  <a:cubicBezTo>
                    <a:pt x="548" y="1"/>
                    <a:pt x="1" y="518"/>
                    <a:pt x="1" y="1186"/>
                  </a:cubicBezTo>
                  <a:cubicBezTo>
                    <a:pt x="1" y="1825"/>
                    <a:pt x="548" y="2372"/>
                    <a:pt x="1247" y="2372"/>
                  </a:cubicBezTo>
                  <a:cubicBezTo>
                    <a:pt x="1946" y="2372"/>
                    <a:pt x="2524" y="1825"/>
                    <a:pt x="2524" y="1186"/>
                  </a:cubicBezTo>
                  <a:cubicBezTo>
                    <a:pt x="2524" y="51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
            <p:cNvSpPr/>
            <p:nvPr/>
          </p:nvSpPr>
          <p:spPr>
            <a:xfrm>
              <a:off x="891625" y="796650"/>
              <a:ext cx="61575" cy="57775"/>
            </a:xfrm>
            <a:custGeom>
              <a:avLst/>
              <a:gdLst/>
              <a:ahLst/>
              <a:cxnLst/>
              <a:rect l="l" t="t" r="r" b="b"/>
              <a:pathLst>
                <a:path w="2463" h="2311" extrusionOk="0">
                  <a:moveTo>
                    <a:pt x="1216" y="1"/>
                  </a:moveTo>
                  <a:cubicBezTo>
                    <a:pt x="547" y="1"/>
                    <a:pt x="0" y="517"/>
                    <a:pt x="0" y="1156"/>
                  </a:cubicBezTo>
                  <a:cubicBezTo>
                    <a:pt x="0" y="1794"/>
                    <a:pt x="547" y="2311"/>
                    <a:pt x="1216" y="2311"/>
                  </a:cubicBezTo>
                  <a:cubicBezTo>
                    <a:pt x="1885" y="2311"/>
                    <a:pt x="2462" y="1794"/>
                    <a:pt x="2462" y="1156"/>
                  </a:cubicBezTo>
                  <a:cubicBezTo>
                    <a:pt x="2462" y="517"/>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
            <p:cNvSpPr/>
            <p:nvPr/>
          </p:nvSpPr>
          <p:spPr>
            <a:xfrm>
              <a:off x="892375" y="896950"/>
              <a:ext cx="59300" cy="55500"/>
            </a:xfrm>
            <a:custGeom>
              <a:avLst/>
              <a:gdLst/>
              <a:ahLst/>
              <a:cxnLst/>
              <a:rect l="l" t="t" r="r" b="b"/>
              <a:pathLst>
                <a:path w="2372" h="2220" extrusionOk="0">
                  <a:moveTo>
                    <a:pt x="1186" y="1"/>
                  </a:moveTo>
                  <a:cubicBezTo>
                    <a:pt x="548" y="1"/>
                    <a:pt x="1" y="487"/>
                    <a:pt x="1" y="1126"/>
                  </a:cubicBezTo>
                  <a:cubicBezTo>
                    <a:pt x="1" y="1733"/>
                    <a:pt x="548" y="2220"/>
                    <a:pt x="1186" y="2220"/>
                  </a:cubicBezTo>
                  <a:cubicBezTo>
                    <a:pt x="1855" y="2220"/>
                    <a:pt x="2372" y="1733"/>
                    <a:pt x="2372" y="1126"/>
                  </a:cubicBezTo>
                  <a:cubicBezTo>
                    <a:pt x="2372"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
            <p:cNvSpPr/>
            <p:nvPr/>
          </p:nvSpPr>
          <p:spPr>
            <a:xfrm>
              <a:off x="893150" y="996500"/>
              <a:ext cx="58525" cy="54750"/>
            </a:xfrm>
            <a:custGeom>
              <a:avLst/>
              <a:gdLst/>
              <a:ahLst/>
              <a:cxnLst/>
              <a:rect l="l" t="t" r="r" b="b"/>
              <a:pathLst>
                <a:path w="2341" h="2190" extrusionOk="0">
                  <a:moveTo>
                    <a:pt x="1155" y="1"/>
                  </a:moveTo>
                  <a:cubicBezTo>
                    <a:pt x="517" y="1"/>
                    <a:pt x="0" y="487"/>
                    <a:pt x="0" y="1095"/>
                  </a:cubicBezTo>
                  <a:cubicBezTo>
                    <a:pt x="0" y="1703"/>
                    <a:pt x="517" y="2189"/>
                    <a:pt x="1155" y="2189"/>
                  </a:cubicBezTo>
                  <a:cubicBezTo>
                    <a:pt x="1793" y="2189"/>
                    <a:pt x="2341" y="1703"/>
                    <a:pt x="2341" y="1095"/>
                  </a:cubicBezTo>
                  <a:cubicBezTo>
                    <a:pt x="2341" y="48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
            <p:cNvSpPr/>
            <p:nvPr/>
          </p:nvSpPr>
          <p:spPr>
            <a:xfrm>
              <a:off x="893900" y="1096050"/>
              <a:ext cx="56250" cy="53225"/>
            </a:xfrm>
            <a:custGeom>
              <a:avLst/>
              <a:gdLst/>
              <a:ahLst/>
              <a:cxnLst/>
              <a:rect l="l" t="t" r="r" b="b"/>
              <a:pathLst>
                <a:path w="2250" h="2129" extrusionOk="0">
                  <a:moveTo>
                    <a:pt x="1125" y="1"/>
                  </a:moveTo>
                  <a:cubicBezTo>
                    <a:pt x="517" y="1"/>
                    <a:pt x="0" y="487"/>
                    <a:pt x="0" y="1064"/>
                  </a:cubicBezTo>
                  <a:cubicBezTo>
                    <a:pt x="0" y="1672"/>
                    <a:pt x="517" y="2128"/>
                    <a:pt x="1125" y="2128"/>
                  </a:cubicBezTo>
                  <a:cubicBezTo>
                    <a:pt x="1763" y="2128"/>
                    <a:pt x="2250" y="1672"/>
                    <a:pt x="2250" y="1064"/>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
            <p:cNvSpPr/>
            <p:nvPr/>
          </p:nvSpPr>
          <p:spPr>
            <a:xfrm>
              <a:off x="894650" y="1196350"/>
              <a:ext cx="54750" cy="51700"/>
            </a:xfrm>
            <a:custGeom>
              <a:avLst/>
              <a:gdLst/>
              <a:ahLst/>
              <a:cxnLst/>
              <a:rect l="l" t="t" r="r" b="b"/>
              <a:pathLst>
                <a:path w="2190" h="2068" extrusionOk="0">
                  <a:moveTo>
                    <a:pt x="1095" y="1"/>
                  </a:moveTo>
                  <a:cubicBezTo>
                    <a:pt x="487" y="1"/>
                    <a:pt x="1" y="457"/>
                    <a:pt x="1" y="1034"/>
                  </a:cubicBezTo>
                  <a:cubicBezTo>
                    <a:pt x="1" y="1612"/>
                    <a:pt x="48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
            <p:cNvSpPr/>
            <p:nvPr/>
          </p:nvSpPr>
          <p:spPr>
            <a:xfrm>
              <a:off x="895425" y="1295900"/>
              <a:ext cx="53975" cy="50175"/>
            </a:xfrm>
            <a:custGeom>
              <a:avLst/>
              <a:gdLst/>
              <a:ahLst/>
              <a:cxnLst/>
              <a:rect l="l" t="t" r="r" b="b"/>
              <a:pathLst>
                <a:path w="2159" h="2007" extrusionOk="0">
                  <a:moveTo>
                    <a:pt x="1064" y="1"/>
                  </a:moveTo>
                  <a:cubicBezTo>
                    <a:pt x="487" y="1"/>
                    <a:pt x="0" y="457"/>
                    <a:pt x="0" y="1004"/>
                  </a:cubicBezTo>
                  <a:cubicBezTo>
                    <a:pt x="0" y="1581"/>
                    <a:pt x="487" y="2007"/>
                    <a:pt x="1064" y="2007"/>
                  </a:cubicBezTo>
                  <a:cubicBezTo>
                    <a:pt x="1672" y="2007"/>
                    <a:pt x="2158" y="1581"/>
                    <a:pt x="2158" y="1004"/>
                  </a:cubicBezTo>
                  <a:cubicBezTo>
                    <a:pt x="215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
            <p:cNvSpPr/>
            <p:nvPr/>
          </p:nvSpPr>
          <p:spPr>
            <a:xfrm>
              <a:off x="896175" y="1395450"/>
              <a:ext cx="51700" cy="49425"/>
            </a:xfrm>
            <a:custGeom>
              <a:avLst/>
              <a:gdLst/>
              <a:ahLst/>
              <a:cxnLst/>
              <a:rect l="l" t="t" r="r" b="b"/>
              <a:pathLst>
                <a:path w="2068" h="1977" extrusionOk="0">
                  <a:moveTo>
                    <a:pt x="1034" y="0"/>
                  </a:moveTo>
                  <a:cubicBezTo>
                    <a:pt x="457" y="0"/>
                    <a:pt x="1" y="456"/>
                    <a:pt x="1" y="1003"/>
                  </a:cubicBezTo>
                  <a:cubicBezTo>
                    <a:pt x="1" y="1520"/>
                    <a:pt x="457" y="1976"/>
                    <a:pt x="1034" y="1976"/>
                  </a:cubicBezTo>
                  <a:cubicBezTo>
                    <a:pt x="1612" y="1976"/>
                    <a:pt x="2068" y="1520"/>
                    <a:pt x="2068" y="1003"/>
                  </a:cubicBezTo>
                  <a:cubicBezTo>
                    <a:pt x="2068"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
            <p:cNvSpPr/>
            <p:nvPr/>
          </p:nvSpPr>
          <p:spPr>
            <a:xfrm>
              <a:off x="896950" y="1495750"/>
              <a:ext cx="50925" cy="47150"/>
            </a:xfrm>
            <a:custGeom>
              <a:avLst/>
              <a:gdLst/>
              <a:ahLst/>
              <a:cxnLst/>
              <a:rect l="l" t="t" r="r" b="b"/>
              <a:pathLst>
                <a:path w="2037" h="1886" extrusionOk="0">
                  <a:moveTo>
                    <a:pt x="1003" y="1"/>
                  </a:moveTo>
                  <a:cubicBezTo>
                    <a:pt x="456" y="1"/>
                    <a:pt x="0" y="426"/>
                    <a:pt x="0" y="943"/>
                  </a:cubicBezTo>
                  <a:cubicBezTo>
                    <a:pt x="0" y="1460"/>
                    <a:pt x="456" y="1885"/>
                    <a:pt x="1003" y="1885"/>
                  </a:cubicBezTo>
                  <a:cubicBezTo>
                    <a:pt x="1581" y="1885"/>
                    <a:pt x="2037" y="1460"/>
                    <a:pt x="2037" y="94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
            <p:cNvSpPr/>
            <p:nvPr/>
          </p:nvSpPr>
          <p:spPr>
            <a:xfrm>
              <a:off x="897700" y="1595300"/>
              <a:ext cx="48650" cy="46375"/>
            </a:xfrm>
            <a:custGeom>
              <a:avLst/>
              <a:gdLst/>
              <a:ahLst/>
              <a:cxnLst/>
              <a:rect l="l" t="t" r="r" b="b"/>
              <a:pathLst>
                <a:path w="1946" h="1855" extrusionOk="0">
                  <a:moveTo>
                    <a:pt x="973" y="0"/>
                  </a:moveTo>
                  <a:cubicBezTo>
                    <a:pt x="426" y="0"/>
                    <a:pt x="0" y="426"/>
                    <a:pt x="0" y="912"/>
                  </a:cubicBezTo>
                  <a:cubicBezTo>
                    <a:pt x="0" y="1429"/>
                    <a:pt x="426" y="1855"/>
                    <a:pt x="973" y="1855"/>
                  </a:cubicBezTo>
                  <a:cubicBezTo>
                    <a:pt x="1520" y="1855"/>
                    <a:pt x="1946" y="1429"/>
                    <a:pt x="1946" y="912"/>
                  </a:cubicBezTo>
                  <a:cubicBezTo>
                    <a:pt x="194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
            <p:cNvSpPr/>
            <p:nvPr/>
          </p:nvSpPr>
          <p:spPr>
            <a:xfrm>
              <a:off x="898450" y="1694850"/>
              <a:ext cx="47900" cy="44850"/>
            </a:xfrm>
            <a:custGeom>
              <a:avLst/>
              <a:gdLst/>
              <a:ahLst/>
              <a:cxnLst/>
              <a:rect l="l" t="t" r="r" b="b"/>
              <a:pathLst>
                <a:path w="1916" h="1794" extrusionOk="0">
                  <a:moveTo>
                    <a:pt x="943" y="0"/>
                  </a:moveTo>
                  <a:cubicBezTo>
                    <a:pt x="426" y="0"/>
                    <a:pt x="1" y="395"/>
                    <a:pt x="1" y="912"/>
                  </a:cubicBezTo>
                  <a:cubicBezTo>
                    <a:pt x="1" y="1398"/>
                    <a:pt x="426" y="1794"/>
                    <a:pt x="943" y="1794"/>
                  </a:cubicBezTo>
                  <a:cubicBezTo>
                    <a:pt x="1490" y="1794"/>
                    <a:pt x="1916" y="1398"/>
                    <a:pt x="1916" y="912"/>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
            <p:cNvSpPr/>
            <p:nvPr/>
          </p:nvSpPr>
          <p:spPr>
            <a:xfrm>
              <a:off x="899225" y="1795150"/>
              <a:ext cx="46375" cy="43350"/>
            </a:xfrm>
            <a:custGeom>
              <a:avLst/>
              <a:gdLst/>
              <a:ahLst/>
              <a:cxnLst/>
              <a:rect l="l" t="t" r="r" b="b"/>
              <a:pathLst>
                <a:path w="1855" h="1734" extrusionOk="0">
                  <a:moveTo>
                    <a:pt x="912" y="0"/>
                  </a:moveTo>
                  <a:cubicBezTo>
                    <a:pt x="426" y="0"/>
                    <a:pt x="0" y="365"/>
                    <a:pt x="0" y="852"/>
                  </a:cubicBezTo>
                  <a:cubicBezTo>
                    <a:pt x="0" y="1338"/>
                    <a:pt x="426" y="1733"/>
                    <a:pt x="912" y="1733"/>
                  </a:cubicBezTo>
                  <a:cubicBezTo>
                    <a:pt x="1429" y="1733"/>
                    <a:pt x="1854" y="1338"/>
                    <a:pt x="1854" y="852"/>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
            <p:cNvSpPr/>
            <p:nvPr/>
          </p:nvSpPr>
          <p:spPr>
            <a:xfrm>
              <a:off x="899975" y="1894700"/>
              <a:ext cx="44100" cy="41825"/>
            </a:xfrm>
            <a:custGeom>
              <a:avLst/>
              <a:gdLst/>
              <a:ahLst/>
              <a:cxnLst/>
              <a:rect l="l" t="t" r="r" b="b"/>
              <a:pathLst>
                <a:path w="1764" h="1673" extrusionOk="0">
                  <a:moveTo>
                    <a:pt x="882" y="0"/>
                  </a:moveTo>
                  <a:cubicBezTo>
                    <a:pt x="396" y="0"/>
                    <a:pt x="1" y="365"/>
                    <a:pt x="1" y="851"/>
                  </a:cubicBezTo>
                  <a:cubicBezTo>
                    <a:pt x="1" y="1307"/>
                    <a:pt x="396" y="1672"/>
                    <a:pt x="882" y="1672"/>
                  </a:cubicBezTo>
                  <a:cubicBezTo>
                    <a:pt x="1368" y="1672"/>
                    <a:pt x="1764" y="1307"/>
                    <a:pt x="1764" y="851"/>
                  </a:cubicBezTo>
                  <a:cubicBezTo>
                    <a:pt x="1764"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
            <p:cNvSpPr/>
            <p:nvPr/>
          </p:nvSpPr>
          <p:spPr>
            <a:xfrm>
              <a:off x="900750" y="1994250"/>
              <a:ext cx="43325" cy="41050"/>
            </a:xfrm>
            <a:custGeom>
              <a:avLst/>
              <a:gdLst/>
              <a:ahLst/>
              <a:cxnLst/>
              <a:rect l="l" t="t" r="r" b="b"/>
              <a:pathLst>
                <a:path w="1733" h="1642" extrusionOk="0">
                  <a:moveTo>
                    <a:pt x="851" y="0"/>
                  </a:moveTo>
                  <a:cubicBezTo>
                    <a:pt x="395" y="0"/>
                    <a:pt x="0" y="365"/>
                    <a:pt x="0" y="821"/>
                  </a:cubicBezTo>
                  <a:cubicBezTo>
                    <a:pt x="0" y="1277"/>
                    <a:pt x="395" y="1641"/>
                    <a:pt x="851" y="1641"/>
                  </a:cubicBezTo>
                  <a:cubicBezTo>
                    <a:pt x="1337" y="1641"/>
                    <a:pt x="1733" y="1277"/>
                    <a:pt x="1733" y="821"/>
                  </a:cubicBezTo>
                  <a:cubicBezTo>
                    <a:pt x="1733"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
            <p:cNvSpPr/>
            <p:nvPr/>
          </p:nvSpPr>
          <p:spPr>
            <a:xfrm>
              <a:off x="901500" y="2093775"/>
              <a:ext cx="41825" cy="39550"/>
            </a:xfrm>
            <a:custGeom>
              <a:avLst/>
              <a:gdLst/>
              <a:ahLst/>
              <a:cxnLst/>
              <a:rect l="l" t="t" r="r" b="b"/>
              <a:pathLst>
                <a:path w="1673" h="1582" extrusionOk="0">
                  <a:moveTo>
                    <a:pt x="821" y="1"/>
                  </a:moveTo>
                  <a:cubicBezTo>
                    <a:pt x="365" y="1"/>
                    <a:pt x="0" y="366"/>
                    <a:pt x="0" y="791"/>
                  </a:cubicBezTo>
                  <a:cubicBezTo>
                    <a:pt x="0" y="1247"/>
                    <a:pt x="365" y="1582"/>
                    <a:pt x="821" y="1582"/>
                  </a:cubicBezTo>
                  <a:cubicBezTo>
                    <a:pt x="1277" y="1582"/>
                    <a:pt x="1672" y="1247"/>
                    <a:pt x="1672" y="791"/>
                  </a:cubicBezTo>
                  <a:cubicBezTo>
                    <a:pt x="167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
            <p:cNvSpPr/>
            <p:nvPr/>
          </p:nvSpPr>
          <p:spPr>
            <a:xfrm>
              <a:off x="902250" y="2194100"/>
              <a:ext cx="40300" cy="38000"/>
            </a:xfrm>
            <a:custGeom>
              <a:avLst/>
              <a:gdLst/>
              <a:ahLst/>
              <a:cxnLst/>
              <a:rect l="l" t="t" r="r" b="b"/>
              <a:pathLst>
                <a:path w="1612" h="1520" extrusionOk="0">
                  <a:moveTo>
                    <a:pt x="791" y="0"/>
                  </a:moveTo>
                  <a:cubicBezTo>
                    <a:pt x="366" y="0"/>
                    <a:pt x="1" y="335"/>
                    <a:pt x="1" y="760"/>
                  </a:cubicBezTo>
                  <a:cubicBezTo>
                    <a:pt x="1" y="1186"/>
                    <a:pt x="366" y="1520"/>
                    <a:pt x="791" y="1520"/>
                  </a:cubicBezTo>
                  <a:cubicBezTo>
                    <a:pt x="1247" y="1520"/>
                    <a:pt x="1612" y="1186"/>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
            <p:cNvSpPr/>
            <p:nvPr/>
          </p:nvSpPr>
          <p:spPr>
            <a:xfrm>
              <a:off x="902250" y="2293625"/>
              <a:ext cx="39550" cy="37275"/>
            </a:xfrm>
            <a:custGeom>
              <a:avLst/>
              <a:gdLst/>
              <a:ahLst/>
              <a:cxnLst/>
              <a:rect l="l" t="t" r="r" b="b"/>
              <a:pathLst>
                <a:path w="1582" h="1491" extrusionOk="0">
                  <a:moveTo>
                    <a:pt x="791" y="1"/>
                  </a:moveTo>
                  <a:cubicBezTo>
                    <a:pt x="366" y="1"/>
                    <a:pt x="1" y="335"/>
                    <a:pt x="1" y="730"/>
                  </a:cubicBezTo>
                  <a:cubicBezTo>
                    <a:pt x="1" y="1156"/>
                    <a:pt x="366"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
            <p:cNvSpPr/>
            <p:nvPr/>
          </p:nvSpPr>
          <p:spPr>
            <a:xfrm>
              <a:off x="903025" y="2393175"/>
              <a:ext cx="38025" cy="35750"/>
            </a:xfrm>
            <a:custGeom>
              <a:avLst/>
              <a:gdLst/>
              <a:ahLst/>
              <a:cxnLst/>
              <a:rect l="l" t="t" r="r" b="b"/>
              <a:pathLst>
                <a:path w="1521" h="1430" extrusionOk="0">
                  <a:moveTo>
                    <a:pt x="760" y="1"/>
                  </a:moveTo>
                  <a:cubicBezTo>
                    <a:pt x="335" y="1"/>
                    <a:pt x="0" y="335"/>
                    <a:pt x="0" y="730"/>
                  </a:cubicBezTo>
                  <a:cubicBezTo>
                    <a:pt x="0" y="1125"/>
                    <a:pt x="33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
            <p:cNvSpPr/>
            <p:nvPr/>
          </p:nvSpPr>
          <p:spPr>
            <a:xfrm>
              <a:off x="903775" y="2493500"/>
              <a:ext cx="36500" cy="33450"/>
            </a:xfrm>
            <a:custGeom>
              <a:avLst/>
              <a:gdLst/>
              <a:ahLst/>
              <a:cxnLst/>
              <a:rect l="l" t="t" r="r" b="b"/>
              <a:pathLst>
                <a:path w="1460" h="1338" extrusionOk="0">
                  <a:moveTo>
                    <a:pt x="730" y="0"/>
                  </a:moveTo>
                  <a:cubicBezTo>
                    <a:pt x="335" y="0"/>
                    <a:pt x="1" y="304"/>
                    <a:pt x="1" y="669"/>
                  </a:cubicBezTo>
                  <a:cubicBezTo>
                    <a:pt x="1" y="1033"/>
                    <a:pt x="335" y="1337"/>
                    <a:pt x="730" y="1337"/>
                  </a:cubicBezTo>
                  <a:cubicBezTo>
                    <a:pt x="1125" y="1337"/>
                    <a:pt x="1460" y="1033"/>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
            <p:cNvSpPr/>
            <p:nvPr/>
          </p:nvSpPr>
          <p:spPr>
            <a:xfrm>
              <a:off x="904550" y="2592275"/>
              <a:ext cx="35725" cy="33450"/>
            </a:xfrm>
            <a:custGeom>
              <a:avLst/>
              <a:gdLst/>
              <a:ahLst/>
              <a:cxnLst/>
              <a:rect l="l" t="t" r="r" b="b"/>
              <a:pathLst>
                <a:path w="1429" h="1338" extrusionOk="0">
                  <a:moveTo>
                    <a:pt x="699" y="0"/>
                  </a:moveTo>
                  <a:cubicBezTo>
                    <a:pt x="304" y="0"/>
                    <a:pt x="0" y="304"/>
                    <a:pt x="0" y="669"/>
                  </a:cubicBezTo>
                  <a:cubicBezTo>
                    <a:pt x="0" y="1064"/>
                    <a:pt x="304" y="1338"/>
                    <a:pt x="699" y="1338"/>
                  </a:cubicBezTo>
                  <a:cubicBezTo>
                    <a:pt x="1094" y="1338"/>
                    <a:pt x="1429" y="1064"/>
                    <a:pt x="1429" y="669"/>
                  </a:cubicBezTo>
                  <a:cubicBezTo>
                    <a:pt x="1429"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
            <p:cNvSpPr/>
            <p:nvPr/>
          </p:nvSpPr>
          <p:spPr>
            <a:xfrm>
              <a:off x="905300" y="269257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64" y="1277"/>
                    <a:pt x="1338" y="973"/>
                    <a:pt x="1338" y="639"/>
                  </a:cubicBezTo>
                  <a:cubicBezTo>
                    <a:pt x="1338" y="274"/>
                    <a:pt x="106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
            <p:cNvSpPr/>
            <p:nvPr/>
          </p:nvSpPr>
          <p:spPr>
            <a:xfrm>
              <a:off x="905300" y="2792125"/>
              <a:ext cx="33450" cy="31175"/>
            </a:xfrm>
            <a:custGeom>
              <a:avLst/>
              <a:gdLst/>
              <a:ahLst/>
              <a:cxnLst/>
              <a:rect l="l" t="t" r="r" b="b"/>
              <a:pathLst>
                <a:path w="1338" h="1247" extrusionOk="0">
                  <a:moveTo>
                    <a:pt x="669" y="0"/>
                  </a:moveTo>
                  <a:cubicBezTo>
                    <a:pt x="304" y="0"/>
                    <a:pt x="0" y="274"/>
                    <a:pt x="0" y="608"/>
                  </a:cubicBezTo>
                  <a:cubicBezTo>
                    <a:pt x="0" y="973"/>
                    <a:pt x="304" y="1247"/>
                    <a:pt x="669" y="1247"/>
                  </a:cubicBezTo>
                  <a:cubicBezTo>
                    <a:pt x="1034" y="1247"/>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
            <p:cNvSpPr/>
            <p:nvPr/>
          </p:nvSpPr>
          <p:spPr>
            <a:xfrm>
              <a:off x="906825" y="2891675"/>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
            <p:cNvSpPr/>
            <p:nvPr/>
          </p:nvSpPr>
          <p:spPr>
            <a:xfrm>
              <a:off x="906825" y="2991225"/>
              <a:ext cx="30425" cy="28900"/>
            </a:xfrm>
            <a:custGeom>
              <a:avLst/>
              <a:gdLst/>
              <a:ahLst/>
              <a:cxnLst/>
              <a:rect l="l" t="t" r="r" b="b"/>
              <a:pathLst>
                <a:path w="1217" h="1156" extrusionOk="0">
                  <a:moveTo>
                    <a:pt x="608" y="0"/>
                  </a:moveTo>
                  <a:cubicBezTo>
                    <a:pt x="274" y="0"/>
                    <a:pt x="0" y="274"/>
                    <a:pt x="0" y="578"/>
                  </a:cubicBezTo>
                  <a:cubicBezTo>
                    <a:pt x="0" y="882"/>
                    <a:pt x="274" y="1155"/>
                    <a:pt x="608" y="1155"/>
                  </a:cubicBezTo>
                  <a:cubicBezTo>
                    <a:pt x="942" y="1155"/>
                    <a:pt x="1216" y="882"/>
                    <a:pt x="1216" y="578"/>
                  </a:cubicBezTo>
                  <a:cubicBezTo>
                    <a:pt x="1216" y="27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
            <p:cNvSpPr/>
            <p:nvPr/>
          </p:nvSpPr>
          <p:spPr>
            <a:xfrm>
              <a:off x="907575" y="3090750"/>
              <a:ext cx="29675" cy="28150"/>
            </a:xfrm>
            <a:custGeom>
              <a:avLst/>
              <a:gdLst/>
              <a:ahLst/>
              <a:cxnLst/>
              <a:rect l="l" t="t" r="r" b="b"/>
              <a:pathLst>
                <a:path w="1187" h="1126" extrusionOk="0">
                  <a:moveTo>
                    <a:pt x="578" y="1"/>
                  </a:moveTo>
                  <a:cubicBezTo>
                    <a:pt x="244" y="1"/>
                    <a:pt x="1" y="244"/>
                    <a:pt x="1" y="548"/>
                  </a:cubicBezTo>
                  <a:cubicBezTo>
                    <a:pt x="1" y="882"/>
                    <a:pt x="244" y="1126"/>
                    <a:pt x="578" y="1126"/>
                  </a:cubicBezTo>
                  <a:cubicBezTo>
                    <a:pt x="912" y="1126"/>
                    <a:pt x="1186" y="88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
            <p:cNvSpPr/>
            <p:nvPr/>
          </p:nvSpPr>
          <p:spPr>
            <a:xfrm>
              <a:off x="908350" y="3190300"/>
              <a:ext cx="28125" cy="26625"/>
            </a:xfrm>
            <a:custGeom>
              <a:avLst/>
              <a:gdLst/>
              <a:ahLst/>
              <a:cxnLst/>
              <a:rect l="l" t="t" r="r" b="b"/>
              <a:pathLst>
                <a:path w="1125" h="1065" extrusionOk="0">
                  <a:moveTo>
                    <a:pt x="547" y="1"/>
                  </a:moveTo>
                  <a:cubicBezTo>
                    <a:pt x="243" y="1"/>
                    <a:pt x="0" y="244"/>
                    <a:pt x="0" y="548"/>
                  </a:cubicBezTo>
                  <a:cubicBezTo>
                    <a:pt x="0" y="821"/>
                    <a:pt x="243" y="1065"/>
                    <a:pt x="547" y="1065"/>
                  </a:cubicBezTo>
                  <a:cubicBezTo>
                    <a:pt x="851" y="1065"/>
                    <a:pt x="1125" y="821"/>
                    <a:pt x="1125" y="548"/>
                  </a:cubicBezTo>
                  <a:cubicBezTo>
                    <a:pt x="112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
            <p:cNvSpPr/>
            <p:nvPr/>
          </p:nvSpPr>
          <p:spPr>
            <a:xfrm>
              <a:off x="908350" y="3289850"/>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
            <p:cNvSpPr/>
            <p:nvPr/>
          </p:nvSpPr>
          <p:spPr>
            <a:xfrm>
              <a:off x="909100" y="3390150"/>
              <a:ext cx="25850" cy="24350"/>
            </a:xfrm>
            <a:custGeom>
              <a:avLst/>
              <a:gdLst/>
              <a:ahLst/>
              <a:cxnLst/>
              <a:rect l="l" t="t" r="r" b="b"/>
              <a:pathLst>
                <a:path w="1034" h="974" extrusionOk="0">
                  <a:moveTo>
                    <a:pt x="517" y="1"/>
                  </a:moveTo>
                  <a:cubicBezTo>
                    <a:pt x="244" y="1"/>
                    <a:pt x="0" y="214"/>
                    <a:pt x="0" y="487"/>
                  </a:cubicBezTo>
                  <a:cubicBezTo>
                    <a:pt x="0" y="730"/>
                    <a:pt x="244" y="973"/>
                    <a:pt x="517" y="973"/>
                  </a:cubicBezTo>
                  <a:cubicBezTo>
                    <a:pt x="821" y="973"/>
                    <a:pt x="1034" y="730"/>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
            <p:cNvSpPr/>
            <p:nvPr/>
          </p:nvSpPr>
          <p:spPr>
            <a:xfrm>
              <a:off x="909850" y="3488950"/>
              <a:ext cx="25100" cy="24325"/>
            </a:xfrm>
            <a:custGeom>
              <a:avLst/>
              <a:gdLst/>
              <a:ahLst/>
              <a:cxnLst/>
              <a:rect l="l" t="t" r="r" b="b"/>
              <a:pathLst>
                <a:path w="1004" h="973" extrusionOk="0">
                  <a:moveTo>
                    <a:pt x="487" y="0"/>
                  </a:moveTo>
                  <a:cubicBezTo>
                    <a:pt x="214" y="0"/>
                    <a:pt x="1" y="213"/>
                    <a:pt x="1" y="487"/>
                  </a:cubicBezTo>
                  <a:cubicBezTo>
                    <a:pt x="1" y="760"/>
                    <a:pt x="214" y="973"/>
                    <a:pt x="487" y="973"/>
                  </a:cubicBezTo>
                  <a:cubicBezTo>
                    <a:pt x="761" y="973"/>
                    <a:pt x="1004" y="760"/>
                    <a:pt x="1004" y="487"/>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
            <p:cNvSpPr/>
            <p:nvPr/>
          </p:nvSpPr>
          <p:spPr>
            <a:xfrm>
              <a:off x="910625" y="3589250"/>
              <a:ext cx="23575" cy="22050"/>
            </a:xfrm>
            <a:custGeom>
              <a:avLst/>
              <a:gdLst/>
              <a:ahLst/>
              <a:cxnLst/>
              <a:rect l="l" t="t" r="r" b="b"/>
              <a:pathLst>
                <a:path w="943" h="882" extrusionOk="0">
                  <a:moveTo>
                    <a:pt x="456" y="0"/>
                  </a:moveTo>
                  <a:cubicBezTo>
                    <a:pt x="213" y="0"/>
                    <a:pt x="0" y="183"/>
                    <a:pt x="0" y="426"/>
                  </a:cubicBezTo>
                  <a:cubicBezTo>
                    <a:pt x="0" y="700"/>
                    <a:pt x="213" y="882"/>
                    <a:pt x="456" y="882"/>
                  </a:cubicBezTo>
                  <a:cubicBezTo>
                    <a:pt x="730" y="882"/>
                    <a:pt x="942" y="700"/>
                    <a:pt x="942" y="426"/>
                  </a:cubicBezTo>
                  <a:cubicBezTo>
                    <a:pt x="942"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
            <p:cNvSpPr/>
            <p:nvPr/>
          </p:nvSpPr>
          <p:spPr>
            <a:xfrm>
              <a:off x="910625" y="3688025"/>
              <a:ext cx="23575" cy="22075"/>
            </a:xfrm>
            <a:custGeom>
              <a:avLst/>
              <a:gdLst/>
              <a:ahLst/>
              <a:cxnLst/>
              <a:rect l="l" t="t" r="r" b="b"/>
              <a:pathLst>
                <a:path w="943" h="883" extrusionOk="0">
                  <a:moveTo>
                    <a:pt x="456" y="1"/>
                  </a:moveTo>
                  <a:cubicBezTo>
                    <a:pt x="213" y="1"/>
                    <a:pt x="0" y="214"/>
                    <a:pt x="0" y="457"/>
                  </a:cubicBezTo>
                  <a:cubicBezTo>
                    <a:pt x="0" y="700"/>
                    <a:pt x="213" y="882"/>
                    <a:pt x="456" y="882"/>
                  </a:cubicBezTo>
                  <a:cubicBezTo>
                    <a:pt x="730" y="882"/>
                    <a:pt x="942" y="700"/>
                    <a:pt x="942" y="457"/>
                  </a:cubicBezTo>
                  <a:cubicBezTo>
                    <a:pt x="942" y="214"/>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
            <p:cNvSpPr/>
            <p:nvPr/>
          </p:nvSpPr>
          <p:spPr>
            <a:xfrm>
              <a:off x="911375" y="3787575"/>
              <a:ext cx="22075" cy="21300"/>
            </a:xfrm>
            <a:custGeom>
              <a:avLst/>
              <a:gdLst/>
              <a:ahLst/>
              <a:cxnLst/>
              <a:rect l="l" t="t" r="r" b="b"/>
              <a:pathLst>
                <a:path w="883" h="852" extrusionOk="0">
                  <a:moveTo>
                    <a:pt x="426" y="1"/>
                  </a:moveTo>
                  <a:cubicBezTo>
                    <a:pt x="183" y="1"/>
                    <a:pt x="1" y="213"/>
                    <a:pt x="1" y="426"/>
                  </a:cubicBezTo>
                  <a:cubicBezTo>
                    <a:pt x="1" y="669"/>
                    <a:pt x="183" y="852"/>
                    <a:pt x="426" y="852"/>
                  </a:cubicBezTo>
                  <a:cubicBezTo>
                    <a:pt x="669" y="852"/>
                    <a:pt x="882" y="669"/>
                    <a:pt x="882" y="426"/>
                  </a:cubicBezTo>
                  <a:cubicBezTo>
                    <a:pt x="882" y="21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
            <p:cNvSpPr/>
            <p:nvPr/>
          </p:nvSpPr>
          <p:spPr>
            <a:xfrm>
              <a:off x="911375" y="3887875"/>
              <a:ext cx="21300" cy="19800"/>
            </a:xfrm>
            <a:custGeom>
              <a:avLst/>
              <a:gdLst/>
              <a:ahLst/>
              <a:cxnLst/>
              <a:rect l="l" t="t" r="r" b="b"/>
              <a:pathLst>
                <a:path w="852" h="792" extrusionOk="0">
                  <a:moveTo>
                    <a:pt x="426" y="1"/>
                  </a:moveTo>
                  <a:cubicBezTo>
                    <a:pt x="213" y="1"/>
                    <a:pt x="1" y="153"/>
                    <a:pt x="1" y="396"/>
                  </a:cubicBezTo>
                  <a:cubicBezTo>
                    <a:pt x="1" y="609"/>
                    <a:pt x="213" y="791"/>
                    <a:pt x="426" y="791"/>
                  </a:cubicBezTo>
                  <a:cubicBezTo>
                    <a:pt x="669" y="791"/>
                    <a:pt x="852" y="609"/>
                    <a:pt x="852" y="396"/>
                  </a:cubicBezTo>
                  <a:cubicBezTo>
                    <a:pt x="852" y="15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
            <p:cNvSpPr/>
            <p:nvPr/>
          </p:nvSpPr>
          <p:spPr>
            <a:xfrm>
              <a:off x="912125" y="3986675"/>
              <a:ext cx="20550" cy="19775"/>
            </a:xfrm>
            <a:custGeom>
              <a:avLst/>
              <a:gdLst/>
              <a:ahLst/>
              <a:cxnLst/>
              <a:rect l="l" t="t" r="r" b="b"/>
              <a:pathLst>
                <a:path w="822" h="791" extrusionOk="0">
                  <a:moveTo>
                    <a:pt x="396" y="0"/>
                  </a:moveTo>
                  <a:cubicBezTo>
                    <a:pt x="183" y="0"/>
                    <a:pt x="1" y="183"/>
                    <a:pt x="1" y="395"/>
                  </a:cubicBezTo>
                  <a:cubicBezTo>
                    <a:pt x="1" y="608"/>
                    <a:pt x="183" y="791"/>
                    <a:pt x="396" y="791"/>
                  </a:cubicBezTo>
                  <a:cubicBezTo>
                    <a:pt x="639" y="791"/>
                    <a:pt x="822" y="608"/>
                    <a:pt x="822" y="395"/>
                  </a:cubicBezTo>
                  <a:cubicBezTo>
                    <a:pt x="822" y="183"/>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
            <p:cNvSpPr/>
            <p:nvPr/>
          </p:nvSpPr>
          <p:spPr>
            <a:xfrm>
              <a:off x="912900" y="4086975"/>
              <a:ext cx="19025" cy="17500"/>
            </a:xfrm>
            <a:custGeom>
              <a:avLst/>
              <a:gdLst/>
              <a:ahLst/>
              <a:cxnLst/>
              <a:rect l="l" t="t" r="r" b="b"/>
              <a:pathLst>
                <a:path w="761" h="700" extrusionOk="0">
                  <a:moveTo>
                    <a:pt x="365" y="1"/>
                  </a:moveTo>
                  <a:cubicBezTo>
                    <a:pt x="152" y="1"/>
                    <a:pt x="0" y="153"/>
                    <a:pt x="0" y="335"/>
                  </a:cubicBezTo>
                  <a:cubicBezTo>
                    <a:pt x="0" y="548"/>
                    <a:pt x="152"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
            <p:cNvSpPr/>
            <p:nvPr/>
          </p:nvSpPr>
          <p:spPr>
            <a:xfrm>
              <a:off x="912900" y="4185750"/>
              <a:ext cx="19025" cy="17525"/>
            </a:xfrm>
            <a:custGeom>
              <a:avLst/>
              <a:gdLst/>
              <a:ahLst/>
              <a:cxnLst/>
              <a:rect l="l" t="t" r="r" b="b"/>
              <a:pathLst>
                <a:path w="761" h="701" extrusionOk="0">
                  <a:moveTo>
                    <a:pt x="365" y="1"/>
                  </a:moveTo>
                  <a:cubicBezTo>
                    <a:pt x="152" y="1"/>
                    <a:pt x="0" y="153"/>
                    <a:pt x="0" y="366"/>
                  </a:cubicBezTo>
                  <a:cubicBezTo>
                    <a:pt x="0" y="548"/>
                    <a:pt x="152" y="700"/>
                    <a:pt x="365" y="700"/>
                  </a:cubicBezTo>
                  <a:cubicBezTo>
                    <a:pt x="578" y="700"/>
                    <a:pt x="760" y="548"/>
                    <a:pt x="760" y="366"/>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
            <p:cNvSpPr/>
            <p:nvPr/>
          </p:nvSpPr>
          <p:spPr>
            <a:xfrm>
              <a:off x="913650" y="4285300"/>
              <a:ext cx="17500" cy="16750"/>
            </a:xfrm>
            <a:custGeom>
              <a:avLst/>
              <a:gdLst/>
              <a:ahLst/>
              <a:cxnLst/>
              <a:rect l="l" t="t" r="r" b="b"/>
              <a:pathLst>
                <a:path w="700" h="670" extrusionOk="0">
                  <a:moveTo>
                    <a:pt x="335" y="1"/>
                  </a:moveTo>
                  <a:cubicBezTo>
                    <a:pt x="153" y="1"/>
                    <a:pt x="1" y="153"/>
                    <a:pt x="1" y="335"/>
                  </a:cubicBezTo>
                  <a:cubicBezTo>
                    <a:pt x="1" y="518"/>
                    <a:pt x="153" y="669"/>
                    <a:pt x="335" y="669"/>
                  </a:cubicBezTo>
                  <a:cubicBezTo>
                    <a:pt x="548" y="66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
            <p:cNvSpPr/>
            <p:nvPr/>
          </p:nvSpPr>
          <p:spPr>
            <a:xfrm>
              <a:off x="913650" y="4384850"/>
              <a:ext cx="16750" cy="15975"/>
            </a:xfrm>
            <a:custGeom>
              <a:avLst/>
              <a:gdLst/>
              <a:ahLst/>
              <a:cxnLst/>
              <a:rect l="l" t="t" r="r" b="b"/>
              <a:pathLst>
                <a:path w="670" h="639" extrusionOk="0">
                  <a:moveTo>
                    <a:pt x="335" y="1"/>
                  </a:moveTo>
                  <a:cubicBezTo>
                    <a:pt x="153" y="1"/>
                    <a:pt x="1" y="153"/>
                    <a:pt x="1" y="335"/>
                  </a:cubicBezTo>
                  <a:cubicBezTo>
                    <a:pt x="1" y="487"/>
                    <a:pt x="153" y="639"/>
                    <a:pt x="335" y="639"/>
                  </a:cubicBezTo>
                  <a:cubicBezTo>
                    <a:pt x="518" y="639"/>
                    <a:pt x="669" y="487"/>
                    <a:pt x="669" y="335"/>
                  </a:cubicBezTo>
                  <a:cubicBezTo>
                    <a:pt x="66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
            <p:cNvSpPr/>
            <p:nvPr/>
          </p:nvSpPr>
          <p:spPr>
            <a:xfrm>
              <a:off x="913650" y="4484400"/>
              <a:ext cx="16750" cy="15225"/>
            </a:xfrm>
            <a:custGeom>
              <a:avLst/>
              <a:gdLst/>
              <a:ahLst/>
              <a:cxnLst/>
              <a:rect l="l" t="t" r="r" b="b"/>
              <a:pathLst>
                <a:path w="670" h="609" extrusionOk="0">
                  <a:moveTo>
                    <a:pt x="335" y="0"/>
                  </a:moveTo>
                  <a:cubicBezTo>
                    <a:pt x="153" y="0"/>
                    <a:pt x="1" y="122"/>
                    <a:pt x="1" y="304"/>
                  </a:cubicBezTo>
                  <a:cubicBezTo>
                    <a:pt x="1" y="487"/>
                    <a:pt x="153" y="608"/>
                    <a:pt x="335" y="608"/>
                  </a:cubicBezTo>
                  <a:cubicBezTo>
                    <a:pt x="518" y="608"/>
                    <a:pt x="669" y="487"/>
                    <a:pt x="669" y="304"/>
                  </a:cubicBezTo>
                  <a:cubicBezTo>
                    <a:pt x="669"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
            <p:cNvSpPr/>
            <p:nvPr/>
          </p:nvSpPr>
          <p:spPr>
            <a:xfrm>
              <a:off x="914425" y="4583950"/>
              <a:ext cx="15225" cy="14450"/>
            </a:xfrm>
            <a:custGeom>
              <a:avLst/>
              <a:gdLst/>
              <a:ahLst/>
              <a:cxnLst/>
              <a:rect l="l" t="t" r="r" b="b"/>
              <a:pathLst>
                <a:path w="609" h="578" extrusionOk="0">
                  <a:moveTo>
                    <a:pt x="304" y="0"/>
                  </a:moveTo>
                  <a:cubicBezTo>
                    <a:pt x="152" y="0"/>
                    <a:pt x="0" y="122"/>
                    <a:pt x="0" y="274"/>
                  </a:cubicBezTo>
                  <a:cubicBezTo>
                    <a:pt x="0" y="456"/>
                    <a:pt x="15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
            <p:cNvSpPr/>
            <p:nvPr/>
          </p:nvSpPr>
          <p:spPr>
            <a:xfrm>
              <a:off x="915175" y="4683500"/>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
            <p:cNvSpPr/>
            <p:nvPr/>
          </p:nvSpPr>
          <p:spPr>
            <a:xfrm>
              <a:off x="915175" y="4783025"/>
              <a:ext cx="13700" cy="12950"/>
            </a:xfrm>
            <a:custGeom>
              <a:avLst/>
              <a:gdLst/>
              <a:ahLst/>
              <a:cxnLst/>
              <a:rect l="l" t="t" r="r" b="b"/>
              <a:pathLst>
                <a:path w="548" h="518" extrusionOk="0">
                  <a:moveTo>
                    <a:pt x="274" y="1"/>
                  </a:moveTo>
                  <a:cubicBezTo>
                    <a:pt x="122" y="1"/>
                    <a:pt x="1" y="92"/>
                    <a:pt x="1" y="244"/>
                  </a:cubicBezTo>
                  <a:cubicBezTo>
                    <a:pt x="1" y="396"/>
                    <a:pt x="122" y="518"/>
                    <a:pt x="274" y="518"/>
                  </a:cubicBezTo>
                  <a:cubicBezTo>
                    <a:pt x="426" y="518"/>
                    <a:pt x="548" y="39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
            <p:cNvSpPr/>
            <p:nvPr/>
          </p:nvSpPr>
          <p:spPr>
            <a:xfrm>
              <a:off x="915925" y="4882575"/>
              <a:ext cx="12950" cy="12200"/>
            </a:xfrm>
            <a:custGeom>
              <a:avLst/>
              <a:gdLst/>
              <a:ahLst/>
              <a:cxnLst/>
              <a:rect l="l" t="t" r="r" b="b"/>
              <a:pathLst>
                <a:path w="518" h="488" extrusionOk="0">
                  <a:moveTo>
                    <a:pt x="244" y="1"/>
                  </a:moveTo>
                  <a:cubicBezTo>
                    <a:pt x="123" y="1"/>
                    <a:pt x="1" y="92"/>
                    <a:pt x="1" y="244"/>
                  </a:cubicBezTo>
                  <a:cubicBezTo>
                    <a:pt x="1" y="365"/>
                    <a:pt x="123" y="487"/>
                    <a:pt x="244" y="487"/>
                  </a:cubicBezTo>
                  <a:cubicBezTo>
                    <a:pt x="396" y="487"/>
                    <a:pt x="518" y="365"/>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
            <p:cNvSpPr/>
            <p:nvPr/>
          </p:nvSpPr>
          <p:spPr>
            <a:xfrm>
              <a:off x="915925" y="4981375"/>
              <a:ext cx="12200" cy="12175"/>
            </a:xfrm>
            <a:custGeom>
              <a:avLst/>
              <a:gdLst/>
              <a:ahLst/>
              <a:cxnLst/>
              <a:rect l="l" t="t" r="r" b="b"/>
              <a:pathLst>
                <a:path w="488" h="487" extrusionOk="0">
                  <a:moveTo>
                    <a:pt x="244" y="0"/>
                  </a:moveTo>
                  <a:cubicBezTo>
                    <a:pt x="123" y="0"/>
                    <a:pt x="1" y="122"/>
                    <a:pt x="1" y="243"/>
                  </a:cubicBezTo>
                  <a:cubicBezTo>
                    <a:pt x="1" y="365"/>
                    <a:pt x="123" y="486"/>
                    <a:pt x="244" y="486"/>
                  </a:cubicBezTo>
                  <a:cubicBezTo>
                    <a:pt x="396" y="48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
            <p:cNvSpPr/>
            <p:nvPr/>
          </p:nvSpPr>
          <p:spPr>
            <a:xfrm>
              <a:off x="916700" y="5080900"/>
              <a:ext cx="11425" cy="11425"/>
            </a:xfrm>
            <a:custGeom>
              <a:avLst/>
              <a:gdLst/>
              <a:ahLst/>
              <a:cxnLst/>
              <a:rect l="l" t="t" r="r" b="b"/>
              <a:pathLst>
                <a:path w="457" h="457" extrusionOk="0">
                  <a:moveTo>
                    <a:pt x="213" y="1"/>
                  </a:moveTo>
                  <a:cubicBezTo>
                    <a:pt x="92" y="1"/>
                    <a:pt x="0" y="92"/>
                    <a:pt x="0" y="214"/>
                  </a:cubicBezTo>
                  <a:cubicBezTo>
                    <a:pt x="0" y="335"/>
                    <a:pt x="92" y="457"/>
                    <a:pt x="213" y="457"/>
                  </a:cubicBezTo>
                  <a:cubicBezTo>
                    <a:pt x="335" y="457"/>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
            <p:cNvSpPr/>
            <p:nvPr/>
          </p:nvSpPr>
          <p:spPr>
            <a:xfrm>
              <a:off x="916700" y="5180450"/>
              <a:ext cx="11425" cy="10675"/>
            </a:xfrm>
            <a:custGeom>
              <a:avLst/>
              <a:gdLst/>
              <a:ahLst/>
              <a:cxnLst/>
              <a:rect l="l" t="t" r="r" b="b"/>
              <a:pathLst>
                <a:path w="457" h="427" extrusionOk="0">
                  <a:moveTo>
                    <a:pt x="213" y="1"/>
                  </a:moveTo>
                  <a:cubicBezTo>
                    <a:pt x="92" y="1"/>
                    <a:pt x="0" y="92"/>
                    <a:pt x="0" y="214"/>
                  </a:cubicBezTo>
                  <a:cubicBezTo>
                    <a:pt x="0" y="335"/>
                    <a:pt x="92" y="426"/>
                    <a:pt x="213" y="426"/>
                  </a:cubicBezTo>
                  <a:cubicBezTo>
                    <a:pt x="335" y="426"/>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
            <p:cNvSpPr/>
            <p:nvPr/>
          </p:nvSpPr>
          <p:spPr>
            <a:xfrm>
              <a:off x="916700" y="5280000"/>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
            <p:cNvSpPr/>
            <p:nvPr/>
          </p:nvSpPr>
          <p:spPr>
            <a:xfrm>
              <a:off x="917450" y="5379550"/>
              <a:ext cx="9900" cy="9150"/>
            </a:xfrm>
            <a:custGeom>
              <a:avLst/>
              <a:gdLst/>
              <a:ahLst/>
              <a:cxnLst/>
              <a:rect l="l" t="t" r="r" b="b"/>
              <a:pathLst>
                <a:path w="396" h="366" extrusionOk="0">
                  <a:moveTo>
                    <a:pt x="183" y="0"/>
                  </a:moveTo>
                  <a:cubicBezTo>
                    <a:pt x="92" y="0"/>
                    <a:pt x="1" y="61"/>
                    <a:pt x="1" y="183"/>
                  </a:cubicBezTo>
                  <a:cubicBezTo>
                    <a:pt x="1" y="274"/>
                    <a:pt x="92" y="365"/>
                    <a:pt x="183" y="365"/>
                  </a:cubicBezTo>
                  <a:cubicBezTo>
                    <a:pt x="305" y="365"/>
                    <a:pt x="396" y="274"/>
                    <a:pt x="396" y="183"/>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
            <p:cNvSpPr/>
            <p:nvPr/>
          </p:nvSpPr>
          <p:spPr>
            <a:xfrm>
              <a:off x="917450" y="5478325"/>
              <a:ext cx="9150" cy="9150"/>
            </a:xfrm>
            <a:custGeom>
              <a:avLst/>
              <a:gdLst/>
              <a:ahLst/>
              <a:cxnLst/>
              <a:rect l="l" t="t" r="r" b="b"/>
              <a:pathLst>
                <a:path w="366" h="366" extrusionOk="0">
                  <a:moveTo>
                    <a:pt x="183" y="1"/>
                  </a:moveTo>
                  <a:cubicBezTo>
                    <a:pt x="92" y="1"/>
                    <a:pt x="1" y="92"/>
                    <a:pt x="1" y="183"/>
                  </a:cubicBezTo>
                  <a:cubicBezTo>
                    <a:pt x="1" y="274"/>
                    <a:pt x="92" y="366"/>
                    <a:pt x="183" y="366"/>
                  </a:cubicBezTo>
                  <a:cubicBezTo>
                    <a:pt x="305" y="366"/>
                    <a:pt x="366" y="274"/>
                    <a:pt x="366" y="183"/>
                  </a:cubicBezTo>
                  <a:cubicBezTo>
                    <a:pt x="36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
            <p:cNvSpPr/>
            <p:nvPr/>
          </p:nvSpPr>
          <p:spPr>
            <a:xfrm>
              <a:off x="917450" y="5577875"/>
              <a:ext cx="9150" cy="8400"/>
            </a:xfrm>
            <a:custGeom>
              <a:avLst/>
              <a:gdLst/>
              <a:ahLst/>
              <a:cxnLst/>
              <a:rect l="l" t="t" r="r" b="b"/>
              <a:pathLst>
                <a:path w="366" h="336" extrusionOk="0">
                  <a:moveTo>
                    <a:pt x="183" y="1"/>
                  </a:moveTo>
                  <a:cubicBezTo>
                    <a:pt x="92" y="1"/>
                    <a:pt x="1" y="61"/>
                    <a:pt x="1" y="153"/>
                  </a:cubicBezTo>
                  <a:cubicBezTo>
                    <a:pt x="1" y="244"/>
                    <a:pt x="92" y="335"/>
                    <a:pt x="183" y="335"/>
                  </a:cubicBezTo>
                  <a:cubicBezTo>
                    <a:pt x="274" y="335"/>
                    <a:pt x="366" y="244"/>
                    <a:pt x="366" y="153"/>
                  </a:cubicBezTo>
                  <a:cubicBezTo>
                    <a:pt x="366"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
            <p:cNvSpPr/>
            <p:nvPr/>
          </p:nvSpPr>
          <p:spPr>
            <a:xfrm>
              <a:off x="918225" y="5677425"/>
              <a:ext cx="8375" cy="7625"/>
            </a:xfrm>
            <a:custGeom>
              <a:avLst/>
              <a:gdLst/>
              <a:ahLst/>
              <a:cxnLst/>
              <a:rect l="l" t="t" r="r" b="b"/>
              <a:pathLst>
                <a:path w="335" h="305" extrusionOk="0">
                  <a:moveTo>
                    <a:pt x="152" y="0"/>
                  </a:moveTo>
                  <a:cubicBezTo>
                    <a:pt x="61" y="0"/>
                    <a:pt x="0" y="61"/>
                    <a:pt x="0" y="152"/>
                  </a:cubicBezTo>
                  <a:cubicBezTo>
                    <a:pt x="0" y="244"/>
                    <a:pt x="61" y="304"/>
                    <a:pt x="152" y="304"/>
                  </a:cubicBezTo>
                  <a:cubicBezTo>
                    <a:pt x="243" y="304"/>
                    <a:pt x="335" y="244"/>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
            <p:cNvSpPr/>
            <p:nvPr/>
          </p:nvSpPr>
          <p:spPr>
            <a:xfrm>
              <a:off x="918225" y="5776975"/>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3" y="274"/>
                    <a:pt x="304" y="213"/>
                    <a:pt x="304" y="12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
            <p:cNvSpPr/>
            <p:nvPr/>
          </p:nvSpPr>
          <p:spPr>
            <a:xfrm>
              <a:off x="918225" y="5875750"/>
              <a:ext cx="7625" cy="6875"/>
            </a:xfrm>
            <a:custGeom>
              <a:avLst/>
              <a:gdLst/>
              <a:ahLst/>
              <a:cxnLst/>
              <a:rect l="l" t="t" r="r" b="b"/>
              <a:pathLst>
                <a:path w="305" h="275" extrusionOk="0">
                  <a:moveTo>
                    <a:pt x="152" y="1"/>
                  </a:moveTo>
                  <a:cubicBezTo>
                    <a:pt x="61" y="1"/>
                    <a:pt x="0" y="62"/>
                    <a:pt x="0" y="153"/>
                  </a:cubicBezTo>
                  <a:cubicBezTo>
                    <a:pt x="0" y="213"/>
                    <a:pt x="61" y="274"/>
                    <a:pt x="152" y="274"/>
                  </a:cubicBezTo>
                  <a:cubicBezTo>
                    <a:pt x="243" y="274"/>
                    <a:pt x="304" y="213"/>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
            <p:cNvSpPr/>
            <p:nvPr/>
          </p:nvSpPr>
          <p:spPr>
            <a:xfrm>
              <a:off x="918975" y="5975300"/>
              <a:ext cx="6875" cy="6100"/>
            </a:xfrm>
            <a:custGeom>
              <a:avLst/>
              <a:gdLst/>
              <a:ahLst/>
              <a:cxnLst/>
              <a:rect l="l" t="t" r="r" b="b"/>
              <a:pathLst>
                <a:path w="275" h="244" extrusionOk="0">
                  <a:moveTo>
                    <a:pt x="122" y="1"/>
                  </a:moveTo>
                  <a:cubicBezTo>
                    <a:pt x="61" y="1"/>
                    <a:pt x="1" y="61"/>
                    <a:pt x="1" y="122"/>
                  </a:cubicBezTo>
                  <a:cubicBezTo>
                    <a:pt x="1" y="183"/>
                    <a:pt x="61" y="244"/>
                    <a:pt x="122" y="244"/>
                  </a:cubicBezTo>
                  <a:cubicBezTo>
                    <a:pt x="213" y="244"/>
                    <a:pt x="274" y="183"/>
                    <a:pt x="274" y="122"/>
                  </a:cubicBezTo>
                  <a:cubicBezTo>
                    <a:pt x="274"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
            <p:cNvSpPr/>
            <p:nvPr/>
          </p:nvSpPr>
          <p:spPr>
            <a:xfrm>
              <a:off x="918975" y="6074850"/>
              <a:ext cx="6100" cy="5350"/>
            </a:xfrm>
            <a:custGeom>
              <a:avLst/>
              <a:gdLst/>
              <a:ahLst/>
              <a:cxnLst/>
              <a:rect l="l" t="t" r="r" b="b"/>
              <a:pathLst>
                <a:path w="244" h="214" extrusionOk="0">
                  <a:moveTo>
                    <a:pt x="122" y="0"/>
                  </a:moveTo>
                  <a:cubicBezTo>
                    <a:pt x="61" y="0"/>
                    <a:pt x="1" y="31"/>
                    <a:pt x="1" y="92"/>
                  </a:cubicBezTo>
                  <a:cubicBezTo>
                    <a:pt x="1" y="183"/>
                    <a:pt x="61" y="213"/>
                    <a:pt x="122" y="213"/>
                  </a:cubicBezTo>
                  <a:cubicBezTo>
                    <a:pt x="213" y="213"/>
                    <a:pt x="244" y="183"/>
                    <a:pt x="244" y="92"/>
                  </a:cubicBezTo>
                  <a:cubicBezTo>
                    <a:pt x="244" y="3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
            <p:cNvSpPr/>
            <p:nvPr/>
          </p:nvSpPr>
          <p:spPr>
            <a:xfrm>
              <a:off x="780675" y="295900"/>
              <a:ext cx="72975" cy="68400"/>
            </a:xfrm>
            <a:custGeom>
              <a:avLst/>
              <a:gdLst/>
              <a:ahLst/>
              <a:cxnLst/>
              <a:rect l="l" t="t" r="r" b="b"/>
              <a:pathLst>
                <a:path w="2919" h="2736" extrusionOk="0">
                  <a:moveTo>
                    <a:pt x="1460" y="0"/>
                  </a:moveTo>
                  <a:cubicBezTo>
                    <a:pt x="639" y="0"/>
                    <a:pt x="1" y="608"/>
                    <a:pt x="1" y="1368"/>
                  </a:cubicBezTo>
                  <a:cubicBezTo>
                    <a:pt x="1" y="2128"/>
                    <a:pt x="639" y="2736"/>
                    <a:pt x="1460" y="2736"/>
                  </a:cubicBezTo>
                  <a:cubicBezTo>
                    <a:pt x="2250" y="2736"/>
                    <a:pt x="2919" y="2128"/>
                    <a:pt x="2919" y="1368"/>
                  </a:cubicBezTo>
                  <a:cubicBezTo>
                    <a:pt x="2919" y="608"/>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
            <p:cNvSpPr/>
            <p:nvPr/>
          </p:nvSpPr>
          <p:spPr>
            <a:xfrm>
              <a:off x="780675" y="394675"/>
              <a:ext cx="72975" cy="69175"/>
            </a:xfrm>
            <a:custGeom>
              <a:avLst/>
              <a:gdLst/>
              <a:ahLst/>
              <a:cxnLst/>
              <a:rect l="l" t="t" r="r" b="b"/>
              <a:pathLst>
                <a:path w="2919" h="2767" extrusionOk="0">
                  <a:moveTo>
                    <a:pt x="1460" y="0"/>
                  </a:moveTo>
                  <a:cubicBezTo>
                    <a:pt x="639" y="0"/>
                    <a:pt x="1" y="639"/>
                    <a:pt x="1" y="1399"/>
                  </a:cubicBezTo>
                  <a:cubicBezTo>
                    <a:pt x="1" y="2159"/>
                    <a:pt x="639" y="2766"/>
                    <a:pt x="1460" y="2766"/>
                  </a:cubicBezTo>
                  <a:cubicBezTo>
                    <a:pt x="2250" y="2766"/>
                    <a:pt x="2919" y="2159"/>
                    <a:pt x="2919" y="1399"/>
                  </a:cubicBezTo>
                  <a:cubicBezTo>
                    <a:pt x="2919" y="639"/>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
            <p:cNvSpPr/>
            <p:nvPr/>
          </p:nvSpPr>
          <p:spPr>
            <a:xfrm>
              <a:off x="782200" y="494975"/>
              <a:ext cx="69925" cy="66900"/>
            </a:xfrm>
            <a:custGeom>
              <a:avLst/>
              <a:gdLst/>
              <a:ahLst/>
              <a:cxnLst/>
              <a:rect l="l" t="t" r="r" b="b"/>
              <a:pathLst>
                <a:path w="2797" h="2676" extrusionOk="0">
                  <a:moveTo>
                    <a:pt x="1399" y="1"/>
                  </a:moveTo>
                  <a:cubicBezTo>
                    <a:pt x="608" y="1"/>
                    <a:pt x="0" y="609"/>
                    <a:pt x="0" y="1338"/>
                  </a:cubicBezTo>
                  <a:cubicBezTo>
                    <a:pt x="0" y="2068"/>
                    <a:pt x="608" y="2675"/>
                    <a:pt x="1399" y="2675"/>
                  </a:cubicBezTo>
                  <a:cubicBezTo>
                    <a:pt x="2189" y="267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
            <p:cNvSpPr/>
            <p:nvPr/>
          </p:nvSpPr>
          <p:spPr>
            <a:xfrm>
              <a:off x="782950" y="595275"/>
              <a:ext cx="68425" cy="64625"/>
            </a:xfrm>
            <a:custGeom>
              <a:avLst/>
              <a:gdLst/>
              <a:ahLst/>
              <a:cxnLst/>
              <a:rect l="l" t="t" r="r" b="b"/>
              <a:pathLst>
                <a:path w="2737" h="2585" extrusionOk="0">
                  <a:moveTo>
                    <a:pt x="1369" y="1"/>
                  </a:moveTo>
                  <a:cubicBezTo>
                    <a:pt x="609" y="1"/>
                    <a:pt x="1" y="578"/>
                    <a:pt x="1" y="1277"/>
                  </a:cubicBezTo>
                  <a:cubicBezTo>
                    <a:pt x="1" y="2007"/>
                    <a:pt x="609" y="2584"/>
                    <a:pt x="1369" y="2584"/>
                  </a:cubicBezTo>
                  <a:cubicBezTo>
                    <a:pt x="2128" y="2584"/>
                    <a:pt x="2736" y="2007"/>
                    <a:pt x="2736" y="1277"/>
                  </a:cubicBezTo>
                  <a:cubicBezTo>
                    <a:pt x="2736" y="578"/>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
            <p:cNvSpPr/>
            <p:nvPr/>
          </p:nvSpPr>
          <p:spPr>
            <a:xfrm>
              <a:off x="783725" y="694825"/>
              <a:ext cx="66875" cy="63100"/>
            </a:xfrm>
            <a:custGeom>
              <a:avLst/>
              <a:gdLst/>
              <a:ahLst/>
              <a:cxnLst/>
              <a:rect l="l" t="t" r="r" b="b"/>
              <a:pathLst>
                <a:path w="2675" h="2524" extrusionOk="0">
                  <a:moveTo>
                    <a:pt x="1338" y="1"/>
                  </a:moveTo>
                  <a:cubicBezTo>
                    <a:pt x="608" y="1"/>
                    <a:pt x="0" y="578"/>
                    <a:pt x="0" y="1277"/>
                  </a:cubicBezTo>
                  <a:cubicBezTo>
                    <a:pt x="0" y="1976"/>
                    <a:pt x="608" y="2524"/>
                    <a:pt x="1338" y="2524"/>
                  </a:cubicBezTo>
                  <a:cubicBezTo>
                    <a:pt x="2067" y="2524"/>
                    <a:pt x="2675" y="1976"/>
                    <a:pt x="2675" y="1277"/>
                  </a:cubicBezTo>
                  <a:cubicBezTo>
                    <a:pt x="2675" y="57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
            <p:cNvSpPr/>
            <p:nvPr/>
          </p:nvSpPr>
          <p:spPr>
            <a:xfrm>
              <a:off x="784475" y="795125"/>
              <a:ext cx="65375" cy="61575"/>
            </a:xfrm>
            <a:custGeom>
              <a:avLst/>
              <a:gdLst/>
              <a:ahLst/>
              <a:cxnLst/>
              <a:rect l="l" t="t" r="r" b="b"/>
              <a:pathLst>
                <a:path w="2615" h="2463" extrusionOk="0">
                  <a:moveTo>
                    <a:pt x="1308" y="1"/>
                  </a:moveTo>
                  <a:cubicBezTo>
                    <a:pt x="578" y="1"/>
                    <a:pt x="1" y="548"/>
                    <a:pt x="1" y="1217"/>
                  </a:cubicBezTo>
                  <a:cubicBezTo>
                    <a:pt x="1" y="1916"/>
                    <a:pt x="578" y="2463"/>
                    <a:pt x="1308" y="2463"/>
                  </a:cubicBezTo>
                  <a:cubicBezTo>
                    <a:pt x="2037" y="2463"/>
                    <a:pt x="2615" y="1916"/>
                    <a:pt x="2615" y="1217"/>
                  </a:cubicBezTo>
                  <a:cubicBezTo>
                    <a:pt x="2615" y="548"/>
                    <a:pt x="203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
            <p:cNvSpPr/>
            <p:nvPr/>
          </p:nvSpPr>
          <p:spPr>
            <a:xfrm>
              <a:off x="785225" y="894675"/>
              <a:ext cx="63875" cy="60050"/>
            </a:xfrm>
            <a:custGeom>
              <a:avLst/>
              <a:gdLst/>
              <a:ahLst/>
              <a:cxnLst/>
              <a:rect l="l" t="t" r="r" b="b"/>
              <a:pathLst>
                <a:path w="2555" h="2402" extrusionOk="0">
                  <a:moveTo>
                    <a:pt x="1278" y="1"/>
                  </a:moveTo>
                  <a:cubicBezTo>
                    <a:pt x="578" y="1"/>
                    <a:pt x="1" y="548"/>
                    <a:pt x="1" y="1217"/>
                  </a:cubicBezTo>
                  <a:cubicBezTo>
                    <a:pt x="1" y="1855"/>
                    <a:pt x="578" y="2402"/>
                    <a:pt x="1278" y="2402"/>
                  </a:cubicBezTo>
                  <a:cubicBezTo>
                    <a:pt x="1977" y="2402"/>
                    <a:pt x="2554" y="1855"/>
                    <a:pt x="2554" y="1217"/>
                  </a:cubicBezTo>
                  <a:cubicBezTo>
                    <a:pt x="2554" y="548"/>
                    <a:pt x="1977" y="1"/>
                    <a:pt x="1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
            <p:cNvSpPr/>
            <p:nvPr/>
          </p:nvSpPr>
          <p:spPr>
            <a:xfrm>
              <a:off x="786000" y="994225"/>
              <a:ext cx="62325" cy="59300"/>
            </a:xfrm>
            <a:custGeom>
              <a:avLst/>
              <a:gdLst/>
              <a:ahLst/>
              <a:cxnLst/>
              <a:rect l="l" t="t" r="r" b="b"/>
              <a:pathLst>
                <a:path w="2493" h="2372" extrusionOk="0">
                  <a:moveTo>
                    <a:pt x="1247" y="1"/>
                  </a:moveTo>
                  <a:cubicBezTo>
                    <a:pt x="547" y="1"/>
                    <a:pt x="0" y="548"/>
                    <a:pt x="0" y="1186"/>
                  </a:cubicBezTo>
                  <a:cubicBezTo>
                    <a:pt x="0" y="1824"/>
                    <a:pt x="547" y="2371"/>
                    <a:pt x="1247" y="2371"/>
                  </a:cubicBezTo>
                  <a:cubicBezTo>
                    <a:pt x="1946" y="2371"/>
                    <a:pt x="2493" y="1824"/>
                    <a:pt x="2493" y="1186"/>
                  </a:cubicBezTo>
                  <a:cubicBezTo>
                    <a:pt x="2493"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
            <p:cNvSpPr/>
            <p:nvPr/>
          </p:nvSpPr>
          <p:spPr>
            <a:xfrm>
              <a:off x="786750" y="1094525"/>
              <a:ext cx="60825" cy="57025"/>
            </a:xfrm>
            <a:custGeom>
              <a:avLst/>
              <a:gdLst/>
              <a:ahLst/>
              <a:cxnLst/>
              <a:rect l="l" t="t" r="r" b="b"/>
              <a:pathLst>
                <a:path w="2433" h="2281" extrusionOk="0">
                  <a:moveTo>
                    <a:pt x="1217" y="1"/>
                  </a:moveTo>
                  <a:cubicBezTo>
                    <a:pt x="548" y="1"/>
                    <a:pt x="1" y="517"/>
                    <a:pt x="1" y="1125"/>
                  </a:cubicBezTo>
                  <a:cubicBezTo>
                    <a:pt x="1" y="1764"/>
                    <a:pt x="548" y="2280"/>
                    <a:pt x="1217" y="2280"/>
                  </a:cubicBezTo>
                  <a:cubicBezTo>
                    <a:pt x="1885" y="2280"/>
                    <a:pt x="2432" y="1764"/>
                    <a:pt x="2432" y="1125"/>
                  </a:cubicBezTo>
                  <a:cubicBezTo>
                    <a:pt x="2432" y="517"/>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
            <p:cNvSpPr/>
            <p:nvPr/>
          </p:nvSpPr>
          <p:spPr>
            <a:xfrm>
              <a:off x="787525" y="1194075"/>
              <a:ext cx="59275" cy="55500"/>
            </a:xfrm>
            <a:custGeom>
              <a:avLst/>
              <a:gdLst/>
              <a:ahLst/>
              <a:cxnLst/>
              <a:rect l="l" t="t" r="r" b="b"/>
              <a:pathLst>
                <a:path w="2371" h="2220" extrusionOk="0">
                  <a:moveTo>
                    <a:pt x="1186" y="1"/>
                  </a:moveTo>
                  <a:cubicBezTo>
                    <a:pt x="547" y="1"/>
                    <a:pt x="0" y="517"/>
                    <a:pt x="0" y="1125"/>
                  </a:cubicBezTo>
                  <a:cubicBezTo>
                    <a:pt x="0" y="1733"/>
                    <a:pt x="547" y="2219"/>
                    <a:pt x="1186" y="2219"/>
                  </a:cubicBezTo>
                  <a:cubicBezTo>
                    <a:pt x="1824" y="2219"/>
                    <a:pt x="2371" y="1733"/>
                    <a:pt x="2371" y="1125"/>
                  </a:cubicBezTo>
                  <a:cubicBezTo>
                    <a:pt x="237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
            <p:cNvSpPr/>
            <p:nvPr/>
          </p:nvSpPr>
          <p:spPr>
            <a:xfrm>
              <a:off x="788275" y="1294375"/>
              <a:ext cx="57775" cy="53975"/>
            </a:xfrm>
            <a:custGeom>
              <a:avLst/>
              <a:gdLst/>
              <a:ahLst/>
              <a:cxnLst/>
              <a:rect l="l" t="t" r="r" b="b"/>
              <a:pathLst>
                <a:path w="2311" h="2159" extrusionOk="0">
                  <a:moveTo>
                    <a:pt x="1156" y="1"/>
                  </a:moveTo>
                  <a:cubicBezTo>
                    <a:pt x="517" y="1"/>
                    <a:pt x="0" y="487"/>
                    <a:pt x="0" y="1065"/>
                  </a:cubicBezTo>
                  <a:cubicBezTo>
                    <a:pt x="0" y="1673"/>
                    <a:pt x="517" y="2159"/>
                    <a:pt x="1156" y="2159"/>
                  </a:cubicBezTo>
                  <a:cubicBezTo>
                    <a:pt x="1794" y="2159"/>
                    <a:pt x="2311" y="1673"/>
                    <a:pt x="2311" y="1065"/>
                  </a:cubicBezTo>
                  <a:cubicBezTo>
                    <a:pt x="2311" y="487"/>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
            <p:cNvSpPr/>
            <p:nvPr/>
          </p:nvSpPr>
          <p:spPr>
            <a:xfrm>
              <a:off x="789025" y="1393925"/>
              <a:ext cx="56275" cy="53225"/>
            </a:xfrm>
            <a:custGeom>
              <a:avLst/>
              <a:gdLst/>
              <a:ahLst/>
              <a:cxnLst/>
              <a:rect l="l" t="t" r="r" b="b"/>
              <a:pathLst>
                <a:path w="2251" h="2129" extrusionOk="0">
                  <a:moveTo>
                    <a:pt x="1126" y="1"/>
                  </a:moveTo>
                  <a:cubicBezTo>
                    <a:pt x="487" y="1"/>
                    <a:pt x="1" y="457"/>
                    <a:pt x="1" y="1064"/>
                  </a:cubicBezTo>
                  <a:cubicBezTo>
                    <a:pt x="1" y="1642"/>
                    <a:pt x="487" y="2128"/>
                    <a:pt x="1126" y="2128"/>
                  </a:cubicBezTo>
                  <a:cubicBezTo>
                    <a:pt x="1733" y="2128"/>
                    <a:pt x="2250" y="1642"/>
                    <a:pt x="2250" y="1064"/>
                  </a:cubicBezTo>
                  <a:cubicBezTo>
                    <a:pt x="2250" y="457"/>
                    <a:pt x="1733"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
            <p:cNvSpPr/>
            <p:nvPr/>
          </p:nvSpPr>
          <p:spPr>
            <a:xfrm>
              <a:off x="789800" y="1493475"/>
              <a:ext cx="54725" cy="51700"/>
            </a:xfrm>
            <a:custGeom>
              <a:avLst/>
              <a:gdLst/>
              <a:ahLst/>
              <a:cxnLst/>
              <a:rect l="l" t="t" r="r" b="b"/>
              <a:pathLst>
                <a:path w="2189" h="2068" extrusionOk="0">
                  <a:moveTo>
                    <a:pt x="1095" y="0"/>
                  </a:moveTo>
                  <a:cubicBezTo>
                    <a:pt x="487" y="0"/>
                    <a:pt x="0" y="456"/>
                    <a:pt x="0" y="1034"/>
                  </a:cubicBezTo>
                  <a:cubicBezTo>
                    <a:pt x="0" y="1611"/>
                    <a:pt x="487" y="2067"/>
                    <a:pt x="1095" y="2067"/>
                  </a:cubicBezTo>
                  <a:cubicBezTo>
                    <a:pt x="1702" y="2067"/>
                    <a:pt x="2189" y="1611"/>
                    <a:pt x="2189" y="1034"/>
                  </a:cubicBezTo>
                  <a:cubicBezTo>
                    <a:pt x="2189" y="456"/>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
            <p:cNvSpPr/>
            <p:nvPr/>
          </p:nvSpPr>
          <p:spPr>
            <a:xfrm>
              <a:off x="790550" y="1593025"/>
              <a:ext cx="53225" cy="50925"/>
            </a:xfrm>
            <a:custGeom>
              <a:avLst/>
              <a:gdLst/>
              <a:ahLst/>
              <a:cxnLst/>
              <a:rect l="l" t="t" r="r" b="b"/>
              <a:pathLst>
                <a:path w="2129" h="2037" extrusionOk="0">
                  <a:moveTo>
                    <a:pt x="1065" y="0"/>
                  </a:moveTo>
                  <a:cubicBezTo>
                    <a:pt x="457" y="0"/>
                    <a:pt x="1" y="456"/>
                    <a:pt x="1" y="1003"/>
                  </a:cubicBezTo>
                  <a:cubicBezTo>
                    <a:pt x="1" y="1581"/>
                    <a:pt x="457" y="2037"/>
                    <a:pt x="1065" y="2037"/>
                  </a:cubicBezTo>
                  <a:cubicBezTo>
                    <a:pt x="1642" y="2037"/>
                    <a:pt x="2128" y="1581"/>
                    <a:pt x="2128" y="1003"/>
                  </a:cubicBezTo>
                  <a:cubicBezTo>
                    <a:pt x="2128" y="456"/>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
            <p:cNvSpPr/>
            <p:nvPr/>
          </p:nvSpPr>
          <p:spPr>
            <a:xfrm>
              <a:off x="791325" y="1693325"/>
              <a:ext cx="51675" cy="48650"/>
            </a:xfrm>
            <a:custGeom>
              <a:avLst/>
              <a:gdLst/>
              <a:ahLst/>
              <a:cxnLst/>
              <a:rect l="l" t="t" r="r" b="b"/>
              <a:pathLst>
                <a:path w="2067" h="1946" extrusionOk="0">
                  <a:moveTo>
                    <a:pt x="1034" y="0"/>
                  </a:moveTo>
                  <a:cubicBezTo>
                    <a:pt x="456" y="0"/>
                    <a:pt x="0" y="426"/>
                    <a:pt x="0" y="973"/>
                  </a:cubicBezTo>
                  <a:cubicBezTo>
                    <a:pt x="0" y="1490"/>
                    <a:pt x="456" y="1946"/>
                    <a:pt x="1034" y="1946"/>
                  </a:cubicBezTo>
                  <a:cubicBezTo>
                    <a:pt x="1611" y="1946"/>
                    <a:pt x="2067" y="149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
            <p:cNvSpPr/>
            <p:nvPr/>
          </p:nvSpPr>
          <p:spPr>
            <a:xfrm>
              <a:off x="792075" y="1792875"/>
              <a:ext cx="50175" cy="47125"/>
            </a:xfrm>
            <a:custGeom>
              <a:avLst/>
              <a:gdLst/>
              <a:ahLst/>
              <a:cxnLst/>
              <a:rect l="l" t="t" r="r" b="b"/>
              <a:pathLst>
                <a:path w="2007" h="1885" extrusionOk="0">
                  <a:moveTo>
                    <a:pt x="1004" y="0"/>
                  </a:moveTo>
                  <a:cubicBezTo>
                    <a:pt x="456" y="0"/>
                    <a:pt x="0" y="426"/>
                    <a:pt x="0" y="943"/>
                  </a:cubicBezTo>
                  <a:cubicBezTo>
                    <a:pt x="0" y="1459"/>
                    <a:pt x="456" y="1885"/>
                    <a:pt x="1004" y="1885"/>
                  </a:cubicBezTo>
                  <a:cubicBezTo>
                    <a:pt x="1551" y="1885"/>
                    <a:pt x="2007" y="1459"/>
                    <a:pt x="2007" y="943"/>
                  </a:cubicBezTo>
                  <a:cubicBezTo>
                    <a:pt x="2007" y="426"/>
                    <a:pt x="155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
            <p:cNvSpPr/>
            <p:nvPr/>
          </p:nvSpPr>
          <p:spPr>
            <a:xfrm>
              <a:off x="792825" y="1893175"/>
              <a:ext cx="48675" cy="45625"/>
            </a:xfrm>
            <a:custGeom>
              <a:avLst/>
              <a:gdLst/>
              <a:ahLst/>
              <a:cxnLst/>
              <a:rect l="l" t="t" r="r" b="b"/>
              <a:pathLst>
                <a:path w="1947" h="1825" extrusionOk="0">
                  <a:moveTo>
                    <a:pt x="974" y="1"/>
                  </a:moveTo>
                  <a:cubicBezTo>
                    <a:pt x="426" y="1"/>
                    <a:pt x="1" y="396"/>
                    <a:pt x="1" y="912"/>
                  </a:cubicBezTo>
                  <a:cubicBezTo>
                    <a:pt x="1" y="1399"/>
                    <a:pt x="426" y="1824"/>
                    <a:pt x="974" y="1824"/>
                  </a:cubicBezTo>
                  <a:cubicBezTo>
                    <a:pt x="1521" y="1824"/>
                    <a:pt x="1946" y="1399"/>
                    <a:pt x="1946" y="912"/>
                  </a:cubicBezTo>
                  <a:cubicBezTo>
                    <a:pt x="1946" y="396"/>
                    <a:pt x="1521"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
            <p:cNvSpPr/>
            <p:nvPr/>
          </p:nvSpPr>
          <p:spPr>
            <a:xfrm>
              <a:off x="793600" y="1992725"/>
              <a:ext cx="47125" cy="44100"/>
            </a:xfrm>
            <a:custGeom>
              <a:avLst/>
              <a:gdLst/>
              <a:ahLst/>
              <a:cxnLst/>
              <a:rect l="l" t="t" r="r" b="b"/>
              <a:pathLst>
                <a:path w="1885" h="1764" extrusionOk="0">
                  <a:moveTo>
                    <a:pt x="943" y="0"/>
                  </a:moveTo>
                  <a:cubicBezTo>
                    <a:pt x="426" y="0"/>
                    <a:pt x="0" y="395"/>
                    <a:pt x="0" y="882"/>
                  </a:cubicBezTo>
                  <a:cubicBezTo>
                    <a:pt x="0" y="1368"/>
                    <a:pt x="426" y="1763"/>
                    <a:pt x="943" y="1763"/>
                  </a:cubicBezTo>
                  <a:cubicBezTo>
                    <a:pt x="1459" y="1763"/>
                    <a:pt x="1885" y="1368"/>
                    <a:pt x="1885" y="882"/>
                  </a:cubicBezTo>
                  <a:cubicBezTo>
                    <a:pt x="1885" y="395"/>
                    <a:pt x="145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
            <p:cNvSpPr/>
            <p:nvPr/>
          </p:nvSpPr>
          <p:spPr>
            <a:xfrm>
              <a:off x="794350" y="2092275"/>
              <a:ext cx="45625" cy="43325"/>
            </a:xfrm>
            <a:custGeom>
              <a:avLst/>
              <a:gdLst/>
              <a:ahLst/>
              <a:cxnLst/>
              <a:rect l="l" t="t" r="r" b="b"/>
              <a:pathLst>
                <a:path w="1825" h="1733" extrusionOk="0">
                  <a:moveTo>
                    <a:pt x="913" y="0"/>
                  </a:moveTo>
                  <a:cubicBezTo>
                    <a:pt x="396" y="0"/>
                    <a:pt x="1" y="395"/>
                    <a:pt x="1" y="851"/>
                  </a:cubicBezTo>
                  <a:cubicBezTo>
                    <a:pt x="1" y="1338"/>
                    <a:pt x="396" y="1733"/>
                    <a:pt x="913" y="1733"/>
                  </a:cubicBezTo>
                  <a:cubicBezTo>
                    <a:pt x="1429" y="1733"/>
                    <a:pt x="1824" y="1338"/>
                    <a:pt x="1824" y="851"/>
                  </a:cubicBezTo>
                  <a:cubicBezTo>
                    <a:pt x="1824" y="395"/>
                    <a:pt x="1429"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
            <p:cNvSpPr/>
            <p:nvPr/>
          </p:nvSpPr>
          <p:spPr>
            <a:xfrm>
              <a:off x="795125" y="2192575"/>
              <a:ext cx="44075" cy="41050"/>
            </a:xfrm>
            <a:custGeom>
              <a:avLst/>
              <a:gdLst/>
              <a:ahLst/>
              <a:cxnLst/>
              <a:rect l="l" t="t" r="r" b="b"/>
              <a:pathLst>
                <a:path w="1763" h="1642" extrusionOk="0">
                  <a:moveTo>
                    <a:pt x="882" y="0"/>
                  </a:moveTo>
                  <a:cubicBezTo>
                    <a:pt x="395" y="0"/>
                    <a:pt x="0" y="365"/>
                    <a:pt x="0" y="821"/>
                  </a:cubicBezTo>
                  <a:cubicBezTo>
                    <a:pt x="0" y="1277"/>
                    <a:pt x="395" y="1642"/>
                    <a:pt x="882" y="1642"/>
                  </a:cubicBezTo>
                  <a:cubicBezTo>
                    <a:pt x="1368" y="1642"/>
                    <a:pt x="1763" y="1277"/>
                    <a:pt x="1763" y="821"/>
                  </a:cubicBezTo>
                  <a:cubicBezTo>
                    <a:pt x="176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
            <p:cNvSpPr/>
            <p:nvPr/>
          </p:nvSpPr>
          <p:spPr>
            <a:xfrm>
              <a:off x="795875" y="2292125"/>
              <a:ext cx="42575" cy="40300"/>
            </a:xfrm>
            <a:custGeom>
              <a:avLst/>
              <a:gdLst/>
              <a:ahLst/>
              <a:cxnLst/>
              <a:rect l="l" t="t" r="r" b="b"/>
              <a:pathLst>
                <a:path w="1703" h="1612" extrusionOk="0">
                  <a:moveTo>
                    <a:pt x="852" y="0"/>
                  </a:moveTo>
                  <a:cubicBezTo>
                    <a:pt x="365" y="0"/>
                    <a:pt x="0" y="365"/>
                    <a:pt x="0" y="790"/>
                  </a:cubicBezTo>
                  <a:cubicBezTo>
                    <a:pt x="0" y="1246"/>
                    <a:pt x="365" y="1611"/>
                    <a:pt x="852" y="1611"/>
                  </a:cubicBezTo>
                  <a:cubicBezTo>
                    <a:pt x="1307" y="1611"/>
                    <a:pt x="1703" y="1246"/>
                    <a:pt x="1703" y="790"/>
                  </a:cubicBezTo>
                  <a:cubicBezTo>
                    <a:pt x="1703" y="365"/>
                    <a:pt x="1307"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
            <p:cNvSpPr/>
            <p:nvPr/>
          </p:nvSpPr>
          <p:spPr>
            <a:xfrm>
              <a:off x="796625" y="2391675"/>
              <a:ext cx="41075" cy="38775"/>
            </a:xfrm>
            <a:custGeom>
              <a:avLst/>
              <a:gdLst/>
              <a:ahLst/>
              <a:cxnLst/>
              <a:rect l="l" t="t" r="r" b="b"/>
              <a:pathLst>
                <a:path w="1643" h="1551" extrusionOk="0">
                  <a:moveTo>
                    <a:pt x="822" y="0"/>
                  </a:moveTo>
                  <a:cubicBezTo>
                    <a:pt x="366" y="0"/>
                    <a:pt x="1" y="334"/>
                    <a:pt x="1" y="790"/>
                  </a:cubicBezTo>
                  <a:cubicBezTo>
                    <a:pt x="1" y="1216"/>
                    <a:pt x="366" y="1550"/>
                    <a:pt x="822" y="1550"/>
                  </a:cubicBezTo>
                  <a:cubicBezTo>
                    <a:pt x="1277" y="1550"/>
                    <a:pt x="1642" y="1216"/>
                    <a:pt x="1642" y="790"/>
                  </a:cubicBezTo>
                  <a:cubicBezTo>
                    <a:pt x="1642" y="334"/>
                    <a:pt x="1277" y="0"/>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
            <p:cNvSpPr/>
            <p:nvPr/>
          </p:nvSpPr>
          <p:spPr>
            <a:xfrm>
              <a:off x="796625" y="2491200"/>
              <a:ext cx="40300" cy="38025"/>
            </a:xfrm>
            <a:custGeom>
              <a:avLst/>
              <a:gdLst/>
              <a:ahLst/>
              <a:cxnLst/>
              <a:rect l="l" t="t" r="r" b="b"/>
              <a:pathLst>
                <a:path w="1612" h="1521" extrusionOk="0">
                  <a:moveTo>
                    <a:pt x="822" y="1"/>
                  </a:moveTo>
                  <a:cubicBezTo>
                    <a:pt x="366" y="1"/>
                    <a:pt x="1" y="335"/>
                    <a:pt x="1" y="761"/>
                  </a:cubicBezTo>
                  <a:cubicBezTo>
                    <a:pt x="1" y="1186"/>
                    <a:pt x="366" y="1521"/>
                    <a:pt x="822" y="1521"/>
                  </a:cubicBezTo>
                  <a:cubicBezTo>
                    <a:pt x="1277" y="1521"/>
                    <a:pt x="1612" y="1186"/>
                    <a:pt x="1612" y="761"/>
                  </a:cubicBezTo>
                  <a:cubicBezTo>
                    <a:pt x="1612" y="335"/>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
            <p:cNvSpPr/>
            <p:nvPr/>
          </p:nvSpPr>
          <p:spPr>
            <a:xfrm>
              <a:off x="797400" y="2590750"/>
              <a:ext cx="39525" cy="37275"/>
            </a:xfrm>
            <a:custGeom>
              <a:avLst/>
              <a:gdLst/>
              <a:ahLst/>
              <a:cxnLst/>
              <a:rect l="l" t="t" r="r" b="b"/>
              <a:pathLst>
                <a:path w="1581" h="1491" extrusionOk="0">
                  <a:moveTo>
                    <a:pt x="791" y="1"/>
                  </a:moveTo>
                  <a:cubicBezTo>
                    <a:pt x="365" y="1"/>
                    <a:pt x="0" y="335"/>
                    <a:pt x="0" y="730"/>
                  </a:cubicBezTo>
                  <a:cubicBezTo>
                    <a:pt x="0" y="1156"/>
                    <a:pt x="365" y="1490"/>
                    <a:pt x="791" y="1490"/>
                  </a:cubicBezTo>
                  <a:cubicBezTo>
                    <a:pt x="1216" y="1490"/>
                    <a:pt x="1581" y="1156"/>
                    <a:pt x="1581" y="730"/>
                  </a:cubicBezTo>
                  <a:cubicBezTo>
                    <a:pt x="1581" y="33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
            <p:cNvSpPr/>
            <p:nvPr/>
          </p:nvSpPr>
          <p:spPr>
            <a:xfrm>
              <a:off x="798150" y="2691050"/>
              <a:ext cx="37275" cy="35000"/>
            </a:xfrm>
            <a:custGeom>
              <a:avLst/>
              <a:gdLst/>
              <a:ahLst/>
              <a:cxnLst/>
              <a:rect l="l" t="t" r="r" b="b"/>
              <a:pathLst>
                <a:path w="1491" h="1400" extrusionOk="0">
                  <a:moveTo>
                    <a:pt x="761" y="1"/>
                  </a:moveTo>
                  <a:cubicBezTo>
                    <a:pt x="335" y="1"/>
                    <a:pt x="1" y="305"/>
                    <a:pt x="1" y="700"/>
                  </a:cubicBezTo>
                  <a:cubicBezTo>
                    <a:pt x="1" y="1095"/>
                    <a:pt x="335" y="1399"/>
                    <a:pt x="761" y="1399"/>
                  </a:cubicBezTo>
                  <a:cubicBezTo>
                    <a:pt x="1156" y="1399"/>
                    <a:pt x="1490" y="1095"/>
                    <a:pt x="1490" y="700"/>
                  </a:cubicBezTo>
                  <a:cubicBezTo>
                    <a:pt x="1490" y="30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
            <p:cNvSpPr/>
            <p:nvPr/>
          </p:nvSpPr>
          <p:spPr>
            <a:xfrm>
              <a:off x="798925" y="2790600"/>
              <a:ext cx="36500" cy="34225"/>
            </a:xfrm>
            <a:custGeom>
              <a:avLst/>
              <a:gdLst/>
              <a:ahLst/>
              <a:cxnLst/>
              <a:rect l="l" t="t" r="r" b="b"/>
              <a:pathLst>
                <a:path w="1460" h="1369" extrusionOk="0">
                  <a:moveTo>
                    <a:pt x="730" y="1"/>
                  </a:moveTo>
                  <a:cubicBezTo>
                    <a:pt x="334" y="1"/>
                    <a:pt x="0" y="305"/>
                    <a:pt x="0" y="669"/>
                  </a:cubicBezTo>
                  <a:cubicBezTo>
                    <a:pt x="0" y="1065"/>
                    <a:pt x="334" y="1368"/>
                    <a:pt x="730" y="1368"/>
                  </a:cubicBezTo>
                  <a:cubicBezTo>
                    <a:pt x="1125" y="1368"/>
                    <a:pt x="1459" y="1065"/>
                    <a:pt x="1459" y="669"/>
                  </a:cubicBezTo>
                  <a:cubicBezTo>
                    <a:pt x="145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
            <p:cNvSpPr/>
            <p:nvPr/>
          </p:nvSpPr>
          <p:spPr>
            <a:xfrm>
              <a:off x="799675" y="2890150"/>
              <a:ext cx="34975" cy="32700"/>
            </a:xfrm>
            <a:custGeom>
              <a:avLst/>
              <a:gdLst/>
              <a:ahLst/>
              <a:cxnLst/>
              <a:rect l="l" t="t" r="r" b="b"/>
              <a:pathLst>
                <a:path w="1399" h="1308" extrusionOk="0">
                  <a:moveTo>
                    <a:pt x="700" y="1"/>
                  </a:moveTo>
                  <a:cubicBezTo>
                    <a:pt x="304" y="1"/>
                    <a:pt x="0" y="304"/>
                    <a:pt x="0" y="669"/>
                  </a:cubicBezTo>
                  <a:cubicBezTo>
                    <a:pt x="0" y="1034"/>
                    <a:pt x="304" y="1308"/>
                    <a:pt x="700" y="1308"/>
                  </a:cubicBezTo>
                  <a:cubicBezTo>
                    <a:pt x="1095" y="1308"/>
                    <a:pt x="1399" y="1034"/>
                    <a:pt x="1399" y="669"/>
                  </a:cubicBezTo>
                  <a:cubicBezTo>
                    <a:pt x="1399" y="30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
            <p:cNvSpPr/>
            <p:nvPr/>
          </p:nvSpPr>
          <p:spPr>
            <a:xfrm>
              <a:off x="800425" y="2989700"/>
              <a:ext cx="33475" cy="31925"/>
            </a:xfrm>
            <a:custGeom>
              <a:avLst/>
              <a:gdLst/>
              <a:ahLst/>
              <a:cxnLst/>
              <a:rect l="l" t="t" r="r" b="b"/>
              <a:pathLst>
                <a:path w="1339" h="1277" extrusionOk="0">
                  <a:moveTo>
                    <a:pt x="670" y="0"/>
                  </a:moveTo>
                  <a:cubicBezTo>
                    <a:pt x="305" y="0"/>
                    <a:pt x="1" y="274"/>
                    <a:pt x="1" y="639"/>
                  </a:cubicBezTo>
                  <a:cubicBezTo>
                    <a:pt x="1" y="1003"/>
                    <a:pt x="305" y="1277"/>
                    <a:pt x="670" y="1277"/>
                  </a:cubicBezTo>
                  <a:cubicBezTo>
                    <a:pt x="1034" y="1277"/>
                    <a:pt x="1338" y="1003"/>
                    <a:pt x="1338" y="639"/>
                  </a:cubicBezTo>
                  <a:cubicBezTo>
                    <a:pt x="133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
            <p:cNvSpPr/>
            <p:nvPr/>
          </p:nvSpPr>
          <p:spPr>
            <a:xfrm>
              <a:off x="800425" y="3089250"/>
              <a:ext cx="32700" cy="31175"/>
            </a:xfrm>
            <a:custGeom>
              <a:avLst/>
              <a:gdLst/>
              <a:ahLst/>
              <a:cxnLst/>
              <a:rect l="l" t="t" r="r" b="b"/>
              <a:pathLst>
                <a:path w="1308" h="1247" extrusionOk="0">
                  <a:moveTo>
                    <a:pt x="670" y="0"/>
                  </a:moveTo>
                  <a:cubicBezTo>
                    <a:pt x="305" y="0"/>
                    <a:pt x="1" y="274"/>
                    <a:pt x="1" y="608"/>
                  </a:cubicBezTo>
                  <a:cubicBezTo>
                    <a:pt x="1" y="973"/>
                    <a:pt x="305" y="1246"/>
                    <a:pt x="670" y="1246"/>
                  </a:cubicBezTo>
                  <a:cubicBezTo>
                    <a:pt x="1034" y="1246"/>
                    <a:pt x="1308" y="973"/>
                    <a:pt x="1308" y="608"/>
                  </a:cubicBezTo>
                  <a:cubicBezTo>
                    <a:pt x="130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
            <p:cNvSpPr/>
            <p:nvPr/>
          </p:nvSpPr>
          <p:spPr>
            <a:xfrm>
              <a:off x="801950" y="3189550"/>
              <a:ext cx="30425" cy="28900"/>
            </a:xfrm>
            <a:custGeom>
              <a:avLst/>
              <a:gdLst/>
              <a:ahLst/>
              <a:cxnLst/>
              <a:rect l="l" t="t" r="r" b="b"/>
              <a:pathLst>
                <a:path w="1217" h="1156" extrusionOk="0">
                  <a:moveTo>
                    <a:pt x="609" y="0"/>
                  </a:moveTo>
                  <a:cubicBezTo>
                    <a:pt x="274" y="0"/>
                    <a:pt x="1" y="244"/>
                    <a:pt x="1" y="578"/>
                  </a:cubicBezTo>
                  <a:cubicBezTo>
                    <a:pt x="1" y="882"/>
                    <a:pt x="274" y="1155"/>
                    <a:pt x="609" y="1155"/>
                  </a:cubicBezTo>
                  <a:cubicBezTo>
                    <a:pt x="943" y="1155"/>
                    <a:pt x="1216" y="882"/>
                    <a:pt x="1216" y="578"/>
                  </a:cubicBezTo>
                  <a:cubicBezTo>
                    <a:pt x="121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
            <p:cNvSpPr/>
            <p:nvPr/>
          </p:nvSpPr>
          <p:spPr>
            <a:xfrm>
              <a:off x="801950" y="3288325"/>
              <a:ext cx="30425" cy="28900"/>
            </a:xfrm>
            <a:custGeom>
              <a:avLst/>
              <a:gdLst/>
              <a:ahLst/>
              <a:cxnLst/>
              <a:rect l="l" t="t" r="r" b="b"/>
              <a:pathLst>
                <a:path w="1217" h="1156" extrusionOk="0">
                  <a:moveTo>
                    <a:pt x="609" y="1"/>
                  </a:moveTo>
                  <a:cubicBezTo>
                    <a:pt x="274" y="1"/>
                    <a:pt x="1" y="274"/>
                    <a:pt x="1" y="578"/>
                  </a:cubicBezTo>
                  <a:cubicBezTo>
                    <a:pt x="1" y="913"/>
                    <a:pt x="274" y="1156"/>
                    <a:pt x="609" y="1156"/>
                  </a:cubicBezTo>
                  <a:cubicBezTo>
                    <a:pt x="943" y="1156"/>
                    <a:pt x="1216" y="913"/>
                    <a:pt x="1216" y="578"/>
                  </a:cubicBezTo>
                  <a:cubicBezTo>
                    <a:pt x="1216" y="27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
            <p:cNvSpPr/>
            <p:nvPr/>
          </p:nvSpPr>
          <p:spPr>
            <a:xfrm>
              <a:off x="802725" y="3388650"/>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
            <p:cNvSpPr/>
            <p:nvPr/>
          </p:nvSpPr>
          <p:spPr>
            <a:xfrm>
              <a:off x="803475" y="3488175"/>
              <a:ext cx="27375" cy="25875"/>
            </a:xfrm>
            <a:custGeom>
              <a:avLst/>
              <a:gdLst/>
              <a:ahLst/>
              <a:cxnLst/>
              <a:rect l="l" t="t" r="r" b="b"/>
              <a:pathLst>
                <a:path w="1095" h="1035" extrusionOk="0">
                  <a:moveTo>
                    <a:pt x="548" y="1"/>
                  </a:moveTo>
                  <a:cubicBezTo>
                    <a:pt x="244" y="1"/>
                    <a:pt x="0" y="214"/>
                    <a:pt x="0" y="518"/>
                  </a:cubicBezTo>
                  <a:cubicBezTo>
                    <a:pt x="0" y="822"/>
                    <a:pt x="244" y="1034"/>
                    <a:pt x="548" y="1034"/>
                  </a:cubicBezTo>
                  <a:cubicBezTo>
                    <a:pt x="851" y="1034"/>
                    <a:pt x="1095" y="822"/>
                    <a:pt x="1095" y="518"/>
                  </a:cubicBezTo>
                  <a:cubicBezTo>
                    <a:pt x="1095" y="21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
            <p:cNvSpPr/>
            <p:nvPr/>
          </p:nvSpPr>
          <p:spPr>
            <a:xfrm>
              <a:off x="803475" y="3587725"/>
              <a:ext cx="27375" cy="25100"/>
            </a:xfrm>
            <a:custGeom>
              <a:avLst/>
              <a:gdLst/>
              <a:ahLst/>
              <a:cxnLst/>
              <a:rect l="l" t="t" r="r" b="b"/>
              <a:pathLst>
                <a:path w="1095" h="1004" extrusionOk="0">
                  <a:moveTo>
                    <a:pt x="548" y="1"/>
                  </a:moveTo>
                  <a:cubicBezTo>
                    <a:pt x="244" y="1"/>
                    <a:pt x="0" y="213"/>
                    <a:pt x="0" y="487"/>
                  </a:cubicBezTo>
                  <a:cubicBezTo>
                    <a:pt x="0" y="791"/>
                    <a:pt x="244" y="1004"/>
                    <a:pt x="548" y="1004"/>
                  </a:cubicBezTo>
                  <a:cubicBezTo>
                    <a:pt x="851" y="1004"/>
                    <a:pt x="1095" y="791"/>
                    <a:pt x="1095" y="487"/>
                  </a:cubicBezTo>
                  <a:cubicBezTo>
                    <a:pt x="1095" y="213"/>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
            <p:cNvSpPr/>
            <p:nvPr/>
          </p:nvSpPr>
          <p:spPr>
            <a:xfrm>
              <a:off x="804225" y="3687275"/>
              <a:ext cx="25875" cy="24350"/>
            </a:xfrm>
            <a:custGeom>
              <a:avLst/>
              <a:gdLst/>
              <a:ahLst/>
              <a:cxnLst/>
              <a:rect l="l" t="t" r="r" b="b"/>
              <a:pathLst>
                <a:path w="1035" h="974"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
            <p:cNvSpPr/>
            <p:nvPr/>
          </p:nvSpPr>
          <p:spPr>
            <a:xfrm>
              <a:off x="805000" y="3786825"/>
              <a:ext cx="24325" cy="22825"/>
            </a:xfrm>
            <a:custGeom>
              <a:avLst/>
              <a:gdLst/>
              <a:ahLst/>
              <a:cxnLst/>
              <a:rect l="l" t="t" r="r" b="b"/>
              <a:pathLst>
                <a:path w="973" h="913" extrusionOk="0">
                  <a:moveTo>
                    <a:pt x="487" y="0"/>
                  </a:moveTo>
                  <a:cubicBezTo>
                    <a:pt x="213" y="0"/>
                    <a:pt x="0" y="213"/>
                    <a:pt x="0" y="456"/>
                  </a:cubicBezTo>
                  <a:cubicBezTo>
                    <a:pt x="0" y="730"/>
                    <a:pt x="213" y="912"/>
                    <a:pt x="487" y="912"/>
                  </a:cubicBezTo>
                  <a:cubicBezTo>
                    <a:pt x="760" y="912"/>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
            <p:cNvSpPr/>
            <p:nvPr/>
          </p:nvSpPr>
          <p:spPr>
            <a:xfrm>
              <a:off x="805750" y="3886375"/>
              <a:ext cx="22825" cy="22050"/>
            </a:xfrm>
            <a:custGeom>
              <a:avLst/>
              <a:gdLst/>
              <a:ahLst/>
              <a:cxnLst/>
              <a:rect l="l" t="t" r="r" b="b"/>
              <a:pathLst>
                <a:path w="913" h="882" extrusionOk="0">
                  <a:moveTo>
                    <a:pt x="457" y="0"/>
                  </a:moveTo>
                  <a:cubicBezTo>
                    <a:pt x="183" y="0"/>
                    <a:pt x="1" y="213"/>
                    <a:pt x="1" y="456"/>
                  </a:cubicBezTo>
                  <a:cubicBezTo>
                    <a:pt x="1" y="699"/>
                    <a:pt x="183" y="882"/>
                    <a:pt x="457" y="882"/>
                  </a:cubicBezTo>
                  <a:cubicBezTo>
                    <a:pt x="700" y="882"/>
                    <a:pt x="912" y="699"/>
                    <a:pt x="912" y="456"/>
                  </a:cubicBezTo>
                  <a:cubicBezTo>
                    <a:pt x="912"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
            <p:cNvSpPr/>
            <p:nvPr/>
          </p:nvSpPr>
          <p:spPr>
            <a:xfrm>
              <a:off x="805750" y="3985900"/>
              <a:ext cx="22825" cy="22075"/>
            </a:xfrm>
            <a:custGeom>
              <a:avLst/>
              <a:gdLst/>
              <a:ahLst/>
              <a:cxnLst/>
              <a:rect l="l" t="t" r="r" b="b"/>
              <a:pathLst>
                <a:path w="913" h="883" extrusionOk="0">
                  <a:moveTo>
                    <a:pt x="457" y="1"/>
                  </a:moveTo>
                  <a:cubicBezTo>
                    <a:pt x="183" y="1"/>
                    <a:pt x="1" y="183"/>
                    <a:pt x="1" y="426"/>
                  </a:cubicBezTo>
                  <a:cubicBezTo>
                    <a:pt x="1" y="670"/>
                    <a:pt x="183" y="882"/>
                    <a:pt x="457" y="882"/>
                  </a:cubicBezTo>
                  <a:cubicBezTo>
                    <a:pt x="700" y="882"/>
                    <a:pt x="912" y="670"/>
                    <a:pt x="912" y="42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
            <p:cNvSpPr/>
            <p:nvPr/>
          </p:nvSpPr>
          <p:spPr>
            <a:xfrm>
              <a:off x="805750" y="4085450"/>
              <a:ext cx="22825" cy="20550"/>
            </a:xfrm>
            <a:custGeom>
              <a:avLst/>
              <a:gdLst/>
              <a:ahLst/>
              <a:cxnLst/>
              <a:rect l="l" t="t" r="r" b="b"/>
              <a:pathLst>
                <a:path w="913" h="822" extrusionOk="0">
                  <a:moveTo>
                    <a:pt x="457" y="1"/>
                  </a:moveTo>
                  <a:cubicBezTo>
                    <a:pt x="213" y="1"/>
                    <a:pt x="1" y="183"/>
                    <a:pt x="1" y="396"/>
                  </a:cubicBezTo>
                  <a:cubicBezTo>
                    <a:pt x="1" y="639"/>
                    <a:pt x="213" y="821"/>
                    <a:pt x="457" y="821"/>
                  </a:cubicBezTo>
                  <a:cubicBezTo>
                    <a:pt x="700" y="821"/>
                    <a:pt x="912" y="639"/>
                    <a:pt x="912" y="39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
            <p:cNvSpPr/>
            <p:nvPr/>
          </p:nvSpPr>
          <p:spPr>
            <a:xfrm>
              <a:off x="806500" y="4185000"/>
              <a:ext cx="21325" cy="19775"/>
            </a:xfrm>
            <a:custGeom>
              <a:avLst/>
              <a:gdLst/>
              <a:ahLst/>
              <a:cxnLst/>
              <a:rect l="l" t="t" r="r" b="b"/>
              <a:pathLst>
                <a:path w="853" h="791" extrusionOk="0">
                  <a:moveTo>
                    <a:pt x="427" y="1"/>
                  </a:moveTo>
                  <a:cubicBezTo>
                    <a:pt x="183" y="1"/>
                    <a:pt x="1" y="183"/>
                    <a:pt x="1" y="396"/>
                  </a:cubicBezTo>
                  <a:cubicBezTo>
                    <a:pt x="1" y="608"/>
                    <a:pt x="183" y="791"/>
                    <a:pt x="427" y="791"/>
                  </a:cubicBezTo>
                  <a:cubicBezTo>
                    <a:pt x="670" y="791"/>
                    <a:pt x="852" y="608"/>
                    <a:pt x="852" y="396"/>
                  </a:cubicBezTo>
                  <a:cubicBezTo>
                    <a:pt x="852" y="183"/>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
            <p:cNvSpPr/>
            <p:nvPr/>
          </p:nvSpPr>
          <p:spPr>
            <a:xfrm>
              <a:off x="807275" y="4284550"/>
              <a:ext cx="19775" cy="19025"/>
            </a:xfrm>
            <a:custGeom>
              <a:avLst/>
              <a:gdLst/>
              <a:ahLst/>
              <a:cxnLst/>
              <a:rect l="l" t="t" r="r" b="b"/>
              <a:pathLst>
                <a:path w="791" h="761" extrusionOk="0">
                  <a:moveTo>
                    <a:pt x="396" y="0"/>
                  </a:moveTo>
                  <a:cubicBezTo>
                    <a:pt x="183" y="0"/>
                    <a:pt x="0" y="152"/>
                    <a:pt x="0" y="365"/>
                  </a:cubicBezTo>
                  <a:cubicBezTo>
                    <a:pt x="0" y="578"/>
                    <a:pt x="183" y="760"/>
                    <a:pt x="396" y="760"/>
                  </a:cubicBezTo>
                  <a:cubicBezTo>
                    <a:pt x="608" y="760"/>
                    <a:pt x="791" y="578"/>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
            <p:cNvSpPr/>
            <p:nvPr/>
          </p:nvSpPr>
          <p:spPr>
            <a:xfrm>
              <a:off x="807275" y="4384100"/>
              <a:ext cx="19775" cy="18250"/>
            </a:xfrm>
            <a:custGeom>
              <a:avLst/>
              <a:gdLst/>
              <a:ahLst/>
              <a:cxnLst/>
              <a:rect l="l" t="t" r="r" b="b"/>
              <a:pathLst>
                <a:path w="791" h="730" extrusionOk="0">
                  <a:moveTo>
                    <a:pt x="396" y="0"/>
                  </a:moveTo>
                  <a:cubicBezTo>
                    <a:pt x="183" y="0"/>
                    <a:pt x="0" y="152"/>
                    <a:pt x="0" y="365"/>
                  </a:cubicBezTo>
                  <a:cubicBezTo>
                    <a:pt x="0" y="547"/>
                    <a:pt x="183" y="730"/>
                    <a:pt x="396" y="730"/>
                  </a:cubicBezTo>
                  <a:cubicBezTo>
                    <a:pt x="608" y="730"/>
                    <a:pt x="791" y="547"/>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
            <p:cNvSpPr/>
            <p:nvPr/>
          </p:nvSpPr>
          <p:spPr>
            <a:xfrm>
              <a:off x="808025" y="4483650"/>
              <a:ext cx="18275" cy="16725"/>
            </a:xfrm>
            <a:custGeom>
              <a:avLst/>
              <a:gdLst/>
              <a:ahLst/>
              <a:cxnLst/>
              <a:rect l="l" t="t" r="r" b="b"/>
              <a:pathLst>
                <a:path w="731" h="669" extrusionOk="0">
                  <a:moveTo>
                    <a:pt x="366" y="0"/>
                  </a:moveTo>
                  <a:cubicBezTo>
                    <a:pt x="153" y="0"/>
                    <a:pt x="1" y="152"/>
                    <a:pt x="1" y="334"/>
                  </a:cubicBezTo>
                  <a:cubicBezTo>
                    <a:pt x="1" y="517"/>
                    <a:pt x="153" y="669"/>
                    <a:pt x="366" y="669"/>
                  </a:cubicBezTo>
                  <a:cubicBezTo>
                    <a:pt x="578" y="669"/>
                    <a:pt x="730" y="517"/>
                    <a:pt x="730" y="334"/>
                  </a:cubicBezTo>
                  <a:cubicBezTo>
                    <a:pt x="730" y="152"/>
                    <a:pt x="57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
            <p:cNvSpPr/>
            <p:nvPr/>
          </p:nvSpPr>
          <p:spPr>
            <a:xfrm>
              <a:off x="808025" y="4583175"/>
              <a:ext cx="17500" cy="16000"/>
            </a:xfrm>
            <a:custGeom>
              <a:avLst/>
              <a:gdLst/>
              <a:ahLst/>
              <a:cxnLst/>
              <a:rect l="l" t="t" r="r" b="b"/>
              <a:pathLst>
                <a:path w="700" h="640" extrusionOk="0">
                  <a:moveTo>
                    <a:pt x="366" y="1"/>
                  </a:moveTo>
                  <a:cubicBezTo>
                    <a:pt x="183" y="1"/>
                    <a:pt x="1" y="122"/>
                    <a:pt x="1" y="305"/>
                  </a:cubicBezTo>
                  <a:cubicBezTo>
                    <a:pt x="1" y="487"/>
                    <a:pt x="183" y="639"/>
                    <a:pt x="366" y="639"/>
                  </a:cubicBezTo>
                  <a:cubicBezTo>
                    <a:pt x="548" y="639"/>
                    <a:pt x="700" y="487"/>
                    <a:pt x="700" y="305"/>
                  </a:cubicBezTo>
                  <a:cubicBezTo>
                    <a:pt x="700" y="122"/>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
            <p:cNvSpPr/>
            <p:nvPr/>
          </p:nvSpPr>
          <p:spPr>
            <a:xfrm>
              <a:off x="808800" y="4681975"/>
              <a:ext cx="16725" cy="15975"/>
            </a:xfrm>
            <a:custGeom>
              <a:avLst/>
              <a:gdLst/>
              <a:ahLst/>
              <a:cxnLst/>
              <a:rect l="l" t="t" r="r" b="b"/>
              <a:pathLst>
                <a:path w="669" h="639" extrusionOk="0">
                  <a:moveTo>
                    <a:pt x="335" y="0"/>
                  </a:moveTo>
                  <a:cubicBezTo>
                    <a:pt x="152" y="0"/>
                    <a:pt x="0" y="152"/>
                    <a:pt x="0" y="335"/>
                  </a:cubicBezTo>
                  <a:cubicBezTo>
                    <a:pt x="0" y="517"/>
                    <a:pt x="152"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
            <p:cNvSpPr/>
            <p:nvPr/>
          </p:nvSpPr>
          <p:spPr>
            <a:xfrm>
              <a:off x="809550" y="4782275"/>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87" y="578"/>
                    <a:pt x="608" y="456"/>
                    <a:pt x="608" y="274"/>
                  </a:cubicBezTo>
                  <a:cubicBezTo>
                    <a:pt x="608"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
            <p:cNvSpPr/>
            <p:nvPr/>
          </p:nvSpPr>
          <p:spPr>
            <a:xfrm>
              <a:off x="809550" y="4881050"/>
              <a:ext cx="15225" cy="14475"/>
            </a:xfrm>
            <a:custGeom>
              <a:avLst/>
              <a:gdLst/>
              <a:ahLst/>
              <a:cxnLst/>
              <a:rect l="l" t="t" r="r" b="b"/>
              <a:pathLst>
                <a:path w="609" h="579" extrusionOk="0">
                  <a:moveTo>
                    <a:pt x="305" y="1"/>
                  </a:moveTo>
                  <a:cubicBezTo>
                    <a:pt x="122" y="1"/>
                    <a:pt x="1" y="123"/>
                    <a:pt x="1" y="305"/>
                  </a:cubicBezTo>
                  <a:cubicBezTo>
                    <a:pt x="1" y="457"/>
                    <a:pt x="122" y="578"/>
                    <a:pt x="305" y="578"/>
                  </a:cubicBezTo>
                  <a:cubicBezTo>
                    <a:pt x="457" y="578"/>
                    <a:pt x="608" y="457"/>
                    <a:pt x="608" y="305"/>
                  </a:cubicBezTo>
                  <a:cubicBezTo>
                    <a:pt x="60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
            <p:cNvSpPr/>
            <p:nvPr/>
          </p:nvSpPr>
          <p:spPr>
            <a:xfrm>
              <a:off x="809550" y="4980600"/>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8" y="426"/>
                    <a:pt x="608" y="274"/>
                  </a:cubicBezTo>
                  <a:cubicBezTo>
                    <a:pt x="608"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
            <p:cNvSpPr/>
            <p:nvPr/>
          </p:nvSpPr>
          <p:spPr>
            <a:xfrm>
              <a:off x="810300" y="5080150"/>
              <a:ext cx="13725" cy="12950"/>
            </a:xfrm>
            <a:custGeom>
              <a:avLst/>
              <a:gdLst/>
              <a:ahLst/>
              <a:cxnLst/>
              <a:rect l="l" t="t" r="r" b="b"/>
              <a:pathLst>
                <a:path w="549" h="518" extrusionOk="0">
                  <a:moveTo>
                    <a:pt x="275" y="1"/>
                  </a:moveTo>
                  <a:cubicBezTo>
                    <a:pt x="123" y="1"/>
                    <a:pt x="1" y="122"/>
                    <a:pt x="1" y="244"/>
                  </a:cubicBezTo>
                  <a:cubicBezTo>
                    <a:pt x="1" y="396"/>
                    <a:pt x="123" y="517"/>
                    <a:pt x="275" y="517"/>
                  </a:cubicBezTo>
                  <a:cubicBezTo>
                    <a:pt x="427" y="517"/>
                    <a:pt x="548" y="396"/>
                    <a:pt x="548" y="244"/>
                  </a:cubicBezTo>
                  <a:cubicBezTo>
                    <a:pt x="548" y="122"/>
                    <a:pt x="427" y="1"/>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
            <p:cNvSpPr/>
            <p:nvPr/>
          </p:nvSpPr>
          <p:spPr>
            <a:xfrm>
              <a:off x="811075" y="5179700"/>
              <a:ext cx="12175" cy="12175"/>
            </a:xfrm>
            <a:custGeom>
              <a:avLst/>
              <a:gdLst/>
              <a:ahLst/>
              <a:cxnLst/>
              <a:rect l="l" t="t" r="r" b="b"/>
              <a:pathLst>
                <a:path w="487" h="487" extrusionOk="0">
                  <a:moveTo>
                    <a:pt x="244" y="0"/>
                  </a:moveTo>
                  <a:cubicBezTo>
                    <a:pt x="92" y="0"/>
                    <a:pt x="0" y="92"/>
                    <a:pt x="0" y="244"/>
                  </a:cubicBezTo>
                  <a:cubicBezTo>
                    <a:pt x="0" y="365"/>
                    <a:pt x="92" y="487"/>
                    <a:pt x="244" y="487"/>
                  </a:cubicBezTo>
                  <a:cubicBezTo>
                    <a:pt x="396" y="487"/>
                    <a:pt x="487" y="365"/>
                    <a:pt x="487" y="244"/>
                  </a:cubicBezTo>
                  <a:cubicBezTo>
                    <a:pt x="487" y="9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
            <p:cNvSpPr/>
            <p:nvPr/>
          </p:nvSpPr>
          <p:spPr>
            <a:xfrm>
              <a:off x="811075" y="5279250"/>
              <a:ext cx="12175" cy="11425"/>
            </a:xfrm>
            <a:custGeom>
              <a:avLst/>
              <a:gdLst/>
              <a:ahLst/>
              <a:cxnLst/>
              <a:rect l="l" t="t" r="r" b="b"/>
              <a:pathLst>
                <a:path w="487" h="457" extrusionOk="0">
                  <a:moveTo>
                    <a:pt x="244" y="0"/>
                  </a:moveTo>
                  <a:cubicBezTo>
                    <a:pt x="92" y="0"/>
                    <a:pt x="0" y="91"/>
                    <a:pt x="0" y="213"/>
                  </a:cubicBezTo>
                  <a:cubicBezTo>
                    <a:pt x="0" y="335"/>
                    <a:pt x="92" y="456"/>
                    <a:pt x="244" y="456"/>
                  </a:cubicBezTo>
                  <a:cubicBezTo>
                    <a:pt x="365" y="45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
            <p:cNvSpPr/>
            <p:nvPr/>
          </p:nvSpPr>
          <p:spPr>
            <a:xfrm>
              <a:off x="811075" y="5378025"/>
              <a:ext cx="12175" cy="11425"/>
            </a:xfrm>
            <a:custGeom>
              <a:avLst/>
              <a:gdLst/>
              <a:ahLst/>
              <a:cxnLst/>
              <a:rect l="l" t="t" r="r" b="b"/>
              <a:pathLst>
                <a:path w="487" h="457" extrusionOk="0">
                  <a:moveTo>
                    <a:pt x="244" y="1"/>
                  </a:moveTo>
                  <a:cubicBezTo>
                    <a:pt x="122" y="1"/>
                    <a:pt x="0" y="122"/>
                    <a:pt x="0" y="244"/>
                  </a:cubicBezTo>
                  <a:cubicBezTo>
                    <a:pt x="0" y="365"/>
                    <a:pt x="122" y="457"/>
                    <a:pt x="244" y="457"/>
                  </a:cubicBezTo>
                  <a:cubicBezTo>
                    <a:pt x="365" y="457"/>
                    <a:pt x="487" y="365"/>
                    <a:pt x="487" y="244"/>
                  </a:cubicBezTo>
                  <a:cubicBezTo>
                    <a:pt x="487" y="12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
            <p:cNvSpPr/>
            <p:nvPr/>
          </p:nvSpPr>
          <p:spPr>
            <a:xfrm>
              <a:off x="811825" y="5477575"/>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
            <p:cNvSpPr/>
            <p:nvPr/>
          </p:nvSpPr>
          <p:spPr>
            <a:xfrm>
              <a:off x="811825" y="5577125"/>
              <a:ext cx="9900" cy="9900"/>
            </a:xfrm>
            <a:custGeom>
              <a:avLst/>
              <a:gdLst/>
              <a:ahLst/>
              <a:cxnLst/>
              <a:rect l="l" t="t" r="r" b="b"/>
              <a:pathLst>
                <a:path w="396" h="396" extrusionOk="0">
                  <a:moveTo>
                    <a:pt x="214" y="0"/>
                  </a:moveTo>
                  <a:cubicBezTo>
                    <a:pt x="92" y="0"/>
                    <a:pt x="1" y="91"/>
                    <a:pt x="1" y="183"/>
                  </a:cubicBezTo>
                  <a:cubicBezTo>
                    <a:pt x="1" y="304"/>
                    <a:pt x="92" y="395"/>
                    <a:pt x="214" y="395"/>
                  </a:cubicBezTo>
                  <a:cubicBezTo>
                    <a:pt x="335" y="395"/>
                    <a:pt x="396" y="304"/>
                    <a:pt x="396" y="183"/>
                  </a:cubicBezTo>
                  <a:cubicBezTo>
                    <a:pt x="39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
            <p:cNvSpPr/>
            <p:nvPr/>
          </p:nvSpPr>
          <p:spPr>
            <a:xfrm>
              <a:off x="811825" y="5676675"/>
              <a:ext cx="9900" cy="9125"/>
            </a:xfrm>
            <a:custGeom>
              <a:avLst/>
              <a:gdLst/>
              <a:ahLst/>
              <a:cxnLst/>
              <a:rect l="l" t="t" r="r" b="b"/>
              <a:pathLst>
                <a:path w="396" h="365" extrusionOk="0">
                  <a:moveTo>
                    <a:pt x="214" y="0"/>
                  </a:moveTo>
                  <a:cubicBezTo>
                    <a:pt x="92" y="0"/>
                    <a:pt x="1" y="61"/>
                    <a:pt x="1" y="182"/>
                  </a:cubicBezTo>
                  <a:cubicBezTo>
                    <a:pt x="1" y="274"/>
                    <a:pt x="92" y="365"/>
                    <a:pt x="214" y="365"/>
                  </a:cubicBezTo>
                  <a:cubicBezTo>
                    <a:pt x="335" y="365"/>
                    <a:pt x="396" y="274"/>
                    <a:pt x="396" y="182"/>
                  </a:cubicBezTo>
                  <a:cubicBezTo>
                    <a:pt x="396" y="6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
            <p:cNvSpPr/>
            <p:nvPr/>
          </p:nvSpPr>
          <p:spPr>
            <a:xfrm>
              <a:off x="812600" y="5775450"/>
              <a:ext cx="9125" cy="9150"/>
            </a:xfrm>
            <a:custGeom>
              <a:avLst/>
              <a:gdLst/>
              <a:ahLst/>
              <a:cxnLst/>
              <a:rect l="l" t="t" r="r" b="b"/>
              <a:pathLst>
                <a:path w="365" h="366" extrusionOk="0">
                  <a:moveTo>
                    <a:pt x="183" y="1"/>
                  </a:moveTo>
                  <a:cubicBezTo>
                    <a:pt x="91" y="1"/>
                    <a:pt x="0" y="92"/>
                    <a:pt x="0" y="183"/>
                  </a:cubicBezTo>
                  <a:cubicBezTo>
                    <a:pt x="0" y="274"/>
                    <a:pt x="91" y="365"/>
                    <a:pt x="183" y="365"/>
                  </a:cubicBezTo>
                  <a:cubicBezTo>
                    <a:pt x="274" y="36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
            <p:cNvSpPr/>
            <p:nvPr/>
          </p:nvSpPr>
          <p:spPr>
            <a:xfrm>
              <a:off x="812600" y="5875000"/>
              <a:ext cx="9125" cy="8375"/>
            </a:xfrm>
            <a:custGeom>
              <a:avLst/>
              <a:gdLst/>
              <a:ahLst/>
              <a:cxnLst/>
              <a:rect l="l" t="t" r="r" b="b"/>
              <a:pathLst>
                <a:path w="365" h="335" extrusionOk="0">
                  <a:moveTo>
                    <a:pt x="183" y="0"/>
                  </a:moveTo>
                  <a:cubicBezTo>
                    <a:pt x="91" y="0"/>
                    <a:pt x="0" y="92"/>
                    <a:pt x="0" y="183"/>
                  </a:cubicBezTo>
                  <a:cubicBezTo>
                    <a:pt x="0" y="274"/>
                    <a:pt x="91" y="335"/>
                    <a:pt x="183" y="335"/>
                  </a:cubicBezTo>
                  <a:cubicBezTo>
                    <a:pt x="274" y="33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
            <p:cNvSpPr/>
            <p:nvPr/>
          </p:nvSpPr>
          <p:spPr>
            <a:xfrm>
              <a:off x="813350" y="5974550"/>
              <a:ext cx="7625" cy="7625"/>
            </a:xfrm>
            <a:custGeom>
              <a:avLst/>
              <a:gdLst/>
              <a:ahLst/>
              <a:cxnLst/>
              <a:rect l="l" t="t" r="r" b="b"/>
              <a:pathLst>
                <a:path w="305" h="305" extrusionOk="0">
                  <a:moveTo>
                    <a:pt x="153" y="0"/>
                  </a:moveTo>
                  <a:cubicBezTo>
                    <a:pt x="61" y="0"/>
                    <a:pt x="1" y="61"/>
                    <a:pt x="1" y="152"/>
                  </a:cubicBezTo>
                  <a:cubicBezTo>
                    <a:pt x="1" y="243"/>
                    <a:pt x="61"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
            <p:cNvSpPr/>
            <p:nvPr/>
          </p:nvSpPr>
          <p:spPr>
            <a:xfrm>
              <a:off x="813350" y="6074075"/>
              <a:ext cx="7625" cy="6875"/>
            </a:xfrm>
            <a:custGeom>
              <a:avLst/>
              <a:gdLst/>
              <a:ahLst/>
              <a:cxnLst/>
              <a:rect l="l" t="t" r="r" b="b"/>
              <a:pathLst>
                <a:path w="305" h="275" extrusionOk="0">
                  <a:moveTo>
                    <a:pt x="153" y="1"/>
                  </a:moveTo>
                  <a:cubicBezTo>
                    <a:pt x="61" y="1"/>
                    <a:pt x="1" y="62"/>
                    <a:pt x="1" y="123"/>
                  </a:cubicBezTo>
                  <a:cubicBezTo>
                    <a:pt x="1" y="214"/>
                    <a:pt x="61" y="275"/>
                    <a:pt x="153" y="275"/>
                  </a:cubicBezTo>
                  <a:cubicBezTo>
                    <a:pt x="244" y="275"/>
                    <a:pt x="305" y="214"/>
                    <a:pt x="305" y="12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
            <p:cNvSpPr/>
            <p:nvPr/>
          </p:nvSpPr>
          <p:spPr>
            <a:xfrm>
              <a:off x="673525" y="294375"/>
              <a:ext cx="76775" cy="72200"/>
            </a:xfrm>
            <a:custGeom>
              <a:avLst/>
              <a:gdLst/>
              <a:ahLst/>
              <a:cxnLst/>
              <a:rect l="l" t="t" r="r" b="b"/>
              <a:pathLst>
                <a:path w="3071" h="2888" extrusionOk="0">
                  <a:moveTo>
                    <a:pt x="1551" y="0"/>
                  </a:moveTo>
                  <a:cubicBezTo>
                    <a:pt x="700" y="0"/>
                    <a:pt x="1" y="639"/>
                    <a:pt x="1" y="1429"/>
                  </a:cubicBezTo>
                  <a:cubicBezTo>
                    <a:pt x="1" y="2219"/>
                    <a:pt x="700" y="2888"/>
                    <a:pt x="1551" y="2888"/>
                  </a:cubicBezTo>
                  <a:cubicBezTo>
                    <a:pt x="2372" y="2888"/>
                    <a:pt x="3071" y="2219"/>
                    <a:pt x="3071" y="1429"/>
                  </a:cubicBezTo>
                  <a:cubicBezTo>
                    <a:pt x="3071" y="639"/>
                    <a:pt x="237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
            <p:cNvSpPr/>
            <p:nvPr/>
          </p:nvSpPr>
          <p:spPr>
            <a:xfrm>
              <a:off x="673525" y="393150"/>
              <a:ext cx="76775" cy="72225"/>
            </a:xfrm>
            <a:custGeom>
              <a:avLst/>
              <a:gdLst/>
              <a:ahLst/>
              <a:cxnLst/>
              <a:rect l="l" t="t" r="r" b="b"/>
              <a:pathLst>
                <a:path w="3071" h="2889" extrusionOk="0">
                  <a:moveTo>
                    <a:pt x="1551" y="1"/>
                  </a:moveTo>
                  <a:cubicBezTo>
                    <a:pt x="700" y="1"/>
                    <a:pt x="1" y="639"/>
                    <a:pt x="1" y="1460"/>
                  </a:cubicBezTo>
                  <a:cubicBezTo>
                    <a:pt x="1" y="2250"/>
                    <a:pt x="700" y="2888"/>
                    <a:pt x="1551" y="2888"/>
                  </a:cubicBezTo>
                  <a:cubicBezTo>
                    <a:pt x="2372" y="2888"/>
                    <a:pt x="3071" y="2250"/>
                    <a:pt x="3071" y="1460"/>
                  </a:cubicBezTo>
                  <a:cubicBezTo>
                    <a:pt x="3071" y="639"/>
                    <a:pt x="237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
            <p:cNvSpPr/>
            <p:nvPr/>
          </p:nvSpPr>
          <p:spPr>
            <a:xfrm>
              <a:off x="675050" y="493450"/>
              <a:ext cx="74500" cy="69950"/>
            </a:xfrm>
            <a:custGeom>
              <a:avLst/>
              <a:gdLst/>
              <a:ahLst/>
              <a:cxnLst/>
              <a:rect l="l" t="t" r="r" b="b"/>
              <a:pathLst>
                <a:path w="2980" h="2798" extrusionOk="0">
                  <a:moveTo>
                    <a:pt x="1490" y="1"/>
                  </a:moveTo>
                  <a:cubicBezTo>
                    <a:pt x="669" y="1"/>
                    <a:pt x="1" y="609"/>
                    <a:pt x="1" y="1399"/>
                  </a:cubicBezTo>
                  <a:cubicBezTo>
                    <a:pt x="1" y="2189"/>
                    <a:pt x="669" y="2797"/>
                    <a:pt x="1490" y="2797"/>
                  </a:cubicBezTo>
                  <a:cubicBezTo>
                    <a:pt x="2311" y="2797"/>
                    <a:pt x="2979" y="2189"/>
                    <a:pt x="2979" y="1399"/>
                  </a:cubicBezTo>
                  <a:cubicBezTo>
                    <a:pt x="2979" y="60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
            <p:cNvSpPr/>
            <p:nvPr/>
          </p:nvSpPr>
          <p:spPr>
            <a:xfrm>
              <a:off x="675800" y="593000"/>
              <a:ext cx="72975" cy="69175"/>
            </a:xfrm>
            <a:custGeom>
              <a:avLst/>
              <a:gdLst/>
              <a:ahLst/>
              <a:cxnLst/>
              <a:rect l="l" t="t" r="r" b="b"/>
              <a:pathLst>
                <a:path w="2919" h="2767" extrusionOk="0">
                  <a:moveTo>
                    <a:pt x="1460" y="1"/>
                  </a:moveTo>
                  <a:cubicBezTo>
                    <a:pt x="639" y="1"/>
                    <a:pt x="1" y="609"/>
                    <a:pt x="1" y="1368"/>
                  </a:cubicBezTo>
                  <a:cubicBezTo>
                    <a:pt x="1" y="2128"/>
                    <a:pt x="639" y="2767"/>
                    <a:pt x="1460" y="2767"/>
                  </a:cubicBezTo>
                  <a:cubicBezTo>
                    <a:pt x="2250" y="2767"/>
                    <a:pt x="2919" y="2128"/>
                    <a:pt x="2919" y="1368"/>
                  </a:cubicBezTo>
                  <a:cubicBezTo>
                    <a:pt x="2919" y="609"/>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
            <p:cNvSpPr/>
            <p:nvPr/>
          </p:nvSpPr>
          <p:spPr>
            <a:xfrm>
              <a:off x="675800" y="692550"/>
              <a:ext cx="72225" cy="67650"/>
            </a:xfrm>
            <a:custGeom>
              <a:avLst/>
              <a:gdLst/>
              <a:ahLst/>
              <a:cxnLst/>
              <a:rect l="l" t="t" r="r" b="b"/>
              <a:pathLst>
                <a:path w="2889" h="2706" extrusionOk="0">
                  <a:moveTo>
                    <a:pt x="1460" y="1"/>
                  </a:moveTo>
                  <a:cubicBezTo>
                    <a:pt x="670" y="1"/>
                    <a:pt x="1" y="608"/>
                    <a:pt x="1" y="1368"/>
                  </a:cubicBezTo>
                  <a:cubicBezTo>
                    <a:pt x="1" y="2098"/>
                    <a:pt x="670" y="2706"/>
                    <a:pt x="1460" y="2706"/>
                  </a:cubicBezTo>
                  <a:cubicBezTo>
                    <a:pt x="2250" y="2706"/>
                    <a:pt x="2889" y="2098"/>
                    <a:pt x="2889" y="1368"/>
                  </a:cubicBezTo>
                  <a:cubicBezTo>
                    <a:pt x="2889" y="608"/>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
            <p:cNvSpPr/>
            <p:nvPr/>
          </p:nvSpPr>
          <p:spPr>
            <a:xfrm>
              <a:off x="677325" y="792850"/>
              <a:ext cx="69950" cy="66150"/>
            </a:xfrm>
            <a:custGeom>
              <a:avLst/>
              <a:gdLst/>
              <a:ahLst/>
              <a:cxnLst/>
              <a:rect l="l" t="t" r="r" b="b"/>
              <a:pathLst>
                <a:path w="2798" h="2646" extrusionOk="0">
                  <a:moveTo>
                    <a:pt x="1399" y="1"/>
                  </a:moveTo>
                  <a:cubicBezTo>
                    <a:pt x="609" y="1"/>
                    <a:pt x="1" y="578"/>
                    <a:pt x="1" y="1308"/>
                  </a:cubicBezTo>
                  <a:cubicBezTo>
                    <a:pt x="1" y="2037"/>
                    <a:pt x="609" y="2645"/>
                    <a:pt x="1399" y="2645"/>
                  </a:cubicBezTo>
                  <a:cubicBezTo>
                    <a:pt x="2159" y="2645"/>
                    <a:pt x="2797" y="2037"/>
                    <a:pt x="2797" y="1308"/>
                  </a:cubicBezTo>
                  <a:cubicBezTo>
                    <a:pt x="2797" y="578"/>
                    <a:pt x="215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
            <p:cNvSpPr/>
            <p:nvPr/>
          </p:nvSpPr>
          <p:spPr>
            <a:xfrm>
              <a:off x="678100" y="892400"/>
              <a:ext cx="67650" cy="64625"/>
            </a:xfrm>
            <a:custGeom>
              <a:avLst/>
              <a:gdLst/>
              <a:ahLst/>
              <a:cxnLst/>
              <a:rect l="l" t="t" r="r" b="b"/>
              <a:pathLst>
                <a:path w="2706" h="2585" extrusionOk="0">
                  <a:moveTo>
                    <a:pt x="1368" y="1"/>
                  </a:moveTo>
                  <a:cubicBezTo>
                    <a:pt x="608" y="1"/>
                    <a:pt x="0" y="578"/>
                    <a:pt x="0" y="1308"/>
                  </a:cubicBezTo>
                  <a:cubicBezTo>
                    <a:pt x="0" y="2007"/>
                    <a:pt x="608" y="2584"/>
                    <a:pt x="1368" y="2584"/>
                  </a:cubicBezTo>
                  <a:cubicBezTo>
                    <a:pt x="2097" y="2584"/>
                    <a:pt x="2705" y="2007"/>
                    <a:pt x="2705" y="1308"/>
                  </a:cubicBezTo>
                  <a:cubicBezTo>
                    <a:pt x="2705" y="578"/>
                    <a:pt x="2097"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
            <p:cNvSpPr/>
            <p:nvPr/>
          </p:nvSpPr>
          <p:spPr>
            <a:xfrm>
              <a:off x="678850" y="992700"/>
              <a:ext cx="66125" cy="62350"/>
            </a:xfrm>
            <a:custGeom>
              <a:avLst/>
              <a:gdLst/>
              <a:ahLst/>
              <a:cxnLst/>
              <a:rect l="l" t="t" r="r" b="b"/>
              <a:pathLst>
                <a:path w="2645" h="2494" extrusionOk="0">
                  <a:moveTo>
                    <a:pt x="1338" y="1"/>
                  </a:moveTo>
                  <a:cubicBezTo>
                    <a:pt x="578" y="1"/>
                    <a:pt x="1" y="548"/>
                    <a:pt x="1" y="1247"/>
                  </a:cubicBezTo>
                  <a:cubicBezTo>
                    <a:pt x="1" y="1946"/>
                    <a:pt x="578" y="2493"/>
                    <a:pt x="1338" y="2493"/>
                  </a:cubicBezTo>
                  <a:cubicBezTo>
                    <a:pt x="2067" y="2493"/>
                    <a:pt x="2645" y="1946"/>
                    <a:pt x="2645" y="1247"/>
                  </a:cubicBezTo>
                  <a:cubicBezTo>
                    <a:pt x="2645" y="54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
            <p:cNvSpPr/>
            <p:nvPr/>
          </p:nvSpPr>
          <p:spPr>
            <a:xfrm>
              <a:off x="679600" y="1092250"/>
              <a:ext cx="64625" cy="61575"/>
            </a:xfrm>
            <a:custGeom>
              <a:avLst/>
              <a:gdLst/>
              <a:ahLst/>
              <a:cxnLst/>
              <a:rect l="l" t="t" r="r" b="b"/>
              <a:pathLst>
                <a:path w="2585" h="2463" extrusionOk="0">
                  <a:moveTo>
                    <a:pt x="1308" y="1"/>
                  </a:moveTo>
                  <a:cubicBezTo>
                    <a:pt x="578" y="1"/>
                    <a:pt x="1" y="548"/>
                    <a:pt x="1" y="1216"/>
                  </a:cubicBezTo>
                  <a:cubicBezTo>
                    <a:pt x="1" y="1916"/>
                    <a:pt x="578" y="2463"/>
                    <a:pt x="1308" y="2463"/>
                  </a:cubicBezTo>
                  <a:cubicBezTo>
                    <a:pt x="2007" y="2463"/>
                    <a:pt x="2585" y="1916"/>
                    <a:pt x="2585" y="1216"/>
                  </a:cubicBezTo>
                  <a:cubicBezTo>
                    <a:pt x="2585" y="548"/>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
            <p:cNvSpPr/>
            <p:nvPr/>
          </p:nvSpPr>
          <p:spPr>
            <a:xfrm>
              <a:off x="680375" y="1191800"/>
              <a:ext cx="63100" cy="60050"/>
            </a:xfrm>
            <a:custGeom>
              <a:avLst/>
              <a:gdLst/>
              <a:ahLst/>
              <a:cxnLst/>
              <a:rect l="l" t="t" r="r" b="b"/>
              <a:pathLst>
                <a:path w="2524" h="2402" extrusionOk="0">
                  <a:moveTo>
                    <a:pt x="1277" y="0"/>
                  </a:moveTo>
                  <a:cubicBezTo>
                    <a:pt x="578" y="0"/>
                    <a:pt x="0" y="548"/>
                    <a:pt x="0" y="1216"/>
                  </a:cubicBezTo>
                  <a:cubicBezTo>
                    <a:pt x="0" y="1885"/>
                    <a:pt x="578" y="2402"/>
                    <a:pt x="1277" y="2402"/>
                  </a:cubicBezTo>
                  <a:cubicBezTo>
                    <a:pt x="1976" y="2402"/>
                    <a:pt x="2523" y="1885"/>
                    <a:pt x="2523" y="1216"/>
                  </a:cubicBezTo>
                  <a:cubicBezTo>
                    <a:pt x="2523" y="548"/>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
            <p:cNvSpPr/>
            <p:nvPr/>
          </p:nvSpPr>
          <p:spPr>
            <a:xfrm>
              <a:off x="681125" y="1292100"/>
              <a:ext cx="61575" cy="57775"/>
            </a:xfrm>
            <a:custGeom>
              <a:avLst/>
              <a:gdLst/>
              <a:ahLst/>
              <a:cxnLst/>
              <a:rect l="l" t="t" r="r" b="b"/>
              <a:pathLst>
                <a:path w="2463" h="2311" extrusionOk="0">
                  <a:moveTo>
                    <a:pt x="1247" y="1"/>
                  </a:moveTo>
                  <a:cubicBezTo>
                    <a:pt x="548" y="1"/>
                    <a:pt x="1" y="517"/>
                    <a:pt x="1" y="1156"/>
                  </a:cubicBezTo>
                  <a:cubicBezTo>
                    <a:pt x="1" y="1794"/>
                    <a:pt x="548" y="2311"/>
                    <a:pt x="1247" y="2311"/>
                  </a:cubicBezTo>
                  <a:cubicBezTo>
                    <a:pt x="1916" y="2311"/>
                    <a:pt x="2463" y="1794"/>
                    <a:pt x="2463" y="1156"/>
                  </a:cubicBezTo>
                  <a:cubicBezTo>
                    <a:pt x="2463" y="517"/>
                    <a:pt x="191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
            <p:cNvSpPr/>
            <p:nvPr/>
          </p:nvSpPr>
          <p:spPr>
            <a:xfrm>
              <a:off x="681900" y="1391650"/>
              <a:ext cx="60800" cy="57025"/>
            </a:xfrm>
            <a:custGeom>
              <a:avLst/>
              <a:gdLst/>
              <a:ahLst/>
              <a:cxnLst/>
              <a:rect l="l" t="t" r="r" b="b"/>
              <a:pathLst>
                <a:path w="2432" h="2281" extrusionOk="0">
                  <a:moveTo>
                    <a:pt x="1216" y="0"/>
                  </a:moveTo>
                  <a:cubicBezTo>
                    <a:pt x="547" y="0"/>
                    <a:pt x="0" y="517"/>
                    <a:pt x="0" y="1155"/>
                  </a:cubicBezTo>
                  <a:cubicBezTo>
                    <a:pt x="0" y="1763"/>
                    <a:pt x="547" y="2280"/>
                    <a:pt x="1216" y="2280"/>
                  </a:cubicBezTo>
                  <a:cubicBezTo>
                    <a:pt x="1885" y="2280"/>
                    <a:pt x="2432" y="1763"/>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
            <p:cNvSpPr/>
            <p:nvPr/>
          </p:nvSpPr>
          <p:spPr>
            <a:xfrm>
              <a:off x="682650" y="1491200"/>
              <a:ext cx="58525" cy="56250"/>
            </a:xfrm>
            <a:custGeom>
              <a:avLst/>
              <a:gdLst/>
              <a:ahLst/>
              <a:cxnLst/>
              <a:rect l="l" t="t" r="r" b="b"/>
              <a:pathLst>
                <a:path w="2341" h="2250" extrusionOk="0">
                  <a:moveTo>
                    <a:pt x="1186" y="0"/>
                  </a:moveTo>
                  <a:cubicBezTo>
                    <a:pt x="517" y="0"/>
                    <a:pt x="0" y="517"/>
                    <a:pt x="0" y="1125"/>
                  </a:cubicBezTo>
                  <a:cubicBezTo>
                    <a:pt x="0" y="1733"/>
                    <a:pt x="517" y="2250"/>
                    <a:pt x="1186" y="2250"/>
                  </a:cubicBezTo>
                  <a:cubicBezTo>
                    <a:pt x="1824" y="2250"/>
                    <a:pt x="2341" y="1733"/>
                    <a:pt x="2341" y="112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
            <p:cNvSpPr/>
            <p:nvPr/>
          </p:nvSpPr>
          <p:spPr>
            <a:xfrm>
              <a:off x="683400" y="1591500"/>
              <a:ext cx="57025" cy="53975"/>
            </a:xfrm>
            <a:custGeom>
              <a:avLst/>
              <a:gdLst/>
              <a:ahLst/>
              <a:cxnLst/>
              <a:rect l="l" t="t" r="r" b="b"/>
              <a:pathLst>
                <a:path w="2281" h="2159" extrusionOk="0">
                  <a:moveTo>
                    <a:pt x="1156" y="0"/>
                  </a:moveTo>
                  <a:cubicBezTo>
                    <a:pt x="518" y="0"/>
                    <a:pt x="1" y="487"/>
                    <a:pt x="1" y="1064"/>
                  </a:cubicBezTo>
                  <a:cubicBezTo>
                    <a:pt x="1" y="1672"/>
                    <a:pt x="518" y="2159"/>
                    <a:pt x="1156" y="2159"/>
                  </a:cubicBezTo>
                  <a:cubicBezTo>
                    <a:pt x="1764" y="2159"/>
                    <a:pt x="2281" y="1672"/>
                    <a:pt x="2281" y="1064"/>
                  </a:cubicBezTo>
                  <a:cubicBezTo>
                    <a:pt x="2281" y="48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
            <p:cNvSpPr/>
            <p:nvPr/>
          </p:nvSpPr>
          <p:spPr>
            <a:xfrm>
              <a:off x="684175" y="1691050"/>
              <a:ext cx="55500" cy="53200"/>
            </a:xfrm>
            <a:custGeom>
              <a:avLst/>
              <a:gdLst/>
              <a:ahLst/>
              <a:cxnLst/>
              <a:rect l="l" t="t" r="r" b="b"/>
              <a:pathLst>
                <a:path w="2220" h="2128" extrusionOk="0">
                  <a:moveTo>
                    <a:pt x="1125" y="0"/>
                  </a:moveTo>
                  <a:cubicBezTo>
                    <a:pt x="487" y="0"/>
                    <a:pt x="0" y="487"/>
                    <a:pt x="0" y="1064"/>
                  </a:cubicBezTo>
                  <a:cubicBezTo>
                    <a:pt x="0" y="1642"/>
                    <a:pt x="487" y="2128"/>
                    <a:pt x="1125" y="2128"/>
                  </a:cubicBezTo>
                  <a:cubicBezTo>
                    <a:pt x="1733" y="2128"/>
                    <a:pt x="2219" y="1642"/>
                    <a:pt x="2219" y="1064"/>
                  </a:cubicBezTo>
                  <a:cubicBezTo>
                    <a:pt x="2219" y="487"/>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
            <p:cNvSpPr/>
            <p:nvPr/>
          </p:nvSpPr>
          <p:spPr>
            <a:xfrm>
              <a:off x="684925" y="1791350"/>
              <a:ext cx="53975" cy="50175"/>
            </a:xfrm>
            <a:custGeom>
              <a:avLst/>
              <a:gdLst/>
              <a:ahLst/>
              <a:cxnLst/>
              <a:rect l="l" t="t" r="r" b="b"/>
              <a:pathLst>
                <a:path w="2159" h="2007" extrusionOk="0">
                  <a:moveTo>
                    <a:pt x="1095" y="1"/>
                  </a:moveTo>
                  <a:cubicBezTo>
                    <a:pt x="487" y="1"/>
                    <a:pt x="1" y="456"/>
                    <a:pt x="1" y="1004"/>
                  </a:cubicBezTo>
                  <a:cubicBezTo>
                    <a:pt x="1" y="1581"/>
                    <a:pt x="487" y="2007"/>
                    <a:pt x="1095" y="2007"/>
                  </a:cubicBezTo>
                  <a:cubicBezTo>
                    <a:pt x="1672" y="2007"/>
                    <a:pt x="2159" y="1581"/>
                    <a:pt x="2159" y="1004"/>
                  </a:cubicBezTo>
                  <a:cubicBezTo>
                    <a:pt x="2159" y="456"/>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
            <p:cNvSpPr/>
            <p:nvPr/>
          </p:nvSpPr>
          <p:spPr>
            <a:xfrm>
              <a:off x="685700" y="1890900"/>
              <a:ext cx="53200" cy="50175"/>
            </a:xfrm>
            <a:custGeom>
              <a:avLst/>
              <a:gdLst/>
              <a:ahLst/>
              <a:cxnLst/>
              <a:rect l="l" t="t" r="r" b="b"/>
              <a:pathLst>
                <a:path w="2128" h="2007" extrusionOk="0">
                  <a:moveTo>
                    <a:pt x="1064" y="0"/>
                  </a:moveTo>
                  <a:cubicBezTo>
                    <a:pt x="456" y="0"/>
                    <a:pt x="0" y="426"/>
                    <a:pt x="0" y="1003"/>
                  </a:cubicBezTo>
                  <a:cubicBezTo>
                    <a:pt x="0" y="1551"/>
                    <a:pt x="456" y="2006"/>
                    <a:pt x="1064" y="2006"/>
                  </a:cubicBezTo>
                  <a:cubicBezTo>
                    <a:pt x="1641" y="2006"/>
                    <a:pt x="2128" y="1551"/>
                    <a:pt x="2128" y="1003"/>
                  </a:cubicBezTo>
                  <a:cubicBezTo>
                    <a:pt x="2128" y="426"/>
                    <a:pt x="164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
            <p:cNvSpPr/>
            <p:nvPr/>
          </p:nvSpPr>
          <p:spPr>
            <a:xfrm>
              <a:off x="686450" y="1991200"/>
              <a:ext cx="50925" cy="47150"/>
            </a:xfrm>
            <a:custGeom>
              <a:avLst/>
              <a:gdLst/>
              <a:ahLst/>
              <a:cxnLst/>
              <a:rect l="l" t="t" r="r" b="b"/>
              <a:pathLst>
                <a:path w="2037" h="1886" extrusionOk="0">
                  <a:moveTo>
                    <a:pt x="1034" y="1"/>
                  </a:moveTo>
                  <a:cubicBezTo>
                    <a:pt x="456" y="1"/>
                    <a:pt x="0" y="426"/>
                    <a:pt x="0" y="943"/>
                  </a:cubicBezTo>
                  <a:cubicBezTo>
                    <a:pt x="0" y="1460"/>
                    <a:pt x="456" y="1885"/>
                    <a:pt x="1034" y="1885"/>
                  </a:cubicBezTo>
                  <a:cubicBezTo>
                    <a:pt x="1581" y="1885"/>
                    <a:pt x="2037" y="1460"/>
                    <a:pt x="2037" y="94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
            <p:cNvSpPr/>
            <p:nvPr/>
          </p:nvSpPr>
          <p:spPr>
            <a:xfrm>
              <a:off x="687200" y="2089975"/>
              <a:ext cx="50175" cy="47900"/>
            </a:xfrm>
            <a:custGeom>
              <a:avLst/>
              <a:gdLst/>
              <a:ahLst/>
              <a:cxnLst/>
              <a:rect l="l" t="t" r="r" b="b"/>
              <a:pathLst>
                <a:path w="2007" h="1916" extrusionOk="0">
                  <a:moveTo>
                    <a:pt x="1004" y="1"/>
                  </a:moveTo>
                  <a:cubicBezTo>
                    <a:pt x="426" y="1"/>
                    <a:pt x="1" y="427"/>
                    <a:pt x="1" y="943"/>
                  </a:cubicBezTo>
                  <a:cubicBezTo>
                    <a:pt x="1" y="1490"/>
                    <a:pt x="426" y="1916"/>
                    <a:pt x="1004" y="1916"/>
                  </a:cubicBezTo>
                  <a:cubicBezTo>
                    <a:pt x="1551" y="1916"/>
                    <a:pt x="2007" y="1490"/>
                    <a:pt x="2007" y="943"/>
                  </a:cubicBezTo>
                  <a:cubicBezTo>
                    <a:pt x="2007" y="427"/>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
            <p:cNvSpPr/>
            <p:nvPr/>
          </p:nvSpPr>
          <p:spPr>
            <a:xfrm>
              <a:off x="687975" y="2190300"/>
              <a:ext cx="47900" cy="44850"/>
            </a:xfrm>
            <a:custGeom>
              <a:avLst/>
              <a:gdLst/>
              <a:ahLst/>
              <a:cxnLst/>
              <a:rect l="l" t="t" r="r" b="b"/>
              <a:pathLst>
                <a:path w="1916" h="1794" extrusionOk="0">
                  <a:moveTo>
                    <a:pt x="973" y="0"/>
                  </a:moveTo>
                  <a:cubicBezTo>
                    <a:pt x="426" y="0"/>
                    <a:pt x="0" y="395"/>
                    <a:pt x="0" y="912"/>
                  </a:cubicBezTo>
                  <a:cubicBezTo>
                    <a:pt x="0" y="1398"/>
                    <a:pt x="426" y="1794"/>
                    <a:pt x="973" y="1794"/>
                  </a:cubicBezTo>
                  <a:cubicBezTo>
                    <a:pt x="1490" y="1794"/>
                    <a:pt x="1915" y="1398"/>
                    <a:pt x="1915" y="912"/>
                  </a:cubicBezTo>
                  <a:cubicBezTo>
                    <a:pt x="1915" y="395"/>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
            <p:cNvSpPr/>
            <p:nvPr/>
          </p:nvSpPr>
          <p:spPr>
            <a:xfrm>
              <a:off x="688725" y="2289850"/>
              <a:ext cx="46375" cy="44075"/>
            </a:xfrm>
            <a:custGeom>
              <a:avLst/>
              <a:gdLst/>
              <a:ahLst/>
              <a:cxnLst/>
              <a:rect l="l" t="t" r="r" b="b"/>
              <a:pathLst>
                <a:path w="1855" h="1763" extrusionOk="0">
                  <a:moveTo>
                    <a:pt x="943" y="0"/>
                  </a:moveTo>
                  <a:cubicBezTo>
                    <a:pt x="426" y="0"/>
                    <a:pt x="1" y="395"/>
                    <a:pt x="1" y="881"/>
                  </a:cubicBezTo>
                  <a:cubicBezTo>
                    <a:pt x="1" y="1368"/>
                    <a:pt x="426" y="1763"/>
                    <a:pt x="943" y="1763"/>
                  </a:cubicBezTo>
                  <a:cubicBezTo>
                    <a:pt x="1460" y="1763"/>
                    <a:pt x="1855" y="1368"/>
                    <a:pt x="1855" y="881"/>
                  </a:cubicBezTo>
                  <a:cubicBezTo>
                    <a:pt x="185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
            <p:cNvSpPr/>
            <p:nvPr/>
          </p:nvSpPr>
          <p:spPr>
            <a:xfrm>
              <a:off x="689500" y="2389375"/>
              <a:ext cx="45600" cy="43350"/>
            </a:xfrm>
            <a:custGeom>
              <a:avLst/>
              <a:gdLst/>
              <a:ahLst/>
              <a:cxnLst/>
              <a:rect l="l" t="t" r="r" b="b"/>
              <a:pathLst>
                <a:path w="1824" h="1734" extrusionOk="0">
                  <a:moveTo>
                    <a:pt x="912" y="1"/>
                  </a:moveTo>
                  <a:cubicBezTo>
                    <a:pt x="395" y="1"/>
                    <a:pt x="0" y="396"/>
                    <a:pt x="0" y="882"/>
                  </a:cubicBezTo>
                  <a:cubicBezTo>
                    <a:pt x="0" y="1338"/>
                    <a:pt x="395" y="1733"/>
                    <a:pt x="912" y="1733"/>
                  </a:cubicBezTo>
                  <a:cubicBezTo>
                    <a:pt x="1398" y="1733"/>
                    <a:pt x="1824" y="1338"/>
                    <a:pt x="1824" y="882"/>
                  </a:cubicBezTo>
                  <a:cubicBezTo>
                    <a:pt x="182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
            <p:cNvSpPr/>
            <p:nvPr/>
          </p:nvSpPr>
          <p:spPr>
            <a:xfrm>
              <a:off x="690250" y="2489700"/>
              <a:ext cx="43325" cy="41050"/>
            </a:xfrm>
            <a:custGeom>
              <a:avLst/>
              <a:gdLst/>
              <a:ahLst/>
              <a:cxnLst/>
              <a:rect l="l" t="t" r="r" b="b"/>
              <a:pathLst>
                <a:path w="1733" h="1642" extrusionOk="0">
                  <a:moveTo>
                    <a:pt x="882" y="0"/>
                  </a:moveTo>
                  <a:cubicBezTo>
                    <a:pt x="396" y="0"/>
                    <a:pt x="0" y="365"/>
                    <a:pt x="0" y="821"/>
                  </a:cubicBezTo>
                  <a:cubicBezTo>
                    <a:pt x="0" y="1277"/>
                    <a:pt x="396" y="1641"/>
                    <a:pt x="882" y="1641"/>
                  </a:cubicBezTo>
                  <a:cubicBezTo>
                    <a:pt x="1368" y="1641"/>
                    <a:pt x="1733" y="1277"/>
                    <a:pt x="1733" y="821"/>
                  </a:cubicBezTo>
                  <a:cubicBezTo>
                    <a:pt x="173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
            <p:cNvSpPr/>
            <p:nvPr/>
          </p:nvSpPr>
          <p:spPr>
            <a:xfrm>
              <a:off x="691000" y="2589225"/>
              <a:ext cx="42575" cy="40300"/>
            </a:xfrm>
            <a:custGeom>
              <a:avLst/>
              <a:gdLst/>
              <a:ahLst/>
              <a:cxnLst/>
              <a:rect l="l" t="t" r="r" b="b"/>
              <a:pathLst>
                <a:path w="1703" h="1612" extrusionOk="0">
                  <a:moveTo>
                    <a:pt x="852" y="1"/>
                  </a:moveTo>
                  <a:cubicBezTo>
                    <a:pt x="366" y="1"/>
                    <a:pt x="1" y="366"/>
                    <a:pt x="1" y="791"/>
                  </a:cubicBezTo>
                  <a:cubicBezTo>
                    <a:pt x="1" y="1247"/>
                    <a:pt x="366" y="1612"/>
                    <a:pt x="852" y="1612"/>
                  </a:cubicBezTo>
                  <a:cubicBezTo>
                    <a:pt x="1308" y="1612"/>
                    <a:pt x="1703" y="1247"/>
                    <a:pt x="1703" y="791"/>
                  </a:cubicBezTo>
                  <a:cubicBezTo>
                    <a:pt x="1703" y="366"/>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
            <p:cNvSpPr/>
            <p:nvPr/>
          </p:nvSpPr>
          <p:spPr>
            <a:xfrm>
              <a:off x="691775" y="2689550"/>
              <a:ext cx="40300" cy="38000"/>
            </a:xfrm>
            <a:custGeom>
              <a:avLst/>
              <a:gdLst/>
              <a:ahLst/>
              <a:cxnLst/>
              <a:rect l="l" t="t" r="r" b="b"/>
              <a:pathLst>
                <a:path w="1612" h="1520" extrusionOk="0">
                  <a:moveTo>
                    <a:pt x="821" y="0"/>
                  </a:moveTo>
                  <a:cubicBezTo>
                    <a:pt x="365" y="0"/>
                    <a:pt x="0" y="334"/>
                    <a:pt x="0" y="760"/>
                  </a:cubicBezTo>
                  <a:cubicBezTo>
                    <a:pt x="0" y="1186"/>
                    <a:pt x="365" y="1520"/>
                    <a:pt x="821" y="1520"/>
                  </a:cubicBezTo>
                  <a:cubicBezTo>
                    <a:pt x="1246" y="1520"/>
                    <a:pt x="1611" y="1186"/>
                    <a:pt x="1611" y="760"/>
                  </a:cubicBezTo>
                  <a:cubicBezTo>
                    <a:pt x="1611" y="334"/>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
            <p:cNvSpPr/>
            <p:nvPr/>
          </p:nvSpPr>
          <p:spPr>
            <a:xfrm>
              <a:off x="691775" y="2788325"/>
              <a:ext cx="40300" cy="38025"/>
            </a:xfrm>
            <a:custGeom>
              <a:avLst/>
              <a:gdLst/>
              <a:ahLst/>
              <a:cxnLst/>
              <a:rect l="l" t="t" r="r" b="b"/>
              <a:pathLst>
                <a:path w="1612" h="1521" extrusionOk="0">
                  <a:moveTo>
                    <a:pt x="821" y="1"/>
                  </a:moveTo>
                  <a:cubicBezTo>
                    <a:pt x="365" y="1"/>
                    <a:pt x="0" y="335"/>
                    <a:pt x="0" y="760"/>
                  </a:cubicBezTo>
                  <a:cubicBezTo>
                    <a:pt x="0" y="1186"/>
                    <a:pt x="365" y="1520"/>
                    <a:pt x="821" y="1520"/>
                  </a:cubicBezTo>
                  <a:cubicBezTo>
                    <a:pt x="1246" y="1520"/>
                    <a:pt x="1611" y="1186"/>
                    <a:pt x="1611" y="760"/>
                  </a:cubicBezTo>
                  <a:cubicBezTo>
                    <a:pt x="1611" y="335"/>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
            <p:cNvSpPr/>
            <p:nvPr/>
          </p:nvSpPr>
          <p:spPr>
            <a:xfrm>
              <a:off x="692525" y="2888625"/>
              <a:ext cx="38775" cy="35750"/>
            </a:xfrm>
            <a:custGeom>
              <a:avLst/>
              <a:gdLst/>
              <a:ahLst/>
              <a:cxnLst/>
              <a:rect l="l" t="t" r="r" b="b"/>
              <a:pathLst>
                <a:path w="1551" h="1430" extrusionOk="0">
                  <a:moveTo>
                    <a:pt x="791" y="1"/>
                  </a:moveTo>
                  <a:cubicBezTo>
                    <a:pt x="365" y="1"/>
                    <a:pt x="1" y="305"/>
                    <a:pt x="1" y="730"/>
                  </a:cubicBezTo>
                  <a:cubicBezTo>
                    <a:pt x="1" y="1125"/>
                    <a:pt x="365" y="1429"/>
                    <a:pt x="791" y="1429"/>
                  </a:cubicBezTo>
                  <a:cubicBezTo>
                    <a:pt x="1216" y="1429"/>
                    <a:pt x="1551" y="1125"/>
                    <a:pt x="1551" y="730"/>
                  </a:cubicBezTo>
                  <a:cubicBezTo>
                    <a:pt x="155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
            <p:cNvSpPr/>
            <p:nvPr/>
          </p:nvSpPr>
          <p:spPr>
            <a:xfrm>
              <a:off x="693300" y="2988175"/>
              <a:ext cx="37250" cy="34975"/>
            </a:xfrm>
            <a:custGeom>
              <a:avLst/>
              <a:gdLst/>
              <a:ahLst/>
              <a:cxnLst/>
              <a:rect l="l" t="t" r="r" b="b"/>
              <a:pathLst>
                <a:path w="1490" h="1399" extrusionOk="0">
                  <a:moveTo>
                    <a:pt x="760" y="1"/>
                  </a:moveTo>
                  <a:cubicBezTo>
                    <a:pt x="334" y="1"/>
                    <a:pt x="0" y="304"/>
                    <a:pt x="0" y="700"/>
                  </a:cubicBezTo>
                  <a:cubicBezTo>
                    <a:pt x="0" y="1095"/>
                    <a:pt x="334" y="1399"/>
                    <a:pt x="760" y="1399"/>
                  </a:cubicBezTo>
                  <a:cubicBezTo>
                    <a:pt x="1155" y="1399"/>
                    <a:pt x="1489" y="1095"/>
                    <a:pt x="1489" y="700"/>
                  </a:cubicBezTo>
                  <a:cubicBezTo>
                    <a:pt x="1489" y="304"/>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
            <p:cNvSpPr/>
            <p:nvPr/>
          </p:nvSpPr>
          <p:spPr>
            <a:xfrm>
              <a:off x="694050" y="3087725"/>
              <a:ext cx="35750" cy="34225"/>
            </a:xfrm>
            <a:custGeom>
              <a:avLst/>
              <a:gdLst/>
              <a:ahLst/>
              <a:cxnLst/>
              <a:rect l="l" t="t" r="r" b="b"/>
              <a:pathLst>
                <a:path w="1430" h="1369" extrusionOk="0">
                  <a:moveTo>
                    <a:pt x="730" y="0"/>
                  </a:moveTo>
                  <a:cubicBezTo>
                    <a:pt x="304" y="0"/>
                    <a:pt x="0" y="304"/>
                    <a:pt x="0" y="669"/>
                  </a:cubicBezTo>
                  <a:cubicBezTo>
                    <a:pt x="0" y="1064"/>
                    <a:pt x="304"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
            <p:cNvSpPr/>
            <p:nvPr/>
          </p:nvSpPr>
          <p:spPr>
            <a:xfrm>
              <a:off x="694800" y="3187275"/>
              <a:ext cx="34225" cy="32700"/>
            </a:xfrm>
            <a:custGeom>
              <a:avLst/>
              <a:gdLst/>
              <a:ahLst/>
              <a:cxnLst/>
              <a:rect l="l" t="t" r="r" b="b"/>
              <a:pathLst>
                <a:path w="1369" h="1308" extrusionOk="0">
                  <a:moveTo>
                    <a:pt x="700" y="0"/>
                  </a:moveTo>
                  <a:cubicBezTo>
                    <a:pt x="305" y="0"/>
                    <a:pt x="1" y="304"/>
                    <a:pt x="1" y="669"/>
                  </a:cubicBezTo>
                  <a:cubicBezTo>
                    <a:pt x="1" y="1034"/>
                    <a:pt x="305" y="1307"/>
                    <a:pt x="700" y="1307"/>
                  </a:cubicBezTo>
                  <a:cubicBezTo>
                    <a:pt x="1065" y="1307"/>
                    <a:pt x="1369" y="103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
            <p:cNvSpPr/>
            <p:nvPr/>
          </p:nvSpPr>
          <p:spPr>
            <a:xfrm>
              <a:off x="694800" y="3286825"/>
              <a:ext cx="34225" cy="31925"/>
            </a:xfrm>
            <a:custGeom>
              <a:avLst/>
              <a:gdLst/>
              <a:ahLst/>
              <a:cxnLst/>
              <a:rect l="l" t="t" r="r" b="b"/>
              <a:pathLst>
                <a:path w="1369" h="1277" extrusionOk="0">
                  <a:moveTo>
                    <a:pt x="700" y="0"/>
                  </a:moveTo>
                  <a:cubicBezTo>
                    <a:pt x="305" y="0"/>
                    <a:pt x="1" y="304"/>
                    <a:pt x="1" y="638"/>
                  </a:cubicBezTo>
                  <a:cubicBezTo>
                    <a:pt x="1" y="1003"/>
                    <a:pt x="305" y="1277"/>
                    <a:pt x="700" y="1277"/>
                  </a:cubicBezTo>
                  <a:cubicBezTo>
                    <a:pt x="1065" y="1277"/>
                    <a:pt x="1369" y="1003"/>
                    <a:pt x="1369" y="638"/>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
            <p:cNvSpPr/>
            <p:nvPr/>
          </p:nvSpPr>
          <p:spPr>
            <a:xfrm>
              <a:off x="696325" y="3387125"/>
              <a:ext cx="31950" cy="30425"/>
            </a:xfrm>
            <a:custGeom>
              <a:avLst/>
              <a:gdLst/>
              <a:ahLst/>
              <a:cxnLst/>
              <a:rect l="l" t="t" r="r" b="b"/>
              <a:pathLst>
                <a:path w="1278" h="1217" extrusionOk="0">
                  <a:moveTo>
                    <a:pt x="639" y="0"/>
                  </a:moveTo>
                  <a:cubicBezTo>
                    <a:pt x="274" y="0"/>
                    <a:pt x="1" y="274"/>
                    <a:pt x="1" y="608"/>
                  </a:cubicBezTo>
                  <a:cubicBezTo>
                    <a:pt x="1" y="942"/>
                    <a:pt x="274" y="1216"/>
                    <a:pt x="639" y="1216"/>
                  </a:cubicBezTo>
                  <a:cubicBezTo>
                    <a:pt x="973" y="1216"/>
                    <a:pt x="1277" y="942"/>
                    <a:pt x="1277" y="608"/>
                  </a:cubicBezTo>
                  <a:cubicBezTo>
                    <a:pt x="127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
            <p:cNvSpPr/>
            <p:nvPr/>
          </p:nvSpPr>
          <p:spPr>
            <a:xfrm>
              <a:off x="696325" y="3486675"/>
              <a:ext cx="31175" cy="28900"/>
            </a:xfrm>
            <a:custGeom>
              <a:avLst/>
              <a:gdLst/>
              <a:ahLst/>
              <a:cxnLst/>
              <a:rect l="l" t="t" r="r" b="b"/>
              <a:pathLst>
                <a:path w="1247" h="1156" extrusionOk="0">
                  <a:moveTo>
                    <a:pt x="639" y="0"/>
                  </a:moveTo>
                  <a:cubicBezTo>
                    <a:pt x="274" y="0"/>
                    <a:pt x="1" y="243"/>
                    <a:pt x="1" y="578"/>
                  </a:cubicBezTo>
                  <a:cubicBezTo>
                    <a:pt x="1" y="912"/>
                    <a:pt x="274" y="1155"/>
                    <a:pt x="639" y="1155"/>
                  </a:cubicBezTo>
                  <a:cubicBezTo>
                    <a:pt x="973" y="1155"/>
                    <a:pt x="1247" y="912"/>
                    <a:pt x="1247" y="578"/>
                  </a:cubicBezTo>
                  <a:cubicBezTo>
                    <a:pt x="1247" y="243"/>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
            <p:cNvSpPr/>
            <p:nvPr/>
          </p:nvSpPr>
          <p:spPr>
            <a:xfrm>
              <a:off x="697100" y="3586200"/>
              <a:ext cx="29650" cy="28150"/>
            </a:xfrm>
            <a:custGeom>
              <a:avLst/>
              <a:gdLst/>
              <a:ahLst/>
              <a:cxnLst/>
              <a:rect l="l" t="t" r="r" b="b"/>
              <a:pathLst>
                <a:path w="1186" h="1126" extrusionOk="0">
                  <a:moveTo>
                    <a:pt x="608" y="1"/>
                  </a:moveTo>
                  <a:cubicBezTo>
                    <a:pt x="274" y="1"/>
                    <a:pt x="0" y="244"/>
                    <a:pt x="0" y="548"/>
                  </a:cubicBezTo>
                  <a:cubicBezTo>
                    <a:pt x="0" y="882"/>
                    <a:pt x="274" y="1126"/>
                    <a:pt x="608" y="1126"/>
                  </a:cubicBezTo>
                  <a:cubicBezTo>
                    <a:pt x="912" y="1126"/>
                    <a:pt x="1185" y="882"/>
                    <a:pt x="1185" y="548"/>
                  </a:cubicBezTo>
                  <a:cubicBezTo>
                    <a:pt x="1185" y="244"/>
                    <a:pt x="91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
            <p:cNvSpPr/>
            <p:nvPr/>
          </p:nvSpPr>
          <p:spPr>
            <a:xfrm>
              <a:off x="697850" y="3685750"/>
              <a:ext cx="28150" cy="27375"/>
            </a:xfrm>
            <a:custGeom>
              <a:avLst/>
              <a:gdLst/>
              <a:ahLst/>
              <a:cxnLst/>
              <a:rect l="l" t="t" r="r" b="b"/>
              <a:pathLst>
                <a:path w="1126" h="1095" extrusionOk="0">
                  <a:moveTo>
                    <a:pt x="578" y="1"/>
                  </a:moveTo>
                  <a:cubicBezTo>
                    <a:pt x="244" y="1"/>
                    <a:pt x="0" y="244"/>
                    <a:pt x="0" y="548"/>
                  </a:cubicBezTo>
                  <a:cubicBezTo>
                    <a:pt x="0"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
            <p:cNvSpPr/>
            <p:nvPr/>
          </p:nvSpPr>
          <p:spPr>
            <a:xfrm>
              <a:off x="698600" y="3785300"/>
              <a:ext cx="27400" cy="25850"/>
            </a:xfrm>
            <a:custGeom>
              <a:avLst/>
              <a:gdLst/>
              <a:ahLst/>
              <a:cxnLst/>
              <a:rect l="l" t="t" r="r" b="b"/>
              <a:pathLst>
                <a:path w="1096" h="1034" extrusionOk="0">
                  <a:moveTo>
                    <a:pt x="548" y="1"/>
                  </a:moveTo>
                  <a:cubicBezTo>
                    <a:pt x="244" y="1"/>
                    <a:pt x="1" y="244"/>
                    <a:pt x="1" y="517"/>
                  </a:cubicBezTo>
                  <a:cubicBezTo>
                    <a:pt x="1" y="821"/>
                    <a:pt x="244" y="1034"/>
                    <a:pt x="548" y="1034"/>
                  </a:cubicBezTo>
                  <a:cubicBezTo>
                    <a:pt x="852" y="103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
            <p:cNvSpPr/>
            <p:nvPr/>
          </p:nvSpPr>
          <p:spPr>
            <a:xfrm>
              <a:off x="698600" y="3884850"/>
              <a:ext cx="26625" cy="25100"/>
            </a:xfrm>
            <a:custGeom>
              <a:avLst/>
              <a:gdLst/>
              <a:ahLst/>
              <a:cxnLst/>
              <a:rect l="l" t="t" r="r" b="b"/>
              <a:pathLst>
                <a:path w="1065" h="1004" extrusionOk="0">
                  <a:moveTo>
                    <a:pt x="548" y="0"/>
                  </a:moveTo>
                  <a:cubicBezTo>
                    <a:pt x="244" y="0"/>
                    <a:pt x="1" y="243"/>
                    <a:pt x="1" y="517"/>
                  </a:cubicBezTo>
                  <a:cubicBezTo>
                    <a:pt x="1" y="791"/>
                    <a:pt x="244" y="1003"/>
                    <a:pt x="548" y="1003"/>
                  </a:cubicBezTo>
                  <a:cubicBezTo>
                    <a:pt x="821" y="1003"/>
                    <a:pt x="1065" y="791"/>
                    <a:pt x="1065" y="517"/>
                  </a:cubicBezTo>
                  <a:cubicBezTo>
                    <a:pt x="1065" y="24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
            <p:cNvSpPr/>
            <p:nvPr/>
          </p:nvSpPr>
          <p:spPr>
            <a:xfrm>
              <a:off x="699375" y="3984400"/>
              <a:ext cx="25100" cy="24325"/>
            </a:xfrm>
            <a:custGeom>
              <a:avLst/>
              <a:gdLst/>
              <a:ahLst/>
              <a:cxnLst/>
              <a:rect l="l" t="t" r="r" b="b"/>
              <a:pathLst>
                <a:path w="1004" h="973" extrusionOk="0">
                  <a:moveTo>
                    <a:pt x="517" y="0"/>
                  </a:moveTo>
                  <a:cubicBezTo>
                    <a:pt x="213" y="0"/>
                    <a:pt x="0" y="213"/>
                    <a:pt x="0" y="486"/>
                  </a:cubicBezTo>
                  <a:cubicBezTo>
                    <a:pt x="0" y="760"/>
                    <a:pt x="213" y="973"/>
                    <a:pt x="517" y="973"/>
                  </a:cubicBezTo>
                  <a:cubicBezTo>
                    <a:pt x="790" y="973"/>
                    <a:pt x="1003" y="760"/>
                    <a:pt x="1003" y="486"/>
                  </a:cubicBezTo>
                  <a:cubicBezTo>
                    <a:pt x="1003" y="213"/>
                    <a:pt x="79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
            <p:cNvSpPr/>
            <p:nvPr/>
          </p:nvSpPr>
          <p:spPr>
            <a:xfrm>
              <a:off x="700125" y="4083925"/>
              <a:ext cx="24350" cy="23600"/>
            </a:xfrm>
            <a:custGeom>
              <a:avLst/>
              <a:gdLst/>
              <a:ahLst/>
              <a:cxnLst/>
              <a:rect l="l" t="t" r="r" b="b"/>
              <a:pathLst>
                <a:path w="974" h="944" extrusionOk="0">
                  <a:moveTo>
                    <a:pt x="487" y="1"/>
                  </a:moveTo>
                  <a:cubicBezTo>
                    <a:pt x="213" y="1"/>
                    <a:pt x="1" y="214"/>
                    <a:pt x="1" y="457"/>
                  </a:cubicBezTo>
                  <a:cubicBezTo>
                    <a:pt x="1" y="730"/>
                    <a:pt x="213" y="943"/>
                    <a:pt x="487" y="943"/>
                  </a:cubicBezTo>
                  <a:cubicBezTo>
                    <a:pt x="760" y="943"/>
                    <a:pt x="973" y="73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
            <p:cNvSpPr/>
            <p:nvPr/>
          </p:nvSpPr>
          <p:spPr>
            <a:xfrm>
              <a:off x="700125" y="4183475"/>
              <a:ext cx="23575" cy="22075"/>
            </a:xfrm>
            <a:custGeom>
              <a:avLst/>
              <a:gdLst/>
              <a:ahLst/>
              <a:cxnLst/>
              <a:rect l="l" t="t" r="r" b="b"/>
              <a:pathLst>
                <a:path w="943" h="883" extrusionOk="0">
                  <a:moveTo>
                    <a:pt x="487" y="1"/>
                  </a:moveTo>
                  <a:cubicBezTo>
                    <a:pt x="213" y="1"/>
                    <a:pt x="1" y="214"/>
                    <a:pt x="1" y="457"/>
                  </a:cubicBezTo>
                  <a:cubicBezTo>
                    <a:pt x="1" y="700"/>
                    <a:pt x="213" y="882"/>
                    <a:pt x="487" y="882"/>
                  </a:cubicBezTo>
                  <a:cubicBezTo>
                    <a:pt x="730" y="882"/>
                    <a:pt x="943" y="700"/>
                    <a:pt x="943" y="457"/>
                  </a:cubicBezTo>
                  <a:cubicBezTo>
                    <a:pt x="943" y="214"/>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
            <p:cNvSpPr/>
            <p:nvPr/>
          </p:nvSpPr>
          <p:spPr>
            <a:xfrm>
              <a:off x="700875" y="4283025"/>
              <a:ext cx="22825" cy="21300"/>
            </a:xfrm>
            <a:custGeom>
              <a:avLst/>
              <a:gdLst/>
              <a:ahLst/>
              <a:cxnLst/>
              <a:rect l="l" t="t" r="r" b="b"/>
              <a:pathLst>
                <a:path w="913" h="852" extrusionOk="0">
                  <a:moveTo>
                    <a:pt x="457" y="1"/>
                  </a:moveTo>
                  <a:cubicBezTo>
                    <a:pt x="183" y="1"/>
                    <a:pt x="1" y="183"/>
                    <a:pt x="1" y="426"/>
                  </a:cubicBezTo>
                  <a:cubicBezTo>
                    <a:pt x="1" y="669"/>
                    <a:pt x="183" y="852"/>
                    <a:pt x="457" y="852"/>
                  </a:cubicBezTo>
                  <a:cubicBezTo>
                    <a:pt x="700" y="85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
            <p:cNvSpPr/>
            <p:nvPr/>
          </p:nvSpPr>
          <p:spPr>
            <a:xfrm>
              <a:off x="700875" y="4382575"/>
              <a:ext cx="22075" cy="20550"/>
            </a:xfrm>
            <a:custGeom>
              <a:avLst/>
              <a:gdLst/>
              <a:ahLst/>
              <a:cxnLst/>
              <a:rect l="l" t="t" r="r" b="b"/>
              <a:pathLst>
                <a:path w="883" h="822" extrusionOk="0">
                  <a:moveTo>
                    <a:pt x="457" y="0"/>
                  </a:moveTo>
                  <a:cubicBezTo>
                    <a:pt x="214" y="0"/>
                    <a:pt x="1" y="183"/>
                    <a:pt x="1" y="426"/>
                  </a:cubicBezTo>
                  <a:cubicBezTo>
                    <a:pt x="1" y="639"/>
                    <a:pt x="214" y="821"/>
                    <a:pt x="457" y="821"/>
                  </a:cubicBezTo>
                  <a:cubicBezTo>
                    <a:pt x="670" y="821"/>
                    <a:pt x="882" y="639"/>
                    <a:pt x="882" y="426"/>
                  </a:cubicBezTo>
                  <a:cubicBezTo>
                    <a:pt x="882" y="183"/>
                    <a:pt x="67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
            <p:cNvSpPr/>
            <p:nvPr/>
          </p:nvSpPr>
          <p:spPr>
            <a:xfrm>
              <a:off x="701650" y="4482125"/>
              <a:ext cx="20550" cy="19775"/>
            </a:xfrm>
            <a:custGeom>
              <a:avLst/>
              <a:gdLst/>
              <a:ahLst/>
              <a:cxnLst/>
              <a:rect l="l" t="t" r="r" b="b"/>
              <a:pathLst>
                <a:path w="822" h="791" extrusionOk="0">
                  <a:moveTo>
                    <a:pt x="426" y="0"/>
                  </a:moveTo>
                  <a:cubicBezTo>
                    <a:pt x="183" y="0"/>
                    <a:pt x="0" y="183"/>
                    <a:pt x="0" y="395"/>
                  </a:cubicBezTo>
                  <a:cubicBezTo>
                    <a:pt x="0" y="608"/>
                    <a:pt x="183" y="791"/>
                    <a:pt x="426" y="791"/>
                  </a:cubicBezTo>
                  <a:cubicBezTo>
                    <a:pt x="639" y="791"/>
                    <a:pt x="821" y="608"/>
                    <a:pt x="821" y="395"/>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
            <p:cNvSpPr/>
            <p:nvPr/>
          </p:nvSpPr>
          <p:spPr>
            <a:xfrm>
              <a:off x="702400" y="4581675"/>
              <a:ext cx="19800" cy="19000"/>
            </a:xfrm>
            <a:custGeom>
              <a:avLst/>
              <a:gdLst/>
              <a:ahLst/>
              <a:cxnLst/>
              <a:rect l="l" t="t" r="r" b="b"/>
              <a:pathLst>
                <a:path w="792" h="760" extrusionOk="0">
                  <a:moveTo>
                    <a:pt x="396" y="0"/>
                  </a:moveTo>
                  <a:cubicBezTo>
                    <a:pt x="153" y="0"/>
                    <a:pt x="1" y="182"/>
                    <a:pt x="1" y="365"/>
                  </a:cubicBezTo>
                  <a:cubicBezTo>
                    <a:pt x="1" y="578"/>
                    <a:pt x="153" y="760"/>
                    <a:pt x="396" y="760"/>
                  </a:cubicBezTo>
                  <a:cubicBezTo>
                    <a:pt x="609" y="760"/>
                    <a:pt x="791" y="578"/>
                    <a:pt x="791" y="365"/>
                  </a:cubicBezTo>
                  <a:cubicBezTo>
                    <a:pt x="791" y="18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
            <p:cNvSpPr/>
            <p:nvPr/>
          </p:nvSpPr>
          <p:spPr>
            <a:xfrm>
              <a:off x="702400" y="4681200"/>
              <a:ext cx="19025" cy="18275"/>
            </a:xfrm>
            <a:custGeom>
              <a:avLst/>
              <a:gdLst/>
              <a:ahLst/>
              <a:cxnLst/>
              <a:rect l="l" t="t" r="r" b="b"/>
              <a:pathLst>
                <a:path w="761" h="731" extrusionOk="0">
                  <a:moveTo>
                    <a:pt x="396" y="1"/>
                  </a:moveTo>
                  <a:cubicBezTo>
                    <a:pt x="183" y="1"/>
                    <a:pt x="1" y="153"/>
                    <a:pt x="1" y="366"/>
                  </a:cubicBezTo>
                  <a:cubicBezTo>
                    <a:pt x="1" y="548"/>
                    <a:pt x="183" y="730"/>
                    <a:pt x="396" y="730"/>
                  </a:cubicBezTo>
                  <a:cubicBezTo>
                    <a:pt x="609" y="730"/>
                    <a:pt x="761" y="548"/>
                    <a:pt x="761" y="366"/>
                  </a:cubicBezTo>
                  <a:cubicBezTo>
                    <a:pt x="76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
            <p:cNvSpPr/>
            <p:nvPr/>
          </p:nvSpPr>
          <p:spPr>
            <a:xfrm>
              <a:off x="703175" y="478075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
            <p:cNvSpPr/>
            <p:nvPr/>
          </p:nvSpPr>
          <p:spPr>
            <a:xfrm>
              <a:off x="703175" y="4880300"/>
              <a:ext cx="17500" cy="15975"/>
            </a:xfrm>
            <a:custGeom>
              <a:avLst/>
              <a:gdLst/>
              <a:ahLst/>
              <a:cxnLst/>
              <a:rect l="l" t="t" r="r" b="b"/>
              <a:pathLst>
                <a:path w="700" h="639" extrusionOk="0">
                  <a:moveTo>
                    <a:pt x="365" y="1"/>
                  </a:moveTo>
                  <a:cubicBezTo>
                    <a:pt x="152" y="1"/>
                    <a:pt x="0" y="153"/>
                    <a:pt x="0" y="335"/>
                  </a:cubicBezTo>
                  <a:cubicBezTo>
                    <a:pt x="0" y="487"/>
                    <a:pt x="152" y="639"/>
                    <a:pt x="365" y="639"/>
                  </a:cubicBezTo>
                  <a:cubicBezTo>
                    <a:pt x="547" y="639"/>
                    <a:pt x="699" y="487"/>
                    <a:pt x="699" y="335"/>
                  </a:cubicBezTo>
                  <a:cubicBezTo>
                    <a:pt x="699"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
            <p:cNvSpPr/>
            <p:nvPr/>
          </p:nvSpPr>
          <p:spPr>
            <a:xfrm>
              <a:off x="703925" y="4979850"/>
              <a:ext cx="15975" cy="15225"/>
            </a:xfrm>
            <a:custGeom>
              <a:avLst/>
              <a:gdLst/>
              <a:ahLst/>
              <a:cxnLst/>
              <a:rect l="l" t="t" r="r" b="b"/>
              <a:pathLst>
                <a:path w="639" h="609" extrusionOk="0">
                  <a:moveTo>
                    <a:pt x="335" y="0"/>
                  </a:moveTo>
                  <a:cubicBezTo>
                    <a:pt x="153" y="0"/>
                    <a:pt x="1" y="122"/>
                    <a:pt x="1" y="304"/>
                  </a:cubicBezTo>
                  <a:cubicBezTo>
                    <a:pt x="1" y="487"/>
                    <a:pt x="153" y="608"/>
                    <a:pt x="335" y="608"/>
                  </a:cubicBezTo>
                  <a:cubicBezTo>
                    <a:pt x="517" y="608"/>
                    <a:pt x="639" y="487"/>
                    <a:pt x="639" y="304"/>
                  </a:cubicBezTo>
                  <a:cubicBezTo>
                    <a:pt x="63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
            <p:cNvSpPr/>
            <p:nvPr/>
          </p:nvSpPr>
          <p:spPr>
            <a:xfrm>
              <a:off x="703925" y="5079400"/>
              <a:ext cx="15975" cy="14450"/>
            </a:xfrm>
            <a:custGeom>
              <a:avLst/>
              <a:gdLst/>
              <a:ahLst/>
              <a:cxnLst/>
              <a:rect l="l" t="t" r="r" b="b"/>
              <a:pathLst>
                <a:path w="639" h="578" extrusionOk="0">
                  <a:moveTo>
                    <a:pt x="335" y="0"/>
                  </a:moveTo>
                  <a:cubicBezTo>
                    <a:pt x="153" y="0"/>
                    <a:pt x="1" y="122"/>
                    <a:pt x="1" y="274"/>
                  </a:cubicBezTo>
                  <a:cubicBezTo>
                    <a:pt x="1" y="456"/>
                    <a:pt x="153" y="578"/>
                    <a:pt x="335" y="578"/>
                  </a:cubicBezTo>
                  <a:cubicBezTo>
                    <a:pt x="487" y="578"/>
                    <a:pt x="639" y="456"/>
                    <a:pt x="639" y="27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
            <p:cNvSpPr/>
            <p:nvPr/>
          </p:nvSpPr>
          <p:spPr>
            <a:xfrm>
              <a:off x="704675" y="5178175"/>
              <a:ext cx="15225" cy="14475"/>
            </a:xfrm>
            <a:custGeom>
              <a:avLst/>
              <a:gdLst/>
              <a:ahLst/>
              <a:cxnLst/>
              <a:rect l="l" t="t" r="r" b="b"/>
              <a:pathLst>
                <a:path w="609" h="579" extrusionOk="0">
                  <a:moveTo>
                    <a:pt x="305" y="1"/>
                  </a:moveTo>
                  <a:cubicBezTo>
                    <a:pt x="123" y="1"/>
                    <a:pt x="1" y="153"/>
                    <a:pt x="1" y="305"/>
                  </a:cubicBezTo>
                  <a:cubicBezTo>
                    <a:pt x="1" y="457"/>
                    <a:pt x="123" y="578"/>
                    <a:pt x="305" y="578"/>
                  </a:cubicBezTo>
                  <a:cubicBezTo>
                    <a:pt x="457" y="578"/>
                    <a:pt x="609" y="457"/>
                    <a:pt x="609" y="305"/>
                  </a:cubicBezTo>
                  <a:cubicBezTo>
                    <a:pt x="609" y="15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
            <p:cNvSpPr/>
            <p:nvPr/>
          </p:nvSpPr>
          <p:spPr>
            <a:xfrm>
              <a:off x="704675" y="5278475"/>
              <a:ext cx="14475" cy="12950"/>
            </a:xfrm>
            <a:custGeom>
              <a:avLst/>
              <a:gdLst/>
              <a:ahLst/>
              <a:cxnLst/>
              <a:rect l="l" t="t" r="r" b="b"/>
              <a:pathLst>
                <a:path w="579" h="518" extrusionOk="0">
                  <a:moveTo>
                    <a:pt x="305" y="1"/>
                  </a:moveTo>
                  <a:cubicBezTo>
                    <a:pt x="153" y="1"/>
                    <a:pt x="1" y="92"/>
                    <a:pt x="1" y="244"/>
                  </a:cubicBezTo>
                  <a:cubicBezTo>
                    <a:pt x="1" y="396"/>
                    <a:pt x="153" y="518"/>
                    <a:pt x="305" y="518"/>
                  </a:cubicBezTo>
                  <a:cubicBezTo>
                    <a:pt x="457" y="518"/>
                    <a:pt x="578" y="396"/>
                    <a:pt x="578" y="244"/>
                  </a:cubicBezTo>
                  <a:cubicBezTo>
                    <a:pt x="578" y="9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
            <p:cNvSpPr/>
            <p:nvPr/>
          </p:nvSpPr>
          <p:spPr>
            <a:xfrm>
              <a:off x="705450" y="5377275"/>
              <a:ext cx="12950" cy="12925"/>
            </a:xfrm>
            <a:custGeom>
              <a:avLst/>
              <a:gdLst/>
              <a:ahLst/>
              <a:cxnLst/>
              <a:rect l="l" t="t" r="r" b="b"/>
              <a:pathLst>
                <a:path w="518" h="517" extrusionOk="0">
                  <a:moveTo>
                    <a:pt x="274" y="0"/>
                  </a:moveTo>
                  <a:cubicBezTo>
                    <a:pt x="122" y="0"/>
                    <a:pt x="0" y="122"/>
                    <a:pt x="0" y="274"/>
                  </a:cubicBezTo>
                  <a:cubicBezTo>
                    <a:pt x="0" y="395"/>
                    <a:pt x="122" y="517"/>
                    <a:pt x="274" y="517"/>
                  </a:cubicBezTo>
                  <a:cubicBezTo>
                    <a:pt x="396" y="517"/>
                    <a:pt x="517" y="395"/>
                    <a:pt x="517" y="274"/>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
            <p:cNvSpPr/>
            <p:nvPr/>
          </p:nvSpPr>
          <p:spPr>
            <a:xfrm>
              <a:off x="705450" y="5476825"/>
              <a:ext cx="12950" cy="12175"/>
            </a:xfrm>
            <a:custGeom>
              <a:avLst/>
              <a:gdLst/>
              <a:ahLst/>
              <a:cxnLst/>
              <a:rect l="l" t="t" r="r" b="b"/>
              <a:pathLst>
                <a:path w="518" h="487" extrusionOk="0">
                  <a:moveTo>
                    <a:pt x="274" y="0"/>
                  </a:moveTo>
                  <a:cubicBezTo>
                    <a:pt x="122" y="0"/>
                    <a:pt x="0" y="122"/>
                    <a:pt x="0" y="243"/>
                  </a:cubicBezTo>
                  <a:cubicBezTo>
                    <a:pt x="0" y="365"/>
                    <a:pt x="122" y="486"/>
                    <a:pt x="274" y="486"/>
                  </a:cubicBezTo>
                  <a:cubicBezTo>
                    <a:pt x="396" y="486"/>
                    <a:pt x="517" y="36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
            <p:cNvSpPr/>
            <p:nvPr/>
          </p:nvSpPr>
          <p:spPr>
            <a:xfrm>
              <a:off x="706200" y="5576350"/>
              <a:ext cx="12200" cy="11425"/>
            </a:xfrm>
            <a:custGeom>
              <a:avLst/>
              <a:gdLst/>
              <a:ahLst/>
              <a:cxnLst/>
              <a:rect l="l" t="t" r="r" b="b"/>
              <a:pathLst>
                <a:path w="488" h="457" extrusionOk="0">
                  <a:moveTo>
                    <a:pt x="244" y="1"/>
                  </a:moveTo>
                  <a:cubicBezTo>
                    <a:pt x="92" y="1"/>
                    <a:pt x="1" y="92"/>
                    <a:pt x="1" y="214"/>
                  </a:cubicBezTo>
                  <a:cubicBezTo>
                    <a:pt x="1" y="366"/>
                    <a:pt x="92" y="457"/>
                    <a:pt x="244" y="457"/>
                  </a:cubicBezTo>
                  <a:cubicBezTo>
                    <a:pt x="366" y="457"/>
                    <a:pt x="487" y="366"/>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
            <p:cNvSpPr/>
            <p:nvPr/>
          </p:nvSpPr>
          <p:spPr>
            <a:xfrm>
              <a:off x="706200" y="5675900"/>
              <a:ext cx="11425" cy="10675"/>
            </a:xfrm>
            <a:custGeom>
              <a:avLst/>
              <a:gdLst/>
              <a:ahLst/>
              <a:cxnLst/>
              <a:rect l="l" t="t" r="r" b="b"/>
              <a:pathLst>
                <a:path w="457" h="427" extrusionOk="0">
                  <a:moveTo>
                    <a:pt x="244" y="1"/>
                  </a:moveTo>
                  <a:cubicBezTo>
                    <a:pt x="92" y="1"/>
                    <a:pt x="1" y="92"/>
                    <a:pt x="1" y="213"/>
                  </a:cubicBezTo>
                  <a:cubicBezTo>
                    <a:pt x="1" y="335"/>
                    <a:pt x="92" y="426"/>
                    <a:pt x="244" y="426"/>
                  </a:cubicBezTo>
                  <a:cubicBezTo>
                    <a:pt x="366" y="426"/>
                    <a:pt x="457" y="335"/>
                    <a:pt x="457" y="213"/>
                  </a:cubicBezTo>
                  <a:cubicBezTo>
                    <a:pt x="45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
            <p:cNvSpPr/>
            <p:nvPr/>
          </p:nvSpPr>
          <p:spPr>
            <a:xfrm>
              <a:off x="706975" y="5775450"/>
              <a:ext cx="10650" cy="9900"/>
            </a:xfrm>
            <a:custGeom>
              <a:avLst/>
              <a:gdLst/>
              <a:ahLst/>
              <a:cxnLst/>
              <a:rect l="l" t="t" r="r" b="b"/>
              <a:pathLst>
                <a:path w="426" h="396" extrusionOk="0">
                  <a:moveTo>
                    <a:pt x="213" y="1"/>
                  </a:moveTo>
                  <a:cubicBezTo>
                    <a:pt x="91" y="1"/>
                    <a:pt x="0" y="92"/>
                    <a:pt x="0" y="183"/>
                  </a:cubicBezTo>
                  <a:cubicBezTo>
                    <a:pt x="0" y="304"/>
                    <a:pt x="91" y="396"/>
                    <a:pt x="213" y="396"/>
                  </a:cubicBezTo>
                  <a:cubicBezTo>
                    <a:pt x="304" y="396"/>
                    <a:pt x="426" y="304"/>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
            <p:cNvSpPr/>
            <p:nvPr/>
          </p:nvSpPr>
          <p:spPr>
            <a:xfrm>
              <a:off x="706975" y="5875000"/>
              <a:ext cx="9900" cy="9150"/>
            </a:xfrm>
            <a:custGeom>
              <a:avLst/>
              <a:gdLst/>
              <a:ahLst/>
              <a:cxnLst/>
              <a:rect l="l" t="t" r="r" b="b"/>
              <a:pathLst>
                <a:path w="396" h="366" extrusionOk="0">
                  <a:moveTo>
                    <a:pt x="213" y="0"/>
                  </a:moveTo>
                  <a:cubicBezTo>
                    <a:pt x="91" y="0"/>
                    <a:pt x="0" y="61"/>
                    <a:pt x="0" y="183"/>
                  </a:cubicBezTo>
                  <a:cubicBezTo>
                    <a:pt x="0" y="274"/>
                    <a:pt x="91" y="365"/>
                    <a:pt x="213" y="365"/>
                  </a:cubicBezTo>
                  <a:cubicBezTo>
                    <a:pt x="304" y="365"/>
                    <a:pt x="395" y="274"/>
                    <a:pt x="395" y="183"/>
                  </a:cubicBezTo>
                  <a:cubicBezTo>
                    <a:pt x="395" y="6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
            <p:cNvSpPr/>
            <p:nvPr/>
          </p:nvSpPr>
          <p:spPr>
            <a:xfrm>
              <a:off x="706975" y="5973775"/>
              <a:ext cx="9900" cy="9150"/>
            </a:xfrm>
            <a:custGeom>
              <a:avLst/>
              <a:gdLst/>
              <a:ahLst/>
              <a:cxnLst/>
              <a:rect l="l" t="t" r="r" b="b"/>
              <a:pathLst>
                <a:path w="396" h="366" extrusionOk="0">
                  <a:moveTo>
                    <a:pt x="213" y="1"/>
                  </a:moveTo>
                  <a:cubicBezTo>
                    <a:pt x="91" y="1"/>
                    <a:pt x="0" y="92"/>
                    <a:pt x="0" y="183"/>
                  </a:cubicBezTo>
                  <a:cubicBezTo>
                    <a:pt x="0" y="274"/>
                    <a:pt x="91" y="366"/>
                    <a:pt x="213" y="366"/>
                  </a:cubicBezTo>
                  <a:cubicBezTo>
                    <a:pt x="304" y="366"/>
                    <a:pt x="395" y="274"/>
                    <a:pt x="395" y="183"/>
                  </a:cubicBezTo>
                  <a:cubicBezTo>
                    <a:pt x="395"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
            <p:cNvSpPr/>
            <p:nvPr/>
          </p:nvSpPr>
          <p:spPr>
            <a:xfrm>
              <a:off x="707725" y="6073325"/>
              <a:ext cx="8375" cy="8375"/>
            </a:xfrm>
            <a:custGeom>
              <a:avLst/>
              <a:gdLst/>
              <a:ahLst/>
              <a:cxnLst/>
              <a:rect l="l" t="t" r="r" b="b"/>
              <a:pathLst>
                <a:path w="335" h="335" extrusionOk="0">
                  <a:moveTo>
                    <a:pt x="183" y="1"/>
                  </a:moveTo>
                  <a:cubicBezTo>
                    <a:pt x="61" y="1"/>
                    <a:pt x="1" y="61"/>
                    <a:pt x="1" y="153"/>
                  </a:cubicBezTo>
                  <a:cubicBezTo>
                    <a:pt x="1"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
            <p:cNvSpPr/>
            <p:nvPr/>
          </p:nvSpPr>
          <p:spPr>
            <a:xfrm>
              <a:off x="566375" y="292100"/>
              <a:ext cx="80575" cy="76000"/>
            </a:xfrm>
            <a:custGeom>
              <a:avLst/>
              <a:gdLst/>
              <a:ahLst/>
              <a:cxnLst/>
              <a:rect l="l" t="t" r="r" b="b"/>
              <a:pathLst>
                <a:path w="3223" h="3040" extrusionOk="0">
                  <a:moveTo>
                    <a:pt x="1612" y="0"/>
                  </a:moveTo>
                  <a:cubicBezTo>
                    <a:pt x="730" y="0"/>
                    <a:pt x="1" y="699"/>
                    <a:pt x="1" y="1520"/>
                  </a:cubicBezTo>
                  <a:cubicBezTo>
                    <a:pt x="1" y="2371"/>
                    <a:pt x="730" y="3040"/>
                    <a:pt x="1612" y="3040"/>
                  </a:cubicBezTo>
                  <a:cubicBezTo>
                    <a:pt x="2524" y="3040"/>
                    <a:pt x="3223" y="2371"/>
                    <a:pt x="3223" y="1520"/>
                  </a:cubicBezTo>
                  <a:cubicBezTo>
                    <a:pt x="322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
            <p:cNvSpPr/>
            <p:nvPr/>
          </p:nvSpPr>
          <p:spPr>
            <a:xfrm>
              <a:off x="566375" y="391625"/>
              <a:ext cx="80575" cy="75275"/>
            </a:xfrm>
            <a:custGeom>
              <a:avLst/>
              <a:gdLst/>
              <a:ahLst/>
              <a:cxnLst/>
              <a:rect l="l" t="t" r="r" b="b"/>
              <a:pathLst>
                <a:path w="3223" h="3011" extrusionOk="0">
                  <a:moveTo>
                    <a:pt x="1612" y="1"/>
                  </a:moveTo>
                  <a:cubicBezTo>
                    <a:pt x="730" y="1"/>
                    <a:pt x="1" y="670"/>
                    <a:pt x="1" y="1521"/>
                  </a:cubicBezTo>
                  <a:cubicBezTo>
                    <a:pt x="1" y="2341"/>
                    <a:pt x="730" y="3010"/>
                    <a:pt x="1612" y="3010"/>
                  </a:cubicBezTo>
                  <a:cubicBezTo>
                    <a:pt x="2524" y="3010"/>
                    <a:pt x="3223" y="2341"/>
                    <a:pt x="3223" y="1521"/>
                  </a:cubicBezTo>
                  <a:cubicBezTo>
                    <a:pt x="3223" y="670"/>
                    <a:pt x="2524" y="1"/>
                    <a:pt x="1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
            <p:cNvSpPr/>
            <p:nvPr/>
          </p:nvSpPr>
          <p:spPr>
            <a:xfrm>
              <a:off x="567150" y="490425"/>
              <a:ext cx="79800" cy="76000"/>
            </a:xfrm>
            <a:custGeom>
              <a:avLst/>
              <a:gdLst/>
              <a:ahLst/>
              <a:cxnLst/>
              <a:rect l="l" t="t" r="r" b="b"/>
              <a:pathLst>
                <a:path w="3192" h="3040" extrusionOk="0">
                  <a:moveTo>
                    <a:pt x="1581" y="0"/>
                  </a:moveTo>
                  <a:cubicBezTo>
                    <a:pt x="699" y="0"/>
                    <a:pt x="0" y="699"/>
                    <a:pt x="0" y="1520"/>
                  </a:cubicBezTo>
                  <a:cubicBezTo>
                    <a:pt x="0" y="2341"/>
                    <a:pt x="699" y="3040"/>
                    <a:pt x="1581" y="3040"/>
                  </a:cubicBezTo>
                  <a:cubicBezTo>
                    <a:pt x="2462" y="3040"/>
                    <a:pt x="3192" y="2341"/>
                    <a:pt x="3192" y="1520"/>
                  </a:cubicBezTo>
                  <a:cubicBezTo>
                    <a:pt x="3192" y="69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
            <p:cNvSpPr/>
            <p:nvPr/>
          </p:nvSpPr>
          <p:spPr>
            <a:xfrm>
              <a:off x="567900" y="590725"/>
              <a:ext cx="77550" cy="72975"/>
            </a:xfrm>
            <a:custGeom>
              <a:avLst/>
              <a:gdLst/>
              <a:ahLst/>
              <a:cxnLst/>
              <a:rect l="l" t="t" r="r" b="b"/>
              <a:pathLst>
                <a:path w="3102" h="2919" extrusionOk="0">
                  <a:moveTo>
                    <a:pt x="1551" y="1"/>
                  </a:moveTo>
                  <a:cubicBezTo>
                    <a:pt x="700" y="1"/>
                    <a:pt x="1" y="669"/>
                    <a:pt x="1" y="1459"/>
                  </a:cubicBezTo>
                  <a:cubicBezTo>
                    <a:pt x="1" y="2280"/>
                    <a:pt x="700" y="2918"/>
                    <a:pt x="1551" y="2918"/>
                  </a:cubicBezTo>
                  <a:cubicBezTo>
                    <a:pt x="2402" y="2918"/>
                    <a:pt x="3101" y="2280"/>
                    <a:pt x="3101" y="1459"/>
                  </a:cubicBezTo>
                  <a:cubicBezTo>
                    <a:pt x="3101" y="669"/>
                    <a:pt x="240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
            <p:cNvSpPr/>
            <p:nvPr/>
          </p:nvSpPr>
          <p:spPr>
            <a:xfrm>
              <a:off x="568675" y="690275"/>
              <a:ext cx="76775" cy="72200"/>
            </a:xfrm>
            <a:custGeom>
              <a:avLst/>
              <a:gdLst/>
              <a:ahLst/>
              <a:cxnLst/>
              <a:rect l="l" t="t" r="r" b="b"/>
              <a:pathLst>
                <a:path w="3071" h="2888" extrusionOk="0">
                  <a:moveTo>
                    <a:pt x="1520" y="0"/>
                  </a:moveTo>
                  <a:cubicBezTo>
                    <a:pt x="699" y="0"/>
                    <a:pt x="0" y="669"/>
                    <a:pt x="0" y="1459"/>
                  </a:cubicBezTo>
                  <a:cubicBezTo>
                    <a:pt x="0" y="2250"/>
                    <a:pt x="699" y="2888"/>
                    <a:pt x="1520" y="2888"/>
                  </a:cubicBezTo>
                  <a:cubicBezTo>
                    <a:pt x="2371" y="2888"/>
                    <a:pt x="3070" y="2250"/>
                    <a:pt x="3070" y="1459"/>
                  </a:cubicBezTo>
                  <a:cubicBezTo>
                    <a:pt x="3070" y="66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
            <p:cNvSpPr/>
            <p:nvPr/>
          </p:nvSpPr>
          <p:spPr>
            <a:xfrm>
              <a:off x="569425" y="790575"/>
              <a:ext cx="74500" cy="69925"/>
            </a:xfrm>
            <a:custGeom>
              <a:avLst/>
              <a:gdLst/>
              <a:ahLst/>
              <a:cxnLst/>
              <a:rect l="l" t="t" r="r" b="b"/>
              <a:pathLst>
                <a:path w="2980" h="2797" extrusionOk="0">
                  <a:moveTo>
                    <a:pt x="1490" y="1"/>
                  </a:moveTo>
                  <a:cubicBezTo>
                    <a:pt x="669" y="1"/>
                    <a:pt x="1" y="639"/>
                    <a:pt x="1" y="1399"/>
                  </a:cubicBezTo>
                  <a:cubicBezTo>
                    <a:pt x="1" y="2189"/>
                    <a:pt x="669" y="2797"/>
                    <a:pt x="1490" y="2797"/>
                  </a:cubicBezTo>
                  <a:cubicBezTo>
                    <a:pt x="2311" y="2797"/>
                    <a:pt x="2979" y="2189"/>
                    <a:pt x="2979" y="139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
            <p:cNvSpPr/>
            <p:nvPr/>
          </p:nvSpPr>
          <p:spPr>
            <a:xfrm>
              <a:off x="570175" y="890125"/>
              <a:ext cx="72975" cy="69175"/>
            </a:xfrm>
            <a:custGeom>
              <a:avLst/>
              <a:gdLst/>
              <a:ahLst/>
              <a:cxnLst/>
              <a:rect l="l" t="t" r="r" b="b"/>
              <a:pathLst>
                <a:path w="2919" h="2767" extrusionOk="0">
                  <a:moveTo>
                    <a:pt x="1460" y="0"/>
                  </a:moveTo>
                  <a:cubicBezTo>
                    <a:pt x="670" y="0"/>
                    <a:pt x="1" y="639"/>
                    <a:pt x="1" y="1399"/>
                  </a:cubicBezTo>
                  <a:cubicBezTo>
                    <a:pt x="1" y="2158"/>
                    <a:pt x="670" y="2766"/>
                    <a:pt x="1460" y="2766"/>
                  </a:cubicBezTo>
                  <a:cubicBezTo>
                    <a:pt x="2281" y="2766"/>
                    <a:pt x="2919" y="2158"/>
                    <a:pt x="2919" y="1399"/>
                  </a:cubicBezTo>
                  <a:cubicBezTo>
                    <a:pt x="2919" y="639"/>
                    <a:pt x="2281"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
            <p:cNvSpPr/>
            <p:nvPr/>
          </p:nvSpPr>
          <p:spPr>
            <a:xfrm>
              <a:off x="571700" y="990425"/>
              <a:ext cx="70700" cy="66900"/>
            </a:xfrm>
            <a:custGeom>
              <a:avLst/>
              <a:gdLst/>
              <a:ahLst/>
              <a:cxnLst/>
              <a:rect l="l" t="t" r="r" b="b"/>
              <a:pathLst>
                <a:path w="2828" h="2676" extrusionOk="0">
                  <a:moveTo>
                    <a:pt x="1399" y="1"/>
                  </a:moveTo>
                  <a:cubicBezTo>
                    <a:pt x="639" y="1"/>
                    <a:pt x="1" y="608"/>
                    <a:pt x="1" y="1338"/>
                  </a:cubicBezTo>
                  <a:cubicBezTo>
                    <a:pt x="1" y="2067"/>
                    <a:pt x="639" y="2675"/>
                    <a:pt x="1399" y="2675"/>
                  </a:cubicBezTo>
                  <a:cubicBezTo>
                    <a:pt x="2189" y="2675"/>
                    <a:pt x="2828" y="2067"/>
                    <a:pt x="2828" y="1338"/>
                  </a:cubicBezTo>
                  <a:cubicBezTo>
                    <a:pt x="2828" y="608"/>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
            <p:cNvSpPr/>
            <p:nvPr/>
          </p:nvSpPr>
          <p:spPr>
            <a:xfrm>
              <a:off x="572475" y="1090725"/>
              <a:ext cx="69175" cy="64625"/>
            </a:xfrm>
            <a:custGeom>
              <a:avLst/>
              <a:gdLst/>
              <a:ahLst/>
              <a:cxnLst/>
              <a:rect l="l" t="t" r="r" b="b"/>
              <a:pathLst>
                <a:path w="2767" h="2585" extrusionOk="0">
                  <a:moveTo>
                    <a:pt x="1368" y="1"/>
                  </a:moveTo>
                  <a:cubicBezTo>
                    <a:pt x="608" y="1"/>
                    <a:pt x="0" y="578"/>
                    <a:pt x="0" y="1277"/>
                  </a:cubicBezTo>
                  <a:cubicBezTo>
                    <a:pt x="0" y="2007"/>
                    <a:pt x="608" y="2584"/>
                    <a:pt x="1368" y="2584"/>
                  </a:cubicBezTo>
                  <a:cubicBezTo>
                    <a:pt x="2128" y="2584"/>
                    <a:pt x="2766" y="2007"/>
                    <a:pt x="2766" y="1277"/>
                  </a:cubicBezTo>
                  <a:cubicBezTo>
                    <a:pt x="276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
            <p:cNvSpPr/>
            <p:nvPr/>
          </p:nvSpPr>
          <p:spPr>
            <a:xfrm>
              <a:off x="572475" y="1189525"/>
              <a:ext cx="68400" cy="64600"/>
            </a:xfrm>
            <a:custGeom>
              <a:avLst/>
              <a:gdLst/>
              <a:ahLst/>
              <a:cxnLst/>
              <a:rect l="l" t="t" r="r" b="b"/>
              <a:pathLst>
                <a:path w="2736" h="2584" extrusionOk="0">
                  <a:moveTo>
                    <a:pt x="1368" y="0"/>
                  </a:moveTo>
                  <a:cubicBezTo>
                    <a:pt x="638" y="0"/>
                    <a:pt x="0" y="578"/>
                    <a:pt x="0" y="1307"/>
                  </a:cubicBezTo>
                  <a:cubicBezTo>
                    <a:pt x="0" y="2006"/>
                    <a:pt x="63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
            <p:cNvSpPr/>
            <p:nvPr/>
          </p:nvSpPr>
          <p:spPr>
            <a:xfrm>
              <a:off x="573975" y="1289825"/>
              <a:ext cx="66150" cy="62325"/>
            </a:xfrm>
            <a:custGeom>
              <a:avLst/>
              <a:gdLst/>
              <a:ahLst/>
              <a:cxnLst/>
              <a:rect l="l" t="t" r="r" b="b"/>
              <a:pathLst>
                <a:path w="2646" h="2493" extrusionOk="0">
                  <a:moveTo>
                    <a:pt x="1308" y="0"/>
                  </a:moveTo>
                  <a:cubicBezTo>
                    <a:pt x="578" y="0"/>
                    <a:pt x="1" y="548"/>
                    <a:pt x="1" y="1247"/>
                  </a:cubicBezTo>
                  <a:cubicBezTo>
                    <a:pt x="1" y="1946"/>
                    <a:pt x="578" y="2493"/>
                    <a:pt x="1308" y="2493"/>
                  </a:cubicBezTo>
                  <a:cubicBezTo>
                    <a:pt x="2037" y="2493"/>
                    <a:pt x="2645" y="1946"/>
                    <a:pt x="2645" y="1247"/>
                  </a:cubicBezTo>
                  <a:cubicBezTo>
                    <a:pt x="2645" y="54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
            <p:cNvSpPr/>
            <p:nvPr/>
          </p:nvSpPr>
          <p:spPr>
            <a:xfrm>
              <a:off x="574750" y="1389375"/>
              <a:ext cx="64600" cy="61575"/>
            </a:xfrm>
            <a:custGeom>
              <a:avLst/>
              <a:gdLst/>
              <a:ahLst/>
              <a:cxnLst/>
              <a:rect l="l" t="t" r="r" b="b"/>
              <a:pathLst>
                <a:path w="2584" h="2463" extrusionOk="0">
                  <a:moveTo>
                    <a:pt x="1277" y="0"/>
                  </a:moveTo>
                  <a:cubicBezTo>
                    <a:pt x="578" y="0"/>
                    <a:pt x="0" y="547"/>
                    <a:pt x="0" y="1246"/>
                  </a:cubicBezTo>
                  <a:cubicBezTo>
                    <a:pt x="0" y="1915"/>
                    <a:pt x="578" y="2462"/>
                    <a:pt x="1277" y="2462"/>
                  </a:cubicBezTo>
                  <a:cubicBezTo>
                    <a:pt x="2006" y="2462"/>
                    <a:pt x="2584" y="1915"/>
                    <a:pt x="2584" y="124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
            <p:cNvSpPr/>
            <p:nvPr/>
          </p:nvSpPr>
          <p:spPr>
            <a:xfrm>
              <a:off x="575500" y="1489675"/>
              <a:ext cx="63100" cy="59300"/>
            </a:xfrm>
            <a:custGeom>
              <a:avLst/>
              <a:gdLst/>
              <a:ahLst/>
              <a:cxnLst/>
              <a:rect l="l" t="t" r="r" b="b"/>
              <a:pathLst>
                <a:path w="2524" h="2372" extrusionOk="0">
                  <a:moveTo>
                    <a:pt x="1247" y="0"/>
                  </a:moveTo>
                  <a:cubicBezTo>
                    <a:pt x="548" y="0"/>
                    <a:pt x="1" y="517"/>
                    <a:pt x="1" y="1186"/>
                  </a:cubicBezTo>
                  <a:cubicBezTo>
                    <a:pt x="1" y="1855"/>
                    <a:pt x="548" y="2371"/>
                    <a:pt x="1247" y="2371"/>
                  </a:cubicBezTo>
                  <a:cubicBezTo>
                    <a:pt x="1946" y="2371"/>
                    <a:pt x="2524" y="1855"/>
                    <a:pt x="2524" y="1186"/>
                  </a:cubicBezTo>
                  <a:cubicBezTo>
                    <a:pt x="2524" y="51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
            <p:cNvSpPr/>
            <p:nvPr/>
          </p:nvSpPr>
          <p:spPr>
            <a:xfrm>
              <a:off x="576275" y="1589225"/>
              <a:ext cx="61575" cy="57775"/>
            </a:xfrm>
            <a:custGeom>
              <a:avLst/>
              <a:gdLst/>
              <a:ahLst/>
              <a:cxnLst/>
              <a:rect l="l" t="t" r="r" b="b"/>
              <a:pathLst>
                <a:path w="2463" h="2311" extrusionOk="0">
                  <a:moveTo>
                    <a:pt x="1216" y="0"/>
                  </a:moveTo>
                  <a:cubicBezTo>
                    <a:pt x="547" y="0"/>
                    <a:pt x="0" y="517"/>
                    <a:pt x="0" y="1155"/>
                  </a:cubicBezTo>
                  <a:cubicBezTo>
                    <a:pt x="0" y="1794"/>
                    <a:pt x="547" y="2310"/>
                    <a:pt x="1216" y="2310"/>
                  </a:cubicBezTo>
                  <a:cubicBezTo>
                    <a:pt x="1915" y="2310"/>
                    <a:pt x="2462" y="1794"/>
                    <a:pt x="2462" y="1155"/>
                  </a:cubicBezTo>
                  <a:cubicBezTo>
                    <a:pt x="2462" y="51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
            <p:cNvSpPr/>
            <p:nvPr/>
          </p:nvSpPr>
          <p:spPr>
            <a:xfrm>
              <a:off x="577025" y="1689525"/>
              <a:ext cx="59300" cy="56250"/>
            </a:xfrm>
            <a:custGeom>
              <a:avLst/>
              <a:gdLst/>
              <a:ahLst/>
              <a:cxnLst/>
              <a:rect l="l" t="t" r="r" b="b"/>
              <a:pathLst>
                <a:path w="2372" h="2250" extrusionOk="0">
                  <a:moveTo>
                    <a:pt x="1186" y="1"/>
                  </a:moveTo>
                  <a:cubicBezTo>
                    <a:pt x="548" y="1"/>
                    <a:pt x="0" y="487"/>
                    <a:pt x="0" y="1125"/>
                  </a:cubicBezTo>
                  <a:cubicBezTo>
                    <a:pt x="0" y="1733"/>
                    <a:pt x="548" y="2250"/>
                    <a:pt x="1186" y="2250"/>
                  </a:cubicBezTo>
                  <a:cubicBezTo>
                    <a:pt x="1855" y="2250"/>
                    <a:pt x="2371" y="1733"/>
                    <a:pt x="2371" y="1125"/>
                  </a:cubicBezTo>
                  <a:cubicBezTo>
                    <a:pt x="2371"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
            <p:cNvSpPr/>
            <p:nvPr/>
          </p:nvSpPr>
          <p:spPr>
            <a:xfrm>
              <a:off x="577775" y="1789075"/>
              <a:ext cx="58550" cy="54725"/>
            </a:xfrm>
            <a:custGeom>
              <a:avLst/>
              <a:gdLst/>
              <a:ahLst/>
              <a:cxnLst/>
              <a:rect l="l" t="t" r="r" b="b"/>
              <a:pathLst>
                <a:path w="2342" h="2189" extrusionOk="0">
                  <a:moveTo>
                    <a:pt x="1156" y="0"/>
                  </a:moveTo>
                  <a:cubicBezTo>
                    <a:pt x="518" y="0"/>
                    <a:pt x="1" y="487"/>
                    <a:pt x="1" y="1095"/>
                  </a:cubicBezTo>
                  <a:cubicBezTo>
                    <a:pt x="1" y="1702"/>
                    <a:pt x="518" y="2189"/>
                    <a:pt x="1156" y="2189"/>
                  </a:cubicBezTo>
                  <a:cubicBezTo>
                    <a:pt x="1825" y="2189"/>
                    <a:pt x="2341" y="1702"/>
                    <a:pt x="2341" y="1095"/>
                  </a:cubicBezTo>
                  <a:cubicBezTo>
                    <a:pt x="2341" y="487"/>
                    <a:pt x="1825"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
            <p:cNvSpPr/>
            <p:nvPr/>
          </p:nvSpPr>
          <p:spPr>
            <a:xfrm>
              <a:off x="578550" y="1889375"/>
              <a:ext cx="57000" cy="53225"/>
            </a:xfrm>
            <a:custGeom>
              <a:avLst/>
              <a:gdLst/>
              <a:ahLst/>
              <a:cxnLst/>
              <a:rect l="l" t="t" r="r" b="b"/>
              <a:pathLst>
                <a:path w="2280" h="2129" extrusionOk="0">
                  <a:moveTo>
                    <a:pt x="1125" y="1"/>
                  </a:moveTo>
                  <a:cubicBezTo>
                    <a:pt x="517" y="1"/>
                    <a:pt x="0" y="456"/>
                    <a:pt x="0" y="1064"/>
                  </a:cubicBezTo>
                  <a:cubicBezTo>
                    <a:pt x="0" y="1642"/>
                    <a:pt x="517" y="2128"/>
                    <a:pt x="1125" y="2128"/>
                  </a:cubicBezTo>
                  <a:cubicBezTo>
                    <a:pt x="1763" y="2128"/>
                    <a:pt x="2280" y="1642"/>
                    <a:pt x="2280" y="1064"/>
                  </a:cubicBezTo>
                  <a:cubicBezTo>
                    <a:pt x="2280" y="456"/>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
            <p:cNvSpPr/>
            <p:nvPr/>
          </p:nvSpPr>
          <p:spPr>
            <a:xfrm>
              <a:off x="579300" y="1988925"/>
              <a:ext cx="54750" cy="51700"/>
            </a:xfrm>
            <a:custGeom>
              <a:avLst/>
              <a:gdLst/>
              <a:ahLst/>
              <a:cxnLst/>
              <a:rect l="l" t="t" r="r" b="b"/>
              <a:pathLst>
                <a:path w="2190" h="2068" extrusionOk="0">
                  <a:moveTo>
                    <a:pt x="1095" y="0"/>
                  </a:moveTo>
                  <a:cubicBezTo>
                    <a:pt x="487" y="0"/>
                    <a:pt x="1" y="456"/>
                    <a:pt x="1" y="1034"/>
                  </a:cubicBezTo>
                  <a:cubicBezTo>
                    <a:pt x="1" y="1611"/>
                    <a:pt x="487" y="2067"/>
                    <a:pt x="1095" y="2067"/>
                  </a:cubicBezTo>
                  <a:cubicBezTo>
                    <a:pt x="1703" y="2067"/>
                    <a:pt x="2189" y="1611"/>
                    <a:pt x="2189" y="1034"/>
                  </a:cubicBezTo>
                  <a:cubicBezTo>
                    <a:pt x="2189" y="456"/>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
            <p:cNvSpPr/>
            <p:nvPr/>
          </p:nvSpPr>
          <p:spPr>
            <a:xfrm>
              <a:off x="580075" y="2088475"/>
              <a:ext cx="53975" cy="50925"/>
            </a:xfrm>
            <a:custGeom>
              <a:avLst/>
              <a:gdLst/>
              <a:ahLst/>
              <a:cxnLst/>
              <a:rect l="l" t="t" r="r" b="b"/>
              <a:pathLst>
                <a:path w="2159" h="2037" extrusionOk="0">
                  <a:moveTo>
                    <a:pt x="1064" y="0"/>
                  </a:moveTo>
                  <a:cubicBezTo>
                    <a:pt x="486" y="0"/>
                    <a:pt x="0" y="456"/>
                    <a:pt x="0" y="1003"/>
                  </a:cubicBezTo>
                  <a:cubicBezTo>
                    <a:pt x="0" y="1581"/>
                    <a:pt x="486" y="2037"/>
                    <a:pt x="1064" y="2037"/>
                  </a:cubicBezTo>
                  <a:cubicBezTo>
                    <a:pt x="1672" y="2037"/>
                    <a:pt x="2158" y="1581"/>
                    <a:pt x="2158" y="1003"/>
                  </a:cubicBezTo>
                  <a:cubicBezTo>
                    <a:pt x="215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
            <p:cNvSpPr/>
            <p:nvPr/>
          </p:nvSpPr>
          <p:spPr>
            <a:xfrm>
              <a:off x="580825" y="2188775"/>
              <a:ext cx="51700" cy="48650"/>
            </a:xfrm>
            <a:custGeom>
              <a:avLst/>
              <a:gdLst/>
              <a:ahLst/>
              <a:cxnLst/>
              <a:rect l="l" t="t" r="r" b="b"/>
              <a:pathLst>
                <a:path w="2068" h="1946" extrusionOk="0">
                  <a:moveTo>
                    <a:pt x="1034" y="0"/>
                  </a:moveTo>
                  <a:cubicBezTo>
                    <a:pt x="456" y="0"/>
                    <a:pt x="0" y="426"/>
                    <a:pt x="0" y="973"/>
                  </a:cubicBezTo>
                  <a:cubicBezTo>
                    <a:pt x="0" y="1520"/>
                    <a:pt x="456" y="1946"/>
                    <a:pt x="1034" y="1946"/>
                  </a:cubicBezTo>
                  <a:cubicBezTo>
                    <a:pt x="1611" y="1946"/>
                    <a:pt x="2067" y="152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
            <p:cNvSpPr/>
            <p:nvPr/>
          </p:nvSpPr>
          <p:spPr>
            <a:xfrm>
              <a:off x="581575" y="2288325"/>
              <a:ext cx="50950" cy="47900"/>
            </a:xfrm>
            <a:custGeom>
              <a:avLst/>
              <a:gdLst/>
              <a:ahLst/>
              <a:cxnLst/>
              <a:rect l="l" t="t" r="r" b="b"/>
              <a:pathLst>
                <a:path w="2038" h="1916" extrusionOk="0">
                  <a:moveTo>
                    <a:pt x="1004" y="0"/>
                  </a:moveTo>
                  <a:cubicBezTo>
                    <a:pt x="457" y="0"/>
                    <a:pt x="1" y="426"/>
                    <a:pt x="1" y="942"/>
                  </a:cubicBezTo>
                  <a:cubicBezTo>
                    <a:pt x="1" y="1490"/>
                    <a:pt x="457" y="1915"/>
                    <a:pt x="1004" y="1915"/>
                  </a:cubicBezTo>
                  <a:cubicBezTo>
                    <a:pt x="1581" y="1915"/>
                    <a:pt x="2037" y="1490"/>
                    <a:pt x="2037" y="942"/>
                  </a:cubicBezTo>
                  <a:cubicBezTo>
                    <a:pt x="2037" y="42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
            <p:cNvSpPr/>
            <p:nvPr/>
          </p:nvSpPr>
          <p:spPr>
            <a:xfrm>
              <a:off x="582350" y="2387875"/>
              <a:ext cx="49400" cy="46375"/>
            </a:xfrm>
            <a:custGeom>
              <a:avLst/>
              <a:gdLst/>
              <a:ahLst/>
              <a:cxnLst/>
              <a:rect l="l" t="t" r="r" b="b"/>
              <a:pathLst>
                <a:path w="1976" h="1855" extrusionOk="0">
                  <a:moveTo>
                    <a:pt x="973" y="0"/>
                  </a:moveTo>
                  <a:cubicBezTo>
                    <a:pt x="456" y="0"/>
                    <a:pt x="0" y="426"/>
                    <a:pt x="0" y="942"/>
                  </a:cubicBezTo>
                  <a:cubicBezTo>
                    <a:pt x="0" y="1429"/>
                    <a:pt x="456" y="1854"/>
                    <a:pt x="973" y="1854"/>
                  </a:cubicBezTo>
                  <a:cubicBezTo>
                    <a:pt x="1520" y="1854"/>
                    <a:pt x="1976" y="1429"/>
                    <a:pt x="1976" y="942"/>
                  </a:cubicBezTo>
                  <a:cubicBezTo>
                    <a:pt x="197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
            <p:cNvSpPr/>
            <p:nvPr/>
          </p:nvSpPr>
          <p:spPr>
            <a:xfrm>
              <a:off x="583100" y="2487400"/>
              <a:ext cx="47900" cy="45625"/>
            </a:xfrm>
            <a:custGeom>
              <a:avLst/>
              <a:gdLst/>
              <a:ahLst/>
              <a:cxnLst/>
              <a:rect l="l" t="t" r="r" b="b"/>
              <a:pathLst>
                <a:path w="1916" h="1825" extrusionOk="0">
                  <a:moveTo>
                    <a:pt x="943" y="1"/>
                  </a:moveTo>
                  <a:cubicBezTo>
                    <a:pt x="426" y="1"/>
                    <a:pt x="1" y="426"/>
                    <a:pt x="1" y="913"/>
                  </a:cubicBezTo>
                  <a:cubicBezTo>
                    <a:pt x="1" y="1399"/>
                    <a:pt x="426" y="1825"/>
                    <a:pt x="943" y="1825"/>
                  </a:cubicBezTo>
                  <a:cubicBezTo>
                    <a:pt x="1490" y="1825"/>
                    <a:pt x="1916" y="1399"/>
                    <a:pt x="1916" y="91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
            <p:cNvSpPr/>
            <p:nvPr/>
          </p:nvSpPr>
          <p:spPr>
            <a:xfrm>
              <a:off x="583875" y="2587725"/>
              <a:ext cx="46375" cy="43325"/>
            </a:xfrm>
            <a:custGeom>
              <a:avLst/>
              <a:gdLst/>
              <a:ahLst/>
              <a:cxnLst/>
              <a:rect l="l" t="t" r="r" b="b"/>
              <a:pathLst>
                <a:path w="1855" h="1733" extrusionOk="0">
                  <a:moveTo>
                    <a:pt x="912" y="0"/>
                  </a:moveTo>
                  <a:cubicBezTo>
                    <a:pt x="395" y="0"/>
                    <a:pt x="0" y="365"/>
                    <a:pt x="0" y="851"/>
                  </a:cubicBezTo>
                  <a:cubicBezTo>
                    <a:pt x="0" y="1337"/>
                    <a:pt x="395" y="1733"/>
                    <a:pt x="912" y="1733"/>
                  </a:cubicBezTo>
                  <a:cubicBezTo>
                    <a:pt x="1429" y="1733"/>
                    <a:pt x="1854" y="1337"/>
                    <a:pt x="1854" y="851"/>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
            <p:cNvSpPr/>
            <p:nvPr/>
          </p:nvSpPr>
          <p:spPr>
            <a:xfrm>
              <a:off x="584625" y="2687250"/>
              <a:ext cx="44100" cy="41825"/>
            </a:xfrm>
            <a:custGeom>
              <a:avLst/>
              <a:gdLst/>
              <a:ahLst/>
              <a:cxnLst/>
              <a:rect l="l" t="t" r="r" b="b"/>
              <a:pathLst>
                <a:path w="1764" h="1673" extrusionOk="0">
                  <a:moveTo>
                    <a:pt x="882" y="1"/>
                  </a:moveTo>
                  <a:cubicBezTo>
                    <a:pt x="396" y="1"/>
                    <a:pt x="0" y="396"/>
                    <a:pt x="0" y="852"/>
                  </a:cubicBezTo>
                  <a:cubicBezTo>
                    <a:pt x="0" y="1308"/>
                    <a:pt x="396" y="1673"/>
                    <a:pt x="882" y="1673"/>
                  </a:cubicBezTo>
                  <a:cubicBezTo>
                    <a:pt x="1368" y="1673"/>
                    <a:pt x="1763" y="1308"/>
                    <a:pt x="1763" y="852"/>
                  </a:cubicBezTo>
                  <a:cubicBezTo>
                    <a:pt x="1763" y="39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
            <p:cNvSpPr/>
            <p:nvPr/>
          </p:nvSpPr>
          <p:spPr>
            <a:xfrm>
              <a:off x="585375" y="2786800"/>
              <a:ext cx="43350" cy="41075"/>
            </a:xfrm>
            <a:custGeom>
              <a:avLst/>
              <a:gdLst/>
              <a:ahLst/>
              <a:cxnLst/>
              <a:rect l="l" t="t" r="r" b="b"/>
              <a:pathLst>
                <a:path w="1734" h="1643" extrusionOk="0">
                  <a:moveTo>
                    <a:pt x="852" y="1"/>
                  </a:moveTo>
                  <a:cubicBezTo>
                    <a:pt x="366" y="1"/>
                    <a:pt x="1" y="365"/>
                    <a:pt x="1" y="821"/>
                  </a:cubicBezTo>
                  <a:cubicBezTo>
                    <a:pt x="1" y="1277"/>
                    <a:pt x="366" y="1642"/>
                    <a:pt x="852" y="1642"/>
                  </a:cubicBezTo>
                  <a:cubicBezTo>
                    <a:pt x="1338" y="1642"/>
                    <a:pt x="1733" y="1277"/>
                    <a:pt x="1733" y="821"/>
                  </a:cubicBezTo>
                  <a:cubicBezTo>
                    <a:pt x="1733" y="365"/>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
            <p:cNvSpPr/>
            <p:nvPr/>
          </p:nvSpPr>
          <p:spPr>
            <a:xfrm>
              <a:off x="586150" y="2887100"/>
              <a:ext cx="41800" cy="39550"/>
            </a:xfrm>
            <a:custGeom>
              <a:avLst/>
              <a:gdLst/>
              <a:ahLst/>
              <a:cxnLst/>
              <a:rect l="l" t="t" r="r" b="b"/>
              <a:pathLst>
                <a:path w="1672" h="1582" extrusionOk="0">
                  <a:moveTo>
                    <a:pt x="821" y="1"/>
                  </a:moveTo>
                  <a:cubicBezTo>
                    <a:pt x="365" y="1"/>
                    <a:pt x="0" y="335"/>
                    <a:pt x="0" y="791"/>
                  </a:cubicBezTo>
                  <a:cubicBezTo>
                    <a:pt x="0" y="1217"/>
                    <a:pt x="365" y="1582"/>
                    <a:pt x="821" y="1582"/>
                  </a:cubicBezTo>
                  <a:cubicBezTo>
                    <a:pt x="1307" y="1582"/>
                    <a:pt x="1672" y="1217"/>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
            <p:cNvSpPr/>
            <p:nvPr/>
          </p:nvSpPr>
          <p:spPr>
            <a:xfrm>
              <a:off x="586900" y="2986650"/>
              <a:ext cx="40300" cy="38025"/>
            </a:xfrm>
            <a:custGeom>
              <a:avLst/>
              <a:gdLst/>
              <a:ahLst/>
              <a:cxnLst/>
              <a:rect l="l" t="t" r="r" b="b"/>
              <a:pathLst>
                <a:path w="1612" h="1521" extrusionOk="0">
                  <a:moveTo>
                    <a:pt x="791" y="1"/>
                  </a:moveTo>
                  <a:cubicBezTo>
                    <a:pt x="365" y="1"/>
                    <a:pt x="1" y="335"/>
                    <a:pt x="1" y="761"/>
                  </a:cubicBezTo>
                  <a:cubicBezTo>
                    <a:pt x="1" y="1186"/>
                    <a:pt x="365" y="1521"/>
                    <a:pt x="791" y="1521"/>
                  </a:cubicBezTo>
                  <a:cubicBezTo>
                    <a:pt x="1247" y="1521"/>
                    <a:pt x="1612" y="1186"/>
                    <a:pt x="1612" y="761"/>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
            <p:cNvSpPr/>
            <p:nvPr/>
          </p:nvSpPr>
          <p:spPr>
            <a:xfrm>
              <a:off x="586900" y="3086200"/>
              <a:ext cx="39550" cy="37250"/>
            </a:xfrm>
            <a:custGeom>
              <a:avLst/>
              <a:gdLst/>
              <a:ahLst/>
              <a:cxnLst/>
              <a:rect l="l" t="t" r="r" b="b"/>
              <a:pathLst>
                <a:path w="1582" h="1490" extrusionOk="0">
                  <a:moveTo>
                    <a:pt x="791" y="1"/>
                  </a:moveTo>
                  <a:cubicBezTo>
                    <a:pt x="365" y="1"/>
                    <a:pt x="1" y="335"/>
                    <a:pt x="1" y="730"/>
                  </a:cubicBezTo>
                  <a:cubicBezTo>
                    <a:pt x="1" y="1156"/>
                    <a:pt x="365"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
            <p:cNvSpPr/>
            <p:nvPr/>
          </p:nvSpPr>
          <p:spPr>
            <a:xfrm>
              <a:off x="587675" y="3185750"/>
              <a:ext cx="38000" cy="35725"/>
            </a:xfrm>
            <a:custGeom>
              <a:avLst/>
              <a:gdLst/>
              <a:ahLst/>
              <a:cxnLst/>
              <a:rect l="l" t="t" r="r" b="b"/>
              <a:pathLst>
                <a:path w="1520" h="1429" extrusionOk="0">
                  <a:moveTo>
                    <a:pt x="760" y="0"/>
                  </a:moveTo>
                  <a:cubicBezTo>
                    <a:pt x="365" y="0"/>
                    <a:pt x="0" y="335"/>
                    <a:pt x="0" y="730"/>
                  </a:cubicBezTo>
                  <a:cubicBezTo>
                    <a:pt x="0" y="1125"/>
                    <a:pt x="365" y="1429"/>
                    <a:pt x="760" y="1429"/>
                  </a:cubicBezTo>
                  <a:cubicBezTo>
                    <a:pt x="1185" y="1429"/>
                    <a:pt x="1520" y="1125"/>
                    <a:pt x="1520" y="730"/>
                  </a:cubicBezTo>
                  <a:cubicBezTo>
                    <a:pt x="152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
            <p:cNvSpPr/>
            <p:nvPr/>
          </p:nvSpPr>
          <p:spPr>
            <a:xfrm>
              <a:off x="588425" y="3285300"/>
              <a:ext cx="36500" cy="34975"/>
            </a:xfrm>
            <a:custGeom>
              <a:avLst/>
              <a:gdLst/>
              <a:ahLst/>
              <a:cxnLst/>
              <a:rect l="l" t="t" r="r" b="b"/>
              <a:pathLst>
                <a:path w="1460" h="1399" extrusionOk="0">
                  <a:moveTo>
                    <a:pt x="730" y="0"/>
                  </a:moveTo>
                  <a:cubicBezTo>
                    <a:pt x="335" y="0"/>
                    <a:pt x="0" y="335"/>
                    <a:pt x="0" y="699"/>
                  </a:cubicBezTo>
                  <a:cubicBezTo>
                    <a:pt x="0" y="1094"/>
                    <a:pt x="335" y="1398"/>
                    <a:pt x="730" y="1398"/>
                  </a:cubicBezTo>
                  <a:cubicBezTo>
                    <a:pt x="1155" y="1398"/>
                    <a:pt x="1459" y="1094"/>
                    <a:pt x="1459" y="699"/>
                  </a:cubicBezTo>
                  <a:cubicBezTo>
                    <a:pt x="1459" y="335"/>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
            <p:cNvSpPr/>
            <p:nvPr/>
          </p:nvSpPr>
          <p:spPr>
            <a:xfrm>
              <a:off x="589175" y="3385600"/>
              <a:ext cx="35750" cy="33450"/>
            </a:xfrm>
            <a:custGeom>
              <a:avLst/>
              <a:gdLst/>
              <a:ahLst/>
              <a:cxnLst/>
              <a:rect l="l" t="t" r="r" b="b"/>
              <a:pathLst>
                <a:path w="1430" h="1338" extrusionOk="0">
                  <a:moveTo>
                    <a:pt x="700" y="0"/>
                  </a:moveTo>
                  <a:cubicBezTo>
                    <a:pt x="305" y="0"/>
                    <a:pt x="1" y="274"/>
                    <a:pt x="1" y="669"/>
                  </a:cubicBezTo>
                  <a:cubicBezTo>
                    <a:pt x="1" y="1034"/>
                    <a:pt x="305" y="1338"/>
                    <a:pt x="700" y="1338"/>
                  </a:cubicBezTo>
                  <a:cubicBezTo>
                    <a:pt x="1095" y="1338"/>
                    <a:pt x="1429" y="1034"/>
                    <a:pt x="1429" y="669"/>
                  </a:cubicBezTo>
                  <a:cubicBezTo>
                    <a:pt x="1429" y="27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
            <p:cNvSpPr/>
            <p:nvPr/>
          </p:nvSpPr>
          <p:spPr>
            <a:xfrm>
              <a:off x="589950" y="3485150"/>
              <a:ext cx="34225" cy="31925"/>
            </a:xfrm>
            <a:custGeom>
              <a:avLst/>
              <a:gdLst/>
              <a:ahLst/>
              <a:cxnLst/>
              <a:rect l="l" t="t" r="r" b="b"/>
              <a:pathLst>
                <a:path w="1369" h="1277" extrusionOk="0">
                  <a:moveTo>
                    <a:pt x="669" y="0"/>
                  </a:moveTo>
                  <a:cubicBezTo>
                    <a:pt x="304" y="0"/>
                    <a:pt x="0" y="274"/>
                    <a:pt x="0" y="639"/>
                  </a:cubicBezTo>
                  <a:cubicBezTo>
                    <a:pt x="0" y="1003"/>
                    <a:pt x="304" y="1277"/>
                    <a:pt x="669" y="1277"/>
                  </a:cubicBezTo>
                  <a:cubicBezTo>
                    <a:pt x="1064" y="127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
            <p:cNvSpPr/>
            <p:nvPr/>
          </p:nvSpPr>
          <p:spPr>
            <a:xfrm>
              <a:off x="589950" y="3584700"/>
              <a:ext cx="33450" cy="31175"/>
            </a:xfrm>
            <a:custGeom>
              <a:avLst/>
              <a:gdLst/>
              <a:ahLst/>
              <a:cxnLst/>
              <a:rect l="l" t="t" r="r" b="b"/>
              <a:pathLst>
                <a:path w="1338" h="1247" extrusionOk="0">
                  <a:moveTo>
                    <a:pt x="669" y="0"/>
                  </a:moveTo>
                  <a:cubicBezTo>
                    <a:pt x="304" y="0"/>
                    <a:pt x="0" y="274"/>
                    <a:pt x="0" y="608"/>
                  </a:cubicBezTo>
                  <a:cubicBezTo>
                    <a:pt x="0" y="973"/>
                    <a:pt x="304" y="1246"/>
                    <a:pt x="669" y="1246"/>
                  </a:cubicBezTo>
                  <a:cubicBezTo>
                    <a:pt x="1034" y="1246"/>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
            <p:cNvSpPr/>
            <p:nvPr/>
          </p:nvSpPr>
          <p:spPr>
            <a:xfrm>
              <a:off x="591475" y="3684225"/>
              <a:ext cx="31175" cy="29675"/>
            </a:xfrm>
            <a:custGeom>
              <a:avLst/>
              <a:gdLst/>
              <a:ahLst/>
              <a:cxnLst/>
              <a:rect l="l" t="t" r="r" b="b"/>
              <a:pathLst>
                <a:path w="1247" h="1187" extrusionOk="0">
                  <a:moveTo>
                    <a:pt x="608" y="1"/>
                  </a:moveTo>
                  <a:cubicBezTo>
                    <a:pt x="274" y="1"/>
                    <a:pt x="0" y="274"/>
                    <a:pt x="0" y="609"/>
                  </a:cubicBezTo>
                  <a:cubicBezTo>
                    <a:pt x="0" y="943"/>
                    <a:pt x="274" y="1186"/>
                    <a:pt x="608" y="1186"/>
                  </a:cubicBezTo>
                  <a:cubicBezTo>
                    <a:pt x="973" y="1186"/>
                    <a:pt x="1246" y="943"/>
                    <a:pt x="1246" y="609"/>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
            <p:cNvSpPr/>
            <p:nvPr/>
          </p:nvSpPr>
          <p:spPr>
            <a:xfrm>
              <a:off x="591475" y="3783775"/>
              <a:ext cx="31175" cy="28900"/>
            </a:xfrm>
            <a:custGeom>
              <a:avLst/>
              <a:gdLst/>
              <a:ahLst/>
              <a:cxnLst/>
              <a:rect l="l" t="t" r="r" b="b"/>
              <a:pathLst>
                <a:path w="1247" h="1156" extrusionOk="0">
                  <a:moveTo>
                    <a:pt x="608" y="1"/>
                  </a:moveTo>
                  <a:cubicBezTo>
                    <a:pt x="274" y="1"/>
                    <a:pt x="0" y="274"/>
                    <a:pt x="0" y="578"/>
                  </a:cubicBezTo>
                  <a:cubicBezTo>
                    <a:pt x="0" y="913"/>
                    <a:pt x="274" y="1156"/>
                    <a:pt x="608" y="1156"/>
                  </a:cubicBezTo>
                  <a:cubicBezTo>
                    <a:pt x="973" y="115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
            <p:cNvSpPr/>
            <p:nvPr/>
          </p:nvSpPr>
          <p:spPr>
            <a:xfrm>
              <a:off x="592225" y="3883325"/>
              <a:ext cx="29650" cy="28150"/>
            </a:xfrm>
            <a:custGeom>
              <a:avLst/>
              <a:gdLst/>
              <a:ahLst/>
              <a:cxnLst/>
              <a:rect l="l" t="t" r="r" b="b"/>
              <a:pathLst>
                <a:path w="1186" h="1126" extrusionOk="0">
                  <a:moveTo>
                    <a:pt x="578" y="1"/>
                  </a:moveTo>
                  <a:cubicBezTo>
                    <a:pt x="274" y="1"/>
                    <a:pt x="0" y="244"/>
                    <a:pt x="0" y="578"/>
                  </a:cubicBezTo>
                  <a:cubicBezTo>
                    <a:pt x="0" y="882"/>
                    <a:pt x="274" y="1125"/>
                    <a:pt x="578" y="1125"/>
                  </a:cubicBezTo>
                  <a:cubicBezTo>
                    <a:pt x="912" y="1125"/>
                    <a:pt x="1186" y="882"/>
                    <a:pt x="1186" y="57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
            <p:cNvSpPr/>
            <p:nvPr/>
          </p:nvSpPr>
          <p:spPr>
            <a:xfrm>
              <a:off x="592975" y="3982875"/>
              <a:ext cx="28150" cy="27375"/>
            </a:xfrm>
            <a:custGeom>
              <a:avLst/>
              <a:gdLst/>
              <a:ahLst/>
              <a:cxnLst/>
              <a:rect l="l" t="t" r="r" b="b"/>
              <a:pathLst>
                <a:path w="1126" h="1095" extrusionOk="0">
                  <a:moveTo>
                    <a:pt x="548" y="0"/>
                  </a:moveTo>
                  <a:cubicBezTo>
                    <a:pt x="244" y="0"/>
                    <a:pt x="1" y="244"/>
                    <a:pt x="1" y="547"/>
                  </a:cubicBezTo>
                  <a:cubicBezTo>
                    <a:pt x="1" y="851"/>
                    <a:pt x="244" y="1095"/>
                    <a:pt x="548" y="1095"/>
                  </a:cubicBezTo>
                  <a:cubicBezTo>
                    <a:pt x="882" y="1095"/>
                    <a:pt x="1125" y="851"/>
                    <a:pt x="1125" y="547"/>
                  </a:cubicBezTo>
                  <a:cubicBezTo>
                    <a:pt x="1125" y="244"/>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
            <p:cNvSpPr/>
            <p:nvPr/>
          </p:nvSpPr>
          <p:spPr>
            <a:xfrm>
              <a:off x="592975" y="4082425"/>
              <a:ext cx="27400" cy="25850"/>
            </a:xfrm>
            <a:custGeom>
              <a:avLst/>
              <a:gdLst/>
              <a:ahLst/>
              <a:cxnLst/>
              <a:rect l="l" t="t" r="r" b="b"/>
              <a:pathLst>
                <a:path w="1096"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
            <p:cNvSpPr/>
            <p:nvPr/>
          </p:nvSpPr>
          <p:spPr>
            <a:xfrm>
              <a:off x="593750" y="4182725"/>
              <a:ext cx="25850" cy="24350"/>
            </a:xfrm>
            <a:custGeom>
              <a:avLst/>
              <a:gdLst/>
              <a:ahLst/>
              <a:cxnLst/>
              <a:rect l="l" t="t" r="r" b="b"/>
              <a:pathLst>
                <a:path w="1034" h="974" extrusionOk="0">
                  <a:moveTo>
                    <a:pt x="517" y="0"/>
                  </a:moveTo>
                  <a:cubicBezTo>
                    <a:pt x="243" y="0"/>
                    <a:pt x="0" y="213"/>
                    <a:pt x="0" y="487"/>
                  </a:cubicBezTo>
                  <a:cubicBezTo>
                    <a:pt x="0" y="760"/>
                    <a:pt x="243" y="973"/>
                    <a:pt x="517" y="973"/>
                  </a:cubicBezTo>
                  <a:cubicBezTo>
                    <a:pt x="821" y="973"/>
                    <a:pt x="1034" y="760"/>
                    <a:pt x="1034" y="487"/>
                  </a:cubicBezTo>
                  <a:cubicBezTo>
                    <a:pt x="103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
            <p:cNvSpPr/>
            <p:nvPr/>
          </p:nvSpPr>
          <p:spPr>
            <a:xfrm>
              <a:off x="594500" y="4282275"/>
              <a:ext cx="25100" cy="23575"/>
            </a:xfrm>
            <a:custGeom>
              <a:avLst/>
              <a:gdLst/>
              <a:ahLst/>
              <a:cxnLst/>
              <a:rect l="l" t="t" r="r" b="b"/>
              <a:pathLst>
                <a:path w="1004" h="943" extrusionOk="0">
                  <a:moveTo>
                    <a:pt x="487" y="0"/>
                  </a:moveTo>
                  <a:cubicBezTo>
                    <a:pt x="213" y="0"/>
                    <a:pt x="1" y="213"/>
                    <a:pt x="1" y="456"/>
                  </a:cubicBezTo>
                  <a:cubicBezTo>
                    <a:pt x="1" y="730"/>
                    <a:pt x="213" y="942"/>
                    <a:pt x="487" y="942"/>
                  </a:cubicBezTo>
                  <a:cubicBezTo>
                    <a:pt x="760" y="942"/>
                    <a:pt x="1004" y="730"/>
                    <a:pt x="1004" y="456"/>
                  </a:cubicBezTo>
                  <a:cubicBezTo>
                    <a:pt x="1004"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
            <p:cNvSpPr/>
            <p:nvPr/>
          </p:nvSpPr>
          <p:spPr>
            <a:xfrm>
              <a:off x="595250" y="4381825"/>
              <a:ext cx="23600" cy="22050"/>
            </a:xfrm>
            <a:custGeom>
              <a:avLst/>
              <a:gdLst/>
              <a:ahLst/>
              <a:cxnLst/>
              <a:rect l="l" t="t" r="r" b="b"/>
              <a:pathLst>
                <a:path w="944" h="882" extrusionOk="0">
                  <a:moveTo>
                    <a:pt x="457" y="0"/>
                  </a:moveTo>
                  <a:cubicBezTo>
                    <a:pt x="214" y="0"/>
                    <a:pt x="1" y="182"/>
                    <a:pt x="1" y="456"/>
                  </a:cubicBezTo>
                  <a:cubicBezTo>
                    <a:pt x="1" y="699"/>
                    <a:pt x="214" y="882"/>
                    <a:pt x="457" y="882"/>
                  </a:cubicBezTo>
                  <a:cubicBezTo>
                    <a:pt x="730" y="882"/>
                    <a:pt x="943" y="699"/>
                    <a:pt x="943" y="456"/>
                  </a:cubicBezTo>
                  <a:cubicBezTo>
                    <a:pt x="943" y="182"/>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
            <p:cNvSpPr/>
            <p:nvPr/>
          </p:nvSpPr>
          <p:spPr>
            <a:xfrm>
              <a:off x="595250" y="4481350"/>
              <a:ext cx="23600" cy="22075"/>
            </a:xfrm>
            <a:custGeom>
              <a:avLst/>
              <a:gdLst/>
              <a:ahLst/>
              <a:cxnLst/>
              <a:rect l="l" t="t" r="r" b="b"/>
              <a:pathLst>
                <a:path w="944" h="883" extrusionOk="0">
                  <a:moveTo>
                    <a:pt x="457" y="1"/>
                  </a:moveTo>
                  <a:cubicBezTo>
                    <a:pt x="214" y="1"/>
                    <a:pt x="1" y="183"/>
                    <a:pt x="1" y="426"/>
                  </a:cubicBezTo>
                  <a:cubicBezTo>
                    <a:pt x="1" y="670"/>
                    <a:pt x="214" y="882"/>
                    <a:pt x="457" y="882"/>
                  </a:cubicBezTo>
                  <a:cubicBezTo>
                    <a:pt x="730" y="882"/>
                    <a:pt x="943" y="670"/>
                    <a:pt x="943" y="426"/>
                  </a:cubicBezTo>
                  <a:cubicBezTo>
                    <a:pt x="94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
            <p:cNvSpPr/>
            <p:nvPr/>
          </p:nvSpPr>
          <p:spPr>
            <a:xfrm>
              <a:off x="596025" y="4580900"/>
              <a:ext cx="22050" cy="20550"/>
            </a:xfrm>
            <a:custGeom>
              <a:avLst/>
              <a:gdLst/>
              <a:ahLst/>
              <a:cxnLst/>
              <a:rect l="l" t="t" r="r" b="b"/>
              <a:pathLst>
                <a:path w="882" h="822" extrusionOk="0">
                  <a:moveTo>
                    <a:pt x="426" y="1"/>
                  </a:moveTo>
                  <a:cubicBezTo>
                    <a:pt x="183" y="1"/>
                    <a:pt x="0" y="183"/>
                    <a:pt x="0" y="396"/>
                  </a:cubicBezTo>
                  <a:cubicBezTo>
                    <a:pt x="0" y="639"/>
                    <a:pt x="183" y="821"/>
                    <a:pt x="426" y="821"/>
                  </a:cubicBezTo>
                  <a:cubicBezTo>
                    <a:pt x="669" y="821"/>
                    <a:pt x="882" y="63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
            <p:cNvSpPr/>
            <p:nvPr/>
          </p:nvSpPr>
          <p:spPr>
            <a:xfrm>
              <a:off x="596025" y="4679700"/>
              <a:ext cx="22050" cy="20525"/>
            </a:xfrm>
            <a:custGeom>
              <a:avLst/>
              <a:gdLst/>
              <a:ahLst/>
              <a:cxnLst/>
              <a:rect l="l" t="t" r="r" b="b"/>
              <a:pathLst>
                <a:path w="882" h="821" extrusionOk="0">
                  <a:moveTo>
                    <a:pt x="426" y="0"/>
                  </a:moveTo>
                  <a:cubicBezTo>
                    <a:pt x="183" y="0"/>
                    <a:pt x="0" y="182"/>
                    <a:pt x="0" y="426"/>
                  </a:cubicBezTo>
                  <a:cubicBezTo>
                    <a:pt x="0" y="638"/>
                    <a:pt x="183" y="821"/>
                    <a:pt x="426" y="821"/>
                  </a:cubicBezTo>
                  <a:cubicBezTo>
                    <a:pt x="669" y="821"/>
                    <a:pt x="882" y="638"/>
                    <a:pt x="882" y="426"/>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
            <p:cNvSpPr/>
            <p:nvPr/>
          </p:nvSpPr>
          <p:spPr>
            <a:xfrm>
              <a:off x="596775" y="4780000"/>
              <a:ext cx="20550" cy="19025"/>
            </a:xfrm>
            <a:custGeom>
              <a:avLst/>
              <a:gdLst/>
              <a:ahLst/>
              <a:cxnLst/>
              <a:rect l="l" t="t" r="r" b="b"/>
              <a:pathLst>
                <a:path w="822" h="761" extrusionOk="0">
                  <a:moveTo>
                    <a:pt x="396" y="0"/>
                  </a:moveTo>
                  <a:cubicBezTo>
                    <a:pt x="183" y="0"/>
                    <a:pt x="1" y="152"/>
                    <a:pt x="1" y="365"/>
                  </a:cubicBezTo>
                  <a:cubicBezTo>
                    <a:pt x="1" y="578"/>
                    <a:pt x="183" y="760"/>
                    <a:pt x="396" y="760"/>
                  </a:cubicBezTo>
                  <a:cubicBezTo>
                    <a:pt x="639" y="760"/>
                    <a:pt x="821" y="578"/>
                    <a:pt x="821" y="365"/>
                  </a:cubicBezTo>
                  <a:cubicBezTo>
                    <a:pt x="821" y="15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
            <p:cNvSpPr/>
            <p:nvPr/>
          </p:nvSpPr>
          <p:spPr>
            <a:xfrm>
              <a:off x="597550" y="4879550"/>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
            <p:cNvSpPr/>
            <p:nvPr/>
          </p:nvSpPr>
          <p:spPr>
            <a:xfrm>
              <a:off x="597550" y="4978325"/>
              <a:ext cx="19025" cy="18275"/>
            </a:xfrm>
            <a:custGeom>
              <a:avLst/>
              <a:gdLst/>
              <a:ahLst/>
              <a:cxnLst/>
              <a:rect l="l" t="t" r="r" b="b"/>
              <a:pathLst>
                <a:path w="761" h="731" extrusionOk="0">
                  <a:moveTo>
                    <a:pt x="365" y="1"/>
                  </a:moveTo>
                  <a:cubicBezTo>
                    <a:pt x="183" y="1"/>
                    <a:pt x="0" y="183"/>
                    <a:pt x="0" y="365"/>
                  </a:cubicBezTo>
                  <a:cubicBezTo>
                    <a:pt x="0" y="548"/>
                    <a:pt x="183" y="730"/>
                    <a:pt x="365" y="730"/>
                  </a:cubicBezTo>
                  <a:cubicBezTo>
                    <a:pt x="578" y="730"/>
                    <a:pt x="760" y="54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
            <p:cNvSpPr/>
            <p:nvPr/>
          </p:nvSpPr>
          <p:spPr>
            <a:xfrm>
              <a:off x="598300" y="5078625"/>
              <a:ext cx="17500" cy="16000"/>
            </a:xfrm>
            <a:custGeom>
              <a:avLst/>
              <a:gdLst/>
              <a:ahLst/>
              <a:cxnLst/>
              <a:rect l="l" t="t" r="r" b="b"/>
              <a:pathLst>
                <a:path w="700" h="640" extrusionOk="0">
                  <a:moveTo>
                    <a:pt x="335" y="1"/>
                  </a:moveTo>
                  <a:cubicBezTo>
                    <a:pt x="153" y="1"/>
                    <a:pt x="1" y="122"/>
                    <a:pt x="1" y="305"/>
                  </a:cubicBezTo>
                  <a:cubicBezTo>
                    <a:pt x="1" y="487"/>
                    <a:pt x="153" y="639"/>
                    <a:pt x="335" y="639"/>
                  </a:cubicBezTo>
                  <a:cubicBezTo>
                    <a:pt x="548" y="63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
            <p:cNvSpPr/>
            <p:nvPr/>
          </p:nvSpPr>
          <p:spPr>
            <a:xfrm>
              <a:off x="598300" y="5177425"/>
              <a:ext cx="16750" cy="15975"/>
            </a:xfrm>
            <a:custGeom>
              <a:avLst/>
              <a:gdLst/>
              <a:ahLst/>
              <a:cxnLst/>
              <a:rect l="l" t="t" r="r" b="b"/>
              <a:pathLst>
                <a:path w="670" h="639" extrusionOk="0">
                  <a:moveTo>
                    <a:pt x="335" y="0"/>
                  </a:moveTo>
                  <a:cubicBezTo>
                    <a:pt x="153" y="0"/>
                    <a:pt x="1" y="152"/>
                    <a:pt x="1" y="335"/>
                  </a:cubicBezTo>
                  <a:cubicBezTo>
                    <a:pt x="1" y="517"/>
                    <a:pt x="153"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
            <p:cNvSpPr/>
            <p:nvPr/>
          </p:nvSpPr>
          <p:spPr>
            <a:xfrm>
              <a:off x="599050" y="5276975"/>
              <a:ext cx="16000" cy="15200"/>
            </a:xfrm>
            <a:custGeom>
              <a:avLst/>
              <a:gdLst/>
              <a:ahLst/>
              <a:cxnLst/>
              <a:rect l="l" t="t" r="r" b="b"/>
              <a:pathLst>
                <a:path w="640" h="608" extrusionOk="0">
                  <a:moveTo>
                    <a:pt x="305" y="0"/>
                  </a:moveTo>
                  <a:cubicBezTo>
                    <a:pt x="123" y="0"/>
                    <a:pt x="1" y="152"/>
                    <a:pt x="1" y="304"/>
                  </a:cubicBezTo>
                  <a:cubicBezTo>
                    <a:pt x="1" y="486"/>
                    <a:pt x="123" y="608"/>
                    <a:pt x="305" y="608"/>
                  </a:cubicBezTo>
                  <a:cubicBezTo>
                    <a:pt x="487" y="608"/>
                    <a:pt x="639" y="486"/>
                    <a:pt x="639" y="304"/>
                  </a:cubicBezTo>
                  <a:cubicBezTo>
                    <a:pt x="639" y="15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
            <p:cNvSpPr/>
            <p:nvPr/>
          </p:nvSpPr>
          <p:spPr>
            <a:xfrm>
              <a:off x="599050" y="5376500"/>
              <a:ext cx="15225" cy="14475"/>
            </a:xfrm>
            <a:custGeom>
              <a:avLst/>
              <a:gdLst/>
              <a:ahLst/>
              <a:cxnLst/>
              <a:rect l="l" t="t" r="r" b="b"/>
              <a:pathLst>
                <a:path w="609" h="579" extrusionOk="0">
                  <a:moveTo>
                    <a:pt x="305" y="1"/>
                  </a:moveTo>
                  <a:cubicBezTo>
                    <a:pt x="153" y="1"/>
                    <a:pt x="1" y="122"/>
                    <a:pt x="1" y="305"/>
                  </a:cubicBezTo>
                  <a:cubicBezTo>
                    <a:pt x="1" y="457"/>
                    <a:pt x="153" y="578"/>
                    <a:pt x="305" y="578"/>
                  </a:cubicBezTo>
                  <a:cubicBezTo>
                    <a:pt x="487" y="578"/>
                    <a:pt x="609" y="457"/>
                    <a:pt x="609" y="305"/>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
            <p:cNvSpPr/>
            <p:nvPr/>
          </p:nvSpPr>
          <p:spPr>
            <a:xfrm>
              <a:off x="599825" y="5476050"/>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
            <p:cNvSpPr/>
            <p:nvPr/>
          </p:nvSpPr>
          <p:spPr>
            <a:xfrm>
              <a:off x="599825" y="5575600"/>
              <a:ext cx="14450" cy="12950"/>
            </a:xfrm>
            <a:custGeom>
              <a:avLst/>
              <a:gdLst/>
              <a:ahLst/>
              <a:cxnLst/>
              <a:rect l="l" t="t" r="r" b="b"/>
              <a:pathLst>
                <a:path w="578" h="518" extrusionOk="0">
                  <a:moveTo>
                    <a:pt x="274" y="0"/>
                  </a:moveTo>
                  <a:cubicBezTo>
                    <a:pt x="122" y="0"/>
                    <a:pt x="0" y="122"/>
                    <a:pt x="0" y="244"/>
                  </a:cubicBezTo>
                  <a:cubicBezTo>
                    <a:pt x="0" y="396"/>
                    <a:pt x="122" y="517"/>
                    <a:pt x="274" y="517"/>
                  </a:cubicBezTo>
                  <a:cubicBezTo>
                    <a:pt x="426" y="517"/>
                    <a:pt x="578" y="396"/>
                    <a:pt x="578" y="24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
            <p:cNvSpPr/>
            <p:nvPr/>
          </p:nvSpPr>
          <p:spPr>
            <a:xfrm>
              <a:off x="600575" y="5675150"/>
              <a:ext cx="12950" cy="12175"/>
            </a:xfrm>
            <a:custGeom>
              <a:avLst/>
              <a:gdLst/>
              <a:ahLst/>
              <a:cxnLst/>
              <a:rect l="l" t="t" r="r" b="b"/>
              <a:pathLst>
                <a:path w="518" h="487" extrusionOk="0">
                  <a:moveTo>
                    <a:pt x="244" y="0"/>
                  </a:moveTo>
                  <a:cubicBezTo>
                    <a:pt x="92" y="0"/>
                    <a:pt x="1" y="91"/>
                    <a:pt x="1" y="243"/>
                  </a:cubicBezTo>
                  <a:cubicBezTo>
                    <a:pt x="1" y="365"/>
                    <a:pt x="9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
            <p:cNvSpPr/>
            <p:nvPr/>
          </p:nvSpPr>
          <p:spPr>
            <a:xfrm>
              <a:off x="600575" y="5774700"/>
              <a:ext cx="12200" cy="11425"/>
            </a:xfrm>
            <a:custGeom>
              <a:avLst/>
              <a:gdLst/>
              <a:ahLst/>
              <a:cxnLst/>
              <a:rect l="l" t="t" r="r" b="b"/>
              <a:pathLst>
                <a:path w="488" h="457" extrusionOk="0">
                  <a:moveTo>
                    <a:pt x="244" y="0"/>
                  </a:moveTo>
                  <a:cubicBezTo>
                    <a:pt x="122" y="0"/>
                    <a:pt x="1" y="91"/>
                    <a:pt x="1" y="213"/>
                  </a:cubicBezTo>
                  <a:cubicBezTo>
                    <a:pt x="1" y="334"/>
                    <a:pt x="122" y="456"/>
                    <a:pt x="244" y="456"/>
                  </a:cubicBezTo>
                  <a:cubicBezTo>
                    <a:pt x="396" y="456"/>
                    <a:pt x="487" y="334"/>
                    <a:pt x="487" y="213"/>
                  </a:cubicBezTo>
                  <a:cubicBezTo>
                    <a:pt x="48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
            <p:cNvSpPr/>
            <p:nvPr/>
          </p:nvSpPr>
          <p:spPr>
            <a:xfrm>
              <a:off x="600575" y="5873475"/>
              <a:ext cx="12200" cy="11425"/>
            </a:xfrm>
            <a:custGeom>
              <a:avLst/>
              <a:gdLst/>
              <a:ahLst/>
              <a:cxnLst/>
              <a:rect l="l" t="t" r="r" b="b"/>
              <a:pathLst>
                <a:path w="488" h="457" extrusionOk="0">
                  <a:moveTo>
                    <a:pt x="244" y="1"/>
                  </a:moveTo>
                  <a:cubicBezTo>
                    <a:pt x="122" y="1"/>
                    <a:pt x="1" y="92"/>
                    <a:pt x="1" y="244"/>
                  </a:cubicBezTo>
                  <a:cubicBezTo>
                    <a:pt x="1" y="365"/>
                    <a:pt x="122" y="456"/>
                    <a:pt x="244" y="456"/>
                  </a:cubicBezTo>
                  <a:cubicBezTo>
                    <a:pt x="396" y="456"/>
                    <a:pt x="487" y="365"/>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
            <p:cNvSpPr/>
            <p:nvPr/>
          </p:nvSpPr>
          <p:spPr>
            <a:xfrm>
              <a:off x="601350" y="5973025"/>
              <a:ext cx="11425" cy="10650"/>
            </a:xfrm>
            <a:custGeom>
              <a:avLst/>
              <a:gdLst/>
              <a:ahLst/>
              <a:cxnLst/>
              <a:rect l="l" t="t" r="r" b="b"/>
              <a:pathLst>
                <a:path w="457" h="426" extrusionOk="0">
                  <a:moveTo>
                    <a:pt x="213" y="0"/>
                  </a:moveTo>
                  <a:cubicBezTo>
                    <a:pt x="91" y="0"/>
                    <a:pt x="0" y="92"/>
                    <a:pt x="0" y="213"/>
                  </a:cubicBezTo>
                  <a:cubicBezTo>
                    <a:pt x="0" y="335"/>
                    <a:pt x="91" y="426"/>
                    <a:pt x="213" y="426"/>
                  </a:cubicBezTo>
                  <a:cubicBezTo>
                    <a:pt x="334" y="426"/>
                    <a:pt x="456" y="335"/>
                    <a:pt x="456" y="213"/>
                  </a:cubicBezTo>
                  <a:cubicBezTo>
                    <a:pt x="45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
            <p:cNvSpPr/>
            <p:nvPr/>
          </p:nvSpPr>
          <p:spPr>
            <a:xfrm>
              <a:off x="601350" y="6072575"/>
              <a:ext cx="10650" cy="9900"/>
            </a:xfrm>
            <a:custGeom>
              <a:avLst/>
              <a:gdLst/>
              <a:ahLst/>
              <a:cxnLst/>
              <a:rect l="l" t="t" r="r" b="b"/>
              <a:pathLst>
                <a:path w="426" h="396" extrusionOk="0">
                  <a:moveTo>
                    <a:pt x="213" y="0"/>
                  </a:moveTo>
                  <a:cubicBezTo>
                    <a:pt x="122" y="0"/>
                    <a:pt x="0" y="91"/>
                    <a:pt x="0" y="183"/>
                  </a:cubicBezTo>
                  <a:cubicBezTo>
                    <a:pt x="0" y="304"/>
                    <a:pt x="122" y="395"/>
                    <a:pt x="213" y="395"/>
                  </a:cubicBezTo>
                  <a:cubicBezTo>
                    <a:pt x="334" y="395"/>
                    <a:pt x="426" y="30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
            <p:cNvSpPr/>
            <p:nvPr/>
          </p:nvSpPr>
          <p:spPr>
            <a:xfrm>
              <a:off x="459250" y="289800"/>
              <a:ext cx="85125" cy="80575"/>
            </a:xfrm>
            <a:custGeom>
              <a:avLst/>
              <a:gdLst/>
              <a:ahLst/>
              <a:cxnLst/>
              <a:rect l="l" t="t" r="r" b="b"/>
              <a:pathLst>
                <a:path w="3405" h="3223" extrusionOk="0">
                  <a:moveTo>
                    <a:pt x="1702" y="1"/>
                  </a:moveTo>
                  <a:cubicBezTo>
                    <a:pt x="760" y="1"/>
                    <a:pt x="0" y="730"/>
                    <a:pt x="0" y="1612"/>
                  </a:cubicBezTo>
                  <a:cubicBezTo>
                    <a:pt x="0" y="2493"/>
                    <a:pt x="760" y="3223"/>
                    <a:pt x="1702" y="3223"/>
                  </a:cubicBezTo>
                  <a:cubicBezTo>
                    <a:pt x="2645" y="3223"/>
                    <a:pt x="3404" y="2493"/>
                    <a:pt x="3404" y="1612"/>
                  </a:cubicBezTo>
                  <a:cubicBezTo>
                    <a:pt x="3404" y="73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
            <p:cNvSpPr/>
            <p:nvPr/>
          </p:nvSpPr>
          <p:spPr>
            <a:xfrm>
              <a:off x="459250" y="389350"/>
              <a:ext cx="85125" cy="79825"/>
            </a:xfrm>
            <a:custGeom>
              <a:avLst/>
              <a:gdLst/>
              <a:ahLst/>
              <a:cxnLst/>
              <a:rect l="l" t="t" r="r" b="b"/>
              <a:pathLst>
                <a:path w="3405" h="3193" extrusionOk="0">
                  <a:moveTo>
                    <a:pt x="1702" y="1"/>
                  </a:moveTo>
                  <a:cubicBezTo>
                    <a:pt x="760" y="1"/>
                    <a:pt x="0" y="700"/>
                    <a:pt x="0" y="1612"/>
                  </a:cubicBezTo>
                  <a:cubicBezTo>
                    <a:pt x="0" y="2493"/>
                    <a:pt x="760" y="3192"/>
                    <a:pt x="1702" y="3192"/>
                  </a:cubicBezTo>
                  <a:cubicBezTo>
                    <a:pt x="2645" y="3192"/>
                    <a:pt x="3404" y="2493"/>
                    <a:pt x="3404" y="1612"/>
                  </a:cubicBezTo>
                  <a:cubicBezTo>
                    <a:pt x="3404" y="70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
            <p:cNvSpPr/>
            <p:nvPr/>
          </p:nvSpPr>
          <p:spPr>
            <a:xfrm>
              <a:off x="460000" y="488900"/>
              <a:ext cx="83625" cy="79050"/>
            </a:xfrm>
            <a:custGeom>
              <a:avLst/>
              <a:gdLst/>
              <a:ahLst/>
              <a:cxnLst/>
              <a:rect l="l" t="t" r="r" b="b"/>
              <a:pathLst>
                <a:path w="3345" h="3162" extrusionOk="0">
                  <a:moveTo>
                    <a:pt x="1672" y="0"/>
                  </a:moveTo>
                  <a:cubicBezTo>
                    <a:pt x="760" y="0"/>
                    <a:pt x="1" y="700"/>
                    <a:pt x="1" y="1581"/>
                  </a:cubicBezTo>
                  <a:cubicBezTo>
                    <a:pt x="1" y="2463"/>
                    <a:pt x="760" y="3162"/>
                    <a:pt x="1672" y="3162"/>
                  </a:cubicBezTo>
                  <a:cubicBezTo>
                    <a:pt x="2615" y="3162"/>
                    <a:pt x="3344" y="2463"/>
                    <a:pt x="3344" y="1581"/>
                  </a:cubicBezTo>
                  <a:cubicBezTo>
                    <a:pt x="3344" y="700"/>
                    <a:pt x="2615"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
            <p:cNvSpPr/>
            <p:nvPr/>
          </p:nvSpPr>
          <p:spPr>
            <a:xfrm>
              <a:off x="460750" y="589200"/>
              <a:ext cx="82100" cy="76775"/>
            </a:xfrm>
            <a:custGeom>
              <a:avLst/>
              <a:gdLst/>
              <a:ahLst/>
              <a:cxnLst/>
              <a:rect l="l" t="t" r="r" b="b"/>
              <a:pathLst>
                <a:path w="3284" h="3071" extrusionOk="0">
                  <a:moveTo>
                    <a:pt x="1642" y="1"/>
                  </a:moveTo>
                  <a:cubicBezTo>
                    <a:pt x="730" y="1"/>
                    <a:pt x="1" y="669"/>
                    <a:pt x="1" y="1520"/>
                  </a:cubicBezTo>
                  <a:cubicBezTo>
                    <a:pt x="1" y="2372"/>
                    <a:pt x="730" y="3071"/>
                    <a:pt x="1642" y="3071"/>
                  </a:cubicBezTo>
                  <a:cubicBezTo>
                    <a:pt x="2554" y="3071"/>
                    <a:pt x="3284" y="2372"/>
                    <a:pt x="3284" y="1520"/>
                  </a:cubicBezTo>
                  <a:cubicBezTo>
                    <a:pt x="3284" y="669"/>
                    <a:pt x="2554" y="1"/>
                    <a:pt x="1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
            <p:cNvSpPr/>
            <p:nvPr/>
          </p:nvSpPr>
          <p:spPr>
            <a:xfrm>
              <a:off x="461525" y="688750"/>
              <a:ext cx="80575" cy="76025"/>
            </a:xfrm>
            <a:custGeom>
              <a:avLst/>
              <a:gdLst/>
              <a:ahLst/>
              <a:cxnLst/>
              <a:rect l="l" t="t" r="r" b="b"/>
              <a:pathLst>
                <a:path w="3223" h="3041" extrusionOk="0">
                  <a:moveTo>
                    <a:pt x="1611" y="1"/>
                  </a:moveTo>
                  <a:cubicBezTo>
                    <a:pt x="730" y="1"/>
                    <a:pt x="0" y="669"/>
                    <a:pt x="0" y="1520"/>
                  </a:cubicBezTo>
                  <a:cubicBezTo>
                    <a:pt x="0" y="2341"/>
                    <a:pt x="730" y="3040"/>
                    <a:pt x="1611" y="3040"/>
                  </a:cubicBezTo>
                  <a:cubicBezTo>
                    <a:pt x="2493" y="3040"/>
                    <a:pt x="3222" y="2341"/>
                    <a:pt x="3222" y="1520"/>
                  </a:cubicBezTo>
                  <a:cubicBezTo>
                    <a:pt x="3222" y="669"/>
                    <a:pt x="2493" y="1"/>
                    <a:pt x="16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
            <p:cNvSpPr/>
            <p:nvPr/>
          </p:nvSpPr>
          <p:spPr>
            <a:xfrm>
              <a:off x="462275" y="788300"/>
              <a:ext cx="79050" cy="74500"/>
            </a:xfrm>
            <a:custGeom>
              <a:avLst/>
              <a:gdLst/>
              <a:ahLst/>
              <a:cxnLst/>
              <a:rect l="l" t="t" r="r" b="b"/>
              <a:pathLst>
                <a:path w="3162" h="2980" extrusionOk="0">
                  <a:moveTo>
                    <a:pt x="1581" y="0"/>
                  </a:moveTo>
                  <a:cubicBezTo>
                    <a:pt x="700" y="0"/>
                    <a:pt x="1" y="669"/>
                    <a:pt x="1" y="1490"/>
                  </a:cubicBezTo>
                  <a:cubicBezTo>
                    <a:pt x="1" y="2310"/>
                    <a:pt x="700" y="2979"/>
                    <a:pt x="1581" y="2979"/>
                  </a:cubicBezTo>
                  <a:cubicBezTo>
                    <a:pt x="2463" y="2979"/>
                    <a:pt x="3162" y="2310"/>
                    <a:pt x="3162" y="1490"/>
                  </a:cubicBezTo>
                  <a:cubicBezTo>
                    <a:pt x="3162" y="66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
            <p:cNvSpPr/>
            <p:nvPr/>
          </p:nvSpPr>
          <p:spPr>
            <a:xfrm>
              <a:off x="463800" y="888600"/>
              <a:ext cx="76025" cy="72225"/>
            </a:xfrm>
            <a:custGeom>
              <a:avLst/>
              <a:gdLst/>
              <a:ahLst/>
              <a:cxnLst/>
              <a:rect l="l" t="t" r="r" b="b"/>
              <a:pathLst>
                <a:path w="3041" h="2889" extrusionOk="0">
                  <a:moveTo>
                    <a:pt x="1520" y="1"/>
                  </a:moveTo>
                  <a:cubicBezTo>
                    <a:pt x="669" y="1"/>
                    <a:pt x="1" y="639"/>
                    <a:pt x="1" y="1460"/>
                  </a:cubicBezTo>
                  <a:cubicBezTo>
                    <a:pt x="1" y="2250"/>
                    <a:pt x="669" y="2888"/>
                    <a:pt x="1520" y="2888"/>
                  </a:cubicBezTo>
                  <a:cubicBezTo>
                    <a:pt x="2371" y="2888"/>
                    <a:pt x="3040" y="2250"/>
                    <a:pt x="3040" y="146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
            <p:cNvSpPr/>
            <p:nvPr/>
          </p:nvSpPr>
          <p:spPr>
            <a:xfrm>
              <a:off x="463800" y="988150"/>
              <a:ext cx="76025" cy="71450"/>
            </a:xfrm>
            <a:custGeom>
              <a:avLst/>
              <a:gdLst/>
              <a:ahLst/>
              <a:cxnLst/>
              <a:rect l="l" t="t" r="r" b="b"/>
              <a:pathLst>
                <a:path w="3041" h="2858" extrusionOk="0">
                  <a:moveTo>
                    <a:pt x="1520" y="0"/>
                  </a:moveTo>
                  <a:cubicBezTo>
                    <a:pt x="669" y="0"/>
                    <a:pt x="1" y="639"/>
                    <a:pt x="1" y="1429"/>
                  </a:cubicBezTo>
                  <a:cubicBezTo>
                    <a:pt x="1" y="2219"/>
                    <a:pt x="669" y="2858"/>
                    <a:pt x="1520" y="2858"/>
                  </a:cubicBezTo>
                  <a:cubicBezTo>
                    <a:pt x="2371" y="2858"/>
                    <a:pt x="3040" y="2219"/>
                    <a:pt x="3040" y="1429"/>
                  </a:cubicBezTo>
                  <a:cubicBezTo>
                    <a:pt x="3040" y="63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
            <p:cNvSpPr/>
            <p:nvPr/>
          </p:nvSpPr>
          <p:spPr>
            <a:xfrm>
              <a:off x="465325" y="1088450"/>
              <a:ext cx="72975" cy="69175"/>
            </a:xfrm>
            <a:custGeom>
              <a:avLst/>
              <a:gdLst/>
              <a:ahLst/>
              <a:cxnLst/>
              <a:rect l="l" t="t" r="r" b="b"/>
              <a:pathLst>
                <a:path w="2919" h="2767" extrusionOk="0">
                  <a:moveTo>
                    <a:pt x="1459" y="1"/>
                  </a:moveTo>
                  <a:cubicBezTo>
                    <a:pt x="639" y="1"/>
                    <a:pt x="0" y="609"/>
                    <a:pt x="0" y="1368"/>
                  </a:cubicBezTo>
                  <a:cubicBezTo>
                    <a:pt x="0" y="2159"/>
                    <a:pt x="639" y="2767"/>
                    <a:pt x="1459" y="2767"/>
                  </a:cubicBezTo>
                  <a:cubicBezTo>
                    <a:pt x="2280" y="2767"/>
                    <a:pt x="2918" y="2159"/>
                    <a:pt x="2918" y="1368"/>
                  </a:cubicBezTo>
                  <a:cubicBezTo>
                    <a:pt x="2918" y="609"/>
                    <a:pt x="2280" y="1"/>
                    <a:pt x="1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
            <p:cNvSpPr/>
            <p:nvPr/>
          </p:nvSpPr>
          <p:spPr>
            <a:xfrm>
              <a:off x="465325" y="1188000"/>
              <a:ext cx="72975" cy="68425"/>
            </a:xfrm>
            <a:custGeom>
              <a:avLst/>
              <a:gdLst/>
              <a:ahLst/>
              <a:cxnLst/>
              <a:rect l="l" t="t" r="r" b="b"/>
              <a:pathLst>
                <a:path w="2919" h="2737" extrusionOk="0">
                  <a:moveTo>
                    <a:pt x="1459" y="0"/>
                  </a:moveTo>
                  <a:cubicBezTo>
                    <a:pt x="669" y="0"/>
                    <a:pt x="0" y="608"/>
                    <a:pt x="0" y="1368"/>
                  </a:cubicBezTo>
                  <a:cubicBezTo>
                    <a:pt x="0" y="2128"/>
                    <a:pt x="669" y="2736"/>
                    <a:pt x="1459" y="2736"/>
                  </a:cubicBezTo>
                  <a:cubicBezTo>
                    <a:pt x="2250" y="2736"/>
                    <a:pt x="2918" y="2128"/>
                    <a:pt x="2918" y="1368"/>
                  </a:cubicBezTo>
                  <a:cubicBezTo>
                    <a:pt x="2918" y="608"/>
                    <a:pt x="225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
            <p:cNvSpPr/>
            <p:nvPr/>
          </p:nvSpPr>
          <p:spPr>
            <a:xfrm>
              <a:off x="466850" y="1287550"/>
              <a:ext cx="69925" cy="66900"/>
            </a:xfrm>
            <a:custGeom>
              <a:avLst/>
              <a:gdLst/>
              <a:ahLst/>
              <a:cxnLst/>
              <a:rect l="l" t="t" r="r" b="b"/>
              <a:pathLst>
                <a:path w="2797" h="2676" extrusionOk="0">
                  <a:moveTo>
                    <a:pt x="1398" y="0"/>
                  </a:moveTo>
                  <a:cubicBezTo>
                    <a:pt x="608" y="0"/>
                    <a:pt x="0" y="608"/>
                    <a:pt x="0" y="1338"/>
                  </a:cubicBezTo>
                  <a:cubicBezTo>
                    <a:pt x="0" y="2067"/>
                    <a:pt x="608" y="2675"/>
                    <a:pt x="1398" y="2675"/>
                  </a:cubicBezTo>
                  <a:cubicBezTo>
                    <a:pt x="2189" y="2675"/>
                    <a:pt x="2797" y="2067"/>
                    <a:pt x="2797" y="1338"/>
                  </a:cubicBezTo>
                  <a:cubicBezTo>
                    <a:pt x="2797" y="608"/>
                    <a:pt x="2189" y="0"/>
                    <a:pt x="13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
            <p:cNvSpPr/>
            <p:nvPr/>
          </p:nvSpPr>
          <p:spPr>
            <a:xfrm>
              <a:off x="467600" y="1387850"/>
              <a:ext cx="68425" cy="64625"/>
            </a:xfrm>
            <a:custGeom>
              <a:avLst/>
              <a:gdLst/>
              <a:ahLst/>
              <a:cxnLst/>
              <a:rect l="l" t="t" r="r" b="b"/>
              <a:pathLst>
                <a:path w="2737" h="2585" extrusionOk="0">
                  <a:moveTo>
                    <a:pt x="1368" y="0"/>
                  </a:moveTo>
                  <a:cubicBezTo>
                    <a:pt x="608" y="0"/>
                    <a:pt x="1" y="578"/>
                    <a:pt x="1" y="1307"/>
                  </a:cubicBezTo>
                  <a:cubicBezTo>
                    <a:pt x="1" y="2007"/>
                    <a:pt x="608" y="2584"/>
                    <a:pt x="1368" y="2584"/>
                  </a:cubicBezTo>
                  <a:cubicBezTo>
                    <a:pt x="2128" y="2584"/>
                    <a:pt x="2736" y="2007"/>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
            <p:cNvSpPr/>
            <p:nvPr/>
          </p:nvSpPr>
          <p:spPr>
            <a:xfrm>
              <a:off x="468350" y="1487400"/>
              <a:ext cx="66900" cy="63850"/>
            </a:xfrm>
            <a:custGeom>
              <a:avLst/>
              <a:gdLst/>
              <a:ahLst/>
              <a:cxnLst/>
              <a:rect l="l" t="t" r="r" b="b"/>
              <a:pathLst>
                <a:path w="2676" h="2554" extrusionOk="0">
                  <a:moveTo>
                    <a:pt x="1338" y="0"/>
                  </a:moveTo>
                  <a:cubicBezTo>
                    <a:pt x="609" y="0"/>
                    <a:pt x="1" y="578"/>
                    <a:pt x="1" y="1277"/>
                  </a:cubicBezTo>
                  <a:cubicBezTo>
                    <a:pt x="1" y="1976"/>
                    <a:pt x="609" y="2554"/>
                    <a:pt x="1338" y="2554"/>
                  </a:cubicBezTo>
                  <a:cubicBezTo>
                    <a:pt x="2068" y="2554"/>
                    <a:pt x="2676" y="1976"/>
                    <a:pt x="2676" y="1277"/>
                  </a:cubicBezTo>
                  <a:cubicBezTo>
                    <a:pt x="2676" y="578"/>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
            <p:cNvSpPr/>
            <p:nvPr/>
          </p:nvSpPr>
          <p:spPr>
            <a:xfrm>
              <a:off x="469125" y="1587700"/>
              <a:ext cx="65375" cy="61575"/>
            </a:xfrm>
            <a:custGeom>
              <a:avLst/>
              <a:gdLst/>
              <a:ahLst/>
              <a:cxnLst/>
              <a:rect l="l" t="t" r="r" b="b"/>
              <a:pathLst>
                <a:path w="2615" h="2463" extrusionOk="0">
                  <a:moveTo>
                    <a:pt x="1307" y="0"/>
                  </a:moveTo>
                  <a:cubicBezTo>
                    <a:pt x="578" y="0"/>
                    <a:pt x="0" y="548"/>
                    <a:pt x="0" y="1216"/>
                  </a:cubicBezTo>
                  <a:cubicBezTo>
                    <a:pt x="0" y="1915"/>
                    <a:pt x="578" y="2463"/>
                    <a:pt x="1307" y="2463"/>
                  </a:cubicBezTo>
                  <a:cubicBezTo>
                    <a:pt x="2037" y="2463"/>
                    <a:pt x="2614" y="1915"/>
                    <a:pt x="2614" y="1216"/>
                  </a:cubicBezTo>
                  <a:cubicBezTo>
                    <a:pt x="2614" y="54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
            <p:cNvSpPr/>
            <p:nvPr/>
          </p:nvSpPr>
          <p:spPr>
            <a:xfrm>
              <a:off x="469875" y="1687250"/>
              <a:ext cx="63850" cy="60050"/>
            </a:xfrm>
            <a:custGeom>
              <a:avLst/>
              <a:gdLst/>
              <a:ahLst/>
              <a:cxnLst/>
              <a:rect l="l" t="t" r="r" b="b"/>
              <a:pathLst>
                <a:path w="2554" h="2402" extrusionOk="0">
                  <a:moveTo>
                    <a:pt x="1277" y="0"/>
                  </a:moveTo>
                  <a:cubicBezTo>
                    <a:pt x="578" y="0"/>
                    <a:pt x="1" y="547"/>
                    <a:pt x="1" y="1216"/>
                  </a:cubicBezTo>
                  <a:cubicBezTo>
                    <a:pt x="1" y="1885"/>
                    <a:pt x="578" y="2402"/>
                    <a:pt x="1277" y="2402"/>
                  </a:cubicBezTo>
                  <a:cubicBezTo>
                    <a:pt x="1976" y="2402"/>
                    <a:pt x="2554" y="1885"/>
                    <a:pt x="2554" y="1216"/>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
            <p:cNvSpPr/>
            <p:nvPr/>
          </p:nvSpPr>
          <p:spPr>
            <a:xfrm>
              <a:off x="470650" y="1786800"/>
              <a:ext cx="62325" cy="59275"/>
            </a:xfrm>
            <a:custGeom>
              <a:avLst/>
              <a:gdLst/>
              <a:ahLst/>
              <a:cxnLst/>
              <a:rect l="l" t="t" r="r" b="b"/>
              <a:pathLst>
                <a:path w="2493" h="2371" extrusionOk="0">
                  <a:moveTo>
                    <a:pt x="1246" y="0"/>
                  </a:moveTo>
                  <a:cubicBezTo>
                    <a:pt x="547" y="0"/>
                    <a:pt x="0" y="547"/>
                    <a:pt x="0" y="1186"/>
                  </a:cubicBezTo>
                  <a:cubicBezTo>
                    <a:pt x="0" y="1854"/>
                    <a:pt x="547" y="2371"/>
                    <a:pt x="1246" y="2371"/>
                  </a:cubicBezTo>
                  <a:cubicBezTo>
                    <a:pt x="1945" y="2371"/>
                    <a:pt x="2493" y="1854"/>
                    <a:pt x="2493" y="1186"/>
                  </a:cubicBezTo>
                  <a:cubicBezTo>
                    <a:pt x="2493" y="547"/>
                    <a:pt x="194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
            <p:cNvSpPr/>
            <p:nvPr/>
          </p:nvSpPr>
          <p:spPr>
            <a:xfrm>
              <a:off x="471400" y="1887100"/>
              <a:ext cx="60825" cy="57775"/>
            </a:xfrm>
            <a:custGeom>
              <a:avLst/>
              <a:gdLst/>
              <a:ahLst/>
              <a:cxnLst/>
              <a:rect l="l" t="t" r="r" b="b"/>
              <a:pathLst>
                <a:path w="2433" h="2311" extrusionOk="0">
                  <a:moveTo>
                    <a:pt x="1216" y="0"/>
                  </a:moveTo>
                  <a:cubicBezTo>
                    <a:pt x="548" y="0"/>
                    <a:pt x="0" y="517"/>
                    <a:pt x="0" y="1155"/>
                  </a:cubicBezTo>
                  <a:cubicBezTo>
                    <a:pt x="0" y="1794"/>
                    <a:pt x="548" y="2310"/>
                    <a:pt x="1216" y="2310"/>
                  </a:cubicBezTo>
                  <a:cubicBezTo>
                    <a:pt x="1885" y="2310"/>
                    <a:pt x="2432" y="1794"/>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
            <p:cNvSpPr/>
            <p:nvPr/>
          </p:nvSpPr>
          <p:spPr>
            <a:xfrm>
              <a:off x="472150" y="1986650"/>
              <a:ext cx="59300" cy="56250"/>
            </a:xfrm>
            <a:custGeom>
              <a:avLst/>
              <a:gdLst/>
              <a:ahLst/>
              <a:cxnLst/>
              <a:rect l="l" t="t" r="r" b="b"/>
              <a:pathLst>
                <a:path w="2372" h="2250" extrusionOk="0">
                  <a:moveTo>
                    <a:pt x="1186" y="0"/>
                  </a:moveTo>
                  <a:cubicBezTo>
                    <a:pt x="548" y="0"/>
                    <a:pt x="1" y="517"/>
                    <a:pt x="1" y="1125"/>
                  </a:cubicBezTo>
                  <a:cubicBezTo>
                    <a:pt x="1" y="1733"/>
                    <a:pt x="548" y="2249"/>
                    <a:pt x="1186" y="2249"/>
                  </a:cubicBezTo>
                  <a:cubicBezTo>
                    <a:pt x="1825" y="2249"/>
                    <a:pt x="2372" y="1733"/>
                    <a:pt x="2372" y="1125"/>
                  </a:cubicBezTo>
                  <a:cubicBezTo>
                    <a:pt x="2372"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
            <p:cNvSpPr/>
            <p:nvPr/>
          </p:nvSpPr>
          <p:spPr>
            <a:xfrm>
              <a:off x="472925" y="2086175"/>
              <a:ext cx="57775" cy="55500"/>
            </a:xfrm>
            <a:custGeom>
              <a:avLst/>
              <a:gdLst/>
              <a:ahLst/>
              <a:cxnLst/>
              <a:rect l="l" t="t" r="r" b="b"/>
              <a:pathLst>
                <a:path w="2311" h="2220" extrusionOk="0">
                  <a:moveTo>
                    <a:pt x="1155" y="1"/>
                  </a:moveTo>
                  <a:cubicBezTo>
                    <a:pt x="517" y="1"/>
                    <a:pt x="0" y="487"/>
                    <a:pt x="0" y="1095"/>
                  </a:cubicBezTo>
                  <a:cubicBezTo>
                    <a:pt x="0" y="1703"/>
                    <a:pt x="517" y="2220"/>
                    <a:pt x="1155" y="2220"/>
                  </a:cubicBezTo>
                  <a:cubicBezTo>
                    <a:pt x="1794" y="2220"/>
                    <a:pt x="2310" y="1703"/>
                    <a:pt x="2310" y="1095"/>
                  </a:cubicBezTo>
                  <a:cubicBezTo>
                    <a:pt x="2310" y="487"/>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
            <p:cNvSpPr/>
            <p:nvPr/>
          </p:nvSpPr>
          <p:spPr>
            <a:xfrm>
              <a:off x="473675" y="2186500"/>
              <a:ext cx="56250" cy="53200"/>
            </a:xfrm>
            <a:custGeom>
              <a:avLst/>
              <a:gdLst/>
              <a:ahLst/>
              <a:cxnLst/>
              <a:rect l="l" t="t" r="r" b="b"/>
              <a:pathLst>
                <a:path w="2250" h="2128" extrusionOk="0">
                  <a:moveTo>
                    <a:pt x="1125" y="0"/>
                  </a:moveTo>
                  <a:cubicBezTo>
                    <a:pt x="487" y="0"/>
                    <a:pt x="1" y="456"/>
                    <a:pt x="1" y="1064"/>
                  </a:cubicBezTo>
                  <a:cubicBezTo>
                    <a:pt x="1" y="1642"/>
                    <a:pt x="487" y="2128"/>
                    <a:pt x="1125" y="2128"/>
                  </a:cubicBezTo>
                  <a:cubicBezTo>
                    <a:pt x="1764" y="2128"/>
                    <a:pt x="2250" y="1642"/>
                    <a:pt x="2250" y="1064"/>
                  </a:cubicBezTo>
                  <a:cubicBezTo>
                    <a:pt x="2250" y="456"/>
                    <a:pt x="176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
            <p:cNvSpPr/>
            <p:nvPr/>
          </p:nvSpPr>
          <p:spPr>
            <a:xfrm>
              <a:off x="474450" y="2286800"/>
              <a:ext cx="54725" cy="50925"/>
            </a:xfrm>
            <a:custGeom>
              <a:avLst/>
              <a:gdLst/>
              <a:ahLst/>
              <a:cxnLst/>
              <a:rect l="l" t="t" r="r" b="b"/>
              <a:pathLst>
                <a:path w="2189" h="2037" extrusionOk="0">
                  <a:moveTo>
                    <a:pt x="1094" y="0"/>
                  </a:moveTo>
                  <a:cubicBezTo>
                    <a:pt x="486" y="0"/>
                    <a:pt x="0" y="456"/>
                    <a:pt x="0" y="1003"/>
                  </a:cubicBezTo>
                  <a:cubicBezTo>
                    <a:pt x="0" y="1581"/>
                    <a:pt x="486" y="2037"/>
                    <a:pt x="1094" y="2037"/>
                  </a:cubicBezTo>
                  <a:cubicBezTo>
                    <a:pt x="1702" y="2037"/>
                    <a:pt x="2189" y="1581"/>
                    <a:pt x="2189" y="1003"/>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
            <p:cNvSpPr/>
            <p:nvPr/>
          </p:nvSpPr>
          <p:spPr>
            <a:xfrm>
              <a:off x="475200" y="2385575"/>
              <a:ext cx="53225" cy="50950"/>
            </a:xfrm>
            <a:custGeom>
              <a:avLst/>
              <a:gdLst/>
              <a:ahLst/>
              <a:cxnLst/>
              <a:rect l="l" t="t" r="r" b="b"/>
              <a:pathLst>
                <a:path w="2129" h="2038" extrusionOk="0">
                  <a:moveTo>
                    <a:pt x="1064" y="1"/>
                  </a:moveTo>
                  <a:cubicBezTo>
                    <a:pt x="487" y="1"/>
                    <a:pt x="0" y="457"/>
                    <a:pt x="0" y="1034"/>
                  </a:cubicBezTo>
                  <a:cubicBezTo>
                    <a:pt x="0" y="1581"/>
                    <a:pt x="487" y="2037"/>
                    <a:pt x="1064" y="2037"/>
                  </a:cubicBezTo>
                  <a:cubicBezTo>
                    <a:pt x="1672" y="2037"/>
                    <a:pt x="2128" y="1581"/>
                    <a:pt x="2128" y="1034"/>
                  </a:cubicBezTo>
                  <a:cubicBezTo>
                    <a:pt x="212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
            <p:cNvSpPr/>
            <p:nvPr/>
          </p:nvSpPr>
          <p:spPr>
            <a:xfrm>
              <a:off x="475950" y="2485900"/>
              <a:ext cx="51700" cy="48650"/>
            </a:xfrm>
            <a:custGeom>
              <a:avLst/>
              <a:gdLst/>
              <a:ahLst/>
              <a:cxnLst/>
              <a:rect l="l" t="t" r="r" b="b"/>
              <a:pathLst>
                <a:path w="2068" h="1946" extrusionOk="0">
                  <a:moveTo>
                    <a:pt x="1034" y="0"/>
                  </a:moveTo>
                  <a:cubicBezTo>
                    <a:pt x="457" y="0"/>
                    <a:pt x="1" y="426"/>
                    <a:pt x="1" y="973"/>
                  </a:cubicBezTo>
                  <a:cubicBezTo>
                    <a:pt x="1" y="1520"/>
                    <a:pt x="457" y="1945"/>
                    <a:pt x="1034" y="1945"/>
                  </a:cubicBezTo>
                  <a:cubicBezTo>
                    <a:pt x="1612" y="1945"/>
                    <a:pt x="2068" y="1520"/>
                    <a:pt x="2068" y="973"/>
                  </a:cubicBezTo>
                  <a:cubicBezTo>
                    <a:pt x="2068" y="42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
            <p:cNvSpPr/>
            <p:nvPr/>
          </p:nvSpPr>
          <p:spPr>
            <a:xfrm>
              <a:off x="476725" y="2585425"/>
              <a:ext cx="50175" cy="47900"/>
            </a:xfrm>
            <a:custGeom>
              <a:avLst/>
              <a:gdLst/>
              <a:ahLst/>
              <a:cxnLst/>
              <a:rect l="l" t="t" r="r" b="b"/>
              <a:pathLst>
                <a:path w="2007" h="1916" extrusionOk="0">
                  <a:moveTo>
                    <a:pt x="1003" y="1"/>
                  </a:moveTo>
                  <a:cubicBezTo>
                    <a:pt x="456" y="1"/>
                    <a:pt x="0" y="426"/>
                    <a:pt x="0" y="943"/>
                  </a:cubicBezTo>
                  <a:cubicBezTo>
                    <a:pt x="0" y="1490"/>
                    <a:pt x="456" y="1916"/>
                    <a:pt x="1003" y="1916"/>
                  </a:cubicBezTo>
                  <a:cubicBezTo>
                    <a:pt x="1550" y="1916"/>
                    <a:pt x="2006" y="1490"/>
                    <a:pt x="2006" y="943"/>
                  </a:cubicBezTo>
                  <a:cubicBezTo>
                    <a:pt x="2006" y="426"/>
                    <a:pt x="155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
            <p:cNvSpPr/>
            <p:nvPr/>
          </p:nvSpPr>
          <p:spPr>
            <a:xfrm>
              <a:off x="477475" y="2685750"/>
              <a:ext cx="48650" cy="45600"/>
            </a:xfrm>
            <a:custGeom>
              <a:avLst/>
              <a:gdLst/>
              <a:ahLst/>
              <a:cxnLst/>
              <a:rect l="l" t="t" r="r" b="b"/>
              <a:pathLst>
                <a:path w="1946" h="1824" extrusionOk="0">
                  <a:moveTo>
                    <a:pt x="973" y="0"/>
                  </a:moveTo>
                  <a:cubicBezTo>
                    <a:pt x="426" y="0"/>
                    <a:pt x="1" y="395"/>
                    <a:pt x="1" y="912"/>
                  </a:cubicBezTo>
                  <a:cubicBezTo>
                    <a:pt x="1" y="1398"/>
                    <a:pt x="426" y="1824"/>
                    <a:pt x="973" y="1824"/>
                  </a:cubicBezTo>
                  <a:cubicBezTo>
                    <a:pt x="1520" y="1824"/>
                    <a:pt x="1946" y="1398"/>
                    <a:pt x="1946" y="912"/>
                  </a:cubicBezTo>
                  <a:cubicBezTo>
                    <a:pt x="194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
            <p:cNvSpPr/>
            <p:nvPr/>
          </p:nvSpPr>
          <p:spPr>
            <a:xfrm>
              <a:off x="478250" y="2785275"/>
              <a:ext cx="47125" cy="44875"/>
            </a:xfrm>
            <a:custGeom>
              <a:avLst/>
              <a:gdLst/>
              <a:ahLst/>
              <a:cxnLst/>
              <a:rect l="l" t="t" r="r" b="b"/>
              <a:pathLst>
                <a:path w="1885" h="1795" extrusionOk="0">
                  <a:moveTo>
                    <a:pt x="942" y="1"/>
                  </a:moveTo>
                  <a:cubicBezTo>
                    <a:pt x="426" y="1"/>
                    <a:pt x="0" y="396"/>
                    <a:pt x="0" y="882"/>
                  </a:cubicBezTo>
                  <a:cubicBezTo>
                    <a:pt x="0" y="1369"/>
                    <a:pt x="426" y="1794"/>
                    <a:pt x="942" y="1794"/>
                  </a:cubicBezTo>
                  <a:cubicBezTo>
                    <a:pt x="1459" y="1794"/>
                    <a:pt x="1885" y="1369"/>
                    <a:pt x="1885" y="882"/>
                  </a:cubicBezTo>
                  <a:cubicBezTo>
                    <a:pt x="1885" y="396"/>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
            <p:cNvSpPr/>
            <p:nvPr/>
          </p:nvSpPr>
          <p:spPr>
            <a:xfrm>
              <a:off x="479000" y="2884825"/>
              <a:ext cx="45625" cy="43350"/>
            </a:xfrm>
            <a:custGeom>
              <a:avLst/>
              <a:gdLst/>
              <a:ahLst/>
              <a:cxnLst/>
              <a:rect l="l" t="t" r="r" b="b"/>
              <a:pathLst>
                <a:path w="1825" h="1734" extrusionOk="0">
                  <a:moveTo>
                    <a:pt x="912" y="1"/>
                  </a:moveTo>
                  <a:cubicBezTo>
                    <a:pt x="396" y="1"/>
                    <a:pt x="0" y="396"/>
                    <a:pt x="0" y="882"/>
                  </a:cubicBezTo>
                  <a:cubicBezTo>
                    <a:pt x="0" y="1338"/>
                    <a:pt x="396" y="1733"/>
                    <a:pt x="912" y="1733"/>
                  </a:cubicBezTo>
                  <a:cubicBezTo>
                    <a:pt x="1429" y="1733"/>
                    <a:pt x="1824" y="133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
            <p:cNvSpPr/>
            <p:nvPr/>
          </p:nvSpPr>
          <p:spPr>
            <a:xfrm>
              <a:off x="479750" y="2985125"/>
              <a:ext cx="44100" cy="41075"/>
            </a:xfrm>
            <a:custGeom>
              <a:avLst/>
              <a:gdLst/>
              <a:ahLst/>
              <a:cxnLst/>
              <a:rect l="l" t="t" r="r" b="b"/>
              <a:pathLst>
                <a:path w="1764" h="1643" extrusionOk="0">
                  <a:moveTo>
                    <a:pt x="882" y="1"/>
                  </a:moveTo>
                  <a:cubicBezTo>
                    <a:pt x="396" y="1"/>
                    <a:pt x="1" y="366"/>
                    <a:pt x="1" y="822"/>
                  </a:cubicBezTo>
                  <a:cubicBezTo>
                    <a:pt x="1" y="1278"/>
                    <a:pt x="396" y="1642"/>
                    <a:pt x="882" y="1642"/>
                  </a:cubicBezTo>
                  <a:cubicBezTo>
                    <a:pt x="1369" y="1642"/>
                    <a:pt x="1764" y="1278"/>
                    <a:pt x="1764" y="822"/>
                  </a:cubicBezTo>
                  <a:cubicBezTo>
                    <a:pt x="1764" y="366"/>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
            <p:cNvSpPr/>
            <p:nvPr/>
          </p:nvSpPr>
          <p:spPr>
            <a:xfrm>
              <a:off x="480525" y="3084675"/>
              <a:ext cx="42575" cy="40300"/>
            </a:xfrm>
            <a:custGeom>
              <a:avLst/>
              <a:gdLst/>
              <a:ahLst/>
              <a:cxnLst/>
              <a:rect l="l" t="t" r="r" b="b"/>
              <a:pathLst>
                <a:path w="1703" h="1612" extrusionOk="0">
                  <a:moveTo>
                    <a:pt x="851" y="1"/>
                  </a:moveTo>
                  <a:cubicBezTo>
                    <a:pt x="365" y="1"/>
                    <a:pt x="0" y="366"/>
                    <a:pt x="0" y="791"/>
                  </a:cubicBezTo>
                  <a:cubicBezTo>
                    <a:pt x="0" y="1247"/>
                    <a:pt x="365" y="1612"/>
                    <a:pt x="851" y="1612"/>
                  </a:cubicBezTo>
                  <a:cubicBezTo>
                    <a:pt x="1338" y="1612"/>
                    <a:pt x="1702" y="1247"/>
                    <a:pt x="1702" y="791"/>
                  </a:cubicBezTo>
                  <a:cubicBezTo>
                    <a:pt x="1702" y="366"/>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
            <p:cNvSpPr/>
            <p:nvPr/>
          </p:nvSpPr>
          <p:spPr>
            <a:xfrm>
              <a:off x="481275" y="3184225"/>
              <a:ext cx="41050" cy="39550"/>
            </a:xfrm>
            <a:custGeom>
              <a:avLst/>
              <a:gdLst/>
              <a:ahLst/>
              <a:cxnLst/>
              <a:rect l="l" t="t" r="r" b="b"/>
              <a:pathLst>
                <a:path w="1642" h="1582" extrusionOk="0">
                  <a:moveTo>
                    <a:pt x="821" y="1"/>
                  </a:moveTo>
                  <a:cubicBezTo>
                    <a:pt x="365" y="1"/>
                    <a:pt x="1" y="365"/>
                    <a:pt x="1" y="791"/>
                  </a:cubicBezTo>
                  <a:cubicBezTo>
                    <a:pt x="1" y="1216"/>
                    <a:pt x="365" y="1581"/>
                    <a:pt x="821" y="1581"/>
                  </a:cubicBezTo>
                  <a:cubicBezTo>
                    <a:pt x="1277" y="1581"/>
                    <a:pt x="1642" y="1216"/>
                    <a:pt x="1642" y="791"/>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
            <p:cNvSpPr/>
            <p:nvPr/>
          </p:nvSpPr>
          <p:spPr>
            <a:xfrm>
              <a:off x="482050" y="3283775"/>
              <a:ext cx="39525" cy="38025"/>
            </a:xfrm>
            <a:custGeom>
              <a:avLst/>
              <a:gdLst/>
              <a:ahLst/>
              <a:cxnLst/>
              <a:rect l="l" t="t" r="r" b="b"/>
              <a:pathLst>
                <a:path w="1581" h="1521" extrusionOk="0">
                  <a:moveTo>
                    <a:pt x="790" y="0"/>
                  </a:moveTo>
                  <a:cubicBezTo>
                    <a:pt x="334" y="0"/>
                    <a:pt x="0" y="335"/>
                    <a:pt x="0" y="760"/>
                  </a:cubicBezTo>
                  <a:cubicBezTo>
                    <a:pt x="0" y="1186"/>
                    <a:pt x="334" y="1520"/>
                    <a:pt x="790" y="1520"/>
                  </a:cubicBezTo>
                  <a:cubicBezTo>
                    <a:pt x="1246" y="1520"/>
                    <a:pt x="1581" y="1186"/>
                    <a:pt x="1581" y="760"/>
                  </a:cubicBezTo>
                  <a:cubicBezTo>
                    <a:pt x="1581" y="335"/>
                    <a:pt x="124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
            <p:cNvSpPr/>
            <p:nvPr/>
          </p:nvSpPr>
          <p:spPr>
            <a:xfrm>
              <a:off x="482050" y="3383325"/>
              <a:ext cx="39525" cy="37250"/>
            </a:xfrm>
            <a:custGeom>
              <a:avLst/>
              <a:gdLst/>
              <a:ahLst/>
              <a:cxnLst/>
              <a:rect l="l" t="t" r="r" b="b"/>
              <a:pathLst>
                <a:path w="1581" h="1490" extrusionOk="0">
                  <a:moveTo>
                    <a:pt x="790" y="0"/>
                  </a:moveTo>
                  <a:cubicBezTo>
                    <a:pt x="365" y="0"/>
                    <a:pt x="0" y="335"/>
                    <a:pt x="0" y="760"/>
                  </a:cubicBezTo>
                  <a:cubicBezTo>
                    <a:pt x="0" y="1155"/>
                    <a:pt x="365" y="1490"/>
                    <a:pt x="790" y="1490"/>
                  </a:cubicBezTo>
                  <a:cubicBezTo>
                    <a:pt x="1216" y="1490"/>
                    <a:pt x="1581" y="1155"/>
                    <a:pt x="1581" y="76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
            <p:cNvSpPr/>
            <p:nvPr/>
          </p:nvSpPr>
          <p:spPr>
            <a:xfrm>
              <a:off x="482800" y="3483625"/>
              <a:ext cx="38025" cy="34975"/>
            </a:xfrm>
            <a:custGeom>
              <a:avLst/>
              <a:gdLst/>
              <a:ahLst/>
              <a:cxnLst/>
              <a:rect l="l" t="t" r="r" b="b"/>
              <a:pathLst>
                <a:path w="1521" h="1399" extrusionOk="0">
                  <a:moveTo>
                    <a:pt x="760" y="0"/>
                  </a:moveTo>
                  <a:cubicBezTo>
                    <a:pt x="335" y="0"/>
                    <a:pt x="0" y="304"/>
                    <a:pt x="0" y="700"/>
                  </a:cubicBezTo>
                  <a:cubicBezTo>
                    <a:pt x="0" y="1095"/>
                    <a:pt x="335" y="1399"/>
                    <a:pt x="760" y="1399"/>
                  </a:cubicBezTo>
                  <a:cubicBezTo>
                    <a:pt x="1186" y="1399"/>
                    <a:pt x="1520" y="1095"/>
                    <a:pt x="1520" y="700"/>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
            <p:cNvSpPr/>
            <p:nvPr/>
          </p:nvSpPr>
          <p:spPr>
            <a:xfrm>
              <a:off x="483550" y="3583175"/>
              <a:ext cx="36500" cy="34225"/>
            </a:xfrm>
            <a:custGeom>
              <a:avLst/>
              <a:gdLst/>
              <a:ahLst/>
              <a:cxnLst/>
              <a:rect l="l" t="t" r="r" b="b"/>
              <a:pathLst>
                <a:path w="1460" h="1369" extrusionOk="0">
                  <a:moveTo>
                    <a:pt x="730" y="0"/>
                  </a:moveTo>
                  <a:cubicBezTo>
                    <a:pt x="335" y="0"/>
                    <a:pt x="1" y="304"/>
                    <a:pt x="1" y="669"/>
                  </a:cubicBezTo>
                  <a:cubicBezTo>
                    <a:pt x="1" y="1064"/>
                    <a:pt x="335" y="1368"/>
                    <a:pt x="730" y="1368"/>
                  </a:cubicBezTo>
                  <a:cubicBezTo>
                    <a:pt x="1125" y="1368"/>
                    <a:pt x="1460" y="1064"/>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
            <p:cNvSpPr/>
            <p:nvPr/>
          </p:nvSpPr>
          <p:spPr>
            <a:xfrm>
              <a:off x="484325" y="3682725"/>
              <a:ext cx="34975" cy="33450"/>
            </a:xfrm>
            <a:custGeom>
              <a:avLst/>
              <a:gdLst/>
              <a:ahLst/>
              <a:cxnLst/>
              <a:rect l="l" t="t" r="r" b="b"/>
              <a:pathLst>
                <a:path w="1399" h="1338" extrusionOk="0">
                  <a:moveTo>
                    <a:pt x="699" y="0"/>
                  </a:moveTo>
                  <a:cubicBezTo>
                    <a:pt x="304" y="0"/>
                    <a:pt x="0" y="304"/>
                    <a:pt x="0" y="669"/>
                  </a:cubicBezTo>
                  <a:cubicBezTo>
                    <a:pt x="0" y="1034"/>
                    <a:pt x="304" y="1338"/>
                    <a:pt x="699" y="1338"/>
                  </a:cubicBezTo>
                  <a:cubicBezTo>
                    <a:pt x="1094" y="1338"/>
                    <a:pt x="1398" y="1034"/>
                    <a:pt x="1398" y="669"/>
                  </a:cubicBezTo>
                  <a:cubicBezTo>
                    <a:pt x="1398"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
            <p:cNvSpPr/>
            <p:nvPr/>
          </p:nvSpPr>
          <p:spPr>
            <a:xfrm>
              <a:off x="485075" y="3782250"/>
              <a:ext cx="33475" cy="31950"/>
            </a:xfrm>
            <a:custGeom>
              <a:avLst/>
              <a:gdLst/>
              <a:ahLst/>
              <a:cxnLst/>
              <a:rect l="l" t="t" r="r" b="b"/>
              <a:pathLst>
                <a:path w="1339" h="1278" extrusionOk="0">
                  <a:moveTo>
                    <a:pt x="669" y="1"/>
                  </a:moveTo>
                  <a:cubicBezTo>
                    <a:pt x="305" y="1"/>
                    <a:pt x="1" y="305"/>
                    <a:pt x="1" y="639"/>
                  </a:cubicBezTo>
                  <a:cubicBezTo>
                    <a:pt x="1" y="1004"/>
                    <a:pt x="305" y="1278"/>
                    <a:pt x="669" y="1278"/>
                  </a:cubicBezTo>
                  <a:cubicBezTo>
                    <a:pt x="1034" y="1278"/>
                    <a:pt x="1338" y="1004"/>
                    <a:pt x="1338" y="639"/>
                  </a:cubicBezTo>
                  <a:cubicBezTo>
                    <a:pt x="1338" y="305"/>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
            <p:cNvSpPr/>
            <p:nvPr/>
          </p:nvSpPr>
          <p:spPr>
            <a:xfrm>
              <a:off x="485850" y="3881800"/>
              <a:ext cx="31925" cy="31175"/>
            </a:xfrm>
            <a:custGeom>
              <a:avLst/>
              <a:gdLst/>
              <a:ahLst/>
              <a:cxnLst/>
              <a:rect l="l" t="t" r="r" b="b"/>
              <a:pathLst>
                <a:path w="1277" h="1247" extrusionOk="0">
                  <a:moveTo>
                    <a:pt x="638" y="1"/>
                  </a:moveTo>
                  <a:cubicBezTo>
                    <a:pt x="274" y="1"/>
                    <a:pt x="0" y="274"/>
                    <a:pt x="0" y="639"/>
                  </a:cubicBezTo>
                  <a:cubicBezTo>
                    <a:pt x="0" y="973"/>
                    <a:pt x="274" y="1247"/>
                    <a:pt x="638" y="1247"/>
                  </a:cubicBezTo>
                  <a:cubicBezTo>
                    <a:pt x="1003" y="1247"/>
                    <a:pt x="1277" y="973"/>
                    <a:pt x="1277" y="639"/>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
            <p:cNvSpPr/>
            <p:nvPr/>
          </p:nvSpPr>
          <p:spPr>
            <a:xfrm>
              <a:off x="485850" y="3982100"/>
              <a:ext cx="31925" cy="29675"/>
            </a:xfrm>
            <a:custGeom>
              <a:avLst/>
              <a:gdLst/>
              <a:ahLst/>
              <a:cxnLst/>
              <a:rect l="l" t="t" r="r" b="b"/>
              <a:pathLst>
                <a:path w="1277" h="1187" extrusionOk="0">
                  <a:moveTo>
                    <a:pt x="638" y="1"/>
                  </a:moveTo>
                  <a:cubicBezTo>
                    <a:pt x="304" y="1"/>
                    <a:pt x="0" y="244"/>
                    <a:pt x="0" y="578"/>
                  </a:cubicBezTo>
                  <a:cubicBezTo>
                    <a:pt x="0" y="913"/>
                    <a:pt x="304" y="1186"/>
                    <a:pt x="638" y="1186"/>
                  </a:cubicBezTo>
                  <a:cubicBezTo>
                    <a:pt x="973" y="1186"/>
                    <a:pt x="1277" y="913"/>
                    <a:pt x="1277" y="578"/>
                  </a:cubicBezTo>
                  <a:cubicBezTo>
                    <a:pt x="1277" y="244"/>
                    <a:pt x="97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
            <p:cNvSpPr/>
            <p:nvPr/>
          </p:nvSpPr>
          <p:spPr>
            <a:xfrm>
              <a:off x="486600" y="4081650"/>
              <a:ext cx="30425" cy="28150"/>
            </a:xfrm>
            <a:custGeom>
              <a:avLst/>
              <a:gdLst/>
              <a:ahLst/>
              <a:cxnLst/>
              <a:rect l="l" t="t" r="r" b="b"/>
              <a:pathLst>
                <a:path w="1217" h="1126" extrusionOk="0">
                  <a:moveTo>
                    <a:pt x="608" y="1"/>
                  </a:moveTo>
                  <a:cubicBezTo>
                    <a:pt x="274" y="1"/>
                    <a:pt x="0" y="244"/>
                    <a:pt x="0" y="548"/>
                  </a:cubicBezTo>
                  <a:cubicBezTo>
                    <a:pt x="0" y="882"/>
                    <a:pt x="274" y="1125"/>
                    <a:pt x="608" y="1125"/>
                  </a:cubicBezTo>
                  <a:cubicBezTo>
                    <a:pt x="943" y="1125"/>
                    <a:pt x="1216" y="882"/>
                    <a:pt x="1216" y="54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
            <p:cNvSpPr/>
            <p:nvPr/>
          </p:nvSpPr>
          <p:spPr>
            <a:xfrm>
              <a:off x="487350" y="4181200"/>
              <a:ext cx="28900" cy="27375"/>
            </a:xfrm>
            <a:custGeom>
              <a:avLst/>
              <a:gdLst/>
              <a:ahLst/>
              <a:cxnLst/>
              <a:rect l="l" t="t" r="r" b="b"/>
              <a:pathLst>
                <a:path w="1156" h="1095" extrusionOk="0">
                  <a:moveTo>
                    <a:pt x="578" y="1"/>
                  </a:moveTo>
                  <a:cubicBezTo>
                    <a:pt x="244" y="1"/>
                    <a:pt x="1" y="244"/>
                    <a:pt x="1" y="548"/>
                  </a:cubicBezTo>
                  <a:cubicBezTo>
                    <a:pt x="1" y="852"/>
                    <a:pt x="244" y="1095"/>
                    <a:pt x="578" y="1095"/>
                  </a:cubicBezTo>
                  <a:cubicBezTo>
                    <a:pt x="913" y="1095"/>
                    <a:pt x="1156" y="852"/>
                    <a:pt x="1156" y="548"/>
                  </a:cubicBezTo>
                  <a:cubicBezTo>
                    <a:pt x="115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
            <p:cNvSpPr/>
            <p:nvPr/>
          </p:nvSpPr>
          <p:spPr>
            <a:xfrm>
              <a:off x="488125" y="4280750"/>
              <a:ext cx="27375" cy="26625"/>
            </a:xfrm>
            <a:custGeom>
              <a:avLst/>
              <a:gdLst/>
              <a:ahLst/>
              <a:cxnLst/>
              <a:rect l="l" t="t" r="r" b="b"/>
              <a:pathLst>
                <a:path w="1095" h="1065" extrusionOk="0">
                  <a:moveTo>
                    <a:pt x="547" y="0"/>
                  </a:moveTo>
                  <a:cubicBezTo>
                    <a:pt x="243" y="0"/>
                    <a:pt x="0" y="244"/>
                    <a:pt x="0" y="517"/>
                  </a:cubicBezTo>
                  <a:cubicBezTo>
                    <a:pt x="0" y="821"/>
                    <a:pt x="243" y="1064"/>
                    <a:pt x="547" y="1064"/>
                  </a:cubicBezTo>
                  <a:cubicBezTo>
                    <a:pt x="851" y="1064"/>
                    <a:pt x="1094" y="821"/>
                    <a:pt x="1094" y="517"/>
                  </a:cubicBezTo>
                  <a:cubicBezTo>
                    <a:pt x="1094" y="244"/>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
            <p:cNvSpPr/>
            <p:nvPr/>
          </p:nvSpPr>
          <p:spPr>
            <a:xfrm>
              <a:off x="488125" y="4380300"/>
              <a:ext cx="27375" cy="25100"/>
            </a:xfrm>
            <a:custGeom>
              <a:avLst/>
              <a:gdLst/>
              <a:ahLst/>
              <a:cxnLst/>
              <a:rect l="l" t="t" r="r" b="b"/>
              <a:pathLst>
                <a:path w="1095" h="1004" extrusionOk="0">
                  <a:moveTo>
                    <a:pt x="547" y="0"/>
                  </a:moveTo>
                  <a:cubicBezTo>
                    <a:pt x="243" y="0"/>
                    <a:pt x="0" y="213"/>
                    <a:pt x="0" y="517"/>
                  </a:cubicBezTo>
                  <a:cubicBezTo>
                    <a:pt x="0" y="791"/>
                    <a:pt x="243" y="1003"/>
                    <a:pt x="547" y="1003"/>
                  </a:cubicBezTo>
                  <a:cubicBezTo>
                    <a:pt x="851" y="1003"/>
                    <a:pt x="1094" y="791"/>
                    <a:pt x="1094" y="517"/>
                  </a:cubicBezTo>
                  <a:cubicBezTo>
                    <a:pt x="1094"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
            <p:cNvSpPr/>
            <p:nvPr/>
          </p:nvSpPr>
          <p:spPr>
            <a:xfrm>
              <a:off x="488875" y="4479850"/>
              <a:ext cx="25875" cy="24325"/>
            </a:xfrm>
            <a:custGeom>
              <a:avLst/>
              <a:gdLst/>
              <a:ahLst/>
              <a:cxnLst/>
              <a:rect l="l" t="t" r="r" b="b"/>
              <a:pathLst>
                <a:path w="1035" h="973" extrusionOk="0">
                  <a:moveTo>
                    <a:pt x="517" y="0"/>
                  </a:moveTo>
                  <a:cubicBezTo>
                    <a:pt x="244" y="0"/>
                    <a:pt x="1" y="213"/>
                    <a:pt x="1" y="486"/>
                  </a:cubicBezTo>
                  <a:cubicBezTo>
                    <a:pt x="1" y="760"/>
                    <a:pt x="244" y="973"/>
                    <a:pt x="517" y="973"/>
                  </a:cubicBezTo>
                  <a:cubicBezTo>
                    <a:pt x="791" y="973"/>
                    <a:pt x="1034" y="760"/>
                    <a:pt x="1034" y="48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
            <p:cNvSpPr/>
            <p:nvPr/>
          </p:nvSpPr>
          <p:spPr>
            <a:xfrm>
              <a:off x="489625" y="4579375"/>
              <a:ext cx="24350" cy="23600"/>
            </a:xfrm>
            <a:custGeom>
              <a:avLst/>
              <a:gdLst/>
              <a:ahLst/>
              <a:cxnLst/>
              <a:rect l="l" t="t" r="r" b="b"/>
              <a:pathLst>
                <a:path w="974" h="944" extrusionOk="0">
                  <a:moveTo>
                    <a:pt x="487" y="1"/>
                  </a:moveTo>
                  <a:cubicBezTo>
                    <a:pt x="214" y="1"/>
                    <a:pt x="1" y="214"/>
                    <a:pt x="1" y="457"/>
                  </a:cubicBezTo>
                  <a:cubicBezTo>
                    <a:pt x="1" y="730"/>
                    <a:pt x="214" y="943"/>
                    <a:pt x="487" y="943"/>
                  </a:cubicBezTo>
                  <a:cubicBezTo>
                    <a:pt x="761" y="943"/>
                    <a:pt x="974" y="730"/>
                    <a:pt x="974" y="457"/>
                  </a:cubicBezTo>
                  <a:cubicBezTo>
                    <a:pt x="97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
            <p:cNvSpPr/>
            <p:nvPr/>
          </p:nvSpPr>
          <p:spPr>
            <a:xfrm>
              <a:off x="490400" y="4678925"/>
              <a:ext cx="22825" cy="22075"/>
            </a:xfrm>
            <a:custGeom>
              <a:avLst/>
              <a:gdLst/>
              <a:ahLst/>
              <a:cxnLst/>
              <a:rect l="l" t="t" r="r" b="b"/>
              <a:pathLst>
                <a:path w="913" h="883" extrusionOk="0">
                  <a:moveTo>
                    <a:pt x="456" y="1"/>
                  </a:moveTo>
                  <a:cubicBezTo>
                    <a:pt x="213" y="1"/>
                    <a:pt x="0" y="213"/>
                    <a:pt x="0" y="457"/>
                  </a:cubicBezTo>
                  <a:cubicBezTo>
                    <a:pt x="0" y="700"/>
                    <a:pt x="213"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
            <p:cNvSpPr/>
            <p:nvPr/>
          </p:nvSpPr>
          <p:spPr>
            <a:xfrm>
              <a:off x="490400" y="4778475"/>
              <a:ext cx="22825" cy="22050"/>
            </a:xfrm>
            <a:custGeom>
              <a:avLst/>
              <a:gdLst/>
              <a:ahLst/>
              <a:cxnLst/>
              <a:rect l="l" t="t" r="r" b="b"/>
              <a:pathLst>
                <a:path w="913" h="882" extrusionOk="0">
                  <a:moveTo>
                    <a:pt x="456" y="1"/>
                  </a:moveTo>
                  <a:cubicBezTo>
                    <a:pt x="213" y="1"/>
                    <a:pt x="0" y="183"/>
                    <a:pt x="0" y="426"/>
                  </a:cubicBezTo>
                  <a:cubicBezTo>
                    <a:pt x="0" y="669"/>
                    <a:pt x="213" y="882"/>
                    <a:pt x="456" y="882"/>
                  </a:cubicBezTo>
                  <a:cubicBezTo>
                    <a:pt x="699" y="88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
            <p:cNvSpPr/>
            <p:nvPr/>
          </p:nvSpPr>
          <p:spPr>
            <a:xfrm>
              <a:off x="490400" y="4878025"/>
              <a:ext cx="22825" cy="20550"/>
            </a:xfrm>
            <a:custGeom>
              <a:avLst/>
              <a:gdLst/>
              <a:ahLst/>
              <a:cxnLst/>
              <a:rect l="l" t="t" r="r" b="b"/>
              <a:pathLst>
                <a:path w="913" h="822" extrusionOk="0">
                  <a:moveTo>
                    <a:pt x="456" y="0"/>
                  </a:moveTo>
                  <a:cubicBezTo>
                    <a:pt x="213" y="0"/>
                    <a:pt x="0" y="183"/>
                    <a:pt x="0" y="426"/>
                  </a:cubicBezTo>
                  <a:cubicBezTo>
                    <a:pt x="0" y="639"/>
                    <a:pt x="213" y="821"/>
                    <a:pt x="456" y="821"/>
                  </a:cubicBezTo>
                  <a:cubicBezTo>
                    <a:pt x="699" y="821"/>
                    <a:pt x="912" y="63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
            <p:cNvSpPr/>
            <p:nvPr/>
          </p:nvSpPr>
          <p:spPr>
            <a:xfrm>
              <a:off x="491150" y="4977575"/>
              <a:ext cx="21300" cy="19775"/>
            </a:xfrm>
            <a:custGeom>
              <a:avLst/>
              <a:gdLst/>
              <a:ahLst/>
              <a:cxnLst/>
              <a:rect l="l" t="t" r="r" b="b"/>
              <a:pathLst>
                <a:path w="852" h="791" extrusionOk="0">
                  <a:moveTo>
                    <a:pt x="426" y="0"/>
                  </a:moveTo>
                  <a:cubicBezTo>
                    <a:pt x="183" y="0"/>
                    <a:pt x="1" y="183"/>
                    <a:pt x="1" y="395"/>
                  </a:cubicBezTo>
                  <a:cubicBezTo>
                    <a:pt x="1"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
            <p:cNvSpPr/>
            <p:nvPr/>
          </p:nvSpPr>
          <p:spPr>
            <a:xfrm>
              <a:off x="491925" y="5077100"/>
              <a:ext cx="19775" cy="19025"/>
            </a:xfrm>
            <a:custGeom>
              <a:avLst/>
              <a:gdLst/>
              <a:ahLst/>
              <a:cxnLst/>
              <a:rect l="l" t="t" r="r" b="b"/>
              <a:pathLst>
                <a:path w="791" h="761" extrusionOk="0">
                  <a:moveTo>
                    <a:pt x="395" y="1"/>
                  </a:moveTo>
                  <a:cubicBezTo>
                    <a:pt x="183" y="1"/>
                    <a:pt x="0" y="183"/>
                    <a:pt x="0" y="366"/>
                  </a:cubicBezTo>
                  <a:cubicBezTo>
                    <a:pt x="0" y="578"/>
                    <a:pt x="183" y="761"/>
                    <a:pt x="395" y="761"/>
                  </a:cubicBezTo>
                  <a:cubicBezTo>
                    <a:pt x="608" y="761"/>
                    <a:pt x="790" y="578"/>
                    <a:pt x="790" y="366"/>
                  </a:cubicBezTo>
                  <a:cubicBezTo>
                    <a:pt x="790"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
            <p:cNvSpPr/>
            <p:nvPr/>
          </p:nvSpPr>
          <p:spPr>
            <a:xfrm>
              <a:off x="491925" y="5176650"/>
              <a:ext cx="19775" cy="18275"/>
            </a:xfrm>
            <a:custGeom>
              <a:avLst/>
              <a:gdLst/>
              <a:ahLst/>
              <a:cxnLst/>
              <a:rect l="l" t="t" r="r" b="b"/>
              <a:pathLst>
                <a:path w="791" h="731" extrusionOk="0">
                  <a:moveTo>
                    <a:pt x="395" y="1"/>
                  </a:moveTo>
                  <a:cubicBezTo>
                    <a:pt x="183" y="1"/>
                    <a:pt x="0" y="153"/>
                    <a:pt x="0" y="366"/>
                  </a:cubicBezTo>
                  <a:cubicBezTo>
                    <a:pt x="0" y="548"/>
                    <a:pt x="183" y="730"/>
                    <a:pt x="395" y="730"/>
                  </a:cubicBezTo>
                  <a:cubicBezTo>
                    <a:pt x="608" y="730"/>
                    <a:pt x="790" y="548"/>
                    <a:pt x="790" y="366"/>
                  </a:cubicBezTo>
                  <a:cubicBezTo>
                    <a:pt x="790" y="15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
            <p:cNvSpPr/>
            <p:nvPr/>
          </p:nvSpPr>
          <p:spPr>
            <a:xfrm>
              <a:off x="492675" y="5276200"/>
              <a:ext cx="18275" cy="16750"/>
            </a:xfrm>
            <a:custGeom>
              <a:avLst/>
              <a:gdLst/>
              <a:ahLst/>
              <a:cxnLst/>
              <a:rect l="l" t="t" r="r" b="b"/>
              <a:pathLst>
                <a:path w="731" h="670" extrusionOk="0">
                  <a:moveTo>
                    <a:pt x="365" y="1"/>
                  </a:moveTo>
                  <a:cubicBezTo>
                    <a:pt x="153" y="1"/>
                    <a:pt x="1" y="153"/>
                    <a:pt x="1" y="335"/>
                  </a:cubicBezTo>
                  <a:cubicBezTo>
                    <a:pt x="1" y="517"/>
                    <a:pt x="153" y="669"/>
                    <a:pt x="365" y="669"/>
                  </a:cubicBezTo>
                  <a:cubicBezTo>
                    <a:pt x="578" y="669"/>
                    <a:pt x="730" y="517"/>
                    <a:pt x="730" y="335"/>
                  </a:cubicBezTo>
                  <a:cubicBezTo>
                    <a:pt x="73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
            <p:cNvSpPr/>
            <p:nvPr/>
          </p:nvSpPr>
          <p:spPr>
            <a:xfrm>
              <a:off x="493425" y="5375750"/>
              <a:ext cx="17525" cy="16750"/>
            </a:xfrm>
            <a:custGeom>
              <a:avLst/>
              <a:gdLst/>
              <a:ahLst/>
              <a:cxnLst/>
              <a:rect l="l" t="t" r="r" b="b"/>
              <a:pathLst>
                <a:path w="701" h="670" extrusionOk="0">
                  <a:moveTo>
                    <a:pt x="335" y="0"/>
                  </a:moveTo>
                  <a:cubicBezTo>
                    <a:pt x="153" y="0"/>
                    <a:pt x="1" y="152"/>
                    <a:pt x="1" y="335"/>
                  </a:cubicBezTo>
                  <a:cubicBezTo>
                    <a:pt x="1" y="517"/>
                    <a:pt x="153" y="669"/>
                    <a:pt x="335" y="669"/>
                  </a:cubicBezTo>
                  <a:cubicBezTo>
                    <a:pt x="518" y="669"/>
                    <a:pt x="700" y="517"/>
                    <a:pt x="700" y="335"/>
                  </a:cubicBezTo>
                  <a:cubicBezTo>
                    <a:pt x="70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
            <p:cNvSpPr/>
            <p:nvPr/>
          </p:nvSpPr>
          <p:spPr>
            <a:xfrm>
              <a:off x="493425" y="5475300"/>
              <a:ext cx="16750" cy="15975"/>
            </a:xfrm>
            <a:custGeom>
              <a:avLst/>
              <a:gdLst/>
              <a:ahLst/>
              <a:cxnLst/>
              <a:rect l="l" t="t" r="r" b="b"/>
              <a:pathLst>
                <a:path w="670" h="639" extrusionOk="0">
                  <a:moveTo>
                    <a:pt x="335" y="0"/>
                  </a:moveTo>
                  <a:cubicBezTo>
                    <a:pt x="153" y="0"/>
                    <a:pt x="1" y="122"/>
                    <a:pt x="1" y="304"/>
                  </a:cubicBezTo>
                  <a:cubicBezTo>
                    <a:pt x="1" y="487"/>
                    <a:pt x="153" y="639"/>
                    <a:pt x="335" y="639"/>
                  </a:cubicBezTo>
                  <a:cubicBezTo>
                    <a:pt x="518" y="639"/>
                    <a:pt x="670" y="487"/>
                    <a:pt x="670" y="304"/>
                  </a:cubicBezTo>
                  <a:cubicBezTo>
                    <a:pt x="670"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
            <p:cNvSpPr/>
            <p:nvPr/>
          </p:nvSpPr>
          <p:spPr>
            <a:xfrm>
              <a:off x="494200" y="5574850"/>
              <a:ext cx="15225" cy="14450"/>
            </a:xfrm>
            <a:custGeom>
              <a:avLst/>
              <a:gdLst/>
              <a:ahLst/>
              <a:cxnLst/>
              <a:rect l="l" t="t" r="r" b="b"/>
              <a:pathLst>
                <a:path w="609" h="578" extrusionOk="0">
                  <a:moveTo>
                    <a:pt x="304" y="0"/>
                  </a:moveTo>
                  <a:cubicBezTo>
                    <a:pt x="122" y="0"/>
                    <a:pt x="0" y="122"/>
                    <a:pt x="0" y="274"/>
                  </a:cubicBezTo>
                  <a:cubicBezTo>
                    <a:pt x="0" y="456"/>
                    <a:pt x="12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
            <p:cNvSpPr/>
            <p:nvPr/>
          </p:nvSpPr>
          <p:spPr>
            <a:xfrm>
              <a:off x="494200" y="5673625"/>
              <a:ext cx="15225" cy="14475"/>
            </a:xfrm>
            <a:custGeom>
              <a:avLst/>
              <a:gdLst/>
              <a:ahLst/>
              <a:cxnLst/>
              <a:rect l="l" t="t" r="r" b="b"/>
              <a:pathLst>
                <a:path w="609" h="579" extrusionOk="0">
                  <a:moveTo>
                    <a:pt x="304" y="1"/>
                  </a:moveTo>
                  <a:cubicBezTo>
                    <a:pt x="152" y="1"/>
                    <a:pt x="0" y="152"/>
                    <a:pt x="0" y="304"/>
                  </a:cubicBezTo>
                  <a:cubicBezTo>
                    <a:pt x="0" y="456"/>
                    <a:pt x="152" y="578"/>
                    <a:pt x="304" y="578"/>
                  </a:cubicBezTo>
                  <a:cubicBezTo>
                    <a:pt x="487" y="578"/>
                    <a:pt x="608" y="456"/>
                    <a:pt x="608" y="304"/>
                  </a:cubicBezTo>
                  <a:cubicBezTo>
                    <a:pt x="608" y="15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
            <p:cNvSpPr/>
            <p:nvPr/>
          </p:nvSpPr>
          <p:spPr>
            <a:xfrm>
              <a:off x="494200" y="5773175"/>
              <a:ext cx="15225" cy="13700"/>
            </a:xfrm>
            <a:custGeom>
              <a:avLst/>
              <a:gdLst/>
              <a:ahLst/>
              <a:cxnLst/>
              <a:rect l="l" t="t" r="r" b="b"/>
              <a:pathLst>
                <a:path w="609" h="548" extrusionOk="0">
                  <a:moveTo>
                    <a:pt x="304" y="0"/>
                  </a:moveTo>
                  <a:cubicBezTo>
                    <a:pt x="152" y="0"/>
                    <a:pt x="0" y="122"/>
                    <a:pt x="0" y="274"/>
                  </a:cubicBezTo>
                  <a:cubicBezTo>
                    <a:pt x="0" y="426"/>
                    <a:pt x="15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
            <p:cNvSpPr/>
            <p:nvPr/>
          </p:nvSpPr>
          <p:spPr>
            <a:xfrm>
              <a:off x="494950" y="5872725"/>
              <a:ext cx="13700" cy="12925"/>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
            <p:cNvSpPr/>
            <p:nvPr/>
          </p:nvSpPr>
          <p:spPr>
            <a:xfrm>
              <a:off x="495725" y="5972250"/>
              <a:ext cx="12175" cy="12200"/>
            </a:xfrm>
            <a:custGeom>
              <a:avLst/>
              <a:gdLst/>
              <a:ahLst/>
              <a:cxnLst/>
              <a:rect l="l" t="t" r="r" b="b"/>
              <a:pathLst>
                <a:path w="487" h="488" extrusionOk="0">
                  <a:moveTo>
                    <a:pt x="243" y="1"/>
                  </a:moveTo>
                  <a:cubicBezTo>
                    <a:pt x="91" y="1"/>
                    <a:pt x="0" y="123"/>
                    <a:pt x="0" y="244"/>
                  </a:cubicBezTo>
                  <a:cubicBezTo>
                    <a:pt x="0" y="366"/>
                    <a:pt x="91" y="487"/>
                    <a:pt x="243" y="487"/>
                  </a:cubicBezTo>
                  <a:cubicBezTo>
                    <a:pt x="395" y="487"/>
                    <a:pt x="486" y="366"/>
                    <a:pt x="486" y="244"/>
                  </a:cubicBezTo>
                  <a:cubicBezTo>
                    <a:pt x="486" y="123"/>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
            <p:cNvSpPr/>
            <p:nvPr/>
          </p:nvSpPr>
          <p:spPr>
            <a:xfrm>
              <a:off x="495725" y="6071800"/>
              <a:ext cx="12175" cy="11425"/>
            </a:xfrm>
            <a:custGeom>
              <a:avLst/>
              <a:gdLst/>
              <a:ahLst/>
              <a:cxnLst/>
              <a:rect l="l" t="t" r="r" b="b"/>
              <a:pathLst>
                <a:path w="487" h="457" extrusionOk="0">
                  <a:moveTo>
                    <a:pt x="243" y="1"/>
                  </a:moveTo>
                  <a:cubicBezTo>
                    <a:pt x="122" y="1"/>
                    <a:pt x="0" y="92"/>
                    <a:pt x="0" y="214"/>
                  </a:cubicBezTo>
                  <a:cubicBezTo>
                    <a:pt x="0" y="366"/>
                    <a:pt x="122" y="457"/>
                    <a:pt x="243" y="457"/>
                  </a:cubicBezTo>
                  <a:cubicBezTo>
                    <a:pt x="365" y="457"/>
                    <a:pt x="486" y="366"/>
                    <a:pt x="486" y="214"/>
                  </a:cubicBezTo>
                  <a:cubicBezTo>
                    <a:pt x="48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
            <p:cNvSpPr/>
            <p:nvPr/>
          </p:nvSpPr>
          <p:spPr>
            <a:xfrm>
              <a:off x="352100" y="288300"/>
              <a:ext cx="88925" cy="83600"/>
            </a:xfrm>
            <a:custGeom>
              <a:avLst/>
              <a:gdLst/>
              <a:ahLst/>
              <a:cxnLst/>
              <a:rect l="l" t="t" r="r" b="b"/>
              <a:pathLst>
                <a:path w="3557" h="3344" extrusionOk="0">
                  <a:moveTo>
                    <a:pt x="1794" y="0"/>
                  </a:moveTo>
                  <a:cubicBezTo>
                    <a:pt x="791" y="0"/>
                    <a:pt x="0" y="760"/>
                    <a:pt x="0" y="1672"/>
                  </a:cubicBezTo>
                  <a:cubicBezTo>
                    <a:pt x="0" y="2614"/>
                    <a:pt x="791" y="3344"/>
                    <a:pt x="1794" y="3344"/>
                  </a:cubicBezTo>
                  <a:cubicBezTo>
                    <a:pt x="2766" y="3344"/>
                    <a:pt x="3557" y="2614"/>
                    <a:pt x="3557" y="1672"/>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
            <p:cNvSpPr/>
            <p:nvPr/>
          </p:nvSpPr>
          <p:spPr>
            <a:xfrm>
              <a:off x="352100" y="387075"/>
              <a:ext cx="88925" cy="84375"/>
            </a:xfrm>
            <a:custGeom>
              <a:avLst/>
              <a:gdLst/>
              <a:ahLst/>
              <a:cxnLst/>
              <a:rect l="l" t="t" r="r" b="b"/>
              <a:pathLst>
                <a:path w="3557" h="3375" extrusionOk="0">
                  <a:moveTo>
                    <a:pt x="1794" y="0"/>
                  </a:moveTo>
                  <a:cubicBezTo>
                    <a:pt x="791" y="0"/>
                    <a:pt x="0" y="760"/>
                    <a:pt x="0" y="1703"/>
                  </a:cubicBezTo>
                  <a:cubicBezTo>
                    <a:pt x="0" y="2615"/>
                    <a:pt x="791" y="3374"/>
                    <a:pt x="1794" y="3374"/>
                  </a:cubicBezTo>
                  <a:cubicBezTo>
                    <a:pt x="2766" y="3374"/>
                    <a:pt x="3557" y="2615"/>
                    <a:pt x="3557" y="1703"/>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
            <p:cNvSpPr/>
            <p:nvPr/>
          </p:nvSpPr>
          <p:spPr>
            <a:xfrm>
              <a:off x="352850" y="486625"/>
              <a:ext cx="88175" cy="83600"/>
            </a:xfrm>
            <a:custGeom>
              <a:avLst/>
              <a:gdLst/>
              <a:ahLst/>
              <a:cxnLst/>
              <a:rect l="l" t="t" r="r" b="b"/>
              <a:pathLst>
                <a:path w="3527" h="3344" extrusionOk="0">
                  <a:moveTo>
                    <a:pt x="1764" y="0"/>
                  </a:moveTo>
                  <a:cubicBezTo>
                    <a:pt x="791" y="0"/>
                    <a:pt x="1" y="760"/>
                    <a:pt x="1" y="1672"/>
                  </a:cubicBezTo>
                  <a:cubicBezTo>
                    <a:pt x="1" y="2584"/>
                    <a:pt x="791" y="3344"/>
                    <a:pt x="1764" y="3344"/>
                  </a:cubicBezTo>
                  <a:cubicBezTo>
                    <a:pt x="2736" y="3344"/>
                    <a:pt x="3527" y="2584"/>
                    <a:pt x="3527" y="1672"/>
                  </a:cubicBezTo>
                  <a:cubicBezTo>
                    <a:pt x="3527" y="760"/>
                    <a:pt x="2736"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
            <p:cNvSpPr/>
            <p:nvPr/>
          </p:nvSpPr>
          <p:spPr>
            <a:xfrm>
              <a:off x="353625" y="586925"/>
              <a:ext cx="85875" cy="81325"/>
            </a:xfrm>
            <a:custGeom>
              <a:avLst/>
              <a:gdLst/>
              <a:ahLst/>
              <a:cxnLst/>
              <a:rect l="l" t="t" r="r" b="b"/>
              <a:pathLst>
                <a:path w="3435" h="3253" extrusionOk="0">
                  <a:moveTo>
                    <a:pt x="1733" y="1"/>
                  </a:moveTo>
                  <a:cubicBezTo>
                    <a:pt x="790" y="1"/>
                    <a:pt x="0" y="730"/>
                    <a:pt x="0" y="1611"/>
                  </a:cubicBezTo>
                  <a:cubicBezTo>
                    <a:pt x="0" y="2523"/>
                    <a:pt x="790" y="3253"/>
                    <a:pt x="1733" y="3253"/>
                  </a:cubicBezTo>
                  <a:cubicBezTo>
                    <a:pt x="2675" y="3253"/>
                    <a:pt x="3435" y="2523"/>
                    <a:pt x="3435" y="1611"/>
                  </a:cubicBezTo>
                  <a:cubicBezTo>
                    <a:pt x="3435" y="730"/>
                    <a:pt x="2675" y="1"/>
                    <a:pt x="17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
            <p:cNvSpPr/>
            <p:nvPr/>
          </p:nvSpPr>
          <p:spPr>
            <a:xfrm>
              <a:off x="354375" y="686475"/>
              <a:ext cx="85125" cy="80575"/>
            </a:xfrm>
            <a:custGeom>
              <a:avLst/>
              <a:gdLst/>
              <a:ahLst/>
              <a:cxnLst/>
              <a:rect l="l" t="t" r="r" b="b"/>
              <a:pathLst>
                <a:path w="3405" h="3223" extrusionOk="0">
                  <a:moveTo>
                    <a:pt x="1703" y="0"/>
                  </a:moveTo>
                  <a:cubicBezTo>
                    <a:pt x="760" y="0"/>
                    <a:pt x="1" y="730"/>
                    <a:pt x="1" y="1611"/>
                  </a:cubicBezTo>
                  <a:cubicBezTo>
                    <a:pt x="1" y="2493"/>
                    <a:pt x="760" y="3222"/>
                    <a:pt x="1703" y="3222"/>
                  </a:cubicBezTo>
                  <a:cubicBezTo>
                    <a:pt x="2645" y="3222"/>
                    <a:pt x="3405" y="2493"/>
                    <a:pt x="3405" y="1611"/>
                  </a:cubicBezTo>
                  <a:cubicBezTo>
                    <a:pt x="3405" y="730"/>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
            <p:cNvSpPr/>
            <p:nvPr/>
          </p:nvSpPr>
          <p:spPr>
            <a:xfrm>
              <a:off x="355125" y="786775"/>
              <a:ext cx="82875" cy="78300"/>
            </a:xfrm>
            <a:custGeom>
              <a:avLst/>
              <a:gdLst/>
              <a:ahLst/>
              <a:cxnLst/>
              <a:rect l="l" t="t" r="r" b="b"/>
              <a:pathLst>
                <a:path w="3315" h="3132" extrusionOk="0">
                  <a:moveTo>
                    <a:pt x="1673" y="1"/>
                  </a:moveTo>
                  <a:cubicBezTo>
                    <a:pt x="761" y="1"/>
                    <a:pt x="1" y="700"/>
                    <a:pt x="1" y="1551"/>
                  </a:cubicBezTo>
                  <a:cubicBezTo>
                    <a:pt x="1" y="2432"/>
                    <a:pt x="761" y="3131"/>
                    <a:pt x="1673" y="3131"/>
                  </a:cubicBezTo>
                  <a:cubicBezTo>
                    <a:pt x="2585" y="3131"/>
                    <a:pt x="3314" y="2432"/>
                    <a:pt x="3314" y="1551"/>
                  </a:cubicBezTo>
                  <a:cubicBezTo>
                    <a:pt x="3314" y="700"/>
                    <a:pt x="2585" y="1"/>
                    <a:pt x="1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
            <p:cNvSpPr/>
            <p:nvPr/>
          </p:nvSpPr>
          <p:spPr>
            <a:xfrm>
              <a:off x="355900" y="886325"/>
              <a:ext cx="81325" cy="76775"/>
            </a:xfrm>
            <a:custGeom>
              <a:avLst/>
              <a:gdLst/>
              <a:ahLst/>
              <a:cxnLst/>
              <a:rect l="l" t="t" r="r" b="b"/>
              <a:pathLst>
                <a:path w="3253" h="3071" extrusionOk="0">
                  <a:moveTo>
                    <a:pt x="1642" y="0"/>
                  </a:moveTo>
                  <a:cubicBezTo>
                    <a:pt x="730" y="0"/>
                    <a:pt x="0" y="699"/>
                    <a:pt x="0" y="1551"/>
                  </a:cubicBezTo>
                  <a:cubicBezTo>
                    <a:pt x="0" y="2402"/>
                    <a:pt x="730" y="3070"/>
                    <a:pt x="1642" y="3070"/>
                  </a:cubicBezTo>
                  <a:cubicBezTo>
                    <a:pt x="2523" y="3070"/>
                    <a:pt x="3253" y="2402"/>
                    <a:pt x="3253" y="1551"/>
                  </a:cubicBezTo>
                  <a:cubicBezTo>
                    <a:pt x="3253" y="699"/>
                    <a:pt x="2523"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
            <p:cNvSpPr/>
            <p:nvPr/>
          </p:nvSpPr>
          <p:spPr>
            <a:xfrm>
              <a:off x="356650" y="985875"/>
              <a:ext cx="79825" cy="76000"/>
            </a:xfrm>
            <a:custGeom>
              <a:avLst/>
              <a:gdLst/>
              <a:ahLst/>
              <a:cxnLst/>
              <a:rect l="l" t="t" r="r" b="b"/>
              <a:pathLst>
                <a:path w="3193" h="3040" extrusionOk="0">
                  <a:moveTo>
                    <a:pt x="1612" y="0"/>
                  </a:moveTo>
                  <a:cubicBezTo>
                    <a:pt x="730" y="0"/>
                    <a:pt x="1" y="699"/>
                    <a:pt x="1" y="1520"/>
                  </a:cubicBezTo>
                  <a:cubicBezTo>
                    <a:pt x="1" y="2341"/>
                    <a:pt x="730" y="3040"/>
                    <a:pt x="1612" y="3040"/>
                  </a:cubicBezTo>
                  <a:cubicBezTo>
                    <a:pt x="2493" y="3040"/>
                    <a:pt x="3192" y="2341"/>
                    <a:pt x="3192" y="1520"/>
                  </a:cubicBezTo>
                  <a:cubicBezTo>
                    <a:pt x="3192" y="699"/>
                    <a:pt x="2493"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
            <p:cNvSpPr/>
            <p:nvPr/>
          </p:nvSpPr>
          <p:spPr>
            <a:xfrm>
              <a:off x="358175" y="1086175"/>
              <a:ext cx="77525" cy="72975"/>
            </a:xfrm>
            <a:custGeom>
              <a:avLst/>
              <a:gdLst/>
              <a:ahLst/>
              <a:cxnLst/>
              <a:rect l="l" t="t" r="r" b="b"/>
              <a:pathLst>
                <a:path w="3101" h="2919" extrusionOk="0">
                  <a:moveTo>
                    <a:pt x="1551" y="0"/>
                  </a:moveTo>
                  <a:cubicBezTo>
                    <a:pt x="700" y="0"/>
                    <a:pt x="1" y="669"/>
                    <a:pt x="1" y="1459"/>
                  </a:cubicBezTo>
                  <a:cubicBezTo>
                    <a:pt x="1" y="2280"/>
                    <a:pt x="700" y="2918"/>
                    <a:pt x="1551" y="2918"/>
                  </a:cubicBezTo>
                  <a:cubicBezTo>
                    <a:pt x="2402" y="2918"/>
                    <a:pt x="3101" y="2280"/>
                    <a:pt x="3101" y="1459"/>
                  </a:cubicBezTo>
                  <a:cubicBezTo>
                    <a:pt x="3101" y="669"/>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
            <p:cNvSpPr/>
            <p:nvPr/>
          </p:nvSpPr>
          <p:spPr>
            <a:xfrm>
              <a:off x="358175" y="1185725"/>
              <a:ext cx="76775" cy="72200"/>
            </a:xfrm>
            <a:custGeom>
              <a:avLst/>
              <a:gdLst/>
              <a:ahLst/>
              <a:cxnLst/>
              <a:rect l="l" t="t" r="r" b="b"/>
              <a:pathLst>
                <a:path w="3071" h="2888" extrusionOk="0">
                  <a:moveTo>
                    <a:pt x="1551" y="0"/>
                  </a:moveTo>
                  <a:cubicBezTo>
                    <a:pt x="700" y="0"/>
                    <a:pt x="1" y="669"/>
                    <a:pt x="1" y="1459"/>
                  </a:cubicBezTo>
                  <a:cubicBezTo>
                    <a:pt x="1" y="2250"/>
                    <a:pt x="700" y="2888"/>
                    <a:pt x="1551" y="2888"/>
                  </a:cubicBezTo>
                  <a:cubicBezTo>
                    <a:pt x="2371" y="2888"/>
                    <a:pt x="3070" y="2250"/>
                    <a:pt x="3070" y="1459"/>
                  </a:cubicBezTo>
                  <a:cubicBezTo>
                    <a:pt x="3070" y="669"/>
                    <a:pt x="2371"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
            <p:cNvSpPr/>
            <p:nvPr/>
          </p:nvSpPr>
          <p:spPr>
            <a:xfrm>
              <a:off x="359700" y="1286025"/>
              <a:ext cx="74500" cy="69925"/>
            </a:xfrm>
            <a:custGeom>
              <a:avLst/>
              <a:gdLst/>
              <a:ahLst/>
              <a:cxnLst/>
              <a:rect l="l" t="t" r="r" b="b"/>
              <a:pathLst>
                <a:path w="2980" h="2797" extrusionOk="0">
                  <a:moveTo>
                    <a:pt x="1490" y="0"/>
                  </a:moveTo>
                  <a:cubicBezTo>
                    <a:pt x="669" y="0"/>
                    <a:pt x="0" y="639"/>
                    <a:pt x="0" y="1399"/>
                  </a:cubicBezTo>
                  <a:cubicBezTo>
                    <a:pt x="0" y="2189"/>
                    <a:pt x="669" y="2797"/>
                    <a:pt x="1490" y="2797"/>
                  </a:cubicBezTo>
                  <a:cubicBezTo>
                    <a:pt x="2310" y="2797"/>
                    <a:pt x="2979" y="2189"/>
                    <a:pt x="2979" y="1399"/>
                  </a:cubicBezTo>
                  <a:cubicBezTo>
                    <a:pt x="2979" y="639"/>
                    <a:pt x="231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
            <p:cNvSpPr/>
            <p:nvPr/>
          </p:nvSpPr>
          <p:spPr>
            <a:xfrm>
              <a:off x="359700" y="1385575"/>
              <a:ext cx="73725" cy="69175"/>
            </a:xfrm>
            <a:custGeom>
              <a:avLst/>
              <a:gdLst/>
              <a:ahLst/>
              <a:cxnLst/>
              <a:rect l="l" t="t" r="r" b="b"/>
              <a:pathLst>
                <a:path w="2949" h="2767" extrusionOk="0">
                  <a:moveTo>
                    <a:pt x="1490" y="0"/>
                  </a:moveTo>
                  <a:cubicBezTo>
                    <a:pt x="669" y="0"/>
                    <a:pt x="0" y="608"/>
                    <a:pt x="0" y="1398"/>
                  </a:cubicBezTo>
                  <a:cubicBezTo>
                    <a:pt x="0" y="2158"/>
                    <a:pt x="669" y="2766"/>
                    <a:pt x="1490" y="2766"/>
                  </a:cubicBezTo>
                  <a:cubicBezTo>
                    <a:pt x="2280" y="2766"/>
                    <a:pt x="2949" y="2158"/>
                    <a:pt x="2949" y="1398"/>
                  </a:cubicBezTo>
                  <a:cubicBezTo>
                    <a:pt x="2949" y="608"/>
                    <a:pt x="228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
            <p:cNvSpPr/>
            <p:nvPr/>
          </p:nvSpPr>
          <p:spPr>
            <a:xfrm>
              <a:off x="361225" y="1485875"/>
              <a:ext cx="71450" cy="66900"/>
            </a:xfrm>
            <a:custGeom>
              <a:avLst/>
              <a:gdLst/>
              <a:ahLst/>
              <a:cxnLst/>
              <a:rect l="l" t="t" r="r" b="b"/>
              <a:pathLst>
                <a:path w="2858" h="2676" extrusionOk="0">
                  <a:moveTo>
                    <a:pt x="1429" y="0"/>
                  </a:moveTo>
                  <a:cubicBezTo>
                    <a:pt x="638" y="0"/>
                    <a:pt x="0" y="578"/>
                    <a:pt x="0" y="1338"/>
                  </a:cubicBezTo>
                  <a:cubicBezTo>
                    <a:pt x="0" y="2098"/>
                    <a:pt x="638" y="2675"/>
                    <a:pt x="1429" y="2675"/>
                  </a:cubicBezTo>
                  <a:cubicBezTo>
                    <a:pt x="2219" y="2675"/>
                    <a:pt x="2857" y="2098"/>
                    <a:pt x="2857" y="1338"/>
                  </a:cubicBezTo>
                  <a:cubicBezTo>
                    <a:pt x="2857" y="578"/>
                    <a:pt x="2219" y="0"/>
                    <a:pt x="14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
            <p:cNvSpPr/>
            <p:nvPr/>
          </p:nvSpPr>
          <p:spPr>
            <a:xfrm>
              <a:off x="361975" y="1585425"/>
              <a:ext cx="69925" cy="66125"/>
            </a:xfrm>
            <a:custGeom>
              <a:avLst/>
              <a:gdLst/>
              <a:ahLst/>
              <a:cxnLst/>
              <a:rect l="l" t="t" r="r" b="b"/>
              <a:pathLst>
                <a:path w="2797" h="2645" extrusionOk="0">
                  <a:moveTo>
                    <a:pt x="1399" y="0"/>
                  </a:moveTo>
                  <a:cubicBezTo>
                    <a:pt x="608" y="0"/>
                    <a:pt x="1" y="578"/>
                    <a:pt x="1" y="1307"/>
                  </a:cubicBezTo>
                  <a:cubicBezTo>
                    <a:pt x="1" y="2037"/>
                    <a:pt x="608" y="2645"/>
                    <a:pt x="1399" y="2645"/>
                  </a:cubicBezTo>
                  <a:cubicBezTo>
                    <a:pt x="2159" y="2645"/>
                    <a:pt x="2797" y="2037"/>
                    <a:pt x="2797" y="1307"/>
                  </a:cubicBezTo>
                  <a:cubicBezTo>
                    <a:pt x="2797" y="578"/>
                    <a:pt x="215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
            <p:cNvSpPr/>
            <p:nvPr/>
          </p:nvSpPr>
          <p:spPr>
            <a:xfrm>
              <a:off x="362725" y="1685725"/>
              <a:ext cx="68425" cy="63850"/>
            </a:xfrm>
            <a:custGeom>
              <a:avLst/>
              <a:gdLst/>
              <a:ahLst/>
              <a:cxnLst/>
              <a:rect l="l" t="t" r="r" b="b"/>
              <a:pathLst>
                <a:path w="2737" h="2554" extrusionOk="0">
                  <a:moveTo>
                    <a:pt x="1369" y="1"/>
                  </a:moveTo>
                  <a:cubicBezTo>
                    <a:pt x="609" y="1"/>
                    <a:pt x="1" y="548"/>
                    <a:pt x="1" y="1277"/>
                  </a:cubicBezTo>
                  <a:cubicBezTo>
                    <a:pt x="1" y="1976"/>
                    <a:pt x="609" y="2554"/>
                    <a:pt x="1369" y="2554"/>
                  </a:cubicBezTo>
                  <a:cubicBezTo>
                    <a:pt x="2098" y="2554"/>
                    <a:pt x="2737" y="1976"/>
                    <a:pt x="2737" y="1277"/>
                  </a:cubicBezTo>
                  <a:cubicBezTo>
                    <a:pt x="2737" y="548"/>
                    <a:pt x="209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
            <p:cNvSpPr/>
            <p:nvPr/>
          </p:nvSpPr>
          <p:spPr>
            <a:xfrm>
              <a:off x="363500" y="1785275"/>
              <a:ext cx="66125" cy="62325"/>
            </a:xfrm>
            <a:custGeom>
              <a:avLst/>
              <a:gdLst/>
              <a:ahLst/>
              <a:cxnLst/>
              <a:rect l="l" t="t" r="r" b="b"/>
              <a:pathLst>
                <a:path w="2645" h="2493" extrusionOk="0">
                  <a:moveTo>
                    <a:pt x="1338" y="0"/>
                  </a:moveTo>
                  <a:cubicBezTo>
                    <a:pt x="608" y="0"/>
                    <a:pt x="0" y="547"/>
                    <a:pt x="0" y="1247"/>
                  </a:cubicBezTo>
                  <a:cubicBezTo>
                    <a:pt x="0" y="1946"/>
                    <a:pt x="608" y="2493"/>
                    <a:pt x="1338" y="2493"/>
                  </a:cubicBezTo>
                  <a:cubicBezTo>
                    <a:pt x="2067" y="2493"/>
                    <a:pt x="2645" y="1946"/>
                    <a:pt x="2645" y="1247"/>
                  </a:cubicBezTo>
                  <a:cubicBezTo>
                    <a:pt x="2645" y="547"/>
                    <a:pt x="2067"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
            <p:cNvSpPr/>
            <p:nvPr/>
          </p:nvSpPr>
          <p:spPr>
            <a:xfrm>
              <a:off x="364250" y="1884825"/>
              <a:ext cx="65375" cy="61575"/>
            </a:xfrm>
            <a:custGeom>
              <a:avLst/>
              <a:gdLst/>
              <a:ahLst/>
              <a:cxnLst/>
              <a:rect l="l" t="t" r="r" b="b"/>
              <a:pathLst>
                <a:path w="2615" h="2463" extrusionOk="0">
                  <a:moveTo>
                    <a:pt x="1308" y="0"/>
                  </a:moveTo>
                  <a:cubicBezTo>
                    <a:pt x="578" y="0"/>
                    <a:pt x="1" y="547"/>
                    <a:pt x="1" y="1246"/>
                  </a:cubicBezTo>
                  <a:cubicBezTo>
                    <a:pt x="1" y="1915"/>
                    <a:pt x="578" y="2462"/>
                    <a:pt x="1308" y="2462"/>
                  </a:cubicBezTo>
                  <a:cubicBezTo>
                    <a:pt x="2007" y="2462"/>
                    <a:pt x="2615" y="1915"/>
                    <a:pt x="2615" y="1246"/>
                  </a:cubicBezTo>
                  <a:cubicBezTo>
                    <a:pt x="2615" y="547"/>
                    <a:pt x="200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
            <p:cNvSpPr/>
            <p:nvPr/>
          </p:nvSpPr>
          <p:spPr>
            <a:xfrm>
              <a:off x="365025" y="1985125"/>
              <a:ext cx="63850" cy="59300"/>
            </a:xfrm>
            <a:custGeom>
              <a:avLst/>
              <a:gdLst/>
              <a:ahLst/>
              <a:cxnLst/>
              <a:rect l="l" t="t" r="r" b="b"/>
              <a:pathLst>
                <a:path w="2554" h="2372" extrusionOk="0">
                  <a:moveTo>
                    <a:pt x="1277" y="0"/>
                  </a:moveTo>
                  <a:cubicBezTo>
                    <a:pt x="578" y="0"/>
                    <a:pt x="0" y="517"/>
                    <a:pt x="0" y="1186"/>
                  </a:cubicBezTo>
                  <a:cubicBezTo>
                    <a:pt x="0" y="1855"/>
                    <a:pt x="578" y="2371"/>
                    <a:pt x="1277" y="2371"/>
                  </a:cubicBezTo>
                  <a:cubicBezTo>
                    <a:pt x="1976" y="2371"/>
                    <a:pt x="2553" y="1855"/>
                    <a:pt x="2553" y="1186"/>
                  </a:cubicBezTo>
                  <a:cubicBezTo>
                    <a:pt x="255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
            <p:cNvSpPr/>
            <p:nvPr/>
          </p:nvSpPr>
          <p:spPr>
            <a:xfrm>
              <a:off x="365775" y="2084675"/>
              <a:ext cx="61575" cy="57775"/>
            </a:xfrm>
            <a:custGeom>
              <a:avLst/>
              <a:gdLst/>
              <a:ahLst/>
              <a:cxnLst/>
              <a:rect l="l" t="t" r="r" b="b"/>
              <a:pathLst>
                <a:path w="2463" h="2311" extrusionOk="0">
                  <a:moveTo>
                    <a:pt x="1247" y="0"/>
                  </a:moveTo>
                  <a:cubicBezTo>
                    <a:pt x="548" y="0"/>
                    <a:pt x="0" y="517"/>
                    <a:pt x="0" y="1155"/>
                  </a:cubicBezTo>
                  <a:cubicBezTo>
                    <a:pt x="0" y="1794"/>
                    <a:pt x="548" y="2310"/>
                    <a:pt x="1247" y="2310"/>
                  </a:cubicBezTo>
                  <a:cubicBezTo>
                    <a:pt x="1915" y="2310"/>
                    <a:pt x="2463" y="1794"/>
                    <a:pt x="2463" y="1155"/>
                  </a:cubicBezTo>
                  <a:cubicBezTo>
                    <a:pt x="2463" y="51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
            <p:cNvSpPr/>
            <p:nvPr/>
          </p:nvSpPr>
          <p:spPr>
            <a:xfrm>
              <a:off x="366525" y="2184225"/>
              <a:ext cx="60825" cy="57000"/>
            </a:xfrm>
            <a:custGeom>
              <a:avLst/>
              <a:gdLst/>
              <a:ahLst/>
              <a:cxnLst/>
              <a:rect l="l" t="t" r="r" b="b"/>
              <a:pathLst>
                <a:path w="2433" h="2280" extrusionOk="0">
                  <a:moveTo>
                    <a:pt x="1217" y="0"/>
                  </a:moveTo>
                  <a:cubicBezTo>
                    <a:pt x="548" y="0"/>
                    <a:pt x="1" y="517"/>
                    <a:pt x="1" y="1155"/>
                  </a:cubicBezTo>
                  <a:cubicBezTo>
                    <a:pt x="1" y="1793"/>
                    <a:pt x="548" y="2280"/>
                    <a:pt x="1217" y="2280"/>
                  </a:cubicBezTo>
                  <a:cubicBezTo>
                    <a:pt x="1885" y="2280"/>
                    <a:pt x="2433" y="1793"/>
                    <a:pt x="2433" y="1155"/>
                  </a:cubicBezTo>
                  <a:cubicBezTo>
                    <a:pt x="2433" y="517"/>
                    <a:pt x="1885"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
            <p:cNvSpPr/>
            <p:nvPr/>
          </p:nvSpPr>
          <p:spPr>
            <a:xfrm>
              <a:off x="367300" y="2284525"/>
              <a:ext cx="58525" cy="55500"/>
            </a:xfrm>
            <a:custGeom>
              <a:avLst/>
              <a:gdLst/>
              <a:ahLst/>
              <a:cxnLst/>
              <a:rect l="l" t="t" r="r" b="b"/>
              <a:pathLst>
                <a:path w="2341" h="2220" extrusionOk="0">
                  <a:moveTo>
                    <a:pt x="1186" y="0"/>
                  </a:moveTo>
                  <a:cubicBezTo>
                    <a:pt x="517" y="0"/>
                    <a:pt x="0" y="487"/>
                    <a:pt x="0" y="1094"/>
                  </a:cubicBezTo>
                  <a:cubicBezTo>
                    <a:pt x="0" y="1702"/>
                    <a:pt x="517" y="2219"/>
                    <a:pt x="1186" y="2219"/>
                  </a:cubicBezTo>
                  <a:cubicBezTo>
                    <a:pt x="1824" y="2219"/>
                    <a:pt x="2341" y="1702"/>
                    <a:pt x="2341" y="1094"/>
                  </a:cubicBezTo>
                  <a:cubicBezTo>
                    <a:pt x="2341" y="48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
            <p:cNvSpPr/>
            <p:nvPr/>
          </p:nvSpPr>
          <p:spPr>
            <a:xfrm>
              <a:off x="368050" y="2384075"/>
              <a:ext cx="57025" cy="53975"/>
            </a:xfrm>
            <a:custGeom>
              <a:avLst/>
              <a:gdLst/>
              <a:ahLst/>
              <a:cxnLst/>
              <a:rect l="l" t="t" r="r" b="b"/>
              <a:pathLst>
                <a:path w="2281" h="2159" extrusionOk="0">
                  <a:moveTo>
                    <a:pt x="1156" y="0"/>
                  </a:moveTo>
                  <a:cubicBezTo>
                    <a:pt x="517" y="0"/>
                    <a:pt x="1" y="486"/>
                    <a:pt x="1" y="1094"/>
                  </a:cubicBezTo>
                  <a:cubicBezTo>
                    <a:pt x="1" y="1672"/>
                    <a:pt x="517" y="2158"/>
                    <a:pt x="1156" y="2158"/>
                  </a:cubicBezTo>
                  <a:cubicBezTo>
                    <a:pt x="1764" y="2158"/>
                    <a:pt x="2280" y="1672"/>
                    <a:pt x="2280" y="1094"/>
                  </a:cubicBezTo>
                  <a:cubicBezTo>
                    <a:pt x="2280" y="486"/>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
            <p:cNvSpPr/>
            <p:nvPr/>
          </p:nvSpPr>
          <p:spPr>
            <a:xfrm>
              <a:off x="368825" y="2483600"/>
              <a:ext cx="56250" cy="53225"/>
            </a:xfrm>
            <a:custGeom>
              <a:avLst/>
              <a:gdLst/>
              <a:ahLst/>
              <a:cxnLst/>
              <a:rect l="l" t="t" r="r" b="b"/>
              <a:pathLst>
                <a:path w="2250" h="2129" extrusionOk="0">
                  <a:moveTo>
                    <a:pt x="1125" y="1"/>
                  </a:moveTo>
                  <a:cubicBezTo>
                    <a:pt x="486" y="1"/>
                    <a:pt x="0" y="487"/>
                    <a:pt x="0" y="1065"/>
                  </a:cubicBezTo>
                  <a:cubicBezTo>
                    <a:pt x="0" y="1642"/>
                    <a:pt x="486" y="2129"/>
                    <a:pt x="1125" y="2129"/>
                  </a:cubicBezTo>
                  <a:cubicBezTo>
                    <a:pt x="1733" y="2129"/>
                    <a:pt x="2249" y="1642"/>
                    <a:pt x="2249" y="1065"/>
                  </a:cubicBezTo>
                  <a:cubicBezTo>
                    <a:pt x="224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
            <p:cNvSpPr/>
            <p:nvPr/>
          </p:nvSpPr>
          <p:spPr>
            <a:xfrm>
              <a:off x="369575" y="2583925"/>
              <a:ext cx="53975" cy="50925"/>
            </a:xfrm>
            <a:custGeom>
              <a:avLst/>
              <a:gdLst/>
              <a:ahLst/>
              <a:cxnLst/>
              <a:rect l="l" t="t" r="r" b="b"/>
              <a:pathLst>
                <a:path w="2159" h="2037" extrusionOk="0">
                  <a:moveTo>
                    <a:pt x="1095" y="0"/>
                  </a:moveTo>
                  <a:cubicBezTo>
                    <a:pt x="487" y="0"/>
                    <a:pt x="0" y="456"/>
                    <a:pt x="0" y="1003"/>
                  </a:cubicBezTo>
                  <a:cubicBezTo>
                    <a:pt x="0" y="1581"/>
                    <a:pt x="487" y="2037"/>
                    <a:pt x="1095" y="2037"/>
                  </a:cubicBezTo>
                  <a:cubicBezTo>
                    <a:pt x="1672" y="2037"/>
                    <a:pt x="2159" y="1581"/>
                    <a:pt x="2159" y="1003"/>
                  </a:cubicBezTo>
                  <a:cubicBezTo>
                    <a:pt x="2159" y="456"/>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
            <p:cNvSpPr/>
            <p:nvPr/>
          </p:nvSpPr>
          <p:spPr>
            <a:xfrm>
              <a:off x="370325" y="2683450"/>
              <a:ext cx="53225" cy="50200"/>
            </a:xfrm>
            <a:custGeom>
              <a:avLst/>
              <a:gdLst/>
              <a:ahLst/>
              <a:cxnLst/>
              <a:rect l="l" t="t" r="r" b="b"/>
              <a:pathLst>
                <a:path w="2129" h="2008" extrusionOk="0">
                  <a:moveTo>
                    <a:pt x="1065" y="1"/>
                  </a:moveTo>
                  <a:cubicBezTo>
                    <a:pt x="457" y="1"/>
                    <a:pt x="1" y="457"/>
                    <a:pt x="1" y="1004"/>
                  </a:cubicBezTo>
                  <a:cubicBezTo>
                    <a:pt x="1" y="1551"/>
                    <a:pt x="45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
            <p:cNvSpPr/>
            <p:nvPr/>
          </p:nvSpPr>
          <p:spPr>
            <a:xfrm>
              <a:off x="371100" y="2783775"/>
              <a:ext cx="50925" cy="47900"/>
            </a:xfrm>
            <a:custGeom>
              <a:avLst/>
              <a:gdLst/>
              <a:ahLst/>
              <a:cxnLst/>
              <a:rect l="l" t="t" r="r" b="b"/>
              <a:pathLst>
                <a:path w="2037" h="1916" extrusionOk="0">
                  <a:moveTo>
                    <a:pt x="1034" y="0"/>
                  </a:moveTo>
                  <a:cubicBezTo>
                    <a:pt x="456" y="0"/>
                    <a:pt x="0" y="426"/>
                    <a:pt x="0" y="942"/>
                  </a:cubicBezTo>
                  <a:cubicBezTo>
                    <a:pt x="0" y="1490"/>
                    <a:pt x="456" y="1915"/>
                    <a:pt x="1034" y="1915"/>
                  </a:cubicBezTo>
                  <a:cubicBezTo>
                    <a:pt x="1581" y="1915"/>
                    <a:pt x="2037" y="1490"/>
                    <a:pt x="2037" y="942"/>
                  </a:cubicBezTo>
                  <a:cubicBezTo>
                    <a:pt x="2037"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
            <p:cNvSpPr/>
            <p:nvPr/>
          </p:nvSpPr>
          <p:spPr>
            <a:xfrm>
              <a:off x="371850" y="2883300"/>
              <a:ext cx="50175" cy="47150"/>
            </a:xfrm>
            <a:custGeom>
              <a:avLst/>
              <a:gdLst/>
              <a:ahLst/>
              <a:cxnLst/>
              <a:rect l="l" t="t" r="r" b="b"/>
              <a:pathLst>
                <a:path w="2007" h="1886" extrusionOk="0">
                  <a:moveTo>
                    <a:pt x="1004" y="1"/>
                  </a:moveTo>
                  <a:cubicBezTo>
                    <a:pt x="426" y="1"/>
                    <a:pt x="1" y="396"/>
                    <a:pt x="1" y="943"/>
                  </a:cubicBezTo>
                  <a:cubicBezTo>
                    <a:pt x="1" y="1460"/>
                    <a:pt x="426" y="1885"/>
                    <a:pt x="1004" y="1885"/>
                  </a:cubicBezTo>
                  <a:cubicBezTo>
                    <a:pt x="1551" y="1885"/>
                    <a:pt x="2007" y="1460"/>
                    <a:pt x="2007" y="943"/>
                  </a:cubicBezTo>
                  <a:cubicBezTo>
                    <a:pt x="2007" y="39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
            <p:cNvSpPr/>
            <p:nvPr/>
          </p:nvSpPr>
          <p:spPr>
            <a:xfrm>
              <a:off x="372625" y="2982850"/>
              <a:ext cx="47875" cy="45625"/>
            </a:xfrm>
            <a:custGeom>
              <a:avLst/>
              <a:gdLst/>
              <a:ahLst/>
              <a:cxnLst/>
              <a:rect l="l" t="t" r="r" b="b"/>
              <a:pathLst>
                <a:path w="1915" h="1825" extrusionOk="0">
                  <a:moveTo>
                    <a:pt x="973" y="1"/>
                  </a:moveTo>
                  <a:cubicBezTo>
                    <a:pt x="426" y="1"/>
                    <a:pt x="0" y="426"/>
                    <a:pt x="0" y="913"/>
                  </a:cubicBezTo>
                  <a:cubicBezTo>
                    <a:pt x="0" y="1399"/>
                    <a:pt x="426" y="1825"/>
                    <a:pt x="973" y="1825"/>
                  </a:cubicBezTo>
                  <a:cubicBezTo>
                    <a:pt x="1489" y="1825"/>
                    <a:pt x="1915" y="1399"/>
                    <a:pt x="1915" y="91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
            <p:cNvSpPr/>
            <p:nvPr/>
          </p:nvSpPr>
          <p:spPr>
            <a:xfrm>
              <a:off x="373375" y="3082400"/>
              <a:ext cx="47125" cy="44850"/>
            </a:xfrm>
            <a:custGeom>
              <a:avLst/>
              <a:gdLst/>
              <a:ahLst/>
              <a:cxnLst/>
              <a:rect l="l" t="t" r="r" b="b"/>
              <a:pathLst>
                <a:path w="1885" h="1794" extrusionOk="0">
                  <a:moveTo>
                    <a:pt x="943" y="1"/>
                  </a:moveTo>
                  <a:cubicBezTo>
                    <a:pt x="426" y="1"/>
                    <a:pt x="0" y="396"/>
                    <a:pt x="0" y="882"/>
                  </a:cubicBezTo>
                  <a:cubicBezTo>
                    <a:pt x="0" y="1399"/>
                    <a:pt x="426" y="1794"/>
                    <a:pt x="943" y="1794"/>
                  </a:cubicBezTo>
                  <a:cubicBezTo>
                    <a:pt x="1459" y="1794"/>
                    <a:pt x="1885" y="139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
            <p:cNvSpPr/>
            <p:nvPr/>
          </p:nvSpPr>
          <p:spPr>
            <a:xfrm>
              <a:off x="374125" y="3182700"/>
              <a:ext cx="45625" cy="42575"/>
            </a:xfrm>
            <a:custGeom>
              <a:avLst/>
              <a:gdLst/>
              <a:ahLst/>
              <a:cxnLst/>
              <a:rect l="l" t="t" r="r" b="b"/>
              <a:pathLst>
                <a:path w="1825" h="1703" extrusionOk="0">
                  <a:moveTo>
                    <a:pt x="913" y="1"/>
                  </a:moveTo>
                  <a:cubicBezTo>
                    <a:pt x="396" y="1"/>
                    <a:pt x="1" y="366"/>
                    <a:pt x="1" y="852"/>
                  </a:cubicBezTo>
                  <a:cubicBezTo>
                    <a:pt x="1" y="1308"/>
                    <a:pt x="396" y="1703"/>
                    <a:pt x="913" y="1703"/>
                  </a:cubicBezTo>
                  <a:cubicBezTo>
                    <a:pt x="1399" y="1703"/>
                    <a:pt x="1825" y="1308"/>
                    <a:pt x="1825" y="852"/>
                  </a:cubicBezTo>
                  <a:cubicBezTo>
                    <a:pt x="1825" y="36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
            <p:cNvSpPr/>
            <p:nvPr/>
          </p:nvSpPr>
          <p:spPr>
            <a:xfrm>
              <a:off x="374900" y="3282250"/>
              <a:ext cx="43325" cy="41050"/>
            </a:xfrm>
            <a:custGeom>
              <a:avLst/>
              <a:gdLst/>
              <a:ahLst/>
              <a:cxnLst/>
              <a:rect l="l" t="t" r="r" b="b"/>
              <a:pathLst>
                <a:path w="1733" h="1642" extrusionOk="0">
                  <a:moveTo>
                    <a:pt x="882" y="1"/>
                  </a:moveTo>
                  <a:cubicBezTo>
                    <a:pt x="395" y="1"/>
                    <a:pt x="0" y="365"/>
                    <a:pt x="0" y="821"/>
                  </a:cubicBezTo>
                  <a:cubicBezTo>
                    <a:pt x="0" y="1277"/>
                    <a:pt x="395" y="1642"/>
                    <a:pt x="882" y="1642"/>
                  </a:cubicBezTo>
                  <a:cubicBezTo>
                    <a:pt x="1368" y="1642"/>
                    <a:pt x="1733" y="1277"/>
                    <a:pt x="1733" y="821"/>
                  </a:cubicBezTo>
                  <a:cubicBezTo>
                    <a:pt x="1733"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
            <p:cNvSpPr/>
            <p:nvPr/>
          </p:nvSpPr>
          <p:spPr>
            <a:xfrm>
              <a:off x="375650" y="3381800"/>
              <a:ext cx="42575" cy="40300"/>
            </a:xfrm>
            <a:custGeom>
              <a:avLst/>
              <a:gdLst/>
              <a:ahLst/>
              <a:cxnLst/>
              <a:rect l="l" t="t" r="r" b="b"/>
              <a:pathLst>
                <a:path w="1703" h="1612" extrusionOk="0">
                  <a:moveTo>
                    <a:pt x="852" y="0"/>
                  </a:moveTo>
                  <a:cubicBezTo>
                    <a:pt x="365" y="0"/>
                    <a:pt x="1" y="365"/>
                    <a:pt x="1" y="821"/>
                  </a:cubicBezTo>
                  <a:cubicBezTo>
                    <a:pt x="1" y="1247"/>
                    <a:pt x="365" y="1611"/>
                    <a:pt x="852" y="1611"/>
                  </a:cubicBezTo>
                  <a:cubicBezTo>
                    <a:pt x="1308" y="1611"/>
                    <a:pt x="1703" y="1247"/>
                    <a:pt x="1703" y="821"/>
                  </a:cubicBezTo>
                  <a:cubicBezTo>
                    <a:pt x="1703" y="365"/>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
            <p:cNvSpPr/>
            <p:nvPr/>
          </p:nvSpPr>
          <p:spPr>
            <a:xfrm>
              <a:off x="376425" y="3482100"/>
              <a:ext cx="41050" cy="38025"/>
            </a:xfrm>
            <a:custGeom>
              <a:avLst/>
              <a:gdLst/>
              <a:ahLst/>
              <a:cxnLst/>
              <a:rect l="l" t="t" r="r" b="b"/>
              <a:pathLst>
                <a:path w="1642" h="1521" extrusionOk="0">
                  <a:moveTo>
                    <a:pt x="821" y="1"/>
                  </a:moveTo>
                  <a:cubicBezTo>
                    <a:pt x="365" y="1"/>
                    <a:pt x="0" y="335"/>
                    <a:pt x="0" y="761"/>
                  </a:cubicBezTo>
                  <a:cubicBezTo>
                    <a:pt x="0" y="1186"/>
                    <a:pt x="365" y="1520"/>
                    <a:pt x="821" y="1520"/>
                  </a:cubicBezTo>
                  <a:cubicBezTo>
                    <a:pt x="1277" y="1520"/>
                    <a:pt x="1641" y="1186"/>
                    <a:pt x="1641" y="761"/>
                  </a:cubicBezTo>
                  <a:cubicBezTo>
                    <a:pt x="1641"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
            <p:cNvSpPr/>
            <p:nvPr/>
          </p:nvSpPr>
          <p:spPr>
            <a:xfrm>
              <a:off x="376425" y="3580900"/>
              <a:ext cx="40275" cy="38000"/>
            </a:xfrm>
            <a:custGeom>
              <a:avLst/>
              <a:gdLst/>
              <a:ahLst/>
              <a:cxnLst/>
              <a:rect l="l" t="t" r="r" b="b"/>
              <a:pathLst>
                <a:path w="1611" h="1520" extrusionOk="0">
                  <a:moveTo>
                    <a:pt x="821" y="0"/>
                  </a:moveTo>
                  <a:cubicBezTo>
                    <a:pt x="365" y="0"/>
                    <a:pt x="0" y="365"/>
                    <a:pt x="0" y="760"/>
                  </a:cubicBezTo>
                  <a:cubicBezTo>
                    <a:pt x="0" y="1186"/>
                    <a:pt x="365" y="1520"/>
                    <a:pt x="821" y="1520"/>
                  </a:cubicBezTo>
                  <a:cubicBezTo>
                    <a:pt x="1246" y="1520"/>
                    <a:pt x="1611" y="1186"/>
                    <a:pt x="1611" y="760"/>
                  </a:cubicBezTo>
                  <a:cubicBezTo>
                    <a:pt x="1611" y="36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
            <p:cNvSpPr/>
            <p:nvPr/>
          </p:nvSpPr>
          <p:spPr>
            <a:xfrm>
              <a:off x="377175" y="3681200"/>
              <a:ext cx="38775" cy="36500"/>
            </a:xfrm>
            <a:custGeom>
              <a:avLst/>
              <a:gdLst/>
              <a:ahLst/>
              <a:cxnLst/>
              <a:rect l="l" t="t" r="r" b="b"/>
              <a:pathLst>
                <a:path w="1551" h="1460" extrusionOk="0">
                  <a:moveTo>
                    <a:pt x="791" y="0"/>
                  </a:moveTo>
                  <a:cubicBezTo>
                    <a:pt x="365" y="0"/>
                    <a:pt x="0" y="335"/>
                    <a:pt x="0" y="730"/>
                  </a:cubicBezTo>
                  <a:cubicBezTo>
                    <a:pt x="0" y="1125"/>
                    <a:pt x="365" y="1459"/>
                    <a:pt x="791" y="1459"/>
                  </a:cubicBezTo>
                  <a:cubicBezTo>
                    <a:pt x="1216" y="1459"/>
                    <a:pt x="1551" y="1125"/>
                    <a:pt x="1551" y="730"/>
                  </a:cubicBezTo>
                  <a:cubicBezTo>
                    <a:pt x="1551" y="335"/>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
            <p:cNvSpPr/>
            <p:nvPr/>
          </p:nvSpPr>
          <p:spPr>
            <a:xfrm>
              <a:off x="377925" y="3780750"/>
              <a:ext cx="37275" cy="34975"/>
            </a:xfrm>
            <a:custGeom>
              <a:avLst/>
              <a:gdLst/>
              <a:ahLst/>
              <a:cxnLst/>
              <a:rect l="l" t="t" r="r" b="b"/>
              <a:pathLst>
                <a:path w="1491" h="1399" extrusionOk="0">
                  <a:moveTo>
                    <a:pt x="761" y="0"/>
                  </a:moveTo>
                  <a:cubicBezTo>
                    <a:pt x="335" y="0"/>
                    <a:pt x="1" y="304"/>
                    <a:pt x="1" y="699"/>
                  </a:cubicBezTo>
                  <a:cubicBezTo>
                    <a:pt x="1" y="1094"/>
                    <a:pt x="335" y="1398"/>
                    <a:pt x="761" y="1398"/>
                  </a:cubicBezTo>
                  <a:cubicBezTo>
                    <a:pt x="1156" y="1398"/>
                    <a:pt x="1490" y="1094"/>
                    <a:pt x="1490" y="699"/>
                  </a:cubicBezTo>
                  <a:cubicBezTo>
                    <a:pt x="1490" y="304"/>
                    <a:pt x="115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
            <p:cNvSpPr/>
            <p:nvPr/>
          </p:nvSpPr>
          <p:spPr>
            <a:xfrm>
              <a:off x="378700" y="3880275"/>
              <a:ext cx="35725" cy="34225"/>
            </a:xfrm>
            <a:custGeom>
              <a:avLst/>
              <a:gdLst/>
              <a:ahLst/>
              <a:cxnLst/>
              <a:rect l="l" t="t" r="r" b="b"/>
              <a:pathLst>
                <a:path w="1429" h="1369" extrusionOk="0">
                  <a:moveTo>
                    <a:pt x="730" y="1"/>
                  </a:moveTo>
                  <a:cubicBezTo>
                    <a:pt x="335" y="1"/>
                    <a:pt x="0" y="305"/>
                    <a:pt x="0" y="700"/>
                  </a:cubicBezTo>
                  <a:cubicBezTo>
                    <a:pt x="0" y="1065"/>
                    <a:pt x="335" y="1369"/>
                    <a:pt x="730" y="1369"/>
                  </a:cubicBezTo>
                  <a:cubicBezTo>
                    <a:pt x="1125" y="1369"/>
                    <a:pt x="1429" y="1065"/>
                    <a:pt x="1429" y="700"/>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
            <p:cNvSpPr/>
            <p:nvPr/>
          </p:nvSpPr>
          <p:spPr>
            <a:xfrm>
              <a:off x="379450" y="3980600"/>
              <a:ext cx="34225" cy="31925"/>
            </a:xfrm>
            <a:custGeom>
              <a:avLst/>
              <a:gdLst/>
              <a:ahLst/>
              <a:cxnLst/>
              <a:rect l="l" t="t" r="r" b="b"/>
              <a:pathLst>
                <a:path w="1369" h="1277" extrusionOk="0">
                  <a:moveTo>
                    <a:pt x="700" y="0"/>
                  </a:moveTo>
                  <a:cubicBezTo>
                    <a:pt x="305" y="0"/>
                    <a:pt x="1" y="274"/>
                    <a:pt x="1" y="638"/>
                  </a:cubicBezTo>
                  <a:cubicBezTo>
                    <a:pt x="1" y="1003"/>
                    <a:pt x="305" y="1277"/>
                    <a:pt x="700" y="1277"/>
                  </a:cubicBezTo>
                  <a:cubicBezTo>
                    <a:pt x="1064" y="1277"/>
                    <a:pt x="1368" y="1003"/>
                    <a:pt x="1368" y="638"/>
                  </a:cubicBezTo>
                  <a:cubicBezTo>
                    <a:pt x="1368" y="27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
            <p:cNvSpPr/>
            <p:nvPr/>
          </p:nvSpPr>
          <p:spPr>
            <a:xfrm>
              <a:off x="379450" y="4079375"/>
              <a:ext cx="34225" cy="31950"/>
            </a:xfrm>
            <a:custGeom>
              <a:avLst/>
              <a:gdLst/>
              <a:ahLst/>
              <a:cxnLst/>
              <a:rect l="l" t="t" r="r" b="b"/>
              <a:pathLst>
                <a:path w="1369" h="1278" extrusionOk="0">
                  <a:moveTo>
                    <a:pt x="700" y="1"/>
                  </a:moveTo>
                  <a:cubicBezTo>
                    <a:pt x="305" y="1"/>
                    <a:pt x="1" y="305"/>
                    <a:pt x="1" y="639"/>
                  </a:cubicBezTo>
                  <a:cubicBezTo>
                    <a:pt x="1" y="1004"/>
                    <a:pt x="305" y="1277"/>
                    <a:pt x="700" y="1277"/>
                  </a:cubicBezTo>
                  <a:cubicBezTo>
                    <a:pt x="1064" y="1277"/>
                    <a:pt x="1368" y="1004"/>
                    <a:pt x="1368" y="639"/>
                  </a:cubicBezTo>
                  <a:cubicBezTo>
                    <a:pt x="1368" y="305"/>
                    <a:pt x="106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
            <p:cNvSpPr/>
            <p:nvPr/>
          </p:nvSpPr>
          <p:spPr>
            <a:xfrm>
              <a:off x="380975" y="4179675"/>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973" y="1217"/>
                    <a:pt x="1277" y="943"/>
                    <a:pt x="1277" y="609"/>
                  </a:cubicBezTo>
                  <a:cubicBezTo>
                    <a:pt x="127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
            <p:cNvSpPr/>
            <p:nvPr/>
          </p:nvSpPr>
          <p:spPr>
            <a:xfrm>
              <a:off x="380975" y="4279225"/>
              <a:ext cx="31175" cy="28900"/>
            </a:xfrm>
            <a:custGeom>
              <a:avLst/>
              <a:gdLst/>
              <a:ahLst/>
              <a:cxnLst/>
              <a:rect l="l" t="t" r="r" b="b"/>
              <a:pathLst>
                <a:path w="1247" h="1156" extrusionOk="0">
                  <a:moveTo>
                    <a:pt x="639" y="1"/>
                  </a:moveTo>
                  <a:cubicBezTo>
                    <a:pt x="274" y="1"/>
                    <a:pt x="0" y="274"/>
                    <a:pt x="0" y="578"/>
                  </a:cubicBezTo>
                  <a:cubicBezTo>
                    <a:pt x="0" y="912"/>
                    <a:pt x="274" y="1156"/>
                    <a:pt x="639" y="1156"/>
                  </a:cubicBezTo>
                  <a:cubicBezTo>
                    <a:pt x="973" y="1156"/>
                    <a:pt x="1247" y="912"/>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
            <p:cNvSpPr/>
            <p:nvPr/>
          </p:nvSpPr>
          <p:spPr>
            <a:xfrm>
              <a:off x="381725" y="4378775"/>
              <a:ext cx="29675" cy="28150"/>
            </a:xfrm>
            <a:custGeom>
              <a:avLst/>
              <a:gdLst/>
              <a:ahLst/>
              <a:cxnLst/>
              <a:rect l="l" t="t" r="r" b="b"/>
              <a:pathLst>
                <a:path w="1187" h="1126" extrusionOk="0">
                  <a:moveTo>
                    <a:pt x="609" y="0"/>
                  </a:moveTo>
                  <a:cubicBezTo>
                    <a:pt x="274" y="0"/>
                    <a:pt x="1" y="244"/>
                    <a:pt x="1" y="578"/>
                  </a:cubicBezTo>
                  <a:cubicBezTo>
                    <a:pt x="1" y="882"/>
                    <a:pt x="274" y="1125"/>
                    <a:pt x="609" y="1125"/>
                  </a:cubicBezTo>
                  <a:cubicBezTo>
                    <a:pt x="943" y="1125"/>
                    <a:pt x="1186" y="882"/>
                    <a:pt x="1186" y="578"/>
                  </a:cubicBezTo>
                  <a:cubicBezTo>
                    <a:pt x="118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
            <p:cNvSpPr/>
            <p:nvPr/>
          </p:nvSpPr>
          <p:spPr>
            <a:xfrm>
              <a:off x="382500" y="4478325"/>
              <a:ext cx="28900" cy="27375"/>
            </a:xfrm>
            <a:custGeom>
              <a:avLst/>
              <a:gdLst/>
              <a:ahLst/>
              <a:cxnLst/>
              <a:rect l="l" t="t" r="r" b="b"/>
              <a:pathLst>
                <a:path w="1156" h="1095" extrusionOk="0">
                  <a:moveTo>
                    <a:pt x="578" y="0"/>
                  </a:moveTo>
                  <a:cubicBezTo>
                    <a:pt x="243" y="0"/>
                    <a:pt x="0" y="243"/>
                    <a:pt x="0" y="547"/>
                  </a:cubicBezTo>
                  <a:cubicBezTo>
                    <a:pt x="0" y="851"/>
                    <a:pt x="243" y="1095"/>
                    <a:pt x="578" y="1095"/>
                  </a:cubicBezTo>
                  <a:cubicBezTo>
                    <a:pt x="882" y="109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
            <p:cNvSpPr/>
            <p:nvPr/>
          </p:nvSpPr>
          <p:spPr>
            <a:xfrm>
              <a:off x="383250" y="4577875"/>
              <a:ext cx="27375" cy="25850"/>
            </a:xfrm>
            <a:custGeom>
              <a:avLst/>
              <a:gdLst/>
              <a:ahLst/>
              <a:cxnLst/>
              <a:rect l="l" t="t" r="r" b="b"/>
              <a:pathLst>
                <a:path w="1095"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
            <p:cNvSpPr/>
            <p:nvPr/>
          </p:nvSpPr>
          <p:spPr>
            <a:xfrm>
              <a:off x="383250" y="4678175"/>
              <a:ext cx="26625" cy="24325"/>
            </a:xfrm>
            <a:custGeom>
              <a:avLst/>
              <a:gdLst/>
              <a:ahLst/>
              <a:cxnLst/>
              <a:rect l="l" t="t" r="r" b="b"/>
              <a:pathLst>
                <a:path w="1065" h="973" extrusionOk="0">
                  <a:moveTo>
                    <a:pt x="548" y="0"/>
                  </a:moveTo>
                  <a:cubicBezTo>
                    <a:pt x="244" y="0"/>
                    <a:pt x="1" y="213"/>
                    <a:pt x="1" y="487"/>
                  </a:cubicBezTo>
                  <a:cubicBezTo>
                    <a:pt x="1" y="760"/>
                    <a:pt x="244" y="973"/>
                    <a:pt x="548" y="973"/>
                  </a:cubicBezTo>
                  <a:cubicBezTo>
                    <a:pt x="821" y="973"/>
                    <a:pt x="1064" y="760"/>
                    <a:pt x="1064" y="487"/>
                  </a:cubicBezTo>
                  <a:cubicBezTo>
                    <a:pt x="1064" y="21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
            <p:cNvSpPr/>
            <p:nvPr/>
          </p:nvSpPr>
          <p:spPr>
            <a:xfrm>
              <a:off x="384000" y="4776950"/>
              <a:ext cx="25875" cy="24350"/>
            </a:xfrm>
            <a:custGeom>
              <a:avLst/>
              <a:gdLst/>
              <a:ahLst/>
              <a:cxnLst/>
              <a:rect l="l" t="t" r="r" b="b"/>
              <a:pathLst>
                <a:path w="1035" h="974" extrusionOk="0">
                  <a:moveTo>
                    <a:pt x="518" y="1"/>
                  </a:moveTo>
                  <a:cubicBezTo>
                    <a:pt x="214" y="1"/>
                    <a:pt x="1" y="213"/>
                    <a:pt x="1" y="487"/>
                  </a:cubicBezTo>
                  <a:cubicBezTo>
                    <a:pt x="1" y="761"/>
                    <a:pt x="214" y="973"/>
                    <a:pt x="518" y="973"/>
                  </a:cubicBezTo>
                  <a:cubicBezTo>
                    <a:pt x="791" y="973"/>
                    <a:pt x="1034" y="761"/>
                    <a:pt x="1034" y="487"/>
                  </a:cubicBezTo>
                  <a:cubicBezTo>
                    <a:pt x="1034" y="213"/>
                    <a:pt x="791"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
            <p:cNvSpPr/>
            <p:nvPr/>
          </p:nvSpPr>
          <p:spPr>
            <a:xfrm>
              <a:off x="384775" y="4876500"/>
              <a:ext cx="24350" cy="23575"/>
            </a:xfrm>
            <a:custGeom>
              <a:avLst/>
              <a:gdLst/>
              <a:ahLst/>
              <a:cxnLst/>
              <a:rect l="l" t="t" r="r" b="b"/>
              <a:pathLst>
                <a:path w="974" h="943" extrusionOk="0">
                  <a:moveTo>
                    <a:pt x="487" y="1"/>
                  </a:moveTo>
                  <a:cubicBezTo>
                    <a:pt x="213" y="1"/>
                    <a:pt x="0" y="213"/>
                    <a:pt x="0" y="487"/>
                  </a:cubicBezTo>
                  <a:cubicBezTo>
                    <a:pt x="0" y="730"/>
                    <a:pt x="213" y="943"/>
                    <a:pt x="487" y="943"/>
                  </a:cubicBezTo>
                  <a:cubicBezTo>
                    <a:pt x="760" y="943"/>
                    <a:pt x="973" y="730"/>
                    <a:pt x="973" y="48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
            <p:cNvSpPr/>
            <p:nvPr/>
          </p:nvSpPr>
          <p:spPr>
            <a:xfrm>
              <a:off x="384775" y="4976800"/>
              <a:ext cx="23575" cy="22075"/>
            </a:xfrm>
            <a:custGeom>
              <a:avLst/>
              <a:gdLst/>
              <a:ahLst/>
              <a:cxnLst/>
              <a:rect l="l" t="t" r="r" b="b"/>
              <a:pathLst>
                <a:path w="943" h="883" extrusionOk="0">
                  <a:moveTo>
                    <a:pt x="487" y="1"/>
                  </a:moveTo>
                  <a:cubicBezTo>
                    <a:pt x="213" y="1"/>
                    <a:pt x="0" y="183"/>
                    <a:pt x="0" y="426"/>
                  </a:cubicBezTo>
                  <a:cubicBezTo>
                    <a:pt x="0" y="669"/>
                    <a:pt x="213" y="882"/>
                    <a:pt x="487" y="882"/>
                  </a:cubicBezTo>
                  <a:cubicBezTo>
                    <a:pt x="730" y="882"/>
                    <a:pt x="943" y="669"/>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
            <p:cNvSpPr/>
            <p:nvPr/>
          </p:nvSpPr>
          <p:spPr>
            <a:xfrm>
              <a:off x="385525" y="5075600"/>
              <a:ext cx="22825" cy="22050"/>
            </a:xfrm>
            <a:custGeom>
              <a:avLst/>
              <a:gdLst/>
              <a:ahLst/>
              <a:cxnLst/>
              <a:rect l="l" t="t" r="r" b="b"/>
              <a:pathLst>
                <a:path w="913" h="882" extrusionOk="0">
                  <a:moveTo>
                    <a:pt x="457" y="0"/>
                  </a:moveTo>
                  <a:cubicBezTo>
                    <a:pt x="183" y="0"/>
                    <a:pt x="1" y="213"/>
                    <a:pt x="1" y="426"/>
                  </a:cubicBezTo>
                  <a:cubicBezTo>
                    <a:pt x="1" y="669"/>
                    <a:pt x="183" y="882"/>
                    <a:pt x="457" y="882"/>
                  </a:cubicBezTo>
                  <a:cubicBezTo>
                    <a:pt x="700" y="882"/>
                    <a:pt x="913" y="669"/>
                    <a:pt x="913" y="42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
            <p:cNvSpPr/>
            <p:nvPr/>
          </p:nvSpPr>
          <p:spPr>
            <a:xfrm>
              <a:off x="385525" y="5175150"/>
              <a:ext cx="22075" cy="21300"/>
            </a:xfrm>
            <a:custGeom>
              <a:avLst/>
              <a:gdLst/>
              <a:ahLst/>
              <a:cxnLst/>
              <a:rect l="l" t="t" r="r" b="b"/>
              <a:pathLst>
                <a:path w="883" h="852" extrusionOk="0">
                  <a:moveTo>
                    <a:pt x="457" y="0"/>
                  </a:moveTo>
                  <a:cubicBezTo>
                    <a:pt x="214" y="0"/>
                    <a:pt x="1" y="182"/>
                    <a:pt x="1" y="426"/>
                  </a:cubicBezTo>
                  <a:cubicBezTo>
                    <a:pt x="1" y="638"/>
                    <a:pt x="214" y="851"/>
                    <a:pt x="457" y="851"/>
                  </a:cubicBezTo>
                  <a:cubicBezTo>
                    <a:pt x="700" y="851"/>
                    <a:pt x="882" y="638"/>
                    <a:pt x="882" y="426"/>
                  </a:cubicBezTo>
                  <a:cubicBezTo>
                    <a:pt x="882"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
            <p:cNvSpPr/>
            <p:nvPr/>
          </p:nvSpPr>
          <p:spPr>
            <a:xfrm>
              <a:off x="386300" y="527467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38" y="791"/>
                    <a:pt x="851" y="609"/>
                    <a:pt x="851" y="396"/>
                  </a:cubicBezTo>
                  <a:cubicBezTo>
                    <a:pt x="851" y="183"/>
                    <a:pt x="63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
            <p:cNvSpPr/>
            <p:nvPr/>
          </p:nvSpPr>
          <p:spPr>
            <a:xfrm>
              <a:off x="387050" y="5374225"/>
              <a:ext cx="19775" cy="19025"/>
            </a:xfrm>
            <a:custGeom>
              <a:avLst/>
              <a:gdLst/>
              <a:ahLst/>
              <a:cxnLst/>
              <a:rect l="l" t="t" r="r" b="b"/>
              <a:pathLst>
                <a:path w="791" h="761" extrusionOk="0">
                  <a:moveTo>
                    <a:pt x="396" y="1"/>
                  </a:moveTo>
                  <a:cubicBezTo>
                    <a:pt x="183" y="1"/>
                    <a:pt x="1" y="183"/>
                    <a:pt x="1" y="396"/>
                  </a:cubicBezTo>
                  <a:cubicBezTo>
                    <a:pt x="1" y="578"/>
                    <a:pt x="183" y="761"/>
                    <a:pt x="396" y="761"/>
                  </a:cubicBezTo>
                  <a:cubicBezTo>
                    <a:pt x="608" y="761"/>
                    <a:pt x="791" y="578"/>
                    <a:pt x="791" y="396"/>
                  </a:cubicBezTo>
                  <a:cubicBezTo>
                    <a:pt x="791" y="18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
            <p:cNvSpPr/>
            <p:nvPr/>
          </p:nvSpPr>
          <p:spPr>
            <a:xfrm>
              <a:off x="387050" y="5473775"/>
              <a:ext cx="19025" cy="18250"/>
            </a:xfrm>
            <a:custGeom>
              <a:avLst/>
              <a:gdLst/>
              <a:ahLst/>
              <a:cxnLst/>
              <a:rect l="l" t="t" r="r" b="b"/>
              <a:pathLst>
                <a:path w="761" h="730" extrusionOk="0">
                  <a:moveTo>
                    <a:pt x="396" y="0"/>
                  </a:moveTo>
                  <a:cubicBezTo>
                    <a:pt x="183" y="0"/>
                    <a:pt x="1" y="152"/>
                    <a:pt x="1" y="365"/>
                  </a:cubicBezTo>
                  <a:cubicBezTo>
                    <a:pt x="1" y="578"/>
                    <a:pt x="183" y="730"/>
                    <a:pt x="396" y="730"/>
                  </a:cubicBezTo>
                  <a:cubicBezTo>
                    <a:pt x="608" y="730"/>
                    <a:pt x="760" y="578"/>
                    <a:pt x="760" y="365"/>
                  </a:cubicBezTo>
                  <a:cubicBezTo>
                    <a:pt x="760"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
            <p:cNvSpPr/>
            <p:nvPr/>
          </p:nvSpPr>
          <p:spPr>
            <a:xfrm>
              <a:off x="387800" y="5573325"/>
              <a:ext cx="18275" cy="17500"/>
            </a:xfrm>
            <a:custGeom>
              <a:avLst/>
              <a:gdLst/>
              <a:ahLst/>
              <a:cxnLst/>
              <a:rect l="l" t="t" r="r" b="b"/>
              <a:pathLst>
                <a:path w="731" h="700" extrusionOk="0">
                  <a:moveTo>
                    <a:pt x="366" y="0"/>
                  </a:moveTo>
                  <a:cubicBezTo>
                    <a:pt x="153" y="0"/>
                    <a:pt x="1" y="152"/>
                    <a:pt x="1" y="335"/>
                  </a:cubicBezTo>
                  <a:cubicBezTo>
                    <a:pt x="1" y="547"/>
                    <a:pt x="153" y="699"/>
                    <a:pt x="366" y="699"/>
                  </a:cubicBezTo>
                  <a:cubicBezTo>
                    <a:pt x="548" y="699"/>
                    <a:pt x="730" y="54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
            <p:cNvSpPr/>
            <p:nvPr/>
          </p:nvSpPr>
          <p:spPr>
            <a:xfrm>
              <a:off x="387800" y="5672875"/>
              <a:ext cx="17525" cy="16725"/>
            </a:xfrm>
            <a:custGeom>
              <a:avLst/>
              <a:gdLst/>
              <a:ahLst/>
              <a:cxnLst/>
              <a:rect l="l" t="t" r="r" b="b"/>
              <a:pathLst>
                <a:path w="701" h="669" extrusionOk="0">
                  <a:moveTo>
                    <a:pt x="366" y="0"/>
                  </a:moveTo>
                  <a:cubicBezTo>
                    <a:pt x="153" y="0"/>
                    <a:pt x="1" y="152"/>
                    <a:pt x="1" y="334"/>
                  </a:cubicBezTo>
                  <a:cubicBezTo>
                    <a:pt x="1" y="517"/>
                    <a:pt x="153" y="669"/>
                    <a:pt x="366" y="669"/>
                  </a:cubicBezTo>
                  <a:cubicBezTo>
                    <a:pt x="548" y="669"/>
                    <a:pt x="700" y="517"/>
                    <a:pt x="700" y="334"/>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
            <p:cNvSpPr/>
            <p:nvPr/>
          </p:nvSpPr>
          <p:spPr>
            <a:xfrm>
              <a:off x="388575" y="5772400"/>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517" y="609"/>
                    <a:pt x="639" y="487"/>
                    <a:pt x="639" y="305"/>
                  </a:cubicBezTo>
                  <a:cubicBezTo>
                    <a:pt x="63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
            <p:cNvSpPr/>
            <p:nvPr/>
          </p:nvSpPr>
          <p:spPr>
            <a:xfrm>
              <a:off x="388575" y="5871950"/>
              <a:ext cx="15975" cy="14475"/>
            </a:xfrm>
            <a:custGeom>
              <a:avLst/>
              <a:gdLst/>
              <a:ahLst/>
              <a:cxnLst/>
              <a:rect l="l" t="t" r="r" b="b"/>
              <a:pathLst>
                <a:path w="639" h="579" extrusionOk="0">
                  <a:moveTo>
                    <a:pt x="335" y="1"/>
                  </a:moveTo>
                  <a:cubicBezTo>
                    <a:pt x="152" y="1"/>
                    <a:pt x="0" y="122"/>
                    <a:pt x="0" y="305"/>
                  </a:cubicBezTo>
                  <a:cubicBezTo>
                    <a:pt x="0" y="457"/>
                    <a:pt x="152" y="578"/>
                    <a:pt x="335" y="578"/>
                  </a:cubicBezTo>
                  <a:cubicBezTo>
                    <a:pt x="487" y="578"/>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
            <p:cNvSpPr/>
            <p:nvPr/>
          </p:nvSpPr>
          <p:spPr>
            <a:xfrm>
              <a:off x="389325" y="5971500"/>
              <a:ext cx="15225" cy="13700"/>
            </a:xfrm>
            <a:custGeom>
              <a:avLst/>
              <a:gdLst/>
              <a:ahLst/>
              <a:cxnLst/>
              <a:rect l="l" t="t" r="r" b="b"/>
              <a:pathLst>
                <a:path w="609" h="548" extrusionOk="0">
                  <a:moveTo>
                    <a:pt x="305" y="1"/>
                  </a:moveTo>
                  <a:cubicBezTo>
                    <a:pt x="122" y="1"/>
                    <a:pt x="1" y="122"/>
                    <a:pt x="1" y="274"/>
                  </a:cubicBezTo>
                  <a:cubicBezTo>
                    <a:pt x="1" y="426"/>
                    <a:pt x="122"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
            <p:cNvSpPr/>
            <p:nvPr/>
          </p:nvSpPr>
          <p:spPr>
            <a:xfrm>
              <a:off x="390100" y="6071050"/>
              <a:ext cx="13700" cy="12950"/>
            </a:xfrm>
            <a:custGeom>
              <a:avLst/>
              <a:gdLst/>
              <a:ahLst/>
              <a:cxnLst/>
              <a:rect l="l" t="t" r="r" b="b"/>
              <a:pathLst>
                <a:path w="548" h="518" extrusionOk="0">
                  <a:moveTo>
                    <a:pt x="274" y="0"/>
                  </a:moveTo>
                  <a:cubicBezTo>
                    <a:pt x="122" y="0"/>
                    <a:pt x="0" y="122"/>
                    <a:pt x="0" y="244"/>
                  </a:cubicBezTo>
                  <a:cubicBezTo>
                    <a:pt x="0" y="396"/>
                    <a:pt x="122" y="517"/>
                    <a:pt x="274" y="517"/>
                  </a:cubicBezTo>
                  <a:cubicBezTo>
                    <a:pt x="426" y="517"/>
                    <a:pt x="547" y="396"/>
                    <a:pt x="547" y="24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
            <p:cNvSpPr/>
            <p:nvPr/>
          </p:nvSpPr>
          <p:spPr>
            <a:xfrm>
              <a:off x="244950" y="286775"/>
              <a:ext cx="92725" cy="87400"/>
            </a:xfrm>
            <a:custGeom>
              <a:avLst/>
              <a:gdLst/>
              <a:ahLst/>
              <a:cxnLst/>
              <a:rect l="l" t="t" r="r" b="b"/>
              <a:pathLst>
                <a:path w="3709" h="3496" extrusionOk="0">
                  <a:moveTo>
                    <a:pt x="1855" y="0"/>
                  </a:moveTo>
                  <a:cubicBezTo>
                    <a:pt x="852" y="0"/>
                    <a:pt x="1" y="760"/>
                    <a:pt x="1" y="1733"/>
                  </a:cubicBezTo>
                  <a:cubicBezTo>
                    <a:pt x="1" y="2705"/>
                    <a:pt x="852" y="3496"/>
                    <a:pt x="1855" y="3496"/>
                  </a:cubicBezTo>
                  <a:cubicBezTo>
                    <a:pt x="2888" y="3496"/>
                    <a:pt x="3709" y="2705"/>
                    <a:pt x="3709" y="1733"/>
                  </a:cubicBezTo>
                  <a:cubicBezTo>
                    <a:pt x="3709" y="760"/>
                    <a:pt x="2888"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
            <p:cNvSpPr/>
            <p:nvPr/>
          </p:nvSpPr>
          <p:spPr>
            <a:xfrm>
              <a:off x="244950" y="385550"/>
              <a:ext cx="92725" cy="87425"/>
            </a:xfrm>
            <a:custGeom>
              <a:avLst/>
              <a:gdLst/>
              <a:ahLst/>
              <a:cxnLst/>
              <a:rect l="l" t="t" r="r" b="b"/>
              <a:pathLst>
                <a:path w="3709" h="3497" extrusionOk="0">
                  <a:moveTo>
                    <a:pt x="1855" y="1"/>
                  </a:moveTo>
                  <a:cubicBezTo>
                    <a:pt x="852" y="1"/>
                    <a:pt x="1" y="791"/>
                    <a:pt x="1" y="1764"/>
                  </a:cubicBezTo>
                  <a:cubicBezTo>
                    <a:pt x="1" y="2706"/>
                    <a:pt x="852" y="3496"/>
                    <a:pt x="1855" y="3496"/>
                  </a:cubicBezTo>
                  <a:cubicBezTo>
                    <a:pt x="2888" y="3496"/>
                    <a:pt x="3709" y="2706"/>
                    <a:pt x="3709" y="1764"/>
                  </a:cubicBezTo>
                  <a:cubicBezTo>
                    <a:pt x="3709" y="791"/>
                    <a:pt x="2888" y="1"/>
                    <a:pt x="1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
            <p:cNvSpPr/>
            <p:nvPr/>
          </p:nvSpPr>
          <p:spPr>
            <a:xfrm>
              <a:off x="245700" y="485100"/>
              <a:ext cx="91975" cy="86650"/>
            </a:xfrm>
            <a:custGeom>
              <a:avLst/>
              <a:gdLst/>
              <a:ahLst/>
              <a:cxnLst/>
              <a:rect l="l" t="t" r="r" b="b"/>
              <a:pathLst>
                <a:path w="3679" h="3466" extrusionOk="0">
                  <a:moveTo>
                    <a:pt x="1825" y="1"/>
                  </a:moveTo>
                  <a:cubicBezTo>
                    <a:pt x="822" y="1"/>
                    <a:pt x="1" y="791"/>
                    <a:pt x="1" y="1733"/>
                  </a:cubicBezTo>
                  <a:cubicBezTo>
                    <a:pt x="1" y="2675"/>
                    <a:pt x="822" y="3466"/>
                    <a:pt x="1825" y="3466"/>
                  </a:cubicBezTo>
                  <a:cubicBezTo>
                    <a:pt x="2858" y="3466"/>
                    <a:pt x="3679" y="2675"/>
                    <a:pt x="3679" y="1733"/>
                  </a:cubicBezTo>
                  <a:cubicBezTo>
                    <a:pt x="3679" y="791"/>
                    <a:pt x="2858" y="1"/>
                    <a:pt x="1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
            <p:cNvSpPr/>
            <p:nvPr/>
          </p:nvSpPr>
          <p:spPr>
            <a:xfrm>
              <a:off x="246475" y="584650"/>
              <a:ext cx="90450" cy="85125"/>
            </a:xfrm>
            <a:custGeom>
              <a:avLst/>
              <a:gdLst/>
              <a:ahLst/>
              <a:cxnLst/>
              <a:rect l="l" t="t" r="r" b="b"/>
              <a:pathLst>
                <a:path w="3618" h="3405" extrusionOk="0">
                  <a:moveTo>
                    <a:pt x="1794" y="0"/>
                  </a:moveTo>
                  <a:cubicBezTo>
                    <a:pt x="821" y="0"/>
                    <a:pt x="0" y="760"/>
                    <a:pt x="0" y="1702"/>
                  </a:cubicBezTo>
                  <a:cubicBezTo>
                    <a:pt x="0" y="2645"/>
                    <a:pt x="821" y="3405"/>
                    <a:pt x="1794" y="3405"/>
                  </a:cubicBezTo>
                  <a:cubicBezTo>
                    <a:pt x="2797" y="3405"/>
                    <a:pt x="3617" y="2645"/>
                    <a:pt x="3617" y="1702"/>
                  </a:cubicBezTo>
                  <a:cubicBezTo>
                    <a:pt x="361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
            <p:cNvSpPr/>
            <p:nvPr/>
          </p:nvSpPr>
          <p:spPr>
            <a:xfrm>
              <a:off x="247225" y="684200"/>
              <a:ext cx="88950" cy="84375"/>
            </a:xfrm>
            <a:custGeom>
              <a:avLst/>
              <a:gdLst/>
              <a:ahLst/>
              <a:cxnLst/>
              <a:rect l="l" t="t" r="r" b="b"/>
              <a:pathLst>
                <a:path w="3558" h="3375" extrusionOk="0">
                  <a:moveTo>
                    <a:pt x="1764" y="0"/>
                  </a:moveTo>
                  <a:cubicBezTo>
                    <a:pt x="791" y="0"/>
                    <a:pt x="1" y="760"/>
                    <a:pt x="1" y="1702"/>
                  </a:cubicBezTo>
                  <a:cubicBezTo>
                    <a:pt x="1" y="2614"/>
                    <a:pt x="791" y="3374"/>
                    <a:pt x="1764" y="3374"/>
                  </a:cubicBezTo>
                  <a:cubicBezTo>
                    <a:pt x="2767" y="3374"/>
                    <a:pt x="3557" y="2614"/>
                    <a:pt x="3557" y="1702"/>
                  </a:cubicBezTo>
                  <a:cubicBezTo>
                    <a:pt x="3557" y="760"/>
                    <a:pt x="2767"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
            <p:cNvSpPr/>
            <p:nvPr/>
          </p:nvSpPr>
          <p:spPr>
            <a:xfrm>
              <a:off x="248000" y="784500"/>
              <a:ext cx="87400" cy="82100"/>
            </a:xfrm>
            <a:custGeom>
              <a:avLst/>
              <a:gdLst/>
              <a:ahLst/>
              <a:cxnLst/>
              <a:rect l="l" t="t" r="r" b="b"/>
              <a:pathLst>
                <a:path w="3496" h="3284" extrusionOk="0">
                  <a:moveTo>
                    <a:pt x="1733" y="0"/>
                  </a:moveTo>
                  <a:cubicBezTo>
                    <a:pt x="790" y="0"/>
                    <a:pt x="0" y="730"/>
                    <a:pt x="0" y="1642"/>
                  </a:cubicBezTo>
                  <a:cubicBezTo>
                    <a:pt x="0" y="2554"/>
                    <a:pt x="790" y="3283"/>
                    <a:pt x="1733" y="3283"/>
                  </a:cubicBezTo>
                  <a:cubicBezTo>
                    <a:pt x="2705" y="3283"/>
                    <a:pt x="3496" y="2554"/>
                    <a:pt x="3496" y="1642"/>
                  </a:cubicBezTo>
                  <a:cubicBezTo>
                    <a:pt x="3496" y="730"/>
                    <a:pt x="2705"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
            <p:cNvSpPr/>
            <p:nvPr/>
          </p:nvSpPr>
          <p:spPr>
            <a:xfrm>
              <a:off x="248750" y="884050"/>
              <a:ext cx="85900" cy="81325"/>
            </a:xfrm>
            <a:custGeom>
              <a:avLst/>
              <a:gdLst/>
              <a:ahLst/>
              <a:cxnLst/>
              <a:rect l="l" t="t" r="r" b="b"/>
              <a:pathLst>
                <a:path w="3436" h="3253" extrusionOk="0">
                  <a:moveTo>
                    <a:pt x="1703" y="0"/>
                  </a:moveTo>
                  <a:cubicBezTo>
                    <a:pt x="760" y="0"/>
                    <a:pt x="1" y="730"/>
                    <a:pt x="1" y="1642"/>
                  </a:cubicBezTo>
                  <a:cubicBezTo>
                    <a:pt x="1" y="2523"/>
                    <a:pt x="760" y="3253"/>
                    <a:pt x="1703" y="3253"/>
                  </a:cubicBezTo>
                  <a:cubicBezTo>
                    <a:pt x="2675" y="3253"/>
                    <a:pt x="3435" y="2523"/>
                    <a:pt x="3435" y="1642"/>
                  </a:cubicBezTo>
                  <a:cubicBezTo>
                    <a:pt x="3435" y="730"/>
                    <a:pt x="267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
            <p:cNvSpPr/>
            <p:nvPr/>
          </p:nvSpPr>
          <p:spPr>
            <a:xfrm>
              <a:off x="249500" y="984350"/>
              <a:ext cx="84375" cy="79050"/>
            </a:xfrm>
            <a:custGeom>
              <a:avLst/>
              <a:gdLst/>
              <a:ahLst/>
              <a:cxnLst/>
              <a:rect l="l" t="t" r="r" b="b"/>
              <a:pathLst>
                <a:path w="3375" h="3162" extrusionOk="0">
                  <a:moveTo>
                    <a:pt x="1673" y="0"/>
                  </a:moveTo>
                  <a:cubicBezTo>
                    <a:pt x="761" y="0"/>
                    <a:pt x="1" y="700"/>
                    <a:pt x="1" y="1581"/>
                  </a:cubicBezTo>
                  <a:cubicBezTo>
                    <a:pt x="1" y="2462"/>
                    <a:pt x="761" y="3162"/>
                    <a:pt x="1673" y="3162"/>
                  </a:cubicBezTo>
                  <a:cubicBezTo>
                    <a:pt x="2615" y="3162"/>
                    <a:pt x="3375" y="2462"/>
                    <a:pt x="3375" y="1581"/>
                  </a:cubicBezTo>
                  <a:cubicBezTo>
                    <a:pt x="3375" y="700"/>
                    <a:pt x="2615" y="0"/>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
            <p:cNvSpPr/>
            <p:nvPr/>
          </p:nvSpPr>
          <p:spPr>
            <a:xfrm>
              <a:off x="250275" y="1083900"/>
              <a:ext cx="82850" cy="78275"/>
            </a:xfrm>
            <a:custGeom>
              <a:avLst/>
              <a:gdLst/>
              <a:ahLst/>
              <a:cxnLst/>
              <a:rect l="l" t="t" r="r" b="b"/>
              <a:pathLst>
                <a:path w="3314" h="3131" extrusionOk="0">
                  <a:moveTo>
                    <a:pt x="1642" y="0"/>
                  </a:moveTo>
                  <a:cubicBezTo>
                    <a:pt x="730" y="0"/>
                    <a:pt x="0" y="699"/>
                    <a:pt x="0" y="1550"/>
                  </a:cubicBezTo>
                  <a:cubicBezTo>
                    <a:pt x="0" y="2432"/>
                    <a:pt x="730" y="3131"/>
                    <a:pt x="1642" y="3131"/>
                  </a:cubicBezTo>
                  <a:cubicBezTo>
                    <a:pt x="2554" y="3131"/>
                    <a:pt x="3313" y="2432"/>
                    <a:pt x="3313" y="1550"/>
                  </a:cubicBezTo>
                  <a:cubicBezTo>
                    <a:pt x="331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
            <p:cNvSpPr/>
            <p:nvPr/>
          </p:nvSpPr>
          <p:spPr>
            <a:xfrm>
              <a:off x="251025" y="1183450"/>
              <a:ext cx="81350" cy="76775"/>
            </a:xfrm>
            <a:custGeom>
              <a:avLst/>
              <a:gdLst/>
              <a:ahLst/>
              <a:cxnLst/>
              <a:rect l="l" t="t" r="r" b="b"/>
              <a:pathLst>
                <a:path w="3254" h="3071" extrusionOk="0">
                  <a:moveTo>
                    <a:pt x="1612" y="0"/>
                  </a:moveTo>
                  <a:cubicBezTo>
                    <a:pt x="730" y="0"/>
                    <a:pt x="1" y="699"/>
                    <a:pt x="1" y="1550"/>
                  </a:cubicBezTo>
                  <a:cubicBezTo>
                    <a:pt x="1" y="2401"/>
                    <a:pt x="730" y="3070"/>
                    <a:pt x="1612" y="3070"/>
                  </a:cubicBezTo>
                  <a:cubicBezTo>
                    <a:pt x="2524" y="3070"/>
                    <a:pt x="3253" y="2401"/>
                    <a:pt x="3253" y="1550"/>
                  </a:cubicBezTo>
                  <a:cubicBezTo>
                    <a:pt x="325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
            <p:cNvSpPr/>
            <p:nvPr/>
          </p:nvSpPr>
          <p:spPr>
            <a:xfrm>
              <a:off x="251800" y="1283750"/>
              <a:ext cx="79800" cy="75250"/>
            </a:xfrm>
            <a:custGeom>
              <a:avLst/>
              <a:gdLst/>
              <a:ahLst/>
              <a:cxnLst/>
              <a:rect l="l" t="t" r="r" b="b"/>
              <a:pathLst>
                <a:path w="3192" h="3010" extrusionOk="0">
                  <a:moveTo>
                    <a:pt x="1581" y="0"/>
                  </a:moveTo>
                  <a:cubicBezTo>
                    <a:pt x="699" y="0"/>
                    <a:pt x="0" y="669"/>
                    <a:pt x="0" y="1490"/>
                  </a:cubicBezTo>
                  <a:cubicBezTo>
                    <a:pt x="0" y="2341"/>
                    <a:pt x="699" y="3009"/>
                    <a:pt x="1581" y="3009"/>
                  </a:cubicBezTo>
                  <a:cubicBezTo>
                    <a:pt x="2462" y="3009"/>
                    <a:pt x="3192" y="2341"/>
                    <a:pt x="3192" y="1490"/>
                  </a:cubicBezTo>
                  <a:cubicBezTo>
                    <a:pt x="3192" y="66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
            <p:cNvSpPr/>
            <p:nvPr/>
          </p:nvSpPr>
          <p:spPr>
            <a:xfrm>
              <a:off x="252550" y="1384050"/>
              <a:ext cx="77525" cy="72975"/>
            </a:xfrm>
            <a:custGeom>
              <a:avLst/>
              <a:gdLst/>
              <a:ahLst/>
              <a:cxnLst/>
              <a:rect l="l" t="t" r="r" b="b"/>
              <a:pathLst>
                <a:path w="3101" h="2919" extrusionOk="0">
                  <a:moveTo>
                    <a:pt x="1551" y="0"/>
                  </a:moveTo>
                  <a:cubicBezTo>
                    <a:pt x="700" y="0"/>
                    <a:pt x="1" y="639"/>
                    <a:pt x="1" y="1459"/>
                  </a:cubicBezTo>
                  <a:cubicBezTo>
                    <a:pt x="1" y="2250"/>
                    <a:pt x="700" y="2918"/>
                    <a:pt x="1551" y="2918"/>
                  </a:cubicBezTo>
                  <a:cubicBezTo>
                    <a:pt x="2432" y="2918"/>
                    <a:pt x="3101" y="2250"/>
                    <a:pt x="3101" y="1459"/>
                  </a:cubicBezTo>
                  <a:cubicBezTo>
                    <a:pt x="3101" y="639"/>
                    <a:pt x="243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
            <p:cNvSpPr/>
            <p:nvPr/>
          </p:nvSpPr>
          <p:spPr>
            <a:xfrm>
              <a:off x="253300" y="1483600"/>
              <a:ext cx="76775" cy="71450"/>
            </a:xfrm>
            <a:custGeom>
              <a:avLst/>
              <a:gdLst/>
              <a:ahLst/>
              <a:cxnLst/>
              <a:rect l="l" t="t" r="r" b="b"/>
              <a:pathLst>
                <a:path w="3071" h="2858" extrusionOk="0">
                  <a:moveTo>
                    <a:pt x="1521" y="0"/>
                  </a:moveTo>
                  <a:cubicBezTo>
                    <a:pt x="700" y="0"/>
                    <a:pt x="1" y="639"/>
                    <a:pt x="1" y="1429"/>
                  </a:cubicBezTo>
                  <a:cubicBezTo>
                    <a:pt x="1" y="2219"/>
                    <a:pt x="700" y="2857"/>
                    <a:pt x="1521" y="2857"/>
                  </a:cubicBezTo>
                  <a:cubicBezTo>
                    <a:pt x="2372" y="2857"/>
                    <a:pt x="3071" y="2219"/>
                    <a:pt x="3071" y="1429"/>
                  </a:cubicBezTo>
                  <a:cubicBezTo>
                    <a:pt x="3071" y="639"/>
                    <a:pt x="2372" y="0"/>
                    <a:pt x="1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
            <p:cNvSpPr/>
            <p:nvPr/>
          </p:nvSpPr>
          <p:spPr>
            <a:xfrm>
              <a:off x="254075" y="1583150"/>
              <a:ext cx="74500" cy="70675"/>
            </a:xfrm>
            <a:custGeom>
              <a:avLst/>
              <a:gdLst/>
              <a:ahLst/>
              <a:cxnLst/>
              <a:rect l="l" t="t" r="r" b="b"/>
              <a:pathLst>
                <a:path w="2980" h="2827" extrusionOk="0">
                  <a:moveTo>
                    <a:pt x="1490" y="0"/>
                  </a:moveTo>
                  <a:cubicBezTo>
                    <a:pt x="669" y="0"/>
                    <a:pt x="0" y="638"/>
                    <a:pt x="0" y="1398"/>
                  </a:cubicBezTo>
                  <a:cubicBezTo>
                    <a:pt x="0" y="2189"/>
                    <a:pt x="669" y="2827"/>
                    <a:pt x="1490" y="2827"/>
                  </a:cubicBezTo>
                  <a:cubicBezTo>
                    <a:pt x="2341" y="2827"/>
                    <a:pt x="2979" y="2189"/>
                    <a:pt x="2979" y="1398"/>
                  </a:cubicBezTo>
                  <a:cubicBezTo>
                    <a:pt x="2979" y="638"/>
                    <a:pt x="2341"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
            <p:cNvSpPr/>
            <p:nvPr/>
          </p:nvSpPr>
          <p:spPr>
            <a:xfrm>
              <a:off x="254825" y="1683450"/>
              <a:ext cx="72975" cy="68400"/>
            </a:xfrm>
            <a:custGeom>
              <a:avLst/>
              <a:gdLst/>
              <a:ahLst/>
              <a:cxnLst/>
              <a:rect l="l" t="t" r="r" b="b"/>
              <a:pathLst>
                <a:path w="2919" h="2736" extrusionOk="0">
                  <a:moveTo>
                    <a:pt x="1460" y="0"/>
                  </a:moveTo>
                  <a:cubicBezTo>
                    <a:pt x="669" y="0"/>
                    <a:pt x="1" y="608"/>
                    <a:pt x="1" y="1368"/>
                  </a:cubicBezTo>
                  <a:cubicBezTo>
                    <a:pt x="1" y="2128"/>
                    <a:pt x="669" y="2736"/>
                    <a:pt x="1460" y="2736"/>
                  </a:cubicBezTo>
                  <a:cubicBezTo>
                    <a:pt x="2280" y="2736"/>
                    <a:pt x="2919" y="2128"/>
                    <a:pt x="2919" y="1368"/>
                  </a:cubicBezTo>
                  <a:cubicBezTo>
                    <a:pt x="2919" y="608"/>
                    <a:pt x="228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
            <p:cNvSpPr/>
            <p:nvPr/>
          </p:nvSpPr>
          <p:spPr>
            <a:xfrm>
              <a:off x="256350" y="1783000"/>
              <a:ext cx="70700" cy="66875"/>
            </a:xfrm>
            <a:custGeom>
              <a:avLst/>
              <a:gdLst/>
              <a:ahLst/>
              <a:cxnLst/>
              <a:rect l="l" t="t" r="r" b="b"/>
              <a:pathLst>
                <a:path w="2828" h="2675" extrusionOk="0">
                  <a:moveTo>
                    <a:pt x="1399" y="0"/>
                  </a:moveTo>
                  <a:cubicBezTo>
                    <a:pt x="639" y="0"/>
                    <a:pt x="0" y="608"/>
                    <a:pt x="0" y="1338"/>
                  </a:cubicBezTo>
                  <a:cubicBezTo>
                    <a:pt x="0" y="2067"/>
                    <a:pt x="639" y="2675"/>
                    <a:pt x="1399" y="2675"/>
                  </a:cubicBezTo>
                  <a:cubicBezTo>
                    <a:pt x="2189" y="2675"/>
                    <a:pt x="2827" y="2067"/>
                    <a:pt x="2827" y="1338"/>
                  </a:cubicBezTo>
                  <a:cubicBezTo>
                    <a:pt x="2827" y="60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
            <p:cNvSpPr/>
            <p:nvPr/>
          </p:nvSpPr>
          <p:spPr>
            <a:xfrm>
              <a:off x="256350" y="1882525"/>
              <a:ext cx="69925" cy="66150"/>
            </a:xfrm>
            <a:custGeom>
              <a:avLst/>
              <a:gdLst/>
              <a:ahLst/>
              <a:cxnLst/>
              <a:rect l="l" t="t" r="r" b="b"/>
              <a:pathLst>
                <a:path w="2797" h="2646" extrusionOk="0">
                  <a:moveTo>
                    <a:pt x="1399" y="1"/>
                  </a:moveTo>
                  <a:cubicBezTo>
                    <a:pt x="639" y="1"/>
                    <a:pt x="0" y="609"/>
                    <a:pt x="0" y="1338"/>
                  </a:cubicBezTo>
                  <a:cubicBezTo>
                    <a:pt x="0" y="2068"/>
                    <a:pt x="639" y="2645"/>
                    <a:pt x="1399" y="2645"/>
                  </a:cubicBezTo>
                  <a:cubicBezTo>
                    <a:pt x="2189" y="264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
            <p:cNvSpPr/>
            <p:nvPr/>
          </p:nvSpPr>
          <p:spPr>
            <a:xfrm>
              <a:off x="257875" y="1982850"/>
              <a:ext cx="67650" cy="63850"/>
            </a:xfrm>
            <a:custGeom>
              <a:avLst/>
              <a:gdLst/>
              <a:ahLst/>
              <a:cxnLst/>
              <a:rect l="l" t="t" r="r" b="b"/>
              <a:pathLst>
                <a:path w="2706" h="2554" extrusionOk="0">
                  <a:moveTo>
                    <a:pt x="1338" y="0"/>
                  </a:moveTo>
                  <a:cubicBezTo>
                    <a:pt x="608" y="0"/>
                    <a:pt x="0" y="578"/>
                    <a:pt x="0" y="1277"/>
                  </a:cubicBezTo>
                  <a:cubicBezTo>
                    <a:pt x="0" y="1976"/>
                    <a:pt x="608" y="2553"/>
                    <a:pt x="1338" y="2553"/>
                  </a:cubicBezTo>
                  <a:cubicBezTo>
                    <a:pt x="2098" y="2553"/>
                    <a:pt x="2706" y="1976"/>
                    <a:pt x="2706" y="1277"/>
                  </a:cubicBezTo>
                  <a:cubicBezTo>
                    <a:pt x="2706" y="578"/>
                    <a:pt x="209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
            <p:cNvSpPr/>
            <p:nvPr/>
          </p:nvSpPr>
          <p:spPr>
            <a:xfrm>
              <a:off x="258625" y="2082400"/>
              <a:ext cx="66150" cy="63075"/>
            </a:xfrm>
            <a:custGeom>
              <a:avLst/>
              <a:gdLst/>
              <a:ahLst/>
              <a:cxnLst/>
              <a:rect l="l" t="t" r="r" b="b"/>
              <a:pathLst>
                <a:path w="2646" h="2523" extrusionOk="0">
                  <a:moveTo>
                    <a:pt x="1308" y="0"/>
                  </a:moveTo>
                  <a:cubicBezTo>
                    <a:pt x="578" y="0"/>
                    <a:pt x="1" y="578"/>
                    <a:pt x="1" y="1246"/>
                  </a:cubicBezTo>
                  <a:cubicBezTo>
                    <a:pt x="1" y="1945"/>
                    <a:pt x="578" y="2523"/>
                    <a:pt x="1308" y="2523"/>
                  </a:cubicBezTo>
                  <a:cubicBezTo>
                    <a:pt x="2068" y="2523"/>
                    <a:pt x="2645" y="1945"/>
                    <a:pt x="2645" y="1246"/>
                  </a:cubicBezTo>
                  <a:cubicBezTo>
                    <a:pt x="2645" y="578"/>
                    <a:pt x="206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
            <p:cNvSpPr/>
            <p:nvPr/>
          </p:nvSpPr>
          <p:spPr>
            <a:xfrm>
              <a:off x="259400" y="2182700"/>
              <a:ext cx="64600" cy="60800"/>
            </a:xfrm>
            <a:custGeom>
              <a:avLst/>
              <a:gdLst/>
              <a:ahLst/>
              <a:cxnLst/>
              <a:rect l="l" t="t" r="r" b="b"/>
              <a:pathLst>
                <a:path w="2584" h="2432" extrusionOk="0">
                  <a:moveTo>
                    <a:pt x="1277" y="0"/>
                  </a:moveTo>
                  <a:cubicBezTo>
                    <a:pt x="578" y="0"/>
                    <a:pt x="0" y="547"/>
                    <a:pt x="0" y="1216"/>
                  </a:cubicBezTo>
                  <a:cubicBezTo>
                    <a:pt x="0" y="1885"/>
                    <a:pt x="578" y="2432"/>
                    <a:pt x="1277" y="2432"/>
                  </a:cubicBezTo>
                  <a:cubicBezTo>
                    <a:pt x="2006" y="2432"/>
                    <a:pt x="2584" y="1885"/>
                    <a:pt x="2584" y="121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
            <p:cNvSpPr/>
            <p:nvPr/>
          </p:nvSpPr>
          <p:spPr>
            <a:xfrm>
              <a:off x="260150" y="2282250"/>
              <a:ext cx="63100" cy="59275"/>
            </a:xfrm>
            <a:custGeom>
              <a:avLst/>
              <a:gdLst/>
              <a:ahLst/>
              <a:cxnLst/>
              <a:rect l="l" t="t" r="r" b="b"/>
              <a:pathLst>
                <a:path w="2524" h="2371" extrusionOk="0">
                  <a:moveTo>
                    <a:pt x="1247" y="0"/>
                  </a:moveTo>
                  <a:cubicBezTo>
                    <a:pt x="578" y="0"/>
                    <a:pt x="0" y="547"/>
                    <a:pt x="0" y="1185"/>
                  </a:cubicBezTo>
                  <a:cubicBezTo>
                    <a:pt x="0" y="1854"/>
                    <a:pt x="578" y="2371"/>
                    <a:pt x="1247" y="2371"/>
                  </a:cubicBezTo>
                  <a:cubicBezTo>
                    <a:pt x="1946" y="2371"/>
                    <a:pt x="2523" y="1854"/>
                    <a:pt x="2523" y="1185"/>
                  </a:cubicBezTo>
                  <a:cubicBezTo>
                    <a:pt x="2523" y="54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
            <p:cNvSpPr/>
            <p:nvPr/>
          </p:nvSpPr>
          <p:spPr>
            <a:xfrm>
              <a:off x="260900" y="2382550"/>
              <a:ext cx="61575" cy="57775"/>
            </a:xfrm>
            <a:custGeom>
              <a:avLst/>
              <a:gdLst/>
              <a:ahLst/>
              <a:cxnLst/>
              <a:rect l="l" t="t" r="r" b="b"/>
              <a:pathLst>
                <a:path w="2463" h="2311" extrusionOk="0">
                  <a:moveTo>
                    <a:pt x="1217" y="0"/>
                  </a:moveTo>
                  <a:cubicBezTo>
                    <a:pt x="548" y="0"/>
                    <a:pt x="1" y="517"/>
                    <a:pt x="1" y="1155"/>
                  </a:cubicBezTo>
                  <a:cubicBezTo>
                    <a:pt x="1" y="1794"/>
                    <a:pt x="548" y="2310"/>
                    <a:pt x="1217" y="2310"/>
                  </a:cubicBezTo>
                  <a:cubicBezTo>
                    <a:pt x="1916" y="2310"/>
                    <a:pt x="2463" y="1794"/>
                    <a:pt x="2463" y="1155"/>
                  </a:cubicBezTo>
                  <a:cubicBezTo>
                    <a:pt x="2463" y="51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
            <p:cNvSpPr/>
            <p:nvPr/>
          </p:nvSpPr>
          <p:spPr>
            <a:xfrm>
              <a:off x="261675" y="2482100"/>
              <a:ext cx="60050" cy="56250"/>
            </a:xfrm>
            <a:custGeom>
              <a:avLst/>
              <a:gdLst/>
              <a:ahLst/>
              <a:cxnLst/>
              <a:rect l="l" t="t" r="r" b="b"/>
              <a:pathLst>
                <a:path w="2402" h="2250" extrusionOk="0">
                  <a:moveTo>
                    <a:pt x="1186" y="0"/>
                  </a:moveTo>
                  <a:cubicBezTo>
                    <a:pt x="547" y="0"/>
                    <a:pt x="0" y="517"/>
                    <a:pt x="0" y="1125"/>
                  </a:cubicBezTo>
                  <a:cubicBezTo>
                    <a:pt x="0" y="1733"/>
                    <a:pt x="547" y="2249"/>
                    <a:pt x="1186" y="2249"/>
                  </a:cubicBezTo>
                  <a:cubicBezTo>
                    <a:pt x="1854" y="2249"/>
                    <a:pt x="2402" y="1733"/>
                    <a:pt x="2402" y="1125"/>
                  </a:cubicBezTo>
                  <a:cubicBezTo>
                    <a:pt x="2402" y="517"/>
                    <a:pt x="185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
            <p:cNvSpPr/>
            <p:nvPr/>
          </p:nvSpPr>
          <p:spPr>
            <a:xfrm>
              <a:off x="262425" y="2581625"/>
              <a:ext cx="58550" cy="55500"/>
            </a:xfrm>
            <a:custGeom>
              <a:avLst/>
              <a:gdLst/>
              <a:ahLst/>
              <a:cxnLst/>
              <a:rect l="l" t="t" r="r" b="b"/>
              <a:pathLst>
                <a:path w="2342" h="2220" extrusionOk="0">
                  <a:moveTo>
                    <a:pt x="1156" y="1"/>
                  </a:moveTo>
                  <a:cubicBezTo>
                    <a:pt x="517" y="1"/>
                    <a:pt x="1" y="487"/>
                    <a:pt x="1" y="1095"/>
                  </a:cubicBezTo>
                  <a:cubicBezTo>
                    <a:pt x="1" y="1733"/>
                    <a:pt x="517" y="2220"/>
                    <a:pt x="1156" y="2220"/>
                  </a:cubicBezTo>
                  <a:cubicBezTo>
                    <a:pt x="1824" y="2220"/>
                    <a:pt x="2341" y="1733"/>
                    <a:pt x="2341" y="1095"/>
                  </a:cubicBezTo>
                  <a:cubicBezTo>
                    <a:pt x="2341" y="487"/>
                    <a:pt x="182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
            <p:cNvSpPr/>
            <p:nvPr/>
          </p:nvSpPr>
          <p:spPr>
            <a:xfrm>
              <a:off x="263200" y="2681950"/>
              <a:ext cx="57000" cy="53200"/>
            </a:xfrm>
            <a:custGeom>
              <a:avLst/>
              <a:gdLst/>
              <a:ahLst/>
              <a:cxnLst/>
              <a:rect l="l" t="t" r="r" b="b"/>
              <a:pathLst>
                <a:path w="2280" h="2128" extrusionOk="0">
                  <a:moveTo>
                    <a:pt x="1125" y="0"/>
                  </a:moveTo>
                  <a:cubicBezTo>
                    <a:pt x="517" y="0"/>
                    <a:pt x="0" y="456"/>
                    <a:pt x="0" y="1064"/>
                  </a:cubicBezTo>
                  <a:cubicBezTo>
                    <a:pt x="0" y="1641"/>
                    <a:pt x="517" y="2128"/>
                    <a:pt x="1125" y="2128"/>
                  </a:cubicBezTo>
                  <a:cubicBezTo>
                    <a:pt x="1763" y="2128"/>
                    <a:pt x="2280" y="1641"/>
                    <a:pt x="2280" y="1064"/>
                  </a:cubicBezTo>
                  <a:cubicBezTo>
                    <a:pt x="2280" y="456"/>
                    <a:pt x="176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
            <p:cNvSpPr/>
            <p:nvPr/>
          </p:nvSpPr>
          <p:spPr>
            <a:xfrm>
              <a:off x="263950" y="2781475"/>
              <a:ext cx="54725" cy="51700"/>
            </a:xfrm>
            <a:custGeom>
              <a:avLst/>
              <a:gdLst/>
              <a:ahLst/>
              <a:cxnLst/>
              <a:rect l="l" t="t" r="r" b="b"/>
              <a:pathLst>
                <a:path w="2189" h="2068" extrusionOk="0">
                  <a:moveTo>
                    <a:pt x="1095" y="1"/>
                  </a:moveTo>
                  <a:cubicBezTo>
                    <a:pt x="517" y="1"/>
                    <a:pt x="0" y="457"/>
                    <a:pt x="0" y="1034"/>
                  </a:cubicBezTo>
                  <a:cubicBezTo>
                    <a:pt x="0" y="1612"/>
                    <a:pt x="51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
            <p:cNvSpPr/>
            <p:nvPr/>
          </p:nvSpPr>
          <p:spPr>
            <a:xfrm>
              <a:off x="264700" y="2881025"/>
              <a:ext cx="53975" cy="50950"/>
            </a:xfrm>
            <a:custGeom>
              <a:avLst/>
              <a:gdLst/>
              <a:ahLst/>
              <a:cxnLst/>
              <a:rect l="l" t="t" r="r" b="b"/>
              <a:pathLst>
                <a:path w="2159" h="2038" extrusionOk="0">
                  <a:moveTo>
                    <a:pt x="1065" y="1"/>
                  </a:moveTo>
                  <a:cubicBezTo>
                    <a:pt x="487" y="1"/>
                    <a:pt x="1" y="457"/>
                    <a:pt x="1" y="1034"/>
                  </a:cubicBezTo>
                  <a:cubicBezTo>
                    <a:pt x="1" y="1581"/>
                    <a:pt x="487" y="2037"/>
                    <a:pt x="1065" y="2037"/>
                  </a:cubicBezTo>
                  <a:cubicBezTo>
                    <a:pt x="1673" y="2037"/>
                    <a:pt x="2159" y="1581"/>
                    <a:pt x="2159" y="1034"/>
                  </a:cubicBezTo>
                  <a:cubicBezTo>
                    <a:pt x="2159" y="457"/>
                    <a:pt x="1673"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
            <p:cNvSpPr/>
            <p:nvPr/>
          </p:nvSpPr>
          <p:spPr>
            <a:xfrm>
              <a:off x="265475" y="2981325"/>
              <a:ext cx="52450" cy="48675"/>
            </a:xfrm>
            <a:custGeom>
              <a:avLst/>
              <a:gdLst/>
              <a:ahLst/>
              <a:cxnLst/>
              <a:rect l="l" t="t" r="r" b="b"/>
              <a:pathLst>
                <a:path w="2098" h="1947" extrusionOk="0">
                  <a:moveTo>
                    <a:pt x="1034" y="1"/>
                  </a:moveTo>
                  <a:cubicBezTo>
                    <a:pt x="487" y="1"/>
                    <a:pt x="0" y="427"/>
                    <a:pt x="0" y="974"/>
                  </a:cubicBezTo>
                  <a:cubicBezTo>
                    <a:pt x="0" y="1521"/>
                    <a:pt x="487" y="1946"/>
                    <a:pt x="1034" y="1946"/>
                  </a:cubicBezTo>
                  <a:cubicBezTo>
                    <a:pt x="1611" y="1946"/>
                    <a:pt x="2098" y="1521"/>
                    <a:pt x="2098" y="974"/>
                  </a:cubicBezTo>
                  <a:cubicBezTo>
                    <a:pt x="2098" y="42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
            <p:cNvSpPr/>
            <p:nvPr/>
          </p:nvSpPr>
          <p:spPr>
            <a:xfrm>
              <a:off x="266225" y="3080875"/>
              <a:ext cx="50950" cy="47900"/>
            </a:xfrm>
            <a:custGeom>
              <a:avLst/>
              <a:gdLst/>
              <a:ahLst/>
              <a:cxnLst/>
              <a:rect l="l" t="t" r="r" b="b"/>
              <a:pathLst>
                <a:path w="2038" h="1916" extrusionOk="0">
                  <a:moveTo>
                    <a:pt x="1004" y="1"/>
                  </a:moveTo>
                  <a:cubicBezTo>
                    <a:pt x="457" y="1"/>
                    <a:pt x="1" y="426"/>
                    <a:pt x="1" y="943"/>
                  </a:cubicBezTo>
                  <a:cubicBezTo>
                    <a:pt x="1" y="1490"/>
                    <a:pt x="457" y="1916"/>
                    <a:pt x="1004" y="1916"/>
                  </a:cubicBezTo>
                  <a:cubicBezTo>
                    <a:pt x="1581" y="1916"/>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
            <p:cNvSpPr/>
            <p:nvPr/>
          </p:nvSpPr>
          <p:spPr>
            <a:xfrm>
              <a:off x="267000" y="3180425"/>
              <a:ext cx="49400" cy="46375"/>
            </a:xfrm>
            <a:custGeom>
              <a:avLst/>
              <a:gdLst/>
              <a:ahLst/>
              <a:cxnLst/>
              <a:rect l="l" t="t" r="r" b="b"/>
              <a:pathLst>
                <a:path w="1976" h="1855" extrusionOk="0">
                  <a:moveTo>
                    <a:pt x="973" y="1"/>
                  </a:moveTo>
                  <a:cubicBezTo>
                    <a:pt x="456" y="1"/>
                    <a:pt x="0" y="426"/>
                    <a:pt x="0" y="943"/>
                  </a:cubicBezTo>
                  <a:cubicBezTo>
                    <a:pt x="0" y="1460"/>
                    <a:pt x="456" y="1855"/>
                    <a:pt x="973" y="1855"/>
                  </a:cubicBezTo>
                  <a:cubicBezTo>
                    <a:pt x="1520" y="1855"/>
                    <a:pt x="1976" y="1460"/>
                    <a:pt x="1976" y="943"/>
                  </a:cubicBezTo>
                  <a:cubicBezTo>
                    <a:pt x="197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
            <p:cNvSpPr/>
            <p:nvPr/>
          </p:nvSpPr>
          <p:spPr>
            <a:xfrm>
              <a:off x="267750" y="3280725"/>
              <a:ext cx="47900" cy="44875"/>
            </a:xfrm>
            <a:custGeom>
              <a:avLst/>
              <a:gdLst/>
              <a:ahLst/>
              <a:cxnLst/>
              <a:rect l="l" t="t" r="r" b="b"/>
              <a:pathLst>
                <a:path w="1916" h="1795" extrusionOk="0">
                  <a:moveTo>
                    <a:pt x="943" y="1"/>
                  </a:moveTo>
                  <a:cubicBezTo>
                    <a:pt x="426" y="1"/>
                    <a:pt x="0" y="396"/>
                    <a:pt x="0" y="882"/>
                  </a:cubicBezTo>
                  <a:cubicBezTo>
                    <a:pt x="0" y="1399"/>
                    <a:pt x="426" y="1794"/>
                    <a:pt x="943" y="1794"/>
                  </a:cubicBezTo>
                  <a:cubicBezTo>
                    <a:pt x="1490" y="1794"/>
                    <a:pt x="1915" y="1399"/>
                    <a:pt x="1915" y="882"/>
                  </a:cubicBezTo>
                  <a:cubicBezTo>
                    <a:pt x="1915" y="39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
            <p:cNvSpPr/>
            <p:nvPr/>
          </p:nvSpPr>
          <p:spPr>
            <a:xfrm>
              <a:off x="268500" y="3380275"/>
              <a:ext cx="46375" cy="44100"/>
            </a:xfrm>
            <a:custGeom>
              <a:avLst/>
              <a:gdLst/>
              <a:ahLst/>
              <a:cxnLst/>
              <a:rect l="l" t="t" r="r" b="b"/>
              <a:pathLst>
                <a:path w="1855" h="1764" extrusionOk="0">
                  <a:moveTo>
                    <a:pt x="913" y="1"/>
                  </a:moveTo>
                  <a:cubicBezTo>
                    <a:pt x="396" y="1"/>
                    <a:pt x="1" y="396"/>
                    <a:pt x="1" y="882"/>
                  </a:cubicBezTo>
                  <a:cubicBezTo>
                    <a:pt x="1" y="1368"/>
                    <a:pt x="396" y="1764"/>
                    <a:pt x="913" y="1764"/>
                  </a:cubicBezTo>
                  <a:cubicBezTo>
                    <a:pt x="1429" y="1764"/>
                    <a:pt x="1855" y="1368"/>
                    <a:pt x="1855" y="882"/>
                  </a:cubicBezTo>
                  <a:cubicBezTo>
                    <a:pt x="1855" y="396"/>
                    <a:pt x="142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
            <p:cNvSpPr/>
            <p:nvPr/>
          </p:nvSpPr>
          <p:spPr>
            <a:xfrm>
              <a:off x="269275" y="3480575"/>
              <a:ext cx="44850" cy="41825"/>
            </a:xfrm>
            <a:custGeom>
              <a:avLst/>
              <a:gdLst/>
              <a:ahLst/>
              <a:cxnLst/>
              <a:rect l="l" t="t" r="r" b="b"/>
              <a:pathLst>
                <a:path w="1794" h="1673" extrusionOk="0">
                  <a:moveTo>
                    <a:pt x="882" y="1"/>
                  </a:moveTo>
                  <a:cubicBezTo>
                    <a:pt x="395" y="1"/>
                    <a:pt x="0" y="366"/>
                    <a:pt x="0" y="822"/>
                  </a:cubicBezTo>
                  <a:cubicBezTo>
                    <a:pt x="0" y="1277"/>
                    <a:pt x="395" y="1673"/>
                    <a:pt x="882" y="1673"/>
                  </a:cubicBezTo>
                  <a:cubicBezTo>
                    <a:pt x="1368" y="1673"/>
                    <a:pt x="1794" y="1277"/>
                    <a:pt x="1794" y="822"/>
                  </a:cubicBezTo>
                  <a:cubicBezTo>
                    <a:pt x="1794"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
            <p:cNvSpPr/>
            <p:nvPr/>
          </p:nvSpPr>
          <p:spPr>
            <a:xfrm>
              <a:off x="270025" y="3579375"/>
              <a:ext cx="43350" cy="41825"/>
            </a:xfrm>
            <a:custGeom>
              <a:avLst/>
              <a:gdLst/>
              <a:ahLst/>
              <a:cxnLst/>
              <a:rect l="l" t="t" r="r" b="b"/>
              <a:pathLst>
                <a:path w="1734" h="1673" extrusionOk="0">
                  <a:moveTo>
                    <a:pt x="852" y="0"/>
                  </a:moveTo>
                  <a:cubicBezTo>
                    <a:pt x="396" y="0"/>
                    <a:pt x="1" y="365"/>
                    <a:pt x="1" y="821"/>
                  </a:cubicBezTo>
                  <a:cubicBezTo>
                    <a:pt x="1" y="1277"/>
                    <a:pt x="396" y="1672"/>
                    <a:pt x="852" y="1672"/>
                  </a:cubicBezTo>
                  <a:cubicBezTo>
                    <a:pt x="1338" y="1672"/>
                    <a:pt x="1733" y="1277"/>
                    <a:pt x="1733" y="821"/>
                  </a:cubicBezTo>
                  <a:cubicBezTo>
                    <a:pt x="173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
            <p:cNvSpPr/>
            <p:nvPr/>
          </p:nvSpPr>
          <p:spPr>
            <a:xfrm>
              <a:off x="270800" y="3679675"/>
              <a:ext cx="41800" cy="39550"/>
            </a:xfrm>
            <a:custGeom>
              <a:avLst/>
              <a:gdLst/>
              <a:ahLst/>
              <a:cxnLst/>
              <a:rect l="l" t="t" r="r" b="b"/>
              <a:pathLst>
                <a:path w="1672" h="1582" extrusionOk="0">
                  <a:moveTo>
                    <a:pt x="821" y="1"/>
                  </a:moveTo>
                  <a:cubicBezTo>
                    <a:pt x="365" y="1"/>
                    <a:pt x="0" y="335"/>
                    <a:pt x="0" y="791"/>
                  </a:cubicBezTo>
                  <a:cubicBezTo>
                    <a:pt x="0" y="1216"/>
                    <a:pt x="365" y="1581"/>
                    <a:pt x="821" y="1581"/>
                  </a:cubicBezTo>
                  <a:cubicBezTo>
                    <a:pt x="1307" y="1581"/>
                    <a:pt x="1672" y="1216"/>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
            <p:cNvSpPr/>
            <p:nvPr/>
          </p:nvSpPr>
          <p:spPr>
            <a:xfrm>
              <a:off x="271550" y="3779225"/>
              <a:ext cx="40300" cy="38775"/>
            </a:xfrm>
            <a:custGeom>
              <a:avLst/>
              <a:gdLst/>
              <a:ahLst/>
              <a:cxnLst/>
              <a:rect l="l" t="t" r="r" b="b"/>
              <a:pathLst>
                <a:path w="1612" h="1551" extrusionOk="0">
                  <a:moveTo>
                    <a:pt x="791" y="0"/>
                  </a:moveTo>
                  <a:cubicBezTo>
                    <a:pt x="365" y="0"/>
                    <a:pt x="0" y="335"/>
                    <a:pt x="0" y="760"/>
                  </a:cubicBezTo>
                  <a:cubicBezTo>
                    <a:pt x="0" y="1186"/>
                    <a:pt x="365" y="1551"/>
                    <a:pt x="791" y="1551"/>
                  </a:cubicBezTo>
                  <a:cubicBezTo>
                    <a:pt x="1247" y="1551"/>
                    <a:pt x="1611" y="1186"/>
                    <a:pt x="1611" y="760"/>
                  </a:cubicBezTo>
                  <a:cubicBezTo>
                    <a:pt x="161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
            <p:cNvSpPr/>
            <p:nvPr/>
          </p:nvSpPr>
          <p:spPr>
            <a:xfrm>
              <a:off x="271550" y="3878775"/>
              <a:ext cx="39525" cy="37250"/>
            </a:xfrm>
            <a:custGeom>
              <a:avLst/>
              <a:gdLst/>
              <a:ahLst/>
              <a:cxnLst/>
              <a:rect l="l" t="t" r="r" b="b"/>
              <a:pathLst>
                <a:path w="1581" h="1490" extrusionOk="0">
                  <a:moveTo>
                    <a:pt x="791" y="0"/>
                  </a:moveTo>
                  <a:cubicBezTo>
                    <a:pt x="365" y="0"/>
                    <a:pt x="0" y="335"/>
                    <a:pt x="0" y="760"/>
                  </a:cubicBezTo>
                  <a:cubicBezTo>
                    <a:pt x="0" y="1155"/>
                    <a:pt x="365" y="1490"/>
                    <a:pt x="791" y="1490"/>
                  </a:cubicBezTo>
                  <a:cubicBezTo>
                    <a:pt x="1247" y="1490"/>
                    <a:pt x="1581" y="1155"/>
                    <a:pt x="1581" y="76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
            <p:cNvSpPr/>
            <p:nvPr/>
          </p:nvSpPr>
          <p:spPr>
            <a:xfrm>
              <a:off x="272300" y="3979075"/>
              <a:ext cx="38025" cy="35725"/>
            </a:xfrm>
            <a:custGeom>
              <a:avLst/>
              <a:gdLst/>
              <a:ahLst/>
              <a:cxnLst/>
              <a:rect l="l" t="t" r="r" b="b"/>
              <a:pathLst>
                <a:path w="1521" h="1429" extrusionOk="0">
                  <a:moveTo>
                    <a:pt x="761" y="0"/>
                  </a:moveTo>
                  <a:cubicBezTo>
                    <a:pt x="366" y="0"/>
                    <a:pt x="1" y="304"/>
                    <a:pt x="1" y="699"/>
                  </a:cubicBezTo>
                  <a:cubicBezTo>
                    <a:pt x="1" y="1095"/>
                    <a:pt x="366" y="1429"/>
                    <a:pt x="761" y="1429"/>
                  </a:cubicBezTo>
                  <a:cubicBezTo>
                    <a:pt x="1186" y="1429"/>
                    <a:pt x="1521" y="1095"/>
                    <a:pt x="1521" y="699"/>
                  </a:cubicBezTo>
                  <a:cubicBezTo>
                    <a:pt x="1521" y="304"/>
                    <a:pt x="118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
            <p:cNvSpPr/>
            <p:nvPr/>
          </p:nvSpPr>
          <p:spPr>
            <a:xfrm>
              <a:off x="273075" y="4078625"/>
              <a:ext cx="37250" cy="34200"/>
            </a:xfrm>
            <a:custGeom>
              <a:avLst/>
              <a:gdLst/>
              <a:ahLst/>
              <a:cxnLst/>
              <a:rect l="l" t="t" r="r" b="b"/>
              <a:pathLst>
                <a:path w="1490" h="1368" extrusionOk="0">
                  <a:moveTo>
                    <a:pt x="730" y="0"/>
                  </a:moveTo>
                  <a:cubicBezTo>
                    <a:pt x="335" y="0"/>
                    <a:pt x="0" y="304"/>
                    <a:pt x="0" y="669"/>
                  </a:cubicBezTo>
                  <a:cubicBezTo>
                    <a:pt x="0" y="1064"/>
                    <a:pt x="335" y="1368"/>
                    <a:pt x="730" y="1368"/>
                  </a:cubicBezTo>
                  <a:cubicBezTo>
                    <a:pt x="1155" y="1368"/>
                    <a:pt x="1490" y="1064"/>
                    <a:pt x="1490" y="66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
            <p:cNvSpPr/>
            <p:nvPr/>
          </p:nvSpPr>
          <p:spPr>
            <a:xfrm>
              <a:off x="273825" y="4178175"/>
              <a:ext cx="35750" cy="33450"/>
            </a:xfrm>
            <a:custGeom>
              <a:avLst/>
              <a:gdLst/>
              <a:ahLst/>
              <a:cxnLst/>
              <a:rect l="l" t="t" r="r" b="b"/>
              <a:pathLst>
                <a:path w="1430" h="1338" extrusionOk="0">
                  <a:moveTo>
                    <a:pt x="700" y="0"/>
                  </a:moveTo>
                  <a:cubicBezTo>
                    <a:pt x="305" y="0"/>
                    <a:pt x="1" y="304"/>
                    <a:pt x="1" y="669"/>
                  </a:cubicBezTo>
                  <a:cubicBezTo>
                    <a:pt x="1" y="1033"/>
                    <a:pt x="305" y="1337"/>
                    <a:pt x="700" y="1337"/>
                  </a:cubicBezTo>
                  <a:cubicBezTo>
                    <a:pt x="1095" y="1337"/>
                    <a:pt x="1429" y="1033"/>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
            <p:cNvSpPr/>
            <p:nvPr/>
          </p:nvSpPr>
          <p:spPr>
            <a:xfrm>
              <a:off x="274575" y="4277700"/>
              <a:ext cx="34225" cy="32700"/>
            </a:xfrm>
            <a:custGeom>
              <a:avLst/>
              <a:gdLst/>
              <a:ahLst/>
              <a:cxnLst/>
              <a:rect l="l" t="t" r="r" b="b"/>
              <a:pathLst>
                <a:path w="1369" h="1308" extrusionOk="0">
                  <a:moveTo>
                    <a:pt x="670" y="1"/>
                  </a:moveTo>
                  <a:cubicBezTo>
                    <a:pt x="305" y="1"/>
                    <a:pt x="1" y="274"/>
                    <a:pt x="1" y="639"/>
                  </a:cubicBezTo>
                  <a:cubicBezTo>
                    <a:pt x="1" y="1004"/>
                    <a:pt x="305" y="1308"/>
                    <a:pt x="670" y="1308"/>
                  </a:cubicBezTo>
                  <a:cubicBezTo>
                    <a:pt x="1065" y="1308"/>
                    <a:pt x="1369" y="1004"/>
                    <a:pt x="1369" y="639"/>
                  </a:cubicBezTo>
                  <a:cubicBezTo>
                    <a:pt x="1369" y="274"/>
                    <a:pt x="1065" y="1"/>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
            <p:cNvSpPr/>
            <p:nvPr/>
          </p:nvSpPr>
          <p:spPr>
            <a:xfrm>
              <a:off x="275350" y="4377250"/>
              <a:ext cx="32700" cy="31175"/>
            </a:xfrm>
            <a:custGeom>
              <a:avLst/>
              <a:gdLst/>
              <a:ahLst/>
              <a:cxnLst/>
              <a:rect l="l" t="t" r="r" b="b"/>
              <a:pathLst>
                <a:path w="1308" h="1247" extrusionOk="0">
                  <a:moveTo>
                    <a:pt x="639" y="1"/>
                  </a:moveTo>
                  <a:cubicBezTo>
                    <a:pt x="274" y="1"/>
                    <a:pt x="0" y="274"/>
                    <a:pt x="0" y="639"/>
                  </a:cubicBezTo>
                  <a:cubicBezTo>
                    <a:pt x="0" y="973"/>
                    <a:pt x="274" y="1247"/>
                    <a:pt x="639" y="1247"/>
                  </a:cubicBezTo>
                  <a:cubicBezTo>
                    <a:pt x="1003" y="1247"/>
                    <a:pt x="1307" y="973"/>
                    <a:pt x="1307" y="639"/>
                  </a:cubicBezTo>
                  <a:cubicBezTo>
                    <a:pt x="1307" y="274"/>
                    <a:pt x="100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
            <p:cNvSpPr/>
            <p:nvPr/>
          </p:nvSpPr>
          <p:spPr>
            <a:xfrm>
              <a:off x="275350" y="4476800"/>
              <a:ext cx="31950" cy="30425"/>
            </a:xfrm>
            <a:custGeom>
              <a:avLst/>
              <a:gdLst/>
              <a:ahLst/>
              <a:cxnLst/>
              <a:rect l="l" t="t" r="r" b="b"/>
              <a:pathLst>
                <a:path w="1278" h="1217" extrusionOk="0">
                  <a:moveTo>
                    <a:pt x="639" y="0"/>
                  </a:moveTo>
                  <a:cubicBezTo>
                    <a:pt x="304" y="0"/>
                    <a:pt x="0" y="274"/>
                    <a:pt x="0" y="608"/>
                  </a:cubicBezTo>
                  <a:cubicBezTo>
                    <a:pt x="0" y="943"/>
                    <a:pt x="304" y="1216"/>
                    <a:pt x="639" y="1216"/>
                  </a:cubicBezTo>
                  <a:cubicBezTo>
                    <a:pt x="1003" y="1216"/>
                    <a:pt x="1277" y="943"/>
                    <a:pt x="1277" y="608"/>
                  </a:cubicBezTo>
                  <a:cubicBezTo>
                    <a:pt x="127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
            <p:cNvSpPr/>
            <p:nvPr/>
          </p:nvSpPr>
          <p:spPr>
            <a:xfrm>
              <a:off x="276100" y="4576350"/>
              <a:ext cx="31200" cy="29650"/>
            </a:xfrm>
            <a:custGeom>
              <a:avLst/>
              <a:gdLst/>
              <a:ahLst/>
              <a:cxnLst/>
              <a:rect l="l" t="t" r="r" b="b"/>
              <a:pathLst>
                <a:path w="1248" h="1186" extrusionOk="0">
                  <a:moveTo>
                    <a:pt x="609" y="0"/>
                  </a:moveTo>
                  <a:cubicBezTo>
                    <a:pt x="274" y="0"/>
                    <a:pt x="1" y="274"/>
                    <a:pt x="1" y="578"/>
                  </a:cubicBezTo>
                  <a:cubicBezTo>
                    <a:pt x="1" y="912"/>
                    <a:pt x="274" y="1186"/>
                    <a:pt x="609" y="1186"/>
                  </a:cubicBezTo>
                  <a:cubicBezTo>
                    <a:pt x="973" y="1186"/>
                    <a:pt x="1247" y="912"/>
                    <a:pt x="1247" y="578"/>
                  </a:cubicBezTo>
                  <a:cubicBezTo>
                    <a:pt x="1247" y="274"/>
                    <a:pt x="97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
            <p:cNvSpPr/>
            <p:nvPr/>
          </p:nvSpPr>
          <p:spPr>
            <a:xfrm>
              <a:off x="276875" y="4675900"/>
              <a:ext cx="29650" cy="28125"/>
            </a:xfrm>
            <a:custGeom>
              <a:avLst/>
              <a:gdLst/>
              <a:ahLst/>
              <a:cxnLst/>
              <a:rect l="l" t="t" r="r" b="b"/>
              <a:pathLst>
                <a:path w="1186" h="1125" extrusionOk="0">
                  <a:moveTo>
                    <a:pt x="578" y="0"/>
                  </a:moveTo>
                  <a:cubicBezTo>
                    <a:pt x="274" y="0"/>
                    <a:pt x="0" y="274"/>
                    <a:pt x="0" y="578"/>
                  </a:cubicBezTo>
                  <a:cubicBezTo>
                    <a:pt x="0" y="882"/>
                    <a:pt x="274" y="1125"/>
                    <a:pt x="578" y="1125"/>
                  </a:cubicBezTo>
                  <a:cubicBezTo>
                    <a:pt x="912" y="1125"/>
                    <a:pt x="1186" y="882"/>
                    <a:pt x="1186" y="578"/>
                  </a:cubicBezTo>
                  <a:cubicBezTo>
                    <a:pt x="1186" y="274"/>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
            <p:cNvSpPr/>
            <p:nvPr/>
          </p:nvSpPr>
          <p:spPr>
            <a:xfrm>
              <a:off x="277625" y="4776200"/>
              <a:ext cx="28150" cy="26625"/>
            </a:xfrm>
            <a:custGeom>
              <a:avLst/>
              <a:gdLst/>
              <a:ahLst/>
              <a:cxnLst/>
              <a:rect l="l" t="t" r="r" b="b"/>
              <a:pathLst>
                <a:path w="1126" h="1065" extrusionOk="0">
                  <a:moveTo>
                    <a:pt x="548" y="0"/>
                  </a:moveTo>
                  <a:cubicBezTo>
                    <a:pt x="244" y="0"/>
                    <a:pt x="1" y="213"/>
                    <a:pt x="1" y="517"/>
                  </a:cubicBezTo>
                  <a:cubicBezTo>
                    <a:pt x="1" y="821"/>
                    <a:pt x="244" y="1064"/>
                    <a:pt x="548" y="1064"/>
                  </a:cubicBezTo>
                  <a:cubicBezTo>
                    <a:pt x="882" y="1064"/>
                    <a:pt x="1125" y="821"/>
                    <a:pt x="1125" y="517"/>
                  </a:cubicBezTo>
                  <a:cubicBezTo>
                    <a:pt x="1125" y="213"/>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
            <p:cNvSpPr/>
            <p:nvPr/>
          </p:nvSpPr>
          <p:spPr>
            <a:xfrm>
              <a:off x="277625" y="4875750"/>
              <a:ext cx="27375" cy="25850"/>
            </a:xfrm>
            <a:custGeom>
              <a:avLst/>
              <a:gdLst/>
              <a:ahLst/>
              <a:cxnLst/>
              <a:rect l="l" t="t" r="r" b="b"/>
              <a:pathLst>
                <a:path w="1095" h="1034" extrusionOk="0">
                  <a:moveTo>
                    <a:pt x="548" y="0"/>
                  </a:moveTo>
                  <a:cubicBezTo>
                    <a:pt x="244" y="0"/>
                    <a:pt x="1" y="213"/>
                    <a:pt x="1" y="517"/>
                  </a:cubicBezTo>
                  <a:cubicBezTo>
                    <a:pt x="1" y="790"/>
                    <a:pt x="244" y="1034"/>
                    <a:pt x="548" y="1034"/>
                  </a:cubicBezTo>
                  <a:cubicBezTo>
                    <a:pt x="852" y="1034"/>
                    <a:pt x="1095" y="790"/>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
            <p:cNvSpPr/>
            <p:nvPr/>
          </p:nvSpPr>
          <p:spPr>
            <a:xfrm>
              <a:off x="278375" y="4975275"/>
              <a:ext cx="26625" cy="24350"/>
            </a:xfrm>
            <a:custGeom>
              <a:avLst/>
              <a:gdLst/>
              <a:ahLst/>
              <a:cxnLst/>
              <a:rect l="l" t="t" r="r" b="b"/>
              <a:pathLst>
                <a:path w="1065" h="974" extrusionOk="0">
                  <a:moveTo>
                    <a:pt x="518" y="1"/>
                  </a:moveTo>
                  <a:cubicBezTo>
                    <a:pt x="244" y="1"/>
                    <a:pt x="1" y="214"/>
                    <a:pt x="1" y="487"/>
                  </a:cubicBezTo>
                  <a:cubicBezTo>
                    <a:pt x="1" y="761"/>
                    <a:pt x="244" y="974"/>
                    <a:pt x="518" y="974"/>
                  </a:cubicBezTo>
                  <a:cubicBezTo>
                    <a:pt x="822" y="974"/>
                    <a:pt x="1065" y="761"/>
                    <a:pt x="1065" y="487"/>
                  </a:cubicBezTo>
                  <a:cubicBezTo>
                    <a:pt x="1065" y="214"/>
                    <a:pt x="822"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
            <p:cNvSpPr/>
            <p:nvPr/>
          </p:nvSpPr>
          <p:spPr>
            <a:xfrm>
              <a:off x="279150" y="5074825"/>
              <a:ext cx="25100" cy="23600"/>
            </a:xfrm>
            <a:custGeom>
              <a:avLst/>
              <a:gdLst/>
              <a:ahLst/>
              <a:cxnLst/>
              <a:rect l="l" t="t" r="r" b="b"/>
              <a:pathLst>
                <a:path w="1004" h="944" extrusionOk="0">
                  <a:moveTo>
                    <a:pt x="487" y="1"/>
                  </a:moveTo>
                  <a:cubicBezTo>
                    <a:pt x="213" y="1"/>
                    <a:pt x="0" y="214"/>
                    <a:pt x="0" y="457"/>
                  </a:cubicBezTo>
                  <a:cubicBezTo>
                    <a:pt x="0" y="730"/>
                    <a:pt x="213" y="943"/>
                    <a:pt x="487" y="943"/>
                  </a:cubicBezTo>
                  <a:cubicBezTo>
                    <a:pt x="791" y="943"/>
                    <a:pt x="1003" y="730"/>
                    <a:pt x="1003" y="457"/>
                  </a:cubicBezTo>
                  <a:cubicBezTo>
                    <a:pt x="1003"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
            <p:cNvSpPr/>
            <p:nvPr/>
          </p:nvSpPr>
          <p:spPr>
            <a:xfrm>
              <a:off x="279900" y="5174375"/>
              <a:ext cx="23600" cy="22825"/>
            </a:xfrm>
            <a:custGeom>
              <a:avLst/>
              <a:gdLst/>
              <a:ahLst/>
              <a:cxnLst/>
              <a:rect l="l" t="t" r="r" b="b"/>
              <a:pathLst>
                <a:path w="944" h="913" extrusionOk="0">
                  <a:moveTo>
                    <a:pt x="457" y="1"/>
                  </a:moveTo>
                  <a:cubicBezTo>
                    <a:pt x="214" y="1"/>
                    <a:pt x="1" y="213"/>
                    <a:pt x="1" y="457"/>
                  </a:cubicBezTo>
                  <a:cubicBezTo>
                    <a:pt x="1" y="700"/>
                    <a:pt x="214" y="912"/>
                    <a:pt x="457" y="912"/>
                  </a:cubicBezTo>
                  <a:cubicBezTo>
                    <a:pt x="730" y="912"/>
                    <a:pt x="943" y="700"/>
                    <a:pt x="943" y="457"/>
                  </a:cubicBezTo>
                  <a:cubicBezTo>
                    <a:pt x="943" y="21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
            <p:cNvSpPr/>
            <p:nvPr/>
          </p:nvSpPr>
          <p:spPr>
            <a:xfrm>
              <a:off x="279900" y="5273925"/>
              <a:ext cx="23600" cy="22050"/>
            </a:xfrm>
            <a:custGeom>
              <a:avLst/>
              <a:gdLst/>
              <a:ahLst/>
              <a:cxnLst/>
              <a:rect l="l" t="t" r="r" b="b"/>
              <a:pathLst>
                <a:path w="944" h="882" extrusionOk="0">
                  <a:moveTo>
                    <a:pt x="457" y="0"/>
                  </a:moveTo>
                  <a:cubicBezTo>
                    <a:pt x="214" y="0"/>
                    <a:pt x="1" y="183"/>
                    <a:pt x="1" y="426"/>
                  </a:cubicBezTo>
                  <a:cubicBezTo>
                    <a:pt x="1" y="669"/>
                    <a:pt x="214" y="882"/>
                    <a:pt x="457" y="882"/>
                  </a:cubicBezTo>
                  <a:cubicBezTo>
                    <a:pt x="730" y="882"/>
                    <a:pt x="943" y="669"/>
                    <a:pt x="943" y="426"/>
                  </a:cubicBezTo>
                  <a:cubicBezTo>
                    <a:pt x="943" y="183"/>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
            <p:cNvSpPr/>
            <p:nvPr/>
          </p:nvSpPr>
          <p:spPr>
            <a:xfrm>
              <a:off x="280675" y="5373475"/>
              <a:ext cx="22050" cy="20525"/>
            </a:xfrm>
            <a:custGeom>
              <a:avLst/>
              <a:gdLst/>
              <a:ahLst/>
              <a:cxnLst/>
              <a:rect l="l" t="t" r="r" b="b"/>
              <a:pathLst>
                <a:path w="882" h="821" extrusionOk="0">
                  <a:moveTo>
                    <a:pt x="426" y="0"/>
                  </a:moveTo>
                  <a:cubicBezTo>
                    <a:pt x="183" y="0"/>
                    <a:pt x="0" y="183"/>
                    <a:pt x="0" y="426"/>
                  </a:cubicBezTo>
                  <a:cubicBezTo>
                    <a:pt x="0" y="639"/>
                    <a:pt x="183" y="821"/>
                    <a:pt x="426" y="821"/>
                  </a:cubicBezTo>
                  <a:cubicBezTo>
                    <a:pt x="669" y="821"/>
                    <a:pt x="882" y="639"/>
                    <a:pt x="882" y="426"/>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
            <p:cNvSpPr/>
            <p:nvPr/>
          </p:nvSpPr>
          <p:spPr>
            <a:xfrm>
              <a:off x="280675" y="5473025"/>
              <a:ext cx="22050" cy="19775"/>
            </a:xfrm>
            <a:custGeom>
              <a:avLst/>
              <a:gdLst/>
              <a:ahLst/>
              <a:cxnLst/>
              <a:rect l="l" t="t" r="r" b="b"/>
              <a:pathLst>
                <a:path w="882" h="791" extrusionOk="0">
                  <a:moveTo>
                    <a:pt x="426" y="0"/>
                  </a:moveTo>
                  <a:cubicBezTo>
                    <a:pt x="213" y="0"/>
                    <a:pt x="0" y="182"/>
                    <a:pt x="0" y="395"/>
                  </a:cubicBezTo>
                  <a:cubicBezTo>
                    <a:pt x="0" y="608"/>
                    <a:pt x="213" y="790"/>
                    <a:pt x="426" y="790"/>
                  </a:cubicBezTo>
                  <a:cubicBezTo>
                    <a:pt x="669" y="790"/>
                    <a:pt x="882" y="608"/>
                    <a:pt x="882" y="395"/>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
            <p:cNvSpPr/>
            <p:nvPr/>
          </p:nvSpPr>
          <p:spPr>
            <a:xfrm>
              <a:off x="281425" y="5572550"/>
              <a:ext cx="20550" cy="19025"/>
            </a:xfrm>
            <a:custGeom>
              <a:avLst/>
              <a:gdLst/>
              <a:ahLst/>
              <a:cxnLst/>
              <a:rect l="l" t="t" r="r" b="b"/>
              <a:pathLst>
                <a:path w="822" h="761" extrusionOk="0">
                  <a:moveTo>
                    <a:pt x="396" y="1"/>
                  </a:moveTo>
                  <a:cubicBezTo>
                    <a:pt x="183" y="1"/>
                    <a:pt x="1" y="153"/>
                    <a:pt x="1" y="366"/>
                  </a:cubicBezTo>
                  <a:cubicBezTo>
                    <a:pt x="1" y="578"/>
                    <a:pt x="183" y="761"/>
                    <a:pt x="396" y="761"/>
                  </a:cubicBezTo>
                  <a:cubicBezTo>
                    <a:pt x="639" y="761"/>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
            <p:cNvSpPr/>
            <p:nvPr/>
          </p:nvSpPr>
          <p:spPr>
            <a:xfrm>
              <a:off x="281425" y="5672100"/>
              <a:ext cx="19775" cy="18275"/>
            </a:xfrm>
            <a:custGeom>
              <a:avLst/>
              <a:gdLst/>
              <a:ahLst/>
              <a:cxnLst/>
              <a:rect l="l" t="t" r="r" b="b"/>
              <a:pathLst>
                <a:path w="791" h="731" extrusionOk="0">
                  <a:moveTo>
                    <a:pt x="396" y="1"/>
                  </a:moveTo>
                  <a:cubicBezTo>
                    <a:pt x="183" y="1"/>
                    <a:pt x="1" y="153"/>
                    <a:pt x="1" y="365"/>
                  </a:cubicBezTo>
                  <a:cubicBezTo>
                    <a:pt x="1" y="578"/>
                    <a:pt x="183" y="730"/>
                    <a:pt x="396" y="730"/>
                  </a:cubicBezTo>
                  <a:cubicBezTo>
                    <a:pt x="639" y="730"/>
                    <a:pt x="791" y="578"/>
                    <a:pt x="791" y="365"/>
                  </a:cubicBezTo>
                  <a:cubicBezTo>
                    <a:pt x="79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
            <p:cNvSpPr/>
            <p:nvPr/>
          </p:nvSpPr>
          <p:spPr>
            <a:xfrm>
              <a:off x="282175" y="5771650"/>
              <a:ext cx="19025" cy="17500"/>
            </a:xfrm>
            <a:custGeom>
              <a:avLst/>
              <a:gdLst/>
              <a:ahLst/>
              <a:cxnLst/>
              <a:rect l="l" t="t" r="r" b="b"/>
              <a:pathLst>
                <a:path w="761" h="700" extrusionOk="0">
                  <a:moveTo>
                    <a:pt x="366" y="1"/>
                  </a:moveTo>
                  <a:cubicBezTo>
                    <a:pt x="183" y="1"/>
                    <a:pt x="1" y="153"/>
                    <a:pt x="1" y="335"/>
                  </a:cubicBezTo>
                  <a:cubicBezTo>
                    <a:pt x="1" y="548"/>
                    <a:pt x="183" y="700"/>
                    <a:pt x="366" y="700"/>
                  </a:cubicBezTo>
                  <a:cubicBezTo>
                    <a:pt x="578" y="700"/>
                    <a:pt x="761" y="548"/>
                    <a:pt x="761" y="335"/>
                  </a:cubicBezTo>
                  <a:cubicBezTo>
                    <a:pt x="761"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
            <p:cNvSpPr/>
            <p:nvPr/>
          </p:nvSpPr>
          <p:spPr>
            <a:xfrm>
              <a:off x="282950" y="5871200"/>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
            <p:cNvSpPr/>
            <p:nvPr/>
          </p:nvSpPr>
          <p:spPr>
            <a:xfrm>
              <a:off x="282950" y="5970750"/>
              <a:ext cx="17500" cy="15975"/>
            </a:xfrm>
            <a:custGeom>
              <a:avLst/>
              <a:gdLst/>
              <a:ahLst/>
              <a:cxnLst/>
              <a:rect l="l" t="t" r="r" b="b"/>
              <a:pathLst>
                <a:path w="700" h="639" extrusionOk="0">
                  <a:moveTo>
                    <a:pt x="335" y="0"/>
                  </a:moveTo>
                  <a:cubicBezTo>
                    <a:pt x="152" y="0"/>
                    <a:pt x="0" y="122"/>
                    <a:pt x="0" y="304"/>
                  </a:cubicBezTo>
                  <a:cubicBezTo>
                    <a:pt x="0" y="487"/>
                    <a:pt x="152" y="638"/>
                    <a:pt x="335" y="638"/>
                  </a:cubicBezTo>
                  <a:cubicBezTo>
                    <a:pt x="547" y="638"/>
                    <a:pt x="699" y="487"/>
                    <a:pt x="699" y="304"/>
                  </a:cubicBezTo>
                  <a:cubicBezTo>
                    <a:pt x="699" y="12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
            <p:cNvSpPr/>
            <p:nvPr/>
          </p:nvSpPr>
          <p:spPr>
            <a:xfrm>
              <a:off x="283700" y="6069525"/>
              <a:ext cx="16000" cy="15975"/>
            </a:xfrm>
            <a:custGeom>
              <a:avLst/>
              <a:gdLst/>
              <a:ahLst/>
              <a:cxnLst/>
              <a:rect l="l" t="t" r="r" b="b"/>
              <a:pathLst>
                <a:path w="640" h="639" extrusionOk="0">
                  <a:moveTo>
                    <a:pt x="305" y="1"/>
                  </a:moveTo>
                  <a:cubicBezTo>
                    <a:pt x="122" y="1"/>
                    <a:pt x="1" y="153"/>
                    <a:pt x="1" y="305"/>
                  </a:cubicBezTo>
                  <a:cubicBezTo>
                    <a:pt x="1" y="487"/>
                    <a:pt x="122" y="639"/>
                    <a:pt x="305" y="639"/>
                  </a:cubicBezTo>
                  <a:cubicBezTo>
                    <a:pt x="487" y="639"/>
                    <a:pt x="639" y="487"/>
                    <a:pt x="639" y="305"/>
                  </a:cubicBezTo>
                  <a:cubicBezTo>
                    <a:pt x="639" y="153"/>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
            <p:cNvSpPr/>
            <p:nvPr/>
          </p:nvSpPr>
          <p:spPr>
            <a:xfrm>
              <a:off x="137800" y="284500"/>
              <a:ext cx="97300" cy="91200"/>
            </a:xfrm>
            <a:custGeom>
              <a:avLst/>
              <a:gdLst/>
              <a:ahLst/>
              <a:cxnLst/>
              <a:rect l="l" t="t" r="r" b="b"/>
              <a:pathLst>
                <a:path w="3892" h="3648" extrusionOk="0">
                  <a:moveTo>
                    <a:pt x="1946" y="0"/>
                  </a:moveTo>
                  <a:cubicBezTo>
                    <a:pt x="882" y="0"/>
                    <a:pt x="1" y="821"/>
                    <a:pt x="1" y="1824"/>
                  </a:cubicBezTo>
                  <a:cubicBezTo>
                    <a:pt x="1" y="2827"/>
                    <a:pt x="882" y="3648"/>
                    <a:pt x="1946" y="3648"/>
                  </a:cubicBezTo>
                  <a:cubicBezTo>
                    <a:pt x="3010" y="3648"/>
                    <a:pt x="3891" y="2827"/>
                    <a:pt x="3891" y="1824"/>
                  </a:cubicBezTo>
                  <a:cubicBezTo>
                    <a:pt x="3891" y="821"/>
                    <a:pt x="3010" y="0"/>
                    <a:pt x="19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
            <p:cNvSpPr/>
            <p:nvPr/>
          </p:nvSpPr>
          <p:spPr>
            <a:xfrm>
              <a:off x="137800" y="384025"/>
              <a:ext cx="97300" cy="91225"/>
            </a:xfrm>
            <a:custGeom>
              <a:avLst/>
              <a:gdLst/>
              <a:ahLst/>
              <a:cxnLst/>
              <a:rect l="l" t="t" r="r" b="b"/>
              <a:pathLst>
                <a:path w="3892" h="3649" extrusionOk="0">
                  <a:moveTo>
                    <a:pt x="1946" y="1"/>
                  </a:moveTo>
                  <a:cubicBezTo>
                    <a:pt x="882" y="1"/>
                    <a:pt x="1" y="791"/>
                    <a:pt x="1" y="1825"/>
                  </a:cubicBezTo>
                  <a:cubicBezTo>
                    <a:pt x="1" y="2828"/>
                    <a:pt x="882" y="3648"/>
                    <a:pt x="1946" y="3648"/>
                  </a:cubicBezTo>
                  <a:cubicBezTo>
                    <a:pt x="3010" y="3648"/>
                    <a:pt x="3891" y="2828"/>
                    <a:pt x="3891" y="1825"/>
                  </a:cubicBezTo>
                  <a:cubicBezTo>
                    <a:pt x="3891" y="791"/>
                    <a:pt x="3010" y="1"/>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
            <p:cNvSpPr/>
            <p:nvPr/>
          </p:nvSpPr>
          <p:spPr>
            <a:xfrm>
              <a:off x="139325" y="483575"/>
              <a:ext cx="95025" cy="89700"/>
            </a:xfrm>
            <a:custGeom>
              <a:avLst/>
              <a:gdLst/>
              <a:ahLst/>
              <a:cxnLst/>
              <a:rect l="l" t="t" r="r" b="b"/>
              <a:pathLst>
                <a:path w="3801" h="3588" extrusionOk="0">
                  <a:moveTo>
                    <a:pt x="1885" y="1"/>
                  </a:moveTo>
                  <a:cubicBezTo>
                    <a:pt x="852" y="1"/>
                    <a:pt x="1" y="791"/>
                    <a:pt x="1" y="1794"/>
                  </a:cubicBezTo>
                  <a:cubicBezTo>
                    <a:pt x="1" y="2797"/>
                    <a:pt x="852" y="3587"/>
                    <a:pt x="1885" y="3587"/>
                  </a:cubicBezTo>
                  <a:cubicBezTo>
                    <a:pt x="2949" y="3587"/>
                    <a:pt x="3800" y="2797"/>
                    <a:pt x="3800" y="1794"/>
                  </a:cubicBezTo>
                  <a:cubicBezTo>
                    <a:pt x="3800" y="791"/>
                    <a:pt x="294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
            <p:cNvSpPr/>
            <p:nvPr/>
          </p:nvSpPr>
          <p:spPr>
            <a:xfrm>
              <a:off x="139325" y="583125"/>
              <a:ext cx="94250" cy="88925"/>
            </a:xfrm>
            <a:custGeom>
              <a:avLst/>
              <a:gdLst/>
              <a:ahLst/>
              <a:cxnLst/>
              <a:rect l="l" t="t" r="r" b="b"/>
              <a:pathLst>
                <a:path w="3770" h="3557" extrusionOk="0">
                  <a:moveTo>
                    <a:pt x="1885" y="1"/>
                  </a:moveTo>
                  <a:cubicBezTo>
                    <a:pt x="852" y="1"/>
                    <a:pt x="1" y="791"/>
                    <a:pt x="1" y="1763"/>
                  </a:cubicBezTo>
                  <a:cubicBezTo>
                    <a:pt x="1" y="2767"/>
                    <a:pt x="852" y="3557"/>
                    <a:pt x="1885" y="3557"/>
                  </a:cubicBezTo>
                  <a:cubicBezTo>
                    <a:pt x="2919" y="3557"/>
                    <a:pt x="3770" y="2767"/>
                    <a:pt x="3770" y="1763"/>
                  </a:cubicBezTo>
                  <a:cubicBezTo>
                    <a:pt x="3770" y="791"/>
                    <a:pt x="291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
            <p:cNvSpPr/>
            <p:nvPr/>
          </p:nvSpPr>
          <p:spPr>
            <a:xfrm>
              <a:off x="140075" y="682675"/>
              <a:ext cx="92750" cy="87400"/>
            </a:xfrm>
            <a:custGeom>
              <a:avLst/>
              <a:gdLst/>
              <a:ahLst/>
              <a:cxnLst/>
              <a:rect l="l" t="t" r="r" b="b"/>
              <a:pathLst>
                <a:path w="3710" h="3496" extrusionOk="0">
                  <a:moveTo>
                    <a:pt x="1855" y="0"/>
                  </a:moveTo>
                  <a:cubicBezTo>
                    <a:pt x="822" y="0"/>
                    <a:pt x="1" y="791"/>
                    <a:pt x="1" y="1763"/>
                  </a:cubicBezTo>
                  <a:cubicBezTo>
                    <a:pt x="1" y="2736"/>
                    <a:pt x="822" y="3496"/>
                    <a:pt x="1855" y="3496"/>
                  </a:cubicBezTo>
                  <a:cubicBezTo>
                    <a:pt x="2889" y="3496"/>
                    <a:pt x="3709" y="2736"/>
                    <a:pt x="3709" y="1763"/>
                  </a:cubicBezTo>
                  <a:cubicBezTo>
                    <a:pt x="3709" y="791"/>
                    <a:pt x="2889"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
            <p:cNvSpPr/>
            <p:nvPr/>
          </p:nvSpPr>
          <p:spPr>
            <a:xfrm>
              <a:off x="140850" y="782225"/>
              <a:ext cx="91200" cy="86650"/>
            </a:xfrm>
            <a:custGeom>
              <a:avLst/>
              <a:gdLst/>
              <a:ahLst/>
              <a:cxnLst/>
              <a:rect l="l" t="t" r="r" b="b"/>
              <a:pathLst>
                <a:path w="3648" h="3466" extrusionOk="0">
                  <a:moveTo>
                    <a:pt x="1824" y="0"/>
                  </a:moveTo>
                  <a:cubicBezTo>
                    <a:pt x="821" y="0"/>
                    <a:pt x="0" y="790"/>
                    <a:pt x="0" y="1733"/>
                  </a:cubicBezTo>
                  <a:cubicBezTo>
                    <a:pt x="0" y="2705"/>
                    <a:pt x="821" y="3465"/>
                    <a:pt x="1824" y="3465"/>
                  </a:cubicBezTo>
                  <a:cubicBezTo>
                    <a:pt x="2827" y="3465"/>
                    <a:pt x="3648" y="2705"/>
                    <a:pt x="3648" y="1733"/>
                  </a:cubicBezTo>
                  <a:cubicBezTo>
                    <a:pt x="3648" y="790"/>
                    <a:pt x="2827" y="0"/>
                    <a:pt x="18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
            <p:cNvSpPr/>
            <p:nvPr/>
          </p:nvSpPr>
          <p:spPr>
            <a:xfrm>
              <a:off x="141600" y="882525"/>
              <a:ext cx="89700" cy="84375"/>
            </a:xfrm>
            <a:custGeom>
              <a:avLst/>
              <a:gdLst/>
              <a:ahLst/>
              <a:cxnLst/>
              <a:rect l="l" t="t" r="r" b="b"/>
              <a:pathLst>
                <a:path w="3588" h="3375" extrusionOk="0">
                  <a:moveTo>
                    <a:pt x="1794" y="0"/>
                  </a:moveTo>
                  <a:cubicBezTo>
                    <a:pt x="821" y="0"/>
                    <a:pt x="1" y="760"/>
                    <a:pt x="1" y="1703"/>
                  </a:cubicBezTo>
                  <a:cubicBezTo>
                    <a:pt x="1" y="2614"/>
                    <a:pt x="821" y="3374"/>
                    <a:pt x="1794" y="3374"/>
                  </a:cubicBezTo>
                  <a:cubicBezTo>
                    <a:pt x="2797" y="3374"/>
                    <a:pt x="3587" y="2614"/>
                    <a:pt x="3587" y="1703"/>
                  </a:cubicBezTo>
                  <a:cubicBezTo>
                    <a:pt x="358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
            <p:cNvSpPr/>
            <p:nvPr/>
          </p:nvSpPr>
          <p:spPr>
            <a:xfrm>
              <a:off x="142375" y="982075"/>
              <a:ext cx="88175" cy="83600"/>
            </a:xfrm>
            <a:custGeom>
              <a:avLst/>
              <a:gdLst/>
              <a:ahLst/>
              <a:cxnLst/>
              <a:rect l="l" t="t" r="r" b="b"/>
              <a:pathLst>
                <a:path w="3527" h="3344" extrusionOk="0">
                  <a:moveTo>
                    <a:pt x="1763" y="0"/>
                  </a:moveTo>
                  <a:cubicBezTo>
                    <a:pt x="790" y="0"/>
                    <a:pt x="0" y="760"/>
                    <a:pt x="0" y="1672"/>
                  </a:cubicBezTo>
                  <a:cubicBezTo>
                    <a:pt x="0" y="2584"/>
                    <a:pt x="790" y="3344"/>
                    <a:pt x="1763" y="3344"/>
                  </a:cubicBezTo>
                  <a:cubicBezTo>
                    <a:pt x="2736" y="3344"/>
                    <a:pt x="3526" y="2584"/>
                    <a:pt x="3526" y="1672"/>
                  </a:cubicBezTo>
                  <a:cubicBezTo>
                    <a:pt x="3526" y="760"/>
                    <a:pt x="2736" y="0"/>
                    <a:pt x="17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
            <p:cNvSpPr/>
            <p:nvPr/>
          </p:nvSpPr>
          <p:spPr>
            <a:xfrm>
              <a:off x="143125" y="1082375"/>
              <a:ext cx="86650" cy="81325"/>
            </a:xfrm>
            <a:custGeom>
              <a:avLst/>
              <a:gdLst/>
              <a:ahLst/>
              <a:cxnLst/>
              <a:rect l="l" t="t" r="r" b="b"/>
              <a:pathLst>
                <a:path w="3466" h="3253" extrusionOk="0">
                  <a:moveTo>
                    <a:pt x="1733" y="0"/>
                  </a:moveTo>
                  <a:cubicBezTo>
                    <a:pt x="791" y="0"/>
                    <a:pt x="1" y="730"/>
                    <a:pt x="1" y="1611"/>
                  </a:cubicBezTo>
                  <a:cubicBezTo>
                    <a:pt x="1" y="2523"/>
                    <a:pt x="791" y="3253"/>
                    <a:pt x="1733" y="3253"/>
                  </a:cubicBezTo>
                  <a:cubicBezTo>
                    <a:pt x="2706" y="3253"/>
                    <a:pt x="3466" y="2523"/>
                    <a:pt x="3466" y="1611"/>
                  </a:cubicBezTo>
                  <a:cubicBezTo>
                    <a:pt x="3466" y="730"/>
                    <a:pt x="2706"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
            <p:cNvSpPr/>
            <p:nvPr/>
          </p:nvSpPr>
          <p:spPr>
            <a:xfrm>
              <a:off x="143875" y="1181925"/>
              <a:ext cx="85150" cy="80575"/>
            </a:xfrm>
            <a:custGeom>
              <a:avLst/>
              <a:gdLst/>
              <a:ahLst/>
              <a:cxnLst/>
              <a:rect l="l" t="t" r="r" b="b"/>
              <a:pathLst>
                <a:path w="3406" h="3223" extrusionOk="0">
                  <a:moveTo>
                    <a:pt x="1703" y="0"/>
                  </a:moveTo>
                  <a:cubicBezTo>
                    <a:pt x="761" y="0"/>
                    <a:pt x="1" y="699"/>
                    <a:pt x="1" y="1611"/>
                  </a:cubicBezTo>
                  <a:cubicBezTo>
                    <a:pt x="1" y="2493"/>
                    <a:pt x="761" y="3222"/>
                    <a:pt x="1703" y="3222"/>
                  </a:cubicBezTo>
                  <a:cubicBezTo>
                    <a:pt x="2645" y="3222"/>
                    <a:pt x="3405" y="2493"/>
                    <a:pt x="3405" y="1611"/>
                  </a:cubicBezTo>
                  <a:cubicBezTo>
                    <a:pt x="3405" y="699"/>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
            <p:cNvSpPr/>
            <p:nvPr/>
          </p:nvSpPr>
          <p:spPr>
            <a:xfrm>
              <a:off x="144650" y="1281475"/>
              <a:ext cx="83600" cy="79050"/>
            </a:xfrm>
            <a:custGeom>
              <a:avLst/>
              <a:gdLst/>
              <a:ahLst/>
              <a:cxnLst/>
              <a:rect l="l" t="t" r="r" b="b"/>
              <a:pathLst>
                <a:path w="3344" h="3162" extrusionOk="0">
                  <a:moveTo>
                    <a:pt x="1672" y="0"/>
                  </a:moveTo>
                  <a:cubicBezTo>
                    <a:pt x="760" y="0"/>
                    <a:pt x="0" y="699"/>
                    <a:pt x="0" y="1581"/>
                  </a:cubicBezTo>
                  <a:cubicBezTo>
                    <a:pt x="0" y="2462"/>
                    <a:pt x="760" y="3161"/>
                    <a:pt x="1672" y="3161"/>
                  </a:cubicBezTo>
                  <a:cubicBezTo>
                    <a:pt x="2614" y="3161"/>
                    <a:pt x="3344" y="2462"/>
                    <a:pt x="3344" y="1581"/>
                  </a:cubicBezTo>
                  <a:cubicBezTo>
                    <a:pt x="3344" y="699"/>
                    <a:pt x="2614"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
            <p:cNvSpPr/>
            <p:nvPr/>
          </p:nvSpPr>
          <p:spPr>
            <a:xfrm>
              <a:off x="145400" y="1381775"/>
              <a:ext cx="82100" cy="76775"/>
            </a:xfrm>
            <a:custGeom>
              <a:avLst/>
              <a:gdLst/>
              <a:ahLst/>
              <a:cxnLst/>
              <a:rect l="l" t="t" r="r" b="b"/>
              <a:pathLst>
                <a:path w="3284" h="3071" extrusionOk="0">
                  <a:moveTo>
                    <a:pt x="1642" y="0"/>
                  </a:moveTo>
                  <a:cubicBezTo>
                    <a:pt x="730" y="0"/>
                    <a:pt x="1" y="699"/>
                    <a:pt x="1" y="1550"/>
                  </a:cubicBezTo>
                  <a:cubicBezTo>
                    <a:pt x="1" y="2402"/>
                    <a:pt x="730" y="3070"/>
                    <a:pt x="1642" y="3070"/>
                  </a:cubicBezTo>
                  <a:cubicBezTo>
                    <a:pt x="2554" y="3070"/>
                    <a:pt x="3283" y="2402"/>
                    <a:pt x="3283" y="1550"/>
                  </a:cubicBezTo>
                  <a:cubicBezTo>
                    <a:pt x="328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
            <p:cNvSpPr/>
            <p:nvPr/>
          </p:nvSpPr>
          <p:spPr>
            <a:xfrm>
              <a:off x="146175" y="1481325"/>
              <a:ext cx="80575" cy="76000"/>
            </a:xfrm>
            <a:custGeom>
              <a:avLst/>
              <a:gdLst/>
              <a:ahLst/>
              <a:cxnLst/>
              <a:rect l="l" t="t" r="r" b="b"/>
              <a:pathLst>
                <a:path w="3223" h="3040" extrusionOk="0">
                  <a:moveTo>
                    <a:pt x="1611" y="0"/>
                  </a:moveTo>
                  <a:cubicBezTo>
                    <a:pt x="730" y="0"/>
                    <a:pt x="0" y="669"/>
                    <a:pt x="0" y="1520"/>
                  </a:cubicBezTo>
                  <a:cubicBezTo>
                    <a:pt x="0" y="2371"/>
                    <a:pt x="730" y="3040"/>
                    <a:pt x="1611" y="3040"/>
                  </a:cubicBezTo>
                  <a:cubicBezTo>
                    <a:pt x="2493" y="3040"/>
                    <a:pt x="3222" y="2371"/>
                    <a:pt x="3222" y="1520"/>
                  </a:cubicBezTo>
                  <a:cubicBezTo>
                    <a:pt x="3222" y="669"/>
                    <a:pt x="2493" y="0"/>
                    <a:pt x="1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
            <p:cNvSpPr/>
            <p:nvPr/>
          </p:nvSpPr>
          <p:spPr>
            <a:xfrm>
              <a:off x="146925" y="1581625"/>
              <a:ext cx="79050" cy="73725"/>
            </a:xfrm>
            <a:custGeom>
              <a:avLst/>
              <a:gdLst/>
              <a:ahLst/>
              <a:cxnLst/>
              <a:rect l="l" t="t" r="r" b="b"/>
              <a:pathLst>
                <a:path w="3162" h="2949" extrusionOk="0">
                  <a:moveTo>
                    <a:pt x="1581" y="0"/>
                  </a:moveTo>
                  <a:cubicBezTo>
                    <a:pt x="730" y="0"/>
                    <a:pt x="1" y="639"/>
                    <a:pt x="1" y="1459"/>
                  </a:cubicBezTo>
                  <a:cubicBezTo>
                    <a:pt x="1" y="2280"/>
                    <a:pt x="730" y="2949"/>
                    <a:pt x="1581" y="2949"/>
                  </a:cubicBezTo>
                  <a:cubicBezTo>
                    <a:pt x="2463" y="2949"/>
                    <a:pt x="3162" y="2280"/>
                    <a:pt x="3162" y="1459"/>
                  </a:cubicBezTo>
                  <a:cubicBezTo>
                    <a:pt x="3162" y="63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
            <p:cNvSpPr/>
            <p:nvPr/>
          </p:nvSpPr>
          <p:spPr>
            <a:xfrm>
              <a:off x="147675" y="1681175"/>
              <a:ext cx="77550" cy="72975"/>
            </a:xfrm>
            <a:custGeom>
              <a:avLst/>
              <a:gdLst/>
              <a:ahLst/>
              <a:cxnLst/>
              <a:rect l="l" t="t" r="r" b="b"/>
              <a:pathLst>
                <a:path w="3102" h="2919" extrusionOk="0">
                  <a:moveTo>
                    <a:pt x="1551" y="0"/>
                  </a:moveTo>
                  <a:cubicBezTo>
                    <a:pt x="700" y="0"/>
                    <a:pt x="1" y="638"/>
                    <a:pt x="1" y="1459"/>
                  </a:cubicBezTo>
                  <a:cubicBezTo>
                    <a:pt x="1" y="2249"/>
                    <a:pt x="700" y="2918"/>
                    <a:pt x="1551" y="2918"/>
                  </a:cubicBezTo>
                  <a:cubicBezTo>
                    <a:pt x="2402" y="2918"/>
                    <a:pt x="3101" y="2249"/>
                    <a:pt x="3101" y="1459"/>
                  </a:cubicBezTo>
                  <a:cubicBezTo>
                    <a:pt x="3101" y="638"/>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
            <p:cNvSpPr/>
            <p:nvPr/>
          </p:nvSpPr>
          <p:spPr>
            <a:xfrm>
              <a:off x="148450" y="1780700"/>
              <a:ext cx="76000" cy="71475"/>
            </a:xfrm>
            <a:custGeom>
              <a:avLst/>
              <a:gdLst/>
              <a:ahLst/>
              <a:cxnLst/>
              <a:rect l="l" t="t" r="r" b="b"/>
              <a:pathLst>
                <a:path w="3040" h="2859" extrusionOk="0">
                  <a:moveTo>
                    <a:pt x="1520" y="1"/>
                  </a:moveTo>
                  <a:cubicBezTo>
                    <a:pt x="699" y="1"/>
                    <a:pt x="0" y="639"/>
                    <a:pt x="0" y="1430"/>
                  </a:cubicBezTo>
                  <a:cubicBezTo>
                    <a:pt x="0" y="2220"/>
                    <a:pt x="699" y="2858"/>
                    <a:pt x="1520" y="2858"/>
                  </a:cubicBezTo>
                  <a:cubicBezTo>
                    <a:pt x="2371" y="2858"/>
                    <a:pt x="3040" y="2220"/>
                    <a:pt x="3040" y="143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
            <p:cNvSpPr/>
            <p:nvPr/>
          </p:nvSpPr>
          <p:spPr>
            <a:xfrm>
              <a:off x="149200" y="1880250"/>
              <a:ext cx="74500" cy="70700"/>
            </a:xfrm>
            <a:custGeom>
              <a:avLst/>
              <a:gdLst/>
              <a:ahLst/>
              <a:cxnLst/>
              <a:rect l="l" t="t" r="r" b="b"/>
              <a:pathLst>
                <a:path w="2980" h="2828" extrusionOk="0">
                  <a:moveTo>
                    <a:pt x="1490" y="1"/>
                  </a:moveTo>
                  <a:cubicBezTo>
                    <a:pt x="669" y="1"/>
                    <a:pt x="1" y="639"/>
                    <a:pt x="1" y="1429"/>
                  </a:cubicBezTo>
                  <a:cubicBezTo>
                    <a:pt x="1" y="2189"/>
                    <a:pt x="669" y="2828"/>
                    <a:pt x="1490" y="2828"/>
                  </a:cubicBezTo>
                  <a:cubicBezTo>
                    <a:pt x="2311" y="2828"/>
                    <a:pt x="2979" y="2189"/>
                    <a:pt x="2979" y="142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
            <p:cNvSpPr/>
            <p:nvPr/>
          </p:nvSpPr>
          <p:spPr>
            <a:xfrm>
              <a:off x="149975" y="1980575"/>
              <a:ext cx="72975" cy="68400"/>
            </a:xfrm>
            <a:custGeom>
              <a:avLst/>
              <a:gdLst/>
              <a:ahLst/>
              <a:cxnLst/>
              <a:rect l="l" t="t" r="r" b="b"/>
              <a:pathLst>
                <a:path w="2919" h="2736" extrusionOk="0">
                  <a:moveTo>
                    <a:pt x="1459" y="0"/>
                  </a:moveTo>
                  <a:cubicBezTo>
                    <a:pt x="669" y="0"/>
                    <a:pt x="0" y="608"/>
                    <a:pt x="0" y="1368"/>
                  </a:cubicBezTo>
                  <a:cubicBezTo>
                    <a:pt x="0" y="2128"/>
                    <a:pt x="669" y="2736"/>
                    <a:pt x="1459" y="2736"/>
                  </a:cubicBezTo>
                  <a:cubicBezTo>
                    <a:pt x="2280" y="2736"/>
                    <a:pt x="2918" y="2128"/>
                    <a:pt x="2918" y="1368"/>
                  </a:cubicBezTo>
                  <a:cubicBezTo>
                    <a:pt x="2918" y="608"/>
                    <a:pt x="228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
            <p:cNvSpPr/>
            <p:nvPr/>
          </p:nvSpPr>
          <p:spPr>
            <a:xfrm>
              <a:off x="151475" y="2080875"/>
              <a:ext cx="69950" cy="66125"/>
            </a:xfrm>
            <a:custGeom>
              <a:avLst/>
              <a:gdLst/>
              <a:ahLst/>
              <a:cxnLst/>
              <a:rect l="l" t="t" r="r" b="b"/>
              <a:pathLst>
                <a:path w="2798" h="2645" extrusionOk="0">
                  <a:moveTo>
                    <a:pt x="1399" y="0"/>
                  </a:moveTo>
                  <a:cubicBezTo>
                    <a:pt x="609" y="0"/>
                    <a:pt x="1" y="578"/>
                    <a:pt x="1" y="1307"/>
                  </a:cubicBezTo>
                  <a:cubicBezTo>
                    <a:pt x="1" y="2067"/>
                    <a:pt x="609" y="2645"/>
                    <a:pt x="1399" y="2645"/>
                  </a:cubicBezTo>
                  <a:cubicBezTo>
                    <a:pt x="2189" y="2645"/>
                    <a:pt x="2797" y="2067"/>
                    <a:pt x="2797" y="1307"/>
                  </a:cubicBezTo>
                  <a:cubicBezTo>
                    <a:pt x="2797" y="57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
            <p:cNvSpPr/>
            <p:nvPr/>
          </p:nvSpPr>
          <p:spPr>
            <a:xfrm>
              <a:off x="152250" y="2180425"/>
              <a:ext cx="68400" cy="64600"/>
            </a:xfrm>
            <a:custGeom>
              <a:avLst/>
              <a:gdLst/>
              <a:ahLst/>
              <a:cxnLst/>
              <a:rect l="l" t="t" r="r" b="b"/>
              <a:pathLst>
                <a:path w="2736" h="2584" extrusionOk="0">
                  <a:moveTo>
                    <a:pt x="1368" y="0"/>
                  </a:moveTo>
                  <a:cubicBezTo>
                    <a:pt x="608" y="0"/>
                    <a:pt x="0" y="578"/>
                    <a:pt x="0" y="1307"/>
                  </a:cubicBezTo>
                  <a:cubicBezTo>
                    <a:pt x="0" y="2006"/>
                    <a:pt x="60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
            <p:cNvSpPr/>
            <p:nvPr/>
          </p:nvSpPr>
          <p:spPr>
            <a:xfrm>
              <a:off x="153000" y="2280725"/>
              <a:ext cx="66900" cy="63100"/>
            </a:xfrm>
            <a:custGeom>
              <a:avLst/>
              <a:gdLst/>
              <a:ahLst/>
              <a:cxnLst/>
              <a:rect l="l" t="t" r="r" b="b"/>
              <a:pathLst>
                <a:path w="2676" h="2524" extrusionOk="0">
                  <a:moveTo>
                    <a:pt x="1338" y="0"/>
                  </a:moveTo>
                  <a:cubicBezTo>
                    <a:pt x="609" y="0"/>
                    <a:pt x="1" y="547"/>
                    <a:pt x="1" y="1246"/>
                  </a:cubicBezTo>
                  <a:cubicBezTo>
                    <a:pt x="1" y="1946"/>
                    <a:pt x="609" y="2523"/>
                    <a:pt x="1338" y="2523"/>
                  </a:cubicBezTo>
                  <a:cubicBezTo>
                    <a:pt x="2068" y="2523"/>
                    <a:pt x="2676" y="1946"/>
                    <a:pt x="2676" y="1246"/>
                  </a:cubicBezTo>
                  <a:cubicBezTo>
                    <a:pt x="2676" y="547"/>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
            <p:cNvSpPr/>
            <p:nvPr/>
          </p:nvSpPr>
          <p:spPr>
            <a:xfrm>
              <a:off x="153000" y="2379500"/>
              <a:ext cx="66900" cy="63100"/>
            </a:xfrm>
            <a:custGeom>
              <a:avLst/>
              <a:gdLst/>
              <a:ahLst/>
              <a:cxnLst/>
              <a:rect l="l" t="t" r="r" b="b"/>
              <a:pathLst>
                <a:path w="2676" h="2524" extrusionOk="0">
                  <a:moveTo>
                    <a:pt x="1338" y="1"/>
                  </a:moveTo>
                  <a:cubicBezTo>
                    <a:pt x="609" y="1"/>
                    <a:pt x="1" y="578"/>
                    <a:pt x="1" y="1277"/>
                  </a:cubicBezTo>
                  <a:cubicBezTo>
                    <a:pt x="1" y="1946"/>
                    <a:pt x="609" y="2524"/>
                    <a:pt x="1338" y="2524"/>
                  </a:cubicBezTo>
                  <a:cubicBezTo>
                    <a:pt x="2068" y="2524"/>
                    <a:pt x="2676" y="1946"/>
                    <a:pt x="2676" y="1277"/>
                  </a:cubicBezTo>
                  <a:cubicBezTo>
                    <a:pt x="2676" y="578"/>
                    <a:pt x="2068"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
            <p:cNvSpPr/>
            <p:nvPr/>
          </p:nvSpPr>
          <p:spPr>
            <a:xfrm>
              <a:off x="154525" y="2480575"/>
              <a:ext cx="63850" cy="59300"/>
            </a:xfrm>
            <a:custGeom>
              <a:avLst/>
              <a:gdLst/>
              <a:ahLst/>
              <a:cxnLst/>
              <a:rect l="l" t="t" r="r" b="b"/>
              <a:pathLst>
                <a:path w="2554" h="2372" extrusionOk="0">
                  <a:moveTo>
                    <a:pt x="1277" y="0"/>
                  </a:moveTo>
                  <a:cubicBezTo>
                    <a:pt x="578" y="0"/>
                    <a:pt x="0" y="517"/>
                    <a:pt x="0" y="1186"/>
                  </a:cubicBezTo>
                  <a:cubicBezTo>
                    <a:pt x="0" y="1854"/>
                    <a:pt x="578" y="2371"/>
                    <a:pt x="1277" y="2371"/>
                  </a:cubicBezTo>
                  <a:cubicBezTo>
                    <a:pt x="1976" y="2371"/>
                    <a:pt x="2554" y="1854"/>
                    <a:pt x="2554" y="1186"/>
                  </a:cubicBezTo>
                  <a:cubicBezTo>
                    <a:pt x="2554"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
            <p:cNvSpPr/>
            <p:nvPr/>
          </p:nvSpPr>
          <p:spPr>
            <a:xfrm>
              <a:off x="155275" y="2579350"/>
              <a:ext cx="63100" cy="59300"/>
            </a:xfrm>
            <a:custGeom>
              <a:avLst/>
              <a:gdLst/>
              <a:ahLst/>
              <a:cxnLst/>
              <a:rect l="l" t="t" r="r" b="b"/>
              <a:pathLst>
                <a:path w="2524" h="2372" extrusionOk="0">
                  <a:moveTo>
                    <a:pt x="1247" y="1"/>
                  </a:moveTo>
                  <a:cubicBezTo>
                    <a:pt x="548" y="1"/>
                    <a:pt x="1" y="548"/>
                    <a:pt x="1" y="1186"/>
                  </a:cubicBezTo>
                  <a:cubicBezTo>
                    <a:pt x="1" y="1855"/>
                    <a:pt x="548" y="2372"/>
                    <a:pt x="1247" y="2372"/>
                  </a:cubicBezTo>
                  <a:cubicBezTo>
                    <a:pt x="1946" y="2372"/>
                    <a:pt x="2524" y="1855"/>
                    <a:pt x="2524" y="1186"/>
                  </a:cubicBezTo>
                  <a:cubicBezTo>
                    <a:pt x="2524"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
            <p:cNvSpPr/>
            <p:nvPr/>
          </p:nvSpPr>
          <p:spPr>
            <a:xfrm>
              <a:off x="156050" y="2679650"/>
              <a:ext cx="60800" cy="57775"/>
            </a:xfrm>
            <a:custGeom>
              <a:avLst/>
              <a:gdLst/>
              <a:ahLst/>
              <a:cxnLst/>
              <a:rect l="l" t="t" r="r" b="b"/>
              <a:pathLst>
                <a:path w="2432" h="2311" extrusionOk="0">
                  <a:moveTo>
                    <a:pt x="1216" y="1"/>
                  </a:moveTo>
                  <a:cubicBezTo>
                    <a:pt x="547" y="1"/>
                    <a:pt x="0" y="518"/>
                    <a:pt x="0" y="1156"/>
                  </a:cubicBezTo>
                  <a:cubicBezTo>
                    <a:pt x="0" y="1794"/>
                    <a:pt x="547" y="2311"/>
                    <a:pt x="1216" y="2311"/>
                  </a:cubicBezTo>
                  <a:cubicBezTo>
                    <a:pt x="1885" y="2311"/>
                    <a:pt x="2432" y="1794"/>
                    <a:pt x="2432" y="1156"/>
                  </a:cubicBezTo>
                  <a:cubicBezTo>
                    <a:pt x="2432" y="51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
            <p:cNvSpPr/>
            <p:nvPr/>
          </p:nvSpPr>
          <p:spPr>
            <a:xfrm>
              <a:off x="156800" y="2779975"/>
              <a:ext cx="59300" cy="55500"/>
            </a:xfrm>
            <a:custGeom>
              <a:avLst/>
              <a:gdLst/>
              <a:ahLst/>
              <a:cxnLst/>
              <a:rect l="l" t="t" r="r" b="b"/>
              <a:pathLst>
                <a:path w="2372" h="2220" extrusionOk="0">
                  <a:moveTo>
                    <a:pt x="1186" y="0"/>
                  </a:moveTo>
                  <a:cubicBezTo>
                    <a:pt x="548" y="0"/>
                    <a:pt x="1" y="486"/>
                    <a:pt x="1" y="1094"/>
                  </a:cubicBezTo>
                  <a:cubicBezTo>
                    <a:pt x="1" y="1702"/>
                    <a:pt x="548" y="2219"/>
                    <a:pt x="1186" y="2219"/>
                  </a:cubicBezTo>
                  <a:cubicBezTo>
                    <a:pt x="1824" y="2219"/>
                    <a:pt x="2372" y="1702"/>
                    <a:pt x="2372" y="1094"/>
                  </a:cubicBezTo>
                  <a:cubicBezTo>
                    <a:pt x="2372"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
            <p:cNvSpPr/>
            <p:nvPr/>
          </p:nvSpPr>
          <p:spPr>
            <a:xfrm>
              <a:off x="157575" y="2878750"/>
              <a:ext cx="57775" cy="55500"/>
            </a:xfrm>
            <a:custGeom>
              <a:avLst/>
              <a:gdLst/>
              <a:ahLst/>
              <a:cxnLst/>
              <a:rect l="l" t="t" r="r" b="b"/>
              <a:pathLst>
                <a:path w="2311" h="2220" extrusionOk="0">
                  <a:moveTo>
                    <a:pt x="1155" y="1"/>
                  </a:moveTo>
                  <a:cubicBezTo>
                    <a:pt x="517" y="1"/>
                    <a:pt x="0" y="517"/>
                    <a:pt x="0" y="1125"/>
                  </a:cubicBezTo>
                  <a:cubicBezTo>
                    <a:pt x="0" y="1733"/>
                    <a:pt x="517" y="2219"/>
                    <a:pt x="1155" y="2219"/>
                  </a:cubicBezTo>
                  <a:cubicBezTo>
                    <a:pt x="1793" y="2219"/>
                    <a:pt x="2310" y="1733"/>
                    <a:pt x="2310" y="1125"/>
                  </a:cubicBezTo>
                  <a:cubicBezTo>
                    <a:pt x="2310" y="51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
            <p:cNvSpPr/>
            <p:nvPr/>
          </p:nvSpPr>
          <p:spPr>
            <a:xfrm>
              <a:off x="158325" y="2979050"/>
              <a:ext cx="56250" cy="53225"/>
            </a:xfrm>
            <a:custGeom>
              <a:avLst/>
              <a:gdLst/>
              <a:ahLst/>
              <a:cxnLst/>
              <a:rect l="l" t="t" r="r" b="b"/>
              <a:pathLst>
                <a:path w="2250" h="2129" extrusionOk="0">
                  <a:moveTo>
                    <a:pt x="1125" y="1"/>
                  </a:moveTo>
                  <a:cubicBezTo>
                    <a:pt x="517" y="1"/>
                    <a:pt x="0" y="487"/>
                    <a:pt x="0" y="1065"/>
                  </a:cubicBezTo>
                  <a:cubicBezTo>
                    <a:pt x="0" y="1642"/>
                    <a:pt x="517" y="2128"/>
                    <a:pt x="1125" y="2128"/>
                  </a:cubicBezTo>
                  <a:cubicBezTo>
                    <a:pt x="1763" y="2128"/>
                    <a:pt x="2250" y="1642"/>
                    <a:pt x="2250" y="1065"/>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
            <p:cNvSpPr/>
            <p:nvPr/>
          </p:nvSpPr>
          <p:spPr>
            <a:xfrm>
              <a:off x="159075" y="3078600"/>
              <a:ext cx="54750" cy="51700"/>
            </a:xfrm>
            <a:custGeom>
              <a:avLst/>
              <a:gdLst/>
              <a:ahLst/>
              <a:cxnLst/>
              <a:rect l="l" t="t" r="r" b="b"/>
              <a:pathLst>
                <a:path w="2190" h="2068" extrusionOk="0">
                  <a:moveTo>
                    <a:pt x="1095" y="1"/>
                  </a:moveTo>
                  <a:cubicBezTo>
                    <a:pt x="487" y="1"/>
                    <a:pt x="1" y="487"/>
                    <a:pt x="1" y="1034"/>
                  </a:cubicBezTo>
                  <a:cubicBezTo>
                    <a:pt x="1" y="1612"/>
                    <a:pt x="487" y="2068"/>
                    <a:pt x="1095" y="2068"/>
                  </a:cubicBezTo>
                  <a:cubicBezTo>
                    <a:pt x="1703" y="2068"/>
                    <a:pt x="2189" y="1612"/>
                    <a:pt x="2189" y="1034"/>
                  </a:cubicBezTo>
                  <a:cubicBezTo>
                    <a:pt x="2189" y="48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
            <p:cNvSpPr/>
            <p:nvPr/>
          </p:nvSpPr>
          <p:spPr>
            <a:xfrm>
              <a:off x="159850" y="3178900"/>
              <a:ext cx="53200" cy="50175"/>
            </a:xfrm>
            <a:custGeom>
              <a:avLst/>
              <a:gdLst/>
              <a:ahLst/>
              <a:cxnLst/>
              <a:rect l="l" t="t" r="r" b="b"/>
              <a:pathLst>
                <a:path w="2128" h="2007" extrusionOk="0">
                  <a:moveTo>
                    <a:pt x="1064" y="1"/>
                  </a:moveTo>
                  <a:cubicBezTo>
                    <a:pt x="487" y="1"/>
                    <a:pt x="0" y="426"/>
                    <a:pt x="0" y="1004"/>
                  </a:cubicBezTo>
                  <a:cubicBezTo>
                    <a:pt x="0" y="1551"/>
                    <a:pt x="487" y="2007"/>
                    <a:pt x="1064" y="2007"/>
                  </a:cubicBezTo>
                  <a:cubicBezTo>
                    <a:pt x="1672" y="2007"/>
                    <a:pt x="2128" y="1551"/>
                    <a:pt x="2128" y="1004"/>
                  </a:cubicBezTo>
                  <a:cubicBezTo>
                    <a:pt x="2128" y="426"/>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
            <p:cNvSpPr/>
            <p:nvPr/>
          </p:nvSpPr>
          <p:spPr>
            <a:xfrm>
              <a:off x="160600" y="3278450"/>
              <a:ext cx="51700" cy="48650"/>
            </a:xfrm>
            <a:custGeom>
              <a:avLst/>
              <a:gdLst/>
              <a:ahLst/>
              <a:cxnLst/>
              <a:rect l="l" t="t" r="r" b="b"/>
              <a:pathLst>
                <a:path w="2068" h="1946" extrusionOk="0">
                  <a:moveTo>
                    <a:pt x="1034" y="1"/>
                  </a:moveTo>
                  <a:cubicBezTo>
                    <a:pt x="457" y="1"/>
                    <a:pt x="1" y="457"/>
                    <a:pt x="1" y="973"/>
                  </a:cubicBezTo>
                  <a:cubicBezTo>
                    <a:pt x="1" y="1520"/>
                    <a:pt x="457" y="1946"/>
                    <a:pt x="1034" y="1946"/>
                  </a:cubicBezTo>
                  <a:cubicBezTo>
                    <a:pt x="1612" y="1946"/>
                    <a:pt x="2068" y="1520"/>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
            <p:cNvSpPr/>
            <p:nvPr/>
          </p:nvSpPr>
          <p:spPr>
            <a:xfrm>
              <a:off x="161375" y="3378000"/>
              <a:ext cx="50175" cy="47900"/>
            </a:xfrm>
            <a:custGeom>
              <a:avLst/>
              <a:gdLst/>
              <a:ahLst/>
              <a:cxnLst/>
              <a:rect l="l" t="t" r="r" b="b"/>
              <a:pathLst>
                <a:path w="2007" h="1916" extrusionOk="0">
                  <a:moveTo>
                    <a:pt x="1003" y="0"/>
                  </a:moveTo>
                  <a:cubicBezTo>
                    <a:pt x="456" y="0"/>
                    <a:pt x="0" y="426"/>
                    <a:pt x="0" y="973"/>
                  </a:cubicBezTo>
                  <a:cubicBezTo>
                    <a:pt x="0" y="1490"/>
                    <a:pt x="456" y="1915"/>
                    <a:pt x="1003" y="1915"/>
                  </a:cubicBezTo>
                  <a:cubicBezTo>
                    <a:pt x="1581" y="1915"/>
                    <a:pt x="2006" y="1490"/>
                    <a:pt x="2006" y="973"/>
                  </a:cubicBezTo>
                  <a:cubicBezTo>
                    <a:pt x="2006" y="426"/>
                    <a:pt x="158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
            <p:cNvSpPr/>
            <p:nvPr/>
          </p:nvSpPr>
          <p:spPr>
            <a:xfrm>
              <a:off x="162125" y="3478300"/>
              <a:ext cx="48650" cy="45625"/>
            </a:xfrm>
            <a:custGeom>
              <a:avLst/>
              <a:gdLst/>
              <a:ahLst/>
              <a:cxnLst/>
              <a:rect l="l" t="t" r="r" b="b"/>
              <a:pathLst>
                <a:path w="1946" h="1825" extrusionOk="0">
                  <a:moveTo>
                    <a:pt x="973" y="1"/>
                  </a:moveTo>
                  <a:cubicBezTo>
                    <a:pt x="456" y="1"/>
                    <a:pt x="0" y="396"/>
                    <a:pt x="0" y="913"/>
                  </a:cubicBezTo>
                  <a:cubicBezTo>
                    <a:pt x="0" y="1429"/>
                    <a:pt x="456" y="1824"/>
                    <a:pt x="973" y="1824"/>
                  </a:cubicBezTo>
                  <a:cubicBezTo>
                    <a:pt x="1520" y="1824"/>
                    <a:pt x="1946" y="1429"/>
                    <a:pt x="1946" y="913"/>
                  </a:cubicBezTo>
                  <a:cubicBezTo>
                    <a:pt x="1946" y="39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
            <p:cNvSpPr/>
            <p:nvPr/>
          </p:nvSpPr>
          <p:spPr>
            <a:xfrm>
              <a:off x="162875" y="3577850"/>
              <a:ext cx="47900" cy="44850"/>
            </a:xfrm>
            <a:custGeom>
              <a:avLst/>
              <a:gdLst/>
              <a:ahLst/>
              <a:cxnLst/>
              <a:rect l="l" t="t" r="r" b="b"/>
              <a:pathLst>
                <a:path w="1916" h="1794" extrusionOk="0">
                  <a:moveTo>
                    <a:pt x="943" y="1"/>
                  </a:moveTo>
                  <a:cubicBezTo>
                    <a:pt x="426" y="1"/>
                    <a:pt x="1" y="396"/>
                    <a:pt x="1" y="882"/>
                  </a:cubicBezTo>
                  <a:cubicBezTo>
                    <a:pt x="1" y="1399"/>
                    <a:pt x="426" y="1794"/>
                    <a:pt x="943" y="1794"/>
                  </a:cubicBezTo>
                  <a:cubicBezTo>
                    <a:pt x="1460" y="1794"/>
                    <a:pt x="1916" y="1399"/>
                    <a:pt x="1916" y="882"/>
                  </a:cubicBezTo>
                  <a:cubicBezTo>
                    <a:pt x="1916"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
            <p:cNvSpPr/>
            <p:nvPr/>
          </p:nvSpPr>
          <p:spPr>
            <a:xfrm>
              <a:off x="163650" y="3677400"/>
              <a:ext cx="45600" cy="43325"/>
            </a:xfrm>
            <a:custGeom>
              <a:avLst/>
              <a:gdLst/>
              <a:ahLst/>
              <a:cxnLst/>
              <a:rect l="l" t="t" r="r" b="b"/>
              <a:pathLst>
                <a:path w="1824" h="1733" extrusionOk="0">
                  <a:moveTo>
                    <a:pt x="912" y="0"/>
                  </a:moveTo>
                  <a:cubicBezTo>
                    <a:pt x="395" y="0"/>
                    <a:pt x="0" y="395"/>
                    <a:pt x="0" y="882"/>
                  </a:cubicBezTo>
                  <a:cubicBezTo>
                    <a:pt x="0" y="1368"/>
                    <a:pt x="395" y="1733"/>
                    <a:pt x="912" y="1733"/>
                  </a:cubicBezTo>
                  <a:cubicBezTo>
                    <a:pt x="1429" y="1733"/>
                    <a:pt x="1824" y="1368"/>
                    <a:pt x="1824" y="882"/>
                  </a:cubicBezTo>
                  <a:cubicBezTo>
                    <a:pt x="1824" y="39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
            <p:cNvSpPr/>
            <p:nvPr/>
          </p:nvSpPr>
          <p:spPr>
            <a:xfrm>
              <a:off x="164400" y="3777700"/>
              <a:ext cx="44100" cy="41825"/>
            </a:xfrm>
            <a:custGeom>
              <a:avLst/>
              <a:gdLst/>
              <a:ahLst/>
              <a:cxnLst/>
              <a:rect l="l" t="t" r="r" b="b"/>
              <a:pathLst>
                <a:path w="1764" h="1673" extrusionOk="0">
                  <a:moveTo>
                    <a:pt x="882" y="1"/>
                  </a:moveTo>
                  <a:cubicBezTo>
                    <a:pt x="396" y="1"/>
                    <a:pt x="1" y="365"/>
                    <a:pt x="1" y="821"/>
                  </a:cubicBezTo>
                  <a:cubicBezTo>
                    <a:pt x="1" y="1277"/>
                    <a:pt x="396" y="1672"/>
                    <a:pt x="882" y="1672"/>
                  </a:cubicBezTo>
                  <a:cubicBezTo>
                    <a:pt x="1368" y="1672"/>
                    <a:pt x="1764" y="1277"/>
                    <a:pt x="1764" y="821"/>
                  </a:cubicBezTo>
                  <a:cubicBezTo>
                    <a:pt x="1764"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
            <p:cNvSpPr/>
            <p:nvPr/>
          </p:nvSpPr>
          <p:spPr>
            <a:xfrm>
              <a:off x="165175" y="3877250"/>
              <a:ext cx="42575" cy="40300"/>
            </a:xfrm>
            <a:custGeom>
              <a:avLst/>
              <a:gdLst/>
              <a:ahLst/>
              <a:cxnLst/>
              <a:rect l="l" t="t" r="r" b="b"/>
              <a:pathLst>
                <a:path w="1703" h="1612" extrusionOk="0">
                  <a:moveTo>
                    <a:pt x="851" y="0"/>
                  </a:moveTo>
                  <a:cubicBezTo>
                    <a:pt x="365" y="0"/>
                    <a:pt x="0" y="365"/>
                    <a:pt x="0" y="821"/>
                  </a:cubicBezTo>
                  <a:cubicBezTo>
                    <a:pt x="0" y="1247"/>
                    <a:pt x="365" y="1611"/>
                    <a:pt x="851" y="1611"/>
                  </a:cubicBezTo>
                  <a:cubicBezTo>
                    <a:pt x="1337" y="1611"/>
                    <a:pt x="1702" y="1247"/>
                    <a:pt x="1702" y="821"/>
                  </a:cubicBezTo>
                  <a:cubicBezTo>
                    <a:pt x="1702"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
            <p:cNvSpPr/>
            <p:nvPr/>
          </p:nvSpPr>
          <p:spPr>
            <a:xfrm>
              <a:off x="165925" y="3976800"/>
              <a:ext cx="41050" cy="39525"/>
            </a:xfrm>
            <a:custGeom>
              <a:avLst/>
              <a:gdLst/>
              <a:ahLst/>
              <a:cxnLst/>
              <a:rect l="l" t="t" r="r" b="b"/>
              <a:pathLst>
                <a:path w="1642" h="1581" extrusionOk="0">
                  <a:moveTo>
                    <a:pt x="821" y="0"/>
                  </a:moveTo>
                  <a:cubicBezTo>
                    <a:pt x="365" y="0"/>
                    <a:pt x="0" y="365"/>
                    <a:pt x="0" y="790"/>
                  </a:cubicBezTo>
                  <a:cubicBezTo>
                    <a:pt x="0" y="1216"/>
                    <a:pt x="365" y="1581"/>
                    <a:pt x="821" y="1581"/>
                  </a:cubicBezTo>
                  <a:cubicBezTo>
                    <a:pt x="1277" y="1581"/>
                    <a:pt x="1642" y="1216"/>
                    <a:pt x="1642" y="790"/>
                  </a:cubicBezTo>
                  <a:cubicBezTo>
                    <a:pt x="1642" y="36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
            <p:cNvSpPr/>
            <p:nvPr/>
          </p:nvSpPr>
          <p:spPr>
            <a:xfrm>
              <a:off x="166675" y="4076350"/>
              <a:ext cx="40300" cy="38000"/>
            </a:xfrm>
            <a:custGeom>
              <a:avLst/>
              <a:gdLst/>
              <a:ahLst/>
              <a:cxnLst/>
              <a:rect l="l" t="t" r="r" b="b"/>
              <a:pathLst>
                <a:path w="1612" h="1520" extrusionOk="0">
                  <a:moveTo>
                    <a:pt x="791" y="0"/>
                  </a:moveTo>
                  <a:cubicBezTo>
                    <a:pt x="335" y="0"/>
                    <a:pt x="1" y="365"/>
                    <a:pt x="1" y="760"/>
                  </a:cubicBezTo>
                  <a:cubicBezTo>
                    <a:pt x="1" y="1185"/>
                    <a:pt x="335" y="1520"/>
                    <a:pt x="791" y="1520"/>
                  </a:cubicBezTo>
                  <a:cubicBezTo>
                    <a:pt x="1247" y="1520"/>
                    <a:pt x="1612" y="1185"/>
                    <a:pt x="1612" y="760"/>
                  </a:cubicBezTo>
                  <a:cubicBezTo>
                    <a:pt x="1612" y="36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
            <p:cNvSpPr/>
            <p:nvPr/>
          </p:nvSpPr>
          <p:spPr>
            <a:xfrm>
              <a:off x="166675" y="4176650"/>
              <a:ext cx="39550" cy="36500"/>
            </a:xfrm>
            <a:custGeom>
              <a:avLst/>
              <a:gdLst/>
              <a:ahLst/>
              <a:cxnLst/>
              <a:rect l="l" t="t" r="r" b="b"/>
              <a:pathLst>
                <a:path w="1582" h="1460" extrusionOk="0">
                  <a:moveTo>
                    <a:pt x="791" y="0"/>
                  </a:moveTo>
                  <a:cubicBezTo>
                    <a:pt x="366" y="0"/>
                    <a:pt x="1" y="304"/>
                    <a:pt x="1" y="730"/>
                  </a:cubicBezTo>
                  <a:cubicBezTo>
                    <a:pt x="1" y="1125"/>
                    <a:pt x="366" y="1459"/>
                    <a:pt x="791" y="1459"/>
                  </a:cubicBezTo>
                  <a:cubicBezTo>
                    <a:pt x="1217" y="1459"/>
                    <a:pt x="1581" y="1125"/>
                    <a:pt x="1581" y="730"/>
                  </a:cubicBezTo>
                  <a:cubicBezTo>
                    <a:pt x="158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
            <p:cNvSpPr/>
            <p:nvPr/>
          </p:nvSpPr>
          <p:spPr>
            <a:xfrm>
              <a:off x="167450" y="4276200"/>
              <a:ext cx="38000" cy="35725"/>
            </a:xfrm>
            <a:custGeom>
              <a:avLst/>
              <a:gdLst/>
              <a:ahLst/>
              <a:cxnLst/>
              <a:rect l="l" t="t" r="r" b="b"/>
              <a:pathLst>
                <a:path w="1520"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
            <p:cNvSpPr/>
            <p:nvPr/>
          </p:nvSpPr>
          <p:spPr>
            <a:xfrm>
              <a:off x="168200" y="4375725"/>
              <a:ext cx="36500" cy="34225"/>
            </a:xfrm>
            <a:custGeom>
              <a:avLst/>
              <a:gdLst/>
              <a:ahLst/>
              <a:cxnLst/>
              <a:rect l="l" t="t" r="r" b="b"/>
              <a:pathLst>
                <a:path w="1460" h="1369" extrusionOk="0">
                  <a:moveTo>
                    <a:pt x="730" y="1"/>
                  </a:moveTo>
                  <a:cubicBezTo>
                    <a:pt x="335" y="1"/>
                    <a:pt x="1" y="305"/>
                    <a:pt x="1" y="700"/>
                  </a:cubicBezTo>
                  <a:cubicBezTo>
                    <a:pt x="1" y="1065"/>
                    <a:pt x="335" y="1369"/>
                    <a:pt x="730" y="1369"/>
                  </a:cubicBezTo>
                  <a:cubicBezTo>
                    <a:pt x="1125" y="1369"/>
                    <a:pt x="1460" y="1065"/>
                    <a:pt x="1460" y="700"/>
                  </a:cubicBezTo>
                  <a:cubicBezTo>
                    <a:pt x="1460"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
            <p:cNvSpPr/>
            <p:nvPr/>
          </p:nvSpPr>
          <p:spPr>
            <a:xfrm>
              <a:off x="168950" y="4475275"/>
              <a:ext cx="35000" cy="33475"/>
            </a:xfrm>
            <a:custGeom>
              <a:avLst/>
              <a:gdLst/>
              <a:ahLst/>
              <a:cxnLst/>
              <a:rect l="l" t="t" r="r" b="b"/>
              <a:pathLst>
                <a:path w="1400" h="1339" extrusionOk="0">
                  <a:moveTo>
                    <a:pt x="700" y="1"/>
                  </a:moveTo>
                  <a:cubicBezTo>
                    <a:pt x="305" y="1"/>
                    <a:pt x="1" y="305"/>
                    <a:pt x="1" y="669"/>
                  </a:cubicBezTo>
                  <a:cubicBezTo>
                    <a:pt x="1" y="1034"/>
                    <a:pt x="305" y="1338"/>
                    <a:pt x="700" y="1338"/>
                  </a:cubicBezTo>
                  <a:cubicBezTo>
                    <a:pt x="1095" y="1338"/>
                    <a:pt x="1399" y="1034"/>
                    <a:pt x="1399" y="669"/>
                  </a:cubicBezTo>
                  <a:cubicBezTo>
                    <a:pt x="1399" y="305"/>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
            <p:cNvSpPr/>
            <p:nvPr/>
          </p:nvSpPr>
          <p:spPr>
            <a:xfrm>
              <a:off x="169725" y="4574825"/>
              <a:ext cx="33450" cy="31950"/>
            </a:xfrm>
            <a:custGeom>
              <a:avLst/>
              <a:gdLst/>
              <a:ahLst/>
              <a:cxnLst/>
              <a:rect l="l" t="t" r="r" b="b"/>
              <a:pathLst>
                <a:path w="1338" h="1278" extrusionOk="0">
                  <a:moveTo>
                    <a:pt x="669" y="1"/>
                  </a:moveTo>
                  <a:cubicBezTo>
                    <a:pt x="304" y="1"/>
                    <a:pt x="0" y="304"/>
                    <a:pt x="0" y="639"/>
                  </a:cubicBezTo>
                  <a:cubicBezTo>
                    <a:pt x="0" y="1004"/>
                    <a:pt x="304" y="1277"/>
                    <a:pt x="669" y="1277"/>
                  </a:cubicBezTo>
                  <a:cubicBezTo>
                    <a:pt x="1034" y="1277"/>
                    <a:pt x="1338" y="1004"/>
                    <a:pt x="1338" y="639"/>
                  </a:cubicBezTo>
                  <a:cubicBezTo>
                    <a:pt x="1338" y="304"/>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
            <p:cNvSpPr/>
            <p:nvPr/>
          </p:nvSpPr>
          <p:spPr>
            <a:xfrm>
              <a:off x="170475" y="4675125"/>
              <a:ext cx="32700" cy="30425"/>
            </a:xfrm>
            <a:custGeom>
              <a:avLst/>
              <a:gdLst/>
              <a:ahLst/>
              <a:cxnLst/>
              <a:rect l="l" t="t" r="r" b="b"/>
              <a:pathLst>
                <a:path w="1308" h="1217" extrusionOk="0">
                  <a:moveTo>
                    <a:pt x="639" y="1"/>
                  </a:moveTo>
                  <a:cubicBezTo>
                    <a:pt x="274" y="1"/>
                    <a:pt x="1" y="274"/>
                    <a:pt x="1" y="609"/>
                  </a:cubicBezTo>
                  <a:cubicBezTo>
                    <a:pt x="1" y="943"/>
                    <a:pt x="274" y="1217"/>
                    <a:pt x="639" y="1217"/>
                  </a:cubicBezTo>
                  <a:cubicBezTo>
                    <a:pt x="1004" y="1217"/>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
            <p:cNvSpPr/>
            <p:nvPr/>
          </p:nvSpPr>
          <p:spPr>
            <a:xfrm>
              <a:off x="170475" y="4774675"/>
              <a:ext cx="31950" cy="29650"/>
            </a:xfrm>
            <a:custGeom>
              <a:avLst/>
              <a:gdLst/>
              <a:ahLst/>
              <a:cxnLst/>
              <a:rect l="l" t="t" r="r" b="b"/>
              <a:pathLst>
                <a:path w="1278" h="1186" extrusionOk="0">
                  <a:moveTo>
                    <a:pt x="639" y="1"/>
                  </a:moveTo>
                  <a:cubicBezTo>
                    <a:pt x="305" y="1"/>
                    <a:pt x="1" y="244"/>
                    <a:pt x="1" y="578"/>
                  </a:cubicBezTo>
                  <a:cubicBezTo>
                    <a:pt x="1" y="912"/>
                    <a:pt x="305" y="1186"/>
                    <a:pt x="639" y="1186"/>
                  </a:cubicBezTo>
                  <a:cubicBezTo>
                    <a:pt x="1004" y="1186"/>
                    <a:pt x="1277" y="912"/>
                    <a:pt x="1277" y="578"/>
                  </a:cubicBezTo>
                  <a:cubicBezTo>
                    <a:pt x="1277" y="24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
            <p:cNvSpPr/>
            <p:nvPr/>
          </p:nvSpPr>
          <p:spPr>
            <a:xfrm>
              <a:off x="171250" y="4874225"/>
              <a:ext cx="30425" cy="28125"/>
            </a:xfrm>
            <a:custGeom>
              <a:avLst/>
              <a:gdLst/>
              <a:ahLst/>
              <a:cxnLst/>
              <a:rect l="l" t="t" r="r" b="b"/>
              <a:pathLst>
                <a:path w="1217" h="1125" extrusionOk="0">
                  <a:moveTo>
                    <a:pt x="608" y="0"/>
                  </a:moveTo>
                  <a:cubicBezTo>
                    <a:pt x="274" y="0"/>
                    <a:pt x="0" y="244"/>
                    <a:pt x="0" y="578"/>
                  </a:cubicBezTo>
                  <a:cubicBezTo>
                    <a:pt x="0" y="882"/>
                    <a:pt x="274" y="1125"/>
                    <a:pt x="608" y="1125"/>
                  </a:cubicBezTo>
                  <a:cubicBezTo>
                    <a:pt x="942" y="1125"/>
                    <a:pt x="1216" y="882"/>
                    <a:pt x="1216" y="578"/>
                  </a:cubicBezTo>
                  <a:cubicBezTo>
                    <a:pt x="1216" y="24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
            <p:cNvSpPr/>
            <p:nvPr/>
          </p:nvSpPr>
          <p:spPr>
            <a:xfrm>
              <a:off x="172000" y="4973775"/>
              <a:ext cx="29675" cy="27375"/>
            </a:xfrm>
            <a:custGeom>
              <a:avLst/>
              <a:gdLst/>
              <a:ahLst/>
              <a:cxnLst/>
              <a:rect l="l" t="t" r="r" b="b"/>
              <a:pathLst>
                <a:path w="1187" h="1095" extrusionOk="0">
                  <a:moveTo>
                    <a:pt x="578" y="0"/>
                  </a:moveTo>
                  <a:cubicBezTo>
                    <a:pt x="244" y="0"/>
                    <a:pt x="1" y="243"/>
                    <a:pt x="1" y="547"/>
                  </a:cubicBezTo>
                  <a:cubicBezTo>
                    <a:pt x="1" y="851"/>
                    <a:pt x="244" y="1094"/>
                    <a:pt x="578" y="1094"/>
                  </a:cubicBezTo>
                  <a:cubicBezTo>
                    <a:pt x="912" y="1094"/>
                    <a:pt x="1186" y="851"/>
                    <a:pt x="1186" y="547"/>
                  </a:cubicBezTo>
                  <a:cubicBezTo>
                    <a:pt x="1186"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
            <p:cNvSpPr/>
            <p:nvPr/>
          </p:nvSpPr>
          <p:spPr>
            <a:xfrm>
              <a:off x="172750" y="5073325"/>
              <a:ext cx="28150" cy="26600"/>
            </a:xfrm>
            <a:custGeom>
              <a:avLst/>
              <a:gdLst/>
              <a:ahLst/>
              <a:cxnLst/>
              <a:rect l="l" t="t" r="r" b="b"/>
              <a:pathLst>
                <a:path w="1126" h="1064" extrusionOk="0">
                  <a:moveTo>
                    <a:pt x="548" y="0"/>
                  </a:moveTo>
                  <a:cubicBezTo>
                    <a:pt x="244" y="0"/>
                    <a:pt x="1" y="243"/>
                    <a:pt x="1" y="517"/>
                  </a:cubicBezTo>
                  <a:cubicBezTo>
                    <a:pt x="1" y="821"/>
                    <a:pt x="244" y="1064"/>
                    <a:pt x="548" y="1064"/>
                  </a:cubicBezTo>
                  <a:cubicBezTo>
                    <a:pt x="852" y="1064"/>
                    <a:pt x="1126" y="821"/>
                    <a:pt x="1126" y="517"/>
                  </a:cubicBezTo>
                  <a:cubicBezTo>
                    <a:pt x="1126"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
            <p:cNvSpPr/>
            <p:nvPr/>
          </p:nvSpPr>
          <p:spPr>
            <a:xfrm>
              <a:off x="172750" y="5172850"/>
              <a:ext cx="27400" cy="25875"/>
            </a:xfrm>
            <a:custGeom>
              <a:avLst/>
              <a:gdLst/>
              <a:ahLst/>
              <a:cxnLst/>
              <a:rect l="l" t="t" r="r" b="b"/>
              <a:pathLst>
                <a:path w="1096" h="1035" extrusionOk="0">
                  <a:moveTo>
                    <a:pt x="548" y="1"/>
                  </a:moveTo>
                  <a:cubicBezTo>
                    <a:pt x="244" y="1"/>
                    <a:pt x="1" y="244"/>
                    <a:pt x="1" y="518"/>
                  </a:cubicBezTo>
                  <a:cubicBezTo>
                    <a:pt x="1" y="791"/>
                    <a:pt x="244" y="1034"/>
                    <a:pt x="548" y="1034"/>
                  </a:cubicBezTo>
                  <a:cubicBezTo>
                    <a:pt x="852" y="1034"/>
                    <a:pt x="1095" y="791"/>
                    <a:pt x="1095" y="51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
            <p:cNvSpPr/>
            <p:nvPr/>
          </p:nvSpPr>
          <p:spPr>
            <a:xfrm>
              <a:off x="173525" y="5272400"/>
              <a:ext cx="25850" cy="24350"/>
            </a:xfrm>
            <a:custGeom>
              <a:avLst/>
              <a:gdLst/>
              <a:ahLst/>
              <a:cxnLst/>
              <a:rect l="l" t="t" r="r" b="b"/>
              <a:pathLst>
                <a:path w="1034" h="974" extrusionOk="0">
                  <a:moveTo>
                    <a:pt x="517" y="1"/>
                  </a:moveTo>
                  <a:cubicBezTo>
                    <a:pt x="244" y="1"/>
                    <a:pt x="0" y="213"/>
                    <a:pt x="0" y="487"/>
                  </a:cubicBezTo>
                  <a:cubicBezTo>
                    <a:pt x="0" y="761"/>
                    <a:pt x="244" y="973"/>
                    <a:pt x="517" y="973"/>
                  </a:cubicBezTo>
                  <a:cubicBezTo>
                    <a:pt x="791" y="973"/>
                    <a:pt x="1034" y="761"/>
                    <a:pt x="1034" y="487"/>
                  </a:cubicBezTo>
                  <a:cubicBezTo>
                    <a:pt x="1034"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
            <p:cNvSpPr/>
            <p:nvPr/>
          </p:nvSpPr>
          <p:spPr>
            <a:xfrm>
              <a:off x="174275" y="5371950"/>
              <a:ext cx="24350" cy="23575"/>
            </a:xfrm>
            <a:custGeom>
              <a:avLst/>
              <a:gdLst/>
              <a:ahLst/>
              <a:cxnLst/>
              <a:rect l="l" t="t" r="r" b="b"/>
              <a:pathLst>
                <a:path w="974" h="943" extrusionOk="0">
                  <a:moveTo>
                    <a:pt x="487" y="0"/>
                  </a:moveTo>
                  <a:cubicBezTo>
                    <a:pt x="214" y="0"/>
                    <a:pt x="1" y="213"/>
                    <a:pt x="1" y="487"/>
                  </a:cubicBezTo>
                  <a:cubicBezTo>
                    <a:pt x="1" y="730"/>
                    <a:pt x="214" y="943"/>
                    <a:pt x="487" y="943"/>
                  </a:cubicBezTo>
                  <a:cubicBezTo>
                    <a:pt x="761" y="943"/>
                    <a:pt x="973" y="73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
            <p:cNvSpPr/>
            <p:nvPr/>
          </p:nvSpPr>
          <p:spPr>
            <a:xfrm>
              <a:off x="174275" y="5471500"/>
              <a:ext cx="24350" cy="22825"/>
            </a:xfrm>
            <a:custGeom>
              <a:avLst/>
              <a:gdLst/>
              <a:ahLst/>
              <a:cxnLst/>
              <a:rect l="l" t="t" r="r" b="b"/>
              <a:pathLst>
                <a:path w="974" h="913" extrusionOk="0">
                  <a:moveTo>
                    <a:pt x="487" y="0"/>
                  </a:moveTo>
                  <a:cubicBezTo>
                    <a:pt x="214" y="0"/>
                    <a:pt x="1" y="213"/>
                    <a:pt x="1" y="456"/>
                  </a:cubicBezTo>
                  <a:cubicBezTo>
                    <a:pt x="1" y="699"/>
                    <a:pt x="214" y="912"/>
                    <a:pt x="487" y="912"/>
                  </a:cubicBezTo>
                  <a:cubicBezTo>
                    <a:pt x="761" y="912"/>
                    <a:pt x="973" y="699"/>
                    <a:pt x="973" y="456"/>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
            <p:cNvSpPr/>
            <p:nvPr/>
          </p:nvSpPr>
          <p:spPr>
            <a:xfrm>
              <a:off x="175050" y="5571050"/>
              <a:ext cx="22825" cy="22050"/>
            </a:xfrm>
            <a:custGeom>
              <a:avLst/>
              <a:gdLst/>
              <a:ahLst/>
              <a:cxnLst/>
              <a:rect l="l" t="t" r="r" b="b"/>
              <a:pathLst>
                <a:path w="913" h="882" extrusionOk="0">
                  <a:moveTo>
                    <a:pt x="456" y="0"/>
                  </a:moveTo>
                  <a:cubicBezTo>
                    <a:pt x="213" y="0"/>
                    <a:pt x="0" y="182"/>
                    <a:pt x="0" y="426"/>
                  </a:cubicBezTo>
                  <a:cubicBezTo>
                    <a:pt x="0" y="669"/>
                    <a:pt x="213" y="882"/>
                    <a:pt x="456" y="882"/>
                  </a:cubicBezTo>
                  <a:cubicBezTo>
                    <a:pt x="730" y="882"/>
                    <a:pt x="912" y="669"/>
                    <a:pt x="912" y="426"/>
                  </a:cubicBezTo>
                  <a:cubicBezTo>
                    <a:pt x="912"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
            <p:cNvSpPr/>
            <p:nvPr/>
          </p:nvSpPr>
          <p:spPr>
            <a:xfrm>
              <a:off x="175800" y="5670575"/>
              <a:ext cx="22075" cy="21300"/>
            </a:xfrm>
            <a:custGeom>
              <a:avLst/>
              <a:gdLst/>
              <a:ahLst/>
              <a:cxnLst/>
              <a:rect l="l" t="t" r="r" b="b"/>
              <a:pathLst>
                <a:path w="883" h="852" extrusionOk="0">
                  <a:moveTo>
                    <a:pt x="426" y="1"/>
                  </a:moveTo>
                  <a:cubicBezTo>
                    <a:pt x="183" y="1"/>
                    <a:pt x="1" y="183"/>
                    <a:pt x="1" y="426"/>
                  </a:cubicBezTo>
                  <a:cubicBezTo>
                    <a:pt x="1" y="639"/>
                    <a:pt x="183"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
            <p:cNvSpPr/>
            <p:nvPr/>
          </p:nvSpPr>
          <p:spPr>
            <a:xfrm>
              <a:off x="175800" y="5770125"/>
              <a:ext cx="21300" cy="19800"/>
            </a:xfrm>
            <a:custGeom>
              <a:avLst/>
              <a:gdLst/>
              <a:ahLst/>
              <a:cxnLst/>
              <a:rect l="l" t="t" r="r" b="b"/>
              <a:pathLst>
                <a:path w="852" h="792" extrusionOk="0">
                  <a:moveTo>
                    <a:pt x="426" y="1"/>
                  </a:moveTo>
                  <a:cubicBezTo>
                    <a:pt x="183" y="1"/>
                    <a:pt x="1" y="183"/>
                    <a:pt x="1" y="396"/>
                  </a:cubicBezTo>
                  <a:cubicBezTo>
                    <a:pt x="1" y="609"/>
                    <a:pt x="183" y="791"/>
                    <a:pt x="426" y="791"/>
                  </a:cubicBezTo>
                  <a:cubicBezTo>
                    <a:pt x="669" y="791"/>
                    <a:pt x="852" y="609"/>
                    <a:pt x="852" y="39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
            <p:cNvSpPr/>
            <p:nvPr/>
          </p:nvSpPr>
          <p:spPr>
            <a:xfrm>
              <a:off x="176550" y="5869675"/>
              <a:ext cx="19800" cy="19025"/>
            </a:xfrm>
            <a:custGeom>
              <a:avLst/>
              <a:gdLst/>
              <a:ahLst/>
              <a:cxnLst/>
              <a:rect l="l" t="t" r="r" b="b"/>
              <a:pathLst>
                <a:path w="792" h="761" extrusionOk="0">
                  <a:moveTo>
                    <a:pt x="396" y="1"/>
                  </a:moveTo>
                  <a:cubicBezTo>
                    <a:pt x="183" y="1"/>
                    <a:pt x="1" y="183"/>
                    <a:pt x="1" y="396"/>
                  </a:cubicBezTo>
                  <a:cubicBezTo>
                    <a:pt x="1" y="578"/>
                    <a:pt x="183" y="760"/>
                    <a:pt x="396" y="760"/>
                  </a:cubicBezTo>
                  <a:cubicBezTo>
                    <a:pt x="609" y="760"/>
                    <a:pt x="791" y="578"/>
                    <a:pt x="791" y="396"/>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
            <p:cNvSpPr/>
            <p:nvPr/>
          </p:nvSpPr>
          <p:spPr>
            <a:xfrm>
              <a:off x="176550" y="5969225"/>
              <a:ext cx="19800" cy="18250"/>
            </a:xfrm>
            <a:custGeom>
              <a:avLst/>
              <a:gdLst/>
              <a:ahLst/>
              <a:cxnLst/>
              <a:rect l="l" t="t" r="r" b="b"/>
              <a:pathLst>
                <a:path w="792" h="730" extrusionOk="0">
                  <a:moveTo>
                    <a:pt x="396" y="0"/>
                  </a:moveTo>
                  <a:cubicBezTo>
                    <a:pt x="183" y="0"/>
                    <a:pt x="1" y="183"/>
                    <a:pt x="1" y="365"/>
                  </a:cubicBezTo>
                  <a:cubicBezTo>
                    <a:pt x="1" y="578"/>
                    <a:pt x="183" y="730"/>
                    <a:pt x="396" y="730"/>
                  </a:cubicBezTo>
                  <a:cubicBezTo>
                    <a:pt x="609" y="730"/>
                    <a:pt x="791" y="578"/>
                    <a:pt x="791" y="365"/>
                  </a:cubicBezTo>
                  <a:cubicBezTo>
                    <a:pt x="791" y="183"/>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
            <p:cNvSpPr/>
            <p:nvPr/>
          </p:nvSpPr>
          <p:spPr>
            <a:xfrm>
              <a:off x="177325" y="6068775"/>
              <a:ext cx="18250" cy="17500"/>
            </a:xfrm>
            <a:custGeom>
              <a:avLst/>
              <a:gdLst/>
              <a:ahLst/>
              <a:cxnLst/>
              <a:rect l="l" t="t" r="r" b="b"/>
              <a:pathLst>
                <a:path w="730" h="700" extrusionOk="0">
                  <a:moveTo>
                    <a:pt x="365" y="0"/>
                  </a:moveTo>
                  <a:cubicBezTo>
                    <a:pt x="183" y="0"/>
                    <a:pt x="0" y="152"/>
                    <a:pt x="0" y="335"/>
                  </a:cubicBezTo>
                  <a:cubicBezTo>
                    <a:pt x="0" y="547"/>
                    <a:pt x="183" y="699"/>
                    <a:pt x="365" y="699"/>
                  </a:cubicBezTo>
                  <a:cubicBezTo>
                    <a:pt x="578" y="699"/>
                    <a:pt x="730" y="54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6"/>
          <p:cNvGrpSpPr/>
          <p:nvPr/>
        </p:nvGrpSpPr>
        <p:grpSpPr>
          <a:xfrm>
            <a:off x="5833950" y="-545350"/>
            <a:ext cx="3412700" cy="5801025"/>
            <a:chOff x="4046700" y="-498950"/>
            <a:chExt cx="3412700" cy="5801025"/>
          </a:xfrm>
        </p:grpSpPr>
        <p:sp>
          <p:nvSpPr>
            <p:cNvPr id="13695" name="Google Shape;13695;p6"/>
            <p:cNvSpPr/>
            <p:nvPr/>
          </p:nvSpPr>
          <p:spPr>
            <a:xfrm>
              <a:off x="4046700" y="5255675"/>
              <a:ext cx="2300" cy="2325"/>
            </a:xfrm>
            <a:custGeom>
              <a:avLst/>
              <a:gdLst/>
              <a:ahLst/>
              <a:cxnLst/>
              <a:rect l="l" t="t" r="r" b="b"/>
              <a:pathLst>
                <a:path w="92" h="93" extrusionOk="0">
                  <a:moveTo>
                    <a:pt x="91" y="31"/>
                  </a:moveTo>
                  <a:cubicBezTo>
                    <a:pt x="91" y="62"/>
                    <a:pt x="61" y="92"/>
                    <a:pt x="31" y="92"/>
                  </a:cubicBezTo>
                  <a:cubicBezTo>
                    <a:pt x="31" y="92"/>
                    <a:pt x="0" y="62"/>
                    <a:pt x="0" y="31"/>
                  </a:cubicBezTo>
                  <a:cubicBezTo>
                    <a:pt x="0" y="31"/>
                    <a:pt x="31" y="1"/>
                    <a:pt x="31" y="1"/>
                  </a:cubicBezTo>
                  <a:cubicBezTo>
                    <a:pt x="61" y="1"/>
                    <a:pt x="91" y="31"/>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
            <p:cNvSpPr/>
            <p:nvPr/>
          </p:nvSpPr>
          <p:spPr>
            <a:xfrm>
              <a:off x="4046700" y="5156900"/>
              <a:ext cx="2300" cy="1550"/>
            </a:xfrm>
            <a:custGeom>
              <a:avLst/>
              <a:gdLst/>
              <a:ahLst/>
              <a:cxnLst/>
              <a:rect l="l" t="t" r="r" b="b"/>
              <a:pathLst>
                <a:path w="92" h="62" extrusionOk="0">
                  <a:moveTo>
                    <a:pt x="91" y="31"/>
                  </a:moveTo>
                  <a:cubicBezTo>
                    <a:pt x="91" y="61"/>
                    <a:pt x="61" y="61"/>
                    <a:pt x="31" y="61"/>
                  </a:cubicBezTo>
                  <a:cubicBezTo>
                    <a:pt x="31" y="61"/>
                    <a:pt x="0" y="61"/>
                    <a:pt x="0" y="31"/>
                  </a:cubicBezTo>
                  <a:cubicBezTo>
                    <a:pt x="0" y="1"/>
                    <a:pt x="31" y="1"/>
                    <a:pt x="31" y="1"/>
                  </a:cubicBezTo>
                  <a:cubicBezTo>
                    <a:pt x="61" y="1"/>
                    <a:pt x="91" y="1"/>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
            <p:cNvSpPr/>
            <p:nvPr/>
          </p:nvSpPr>
          <p:spPr>
            <a:xfrm>
              <a:off x="4046700" y="5057350"/>
              <a:ext cx="2300" cy="2300"/>
            </a:xfrm>
            <a:custGeom>
              <a:avLst/>
              <a:gdLst/>
              <a:ahLst/>
              <a:cxnLst/>
              <a:rect l="l" t="t" r="r" b="b"/>
              <a:pathLst>
                <a:path w="92" h="92" extrusionOk="0">
                  <a:moveTo>
                    <a:pt x="91" y="61"/>
                  </a:moveTo>
                  <a:cubicBezTo>
                    <a:pt x="91" y="61"/>
                    <a:pt x="61" y="92"/>
                    <a:pt x="31" y="92"/>
                  </a:cubicBezTo>
                  <a:cubicBezTo>
                    <a:pt x="31" y="92"/>
                    <a:pt x="0" y="61"/>
                    <a:pt x="0" y="61"/>
                  </a:cubicBezTo>
                  <a:cubicBezTo>
                    <a:pt x="0" y="31"/>
                    <a:pt x="31" y="1"/>
                    <a:pt x="31" y="1"/>
                  </a:cubicBezTo>
                  <a:cubicBezTo>
                    <a:pt x="61" y="1"/>
                    <a:pt x="91" y="31"/>
                    <a:pt x="91"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
            <p:cNvSpPr/>
            <p:nvPr/>
          </p:nvSpPr>
          <p:spPr>
            <a:xfrm>
              <a:off x="4046700" y="4958575"/>
              <a:ext cx="2300" cy="1550"/>
            </a:xfrm>
            <a:custGeom>
              <a:avLst/>
              <a:gdLst/>
              <a:ahLst/>
              <a:cxnLst/>
              <a:rect l="l" t="t" r="r" b="b"/>
              <a:pathLst>
                <a:path w="92" h="62" extrusionOk="0">
                  <a:moveTo>
                    <a:pt x="91" y="31"/>
                  </a:moveTo>
                  <a:cubicBezTo>
                    <a:pt x="91" y="61"/>
                    <a:pt x="61" y="61"/>
                    <a:pt x="31" y="61"/>
                  </a:cubicBezTo>
                  <a:cubicBezTo>
                    <a:pt x="31" y="61"/>
                    <a:pt x="0" y="61"/>
                    <a:pt x="0" y="31"/>
                  </a:cubicBezTo>
                  <a:cubicBezTo>
                    <a:pt x="0" y="31"/>
                    <a:pt x="31" y="0"/>
                    <a:pt x="31" y="0"/>
                  </a:cubicBezTo>
                  <a:cubicBezTo>
                    <a:pt x="61" y="0"/>
                    <a:pt x="91" y="31"/>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
            <p:cNvSpPr/>
            <p:nvPr/>
          </p:nvSpPr>
          <p:spPr>
            <a:xfrm>
              <a:off x="4046700" y="4859775"/>
              <a:ext cx="2300" cy="1550"/>
            </a:xfrm>
            <a:custGeom>
              <a:avLst/>
              <a:gdLst/>
              <a:ahLst/>
              <a:cxnLst/>
              <a:rect l="l" t="t" r="r" b="b"/>
              <a:pathLst>
                <a:path w="92" h="62" extrusionOk="0">
                  <a:moveTo>
                    <a:pt x="91" y="31"/>
                  </a:moveTo>
                  <a:cubicBezTo>
                    <a:pt x="91" y="31"/>
                    <a:pt x="61" y="62"/>
                    <a:pt x="31" y="62"/>
                  </a:cubicBezTo>
                  <a:cubicBezTo>
                    <a:pt x="31" y="62"/>
                    <a:pt x="0" y="31"/>
                    <a:pt x="0" y="31"/>
                  </a:cubicBezTo>
                  <a:cubicBezTo>
                    <a:pt x="0" y="1"/>
                    <a:pt x="31" y="1"/>
                    <a:pt x="31" y="1"/>
                  </a:cubicBezTo>
                  <a:cubicBezTo>
                    <a:pt x="61" y="1"/>
                    <a:pt x="91" y="1"/>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
            <p:cNvSpPr/>
            <p:nvPr/>
          </p:nvSpPr>
          <p:spPr>
            <a:xfrm>
              <a:off x="4047450" y="4761000"/>
              <a:ext cx="800" cy="775"/>
            </a:xfrm>
            <a:custGeom>
              <a:avLst/>
              <a:gdLst/>
              <a:ahLst/>
              <a:cxnLst/>
              <a:rect l="l" t="t" r="r" b="b"/>
              <a:pathLst>
                <a:path w="32" h="31" extrusionOk="0">
                  <a:moveTo>
                    <a:pt x="31" y="0"/>
                  </a:moveTo>
                  <a:cubicBezTo>
                    <a:pt x="31" y="31"/>
                    <a:pt x="31" y="31"/>
                    <a:pt x="1" y="31"/>
                  </a:cubicBezTo>
                  <a:cubicBezTo>
                    <a:pt x="1" y="31"/>
                    <a:pt x="1" y="31"/>
                    <a:pt x="1" y="0"/>
                  </a:cubicBezTo>
                  <a:cubicBezTo>
                    <a:pt x="1" y="0"/>
                    <a:pt x="1" y="0"/>
                    <a:pt x="1" y="0"/>
                  </a:cubicBezTo>
                  <a:cubicBezTo>
                    <a:pt x="31" y="0"/>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
            <p:cNvSpPr/>
            <p:nvPr/>
          </p:nvSpPr>
          <p:spPr>
            <a:xfrm>
              <a:off x="4047450" y="4661450"/>
              <a:ext cx="800" cy="1550"/>
            </a:xfrm>
            <a:custGeom>
              <a:avLst/>
              <a:gdLst/>
              <a:ahLst/>
              <a:cxnLst/>
              <a:rect l="l" t="t" r="r" b="b"/>
              <a:pathLst>
                <a:path w="32" h="62" extrusionOk="0">
                  <a:moveTo>
                    <a:pt x="31" y="31"/>
                  </a:moveTo>
                  <a:cubicBezTo>
                    <a:pt x="31" y="31"/>
                    <a:pt x="31" y="61"/>
                    <a:pt x="1" y="61"/>
                  </a:cubicBezTo>
                  <a:cubicBezTo>
                    <a:pt x="1" y="61"/>
                    <a:pt x="1" y="31"/>
                    <a:pt x="1" y="31"/>
                  </a:cubicBezTo>
                  <a:cubicBezTo>
                    <a:pt x="1" y="31"/>
                    <a:pt x="1" y="1"/>
                    <a:pt x="1" y="1"/>
                  </a:cubicBezTo>
                  <a:cubicBezTo>
                    <a:pt x="31" y="1"/>
                    <a:pt x="31" y="31"/>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
            <p:cNvSpPr/>
            <p:nvPr/>
          </p:nvSpPr>
          <p:spPr>
            <a:xfrm>
              <a:off x="4047450" y="4562675"/>
              <a:ext cx="800" cy="775"/>
            </a:xfrm>
            <a:custGeom>
              <a:avLst/>
              <a:gdLst/>
              <a:ahLst/>
              <a:cxnLst/>
              <a:rect l="l" t="t" r="r" b="b"/>
              <a:pathLst>
                <a:path w="32" h="31" extrusionOk="0">
                  <a:moveTo>
                    <a:pt x="31" y="31"/>
                  </a:moveTo>
                  <a:cubicBezTo>
                    <a:pt x="31" y="31"/>
                    <a:pt x="31" y="31"/>
                    <a:pt x="31" y="31"/>
                  </a:cubicBezTo>
                  <a:cubicBezTo>
                    <a:pt x="1" y="31"/>
                    <a:pt x="1" y="31"/>
                    <a:pt x="1" y="31"/>
                  </a:cubicBezTo>
                  <a:cubicBezTo>
                    <a:pt x="1" y="0"/>
                    <a:pt x="1" y="0"/>
                    <a:pt x="31" y="0"/>
                  </a:cubicBezTo>
                  <a:cubicBezTo>
                    <a:pt x="31" y="0"/>
                    <a:pt x="31" y="0"/>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
            <p:cNvSpPr/>
            <p:nvPr/>
          </p:nvSpPr>
          <p:spPr>
            <a:xfrm>
              <a:off x="4047450" y="4463875"/>
              <a:ext cx="800" cy="800"/>
            </a:xfrm>
            <a:custGeom>
              <a:avLst/>
              <a:gdLst/>
              <a:ahLst/>
              <a:cxnLst/>
              <a:rect l="l" t="t" r="r" b="b"/>
              <a:pathLst>
                <a:path w="32" h="32" extrusionOk="0">
                  <a:moveTo>
                    <a:pt x="31" y="1"/>
                  </a:moveTo>
                  <a:cubicBezTo>
                    <a:pt x="31" y="1"/>
                    <a:pt x="31" y="31"/>
                    <a:pt x="31" y="31"/>
                  </a:cubicBezTo>
                  <a:cubicBezTo>
                    <a:pt x="1" y="31"/>
                    <a:pt x="1" y="1"/>
                    <a:pt x="1" y="1"/>
                  </a:cubicBezTo>
                  <a:cubicBezTo>
                    <a:pt x="1" y="1"/>
                    <a:pt x="1" y="1"/>
                    <a:pt x="31" y="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
            <p:cNvSpPr/>
            <p:nvPr/>
          </p:nvSpPr>
          <p:spPr>
            <a:xfrm>
              <a:off x="4151550" y="5254925"/>
              <a:ext cx="3075" cy="3825"/>
            </a:xfrm>
            <a:custGeom>
              <a:avLst/>
              <a:gdLst/>
              <a:ahLst/>
              <a:cxnLst/>
              <a:rect l="l" t="t" r="r" b="b"/>
              <a:pathLst>
                <a:path w="123" h="153" extrusionOk="0">
                  <a:moveTo>
                    <a:pt x="122" y="61"/>
                  </a:moveTo>
                  <a:cubicBezTo>
                    <a:pt x="122" y="122"/>
                    <a:pt x="92" y="153"/>
                    <a:pt x="62" y="153"/>
                  </a:cubicBezTo>
                  <a:cubicBezTo>
                    <a:pt x="31" y="153"/>
                    <a:pt x="1" y="122"/>
                    <a:pt x="1" y="61"/>
                  </a:cubicBezTo>
                  <a:cubicBezTo>
                    <a:pt x="1" y="31"/>
                    <a:pt x="31" y="1"/>
                    <a:pt x="62"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
            <p:cNvSpPr/>
            <p:nvPr/>
          </p:nvSpPr>
          <p:spPr>
            <a:xfrm>
              <a:off x="4151550" y="5156150"/>
              <a:ext cx="3075" cy="3050"/>
            </a:xfrm>
            <a:custGeom>
              <a:avLst/>
              <a:gdLst/>
              <a:ahLst/>
              <a:cxnLst/>
              <a:rect l="l" t="t" r="r" b="b"/>
              <a:pathLst>
                <a:path w="123" h="122" extrusionOk="0">
                  <a:moveTo>
                    <a:pt x="122" y="61"/>
                  </a:moveTo>
                  <a:cubicBezTo>
                    <a:pt x="122" y="91"/>
                    <a:pt x="92" y="122"/>
                    <a:pt x="62" y="122"/>
                  </a:cubicBezTo>
                  <a:cubicBezTo>
                    <a:pt x="31" y="122"/>
                    <a:pt x="1" y="91"/>
                    <a:pt x="1" y="61"/>
                  </a:cubicBezTo>
                  <a:cubicBezTo>
                    <a:pt x="1" y="31"/>
                    <a:pt x="31" y="0"/>
                    <a:pt x="62"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
            <p:cNvSpPr/>
            <p:nvPr/>
          </p:nvSpPr>
          <p:spPr>
            <a:xfrm>
              <a:off x="4151550" y="5057350"/>
              <a:ext cx="3075" cy="2300"/>
            </a:xfrm>
            <a:custGeom>
              <a:avLst/>
              <a:gdLst/>
              <a:ahLst/>
              <a:cxnLst/>
              <a:rect l="l" t="t" r="r" b="b"/>
              <a:pathLst>
                <a:path w="123" h="92" extrusionOk="0">
                  <a:moveTo>
                    <a:pt x="122" y="61"/>
                  </a:moveTo>
                  <a:cubicBezTo>
                    <a:pt x="122" y="92"/>
                    <a:pt x="92" y="92"/>
                    <a:pt x="62" y="92"/>
                  </a:cubicBezTo>
                  <a:cubicBezTo>
                    <a:pt x="31" y="92"/>
                    <a:pt x="1" y="92"/>
                    <a:pt x="1" y="61"/>
                  </a:cubicBezTo>
                  <a:cubicBezTo>
                    <a:pt x="1" y="31"/>
                    <a:pt x="31" y="1"/>
                    <a:pt x="62"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
            <p:cNvSpPr/>
            <p:nvPr/>
          </p:nvSpPr>
          <p:spPr>
            <a:xfrm>
              <a:off x="4151550" y="4957800"/>
              <a:ext cx="3075" cy="3075"/>
            </a:xfrm>
            <a:custGeom>
              <a:avLst/>
              <a:gdLst/>
              <a:ahLst/>
              <a:cxnLst/>
              <a:rect l="l" t="t" r="r" b="b"/>
              <a:pathLst>
                <a:path w="123" h="123" extrusionOk="0">
                  <a:moveTo>
                    <a:pt x="122" y="62"/>
                  </a:moveTo>
                  <a:cubicBezTo>
                    <a:pt x="122" y="92"/>
                    <a:pt x="92" y="122"/>
                    <a:pt x="62" y="122"/>
                  </a:cubicBezTo>
                  <a:cubicBezTo>
                    <a:pt x="31" y="122"/>
                    <a:pt x="1" y="92"/>
                    <a:pt x="1" y="62"/>
                  </a:cubicBezTo>
                  <a:cubicBezTo>
                    <a:pt x="1" y="31"/>
                    <a:pt x="31" y="1"/>
                    <a:pt x="62"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
            <p:cNvSpPr/>
            <p:nvPr/>
          </p:nvSpPr>
          <p:spPr>
            <a:xfrm>
              <a:off x="4151550" y="4859025"/>
              <a:ext cx="2325" cy="2300"/>
            </a:xfrm>
            <a:custGeom>
              <a:avLst/>
              <a:gdLst/>
              <a:ahLst/>
              <a:cxnLst/>
              <a:rect l="l" t="t" r="r" b="b"/>
              <a:pathLst>
                <a:path w="93" h="92" extrusionOk="0">
                  <a:moveTo>
                    <a:pt x="92" y="61"/>
                  </a:moveTo>
                  <a:cubicBezTo>
                    <a:pt x="92" y="92"/>
                    <a:pt x="92" y="92"/>
                    <a:pt x="62" y="92"/>
                  </a:cubicBezTo>
                  <a:cubicBezTo>
                    <a:pt x="31" y="92"/>
                    <a:pt x="1" y="92"/>
                    <a:pt x="1" y="61"/>
                  </a:cubicBezTo>
                  <a:cubicBezTo>
                    <a:pt x="1" y="31"/>
                    <a:pt x="31" y="0"/>
                    <a:pt x="62" y="0"/>
                  </a:cubicBezTo>
                  <a:cubicBezTo>
                    <a:pt x="92" y="0"/>
                    <a:pt x="92" y="31"/>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
            <p:cNvSpPr/>
            <p:nvPr/>
          </p:nvSpPr>
          <p:spPr>
            <a:xfrm>
              <a:off x="4151550" y="4760250"/>
              <a:ext cx="2325" cy="2300"/>
            </a:xfrm>
            <a:custGeom>
              <a:avLst/>
              <a:gdLst/>
              <a:ahLst/>
              <a:cxnLst/>
              <a:rect l="l" t="t" r="r" b="b"/>
              <a:pathLst>
                <a:path w="93" h="92" extrusionOk="0">
                  <a:moveTo>
                    <a:pt x="92" y="30"/>
                  </a:moveTo>
                  <a:cubicBezTo>
                    <a:pt x="92" y="61"/>
                    <a:pt x="92" y="91"/>
                    <a:pt x="62" y="91"/>
                  </a:cubicBezTo>
                  <a:cubicBezTo>
                    <a:pt x="31" y="91"/>
                    <a:pt x="1" y="61"/>
                    <a:pt x="1" y="30"/>
                  </a:cubicBezTo>
                  <a:cubicBezTo>
                    <a:pt x="1" y="30"/>
                    <a:pt x="31" y="0"/>
                    <a:pt x="62" y="0"/>
                  </a:cubicBezTo>
                  <a:cubicBezTo>
                    <a:pt x="92" y="0"/>
                    <a:pt x="92" y="30"/>
                    <a:pt x="92"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
            <p:cNvSpPr/>
            <p:nvPr/>
          </p:nvSpPr>
          <p:spPr>
            <a:xfrm>
              <a:off x="4152325" y="4661450"/>
              <a:ext cx="1550" cy="1550"/>
            </a:xfrm>
            <a:custGeom>
              <a:avLst/>
              <a:gdLst/>
              <a:ahLst/>
              <a:cxnLst/>
              <a:rect l="l" t="t" r="r" b="b"/>
              <a:pathLst>
                <a:path w="62" h="62" extrusionOk="0">
                  <a:moveTo>
                    <a:pt x="61" y="31"/>
                  </a:moveTo>
                  <a:cubicBezTo>
                    <a:pt x="61" y="61"/>
                    <a:pt x="31" y="61"/>
                    <a:pt x="31" y="61"/>
                  </a:cubicBezTo>
                  <a:cubicBezTo>
                    <a:pt x="0" y="61"/>
                    <a:pt x="0" y="61"/>
                    <a:pt x="0" y="31"/>
                  </a:cubicBezTo>
                  <a:cubicBezTo>
                    <a:pt x="0" y="1"/>
                    <a:pt x="0" y="1"/>
                    <a:pt x="31" y="1"/>
                  </a:cubicBezTo>
                  <a:cubicBezTo>
                    <a:pt x="31" y="1"/>
                    <a:pt x="61" y="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
            <p:cNvSpPr/>
            <p:nvPr/>
          </p:nvSpPr>
          <p:spPr>
            <a:xfrm>
              <a:off x="4152325" y="4561900"/>
              <a:ext cx="1550" cy="2300"/>
            </a:xfrm>
            <a:custGeom>
              <a:avLst/>
              <a:gdLst/>
              <a:ahLst/>
              <a:cxnLst/>
              <a:rect l="l" t="t" r="r" b="b"/>
              <a:pathLst>
                <a:path w="62" h="92" extrusionOk="0">
                  <a:moveTo>
                    <a:pt x="61" y="62"/>
                  </a:moveTo>
                  <a:cubicBezTo>
                    <a:pt x="61" y="62"/>
                    <a:pt x="31" y="92"/>
                    <a:pt x="31" y="92"/>
                  </a:cubicBezTo>
                  <a:cubicBezTo>
                    <a:pt x="0" y="92"/>
                    <a:pt x="0" y="62"/>
                    <a:pt x="0" y="62"/>
                  </a:cubicBezTo>
                  <a:cubicBezTo>
                    <a:pt x="0" y="31"/>
                    <a:pt x="0" y="1"/>
                    <a:pt x="31" y="1"/>
                  </a:cubicBezTo>
                  <a:cubicBezTo>
                    <a:pt x="31" y="1"/>
                    <a:pt x="61" y="31"/>
                    <a:pt x="61"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
            <p:cNvSpPr/>
            <p:nvPr/>
          </p:nvSpPr>
          <p:spPr>
            <a:xfrm>
              <a:off x="4152325" y="4463125"/>
              <a:ext cx="1550" cy="1550"/>
            </a:xfrm>
            <a:custGeom>
              <a:avLst/>
              <a:gdLst/>
              <a:ahLst/>
              <a:cxnLst/>
              <a:rect l="l" t="t" r="r" b="b"/>
              <a:pathLst>
                <a:path w="62" h="62" extrusionOk="0">
                  <a:moveTo>
                    <a:pt x="61" y="31"/>
                  </a:moveTo>
                  <a:cubicBezTo>
                    <a:pt x="61" y="61"/>
                    <a:pt x="31" y="61"/>
                    <a:pt x="31" y="61"/>
                  </a:cubicBezTo>
                  <a:cubicBezTo>
                    <a:pt x="0" y="61"/>
                    <a:pt x="0" y="61"/>
                    <a:pt x="0" y="31"/>
                  </a:cubicBezTo>
                  <a:cubicBezTo>
                    <a:pt x="0" y="31"/>
                    <a:pt x="0" y="0"/>
                    <a:pt x="31" y="0"/>
                  </a:cubicBezTo>
                  <a:cubicBezTo>
                    <a:pt x="31" y="0"/>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
            <p:cNvSpPr/>
            <p:nvPr/>
          </p:nvSpPr>
          <p:spPr>
            <a:xfrm>
              <a:off x="4152325" y="4364325"/>
              <a:ext cx="1550" cy="1550"/>
            </a:xfrm>
            <a:custGeom>
              <a:avLst/>
              <a:gdLst/>
              <a:ahLst/>
              <a:cxnLst/>
              <a:rect l="l" t="t" r="r" b="b"/>
              <a:pathLst>
                <a:path w="62" h="62" extrusionOk="0">
                  <a:moveTo>
                    <a:pt x="61" y="31"/>
                  </a:moveTo>
                  <a:cubicBezTo>
                    <a:pt x="61" y="31"/>
                    <a:pt x="31" y="62"/>
                    <a:pt x="31" y="62"/>
                  </a:cubicBezTo>
                  <a:cubicBezTo>
                    <a:pt x="0" y="62"/>
                    <a:pt x="0" y="31"/>
                    <a:pt x="0" y="31"/>
                  </a:cubicBezTo>
                  <a:cubicBezTo>
                    <a:pt x="0" y="1"/>
                    <a:pt x="0" y="1"/>
                    <a:pt x="31" y="1"/>
                  </a:cubicBezTo>
                  <a:cubicBezTo>
                    <a:pt x="31" y="1"/>
                    <a:pt x="61" y="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
            <p:cNvSpPr/>
            <p:nvPr/>
          </p:nvSpPr>
          <p:spPr>
            <a:xfrm>
              <a:off x="4152325" y="4265550"/>
              <a:ext cx="775" cy="775"/>
            </a:xfrm>
            <a:custGeom>
              <a:avLst/>
              <a:gdLst/>
              <a:ahLst/>
              <a:cxnLst/>
              <a:rect l="l" t="t" r="r" b="b"/>
              <a:pathLst>
                <a:path w="31" h="31" extrusionOk="0">
                  <a:moveTo>
                    <a:pt x="31" y="1"/>
                  </a:moveTo>
                  <a:cubicBezTo>
                    <a:pt x="31" y="31"/>
                    <a:pt x="31" y="31"/>
                    <a:pt x="31" y="31"/>
                  </a:cubicBezTo>
                  <a:cubicBezTo>
                    <a:pt x="31" y="31"/>
                    <a:pt x="0" y="31"/>
                    <a:pt x="0" y="1"/>
                  </a:cubicBezTo>
                  <a:cubicBezTo>
                    <a:pt x="0" y="1"/>
                    <a:pt x="31" y="1"/>
                    <a:pt x="31" y="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
            <p:cNvSpPr/>
            <p:nvPr/>
          </p:nvSpPr>
          <p:spPr>
            <a:xfrm>
              <a:off x="4255675" y="5254925"/>
              <a:ext cx="4575" cy="3825"/>
            </a:xfrm>
            <a:custGeom>
              <a:avLst/>
              <a:gdLst/>
              <a:ahLst/>
              <a:cxnLst/>
              <a:rect l="l" t="t" r="r" b="b"/>
              <a:pathLst>
                <a:path w="183" h="153" extrusionOk="0">
                  <a:moveTo>
                    <a:pt x="182" y="61"/>
                  </a:moveTo>
                  <a:cubicBezTo>
                    <a:pt x="182" y="122"/>
                    <a:pt x="152" y="153"/>
                    <a:pt x="91" y="153"/>
                  </a:cubicBezTo>
                  <a:cubicBezTo>
                    <a:pt x="30" y="153"/>
                    <a:pt x="0" y="122"/>
                    <a:pt x="0" y="61"/>
                  </a:cubicBezTo>
                  <a:cubicBezTo>
                    <a:pt x="0" y="31"/>
                    <a:pt x="30" y="1"/>
                    <a:pt x="91" y="1"/>
                  </a:cubicBezTo>
                  <a:cubicBezTo>
                    <a:pt x="152" y="1"/>
                    <a:pt x="182" y="31"/>
                    <a:pt x="18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
            <p:cNvSpPr/>
            <p:nvPr/>
          </p:nvSpPr>
          <p:spPr>
            <a:xfrm>
              <a:off x="4255675" y="5155375"/>
              <a:ext cx="4575" cy="4600"/>
            </a:xfrm>
            <a:custGeom>
              <a:avLst/>
              <a:gdLst/>
              <a:ahLst/>
              <a:cxnLst/>
              <a:rect l="l" t="t" r="r" b="b"/>
              <a:pathLst>
                <a:path w="183" h="184" extrusionOk="0">
                  <a:moveTo>
                    <a:pt x="182" y="92"/>
                  </a:moveTo>
                  <a:cubicBezTo>
                    <a:pt x="182" y="153"/>
                    <a:pt x="152" y="183"/>
                    <a:pt x="91" y="183"/>
                  </a:cubicBezTo>
                  <a:cubicBezTo>
                    <a:pt x="30" y="183"/>
                    <a:pt x="0" y="153"/>
                    <a:pt x="0" y="92"/>
                  </a:cubicBezTo>
                  <a:cubicBezTo>
                    <a:pt x="0" y="31"/>
                    <a:pt x="30" y="1"/>
                    <a:pt x="91" y="1"/>
                  </a:cubicBezTo>
                  <a:cubicBezTo>
                    <a:pt x="152" y="1"/>
                    <a:pt x="182" y="31"/>
                    <a:pt x="18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
            <p:cNvSpPr/>
            <p:nvPr/>
          </p:nvSpPr>
          <p:spPr>
            <a:xfrm>
              <a:off x="4255675" y="5056600"/>
              <a:ext cx="4575" cy="3825"/>
            </a:xfrm>
            <a:custGeom>
              <a:avLst/>
              <a:gdLst/>
              <a:ahLst/>
              <a:cxnLst/>
              <a:rect l="l" t="t" r="r" b="b"/>
              <a:pathLst>
                <a:path w="183" h="153" extrusionOk="0">
                  <a:moveTo>
                    <a:pt x="182" y="91"/>
                  </a:moveTo>
                  <a:cubicBezTo>
                    <a:pt x="182" y="122"/>
                    <a:pt x="152" y="152"/>
                    <a:pt x="91" y="152"/>
                  </a:cubicBezTo>
                  <a:cubicBezTo>
                    <a:pt x="61" y="152"/>
                    <a:pt x="0" y="122"/>
                    <a:pt x="0" y="91"/>
                  </a:cubicBezTo>
                  <a:cubicBezTo>
                    <a:pt x="0" y="31"/>
                    <a:pt x="61" y="0"/>
                    <a:pt x="91" y="0"/>
                  </a:cubicBezTo>
                  <a:cubicBezTo>
                    <a:pt x="152" y="0"/>
                    <a:pt x="182" y="31"/>
                    <a:pt x="18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
            <p:cNvSpPr/>
            <p:nvPr/>
          </p:nvSpPr>
          <p:spPr>
            <a:xfrm>
              <a:off x="4256425" y="4957800"/>
              <a:ext cx="3075" cy="3075"/>
            </a:xfrm>
            <a:custGeom>
              <a:avLst/>
              <a:gdLst/>
              <a:ahLst/>
              <a:cxnLst/>
              <a:rect l="l" t="t" r="r" b="b"/>
              <a:pathLst>
                <a:path w="123" h="123" extrusionOk="0">
                  <a:moveTo>
                    <a:pt x="122" y="62"/>
                  </a:moveTo>
                  <a:cubicBezTo>
                    <a:pt x="122" y="92"/>
                    <a:pt x="92" y="122"/>
                    <a:pt x="61" y="122"/>
                  </a:cubicBezTo>
                  <a:cubicBezTo>
                    <a:pt x="31" y="122"/>
                    <a:pt x="0" y="92"/>
                    <a:pt x="0" y="62"/>
                  </a:cubicBezTo>
                  <a:cubicBezTo>
                    <a:pt x="0" y="31"/>
                    <a:pt x="31" y="1"/>
                    <a:pt x="61"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
            <p:cNvSpPr/>
            <p:nvPr/>
          </p:nvSpPr>
          <p:spPr>
            <a:xfrm>
              <a:off x="4256425" y="4859025"/>
              <a:ext cx="3075" cy="3075"/>
            </a:xfrm>
            <a:custGeom>
              <a:avLst/>
              <a:gdLst/>
              <a:ahLst/>
              <a:cxnLst/>
              <a:rect l="l" t="t" r="r" b="b"/>
              <a:pathLst>
                <a:path w="123" h="123" extrusionOk="0">
                  <a:moveTo>
                    <a:pt x="122" y="61"/>
                  </a:moveTo>
                  <a:cubicBezTo>
                    <a:pt x="122" y="92"/>
                    <a:pt x="92" y="122"/>
                    <a:pt x="61" y="122"/>
                  </a:cubicBezTo>
                  <a:cubicBezTo>
                    <a:pt x="31" y="122"/>
                    <a:pt x="0" y="92"/>
                    <a:pt x="0" y="61"/>
                  </a:cubicBezTo>
                  <a:cubicBezTo>
                    <a:pt x="0"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
            <p:cNvSpPr/>
            <p:nvPr/>
          </p:nvSpPr>
          <p:spPr>
            <a:xfrm>
              <a:off x="4256425" y="4760250"/>
              <a:ext cx="3075" cy="2300"/>
            </a:xfrm>
            <a:custGeom>
              <a:avLst/>
              <a:gdLst/>
              <a:ahLst/>
              <a:cxnLst/>
              <a:rect l="l" t="t" r="r" b="b"/>
              <a:pathLst>
                <a:path w="123" h="92" extrusionOk="0">
                  <a:moveTo>
                    <a:pt x="122" y="30"/>
                  </a:moveTo>
                  <a:cubicBezTo>
                    <a:pt x="122" y="61"/>
                    <a:pt x="92" y="91"/>
                    <a:pt x="61" y="91"/>
                  </a:cubicBezTo>
                  <a:cubicBezTo>
                    <a:pt x="31" y="91"/>
                    <a:pt x="0" y="61"/>
                    <a:pt x="0" y="30"/>
                  </a:cubicBezTo>
                  <a:cubicBezTo>
                    <a:pt x="0" y="0"/>
                    <a:pt x="31" y="0"/>
                    <a:pt x="61" y="0"/>
                  </a:cubicBezTo>
                  <a:cubicBezTo>
                    <a:pt x="92" y="0"/>
                    <a:pt x="122" y="0"/>
                    <a:pt x="122"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
            <p:cNvSpPr/>
            <p:nvPr/>
          </p:nvSpPr>
          <p:spPr>
            <a:xfrm>
              <a:off x="4256425" y="4660700"/>
              <a:ext cx="3075" cy="3050"/>
            </a:xfrm>
            <a:custGeom>
              <a:avLst/>
              <a:gdLst/>
              <a:ahLst/>
              <a:cxnLst/>
              <a:rect l="l" t="t" r="r" b="b"/>
              <a:pathLst>
                <a:path w="123" h="122" extrusionOk="0">
                  <a:moveTo>
                    <a:pt x="122" y="61"/>
                  </a:moveTo>
                  <a:cubicBezTo>
                    <a:pt x="122" y="91"/>
                    <a:pt x="92" y="122"/>
                    <a:pt x="61" y="122"/>
                  </a:cubicBezTo>
                  <a:cubicBezTo>
                    <a:pt x="31" y="122"/>
                    <a:pt x="0" y="91"/>
                    <a:pt x="0" y="61"/>
                  </a:cubicBezTo>
                  <a:cubicBezTo>
                    <a:pt x="0"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
            <p:cNvSpPr/>
            <p:nvPr/>
          </p:nvSpPr>
          <p:spPr>
            <a:xfrm>
              <a:off x="4257175" y="4561900"/>
              <a:ext cx="2325" cy="2300"/>
            </a:xfrm>
            <a:custGeom>
              <a:avLst/>
              <a:gdLst/>
              <a:ahLst/>
              <a:cxnLst/>
              <a:rect l="l" t="t" r="r" b="b"/>
              <a:pathLst>
                <a:path w="93" h="92" extrusionOk="0">
                  <a:moveTo>
                    <a:pt x="92" y="62"/>
                  </a:moveTo>
                  <a:cubicBezTo>
                    <a:pt x="92" y="62"/>
                    <a:pt x="62" y="92"/>
                    <a:pt x="31" y="92"/>
                  </a:cubicBezTo>
                  <a:cubicBezTo>
                    <a:pt x="1" y="92"/>
                    <a:pt x="1" y="62"/>
                    <a:pt x="1" y="62"/>
                  </a:cubicBezTo>
                  <a:cubicBezTo>
                    <a:pt x="1" y="31"/>
                    <a:pt x="1" y="1"/>
                    <a:pt x="31" y="1"/>
                  </a:cubicBezTo>
                  <a:cubicBezTo>
                    <a:pt x="62" y="1"/>
                    <a:pt x="92" y="31"/>
                    <a:pt x="9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
            <p:cNvSpPr/>
            <p:nvPr/>
          </p:nvSpPr>
          <p:spPr>
            <a:xfrm>
              <a:off x="4257175" y="4463125"/>
              <a:ext cx="1550" cy="1550"/>
            </a:xfrm>
            <a:custGeom>
              <a:avLst/>
              <a:gdLst/>
              <a:ahLst/>
              <a:cxnLst/>
              <a:rect l="l" t="t" r="r" b="b"/>
              <a:pathLst>
                <a:path w="62" h="62" extrusionOk="0">
                  <a:moveTo>
                    <a:pt x="62" y="31"/>
                  </a:moveTo>
                  <a:cubicBezTo>
                    <a:pt x="62" y="61"/>
                    <a:pt x="62" y="61"/>
                    <a:pt x="31" y="61"/>
                  </a:cubicBezTo>
                  <a:cubicBezTo>
                    <a:pt x="1" y="61"/>
                    <a:pt x="1" y="61"/>
                    <a:pt x="1" y="31"/>
                  </a:cubicBezTo>
                  <a:cubicBezTo>
                    <a:pt x="1" y="31"/>
                    <a:pt x="1" y="0"/>
                    <a:pt x="31" y="0"/>
                  </a:cubicBezTo>
                  <a:cubicBezTo>
                    <a:pt x="62" y="0"/>
                    <a:pt x="62" y="31"/>
                    <a:pt x="6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
            <p:cNvSpPr/>
            <p:nvPr/>
          </p:nvSpPr>
          <p:spPr>
            <a:xfrm>
              <a:off x="4257175" y="4364325"/>
              <a:ext cx="1550" cy="1550"/>
            </a:xfrm>
            <a:custGeom>
              <a:avLst/>
              <a:gdLst/>
              <a:ahLst/>
              <a:cxnLst/>
              <a:rect l="l" t="t" r="r" b="b"/>
              <a:pathLst>
                <a:path w="62" h="62" extrusionOk="0">
                  <a:moveTo>
                    <a:pt x="62" y="31"/>
                  </a:moveTo>
                  <a:cubicBezTo>
                    <a:pt x="62" y="31"/>
                    <a:pt x="62" y="62"/>
                    <a:pt x="31" y="62"/>
                  </a:cubicBezTo>
                  <a:cubicBezTo>
                    <a:pt x="1" y="62"/>
                    <a:pt x="1" y="31"/>
                    <a:pt x="1" y="31"/>
                  </a:cubicBezTo>
                  <a:cubicBezTo>
                    <a:pt x="1" y="1"/>
                    <a:pt x="1" y="1"/>
                    <a:pt x="31" y="1"/>
                  </a:cubicBezTo>
                  <a:cubicBezTo>
                    <a:pt x="62" y="1"/>
                    <a:pt x="62" y="1"/>
                    <a:pt x="6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
            <p:cNvSpPr/>
            <p:nvPr/>
          </p:nvSpPr>
          <p:spPr>
            <a:xfrm>
              <a:off x="4257175" y="4265550"/>
              <a:ext cx="1550" cy="775"/>
            </a:xfrm>
            <a:custGeom>
              <a:avLst/>
              <a:gdLst/>
              <a:ahLst/>
              <a:cxnLst/>
              <a:rect l="l" t="t" r="r" b="b"/>
              <a:pathLst>
                <a:path w="62" h="31" extrusionOk="0">
                  <a:moveTo>
                    <a:pt x="62" y="1"/>
                  </a:moveTo>
                  <a:cubicBezTo>
                    <a:pt x="62" y="31"/>
                    <a:pt x="62" y="31"/>
                    <a:pt x="31" y="31"/>
                  </a:cubicBezTo>
                  <a:cubicBezTo>
                    <a:pt x="31" y="31"/>
                    <a:pt x="1" y="31"/>
                    <a:pt x="1" y="1"/>
                  </a:cubicBezTo>
                  <a:cubicBezTo>
                    <a:pt x="1" y="1"/>
                    <a:pt x="31" y="1"/>
                    <a:pt x="31" y="1"/>
                  </a:cubicBezTo>
                  <a:cubicBezTo>
                    <a:pt x="62" y="1"/>
                    <a:pt x="6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
            <p:cNvSpPr/>
            <p:nvPr/>
          </p:nvSpPr>
          <p:spPr>
            <a:xfrm>
              <a:off x="4257175" y="4166000"/>
              <a:ext cx="1550" cy="1550"/>
            </a:xfrm>
            <a:custGeom>
              <a:avLst/>
              <a:gdLst/>
              <a:ahLst/>
              <a:cxnLst/>
              <a:rect l="l" t="t" r="r" b="b"/>
              <a:pathLst>
                <a:path w="62" h="62" extrusionOk="0">
                  <a:moveTo>
                    <a:pt x="62" y="31"/>
                  </a:moveTo>
                  <a:cubicBezTo>
                    <a:pt x="62" y="31"/>
                    <a:pt x="62" y="61"/>
                    <a:pt x="31" y="61"/>
                  </a:cubicBezTo>
                  <a:cubicBezTo>
                    <a:pt x="31" y="61"/>
                    <a:pt x="1" y="31"/>
                    <a:pt x="1" y="31"/>
                  </a:cubicBezTo>
                  <a:cubicBezTo>
                    <a:pt x="1" y="31"/>
                    <a:pt x="31" y="1"/>
                    <a:pt x="31" y="1"/>
                  </a:cubicBezTo>
                  <a:cubicBezTo>
                    <a:pt x="62" y="1"/>
                    <a:pt x="62" y="31"/>
                    <a:pt x="6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
            <p:cNvSpPr/>
            <p:nvPr/>
          </p:nvSpPr>
          <p:spPr>
            <a:xfrm>
              <a:off x="4257950" y="4067225"/>
              <a:ext cx="775" cy="775"/>
            </a:xfrm>
            <a:custGeom>
              <a:avLst/>
              <a:gdLst/>
              <a:ahLst/>
              <a:cxnLst/>
              <a:rect l="l" t="t" r="r" b="b"/>
              <a:pathLst>
                <a:path w="31" h="31" extrusionOk="0">
                  <a:moveTo>
                    <a:pt x="31" y="31"/>
                  </a:moveTo>
                  <a:cubicBezTo>
                    <a:pt x="31" y="31"/>
                    <a:pt x="0" y="31"/>
                    <a:pt x="0" y="31"/>
                  </a:cubicBezTo>
                  <a:cubicBezTo>
                    <a:pt x="0" y="31"/>
                    <a:pt x="0" y="31"/>
                    <a:pt x="0" y="31"/>
                  </a:cubicBezTo>
                  <a:cubicBezTo>
                    <a:pt x="0" y="0"/>
                    <a:pt x="0" y="0"/>
                    <a:pt x="0" y="0"/>
                  </a:cubicBezTo>
                  <a:cubicBezTo>
                    <a:pt x="0" y="0"/>
                    <a:pt x="31" y="0"/>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
            <p:cNvSpPr/>
            <p:nvPr/>
          </p:nvSpPr>
          <p:spPr>
            <a:xfrm>
              <a:off x="4360525" y="5254175"/>
              <a:ext cx="5350" cy="5325"/>
            </a:xfrm>
            <a:custGeom>
              <a:avLst/>
              <a:gdLst/>
              <a:ahLst/>
              <a:cxnLst/>
              <a:rect l="l" t="t" r="r" b="b"/>
              <a:pathLst>
                <a:path w="214" h="213" extrusionOk="0">
                  <a:moveTo>
                    <a:pt x="213" y="91"/>
                  </a:moveTo>
                  <a:cubicBezTo>
                    <a:pt x="213" y="152"/>
                    <a:pt x="153" y="213"/>
                    <a:pt x="92" y="213"/>
                  </a:cubicBezTo>
                  <a:cubicBezTo>
                    <a:pt x="61" y="213"/>
                    <a:pt x="1" y="152"/>
                    <a:pt x="1" y="91"/>
                  </a:cubicBezTo>
                  <a:cubicBezTo>
                    <a:pt x="1" y="61"/>
                    <a:pt x="61" y="0"/>
                    <a:pt x="92" y="0"/>
                  </a:cubicBezTo>
                  <a:cubicBezTo>
                    <a:pt x="153" y="0"/>
                    <a:pt x="213" y="6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
            <p:cNvSpPr/>
            <p:nvPr/>
          </p:nvSpPr>
          <p:spPr>
            <a:xfrm>
              <a:off x="4360525" y="5155375"/>
              <a:ext cx="5350" cy="4600"/>
            </a:xfrm>
            <a:custGeom>
              <a:avLst/>
              <a:gdLst/>
              <a:ahLst/>
              <a:cxnLst/>
              <a:rect l="l" t="t" r="r" b="b"/>
              <a:pathLst>
                <a:path w="214" h="184" extrusionOk="0">
                  <a:moveTo>
                    <a:pt x="213" y="92"/>
                  </a:moveTo>
                  <a:cubicBezTo>
                    <a:pt x="213" y="153"/>
                    <a:pt x="153" y="183"/>
                    <a:pt x="92" y="183"/>
                  </a:cubicBezTo>
                  <a:cubicBezTo>
                    <a:pt x="61" y="183"/>
                    <a:pt x="1" y="153"/>
                    <a:pt x="1" y="92"/>
                  </a:cubicBezTo>
                  <a:cubicBezTo>
                    <a:pt x="1" y="31"/>
                    <a:pt x="61" y="1"/>
                    <a:pt x="92" y="1"/>
                  </a:cubicBezTo>
                  <a:cubicBezTo>
                    <a:pt x="153"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
            <p:cNvSpPr/>
            <p:nvPr/>
          </p:nvSpPr>
          <p:spPr>
            <a:xfrm>
              <a:off x="4360525" y="5055825"/>
              <a:ext cx="5350" cy="5350"/>
            </a:xfrm>
            <a:custGeom>
              <a:avLst/>
              <a:gdLst/>
              <a:ahLst/>
              <a:cxnLst/>
              <a:rect l="l" t="t" r="r" b="b"/>
              <a:pathLst>
                <a:path w="214" h="214" extrusionOk="0">
                  <a:moveTo>
                    <a:pt x="213" y="122"/>
                  </a:moveTo>
                  <a:cubicBezTo>
                    <a:pt x="213" y="153"/>
                    <a:pt x="153" y="214"/>
                    <a:pt x="92" y="214"/>
                  </a:cubicBezTo>
                  <a:cubicBezTo>
                    <a:pt x="61" y="214"/>
                    <a:pt x="1" y="153"/>
                    <a:pt x="1" y="122"/>
                  </a:cubicBezTo>
                  <a:cubicBezTo>
                    <a:pt x="1" y="62"/>
                    <a:pt x="61" y="1"/>
                    <a:pt x="92" y="1"/>
                  </a:cubicBezTo>
                  <a:cubicBezTo>
                    <a:pt x="153" y="1"/>
                    <a:pt x="213" y="62"/>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
            <p:cNvSpPr/>
            <p:nvPr/>
          </p:nvSpPr>
          <p:spPr>
            <a:xfrm>
              <a:off x="4360525" y="4957050"/>
              <a:ext cx="4600" cy="4575"/>
            </a:xfrm>
            <a:custGeom>
              <a:avLst/>
              <a:gdLst/>
              <a:ahLst/>
              <a:cxnLst/>
              <a:rect l="l" t="t" r="r" b="b"/>
              <a:pathLst>
                <a:path w="184" h="183" extrusionOk="0">
                  <a:moveTo>
                    <a:pt x="183" y="92"/>
                  </a:moveTo>
                  <a:cubicBezTo>
                    <a:pt x="183" y="152"/>
                    <a:pt x="153" y="183"/>
                    <a:pt x="92" y="183"/>
                  </a:cubicBezTo>
                  <a:cubicBezTo>
                    <a:pt x="61" y="183"/>
                    <a:pt x="1" y="152"/>
                    <a:pt x="1" y="92"/>
                  </a:cubicBezTo>
                  <a:cubicBezTo>
                    <a:pt x="1" y="61"/>
                    <a:pt x="61" y="0"/>
                    <a:pt x="92" y="0"/>
                  </a:cubicBezTo>
                  <a:cubicBezTo>
                    <a:pt x="153" y="0"/>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
            <p:cNvSpPr/>
            <p:nvPr/>
          </p:nvSpPr>
          <p:spPr>
            <a:xfrm>
              <a:off x="4361300" y="4858275"/>
              <a:ext cx="3825" cy="3825"/>
            </a:xfrm>
            <a:custGeom>
              <a:avLst/>
              <a:gdLst/>
              <a:ahLst/>
              <a:cxnLst/>
              <a:rect l="l" t="t" r="r" b="b"/>
              <a:pathLst>
                <a:path w="153" h="153" extrusionOk="0">
                  <a:moveTo>
                    <a:pt x="152" y="91"/>
                  </a:moveTo>
                  <a:cubicBezTo>
                    <a:pt x="152" y="122"/>
                    <a:pt x="122" y="152"/>
                    <a:pt x="61" y="152"/>
                  </a:cubicBezTo>
                  <a:cubicBezTo>
                    <a:pt x="30" y="152"/>
                    <a:pt x="0" y="122"/>
                    <a:pt x="0" y="91"/>
                  </a:cubicBezTo>
                  <a:cubicBezTo>
                    <a:pt x="0" y="30"/>
                    <a:pt x="30" y="0"/>
                    <a:pt x="61" y="0"/>
                  </a:cubicBezTo>
                  <a:cubicBezTo>
                    <a:pt x="122" y="0"/>
                    <a:pt x="152" y="30"/>
                    <a:pt x="15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
            <p:cNvSpPr/>
            <p:nvPr/>
          </p:nvSpPr>
          <p:spPr>
            <a:xfrm>
              <a:off x="4361300" y="4759475"/>
              <a:ext cx="3825" cy="3825"/>
            </a:xfrm>
            <a:custGeom>
              <a:avLst/>
              <a:gdLst/>
              <a:ahLst/>
              <a:cxnLst/>
              <a:rect l="l" t="t" r="r" b="b"/>
              <a:pathLst>
                <a:path w="153" h="153" extrusionOk="0">
                  <a:moveTo>
                    <a:pt x="152" y="61"/>
                  </a:moveTo>
                  <a:cubicBezTo>
                    <a:pt x="152" y="122"/>
                    <a:pt x="122" y="153"/>
                    <a:pt x="61" y="153"/>
                  </a:cubicBezTo>
                  <a:cubicBezTo>
                    <a:pt x="30" y="153"/>
                    <a:pt x="0" y="122"/>
                    <a:pt x="0" y="61"/>
                  </a:cubicBezTo>
                  <a:cubicBezTo>
                    <a:pt x="0" y="31"/>
                    <a:pt x="30" y="1"/>
                    <a:pt x="61" y="1"/>
                  </a:cubicBezTo>
                  <a:cubicBezTo>
                    <a:pt x="122" y="1"/>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
            <p:cNvSpPr/>
            <p:nvPr/>
          </p:nvSpPr>
          <p:spPr>
            <a:xfrm>
              <a:off x="4361300" y="4660700"/>
              <a:ext cx="3825" cy="3050"/>
            </a:xfrm>
            <a:custGeom>
              <a:avLst/>
              <a:gdLst/>
              <a:ahLst/>
              <a:cxnLst/>
              <a:rect l="l" t="t" r="r" b="b"/>
              <a:pathLst>
                <a:path w="153" h="122" extrusionOk="0">
                  <a:moveTo>
                    <a:pt x="152" y="61"/>
                  </a:moveTo>
                  <a:cubicBezTo>
                    <a:pt x="152" y="91"/>
                    <a:pt x="122" y="122"/>
                    <a:pt x="61" y="122"/>
                  </a:cubicBezTo>
                  <a:cubicBezTo>
                    <a:pt x="30" y="122"/>
                    <a:pt x="0" y="91"/>
                    <a:pt x="0" y="61"/>
                  </a:cubicBezTo>
                  <a:cubicBezTo>
                    <a:pt x="0" y="31"/>
                    <a:pt x="30" y="0"/>
                    <a:pt x="61" y="0"/>
                  </a:cubicBezTo>
                  <a:cubicBezTo>
                    <a:pt x="122" y="0"/>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
            <p:cNvSpPr/>
            <p:nvPr/>
          </p:nvSpPr>
          <p:spPr>
            <a:xfrm>
              <a:off x="4361300" y="4561150"/>
              <a:ext cx="3825" cy="3825"/>
            </a:xfrm>
            <a:custGeom>
              <a:avLst/>
              <a:gdLst/>
              <a:ahLst/>
              <a:cxnLst/>
              <a:rect l="l" t="t" r="r" b="b"/>
              <a:pathLst>
                <a:path w="153" h="153" extrusionOk="0">
                  <a:moveTo>
                    <a:pt x="152" y="92"/>
                  </a:moveTo>
                  <a:cubicBezTo>
                    <a:pt x="152" y="122"/>
                    <a:pt x="122" y="152"/>
                    <a:pt x="61" y="152"/>
                  </a:cubicBezTo>
                  <a:cubicBezTo>
                    <a:pt x="30" y="152"/>
                    <a:pt x="0" y="122"/>
                    <a:pt x="0" y="92"/>
                  </a:cubicBezTo>
                  <a:cubicBezTo>
                    <a:pt x="0" y="31"/>
                    <a:pt x="30" y="0"/>
                    <a:pt x="61" y="0"/>
                  </a:cubicBezTo>
                  <a:cubicBezTo>
                    <a:pt x="122" y="0"/>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
            <p:cNvSpPr/>
            <p:nvPr/>
          </p:nvSpPr>
          <p:spPr>
            <a:xfrm>
              <a:off x="4362050" y="4462350"/>
              <a:ext cx="2300" cy="3075"/>
            </a:xfrm>
            <a:custGeom>
              <a:avLst/>
              <a:gdLst/>
              <a:ahLst/>
              <a:cxnLst/>
              <a:rect l="l" t="t" r="r" b="b"/>
              <a:pathLst>
                <a:path w="92" h="123" extrusionOk="0">
                  <a:moveTo>
                    <a:pt x="92" y="62"/>
                  </a:moveTo>
                  <a:cubicBezTo>
                    <a:pt x="92" y="92"/>
                    <a:pt x="61" y="123"/>
                    <a:pt x="31" y="123"/>
                  </a:cubicBezTo>
                  <a:cubicBezTo>
                    <a:pt x="0" y="123"/>
                    <a:pt x="0" y="92"/>
                    <a:pt x="0" y="62"/>
                  </a:cubicBezTo>
                  <a:cubicBezTo>
                    <a:pt x="0" y="31"/>
                    <a:pt x="0" y="1"/>
                    <a:pt x="31" y="1"/>
                  </a:cubicBezTo>
                  <a:cubicBezTo>
                    <a:pt x="61" y="1"/>
                    <a:pt x="92" y="31"/>
                    <a:pt x="9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
            <p:cNvSpPr/>
            <p:nvPr/>
          </p:nvSpPr>
          <p:spPr>
            <a:xfrm>
              <a:off x="4362050" y="4363575"/>
              <a:ext cx="2300" cy="2300"/>
            </a:xfrm>
            <a:custGeom>
              <a:avLst/>
              <a:gdLst/>
              <a:ahLst/>
              <a:cxnLst/>
              <a:rect l="l" t="t" r="r" b="b"/>
              <a:pathLst>
                <a:path w="92" h="92" extrusionOk="0">
                  <a:moveTo>
                    <a:pt x="92" y="61"/>
                  </a:moveTo>
                  <a:cubicBezTo>
                    <a:pt x="92" y="92"/>
                    <a:pt x="61" y="92"/>
                    <a:pt x="31" y="92"/>
                  </a:cubicBezTo>
                  <a:cubicBezTo>
                    <a:pt x="31" y="92"/>
                    <a:pt x="0" y="92"/>
                    <a:pt x="0" y="61"/>
                  </a:cubicBezTo>
                  <a:cubicBezTo>
                    <a:pt x="0" y="31"/>
                    <a:pt x="31" y="1"/>
                    <a:pt x="31" y="1"/>
                  </a:cubicBezTo>
                  <a:cubicBezTo>
                    <a:pt x="61" y="1"/>
                    <a:pt x="92" y="31"/>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
            <p:cNvSpPr/>
            <p:nvPr/>
          </p:nvSpPr>
          <p:spPr>
            <a:xfrm>
              <a:off x="4362050" y="4264800"/>
              <a:ext cx="2300" cy="2300"/>
            </a:xfrm>
            <a:custGeom>
              <a:avLst/>
              <a:gdLst/>
              <a:ahLst/>
              <a:cxnLst/>
              <a:rect l="l" t="t" r="r" b="b"/>
              <a:pathLst>
                <a:path w="92" h="92" extrusionOk="0">
                  <a:moveTo>
                    <a:pt x="92" y="31"/>
                  </a:moveTo>
                  <a:cubicBezTo>
                    <a:pt x="92" y="61"/>
                    <a:pt x="61" y="91"/>
                    <a:pt x="31" y="91"/>
                  </a:cubicBezTo>
                  <a:cubicBezTo>
                    <a:pt x="31" y="91"/>
                    <a:pt x="0" y="61"/>
                    <a:pt x="0" y="31"/>
                  </a:cubicBezTo>
                  <a:cubicBezTo>
                    <a:pt x="0" y="31"/>
                    <a:pt x="31" y="0"/>
                    <a:pt x="31" y="0"/>
                  </a:cubicBezTo>
                  <a:cubicBezTo>
                    <a:pt x="61" y="0"/>
                    <a:pt x="92" y="3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
            <p:cNvSpPr/>
            <p:nvPr/>
          </p:nvSpPr>
          <p:spPr>
            <a:xfrm>
              <a:off x="4362050" y="4166000"/>
              <a:ext cx="2300" cy="1550"/>
            </a:xfrm>
            <a:custGeom>
              <a:avLst/>
              <a:gdLst/>
              <a:ahLst/>
              <a:cxnLst/>
              <a:rect l="l" t="t" r="r" b="b"/>
              <a:pathLst>
                <a:path w="92" h="62" extrusionOk="0">
                  <a:moveTo>
                    <a:pt x="92" y="31"/>
                  </a:moveTo>
                  <a:cubicBezTo>
                    <a:pt x="92" y="61"/>
                    <a:pt x="61" y="61"/>
                    <a:pt x="31" y="61"/>
                  </a:cubicBezTo>
                  <a:cubicBezTo>
                    <a:pt x="31" y="61"/>
                    <a:pt x="0" y="61"/>
                    <a:pt x="0" y="31"/>
                  </a:cubicBezTo>
                  <a:cubicBezTo>
                    <a:pt x="0" y="1"/>
                    <a:pt x="31" y="1"/>
                    <a:pt x="31" y="1"/>
                  </a:cubicBezTo>
                  <a:cubicBezTo>
                    <a:pt x="61" y="1"/>
                    <a:pt x="92" y="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
            <p:cNvSpPr/>
            <p:nvPr/>
          </p:nvSpPr>
          <p:spPr>
            <a:xfrm>
              <a:off x="4362050" y="4066450"/>
              <a:ext cx="2300" cy="2325"/>
            </a:xfrm>
            <a:custGeom>
              <a:avLst/>
              <a:gdLst/>
              <a:ahLst/>
              <a:cxnLst/>
              <a:rect l="l" t="t" r="r" b="b"/>
              <a:pathLst>
                <a:path w="92" h="93" extrusionOk="0">
                  <a:moveTo>
                    <a:pt x="92" y="62"/>
                  </a:moveTo>
                  <a:cubicBezTo>
                    <a:pt x="92" y="62"/>
                    <a:pt x="61" y="92"/>
                    <a:pt x="31" y="92"/>
                  </a:cubicBezTo>
                  <a:cubicBezTo>
                    <a:pt x="31" y="92"/>
                    <a:pt x="0" y="62"/>
                    <a:pt x="0" y="62"/>
                  </a:cubicBezTo>
                  <a:cubicBezTo>
                    <a:pt x="0" y="31"/>
                    <a:pt x="31" y="1"/>
                    <a:pt x="31" y="1"/>
                  </a:cubicBezTo>
                  <a:cubicBezTo>
                    <a:pt x="61" y="1"/>
                    <a:pt x="92" y="31"/>
                    <a:pt x="9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
            <p:cNvSpPr/>
            <p:nvPr/>
          </p:nvSpPr>
          <p:spPr>
            <a:xfrm>
              <a:off x="4362800" y="3967675"/>
              <a:ext cx="800" cy="1550"/>
            </a:xfrm>
            <a:custGeom>
              <a:avLst/>
              <a:gdLst/>
              <a:ahLst/>
              <a:cxnLst/>
              <a:rect l="l" t="t" r="r" b="b"/>
              <a:pathLst>
                <a:path w="32" h="62" extrusionOk="0">
                  <a:moveTo>
                    <a:pt x="31" y="31"/>
                  </a:moveTo>
                  <a:cubicBezTo>
                    <a:pt x="31" y="61"/>
                    <a:pt x="31" y="61"/>
                    <a:pt x="1" y="61"/>
                  </a:cubicBezTo>
                  <a:cubicBezTo>
                    <a:pt x="1" y="61"/>
                    <a:pt x="1" y="61"/>
                    <a:pt x="1" y="31"/>
                  </a:cubicBezTo>
                  <a:cubicBezTo>
                    <a:pt x="1" y="31"/>
                    <a:pt x="1" y="0"/>
                    <a:pt x="1" y="0"/>
                  </a:cubicBezTo>
                  <a:cubicBezTo>
                    <a:pt x="31" y="0"/>
                    <a:pt x="31" y="31"/>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
            <p:cNvSpPr/>
            <p:nvPr/>
          </p:nvSpPr>
          <p:spPr>
            <a:xfrm>
              <a:off x="4465400" y="5253400"/>
              <a:ext cx="6100" cy="6100"/>
            </a:xfrm>
            <a:custGeom>
              <a:avLst/>
              <a:gdLst/>
              <a:ahLst/>
              <a:cxnLst/>
              <a:rect l="l" t="t" r="r" b="b"/>
              <a:pathLst>
                <a:path w="244" h="244" extrusionOk="0">
                  <a:moveTo>
                    <a:pt x="243" y="122"/>
                  </a:moveTo>
                  <a:cubicBezTo>
                    <a:pt x="243" y="214"/>
                    <a:pt x="183" y="244"/>
                    <a:pt x="122" y="244"/>
                  </a:cubicBezTo>
                  <a:cubicBezTo>
                    <a:pt x="31" y="244"/>
                    <a:pt x="0" y="214"/>
                    <a:pt x="0" y="122"/>
                  </a:cubicBezTo>
                  <a:cubicBezTo>
                    <a:pt x="0" y="62"/>
                    <a:pt x="31" y="1"/>
                    <a:pt x="122" y="1"/>
                  </a:cubicBezTo>
                  <a:cubicBezTo>
                    <a:pt x="183" y="1"/>
                    <a:pt x="243" y="62"/>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
            <p:cNvSpPr/>
            <p:nvPr/>
          </p:nvSpPr>
          <p:spPr>
            <a:xfrm>
              <a:off x="4465400" y="5154625"/>
              <a:ext cx="6100" cy="6100"/>
            </a:xfrm>
            <a:custGeom>
              <a:avLst/>
              <a:gdLst/>
              <a:ahLst/>
              <a:cxnLst/>
              <a:rect l="l" t="t" r="r" b="b"/>
              <a:pathLst>
                <a:path w="244" h="244" extrusionOk="0">
                  <a:moveTo>
                    <a:pt x="243" y="122"/>
                  </a:moveTo>
                  <a:cubicBezTo>
                    <a:pt x="243" y="183"/>
                    <a:pt x="183" y="243"/>
                    <a:pt x="122" y="243"/>
                  </a:cubicBezTo>
                  <a:cubicBezTo>
                    <a:pt x="31" y="243"/>
                    <a:pt x="0" y="183"/>
                    <a:pt x="0" y="122"/>
                  </a:cubicBezTo>
                  <a:cubicBezTo>
                    <a:pt x="0" y="61"/>
                    <a:pt x="31" y="0"/>
                    <a:pt x="122" y="0"/>
                  </a:cubicBezTo>
                  <a:cubicBezTo>
                    <a:pt x="183" y="0"/>
                    <a:pt x="243" y="6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
            <p:cNvSpPr/>
            <p:nvPr/>
          </p:nvSpPr>
          <p:spPr>
            <a:xfrm>
              <a:off x="4465400" y="5055825"/>
              <a:ext cx="6100" cy="6125"/>
            </a:xfrm>
            <a:custGeom>
              <a:avLst/>
              <a:gdLst/>
              <a:ahLst/>
              <a:cxnLst/>
              <a:rect l="l" t="t" r="r" b="b"/>
              <a:pathLst>
                <a:path w="244" h="245" extrusionOk="0">
                  <a:moveTo>
                    <a:pt x="243" y="122"/>
                  </a:moveTo>
                  <a:cubicBezTo>
                    <a:pt x="243" y="183"/>
                    <a:pt x="183" y="244"/>
                    <a:pt x="122" y="244"/>
                  </a:cubicBezTo>
                  <a:cubicBezTo>
                    <a:pt x="31" y="244"/>
                    <a:pt x="0" y="183"/>
                    <a:pt x="0" y="122"/>
                  </a:cubicBezTo>
                  <a:cubicBezTo>
                    <a:pt x="0" y="31"/>
                    <a:pt x="31" y="1"/>
                    <a:pt x="122" y="1"/>
                  </a:cubicBezTo>
                  <a:cubicBezTo>
                    <a:pt x="183" y="1"/>
                    <a:pt x="243" y="3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
            <p:cNvSpPr/>
            <p:nvPr/>
          </p:nvSpPr>
          <p:spPr>
            <a:xfrm>
              <a:off x="4465400" y="4957050"/>
              <a:ext cx="6100" cy="5350"/>
            </a:xfrm>
            <a:custGeom>
              <a:avLst/>
              <a:gdLst/>
              <a:ahLst/>
              <a:cxnLst/>
              <a:rect l="l" t="t" r="r" b="b"/>
              <a:pathLst>
                <a:path w="244" h="214" extrusionOk="0">
                  <a:moveTo>
                    <a:pt x="243" y="92"/>
                  </a:moveTo>
                  <a:cubicBezTo>
                    <a:pt x="243" y="152"/>
                    <a:pt x="183" y="213"/>
                    <a:pt x="122" y="213"/>
                  </a:cubicBezTo>
                  <a:cubicBezTo>
                    <a:pt x="61" y="213"/>
                    <a:pt x="0" y="152"/>
                    <a:pt x="0" y="92"/>
                  </a:cubicBezTo>
                  <a:cubicBezTo>
                    <a:pt x="0" y="31"/>
                    <a:pt x="61" y="0"/>
                    <a:pt x="122" y="0"/>
                  </a:cubicBezTo>
                  <a:cubicBezTo>
                    <a:pt x="183" y="0"/>
                    <a:pt x="243" y="31"/>
                    <a:pt x="24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
            <p:cNvSpPr/>
            <p:nvPr/>
          </p:nvSpPr>
          <p:spPr>
            <a:xfrm>
              <a:off x="4465400" y="4858275"/>
              <a:ext cx="5350" cy="4575"/>
            </a:xfrm>
            <a:custGeom>
              <a:avLst/>
              <a:gdLst/>
              <a:ahLst/>
              <a:cxnLst/>
              <a:rect l="l" t="t" r="r" b="b"/>
              <a:pathLst>
                <a:path w="214" h="183" extrusionOk="0">
                  <a:moveTo>
                    <a:pt x="213" y="91"/>
                  </a:moveTo>
                  <a:cubicBezTo>
                    <a:pt x="213" y="152"/>
                    <a:pt x="183" y="182"/>
                    <a:pt x="122" y="182"/>
                  </a:cubicBezTo>
                  <a:cubicBezTo>
                    <a:pt x="61" y="182"/>
                    <a:pt x="0" y="152"/>
                    <a:pt x="0" y="91"/>
                  </a:cubicBezTo>
                  <a:cubicBezTo>
                    <a:pt x="0" y="30"/>
                    <a:pt x="61" y="0"/>
                    <a:pt x="122" y="0"/>
                  </a:cubicBezTo>
                  <a:cubicBezTo>
                    <a:pt x="183" y="0"/>
                    <a:pt x="213" y="30"/>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
            <p:cNvSpPr/>
            <p:nvPr/>
          </p:nvSpPr>
          <p:spPr>
            <a:xfrm>
              <a:off x="4466150" y="4759475"/>
              <a:ext cx="4600" cy="3825"/>
            </a:xfrm>
            <a:custGeom>
              <a:avLst/>
              <a:gdLst/>
              <a:ahLst/>
              <a:cxnLst/>
              <a:rect l="l" t="t" r="r" b="b"/>
              <a:pathLst>
                <a:path w="184" h="153" extrusionOk="0">
                  <a:moveTo>
                    <a:pt x="183" y="61"/>
                  </a:moveTo>
                  <a:cubicBezTo>
                    <a:pt x="183" y="122"/>
                    <a:pt x="122" y="153"/>
                    <a:pt x="92" y="153"/>
                  </a:cubicBezTo>
                  <a:cubicBezTo>
                    <a:pt x="31" y="153"/>
                    <a:pt x="1" y="122"/>
                    <a:pt x="1" y="61"/>
                  </a:cubicBezTo>
                  <a:cubicBezTo>
                    <a:pt x="1" y="31"/>
                    <a:pt x="31" y="1"/>
                    <a:pt x="92" y="1"/>
                  </a:cubicBezTo>
                  <a:cubicBezTo>
                    <a:pt x="122" y="1"/>
                    <a:pt x="183" y="31"/>
                    <a:pt x="18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
            <p:cNvSpPr/>
            <p:nvPr/>
          </p:nvSpPr>
          <p:spPr>
            <a:xfrm>
              <a:off x="4466150" y="4659925"/>
              <a:ext cx="4600" cy="4600"/>
            </a:xfrm>
            <a:custGeom>
              <a:avLst/>
              <a:gdLst/>
              <a:ahLst/>
              <a:cxnLst/>
              <a:rect l="l" t="t" r="r" b="b"/>
              <a:pathLst>
                <a:path w="184" h="184" extrusionOk="0">
                  <a:moveTo>
                    <a:pt x="183" y="92"/>
                  </a:moveTo>
                  <a:cubicBezTo>
                    <a:pt x="183" y="153"/>
                    <a:pt x="122" y="183"/>
                    <a:pt x="92" y="183"/>
                  </a:cubicBezTo>
                  <a:cubicBezTo>
                    <a:pt x="31" y="183"/>
                    <a:pt x="1" y="153"/>
                    <a:pt x="1" y="92"/>
                  </a:cubicBezTo>
                  <a:cubicBezTo>
                    <a:pt x="1" y="31"/>
                    <a:pt x="31" y="1"/>
                    <a:pt x="92" y="1"/>
                  </a:cubicBezTo>
                  <a:cubicBezTo>
                    <a:pt x="12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
            <p:cNvSpPr/>
            <p:nvPr/>
          </p:nvSpPr>
          <p:spPr>
            <a:xfrm>
              <a:off x="4466150" y="4561150"/>
              <a:ext cx="3825" cy="3825"/>
            </a:xfrm>
            <a:custGeom>
              <a:avLst/>
              <a:gdLst/>
              <a:ahLst/>
              <a:cxnLst/>
              <a:rect l="l" t="t" r="r" b="b"/>
              <a:pathLst>
                <a:path w="153" h="153" extrusionOk="0">
                  <a:moveTo>
                    <a:pt x="153" y="92"/>
                  </a:moveTo>
                  <a:cubicBezTo>
                    <a:pt x="153" y="122"/>
                    <a:pt x="122" y="152"/>
                    <a:pt x="92" y="152"/>
                  </a:cubicBezTo>
                  <a:cubicBezTo>
                    <a:pt x="31" y="152"/>
                    <a:pt x="1" y="122"/>
                    <a:pt x="1" y="92"/>
                  </a:cubicBezTo>
                  <a:cubicBezTo>
                    <a:pt x="1" y="31"/>
                    <a:pt x="31" y="0"/>
                    <a:pt x="92" y="0"/>
                  </a:cubicBezTo>
                  <a:cubicBezTo>
                    <a:pt x="122" y="0"/>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
            <p:cNvSpPr/>
            <p:nvPr/>
          </p:nvSpPr>
          <p:spPr>
            <a:xfrm>
              <a:off x="4466150" y="4462350"/>
              <a:ext cx="3825" cy="3075"/>
            </a:xfrm>
            <a:custGeom>
              <a:avLst/>
              <a:gdLst/>
              <a:ahLst/>
              <a:cxnLst/>
              <a:rect l="l" t="t" r="r" b="b"/>
              <a:pathLst>
                <a:path w="153" h="123" extrusionOk="0">
                  <a:moveTo>
                    <a:pt x="153" y="62"/>
                  </a:moveTo>
                  <a:cubicBezTo>
                    <a:pt x="153" y="92"/>
                    <a:pt x="122" y="123"/>
                    <a:pt x="92" y="123"/>
                  </a:cubicBezTo>
                  <a:cubicBezTo>
                    <a:pt x="31" y="123"/>
                    <a:pt x="1" y="92"/>
                    <a:pt x="1" y="62"/>
                  </a:cubicBezTo>
                  <a:cubicBezTo>
                    <a:pt x="1" y="31"/>
                    <a:pt x="31" y="1"/>
                    <a:pt x="92"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
            <p:cNvSpPr/>
            <p:nvPr/>
          </p:nvSpPr>
          <p:spPr>
            <a:xfrm>
              <a:off x="4466150" y="4363575"/>
              <a:ext cx="3825" cy="3075"/>
            </a:xfrm>
            <a:custGeom>
              <a:avLst/>
              <a:gdLst/>
              <a:ahLst/>
              <a:cxnLst/>
              <a:rect l="l" t="t" r="r" b="b"/>
              <a:pathLst>
                <a:path w="153" h="123" extrusionOk="0">
                  <a:moveTo>
                    <a:pt x="153" y="61"/>
                  </a:moveTo>
                  <a:cubicBezTo>
                    <a:pt x="153" y="92"/>
                    <a:pt x="122" y="122"/>
                    <a:pt x="92" y="122"/>
                  </a:cubicBezTo>
                  <a:cubicBezTo>
                    <a:pt x="31" y="122"/>
                    <a:pt x="1" y="92"/>
                    <a:pt x="1" y="61"/>
                  </a:cubicBezTo>
                  <a:cubicBezTo>
                    <a:pt x="1" y="31"/>
                    <a:pt x="31" y="1"/>
                    <a:pt x="92" y="1"/>
                  </a:cubicBezTo>
                  <a:cubicBezTo>
                    <a:pt x="122" y="1"/>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
            <p:cNvSpPr/>
            <p:nvPr/>
          </p:nvSpPr>
          <p:spPr>
            <a:xfrm>
              <a:off x="4466925" y="4264800"/>
              <a:ext cx="3050" cy="2300"/>
            </a:xfrm>
            <a:custGeom>
              <a:avLst/>
              <a:gdLst/>
              <a:ahLst/>
              <a:cxnLst/>
              <a:rect l="l" t="t" r="r" b="b"/>
              <a:pathLst>
                <a:path w="122" h="92" extrusionOk="0">
                  <a:moveTo>
                    <a:pt x="122" y="31"/>
                  </a:moveTo>
                  <a:cubicBezTo>
                    <a:pt x="122" y="61"/>
                    <a:pt x="91" y="91"/>
                    <a:pt x="61" y="91"/>
                  </a:cubicBezTo>
                  <a:cubicBezTo>
                    <a:pt x="30" y="91"/>
                    <a:pt x="0" y="61"/>
                    <a:pt x="0" y="31"/>
                  </a:cubicBezTo>
                  <a:cubicBezTo>
                    <a:pt x="0" y="0"/>
                    <a:pt x="30" y="0"/>
                    <a:pt x="61" y="0"/>
                  </a:cubicBezTo>
                  <a:cubicBezTo>
                    <a:pt x="91" y="0"/>
                    <a:pt x="122" y="0"/>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
            <p:cNvSpPr/>
            <p:nvPr/>
          </p:nvSpPr>
          <p:spPr>
            <a:xfrm>
              <a:off x="4466925" y="4165250"/>
              <a:ext cx="3050" cy="3050"/>
            </a:xfrm>
            <a:custGeom>
              <a:avLst/>
              <a:gdLst/>
              <a:ahLst/>
              <a:cxnLst/>
              <a:rect l="l" t="t" r="r" b="b"/>
              <a:pathLst>
                <a:path w="122" h="122" extrusionOk="0">
                  <a:moveTo>
                    <a:pt x="122" y="61"/>
                  </a:moveTo>
                  <a:cubicBezTo>
                    <a:pt x="122" y="91"/>
                    <a:pt x="91" y="122"/>
                    <a:pt x="61" y="122"/>
                  </a:cubicBezTo>
                  <a:cubicBezTo>
                    <a:pt x="30" y="122"/>
                    <a:pt x="0" y="91"/>
                    <a:pt x="0" y="61"/>
                  </a:cubicBezTo>
                  <a:cubicBezTo>
                    <a:pt x="0" y="31"/>
                    <a:pt x="30" y="0"/>
                    <a:pt x="61" y="0"/>
                  </a:cubicBezTo>
                  <a:cubicBezTo>
                    <a:pt x="91"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
            <p:cNvSpPr/>
            <p:nvPr/>
          </p:nvSpPr>
          <p:spPr>
            <a:xfrm>
              <a:off x="4466925" y="4066450"/>
              <a:ext cx="2300" cy="2325"/>
            </a:xfrm>
            <a:custGeom>
              <a:avLst/>
              <a:gdLst/>
              <a:ahLst/>
              <a:cxnLst/>
              <a:rect l="l" t="t" r="r" b="b"/>
              <a:pathLst>
                <a:path w="92" h="93" extrusionOk="0">
                  <a:moveTo>
                    <a:pt x="91" y="62"/>
                  </a:moveTo>
                  <a:cubicBezTo>
                    <a:pt x="91" y="62"/>
                    <a:pt x="91" y="92"/>
                    <a:pt x="61" y="92"/>
                  </a:cubicBezTo>
                  <a:cubicBezTo>
                    <a:pt x="30" y="92"/>
                    <a:pt x="0" y="62"/>
                    <a:pt x="0" y="62"/>
                  </a:cubicBezTo>
                  <a:cubicBezTo>
                    <a:pt x="0" y="31"/>
                    <a:pt x="30" y="1"/>
                    <a:pt x="61" y="1"/>
                  </a:cubicBezTo>
                  <a:cubicBezTo>
                    <a:pt x="91" y="1"/>
                    <a:pt x="91" y="31"/>
                    <a:pt x="91"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
            <p:cNvSpPr/>
            <p:nvPr/>
          </p:nvSpPr>
          <p:spPr>
            <a:xfrm>
              <a:off x="4466925" y="3967675"/>
              <a:ext cx="2300" cy="2300"/>
            </a:xfrm>
            <a:custGeom>
              <a:avLst/>
              <a:gdLst/>
              <a:ahLst/>
              <a:cxnLst/>
              <a:rect l="l" t="t" r="r" b="b"/>
              <a:pathLst>
                <a:path w="92" h="92" extrusionOk="0">
                  <a:moveTo>
                    <a:pt x="91" y="31"/>
                  </a:moveTo>
                  <a:cubicBezTo>
                    <a:pt x="91" y="61"/>
                    <a:pt x="91" y="92"/>
                    <a:pt x="61" y="92"/>
                  </a:cubicBezTo>
                  <a:cubicBezTo>
                    <a:pt x="30" y="92"/>
                    <a:pt x="0" y="61"/>
                    <a:pt x="0" y="31"/>
                  </a:cubicBezTo>
                  <a:cubicBezTo>
                    <a:pt x="0" y="0"/>
                    <a:pt x="30" y="0"/>
                    <a:pt x="61" y="0"/>
                  </a:cubicBezTo>
                  <a:cubicBezTo>
                    <a:pt x="91" y="0"/>
                    <a:pt x="91" y="0"/>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
            <p:cNvSpPr/>
            <p:nvPr/>
          </p:nvSpPr>
          <p:spPr>
            <a:xfrm>
              <a:off x="4467675" y="3868900"/>
              <a:ext cx="1550" cy="1525"/>
            </a:xfrm>
            <a:custGeom>
              <a:avLst/>
              <a:gdLst/>
              <a:ahLst/>
              <a:cxnLst/>
              <a:rect l="l" t="t" r="r" b="b"/>
              <a:pathLst>
                <a:path w="62" h="61" extrusionOk="0">
                  <a:moveTo>
                    <a:pt x="61" y="30"/>
                  </a:moveTo>
                  <a:cubicBezTo>
                    <a:pt x="61" y="30"/>
                    <a:pt x="31" y="61"/>
                    <a:pt x="31" y="61"/>
                  </a:cubicBezTo>
                  <a:cubicBezTo>
                    <a:pt x="0" y="61"/>
                    <a:pt x="0" y="30"/>
                    <a:pt x="0" y="30"/>
                  </a:cubicBezTo>
                  <a:cubicBezTo>
                    <a:pt x="0" y="0"/>
                    <a:pt x="0" y="0"/>
                    <a:pt x="31" y="0"/>
                  </a:cubicBezTo>
                  <a:cubicBezTo>
                    <a:pt x="31" y="0"/>
                    <a:pt x="61" y="0"/>
                    <a:pt x="61"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
            <p:cNvSpPr/>
            <p:nvPr/>
          </p:nvSpPr>
          <p:spPr>
            <a:xfrm>
              <a:off x="4467675" y="3769350"/>
              <a:ext cx="1550" cy="2300"/>
            </a:xfrm>
            <a:custGeom>
              <a:avLst/>
              <a:gdLst/>
              <a:ahLst/>
              <a:cxnLst/>
              <a:rect l="l" t="t" r="r" b="b"/>
              <a:pathLst>
                <a:path w="62" h="92" extrusionOk="0">
                  <a:moveTo>
                    <a:pt x="61" y="31"/>
                  </a:moveTo>
                  <a:cubicBezTo>
                    <a:pt x="61" y="61"/>
                    <a:pt x="31" y="91"/>
                    <a:pt x="31" y="91"/>
                  </a:cubicBezTo>
                  <a:cubicBezTo>
                    <a:pt x="0" y="91"/>
                    <a:pt x="0" y="61"/>
                    <a:pt x="0" y="31"/>
                  </a:cubicBezTo>
                  <a:cubicBezTo>
                    <a:pt x="0" y="31"/>
                    <a:pt x="0" y="0"/>
                    <a:pt x="31" y="0"/>
                  </a:cubicBezTo>
                  <a:cubicBezTo>
                    <a:pt x="31" y="0"/>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
            <p:cNvSpPr/>
            <p:nvPr/>
          </p:nvSpPr>
          <p:spPr>
            <a:xfrm>
              <a:off x="4569500" y="5253400"/>
              <a:ext cx="7625" cy="6875"/>
            </a:xfrm>
            <a:custGeom>
              <a:avLst/>
              <a:gdLst/>
              <a:ahLst/>
              <a:cxnLst/>
              <a:rect l="l" t="t" r="r" b="b"/>
              <a:pathLst>
                <a:path w="305" h="275" extrusionOk="0">
                  <a:moveTo>
                    <a:pt x="304" y="122"/>
                  </a:moveTo>
                  <a:cubicBezTo>
                    <a:pt x="304" y="214"/>
                    <a:pt x="244" y="274"/>
                    <a:pt x="152" y="274"/>
                  </a:cubicBezTo>
                  <a:cubicBezTo>
                    <a:pt x="61" y="274"/>
                    <a:pt x="1" y="214"/>
                    <a:pt x="1" y="122"/>
                  </a:cubicBezTo>
                  <a:cubicBezTo>
                    <a:pt x="1" y="62"/>
                    <a:pt x="61" y="1"/>
                    <a:pt x="152" y="1"/>
                  </a:cubicBezTo>
                  <a:cubicBezTo>
                    <a:pt x="244" y="1"/>
                    <a:pt x="304" y="62"/>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
            <p:cNvSpPr/>
            <p:nvPr/>
          </p:nvSpPr>
          <p:spPr>
            <a:xfrm>
              <a:off x="4569500" y="5153850"/>
              <a:ext cx="7625" cy="7625"/>
            </a:xfrm>
            <a:custGeom>
              <a:avLst/>
              <a:gdLst/>
              <a:ahLst/>
              <a:cxnLst/>
              <a:rect l="l" t="t" r="r" b="b"/>
              <a:pathLst>
                <a:path w="305" h="305" extrusionOk="0">
                  <a:moveTo>
                    <a:pt x="304" y="153"/>
                  </a:moveTo>
                  <a:cubicBezTo>
                    <a:pt x="304" y="244"/>
                    <a:pt x="244" y="305"/>
                    <a:pt x="152" y="305"/>
                  </a:cubicBezTo>
                  <a:cubicBezTo>
                    <a:pt x="61" y="305"/>
                    <a:pt x="1" y="244"/>
                    <a:pt x="1" y="153"/>
                  </a:cubicBezTo>
                  <a:cubicBezTo>
                    <a:pt x="1" y="62"/>
                    <a:pt x="61" y="1"/>
                    <a:pt x="152" y="1"/>
                  </a:cubicBezTo>
                  <a:cubicBezTo>
                    <a:pt x="244" y="1"/>
                    <a:pt x="304" y="6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
            <p:cNvSpPr/>
            <p:nvPr/>
          </p:nvSpPr>
          <p:spPr>
            <a:xfrm>
              <a:off x="4569500" y="5055075"/>
              <a:ext cx="7625" cy="6875"/>
            </a:xfrm>
            <a:custGeom>
              <a:avLst/>
              <a:gdLst/>
              <a:ahLst/>
              <a:cxnLst/>
              <a:rect l="l" t="t" r="r" b="b"/>
              <a:pathLst>
                <a:path w="305" h="275" extrusionOk="0">
                  <a:moveTo>
                    <a:pt x="304" y="152"/>
                  </a:moveTo>
                  <a:cubicBezTo>
                    <a:pt x="304" y="213"/>
                    <a:pt x="244" y="274"/>
                    <a:pt x="152" y="274"/>
                  </a:cubicBezTo>
                  <a:cubicBezTo>
                    <a:pt x="61" y="274"/>
                    <a:pt x="1" y="213"/>
                    <a:pt x="1" y="152"/>
                  </a:cubicBezTo>
                  <a:cubicBezTo>
                    <a:pt x="1" y="61"/>
                    <a:pt x="61" y="1"/>
                    <a:pt x="152" y="1"/>
                  </a:cubicBezTo>
                  <a:cubicBezTo>
                    <a:pt x="244" y="1"/>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
            <p:cNvSpPr/>
            <p:nvPr/>
          </p:nvSpPr>
          <p:spPr>
            <a:xfrm>
              <a:off x="4569500" y="4956300"/>
              <a:ext cx="7625" cy="6850"/>
            </a:xfrm>
            <a:custGeom>
              <a:avLst/>
              <a:gdLst/>
              <a:ahLst/>
              <a:cxnLst/>
              <a:rect l="l" t="t" r="r" b="b"/>
              <a:pathLst>
                <a:path w="305" h="274" extrusionOk="0">
                  <a:moveTo>
                    <a:pt x="304" y="122"/>
                  </a:moveTo>
                  <a:cubicBezTo>
                    <a:pt x="304" y="213"/>
                    <a:pt x="244" y="274"/>
                    <a:pt x="152" y="274"/>
                  </a:cubicBezTo>
                  <a:cubicBezTo>
                    <a:pt x="61" y="274"/>
                    <a:pt x="1" y="213"/>
                    <a:pt x="1" y="122"/>
                  </a:cubicBezTo>
                  <a:cubicBezTo>
                    <a:pt x="1" y="61"/>
                    <a:pt x="61" y="0"/>
                    <a:pt x="152" y="0"/>
                  </a:cubicBezTo>
                  <a:cubicBezTo>
                    <a:pt x="244" y="0"/>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
            <p:cNvSpPr/>
            <p:nvPr/>
          </p:nvSpPr>
          <p:spPr>
            <a:xfrm>
              <a:off x="4570250" y="4857500"/>
              <a:ext cx="6125" cy="6100"/>
            </a:xfrm>
            <a:custGeom>
              <a:avLst/>
              <a:gdLst/>
              <a:ahLst/>
              <a:cxnLst/>
              <a:rect l="l" t="t" r="r" b="b"/>
              <a:pathLst>
                <a:path w="245" h="244" extrusionOk="0">
                  <a:moveTo>
                    <a:pt x="244" y="122"/>
                  </a:moveTo>
                  <a:cubicBezTo>
                    <a:pt x="244" y="183"/>
                    <a:pt x="183" y="244"/>
                    <a:pt x="122" y="244"/>
                  </a:cubicBezTo>
                  <a:cubicBezTo>
                    <a:pt x="62" y="244"/>
                    <a:pt x="1" y="183"/>
                    <a:pt x="1" y="122"/>
                  </a:cubicBezTo>
                  <a:cubicBezTo>
                    <a:pt x="1" y="61"/>
                    <a:pt x="62"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
            <p:cNvSpPr/>
            <p:nvPr/>
          </p:nvSpPr>
          <p:spPr>
            <a:xfrm>
              <a:off x="4570250" y="4758725"/>
              <a:ext cx="6125" cy="5325"/>
            </a:xfrm>
            <a:custGeom>
              <a:avLst/>
              <a:gdLst/>
              <a:ahLst/>
              <a:cxnLst/>
              <a:rect l="l" t="t" r="r" b="b"/>
              <a:pathLst>
                <a:path w="245" h="213" extrusionOk="0">
                  <a:moveTo>
                    <a:pt x="244" y="91"/>
                  </a:moveTo>
                  <a:cubicBezTo>
                    <a:pt x="244" y="152"/>
                    <a:pt x="183" y="213"/>
                    <a:pt x="122" y="213"/>
                  </a:cubicBezTo>
                  <a:cubicBezTo>
                    <a:pt x="62" y="213"/>
                    <a:pt x="1" y="152"/>
                    <a:pt x="1" y="91"/>
                  </a:cubicBezTo>
                  <a:cubicBezTo>
                    <a:pt x="1" y="31"/>
                    <a:pt x="62" y="0"/>
                    <a:pt x="122" y="0"/>
                  </a:cubicBezTo>
                  <a:cubicBezTo>
                    <a:pt x="183" y="0"/>
                    <a:pt x="244" y="31"/>
                    <a:pt x="24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
            <p:cNvSpPr/>
            <p:nvPr/>
          </p:nvSpPr>
          <p:spPr>
            <a:xfrm>
              <a:off x="4570250" y="4659175"/>
              <a:ext cx="6125" cy="6100"/>
            </a:xfrm>
            <a:custGeom>
              <a:avLst/>
              <a:gdLst/>
              <a:ahLst/>
              <a:cxnLst/>
              <a:rect l="l" t="t" r="r" b="b"/>
              <a:pathLst>
                <a:path w="245" h="244" extrusionOk="0">
                  <a:moveTo>
                    <a:pt x="244" y="122"/>
                  </a:moveTo>
                  <a:cubicBezTo>
                    <a:pt x="244" y="183"/>
                    <a:pt x="183" y="244"/>
                    <a:pt x="122" y="244"/>
                  </a:cubicBezTo>
                  <a:cubicBezTo>
                    <a:pt x="62" y="244"/>
                    <a:pt x="1" y="183"/>
                    <a:pt x="1" y="122"/>
                  </a:cubicBezTo>
                  <a:cubicBezTo>
                    <a:pt x="1" y="61"/>
                    <a:pt x="62"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
            <p:cNvSpPr/>
            <p:nvPr/>
          </p:nvSpPr>
          <p:spPr>
            <a:xfrm>
              <a:off x="4571025" y="4560375"/>
              <a:ext cx="4575" cy="5350"/>
            </a:xfrm>
            <a:custGeom>
              <a:avLst/>
              <a:gdLst/>
              <a:ahLst/>
              <a:cxnLst/>
              <a:rect l="l" t="t" r="r" b="b"/>
              <a:pathLst>
                <a:path w="183" h="214" extrusionOk="0">
                  <a:moveTo>
                    <a:pt x="183" y="123"/>
                  </a:moveTo>
                  <a:cubicBezTo>
                    <a:pt x="183" y="153"/>
                    <a:pt x="152" y="214"/>
                    <a:pt x="91" y="214"/>
                  </a:cubicBezTo>
                  <a:cubicBezTo>
                    <a:pt x="31" y="214"/>
                    <a:pt x="0" y="153"/>
                    <a:pt x="0" y="123"/>
                  </a:cubicBezTo>
                  <a:cubicBezTo>
                    <a:pt x="0" y="62"/>
                    <a:pt x="31" y="1"/>
                    <a:pt x="91" y="1"/>
                  </a:cubicBezTo>
                  <a:cubicBezTo>
                    <a:pt x="152" y="1"/>
                    <a:pt x="183" y="62"/>
                    <a:pt x="183"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
            <p:cNvSpPr/>
            <p:nvPr/>
          </p:nvSpPr>
          <p:spPr>
            <a:xfrm>
              <a:off x="4571025" y="4461600"/>
              <a:ext cx="4575" cy="4575"/>
            </a:xfrm>
            <a:custGeom>
              <a:avLst/>
              <a:gdLst/>
              <a:ahLst/>
              <a:cxnLst/>
              <a:rect l="l" t="t" r="r" b="b"/>
              <a:pathLst>
                <a:path w="183" h="183" extrusionOk="0">
                  <a:moveTo>
                    <a:pt x="183" y="92"/>
                  </a:moveTo>
                  <a:cubicBezTo>
                    <a:pt x="183" y="153"/>
                    <a:pt x="152" y="183"/>
                    <a:pt x="91" y="183"/>
                  </a:cubicBezTo>
                  <a:cubicBezTo>
                    <a:pt x="31" y="183"/>
                    <a:pt x="0" y="153"/>
                    <a:pt x="0" y="92"/>
                  </a:cubicBezTo>
                  <a:cubicBezTo>
                    <a:pt x="0" y="61"/>
                    <a:pt x="31" y="1"/>
                    <a:pt x="91" y="1"/>
                  </a:cubicBezTo>
                  <a:cubicBezTo>
                    <a:pt x="152" y="1"/>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
            <p:cNvSpPr/>
            <p:nvPr/>
          </p:nvSpPr>
          <p:spPr>
            <a:xfrm>
              <a:off x="4571025" y="4362825"/>
              <a:ext cx="4575" cy="4575"/>
            </a:xfrm>
            <a:custGeom>
              <a:avLst/>
              <a:gdLst/>
              <a:ahLst/>
              <a:cxnLst/>
              <a:rect l="l" t="t" r="r" b="b"/>
              <a:pathLst>
                <a:path w="183" h="183" extrusionOk="0">
                  <a:moveTo>
                    <a:pt x="183" y="91"/>
                  </a:moveTo>
                  <a:cubicBezTo>
                    <a:pt x="183" y="122"/>
                    <a:pt x="152" y="183"/>
                    <a:pt x="91" y="183"/>
                  </a:cubicBezTo>
                  <a:cubicBezTo>
                    <a:pt x="31" y="183"/>
                    <a:pt x="0" y="122"/>
                    <a:pt x="0" y="91"/>
                  </a:cubicBezTo>
                  <a:cubicBezTo>
                    <a:pt x="0" y="31"/>
                    <a:pt x="31" y="0"/>
                    <a:pt x="91" y="0"/>
                  </a:cubicBezTo>
                  <a:cubicBezTo>
                    <a:pt x="152" y="0"/>
                    <a:pt x="183" y="3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
            <p:cNvSpPr/>
            <p:nvPr/>
          </p:nvSpPr>
          <p:spPr>
            <a:xfrm>
              <a:off x="4571025" y="4264025"/>
              <a:ext cx="4575" cy="3825"/>
            </a:xfrm>
            <a:custGeom>
              <a:avLst/>
              <a:gdLst/>
              <a:ahLst/>
              <a:cxnLst/>
              <a:rect l="l" t="t" r="r" b="b"/>
              <a:pathLst>
                <a:path w="183" h="153" extrusionOk="0">
                  <a:moveTo>
                    <a:pt x="183" y="62"/>
                  </a:moveTo>
                  <a:cubicBezTo>
                    <a:pt x="183" y="122"/>
                    <a:pt x="152" y="153"/>
                    <a:pt x="91" y="153"/>
                  </a:cubicBezTo>
                  <a:cubicBezTo>
                    <a:pt x="61" y="153"/>
                    <a:pt x="0" y="122"/>
                    <a:pt x="0" y="62"/>
                  </a:cubicBezTo>
                  <a:cubicBezTo>
                    <a:pt x="0" y="31"/>
                    <a:pt x="61" y="1"/>
                    <a:pt x="91" y="1"/>
                  </a:cubicBezTo>
                  <a:cubicBezTo>
                    <a:pt x="152" y="1"/>
                    <a:pt x="183" y="31"/>
                    <a:pt x="18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
            <p:cNvSpPr/>
            <p:nvPr/>
          </p:nvSpPr>
          <p:spPr>
            <a:xfrm>
              <a:off x="4571775" y="4165250"/>
              <a:ext cx="3075" cy="3050"/>
            </a:xfrm>
            <a:custGeom>
              <a:avLst/>
              <a:gdLst/>
              <a:ahLst/>
              <a:cxnLst/>
              <a:rect l="l" t="t" r="r" b="b"/>
              <a:pathLst>
                <a:path w="123" h="122" extrusionOk="0">
                  <a:moveTo>
                    <a:pt x="122" y="61"/>
                  </a:moveTo>
                  <a:cubicBezTo>
                    <a:pt x="122" y="91"/>
                    <a:pt x="92" y="122"/>
                    <a:pt x="61" y="122"/>
                  </a:cubicBezTo>
                  <a:cubicBezTo>
                    <a:pt x="31" y="122"/>
                    <a:pt x="1" y="91"/>
                    <a:pt x="1" y="61"/>
                  </a:cubicBezTo>
                  <a:cubicBezTo>
                    <a:pt x="1"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
            <p:cNvSpPr/>
            <p:nvPr/>
          </p:nvSpPr>
          <p:spPr>
            <a:xfrm>
              <a:off x="4571775" y="4065700"/>
              <a:ext cx="3075" cy="3825"/>
            </a:xfrm>
            <a:custGeom>
              <a:avLst/>
              <a:gdLst/>
              <a:ahLst/>
              <a:cxnLst/>
              <a:rect l="l" t="t" r="r" b="b"/>
              <a:pathLst>
                <a:path w="123" h="153" extrusionOk="0">
                  <a:moveTo>
                    <a:pt x="122" y="92"/>
                  </a:moveTo>
                  <a:cubicBezTo>
                    <a:pt x="122" y="122"/>
                    <a:pt x="92" y="152"/>
                    <a:pt x="61" y="152"/>
                  </a:cubicBezTo>
                  <a:cubicBezTo>
                    <a:pt x="31" y="152"/>
                    <a:pt x="1" y="122"/>
                    <a:pt x="1" y="92"/>
                  </a:cubicBezTo>
                  <a:cubicBezTo>
                    <a:pt x="1" y="31"/>
                    <a:pt x="31" y="0"/>
                    <a:pt x="61" y="0"/>
                  </a:cubicBezTo>
                  <a:cubicBezTo>
                    <a:pt x="92" y="0"/>
                    <a:pt x="122" y="31"/>
                    <a:pt x="12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
            <p:cNvSpPr/>
            <p:nvPr/>
          </p:nvSpPr>
          <p:spPr>
            <a:xfrm>
              <a:off x="4571775" y="3966925"/>
              <a:ext cx="3075" cy="3050"/>
            </a:xfrm>
            <a:custGeom>
              <a:avLst/>
              <a:gdLst/>
              <a:ahLst/>
              <a:cxnLst/>
              <a:rect l="l" t="t" r="r" b="b"/>
              <a:pathLst>
                <a:path w="123" h="122" extrusionOk="0">
                  <a:moveTo>
                    <a:pt x="122" y="61"/>
                  </a:moveTo>
                  <a:cubicBezTo>
                    <a:pt x="122" y="91"/>
                    <a:pt x="92" y="122"/>
                    <a:pt x="61" y="122"/>
                  </a:cubicBezTo>
                  <a:cubicBezTo>
                    <a:pt x="31" y="122"/>
                    <a:pt x="1" y="91"/>
                    <a:pt x="1" y="61"/>
                  </a:cubicBezTo>
                  <a:cubicBezTo>
                    <a:pt x="1" y="30"/>
                    <a:pt x="31" y="0"/>
                    <a:pt x="61" y="0"/>
                  </a:cubicBezTo>
                  <a:cubicBezTo>
                    <a:pt x="92" y="0"/>
                    <a:pt x="122" y="30"/>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
            <p:cNvSpPr/>
            <p:nvPr/>
          </p:nvSpPr>
          <p:spPr>
            <a:xfrm>
              <a:off x="4571775" y="3868125"/>
              <a:ext cx="3075" cy="3075"/>
            </a:xfrm>
            <a:custGeom>
              <a:avLst/>
              <a:gdLst/>
              <a:ahLst/>
              <a:cxnLst/>
              <a:rect l="l" t="t" r="r" b="b"/>
              <a:pathLst>
                <a:path w="123" h="123" extrusionOk="0">
                  <a:moveTo>
                    <a:pt x="122" y="61"/>
                  </a:moveTo>
                  <a:cubicBezTo>
                    <a:pt x="122" y="92"/>
                    <a:pt x="92" y="122"/>
                    <a:pt x="61" y="122"/>
                  </a:cubicBezTo>
                  <a:cubicBezTo>
                    <a:pt x="31" y="122"/>
                    <a:pt x="1" y="92"/>
                    <a:pt x="1" y="61"/>
                  </a:cubicBezTo>
                  <a:cubicBezTo>
                    <a:pt x="1" y="31"/>
                    <a:pt x="31" y="1"/>
                    <a:pt x="61"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
            <p:cNvSpPr/>
            <p:nvPr/>
          </p:nvSpPr>
          <p:spPr>
            <a:xfrm>
              <a:off x="4571775" y="3769350"/>
              <a:ext cx="3075" cy="2300"/>
            </a:xfrm>
            <a:custGeom>
              <a:avLst/>
              <a:gdLst/>
              <a:ahLst/>
              <a:cxnLst/>
              <a:rect l="l" t="t" r="r" b="b"/>
              <a:pathLst>
                <a:path w="123" h="92" extrusionOk="0">
                  <a:moveTo>
                    <a:pt x="122" y="31"/>
                  </a:moveTo>
                  <a:cubicBezTo>
                    <a:pt x="122" y="61"/>
                    <a:pt x="92" y="91"/>
                    <a:pt x="61" y="91"/>
                  </a:cubicBezTo>
                  <a:cubicBezTo>
                    <a:pt x="31" y="91"/>
                    <a:pt x="1" y="61"/>
                    <a:pt x="1" y="31"/>
                  </a:cubicBezTo>
                  <a:cubicBezTo>
                    <a:pt x="1" y="31"/>
                    <a:pt x="31" y="0"/>
                    <a:pt x="61" y="0"/>
                  </a:cubicBezTo>
                  <a:cubicBezTo>
                    <a:pt x="92" y="0"/>
                    <a:pt x="122" y="31"/>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
            <p:cNvSpPr/>
            <p:nvPr/>
          </p:nvSpPr>
          <p:spPr>
            <a:xfrm>
              <a:off x="4571775" y="3670550"/>
              <a:ext cx="3075" cy="1550"/>
            </a:xfrm>
            <a:custGeom>
              <a:avLst/>
              <a:gdLst/>
              <a:ahLst/>
              <a:cxnLst/>
              <a:rect l="l" t="t" r="r" b="b"/>
              <a:pathLst>
                <a:path w="123" h="62" extrusionOk="0">
                  <a:moveTo>
                    <a:pt x="122" y="31"/>
                  </a:moveTo>
                  <a:cubicBezTo>
                    <a:pt x="122" y="62"/>
                    <a:pt x="92" y="62"/>
                    <a:pt x="61" y="62"/>
                  </a:cubicBezTo>
                  <a:cubicBezTo>
                    <a:pt x="31" y="62"/>
                    <a:pt x="1" y="62"/>
                    <a:pt x="1" y="31"/>
                  </a:cubicBezTo>
                  <a:cubicBezTo>
                    <a:pt x="1" y="1"/>
                    <a:pt x="31" y="1"/>
                    <a:pt x="61" y="1"/>
                  </a:cubicBezTo>
                  <a:cubicBezTo>
                    <a:pt x="92" y="1"/>
                    <a:pt x="122" y="1"/>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
            <p:cNvSpPr/>
            <p:nvPr/>
          </p:nvSpPr>
          <p:spPr>
            <a:xfrm>
              <a:off x="4673600" y="5252650"/>
              <a:ext cx="9150" cy="8375"/>
            </a:xfrm>
            <a:custGeom>
              <a:avLst/>
              <a:gdLst/>
              <a:ahLst/>
              <a:cxnLst/>
              <a:rect l="l" t="t" r="r" b="b"/>
              <a:pathLst>
                <a:path w="366" h="335" extrusionOk="0">
                  <a:moveTo>
                    <a:pt x="365" y="152"/>
                  </a:moveTo>
                  <a:cubicBezTo>
                    <a:pt x="365" y="274"/>
                    <a:pt x="305" y="335"/>
                    <a:pt x="183" y="335"/>
                  </a:cubicBezTo>
                  <a:cubicBezTo>
                    <a:pt x="92" y="335"/>
                    <a:pt x="1" y="274"/>
                    <a:pt x="1" y="152"/>
                  </a:cubicBezTo>
                  <a:cubicBezTo>
                    <a:pt x="1" y="61"/>
                    <a:pt x="92" y="0"/>
                    <a:pt x="183" y="0"/>
                  </a:cubicBezTo>
                  <a:cubicBezTo>
                    <a:pt x="305" y="0"/>
                    <a:pt x="365" y="61"/>
                    <a:pt x="36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
            <p:cNvSpPr/>
            <p:nvPr/>
          </p:nvSpPr>
          <p:spPr>
            <a:xfrm>
              <a:off x="4673600" y="5153100"/>
              <a:ext cx="9150" cy="9150"/>
            </a:xfrm>
            <a:custGeom>
              <a:avLst/>
              <a:gdLst/>
              <a:ahLst/>
              <a:cxnLst/>
              <a:rect l="l" t="t" r="r" b="b"/>
              <a:pathLst>
                <a:path w="366" h="366" extrusionOk="0">
                  <a:moveTo>
                    <a:pt x="365" y="183"/>
                  </a:moveTo>
                  <a:cubicBezTo>
                    <a:pt x="365" y="274"/>
                    <a:pt x="305" y="365"/>
                    <a:pt x="183" y="365"/>
                  </a:cubicBezTo>
                  <a:cubicBezTo>
                    <a:pt x="92" y="365"/>
                    <a:pt x="1" y="274"/>
                    <a:pt x="1" y="183"/>
                  </a:cubicBezTo>
                  <a:cubicBezTo>
                    <a:pt x="1" y="92"/>
                    <a:pt x="92" y="1"/>
                    <a:pt x="183" y="1"/>
                  </a:cubicBezTo>
                  <a:cubicBezTo>
                    <a:pt x="305"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
            <p:cNvSpPr/>
            <p:nvPr/>
          </p:nvSpPr>
          <p:spPr>
            <a:xfrm>
              <a:off x="4674375" y="5054325"/>
              <a:ext cx="8375" cy="8375"/>
            </a:xfrm>
            <a:custGeom>
              <a:avLst/>
              <a:gdLst/>
              <a:ahLst/>
              <a:cxnLst/>
              <a:rect l="l" t="t" r="r" b="b"/>
              <a:pathLst>
                <a:path w="335" h="335" extrusionOk="0">
                  <a:moveTo>
                    <a:pt x="334" y="182"/>
                  </a:moveTo>
                  <a:cubicBezTo>
                    <a:pt x="334" y="274"/>
                    <a:pt x="274" y="334"/>
                    <a:pt x="152" y="334"/>
                  </a:cubicBezTo>
                  <a:cubicBezTo>
                    <a:pt x="61" y="334"/>
                    <a:pt x="0" y="274"/>
                    <a:pt x="0" y="182"/>
                  </a:cubicBezTo>
                  <a:cubicBezTo>
                    <a:pt x="0" y="91"/>
                    <a:pt x="61" y="0"/>
                    <a:pt x="152" y="0"/>
                  </a:cubicBezTo>
                  <a:cubicBezTo>
                    <a:pt x="274" y="0"/>
                    <a:pt x="334" y="91"/>
                    <a:pt x="334"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
            <p:cNvSpPr/>
            <p:nvPr/>
          </p:nvSpPr>
          <p:spPr>
            <a:xfrm>
              <a:off x="4674375" y="4955525"/>
              <a:ext cx="8375" cy="7625"/>
            </a:xfrm>
            <a:custGeom>
              <a:avLst/>
              <a:gdLst/>
              <a:ahLst/>
              <a:cxnLst/>
              <a:rect l="l" t="t" r="r" b="b"/>
              <a:pathLst>
                <a:path w="335" h="305" extrusionOk="0">
                  <a:moveTo>
                    <a:pt x="334" y="153"/>
                  </a:moveTo>
                  <a:cubicBezTo>
                    <a:pt x="334" y="244"/>
                    <a:pt x="243" y="305"/>
                    <a:pt x="152" y="305"/>
                  </a:cubicBezTo>
                  <a:cubicBezTo>
                    <a:pt x="61" y="305"/>
                    <a:pt x="0" y="244"/>
                    <a:pt x="0" y="153"/>
                  </a:cubicBezTo>
                  <a:cubicBezTo>
                    <a:pt x="0" y="61"/>
                    <a:pt x="61" y="1"/>
                    <a:pt x="152" y="1"/>
                  </a:cubicBezTo>
                  <a:cubicBezTo>
                    <a:pt x="243" y="1"/>
                    <a:pt x="334" y="61"/>
                    <a:pt x="33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
            <p:cNvSpPr/>
            <p:nvPr/>
          </p:nvSpPr>
          <p:spPr>
            <a:xfrm>
              <a:off x="4674375" y="4856750"/>
              <a:ext cx="7625" cy="7625"/>
            </a:xfrm>
            <a:custGeom>
              <a:avLst/>
              <a:gdLst/>
              <a:ahLst/>
              <a:cxnLst/>
              <a:rect l="l" t="t" r="r" b="b"/>
              <a:pathLst>
                <a:path w="305" h="305" extrusionOk="0">
                  <a:moveTo>
                    <a:pt x="304" y="152"/>
                  </a:moveTo>
                  <a:cubicBezTo>
                    <a:pt x="304" y="213"/>
                    <a:pt x="243" y="304"/>
                    <a:pt x="152" y="304"/>
                  </a:cubicBezTo>
                  <a:cubicBezTo>
                    <a:pt x="91" y="304"/>
                    <a:pt x="0" y="213"/>
                    <a:pt x="0" y="152"/>
                  </a:cubicBezTo>
                  <a:cubicBezTo>
                    <a:pt x="0" y="61"/>
                    <a:pt x="91" y="0"/>
                    <a:pt x="152" y="0"/>
                  </a:cubicBezTo>
                  <a:cubicBezTo>
                    <a:pt x="243"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
            <p:cNvSpPr/>
            <p:nvPr/>
          </p:nvSpPr>
          <p:spPr>
            <a:xfrm>
              <a:off x="4674375" y="4757950"/>
              <a:ext cx="7625" cy="6875"/>
            </a:xfrm>
            <a:custGeom>
              <a:avLst/>
              <a:gdLst/>
              <a:ahLst/>
              <a:cxnLst/>
              <a:rect l="l" t="t" r="r" b="b"/>
              <a:pathLst>
                <a:path w="305" h="275" extrusionOk="0">
                  <a:moveTo>
                    <a:pt x="304" y="122"/>
                  </a:moveTo>
                  <a:cubicBezTo>
                    <a:pt x="304" y="214"/>
                    <a:pt x="243" y="274"/>
                    <a:pt x="152" y="274"/>
                  </a:cubicBezTo>
                  <a:cubicBezTo>
                    <a:pt x="91" y="274"/>
                    <a:pt x="0" y="214"/>
                    <a:pt x="0" y="122"/>
                  </a:cubicBezTo>
                  <a:cubicBezTo>
                    <a:pt x="0" y="62"/>
                    <a:pt x="91" y="1"/>
                    <a:pt x="152" y="1"/>
                  </a:cubicBezTo>
                  <a:cubicBezTo>
                    <a:pt x="243" y="1"/>
                    <a:pt x="304" y="62"/>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
            <p:cNvSpPr/>
            <p:nvPr/>
          </p:nvSpPr>
          <p:spPr>
            <a:xfrm>
              <a:off x="4675125" y="4659175"/>
              <a:ext cx="6875" cy="6100"/>
            </a:xfrm>
            <a:custGeom>
              <a:avLst/>
              <a:gdLst/>
              <a:ahLst/>
              <a:cxnLst/>
              <a:rect l="l" t="t" r="r" b="b"/>
              <a:pathLst>
                <a:path w="275" h="244" extrusionOk="0">
                  <a:moveTo>
                    <a:pt x="274" y="122"/>
                  </a:moveTo>
                  <a:cubicBezTo>
                    <a:pt x="274" y="183"/>
                    <a:pt x="213" y="244"/>
                    <a:pt x="122" y="244"/>
                  </a:cubicBezTo>
                  <a:cubicBezTo>
                    <a:pt x="61" y="244"/>
                    <a:pt x="1" y="183"/>
                    <a:pt x="1" y="122"/>
                  </a:cubicBezTo>
                  <a:cubicBezTo>
                    <a:pt x="1" y="61"/>
                    <a:pt x="61" y="0"/>
                    <a:pt x="12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
            <p:cNvSpPr/>
            <p:nvPr/>
          </p:nvSpPr>
          <p:spPr>
            <a:xfrm>
              <a:off x="4675125" y="4560375"/>
              <a:ext cx="6875" cy="6125"/>
            </a:xfrm>
            <a:custGeom>
              <a:avLst/>
              <a:gdLst/>
              <a:ahLst/>
              <a:cxnLst/>
              <a:rect l="l" t="t" r="r" b="b"/>
              <a:pathLst>
                <a:path w="275" h="245" extrusionOk="0">
                  <a:moveTo>
                    <a:pt x="274" y="123"/>
                  </a:moveTo>
                  <a:cubicBezTo>
                    <a:pt x="274" y="183"/>
                    <a:pt x="213" y="244"/>
                    <a:pt x="122" y="244"/>
                  </a:cubicBezTo>
                  <a:cubicBezTo>
                    <a:pt x="61" y="244"/>
                    <a:pt x="1" y="183"/>
                    <a:pt x="1" y="123"/>
                  </a:cubicBezTo>
                  <a:cubicBezTo>
                    <a:pt x="1" y="31"/>
                    <a:pt x="61" y="1"/>
                    <a:pt x="122" y="1"/>
                  </a:cubicBezTo>
                  <a:cubicBezTo>
                    <a:pt x="213" y="1"/>
                    <a:pt x="274" y="31"/>
                    <a:pt x="27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
            <p:cNvSpPr/>
            <p:nvPr/>
          </p:nvSpPr>
          <p:spPr>
            <a:xfrm>
              <a:off x="4675875" y="4461600"/>
              <a:ext cx="5350" cy="5350"/>
            </a:xfrm>
            <a:custGeom>
              <a:avLst/>
              <a:gdLst/>
              <a:ahLst/>
              <a:cxnLst/>
              <a:rect l="l" t="t" r="r" b="b"/>
              <a:pathLst>
                <a:path w="214" h="214" extrusionOk="0">
                  <a:moveTo>
                    <a:pt x="214" y="92"/>
                  </a:moveTo>
                  <a:cubicBezTo>
                    <a:pt x="214" y="153"/>
                    <a:pt x="153" y="213"/>
                    <a:pt x="92" y="213"/>
                  </a:cubicBezTo>
                  <a:cubicBezTo>
                    <a:pt x="31" y="213"/>
                    <a:pt x="1" y="153"/>
                    <a:pt x="1" y="92"/>
                  </a:cubicBezTo>
                  <a:cubicBezTo>
                    <a:pt x="1" y="31"/>
                    <a:pt x="31" y="1"/>
                    <a:pt x="92" y="1"/>
                  </a:cubicBezTo>
                  <a:cubicBezTo>
                    <a:pt x="153" y="1"/>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
            <p:cNvSpPr/>
            <p:nvPr/>
          </p:nvSpPr>
          <p:spPr>
            <a:xfrm>
              <a:off x="4675875" y="4362050"/>
              <a:ext cx="5350" cy="5350"/>
            </a:xfrm>
            <a:custGeom>
              <a:avLst/>
              <a:gdLst/>
              <a:ahLst/>
              <a:cxnLst/>
              <a:rect l="l" t="t" r="r" b="b"/>
              <a:pathLst>
                <a:path w="214" h="214" extrusionOk="0">
                  <a:moveTo>
                    <a:pt x="214" y="122"/>
                  </a:moveTo>
                  <a:cubicBezTo>
                    <a:pt x="214" y="183"/>
                    <a:pt x="153" y="214"/>
                    <a:pt x="92" y="214"/>
                  </a:cubicBezTo>
                  <a:cubicBezTo>
                    <a:pt x="31" y="214"/>
                    <a:pt x="1" y="183"/>
                    <a:pt x="1" y="122"/>
                  </a:cubicBezTo>
                  <a:cubicBezTo>
                    <a:pt x="1" y="62"/>
                    <a:pt x="31" y="1"/>
                    <a:pt x="92" y="1"/>
                  </a:cubicBezTo>
                  <a:cubicBezTo>
                    <a:pt x="153" y="1"/>
                    <a:pt x="214" y="62"/>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
            <p:cNvSpPr/>
            <p:nvPr/>
          </p:nvSpPr>
          <p:spPr>
            <a:xfrm>
              <a:off x="4675875" y="4263275"/>
              <a:ext cx="5350" cy="5350"/>
            </a:xfrm>
            <a:custGeom>
              <a:avLst/>
              <a:gdLst/>
              <a:ahLst/>
              <a:cxnLst/>
              <a:rect l="l" t="t" r="r" b="b"/>
              <a:pathLst>
                <a:path w="214" h="214" extrusionOk="0">
                  <a:moveTo>
                    <a:pt x="214" y="92"/>
                  </a:moveTo>
                  <a:cubicBezTo>
                    <a:pt x="214" y="152"/>
                    <a:pt x="153" y="213"/>
                    <a:pt x="92" y="213"/>
                  </a:cubicBezTo>
                  <a:cubicBezTo>
                    <a:pt x="31" y="213"/>
                    <a:pt x="1" y="152"/>
                    <a:pt x="1" y="92"/>
                  </a:cubicBezTo>
                  <a:cubicBezTo>
                    <a:pt x="1" y="61"/>
                    <a:pt x="31" y="0"/>
                    <a:pt x="92" y="0"/>
                  </a:cubicBezTo>
                  <a:cubicBezTo>
                    <a:pt x="153" y="0"/>
                    <a:pt x="214" y="6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
            <p:cNvSpPr/>
            <p:nvPr/>
          </p:nvSpPr>
          <p:spPr>
            <a:xfrm>
              <a:off x="4675875" y="4164475"/>
              <a:ext cx="4600" cy="4600"/>
            </a:xfrm>
            <a:custGeom>
              <a:avLst/>
              <a:gdLst/>
              <a:ahLst/>
              <a:cxnLst/>
              <a:rect l="l" t="t" r="r" b="b"/>
              <a:pathLst>
                <a:path w="184" h="184" extrusionOk="0">
                  <a:moveTo>
                    <a:pt x="183" y="92"/>
                  </a:moveTo>
                  <a:cubicBezTo>
                    <a:pt x="183" y="153"/>
                    <a:pt x="153" y="183"/>
                    <a:pt x="92" y="183"/>
                  </a:cubicBezTo>
                  <a:cubicBezTo>
                    <a:pt x="62" y="183"/>
                    <a:pt x="1" y="153"/>
                    <a:pt x="1" y="92"/>
                  </a:cubicBezTo>
                  <a:cubicBezTo>
                    <a:pt x="1" y="31"/>
                    <a:pt x="62"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
            <p:cNvSpPr/>
            <p:nvPr/>
          </p:nvSpPr>
          <p:spPr>
            <a:xfrm>
              <a:off x="4676650" y="4065700"/>
              <a:ext cx="3825" cy="3825"/>
            </a:xfrm>
            <a:custGeom>
              <a:avLst/>
              <a:gdLst/>
              <a:ahLst/>
              <a:cxnLst/>
              <a:rect l="l" t="t" r="r" b="b"/>
              <a:pathLst>
                <a:path w="153" h="153" extrusionOk="0">
                  <a:moveTo>
                    <a:pt x="152" y="92"/>
                  </a:moveTo>
                  <a:cubicBezTo>
                    <a:pt x="152" y="122"/>
                    <a:pt x="122" y="152"/>
                    <a:pt x="61" y="152"/>
                  </a:cubicBezTo>
                  <a:cubicBezTo>
                    <a:pt x="31" y="152"/>
                    <a:pt x="0" y="122"/>
                    <a:pt x="0" y="92"/>
                  </a:cubicBezTo>
                  <a:cubicBezTo>
                    <a:pt x="0" y="31"/>
                    <a:pt x="31" y="0"/>
                    <a:pt x="61" y="0"/>
                  </a:cubicBezTo>
                  <a:cubicBezTo>
                    <a:pt x="122" y="0"/>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
            <p:cNvSpPr/>
            <p:nvPr/>
          </p:nvSpPr>
          <p:spPr>
            <a:xfrm>
              <a:off x="4676650" y="3966925"/>
              <a:ext cx="3825" cy="3825"/>
            </a:xfrm>
            <a:custGeom>
              <a:avLst/>
              <a:gdLst/>
              <a:ahLst/>
              <a:cxnLst/>
              <a:rect l="l" t="t" r="r" b="b"/>
              <a:pathLst>
                <a:path w="153" h="153" extrusionOk="0">
                  <a:moveTo>
                    <a:pt x="152" y="61"/>
                  </a:moveTo>
                  <a:cubicBezTo>
                    <a:pt x="152" y="122"/>
                    <a:pt x="122" y="152"/>
                    <a:pt x="61" y="152"/>
                  </a:cubicBezTo>
                  <a:cubicBezTo>
                    <a:pt x="31" y="152"/>
                    <a:pt x="0" y="122"/>
                    <a:pt x="0" y="61"/>
                  </a:cubicBezTo>
                  <a:cubicBezTo>
                    <a:pt x="0" y="30"/>
                    <a:pt x="31" y="0"/>
                    <a:pt x="61" y="0"/>
                  </a:cubicBezTo>
                  <a:cubicBezTo>
                    <a:pt x="122" y="0"/>
                    <a:pt x="152" y="30"/>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
            <p:cNvSpPr/>
            <p:nvPr/>
          </p:nvSpPr>
          <p:spPr>
            <a:xfrm>
              <a:off x="4676650" y="3868125"/>
              <a:ext cx="3825" cy="3075"/>
            </a:xfrm>
            <a:custGeom>
              <a:avLst/>
              <a:gdLst/>
              <a:ahLst/>
              <a:cxnLst/>
              <a:rect l="l" t="t" r="r" b="b"/>
              <a:pathLst>
                <a:path w="153" h="123" extrusionOk="0">
                  <a:moveTo>
                    <a:pt x="152" y="61"/>
                  </a:moveTo>
                  <a:cubicBezTo>
                    <a:pt x="152" y="92"/>
                    <a:pt x="122" y="122"/>
                    <a:pt x="61" y="122"/>
                  </a:cubicBezTo>
                  <a:cubicBezTo>
                    <a:pt x="31" y="122"/>
                    <a:pt x="0" y="92"/>
                    <a:pt x="0" y="61"/>
                  </a:cubicBezTo>
                  <a:cubicBezTo>
                    <a:pt x="0" y="31"/>
                    <a:pt x="31" y="1"/>
                    <a:pt x="61" y="1"/>
                  </a:cubicBezTo>
                  <a:cubicBezTo>
                    <a:pt x="122" y="1"/>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
            <p:cNvSpPr/>
            <p:nvPr/>
          </p:nvSpPr>
          <p:spPr>
            <a:xfrm>
              <a:off x="4676650" y="3768575"/>
              <a:ext cx="3825" cy="3825"/>
            </a:xfrm>
            <a:custGeom>
              <a:avLst/>
              <a:gdLst/>
              <a:ahLst/>
              <a:cxnLst/>
              <a:rect l="l" t="t" r="r" b="b"/>
              <a:pathLst>
                <a:path w="153" h="153" extrusionOk="0">
                  <a:moveTo>
                    <a:pt x="152" y="62"/>
                  </a:moveTo>
                  <a:cubicBezTo>
                    <a:pt x="152" y="122"/>
                    <a:pt x="122" y="153"/>
                    <a:pt x="61" y="153"/>
                  </a:cubicBezTo>
                  <a:cubicBezTo>
                    <a:pt x="31" y="153"/>
                    <a:pt x="0" y="122"/>
                    <a:pt x="0" y="62"/>
                  </a:cubicBezTo>
                  <a:cubicBezTo>
                    <a:pt x="0" y="31"/>
                    <a:pt x="31" y="1"/>
                    <a:pt x="61" y="1"/>
                  </a:cubicBezTo>
                  <a:cubicBezTo>
                    <a:pt x="122" y="1"/>
                    <a:pt x="152" y="31"/>
                    <a:pt x="15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
            <p:cNvSpPr/>
            <p:nvPr/>
          </p:nvSpPr>
          <p:spPr>
            <a:xfrm>
              <a:off x="4676650" y="3669800"/>
              <a:ext cx="3050" cy="3050"/>
            </a:xfrm>
            <a:custGeom>
              <a:avLst/>
              <a:gdLst/>
              <a:ahLst/>
              <a:cxnLst/>
              <a:rect l="l" t="t" r="r" b="b"/>
              <a:pathLst>
                <a:path w="122" h="122" extrusionOk="0">
                  <a:moveTo>
                    <a:pt x="122" y="61"/>
                  </a:moveTo>
                  <a:cubicBezTo>
                    <a:pt x="122" y="92"/>
                    <a:pt x="91" y="122"/>
                    <a:pt x="61" y="122"/>
                  </a:cubicBezTo>
                  <a:cubicBezTo>
                    <a:pt x="31" y="122"/>
                    <a:pt x="0" y="92"/>
                    <a:pt x="0" y="61"/>
                  </a:cubicBezTo>
                  <a:cubicBezTo>
                    <a:pt x="0" y="31"/>
                    <a:pt x="31" y="0"/>
                    <a:pt x="61" y="0"/>
                  </a:cubicBezTo>
                  <a:cubicBezTo>
                    <a:pt x="91"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
            <p:cNvSpPr/>
            <p:nvPr/>
          </p:nvSpPr>
          <p:spPr>
            <a:xfrm>
              <a:off x="4677400" y="3571000"/>
              <a:ext cx="2300" cy="2325"/>
            </a:xfrm>
            <a:custGeom>
              <a:avLst/>
              <a:gdLst/>
              <a:ahLst/>
              <a:cxnLst/>
              <a:rect l="l" t="t" r="r" b="b"/>
              <a:pathLst>
                <a:path w="92" h="93" extrusionOk="0">
                  <a:moveTo>
                    <a:pt x="92" y="62"/>
                  </a:moveTo>
                  <a:cubicBezTo>
                    <a:pt x="92" y="62"/>
                    <a:pt x="61" y="92"/>
                    <a:pt x="31" y="92"/>
                  </a:cubicBezTo>
                  <a:cubicBezTo>
                    <a:pt x="1" y="92"/>
                    <a:pt x="1" y="62"/>
                    <a:pt x="1" y="62"/>
                  </a:cubicBezTo>
                  <a:cubicBezTo>
                    <a:pt x="1" y="31"/>
                    <a:pt x="1" y="1"/>
                    <a:pt x="31" y="1"/>
                  </a:cubicBezTo>
                  <a:cubicBezTo>
                    <a:pt x="61" y="1"/>
                    <a:pt x="92" y="31"/>
                    <a:pt x="9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
            <p:cNvSpPr/>
            <p:nvPr/>
          </p:nvSpPr>
          <p:spPr>
            <a:xfrm>
              <a:off x="4677400" y="3472225"/>
              <a:ext cx="2300" cy="2300"/>
            </a:xfrm>
            <a:custGeom>
              <a:avLst/>
              <a:gdLst/>
              <a:ahLst/>
              <a:cxnLst/>
              <a:rect l="l" t="t" r="r" b="b"/>
              <a:pathLst>
                <a:path w="92" h="92" extrusionOk="0">
                  <a:moveTo>
                    <a:pt x="92" y="31"/>
                  </a:moveTo>
                  <a:cubicBezTo>
                    <a:pt x="92" y="61"/>
                    <a:pt x="61" y="92"/>
                    <a:pt x="31" y="92"/>
                  </a:cubicBezTo>
                  <a:cubicBezTo>
                    <a:pt x="1" y="92"/>
                    <a:pt x="1" y="61"/>
                    <a:pt x="1" y="31"/>
                  </a:cubicBezTo>
                  <a:cubicBezTo>
                    <a:pt x="1" y="1"/>
                    <a:pt x="1" y="1"/>
                    <a:pt x="31" y="1"/>
                  </a:cubicBezTo>
                  <a:cubicBezTo>
                    <a:pt x="61" y="1"/>
                    <a:pt x="92" y="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
            <p:cNvSpPr/>
            <p:nvPr/>
          </p:nvSpPr>
          <p:spPr>
            <a:xfrm>
              <a:off x="4778475" y="5251875"/>
              <a:ext cx="10650" cy="9925"/>
            </a:xfrm>
            <a:custGeom>
              <a:avLst/>
              <a:gdLst/>
              <a:ahLst/>
              <a:cxnLst/>
              <a:rect l="l" t="t" r="r" b="b"/>
              <a:pathLst>
                <a:path w="426" h="397" extrusionOk="0">
                  <a:moveTo>
                    <a:pt x="426" y="183"/>
                  </a:moveTo>
                  <a:cubicBezTo>
                    <a:pt x="426" y="305"/>
                    <a:pt x="304" y="396"/>
                    <a:pt x="213" y="396"/>
                  </a:cubicBezTo>
                  <a:cubicBezTo>
                    <a:pt x="92" y="396"/>
                    <a:pt x="0" y="305"/>
                    <a:pt x="0" y="183"/>
                  </a:cubicBezTo>
                  <a:cubicBezTo>
                    <a:pt x="0" y="92"/>
                    <a:pt x="92" y="1"/>
                    <a:pt x="213" y="1"/>
                  </a:cubicBezTo>
                  <a:cubicBezTo>
                    <a:pt x="304" y="1"/>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
            <p:cNvSpPr/>
            <p:nvPr/>
          </p:nvSpPr>
          <p:spPr>
            <a:xfrm>
              <a:off x="4778475" y="5153100"/>
              <a:ext cx="10650" cy="9900"/>
            </a:xfrm>
            <a:custGeom>
              <a:avLst/>
              <a:gdLst/>
              <a:ahLst/>
              <a:cxnLst/>
              <a:rect l="l" t="t" r="r" b="b"/>
              <a:pathLst>
                <a:path w="426" h="396" extrusionOk="0">
                  <a:moveTo>
                    <a:pt x="426" y="183"/>
                  </a:moveTo>
                  <a:cubicBezTo>
                    <a:pt x="426" y="304"/>
                    <a:pt x="304" y="396"/>
                    <a:pt x="213" y="396"/>
                  </a:cubicBezTo>
                  <a:cubicBezTo>
                    <a:pt x="92" y="396"/>
                    <a:pt x="0" y="304"/>
                    <a:pt x="0" y="183"/>
                  </a:cubicBezTo>
                  <a:cubicBezTo>
                    <a:pt x="0" y="61"/>
                    <a:pt x="92" y="1"/>
                    <a:pt x="213" y="1"/>
                  </a:cubicBezTo>
                  <a:cubicBezTo>
                    <a:pt x="304" y="1"/>
                    <a:pt x="426" y="61"/>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
            <p:cNvSpPr/>
            <p:nvPr/>
          </p:nvSpPr>
          <p:spPr>
            <a:xfrm>
              <a:off x="4778475" y="5053550"/>
              <a:ext cx="9900" cy="9900"/>
            </a:xfrm>
            <a:custGeom>
              <a:avLst/>
              <a:gdLst/>
              <a:ahLst/>
              <a:cxnLst/>
              <a:rect l="l" t="t" r="r" b="b"/>
              <a:pathLst>
                <a:path w="396" h="396" extrusionOk="0">
                  <a:moveTo>
                    <a:pt x="395" y="213"/>
                  </a:moveTo>
                  <a:cubicBezTo>
                    <a:pt x="395" y="305"/>
                    <a:pt x="304" y="396"/>
                    <a:pt x="213" y="396"/>
                  </a:cubicBezTo>
                  <a:cubicBezTo>
                    <a:pt x="92" y="396"/>
                    <a:pt x="0" y="305"/>
                    <a:pt x="0" y="213"/>
                  </a:cubicBezTo>
                  <a:cubicBezTo>
                    <a:pt x="0" y="92"/>
                    <a:pt x="92" y="1"/>
                    <a:pt x="213" y="1"/>
                  </a:cubicBezTo>
                  <a:cubicBezTo>
                    <a:pt x="304" y="1"/>
                    <a:pt x="395" y="92"/>
                    <a:pt x="3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
            <p:cNvSpPr/>
            <p:nvPr/>
          </p:nvSpPr>
          <p:spPr>
            <a:xfrm>
              <a:off x="4779225" y="4954775"/>
              <a:ext cx="9150" cy="9150"/>
            </a:xfrm>
            <a:custGeom>
              <a:avLst/>
              <a:gdLst/>
              <a:ahLst/>
              <a:cxnLst/>
              <a:rect l="l" t="t" r="r" b="b"/>
              <a:pathLst>
                <a:path w="366" h="366" extrusionOk="0">
                  <a:moveTo>
                    <a:pt x="365" y="183"/>
                  </a:moveTo>
                  <a:cubicBezTo>
                    <a:pt x="365" y="274"/>
                    <a:pt x="274" y="365"/>
                    <a:pt x="183" y="365"/>
                  </a:cubicBezTo>
                  <a:cubicBezTo>
                    <a:pt x="62" y="365"/>
                    <a:pt x="1" y="274"/>
                    <a:pt x="1" y="183"/>
                  </a:cubicBezTo>
                  <a:cubicBezTo>
                    <a:pt x="1" y="91"/>
                    <a:pt x="62" y="0"/>
                    <a:pt x="183" y="0"/>
                  </a:cubicBezTo>
                  <a:cubicBezTo>
                    <a:pt x="274" y="0"/>
                    <a:pt x="365" y="91"/>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
            <p:cNvSpPr/>
            <p:nvPr/>
          </p:nvSpPr>
          <p:spPr>
            <a:xfrm>
              <a:off x="4779225" y="4855975"/>
              <a:ext cx="9150" cy="9150"/>
            </a:xfrm>
            <a:custGeom>
              <a:avLst/>
              <a:gdLst/>
              <a:ahLst/>
              <a:cxnLst/>
              <a:rect l="l" t="t" r="r" b="b"/>
              <a:pathLst>
                <a:path w="366" h="366" extrusionOk="0">
                  <a:moveTo>
                    <a:pt x="365" y="183"/>
                  </a:moveTo>
                  <a:cubicBezTo>
                    <a:pt x="365" y="274"/>
                    <a:pt x="274" y="366"/>
                    <a:pt x="183" y="366"/>
                  </a:cubicBezTo>
                  <a:cubicBezTo>
                    <a:pt x="62" y="366"/>
                    <a:pt x="1" y="274"/>
                    <a:pt x="1" y="183"/>
                  </a:cubicBezTo>
                  <a:cubicBezTo>
                    <a:pt x="1" y="92"/>
                    <a:pt x="62" y="1"/>
                    <a:pt x="183" y="1"/>
                  </a:cubicBezTo>
                  <a:cubicBezTo>
                    <a:pt x="27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
            <p:cNvSpPr/>
            <p:nvPr/>
          </p:nvSpPr>
          <p:spPr>
            <a:xfrm>
              <a:off x="4779225" y="4757200"/>
              <a:ext cx="8400" cy="8375"/>
            </a:xfrm>
            <a:custGeom>
              <a:avLst/>
              <a:gdLst/>
              <a:ahLst/>
              <a:cxnLst/>
              <a:rect l="l" t="t" r="r" b="b"/>
              <a:pathLst>
                <a:path w="336" h="335" extrusionOk="0">
                  <a:moveTo>
                    <a:pt x="335" y="152"/>
                  </a:moveTo>
                  <a:cubicBezTo>
                    <a:pt x="335" y="244"/>
                    <a:pt x="274" y="335"/>
                    <a:pt x="183" y="335"/>
                  </a:cubicBezTo>
                  <a:cubicBezTo>
                    <a:pt x="62" y="335"/>
                    <a:pt x="1" y="244"/>
                    <a:pt x="1" y="152"/>
                  </a:cubicBezTo>
                  <a:cubicBezTo>
                    <a:pt x="1" y="61"/>
                    <a:pt x="62"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
            <p:cNvSpPr/>
            <p:nvPr/>
          </p:nvSpPr>
          <p:spPr>
            <a:xfrm>
              <a:off x="4779225" y="4658425"/>
              <a:ext cx="8400" cy="7600"/>
            </a:xfrm>
            <a:custGeom>
              <a:avLst/>
              <a:gdLst/>
              <a:ahLst/>
              <a:cxnLst/>
              <a:rect l="l" t="t" r="r" b="b"/>
              <a:pathLst>
                <a:path w="336" h="304" extrusionOk="0">
                  <a:moveTo>
                    <a:pt x="335" y="152"/>
                  </a:moveTo>
                  <a:cubicBezTo>
                    <a:pt x="335" y="243"/>
                    <a:pt x="274" y="304"/>
                    <a:pt x="183" y="304"/>
                  </a:cubicBezTo>
                  <a:cubicBezTo>
                    <a:pt x="92" y="304"/>
                    <a:pt x="1" y="243"/>
                    <a:pt x="1" y="152"/>
                  </a:cubicBezTo>
                  <a:cubicBezTo>
                    <a:pt x="1" y="61"/>
                    <a:pt x="92"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
            <p:cNvSpPr/>
            <p:nvPr/>
          </p:nvSpPr>
          <p:spPr>
            <a:xfrm>
              <a:off x="4780000" y="4559625"/>
              <a:ext cx="7625" cy="6875"/>
            </a:xfrm>
            <a:custGeom>
              <a:avLst/>
              <a:gdLst/>
              <a:ahLst/>
              <a:cxnLst/>
              <a:rect l="l" t="t" r="r" b="b"/>
              <a:pathLst>
                <a:path w="305" h="275" extrusionOk="0">
                  <a:moveTo>
                    <a:pt x="304" y="153"/>
                  </a:moveTo>
                  <a:cubicBezTo>
                    <a:pt x="304" y="213"/>
                    <a:pt x="213" y="274"/>
                    <a:pt x="152" y="274"/>
                  </a:cubicBezTo>
                  <a:cubicBezTo>
                    <a:pt x="61" y="274"/>
                    <a:pt x="0" y="213"/>
                    <a:pt x="0" y="153"/>
                  </a:cubicBezTo>
                  <a:cubicBezTo>
                    <a:pt x="0" y="61"/>
                    <a:pt x="61" y="1"/>
                    <a:pt x="152" y="1"/>
                  </a:cubicBezTo>
                  <a:cubicBezTo>
                    <a:pt x="213" y="1"/>
                    <a:pt x="304" y="61"/>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
            <p:cNvSpPr/>
            <p:nvPr/>
          </p:nvSpPr>
          <p:spPr>
            <a:xfrm>
              <a:off x="4780000" y="4460850"/>
              <a:ext cx="6850" cy="6850"/>
            </a:xfrm>
            <a:custGeom>
              <a:avLst/>
              <a:gdLst/>
              <a:ahLst/>
              <a:cxnLst/>
              <a:rect l="l" t="t" r="r" b="b"/>
              <a:pathLst>
                <a:path w="274" h="274" extrusionOk="0">
                  <a:moveTo>
                    <a:pt x="274" y="122"/>
                  </a:moveTo>
                  <a:cubicBezTo>
                    <a:pt x="274" y="213"/>
                    <a:pt x="213" y="274"/>
                    <a:pt x="152" y="274"/>
                  </a:cubicBezTo>
                  <a:cubicBezTo>
                    <a:pt x="61" y="274"/>
                    <a:pt x="0" y="213"/>
                    <a:pt x="0" y="122"/>
                  </a:cubicBezTo>
                  <a:cubicBezTo>
                    <a:pt x="0" y="61"/>
                    <a:pt x="61" y="0"/>
                    <a:pt x="15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
            <p:cNvSpPr/>
            <p:nvPr/>
          </p:nvSpPr>
          <p:spPr>
            <a:xfrm>
              <a:off x="4780000" y="4362050"/>
              <a:ext cx="6850" cy="6100"/>
            </a:xfrm>
            <a:custGeom>
              <a:avLst/>
              <a:gdLst/>
              <a:ahLst/>
              <a:cxnLst/>
              <a:rect l="l" t="t" r="r" b="b"/>
              <a:pathLst>
                <a:path w="274" h="244" extrusionOk="0">
                  <a:moveTo>
                    <a:pt x="274" y="122"/>
                  </a:moveTo>
                  <a:cubicBezTo>
                    <a:pt x="274" y="183"/>
                    <a:pt x="213" y="244"/>
                    <a:pt x="152" y="244"/>
                  </a:cubicBezTo>
                  <a:cubicBezTo>
                    <a:pt x="61" y="244"/>
                    <a:pt x="0" y="183"/>
                    <a:pt x="0" y="122"/>
                  </a:cubicBezTo>
                  <a:cubicBezTo>
                    <a:pt x="0" y="62"/>
                    <a:pt x="61" y="1"/>
                    <a:pt x="152" y="1"/>
                  </a:cubicBezTo>
                  <a:cubicBezTo>
                    <a:pt x="213" y="1"/>
                    <a:pt x="274" y="62"/>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
            <p:cNvSpPr/>
            <p:nvPr/>
          </p:nvSpPr>
          <p:spPr>
            <a:xfrm>
              <a:off x="4780000" y="4262500"/>
              <a:ext cx="6850" cy="6125"/>
            </a:xfrm>
            <a:custGeom>
              <a:avLst/>
              <a:gdLst/>
              <a:ahLst/>
              <a:cxnLst/>
              <a:rect l="l" t="t" r="r" b="b"/>
              <a:pathLst>
                <a:path w="274" h="245" extrusionOk="0">
                  <a:moveTo>
                    <a:pt x="274" y="123"/>
                  </a:moveTo>
                  <a:cubicBezTo>
                    <a:pt x="274" y="214"/>
                    <a:pt x="213" y="244"/>
                    <a:pt x="152" y="244"/>
                  </a:cubicBezTo>
                  <a:cubicBezTo>
                    <a:pt x="61" y="244"/>
                    <a:pt x="0" y="214"/>
                    <a:pt x="0" y="123"/>
                  </a:cubicBezTo>
                  <a:cubicBezTo>
                    <a:pt x="0" y="62"/>
                    <a:pt x="61" y="1"/>
                    <a:pt x="152" y="1"/>
                  </a:cubicBezTo>
                  <a:cubicBezTo>
                    <a:pt x="213" y="1"/>
                    <a:pt x="274" y="62"/>
                    <a:pt x="27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
            <p:cNvSpPr/>
            <p:nvPr/>
          </p:nvSpPr>
          <p:spPr>
            <a:xfrm>
              <a:off x="4780750" y="4163725"/>
              <a:ext cx="5350" cy="6100"/>
            </a:xfrm>
            <a:custGeom>
              <a:avLst/>
              <a:gdLst/>
              <a:ahLst/>
              <a:cxnLst/>
              <a:rect l="l" t="t" r="r" b="b"/>
              <a:pathLst>
                <a:path w="214" h="244" extrusionOk="0">
                  <a:moveTo>
                    <a:pt x="213" y="122"/>
                  </a:moveTo>
                  <a:cubicBezTo>
                    <a:pt x="213" y="183"/>
                    <a:pt x="183" y="244"/>
                    <a:pt x="122" y="244"/>
                  </a:cubicBezTo>
                  <a:cubicBezTo>
                    <a:pt x="61" y="244"/>
                    <a:pt x="1" y="183"/>
                    <a:pt x="1" y="122"/>
                  </a:cubicBezTo>
                  <a:cubicBezTo>
                    <a:pt x="1" y="61"/>
                    <a:pt x="61" y="1"/>
                    <a:pt x="122" y="1"/>
                  </a:cubicBezTo>
                  <a:cubicBezTo>
                    <a:pt x="183" y="1"/>
                    <a:pt x="213" y="61"/>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
            <p:cNvSpPr/>
            <p:nvPr/>
          </p:nvSpPr>
          <p:spPr>
            <a:xfrm>
              <a:off x="4780750" y="4064950"/>
              <a:ext cx="5350" cy="5325"/>
            </a:xfrm>
            <a:custGeom>
              <a:avLst/>
              <a:gdLst/>
              <a:ahLst/>
              <a:cxnLst/>
              <a:rect l="l" t="t" r="r" b="b"/>
              <a:pathLst>
                <a:path w="214" h="213" extrusionOk="0">
                  <a:moveTo>
                    <a:pt x="213" y="122"/>
                  </a:moveTo>
                  <a:cubicBezTo>
                    <a:pt x="213" y="152"/>
                    <a:pt x="183" y="213"/>
                    <a:pt x="122" y="213"/>
                  </a:cubicBezTo>
                  <a:cubicBezTo>
                    <a:pt x="61" y="213"/>
                    <a:pt x="1" y="152"/>
                    <a:pt x="1" y="122"/>
                  </a:cubicBezTo>
                  <a:cubicBezTo>
                    <a:pt x="1" y="61"/>
                    <a:pt x="61" y="0"/>
                    <a:pt x="122" y="0"/>
                  </a:cubicBezTo>
                  <a:cubicBezTo>
                    <a:pt x="183" y="0"/>
                    <a:pt x="213" y="61"/>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
            <p:cNvSpPr/>
            <p:nvPr/>
          </p:nvSpPr>
          <p:spPr>
            <a:xfrm>
              <a:off x="4781500" y="3966150"/>
              <a:ext cx="4600" cy="4600"/>
            </a:xfrm>
            <a:custGeom>
              <a:avLst/>
              <a:gdLst/>
              <a:ahLst/>
              <a:cxnLst/>
              <a:rect l="l" t="t" r="r" b="b"/>
              <a:pathLst>
                <a:path w="184" h="184" extrusionOk="0">
                  <a:moveTo>
                    <a:pt x="183" y="92"/>
                  </a:moveTo>
                  <a:cubicBezTo>
                    <a:pt x="183" y="153"/>
                    <a:pt x="122" y="183"/>
                    <a:pt x="92" y="183"/>
                  </a:cubicBezTo>
                  <a:cubicBezTo>
                    <a:pt x="31" y="183"/>
                    <a:pt x="1" y="153"/>
                    <a:pt x="1" y="92"/>
                  </a:cubicBezTo>
                  <a:cubicBezTo>
                    <a:pt x="1" y="61"/>
                    <a:pt x="31" y="1"/>
                    <a:pt x="92" y="1"/>
                  </a:cubicBezTo>
                  <a:cubicBezTo>
                    <a:pt x="122" y="1"/>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
            <p:cNvSpPr/>
            <p:nvPr/>
          </p:nvSpPr>
          <p:spPr>
            <a:xfrm>
              <a:off x="4781500" y="3867375"/>
              <a:ext cx="4600" cy="4575"/>
            </a:xfrm>
            <a:custGeom>
              <a:avLst/>
              <a:gdLst/>
              <a:ahLst/>
              <a:cxnLst/>
              <a:rect l="l" t="t" r="r" b="b"/>
              <a:pathLst>
                <a:path w="184" h="183" extrusionOk="0">
                  <a:moveTo>
                    <a:pt x="183" y="91"/>
                  </a:moveTo>
                  <a:cubicBezTo>
                    <a:pt x="183" y="122"/>
                    <a:pt x="122" y="183"/>
                    <a:pt x="92" y="183"/>
                  </a:cubicBezTo>
                  <a:cubicBezTo>
                    <a:pt x="31" y="183"/>
                    <a:pt x="1" y="122"/>
                    <a:pt x="1" y="91"/>
                  </a:cubicBezTo>
                  <a:cubicBezTo>
                    <a:pt x="1" y="31"/>
                    <a:pt x="31" y="0"/>
                    <a:pt x="92" y="0"/>
                  </a:cubicBezTo>
                  <a:cubicBezTo>
                    <a:pt x="122" y="0"/>
                    <a:pt x="183" y="3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
            <p:cNvSpPr/>
            <p:nvPr/>
          </p:nvSpPr>
          <p:spPr>
            <a:xfrm>
              <a:off x="4781500" y="3768575"/>
              <a:ext cx="3825" cy="3825"/>
            </a:xfrm>
            <a:custGeom>
              <a:avLst/>
              <a:gdLst/>
              <a:ahLst/>
              <a:cxnLst/>
              <a:rect l="l" t="t" r="r" b="b"/>
              <a:pathLst>
                <a:path w="153" h="153" extrusionOk="0">
                  <a:moveTo>
                    <a:pt x="153" y="62"/>
                  </a:moveTo>
                  <a:cubicBezTo>
                    <a:pt x="153" y="122"/>
                    <a:pt x="122" y="153"/>
                    <a:pt x="92" y="153"/>
                  </a:cubicBezTo>
                  <a:cubicBezTo>
                    <a:pt x="31" y="153"/>
                    <a:pt x="1" y="122"/>
                    <a:pt x="1" y="62"/>
                  </a:cubicBezTo>
                  <a:cubicBezTo>
                    <a:pt x="1" y="31"/>
                    <a:pt x="31" y="1"/>
                    <a:pt x="92"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
            <p:cNvSpPr/>
            <p:nvPr/>
          </p:nvSpPr>
          <p:spPr>
            <a:xfrm>
              <a:off x="4781500" y="3669025"/>
              <a:ext cx="3825" cy="4600"/>
            </a:xfrm>
            <a:custGeom>
              <a:avLst/>
              <a:gdLst/>
              <a:ahLst/>
              <a:cxnLst/>
              <a:rect l="l" t="t" r="r" b="b"/>
              <a:pathLst>
                <a:path w="153" h="184" extrusionOk="0">
                  <a:moveTo>
                    <a:pt x="153" y="92"/>
                  </a:moveTo>
                  <a:cubicBezTo>
                    <a:pt x="153" y="123"/>
                    <a:pt x="122" y="183"/>
                    <a:pt x="92" y="183"/>
                  </a:cubicBezTo>
                  <a:cubicBezTo>
                    <a:pt x="31" y="183"/>
                    <a:pt x="1" y="123"/>
                    <a:pt x="1" y="92"/>
                  </a:cubicBezTo>
                  <a:cubicBezTo>
                    <a:pt x="1" y="62"/>
                    <a:pt x="31" y="1"/>
                    <a:pt x="92" y="1"/>
                  </a:cubicBezTo>
                  <a:cubicBezTo>
                    <a:pt x="122" y="1"/>
                    <a:pt x="153" y="62"/>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
            <p:cNvSpPr/>
            <p:nvPr/>
          </p:nvSpPr>
          <p:spPr>
            <a:xfrm>
              <a:off x="4781500" y="3570250"/>
              <a:ext cx="3825" cy="3825"/>
            </a:xfrm>
            <a:custGeom>
              <a:avLst/>
              <a:gdLst/>
              <a:ahLst/>
              <a:cxnLst/>
              <a:rect l="l" t="t" r="r" b="b"/>
              <a:pathLst>
                <a:path w="153" h="153" extrusionOk="0">
                  <a:moveTo>
                    <a:pt x="153" y="92"/>
                  </a:moveTo>
                  <a:cubicBezTo>
                    <a:pt x="153" y="122"/>
                    <a:pt x="122" y="153"/>
                    <a:pt x="92" y="153"/>
                  </a:cubicBezTo>
                  <a:cubicBezTo>
                    <a:pt x="31" y="153"/>
                    <a:pt x="1" y="122"/>
                    <a:pt x="1" y="92"/>
                  </a:cubicBezTo>
                  <a:cubicBezTo>
                    <a:pt x="1" y="31"/>
                    <a:pt x="31" y="1"/>
                    <a:pt x="92" y="1"/>
                  </a:cubicBezTo>
                  <a:cubicBezTo>
                    <a:pt x="122"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
            <p:cNvSpPr/>
            <p:nvPr/>
          </p:nvSpPr>
          <p:spPr>
            <a:xfrm>
              <a:off x="4782275" y="3471475"/>
              <a:ext cx="3050" cy="3050"/>
            </a:xfrm>
            <a:custGeom>
              <a:avLst/>
              <a:gdLst/>
              <a:ahLst/>
              <a:cxnLst/>
              <a:rect l="l" t="t" r="r" b="b"/>
              <a:pathLst>
                <a:path w="122" h="122" extrusionOk="0">
                  <a:moveTo>
                    <a:pt x="122" y="61"/>
                  </a:moveTo>
                  <a:cubicBezTo>
                    <a:pt x="122" y="91"/>
                    <a:pt x="91" y="122"/>
                    <a:pt x="61" y="122"/>
                  </a:cubicBezTo>
                  <a:cubicBezTo>
                    <a:pt x="31" y="122"/>
                    <a:pt x="0" y="91"/>
                    <a:pt x="0" y="61"/>
                  </a:cubicBezTo>
                  <a:cubicBezTo>
                    <a:pt x="0" y="31"/>
                    <a:pt x="31" y="0"/>
                    <a:pt x="61" y="0"/>
                  </a:cubicBezTo>
                  <a:cubicBezTo>
                    <a:pt x="91"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
            <p:cNvSpPr/>
            <p:nvPr/>
          </p:nvSpPr>
          <p:spPr>
            <a:xfrm>
              <a:off x="4782275" y="3372675"/>
              <a:ext cx="3050" cy="3075"/>
            </a:xfrm>
            <a:custGeom>
              <a:avLst/>
              <a:gdLst/>
              <a:ahLst/>
              <a:cxnLst/>
              <a:rect l="l" t="t" r="r" b="b"/>
              <a:pathLst>
                <a:path w="122" h="123" extrusionOk="0">
                  <a:moveTo>
                    <a:pt x="122" y="61"/>
                  </a:moveTo>
                  <a:cubicBezTo>
                    <a:pt x="122" y="92"/>
                    <a:pt x="91" y="122"/>
                    <a:pt x="61" y="122"/>
                  </a:cubicBezTo>
                  <a:cubicBezTo>
                    <a:pt x="31" y="122"/>
                    <a:pt x="0" y="92"/>
                    <a:pt x="0" y="61"/>
                  </a:cubicBezTo>
                  <a:cubicBezTo>
                    <a:pt x="0" y="31"/>
                    <a:pt x="31" y="1"/>
                    <a:pt x="61" y="1"/>
                  </a:cubicBezTo>
                  <a:cubicBezTo>
                    <a:pt x="91"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
            <p:cNvSpPr/>
            <p:nvPr/>
          </p:nvSpPr>
          <p:spPr>
            <a:xfrm>
              <a:off x="4882575" y="5251125"/>
              <a:ext cx="12175" cy="11425"/>
            </a:xfrm>
            <a:custGeom>
              <a:avLst/>
              <a:gdLst/>
              <a:ahLst/>
              <a:cxnLst/>
              <a:rect l="l" t="t" r="r" b="b"/>
              <a:pathLst>
                <a:path w="487" h="457" extrusionOk="0">
                  <a:moveTo>
                    <a:pt x="487" y="213"/>
                  </a:moveTo>
                  <a:cubicBezTo>
                    <a:pt x="487" y="365"/>
                    <a:pt x="365" y="457"/>
                    <a:pt x="244" y="457"/>
                  </a:cubicBezTo>
                  <a:cubicBezTo>
                    <a:pt x="122" y="457"/>
                    <a:pt x="1" y="365"/>
                    <a:pt x="1" y="213"/>
                  </a:cubicBezTo>
                  <a:cubicBezTo>
                    <a:pt x="1" y="92"/>
                    <a:pt x="122" y="1"/>
                    <a:pt x="244" y="1"/>
                  </a:cubicBezTo>
                  <a:cubicBezTo>
                    <a:pt x="365" y="1"/>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
            <p:cNvSpPr/>
            <p:nvPr/>
          </p:nvSpPr>
          <p:spPr>
            <a:xfrm>
              <a:off x="4882575" y="5151575"/>
              <a:ext cx="12175" cy="12200"/>
            </a:xfrm>
            <a:custGeom>
              <a:avLst/>
              <a:gdLst/>
              <a:ahLst/>
              <a:cxnLst/>
              <a:rect l="l" t="t" r="r" b="b"/>
              <a:pathLst>
                <a:path w="487" h="488" extrusionOk="0">
                  <a:moveTo>
                    <a:pt x="487" y="244"/>
                  </a:moveTo>
                  <a:cubicBezTo>
                    <a:pt x="487" y="365"/>
                    <a:pt x="365" y="487"/>
                    <a:pt x="244" y="487"/>
                  </a:cubicBezTo>
                  <a:cubicBezTo>
                    <a:pt x="122" y="487"/>
                    <a:pt x="1" y="365"/>
                    <a:pt x="1" y="244"/>
                  </a:cubicBezTo>
                  <a:cubicBezTo>
                    <a:pt x="1" y="122"/>
                    <a:pt x="122" y="1"/>
                    <a:pt x="244" y="1"/>
                  </a:cubicBezTo>
                  <a:cubicBezTo>
                    <a:pt x="365" y="1"/>
                    <a:pt x="487" y="12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
            <p:cNvSpPr/>
            <p:nvPr/>
          </p:nvSpPr>
          <p:spPr>
            <a:xfrm>
              <a:off x="4882575" y="5052800"/>
              <a:ext cx="12175" cy="11425"/>
            </a:xfrm>
            <a:custGeom>
              <a:avLst/>
              <a:gdLst/>
              <a:ahLst/>
              <a:cxnLst/>
              <a:rect l="l" t="t" r="r" b="b"/>
              <a:pathLst>
                <a:path w="487" h="457" extrusionOk="0">
                  <a:moveTo>
                    <a:pt x="487" y="243"/>
                  </a:moveTo>
                  <a:cubicBezTo>
                    <a:pt x="487" y="365"/>
                    <a:pt x="365" y="456"/>
                    <a:pt x="244" y="456"/>
                  </a:cubicBezTo>
                  <a:cubicBezTo>
                    <a:pt x="122" y="456"/>
                    <a:pt x="1" y="365"/>
                    <a:pt x="1" y="243"/>
                  </a:cubicBezTo>
                  <a:cubicBezTo>
                    <a:pt x="1" y="92"/>
                    <a:pt x="122" y="0"/>
                    <a:pt x="244" y="0"/>
                  </a:cubicBezTo>
                  <a:cubicBezTo>
                    <a:pt x="365" y="0"/>
                    <a:pt x="487" y="92"/>
                    <a:pt x="48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
            <p:cNvSpPr/>
            <p:nvPr/>
          </p:nvSpPr>
          <p:spPr>
            <a:xfrm>
              <a:off x="4883325" y="4954000"/>
              <a:ext cx="10675" cy="10675"/>
            </a:xfrm>
            <a:custGeom>
              <a:avLst/>
              <a:gdLst/>
              <a:ahLst/>
              <a:cxnLst/>
              <a:rect l="l" t="t" r="r" b="b"/>
              <a:pathLst>
                <a:path w="427" h="427" extrusionOk="0">
                  <a:moveTo>
                    <a:pt x="426" y="214"/>
                  </a:moveTo>
                  <a:cubicBezTo>
                    <a:pt x="426" y="335"/>
                    <a:pt x="335" y="426"/>
                    <a:pt x="214" y="426"/>
                  </a:cubicBezTo>
                  <a:cubicBezTo>
                    <a:pt x="92" y="426"/>
                    <a:pt x="1" y="335"/>
                    <a:pt x="1" y="214"/>
                  </a:cubicBezTo>
                  <a:cubicBezTo>
                    <a:pt x="1" y="92"/>
                    <a:pt x="92" y="1"/>
                    <a:pt x="214" y="1"/>
                  </a:cubicBezTo>
                  <a:cubicBezTo>
                    <a:pt x="33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
            <p:cNvSpPr/>
            <p:nvPr/>
          </p:nvSpPr>
          <p:spPr>
            <a:xfrm>
              <a:off x="4883325" y="4855225"/>
              <a:ext cx="10675" cy="9900"/>
            </a:xfrm>
            <a:custGeom>
              <a:avLst/>
              <a:gdLst/>
              <a:ahLst/>
              <a:cxnLst/>
              <a:rect l="l" t="t" r="r" b="b"/>
              <a:pathLst>
                <a:path w="427" h="396" extrusionOk="0">
                  <a:moveTo>
                    <a:pt x="426" y="213"/>
                  </a:moveTo>
                  <a:cubicBezTo>
                    <a:pt x="426" y="304"/>
                    <a:pt x="335" y="396"/>
                    <a:pt x="214" y="396"/>
                  </a:cubicBezTo>
                  <a:cubicBezTo>
                    <a:pt x="92" y="396"/>
                    <a:pt x="1" y="304"/>
                    <a:pt x="1" y="213"/>
                  </a:cubicBezTo>
                  <a:cubicBezTo>
                    <a:pt x="1" y="92"/>
                    <a:pt x="92" y="0"/>
                    <a:pt x="214" y="0"/>
                  </a:cubicBezTo>
                  <a:cubicBezTo>
                    <a:pt x="335"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
            <p:cNvSpPr/>
            <p:nvPr/>
          </p:nvSpPr>
          <p:spPr>
            <a:xfrm>
              <a:off x="4883325" y="4756450"/>
              <a:ext cx="9925" cy="9900"/>
            </a:xfrm>
            <a:custGeom>
              <a:avLst/>
              <a:gdLst/>
              <a:ahLst/>
              <a:cxnLst/>
              <a:rect l="l" t="t" r="r" b="b"/>
              <a:pathLst>
                <a:path w="397" h="396" extrusionOk="0">
                  <a:moveTo>
                    <a:pt x="396" y="182"/>
                  </a:moveTo>
                  <a:cubicBezTo>
                    <a:pt x="396" y="304"/>
                    <a:pt x="335" y="395"/>
                    <a:pt x="214" y="395"/>
                  </a:cubicBezTo>
                  <a:cubicBezTo>
                    <a:pt x="92" y="395"/>
                    <a:pt x="1" y="304"/>
                    <a:pt x="1" y="182"/>
                  </a:cubicBezTo>
                  <a:cubicBezTo>
                    <a:pt x="1" y="91"/>
                    <a:pt x="92" y="0"/>
                    <a:pt x="214" y="0"/>
                  </a:cubicBezTo>
                  <a:cubicBezTo>
                    <a:pt x="335" y="0"/>
                    <a:pt x="396" y="91"/>
                    <a:pt x="396"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
            <p:cNvSpPr/>
            <p:nvPr/>
          </p:nvSpPr>
          <p:spPr>
            <a:xfrm>
              <a:off x="4884100" y="4657650"/>
              <a:ext cx="9150" cy="9150"/>
            </a:xfrm>
            <a:custGeom>
              <a:avLst/>
              <a:gdLst/>
              <a:ahLst/>
              <a:cxnLst/>
              <a:rect l="l" t="t" r="r" b="b"/>
              <a:pathLst>
                <a:path w="366" h="366" extrusionOk="0">
                  <a:moveTo>
                    <a:pt x="365" y="183"/>
                  </a:moveTo>
                  <a:cubicBezTo>
                    <a:pt x="365" y="274"/>
                    <a:pt x="274" y="365"/>
                    <a:pt x="183" y="365"/>
                  </a:cubicBezTo>
                  <a:cubicBezTo>
                    <a:pt x="92" y="365"/>
                    <a:pt x="0" y="274"/>
                    <a:pt x="0" y="183"/>
                  </a:cubicBezTo>
                  <a:cubicBezTo>
                    <a:pt x="0" y="92"/>
                    <a:pt x="92" y="1"/>
                    <a:pt x="183" y="1"/>
                  </a:cubicBezTo>
                  <a:cubicBezTo>
                    <a:pt x="27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
            <p:cNvSpPr/>
            <p:nvPr/>
          </p:nvSpPr>
          <p:spPr>
            <a:xfrm>
              <a:off x="4884100" y="4558875"/>
              <a:ext cx="9150" cy="8375"/>
            </a:xfrm>
            <a:custGeom>
              <a:avLst/>
              <a:gdLst/>
              <a:ahLst/>
              <a:cxnLst/>
              <a:rect l="l" t="t" r="r" b="b"/>
              <a:pathLst>
                <a:path w="366" h="335" extrusionOk="0">
                  <a:moveTo>
                    <a:pt x="365" y="183"/>
                  </a:moveTo>
                  <a:cubicBezTo>
                    <a:pt x="365" y="274"/>
                    <a:pt x="274" y="335"/>
                    <a:pt x="183" y="335"/>
                  </a:cubicBezTo>
                  <a:cubicBezTo>
                    <a:pt x="92" y="335"/>
                    <a:pt x="0" y="274"/>
                    <a:pt x="0" y="183"/>
                  </a:cubicBezTo>
                  <a:cubicBezTo>
                    <a:pt x="0" y="91"/>
                    <a:pt x="92" y="0"/>
                    <a:pt x="183" y="0"/>
                  </a:cubicBezTo>
                  <a:cubicBezTo>
                    <a:pt x="274" y="0"/>
                    <a:pt x="365" y="91"/>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
            <p:cNvSpPr/>
            <p:nvPr/>
          </p:nvSpPr>
          <p:spPr>
            <a:xfrm>
              <a:off x="4884850" y="4460075"/>
              <a:ext cx="7625" cy="7625"/>
            </a:xfrm>
            <a:custGeom>
              <a:avLst/>
              <a:gdLst/>
              <a:ahLst/>
              <a:cxnLst/>
              <a:rect l="l" t="t" r="r" b="b"/>
              <a:pathLst>
                <a:path w="305" h="305" extrusionOk="0">
                  <a:moveTo>
                    <a:pt x="305" y="153"/>
                  </a:moveTo>
                  <a:cubicBezTo>
                    <a:pt x="305" y="244"/>
                    <a:pt x="244" y="305"/>
                    <a:pt x="153" y="305"/>
                  </a:cubicBezTo>
                  <a:cubicBezTo>
                    <a:pt x="62" y="305"/>
                    <a:pt x="1" y="244"/>
                    <a:pt x="1" y="153"/>
                  </a:cubicBezTo>
                  <a:cubicBezTo>
                    <a:pt x="1" y="62"/>
                    <a:pt x="62" y="1"/>
                    <a:pt x="153" y="1"/>
                  </a:cubicBezTo>
                  <a:cubicBezTo>
                    <a:pt x="244" y="1"/>
                    <a:pt x="305" y="6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
            <p:cNvSpPr/>
            <p:nvPr/>
          </p:nvSpPr>
          <p:spPr>
            <a:xfrm>
              <a:off x="4884850" y="4361300"/>
              <a:ext cx="7625" cy="7625"/>
            </a:xfrm>
            <a:custGeom>
              <a:avLst/>
              <a:gdLst/>
              <a:ahLst/>
              <a:cxnLst/>
              <a:rect l="l" t="t" r="r" b="b"/>
              <a:pathLst>
                <a:path w="305" h="305" extrusionOk="0">
                  <a:moveTo>
                    <a:pt x="305" y="152"/>
                  </a:moveTo>
                  <a:cubicBezTo>
                    <a:pt x="305" y="244"/>
                    <a:pt x="244" y="304"/>
                    <a:pt x="153" y="304"/>
                  </a:cubicBezTo>
                  <a:cubicBezTo>
                    <a:pt x="62" y="304"/>
                    <a:pt x="1" y="244"/>
                    <a:pt x="1" y="152"/>
                  </a:cubicBezTo>
                  <a:cubicBezTo>
                    <a:pt x="1" y="61"/>
                    <a:pt x="62" y="0"/>
                    <a:pt x="153" y="0"/>
                  </a:cubicBezTo>
                  <a:cubicBezTo>
                    <a:pt x="244"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
            <p:cNvSpPr/>
            <p:nvPr/>
          </p:nvSpPr>
          <p:spPr>
            <a:xfrm>
              <a:off x="4884850" y="4262500"/>
              <a:ext cx="7625" cy="6875"/>
            </a:xfrm>
            <a:custGeom>
              <a:avLst/>
              <a:gdLst/>
              <a:ahLst/>
              <a:cxnLst/>
              <a:rect l="l" t="t" r="r" b="b"/>
              <a:pathLst>
                <a:path w="305" h="275" extrusionOk="0">
                  <a:moveTo>
                    <a:pt x="305" y="123"/>
                  </a:moveTo>
                  <a:cubicBezTo>
                    <a:pt x="305" y="214"/>
                    <a:pt x="244" y="274"/>
                    <a:pt x="153" y="274"/>
                  </a:cubicBezTo>
                  <a:cubicBezTo>
                    <a:pt x="62" y="274"/>
                    <a:pt x="1" y="214"/>
                    <a:pt x="1" y="123"/>
                  </a:cubicBezTo>
                  <a:cubicBezTo>
                    <a:pt x="1" y="62"/>
                    <a:pt x="62" y="1"/>
                    <a:pt x="153" y="1"/>
                  </a:cubicBezTo>
                  <a:cubicBezTo>
                    <a:pt x="244" y="1"/>
                    <a:pt x="305" y="62"/>
                    <a:pt x="305"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
            <p:cNvSpPr/>
            <p:nvPr/>
          </p:nvSpPr>
          <p:spPr>
            <a:xfrm>
              <a:off x="4884850" y="4163725"/>
              <a:ext cx="7625" cy="6100"/>
            </a:xfrm>
            <a:custGeom>
              <a:avLst/>
              <a:gdLst/>
              <a:ahLst/>
              <a:cxnLst/>
              <a:rect l="l" t="t" r="r" b="b"/>
              <a:pathLst>
                <a:path w="305" h="244" extrusionOk="0">
                  <a:moveTo>
                    <a:pt x="305" y="122"/>
                  </a:moveTo>
                  <a:cubicBezTo>
                    <a:pt x="305" y="183"/>
                    <a:pt x="213" y="244"/>
                    <a:pt x="153" y="244"/>
                  </a:cubicBezTo>
                  <a:cubicBezTo>
                    <a:pt x="62" y="244"/>
                    <a:pt x="1" y="183"/>
                    <a:pt x="1" y="122"/>
                  </a:cubicBezTo>
                  <a:cubicBezTo>
                    <a:pt x="1" y="61"/>
                    <a:pt x="62" y="1"/>
                    <a:pt x="153" y="1"/>
                  </a:cubicBezTo>
                  <a:cubicBezTo>
                    <a:pt x="213" y="1"/>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
            <p:cNvSpPr/>
            <p:nvPr/>
          </p:nvSpPr>
          <p:spPr>
            <a:xfrm>
              <a:off x="4885625" y="4064950"/>
              <a:ext cx="6100" cy="6100"/>
            </a:xfrm>
            <a:custGeom>
              <a:avLst/>
              <a:gdLst/>
              <a:ahLst/>
              <a:cxnLst/>
              <a:rect l="l" t="t" r="r" b="b"/>
              <a:pathLst>
                <a:path w="244" h="244" extrusionOk="0">
                  <a:moveTo>
                    <a:pt x="243" y="122"/>
                  </a:moveTo>
                  <a:cubicBezTo>
                    <a:pt x="243" y="182"/>
                    <a:pt x="182" y="243"/>
                    <a:pt x="122" y="243"/>
                  </a:cubicBezTo>
                  <a:cubicBezTo>
                    <a:pt x="61" y="243"/>
                    <a:pt x="0" y="182"/>
                    <a:pt x="0" y="122"/>
                  </a:cubicBezTo>
                  <a:cubicBezTo>
                    <a:pt x="0" y="30"/>
                    <a:pt x="61" y="0"/>
                    <a:pt x="122" y="0"/>
                  </a:cubicBezTo>
                  <a:cubicBezTo>
                    <a:pt x="182" y="0"/>
                    <a:pt x="243" y="30"/>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
            <p:cNvSpPr/>
            <p:nvPr/>
          </p:nvSpPr>
          <p:spPr>
            <a:xfrm>
              <a:off x="4885625" y="3966150"/>
              <a:ext cx="6100" cy="5350"/>
            </a:xfrm>
            <a:custGeom>
              <a:avLst/>
              <a:gdLst/>
              <a:ahLst/>
              <a:cxnLst/>
              <a:rect l="l" t="t" r="r" b="b"/>
              <a:pathLst>
                <a:path w="244" h="214" extrusionOk="0">
                  <a:moveTo>
                    <a:pt x="243" y="92"/>
                  </a:moveTo>
                  <a:cubicBezTo>
                    <a:pt x="243" y="153"/>
                    <a:pt x="182" y="213"/>
                    <a:pt x="122" y="213"/>
                  </a:cubicBezTo>
                  <a:cubicBezTo>
                    <a:pt x="61" y="213"/>
                    <a:pt x="0" y="153"/>
                    <a:pt x="0" y="92"/>
                  </a:cubicBezTo>
                  <a:cubicBezTo>
                    <a:pt x="0" y="31"/>
                    <a:pt x="61" y="1"/>
                    <a:pt x="122" y="1"/>
                  </a:cubicBezTo>
                  <a:cubicBezTo>
                    <a:pt x="182" y="1"/>
                    <a:pt x="243" y="31"/>
                    <a:pt x="24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
            <p:cNvSpPr/>
            <p:nvPr/>
          </p:nvSpPr>
          <p:spPr>
            <a:xfrm>
              <a:off x="4885625" y="3866600"/>
              <a:ext cx="6100" cy="5350"/>
            </a:xfrm>
            <a:custGeom>
              <a:avLst/>
              <a:gdLst/>
              <a:ahLst/>
              <a:cxnLst/>
              <a:rect l="l" t="t" r="r" b="b"/>
              <a:pathLst>
                <a:path w="244" h="214" extrusionOk="0">
                  <a:moveTo>
                    <a:pt x="243" y="122"/>
                  </a:moveTo>
                  <a:cubicBezTo>
                    <a:pt x="243" y="183"/>
                    <a:pt x="182" y="214"/>
                    <a:pt x="122" y="214"/>
                  </a:cubicBezTo>
                  <a:cubicBezTo>
                    <a:pt x="61" y="214"/>
                    <a:pt x="0" y="183"/>
                    <a:pt x="0" y="122"/>
                  </a:cubicBezTo>
                  <a:cubicBezTo>
                    <a:pt x="0" y="62"/>
                    <a:pt x="61" y="1"/>
                    <a:pt x="122" y="1"/>
                  </a:cubicBezTo>
                  <a:cubicBezTo>
                    <a:pt x="182" y="1"/>
                    <a:pt x="243" y="62"/>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
            <p:cNvSpPr/>
            <p:nvPr/>
          </p:nvSpPr>
          <p:spPr>
            <a:xfrm>
              <a:off x="4886375" y="3767825"/>
              <a:ext cx="4575" cy="5350"/>
            </a:xfrm>
            <a:custGeom>
              <a:avLst/>
              <a:gdLst/>
              <a:ahLst/>
              <a:cxnLst/>
              <a:rect l="l" t="t" r="r" b="b"/>
              <a:pathLst>
                <a:path w="183" h="214" extrusionOk="0">
                  <a:moveTo>
                    <a:pt x="183" y="92"/>
                  </a:moveTo>
                  <a:cubicBezTo>
                    <a:pt x="183" y="152"/>
                    <a:pt x="152" y="213"/>
                    <a:pt x="92" y="213"/>
                  </a:cubicBezTo>
                  <a:cubicBezTo>
                    <a:pt x="31" y="213"/>
                    <a:pt x="1" y="152"/>
                    <a:pt x="1" y="92"/>
                  </a:cubicBezTo>
                  <a:cubicBezTo>
                    <a:pt x="1" y="61"/>
                    <a:pt x="31" y="0"/>
                    <a:pt x="92" y="0"/>
                  </a:cubicBezTo>
                  <a:cubicBezTo>
                    <a:pt x="152" y="0"/>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
            <p:cNvSpPr/>
            <p:nvPr/>
          </p:nvSpPr>
          <p:spPr>
            <a:xfrm>
              <a:off x="4886375" y="3669025"/>
              <a:ext cx="4575" cy="4600"/>
            </a:xfrm>
            <a:custGeom>
              <a:avLst/>
              <a:gdLst/>
              <a:ahLst/>
              <a:cxnLst/>
              <a:rect l="l" t="t" r="r" b="b"/>
              <a:pathLst>
                <a:path w="183" h="184" extrusionOk="0">
                  <a:moveTo>
                    <a:pt x="183" y="92"/>
                  </a:moveTo>
                  <a:cubicBezTo>
                    <a:pt x="183" y="153"/>
                    <a:pt x="152" y="183"/>
                    <a:pt x="92" y="183"/>
                  </a:cubicBezTo>
                  <a:cubicBezTo>
                    <a:pt x="31" y="183"/>
                    <a:pt x="1" y="153"/>
                    <a:pt x="1" y="92"/>
                  </a:cubicBezTo>
                  <a:cubicBezTo>
                    <a:pt x="1" y="31"/>
                    <a:pt x="31" y="1"/>
                    <a:pt x="92" y="1"/>
                  </a:cubicBezTo>
                  <a:cubicBezTo>
                    <a:pt x="15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
            <p:cNvSpPr/>
            <p:nvPr/>
          </p:nvSpPr>
          <p:spPr>
            <a:xfrm>
              <a:off x="4886375" y="3570250"/>
              <a:ext cx="4575" cy="3825"/>
            </a:xfrm>
            <a:custGeom>
              <a:avLst/>
              <a:gdLst/>
              <a:ahLst/>
              <a:cxnLst/>
              <a:rect l="l" t="t" r="r" b="b"/>
              <a:pathLst>
                <a:path w="183" h="153" extrusionOk="0">
                  <a:moveTo>
                    <a:pt x="183" y="92"/>
                  </a:moveTo>
                  <a:cubicBezTo>
                    <a:pt x="183" y="122"/>
                    <a:pt x="152" y="153"/>
                    <a:pt x="92" y="153"/>
                  </a:cubicBezTo>
                  <a:cubicBezTo>
                    <a:pt x="31" y="153"/>
                    <a:pt x="1" y="122"/>
                    <a:pt x="1" y="92"/>
                  </a:cubicBezTo>
                  <a:cubicBezTo>
                    <a:pt x="1" y="31"/>
                    <a:pt x="31" y="1"/>
                    <a:pt x="92" y="1"/>
                  </a:cubicBezTo>
                  <a:cubicBezTo>
                    <a:pt x="15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
            <p:cNvSpPr/>
            <p:nvPr/>
          </p:nvSpPr>
          <p:spPr>
            <a:xfrm>
              <a:off x="4886375" y="3471475"/>
              <a:ext cx="4575" cy="3825"/>
            </a:xfrm>
            <a:custGeom>
              <a:avLst/>
              <a:gdLst/>
              <a:ahLst/>
              <a:cxnLst/>
              <a:rect l="l" t="t" r="r" b="b"/>
              <a:pathLst>
                <a:path w="183" h="153" extrusionOk="0">
                  <a:moveTo>
                    <a:pt x="183" y="61"/>
                  </a:moveTo>
                  <a:cubicBezTo>
                    <a:pt x="183" y="122"/>
                    <a:pt x="122" y="152"/>
                    <a:pt x="92" y="152"/>
                  </a:cubicBezTo>
                  <a:cubicBezTo>
                    <a:pt x="31" y="152"/>
                    <a:pt x="1" y="122"/>
                    <a:pt x="1" y="61"/>
                  </a:cubicBezTo>
                  <a:cubicBezTo>
                    <a:pt x="1" y="31"/>
                    <a:pt x="31" y="0"/>
                    <a:pt x="92" y="0"/>
                  </a:cubicBezTo>
                  <a:cubicBezTo>
                    <a:pt x="122" y="0"/>
                    <a:pt x="183" y="31"/>
                    <a:pt x="18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
            <p:cNvSpPr/>
            <p:nvPr/>
          </p:nvSpPr>
          <p:spPr>
            <a:xfrm>
              <a:off x="4887125" y="3372675"/>
              <a:ext cx="3075" cy="3075"/>
            </a:xfrm>
            <a:custGeom>
              <a:avLst/>
              <a:gdLst/>
              <a:ahLst/>
              <a:cxnLst/>
              <a:rect l="l" t="t" r="r" b="b"/>
              <a:pathLst>
                <a:path w="123" h="123" extrusionOk="0">
                  <a:moveTo>
                    <a:pt x="122" y="61"/>
                  </a:moveTo>
                  <a:cubicBezTo>
                    <a:pt x="122" y="92"/>
                    <a:pt x="92" y="122"/>
                    <a:pt x="62" y="122"/>
                  </a:cubicBezTo>
                  <a:cubicBezTo>
                    <a:pt x="31" y="122"/>
                    <a:pt x="1" y="92"/>
                    <a:pt x="1" y="61"/>
                  </a:cubicBezTo>
                  <a:cubicBezTo>
                    <a:pt x="1" y="31"/>
                    <a:pt x="31" y="1"/>
                    <a:pt x="62"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
            <p:cNvSpPr/>
            <p:nvPr/>
          </p:nvSpPr>
          <p:spPr>
            <a:xfrm>
              <a:off x="4887125" y="3273125"/>
              <a:ext cx="3075" cy="3825"/>
            </a:xfrm>
            <a:custGeom>
              <a:avLst/>
              <a:gdLst/>
              <a:ahLst/>
              <a:cxnLst/>
              <a:rect l="l" t="t" r="r" b="b"/>
              <a:pathLst>
                <a:path w="123" h="153" extrusionOk="0">
                  <a:moveTo>
                    <a:pt x="122" y="62"/>
                  </a:moveTo>
                  <a:cubicBezTo>
                    <a:pt x="122" y="122"/>
                    <a:pt x="92" y="153"/>
                    <a:pt x="62" y="153"/>
                  </a:cubicBezTo>
                  <a:cubicBezTo>
                    <a:pt x="31" y="153"/>
                    <a:pt x="1" y="122"/>
                    <a:pt x="1" y="62"/>
                  </a:cubicBezTo>
                  <a:cubicBezTo>
                    <a:pt x="1" y="31"/>
                    <a:pt x="31" y="1"/>
                    <a:pt x="62"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
            <p:cNvSpPr/>
            <p:nvPr/>
          </p:nvSpPr>
          <p:spPr>
            <a:xfrm>
              <a:off x="4887125" y="3174350"/>
              <a:ext cx="3075" cy="3075"/>
            </a:xfrm>
            <a:custGeom>
              <a:avLst/>
              <a:gdLst/>
              <a:ahLst/>
              <a:cxnLst/>
              <a:rect l="l" t="t" r="r" b="b"/>
              <a:pathLst>
                <a:path w="123" h="123" extrusionOk="0">
                  <a:moveTo>
                    <a:pt x="122" y="61"/>
                  </a:moveTo>
                  <a:cubicBezTo>
                    <a:pt x="122" y="92"/>
                    <a:pt x="92" y="122"/>
                    <a:pt x="62" y="122"/>
                  </a:cubicBezTo>
                  <a:cubicBezTo>
                    <a:pt x="31" y="122"/>
                    <a:pt x="1" y="92"/>
                    <a:pt x="1" y="61"/>
                  </a:cubicBezTo>
                  <a:cubicBezTo>
                    <a:pt x="1" y="31"/>
                    <a:pt x="31" y="0"/>
                    <a:pt x="62"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
            <p:cNvSpPr/>
            <p:nvPr/>
          </p:nvSpPr>
          <p:spPr>
            <a:xfrm>
              <a:off x="4986675" y="5249600"/>
              <a:ext cx="14475" cy="13700"/>
            </a:xfrm>
            <a:custGeom>
              <a:avLst/>
              <a:gdLst/>
              <a:ahLst/>
              <a:cxnLst/>
              <a:rect l="l" t="t" r="r" b="b"/>
              <a:pathLst>
                <a:path w="579" h="548" extrusionOk="0">
                  <a:moveTo>
                    <a:pt x="578" y="274"/>
                  </a:moveTo>
                  <a:cubicBezTo>
                    <a:pt x="578" y="426"/>
                    <a:pt x="457" y="548"/>
                    <a:pt x="274" y="548"/>
                  </a:cubicBezTo>
                  <a:cubicBezTo>
                    <a:pt x="122" y="548"/>
                    <a:pt x="1" y="426"/>
                    <a:pt x="1" y="274"/>
                  </a:cubicBezTo>
                  <a:cubicBezTo>
                    <a:pt x="1" y="122"/>
                    <a:pt x="122" y="1"/>
                    <a:pt x="274" y="1"/>
                  </a:cubicBezTo>
                  <a:cubicBezTo>
                    <a:pt x="457"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
            <p:cNvSpPr/>
            <p:nvPr/>
          </p:nvSpPr>
          <p:spPr>
            <a:xfrm>
              <a:off x="4986675" y="5150825"/>
              <a:ext cx="14475" cy="13700"/>
            </a:xfrm>
            <a:custGeom>
              <a:avLst/>
              <a:gdLst/>
              <a:ahLst/>
              <a:cxnLst/>
              <a:rect l="l" t="t" r="r" b="b"/>
              <a:pathLst>
                <a:path w="579" h="548" extrusionOk="0">
                  <a:moveTo>
                    <a:pt x="578" y="274"/>
                  </a:moveTo>
                  <a:cubicBezTo>
                    <a:pt x="578" y="426"/>
                    <a:pt x="457" y="547"/>
                    <a:pt x="274" y="547"/>
                  </a:cubicBezTo>
                  <a:cubicBezTo>
                    <a:pt x="122" y="547"/>
                    <a:pt x="1" y="426"/>
                    <a:pt x="1" y="274"/>
                  </a:cubicBezTo>
                  <a:cubicBezTo>
                    <a:pt x="1" y="122"/>
                    <a:pt x="122" y="0"/>
                    <a:pt x="274"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
            <p:cNvSpPr/>
            <p:nvPr/>
          </p:nvSpPr>
          <p:spPr>
            <a:xfrm>
              <a:off x="4986675" y="5052025"/>
              <a:ext cx="13700" cy="12950"/>
            </a:xfrm>
            <a:custGeom>
              <a:avLst/>
              <a:gdLst/>
              <a:ahLst/>
              <a:cxnLst/>
              <a:rect l="l" t="t" r="r" b="b"/>
              <a:pathLst>
                <a:path w="548" h="518" extrusionOk="0">
                  <a:moveTo>
                    <a:pt x="548" y="274"/>
                  </a:moveTo>
                  <a:cubicBezTo>
                    <a:pt x="548" y="396"/>
                    <a:pt x="426" y="518"/>
                    <a:pt x="274" y="518"/>
                  </a:cubicBezTo>
                  <a:cubicBezTo>
                    <a:pt x="122" y="518"/>
                    <a:pt x="1" y="396"/>
                    <a:pt x="1" y="274"/>
                  </a:cubicBezTo>
                  <a:cubicBezTo>
                    <a:pt x="1" y="123"/>
                    <a:pt x="122" y="1"/>
                    <a:pt x="274" y="1"/>
                  </a:cubicBezTo>
                  <a:cubicBezTo>
                    <a:pt x="426" y="1"/>
                    <a:pt x="548" y="123"/>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
            <p:cNvSpPr/>
            <p:nvPr/>
          </p:nvSpPr>
          <p:spPr>
            <a:xfrm>
              <a:off x="4987450" y="4953250"/>
              <a:ext cx="12925" cy="12175"/>
            </a:xfrm>
            <a:custGeom>
              <a:avLst/>
              <a:gdLst/>
              <a:ahLst/>
              <a:cxnLst/>
              <a:rect l="l" t="t" r="r" b="b"/>
              <a:pathLst>
                <a:path w="517" h="487" extrusionOk="0">
                  <a:moveTo>
                    <a:pt x="517" y="244"/>
                  </a:moveTo>
                  <a:cubicBezTo>
                    <a:pt x="517" y="396"/>
                    <a:pt x="395" y="487"/>
                    <a:pt x="243" y="487"/>
                  </a:cubicBezTo>
                  <a:cubicBezTo>
                    <a:pt x="122" y="487"/>
                    <a:pt x="0" y="396"/>
                    <a:pt x="0" y="244"/>
                  </a:cubicBezTo>
                  <a:cubicBezTo>
                    <a:pt x="0" y="122"/>
                    <a:pt x="122" y="1"/>
                    <a:pt x="243" y="1"/>
                  </a:cubicBezTo>
                  <a:cubicBezTo>
                    <a:pt x="395" y="1"/>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
            <p:cNvSpPr/>
            <p:nvPr/>
          </p:nvSpPr>
          <p:spPr>
            <a:xfrm>
              <a:off x="4987450" y="4854475"/>
              <a:ext cx="12175" cy="11400"/>
            </a:xfrm>
            <a:custGeom>
              <a:avLst/>
              <a:gdLst/>
              <a:ahLst/>
              <a:cxnLst/>
              <a:rect l="l" t="t" r="r" b="b"/>
              <a:pathLst>
                <a:path w="487" h="456" extrusionOk="0">
                  <a:moveTo>
                    <a:pt x="486" y="243"/>
                  </a:moveTo>
                  <a:cubicBezTo>
                    <a:pt x="486" y="365"/>
                    <a:pt x="395" y="456"/>
                    <a:pt x="243" y="456"/>
                  </a:cubicBezTo>
                  <a:cubicBezTo>
                    <a:pt x="122" y="456"/>
                    <a:pt x="0" y="365"/>
                    <a:pt x="0" y="243"/>
                  </a:cubicBezTo>
                  <a:cubicBezTo>
                    <a:pt x="0" y="122"/>
                    <a:pt x="122" y="0"/>
                    <a:pt x="243" y="0"/>
                  </a:cubicBezTo>
                  <a:cubicBezTo>
                    <a:pt x="395" y="0"/>
                    <a:pt x="486" y="122"/>
                    <a:pt x="48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
            <p:cNvSpPr/>
            <p:nvPr/>
          </p:nvSpPr>
          <p:spPr>
            <a:xfrm>
              <a:off x="4988200" y="4755675"/>
              <a:ext cx="11425" cy="11425"/>
            </a:xfrm>
            <a:custGeom>
              <a:avLst/>
              <a:gdLst/>
              <a:ahLst/>
              <a:cxnLst/>
              <a:rect l="l" t="t" r="r" b="b"/>
              <a:pathLst>
                <a:path w="457" h="457" extrusionOk="0">
                  <a:moveTo>
                    <a:pt x="456" y="213"/>
                  </a:moveTo>
                  <a:cubicBezTo>
                    <a:pt x="456" y="335"/>
                    <a:pt x="365" y="457"/>
                    <a:pt x="213" y="457"/>
                  </a:cubicBezTo>
                  <a:cubicBezTo>
                    <a:pt x="92" y="457"/>
                    <a:pt x="1" y="335"/>
                    <a:pt x="1" y="213"/>
                  </a:cubicBezTo>
                  <a:cubicBezTo>
                    <a:pt x="1" y="92"/>
                    <a:pt x="92" y="1"/>
                    <a:pt x="213" y="1"/>
                  </a:cubicBezTo>
                  <a:cubicBezTo>
                    <a:pt x="365" y="1"/>
                    <a:pt x="456" y="92"/>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
            <p:cNvSpPr/>
            <p:nvPr/>
          </p:nvSpPr>
          <p:spPr>
            <a:xfrm>
              <a:off x="4988200" y="4656900"/>
              <a:ext cx="11425" cy="10650"/>
            </a:xfrm>
            <a:custGeom>
              <a:avLst/>
              <a:gdLst/>
              <a:ahLst/>
              <a:cxnLst/>
              <a:rect l="l" t="t" r="r" b="b"/>
              <a:pathLst>
                <a:path w="457" h="426" extrusionOk="0">
                  <a:moveTo>
                    <a:pt x="456" y="213"/>
                  </a:moveTo>
                  <a:cubicBezTo>
                    <a:pt x="456" y="335"/>
                    <a:pt x="335" y="426"/>
                    <a:pt x="213" y="426"/>
                  </a:cubicBezTo>
                  <a:cubicBezTo>
                    <a:pt x="92" y="426"/>
                    <a:pt x="1" y="335"/>
                    <a:pt x="1" y="213"/>
                  </a:cubicBezTo>
                  <a:cubicBezTo>
                    <a:pt x="1" y="91"/>
                    <a:pt x="92" y="0"/>
                    <a:pt x="213" y="0"/>
                  </a:cubicBezTo>
                  <a:cubicBezTo>
                    <a:pt x="335" y="0"/>
                    <a:pt x="456" y="91"/>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
            <p:cNvSpPr/>
            <p:nvPr/>
          </p:nvSpPr>
          <p:spPr>
            <a:xfrm>
              <a:off x="4988200" y="4558100"/>
              <a:ext cx="10675" cy="9900"/>
            </a:xfrm>
            <a:custGeom>
              <a:avLst/>
              <a:gdLst/>
              <a:ahLst/>
              <a:cxnLst/>
              <a:rect l="l" t="t" r="r" b="b"/>
              <a:pathLst>
                <a:path w="427" h="396" extrusionOk="0">
                  <a:moveTo>
                    <a:pt x="426" y="214"/>
                  </a:moveTo>
                  <a:cubicBezTo>
                    <a:pt x="426" y="305"/>
                    <a:pt x="335" y="396"/>
                    <a:pt x="213" y="396"/>
                  </a:cubicBezTo>
                  <a:cubicBezTo>
                    <a:pt x="92" y="396"/>
                    <a:pt x="1" y="305"/>
                    <a:pt x="1" y="214"/>
                  </a:cubicBezTo>
                  <a:cubicBezTo>
                    <a:pt x="1" y="92"/>
                    <a:pt x="92" y="1"/>
                    <a:pt x="213" y="1"/>
                  </a:cubicBezTo>
                  <a:cubicBezTo>
                    <a:pt x="33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
            <p:cNvSpPr/>
            <p:nvPr/>
          </p:nvSpPr>
          <p:spPr>
            <a:xfrm>
              <a:off x="4988950" y="4459325"/>
              <a:ext cx="9925" cy="9150"/>
            </a:xfrm>
            <a:custGeom>
              <a:avLst/>
              <a:gdLst/>
              <a:ahLst/>
              <a:cxnLst/>
              <a:rect l="l" t="t" r="r" b="b"/>
              <a:pathLst>
                <a:path w="397" h="366" extrusionOk="0">
                  <a:moveTo>
                    <a:pt x="396" y="183"/>
                  </a:moveTo>
                  <a:cubicBezTo>
                    <a:pt x="396" y="304"/>
                    <a:pt x="305" y="365"/>
                    <a:pt x="183" y="365"/>
                  </a:cubicBezTo>
                  <a:cubicBezTo>
                    <a:pt x="92" y="365"/>
                    <a:pt x="1" y="304"/>
                    <a:pt x="1" y="183"/>
                  </a:cubicBezTo>
                  <a:cubicBezTo>
                    <a:pt x="1" y="92"/>
                    <a:pt x="92" y="0"/>
                    <a:pt x="183" y="0"/>
                  </a:cubicBezTo>
                  <a:cubicBezTo>
                    <a:pt x="305" y="0"/>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
            <p:cNvSpPr/>
            <p:nvPr/>
          </p:nvSpPr>
          <p:spPr>
            <a:xfrm>
              <a:off x="4988950" y="4360525"/>
              <a:ext cx="9150" cy="9150"/>
            </a:xfrm>
            <a:custGeom>
              <a:avLst/>
              <a:gdLst/>
              <a:ahLst/>
              <a:cxnLst/>
              <a:rect l="l" t="t" r="r" b="b"/>
              <a:pathLst>
                <a:path w="366" h="366" extrusionOk="0">
                  <a:moveTo>
                    <a:pt x="366" y="183"/>
                  </a:moveTo>
                  <a:cubicBezTo>
                    <a:pt x="366" y="275"/>
                    <a:pt x="305" y="366"/>
                    <a:pt x="183" y="366"/>
                  </a:cubicBezTo>
                  <a:cubicBezTo>
                    <a:pt x="92" y="366"/>
                    <a:pt x="1" y="275"/>
                    <a:pt x="1" y="183"/>
                  </a:cubicBezTo>
                  <a:cubicBezTo>
                    <a:pt x="1" y="92"/>
                    <a:pt x="92" y="1"/>
                    <a:pt x="183" y="1"/>
                  </a:cubicBezTo>
                  <a:cubicBezTo>
                    <a:pt x="305" y="1"/>
                    <a:pt x="366" y="92"/>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
            <p:cNvSpPr/>
            <p:nvPr/>
          </p:nvSpPr>
          <p:spPr>
            <a:xfrm>
              <a:off x="4989725" y="4261750"/>
              <a:ext cx="8375" cy="8375"/>
            </a:xfrm>
            <a:custGeom>
              <a:avLst/>
              <a:gdLst/>
              <a:ahLst/>
              <a:cxnLst/>
              <a:rect l="l" t="t" r="r" b="b"/>
              <a:pathLst>
                <a:path w="335" h="335" extrusionOk="0">
                  <a:moveTo>
                    <a:pt x="335" y="153"/>
                  </a:moveTo>
                  <a:cubicBezTo>
                    <a:pt x="335" y="244"/>
                    <a:pt x="244" y="335"/>
                    <a:pt x="152" y="335"/>
                  </a:cubicBezTo>
                  <a:cubicBezTo>
                    <a:pt x="61" y="335"/>
                    <a:pt x="0" y="244"/>
                    <a:pt x="0" y="153"/>
                  </a:cubicBezTo>
                  <a:cubicBezTo>
                    <a:pt x="0" y="61"/>
                    <a:pt x="61" y="1"/>
                    <a:pt x="152" y="1"/>
                  </a:cubicBezTo>
                  <a:cubicBezTo>
                    <a:pt x="244" y="1"/>
                    <a:pt x="335" y="61"/>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
            <p:cNvSpPr/>
            <p:nvPr/>
          </p:nvSpPr>
          <p:spPr>
            <a:xfrm>
              <a:off x="4989725" y="4162975"/>
              <a:ext cx="8375" cy="7625"/>
            </a:xfrm>
            <a:custGeom>
              <a:avLst/>
              <a:gdLst/>
              <a:ahLst/>
              <a:cxnLst/>
              <a:rect l="l" t="t" r="r" b="b"/>
              <a:pathLst>
                <a:path w="335" h="305" extrusionOk="0">
                  <a:moveTo>
                    <a:pt x="335" y="152"/>
                  </a:moveTo>
                  <a:cubicBezTo>
                    <a:pt x="335" y="243"/>
                    <a:pt x="244" y="304"/>
                    <a:pt x="152" y="304"/>
                  </a:cubicBezTo>
                  <a:cubicBezTo>
                    <a:pt x="61" y="304"/>
                    <a:pt x="0" y="243"/>
                    <a:pt x="0" y="152"/>
                  </a:cubicBezTo>
                  <a:cubicBezTo>
                    <a:pt x="0" y="61"/>
                    <a:pt x="61" y="0"/>
                    <a:pt x="152" y="0"/>
                  </a:cubicBezTo>
                  <a:cubicBezTo>
                    <a:pt x="24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
            <p:cNvSpPr/>
            <p:nvPr/>
          </p:nvSpPr>
          <p:spPr>
            <a:xfrm>
              <a:off x="4989725" y="4064175"/>
              <a:ext cx="7625" cy="6875"/>
            </a:xfrm>
            <a:custGeom>
              <a:avLst/>
              <a:gdLst/>
              <a:ahLst/>
              <a:cxnLst/>
              <a:rect l="l" t="t" r="r" b="b"/>
              <a:pathLst>
                <a:path w="305" h="275" extrusionOk="0">
                  <a:moveTo>
                    <a:pt x="304" y="153"/>
                  </a:moveTo>
                  <a:cubicBezTo>
                    <a:pt x="304" y="213"/>
                    <a:pt x="244" y="274"/>
                    <a:pt x="152" y="274"/>
                  </a:cubicBezTo>
                  <a:cubicBezTo>
                    <a:pt x="92" y="274"/>
                    <a:pt x="0" y="213"/>
                    <a:pt x="0" y="153"/>
                  </a:cubicBezTo>
                  <a:cubicBezTo>
                    <a:pt x="0" y="61"/>
                    <a:pt x="92" y="1"/>
                    <a:pt x="152" y="1"/>
                  </a:cubicBezTo>
                  <a:cubicBezTo>
                    <a:pt x="244" y="1"/>
                    <a:pt x="304" y="61"/>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
            <p:cNvSpPr/>
            <p:nvPr/>
          </p:nvSpPr>
          <p:spPr>
            <a:xfrm>
              <a:off x="4989725" y="3965400"/>
              <a:ext cx="7625" cy="6850"/>
            </a:xfrm>
            <a:custGeom>
              <a:avLst/>
              <a:gdLst/>
              <a:ahLst/>
              <a:cxnLst/>
              <a:rect l="l" t="t" r="r" b="b"/>
              <a:pathLst>
                <a:path w="305" h="274" extrusionOk="0">
                  <a:moveTo>
                    <a:pt x="304" y="122"/>
                  </a:moveTo>
                  <a:cubicBezTo>
                    <a:pt x="304" y="213"/>
                    <a:pt x="244" y="274"/>
                    <a:pt x="152" y="274"/>
                  </a:cubicBezTo>
                  <a:cubicBezTo>
                    <a:pt x="92" y="274"/>
                    <a:pt x="0" y="213"/>
                    <a:pt x="0" y="122"/>
                  </a:cubicBezTo>
                  <a:cubicBezTo>
                    <a:pt x="0" y="61"/>
                    <a:pt x="92" y="0"/>
                    <a:pt x="152" y="0"/>
                  </a:cubicBezTo>
                  <a:cubicBezTo>
                    <a:pt x="244" y="0"/>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
            <p:cNvSpPr/>
            <p:nvPr/>
          </p:nvSpPr>
          <p:spPr>
            <a:xfrm>
              <a:off x="4990475" y="3865850"/>
              <a:ext cx="6875" cy="6850"/>
            </a:xfrm>
            <a:custGeom>
              <a:avLst/>
              <a:gdLst/>
              <a:ahLst/>
              <a:cxnLst/>
              <a:rect l="l" t="t" r="r" b="b"/>
              <a:pathLst>
                <a:path w="275" h="274" extrusionOk="0">
                  <a:moveTo>
                    <a:pt x="274" y="152"/>
                  </a:moveTo>
                  <a:cubicBezTo>
                    <a:pt x="274" y="213"/>
                    <a:pt x="214" y="274"/>
                    <a:pt x="122" y="274"/>
                  </a:cubicBezTo>
                  <a:cubicBezTo>
                    <a:pt x="62" y="274"/>
                    <a:pt x="1" y="213"/>
                    <a:pt x="1" y="152"/>
                  </a:cubicBezTo>
                  <a:cubicBezTo>
                    <a:pt x="1" y="61"/>
                    <a:pt x="62" y="0"/>
                    <a:pt x="122" y="0"/>
                  </a:cubicBezTo>
                  <a:cubicBezTo>
                    <a:pt x="214" y="0"/>
                    <a:pt x="274" y="61"/>
                    <a:pt x="27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
            <p:cNvSpPr/>
            <p:nvPr/>
          </p:nvSpPr>
          <p:spPr>
            <a:xfrm>
              <a:off x="4990475" y="3767075"/>
              <a:ext cx="6100" cy="6100"/>
            </a:xfrm>
            <a:custGeom>
              <a:avLst/>
              <a:gdLst/>
              <a:ahLst/>
              <a:cxnLst/>
              <a:rect l="l" t="t" r="r" b="b"/>
              <a:pathLst>
                <a:path w="244" h="244" extrusionOk="0">
                  <a:moveTo>
                    <a:pt x="244" y="122"/>
                  </a:moveTo>
                  <a:cubicBezTo>
                    <a:pt x="244" y="213"/>
                    <a:pt x="214" y="243"/>
                    <a:pt x="122" y="243"/>
                  </a:cubicBezTo>
                  <a:cubicBezTo>
                    <a:pt x="62" y="243"/>
                    <a:pt x="1" y="213"/>
                    <a:pt x="1" y="122"/>
                  </a:cubicBezTo>
                  <a:cubicBezTo>
                    <a:pt x="1" y="61"/>
                    <a:pt x="62" y="0"/>
                    <a:pt x="122" y="0"/>
                  </a:cubicBezTo>
                  <a:cubicBezTo>
                    <a:pt x="214"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
            <p:cNvSpPr/>
            <p:nvPr/>
          </p:nvSpPr>
          <p:spPr>
            <a:xfrm>
              <a:off x="4990475" y="3668275"/>
              <a:ext cx="6100" cy="6100"/>
            </a:xfrm>
            <a:custGeom>
              <a:avLst/>
              <a:gdLst/>
              <a:ahLst/>
              <a:cxnLst/>
              <a:rect l="l" t="t" r="r" b="b"/>
              <a:pathLst>
                <a:path w="244" h="244" extrusionOk="0">
                  <a:moveTo>
                    <a:pt x="244" y="122"/>
                  </a:moveTo>
                  <a:cubicBezTo>
                    <a:pt x="244" y="183"/>
                    <a:pt x="183" y="244"/>
                    <a:pt x="122" y="244"/>
                  </a:cubicBezTo>
                  <a:cubicBezTo>
                    <a:pt x="62" y="244"/>
                    <a:pt x="1" y="183"/>
                    <a:pt x="1" y="122"/>
                  </a:cubicBezTo>
                  <a:cubicBezTo>
                    <a:pt x="1" y="61"/>
                    <a:pt x="62"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
            <p:cNvSpPr/>
            <p:nvPr/>
          </p:nvSpPr>
          <p:spPr>
            <a:xfrm>
              <a:off x="4990475" y="3569500"/>
              <a:ext cx="6100" cy="5325"/>
            </a:xfrm>
            <a:custGeom>
              <a:avLst/>
              <a:gdLst/>
              <a:ahLst/>
              <a:cxnLst/>
              <a:rect l="l" t="t" r="r" b="b"/>
              <a:pathLst>
                <a:path w="244" h="213" extrusionOk="0">
                  <a:moveTo>
                    <a:pt x="244" y="122"/>
                  </a:moveTo>
                  <a:cubicBezTo>
                    <a:pt x="244" y="183"/>
                    <a:pt x="183" y="213"/>
                    <a:pt x="122" y="213"/>
                  </a:cubicBezTo>
                  <a:cubicBezTo>
                    <a:pt x="62" y="213"/>
                    <a:pt x="1" y="183"/>
                    <a:pt x="1" y="122"/>
                  </a:cubicBezTo>
                  <a:cubicBezTo>
                    <a:pt x="1" y="61"/>
                    <a:pt x="62"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
            <p:cNvSpPr/>
            <p:nvPr/>
          </p:nvSpPr>
          <p:spPr>
            <a:xfrm>
              <a:off x="4991250" y="3470700"/>
              <a:ext cx="5325" cy="4600"/>
            </a:xfrm>
            <a:custGeom>
              <a:avLst/>
              <a:gdLst/>
              <a:ahLst/>
              <a:cxnLst/>
              <a:rect l="l" t="t" r="r" b="b"/>
              <a:pathLst>
                <a:path w="213" h="184" extrusionOk="0">
                  <a:moveTo>
                    <a:pt x="213" y="92"/>
                  </a:moveTo>
                  <a:cubicBezTo>
                    <a:pt x="213" y="153"/>
                    <a:pt x="152" y="183"/>
                    <a:pt x="91" y="183"/>
                  </a:cubicBezTo>
                  <a:cubicBezTo>
                    <a:pt x="31" y="183"/>
                    <a:pt x="0" y="153"/>
                    <a:pt x="0" y="92"/>
                  </a:cubicBezTo>
                  <a:cubicBezTo>
                    <a:pt x="0" y="31"/>
                    <a:pt x="31" y="1"/>
                    <a:pt x="91" y="1"/>
                  </a:cubicBezTo>
                  <a:cubicBezTo>
                    <a:pt x="152"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
            <p:cNvSpPr/>
            <p:nvPr/>
          </p:nvSpPr>
          <p:spPr>
            <a:xfrm>
              <a:off x="4991250" y="3371925"/>
              <a:ext cx="4575" cy="4575"/>
            </a:xfrm>
            <a:custGeom>
              <a:avLst/>
              <a:gdLst/>
              <a:ahLst/>
              <a:cxnLst/>
              <a:rect l="l" t="t" r="r" b="b"/>
              <a:pathLst>
                <a:path w="183" h="183" extrusionOk="0">
                  <a:moveTo>
                    <a:pt x="183" y="91"/>
                  </a:moveTo>
                  <a:cubicBezTo>
                    <a:pt x="183" y="122"/>
                    <a:pt x="152" y="183"/>
                    <a:pt x="91" y="183"/>
                  </a:cubicBezTo>
                  <a:cubicBezTo>
                    <a:pt x="61" y="183"/>
                    <a:pt x="0" y="122"/>
                    <a:pt x="0" y="91"/>
                  </a:cubicBezTo>
                  <a:cubicBezTo>
                    <a:pt x="0" y="31"/>
                    <a:pt x="61" y="0"/>
                    <a:pt x="91" y="0"/>
                  </a:cubicBezTo>
                  <a:cubicBezTo>
                    <a:pt x="152" y="0"/>
                    <a:pt x="183" y="3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
            <p:cNvSpPr/>
            <p:nvPr/>
          </p:nvSpPr>
          <p:spPr>
            <a:xfrm>
              <a:off x="4992000" y="3273125"/>
              <a:ext cx="3825" cy="3825"/>
            </a:xfrm>
            <a:custGeom>
              <a:avLst/>
              <a:gdLst/>
              <a:ahLst/>
              <a:cxnLst/>
              <a:rect l="l" t="t" r="r" b="b"/>
              <a:pathLst>
                <a:path w="153" h="153" extrusionOk="0">
                  <a:moveTo>
                    <a:pt x="153" y="62"/>
                  </a:moveTo>
                  <a:cubicBezTo>
                    <a:pt x="153" y="122"/>
                    <a:pt x="122" y="153"/>
                    <a:pt x="61" y="153"/>
                  </a:cubicBezTo>
                  <a:cubicBezTo>
                    <a:pt x="31" y="153"/>
                    <a:pt x="1" y="122"/>
                    <a:pt x="1" y="62"/>
                  </a:cubicBezTo>
                  <a:cubicBezTo>
                    <a:pt x="1" y="31"/>
                    <a:pt x="31" y="1"/>
                    <a:pt x="61"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
            <p:cNvSpPr/>
            <p:nvPr/>
          </p:nvSpPr>
          <p:spPr>
            <a:xfrm>
              <a:off x="4992000" y="3173600"/>
              <a:ext cx="3825" cy="4575"/>
            </a:xfrm>
            <a:custGeom>
              <a:avLst/>
              <a:gdLst/>
              <a:ahLst/>
              <a:cxnLst/>
              <a:rect l="l" t="t" r="r" b="b"/>
              <a:pathLst>
                <a:path w="153" h="183" extrusionOk="0">
                  <a:moveTo>
                    <a:pt x="153" y="91"/>
                  </a:moveTo>
                  <a:cubicBezTo>
                    <a:pt x="153" y="122"/>
                    <a:pt x="122" y="182"/>
                    <a:pt x="61" y="182"/>
                  </a:cubicBezTo>
                  <a:cubicBezTo>
                    <a:pt x="31" y="182"/>
                    <a:pt x="1" y="122"/>
                    <a:pt x="1" y="91"/>
                  </a:cubicBezTo>
                  <a:cubicBezTo>
                    <a:pt x="1" y="61"/>
                    <a:pt x="31" y="0"/>
                    <a:pt x="61" y="0"/>
                  </a:cubicBezTo>
                  <a:cubicBezTo>
                    <a:pt x="122" y="0"/>
                    <a:pt x="153" y="61"/>
                    <a:pt x="15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
            <p:cNvSpPr/>
            <p:nvPr/>
          </p:nvSpPr>
          <p:spPr>
            <a:xfrm>
              <a:off x="4992000" y="3074800"/>
              <a:ext cx="3825" cy="3825"/>
            </a:xfrm>
            <a:custGeom>
              <a:avLst/>
              <a:gdLst/>
              <a:ahLst/>
              <a:cxnLst/>
              <a:rect l="l" t="t" r="r" b="b"/>
              <a:pathLst>
                <a:path w="153" h="153" extrusionOk="0">
                  <a:moveTo>
                    <a:pt x="153" y="92"/>
                  </a:moveTo>
                  <a:cubicBezTo>
                    <a:pt x="153" y="122"/>
                    <a:pt x="122" y="153"/>
                    <a:pt x="61" y="153"/>
                  </a:cubicBezTo>
                  <a:cubicBezTo>
                    <a:pt x="31" y="153"/>
                    <a:pt x="1" y="122"/>
                    <a:pt x="1" y="92"/>
                  </a:cubicBezTo>
                  <a:cubicBezTo>
                    <a:pt x="1" y="31"/>
                    <a:pt x="31" y="1"/>
                    <a:pt x="61" y="1"/>
                  </a:cubicBezTo>
                  <a:cubicBezTo>
                    <a:pt x="122"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
            <p:cNvSpPr/>
            <p:nvPr/>
          </p:nvSpPr>
          <p:spPr>
            <a:xfrm>
              <a:off x="4992000" y="2976025"/>
              <a:ext cx="3825" cy="3050"/>
            </a:xfrm>
            <a:custGeom>
              <a:avLst/>
              <a:gdLst/>
              <a:ahLst/>
              <a:cxnLst/>
              <a:rect l="l" t="t" r="r" b="b"/>
              <a:pathLst>
                <a:path w="153" h="122" extrusionOk="0">
                  <a:moveTo>
                    <a:pt x="153" y="61"/>
                  </a:moveTo>
                  <a:cubicBezTo>
                    <a:pt x="153" y="91"/>
                    <a:pt x="122" y="122"/>
                    <a:pt x="61" y="122"/>
                  </a:cubicBezTo>
                  <a:cubicBezTo>
                    <a:pt x="31" y="122"/>
                    <a:pt x="1" y="91"/>
                    <a:pt x="1" y="61"/>
                  </a:cubicBezTo>
                  <a:cubicBezTo>
                    <a:pt x="1" y="31"/>
                    <a:pt x="31" y="0"/>
                    <a:pt x="61" y="0"/>
                  </a:cubicBezTo>
                  <a:cubicBezTo>
                    <a:pt x="122"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
            <p:cNvSpPr/>
            <p:nvPr/>
          </p:nvSpPr>
          <p:spPr>
            <a:xfrm>
              <a:off x="5090775" y="5248850"/>
              <a:ext cx="16000" cy="15975"/>
            </a:xfrm>
            <a:custGeom>
              <a:avLst/>
              <a:gdLst/>
              <a:ahLst/>
              <a:cxnLst/>
              <a:rect l="l" t="t" r="r" b="b"/>
              <a:pathLst>
                <a:path w="640" h="639" extrusionOk="0">
                  <a:moveTo>
                    <a:pt x="639" y="304"/>
                  </a:moveTo>
                  <a:cubicBezTo>
                    <a:pt x="639" y="487"/>
                    <a:pt x="487" y="639"/>
                    <a:pt x="335" y="639"/>
                  </a:cubicBezTo>
                  <a:cubicBezTo>
                    <a:pt x="153" y="639"/>
                    <a:pt x="1" y="487"/>
                    <a:pt x="1" y="304"/>
                  </a:cubicBezTo>
                  <a:cubicBezTo>
                    <a:pt x="1" y="152"/>
                    <a:pt x="153" y="0"/>
                    <a:pt x="335" y="0"/>
                  </a:cubicBezTo>
                  <a:cubicBezTo>
                    <a:pt x="48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
            <p:cNvSpPr/>
            <p:nvPr/>
          </p:nvSpPr>
          <p:spPr>
            <a:xfrm>
              <a:off x="5090775" y="5150050"/>
              <a:ext cx="16000" cy="15225"/>
            </a:xfrm>
            <a:custGeom>
              <a:avLst/>
              <a:gdLst/>
              <a:ahLst/>
              <a:cxnLst/>
              <a:rect l="l" t="t" r="r" b="b"/>
              <a:pathLst>
                <a:path w="640" h="609" extrusionOk="0">
                  <a:moveTo>
                    <a:pt x="639" y="305"/>
                  </a:moveTo>
                  <a:cubicBezTo>
                    <a:pt x="639" y="487"/>
                    <a:pt x="487" y="609"/>
                    <a:pt x="335" y="609"/>
                  </a:cubicBezTo>
                  <a:cubicBezTo>
                    <a:pt x="153" y="609"/>
                    <a:pt x="1" y="487"/>
                    <a:pt x="1" y="305"/>
                  </a:cubicBezTo>
                  <a:cubicBezTo>
                    <a:pt x="1" y="123"/>
                    <a:pt x="153" y="1"/>
                    <a:pt x="335" y="1"/>
                  </a:cubicBezTo>
                  <a:cubicBezTo>
                    <a:pt x="487" y="1"/>
                    <a:pt x="639" y="12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
            <p:cNvSpPr/>
            <p:nvPr/>
          </p:nvSpPr>
          <p:spPr>
            <a:xfrm>
              <a:off x="5090775" y="5051275"/>
              <a:ext cx="16000" cy="14475"/>
            </a:xfrm>
            <a:custGeom>
              <a:avLst/>
              <a:gdLst/>
              <a:ahLst/>
              <a:cxnLst/>
              <a:rect l="l" t="t" r="r" b="b"/>
              <a:pathLst>
                <a:path w="640" h="579" extrusionOk="0">
                  <a:moveTo>
                    <a:pt x="639" y="304"/>
                  </a:moveTo>
                  <a:cubicBezTo>
                    <a:pt x="639" y="456"/>
                    <a:pt x="487" y="578"/>
                    <a:pt x="335" y="578"/>
                  </a:cubicBezTo>
                  <a:cubicBezTo>
                    <a:pt x="153" y="578"/>
                    <a:pt x="1" y="456"/>
                    <a:pt x="1" y="304"/>
                  </a:cubicBezTo>
                  <a:cubicBezTo>
                    <a:pt x="1" y="122"/>
                    <a:pt x="153" y="1"/>
                    <a:pt x="335" y="1"/>
                  </a:cubicBezTo>
                  <a:cubicBezTo>
                    <a:pt x="487" y="1"/>
                    <a:pt x="639" y="12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
            <p:cNvSpPr/>
            <p:nvPr/>
          </p:nvSpPr>
          <p:spPr>
            <a:xfrm>
              <a:off x="5091550" y="4952500"/>
              <a:ext cx="15225" cy="14450"/>
            </a:xfrm>
            <a:custGeom>
              <a:avLst/>
              <a:gdLst/>
              <a:ahLst/>
              <a:cxnLst/>
              <a:rect l="l" t="t" r="r" b="b"/>
              <a:pathLst>
                <a:path w="609" h="578" extrusionOk="0">
                  <a:moveTo>
                    <a:pt x="608" y="274"/>
                  </a:moveTo>
                  <a:cubicBezTo>
                    <a:pt x="608" y="426"/>
                    <a:pt x="456" y="578"/>
                    <a:pt x="304" y="578"/>
                  </a:cubicBezTo>
                  <a:cubicBezTo>
                    <a:pt x="122" y="578"/>
                    <a:pt x="0" y="426"/>
                    <a:pt x="0" y="274"/>
                  </a:cubicBezTo>
                  <a:cubicBezTo>
                    <a:pt x="0" y="122"/>
                    <a:pt x="122" y="0"/>
                    <a:pt x="304" y="0"/>
                  </a:cubicBezTo>
                  <a:cubicBezTo>
                    <a:pt x="456" y="0"/>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
            <p:cNvSpPr/>
            <p:nvPr/>
          </p:nvSpPr>
          <p:spPr>
            <a:xfrm>
              <a:off x="5091550" y="4853700"/>
              <a:ext cx="14450" cy="12950"/>
            </a:xfrm>
            <a:custGeom>
              <a:avLst/>
              <a:gdLst/>
              <a:ahLst/>
              <a:cxnLst/>
              <a:rect l="l" t="t" r="r" b="b"/>
              <a:pathLst>
                <a:path w="578" h="518" extrusionOk="0">
                  <a:moveTo>
                    <a:pt x="578" y="274"/>
                  </a:moveTo>
                  <a:cubicBezTo>
                    <a:pt x="578" y="426"/>
                    <a:pt x="456" y="517"/>
                    <a:pt x="304" y="517"/>
                  </a:cubicBezTo>
                  <a:cubicBezTo>
                    <a:pt x="122" y="517"/>
                    <a:pt x="0" y="426"/>
                    <a:pt x="0" y="274"/>
                  </a:cubicBezTo>
                  <a:cubicBezTo>
                    <a:pt x="0" y="122"/>
                    <a:pt x="122" y="1"/>
                    <a:pt x="30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
            <p:cNvSpPr/>
            <p:nvPr/>
          </p:nvSpPr>
          <p:spPr>
            <a:xfrm>
              <a:off x="5092300" y="4754925"/>
              <a:ext cx="12950" cy="12925"/>
            </a:xfrm>
            <a:custGeom>
              <a:avLst/>
              <a:gdLst/>
              <a:ahLst/>
              <a:cxnLst/>
              <a:rect l="l" t="t" r="r" b="b"/>
              <a:pathLst>
                <a:path w="518" h="517" extrusionOk="0">
                  <a:moveTo>
                    <a:pt x="517" y="243"/>
                  </a:moveTo>
                  <a:cubicBezTo>
                    <a:pt x="517" y="395"/>
                    <a:pt x="396" y="517"/>
                    <a:pt x="274" y="517"/>
                  </a:cubicBezTo>
                  <a:cubicBezTo>
                    <a:pt x="122" y="517"/>
                    <a:pt x="1" y="395"/>
                    <a:pt x="1" y="243"/>
                  </a:cubicBezTo>
                  <a:cubicBezTo>
                    <a:pt x="1" y="122"/>
                    <a:pt x="122" y="0"/>
                    <a:pt x="274" y="0"/>
                  </a:cubicBezTo>
                  <a:cubicBezTo>
                    <a:pt x="396" y="0"/>
                    <a:pt x="517" y="122"/>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
            <p:cNvSpPr/>
            <p:nvPr/>
          </p:nvSpPr>
          <p:spPr>
            <a:xfrm>
              <a:off x="5092300" y="4656125"/>
              <a:ext cx="12950" cy="12200"/>
            </a:xfrm>
            <a:custGeom>
              <a:avLst/>
              <a:gdLst/>
              <a:ahLst/>
              <a:cxnLst/>
              <a:rect l="l" t="t" r="r" b="b"/>
              <a:pathLst>
                <a:path w="518" h="488" extrusionOk="0">
                  <a:moveTo>
                    <a:pt x="517" y="244"/>
                  </a:moveTo>
                  <a:cubicBezTo>
                    <a:pt x="517" y="366"/>
                    <a:pt x="396" y="487"/>
                    <a:pt x="274" y="487"/>
                  </a:cubicBezTo>
                  <a:cubicBezTo>
                    <a:pt x="122" y="487"/>
                    <a:pt x="1" y="366"/>
                    <a:pt x="1" y="244"/>
                  </a:cubicBezTo>
                  <a:cubicBezTo>
                    <a:pt x="1" y="122"/>
                    <a:pt x="122" y="1"/>
                    <a:pt x="274" y="1"/>
                  </a:cubicBezTo>
                  <a:cubicBezTo>
                    <a:pt x="396" y="1"/>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
            <p:cNvSpPr/>
            <p:nvPr/>
          </p:nvSpPr>
          <p:spPr>
            <a:xfrm>
              <a:off x="5093075" y="4557350"/>
              <a:ext cx="12175" cy="11425"/>
            </a:xfrm>
            <a:custGeom>
              <a:avLst/>
              <a:gdLst/>
              <a:ahLst/>
              <a:cxnLst/>
              <a:rect l="l" t="t" r="r" b="b"/>
              <a:pathLst>
                <a:path w="487" h="457" extrusionOk="0">
                  <a:moveTo>
                    <a:pt x="486" y="244"/>
                  </a:moveTo>
                  <a:cubicBezTo>
                    <a:pt x="486" y="365"/>
                    <a:pt x="365" y="456"/>
                    <a:pt x="243" y="456"/>
                  </a:cubicBezTo>
                  <a:cubicBezTo>
                    <a:pt x="91" y="456"/>
                    <a:pt x="0" y="365"/>
                    <a:pt x="0" y="244"/>
                  </a:cubicBezTo>
                  <a:cubicBezTo>
                    <a:pt x="0" y="92"/>
                    <a:pt x="91" y="0"/>
                    <a:pt x="243" y="0"/>
                  </a:cubicBezTo>
                  <a:cubicBezTo>
                    <a:pt x="365" y="0"/>
                    <a:pt x="486" y="92"/>
                    <a:pt x="4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
            <p:cNvSpPr/>
            <p:nvPr/>
          </p:nvSpPr>
          <p:spPr>
            <a:xfrm>
              <a:off x="5093075" y="4458550"/>
              <a:ext cx="11425" cy="10675"/>
            </a:xfrm>
            <a:custGeom>
              <a:avLst/>
              <a:gdLst/>
              <a:ahLst/>
              <a:cxnLst/>
              <a:rect l="l" t="t" r="r" b="b"/>
              <a:pathLst>
                <a:path w="457" h="427" extrusionOk="0">
                  <a:moveTo>
                    <a:pt x="456" y="214"/>
                  </a:moveTo>
                  <a:cubicBezTo>
                    <a:pt x="456" y="335"/>
                    <a:pt x="365" y="427"/>
                    <a:pt x="243" y="427"/>
                  </a:cubicBezTo>
                  <a:cubicBezTo>
                    <a:pt x="91" y="427"/>
                    <a:pt x="0" y="335"/>
                    <a:pt x="0" y="214"/>
                  </a:cubicBezTo>
                  <a:cubicBezTo>
                    <a:pt x="0" y="92"/>
                    <a:pt x="91" y="1"/>
                    <a:pt x="243" y="1"/>
                  </a:cubicBezTo>
                  <a:cubicBezTo>
                    <a:pt x="365" y="1"/>
                    <a:pt x="456" y="92"/>
                    <a:pt x="45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
            <p:cNvSpPr/>
            <p:nvPr/>
          </p:nvSpPr>
          <p:spPr>
            <a:xfrm>
              <a:off x="5093075" y="4359775"/>
              <a:ext cx="11425" cy="10675"/>
            </a:xfrm>
            <a:custGeom>
              <a:avLst/>
              <a:gdLst/>
              <a:ahLst/>
              <a:cxnLst/>
              <a:rect l="l" t="t" r="r" b="b"/>
              <a:pathLst>
                <a:path w="457" h="427" extrusionOk="0">
                  <a:moveTo>
                    <a:pt x="456" y="213"/>
                  </a:moveTo>
                  <a:cubicBezTo>
                    <a:pt x="456" y="335"/>
                    <a:pt x="365" y="426"/>
                    <a:pt x="243" y="426"/>
                  </a:cubicBezTo>
                  <a:cubicBezTo>
                    <a:pt x="122" y="426"/>
                    <a:pt x="0" y="335"/>
                    <a:pt x="0" y="213"/>
                  </a:cubicBezTo>
                  <a:cubicBezTo>
                    <a:pt x="0" y="92"/>
                    <a:pt x="122" y="1"/>
                    <a:pt x="243" y="1"/>
                  </a:cubicBezTo>
                  <a:cubicBezTo>
                    <a:pt x="365" y="1"/>
                    <a:pt x="456" y="92"/>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
            <p:cNvSpPr/>
            <p:nvPr/>
          </p:nvSpPr>
          <p:spPr>
            <a:xfrm>
              <a:off x="5093825" y="4261000"/>
              <a:ext cx="9900" cy="9900"/>
            </a:xfrm>
            <a:custGeom>
              <a:avLst/>
              <a:gdLst/>
              <a:ahLst/>
              <a:cxnLst/>
              <a:rect l="l" t="t" r="r" b="b"/>
              <a:pathLst>
                <a:path w="396" h="396" extrusionOk="0">
                  <a:moveTo>
                    <a:pt x="396" y="183"/>
                  </a:moveTo>
                  <a:cubicBezTo>
                    <a:pt x="396" y="304"/>
                    <a:pt x="305" y="395"/>
                    <a:pt x="213" y="395"/>
                  </a:cubicBezTo>
                  <a:cubicBezTo>
                    <a:pt x="92" y="395"/>
                    <a:pt x="1" y="304"/>
                    <a:pt x="1" y="183"/>
                  </a:cubicBezTo>
                  <a:cubicBezTo>
                    <a:pt x="1" y="91"/>
                    <a:pt x="92" y="0"/>
                    <a:pt x="213" y="0"/>
                  </a:cubicBezTo>
                  <a:cubicBezTo>
                    <a:pt x="305" y="0"/>
                    <a:pt x="396" y="91"/>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
            <p:cNvSpPr/>
            <p:nvPr/>
          </p:nvSpPr>
          <p:spPr>
            <a:xfrm>
              <a:off x="5093825" y="4162200"/>
              <a:ext cx="9900" cy="9150"/>
            </a:xfrm>
            <a:custGeom>
              <a:avLst/>
              <a:gdLst/>
              <a:ahLst/>
              <a:cxnLst/>
              <a:rect l="l" t="t" r="r" b="b"/>
              <a:pathLst>
                <a:path w="396" h="366" extrusionOk="0">
                  <a:moveTo>
                    <a:pt x="396" y="183"/>
                  </a:moveTo>
                  <a:cubicBezTo>
                    <a:pt x="396" y="274"/>
                    <a:pt x="305" y="365"/>
                    <a:pt x="213" y="365"/>
                  </a:cubicBezTo>
                  <a:cubicBezTo>
                    <a:pt x="92" y="365"/>
                    <a:pt x="1" y="274"/>
                    <a:pt x="1" y="183"/>
                  </a:cubicBezTo>
                  <a:cubicBezTo>
                    <a:pt x="1" y="92"/>
                    <a:pt x="92" y="1"/>
                    <a:pt x="213"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
            <p:cNvSpPr/>
            <p:nvPr/>
          </p:nvSpPr>
          <p:spPr>
            <a:xfrm>
              <a:off x="5093825" y="4063425"/>
              <a:ext cx="9900" cy="8375"/>
            </a:xfrm>
            <a:custGeom>
              <a:avLst/>
              <a:gdLst/>
              <a:ahLst/>
              <a:cxnLst/>
              <a:rect l="l" t="t" r="r" b="b"/>
              <a:pathLst>
                <a:path w="396" h="335" extrusionOk="0">
                  <a:moveTo>
                    <a:pt x="396" y="183"/>
                  </a:moveTo>
                  <a:cubicBezTo>
                    <a:pt x="396" y="274"/>
                    <a:pt x="305" y="335"/>
                    <a:pt x="213" y="335"/>
                  </a:cubicBezTo>
                  <a:cubicBezTo>
                    <a:pt x="92" y="335"/>
                    <a:pt x="1" y="274"/>
                    <a:pt x="1" y="183"/>
                  </a:cubicBezTo>
                  <a:cubicBezTo>
                    <a:pt x="1" y="61"/>
                    <a:pt x="92" y="0"/>
                    <a:pt x="213" y="0"/>
                  </a:cubicBezTo>
                  <a:cubicBezTo>
                    <a:pt x="305" y="0"/>
                    <a:pt x="396" y="61"/>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
            <p:cNvSpPr/>
            <p:nvPr/>
          </p:nvSpPr>
          <p:spPr>
            <a:xfrm>
              <a:off x="5094575" y="3964625"/>
              <a:ext cx="8400" cy="8400"/>
            </a:xfrm>
            <a:custGeom>
              <a:avLst/>
              <a:gdLst/>
              <a:ahLst/>
              <a:cxnLst/>
              <a:rect l="l" t="t" r="r" b="b"/>
              <a:pathLst>
                <a:path w="336" h="336" extrusionOk="0">
                  <a:moveTo>
                    <a:pt x="335" y="153"/>
                  </a:moveTo>
                  <a:cubicBezTo>
                    <a:pt x="335" y="244"/>
                    <a:pt x="275" y="335"/>
                    <a:pt x="183" y="335"/>
                  </a:cubicBezTo>
                  <a:cubicBezTo>
                    <a:pt x="62" y="335"/>
                    <a:pt x="1" y="244"/>
                    <a:pt x="1" y="153"/>
                  </a:cubicBezTo>
                  <a:cubicBezTo>
                    <a:pt x="1" y="62"/>
                    <a:pt x="62" y="1"/>
                    <a:pt x="183" y="1"/>
                  </a:cubicBezTo>
                  <a:cubicBezTo>
                    <a:pt x="275" y="1"/>
                    <a:pt x="335" y="6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
            <p:cNvSpPr/>
            <p:nvPr/>
          </p:nvSpPr>
          <p:spPr>
            <a:xfrm>
              <a:off x="5094575" y="3865850"/>
              <a:ext cx="8400" cy="7625"/>
            </a:xfrm>
            <a:custGeom>
              <a:avLst/>
              <a:gdLst/>
              <a:ahLst/>
              <a:cxnLst/>
              <a:rect l="l" t="t" r="r" b="b"/>
              <a:pathLst>
                <a:path w="336" h="305" extrusionOk="0">
                  <a:moveTo>
                    <a:pt x="335" y="152"/>
                  </a:moveTo>
                  <a:cubicBezTo>
                    <a:pt x="335" y="244"/>
                    <a:pt x="275" y="304"/>
                    <a:pt x="183" y="304"/>
                  </a:cubicBezTo>
                  <a:cubicBezTo>
                    <a:pt x="92" y="304"/>
                    <a:pt x="1" y="244"/>
                    <a:pt x="1" y="152"/>
                  </a:cubicBezTo>
                  <a:cubicBezTo>
                    <a:pt x="1" y="61"/>
                    <a:pt x="92" y="0"/>
                    <a:pt x="183" y="0"/>
                  </a:cubicBezTo>
                  <a:cubicBezTo>
                    <a:pt x="275"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
            <p:cNvSpPr/>
            <p:nvPr/>
          </p:nvSpPr>
          <p:spPr>
            <a:xfrm>
              <a:off x="5095350" y="3767075"/>
              <a:ext cx="7625" cy="6850"/>
            </a:xfrm>
            <a:custGeom>
              <a:avLst/>
              <a:gdLst/>
              <a:ahLst/>
              <a:cxnLst/>
              <a:rect l="l" t="t" r="r" b="b"/>
              <a:pathLst>
                <a:path w="305" h="274" extrusionOk="0">
                  <a:moveTo>
                    <a:pt x="304" y="122"/>
                  </a:moveTo>
                  <a:cubicBezTo>
                    <a:pt x="304" y="213"/>
                    <a:pt x="213" y="274"/>
                    <a:pt x="152" y="274"/>
                  </a:cubicBezTo>
                  <a:cubicBezTo>
                    <a:pt x="61" y="274"/>
                    <a:pt x="0" y="213"/>
                    <a:pt x="0" y="122"/>
                  </a:cubicBezTo>
                  <a:cubicBezTo>
                    <a:pt x="0" y="61"/>
                    <a:pt x="61" y="0"/>
                    <a:pt x="152" y="0"/>
                  </a:cubicBezTo>
                  <a:cubicBezTo>
                    <a:pt x="213" y="0"/>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
            <p:cNvSpPr/>
            <p:nvPr/>
          </p:nvSpPr>
          <p:spPr>
            <a:xfrm>
              <a:off x="5095350" y="3668275"/>
              <a:ext cx="6850" cy="6100"/>
            </a:xfrm>
            <a:custGeom>
              <a:avLst/>
              <a:gdLst/>
              <a:ahLst/>
              <a:cxnLst/>
              <a:rect l="l" t="t" r="r" b="b"/>
              <a:pathLst>
                <a:path w="274" h="244" extrusionOk="0">
                  <a:moveTo>
                    <a:pt x="274" y="122"/>
                  </a:moveTo>
                  <a:cubicBezTo>
                    <a:pt x="274" y="183"/>
                    <a:pt x="213" y="244"/>
                    <a:pt x="152" y="244"/>
                  </a:cubicBezTo>
                  <a:cubicBezTo>
                    <a:pt x="61" y="244"/>
                    <a:pt x="0" y="183"/>
                    <a:pt x="0" y="122"/>
                  </a:cubicBezTo>
                  <a:cubicBezTo>
                    <a:pt x="0" y="61"/>
                    <a:pt x="61" y="1"/>
                    <a:pt x="152" y="1"/>
                  </a:cubicBezTo>
                  <a:cubicBezTo>
                    <a:pt x="213" y="1"/>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
            <p:cNvSpPr/>
            <p:nvPr/>
          </p:nvSpPr>
          <p:spPr>
            <a:xfrm>
              <a:off x="5095350" y="3569500"/>
              <a:ext cx="6850" cy="6100"/>
            </a:xfrm>
            <a:custGeom>
              <a:avLst/>
              <a:gdLst/>
              <a:ahLst/>
              <a:cxnLst/>
              <a:rect l="l" t="t" r="r" b="b"/>
              <a:pathLst>
                <a:path w="274" h="244" extrusionOk="0">
                  <a:moveTo>
                    <a:pt x="274" y="122"/>
                  </a:moveTo>
                  <a:cubicBezTo>
                    <a:pt x="274" y="183"/>
                    <a:pt x="213" y="243"/>
                    <a:pt x="152" y="243"/>
                  </a:cubicBezTo>
                  <a:cubicBezTo>
                    <a:pt x="61" y="243"/>
                    <a:pt x="0" y="183"/>
                    <a:pt x="0" y="122"/>
                  </a:cubicBezTo>
                  <a:cubicBezTo>
                    <a:pt x="0" y="31"/>
                    <a:pt x="61" y="0"/>
                    <a:pt x="152" y="0"/>
                  </a:cubicBezTo>
                  <a:cubicBezTo>
                    <a:pt x="213" y="0"/>
                    <a:pt x="274" y="3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
            <p:cNvSpPr/>
            <p:nvPr/>
          </p:nvSpPr>
          <p:spPr>
            <a:xfrm>
              <a:off x="5095350" y="3469950"/>
              <a:ext cx="6850" cy="6100"/>
            </a:xfrm>
            <a:custGeom>
              <a:avLst/>
              <a:gdLst/>
              <a:ahLst/>
              <a:cxnLst/>
              <a:rect l="l" t="t" r="r" b="b"/>
              <a:pathLst>
                <a:path w="274" h="244" extrusionOk="0">
                  <a:moveTo>
                    <a:pt x="274" y="122"/>
                  </a:moveTo>
                  <a:cubicBezTo>
                    <a:pt x="274" y="183"/>
                    <a:pt x="213" y="244"/>
                    <a:pt x="152" y="244"/>
                  </a:cubicBezTo>
                  <a:cubicBezTo>
                    <a:pt x="61" y="244"/>
                    <a:pt x="0" y="183"/>
                    <a:pt x="0" y="122"/>
                  </a:cubicBezTo>
                  <a:cubicBezTo>
                    <a:pt x="0" y="61"/>
                    <a:pt x="61" y="0"/>
                    <a:pt x="15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
            <p:cNvSpPr/>
            <p:nvPr/>
          </p:nvSpPr>
          <p:spPr>
            <a:xfrm>
              <a:off x="5096100" y="3371150"/>
              <a:ext cx="5350" cy="5350"/>
            </a:xfrm>
            <a:custGeom>
              <a:avLst/>
              <a:gdLst/>
              <a:ahLst/>
              <a:cxnLst/>
              <a:rect l="l" t="t" r="r" b="b"/>
              <a:pathLst>
                <a:path w="214" h="214" extrusionOk="0">
                  <a:moveTo>
                    <a:pt x="214" y="122"/>
                  </a:moveTo>
                  <a:cubicBezTo>
                    <a:pt x="214" y="183"/>
                    <a:pt x="183" y="214"/>
                    <a:pt x="122" y="214"/>
                  </a:cubicBezTo>
                  <a:cubicBezTo>
                    <a:pt x="31" y="214"/>
                    <a:pt x="1" y="183"/>
                    <a:pt x="1" y="122"/>
                  </a:cubicBezTo>
                  <a:cubicBezTo>
                    <a:pt x="1" y="62"/>
                    <a:pt x="31" y="1"/>
                    <a:pt x="122" y="1"/>
                  </a:cubicBezTo>
                  <a:cubicBezTo>
                    <a:pt x="183" y="1"/>
                    <a:pt x="214" y="62"/>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
            <p:cNvSpPr/>
            <p:nvPr/>
          </p:nvSpPr>
          <p:spPr>
            <a:xfrm>
              <a:off x="5096100" y="3272375"/>
              <a:ext cx="5350" cy="5350"/>
            </a:xfrm>
            <a:custGeom>
              <a:avLst/>
              <a:gdLst/>
              <a:ahLst/>
              <a:cxnLst/>
              <a:rect l="l" t="t" r="r" b="b"/>
              <a:pathLst>
                <a:path w="214" h="214" extrusionOk="0">
                  <a:moveTo>
                    <a:pt x="214" y="92"/>
                  </a:moveTo>
                  <a:cubicBezTo>
                    <a:pt x="214" y="152"/>
                    <a:pt x="153" y="213"/>
                    <a:pt x="122" y="213"/>
                  </a:cubicBezTo>
                  <a:cubicBezTo>
                    <a:pt x="62" y="213"/>
                    <a:pt x="1" y="152"/>
                    <a:pt x="1" y="92"/>
                  </a:cubicBezTo>
                  <a:cubicBezTo>
                    <a:pt x="1" y="61"/>
                    <a:pt x="62" y="0"/>
                    <a:pt x="122" y="0"/>
                  </a:cubicBezTo>
                  <a:cubicBezTo>
                    <a:pt x="153" y="0"/>
                    <a:pt x="214" y="6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
            <p:cNvSpPr/>
            <p:nvPr/>
          </p:nvSpPr>
          <p:spPr>
            <a:xfrm>
              <a:off x="5096100" y="3173600"/>
              <a:ext cx="5350" cy="4575"/>
            </a:xfrm>
            <a:custGeom>
              <a:avLst/>
              <a:gdLst/>
              <a:ahLst/>
              <a:cxnLst/>
              <a:rect l="l" t="t" r="r" b="b"/>
              <a:pathLst>
                <a:path w="214" h="183" extrusionOk="0">
                  <a:moveTo>
                    <a:pt x="214" y="91"/>
                  </a:moveTo>
                  <a:cubicBezTo>
                    <a:pt x="214" y="152"/>
                    <a:pt x="153" y="182"/>
                    <a:pt x="122" y="182"/>
                  </a:cubicBezTo>
                  <a:cubicBezTo>
                    <a:pt x="62" y="182"/>
                    <a:pt x="1" y="152"/>
                    <a:pt x="1" y="91"/>
                  </a:cubicBezTo>
                  <a:cubicBezTo>
                    <a:pt x="1" y="30"/>
                    <a:pt x="62" y="0"/>
                    <a:pt x="122" y="0"/>
                  </a:cubicBezTo>
                  <a:cubicBezTo>
                    <a:pt x="153" y="0"/>
                    <a:pt x="214" y="30"/>
                    <a:pt x="21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
            <p:cNvSpPr/>
            <p:nvPr/>
          </p:nvSpPr>
          <p:spPr>
            <a:xfrm>
              <a:off x="5096100" y="3074800"/>
              <a:ext cx="5350" cy="3825"/>
            </a:xfrm>
            <a:custGeom>
              <a:avLst/>
              <a:gdLst/>
              <a:ahLst/>
              <a:cxnLst/>
              <a:rect l="l" t="t" r="r" b="b"/>
              <a:pathLst>
                <a:path w="214" h="153" extrusionOk="0">
                  <a:moveTo>
                    <a:pt x="214" y="92"/>
                  </a:moveTo>
                  <a:cubicBezTo>
                    <a:pt x="214" y="122"/>
                    <a:pt x="153" y="153"/>
                    <a:pt x="122" y="153"/>
                  </a:cubicBezTo>
                  <a:cubicBezTo>
                    <a:pt x="62" y="153"/>
                    <a:pt x="1" y="122"/>
                    <a:pt x="1" y="92"/>
                  </a:cubicBezTo>
                  <a:cubicBezTo>
                    <a:pt x="1" y="31"/>
                    <a:pt x="62" y="1"/>
                    <a:pt x="122" y="1"/>
                  </a:cubicBezTo>
                  <a:cubicBezTo>
                    <a:pt x="153" y="1"/>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
            <p:cNvSpPr/>
            <p:nvPr/>
          </p:nvSpPr>
          <p:spPr>
            <a:xfrm>
              <a:off x="5096875" y="2976025"/>
              <a:ext cx="3825" cy="3825"/>
            </a:xfrm>
            <a:custGeom>
              <a:avLst/>
              <a:gdLst/>
              <a:ahLst/>
              <a:cxnLst/>
              <a:rect l="l" t="t" r="r" b="b"/>
              <a:pathLst>
                <a:path w="153" h="153" extrusionOk="0">
                  <a:moveTo>
                    <a:pt x="152" y="61"/>
                  </a:moveTo>
                  <a:cubicBezTo>
                    <a:pt x="152" y="122"/>
                    <a:pt x="122" y="152"/>
                    <a:pt x="91" y="152"/>
                  </a:cubicBezTo>
                  <a:cubicBezTo>
                    <a:pt x="31" y="152"/>
                    <a:pt x="0" y="122"/>
                    <a:pt x="0" y="61"/>
                  </a:cubicBezTo>
                  <a:cubicBezTo>
                    <a:pt x="0" y="31"/>
                    <a:pt x="31" y="0"/>
                    <a:pt x="91" y="0"/>
                  </a:cubicBezTo>
                  <a:cubicBezTo>
                    <a:pt x="122" y="0"/>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
            <p:cNvSpPr/>
            <p:nvPr/>
          </p:nvSpPr>
          <p:spPr>
            <a:xfrm>
              <a:off x="5096875" y="2876475"/>
              <a:ext cx="3825" cy="3825"/>
            </a:xfrm>
            <a:custGeom>
              <a:avLst/>
              <a:gdLst/>
              <a:ahLst/>
              <a:cxnLst/>
              <a:rect l="l" t="t" r="r" b="b"/>
              <a:pathLst>
                <a:path w="153" h="153" extrusionOk="0">
                  <a:moveTo>
                    <a:pt x="152" y="92"/>
                  </a:moveTo>
                  <a:cubicBezTo>
                    <a:pt x="152" y="122"/>
                    <a:pt x="122" y="152"/>
                    <a:pt x="91" y="152"/>
                  </a:cubicBezTo>
                  <a:cubicBezTo>
                    <a:pt x="31" y="152"/>
                    <a:pt x="0" y="122"/>
                    <a:pt x="0" y="92"/>
                  </a:cubicBezTo>
                  <a:cubicBezTo>
                    <a:pt x="0" y="31"/>
                    <a:pt x="31" y="0"/>
                    <a:pt x="91" y="0"/>
                  </a:cubicBezTo>
                  <a:cubicBezTo>
                    <a:pt x="122" y="0"/>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
            <p:cNvSpPr/>
            <p:nvPr/>
          </p:nvSpPr>
          <p:spPr>
            <a:xfrm>
              <a:off x="5096875" y="2777675"/>
              <a:ext cx="3825" cy="3825"/>
            </a:xfrm>
            <a:custGeom>
              <a:avLst/>
              <a:gdLst/>
              <a:ahLst/>
              <a:cxnLst/>
              <a:rect l="l" t="t" r="r" b="b"/>
              <a:pathLst>
                <a:path w="153" h="153" extrusionOk="0">
                  <a:moveTo>
                    <a:pt x="152" y="62"/>
                  </a:moveTo>
                  <a:cubicBezTo>
                    <a:pt x="152" y="123"/>
                    <a:pt x="122" y="153"/>
                    <a:pt x="91" y="153"/>
                  </a:cubicBezTo>
                  <a:cubicBezTo>
                    <a:pt x="31" y="153"/>
                    <a:pt x="0" y="123"/>
                    <a:pt x="0" y="62"/>
                  </a:cubicBezTo>
                  <a:cubicBezTo>
                    <a:pt x="0" y="31"/>
                    <a:pt x="31" y="1"/>
                    <a:pt x="91" y="1"/>
                  </a:cubicBezTo>
                  <a:cubicBezTo>
                    <a:pt x="122" y="1"/>
                    <a:pt x="152" y="31"/>
                    <a:pt x="15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
            <p:cNvSpPr/>
            <p:nvPr/>
          </p:nvSpPr>
          <p:spPr>
            <a:xfrm>
              <a:off x="5194900" y="5248075"/>
              <a:ext cx="18250" cy="17525"/>
            </a:xfrm>
            <a:custGeom>
              <a:avLst/>
              <a:gdLst/>
              <a:ahLst/>
              <a:cxnLst/>
              <a:rect l="l" t="t" r="r" b="b"/>
              <a:pathLst>
                <a:path w="730" h="701" extrusionOk="0">
                  <a:moveTo>
                    <a:pt x="730" y="335"/>
                  </a:moveTo>
                  <a:cubicBezTo>
                    <a:pt x="730" y="548"/>
                    <a:pt x="578" y="700"/>
                    <a:pt x="365" y="700"/>
                  </a:cubicBezTo>
                  <a:cubicBezTo>
                    <a:pt x="152" y="700"/>
                    <a:pt x="0" y="548"/>
                    <a:pt x="0" y="335"/>
                  </a:cubicBezTo>
                  <a:cubicBezTo>
                    <a:pt x="0" y="153"/>
                    <a:pt x="152" y="1"/>
                    <a:pt x="365"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
            <p:cNvSpPr/>
            <p:nvPr/>
          </p:nvSpPr>
          <p:spPr>
            <a:xfrm>
              <a:off x="5194900" y="5148550"/>
              <a:ext cx="18250" cy="18250"/>
            </a:xfrm>
            <a:custGeom>
              <a:avLst/>
              <a:gdLst/>
              <a:ahLst/>
              <a:cxnLst/>
              <a:rect l="l" t="t" r="r" b="b"/>
              <a:pathLst>
                <a:path w="730" h="730" extrusionOk="0">
                  <a:moveTo>
                    <a:pt x="730" y="365"/>
                  </a:moveTo>
                  <a:cubicBezTo>
                    <a:pt x="730" y="547"/>
                    <a:pt x="578" y="730"/>
                    <a:pt x="365" y="730"/>
                  </a:cubicBezTo>
                  <a:cubicBezTo>
                    <a:pt x="152" y="730"/>
                    <a:pt x="0" y="547"/>
                    <a:pt x="0" y="365"/>
                  </a:cubicBezTo>
                  <a:cubicBezTo>
                    <a:pt x="0" y="183"/>
                    <a:pt x="152" y="0"/>
                    <a:pt x="365" y="0"/>
                  </a:cubicBezTo>
                  <a:cubicBezTo>
                    <a:pt x="578" y="0"/>
                    <a:pt x="730" y="183"/>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
            <p:cNvSpPr/>
            <p:nvPr/>
          </p:nvSpPr>
          <p:spPr>
            <a:xfrm>
              <a:off x="5194900" y="5049750"/>
              <a:ext cx="18250" cy="17500"/>
            </a:xfrm>
            <a:custGeom>
              <a:avLst/>
              <a:gdLst/>
              <a:ahLst/>
              <a:cxnLst/>
              <a:rect l="l" t="t" r="r" b="b"/>
              <a:pathLst>
                <a:path w="730" h="700" extrusionOk="0">
                  <a:moveTo>
                    <a:pt x="730" y="365"/>
                  </a:moveTo>
                  <a:cubicBezTo>
                    <a:pt x="730" y="548"/>
                    <a:pt x="547" y="700"/>
                    <a:pt x="365" y="700"/>
                  </a:cubicBezTo>
                  <a:cubicBezTo>
                    <a:pt x="152" y="700"/>
                    <a:pt x="0" y="548"/>
                    <a:pt x="0" y="365"/>
                  </a:cubicBezTo>
                  <a:cubicBezTo>
                    <a:pt x="0" y="153"/>
                    <a:pt x="152" y="1"/>
                    <a:pt x="365" y="1"/>
                  </a:cubicBezTo>
                  <a:cubicBezTo>
                    <a:pt x="547" y="1"/>
                    <a:pt x="730" y="153"/>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
            <p:cNvSpPr/>
            <p:nvPr/>
          </p:nvSpPr>
          <p:spPr>
            <a:xfrm>
              <a:off x="5195650" y="4951725"/>
              <a:ext cx="16750" cy="16000"/>
            </a:xfrm>
            <a:custGeom>
              <a:avLst/>
              <a:gdLst/>
              <a:ahLst/>
              <a:cxnLst/>
              <a:rect l="l" t="t" r="r" b="b"/>
              <a:pathLst>
                <a:path w="670" h="640" extrusionOk="0">
                  <a:moveTo>
                    <a:pt x="669" y="305"/>
                  </a:moveTo>
                  <a:cubicBezTo>
                    <a:pt x="669" y="487"/>
                    <a:pt x="517" y="639"/>
                    <a:pt x="335" y="639"/>
                  </a:cubicBezTo>
                  <a:cubicBezTo>
                    <a:pt x="153" y="639"/>
                    <a:pt x="1" y="487"/>
                    <a:pt x="1" y="305"/>
                  </a:cubicBezTo>
                  <a:cubicBezTo>
                    <a:pt x="1" y="122"/>
                    <a:pt x="153" y="1"/>
                    <a:pt x="335" y="1"/>
                  </a:cubicBezTo>
                  <a:cubicBezTo>
                    <a:pt x="517" y="1"/>
                    <a:pt x="669" y="122"/>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
            <p:cNvSpPr/>
            <p:nvPr/>
          </p:nvSpPr>
          <p:spPr>
            <a:xfrm>
              <a:off x="5195650" y="4852950"/>
              <a:ext cx="16750" cy="15225"/>
            </a:xfrm>
            <a:custGeom>
              <a:avLst/>
              <a:gdLst/>
              <a:ahLst/>
              <a:cxnLst/>
              <a:rect l="l" t="t" r="r" b="b"/>
              <a:pathLst>
                <a:path w="670" h="609" extrusionOk="0">
                  <a:moveTo>
                    <a:pt x="669" y="304"/>
                  </a:moveTo>
                  <a:cubicBezTo>
                    <a:pt x="669" y="456"/>
                    <a:pt x="517" y="608"/>
                    <a:pt x="335" y="608"/>
                  </a:cubicBezTo>
                  <a:cubicBezTo>
                    <a:pt x="153" y="608"/>
                    <a:pt x="1" y="456"/>
                    <a:pt x="1" y="304"/>
                  </a:cubicBezTo>
                  <a:cubicBezTo>
                    <a:pt x="1" y="122"/>
                    <a:pt x="153" y="0"/>
                    <a:pt x="335" y="0"/>
                  </a:cubicBezTo>
                  <a:cubicBezTo>
                    <a:pt x="517"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
            <p:cNvSpPr/>
            <p:nvPr/>
          </p:nvSpPr>
          <p:spPr>
            <a:xfrm>
              <a:off x="5196400" y="4754150"/>
              <a:ext cx="15225" cy="14475"/>
            </a:xfrm>
            <a:custGeom>
              <a:avLst/>
              <a:gdLst/>
              <a:ahLst/>
              <a:cxnLst/>
              <a:rect l="l" t="t" r="r" b="b"/>
              <a:pathLst>
                <a:path w="609" h="579" extrusionOk="0">
                  <a:moveTo>
                    <a:pt x="609" y="274"/>
                  </a:moveTo>
                  <a:cubicBezTo>
                    <a:pt x="609" y="457"/>
                    <a:pt x="487" y="578"/>
                    <a:pt x="305" y="578"/>
                  </a:cubicBezTo>
                  <a:cubicBezTo>
                    <a:pt x="123" y="578"/>
                    <a:pt x="1" y="457"/>
                    <a:pt x="1" y="274"/>
                  </a:cubicBezTo>
                  <a:cubicBezTo>
                    <a:pt x="1" y="122"/>
                    <a:pt x="123" y="1"/>
                    <a:pt x="305" y="1"/>
                  </a:cubicBezTo>
                  <a:cubicBezTo>
                    <a:pt x="487" y="1"/>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
            <p:cNvSpPr/>
            <p:nvPr/>
          </p:nvSpPr>
          <p:spPr>
            <a:xfrm>
              <a:off x="5196400" y="4655375"/>
              <a:ext cx="14475" cy="13700"/>
            </a:xfrm>
            <a:custGeom>
              <a:avLst/>
              <a:gdLst/>
              <a:ahLst/>
              <a:cxnLst/>
              <a:rect l="l" t="t" r="r" b="b"/>
              <a:pathLst>
                <a:path w="579" h="548" extrusionOk="0">
                  <a:moveTo>
                    <a:pt x="578" y="274"/>
                  </a:moveTo>
                  <a:cubicBezTo>
                    <a:pt x="578" y="426"/>
                    <a:pt x="457" y="548"/>
                    <a:pt x="305" y="548"/>
                  </a:cubicBezTo>
                  <a:cubicBezTo>
                    <a:pt x="153" y="548"/>
                    <a:pt x="1" y="426"/>
                    <a:pt x="1" y="274"/>
                  </a:cubicBezTo>
                  <a:cubicBezTo>
                    <a:pt x="1" y="122"/>
                    <a:pt x="153" y="0"/>
                    <a:pt x="305"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
            <p:cNvSpPr/>
            <p:nvPr/>
          </p:nvSpPr>
          <p:spPr>
            <a:xfrm>
              <a:off x="5197175" y="4556600"/>
              <a:ext cx="13700" cy="12925"/>
            </a:xfrm>
            <a:custGeom>
              <a:avLst/>
              <a:gdLst/>
              <a:ahLst/>
              <a:cxnLst/>
              <a:rect l="l" t="t" r="r" b="b"/>
              <a:pathLst>
                <a:path w="548" h="517" extrusionOk="0">
                  <a:moveTo>
                    <a:pt x="547" y="274"/>
                  </a:moveTo>
                  <a:cubicBezTo>
                    <a:pt x="547" y="395"/>
                    <a:pt x="426" y="517"/>
                    <a:pt x="274" y="517"/>
                  </a:cubicBezTo>
                  <a:cubicBezTo>
                    <a:pt x="122" y="517"/>
                    <a:pt x="0" y="395"/>
                    <a:pt x="0" y="274"/>
                  </a:cubicBezTo>
                  <a:cubicBezTo>
                    <a:pt x="0" y="122"/>
                    <a:pt x="122" y="0"/>
                    <a:pt x="274" y="0"/>
                  </a:cubicBezTo>
                  <a:cubicBezTo>
                    <a:pt x="426" y="0"/>
                    <a:pt x="547" y="122"/>
                    <a:pt x="5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
            <p:cNvSpPr/>
            <p:nvPr/>
          </p:nvSpPr>
          <p:spPr>
            <a:xfrm>
              <a:off x="5197175" y="4457800"/>
              <a:ext cx="13700" cy="12950"/>
            </a:xfrm>
            <a:custGeom>
              <a:avLst/>
              <a:gdLst/>
              <a:ahLst/>
              <a:cxnLst/>
              <a:rect l="l" t="t" r="r" b="b"/>
              <a:pathLst>
                <a:path w="548" h="518" extrusionOk="0">
                  <a:moveTo>
                    <a:pt x="547" y="244"/>
                  </a:moveTo>
                  <a:cubicBezTo>
                    <a:pt x="547" y="396"/>
                    <a:pt x="426" y="517"/>
                    <a:pt x="274" y="517"/>
                  </a:cubicBezTo>
                  <a:cubicBezTo>
                    <a:pt x="122" y="517"/>
                    <a:pt x="0" y="396"/>
                    <a:pt x="0" y="244"/>
                  </a:cubicBezTo>
                  <a:cubicBezTo>
                    <a:pt x="0" y="122"/>
                    <a:pt x="122" y="1"/>
                    <a:pt x="274" y="1"/>
                  </a:cubicBezTo>
                  <a:cubicBezTo>
                    <a:pt x="426" y="1"/>
                    <a:pt x="547" y="122"/>
                    <a:pt x="5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
            <p:cNvSpPr/>
            <p:nvPr/>
          </p:nvSpPr>
          <p:spPr>
            <a:xfrm>
              <a:off x="5197175" y="4359025"/>
              <a:ext cx="12950" cy="12175"/>
            </a:xfrm>
            <a:custGeom>
              <a:avLst/>
              <a:gdLst/>
              <a:ahLst/>
              <a:cxnLst/>
              <a:rect l="l" t="t" r="r" b="b"/>
              <a:pathLst>
                <a:path w="518" h="487" extrusionOk="0">
                  <a:moveTo>
                    <a:pt x="517" y="243"/>
                  </a:moveTo>
                  <a:cubicBezTo>
                    <a:pt x="517" y="365"/>
                    <a:pt x="426" y="486"/>
                    <a:pt x="274" y="486"/>
                  </a:cubicBezTo>
                  <a:cubicBezTo>
                    <a:pt x="122" y="486"/>
                    <a:pt x="0" y="365"/>
                    <a:pt x="0" y="243"/>
                  </a:cubicBezTo>
                  <a:cubicBezTo>
                    <a:pt x="0" y="91"/>
                    <a:pt x="122" y="0"/>
                    <a:pt x="274" y="0"/>
                  </a:cubicBezTo>
                  <a:cubicBezTo>
                    <a:pt x="426" y="0"/>
                    <a:pt x="517" y="91"/>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
            <p:cNvSpPr/>
            <p:nvPr/>
          </p:nvSpPr>
          <p:spPr>
            <a:xfrm>
              <a:off x="5197925" y="4260225"/>
              <a:ext cx="12200" cy="11425"/>
            </a:xfrm>
            <a:custGeom>
              <a:avLst/>
              <a:gdLst/>
              <a:ahLst/>
              <a:cxnLst/>
              <a:rect l="l" t="t" r="r" b="b"/>
              <a:pathLst>
                <a:path w="488" h="457" extrusionOk="0">
                  <a:moveTo>
                    <a:pt x="487" y="214"/>
                  </a:moveTo>
                  <a:cubicBezTo>
                    <a:pt x="487" y="365"/>
                    <a:pt x="366" y="457"/>
                    <a:pt x="244" y="457"/>
                  </a:cubicBezTo>
                  <a:cubicBezTo>
                    <a:pt x="92" y="457"/>
                    <a:pt x="1" y="365"/>
                    <a:pt x="1" y="214"/>
                  </a:cubicBezTo>
                  <a:cubicBezTo>
                    <a:pt x="1" y="92"/>
                    <a:pt x="92" y="1"/>
                    <a:pt x="244" y="1"/>
                  </a:cubicBezTo>
                  <a:cubicBezTo>
                    <a:pt x="366"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
            <p:cNvSpPr/>
            <p:nvPr/>
          </p:nvSpPr>
          <p:spPr>
            <a:xfrm>
              <a:off x="5198700" y="4161450"/>
              <a:ext cx="10650" cy="10650"/>
            </a:xfrm>
            <a:custGeom>
              <a:avLst/>
              <a:gdLst/>
              <a:ahLst/>
              <a:cxnLst/>
              <a:rect l="l" t="t" r="r" b="b"/>
              <a:pathLst>
                <a:path w="426" h="426" extrusionOk="0">
                  <a:moveTo>
                    <a:pt x="426" y="213"/>
                  </a:moveTo>
                  <a:cubicBezTo>
                    <a:pt x="426" y="335"/>
                    <a:pt x="335" y="426"/>
                    <a:pt x="213" y="426"/>
                  </a:cubicBezTo>
                  <a:cubicBezTo>
                    <a:pt x="91" y="426"/>
                    <a:pt x="0" y="335"/>
                    <a:pt x="0" y="213"/>
                  </a:cubicBezTo>
                  <a:cubicBezTo>
                    <a:pt x="0" y="92"/>
                    <a:pt x="91" y="0"/>
                    <a:pt x="213" y="0"/>
                  </a:cubicBezTo>
                  <a:cubicBezTo>
                    <a:pt x="335"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
            <p:cNvSpPr/>
            <p:nvPr/>
          </p:nvSpPr>
          <p:spPr>
            <a:xfrm>
              <a:off x="5198700" y="4062650"/>
              <a:ext cx="10650" cy="9925"/>
            </a:xfrm>
            <a:custGeom>
              <a:avLst/>
              <a:gdLst/>
              <a:ahLst/>
              <a:cxnLst/>
              <a:rect l="l" t="t" r="r" b="b"/>
              <a:pathLst>
                <a:path w="426" h="397" extrusionOk="0">
                  <a:moveTo>
                    <a:pt x="426" y="214"/>
                  </a:moveTo>
                  <a:cubicBezTo>
                    <a:pt x="426" y="305"/>
                    <a:pt x="335" y="396"/>
                    <a:pt x="213" y="396"/>
                  </a:cubicBezTo>
                  <a:cubicBezTo>
                    <a:pt x="91" y="396"/>
                    <a:pt x="0" y="305"/>
                    <a:pt x="0" y="214"/>
                  </a:cubicBezTo>
                  <a:cubicBezTo>
                    <a:pt x="0" y="92"/>
                    <a:pt x="91" y="1"/>
                    <a:pt x="213" y="1"/>
                  </a:cubicBezTo>
                  <a:cubicBezTo>
                    <a:pt x="33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
            <p:cNvSpPr/>
            <p:nvPr/>
          </p:nvSpPr>
          <p:spPr>
            <a:xfrm>
              <a:off x="5198700" y="3963875"/>
              <a:ext cx="9900" cy="9150"/>
            </a:xfrm>
            <a:custGeom>
              <a:avLst/>
              <a:gdLst/>
              <a:ahLst/>
              <a:cxnLst/>
              <a:rect l="l" t="t" r="r" b="b"/>
              <a:pathLst>
                <a:path w="396" h="366" extrusionOk="0">
                  <a:moveTo>
                    <a:pt x="395" y="183"/>
                  </a:moveTo>
                  <a:cubicBezTo>
                    <a:pt x="395" y="304"/>
                    <a:pt x="304" y="365"/>
                    <a:pt x="213" y="365"/>
                  </a:cubicBezTo>
                  <a:cubicBezTo>
                    <a:pt x="91" y="365"/>
                    <a:pt x="0" y="304"/>
                    <a:pt x="0" y="183"/>
                  </a:cubicBezTo>
                  <a:cubicBezTo>
                    <a:pt x="0" y="92"/>
                    <a:pt x="91" y="0"/>
                    <a:pt x="213" y="0"/>
                  </a:cubicBezTo>
                  <a:cubicBezTo>
                    <a:pt x="304" y="0"/>
                    <a:pt x="395" y="9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
            <p:cNvSpPr/>
            <p:nvPr/>
          </p:nvSpPr>
          <p:spPr>
            <a:xfrm>
              <a:off x="5199450" y="3865100"/>
              <a:ext cx="9150" cy="9125"/>
            </a:xfrm>
            <a:custGeom>
              <a:avLst/>
              <a:gdLst/>
              <a:ahLst/>
              <a:cxnLst/>
              <a:rect l="l" t="t" r="r" b="b"/>
              <a:pathLst>
                <a:path w="366" h="365" extrusionOk="0">
                  <a:moveTo>
                    <a:pt x="365" y="182"/>
                  </a:moveTo>
                  <a:cubicBezTo>
                    <a:pt x="365" y="274"/>
                    <a:pt x="274" y="365"/>
                    <a:pt x="183" y="365"/>
                  </a:cubicBezTo>
                  <a:cubicBezTo>
                    <a:pt x="61" y="365"/>
                    <a:pt x="1" y="274"/>
                    <a:pt x="1" y="182"/>
                  </a:cubicBezTo>
                  <a:cubicBezTo>
                    <a:pt x="1" y="91"/>
                    <a:pt x="61" y="0"/>
                    <a:pt x="183" y="0"/>
                  </a:cubicBezTo>
                  <a:cubicBezTo>
                    <a:pt x="274" y="0"/>
                    <a:pt x="365" y="91"/>
                    <a:pt x="365"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
            <p:cNvSpPr/>
            <p:nvPr/>
          </p:nvSpPr>
          <p:spPr>
            <a:xfrm>
              <a:off x="5199450" y="3766300"/>
              <a:ext cx="9150" cy="8375"/>
            </a:xfrm>
            <a:custGeom>
              <a:avLst/>
              <a:gdLst/>
              <a:ahLst/>
              <a:cxnLst/>
              <a:rect l="l" t="t" r="r" b="b"/>
              <a:pathLst>
                <a:path w="366" h="335" extrusionOk="0">
                  <a:moveTo>
                    <a:pt x="365" y="153"/>
                  </a:moveTo>
                  <a:cubicBezTo>
                    <a:pt x="365" y="244"/>
                    <a:pt x="274" y="335"/>
                    <a:pt x="183" y="335"/>
                  </a:cubicBezTo>
                  <a:cubicBezTo>
                    <a:pt x="92" y="335"/>
                    <a:pt x="1" y="244"/>
                    <a:pt x="1" y="153"/>
                  </a:cubicBezTo>
                  <a:cubicBezTo>
                    <a:pt x="1" y="61"/>
                    <a:pt x="92" y="1"/>
                    <a:pt x="183" y="1"/>
                  </a:cubicBezTo>
                  <a:cubicBezTo>
                    <a:pt x="274" y="1"/>
                    <a:pt x="365" y="61"/>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
            <p:cNvSpPr/>
            <p:nvPr/>
          </p:nvSpPr>
          <p:spPr>
            <a:xfrm>
              <a:off x="5199450" y="3667525"/>
              <a:ext cx="8375" cy="7625"/>
            </a:xfrm>
            <a:custGeom>
              <a:avLst/>
              <a:gdLst/>
              <a:ahLst/>
              <a:cxnLst/>
              <a:rect l="l" t="t" r="r" b="b"/>
              <a:pathLst>
                <a:path w="335" h="305" extrusionOk="0">
                  <a:moveTo>
                    <a:pt x="335" y="152"/>
                  </a:moveTo>
                  <a:cubicBezTo>
                    <a:pt x="335" y="243"/>
                    <a:pt x="274" y="304"/>
                    <a:pt x="183" y="304"/>
                  </a:cubicBezTo>
                  <a:cubicBezTo>
                    <a:pt x="92" y="304"/>
                    <a:pt x="1" y="243"/>
                    <a:pt x="1" y="152"/>
                  </a:cubicBezTo>
                  <a:cubicBezTo>
                    <a:pt x="1" y="61"/>
                    <a:pt x="92"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
            <p:cNvSpPr/>
            <p:nvPr/>
          </p:nvSpPr>
          <p:spPr>
            <a:xfrm>
              <a:off x="5199450" y="3568725"/>
              <a:ext cx="8375" cy="7625"/>
            </a:xfrm>
            <a:custGeom>
              <a:avLst/>
              <a:gdLst/>
              <a:ahLst/>
              <a:cxnLst/>
              <a:rect l="l" t="t" r="r" b="b"/>
              <a:pathLst>
                <a:path w="335" h="305" extrusionOk="0">
                  <a:moveTo>
                    <a:pt x="335" y="153"/>
                  </a:moveTo>
                  <a:cubicBezTo>
                    <a:pt x="335" y="214"/>
                    <a:pt x="274" y="305"/>
                    <a:pt x="183" y="305"/>
                  </a:cubicBezTo>
                  <a:cubicBezTo>
                    <a:pt x="92" y="305"/>
                    <a:pt x="1" y="214"/>
                    <a:pt x="1" y="153"/>
                  </a:cubicBezTo>
                  <a:cubicBezTo>
                    <a:pt x="1" y="62"/>
                    <a:pt x="92" y="1"/>
                    <a:pt x="183" y="1"/>
                  </a:cubicBezTo>
                  <a:cubicBezTo>
                    <a:pt x="274" y="1"/>
                    <a:pt x="335" y="6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
            <p:cNvSpPr/>
            <p:nvPr/>
          </p:nvSpPr>
          <p:spPr>
            <a:xfrm>
              <a:off x="5200200" y="3469950"/>
              <a:ext cx="7625" cy="6850"/>
            </a:xfrm>
            <a:custGeom>
              <a:avLst/>
              <a:gdLst/>
              <a:ahLst/>
              <a:cxnLst/>
              <a:rect l="l" t="t" r="r" b="b"/>
              <a:pathLst>
                <a:path w="305" h="274" extrusionOk="0">
                  <a:moveTo>
                    <a:pt x="305" y="122"/>
                  </a:moveTo>
                  <a:cubicBezTo>
                    <a:pt x="305" y="213"/>
                    <a:pt x="244" y="274"/>
                    <a:pt x="153" y="274"/>
                  </a:cubicBezTo>
                  <a:cubicBezTo>
                    <a:pt x="62" y="274"/>
                    <a:pt x="1" y="213"/>
                    <a:pt x="1" y="122"/>
                  </a:cubicBezTo>
                  <a:cubicBezTo>
                    <a:pt x="1" y="61"/>
                    <a:pt x="62" y="0"/>
                    <a:pt x="153" y="0"/>
                  </a:cubicBezTo>
                  <a:cubicBezTo>
                    <a:pt x="244" y="0"/>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
            <p:cNvSpPr/>
            <p:nvPr/>
          </p:nvSpPr>
          <p:spPr>
            <a:xfrm>
              <a:off x="5200200" y="3370400"/>
              <a:ext cx="6875" cy="6875"/>
            </a:xfrm>
            <a:custGeom>
              <a:avLst/>
              <a:gdLst/>
              <a:ahLst/>
              <a:cxnLst/>
              <a:rect l="l" t="t" r="r" b="b"/>
              <a:pathLst>
                <a:path w="275" h="275" extrusionOk="0">
                  <a:moveTo>
                    <a:pt x="275" y="152"/>
                  </a:moveTo>
                  <a:cubicBezTo>
                    <a:pt x="275" y="213"/>
                    <a:pt x="214" y="274"/>
                    <a:pt x="153" y="274"/>
                  </a:cubicBezTo>
                  <a:cubicBezTo>
                    <a:pt x="62" y="274"/>
                    <a:pt x="1" y="213"/>
                    <a:pt x="1" y="152"/>
                  </a:cubicBezTo>
                  <a:cubicBezTo>
                    <a:pt x="1" y="61"/>
                    <a:pt x="62" y="1"/>
                    <a:pt x="153" y="1"/>
                  </a:cubicBezTo>
                  <a:cubicBezTo>
                    <a:pt x="214" y="1"/>
                    <a:pt x="275" y="61"/>
                    <a:pt x="27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
            <p:cNvSpPr/>
            <p:nvPr/>
          </p:nvSpPr>
          <p:spPr>
            <a:xfrm>
              <a:off x="5200975" y="3271625"/>
              <a:ext cx="6100" cy="6100"/>
            </a:xfrm>
            <a:custGeom>
              <a:avLst/>
              <a:gdLst/>
              <a:ahLst/>
              <a:cxnLst/>
              <a:rect l="l" t="t" r="r" b="b"/>
              <a:pathLst>
                <a:path w="244" h="244" extrusionOk="0">
                  <a:moveTo>
                    <a:pt x="244" y="122"/>
                  </a:moveTo>
                  <a:cubicBezTo>
                    <a:pt x="244" y="213"/>
                    <a:pt x="183" y="243"/>
                    <a:pt x="122" y="243"/>
                  </a:cubicBezTo>
                  <a:cubicBezTo>
                    <a:pt x="61" y="243"/>
                    <a:pt x="0" y="213"/>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
            <p:cNvSpPr/>
            <p:nvPr/>
          </p:nvSpPr>
          <p:spPr>
            <a:xfrm>
              <a:off x="5200975" y="3172825"/>
              <a:ext cx="6100" cy="6100"/>
            </a:xfrm>
            <a:custGeom>
              <a:avLst/>
              <a:gdLst/>
              <a:ahLst/>
              <a:cxnLst/>
              <a:rect l="l" t="t" r="r" b="b"/>
              <a:pathLst>
                <a:path w="244" h="244" extrusionOk="0">
                  <a:moveTo>
                    <a:pt x="244" y="122"/>
                  </a:moveTo>
                  <a:cubicBezTo>
                    <a:pt x="244" y="183"/>
                    <a:pt x="183" y="244"/>
                    <a:pt x="122" y="244"/>
                  </a:cubicBezTo>
                  <a:cubicBezTo>
                    <a:pt x="61" y="244"/>
                    <a:pt x="0" y="183"/>
                    <a:pt x="0" y="122"/>
                  </a:cubicBezTo>
                  <a:cubicBezTo>
                    <a:pt x="0" y="61"/>
                    <a:pt x="61"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
            <p:cNvSpPr/>
            <p:nvPr/>
          </p:nvSpPr>
          <p:spPr>
            <a:xfrm>
              <a:off x="5200975" y="3074050"/>
              <a:ext cx="6100" cy="5350"/>
            </a:xfrm>
            <a:custGeom>
              <a:avLst/>
              <a:gdLst/>
              <a:ahLst/>
              <a:cxnLst/>
              <a:rect l="l" t="t" r="r" b="b"/>
              <a:pathLst>
                <a:path w="244" h="214" extrusionOk="0">
                  <a:moveTo>
                    <a:pt x="244" y="122"/>
                  </a:moveTo>
                  <a:cubicBezTo>
                    <a:pt x="244" y="183"/>
                    <a:pt x="183" y="213"/>
                    <a:pt x="122" y="213"/>
                  </a:cubicBezTo>
                  <a:cubicBezTo>
                    <a:pt x="61" y="213"/>
                    <a:pt x="0" y="183"/>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
            <p:cNvSpPr/>
            <p:nvPr/>
          </p:nvSpPr>
          <p:spPr>
            <a:xfrm>
              <a:off x="5200975" y="2975250"/>
              <a:ext cx="5350" cy="4600"/>
            </a:xfrm>
            <a:custGeom>
              <a:avLst/>
              <a:gdLst/>
              <a:ahLst/>
              <a:cxnLst/>
              <a:rect l="l" t="t" r="r" b="b"/>
              <a:pathLst>
                <a:path w="214" h="184" extrusionOk="0">
                  <a:moveTo>
                    <a:pt x="213" y="92"/>
                  </a:moveTo>
                  <a:cubicBezTo>
                    <a:pt x="213" y="153"/>
                    <a:pt x="183" y="183"/>
                    <a:pt x="122" y="183"/>
                  </a:cubicBezTo>
                  <a:cubicBezTo>
                    <a:pt x="61" y="183"/>
                    <a:pt x="0" y="153"/>
                    <a:pt x="0" y="92"/>
                  </a:cubicBezTo>
                  <a:cubicBezTo>
                    <a:pt x="0" y="31"/>
                    <a:pt x="61" y="1"/>
                    <a:pt x="122" y="1"/>
                  </a:cubicBezTo>
                  <a:cubicBezTo>
                    <a:pt x="183"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
            <p:cNvSpPr/>
            <p:nvPr/>
          </p:nvSpPr>
          <p:spPr>
            <a:xfrm>
              <a:off x="5201725" y="2876475"/>
              <a:ext cx="4600" cy="4575"/>
            </a:xfrm>
            <a:custGeom>
              <a:avLst/>
              <a:gdLst/>
              <a:ahLst/>
              <a:cxnLst/>
              <a:rect l="l" t="t" r="r" b="b"/>
              <a:pathLst>
                <a:path w="184" h="183" extrusionOk="0">
                  <a:moveTo>
                    <a:pt x="183" y="92"/>
                  </a:moveTo>
                  <a:cubicBezTo>
                    <a:pt x="183" y="122"/>
                    <a:pt x="153" y="183"/>
                    <a:pt x="92" y="183"/>
                  </a:cubicBezTo>
                  <a:cubicBezTo>
                    <a:pt x="31" y="183"/>
                    <a:pt x="1" y="122"/>
                    <a:pt x="1" y="92"/>
                  </a:cubicBezTo>
                  <a:cubicBezTo>
                    <a:pt x="1" y="31"/>
                    <a:pt x="31" y="0"/>
                    <a:pt x="92" y="0"/>
                  </a:cubicBezTo>
                  <a:cubicBezTo>
                    <a:pt x="153"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
            <p:cNvSpPr/>
            <p:nvPr/>
          </p:nvSpPr>
          <p:spPr>
            <a:xfrm>
              <a:off x="5201725" y="2776925"/>
              <a:ext cx="4600" cy="4575"/>
            </a:xfrm>
            <a:custGeom>
              <a:avLst/>
              <a:gdLst/>
              <a:ahLst/>
              <a:cxnLst/>
              <a:rect l="l" t="t" r="r" b="b"/>
              <a:pathLst>
                <a:path w="184" h="183" extrusionOk="0">
                  <a:moveTo>
                    <a:pt x="183" y="92"/>
                  </a:moveTo>
                  <a:cubicBezTo>
                    <a:pt x="183" y="153"/>
                    <a:pt x="153" y="183"/>
                    <a:pt x="92" y="183"/>
                  </a:cubicBezTo>
                  <a:cubicBezTo>
                    <a:pt x="31" y="183"/>
                    <a:pt x="1" y="153"/>
                    <a:pt x="1" y="92"/>
                  </a:cubicBezTo>
                  <a:cubicBezTo>
                    <a:pt x="1" y="61"/>
                    <a:pt x="31" y="1"/>
                    <a:pt x="92" y="1"/>
                  </a:cubicBezTo>
                  <a:cubicBezTo>
                    <a:pt x="153" y="1"/>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
            <p:cNvSpPr/>
            <p:nvPr/>
          </p:nvSpPr>
          <p:spPr>
            <a:xfrm>
              <a:off x="5201725" y="2678150"/>
              <a:ext cx="4600" cy="4575"/>
            </a:xfrm>
            <a:custGeom>
              <a:avLst/>
              <a:gdLst/>
              <a:ahLst/>
              <a:cxnLst/>
              <a:rect l="l" t="t" r="r" b="b"/>
              <a:pathLst>
                <a:path w="184" h="183" extrusionOk="0">
                  <a:moveTo>
                    <a:pt x="183" y="91"/>
                  </a:moveTo>
                  <a:cubicBezTo>
                    <a:pt x="183" y="122"/>
                    <a:pt x="122" y="183"/>
                    <a:pt x="92" y="183"/>
                  </a:cubicBezTo>
                  <a:cubicBezTo>
                    <a:pt x="31" y="183"/>
                    <a:pt x="1" y="122"/>
                    <a:pt x="1" y="91"/>
                  </a:cubicBezTo>
                  <a:cubicBezTo>
                    <a:pt x="1" y="61"/>
                    <a:pt x="31" y="0"/>
                    <a:pt x="92" y="0"/>
                  </a:cubicBezTo>
                  <a:cubicBezTo>
                    <a:pt x="122" y="0"/>
                    <a:pt x="183" y="6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
            <p:cNvSpPr/>
            <p:nvPr/>
          </p:nvSpPr>
          <p:spPr>
            <a:xfrm>
              <a:off x="5202500" y="2579350"/>
              <a:ext cx="3050" cy="3825"/>
            </a:xfrm>
            <a:custGeom>
              <a:avLst/>
              <a:gdLst/>
              <a:ahLst/>
              <a:cxnLst/>
              <a:rect l="l" t="t" r="r" b="b"/>
              <a:pathLst>
                <a:path w="122" h="153" extrusionOk="0">
                  <a:moveTo>
                    <a:pt x="122" y="92"/>
                  </a:moveTo>
                  <a:cubicBezTo>
                    <a:pt x="122" y="122"/>
                    <a:pt x="91" y="153"/>
                    <a:pt x="61" y="153"/>
                  </a:cubicBezTo>
                  <a:cubicBezTo>
                    <a:pt x="31" y="153"/>
                    <a:pt x="0" y="122"/>
                    <a:pt x="0" y="92"/>
                  </a:cubicBezTo>
                  <a:cubicBezTo>
                    <a:pt x="0" y="31"/>
                    <a:pt x="31" y="1"/>
                    <a:pt x="61" y="1"/>
                  </a:cubicBezTo>
                  <a:cubicBezTo>
                    <a:pt x="91" y="1"/>
                    <a:pt x="122" y="31"/>
                    <a:pt x="12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
            <p:cNvSpPr/>
            <p:nvPr/>
          </p:nvSpPr>
          <p:spPr>
            <a:xfrm>
              <a:off x="5298225" y="5246575"/>
              <a:ext cx="21325" cy="19775"/>
            </a:xfrm>
            <a:custGeom>
              <a:avLst/>
              <a:gdLst/>
              <a:ahLst/>
              <a:cxnLst/>
              <a:rect l="l" t="t" r="r" b="b"/>
              <a:pathLst>
                <a:path w="853" h="791" extrusionOk="0">
                  <a:moveTo>
                    <a:pt x="852" y="395"/>
                  </a:moveTo>
                  <a:cubicBezTo>
                    <a:pt x="852" y="639"/>
                    <a:pt x="670" y="790"/>
                    <a:pt x="427" y="790"/>
                  </a:cubicBezTo>
                  <a:cubicBezTo>
                    <a:pt x="214" y="790"/>
                    <a:pt x="1" y="639"/>
                    <a:pt x="1" y="395"/>
                  </a:cubicBezTo>
                  <a:cubicBezTo>
                    <a:pt x="1" y="183"/>
                    <a:pt x="214" y="0"/>
                    <a:pt x="427" y="0"/>
                  </a:cubicBezTo>
                  <a:cubicBezTo>
                    <a:pt x="670" y="0"/>
                    <a:pt x="852" y="183"/>
                    <a:pt x="85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
            <p:cNvSpPr/>
            <p:nvPr/>
          </p:nvSpPr>
          <p:spPr>
            <a:xfrm>
              <a:off x="5298225" y="5147775"/>
              <a:ext cx="21325" cy="19800"/>
            </a:xfrm>
            <a:custGeom>
              <a:avLst/>
              <a:gdLst/>
              <a:ahLst/>
              <a:cxnLst/>
              <a:rect l="l" t="t" r="r" b="b"/>
              <a:pathLst>
                <a:path w="853" h="792" extrusionOk="0">
                  <a:moveTo>
                    <a:pt x="852" y="396"/>
                  </a:moveTo>
                  <a:cubicBezTo>
                    <a:pt x="852" y="609"/>
                    <a:pt x="670" y="791"/>
                    <a:pt x="427" y="791"/>
                  </a:cubicBezTo>
                  <a:cubicBezTo>
                    <a:pt x="214" y="791"/>
                    <a:pt x="1" y="609"/>
                    <a:pt x="1" y="396"/>
                  </a:cubicBezTo>
                  <a:cubicBezTo>
                    <a:pt x="1" y="183"/>
                    <a:pt x="214" y="1"/>
                    <a:pt x="427" y="1"/>
                  </a:cubicBezTo>
                  <a:cubicBezTo>
                    <a:pt x="670" y="1"/>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
            <p:cNvSpPr/>
            <p:nvPr/>
          </p:nvSpPr>
          <p:spPr>
            <a:xfrm>
              <a:off x="5299000" y="5049000"/>
              <a:ext cx="20550" cy="19025"/>
            </a:xfrm>
            <a:custGeom>
              <a:avLst/>
              <a:gdLst/>
              <a:ahLst/>
              <a:cxnLst/>
              <a:rect l="l" t="t" r="r" b="b"/>
              <a:pathLst>
                <a:path w="822" h="761" extrusionOk="0">
                  <a:moveTo>
                    <a:pt x="821" y="395"/>
                  </a:moveTo>
                  <a:cubicBezTo>
                    <a:pt x="821" y="608"/>
                    <a:pt x="639" y="760"/>
                    <a:pt x="396" y="760"/>
                  </a:cubicBezTo>
                  <a:cubicBezTo>
                    <a:pt x="183" y="760"/>
                    <a:pt x="0" y="608"/>
                    <a:pt x="0" y="395"/>
                  </a:cubicBezTo>
                  <a:cubicBezTo>
                    <a:pt x="0" y="183"/>
                    <a:pt x="183" y="0"/>
                    <a:pt x="396" y="0"/>
                  </a:cubicBezTo>
                  <a:cubicBezTo>
                    <a:pt x="639" y="0"/>
                    <a:pt x="821" y="183"/>
                    <a:pt x="82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
            <p:cNvSpPr/>
            <p:nvPr/>
          </p:nvSpPr>
          <p:spPr>
            <a:xfrm>
              <a:off x="5299750" y="4950200"/>
              <a:ext cx="19025" cy="18275"/>
            </a:xfrm>
            <a:custGeom>
              <a:avLst/>
              <a:gdLst/>
              <a:ahLst/>
              <a:cxnLst/>
              <a:rect l="l" t="t" r="r" b="b"/>
              <a:pathLst>
                <a:path w="761" h="731" extrusionOk="0">
                  <a:moveTo>
                    <a:pt x="761" y="366"/>
                  </a:moveTo>
                  <a:cubicBezTo>
                    <a:pt x="761" y="578"/>
                    <a:pt x="578" y="730"/>
                    <a:pt x="366" y="730"/>
                  </a:cubicBezTo>
                  <a:cubicBezTo>
                    <a:pt x="153" y="730"/>
                    <a:pt x="1" y="578"/>
                    <a:pt x="1" y="366"/>
                  </a:cubicBezTo>
                  <a:cubicBezTo>
                    <a:pt x="1" y="183"/>
                    <a:pt x="153" y="1"/>
                    <a:pt x="366" y="1"/>
                  </a:cubicBezTo>
                  <a:cubicBezTo>
                    <a:pt x="578" y="1"/>
                    <a:pt x="761" y="183"/>
                    <a:pt x="7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
            <p:cNvSpPr/>
            <p:nvPr/>
          </p:nvSpPr>
          <p:spPr>
            <a:xfrm>
              <a:off x="5299750" y="4852175"/>
              <a:ext cx="18275" cy="16750"/>
            </a:xfrm>
            <a:custGeom>
              <a:avLst/>
              <a:gdLst/>
              <a:ahLst/>
              <a:cxnLst/>
              <a:rect l="l" t="t" r="r" b="b"/>
              <a:pathLst>
                <a:path w="731" h="670" extrusionOk="0">
                  <a:moveTo>
                    <a:pt x="730" y="335"/>
                  </a:moveTo>
                  <a:cubicBezTo>
                    <a:pt x="730" y="518"/>
                    <a:pt x="578" y="670"/>
                    <a:pt x="366" y="670"/>
                  </a:cubicBezTo>
                  <a:cubicBezTo>
                    <a:pt x="183" y="670"/>
                    <a:pt x="1" y="518"/>
                    <a:pt x="1" y="335"/>
                  </a:cubicBezTo>
                  <a:cubicBezTo>
                    <a:pt x="1" y="153"/>
                    <a:pt x="183" y="1"/>
                    <a:pt x="366"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
            <p:cNvSpPr/>
            <p:nvPr/>
          </p:nvSpPr>
          <p:spPr>
            <a:xfrm>
              <a:off x="5300525" y="4753400"/>
              <a:ext cx="17500" cy="15975"/>
            </a:xfrm>
            <a:custGeom>
              <a:avLst/>
              <a:gdLst/>
              <a:ahLst/>
              <a:cxnLst/>
              <a:rect l="l" t="t" r="r" b="b"/>
              <a:pathLst>
                <a:path w="700" h="639" extrusionOk="0">
                  <a:moveTo>
                    <a:pt x="699" y="304"/>
                  </a:moveTo>
                  <a:cubicBezTo>
                    <a:pt x="699" y="487"/>
                    <a:pt x="547" y="639"/>
                    <a:pt x="335" y="639"/>
                  </a:cubicBezTo>
                  <a:cubicBezTo>
                    <a:pt x="152" y="639"/>
                    <a:pt x="0" y="487"/>
                    <a:pt x="0" y="304"/>
                  </a:cubicBezTo>
                  <a:cubicBezTo>
                    <a:pt x="0" y="122"/>
                    <a:pt x="152" y="0"/>
                    <a:pt x="335" y="0"/>
                  </a:cubicBezTo>
                  <a:cubicBezTo>
                    <a:pt x="547" y="0"/>
                    <a:pt x="699" y="122"/>
                    <a:pt x="69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
            <p:cNvSpPr/>
            <p:nvPr/>
          </p:nvSpPr>
          <p:spPr>
            <a:xfrm>
              <a:off x="5300525" y="4654625"/>
              <a:ext cx="16725" cy="15975"/>
            </a:xfrm>
            <a:custGeom>
              <a:avLst/>
              <a:gdLst/>
              <a:ahLst/>
              <a:cxnLst/>
              <a:rect l="l" t="t" r="r" b="b"/>
              <a:pathLst>
                <a:path w="669" h="639" extrusionOk="0">
                  <a:moveTo>
                    <a:pt x="669" y="304"/>
                  </a:moveTo>
                  <a:cubicBezTo>
                    <a:pt x="669" y="486"/>
                    <a:pt x="517" y="638"/>
                    <a:pt x="335" y="638"/>
                  </a:cubicBezTo>
                  <a:cubicBezTo>
                    <a:pt x="152" y="638"/>
                    <a:pt x="0" y="486"/>
                    <a:pt x="0" y="304"/>
                  </a:cubicBezTo>
                  <a:cubicBezTo>
                    <a:pt x="0" y="122"/>
                    <a:pt x="152" y="0"/>
                    <a:pt x="335" y="0"/>
                  </a:cubicBezTo>
                  <a:cubicBezTo>
                    <a:pt x="517"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
            <p:cNvSpPr/>
            <p:nvPr/>
          </p:nvSpPr>
          <p:spPr>
            <a:xfrm>
              <a:off x="5300525" y="4555075"/>
              <a:ext cx="16725" cy="15975"/>
            </a:xfrm>
            <a:custGeom>
              <a:avLst/>
              <a:gdLst/>
              <a:ahLst/>
              <a:cxnLst/>
              <a:rect l="l" t="t" r="r" b="b"/>
              <a:pathLst>
                <a:path w="669" h="639" extrusionOk="0">
                  <a:moveTo>
                    <a:pt x="669" y="335"/>
                  </a:moveTo>
                  <a:cubicBezTo>
                    <a:pt x="669" y="487"/>
                    <a:pt x="517" y="639"/>
                    <a:pt x="335" y="639"/>
                  </a:cubicBezTo>
                  <a:cubicBezTo>
                    <a:pt x="152" y="639"/>
                    <a:pt x="0" y="487"/>
                    <a:pt x="0" y="335"/>
                  </a:cubicBezTo>
                  <a:cubicBezTo>
                    <a:pt x="0" y="152"/>
                    <a:pt x="152" y="0"/>
                    <a:pt x="335" y="0"/>
                  </a:cubicBezTo>
                  <a:cubicBezTo>
                    <a:pt x="517"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
            <p:cNvSpPr/>
            <p:nvPr/>
          </p:nvSpPr>
          <p:spPr>
            <a:xfrm>
              <a:off x="5301275" y="4457050"/>
              <a:ext cx="15225" cy="14450"/>
            </a:xfrm>
            <a:custGeom>
              <a:avLst/>
              <a:gdLst/>
              <a:ahLst/>
              <a:cxnLst/>
              <a:rect l="l" t="t" r="r" b="b"/>
              <a:pathLst>
                <a:path w="609" h="578" extrusionOk="0">
                  <a:moveTo>
                    <a:pt x="608" y="274"/>
                  </a:moveTo>
                  <a:cubicBezTo>
                    <a:pt x="608" y="426"/>
                    <a:pt x="487" y="578"/>
                    <a:pt x="305" y="578"/>
                  </a:cubicBezTo>
                  <a:cubicBezTo>
                    <a:pt x="153" y="578"/>
                    <a:pt x="1" y="426"/>
                    <a:pt x="1" y="274"/>
                  </a:cubicBezTo>
                  <a:cubicBezTo>
                    <a:pt x="1" y="122"/>
                    <a:pt x="153" y="0"/>
                    <a:pt x="305" y="0"/>
                  </a:cubicBezTo>
                  <a:cubicBezTo>
                    <a:pt x="487" y="0"/>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
            <p:cNvSpPr/>
            <p:nvPr/>
          </p:nvSpPr>
          <p:spPr>
            <a:xfrm>
              <a:off x="5302025" y="4358250"/>
              <a:ext cx="14475" cy="13700"/>
            </a:xfrm>
            <a:custGeom>
              <a:avLst/>
              <a:gdLst/>
              <a:ahLst/>
              <a:cxnLst/>
              <a:rect l="l" t="t" r="r" b="b"/>
              <a:pathLst>
                <a:path w="579" h="548" extrusionOk="0">
                  <a:moveTo>
                    <a:pt x="578" y="274"/>
                  </a:moveTo>
                  <a:cubicBezTo>
                    <a:pt x="578" y="426"/>
                    <a:pt x="427" y="548"/>
                    <a:pt x="275" y="548"/>
                  </a:cubicBezTo>
                  <a:cubicBezTo>
                    <a:pt x="123" y="548"/>
                    <a:pt x="1" y="426"/>
                    <a:pt x="1" y="274"/>
                  </a:cubicBezTo>
                  <a:cubicBezTo>
                    <a:pt x="1" y="122"/>
                    <a:pt x="123" y="1"/>
                    <a:pt x="275" y="1"/>
                  </a:cubicBezTo>
                  <a:cubicBezTo>
                    <a:pt x="427"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
            <p:cNvSpPr/>
            <p:nvPr/>
          </p:nvSpPr>
          <p:spPr>
            <a:xfrm>
              <a:off x="5302025" y="4259475"/>
              <a:ext cx="13725" cy="12950"/>
            </a:xfrm>
            <a:custGeom>
              <a:avLst/>
              <a:gdLst/>
              <a:ahLst/>
              <a:cxnLst/>
              <a:rect l="l" t="t" r="r" b="b"/>
              <a:pathLst>
                <a:path w="549" h="518" extrusionOk="0">
                  <a:moveTo>
                    <a:pt x="548" y="244"/>
                  </a:moveTo>
                  <a:cubicBezTo>
                    <a:pt x="548" y="395"/>
                    <a:pt x="427" y="517"/>
                    <a:pt x="275" y="517"/>
                  </a:cubicBezTo>
                  <a:cubicBezTo>
                    <a:pt x="123" y="517"/>
                    <a:pt x="1" y="395"/>
                    <a:pt x="1" y="244"/>
                  </a:cubicBezTo>
                  <a:cubicBezTo>
                    <a:pt x="1" y="122"/>
                    <a:pt x="123" y="0"/>
                    <a:pt x="275" y="0"/>
                  </a:cubicBezTo>
                  <a:cubicBezTo>
                    <a:pt x="427" y="0"/>
                    <a:pt x="548" y="122"/>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
            <p:cNvSpPr/>
            <p:nvPr/>
          </p:nvSpPr>
          <p:spPr>
            <a:xfrm>
              <a:off x="5302800" y="4160675"/>
              <a:ext cx="12950" cy="12200"/>
            </a:xfrm>
            <a:custGeom>
              <a:avLst/>
              <a:gdLst/>
              <a:ahLst/>
              <a:cxnLst/>
              <a:rect l="l" t="t" r="r" b="b"/>
              <a:pathLst>
                <a:path w="518" h="488" extrusionOk="0">
                  <a:moveTo>
                    <a:pt x="517" y="244"/>
                  </a:moveTo>
                  <a:cubicBezTo>
                    <a:pt x="517" y="366"/>
                    <a:pt x="396" y="487"/>
                    <a:pt x="244" y="487"/>
                  </a:cubicBezTo>
                  <a:cubicBezTo>
                    <a:pt x="122" y="487"/>
                    <a:pt x="0" y="366"/>
                    <a:pt x="0" y="244"/>
                  </a:cubicBezTo>
                  <a:cubicBezTo>
                    <a:pt x="0" y="123"/>
                    <a:pt x="122" y="1"/>
                    <a:pt x="244" y="1"/>
                  </a:cubicBezTo>
                  <a:cubicBezTo>
                    <a:pt x="396" y="1"/>
                    <a:pt x="517" y="123"/>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
            <p:cNvSpPr/>
            <p:nvPr/>
          </p:nvSpPr>
          <p:spPr>
            <a:xfrm>
              <a:off x="5302800" y="4061900"/>
              <a:ext cx="12175" cy="11425"/>
            </a:xfrm>
            <a:custGeom>
              <a:avLst/>
              <a:gdLst/>
              <a:ahLst/>
              <a:cxnLst/>
              <a:rect l="l" t="t" r="r" b="b"/>
              <a:pathLst>
                <a:path w="487" h="457" extrusionOk="0">
                  <a:moveTo>
                    <a:pt x="487" y="244"/>
                  </a:moveTo>
                  <a:cubicBezTo>
                    <a:pt x="487" y="365"/>
                    <a:pt x="396" y="456"/>
                    <a:pt x="244" y="456"/>
                  </a:cubicBezTo>
                  <a:cubicBezTo>
                    <a:pt x="122" y="456"/>
                    <a:pt x="0" y="365"/>
                    <a:pt x="0" y="244"/>
                  </a:cubicBezTo>
                  <a:cubicBezTo>
                    <a:pt x="0" y="92"/>
                    <a:pt x="122" y="0"/>
                    <a:pt x="244" y="0"/>
                  </a:cubicBezTo>
                  <a:cubicBezTo>
                    <a:pt x="396" y="0"/>
                    <a:pt x="487" y="9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
            <p:cNvSpPr/>
            <p:nvPr/>
          </p:nvSpPr>
          <p:spPr>
            <a:xfrm>
              <a:off x="5303550" y="3963125"/>
              <a:ext cx="11425" cy="10650"/>
            </a:xfrm>
            <a:custGeom>
              <a:avLst/>
              <a:gdLst/>
              <a:ahLst/>
              <a:cxnLst/>
              <a:rect l="l" t="t" r="r" b="b"/>
              <a:pathLst>
                <a:path w="457" h="426" extrusionOk="0">
                  <a:moveTo>
                    <a:pt x="457" y="213"/>
                  </a:moveTo>
                  <a:cubicBezTo>
                    <a:pt x="457" y="334"/>
                    <a:pt x="335" y="426"/>
                    <a:pt x="214" y="426"/>
                  </a:cubicBezTo>
                  <a:cubicBezTo>
                    <a:pt x="92" y="426"/>
                    <a:pt x="1" y="334"/>
                    <a:pt x="1" y="213"/>
                  </a:cubicBezTo>
                  <a:cubicBezTo>
                    <a:pt x="1" y="91"/>
                    <a:pt x="92" y="0"/>
                    <a:pt x="214" y="0"/>
                  </a:cubicBezTo>
                  <a:cubicBezTo>
                    <a:pt x="335" y="0"/>
                    <a:pt x="457" y="91"/>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
            <p:cNvSpPr/>
            <p:nvPr/>
          </p:nvSpPr>
          <p:spPr>
            <a:xfrm>
              <a:off x="5303550" y="3864325"/>
              <a:ext cx="10675" cy="10675"/>
            </a:xfrm>
            <a:custGeom>
              <a:avLst/>
              <a:gdLst/>
              <a:ahLst/>
              <a:cxnLst/>
              <a:rect l="l" t="t" r="r" b="b"/>
              <a:pathLst>
                <a:path w="427" h="427" extrusionOk="0">
                  <a:moveTo>
                    <a:pt x="426" y="213"/>
                  </a:moveTo>
                  <a:cubicBezTo>
                    <a:pt x="426" y="335"/>
                    <a:pt x="335" y="426"/>
                    <a:pt x="214" y="426"/>
                  </a:cubicBezTo>
                  <a:cubicBezTo>
                    <a:pt x="92" y="426"/>
                    <a:pt x="1" y="335"/>
                    <a:pt x="1" y="213"/>
                  </a:cubicBezTo>
                  <a:cubicBezTo>
                    <a:pt x="1" y="92"/>
                    <a:pt x="92" y="1"/>
                    <a:pt x="214" y="1"/>
                  </a:cubicBezTo>
                  <a:cubicBezTo>
                    <a:pt x="335" y="1"/>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
            <p:cNvSpPr/>
            <p:nvPr/>
          </p:nvSpPr>
          <p:spPr>
            <a:xfrm>
              <a:off x="5303550" y="3765550"/>
              <a:ext cx="10675" cy="9900"/>
            </a:xfrm>
            <a:custGeom>
              <a:avLst/>
              <a:gdLst/>
              <a:ahLst/>
              <a:cxnLst/>
              <a:rect l="l" t="t" r="r" b="b"/>
              <a:pathLst>
                <a:path w="427" h="396" extrusionOk="0">
                  <a:moveTo>
                    <a:pt x="426" y="183"/>
                  </a:moveTo>
                  <a:cubicBezTo>
                    <a:pt x="426" y="304"/>
                    <a:pt x="335" y="395"/>
                    <a:pt x="214" y="395"/>
                  </a:cubicBezTo>
                  <a:cubicBezTo>
                    <a:pt x="92" y="395"/>
                    <a:pt x="1" y="304"/>
                    <a:pt x="1" y="183"/>
                  </a:cubicBezTo>
                  <a:cubicBezTo>
                    <a:pt x="1" y="91"/>
                    <a:pt x="92" y="0"/>
                    <a:pt x="214" y="0"/>
                  </a:cubicBezTo>
                  <a:cubicBezTo>
                    <a:pt x="335" y="0"/>
                    <a:pt x="426" y="91"/>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
            <p:cNvSpPr/>
            <p:nvPr/>
          </p:nvSpPr>
          <p:spPr>
            <a:xfrm>
              <a:off x="5304325" y="3666750"/>
              <a:ext cx="9900" cy="9150"/>
            </a:xfrm>
            <a:custGeom>
              <a:avLst/>
              <a:gdLst/>
              <a:ahLst/>
              <a:cxnLst/>
              <a:rect l="l" t="t" r="r" b="b"/>
              <a:pathLst>
                <a:path w="396" h="366" extrusionOk="0">
                  <a:moveTo>
                    <a:pt x="395" y="183"/>
                  </a:moveTo>
                  <a:cubicBezTo>
                    <a:pt x="395" y="274"/>
                    <a:pt x="304" y="366"/>
                    <a:pt x="183" y="366"/>
                  </a:cubicBezTo>
                  <a:cubicBezTo>
                    <a:pt x="91" y="366"/>
                    <a:pt x="0" y="274"/>
                    <a:pt x="0" y="183"/>
                  </a:cubicBezTo>
                  <a:cubicBezTo>
                    <a:pt x="0" y="92"/>
                    <a:pt x="91" y="1"/>
                    <a:pt x="183" y="1"/>
                  </a:cubicBezTo>
                  <a:cubicBezTo>
                    <a:pt x="304" y="1"/>
                    <a:pt x="395" y="9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
            <p:cNvSpPr/>
            <p:nvPr/>
          </p:nvSpPr>
          <p:spPr>
            <a:xfrm>
              <a:off x="5304325" y="3567975"/>
              <a:ext cx="9125" cy="8375"/>
            </a:xfrm>
            <a:custGeom>
              <a:avLst/>
              <a:gdLst/>
              <a:ahLst/>
              <a:cxnLst/>
              <a:rect l="l" t="t" r="r" b="b"/>
              <a:pathLst>
                <a:path w="365" h="335" extrusionOk="0">
                  <a:moveTo>
                    <a:pt x="365" y="183"/>
                  </a:moveTo>
                  <a:cubicBezTo>
                    <a:pt x="365" y="274"/>
                    <a:pt x="304" y="335"/>
                    <a:pt x="183" y="335"/>
                  </a:cubicBezTo>
                  <a:cubicBezTo>
                    <a:pt x="91" y="335"/>
                    <a:pt x="0" y="274"/>
                    <a:pt x="0" y="183"/>
                  </a:cubicBezTo>
                  <a:cubicBezTo>
                    <a:pt x="0" y="61"/>
                    <a:pt x="91" y="0"/>
                    <a:pt x="183" y="0"/>
                  </a:cubicBezTo>
                  <a:cubicBezTo>
                    <a:pt x="304" y="0"/>
                    <a:pt x="365" y="61"/>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
            <p:cNvSpPr/>
            <p:nvPr/>
          </p:nvSpPr>
          <p:spPr>
            <a:xfrm>
              <a:off x="5304325" y="3469175"/>
              <a:ext cx="9125" cy="8400"/>
            </a:xfrm>
            <a:custGeom>
              <a:avLst/>
              <a:gdLst/>
              <a:ahLst/>
              <a:cxnLst/>
              <a:rect l="l" t="t" r="r" b="b"/>
              <a:pathLst>
                <a:path w="365" h="336" extrusionOk="0">
                  <a:moveTo>
                    <a:pt x="365" y="153"/>
                  </a:moveTo>
                  <a:cubicBezTo>
                    <a:pt x="365" y="244"/>
                    <a:pt x="274" y="335"/>
                    <a:pt x="183" y="335"/>
                  </a:cubicBezTo>
                  <a:cubicBezTo>
                    <a:pt x="91" y="335"/>
                    <a:pt x="0" y="244"/>
                    <a:pt x="0" y="153"/>
                  </a:cubicBezTo>
                  <a:cubicBezTo>
                    <a:pt x="0" y="62"/>
                    <a:pt x="91" y="1"/>
                    <a:pt x="183" y="1"/>
                  </a:cubicBezTo>
                  <a:cubicBezTo>
                    <a:pt x="274" y="1"/>
                    <a:pt x="365" y="62"/>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
            <p:cNvSpPr/>
            <p:nvPr/>
          </p:nvSpPr>
          <p:spPr>
            <a:xfrm>
              <a:off x="5305075" y="3370400"/>
              <a:ext cx="8375" cy="7625"/>
            </a:xfrm>
            <a:custGeom>
              <a:avLst/>
              <a:gdLst/>
              <a:ahLst/>
              <a:cxnLst/>
              <a:rect l="l" t="t" r="r" b="b"/>
              <a:pathLst>
                <a:path w="335" h="305" extrusionOk="0">
                  <a:moveTo>
                    <a:pt x="335" y="152"/>
                  </a:moveTo>
                  <a:cubicBezTo>
                    <a:pt x="335" y="244"/>
                    <a:pt x="244" y="304"/>
                    <a:pt x="153" y="304"/>
                  </a:cubicBezTo>
                  <a:cubicBezTo>
                    <a:pt x="61" y="304"/>
                    <a:pt x="1" y="244"/>
                    <a:pt x="1" y="152"/>
                  </a:cubicBezTo>
                  <a:cubicBezTo>
                    <a:pt x="1" y="61"/>
                    <a:pt x="61" y="1"/>
                    <a:pt x="153" y="1"/>
                  </a:cubicBezTo>
                  <a:cubicBezTo>
                    <a:pt x="244" y="1"/>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
            <p:cNvSpPr/>
            <p:nvPr/>
          </p:nvSpPr>
          <p:spPr>
            <a:xfrm>
              <a:off x="5305075" y="3271625"/>
              <a:ext cx="7625" cy="6850"/>
            </a:xfrm>
            <a:custGeom>
              <a:avLst/>
              <a:gdLst/>
              <a:ahLst/>
              <a:cxnLst/>
              <a:rect l="l" t="t" r="r" b="b"/>
              <a:pathLst>
                <a:path w="305" h="274" extrusionOk="0">
                  <a:moveTo>
                    <a:pt x="305" y="122"/>
                  </a:moveTo>
                  <a:cubicBezTo>
                    <a:pt x="305" y="213"/>
                    <a:pt x="244" y="274"/>
                    <a:pt x="153" y="274"/>
                  </a:cubicBezTo>
                  <a:cubicBezTo>
                    <a:pt x="61" y="274"/>
                    <a:pt x="1" y="213"/>
                    <a:pt x="1" y="122"/>
                  </a:cubicBezTo>
                  <a:cubicBezTo>
                    <a:pt x="1" y="61"/>
                    <a:pt x="61" y="0"/>
                    <a:pt x="153" y="0"/>
                  </a:cubicBezTo>
                  <a:cubicBezTo>
                    <a:pt x="244" y="0"/>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
            <p:cNvSpPr/>
            <p:nvPr/>
          </p:nvSpPr>
          <p:spPr>
            <a:xfrm>
              <a:off x="5305075" y="3172075"/>
              <a:ext cx="7625" cy="7625"/>
            </a:xfrm>
            <a:custGeom>
              <a:avLst/>
              <a:gdLst/>
              <a:ahLst/>
              <a:cxnLst/>
              <a:rect l="l" t="t" r="r" b="b"/>
              <a:pathLst>
                <a:path w="305" h="305" extrusionOk="0">
                  <a:moveTo>
                    <a:pt x="305" y="152"/>
                  </a:moveTo>
                  <a:cubicBezTo>
                    <a:pt x="305" y="243"/>
                    <a:pt x="244" y="304"/>
                    <a:pt x="153" y="304"/>
                  </a:cubicBezTo>
                  <a:cubicBezTo>
                    <a:pt x="61" y="304"/>
                    <a:pt x="1" y="243"/>
                    <a:pt x="1" y="152"/>
                  </a:cubicBezTo>
                  <a:cubicBezTo>
                    <a:pt x="1" y="61"/>
                    <a:pt x="61" y="0"/>
                    <a:pt x="153" y="0"/>
                  </a:cubicBezTo>
                  <a:cubicBezTo>
                    <a:pt x="244"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
            <p:cNvSpPr/>
            <p:nvPr/>
          </p:nvSpPr>
          <p:spPr>
            <a:xfrm>
              <a:off x="5305825" y="3073275"/>
              <a:ext cx="6875" cy="6875"/>
            </a:xfrm>
            <a:custGeom>
              <a:avLst/>
              <a:gdLst/>
              <a:ahLst/>
              <a:cxnLst/>
              <a:rect l="l" t="t" r="r" b="b"/>
              <a:pathLst>
                <a:path w="275" h="275" extrusionOk="0">
                  <a:moveTo>
                    <a:pt x="275" y="153"/>
                  </a:moveTo>
                  <a:cubicBezTo>
                    <a:pt x="275" y="214"/>
                    <a:pt x="214" y="274"/>
                    <a:pt x="123" y="274"/>
                  </a:cubicBezTo>
                  <a:cubicBezTo>
                    <a:pt x="62" y="274"/>
                    <a:pt x="1" y="214"/>
                    <a:pt x="1" y="153"/>
                  </a:cubicBezTo>
                  <a:cubicBezTo>
                    <a:pt x="1" y="62"/>
                    <a:pt x="62" y="1"/>
                    <a:pt x="123" y="1"/>
                  </a:cubicBezTo>
                  <a:cubicBezTo>
                    <a:pt x="214" y="1"/>
                    <a:pt x="275" y="62"/>
                    <a:pt x="27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
            <p:cNvSpPr/>
            <p:nvPr/>
          </p:nvSpPr>
          <p:spPr>
            <a:xfrm>
              <a:off x="5305825" y="2974500"/>
              <a:ext cx="6125" cy="6100"/>
            </a:xfrm>
            <a:custGeom>
              <a:avLst/>
              <a:gdLst/>
              <a:ahLst/>
              <a:cxnLst/>
              <a:rect l="l" t="t" r="r" b="b"/>
              <a:pathLst>
                <a:path w="245" h="244" extrusionOk="0">
                  <a:moveTo>
                    <a:pt x="244" y="122"/>
                  </a:moveTo>
                  <a:cubicBezTo>
                    <a:pt x="244" y="183"/>
                    <a:pt x="214" y="244"/>
                    <a:pt x="123" y="244"/>
                  </a:cubicBezTo>
                  <a:cubicBezTo>
                    <a:pt x="62" y="244"/>
                    <a:pt x="1" y="183"/>
                    <a:pt x="1" y="122"/>
                  </a:cubicBezTo>
                  <a:cubicBezTo>
                    <a:pt x="1" y="61"/>
                    <a:pt x="62" y="0"/>
                    <a:pt x="123" y="0"/>
                  </a:cubicBezTo>
                  <a:cubicBezTo>
                    <a:pt x="214"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
            <p:cNvSpPr/>
            <p:nvPr/>
          </p:nvSpPr>
          <p:spPr>
            <a:xfrm>
              <a:off x="5305825" y="2875700"/>
              <a:ext cx="6125" cy="5350"/>
            </a:xfrm>
            <a:custGeom>
              <a:avLst/>
              <a:gdLst/>
              <a:ahLst/>
              <a:cxnLst/>
              <a:rect l="l" t="t" r="r" b="b"/>
              <a:pathLst>
                <a:path w="245" h="214" extrusionOk="0">
                  <a:moveTo>
                    <a:pt x="244" y="123"/>
                  </a:moveTo>
                  <a:cubicBezTo>
                    <a:pt x="244" y="183"/>
                    <a:pt x="183" y="214"/>
                    <a:pt x="123" y="214"/>
                  </a:cubicBezTo>
                  <a:cubicBezTo>
                    <a:pt x="62" y="214"/>
                    <a:pt x="1" y="183"/>
                    <a:pt x="1" y="123"/>
                  </a:cubicBezTo>
                  <a:cubicBezTo>
                    <a:pt x="1" y="62"/>
                    <a:pt x="62" y="1"/>
                    <a:pt x="123" y="1"/>
                  </a:cubicBezTo>
                  <a:cubicBezTo>
                    <a:pt x="183" y="1"/>
                    <a:pt x="244" y="62"/>
                    <a:pt x="24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
            <p:cNvSpPr/>
            <p:nvPr/>
          </p:nvSpPr>
          <p:spPr>
            <a:xfrm>
              <a:off x="5305825" y="2776925"/>
              <a:ext cx="6125" cy="5350"/>
            </a:xfrm>
            <a:custGeom>
              <a:avLst/>
              <a:gdLst/>
              <a:ahLst/>
              <a:cxnLst/>
              <a:rect l="l" t="t" r="r" b="b"/>
              <a:pathLst>
                <a:path w="245" h="214" extrusionOk="0">
                  <a:moveTo>
                    <a:pt x="244" y="92"/>
                  </a:moveTo>
                  <a:cubicBezTo>
                    <a:pt x="244" y="153"/>
                    <a:pt x="183" y="213"/>
                    <a:pt x="123" y="213"/>
                  </a:cubicBezTo>
                  <a:cubicBezTo>
                    <a:pt x="62" y="213"/>
                    <a:pt x="1" y="153"/>
                    <a:pt x="1" y="92"/>
                  </a:cubicBezTo>
                  <a:cubicBezTo>
                    <a:pt x="1" y="31"/>
                    <a:pt x="62" y="1"/>
                    <a:pt x="123" y="1"/>
                  </a:cubicBezTo>
                  <a:cubicBezTo>
                    <a:pt x="183" y="1"/>
                    <a:pt x="244" y="31"/>
                    <a:pt x="24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
            <p:cNvSpPr/>
            <p:nvPr/>
          </p:nvSpPr>
          <p:spPr>
            <a:xfrm>
              <a:off x="5306600" y="2678150"/>
              <a:ext cx="5350" cy="4575"/>
            </a:xfrm>
            <a:custGeom>
              <a:avLst/>
              <a:gdLst/>
              <a:ahLst/>
              <a:cxnLst/>
              <a:rect l="l" t="t" r="r" b="b"/>
              <a:pathLst>
                <a:path w="214" h="183" extrusionOk="0">
                  <a:moveTo>
                    <a:pt x="213" y="91"/>
                  </a:moveTo>
                  <a:cubicBezTo>
                    <a:pt x="213" y="152"/>
                    <a:pt x="152" y="183"/>
                    <a:pt x="92" y="183"/>
                  </a:cubicBezTo>
                  <a:cubicBezTo>
                    <a:pt x="31" y="183"/>
                    <a:pt x="0" y="152"/>
                    <a:pt x="0" y="91"/>
                  </a:cubicBezTo>
                  <a:cubicBezTo>
                    <a:pt x="0" y="31"/>
                    <a:pt x="31" y="0"/>
                    <a:pt x="92" y="0"/>
                  </a:cubicBezTo>
                  <a:cubicBezTo>
                    <a:pt x="152" y="0"/>
                    <a:pt x="213" y="3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
            <p:cNvSpPr/>
            <p:nvPr/>
          </p:nvSpPr>
          <p:spPr>
            <a:xfrm>
              <a:off x="5306600" y="2579350"/>
              <a:ext cx="4575" cy="3825"/>
            </a:xfrm>
            <a:custGeom>
              <a:avLst/>
              <a:gdLst/>
              <a:ahLst/>
              <a:cxnLst/>
              <a:rect l="l" t="t" r="r" b="b"/>
              <a:pathLst>
                <a:path w="183" h="153" extrusionOk="0">
                  <a:moveTo>
                    <a:pt x="183" y="92"/>
                  </a:moveTo>
                  <a:cubicBezTo>
                    <a:pt x="183" y="122"/>
                    <a:pt x="152" y="153"/>
                    <a:pt x="92" y="153"/>
                  </a:cubicBezTo>
                  <a:cubicBezTo>
                    <a:pt x="31" y="153"/>
                    <a:pt x="0" y="122"/>
                    <a:pt x="0" y="92"/>
                  </a:cubicBezTo>
                  <a:cubicBezTo>
                    <a:pt x="0" y="31"/>
                    <a:pt x="31" y="1"/>
                    <a:pt x="92" y="1"/>
                  </a:cubicBezTo>
                  <a:cubicBezTo>
                    <a:pt x="15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
            <p:cNvSpPr/>
            <p:nvPr/>
          </p:nvSpPr>
          <p:spPr>
            <a:xfrm>
              <a:off x="5306600" y="2480575"/>
              <a:ext cx="4575" cy="3825"/>
            </a:xfrm>
            <a:custGeom>
              <a:avLst/>
              <a:gdLst/>
              <a:ahLst/>
              <a:cxnLst/>
              <a:rect l="l" t="t" r="r" b="b"/>
              <a:pathLst>
                <a:path w="183" h="153" extrusionOk="0">
                  <a:moveTo>
                    <a:pt x="183" y="61"/>
                  </a:moveTo>
                  <a:cubicBezTo>
                    <a:pt x="183" y="122"/>
                    <a:pt x="152" y="152"/>
                    <a:pt x="92" y="152"/>
                  </a:cubicBezTo>
                  <a:cubicBezTo>
                    <a:pt x="61" y="152"/>
                    <a:pt x="0" y="122"/>
                    <a:pt x="0" y="61"/>
                  </a:cubicBezTo>
                  <a:cubicBezTo>
                    <a:pt x="0" y="31"/>
                    <a:pt x="61" y="0"/>
                    <a:pt x="92" y="0"/>
                  </a:cubicBezTo>
                  <a:cubicBezTo>
                    <a:pt x="152" y="0"/>
                    <a:pt x="183" y="31"/>
                    <a:pt x="18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
            <p:cNvSpPr/>
            <p:nvPr/>
          </p:nvSpPr>
          <p:spPr>
            <a:xfrm>
              <a:off x="5306600" y="2381025"/>
              <a:ext cx="4575" cy="3825"/>
            </a:xfrm>
            <a:custGeom>
              <a:avLst/>
              <a:gdLst/>
              <a:ahLst/>
              <a:cxnLst/>
              <a:rect l="l" t="t" r="r" b="b"/>
              <a:pathLst>
                <a:path w="183" h="153" extrusionOk="0">
                  <a:moveTo>
                    <a:pt x="183" y="92"/>
                  </a:moveTo>
                  <a:cubicBezTo>
                    <a:pt x="183" y="122"/>
                    <a:pt x="152" y="152"/>
                    <a:pt x="92" y="152"/>
                  </a:cubicBezTo>
                  <a:cubicBezTo>
                    <a:pt x="61" y="152"/>
                    <a:pt x="0" y="122"/>
                    <a:pt x="0" y="92"/>
                  </a:cubicBezTo>
                  <a:cubicBezTo>
                    <a:pt x="0" y="31"/>
                    <a:pt x="61" y="0"/>
                    <a:pt x="92" y="0"/>
                  </a:cubicBezTo>
                  <a:cubicBezTo>
                    <a:pt x="152"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
            <p:cNvSpPr/>
            <p:nvPr/>
          </p:nvSpPr>
          <p:spPr>
            <a:xfrm>
              <a:off x="5307350" y="2282250"/>
              <a:ext cx="3075" cy="3825"/>
            </a:xfrm>
            <a:custGeom>
              <a:avLst/>
              <a:gdLst/>
              <a:ahLst/>
              <a:cxnLst/>
              <a:rect l="l" t="t" r="r" b="b"/>
              <a:pathLst>
                <a:path w="123" h="153" extrusionOk="0">
                  <a:moveTo>
                    <a:pt x="122" y="61"/>
                  </a:moveTo>
                  <a:cubicBezTo>
                    <a:pt x="122" y="122"/>
                    <a:pt x="92" y="152"/>
                    <a:pt x="62" y="152"/>
                  </a:cubicBezTo>
                  <a:cubicBezTo>
                    <a:pt x="31" y="152"/>
                    <a:pt x="1" y="122"/>
                    <a:pt x="1" y="61"/>
                  </a:cubicBezTo>
                  <a:cubicBezTo>
                    <a:pt x="1" y="30"/>
                    <a:pt x="31" y="0"/>
                    <a:pt x="62" y="0"/>
                  </a:cubicBezTo>
                  <a:cubicBezTo>
                    <a:pt x="92" y="0"/>
                    <a:pt x="122" y="30"/>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
            <p:cNvSpPr/>
            <p:nvPr/>
          </p:nvSpPr>
          <p:spPr>
            <a:xfrm>
              <a:off x="5402350" y="5245800"/>
              <a:ext cx="23575" cy="22075"/>
            </a:xfrm>
            <a:custGeom>
              <a:avLst/>
              <a:gdLst/>
              <a:ahLst/>
              <a:cxnLst/>
              <a:rect l="l" t="t" r="r" b="b"/>
              <a:pathLst>
                <a:path w="943" h="883" extrusionOk="0">
                  <a:moveTo>
                    <a:pt x="942" y="426"/>
                  </a:moveTo>
                  <a:cubicBezTo>
                    <a:pt x="942" y="670"/>
                    <a:pt x="730" y="882"/>
                    <a:pt x="456" y="882"/>
                  </a:cubicBezTo>
                  <a:cubicBezTo>
                    <a:pt x="213" y="882"/>
                    <a:pt x="0" y="670"/>
                    <a:pt x="0" y="426"/>
                  </a:cubicBezTo>
                  <a:cubicBezTo>
                    <a:pt x="0" y="183"/>
                    <a:pt x="213" y="1"/>
                    <a:pt x="456" y="1"/>
                  </a:cubicBezTo>
                  <a:cubicBezTo>
                    <a:pt x="730" y="1"/>
                    <a:pt x="942" y="183"/>
                    <a:pt x="94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
            <p:cNvSpPr/>
            <p:nvPr/>
          </p:nvSpPr>
          <p:spPr>
            <a:xfrm>
              <a:off x="5402350" y="5147025"/>
              <a:ext cx="23575" cy="21300"/>
            </a:xfrm>
            <a:custGeom>
              <a:avLst/>
              <a:gdLst/>
              <a:ahLst/>
              <a:cxnLst/>
              <a:rect l="l" t="t" r="r" b="b"/>
              <a:pathLst>
                <a:path w="943" h="852" extrusionOk="0">
                  <a:moveTo>
                    <a:pt x="942" y="426"/>
                  </a:moveTo>
                  <a:cubicBezTo>
                    <a:pt x="942" y="669"/>
                    <a:pt x="730" y="851"/>
                    <a:pt x="456" y="851"/>
                  </a:cubicBezTo>
                  <a:cubicBezTo>
                    <a:pt x="213" y="851"/>
                    <a:pt x="0" y="669"/>
                    <a:pt x="0" y="426"/>
                  </a:cubicBezTo>
                  <a:cubicBezTo>
                    <a:pt x="0" y="183"/>
                    <a:pt x="213" y="0"/>
                    <a:pt x="456" y="0"/>
                  </a:cubicBezTo>
                  <a:cubicBezTo>
                    <a:pt x="730" y="0"/>
                    <a:pt x="942" y="183"/>
                    <a:pt x="94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
            <p:cNvSpPr/>
            <p:nvPr/>
          </p:nvSpPr>
          <p:spPr>
            <a:xfrm>
              <a:off x="5403100" y="5048225"/>
              <a:ext cx="22075" cy="21325"/>
            </a:xfrm>
            <a:custGeom>
              <a:avLst/>
              <a:gdLst/>
              <a:ahLst/>
              <a:cxnLst/>
              <a:rect l="l" t="t" r="r" b="b"/>
              <a:pathLst>
                <a:path w="883" h="853" extrusionOk="0">
                  <a:moveTo>
                    <a:pt x="882" y="426"/>
                  </a:moveTo>
                  <a:cubicBezTo>
                    <a:pt x="882" y="639"/>
                    <a:pt x="700" y="852"/>
                    <a:pt x="426" y="852"/>
                  </a:cubicBezTo>
                  <a:cubicBezTo>
                    <a:pt x="183" y="852"/>
                    <a:pt x="1" y="639"/>
                    <a:pt x="1" y="426"/>
                  </a:cubicBezTo>
                  <a:cubicBezTo>
                    <a:pt x="1" y="183"/>
                    <a:pt x="183" y="1"/>
                    <a:pt x="426" y="1"/>
                  </a:cubicBezTo>
                  <a:cubicBezTo>
                    <a:pt x="700" y="1"/>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
            <p:cNvSpPr/>
            <p:nvPr/>
          </p:nvSpPr>
          <p:spPr>
            <a:xfrm>
              <a:off x="5403100" y="4948700"/>
              <a:ext cx="22075" cy="21300"/>
            </a:xfrm>
            <a:custGeom>
              <a:avLst/>
              <a:gdLst/>
              <a:ahLst/>
              <a:cxnLst/>
              <a:rect l="l" t="t" r="r" b="b"/>
              <a:pathLst>
                <a:path w="883" h="852" extrusionOk="0">
                  <a:moveTo>
                    <a:pt x="882" y="426"/>
                  </a:moveTo>
                  <a:cubicBezTo>
                    <a:pt x="882" y="669"/>
                    <a:pt x="700" y="851"/>
                    <a:pt x="426" y="851"/>
                  </a:cubicBezTo>
                  <a:cubicBezTo>
                    <a:pt x="183" y="851"/>
                    <a:pt x="1" y="669"/>
                    <a:pt x="1" y="426"/>
                  </a:cubicBezTo>
                  <a:cubicBezTo>
                    <a:pt x="1" y="213"/>
                    <a:pt x="183" y="0"/>
                    <a:pt x="426" y="0"/>
                  </a:cubicBezTo>
                  <a:cubicBezTo>
                    <a:pt x="700" y="0"/>
                    <a:pt x="882" y="21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
            <p:cNvSpPr/>
            <p:nvPr/>
          </p:nvSpPr>
          <p:spPr>
            <a:xfrm>
              <a:off x="5403850" y="4850675"/>
              <a:ext cx="20550" cy="19775"/>
            </a:xfrm>
            <a:custGeom>
              <a:avLst/>
              <a:gdLst/>
              <a:ahLst/>
              <a:cxnLst/>
              <a:rect l="l" t="t" r="r" b="b"/>
              <a:pathLst>
                <a:path w="822" h="791" extrusionOk="0">
                  <a:moveTo>
                    <a:pt x="822" y="395"/>
                  </a:moveTo>
                  <a:cubicBezTo>
                    <a:pt x="822" y="608"/>
                    <a:pt x="639" y="790"/>
                    <a:pt x="396" y="790"/>
                  </a:cubicBezTo>
                  <a:cubicBezTo>
                    <a:pt x="183" y="790"/>
                    <a:pt x="1" y="608"/>
                    <a:pt x="1" y="395"/>
                  </a:cubicBezTo>
                  <a:cubicBezTo>
                    <a:pt x="1" y="182"/>
                    <a:pt x="183" y="0"/>
                    <a:pt x="396" y="0"/>
                  </a:cubicBezTo>
                  <a:cubicBezTo>
                    <a:pt x="639" y="0"/>
                    <a:pt x="822" y="182"/>
                    <a:pt x="82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
            <p:cNvSpPr/>
            <p:nvPr/>
          </p:nvSpPr>
          <p:spPr>
            <a:xfrm>
              <a:off x="5403850" y="4751875"/>
              <a:ext cx="20550" cy="19025"/>
            </a:xfrm>
            <a:custGeom>
              <a:avLst/>
              <a:gdLst/>
              <a:ahLst/>
              <a:cxnLst/>
              <a:rect l="l" t="t" r="r" b="b"/>
              <a:pathLst>
                <a:path w="822" h="761" extrusionOk="0">
                  <a:moveTo>
                    <a:pt x="822" y="365"/>
                  </a:moveTo>
                  <a:cubicBezTo>
                    <a:pt x="822" y="578"/>
                    <a:pt x="639" y="761"/>
                    <a:pt x="396" y="761"/>
                  </a:cubicBezTo>
                  <a:cubicBezTo>
                    <a:pt x="183" y="761"/>
                    <a:pt x="1" y="578"/>
                    <a:pt x="1" y="365"/>
                  </a:cubicBezTo>
                  <a:cubicBezTo>
                    <a:pt x="1" y="183"/>
                    <a:pt x="183" y="1"/>
                    <a:pt x="396" y="1"/>
                  </a:cubicBezTo>
                  <a:cubicBezTo>
                    <a:pt x="639" y="1"/>
                    <a:pt x="822" y="183"/>
                    <a:pt x="82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
            <p:cNvSpPr/>
            <p:nvPr/>
          </p:nvSpPr>
          <p:spPr>
            <a:xfrm>
              <a:off x="5404625" y="4653100"/>
              <a:ext cx="19025" cy="18250"/>
            </a:xfrm>
            <a:custGeom>
              <a:avLst/>
              <a:gdLst/>
              <a:ahLst/>
              <a:cxnLst/>
              <a:rect l="l" t="t" r="r" b="b"/>
              <a:pathLst>
                <a:path w="761" h="730" extrusionOk="0">
                  <a:moveTo>
                    <a:pt x="760" y="365"/>
                  </a:moveTo>
                  <a:cubicBezTo>
                    <a:pt x="760" y="578"/>
                    <a:pt x="578" y="730"/>
                    <a:pt x="365" y="730"/>
                  </a:cubicBezTo>
                  <a:cubicBezTo>
                    <a:pt x="152" y="730"/>
                    <a:pt x="0" y="578"/>
                    <a:pt x="0" y="365"/>
                  </a:cubicBezTo>
                  <a:cubicBezTo>
                    <a:pt x="0" y="152"/>
                    <a:pt x="152" y="0"/>
                    <a:pt x="365" y="0"/>
                  </a:cubicBezTo>
                  <a:cubicBezTo>
                    <a:pt x="578" y="0"/>
                    <a:pt x="760" y="15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
            <p:cNvSpPr/>
            <p:nvPr/>
          </p:nvSpPr>
          <p:spPr>
            <a:xfrm>
              <a:off x="5405375" y="4554300"/>
              <a:ext cx="17500" cy="17500"/>
            </a:xfrm>
            <a:custGeom>
              <a:avLst/>
              <a:gdLst/>
              <a:ahLst/>
              <a:cxnLst/>
              <a:rect l="l" t="t" r="r" b="b"/>
              <a:pathLst>
                <a:path w="700" h="700" extrusionOk="0">
                  <a:moveTo>
                    <a:pt x="700" y="366"/>
                  </a:moveTo>
                  <a:cubicBezTo>
                    <a:pt x="700" y="548"/>
                    <a:pt x="548" y="700"/>
                    <a:pt x="335" y="700"/>
                  </a:cubicBezTo>
                  <a:cubicBezTo>
                    <a:pt x="153" y="700"/>
                    <a:pt x="1" y="548"/>
                    <a:pt x="1" y="366"/>
                  </a:cubicBezTo>
                  <a:cubicBezTo>
                    <a:pt x="1" y="153"/>
                    <a:pt x="153" y="1"/>
                    <a:pt x="335" y="1"/>
                  </a:cubicBezTo>
                  <a:cubicBezTo>
                    <a:pt x="548" y="1"/>
                    <a:pt x="700" y="153"/>
                    <a:pt x="70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
            <p:cNvSpPr/>
            <p:nvPr/>
          </p:nvSpPr>
          <p:spPr>
            <a:xfrm>
              <a:off x="5405375" y="4455525"/>
              <a:ext cx="17500" cy="16750"/>
            </a:xfrm>
            <a:custGeom>
              <a:avLst/>
              <a:gdLst/>
              <a:ahLst/>
              <a:cxnLst/>
              <a:rect l="l" t="t" r="r" b="b"/>
              <a:pathLst>
                <a:path w="700" h="670" extrusionOk="0">
                  <a:moveTo>
                    <a:pt x="700" y="335"/>
                  </a:moveTo>
                  <a:cubicBezTo>
                    <a:pt x="700" y="517"/>
                    <a:pt x="548" y="669"/>
                    <a:pt x="335" y="669"/>
                  </a:cubicBezTo>
                  <a:cubicBezTo>
                    <a:pt x="153" y="669"/>
                    <a:pt x="1" y="517"/>
                    <a:pt x="1" y="335"/>
                  </a:cubicBezTo>
                  <a:cubicBezTo>
                    <a:pt x="1" y="152"/>
                    <a:pt x="153" y="0"/>
                    <a:pt x="335" y="0"/>
                  </a:cubicBezTo>
                  <a:cubicBezTo>
                    <a:pt x="548" y="0"/>
                    <a:pt x="700" y="152"/>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
            <p:cNvSpPr/>
            <p:nvPr/>
          </p:nvSpPr>
          <p:spPr>
            <a:xfrm>
              <a:off x="5406150" y="4357500"/>
              <a:ext cx="15975" cy="15225"/>
            </a:xfrm>
            <a:custGeom>
              <a:avLst/>
              <a:gdLst/>
              <a:ahLst/>
              <a:cxnLst/>
              <a:rect l="l" t="t" r="r" b="b"/>
              <a:pathLst>
                <a:path w="639" h="609" extrusionOk="0">
                  <a:moveTo>
                    <a:pt x="638" y="304"/>
                  </a:moveTo>
                  <a:cubicBezTo>
                    <a:pt x="638" y="456"/>
                    <a:pt x="487" y="608"/>
                    <a:pt x="304" y="608"/>
                  </a:cubicBezTo>
                  <a:cubicBezTo>
                    <a:pt x="152" y="608"/>
                    <a:pt x="0" y="456"/>
                    <a:pt x="0" y="304"/>
                  </a:cubicBezTo>
                  <a:cubicBezTo>
                    <a:pt x="0" y="122"/>
                    <a:pt x="152" y="0"/>
                    <a:pt x="304" y="0"/>
                  </a:cubicBezTo>
                  <a:cubicBezTo>
                    <a:pt x="487" y="0"/>
                    <a:pt x="638" y="122"/>
                    <a:pt x="63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
            <p:cNvSpPr/>
            <p:nvPr/>
          </p:nvSpPr>
          <p:spPr>
            <a:xfrm>
              <a:off x="5406150" y="4258700"/>
              <a:ext cx="15975" cy="14475"/>
            </a:xfrm>
            <a:custGeom>
              <a:avLst/>
              <a:gdLst/>
              <a:ahLst/>
              <a:cxnLst/>
              <a:rect l="l" t="t" r="r" b="b"/>
              <a:pathLst>
                <a:path w="639" h="579" extrusionOk="0">
                  <a:moveTo>
                    <a:pt x="638" y="275"/>
                  </a:moveTo>
                  <a:cubicBezTo>
                    <a:pt x="638" y="457"/>
                    <a:pt x="487" y="578"/>
                    <a:pt x="304" y="578"/>
                  </a:cubicBezTo>
                  <a:cubicBezTo>
                    <a:pt x="152" y="578"/>
                    <a:pt x="0" y="457"/>
                    <a:pt x="0" y="275"/>
                  </a:cubicBezTo>
                  <a:cubicBezTo>
                    <a:pt x="0" y="123"/>
                    <a:pt x="152" y="1"/>
                    <a:pt x="304" y="1"/>
                  </a:cubicBezTo>
                  <a:cubicBezTo>
                    <a:pt x="487" y="1"/>
                    <a:pt x="638" y="123"/>
                    <a:pt x="638"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
            <p:cNvSpPr/>
            <p:nvPr/>
          </p:nvSpPr>
          <p:spPr>
            <a:xfrm>
              <a:off x="5406900" y="4159925"/>
              <a:ext cx="14475" cy="13700"/>
            </a:xfrm>
            <a:custGeom>
              <a:avLst/>
              <a:gdLst/>
              <a:ahLst/>
              <a:cxnLst/>
              <a:rect l="l" t="t" r="r" b="b"/>
              <a:pathLst>
                <a:path w="579" h="548" extrusionOk="0">
                  <a:moveTo>
                    <a:pt x="578" y="274"/>
                  </a:moveTo>
                  <a:cubicBezTo>
                    <a:pt x="578" y="426"/>
                    <a:pt x="457" y="548"/>
                    <a:pt x="274" y="548"/>
                  </a:cubicBezTo>
                  <a:cubicBezTo>
                    <a:pt x="122" y="548"/>
                    <a:pt x="1" y="426"/>
                    <a:pt x="1" y="274"/>
                  </a:cubicBezTo>
                  <a:cubicBezTo>
                    <a:pt x="1" y="122"/>
                    <a:pt x="122" y="1"/>
                    <a:pt x="274" y="1"/>
                  </a:cubicBezTo>
                  <a:cubicBezTo>
                    <a:pt x="457"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
            <p:cNvSpPr/>
            <p:nvPr/>
          </p:nvSpPr>
          <p:spPr>
            <a:xfrm>
              <a:off x="5406900" y="4061150"/>
              <a:ext cx="14475" cy="13700"/>
            </a:xfrm>
            <a:custGeom>
              <a:avLst/>
              <a:gdLst/>
              <a:ahLst/>
              <a:cxnLst/>
              <a:rect l="l" t="t" r="r" b="b"/>
              <a:pathLst>
                <a:path w="579" h="548" extrusionOk="0">
                  <a:moveTo>
                    <a:pt x="578" y="274"/>
                  </a:moveTo>
                  <a:cubicBezTo>
                    <a:pt x="578" y="426"/>
                    <a:pt x="457" y="547"/>
                    <a:pt x="274" y="547"/>
                  </a:cubicBezTo>
                  <a:cubicBezTo>
                    <a:pt x="122" y="547"/>
                    <a:pt x="1" y="426"/>
                    <a:pt x="1" y="274"/>
                  </a:cubicBezTo>
                  <a:cubicBezTo>
                    <a:pt x="1" y="122"/>
                    <a:pt x="122" y="0"/>
                    <a:pt x="274"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
            <p:cNvSpPr/>
            <p:nvPr/>
          </p:nvSpPr>
          <p:spPr>
            <a:xfrm>
              <a:off x="5407650" y="3962350"/>
              <a:ext cx="12950" cy="12950"/>
            </a:xfrm>
            <a:custGeom>
              <a:avLst/>
              <a:gdLst/>
              <a:ahLst/>
              <a:cxnLst/>
              <a:rect l="l" t="t" r="r" b="b"/>
              <a:pathLst>
                <a:path w="518" h="518" extrusionOk="0">
                  <a:moveTo>
                    <a:pt x="518" y="244"/>
                  </a:moveTo>
                  <a:cubicBezTo>
                    <a:pt x="518" y="396"/>
                    <a:pt x="396" y="517"/>
                    <a:pt x="244" y="517"/>
                  </a:cubicBezTo>
                  <a:cubicBezTo>
                    <a:pt x="123" y="517"/>
                    <a:pt x="1" y="396"/>
                    <a:pt x="1" y="244"/>
                  </a:cubicBezTo>
                  <a:cubicBezTo>
                    <a:pt x="1" y="122"/>
                    <a:pt x="123" y="1"/>
                    <a:pt x="244" y="1"/>
                  </a:cubicBezTo>
                  <a:cubicBezTo>
                    <a:pt x="396" y="1"/>
                    <a:pt x="518" y="122"/>
                    <a:pt x="51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
            <p:cNvSpPr/>
            <p:nvPr/>
          </p:nvSpPr>
          <p:spPr>
            <a:xfrm>
              <a:off x="5407650" y="3863575"/>
              <a:ext cx="12950" cy="12175"/>
            </a:xfrm>
            <a:custGeom>
              <a:avLst/>
              <a:gdLst/>
              <a:ahLst/>
              <a:cxnLst/>
              <a:rect l="l" t="t" r="r" b="b"/>
              <a:pathLst>
                <a:path w="518" h="487" extrusionOk="0">
                  <a:moveTo>
                    <a:pt x="518" y="243"/>
                  </a:moveTo>
                  <a:cubicBezTo>
                    <a:pt x="518" y="365"/>
                    <a:pt x="396" y="487"/>
                    <a:pt x="244" y="487"/>
                  </a:cubicBezTo>
                  <a:cubicBezTo>
                    <a:pt x="123" y="487"/>
                    <a:pt x="1" y="365"/>
                    <a:pt x="1" y="243"/>
                  </a:cubicBezTo>
                  <a:cubicBezTo>
                    <a:pt x="1" y="91"/>
                    <a:pt x="123" y="0"/>
                    <a:pt x="244" y="0"/>
                  </a:cubicBezTo>
                  <a:cubicBezTo>
                    <a:pt x="396" y="0"/>
                    <a:pt x="518" y="91"/>
                    <a:pt x="518"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
            <p:cNvSpPr/>
            <p:nvPr/>
          </p:nvSpPr>
          <p:spPr>
            <a:xfrm>
              <a:off x="5407650" y="3764775"/>
              <a:ext cx="12950" cy="11425"/>
            </a:xfrm>
            <a:custGeom>
              <a:avLst/>
              <a:gdLst/>
              <a:ahLst/>
              <a:cxnLst/>
              <a:rect l="l" t="t" r="r" b="b"/>
              <a:pathLst>
                <a:path w="518" h="457" extrusionOk="0">
                  <a:moveTo>
                    <a:pt x="518" y="214"/>
                  </a:moveTo>
                  <a:cubicBezTo>
                    <a:pt x="518" y="366"/>
                    <a:pt x="396" y="457"/>
                    <a:pt x="244" y="457"/>
                  </a:cubicBezTo>
                  <a:cubicBezTo>
                    <a:pt x="123" y="457"/>
                    <a:pt x="1" y="366"/>
                    <a:pt x="1" y="214"/>
                  </a:cubicBezTo>
                  <a:cubicBezTo>
                    <a:pt x="1" y="92"/>
                    <a:pt x="123" y="1"/>
                    <a:pt x="244" y="1"/>
                  </a:cubicBezTo>
                  <a:cubicBezTo>
                    <a:pt x="396" y="1"/>
                    <a:pt x="518" y="92"/>
                    <a:pt x="518"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
            <p:cNvSpPr/>
            <p:nvPr/>
          </p:nvSpPr>
          <p:spPr>
            <a:xfrm>
              <a:off x="5408425" y="3666000"/>
              <a:ext cx="11425" cy="10650"/>
            </a:xfrm>
            <a:custGeom>
              <a:avLst/>
              <a:gdLst/>
              <a:ahLst/>
              <a:cxnLst/>
              <a:rect l="l" t="t" r="r" b="b"/>
              <a:pathLst>
                <a:path w="457" h="426" extrusionOk="0">
                  <a:moveTo>
                    <a:pt x="456" y="213"/>
                  </a:moveTo>
                  <a:cubicBezTo>
                    <a:pt x="456" y="335"/>
                    <a:pt x="365" y="426"/>
                    <a:pt x="213" y="426"/>
                  </a:cubicBezTo>
                  <a:cubicBezTo>
                    <a:pt x="92" y="426"/>
                    <a:pt x="0" y="335"/>
                    <a:pt x="0" y="213"/>
                  </a:cubicBezTo>
                  <a:cubicBezTo>
                    <a:pt x="0" y="92"/>
                    <a:pt x="92" y="0"/>
                    <a:pt x="213" y="0"/>
                  </a:cubicBezTo>
                  <a:cubicBezTo>
                    <a:pt x="365" y="0"/>
                    <a:pt x="456" y="92"/>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
            <p:cNvSpPr/>
            <p:nvPr/>
          </p:nvSpPr>
          <p:spPr>
            <a:xfrm>
              <a:off x="5408425" y="3567200"/>
              <a:ext cx="11425" cy="9925"/>
            </a:xfrm>
            <a:custGeom>
              <a:avLst/>
              <a:gdLst/>
              <a:ahLst/>
              <a:cxnLst/>
              <a:rect l="l" t="t" r="r" b="b"/>
              <a:pathLst>
                <a:path w="457" h="397" extrusionOk="0">
                  <a:moveTo>
                    <a:pt x="456" y="214"/>
                  </a:moveTo>
                  <a:cubicBezTo>
                    <a:pt x="456" y="305"/>
                    <a:pt x="365" y="396"/>
                    <a:pt x="213" y="396"/>
                  </a:cubicBezTo>
                  <a:cubicBezTo>
                    <a:pt x="92" y="396"/>
                    <a:pt x="0" y="305"/>
                    <a:pt x="0" y="214"/>
                  </a:cubicBezTo>
                  <a:cubicBezTo>
                    <a:pt x="0" y="92"/>
                    <a:pt x="92" y="1"/>
                    <a:pt x="213" y="1"/>
                  </a:cubicBezTo>
                  <a:cubicBezTo>
                    <a:pt x="365" y="1"/>
                    <a:pt x="456" y="92"/>
                    <a:pt x="45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
            <p:cNvSpPr/>
            <p:nvPr/>
          </p:nvSpPr>
          <p:spPr>
            <a:xfrm>
              <a:off x="5409175" y="3468425"/>
              <a:ext cx="9900" cy="9150"/>
            </a:xfrm>
            <a:custGeom>
              <a:avLst/>
              <a:gdLst/>
              <a:ahLst/>
              <a:cxnLst/>
              <a:rect l="l" t="t" r="r" b="b"/>
              <a:pathLst>
                <a:path w="396" h="366" extrusionOk="0">
                  <a:moveTo>
                    <a:pt x="396" y="183"/>
                  </a:moveTo>
                  <a:cubicBezTo>
                    <a:pt x="396" y="305"/>
                    <a:pt x="305" y="365"/>
                    <a:pt x="183" y="365"/>
                  </a:cubicBezTo>
                  <a:cubicBezTo>
                    <a:pt x="92" y="365"/>
                    <a:pt x="1" y="305"/>
                    <a:pt x="1" y="183"/>
                  </a:cubicBezTo>
                  <a:cubicBezTo>
                    <a:pt x="1" y="92"/>
                    <a:pt x="92" y="1"/>
                    <a:pt x="183"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
            <p:cNvSpPr/>
            <p:nvPr/>
          </p:nvSpPr>
          <p:spPr>
            <a:xfrm>
              <a:off x="5409175" y="3369650"/>
              <a:ext cx="9900" cy="9125"/>
            </a:xfrm>
            <a:custGeom>
              <a:avLst/>
              <a:gdLst/>
              <a:ahLst/>
              <a:cxnLst/>
              <a:rect l="l" t="t" r="r" b="b"/>
              <a:pathLst>
                <a:path w="396" h="365" extrusionOk="0">
                  <a:moveTo>
                    <a:pt x="396" y="182"/>
                  </a:moveTo>
                  <a:cubicBezTo>
                    <a:pt x="396" y="274"/>
                    <a:pt x="305" y="365"/>
                    <a:pt x="183" y="365"/>
                  </a:cubicBezTo>
                  <a:cubicBezTo>
                    <a:pt x="92" y="365"/>
                    <a:pt x="1" y="274"/>
                    <a:pt x="1" y="182"/>
                  </a:cubicBezTo>
                  <a:cubicBezTo>
                    <a:pt x="1" y="61"/>
                    <a:pt x="92" y="0"/>
                    <a:pt x="183" y="0"/>
                  </a:cubicBezTo>
                  <a:cubicBezTo>
                    <a:pt x="305" y="0"/>
                    <a:pt x="396" y="61"/>
                    <a:pt x="396"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
            <p:cNvSpPr/>
            <p:nvPr/>
          </p:nvSpPr>
          <p:spPr>
            <a:xfrm>
              <a:off x="5409175" y="3270850"/>
              <a:ext cx="9900" cy="8400"/>
            </a:xfrm>
            <a:custGeom>
              <a:avLst/>
              <a:gdLst/>
              <a:ahLst/>
              <a:cxnLst/>
              <a:rect l="l" t="t" r="r" b="b"/>
              <a:pathLst>
                <a:path w="396" h="336" extrusionOk="0">
                  <a:moveTo>
                    <a:pt x="396" y="153"/>
                  </a:moveTo>
                  <a:cubicBezTo>
                    <a:pt x="396" y="274"/>
                    <a:pt x="305" y="335"/>
                    <a:pt x="183" y="335"/>
                  </a:cubicBezTo>
                  <a:cubicBezTo>
                    <a:pt x="92" y="335"/>
                    <a:pt x="1" y="274"/>
                    <a:pt x="1" y="153"/>
                  </a:cubicBezTo>
                  <a:cubicBezTo>
                    <a:pt x="1" y="61"/>
                    <a:pt x="92" y="1"/>
                    <a:pt x="183" y="1"/>
                  </a:cubicBezTo>
                  <a:cubicBezTo>
                    <a:pt x="305" y="1"/>
                    <a:pt x="396" y="61"/>
                    <a:pt x="396"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
            <p:cNvSpPr/>
            <p:nvPr/>
          </p:nvSpPr>
          <p:spPr>
            <a:xfrm>
              <a:off x="5409950" y="3172075"/>
              <a:ext cx="8375" cy="7625"/>
            </a:xfrm>
            <a:custGeom>
              <a:avLst/>
              <a:gdLst/>
              <a:ahLst/>
              <a:cxnLst/>
              <a:rect l="l" t="t" r="r" b="b"/>
              <a:pathLst>
                <a:path w="335" h="305" extrusionOk="0">
                  <a:moveTo>
                    <a:pt x="335" y="152"/>
                  </a:moveTo>
                  <a:cubicBezTo>
                    <a:pt x="335" y="243"/>
                    <a:pt x="274" y="304"/>
                    <a:pt x="152" y="304"/>
                  </a:cubicBezTo>
                  <a:cubicBezTo>
                    <a:pt x="61" y="304"/>
                    <a:pt x="0" y="243"/>
                    <a:pt x="0" y="152"/>
                  </a:cubicBezTo>
                  <a:cubicBezTo>
                    <a:pt x="0" y="61"/>
                    <a:pt x="61" y="0"/>
                    <a:pt x="152"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
            <p:cNvSpPr/>
            <p:nvPr/>
          </p:nvSpPr>
          <p:spPr>
            <a:xfrm>
              <a:off x="5409950" y="3073275"/>
              <a:ext cx="8375" cy="7625"/>
            </a:xfrm>
            <a:custGeom>
              <a:avLst/>
              <a:gdLst/>
              <a:ahLst/>
              <a:cxnLst/>
              <a:rect l="l" t="t" r="r" b="b"/>
              <a:pathLst>
                <a:path w="335" h="305" extrusionOk="0">
                  <a:moveTo>
                    <a:pt x="335" y="153"/>
                  </a:moveTo>
                  <a:cubicBezTo>
                    <a:pt x="335" y="214"/>
                    <a:pt x="243" y="305"/>
                    <a:pt x="152" y="305"/>
                  </a:cubicBezTo>
                  <a:cubicBezTo>
                    <a:pt x="91" y="305"/>
                    <a:pt x="0" y="214"/>
                    <a:pt x="0" y="153"/>
                  </a:cubicBezTo>
                  <a:cubicBezTo>
                    <a:pt x="0" y="62"/>
                    <a:pt x="91" y="1"/>
                    <a:pt x="152" y="1"/>
                  </a:cubicBezTo>
                  <a:cubicBezTo>
                    <a:pt x="243" y="1"/>
                    <a:pt x="335" y="6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
            <p:cNvSpPr/>
            <p:nvPr/>
          </p:nvSpPr>
          <p:spPr>
            <a:xfrm>
              <a:off x="5409950" y="2973750"/>
              <a:ext cx="7625" cy="7600"/>
            </a:xfrm>
            <a:custGeom>
              <a:avLst/>
              <a:gdLst/>
              <a:ahLst/>
              <a:cxnLst/>
              <a:rect l="l" t="t" r="r" b="b"/>
              <a:pathLst>
                <a:path w="305" h="304" extrusionOk="0">
                  <a:moveTo>
                    <a:pt x="304" y="152"/>
                  </a:moveTo>
                  <a:cubicBezTo>
                    <a:pt x="304" y="243"/>
                    <a:pt x="243" y="304"/>
                    <a:pt x="152" y="304"/>
                  </a:cubicBezTo>
                  <a:cubicBezTo>
                    <a:pt x="91" y="304"/>
                    <a:pt x="0" y="243"/>
                    <a:pt x="0" y="152"/>
                  </a:cubicBezTo>
                  <a:cubicBezTo>
                    <a:pt x="0" y="91"/>
                    <a:pt x="91" y="0"/>
                    <a:pt x="152" y="0"/>
                  </a:cubicBezTo>
                  <a:cubicBezTo>
                    <a:pt x="243" y="0"/>
                    <a:pt x="304" y="9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
            <p:cNvSpPr/>
            <p:nvPr/>
          </p:nvSpPr>
          <p:spPr>
            <a:xfrm>
              <a:off x="5409950" y="2874950"/>
              <a:ext cx="7625" cy="6875"/>
            </a:xfrm>
            <a:custGeom>
              <a:avLst/>
              <a:gdLst/>
              <a:ahLst/>
              <a:cxnLst/>
              <a:rect l="l" t="t" r="r" b="b"/>
              <a:pathLst>
                <a:path w="305" h="275" extrusionOk="0">
                  <a:moveTo>
                    <a:pt x="304" y="153"/>
                  </a:moveTo>
                  <a:cubicBezTo>
                    <a:pt x="304" y="213"/>
                    <a:pt x="243" y="274"/>
                    <a:pt x="152" y="274"/>
                  </a:cubicBezTo>
                  <a:cubicBezTo>
                    <a:pt x="91" y="274"/>
                    <a:pt x="0" y="213"/>
                    <a:pt x="0" y="153"/>
                  </a:cubicBezTo>
                  <a:cubicBezTo>
                    <a:pt x="0" y="61"/>
                    <a:pt x="91" y="1"/>
                    <a:pt x="152" y="1"/>
                  </a:cubicBezTo>
                  <a:cubicBezTo>
                    <a:pt x="243" y="1"/>
                    <a:pt x="304" y="61"/>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
            <p:cNvSpPr/>
            <p:nvPr/>
          </p:nvSpPr>
          <p:spPr>
            <a:xfrm>
              <a:off x="5410700" y="2776175"/>
              <a:ext cx="6875" cy="6100"/>
            </a:xfrm>
            <a:custGeom>
              <a:avLst/>
              <a:gdLst/>
              <a:ahLst/>
              <a:cxnLst/>
              <a:rect l="l" t="t" r="r" b="b"/>
              <a:pathLst>
                <a:path w="275" h="244" extrusionOk="0">
                  <a:moveTo>
                    <a:pt x="274" y="122"/>
                  </a:moveTo>
                  <a:cubicBezTo>
                    <a:pt x="274" y="213"/>
                    <a:pt x="213" y="243"/>
                    <a:pt x="122" y="243"/>
                  </a:cubicBezTo>
                  <a:cubicBezTo>
                    <a:pt x="61" y="243"/>
                    <a:pt x="1" y="213"/>
                    <a:pt x="1" y="122"/>
                  </a:cubicBezTo>
                  <a:cubicBezTo>
                    <a:pt x="1" y="61"/>
                    <a:pt x="61" y="0"/>
                    <a:pt x="12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
            <p:cNvSpPr/>
            <p:nvPr/>
          </p:nvSpPr>
          <p:spPr>
            <a:xfrm>
              <a:off x="5410700" y="2677375"/>
              <a:ext cx="6875" cy="6100"/>
            </a:xfrm>
            <a:custGeom>
              <a:avLst/>
              <a:gdLst/>
              <a:ahLst/>
              <a:cxnLst/>
              <a:rect l="l" t="t" r="r" b="b"/>
              <a:pathLst>
                <a:path w="275" h="244" extrusionOk="0">
                  <a:moveTo>
                    <a:pt x="274" y="122"/>
                  </a:moveTo>
                  <a:cubicBezTo>
                    <a:pt x="274" y="183"/>
                    <a:pt x="213" y="244"/>
                    <a:pt x="122" y="244"/>
                  </a:cubicBezTo>
                  <a:cubicBezTo>
                    <a:pt x="61" y="244"/>
                    <a:pt x="1" y="183"/>
                    <a:pt x="1" y="122"/>
                  </a:cubicBezTo>
                  <a:cubicBezTo>
                    <a:pt x="1" y="62"/>
                    <a:pt x="61" y="1"/>
                    <a:pt x="122" y="1"/>
                  </a:cubicBezTo>
                  <a:cubicBezTo>
                    <a:pt x="213" y="1"/>
                    <a:pt x="274" y="62"/>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
            <p:cNvSpPr/>
            <p:nvPr/>
          </p:nvSpPr>
          <p:spPr>
            <a:xfrm>
              <a:off x="5411450" y="2578600"/>
              <a:ext cx="5350" cy="5350"/>
            </a:xfrm>
            <a:custGeom>
              <a:avLst/>
              <a:gdLst/>
              <a:ahLst/>
              <a:cxnLst/>
              <a:rect l="l" t="t" r="r" b="b"/>
              <a:pathLst>
                <a:path w="214" h="214" extrusionOk="0">
                  <a:moveTo>
                    <a:pt x="214" y="122"/>
                  </a:moveTo>
                  <a:cubicBezTo>
                    <a:pt x="214" y="183"/>
                    <a:pt x="183" y="213"/>
                    <a:pt x="92" y="213"/>
                  </a:cubicBezTo>
                  <a:cubicBezTo>
                    <a:pt x="31" y="213"/>
                    <a:pt x="1" y="183"/>
                    <a:pt x="1" y="122"/>
                  </a:cubicBezTo>
                  <a:cubicBezTo>
                    <a:pt x="1" y="61"/>
                    <a:pt x="31" y="0"/>
                    <a:pt x="92" y="0"/>
                  </a:cubicBezTo>
                  <a:cubicBezTo>
                    <a:pt x="183" y="0"/>
                    <a:pt x="214" y="61"/>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
            <p:cNvSpPr/>
            <p:nvPr/>
          </p:nvSpPr>
          <p:spPr>
            <a:xfrm>
              <a:off x="5411450" y="2479800"/>
              <a:ext cx="5350" cy="4600"/>
            </a:xfrm>
            <a:custGeom>
              <a:avLst/>
              <a:gdLst/>
              <a:ahLst/>
              <a:cxnLst/>
              <a:rect l="l" t="t" r="r" b="b"/>
              <a:pathLst>
                <a:path w="214" h="184" extrusionOk="0">
                  <a:moveTo>
                    <a:pt x="214" y="92"/>
                  </a:moveTo>
                  <a:cubicBezTo>
                    <a:pt x="214" y="153"/>
                    <a:pt x="153" y="183"/>
                    <a:pt x="92" y="183"/>
                  </a:cubicBezTo>
                  <a:cubicBezTo>
                    <a:pt x="62" y="183"/>
                    <a:pt x="1" y="153"/>
                    <a:pt x="1" y="92"/>
                  </a:cubicBezTo>
                  <a:cubicBezTo>
                    <a:pt x="1" y="31"/>
                    <a:pt x="62" y="1"/>
                    <a:pt x="92" y="1"/>
                  </a:cubicBezTo>
                  <a:cubicBezTo>
                    <a:pt x="153" y="1"/>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
            <p:cNvSpPr/>
            <p:nvPr/>
          </p:nvSpPr>
          <p:spPr>
            <a:xfrm>
              <a:off x="5411450" y="2381025"/>
              <a:ext cx="5350" cy="4575"/>
            </a:xfrm>
            <a:custGeom>
              <a:avLst/>
              <a:gdLst/>
              <a:ahLst/>
              <a:cxnLst/>
              <a:rect l="l" t="t" r="r" b="b"/>
              <a:pathLst>
                <a:path w="214" h="183" extrusionOk="0">
                  <a:moveTo>
                    <a:pt x="214" y="92"/>
                  </a:moveTo>
                  <a:cubicBezTo>
                    <a:pt x="214" y="152"/>
                    <a:pt x="153" y="183"/>
                    <a:pt x="92" y="183"/>
                  </a:cubicBezTo>
                  <a:cubicBezTo>
                    <a:pt x="62" y="183"/>
                    <a:pt x="1" y="152"/>
                    <a:pt x="1" y="92"/>
                  </a:cubicBezTo>
                  <a:cubicBezTo>
                    <a:pt x="1" y="31"/>
                    <a:pt x="62" y="0"/>
                    <a:pt x="92" y="0"/>
                  </a:cubicBezTo>
                  <a:cubicBezTo>
                    <a:pt x="153" y="0"/>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
            <p:cNvSpPr/>
            <p:nvPr/>
          </p:nvSpPr>
          <p:spPr>
            <a:xfrm>
              <a:off x="5411450" y="2281475"/>
              <a:ext cx="5350" cy="4600"/>
            </a:xfrm>
            <a:custGeom>
              <a:avLst/>
              <a:gdLst/>
              <a:ahLst/>
              <a:cxnLst/>
              <a:rect l="l" t="t" r="r" b="b"/>
              <a:pathLst>
                <a:path w="214" h="184" extrusionOk="0">
                  <a:moveTo>
                    <a:pt x="214" y="92"/>
                  </a:moveTo>
                  <a:cubicBezTo>
                    <a:pt x="214" y="153"/>
                    <a:pt x="153" y="183"/>
                    <a:pt x="92" y="183"/>
                  </a:cubicBezTo>
                  <a:cubicBezTo>
                    <a:pt x="62" y="183"/>
                    <a:pt x="1" y="153"/>
                    <a:pt x="1" y="92"/>
                  </a:cubicBezTo>
                  <a:cubicBezTo>
                    <a:pt x="1" y="61"/>
                    <a:pt x="62" y="1"/>
                    <a:pt x="92" y="1"/>
                  </a:cubicBezTo>
                  <a:cubicBezTo>
                    <a:pt x="153" y="1"/>
                    <a:pt x="214" y="6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
            <p:cNvSpPr/>
            <p:nvPr/>
          </p:nvSpPr>
          <p:spPr>
            <a:xfrm>
              <a:off x="5412225" y="2182700"/>
              <a:ext cx="3825" cy="4575"/>
            </a:xfrm>
            <a:custGeom>
              <a:avLst/>
              <a:gdLst/>
              <a:ahLst/>
              <a:cxnLst/>
              <a:rect l="l" t="t" r="r" b="b"/>
              <a:pathLst>
                <a:path w="153" h="183" extrusionOk="0">
                  <a:moveTo>
                    <a:pt x="152" y="91"/>
                  </a:moveTo>
                  <a:cubicBezTo>
                    <a:pt x="152" y="122"/>
                    <a:pt x="122" y="183"/>
                    <a:pt x="61" y="183"/>
                  </a:cubicBezTo>
                  <a:cubicBezTo>
                    <a:pt x="31" y="183"/>
                    <a:pt x="0" y="122"/>
                    <a:pt x="0" y="91"/>
                  </a:cubicBezTo>
                  <a:cubicBezTo>
                    <a:pt x="0" y="61"/>
                    <a:pt x="31" y="0"/>
                    <a:pt x="61" y="0"/>
                  </a:cubicBezTo>
                  <a:cubicBezTo>
                    <a:pt x="122" y="0"/>
                    <a:pt x="152" y="61"/>
                    <a:pt x="15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
            <p:cNvSpPr/>
            <p:nvPr/>
          </p:nvSpPr>
          <p:spPr>
            <a:xfrm>
              <a:off x="5412225" y="2083900"/>
              <a:ext cx="3825" cy="3825"/>
            </a:xfrm>
            <a:custGeom>
              <a:avLst/>
              <a:gdLst/>
              <a:ahLst/>
              <a:cxnLst/>
              <a:rect l="l" t="t" r="r" b="b"/>
              <a:pathLst>
                <a:path w="153" h="153" extrusionOk="0">
                  <a:moveTo>
                    <a:pt x="152" y="92"/>
                  </a:moveTo>
                  <a:cubicBezTo>
                    <a:pt x="152" y="122"/>
                    <a:pt x="122" y="153"/>
                    <a:pt x="61" y="153"/>
                  </a:cubicBezTo>
                  <a:cubicBezTo>
                    <a:pt x="31" y="153"/>
                    <a:pt x="0" y="122"/>
                    <a:pt x="0" y="92"/>
                  </a:cubicBezTo>
                  <a:cubicBezTo>
                    <a:pt x="0" y="31"/>
                    <a:pt x="31" y="1"/>
                    <a:pt x="61" y="1"/>
                  </a:cubicBezTo>
                  <a:cubicBezTo>
                    <a:pt x="122" y="1"/>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
            <p:cNvSpPr/>
            <p:nvPr/>
          </p:nvSpPr>
          <p:spPr>
            <a:xfrm>
              <a:off x="5506450" y="5244300"/>
              <a:ext cx="25850" cy="25100"/>
            </a:xfrm>
            <a:custGeom>
              <a:avLst/>
              <a:gdLst/>
              <a:ahLst/>
              <a:cxnLst/>
              <a:rect l="l" t="t" r="r" b="b"/>
              <a:pathLst>
                <a:path w="1034" h="1004" extrusionOk="0">
                  <a:moveTo>
                    <a:pt x="1034" y="486"/>
                  </a:moveTo>
                  <a:cubicBezTo>
                    <a:pt x="1034" y="760"/>
                    <a:pt x="791" y="1003"/>
                    <a:pt x="517" y="1003"/>
                  </a:cubicBezTo>
                  <a:cubicBezTo>
                    <a:pt x="213" y="1003"/>
                    <a:pt x="0" y="760"/>
                    <a:pt x="0" y="486"/>
                  </a:cubicBezTo>
                  <a:cubicBezTo>
                    <a:pt x="0" y="213"/>
                    <a:pt x="213" y="0"/>
                    <a:pt x="517" y="0"/>
                  </a:cubicBezTo>
                  <a:cubicBezTo>
                    <a:pt x="791" y="0"/>
                    <a:pt x="1034" y="213"/>
                    <a:pt x="1034"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
            <p:cNvSpPr/>
            <p:nvPr/>
          </p:nvSpPr>
          <p:spPr>
            <a:xfrm>
              <a:off x="5506450" y="5145500"/>
              <a:ext cx="25850" cy="24350"/>
            </a:xfrm>
            <a:custGeom>
              <a:avLst/>
              <a:gdLst/>
              <a:ahLst/>
              <a:cxnLst/>
              <a:rect l="l" t="t" r="r" b="b"/>
              <a:pathLst>
                <a:path w="1034" h="974" extrusionOk="0">
                  <a:moveTo>
                    <a:pt x="1034" y="487"/>
                  </a:moveTo>
                  <a:cubicBezTo>
                    <a:pt x="1034" y="760"/>
                    <a:pt x="791" y="973"/>
                    <a:pt x="517" y="973"/>
                  </a:cubicBezTo>
                  <a:cubicBezTo>
                    <a:pt x="213" y="973"/>
                    <a:pt x="0" y="760"/>
                    <a:pt x="0" y="487"/>
                  </a:cubicBezTo>
                  <a:cubicBezTo>
                    <a:pt x="0" y="213"/>
                    <a:pt x="213" y="1"/>
                    <a:pt x="517" y="1"/>
                  </a:cubicBezTo>
                  <a:cubicBezTo>
                    <a:pt x="791" y="1"/>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
            <p:cNvSpPr/>
            <p:nvPr/>
          </p:nvSpPr>
          <p:spPr>
            <a:xfrm>
              <a:off x="5506450" y="5046725"/>
              <a:ext cx="25100" cy="23575"/>
            </a:xfrm>
            <a:custGeom>
              <a:avLst/>
              <a:gdLst/>
              <a:ahLst/>
              <a:cxnLst/>
              <a:rect l="l" t="t" r="r" b="b"/>
              <a:pathLst>
                <a:path w="1004" h="943" extrusionOk="0">
                  <a:moveTo>
                    <a:pt x="1003" y="486"/>
                  </a:moveTo>
                  <a:cubicBezTo>
                    <a:pt x="1003" y="730"/>
                    <a:pt x="791" y="942"/>
                    <a:pt x="517" y="942"/>
                  </a:cubicBezTo>
                  <a:cubicBezTo>
                    <a:pt x="244" y="942"/>
                    <a:pt x="0" y="730"/>
                    <a:pt x="0" y="486"/>
                  </a:cubicBezTo>
                  <a:cubicBezTo>
                    <a:pt x="0" y="213"/>
                    <a:pt x="244" y="0"/>
                    <a:pt x="517" y="0"/>
                  </a:cubicBezTo>
                  <a:cubicBezTo>
                    <a:pt x="791" y="0"/>
                    <a:pt x="1003" y="213"/>
                    <a:pt x="1003"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
            <p:cNvSpPr/>
            <p:nvPr/>
          </p:nvSpPr>
          <p:spPr>
            <a:xfrm>
              <a:off x="5507200" y="4947925"/>
              <a:ext cx="24350" cy="22825"/>
            </a:xfrm>
            <a:custGeom>
              <a:avLst/>
              <a:gdLst/>
              <a:ahLst/>
              <a:cxnLst/>
              <a:rect l="l" t="t" r="r" b="b"/>
              <a:pathLst>
                <a:path w="974" h="913" extrusionOk="0">
                  <a:moveTo>
                    <a:pt x="973" y="457"/>
                  </a:moveTo>
                  <a:cubicBezTo>
                    <a:pt x="973" y="730"/>
                    <a:pt x="761" y="913"/>
                    <a:pt x="487" y="913"/>
                  </a:cubicBezTo>
                  <a:cubicBezTo>
                    <a:pt x="214" y="913"/>
                    <a:pt x="1" y="730"/>
                    <a:pt x="1" y="457"/>
                  </a:cubicBezTo>
                  <a:cubicBezTo>
                    <a:pt x="1" y="214"/>
                    <a:pt x="214" y="1"/>
                    <a:pt x="487" y="1"/>
                  </a:cubicBezTo>
                  <a:cubicBezTo>
                    <a:pt x="761" y="1"/>
                    <a:pt x="973" y="214"/>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
            <p:cNvSpPr/>
            <p:nvPr/>
          </p:nvSpPr>
          <p:spPr>
            <a:xfrm>
              <a:off x="5507200" y="4849150"/>
              <a:ext cx="23600" cy="22050"/>
            </a:xfrm>
            <a:custGeom>
              <a:avLst/>
              <a:gdLst/>
              <a:ahLst/>
              <a:cxnLst/>
              <a:rect l="l" t="t" r="r" b="b"/>
              <a:pathLst>
                <a:path w="944" h="882" extrusionOk="0">
                  <a:moveTo>
                    <a:pt x="943" y="456"/>
                  </a:moveTo>
                  <a:cubicBezTo>
                    <a:pt x="943" y="699"/>
                    <a:pt x="730" y="882"/>
                    <a:pt x="487" y="882"/>
                  </a:cubicBezTo>
                  <a:cubicBezTo>
                    <a:pt x="214" y="882"/>
                    <a:pt x="1" y="699"/>
                    <a:pt x="1" y="456"/>
                  </a:cubicBezTo>
                  <a:cubicBezTo>
                    <a:pt x="1" y="213"/>
                    <a:pt x="214" y="0"/>
                    <a:pt x="487" y="0"/>
                  </a:cubicBezTo>
                  <a:cubicBezTo>
                    <a:pt x="730" y="0"/>
                    <a:pt x="943" y="213"/>
                    <a:pt x="94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
            <p:cNvSpPr/>
            <p:nvPr/>
          </p:nvSpPr>
          <p:spPr>
            <a:xfrm>
              <a:off x="5507975" y="4750350"/>
              <a:ext cx="22825" cy="22075"/>
            </a:xfrm>
            <a:custGeom>
              <a:avLst/>
              <a:gdLst/>
              <a:ahLst/>
              <a:cxnLst/>
              <a:rect l="l" t="t" r="r" b="b"/>
              <a:pathLst>
                <a:path w="913" h="883" extrusionOk="0">
                  <a:moveTo>
                    <a:pt x="912" y="426"/>
                  </a:moveTo>
                  <a:cubicBezTo>
                    <a:pt x="912" y="670"/>
                    <a:pt x="699" y="882"/>
                    <a:pt x="456" y="882"/>
                  </a:cubicBezTo>
                  <a:cubicBezTo>
                    <a:pt x="213" y="882"/>
                    <a:pt x="0" y="670"/>
                    <a:pt x="0" y="426"/>
                  </a:cubicBezTo>
                  <a:cubicBezTo>
                    <a:pt x="0" y="214"/>
                    <a:pt x="213" y="1"/>
                    <a:pt x="456" y="1"/>
                  </a:cubicBezTo>
                  <a:cubicBezTo>
                    <a:pt x="699" y="1"/>
                    <a:pt x="912" y="214"/>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
            <p:cNvSpPr/>
            <p:nvPr/>
          </p:nvSpPr>
          <p:spPr>
            <a:xfrm>
              <a:off x="5508725" y="4652325"/>
              <a:ext cx="21300" cy="19800"/>
            </a:xfrm>
            <a:custGeom>
              <a:avLst/>
              <a:gdLst/>
              <a:ahLst/>
              <a:cxnLst/>
              <a:rect l="l" t="t" r="r" b="b"/>
              <a:pathLst>
                <a:path w="852" h="792" extrusionOk="0">
                  <a:moveTo>
                    <a:pt x="852" y="396"/>
                  </a:moveTo>
                  <a:cubicBezTo>
                    <a:pt x="852" y="609"/>
                    <a:pt x="669" y="791"/>
                    <a:pt x="426" y="791"/>
                  </a:cubicBezTo>
                  <a:cubicBezTo>
                    <a:pt x="183" y="791"/>
                    <a:pt x="1" y="609"/>
                    <a:pt x="1" y="396"/>
                  </a:cubicBezTo>
                  <a:cubicBezTo>
                    <a:pt x="1" y="183"/>
                    <a:pt x="183" y="1"/>
                    <a:pt x="426" y="1"/>
                  </a:cubicBezTo>
                  <a:cubicBezTo>
                    <a:pt x="669" y="1"/>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
            <p:cNvSpPr/>
            <p:nvPr/>
          </p:nvSpPr>
          <p:spPr>
            <a:xfrm>
              <a:off x="5508725" y="4553550"/>
              <a:ext cx="21300" cy="19775"/>
            </a:xfrm>
            <a:custGeom>
              <a:avLst/>
              <a:gdLst/>
              <a:ahLst/>
              <a:cxnLst/>
              <a:rect l="l" t="t" r="r" b="b"/>
              <a:pathLst>
                <a:path w="852" h="791" extrusionOk="0">
                  <a:moveTo>
                    <a:pt x="852" y="396"/>
                  </a:moveTo>
                  <a:cubicBezTo>
                    <a:pt x="852" y="608"/>
                    <a:pt x="639" y="791"/>
                    <a:pt x="426" y="791"/>
                  </a:cubicBezTo>
                  <a:cubicBezTo>
                    <a:pt x="183" y="791"/>
                    <a:pt x="1" y="608"/>
                    <a:pt x="1" y="396"/>
                  </a:cubicBezTo>
                  <a:cubicBezTo>
                    <a:pt x="1" y="152"/>
                    <a:pt x="183" y="0"/>
                    <a:pt x="426" y="0"/>
                  </a:cubicBezTo>
                  <a:cubicBezTo>
                    <a:pt x="639" y="0"/>
                    <a:pt x="852" y="152"/>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
            <p:cNvSpPr/>
            <p:nvPr/>
          </p:nvSpPr>
          <p:spPr>
            <a:xfrm>
              <a:off x="5509475" y="4454775"/>
              <a:ext cx="19800" cy="18250"/>
            </a:xfrm>
            <a:custGeom>
              <a:avLst/>
              <a:gdLst/>
              <a:ahLst/>
              <a:cxnLst/>
              <a:rect l="l" t="t" r="r" b="b"/>
              <a:pathLst>
                <a:path w="792" h="730" extrusionOk="0">
                  <a:moveTo>
                    <a:pt x="791" y="365"/>
                  </a:moveTo>
                  <a:cubicBezTo>
                    <a:pt x="791" y="578"/>
                    <a:pt x="609" y="729"/>
                    <a:pt x="396" y="729"/>
                  </a:cubicBezTo>
                  <a:cubicBezTo>
                    <a:pt x="183" y="729"/>
                    <a:pt x="1" y="578"/>
                    <a:pt x="1" y="365"/>
                  </a:cubicBezTo>
                  <a:cubicBezTo>
                    <a:pt x="1" y="152"/>
                    <a:pt x="183" y="0"/>
                    <a:pt x="396" y="0"/>
                  </a:cubicBezTo>
                  <a:cubicBezTo>
                    <a:pt x="60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
            <p:cNvSpPr/>
            <p:nvPr/>
          </p:nvSpPr>
          <p:spPr>
            <a:xfrm>
              <a:off x="5510250" y="4355975"/>
              <a:ext cx="18250" cy="17500"/>
            </a:xfrm>
            <a:custGeom>
              <a:avLst/>
              <a:gdLst/>
              <a:ahLst/>
              <a:cxnLst/>
              <a:rect l="l" t="t" r="r" b="b"/>
              <a:pathLst>
                <a:path w="730" h="700" extrusionOk="0">
                  <a:moveTo>
                    <a:pt x="730" y="365"/>
                  </a:moveTo>
                  <a:cubicBezTo>
                    <a:pt x="730" y="548"/>
                    <a:pt x="578" y="700"/>
                    <a:pt x="365" y="700"/>
                  </a:cubicBezTo>
                  <a:cubicBezTo>
                    <a:pt x="152" y="700"/>
                    <a:pt x="0" y="548"/>
                    <a:pt x="0" y="365"/>
                  </a:cubicBezTo>
                  <a:cubicBezTo>
                    <a:pt x="0" y="153"/>
                    <a:pt x="152" y="1"/>
                    <a:pt x="365" y="1"/>
                  </a:cubicBezTo>
                  <a:cubicBezTo>
                    <a:pt x="578" y="1"/>
                    <a:pt x="730" y="153"/>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
            <p:cNvSpPr/>
            <p:nvPr/>
          </p:nvSpPr>
          <p:spPr>
            <a:xfrm>
              <a:off x="5510250" y="4257200"/>
              <a:ext cx="18250" cy="17500"/>
            </a:xfrm>
            <a:custGeom>
              <a:avLst/>
              <a:gdLst/>
              <a:ahLst/>
              <a:cxnLst/>
              <a:rect l="l" t="t" r="r" b="b"/>
              <a:pathLst>
                <a:path w="730" h="700" extrusionOk="0">
                  <a:moveTo>
                    <a:pt x="730" y="335"/>
                  </a:moveTo>
                  <a:cubicBezTo>
                    <a:pt x="730" y="547"/>
                    <a:pt x="548" y="699"/>
                    <a:pt x="365" y="699"/>
                  </a:cubicBezTo>
                  <a:cubicBezTo>
                    <a:pt x="152" y="699"/>
                    <a:pt x="0" y="547"/>
                    <a:pt x="0" y="335"/>
                  </a:cubicBezTo>
                  <a:cubicBezTo>
                    <a:pt x="0" y="152"/>
                    <a:pt x="152" y="0"/>
                    <a:pt x="365" y="0"/>
                  </a:cubicBezTo>
                  <a:cubicBezTo>
                    <a:pt x="548" y="0"/>
                    <a:pt x="730" y="152"/>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
            <p:cNvSpPr/>
            <p:nvPr/>
          </p:nvSpPr>
          <p:spPr>
            <a:xfrm>
              <a:off x="5511000" y="4159175"/>
              <a:ext cx="16750" cy="15975"/>
            </a:xfrm>
            <a:custGeom>
              <a:avLst/>
              <a:gdLst/>
              <a:ahLst/>
              <a:cxnLst/>
              <a:rect l="l" t="t" r="r" b="b"/>
              <a:pathLst>
                <a:path w="670" h="639" extrusionOk="0">
                  <a:moveTo>
                    <a:pt x="669" y="304"/>
                  </a:moveTo>
                  <a:cubicBezTo>
                    <a:pt x="669" y="486"/>
                    <a:pt x="518" y="638"/>
                    <a:pt x="335" y="638"/>
                  </a:cubicBezTo>
                  <a:cubicBezTo>
                    <a:pt x="153" y="638"/>
                    <a:pt x="1" y="486"/>
                    <a:pt x="1" y="304"/>
                  </a:cubicBezTo>
                  <a:cubicBezTo>
                    <a:pt x="1" y="122"/>
                    <a:pt x="153" y="0"/>
                    <a:pt x="335" y="0"/>
                  </a:cubicBezTo>
                  <a:cubicBezTo>
                    <a:pt x="518"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
            <p:cNvSpPr/>
            <p:nvPr/>
          </p:nvSpPr>
          <p:spPr>
            <a:xfrm>
              <a:off x="5511000" y="4059625"/>
              <a:ext cx="16750" cy="15975"/>
            </a:xfrm>
            <a:custGeom>
              <a:avLst/>
              <a:gdLst/>
              <a:ahLst/>
              <a:cxnLst/>
              <a:rect l="l" t="t" r="r" b="b"/>
              <a:pathLst>
                <a:path w="670" h="639" extrusionOk="0">
                  <a:moveTo>
                    <a:pt x="669" y="335"/>
                  </a:moveTo>
                  <a:cubicBezTo>
                    <a:pt x="669" y="487"/>
                    <a:pt x="518" y="639"/>
                    <a:pt x="335" y="639"/>
                  </a:cubicBezTo>
                  <a:cubicBezTo>
                    <a:pt x="153" y="639"/>
                    <a:pt x="1" y="487"/>
                    <a:pt x="1" y="335"/>
                  </a:cubicBezTo>
                  <a:cubicBezTo>
                    <a:pt x="1" y="152"/>
                    <a:pt x="153" y="0"/>
                    <a:pt x="335" y="0"/>
                  </a:cubicBezTo>
                  <a:cubicBezTo>
                    <a:pt x="518"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
            <p:cNvSpPr/>
            <p:nvPr/>
          </p:nvSpPr>
          <p:spPr>
            <a:xfrm>
              <a:off x="5511000" y="3960825"/>
              <a:ext cx="16000" cy="15225"/>
            </a:xfrm>
            <a:custGeom>
              <a:avLst/>
              <a:gdLst/>
              <a:ahLst/>
              <a:cxnLst/>
              <a:rect l="l" t="t" r="r" b="b"/>
              <a:pathLst>
                <a:path w="640" h="609" extrusionOk="0">
                  <a:moveTo>
                    <a:pt x="639" y="305"/>
                  </a:moveTo>
                  <a:cubicBezTo>
                    <a:pt x="639" y="487"/>
                    <a:pt x="518" y="609"/>
                    <a:pt x="335" y="609"/>
                  </a:cubicBezTo>
                  <a:cubicBezTo>
                    <a:pt x="153" y="609"/>
                    <a:pt x="1" y="487"/>
                    <a:pt x="1" y="305"/>
                  </a:cubicBezTo>
                  <a:cubicBezTo>
                    <a:pt x="1" y="153"/>
                    <a:pt x="153" y="1"/>
                    <a:pt x="335" y="1"/>
                  </a:cubicBezTo>
                  <a:cubicBezTo>
                    <a:pt x="518" y="1"/>
                    <a:pt x="639" y="15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
            <p:cNvSpPr/>
            <p:nvPr/>
          </p:nvSpPr>
          <p:spPr>
            <a:xfrm>
              <a:off x="5511775" y="3862800"/>
              <a:ext cx="14450" cy="13700"/>
            </a:xfrm>
            <a:custGeom>
              <a:avLst/>
              <a:gdLst/>
              <a:ahLst/>
              <a:cxnLst/>
              <a:rect l="l" t="t" r="r" b="b"/>
              <a:pathLst>
                <a:path w="578" h="548" extrusionOk="0">
                  <a:moveTo>
                    <a:pt x="578" y="274"/>
                  </a:moveTo>
                  <a:cubicBezTo>
                    <a:pt x="578" y="426"/>
                    <a:pt x="456" y="548"/>
                    <a:pt x="304" y="548"/>
                  </a:cubicBezTo>
                  <a:cubicBezTo>
                    <a:pt x="122" y="548"/>
                    <a:pt x="0" y="426"/>
                    <a:pt x="0" y="274"/>
                  </a:cubicBezTo>
                  <a:cubicBezTo>
                    <a:pt x="0" y="122"/>
                    <a:pt x="122" y="1"/>
                    <a:pt x="30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
            <p:cNvSpPr/>
            <p:nvPr/>
          </p:nvSpPr>
          <p:spPr>
            <a:xfrm>
              <a:off x="5512525" y="3764025"/>
              <a:ext cx="13700" cy="12950"/>
            </a:xfrm>
            <a:custGeom>
              <a:avLst/>
              <a:gdLst/>
              <a:ahLst/>
              <a:cxnLst/>
              <a:rect l="l" t="t" r="r" b="b"/>
              <a:pathLst>
                <a:path w="548" h="518" extrusionOk="0">
                  <a:moveTo>
                    <a:pt x="548" y="244"/>
                  </a:moveTo>
                  <a:cubicBezTo>
                    <a:pt x="548" y="396"/>
                    <a:pt x="426" y="517"/>
                    <a:pt x="274" y="517"/>
                  </a:cubicBezTo>
                  <a:cubicBezTo>
                    <a:pt x="122" y="517"/>
                    <a:pt x="1" y="396"/>
                    <a:pt x="1" y="244"/>
                  </a:cubicBezTo>
                  <a:cubicBezTo>
                    <a:pt x="1" y="122"/>
                    <a:pt x="122" y="0"/>
                    <a:pt x="274" y="0"/>
                  </a:cubicBezTo>
                  <a:cubicBezTo>
                    <a:pt x="426" y="0"/>
                    <a:pt x="548" y="122"/>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
            <p:cNvSpPr/>
            <p:nvPr/>
          </p:nvSpPr>
          <p:spPr>
            <a:xfrm>
              <a:off x="5512525" y="3665250"/>
              <a:ext cx="13700" cy="12175"/>
            </a:xfrm>
            <a:custGeom>
              <a:avLst/>
              <a:gdLst/>
              <a:ahLst/>
              <a:cxnLst/>
              <a:rect l="l" t="t" r="r" b="b"/>
              <a:pathLst>
                <a:path w="548" h="487" extrusionOk="0">
                  <a:moveTo>
                    <a:pt x="548" y="243"/>
                  </a:moveTo>
                  <a:cubicBezTo>
                    <a:pt x="548" y="395"/>
                    <a:pt x="426" y="486"/>
                    <a:pt x="274" y="486"/>
                  </a:cubicBezTo>
                  <a:cubicBezTo>
                    <a:pt x="122" y="486"/>
                    <a:pt x="1" y="395"/>
                    <a:pt x="1" y="243"/>
                  </a:cubicBezTo>
                  <a:cubicBezTo>
                    <a:pt x="1" y="91"/>
                    <a:pt x="122" y="0"/>
                    <a:pt x="274" y="0"/>
                  </a:cubicBezTo>
                  <a:cubicBezTo>
                    <a:pt x="426" y="0"/>
                    <a:pt x="548" y="91"/>
                    <a:pt x="548"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
            <p:cNvSpPr/>
            <p:nvPr/>
          </p:nvSpPr>
          <p:spPr>
            <a:xfrm>
              <a:off x="5512525" y="3566450"/>
              <a:ext cx="12950" cy="12175"/>
            </a:xfrm>
            <a:custGeom>
              <a:avLst/>
              <a:gdLst/>
              <a:ahLst/>
              <a:cxnLst/>
              <a:rect l="l" t="t" r="r" b="b"/>
              <a:pathLst>
                <a:path w="518" h="487" extrusionOk="0">
                  <a:moveTo>
                    <a:pt x="517" y="244"/>
                  </a:moveTo>
                  <a:cubicBezTo>
                    <a:pt x="517" y="365"/>
                    <a:pt x="396" y="487"/>
                    <a:pt x="274" y="487"/>
                  </a:cubicBezTo>
                  <a:cubicBezTo>
                    <a:pt x="122" y="487"/>
                    <a:pt x="1" y="365"/>
                    <a:pt x="1" y="244"/>
                  </a:cubicBezTo>
                  <a:cubicBezTo>
                    <a:pt x="1" y="92"/>
                    <a:pt x="122" y="1"/>
                    <a:pt x="274" y="1"/>
                  </a:cubicBezTo>
                  <a:cubicBezTo>
                    <a:pt x="396" y="1"/>
                    <a:pt x="517" y="9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
            <p:cNvSpPr/>
            <p:nvPr/>
          </p:nvSpPr>
          <p:spPr>
            <a:xfrm>
              <a:off x="5513275" y="3467675"/>
              <a:ext cx="12200" cy="11425"/>
            </a:xfrm>
            <a:custGeom>
              <a:avLst/>
              <a:gdLst/>
              <a:ahLst/>
              <a:cxnLst/>
              <a:rect l="l" t="t" r="r" b="b"/>
              <a:pathLst>
                <a:path w="488" h="457" extrusionOk="0">
                  <a:moveTo>
                    <a:pt x="487" y="213"/>
                  </a:moveTo>
                  <a:cubicBezTo>
                    <a:pt x="487" y="335"/>
                    <a:pt x="366" y="456"/>
                    <a:pt x="244" y="456"/>
                  </a:cubicBezTo>
                  <a:cubicBezTo>
                    <a:pt x="92" y="456"/>
                    <a:pt x="1" y="335"/>
                    <a:pt x="1" y="213"/>
                  </a:cubicBezTo>
                  <a:cubicBezTo>
                    <a:pt x="1" y="91"/>
                    <a:pt x="92" y="0"/>
                    <a:pt x="244" y="0"/>
                  </a:cubicBezTo>
                  <a:cubicBezTo>
                    <a:pt x="366" y="0"/>
                    <a:pt x="487" y="91"/>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
            <p:cNvSpPr/>
            <p:nvPr/>
          </p:nvSpPr>
          <p:spPr>
            <a:xfrm>
              <a:off x="5513275" y="3368875"/>
              <a:ext cx="11425" cy="10675"/>
            </a:xfrm>
            <a:custGeom>
              <a:avLst/>
              <a:gdLst/>
              <a:ahLst/>
              <a:cxnLst/>
              <a:rect l="l" t="t" r="r" b="b"/>
              <a:pathLst>
                <a:path w="457" h="427" extrusionOk="0">
                  <a:moveTo>
                    <a:pt x="457" y="213"/>
                  </a:moveTo>
                  <a:cubicBezTo>
                    <a:pt x="457" y="335"/>
                    <a:pt x="366" y="426"/>
                    <a:pt x="244" y="426"/>
                  </a:cubicBezTo>
                  <a:cubicBezTo>
                    <a:pt x="123" y="426"/>
                    <a:pt x="1" y="335"/>
                    <a:pt x="1" y="213"/>
                  </a:cubicBezTo>
                  <a:cubicBezTo>
                    <a:pt x="1" y="92"/>
                    <a:pt x="123" y="1"/>
                    <a:pt x="244" y="1"/>
                  </a:cubicBezTo>
                  <a:cubicBezTo>
                    <a:pt x="366" y="1"/>
                    <a:pt x="457" y="92"/>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
            <p:cNvSpPr/>
            <p:nvPr/>
          </p:nvSpPr>
          <p:spPr>
            <a:xfrm>
              <a:off x="5514050" y="3270100"/>
              <a:ext cx="10650" cy="9900"/>
            </a:xfrm>
            <a:custGeom>
              <a:avLst/>
              <a:gdLst/>
              <a:ahLst/>
              <a:cxnLst/>
              <a:rect l="l" t="t" r="r" b="b"/>
              <a:pathLst>
                <a:path w="426" h="396" extrusionOk="0">
                  <a:moveTo>
                    <a:pt x="426" y="183"/>
                  </a:moveTo>
                  <a:cubicBezTo>
                    <a:pt x="426" y="304"/>
                    <a:pt x="335" y="395"/>
                    <a:pt x="213" y="395"/>
                  </a:cubicBezTo>
                  <a:cubicBezTo>
                    <a:pt x="92" y="395"/>
                    <a:pt x="0" y="304"/>
                    <a:pt x="0" y="183"/>
                  </a:cubicBezTo>
                  <a:cubicBezTo>
                    <a:pt x="0" y="91"/>
                    <a:pt x="92" y="0"/>
                    <a:pt x="213" y="0"/>
                  </a:cubicBezTo>
                  <a:cubicBezTo>
                    <a:pt x="335" y="0"/>
                    <a:pt x="426" y="91"/>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
            <p:cNvSpPr/>
            <p:nvPr/>
          </p:nvSpPr>
          <p:spPr>
            <a:xfrm>
              <a:off x="5514050" y="3171300"/>
              <a:ext cx="9900" cy="9150"/>
            </a:xfrm>
            <a:custGeom>
              <a:avLst/>
              <a:gdLst/>
              <a:ahLst/>
              <a:cxnLst/>
              <a:rect l="l" t="t" r="r" b="b"/>
              <a:pathLst>
                <a:path w="396" h="366" extrusionOk="0">
                  <a:moveTo>
                    <a:pt x="396" y="183"/>
                  </a:moveTo>
                  <a:cubicBezTo>
                    <a:pt x="396" y="274"/>
                    <a:pt x="304" y="366"/>
                    <a:pt x="213" y="366"/>
                  </a:cubicBezTo>
                  <a:cubicBezTo>
                    <a:pt x="92" y="366"/>
                    <a:pt x="0" y="274"/>
                    <a:pt x="0" y="183"/>
                  </a:cubicBezTo>
                  <a:cubicBezTo>
                    <a:pt x="0" y="92"/>
                    <a:pt x="92" y="1"/>
                    <a:pt x="213" y="1"/>
                  </a:cubicBezTo>
                  <a:cubicBezTo>
                    <a:pt x="304"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
            <p:cNvSpPr/>
            <p:nvPr/>
          </p:nvSpPr>
          <p:spPr>
            <a:xfrm>
              <a:off x="5514800" y="3072525"/>
              <a:ext cx="9150" cy="8375"/>
            </a:xfrm>
            <a:custGeom>
              <a:avLst/>
              <a:gdLst/>
              <a:ahLst/>
              <a:cxnLst/>
              <a:rect l="l" t="t" r="r" b="b"/>
              <a:pathLst>
                <a:path w="366" h="335" extrusionOk="0">
                  <a:moveTo>
                    <a:pt x="366" y="183"/>
                  </a:moveTo>
                  <a:cubicBezTo>
                    <a:pt x="366" y="274"/>
                    <a:pt x="274" y="335"/>
                    <a:pt x="183" y="335"/>
                  </a:cubicBezTo>
                  <a:cubicBezTo>
                    <a:pt x="62" y="335"/>
                    <a:pt x="1" y="274"/>
                    <a:pt x="1" y="183"/>
                  </a:cubicBezTo>
                  <a:cubicBezTo>
                    <a:pt x="1" y="61"/>
                    <a:pt x="62" y="0"/>
                    <a:pt x="183" y="0"/>
                  </a:cubicBezTo>
                  <a:cubicBezTo>
                    <a:pt x="274" y="0"/>
                    <a:pt x="366" y="61"/>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
            <p:cNvSpPr/>
            <p:nvPr/>
          </p:nvSpPr>
          <p:spPr>
            <a:xfrm>
              <a:off x="5514800" y="2973750"/>
              <a:ext cx="9150" cy="8375"/>
            </a:xfrm>
            <a:custGeom>
              <a:avLst/>
              <a:gdLst/>
              <a:ahLst/>
              <a:cxnLst/>
              <a:rect l="l" t="t" r="r" b="b"/>
              <a:pathLst>
                <a:path w="366" h="335" extrusionOk="0">
                  <a:moveTo>
                    <a:pt x="366" y="152"/>
                  </a:moveTo>
                  <a:cubicBezTo>
                    <a:pt x="366" y="243"/>
                    <a:pt x="274" y="334"/>
                    <a:pt x="183" y="334"/>
                  </a:cubicBezTo>
                  <a:cubicBezTo>
                    <a:pt x="92" y="334"/>
                    <a:pt x="1" y="243"/>
                    <a:pt x="1" y="152"/>
                  </a:cubicBezTo>
                  <a:cubicBezTo>
                    <a:pt x="1" y="61"/>
                    <a:pt x="92" y="0"/>
                    <a:pt x="183" y="0"/>
                  </a:cubicBezTo>
                  <a:cubicBezTo>
                    <a:pt x="274" y="0"/>
                    <a:pt x="366" y="61"/>
                    <a:pt x="366"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
            <p:cNvSpPr/>
            <p:nvPr/>
          </p:nvSpPr>
          <p:spPr>
            <a:xfrm>
              <a:off x="5514800" y="2874200"/>
              <a:ext cx="9150" cy="8375"/>
            </a:xfrm>
            <a:custGeom>
              <a:avLst/>
              <a:gdLst/>
              <a:ahLst/>
              <a:cxnLst/>
              <a:rect l="l" t="t" r="r" b="b"/>
              <a:pathLst>
                <a:path w="366" h="335" extrusionOk="0">
                  <a:moveTo>
                    <a:pt x="366" y="183"/>
                  </a:moveTo>
                  <a:cubicBezTo>
                    <a:pt x="366" y="274"/>
                    <a:pt x="274" y="335"/>
                    <a:pt x="183" y="335"/>
                  </a:cubicBezTo>
                  <a:cubicBezTo>
                    <a:pt x="92" y="335"/>
                    <a:pt x="1" y="274"/>
                    <a:pt x="1" y="183"/>
                  </a:cubicBezTo>
                  <a:cubicBezTo>
                    <a:pt x="1" y="91"/>
                    <a:pt x="92" y="0"/>
                    <a:pt x="183" y="0"/>
                  </a:cubicBezTo>
                  <a:cubicBezTo>
                    <a:pt x="274" y="0"/>
                    <a:pt x="366" y="91"/>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
            <p:cNvSpPr/>
            <p:nvPr/>
          </p:nvSpPr>
          <p:spPr>
            <a:xfrm>
              <a:off x="5514800" y="2775400"/>
              <a:ext cx="8400" cy="7625"/>
            </a:xfrm>
            <a:custGeom>
              <a:avLst/>
              <a:gdLst/>
              <a:ahLst/>
              <a:cxnLst/>
              <a:rect l="l" t="t" r="r" b="b"/>
              <a:pathLst>
                <a:path w="336" h="305" extrusionOk="0">
                  <a:moveTo>
                    <a:pt x="335" y="153"/>
                  </a:moveTo>
                  <a:cubicBezTo>
                    <a:pt x="335" y="244"/>
                    <a:pt x="274" y="305"/>
                    <a:pt x="183" y="305"/>
                  </a:cubicBezTo>
                  <a:cubicBezTo>
                    <a:pt x="92" y="305"/>
                    <a:pt x="1" y="244"/>
                    <a:pt x="1" y="153"/>
                  </a:cubicBezTo>
                  <a:cubicBezTo>
                    <a:pt x="1" y="92"/>
                    <a:pt x="92" y="1"/>
                    <a:pt x="183" y="1"/>
                  </a:cubicBezTo>
                  <a:cubicBezTo>
                    <a:pt x="274" y="1"/>
                    <a:pt x="335" y="9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
            <p:cNvSpPr/>
            <p:nvPr/>
          </p:nvSpPr>
          <p:spPr>
            <a:xfrm>
              <a:off x="5515575" y="2676625"/>
              <a:ext cx="7625" cy="7625"/>
            </a:xfrm>
            <a:custGeom>
              <a:avLst/>
              <a:gdLst/>
              <a:ahLst/>
              <a:cxnLst/>
              <a:rect l="l" t="t" r="r" b="b"/>
              <a:pathLst>
                <a:path w="305" h="305" extrusionOk="0">
                  <a:moveTo>
                    <a:pt x="304" y="152"/>
                  </a:moveTo>
                  <a:cubicBezTo>
                    <a:pt x="304" y="244"/>
                    <a:pt x="243" y="304"/>
                    <a:pt x="152" y="304"/>
                  </a:cubicBezTo>
                  <a:cubicBezTo>
                    <a:pt x="61" y="304"/>
                    <a:pt x="0" y="244"/>
                    <a:pt x="0" y="152"/>
                  </a:cubicBezTo>
                  <a:cubicBezTo>
                    <a:pt x="0" y="61"/>
                    <a:pt x="61" y="0"/>
                    <a:pt x="152" y="0"/>
                  </a:cubicBezTo>
                  <a:cubicBezTo>
                    <a:pt x="243"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
            <p:cNvSpPr/>
            <p:nvPr/>
          </p:nvSpPr>
          <p:spPr>
            <a:xfrm>
              <a:off x="5515575" y="2577825"/>
              <a:ext cx="6850" cy="6875"/>
            </a:xfrm>
            <a:custGeom>
              <a:avLst/>
              <a:gdLst/>
              <a:ahLst/>
              <a:cxnLst/>
              <a:rect l="l" t="t" r="r" b="b"/>
              <a:pathLst>
                <a:path w="274" h="275" extrusionOk="0">
                  <a:moveTo>
                    <a:pt x="274" y="153"/>
                  </a:moveTo>
                  <a:cubicBezTo>
                    <a:pt x="274" y="214"/>
                    <a:pt x="213" y="274"/>
                    <a:pt x="152" y="274"/>
                  </a:cubicBezTo>
                  <a:cubicBezTo>
                    <a:pt x="61" y="274"/>
                    <a:pt x="0" y="214"/>
                    <a:pt x="0" y="153"/>
                  </a:cubicBezTo>
                  <a:cubicBezTo>
                    <a:pt x="0" y="62"/>
                    <a:pt x="61" y="1"/>
                    <a:pt x="152" y="1"/>
                  </a:cubicBezTo>
                  <a:cubicBezTo>
                    <a:pt x="213" y="1"/>
                    <a:pt x="274" y="62"/>
                    <a:pt x="27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
            <p:cNvSpPr/>
            <p:nvPr/>
          </p:nvSpPr>
          <p:spPr>
            <a:xfrm>
              <a:off x="5516325" y="2479050"/>
              <a:ext cx="6100" cy="6100"/>
            </a:xfrm>
            <a:custGeom>
              <a:avLst/>
              <a:gdLst/>
              <a:ahLst/>
              <a:cxnLst/>
              <a:rect l="l" t="t" r="r" b="b"/>
              <a:pathLst>
                <a:path w="244" h="244" extrusionOk="0">
                  <a:moveTo>
                    <a:pt x="244" y="122"/>
                  </a:moveTo>
                  <a:cubicBezTo>
                    <a:pt x="244" y="183"/>
                    <a:pt x="183" y="244"/>
                    <a:pt x="122" y="244"/>
                  </a:cubicBezTo>
                  <a:cubicBezTo>
                    <a:pt x="31" y="244"/>
                    <a:pt x="1" y="183"/>
                    <a:pt x="1" y="122"/>
                  </a:cubicBezTo>
                  <a:cubicBezTo>
                    <a:pt x="1" y="61"/>
                    <a:pt x="31"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
            <p:cNvSpPr/>
            <p:nvPr/>
          </p:nvSpPr>
          <p:spPr>
            <a:xfrm>
              <a:off x="5516325" y="2380275"/>
              <a:ext cx="6100" cy="6100"/>
            </a:xfrm>
            <a:custGeom>
              <a:avLst/>
              <a:gdLst/>
              <a:ahLst/>
              <a:cxnLst/>
              <a:rect l="l" t="t" r="r" b="b"/>
              <a:pathLst>
                <a:path w="244" h="244" extrusionOk="0">
                  <a:moveTo>
                    <a:pt x="244" y="122"/>
                  </a:moveTo>
                  <a:cubicBezTo>
                    <a:pt x="244" y="182"/>
                    <a:pt x="183" y="243"/>
                    <a:pt x="122" y="243"/>
                  </a:cubicBezTo>
                  <a:cubicBezTo>
                    <a:pt x="31" y="243"/>
                    <a:pt x="1" y="182"/>
                    <a:pt x="1" y="122"/>
                  </a:cubicBezTo>
                  <a:cubicBezTo>
                    <a:pt x="1" y="61"/>
                    <a:pt x="3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
            <p:cNvSpPr/>
            <p:nvPr/>
          </p:nvSpPr>
          <p:spPr>
            <a:xfrm>
              <a:off x="5516325" y="2281475"/>
              <a:ext cx="6100" cy="5350"/>
            </a:xfrm>
            <a:custGeom>
              <a:avLst/>
              <a:gdLst/>
              <a:ahLst/>
              <a:cxnLst/>
              <a:rect l="l" t="t" r="r" b="b"/>
              <a:pathLst>
                <a:path w="244" h="214" extrusionOk="0">
                  <a:moveTo>
                    <a:pt x="244" y="92"/>
                  </a:moveTo>
                  <a:cubicBezTo>
                    <a:pt x="244" y="153"/>
                    <a:pt x="183" y="213"/>
                    <a:pt x="122" y="213"/>
                  </a:cubicBezTo>
                  <a:cubicBezTo>
                    <a:pt x="61" y="213"/>
                    <a:pt x="1" y="153"/>
                    <a:pt x="1" y="92"/>
                  </a:cubicBezTo>
                  <a:cubicBezTo>
                    <a:pt x="1" y="31"/>
                    <a:pt x="61" y="1"/>
                    <a:pt x="122" y="1"/>
                  </a:cubicBezTo>
                  <a:cubicBezTo>
                    <a:pt x="183" y="1"/>
                    <a:pt x="244" y="31"/>
                    <a:pt x="24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
            <p:cNvSpPr/>
            <p:nvPr/>
          </p:nvSpPr>
          <p:spPr>
            <a:xfrm>
              <a:off x="5516325" y="2182700"/>
              <a:ext cx="5350" cy="4575"/>
            </a:xfrm>
            <a:custGeom>
              <a:avLst/>
              <a:gdLst/>
              <a:ahLst/>
              <a:cxnLst/>
              <a:rect l="l" t="t" r="r" b="b"/>
              <a:pathLst>
                <a:path w="214" h="183" extrusionOk="0">
                  <a:moveTo>
                    <a:pt x="213" y="91"/>
                  </a:moveTo>
                  <a:cubicBezTo>
                    <a:pt x="213" y="152"/>
                    <a:pt x="183" y="183"/>
                    <a:pt x="122" y="183"/>
                  </a:cubicBezTo>
                  <a:cubicBezTo>
                    <a:pt x="61" y="183"/>
                    <a:pt x="1" y="152"/>
                    <a:pt x="1" y="91"/>
                  </a:cubicBezTo>
                  <a:cubicBezTo>
                    <a:pt x="1" y="31"/>
                    <a:pt x="61" y="0"/>
                    <a:pt x="122" y="0"/>
                  </a:cubicBezTo>
                  <a:cubicBezTo>
                    <a:pt x="183" y="0"/>
                    <a:pt x="213" y="3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
            <p:cNvSpPr/>
            <p:nvPr/>
          </p:nvSpPr>
          <p:spPr>
            <a:xfrm>
              <a:off x="5517075" y="2083900"/>
              <a:ext cx="4600" cy="3825"/>
            </a:xfrm>
            <a:custGeom>
              <a:avLst/>
              <a:gdLst/>
              <a:ahLst/>
              <a:cxnLst/>
              <a:rect l="l" t="t" r="r" b="b"/>
              <a:pathLst>
                <a:path w="184" h="153" extrusionOk="0">
                  <a:moveTo>
                    <a:pt x="183" y="92"/>
                  </a:moveTo>
                  <a:cubicBezTo>
                    <a:pt x="183" y="122"/>
                    <a:pt x="123" y="153"/>
                    <a:pt x="92" y="153"/>
                  </a:cubicBezTo>
                  <a:cubicBezTo>
                    <a:pt x="31" y="153"/>
                    <a:pt x="1" y="122"/>
                    <a:pt x="1" y="92"/>
                  </a:cubicBezTo>
                  <a:cubicBezTo>
                    <a:pt x="1" y="31"/>
                    <a:pt x="31" y="1"/>
                    <a:pt x="92" y="1"/>
                  </a:cubicBezTo>
                  <a:cubicBezTo>
                    <a:pt x="12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
            <p:cNvSpPr/>
            <p:nvPr/>
          </p:nvSpPr>
          <p:spPr>
            <a:xfrm>
              <a:off x="5517075" y="1984350"/>
              <a:ext cx="4600" cy="4600"/>
            </a:xfrm>
            <a:custGeom>
              <a:avLst/>
              <a:gdLst/>
              <a:ahLst/>
              <a:cxnLst/>
              <a:rect l="l" t="t" r="r" b="b"/>
              <a:pathLst>
                <a:path w="184" h="184" extrusionOk="0">
                  <a:moveTo>
                    <a:pt x="183" y="92"/>
                  </a:moveTo>
                  <a:cubicBezTo>
                    <a:pt x="183" y="153"/>
                    <a:pt x="123" y="183"/>
                    <a:pt x="92" y="183"/>
                  </a:cubicBezTo>
                  <a:cubicBezTo>
                    <a:pt x="31" y="183"/>
                    <a:pt x="1" y="153"/>
                    <a:pt x="1" y="92"/>
                  </a:cubicBezTo>
                  <a:cubicBezTo>
                    <a:pt x="1" y="62"/>
                    <a:pt x="31" y="1"/>
                    <a:pt x="92" y="1"/>
                  </a:cubicBezTo>
                  <a:cubicBezTo>
                    <a:pt x="123" y="1"/>
                    <a:pt x="183" y="62"/>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
            <p:cNvSpPr/>
            <p:nvPr/>
          </p:nvSpPr>
          <p:spPr>
            <a:xfrm>
              <a:off x="5517075" y="1885575"/>
              <a:ext cx="3825" cy="3825"/>
            </a:xfrm>
            <a:custGeom>
              <a:avLst/>
              <a:gdLst/>
              <a:ahLst/>
              <a:cxnLst/>
              <a:rect l="l" t="t" r="r" b="b"/>
              <a:pathLst>
                <a:path w="153" h="153" extrusionOk="0">
                  <a:moveTo>
                    <a:pt x="153" y="92"/>
                  </a:moveTo>
                  <a:cubicBezTo>
                    <a:pt x="153" y="122"/>
                    <a:pt x="123" y="153"/>
                    <a:pt x="92" y="153"/>
                  </a:cubicBezTo>
                  <a:cubicBezTo>
                    <a:pt x="31" y="153"/>
                    <a:pt x="1" y="122"/>
                    <a:pt x="1" y="92"/>
                  </a:cubicBezTo>
                  <a:cubicBezTo>
                    <a:pt x="1" y="31"/>
                    <a:pt x="31" y="1"/>
                    <a:pt x="92" y="1"/>
                  </a:cubicBezTo>
                  <a:cubicBezTo>
                    <a:pt x="123"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
            <p:cNvSpPr/>
            <p:nvPr/>
          </p:nvSpPr>
          <p:spPr>
            <a:xfrm>
              <a:off x="5517075" y="1786800"/>
              <a:ext cx="3825" cy="3825"/>
            </a:xfrm>
            <a:custGeom>
              <a:avLst/>
              <a:gdLst/>
              <a:ahLst/>
              <a:cxnLst/>
              <a:rect l="l" t="t" r="r" b="b"/>
              <a:pathLst>
                <a:path w="153" h="153" extrusionOk="0">
                  <a:moveTo>
                    <a:pt x="153" y="61"/>
                  </a:moveTo>
                  <a:cubicBezTo>
                    <a:pt x="153" y="122"/>
                    <a:pt x="123" y="152"/>
                    <a:pt x="92" y="152"/>
                  </a:cubicBezTo>
                  <a:cubicBezTo>
                    <a:pt x="62" y="152"/>
                    <a:pt x="1" y="122"/>
                    <a:pt x="1" y="61"/>
                  </a:cubicBezTo>
                  <a:cubicBezTo>
                    <a:pt x="1" y="31"/>
                    <a:pt x="62" y="0"/>
                    <a:pt x="92" y="0"/>
                  </a:cubicBezTo>
                  <a:cubicBezTo>
                    <a:pt x="123"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
            <p:cNvSpPr/>
            <p:nvPr/>
          </p:nvSpPr>
          <p:spPr>
            <a:xfrm>
              <a:off x="5609800" y="5242775"/>
              <a:ext cx="29650" cy="28125"/>
            </a:xfrm>
            <a:custGeom>
              <a:avLst/>
              <a:gdLst/>
              <a:ahLst/>
              <a:cxnLst/>
              <a:rect l="l" t="t" r="r" b="b"/>
              <a:pathLst>
                <a:path w="1186" h="1125" extrusionOk="0">
                  <a:moveTo>
                    <a:pt x="1186" y="547"/>
                  </a:moveTo>
                  <a:cubicBezTo>
                    <a:pt x="1186" y="882"/>
                    <a:pt x="912" y="1125"/>
                    <a:pt x="578" y="1125"/>
                  </a:cubicBezTo>
                  <a:cubicBezTo>
                    <a:pt x="243" y="1125"/>
                    <a:pt x="0" y="882"/>
                    <a:pt x="0" y="547"/>
                  </a:cubicBezTo>
                  <a:cubicBezTo>
                    <a:pt x="0" y="243"/>
                    <a:pt x="243" y="0"/>
                    <a:pt x="578" y="0"/>
                  </a:cubicBezTo>
                  <a:cubicBezTo>
                    <a:pt x="912" y="0"/>
                    <a:pt x="1186" y="243"/>
                    <a:pt x="118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
            <p:cNvSpPr/>
            <p:nvPr/>
          </p:nvSpPr>
          <p:spPr>
            <a:xfrm>
              <a:off x="5609800" y="5143975"/>
              <a:ext cx="29650" cy="27400"/>
            </a:xfrm>
            <a:custGeom>
              <a:avLst/>
              <a:gdLst/>
              <a:ahLst/>
              <a:cxnLst/>
              <a:rect l="l" t="t" r="r" b="b"/>
              <a:pathLst>
                <a:path w="1186" h="1096" extrusionOk="0">
                  <a:moveTo>
                    <a:pt x="1186" y="548"/>
                  </a:moveTo>
                  <a:cubicBezTo>
                    <a:pt x="1186" y="852"/>
                    <a:pt x="912" y="1095"/>
                    <a:pt x="578" y="1095"/>
                  </a:cubicBezTo>
                  <a:cubicBezTo>
                    <a:pt x="243" y="1095"/>
                    <a:pt x="0" y="852"/>
                    <a:pt x="0" y="548"/>
                  </a:cubicBezTo>
                  <a:cubicBezTo>
                    <a:pt x="0" y="244"/>
                    <a:pt x="243"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
            <p:cNvSpPr/>
            <p:nvPr/>
          </p:nvSpPr>
          <p:spPr>
            <a:xfrm>
              <a:off x="5610550" y="5045200"/>
              <a:ext cx="27375" cy="26625"/>
            </a:xfrm>
            <a:custGeom>
              <a:avLst/>
              <a:gdLst/>
              <a:ahLst/>
              <a:cxnLst/>
              <a:rect l="l" t="t" r="r" b="b"/>
              <a:pathLst>
                <a:path w="1095" h="1065" extrusionOk="0">
                  <a:moveTo>
                    <a:pt x="1095" y="547"/>
                  </a:moveTo>
                  <a:cubicBezTo>
                    <a:pt x="1095" y="821"/>
                    <a:pt x="852" y="1064"/>
                    <a:pt x="548" y="1064"/>
                  </a:cubicBezTo>
                  <a:cubicBezTo>
                    <a:pt x="244" y="1064"/>
                    <a:pt x="1" y="821"/>
                    <a:pt x="1" y="547"/>
                  </a:cubicBezTo>
                  <a:cubicBezTo>
                    <a:pt x="1" y="244"/>
                    <a:pt x="244" y="0"/>
                    <a:pt x="548" y="0"/>
                  </a:cubicBezTo>
                  <a:cubicBezTo>
                    <a:pt x="852" y="0"/>
                    <a:pt x="1095" y="244"/>
                    <a:pt x="1095"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
            <p:cNvSpPr/>
            <p:nvPr/>
          </p:nvSpPr>
          <p:spPr>
            <a:xfrm>
              <a:off x="5610550" y="4946400"/>
              <a:ext cx="27375" cy="25875"/>
            </a:xfrm>
            <a:custGeom>
              <a:avLst/>
              <a:gdLst/>
              <a:ahLst/>
              <a:cxnLst/>
              <a:rect l="l" t="t" r="r" b="b"/>
              <a:pathLst>
                <a:path w="1095" h="1035" extrusionOk="0">
                  <a:moveTo>
                    <a:pt x="1095" y="518"/>
                  </a:moveTo>
                  <a:cubicBezTo>
                    <a:pt x="1095" y="822"/>
                    <a:pt x="852" y="1034"/>
                    <a:pt x="548" y="1034"/>
                  </a:cubicBezTo>
                  <a:cubicBezTo>
                    <a:pt x="244" y="1034"/>
                    <a:pt x="1" y="822"/>
                    <a:pt x="1" y="518"/>
                  </a:cubicBezTo>
                  <a:cubicBezTo>
                    <a:pt x="1" y="244"/>
                    <a:pt x="244" y="1"/>
                    <a:pt x="548" y="1"/>
                  </a:cubicBezTo>
                  <a:cubicBezTo>
                    <a:pt x="852" y="1"/>
                    <a:pt x="1095" y="244"/>
                    <a:pt x="1095"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
            <p:cNvSpPr/>
            <p:nvPr/>
          </p:nvSpPr>
          <p:spPr>
            <a:xfrm>
              <a:off x="5611325" y="4848375"/>
              <a:ext cx="25850" cy="24350"/>
            </a:xfrm>
            <a:custGeom>
              <a:avLst/>
              <a:gdLst/>
              <a:ahLst/>
              <a:cxnLst/>
              <a:rect l="l" t="t" r="r" b="b"/>
              <a:pathLst>
                <a:path w="1034" h="974" extrusionOk="0">
                  <a:moveTo>
                    <a:pt x="1033" y="487"/>
                  </a:moveTo>
                  <a:cubicBezTo>
                    <a:pt x="1033" y="761"/>
                    <a:pt x="790" y="974"/>
                    <a:pt x="517" y="974"/>
                  </a:cubicBezTo>
                  <a:cubicBezTo>
                    <a:pt x="243" y="974"/>
                    <a:pt x="0" y="761"/>
                    <a:pt x="0" y="487"/>
                  </a:cubicBezTo>
                  <a:cubicBezTo>
                    <a:pt x="0" y="214"/>
                    <a:pt x="243" y="1"/>
                    <a:pt x="517" y="1"/>
                  </a:cubicBezTo>
                  <a:cubicBezTo>
                    <a:pt x="790" y="1"/>
                    <a:pt x="1033" y="214"/>
                    <a:pt x="1033"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
            <p:cNvSpPr/>
            <p:nvPr/>
          </p:nvSpPr>
          <p:spPr>
            <a:xfrm>
              <a:off x="5612075" y="4749600"/>
              <a:ext cx="25100" cy="23575"/>
            </a:xfrm>
            <a:custGeom>
              <a:avLst/>
              <a:gdLst/>
              <a:ahLst/>
              <a:cxnLst/>
              <a:rect l="l" t="t" r="r" b="b"/>
              <a:pathLst>
                <a:path w="1004" h="943" extrusionOk="0">
                  <a:moveTo>
                    <a:pt x="1003" y="456"/>
                  </a:moveTo>
                  <a:cubicBezTo>
                    <a:pt x="1003" y="730"/>
                    <a:pt x="760" y="943"/>
                    <a:pt x="487" y="943"/>
                  </a:cubicBezTo>
                  <a:cubicBezTo>
                    <a:pt x="213" y="943"/>
                    <a:pt x="0" y="730"/>
                    <a:pt x="0" y="456"/>
                  </a:cubicBezTo>
                  <a:cubicBezTo>
                    <a:pt x="0" y="213"/>
                    <a:pt x="213" y="0"/>
                    <a:pt x="487" y="0"/>
                  </a:cubicBezTo>
                  <a:cubicBezTo>
                    <a:pt x="760" y="0"/>
                    <a:pt x="1003" y="213"/>
                    <a:pt x="100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
            <p:cNvSpPr/>
            <p:nvPr/>
          </p:nvSpPr>
          <p:spPr>
            <a:xfrm>
              <a:off x="5612075" y="4650825"/>
              <a:ext cx="24350" cy="22800"/>
            </a:xfrm>
            <a:custGeom>
              <a:avLst/>
              <a:gdLst/>
              <a:ahLst/>
              <a:cxnLst/>
              <a:rect l="l" t="t" r="r" b="b"/>
              <a:pathLst>
                <a:path w="974" h="912" extrusionOk="0">
                  <a:moveTo>
                    <a:pt x="973" y="456"/>
                  </a:moveTo>
                  <a:cubicBezTo>
                    <a:pt x="973" y="699"/>
                    <a:pt x="760" y="912"/>
                    <a:pt x="487" y="912"/>
                  </a:cubicBezTo>
                  <a:cubicBezTo>
                    <a:pt x="213" y="912"/>
                    <a:pt x="0" y="699"/>
                    <a:pt x="0" y="456"/>
                  </a:cubicBezTo>
                  <a:cubicBezTo>
                    <a:pt x="0" y="213"/>
                    <a:pt x="213" y="0"/>
                    <a:pt x="487"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
            <p:cNvSpPr/>
            <p:nvPr/>
          </p:nvSpPr>
          <p:spPr>
            <a:xfrm>
              <a:off x="5612825" y="4552025"/>
              <a:ext cx="22825" cy="22075"/>
            </a:xfrm>
            <a:custGeom>
              <a:avLst/>
              <a:gdLst/>
              <a:ahLst/>
              <a:cxnLst/>
              <a:rect l="l" t="t" r="r" b="b"/>
              <a:pathLst>
                <a:path w="913" h="883" extrusionOk="0">
                  <a:moveTo>
                    <a:pt x="913" y="457"/>
                  </a:moveTo>
                  <a:cubicBezTo>
                    <a:pt x="913" y="700"/>
                    <a:pt x="730" y="882"/>
                    <a:pt x="457" y="882"/>
                  </a:cubicBezTo>
                  <a:cubicBezTo>
                    <a:pt x="214" y="882"/>
                    <a:pt x="1" y="700"/>
                    <a:pt x="1" y="457"/>
                  </a:cubicBezTo>
                  <a:cubicBezTo>
                    <a:pt x="1" y="213"/>
                    <a:pt x="214" y="1"/>
                    <a:pt x="457" y="1"/>
                  </a:cubicBezTo>
                  <a:cubicBezTo>
                    <a:pt x="730" y="1"/>
                    <a:pt x="913" y="213"/>
                    <a:pt x="91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
            <p:cNvSpPr/>
            <p:nvPr/>
          </p:nvSpPr>
          <p:spPr>
            <a:xfrm>
              <a:off x="5613600" y="4453250"/>
              <a:ext cx="22050" cy="21300"/>
            </a:xfrm>
            <a:custGeom>
              <a:avLst/>
              <a:gdLst/>
              <a:ahLst/>
              <a:cxnLst/>
              <a:rect l="l" t="t" r="r" b="b"/>
              <a:pathLst>
                <a:path w="882" h="852" extrusionOk="0">
                  <a:moveTo>
                    <a:pt x="882" y="426"/>
                  </a:moveTo>
                  <a:cubicBezTo>
                    <a:pt x="882" y="669"/>
                    <a:pt x="669" y="851"/>
                    <a:pt x="426" y="851"/>
                  </a:cubicBezTo>
                  <a:cubicBezTo>
                    <a:pt x="183" y="851"/>
                    <a:pt x="0" y="669"/>
                    <a:pt x="0" y="426"/>
                  </a:cubicBezTo>
                  <a:cubicBezTo>
                    <a:pt x="0" y="213"/>
                    <a:pt x="183" y="0"/>
                    <a:pt x="426" y="0"/>
                  </a:cubicBezTo>
                  <a:cubicBezTo>
                    <a:pt x="669" y="0"/>
                    <a:pt x="882" y="21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
            <p:cNvSpPr/>
            <p:nvPr/>
          </p:nvSpPr>
          <p:spPr>
            <a:xfrm>
              <a:off x="5613600" y="4355225"/>
              <a:ext cx="21300" cy="19775"/>
            </a:xfrm>
            <a:custGeom>
              <a:avLst/>
              <a:gdLst/>
              <a:ahLst/>
              <a:cxnLst/>
              <a:rect l="l" t="t" r="r" b="b"/>
              <a:pathLst>
                <a:path w="852" h="791" extrusionOk="0">
                  <a:moveTo>
                    <a:pt x="851" y="395"/>
                  </a:moveTo>
                  <a:cubicBezTo>
                    <a:pt x="851" y="608"/>
                    <a:pt x="669" y="790"/>
                    <a:pt x="426" y="790"/>
                  </a:cubicBezTo>
                  <a:cubicBezTo>
                    <a:pt x="183" y="790"/>
                    <a:pt x="0" y="608"/>
                    <a:pt x="0" y="395"/>
                  </a:cubicBezTo>
                  <a:cubicBezTo>
                    <a:pt x="0" y="183"/>
                    <a:pt x="183" y="0"/>
                    <a:pt x="426" y="0"/>
                  </a:cubicBezTo>
                  <a:cubicBezTo>
                    <a:pt x="669" y="0"/>
                    <a:pt x="851" y="183"/>
                    <a:pt x="85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
            <p:cNvSpPr/>
            <p:nvPr/>
          </p:nvSpPr>
          <p:spPr>
            <a:xfrm>
              <a:off x="5614350" y="4256425"/>
              <a:ext cx="20550" cy="19025"/>
            </a:xfrm>
            <a:custGeom>
              <a:avLst/>
              <a:gdLst/>
              <a:ahLst/>
              <a:cxnLst/>
              <a:rect l="l" t="t" r="r" b="b"/>
              <a:pathLst>
                <a:path w="822" h="761" extrusionOk="0">
                  <a:moveTo>
                    <a:pt x="821" y="366"/>
                  </a:moveTo>
                  <a:cubicBezTo>
                    <a:pt x="821" y="578"/>
                    <a:pt x="639" y="761"/>
                    <a:pt x="396" y="761"/>
                  </a:cubicBezTo>
                  <a:cubicBezTo>
                    <a:pt x="183" y="761"/>
                    <a:pt x="1" y="578"/>
                    <a:pt x="1" y="366"/>
                  </a:cubicBezTo>
                  <a:cubicBezTo>
                    <a:pt x="1" y="153"/>
                    <a:pt x="183" y="1"/>
                    <a:pt x="396" y="1"/>
                  </a:cubicBezTo>
                  <a:cubicBezTo>
                    <a:pt x="639" y="1"/>
                    <a:pt x="821" y="153"/>
                    <a:pt x="82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
            <p:cNvSpPr/>
            <p:nvPr/>
          </p:nvSpPr>
          <p:spPr>
            <a:xfrm>
              <a:off x="5614350" y="4157650"/>
              <a:ext cx="19775" cy="18250"/>
            </a:xfrm>
            <a:custGeom>
              <a:avLst/>
              <a:gdLst/>
              <a:ahLst/>
              <a:cxnLst/>
              <a:rect l="l" t="t" r="r" b="b"/>
              <a:pathLst>
                <a:path w="791" h="730" extrusionOk="0">
                  <a:moveTo>
                    <a:pt x="791" y="365"/>
                  </a:moveTo>
                  <a:cubicBezTo>
                    <a:pt x="791" y="578"/>
                    <a:pt x="609" y="730"/>
                    <a:pt x="396" y="730"/>
                  </a:cubicBezTo>
                  <a:cubicBezTo>
                    <a:pt x="183" y="730"/>
                    <a:pt x="1" y="578"/>
                    <a:pt x="1" y="365"/>
                  </a:cubicBezTo>
                  <a:cubicBezTo>
                    <a:pt x="1" y="152"/>
                    <a:pt x="183" y="0"/>
                    <a:pt x="396" y="0"/>
                  </a:cubicBezTo>
                  <a:cubicBezTo>
                    <a:pt x="60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
            <p:cNvSpPr/>
            <p:nvPr/>
          </p:nvSpPr>
          <p:spPr>
            <a:xfrm>
              <a:off x="5615100" y="4058850"/>
              <a:ext cx="18275" cy="17500"/>
            </a:xfrm>
            <a:custGeom>
              <a:avLst/>
              <a:gdLst/>
              <a:ahLst/>
              <a:cxnLst/>
              <a:rect l="l" t="t" r="r" b="b"/>
              <a:pathLst>
                <a:path w="731" h="700" extrusionOk="0">
                  <a:moveTo>
                    <a:pt x="730" y="366"/>
                  </a:moveTo>
                  <a:cubicBezTo>
                    <a:pt x="730" y="548"/>
                    <a:pt x="579" y="700"/>
                    <a:pt x="366" y="700"/>
                  </a:cubicBezTo>
                  <a:cubicBezTo>
                    <a:pt x="153" y="700"/>
                    <a:pt x="1" y="548"/>
                    <a:pt x="1" y="366"/>
                  </a:cubicBezTo>
                  <a:cubicBezTo>
                    <a:pt x="1" y="153"/>
                    <a:pt x="153" y="1"/>
                    <a:pt x="366" y="1"/>
                  </a:cubicBezTo>
                  <a:cubicBezTo>
                    <a:pt x="579" y="1"/>
                    <a:pt x="730" y="153"/>
                    <a:pt x="73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
            <p:cNvSpPr/>
            <p:nvPr/>
          </p:nvSpPr>
          <p:spPr>
            <a:xfrm>
              <a:off x="5615875" y="3960075"/>
              <a:ext cx="17500" cy="16750"/>
            </a:xfrm>
            <a:custGeom>
              <a:avLst/>
              <a:gdLst/>
              <a:ahLst/>
              <a:cxnLst/>
              <a:rect l="l" t="t" r="r" b="b"/>
              <a:pathLst>
                <a:path w="700" h="670" extrusionOk="0">
                  <a:moveTo>
                    <a:pt x="699" y="335"/>
                  </a:moveTo>
                  <a:cubicBezTo>
                    <a:pt x="699" y="517"/>
                    <a:pt x="517" y="669"/>
                    <a:pt x="335" y="669"/>
                  </a:cubicBezTo>
                  <a:cubicBezTo>
                    <a:pt x="152" y="669"/>
                    <a:pt x="0" y="517"/>
                    <a:pt x="0" y="335"/>
                  </a:cubicBezTo>
                  <a:cubicBezTo>
                    <a:pt x="0" y="152"/>
                    <a:pt x="152" y="0"/>
                    <a:pt x="335" y="0"/>
                  </a:cubicBezTo>
                  <a:cubicBezTo>
                    <a:pt x="51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
            <p:cNvSpPr/>
            <p:nvPr/>
          </p:nvSpPr>
          <p:spPr>
            <a:xfrm>
              <a:off x="5615875" y="3861300"/>
              <a:ext cx="16750" cy="15975"/>
            </a:xfrm>
            <a:custGeom>
              <a:avLst/>
              <a:gdLst/>
              <a:ahLst/>
              <a:cxnLst/>
              <a:rect l="l" t="t" r="r" b="b"/>
              <a:pathLst>
                <a:path w="670" h="639" extrusionOk="0">
                  <a:moveTo>
                    <a:pt x="669" y="334"/>
                  </a:moveTo>
                  <a:cubicBezTo>
                    <a:pt x="669" y="517"/>
                    <a:pt x="517" y="638"/>
                    <a:pt x="335" y="638"/>
                  </a:cubicBezTo>
                  <a:cubicBezTo>
                    <a:pt x="152" y="638"/>
                    <a:pt x="0" y="517"/>
                    <a:pt x="0" y="334"/>
                  </a:cubicBezTo>
                  <a:cubicBezTo>
                    <a:pt x="0" y="152"/>
                    <a:pt x="152" y="0"/>
                    <a:pt x="335" y="0"/>
                  </a:cubicBezTo>
                  <a:cubicBezTo>
                    <a:pt x="517" y="0"/>
                    <a:pt x="669" y="152"/>
                    <a:pt x="669"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
            <p:cNvSpPr/>
            <p:nvPr/>
          </p:nvSpPr>
          <p:spPr>
            <a:xfrm>
              <a:off x="5615875" y="3762500"/>
              <a:ext cx="16750" cy="15975"/>
            </a:xfrm>
            <a:custGeom>
              <a:avLst/>
              <a:gdLst/>
              <a:ahLst/>
              <a:cxnLst/>
              <a:rect l="l" t="t" r="r" b="b"/>
              <a:pathLst>
                <a:path w="670" h="639" extrusionOk="0">
                  <a:moveTo>
                    <a:pt x="669" y="305"/>
                  </a:moveTo>
                  <a:cubicBezTo>
                    <a:pt x="669" y="487"/>
                    <a:pt x="517" y="639"/>
                    <a:pt x="335" y="639"/>
                  </a:cubicBezTo>
                  <a:cubicBezTo>
                    <a:pt x="152" y="639"/>
                    <a:pt x="0" y="487"/>
                    <a:pt x="0" y="305"/>
                  </a:cubicBezTo>
                  <a:cubicBezTo>
                    <a:pt x="0" y="153"/>
                    <a:pt x="152" y="1"/>
                    <a:pt x="335" y="1"/>
                  </a:cubicBezTo>
                  <a:cubicBezTo>
                    <a:pt x="517" y="1"/>
                    <a:pt x="669" y="153"/>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
            <p:cNvSpPr/>
            <p:nvPr/>
          </p:nvSpPr>
          <p:spPr>
            <a:xfrm>
              <a:off x="5616625" y="3664475"/>
              <a:ext cx="15225" cy="13700"/>
            </a:xfrm>
            <a:custGeom>
              <a:avLst/>
              <a:gdLst/>
              <a:ahLst/>
              <a:cxnLst/>
              <a:rect l="l" t="t" r="r" b="b"/>
              <a:pathLst>
                <a:path w="609" h="548" extrusionOk="0">
                  <a:moveTo>
                    <a:pt x="609" y="274"/>
                  </a:moveTo>
                  <a:cubicBezTo>
                    <a:pt x="609" y="426"/>
                    <a:pt x="487" y="548"/>
                    <a:pt x="305" y="548"/>
                  </a:cubicBezTo>
                  <a:cubicBezTo>
                    <a:pt x="153" y="548"/>
                    <a:pt x="1" y="426"/>
                    <a:pt x="1" y="274"/>
                  </a:cubicBezTo>
                  <a:cubicBezTo>
                    <a:pt x="1" y="122"/>
                    <a:pt x="153" y="1"/>
                    <a:pt x="305" y="1"/>
                  </a:cubicBezTo>
                  <a:cubicBezTo>
                    <a:pt x="487" y="1"/>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
            <p:cNvSpPr/>
            <p:nvPr/>
          </p:nvSpPr>
          <p:spPr>
            <a:xfrm>
              <a:off x="5616625" y="3565700"/>
              <a:ext cx="15225" cy="13700"/>
            </a:xfrm>
            <a:custGeom>
              <a:avLst/>
              <a:gdLst/>
              <a:ahLst/>
              <a:cxnLst/>
              <a:rect l="l" t="t" r="r" b="b"/>
              <a:pathLst>
                <a:path w="609" h="548" extrusionOk="0">
                  <a:moveTo>
                    <a:pt x="609" y="274"/>
                  </a:moveTo>
                  <a:cubicBezTo>
                    <a:pt x="609" y="426"/>
                    <a:pt x="457" y="547"/>
                    <a:pt x="305" y="547"/>
                  </a:cubicBezTo>
                  <a:cubicBezTo>
                    <a:pt x="153" y="547"/>
                    <a:pt x="1" y="426"/>
                    <a:pt x="1" y="274"/>
                  </a:cubicBezTo>
                  <a:cubicBezTo>
                    <a:pt x="1" y="122"/>
                    <a:pt x="153" y="0"/>
                    <a:pt x="305" y="0"/>
                  </a:cubicBezTo>
                  <a:cubicBezTo>
                    <a:pt x="457" y="0"/>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
            <p:cNvSpPr/>
            <p:nvPr/>
          </p:nvSpPr>
          <p:spPr>
            <a:xfrm>
              <a:off x="5617400" y="3466900"/>
              <a:ext cx="13700" cy="12950"/>
            </a:xfrm>
            <a:custGeom>
              <a:avLst/>
              <a:gdLst/>
              <a:ahLst/>
              <a:cxnLst/>
              <a:rect l="l" t="t" r="r" b="b"/>
              <a:pathLst>
                <a:path w="548" h="518" extrusionOk="0">
                  <a:moveTo>
                    <a:pt x="547" y="244"/>
                  </a:moveTo>
                  <a:cubicBezTo>
                    <a:pt x="547" y="396"/>
                    <a:pt x="426" y="517"/>
                    <a:pt x="274" y="517"/>
                  </a:cubicBezTo>
                  <a:cubicBezTo>
                    <a:pt x="122" y="517"/>
                    <a:pt x="0" y="396"/>
                    <a:pt x="0" y="244"/>
                  </a:cubicBezTo>
                  <a:cubicBezTo>
                    <a:pt x="0" y="92"/>
                    <a:pt x="122" y="1"/>
                    <a:pt x="274" y="1"/>
                  </a:cubicBezTo>
                  <a:cubicBezTo>
                    <a:pt x="426" y="1"/>
                    <a:pt x="547" y="92"/>
                    <a:pt x="5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
            <p:cNvSpPr/>
            <p:nvPr/>
          </p:nvSpPr>
          <p:spPr>
            <a:xfrm>
              <a:off x="5617400" y="3367350"/>
              <a:ext cx="13700" cy="12950"/>
            </a:xfrm>
            <a:custGeom>
              <a:avLst/>
              <a:gdLst/>
              <a:ahLst/>
              <a:cxnLst/>
              <a:rect l="l" t="t" r="r" b="b"/>
              <a:pathLst>
                <a:path w="548" h="518" extrusionOk="0">
                  <a:moveTo>
                    <a:pt x="547" y="274"/>
                  </a:moveTo>
                  <a:cubicBezTo>
                    <a:pt x="547" y="396"/>
                    <a:pt x="426" y="518"/>
                    <a:pt x="274" y="518"/>
                  </a:cubicBezTo>
                  <a:cubicBezTo>
                    <a:pt x="122" y="518"/>
                    <a:pt x="0" y="396"/>
                    <a:pt x="0" y="274"/>
                  </a:cubicBezTo>
                  <a:cubicBezTo>
                    <a:pt x="0" y="123"/>
                    <a:pt x="122" y="1"/>
                    <a:pt x="274" y="1"/>
                  </a:cubicBezTo>
                  <a:cubicBezTo>
                    <a:pt x="426" y="1"/>
                    <a:pt x="547" y="123"/>
                    <a:pt x="5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
            <p:cNvSpPr/>
            <p:nvPr/>
          </p:nvSpPr>
          <p:spPr>
            <a:xfrm>
              <a:off x="5618150" y="3269325"/>
              <a:ext cx="12175" cy="11425"/>
            </a:xfrm>
            <a:custGeom>
              <a:avLst/>
              <a:gdLst/>
              <a:ahLst/>
              <a:cxnLst/>
              <a:rect l="l" t="t" r="r" b="b"/>
              <a:pathLst>
                <a:path w="487" h="457" extrusionOk="0">
                  <a:moveTo>
                    <a:pt x="487" y="214"/>
                  </a:moveTo>
                  <a:cubicBezTo>
                    <a:pt x="487" y="366"/>
                    <a:pt x="396" y="457"/>
                    <a:pt x="244" y="457"/>
                  </a:cubicBezTo>
                  <a:cubicBezTo>
                    <a:pt x="122" y="457"/>
                    <a:pt x="1" y="366"/>
                    <a:pt x="1" y="214"/>
                  </a:cubicBezTo>
                  <a:cubicBezTo>
                    <a:pt x="1" y="92"/>
                    <a:pt x="122" y="1"/>
                    <a:pt x="244" y="1"/>
                  </a:cubicBezTo>
                  <a:cubicBezTo>
                    <a:pt x="396"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
            <p:cNvSpPr/>
            <p:nvPr/>
          </p:nvSpPr>
          <p:spPr>
            <a:xfrm>
              <a:off x="5618150" y="3170550"/>
              <a:ext cx="12175" cy="10675"/>
            </a:xfrm>
            <a:custGeom>
              <a:avLst/>
              <a:gdLst/>
              <a:ahLst/>
              <a:cxnLst/>
              <a:rect l="l" t="t" r="r" b="b"/>
              <a:pathLst>
                <a:path w="487" h="427" extrusionOk="0">
                  <a:moveTo>
                    <a:pt x="487" y="213"/>
                  </a:moveTo>
                  <a:cubicBezTo>
                    <a:pt x="487" y="335"/>
                    <a:pt x="365" y="426"/>
                    <a:pt x="244" y="426"/>
                  </a:cubicBezTo>
                  <a:cubicBezTo>
                    <a:pt x="122" y="426"/>
                    <a:pt x="1" y="335"/>
                    <a:pt x="1" y="213"/>
                  </a:cubicBezTo>
                  <a:cubicBezTo>
                    <a:pt x="1" y="92"/>
                    <a:pt x="122" y="0"/>
                    <a:pt x="244" y="0"/>
                  </a:cubicBezTo>
                  <a:cubicBezTo>
                    <a:pt x="365" y="0"/>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
            <p:cNvSpPr/>
            <p:nvPr/>
          </p:nvSpPr>
          <p:spPr>
            <a:xfrm>
              <a:off x="5618900" y="3071775"/>
              <a:ext cx="10675" cy="9900"/>
            </a:xfrm>
            <a:custGeom>
              <a:avLst/>
              <a:gdLst/>
              <a:ahLst/>
              <a:cxnLst/>
              <a:rect l="l" t="t" r="r" b="b"/>
              <a:pathLst>
                <a:path w="427" h="396" extrusionOk="0">
                  <a:moveTo>
                    <a:pt x="427" y="213"/>
                  </a:moveTo>
                  <a:cubicBezTo>
                    <a:pt x="427" y="304"/>
                    <a:pt x="335" y="395"/>
                    <a:pt x="214" y="395"/>
                  </a:cubicBezTo>
                  <a:cubicBezTo>
                    <a:pt x="92" y="395"/>
                    <a:pt x="1" y="304"/>
                    <a:pt x="1" y="213"/>
                  </a:cubicBezTo>
                  <a:cubicBezTo>
                    <a:pt x="1" y="91"/>
                    <a:pt x="92" y="0"/>
                    <a:pt x="214" y="0"/>
                  </a:cubicBezTo>
                  <a:cubicBezTo>
                    <a:pt x="335" y="0"/>
                    <a:pt x="427" y="91"/>
                    <a:pt x="42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
            <p:cNvSpPr/>
            <p:nvPr/>
          </p:nvSpPr>
          <p:spPr>
            <a:xfrm>
              <a:off x="5618900" y="2972975"/>
              <a:ext cx="10675" cy="9900"/>
            </a:xfrm>
            <a:custGeom>
              <a:avLst/>
              <a:gdLst/>
              <a:ahLst/>
              <a:cxnLst/>
              <a:rect l="l" t="t" r="r" b="b"/>
              <a:pathLst>
                <a:path w="427" h="396" extrusionOk="0">
                  <a:moveTo>
                    <a:pt x="427" y="183"/>
                  </a:moveTo>
                  <a:cubicBezTo>
                    <a:pt x="427" y="305"/>
                    <a:pt x="335" y="396"/>
                    <a:pt x="214" y="396"/>
                  </a:cubicBezTo>
                  <a:cubicBezTo>
                    <a:pt x="92" y="396"/>
                    <a:pt x="1" y="305"/>
                    <a:pt x="1" y="183"/>
                  </a:cubicBezTo>
                  <a:cubicBezTo>
                    <a:pt x="1" y="92"/>
                    <a:pt x="92" y="1"/>
                    <a:pt x="214" y="1"/>
                  </a:cubicBezTo>
                  <a:cubicBezTo>
                    <a:pt x="335" y="1"/>
                    <a:pt x="427" y="92"/>
                    <a:pt x="427"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
            <p:cNvSpPr/>
            <p:nvPr/>
          </p:nvSpPr>
          <p:spPr>
            <a:xfrm>
              <a:off x="5619675" y="2874200"/>
              <a:ext cx="9900" cy="9125"/>
            </a:xfrm>
            <a:custGeom>
              <a:avLst/>
              <a:gdLst/>
              <a:ahLst/>
              <a:cxnLst/>
              <a:rect l="l" t="t" r="r" b="b"/>
              <a:pathLst>
                <a:path w="396" h="365" extrusionOk="0">
                  <a:moveTo>
                    <a:pt x="396" y="183"/>
                  </a:moveTo>
                  <a:cubicBezTo>
                    <a:pt x="396" y="274"/>
                    <a:pt x="304" y="365"/>
                    <a:pt x="183" y="365"/>
                  </a:cubicBezTo>
                  <a:cubicBezTo>
                    <a:pt x="61" y="365"/>
                    <a:pt x="0" y="274"/>
                    <a:pt x="0" y="183"/>
                  </a:cubicBezTo>
                  <a:cubicBezTo>
                    <a:pt x="0" y="61"/>
                    <a:pt x="61" y="0"/>
                    <a:pt x="183" y="0"/>
                  </a:cubicBezTo>
                  <a:cubicBezTo>
                    <a:pt x="304" y="0"/>
                    <a:pt x="396" y="61"/>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
            <p:cNvSpPr/>
            <p:nvPr/>
          </p:nvSpPr>
          <p:spPr>
            <a:xfrm>
              <a:off x="5619675" y="2775400"/>
              <a:ext cx="9150" cy="8400"/>
            </a:xfrm>
            <a:custGeom>
              <a:avLst/>
              <a:gdLst/>
              <a:ahLst/>
              <a:cxnLst/>
              <a:rect l="l" t="t" r="r" b="b"/>
              <a:pathLst>
                <a:path w="366" h="336" extrusionOk="0">
                  <a:moveTo>
                    <a:pt x="365" y="153"/>
                  </a:moveTo>
                  <a:cubicBezTo>
                    <a:pt x="365" y="274"/>
                    <a:pt x="274" y="335"/>
                    <a:pt x="183" y="335"/>
                  </a:cubicBezTo>
                  <a:cubicBezTo>
                    <a:pt x="92" y="335"/>
                    <a:pt x="0" y="274"/>
                    <a:pt x="0" y="153"/>
                  </a:cubicBezTo>
                  <a:cubicBezTo>
                    <a:pt x="0" y="62"/>
                    <a:pt x="92" y="1"/>
                    <a:pt x="183" y="1"/>
                  </a:cubicBezTo>
                  <a:cubicBezTo>
                    <a:pt x="274" y="1"/>
                    <a:pt x="365" y="62"/>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
            <p:cNvSpPr/>
            <p:nvPr/>
          </p:nvSpPr>
          <p:spPr>
            <a:xfrm>
              <a:off x="5619675" y="2676625"/>
              <a:ext cx="9150" cy="7625"/>
            </a:xfrm>
            <a:custGeom>
              <a:avLst/>
              <a:gdLst/>
              <a:ahLst/>
              <a:cxnLst/>
              <a:rect l="l" t="t" r="r" b="b"/>
              <a:pathLst>
                <a:path w="366" h="305" extrusionOk="0">
                  <a:moveTo>
                    <a:pt x="365" y="152"/>
                  </a:moveTo>
                  <a:cubicBezTo>
                    <a:pt x="365" y="244"/>
                    <a:pt x="274" y="304"/>
                    <a:pt x="183" y="304"/>
                  </a:cubicBezTo>
                  <a:cubicBezTo>
                    <a:pt x="92" y="304"/>
                    <a:pt x="0" y="244"/>
                    <a:pt x="0" y="152"/>
                  </a:cubicBezTo>
                  <a:cubicBezTo>
                    <a:pt x="0" y="61"/>
                    <a:pt x="92" y="0"/>
                    <a:pt x="183" y="0"/>
                  </a:cubicBezTo>
                  <a:cubicBezTo>
                    <a:pt x="274" y="0"/>
                    <a:pt x="365" y="61"/>
                    <a:pt x="36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
            <p:cNvSpPr/>
            <p:nvPr/>
          </p:nvSpPr>
          <p:spPr>
            <a:xfrm>
              <a:off x="5620425" y="2577825"/>
              <a:ext cx="7625" cy="7625"/>
            </a:xfrm>
            <a:custGeom>
              <a:avLst/>
              <a:gdLst/>
              <a:ahLst/>
              <a:cxnLst/>
              <a:rect l="l" t="t" r="r" b="b"/>
              <a:pathLst>
                <a:path w="305" h="305" extrusionOk="0">
                  <a:moveTo>
                    <a:pt x="305" y="153"/>
                  </a:moveTo>
                  <a:cubicBezTo>
                    <a:pt x="305" y="214"/>
                    <a:pt x="244" y="305"/>
                    <a:pt x="153" y="305"/>
                  </a:cubicBezTo>
                  <a:cubicBezTo>
                    <a:pt x="62" y="305"/>
                    <a:pt x="1" y="214"/>
                    <a:pt x="1" y="153"/>
                  </a:cubicBezTo>
                  <a:cubicBezTo>
                    <a:pt x="1" y="62"/>
                    <a:pt x="62" y="1"/>
                    <a:pt x="153" y="1"/>
                  </a:cubicBezTo>
                  <a:cubicBezTo>
                    <a:pt x="244" y="1"/>
                    <a:pt x="305" y="6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
            <p:cNvSpPr/>
            <p:nvPr/>
          </p:nvSpPr>
          <p:spPr>
            <a:xfrm>
              <a:off x="5620425" y="2478300"/>
              <a:ext cx="7625" cy="7625"/>
            </a:xfrm>
            <a:custGeom>
              <a:avLst/>
              <a:gdLst/>
              <a:ahLst/>
              <a:cxnLst/>
              <a:rect l="l" t="t" r="r" b="b"/>
              <a:pathLst>
                <a:path w="305" h="305" extrusionOk="0">
                  <a:moveTo>
                    <a:pt x="305" y="152"/>
                  </a:moveTo>
                  <a:cubicBezTo>
                    <a:pt x="305" y="243"/>
                    <a:pt x="244" y="304"/>
                    <a:pt x="153" y="304"/>
                  </a:cubicBezTo>
                  <a:cubicBezTo>
                    <a:pt x="62" y="304"/>
                    <a:pt x="1" y="243"/>
                    <a:pt x="1" y="152"/>
                  </a:cubicBezTo>
                  <a:cubicBezTo>
                    <a:pt x="1" y="91"/>
                    <a:pt x="62" y="0"/>
                    <a:pt x="153" y="0"/>
                  </a:cubicBezTo>
                  <a:cubicBezTo>
                    <a:pt x="244" y="0"/>
                    <a:pt x="305" y="9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
            <p:cNvSpPr/>
            <p:nvPr/>
          </p:nvSpPr>
          <p:spPr>
            <a:xfrm>
              <a:off x="5620425" y="2379500"/>
              <a:ext cx="7625" cy="6875"/>
            </a:xfrm>
            <a:custGeom>
              <a:avLst/>
              <a:gdLst/>
              <a:ahLst/>
              <a:cxnLst/>
              <a:rect l="l" t="t" r="r" b="b"/>
              <a:pathLst>
                <a:path w="305" h="275" extrusionOk="0">
                  <a:moveTo>
                    <a:pt x="305" y="153"/>
                  </a:moveTo>
                  <a:cubicBezTo>
                    <a:pt x="305" y="213"/>
                    <a:pt x="244" y="274"/>
                    <a:pt x="153" y="274"/>
                  </a:cubicBezTo>
                  <a:cubicBezTo>
                    <a:pt x="62" y="274"/>
                    <a:pt x="1" y="213"/>
                    <a:pt x="1" y="153"/>
                  </a:cubicBezTo>
                  <a:cubicBezTo>
                    <a:pt x="1" y="61"/>
                    <a:pt x="62" y="1"/>
                    <a:pt x="153" y="1"/>
                  </a:cubicBezTo>
                  <a:cubicBezTo>
                    <a:pt x="244" y="1"/>
                    <a:pt x="305" y="61"/>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
            <p:cNvSpPr/>
            <p:nvPr/>
          </p:nvSpPr>
          <p:spPr>
            <a:xfrm>
              <a:off x="5620425" y="2280725"/>
              <a:ext cx="7625" cy="6850"/>
            </a:xfrm>
            <a:custGeom>
              <a:avLst/>
              <a:gdLst/>
              <a:ahLst/>
              <a:cxnLst/>
              <a:rect l="l" t="t" r="r" b="b"/>
              <a:pathLst>
                <a:path w="305" h="274" extrusionOk="0">
                  <a:moveTo>
                    <a:pt x="305" y="122"/>
                  </a:moveTo>
                  <a:cubicBezTo>
                    <a:pt x="305" y="213"/>
                    <a:pt x="244" y="274"/>
                    <a:pt x="153" y="274"/>
                  </a:cubicBezTo>
                  <a:cubicBezTo>
                    <a:pt x="92" y="274"/>
                    <a:pt x="1" y="213"/>
                    <a:pt x="1" y="122"/>
                  </a:cubicBezTo>
                  <a:cubicBezTo>
                    <a:pt x="1" y="61"/>
                    <a:pt x="92" y="0"/>
                    <a:pt x="153" y="0"/>
                  </a:cubicBezTo>
                  <a:cubicBezTo>
                    <a:pt x="244" y="0"/>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
            <p:cNvSpPr/>
            <p:nvPr/>
          </p:nvSpPr>
          <p:spPr>
            <a:xfrm>
              <a:off x="5621200" y="2181925"/>
              <a:ext cx="6100" cy="6100"/>
            </a:xfrm>
            <a:custGeom>
              <a:avLst/>
              <a:gdLst/>
              <a:ahLst/>
              <a:cxnLst/>
              <a:rect l="l" t="t" r="r" b="b"/>
              <a:pathLst>
                <a:path w="244" h="244" extrusionOk="0">
                  <a:moveTo>
                    <a:pt x="243" y="122"/>
                  </a:moveTo>
                  <a:cubicBezTo>
                    <a:pt x="243" y="183"/>
                    <a:pt x="183" y="244"/>
                    <a:pt x="122" y="244"/>
                  </a:cubicBezTo>
                  <a:cubicBezTo>
                    <a:pt x="61" y="244"/>
                    <a:pt x="0" y="183"/>
                    <a:pt x="0" y="122"/>
                  </a:cubicBezTo>
                  <a:cubicBezTo>
                    <a:pt x="0" y="62"/>
                    <a:pt x="61" y="1"/>
                    <a:pt x="122" y="1"/>
                  </a:cubicBezTo>
                  <a:cubicBezTo>
                    <a:pt x="183" y="1"/>
                    <a:pt x="243" y="62"/>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
            <p:cNvSpPr/>
            <p:nvPr/>
          </p:nvSpPr>
          <p:spPr>
            <a:xfrm>
              <a:off x="5621200" y="2083150"/>
              <a:ext cx="6100" cy="5350"/>
            </a:xfrm>
            <a:custGeom>
              <a:avLst/>
              <a:gdLst/>
              <a:ahLst/>
              <a:cxnLst/>
              <a:rect l="l" t="t" r="r" b="b"/>
              <a:pathLst>
                <a:path w="244" h="214" extrusionOk="0">
                  <a:moveTo>
                    <a:pt x="243" y="122"/>
                  </a:moveTo>
                  <a:cubicBezTo>
                    <a:pt x="243" y="183"/>
                    <a:pt x="183" y="213"/>
                    <a:pt x="122" y="213"/>
                  </a:cubicBezTo>
                  <a:cubicBezTo>
                    <a:pt x="61" y="213"/>
                    <a:pt x="0" y="183"/>
                    <a:pt x="0" y="122"/>
                  </a:cubicBezTo>
                  <a:cubicBezTo>
                    <a:pt x="0" y="61"/>
                    <a:pt x="61" y="0"/>
                    <a:pt x="122" y="0"/>
                  </a:cubicBezTo>
                  <a:cubicBezTo>
                    <a:pt x="183" y="0"/>
                    <a:pt x="243" y="6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
            <p:cNvSpPr/>
            <p:nvPr/>
          </p:nvSpPr>
          <p:spPr>
            <a:xfrm>
              <a:off x="5621200" y="1984350"/>
              <a:ext cx="6100" cy="5350"/>
            </a:xfrm>
            <a:custGeom>
              <a:avLst/>
              <a:gdLst/>
              <a:ahLst/>
              <a:cxnLst/>
              <a:rect l="l" t="t" r="r" b="b"/>
              <a:pathLst>
                <a:path w="244" h="214" extrusionOk="0">
                  <a:moveTo>
                    <a:pt x="243" y="92"/>
                  </a:moveTo>
                  <a:cubicBezTo>
                    <a:pt x="243" y="153"/>
                    <a:pt x="183" y="214"/>
                    <a:pt x="122" y="214"/>
                  </a:cubicBezTo>
                  <a:cubicBezTo>
                    <a:pt x="61" y="214"/>
                    <a:pt x="0" y="153"/>
                    <a:pt x="0" y="92"/>
                  </a:cubicBezTo>
                  <a:cubicBezTo>
                    <a:pt x="0" y="31"/>
                    <a:pt x="61" y="1"/>
                    <a:pt x="122" y="1"/>
                  </a:cubicBezTo>
                  <a:cubicBezTo>
                    <a:pt x="183" y="1"/>
                    <a:pt x="243" y="31"/>
                    <a:pt x="24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
            <p:cNvSpPr/>
            <p:nvPr/>
          </p:nvSpPr>
          <p:spPr>
            <a:xfrm>
              <a:off x="5621950" y="1885575"/>
              <a:ext cx="5350" cy="4575"/>
            </a:xfrm>
            <a:custGeom>
              <a:avLst/>
              <a:gdLst/>
              <a:ahLst/>
              <a:cxnLst/>
              <a:rect l="l" t="t" r="r" b="b"/>
              <a:pathLst>
                <a:path w="214" h="183" extrusionOk="0">
                  <a:moveTo>
                    <a:pt x="213" y="92"/>
                  </a:moveTo>
                  <a:cubicBezTo>
                    <a:pt x="213" y="153"/>
                    <a:pt x="153" y="183"/>
                    <a:pt x="92" y="183"/>
                  </a:cubicBezTo>
                  <a:cubicBezTo>
                    <a:pt x="31" y="183"/>
                    <a:pt x="1" y="153"/>
                    <a:pt x="1" y="92"/>
                  </a:cubicBezTo>
                  <a:cubicBezTo>
                    <a:pt x="1" y="31"/>
                    <a:pt x="31" y="1"/>
                    <a:pt x="92" y="1"/>
                  </a:cubicBezTo>
                  <a:cubicBezTo>
                    <a:pt x="153"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
            <p:cNvSpPr/>
            <p:nvPr/>
          </p:nvSpPr>
          <p:spPr>
            <a:xfrm>
              <a:off x="5621950" y="1786025"/>
              <a:ext cx="4575" cy="4600"/>
            </a:xfrm>
            <a:custGeom>
              <a:avLst/>
              <a:gdLst/>
              <a:ahLst/>
              <a:cxnLst/>
              <a:rect l="l" t="t" r="r" b="b"/>
              <a:pathLst>
                <a:path w="183" h="184" extrusionOk="0">
                  <a:moveTo>
                    <a:pt x="183" y="92"/>
                  </a:moveTo>
                  <a:cubicBezTo>
                    <a:pt x="183" y="153"/>
                    <a:pt x="153" y="183"/>
                    <a:pt x="92" y="183"/>
                  </a:cubicBezTo>
                  <a:cubicBezTo>
                    <a:pt x="31" y="183"/>
                    <a:pt x="1" y="153"/>
                    <a:pt x="1" y="92"/>
                  </a:cubicBezTo>
                  <a:cubicBezTo>
                    <a:pt x="1" y="62"/>
                    <a:pt x="31" y="1"/>
                    <a:pt x="92" y="1"/>
                  </a:cubicBezTo>
                  <a:cubicBezTo>
                    <a:pt x="153" y="1"/>
                    <a:pt x="183" y="62"/>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
            <p:cNvSpPr/>
            <p:nvPr/>
          </p:nvSpPr>
          <p:spPr>
            <a:xfrm>
              <a:off x="5621950" y="1687250"/>
              <a:ext cx="4575" cy="4575"/>
            </a:xfrm>
            <a:custGeom>
              <a:avLst/>
              <a:gdLst/>
              <a:ahLst/>
              <a:cxnLst/>
              <a:rect l="l" t="t" r="r" b="b"/>
              <a:pathLst>
                <a:path w="183" h="183" extrusionOk="0">
                  <a:moveTo>
                    <a:pt x="183" y="92"/>
                  </a:moveTo>
                  <a:cubicBezTo>
                    <a:pt x="183" y="152"/>
                    <a:pt x="153" y="183"/>
                    <a:pt x="92" y="183"/>
                  </a:cubicBezTo>
                  <a:cubicBezTo>
                    <a:pt x="31" y="183"/>
                    <a:pt x="1" y="152"/>
                    <a:pt x="1" y="92"/>
                  </a:cubicBezTo>
                  <a:cubicBezTo>
                    <a:pt x="1" y="31"/>
                    <a:pt x="31" y="0"/>
                    <a:pt x="92" y="0"/>
                  </a:cubicBezTo>
                  <a:cubicBezTo>
                    <a:pt x="153"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
            <p:cNvSpPr/>
            <p:nvPr/>
          </p:nvSpPr>
          <p:spPr>
            <a:xfrm>
              <a:off x="5621950" y="1588450"/>
              <a:ext cx="4575" cy="3825"/>
            </a:xfrm>
            <a:custGeom>
              <a:avLst/>
              <a:gdLst/>
              <a:ahLst/>
              <a:cxnLst/>
              <a:rect l="l" t="t" r="r" b="b"/>
              <a:pathLst>
                <a:path w="183" h="153" extrusionOk="0">
                  <a:moveTo>
                    <a:pt x="183" y="92"/>
                  </a:moveTo>
                  <a:cubicBezTo>
                    <a:pt x="183" y="122"/>
                    <a:pt x="153" y="153"/>
                    <a:pt x="92" y="153"/>
                  </a:cubicBezTo>
                  <a:cubicBezTo>
                    <a:pt x="61" y="153"/>
                    <a:pt x="1" y="122"/>
                    <a:pt x="1" y="92"/>
                  </a:cubicBezTo>
                  <a:cubicBezTo>
                    <a:pt x="1" y="31"/>
                    <a:pt x="61"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
            <p:cNvSpPr/>
            <p:nvPr/>
          </p:nvSpPr>
          <p:spPr>
            <a:xfrm>
              <a:off x="5622700" y="1489675"/>
              <a:ext cx="3075" cy="3075"/>
            </a:xfrm>
            <a:custGeom>
              <a:avLst/>
              <a:gdLst/>
              <a:ahLst/>
              <a:cxnLst/>
              <a:rect l="l" t="t" r="r" b="b"/>
              <a:pathLst>
                <a:path w="123" h="123" extrusionOk="0">
                  <a:moveTo>
                    <a:pt x="123" y="61"/>
                  </a:moveTo>
                  <a:cubicBezTo>
                    <a:pt x="123" y="92"/>
                    <a:pt x="92" y="122"/>
                    <a:pt x="62" y="122"/>
                  </a:cubicBezTo>
                  <a:cubicBezTo>
                    <a:pt x="31" y="122"/>
                    <a:pt x="1" y="92"/>
                    <a:pt x="1" y="61"/>
                  </a:cubicBezTo>
                  <a:cubicBezTo>
                    <a:pt x="1" y="31"/>
                    <a:pt x="31" y="0"/>
                    <a:pt x="62" y="0"/>
                  </a:cubicBezTo>
                  <a:cubicBezTo>
                    <a:pt x="92" y="0"/>
                    <a:pt x="123" y="31"/>
                    <a:pt x="12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
            <p:cNvSpPr/>
            <p:nvPr/>
          </p:nvSpPr>
          <p:spPr>
            <a:xfrm>
              <a:off x="5622700" y="1390900"/>
              <a:ext cx="3075" cy="3050"/>
            </a:xfrm>
            <a:custGeom>
              <a:avLst/>
              <a:gdLst/>
              <a:ahLst/>
              <a:cxnLst/>
              <a:rect l="l" t="t" r="r" b="b"/>
              <a:pathLst>
                <a:path w="123" h="122" extrusionOk="0">
                  <a:moveTo>
                    <a:pt x="123" y="61"/>
                  </a:moveTo>
                  <a:cubicBezTo>
                    <a:pt x="123" y="91"/>
                    <a:pt x="92" y="122"/>
                    <a:pt x="62" y="122"/>
                  </a:cubicBezTo>
                  <a:cubicBezTo>
                    <a:pt x="31" y="122"/>
                    <a:pt x="1" y="91"/>
                    <a:pt x="1" y="61"/>
                  </a:cubicBezTo>
                  <a:cubicBezTo>
                    <a:pt x="1" y="30"/>
                    <a:pt x="31" y="0"/>
                    <a:pt x="62" y="0"/>
                  </a:cubicBezTo>
                  <a:cubicBezTo>
                    <a:pt x="92" y="0"/>
                    <a:pt x="123" y="30"/>
                    <a:pt x="12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
            <p:cNvSpPr/>
            <p:nvPr/>
          </p:nvSpPr>
          <p:spPr>
            <a:xfrm>
              <a:off x="5713150" y="5241250"/>
              <a:ext cx="32700" cy="31175"/>
            </a:xfrm>
            <a:custGeom>
              <a:avLst/>
              <a:gdLst/>
              <a:ahLst/>
              <a:cxnLst/>
              <a:rect l="l" t="t" r="r" b="b"/>
              <a:pathLst>
                <a:path w="1308" h="1247" extrusionOk="0">
                  <a:moveTo>
                    <a:pt x="1307" y="608"/>
                  </a:moveTo>
                  <a:cubicBezTo>
                    <a:pt x="1307" y="973"/>
                    <a:pt x="1003" y="1247"/>
                    <a:pt x="638" y="1247"/>
                  </a:cubicBezTo>
                  <a:cubicBezTo>
                    <a:pt x="304" y="1247"/>
                    <a:pt x="0" y="973"/>
                    <a:pt x="0" y="608"/>
                  </a:cubicBezTo>
                  <a:cubicBezTo>
                    <a:pt x="0" y="274"/>
                    <a:pt x="304" y="0"/>
                    <a:pt x="638" y="0"/>
                  </a:cubicBezTo>
                  <a:cubicBezTo>
                    <a:pt x="1003" y="0"/>
                    <a:pt x="1307" y="274"/>
                    <a:pt x="130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
            <p:cNvSpPr/>
            <p:nvPr/>
          </p:nvSpPr>
          <p:spPr>
            <a:xfrm>
              <a:off x="5713150" y="5142475"/>
              <a:ext cx="32700" cy="30400"/>
            </a:xfrm>
            <a:custGeom>
              <a:avLst/>
              <a:gdLst/>
              <a:ahLst/>
              <a:cxnLst/>
              <a:rect l="l" t="t" r="r" b="b"/>
              <a:pathLst>
                <a:path w="1308" h="1216" extrusionOk="0">
                  <a:moveTo>
                    <a:pt x="1307" y="608"/>
                  </a:moveTo>
                  <a:cubicBezTo>
                    <a:pt x="1307" y="942"/>
                    <a:pt x="1003" y="1216"/>
                    <a:pt x="638" y="1216"/>
                  </a:cubicBezTo>
                  <a:cubicBezTo>
                    <a:pt x="304" y="1216"/>
                    <a:pt x="0" y="942"/>
                    <a:pt x="0" y="608"/>
                  </a:cubicBezTo>
                  <a:cubicBezTo>
                    <a:pt x="0" y="274"/>
                    <a:pt x="304" y="0"/>
                    <a:pt x="638" y="0"/>
                  </a:cubicBezTo>
                  <a:cubicBezTo>
                    <a:pt x="1003" y="0"/>
                    <a:pt x="1307" y="274"/>
                    <a:pt x="130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
            <p:cNvSpPr/>
            <p:nvPr/>
          </p:nvSpPr>
          <p:spPr>
            <a:xfrm>
              <a:off x="5713900" y="5043675"/>
              <a:ext cx="31175" cy="29650"/>
            </a:xfrm>
            <a:custGeom>
              <a:avLst/>
              <a:gdLst/>
              <a:ahLst/>
              <a:cxnLst/>
              <a:rect l="l" t="t" r="r" b="b"/>
              <a:pathLst>
                <a:path w="1247" h="1186" extrusionOk="0">
                  <a:moveTo>
                    <a:pt x="1247" y="608"/>
                  </a:moveTo>
                  <a:cubicBezTo>
                    <a:pt x="1247" y="912"/>
                    <a:pt x="973" y="1186"/>
                    <a:pt x="608" y="1186"/>
                  </a:cubicBezTo>
                  <a:cubicBezTo>
                    <a:pt x="274" y="1186"/>
                    <a:pt x="0" y="912"/>
                    <a:pt x="0" y="608"/>
                  </a:cubicBezTo>
                  <a:cubicBezTo>
                    <a:pt x="0" y="274"/>
                    <a:pt x="274" y="1"/>
                    <a:pt x="608" y="1"/>
                  </a:cubicBezTo>
                  <a:cubicBezTo>
                    <a:pt x="973" y="1"/>
                    <a:pt x="1247" y="274"/>
                    <a:pt x="124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
            <p:cNvSpPr/>
            <p:nvPr/>
          </p:nvSpPr>
          <p:spPr>
            <a:xfrm>
              <a:off x="5713900" y="4944900"/>
              <a:ext cx="30425" cy="28900"/>
            </a:xfrm>
            <a:custGeom>
              <a:avLst/>
              <a:gdLst/>
              <a:ahLst/>
              <a:cxnLst/>
              <a:rect l="l" t="t" r="r" b="b"/>
              <a:pathLst>
                <a:path w="1217" h="1156" extrusionOk="0">
                  <a:moveTo>
                    <a:pt x="1216" y="578"/>
                  </a:moveTo>
                  <a:cubicBezTo>
                    <a:pt x="1216" y="912"/>
                    <a:pt x="943" y="1155"/>
                    <a:pt x="608" y="1155"/>
                  </a:cubicBezTo>
                  <a:cubicBezTo>
                    <a:pt x="274" y="1155"/>
                    <a:pt x="0" y="912"/>
                    <a:pt x="0" y="578"/>
                  </a:cubicBezTo>
                  <a:cubicBezTo>
                    <a:pt x="0" y="274"/>
                    <a:pt x="274" y="0"/>
                    <a:pt x="608" y="0"/>
                  </a:cubicBezTo>
                  <a:cubicBezTo>
                    <a:pt x="943"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
            <p:cNvSpPr/>
            <p:nvPr/>
          </p:nvSpPr>
          <p:spPr>
            <a:xfrm>
              <a:off x="5714650" y="4846875"/>
              <a:ext cx="29675" cy="27375"/>
            </a:xfrm>
            <a:custGeom>
              <a:avLst/>
              <a:gdLst/>
              <a:ahLst/>
              <a:cxnLst/>
              <a:rect l="l" t="t" r="r" b="b"/>
              <a:pathLst>
                <a:path w="1187" h="1095" extrusionOk="0">
                  <a:moveTo>
                    <a:pt x="1186" y="547"/>
                  </a:moveTo>
                  <a:cubicBezTo>
                    <a:pt x="1186" y="851"/>
                    <a:pt x="913" y="1094"/>
                    <a:pt x="578" y="1094"/>
                  </a:cubicBezTo>
                  <a:cubicBezTo>
                    <a:pt x="274" y="1094"/>
                    <a:pt x="1" y="851"/>
                    <a:pt x="1" y="547"/>
                  </a:cubicBezTo>
                  <a:cubicBezTo>
                    <a:pt x="1" y="243"/>
                    <a:pt x="274" y="0"/>
                    <a:pt x="578" y="0"/>
                  </a:cubicBezTo>
                  <a:cubicBezTo>
                    <a:pt x="913" y="0"/>
                    <a:pt x="1186" y="243"/>
                    <a:pt x="118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
            <p:cNvSpPr/>
            <p:nvPr/>
          </p:nvSpPr>
          <p:spPr>
            <a:xfrm>
              <a:off x="5715425" y="4748075"/>
              <a:ext cx="28125" cy="26625"/>
            </a:xfrm>
            <a:custGeom>
              <a:avLst/>
              <a:gdLst/>
              <a:ahLst/>
              <a:cxnLst/>
              <a:rect l="l" t="t" r="r" b="b"/>
              <a:pathLst>
                <a:path w="1125" h="1065" extrusionOk="0">
                  <a:moveTo>
                    <a:pt x="1125" y="517"/>
                  </a:moveTo>
                  <a:cubicBezTo>
                    <a:pt x="1125" y="821"/>
                    <a:pt x="882" y="1065"/>
                    <a:pt x="547" y="1065"/>
                  </a:cubicBezTo>
                  <a:cubicBezTo>
                    <a:pt x="243" y="1065"/>
                    <a:pt x="0" y="821"/>
                    <a:pt x="0" y="517"/>
                  </a:cubicBezTo>
                  <a:cubicBezTo>
                    <a:pt x="0" y="244"/>
                    <a:pt x="243" y="1"/>
                    <a:pt x="547" y="1"/>
                  </a:cubicBezTo>
                  <a:cubicBezTo>
                    <a:pt x="882" y="1"/>
                    <a:pt x="1125" y="244"/>
                    <a:pt x="112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
            <p:cNvSpPr/>
            <p:nvPr/>
          </p:nvSpPr>
          <p:spPr>
            <a:xfrm>
              <a:off x="5716175" y="4649300"/>
              <a:ext cx="26625" cy="25850"/>
            </a:xfrm>
            <a:custGeom>
              <a:avLst/>
              <a:gdLst/>
              <a:ahLst/>
              <a:cxnLst/>
              <a:rect l="l" t="t" r="r" b="b"/>
              <a:pathLst>
                <a:path w="1065" h="1034" extrusionOk="0">
                  <a:moveTo>
                    <a:pt x="1064" y="517"/>
                  </a:moveTo>
                  <a:cubicBezTo>
                    <a:pt x="1064" y="791"/>
                    <a:pt x="821" y="1034"/>
                    <a:pt x="517" y="1034"/>
                  </a:cubicBezTo>
                  <a:cubicBezTo>
                    <a:pt x="244" y="1034"/>
                    <a:pt x="1" y="791"/>
                    <a:pt x="1" y="517"/>
                  </a:cubicBezTo>
                  <a:cubicBezTo>
                    <a:pt x="1" y="243"/>
                    <a:pt x="244" y="0"/>
                    <a:pt x="517" y="0"/>
                  </a:cubicBezTo>
                  <a:cubicBezTo>
                    <a:pt x="821" y="0"/>
                    <a:pt x="1064" y="243"/>
                    <a:pt x="106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
            <p:cNvSpPr/>
            <p:nvPr/>
          </p:nvSpPr>
          <p:spPr>
            <a:xfrm>
              <a:off x="5716950" y="4551275"/>
              <a:ext cx="25100" cy="24325"/>
            </a:xfrm>
            <a:custGeom>
              <a:avLst/>
              <a:gdLst/>
              <a:ahLst/>
              <a:cxnLst/>
              <a:rect l="l" t="t" r="r" b="b"/>
              <a:pathLst>
                <a:path w="1004" h="973" extrusionOk="0">
                  <a:moveTo>
                    <a:pt x="1003" y="487"/>
                  </a:moveTo>
                  <a:cubicBezTo>
                    <a:pt x="1003" y="730"/>
                    <a:pt x="790" y="973"/>
                    <a:pt x="486" y="973"/>
                  </a:cubicBezTo>
                  <a:cubicBezTo>
                    <a:pt x="213" y="973"/>
                    <a:pt x="0" y="730"/>
                    <a:pt x="0" y="487"/>
                  </a:cubicBezTo>
                  <a:cubicBezTo>
                    <a:pt x="0" y="213"/>
                    <a:pt x="213" y="0"/>
                    <a:pt x="486" y="0"/>
                  </a:cubicBezTo>
                  <a:cubicBezTo>
                    <a:pt x="790" y="0"/>
                    <a:pt x="1003" y="213"/>
                    <a:pt x="1003"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
            <p:cNvSpPr/>
            <p:nvPr/>
          </p:nvSpPr>
          <p:spPr>
            <a:xfrm>
              <a:off x="5716950" y="4452475"/>
              <a:ext cx="25100" cy="22825"/>
            </a:xfrm>
            <a:custGeom>
              <a:avLst/>
              <a:gdLst/>
              <a:ahLst/>
              <a:cxnLst/>
              <a:rect l="l" t="t" r="r" b="b"/>
              <a:pathLst>
                <a:path w="1004" h="913" extrusionOk="0">
                  <a:moveTo>
                    <a:pt x="1003" y="457"/>
                  </a:moveTo>
                  <a:cubicBezTo>
                    <a:pt x="1003" y="730"/>
                    <a:pt x="760" y="913"/>
                    <a:pt x="486" y="913"/>
                  </a:cubicBezTo>
                  <a:cubicBezTo>
                    <a:pt x="243" y="913"/>
                    <a:pt x="0" y="730"/>
                    <a:pt x="0" y="457"/>
                  </a:cubicBezTo>
                  <a:cubicBezTo>
                    <a:pt x="0" y="214"/>
                    <a:pt x="243" y="1"/>
                    <a:pt x="486" y="1"/>
                  </a:cubicBezTo>
                  <a:cubicBezTo>
                    <a:pt x="760" y="1"/>
                    <a:pt x="1003" y="214"/>
                    <a:pt x="100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
            <p:cNvSpPr/>
            <p:nvPr/>
          </p:nvSpPr>
          <p:spPr>
            <a:xfrm>
              <a:off x="5717700" y="4353700"/>
              <a:ext cx="23575" cy="22050"/>
            </a:xfrm>
            <a:custGeom>
              <a:avLst/>
              <a:gdLst/>
              <a:ahLst/>
              <a:cxnLst/>
              <a:rect l="l" t="t" r="r" b="b"/>
              <a:pathLst>
                <a:path w="943" h="882" extrusionOk="0">
                  <a:moveTo>
                    <a:pt x="943" y="456"/>
                  </a:moveTo>
                  <a:cubicBezTo>
                    <a:pt x="943" y="699"/>
                    <a:pt x="730" y="882"/>
                    <a:pt x="456" y="882"/>
                  </a:cubicBezTo>
                  <a:cubicBezTo>
                    <a:pt x="213" y="882"/>
                    <a:pt x="0" y="699"/>
                    <a:pt x="0" y="456"/>
                  </a:cubicBezTo>
                  <a:cubicBezTo>
                    <a:pt x="0" y="213"/>
                    <a:pt x="213" y="0"/>
                    <a:pt x="456" y="0"/>
                  </a:cubicBezTo>
                  <a:cubicBezTo>
                    <a:pt x="730" y="0"/>
                    <a:pt x="943" y="213"/>
                    <a:pt x="94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
            <p:cNvSpPr/>
            <p:nvPr/>
          </p:nvSpPr>
          <p:spPr>
            <a:xfrm>
              <a:off x="5717700" y="4254900"/>
              <a:ext cx="23575" cy="22075"/>
            </a:xfrm>
            <a:custGeom>
              <a:avLst/>
              <a:gdLst/>
              <a:ahLst/>
              <a:cxnLst/>
              <a:rect l="l" t="t" r="r" b="b"/>
              <a:pathLst>
                <a:path w="943" h="883" extrusionOk="0">
                  <a:moveTo>
                    <a:pt x="943" y="427"/>
                  </a:moveTo>
                  <a:cubicBezTo>
                    <a:pt x="943" y="670"/>
                    <a:pt x="730" y="882"/>
                    <a:pt x="456" y="882"/>
                  </a:cubicBezTo>
                  <a:cubicBezTo>
                    <a:pt x="213" y="882"/>
                    <a:pt x="0" y="670"/>
                    <a:pt x="0" y="427"/>
                  </a:cubicBezTo>
                  <a:cubicBezTo>
                    <a:pt x="0" y="183"/>
                    <a:pt x="213" y="1"/>
                    <a:pt x="456" y="1"/>
                  </a:cubicBezTo>
                  <a:cubicBezTo>
                    <a:pt x="730" y="1"/>
                    <a:pt x="943" y="183"/>
                    <a:pt x="943" y="4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
            <p:cNvSpPr/>
            <p:nvPr/>
          </p:nvSpPr>
          <p:spPr>
            <a:xfrm>
              <a:off x="5718450" y="4156125"/>
              <a:ext cx="22075" cy="21300"/>
            </a:xfrm>
            <a:custGeom>
              <a:avLst/>
              <a:gdLst/>
              <a:ahLst/>
              <a:cxnLst/>
              <a:rect l="l" t="t" r="r" b="b"/>
              <a:pathLst>
                <a:path w="883" h="852" extrusionOk="0">
                  <a:moveTo>
                    <a:pt x="882" y="426"/>
                  </a:moveTo>
                  <a:cubicBezTo>
                    <a:pt x="882" y="669"/>
                    <a:pt x="670" y="852"/>
                    <a:pt x="426" y="852"/>
                  </a:cubicBezTo>
                  <a:cubicBezTo>
                    <a:pt x="183" y="852"/>
                    <a:pt x="1" y="669"/>
                    <a:pt x="1" y="426"/>
                  </a:cubicBezTo>
                  <a:cubicBezTo>
                    <a:pt x="1" y="183"/>
                    <a:pt x="183" y="1"/>
                    <a:pt x="426" y="1"/>
                  </a:cubicBezTo>
                  <a:cubicBezTo>
                    <a:pt x="670" y="1"/>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
            <p:cNvSpPr/>
            <p:nvPr/>
          </p:nvSpPr>
          <p:spPr>
            <a:xfrm>
              <a:off x="5719225" y="4058100"/>
              <a:ext cx="20525" cy="19775"/>
            </a:xfrm>
            <a:custGeom>
              <a:avLst/>
              <a:gdLst/>
              <a:ahLst/>
              <a:cxnLst/>
              <a:rect l="l" t="t" r="r" b="b"/>
              <a:pathLst>
                <a:path w="821" h="791" extrusionOk="0">
                  <a:moveTo>
                    <a:pt x="821" y="396"/>
                  </a:moveTo>
                  <a:cubicBezTo>
                    <a:pt x="821" y="608"/>
                    <a:pt x="639" y="791"/>
                    <a:pt x="395" y="791"/>
                  </a:cubicBezTo>
                  <a:cubicBezTo>
                    <a:pt x="183" y="791"/>
                    <a:pt x="0" y="608"/>
                    <a:pt x="0" y="396"/>
                  </a:cubicBezTo>
                  <a:cubicBezTo>
                    <a:pt x="0" y="152"/>
                    <a:pt x="183" y="1"/>
                    <a:pt x="395" y="1"/>
                  </a:cubicBezTo>
                  <a:cubicBezTo>
                    <a:pt x="639" y="1"/>
                    <a:pt x="821" y="152"/>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
            <p:cNvSpPr/>
            <p:nvPr/>
          </p:nvSpPr>
          <p:spPr>
            <a:xfrm>
              <a:off x="5719225" y="3959325"/>
              <a:ext cx="19775" cy="18250"/>
            </a:xfrm>
            <a:custGeom>
              <a:avLst/>
              <a:gdLst/>
              <a:ahLst/>
              <a:cxnLst/>
              <a:rect l="l" t="t" r="r" b="b"/>
              <a:pathLst>
                <a:path w="791" h="730" extrusionOk="0">
                  <a:moveTo>
                    <a:pt x="790" y="365"/>
                  </a:moveTo>
                  <a:cubicBezTo>
                    <a:pt x="790" y="578"/>
                    <a:pt x="639" y="730"/>
                    <a:pt x="395" y="730"/>
                  </a:cubicBezTo>
                  <a:cubicBezTo>
                    <a:pt x="183" y="730"/>
                    <a:pt x="0" y="578"/>
                    <a:pt x="0" y="365"/>
                  </a:cubicBezTo>
                  <a:cubicBezTo>
                    <a:pt x="0" y="152"/>
                    <a:pt x="183" y="0"/>
                    <a:pt x="395" y="0"/>
                  </a:cubicBezTo>
                  <a:cubicBezTo>
                    <a:pt x="639" y="0"/>
                    <a:pt x="790" y="152"/>
                    <a:pt x="79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
            <p:cNvSpPr/>
            <p:nvPr/>
          </p:nvSpPr>
          <p:spPr>
            <a:xfrm>
              <a:off x="5719975" y="3860525"/>
              <a:ext cx="19025" cy="18275"/>
            </a:xfrm>
            <a:custGeom>
              <a:avLst/>
              <a:gdLst/>
              <a:ahLst/>
              <a:cxnLst/>
              <a:rect l="l" t="t" r="r" b="b"/>
              <a:pathLst>
                <a:path w="761" h="731" extrusionOk="0">
                  <a:moveTo>
                    <a:pt x="760" y="365"/>
                  </a:moveTo>
                  <a:cubicBezTo>
                    <a:pt x="760" y="548"/>
                    <a:pt x="578" y="730"/>
                    <a:pt x="365" y="730"/>
                  </a:cubicBezTo>
                  <a:cubicBezTo>
                    <a:pt x="153" y="730"/>
                    <a:pt x="1" y="548"/>
                    <a:pt x="1" y="365"/>
                  </a:cubicBezTo>
                  <a:cubicBezTo>
                    <a:pt x="1" y="153"/>
                    <a:pt x="153" y="1"/>
                    <a:pt x="365" y="1"/>
                  </a:cubicBezTo>
                  <a:cubicBezTo>
                    <a:pt x="578" y="1"/>
                    <a:pt x="760" y="153"/>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
            <p:cNvSpPr/>
            <p:nvPr/>
          </p:nvSpPr>
          <p:spPr>
            <a:xfrm>
              <a:off x="5720750" y="3761750"/>
              <a:ext cx="17500" cy="17500"/>
            </a:xfrm>
            <a:custGeom>
              <a:avLst/>
              <a:gdLst/>
              <a:ahLst/>
              <a:cxnLst/>
              <a:rect l="l" t="t" r="r" b="b"/>
              <a:pathLst>
                <a:path w="700" h="700" extrusionOk="0">
                  <a:moveTo>
                    <a:pt x="699" y="335"/>
                  </a:moveTo>
                  <a:cubicBezTo>
                    <a:pt x="699" y="547"/>
                    <a:pt x="547" y="699"/>
                    <a:pt x="334" y="699"/>
                  </a:cubicBezTo>
                  <a:cubicBezTo>
                    <a:pt x="152" y="699"/>
                    <a:pt x="0" y="547"/>
                    <a:pt x="0" y="335"/>
                  </a:cubicBezTo>
                  <a:cubicBezTo>
                    <a:pt x="0" y="152"/>
                    <a:pt x="152" y="0"/>
                    <a:pt x="334" y="0"/>
                  </a:cubicBezTo>
                  <a:cubicBezTo>
                    <a:pt x="54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
            <p:cNvSpPr/>
            <p:nvPr/>
          </p:nvSpPr>
          <p:spPr>
            <a:xfrm>
              <a:off x="5720750" y="3662950"/>
              <a:ext cx="17500" cy="16750"/>
            </a:xfrm>
            <a:custGeom>
              <a:avLst/>
              <a:gdLst/>
              <a:ahLst/>
              <a:cxnLst/>
              <a:rect l="l" t="t" r="r" b="b"/>
              <a:pathLst>
                <a:path w="700" h="670" extrusionOk="0">
                  <a:moveTo>
                    <a:pt x="699" y="335"/>
                  </a:moveTo>
                  <a:cubicBezTo>
                    <a:pt x="699" y="518"/>
                    <a:pt x="547" y="670"/>
                    <a:pt x="334" y="670"/>
                  </a:cubicBezTo>
                  <a:cubicBezTo>
                    <a:pt x="152" y="670"/>
                    <a:pt x="0" y="518"/>
                    <a:pt x="0" y="335"/>
                  </a:cubicBezTo>
                  <a:cubicBezTo>
                    <a:pt x="0" y="153"/>
                    <a:pt x="152" y="1"/>
                    <a:pt x="334" y="1"/>
                  </a:cubicBezTo>
                  <a:cubicBezTo>
                    <a:pt x="547" y="1"/>
                    <a:pt x="699" y="153"/>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
            <p:cNvSpPr/>
            <p:nvPr/>
          </p:nvSpPr>
          <p:spPr>
            <a:xfrm>
              <a:off x="5720750" y="3564175"/>
              <a:ext cx="17500" cy="15975"/>
            </a:xfrm>
            <a:custGeom>
              <a:avLst/>
              <a:gdLst/>
              <a:ahLst/>
              <a:cxnLst/>
              <a:rect l="l" t="t" r="r" b="b"/>
              <a:pathLst>
                <a:path w="700" h="639" extrusionOk="0">
                  <a:moveTo>
                    <a:pt x="699" y="335"/>
                  </a:moveTo>
                  <a:cubicBezTo>
                    <a:pt x="699" y="487"/>
                    <a:pt x="547" y="639"/>
                    <a:pt x="334" y="639"/>
                  </a:cubicBezTo>
                  <a:cubicBezTo>
                    <a:pt x="152" y="639"/>
                    <a:pt x="0" y="487"/>
                    <a:pt x="0" y="335"/>
                  </a:cubicBezTo>
                  <a:cubicBezTo>
                    <a:pt x="0" y="152"/>
                    <a:pt x="152" y="0"/>
                    <a:pt x="334" y="0"/>
                  </a:cubicBezTo>
                  <a:cubicBezTo>
                    <a:pt x="54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
            <p:cNvSpPr/>
            <p:nvPr/>
          </p:nvSpPr>
          <p:spPr>
            <a:xfrm>
              <a:off x="5721500" y="3465375"/>
              <a:ext cx="15975" cy="15225"/>
            </a:xfrm>
            <a:custGeom>
              <a:avLst/>
              <a:gdLst/>
              <a:ahLst/>
              <a:cxnLst/>
              <a:rect l="l" t="t" r="r" b="b"/>
              <a:pathLst>
                <a:path w="639" h="609" extrusionOk="0">
                  <a:moveTo>
                    <a:pt x="639" y="305"/>
                  </a:moveTo>
                  <a:cubicBezTo>
                    <a:pt x="639" y="487"/>
                    <a:pt x="487" y="609"/>
                    <a:pt x="304" y="609"/>
                  </a:cubicBezTo>
                  <a:cubicBezTo>
                    <a:pt x="152" y="609"/>
                    <a:pt x="0" y="487"/>
                    <a:pt x="0" y="305"/>
                  </a:cubicBezTo>
                  <a:cubicBezTo>
                    <a:pt x="0" y="153"/>
                    <a:pt x="152" y="1"/>
                    <a:pt x="304" y="1"/>
                  </a:cubicBezTo>
                  <a:cubicBezTo>
                    <a:pt x="487" y="1"/>
                    <a:pt x="639" y="15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
            <p:cNvSpPr/>
            <p:nvPr/>
          </p:nvSpPr>
          <p:spPr>
            <a:xfrm>
              <a:off x="5721500" y="3366600"/>
              <a:ext cx="15225" cy="14475"/>
            </a:xfrm>
            <a:custGeom>
              <a:avLst/>
              <a:gdLst/>
              <a:ahLst/>
              <a:cxnLst/>
              <a:rect l="l" t="t" r="r" b="b"/>
              <a:pathLst>
                <a:path w="609" h="579" extrusionOk="0">
                  <a:moveTo>
                    <a:pt x="608" y="304"/>
                  </a:moveTo>
                  <a:cubicBezTo>
                    <a:pt x="608" y="456"/>
                    <a:pt x="487" y="578"/>
                    <a:pt x="304" y="578"/>
                  </a:cubicBezTo>
                  <a:cubicBezTo>
                    <a:pt x="152" y="578"/>
                    <a:pt x="0" y="456"/>
                    <a:pt x="0" y="304"/>
                  </a:cubicBezTo>
                  <a:cubicBezTo>
                    <a:pt x="0" y="153"/>
                    <a:pt x="152" y="1"/>
                    <a:pt x="304" y="1"/>
                  </a:cubicBezTo>
                  <a:cubicBezTo>
                    <a:pt x="487" y="1"/>
                    <a:pt x="608" y="153"/>
                    <a:pt x="60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
            <p:cNvSpPr/>
            <p:nvPr/>
          </p:nvSpPr>
          <p:spPr>
            <a:xfrm>
              <a:off x="5722250" y="3267825"/>
              <a:ext cx="14475" cy="13700"/>
            </a:xfrm>
            <a:custGeom>
              <a:avLst/>
              <a:gdLst/>
              <a:ahLst/>
              <a:cxnLst/>
              <a:rect l="l" t="t" r="r" b="b"/>
              <a:pathLst>
                <a:path w="579" h="548" extrusionOk="0">
                  <a:moveTo>
                    <a:pt x="578" y="274"/>
                  </a:moveTo>
                  <a:cubicBezTo>
                    <a:pt x="578" y="426"/>
                    <a:pt x="457" y="547"/>
                    <a:pt x="274" y="547"/>
                  </a:cubicBezTo>
                  <a:cubicBezTo>
                    <a:pt x="122" y="547"/>
                    <a:pt x="1" y="426"/>
                    <a:pt x="1" y="274"/>
                  </a:cubicBezTo>
                  <a:cubicBezTo>
                    <a:pt x="1" y="122"/>
                    <a:pt x="122" y="0"/>
                    <a:pt x="274"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
            <p:cNvSpPr/>
            <p:nvPr/>
          </p:nvSpPr>
          <p:spPr>
            <a:xfrm>
              <a:off x="5723025" y="3169800"/>
              <a:ext cx="12925" cy="12175"/>
            </a:xfrm>
            <a:custGeom>
              <a:avLst/>
              <a:gdLst/>
              <a:ahLst/>
              <a:cxnLst/>
              <a:rect l="l" t="t" r="r" b="b"/>
              <a:pathLst>
                <a:path w="517" h="487" extrusionOk="0">
                  <a:moveTo>
                    <a:pt x="517" y="243"/>
                  </a:moveTo>
                  <a:cubicBezTo>
                    <a:pt x="517" y="395"/>
                    <a:pt x="395" y="486"/>
                    <a:pt x="243" y="486"/>
                  </a:cubicBezTo>
                  <a:cubicBezTo>
                    <a:pt x="122" y="486"/>
                    <a:pt x="0" y="395"/>
                    <a:pt x="0" y="243"/>
                  </a:cubicBezTo>
                  <a:cubicBezTo>
                    <a:pt x="0" y="91"/>
                    <a:pt x="122" y="0"/>
                    <a:pt x="243" y="0"/>
                  </a:cubicBezTo>
                  <a:cubicBezTo>
                    <a:pt x="395" y="0"/>
                    <a:pt x="517" y="91"/>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
            <p:cNvSpPr/>
            <p:nvPr/>
          </p:nvSpPr>
          <p:spPr>
            <a:xfrm>
              <a:off x="5723025" y="3071000"/>
              <a:ext cx="12925" cy="12175"/>
            </a:xfrm>
            <a:custGeom>
              <a:avLst/>
              <a:gdLst/>
              <a:ahLst/>
              <a:cxnLst/>
              <a:rect l="l" t="t" r="r" b="b"/>
              <a:pathLst>
                <a:path w="517" h="487" extrusionOk="0">
                  <a:moveTo>
                    <a:pt x="517" y="244"/>
                  </a:moveTo>
                  <a:cubicBezTo>
                    <a:pt x="517" y="365"/>
                    <a:pt x="395" y="487"/>
                    <a:pt x="243" y="487"/>
                  </a:cubicBezTo>
                  <a:cubicBezTo>
                    <a:pt x="122" y="487"/>
                    <a:pt x="0" y="365"/>
                    <a:pt x="0" y="244"/>
                  </a:cubicBezTo>
                  <a:cubicBezTo>
                    <a:pt x="0" y="92"/>
                    <a:pt x="122" y="1"/>
                    <a:pt x="243" y="1"/>
                  </a:cubicBezTo>
                  <a:cubicBezTo>
                    <a:pt x="395" y="1"/>
                    <a:pt x="517" y="9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
            <p:cNvSpPr/>
            <p:nvPr/>
          </p:nvSpPr>
          <p:spPr>
            <a:xfrm>
              <a:off x="5723025" y="2972225"/>
              <a:ext cx="12175" cy="11425"/>
            </a:xfrm>
            <a:custGeom>
              <a:avLst/>
              <a:gdLst/>
              <a:ahLst/>
              <a:cxnLst/>
              <a:rect l="l" t="t" r="r" b="b"/>
              <a:pathLst>
                <a:path w="487" h="457" extrusionOk="0">
                  <a:moveTo>
                    <a:pt x="487" y="213"/>
                  </a:moveTo>
                  <a:cubicBezTo>
                    <a:pt x="487" y="335"/>
                    <a:pt x="395" y="456"/>
                    <a:pt x="243" y="456"/>
                  </a:cubicBezTo>
                  <a:cubicBezTo>
                    <a:pt x="122" y="456"/>
                    <a:pt x="0" y="335"/>
                    <a:pt x="0" y="213"/>
                  </a:cubicBezTo>
                  <a:cubicBezTo>
                    <a:pt x="0" y="91"/>
                    <a:pt x="122" y="0"/>
                    <a:pt x="243" y="0"/>
                  </a:cubicBezTo>
                  <a:cubicBezTo>
                    <a:pt x="395" y="0"/>
                    <a:pt x="487" y="91"/>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
            <p:cNvSpPr/>
            <p:nvPr/>
          </p:nvSpPr>
          <p:spPr>
            <a:xfrm>
              <a:off x="5723775" y="2873425"/>
              <a:ext cx="11425" cy="10675"/>
            </a:xfrm>
            <a:custGeom>
              <a:avLst/>
              <a:gdLst/>
              <a:ahLst/>
              <a:cxnLst/>
              <a:rect l="l" t="t" r="r" b="b"/>
              <a:pathLst>
                <a:path w="457" h="427" extrusionOk="0">
                  <a:moveTo>
                    <a:pt x="457" y="214"/>
                  </a:moveTo>
                  <a:cubicBezTo>
                    <a:pt x="457" y="335"/>
                    <a:pt x="365" y="426"/>
                    <a:pt x="213" y="426"/>
                  </a:cubicBezTo>
                  <a:cubicBezTo>
                    <a:pt x="92" y="426"/>
                    <a:pt x="1" y="335"/>
                    <a:pt x="1" y="214"/>
                  </a:cubicBezTo>
                  <a:cubicBezTo>
                    <a:pt x="1" y="92"/>
                    <a:pt x="92" y="1"/>
                    <a:pt x="213" y="1"/>
                  </a:cubicBezTo>
                  <a:cubicBezTo>
                    <a:pt x="365" y="1"/>
                    <a:pt x="457" y="92"/>
                    <a:pt x="45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
            <p:cNvSpPr/>
            <p:nvPr/>
          </p:nvSpPr>
          <p:spPr>
            <a:xfrm>
              <a:off x="5723775" y="2774650"/>
              <a:ext cx="11425" cy="9900"/>
            </a:xfrm>
            <a:custGeom>
              <a:avLst/>
              <a:gdLst/>
              <a:ahLst/>
              <a:cxnLst/>
              <a:rect l="l" t="t" r="r" b="b"/>
              <a:pathLst>
                <a:path w="457" h="396" extrusionOk="0">
                  <a:moveTo>
                    <a:pt x="457" y="183"/>
                  </a:moveTo>
                  <a:cubicBezTo>
                    <a:pt x="457" y="304"/>
                    <a:pt x="335" y="396"/>
                    <a:pt x="213" y="396"/>
                  </a:cubicBezTo>
                  <a:cubicBezTo>
                    <a:pt x="92" y="396"/>
                    <a:pt x="1" y="304"/>
                    <a:pt x="1" y="183"/>
                  </a:cubicBezTo>
                  <a:cubicBezTo>
                    <a:pt x="1" y="92"/>
                    <a:pt x="92" y="0"/>
                    <a:pt x="213" y="0"/>
                  </a:cubicBezTo>
                  <a:cubicBezTo>
                    <a:pt x="335" y="0"/>
                    <a:pt x="457" y="92"/>
                    <a:pt x="457"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
            <p:cNvSpPr/>
            <p:nvPr/>
          </p:nvSpPr>
          <p:spPr>
            <a:xfrm>
              <a:off x="5724525" y="2675850"/>
              <a:ext cx="9925" cy="9150"/>
            </a:xfrm>
            <a:custGeom>
              <a:avLst/>
              <a:gdLst/>
              <a:ahLst/>
              <a:cxnLst/>
              <a:rect l="l" t="t" r="r" b="b"/>
              <a:pathLst>
                <a:path w="397" h="366" extrusionOk="0">
                  <a:moveTo>
                    <a:pt x="396" y="183"/>
                  </a:moveTo>
                  <a:cubicBezTo>
                    <a:pt x="396" y="275"/>
                    <a:pt x="305" y="366"/>
                    <a:pt x="183" y="366"/>
                  </a:cubicBezTo>
                  <a:cubicBezTo>
                    <a:pt x="92" y="366"/>
                    <a:pt x="1" y="275"/>
                    <a:pt x="1" y="183"/>
                  </a:cubicBezTo>
                  <a:cubicBezTo>
                    <a:pt x="1" y="92"/>
                    <a:pt x="92" y="1"/>
                    <a:pt x="183"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
            <p:cNvSpPr/>
            <p:nvPr/>
          </p:nvSpPr>
          <p:spPr>
            <a:xfrm>
              <a:off x="5724525" y="2576325"/>
              <a:ext cx="9925" cy="9900"/>
            </a:xfrm>
            <a:custGeom>
              <a:avLst/>
              <a:gdLst/>
              <a:ahLst/>
              <a:cxnLst/>
              <a:rect l="l" t="t" r="r" b="b"/>
              <a:pathLst>
                <a:path w="397" h="396" extrusionOk="0">
                  <a:moveTo>
                    <a:pt x="396" y="213"/>
                  </a:moveTo>
                  <a:cubicBezTo>
                    <a:pt x="396" y="304"/>
                    <a:pt x="305" y="395"/>
                    <a:pt x="183" y="395"/>
                  </a:cubicBezTo>
                  <a:cubicBezTo>
                    <a:pt x="92" y="395"/>
                    <a:pt x="1" y="304"/>
                    <a:pt x="1" y="213"/>
                  </a:cubicBezTo>
                  <a:cubicBezTo>
                    <a:pt x="1" y="91"/>
                    <a:pt x="92" y="0"/>
                    <a:pt x="183" y="0"/>
                  </a:cubicBezTo>
                  <a:cubicBezTo>
                    <a:pt x="305" y="0"/>
                    <a:pt x="396" y="91"/>
                    <a:pt x="39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
            <p:cNvSpPr/>
            <p:nvPr/>
          </p:nvSpPr>
          <p:spPr>
            <a:xfrm>
              <a:off x="5724525" y="2477525"/>
              <a:ext cx="9925" cy="9150"/>
            </a:xfrm>
            <a:custGeom>
              <a:avLst/>
              <a:gdLst/>
              <a:ahLst/>
              <a:cxnLst/>
              <a:rect l="l" t="t" r="r" b="b"/>
              <a:pathLst>
                <a:path w="397" h="366" extrusionOk="0">
                  <a:moveTo>
                    <a:pt x="396" y="183"/>
                  </a:moveTo>
                  <a:cubicBezTo>
                    <a:pt x="396" y="274"/>
                    <a:pt x="305" y="365"/>
                    <a:pt x="183" y="365"/>
                  </a:cubicBezTo>
                  <a:cubicBezTo>
                    <a:pt x="92" y="365"/>
                    <a:pt x="1" y="274"/>
                    <a:pt x="1" y="183"/>
                  </a:cubicBezTo>
                  <a:cubicBezTo>
                    <a:pt x="1" y="92"/>
                    <a:pt x="92" y="1"/>
                    <a:pt x="183"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
            <p:cNvSpPr/>
            <p:nvPr/>
          </p:nvSpPr>
          <p:spPr>
            <a:xfrm>
              <a:off x="5725300" y="2378750"/>
              <a:ext cx="8375" cy="8375"/>
            </a:xfrm>
            <a:custGeom>
              <a:avLst/>
              <a:gdLst/>
              <a:ahLst/>
              <a:cxnLst/>
              <a:rect l="l" t="t" r="r" b="b"/>
              <a:pathLst>
                <a:path w="335" h="335" extrusionOk="0">
                  <a:moveTo>
                    <a:pt x="335" y="183"/>
                  </a:moveTo>
                  <a:cubicBezTo>
                    <a:pt x="335" y="274"/>
                    <a:pt x="274" y="335"/>
                    <a:pt x="152" y="335"/>
                  </a:cubicBezTo>
                  <a:cubicBezTo>
                    <a:pt x="61" y="335"/>
                    <a:pt x="0" y="274"/>
                    <a:pt x="0" y="183"/>
                  </a:cubicBezTo>
                  <a:cubicBezTo>
                    <a:pt x="0" y="91"/>
                    <a:pt x="61" y="0"/>
                    <a:pt x="152" y="0"/>
                  </a:cubicBezTo>
                  <a:cubicBezTo>
                    <a:pt x="274" y="0"/>
                    <a:pt x="335" y="91"/>
                    <a:pt x="33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
            <p:cNvSpPr/>
            <p:nvPr/>
          </p:nvSpPr>
          <p:spPr>
            <a:xfrm>
              <a:off x="5725300" y="2279950"/>
              <a:ext cx="8375" cy="7625"/>
            </a:xfrm>
            <a:custGeom>
              <a:avLst/>
              <a:gdLst/>
              <a:ahLst/>
              <a:cxnLst/>
              <a:rect l="l" t="t" r="r" b="b"/>
              <a:pathLst>
                <a:path w="335" h="305" extrusionOk="0">
                  <a:moveTo>
                    <a:pt x="335" y="153"/>
                  </a:moveTo>
                  <a:cubicBezTo>
                    <a:pt x="335" y="244"/>
                    <a:pt x="244" y="305"/>
                    <a:pt x="152" y="305"/>
                  </a:cubicBezTo>
                  <a:cubicBezTo>
                    <a:pt x="61" y="305"/>
                    <a:pt x="0" y="244"/>
                    <a:pt x="0" y="153"/>
                  </a:cubicBezTo>
                  <a:cubicBezTo>
                    <a:pt x="0" y="92"/>
                    <a:pt x="61" y="1"/>
                    <a:pt x="152" y="1"/>
                  </a:cubicBezTo>
                  <a:cubicBezTo>
                    <a:pt x="244" y="1"/>
                    <a:pt x="335" y="9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
            <p:cNvSpPr/>
            <p:nvPr/>
          </p:nvSpPr>
          <p:spPr>
            <a:xfrm>
              <a:off x="5725300" y="2181175"/>
              <a:ext cx="7625" cy="7625"/>
            </a:xfrm>
            <a:custGeom>
              <a:avLst/>
              <a:gdLst/>
              <a:ahLst/>
              <a:cxnLst/>
              <a:rect l="l" t="t" r="r" b="b"/>
              <a:pathLst>
                <a:path w="305" h="305" extrusionOk="0">
                  <a:moveTo>
                    <a:pt x="304" y="152"/>
                  </a:moveTo>
                  <a:cubicBezTo>
                    <a:pt x="304" y="244"/>
                    <a:pt x="244" y="304"/>
                    <a:pt x="152" y="304"/>
                  </a:cubicBezTo>
                  <a:cubicBezTo>
                    <a:pt x="92" y="304"/>
                    <a:pt x="0" y="244"/>
                    <a:pt x="0" y="152"/>
                  </a:cubicBezTo>
                  <a:cubicBezTo>
                    <a:pt x="0" y="61"/>
                    <a:pt x="92" y="0"/>
                    <a:pt x="152" y="0"/>
                  </a:cubicBezTo>
                  <a:cubicBezTo>
                    <a:pt x="244"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
            <p:cNvSpPr/>
            <p:nvPr/>
          </p:nvSpPr>
          <p:spPr>
            <a:xfrm>
              <a:off x="5725300" y="2082400"/>
              <a:ext cx="7625" cy="6850"/>
            </a:xfrm>
            <a:custGeom>
              <a:avLst/>
              <a:gdLst/>
              <a:ahLst/>
              <a:cxnLst/>
              <a:rect l="l" t="t" r="r" b="b"/>
              <a:pathLst>
                <a:path w="305" h="274" extrusionOk="0">
                  <a:moveTo>
                    <a:pt x="304" y="152"/>
                  </a:moveTo>
                  <a:cubicBezTo>
                    <a:pt x="304" y="213"/>
                    <a:pt x="244" y="274"/>
                    <a:pt x="152" y="274"/>
                  </a:cubicBezTo>
                  <a:cubicBezTo>
                    <a:pt x="92" y="274"/>
                    <a:pt x="0" y="213"/>
                    <a:pt x="0" y="152"/>
                  </a:cubicBezTo>
                  <a:cubicBezTo>
                    <a:pt x="0" y="61"/>
                    <a:pt x="92" y="0"/>
                    <a:pt x="152" y="0"/>
                  </a:cubicBezTo>
                  <a:cubicBezTo>
                    <a:pt x="244"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
            <p:cNvSpPr/>
            <p:nvPr/>
          </p:nvSpPr>
          <p:spPr>
            <a:xfrm>
              <a:off x="5726050" y="1983600"/>
              <a:ext cx="6875" cy="6100"/>
            </a:xfrm>
            <a:custGeom>
              <a:avLst/>
              <a:gdLst/>
              <a:ahLst/>
              <a:cxnLst/>
              <a:rect l="l" t="t" r="r" b="b"/>
              <a:pathLst>
                <a:path w="275" h="244" extrusionOk="0">
                  <a:moveTo>
                    <a:pt x="274" y="122"/>
                  </a:moveTo>
                  <a:cubicBezTo>
                    <a:pt x="274" y="183"/>
                    <a:pt x="214" y="244"/>
                    <a:pt x="122" y="244"/>
                  </a:cubicBezTo>
                  <a:cubicBezTo>
                    <a:pt x="62" y="244"/>
                    <a:pt x="1" y="183"/>
                    <a:pt x="1" y="122"/>
                  </a:cubicBezTo>
                  <a:cubicBezTo>
                    <a:pt x="1" y="61"/>
                    <a:pt x="62" y="1"/>
                    <a:pt x="122" y="1"/>
                  </a:cubicBezTo>
                  <a:cubicBezTo>
                    <a:pt x="214" y="1"/>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
            <p:cNvSpPr/>
            <p:nvPr/>
          </p:nvSpPr>
          <p:spPr>
            <a:xfrm>
              <a:off x="5726050" y="1884825"/>
              <a:ext cx="6875" cy="6100"/>
            </a:xfrm>
            <a:custGeom>
              <a:avLst/>
              <a:gdLst/>
              <a:ahLst/>
              <a:cxnLst/>
              <a:rect l="l" t="t" r="r" b="b"/>
              <a:pathLst>
                <a:path w="275" h="244" extrusionOk="0">
                  <a:moveTo>
                    <a:pt x="274" y="122"/>
                  </a:moveTo>
                  <a:cubicBezTo>
                    <a:pt x="274" y="183"/>
                    <a:pt x="214" y="243"/>
                    <a:pt x="122" y="243"/>
                  </a:cubicBezTo>
                  <a:cubicBezTo>
                    <a:pt x="62" y="243"/>
                    <a:pt x="1" y="183"/>
                    <a:pt x="1" y="122"/>
                  </a:cubicBezTo>
                  <a:cubicBezTo>
                    <a:pt x="1" y="61"/>
                    <a:pt x="62" y="0"/>
                    <a:pt x="122" y="0"/>
                  </a:cubicBezTo>
                  <a:cubicBezTo>
                    <a:pt x="214"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
            <p:cNvSpPr/>
            <p:nvPr/>
          </p:nvSpPr>
          <p:spPr>
            <a:xfrm>
              <a:off x="5726825" y="1786025"/>
              <a:ext cx="5325" cy="5350"/>
            </a:xfrm>
            <a:custGeom>
              <a:avLst/>
              <a:gdLst/>
              <a:ahLst/>
              <a:cxnLst/>
              <a:rect l="l" t="t" r="r" b="b"/>
              <a:pathLst>
                <a:path w="213" h="214" extrusionOk="0">
                  <a:moveTo>
                    <a:pt x="213" y="92"/>
                  </a:moveTo>
                  <a:cubicBezTo>
                    <a:pt x="213" y="153"/>
                    <a:pt x="183" y="214"/>
                    <a:pt x="91" y="214"/>
                  </a:cubicBezTo>
                  <a:cubicBezTo>
                    <a:pt x="31" y="214"/>
                    <a:pt x="0" y="153"/>
                    <a:pt x="0" y="92"/>
                  </a:cubicBezTo>
                  <a:cubicBezTo>
                    <a:pt x="0" y="31"/>
                    <a:pt x="31" y="1"/>
                    <a:pt x="91" y="1"/>
                  </a:cubicBezTo>
                  <a:cubicBezTo>
                    <a:pt x="183"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
            <p:cNvSpPr/>
            <p:nvPr/>
          </p:nvSpPr>
          <p:spPr>
            <a:xfrm>
              <a:off x="5726825" y="1686475"/>
              <a:ext cx="5325" cy="6125"/>
            </a:xfrm>
            <a:custGeom>
              <a:avLst/>
              <a:gdLst/>
              <a:ahLst/>
              <a:cxnLst/>
              <a:rect l="l" t="t" r="r" b="b"/>
              <a:pathLst>
                <a:path w="213" h="245" extrusionOk="0">
                  <a:moveTo>
                    <a:pt x="213" y="123"/>
                  </a:moveTo>
                  <a:cubicBezTo>
                    <a:pt x="213" y="183"/>
                    <a:pt x="183" y="244"/>
                    <a:pt x="91" y="244"/>
                  </a:cubicBezTo>
                  <a:cubicBezTo>
                    <a:pt x="31" y="244"/>
                    <a:pt x="0" y="183"/>
                    <a:pt x="0" y="123"/>
                  </a:cubicBezTo>
                  <a:cubicBezTo>
                    <a:pt x="0" y="62"/>
                    <a:pt x="31" y="1"/>
                    <a:pt x="91" y="1"/>
                  </a:cubicBezTo>
                  <a:cubicBezTo>
                    <a:pt x="183" y="1"/>
                    <a:pt x="213" y="62"/>
                    <a:pt x="213"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
            <p:cNvSpPr/>
            <p:nvPr/>
          </p:nvSpPr>
          <p:spPr>
            <a:xfrm>
              <a:off x="5726825" y="1587700"/>
              <a:ext cx="5325" cy="5350"/>
            </a:xfrm>
            <a:custGeom>
              <a:avLst/>
              <a:gdLst/>
              <a:ahLst/>
              <a:cxnLst/>
              <a:rect l="l" t="t" r="r" b="b"/>
              <a:pathLst>
                <a:path w="213" h="214" extrusionOk="0">
                  <a:moveTo>
                    <a:pt x="213" y="122"/>
                  </a:moveTo>
                  <a:cubicBezTo>
                    <a:pt x="213" y="152"/>
                    <a:pt x="152" y="213"/>
                    <a:pt x="91" y="213"/>
                  </a:cubicBezTo>
                  <a:cubicBezTo>
                    <a:pt x="31" y="213"/>
                    <a:pt x="0" y="152"/>
                    <a:pt x="0" y="122"/>
                  </a:cubicBezTo>
                  <a:cubicBezTo>
                    <a:pt x="0" y="61"/>
                    <a:pt x="31" y="0"/>
                    <a:pt x="91" y="0"/>
                  </a:cubicBezTo>
                  <a:cubicBezTo>
                    <a:pt x="152" y="0"/>
                    <a:pt x="213" y="61"/>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
            <p:cNvSpPr/>
            <p:nvPr/>
          </p:nvSpPr>
          <p:spPr>
            <a:xfrm>
              <a:off x="5726825" y="1488925"/>
              <a:ext cx="4575" cy="4575"/>
            </a:xfrm>
            <a:custGeom>
              <a:avLst/>
              <a:gdLst/>
              <a:ahLst/>
              <a:cxnLst/>
              <a:rect l="l" t="t" r="r" b="b"/>
              <a:pathLst>
                <a:path w="183" h="183" extrusionOk="0">
                  <a:moveTo>
                    <a:pt x="183" y="91"/>
                  </a:moveTo>
                  <a:cubicBezTo>
                    <a:pt x="183" y="152"/>
                    <a:pt x="152" y="182"/>
                    <a:pt x="91" y="182"/>
                  </a:cubicBezTo>
                  <a:cubicBezTo>
                    <a:pt x="61" y="182"/>
                    <a:pt x="0" y="152"/>
                    <a:pt x="0" y="91"/>
                  </a:cubicBezTo>
                  <a:cubicBezTo>
                    <a:pt x="0" y="61"/>
                    <a:pt x="61" y="0"/>
                    <a:pt x="91" y="0"/>
                  </a:cubicBezTo>
                  <a:cubicBezTo>
                    <a:pt x="152" y="0"/>
                    <a:pt x="183" y="6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
            <p:cNvSpPr/>
            <p:nvPr/>
          </p:nvSpPr>
          <p:spPr>
            <a:xfrm>
              <a:off x="5727575" y="1390125"/>
              <a:ext cx="3825" cy="3825"/>
            </a:xfrm>
            <a:custGeom>
              <a:avLst/>
              <a:gdLst/>
              <a:ahLst/>
              <a:cxnLst/>
              <a:rect l="l" t="t" r="r" b="b"/>
              <a:pathLst>
                <a:path w="153" h="153" extrusionOk="0">
                  <a:moveTo>
                    <a:pt x="153" y="92"/>
                  </a:moveTo>
                  <a:cubicBezTo>
                    <a:pt x="153" y="122"/>
                    <a:pt x="122" y="153"/>
                    <a:pt x="61" y="153"/>
                  </a:cubicBezTo>
                  <a:cubicBezTo>
                    <a:pt x="31" y="153"/>
                    <a:pt x="1" y="122"/>
                    <a:pt x="1" y="92"/>
                  </a:cubicBezTo>
                  <a:cubicBezTo>
                    <a:pt x="1" y="31"/>
                    <a:pt x="31" y="1"/>
                    <a:pt x="61" y="1"/>
                  </a:cubicBezTo>
                  <a:cubicBezTo>
                    <a:pt x="122"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
            <p:cNvSpPr/>
            <p:nvPr/>
          </p:nvSpPr>
          <p:spPr>
            <a:xfrm>
              <a:off x="5727575" y="1291350"/>
              <a:ext cx="3825" cy="3825"/>
            </a:xfrm>
            <a:custGeom>
              <a:avLst/>
              <a:gdLst/>
              <a:ahLst/>
              <a:cxnLst/>
              <a:rect l="l" t="t" r="r" b="b"/>
              <a:pathLst>
                <a:path w="153" h="153" extrusionOk="0">
                  <a:moveTo>
                    <a:pt x="153" y="61"/>
                  </a:moveTo>
                  <a:cubicBezTo>
                    <a:pt x="153" y="122"/>
                    <a:pt x="122" y="152"/>
                    <a:pt x="61" y="152"/>
                  </a:cubicBezTo>
                  <a:cubicBezTo>
                    <a:pt x="31" y="152"/>
                    <a:pt x="1" y="122"/>
                    <a:pt x="1" y="61"/>
                  </a:cubicBezTo>
                  <a:cubicBezTo>
                    <a:pt x="1" y="31"/>
                    <a:pt x="31" y="0"/>
                    <a:pt x="61" y="0"/>
                  </a:cubicBezTo>
                  <a:cubicBezTo>
                    <a:pt x="122"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
            <p:cNvSpPr/>
            <p:nvPr/>
          </p:nvSpPr>
          <p:spPr>
            <a:xfrm>
              <a:off x="5727575" y="1192550"/>
              <a:ext cx="3825" cy="3075"/>
            </a:xfrm>
            <a:custGeom>
              <a:avLst/>
              <a:gdLst/>
              <a:ahLst/>
              <a:cxnLst/>
              <a:rect l="l" t="t" r="r" b="b"/>
              <a:pathLst>
                <a:path w="153" h="123" extrusionOk="0">
                  <a:moveTo>
                    <a:pt x="153" y="62"/>
                  </a:moveTo>
                  <a:cubicBezTo>
                    <a:pt x="153" y="92"/>
                    <a:pt x="122" y="122"/>
                    <a:pt x="61" y="122"/>
                  </a:cubicBezTo>
                  <a:cubicBezTo>
                    <a:pt x="31" y="122"/>
                    <a:pt x="1" y="92"/>
                    <a:pt x="1" y="62"/>
                  </a:cubicBezTo>
                  <a:cubicBezTo>
                    <a:pt x="1" y="31"/>
                    <a:pt x="31" y="1"/>
                    <a:pt x="61"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
            <p:cNvSpPr/>
            <p:nvPr/>
          </p:nvSpPr>
          <p:spPr>
            <a:xfrm>
              <a:off x="5727575" y="1093000"/>
              <a:ext cx="3825" cy="3825"/>
            </a:xfrm>
            <a:custGeom>
              <a:avLst/>
              <a:gdLst/>
              <a:ahLst/>
              <a:cxnLst/>
              <a:rect l="l" t="t" r="r" b="b"/>
              <a:pathLst>
                <a:path w="153" h="153" extrusionOk="0">
                  <a:moveTo>
                    <a:pt x="153" y="92"/>
                  </a:moveTo>
                  <a:cubicBezTo>
                    <a:pt x="153" y="123"/>
                    <a:pt x="122" y="153"/>
                    <a:pt x="61" y="153"/>
                  </a:cubicBezTo>
                  <a:cubicBezTo>
                    <a:pt x="31" y="153"/>
                    <a:pt x="1" y="123"/>
                    <a:pt x="1" y="92"/>
                  </a:cubicBezTo>
                  <a:cubicBezTo>
                    <a:pt x="1" y="31"/>
                    <a:pt x="31" y="1"/>
                    <a:pt x="61" y="1"/>
                  </a:cubicBezTo>
                  <a:cubicBezTo>
                    <a:pt x="122"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
            <p:cNvSpPr/>
            <p:nvPr/>
          </p:nvSpPr>
          <p:spPr>
            <a:xfrm>
              <a:off x="5816475" y="5239725"/>
              <a:ext cx="35750" cy="34225"/>
            </a:xfrm>
            <a:custGeom>
              <a:avLst/>
              <a:gdLst/>
              <a:ahLst/>
              <a:cxnLst/>
              <a:rect l="l" t="t" r="r" b="b"/>
              <a:pathLst>
                <a:path w="1430" h="1369" extrusionOk="0">
                  <a:moveTo>
                    <a:pt x="1429" y="669"/>
                  </a:moveTo>
                  <a:cubicBezTo>
                    <a:pt x="1429" y="1064"/>
                    <a:pt x="1126" y="1368"/>
                    <a:pt x="730" y="1368"/>
                  </a:cubicBezTo>
                  <a:cubicBezTo>
                    <a:pt x="335" y="1368"/>
                    <a:pt x="1" y="1064"/>
                    <a:pt x="1" y="669"/>
                  </a:cubicBezTo>
                  <a:cubicBezTo>
                    <a:pt x="1" y="305"/>
                    <a:pt x="335" y="1"/>
                    <a:pt x="730" y="1"/>
                  </a:cubicBezTo>
                  <a:cubicBezTo>
                    <a:pt x="1126" y="1"/>
                    <a:pt x="1429" y="305"/>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
            <p:cNvSpPr/>
            <p:nvPr/>
          </p:nvSpPr>
          <p:spPr>
            <a:xfrm>
              <a:off x="5816475" y="5140950"/>
              <a:ext cx="35750" cy="33450"/>
            </a:xfrm>
            <a:custGeom>
              <a:avLst/>
              <a:gdLst/>
              <a:ahLst/>
              <a:cxnLst/>
              <a:rect l="l" t="t" r="r" b="b"/>
              <a:pathLst>
                <a:path w="1430" h="1338" extrusionOk="0">
                  <a:moveTo>
                    <a:pt x="1429" y="669"/>
                  </a:moveTo>
                  <a:cubicBezTo>
                    <a:pt x="1429" y="1034"/>
                    <a:pt x="1126" y="1338"/>
                    <a:pt x="730" y="1338"/>
                  </a:cubicBezTo>
                  <a:cubicBezTo>
                    <a:pt x="335" y="1338"/>
                    <a:pt x="1" y="1034"/>
                    <a:pt x="1" y="669"/>
                  </a:cubicBezTo>
                  <a:cubicBezTo>
                    <a:pt x="1" y="304"/>
                    <a:pt x="335" y="0"/>
                    <a:pt x="730" y="0"/>
                  </a:cubicBezTo>
                  <a:cubicBezTo>
                    <a:pt x="1126" y="0"/>
                    <a:pt x="1429" y="304"/>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
            <p:cNvSpPr/>
            <p:nvPr/>
          </p:nvSpPr>
          <p:spPr>
            <a:xfrm>
              <a:off x="5817250" y="5042150"/>
              <a:ext cx="34225" cy="32700"/>
            </a:xfrm>
            <a:custGeom>
              <a:avLst/>
              <a:gdLst/>
              <a:ahLst/>
              <a:cxnLst/>
              <a:rect l="l" t="t" r="r" b="b"/>
              <a:pathLst>
                <a:path w="1369" h="1308" extrusionOk="0">
                  <a:moveTo>
                    <a:pt x="1368" y="669"/>
                  </a:moveTo>
                  <a:cubicBezTo>
                    <a:pt x="1368" y="1004"/>
                    <a:pt x="1064" y="1308"/>
                    <a:pt x="699" y="1308"/>
                  </a:cubicBezTo>
                  <a:cubicBezTo>
                    <a:pt x="304" y="1308"/>
                    <a:pt x="0" y="1004"/>
                    <a:pt x="0" y="669"/>
                  </a:cubicBezTo>
                  <a:cubicBezTo>
                    <a:pt x="0" y="305"/>
                    <a:pt x="304" y="1"/>
                    <a:pt x="699" y="1"/>
                  </a:cubicBezTo>
                  <a:cubicBezTo>
                    <a:pt x="1064" y="1"/>
                    <a:pt x="1368" y="305"/>
                    <a:pt x="1368"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
            <p:cNvSpPr/>
            <p:nvPr/>
          </p:nvSpPr>
          <p:spPr>
            <a:xfrm>
              <a:off x="5817250" y="4943375"/>
              <a:ext cx="34225" cy="31925"/>
            </a:xfrm>
            <a:custGeom>
              <a:avLst/>
              <a:gdLst/>
              <a:ahLst/>
              <a:cxnLst/>
              <a:rect l="l" t="t" r="r" b="b"/>
              <a:pathLst>
                <a:path w="1369" h="1277" extrusionOk="0">
                  <a:moveTo>
                    <a:pt x="1368" y="639"/>
                  </a:moveTo>
                  <a:cubicBezTo>
                    <a:pt x="1368" y="1003"/>
                    <a:pt x="1064" y="1277"/>
                    <a:pt x="699" y="1277"/>
                  </a:cubicBezTo>
                  <a:cubicBezTo>
                    <a:pt x="304" y="1277"/>
                    <a:pt x="0" y="1003"/>
                    <a:pt x="0" y="639"/>
                  </a:cubicBezTo>
                  <a:cubicBezTo>
                    <a:pt x="0" y="304"/>
                    <a:pt x="304" y="0"/>
                    <a:pt x="699" y="0"/>
                  </a:cubicBezTo>
                  <a:cubicBezTo>
                    <a:pt x="1064" y="0"/>
                    <a:pt x="1368" y="304"/>
                    <a:pt x="136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
            <p:cNvSpPr/>
            <p:nvPr/>
          </p:nvSpPr>
          <p:spPr>
            <a:xfrm>
              <a:off x="5818775" y="4845350"/>
              <a:ext cx="31925" cy="30425"/>
            </a:xfrm>
            <a:custGeom>
              <a:avLst/>
              <a:gdLst/>
              <a:ahLst/>
              <a:cxnLst/>
              <a:rect l="l" t="t" r="r" b="b"/>
              <a:pathLst>
                <a:path w="1277" h="1217" extrusionOk="0">
                  <a:moveTo>
                    <a:pt x="1277" y="608"/>
                  </a:moveTo>
                  <a:cubicBezTo>
                    <a:pt x="1277" y="943"/>
                    <a:pt x="973" y="1216"/>
                    <a:pt x="638" y="1216"/>
                  </a:cubicBezTo>
                  <a:cubicBezTo>
                    <a:pt x="274" y="1216"/>
                    <a:pt x="0" y="943"/>
                    <a:pt x="0" y="608"/>
                  </a:cubicBezTo>
                  <a:cubicBezTo>
                    <a:pt x="0" y="274"/>
                    <a:pt x="274" y="0"/>
                    <a:pt x="638" y="0"/>
                  </a:cubicBezTo>
                  <a:cubicBezTo>
                    <a:pt x="973" y="0"/>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
            <p:cNvSpPr/>
            <p:nvPr/>
          </p:nvSpPr>
          <p:spPr>
            <a:xfrm>
              <a:off x="5818775" y="4746550"/>
              <a:ext cx="31175" cy="29675"/>
            </a:xfrm>
            <a:custGeom>
              <a:avLst/>
              <a:gdLst/>
              <a:ahLst/>
              <a:cxnLst/>
              <a:rect l="l" t="t" r="r" b="b"/>
              <a:pathLst>
                <a:path w="1247" h="1187" extrusionOk="0">
                  <a:moveTo>
                    <a:pt x="1246" y="578"/>
                  </a:moveTo>
                  <a:cubicBezTo>
                    <a:pt x="1246" y="913"/>
                    <a:pt x="973" y="1186"/>
                    <a:pt x="638" y="1186"/>
                  </a:cubicBezTo>
                  <a:cubicBezTo>
                    <a:pt x="274" y="1186"/>
                    <a:pt x="0" y="913"/>
                    <a:pt x="0" y="578"/>
                  </a:cubicBezTo>
                  <a:cubicBezTo>
                    <a:pt x="0" y="274"/>
                    <a:pt x="274" y="1"/>
                    <a:pt x="638" y="1"/>
                  </a:cubicBezTo>
                  <a:cubicBezTo>
                    <a:pt x="973" y="1"/>
                    <a:pt x="1246" y="274"/>
                    <a:pt x="124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
            <p:cNvSpPr/>
            <p:nvPr/>
          </p:nvSpPr>
          <p:spPr>
            <a:xfrm>
              <a:off x="5819525" y="4648525"/>
              <a:ext cx="29650" cy="27400"/>
            </a:xfrm>
            <a:custGeom>
              <a:avLst/>
              <a:gdLst/>
              <a:ahLst/>
              <a:cxnLst/>
              <a:rect l="l" t="t" r="r" b="b"/>
              <a:pathLst>
                <a:path w="1186" h="1096" extrusionOk="0">
                  <a:moveTo>
                    <a:pt x="1186" y="548"/>
                  </a:moveTo>
                  <a:cubicBezTo>
                    <a:pt x="1186" y="852"/>
                    <a:pt x="943" y="1095"/>
                    <a:pt x="608" y="1095"/>
                  </a:cubicBezTo>
                  <a:cubicBezTo>
                    <a:pt x="274" y="1095"/>
                    <a:pt x="0" y="852"/>
                    <a:pt x="0" y="548"/>
                  </a:cubicBezTo>
                  <a:cubicBezTo>
                    <a:pt x="0" y="244"/>
                    <a:pt x="274" y="1"/>
                    <a:pt x="608" y="1"/>
                  </a:cubicBezTo>
                  <a:cubicBezTo>
                    <a:pt x="943"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
            <p:cNvSpPr/>
            <p:nvPr/>
          </p:nvSpPr>
          <p:spPr>
            <a:xfrm>
              <a:off x="5820275" y="4549750"/>
              <a:ext cx="28150" cy="26625"/>
            </a:xfrm>
            <a:custGeom>
              <a:avLst/>
              <a:gdLst/>
              <a:ahLst/>
              <a:cxnLst/>
              <a:rect l="l" t="t" r="r" b="b"/>
              <a:pathLst>
                <a:path w="1126" h="1065" extrusionOk="0">
                  <a:moveTo>
                    <a:pt x="1125" y="548"/>
                  </a:moveTo>
                  <a:cubicBezTo>
                    <a:pt x="1125" y="821"/>
                    <a:pt x="882" y="1064"/>
                    <a:pt x="578" y="1064"/>
                  </a:cubicBezTo>
                  <a:cubicBezTo>
                    <a:pt x="244" y="1064"/>
                    <a:pt x="1" y="821"/>
                    <a:pt x="1" y="548"/>
                  </a:cubicBezTo>
                  <a:cubicBezTo>
                    <a:pt x="1" y="244"/>
                    <a:pt x="244" y="0"/>
                    <a:pt x="578" y="0"/>
                  </a:cubicBezTo>
                  <a:cubicBezTo>
                    <a:pt x="882" y="0"/>
                    <a:pt x="1125" y="244"/>
                    <a:pt x="1125"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
            <p:cNvSpPr/>
            <p:nvPr/>
          </p:nvSpPr>
          <p:spPr>
            <a:xfrm>
              <a:off x="5821050" y="4450975"/>
              <a:ext cx="27375" cy="25850"/>
            </a:xfrm>
            <a:custGeom>
              <a:avLst/>
              <a:gdLst/>
              <a:ahLst/>
              <a:cxnLst/>
              <a:rect l="l" t="t" r="r" b="b"/>
              <a:pathLst>
                <a:path w="1095" h="1034" extrusionOk="0">
                  <a:moveTo>
                    <a:pt x="1094" y="517"/>
                  </a:moveTo>
                  <a:cubicBezTo>
                    <a:pt x="1094" y="821"/>
                    <a:pt x="851" y="1033"/>
                    <a:pt x="547" y="1033"/>
                  </a:cubicBezTo>
                  <a:cubicBezTo>
                    <a:pt x="243" y="1033"/>
                    <a:pt x="0" y="821"/>
                    <a:pt x="0" y="517"/>
                  </a:cubicBezTo>
                  <a:cubicBezTo>
                    <a:pt x="0" y="243"/>
                    <a:pt x="243" y="0"/>
                    <a:pt x="547" y="0"/>
                  </a:cubicBezTo>
                  <a:cubicBezTo>
                    <a:pt x="851" y="0"/>
                    <a:pt x="1094" y="243"/>
                    <a:pt x="109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
            <p:cNvSpPr/>
            <p:nvPr/>
          </p:nvSpPr>
          <p:spPr>
            <a:xfrm>
              <a:off x="5821050" y="4352925"/>
              <a:ext cx="26625" cy="24350"/>
            </a:xfrm>
            <a:custGeom>
              <a:avLst/>
              <a:gdLst/>
              <a:ahLst/>
              <a:cxnLst/>
              <a:rect l="l" t="t" r="r" b="b"/>
              <a:pathLst>
                <a:path w="1065" h="974" extrusionOk="0">
                  <a:moveTo>
                    <a:pt x="1064" y="487"/>
                  </a:moveTo>
                  <a:cubicBezTo>
                    <a:pt x="1064" y="761"/>
                    <a:pt x="821" y="974"/>
                    <a:pt x="547" y="974"/>
                  </a:cubicBezTo>
                  <a:cubicBezTo>
                    <a:pt x="243" y="974"/>
                    <a:pt x="0" y="761"/>
                    <a:pt x="0" y="487"/>
                  </a:cubicBezTo>
                  <a:cubicBezTo>
                    <a:pt x="0" y="214"/>
                    <a:pt x="243" y="1"/>
                    <a:pt x="547" y="1"/>
                  </a:cubicBezTo>
                  <a:cubicBezTo>
                    <a:pt x="821" y="1"/>
                    <a:pt x="1064" y="214"/>
                    <a:pt x="106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
            <p:cNvSpPr/>
            <p:nvPr/>
          </p:nvSpPr>
          <p:spPr>
            <a:xfrm>
              <a:off x="5821800" y="4254150"/>
              <a:ext cx="25875" cy="23575"/>
            </a:xfrm>
            <a:custGeom>
              <a:avLst/>
              <a:gdLst/>
              <a:ahLst/>
              <a:cxnLst/>
              <a:rect l="l" t="t" r="r" b="b"/>
              <a:pathLst>
                <a:path w="1035" h="943" extrusionOk="0">
                  <a:moveTo>
                    <a:pt x="1034" y="457"/>
                  </a:moveTo>
                  <a:cubicBezTo>
                    <a:pt x="1034" y="730"/>
                    <a:pt x="791" y="943"/>
                    <a:pt x="517" y="943"/>
                  </a:cubicBezTo>
                  <a:cubicBezTo>
                    <a:pt x="213" y="943"/>
                    <a:pt x="1" y="730"/>
                    <a:pt x="1" y="457"/>
                  </a:cubicBezTo>
                  <a:cubicBezTo>
                    <a:pt x="1" y="213"/>
                    <a:pt x="213" y="1"/>
                    <a:pt x="517" y="1"/>
                  </a:cubicBezTo>
                  <a:cubicBezTo>
                    <a:pt x="791" y="1"/>
                    <a:pt x="1034" y="213"/>
                    <a:pt x="1034"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
            <p:cNvSpPr/>
            <p:nvPr/>
          </p:nvSpPr>
          <p:spPr>
            <a:xfrm>
              <a:off x="5822575" y="4155375"/>
              <a:ext cx="24325" cy="22825"/>
            </a:xfrm>
            <a:custGeom>
              <a:avLst/>
              <a:gdLst/>
              <a:ahLst/>
              <a:cxnLst/>
              <a:rect l="l" t="t" r="r" b="b"/>
              <a:pathLst>
                <a:path w="973" h="913" extrusionOk="0">
                  <a:moveTo>
                    <a:pt x="973" y="456"/>
                  </a:moveTo>
                  <a:cubicBezTo>
                    <a:pt x="973" y="699"/>
                    <a:pt x="760" y="912"/>
                    <a:pt x="486" y="912"/>
                  </a:cubicBezTo>
                  <a:cubicBezTo>
                    <a:pt x="213" y="912"/>
                    <a:pt x="0" y="699"/>
                    <a:pt x="0" y="456"/>
                  </a:cubicBezTo>
                  <a:cubicBezTo>
                    <a:pt x="0" y="213"/>
                    <a:pt x="213" y="0"/>
                    <a:pt x="486"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
            <p:cNvSpPr/>
            <p:nvPr/>
          </p:nvSpPr>
          <p:spPr>
            <a:xfrm>
              <a:off x="5822575" y="4056575"/>
              <a:ext cx="23575" cy="22075"/>
            </a:xfrm>
            <a:custGeom>
              <a:avLst/>
              <a:gdLst/>
              <a:ahLst/>
              <a:cxnLst/>
              <a:rect l="l" t="t" r="r" b="b"/>
              <a:pathLst>
                <a:path w="943" h="883" extrusionOk="0">
                  <a:moveTo>
                    <a:pt x="942" y="457"/>
                  </a:moveTo>
                  <a:cubicBezTo>
                    <a:pt x="942" y="700"/>
                    <a:pt x="730" y="882"/>
                    <a:pt x="486" y="882"/>
                  </a:cubicBezTo>
                  <a:cubicBezTo>
                    <a:pt x="213" y="882"/>
                    <a:pt x="0" y="700"/>
                    <a:pt x="0" y="457"/>
                  </a:cubicBezTo>
                  <a:cubicBezTo>
                    <a:pt x="0" y="213"/>
                    <a:pt x="213" y="1"/>
                    <a:pt x="486" y="1"/>
                  </a:cubicBezTo>
                  <a:cubicBezTo>
                    <a:pt x="730" y="1"/>
                    <a:pt x="942" y="213"/>
                    <a:pt x="94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
            <p:cNvSpPr/>
            <p:nvPr/>
          </p:nvSpPr>
          <p:spPr>
            <a:xfrm>
              <a:off x="5823325" y="3957800"/>
              <a:ext cx="22825" cy="21300"/>
            </a:xfrm>
            <a:custGeom>
              <a:avLst/>
              <a:gdLst/>
              <a:ahLst/>
              <a:cxnLst/>
              <a:rect l="l" t="t" r="r" b="b"/>
              <a:pathLst>
                <a:path w="913" h="852" extrusionOk="0">
                  <a:moveTo>
                    <a:pt x="912" y="426"/>
                  </a:moveTo>
                  <a:cubicBezTo>
                    <a:pt x="912" y="669"/>
                    <a:pt x="700" y="851"/>
                    <a:pt x="456" y="851"/>
                  </a:cubicBezTo>
                  <a:cubicBezTo>
                    <a:pt x="183" y="851"/>
                    <a:pt x="0" y="669"/>
                    <a:pt x="0" y="426"/>
                  </a:cubicBezTo>
                  <a:cubicBezTo>
                    <a:pt x="0" y="183"/>
                    <a:pt x="183" y="0"/>
                    <a:pt x="456" y="0"/>
                  </a:cubicBezTo>
                  <a:cubicBezTo>
                    <a:pt x="700" y="0"/>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
            <p:cNvSpPr/>
            <p:nvPr/>
          </p:nvSpPr>
          <p:spPr>
            <a:xfrm>
              <a:off x="5824075" y="3859000"/>
              <a:ext cx="21300" cy="20550"/>
            </a:xfrm>
            <a:custGeom>
              <a:avLst/>
              <a:gdLst/>
              <a:ahLst/>
              <a:cxnLst/>
              <a:rect l="l" t="t" r="r" b="b"/>
              <a:pathLst>
                <a:path w="852" h="822" extrusionOk="0">
                  <a:moveTo>
                    <a:pt x="852" y="426"/>
                  </a:moveTo>
                  <a:cubicBezTo>
                    <a:pt x="852" y="639"/>
                    <a:pt x="670" y="822"/>
                    <a:pt x="426" y="822"/>
                  </a:cubicBezTo>
                  <a:cubicBezTo>
                    <a:pt x="183" y="822"/>
                    <a:pt x="1" y="639"/>
                    <a:pt x="1" y="426"/>
                  </a:cubicBezTo>
                  <a:cubicBezTo>
                    <a:pt x="1" y="183"/>
                    <a:pt x="183" y="1"/>
                    <a:pt x="426" y="1"/>
                  </a:cubicBezTo>
                  <a:cubicBezTo>
                    <a:pt x="670" y="1"/>
                    <a:pt x="852" y="183"/>
                    <a:pt x="85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
            <p:cNvSpPr/>
            <p:nvPr/>
          </p:nvSpPr>
          <p:spPr>
            <a:xfrm>
              <a:off x="5824075" y="3760225"/>
              <a:ext cx="21300" cy="19775"/>
            </a:xfrm>
            <a:custGeom>
              <a:avLst/>
              <a:gdLst/>
              <a:ahLst/>
              <a:cxnLst/>
              <a:rect l="l" t="t" r="r" b="b"/>
              <a:pathLst>
                <a:path w="852" h="791" extrusionOk="0">
                  <a:moveTo>
                    <a:pt x="852" y="396"/>
                  </a:moveTo>
                  <a:cubicBezTo>
                    <a:pt x="852" y="639"/>
                    <a:pt x="639" y="791"/>
                    <a:pt x="426" y="791"/>
                  </a:cubicBezTo>
                  <a:cubicBezTo>
                    <a:pt x="183" y="791"/>
                    <a:pt x="1" y="639"/>
                    <a:pt x="1" y="396"/>
                  </a:cubicBezTo>
                  <a:cubicBezTo>
                    <a:pt x="1" y="183"/>
                    <a:pt x="183" y="0"/>
                    <a:pt x="426" y="0"/>
                  </a:cubicBezTo>
                  <a:cubicBezTo>
                    <a:pt x="639" y="0"/>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
            <p:cNvSpPr/>
            <p:nvPr/>
          </p:nvSpPr>
          <p:spPr>
            <a:xfrm>
              <a:off x="5824850" y="3662200"/>
              <a:ext cx="19775" cy="18250"/>
            </a:xfrm>
            <a:custGeom>
              <a:avLst/>
              <a:gdLst/>
              <a:ahLst/>
              <a:cxnLst/>
              <a:rect l="l" t="t" r="r" b="b"/>
              <a:pathLst>
                <a:path w="791" h="730" extrusionOk="0">
                  <a:moveTo>
                    <a:pt x="791" y="365"/>
                  </a:moveTo>
                  <a:cubicBezTo>
                    <a:pt x="791" y="578"/>
                    <a:pt x="608" y="730"/>
                    <a:pt x="395" y="730"/>
                  </a:cubicBezTo>
                  <a:cubicBezTo>
                    <a:pt x="152" y="730"/>
                    <a:pt x="0" y="578"/>
                    <a:pt x="0" y="365"/>
                  </a:cubicBezTo>
                  <a:cubicBezTo>
                    <a:pt x="0" y="152"/>
                    <a:pt x="152" y="0"/>
                    <a:pt x="395" y="0"/>
                  </a:cubicBezTo>
                  <a:cubicBezTo>
                    <a:pt x="608"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
            <p:cNvSpPr/>
            <p:nvPr/>
          </p:nvSpPr>
          <p:spPr>
            <a:xfrm>
              <a:off x="5824850" y="3563400"/>
              <a:ext cx="19025" cy="18275"/>
            </a:xfrm>
            <a:custGeom>
              <a:avLst/>
              <a:gdLst/>
              <a:ahLst/>
              <a:cxnLst/>
              <a:rect l="l" t="t" r="r" b="b"/>
              <a:pathLst>
                <a:path w="761" h="731" extrusionOk="0">
                  <a:moveTo>
                    <a:pt x="760" y="366"/>
                  </a:moveTo>
                  <a:cubicBezTo>
                    <a:pt x="760" y="548"/>
                    <a:pt x="608" y="730"/>
                    <a:pt x="395" y="730"/>
                  </a:cubicBezTo>
                  <a:cubicBezTo>
                    <a:pt x="183" y="730"/>
                    <a:pt x="0" y="548"/>
                    <a:pt x="0" y="366"/>
                  </a:cubicBezTo>
                  <a:cubicBezTo>
                    <a:pt x="0" y="153"/>
                    <a:pt x="183" y="1"/>
                    <a:pt x="395" y="1"/>
                  </a:cubicBezTo>
                  <a:cubicBezTo>
                    <a:pt x="608" y="1"/>
                    <a:pt x="760" y="153"/>
                    <a:pt x="76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
            <p:cNvSpPr/>
            <p:nvPr/>
          </p:nvSpPr>
          <p:spPr>
            <a:xfrm>
              <a:off x="5825600" y="3464625"/>
              <a:ext cx="18275" cy="16750"/>
            </a:xfrm>
            <a:custGeom>
              <a:avLst/>
              <a:gdLst/>
              <a:ahLst/>
              <a:cxnLst/>
              <a:rect l="l" t="t" r="r" b="b"/>
              <a:pathLst>
                <a:path w="731" h="670" extrusionOk="0">
                  <a:moveTo>
                    <a:pt x="730" y="335"/>
                  </a:moveTo>
                  <a:cubicBezTo>
                    <a:pt x="730" y="517"/>
                    <a:pt x="548" y="669"/>
                    <a:pt x="365" y="669"/>
                  </a:cubicBezTo>
                  <a:cubicBezTo>
                    <a:pt x="153" y="669"/>
                    <a:pt x="1" y="517"/>
                    <a:pt x="1" y="335"/>
                  </a:cubicBezTo>
                  <a:cubicBezTo>
                    <a:pt x="1" y="153"/>
                    <a:pt x="153" y="1"/>
                    <a:pt x="365" y="1"/>
                  </a:cubicBezTo>
                  <a:cubicBezTo>
                    <a:pt x="54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
            <p:cNvSpPr/>
            <p:nvPr/>
          </p:nvSpPr>
          <p:spPr>
            <a:xfrm>
              <a:off x="5826375" y="3365850"/>
              <a:ext cx="16725" cy="15975"/>
            </a:xfrm>
            <a:custGeom>
              <a:avLst/>
              <a:gdLst/>
              <a:ahLst/>
              <a:cxnLst/>
              <a:rect l="l" t="t" r="r" b="b"/>
              <a:pathLst>
                <a:path w="669" h="639" extrusionOk="0">
                  <a:moveTo>
                    <a:pt x="669" y="334"/>
                  </a:moveTo>
                  <a:cubicBezTo>
                    <a:pt x="669" y="517"/>
                    <a:pt x="517" y="638"/>
                    <a:pt x="334" y="638"/>
                  </a:cubicBezTo>
                  <a:cubicBezTo>
                    <a:pt x="152" y="638"/>
                    <a:pt x="0" y="517"/>
                    <a:pt x="0" y="334"/>
                  </a:cubicBezTo>
                  <a:cubicBezTo>
                    <a:pt x="0" y="152"/>
                    <a:pt x="152" y="0"/>
                    <a:pt x="334" y="0"/>
                  </a:cubicBezTo>
                  <a:cubicBezTo>
                    <a:pt x="517" y="0"/>
                    <a:pt x="669" y="152"/>
                    <a:pt x="669"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
            <p:cNvSpPr/>
            <p:nvPr/>
          </p:nvSpPr>
          <p:spPr>
            <a:xfrm>
              <a:off x="5826375" y="3267050"/>
              <a:ext cx="15975" cy="16000"/>
            </a:xfrm>
            <a:custGeom>
              <a:avLst/>
              <a:gdLst/>
              <a:ahLst/>
              <a:cxnLst/>
              <a:rect l="l" t="t" r="r" b="b"/>
              <a:pathLst>
                <a:path w="639" h="640" extrusionOk="0">
                  <a:moveTo>
                    <a:pt x="638" y="305"/>
                  </a:moveTo>
                  <a:cubicBezTo>
                    <a:pt x="638" y="487"/>
                    <a:pt x="517" y="639"/>
                    <a:pt x="334" y="639"/>
                  </a:cubicBezTo>
                  <a:cubicBezTo>
                    <a:pt x="152" y="639"/>
                    <a:pt x="0" y="487"/>
                    <a:pt x="0" y="305"/>
                  </a:cubicBezTo>
                  <a:cubicBezTo>
                    <a:pt x="0" y="153"/>
                    <a:pt x="152" y="1"/>
                    <a:pt x="334" y="1"/>
                  </a:cubicBezTo>
                  <a:cubicBezTo>
                    <a:pt x="517" y="1"/>
                    <a:pt x="638" y="153"/>
                    <a:pt x="63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
            <p:cNvSpPr/>
            <p:nvPr/>
          </p:nvSpPr>
          <p:spPr>
            <a:xfrm>
              <a:off x="5826375" y="3168275"/>
              <a:ext cx="15975" cy="15225"/>
            </a:xfrm>
            <a:custGeom>
              <a:avLst/>
              <a:gdLst/>
              <a:ahLst/>
              <a:cxnLst/>
              <a:rect l="l" t="t" r="r" b="b"/>
              <a:pathLst>
                <a:path w="639" h="609" extrusionOk="0">
                  <a:moveTo>
                    <a:pt x="638" y="304"/>
                  </a:moveTo>
                  <a:cubicBezTo>
                    <a:pt x="638" y="456"/>
                    <a:pt x="486" y="608"/>
                    <a:pt x="334" y="608"/>
                  </a:cubicBezTo>
                  <a:cubicBezTo>
                    <a:pt x="152" y="608"/>
                    <a:pt x="0" y="456"/>
                    <a:pt x="0" y="304"/>
                  </a:cubicBezTo>
                  <a:cubicBezTo>
                    <a:pt x="0" y="152"/>
                    <a:pt x="152" y="0"/>
                    <a:pt x="334" y="0"/>
                  </a:cubicBezTo>
                  <a:cubicBezTo>
                    <a:pt x="486" y="0"/>
                    <a:pt x="638" y="152"/>
                    <a:pt x="63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
            <p:cNvSpPr/>
            <p:nvPr/>
          </p:nvSpPr>
          <p:spPr>
            <a:xfrm>
              <a:off x="5827125" y="3069475"/>
              <a:ext cx="15225" cy="14475"/>
            </a:xfrm>
            <a:custGeom>
              <a:avLst/>
              <a:gdLst/>
              <a:ahLst/>
              <a:cxnLst/>
              <a:rect l="l" t="t" r="r" b="b"/>
              <a:pathLst>
                <a:path w="609" h="579" extrusionOk="0">
                  <a:moveTo>
                    <a:pt x="608" y="305"/>
                  </a:moveTo>
                  <a:cubicBezTo>
                    <a:pt x="608" y="457"/>
                    <a:pt x="456" y="578"/>
                    <a:pt x="304" y="578"/>
                  </a:cubicBezTo>
                  <a:cubicBezTo>
                    <a:pt x="122" y="578"/>
                    <a:pt x="0" y="457"/>
                    <a:pt x="0" y="305"/>
                  </a:cubicBezTo>
                  <a:cubicBezTo>
                    <a:pt x="0" y="122"/>
                    <a:pt x="122" y="1"/>
                    <a:pt x="304" y="1"/>
                  </a:cubicBezTo>
                  <a:cubicBezTo>
                    <a:pt x="456" y="1"/>
                    <a:pt x="608" y="122"/>
                    <a:pt x="60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
            <p:cNvSpPr/>
            <p:nvPr/>
          </p:nvSpPr>
          <p:spPr>
            <a:xfrm>
              <a:off x="5827875" y="2971450"/>
              <a:ext cx="13700" cy="12950"/>
            </a:xfrm>
            <a:custGeom>
              <a:avLst/>
              <a:gdLst/>
              <a:ahLst/>
              <a:cxnLst/>
              <a:rect l="l" t="t" r="r" b="b"/>
              <a:pathLst>
                <a:path w="548" h="518" extrusionOk="0">
                  <a:moveTo>
                    <a:pt x="548" y="244"/>
                  </a:moveTo>
                  <a:cubicBezTo>
                    <a:pt x="548" y="396"/>
                    <a:pt x="426" y="518"/>
                    <a:pt x="274" y="518"/>
                  </a:cubicBezTo>
                  <a:cubicBezTo>
                    <a:pt x="122" y="518"/>
                    <a:pt x="1" y="396"/>
                    <a:pt x="1" y="244"/>
                  </a:cubicBezTo>
                  <a:cubicBezTo>
                    <a:pt x="1" y="92"/>
                    <a:pt x="122" y="1"/>
                    <a:pt x="274" y="1"/>
                  </a:cubicBezTo>
                  <a:cubicBezTo>
                    <a:pt x="426" y="1"/>
                    <a:pt x="548" y="92"/>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
            <p:cNvSpPr/>
            <p:nvPr/>
          </p:nvSpPr>
          <p:spPr>
            <a:xfrm>
              <a:off x="5827875" y="2871925"/>
              <a:ext cx="13700" cy="12925"/>
            </a:xfrm>
            <a:custGeom>
              <a:avLst/>
              <a:gdLst/>
              <a:ahLst/>
              <a:cxnLst/>
              <a:rect l="l" t="t" r="r" b="b"/>
              <a:pathLst>
                <a:path w="548" h="517" extrusionOk="0">
                  <a:moveTo>
                    <a:pt x="548" y="274"/>
                  </a:moveTo>
                  <a:cubicBezTo>
                    <a:pt x="548" y="395"/>
                    <a:pt x="426" y="517"/>
                    <a:pt x="274" y="517"/>
                  </a:cubicBezTo>
                  <a:cubicBezTo>
                    <a:pt x="122" y="517"/>
                    <a:pt x="1" y="395"/>
                    <a:pt x="1" y="274"/>
                  </a:cubicBezTo>
                  <a:cubicBezTo>
                    <a:pt x="1" y="122"/>
                    <a:pt x="122" y="0"/>
                    <a:pt x="274" y="0"/>
                  </a:cubicBezTo>
                  <a:cubicBezTo>
                    <a:pt x="426" y="0"/>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
            <p:cNvSpPr/>
            <p:nvPr/>
          </p:nvSpPr>
          <p:spPr>
            <a:xfrm>
              <a:off x="5827875" y="2773125"/>
              <a:ext cx="12950" cy="12175"/>
            </a:xfrm>
            <a:custGeom>
              <a:avLst/>
              <a:gdLst/>
              <a:ahLst/>
              <a:cxnLst/>
              <a:rect l="l" t="t" r="r" b="b"/>
              <a:pathLst>
                <a:path w="518" h="487" extrusionOk="0">
                  <a:moveTo>
                    <a:pt x="518" y="244"/>
                  </a:moveTo>
                  <a:cubicBezTo>
                    <a:pt x="518" y="396"/>
                    <a:pt x="396" y="487"/>
                    <a:pt x="274" y="487"/>
                  </a:cubicBezTo>
                  <a:cubicBezTo>
                    <a:pt x="122" y="487"/>
                    <a:pt x="1" y="396"/>
                    <a:pt x="1" y="244"/>
                  </a:cubicBezTo>
                  <a:cubicBezTo>
                    <a:pt x="1" y="122"/>
                    <a:pt x="122" y="1"/>
                    <a:pt x="274" y="1"/>
                  </a:cubicBezTo>
                  <a:cubicBezTo>
                    <a:pt x="396" y="1"/>
                    <a:pt x="518" y="122"/>
                    <a:pt x="51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
            <p:cNvSpPr/>
            <p:nvPr/>
          </p:nvSpPr>
          <p:spPr>
            <a:xfrm>
              <a:off x="5828650" y="2674350"/>
              <a:ext cx="12175" cy="12175"/>
            </a:xfrm>
            <a:custGeom>
              <a:avLst/>
              <a:gdLst/>
              <a:ahLst/>
              <a:cxnLst/>
              <a:rect l="l" t="t" r="r" b="b"/>
              <a:pathLst>
                <a:path w="487" h="487" extrusionOk="0">
                  <a:moveTo>
                    <a:pt x="487" y="243"/>
                  </a:moveTo>
                  <a:cubicBezTo>
                    <a:pt x="487" y="365"/>
                    <a:pt x="365" y="486"/>
                    <a:pt x="243" y="486"/>
                  </a:cubicBezTo>
                  <a:cubicBezTo>
                    <a:pt x="91" y="486"/>
                    <a:pt x="0" y="365"/>
                    <a:pt x="0" y="243"/>
                  </a:cubicBezTo>
                  <a:cubicBezTo>
                    <a:pt x="0" y="122"/>
                    <a:pt x="91" y="0"/>
                    <a:pt x="243" y="0"/>
                  </a:cubicBezTo>
                  <a:cubicBezTo>
                    <a:pt x="365" y="0"/>
                    <a:pt x="487" y="122"/>
                    <a:pt x="48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
            <p:cNvSpPr/>
            <p:nvPr/>
          </p:nvSpPr>
          <p:spPr>
            <a:xfrm>
              <a:off x="5828650" y="2575550"/>
              <a:ext cx="11425" cy="11425"/>
            </a:xfrm>
            <a:custGeom>
              <a:avLst/>
              <a:gdLst/>
              <a:ahLst/>
              <a:cxnLst/>
              <a:rect l="l" t="t" r="r" b="b"/>
              <a:pathLst>
                <a:path w="457" h="457" extrusionOk="0">
                  <a:moveTo>
                    <a:pt x="456" y="244"/>
                  </a:moveTo>
                  <a:cubicBezTo>
                    <a:pt x="456" y="365"/>
                    <a:pt x="365" y="457"/>
                    <a:pt x="243" y="457"/>
                  </a:cubicBezTo>
                  <a:cubicBezTo>
                    <a:pt x="91" y="457"/>
                    <a:pt x="0" y="365"/>
                    <a:pt x="0" y="244"/>
                  </a:cubicBezTo>
                  <a:cubicBezTo>
                    <a:pt x="0" y="122"/>
                    <a:pt x="91" y="1"/>
                    <a:pt x="243" y="1"/>
                  </a:cubicBezTo>
                  <a:cubicBezTo>
                    <a:pt x="365" y="1"/>
                    <a:pt x="456" y="122"/>
                    <a:pt x="4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
            <p:cNvSpPr/>
            <p:nvPr/>
          </p:nvSpPr>
          <p:spPr>
            <a:xfrm>
              <a:off x="5829400" y="2477525"/>
              <a:ext cx="10675" cy="9900"/>
            </a:xfrm>
            <a:custGeom>
              <a:avLst/>
              <a:gdLst/>
              <a:ahLst/>
              <a:cxnLst/>
              <a:rect l="l" t="t" r="r" b="b"/>
              <a:pathLst>
                <a:path w="427" h="396" extrusionOk="0">
                  <a:moveTo>
                    <a:pt x="426" y="183"/>
                  </a:moveTo>
                  <a:cubicBezTo>
                    <a:pt x="426" y="305"/>
                    <a:pt x="335" y="396"/>
                    <a:pt x="213" y="396"/>
                  </a:cubicBezTo>
                  <a:cubicBezTo>
                    <a:pt x="92" y="396"/>
                    <a:pt x="1" y="305"/>
                    <a:pt x="1" y="183"/>
                  </a:cubicBezTo>
                  <a:cubicBezTo>
                    <a:pt x="1" y="92"/>
                    <a:pt x="92" y="1"/>
                    <a:pt x="213" y="1"/>
                  </a:cubicBezTo>
                  <a:cubicBezTo>
                    <a:pt x="335" y="1"/>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
            <p:cNvSpPr/>
            <p:nvPr/>
          </p:nvSpPr>
          <p:spPr>
            <a:xfrm>
              <a:off x="5829400" y="2378750"/>
              <a:ext cx="9900" cy="9150"/>
            </a:xfrm>
            <a:custGeom>
              <a:avLst/>
              <a:gdLst/>
              <a:ahLst/>
              <a:cxnLst/>
              <a:rect l="l" t="t" r="r" b="b"/>
              <a:pathLst>
                <a:path w="396" h="366" extrusionOk="0">
                  <a:moveTo>
                    <a:pt x="396" y="183"/>
                  </a:moveTo>
                  <a:cubicBezTo>
                    <a:pt x="396" y="274"/>
                    <a:pt x="305" y="365"/>
                    <a:pt x="213" y="365"/>
                  </a:cubicBezTo>
                  <a:cubicBezTo>
                    <a:pt x="92" y="365"/>
                    <a:pt x="1" y="274"/>
                    <a:pt x="1" y="183"/>
                  </a:cubicBezTo>
                  <a:cubicBezTo>
                    <a:pt x="1" y="61"/>
                    <a:pt x="92" y="0"/>
                    <a:pt x="213" y="0"/>
                  </a:cubicBezTo>
                  <a:cubicBezTo>
                    <a:pt x="305" y="0"/>
                    <a:pt x="396" y="61"/>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
            <p:cNvSpPr/>
            <p:nvPr/>
          </p:nvSpPr>
          <p:spPr>
            <a:xfrm>
              <a:off x="5830150" y="2279950"/>
              <a:ext cx="9150" cy="8400"/>
            </a:xfrm>
            <a:custGeom>
              <a:avLst/>
              <a:gdLst/>
              <a:ahLst/>
              <a:cxnLst/>
              <a:rect l="l" t="t" r="r" b="b"/>
              <a:pathLst>
                <a:path w="366" h="336" extrusionOk="0">
                  <a:moveTo>
                    <a:pt x="366" y="153"/>
                  </a:moveTo>
                  <a:cubicBezTo>
                    <a:pt x="366" y="274"/>
                    <a:pt x="275" y="335"/>
                    <a:pt x="183" y="335"/>
                  </a:cubicBezTo>
                  <a:cubicBezTo>
                    <a:pt x="62" y="335"/>
                    <a:pt x="1" y="274"/>
                    <a:pt x="1" y="153"/>
                  </a:cubicBezTo>
                  <a:cubicBezTo>
                    <a:pt x="1" y="62"/>
                    <a:pt x="62" y="1"/>
                    <a:pt x="183" y="1"/>
                  </a:cubicBezTo>
                  <a:cubicBezTo>
                    <a:pt x="275" y="1"/>
                    <a:pt x="366" y="62"/>
                    <a:pt x="366"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
            <p:cNvSpPr/>
            <p:nvPr/>
          </p:nvSpPr>
          <p:spPr>
            <a:xfrm>
              <a:off x="5830150" y="2180425"/>
              <a:ext cx="9150" cy="9125"/>
            </a:xfrm>
            <a:custGeom>
              <a:avLst/>
              <a:gdLst/>
              <a:ahLst/>
              <a:cxnLst/>
              <a:rect l="l" t="t" r="r" b="b"/>
              <a:pathLst>
                <a:path w="366" h="365" extrusionOk="0">
                  <a:moveTo>
                    <a:pt x="366" y="182"/>
                  </a:moveTo>
                  <a:cubicBezTo>
                    <a:pt x="366" y="274"/>
                    <a:pt x="275" y="365"/>
                    <a:pt x="183" y="365"/>
                  </a:cubicBezTo>
                  <a:cubicBezTo>
                    <a:pt x="62" y="365"/>
                    <a:pt x="1" y="274"/>
                    <a:pt x="1" y="182"/>
                  </a:cubicBezTo>
                  <a:cubicBezTo>
                    <a:pt x="1" y="91"/>
                    <a:pt x="62" y="0"/>
                    <a:pt x="183" y="0"/>
                  </a:cubicBezTo>
                  <a:cubicBezTo>
                    <a:pt x="275" y="0"/>
                    <a:pt x="366" y="91"/>
                    <a:pt x="366"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
            <p:cNvSpPr/>
            <p:nvPr/>
          </p:nvSpPr>
          <p:spPr>
            <a:xfrm>
              <a:off x="5830150" y="2081625"/>
              <a:ext cx="8400" cy="8375"/>
            </a:xfrm>
            <a:custGeom>
              <a:avLst/>
              <a:gdLst/>
              <a:ahLst/>
              <a:cxnLst/>
              <a:rect l="l" t="t" r="r" b="b"/>
              <a:pathLst>
                <a:path w="336" h="335" extrusionOk="0">
                  <a:moveTo>
                    <a:pt x="335" y="183"/>
                  </a:moveTo>
                  <a:cubicBezTo>
                    <a:pt x="335" y="274"/>
                    <a:pt x="275" y="335"/>
                    <a:pt x="183" y="335"/>
                  </a:cubicBezTo>
                  <a:cubicBezTo>
                    <a:pt x="92" y="335"/>
                    <a:pt x="1" y="274"/>
                    <a:pt x="1" y="183"/>
                  </a:cubicBezTo>
                  <a:cubicBezTo>
                    <a:pt x="1" y="92"/>
                    <a:pt x="92" y="1"/>
                    <a:pt x="183" y="1"/>
                  </a:cubicBezTo>
                  <a:cubicBezTo>
                    <a:pt x="275" y="1"/>
                    <a:pt x="335" y="92"/>
                    <a:pt x="33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
            <p:cNvSpPr/>
            <p:nvPr/>
          </p:nvSpPr>
          <p:spPr>
            <a:xfrm>
              <a:off x="5830150" y="1982850"/>
              <a:ext cx="8400" cy="7625"/>
            </a:xfrm>
            <a:custGeom>
              <a:avLst/>
              <a:gdLst/>
              <a:ahLst/>
              <a:cxnLst/>
              <a:rect l="l" t="t" r="r" b="b"/>
              <a:pathLst>
                <a:path w="336" h="305" extrusionOk="0">
                  <a:moveTo>
                    <a:pt x="335" y="152"/>
                  </a:moveTo>
                  <a:cubicBezTo>
                    <a:pt x="335" y="243"/>
                    <a:pt x="275" y="304"/>
                    <a:pt x="183" y="304"/>
                  </a:cubicBezTo>
                  <a:cubicBezTo>
                    <a:pt x="92" y="304"/>
                    <a:pt x="1" y="243"/>
                    <a:pt x="1" y="152"/>
                  </a:cubicBezTo>
                  <a:cubicBezTo>
                    <a:pt x="1" y="61"/>
                    <a:pt x="92" y="0"/>
                    <a:pt x="183" y="0"/>
                  </a:cubicBezTo>
                  <a:cubicBezTo>
                    <a:pt x="275"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
            <p:cNvSpPr/>
            <p:nvPr/>
          </p:nvSpPr>
          <p:spPr>
            <a:xfrm>
              <a:off x="5830925" y="1884050"/>
              <a:ext cx="7625" cy="6875"/>
            </a:xfrm>
            <a:custGeom>
              <a:avLst/>
              <a:gdLst/>
              <a:ahLst/>
              <a:cxnLst/>
              <a:rect l="l" t="t" r="r" b="b"/>
              <a:pathLst>
                <a:path w="305" h="275" extrusionOk="0">
                  <a:moveTo>
                    <a:pt x="304" y="153"/>
                  </a:moveTo>
                  <a:cubicBezTo>
                    <a:pt x="304" y="214"/>
                    <a:pt x="213" y="274"/>
                    <a:pt x="152" y="274"/>
                  </a:cubicBezTo>
                  <a:cubicBezTo>
                    <a:pt x="61" y="274"/>
                    <a:pt x="0" y="214"/>
                    <a:pt x="0" y="153"/>
                  </a:cubicBezTo>
                  <a:cubicBezTo>
                    <a:pt x="0" y="62"/>
                    <a:pt x="61" y="1"/>
                    <a:pt x="152" y="1"/>
                  </a:cubicBezTo>
                  <a:cubicBezTo>
                    <a:pt x="213" y="1"/>
                    <a:pt x="304" y="6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
            <p:cNvSpPr/>
            <p:nvPr/>
          </p:nvSpPr>
          <p:spPr>
            <a:xfrm>
              <a:off x="5830925" y="1785275"/>
              <a:ext cx="6850" cy="6850"/>
            </a:xfrm>
            <a:custGeom>
              <a:avLst/>
              <a:gdLst/>
              <a:ahLst/>
              <a:cxnLst/>
              <a:rect l="l" t="t" r="r" b="b"/>
              <a:pathLst>
                <a:path w="274" h="274" extrusionOk="0">
                  <a:moveTo>
                    <a:pt x="274" y="122"/>
                  </a:moveTo>
                  <a:cubicBezTo>
                    <a:pt x="274" y="213"/>
                    <a:pt x="213" y="274"/>
                    <a:pt x="152" y="274"/>
                  </a:cubicBezTo>
                  <a:cubicBezTo>
                    <a:pt x="61" y="274"/>
                    <a:pt x="0" y="213"/>
                    <a:pt x="0" y="122"/>
                  </a:cubicBezTo>
                  <a:cubicBezTo>
                    <a:pt x="0" y="61"/>
                    <a:pt x="61" y="0"/>
                    <a:pt x="15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
            <p:cNvSpPr/>
            <p:nvPr/>
          </p:nvSpPr>
          <p:spPr>
            <a:xfrm>
              <a:off x="5830925" y="1686475"/>
              <a:ext cx="6850" cy="6125"/>
            </a:xfrm>
            <a:custGeom>
              <a:avLst/>
              <a:gdLst/>
              <a:ahLst/>
              <a:cxnLst/>
              <a:rect l="l" t="t" r="r" b="b"/>
              <a:pathLst>
                <a:path w="274" h="245" extrusionOk="0">
                  <a:moveTo>
                    <a:pt x="274" y="123"/>
                  </a:moveTo>
                  <a:cubicBezTo>
                    <a:pt x="274" y="183"/>
                    <a:pt x="213" y="244"/>
                    <a:pt x="152" y="244"/>
                  </a:cubicBezTo>
                  <a:cubicBezTo>
                    <a:pt x="61" y="244"/>
                    <a:pt x="0" y="183"/>
                    <a:pt x="0" y="123"/>
                  </a:cubicBezTo>
                  <a:cubicBezTo>
                    <a:pt x="0" y="62"/>
                    <a:pt x="61" y="1"/>
                    <a:pt x="152" y="1"/>
                  </a:cubicBezTo>
                  <a:cubicBezTo>
                    <a:pt x="213" y="1"/>
                    <a:pt x="274" y="62"/>
                    <a:pt x="27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
            <p:cNvSpPr/>
            <p:nvPr/>
          </p:nvSpPr>
          <p:spPr>
            <a:xfrm>
              <a:off x="5830925" y="1587700"/>
              <a:ext cx="6850" cy="6100"/>
            </a:xfrm>
            <a:custGeom>
              <a:avLst/>
              <a:gdLst/>
              <a:ahLst/>
              <a:cxnLst/>
              <a:rect l="l" t="t" r="r" b="b"/>
              <a:pathLst>
                <a:path w="274" h="244" extrusionOk="0">
                  <a:moveTo>
                    <a:pt x="274" y="122"/>
                  </a:moveTo>
                  <a:cubicBezTo>
                    <a:pt x="274" y="183"/>
                    <a:pt x="213" y="244"/>
                    <a:pt x="152" y="244"/>
                  </a:cubicBezTo>
                  <a:cubicBezTo>
                    <a:pt x="61" y="244"/>
                    <a:pt x="0" y="183"/>
                    <a:pt x="0" y="122"/>
                  </a:cubicBezTo>
                  <a:cubicBezTo>
                    <a:pt x="0" y="31"/>
                    <a:pt x="61" y="0"/>
                    <a:pt x="152" y="0"/>
                  </a:cubicBezTo>
                  <a:cubicBezTo>
                    <a:pt x="213" y="0"/>
                    <a:pt x="274" y="3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
            <p:cNvSpPr/>
            <p:nvPr/>
          </p:nvSpPr>
          <p:spPr>
            <a:xfrm>
              <a:off x="5831675" y="1488925"/>
              <a:ext cx="6100" cy="5325"/>
            </a:xfrm>
            <a:custGeom>
              <a:avLst/>
              <a:gdLst/>
              <a:ahLst/>
              <a:cxnLst/>
              <a:rect l="l" t="t" r="r" b="b"/>
              <a:pathLst>
                <a:path w="244" h="213" extrusionOk="0">
                  <a:moveTo>
                    <a:pt x="244" y="91"/>
                  </a:moveTo>
                  <a:cubicBezTo>
                    <a:pt x="244" y="152"/>
                    <a:pt x="183" y="213"/>
                    <a:pt x="122" y="213"/>
                  </a:cubicBezTo>
                  <a:cubicBezTo>
                    <a:pt x="62" y="213"/>
                    <a:pt x="1" y="152"/>
                    <a:pt x="1" y="91"/>
                  </a:cubicBezTo>
                  <a:cubicBezTo>
                    <a:pt x="1" y="30"/>
                    <a:pt x="62" y="0"/>
                    <a:pt x="122" y="0"/>
                  </a:cubicBezTo>
                  <a:cubicBezTo>
                    <a:pt x="183" y="0"/>
                    <a:pt x="244" y="30"/>
                    <a:pt x="24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
            <p:cNvSpPr/>
            <p:nvPr/>
          </p:nvSpPr>
          <p:spPr>
            <a:xfrm>
              <a:off x="5831675" y="1390125"/>
              <a:ext cx="5350" cy="4600"/>
            </a:xfrm>
            <a:custGeom>
              <a:avLst/>
              <a:gdLst/>
              <a:ahLst/>
              <a:cxnLst/>
              <a:rect l="l" t="t" r="r" b="b"/>
              <a:pathLst>
                <a:path w="214" h="184" extrusionOk="0">
                  <a:moveTo>
                    <a:pt x="214" y="92"/>
                  </a:moveTo>
                  <a:cubicBezTo>
                    <a:pt x="214" y="153"/>
                    <a:pt x="183" y="183"/>
                    <a:pt x="122" y="183"/>
                  </a:cubicBezTo>
                  <a:cubicBezTo>
                    <a:pt x="62" y="183"/>
                    <a:pt x="1" y="153"/>
                    <a:pt x="1" y="92"/>
                  </a:cubicBezTo>
                  <a:cubicBezTo>
                    <a:pt x="1" y="31"/>
                    <a:pt x="62" y="1"/>
                    <a:pt x="122" y="1"/>
                  </a:cubicBezTo>
                  <a:cubicBezTo>
                    <a:pt x="183" y="1"/>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
            <p:cNvSpPr/>
            <p:nvPr/>
          </p:nvSpPr>
          <p:spPr>
            <a:xfrm>
              <a:off x="5832450" y="1290575"/>
              <a:ext cx="4575" cy="4600"/>
            </a:xfrm>
            <a:custGeom>
              <a:avLst/>
              <a:gdLst/>
              <a:ahLst/>
              <a:cxnLst/>
              <a:rect l="l" t="t" r="r" b="b"/>
              <a:pathLst>
                <a:path w="183" h="184" extrusionOk="0">
                  <a:moveTo>
                    <a:pt x="183" y="92"/>
                  </a:moveTo>
                  <a:cubicBezTo>
                    <a:pt x="183" y="153"/>
                    <a:pt x="122" y="183"/>
                    <a:pt x="91" y="183"/>
                  </a:cubicBezTo>
                  <a:cubicBezTo>
                    <a:pt x="31" y="183"/>
                    <a:pt x="0" y="153"/>
                    <a:pt x="0" y="92"/>
                  </a:cubicBezTo>
                  <a:cubicBezTo>
                    <a:pt x="0" y="62"/>
                    <a:pt x="31" y="1"/>
                    <a:pt x="91" y="1"/>
                  </a:cubicBezTo>
                  <a:cubicBezTo>
                    <a:pt x="122" y="1"/>
                    <a:pt x="183" y="62"/>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
            <p:cNvSpPr/>
            <p:nvPr/>
          </p:nvSpPr>
          <p:spPr>
            <a:xfrm>
              <a:off x="5832450" y="1191800"/>
              <a:ext cx="4575" cy="4575"/>
            </a:xfrm>
            <a:custGeom>
              <a:avLst/>
              <a:gdLst/>
              <a:ahLst/>
              <a:cxnLst/>
              <a:rect l="l" t="t" r="r" b="b"/>
              <a:pathLst>
                <a:path w="183" h="183" extrusionOk="0">
                  <a:moveTo>
                    <a:pt x="183" y="92"/>
                  </a:moveTo>
                  <a:cubicBezTo>
                    <a:pt x="183" y="152"/>
                    <a:pt x="122" y="183"/>
                    <a:pt x="91" y="183"/>
                  </a:cubicBezTo>
                  <a:cubicBezTo>
                    <a:pt x="31" y="183"/>
                    <a:pt x="0" y="152"/>
                    <a:pt x="0" y="92"/>
                  </a:cubicBezTo>
                  <a:cubicBezTo>
                    <a:pt x="0" y="31"/>
                    <a:pt x="31" y="0"/>
                    <a:pt x="91" y="0"/>
                  </a:cubicBezTo>
                  <a:cubicBezTo>
                    <a:pt x="122"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
            <p:cNvSpPr/>
            <p:nvPr/>
          </p:nvSpPr>
          <p:spPr>
            <a:xfrm>
              <a:off x="5832450" y="1093000"/>
              <a:ext cx="3825" cy="3825"/>
            </a:xfrm>
            <a:custGeom>
              <a:avLst/>
              <a:gdLst/>
              <a:ahLst/>
              <a:cxnLst/>
              <a:rect l="l" t="t" r="r" b="b"/>
              <a:pathLst>
                <a:path w="153" h="153" extrusionOk="0">
                  <a:moveTo>
                    <a:pt x="152" y="92"/>
                  </a:moveTo>
                  <a:cubicBezTo>
                    <a:pt x="152" y="123"/>
                    <a:pt x="122" y="153"/>
                    <a:pt x="91" y="153"/>
                  </a:cubicBezTo>
                  <a:cubicBezTo>
                    <a:pt x="31" y="153"/>
                    <a:pt x="0" y="123"/>
                    <a:pt x="0" y="92"/>
                  </a:cubicBezTo>
                  <a:cubicBezTo>
                    <a:pt x="0" y="31"/>
                    <a:pt x="31" y="1"/>
                    <a:pt x="91" y="1"/>
                  </a:cubicBezTo>
                  <a:cubicBezTo>
                    <a:pt x="122" y="1"/>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
            <p:cNvSpPr/>
            <p:nvPr/>
          </p:nvSpPr>
          <p:spPr>
            <a:xfrm>
              <a:off x="5832450" y="994225"/>
              <a:ext cx="3825" cy="3825"/>
            </a:xfrm>
            <a:custGeom>
              <a:avLst/>
              <a:gdLst/>
              <a:ahLst/>
              <a:cxnLst/>
              <a:rect l="l" t="t" r="r" b="b"/>
              <a:pathLst>
                <a:path w="153" h="153" extrusionOk="0">
                  <a:moveTo>
                    <a:pt x="152" y="61"/>
                  </a:moveTo>
                  <a:cubicBezTo>
                    <a:pt x="152" y="122"/>
                    <a:pt x="122" y="153"/>
                    <a:pt x="91" y="153"/>
                  </a:cubicBezTo>
                  <a:cubicBezTo>
                    <a:pt x="31" y="153"/>
                    <a:pt x="0" y="122"/>
                    <a:pt x="0" y="61"/>
                  </a:cubicBezTo>
                  <a:cubicBezTo>
                    <a:pt x="0" y="31"/>
                    <a:pt x="31" y="1"/>
                    <a:pt x="91" y="1"/>
                  </a:cubicBezTo>
                  <a:cubicBezTo>
                    <a:pt x="122" y="1"/>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
            <p:cNvSpPr/>
            <p:nvPr/>
          </p:nvSpPr>
          <p:spPr>
            <a:xfrm>
              <a:off x="5832450" y="895450"/>
              <a:ext cx="3825" cy="3050"/>
            </a:xfrm>
            <a:custGeom>
              <a:avLst/>
              <a:gdLst/>
              <a:ahLst/>
              <a:cxnLst/>
              <a:rect l="l" t="t" r="r" b="b"/>
              <a:pathLst>
                <a:path w="153" h="122" extrusionOk="0">
                  <a:moveTo>
                    <a:pt x="152" y="61"/>
                  </a:moveTo>
                  <a:cubicBezTo>
                    <a:pt x="152" y="91"/>
                    <a:pt x="122" y="122"/>
                    <a:pt x="91" y="122"/>
                  </a:cubicBezTo>
                  <a:cubicBezTo>
                    <a:pt x="31" y="122"/>
                    <a:pt x="0" y="91"/>
                    <a:pt x="0" y="61"/>
                  </a:cubicBezTo>
                  <a:cubicBezTo>
                    <a:pt x="0" y="31"/>
                    <a:pt x="31" y="0"/>
                    <a:pt x="91" y="0"/>
                  </a:cubicBezTo>
                  <a:cubicBezTo>
                    <a:pt x="122" y="0"/>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
            <p:cNvSpPr/>
            <p:nvPr/>
          </p:nvSpPr>
          <p:spPr>
            <a:xfrm>
              <a:off x="5833200" y="796650"/>
              <a:ext cx="3075" cy="2300"/>
            </a:xfrm>
            <a:custGeom>
              <a:avLst/>
              <a:gdLst/>
              <a:ahLst/>
              <a:cxnLst/>
              <a:rect l="l" t="t" r="r" b="b"/>
              <a:pathLst>
                <a:path w="123" h="92" extrusionOk="0">
                  <a:moveTo>
                    <a:pt x="122" y="31"/>
                  </a:moveTo>
                  <a:cubicBezTo>
                    <a:pt x="122" y="61"/>
                    <a:pt x="92" y="92"/>
                    <a:pt x="61" y="92"/>
                  </a:cubicBezTo>
                  <a:cubicBezTo>
                    <a:pt x="31" y="92"/>
                    <a:pt x="1" y="61"/>
                    <a:pt x="1" y="31"/>
                  </a:cubicBezTo>
                  <a:cubicBezTo>
                    <a:pt x="1" y="1"/>
                    <a:pt x="31" y="1"/>
                    <a:pt x="61" y="1"/>
                  </a:cubicBezTo>
                  <a:cubicBezTo>
                    <a:pt x="92" y="1"/>
                    <a:pt x="122" y="1"/>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
            <p:cNvSpPr/>
            <p:nvPr/>
          </p:nvSpPr>
          <p:spPr>
            <a:xfrm>
              <a:off x="5833200" y="697100"/>
              <a:ext cx="3075" cy="3075"/>
            </a:xfrm>
            <a:custGeom>
              <a:avLst/>
              <a:gdLst/>
              <a:ahLst/>
              <a:cxnLst/>
              <a:rect l="l" t="t" r="r" b="b"/>
              <a:pathLst>
                <a:path w="123" h="123" extrusionOk="0">
                  <a:moveTo>
                    <a:pt x="122" y="62"/>
                  </a:moveTo>
                  <a:cubicBezTo>
                    <a:pt x="122" y="92"/>
                    <a:pt x="92" y="122"/>
                    <a:pt x="61" y="122"/>
                  </a:cubicBezTo>
                  <a:cubicBezTo>
                    <a:pt x="31" y="122"/>
                    <a:pt x="1" y="92"/>
                    <a:pt x="1" y="62"/>
                  </a:cubicBezTo>
                  <a:cubicBezTo>
                    <a:pt x="1" y="31"/>
                    <a:pt x="31" y="1"/>
                    <a:pt x="61"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
            <p:cNvSpPr/>
            <p:nvPr/>
          </p:nvSpPr>
          <p:spPr>
            <a:xfrm>
              <a:off x="5833200" y="598325"/>
              <a:ext cx="2300" cy="2300"/>
            </a:xfrm>
            <a:custGeom>
              <a:avLst/>
              <a:gdLst/>
              <a:ahLst/>
              <a:cxnLst/>
              <a:rect l="l" t="t" r="r" b="b"/>
              <a:pathLst>
                <a:path w="92" h="92" extrusionOk="0">
                  <a:moveTo>
                    <a:pt x="92" y="61"/>
                  </a:moveTo>
                  <a:cubicBezTo>
                    <a:pt x="92" y="61"/>
                    <a:pt x="92" y="92"/>
                    <a:pt x="61" y="92"/>
                  </a:cubicBezTo>
                  <a:cubicBezTo>
                    <a:pt x="31" y="92"/>
                    <a:pt x="1" y="61"/>
                    <a:pt x="1" y="61"/>
                  </a:cubicBezTo>
                  <a:cubicBezTo>
                    <a:pt x="1" y="31"/>
                    <a:pt x="31" y="0"/>
                    <a:pt x="61" y="0"/>
                  </a:cubicBezTo>
                  <a:cubicBezTo>
                    <a:pt x="92" y="0"/>
                    <a:pt x="92" y="31"/>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
            <p:cNvSpPr/>
            <p:nvPr/>
          </p:nvSpPr>
          <p:spPr>
            <a:xfrm>
              <a:off x="5919825" y="5238200"/>
              <a:ext cx="39550" cy="37275"/>
            </a:xfrm>
            <a:custGeom>
              <a:avLst/>
              <a:gdLst/>
              <a:ahLst/>
              <a:cxnLst/>
              <a:rect l="l" t="t" r="r" b="b"/>
              <a:pathLst>
                <a:path w="1582" h="1491" extrusionOk="0">
                  <a:moveTo>
                    <a:pt x="1581" y="730"/>
                  </a:moveTo>
                  <a:cubicBezTo>
                    <a:pt x="1581" y="1156"/>
                    <a:pt x="1217" y="1490"/>
                    <a:pt x="791" y="1490"/>
                  </a:cubicBezTo>
                  <a:cubicBezTo>
                    <a:pt x="365" y="1490"/>
                    <a:pt x="1" y="1156"/>
                    <a:pt x="1" y="730"/>
                  </a:cubicBezTo>
                  <a:cubicBezTo>
                    <a:pt x="1" y="335"/>
                    <a:pt x="365" y="1"/>
                    <a:pt x="791" y="1"/>
                  </a:cubicBezTo>
                  <a:cubicBezTo>
                    <a:pt x="1217" y="1"/>
                    <a:pt x="1581" y="335"/>
                    <a:pt x="158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
            <p:cNvSpPr/>
            <p:nvPr/>
          </p:nvSpPr>
          <p:spPr>
            <a:xfrm>
              <a:off x="5919825" y="5138675"/>
              <a:ext cx="39550" cy="38000"/>
            </a:xfrm>
            <a:custGeom>
              <a:avLst/>
              <a:gdLst/>
              <a:ahLst/>
              <a:cxnLst/>
              <a:rect l="l" t="t" r="r" b="b"/>
              <a:pathLst>
                <a:path w="1582" h="1520" extrusionOk="0">
                  <a:moveTo>
                    <a:pt x="1581" y="760"/>
                  </a:moveTo>
                  <a:cubicBezTo>
                    <a:pt x="1581" y="1185"/>
                    <a:pt x="1217" y="1520"/>
                    <a:pt x="791" y="1520"/>
                  </a:cubicBezTo>
                  <a:cubicBezTo>
                    <a:pt x="365" y="1520"/>
                    <a:pt x="1" y="1185"/>
                    <a:pt x="1" y="760"/>
                  </a:cubicBezTo>
                  <a:cubicBezTo>
                    <a:pt x="1" y="334"/>
                    <a:pt x="365" y="0"/>
                    <a:pt x="791" y="0"/>
                  </a:cubicBezTo>
                  <a:cubicBezTo>
                    <a:pt x="1217" y="0"/>
                    <a:pt x="1581" y="334"/>
                    <a:pt x="158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
            <p:cNvSpPr/>
            <p:nvPr/>
          </p:nvSpPr>
          <p:spPr>
            <a:xfrm>
              <a:off x="5920600" y="5040625"/>
              <a:ext cx="38000" cy="35750"/>
            </a:xfrm>
            <a:custGeom>
              <a:avLst/>
              <a:gdLst/>
              <a:ahLst/>
              <a:cxnLst/>
              <a:rect l="l" t="t" r="r" b="b"/>
              <a:pathLst>
                <a:path w="1520" h="1430" extrusionOk="0">
                  <a:moveTo>
                    <a:pt x="1520" y="730"/>
                  </a:moveTo>
                  <a:cubicBezTo>
                    <a:pt x="1520" y="1126"/>
                    <a:pt x="1186" y="1430"/>
                    <a:pt x="760" y="1430"/>
                  </a:cubicBezTo>
                  <a:cubicBezTo>
                    <a:pt x="334" y="1430"/>
                    <a:pt x="0" y="1126"/>
                    <a:pt x="0" y="730"/>
                  </a:cubicBezTo>
                  <a:cubicBezTo>
                    <a:pt x="0" y="335"/>
                    <a:pt x="334" y="1"/>
                    <a:pt x="760" y="1"/>
                  </a:cubicBezTo>
                  <a:cubicBezTo>
                    <a:pt x="1186" y="1"/>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
            <p:cNvSpPr/>
            <p:nvPr/>
          </p:nvSpPr>
          <p:spPr>
            <a:xfrm>
              <a:off x="5921350" y="4941850"/>
              <a:ext cx="36500" cy="34975"/>
            </a:xfrm>
            <a:custGeom>
              <a:avLst/>
              <a:gdLst/>
              <a:ahLst/>
              <a:cxnLst/>
              <a:rect l="l" t="t" r="r" b="b"/>
              <a:pathLst>
                <a:path w="1460" h="1399" extrusionOk="0">
                  <a:moveTo>
                    <a:pt x="1459" y="700"/>
                  </a:moveTo>
                  <a:cubicBezTo>
                    <a:pt x="1459" y="1095"/>
                    <a:pt x="1125" y="1399"/>
                    <a:pt x="730" y="1399"/>
                  </a:cubicBezTo>
                  <a:cubicBezTo>
                    <a:pt x="335" y="1399"/>
                    <a:pt x="0" y="1095"/>
                    <a:pt x="0" y="700"/>
                  </a:cubicBezTo>
                  <a:cubicBezTo>
                    <a:pt x="0" y="335"/>
                    <a:pt x="335" y="1"/>
                    <a:pt x="730" y="1"/>
                  </a:cubicBezTo>
                  <a:cubicBezTo>
                    <a:pt x="1125" y="1"/>
                    <a:pt x="1459" y="335"/>
                    <a:pt x="1459"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
            <p:cNvSpPr/>
            <p:nvPr/>
          </p:nvSpPr>
          <p:spPr>
            <a:xfrm>
              <a:off x="5922100" y="4843825"/>
              <a:ext cx="35000" cy="33450"/>
            </a:xfrm>
            <a:custGeom>
              <a:avLst/>
              <a:gdLst/>
              <a:ahLst/>
              <a:cxnLst/>
              <a:rect l="l" t="t" r="r" b="b"/>
              <a:pathLst>
                <a:path w="1400" h="1338" extrusionOk="0">
                  <a:moveTo>
                    <a:pt x="1399" y="669"/>
                  </a:moveTo>
                  <a:cubicBezTo>
                    <a:pt x="1399" y="1034"/>
                    <a:pt x="1095" y="1338"/>
                    <a:pt x="700" y="1338"/>
                  </a:cubicBezTo>
                  <a:cubicBezTo>
                    <a:pt x="305" y="1338"/>
                    <a:pt x="1" y="1034"/>
                    <a:pt x="1" y="669"/>
                  </a:cubicBezTo>
                  <a:cubicBezTo>
                    <a:pt x="1" y="304"/>
                    <a:pt x="305" y="1"/>
                    <a:pt x="700" y="1"/>
                  </a:cubicBezTo>
                  <a:cubicBezTo>
                    <a:pt x="1095" y="1"/>
                    <a:pt x="1399" y="304"/>
                    <a:pt x="139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
            <p:cNvSpPr/>
            <p:nvPr/>
          </p:nvSpPr>
          <p:spPr>
            <a:xfrm>
              <a:off x="5922100" y="4745050"/>
              <a:ext cx="35000" cy="32700"/>
            </a:xfrm>
            <a:custGeom>
              <a:avLst/>
              <a:gdLst/>
              <a:ahLst/>
              <a:cxnLst/>
              <a:rect l="l" t="t" r="r" b="b"/>
              <a:pathLst>
                <a:path w="1400" h="1308" extrusionOk="0">
                  <a:moveTo>
                    <a:pt x="1399" y="638"/>
                  </a:moveTo>
                  <a:cubicBezTo>
                    <a:pt x="1399" y="1003"/>
                    <a:pt x="1095" y="1307"/>
                    <a:pt x="700" y="1307"/>
                  </a:cubicBezTo>
                  <a:cubicBezTo>
                    <a:pt x="335" y="1307"/>
                    <a:pt x="1" y="1003"/>
                    <a:pt x="1" y="638"/>
                  </a:cubicBezTo>
                  <a:cubicBezTo>
                    <a:pt x="1" y="304"/>
                    <a:pt x="335" y="0"/>
                    <a:pt x="700" y="0"/>
                  </a:cubicBezTo>
                  <a:cubicBezTo>
                    <a:pt x="1095" y="0"/>
                    <a:pt x="1399" y="304"/>
                    <a:pt x="1399"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
            <p:cNvSpPr/>
            <p:nvPr/>
          </p:nvSpPr>
          <p:spPr>
            <a:xfrm>
              <a:off x="5922875" y="4646250"/>
              <a:ext cx="33450" cy="31950"/>
            </a:xfrm>
            <a:custGeom>
              <a:avLst/>
              <a:gdLst/>
              <a:ahLst/>
              <a:cxnLst/>
              <a:rect l="l" t="t" r="r" b="b"/>
              <a:pathLst>
                <a:path w="1338" h="1278" extrusionOk="0">
                  <a:moveTo>
                    <a:pt x="1338" y="639"/>
                  </a:moveTo>
                  <a:cubicBezTo>
                    <a:pt x="1338" y="973"/>
                    <a:pt x="1034" y="1277"/>
                    <a:pt x="669" y="1277"/>
                  </a:cubicBezTo>
                  <a:cubicBezTo>
                    <a:pt x="304" y="1277"/>
                    <a:pt x="0" y="973"/>
                    <a:pt x="0" y="639"/>
                  </a:cubicBezTo>
                  <a:cubicBezTo>
                    <a:pt x="0" y="305"/>
                    <a:pt x="304" y="1"/>
                    <a:pt x="669" y="1"/>
                  </a:cubicBezTo>
                  <a:cubicBezTo>
                    <a:pt x="1034" y="1"/>
                    <a:pt x="1338" y="305"/>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
            <p:cNvSpPr/>
            <p:nvPr/>
          </p:nvSpPr>
          <p:spPr>
            <a:xfrm>
              <a:off x="5923625" y="4548225"/>
              <a:ext cx="31950" cy="29675"/>
            </a:xfrm>
            <a:custGeom>
              <a:avLst/>
              <a:gdLst/>
              <a:ahLst/>
              <a:cxnLst/>
              <a:rect l="l" t="t" r="r" b="b"/>
              <a:pathLst>
                <a:path w="1278" h="1187" extrusionOk="0">
                  <a:moveTo>
                    <a:pt x="1277" y="609"/>
                  </a:moveTo>
                  <a:cubicBezTo>
                    <a:pt x="1277" y="913"/>
                    <a:pt x="973" y="1186"/>
                    <a:pt x="639" y="1186"/>
                  </a:cubicBezTo>
                  <a:cubicBezTo>
                    <a:pt x="305" y="1186"/>
                    <a:pt x="1" y="913"/>
                    <a:pt x="1" y="609"/>
                  </a:cubicBezTo>
                  <a:cubicBezTo>
                    <a:pt x="1" y="274"/>
                    <a:pt x="305" y="1"/>
                    <a:pt x="639" y="1"/>
                  </a:cubicBezTo>
                  <a:cubicBezTo>
                    <a:pt x="973" y="1"/>
                    <a:pt x="1277" y="274"/>
                    <a:pt x="1277"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
            <p:cNvSpPr/>
            <p:nvPr/>
          </p:nvSpPr>
          <p:spPr>
            <a:xfrm>
              <a:off x="5924400" y="4449450"/>
              <a:ext cx="30400" cy="28900"/>
            </a:xfrm>
            <a:custGeom>
              <a:avLst/>
              <a:gdLst/>
              <a:ahLst/>
              <a:cxnLst/>
              <a:rect l="l" t="t" r="r" b="b"/>
              <a:pathLst>
                <a:path w="1216" h="1156" extrusionOk="0">
                  <a:moveTo>
                    <a:pt x="1216" y="578"/>
                  </a:moveTo>
                  <a:cubicBezTo>
                    <a:pt x="1216" y="912"/>
                    <a:pt x="942" y="1155"/>
                    <a:pt x="608" y="1155"/>
                  </a:cubicBezTo>
                  <a:cubicBezTo>
                    <a:pt x="274" y="1155"/>
                    <a:pt x="0" y="912"/>
                    <a:pt x="0" y="578"/>
                  </a:cubicBezTo>
                  <a:cubicBezTo>
                    <a:pt x="0" y="274"/>
                    <a:pt x="274" y="0"/>
                    <a:pt x="608" y="0"/>
                  </a:cubicBezTo>
                  <a:cubicBezTo>
                    <a:pt x="942"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
            <p:cNvSpPr/>
            <p:nvPr/>
          </p:nvSpPr>
          <p:spPr>
            <a:xfrm>
              <a:off x="5924400" y="4350650"/>
              <a:ext cx="30400" cy="28150"/>
            </a:xfrm>
            <a:custGeom>
              <a:avLst/>
              <a:gdLst/>
              <a:ahLst/>
              <a:cxnLst/>
              <a:rect l="l" t="t" r="r" b="b"/>
              <a:pathLst>
                <a:path w="1216" h="1126" extrusionOk="0">
                  <a:moveTo>
                    <a:pt x="1216" y="578"/>
                  </a:moveTo>
                  <a:cubicBezTo>
                    <a:pt x="1216" y="882"/>
                    <a:pt x="942" y="1125"/>
                    <a:pt x="608" y="1125"/>
                  </a:cubicBezTo>
                  <a:cubicBezTo>
                    <a:pt x="274" y="1125"/>
                    <a:pt x="0" y="882"/>
                    <a:pt x="0" y="578"/>
                  </a:cubicBezTo>
                  <a:cubicBezTo>
                    <a:pt x="0" y="274"/>
                    <a:pt x="274" y="1"/>
                    <a:pt x="608" y="1"/>
                  </a:cubicBezTo>
                  <a:cubicBezTo>
                    <a:pt x="942" y="1"/>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
            <p:cNvSpPr/>
            <p:nvPr/>
          </p:nvSpPr>
          <p:spPr>
            <a:xfrm>
              <a:off x="5925150" y="4252625"/>
              <a:ext cx="28900" cy="26625"/>
            </a:xfrm>
            <a:custGeom>
              <a:avLst/>
              <a:gdLst/>
              <a:ahLst/>
              <a:cxnLst/>
              <a:rect l="l" t="t" r="r" b="b"/>
              <a:pathLst>
                <a:path w="1156" h="1065" extrusionOk="0">
                  <a:moveTo>
                    <a:pt x="1155" y="518"/>
                  </a:moveTo>
                  <a:cubicBezTo>
                    <a:pt x="1155" y="821"/>
                    <a:pt x="882" y="1065"/>
                    <a:pt x="578" y="1065"/>
                  </a:cubicBezTo>
                  <a:cubicBezTo>
                    <a:pt x="274" y="1065"/>
                    <a:pt x="0" y="821"/>
                    <a:pt x="0" y="518"/>
                  </a:cubicBezTo>
                  <a:cubicBezTo>
                    <a:pt x="0" y="244"/>
                    <a:pt x="274" y="1"/>
                    <a:pt x="578" y="1"/>
                  </a:cubicBezTo>
                  <a:cubicBezTo>
                    <a:pt x="882" y="1"/>
                    <a:pt x="1155" y="244"/>
                    <a:pt x="1155"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
            <p:cNvSpPr/>
            <p:nvPr/>
          </p:nvSpPr>
          <p:spPr>
            <a:xfrm>
              <a:off x="5925900" y="4153850"/>
              <a:ext cx="27400" cy="25850"/>
            </a:xfrm>
            <a:custGeom>
              <a:avLst/>
              <a:gdLst/>
              <a:ahLst/>
              <a:cxnLst/>
              <a:rect l="l" t="t" r="r" b="b"/>
              <a:pathLst>
                <a:path w="1096" h="1034" extrusionOk="0">
                  <a:moveTo>
                    <a:pt x="1095" y="517"/>
                  </a:moveTo>
                  <a:cubicBezTo>
                    <a:pt x="1095" y="791"/>
                    <a:pt x="852" y="1034"/>
                    <a:pt x="548" y="1034"/>
                  </a:cubicBezTo>
                  <a:cubicBezTo>
                    <a:pt x="244" y="1034"/>
                    <a:pt x="1" y="791"/>
                    <a:pt x="1" y="517"/>
                  </a:cubicBezTo>
                  <a:cubicBezTo>
                    <a:pt x="1" y="244"/>
                    <a:pt x="244" y="0"/>
                    <a:pt x="548" y="0"/>
                  </a:cubicBezTo>
                  <a:cubicBezTo>
                    <a:pt x="852" y="0"/>
                    <a:pt x="1095" y="244"/>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
            <p:cNvSpPr/>
            <p:nvPr/>
          </p:nvSpPr>
          <p:spPr>
            <a:xfrm>
              <a:off x="5926675" y="4055825"/>
              <a:ext cx="25850" cy="23575"/>
            </a:xfrm>
            <a:custGeom>
              <a:avLst/>
              <a:gdLst/>
              <a:ahLst/>
              <a:cxnLst/>
              <a:rect l="l" t="t" r="r" b="b"/>
              <a:pathLst>
                <a:path w="1034" h="943" extrusionOk="0">
                  <a:moveTo>
                    <a:pt x="1034" y="487"/>
                  </a:moveTo>
                  <a:cubicBezTo>
                    <a:pt x="1034" y="730"/>
                    <a:pt x="791" y="943"/>
                    <a:pt x="517" y="943"/>
                  </a:cubicBezTo>
                  <a:cubicBezTo>
                    <a:pt x="243" y="943"/>
                    <a:pt x="0" y="730"/>
                    <a:pt x="0" y="487"/>
                  </a:cubicBezTo>
                  <a:cubicBezTo>
                    <a:pt x="0" y="213"/>
                    <a:pt x="243" y="0"/>
                    <a:pt x="517" y="0"/>
                  </a:cubicBezTo>
                  <a:cubicBezTo>
                    <a:pt x="791" y="0"/>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
            <p:cNvSpPr/>
            <p:nvPr/>
          </p:nvSpPr>
          <p:spPr>
            <a:xfrm>
              <a:off x="5927425" y="3957025"/>
              <a:ext cx="25100" cy="23600"/>
            </a:xfrm>
            <a:custGeom>
              <a:avLst/>
              <a:gdLst/>
              <a:ahLst/>
              <a:cxnLst/>
              <a:rect l="l" t="t" r="r" b="b"/>
              <a:pathLst>
                <a:path w="1004" h="944" extrusionOk="0">
                  <a:moveTo>
                    <a:pt x="1004" y="457"/>
                  </a:moveTo>
                  <a:cubicBezTo>
                    <a:pt x="1004" y="730"/>
                    <a:pt x="761" y="943"/>
                    <a:pt x="487" y="943"/>
                  </a:cubicBezTo>
                  <a:cubicBezTo>
                    <a:pt x="213" y="943"/>
                    <a:pt x="1" y="730"/>
                    <a:pt x="1" y="457"/>
                  </a:cubicBezTo>
                  <a:cubicBezTo>
                    <a:pt x="1" y="214"/>
                    <a:pt x="213" y="1"/>
                    <a:pt x="487" y="1"/>
                  </a:cubicBezTo>
                  <a:cubicBezTo>
                    <a:pt x="761" y="1"/>
                    <a:pt x="1004" y="214"/>
                    <a:pt x="1004"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
            <p:cNvSpPr/>
            <p:nvPr/>
          </p:nvSpPr>
          <p:spPr>
            <a:xfrm>
              <a:off x="5927425" y="3858250"/>
              <a:ext cx="24350" cy="22825"/>
            </a:xfrm>
            <a:custGeom>
              <a:avLst/>
              <a:gdLst/>
              <a:ahLst/>
              <a:cxnLst/>
              <a:rect l="l" t="t" r="r" b="b"/>
              <a:pathLst>
                <a:path w="974" h="913" extrusionOk="0">
                  <a:moveTo>
                    <a:pt x="973" y="456"/>
                  </a:moveTo>
                  <a:cubicBezTo>
                    <a:pt x="973" y="700"/>
                    <a:pt x="761" y="912"/>
                    <a:pt x="487" y="912"/>
                  </a:cubicBezTo>
                  <a:cubicBezTo>
                    <a:pt x="213" y="912"/>
                    <a:pt x="1" y="700"/>
                    <a:pt x="1" y="456"/>
                  </a:cubicBezTo>
                  <a:cubicBezTo>
                    <a:pt x="1" y="213"/>
                    <a:pt x="213" y="0"/>
                    <a:pt x="487" y="0"/>
                  </a:cubicBezTo>
                  <a:cubicBezTo>
                    <a:pt x="761"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
            <p:cNvSpPr/>
            <p:nvPr/>
          </p:nvSpPr>
          <p:spPr>
            <a:xfrm>
              <a:off x="5928200" y="3759475"/>
              <a:ext cx="22800" cy="22050"/>
            </a:xfrm>
            <a:custGeom>
              <a:avLst/>
              <a:gdLst/>
              <a:ahLst/>
              <a:cxnLst/>
              <a:rect l="l" t="t" r="r" b="b"/>
              <a:pathLst>
                <a:path w="912" h="882" extrusionOk="0">
                  <a:moveTo>
                    <a:pt x="912" y="426"/>
                  </a:moveTo>
                  <a:cubicBezTo>
                    <a:pt x="912" y="669"/>
                    <a:pt x="699" y="882"/>
                    <a:pt x="456" y="882"/>
                  </a:cubicBezTo>
                  <a:cubicBezTo>
                    <a:pt x="213" y="882"/>
                    <a:pt x="0" y="669"/>
                    <a:pt x="0" y="426"/>
                  </a:cubicBezTo>
                  <a:cubicBezTo>
                    <a:pt x="0" y="182"/>
                    <a:pt x="213" y="0"/>
                    <a:pt x="456" y="0"/>
                  </a:cubicBezTo>
                  <a:cubicBezTo>
                    <a:pt x="699" y="0"/>
                    <a:pt x="912" y="182"/>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
            <p:cNvSpPr/>
            <p:nvPr/>
          </p:nvSpPr>
          <p:spPr>
            <a:xfrm>
              <a:off x="5928200" y="3660675"/>
              <a:ext cx="22800" cy="21300"/>
            </a:xfrm>
            <a:custGeom>
              <a:avLst/>
              <a:gdLst/>
              <a:ahLst/>
              <a:cxnLst/>
              <a:rect l="l" t="t" r="r" b="b"/>
              <a:pathLst>
                <a:path w="912" h="852" extrusionOk="0">
                  <a:moveTo>
                    <a:pt x="912" y="426"/>
                  </a:moveTo>
                  <a:cubicBezTo>
                    <a:pt x="912" y="669"/>
                    <a:pt x="699" y="852"/>
                    <a:pt x="456" y="852"/>
                  </a:cubicBezTo>
                  <a:cubicBezTo>
                    <a:pt x="213" y="852"/>
                    <a:pt x="0" y="669"/>
                    <a:pt x="0" y="426"/>
                  </a:cubicBezTo>
                  <a:cubicBezTo>
                    <a:pt x="0" y="183"/>
                    <a:pt x="213" y="1"/>
                    <a:pt x="456" y="1"/>
                  </a:cubicBezTo>
                  <a:cubicBezTo>
                    <a:pt x="699" y="1"/>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
            <p:cNvSpPr/>
            <p:nvPr/>
          </p:nvSpPr>
          <p:spPr>
            <a:xfrm>
              <a:off x="5928950" y="3561900"/>
              <a:ext cx="21300" cy="20525"/>
            </a:xfrm>
            <a:custGeom>
              <a:avLst/>
              <a:gdLst/>
              <a:ahLst/>
              <a:cxnLst/>
              <a:rect l="l" t="t" r="r" b="b"/>
              <a:pathLst>
                <a:path w="852" h="821" extrusionOk="0">
                  <a:moveTo>
                    <a:pt x="852" y="426"/>
                  </a:moveTo>
                  <a:cubicBezTo>
                    <a:pt x="852" y="639"/>
                    <a:pt x="669" y="821"/>
                    <a:pt x="426" y="821"/>
                  </a:cubicBezTo>
                  <a:cubicBezTo>
                    <a:pt x="183" y="821"/>
                    <a:pt x="0" y="639"/>
                    <a:pt x="0" y="426"/>
                  </a:cubicBezTo>
                  <a:cubicBezTo>
                    <a:pt x="0" y="183"/>
                    <a:pt x="183" y="0"/>
                    <a:pt x="426" y="0"/>
                  </a:cubicBezTo>
                  <a:cubicBezTo>
                    <a:pt x="669" y="0"/>
                    <a:pt x="852" y="183"/>
                    <a:pt x="85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
            <p:cNvSpPr/>
            <p:nvPr/>
          </p:nvSpPr>
          <p:spPr>
            <a:xfrm>
              <a:off x="5929700" y="3463875"/>
              <a:ext cx="19800" cy="19025"/>
            </a:xfrm>
            <a:custGeom>
              <a:avLst/>
              <a:gdLst/>
              <a:ahLst/>
              <a:cxnLst/>
              <a:rect l="l" t="t" r="r" b="b"/>
              <a:pathLst>
                <a:path w="792" h="761" extrusionOk="0">
                  <a:moveTo>
                    <a:pt x="791" y="365"/>
                  </a:moveTo>
                  <a:cubicBezTo>
                    <a:pt x="791" y="578"/>
                    <a:pt x="609" y="760"/>
                    <a:pt x="396" y="760"/>
                  </a:cubicBezTo>
                  <a:cubicBezTo>
                    <a:pt x="183" y="760"/>
                    <a:pt x="1" y="578"/>
                    <a:pt x="1" y="365"/>
                  </a:cubicBezTo>
                  <a:cubicBezTo>
                    <a:pt x="1" y="152"/>
                    <a:pt x="183" y="0"/>
                    <a:pt x="396" y="0"/>
                  </a:cubicBezTo>
                  <a:cubicBezTo>
                    <a:pt x="60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
            <p:cNvSpPr/>
            <p:nvPr/>
          </p:nvSpPr>
          <p:spPr>
            <a:xfrm>
              <a:off x="5929700" y="3365075"/>
              <a:ext cx="19800" cy="18275"/>
            </a:xfrm>
            <a:custGeom>
              <a:avLst/>
              <a:gdLst/>
              <a:ahLst/>
              <a:cxnLst/>
              <a:rect l="l" t="t" r="r" b="b"/>
              <a:pathLst>
                <a:path w="792" h="731" extrusionOk="0">
                  <a:moveTo>
                    <a:pt x="791" y="365"/>
                  </a:moveTo>
                  <a:cubicBezTo>
                    <a:pt x="791" y="548"/>
                    <a:pt x="609" y="730"/>
                    <a:pt x="396" y="730"/>
                  </a:cubicBezTo>
                  <a:cubicBezTo>
                    <a:pt x="183" y="730"/>
                    <a:pt x="1" y="548"/>
                    <a:pt x="1" y="365"/>
                  </a:cubicBezTo>
                  <a:cubicBezTo>
                    <a:pt x="1" y="153"/>
                    <a:pt x="183" y="1"/>
                    <a:pt x="396" y="1"/>
                  </a:cubicBezTo>
                  <a:cubicBezTo>
                    <a:pt x="609" y="1"/>
                    <a:pt x="791" y="15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
            <p:cNvSpPr/>
            <p:nvPr/>
          </p:nvSpPr>
          <p:spPr>
            <a:xfrm>
              <a:off x="5930475" y="3266300"/>
              <a:ext cx="18250" cy="17500"/>
            </a:xfrm>
            <a:custGeom>
              <a:avLst/>
              <a:gdLst/>
              <a:ahLst/>
              <a:cxnLst/>
              <a:rect l="l" t="t" r="r" b="b"/>
              <a:pathLst>
                <a:path w="730" h="700" extrusionOk="0">
                  <a:moveTo>
                    <a:pt x="730" y="335"/>
                  </a:moveTo>
                  <a:cubicBezTo>
                    <a:pt x="730" y="547"/>
                    <a:pt x="578" y="699"/>
                    <a:pt x="365" y="699"/>
                  </a:cubicBezTo>
                  <a:cubicBezTo>
                    <a:pt x="152" y="699"/>
                    <a:pt x="0" y="547"/>
                    <a:pt x="0" y="335"/>
                  </a:cubicBezTo>
                  <a:cubicBezTo>
                    <a:pt x="0" y="152"/>
                    <a:pt x="152" y="0"/>
                    <a:pt x="365" y="0"/>
                  </a:cubicBezTo>
                  <a:cubicBezTo>
                    <a:pt x="578" y="0"/>
                    <a:pt x="730" y="152"/>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
            <p:cNvSpPr/>
            <p:nvPr/>
          </p:nvSpPr>
          <p:spPr>
            <a:xfrm>
              <a:off x="5931225" y="3167500"/>
              <a:ext cx="17500" cy="16750"/>
            </a:xfrm>
            <a:custGeom>
              <a:avLst/>
              <a:gdLst/>
              <a:ahLst/>
              <a:cxnLst/>
              <a:rect l="l" t="t" r="r" b="b"/>
              <a:pathLst>
                <a:path w="700" h="670" extrusionOk="0">
                  <a:moveTo>
                    <a:pt x="700" y="335"/>
                  </a:moveTo>
                  <a:cubicBezTo>
                    <a:pt x="700" y="518"/>
                    <a:pt x="517" y="670"/>
                    <a:pt x="335" y="670"/>
                  </a:cubicBezTo>
                  <a:cubicBezTo>
                    <a:pt x="153" y="670"/>
                    <a:pt x="1" y="518"/>
                    <a:pt x="1" y="335"/>
                  </a:cubicBezTo>
                  <a:cubicBezTo>
                    <a:pt x="1" y="153"/>
                    <a:pt x="153" y="1"/>
                    <a:pt x="335" y="1"/>
                  </a:cubicBezTo>
                  <a:cubicBezTo>
                    <a:pt x="517" y="1"/>
                    <a:pt x="700" y="153"/>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
            <p:cNvSpPr/>
            <p:nvPr/>
          </p:nvSpPr>
          <p:spPr>
            <a:xfrm>
              <a:off x="5931225" y="3068725"/>
              <a:ext cx="16750" cy="15975"/>
            </a:xfrm>
            <a:custGeom>
              <a:avLst/>
              <a:gdLst/>
              <a:ahLst/>
              <a:cxnLst/>
              <a:rect l="l" t="t" r="r" b="b"/>
              <a:pathLst>
                <a:path w="670" h="639" extrusionOk="0">
                  <a:moveTo>
                    <a:pt x="669" y="335"/>
                  </a:moveTo>
                  <a:cubicBezTo>
                    <a:pt x="669" y="487"/>
                    <a:pt x="517" y="639"/>
                    <a:pt x="335" y="639"/>
                  </a:cubicBezTo>
                  <a:cubicBezTo>
                    <a:pt x="153" y="639"/>
                    <a:pt x="1" y="487"/>
                    <a:pt x="1" y="335"/>
                  </a:cubicBezTo>
                  <a:cubicBezTo>
                    <a:pt x="1" y="152"/>
                    <a:pt x="153" y="0"/>
                    <a:pt x="335" y="0"/>
                  </a:cubicBezTo>
                  <a:cubicBezTo>
                    <a:pt x="517"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
            <p:cNvSpPr/>
            <p:nvPr/>
          </p:nvSpPr>
          <p:spPr>
            <a:xfrm>
              <a:off x="5931225" y="2969950"/>
              <a:ext cx="16750" cy="15200"/>
            </a:xfrm>
            <a:custGeom>
              <a:avLst/>
              <a:gdLst/>
              <a:ahLst/>
              <a:cxnLst/>
              <a:rect l="l" t="t" r="r" b="b"/>
              <a:pathLst>
                <a:path w="670" h="608" extrusionOk="0">
                  <a:moveTo>
                    <a:pt x="669" y="304"/>
                  </a:moveTo>
                  <a:cubicBezTo>
                    <a:pt x="669" y="486"/>
                    <a:pt x="517" y="608"/>
                    <a:pt x="335" y="608"/>
                  </a:cubicBezTo>
                  <a:cubicBezTo>
                    <a:pt x="153" y="608"/>
                    <a:pt x="1" y="486"/>
                    <a:pt x="1" y="304"/>
                  </a:cubicBezTo>
                  <a:cubicBezTo>
                    <a:pt x="1" y="152"/>
                    <a:pt x="153" y="0"/>
                    <a:pt x="335" y="0"/>
                  </a:cubicBezTo>
                  <a:cubicBezTo>
                    <a:pt x="517" y="0"/>
                    <a:pt x="669" y="15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
            <p:cNvSpPr/>
            <p:nvPr/>
          </p:nvSpPr>
          <p:spPr>
            <a:xfrm>
              <a:off x="5932000" y="2871150"/>
              <a:ext cx="15200" cy="15225"/>
            </a:xfrm>
            <a:custGeom>
              <a:avLst/>
              <a:gdLst/>
              <a:ahLst/>
              <a:cxnLst/>
              <a:rect l="l" t="t" r="r" b="b"/>
              <a:pathLst>
                <a:path w="608" h="609" extrusionOk="0">
                  <a:moveTo>
                    <a:pt x="608" y="305"/>
                  </a:moveTo>
                  <a:cubicBezTo>
                    <a:pt x="608" y="457"/>
                    <a:pt x="486" y="609"/>
                    <a:pt x="304" y="609"/>
                  </a:cubicBezTo>
                  <a:cubicBezTo>
                    <a:pt x="122" y="609"/>
                    <a:pt x="0" y="457"/>
                    <a:pt x="0" y="305"/>
                  </a:cubicBezTo>
                  <a:cubicBezTo>
                    <a:pt x="0" y="122"/>
                    <a:pt x="122" y="1"/>
                    <a:pt x="304" y="1"/>
                  </a:cubicBezTo>
                  <a:cubicBezTo>
                    <a:pt x="486" y="1"/>
                    <a:pt x="608" y="122"/>
                    <a:pt x="60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
            <p:cNvSpPr/>
            <p:nvPr/>
          </p:nvSpPr>
          <p:spPr>
            <a:xfrm>
              <a:off x="5932000" y="2772375"/>
              <a:ext cx="15200" cy="13700"/>
            </a:xfrm>
            <a:custGeom>
              <a:avLst/>
              <a:gdLst/>
              <a:ahLst/>
              <a:cxnLst/>
              <a:rect l="l" t="t" r="r" b="b"/>
              <a:pathLst>
                <a:path w="608" h="548" extrusionOk="0">
                  <a:moveTo>
                    <a:pt x="608" y="274"/>
                  </a:moveTo>
                  <a:cubicBezTo>
                    <a:pt x="608" y="426"/>
                    <a:pt x="456" y="547"/>
                    <a:pt x="304" y="547"/>
                  </a:cubicBezTo>
                  <a:cubicBezTo>
                    <a:pt x="152" y="547"/>
                    <a:pt x="0" y="426"/>
                    <a:pt x="0" y="274"/>
                  </a:cubicBezTo>
                  <a:cubicBezTo>
                    <a:pt x="0" y="122"/>
                    <a:pt x="152" y="0"/>
                    <a:pt x="304" y="0"/>
                  </a:cubicBezTo>
                  <a:cubicBezTo>
                    <a:pt x="456" y="0"/>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
            <p:cNvSpPr/>
            <p:nvPr/>
          </p:nvSpPr>
          <p:spPr>
            <a:xfrm>
              <a:off x="5932750" y="2673575"/>
              <a:ext cx="13700" cy="13700"/>
            </a:xfrm>
            <a:custGeom>
              <a:avLst/>
              <a:gdLst/>
              <a:ahLst/>
              <a:cxnLst/>
              <a:rect l="l" t="t" r="r" b="b"/>
              <a:pathLst>
                <a:path w="548" h="548" extrusionOk="0">
                  <a:moveTo>
                    <a:pt x="548" y="274"/>
                  </a:moveTo>
                  <a:cubicBezTo>
                    <a:pt x="548" y="426"/>
                    <a:pt x="426" y="548"/>
                    <a:pt x="274" y="548"/>
                  </a:cubicBezTo>
                  <a:cubicBezTo>
                    <a:pt x="122" y="548"/>
                    <a:pt x="0" y="426"/>
                    <a:pt x="0" y="274"/>
                  </a:cubicBezTo>
                  <a:cubicBezTo>
                    <a:pt x="0" y="122"/>
                    <a:pt x="122" y="1"/>
                    <a:pt x="274" y="1"/>
                  </a:cubicBezTo>
                  <a:cubicBezTo>
                    <a:pt x="426" y="1"/>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
            <p:cNvSpPr/>
            <p:nvPr/>
          </p:nvSpPr>
          <p:spPr>
            <a:xfrm>
              <a:off x="5932750" y="2574800"/>
              <a:ext cx="13700" cy="12950"/>
            </a:xfrm>
            <a:custGeom>
              <a:avLst/>
              <a:gdLst/>
              <a:ahLst/>
              <a:cxnLst/>
              <a:rect l="l" t="t" r="r" b="b"/>
              <a:pathLst>
                <a:path w="548" h="518" extrusionOk="0">
                  <a:moveTo>
                    <a:pt x="548" y="274"/>
                  </a:moveTo>
                  <a:cubicBezTo>
                    <a:pt x="548" y="395"/>
                    <a:pt x="426" y="517"/>
                    <a:pt x="274" y="517"/>
                  </a:cubicBezTo>
                  <a:cubicBezTo>
                    <a:pt x="122" y="517"/>
                    <a:pt x="0" y="395"/>
                    <a:pt x="0" y="274"/>
                  </a:cubicBezTo>
                  <a:cubicBezTo>
                    <a:pt x="0" y="122"/>
                    <a:pt x="122" y="0"/>
                    <a:pt x="274" y="0"/>
                  </a:cubicBezTo>
                  <a:cubicBezTo>
                    <a:pt x="426" y="0"/>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
            <p:cNvSpPr/>
            <p:nvPr/>
          </p:nvSpPr>
          <p:spPr>
            <a:xfrm>
              <a:off x="5933500" y="2476775"/>
              <a:ext cx="12200" cy="11425"/>
            </a:xfrm>
            <a:custGeom>
              <a:avLst/>
              <a:gdLst/>
              <a:ahLst/>
              <a:cxnLst/>
              <a:rect l="l" t="t" r="r" b="b"/>
              <a:pathLst>
                <a:path w="488" h="457" extrusionOk="0">
                  <a:moveTo>
                    <a:pt x="487" y="213"/>
                  </a:moveTo>
                  <a:cubicBezTo>
                    <a:pt x="487" y="335"/>
                    <a:pt x="366" y="456"/>
                    <a:pt x="244" y="456"/>
                  </a:cubicBezTo>
                  <a:cubicBezTo>
                    <a:pt x="122" y="456"/>
                    <a:pt x="1" y="335"/>
                    <a:pt x="1" y="213"/>
                  </a:cubicBezTo>
                  <a:cubicBezTo>
                    <a:pt x="1" y="92"/>
                    <a:pt x="122" y="0"/>
                    <a:pt x="244" y="0"/>
                  </a:cubicBezTo>
                  <a:cubicBezTo>
                    <a:pt x="366" y="0"/>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
            <p:cNvSpPr/>
            <p:nvPr/>
          </p:nvSpPr>
          <p:spPr>
            <a:xfrm>
              <a:off x="5933500" y="2377225"/>
              <a:ext cx="12200" cy="11425"/>
            </a:xfrm>
            <a:custGeom>
              <a:avLst/>
              <a:gdLst/>
              <a:ahLst/>
              <a:cxnLst/>
              <a:rect l="l" t="t" r="r" b="b"/>
              <a:pathLst>
                <a:path w="488" h="457" extrusionOk="0">
                  <a:moveTo>
                    <a:pt x="487" y="244"/>
                  </a:moveTo>
                  <a:cubicBezTo>
                    <a:pt x="487" y="365"/>
                    <a:pt x="366" y="456"/>
                    <a:pt x="244" y="456"/>
                  </a:cubicBezTo>
                  <a:cubicBezTo>
                    <a:pt x="122" y="456"/>
                    <a:pt x="1" y="365"/>
                    <a:pt x="1" y="244"/>
                  </a:cubicBezTo>
                  <a:cubicBezTo>
                    <a:pt x="1" y="122"/>
                    <a:pt x="122" y="1"/>
                    <a:pt x="244" y="1"/>
                  </a:cubicBezTo>
                  <a:cubicBezTo>
                    <a:pt x="366" y="1"/>
                    <a:pt x="487" y="12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
            <p:cNvSpPr/>
            <p:nvPr/>
          </p:nvSpPr>
          <p:spPr>
            <a:xfrm>
              <a:off x="5934275" y="2279200"/>
              <a:ext cx="10650" cy="9900"/>
            </a:xfrm>
            <a:custGeom>
              <a:avLst/>
              <a:gdLst/>
              <a:ahLst/>
              <a:cxnLst/>
              <a:rect l="l" t="t" r="r" b="b"/>
              <a:pathLst>
                <a:path w="426" h="396" extrusionOk="0">
                  <a:moveTo>
                    <a:pt x="426" y="183"/>
                  </a:moveTo>
                  <a:cubicBezTo>
                    <a:pt x="426" y="304"/>
                    <a:pt x="335" y="396"/>
                    <a:pt x="213" y="396"/>
                  </a:cubicBezTo>
                  <a:cubicBezTo>
                    <a:pt x="91" y="396"/>
                    <a:pt x="0" y="304"/>
                    <a:pt x="0" y="183"/>
                  </a:cubicBezTo>
                  <a:cubicBezTo>
                    <a:pt x="0" y="92"/>
                    <a:pt x="91" y="0"/>
                    <a:pt x="213" y="0"/>
                  </a:cubicBezTo>
                  <a:cubicBezTo>
                    <a:pt x="335" y="0"/>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
            <p:cNvSpPr/>
            <p:nvPr/>
          </p:nvSpPr>
          <p:spPr>
            <a:xfrm>
              <a:off x="5934275" y="2179650"/>
              <a:ext cx="10650" cy="9900"/>
            </a:xfrm>
            <a:custGeom>
              <a:avLst/>
              <a:gdLst/>
              <a:ahLst/>
              <a:cxnLst/>
              <a:rect l="l" t="t" r="r" b="b"/>
              <a:pathLst>
                <a:path w="426" h="396" extrusionOk="0">
                  <a:moveTo>
                    <a:pt x="426" y="213"/>
                  </a:moveTo>
                  <a:cubicBezTo>
                    <a:pt x="426" y="335"/>
                    <a:pt x="335" y="396"/>
                    <a:pt x="213" y="396"/>
                  </a:cubicBezTo>
                  <a:cubicBezTo>
                    <a:pt x="91" y="396"/>
                    <a:pt x="0" y="335"/>
                    <a:pt x="0" y="213"/>
                  </a:cubicBezTo>
                  <a:cubicBezTo>
                    <a:pt x="0" y="92"/>
                    <a:pt x="91" y="1"/>
                    <a:pt x="213" y="1"/>
                  </a:cubicBezTo>
                  <a:cubicBezTo>
                    <a:pt x="335" y="1"/>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
            <p:cNvSpPr/>
            <p:nvPr/>
          </p:nvSpPr>
          <p:spPr>
            <a:xfrm>
              <a:off x="5934275" y="2080875"/>
              <a:ext cx="10650" cy="9900"/>
            </a:xfrm>
            <a:custGeom>
              <a:avLst/>
              <a:gdLst/>
              <a:ahLst/>
              <a:cxnLst/>
              <a:rect l="l" t="t" r="r" b="b"/>
              <a:pathLst>
                <a:path w="426" h="396" extrusionOk="0">
                  <a:moveTo>
                    <a:pt x="426" y="213"/>
                  </a:moveTo>
                  <a:cubicBezTo>
                    <a:pt x="426" y="304"/>
                    <a:pt x="335" y="395"/>
                    <a:pt x="213" y="395"/>
                  </a:cubicBezTo>
                  <a:cubicBezTo>
                    <a:pt x="91" y="395"/>
                    <a:pt x="0" y="304"/>
                    <a:pt x="0" y="213"/>
                  </a:cubicBezTo>
                  <a:cubicBezTo>
                    <a:pt x="0" y="91"/>
                    <a:pt x="91" y="0"/>
                    <a:pt x="213" y="0"/>
                  </a:cubicBezTo>
                  <a:cubicBezTo>
                    <a:pt x="335" y="0"/>
                    <a:pt x="426" y="91"/>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
            <p:cNvSpPr/>
            <p:nvPr/>
          </p:nvSpPr>
          <p:spPr>
            <a:xfrm>
              <a:off x="5935025" y="1982075"/>
              <a:ext cx="9150" cy="9150"/>
            </a:xfrm>
            <a:custGeom>
              <a:avLst/>
              <a:gdLst/>
              <a:ahLst/>
              <a:cxnLst/>
              <a:rect l="l" t="t" r="r" b="b"/>
              <a:pathLst>
                <a:path w="366" h="366" extrusionOk="0">
                  <a:moveTo>
                    <a:pt x="365" y="183"/>
                  </a:moveTo>
                  <a:cubicBezTo>
                    <a:pt x="365" y="274"/>
                    <a:pt x="274" y="366"/>
                    <a:pt x="183" y="366"/>
                  </a:cubicBezTo>
                  <a:cubicBezTo>
                    <a:pt x="92" y="366"/>
                    <a:pt x="1" y="274"/>
                    <a:pt x="1" y="183"/>
                  </a:cubicBezTo>
                  <a:cubicBezTo>
                    <a:pt x="1" y="92"/>
                    <a:pt x="92" y="1"/>
                    <a:pt x="183" y="1"/>
                  </a:cubicBezTo>
                  <a:cubicBezTo>
                    <a:pt x="27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
            <p:cNvSpPr/>
            <p:nvPr/>
          </p:nvSpPr>
          <p:spPr>
            <a:xfrm>
              <a:off x="5935025" y="1883300"/>
              <a:ext cx="9150" cy="8375"/>
            </a:xfrm>
            <a:custGeom>
              <a:avLst/>
              <a:gdLst/>
              <a:ahLst/>
              <a:cxnLst/>
              <a:rect l="l" t="t" r="r" b="b"/>
              <a:pathLst>
                <a:path w="366" h="335" extrusionOk="0">
                  <a:moveTo>
                    <a:pt x="365" y="183"/>
                  </a:moveTo>
                  <a:cubicBezTo>
                    <a:pt x="365" y="274"/>
                    <a:pt x="274" y="335"/>
                    <a:pt x="183" y="335"/>
                  </a:cubicBezTo>
                  <a:cubicBezTo>
                    <a:pt x="92" y="335"/>
                    <a:pt x="1" y="274"/>
                    <a:pt x="1" y="183"/>
                  </a:cubicBezTo>
                  <a:cubicBezTo>
                    <a:pt x="1" y="92"/>
                    <a:pt x="92" y="0"/>
                    <a:pt x="183" y="0"/>
                  </a:cubicBezTo>
                  <a:cubicBezTo>
                    <a:pt x="274" y="0"/>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
            <p:cNvSpPr/>
            <p:nvPr/>
          </p:nvSpPr>
          <p:spPr>
            <a:xfrm>
              <a:off x="5935775" y="1784500"/>
              <a:ext cx="7625" cy="7625"/>
            </a:xfrm>
            <a:custGeom>
              <a:avLst/>
              <a:gdLst/>
              <a:ahLst/>
              <a:cxnLst/>
              <a:rect l="l" t="t" r="r" b="b"/>
              <a:pathLst>
                <a:path w="305" h="305" extrusionOk="0">
                  <a:moveTo>
                    <a:pt x="305" y="153"/>
                  </a:moveTo>
                  <a:cubicBezTo>
                    <a:pt x="305" y="244"/>
                    <a:pt x="244" y="305"/>
                    <a:pt x="153" y="305"/>
                  </a:cubicBezTo>
                  <a:cubicBezTo>
                    <a:pt x="62" y="305"/>
                    <a:pt x="1" y="244"/>
                    <a:pt x="1" y="153"/>
                  </a:cubicBezTo>
                  <a:cubicBezTo>
                    <a:pt x="1" y="92"/>
                    <a:pt x="62" y="1"/>
                    <a:pt x="153" y="1"/>
                  </a:cubicBezTo>
                  <a:cubicBezTo>
                    <a:pt x="244" y="1"/>
                    <a:pt x="305" y="9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
            <p:cNvSpPr/>
            <p:nvPr/>
          </p:nvSpPr>
          <p:spPr>
            <a:xfrm>
              <a:off x="5935775" y="1685725"/>
              <a:ext cx="7625" cy="7625"/>
            </a:xfrm>
            <a:custGeom>
              <a:avLst/>
              <a:gdLst/>
              <a:ahLst/>
              <a:cxnLst/>
              <a:rect l="l" t="t" r="r" b="b"/>
              <a:pathLst>
                <a:path w="305" h="305" extrusionOk="0">
                  <a:moveTo>
                    <a:pt x="305" y="153"/>
                  </a:moveTo>
                  <a:cubicBezTo>
                    <a:pt x="305" y="244"/>
                    <a:pt x="244" y="304"/>
                    <a:pt x="153" y="304"/>
                  </a:cubicBezTo>
                  <a:cubicBezTo>
                    <a:pt x="62" y="304"/>
                    <a:pt x="1" y="244"/>
                    <a:pt x="1" y="153"/>
                  </a:cubicBezTo>
                  <a:cubicBezTo>
                    <a:pt x="1" y="61"/>
                    <a:pt x="62" y="1"/>
                    <a:pt x="153" y="1"/>
                  </a:cubicBezTo>
                  <a:cubicBezTo>
                    <a:pt x="244" y="1"/>
                    <a:pt x="305" y="61"/>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
            <p:cNvSpPr/>
            <p:nvPr/>
          </p:nvSpPr>
          <p:spPr>
            <a:xfrm>
              <a:off x="5935775" y="1586950"/>
              <a:ext cx="7625" cy="6850"/>
            </a:xfrm>
            <a:custGeom>
              <a:avLst/>
              <a:gdLst/>
              <a:ahLst/>
              <a:cxnLst/>
              <a:rect l="l" t="t" r="r" b="b"/>
              <a:pathLst>
                <a:path w="305" h="274" extrusionOk="0">
                  <a:moveTo>
                    <a:pt x="305" y="152"/>
                  </a:moveTo>
                  <a:cubicBezTo>
                    <a:pt x="305" y="213"/>
                    <a:pt x="244" y="274"/>
                    <a:pt x="153" y="274"/>
                  </a:cubicBezTo>
                  <a:cubicBezTo>
                    <a:pt x="62" y="274"/>
                    <a:pt x="1" y="213"/>
                    <a:pt x="1" y="152"/>
                  </a:cubicBezTo>
                  <a:cubicBezTo>
                    <a:pt x="1" y="61"/>
                    <a:pt x="62" y="0"/>
                    <a:pt x="153" y="0"/>
                  </a:cubicBezTo>
                  <a:cubicBezTo>
                    <a:pt x="244"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
            <p:cNvSpPr/>
            <p:nvPr/>
          </p:nvSpPr>
          <p:spPr>
            <a:xfrm>
              <a:off x="5935775" y="1488150"/>
              <a:ext cx="7625" cy="6875"/>
            </a:xfrm>
            <a:custGeom>
              <a:avLst/>
              <a:gdLst/>
              <a:ahLst/>
              <a:cxnLst/>
              <a:rect l="l" t="t" r="r" b="b"/>
              <a:pathLst>
                <a:path w="305" h="275" extrusionOk="0">
                  <a:moveTo>
                    <a:pt x="305" y="122"/>
                  </a:moveTo>
                  <a:cubicBezTo>
                    <a:pt x="305" y="213"/>
                    <a:pt x="244" y="274"/>
                    <a:pt x="153" y="274"/>
                  </a:cubicBezTo>
                  <a:cubicBezTo>
                    <a:pt x="62" y="274"/>
                    <a:pt x="1" y="213"/>
                    <a:pt x="1" y="122"/>
                  </a:cubicBezTo>
                  <a:cubicBezTo>
                    <a:pt x="1" y="61"/>
                    <a:pt x="62" y="1"/>
                    <a:pt x="153" y="1"/>
                  </a:cubicBezTo>
                  <a:cubicBezTo>
                    <a:pt x="244" y="1"/>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
            <p:cNvSpPr/>
            <p:nvPr/>
          </p:nvSpPr>
          <p:spPr>
            <a:xfrm>
              <a:off x="5936550" y="1389375"/>
              <a:ext cx="6100" cy="6100"/>
            </a:xfrm>
            <a:custGeom>
              <a:avLst/>
              <a:gdLst/>
              <a:ahLst/>
              <a:cxnLst/>
              <a:rect l="l" t="t" r="r" b="b"/>
              <a:pathLst>
                <a:path w="244" h="244" extrusionOk="0">
                  <a:moveTo>
                    <a:pt x="244" y="122"/>
                  </a:moveTo>
                  <a:cubicBezTo>
                    <a:pt x="244" y="183"/>
                    <a:pt x="183" y="243"/>
                    <a:pt x="122" y="243"/>
                  </a:cubicBezTo>
                  <a:cubicBezTo>
                    <a:pt x="61" y="243"/>
                    <a:pt x="0" y="183"/>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
            <p:cNvSpPr/>
            <p:nvPr/>
          </p:nvSpPr>
          <p:spPr>
            <a:xfrm>
              <a:off x="5936550" y="1290575"/>
              <a:ext cx="6100" cy="5350"/>
            </a:xfrm>
            <a:custGeom>
              <a:avLst/>
              <a:gdLst/>
              <a:ahLst/>
              <a:cxnLst/>
              <a:rect l="l" t="t" r="r" b="b"/>
              <a:pathLst>
                <a:path w="244" h="214" extrusionOk="0">
                  <a:moveTo>
                    <a:pt x="244" y="92"/>
                  </a:moveTo>
                  <a:cubicBezTo>
                    <a:pt x="244" y="153"/>
                    <a:pt x="183" y="214"/>
                    <a:pt x="122" y="214"/>
                  </a:cubicBezTo>
                  <a:cubicBezTo>
                    <a:pt x="61" y="214"/>
                    <a:pt x="0" y="153"/>
                    <a:pt x="0" y="92"/>
                  </a:cubicBezTo>
                  <a:cubicBezTo>
                    <a:pt x="0" y="31"/>
                    <a:pt x="61" y="1"/>
                    <a:pt x="122" y="1"/>
                  </a:cubicBezTo>
                  <a:cubicBezTo>
                    <a:pt x="183" y="1"/>
                    <a:pt x="244" y="31"/>
                    <a:pt x="24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
            <p:cNvSpPr/>
            <p:nvPr/>
          </p:nvSpPr>
          <p:spPr>
            <a:xfrm>
              <a:off x="5936550" y="1191050"/>
              <a:ext cx="6100" cy="6100"/>
            </a:xfrm>
            <a:custGeom>
              <a:avLst/>
              <a:gdLst/>
              <a:ahLst/>
              <a:cxnLst/>
              <a:rect l="l" t="t" r="r" b="b"/>
              <a:pathLst>
                <a:path w="244" h="244" extrusionOk="0">
                  <a:moveTo>
                    <a:pt x="244" y="122"/>
                  </a:moveTo>
                  <a:cubicBezTo>
                    <a:pt x="244" y="182"/>
                    <a:pt x="183" y="243"/>
                    <a:pt x="122" y="243"/>
                  </a:cubicBezTo>
                  <a:cubicBezTo>
                    <a:pt x="61" y="243"/>
                    <a:pt x="0" y="182"/>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
            <p:cNvSpPr/>
            <p:nvPr/>
          </p:nvSpPr>
          <p:spPr>
            <a:xfrm>
              <a:off x="5937300" y="1092250"/>
              <a:ext cx="4600" cy="5350"/>
            </a:xfrm>
            <a:custGeom>
              <a:avLst/>
              <a:gdLst/>
              <a:ahLst/>
              <a:cxnLst/>
              <a:rect l="l" t="t" r="r" b="b"/>
              <a:pathLst>
                <a:path w="184" h="214" extrusionOk="0">
                  <a:moveTo>
                    <a:pt x="183" y="122"/>
                  </a:moveTo>
                  <a:cubicBezTo>
                    <a:pt x="183" y="153"/>
                    <a:pt x="153" y="213"/>
                    <a:pt x="92" y="213"/>
                  </a:cubicBezTo>
                  <a:cubicBezTo>
                    <a:pt x="31" y="213"/>
                    <a:pt x="1" y="153"/>
                    <a:pt x="1" y="122"/>
                  </a:cubicBezTo>
                  <a:cubicBezTo>
                    <a:pt x="1" y="61"/>
                    <a:pt x="31" y="1"/>
                    <a:pt x="92" y="1"/>
                  </a:cubicBezTo>
                  <a:cubicBezTo>
                    <a:pt x="153" y="1"/>
                    <a:pt x="183" y="61"/>
                    <a:pt x="18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
            <p:cNvSpPr/>
            <p:nvPr/>
          </p:nvSpPr>
          <p:spPr>
            <a:xfrm>
              <a:off x="5937300" y="993475"/>
              <a:ext cx="4600" cy="4575"/>
            </a:xfrm>
            <a:custGeom>
              <a:avLst/>
              <a:gdLst/>
              <a:ahLst/>
              <a:cxnLst/>
              <a:rect l="l" t="t" r="r" b="b"/>
              <a:pathLst>
                <a:path w="184" h="183" extrusionOk="0">
                  <a:moveTo>
                    <a:pt x="183" y="91"/>
                  </a:moveTo>
                  <a:cubicBezTo>
                    <a:pt x="183" y="152"/>
                    <a:pt x="153" y="183"/>
                    <a:pt x="92" y="183"/>
                  </a:cubicBezTo>
                  <a:cubicBezTo>
                    <a:pt x="31" y="183"/>
                    <a:pt x="1" y="152"/>
                    <a:pt x="1" y="91"/>
                  </a:cubicBezTo>
                  <a:cubicBezTo>
                    <a:pt x="1" y="61"/>
                    <a:pt x="31" y="0"/>
                    <a:pt x="92" y="0"/>
                  </a:cubicBezTo>
                  <a:cubicBezTo>
                    <a:pt x="153" y="0"/>
                    <a:pt x="183" y="6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
            <p:cNvSpPr/>
            <p:nvPr/>
          </p:nvSpPr>
          <p:spPr>
            <a:xfrm>
              <a:off x="5937300" y="894675"/>
              <a:ext cx="4600" cy="4600"/>
            </a:xfrm>
            <a:custGeom>
              <a:avLst/>
              <a:gdLst/>
              <a:ahLst/>
              <a:cxnLst/>
              <a:rect l="l" t="t" r="r" b="b"/>
              <a:pathLst>
                <a:path w="184" h="184" extrusionOk="0">
                  <a:moveTo>
                    <a:pt x="183" y="92"/>
                  </a:moveTo>
                  <a:cubicBezTo>
                    <a:pt x="183" y="122"/>
                    <a:pt x="153" y="183"/>
                    <a:pt x="92" y="183"/>
                  </a:cubicBezTo>
                  <a:cubicBezTo>
                    <a:pt x="31" y="183"/>
                    <a:pt x="1" y="122"/>
                    <a:pt x="1" y="92"/>
                  </a:cubicBezTo>
                  <a:cubicBezTo>
                    <a:pt x="1" y="31"/>
                    <a:pt x="31"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
            <p:cNvSpPr/>
            <p:nvPr/>
          </p:nvSpPr>
          <p:spPr>
            <a:xfrm>
              <a:off x="5937300" y="795900"/>
              <a:ext cx="4600" cy="3825"/>
            </a:xfrm>
            <a:custGeom>
              <a:avLst/>
              <a:gdLst/>
              <a:ahLst/>
              <a:cxnLst/>
              <a:rect l="l" t="t" r="r" b="b"/>
              <a:pathLst>
                <a:path w="184" h="153" extrusionOk="0">
                  <a:moveTo>
                    <a:pt x="183" y="61"/>
                  </a:moveTo>
                  <a:cubicBezTo>
                    <a:pt x="183" y="122"/>
                    <a:pt x="122" y="152"/>
                    <a:pt x="92" y="152"/>
                  </a:cubicBezTo>
                  <a:cubicBezTo>
                    <a:pt x="62" y="152"/>
                    <a:pt x="1" y="122"/>
                    <a:pt x="1" y="61"/>
                  </a:cubicBezTo>
                  <a:cubicBezTo>
                    <a:pt x="1" y="31"/>
                    <a:pt x="62" y="0"/>
                    <a:pt x="92" y="0"/>
                  </a:cubicBezTo>
                  <a:cubicBezTo>
                    <a:pt x="122" y="0"/>
                    <a:pt x="183" y="31"/>
                    <a:pt x="18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
            <p:cNvSpPr/>
            <p:nvPr/>
          </p:nvSpPr>
          <p:spPr>
            <a:xfrm>
              <a:off x="5938075" y="697100"/>
              <a:ext cx="3050" cy="3075"/>
            </a:xfrm>
            <a:custGeom>
              <a:avLst/>
              <a:gdLst/>
              <a:ahLst/>
              <a:cxnLst/>
              <a:rect l="l" t="t" r="r" b="b"/>
              <a:pathLst>
                <a:path w="122" h="123" extrusionOk="0">
                  <a:moveTo>
                    <a:pt x="122" y="62"/>
                  </a:moveTo>
                  <a:cubicBezTo>
                    <a:pt x="122" y="92"/>
                    <a:pt x="91" y="122"/>
                    <a:pt x="61" y="122"/>
                  </a:cubicBezTo>
                  <a:cubicBezTo>
                    <a:pt x="31" y="122"/>
                    <a:pt x="0" y="92"/>
                    <a:pt x="0" y="62"/>
                  </a:cubicBezTo>
                  <a:cubicBezTo>
                    <a:pt x="0" y="31"/>
                    <a:pt x="31" y="1"/>
                    <a:pt x="61" y="1"/>
                  </a:cubicBezTo>
                  <a:cubicBezTo>
                    <a:pt x="91"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
            <p:cNvSpPr/>
            <p:nvPr/>
          </p:nvSpPr>
          <p:spPr>
            <a:xfrm>
              <a:off x="5938075" y="597575"/>
              <a:ext cx="3050" cy="3825"/>
            </a:xfrm>
            <a:custGeom>
              <a:avLst/>
              <a:gdLst/>
              <a:ahLst/>
              <a:cxnLst/>
              <a:rect l="l" t="t" r="r" b="b"/>
              <a:pathLst>
                <a:path w="122" h="153" extrusionOk="0">
                  <a:moveTo>
                    <a:pt x="122" y="91"/>
                  </a:moveTo>
                  <a:cubicBezTo>
                    <a:pt x="122" y="122"/>
                    <a:pt x="91" y="152"/>
                    <a:pt x="61" y="152"/>
                  </a:cubicBezTo>
                  <a:cubicBezTo>
                    <a:pt x="31" y="152"/>
                    <a:pt x="0" y="122"/>
                    <a:pt x="0" y="91"/>
                  </a:cubicBezTo>
                  <a:cubicBezTo>
                    <a:pt x="0" y="30"/>
                    <a:pt x="31" y="0"/>
                    <a:pt x="61" y="0"/>
                  </a:cubicBezTo>
                  <a:cubicBezTo>
                    <a:pt x="91" y="0"/>
                    <a:pt x="122" y="30"/>
                    <a:pt x="12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
            <p:cNvSpPr/>
            <p:nvPr/>
          </p:nvSpPr>
          <p:spPr>
            <a:xfrm>
              <a:off x="5938075" y="498775"/>
              <a:ext cx="3050" cy="3075"/>
            </a:xfrm>
            <a:custGeom>
              <a:avLst/>
              <a:gdLst/>
              <a:ahLst/>
              <a:cxnLst/>
              <a:rect l="l" t="t" r="r" b="b"/>
              <a:pathLst>
                <a:path w="122" h="123" extrusionOk="0">
                  <a:moveTo>
                    <a:pt x="122" y="61"/>
                  </a:moveTo>
                  <a:cubicBezTo>
                    <a:pt x="122" y="92"/>
                    <a:pt x="91" y="122"/>
                    <a:pt x="61" y="122"/>
                  </a:cubicBezTo>
                  <a:cubicBezTo>
                    <a:pt x="31" y="122"/>
                    <a:pt x="0" y="92"/>
                    <a:pt x="0" y="61"/>
                  </a:cubicBezTo>
                  <a:cubicBezTo>
                    <a:pt x="0" y="31"/>
                    <a:pt x="31" y="1"/>
                    <a:pt x="61" y="1"/>
                  </a:cubicBezTo>
                  <a:cubicBezTo>
                    <a:pt x="91"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
            <p:cNvSpPr/>
            <p:nvPr/>
          </p:nvSpPr>
          <p:spPr>
            <a:xfrm>
              <a:off x="5938075" y="400000"/>
              <a:ext cx="3050" cy="3050"/>
            </a:xfrm>
            <a:custGeom>
              <a:avLst/>
              <a:gdLst/>
              <a:ahLst/>
              <a:cxnLst/>
              <a:rect l="l" t="t" r="r" b="b"/>
              <a:pathLst>
                <a:path w="122" h="122" extrusionOk="0">
                  <a:moveTo>
                    <a:pt x="122" y="61"/>
                  </a:moveTo>
                  <a:cubicBezTo>
                    <a:pt x="122" y="91"/>
                    <a:pt x="91" y="122"/>
                    <a:pt x="61" y="122"/>
                  </a:cubicBezTo>
                  <a:cubicBezTo>
                    <a:pt x="31" y="122"/>
                    <a:pt x="0" y="91"/>
                    <a:pt x="0" y="61"/>
                  </a:cubicBezTo>
                  <a:cubicBezTo>
                    <a:pt x="0" y="31"/>
                    <a:pt x="31" y="0"/>
                    <a:pt x="61" y="0"/>
                  </a:cubicBezTo>
                  <a:cubicBezTo>
                    <a:pt x="91"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
            <p:cNvSpPr/>
            <p:nvPr/>
          </p:nvSpPr>
          <p:spPr>
            <a:xfrm>
              <a:off x="5938075" y="301200"/>
              <a:ext cx="3050" cy="2300"/>
            </a:xfrm>
            <a:custGeom>
              <a:avLst/>
              <a:gdLst/>
              <a:ahLst/>
              <a:cxnLst/>
              <a:rect l="l" t="t" r="r" b="b"/>
              <a:pathLst>
                <a:path w="122" h="92" extrusionOk="0">
                  <a:moveTo>
                    <a:pt x="122" y="31"/>
                  </a:moveTo>
                  <a:cubicBezTo>
                    <a:pt x="122" y="62"/>
                    <a:pt x="91" y="92"/>
                    <a:pt x="61" y="92"/>
                  </a:cubicBezTo>
                  <a:cubicBezTo>
                    <a:pt x="31" y="92"/>
                    <a:pt x="0" y="62"/>
                    <a:pt x="0" y="31"/>
                  </a:cubicBezTo>
                  <a:cubicBezTo>
                    <a:pt x="0" y="31"/>
                    <a:pt x="31" y="1"/>
                    <a:pt x="61" y="1"/>
                  </a:cubicBezTo>
                  <a:cubicBezTo>
                    <a:pt x="91" y="1"/>
                    <a:pt x="122" y="31"/>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
            <p:cNvSpPr/>
            <p:nvPr/>
          </p:nvSpPr>
          <p:spPr>
            <a:xfrm>
              <a:off x="5938075" y="201650"/>
              <a:ext cx="3050" cy="2325"/>
            </a:xfrm>
            <a:custGeom>
              <a:avLst/>
              <a:gdLst/>
              <a:ahLst/>
              <a:cxnLst/>
              <a:rect l="l" t="t" r="r" b="b"/>
              <a:pathLst>
                <a:path w="122" h="93" extrusionOk="0">
                  <a:moveTo>
                    <a:pt x="122" y="62"/>
                  </a:moveTo>
                  <a:cubicBezTo>
                    <a:pt x="122" y="92"/>
                    <a:pt x="91" y="92"/>
                    <a:pt x="61" y="92"/>
                  </a:cubicBezTo>
                  <a:cubicBezTo>
                    <a:pt x="31" y="92"/>
                    <a:pt x="0" y="92"/>
                    <a:pt x="0" y="62"/>
                  </a:cubicBezTo>
                  <a:cubicBezTo>
                    <a:pt x="0" y="31"/>
                    <a:pt x="31" y="1"/>
                    <a:pt x="61" y="1"/>
                  </a:cubicBezTo>
                  <a:cubicBezTo>
                    <a:pt x="91"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
            <p:cNvSpPr/>
            <p:nvPr/>
          </p:nvSpPr>
          <p:spPr>
            <a:xfrm>
              <a:off x="5938825" y="102875"/>
              <a:ext cx="1550" cy="2300"/>
            </a:xfrm>
            <a:custGeom>
              <a:avLst/>
              <a:gdLst/>
              <a:ahLst/>
              <a:cxnLst/>
              <a:rect l="l" t="t" r="r" b="b"/>
              <a:pathLst>
                <a:path w="62" h="92" extrusionOk="0">
                  <a:moveTo>
                    <a:pt x="61" y="61"/>
                  </a:moveTo>
                  <a:cubicBezTo>
                    <a:pt x="61" y="61"/>
                    <a:pt x="61" y="92"/>
                    <a:pt x="31" y="92"/>
                  </a:cubicBezTo>
                  <a:cubicBezTo>
                    <a:pt x="1" y="92"/>
                    <a:pt x="1" y="61"/>
                    <a:pt x="1" y="61"/>
                  </a:cubicBezTo>
                  <a:cubicBezTo>
                    <a:pt x="1" y="31"/>
                    <a:pt x="1" y="1"/>
                    <a:pt x="31" y="1"/>
                  </a:cubicBezTo>
                  <a:cubicBezTo>
                    <a:pt x="61" y="1"/>
                    <a:pt x="61" y="31"/>
                    <a:pt x="61"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
            <p:cNvSpPr/>
            <p:nvPr/>
          </p:nvSpPr>
          <p:spPr>
            <a:xfrm>
              <a:off x="5938825" y="4100"/>
              <a:ext cx="1550" cy="1525"/>
            </a:xfrm>
            <a:custGeom>
              <a:avLst/>
              <a:gdLst/>
              <a:ahLst/>
              <a:cxnLst/>
              <a:rect l="l" t="t" r="r" b="b"/>
              <a:pathLst>
                <a:path w="62" h="61" extrusionOk="0">
                  <a:moveTo>
                    <a:pt x="61" y="31"/>
                  </a:moveTo>
                  <a:cubicBezTo>
                    <a:pt x="61" y="61"/>
                    <a:pt x="61" y="61"/>
                    <a:pt x="31" y="61"/>
                  </a:cubicBezTo>
                  <a:cubicBezTo>
                    <a:pt x="1" y="61"/>
                    <a:pt x="1" y="61"/>
                    <a:pt x="1" y="31"/>
                  </a:cubicBezTo>
                  <a:cubicBezTo>
                    <a:pt x="1" y="31"/>
                    <a:pt x="1" y="0"/>
                    <a:pt x="31" y="0"/>
                  </a:cubicBezTo>
                  <a:cubicBezTo>
                    <a:pt x="61" y="0"/>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
            <p:cNvSpPr/>
            <p:nvPr/>
          </p:nvSpPr>
          <p:spPr>
            <a:xfrm>
              <a:off x="6023175" y="5236700"/>
              <a:ext cx="43350" cy="40300"/>
            </a:xfrm>
            <a:custGeom>
              <a:avLst/>
              <a:gdLst/>
              <a:ahLst/>
              <a:cxnLst/>
              <a:rect l="l" t="t" r="r" b="b"/>
              <a:pathLst>
                <a:path w="1734" h="1612" extrusionOk="0">
                  <a:moveTo>
                    <a:pt x="1733" y="790"/>
                  </a:moveTo>
                  <a:cubicBezTo>
                    <a:pt x="1733" y="1246"/>
                    <a:pt x="1338" y="1611"/>
                    <a:pt x="852" y="1611"/>
                  </a:cubicBezTo>
                  <a:cubicBezTo>
                    <a:pt x="396" y="1611"/>
                    <a:pt x="0" y="1246"/>
                    <a:pt x="0" y="790"/>
                  </a:cubicBezTo>
                  <a:cubicBezTo>
                    <a:pt x="0" y="365"/>
                    <a:pt x="396" y="0"/>
                    <a:pt x="852" y="0"/>
                  </a:cubicBezTo>
                  <a:cubicBezTo>
                    <a:pt x="1338" y="0"/>
                    <a:pt x="1733" y="365"/>
                    <a:pt x="173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
            <p:cNvSpPr/>
            <p:nvPr/>
          </p:nvSpPr>
          <p:spPr>
            <a:xfrm>
              <a:off x="6023175" y="5137150"/>
              <a:ext cx="43350" cy="41050"/>
            </a:xfrm>
            <a:custGeom>
              <a:avLst/>
              <a:gdLst/>
              <a:ahLst/>
              <a:cxnLst/>
              <a:rect l="l" t="t" r="r" b="b"/>
              <a:pathLst>
                <a:path w="1734" h="1642" extrusionOk="0">
                  <a:moveTo>
                    <a:pt x="1733" y="821"/>
                  </a:moveTo>
                  <a:cubicBezTo>
                    <a:pt x="1733" y="1277"/>
                    <a:pt x="1338" y="1642"/>
                    <a:pt x="852" y="1642"/>
                  </a:cubicBezTo>
                  <a:cubicBezTo>
                    <a:pt x="396" y="1642"/>
                    <a:pt x="0" y="1277"/>
                    <a:pt x="0" y="821"/>
                  </a:cubicBezTo>
                  <a:cubicBezTo>
                    <a:pt x="0" y="365"/>
                    <a:pt x="396" y="0"/>
                    <a:pt x="852" y="0"/>
                  </a:cubicBezTo>
                  <a:cubicBezTo>
                    <a:pt x="133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
            <p:cNvSpPr/>
            <p:nvPr/>
          </p:nvSpPr>
          <p:spPr>
            <a:xfrm>
              <a:off x="6023925" y="5039125"/>
              <a:ext cx="41825" cy="38775"/>
            </a:xfrm>
            <a:custGeom>
              <a:avLst/>
              <a:gdLst/>
              <a:ahLst/>
              <a:cxnLst/>
              <a:rect l="l" t="t" r="r" b="b"/>
              <a:pathLst>
                <a:path w="1673" h="1551" extrusionOk="0">
                  <a:moveTo>
                    <a:pt x="1673" y="790"/>
                  </a:moveTo>
                  <a:cubicBezTo>
                    <a:pt x="1673" y="1216"/>
                    <a:pt x="1278" y="1550"/>
                    <a:pt x="822" y="1550"/>
                  </a:cubicBezTo>
                  <a:cubicBezTo>
                    <a:pt x="366" y="1550"/>
                    <a:pt x="1" y="1216"/>
                    <a:pt x="1" y="790"/>
                  </a:cubicBezTo>
                  <a:cubicBezTo>
                    <a:pt x="1" y="335"/>
                    <a:pt x="366" y="0"/>
                    <a:pt x="822" y="0"/>
                  </a:cubicBezTo>
                  <a:cubicBezTo>
                    <a:pt x="1278" y="0"/>
                    <a:pt x="1673" y="335"/>
                    <a:pt x="167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
            <p:cNvSpPr/>
            <p:nvPr/>
          </p:nvSpPr>
          <p:spPr>
            <a:xfrm>
              <a:off x="6024700" y="4940325"/>
              <a:ext cx="40300" cy="38025"/>
            </a:xfrm>
            <a:custGeom>
              <a:avLst/>
              <a:gdLst/>
              <a:ahLst/>
              <a:cxnLst/>
              <a:rect l="l" t="t" r="r" b="b"/>
              <a:pathLst>
                <a:path w="1612" h="1521" extrusionOk="0">
                  <a:moveTo>
                    <a:pt x="1611" y="761"/>
                  </a:moveTo>
                  <a:cubicBezTo>
                    <a:pt x="1611" y="1186"/>
                    <a:pt x="1247" y="1521"/>
                    <a:pt x="791" y="1521"/>
                  </a:cubicBezTo>
                  <a:cubicBezTo>
                    <a:pt x="365" y="1521"/>
                    <a:pt x="0" y="1186"/>
                    <a:pt x="0" y="761"/>
                  </a:cubicBezTo>
                  <a:cubicBezTo>
                    <a:pt x="0" y="335"/>
                    <a:pt x="365" y="1"/>
                    <a:pt x="791" y="1"/>
                  </a:cubicBezTo>
                  <a:cubicBezTo>
                    <a:pt x="1247" y="1"/>
                    <a:pt x="1611" y="335"/>
                    <a:pt x="161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
            <p:cNvSpPr/>
            <p:nvPr/>
          </p:nvSpPr>
          <p:spPr>
            <a:xfrm>
              <a:off x="6025450" y="4842300"/>
              <a:ext cx="38775" cy="36500"/>
            </a:xfrm>
            <a:custGeom>
              <a:avLst/>
              <a:gdLst/>
              <a:ahLst/>
              <a:cxnLst/>
              <a:rect l="l" t="t" r="r" b="b"/>
              <a:pathLst>
                <a:path w="1551" h="1460" extrusionOk="0">
                  <a:moveTo>
                    <a:pt x="1551" y="730"/>
                  </a:moveTo>
                  <a:cubicBezTo>
                    <a:pt x="1551" y="1125"/>
                    <a:pt x="1217" y="1460"/>
                    <a:pt x="761" y="1460"/>
                  </a:cubicBezTo>
                  <a:cubicBezTo>
                    <a:pt x="335" y="1460"/>
                    <a:pt x="1" y="1125"/>
                    <a:pt x="1" y="730"/>
                  </a:cubicBezTo>
                  <a:cubicBezTo>
                    <a:pt x="1" y="305"/>
                    <a:pt x="335" y="1"/>
                    <a:pt x="761" y="1"/>
                  </a:cubicBezTo>
                  <a:cubicBezTo>
                    <a:pt x="1217" y="1"/>
                    <a:pt x="1551" y="30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
            <p:cNvSpPr/>
            <p:nvPr/>
          </p:nvSpPr>
          <p:spPr>
            <a:xfrm>
              <a:off x="6026225" y="4743525"/>
              <a:ext cx="37250" cy="35725"/>
            </a:xfrm>
            <a:custGeom>
              <a:avLst/>
              <a:gdLst/>
              <a:ahLst/>
              <a:cxnLst/>
              <a:rect l="l" t="t" r="r" b="b"/>
              <a:pathLst>
                <a:path w="1490" h="1429" extrusionOk="0">
                  <a:moveTo>
                    <a:pt x="1489" y="699"/>
                  </a:moveTo>
                  <a:cubicBezTo>
                    <a:pt x="1489" y="1095"/>
                    <a:pt x="1155" y="1429"/>
                    <a:pt x="730" y="1429"/>
                  </a:cubicBezTo>
                  <a:cubicBezTo>
                    <a:pt x="334" y="1429"/>
                    <a:pt x="0" y="1095"/>
                    <a:pt x="0" y="699"/>
                  </a:cubicBezTo>
                  <a:cubicBezTo>
                    <a:pt x="0" y="335"/>
                    <a:pt x="334" y="0"/>
                    <a:pt x="730" y="0"/>
                  </a:cubicBezTo>
                  <a:cubicBezTo>
                    <a:pt x="1155" y="0"/>
                    <a:pt x="1489" y="335"/>
                    <a:pt x="1489"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
            <p:cNvSpPr/>
            <p:nvPr/>
          </p:nvSpPr>
          <p:spPr>
            <a:xfrm>
              <a:off x="6026975" y="4645500"/>
              <a:ext cx="35750" cy="33450"/>
            </a:xfrm>
            <a:custGeom>
              <a:avLst/>
              <a:gdLst/>
              <a:ahLst/>
              <a:cxnLst/>
              <a:rect l="l" t="t" r="r" b="b"/>
              <a:pathLst>
                <a:path w="1430" h="1338" extrusionOk="0">
                  <a:moveTo>
                    <a:pt x="1429" y="669"/>
                  </a:moveTo>
                  <a:cubicBezTo>
                    <a:pt x="1429" y="1034"/>
                    <a:pt x="1095" y="1338"/>
                    <a:pt x="700" y="1338"/>
                  </a:cubicBezTo>
                  <a:cubicBezTo>
                    <a:pt x="304" y="1338"/>
                    <a:pt x="0" y="1034"/>
                    <a:pt x="0" y="669"/>
                  </a:cubicBezTo>
                  <a:cubicBezTo>
                    <a:pt x="0" y="304"/>
                    <a:pt x="304" y="0"/>
                    <a:pt x="700" y="0"/>
                  </a:cubicBezTo>
                  <a:cubicBezTo>
                    <a:pt x="1095" y="0"/>
                    <a:pt x="1429" y="304"/>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
            <p:cNvSpPr/>
            <p:nvPr/>
          </p:nvSpPr>
          <p:spPr>
            <a:xfrm>
              <a:off x="6026975" y="4546700"/>
              <a:ext cx="34975" cy="32700"/>
            </a:xfrm>
            <a:custGeom>
              <a:avLst/>
              <a:gdLst/>
              <a:ahLst/>
              <a:cxnLst/>
              <a:rect l="l" t="t" r="r" b="b"/>
              <a:pathLst>
                <a:path w="1399" h="1308" extrusionOk="0">
                  <a:moveTo>
                    <a:pt x="1399" y="670"/>
                  </a:moveTo>
                  <a:cubicBezTo>
                    <a:pt x="1399" y="1034"/>
                    <a:pt x="1095" y="1308"/>
                    <a:pt x="700" y="1308"/>
                  </a:cubicBezTo>
                  <a:cubicBezTo>
                    <a:pt x="335" y="1308"/>
                    <a:pt x="0" y="1034"/>
                    <a:pt x="0" y="670"/>
                  </a:cubicBezTo>
                  <a:cubicBezTo>
                    <a:pt x="0" y="305"/>
                    <a:pt x="335" y="1"/>
                    <a:pt x="700" y="1"/>
                  </a:cubicBezTo>
                  <a:cubicBezTo>
                    <a:pt x="1095" y="1"/>
                    <a:pt x="1399" y="305"/>
                    <a:pt x="1399"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
            <p:cNvSpPr/>
            <p:nvPr/>
          </p:nvSpPr>
          <p:spPr>
            <a:xfrm>
              <a:off x="6027725" y="4447925"/>
              <a:ext cx="34225" cy="31950"/>
            </a:xfrm>
            <a:custGeom>
              <a:avLst/>
              <a:gdLst/>
              <a:ahLst/>
              <a:cxnLst/>
              <a:rect l="l" t="t" r="r" b="b"/>
              <a:pathLst>
                <a:path w="1369" h="1278" extrusionOk="0">
                  <a:moveTo>
                    <a:pt x="1369" y="639"/>
                  </a:moveTo>
                  <a:cubicBezTo>
                    <a:pt x="1369" y="1003"/>
                    <a:pt x="1065" y="1277"/>
                    <a:pt x="670" y="1277"/>
                  </a:cubicBezTo>
                  <a:cubicBezTo>
                    <a:pt x="305" y="1277"/>
                    <a:pt x="1" y="1003"/>
                    <a:pt x="1" y="639"/>
                  </a:cubicBezTo>
                  <a:cubicBezTo>
                    <a:pt x="1" y="304"/>
                    <a:pt x="305" y="0"/>
                    <a:pt x="670" y="0"/>
                  </a:cubicBezTo>
                  <a:cubicBezTo>
                    <a:pt x="1065" y="0"/>
                    <a:pt x="1369" y="304"/>
                    <a:pt x="136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
            <p:cNvSpPr/>
            <p:nvPr/>
          </p:nvSpPr>
          <p:spPr>
            <a:xfrm>
              <a:off x="6028500" y="4349900"/>
              <a:ext cx="32700" cy="30425"/>
            </a:xfrm>
            <a:custGeom>
              <a:avLst/>
              <a:gdLst/>
              <a:ahLst/>
              <a:cxnLst/>
              <a:rect l="l" t="t" r="r" b="b"/>
              <a:pathLst>
                <a:path w="1308" h="1217" extrusionOk="0">
                  <a:moveTo>
                    <a:pt x="1307" y="608"/>
                  </a:moveTo>
                  <a:cubicBezTo>
                    <a:pt x="1307" y="943"/>
                    <a:pt x="1003" y="1216"/>
                    <a:pt x="639" y="1216"/>
                  </a:cubicBezTo>
                  <a:cubicBezTo>
                    <a:pt x="274" y="1216"/>
                    <a:pt x="0" y="943"/>
                    <a:pt x="0" y="608"/>
                  </a:cubicBezTo>
                  <a:cubicBezTo>
                    <a:pt x="0" y="274"/>
                    <a:pt x="274" y="0"/>
                    <a:pt x="639" y="0"/>
                  </a:cubicBezTo>
                  <a:cubicBezTo>
                    <a:pt x="1003" y="0"/>
                    <a:pt x="1307" y="274"/>
                    <a:pt x="130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
            <p:cNvSpPr/>
            <p:nvPr/>
          </p:nvSpPr>
          <p:spPr>
            <a:xfrm>
              <a:off x="6029250" y="4251100"/>
              <a:ext cx="31175" cy="29675"/>
            </a:xfrm>
            <a:custGeom>
              <a:avLst/>
              <a:gdLst/>
              <a:ahLst/>
              <a:cxnLst/>
              <a:rect l="l" t="t" r="r" b="b"/>
              <a:pathLst>
                <a:path w="1247" h="1187" extrusionOk="0">
                  <a:moveTo>
                    <a:pt x="1247" y="579"/>
                  </a:moveTo>
                  <a:cubicBezTo>
                    <a:pt x="1247" y="913"/>
                    <a:pt x="973" y="1186"/>
                    <a:pt x="609" y="1186"/>
                  </a:cubicBezTo>
                  <a:cubicBezTo>
                    <a:pt x="274" y="1186"/>
                    <a:pt x="1" y="913"/>
                    <a:pt x="1" y="579"/>
                  </a:cubicBezTo>
                  <a:cubicBezTo>
                    <a:pt x="1" y="275"/>
                    <a:pt x="274" y="1"/>
                    <a:pt x="609" y="1"/>
                  </a:cubicBezTo>
                  <a:cubicBezTo>
                    <a:pt x="973" y="1"/>
                    <a:pt x="1247" y="275"/>
                    <a:pt x="1247" y="57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
            <p:cNvSpPr/>
            <p:nvPr/>
          </p:nvSpPr>
          <p:spPr>
            <a:xfrm>
              <a:off x="6029250" y="4152325"/>
              <a:ext cx="30425" cy="28900"/>
            </a:xfrm>
            <a:custGeom>
              <a:avLst/>
              <a:gdLst/>
              <a:ahLst/>
              <a:cxnLst/>
              <a:rect l="l" t="t" r="r" b="b"/>
              <a:pathLst>
                <a:path w="1217" h="1156" extrusionOk="0">
                  <a:moveTo>
                    <a:pt x="1216" y="578"/>
                  </a:moveTo>
                  <a:cubicBezTo>
                    <a:pt x="1216" y="882"/>
                    <a:pt x="943" y="1156"/>
                    <a:pt x="609" y="1156"/>
                  </a:cubicBezTo>
                  <a:cubicBezTo>
                    <a:pt x="274" y="1156"/>
                    <a:pt x="1" y="882"/>
                    <a:pt x="1" y="578"/>
                  </a:cubicBezTo>
                  <a:cubicBezTo>
                    <a:pt x="1" y="274"/>
                    <a:pt x="274" y="1"/>
                    <a:pt x="609" y="1"/>
                  </a:cubicBezTo>
                  <a:cubicBezTo>
                    <a:pt x="943" y="1"/>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
            <p:cNvSpPr/>
            <p:nvPr/>
          </p:nvSpPr>
          <p:spPr>
            <a:xfrm>
              <a:off x="6030025" y="4054300"/>
              <a:ext cx="28900" cy="27375"/>
            </a:xfrm>
            <a:custGeom>
              <a:avLst/>
              <a:gdLst/>
              <a:ahLst/>
              <a:cxnLst/>
              <a:rect l="l" t="t" r="r" b="b"/>
              <a:pathLst>
                <a:path w="1156" h="1095" extrusionOk="0">
                  <a:moveTo>
                    <a:pt x="1155" y="548"/>
                  </a:moveTo>
                  <a:cubicBezTo>
                    <a:pt x="1155" y="852"/>
                    <a:pt x="912" y="1095"/>
                    <a:pt x="578" y="1095"/>
                  </a:cubicBezTo>
                  <a:cubicBezTo>
                    <a:pt x="274" y="1095"/>
                    <a:pt x="0" y="852"/>
                    <a:pt x="0" y="548"/>
                  </a:cubicBezTo>
                  <a:cubicBezTo>
                    <a:pt x="0" y="244"/>
                    <a:pt x="274" y="1"/>
                    <a:pt x="578" y="1"/>
                  </a:cubicBezTo>
                  <a:cubicBezTo>
                    <a:pt x="912" y="1"/>
                    <a:pt x="1155" y="244"/>
                    <a:pt x="1155"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
            <p:cNvSpPr/>
            <p:nvPr/>
          </p:nvSpPr>
          <p:spPr>
            <a:xfrm>
              <a:off x="6030775" y="3955525"/>
              <a:ext cx="28150" cy="26600"/>
            </a:xfrm>
            <a:custGeom>
              <a:avLst/>
              <a:gdLst/>
              <a:ahLst/>
              <a:cxnLst/>
              <a:rect l="l" t="t" r="r" b="b"/>
              <a:pathLst>
                <a:path w="1126" h="1064" extrusionOk="0">
                  <a:moveTo>
                    <a:pt x="1125" y="517"/>
                  </a:moveTo>
                  <a:cubicBezTo>
                    <a:pt x="1125" y="821"/>
                    <a:pt x="852" y="1064"/>
                    <a:pt x="548" y="1064"/>
                  </a:cubicBezTo>
                  <a:cubicBezTo>
                    <a:pt x="244" y="1064"/>
                    <a:pt x="0" y="821"/>
                    <a:pt x="0" y="517"/>
                  </a:cubicBezTo>
                  <a:cubicBezTo>
                    <a:pt x="0" y="243"/>
                    <a:pt x="244" y="0"/>
                    <a:pt x="548" y="0"/>
                  </a:cubicBezTo>
                  <a:cubicBezTo>
                    <a:pt x="852" y="0"/>
                    <a:pt x="1125" y="243"/>
                    <a:pt x="112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
            <p:cNvSpPr/>
            <p:nvPr/>
          </p:nvSpPr>
          <p:spPr>
            <a:xfrm>
              <a:off x="6031525" y="3856725"/>
              <a:ext cx="26625" cy="25100"/>
            </a:xfrm>
            <a:custGeom>
              <a:avLst/>
              <a:gdLst/>
              <a:ahLst/>
              <a:cxnLst/>
              <a:rect l="l" t="t" r="r" b="b"/>
              <a:pathLst>
                <a:path w="1065" h="1004" extrusionOk="0">
                  <a:moveTo>
                    <a:pt x="1065" y="517"/>
                  </a:moveTo>
                  <a:cubicBezTo>
                    <a:pt x="1065" y="791"/>
                    <a:pt x="822" y="1004"/>
                    <a:pt x="518" y="1004"/>
                  </a:cubicBezTo>
                  <a:cubicBezTo>
                    <a:pt x="244" y="1004"/>
                    <a:pt x="1" y="791"/>
                    <a:pt x="1" y="517"/>
                  </a:cubicBezTo>
                  <a:cubicBezTo>
                    <a:pt x="1" y="244"/>
                    <a:pt x="244" y="1"/>
                    <a:pt x="518" y="1"/>
                  </a:cubicBezTo>
                  <a:cubicBezTo>
                    <a:pt x="822" y="1"/>
                    <a:pt x="1065" y="244"/>
                    <a:pt x="106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
            <p:cNvSpPr/>
            <p:nvPr/>
          </p:nvSpPr>
          <p:spPr>
            <a:xfrm>
              <a:off x="6031525" y="3758700"/>
              <a:ext cx="25875" cy="23575"/>
            </a:xfrm>
            <a:custGeom>
              <a:avLst/>
              <a:gdLst/>
              <a:ahLst/>
              <a:cxnLst/>
              <a:rect l="l" t="t" r="r" b="b"/>
              <a:pathLst>
                <a:path w="1035" h="943" extrusionOk="0">
                  <a:moveTo>
                    <a:pt x="1034" y="457"/>
                  </a:moveTo>
                  <a:cubicBezTo>
                    <a:pt x="1034" y="730"/>
                    <a:pt x="822" y="943"/>
                    <a:pt x="518" y="943"/>
                  </a:cubicBezTo>
                  <a:cubicBezTo>
                    <a:pt x="244" y="943"/>
                    <a:pt x="1" y="730"/>
                    <a:pt x="1" y="457"/>
                  </a:cubicBezTo>
                  <a:cubicBezTo>
                    <a:pt x="1" y="213"/>
                    <a:pt x="244" y="1"/>
                    <a:pt x="518" y="1"/>
                  </a:cubicBezTo>
                  <a:cubicBezTo>
                    <a:pt x="822" y="1"/>
                    <a:pt x="1034" y="213"/>
                    <a:pt x="1034"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
            <p:cNvSpPr/>
            <p:nvPr/>
          </p:nvSpPr>
          <p:spPr>
            <a:xfrm>
              <a:off x="6032300" y="3659925"/>
              <a:ext cx="24325" cy="22825"/>
            </a:xfrm>
            <a:custGeom>
              <a:avLst/>
              <a:gdLst/>
              <a:ahLst/>
              <a:cxnLst/>
              <a:rect l="l" t="t" r="r" b="b"/>
              <a:pathLst>
                <a:path w="973" h="913" extrusionOk="0">
                  <a:moveTo>
                    <a:pt x="973" y="456"/>
                  </a:moveTo>
                  <a:cubicBezTo>
                    <a:pt x="973" y="699"/>
                    <a:pt x="760" y="912"/>
                    <a:pt x="487" y="912"/>
                  </a:cubicBezTo>
                  <a:cubicBezTo>
                    <a:pt x="213" y="912"/>
                    <a:pt x="0" y="699"/>
                    <a:pt x="0" y="456"/>
                  </a:cubicBezTo>
                  <a:cubicBezTo>
                    <a:pt x="0" y="213"/>
                    <a:pt x="213" y="0"/>
                    <a:pt x="487"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
            <p:cNvSpPr/>
            <p:nvPr/>
          </p:nvSpPr>
          <p:spPr>
            <a:xfrm>
              <a:off x="6033050" y="3561125"/>
              <a:ext cx="23575" cy="22075"/>
            </a:xfrm>
            <a:custGeom>
              <a:avLst/>
              <a:gdLst/>
              <a:ahLst/>
              <a:cxnLst/>
              <a:rect l="l" t="t" r="r" b="b"/>
              <a:pathLst>
                <a:path w="943" h="883" extrusionOk="0">
                  <a:moveTo>
                    <a:pt x="943" y="457"/>
                  </a:moveTo>
                  <a:cubicBezTo>
                    <a:pt x="943" y="700"/>
                    <a:pt x="730" y="882"/>
                    <a:pt x="457" y="882"/>
                  </a:cubicBezTo>
                  <a:cubicBezTo>
                    <a:pt x="213" y="882"/>
                    <a:pt x="1" y="700"/>
                    <a:pt x="1" y="457"/>
                  </a:cubicBezTo>
                  <a:cubicBezTo>
                    <a:pt x="1" y="183"/>
                    <a:pt x="213" y="1"/>
                    <a:pt x="457" y="1"/>
                  </a:cubicBezTo>
                  <a:cubicBezTo>
                    <a:pt x="730" y="1"/>
                    <a:pt x="943" y="183"/>
                    <a:pt x="94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
            <p:cNvSpPr/>
            <p:nvPr/>
          </p:nvSpPr>
          <p:spPr>
            <a:xfrm>
              <a:off x="6033050" y="3462350"/>
              <a:ext cx="23575" cy="22050"/>
            </a:xfrm>
            <a:custGeom>
              <a:avLst/>
              <a:gdLst/>
              <a:ahLst/>
              <a:cxnLst/>
              <a:rect l="l" t="t" r="r" b="b"/>
              <a:pathLst>
                <a:path w="943" h="882" extrusionOk="0">
                  <a:moveTo>
                    <a:pt x="943" y="426"/>
                  </a:moveTo>
                  <a:cubicBezTo>
                    <a:pt x="943" y="669"/>
                    <a:pt x="730" y="882"/>
                    <a:pt x="457" y="882"/>
                  </a:cubicBezTo>
                  <a:cubicBezTo>
                    <a:pt x="213" y="882"/>
                    <a:pt x="1" y="669"/>
                    <a:pt x="1" y="426"/>
                  </a:cubicBezTo>
                  <a:cubicBezTo>
                    <a:pt x="1" y="183"/>
                    <a:pt x="213" y="0"/>
                    <a:pt x="457" y="0"/>
                  </a:cubicBezTo>
                  <a:cubicBezTo>
                    <a:pt x="730" y="0"/>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
            <p:cNvSpPr/>
            <p:nvPr/>
          </p:nvSpPr>
          <p:spPr>
            <a:xfrm>
              <a:off x="6033825" y="3363550"/>
              <a:ext cx="22050" cy="21325"/>
            </a:xfrm>
            <a:custGeom>
              <a:avLst/>
              <a:gdLst/>
              <a:ahLst/>
              <a:cxnLst/>
              <a:rect l="l" t="t" r="r" b="b"/>
              <a:pathLst>
                <a:path w="882" h="853" extrusionOk="0">
                  <a:moveTo>
                    <a:pt x="882" y="426"/>
                  </a:moveTo>
                  <a:cubicBezTo>
                    <a:pt x="882" y="639"/>
                    <a:pt x="669" y="852"/>
                    <a:pt x="426" y="852"/>
                  </a:cubicBezTo>
                  <a:cubicBezTo>
                    <a:pt x="182" y="852"/>
                    <a:pt x="0" y="639"/>
                    <a:pt x="0" y="426"/>
                  </a:cubicBezTo>
                  <a:cubicBezTo>
                    <a:pt x="0" y="183"/>
                    <a:pt x="182" y="1"/>
                    <a:pt x="426" y="1"/>
                  </a:cubicBezTo>
                  <a:cubicBezTo>
                    <a:pt x="669" y="1"/>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
            <p:cNvSpPr/>
            <p:nvPr/>
          </p:nvSpPr>
          <p:spPr>
            <a:xfrm>
              <a:off x="6034575" y="3264775"/>
              <a:ext cx="20550" cy="19775"/>
            </a:xfrm>
            <a:custGeom>
              <a:avLst/>
              <a:gdLst/>
              <a:ahLst/>
              <a:cxnLst/>
              <a:rect l="l" t="t" r="r" b="b"/>
              <a:pathLst>
                <a:path w="822" h="791" extrusionOk="0">
                  <a:moveTo>
                    <a:pt x="821" y="396"/>
                  </a:moveTo>
                  <a:cubicBezTo>
                    <a:pt x="821" y="639"/>
                    <a:pt x="639" y="791"/>
                    <a:pt x="396" y="791"/>
                  </a:cubicBezTo>
                  <a:cubicBezTo>
                    <a:pt x="183" y="791"/>
                    <a:pt x="0" y="639"/>
                    <a:pt x="0" y="396"/>
                  </a:cubicBezTo>
                  <a:cubicBezTo>
                    <a:pt x="0" y="183"/>
                    <a:pt x="183" y="1"/>
                    <a:pt x="396" y="1"/>
                  </a:cubicBezTo>
                  <a:cubicBezTo>
                    <a:pt x="639" y="1"/>
                    <a:pt x="821" y="183"/>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
            <p:cNvSpPr/>
            <p:nvPr/>
          </p:nvSpPr>
          <p:spPr>
            <a:xfrm>
              <a:off x="6034575" y="3166750"/>
              <a:ext cx="19775" cy="18250"/>
            </a:xfrm>
            <a:custGeom>
              <a:avLst/>
              <a:gdLst/>
              <a:ahLst/>
              <a:cxnLst/>
              <a:rect l="l" t="t" r="r" b="b"/>
              <a:pathLst>
                <a:path w="791" h="730" extrusionOk="0">
                  <a:moveTo>
                    <a:pt x="791" y="365"/>
                  </a:moveTo>
                  <a:cubicBezTo>
                    <a:pt x="791" y="578"/>
                    <a:pt x="639" y="730"/>
                    <a:pt x="396" y="730"/>
                  </a:cubicBezTo>
                  <a:cubicBezTo>
                    <a:pt x="183" y="730"/>
                    <a:pt x="0" y="578"/>
                    <a:pt x="0" y="365"/>
                  </a:cubicBezTo>
                  <a:cubicBezTo>
                    <a:pt x="0" y="152"/>
                    <a:pt x="183" y="1"/>
                    <a:pt x="396" y="1"/>
                  </a:cubicBezTo>
                  <a:cubicBezTo>
                    <a:pt x="639" y="1"/>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
            <p:cNvSpPr/>
            <p:nvPr/>
          </p:nvSpPr>
          <p:spPr>
            <a:xfrm>
              <a:off x="6035325" y="3067975"/>
              <a:ext cx="19025" cy="18250"/>
            </a:xfrm>
            <a:custGeom>
              <a:avLst/>
              <a:gdLst/>
              <a:ahLst/>
              <a:cxnLst/>
              <a:rect l="l" t="t" r="r" b="b"/>
              <a:pathLst>
                <a:path w="761" h="730" extrusionOk="0">
                  <a:moveTo>
                    <a:pt x="761" y="365"/>
                  </a:moveTo>
                  <a:cubicBezTo>
                    <a:pt x="761" y="547"/>
                    <a:pt x="578" y="730"/>
                    <a:pt x="366" y="730"/>
                  </a:cubicBezTo>
                  <a:cubicBezTo>
                    <a:pt x="153" y="730"/>
                    <a:pt x="1" y="547"/>
                    <a:pt x="1" y="365"/>
                  </a:cubicBezTo>
                  <a:cubicBezTo>
                    <a:pt x="1" y="152"/>
                    <a:pt x="153" y="0"/>
                    <a:pt x="366" y="0"/>
                  </a:cubicBezTo>
                  <a:cubicBezTo>
                    <a:pt x="578" y="0"/>
                    <a:pt x="761" y="152"/>
                    <a:pt x="7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
            <p:cNvSpPr/>
            <p:nvPr/>
          </p:nvSpPr>
          <p:spPr>
            <a:xfrm>
              <a:off x="6035325" y="2969175"/>
              <a:ext cx="18275" cy="16750"/>
            </a:xfrm>
            <a:custGeom>
              <a:avLst/>
              <a:gdLst/>
              <a:ahLst/>
              <a:cxnLst/>
              <a:rect l="l" t="t" r="r" b="b"/>
              <a:pathLst>
                <a:path w="731" h="670" extrusionOk="0">
                  <a:moveTo>
                    <a:pt x="730" y="335"/>
                  </a:moveTo>
                  <a:cubicBezTo>
                    <a:pt x="730" y="517"/>
                    <a:pt x="578" y="669"/>
                    <a:pt x="366" y="669"/>
                  </a:cubicBezTo>
                  <a:cubicBezTo>
                    <a:pt x="183" y="669"/>
                    <a:pt x="1" y="517"/>
                    <a:pt x="1" y="335"/>
                  </a:cubicBezTo>
                  <a:cubicBezTo>
                    <a:pt x="1" y="153"/>
                    <a:pt x="183" y="1"/>
                    <a:pt x="366"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
            <p:cNvSpPr/>
            <p:nvPr/>
          </p:nvSpPr>
          <p:spPr>
            <a:xfrm>
              <a:off x="6036100" y="2870400"/>
              <a:ext cx="17500" cy="16725"/>
            </a:xfrm>
            <a:custGeom>
              <a:avLst/>
              <a:gdLst/>
              <a:ahLst/>
              <a:cxnLst/>
              <a:rect l="l" t="t" r="r" b="b"/>
              <a:pathLst>
                <a:path w="700" h="669" extrusionOk="0">
                  <a:moveTo>
                    <a:pt x="699" y="335"/>
                  </a:moveTo>
                  <a:cubicBezTo>
                    <a:pt x="699" y="517"/>
                    <a:pt x="547" y="669"/>
                    <a:pt x="335" y="669"/>
                  </a:cubicBezTo>
                  <a:cubicBezTo>
                    <a:pt x="152" y="669"/>
                    <a:pt x="0" y="517"/>
                    <a:pt x="0" y="335"/>
                  </a:cubicBezTo>
                  <a:cubicBezTo>
                    <a:pt x="0" y="152"/>
                    <a:pt x="152" y="0"/>
                    <a:pt x="335" y="0"/>
                  </a:cubicBezTo>
                  <a:cubicBezTo>
                    <a:pt x="54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
            <p:cNvSpPr/>
            <p:nvPr/>
          </p:nvSpPr>
          <p:spPr>
            <a:xfrm>
              <a:off x="6036100" y="2771600"/>
              <a:ext cx="16725" cy="16000"/>
            </a:xfrm>
            <a:custGeom>
              <a:avLst/>
              <a:gdLst/>
              <a:ahLst/>
              <a:cxnLst/>
              <a:rect l="l" t="t" r="r" b="b"/>
              <a:pathLst>
                <a:path w="669" h="640" extrusionOk="0">
                  <a:moveTo>
                    <a:pt x="669" y="305"/>
                  </a:moveTo>
                  <a:cubicBezTo>
                    <a:pt x="669" y="487"/>
                    <a:pt x="517" y="639"/>
                    <a:pt x="335" y="639"/>
                  </a:cubicBezTo>
                  <a:cubicBezTo>
                    <a:pt x="152" y="639"/>
                    <a:pt x="0" y="487"/>
                    <a:pt x="0" y="305"/>
                  </a:cubicBezTo>
                  <a:cubicBezTo>
                    <a:pt x="0" y="153"/>
                    <a:pt x="152" y="1"/>
                    <a:pt x="335" y="1"/>
                  </a:cubicBezTo>
                  <a:cubicBezTo>
                    <a:pt x="517" y="1"/>
                    <a:pt x="669" y="153"/>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
            <p:cNvSpPr/>
            <p:nvPr/>
          </p:nvSpPr>
          <p:spPr>
            <a:xfrm>
              <a:off x="6036850" y="2672825"/>
              <a:ext cx="15975" cy="15225"/>
            </a:xfrm>
            <a:custGeom>
              <a:avLst/>
              <a:gdLst/>
              <a:ahLst/>
              <a:cxnLst/>
              <a:rect l="l" t="t" r="r" b="b"/>
              <a:pathLst>
                <a:path w="639" h="609" extrusionOk="0">
                  <a:moveTo>
                    <a:pt x="639" y="304"/>
                  </a:moveTo>
                  <a:cubicBezTo>
                    <a:pt x="639" y="456"/>
                    <a:pt x="487" y="608"/>
                    <a:pt x="305" y="608"/>
                  </a:cubicBezTo>
                  <a:cubicBezTo>
                    <a:pt x="153" y="608"/>
                    <a:pt x="1" y="456"/>
                    <a:pt x="1" y="304"/>
                  </a:cubicBezTo>
                  <a:cubicBezTo>
                    <a:pt x="1" y="152"/>
                    <a:pt x="153" y="0"/>
                    <a:pt x="305" y="0"/>
                  </a:cubicBezTo>
                  <a:cubicBezTo>
                    <a:pt x="48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
            <p:cNvSpPr/>
            <p:nvPr/>
          </p:nvSpPr>
          <p:spPr>
            <a:xfrm>
              <a:off x="6036850" y="2574025"/>
              <a:ext cx="15225" cy="14475"/>
            </a:xfrm>
            <a:custGeom>
              <a:avLst/>
              <a:gdLst/>
              <a:ahLst/>
              <a:cxnLst/>
              <a:rect l="l" t="t" r="r" b="b"/>
              <a:pathLst>
                <a:path w="609" h="579" extrusionOk="0">
                  <a:moveTo>
                    <a:pt x="609" y="305"/>
                  </a:moveTo>
                  <a:cubicBezTo>
                    <a:pt x="609" y="457"/>
                    <a:pt x="487" y="578"/>
                    <a:pt x="305" y="578"/>
                  </a:cubicBezTo>
                  <a:cubicBezTo>
                    <a:pt x="153" y="578"/>
                    <a:pt x="1" y="457"/>
                    <a:pt x="1" y="305"/>
                  </a:cubicBezTo>
                  <a:cubicBezTo>
                    <a:pt x="1" y="123"/>
                    <a:pt x="153" y="1"/>
                    <a:pt x="305" y="1"/>
                  </a:cubicBezTo>
                  <a:cubicBezTo>
                    <a:pt x="487" y="1"/>
                    <a:pt x="609" y="123"/>
                    <a:pt x="60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
            <p:cNvSpPr/>
            <p:nvPr/>
          </p:nvSpPr>
          <p:spPr>
            <a:xfrm>
              <a:off x="6037625" y="2475250"/>
              <a:ext cx="14450" cy="13700"/>
            </a:xfrm>
            <a:custGeom>
              <a:avLst/>
              <a:gdLst/>
              <a:ahLst/>
              <a:cxnLst/>
              <a:rect l="l" t="t" r="r" b="b"/>
              <a:pathLst>
                <a:path w="578" h="548" extrusionOk="0">
                  <a:moveTo>
                    <a:pt x="578" y="274"/>
                  </a:moveTo>
                  <a:cubicBezTo>
                    <a:pt x="578" y="426"/>
                    <a:pt x="456" y="548"/>
                    <a:pt x="274" y="548"/>
                  </a:cubicBezTo>
                  <a:cubicBezTo>
                    <a:pt x="122" y="548"/>
                    <a:pt x="0" y="426"/>
                    <a:pt x="0" y="274"/>
                  </a:cubicBezTo>
                  <a:cubicBezTo>
                    <a:pt x="0" y="122"/>
                    <a:pt x="122" y="1"/>
                    <a:pt x="27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
            <p:cNvSpPr/>
            <p:nvPr/>
          </p:nvSpPr>
          <p:spPr>
            <a:xfrm>
              <a:off x="6037625" y="2376475"/>
              <a:ext cx="14450" cy="12925"/>
            </a:xfrm>
            <a:custGeom>
              <a:avLst/>
              <a:gdLst/>
              <a:ahLst/>
              <a:cxnLst/>
              <a:rect l="l" t="t" r="r" b="b"/>
              <a:pathLst>
                <a:path w="578" h="517" extrusionOk="0">
                  <a:moveTo>
                    <a:pt x="578" y="274"/>
                  </a:moveTo>
                  <a:cubicBezTo>
                    <a:pt x="578" y="426"/>
                    <a:pt x="426" y="517"/>
                    <a:pt x="274" y="517"/>
                  </a:cubicBezTo>
                  <a:cubicBezTo>
                    <a:pt x="122" y="517"/>
                    <a:pt x="0" y="426"/>
                    <a:pt x="0" y="274"/>
                  </a:cubicBezTo>
                  <a:cubicBezTo>
                    <a:pt x="0" y="122"/>
                    <a:pt x="122" y="0"/>
                    <a:pt x="274" y="0"/>
                  </a:cubicBezTo>
                  <a:cubicBezTo>
                    <a:pt x="426"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
            <p:cNvSpPr/>
            <p:nvPr/>
          </p:nvSpPr>
          <p:spPr>
            <a:xfrm>
              <a:off x="6038375" y="2277675"/>
              <a:ext cx="12950" cy="12200"/>
            </a:xfrm>
            <a:custGeom>
              <a:avLst/>
              <a:gdLst/>
              <a:ahLst/>
              <a:cxnLst/>
              <a:rect l="l" t="t" r="r" b="b"/>
              <a:pathLst>
                <a:path w="518" h="488" extrusionOk="0">
                  <a:moveTo>
                    <a:pt x="517" y="244"/>
                  </a:moveTo>
                  <a:cubicBezTo>
                    <a:pt x="517" y="396"/>
                    <a:pt x="396" y="487"/>
                    <a:pt x="244" y="487"/>
                  </a:cubicBezTo>
                  <a:cubicBezTo>
                    <a:pt x="122" y="487"/>
                    <a:pt x="0" y="396"/>
                    <a:pt x="0" y="244"/>
                  </a:cubicBezTo>
                  <a:cubicBezTo>
                    <a:pt x="0" y="122"/>
                    <a:pt x="122" y="1"/>
                    <a:pt x="244" y="1"/>
                  </a:cubicBezTo>
                  <a:cubicBezTo>
                    <a:pt x="396" y="1"/>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
            <p:cNvSpPr/>
            <p:nvPr/>
          </p:nvSpPr>
          <p:spPr>
            <a:xfrm>
              <a:off x="6038375" y="2178900"/>
              <a:ext cx="12175" cy="12175"/>
            </a:xfrm>
            <a:custGeom>
              <a:avLst/>
              <a:gdLst/>
              <a:ahLst/>
              <a:cxnLst/>
              <a:rect l="l" t="t" r="r" b="b"/>
              <a:pathLst>
                <a:path w="487" h="487" extrusionOk="0">
                  <a:moveTo>
                    <a:pt x="487" y="243"/>
                  </a:moveTo>
                  <a:cubicBezTo>
                    <a:pt x="487" y="365"/>
                    <a:pt x="396" y="487"/>
                    <a:pt x="244" y="487"/>
                  </a:cubicBezTo>
                  <a:cubicBezTo>
                    <a:pt x="122" y="487"/>
                    <a:pt x="0" y="365"/>
                    <a:pt x="0" y="243"/>
                  </a:cubicBezTo>
                  <a:cubicBezTo>
                    <a:pt x="0" y="122"/>
                    <a:pt x="122" y="0"/>
                    <a:pt x="244" y="0"/>
                  </a:cubicBezTo>
                  <a:cubicBezTo>
                    <a:pt x="396" y="0"/>
                    <a:pt x="487" y="122"/>
                    <a:pt x="48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
            <p:cNvSpPr/>
            <p:nvPr/>
          </p:nvSpPr>
          <p:spPr>
            <a:xfrm>
              <a:off x="6039125" y="2080100"/>
              <a:ext cx="11425" cy="11425"/>
            </a:xfrm>
            <a:custGeom>
              <a:avLst/>
              <a:gdLst/>
              <a:ahLst/>
              <a:cxnLst/>
              <a:rect l="l" t="t" r="r" b="b"/>
              <a:pathLst>
                <a:path w="457" h="457" extrusionOk="0">
                  <a:moveTo>
                    <a:pt x="457" y="244"/>
                  </a:moveTo>
                  <a:cubicBezTo>
                    <a:pt x="457" y="366"/>
                    <a:pt x="366" y="457"/>
                    <a:pt x="214" y="457"/>
                  </a:cubicBezTo>
                  <a:cubicBezTo>
                    <a:pt x="92" y="457"/>
                    <a:pt x="1" y="366"/>
                    <a:pt x="1" y="244"/>
                  </a:cubicBezTo>
                  <a:cubicBezTo>
                    <a:pt x="1" y="122"/>
                    <a:pt x="92" y="1"/>
                    <a:pt x="214" y="1"/>
                  </a:cubicBezTo>
                  <a:cubicBezTo>
                    <a:pt x="366" y="1"/>
                    <a:pt x="457" y="122"/>
                    <a:pt x="45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
            <p:cNvSpPr/>
            <p:nvPr/>
          </p:nvSpPr>
          <p:spPr>
            <a:xfrm>
              <a:off x="6039125" y="1981325"/>
              <a:ext cx="11425" cy="10650"/>
            </a:xfrm>
            <a:custGeom>
              <a:avLst/>
              <a:gdLst/>
              <a:ahLst/>
              <a:cxnLst/>
              <a:rect l="l" t="t" r="r" b="b"/>
              <a:pathLst>
                <a:path w="457" h="426" extrusionOk="0">
                  <a:moveTo>
                    <a:pt x="457" y="213"/>
                  </a:moveTo>
                  <a:cubicBezTo>
                    <a:pt x="457" y="335"/>
                    <a:pt x="335" y="426"/>
                    <a:pt x="214" y="426"/>
                  </a:cubicBezTo>
                  <a:cubicBezTo>
                    <a:pt x="92" y="426"/>
                    <a:pt x="1" y="335"/>
                    <a:pt x="1" y="213"/>
                  </a:cubicBezTo>
                  <a:cubicBezTo>
                    <a:pt x="1" y="92"/>
                    <a:pt x="92" y="0"/>
                    <a:pt x="214" y="0"/>
                  </a:cubicBezTo>
                  <a:cubicBezTo>
                    <a:pt x="335" y="0"/>
                    <a:pt x="457" y="92"/>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
            <p:cNvSpPr/>
            <p:nvPr/>
          </p:nvSpPr>
          <p:spPr>
            <a:xfrm>
              <a:off x="6039125" y="1882525"/>
              <a:ext cx="10675" cy="9925"/>
            </a:xfrm>
            <a:custGeom>
              <a:avLst/>
              <a:gdLst/>
              <a:ahLst/>
              <a:cxnLst/>
              <a:rect l="l" t="t" r="r" b="b"/>
              <a:pathLst>
                <a:path w="427" h="397" extrusionOk="0">
                  <a:moveTo>
                    <a:pt x="426" y="214"/>
                  </a:moveTo>
                  <a:cubicBezTo>
                    <a:pt x="426" y="305"/>
                    <a:pt x="335" y="396"/>
                    <a:pt x="214" y="396"/>
                  </a:cubicBezTo>
                  <a:cubicBezTo>
                    <a:pt x="122" y="396"/>
                    <a:pt x="1" y="305"/>
                    <a:pt x="1" y="214"/>
                  </a:cubicBezTo>
                  <a:cubicBezTo>
                    <a:pt x="1" y="92"/>
                    <a:pt x="122" y="1"/>
                    <a:pt x="214" y="1"/>
                  </a:cubicBezTo>
                  <a:cubicBezTo>
                    <a:pt x="33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
            <p:cNvSpPr/>
            <p:nvPr/>
          </p:nvSpPr>
          <p:spPr>
            <a:xfrm>
              <a:off x="6039900" y="1783750"/>
              <a:ext cx="9900" cy="9900"/>
            </a:xfrm>
            <a:custGeom>
              <a:avLst/>
              <a:gdLst/>
              <a:ahLst/>
              <a:cxnLst/>
              <a:rect l="l" t="t" r="r" b="b"/>
              <a:pathLst>
                <a:path w="396" h="396" extrusionOk="0">
                  <a:moveTo>
                    <a:pt x="395" y="183"/>
                  </a:moveTo>
                  <a:cubicBezTo>
                    <a:pt x="395" y="305"/>
                    <a:pt x="304" y="396"/>
                    <a:pt x="183" y="396"/>
                  </a:cubicBezTo>
                  <a:cubicBezTo>
                    <a:pt x="91" y="396"/>
                    <a:pt x="0" y="305"/>
                    <a:pt x="0" y="183"/>
                  </a:cubicBezTo>
                  <a:cubicBezTo>
                    <a:pt x="0" y="92"/>
                    <a:pt x="91" y="1"/>
                    <a:pt x="183" y="1"/>
                  </a:cubicBezTo>
                  <a:cubicBezTo>
                    <a:pt x="304" y="1"/>
                    <a:pt x="395" y="9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
            <p:cNvSpPr/>
            <p:nvPr/>
          </p:nvSpPr>
          <p:spPr>
            <a:xfrm>
              <a:off x="6039900" y="1684975"/>
              <a:ext cx="9125" cy="9125"/>
            </a:xfrm>
            <a:custGeom>
              <a:avLst/>
              <a:gdLst/>
              <a:ahLst/>
              <a:cxnLst/>
              <a:rect l="l" t="t" r="r" b="b"/>
              <a:pathLst>
                <a:path w="365" h="365" extrusionOk="0">
                  <a:moveTo>
                    <a:pt x="365" y="183"/>
                  </a:moveTo>
                  <a:cubicBezTo>
                    <a:pt x="365" y="274"/>
                    <a:pt x="304" y="365"/>
                    <a:pt x="183" y="365"/>
                  </a:cubicBezTo>
                  <a:cubicBezTo>
                    <a:pt x="91" y="365"/>
                    <a:pt x="0" y="274"/>
                    <a:pt x="0" y="183"/>
                  </a:cubicBezTo>
                  <a:cubicBezTo>
                    <a:pt x="0" y="91"/>
                    <a:pt x="91" y="0"/>
                    <a:pt x="183" y="0"/>
                  </a:cubicBezTo>
                  <a:cubicBezTo>
                    <a:pt x="304" y="0"/>
                    <a:pt x="365" y="91"/>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
            <p:cNvSpPr/>
            <p:nvPr/>
          </p:nvSpPr>
          <p:spPr>
            <a:xfrm>
              <a:off x="6040650" y="1586175"/>
              <a:ext cx="8375" cy="8400"/>
            </a:xfrm>
            <a:custGeom>
              <a:avLst/>
              <a:gdLst/>
              <a:ahLst/>
              <a:cxnLst/>
              <a:rect l="l" t="t" r="r" b="b"/>
              <a:pathLst>
                <a:path w="335" h="336" extrusionOk="0">
                  <a:moveTo>
                    <a:pt x="335" y="183"/>
                  </a:moveTo>
                  <a:cubicBezTo>
                    <a:pt x="335" y="274"/>
                    <a:pt x="244" y="335"/>
                    <a:pt x="153" y="335"/>
                  </a:cubicBezTo>
                  <a:cubicBezTo>
                    <a:pt x="61" y="335"/>
                    <a:pt x="1" y="274"/>
                    <a:pt x="1" y="183"/>
                  </a:cubicBezTo>
                  <a:cubicBezTo>
                    <a:pt x="1" y="92"/>
                    <a:pt x="61" y="1"/>
                    <a:pt x="153" y="1"/>
                  </a:cubicBezTo>
                  <a:cubicBezTo>
                    <a:pt x="244" y="1"/>
                    <a:pt x="335" y="92"/>
                    <a:pt x="33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
            <p:cNvSpPr/>
            <p:nvPr/>
          </p:nvSpPr>
          <p:spPr>
            <a:xfrm>
              <a:off x="6040650" y="1487400"/>
              <a:ext cx="8375" cy="7625"/>
            </a:xfrm>
            <a:custGeom>
              <a:avLst/>
              <a:gdLst/>
              <a:ahLst/>
              <a:cxnLst/>
              <a:rect l="l" t="t" r="r" b="b"/>
              <a:pathLst>
                <a:path w="335" h="305" extrusionOk="0">
                  <a:moveTo>
                    <a:pt x="335" y="152"/>
                  </a:moveTo>
                  <a:cubicBezTo>
                    <a:pt x="335" y="243"/>
                    <a:pt x="244" y="304"/>
                    <a:pt x="153" y="304"/>
                  </a:cubicBezTo>
                  <a:cubicBezTo>
                    <a:pt x="61" y="304"/>
                    <a:pt x="1" y="243"/>
                    <a:pt x="1" y="152"/>
                  </a:cubicBezTo>
                  <a:cubicBezTo>
                    <a:pt x="1" y="61"/>
                    <a:pt x="61" y="0"/>
                    <a:pt x="153" y="0"/>
                  </a:cubicBezTo>
                  <a:cubicBezTo>
                    <a:pt x="24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
            <p:cNvSpPr/>
            <p:nvPr/>
          </p:nvSpPr>
          <p:spPr>
            <a:xfrm>
              <a:off x="6040650" y="1388600"/>
              <a:ext cx="7625" cy="6875"/>
            </a:xfrm>
            <a:custGeom>
              <a:avLst/>
              <a:gdLst/>
              <a:ahLst/>
              <a:cxnLst/>
              <a:rect l="l" t="t" r="r" b="b"/>
              <a:pathLst>
                <a:path w="305" h="275" extrusionOk="0">
                  <a:moveTo>
                    <a:pt x="305" y="153"/>
                  </a:moveTo>
                  <a:cubicBezTo>
                    <a:pt x="305" y="214"/>
                    <a:pt x="244" y="274"/>
                    <a:pt x="153" y="274"/>
                  </a:cubicBezTo>
                  <a:cubicBezTo>
                    <a:pt x="92" y="274"/>
                    <a:pt x="1" y="214"/>
                    <a:pt x="1" y="153"/>
                  </a:cubicBezTo>
                  <a:cubicBezTo>
                    <a:pt x="1" y="62"/>
                    <a:pt x="92" y="1"/>
                    <a:pt x="153" y="1"/>
                  </a:cubicBezTo>
                  <a:cubicBezTo>
                    <a:pt x="244" y="1"/>
                    <a:pt x="305" y="6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
            <p:cNvSpPr/>
            <p:nvPr/>
          </p:nvSpPr>
          <p:spPr>
            <a:xfrm>
              <a:off x="6040650" y="1289825"/>
              <a:ext cx="7625" cy="6850"/>
            </a:xfrm>
            <a:custGeom>
              <a:avLst/>
              <a:gdLst/>
              <a:ahLst/>
              <a:cxnLst/>
              <a:rect l="l" t="t" r="r" b="b"/>
              <a:pathLst>
                <a:path w="305" h="274" extrusionOk="0">
                  <a:moveTo>
                    <a:pt x="305" y="122"/>
                  </a:moveTo>
                  <a:cubicBezTo>
                    <a:pt x="305" y="213"/>
                    <a:pt x="244" y="274"/>
                    <a:pt x="153" y="274"/>
                  </a:cubicBezTo>
                  <a:cubicBezTo>
                    <a:pt x="92" y="274"/>
                    <a:pt x="1" y="213"/>
                    <a:pt x="1" y="122"/>
                  </a:cubicBezTo>
                  <a:cubicBezTo>
                    <a:pt x="1" y="61"/>
                    <a:pt x="92" y="0"/>
                    <a:pt x="153" y="0"/>
                  </a:cubicBezTo>
                  <a:cubicBezTo>
                    <a:pt x="244" y="0"/>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
            <p:cNvSpPr/>
            <p:nvPr/>
          </p:nvSpPr>
          <p:spPr>
            <a:xfrm>
              <a:off x="6041400" y="1191050"/>
              <a:ext cx="6875" cy="6100"/>
            </a:xfrm>
            <a:custGeom>
              <a:avLst/>
              <a:gdLst/>
              <a:ahLst/>
              <a:cxnLst/>
              <a:rect l="l" t="t" r="r" b="b"/>
              <a:pathLst>
                <a:path w="275" h="244" extrusionOk="0">
                  <a:moveTo>
                    <a:pt x="275" y="122"/>
                  </a:moveTo>
                  <a:cubicBezTo>
                    <a:pt x="275" y="182"/>
                    <a:pt x="214" y="243"/>
                    <a:pt x="123" y="243"/>
                  </a:cubicBezTo>
                  <a:cubicBezTo>
                    <a:pt x="62" y="243"/>
                    <a:pt x="1" y="182"/>
                    <a:pt x="1" y="122"/>
                  </a:cubicBezTo>
                  <a:cubicBezTo>
                    <a:pt x="1" y="61"/>
                    <a:pt x="62" y="0"/>
                    <a:pt x="123" y="0"/>
                  </a:cubicBezTo>
                  <a:cubicBezTo>
                    <a:pt x="214" y="0"/>
                    <a:pt x="275" y="61"/>
                    <a:pt x="27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
            <p:cNvSpPr/>
            <p:nvPr/>
          </p:nvSpPr>
          <p:spPr>
            <a:xfrm>
              <a:off x="6041400" y="1092250"/>
              <a:ext cx="6875" cy="6100"/>
            </a:xfrm>
            <a:custGeom>
              <a:avLst/>
              <a:gdLst/>
              <a:ahLst/>
              <a:cxnLst/>
              <a:rect l="l" t="t" r="r" b="b"/>
              <a:pathLst>
                <a:path w="275" h="244" extrusionOk="0">
                  <a:moveTo>
                    <a:pt x="275" y="122"/>
                  </a:moveTo>
                  <a:cubicBezTo>
                    <a:pt x="275" y="183"/>
                    <a:pt x="214" y="244"/>
                    <a:pt x="123" y="244"/>
                  </a:cubicBezTo>
                  <a:cubicBezTo>
                    <a:pt x="62" y="244"/>
                    <a:pt x="1" y="183"/>
                    <a:pt x="1" y="122"/>
                  </a:cubicBezTo>
                  <a:cubicBezTo>
                    <a:pt x="1" y="31"/>
                    <a:pt x="62" y="1"/>
                    <a:pt x="123" y="1"/>
                  </a:cubicBezTo>
                  <a:cubicBezTo>
                    <a:pt x="214" y="1"/>
                    <a:pt x="275" y="31"/>
                    <a:pt x="27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
            <p:cNvSpPr/>
            <p:nvPr/>
          </p:nvSpPr>
          <p:spPr>
            <a:xfrm>
              <a:off x="6041400" y="993475"/>
              <a:ext cx="6125" cy="5325"/>
            </a:xfrm>
            <a:custGeom>
              <a:avLst/>
              <a:gdLst/>
              <a:ahLst/>
              <a:cxnLst/>
              <a:rect l="l" t="t" r="r" b="b"/>
              <a:pathLst>
                <a:path w="245" h="213" extrusionOk="0">
                  <a:moveTo>
                    <a:pt x="244" y="91"/>
                  </a:moveTo>
                  <a:cubicBezTo>
                    <a:pt x="244" y="152"/>
                    <a:pt x="183" y="213"/>
                    <a:pt x="123" y="213"/>
                  </a:cubicBezTo>
                  <a:cubicBezTo>
                    <a:pt x="62" y="213"/>
                    <a:pt x="1" y="152"/>
                    <a:pt x="1" y="91"/>
                  </a:cubicBezTo>
                  <a:cubicBezTo>
                    <a:pt x="1" y="31"/>
                    <a:pt x="62" y="0"/>
                    <a:pt x="123" y="0"/>
                  </a:cubicBezTo>
                  <a:cubicBezTo>
                    <a:pt x="183" y="0"/>
                    <a:pt x="244" y="31"/>
                    <a:pt x="24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
            <p:cNvSpPr/>
            <p:nvPr/>
          </p:nvSpPr>
          <p:spPr>
            <a:xfrm>
              <a:off x="6041400" y="893925"/>
              <a:ext cx="6125" cy="5350"/>
            </a:xfrm>
            <a:custGeom>
              <a:avLst/>
              <a:gdLst/>
              <a:ahLst/>
              <a:cxnLst/>
              <a:rect l="l" t="t" r="r" b="b"/>
              <a:pathLst>
                <a:path w="245" h="214" extrusionOk="0">
                  <a:moveTo>
                    <a:pt x="244" y="122"/>
                  </a:moveTo>
                  <a:cubicBezTo>
                    <a:pt x="244" y="183"/>
                    <a:pt x="183" y="213"/>
                    <a:pt x="123" y="213"/>
                  </a:cubicBezTo>
                  <a:cubicBezTo>
                    <a:pt x="62" y="213"/>
                    <a:pt x="1" y="183"/>
                    <a:pt x="1" y="122"/>
                  </a:cubicBezTo>
                  <a:cubicBezTo>
                    <a:pt x="1" y="61"/>
                    <a:pt x="62" y="0"/>
                    <a:pt x="123"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
            <p:cNvSpPr/>
            <p:nvPr/>
          </p:nvSpPr>
          <p:spPr>
            <a:xfrm>
              <a:off x="6042175" y="795125"/>
              <a:ext cx="5350" cy="5350"/>
            </a:xfrm>
            <a:custGeom>
              <a:avLst/>
              <a:gdLst/>
              <a:ahLst/>
              <a:cxnLst/>
              <a:rect l="l" t="t" r="r" b="b"/>
              <a:pathLst>
                <a:path w="214" h="214" extrusionOk="0">
                  <a:moveTo>
                    <a:pt x="213" y="92"/>
                  </a:moveTo>
                  <a:cubicBezTo>
                    <a:pt x="213" y="153"/>
                    <a:pt x="152" y="214"/>
                    <a:pt x="92" y="214"/>
                  </a:cubicBezTo>
                  <a:cubicBezTo>
                    <a:pt x="31" y="214"/>
                    <a:pt x="0" y="153"/>
                    <a:pt x="0" y="92"/>
                  </a:cubicBezTo>
                  <a:cubicBezTo>
                    <a:pt x="0" y="62"/>
                    <a:pt x="31" y="1"/>
                    <a:pt x="92" y="1"/>
                  </a:cubicBezTo>
                  <a:cubicBezTo>
                    <a:pt x="152" y="1"/>
                    <a:pt x="213" y="62"/>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
            <p:cNvSpPr/>
            <p:nvPr/>
          </p:nvSpPr>
          <p:spPr>
            <a:xfrm>
              <a:off x="6042175" y="696350"/>
              <a:ext cx="4575" cy="4575"/>
            </a:xfrm>
            <a:custGeom>
              <a:avLst/>
              <a:gdLst/>
              <a:ahLst/>
              <a:cxnLst/>
              <a:rect l="l" t="t" r="r" b="b"/>
              <a:pathLst>
                <a:path w="183" h="183" extrusionOk="0">
                  <a:moveTo>
                    <a:pt x="183" y="92"/>
                  </a:moveTo>
                  <a:cubicBezTo>
                    <a:pt x="183" y="152"/>
                    <a:pt x="152" y="183"/>
                    <a:pt x="92" y="183"/>
                  </a:cubicBezTo>
                  <a:cubicBezTo>
                    <a:pt x="61" y="183"/>
                    <a:pt x="0" y="152"/>
                    <a:pt x="0" y="92"/>
                  </a:cubicBezTo>
                  <a:cubicBezTo>
                    <a:pt x="0" y="31"/>
                    <a:pt x="61" y="0"/>
                    <a:pt x="92" y="0"/>
                  </a:cubicBezTo>
                  <a:cubicBezTo>
                    <a:pt x="152"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
            <p:cNvSpPr/>
            <p:nvPr/>
          </p:nvSpPr>
          <p:spPr>
            <a:xfrm>
              <a:off x="6042925" y="597575"/>
              <a:ext cx="3825" cy="3825"/>
            </a:xfrm>
            <a:custGeom>
              <a:avLst/>
              <a:gdLst/>
              <a:ahLst/>
              <a:cxnLst/>
              <a:rect l="l" t="t" r="r" b="b"/>
              <a:pathLst>
                <a:path w="153" h="153" extrusionOk="0">
                  <a:moveTo>
                    <a:pt x="153" y="91"/>
                  </a:moveTo>
                  <a:cubicBezTo>
                    <a:pt x="153" y="122"/>
                    <a:pt x="122" y="152"/>
                    <a:pt x="62" y="152"/>
                  </a:cubicBezTo>
                  <a:cubicBezTo>
                    <a:pt x="31" y="152"/>
                    <a:pt x="1" y="122"/>
                    <a:pt x="1" y="91"/>
                  </a:cubicBezTo>
                  <a:cubicBezTo>
                    <a:pt x="1" y="30"/>
                    <a:pt x="31" y="0"/>
                    <a:pt x="62" y="0"/>
                  </a:cubicBezTo>
                  <a:cubicBezTo>
                    <a:pt x="122" y="0"/>
                    <a:pt x="153" y="30"/>
                    <a:pt x="15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
            <p:cNvSpPr/>
            <p:nvPr/>
          </p:nvSpPr>
          <p:spPr>
            <a:xfrm>
              <a:off x="6042925" y="498775"/>
              <a:ext cx="3825" cy="3825"/>
            </a:xfrm>
            <a:custGeom>
              <a:avLst/>
              <a:gdLst/>
              <a:ahLst/>
              <a:cxnLst/>
              <a:rect l="l" t="t" r="r" b="b"/>
              <a:pathLst>
                <a:path w="153" h="153" extrusionOk="0">
                  <a:moveTo>
                    <a:pt x="153" y="61"/>
                  </a:moveTo>
                  <a:cubicBezTo>
                    <a:pt x="153" y="122"/>
                    <a:pt x="122" y="153"/>
                    <a:pt x="62" y="153"/>
                  </a:cubicBezTo>
                  <a:cubicBezTo>
                    <a:pt x="31" y="153"/>
                    <a:pt x="1" y="122"/>
                    <a:pt x="1" y="61"/>
                  </a:cubicBezTo>
                  <a:cubicBezTo>
                    <a:pt x="1" y="31"/>
                    <a:pt x="31" y="1"/>
                    <a:pt x="62" y="1"/>
                  </a:cubicBezTo>
                  <a:cubicBezTo>
                    <a:pt x="122" y="1"/>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
            <p:cNvSpPr/>
            <p:nvPr/>
          </p:nvSpPr>
          <p:spPr>
            <a:xfrm>
              <a:off x="6042925" y="400000"/>
              <a:ext cx="3825" cy="3050"/>
            </a:xfrm>
            <a:custGeom>
              <a:avLst/>
              <a:gdLst/>
              <a:ahLst/>
              <a:cxnLst/>
              <a:rect l="l" t="t" r="r" b="b"/>
              <a:pathLst>
                <a:path w="153" h="122" extrusionOk="0">
                  <a:moveTo>
                    <a:pt x="153" y="61"/>
                  </a:moveTo>
                  <a:cubicBezTo>
                    <a:pt x="153" y="91"/>
                    <a:pt x="122" y="122"/>
                    <a:pt x="62" y="122"/>
                  </a:cubicBezTo>
                  <a:cubicBezTo>
                    <a:pt x="31" y="122"/>
                    <a:pt x="1" y="91"/>
                    <a:pt x="1" y="61"/>
                  </a:cubicBezTo>
                  <a:cubicBezTo>
                    <a:pt x="1" y="31"/>
                    <a:pt x="31" y="0"/>
                    <a:pt x="62" y="0"/>
                  </a:cubicBezTo>
                  <a:cubicBezTo>
                    <a:pt x="122"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
            <p:cNvSpPr/>
            <p:nvPr/>
          </p:nvSpPr>
          <p:spPr>
            <a:xfrm>
              <a:off x="6042925" y="300450"/>
              <a:ext cx="3825" cy="3825"/>
            </a:xfrm>
            <a:custGeom>
              <a:avLst/>
              <a:gdLst/>
              <a:ahLst/>
              <a:cxnLst/>
              <a:rect l="l" t="t" r="r" b="b"/>
              <a:pathLst>
                <a:path w="153" h="153" extrusionOk="0">
                  <a:moveTo>
                    <a:pt x="153" y="61"/>
                  </a:moveTo>
                  <a:cubicBezTo>
                    <a:pt x="153" y="122"/>
                    <a:pt x="122" y="152"/>
                    <a:pt x="62" y="152"/>
                  </a:cubicBezTo>
                  <a:cubicBezTo>
                    <a:pt x="31" y="152"/>
                    <a:pt x="1" y="122"/>
                    <a:pt x="1" y="61"/>
                  </a:cubicBezTo>
                  <a:cubicBezTo>
                    <a:pt x="1" y="31"/>
                    <a:pt x="31" y="0"/>
                    <a:pt x="62" y="0"/>
                  </a:cubicBezTo>
                  <a:cubicBezTo>
                    <a:pt x="122"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
            <p:cNvSpPr/>
            <p:nvPr/>
          </p:nvSpPr>
          <p:spPr>
            <a:xfrm>
              <a:off x="6042925" y="201650"/>
              <a:ext cx="3075" cy="3075"/>
            </a:xfrm>
            <a:custGeom>
              <a:avLst/>
              <a:gdLst/>
              <a:ahLst/>
              <a:cxnLst/>
              <a:rect l="l" t="t" r="r" b="b"/>
              <a:pathLst>
                <a:path w="123" h="123" extrusionOk="0">
                  <a:moveTo>
                    <a:pt x="122" y="62"/>
                  </a:moveTo>
                  <a:cubicBezTo>
                    <a:pt x="122" y="92"/>
                    <a:pt x="92" y="123"/>
                    <a:pt x="62" y="123"/>
                  </a:cubicBezTo>
                  <a:cubicBezTo>
                    <a:pt x="31" y="123"/>
                    <a:pt x="1" y="92"/>
                    <a:pt x="1" y="62"/>
                  </a:cubicBezTo>
                  <a:cubicBezTo>
                    <a:pt x="1" y="31"/>
                    <a:pt x="31" y="1"/>
                    <a:pt x="62"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
            <p:cNvSpPr/>
            <p:nvPr/>
          </p:nvSpPr>
          <p:spPr>
            <a:xfrm>
              <a:off x="6043700" y="102875"/>
              <a:ext cx="2300" cy="2300"/>
            </a:xfrm>
            <a:custGeom>
              <a:avLst/>
              <a:gdLst/>
              <a:ahLst/>
              <a:cxnLst/>
              <a:rect l="l" t="t" r="r" b="b"/>
              <a:pathLst>
                <a:path w="92" h="92" extrusionOk="0">
                  <a:moveTo>
                    <a:pt x="91" y="61"/>
                  </a:moveTo>
                  <a:cubicBezTo>
                    <a:pt x="91" y="61"/>
                    <a:pt x="61" y="92"/>
                    <a:pt x="31" y="92"/>
                  </a:cubicBezTo>
                  <a:cubicBezTo>
                    <a:pt x="0" y="92"/>
                    <a:pt x="0" y="61"/>
                    <a:pt x="0" y="61"/>
                  </a:cubicBezTo>
                  <a:cubicBezTo>
                    <a:pt x="0" y="31"/>
                    <a:pt x="0" y="1"/>
                    <a:pt x="31" y="1"/>
                  </a:cubicBezTo>
                  <a:cubicBezTo>
                    <a:pt x="61" y="1"/>
                    <a:pt x="91" y="31"/>
                    <a:pt x="91"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
            <p:cNvSpPr/>
            <p:nvPr/>
          </p:nvSpPr>
          <p:spPr>
            <a:xfrm>
              <a:off x="6043700" y="4100"/>
              <a:ext cx="2300" cy="2300"/>
            </a:xfrm>
            <a:custGeom>
              <a:avLst/>
              <a:gdLst/>
              <a:ahLst/>
              <a:cxnLst/>
              <a:rect l="l" t="t" r="r" b="b"/>
              <a:pathLst>
                <a:path w="92" h="92" extrusionOk="0">
                  <a:moveTo>
                    <a:pt x="91" y="31"/>
                  </a:moveTo>
                  <a:cubicBezTo>
                    <a:pt x="91" y="61"/>
                    <a:pt x="61" y="91"/>
                    <a:pt x="31" y="91"/>
                  </a:cubicBezTo>
                  <a:cubicBezTo>
                    <a:pt x="0" y="91"/>
                    <a:pt x="0" y="61"/>
                    <a:pt x="0" y="31"/>
                  </a:cubicBezTo>
                  <a:cubicBezTo>
                    <a:pt x="0" y="0"/>
                    <a:pt x="0" y="0"/>
                    <a:pt x="31" y="0"/>
                  </a:cubicBezTo>
                  <a:cubicBezTo>
                    <a:pt x="61" y="0"/>
                    <a:pt x="91" y="0"/>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
            <p:cNvSpPr/>
            <p:nvPr/>
          </p:nvSpPr>
          <p:spPr>
            <a:xfrm>
              <a:off x="6043700" y="-94700"/>
              <a:ext cx="1525" cy="1550"/>
            </a:xfrm>
            <a:custGeom>
              <a:avLst/>
              <a:gdLst/>
              <a:ahLst/>
              <a:cxnLst/>
              <a:rect l="l" t="t" r="r" b="b"/>
              <a:pathLst>
                <a:path w="61" h="62" extrusionOk="0">
                  <a:moveTo>
                    <a:pt x="61" y="31"/>
                  </a:moveTo>
                  <a:cubicBezTo>
                    <a:pt x="61" y="31"/>
                    <a:pt x="61" y="61"/>
                    <a:pt x="31" y="61"/>
                  </a:cubicBezTo>
                  <a:cubicBezTo>
                    <a:pt x="31" y="61"/>
                    <a:pt x="0" y="31"/>
                    <a:pt x="0" y="31"/>
                  </a:cubicBezTo>
                  <a:cubicBezTo>
                    <a:pt x="0" y="1"/>
                    <a:pt x="31" y="1"/>
                    <a:pt x="31" y="1"/>
                  </a:cubicBezTo>
                  <a:cubicBezTo>
                    <a:pt x="61" y="1"/>
                    <a:pt x="61" y="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
            <p:cNvSpPr/>
            <p:nvPr/>
          </p:nvSpPr>
          <p:spPr>
            <a:xfrm>
              <a:off x="6043700" y="-194250"/>
              <a:ext cx="1525" cy="1550"/>
            </a:xfrm>
            <a:custGeom>
              <a:avLst/>
              <a:gdLst/>
              <a:ahLst/>
              <a:cxnLst/>
              <a:rect l="l" t="t" r="r" b="b"/>
              <a:pathLst>
                <a:path w="61" h="62" extrusionOk="0">
                  <a:moveTo>
                    <a:pt x="61" y="31"/>
                  </a:moveTo>
                  <a:cubicBezTo>
                    <a:pt x="61" y="62"/>
                    <a:pt x="61" y="62"/>
                    <a:pt x="31" y="62"/>
                  </a:cubicBezTo>
                  <a:cubicBezTo>
                    <a:pt x="31" y="62"/>
                    <a:pt x="0" y="62"/>
                    <a:pt x="0" y="31"/>
                  </a:cubicBezTo>
                  <a:cubicBezTo>
                    <a:pt x="0" y="31"/>
                    <a:pt x="31" y="1"/>
                    <a:pt x="31" y="1"/>
                  </a:cubicBezTo>
                  <a:cubicBezTo>
                    <a:pt x="61" y="1"/>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
            <p:cNvSpPr/>
            <p:nvPr/>
          </p:nvSpPr>
          <p:spPr>
            <a:xfrm>
              <a:off x="6044450" y="-293025"/>
              <a:ext cx="775" cy="1550"/>
            </a:xfrm>
            <a:custGeom>
              <a:avLst/>
              <a:gdLst/>
              <a:ahLst/>
              <a:cxnLst/>
              <a:rect l="l" t="t" r="r" b="b"/>
              <a:pathLst>
                <a:path w="31" h="62" extrusionOk="0">
                  <a:moveTo>
                    <a:pt x="31" y="31"/>
                  </a:moveTo>
                  <a:cubicBezTo>
                    <a:pt x="31" y="31"/>
                    <a:pt x="31" y="61"/>
                    <a:pt x="1" y="61"/>
                  </a:cubicBezTo>
                  <a:cubicBezTo>
                    <a:pt x="1" y="61"/>
                    <a:pt x="1" y="31"/>
                    <a:pt x="1" y="31"/>
                  </a:cubicBezTo>
                  <a:cubicBezTo>
                    <a:pt x="1" y="31"/>
                    <a:pt x="1" y="0"/>
                    <a:pt x="1" y="0"/>
                  </a:cubicBezTo>
                  <a:cubicBezTo>
                    <a:pt x="31" y="0"/>
                    <a:pt x="31" y="31"/>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
            <p:cNvSpPr/>
            <p:nvPr/>
          </p:nvSpPr>
          <p:spPr>
            <a:xfrm>
              <a:off x="6044450" y="-391800"/>
              <a:ext cx="775" cy="775"/>
            </a:xfrm>
            <a:custGeom>
              <a:avLst/>
              <a:gdLst/>
              <a:ahLst/>
              <a:cxnLst/>
              <a:rect l="l" t="t" r="r" b="b"/>
              <a:pathLst>
                <a:path w="31" h="31" extrusionOk="0">
                  <a:moveTo>
                    <a:pt x="31" y="30"/>
                  </a:moveTo>
                  <a:cubicBezTo>
                    <a:pt x="31" y="30"/>
                    <a:pt x="31" y="30"/>
                    <a:pt x="1" y="30"/>
                  </a:cubicBezTo>
                  <a:cubicBezTo>
                    <a:pt x="1" y="30"/>
                    <a:pt x="1" y="30"/>
                    <a:pt x="1" y="30"/>
                  </a:cubicBezTo>
                  <a:cubicBezTo>
                    <a:pt x="1" y="0"/>
                    <a:pt x="1" y="0"/>
                    <a:pt x="1" y="0"/>
                  </a:cubicBezTo>
                  <a:cubicBezTo>
                    <a:pt x="31" y="0"/>
                    <a:pt x="31" y="0"/>
                    <a:pt x="31"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
            <p:cNvSpPr/>
            <p:nvPr/>
          </p:nvSpPr>
          <p:spPr>
            <a:xfrm>
              <a:off x="6044450" y="-490600"/>
              <a:ext cx="775" cy="775"/>
            </a:xfrm>
            <a:custGeom>
              <a:avLst/>
              <a:gdLst/>
              <a:ahLst/>
              <a:cxnLst/>
              <a:rect l="l" t="t" r="r" b="b"/>
              <a:pathLst>
                <a:path w="31" h="31" extrusionOk="0">
                  <a:moveTo>
                    <a:pt x="31" y="1"/>
                  </a:moveTo>
                  <a:cubicBezTo>
                    <a:pt x="31" y="1"/>
                    <a:pt x="31" y="31"/>
                    <a:pt x="1" y="31"/>
                  </a:cubicBezTo>
                  <a:cubicBezTo>
                    <a:pt x="1" y="31"/>
                    <a:pt x="1" y="1"/>
                    <a:pt x="1" y="1"/>
                  </a:cubicBezTo>
                  <a:cubicBezTo>
                    <a:pt x="1" y="1"/>
                    <a:pt x="1" y="1"/>
                    <a:pt x="1" y="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
            <p:cNvSpPr/>
            <p:nvPr/>
          </p:nvSpPr>
          <p:spPr>
            <a:xfrm>
              <a:off x="6126525" y="5234400"/>
              <a:ext cx="47125" cy="44875"/>
            </a:xfrm>
            <a:custGeom>
              <a:avLst/>
              <a:gdLst/>
              <a:ahLst/>
              <a:cxnLst/>
              <a:rect l="l" t="t" r="r" b="b"/>
              <a:pathLst>
                <a:path w="1885" h="1795" extrusionOk="0">
                  <a:moveTo>
                    <a:pt x="1885" y="882"/>
                  </a:moveTo>
                  <a:cubicBezTo>
                    <a:pt x="1885" y="1399"/>
                    <a:pt x="1459" y="1794"/>
                    <a:pt x="943" y="1794"/>
                  </a:cubicBezTo>
                  <a:cubicBezTo>
                    <a:pt x="395" y="1794"/>
                    <a:pt x="0" y="1399"/>
                    <a:pt x="0" y="882"/>
                  </a:cubicBezTo>
                  <a:cubicBezTo>
                    <a:pt x="0" y="396"/>
                    <a:pt x="395" y="1"/>
                    <a:pt x="943" y="1"/>
                  </a:cubicBezTo>
                  <a:cubicBezTo>
                    <a:pt x="1459"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
            <p:cNvSpPr/>
            <p:nvPr/>
          </p:nvSpPr>
          <p:spPr>
            <a:xfrm>
              <a:off x="6126525" y="5135625"/>
              <a:ext cx="47125" cy="44100"/>
            </a:xfrm>
            <a:custGeom>
              <a:avLst/>
              <a:gdLst/>
              <a:ahLst/>
              <a:cxnLst/>
              <a:rect l="l" t="t" r="r" b="b"/>
              <a:pathLst>
                <a:path w="1885" h="1764" extrusionOk="0">
                  <a:moveTo>
                    <a:pt x="1885" y="882"/>
                  </a:moveTo>
                  <a:cubicBezTo>
                    <a:pt x="1885" y="1368"/>
                    <a:pt x="1459" y="1763"/>
                    <a:pt x="943" y="1763"/>
                  </a:cubicBezTo>
                  <a:cubicBezTo>
                    <a:pt x="395" y="1763"/>
                    <a:pt x="0" y="1368"/>
                    <a:pt x="0" y="882"/>
                  </a:cubicBezTo>
                  <a:cubicBezTo>
                    <a:pt x="0" y="396"/>
                    <a:pt x="395" y="0"/>
                    <a:pt x="943" y="0"/>
                  </a:cubicBezTo>
                  <a:cubicBezTo>
                    <a:pt x="1459" y="0"/>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
            <p:cNvSpPr/>
            <p:nvPr/>
          </p:nvSpPr>
          <p:spPr>
            <a:xfrm>
              <a:off x="6127275" y="5036850"/>
              <a:ext cx="45625" cy="43325"/>
            </a:xfrm>
            <a:custGeom>
              <a:avLst/>
              <a:gdLst/>
              <a:ahLst/>
              <a:cxnLst/>
              <a:rect l="l" t="t" r="r" b="b"/>
              <a:pathLst>
                <a:path w="1825" h="1733" extrusionOk="0">
                  <a:moveTo>
                    <a:pt x="1824" y="881"/>
                  </a:moveTo>
                  <a:cubicBezTo>
                    <a:pt x="1824" y="1337"/>
                    <a:pt x="1399" y="1733"/>
                    <a:pt x="913" y="1733"/>
                  </a:cubicBezTo>
                  <a:cubicBezTo>
                    <a:pt x="396" y="1733"/>
                    <a:pt x="1" y="1337"/>
                    <a:pt x="1" y="881"/>
                  </a:cubicBezTo>
                  <a:cubicBezTo>
                    <a:pt x="1" y="395"/>
                    <a:pt x="396" y="0"/>
                    <a:pt x="913" y="0"/>
                  </a:cubicBezTo>
                  <a:cubicBezTo>
                    <a:pt x="1399" y="0"/>
                    <a:pt x="1824" y="395"/>
                    <a:pt x="1824" y="8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
            <p:cNvSpPr/>
            <p:nvPr/>
          </p:nvSpPr>
          <p:spPr>
            <a:xfrm>
              <a:off x="6128050" y="4938800"/>
              <a:ext cx="43325" cy="41075"/>
            </a:xfrm>
            <a:custGeom>
              <a:avLst/>
              <a:gdLst/>
              <a:ahLst/>
              <a:cxnLst/>
              <a:rect l="l" t="t" r="r" b="b"/>
              <a:pathLst>
                <a:path w="1733" h="1643" extrusionOk="0">
                  <a:moveTo>
                    <a:pt x="1733" y="822"/>
                  </a:moveTo>
                  <a:cubicBezTo>
                    <a:pt x="1733" y="1278"/>
                    <a:pt x="1368" y="1642"/>
                    <a:pt x="882" y="1642"/>
                  </a:cubicBezTo>
                  <a:cubicBezTo>
                    <a:pt x="395" y="1642"/>
                    <a:pt x="0" y="1278"/>
                    <a:pt x="0" y="822"/>
                  </a:cubicBezTo>
                  <a:cubicBezTo>
                    <a:pt x="0" y="366"/>
                    <a:pt x="395" y="1"/>
                    <a:pt x="882" y="1"/>
                  </a:cubicBezTo>
                  <a:cubicBezTo>
                    <a:pt x="1368" y="1"/>
                    <a:pt x="1733" y="366"/>
                    <a:pt x="1733"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
            <p:cNvSpPr/>
            <p:nvPr/>
          </p:nvSpPr>
          <p:spPr>
            <a:xfrm>
              <a:off x="6128800" y="4840025"/>
              <a:ext cx="42575" cy="40300"/>
            </a:xfrm>
            <a:custGeom>
              <a:avLst/>
              <a:gdLst/>
              <a:ahLst/>
              <a:cxnLst/>
              <a:rect l="l" t="t" r="r" b="b"/>
              <a:pathLst>
                <a:path w="1703" h="1612" extrusionOk="0">
                  <a:moveTo>
                    <a:pt x="1703" y="821"/>
                  </a:moveTo>
                  <a:cubicBezTo>
                    <a:pt x="1703" y="1247"/>
                    <a:pt x="1308" y="1612"/>
                    <a:pt x="852" y="1612"/>
                  </a:cubicBezTo>
                  <a:cubicBezTo>
                    <a:pt x="365" y="1612"/>
                    <a:pt x="0" y="1247"/>
                    <a:pt x="0" y="821"/>
                  </a:cubicBezTo>
                  <a:cubicBezTo>
                    <a:pt x="0" y="365"/>
                    <a:pt x="365" y="1"/>
                    <a:pt x="852" y="1"/>
                  </a:cubicBezTo>
                  <a:cubicBezTo>
                    <a:pt x="1308" y="1"/>
                    <a:pt x="1703" y="365"/>
                    <a:pt x="170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
            <p:cNvSpPr/>
            <p:nvPr/>
          </p:nvSpPr>
          <p:spPr>
            <a:xfrm>
              <a:off x="6129550" y="4742000"/>
              <a:ext cx="40300" cy="38775"/>
            </a:xfrm>
            <a:custGeom>
              <a:avLst/>
              <a:gdLst/>
              <a:ahLst/>
              <a:cxnLst/>
              <a:rect l="l" t="t" r="r" b="b"/>
              <a:pathLst>
                <a:path w="1612" h="1551" extrusionOk="0">
                  <a:moveTo>
                    <a:pt x="1612" y="760"/>
                  </a:moveTo>
                  <a:cubicBezTo>
                    <a:pt x="1612" y="1186"/>
                    <a:pt x="1247" y="1551"/>
                    <a:pt x="822" y="1551"/>
                  </a:cubicBezTo>
                  <a:cubicBezTo>
                    <a:pt x="366" y="1551"/>
                    <a:pt x="1" y="1186"/>
                    <a:pt x="1" y="760"/>
                  </a:cubicBezTo>
                  <a:cubicBezTo>
                    <a:pt x="1" y="335"/>
                    <a:pt x="366" y="1"/>
                    <a:pt x="822" y="1"/>
                  </a:cubicBezTo>
                  <a:cubicBezTo>
                    <a:pt x="1247" y="1"/>
                    <a:pt x="1612" y="335"/>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
            <p:cNvSpPr/>
            <p:nvPr/>
          </p:nvSpPr>
          <p:spPr>
            <a:xfrm>
              <a:off x="6129550" y="4643225"/>
              <a:ext cx="40300" cy="38000"/>
            </a:xfrm>
            <a:custGeom>
              <a:avLst/>
              <a:gdLst/>
              <a:ahLst/>
              <a:cxnLst/>
              <a:rect l="l" t="t" r="r" b="b"/>
              <a:pathLst>
                <a:path w="1612" h="1520" extrusionOk="0">
                  <a:moveTo>
                    <a:pt x="1612" y="760"/>
                  </a:moveTo>
                  <a:cubicBezTo>
                    <a:pt x="1612" y="1186"/>
                    <a:pt x="1247" y="1520"/>
                    <a:pt x="822" y="1520"/>
                  </a:cubicBezTo>
                  <a:cubicBezTo>
                    <a:pt x="366" y="1520"/>
                    <a:pt x="1" y="1186"/>
                    <a:pt x="1" y="760"/>
                  </a:cubicBezTo>
                  <a:cubicBezTo>
                    <a:pt x="1" y="334"/>
                    <a:pt x="366" y="0"/>
                    <a:pt x="822" y="0"/>
                  </a:cubicBezTo>
                  <a:cubicBezTo>
                    <a:pt x="1247" y="0"/>
                    <a:pt x="1612" y="334"/>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
            <p:cNvSpPr/>
            <p:nvPr/>
          </p:nvSpPr>
          <p:spPr>
            <a:xfrm>
              <a:off x="6130325" y="4545200"/>
              <a:ext cx="38775" cy="35725"/>
            </a:xfrm>
            <a:custGeom>
              <a:avLst/>
              <a:gdLst/>
              <a:ahLst/>
              <a:cxnLst/>
              <a:rect l="l" t="t" r="r" b="b"/>
              <a:pathLst>
                <a:path w="1551" h="1429" extrusionOk="0">
                  <a:moveTo>
                    <a:pt x="1550" y="730"/>
                  </a:moveTo>
                  <a:cubicBezTo>
                    <a:pt x="1550" y="1125"/>
                    <a:pt x="1216" y="1429"/>
                    <a:pt x="791" y="1429"/>
                  </a:cubicBezTo>
                  <a:cubicBezTo>
                    <a:pt x="365" y="1429"/>
                    <a:pt x="0" y="1125"/>
                    <a:pt x="0" y="730"/>
                  </a:cubicBezTo>
                  <a:cubicBezTo>
                    <a:pt x="0" y="304"/>
                    <a:pt x="365" y="0"/>
                    <a:pt x="791" y="0"/>
                  </a:cubicBezTo>
                  <a:cubicBezTo>
                    <a:pt x="1216" y="0"/>
                    <a:pt x="1550" y="304"/>
                    <a:pt x="155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
            <p:cNvSpPr/>
            <p:nvPr/>
          </p:nvSpPr>
          <p:spPr>
            <a:xfrm>
              <a:off x="6131075" y="4446400"/>
              <a:ext cx="37275" cy="34975"/>
            </a:xfrm>
            <a:custGeom>
              <a:avLst/>
              <a:gdLst/>
              <a:ahLst/>
              <a:cxnLst/>
              <a:rect l="l" t="t" r="r" b="b"/>
              <a:pathLst>
                <a:path w="1491" h="1399" extrusionOk="0">
                  <a:moveTo>
                    <a:pt x="1490" y="700"/>
                  </a:moveTo>
                  <a:cubicBezTo>
                    <a:pt x="1490" y="1095"/>
                    <a:pt x="1156" y="1399"/>
                    <a:pt x="761" y="1399"/>
                  </a:cubicBezTo>
                  <a:cubicBezTo>
                    <a:pt x="335" y="1399"/>
                    <a:pt x="1" y="1095"/>
                    <a:pt x="1" y="700"/>
                  </a:cubicBezTo>
                  <a:cubicBezTo>
                    <a:pt x="1" y="305"/>
                    <a:pt x="335" y="1"/>
                    <a:pt x="761" y="1"/>
                  </a:cubicBezTo>
                  <a:cubicBezTo>
                    <a:pt x="1156" y="1"/>
                    <a:pt x="1490" y="305"/>
                    <a:pt x="149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
            <p:cNvSpPr/>
            <p:nvPr/>
          </p:nvSpPr>
          <p:spPr>
            <a:xfrm>
              <a:off x="6131850" y="4347625"/>
              <a:ext cx="35725" cy="34225"/>
            </a:xfrm>
            <a:custGeom>
              <a:avLst/>
              <a:gdLst/>
              <a:ahLst/>
              <a:cxnLst/>
              <a:rect l="l" t="t" r="r" b="b"/>
              <a:pathLst>
                <a:path w="1429" h="1369" extrusionOk="0">
                  <a:moveTo>
                    <a:pt x="1429" y="699"/>
                  </a:moveTo>
                  <a:cubicBezTo>
                    <a:pt x="1429" y="1064"/>
                    <a:pt x="1125" y="1368"/>
                    <a:pt x="730" y="1368"/>
                  </a:cubicBezTo>
                  <a:cubicBezTo>
                    <a:pt x="304" y="1368"/>
                    <a:pt x="0" y="1064"/>
                    <a:pt x="0" y="699"/>
                  </a:cubicBezTo>
                  <a:cubicBezTo>
                    <a:pt x="0" y="304"/>
                    <a:pt x="304" y="0"/>
                    <a:pt x="730" y="0"/>
                  </a:cubicBezTo>
                  <a:cubicBezTo>
                    <a:pt x="1125" y="0"/>
                    <a:pt x="1429" y="304"/>
                    <a:pt x="1429"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
            <p:cNvSpPr/>
            <p:nvPr/>
          </p:nvSpPr>
          <p:spPr>
            <a:xfrm>
              <a:off x="6132600" y="4249600"/>
              <a:ext cx="34975" cy="32700"/>
            </a:xfrm>
            <a:custGeom>
              <a:avLst/>
              <a:gdLst/>
              <a:ahLst/>
              <a:cxnLst/>
              <a:rect l="l" t="t" r="r" b="b"/>
              <a:pathLst>
                <a:path w="1399" h="1308" extrusionOk="0">
                  <a:moveTo>
                    <a:pt x="1399" y="639"/>
                  </a:moveTo>
                  <a:cubicBezTo>
                    <a:pt x="1399" y="1003"/>
                    <a:pt x="1064" y="1307"/>
                    <a:pt x="700" y="1307"/>
                  </a:cubicBezTo>
                  <a:cubicBezTo>
                    <a:pt x="304" y="1307"/>
                    <a:pt x="0" y="1003"/>
                    <a:pt x="0" y="639"/>
                  </a:cubicBezTo>
                  <a:cubicBezTo>
                    <a:pt x="0" y="274"/>
                    <a:pt x="304" y="0"/>
                    <a:pt x="700" y="0"/>
                  </a:cubicBezTo>
                  <a:cubicBezTo>
                    <a:pt x="1064" y="0"/>
                    <a:pt x="1399" y="274"/>
                    <a:pt x="139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
            <p:cNvSpPr/>
            <p:nvPr/>
          </p:nvSpPr>
          <p:spPr>
            <a:xfrm>
              <a:off x="6132600" y="4150800"/>
              <a:ext cx="34225" cy="31950"/>
            </a:xfrm>
            <a:custGeom>
              <a:avLst/>
              <a:gdLst/>
              <a:ahLst/>
              <a:cxnLst/>
              <a:rect l="l" t="t" r="r" b="b"/>
              <a:pathLst>
                <a:path w="1369" h="1278" extrusionOk="0">
                  <a:moveTo>
                    <a:pt x="1368" y="639"/>
                  </a:moveTo>
                  <a:cubicBezTo>
                    <a:pt x="1368" y="1004"/>
                    <a:pt x="1064" y="1277"/>
                    <a:pt x="700" y="1277"/>
                  </a:cubicBezTo>
                  <a:cubicBezTo>
                    <a:pt x="304" y="1277"/>
                    <a:pt x="0" y="1004"/>
                    <a:pt x="0" y="639"/>
                  </a:cubicBezTo>
                  <a:cubicBezTo>
                    <a:pt x="0" y="274"/>
                    <a:pt x="304" y="1"/>
                    <a:pt x="700" y="1"/>
                  </a:cubicBezTo>
                  <a:cubicBezTo>
                    <a:pt x="1064" y="1"/>
                    <a:pt x="1368" y="274"/>
                    <a:pt x="136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
            <p:cNvSpPr/>
            <p:nvPr/>
          </p:nvSpPr>
          <p:spPr>
            <a:xfrm>
              <a:off x="6134125" y="4052775"/>
              <a:ext cx="31925" cy="29675"/>
            </a:xfrm>
            <a:custGeom>
              <a:avLst/>
              <a:gdLst/>
              <a:ahLst/>
              <a:cxnLst/>
              <a:rect l="l" t="t" r="r" b="b"/>
              <a:pathLst>
                <a:path w="1277" h="1187" extrusionOk="0">
                  <a:moveTo>
                    <a:pt x="1277" y="609"/>
                  </a:moveTo>
                  <a:cubicBezTo>
                    <a:pt x="1277" y="943"/>
                    <a:pt x="973" y="1186"/>
                    <a:pt x="639" y="1186"/>
                  </a:cubicBezTo>
                  <a:cubicBezTo>
                    <a:pt x="274" y="1186"/>
                    <a:pt x="0" y="943"/>
                    <a:pt x="0" y="609"/>
                  </a:cubicBezTo>
                  <a:cubicBezTo>
                    <a:pt x="0" y="274"/>
                    <a:pt x="274" y="1"/>
                    <a:pt x="639" y="1"/>
                  </a:cubicBezTo>
                  <a:cubicBezTo>
                    <a:pt x="973" y="1"/>
                    <a:pt x="1277" y="274"/>
                    <a:pt x="1277"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
            <p:cNvSpPr/>
            <p:nvPr/>
          </p:nvSpPr>
          <p:spPr>
            <a:xfrm>
              <a:off x="6134125" y="3954000"/>
              <a:ext cx="31175" cy="28900"/>
            </a:xfrm>
            <a:custGeom>
              <a:avLst/>
              <a:gdLst/>
              <a:ahLst/>
              <a:cxnLst/>
              <a:rect l="l" t="t" r="r" b="b"/>
              <a:pathLst>
                <a:path w="1247" h="1156" extrusionOk="0">
                  <a:moveTo>
                    <a:pt x="1246" y="578"/>
                  </a:moveTo>
                  <a:cubicBezTo>
                    <a:pt x="1246" y="912"/>
                    <a:pt x="973" y="1155"/>
                    <a:pt x="639" y="1155"/>
                  </a:cubicBezTo>
                  <a:cubicBezTo>
                    <a:pt x="274" y="1155"/>
                    <a:pt x="0" y="912"/>
                    <a:pt x="0" y="578"/>
                  </a:cubicBezTo>
                  <a:cubicBezTo>
                    <a:pt x="0" y="274"/>
                    <a:pt x="274" y="0"/>
                    <a:pt x="639" y="0"/>
                  </a:cubicBezTo>
                  <a:cubicBezTo>
                    <a:pt x="973" y="0"/>
                    <a:pt x="1246" y="274"/>
                    <a:pt x="124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
            <p:cNvSpPr/>
            <p:nvPr/>
          </p:nvSpPr>
          <p:spPr>
            <a:xfrm>
              <a:off x="6134875" y="3855200"/>
              <a:ext cx="29675" cy="28150"/>
            </a:xfrm>
            <a:custGeom>
              <a:avLst/>
              <a:gdLst/>
              <a:ahLst/>
              <a:cxnLst/>
              <a:rect l="l" t="t" r="r" b="b"/>
              <a:pathLst>
                <a:path w="1187" h="1126" extrusionOk="0">
                  <a:moveTo>
                    <a:pt x="1186" y="578"/>
                  </a:moveTo>
                  <a:cubicBezTo>
                    <a:pt x="1186" y="882"/>
                    <a:pt x="913" y="1126"/>
                    <a:pt x="609" y="1126"/>
                  </a:cubicBezTo>
                  <a:cubicBezTo>
                    <a:pt x="274" y="1126"/>
                    <a:pt x="1" y="882"/>
                    <a:pt x="1" y="578"/>
                  </a:cubicBezTo>
                  <a:cubicBezTo>
                    <a:pt x="1" y="274"/>
                    <a:pt x="274" y="1"/>
                    <a:pt x="609" y="1"/>
                  </a:cubicBezTo>
                  <a:cubicBezTo>
                    <a:pt x="913" y="1"/>
                    <a:pt x="1186" y="274"/>
                    <a:pt x="118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
            <p:cNvSpPr/>
            <p:nvPr/>
          </p:nvSpPr>
          <p:spPr>
            <a:xfrm>
              <a:off x="6134875" y="3756425"/>
              <a:ext cx="29675" cy="27375"/>
            </a:xfrm>
            <a:custGeom>
              <a:avLst/>
              <a:gdLst/>
              <a:ahLst/>
              <a:cxnLst/>
              <a:rect l="l" t="t" r="r" b="b"/>
              <a:pathLst>
                <a:path w="1187" h="1095" extrusionOk="0">
                  <a:moveTo>
                    <a:pt x="1186" y="548"/>
                  </a:moveTo>
                  <a:cubicBezTo>
                    <a:pt x="1186" y="852"/>
                    <a:pt x="913" y="1095"/>
                    <a:pt x="609" y="1095"/>
                  </a:cubicBezTo>
                  <a:cubicBezTo>
                    <a:pt x="274" y="1095"/>
                    <a:pt x="1" y="852"/>
                    <a:pt x="1" y="548"/>
                  </a:cubicBezTo>
                  <a:cubicBezTo>
                    <a:pt x="1" y="244"/>
                    <a:pt x="274" y="0"/>
                    <a:pt x="609" y="0"/>
                  </a:cubicBezTo>
                  <a:cubicBezTo>
                    <a:pt x="913" y="0"/>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
            <p:cNvSpPr/>
            <p:nvPr/>
          </p:nvSpPr>
          <p:spPr>
            <a:xfrm>
              <a:off x="6136400" y="3658400"/>
              <a:ext cx="27375" cy="25850"/>
            </a:xfrm>
            <a:custGeom>
              <a:avLst/>
              <a:gdLst/>
              <a:ahLst/>
              <a:cxnLst/>
              <a:rect l="l" t="t" r="r" b="b"/>
              <a:pathLst>
                <a:path w="1095" h="1034" extrusionOk="0">
                  <a:moveTo>
                    <a:pt x="1095" y="517"/>
                  </a:moveTo>
                  <a:cubicBezTo>
                    <a:pt x="1095" y="791"/>
                    <a:pt x="852" y="1034"/>
                    <a:pt x="548" y="1034"/>
                  </a:cubicBezTo>
                  <a:cubicBezTo>
                    <a:pt x="244" y="1034"/>
                    <a:pt x="0" y="791"/>
                    <a:pt x="0" y="517"/>
                  </a:cubicBezTo>
                  <a:cubicBezTo>
                    <a:pt x="0" y="244"/>
                    <a:pt x="244" y="0"/>
                    <a:pt x="548" y="0"/>
                  </a:cubicBezTo>
                  <a:cubicBezTo>
                    <a:pt x="852" y="0"/>
                    <a:pt x="1095" y="244"/>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
            <p:cNvSpPr/>
            <p:nvPr/>
          </p:nvSpPr>
          <p:spPr>
            <a:xfrm>
              <a:off x="6136400" y="3559625"/>
              <a:ext cx="26625" cy="25100"/>
            </a:xfrm>
            <a:custGeom>
              <a:avLst/>
              <a:gdLst/>
              <a:ahLst/>
              <a:cxnLst/>
              <a:rect l="l" t="t" r="r" b="b"/>
              <a:pathLst>
                <a:path w="1065" h="1004" extrusionOk="0">
                  <a:moveTo>
                    <a:pt x="1064" y="517"/>
                  </a:moveTo>
                  <a:cubicBezTo>
                    <a:pt x="1064" y="790"/>
                    <a:pt x="821" y="1003"/>
                    <a:pt x="548" y="1003"/>
                  </a:cubicBezTo>
                  <a:cubicBezTo>
                    <a:pt x="244" y="1003"/>
                    <a:pt x="0" y="790"/>
                    <a:pt x="0" y="517"/>
                  </a:cubicBezTo>
                  <a:cubicBezTo>
                    <a:pt x="0" y="243"/>
                    <a:pt x="244" y="0"/>
                    <a:pt x="548" y="0"/>
                  </a:cubicBezTo>
                  <a:cubicBezTo>
                    <a:pt x="821" y="0"/>
                    <a:pt x="1064" y="243"/>
                    <a:pt x="106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
            <p:cNvSpPr/>
            <p:nvPr/>
          </p:nvSpPr>
          <p:spPr>
            <a:xfrm>
              <a:off x="6137150" y="3460825"/>
              <a:ext cx="25100" cy="24350"/>
            </a:xfrm>
            <a:custGeom>
              <a:avLst/>
              <a:gdLst/>
              <a:ahLst/>
              <a:cxnLst/>
              <a:rect l="l" t="t" r="r" b="b"/>
              <a:pathLst>
                <a:path w="1004" h="974" extrusionOk="0">
                  <a:moveTo>
                    <a:pt x="1004" y="487"/>
                  </a:moveTo>
                  <a:cubicBezTo>
                    <a:pt x="1004" y="760"/>
                    <a:pt x="791" y="973"/>
                    <a:pt x="518" y="973"/>
                  </a:cubicBezTo>
                  <a:cubicBezTo>
                    <a:pt x="214" y="973"/>
                    <a:pt x="1" y="760"/>
                    <a:pt x="1" y="487"/>
                  </a:cubicBezTo>
                  <a:cubicBezTo>
                    <a:pt x="1" y="213"/>
                    <a:pt x="214" y="1"/>
                    <a:pt x="518" y="1"/>
                  </a:cubicBezTo>
                  <a:cubicBezTo>
                    <a:pt x="791" y="1"/>
                    <a:pt x="1004" y="213"/>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
            <p:cNvSpPr/>
            <p:nvPr/>
          </p:nvSpPr>
          <p:spPr>
            <a:xfrm>
              <a:off x="6137925" y="3362800"/>
              <a:ext cx="24325" cy="22825"/>
            </a:xfrm>
            <a:custGeom>
              <a:avLst/>
              <a:gdLst/>
              <a:ahLst/>
              <a:cxnLst/>
              <a:rect l="l" t="t" r="r" b="b"/>
              <a:pathLst>
                <a:path w="973" h="913" extrusionOk="0">
                  <a:moveTo>
                    <a:pt x="973" y="456"/>
                  </a:moveTo>
                  <a:cubicBezTo>
                    <a:pt x="973" y="700"/>
                    <a:pt x="760" y="912"/>
                    <a:pt x="487" y="912"/>
                  </a:cubicBezTo>
                  <a:cubicBezTo>
                    <a:pt x="213" y="912"/>
                    <a:pt x="0" y="700"/>
                    <a:pt x="0" y="456"/>
                  </a:cubicBezTo>
                  <a:cubicBezTo>
                    <a:pt x="0" y="183"/>
                    <a:pt x="213" y="1"/>
                    <a:pt x="487" y="1"/>
                  </a:cubicBezTo>
                  <a:cubicBezTo>
                    <a:pt x="760" y="1"/>
                    <a:pt x="973" y="18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
            <p:cNvSpPr/>
            <p:nvPr/>
          </p:nvSpPr>
          <p:spPr>
            <a:xfrm>
              <a:off x="6137925" y="3264025"/>
              <a:ext cx="23575" cy="22050"/>
            </a:xfrm>
            <a:custGeom>
              <a:avLst/>
              <a:gdLst/>
              <a:ahLst/>
              <a:cxnLst/>
              <a:rect l="l" t="t" r="r" b="b"/>
              <a:pathLst>
                <a:path w="943" h="882" extrusionOk="0">
                  <a:moveTo>
                    <a:pt x="943" y="426"/>
                  </a:moveTo>
                  <a:cubicBezTo>
                    <a:pt x="943" y="669"/>
                    <a:pt x="730" y="882"/>
                    <a:pt x="487" y="882"/>
                  </a:cubicBezTo>
                  <a:cubicBezTo>
                    <a:pt x="213" y="882"/>
                    <a:pt x="0" y="669"/>
                    <a:pt x="0" y="426"/>
                  </a:cubicBezTo>
                  <a:cubicBezTo>
                    <a:pt x="0" y="183"/>
                    <a:pt x="213" y="0"/>
                    <a:pt x="487" y="0"/>
                  </a:cubicBezTo>
                  <a:cubicBezTo>
                    <a:pt x="730" y="0"/>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
            <p:cNvSpPr/>
            <p:nvPr/>
          </p:nvSpPr>
          <p:spPr>
            <a:xfrm>
              <a:off x="6138675" y="3165225"/>
              <a:ext cx="22825" cy="21300"/>
            </a:xfrm>
            <a:custGeom>
              <a:avLst/>
              <a:gdLst/>
              <a:ahLst/>
              <a:cxnLst/>
              <a:rect l="l" t="t" r="r" b="b"/>
              <a:pathLst>
                <a:path w="913" h="852" extrusionOk="0">
                  <a:moveTo>
                    <a:pt x="913" y="426"/>
                  </a:moveTo>
                  <a:cubicBezTo>
                    <a:pt x="913" y="669"/>
                    <a:pt x="700" y="852"/>
                    <a:pt x="457" y="852"/>
                  </a:cubicBezTo>
                  <a:cubicBezTo>
                    <a:pt x="183" y="852"/>
                    <a:pt x="1" y="669"/>
                    <a:pt x="1" y="426"/>
                  </a:cubicBezTo>
                  <a:cubicBezTo>
                    <a:pt x="1" y="183"/>
                    <a:pt x="183" y="1"/>
                    <a:pt x="457" y="1"/>
                  </a:cubicBezTo>
                  <a:cubicBezTo>
                    <a:pt x="700" y="1"/>
                    <a:pt x="913" y="183"/>
                    <a:pt x="91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
            <p:cNvSpPr/>
            <p:nvPr/>
          </p:nvSpPr>
          <p:spPr>
            <a:xfrm>
              <a:off x="6138675" y="3066450"/>
              <a:ext cx="22075" cy="20525"/>
            </a:xfrm>
            <a:custGeom>
              <a:avLst/>
              <a:gdLst/>
              <a:ahLst/>
              <a:cxnLst/>
              <a:rect l="l" t="t" r="r" b="b"/>
              <a:pathLst>
                <a:path w="883" h="821" extrusionOk="0">
                  <a:moveTo>
                    <a:pt x="882" y="426"/>
                  </a:moveTo>
                  <a:cubicBezTo>
                    <a:pt x="882" y="639"/>
                    <a:pt x="700" y="821"/>
                    <a:pt x="457" y="821"/>
                  </a:cubicBezTo>
                  <a:cubicBezTo>
                    <a:pt x="213" y="821"/>
                    <a:pt x="1" y="639"/>
                    <a:pt x="1" y="426"/>
                  </a:cubicBezTo>
                  <a:cubicBezTo>
                    <a:pt x="1" y="183"/>
                    <a:pt x="213" y="0"/>
                    <a:pt x="457" y="0"/>
                  </a:cubicBezTo>
                  <a:cubicBezTo>
                    <a:pt x="700"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
            <p:cNvSpPr/>
            <p:nvPr/>
          </p:nvSpPr>
          <p:spPr>
            <a:xfrm>
              <a:off x="6139450" y="2967650"/>
              <a:ext cx="20525" cy="19800"/>
            </a:xfrm>
            <a:custGeom>
              <a:avLst/>
              <a:gdLst/>
              <a:ahLst/>
              <a:cxnLst/>
              <a:rect l="l" t="t" r="r" b="b"/>
              <a:pathLst>
                <a:path w="821" h="792" extrusionOk="0">
                  <a:moveTo>
                    <a:pt x="821" y="396"/>
                  </a:moveTo>
                  <a:cubicBezTo>
                    <a:pt x="821" y="609"/>
                    <a:pt x="638" y="791"/>
                    <a:pt x="426" y="791"/>
                  </a:cubicBezTo>
                  <a:cubicBezTo>
                    <a:pt x="182" y="791"/>
                    <a:pt x="0" y="609"/>
                    <a:pt x="0" y="396"/>
                  </a:cubicBezTo>
                  <a:cubicBezTo>
                    <a:pt x="0" y="183"/>
                    <a:pt x="182" y="1"/>
                    <a:pt x="426" y="1"/>
                  </a:cubicBezTo>
                  <a:cubicBezTo>
                    <a:pt x="638" y="1"/>
                    <a:pt x="821" y="183"/>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
            <p:cNvSpPr/>
            <p:nvPr/>
          </p:nvSpPr>
          <p:spPr>
            <a:xfrm>
              <a:off x="6140200" y="2869625"/>
              <a:ext cx="19775" cy="18275"/>
            </a:xfrm>
            <a:custGeom>
              <a:avLst/>
              <a:gdLst/>
              <a:ahLst/>
              <a:cxnLst/>
              <a:rect l="l" t="t" r="r" b="b"/>
              <a:pathLst>
                <a:path w="791" h="731" extrusionOk="0">
                  <a:moveTo>
                    <a:pt x="791" y="366"/>
                  </a:moveTo>
                  <a:cubicBezTo>
                    <a:pt x="791" y="578"/>
                    <a:pt x="608" y="730"/>
                    <a:pt x="396" y="730"/>
                  </a:cubicBezTo>
                  <a:cubicBezTo>
                    <a:pt x="152" y="730"/>
                    <a:pt x="0" y="578"/>
                    <a:pt x="0" y="366"/>
                  </a:cubicBezTo>
                  <a:cubicBezTo>
                    <a:pt x="0" y="153"/>
                    <a:pt x="152" y="1"/>
                    <a:pt x="396" y="1"/>
                  </a:cubicBezTo>
                  <a:cubicBezTo>
                    <a:pt x="608" y="1"/>
                    <a:pt x="791" y="153"/>
                    <a:pt x="79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
            <p:cNvSpPr/>
            <p:nvPr/>
          </p:nvSpPr>
          <p:spPr>
            <a:xfrm>
              <a:off x="6140200" y="2770100"/>
              <a:ext cx="19025" cy="18250"/>
            </a:xfrm>
            <a:custGeom>
              <a:avLst/>
              <a:gdLst/>
              <a:ahLst/>
              <a:cxnLst/>
              <a:rect l="l" t="t" r="r" b="b"/>
              <a:pathLst>
                <a:path w="761" h="730" extrusionOk="0">
                  <a:moveTo>
                    <a:pt x="760" y="365"/>
                  </a:moveTo>
                  <a:cubicBezTo>
                    <a:pt x="760" y="578"/>
                    <a:pt x="608" y="730"/>
                    <a:pt x="396" y="730"/>
                  </a:cubicBezTo>
                  <a:cubicBezTo>
                    <a:pt x="183" y="730"/>
                    <a:pt x="0" y="578"/>
                    <a:pt x="0" y="365"/>
                  </a:cubicBezTo>
                  <a:cubicBezTo>
                    <a:pt x="0" y="182"/>
                    <a:pt x="183" y="0"/>
                    <a:pt x="396" y="0"/>
                  </a:cubicBezTo>
                  <a:cubicBezTo>
                    <a:pt x="608" y="0"/>
                    <a:pt x="760" y="18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
            <p:cNvSpPr/>
            <p:nvPr/>
          </p:nvSpPr>
          <p:spPr>
            <a:xfrm>
              <a:off x="6140950" y="2672050"/>
              <a:ext cx="18275" cy="16750"/>
            </a:xfrm>
            <a:custGeom>
              <a:avLst/>
              <a:gdLst/>
              <a:ahLst/>
              <a:cxnLst/>
              <a:rect l="l" t="t" r="r" b="b"/>
              <a:pathLst>
                <a:path w="731" h="670" extrusionOk="0">
                  <a:moveTo>
                    <a:pt x="730" y="335"/>
                  </a:moveTo>
                  <a:cubicBezTo>
                    <a:pt x="730" y="518"/>
                    <a:pt x="548" y="670"/>
                    <a:pt x="366" y="670"/>
                  </a:cubicBezTo>
                  <a:cubicBezTo>
                    <a:pt x="153" y="670"/>
                    <a:pt x="1" y="518"/>
                    <a:pt x="1" y="335"/>
                  </a:cubicBezTo>
                  <a:cubicBezTo>
                    <a:pt x="1" y="153"/>
                    <a:pt x="153" y="1"/>
                    <a:pt x="366" y="1"/>
                  </a:cubicBezTo>
                  <a:cubicBezTo>
                    <a:pt x="54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
            <p:cNvSpPr/>
            <p:nvPr/>
          </p:nvSpPr>
          <p:spPr>
            <a:xfrm>
              <a:off x="6140950" y="2573275"/>
              <a:ext cx="17500" cy="15975"/>
            </a:xfrm>
            <a:custGeom>
              <a:avLst/>
              <a:gdLst/>
              <a:ahLst/>
              <a:cxnLst/>
              <a:rect l="l" t="t" r="r" b="b"/>
              <a:pathLst>
                <a:path w="700" h="639" extrusionOk="0">
                  <a:moveTo>
                    <a:pt x="700" y="335"/>
                  </a:moveTo>
                  <a:cubicBezTo>
                    <a:pt x="700" y="517"/>
                    <a:pt x="548" y="639"/>
                    <a:pt x="366" y="639"/>
                  </a:cubicBezTo>
                  <a:cubicBezTo>
                    <a:pt x="153" y="639"/>
                    <a:pt x="1" y="517"/>
                    <a:pt x="1" y="335"/>
                  </a:cubicBezTo>
                  <a:cubicBezTo>
                    <a:pt x="1" y="153"/>
                    <a:pt x="153" y="1"/>
                    <a:pt x="366" y="1"/>
                  </a:cubicBezTo>
                  <a:cubicBezTo>
                    <a:pt x="548" y="1"/>
                    <a:pt x="700" y="153"/>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
            <p:cNvSpPr/>
            <p:nvPr/>
          </p:nvSpPr>
          <p:spPr>
            <a:xfrm>
              <a:off x="6141725" y="2474500"/>
              <a:ext cx="15975" cy="15225"/>
            </a:xfrm>
            <a:custGeom>
              <a:avLst/>
              <a:gdLst/>
              <a:ahLst/>
              <a:cxnLst/>
              <a:rect l="l" t="t" r="r" b="b"/>
              <a:pathLst>
                <a:path w="639" h="609" extrusionOk="0">
                  <a:moveTo>
                    <a:pt x="639" y="304"/>
                  </a:moveTo>
                  <a:cubicBezTo>
                    <a:pt x="639" y="486"/>
                    <a:pt x="517" y="608"/>
                    <a:pt x="335" y="608"/>
                  </a:cubicBezTo>
                  <a:cubicBezTo>
                    <a:pt x="152" y="608"/>
                    <a:pt x="0" y="486"/>
                    <a:pt x="0" y="304"/>
                  </a:cubicBezTo>
                  <a:cubicBezTo>
                    <a:pt x="0" y="152"/>
                    <a:pt x="152" y="0"/>
                    <a:pt x="335" y="0"/>
                  </a:cubicBezTo>
                  <a:cubicBezTo>
                    <a:pt x="51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
            <p:cNvSpPr/>
            <p:nvPr/>
          </p:nvSpPr>
          <p:spPr>
            <a:xfrm>
              <a:off x="6141725" y="2375700"/>
              <a:ext cx="15975" cy="15225"/>
            </a:xfrm>
            <a:custGeom>
              <a:avLst/>
              <a:gdLst/>
              <a:ahLst/>
              <a:cxnLst/>
              <a:rect l="l" t="t" r="r" b="b"/>
              <a:pathLst>
                <a:path w="639" h="609" extrusionOk="0">
                  <a:moveTo>
                    <a:pt x="639" y="305"/>
                  </a:moveTo>
                  <a:cubicBezTo>
                    <a:pt x="639" y="457"/>
                    <a:pt x="487" y="609"/>
                    <a:pt x="335" y="609"/>
                  </a:cubicBezTo>
                  <a:cubicBezTo>
                    <a:pt x="152" y="609"/>
                    <a:pt x="0" y="457"/>
                    <a:pt x="0" y="305"/>
                  </a:cubicBezTo>
                  <a:cubicBezTo>
                    <a:pt x="0" y="122"/>
                    <a:pt x="152" y="1"/>
                    <a:pt x="335" y="1"/>
                  </a:cubicBezTo>
                  <a:cubicBezTo>
                    <a:pt x="487" y="1"/>
                    <a:pt x="639" y="122"/>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
            <p:cNvSpPr/>
            <p:nvPr/>
          </p:nvSpPr>
          <p:spPr>
            <a:xfrm>
              <a:off x="6142475" y="2276925"/>
              <a:ext cx="15225" cy="14450"/>
            </a:xfrm>
            <a:custGeom>
              <a:avLst/>
              <a:gdLst/>
              <a:ahLst/>
              <a:cxnLst/>
              <a:rect l="l" t="t" r="r" b="b"/>
              <a:pathLst>
                <a:path w="609" h="578" extrusionOk="0">
                  <a:moveTo>
                    <a:pt x="609" y="274"/>
                  </a:moveTo>
                  <a:cubicBezTo>
                    <a:pt x="609" y="456"/>
                    <a:pt x="457" y="578"/>
                    <a:pt x="305" y="578"/>
                  </a:cubicBezTo>
                  <a:cubicBezTo>
                    <a:pt x="122" y="578"/>
                    <a:pt x="1" y="456"/>
                    <a:pt x="1" y="274"/>
                  </a:cubicBezTo>
                  <a:cubicBezTo>
                    <a:pt x="1" y="122"/>
                    <a:pt x="122" y="0"/>
                    <a:pt x="305" y="0"/>
                  </a:cubicBezTo>
                  <a:cubicBezTo>
                    <a:pt x="457" y="0"/>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
            <p:cNvSpPr/>
            <p:nvPr/>
          </p:nvSpPr>
          <p:spPr>
            <a:xfrm>
              <a:off x="6142475" y="2178125"/>
              <a:ext cx="14475" cy="13700"/>
            </a:xfrm>
            <a:custGeom>
              <a:avLst/>
              <a:gdLst/>
              <a:ahLst/>
              <a:cxnLst/>
              <a:rect l="l" t="t" r="r" b="b"/>
              <a:pathLst>
                <a:path w="579" h="548" extrusionOk="0">
                  <a:moveTo>
                    <a:pt x="578" y="274"/>
                  </a:moveTo>
                  <a:cubicBezTo>
                    <a:pt x="578" y="426"/>
                    <a:pt x="457" y="548"/>
                    <a:pt x="305" y="548"/>
                  </a:cubicBezTo>
                  <a:cubicBezTo>
                    <a:pt x="153" y="548"/>
                    <a:pt x="1" y="426"/>
                    <a:pt x="1" y="274"/>
                  </a:cubicBezTo>
                  <a:cubicBezTo>
                    <a:pt x="1" y="122"/>
                    <a:pt x="153" y="1"/>
                    <a:pt x="305" y="1"/>
                  </a:cubicBezTo>
                  <a:cubicBezTo>
                    <a:pt x="457"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
            <p:cNvSpPr/>
            <p:nvPr/>
          </p:nvSpPr>
          <p:spPr>
            <a:xfrm>
              <a:off x="6143250" y="2079350"/>
              <a:ext cx="12925" cy="12950"/>
            </a:xfrm>
            <a:custGeom>
              <a:avLst/>
              <a:gdLst/>
              <a:ahLst/>
              <a:cxnLst/>
              <a:rect l="l" t="t" r="r" b="b"/>
              <a:pathLst>
                <a:path w="517" h="518" extrusionOk="0">
                  <a:moveTo>
                    <a:pt x="517" y="274"/>
                  </a:moveTo>
                  <a:cubicBezTo>
                    <a:pt x="517" y="396"/>
                    <a:pt x="395" y="517"/>
                    <a:pt x="274" y="517"/>
                  </a:cubicBezTo>
                  <a:cubicBezTo>
                    <a:pt x="122" y="517"/>
                    <a:pt x="0" y="396"/>
                    <a:pt x="0" y="274"/>
                  </a:cubicBezTo>
                  <a:cubicBezTo>
                    <a:pt x="0" y="122"/>
                    <a:pt x="122" y="0"/>
                    <a:pt x="274" y="0"/>
                  </a:cubicBezTo>
                  <a:cubicBezTo>
                    <a:pt x="395" y="0"/>
                    <a:pt x="517" y="122"/>
                    <a:pt x="51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
            <p:cNvSpPr/>
            <p:nvPr/>
          </p:nvSpPr>
          <p:spPr>
            <a:xfrm>
              <a:off x="6143250" y="1980575"/>
              <a:ext cx="12925" cy="12175"/>
            </a:xfrm>
            <a:custGeom>
              <a:avLst/>
              <a:gdLst/>
              <a:ahLst/>
              <a:cxnLst/>
              <a:rect l="l" t="t" r="r" b="b"/>
              <a:pathLst>
                <a:path w="517" h="487" extrusionOk="0">
                  <a:moveTo>
                    <a:pt x="517" y="243"/>
                  </a:moveTo>
                  <a:cubicBezTo>
                    <a:pt x="517" y="395"/>
                    <a:pt x="395" y="486"/>
                    <a:pt x="274" y="486"/>
                  </a:cubicBezTo>
                  <a:cubicBezTo>
                    <a:pt x="122" y="486"/>
                    <a:pt x="0" y="395"/>
                    <a:pt x="0" y="243"/>
                  </a:cubicBezTo>
                  <a:cubicBezTo>
                    <a:pt x="0" y="122"/>
                    <a:pt x="122" y="0"/>
                    <a:pt x="274" y="0"/>
                  </a:cubicBezTo>
                  <a:cubicBezTo>
                    <a:pt x="395" y="0"/>
                    <a:pt x="517" y="122"/>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
            <p:cNvSpPr/>
            <p:nvPr/>
          </p:nvSpPr>
          <p:spPr>
            <a:xfrm>
              <a:off x="6144000" y="1881775"/>
              <a:ext cx="12175" cy="11425"/>
            </a:xfrm>
            <a:custGeom>
              <a:avLst/>
              <a:gdLst/>
              <a:ahLst/>
              <a:cxnLst/>
              <a:rect l="l" t="t" r="r" b="b"/>
              <a:pathLst>
                <a:path w="487" h="457" extrusionOk="0">
                  <a:moveTo>
                    <a:pt x="487" y="244"/>
                  </a:moveTo>
                  <a:cubicBezTo>
                    <a:pt x="487" y="365"/>
                    <a:pt x="365" y="457"/>
                    <a:pt x="244" y="457"/>
                  </a:cubicBezTo>
                  <a:cubicBezTo>
                    <a:pt x="92" y="457"/>
                    <a:pt x="0" y="365"/>
                    <a:pt x="0" y="244"/>
                  </a:cubicBezTo>
                  <a:cubicBezTo>
                    <a:pt x="0" y="122"/>
                    <a:pt x="92" y="1"/>
                    <a:pt x="244" y="1"/>
                  </a:cubicBezTo>
                  <a:cubicBezTo>
                    <a:pt x="365" y="1"/>
                    <a:pt x="487" y="12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
            <p:cNvSpPr/>
            <p:nvPr/>
          </p:nvSpPr>
          <p:spPr>
            <a:xfrm>
              <a:off x="6144000" y="1783000"/>
              <a:ext cx="11425" cy="11425"/>
            </a:xfrm>
            <a:custGeom>
              <a:avLst/>
              <a:gdLst/>
              <a:ahLst/>
              <a:cxnLst/>
              <a:rect l="l" t="t" r="r" b="b"/>
              <a:pathLst>
                <a:path w="457" h="457" extrusionOk="0">
                  <a:moveTo>
                    <a:pt x="456" y="213"/>
                  </a:moveTo>
                  <a:cubicBezTo>
                    <a:pt x="456" y="335"/>
                    <a:pt x="365" y="456"/>
                    <a:pt x="244" y="456"/>
                  </a:cubicBezTo>
                  <a:cubicBezTo>
                    <a:pt x="92" y="456"/>
                    <a:pt x="0" y="335"/>
                    <a:pt x="0" y="213"/>
                  </a:cubicBezTo>
                  <a:cubicBezTo>
                    <a:pt x="0" y="91"/>
                    <a:pt x="92" y="0"/>
                    <a:pt x="244" y="0"/>
                  </a:cubicBezTo>
                  <a:cubicBezTo>
                    <a:pt x="365" y="0"/>
                    <a:pt x="456" y="91"/>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
            <p:cNvSpPr/>
            <p:nvPr/>
          </p:nvSpPr>
          <p:spPr>
            <a:xfrm>
              <a:off x="6144750" y="1684200"/>
              <a:ext cx="10675" cy="9900"/>
            </a:xfrm>
            <a:custGeom>
              <a:avLst/>
              <a:gdLst/>
              <a:ahLst/>
              <a:cxnLst/>
              <a:rect l="l" t="t" r="r" b="b"/>
              <a:pathLst>
                <a:path w="427" h="396" extrusionOk="0">
                  <a:moveTo>
                    <a:pt x="426" y="214"/>
                  </a:moveTo>
                  <a:cubicBezTo>
                    <a:pt x="426" y="335"/>
                    <a:pt x="305" y="396"/>
                    <a:pt x="214" y="396"/>
                  </a:cubicBezTo>
                  <a:cubicBezTo>
                    <a:pt x="92" y="396"/>
                    <a:pt x="1" y="335"/>
                    <a:pt x="1" y="214"/>
                  </a:cubicBezTo>
                  <a:cubicBezTo>
                    <a:pt x="1" y="92"/>
                    <a:pt x="92" y="1"/>
                    <a:pt x="214" y="1"/>
                  </a:cubicBezTo>
                  <a:cubicBezTo>
                    <a:pt x="30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
            <p:cNvSpPr/>
            <p:nvPr/>
          </p:nvSpPr>
          <p:spPr>
            <a:xfrm>
              <a:off x="6144750" y="1585425"/>
              <a:ext cx="9900" cy="9900"/>
            </a:xfrm>
            <a:custGeom>
              <a:avLst/>
              <a:gdLst/>
              <a:ahLst/>
              <a:cxnLst/>
              <a:rect l="l" t="t" r="r" b="b"/>
              <a:pathLst>
                <a:path w="396" h="396" extrusionOk="0">
                  <a:moveTo>
                    <a:pt x="396" y="213"/>
                  </a:moveTo>
                  <a:cubicBezTo>
                    <a:pt x="396" y="304"/>
                    <a:pt x="305" y="395"/>
                    <a:pt x="214" y="395"/>
                  </a:cubicBezTo>
                  <a:cubicBezTo>
                    <a:pt x="92" y="395"/>
                    <a:pt x="1" y="304"/>
                    <a:pt x="1" y="213"/>
                  </a:cubicBezTo>
                  <a:cubicBezTo>
                    <a:pt x="1" y="91"/>
                    <a:pt x="92" y="0"/>
                    <a:pt x="214" y="0"/>
                  </a:cubicBezTo>
                  <a:cubicBezTo>
                    <a:pt x="305" y="0"/>
                    <a:pt x="396" y="91"/>
                    <a:pt x="39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
            <p:cNvSpPr/>
            <p:nvPr/>
          </p:nvSpPr>
          <p:spPr>
            <a:xfrm>
              <a:off x="6144750" y="1486625"/>
              <a:ext cx="9900" cy="9150"/>
            </a:xfrm>
            <a:custGeom>
              <a:avLst/>
              <a:gdLst/>
              <a:ahLst/>
              <a:cxnLst/>
              <a:rect l="l" t="t" r="r" b="b"/>
              <a:pathLst>
                <a:path w="396" h="366" extrusionOk="0">
                  <a:moveTo>
                    <a:pt x="396" y="183"/>
                  </a:moveTo>
                  <a:cubicBezTo>
                    <a:pt x="396" y="274"/>
                    <a:pt x="305" y="366"/>
                    <a:pt x="214" y="366"/>
                  </a:cubicBezTo>
                  <a:cubicBezTo>
                    <a:pt x="92" y="366"/>
                    <a:pt x="1" y="274"/>
                    <a:pt x="1" y="183"/>
                  </a:cubicBezTo>
                  <a:cubicBezTo>
                    <a:pt x="1" y="92"/>
                    <a:pt x="92" y="1"/>
                    <a:pt x="214"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
            <p:cNvSpPr/>
            <p:nvPr/>
          </p:nvSpPr>
          <p:spPr>
            <a:xfrm>
              <a:off x="6144750" y="1387850"/>
              <a:ext cx="9900" cy="9150"/>
            </a:xfrm>
            <a:custGeom>
              <a:avLst/>
              <a:gdLst/>
              <a:ahLst/>
              <a:cxnLst/>
              <a:rect l="l" t="t" r="r" b="b"/>
              <a:pathLst>
                <a:path w="396" h="366" extrusionOk="0">
                  <a:moveTo>
                    <a:pt x="396" y="183"/>
                  </a:moveTo>
                  <a:cubicBezTo>
                    <a:pt x="396" y="274"/>
                    <a:pt x="305" y="365"/>
                    <a:pt x="214" y="365"/>
                  </a:cubicBezTo>
                  <a:cubicBezTo>
                    <a:pt x="92" y="365"/>
                    <a:pt x="1" y="274"/>
                    <a:pt x="1" y="183"/>
                  </a:cubicBezTo>
                  <a:cubicBezTo>
                    <a:pt x="1" y="92"/>
                    <a:pt x="92" y="0"/>
                    <a:pt x="214" y="0"/>
                  </a:cubicBezTo>
                  <a:cubicBezTo>
                    <a:pt x="305" y="0"/>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
            <p:cNvSpPr/>
            <p:nvPr/>
          </p:nvSpPr>
          <p:spPr>
            <a:xfrm>
              <a:off x="6145525" y="1289075"/>
              <a:ext cx="8375" cy="8375"/>
            </a:xfrm>
            <a:custGeom>
              <a:avLst/>
              <a:gdLst/>
              <a:ahLst/>
              <a:cxnLst/>
              <a:rect l="l" t="t" r="r" b="b"/>
              <a:pathLst>
                <a:path w="335" h="335" extrusionOk="0">
                  <a:moveTo>
                    <a:pt x="335" y="152"/>
                  </a:moveTo>
                  <a:cubicBezTo>
                    <a:pt x="335" y="243"/>
                    <a:pt x="274" y="334"/>
                    <a:pt x="183" y="334"/>
                  </a:cubicBezTo>
                  <a:cubicBezTo>
                    <a:pt x="61" y="334"/>
                    <a:pt x="0" y="243"/>
                    <a:pt x="0" y="152"/>
                  </a:cubicBezTo>
                  <a:cubicBezTo>
                    <a:pt x="0" y="61"/>
                    <a:pt x="61"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
            <p:cNvSpPr/>
            <p:nvPr/>
          </p:nvSpPr>
          <p:spPr>
            <a:xfrm>
              <a:off x="6145525" y="1190275"/>
              <a:ext cx="8375" cy="7625"/>
            </a:xfrm>
            <a:custGeom>
              <a:avLst/>
              <a:gdLst/>
              <a:ahLst/>
              <a:cxnLst/>
              <a:rect l="l" t="t" r="r" b="b"/>
              <a:pathLst>
                <a:path w="335" h="305" extrusionOk="0">
                  <a:moveTo>
                    <a:pt x="335" y="153"/>
                  </a:moveTo>
                  <a:cubicBezTo>
                    <a:pt x="335" y="244"/>
                    <a:pt x="274" y="305"/>
                    <a:pt x="183" y="305"/>
                  </a:cubicBezTo>
                  <a:cubicBezTo>
                    <a:pt x="91" y="305"/>
                    <a:pt x="0" y="244"/>
                    <a:pt x="0" y="153"/>
                  </a:cubicBezTo>
                  <a:cubicBezTo>
                    <a:pt x="0" y="61"/>
                    <a:pt x="91" y="1"/>
                    <a:pt x="183" y="1"/>
                  </a:cubicBezTo>
                  <a:cubicBezTo>
                    <a:pt x="274" y="1"/>
                    <a:pt x="335" y="61"/>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
            <p:cNvSpPr/>
            <p:nvPr/>
          </p:nvSpPr>
          <p:spPr>
            <a:xfrm>
              <a:off x="6146275" y="1091500"/>
              <a:ext cx="7625" cy="6850"/>
            </a:xfrm>
            <a:custGeom>
              <a:avLst/>
              <a:gdLst/>
              <a:ahLst/>
              <a:cxnLst/>
              <a:rect l="l" t="t" r="r" b="b"/>
              <a:pathLst>
                <a:path w="305" h="274" extrusionOk="0">
                  <a:moveTo>
                    <a:pt x="305" y="152"/>
                  </a:moveTo>
                  <a:cubicBezTo>
                    <a:pt x="305" y="213"/>
                    <a:pt x="213" y="274"/>
                    <a:pt x="153" y="274"/>
                  </a:cubicBezTo>
                  <a:cubicBezTo>
                    <a:pt x="61" y="274"/>
                    <a:pt x="1" y="213"/>
                    <a:pt x="1" y="152"/>
                  </a:cubicBezTo>
                  <a:cubicBezTo>
                    <a:pt x="1" y="61"/>
                    <a:pt x="61" y="0"/>
                    <a:pt x="153" y="0"/>
                  </a:cubicBezTo>
                  <a:cubicBezTo>
                    <a:pt x="213"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
            <p:cNvSpPr/>
            <p:nvPr/>
          </p:nvSpPr>
          <p:spPr>
            <a:xfrm>
              <a:off x="6146275" y="992700"/>
              <a:ext cx="6875" cy="6100"/>
            </a:xfrm>
            <a:custGeom>
              <a:avLst/>
              <a:gdLst/>
              <a:ahLst/>
              <a:cxnLst/>
              <a:rect l="l" t="t" r="r" b="b"/>
              <a:pathLst>
                <a:path w="275" h="244" extrusionOk="0">
                  <a:moveTo>
                    <a:pt x="274" y="122"/>
                  </a:moveTo>
                  <a:cubicBezTo>
                    <a:pt x="274" y="214"/>
                    <a:pt x="213" y="244"/>
                    <a:pt x="153" y="244"/>
                  </a:cubicBezTo>
                  <a:cubicBezTo>
                    <a:pt x="61" y="244"/>
                    <a:pt x="1" y="214"/>
                    <a:pt x="1" y="122"/>
                  </a:cubicBezTo>
                  <a:cubicBezTo>
                    <a:pt x="1" y="62"/>
                    <a:pt x="61" y="1"/>
                    <a:pt x="153" y="1"/>
                  </a:cubicBezTo>
                  <a:cubicBezTo>
                    <a:pt x="213" y="1"/>
                    <a:pt x="274" y="62"/>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
            <p:cNvSpPr/>
            <p:nvPr/>
          </p:nvSpPr>
          <p:spPr>
            <a:xfrm>
              <a:off x="6146275" y="893925"/>
              <a:ext cx="6875" cy="6100"/>
            </a:xfrm>
            <a:custGeom>
              <a:avLst/>
              <a:gdLst/>
              <a:ahLst/>
              <a:cxnLst/>
              <a:rect l="l" t="t" r="r" b="b"/>
              <a:pathLst>
                <a:path w="275" h="244" extrusionOk="0">
                  <a:moveTo>
                    <a:pt x="274" y="122"/>
                  </a:moveTo>
                  <a:cubicBezTo>
                    <a:pt x="274" y="183"/>
                    <a:pt x="213" y="244"/>
                    <a:pt x="153" y="244"/>
                  </a:cubicBezTo>
                  <a:cubicBezTo>
                    <a:pt x="61" y="244"/>
                    <a:pt x="1" y="183"/>
                    <a:pt x="1" y="122"/>
                  </a:cubicBezTo>
                  <a:cubicBezTo>
                    <a:pt x="1" y="61"/>
                    <a:pt x="61" y="0"/>
                    <a:pt x="153"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
            <p:cNvSpPr/>
            <p:nvPr/>
          </p:nvSpPr>
          <p:spPr>
            <a:xfrm>
              <a:off x="6146275" y="794375"/>
              <a:ext cx="6875" cy="6100"/>
            </a:xfrm>
            <a:custGeom>
              <a:avLst/>
              <a:gdLst/>
              <a:ahLst/>
              <a:cxnLst/>
              <a:rect l="l" t="t" r="r" b="b"/>
              <a:pathLst>
                <a:path w="275" h="244" extrusionOk="0">
                  <a:moveTo>
                    <a:pt x="274" y="122"/>
                  </a:moveTo>
                  <a:cubicBezTo>
                    <a:pt x="274" y="213"/>
                    <a:pt x="213" y="244"/>
                    <a:pt x="153" y="244"/>
                  </a:cubicBezTo>
                  <a:cubicBezTo>
                    <a:pt x="61" y="244"/>
                    <a:pt x="1" y="213"/>
                    <a:pt x="1" y="122"/>
                  </a:cubicBezTo>
                  <a:cubicBezTo>
                    <a:pt x="1" y="61"/>
                    <a:pt x="61" y="1"/>
                    <a:pt x="153" y="1"/>
                  </a:cubicBezTo>
                  <a:cubicBezTo>
                    <a:pt x="213" y="1"/>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
            <p:cNvSpPr/>
            <p:nvPr/>
          </p:nvSpPr>
          <p:spPr>
            <a:xfrm>
              <a:off x="6147025" y="695600"/>
              <a:ext cx="5350" cy="6100"/>
            </a:xfrm>
            <a:custGeom>
              <a:avLst/>
              <a:gdLst/>
              <a:ahLst/>
              <a:cxnLst/>
              <a:rect l="l" t="t" r="r" b="b"/>
              <a:pathLst>
                <a:path w="214" h="244" extrusionOk="0">
                  <a:moveTo>
                    <a:pt x="214" y="122"/>
                  </a:moveTo>
                  <a:cubicBezTo>
                    <a:pt x="214" y="182"/>
                    <a:pt x="183" y="243"/>
                    <a:pt x="123" y="243"/>
                  </a:cubicBezTo>
                  <a:cubicBezTo>
                    <a:pt x="62" y="243"/>
                    <a:pt x="1" y="182"/>
                    <a:pt x="1" y="122"/>
                  </a:cubicBezTo>
                  <a:cubicBezTo>
                    <a:pt x="1" y="61"/>
                    <a:pt x="62" y="0"/>
                    <a:pt x="123" y="0"/>
                  </a:cubicBezTo>
                  <a:cubicBezTo>
                    <a:pt x="183" y="0"/>
                    <a:pt x="214" y="61"/>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
            <p:cNvSpPr/>
            <p:nvPr/>
          </p:nvSpPr>
          <p:spPr>
            <a:xfrm>
              <a:off x="6147025" y="596800"/>
              <a:ext cx="5350" cy="5350"/>
            </a:xfrm>
            <a:custGeom>
              <a:avLst/>
              <a:gdLst/>
              <a:ahLst/>
              <a:cxnLst/>
              <a:rect l="l" t="t" r="r" b="b"/>
              <a:pathLst>
                <a:path w="214" h="214" extrusionOk="0">
                  <a:moveTo>
                    <a:pt x="214" y="122"/>
                  </a:moveTo>
                  <a:cubicBezTo>
                    <a:pt x="214" y="153"/>
                    <a:pt x="183" y="213"/>
                    <a:pt x="123" y="213"/>
                  </a:cubicBezTo>
                  <a:cubicBezTo>
                    <a:pt x="62" y="213"/>
                    <a:pt x="1" y="153"/>
                    <a:pt x="1" y="122"/>
                  </a:cubicBezTo>
                  <a:cubicBezTo>
                    <a:pt x="1" y="61"/>
                    <a:pt x="62" y="1"/>
                    <a:pt x="123" y="1"/>
                  </a:cubicBezTo>
                  <a:cubicBezTo>
                    <a:pt x="183" y="1"/>
                    <a:pt x="214" y="61"/>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
            <p:cNvSpPr/>
            <p:nvPr/>
          </p:nvSpPr>
          <p:spPr>
            <a:xfrm>
              <a:off x="6147025" y="498025"/>
              <a:ext cx="5350" cy="4575"/>
            </a:xfrm>
            <a:custGeom>
              <a:avLst/>
              <a:gdLst/>
              <a:ahLst/>
              <a:cxnLst/>
              <a:rect l="l" t="t" r="r" b="b"/>
              <a:pathLst>
                <a:path w="214" h="183" extrusionOk="0">
                  <a:moveTo>
                    <a:pt x="214" y="91"/>
                  </a:moveTo>
                  <a:cubicBezTo>
                    <a:pt x="214" y="152"/>
                    <a:pt x="183" y="183"/>
                    <a:pt x="123" y="183"/>
                  </a:cubicBezTo>
                  <a:cubicBezTo>
                    <a:pt x="62" y="183"/>
                    <a:pt x="1" y="152"/>
                    <a:pt x="1" y="91"/>
                  </a:cubicBezTo>
                  <a:cubicBezTo>
                    <a:pt x="1" y="31"/>
                    <a:pt x="62" y="0"/>
                    <a:pt x="123" y="0"/>
                  </a:cubicBezTo>
                  <a:cubicBezTo>
                    <a:pt x="183" y="0"/>
                    <a:pt x="214" y="31"/>
                    <a:pt x="21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
            <p:cNvSpPr/>
            <p:nvPr/>
          </p:nvSpPr>
          <p:spPr>
            <a:xfrm>
              <a:off x="6147800" y="399225"/>
              <a:ext cx="4575" cy="4600"/>
            </a:xfrm>
            <a:custGeom>
              <a:avLst/>
              <a:gdLst/>
              <a:ahLst/>
              <a:cxnLst/>
              <a:rect l="l" t="t" r="r" b="b"/>
              <a:pathLst>
                <a:path w="183" h="184" extrusionOk="0">
                  <a:moveTo>
                    <a:pt x="183" y="92"/>
                  </a:moveTo>
                  <a:cubicBezTo>
                    <a:pt x="183" y="122"/>
                    <a:pt x="122" y="183"/>
                    <a:pt x="92" y="183"/>
                  </a:cubicBezTo>
                  <a:cubicBezTo>
                    <a:pt x="31" y="183"/>
                    <a:pt x="0" y="122"/>
                    <a:pt x="0" y="92"/>
                  </a:cubicBezTo>
                  <a:cubicBezTo>
                    <a:pt x="0" y="31"/>
                    <a:pt x="31" y="1"/>
                    <a:pt x="92" y="1"/>
                  </a:cubicBezTo>
                  <a:cubicBezTo>
                    <a:pt x="12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
            <p:cNvSpPr/>
            <p:nvPr/>
          </p:nvSpPr>
          <p:spPr>
            <a:xfrm>
              <a:off x="6147800" y="300450"/>
              <a:ext cx="3825" cy="3825"/>
            </a:xfrm>
            <a:custGeom>
              <a:avLst/>
              <a:gdLst/>
              <a:ahLst/>
              <a:cxnLst/>
              <a:rect l="l" t="t" r="r" b="b"/>
              <a:pathLst>
                <a:path w="153" h="153" extrusionOk="0">
                  <a:moveTo>
                    <a:pt x="152" y="61"/>
                  </a:moveTo>
                  <a:cubicBezTo>
                    <a:pt x="152" y="122"/>
                    <a:pt x="122" y="152"/>
                    <a:pt x="92" y="152"/>
                  </a:cubicBezTo>
                  <a:cubicBezTo>
                    <a:pt x="31" y="152"/>
                    <a:pt x="0" y="122"/>
                    <a:pt x="0" y="61"/>
                  </a:cubicBezTo>
                  <a:cubicBezTo>
                    <a:pt x="0" y="31"/>
                    <a:pt x="31" y="0"/>
                    <a:pt x="92" y="0"/>
                  </a:cubicBezTo>
                  <a:cubicBezTo>
                    <a:pt x="122" y="0"/>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
            <p:cNvSpPr/>
            <p:nvPr/>
          </p:nvSpPr>
          <p:spPr>
            <a:xfrm>
              <a:off x="6147800" y="200900"/>
              <a:ext cx="3825" cy="3825"/>
            </a:xfrm>
            <a:custGeom>
              <a:avLst/>
              <a:gdLst/>
              <a:ahLst/>
              <a:cxnLst/>
              <a:rect l="l" t="t" r="r" b="b"/>
              <a:pathLst>
                <a:path w="153" h="153" extrusionOk="0">
                  <a:moveTo>
                    <a:pt x="152" y="92"/>
                  </a:moveTo>
                  <a:cubicBezTo>
                    <a:pt x="152" y="122"/>
                    <a:pt x="122" y="153"/>
                    <a:pt x="92" y="153"/>
                  </a:cubicBezTo>
                  <a:cubicBezTo>
                    <a:pt x="31" y="153"/>
                    <a:pt x="0" y="122"/>
                    <a:pt x="0" y="92"/>
                  </a:cubicBezTo>
                  <a:cubicBezTo>
                    <a:pt x="0" y="61"/>
                    <a:pt x="31" y="1"/>
                    <a:pt x="92" y="1"/>
                  </a:cubicBezTo>
                  <a:cubicBezTo>
                    <a:pt x="122" y="1"/>
                    <a:pt x="152" y="6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
            <p:cNvSpPr/>
            <p:nvPr/>
          </p:nvSpPr>
          <p:spPr>
            <a:xfrm>
              <a:off x="6147800" y="102125"/>
              <a:ext cx="3825" cy="3825"/>
            </a:xfrm>
            <a:custGeom>
              <a:avLst/>
              <a:gdLst/>
              <a:ahLst/>
              <a:cxnLst/>
              <a:rect l="l" t="t" r="r" b="b"/>
              <a:pathLst>
                <a:path w="153" h="153" extrusionOk="0">
                  <a:moveTo>
                    <a:pt x="152" y="91"/>
                  </a:moveTo>
                  <a:cubicBezTo>
                    <a:pt x="152" y="122"/>
                    <a:pt x="122" y="152"/>
                    <a:pt x="92" y="152"/>
                  </a:cubicBezTo>
                  <a:cubicBezTo>
                    <a:pt x="31" y="152"/>
                    <a:pt x="0" y="122"/>
                    <a:pt x="0" y="91"/>
                  </a:cubicBezTo>
                  <a:cubicBezTo>
                    <a:pt x="0" y="31"/>
                    <a:pt x="31" y="0"/>
                    <a:pt x="92" y="0"/>
                  </a:cubicBezTo>
                  <a:cubicBezTo>
                    <a:pt x="122" y="0"/>
                    <a:pt x="152" y="31"/>
                    <a:pt x="15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
            <p:cNvSpPr/>
            <p:nvPr/>
          </p:nvSpPr>
          <p:spPr>
            <a:xfrm>
              <a:off x="6147800" y="3325"/>
              <a:ext cx="3825" cy="3075"/>
            </a:xfrm>
            <a:custGeom>
              <a:avLst/>
              <a:gdLst/>
              <a:ahLst/>
              <a:cxnLst/>
              <a:rect l="l" t="t" r="r" b="b"/>
              <a:pathLst>
                <a:path w="153" h="123" extrusionOk="0">
                  <a:moveTo>
                    <a:pt x="152" y="62"/>
                  </a:moveTo>
                  <a:cubicBezTo>
                    <a:pt x="152" y="92"/>
                    <a:pt x="122" y="122"/>
                    <a:pt x="92" y="122"/>
                  </a:cubicBezTo>
                  <a:cubicBezTo>
                    <a:pt x="31" y="122"/>
                    <a:pt x="0" y="92"/>
                    <a:pt x="0" y="62"/>
                  </a:cubicBezTo>
                  <a:cubicBezTo>
                    <a:pt x="0" y="31"/>
                    <a:pt x="31" y="1"/>
                    <a:pt x="92" y="1"/>
                  </a:cubicBezTo>
                  <a:cubicBezTo>
                    <a:pt x="122" y="1"/>
                    <a:pt x="152" y="31"/>
                    <a:pt x="15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
            <p:cNvSpPr/>
            <p:nvPr/>
          </p:nvSpPr>
          <p:spPr>
            <a:xfrm>
              <a:off x="6148550" y="-95450"/>
              <a:ext cx="3075" cy="3050"/>
            </a:xfrm>
            <a:custGeom>
              <a:avLst/>
              <a:gdLst/>
              <a:ahLst/>
              <a:cxnLst/>
              <a:rect l="l" t="t" r="r" b="b"/>
              <a:pathLst>
                <a:path w="123" h="122" extrusionOk="0">
                  <a:moveTo>
                    <a:pt x="122" y="61"/>
                  </a:moveTo>
                  <a:cubicBezTo>
                    <a:pt x="122" y="91"/>
                    <a:pt x="92" y="122"/>
                    <a:pt x="62" y="122"/>
                  </a:cubicBezTo>
                  <a:cubicBezTo>
                    <a:pt x="31" y="122"/>
                    <a:pt x="1" y="91"/>
                    <a:pt x="1" y="61"/>
                  </a:cubicBezTo>
                  <a:cubicBezTo>
                    <a:pt x="1" y="31"/>
                    <a:pt x="31" y="0"/>
                    <a:pt x="62"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
            <p:cNvSpPr/>
            <p:nvPr/>
          </p:nvSpPr>
          <p:spPr>
            <a:xfrm>
              <a:off x="6148550" y="-194250"/>
              <a:ext cx="2300" cy="2325"/>
            </a:xfrm>
            <a:custGeom>
              <a:avLst/>
              <a:gdLst/>
              <a:ahLst/>
              <a:cxnLst/>
              <a:rect l="l" t="t" r="r" b="b"/>
              <a:pathLst>
                <a:path w="92" h="93" extrusionOk="0">
                  <a:moveTo>
                    <a:pt x="92" y="31"/>
                  </a:moveTo>
                  <a:cubicBezTo>
                    <a:pt x="92" y="62"/>
                    <a:pt x="62" y="92"/>
                    <a:pt x="62" y="92"/>
                  </a:cubicBezTo>
                  <a:cubicBezTo>
                    <a:pt x="31" y="92"/>
                    <a:pt x="1" y="62"/>
                    <a:pt x="1" y="31"/>
                  </a:cubicBezTo>
                  <a:cubicBezTo>
                    <a:pt x="1" y="31"/>
                    <a:pt x="31" y="1"/>
                    <a:pt x="62" y="1"/>
                  </a:cubicBezTo>
                  <a:cubicBezTo>
                    <a:pt x="62" y="1"/>
                    <a:pt x="92" y="3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
            <p:cNvSpPr/>
            <p:nvPr/>
          </p:nvSpPr>
          <p:spPr>
            <a:xfrm>
              <a:off x="6148550" y="-293775"/>
              <a:ext cx="2300" cy="2300"/>
            </a:xfrm>
            <a:custGeom>
              <a:avLst/>
              <a:gdLst/>
              <a:ahLst/>
              <a:cxnLst/>
              <a:rect l="l" t="t" r="r" b="b"/>
              <a:pathLst>
                <a:path w="92" h="92" extrusionOk="0">
                  <a:moveTo>
                    <a:pt x="92" y="61"/>
                  </a:moveTo>
                  <a:cubicBezTo>
                    <a:pt x="92" y="91"/>
                    <a:pt x="62" y="91"/>
                    <a:pt x="62" y="91"/>
                  </a:cubicBezTo>
                  <a:cubicBezTo>
                    <a:pt x="31" y="91"/>
                    <a:pt x="1" y="91"/>
                    <a:pt x="1" y="61"/>
                  </a:cubicBezTo>
                  <a:cubicBezTo>
                    <a:pt x="1" y="30"/>
                    <a:pt x="31" y="0"/>
                    <a:pt x="62" y="0"/>
                  </a:cubicBezTo>
                  <a:cubicBezTo>
                    <a:pt x="62" y="0"/>
                    <a:pt x="92" y="30"/>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
            <p:cNvSpPr/>
            <p:nvPr/>
          </p:nvSpPr>
          <p:spPr>
            <a:xfrm>
              <a:off x="6148550" y="-392575"/>
              <a:ext cx="2300" cy="2300"/>
            </a:xfrm>
            <a:custGeom>
              <a:avLst/>
              <a:gdLst/>
              <a:ahLst/>
              <a:cxnLst/>
              <a:rect l="l" t="t" r="r" b="b"/>
              <a:pathLst>
                <a:path w="92" h="92" extrusionOk="0">
                  <a:moveTo>
                    <a:pt x="92" y="61"/>
                  </a:moveTo>
                  <a:cubicBezTo>
                    <a:pt x="92" y="61"/>
                    <a:pt x="62" y="92"/>
                    <a:pt x="62" y="92"/>
                  </a:cubicBezTo>
                  <a:cubicBezTo>
                    <a:pt x="31" y="92"/>
                    <a:pt x="1" y="61"/>
                    <a:pt x="1" y="61"/>
                  </a:cubicBezTo>
                  <a:cubicBezTo>
                    <a:pt x="1" y="31"/>
                    <a:pt x="31" y="1"/>
                    <a:pt x="62" y="1"/>
                  </a:cubicBezTo>
                  <a:cubicBezTo>
                    <a:pt x="62" y="1"/>
                    <a:pt x="92" y="31"/>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
            <p:cNvSpPr/>
            <p:nvPr/>
          </p:nvSpPr>
          <p:spPr>
            <a:xfrm>
              <a:off x="6148550" y="-491350"/>
              <a:ext cx="2300" cy="1525"/>
            </a:xfrm>
            <a:custGeom>
              <a:avLst/>
              <a:gdLst/>
              <a:ahLst/>
              <a:cxnLst/>
              <a:rect l="l" t="t" r="r" b="b"/>
              <a:pathLst>
                <a:path w="92" h="61" extrusionOk="0">
                  <a:moveTo>
                    <a:pt x="92" y="31"/>
                  </a:moveTo>
                  <a:cubicBezTo>
                    <a:pt x="92" y="61"/>
                    <a:pt x="62" y="61"/>
                    <a:pt x="62" y="61"/>
                  </a:cubicBezTo>
                  <a:cubicBezTo>
                    <a:pt x="31" y="61"/>
                    <a:pt x="1" y="61"/>
                    <a:pt x="1" y="31"/>
                  </a:cubicBezTo>
                  <a:cubicBezTo>
                    <a:pt x="1" y="31"/>
                    <a:pt x="31" y="0"/>
                    <a:pt x="62" y="0"/>
                  </a:cubicBezTo>
                  <a:cubicBezTo>
                    <a:pt x="62" y="0"/>
                    <a:pt x="92" y="3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
            <p:cNvSpPr/>
            <p:nvPr/>
          </p:nvSpPr>
          <p:spPr>
            <a:xfrm>
              <a:off x="6229875" y="5232900"/>
              <a:ext cx="50175" cy="47875"/>
            </a:xfrm>
            <a:custGeom>
              <a:avLst/>
              <a:gdLst/>
              <a:ahLst/>
              <a:cxnLst/>
              <a:rect l="l" t="t" r="r" b="b"/>
              <a:pathLst>
                <a:path w="2007" h="1915" extrusionOk="0">
                  <a:moveTo>
                    <a:pt x="2006" y="942"/>
                  </a:moveTo>
                  <a:cubicBezTo>
                    <a:pt x="2006" y="1489"/>
                    <a:pt x="1550" y="1915"/>
                    <a:pt x="1003" y="1915"/>
                  </a:cubicBezTo>
                  <a:cubicBezTo>
                    <a:pt x="426" y="1915"/>
                    <a:pt x="0" y="1489"/>
                    <a:pt x="0" y="942"/>
                  </a:cubicBezTo>
                  <a:cubicBezTo>
                    <a:pt x="0" y="426"/>
                    <a:pt x="426" y="0"/>
                    <a:pt x="1003" y="0"/>
                  </a:cubicBezTo>
                  <a:cubicBezTo>
                    <a:pt x="1550" y="0"/>
                    <a:pt x="2006" y="426"/>
                    <a:pt x="2006"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
            <p:cNvSpPr/>
            <p:nvPr/>
          </p:nvSpPr>
          <p:spPr>
            <a:xfrm>
              <a:off x="6229875" y="5134100"/>
              <a:ext cx="50175" cy="47150"/>
            </a:xfrm>
            <a:custGeom>
              <a:avLst/>
              <a:gdLst/>
              <a:ahLst/>
              <a:cxnLst/>
              <a:rect l="l" t="t" r="r" b="b"/>
              <a:pathLst>
                <a:path w="2007" h="1886" extrusionOk="0">
                  <a:moveTo>
                    <a:pt x="2006" y="943"/>
                  </a:moveTo>
                  <a:cubicBezTo>
                    <a:pt x="2006" y="1460"/>
                    <a:pt x="1550" y="1885"/>
                    <a:pt x="1003" y="1885"/>
                  </a:cubicBezTo>
                  <a:cubicBezTo>
                    <a:pt x="426" y="1885"/>
                    <a:pt x="0" y="1460"/>
                    <a:pt x="0" y="943"/>
                  </a:cubicBezTo>
                  <a:cubicBezTo>
                    <a:pt x="0" y="426"/>
                    <a:pt x="426" y="1"/>
                    <a:pt x="1003" y="1"/>
                  </a:cubicBezTo>
                  <a:cubicBezTo>
                    <a:pt x="1550" y="1"/>
                    <a:pt x="2006" y="426"/>
                    <a:pt x="2006"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
            <p:cNvSpPr/>
            <p:nvPr/>
          </p:nvSpPr>
          <p:spPr>
            <a:xfrm>
              <a:off x="6230625" y="5035325"/>
              <a:ext cx="48650" cy="46375"/>
            </a:xfrm>
            <a:custGeom>
              <a:avLst/>
              <a:gdLst/>
              <a:ahLst/>
              <a:cxnLst/>
              <a:rect l="l" t="t" r="r" b="b"/>
              <a:pathLst>
                <a:path w="1946" h="1855" extrusionOk="0">
                  <a:moveTo>
                    <a:pt x="1946" y="942"/>
                  </a:moveTo>
                  <a:cubicBezTo>
                    <a:pt x="1946" y="1429"/>
                    <a:pt x="1520" y="1854"/>
                    <a:pt x="973" y="1854"/>
                  </a:cubicBezTo>
                  <a:cubicBezTo>
                    <a:pt x="426" y="1854"/>
                    <a:pt x="1" y="1429"/>
                    <a:pt x="1" y="942"/>
                  </a:cubicBezTo>
                  <a:cubicBezTo>
                    <a:pt x="1" y="426"/>
                    <a:pt x="426" y="0"/>
                    <a:pt x="973" y="0"/>
                  </a:cubicBezTo>
                  <a:cubicBezTo>
                    <a:pt x="1520" y="0"/>
                    <a:pt x="1946" y="426"/>
                    <a:pt x="1946"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
            <p:cNvSpPr/>
            <p:nvPr/>
          </p:nvSpPr>
          <p:spPr>
            <a:xfrm>
              <a:off x="6230625" y="4937300"/>
              <a:ext cx="47900" cy="44850"/>
            </a:xfrm>
            <a:custGeom>
              <a:avLst/>
              <a:gdLst/>
              <a:ahLst/>
              <a:cxnLst/>
              <a:rect l="l" t="t" r="r" b="b"/>
              <a:pathLst>
                <a:path w="1916" h="1794" extrusionOk="0">
                  <a:moveTo>
                    <a:pt x="1915" y="882"/>
                  </a:moveTo>
                  <a:cubicBezTo>
                    <a:pt x="1915" y="1398"/>
                    <a:pt x="1490" y="1794"/>
                    <a:pt x="973" y="1794"/>
                  </a:cubicBezTo>
                  <a:cubicBezTo>
                    <a:pt x="456" y="1794"/>
                    <a:pt x="1" y="1398"/>
                    <a:pt x="1" y="882"/>
                  </a:cubicBezTo>
                  <a:cubicBezTo>
                    <a:pt x="1" y="395"/>
                    <a:pt x="456" y="0"/>
                    <a:pt x="973" y="0"/>
                  </a:cubicBezTo>
                  <a:cubicBezTo>
                    <a:pt x="1490" y="0"/>
                    <a:pt x="1915" y="395"/>
                    <a:pt x="191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
            <p:cNvSpPr/>
            <p:nvPr/>
          </p:nvSpPr>
          <p:spPr>
            <a:xfrm>
              <a:off x="6231375" y="4838500"/>
              <a:ext cx="47150" cy="44100"/>
            </a:xfrm>
            <a:custGeom>
              <a:avLst/>
              <a:gdLst/>
              <a:ahLst/>
              <a:cxnLst/>
              <a:rect l="l" t="t" r="r" b="b"/>
              <a:pathLst>
                <a:path w="1886" h="1764" extrusionOk="0">
                  <a:moveTo>
                    <a:pt x="1885" y="882"/>
                  </a:moveTo>
                  <a:cubicBezTo>
                    <a:pt x="1885" y="1369"/>
                    <a:pt x="1460" y="1764"/>
                    <a:pt x="943" y="1764"/>
                  </a:cubicBezTo>
                  <a:cubicBezTo>
                    <a:pt x="426" y="1764"/>
                    <a:pt x="1" y="1369"/>
                    <a:pt x="1" y="882"/>
                  </a:cubicBezTo>
                  <a:cubicBezTo>
                    <a:pt x="1" y="396"/>
                    <a:pt x="426" y="1"/>
                    <a:pt x="943" y="1"/>
                  </a:cubicBezTo>
                  <a:cubicBezTo>
                    <a:pt x="1460"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
            <p:cNvSpPr/>
            <p:nvPr/>
          </p:nvSpPr>
          <p:spPr>
            <a:xfrm>
              <a:off x="6232900" y="4740475"/>
              <a:ext cx="44100" cy="41825"/>
            </a:xfrm>
            <a:custGeom>
              <a:avLst/>
              <a:gdLst/>
              <a:ahLst/>
              <a:cxnLst/>
              <a:rect l="l" t="t" r="r" b="b"/>
              <a:pathLst>
                <a:path w="1764" h="1673" extrusionOk="0">
                  <a:moveTo>
                    <a:pt x="1764" y="821"/>
                  </a:moveTo>
                  <a:cubicBezTo>
                    <a:pt x="1764" y="1308"/>
                    <a:pt x="1369" y="1672"/>
                    <a:pt x="882" y="1672"/>
                  </a:cubicBezTo>
                  <a:cubicBezTo>
                    <a:pt x="396" y="1672"/>
                    <a:pt x="1" y="1308"/>
                    <a:pt x="1" y="821"/>
                  </a:cubicBezTo>
                  <a:cubicBezTo>
                    <a:pt x="1" y="365"/>
                    <a:pt x="396" y="1"/>
                    <a:pt x="882" y="1"/>
                  </a:cubicBezTo>
                  <a:cubicBezTo>
                    <a:pt x="1369" y="1"/>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
            <p:cNvSpPr/>
            <p:nvPr/>
          </p:nvSpPr>
          <p:spPr>
            <a:xfrm>
              <a:off x="6232900" y="4641700"/>
              <a:ext cx="44100" cy="41050"/>
            </a:xfrm>
            <a:custGeom>
              <a:avLst/>
              <a:gdLst/>
              <a:ahLst/>
              <a:cxnLst/>
              <a:rect l="l" t="t" r="r" b="b"/>
              <a:pathLst>
                <a:path w="1764" h="1642" extrusionOk="0">
                  <a:moveTo>
                    <a:pt x="1764" y="821"/>
                  </a:moveTo>
                  <a:cubicBezTo>
                    <a:pt x="1764" y="1277"/>
                    <a:pt x="1369" y="1642"/>
                    <a:pt x="882" y="1642"/>
                  </a:cubicBezTo>
                  <a:cubicBezTo>
                    <a:pt x="396" y="1642"/>
                    <a:pt x="1" y="1277"/>
                    <a:pt x="1" y="821"/>
                  </a:cubicBezTo>
                  <a:cubicBezTo>
                    <a:pt x="1" y="365"/>
                    <a:pt x="396" y="0"/>
                    <a:pt x="882" y="0"/>
                  </a:cubicBezTo>
                  <a:cubicBezTo>
                    <a:pt x="1369" y="0"/>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
            <p:cNvSpPr/>
            <p:nvPr/>
          </p:nvSpPr>
          <p:spPr>
            <a:xfrm>
              <a:off x="6233675" y="4543675"/>
              <a:ext cx="42575" cy="39525"/>
            </a:xfrm>
            <a:custGeom>
              <a:avLst/>
              <a:gdLst/>
              <a:ahLst/>
              <a:cxnLst/>
              <a:rect l="l" t="t" r="r" b="b"/>
              <a:pathLst>
                <a:path w="1703" h="1581" extrusionOk="0">
                  <a:moveTo>
                    <a:pt x="1702" y="791"/>
                  </a:moveTo>
                  <a:cubicBezTo>
                    <a:pt x="1702" y="1216"/>
                    <a:pt x="1307" y="1581"/>
                    <a:pt x="851" y="1581"/>
                  </a:cubicBezTo>
                  <a:cubicBezTo>
                    <a:pt x="395" y="1581"/>
                    <a:pt x="0" y="1216"/>
                    <a:pt x="0" y="791"/>
                  </a:cubicBezTo>
                  <a:cubicBezTo>
                    <a:pt x="0" y="335"/>
                    <a:pt x="395" y="0"/>
                    <a:pt x="851" y="0"/>
                  </a:cubicBezTo>
                  <a:cubicBezTo>
                    <a:pt x="1307" y="0"/>
                    <a:pt x="1702" y="335"/>
                    <a:pt x="170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
            <p:cNvSpPr/>
            <p:nvPr/>
          </p:nvSpPr>
          <p:spPr>
            <a:xfrm>
              <a:off x="6234425" y="4444875"/>
              <a:ext cx="41050" cy="38800"/>
            </a:xfrm>
            <a:custGeom>
              <a:avLst/>
              <a:gdLst/>
              <a:ahLst/>
              <a:cxnLst/>
              <a:rect l="l" t="t" r="r" b="b"/>
              <a:pathLst>
                <a:path w="1642" h="1552" extrusionOk="0">
                  <a:moveTo>
                    <a:pt x="1642" y="761"/>
                  </a:moveTo>
                  <a:cubicBezTo>
                    <a:pt x="1642" y="1186"/>
                    <a:pt x="1277" y="1551"/>
                    <a:pt x="821" y="1551"/>
                  </a:cubicBezTo>
                  <a:cubicBezTo>
                    <a:pt x="365" y="1551"/>
                    <a:pt x="0" y="1186"/>
                    <a:pt x="0" y="761"/>
                  </a:cubicBezTo>
                  <a:cubicBezTo>
                    <a:pt x="0" y="335"/>
                    <a:pt x="365" y="1"/>
                    <a:pt x="821" y="1"/>
                  </a:cubicBezTo>
                  <a:cubicBezTo>
                    <a:pt x="1277" y="1"/>
                    <a:pt x="1642" y="335"/>
                    <a:pt x="164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
            <p:cNvSpPr/>
            <p:nvPr/>
          </p:nvSpPr>
          <p:spPr>
            <a:xfrm>
              <a:off x="6235175" y="4346100"/>
              <a:ext cx="39550" cy="37250"/>
            </a:xfrm>
            <a:custGeom>
              <a:avLst/>
              <a:gdLst/>
              <a:ahLst/>
              <a:cxnLst/>
              <a:rect l="l" t="t" r="r" b="b"/>
              <a:pathLst>
                <a:path w="1582" h="1490" extrusionOk="0">
                  <a:moveTo>
                    <a:pt x="1581" y="760"/>
                  </a:moveTo>
                  <a:cubicBezTo>
                    <a:pt x="1581" y="1155"/>
                    <a:pt x="1217" y="1490"/>
                    <a:pt x="791" y="1490"/>
                  </a:cubicBezTo>
                  <a:cubicBezTo>
                    <a:pt x="366" y="1490"/>
                    <a:pt x="1" y="1155"/>
                    <a:pt x="1" y="760"/>
                  </a:cubicBezTo>
                  <a:cubicBezTo>
                    <a:pt x="1" y="335"/>
                    <a:pt x="366" y="0"/>
                    <a:pt x="791" y="0"/>
                  </a:cubicBezTo>
                  <a:cubicBezTo>
                    <a:pt x="1217" y="0"/>
                    <a:pt x="1581" y="335"/>
                    <a:pt x="158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
            <p:cNvSpPr/>
            <p:nvPr/>
          </p:nvSpPr>
          <p:spPr>
            <a:xfrm>
              <a:off x="6235950" y="4248075"/>
              <a:ext cx="38025" cy="35725"/>
            </a:xfrm>
            <a:custGeom>
              <a:avLst/>
              <a:gdLst/>
              <a:ahLst/>
              <a:cxnLst/>
              <a:rect l="l" t="t" r="r" b="b"/>
              <a:pathLst>
                <a:path w="1521" h="1429" extrusionOk="0">
                  <a:moveTo>
                    <a:pt x="1520" y="700"/>
                  </a:moveTo>
                  <a:cubicBezTo>
                    <a:pt x="1520" y="1125"/>
                    <a:pt x="1186" y="1429"/>
                    <a:pt x="760" y="1429"/>
                  </a:cubicBezTo>
                  <a:cubicBezTo>
                    <a:pt x="335" y="1429"/>
                    <a:pt x="0" y="1125"/>
                    <a:pt x="0" y="700"/>
                  </a:cubicBezTo>
                  <a:cubicBezTo>
                    <a:pt x="0" y="304"/>
                    <a:pt x="335" y="0"/>
                    <a:pt x="760" y="0"/>
                  </a:cubicBezTo>
                  <a:cubicBezTo>
                    <a:pt x="1186" y="0"/>
                    <a:pt x="1520" y="304"/>
                    <a:pt x="152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
            <p:cNvSpPr/>
            <p:nvPr/>
          </p:nvSpPr>
          <p:spPr>
            <a:xfrm>
              <a:off x="6236700" y="4149275"/>
              <a:ext cx="36500" cy="35000"/>
            </a:xfrm>
            <a:custGeom>
              <a:avLst/>
              <a:gdLst/>
              <a:ahLst/>
              <a:cxnLst/>
              <a:rect l="l" t="t" r="r" b="b"/>
              <a:pathLst>
                <a:path w="1460" h="1400" extrusionOk="0">
                  <a:moveTo>
                    <a:pt x="1460" y="700"/>
                  </a:moveTo>
                  <a:cubicBezTo>
                    <a:pt x="1460" y="1095"/>
                    <a:pt x="1125" y="1399"/>
                    <a:pt x="730" y="1399"/>
                  </a:cubicBezTo>
                  <a:cubicBezTo>
                    <a:pt x="335" y="1399"/>
                    <a:pt x="1" y="1095"/>
                    <a:pt x="1" y="700"/>
                  </a:cubicBezTo>
                  <a:cubicBezTo>
                    <a:pt x="1" y="305"/>
                    <a:pt x="335" y="1"/>
                    <a:pt x="730" y="1"/>
                  </a:cubicBezTo>
                  <a:cubicBezTo>
                    <a:pt x="1125" y="1"/>
                    <a:pt x="1460" y="305"/>
                    <a:pt x="146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
            <p:cNvSpPr/>
            <p:nvPr/>
          </p:nvSpPr>
          <p:spPr>
            <a:xfrm>
              <a:off x="6237475" y="4051250"/>
              <a:ext cx="34975" cy="33475"/>
            </a:xfrm>
            <a:custGeom>
              <a:avLst/>
              <a:gdLst/>
              <a:ahLst/>
              <a:cxnLst/>
              <a:rect l="l" t="t" r="r" b="b"/>
              <a:pathLst>
                <a:path w="1399" h="1339" extrusionOk="0">
                  <a:moveTo>
                    <a:pt x="1398" y="670"/>
                  </a:moveTo>
                  <a:cubicBezTo>
                    <a:pt x="1398" y="1034"/>
                    <a:pt x="1094" y="1338"/>
                    <a:pt x="699" y="1338"/>
                  </a:cubicBezTo>
                  <a:cubicBezTo>
                    <a:pt x="304" y="1338"/>
                    <a:pt x="0" y="1034"/>
                    <a:pt x="0" y="670"/>
                  </a:cubicBezTo>
                  <a:cubicBezTo>
                    <a:pt x="0" y="275"/>
                    <a:pt x="304" y="1"/>
                    <a:pt x="699" y="1"/>
                  </a:cubicBezTo>
                  <a:cubicBezTo>
                    <a:pt x="1094" y="1"/>
                    <a:pt x="1398" y="275"/>
                    <a:pt x="1398"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
            <p:cNvSpPr/>
            <p:nvPr/>
          </p:nvSpPr>
          <p:spPr>
            <a:xfrm>
              <a:off x="6237475" y="3952475"/>
              <a:ext cx="34975" cy="32700"/>
            </a:xfrm>
            <a:custGeom>
              <a:avLst/>
              <a:gdLst/>
              <a:ahLst/>
              <a:cxnLst/>
              <a:rect l="l" t="t" r="r" b="b"/>
              <a:pathLst>
                <a:path w="1399" h="1308" extrusionOk="0">
                  <a:moveTo>
                    <a:pt x="1398" y="639"/>
                  </a:moveTo>
                  <a:cubicBezTo>
                    <a:pt x="1398" y="1004"/>
                    <a:pt x="1064" y="1308"/>
                    <a:pt x="699" y="1308"/>
                  </a:cubicBezTo>
                  <a:cubicBezTo>
                    <a:pt x="304" y="1308"/>
                    <a:pt x="0" y="1004"/>
                    <a:pt x="0" y="639"/>
                  </a:cubicBezTo>
                  <a:cubicBezTo>
                    <a:pt x="0" y="274"/>
                    <a:pt x="304" y="1"/>
                    <a:pt x="699" y="1"/>
                  </a:cubicBezTo>
                  <a:cubicBezTo>
                    <a:pt x="1064" y="1"/>
                    <a:pt x="1398" y="274"/>
                    <a:pt x="139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
            <p:cNvSpPr/>
            <p:nvPr/>
          </p:nvSpPr>
          <p:spPr>
            <a:xfrm>
              <a:off x="6238225" y="3853700"/>
              <a:ext cx="33450" cy="31175"/>
            </a:xfrm>
            <a:custGeom>
              <a:avLst/>
              <a:gdLst/>
              <a:ahLst/>
              <a:cxnLst/>
              <a:rect l="l" t="t" r="r" b="b"/>
              <a:pathLst>
                <a:path w="1338" h="1247" extrusionOk="0">
                  <a:moveTo>
                    <a:pt x="1338" y="638"/>
                  </a:moveTo>
                  <a:cubicBezTo>
                    <a:pt x="1338" y="973"/>
                    <a:pt x="1034" y="1246"/>
                    <a:pt x="669" y="1246"/>
                  </a:cubicBezTo>
                  <a:cubicBezTo>
                    <a:pt x="304" y="1246"/>
                    <a:pt x="0" y="973"/>
                    <a:pt x="0" y="638"/>
                  </a:cubicBezTo>
                  <a:cubicBezTo>
                    <a:pt x="0" y="274"/>
                    <a:pt x="304" y="0"/>
                    <a:pt x="669" y="0"/>
                  </a:cubicBezTo>
                  <a:cubicBezTo>
                    <a:pt x="1034" y="0"/>
                    <a:pt x="1338" y="274"/>
                    <a:pt x="1338"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
            <p:cNvSpPr/>
            <p:nvPr/>
          </p:nvSpPr>
          <p:spPr>
            <a:xfrm>
              <a:off x="6238975" y="3755675"/>
              <a:ext cx="31950" cy="29650"/>
            </a:xfrm>
            <a:custGeom>
              <a:avLst/>
              <a:gdLst/>
              <a:ahLst/>
              <a:cxnLst/>
              <a:rect l="l" t="t" r="r" b="b"/>
              <a:pathLst>
                <a:path w="1278" h="1186" extrusionOk="0">
                  <a:moveTo>
                    <a:pt x="1277" y="578"/>
                  </a:moveTo>
                  <a:cubicBezTo>
                    <a:pt x="1277" y="912"/>
                    <a:pt x="1004" y="1186"/>
                    <a:pt x="639" y="1186"/>
                  </a:cubicBezTo>
                  <a:cubicBezTo>
                    <a:pt x="274" y="1186"/>
                    <a:pt x="1" y="912"/>
                    <a:pt x="1" y="578"/>
                  </a:cubicBezTo>
                  <a:cubicBezTo>
                    <a:pt x="1" y="243"/>
                    <a:pt x="274" y="0"/>
                    <a:pt x="639" y="0"/>
                  </a:cubicBezTo>
                  <a:cubicBezTo>
                    <a:pt x="1004" y="0"/>
                    <a:pt x="1277" y="243"/>
                    <a:pt x="127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
            <p:cNvSpPr/>
            <p:nvPr/>
          </p:nvSpPr>
          <p:spPr>
            <a:xfrm>
              <a:off x="6239750" y="3656875"/>
              <a:ext cx="30425" cy="28900"/>
            </a:xfrm>
            <a:custGeom>
              <a:avLst/>
              <a:gdLst/>
              <a:ahLst/>
              <a:cxnLst/>
              <a:rect l="l" t="t" r="r" b="b"/>
              <a:pathLst>
                <a:path w="1217" h="1156" extrusionOk="0">
                  <a:moveTo>
                    <a:pt x="1216" y="578"/>
                  </a:moveTo>
                  <a:cubicBezTo>
                    <a:pt x="1216" y="913"/>
                    <a:pt x="943" y="1156"/>
                    <a:pt x="608" y="1156"/>
                  </a:cubicBezTo>
                  <a:cubicBezTo>
                    <a:pt x="274" y="1156"/>
                    <a:pt x="0" y="913"/>
                    <a:pt x="0" y="578"/>
                  </a:cubicBezTo>
                  <a:cubicBezTo>
                    <a:pt x="0" y="244"/>
                    <a:pt x="274" y="1"/>
                    <a:pt x="608" y="1"/>
                  </a:cubicBezTo>
                  <a:cubicBezTo>
                    <a:pt x="943" y="1"/>
                    <a:pt x="1216" y="24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
            <p:cNvSpPr/>
            <p:nvPr/>
          </p:nvSpPr>
          <p:spPr>
            <a:xfrm>
              <a:off x="6239750" y="3558100"/>
              <a:ext cx="29650" cy="28125"/>
            </a:xfrm>
            <a:custGeom>
              <a:avLst/>
              <a:gdLst/>
              <a:ahLst/>
              <a:cxnLst/>
              <a:rect l="l" t="t" r="r" b="b"/>
              <a:pathLst>
                <a:path w="1186" h="1125" extrusionOk="0">
                  <a:moveTo>
                    <a:pt x="1186" y="578"/>
                  </a:moveTo>
                  <a:cubicBezTo>
                    <a:pt x="1186" y="882"/>
                    <a:pt x="943" y="1125"/>
                    <a:pt x="608" y="1125"/>
                  </a:cubicBezTo>
                  <a:cubicBezTo>
                    <a:pt x="274" y="1125"/>
                    <a:pt x="0" y="882"/>
                    <a:pt x="0" y="578"/>
                  </a:cubicBezTo>
                  <a:cubicBezTo>
                    <a:pt x="0" y="243"/>
                    <a:pt x="274" y="0"/>
                    <a:pt x="608" y="0"/>
                  </a:cubicBezTo>
                  <a:cubicBezTo>
                    <a:pt x="943" y="0"/>
                    <a:pt x="1186" y="243"/>
                    <a:pt x="118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
            <p:cNvSpPr/>
            <p:nvPr/>
          </p:nvSpPr>
          <p:spPr>
            <a:xfrm>
              <a:off x="6240500" y="3459300"/>
              <a:ext cx="28900" cy="27400"/>
            </a:xfrm>
            <a:custGeom>
              <a:avLst/>
              <a:gdLst/>
              <a:ahLst/>
              <a:cxnLst/>
              <a:rect l="l" t="t" r="r" b="b"/>
              <a:pathLst>
                <a:path w="1156" h="1096" extrusionOk="0">
                  <a:moveTo>
                    <a:pt x="1156" y="548"/>
                  </a:moveTo>
                  <a:cubicBezTo>
                    <a:pt x="1156" y="852"/>
                    <a:pt x="882" y="1095"/>
                    <a:pt x="578" y="1095"/>
                  </a:cubicBezTo>
                  <a:cubicBezTo>
                    <a:pt x="274" y="1095"/>
                    <a:pt x="1" y="852"/>
                    <a:pt x="1" y="548"/>
                  </a:cubicBezTo>
                  <a:cubicBezTo>
                    <a:pt x="1" y="244"/>
                    <a:pt x="274" y="1"/>
                    <a:pt x="578" y="1"/>
                  </a:cubicBezTo>
                  <a:cubicBezTo>
                    <a:pt x="882" y="1"/>
                    <a:pt x="1156" y="244"/>
                    <a:pt x="115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
            <p:cNvSpPr/>
            <p:nvPr/>
          </p:nvSpPr>
          <p:spPr>
            <a:xfrm>
              <a:off x="6241275" y="3361275"/>
              <a:ext cx="27375" cy="25875"/>
            </a:xfrm>
            <a:custGeom>
              <a:avLst/>
              <a:gdLst/>
              <a:ahLst/>
              <a:cxnLst/>
              <a:rect l="l" t="t" r="r" b="b"/>
              <a:pathLst>
                <a:path w="1095" h="1035" extrusionOk="0">
                  <a:moveTo>
                    <a:pt x="1094" y="517"/>
                  </a:moveTo>
                  <a:cubicBezTo>
                    <a:pt x="1094" y="791"/>
                    <a:pt x="851" y="1034"/>
                    <a:pt x="547" y="1034"/>
                  </a:cubicBezTo>
                  <a:cubicBezTo>
                    <a:pt x="243" y="1034"/>
                    <a:pt x="0" y="791"/>
                    <a:pt x="0" y="517"/>
                  </a:cubicBezTo>
                  <a:cubicBezTo>
                    <a:pt x="0" y="214"/>
                    <a:pt x="243" y="1"/>
                    <a:pt x="547" y="1"/>
                  </a:cubicBezTo>
                  <a:cubicBezTo>
                    <a:pt x="851" y="1"/>
                    <a:pt x="1094" y="214"/>
                    <a:pt x="109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
            <p:cNvSpPr/>
            <p:nvPr/>
          </p:nvSpPr>
          <p:spPr>
            <a:xfrm>
              <a:off x="6242025" y="3262500"/>
              <a:ext cx="25850" cy="25100"/>
            </a:xfrm>
            <a:custGeom>
              <a:avLst/>
              <a:gdLst/>
              <a:ahLst/>
              <a:cxnLst/>
              <a:rect l="l" t="t" r="r" b="b"/>
              <a:pathLst>
                <a:path w="1034" h="1004" extrusionOk="0">
                  <a:moveTo>
                    <a:pt x="1034" y="487"/>
                  </a:moveTo>
                  <a:cubicBezTo>
                    <a:pt x="1034" y="760"/>
                    <a:pt x="791" y="1003"/>
                    <a:pt x="517" y="1003"/>
                  </a:cubicBezTo>
                  <a:cubicBezTo>
                    <a:pt x="213" y="1003"/>
                    <a:pt x="0" y="760"/>
                    <a:pt x="0" y="487"/>
                  </a:cubicBezTo>
                  <a:cubicBezTo>
                    <a:pt x="0" y="213"/>
                    <a:pt x="213" y="0"/>
                    <a:pt x="517" y="0"/>
                  </a:cubicBezTo>
                  <a:cubicBezTo>
                    <a:pt x="791" y="0"/>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
            <p:cNvSpPr/>
            <p:nvPr/>
          </p:nvSpPr>
          <p:spPr>
            <a:xfrm>
              <a:off x="6242025" y="3163700"/>
              <a:ext cx="25100" cy="24350"/>
            </a:xfrm>
            <a:custGeom>
              <a:avLst/>
              <a:gdLst/>
              <a:ahLst/>
              <a:cxnLst/>
              <a:rect l="l" t="t" r="r" b="b"/>
              <a:pathLst>
                <a:path w="1004" h="974" extrusionOk="0">
                  <a:moveTo>
                    <a:pt x="1004" y="487"/>
                  </a:moveTo>
                  <a:cubicBezTo>
                    <a:pt x="1004" y="761"/>
                    <a:pt x="791" y="974"/>
                    <a:pt x="517" y="974"/>
                  </a:cubicBezTo>
                  <a:cubicBezTo>
                    <a:pt x="244" y="974"/>
                    <a:pt x="0" y="761"/>
                    <a:pt x="0" y="487"/>
                  </a:cubicBezTo>
                  <a:cubicBezTo>
                    <a:pt x="0" y="214"/>
                    <a:pt x="244" y="1"/>
                    <a:pt x="517" y="1"/>
                  </a:cubicBezTo>
                  <a:cubicBezTo>
                    <a:pt x="791" y="1"/>
                    <a:pt x="1004" y="214"/>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
            <p:cNvSpPr/>
            <p:nvPr/>
          </p:nvSpPr>
          <p:spPr>
            <a:xfrm>
              <a:off x="6242775" y="3064925"/>
              <a:ext cx="24350" cy="23575"/>
            </a:xfrm>
            <a:custGeom>
              <a:avLst/>
              <a:gdLst/>
              <a:ahLst/>
              <a:cxnLst/>
              <a:rect l="l" t="t" r="r" b="b"/>
              <a:pathLst>
                <a:path w="974" h="943" extrusionOk="0">
                  <a:moveTo>
                    <a:pt x="974" y="487"/>
                  </a:moveTo>
                  <a:cubicBezTo>
                    <a:pt x="974" y="730"/>
                    <a:pt x="761" y="943"/>
                    <a:pt x="487" y="943"/>
                  </a:cubicBezTo>
                  <a:cubicBezTo>
                    <a:pt x="214" y="943"/>
                    <a:pt x="1" y="730"/>
                    <a:pt x="1" y="487"/>
                  </a:cubicBezTo>
                  <a:cubicBezTo>
                    <a:pt x="1" y="213"/>
                    <a:pt x="214" y="0"/>
                    <a:pt x="487" y="0"/>
                  </a:cubicBezTo>
                  <a:cubicBezTo>
                    <a:pt x="761" y="0"/>
                    <a:pt x="974" y="213"/>
                    <a:pt x="97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
            <p:cNvSpPr/>
            <p:nvPr/>
          </p:nvSpPr>
          <p:spPr>
            <a:xfrm>
              <a:off x="6243550" y="2966900"/>
              <a:ext cx="22825" cy="22050"/>
            </a:xfrm>
            <a:custGeom>
              <a:avLst/>
              <a:gdLst/>
              <a:ahLst/>
              <a:cxnLst/>
              <a:rect l="l" t="t" r="r" b="b"/>
              <a:pathLst>
                <a:path w="913" h="882" extrusionOk="0">
                  <a:moveTo>
                    <a:pt x="912" y="426"/>
                  </a:moveTo>
                  <a:cubicBezTo>
                    <a:pt x="912" y="669"/>
                    <a:pt x="699" y="882"/>
                    <a:pt x="456" y="882"/>
                  </a:cubicBezTo>
                  <a:cubicBezTo>
                    <a:pt x="183" y="882"/>
                    <a:pt x="0" y="669"/>
                    <a:pt x="0" y="426"/>
                  </a:cubicBezTo>
                  <a:cubicBezTo>
                    <a:pt x="0" y="183"/>
                    <a:pt x="183" y="0"/>
                    <a:pt x="456" y="0"/>
                  </a:cubicBezTo>
                  <a:cubicBezTo>
                    <a:pt x="699" y="0"/>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
            <p:cNvSpPr/>
            <p:nvPr/>
          </p:nvSpPr>
          <p:spPr>
            <a:xfrm>
              <a:off x="6243550" y="2868125"/>
              <a:ext cx="22825" cy="21300"/>
            </a:xfrm>
            <a:custGeom>
              <a:avLst/>
              <a:gdLst/>
              <a:ahLst/>
              <a:cxnLst/>
              <a:rect l="l" t="t" r="r" b="b"/>
              <a:pathLst>
                <a:path w="913" h="852" extrusionOk="0">
                  <a:moveTo>
                    <a:pt x="912" y="426"/>
                  </a:moveTo>
                  <a:cubicBezTo>
                    <a:pt x="912" y="638"/>
                    <a:pt x="699" y="851"/>
                    <a:pt x="456" y="851"/>
                  </a:cubicBezTo>
                  <a:cubicBezTo>
                    <a:pt x="213" y="851"/>
                    <a:pt x="0" y="638"/>
                    <a:pt x="0" y="426"/>
                  </a:cubicBezTo>
                  <a:cubicBezTo>
                    <a:pt x="0" y="182"/>
                    <a:pt x="213" y="0"/>
                    <a:pt x="456" y="0"/>
                  </a:cubicBezTo>
                  <a:cubicBezTo>
                    <a:pt x="699" y="0"/>
                    <a:pt x="912" y="182"/>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
            <p:cNvSpPr/>
            <p:nvPr/>
          </p:nvSpPr>
          <p:spPr>
            <a:xfrm>
              <a:off x="6244300" y="2769325"/>
              <a:ext cx="21300" cy="20550"/>
            </a:xfrm>
            <a:custGeom>
              <a:avLst/>
              <a:gdLst/>
              <a:ahLst/>
              <a:cxnLst/>
              <a:rect l="l" t="t" r="r" b="b"/>
              <a:pathLst>
                <a:path w="852" h="822" extrusionOk="0">
                  <a:moveTo>
                    <a:pt x="852" y="396"/>
                  </a:moveTo>
                  <a:cubicBezTo>
                    <a:pt x="852" y="639"/>
                    <a:pt x="669" y="821"/>
                    <a:pt x="426" y="821"/>
                  </a:cubicBezTo>
                  <a:cubicBezTo>
                    <a:pt x="183" y="821"/>
                    <a:pt x="1" y="639"/>
                    <a:pt x="1" y="396"/>
                  </a:cubicBezTo>
                  <a:cubicBezTo>
                    <a:pt x="1" y="183"/>
                    <a:pt x="183" y="1"/>
                    <a:pt x="426" y="1"/>
                  </a:cubicBezTo>
                  <a:cubicBezTo>
                    <a:pt x="669" y="1"/>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
            <p:cNvSpPr/>
            <p:nvPr/>
          </p:nvSpPr>
          <p:spPr>
            <a:xfrm>
              <a:off x="6245075" y="2670550"/>
              <a:ext cx="19775" cy="19775"/>
            </a:xfrm>
            <a:custGeom>
              <a:avLst/>
              <a:gdLst/>
              <a:ahLst/>
              <a:cxnLst/>
              <a:rect l="l" t="t" r="r" b="b"/>
              <a:pathLst>
                <a:path w="791" h="791" extrusionOk="0">
                  <a:moveTo>
                    <a:pt x="790" y="395"/>
                  </a:moveTo>
                  <a:cubicBezTo>
                    <a:pt x="790" y="608"/>
                    <a:pt x="608" y="790"/>
                    <a:pt x="395" y="790"/>
                  </a:cubicBezTo>
                  <a:cubicBezTo>
                    <a:pt x="182" y="790"/>
                    <a:pt x="0" y="608"/>
                    <a:pt x="0" y="395"/>
                  </a:cubicBezTo>
                  <a:cubicBezTo>
                    <a:pt x="0" y="183"/>
                    <a:pt x="182" y="0"/>
                    <a:pt x="395" y="0"/>
                  </a:cubicBezTo>
                  <a:cubicBezTo>
                    <a:pt x="608" y="0"/>
                    <a:pt x="790" y="183"/>
                    <a:pt x="790"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
            <p:cNvSpPr/>
            <p:nvPr/>
          </p:nvSpPr>
          <p:spPr>
            <a:xfrm>
              <a:off x="6245075" y="2571750"/>
              <a:ext cx="19775" cy="19025"/>
            </a:xfrm>
            <a:custGeom>
              <a:avLst/>
              <a:gdLst/>
              <a:ahLst/>
              <a:cxnLst/>
              <a:rect l="l" t="t" r="r" b="b"/>
              <a:pathLst>
                <a:path w="791" h="761" extrusionOk="0">
                  <a:moveTo>
                    <a:pt x="790" y="396"/>
                  </a:moveTo>
                  <a:cubicBezTo>
                    <a:pt x="790" y="578"/>
                    <a:pt x="608" y="761"/>
                    <a:pt x="395" y="761"/>
                  </a:cubicBezTo>
                  <a:cubicBezTo>
                    <a:pt x="182" y="761"/>
                    <a:pt x="0" y="578"/>
                    <a:pt x="0" y="396"/>
                  </a:cubicBezTo>
                  <a:cubicBezTo>
                    <a:pt x="0" y="183"/>
                    <a:pt x="182" y="1"/>
                    <a:pt x="395" y="1"/>
                  </a:cubicBezTo>
                  <a:cubicBezTo>
                    <a:pt x="608" y="1"/>
                    <a:pt x="790" y="183"/>
                    <a:pt x="790"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
            <p:cNvSpPr/>
            <p:nvPr/>
          </p:nvSpPr>
          <p:spPr>
            <a:xfrm>
              <a:off x="6245825" y="2473725"/>
              <a:ext cx="18250" cy="17500"/>
            </a:xfrm>
            <a:custGeom>
              <a:avLst/>
              <a:gdLst/>
              <a:ahLst/>
              <a:cxnLst/>
              <a:rect l="l" t="t" r="r" b="b"/>
              <a:pathLst>
                <a:path w="730" h="700" extrusionOk="0">
                  <a:moveTo>
                    <a:pt x="730" y="335"/>
                  </a:moveTo>
                  <a:cubicBezTo>
                    <a:pt x="730" y="548"/>
                    <a:pt x="578" y="700"/>
                    <a:pt x="365" y="700"/>
                  </a:cubicBezTo>
                  <a:cubicBezTo>
                    <a:pt x="152" y="700"/>
                    <a:pt x="0" y="548"/>
                    <a:pt x="0" y="335"/>
                  </a:cubicBezTo>
                  <a:cubicBezTo>
                    <a:pt x="0" y="153"/>
                    <a:pt x="152" y="1"/>
                    <a:pt x="365"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
            <p:cNvSpPr/>
            <p:nvPr/>
          </p:nvSpPr>
          <p:spPr>
            <a:xfrm>
              <a:off x="6245825" y="2374950"/>
              <a:ext cx="17500" cy="16750"/>
            </a:xfrm>
            <a:custGeom>
              <a:avLst/>
              <a:gdLst/>
              <a:ahLst/>
              <a:cxnLst/>
              <a:rect l="l" t="t" r="r" b="b"/>
              <a:pathLst>
                <a:path w="700" h="670" extrusionOk="0">
                  <a:moveTo>
                    <a:pt x="700" y="335"/>
                  </a:moveTo>
                  <a:cubicBezTo>
                    <a:pt x="700" y="517"/>
                    <a:pt x="548" y="669"/>
                    <a:pt x="365" y="669"/>
                  </a:cubicBezTo>
                  <a:cubicBezTo>
                    <a:pt x="183" y="669"/>
                    <a:pt x="0" y="517"/>
                    <a:pt x="0" y="335"/>
                  </a:cubicBezTo>
                  <a:cubicBezTo>
                    <a:pt x="0" y="152"/>
                    <a:pt x="183" y="0"/>
                    <a:pt x="365" y="0"/>
                  </a:cubicBezTo>
                  <a:cubicBezTo>
                    <a:pt x="548" y="0"/>
                    <a:pt x="700" y="152"/>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
            <p:cNvSpPr/>
            <p:nvPr/>
          </p:nvSpPr>
          <p:spPr>
            <a:xfrm>
              <a:off x="6246575" y="2276150"/>
              <a:ext cx="16750" cy="16000"/>
            </a:xfrm>
            <a:custGeom>
              <a:avLst/>
              <a:gdLst/>
              <a:ahLst/>
              <a:cxnLst/>
              <a:rect l="l" t="t" r="r" b="b"/>
              <a:pathLst>
                <a:path w="670" h="640" extrusionOk="0">
                  <a:moveTo>
                    <a:pt x="670" y="305"/>
                  </a:moveTo>
                  <a:cubicBezTo>
                    <a:pt x="670" y="487"/>
                    <a:pt x="518" y="639"/>
                    <a:pt x="335" y="639"/>
                  </a:cubicBezTo>
                  <a:cubicBezTo>
                    <a:pt x="153" y="639"/>
                    <a:pt x="1" y="487"/>
                    <a:pt x="1" y="305"/>
                  </a:cubicBezTo>
                  <a:cubicBezTo>
                    <a:pt x="1" y="153"/>
                    <a:pt x="153" y="1"/>
                    <a:pt x="335" y="1"/>
                  </a:cubicBezTo>
                  <a:cubicBezTo>
                    <a:pt x="518" y="1"/>
                    <a:pt x="670" y="153"/>
                    <a:pt x="67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
            <p:cNvSpPr/>
            <p:nvPr/>
          </p:nvSpPr>
          <p:spPr>
            <a:xfrm>
              <a:off x="6246575" y="2177375"/>
              <a:ext cx="16750" cy="15225"/>
            </a:xfrm>
            <a:custGeom>
              <a:avLst/>
              <a:gdLst/>
              <a:ahLst/>
              <a:cxnLst/>
              <a:rect l="l" t="t" r="r" b="b"/>
              <a:pathLst>
                <a:path w="670" h="609" extrusionOk="0">
                  <a:moveTo>
                    <a:pt x="670" y="304"/>
                  </a:moveTo>
                  <a:cubicBezTo>
                    <a:pt x="670" y="487"/>
                    <a:pt x="518" y="608"/>
                    <a:pt x="335" y="608"/>
                  </a:cubicBezTo>
                  <a:cubicBezTo>
                    <a:pt x="153" y="608"/>
                    <a:pt x="1" y="487"/>
                    <a:pt x="1" y="304"/>
                  </a:cubicBezTo>
                  <a:cubicBezTo>
                    <a:pt x="1" y="122"/>
                    <a:pt x="153" y="0"/>
                    <a:pt x="335" y="0"/>
                  </a:cubicBezTo>
                  <a:cubicBezTo>
                    <a:pt x="518" y="0"/>
                    <a:pt x="670" y="122"/>
                    <a:pt x="67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
            <p:cNvSpPr/>
            <p:nvPr/>
          </p:nvSpPr>
          <p:spPr>
            <a:xfrm>
              <a:off x="6247350" y="2078600"/>
              <a:ext cx="15225" cy="14450"/>
            </a:xfrm>
            <a:custGeom>
              <a:avLst/>
              <a:gdLst/>
              <a:ahLst/>
              <a:cxnLst/>
              <a:rect l="l" t="t" r="r" b="b"/>
              <a:pathLst>
                <a:path w="609" h="578" extrusionOk="0">
                  <a:moveTo>
                    <a:pt x="608" y="304"/>
                  </a:moveTo>
                  <a:cubicBezTo>
                    <a:pt x="608" y="456"/>
                    <a:pt x="487" y="578"/>
                    <a:pt x="304" y="578"/>
                  </a:cubicBezTo>
                  <a:cubicBezTo>
                    <a:pt x="122" y="578"/>
                    <a:pt x="0" y="456"/>
                    <a:pt x="0" y="304"/>
                  </a:cubicBezTo>
                  <a:cubicBezTo>
                    <a:pt x="0" y="122"/>
                    <a:pt x="122" y="0"/>
                    <a:pt x="304" y="0"/>
                  </a:cubicBezTo>
                  <a:cubicBezTo>
                    <a:pt x="487" y="0"/>
                    <a:pt x="608" y="122"/>
                    <a:pt x="60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
            <p:cNvSpPr/>
            <p:nvPr/>
          </p:nvSpPr>
          <p:spPr>
            <a:xfrm>
              <a:off x="6247350" y="1979800"/>
              <a:ext cx="15225" cy="13700"/>
            </a:xfrm>
            <a:custGeom>
              <a:avLst/>
              <a:gdLst/>
              <a:ahLst/>
              <a:cxnLst/>
              <a:rect l="l" t="t" r="r" b="b"/>
              <a:pathLst>
                <a:path w="609" h="548" extrusionOk="0">
                  <a:moveTo>
                    <a:pt x="608" y="274"/>
                  </a:moveTo>
                  <a:cubicBezTo>
                    <a:pt x="608" y="426"/>
                    <a:pt x="456" y="548"/>
                    <a:pt x="304" y="548"/>
                  </a:cubicBezTo>
                  <a:cubicBezTo>
                    <a:pt x="152" y="548"/>
                    <a:pt x="0" y="426"/>
                    <a:pt x="0" y="274"/>
                  </a:cubicBezTo>
                  <a:cubicBezTo>
                    <a:pt x="0" y="122"/>
                    <a:pt x="152" y="1"/>
                    <a:pt x="304" y="1"/>
                  </a:cubicBezTo>
                  <a:cubicBezTo>
                    <a:pt x="456" y="1"/>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
            <p:cNvSpPr/>
            <p:nvPr/>
          </p:nvSpPr>
          <p:spPr>
            <a:xfrm>
              <a:off x="6248100" y="1881025"/>
              <a:ext cx="13700" cy="12925"/>
            </a:xfrm>
            <a:custGeom>
              <a:avLst/>
              <a:gdLst/>
              <a:ahLst/>
              <a:cxnLst/>
              <a:rect l="l" t="t" r="r" b="b"/>
              <a:pathLst>
                <a:path w="548" h="517" extrusionOk="0">
                  <a:moveTo>
                    <a:pt x="548" y="274"/>
                  </a:moveTo>
                  <a:cubicBezTo>
                    <a:pt x="548" y="426"/>
                    <a:pt x="426" y="517"/>
                    <a:pt x="274" y="517"/>
                  </a:cubicBezTo>
                  <a:cubicBezTo>
                    <a:pt x="122" y="517"/>
                    <a:pt x="1" y="426"/>
                    <a:pt x="1" y="274"/>
                  </a:cubicBezTo>
                  <a:cubicBezTo>
                    <a:pt x="1" y="122"/>
                    <a:pt x="122" y="0"/>
                    <a:pt x="274" y="0"/>
                  </a:cubicBezTo>
                  <a:cubicBezTo>
                    <a:pt x="426" y="0"/>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
            <p:cNvSpPr/>
            <p:nvPr/>
          </p:nvSpPr>
          <p:spPr>
            <a:xfrm>
              <a:off x="6248100" y="1782225"/>
              <a:ext cx="13700" cy="12950"/>
            </a:xfrm>
            <a:custGeom>
              <a:avLst/>
              <a:gdLst/>
              <a:ahLst/>
              <a:cxnLst/>
              <a:rect l="l" t="t" r="r" b="b"/>
              <a:pathLst>
                <a:path w="548" h="518" extrusionOk="0">
                  <a:moveTo>
                    <a:pt x="548" y="244"/>
                  </a:moveTo>
                  <a:cubicBezTo>
                    <a:pt x="548" y="396"/>
                    <a:pt x="426" y="517"/>
                    <a:pt x="274" y="517"/>
                  </a:cubicBezTo>
                  <a:cubicBezTo>
                    <a:pt x="122" y="517"/>
                    <a:pt x="1" y="396"/>
                    <a:pt x="1" y="244"/>
                  </a:cubicBezTo>
                  <a:cubicBezTo>
                    <a:pt x="1" y="122"/>
                    <a:pt x="122" y="1"/>
                    <a:pt x="274" y="1"/>
                  </a:cubicBezTo>
                  <a:cubicBezTo>
                    <a:pt x="426" y="1"/>
                    <a:pt x="548" y="122"/>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
            <p:cNvSpPr/>
            <p:nvPr/>
          </p:nvSpPr>
          <p:spPr>
            <a:xfrm>
              <a:off x="6248875" y="1683450"/>
              <a:ext cx="12175" cy="12175"/>
            </a:xfrm>
            <a:custGeom>
              <a:avLst/>
              <a:gdLst/>
              <a:ahLst/>
              <a:cxnLst/>
              <a:rect l="l" t="t" r="r" b="b"/>
              <a:pathLst>
                <a:path w="487" h="487" extrusionOk="0">
                  <a:moveTo>
                    <a:pt x="486" y="244"/>
                  </a:moveTo>
                  <a:cubicBezTo>
                    <a:pt x="486" y="365"/>
                    <a:pt x="365" y="487"/>
                    <a:pt x="243" y="487"/>
                  </a:cubicBezTo>
                  <a:cubicBezTo>
                    <a:pt x="91" y="487"/>
                    <a:pt x="0" y="365"/>
                    <a:pt x="0" y="244"/>
                  </a:cubicBezTo>
                  <a:cubicBezTo>
                    <a:pt x="0" y="122"/>
                    <a:pt x="91" y="0"/>
                    <a:pt x="243" y="0"/>
                  </a:cubicBezTo>
                  <a:cubicBezTo>
                    <a:pt x="365" y="0"/>
                    <a:pt x="486" y="122"/>
                    <a:pt x="4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
            <p:cNvSpPr/>
            <p:nvPr/>
          </p:nvSpPr>
          <p:spPr>
            <a:xfrm>
              <a:off x="6248875" y="1584650"/>
              <a:ext cx="12175" cy="11425"/>
            </a:xfrm>
            <a:custGeom>
              <a:avLst/>
              <a:gdLst/>
              <a:ahLst/>
              <a:cxnLst/>
              <a:rect l="l" t="t" r="r" b="b"/>
              <a:pathLst>
                <a:path w="487" h="457" extrusionOk="0">
                  <a:moveTo>
                    <a:pt x="486" y="244"/>
                  </a:moveTo>
                  <a:cubicBezTo>
                    <a:pt x="486" y="366"/>
                    <a:pt x="365" y="457"/>
                    <a:pt x="243" y="457"/>
                  </a:cubicBezTo>
                  <a:cubicBezTo>
                    <a:pt x="91" y="457"/>
                    <a:pt x="0" y="366"/>
                    <a:pt x="0" y="244"/>
                  </a:cubicBezTo>
                  <a:cubicBezTo>
                    <a:pt x="0" y="92"/>
                    <a:pt x="91" y="1"/>
                    <a:pt x="243" y="1"/>
                  </a:cubicBezTo>
                  <a:cubicBezTo>
                    <a:pt x="365" y="1"/>
                    <a:pt x="486" y="92"/>
                    <a:pt x="4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
            <p:cNvSpPr/>
            <p:nvPr/>
          </p:nvSpPr>
          <p:spPr>
            <a:xfrm>
              <a:off x="6249625" y="1485875"/>
              <a:ext cx="10650" cy="10675"/>
            </a:xfrm>
            <a:custGeom>
              <a:avLst/>
              <a:gdLst/>
              <a:ahLst/>
              <a:cxnLst/>
              <a:rect l="l" t="t" r="r" b="b"/>
              <a:pathLst>
                <a:path w="426" h="427" extrusionOk="0">
                  <a:moveTo>
                    <a:pt x="426" y="213"/>
                  </a:moveTo>
                  <a:cubicBezTo>
                    <a:pt x="426" y="335"/>
                    <a:pt x="335" y="426"/>
                    <a:pt x="213" y="426"/>
                  </a:cubicBezTo>
                  <a:cubicBezTo>
                    <a:pt x="92" y="426"/>
                    <a:pt x="0" y="335"/>
                    <a:pt x="0" y="213"/>
                  </a:cubicBezTo>
                  <a:cubicBezTo>
                    <a:pt x="0" y="92"/>
                    <a:pt x="92" y="0"/>
                    <a:pt x="213" y="0"/>
                  </a:cubicBezTo>
                  <a:cubicBezTo>
                    <a:pt x="335"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
            <p:cNvSpPr/>
            <p:nvPr/>
          </p:nvSpPr>
          <p:spPr>
            <a:xfrm>
              <a:off x="6249625" y="1387100"/>
              <a:ext cx="10650" cy="9900"/>
            </a:xfrm>
            <a:custGeom>
              <a:avLst/>
              <a:gdLst/>
              <a:ahLst/>
              <a:cxnLst/>
              <a:rect l="l" t="t" r="r" b="b"/>
              <a:pathLst>
                <a:path w="426" h="396" extrusionOk="0">
                  <a:moveTo>
                    <a:pt x="426" y="213"/>
                  </a:moveTo>
                  <a:cubicBezTo>
                    <a:pt x="426" y="304"/>
                    <a:pt x="335" y="395"/>
                    <a:pt x="213" y="395"/>
                  </a:cubicBezTo>
                  <a:cubicBezTo>
                    <a:pt x="92" y="395"/>
                    <a:pt x="0" y="304"/>
                    <a:pt x="0" y="213"/>
                  </a:cubicBezTo>
                  <a:cubicBezTo>
                    <a:pt x="0" y="91"/>
                    <a:pt x="92" y="0"/>
                    <a:pt x="213" y="0"/>
                  </a:cubicBezTo>
                  <a:cubicBezTo>
                    <a:pt x="335" y="0"/>
                    <a:pt x="426" y="91"/>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
            <p:cNvSpPr/>
            <p:nvPr/>
          </p:nvSpPr>
          <p:spPr>
            <a:xfrm>
              <a:off x="6249625" y="1288300"/>
              <a:ext cx="9900" cy="9900"/>
            </a:xfrm>
            <a:custGeom>
              <a:avLst/>
              <a:gdLst/>
              <a:ahLst/>
              <a:cxnLst/>
              <a:rect l="l" t="t" r="r" b="b"/>
              <a:pathLst>
                <a:path w="396" h="396" extrusionOk="0">
                  <a:moveTo>
                    <a:pt x="396" y="183"/>
                  </a:moveTo>
                  <a:cubicBezTo>
                    <a:pt x="396" y="305"/>
                    <a:pt x="335" y="396"/>
                    <a:pt x="213" y="396"/>
                  </a:cubicBezTo>
                  <a:cubicBezTo>
                    <a:pt x="92" y="396"/>
                    <a:pt x="0" y="305"/>
                    <a:pt x="0" y="183"/>
                  </a:cubicBezTo>
                  <a:cubicBezTo>
                    <a:pt x="0" y="92"/>
                    <a:pt x="92" y="1"/>
                    <a:pt x="213" y="1"/>
                  </a:cubicBezTo>
                  <a:cubicBezTo>
                    <a:pt x="33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
            <p:cNvSpPr/>
            <p:nvPr/>
          </p:nvSpPr>
          <p:spPr>
            <a:xfrm>
              <a:off x="6250375" y="1189525"/>
              <a:ext cx="9150" cy="9125"/>
            </a:xfrm>
            <a:custGeom>
              <a:avLst/>
              <a:gdLst/>
              <a:ahLst/>
              <a:cxnLst/>
              <a:rect l="l" t="t" r="r" b="b"/>
              <a:pathLst>
                <a:path w="366" h="365" extrusionOk="0">
                  <a:moveTo>
                    <a:pt x="366" y="183"/>
                  </a:moveTo>
                  <a:cubicBezTo>
                    <a:pt x="366" y="274"/>
                    <a:pt x="274" y="365"/>
                    <a:pt x="183" y="365"/>
                  </a:cubicBezTo>
                  <a:cubicBezTo>
                    <a:pt x="92" y="365"/>
                    <a:pt x="1" y="274"/>
                    <a:pt x="1" y="183"/>
                  </a:cubicBezTo>
                  <a:cubicBezTo>
                    <a:pt x="1" y="91"/>
                    <a:pt x="92" y="0"/>
                    <a:pt x="183" y="0"/>
                  </a:cubicBezTo>
                  <a:cubicBezTo>
                    <a:pt x="274" y="0"/>
                    <a:pt x="366" y="91"/>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
            <p:cNvSpPr/>
            <p:nvPr/>
          </p:nvSpPr>
          <p:spPr>
            <a:xfrm>
              <a:off x="6250375" y="1090725"/>
              <a:ext cx="9150" cy="8400"/>
            </a:xfrm>
            <a:custGeom>
              <a:avLst/>
              <a:gdLst/>
              <a:ahLst/>
              <a:cxnLst/>
              <a:rect l="l" t="t" r="r" b="b"/>
              <a:pathLst>
                <a:path w="366" h="336" extrusionOk="0">
                  <a:moveTo>
                    <a:pt x="366" y="183"/>
                  </a:moveTo>
                  <a:cubicBezTo>
                    <a:pt x="366" y="274"/>
                    <a:pt x="274" y="335"/>
                    <a:pt x="183" y="335"/>
                  </a:cubicBezTo>
                  <a:cubicBezTo>
                    <a:pt x="92" y="335"/>
                    <a:pt x="1" y="274"/>
                    <a:pt x="1" y="183"/>
                  </a:cubicBezTo>
                  <a:cubicBezTo>
                    <a:pt x="1" y="92"/>
                    <a:pt x="92" y="1"/>
                    <a:pt x="183" y="1"/>
                  </a:cubicBezTo>
                  <a:cubicBezTo>
                    <a:pt x="274" y="1"/>
                    <a:pt x="366" y="92"/>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
            <p:cNvSpPr/>
            <p:nvPr/>
          </p:nvSpPr>
          <p:spPr>
            <a:xfrm>
              <a:off x="6251150" y="991950"/>
              <a:ext cx="7625" cy="7625"/>
            </a:xfrm>
            <a:custGeom>
              <a:avLst/>
              <a:gdLst/>
              <a:ahLst/>
              <a:cxnLst/>
              <a:rect l="l" t="t" r="r" b="b"/>
              <a:pathLst>
                <a:path w="305" h="305" extrusionOk="0">
                  <a:moveTo>
                    <a:pt x="304" y="152"/>
                  </a:moveTo>
                  <a:cubicBezTo>
                    <a:pt x="304" y="244"/>
                    <a:pt x="243" y="304"/>
                    <a:pt x="152" y="304"/>
                  </a:cubicBezTo>
                  <a:cubicBezTo>
                    <a:pt x="61" y="304"/>
                    <a:pt x="0" y="244"/>
                    <a:pt x="0" y="152"/>
                  </a:cubicBezTo>
                  <a:cubicBezTo>
                    <a:pt x="0" y="61"/>
                    <a:pt x="61" y="0"/>
                    <a:pt x="152" y="0"/>
                  </a:cubicBezTo>
                  <a:cubicBezTo>
                    <a:pt x="243"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
            <p:cNvSpPr/>
            <p:nvPr/>
          </p:nvSpPr>
          <p:spPr>
            <a:xfrm>
              <a:off x="6251150" y="893150"/>
              <a:ext cx="7625" cy="7625"/>
            </a:xfrm>
            <a:custGeom>
              <a:avLst/>
              <a:gdLst/>
              <a:ahLst/>
              <a:cxnLst/>
              <a:rect l="l" t="t" r="r" b="b"/>
              <a:pathLst>
                <a:path w="305" h="305" extrusionOk="0">
                  <a:moveTo>
                    <a:pt x="304" y="153"/>
                  </a:moveTo>
                  <a:cubicBezTo>
                    <a:pt x="304" y="244"/>
                    <a:pt x="243" y="305"/>
                    <a:pt x="152" y="305"/>
                  </a:cubicBezTo>
                  <a:cubicBezTo>
                    <a:pt x="61" y="305"/>
                    <a:pt x="0" y="244"/>
                    <a:pt x="0" y="153"/>
                  </a:cubicBezTo>
                  <a:cubicBezTo>
                    <a:pt x="0" y="62"/>
                    <a:pt x="61" y="1"/>
                    <a:pt x="152" y="1"/>
                  </a:cubicBezTo>
                  <a:cubicBezTo>
                    <a:pt x="243" y="1"/>
                    <a:pt x="304" y="6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
            <p:cNvSpPr/>
            <p:nvPr/>
          </p:nvSpPr>
          <p:spPr>
            <a:xfrm>
              <a:off x="6251150" y="794375"/>
              <a:ext cx="7625" cy="6875"/>
            </a:xfrm>
            <a:custGeom>
              <a:avLst/>
              <a:gdLst/>
              <a:ahLst/>
              <a:cxnLst/>
              <a:rect l="l" t="t" r="r" b="b"/>
              <a:pathLst>
                <a:path w="305" h="275" extrusionOk="0">
                  <a:moveTo>
                    <a:pt x="304" y="122"/>
                  </a:moveTo>
                  <a:cubicBezTo>
                    <a:pt x="304" y="213"/>
                    <a:pt x="243" y="274"/>
                    <a:pt x="152" y="274"/>
                  </a:cubicBezTo>
                  <a:cubicBezTo>
                    <a:pt x="61" y="274"/>
                    <a:pt x="0" y="213"/>
                    <a:pt x="0" y="122"/>
                  </a:cubicBezTo>
                  <a:cubicBezTo>
                    <a:pt x="0" y="61"/>
                    <a:pt x="61" y="1"/>
                    <a:pt x="152" y="1"/>
                  </a:cubicBezTo>
                  <a:cubicBezTo>
                    <a:pt x="243" y="1"/>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
            <p:cNvSpPr/>
            <p:nvPr/>
          </p:nvSpPr>
          <p:spPr>
            <a:xfrm>
              <a:off x="6251150" y="695600"/>
              <a:ext cx="7625" cy="6100"/>
            </a:xfrm>
            <a:custGeom>
              <a:avLst/>
              <a:gdLst/>
              <a:ahLst/>
              <a:cxnLst/>
              <a:rect l="l" t="t" r="r" b="b"/>
              <a:pathLst>
                <a:path w="305" h="244" extrusionOk="0">
                  <a:moveTo>
                    <a:pt x="304" y="122"/>
                  </a:moveTo>
                  <a:cubicBezTo>
                    <a:pt x="304" y="182"/>
                    <a:pt x="213" y="243"/>
                    <a:pt x="152" y="243"/>
                  </a:cubicBezTo>
                  <a:cubicBezTo>
                    <a:pt x="61" y="243"/>
                    <a:pt x="0" y="182"/>
                    <a:pt x="0" y="122"/>
                  </a:cubicBezTo>
                  <a:cubicBezTo>
                    <a:pt x="0" y="61"/>
                    <a:pt x="61" y="0"/>
                    <a:pt x="152" y="0"/>
                  </a:cubicBezTo>
                  <a:cubicBezTo>
                    <a:pt x="213" y="0"/>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
            <p:cNvSpPr/>
            <p:nvPr/>
          </p:nvSpPr>
          <p:spPr>
            <a:xfrm>
              <a:off x="6251900" y="596800"/>
              <a:ext cx="6100" cy="6100"/>
            </a:xfrm>
            <a:custGeom>
              <a:avLst/>
              <a:gdLst/>
              <a:ahLst/>
              <a:cxnLst/>
              <a:rect l="l" t="t" r="r" b="b"/>
              <a:pathLst>
                <a:path w="244" h="244" extrusionOk="0">
                  <a:moveTo>
                    <a:pt x="244" y="122"/>
                  </a:moveTo>
                  <a:cubicBezTo>
                    <a:pt x="244" y="183"/>
                    <a:pt x="183" y="244"/>
                    <a:pt x="122" y="244"/>
                  </a:cubicBezTo>
                  <a:cubicBezTo>
                    <a:pt x="61" y="244"/>
                    <a:pt x="1" y="183"/>
                    <a:pt x="1" y="122"/>
                  </a:cubicBezTo>
                  <a:cubicBezTo>
                    <a:pt x="1" y="31"/>
                    <a:pt x="61" y="1"/>
                    <a:pt x="122" y="1"/>
                  </a:cubicBezTo>
                  <a:cubicBezTo>
                    <a:pt x="183" y="1"/>
                    <a:pt x="244" y="3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
            <p:cNvSpPr/>
            <p:nvPr/>
          </p:nvSpPr>
          <p:spPr>
            <a:xfrm>
              <a:off x="6251900" y="498025"/>
              <a:ext cx="6100" cy="5350"/>
            </a:xfrm>
            <a:custGeom>
              <a:avLst/>
              <a:gdLst/>
              <a:ahLst/>
              <a:cxnLst/>
              <a:rect l="l" t="t" r="r" b="b"/>
              <a:pathLst>
                <a:path w="244" h="214" extrusionOk="0">
                  <a:moveTo>
                    <a:pt x="244" y="91"/>
                  </a:moveTo>
                  <a:cubicBezTo>
                    <a:pt x="244" y="152"/>
                    <a:pt x="183" y="213"/>
                    <a:pt x="122" y="213"/>
                  </a:cubicBezTo>
                  <a:cubicBezTo>
                    <a:pt x="61" y="213"/>
                    <a:pt x="1" y="152"/>
                    <a:pt x="1" y="91"/>
                  </a:cubicBezTo>
                  <a:cubicBezTo>
                    <a:pt x="1" y="31"/>
                    <a:pt x="61" y="0"/>
                    <a:pt x="122" y="0"/>
                  </a:cubicBezTo>
                  <a:cubicBezTo>
                    <a:pt x="183" y="0"/>
                    <a:pt x="244" y="31"/>
                    <a:pt x="24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
            <p:cNvSpPr/>
            <p:nvPr/>
          </p:nvSpPr>
          <p:spPr>
            <a:xfrm>
              <a:off x="6251900" y="398475"/>
              <a:ext cx="6100" cy="5350"/>
            </a:xfrm>
            <a:custGeom>
              <a:avLst/>
              <a:gdLst/>
              <a:ahLst/>
              <a:cxnLst/>
              <a:rect l="l" t="t" r="r" b="b"/>
              <a:pathLst>
                <a:path w="244" h="214" extrusionOk="0">
                  <a:moveTo>
                    <a:pt x="244" y="122"/>
                  </a:moveTo>
                  <a:cubicBezTo>
                    <a:pt x="244" y="183"/>
                    <a:pt x="183" y="213"/>
                    <a:pt x="122" y="213"/>
                  </a:cubicBezTo>
                  <a:cubicBezTo>
                    <a:pt x="61" y="213"/>
                    <a:pt x="1" y="183"/>
                    <a:pt x="1" y="122"/>
                  </a:cubicBezTo>
                  <a:cubicBezTo>
                    <a:pt x="1"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
            <p:cNvSpPr/>
            <p:nvPr/>
          </p:nvSpPr>
          <p:spPr>
            <a:xfrm>
              <a:off x="6251900" y="299675"/>
              <a:ext cx="5350" cy="5350"/>
            </a:xfrm>
            <a:custGeom>
              <a:avLst/>
              <a:gdLst/>
              <a:ahLst/>
              <a:cxnLst/>
              <a:rect l="l" t="t" r="r" b="b"/>
              <a:pathLst>
                <a:path w="214" h="214" extrusionOk="0">
                  <a:moveTo>
                    <a:pt x="213" y="92"/>
                  </a:moveTo>
                  <a:cubicBezTo>
                    <a:pt x="213" y="153"/>
                    <a:pt x="183" y="214"/>
                    <a:pt x="122" y="214"/>
                  </a:cubicBezTo>
                  <a:cubicBezTo>
                    <a:pt x="61" y="214"/>
                    <a:pt x="1" y="153"/>
                    <a:pt x="1" y="92"/>
                  </a:cubicBezTo>
                  <a:cubicBezTo>
                    <a:pt x="1" y="62"/>
                    <a:pt x="61" y="1"/>
                    <a:pt x="122" y="1"/>
                  </a:cubicBezTo>
                  <a:cubicBezTo>
                    <a:pt x="183" y="1"/>
                    <a:pt x="213" y="62"/>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
            <p:cNvSpPr/>
            <p:nvPr/>
          </p:nvSpPr>
          <p:spPr>
            <a:xfrm>
              <a:off x="6252650" y="200900"/>
              <a:ext cx="4600" cy="4575"/>
            </a:xfrm>
            <a:custGeom>
              <a:avLst/>
              <a:gdLst/>
              <a:ahLst/>
              <a:cxnLst/>
              <a:rect l="l" t="t" r="r" b="b"/>
              <a:pathLst>
                <a:path w="184" h="183" extrusionOk="0">
                  <a:moveTo>
                    <a:pt x="183" y="92"/>
                  </a:moveTo>
                  <a:cubicBezTo>
                    <a:pt x="183" y="153"/>
                    <a:pt x="153" y="183"/>
                    <a:pt x="92" y="183"/>
                  </a:cubicBezTo>
                  <a:cubicBezTo>
                    <a:pt x="31" y="183"/>
                    <a:pt x="1" y="153"/>
                    <a:pt x="1" y="92"/>
                  </a:cubicBezTo>
                  <a:cubicBezTo>
                    <a:pt x="1" y="31"/>
                    <a:pt x="31"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
            <p:cNvSpPr/>
            <p:nvPr/>
          </p:nvSpPr>
          <p:spPr>
            <a:xfrm>
              <a:off x="6252650" y="102125"/>
              <a:ext cx="4600" cy="3825"/>
            </a:xfrm>
            <a:custGeom>
              <a:avLst/>
              <a:gdLst/>
              <a:ahLst/>
              <a:cxnLst/>
              <a:rect l="l" t="t" r="r" b="b"/>
              <a:pathLst>
                <a:path w="184" h="153" extrusionOk="0">
                  <a:moveTo>
                    <a:pt x="183" y="91"/>
                  </a:moveTo>
                  <a:cubicBezTo>
                    <a:pt x="183" y="122"/>
                    <a:pt x="153" y="152"/>
                    <a:pt x="92" y="152"/>
                  </a:cubicBezTo>
                  <a:cubicBezTo>
                    <a:pt x="31" y="152"/>
                    <a:pt x="1" y="122"/>
                    <a:pt x="1" y="91"/>
                  </a:cubicBezTo>
                  <a:cubicBezTo>
                    <a:pt x="1" y="31"/>
                    <a:pt x="31" y="0"/>
                    <a:pt x="92" y="0"/>
                  </a:cubicBezTo>
                  <a:cubicBezTo>
                    <a:pt x="153" y="0"/>
                    <a:pt x="183" y="3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
            <p:cNvSpPr/>
            <p:nvPr/>
          </p:nvSpPr>
          <p:spPr>
            <a:xfrm>
              <a:off x="6252650" y="3325"/>
              <a:ext cx="4600" cy="3825"/>
            </a:xfrm>
            <a:custGeom>
              <a:avLst/>
              <a:gdLst/>
              <a:ahLst/>
              <a:cxnLst/>
              <a:rect l="l" t="t" r="r" b="b"/>
              <a:pathLst>
                <a:path w="184" h="153" extrusionOk="0">
                  <a:moveTo>
                    <a:pt x="183" y="62"/>
                  </a:moveTo>
                  <a:cubicBezTo>
                    <a:pt x="183" y="122"/>
                    <a:pt x="123" y="153"/>
                    <a:pt x="92" y="153"/>
                  </a:cubicBezTo>
                  <a:cubicBezTo>
                    <a:pt x="31" y="153"/>
                    <a:pt x="1" y="122"/>
                    <a:pt x="1" y="62"/>
                  </a:cubicBezTo>
                  <a:cubicBezTo>
                    <a:pt x="1" y="31"/>
                    <a:pt x="31" y="1"/>
                    <a:pt x="92" y="1"/>
                  </a:cubicBezTo>
                  <a:cubicBezTo>
                    <a:pt x="123" y="1"/>
                    <a:pt x="183" y="31"/>
                    <a:pt x="18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
            <p:cNvSpPr/>
            <p:nvPr/>
          </p:nvSpPr>
          <p:spPr>
            <a:xfrm>
              <a:off x="6253425" y="-95450"/>
              <a:ext cx="3050" cy="3050"/>
            </a:xfrm>
            <a:custGeom>
              <a:avLst/>
              <a:gdLst/>
              <a:ahLst/>
              <a:cxnLst/>
              <a:rect l="l" t="t" r="r" b="b"/>
              <a:pathLst>
                <a:path w="122" h="122" extrusionOk="0">
                  <a:moveTo>
                    <a:pt x="122" y="61"/>
                  </a:moveTo>
                  <a:cubicBezTo>
                    <a:pt x="122" y="91"/>
                    <a:pt x="92" y="122"/>
                    <a:pt x="61" y="122"/>
                  </a:cubicBezTo>
                  <a:cubicBezTo>
                    <a:pt x="31" y="122"/>
                    <a:pt x="0" y="91"/>
                    <a:pt x="0" y="61"/>
                  </a:cubicBezTo>
                  <a:cubicBezTo>
                    <a:pt x="0"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
            <p:cNvSpPr/>
            <p:nvPr/>
          </p:nvSpPr>
          <p:spPr>
            <a:xfrm>
              <a:off x="6253425" y="-195000"/>
              <a:ext cx="3050" cy="3075"/>
            </a:xfrm>
            <a:custGeom>
              <a:avLst/>
              <a:gdLst/>
              <a:ahLst/>
              <a:cxnLst/>
              <a:rect l="l" t="t" r="r" b="b"/>
              <a:pathLst>
                <a:path w="122" h="123" extrusionOk="0">
                  <a:moveTo>
                    <a:pt x="122" y="61"/>
                  </a:moveTo>
                  <a:cubicBezTo>
                    <a:pt x="122" y="122"/>
                    <a:pt x="92" y="122"/>
                    <a:pt x="61" y="122"/>
                  </a:cubicBezTo>
                  <a:cubicBezTo>
                    <a:pt x="31" y="122"/>
                    <a:pt x="0" y="122"/>
                    <a:pt x="0" y="61"/>
                  </a:cubicBezTo>
                  <a:cubicBezTo>
                    <a:pt x="0"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
            <p:cNvSpPr/>
            <p:nvPr/>
          </p:nvSpPr>
          <p:spPr>
            <a:xfrm>
              <a:off x="6253425" y="-293775"/>
              <a:ext cx="3050" cy="3050"/>
            </a:xfrm>
            <a:custGeom>
              <a:avLst/>
              <a:gdLst/>
              <a:ahLst/>
              <a:cxnLst/>
              <a:rect l="l" t="t" r="r" b="b"/>
              <a:pathLst>
                <a:path w="122" h="122" extrusionOk="0">
                  <a:moveTo>
                    <a:pt x="122" y="61"/>
                  </a:moveTo>
                  <a:cubicBezTo>
                    <a:pt x="122" y="91"/>
                    <a:pt x="92" y="122"/>
                    <a:pt x="61" y="122"/>
                  </a:cubicBezTo>
                  <a:cubicBezTo>
                    <a:pt x="31" y="122"/>
                    <a:pt x="0" y="91"/>
                    <a:pt x="0" y="61"/>
                  </a:cubicBezTo>
                  <a:cubicBezTo>
                    <a:pt x="0" y="30"/>
                    <a:pt x="31" y="0"/>
                    <a:pt x="61" y="0"/>
                  </a:cubicBezTo>
                  <a:cubicBezTo>
                    <a:pt x="92" y="0"/>
                    <a:pt x="122" y="30"/>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
            <p:cNvSpPr/>
            <p:nvPr/>
          </p:nvSpPr>
          <p:spPr>
            <a:xfrm>
              <a:off x="6253425" y="-392575"/>
              <a:ext cx="3050" cy="2300"/>
            </a:xfrm>
            <a:custGeom>
              <a:avLst/>
              <a:gdLst/>
              <a:ahLst/>
              <a:cxnLst/>
              <a:rect l="l" t="t" r="r" b="b"/>
              <a:pathLst>
                <a:path w="122" h="92" extrusionOk="0">
                  <a:moveTo>
                    <a:pt x="122" y="61"/>
                  </a:moveTo>
                  <a:cubicBezTo>
                    <a:pt x="122" y="92"/>
                    <a:pt x="92" y="92"/>
                    <a:pt x="61" y="92"/>
                  </a:cubicBezTo>
                  <a:cubicBezTo>
                    <a:pt x="31" y="92"/>
                    <a:pt x="0" y="92"/>
                    <a:pt x="0" y="61"/>
                  </a:cubicBezTo>
                  <a:cubicBezTo>
                    <a:pt x="0" y="31"/>
                    <a:pt x="31" y="1"/>
                    <a:pt x="61"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
            <p:cNvSpPr/>
            <p:nvPr/>
          </p:nvSpPr>
          <p:spPr>
            <a:xfrm>
              <a:off x="6253425" y="-491350"/>
              <a:ext cx="2300" cy="2300"/>
            </a:xfrm>
            <a:custGeom>
              <a:avLst/>
              <a:gdLst/>
              <a:ahLst/>
              <a:cxnLst/>
              <a:rect l="l" t="t" r="r" b="b"/>
              <a:pathLst>
                <a:path w="92" h="92" extrusionOk="0">
                  <a:moveTo>
                    <a:pt x="92" y="31"/>
                  </a:moveTo>
                  <a:cubicBezTo>
                    <a:pt x="92" y="61"/>
                    <a:pt x="92" y="91"/>
                    <a:pt x="61" y="91"/>
                  </a:cubicBezTo>
                  <a:cubicBezTo>
                    <a:pt x="31" y="91"/>
                    <a:pt x="0" y="61"/>
                    <a:pt x="0" y="31"/>
                  </a:cubicBezTo>
                  <a:cubicBezTo>
                    <a:pt x="0" y="0"/>
                    <a:pt x="31" y="0"/>
                    <a:pt x="61" y="0"/>
                  </a:cubicBezTo>
                  <a:cubicBezTo>
                    <a:pt x="92" y="0"/>
                    <a:pt x="92" y="0"/>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
            <p:cNvSpPr/>
            <p:nvPr/>
          </p:nvSpPr>
          <p:spPr>
            <a:xfrm>
              <a:off x="6332450" y="5230600"/>
              <a:ext cx="54750" cy="51700"/>
            </a:xfrm>
            <a:custGeom>
              <a:avLst/>
              <a:gdLst/>
              <a:ahLst/>
              <a:cxnLst/>
              <a:rect l="l" t="t" r="r" b="b"/>
              <a:pathLst>
                <a:path w="2190" h="2068" extrusionOk="0">
                  <a:moveTo>
                    <a:pt x="2189" y="1034"/>
                  </a:moveTo>
                  <a:cubicBezTo>
                    <a:pt x="2189" y="1612"/>
                    <a:pt x="1703" y="2068"/>
                    <a:pt x="1095" y="2068"/>
                  </a:cubicBezTo>
                  <a:cubicBezTo>
                    <a:pt x="487" y="2068"/>
                    <a:pt x="1" y="1612"/>
                    <a:pt x="1" y="1034"/>
                  </a:cubicBezTo>
                  <a:cubicBezTo>
                    <a:pt x="1" y="487"/>
                    <a:pt x="487" y="1"/>
                    <a:pt x="1095" y="1"/>
                  </a:cubicBezTo>
                  <a:cubicBezTo>
                    <a:pt x="1703" y="1"/>
                    <a:pt x="2189" y="487"/>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
            <p:cNvSpPr/>
            <p:nvPr/>
          </p:nvSpPr>
          <p:spPr>
            <a:xfrm>
              <a:off x="6332450" y="5131825"/>
              <a:ext cx="54750" cy="51700"/>
            </a:xfrm>
            <a:custGeom>
              <a:avLst/>
              <a:gdLst/>
              <a:ahLst/>
              <a:cxnLst/>
              <a:rect l="l" t="t" r="r" b="b"/>
              <a:pathLst>
                <a:path w="2190" h="2068" extrusionOk="0">
                  <a:moveTo>
                    <a:pt x="2189" y="1034"/>
                  </a:moveTo>
                  <a:cubicBezTo>
                    <a:pt x="2189" y="1611"/>
                    <a:pt x="1703" y="2067"/>
                    <a:pt x="1095" y="2067"/>
                  </a:cubicBezTo>
                  <a:cubicBezTo>
                    <a:pt x="487" y="2067"/>
                    <a:pt x="1" y="1611"/>
                    <a:pt x="1" y="1034"/>
                  </a:cubicBezTo>
                  <a:cubicBezTo>
                    <a:pt x="1" y="456"/>
                    <a:pt x="487" y="0"/>
                    <a:pt x="1095" y="0"/>
                  </a:cubicBezTo>
                  <a:cubicBezTo>
                    <a:pt x="1703" y="0"/>
                    <a:pt x="2189" y="456"/>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
            <p:cNvSpPr/>
            <p:nvPr/>
          </p:nvSpPr>
          <p:spPr>
            <a:xfrm>
              <a:off x="6333200" y="5033050"/>
              <a:ext cx="54000" cy="50925"/>
            </a:xfrm>
            <a:custGeom>
              <a:avLst/>
              <a:gdLst/>
              <a:ahLst/>
              <a:cxnLst/>
              <a:rect l="l" t="t" r="r" b="b"/>
              <a:pathLst>
                <a:path w="2160" h="2037" extrusionOk="0">
                  <a:moveTo>
                    <a:pt x="2159" y="1033"/>
                  </a:moveTo>
                  <a:cubicBezTo>
                    <a:pt x="2159" y="1581"/>
                    <a:pt x="1673" y="2037"/>
                    <a:pt x="1065" y="2037"/>
                  </a:cubicBezTo>
                  <a:cubicBezTo>
                    <a:pt x="487" y="2037"/>
                    <a:pt x="1" y="1581"/>
                    <a:pt x="1" y="1033"/>
                  </a:cubicBezTo>
                  <a:cubicBezTo>
                    <a:pt x="1" y="456"/>
                    <a:pt x="487" y="0"/>
                    <a:pt x="1065" y="0"/>
                  </a:cubicBezTo>
                  <a:cubicBezTo>
                    <a:pt x="1673" y="0"/>
                    <a:pt x="2159" y="456"/>
                    <a:pt x="2159" y="10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
            <p:cNvSpPr/>
            <p:nvPr/>
          </p:nvSpPr>
          <p:spPr>
            <a:xfrm>
              <a:off x="6333975" y="4935025"/>
              <a:ext cx="51700" cy="48650"/>
            </a:xfrm>
            <a:custGeom>
              <a:avLst/>
              <a:gdLst/>
              <a:ahLst/>
              <a:cxnLst/>
              <a:rect l="l" t="t" r="r" b="b"/>
              <a:pathLst>
                <a:path w="2068" h="1946" extrusionOk="0">
                  <a:moveTo>
                    <a:pt x="2067" y="973"/>
                  </a:moveTo>
                  <a:cubicBezTo>
                    <a:pt x="2067" y="1520"/>
                    <a:pt x="1611" y="1945"/>
                    <a:pt x="1034" y="1945"/>
                  </a:cubicBezTo>
                  <a:cubicBezTo>
                    <a:pt x="456" y="1945"/>
                    <a:pt x="0" y="1520"/>
                    <a:pt x="0" y="973"/>
                  </a:cubicBezTo>
                  <a:cubicBezTo>
                    <a:pt x="0" y="426"/>
                    <a:pt x="456" y="0"/>
                    <a:pt x="1034" y="0"/>
                  </a:cubicBezTo>
                  <a:cubicBezTo>
                    <a:pt x="1611" y="0"/>
                    <a:pt x="2067" y="426"/>
                    <a:pt x="206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
            <p:cNvSpPr/>
            <p:nvPr/>
          </p:nvSpPr>
          <p:spPr>
            <a:xfrm>
              <a:off x="6334725" y="4836225"/>
              <a:ext cx="50950" cy="47900"/>
            </a:xfrm>
            <a:custGeom>
              <a:avLst/>
              <a:gdLst/>
              <a:ahLst/>
              <a:cxnLst/>
              <a:rect l="l" t="t" r="r" b="b"/>
              <a:pathLst>
                <a:path w="2038" h="1916" extrusionOk="0">
                  <a:moveTo>
                    <a:pt x="2037" y="973"/>
                  </a:moveTo>
                  <a:cubicBezTo>
                    <a:pt x="2037" y="1490"/>
                    <a:pt x="1581" y="1916"/>
                    <a:pt x="1004" y="1916"/>
                  </a:cubicBezTo>
                  <a:cubicBezTo>
                    <a:pt x="457" y="1916"/>
                    <a:pt x="1" y="1490"/>
                    <a:pt x="1" y="973"/>
                  </a:cubicBezTo>
                  <a:cubicBezTo>
                    <a:pt x="1" y="426"/>
                    <a:pt x="457" y="1"/>
                    <a:pt x="1004" y="1"/>
                  </a:cubicBezTo>
                  <a:cubicBezTo>
                    <a:pt x="1581" y="1"/>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
            <p:cNvSpPr/>
            <p:nvPr/>
          </p:nvSpPr>
          <p:spPr>
            <a:xfrm>
              <a:off x="6335500" y="4738200"/>
              <a:ext cx="48650" cy="45625"/>
            </a:xfrm>
            <a:custGeom>
              <a:avLst/>
              <a:gdLst/>
              <a:ahLst/>
              <a:cxnLst/>
              <a:rect l="l" t="t" r="r" b="b"/>
              <a:pathLst>
                <a:path w="1946" h="1825" extrusionOk="0">
                  <a:moveTo>
                    <a:pt x="1945" y="912"/>
                  </a:moveTo>
                  <a:cubicBezTo>
                    <a:pt x="1945" y="1429"/>
                    <a:pt x="1520" y="1824"/>
                    <a:pt x="973" y="1824"/>
                  </a:cubicBezTo>
                  <a:cubicBezTo>
                    <a:pt x="456" y="1824"/>
                    <a:pt x="0" y="1429"/>
                    <a:pt x="0" y="912"/>
                  </a:cubicBezTo>
                  <a:cubicBezTo>
                    <a:pt x="0" y="426"/>
                    <a:pt x="456" y="1"/>
                    <a:pt x="973" y="1"/>
                  </a:cubicBezTo>
                  <a:cubicBezTo>
                    <a:pt x="1520" y="1"/>
                    <a:pt x="1945" y="426"/>
                    <a:pt x="1945"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
            <p:cNvSpPr/>
            <p:nvPr/>
          </p:nvSpPr>
          <p:spPr>
            <a:xfrm>
              <a:off x="6336250" y="4639425"/>
              <a:ext cx="47900" cy="45600"/>
            </a:xfrm>
            <a:custGeom>
              <a:avLst/>
              <a:gdLst/>
              <a:ahLst/>
              <a:cxnLst/>
              <a:rect l="l" t="t" r="r" b="b"/>
              <a:pathLst>
                <a:path w="1916" h="1824" extrusionOk="0">
                  <a:moveTo>
                    <a:pt x="1915" y="912"/>
                  </a:moveTo>
                  <a:cubicBezTo>
                    <a:pt x="1915" y="1398"/>
                    <a:pt x="1490" y="1824"/>
                    <a:pt x="943" y="1824"/>
                  </a:cubicBezTo>
                  <a:cubicBezTo>
                    <a:pt x="426" y="1824"/>
                    <a:pt x="1" y="1398"/>
                    <a:pt x="1" y="912"/>
                  </a:cubicBezTo>
                  <a:cubicBezTo>
                    <a:pt x="1" y="426"/>
                    <a:pt x="426" y="0"/>
                    <a:pt x="943" y="0"/>
                  </a:cubicBezTo>
                  <a:cubicBezTo>
                    <a:pt x="1490" y="0"/>
                    <a:pt x="1915" y="426"/>
                    <a:pt x="1915"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
            <p:cNvSpPr/>
            <p:nvPr/>
          </p:nvSpPr>
          <p:spPr>
            <a:xfrm>
              <a:off x="6337000" y="4541400"/>
              <a:ext cx="46400" cy="43325"/>
            </a:xfrm>
            <a:custGeom>
              <a:avLst/>
              <a:gdLst/>
              <a:ahLst/>
              <a:cxnLst/>
              <a:rect l="l" t="t" r="r" b="b"/>
              <a:pathLst>
                <a:path w="1856" h="1733" extrusionOk="0">
                  <a:moveTo>
                    <a:pt x="1855" y="882"/>
                  </a:moveTo>
                  <a:cubicBezTo>
                    <a:pt x="1855" y="1338"/>
                    <a:pt x="1430" y="1733"/>
                    <a:pt x="913" y="1733"/>
                  </a:cubicBezTo>
                  <a:cubicBezTo>
                    <a:pt x="426" y="1733"/>
                    <a:pt x="1" y="1338"/>
                    <a:pt x="1" y="882"/>
                  </a:cubicBezTo>
                  <a:cubicBezTo>
                    <a:pt x="1" y="395"/>
                    <a:pt x="426" y="0"/>
                    <a:pt x="913" y="0"/>
                  </a:cubicBezTo>
                  <a:cubicBezTo>
                    <a:pt x="1430" y="0"/>
                    <a:pt x="1855" y="395"/>
                    <a:pt x="185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
            <p:cNvSpPr/>
            <p:nvPr/>
          </p:nvSpPr>
          <p:spPr>
            <a:xfrm>
              <a:off x="6337775" y="4443375"/>
              <a:ext cx="44100" cy="41800"/>
            </a:xfrm>
            <a:custGeom>
              <a:avLst/>
              <a:gdLst/>
              <a:ahLst/>
              <a:cxnLst/>
              <a:rect l="l" t="t" r="r" b="b"/>
              <a:pathLst>
                <a:path w="1764" h="1672" extrusionOk="0">
                  <a:moveTo>
                    <a:pt x="1763" y="821"/>
                  </a:moveTo>
                  <a:cubicBezTo>
                    <a:pt x="1763" y="1277"/>
                    <a:pt x="1368" y="1672"/>
                    <a:pt x="882" y="1672"/>
                  </a:cubicBezTo>
                  <a:cubicBezTo>
                    <a:pt x="395" y="1672"/>
                    <a:pt x="0" y="1277"/>
                    <a:pt x="0" y="821"/>
                  </a:cubicBezTo>
                  <a:cubicBezTo>
                    <a:pt x="0" y="365"/>
                    <a:pt x="395" y="0"/>
                    <a:pt x="882" y="0"/>
                  </a:cubicBezTo>
                  <a:cubicBezTo>
                    <a:pt x="1368" y="0"/>
                    <a:pt x="1763" y="365"/>
                    <a:pt x="176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
            <p:cNvSpPr/>
            <p:nvPr/>
          </p:nvSpPr>
          <p:spPr>
            <a:xfrm>
              <a:off x="6338525" y="4344575"/>
              <a:ext cx="43350" cy="41050"/>
            </a:xfrm>
            <a:custGeom>
              <a:avLst/>
              <a:gdLst/>
              <a:ahLst/>
              <a:cxnLst/>
              <a:rect l="l" t="t" r="r" b="b"/>
              <a:pathLst>
                <a:path w="1734" h="1642" extrusionOk="0">
                  <a:moveTo>
                    <a:pt x="1733" y="821"/>
                  </a:moveTo>
                  <a:cubicBezTo>
                    <a:pt x="1733" y="1277"/>
                    <a:pt x="1338" y="1642"/>
                    <a:pt x="852" y="1642"/>
                  </a:cubicBezTo>
                  <a:cubicBezTo>
                    <a:pt x="396" y="1642"/>
                    <a:pt x="1" y="1277"/>
                    <a:pt x="1" y="821"/>
                  </a:cubicBezTo>
                  <a:cubicBezTo>
                    <a:pt x="1" y="365"/>
                    <a:pt x="396" y="1"/>
                    <a:pt x="852" y="1"/>
                  </a:cubicBezTo>
                  <a:cubicBezTo>
                    <a:pt x="1338" y="1"/>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
            <p:cNvSpPr/>
            <p:nvPr/>
          </p:nvSpPr>
          <p:spPr>
            <a:xfrm>
              <a:off x="6339300" y="4246550"/>
              <a:ext cx="41050" cy="38775"/>
            </a:xfrm>
            <a:custGeom>
              <a:avLst/>
              <a:gdLst/>
              <a:ahLst/>
              <a:cxnLst/>
              <a:rect l="l" t="t" r="r" b="b"/>
              <a:pathLst>
                <a:path w="1642" h="1551" extrusionOk="0">
                  <a:moveTo>
                    <a:pt x="1641" y="761"/>
                  </a:moveTo>
                  <a:cubicBezTo>
                    <a:pt x="1641" y="1216"/>
                    <a:pt x="1277" y="1551"/>
                    <a:pt x="821" y="1551"/>
                  </a:cubicBezTo>
                  <a:cubicBezTo>
                    <a:pt x="365" y="1551"/>
                    <a:pt x="0" y="1216"/>
                    <a:pt x="0" y="761"/>
                  </a:cubicBezTo>
                  <a:cubicBezTo>
                    <a:pt x="0" y="335"/>
                    <a:pt x="365" y="1"/>
                    <a:pt x="821" y="1"/>
                  </a:cubicBezTo>
                  <a:cubicBezTo>
                    <a:pt x="1277" y="1"/>
                    <a:pt x="1641" y="335"/>
                    <a:pt x="164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
            <p:cNvSpPr/>
            <p:nvPr/>
          </p:nvSpPr>
          <p:spPr>
            <a:xfrm>
              <a:off x="6340050" y="4147775"/>
              <a:ext cx="40300" cy="38000"/>
            </a:xfrm>
            <a:custGeom>
              <a:avLst/>
              <a:gdLst/>
              <a:ahLst/>
              <a:cxnLst/>
              <a:rect l="l" t="t" r="r" b="b"/>
              <a:pathLst>
                <a:path w="1612" h="1520" extrusionOk="0">
                  <a:moveTo>
                    <a:pt x="1611" y="760"/>
                  </a:moveTo>
                  <a:cubicBezTo>
                    <a:pt x="1611" y="1186"/>
                    <a:pt x="1247" y="1520"/>
                    <a:pt x="791" y="1520"/>
                  </a:cubicBezTo>
                  <a:cubicBezTo>
                    <a:pt x="365" y="1520"/>
                    <a:pt x="0" y="1186"/>
                    <a:pt x="0" y="760"/>
                  </a:cubicBezTo>
                  <a:cubicBezTo>
                    <a:pt x="0" y="335"/>
                    <a:pt x="365" y="0"/>
                    <a:pt x="791" y="0"/>
                  </a:cubicBezTo>
                  <a:cubicBezTo>
                    <a:pt x="1247" y="0"/>
                    <a:pt x="1611" y="335"/>
                    <a:pt x="161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
            <p:cNvSpPr/>
            <p:nvPr/>
          </p:nvSpPr>
          <p:spPr>
            <a:xfrm>
              <a:off x="6340800" y="4048975"/>
              <a:ext cx="38800" cy="37275"/>
            </a:xfrm>
            <a:custGeom>
              <a:avLst/>
              <a:gdLst/>
              <a:ahLst/>
              <a:cxnLst/>
              <a:rect l="l" t="t" r="r" b="b"/>
              <a:pathLst>
                <a:path w="1552" h="1491" extrusionOk="0">
                  <a:moveTo>
                    <a:pt x="1551" y="761"/>
                  </a:moveTo>
                  <a:cubicBezTo>
                    <a:pt x="1551" y="1156"/>
                    <a:pt x="1186" y="1490"/>
                    <a:pt x="761" y="1490"/>
                  </a:cubicBezTo>
                  <a:cubicBezTo>
                    <a:pt x="335" y="1490"/>
                    <a:pt x="1" y="1156"/>
                    <a:pt x="1" y="761"/>
                  </a:cubicBezTo>
                  <a:cubicBezTo>
                    <a:pt x="1" y="335"/>
                    <a:pt x="335" y="1"/>
                    <a:pt x="761" y="1"/>
                  </a:cubicBezTo>
                  <a:cubicBezTo>
                    <a:pt x="1186" y="1"/>
                    <a:pt x="1551" y="335"/>
                    <a:pt x="155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
            <p:cNvSpPr/>
            <p:nvPr/>
          </p:nvSpPr>
          <p:spPr>
            <a:xfrm>
              <a:off x="6340800" y="3950950"/>
              <a:ext cx="38025" cy="35750"/>
            </a:xfrm>
            <a:custGeom>
              <a:avLst/>
              <a:gdLst/>
              <a:ahLst/>
              <a:cxnLst/>
              <a:rect l="l" t="t" r="r" b="b"/>
              <a:pathLst>
                <a:path w="1521" h="1430" extrusionOk="0">
                  <a:moveTo>
                    <a:pt x="1521" y="700"/>
                  </a:moveTo>
                  <a:cubicBezTo>
                    <a:pt x="1521" y="1095"/>
                    <a:pt x="1186" y="1429"/>
                    <a:pt x="761" y="1429"/>
                  </a:cubicBezTo>
                  <a:cubicBezTo>
                    <a:pt x="335" y="1429"/>
                    <a:pt x="1" y="1095"/>
                    <a:pt x="1" y="700"/>
                  </a:cubicBezTo>
                  <a:cubicBezTo>
                    <a:pt x="1" y="305"/>
                    <a:pt x="335" y="1"/>
                    <a:pt x="761" y="1"/>
                  </a:cubicBezTo>
                  <a:cubicBezTo>
                    <a:pt x="1186" y="1"/>
                    <a:pt x="1521" y="305"/>
                    <a:pt x="1521"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
            <p:cNvSpPr/>
            <p:nvPr/>
          </p:nvSpPr>
          <p:spPr>
            <a:xfrm>
              <a:off x="6341575" y="3852175"/>
              <a:ext cx="36500" cy="34225"/>
            </a:xfrm>
            <a:custGeom>
              <a:avLst/>
              <a:gdLst/>
              <a:ahLst/>
              <a:cxnLst/>
              <a:rect l="l" t="t" r="r" b="b"/>
              <a:pathLst>
                <a:path w="1460" h="1369" extrusionOk="0">
                  <a:moveTo>
                    <a:pt x="1459" y="699"/>
                  </a:moveTo>
                  <a:cubicBezTo>
                    <a:pt x="1459" y="1064"/>
                    <a:pt x="1125" y="1368"/>
                    <a:pt x="730" y="1368"/>
                  </a:cubicBezTo>
                  <a:cubicBezTo>
                    <a:pt x="335" y="1368"/>
                    <a:pt x="0" y="1064"/>
                    <a:pt x="0" y="699"/>
                  </a:cubicBezTo>
                  <a:cubicBezTo>
                    <a:pt x="0" y="304"/>
                    <a:pt x="335" y="0"/>
                    <a:pt x="730" y="0"/>
                  </a:cubicBezTo>
                  <a:cubicBezTo>
                    <a:pt x="1125" y="0"/>
                    <a:pt x="1459" y="304"/>
                    <a:pt x="1459"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
            <p:cNvSpPr/>
            <p:nvPr/>
          </p:nvSpPr>
          <p:spPr>
            <a:xfrm>
              <a:off x="6342325" y="3753375"/>
              <a:ext cx="35750" cy="33475"/>
            </a:xfrm>
            <a:custGeom>
              <a:avLst/>
              <a:gdLst/>
              <a:ahLst/>
              <a:cxnLst/>
              <a:rect l="l" t="t" r="r" b="b"/>
              <a:pathLst>
                <a:path w="1430" h="1339" extrusionOk="0">
                  <a:moveTo>
                    <a:pt x="1429" y="670"/>
                  </a:moveTo>
                  <a:cubicBezTo>
                    <a:pt x="1429" y="1065"/>
                    <a:pt x="1095" y="1338"/>
                    <a:pt x="700" y="1338"/>
                  </a:cubicBezTo>
                  <a:cubicBezTo>
                    <a:pt x="305" y="1338"/>
                    <a:pt x="1" y="1065"/>
                    <a:pt x="1" y="670"/>
                  </a:cubicBezTo>
                  <a:cubicBezTo>
                    <a:pt x="1" y="305"/>
                    <a:pt x="305" y="1"/>
                    <a:pt x="700" y="1"/>
                  </a:cubicBezTo>
                  <a:cubicBezTo>
                    <a:pt x="1095" y="1"/>
                    <a:pt x="1429" y="305"/>
                    <a:pt x="1429"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
            <p:cNvSpPr/>
            <p:nvPr/>
          </p:nvSpPr>
          <p:spPr>
            <a:xfrm>
              <a:off x="6343100" y="3655350"/>
              <a:ext cx="33450" cy="31950"/>
            </a:xfrm>
            <a:custGeom>
              <a:avLst/>
              <a:gdLst/>
              <a:ahLst/>
              <a:cxnLst/>
              <a:rect l="l" t="t" r="r" b="b"/>
              <a:pathLst>
                <a:path w="1338" h="1278" extrusionOk="0">
                  <a:moveTo>
                    <a:pt x="1337" y="639"/>
                  </a:moveTo>
                  <a:cubicBezTo>
                    <a:pt x="1337" y="1004"/>
                    <a:pt x="1064" y="1277"/>
                    <a:pt x="669" y="1277"/>
                  </a:cubicBezTo>
                  <a:cubicBezTo>
                    <a:pt x="304" y="1277"/>
                    <a:pt x="0" y="1004"/>
                    <a:pt x="0" y="639"/>
                  </a:cubicBezTo>
                  <a:cubicBezTo>
                    <a:pt x="0" y="274"/>
                    <a:pt x="304" y="1"/>
                    <a:pt x="669" y="1"/>
                  </a:cubicBezTo>
                  <a:cubicBezTo>
                    <a:pt x="1064" y="1"/>
                    <a:pt x="1337" y="274"/>
                    <a:pt x="1337"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
            <p:cNvSpPr/>
            <p:nvPr/>
          </p:nvSpPr>
          <p:spPr>
            <a:xfrm>
              <a:off x="6343850" y="3556575"/>
              <a:ext cx="32700" cy="31175"/>
            </a:xfrm>
            <a:custGeom>
              <a:avLst/>
              <a:gdLst/>
              <a:ahLst/>
              <a:cxnLst/>
              <a:rect l="l" t="t" r="r" b="b"/>
              <a:pathLst>
                <a:path w="1308" h="1247" extrusionOk="0">
                  <a:moveTo>
                    <a:pt x="1307" y="639"/>
                  </a:moveTo>
                  <a:cubicBezTo>
                    <a:pt x="1307" y="973"/>
                    <a:pt x="1004" y="1247"/>
                    <a:pt x="639" y="1247"/>
                  </a:cubicBezTo>
                  <a:cubicBezTo>
                    <a:pt x="274" y="1247"/>
                    <a:pt x="0" y="973"/>
                    <a:pt x="0" y="639"/>
                  </a:cubicBezTo>
                  <a:cubicBezTo>
                    <a:pt x="0" y="274"/>
                    <a:pt x="274" y="0"/>
                    <a:pt x="639" y="0"/>
                  </a:cubicBezTo>
                  <a:cubicBezTo>
                    <a:pt x="1004" y="0"/>
                    <a:pt x="1307" y="274"/>
                    <a:pt x="1307"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
            <p:cNvSpPr/>
            <p:nvPr/>
          </p:nvSpPr>
          <p:spPr>
            <a:xfrm>
              <a:off x="6344600" y="3458550"/>
              <a:ext cx="31200" cy="29650"/>
            </a:xfrm>
            <a:custGeom>
              <a:avLst/>
              <a:gdLst/>
              <a:ahLst/>
              <a:cxnLst/>
              <a:rect l="l" t="t" r="r" b="b"/>
              <a:pathLst>
                <a:path w="1248" h="1186" extrusionOk="0">
                  <a:moveTo>
                    <a:pt x="1247" y="578"/>
                  </a:moveTo>
                  <a:cubicBezTo>
                    <a:pt x="1247" y="912"/>
                    <a:pt x="974" y="1186"/>
                    <a:pt x="609" y="1186"/>
                  </a:cubicBezTo>
                  <a:cubicBezTo>
                    <a:pt x="274" y="1186"/>
                    <a:pt x="1" y="912"/>
                    <a:pt x="1" y="578"/>
                  </a:cubicBezTo>
                  <a:cubicBezTo>
                    <a:pt x="1" y="244"/>
                    <a:pt x="274" y="0"/>
                    <a:pt x="609" y="0"/>
                  </a:cubicBezTo>
                  <a:cubicBezTo>
                    <a:pt x="974" y="0"/>
                    <a:pt x="1247" y="244"/>
                    <a:pt x="124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
            <p:cNvSpPr/>
            <p:nvPr/>
          </p:nvSpPr>
          <p:spPr>
            <a:xfrm>
              <a:off x="6344600" y="3359750"/>
              <a:ext cx="30425" cy="28900"/>
            </a:xfrm>
            <a:custGeom>
              <a:avLst/>
              <a:gdLst/>
              <a:ahLst/>
              <a:cxnLst/>
              <a:rect l="l" t="t" r="r" b="b"/>
              <a:pathLst>
                <a:path w="1217" h="1156" extrusionOk="0">
                  <a:moveTo>
                    <a:pt x="1217" y="578"/>
                  </a:moveTo>
                  <a:cubicBezTo>
                    <a:pt x="1217" y="882"/>
                    <a:pt x="943" y="1156"/>
                    <a:pt x="609" y="1156"/>
                  </a:cubicBezTo>
                  <a:cubicBezTo>
                    <a:pt x="274" y="1156"/>
                    <a:pt x="1" y="882"/>
                    <a:pt x="1" y="578"/>
                  </a:cubicBezTo>
                  <a:cubicBezTo>
                    <a:pt x="1" y="244"/>
                    <a:pt x="274" y="1"/>
                    <a:pt x="609" y="1"/>
                  </a:cubicBezTo>
                  <a:cubicBezTo>
                    <a:pt x="943" y="1"/>
                    <a:pt x="1217" y="244"/>
                    <a:pt x="121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
            <p:cNvSpPr/>
            <p:nvPr/>
          </p:nvSpPr>
          <p:spPr>
            <a:xfrm>
              <a:off x="6345375" y="3260975"/>
              <a:ext cx="29650" cy="28150"/>
            </a:xfrm>
            <a:custGeom>
              <a:avLst/>
              <a:gdLst/>
              <a:ahLst/>
              <a:cxnLst/>
              <a:rect l="l" t="t" r="r" b="b"/>
              <a:pathLst>
                <a:path w="1186" h="1126" extrusionOk="0">
                  <a:moveTo>
                    <a:pt x="1186" y="548"/>
                  </a:moveTo>
                  <a:cubicBezTo>
                    <a:pt x="1186" y="882"/>
                    <a:pt x="912" y="1125"/>
                    <a:pt x="578" y="1125"/>
                  </a:cubicBezTo>
                  <a:cubicBezTo>
                    <a:pt x="243" y="1125"/>
                    <a:pt x="0" y="882"/>
                    <a:pt x="0" y="548"/>
                  </a:cubicBezTo>
                  <a:cubicBezTo>
                    <a:pt x="0" y="244"/>
                    <a:pt x="243"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
            <p:cNvSpPr/>
            <p:nvPr/>
          </p:nvSpPr>
          <p:spPr>
            <a:xfrm>
              <a:off x="6346125" y="3162950"/>
              <a:ext cx="28150" cy="25850"/>
            </a:xfrm>
            <a:custGeom>
              <a:avLst/>
              <a:gdLst/>
              <a:ahLst/>
              <a:cxnLst/>
              <a:rect l="l" t="t" r="r" b="b"/>
              <a:pathLst>
                <a:path w="1126" h="1034" extrusionOk="0">
                  <a:moveTo>
                    <a:pt x="1125" y="517"/>
                  </a:moveTo>
                  <a:cubicBezTo>
                    <a:pt x="1125" y="821"/>
                    <a:pt x="852" y="1034"/>
                    <a:pt x="548" y="1034"/>
                  </a:cubicBezTo>
                  <a:cubicBezTo>
                    <a:pt x="244" y="1034"/>
                    <a:pt x="1" y="821"/>
                    <a:pt x="1" y="517"/>
                  </a:cubicBezTo>
                  <a:cubicBezTo>
                    <a:pt x="1" y="213"/>
                    <a:pt x="244" y="1"/>
                    <a:pt x="548" y="1"/>
                  </a:cubicBezTo>
                  <a:cubicBezTo>
                    <a:pt x="852" y="1"/>
                    <a:pt x="1125" y="213"/>
                    <a:pt x="112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
            <p:cNvSpPr/>
            <p:nvPr/>
          </p:nvSpPr>
          <p:spPr>
            <a:xfrm>
              <a:off x="6346125" y="3064175"/>
              <a:ext cx="27375" cy="25850"/>
            </a:xfrm>
            <a:custGeom>
              <a:avLst/>
              <a:gdLst/>
              <a:ahLst/>
              <a:cxnLst/>
              <a:rect l="l" t="t" r="r" b="b"/>
              <a:pathLst>
                <a:path w="1095" h="1034" extrusionOk="0">
                  <a:moveTo>
                    <a:pt x="1095" y="517"/>
                  </a:moveTo>
                  <a:cubicBezTo>
                    <a:pt x="1095" y="790"/>
                    <a:pt x="852" y="1034"/>
                    <a:pt x="548" y="1034"/>
                  </a:cubicBezTo>
                  <a:cubicBezTo>
                    <a:pt x="244" y="1034"/>
                    <a:pt x="1" y="790"/>
                    <a:pt x="1" y="517"/>
                  </a:cubicBezTo>
                  <a:cubicBezTo>
                    <a:pt x="1" y="213"/>
                    <a:pt x="244" y="0"/>
                    <a:pt x="548" y="0"/>
                  </a:cubicBezTo>
                  <a:cubicBezTo>
                    <a:pt x="852" y="0"/>
                    <a:pt x="1095" y="213"/>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
            <p:cNvSpPr/>
            <p:nvPr/>
          </p:nvSpPr>
          <p:spPr>
            <a:xfrm>
              <a:off x="6346900" y="2965375"/>
              <a:ext cx="25850" cy="24350"/>
            </a:xfrm>
            <a:custGeom>
              <a:avLst/>
              <a:gdLst/>
              <a:ahLst/>
              <a:cxnLst/>
              <a:rect l="l" t="t" r="r" b="b"/>
              <a:pathLst>
                <a:path w="1034" h="974" extrusionOk="0">
                  <a:moveTo>
                    <a:pt x="1034" y="487"/>
                  </a:moveTo>
                  <a:cubicBezTo>
                    <a:pt x="1034" y="761"/>
                    <a:pt x="821" y="973"/>
                    <a:pt x="517" y="973"/>
                  </a:cubicBezTo>
                  <a:cubicBezTo>
                    <a:pt x="243" y="973"/>
                    <a:pt x="0" y="761"/>
                    <a:pt x="0" y="487"/>
                  </a:cubicBezTo>
                  <a:cubicBezTo>
                    <a:pt x="0" y="213"/>
                    <a:pt x="243" y="1"/>
                    <a:pt x="517" y="1"/>
                  </a:cubicBezTo>
                  <a:cubicBezTo>
                    <a:pt x="821" y="1"/>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
            <p:cNvSpPr/>
            <p:nvPr/>
          </p:nvSpPr>
          <p:spPr>
            <a:xfrm>
              <a:off x="6347650" y="2867350"/>
              <a:ext cx="24350" cy="22825"/>
            </a:xfrm>
            <a:custGeom>
              <a:avLst/>
              <a:gdLst/>
              <a:ahLst/>
              <a:cxnLst/>
              <a:rect l="l" t="t" r="r" b="b"/>
              <a:pathLst>
                <a:path w="974" h="913" extrusionOk="0">
                  <a:moveTo>
                    <a:pt x="973" y="457"/>
                  </a:moveTo>
                  <a:cubicBezTo>
                    <a:pt x="973" y="700"/>
                    <a:pt x="760" y="913"/>
                    <a:pt x="487" y="913"/>
                  </a:cubicBezTo>
                  <a:cubicBezTo>
                    <a:pt x="213" y="913"/>
                    <a:pt x="0" y="700"/>
                    <a:pt x="0" y="457"/>
                  </a:cubicBezTo>
                  <a:cubicBezTo>
                    <a:pt x="0" y="183"/>
                    <a:pt x="213" y="1"/>
                    <a:pt x="487" y="1"/>
                  </a:cubicBezTo>
                  <a:cubicBezTo>
                    <a:pt x="760" y="1"/>
                    <a:pt x="973" y="183"/>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
            <p:cNvSpPr/>
            <p:nvPr/>
          </p:nvSpPr>
          <p:spPr>
            <a:xfrm>
              <a:off x="6348400" y="2768575"/>
              <a:ext cx="23600" cy="22050"/>
            </a:xfrm>
            <a:custGeom>
              <a:avLst/>
              <a:gdLst/>
              <a:ahLst/>
              <a:cxnLst/>
              <a:rect l="l" t="t" r="r" b="b"/>
              <a:pathLst>
                <a:path w="944" h="882" extrusionOk="0">
                  <a:moveTo>
                    <a:pt x="943" y="426"/>
                  </a:moveTo>
                  <a:cubicBezTo>
                    <a:pt x="943" y="699"/>
                    <a:pt x="730" y="882"/>
                    <a:pt x="457" y="882"/>
                  </a:cubicBezTo>
                  <a:cubicBezTo>
                    <a:pt x="214" y="882"/>
                    <a:pt x="1" y="699"/>
                    <a:pt x="1" y="426"/>
                  </a:cubicBezTo>
                  <a:cubicBezTo>
                    <a:pt x="1" y="183"/>
                    <a:pt x="214" y="0"/>
                    <a:pt x="457" y="0"/>
                  </a:cubicBezTo>
                  <a:cubicBezTo>
                    <a:pt x="730" y="0"/>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
            <p:cNvSpPr/>
            <p:nvPr/>
          </p:nvSpPr>
          <p:spPr>
            <a:xfrm>
              <a:off x="6348400" y="2669775"/>
              <a:ext cx="23600" cy="21300"/>
            </a:xfrm>
            <a:custGeom>
              <a:avLst/>
              <a:gdLst/>
              <a:ahLst/>
              <a:cxnLst/>
              <a:rect l="l" t="t" r="r" b="b"/>
              <a:pathLst>
                <a:path w="944" h="852" extrusionOk="0">
                  <a:moveTo>
                    <a:pt x="943" y="426"/>
                  </a:moveTo>
                  <a:cubicBezTo>
                    <a:pt x="943" y="669"/>
                    <a:pt x="730" y="852"/>
                    <a:pt x="457" y="852"/>
                  </a:cubicBezTo>
                  <a:cubicBezTo>
                    <a:pt x="214" y="852"/>
                    <a:pt x="1" y="669"/>
                    <a:pt x="1" y="426"/>
                  </a:cubicBezTo>
                  <a:cubicBezTo>
                    <a:pt x="1" y="183"/>
                    <a:pt x="214" y="1"/>
                    <a:pt x="457" y="1"/>
                  </a:cubicBezTo>
                  <a:cubicBezTo>
                    <a:pt x="730" y="1"/>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
            <p:cNvSpPr/>
            <p:nvPr/>
          </p:nvSpPr>
          <p:spPr>
            <a:xfrm>
              <a:off x="6349175" y="2571000"/>
              <a:ext cx="22050" cy="20550"/>
            </a:xfrm>
            <a:custGeom>
              <a:avLst/>
              <a:gdLst/>
              <a:ahLst/>
              <a:cxnLst/>
              <a:rect l="l" t="t" r="r" b="b"/>
              <a:pathLst>
                <a:path w="882" h="822" extrusionOk="0">
                  <a:moveTo>
                    <a:pt x="882" y="426"/>
                  </a:moveTo>
                  <a:cubicBezTo>
                    <a:pt x="882" y="639"/>
                    <a:pt x="669" y="821"/>
                    <a:pt x="426" y="821"/>
                  </a:cubicBezTo>
                  <a:cubicBezTo>
                    <a:pt x="183" y="821"/>
                    <a:pt x="0" y="639"/>
                    <a:pt x="0" y="426"/>
                  </a:cubicBezTo>
                  <a:cubicBezTo>
                    <a:pt x="0" y="183"/>
                    <a:pt x="183" y="0"/>
                    <a:pt x="426" y="0"/>
                  </a:cubicBezTo>
                  <a:cubicBezTo>
                    <a:pt x="669"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
            <p:cNvSpPr/>
            <p:nvPr/>
          </p:nvSpPr>
          <p:spPr>
            <a:xfrm>
              <a:off x="6349175" y="2472200"/>
              <a:ext cx="21300" cy="19800"/>
            </a:xfrm>
            <a:custGeom>
              <a:avLst/>
              <a:gdLst/>
              <a:ahLst/>
              <a:cxnLst/>
              <a:rect l="l" t="t" r="r" b="b"/>
              <a:pathLst>
                <a:path w="852" h="792" extrusionOk="0">
                  <a:moveTo>
                    <a:pt x="851" y="396"/>
                  </a:moveTo>
                  <a:cubicBezTo>
                    <a:pt x="851" y="609"/>
                    <a:pt x="669" y="791"/>
                    <a:pt x="426" y="791"/>
                  </a:cubicBezTo>
                  <a:cubicBezTo>
                    <a:pt x="213" y="791"/>
                    <a:pt x="0" y="609"/>
                    <a:pt x="0" y="396"/>
                  </a:cubicBezTo>
                  <a:cubicBezTo>
                    <a:pt x="0" y="183"/>
                    <a:pt x="213" y="1"/>
                    <a:pt x="426" y="1"/>
                  </a:cubicBezTo>
                  <a:cubicBezTo>
                    <a:pt x="669" y="1"/>
                    <a:pt x="851" y="183"/>
                    <a:pt x="85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
            <p:cNvSpPr/>
            <p:nvPr/>
          </p:nvSpPr>
          <p:spPr>
            <a:xfrm>
              <a:off x="6349925" y="2373425"/>
              <a:ext cx="19775" cy="19025"/>
            </a:xfrm>
            <a:custGeom>
              <a:avLst/>
              <a:gdLst/>
              <a:ahLst/>
              <a:cxnLst/>
              <a:rect l="l" t="t" r="r" b="b"/>
              <a:pathLst>
                <a:path w="791" h="761" extrusionOk="0">
                  <a:moveTo>
                    <a:pt x="791" y="396"/>
                  </a:moveTo>
                  <a:cubicBezTo>
                    <a:pt x="791" y="608"/>
                    <a:pt x="609" y="760"/>
                    <a:pt x="396" y="760"/>
                  </a:cubicBezTo>
                  <a:cubicBezTo>
                    <a:pt x="183" y="760"/>
                    <a:pt x="1" y="608"/>
                    <a:pt x="1" y="396"/>
                  </a:cubicBezTo>
                  <a:cubicBezTo>
                    <a:pt x="1" y="183"/>
                    <a:pt x="183" y="1"/>
                    <a:pt x="396" y="1"/>
                  </a:cubicBezTo>
                  <a:cubicBezTo>
                    <a:pt x="609" y="1"/>
                    <a:pt x="791" y="183"/>
                    <a:pt x="79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
            <p:cNvSpPr/>
            <p:nvPr/>
          </p:nvSpPr>
          <p:spPr>
            <a:xfrm>
              <a:off x="6350700" y="2274650"/>
              <a:ext cx="19000" cy="18250"/>
            </a:xfrm>
            <a:custGeom>
              <a:avLst/>
              <a:gdLst/>
              <a:ahLst/>
              <a:cxnLst/>
              <a:rect l="l" t="t" r="r" b="b"/>
              <a:pathLst>
                <a:path w="760" h="730" extrusionOk="0">
                  <a:moveTo>
                    <a:pt x="760" y="365"/>
                  </a:moveTo>
                  <a:cubicBezTo>
                    <a:pt x="760" y="578"/>
                    <a:pt x="578" y="730"/>
                    <a:pt x="365" y="730"/>
                  </a:cubicBezTo>
                  <a:cubicBezTo>
                    <a:pt x="152" y="730"/>
                    <a:pt x="0" y="578"/>
                    <a:pt x="0" y="365"/>
                  </a:cubicBezTo>
                  <a:cubicBezTo>
                    <a:pt x="0" y="182"/>
                    <a:pt x="152" y="0"/>
                    <a:pt x="365" y="0"/>
                  </a:cubicBezTo>
                  <a:cubicBezTo>
                    <a:pt x="578" y="0"/>
                    <a:pt x="760" y="18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
            <p:cNvSpPr/>
            <p:nvPr/>
          </p:nvSpPr>
          <p:spPr>
            <a:xfrm>
              <a:off x="6350700" y="2176625"/>
              <a:ext cx="18250" cy="16725"/>
            </a:xfrm>
            <a:custGeom>
              <a:avLst/>
              <a:gdLst/>
              <a:ahLst/>
              <a:cxnLst/>
              <a:rect l="l" t="t" r="r" b="b"/>
              <a:pathLst>
                <a:path w="730" h="669" extrusionOk="0">
                  <a:moveTo>
                    <a:pt x="730" y="334"/>
                  </a:moveTo>
                  <a:cubicBezTo>
                    <a:pt x="730" y="517"/>
                    <a:pt x="578" y="669"/>
                    <a:pt x="365" y="669"/>
                  </a:cubicBezTo>
                  <a:cubicBezTo>
                    <a:pt x="182" y="669"/>
                    <a:pt x="0" y="517"/>
                    <a:pt x="0" y="334"/>
                  </a:cubicBezTo>
                  <a:cubicBezTo>
                    <a:pt x="0" y="152"/>
                    <a:pt x="182" y="0"/>
                    <a:pt x="365" y="0"/>
                  </a:cubicBezTo>
                  <a:cubicBezTo>
                    <a:pt x="578" y="0"/>
                    <a:pt x="730" y="152"/>
                    <a:pt x="730"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
            <p:cNvSpPr/>
            <p:nvPr/>
          </p:nvSpPr>
          <p:spPr>
            <a:xfrm>
              <a:off x="6351450" y="2077825"/>
              <a:ext cx="17500" cy="15975"/>
            </a:xfrm>
            <a:custGeom>
              <a:avLst/>
              <a:gdLst/>
              <a:ahLst/>
              <a:cxnLst/>
              <a:rect l="l" t="t" r="r" b="b"/>
              <a:pathLst>
                <a:path w="700" h="639" extrusionOk="0">
                  <a:moveTo>
                    <a:pt x="700" y="335"/>
                  </a:moveTo>
                  <a:cubicBezTo>
                    <a:pt x="700" y="517"/>
                    <a:pt x="548" y="639"/>
                    <a:pt x="335" y="639"/>
                  </a:cubicBezTo>
                  <a:cubicBezTo>
                    <a:pt x="152" y="639"/>
                    <a:pt x="0" y="517"/>
                    <a:pt x="0" y="335"/>
                  </a:cubicBezTo>
                  <a:cubicBezTo>
                    <a:pt x="0" y="153"/>
                    <a:pt x="152" y="1"/>
                    <a:pt x="335" y="1"/>
                  </a:cubicBezTo>
                  <a:cubicBezTo>
                    <a:pt x="548" y="1"/>
                    <a:pt x="700" y="153"/>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
            <p:cNvSpPr/>
            <p:nvPr/>
          </p:nvSpPr>
          <p:spPr>
            <a:xfrm>
              <a:off x="6351450" y="1979050"/>
              <a:ext cx="16750" cy="15975"/>
            </a:xfrm>
            <a:custGeom>
              <a:avLst/>
              <a:gdLst/>
              <a:ahLst/>
              <a:cxnLst/>
              <a:rect l="l" t="t" r="r" b="b"/>
              <a:pathLst>
                <a:path w="670" h="639" extrusionOk="0">
                  <a:moveTo>
                    <a:pt x="669" y="304"/>
                  </a:moveTo>
                  <a:cubicBezTo>
                    <a:pt x="669" y="487"/>
                    <a:pt x="517" y="639"/>
                    <a:pt x="335" y="639"/>
                  </a:cubicBezTo>
                  <a:cubicBezTo>
                    <a:pt x="152" y="639"/>
                    <a:pt x="0" y="487"/>
                    <a:pt x="0" y="304"/>
                  </a:cubicBezTo>
                  <a:cubicBezTo>
                    <a:pt x="0" y="122"/>
                    <a:pt x="152" y="0"/>
                    <a:pt x="335" y="0"/>
                  </a:cubicBezTo>
                  <a:cubicBezTo>
                    <a:pt x="517"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
            <p:cNvSpPr/>
            <p:nvPr/>
          </p:nvSpPr>
          <p:spPr>
            <a:xfrm>
              <a:off x="6352200" y="1880250"/>
              <a:ext cx="16000" cy="15225"/>
            </a:xfrm>
            <a:custGeom>
              <a:avLst/>
              <a:gdLst/>
              <a:ahLst/>
              <a:cxnLst/>
              <a:rect l="l" t="t" r="r" b="b"/>
              <a:pathLst>
                <a:path w="640" h="609" extrusionOk="0">
                  <a:moveTo>
                    <a:pt x="639" y="305"/>
                  </a:moveTo>
                  <a:cubicBezTo>
                    <a:pt x="639" y="457"/>
                    <a:pt x="487" y="609"/>
                    <a:pt x="305" y="609"/>
                  </a:cubicBezTo>
                  <a:cubicBezTo>
                    <a:pt x="122" y="609"/>
                    <a:pt x="1" y="457"/>
                    <a:pt x="1" y="305"/>
                  </a:cubicBezTo>
                  <a:cubicBezTo>
                    <a:pt x="1" y="122"/>
                    <a:pt x="122" y="1"/>
                    <a:pt x="305" y="1"/>
                  </a:cubicBezTo>
                  <a:cubicBezTo>
                    <a:pt x="487" y="1"/>
                    <a:pt x="639" y="122"/>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
            <p:cNvSpPr/>
            <p:nvPr/>
          </p:nvSpPr>
          <p:spPr>
            <a:xfrm>
              <a:off x="6352200" y="1781475"/>
              <a:ext cx="15225" cy="14450"/>
            </a:xfrm>
            <a:custGeom>
              <a:avLst/>
              <a:gdLst/>
              <a:ahLst/>
              <a:cxnLst/>
              <a:rect l="l" t="t" r="r" b="b"/>
              <a:pathLst>
                <a:path w="609" h="578" extrusionOk="0">
                  <a:moveTo>
                    <a:pt x="609" y="274"/>
                  </a:moveTo>
                  <a:cubicBezTo>
                    <a:pt x="609" y="456"/>
                    <a:pt x="487" y="578"/>
                    <a:pt x="305" y="578"/>
                  </a:cubicBezTo>
                  <a:cubicBezTo>
                    <a:pt x="153" y="578"/>
                    <a:pt x="1" y="456"/>
                    <a:pt x="1" y="274"/>
                  </a:cubicBezTo>
                  <a:cubicBezTo>
                    <a:pt x="1" y="122"/>
                    <a:pt x="153" y="0"/>
                    <a:pt x="305" y="0"/>
                  </a:cubicBezTo>
                  <a:cubicBezTo>
                    <a:pt x="487" y="0"/>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
            <p:cNvSpPr/>
            <p:nvPr/>
          </p:nvSpPr>
          <p:spPr>
            <a:xfrm>
              <a:off x="6352975" y="1682675"/>
              <a:ext cx="14450" cy="13725"/>
            </a:xfrm>
            <a:custGeom>
              <a:avLst/>
              <a:gdLst/>
              <a:ahLst/>
              <a:cxnLst/>
              <a:rect l="l" t="t" r="r" b="b"/>
              <a:pathLst>
                <a:path w="578" h="549" extrusionOk="0">
                  <a:moveTo>
                    <a:pt x="578" y="275"/>
                  </a:moveTo>
                  <a:cubicBezTo>
                    <a:pt x="578" y="426"/>
                    <a:pt x="456" y="548"/>
                    <a:pt x="274" y="548"/>
                  </a:cubicBezTo>
                  <a:cubicBezTo>
                    <a:pt x="122" y="548"/>
                    <a:pt x="0" y="426"/>
                    <a:pt x="0" y="275"/>
                  </a:cubicBezTo>
                  <a:cubicBezTo>
                    <a:pt x="0" y="123"/>
                    <a:pt x="122" y="1"/>
                    <a:pt x="274" y="1"/>
                  </a:cubicBezTo>
                  <a:cubicBezTo>
                    <a:pt x="456" y="1"/>
                    <a:pt x="578" y="123"/>
                    <a:pt x="578"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
            <p:cNvSpPr/>
            <p:nvPr/>
          </p:nvSpPr>
          <p:spPr>
            <a:xfrm>
              <a:off x="6352975" y="1583900"/>
              <a:ext cx="13700" cy="12950"/>
            </a:xfrm>
            <a:custGeom>
              <a:avLst/>
              <a:gdLst/>
              <a:ahLst/>
              <a:cxnLst/>
              <a:rect l="l" t="t" r="r" b="b"/>
              <a:pathLst>
                <a:path w="548" h="518" extrusionOk="0">
                  <a:moveTo>
                    <a:pt x="547" y="274"/>
                  </a:moveTo>
                  <a:cubicBezTo>
                    <a:pt x="547" y="396"/>
                    <a:pt x="426" y="517"/>
                    <a:pt x="274" y="517"/>
                  </a:cubicBezTo>
                  <a:cubicBezTo>
                    <a:pt x="122" y="517"/>
                    <a:pt x="0" y="396"/>
                    <a:pt x="0" y="274"/>
                  </a:cubicBezTo>
                  <a:cubicBezTo>
                    <a:pt x="0" y="122"/>
                    <a:pt x="122" y="1"/>
                    <a:pt x="274" y="1"/>
                  </a:cubicBezTo>
                  <a:cubicBezTo>
                    <a:pt x="426" y="1"/>
                    <a:pt x="547" y="122"/>
                    <a:pt x="5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
            <p:cNvSpPr/>
            <p:nvPr/>
          </p:nvSpPr>
          <p:spPr>
            <a:xfrm>
              <a:off x="6353725" y="1485125"/>
              <a:ext cx="12950" cy="12175"/>
            </a:xfrm>
            <a:custGeom>
              <a:avLst/>
              <a:gdLst/>
              <a:ahLst/>
              <a:cxnLst/>
              <a:rect l="l" t="t" r="r" b="b"/>
              <a:pathLst>
                <a:path w="518" h="487" extrusionOk="0">
                  <a:moveTo>
                    <a:pt x="517" y="243"/>
                  </a:moveTo>
                  <a:cubicBezTo>
                    <a:pt x="517" y="395"/>
                    <a:pt x="396" y="486"/>
                    <a:pt x="244" y="486"/>
                  </a:cubicBezTo>
                  <a:cubicBezTo>
                    <a:pt x="122" y="486"/>
                    <a:pt x="1" y="395"/>
                    <a:pt x="1" y="243"/>
                  </a:cubicBezTo>
                  <a:cubicBezTo>
                    <a:pt x="1" y="122"/>
                    <a:pt x="122" y="0"/>
                    <a:pt x="244" y="0"/>
                  </a:cubicBezTo>
                  <a:cubicBezTo>
                    <a:pt x="396" y="0"/>
                    <a:pt x="517" y="122"/>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
            <p:cNvSpPr/>
            <p:nvPr/>
          </p:nvSpPr>
          <p:spPr>
            <a:xfrm>
              <a:off x="6353725" y="1386325"/>
              <a:ext cx="12175" cy="11425"/>
            </a:xfrm>
            <a:custGeom>
              <a:avLst/>
              <a:gdLst/>
              <a:ahLst/>
              <a:cxnLst/>
              <a:rect l="l" t="t" r="r" b="b"/>
              <a:pathLst>
                <a:path w="487" h="457" extrusionOk="0">
                  <a:moveTo>
                    <a:pt x="487" y="244"/>
                  </a:moveTo>
                  <a:cubicBezTo>
                    <a:pt x="487" y="365"/>
                    <a:pt x="396" y="457"/>
                    <a:pt x="244" y="457"/>
                  </a:cubicBezTo>
                  <a:cubicBezTo>
                    <a:pt x="122" y="457"/>
                    <a:pt x="1" y="365"/>
                    <a:pt x="1" y="244"/>
                  </a:cubicBezTo>
                  <a:cubicBezTo>
                    <a:pt x="1" y="122"/>
                    <a:pt x="122" y="1"/>
                    <a:pt x="244" y="1"/>
                  </a:cubicBezTo>
                  <a:cubicBezTo>
                    <a:pt x="396" y="1"/>
                    <a:pt x="487" y="12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
            <p:cNvSpPr/>
            <p:nvPr/>
          </p:nvSpPr>
          <p:spPr>
            <a:xfrm>
              <a:off x="6354500" y="1287550"/>
              <a:ext cx="11400" cy="11425"/>
            </a:xfrm>
            <a:custGeom>
              <a:avLst/>
              <a:gdLst/>
              <a:ahLst/>
              <a:cxnLst/>
              <a:rect l="l" t="t" r="r" b="b"/>
              <a:pathLst>
                <a:path w="456" h="457" extrusionOk="0">
                  <a:moveTo>
                    <a:pt x="456" y="213"/>
                  </a:moveTo>
                  <a:cubicBezTo>
                    <a:pt x="456" y="335"/>
                    <a:pt x="334" y="456"/>
                    <a:pt x="213" y="456"/>
                  </a:cubicBezTo>
                  <a:cubicBezTo>
                    <a:pt x="91" y="456"/>
                    <a:pt x="0" y="335"/>
                    <a:pt x="0" y="213"/>
                  </a:cubicBezTo>
                  <a:cubicBezTo>
                    <a:pt x="0" y="91"/>
                    <a:pt x="91" y="0"/>
                    <a:pt x="213" y="0"/>
                  </a:cubicBezTo>
                  <a:cubicBezTo>
                    <a:pt x="334" y="0"/>
                    <a:pt x="456" y="91"/>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
            <p:cNvSpPr/>
            <p:nvPr/>
          </p:nvSpPr>
          <p:spPr>
            <a:xfrm>
              <a:off x="6354500" y="1188750"/>
              <a:ext cx="11400" cy="10675"/>
            </a:xfrm>
            <a:custGeom>
              <a:avLst/>
              <a:gdLst/>
              <a:ahLst/>
              <a:cxnLst/>
              <a:rect l="l" t="t" r="r" b="b"/>
              <a:pathLst>
                <a:path w="456" h="427" extrusionOk="0">
                  <a:moveTo>
                    <a:pt x="456" y="214"/>
                  </a:moveTo>
                  <a:cubicBezTo>
                    <a:pt x="456" y="335"/>
                    <a:pt x="334" y="426"/>
                    <a:pt x="213" y="426"/>
                  </a:cubicBezTo>
                  <a:cubicBezTo>
                    <a:pt x="91" y="426"/>
                    <a:pt x="0" y="335"/>
                    <a:pt x="0" y="214"/>
                  </a:cubicBezTo>
                  <a:cubicBezTo>
                    <a:pt x="0" y="92"/>
                    <a:pt x="91" y="1"/>
                    <a:pt x="213" y="1"/>
                  </a:cubicBezTo>
                  <a:cubicBezTo>
                    <a:pt x="334" y="1"/>
                    <a:pt x="456" y="92"/>
                    <a:pt x="45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
            <p:cNvSpPr/>
            <p:nvPr/>
          </p:nvSpPr>
          <p:spPr>
            <a:xfrm>
              <a:off x="6354500" y="1089975"/>
              <a:ext cx="10650" cy="9900"/>
            </a:xfrm>
            <a:custGeom>
              <a:avLst/>
              <a:gdLst/>
              <a:ahLst/>
              <a:cxnLst/>
              <a:rect l="l" t="t" r="r" b="b"/>
              <a:pathLst>
                <a:path w="426" h="396" extrusionOk="0">
                  <a:moveTo>
                    <a:pt x="426" y="213"/>
                  </a:moveTo>
                  <a:cubicBezTo>
                    <a:pt x="426" y="304"/>
                    <a:pt x="334" y="396"/>
                    <a:pt x="213" y="396"/>
                  </a:cubicBezTo>
                  <a:cubicBezTo>
                    <a:pt x="91" y="396"/>
                    <a:pt x="0" y="304"/>
                    <a:pt x="0" y="213"/>
                  </a:cubicBezTo>
                  <a:cubicBezTo>
                    <a:pt x="0" y="92"/>
                    <a:pt x="91" y="0"/>
                    <a:pt x="213" y="0"/>
                  </a:cubicBezTo>
                  <a:cubicBezTo>
                    <a:pt x="334"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
            <p:cNvSpPr/>
            <p:nvPr/>
          </p:nvSpPr>
          <p:spPr>
            <a:xfrm>
              <a:off x="6355250" y="991175"/>
              <a:ext cx="9900" cy="9150"/>
            </a:xfrm>
            <a:custGeom>
              <a:avLst/>
              <a:gdLst/>
              <a:ahLst/>
              <a:cxnLst/>
              <a:rect l="l" t="t" r="r" b="b"/>
              <a:pathLst>
                <a:path w="396" h="366" extrusionOk="0">
                  <a:moveTo>
                    <a:pt x="396" y="183"/>
                  </a:moveTo>
                  <a:cubicBezTo>
                    <a:pt x="396" y="305"/>
                    <a:pt x="304" y="366"/>
                    <a:pt x="183" y="366"/>
                  </a:cubicBezTo>
                  <a:cubicBezTo>
                    <a:pt x="92" y="366"/>
                    <a:pt x="0" y="305"/>
                    <a:pt x="0" y="183"/>
                  </a:cubicBezTo>
                  <a:cubicBezTo>
                    <a:pt x="0" y="92"/>
                    <a:pt x="92" y="1"/>
                    <a:pt x="183" y="1"/>
                  </a:cubicBezTo>
                  <a:cubicBezTo>
                    <a:pt x="304"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
            <p:cNvSpPr/>
            <p:nvPr/>
          </p:nvSpPr>
          <p:spPr>
            <a:xfrm>
              <a:off x="6355250" y="892400"/>
              <a:ext cx="9150" cy="9150"/>
            </a:xfrm>
            <a:custGeom>
              <a:avLst/>
              <a:gdLst/>
              <a:ahLst/>
              <a:cxnLst/>
              <a:rect l="l" t="t" r="r" b="b"/>
              <a:pathLst>
                <a:path w="366" h="366" extrusionOk="0">
                  <a:moveTo>
                    <a:pt x="365" y="183"/>
                  </a:moveTo>
                  <a:cubicBezTo>
                    <a:pt x="365" y="274"/>
                    <a:pt x="304" y="365"/>
                    <a:pt x="183" y="365"/>
                  </a:cubicBezTo>
                  <a:cubicBezTo>
                    <a:pt x="92" y="365"/>
                    <a:pt x="0" y="274"/>
                    <a:pt x="0" y="183"/>
                  </a:cubicBezTo>
                  <a:cubicBezTo>
                    <a:pt x="0" y="92"/>
                    <a:pt x="92" y="1"/>
                    <a:pt x="183" y="1"/>
                  </a:cubicBezTo>
                  <a:cubicBezTo>
                    <a:pt x="30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
            <p:cNvSpPr/>
            <p:nvPr/>
          </p:nvSpPr>
          <p:spPr>
            <a:xfrm>
              <a:off x="6355250" y="793625"/>
              <a:ext cx="9150" cy="8375"/>
            </a:xfrm>
            <a:custGeom>
              <a:avLst/>
              <a:gdLst/>
              <a:ahLst/>
              <a:cxnLst/>
              <a:rect l="l" t="t" r="r" b="b"/>
              <a:pathLst>
                <a:path w="366" h="335" extrusionOk="0">
                  <a:moveTo>
                    <a:pt x="365" y="152"/>
                  </a:moveTo>
                  <a:cubicBezTo>
                    <a:pt x="365" y="243"/>
                    <a:pt x="274" y="334"/>
                    <a:pt x="183" y="334"/>
                  </a:cubicBezTo>
                  <a:cubicBezTo>
                    <a:pt x="92" y="334"/>
                    <a:pt x="0" y="243"/>
                    <a:pt x="0" y="152"/>
                  </a:cubicBezTo>
                  <a:cubicBezTo>
                    <a:pt x="0" y="61"/>
                    <a:pt x="92" y="0"/>
                    <a:pt x="183" y="0"/>
                  </a:cubicBezTo>
                  <a:cubicBezTo>
                    <a:pt x="274" y="0"/>
                    <a:pt x="365" y="61"/>
                    <a:pt x="36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
            <p:cNvSpPr/>
            <p:nvPr/>
          </p:nvSpPr>
          <p:spPr>
            <a:xfrm>
              <a:off x="6356000" y="694825"/>
              <a:ext cx="8400" cy="7625"/>
            </a:xfrm>
            <a:custGeom>
              <a:avLst/>
              <a:gdLst/>
              <a:ahLst/>
              <a:cxnLst/>
              <a:rect l="l" t="t" r="r" b="b"/>
              <a:pathLst>
                <a:path w="336" h="305" extrusionOk="0">
                  <a:moveTo>
                    <a:pt x="335" y="153"/>
                  </a:moveTo>
                  <a:cubicBezTo>
                    <a:pt x="335" y="244"/>
                    <a:pt x="244" y="305"/>
                    <a:pt x="153" y="305"/>
                  </a:cubicBezTo>
                  <a:cubicBezTo>
                    <a:pt x="62" y="305"/>
                    <a:pt x="1" y="244"/>
                    <a:pt x="1" y="153"/>
                  </a:cubicBezTo>
                  <a:cubicBezTo>
                    <a:pt x="1" y="61"/>
                    <a:pt x="62" y="1"/>
                    <a:pt x="153" y="1"/>
                  </a:cubicBezTo>
                  <a:cubicBezTo>
                    <a:pt x="244" y="1"/>
                    <a:pt x="335" y="61"/>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
            <p:cNvSpPr/>
            <p:nvPr/>
          </p:nvSpPr>
          <p:spPr>
            <a:xfrm>
              <a:off x="6356000" y="596050"/>
              <a:ext cx="7625" cy="6850"/>
            </a:xfrm>
            <a:custGeom>
              <a:avLst/>
              <a:gdLst/>
              <a:ahLst/>
              <a:cxnLst/>
              <a:rect l="l" t="t" r="r" b="b"/>
              <a:pathLst>
                <a:path w="305" h="274" extrusionOk="0">
                  <a:moveTo>
                    <a:pt x="305" y="152"/>
                  </a:moveTo>
                  <a:cubicBezTo>
                    <a:pt x="305" y="213"/>
                    <a:pt x="244" y="274"/>
                    <a:pt x="153" y="274"/>
                  </a:cubicBezTo>
                  <a:cubicBezTo>
                    <a:pt x="62" y="274"/>
                    <a:pt x="1" y="213"/>
                    <a:pt x="1" y="152"/>
                  </a:cubicBezTo>
                  <a:cubicBezTo>
                    <a:pt x="1" y="61"/>
                    <a:pt x="62" y="0"/>
                    <a:pt x="153" y="0"/>
                  </a:cubicBezTo>
                  <a:cubicBezTo>
                    <a:pt x="244"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
            <p:cNvSpPr/>
            <p:nvPr/>
          </p:nvSpPr>
          <p:spPr>
            <a:xfrm>
              <a:off x="6356000" y="496500"/>
              <a:ext cx="7625" cy="7625"/>
            </a:xfrm>
            <a:custGeom>
              <a:avLst/>
              <a:gdLst/>
              <a:ahLst/>
              <a:cxnLst/>
              <a:rect l="l" t="t" r="r" b="b"/>
              <a:pathLst>
                <a:path w="305" h="305" extrusionOk="0">
                  <a:moveTo>
                    <a:pt x="305" y="152"/>
                  </a:moveTo>
                  <a:cubicBezTo>
                    <a:pt x="305" y="244"/>
                    <a:pt x="244" y="304"/>
                    <a:pt x="153" y="304"/>
                  </a:cubicBezTo>
                  <a:cubicBezTo>
                    <a:pt x="62" y="304"/>
                    <a:pt x="1" y="244"/>
                    <a:pt x="1" y="152"/>
                  </a:cubicBezTo>
                  <a:cubicBezTo>
                    <a:pt x="1" y="92"/>
                    <a:pt x="62" y="0"/>
                    <a:pt x="153" y="0"/>
                  </a:cubicBezTo>
                  <a:cubicBezTo>
                    <a:pt x="244" y="0"/>
                    <a:pt x="305" y="92"/>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
            <p:cNvSpPr/>
            <p:nvPr/>
          </p:nvSpPr>
          <p:spPr>
            <a:xfrm>
              <a:off x="6356775" y="397725"/>
              <a:ext cx="6850" cy="6850"/>
            </a:xfrm>
            <a:custGeom>
              <a:avLst/>
              <a:gdLst/>
              <a:ahLst/>
              <a:cxnLst/>
              <a:rect l="l" t="t" r="r" b="b"/>
              <a:pathLst>
                <a:path w="274" h="274" extrusionOk="0">
                  <a:moveTo>
                    <a:pt x="274" y="152"/>
                  </a:moveTo>
                  <a:cubicBezTo>
                    <a:pt x="274" y="213"/>
                    <a:pt x="213" y="274"/>
                    <a:pt x="122" y="274"/>
                  </a:cubicBezTo>
                  <a:cubicBezTo>
                    <a:pt x="61" y="274"/>
                    <a:pt x="0" y="213"/>
                    <a:pt x="0" y="152"/>
                  </a:cubicBezTo>
                  <a:cubicBezTo>
                    <a:pt x="0" y="61"/>
                    <a:pt x="61" y="0"/>
                    <a:pt x="122" y="0"/>
                  </a:cubicBezTo>
                  <a:cubicBezTo>
                    <a:pt x="213" y="0"/>
                    <a:pt x="274" y="61"/>
                    <a:pt x="27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
            <p:cNvSpPr/>
            <p:nvPr/>
          </p:nvSpPr>
          <p:spPr>
            <a:xfrm>
              <a:off x="6356775" y="298925"/>
              <a:ext cx="6100" cy="6100"/>
            </a:xfrm>
            <a:custGeom>
              <a:avLst/>
              <a:gdLst/>
              <a:ahLst/>
              <a:cxnLst/>
              <a:rect l="l" t="t" r="r" b="b"/>
              <a:pathLst>
                <a:path w="244" h="244" extrusionOk="0">
                  <a:moveTo>
                    <a:pt x="243" y="122"/>
                  </a:moveTo>
                  <a:cubicBezTo>
                    <a:pt x="243" y="213"/>
                    <a:pt x="213" y="244"/>
                    <a:pt x="122" y="244"/>
                  </a:cubicBezTo>
                  <a:cubicBezTo>
                    <a:pt x="61" y="244"/>
                    <a:pt x="0" y="213"/>
                    <a:pt x="0" y="122"/>
                  </a:cubicBezTo>
                  <a:cubicBezTo>
                    <a:pt x="0" y="61"/>
                    <a:pt x="61" y="1"/>
                    <a:pt x="122" y="1"/>
                  </a:cubicBezTo>
                  <a:cubicBezTo>
                    <a:pt x="213" y="1"/>
                    <a:pt x="243" y="6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
            <p:cNvSpPr/>
            <p:nvPr/>
          </p:nvSpPr>
          <p:spPr>
            <a:xfrm>
              <a:off x="6356775" y="200150"/>
              <a:ext cx="6100" cy="6100"/>
            </a:xfrm>
            <a:custGeom>
              <a:avLst/>
              <a:gdLst/>
              <a:ahLst/>
              <a:cxnLst/>
              <a:rect l="l" t="t" r="r" b="b"/>
              <a:pathLst>
                <a:path w="244" h="244" extrusionOk="0">
                  <a:moveTo>
                    <a:pt x="243" y="122"/>
                  </a:moveTo>
                  <a:cubicBezTo>
                    <a:pt x="243" y="183"/>
                    <a:pt x="183" y="243"/>
                    <a:pt x="122" y="243"/>
                  </a:cubicBezTo>
                  <a:cubicBezTo>
                    <a:pt x="61" y="243"/>
                    <a:pt x="0" y="183"/>
                    <a:pt x="0" y="122"/>
                  </a:cubicBezTo>
                  <a:cubicBezTo>
                    <a:pt x="0" y="61"/>
                    <a:pt x="61" y="0"/>
                    <a:pt x="122" y="0"/>
                  </a:cubicBezTo>
                  <a:cubicBezTo>
                    <a:pt x="183" y="0"/>
                    <a:pt x="243" y="6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
            <p:cNvSpPr/>
            <p:nvPr/>
          </p:nvSpPr>
          <p:spPr>
            <a:xfrm>
              <a:off x="6356775" y="101350"/>
              <a:ext cx="6100" cy="5350"/>
            </a:xfrm>
            <a:custGeom>
              <a:avLst/>
              <a:gdLst/>
              <a:ahLst/>
              <a:cxnLst/>
              <a:rect l="l" t="t" r="r" b="b"/>
              <a:pathLst>
                <a:path w="244" h="214" extrusionOk="0">
                  <a:moveTo>
                    <a:pt x="243" y="122"/>
                  </a:moveTo>
                  <a:cubicBezTo>
                    <a:pt x="243" y="183"/>
                    <a:pt x="183" y="214"/>
                    <a:pt x="122" y="214"/>
                  </a:cubicBezTo>
                  <a:cubicBezTo>
                    <a:pt x="61" y="214"/>
                    <a:pt x="0" y="183"/>
                    <a:pt x="0" y="122"/>
                  </a:cubicBezTo>
                  <a:cubicBezTo>
                    <a:pt x="0" y="62"/>
                    <a:pt x="61" y="1"/>
                    <a:pt x="122" y="1"/>
                  </a:cubicBezTo>
                  <a:cubicBezTo>
                    <a:pt x="183" y="1"/>
                    <a:pt x="243" y="62"/>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
            <p:cNvSpPr/>
            <p:nvPr/>
          </p:nvSpPr>
          <p:spPr>
            <a:xfrm>
              <a:off x="6357525" y="2575"/>
              <a:ext cx="5350" cy="4575"/>
            </a:xfrm>
            <a:custGeom>
              <a:avLst/>
              <a:gdLst/>
              <a:ahLst/>
              <a:cxnLst/>
              <a:rect l="l" t="t" r="r" b="b"/>
              <a:pathLst>
                <a:path w="214" h="183" extrusionOk="0">
                  <a:moveTo>
                    <a:pt x="213" y="92"/>
                  </a:moveTo>
                  <a:cubicBezTo>
                    <a:pt x="213" y="152"/>
                    <a:pt x="153" y="183"/>
                    <a:pt x="92" y="183"/>
                  </a:cubicBezTo>
                  <a:cubicBezTo>
                    <a:pt x="31" y="183"/>
                    <a:pt x="1" y="152"/>
                    <a:pt x="1" y="92"/>
                  </a:cubicBezTo>
                  <a:cubicBezTo>
                    <a:pt x="1" y="31"/>
                    <a:pt x="31" y="0"/>
                    <a:pt x="92" y="0"/>
                  </a:cubicBezTo>
                  <a:cubicBezTo>
                    <a:pt x="153" y="0"/>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
            <p:cNvSpPr/>
            <p:nvPr/>
          </p:nvSpPr>
          <p:spPr>
            <a:xfrm>
              <a:off x="6357525" y="-96225"/>
              <a:ext cx="4575" cy="4600"/>
            </a:xfrm>
            <a:custGeom>
              <a:avLst/>
              <a:gdLst/>
              <a:ahLst/>
              <a:cxnLst/>
              <a:rect l="l" t="t" r="r" b="b"/>
              <a:pathLst>
                <a:path w="183" h="184" extrusionOk="0">
                  <a:moveTo>
                    <a:pt x="183" y="92"/>
                  </a:moveTo>
                  <a:cubicBezTo>
                    <a:pt x="183" y="122"/>
                    <a:pt x="153" y="183"/>
                    <a:pt x="92" y="183"/>
                  </a:cubicBezTo>
                  <a:cubicBezTo>
                    <a:pt x="61" y="183"/>
                    <a:pt x="1" y="122"/>
                    <a:pt x="1" y="92"/>
                  </a:cubicBezTo>
                  <a:cubicBezTo>
                    <a:pt x="1" y="31"/>
                    <a:pt x="61"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
            <p:cNvSpPr/>
            <p:nvPr/>
          </p:nvSpPr>
          <p:spPr>
            <a:xfrm>
              <a:off x="6358275" y="-195000"/>
              <a:ext cx="3825" cy="3825"/>
            </a:xfrm>
            <a:custGeom>
              <a:avLst/>
              <a:gdLst/>
              <a:ahLst/>
              <a:cxnLst/>
              <a:rect l="l" t="t" r="r" b="b"/>
              <a:pathLst>
                <a:path w="153" h="153" extrusionOk="0">
                  <a:moveTo>
                    <a:pt x="153" y="61"/>
                  </a:moveTo>
                  <a:cubicBezTo>
                    <a:pt x="153" y="122"/>
                    <a:pt x="123" y="152"/>
                    <a:pt x="62" y="152"/>
                  </a:cubicBezTo>
                  <a:cubicBezTo>
                    <a:pt x="31" y="152"/>
                    <a:pt x="1" y="122"/>
                    <a:pt x="1" y="61"/>
                  </a:cubicBezTo>
                  <a:cubicBezTo>
                    <a:pt x="1" y="31"/>
                    <a:pt x="31" y="0"/>
                    <a:pt x="62" y="0"/>
                  </a:cubicBezTo>
                  <a:cubicBezTo>
                    <a:pt x="123"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
            <p:cNvSpPr/>
            <p:nvPr/>
          </p:nvSpPr>
          <p:spPr>
            <a:xfrm>
              <a:off x="6358275" y="-294550"/>
              <a:ext cx="3825" cy="3825"/>
            </a:xfrm>
            <a:custGeom>
              <a:avLst/>
              <a:gdLst/>
              <a:ahLst/>
              <a:cxnLst/>
              <a:rect l="l" t="t" r="r" b="b"/>
              <a:pathLst>
                <a:path w="153" h="153" extrusionOk="0">
                  <a:moveTo>
                    <a:pt x="153" y="92"/>
                  </a:moveTo>
                  <a:cubicBezTo>
                    <a:pt x="153" y="122"/>
                    <a:pt x="123" y="153"/>
                    <a:pt x="62" y="153"/>
                  </a:cubicBezTo>
                  <a:cubicBezTo>
                    <a:pt x="31" y="153"/>
                    <a:pt x="1" y="122"/>
                    <a:pt x="1" y="92"/>
                  </a:cubicBezTo>
                  <a:cubicBezTo>
                    <a:pt x="1" y="61"/>
                    <a:pt x="31" y="1"/>
                    <a:pt x="62" y="1"/>
                  </a:cubicBezTo>
                  <a:cubicBezTo>
                    <a:pt x="123" y="1"/>
                    <a:pt x="153" y="6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
            <p:cNvSpPr/>
            <p:nvPr/>
          </p:nvSpPr>
          <p:spPr>
            <a:xfrm>
              <a:off x="6358275" y="-393325"/>
              <a:ext cx="3825" cy="3825"/>
            </a:xfrm>
            <a:custGeom>
              <a:avLst/>
              <a:gdLst/>
              <a:ahLst/>
              <a:cxnLst/>
              <a:rect l="l" t="t" r="r" b="b"/>
              <a:pathLst>
                <a:path w="153" h="153" extrusionOk="0">
                  <a:moveTo>
                    <a:pt x="153" y="91"/>
                  </a:moveTo>
                  <a:cubicBezTo>
                    <a:pt x="153" y="122"/>
                    <a:pt x="123" y="152"/>
                    <a:pt x="62" y="152"/>
                  </a:cubicBezTo>
                  <a:cubicBezTo>
                    <a:pt x="31" y="152"/>
                    <a:pt x="1" y="122"/>
                    <a:pt x="1" y="91"/>
                  </a:cubicBezTo>
                  <a:cubicBezTo>
                    <a:pt x="1" y="31"/>
                    <a:pt x="31" y="0"/>
                    <a:pt x="62" y="0"/>
                  </a:cubicBezTo>
                  <a:cubicBezTo>
                    <a:pt x="123" y="0"/>
                    <a:pt x="153" y="31"/>
                    <a:pt x="15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
            <p:cNvSpPr/>
            <p:nvPr/>
          </p:nvSpPr>
          <p:spPr>
            <a:xfrm>
              <a:off x="6358275" y="-492125"/>
              <a:ext cx="3825" cy="3075"/>
            </a:xfrm>
            <a:custGeom>
              <a:avLst/>
              <a:gdLst/>
              <a:ahLst/>
              <a:cxnLst/>
              <a:rect l="l" t="t" r="r" b="b"/>
              <a:pathLst>
                <a:path w="153" h="123" extrusionOk="0">
                  <a:moveTo>
                    <a:pt x="153" y="62"/>
                  </a:moveTo>
                  <a:cubicBezTo>
                    <a:pt x="153" y="92"/>
                    <a:pt x="123" y="122"/>
                    <a:pt x="62" y="122"/>
                  </a:cubicBezTo>
                  <a:cubicBezTo>
                    <a:pt x="31" y="122"/>
                    <a:pt x="1" y="92"/>
                    <a:pt x="1" y="62"/>
                  </a:cubicBezTo>
                  <a:cubicBezTo>
                    <a:pt x="1" y="31"/>
                    <a:pt x="31" y="1"/>
                    <a:pt x="62" y="1"/>
                  </a:cubicBezTo>
                  <a:cubicBezTo>
                    <a:pt x="123"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
            <p:cNvSpPr/>
            <p:nvPr/>
          </p:nvSpPr>
          <p:spPr>
            <a:xfrm>
              <a:off x="6435800" y="5229100"/>
              <a:ext cx="58525" cy="55475"/>
            </a:xfrm>
            <a:custGeom>
              <a:avLst/>
              <a:gdLst/>
              <a:ahLst/>
              <a:cxnLst/>
              <a:rect l="l" t="t" r="r" b="b"/>
              <a:pathLst>
                <a:path w="2341" h="2219" extrusionOk="0">
                  <a:moveTo>
                    <a:pt x="2341" y="1094"/>
                  </a:moveTo>
                  <a:cubicBezTo>
                    <a:pt x="2341" y="1733"/>
                    <a:pt x="1824" y="2219"/>
                    <a:pt x="1186" y="2219"/>
                  </a:cubicBezTo>
                  <a:cubicBezTo>
                    <a:pt x="517" y="2219"/>
                    <a:pt x="0" y="1733"/>
                    <a:pt x="0" y="1094"/>
                  </a:cubicBezTo>
                  <a:cubicBezTo>
                    <a:pt x="0" y="486"/>
                    <a:pt x="517" y="0"/>
                    <a:pt x="1186" y="0"/>
                  </a:cubicBezTo>
                  <a:cubicBezTo>
                    <a:pt x="1824" y="0"/>
                    <a:pt x="2341" y="486"/>
                    <a:pt x="2341"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
            <p:cNvSpPr/>
            <p:nvPr/>
          </p:nvSpPr>
          <p:spPr>
            <a:xfrm>
              <a:off x="6435800" y="5129550"/>
              <a:ext cx="58525" cy="56250"/>
            </a:xfrm>
            <a:custGeom>
              <a:avLst/>
              <a:gdLst/>
              <a:ahLst/>
              <a:cxnLst/>
              <a:rect l="l" t="t" r="r" b="b"/>
              <a:pathLst>
                <a:path w="2341" h="2250" extrusionOk="0">
                  <a:moveTo>
                    <a:pt x="2341" y="1125"/>
                  </a:moveTo>
                  <a:cubicBezTo>
                    <a:pt x="2341" y="1733"/>
                    <a:pt x="1824" y="2250"/>
                    <a:pt x="1186" y="2250"/>
                  </a:cubicBezTo>
                  <a:cubicBezTo>
                    <a:pt x="517" y="2250"/>
                    <a:pt x="0" y="1733"/>
                    <a:pt x="0" y="1125"/>
                  </a:cubicBezTo>
                  <a:cubicBezTo>
                    <a:pt x="0" y="517"/>
                    <a:pt x="517" y="0"/>
                    <a:pt x="1186" y="0"/>
                  </a:cubicBezTo>
                  <a:cubicBezTo>
                    <a:pt x="1824" y="0"/>
                    <a:pt x="2341" y="517"/>
                    <a:pt x="234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
            <p:cNvSpPr/>
            <p:nvPr/>
          </p:nvSpPr>
          <p:spPr>
            <a:xfrm>
              <a:off x="6436550" y="5031525"/>
              <a:ext cx="57025" cy="53975"/>
            </a:xfrm>
            <a:custGeom>
              <a:avLst/>
              <a:gdLst/>
              <a:ahLst/>
              <a:cxnLst/>
              <a:rect l="l" t="t" r="r" b="b"/>
              <a:pathLst>
                <a:path w="2281" h="2159" extrusionOk="0">
                  <a:moveTo>
                    <a:pt x="2280" y="1094"/>
                  </a:moveTo>
                  <a:cubicBezTo>
                    <a:pt x="2280" y="1672"/>
                    <a:pt x="1764" y="2158"/>
                    <a:pt x="1156" y="2158"/>
                  </a:cubicBezTo>
                  <a:cubicBezTo>
                    <a:pt x="517" y="2158"/>
                    <a:pt x="1" y="1672"/>
                    <a:pt x="1" y="1094"/>
                  </a:cubicBezTo>
                  <a:cubicBezTo>
                    <a:pt x="1" y="487"/>
                    <a:pt x="517" y="0"/>
                    <a:pt x="1156" y="0"/>
                  </a:cubicBezTo>
                  <a:cubicBezTo>
                    <a:pt x="1764" y="0"/>
                    <a:pt x="2280" y="487"/>
                    <a:pt x="2280"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
            <p:cNvSpPr/>
            <p:nvPr/>
          </p:nvSpPr>
          <p:spPr>
            <a:xfrm>
              <a:off x="6437325" y="4933500"/>
              <a:ext cx="55500" cy="52450"/>
            </a:xfrm>
            <a:custGeom>
              <a:avLst/>
              <a:gdLst/>
              <a:ahLst/>
              <a:cxnLst/>
              <a:rect l="l" t="t" r="r" b="b"/>
              <a:pathLst>
                <a:path w="2220" h="2098" extrusionOk="0">
                  <a:moveTo>
                    <a:pt x="2219" y="1034"/>
                  </a:moveTo>
                  <a:cubicBezTo>
                    <a:pt x="2219" y="1611"/>
                    <a:pt x="1733" y="2098"/>
                    <a:pt x="1125" y="2098"/>
                  </a:cubicBezTo>
                  <a:cubicBezTo>
                    <a:pt x="486" y="2098"/>
                    <a:pt x="0" y="1611"/>
                    <a:pt x="0" y="1034"/>
                  </a:cubicBezTo>
                  <a:cubicBezTo>
                    <a:pt x="0" y="456"/>
                    <a:pt x="486" y="0"/>
                    <a:pt x="1125" y="0"/>
                  </a:cubicBezTo>
                  <a:cubicBezTo>
                    <a:pt x="1733" y="0"/>
                    <a:pt x="2219" y="456"/>
                    <a:pt x="221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
            <p:cNvSpPr/>
            <p:nvPr/>
          </p:nvSpPr>
          <p:spPr>
            <a:xfrm>
              <a:off x="6438075" y="4834700"/>
              <a:ext cx="53975" cy="50950"/>
            </a:xfrm>
            <a:custGeom>
              <a:avLst/>
              <a:gdLst/>
              <a:ahLst/>
              <a:cxnLst/>
              <a:rect l="l" t="t" r="r" b="b"/>
              <a:pathLst>
                <a:path w="2159" h="2038" extrusionOk="0">
                  <a:moveTo>
                    <a:pt x="2159" y="1034"/>
                  </a:moveTo>
                  <a:cubicBezTo>
                    <a:pt x="2159" y="1581"/>
                    <a:pt x="1672" y="2037"/>
                    <a:pt x="1095" y="2037"/>
                  </a:cubicBezTo>
                  <a:cubicBezTo>
                    <a:pt x="487" y="2037"/>
                    <a:pt x="1" y="1581"/>
                    <a:pt x="1" y="1034"/>
                  </a:cubicBezTo>
                  <a:cubicBezTo>
                    <a:pt x="1" y="457"/>
                    <a:pt x="487" y="1"/>
                    <a:pt x="1095" y="1"/>
                  </a:cubicBezTo>
                  <a:cubicBezTo>
                    <a:pt x="1672" y="1"/>
                    <a:pt x="2159" y="457"/>
                    <a:pt x="215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
            <p:cNvSpPr/>
            <p:nvPr/>
          </p:nvSpPr>
          <p:spPr>
            <a:xfrm>
              <a:off x="6438825" y="4736675"/>
              <a:ext cx="52475" cy="49425"/>
            </a:xfrm>
            <a:custGeom>
              <a:avLst/>
              <a:gdLst/>
              <a:ahLst/>
              <a:cxnLst/>
              <a:rect l="l" t="t" r="r" b="b"/>
              <a:pathLst>
                <a:path w="2099" h="1977" extrusionOk="0">
                  <a:moveTo>
                    <a:pt x="2098" y="973"/>
                  </a:moveTo>
                  <a:cubicBezTo>
                    <a:pt x="2098" y="1551"/>
                    <a:pt x="1642" y="1976"/>
                    <a:pt x="1065" y="1976"/>
                  </a:cubicBezTo>
                  <a:cubicBezTo>
                    <a:pt x="457" y="1976"/>
                    <a:pt x="1" y="1551"/>
                    <a:pt x="1" y="973"/>
                  </a:cubicBezTo>
                  <a:cubicBezTo>
                    <a:pt x="1" y="426"/>
                    <a:pt x="457" y="1"/>
                    <a:pt x="1065" y="1"/>
                  </a:cubicBezTo>
                  <a:cubicBezTo>
                    <a:pt x="1642" y="1"/>
                    <a:pt x="2098" y="426"/>
                    <a:pt x="2098"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
            <p:cNvSpPr/>
            <p:nvPr/>
          </p:nvSpPr>
          <p:spPr>
            <a:xfrm>
              <a:off x="6439600" y="4637900"/>
              <a:ext cx="50925" cy="48650"/>
            </a:xfrm>
            <a:custGeom>
              <a:avLst/>
              <a:gdLst/>
              <a:ahLst/>
              <a:cxnLst/>
              <a:rect l="l" t="t" r="r" b="b"/>
              <a:pathLst>
                <a:path w="2037" h="1946" extrusionOk="0">
                  <a:moveTo>
                    <a:pt x="2037" y="973"/>
                  </a:moveTo>
                  <a:cubicBezTo>
                    <a:pt x="2037" y="1520"/>
                    <a:pt x="1581" y="1946"/>
                    <a:pt x="1034" y="1946"/>
                  </a:cubicBezTo>
                  <a:cubicBezTo>
                    <a:pt x="456" y="1946"/>
                    <a:pt x="0" y="1520"/>
                    <a:pt x="0" y="973"/>
                  </a:cubicBezTo>
                  <a:cubicBezTo>
                    <a:pt x="0" y="426"/>
                    <a:pt x="456" y="0"/>
                    <a:pt x="1034" y="0"/>
                  </a:cubicBezTo>
                  <a:cubicBezTo>
                    <a:pt x="1581" y="0"/>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
            <p:cNvSpPr/>
            <p:nvPr/>
          </p:nvSpPr>
          <p:spPr>
            <a:xfrm>
              <a:off x="6440350" y="4539875"/>
              <a:ext cx="50175" cy="47125"/>
            </a:xfrm>
            <a:custGeom>
              <a:avLst/>
              <a:gdLst/>
              <a:ahLst/>
              <a:cxnLst/>
              <a:rect l="l" t="t" r="r" b="b"/>
              <a:pathLst>
                <a:path w="2007" h="1885" extrusionOk="0">
                  <a:moveTo>
                    <a:pt x="2007" y="943"/>
                  </a:moveTo>
                  <a:cubicBezTo>
                    <a:pt x="2007" y="1459"/>
                    <a:pt x="1551" y="1885"/>
                    <a:pt x="1004" y="1885"/>
                  </a:cubicBezTo>
                  <a:cubicBezTo>
                    <a:pt x="426" y="1885"/>
                    <a:pt x="1" y="1459"/>
                    <a:pt x="1" y="943"/>
                  </a:cubicBezTo>
                  <a:cubicBezTo>
                    <a:pt x="1" y="395"/>
                    <a:pt x="426" y="0"/>
                    <a:pt x="1004" y="0"/>
                  </a:cubicBezTo>
                  <a:cubicBezTo>
                    <a:pt x="1551" y="0"/>
                    <a:pt x="2007" y="395"/>
                    <a:pt x="200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
            <p:cNvSpPr/>
            <p:nvPr/>
          </p:nvSpPr>
          <p:spPr>
            <a:xfrm>
              <a:off x="6441125" y="4441075"/>
              <a:ext cx="47900" cy="45625"/>
            </a:xfrm>
            <a:custGeom>
              <a:avLst/>
              <a:gdLst/>
              <a:ahLst/>
              <a:cxnLst/>
              <a:rect l="l" t="t" r="r" b="b"/>
              <a:pathLst>
                <a:path w="1916" h="1825" extrusionOk="0">
                  <a:moveTo>
                    <a:pt x="1915" y="913"/>
                  </a:moveTo>
                  <a:cubicBezTo>
                    <a:pt x="1915" y="1429"/>
                    <a:pt x="1490" y="1825"/>
                    <a:pt x="973" y="1825"/>
                  </a:cubicBezTo>
                  <a:cubicBezTo>
                    <a:pt x="426" y="1825"/>
                    <a:pt x="0" y="1429"/>
                    <a:pt x="0" y="913"/>
                  </a:cubicBezTo>
                  <a:cubicBezTo>
                    <a:pt x="0" y="426"/>
                    <a:pt x="426" y="1"/>
                    <a:pt x="973" y="1"/>
                  </a:cubicBezTo>
                  <a:cubicBezTo>
                    <a:pt x="1490" y="1"/>
                    <a:pt x="1915" y="426"/>
                    <a:pt x="1915"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
            <p:cNvSpPr/>
            <p:nvPr/>
          </p:nvSpPr>
          <p:spPr>
            <a:xfrm>
              <a:off x="6441125" y="4343050"/>
              <a:ext cx="47900" cy="44100"/>
            </a:xfrm>
            <a:custGeom>
              <a:avLst/>
              <a:gdLst/>
              <a:ahLst/>
              <a:cxnLst/>
              <a:rect l="l" t="t" r="r" b="b"/>
              <a:pathLst>
                <a:path w="1916" h="1764" extrusionOk="0">
                  <a:moveTo>
                    <a:pt x="1915" y="882"/>
                  </a:moveTo>
                  <a:cubicBezTo>
                    <a:pt x="1915" y="1369"/>
                    <a:pt x="1490" y="1764"/>
                    <a:pt x="973" y="1764"/>
                  </a:cubicBezTo>
                  <a:cubicBezTo>
                    <a:pt x="426" y="1764"/>
                    <a:pt x="0" y="1369"/>
                    <a:pt x="0" y="882"/>
                  </a:cubicBezTo>
                  <a:cubicBezTo>
                    <a:pt x="0" y="396"/>
                    <a:pt x="426" y="1"/>
                    <a:pt x="973" y="1"/>
                  </a:cubicBezTo>
                  <a:cubicBezTo>
                    <a:pt x="1490" y="1"/>
                    <a:pt x="1915" y="396"/>
                    <a:pt x="191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
            <p:cNvSpPr/>
            <p:nvPr/>
          </p:nvSpPr>
          <p:spPr>
            <a:xfrm>
              <a:off x="6442625" y="4244275"/>
              <a:ext cx="44875" cy="43325"/>
            </a:xfrm>
            <a:custGeom>
              <a:avLst/>
              <a:gdLst/>
              <a:ahLst/>
              <a:cxnLst/>
              <a:rect l="l" t="t" r="r" b="b"/>
              <a:pathLst>
                <a:path w="1795" h="1733" extrusionOk="0">
                  <a:moveTo>
                    <a:pt x="1794" y="852"/>
                  </a:moveTo>
                  <a:cubicBezTo>
                    <a:pt x="1794" y="1338"/>
                    <a:pt x="1399" y="1733"/>
                    <a:pt x="913" y="1733"/>
                  </a:cubicBezTo>
                  <a:cubicBezTo>
                    <a:pt x="396" y="1733"/>
                    <a:pt x="1" y="1338"/>
                    <a:pt x="1" y="852"/>
                  </a:cubicBezTo>
                  <a:cubicBezTo>
                    <a:pt x="1" y="396"/>
                    <a:pt x="396" y="0"/>
                    <a:pt x="913" y="0"/>
                  </a:cubicBezTo>
                  <a:cubicBezTo>
                    <a:pt x="1399" y="0"/>
                    <a:pt x="1794" y="396"/>
                    <a:pt x="179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
            <p:cNvSpPr/>
            <p:nvPr/>
          </p:nvSpPr>
          <p:spPr>
            <a:xfrm>
              <a:off x="6443400" y="4146250"/>
              <a:ext cx="43325" cy="41050"/>
            </a:xfrm>
            <a:custGeom>
              <a:avLst/>
              <a:gdLst/>
              <a:ahLst/>
              <a:cxnLst/>
              <a:rect l="l" t="t" r="r" b="b"/>
              <a:pathLst>
                <a:path w="1733" h="1642" extrusionOk="0">
                  <a:moveTo>
                    <a:pt x="1733" y="821"/>
                  </a:moveTo>
                  <a:cubicBezTo>
                    <a:pt x="1733" y="1277"/>
                    <a:pt x="1338" y="1642"/>
                    <a:pt x="882" y="1642"/>
                  </a:cubicBezTo>
                  <a:cubicBezTo>
                    <a:pt x="395" y="1642"/>
                    <a:pt x="0" y="1277"/>
                    <a:pt x="0" y="821"/>
                  </a:cubicBezTo>
                  <a:cubicBezTo>
                    <a:pt x="0" y="365"/>
                    <a:pt x="395" y="0"/>
                    <a:pt x="882" y="0"/>
                  </a:cubicBezTo>
                  <a:cubicBezTo>
                    <a:pt x="133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
            <p:cNvSpPr/>
            <p:nvPr/>
          </p:nvSpPr>
          <p:spPr>
            <a:xfrm>
              <a:off x="6444150" y="4047450"/>
              <a:ext cx="42575" cy="40300"/>
            </a:xfrm>
            <a:custGeom>
              <a:avLst/>
              <a:gdLst/>
              <a:ahLst/>
              <a:cxnLst/>
              <a:rect l="l" t="t" r="r" b="b"/>
              <a:pathLst>
                <a:path w="1703" h="1612" extrusionOk="0">
                  <a:moveTo>
                    <a:pt x="1703" y="822"/>
                  </a:moveTo>
                  <a:cubicBezTo>
                    <a:pt x="1703" y="1247"/>
                    <a:pt x="1308" y="1612"/>
                    <a:pt x="852" y="1612"/>
                  </a:cubicBezTo>
                  <a:cubicBezTo>
                    <a:pt x="365" y="1612"/>
                    <a:pt x="1" y="1247"/>
                    <a:pt x="1" y="822"/>
                  </a:cubicBezTo>
                  <a:cubicBezTo>
                    <a:pt x="1" y="366"/>
                    <a:pt x="365" y="1"/>
                    <a:pt x="852" y="1"/>
                  </a:cubicBezTo>
                  <a:cubicBezTo>
                    <a:pt x="1308" y="1"/>
                    <a:pt x="1703" y="366"/>
                    <a:pt x="1703"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
            <p:cNvSpPr/>
            <p:nvPr/>
          </p:nvSpPr>
          <p:spPr>
            <a:xfrm>
              <a:off x="6444150" y="3949425"/>
              <a:ext cx="41825" cy="38800"/>
            </a:xfrm>
            <a:custGeom>
              <a:avLst/>
              <a:gdLst/>
              <a:ahLst/>
              <a:cxnLst/>
              <a:rect l="l" t="t" r="r" b="b"/>
              <a:pathLst>
                <a:path w="1673" h="1552" extrusionOk="0">
                  <a:moveTo>
                    <a:pt x="1672" y="761"/>
                  </a:moveTo>
                  <a:cubicBezTo>
                    <a:pt x="1672" y="1186"/>
                    <a:pt x="1308" y="1551"/>
                    <a:pt x="852" y="1551"/>
                  </a:cubicBezTo>
                  <a:cubicBezTo>
                    <a:pt x="396" y="1551"/>
                    <a:pt x="1" y="1186"/>
                    <a:pt x="1" y="761"/>
                  </a:cubicBezTo>
                  <a:cubicBezTo>
                    <a:pt x="1" y="335"/>
                    <a:pt x="396" y="1"/>
                    <a:pt x="852" y="1"/>
                  </a:cubicBezTo>
                  <a:cubicBezTo>
                    <a:pt x="1308" y="1"/>
                    <a:pt x="1672" y="335"/>
                    <a:pt x="167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
            <p:cNvSpPr/>
            <p:nvPr/>
          </p:nvSpPr>
          <p:spPr>
            <a:xfrm>
              <a:off x="6444925" y="3850650"/>
              <a:ext cx="40300" cy="38025"/>
            </a:xfrm>
            <a:custGeom>
              <a:avLst/>
              <a:gdLst/>
              <a:ahLst/>
              <a:cxnLst/>
              <a:rect l="l" t="t" r="r" b="b"/>
              <a:pathLst>
                <a:path w="1612" h="1521" extrusionOk="0">
                  <a:moveTo>
                    <a:pt x="1611" y="760"/>
                  </a:moveTo>
                  <a:cubicBezTo>
                    <a:pt x="1611" y="1186"/>
                    <a:pt x="1246" y="1520"/>
                    <a:pt x="821" y="1520"/>
                  </a:cubicBezTo>
                  <a:cubicBezTo>
                    <a:pt x="365" y="1520"/>
                    <a:pt x="0" y="1186"/>
                    <a:pt x="0" y="760"/>
                  </a:cubicBezTo>
                  <a:cubicBezTo>
                    <a:pt x="0" y="335"/>
                    <a:pt x="365" y="1"/>
                    <a:pt x="821" y="1"/>
                  </a:cubicBezTo>
                  <a:cubicBezTo>
                    <a:pt x="1246" y="1"/>
                    <a:pt x="1611" y="335"/>
                    <a:pt x="161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
            <p:cNvSpPr/>
            <p:nvPr/>
          </p:nvSpPr>
          <p:spPr>
            <a:xfrm>
              <a:off x="6445675" y="3751875"/>
              <a:ext cx="38775" cy="37250"/>
            </a:xfrm>
            <a:custGeom>
              <a:avLst/>
              <a:gdLst/>
              <a:ahLst/>
              <a:cxnLst/>
              <a:rect l="l" t="t" r="r" b="b"/>
              <a:pathLst>
                <a:path w="1551" h="1490" extrusionOk="0">
                  <a:moveTo>
                    <a:pt x="1551" y="730"/>
                  </a:moveTo>
                  <a:cubicBezTo>
                    <a:pt x="1551" y="1155"/>
                    <a:pt x="1216" y="1489"/>
                    <a:pt x="791" y="1489"/>
                  </a:cubicBezTo>
                  <a:cubicBezTo>
                    <a:pt x="335" y="1489"/>
                    <a:pt x="1" y="1155"/>
                    <a:pt x="1" y="730"/>
                  </a:cubicBezTo>
                  <a:cubicBezTo>
                    <a:pt x="1" y="334"/>
                    <a:pt x="335" y="0"/>
                    <a:pt x="791" y="0"/>
                  </a:cubicBezTo>
                  <a:cubicBezTo>
                    <a:pt x="1216" y="0"/>
                    <a:pt x="1551" y="334"/>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
            <p:cNvSpPr/>
            <p:nvPr/>
          </p:nvSpPr>
          <p:spPr>
            <a:xfrm>
              <a:off x="6446425" y="3653850"/>
              <a:ext cx="37275" cy="34975"/>
            </a:xfrm>
            <a:custGeom>
              <a:avLst/>
              <a:gdLst/>
              <a:ahLst/>
              <a:cxnLst/>
              <a:rect l="l" t="t" r="r" b="b"/>
              <a:pathLst>
                <a:path w="1491" h="1399" extrusionOk="0">
                  <a:moveTo>
                    <a:pt x="1490" y="699"/>
                  </a:moveTo>
                  <a:cubicBezTo>
                    <a:pt x="1490" y="1094"/>
                    <a:pt x="1156" y="1398"/>
                    <a:pt x="761" y="1398"/>
                  </a:cubicBezTo>
                  <a:cubicBezTo>
                    <a:pt x="335" y="1398"/>
                    <a:pt x="1" y="1094"/>
                    <a:pt x="1" y="699"/>
                  </a:cubicBezTo>
                  <a:cubicBezTo>
                    <a:pt x="1" y="304"/>
                    <a:pt x="335" y="0"/>
                    <a:pt x="761" y="0"/>
                  </a:cubicBezTo>
                  <a:cubicBezTo>
                    <a:pt x="1156" y="0"/>
                    <a:pt x="1490" y="304"/>
                    <a:pt x="1490"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
            <p:cNvSpPr/>
            <p:nvPr/>
          </p:nvSpPr>
          <p:spPr>
            <a:xfrm>
              <a:off x="6447200" y="3555050"/>
              <a:ext cx="35725" cy="34225"/>
            </a:xfrm>
            <a:custGeom>
              <a:avLst/>
              <a:gdLst/>
              <a:ahLst/>
              <a:cxnLst/>
              <a:rect l="l" t="t" r="r" b="b"/>
              <a:pathLst>
                <a:path w="1429" h="1369" extrusionOk="0">
                  <a:moveTo>
                    <a:pt x="1429" y="700"/>
                  </a:moveTo>
                  <a:cubicBezTo>
                    <a:pt x="1429" y="1064"/>
                    <a:pt x="1125" y="1368"/>
                    <a:pt x="730" y="1368"/>
                  </a:cubicBezTo>
                  <a:cubicBezTo>
                    <a:pt x="304" y="1368"/>
                    <a:pt x="0" y="1064"/>
                    <a:pt x="0" y="700"/>
                  </a:cubicBezTo>
                  <a:cubicBezTo>
                    <a:pt x="0" y="305"/>
                    <a:pt x="304" y="1"/>
                    <a:pt x="730" y="1"/>
                  </a:cubicBezTo>
                  <a:cubicBezTo>
                    <a:pt x="1125" y="1"/>
                    <a:pt x="1429" y="305"/>
                    <a:pt x="1429"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
            <p:cNvSpPr/>
            <p:nvPr/>
          </p:nvSpPr>
          <p:spPr>
            <a:xfrm>
              <a:off x="6447950" y="3457025"/>
              <a:ext cx="34975" cy="32700"/>
            </a:xfrm>
            <a:custGeom>
              <a:avLst/>
              <a:gdLst/>
              <a:ahLst/>
              <a:cxnLst/>
              <a:rect l="l" t="t" r="r" b="b"/>
              <a:pathLst>
                <a:path w="1399" h="1308" extrusionOk="0">
                  <a:moveTo>
                    <a:pt x="1399" y="639"/>
                  </a:moveTo>
                  <a:cubicBezTo>
                    <a:pt x="1399" y="1004"/>
                    <a:pt x="1065" y="1308"/>
                    <a:pt x="700" y="1308"/>
                  </a:cubicBezTo>
                  <a:cubicBezTo>
                    <a:pt x="305" y="1308"/>
                    <a:pt x="1" y="1004"/>
                    <a:pt x="1" y="639"/>
                  </a:cubicBezTo>
                  <a:cubicBezTo>
                    <a:pt x="1" y="274"/>
                    <a:pt x="305" y="1"/>
                    <a:pt x="700" y="1"/>
                  </a:cubicBezTo>
                  <a:cubicBezTo>
                    <a:pt x="1065" y="1"/>
                    <a:pt x="1399" y="274"/>
                    <a:pt x="139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
            <p:cNvSpPr/>
            <p:nvPr/>
          </p:nvSpPr>
          <p:spPr>
            <a:xfrm>
              <a:off x="6447950" y="3358250"/>
              <a:ext cx="34225" cy="31925"/>
            </a:xfrm>
            <a:custGeom>
              <a:avLst/>
              <a:gdLst/>
              <a:ahLst/>
              <a:cxnLst/>
              <a:rect l="l" t="t" r="r" b="b"/>
              <a:pathLst>
                <a:path w="1369" h="1277" extrusionOk="0">
                  <a:moveTo>
                    <a:pt x="1368" y="638"/>
                  </a:moveTo>
                  <a:cubicBezTo>
                    <a:pt x="1368" y="973"/>
                    <a:pt x="1065" y="1277"/>
                    <a:pt x="700" y="1277"/>
                  </a:cubicBezTo>
                  <a:cubicBezTo>
                    <a:pt x="305" y="1277"/>
                    <a:pt x="1" y="973"/>
                    <a:pt x="1" y="638"/>
                  </a:cubicBezTo>
                  <a:cubicBezTo>
                    <a:pt x="1" y="274"/>
                    <a:pt x="305" y="0"/>
                    <a:pt x="700" y="0"/>
                  </a:cubicBezTo>
                  <a:cubicBezTo>
                    <a:pt x="1065" y="0"/>
                    <a:pt x="1368" y="274"/>
                    <a:pt x="1368"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
            <p:cNvSpPr/>
            <p:nvPr/>
          </p:nvSpPr>
          <p:spPr>
            <a:xfrm>
              <a:off x="6448725" y="3259450"/>
              <a:ext cx="32700" cy="31175"/>
            </a:xfrm>
            <a:custGeom>
              <a:avLst/>
              <a:gdLst/>
              <a:ahLst/>
              <a:cxnLst/>
              <a:rect l="l" t="t" r="r" b="b"/>
              <a:pathLst>
                <a:path w="1308" h="1247" extrusionOk="0">
                  <a:moveTo>
                    <a:pt x="1307" y="609"/>
                  </a:moveTo>
                  <a:cubicBezTo>
                    <a:pt x="1307" y="973"/>
                    <a:pt x="1003" y="1247"/>
                    <a:pt x="669" y="1247"/>
                  </a:cubicBezTo>
                  <a:cubicBezTo>
                    <a:pt x="304" y="1247"/>
                    <a:pt x="0" y="973"/>
                    <a:pt x="0" y="609"/>
                  </a:cubicBezTo>
                  <a:cubicBezTo>
                    <a:pt x="0" y="274"/>
                    <a:pt x="304" y="1"/>
                    <a:pt x="669" y="1"/>
                  </a:cubicBezTo>
                  <a:cubicBezTo>
                    <a:pt x="1003" y="1"/>
                    <a:pt x="1307" y="274"/>
                    <a:pt x="1307"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
            <p:cNvSpPr/>
            <p:nvPr/>
          </p:nvSpPr>
          <p:spPr>
            <a:xfrm>
              <a:off x="6449475" y="3161425"/>
              <a:ext cx="31175" cy="28900"/>
            </a:xfrm>
            <a:custGeom>
              <a:avLst/>
              <a:gdLst/>
              <a:ahLst/>
              <a:cxnLst/>
              <a:rect l="l" t="t" r="r" b="b"/>
              <a:pathLst>
                <a:path w="1247" h="1156" extrusionOk="0">
                  <a:moveTo>
                    <a:pt x="1247" y="578"/>
                  </a:moveTo>
                  <a:cubicBezTo>
                    <a:pt x="1247" y="913"/>
                    <a:pt x="973" y="1156"/>
                    <a:pt x="639" y="1156"/>
                  </a:cubicBezTo>
                  <a:cubicBezTo>
                    <a:pt x="274" y="1156"/>
                    <a:pt x="0" y="913"/>
                    <a:pt x="0" y="578"/>
                  </a:cubicBezTo>
                  <a:cubicBezTo>
                    <a:pt x="0" y="244"/>
                    <a:pt x="274" y="1"/>
                    <a:pt x="639" y="1"/>
                  </a:cubicBezTo>
                  <a:cubicBezTo>
                    <a:pt x="973" y="1"/>
                    <a:pt x="1247" y="244"/>
                    <a:pt x="124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
            <p:cNvSpPr/>
            <p:nvPr/>
          </p:nvSpPr>
          <p:spPr>
            <a:xfrm>
              <a:off x="6450225" y="3062650"/>
              <a:ext cx="29675" cy="28125"/>
            </a:xfrm>
            <a:custGeom>
              <a:avLst/>
              <a:gdLst/>
              <a:ahLst/>
              <a:cxnLst/>
              <a:rect l="l" t="t" r="r" b="b"/>
              <a:pathLst>
                <a:path w="1187" h="1125" extrusionOk="0">
                  <a:moveTo>
                    <a:pt x="1186" y="578"/>
                  </a:moveTo>
                  <a:cubicBezTo>
                    <a:pt x="1186" y="882"/>
                    <a:pt x="913" y="1125"/>
                    <a:pt x="609" y="1125"/>
                  </a:cubicBezTo>
                  <a:cubicBezTo>
                    <a:pt x="274" y="1125"/>
                    <a:pt x="1" y="882"/>
                    <a:pt x="1" y="578"/>
                  </a:cubicBezTo>
                  <a:cubicBezTo>
                    <a:pt x="1" y="243"/>
                    <a:pt x="274" y="0"/>
                    <a:pt x="609" y="0"/>
                  </a:cubicBezTo>
                  <a:cubicBezTo>
                    <a:pt x="913" y="0"/>
                    <a:pt x="1186" y="243"/>
                    <a:pt x="118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
            <p:cNvSpPr/>
            <p:nvPr/>
          </p:nvSpPr>
          <p:spPr>
            <a:xfrm>
              <a:off x="6450225" y="2963850"/>
              <a:ext cx="29675" cy="27400"/>
            </a:xfrm>
            <a:custGeom>
              <a:avLst/>
              <a:gdLst/>
              <a:ahLst/>
              <a:cxnLst/>
              <a:rect l="l" t="t" r="r" b="b"/>
              <a:pathLst>
                <a:path w="1187" h="1096" extrusionOk="0">
                  <a:moveTo>
                    <a:pt x="1186" y="548"/>
                  </a:moveTo>
                  <a:cubicBezTo>
                    <a:pt x="1186" y="852"/>
                    <a:pt x="913" y="1095"/>
                    <a:pt x="609" y="1095"/>
                  </a:cubicBezTo>
                  <a:cubicBezTo>
                    <a:pt x="274" y="1095"/>
                    <a:pt x="1" y="852"/>
                    <a:pt x="1" y="548"/>
                  </a:cubicBezTo>
                  <a:cubicBezTo>
                    <a:pt x="1" y="244"/>
                    <a:pt x="274" y="1"/>
                    <a:pt x="609" y="1"/>
                  </a:cubicBezTo>
                  <a:cubicBezTo>
                    <a:pt x="913"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
            <p:cNvSpPr/>
            <p:nvPr/>
          </p:nvSpPr>
          <p:spPr>
            <a:xfrm>
              <a:off x="6451750" y="2865825"/>
              <a:ext cx="27375" cy="25875"/>
            </a:xfrm>
            <a:custGeom>
              <a:avLst/>
              <a:gdLst/>
              <a:ahLst/>
              <a:cxnLst/>
              <a:rect l="l" t="t" r="r" b="b"/>
              <a:pathLst>
                <a:path w="1095" h="1035" extrusionOk="0">
                  <a:moveTo>
                    <a:pt x="1095" y="518"/>
                  </a:moveTo>
                  <a:cubicBezTo>
                    <a:pt x="1095" y="791"/>
                    <a:pt x="821" y="1034"/>
                    <a:pt x="548" y="1034"/>
                  </a:cubicBezTo>
                  <a:cubicBezTo>
                    <a:pt x="244" y="1034"/>
                    <a:pt x="1" y="791"/>
                    <a:pt x="1" y="518"/>
                  </a:cubicBezTo>
                  <a:cubicBezTo>
                    <a:pt x="1" y="214"/>
                    <a:pt x="244" y="1"/>
                    <a:pt x="548" y="1"/>
                  </a:cubicBezTo>
                  <a:cubicBezTo>
                    <a:pt x="821" y="1"/>
                    <a:pt x="1095" y="214"/>
                    <a:pt x="1095"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
            <p:cNvSpPr/>
            <p:nvPr/>
          </p:nvSpPr>
          <p:spPr>
            <a:xfrm>
              <a:off x="6451750" y="2767050"/>
              <a:ext cx="26625" cy="25100"/>
            </a:xfrm>
            <a:custGeom>
              <a:avLst/>
              <a:gdLst/>
              <a:ahLst/>
              <a:cxnLst/>
              <a:rect l="l" t="t" r="r" b="b"/>
              <a:pathLst>
                <a:path w="1065" h="1004" extrusionOk="0">
                  <a:moveTo>
                    <a:pt x="1065" y="487"/>
                  </a:moveTo>
                  <a:cubicBezTo>
                    <a:pt x="1065" y="791"/>
                    <a:pt x="821" y="1003"/>
                    <a:pt x="548" y="1003"/>
                  </a:cubicBezTo>
                  <a:cubicBezTo>
                    <a:pt x="244" y="1003"/>
                    <a:pt x="1" y="791"/>
                    <a:pt x="1" y="487"/>
                  </a:cubicBezTo>
                  <a:cubicBezTo>
                    <a:pt x="1" y="213"/>
                    <a:pt x="244" y="0"/>
                    <a:pt x="548" y="0"/>
                  </a:cubicBezTo>
                  <a:cubicBezTo>
                    <a:pt x="821" y="0"/>
                    <a:pt x="1065" y="213"/>
                    <a:pt x="1065"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
            <p:cNvSpPr/>
            <p:nvPr/>
          </p:nvSpPr>
          <p:spPr>
            <a:xfrm>
              <a:off x="6452525" y="2668275"/>
              <a:ext cx="25100" cy="24325"/>
            </a:xfrm>
            <a:custGeom>
              <a:avLst/>
              <a:gdLst/>
              <a:ahLst/>
              <a:cxnLst/>
              <a:rect l="l" t="t" r="r" b="b"/>
              <a:pathLst>
                <a:path w="1004" h="973" extrusionOk="0">
                  <a:moveTo>
                    <a:pt x="1003" y="486"/>
                  </a:moveTo>
                  <a:cubicBezTo>
                    <a:pt x="1003" y="760"/>
                    <a:pt x="790" y="973"/>
                    <a:pt x="517" y="973"/>
                  </a:cubicBezTo>
                  <a:cubicBezTo>
                    <a:pt x="213" y="973"/>
                    <a:pt x="0" y="760"/>
                    <a:pt x="0" y="486"/>
                  </a:cubicBezTo>
                  <a:cubicBezTo>
                    <a:pt x="0" y="213"/>
                    <a:pt x="213" y="0"/>
                    <a:pt x="517" y="0"/>
                  </a:cubicBezTo>
                  <a:cubicBezTo>
                    <a:pt x="790" y="0"/>
                    <a:pt x="1003" y="213"/>
                    <a:pt x="1003"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
            <p:cNvSpPr/>
            <p:nvPr/>
          </p:nvSpPr>
          <p:spPr>
            <a:xfrm>
              <a:off x="6452525" y="2569475"/>
              <a:ext cx="25100" cy="23575"/>
            </a:xfrm>
            <a:custGeom>
              <a:avLst/>
              <a:gdLst/>
              <a:ahLst/>
              <a:cxnLst/>
              <a:rect l="l" t="t" r="r" b="b"/>
              <a:pathLst>
                <a:path w="1004" h="943" extrusionOk="0">
                  <a:moveTo>
                    <a:pt x="1003" y="487"/>
                  </a:moveTo>
                  <a:cubicBezTo>
                    <a:pt x="1003" y="730"/>
                    <a:pt x="760" y="943"/>
                    <a:pt x="517" y="943"/>
                  </a:cubicBezTo>
                  <a:cubicBezTo>
                    <a:pt x="243" y="943"/>
                    <a:pt x="0" y="730"/>
                    <a:pt x="0" y="487"/>
                  </a:cubicBezTo>
                  <a:cubicBezTo>
                    <a:pt x="0" y="213"/>
                    <a:pt x="243" y="1"/>
                    <a:pt x="517" y="1"/>
                  </a:cubicBezTo>
                  <a:cubicBezTo>
                    <a:pt x="760" y="1"/>
                    <a:pt x="1003" y="213"/>
                    <a:pt x="1003"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
            <p:cNvSpPr/>
            <p:nvPr/>
          </p:nvSpPr>
          <p:spPr>
            <a:xfrm>
              <a:off x="6453275" y="2471450"/>
              <a:ext cx="23575" cy="22075"/>
            </a:xfrm>
            <a:custGeom>
              <a:avLst/>
              <a:gdLst/>
              <a:ahLst/>
              <a:cxnLst/>
              <a:rect l="l" t="t" r="r" b="b"/>
              <a:pathLst>
                <a:path w="943" h="883" extrusionOk="0">
                  <a:moveTo>
                    <a:pt x="943" y="426"/>
                  </a:moveTo>
                  <a:cubicBezTo>
                    <a:pt x="943" y="669"/>
                    <a:pt x="730" y="882"/>
                    <a:pt x="487" y="882"/>
                  </a:cubicBezTo>
                  <a:cubicBezTo>
                    <a:pt x="213" y="882"/>
                    <a:pt x="0" y="669"/>
                    <a:pt x="0" y="426"/>
                  </a:cubicBezTo>
                  <a:cubicBezTo>
                    <a:pt x="0" y="183"/>
                    <a:pt x="213" y="1"/>
                    <a:pt x="487" y="1"/>
                  </a:cubicBezTo>
                  <a:cubicBezTo>
                    <a:pt x="730" y="1"/>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
            <p:cNvSpPr/>
            <p:nvPr/>
          </p:nvSpPr>
          <p:spPr>
            <a:xfrm>
              <a:off x="6454025" y="2372675"/>
              <a:ext cx="22075" cy="21300"/>
            </a:xfrm>
            <a:custGeom>
              <a:avLst/>
              <a:gdLst/>
              <a:ahLst/>
              <a:cxnLst/>
              <a:rect l="l" t="t" r="r" b="b"/>
              <a:pathLst>
                <a:path w="883" h="852" extrusionOk="0">
                  <a:moveTo>
                    <a:pt x="882" y="426"/>
                  </a:moveTo>
                  <a:cubicBezTo>
                    <a:pt x="882" y="669"/>
                    <a:pt x="700" y="851"/>
                    <a:pt x="457" y="851"/>
                  </a:cubicBezTo>
                  <a:cubicBezTo>
                    <a:pt x="183" y="851"/>
                    <a:pt x="1" y="669"/>
                    <a:pt x="1" y="426"/>
                  </a:cubicBezTo>
                  <a:cubicBezTo>
                    <a:pt x="1" y="183"/>
                    <a:pt x="183" y="0"/>
                    <a:pt x="457" y="0"/>
                  </a:cubicBezTo>
                  <a:cubicBezTo>
                    <a:pt x="700"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
            <p:cNvSpPr/>
            <p:nvPr/>
          </p:nvSpPr>
          <p:spPr>
            <a:xfrm>
              <a:off x="6454025" y="2273875"/>
              <a:ext cx="22075" cy="20550"/>
            </a:xfrm>
            <a:custGeom>
              <a:avLst/>
              <a:gdLst/>
              <a:ahLst/>
              <a:cxnLst/>
              <a:rect l="l" t="t" r="r" b="b"/>
              <a:pathLst>
                <a:path w="883" h="822" extrusionOk="0">
                  <a:moveTo>
                    <a:pt x="882" y="396"/>
                  </a:moveTo>
                  <a:cubicBezTo>
                    <a:pt x="882" y="639"/>
                    <a:pt x="700" y="821"/>
                    <a:pt x="457" y="821"/>
                  </a:cubicBezTo>
                  <a:cubicBezTo>
                    <a:pt x="183" y="821"/>
                    <a:pt x="1" y="639"/>
                    <a:pt x="1" y="396"/>
                  </a:cubicBezTo>
                  <a:cubicBezTo>
                    <a:pt x="1" y="183"/>
                    <a:pt x="183" y="1"/>
                    <a:pt x="457" y="1"/>
                  </a:cubicBezTo>
                  <a:cubicBezTo>
                    <a:pt x="700" y="1"/>
                    <a:pt x="882" y="183"/>
                    <a:pt x="88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
            <p:cNvSpPr/>
            <p:nvPr/>
          </p:nvSpPr>
          <p:spPr>
            <a:xfrm>
              <a:off x="6454800" y="2175100"/>
              <a:ext cx="20525" cy="19775"/>
            </a:xfrm>
            <a:custGeom>
              <a:avLst/>
              <a:gdLst/>
              <a:ahLst/>
              <a:cxnLst/>
              <a:rect l="l" t="t" r="r" b="b"/>
              <a:pathLst>
                <a:path w="821" h="791" extrusionOk="0">
                  <a:moveTo>
                    <a:pt x="821" y="395"/>
                  </a:moveTo>
                  <a:cubicBezTo>
                    <a:pt x="821" y="608"/>
                    <a:pt x="639" y="791"/>
                    <a:pt x="426" y="791"/>
                  </a:cubicBezTo>
                  <a:cubicBezTo>
                    <a:pt x="183" y="791"/>
                    <a:pt x="0" y="608"/>
                    <a:pt x="0" y="395"/>
                  </a:cubicBezTo>
                  <a:cubicBezTo>
                    <a:pt x="0" y="183"/>
                    <a:pt x="183" y="0"/>
                    <a:pt x="426" y="0"/>
                  </a:cubicBezTo>
                  <a:cubicBezTo>
                    <a:pt x="639" y="0"/>
                    <a:pt x="821" y="183"/>
                    <a:pt x="82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
            <p:cNvSpPr/>
            <p:nvPr/>
          </p:nvSpPr>
          <p:spPr>
            <a:xfrm>
              <a:off x="6454800" y="2076300"/>
              <a:ext cx="20525" cy="19025"/>
            </a:xfrm>
            <a:custGeom>
              <a:avLst/>
              <a:gdLst/>
              <a:ahLst/>
              <a:cxnLst/>
              <a:rect l="l" t="t" r="r" b="b"/>
              <a:pathLst>
                <a:path w="821" h="761" extrusionOk="0">
                  <a:moveTo>
                    <a:pt x="821" y="396"/>
                  </a:moveTo>
                  <a:cubicBezTo>
                    <a:pt x="821" y="578"/>
                    <a:pt x="639" y="761"/>
                    <a:pt x="426" y="761"/>
                  </a:cubicBezTo>
                  <a:cubicBezTo>
                    <a:pt x="183" y="761"/>
                    <a:pt x="0" y="578"/>
                    <a:pt x="0" y="396"/>
                  </a:cubicBezTo>
                  <a:cubicBezTo>
                    <a:pt x="0" y="183"/>
                    <a:pt x="183" y="1"/>
                    <a:pt x="426" y="1"/>
                  </a:cubicBezTo>
                  <a:cubicBezTo>
                    <a:pt x="639" y="1"/>
                    <a:pt x="821" y="183"/>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
            <p:cNvSpPr/>
            <p:nvPr/>
          </p:nvSpPr>
          <p:spPr>
            <a:xfrm>
              <a:off x="6455550" y="1977525"/>
              <a:ext cx="19025" cy="18250"/>
            </a:xfrm>
            <a:custGeom>
              <a:avLst/>
              <a:gdLst/>
              <a:ahLst/>
              <a:cxnLst/>
              <a:rect l="l" t="t" r="r" b="b"/>
              <a:pathLst>
                <a:path w="761" h="730" extrusionOk="0">
                  <a:moveTo>
                    <a:pt x="761" y="365"/>
                  </a:moveTo>
                  <a:cubicBezTo>
                    <a:pt x="761" y="578"/>
                    <a:pt x="609" y="730"/>
                    <a:pt x="396" y="730"/>
                  </a:cubicBezTo>
                  <a:cubicBezTo>
                    <a:pt x="183" y="730"/>
                    <a:pt x="1" y="578"/>
                    <a:pt x="1" y="365"/>
                  </a:cubicBezTo>
                  <a:cubicBezTo>
                    <a:pt x="1" y="183"/>
                    <a:pt x="183" y="0"/>
                    <a:pt x="396" y="0"/>
                  </a:cubicBezTo>
                  <a:cubicBezTo>
                    <a:pt x="609" y="0"/>
                    <a:pt x="761" y="183"/>
                    <a:pt x="7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
            <p:cNvSpPr/>
            <p:nvPr/>
          </p:nvSpPr>
          <p:spPr>
            <a:xfrm>
              <a:off x="6456325" y="1879500"/>
              <a:ext cx="17500" cy="16750"/>
            </a:xfrm>
            <a:custGeom>
              <a:avLst/>
              <a:gdLst/>
              <a:ahLst/>
              <a:cxnLst/>
              <a:rect l="l" t="t" r="r" b="b"/>
              <a:pathLst>
                <a:path w="700" h="670" extrusionOk="0">
                  <a:moveTo>
                    <a:pt x="699" y="335"/>
                  </a:moveTo>
                  <a:cubicBezTo>
                    <a:pt x="699" y="517"/>
                    <a:pt x="547" y="669"/>
                    <a:pt x="365" y="669"/>
                  </a:cubicBezTo>
                  <a:cubicBezTo>
                    <a:pt x="152" y="669"/>
                    <a:pt x="0" y="517"/>
                    <a:pt x="0" y="335"/>
                  </a:cubicBezTo>
                  <a:cubicBezTo>
                    <a:pt x="0" y="152"/>
                    <a:pt x="152" y="0"/>
                    <a:pt x="365" y="0"/>
                  </a:cubicBezTo>
                  <a:cubicBezTo>
                    <a:pt x="54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
            <p:cNvSpPr/>
            <p:nvPr/>
          </p:nvSpPr>
          <p:spPr>
            <a:xfrm>
              <a:off x="6456325" y="1780700"/>
              <a:ext cx="17500" cy="16000"/>
            </a:xfrm>
            <a:custGeom>
              <a:avLst/>
              <a:gdLst/>
              <a:ahLst/>
              <a:cxnLst/>
              <a:rect l="l" t="t" r="r" b="b"/>
              <a:pathLst>
                <a:path w="700" h="640" extrusionOk="0">
                  <a:moveTo>
                    <a:pt x="699" y="305"/>
                  </a:moveTo>
                  <a:cubicBezTo>
                    <a:pt x="699" y="487"/>
                    <a:pt x="547" y="639"/>
                    <a:pt x="365" y="639"/>
                  </a:cubicBezTo>
                  <a:cubicBezTo>
                    <a:pt x="152" y="639"/>
                    <a:pt x="0" y="487"/>
                    <a:pt x="0" y="305"/>
                  </a:cubicBezTo>
                  <a:cubicBezTo>
                    <a:pt x="0" y="123"/>
                    <a:pt x="152" y="1"/>
                    <a:pt x="365" y="1"/>
                  </a:cubicBezTo>
                  <a:cubicBezTo>
                    <a:pt x="547" y="1"/>
                    <a:pt x="699" y="123"/>
                    <a:pt x="6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
            <p:cNvSpPr/>
            <p:nvPr/>
          </p:nvSpPr>
          <p:spPr>
            <a:xfrm>
              <a:off x="6457075" y="1681925"/>
              <a:ext cx="15975" cy="15225"/>
            </a:xfrm>
            <a:custGeom>
              <a:avLst/>
              <a:gdLst/>
              <a:ahLst/>
              <a:cxnLst/>
              <a:rect l="l" t="t" r="r" b="b"/>
              <a:pathLst>
                <a:path w="639" h="609" extrusionOk="0">
                  <a:moveTo>
                    <a:pt x="639" y="305"/>
                  </a:moveTo>
                  <a:cubicBezTo>
                    <a:pt x="639" y="487"/>
                    <a:pt x="487" y="608"/>
                    <a:pt x="335" y="608"/>
                  </a:cubicBezTo>
                  <a:cubicBezTo>
                    <a:pt x="152" y="608"/>
                    <a:pt x="0" y="487"/>
                    <a:pt x="0" y="305"/>
                  </a:cubicBezTo>
                  <a:cubicBezTo>
                    <a:pt x="0" y="122"/>
                    <a:pt x="152" y="1"/>
                    <a:pt x="335" y="1"/>
                  </a:cubicBezTo>
                  <a:cubicBezTo>
                    <a:pt x="487" y="1"/>
                    <a:pt x="639" y="122"/>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
            <p:cNvSpPr/>
            <p:nvPr/>
          </p:nvSpPr>
          <p:spPr>
            <a:xfrm>
              <a:off x="6457075" y="1583150"/>
              <a:ext cx="15975" cy="14450"/>
            </a:xfrm>
            <a:custGeom>
              <a:avLst/>
              <a:gdLst/>
              <a:ahLst/>
              <a:cxnLst/>
              <a:rect l="l" t="t" r="r" b="b"/>
              <a:pathLst>
                <a:path w="639" h="578" extrusionOk="0">
                  <a:moveTo>
                    <a:pt x="639" y="304"/>
                  </a:moveTo>
                  <a:cubicBezTo>
                    <a:pt x="639" y="456"/>
                    <a:pt x="487" y="578"/>
                    <a:pt x="335" y="578"/>
                  </a:cubicBezTo>
                  <a:cubicBezTo>
                    <a:pt x="152" y="578"/>
                    <a:pt x="0" y="456"/>
                    <a:pt x="0" y="304"/>
                  </a:cubicBezTo>
                  <a:cubicBezTo>
                    <a:pt x="0" y="122"/>
                    <a:pt x="152" y="0"/>
                    <a:pt x="335" y="0"/>
                  </a:cubicBezTo>
                  <a:cubicBezTo>
                    <a:pt x="487" y="0"/>
                    <a:pt x="639" y="12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
            <p:cNvSpPr/>
            <p:nvPr/>
          </p:nvSpPr>
          <p:spPr>
            <a:xfrm>
              <a:off x="6457825" y="1484350"/>
              <a:ext cx="15225" cy="14475"/>
            </a:xfrm>
            <a:custGeom>
              <a:avLst/>
              <a:gdLst/>
              <a:ahLst/>
              <a:cxnLst/>
              <a:rect l="l" t="t" r="r" b="b"/>
              <a:pathLst>
                <a:path w="609" h="579" extrusionOk="0">
                  <a:moveTo>
                    <a:pt x="609" y="274"/>
                  </a:moveTo>
                  <a:cubicBezTo>
                    <a:pt x="609" y="426"/>
                    <a:pt x="457" y="578"/>
                    <a:pt x="305" y="578"/>
                  </a:cubicBezTo>
                  <a:cubicBezTo>
                    <a:pt x="122" y="578"/>
                    <a:pt x="1" y="426"/>
                    <a:pt x="1" y="274"/>
                  </a:cubicBezTo>
                  <a:cubicBezTo>
                    <a:pt x="1" y="122"/>
                    <a:pt x="122" y="1"/>
                    <a:pt x="305" y="1"/>
                  </a:cubicBezTo>
                  <a:cubicBezTo>
                    <a:pt x="457" y="1"/>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
            <p:cNvSpPr/>
            <p:nvPr/>
          </p:nvSpPr>
          <p:spPr>
            <a:xfrm>
              <a:off x="6457825" y="1385575"/>
              <a:ext cx="14475" cy="13700"/>
            </a:xfrm>
            <a:custGeom>
              <a:avLst/>
              <a:gdLst/>
              <a:ahLst/>
              <a:cxnLst/>
              <a:rect l="l" t="t" r="r" b="b"/>
              <a:pathLst>
                <a:path w="579" h="548" extrusionOk="0">
                  <a:moveTo>
                    <a:pt x="578" y="274"/>
                  </a:moveTo>
                  <a:cubicBezTo>
                    <a:pt x="578" y="426"/>
                    <a:pt x="457" y="547"/>
                    <a:pt x="305" y="547"/>
                  </a:cubicBezTo>
                  <a:cubicBezTo>
                    <a:pt x="122" y="547"/>
                    <a:pt x="1" y="426"/>
                    <a:pt x="1" y="274"/>
                  </a:cubicBezTo>
                  <a:cubicBezTo>
                    <a:pt x="1" y="122"/>
                    <a:pt x="122" y="0"/>
                    <a:pt x="305"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
            <p:cNvSpPr/>
            <p:nvPr/>
          </p:nvSpPr>
          <p:spPr>
            <a:xfrm>
              <a:off x="6458600" y="1286775"/>
              <a:ext cx="12925" cy="12950"/>
            </a:xfrm>
            <a:custGeom>
              <a:avLst/>
              <a:gdLst/>
              <a:ahLst/>
              <a:cxnLst/>
              <a:rect l="l" t="t" r="r" b="b"/>
              <a:pathLst>
                <a:path w="517" h="518" extrusionOk="0">
                  <a:moveTo>
                    <a:pt x="517" y="244"/>
                  </a:moveTo>
                  <a:cubicBezTo>
                    <a:pt x="517" y="396"/>
                    <a:pt x="395" y="518"/>
                    <a:pt x="274" y="518"/>
                  </a:cubicBezTo>
                  <a:cubicBezTo>
                    <a:pt x="122" y="518"/>
                    <a:pt x="0" y="396"/>
                    <a:pt x="0" y="244"/>
                  </a:cubicBezTo>
                  <a:cubicBezTo>
                    <a:pt x="0" y="122"/>
                    <a:pt x="122" y="1"/>
                    <a:pt x="274" y="1"/>
                  </a:cubicBezTo>
                  <a:cubicBezTo>
                    <a:pt x="395" y="1"/>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
            <p:cNvSpPr/>
            <p:nvPr/>
          </p:nvSpPr>
          <p:spPr>
            <a:xfrm>
              <a:off x="6458600" y="1188000"/>
              <a:ext cx="12925" cy="12175"/>
            </a:xfrm>
            <a:custGeom>
              <a:avLst/>
              <a:gdLst/>
              <a:ahLst/>
              <a:cxnLst/>
              <a:rect l="l" t="t" r="r" b="b"/>
              <a:pathLst>
                <a:path w="517" h="487" extrusionOk="0">
                  <a:moveTo>
                    <a:pt x="517" y="244"/>
                  </a:moveTo>
                  <a:cubicBezTo>
                    <a:pt x="517" y="365"/>
                    <a:pt x="395" y="487"/>
                    <a:pt x="274" y="487"/>
                  </a:cubicBezTo>
                  <a:cubicBezTo>
                    <a:pt x="122" y="487"/>
                    <a:pt x="0" y="365"/>
                    <a:pt x="0" y="244"/>
                  </a:cubicBezTo>
                  <a:cubicBezTo>
                    <a:pt x="0" y="122"/>
                    <a:pt x="122" y="0"/>
                    <a:pt x="274" y="0"/>
                  </a:cubicBezTo>
                  <a:cubicBezTo>
                    <a:pt x="395" y="0"/>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
            <p:cNvSpPr/>
            <p:nvPr/>
          </p:nvSpPr>
          <p:spPr>
            <a:xfrm>
              <a:off x="6458600" y="1089200"/>
              <a:ext cx="12925" cy="11425"/>
            </a:xfrm>
            <a:custGeom>
              <a:avLst/>
              <a:gdLst/>
              <a:ahLst/>
              <a:cxnLst/>
              <a:rect l="l" t="t" r="r" b="b"/>
              <a:pathLst>
                <a:path w="517" h="457" extrusionOk="0">
                  <a:moveTo>
                    <a:pt x="517" y="244"/>
                  </a:moveTo>
                  <a:cubicBezTo>
                    <a:pt x="517" y="366"/>
                    <a:pt x="395" y="457"/>
                    <a:pt x="274" y="457"/>
                  </a:cubicBezTo>
                  <a:cubicBezTo>
                    <a:pt x="122" y="457"/>
                    <a:pt x="0" y="366"/>
                    <a:pt x="0" y="244"/>
                  </a:cubicBezTo>
                  <a:cubicBezTo>
                    <a:pt x="0" y="92"/>
                    <a:pt x="122" y="1"/>
                    <a:pt x="274" y="1"/>
                  </a:cubicBezTo>
                  <a:cubicBezTo>
                    <a:pt x="395" y="1"/>
                    <a:pt x="517" y="9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
            <p:cNvSpPr/>
            <p:nvPr/>
          </p:nvSpPr>
          <p:spPr>
            <a:xfrm>
              <a:off x="6459350" y="990425"/>
              <a:ext cx="11425" cy="10675"/>
            </a:xfrm>
            <a:custGeom>
              <a:avLst/>
              <a:gdLst/>
              <a:ahLst/>
              <a:cxnLst/>
              <a:rect l="l" t="t" r="r" b="b"/>
              <a:pathLst>
                <a:path w="457" h="427" extrusionOk="0">
                  <a:moveTo>
                    <a:pt x="457" y="213"/>
                  </a:moveTo>
                  <a:cubicBezTo>
                    <a:pt x="457" y="335"/>
                    <a:pt x="365" y="426"/>
                    <a:pt x="244" y="426"/>
                  </a:cubicBezTo>
                  <a:cubicBezTo>
                    <a:pt x="92" y="426"/>
                    <a:pt x="1" y="335"/>
                    <a:pt x="1" y="213"/>
                  </a:cubicBezTo>
                  <a:cubicBezTo>
                    <a:pt x="1" y="92"/>
                    <a:pt x="92" y="1"/>
                    <a:pt x="244" y="1"/>
                  </a:cubicBezTo>
                  <a:cubicBezTo>
                    <a:pt x="365" y="1"/>
                    <a:pt x="457" y="92"/>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
            <p:cNvSpPr/>
            <p:nvPr/>
          </p:nvSpPr>
          <p:spPr>
            <a:xfrm>
              <a:off x="6459350" y="891650"/>
              <a:ext cx="11425" cy="10650"/>
            </a:xfrm>
            <a:custGeom>
              <a:avLst/>
              <a:gdLst/>
              <a:ahLst/>
              <a:cxnLst/>
              <a:rect l="l" t="t" r="r" b="b"/>
              <a:pathLst>
                <a:path w="457" h="426" extrusionOk="0">
                  <a:moveTo>
                    <a:pt x="457" y="213"/>
                  </a:moveTo>
                  <a:cubicBezTo>
                    <a:pt x="457" y="335"/>
                    <a:pt x="365" y="426"/>
                    <a:pt x="244" y="426"/>
                  </a:cubicBezTo>
                  <a:cubicBezTo>
                    <a:pt x="122" y="426"/>
                    <a:pt x="1" y="335"/>
                    <a:pt x="1" y="213"/>
                  </a:cubicBezTo>
                  <a:cubicBezTo>
                    <a:pt x="1" y="91"/>
                    <a:pt x="122" y="0"/>
                    <a:pt x="244" y="0"/>
                  </a:cubicBezTo>
                  <a:cubicBezTo>
                    <a:pt x="365" y="0"/>
                    <a:pt x="457" y="91"/>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
            <p:cNvSpPr/>
            <p:nvPr/>
          </p:nvSpPr>
          <p:spPr>
            <a:xfrm>
              <a:off x="6460125" y="792850"/>
              <a:ext cx="9900" cy="9150"/>
            </a:xfrm>
            <a:custGeom>
              <a:avLst/>
              <a:gdLst/>
              <a:ahLst/>
              <a:cxnLst/>
              <a:rect l="l" t="t" r="r" b="b"/>
              <a:pathLst>
                <a:path w="396" h="366" extrusionOk="0">
                  <a:moveTo>
                    <a:pt x="395" y="183"/>
                  </a:moveTo>
                  <a:cubicBezTo>
                    <a:pt x="395" y="305"/>
                    <a:pt x="304" y="365"/>
                    <a:pt x="213" y="365"/>
                  </a:cubicBezTo>
                  <a:cubicBezTo>
                    <a:pt x="91" y="365"/>
                    <a:pt x="0" y="305"/>
                    <a:pt x="0" y="183"/>
                  </a:cubicBezTo>
                  <a:cubicBezTo>
                    <a:pt x="0" y="92"/>
                    <a:pt x="91" y="1"/>
                    <a:pt x="213" y="1"/>
                  </a:cubicBezTo>
                  <a:cubicBezTo>
                    <a:pt x="304" y="1"/>
                    <a:pt x="395" y="9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
            <p:cNvSpPr/>
            <p:nvPr/>
          </p:nvSpPr>
          <p:spPr>
            <a:xfrm>
              <a:off x="6460125" y="694075"/>
              <a:ext cx="9900" cy="9150"/>
            </a:xfrm>
            <a:custGeom>
              <a:avLst/>
              <a:gdLst/>
              <a:ahLst/>
              <a:cxnLst/>
              <a:rect l="l" t="t" r="r" b="b"/>
              <a:pathLst>
                <a:path w="396" h="366" extrusionOk="0">
                  <a:moveTo>
                    <a:pt x="395" y="183"/>
                  </a:moveTo>
                  <a:cubicBezTo>
                    <a:pt x="395" y="274"/>
                    <a:pt x="304" y="365"/>
                    <a:pt x="213" y="365"/>
                  </a:cubicBezTo>
                  <a:cubicBezTo>
                    <a:pt x="91" y="365"/>
                    <a:pt x="0" y="274"/>
                    <a:pt x="0" y="183"/>
                  </a:cubicBezTo>
                  <a:cubicBezTo>
                    <a:pt x="0" y="91"/>
                    <a:pt x="91" y="0"/>
                    <a:pt x="213" y="0"/>
                  </a:cubicBezTo>
                  <a:cubicBezTo>
                    <a:pt x="304" y="0"/>
                    <a:pt x="395" y="91"/>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
            <p:cNvSpPr/>
            <p:nvPr/>
          </p:nvSpPr>
          <p:spPr>
            <a:xfrm>
              <a:off x="6460125" y="595275"/>
              <a:ext cx="9900" cy="8400"/>
            </a:xfrm>
            <a:custGeom>
              <a:avLst/>
              <a:gdLst/>
              <a:ahLst/>
              <a:cxnLst/>
              <a:rect l="l" t="t" r="r" b="b"/>
              <a:pathLst>
                <a:path w="396" h="336" extrusionOk="0">
                  <a:moveTo>
                    <a:pt x="395" y="183"/>
                  </a:moveTo>
                  <a:cubicBezTo>
                    <a:pt x="395" y="274"/>
                    <a:pt x="304" y="335"/>
                    <a:pt x="213" y="335"/>
                  </a:cubicBezTo>
                  <a:cubicBezTo>
                    <a:pt x="91" y="335"/>
                    <a:pt x="0" y="274"/>
                    <a:pt x="0" y="183"/>
                  </a:cubicBezTo>
                  <a:cubicBezTo>
                    <a:pt x="0" y="62"/>
                    <a:pt x="91" y="1"/>
                    <a:pt x="213" y="1"/>
                  </a:cubicBezTo>
                  <a:cubicBezTo>
                    <a:pt x="304" y="1"/>
                    <a:pt x="395" y="6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
            <p:cNvSpPr/>
            <p:nvPr/>
          </p:nvSpPr>
          <p:spPr>
            <a:xfrm>
              <a:off x="6460875" y="496500"/>
              <a:ext cx="8375" cy="8375"/>
            </a:xfrm>
            <a:custGeom>
              <a:avLst/>
              <a:gdLst/>
              <a:ahLst/>
              <a:cxnLst/>
              <a:rect l="l" t="t" r="r" b="b"/>
              <a:pathLst>
                <a:path w="335" h="335" extrusionOk="0">
                  <a:moveTo>
                    <a:pt x="335" y="152"/>
                  </a:moveTo>
                  <a:cubicBezTo>
                    <a:pt x="335" y="244"/>
                    <a:pt x="274" y="335"/>
                    <a:pt x="183" y="335"/>
                  </a:cubicBezTo>
                  <a:cubicBezTo>
                    <a:pt x="61" y="335"/>
                    <a:pt x="0" y="244"/>
                    <a:pt x="0" y="152"/>
                  </a:cubicBezTo>
                  <a:cubicBezTo>
                    <a:pt x="0" y="61"/>
                    <a:pt x="61"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
            <p:cNvSpPr/>
            <p:nvPr/>
          </p:nvSpPr>
          <p:spPr>
            <a:xfrm>
              <a:off x="6460875" y="397725"/>
              <a:ext cx="8375" cy="7600"/>
            </a:xfrm>
            <a:custGeom>
              <a:avLst/>
              <a:gdLst/>
              <a:ahLst/>
              <a:cxnLst/>
              <a:rect l="l" t="t" r="r" b="b"/>
              <a:pathLst>
                <a:path w="335" h="304" extrusionOk="0">
                  <a:moveTo>
                    <a:pt x="335" y="152"/>
                  </a:moveTo>
                  <a:cubicBezTo>
                    <a:pt x="335" y="243"/>
                    <a:pt x="244" y="304"/>
                    <a:pt x="183" y="304"/>
                  </a:cubicBezTo>
                  <a:cubicBezTo>
                    <a:pt x="92" y="304"/>
                    <a:pt x="0" y="243"/>
                    <a:pt x="0" y="152"/>
                  </a:cubicBezTo>
                  <a:cubicBezTo>
                    <a:pt x="0" y="61"/>
                    <a:pt x="92" y="0"/>
                    <a:pt x="183" y="0"/>
                  </a:cubicBezTo>
                  <a:cubicBezTo>
                    <a:pt x="24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
            <p:cNvSpPr/>
            <p:nvPr/>
          </p:nvSpPr>
          <p:spPr>
            <a:xfrm>
              <a:off x="6461625" y="298925"/>
              <a:ext cx="7625" cy="6875"/>
            </a:xfrm>
            <a:custGeom>
              <a:avLst/>
              <a:gdLst/>
              <a:ahLst/>
              <a:cxnLst/>
              <a:rect l="l" t="t" r="r" b="b"/>
              <a:pathLst>
                <a:path w="305" h="275" extrusionOk="0">
                  <a:moveTo>
                    <a:pt x="305" y="122"/>
                  </a:moveTo>
                  <a:cubicBezTo>
                    <a:pt x="305" y="213"/>
                    <a:pt x="214" y="274"/>
                    <a:pt x="153" y="274"/>
                  </a:cubicBezTo>
                  <a:cubicBezTo>
                    <a:pt x="62" y="274"/>
                    <a:pt x="1" y="213"/>
                    <a:pt x="1" y="122"/>
                  </a:cubicBezTo>
                  <a:cubicBezTo>
                    <a:pt x="1" y="61"/>
                    <a:pt x="62" y="1"/>
                    <a:pt x="153" y="1"/>
                  </a:cubicBezTo>
                  <a:cubicBezTo>
                    <a:pt x="214" y="1"/>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
            <p:cNvSpPr/>
            <p:nvPr/>
          </p:nvSpPr>
          <p:spPr>
            <a:xfrm>
              <a:off x="6461625" y="199375"/>
              <a:ext cx="7625" cy="7625"/>
            </a:xfrm>
            <a:custGeom>
              <a:avLst/>
              <a:gdLst/>
              <a:ahLst/>
              <a:cxnLst/>
              <a:rect l="l" t="t" r="r" b="b"/>
              <a:pathLst>
                <a:path w="305" h="305" extrusionOk="0">
                  <a:moveTo>
                    <a:pt x="305" y="153"/>
                  </a:moveTo>
                  <a:cubicBezTo>
                    <a:pt x="305" y="244"/>
                    <a:pt x="214" y="305"/>
                    <a:pt x="153" y="305"/>
                  </a:cubicBezTo>
                  <a:cubicBezTo>
                    <a:pt x="62" y="305"/>
                    <a:pt x="1" y="244"/>
                    <a:pt x="1" y="153"/>
                  </a:cubicBezTo>
                  <a:cubicBezTo>
                    <a:pt x="1" y="62"/>
                    <a:pt x="62" y="1"/>
                    <a:pt x="153" y="1"/>
                  </a:cubicBezTo>
                  <a:cubicBezTo>
                    <a:pt x="214" y="1"/>
                    <a:pt x="305" y="6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
            <p:cNvSpPr/>
            <p:nvPr/>
          </p:nvSpPr>
          <p:spPr>
            <a:xfrm>
              <a:off x="6461625" y="101350"/>
              <a:ext cx="6875" cy="6100"/>
            </a:xfrm>
            <a:custGeom>
              <a:avLst/>
              <a:gdLst/>
              <a:ahLst/>
              <a:cxnLst/>
              <a:rect l="l" t="t" r="r" b="b"/>
              <a:pathLst>
                <a:path w="275" h="244" extrusionOk="0">
                  <a:moveTo>
                    <a:pt x="274" y="122"/>
                  </a:moveTo>
                  <a:cubicBezTo>
                    <a:pt x="274" y="183"/>
                    <a:pt x="214" y="244"/>
                    <a:pt x="153" y="244"/>
                  </a:cubicBezTo>
                  <a:cubicBezTo>
                    <a:pt x="62" y="244"/>
                    <a:pt x="1" y="183"/>
                    <a:pt x="1" y="122"/>
                  </a:cubicBezTo>
                  <a:cubicBezTo>
                    <a:pt x="1" y="31"/>
                    <a:pt x="62" y="1"/>
                    <a:pt x="153" y="1"/>
                  </a:cubicBezTo>
                  <a:cubicBezTo>
                    <a:pt x="214" y="1"/>
                    <a:pt x="274" y="3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
            <p:cNvSpPr/>
            <p:nvPr/>
          </p:nvSpPr>
          <p:spPr>
            <a:xfrm>
              <a:off x="6461625" y="1800"/>
              <a:ext cx="6875" cy="6125"/>
            </a:xfrm>
            <a:custGeom>
              <a:avLst/>
              <a:gdLst/>
              <a:ahLst/>
              <a:cxnLst/>
              <a:rect l="l" t="t" r="r" b="b"/>
              <a:pathLst>
                <a:path w="275" h="245" extrusionOk="0">
                  <a:moveTo>
                    <a:pt x="274" y="123"/>
                  </a:moveTo>
                  <a:cubicBezTo>
                    <a:pt x="274" y="183"/>
                    <a:pt x="214" y="244"/>
                    <a:pt x="153" y="244"/>
                  </a:cubicBezTo>
                  <a:cubicBezTo>
                    <a:pt x="62" y="244"/>
                    <a:pt x="1" y="183"/>
                    <a:pt x="1" y="123"/>
                  </a:cubicBezTo>
                  <a:cubicBezTo>
                    <a:pt x="1" y="62"/>
                    <a:pt x="62" y="1"/>
                    <a:pt x="153" y="1"/>
                  </a:cubicBezTo>
                  <a:cubicBezTo>
                    <a:pt x="214" y="1"/>
                    <a:pt x="274" y="62"/>
                    <a:pt x="27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
            <p:cNvSpPr/>
            <p:nvPr/>
          </p:nvSpPr>
          <p:spPr>
            <a:xfrm>
              <a:off x="6462400" y="-96975"/>
              <a:ext cx="5325" cy="5350"/>
            </a:xfrm>
            <a:custGeom>
              <a:avLst/>
              <a:gdLst/>
              <a:ahLst/>
              <a:cxnLst/>
              <a:rect l="l" t="t" r="r" b="b"/>
              <a:pathLst>
                <a:path w="213" h="214" extrusionOk="0">
                  <a:moveTo>
                    <a:pt x="213" y="122"/>
                  </a:moveTo>
                  <a:cubicBezTo>
                    <a:pt x="213" y="183"/>
                    <a:pt x="183" y="213"/>
                    <a:pt x="122" y="213"/>
                  </a:cubicBezTo>
                  <a:cubicBezTo>
                    <a:pt x="31" y="213"/>
                    <a:pt x="0" y="183"/>
                    <a:pt x="0" y="122"/>
                  </a:cubicBezTo>
                  <a:cubicBezTo>
                    <a:pt x="0" y="61"/>
                    <a:pt x="31" y="1"/>
                    <a:pt x="122" y="1"/>
                  </a:cubicBezTo>
                  <a:cubicBezTo>
                    <a:pt x="183" y="1"/>
                    <a:pt x="213" y="61"/>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
            <p:cNvSpPr/>
            <p:nvPr/>
          </p:nvSpPr>
          <p:spPr>
            <a:xfrm>
              <a:off x="6462400" y="-195750"/>
              <a:ext cx="5325" cy="5325"/>
            </a:xfrm>
            <a:custGeom>
              <a:avLst/>
              <a:gdLst/>
              <a:ahLst/>
              <a:cxnLst/>
              <a:rect l="l" t="t" r="r" b="b"/>
              <a:pathLst>
                <a:path w="213" h="213" extrusionOk="0">
                  <a:moveTo>
                    <a:pt x="213" y="91"/>
                  </a:moveTo>
                  <a:cubicBezTo>
                    <a:pt x="213" y="152"/>
                    <a:pt x="152" y="213"/>
                    <a:pt x="122" y="213"/>
                  </a:cubicBezTo>
                  <a:cubicBezTo>
                    <a:pt x="61" y="213"/>
                    <a:pt x="0" y="152"/>
                    <a:pt x="0" y="91"/>
                  </a:cubicBezTo>
                  <a:cubicBezTo>
                    <a:pt x="0" y="61"/>
                    <a:pt x="61" y="0"/>
                    <a:pt x="122" y="0"/>
                  </a:cubicBezTo>
                  <a:cubicBezTo>
                    <a:pt x="152" y="0"/>
                    <a:pt x="213" y="6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
            <p:cNvSpPr/>
            <p:nvPr/>
          </p:nvSpPr>
          <p:spPr>
            <a:xfrm>
              <a:off x="6462400" y="-294550"/>
              <a:ext cx="5325" cy="4600"/>
            </a:xfrm>
            <a:custGeom>
              <a:avLst/>
              <a:gdLst/>
              <a:ahLst/>
              <a:cxnLst/>
              <a:rect l="l" t="t" r="r" b="b"/>
              <a:pathLst>
                <a:path w="213" h="184" extrusionOk="0">
                  <a:moveTo>
                    <a:pt x="213" y="92"/>
                  </a:moveTo>
                  <a:cubicBezTo>
                    <a:pt x="213" y="153"/>
                    <a:pt x="152" y="183"/>
                    <a:pt x="122" y="183"/>
                  </a:cubicBezTo>
                  <a:cubicBezTo>
                    <a:pt x="61" y="183"/>
                    <a:pt x="0" y="153"/>
                    <a:pt x="0" y="92"/>
                  </a:cubicBezTo>
                  <a:cubicBezTo>
                    <a:pt x="0" y="31"/>
                    <a:pt x="61" y="1"/>
                    <a:pt x="122" y="1"/>
                  </a:cubicBezTo>
                  <a:cubicBezTo>
                    <a:pt x="152"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
            <p:cNvSpPr/>
            <p:nvPr/>
          </p:nvSpPr>
          <p:spPr>
            <a:xfrm>
              <a:off x="6462400" y="-393325"/>
              <a:ext cx="5325" cy="3825"/>
            </a:xfrm>
            <a:custGeom>
              <a:avLst/>
              <a:gdLst/>
              <a:ahLst/>
              <a:cxnLst/>
              <a:rect l="l" t="t" r="r" b="b"/>
              <a:pathLst>
                <a:path w="213" h="153" extrusionOk="0">
                  <a:moveTo>
                    <a:pt x="213" y="91"/>
                  </a:moveTo>
                  <a:cubicBezTo>
                    <a:pt x="213" y="122"/>
                    <a:pt x="152" y="152"/>
                    <a:pt x="122" y="152"/>
                  </a:cubicBezTo>
                  <a:cubicBezTo>
                    <a:pt x="61" y="152"/>
                    <a:pt x="0" y="122"/>
                    <a:pt x="0" y="91"/>
                  </a:cubicBezTo>
                  <a:cubicBezTo>
                    <a:pt x="0" y="31"/>
                    <a:pt x="61" y="0"/>
                    <a:pt x="122" y="0"/>
                  </a:cubicBezTo>
                  <a:cubicBezTo>
                    <a:pt x="152" y="0"/>
                    <a:pt x="213" y="3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
            <p:cNvSpPr/>
            <p:nvPr/>
          </p:nvSpPr>
          <p:spPr>
            <a:xfrm>
              <a:off x="6463150" y="-492125"/>
              <a:ext cx="3825" cy="3825"/>
            </a:xfrm>
            <a:custGeom>
              <a:avLst/>
              <a:gdLst/>
              <a:ahLst/>
              <a:cxnLst/>
              <a:rect l="l" t="t" r="r" b="b"/>
              <a:pathLst>
                <a:path w="153" h="153" extrusionOk="0">
                  <a:moveTo>
                    <a:pt x="153" y="62"/>
                  </a:moveTo>
                  <a:cubicBezTo>
                    <a:pt x="153" y="122"/>
                    <a:pt x="122" y="153"/>
                    <a:pt x="92" y="153"/>
                  </a:cubicBezTo>
                  <a:cubicBezTo>
                    <a:pt x="31" y="153"/>
                    <a:pt x="1" y="122"/>
                    <a:pt x="1" y="62"/>
                  </a:cubicBezTo>
                  <a:cubicBezTo>
                    <a:pt x="1" y="31"/>
                    <a:pt x="31" y="1"/>
                    <a:pt x="92"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
            <p:cNvSpPr/>
            <p:nvPr/>
          </p:nvSpPr>
          <p:spPr>
            <a:xfrm>
              <a:off x="6538375" y="5226800"/>
              <a:ext cx="63850" cy="60075"/>
            </a:xfrm>
            <a:custGeom>
              <a:avLst/>
              <a:gdLst/>
              <a:ahLst/>
              <a:cxnLst/>
              <a:rect l="l" t="t" r="r" b="b"/>
              <a:pathLst>
                <a:path w="2554" h="2403" extrusionOk="0">
                  <a:moveTo>
                    <a:pt x="2554" y="1186"/>
                  </a:moveTo>
                  <a:cubicBezTo>
                    <a:pt x="2554" y="1855"/>
                    <a:pt x="1977" y="2402"/>
                    <a:pt x="1277" y="2402"/>
                  </a:cubicBezTo>
                  <a:cubicBezTo>
                    <a:pt x="578" y="2402"/>
                    <a:pt x="1" y="1855"/>
                    <a:pt x="1" y="1186"/>
                  </a:cubicBezTo>
                  <a:cubicBezTo>
                    <a:pt x="1" y="548"/>
                    <a:pt x="578" y="1"/>
                    <a:pt x="1277" y="1"/>
                  </a:cubicBezTo>
                  <a:cubicBezTo>
                    <a:pt x="1977" y="1"/>
                    <a:pt x="2554" y="548"/>
                    <a:pt x="255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
            <p:cNvSpPr/>
            <p:nvPr/>
          </p:nvSpPr>
          <p:spPr>
            <a:xfrm>
              <a:off x="6538375" y="5128025"/>
              <a:ext cx="63850" cy="59300"/>
            </a:xfrm>
            <a:custGeom>
              <a:avLst/>
              <a:gdLst/>
              <a:ahLst/>
              <a:cxnLst/>
              <a:rect l="l" t="t" r="r" b="b"/>
              <a:pathLst>
                <a:path w="2554" h="2372" extrusionOk="0">
                  <a:moveTo>
                    <a:pt x="2554" y="1186"/>
                  </a:moveTo>
                  <a:cubicBezTo>
                    <a:pt x="2554" y="1855"/>
                    <a:pt x="1977" y="2371"/>
                    <a:pt x="1277" y="2371"/>
                  </a:cubicBezTo>
                  <a:cubicBezTo>
                    <a:pt x="578" y="2371"/>
                    <a:pt x="1" y="1855"/>
                    <a:pt x="1" y="1186"/>
                  </a:cubicBezTo>
                  <a:cubicBezTo>
                    <a:pt x="1" y="517"/>
                    <a:pt x="578" y="0"/>
                    <a:pt x="1277" y="0"/>
                  </a:cubicBezTo>
                  <a:cubicBezTo>
                    <a:pt x="1977" y="0"/>
                    <a:pt x="2554" y="517"/>
                    <a:pt x="255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
            <p:cNvSpPr/>
            <p:nvPr/>
          </p:nvSpPr>
          <p:spPr>
            <a:xfrm>
              <a:off x="6539900" y="5030000"/>
              <a:ext cx="60825" cy="57775"/>
            </a:xfrm>
            <a:custGeom>
              <a:avLst/>
              <a:gdLst/>
              <a:ahLst/>
              <a:cxnLst/>
              <a:rect l="l" t="t" r="r" b="b"/>
              <a:pathLst>
                <a:path w="2433" h="2311" extrusionOk="0">
                  <a:moveTo>
                    <a:pt x="2432" y="1155"/>
                  </a:moveTo>
                  <a:cubicBezTo>
                    <a:pt x="2432" y="1794"/>
                    <a:pt x="1885" y="2311"/>
                    <a:pt x="1216" y="2311"/>
                  </a:cubicBezTo>
                  <a:cubicBezTo>
                    <a:pt x="548" y="2311"/>
                    <a:pt x="1" y="1794"/>
                    <a:pt x="1" y="1155"/>
                  </a:cubicBezTo>
                  <a:cubicBezTo>
                    <a:pt x="1" y="517"/>
                    <a:pt x="548" y="0"/>
                    <a:pt x="1216"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
            <p:cNvSpPr/>
            <p:nvPr/>
          </p:nvSpPr>
          <p:spPr>
            <a:xfrm>
              <a:off x="6540650" y="4931225"/>
              <a:ext cx="59300" cy="56250"/>
            </a:xfrm>
            <a:custGeom>
              <a:avLst/>
              <a:gdLst/>
              <a:ahLst/>
              <a:cxnLst/>
              <a:rect l="l" t="t" r="r" b="b"/>
              <a:pathLst>
                <a:path w="2372" h="2250" extrusionOk="0">
                  <a:moveTo>
                    <a:pt x="2372" y="1125"/>
                  </a:moveTo>
                  <a:cubicBezTo>
                    <a:pt x="2372" y="1763"/>
                    <a:pt x="1825" y="2249"/>
                    <a:pt x="1186" y="2249"/>
                  </a:cubicBezTo>
                  <a:cubicBezTo>
                    <a:pt x="518" y="2249"/>
                    <a:pt x="1" y="1763"/>
                    <a:pt x="1" y="1125"/>
                  </a:cubicBezTo>
                  <a:cubicBezTo>
                    <a:pt x="1" y="517"/>
                    <a:pt x="518" y="0"/>
                    <a:pt x="1186" y="0"/>
                  </a:cubicBezTo>
                  <a:cubicBezTo>
                    <a:pt x="1825" y="0"/>
                    <a:pt x="2372" y="517"/>
                    <a:pt x="2372"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
            <p:cNvSpPr/>
            <p:nvPr/>
          </p:nvSpPr>
          <p:spPr>
            <a:xfrm>
              <a:off x="6540650" y="4832425"/>
              <a:ext cx="59300" cy="55500"/>
            </a:xfrm>
            <a:custGeom>
              <a:avLst/>
              <a:gdLst/>
              <a:ahLst/>
              <a:cxnLst/>
              <a:rect l="l" t="t" r="r" b="b"/>
              <a:pathLst>
                <a:path w="2372" h="2220" extrusionOk="0">
                  <a:moveTo>
                    <a:pt x="2372" y="1125"/>
                  </a:moveTo>
                  <a:cubicBezTo>
                    <a:pt x="2372" y="1733"/>
                    <a:pt x="1825" y="2219"/>
                    <a:pt x="1186" y="2219"/>
                  </a:cubicBezTo>
                  <a:cubicBezTo>
                    <a:pt x="518" y="2219"/>
                    <a:pt x="1" y="1733"/>
                    <a:pt x="1" y="1125"/>
                  </a:cubicBezTo>
                  <a:cubicBezTo>
                    <a:pt x="1" y="517"/>
                    <a:pt x="518" y="1"/>
                    <a:pt x="1186" y="1"/>
                  </a:cubicBezTo>
                  <a:cubicBezTo>
                    <a:pt x="1825" y="1"/>
                    <a:pt x="2372" y="517"/>
                    <a:pt x="2372"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
            <p:cNvSpPr/>
            <p:nvPr/>
          </p:nvSpPr>
          <p:spPr>
            <a:xfrm>
              <a:off x="6542175" y="4734400"/>
              <a:ext cx="56275" cy="53975"/>
            </a:xfrm>
            <a:custGeom>
              <a:avLst/>
              <a:gdLst/>
              <a:ahLst/>
              <a:cxnLst/>
              <a:rect l="l" t="t" r="r" b="b"/>
              <a:pathLst>
                <a:path w="2251" h="2159" extrusionOk="0">
                  <a:moveTo>
                    <a:pt x="2250" y="1064"/>
                  </a:moveTo>
                  <a:cubicBezTo>
                    <a:pt x="2250" y="1672"/>
                    <a:pt x="1733" y="2159"/>
                    <a:pt x="1125" y="2159"/>
                  </a:cubicBezTo>
                  <a:cubicBezTo>
                    <a:pt x="487" y="2159"/>
                    <a:pt x="1" y="1672"/>
                    <a:pt x="1" y="1064"/>
                  </a:cubicBezTo>
                  <a:cubicBezTo>
                    <a:pt x="1" y="487"/>
                    <a:pt x="487" y="1"/>
                    <a:pt x="1125" y="1"/>
                  </a:cubicBezTo>
                  <a:cubicBezTo>
                    <a:pt x="1733" y="1"/>
                    <a:pt x="2250" y="487"/>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
            <p:cNvSpPr/>
            <p:nvPr/>
          </p:nvSpPr>
          <p:spPr>
            <a:xfrm>
              <a:off x="6542175" y="4635625"/>
              <a:ext cx="56275" cy="53200"/>
            </a:xfrm>
            <a:custGeom>
              <a:avLst/>
              <a:gdLst/>
              <a:ahLst/>
              <a:cxnLst/>
              <a:rect l="l" t="t" r="r" b="b"/>
              <a:pathLst>
                <a:path w="2251" h="2128" extrusionOk="0">
                  <a:moveTo>
                    <a:pt x="2250" y="1064"/>
                  </a:moveTo>
                  <a:cubicBezTo>
                    <a:pt x="2250" y="1642"/>
                    <a:pt x="1733" y="2128"/>
                    <a:pt x="1125" y="2128"/>
                  </a:cubicBezTo>
                  <a:cubicBezTo>
                    <a:pt x="517" y="2128"/>
                    <a:pt x="1" y="1642"/>
                    <a:pt x="1" y="1064"/>
                  </a:cubicBezTo>
                  <a:cubicBezTo>
                    <a:pt x="1" y="486"/>
                    <a:pt x="517" y="0"/>
                    <a:pt x="1125" y="0"/>
                  </a:cubicBezTo>
                  <a:cubicBezTo>
                    <a:pt x="1733" y="0"/>
                    <a:pt x="2250" y="486"/>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
            <p:cNvSpPr/>
            <p:nvPr/>
          </p:nvSpPr>
          <p:spPr>
            <a:xfrm>
              <a:off x="6543700" y="4537600"/>
              <a:ext cx="53225" cy="50925"/>
            </a:xfrm>
            <a:custGeom>
              <a:avLst/>
              <a:gdLst/>
              <a:ahLst/>
              <a:cxnLst/>
              <a:rect l="l" t="t" r="r" b="b"/>
              <a:pathLst>
                <a:path w="2129" h="2037" extrusionOk="0">
                  <a:moveTo>
                    <a:pt x="2128" y="1034"/>
                  </a:moveTo>
                  <a:cubicBezTo>
                    <a:pt x="2128" y="1581"/>
                    <a:pt x="1642" y="2037"/>
                    <a:pt x="1064" y="2037"/>
                  </a:cubicBezTo>
                  <a:cubicBezTo>
                    <a:pt x="456" y="2037"/>
                    <a:pt x="1" y="1581"/>
                    <a:pt x="1" y="1034"/>
                  </a:cubicBezTo>
                  <a:cubicBezTo>
                    <a:pt x="1" y="456"/>
                    <a:pt x="456" y="0"/>
                    <a:pt x="1064" y="0"/>
                  </a:cubicBezTo>
                  <a:cubicBezTo>
                    <a:pt x="1642" y="0"/>
                    <a:pt x="2128" y="456"/>
                    <a:pt x="2128"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
            <p:cNvSpPr/>
            <p:nvPr/>
          </p:nvSpPr>
          <p:spPr>
            <a:xfrm>
              <a:off x="6543700" y="4438800"/>
              <a:ext cx="53225" cy="50175"/>
            </a:xfrm>
            <a:custGeom>
              <a:avLst/>
              <a:gdLst/>
              <a:ahLst/>
              <a:cxnLst/>
              <a:rect l="l" t="t" r="r" b="b"/>
              <a:pathLst>
                <a:path w="2129" h="2007" extrusionOk="0">
                  <a:moveTo>
                    <a:pt x="2128" y="1004"/>
                  </a:moveTo>
                  <a:cubicBezTo>
                    <a:pt x="2128" y="1551"/>
                    <a:pt x="1642" y="2007"/>
                    <a:pt x="1064" y="2007"/>
                  </a:cubicBezTo>
                  <a:cubicBezTo>
                    <a:pt x="487" y="2007"/>
                    <a:pt x="1" y="1551"/>
                    <a:pt x="1" y="1004"/>
                  </a:cubicBezTo>
                  <a:cubicBezTo>
                    <a:pt x="1" y="457"/>
                    <a:pt x="487" y="1"/>
                    <a:pt x="1064" y="1"/>
                  </a:cubicBezTo>
                  <a:cubicBezTo>
                    <a:pt x="1642" y="1"/>
                    <a:pt x="2128" y="457"/>
                    <a:pt x="212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
            <p:cNvSpPr/>
            <p:nvPr/>
          </p:nvSpPr>
          <p:spPr>
            <a:xfrm>
              <a:off x="6544450" y="4340775"/>
              <a:ext cx="50950" cy="47900"/>
            </a:xfrm>
            <a:custGeom>
              <a:avLst/>
              <a:gdLst/>
              <a:ahLst/>
              <a:cxnLst/>
              <a:rect l="l" t="t" r="r" b="b"/>
              <a:pathLst>
                <a:path w="2038" h="1916" extrusionOk="0">
                  <a:moveTo>
                    <a:pt x="2037" y="973"/>
                  </a:moveTo>
                  <a:cubicBezTo>
                    <a:pt x="2037" y="1490"/>
                    <a:pt x="1582" y="1916"/>
                    <a:pt x="1034" y="1916"/>
                  </a:cubicBezTo>
                  <a:cubicBezTo>
                    <a:pt x="457" y="1916"/>
                    <a:pt x="1" y="1490"/>
                    <a:pt x="1" y="973"/>
                  </a:cubicBezTo>
                  <a:cubicBezTo>
                    <a:pt x="1" y="426"/>
                    <a:pt x="457" y="1"/>
                    <a:pt x="1034" y="1"/>
                  </a:cubicBezTo>
                  <a:cubicBezTo>
                    <a:pt x="1582" y="1"/>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
            <p:cNvSpPr/>
            <p:nvPr/>
          </p:nvSpPr>
          <p:spPr>
            <a:xfrm>
              <a:off x="6545975" y="4242750"/>
              <a:ext cx="48675" cy="46375"/>
            </a:xfrm>
            <a:custGeom>
              <a:avLst/>
              <a:gdLst/>
              <a:ahLst/>
              <a:cxnLst/>
              <a:rect l="l" t="t" r="r" b="b"/>
              <a:pathLst>
                <a:path w="1947" h="1855" extrusionOk="0">
                  <a:moveTo>
                    <a:pt x="1946" y="913"/>
                  </a:moveTo>
                  <a:cubicBezTo>
                    <a:pt x="1946" y="1429"/>
                    <a:pt x="1521" y="1855"/>
                    <a:pt x="973" y="1855"/>
                  </a:cubicBezTo>
                  <a:cubicBezTo>
                    <a:pt x="426" y="1855"/>
                    <a:pt x="1" y="1429"/>
                    <a:pt x="1" y="913"/>
                  </a:cubicBezTo>
                  <a:cubicBezTo>
                    <a:pt x="1" y="426"/>
                    <a:pt x="426" y="1"/>
                    <a:pt x="973" y="1"/>
                  </a:cubicBezTo>
                  <a:cubicBezTo>
                    <a:pt x="1521" y="1"/>
                    <a:pt x="1946" y="426"/>
                    <a:pt x="1946"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
            <p:cNvSpPr/>
            <p:nvPr/>
          </p:nvSpPr>
          <p:spPr>
            <a:xfrm>
              <a:off x="6545975" y="4143975"/>
              <a:ext cx="47900" cy="45600"/>
            </a:xfrm>
            <a:custGeom>
              <a:avLst/>
              <a:gdLst/>
              <a:ahLst/>
              <a:cxnLst/>
              <a:rect l="l" t="t" r="r" b="b"/>
              <a:pathLst>
                <a:path w="1916" h="1824" extrusionOk="0">
                  <a:moveTo>
                    <a:pt x="1916" y="912"/>
                  </a:moveTo>
                  <a:cubicBezTo>
                    <a:pt x="1916" y="1398"/>
                    <a:pt x="1490" y="1824"/>
                    <a:pt x="973" y="1824"/>
                  </a:cubicBezTo>
                  <a:cubicBezTo>
                    <a:pt x="426" y="1824"/>
                    <a:pt x="1" y="1398"/>
                    <a:pt x="1" y="912"/>
                  </a:cubicBezTo>
                  <a:cubicBezTo>
                    <a:pt x="1" y="426"/>
                    <a:pt x="426" y="0"/>
                    <a:pt x="973" y="0"/>
                  </a:cubicBezTo>
                  <a:cubicBezTo>
                    <a:pt x="1490" y="0"/>
                    <a:pt x="1916" y="426"/>
                    <a:pt x="191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
            <p:cNvSpPr/>
            <p:nvPr/>
          </p:nvSpPr>
          <p:spPr>
            <a:xfrm>
              <a:off x="6546750" y="4045950"/>
              <a:ext cx="47125" cy="44100"/>
            </a:xfrm>
            <a:custGeom>
              <a:avLst/>
              <a:gdLst/>
              <a:ahLst/>
              <a:cxnLst/>
              <a:rect l="l" t="t" r="r" b="b"/>
              <a:pathLst>
                <a:path w="1885" h="1764" extrusionOk="0">
                  <a:moveTo>
                    <a:pt x="1885" y="882"/>
                  </a:moveTo>
                  <a:cubicBezTo>
                    <a:pt x="1885" y="1368"/>
                    <a:pt x="1459" y="1763"/>
                    <a:pt x="942" y="1763"/>
                  </a:cubicBezTo>
                  <a:cubicBezTo>
                    <a:pt x="426" y="1763"/>
                    <a:pt x="0" y="1368"/>
                    <a:pt x="0" y="882"/>
                  </a:cubicBezTo>
                  <a:cubicBezTo>
                    <a:pt x="0" y="395"/>
                    <a:pt x="426" y="0"/>
                    <a:pt x="942" y="0"/>
                  </a:cubicBezTo>
                  <a:cubicBezTo>
                    <a:pt x="1459" y="0"/>
                    <a:pt x="1885" y="395"/>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
            <p:cNvSpPr/>
            <p:nvPr/>
          </p:nvSpPr>
          <p:spPr>
            <a:xfrm>
              <a:off x="6547500" y="3947150"/>
              <a:ext cx="45625" cy="42575"/>
            </a:xfrm>
            <a:custGeom>
              <a:avLst/>
              <a:gdLst/>
              <a:ahLst/>
              <a:cxnLst/>
              <a:rect l="l" t="t" r="r" b="b"/>
              <a:pathLst>
                <a:path w="1825" h="1703" extrusionOk="0">
                  <a:moveTo>
                    <a:pt x="1824" y="852"/>
                  </a:moveTo>
                  <a:cubicBezTo>
                    <a:pt x="1824" y="1338"/>
                    <a:pt x="1399" y="1703"/>
                    <a:pt x="912" y="1703"/>
                  </a:cubicBezTo>
                  <a:cubicBezTo>
                    <a:pt x="396" y="1703"/>
                    <a:pt x="1" y="1338"/>
                    <a:pt x="1" y="852"/>
                  </a:cubicBezTo>
                  <a:cubicBezTo>
                    <a:pt x="1" y="396"/>
                    <a:pt x="396" y="1"/>
                    <a:pt x="912" y="1"/>
                  </a:cubicBezTo>
                  <a:cubicBezTo>
                    <a:pt x="1399" y="1"/>
                    <a:pt x="1824" y="396"/>
                    <a:pt x="182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
            <p:cNvSpPr/>
            <p:nvPr/>
          </p:nvSpPr>
          <p:spPr>
            <a:xfrm>
              <a:off x="6548250" y="3849125"/>
              <a:ext cx="44100" cy="41075"/>
            </a:xfrm>
            <a:custGeom>
              <a:avLst/>
              <a:gdLst/>
              <a:ahLst/>
              <a:cxnLst/>
              <a:rect l="l" t="t" r="r" b="b"/>
              <a:pathLst>
                <a:path w="1764" h="1643" extrusionOk="0">
                  <a:moveTo>
                    <a:pt x="1764" y="821"/>
                  </a:moveTo>
                  <a:cubicBezTo>
                    <a:pt x="1764" y="1277"/>
                    <a:pt x="1369" y="1642"/>
                    <a:pt x="882" y="1642"/>
                  </a:cubicBezTo>
                  <a:cubicBezTo>
                    <a:pt x="396" y="1642"/>
                    <a:pt x="1" y="1277"/>
                    <a:pt x="1" y="821"/>
                  </a:cubicBezTo>
                  <a:cubicBezTo>
                    <a:pt x="1" y="365"/>
                    <a:pt x="396" y="1"/>
                    <a:pt x="882" y="1"/>
                  </a:cubicBezTo>
                  <a:cubicBezTo>
                    <a:pt x="1369" y="1"/>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
            <p:cNvSpPr/>
            <p:nvPr/>
          </p:nvSpPr>
          <p:spPr>
            <a:xfrm>
              <a:off x="6549025" y="3750350"/>
              <a:ext cx="41825" cy="39525"/>
            </a:xfrm>
            <a:custGeom>
              <a:avLst/>
              <a:gdLst/>
              <a:ahLst/>
              <a:cxnLst/>
              <a:rect l="l" t="t" r="r" b="b"/>
              <a:pathLst>
                <a:path w="1673" h="1581" extrusionOk="0">
                  <a:moveTo>
                    <a:pt x="1672" y="791"/>
                  </a:moveTo>
                  <a:cubicBezTo>
                    <a:pt x="1672" y="1247"/>
                    <a:pt x="1307" y="1581"/>
                    <a:pt x="851" y="1581"/>
                  </a:cubicBezTo>
                  <a:cubicBezTo>
                    <a:pt x="395" y="1581"/>
                    <a:pt x="0" y="1247"/>
                    <a:pt x="0" y="791"/>
                  </a:cubicBezTo>
                  <a:cubicBezTo>
                    <a:pt x="0" y="365"/>
                    <a:pt x="395" y="0"/>
                    <a:pt x="851" y="0"/>
                  </a:cubicBezTo>
                  <a:cubicBezTo>
                    <a:pt x="1307" y="0"/>
                    <a:pt x="1672" y="365"/>
                    <a:pt x="167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
            <p:cNvSpPr/>
            <p:nvPr/>
          </p:nvSpPr>
          <p:spPr>
            <a:xfrm>
              <a:off x="6549775" y="3652325"/>
              <a:ext cx="41075" cy="38025"/>
            </a:xfrm>
            <a:custGeom>
              <a:avLst/>
              <a:gdLst/>
              <a:ahLst/>
              <a:cxnLst/>
              <a:rect l="l" t="t" r="r" b="b"/>
              <a:pathLst>
                <a:path w="1643" h="1521" extrusionOk="0">
                  <a:moveTo>
                    <a:pt x="1642" y="760"/>
                  </a:moveTo>
                  <a:cubicBezTo>
                    <a:pt x="1642" y="1186"/>
                    <a:pt x="1277" y="1520"/>
                    <a:pt x="821" y="1520"/>
                  </a:cubicBezTo>
                  <a:cubicBezTo>
                    <a:pt x="365" y="1520"/>
                    <a:pt x="1" y="1186"/>
                    <a:pt x="1" y="760"/>
                  </a:cubicBezTo>
                  <a:cubicBezTo>
                    <a:pt x="1" y="335"/>
                    <a:pt x="365" y="0"/>
                    <a:pt x="821" y="0"/>
                  </a:cubicBezTo>
                  <a:cubicBezTo>
                    <a:pt x="1277" y="0"/>
                    <a:pt x="1642" y="335"/>
                    <a:pt x="164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
            <p:cNvSpPr/>
            <p:nvPr/>
          </p:nvSpPr>
          <p:spPr>
            <a:xfrm>
              <a:off x="6550550" y="3553525"/>
              <a:ext cx="39525" cy="37275"/>
            </a:xfrm>
            <a:custGeom>
              <a:avLst/>
              <a:gdLst/>
              <a:ahLst/>
              <a:cxnLst/>
              <a:rect l="l" t="t" r="r" b="b"/>
              <a:pathLst>
                <a:path w="1581" h="1491" extrusionOk="0">
                  <a:moveTo>
                    <a:pt x="1581" y="761"/>
                  </a:moveTo>
                  <a:cubicBezTo>
                    <a:pt x="1581" y="1156"/>
                    <a:pt x="1216" y="1490"/>
                    <a:pt x="790" y="1490"/>
                  </a:cubicBezTo>
                  <a:cubicBezTo>
                    <a:pt x="334" y="1490"/>
                    <a:pt x="0" y="1156"/>
                    <a:pt x="0" y="761"/>
                  </a:cubicBezTo>
                  <a:cubicBezTo>
                    <a:pt x="0" y="335"/>
                    <a:pt x="334" y="1"/>
                    <a:pt x="790" y="1"/>
                  </a:cubicBezTo>
                  <a:cubicBezTo>
                    <a:pt x="1216" y="1"/>
                    <a:pt x="1581" y="335"/>
                    <a:pt x="158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
            <p:cNvSpPr/>
            <p:nvPr/>
          </p:nvSpPr>
          <p:spPr>
            <a:xfrm>
              <a:off x="6551300" y="3454750"/>
              <a:ext cx="38025" cy="36500"/>
            </a:xfrm>
            <a:custGeom>
              <a:avLst/>
              <a:gdLst/>
              <a:ahLst/>
              <a:cxnLst/>
              <a:rect l="l" t="t" r="r" b="b"/>
              <a:pathLst>
                <a:path w="1521" h="1460" extrusionOk="0">
                  <a:moveTo>
                    <a:pt x="1520" y="730"/>
                  </a:moveTo>
                  <a:cubicBezTo>
                    <a:pt x="1520" y="1125"/>
                    <a:pt x="1186" y="1459"/>
                    <a:pt x="760" y="1459"/>
                  </a:cubicBezTo>
                  <a:cubicBezTo>
                    <a:pt x="335" y="1459"/>
                    <a:pt x="1" y="1125"/>
                    <a:pt x="1" y="730"/>
                  </a:cubicBezTo>
                  <a:cubicBezTo>
                    <a:pt x="1" y="335"/>
                    <a:pt x="335" y="0"/>
                    <a:pt x="760" y="0"/>
                  </a:cubicBezTo>
                  <a:cubicBezTo>
                    <a:pt x="1186" y="0"/>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
            <p:cNvSpPr/>
            <p:nvPr/>
          </p:nvSpPr>
          <p:spPr>
            <a:xfrm>
              <a:off x="6552050" y="3356725"/>
              <a:ext cx="36500" cy="34975"/>
            </a:xfrm>
            <a:custGeom>
              <a:avLst/>
              <a:gdLst/>
              <a:ahLst/>
              <a:cxnLst/>
              <a:rect l="l" t="t" r="r" b="b"/>
              <a:pathLst>
                <a:path w="1460" h="1399" extrusionOk="0">
                  <a:moveTo>
                    <a:pt x="1460" y="699"/>
                  </a:moveTo>
                  <a:cubicBezTo>
                    <a:pt x="1460" y="1064"/>
                    <a:pt x="1126" y="1399"/>
                    <a:pt x="730" y="1399"/>
                  </a:cubicBezTo>
                  <a:cubicBezTo>
                    <a:pt x="305" y="1399"/>
                    <a:pt x="1" y="1064"/>
                    <a:pt x="1" y="699"/>
                  </a:cubicBezTo>
                  <a:cubicBezTo>
                    <a:pt x="1" y="304"/>
                    <a:pt x="305" y="0"/>
                    <a:pt x="730" y="0"/>
                  </a:cubicBezTo>
                  <a:cubicBezTo>
                    <a:pt x="1126" y="0"/>
                    <a:pt x="1460" y="304"/>
                    <a:pt x="1460"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
            <p:cNvSpPr/>
            <p:nvPr/>
          </p:nvSpPr>
          <p:spPr>
            <a:xfrm>
              <a:off x="6552050" y="3257925"/>
              <a:ext cx="36500" cy="34225"/>
            </a:xfrm>
            <a:custGeom>
              <a:avLst/>
              <a:gdLst/>
              <a:ahLst/>
              <a:cxnLst/>
              <a:rect l="l" t="t" r="r" b="b"/>
              <a:pathLst>
                <a:path w="1460" h="1369" extrusionOk="0">
                  <a:moveTo>
                    <a:pt x="1460" y="670"/>
                  </a:moveTo>
                  <a:cubicBezTo>
                    <a:pt x="1460" y="1065"/>
                    <a:pt x="1126" y="1369"/>
                    <a:pt x="730" y="1369"/>
                  </a:cubicBezTo>
                  <a:cubicBezTo>
                    <a:pt x="335" y="1369"/>
                    <a:pt x="1" y="1065"/>
                    <a:pt x="1" y="670"/>
                  </a:cubicBezTo>
                  <a:cubicBezTo>
                    <a:pt x="1" y="305"/>
                    <a:pt x="335" y="1"/>
                    <a:pt x="730" y="1"/>
                  </a:cubicBezTo>
                  <a:cubicBezTo>
                    <a:pt x="1126" y="1"/>
                    <a:pt x="1460" y="305"/>
                    <a:pt x="1460"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
            <p:cNvSpPr/>
            <p:nvPr/>
          </p:nvSpPr>
          <p:spPr>
            <a:xfrm>
              <a:off x="6552825" y="3159900"/>
              <a:ext cx="34225" cy="31950"/>
            </a:xfrm>
            <a:custGeom>
              <a:avLst/>
              <a:gdLst/>
              <a:ahLst/>
              <a:cxnLst/>
              <a:rect l="l" t="t" r="r" b="b"/>
              <a:pathLst>
                <a:path w="1369" h="1278" extrusionOk="0">
                  <a:moveTo>
                    <a:pt x="1368" y="639"/>
                  </a:moveTo>
                  <a:cubicBezTo>
                    <a:pt x="1368" y="1004"/>
                    <a:pt x="1064" y="1278"/>
                    <a:pt x="699" y="1278"/>
                  </a:cubicBezTo>
                  <a:cubicBezTo>
                    <a:pt x="304" y="1278"/>
                    <a:pt x="0" y="1004"/>
                    <a:pt x="0" y="639"/>
                  </a:cubicBezTo>
                  <a:cubicBezTo>
                    <a:pt x="0" y="275"/>
                    <a:pt x="304" y="1"/>
                    <a:pt x="699" y="1"/>
                  </a:cubicBezTo>
                  <a:cubicBezTo>
                    <a:pt x="1064" y="1"/>
                    <a:pt x="1368" y="275"/>
                    <a:pt x="136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
            <p:cNvSpPr/>
            <p:nvPr/>
          </p:nvSpPr>
          <p:spPr>
            <a:xfrm>
              <a:off x="6553575" y="3061125"/>
              <a:ext cx="33475" cy="31175"/>
            </a:xfrm>
            <a:custGeom>
              <a:avLst/>
              <a:gdLst/>
              <a:ahLst/>
              <a:cxnLst/>
              <a:rect l="l" t="t" r="r" b="b"/>
              <a:pathLst>
                <a:path w="1339" h="1247" extrusionOk="0">
                  <a:moveTo>
                    <a:pt x="1338" y="639"/>
                  </a:moveTo>
                  <a:cubicBezTo>
                    <a:pt x="1338" y="973"/>
                    <a:pt x="1034" y="1247"/>
                    <a:pt x="669" y="1247"/>
                  </a:cubicBezTo>
                  <a:cubicBezTo>
                    <a:pt x="305" y="1247"/>
                    <a:pt x="1" y="973"/>
                    <a:pt x="1" y="639"/>
                  </a:cubicBezTo>
                  <a:cubicBezTo>
                    <a:pt x="1" y="274"/>
                    <a:pt x="305" y="1"/>
                    <a:pt x="669" y="1"/>
                  </a:cubicBezTo>
                  <a:cubicBezTo>
                    <a:pt x="1034" y="1"/>
                    <a:pt x="1338" y="27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
            <p:cNvSpPr/>
            <p:nvPr/>
          </p:nvSpPr>
          <p:spPr>
            <a:xfrm>
              <a:off x="6554350" y="2962350"/>
              <a:ext cx="31925" cy="30400"/>
            </a:xfrm>
            <a:custGeom>
              <a:avLst/>
              <a:gdLst/>
              <a:ahLst/>
              <a:cxnLst/>
              <a:rect l="l" t="t" r="r" b="b"/>
              <a:pathLst>
                <a:path w="1277" h="1216" extrusionOk="0">
                  <a:moveTo>
                    <a:pt x="1277" y="608"/>
                  </a:moveTo>
                  <a:cubicBezTo>
                    <a:pt x="1277" y="942"/>
                    <a:pt x="973" y="1216"/>
                    <a:pt x="638" y="1216"/>
                  </a:cubicBezTo>
                  <a:cubicBezTo>
                    <a:pt x="274" y="1216"/>
                    <a:pt x="0" y="942"/>
                    <a:pt x="0" y="608"/>
                  </a:cubicBezTo>
                  <a:cubicBezTo>
                    <a:pt x="0" y="274"/>
                    <a:pt x="274" y="0"/>
                    <a:pt x="638" y="0"/>
                  </a:cubicBezTo>
                  <a:cubicBezTo>
                    <a:pt x="973" y="0"/>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
            <p:cNvSpPr/>
            <p:nvPr/>
          </p:nvSpPr>
          <p:spPr>
            <a:xfrm>
              <a:off x="6555100" y="2864325"/>
              <a:ext cx="30425" cy="28900"/>
            </a:xfrm>
            <a:custGeom>
              <a:avLst/>
              <a:gdLst/>
              <a:ahLst/>
              <a:cxnLst/>
              <a:rect l="l" t="t" r="r" b="b"/>
              <a:pathLst>
                <a:path w="1217" h="1156" extrusionOk="0">
                  <a:moveTo>
                    <a:pt x="1216" y="578"/>
                  </a:moveTo>
                  <a:cubicBezTo>
                    <a:pt x="1216" y="882"/>
                    <a:pt x="943" y="1155"/>
                    <a:pt x="608" y="1155"/>
                  </a:cubicBezTo>
                  <a:cubicBezTo>
                    <a:pt x="274" y="1155"/>
                    <a:pt x="0" y="882"/>
                    <a:pt x="0" y="578"/>
                  </a:cubicBezTo>
                  <a:cubicBezTo>
                    <a:pt x="0" y="243"/>
                    <a:pt x="274" y="0"/>
                    <a:pt x="608" y="0"/>
                  </a:cubicBezTo>
                  <a:cubicBezTo>
                    <a:pt x="943" y="0"/>
                    <a:pt x="1216" y="243"/>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
            <p:cNvSpPr/>
            <p:nvPr/>
          </p:nvSpPr>
          <p:spPr>
            <a:xfrm>
              <a:off x="6555100" y="2765525"/>
              <a:ext cx="29650" cy="28150"/>
            </a:xfrm>
            <a:custGeom>
              <a:avLst/>
              <a:gdLst/>
              <a:ahLst/>
              <a:cxnLst/>
              <a:rect l="l" t="t" r="r" b="b"/>
              <a:pathLst>
                <a:path w="1186" h="1126" extrusionOk="0">
                  <a:moveTo>
                    <a:pt x="1186" y="548"/>
                  </a:moveTo>
                  <a:cubicBezTo>
                    <a:pt x="1186" y="882"/>
                    <a:pt x="943" y="1125"/>
                    <a:pt x="608" y="1125"/>
                  </a:cubicBezTo>
                  <a:cubicBezTo>
                    <a:pt x="274" y="1125"/>
                    <a:pt x="0" y="882"/>
                    <a:pt x="0" y="548"/>
                  </a:cubicBezTo>
                  <a:cubicBezTo>
                    <a:pt x="0" y="244"/>
                    <a:pt x="274" y="1"/>
                    <a:pt x="608" y="1"/>
                  </a:cubicBezTo>
                  <a:cubicBezTo>
                    <a:pt x="943"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
            <p:cNvSpPr/>
            <p:nvPr/>
          </p:nvSpPr>
          <p:spPr>
            <a:xfrm>
              <a:off x="6555850" y="2666750"/>
              <a:ext cx="28900" cy="27375"/>
            </a:xfrm>
            <a:custGeom>
              <a:avLst/>
              <a:gdLst/>
              <a:ahLst/>
              <a:cxnLst/>
              <a:rect l="l" t="t" r="r" b="b"/>
              <a:pathLst>
                <a:path w="1156" h="1095" extrusionOk="0">
                  <a:moveTo>
                    <a:pt x="1156" y="547"/>
                  </a:moveTo>
                  <a:cubicBezTo>
                    <a:pt x="1156" y="851"/>
                    <a:pt x="882" y="1094"/>
                    <a:pt x="578" y="1094"/>
                  </a:cubicBezTo>
                  <a:cubicBezTo>
                    <a:pt x="244" y="1094"/>
                    <a:pt x="1" y="851"/>
                    <a:pt x="1" y="547"/>
                  </a:cubicBezTo>
                  <a:cubicBezTo>
                    <a:pt x="1" y="243"/>
                    <a:pt x="244" y="0"/>
                    <a:pt x="578" y="0"/>
                  </a:cubicBezTo>
                  <a:cubicBezTo>
                    <a:pt x="882" y="0"/>
                    <a:pt x="1156" y="243"/>
                    <a:pt x="115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
            <p:cNvSpPr/>
            <p:nvPr/>
          </p:nvSpPr>
          <p:spPr>
            <a:xfrm>
              <a:off x="6556625" y="2568725"/>
              <a:ext cx="27375" cy="25850"/>
            </a:xfrm>
            <a:custGeom>
              <a:avLst/>
              <a:gdLst/>
              <a:ahLst/>
              <a:cxnLst/>
              <a:rect l="l" t="t" r="r" b="b"/>
              <a:pathLst>
                <a:path w="1095" h="1034" extrusionOk="0">
                  <a:moveTo>
                    <a:pt x="1095" y="517"/>
                  </a:moveTo>
                  <a:cubicBezTo>
                    <a:pt x="1095" y="790"/>
                    <a:pt x="851" y="1034"/>
                    <a:pt x="547" y="1034"/>
                  </a:cubicBezTo>
                  <a:cubicBezTo>
                    <a:pt x="243" y="1034"/>
                    <a:pt x="0" y="790"/>
                    <a:pt x="0" y="517"/>
                  </a:cubicBezTo>
                  <a:cubicBezTo>
                    <a:pt x="0" y="213"/>
                    <a:pt x="243" y="0"/>
                    <a:pt x="547" y="0"/>
                  </a:cubicBezTo>
                  <a:cubicBezTo>
                    <a:pt x="851" y="0"/>
                    <a:pt x="1095" y="213"/>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
            <p:cNvSpPr/>
            <p:nvPr/>
          </p:nvSpPr>
          <p:spPr>
            <a:xfrm>
              <a:off x="6557375" y="2469925"/>
              <a:ext cx="25875" cy="24350"/>
            </a:xfrm>
            <a:custGeom>
              <a:avLst/>
              <a:gdLst/>
              <a:ahLst/>
              <a:cxnLst/>
              <a:rect l="l" t="t" r="r" b="b"/>
              <a:pathLst>
                <a:path w="1035" h="974" extrusionOk="0">
                  <a:moveTo>
                    <a:pt x="1034" y="487"/>
                  </a:moveTo>
                  <a:cubicBezTo>
                    <a:pt x="1034" y="761"/>
                    <a:pt x="791" y="973"/>
                    <a:pt x="517" y="973"/>
                  </a:cubicBezTo>
                  <a:cubicBezTo>
                    <a:pt x="213" y="973"/>
                    <a:pt x="1" y="761"/>
                    <a:pt x="1" y="487"/>
                  </a:cubicBezTo>
                  <a:cubicBezTo>
                    <a:pt x="1" y="214"/>
                    <a:pt x="213" y="1"/>
                    <a:pt x="517" y="1"/>
                  </a:cubicBezTo>
                  <a:cubicBezTo>
                    <a:pt x="791" y="1"/>
                    <a:pt x="1034" y="214"/>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
            <p:cNvSpPr/>
            <p:nvPr/>
          </p:nvSpPr>
          <p:spPr>
            <a:xfrm>
              <a:off x="6557375" y="2371150"/>
              <a:ext cx="25100" cy="23575"/>
            </a:xfrm>
            <a:custGeom>
              <a:avLst/>
              <a:gdLst/>
              <a:ahLst/>
              <a:cxnLst/>
              <a:rect l="l" t="t" r="r" b="b"/>
              <a:pathLst>
                <a:path w="1004" h="943" extrusionOk="0">
                  <a:moveTo>
                    <a:pt x="1004" y="487"/>
                  </a:moveTo>
                  <a:cubicBezTo>
                    <a:pt x="1004" y="730"/>
                    <a:pt x="791" y="943"/>
                    <a:pt x="517" y="943"/>
                  </a:cubicBezTo>
                  <a:cubicBezTo>
                    <a:pt x="244" y="943"/>
                    <a:pt x="1" y="730"/>
                    <a:pt x="1" y="487"/>
                  </a:cubicBezTo>
                  <a:cubicBezTo>
                    <a:pt x="1" y="213"/>
                    <a:pt x="244" y="0"/>
                    <a:pt x="517" y="0"/>
                  </a:cubicBezTo>
                  <a:cubicBezTo>
                    <a:pt x="791" y="0"/>
                    <a:pt x="1004" y="213"/>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
            <p:cNvSpPr/>
            <p:nvPr/>
          </p:nvSpPr>
          <p:spPr>
            <a:xfrm>
              <a:off x="6558150" y="2272350"/>
              <a:ext cx="24325" cy="23600"/>
            </a:xfrm>
            <a:custGeom>
              <a:avLst/>
              <a:gdLst/>
              <a:ahLst/>
              <a:cxnLst/>
              <a:rect l="l" t="t" r="r" b="b"/>
              <a:pathLst>
                <a:path w="973" h="944" extrusionOk="0">
                  <a:moveTo>
                    <a:pt x="973" y="457"/>
                  </a:moveTo>
                  <a:cubicBezTo>
                    <a:pt x="973" y="730"/>
                    <a:pt x="760" y="943"/>
                    <a:pt x="486" y="943"/>
                  </a:cubicBezTo>
                  <a:cubicBezTo>
                    <a:pt x="213" y="943"/>
                    <a:pt x="0" y="730"/>
                    <a:pt x="0" y="457"/>
                  </a:cubicBezTo>
                  <a:cubicBezTo>
                    <a:pt x="0" y="214"/>
                    <a:pt x="213" y="1"/>
                    <a:pt x="486" y="1"/>
                  </a:cubicBezTo>
                  <a:cubicBezTo>
                    <a:pt x="760" y="1"/>
                    <a:pt x="973" y="214"/>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
            <p:cNvSpPr/>
            <p:nvPr/>
          </p:nvSpPr>
          <p:spPr>
            <a:xfrm>
              <a:off x="6558900" y="2174325"/>
              <a:ext cx="22825" cy="21300"/>
            </a:xfrm>
            <a:custGeom>
              <a:avLst/>
              <a:gdLst/>
              <a:ahLst/>
              <a:cxnLst/>
              <a:rect l="l" t="t" r="r" b="b"/>
              <a:pathLst>
                <a:path w="913" h="852" extrusionOk="0">
                  <a:moveTo>
                    <a:pt x="912" y="426"/>
                  </a:moveTo>
                  <a:cubicBezTo>
                    <a:pt x="912" y="670"/>
                    <a:pt x="700" y="852"/>
                    <a:pt x="456" y="852"/>
                  </a:cubicBezTo>
                  <a:cubicBezTo>
                    <a:pt x="183" y="852"/>
                    <a:pt x="0" y="670"/>
                    <a:pt x="0" y="426"/>
                  </a:cubicBezTo>
                  <a:cubicBezTo>
                    <a:pt x="0" y="183"/>
                    <a:pt x="183" y="1"/>
                    <a:pt x="456" y="1"/>
                  </a:cubicBezTo>
                  <a:cubicBezTo>
                    <a:pt x="700" y="1"/>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
            <p:cNvSpPr/>
            <p:nvPr/>
          </p:nvSpPr>
          <p:spPr>
            <a:xfrm>
              <a:off x="6558900" y="2074800"/>
              <a:ext cx="22825" cy="22050"/>
            </a:xfrm>
            <a:custGeom>
              <a:avLst/>
              <a:gdLst/>
              <a:ahLst/>
              <a:cxnLst/>
              <a:rect l="l" t="t" r="r" b="b"/>
              <a:pathLst>
                <a:path w="913" h="882" extrusionOk="0">
                  <a:moveTo>
                    <a:pt x="912" y="456"/>
                  </a:moveTo>
                  <a:cubicBezTo>
                    <a:pt x="912" y="669"/>
                    <a:pt x="700" y="882"/>
                    <a:pt x="456" y="882"/>
                  </a:cubicBezTo>
                  <a:cubicBezTo>
                    <a:pt x="213" y="882"/>
                    <a:pt x="0" y="669"/>
                    <a:pt x="0" y="456"/>
                  </a:cubicBezTo>
                  <a:cubicBezTo>
                    <a:pt x="0" y="213"/>
                    <a:pt x="213" y="0"/>
                    <a:pt x="456" y="0"/>
                  </a:cubicBezTo>
                  <a:cubicBezTo>
                    <a:pt x="700" y="0"/>
                    <a:pt x="912" y="213"/>
                    <a:pt x="91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
            <p:cNvSpPr/>
            <p:nvPr/>
          </p:nvSpPr>
          <p:spPr>
            <a:xfrm>
              <a:off x="6559650" y="1976775"/>
              <a:ext cx="21300" cy="20525"/>
            </a:xfrm>
            <a:custGeom>
              <a:avLst/>
              <a:gdLst/>
              <a:ahLst/>
              <a:cxnLst/>
              <a:rect l="l" t="t" r="r" b="b"/>
              <a:pathLst>
                <a:path w="852" h="821" extrusionOk="0">
                  <a:moveTo>
                    <a:pt x="852" y="395"/>
                  </a:moveTo>
                  <a:cubicBezTo>
                    <a:pt x="852" y="638"/>
                    <a:pt x="670" y="821"/>
                    <a:pt x="426" y="821"/>
                  </a:cubicBezTo>
                  <a:cubicBezTo>
                    <a:pt x="183" y="821"/>
                    <a:pt x="1" y="638"/>
                    <a:pt x="1" y="395"/>
                  </a:cubicBezTo>
                  <a:cubicBezTo>
                    <a:pt x="1" y="182"/>
                    <a:pt x="183" y="0"/>
                    <a:pt x="426" y="0"/>
                  </a:cubicBezTo>
                  <a:cubicBezTo>
                    <a:pt x="670" y="0"/>
                    <a:pt x="852" y="182"/>
                    <a:pt x="85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
            <p:cNvSpPr/>
            <p:nvPr/>
          </p:nvSpPr>
          <p:spPr>
            <a:xfrm>
              <a:off x="6559650" y="1877975"/>
              <a:ext cx="20550" cy="19025"/>
            </a:xfrm>
            <a:custGeom>
              <a:avLst/>
              <a:gdLst/>
              <a:ahLst/>
              <a:cxnLst/>
              <a:rect l="l" t="t" r="r" b="b"/>
              <a:pathLst>
                <a:path w="822" h="761" extrusionOk="0">
                  <a:moveTo>
                    <a:pt x="822" y="396"/>
                  </a:moveTo>
                  <a:cubicBezTo>
                    <a:pt x="822" y="609"/>
                    <a:pt x="639" y="760"/>
                    <a:pt x="426" y="760"/>
                  </a:cubicBezTo>
                  <a:cubicBezTo>
                    <a:pt x="183" y="760"/>
                    <a:pt x="1" y="609"/>
                    <a:pt x="1" y="396"/>
                  </a:cubicBezTo>
                  <a:cubicBezTo>
                    <a:pt x="1" y="183"/>
                    <a:pt x="183" y="1"/>
                    <a:pt x="426" y="1"/>
                  </a:cubicBezTo>
                  <a:cubicBezTo>
                    <a:pt x="639" y="1"/>
                    <a:pt x="822" y="183"/>
                    <a:pt x="82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
            <p:cNvSpPr/>
            <p:nvPr/>
          </p:nvSpPr>
          <p:spPr>
            <a:xfrm>
              <a:off x="6560425" y="1779200"/>
              <a:ext cx="19775" cy="19025"/>
            </a:xfrm>
            <a:custGeom>
              <a:avLst/>
              <a:gdLst/>
              <a:ahLst/>
              <a:cxnLst/>
              <a:rect l="l" t="t" r="r" b="b"/>
              <a:pathLst>
                <a:path w="791" h="761" extrusionOk="0">
                  <a:moveTo>
                    <a:pt x="791" y="365"/>
                  </a:moveTo>
                  <a:cubicBezTo>
                    <a:pt x="791" y="578"/>
                    <a:pt x="608" y="760"/>
                    <a:pt x="395" y="760"/>
                  </a:cubicBezTo>
                  <a:cubicBezTo>
                    <a:pt x="183" y="760"/>
                    <a:pt x="0" y="578"/>
                    <a:pt x="0" y="365"/>
                  </a:cubicBezTo>
                  <a:cubicBezTo>
                    <a:pt x="0" y="183"/>
                    <a:pt x="183" y="0"/>
                    <a:pt x="395" y="0"/>
                  </a:cubicBezTo>
                  <a:cubicBezTo>
                    <a:pt x="608" y="0"/>
                    <a:pt x="791" y="18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
            <p:cNvSpPr/>
            <p:nvPr/>
          </p:nvSpPr>
          <p:spPr>
            <a:xfrm>
              <a:off x="6561175" y="1680400"/>
              <a:ext cx="18275" cy="18275"/>
            </a:xfrm>
            <a:custGeom>
              <a:avLst/>
              <a:gdLst/>
              <a:ahLst/>
              <a:cxnLst/>
              <a:rect l="l" t="t" r="r" b="b"/>
              <a:pathLst>
                <a:path w="731" h="731" extrusionOk="0">
                  <a:moveTo>
                    <a:pt x="730" y="366"/>
                  </a:moveTo>
                  <a:cubicBezTo>
                    <a:pt x="730" y="548"/>
                    <a:pt x="578" y="730"/>
                    <a:pt x="365" y="730"/>
                  </a:cubicBezTo>
                  <a:cubicBezTo>
                    <a:pt x="153" y="730"/>
                    <a:pt x="1" y="548"/>
                    <a:pt x="1" y="366"/>
                  </a:cubicBezTo>
                  <a:cubicBezTo>
                    <a:pt x="1" y="183"/>
                    <a:pt x="153" y="1"/>
                    <a:pt x="365" y="1"/>
                  </a:cubicBezTo>
                  <a:cubicBezTo>
                    <a:pt x="578" y="1"/>
                    <a:pt x="730" y="183"/>
                    <a:pt x="73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
            <p:cNvSpPr/>
            <p:nvPr/>
          </p:nvSpPr>
          <p:spPr>
            <a:xfrm>
              <a:off x="6561175" y="1581625"/>
              <a:ext cx="18275" cy="17500"/>
            </a:xfrm>
            <a:custGeom>
              <a:avLst/>
              <a:gdLst/>
              <a:ahLst/>
              <a:cxnLst/>
              <a:rect l="l" t="t" r="r" b="b"/>
              <a:pathLst>
                <a:path w="731" h="700" extrusionOk="0">
                  <a:moveTo>
                    <a:pt x="730" y="365"/>
                  </a:moveTo>
                  <a:cubicBezTo>
                    <a:pt x="730" y="547"/>
                    <a:pt x="548" y="699"/>
                    <a:pt x="365" y="699"/>
                  </a:cubicBezTo>
                  <a:cubicBezTo>
                    <a:pt x="153" y="699"/>
                    <a:pt x="1" y="547"/>
                    <a:pt x="1" y="365"/>
                  </a:cubicBezTo>
                  <a:cubicBezTo>
                    <a:pt x="1" y="152"/>
                    <a:pt x="153" y="0"/>
                    <a:pt x="365" y="0"/>
                  </a:cubicBezTo>
                  <a:cubicBezTo>
                    <a:pt x="548" y="0"/>
                    <a:pt x="730" y="152"/>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
            <p:cNvSpPr/>
            <p:nvPr/>
          </p:nvSpPr>
          <p:spPr>
            <a:xfrm>
              <a:off x="6561950" y="1483600"/>
              <a:ext cx="16725" cy="15975"/>
            </a:xfrm>
            <a:custGeom>
              <a:avLst/>
              <a:gdLst/>
              <a:ahLst/>
              <a:cxnLst/>
              <a:rect l="l" t="t" r="r" b="b"/>
              <a:pathLst>
                <a:path w="669" h="639" extrusionOk="0">
                  <a:moveTo>
                    <a:pt x="669" y="304"/>
                  </a:moveTo>
                  <a:cubicBezTo>
                    <a:pt x="669" y="487"/>
                    <a:pt x="517" y="639"/>
                    <a:pt x="334" y="639"/>
                  </a:cubicBezTo>
                  <a:cubicBezTo>
                    <a:pt x="152" y="639"/>
                    <a:pt x="0" y="487"/>
                    <a:pt x="0" y="304"/>
                  </a:cubicBezTo>
                  <a:cubicBezTo>
                    <a:pt x="0" y="122"/>
                    <a:pt x="152" y="0"/>
                    <a:pt x="334" y="0"/>
                  </a:cubicBezTo>
                  <a:cubicBezTo>
                    <a:pt x="517"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
            <p:cNvSpPr/>
            <p:nvPr/>
          </p:nvSpPr>
          <p:spPr>
            <a:xfrm>
              <a:off x="6561950" y="1384800"/>
              <a:ext cx="16725" cy="15225"/>
            </a:xfrm>
            <a:custGeom>
              <a:avLst/>
              <a:gdLst/>
              <a:ahLst/>
              <a:cxnLst/>
              <a:rect l="l" t="t" r="r" b="b"/>
              <a:pathLst>
                <a:path w="669" h="609" extrusionOk="0">
                  <a:moveTo>
                    <a:pt x="669" y="305"/>
                  </a:moveTo>
                  <a:cubicBezTo>
                    <a:pt x="669" y="457"/>
                    <a:pt x="517" y="609"/>
                    <a:pt x="334" y="609"/>
                  </a:cubicBezTo>
                  <a:cubicBezTo>
                    <a:pt x="152" y="609"/>
                    <a:pt x="0" y="457"/>
                    <a:pt x="0" y="305"/>
                  </a:cubicBezTo>
                  <a:cubicBezTo>
                    <a:pt x="0" y="122"/>
                    <a:pt x="152" y="1"/>
                    <a:pt x="334" y="1"/>
                  </a:cubicBezTo>
                  <a:cubicBezTo>
                    <a:pt x="517" y="1"/>
                    <a:pt x="669" y="122"/>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
            <p:cNvSpPr/>
            <p:nvPr/>
          </p:nvSpPr>
          <p:spPr>
            <a:xfrm>
              <a:off x="6561950" y="1286025"/>
              <a:ext cx="15975" cy="14450"/>
            </a:xfrm>
            <a:custGeom>
              <a:avLst/>
              <a:gdLst/>
              <a:ahLst/>
              <a:cxnLst/>
              <a:rect l="l" t="t" r="r" b="b"/>
              <a:pathLst>
                <a:path w="639" h="578" extrusionOk="0">
                  <a:moveTo>
                    <a:pt x="638" y="274"/>
                  </a:moveTo>
                  <a:cubicBezTo>
                    <a:pt x="638" y="456"/>
                    <a:pt x="517" y="578"/>
                    <a:pt x="334" y="578"/>
                  </a:cubicBezTo>
                  <a:cubicBezTo>
                    <a:pt x="152" y="578"/>
                    <a:pt x="0" y="456"/>
                    <a:pt x="0" y="274"/>
                  </a:cubicBezTo>
                  <a:cubicBezTo>
                    <a:pt x="0" y="122"/>
                    <a:pt x="152" y="0"/>
                    <a:pt x="334" y="0"/>
                  </a:cubicBezTo>
                  <a:cubicBezTo>
                    <a:pt x="517" y="0"/>
                    <a:pt x="638" y="122"/>
                    <a:pt x="6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
            <p:cNvSpPr/>
            <p:nvPr/>
          </p:nvSpPr>
          <p:spPr>
            <a:xfrm>
              <a:off x="6562700" y="1187250"/>
              <a:ext cx="14450" cy="13700"/>
            </a:xfrm>
            <a:custGeom>
              <a:avLst/>
              <a:gdLst/>
              <a:ahLst/>
              <a:cxnLst/>
              <a:rect l="l" t="t" r="r" b="b"/>
              <a:pathLst>
                <a:path w="578" h="548" extrusionOk="0">
                  <a:moveTo>
                    <a:pt x="578" y="274"/>
                  </a:moveTo>
                  <a:cubicBezTo>
                    <a:pt x="578" y="426"/>
                    <a:pt x="456" y="547"/>
                    <a:pt x="304" y="547"/>
                  </a:cubicBezTo>
                  <a:cubicBezTo>
                    <a:pt x="152" y="547"/>
                    <a:pt x="0" y="426"/>
                    <a:pt x="0" y="274"/>
                  </a:cubicBezTo>
                  <a:cubicBezTo>
                    <a:pt x="0" y="122"/>
                    <a:pt x="152" y="0"/>
                    <a:pt x="304" y="0"/>
                  </a:cubicBezTo>
                  <a:cubicBezTo>
                    <a:pt x="456"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
            <p:cNvSpPr/>
            <p:nvPr/>
          </p:nvSpPr>
          <p:spPr>
            <a:xfrm>
              <a:off x="6563450" y="1088450"/>
              <a:ext cx="13700" cy="12950"/>
            </a:xfrm>
            <a:custGeom>
              <a:avLst/>
              <a:gdLst/>
              <a:ahLst/>
              <a:cxnLst/>
              <a:rect l="l" t="t" r="r" b="b"/>
              <a:pathLst>
                <a:path w="548" h="518" extrusionOk="0">
                  <a:moveTo>
                    <a:pt x="548" y="274"/>
                  </a:moveTo>
                  <a:cubicBezTo>
                    <a:pt x="548" y="396"/>
                    <a:pt x="426" y="517"/>
                    <a:pt x="274" y="517"/>
                  </a:cubicBezTo>
                  <a:cubicBezTo>
                    <a:pt x="122" y="517"/>
                    <a:pt x="1" y="396"/>
                    <a:pt x="1" y="274"/>
                  </a:cubicBezTo>
                  <a:cubicBezTo>
                    <a:pt x="1" y="122"/>
                    <a:pt x="122" y="1"/>
                    <a:pt x="274" y="1"/>
                  </a:cubicBezTo>
                  <a:cubicBezTo>
                    <a:pt x="426" y="1"/>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
            <p:cNvSpPr/>
            <p:nvPr/>
          </p:nvSpPr>
          <p:spPr>
            <a:xfrm>
              <a:off x="6563450" y="989675"/>
              <a:ext cx="13700" cy="12175"/>
            </a:xfrm>
            <a:custGeom>
              <a:avLst/>
              <a:gdLst/>
              <a:ahLst/>
              <a:cxnLst/>
              <a:rect l="l" t="t" r="r" b="b"/>
              <a:pathLst>
                <a:path w="548" h="487" extrusionOk="0">
                  <a:moveTo>
                    <a:pt x="548" y="243"/>
                  </a:moveTo>
                  <a:cubicBezTo>
                    <a:pt x="548" y="395"/>
                    <a:pt x="426" y="487"/>
                    <a:pt x="274" y="487"/>
                  </a:cubicBezTo>
                  <a:cubicBezTo>
                    <a:pt x="122" y="487"/>
                    <a:pt x="1" y="395"/>
                    <a:pt x="1" y="243"/>
                  </a:cubicBezTo>
                  <a:cubicBezTo>
                    <a:pt x="1" y="122"/>
                    <a:pt x="122" y="0"/>
                    <a:pt x="274" y="0"/>
                  </a:cubicBezTo>
                  <a:cubicBezTo>
                    <a:pt x="426" y="0"/>
                    <a:pt x="548" y="122"/>
                    <a:pt x="548"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
            <p:cNvSpPr/>
            <p:nvPr/>
          </p:nvSpPr>
          <p:spPr>
            <a:xfrm>
              <a:off x="6563450" y="890875"/>
              <a:ext cx="12950" cy="12200"/>
            </a:xfrm>
            <a:custGeom>
              <a:avLst/>
              <a:gdLst/>
              <a:ahLst/>
              <a:cxnLst/>
              <a:rect l="l" t="t" r="r" b="b"/>
              <a:pathLst>
                <a:path w="518" h="488" extrusionOk="0">
                  <a:moveTo>
                    <a:pt x="518" y="244"/>
                  </a:moveTo>
                  <a:cubicBezTo>
                    <a:pt x="518" y="366"/>
                    <a:pt x="396" y="487"/>
                    <a:pt x="274" y="487"/>
                  </a:cubicBezTo>
                  <a:cubicBezTo>
                    <a:pt x="122" y="487"/>
                    <a:pt x="1" y="366"/>
                    <a:pt x="1" y="244"/>
                  </a:cubicBezTo>
                  <a:cubicBezTo>
                    <a:pt x="1" y="92"/>
                    <a:pt x="122" y="1"/>
                    <a:pt x="274" y="1"/>
                  </a:cubicBezTo>
                  <a:cubicBezTo>
                    <a:pt x="396" y="1"/>
                    <a:pt x="518" y="92"/>
                    <a:pt x="51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
            <p:cNvSpPr/>
            <p:nvPr/>
          </p:nvSpPr>
          <p:spPr>
            <a:xfrm>
              <a:off x="6564225" y="792100"/>
              <a:ext cx="12175" cy="11425"/>
            </a:xfrm>
            <a:custGeom>
              <a:avLst/>
              <a:gdLst/>
              <a:ahLst/>
              <a:cxnLst/>
              <a:rect l="l" t="t" r="r" b="b"/>
              <a:pathLst>
                <a:path w="487" h="457" extrusionOk="0">
                  <a:moveTo>
                    <a:pt x="487" y="213"/>
                  </a:moveTo>
                  <a:cubicBezTo>
                    <a:pt x="487" y="365"/>
                    <a:pt x="365" y="456"/>
                    <a:pt x="243" y="456"/>
                  </a:cubicBezTo>
                  <a:cubicBezTo>
                    <a:pt x="91" y="456"/>
                    <a:pt x="0" y="365"/>
                    <a:pt x="0" y="213"/>
                  </a:cubicBezTo>
                  <a:cubicBezTo>
                    <a:pt x="0" y="92"/>
                    <a:pt x="91" y="0"/>
                    <a:pt x="243" y="0"/>
                  </a:cubicBezTo>
                  <a:cubicBezTo>
                    <a:pt x="365" y="0"/>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
            <p:cNvSpPr/>
            <p:nvPr/>
          </p:nvSpPr>
          <p:spPr>
            <a:xfrm>
              <a:off x="6564225" y="693300"/>
              <a:ext cx="12175" cy="10675"/>
            </a:xfrm>
            <a:custGeom>
              <a:avLst/>
              <a:gdLst/>
              <a:ahLst/>
              <a:cxnLst/>
              <a:rect l="l" t="t" r="r" b="b"/>
              <a:pathLst>
                <a:path w="487" h="427" extrusionOk="0">
                  <a:moveTo>
                    <a:pt x="487" y="214"/>
                  </a:moveTo>
                  <a:cubicBezTo>
                    <a:pt x="487" y="335"/>
                    <a:pt x="365" y="426"/>
                    <a:pt x="243" y="426"/>
                  </a:cubicBezTo>
                  <a:cubicBezTo>
                    <a:pt x="122" y="426"/>
                    <a:pt x="0" y="335"/>
                    <a:pt x="0" y="214"/>
                  </a:cubicBezTo>
                  <a:cubicBezTo>
                    <a:pt x="0" y="92"/>
                    <a:pt x="122" y="1"/>
                    <a:pt x="243" y="1"/>
                  </a:cubicBezTo>
                  <a:cubicBezTo>
                    <a:pt x="365"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
            <p:cNvSpPr/>
            <p:nvPr/>
          </p:nvSpPr>
          <p:spPr>
            <a:xfrm>
              <a:off x="6564975" y="594525"/>
              <a:ext cx="10675" cy="9900"/>
            </a:xfrm>
            <a:custGeom>
              <a:avLst/>
              <a:gdLst/>
              <a:ahLst/>
              <a:cxnLst/>
              <a:rect l="l" t="t" r="r" b="b"/>
              <a:pathLst>
                <a:path w="427" h="396" extrusionOk="0">
                  <a:moveTo>
                    <a:pt x="426" y="213"/>
                  </a:moveTo>
                  <a:cubicBezTo>
                    <a:pt x="426" y="304"/>
                    <a:pt x="335" y="396"/>
                    <a:pt x="213" y="396"/>
                  </a:cubicBezTo>
                  <a:cubicBezTo>
                    <a:pt x="92" y="396"/>
                    <a:pt x="1" y="304"/>
                    <a:pt x="1" y="213"/>
                  </a:cubicBezTo>
                  <a:cubicBezTo>
                    <a:pt x="1" y="92"/>
                    <a:pt x="92" y="0"/>
                    <a:pt x="213" y="0"/>
                  </a:cubicBezTo>
                  <a:cubicBezTo>
                    <a:pt x="335"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
            <p:cNvSpPr/>
            <p:nvPr/>
          </p:nvSpPr>
          <p:spPr>
            <a:xfrm>
              <a:off x="6564975" y="495750"/>
              <a:ext cx="9900" cy="9125"/>
            </a:xfrm>
            <a:custGeom>
              <a:avLst/>
              <a:gdLst/>
              <a:ahLst/>
              <a:cxnLst/>
              <a:rect l="l" t="t" r="r" b="b"/>
              <a:pathLst>
                <a:path w="396" h="365" extrusionOk="0">
                  <a:moveTo>
                    <a:pt x="396" y="182"/>
                  </a:moveTo>
                  <a:cubicBezTo>
                    <a:pt x="396" y="304"/>
                    <a:pt x="305" y="365"/>
                    <a:pt x="213" y="365"/>
                  </a:cubicBezTo>
                  <a:cubicBezTo>
                    <a:pt x="92" y="365"/>
                    <a:pt x="1" y="304"/>
                    <a:pt x="1" y="182"/>
                  </a:cubicBezTo>
                  <a:cubicBezTo>
                    <a:pt x="1" y="91"/>
                    <a:pt x="92" y="0"/>
                    <a:pt x="213" y="0"/>
                  </a:cubicBezTo>
                  <a:cubicBezTo>
                    <a:pt x="305" y="0"/>
                    <a:pt x="396" y="91"/>
                    <a:pt x="396"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
            <p:cNvSpPr/>
            <p:nvPr/>
          </p:nvSpPr>
          <p:spPr>
            <a:xfrm>
              <a:off x="6565750" y="396950"/>
              <a:ext cx="9125" cy="9150"/>
            </a:xfrm>
            <a:custGeom>
              <a:avLst/>
              <a:gdLst/>
              <a:ahLst/>
              <a:cxnLst/>
              <a:rect l="l" t="t" r="r" b="b"/>
              <a:pathLst>
                <a:path w="365" h="366" extrusionOk="0">
                  <a:moveTo>
                    <a:pt x="365" y="183"/>
                  </a:moveTo>
                  <a:cubicBezTo>
                    <a:pt x="365" y="274"/>
                    <a:pt x="274" y="365"/>
                    <a:pt x="182" y="365"/>
                  </a:cubicBezTo>
                  <a:cubicBezTo>
                    <a:pt x="61" y="365"/>
                    <a:pt x="0" y="274"/>
                    <a:pt x="0" y="183"/>
                  </a:cubicBezTo>
                  <a:cubicBezTo>
                    <a:pt x="0" y="92"/>
                    <a:pt x="61" y="1"/>
                    <a:pt x="182" y="1"/>
                  </a:cubicBezTo>
                  <a:cubicBezTo>
                    <a:pt x="27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
            <p:cNvSpPr/>
            <p:nvPr/>
          </p:nvSpPr>
          <p:spPr>
            <a:xfrm>
              <a:off x="6565750" y="298175"/>
              <a:ext cx="9125" cy="8375"/>
            </a:xfrm>
            <a:custGeom>
              <a:avLst/>
              <a:gdLst/>
              <a:ahLst/>
              <a:cxnLst/>
              <a:rect l="l" t="t" r="r" b="b"/>
              <a:pathLst>
                <a:path w="365" h="335" extrusionOk="0">
                  <a:moveTo>
                    <a:pt x="365" y="152"/>
                  </a:moveTo>
                  <a:cubicBezTo>
                    <a:pt x="365" y="243"/>
                    <a:pt x="274" y="335"/>
                    <a:pt x="182" y="335"/>
                  </a:cubicBezTo>
                  <a:cubicBezTo>
                    <a:pt x="91" y="335"/>
                    <a:pt x="0" y="243"/>
                    <a:pt x="0" y="152"/>
                  </a:cubicBezTo>
                  <a:cubicBezTo>
                    <a:pt x="0" y="61"/>
                    <a:pt x="91" y="0"/>
                    <a:pt x="182" y="0"/>
                  </a:cubicBezTo>
                  <a:cubicBezTo>
                    <a:pt x="274" y="0"/>
                    <a:pt x="365" y="61"/>
                    <a:pt x="36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
            <p:cNvSpPr/>
            <p:nvPr/>
          </p:nvSpPr>
          <p:spPr>
            <a:xfrm>
              <a:off x="6565750" y="199375"/>
              <a:ext cx="9125" cy="7625"/>
            </a:xfrm>
            <a:custGeom>
              <a:avLst/>
              <a:gdLst/>
              <a:ahLst/>
              <a:cxnLst/>
              <a:rect l="l" t="t" r="r" b="b"/>
              <a:pathLst>
                <a:path w="365" h="305" extrusionOk="0">
                  <a:moveTo>
                    <a:pt x="365" y="153"/>
                  </a:moveTo>
                  <a:cubicBezTo>
                    <a:pt x="365" y="244"/>
                    <a:pt x="274" y="305"/>
                    <a:pt x="182" y="305"/>
                  </a:cubicBezTo>
                  <a:cubicBezTo>
                    <a:pt x="91" y="305"/>
                    <a:pt x="0" y="244"/>
                    <a:pt x="0" y="153"/>
                  </a:cubicBezTo>
                  <a:cubicBezTo>
                    <a:pt x="0" y="62"/>
                    <a:pt x="91" y="1"/>
                    <a:pt x="182" y="1"/>
                  </a:cubicBezTo>
                  <a:cubicBezTo>
                    <a:pt x="274" y="1"/>
                    <a:pt x="365" y="62"/>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
            <p:cNvSpPr/>
            <p:nvPr/>
          </p:nvSpPr>
          <p:spPr>
            <a:xfrm>
              <a:off x="6565750" y="99825"/>
              <a:ext cx="8375" cy="8400"/>
            </a:xfrm>
            <a:custGeom>
              <a:avLst/>
              <a:gdLst/>
              <a:ahLst/>
              <a:cxnLst/>
              <a:rect l="l" t="t" r="r" b="b"/>
              <a:pathLst>
                <a:path w="335" h="336" extrusionOk="0">
                  <a:moveTo>
                    <a:pt x="334" y="183"/>
                  </a:moveTo>
                  <a:cubicBezTo>
                    <a:pt x="334" y="244"/>
                    <a:pt x="274" y="335"/>
                    <a:pt x="182" y="335"/>
                  </a:cubicBezTo>
                  <a:cubicBezTo>
                    <a:pt x="91" y="335"/>
                    <a:pt x="0" y="244"/>
                    <a:pt x="0" y="183"/>
                  </a:cubicBezTo>
                  <a:cubicBezTo>
                    <a:pt x="0" y="92"/>
                    <a:pt x="91" y="1"/>
                    <a:pt x="182" y="1"/>
                  </a:cubicBezTo>
                  <a:cubicBezTo>
                    <a:pt x="274" y="1"/>
                    <a:pt x="334" y="92"/>
                    <a:pt x="334"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
            <p:cNvSpPr/>
            <p:nvPr/>
          </p:nvSpPr>
          <p:spPr>
            <a:xfrm>
              <a:off x="6566500" y="1050"/>
              <a:ext cx="7625" cy="7625"/>
            </a:xfrm>
            <a:custGeom>
              <a:avLst/>
              <a:gdLst/>
              <a:ahLst/>
              <a:cxnLst/>
              <a:rect l="l" t="t" r="r" b="b"/>
              <a:pathLst>
                <a:path w="305" h="305" extrusionOk="0">
                  <a:moveTo>
                    <a:pt x="304" y="153"/>
                  </a:moveTo>
                  <a:cubicBezTo>
                    <a:pt x="304" y="244"/>
                    <a:pt x="244" y="304"/>
                    <a:pt x="152" y="304"/>
                  </a:cubicBezTo>
                  <a:cubicBezTo>
                    <a:pt x="61" y="304"/>
                    <a:pt x="0" y="244"/>
                    <a:pt x="0" y="153"/>
                  </a:cubicBezTo>
                  <a:cubicBezTo>
                    <a:pt x="0" y="92"/>
                    <a:pt x="61" y="1"/>
                    <a:pt x="152" y="1"/>
                  </a:cubicBezTo>
                  <a:cubicBezTo>
                    <a:pt x="244" y="1"/>
                    <a:pt x="304" y="9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
            <p:cNvSpPr/>
            <p:nvPr/>
          </p:nvSpPr>
          <p:spPr>
            <a:xfrm>
              <a:off x="6566500" y="-97725"/>
              <a:ext cx="6850" cy="6850"/>
            </a:xfrm>
            <a:custGeom>
              <a:avLst/>
              <a:gdLst/>
              <a:ahLst/>
              <a:cxnLst/>
              <a:rect l="l" t="t" r="r" b="b"/>
              <a:pathLst>
                <a:path w="274" h="274" extrusionOk="0">
                  <a:moveTo>
                    <a:pt x="274" y="152"/>
                  </a:moveTo>
                  <a:cubicBezTo>
                    <a:pt x="274" y="213"/>
                    <a:pt x="213" y="274"/>
                    <a:pt x="152" y="274"/>
                  </a:cubicBezTo>
                  <a:cubicBezTo>
                    <a:pt x="61" y="274"/>
                    <a:pt x="0" y="213"/>
                    <a:pt x="0" y="152"/>
                  </a:cubicBezTo>
                  <a:cubicBezTo>
                    <a:pt x="0" y="61"/>
                    <a:pt x="61" y="0"/>
                    <a:pt x="152" y="0"/>
                  </a:cubicBezTo>
                  <a:cubicBezTo>
                    <a:pt x="213" y="0"/>
                    <a:pt x="274" y="61"/>
                    <a:pt x="27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
            <p:cNvSpPr/>
            <p:nvPr/>
          </p:nvSpPr>
          <p:spPr>
            <a:xfrm>
              <a:off x="6567250" y="-196525"/>
              <a:ext cx="6100" cy="6100"/>
            </a:xfrm>
            <a:custGeom>
              <a:avLst/>
              <a:gdLst/>
              <a:ahLst/>
              <a:cxnLst/>
              <a:rect l="l" t="t" r="r" b="b"/>
              <a:pathLst>
                <a:path w="244" h="244" extrusionOk="0">
                  <a:moveTo>
                    <a:pt x="244" y="122"/>
                  </a:moveTo>
                  <a:cubicBezTo>
                    <a:pt x="244" y="213"/>
                    <a:pt x="183" y="244"/>
                    <a:pt x="122" y="244"/>
                  </a:cubicBezTo>
                  <a:cubicBezTo>
                    <a:pt x="62" y="244"/>
                    <a:pt x="1" y="213"/>
                    <a:pt x="1" y="122"/>
                  </a:cubicBezTo>
                  <a:cubicBezTo>
                    <a:pt x="1" y="61"/>
                    <a:pt x="62"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
            <p:cNvSpPr/>
            <p:nvPr/>
          </p:nvSpPr>
          <p:spPr>
            <a:xfrm>
              <a:off x="6567250" y="-295300"/>
              <a:ext cx="6100" cy="6100"/>
            </a:xfrm>
            <a:custGeom>
              <a:avLst/>
              <a:gdLst/>
              <a:ahLst/>
              <a:cxnLst/>
              <a:rect l="l" t="t" r="r" b="b"/>
              <a:pathLst>
                <a:path w="244" h="244" extrusionOk="0">
                  <a:moveTo>
                    <a:pt x="244" y="122"/>
                  </a:moveTo>
                  <a:cubicBezTo>
                    <a:pt x="244" y="183"/>
                    <a:pt x="183" y="243"/>
                    <a:pt x="122" y="243"/>
                  </a:cubicBezTo>
                  <a:cubicBezTo>
                    <a:pt x="62" y="243"/>
                    <a:pt x="1" y="183"/>
                    <a:pt x="1" y="122"/>
                  </a:cubicBezTo>
                  <a:cubicBezTo>
                    <a:pt x="1" y="61"/>
                    <a:pt x="62"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
            <p:cNvSpPr/>
            <p:nvPr/>
          </p:nvSpPr>
          <p:spPr>
            <a:xfrm>
              <a:off x="6567250" y="-394100"/>
              <a:ext cx="6100" cy="5350"/>
            </a:xfrm>
            <a:custGeom>
              <a:avLst/>
              <a:gdLst/>
              <a:ahLst/>
              <a:cxnLst/>
              <a:rect l="l" t="t" r="r" b="b"/>
              <a:pathLst>
                <a:path w="244" h="214" extrusionOk="0">
                  <a:moveTo>
                    <a:pt x="244" y="122"/>
                  </a:moveTo>
                  <a:cubicBezTo>
                    <a:pt x="244" y="183"/>
                    <a:pt x="183" y="214"/>
                    <a:pt x="122" y="214"/>
                  </a:cubicBezTo>
                  <a:cubicBezTo>
                    <a:pt x="62" y="214"/>
                    <a:pt x="1" y="183"/>
                    <a:pt x="1" y="122"/>
                  </a:cubicBezTo>
                  <a:cubicBezTo>
                    <a:pt x="1" y="62"/>
                    <a:pt x="62" y="1"/>
                    <a:pt x="122" y="1"/>
                  </a:cubicBezTo>
                  <a:cubicBezTo>
                    <a:pt x="183" y="1"/>
                    <a:pt x="244" y="62"/>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
            <p:cNvSpPr/>
            <p:nvPr/>
          </p:nvSpPr>
          <p:spPr>
            <a:xfrm>
              <a:off x="6567250" y="-492875"/>
              <a:ext cx="5350" cy="4575"/>
            </a:xfrm>
            <a:custGeom>
              <a:avLst/>
              <a:gdLst/>
              <a:ahLst/>
              <a:cxnLst/>
              <a:rect l="l" t="t" r="r" b="b"/>
              <a:pathLst>
                <a:path w="214" h="183" extrusionOk="0">
                  <a:moveTo>
                    <a:pt x="214" y="92"/>
                  </a:moveTo>
                  <a:cubicBezTo>
                    <a:pt x="214" y="152"/>
                    <a:pt x="183" y="183"/>
                    <a:pt x="122" y="183"/>
                  </a:cubicBezTo>
                  <a:cubicBezTo>
                    <a:pt x="62" y="183"/>
                    <a:pt x="1" y="152"/>
                    <a:pt x="1" y="92"/>
                  </a:cubicBezTo>
                  <a:cubicBezTo>
                    <a:pt x="1" y="31"/>
                    <a:pt x="62" y="0"/>
                    <a:pt x="122" y="0"/>
                  </a:cubicBezTo>
                  <a:cubicBezTo>
                    <a:pt x="183" y="0"/>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
            <p:cNvSpPr/>
            <p:nvPr/>
          </p:nvSpPr>
          <p:spPr>
            <a:xfrm>
              <a:off x="6640975" y="5224525"/>
              <a:ext cx="68400" cy="64625"/>
            </a:xfrm>
            <a:custGeom>
              <a:avLst/>
              <a:gdLst/>
              <a:ahLst/>
              <a:cxnLst/>
              <a:rect l="l" t="t" r="r" b="b"/>
              <a:pathLst>
                <a:path w="2736" h="2585" extrusionOk="0">
                  <a:moveTo>
                    <a:pt x="2736" y="1277"/>
                  </a:moveTo>
                  <a:cubicBezTo>
                    <a:pt x="2736" y="2007"/>
                    <a:pt x="2128" y="2584"/>
                    <a:pt x="1368" y="2584"/>
                  </a:cubicBezTo>
                  <a:cubicBezTo>
                    <a:pt x="608" y="2584"/>
                    <a:pt x="0" y="2007"/>
                    <a:pt x="0" y="1277"/>
                  </a:cubicBezTo>
                  <a:cubicBezTo>
                    <a:pt x="0" y="578"/>
                    <a:pt x="608" y="1"/>
                    <a:pt x="1368" y="1"/>
                  </a:cubicBezTo>
                  <a:cubicBezTo>
                    <a:pt x="2128" y="1"/>
                    <a:pt x="2736" y="578"/>
                    <a:pt x="2736"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
            <p:cNvSpPr/>
            <p:nvPr/>
          </p:nvSpPr>
          <p:spPr>
            <a:xfrm>
              <a:off x="6640975" y="5125750"/>
              <a:ext cx="68400" cy="63850"/>
            </a:xfrm>
            <a:custGeom>
              <a:avLst/>
              <a:gdLst/>
              <a:ahLst/>
              <a:cxnLst/>
              <a:rect l="l" t="t" r="r" b="b"/>
              <a:pathLst>
                <a:path w="2736" h="2554" extrusionOk="0">
                  <a:moveTo>
                    <a:pt x="2736" y="1277"/>
                  </a:moveTo>
                  <a:cubicBezTo>
                    <a:pt x="2736" y="1976"/>
                    <a:pt x="2128" y="2554"/>
                    <a:pt x="1368" y="2554"/>
                  </a:cubicBezTo>
                  <a:cubicBezTo>
                    <a:pt x="608" y="2554"/>
                    <a:pt x="0" y="1976"/>
                    <a:pt x="0" y="1277"/>
                  </a:cubicBezTo>
                  <a:cubicBezTo>
                    <a:pt x="0" y="578"/>
                    <a:pt x="608" y="0"/>
                    <a:pt x="1368" y="0"/>
                  </a:cubicBezTo>
                  <a:cubicBezTo>
                    <a:pt x="2128" y="0"/>
                    <a:pt x="2736" y="578"/>
                    <a:pt x="2736"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
            <p:cNvSpPr/>
            <p:nvPr/>
          </p:nvSpPr>
          <p:spPr>
            <a:xfrm>
              <a:off x="6641725" y="5026950"/>
              <a:ext cx="66900" cy="63100"/>
            </a:xfrm>
            <a:custGeom>
              <a:avLst/>
              <a:gdLst/>
              <a:ahLst/>
              <a:cxnLst/>
              <a:rect l="l" t="t" r="r" b="b"/>
              <a:pathLst>
                <a:path w="2676" h="2524" extrusionOk="0">
                  <a:moveTo>
                    <a:pt x="2675" y="1277"/>
                  </a:moveTo>
                  <a:cubicBezTo>
                    <a:pt x="2675" y="1946"/>
                    <a:pt x="2068" y="2524"/>
                    <a:pt x="1338" y="2524"/>
                  </a:cubicBezTo>
                  <a:cubicBezTo>
                    <a:pt x="609" y="2524"/>
                    <a:pt x="1" y="1946"/>
                    <a:pt x="1" y="1277"/>
                  </a:cubicBezTo>
                  <a:cubicBezTo>
                    <a:pt x="1" y="578"/>
                    <a:pt x="609" y="1"/>
                    <a:pt x="1338" y="1"/>
                  </a:cubicBezTo>
                  <a:cubicBezTo>
                    <a:pt x="2068" y="1"/>
                    <a:pt x="2675" y="578"/>
                    <a:pt x="2675"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
            <p:cNvSpPr/>
            <p:nvPr/>
          </p:nvSpPr>
          <p:spPr>
            <a:xfrm>
              <a:off x="6643250" y="4929700"/>
              <a:ext cx="63850" cy="60050"/>
            </a:xfrm>
            <a:custGeom>
              <a:avLst/>
              <a:gdLst/>
              <a:ahLst/>
              <a:cxnLst/>
              <a:rect l="l" t="t" r="r" b="b"/>
              <a:pathLst>
                <a:path w="2554" h="2402" extrusionOk="0">
                  <a:moveTo>
                    <a:pt x="2554" y="1186"/>
                  </a:moveTo>
                  <a:cubicBezTo>
                    <a:pt x="2554" y="1854"/>
                    <a:pt x="1976" y="2401"/>
                    <a:pt x="1277" y="2401"/>
                  </a:cubicBezTo>
                  <a:cubicBezTo>
                    <a:pt x="578" y="2401"/>
                    <a:pt x="0" y="1854"/>
                    <a:pt x="0" y="1186"/>
                  </a:cubicBezTo>
                  <a:cubicBezTo>
                    <a:pt x="0" y="517"/>
                    <a:pt x="578" y="0"/>
                    <a:pt x="1277" y="0"/>
                  </a:cubicBezTo>
                  <a:cubicBezTo>
                    <a:pt x="1976" y="0"/>
                    <a:pt x="2554" y="517"/>
                    <a:pt x="255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
            <p:cNvSpPr/>
            <p:nvPr/>
          </p:nvSpPr>
          <p:spPr>
            <a:xfrm>
              <a:off x="6644000" y="4830900"/>
              <a:ext cx="63100" cy="59300"/>
            </a:xfrm>
            <a:custGeom>
              <a:avLst/>
              <a:gdLst/>
              <a:ahLst/>
              <a:cxnLst/>
              <a:rect l="l" t="t" r="r" b="b"/>
              <a:pathLst>
                <a:path w="2524" h="2372" extrusionOk="0">
                  <a:moveTo>
                    <a:pt x="2524" y="1186"/>
                  </a:moveTo>
                  <a:cubicBezTo>
                    <a:pt x="2524" y="1825"/>
                    <a:pt x="1946" y="2372"/>
                    <a:pt x="1247" y="2372"/>
                  </a:cubicBezTo>
                  <a:cubicBezTo>
                    <a:pt x="548" y="2372"/>
                    <a:pt x="1" y="1825"/>
                    <a:pt x="1" y="1186"/>
                  </a:cubicBezTo>
                  <a:cubicBezTo>
                    <a:pt x="1" y="518"/>
                    <a:pt x="548" y="1"/>
                    <a:pt x="1247" y="1"/>
                  </a:cubicBezTo>
                  <a:cubicBezTo>
                    <a:pt x="1946" y="1"/>
                    <a:pt x="2524" y="518"/>
                    <a:pt x="252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
            <p:cNvSpPr/>
            <p:nvPr/>
          </p:nvSpPr>
          <p:spPr>
            <a:xfrm>
              <a:off x="6644775" y="4732125"/>
              <a:ext cx="60800" cy="57775"/>
            </a:xfrm>
            <a:custGeom>
              <a:avLst/>
              <a:gdLst/>
              <a:ahLst/>
              <a:cxnLst/>
              <a:rect l="l" t="t" r="r" b="b"/>
              <a:pathLst>
                <a:path w="2432" h="2311" extrusionOk="0">
                  <a:moveTo>
                    <a:pt x="2432" y="1155"/>
                  </a:moveTo>
                  <a:cubicBezTo>
                    <a:pt x="2432" y="1794"/>
                    <a:pt x="1885" y="2310"/>
                    <a:pt x="1216" y="2310"/>
                  </a:cubicBezTo>
                  <a:cubicBezTo>
                    <a:pt x="547" y="2310"/>
                    <a:pt x="0" y="1794"/>
                    <a:pt x="0" y="1155"/>
                  </a:cubicBezTo>
                  <a:cubicBezTo>
                    <a:pt x="0" y="517"/>
                    <a:pt x="547" y="0"/>
                    <a:pt x="1216"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
            <p:cNvSpPr/>
            <p:nvPr/>
          </p:nvSpPr>
          <p:spPr>
            <a:xfrm>
              <a:off x="6645525" y="4634100"/>
              <a:ext cx="59300" cy="56250"/>
            </a:xfrm>
            <a:custGeom>
              <a:avLst/>
              <a:gdLst/>
              <a:ahLst/>
              <a:cxnLst/>
              <a:rect l="l" t="t" r="r" b="b"/>
              <a:pathLst>
                <a:path w="2372" h="2250" extrusionOk="0">
                  <a:moveTo>
                    <a:pt x="2371" y="1125"/>
                  </a:moveTo>
                  <a:cubicBezTo>
                    <a:pt x="2371" y="1733"/>
                    <a:pt x="1855" y="2250"/>
                    <a:pt x="1186" y="2250"/>
                  </a:cubicBezTo>
                  <a:cubicBezTo>
                    <a:pt x="548" y="2250"/>
                    <a:pt x="1" y="1733"/>
                    <a:pt x="1" y="1125"/>
                  </a:cubicBezTo>
                  <a:cubicBezTo>
                    <a:pt x="1" y="517"/>
                    <a:pt x="548" y="0"/>
                    <a:pt x="1186" y="0"/>
                  </a:cubicBezTo>
                  <a:cubicBezTo>
                    <a:pt x="1855" y="0"/>
                    <a:pt x="2371" y="517"/>
                    <a:pt x="237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
            <p:cNvSpPr/>
            <p:nvPr/>
          </p:nvSpPr>
          <p:spPr>
            <a:xfrm>
              <a:off x="6646275" y="4535300"/>
              <a:ext cx="58550" cy="55500"/>
            </a:xfrm>
            <a:custGeom>
              <a:avLst/>
              <a:gdLst/>
              <a:ahLst/>
              <a:cxnLst/>
              <a:rect l="l" t="t" r="r" b="b"/>
              <a:pathLst>
                <a:path w="2342" h="2220" extrusionOk="0">
                  <a:moveTo>
                    <a:pt x="2341" y="1126"/>
                  </a:moveTo>
                  <a:cubicBezTo>
                    <a:pt x="2341" y="1733"/>
                    <a:pt x="1794" y="2220"/>
                    <a:pt x="1156" y="2220"/>
                  </a:cubicBezTo>
                  <a:cubicBezTo>
                    <a:pt x="518" y="2220"/>
                    <a:pt x="1" y="1733"/>
                    <a:pt x="1" y="1126"/>
                  </a:cubicBezTo>
                  <a:cubicBezTo>
                    <a:pt x="1" y="518"/>
                    <a:pt x="518" y="1"/>
                    <a:pt x="1156" y="1"/>
                  </a:cubicBezTo>
                  <a:cubicBezTo>
                    <a:pt x="1794" y="1"/>
                    <a:pt x="2341" y="518"/>
                    <a:pt x="2341" y="11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
            <p:cNvSpPr/>
            <p:nvPr/>
          </p:nvSpPr>
          <p:spPr>
            <a:xfrm>
              <a:off x="6647050" y="4437275"/>
              <a:ext cx="56250" cy="53225"/>
            </a:xfrm>
            <a:custGeom>
              <a:avLst/>
              <a:gdLst/>
              <a:ahLst/>
              <a:cxnLst/>
              <a:rect l="l" t="t" r="r" b="b"/>
              <a:pathLst>
                <a:path w="2250" h="2129" extrusionOk="0">
                  <a:moveTo>
                    <a:pt x="2250" y="1065"/>
                  </a:moveTo>
                  <a:cubicBezTo>
                    <a:pt x="2250" y="1673"/>
                    <a:pt x="1763" y="2129"/>
                    <a:pt x="1125" y="2129"/>
                  </a:cubicBezTo>
                  <a:cubicBezTo>
                    <a:pt x="517" y="2129"/>
                    <a:pt x="0" y="1673"/>
                    <a:pt x="0" y="1065"/>
                  </a:cubicBezTo>
                  <a:cubicBezTo>
                    <a:pt x="0" y="487"/>
                    <a:pt x="517" y="1"/>
                    <a:pt x="1125" y="1"/>
                  </a:cubicBezTo>
                  <a:cubicBezTo>
                    <a:pt x="1763" y="1"/>
                    <a:pt x="2250" y="487"/>
                    <a:pt x="2250"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
            <p:cNvSpPr/>
            <p:nvPr/>
          </p:nvSpPr>
          <p:spPr>
            <a:xfrm>
              <a:off x="6647800" y="4339250"/>
              <a:ext cx="54750" cy="51700"/>
            </a:xfrm>
            <a:custGeom>
              <a:avLst/>
              <a:gdLst/>
              <a:ahLst/>
              <a:cxnLst/>
              <a:rect l="l" t="t" r="r" b="b"/>
              <a:pathLst>
                <a:path w="2190" h="2068" extrusionOk="0">
                  <a:moveTo>
                    <a:pt x="2189" y="1034"/>
                  </a:moveTo>
                  <a:cubicBezTo>
                    <a:pt x="2189" y="1612"/>
                    <a:pt x="1703" y="2068"/>
                    <a:pt x="1095" y="2068"/>
                  </a:cubicBezTo>
                  <a:cubicBezTo>
                    <a:pt x="487" y="2068"/>
                    <a:pt x="1" y="1612"/>
                    <a:pt x="1" y="1034"/>
                  </a:cubicBezTo>
                  <a:cubicBezTo>
                    <a:pt x="1" y="457"/>
                    <a:pt x="487" y="1"/>
                    <a:pt x="1095" y="1"/>
                  </a:cubicBezTo>
                  <a:cubicBezTo>
                    <a:pt x="1703" y="1"/>
                    <a:pt x="2189" y="457"/>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
            <p:cNvSpPr/>
            <p:nvPr/>
          </p:nvSpPr>
          <p:spPr>
            <a:xfrm>
              <a:off x="6648575" y="4240475"/>
              <a:ext cx="53200" cy="50925"/>
            </a:xfrm>
            <a:custGeom>
              <a:avLst/>
              <a:gdLst/>
              <a:ahLst/>
              <a:cxnLst/>
              <a:rect l="l" t="t" r="r" b="b"/>
              <a:pathLst>
                <a:path w="2128" h="2037" extrusionOk="0">
                  <a:moveTo>
                    <a:pt x="2128" y="1004"/>
                  </a:moveTo>
                  <a:cubicBezTo>
                    <a:pt x="2128" y="1581"/>
                    <a:pt x="1672" y="2037"/>
                    <a:pt x="1064" y="2037"/>
                  </a:cubicBezTo>
                  <a:cubicBezTo>
                    <a:pt x="486" y="2037"/>
                    <a:pt x="0" y="1581"/>
                    <a:pt x="0" y="1004"/>
                  </a:cubicBezTo>
                  <a:cubicBezTo>
                    <a:pt x="0" y="456"/>
                    <a:pt x="486" y="0"/>
                    <a:pt x="1064" y="0"/>
                  </a:cubicBezTo>
                  <a:cubicBezTo>
                    <a:pt x="1672" y="0"/>
                    <a:pt x="2128" y="456"/>
                    <a:pt x="212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
            <p:cNvSpPr/>
            <p:nvPr/>
          </p:nvSpPr>
          <p:spPr>
            <a:xfrm>
              <a:off x="6649325" y="4142450"/>
              <a:ext cx="51700" cy="48650"/>
            </a:xfrm>
            <a:custGeom>
              <a:avLst/>
              <a:gdLst/>
              <a:ahLst/>
              <a:cxnLst/>
              <a:rect l="l" t="t" r="r" b="b"/>
              <a:pathLst>
                <a:path w="2068" h="1946" extrusionOk="0">
                  <a:moveTo>
                    <a:pt x="2067" y="973"/>
                  </a:moveTo>
                  <a:cubicBezTo>
                    <a:pt x="2067" y="1520"/>
                    <a:pt x="1612" y="1946"/>
                    <a:pt x="1034" y="1946"/>
                  </a:cubicBezTo>
                  <a:cubicBezTo>
                    <a:pt x="456" y="1946"/>
                    <a:pt x="1" y="1520"/>
                    <a:pt x="1" y="973"/>
                  </a:cubicBezTo>
                  <a:cubicBezTo>
                    <a:pt x="1" y="426"/>
                    <a:pt x="456" y="0"/>
                    <a:pt x="1034" y="0"/>
                  </a:cubicBezTo>
                  <a:cubicBezTo>
                    <a:pt x="1612" y="0"/>
                    <a:pt x="2067" y="426"/>
                    <a:pt x="206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
            <p:cNvSpPr/>
            <p:nvPr/>
          </p:nvSpPr>
          <p:spPr>
            <a:xfrm>
              <a:off x="6650075" y="4043650"/>
              <a:ext cx="50950" cy="47900"/>
            </a:xfrm>
            <a:custGeom>
              <a:avLst/>
              <a:gdLst/>
              <a:ahLst/>
              <a:cxnLst/>
              <a:rect l="l" t="t" r="r" b="b"/>
              <a:pathLst>
                <a:path w="2038" h="1916" extrusionOk="0">
                  <a:moveTo>
                    <a:pt x="2037" y="974"/>
                  </a:moveTo>
                  <a:cubicBezTo>
                    <a:pt x="2037" y="1490"/>
                    <a:pt x="1582" y="1916"/>
                    <a:pt x="1004" y="1916"/>
                  </a:cubicBezTo>
                  <a:cubicBezTo>
                    <a:pt x="457" y="1916"/>
                    <a:pt x="1" y="1490"/>
                    <a:pt x="1" y="974"/>
                  </a:cubicBezTo>
                  <a:cubicBezTo>
                    <a:pt x="1" y="427"/>
                    <a:pt x="457" y="1"/>
                    <a:pt x="1004" y="1"/>
                  </a:cubicBezTo>
                  <a:cubicBezTo>
                    <a:pt x="1582" y="1"/>
                    <a:pt x="2037" y="427"/>
                    <a:pt x="2037" y="9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
            <p:cNvSpPr/>
            <p:nvPr/>
          </p:nvSpPr>
          <p:spPr>
            <a:xfrm>
              <a:off x="6650850" y="3945625"/>
              <a:ext cx="48650" cy="46400"/>
            </a:xfrm>
            <a:custGeom>
              <a:avLst/>
              <a:gdLst/>
              <a:ahLst/>
              <a:cxnLst/>
              <a:rect l="l" t="t" r="r" b="b"/>
              <a:pathLst>
                <a:path w="1946" h="1856" extrusionOk="0">
                  <a:moveTo>
                    <a:pt x="1946" y="913"/>
                  </a:moveTo>
                  <a:cubicBezTo>
                    <a:pt x="1946" y="1430"/>
                    <a:pt x="1520" y="1855"/>
                    <a:pt x="973" y="1855"/>
                  </a:cubicBezTo>
                  <a:cubicBezTo>
                    <a:pt x="426" y="1855"/>
                    <a:pt x="0" y="1430"/>
                    <a:pt x="0" y="913"/>
                  </a:cubicBezTo>
                  <a:cubicBezTo>
                    <a:pt x="0" y="396"/>
                    <a:pt x="426" y="1"/>
                    <a:pt x="973" y="1"/>
                  </a:cubicBezTo>
                  <a:cubicBezTo>
                    <a:pt x="1520" y="1"/>
                    <a:pt x="1946" y="396"/>
                    <a:pt x="1946"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
            <p:cNvSpPr/>
            <p:nvPr/>
          </p:nvSpPr>
          <p:spPr>
            <a:xfrm>
              <a:off x="6651600" y="3846850"/>
              <a:ext cx="47900" cy="44850"/>
            </a:xfrm>
            <a:custGeom>
              <a:avLst/>
              <a:gdLst/>
              <a:ahLst/>
              <a:cxnLst/>
              <a:rect l="l" t="t" r="r" b="b"/>
              <a:pathLst>
                <a:path w="1916" h="1794" extrusionOk="0">
                  <a:moveTo>
                    <a:pt x="1916" y="912"/>
                  </a:moveTo>
                  <a:cubicBezTo>
                    <a:pt x="1916" y="1399"/>
                    <a:pt x="1490" y="1794"/>
                    <a:pt x="943" y="1794"/>
                  </a:cubicBezTo>
                  <a:cubicBezTo>
                    <a:pt x="426" y="1794"/>
                    <a:pt x="1" y="1399"/>
                    <a:pt x="1" y="912"/>
                  </a:cubicBezTo>
                  <a:cubicBezTo>
                    <a:pt x="1" y="396"/>
                    <a:pt x="426" y="1"/>
                    <a:pt x="943" y="1"/>
                  </a:cubicBezTo>
                  <a:cubicBezTo>
                    <a:pt x="1490" y="1"/>
                    <a:pt x="1916" y="396"/>
                    <a:pt x="191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
            <p:cNvSpPr/>
            <p:nvPr/>
          </p:nvSpPr>
          <p:spPr>
            <a:xfrm>
              <a:off x="6652375" y="3748825"/>
              <a:ext cx="45600" cy="43350"/>
            </a:xfrm>
            <a:custGeom>
              <a:avLst/>
              <a:gdLst/>
              <a:ahLst/>
              <a:cxnLst/>
              <a:rect l="l" t="t" r="r" b="b"/>
              <a:pathLst>
                <a:path w="1824" h="1734" extrusionOk="0">
                  <a:moveTo>
                    <a:pt x="1824" y="852"/>
                  </a:moveTo>
                  <a:cubicBezTo>
                    <a:pt x="1824" y="1338"/>
                    <a:pt x="1429" y="1733"/>
                    <a:pt x="912" y="1733"/>
                  </a:cubicBezTo>
                  <a:cubicBezTo>
                    <a:pt x="395" y="1733"/>
                    <a:pt x="0" y="1338"/>
                    <a:pt x="0" y="852"/>
                  </a:cubicBezTo>
                  <a:cubicBezTo>
                    <a:pt x="0" y="396"/>
                    <a:pt x="395" y="1"/>
                    <a:pt x="912" y="1"/>
                  </a:cubicBezTo>
                  <a:cubicBezTo>
                    <a:pt x="1429" y="1"/>
                    <a:pt x="1824" y="396"/>
                    <a:pt x="182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
            <p:cNvSpPr/>
            <p:nvPr/>
          </p:nvSpPr>
          <p:spPr>
            <a:xfrm>
              <a:off x="6653125" y="3650800"/>
              <a:ext cx="44100" cy="41050"/>
            </a:xfrm>
            <a:custGeom>
              <a:avLst/>
              <a:gdLst/>
              <a:ahLst/>
              <a:cxnLst/>
              <a:rect l="l" t="t" r="r" b="b"/>
              <a:pathLst>
                <a:path w="1764" h="1642" extrusionOk="0">
                  <a:moveTo>
                    <a:pt x="1763" y="821"/>
                  </a:moveTo>
                  <a:cubicBezTo>
                    <a:pt x="1763" y="1277"/>
                    <a:pt x="1368" y="1642"/>
                    <a:pt x="882" y="1642"/>
                  </a:cubicBezTo>
                  <a:cubicBezTo>
                    <a:pt x="396" y="1642"/>
                    <a:pt x="1" y="1277"/>
                    <a:pt x="1" y="821"/>
                  </a:cubicBezTo>
                  <a:cubicBezTo>
                    <a:pt x="1" y="365"/>
                    <a:pt x="396" y="0"/>
                    <a:pt x="882" y="0"/>
                  </a:cubicBezTo>
                  <a:cubicBezTo>
                    <a:pt x="1368" y="0"/>
                    <a:pt x="1763" y="365"/>
                    <a:pt x="176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
            <p:cNvSpPr/>
            <p:nvPr/>
          </p:nvSpPr>
          <p:spPr>
            <a:xfrm>
              <a:off x="6653875" y="3552025"/>
              <a:ext cx="43350" cy="40300"/>
            </a:xfrm>
            <a:custGeom>
              <a:avLst/>
              <a:gdLst/>
              <a:ahLst/>
              <a:cxnLst/>
              <a:rect l="l" t="t" r="r" b="b"/>
              <a:pathLst>
                <a:path w="1734" h="1612" extrusionOk="0">
                  <a:moveTo>
                    <a:pt x="1733" y="821"/>
                  </a:moveTo>
                  <a:cubicBezTo>
                    <a:pt x="1733" y="1246"/>
                    <a:pt x="1338" y="1611"/>
                    <a:pt x="852" y="1611"/>
                  </a:cubicBezTo>
                  <a:cubicBezTo>
                    <a:pt x="366" y="1611"/>
                    <a:pt x="1" y="1246"/>
                    <a:pt x="1" y="821"/>
                  </a:cubicBezTo>
                  <a:cubicBezTo>
                    <a:pt x="1" y="365"/>
                    <a:pt x="366" y="0"/>
                    <a:pt x="852" y="0"/>
                  </a:cubicBezTo>
                  <a:cubicBezTo>
                    <a:pt x="133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
            <p:cNvSpPr/>
            <p:nvPr/>
          </p:nvSpPr>
          <p:spPr>
            <a:xfrm>
              <a:off x="6654650" y="3453225"/>
              <a:ext cx="41825" cy="39550"/>
            </a:xfrm>
            <a:custGeom>
              <a:avLst/>
              <a:gdLst/>
              <a:ahLst/>
              <a:cxnLst/>
              <a:rect l="l" t="t" r="r" b="b"/>
              <a:pathLst>
                <a:path w="1673" h="1582" extrusionOk="0">
                  <a:moveTo>
                    <a:pt x="1672" y="791"/>
                  </a:moveTo>
                  <a:cubicBezTo>
                    <a:pt x="1672" y="1247"/>
                    <a:pt x="1277" y="1581"/>
                    <a:pt x="821" y="1581"/>
                  </a:cubicBezTo>
                  <a:cubicBezTo>
                    <a:pt x="365" y="1581"/>
                    <a:pt x="0" y="1247"/>
                    <a:pt x="0" y="791"/>
                  </a:cubicBezTo>
                  <a:cubicBezTo>
                    <a:pt x="0" y="365"/>
                    <a:pt x="365" y="1"/>
                    <a:pt x="821" y="1"/>
                  </a:cubicBezTo>
                  <a:cubicBezTo>
                    <a:pt x="1277" y="1"/>
                    <a:pt x="1672" y="365"/>
                    <a:pt x="167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
            <p:cNvSpPr/>
            <p:nvPr/>
          </p:nvSpPr>
          <p:spPr>
            <a:xfrm>
              <a:off x="6655400" y="3355200"/>
              <a:ext cx="40300" cy="38025"/>
            </a:xfrm>
            <a:custGeom>
              <a:avLst/>
              <a:gdLst/>
              <a:ahLst/>
              <a:cxnLst/>
              <a:rect l="l" t="t" r="r" b="b"/>
              <a:pathLst>
                <a:path w="1612" h="1521" extrusionOk="0">
                  <a:moveTo>
                    <a:pt x="1612" y="760"/>
                  </a:moveTo>
                  <a:cubicBezTo>
                    <a:pt x="1612" y="1186"/>
                    <a:pt x="1247" y="1520"/>
                    <a:pt x="791" y="1520"/>
                  </a:cubicBezTo>
                  <a:cubicBezTo>
                    <a:pt x="365" y="1520"/>
                    <a:pt x="1" y="1186"/>
                    <a:pt x="1" y="760"/>
                  </a:cubicBezTo>
                  <a:cubicBezTo>
                    <a:pt x="1" y="335"/>
                    <a:pt x="365" y="1"/>
                    <a:pt x="791" y="1"/>
                  </a:cubicBezTo>
                  <a:cubicBezTo>
                    <a:pt x="1247" y="1"/>
                    <a:pt x="1612" y="335"/>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
            <p:cNvSpPr/>
            <p:nvPr/>
          </p:nvSpPr>
          <p:spPr>
            <a:xfrm>
              <a:off x="6655400" y="3256425"/>
              <a:ext cx="39550" cy="37250"/>
            </a:xfrm>
            <a:custGeom>
              <a:avLst/>
              <a:gdLst/>
              <a:ahLst/>
              <a:cxnLst/>
              <a:rect l="l" t="t" r="r" b="b"/>
              <a:pathLst>
                <a:path w="1582" h="1490" extrusionOk="0">
                  <a:moveTo>
                    <a:pt x="1581" y="730"/>
                  </a:moveTo>
                  <a:cubicBezTo>
                    <a:pt x="1581" y="1155"/>
                    <a:pt x="1247" y="1490"/>
                    <a:pt x="791" y="1490"/>
                  </a:cubicBezTo>
                  <a:cubicBezTo>
                    <a:pt x="365" y="1490"/>
                    <a:pt x="1" y="1155"/>
                    <a:pt x="1" y="730"/>
                  </a:cubicBezTo>
                  <a:cubicBezTo>
                    <a:pt x="1" y="335"/>
                    <a:pt x="365" y="0"/>
                    <a:pt x="791" y="0"/>
                  </a:cubicBezTo>
                  <a:cubicBezTo>
                    <a:pt x="1247" y="0"/>
                    <a:pt x="1581" y="335"/>
                    <a:pt x="158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
            <p:cNvSpPr/>
            <p:nvPr/>
          </p:nvSpPr>
          <p:spPr>
            <a:xfrm>
              <a:off x="6656175" y="3157625"/>
              <a:ext cx="38000" cy="36500"/>
            </a:xfrm>
            <a:custGeom>
              <a:avLst/>
              <a:gdLst/>
              <a:ahLst/>
              <a:cxnLst/>
              <a:rect l="l" t="t" r="r" b="b"/>
              <a:pathLst>
                <a:path w="1520" h="1460" extrusionOk="0">
                  <a:moveTo>
                    <a:pt x="1520" y="730"/>
                  </a:moveTo>
                  <a:cubicBezTo>
                    <a:pt x="1520" y="1125"/>
                    <a:pt x="1186" y="1460"/>
                    <a:pt x="760" y="1460"/>
                  </a:cubicBezTo>
                  <a:cubicBezTo>
                    <a:pt x="334" y="1460"/>
                    <a:pt x="0" y="1125"/>
                    <a:pt x="0" y="730"/>
                  </a:cubicBezTo>
                  <a:cubicBezTo>
                    <a:pt x="0" y="335"/>
                    <a:pt x="334" y="1"/>
                    <a:pt x="760" y="1"/>
                  </a:cubicBezTo>
                  <a:cubicBezTo>
                    <a:pt x="1186" y="1"/>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
            <p:cNvSpPr/>
            <p:nvPr/>
          </p:nvSpPr>
          <p:spPr>
            <a:xfrm>
              <a:off x="6656925" y="3059600"/>
              <a:ext cx="36500" cy="34225"/>
            </a:xfrm>
            <a:custGeom>
              <a:avLst/>
              <a:gdLst/>
              <a:ahLst/>
              <a:cxnLst/>
              <a:rect l="l" t="t" r="r" b="b"/>
              <a:pathLst>
                <a:path w="1460" h="1369" extrusionOk="0">
                  <a:moveTo>
                    <a:pt x="1460" y="700"/>
                  </a:moveTo>
                  <a:cubicBezTo>
                    <a:pt x="1460" y="1065"/>
                    <a:pt x="1125" y="1369"/>
                    <a:pt x="730" y="1369"/>
                  </a:cubicBezTo>
                  <a:cubicBezTo>
                    <a:pt x="335" y="1369"/>
                    <a:pt x="1" y="1065"/>
                    <a:pt x="1" y="700"/>
                  </a:cubicBezTo>
                  <a:cubicBezTo>
                    <a:pt x="1" y="305"/>
                    <a:pt x="335" y="1"/>
                    <a:pt x="730" y="1"/>
                  </a:cubicBezTo>
                  <a:cubicBezTo>
                    <a:pt x="1125" y="1"/>
                    <a:pt x="1460" y="305"/>
                    <a:pt x="146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
            <p:cNvSpPr/>
            <p:nvPr/>
          </p:nvSpPr>
          <p:spPr>
            <a:xfrm>
              <a:off x="6657675" y="2960825"/>
              <a:ext cx="35750" cy="33450"/>
            </a:xfrm>
            <a:custGeom>
              <a:avLst/>
              <a:gdLst/>
              <a:ahLst/>
              <a:cxnLst/>
              <a:rect l="l" t="t" r="r" b="b"/>
              <a:pathLst>
                <a:path w="1430" h="1338" extrusionOk="0">
                  <a:moveTo>
                    <a:pt x="1430" y="669"/>
                  </a:moveTo>
                  <a:cubicBezTo>
                    <a:pt x="1430" y="1034"/>
                    <a:pt x="1095" y="1338"/>
                    <a:pt x="700" y="1338"/>
                  </a:cubicBezTo>
                  <a:cubicBezTo>
                    <a:pt x="305" y="1338"/>
                    <a:pt x="1" y="1034"/>
                    <a:pt x="1" y="669"/>
                  </a:cubicBezTo>
                  <a:cubicBezTo>
                    <a:pt x="1" y="304"/>
                    <a:pt x="305" y="0"/>
                    <a:pt x="700" y="0"/>
                  </a:cubicBezTo>
                  <a:cubicBezTo>
                    <a:pt x="1095" y="0"/>
                    <a:pt x="1430" y="304"/>
                    <a:pt x="1430"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
            <p:cNvSpPr/>
            <p:nvPr/>
          </p:nvSpPr>
          <p:spPr>
            <a:xfrm>
              <a:off x="6658450" y="2862800"/>
              <a:ext cx="33450" cy="31925"/>
            </a:xfrm>
            <a:custGeom>
              <a:avLst/>
              <a:gdLst/>
              <a:ahLst/>
              <a:cxnLst/>
              <a:rect l="l" t="t" r="r" b="b"/>
              <a:pathLst>
                <a:path w="1338" h="1277" extrusionOk="0">
                  <a:moveTo>
                    <a:pt x="1338" y="639"/>
                  </a:moveTo>
                  <a:cubicBezTo>
                    <a:pt x="1338" y="973"/>
                    <a:pt x="1034" y="1277"/>
                    <a:pt x="669" y="1277"/>
                  </a:cubicBezTo>
                  <a:cubicBezTo>
                    <a:pt x="304" y="1277"/>
                    <a:pt x="0" y="973"/>
                    <a:pt x="0" y="639"/>
                  </a:cubicBezTo>
                  <a:cubicBezTo>
                    <a:pt x="0" y="274"/>
                    <a:pt x="304" y="0"/>
                    <a:pt x="669" y="0"/>
                  </a:cubicBezTo>
                  <a:cubicBezTo>
                    <a:pt x="1034" y="0"/>
                    <a:pt x="1338" y="27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
            <p:cNvSpPr/>
            <p:nvPr/>
          </p:nvSpPr>
          <p:spPr>
            <a:xfrm>
              <a:off x="6658450" y="2764000"/>
              <a:ext cx="33450" cy="31200"/>
            </a:xfrm>
            <a:custGeom>
              <a:avLst/>
              <a:gdLst/>
              <a:ahLst/>
              <a:cxnLst/>
              <a:rect l="l" t="t" r="r" b="b"/>
              <a:pathLst>
                <a:path w="1338" h="1248" extrusionOk="0">
                  <a:moveTo>
                    <a:pt x="1338" y="609"/>
                  </a:moveTo>
                  <a:cubicBezTo>
                    <a:pt x="1338" y="974"/>
                    <a:pt x="1034" y="1247"/>
                    <a:pt x="669" y="1247"/>
                  </a:cubicBezTo>
                  <a:cubicBezTo>
                    <a:pt x="304" y="1247"/>
                    <a:pt x="0" y="974"/>
                    <a:pt x="0" y="609"/>
                  </a:cubicBezTo>
                  <a:cubicBezTo>
                    <a:pt x="0" y="274"/>
                    <a:pt x="304" y="1"/>
                    <a:pt x="669" y="1"/>
                  </a:cubicBezTo>
                  <a:cubicBezTo>
                    <a:pt x="1034" y="1"/>
                    <a:pt x="1338" y="274"/>
                    <a:pt x="1338"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
            <p:cNvSpPr/>
            <p:nvPr/>
          </p:nvSpPr>
          <p:spPr>
            <a:xfrm>
              <a:off x="6659200" y="2665225"/>
              <a:ext cx="31950" cy="30425"/>
            </a:xfrm>
            <a:custGeom>
              <a:avLst/>
              <a:gdLst/>
              <a:ahLst/>
              <a:cxnLst/>
              <a:rect l="l" t="t" r="r" b="b"/>
              <a:pathLst>
                <a:path w="1278" h="1217" extrusionOk="0">
                  <a:moveTo>
                    <a:pt x="1277" y="608"/>
                  </a:moveTo>
                  <a:cubicBezTo>
                    <a:pt x="1277" y="943"/>
                    <a:pt x="1004" y="1216"/>
                    <a:pt x="639" y="1216"/>
                  </a:cubicBezTo>
                  <a:cubicBezTo>
                    <a:pt x="305" y="1216"/>
                    <a:pt x="1" y="943"/>
                    <a:pt x="1" y="608"/>
                  </a:cubicBezTo>
                  <a:cubicBezTo>
                    <a:pt x="1" y="274"/>
                    <a:pt x="305" y="0"/>
                    <a:pt x="639" y="0"/>
                  </a:cubicBezTo>
                  <a:cubicBezTo>
                    <a:pt x="1004" y="0"/>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
            <p:cNvSpPr/>
            <p:nvPr/>
          </p:nvSpPr>
          <p:spPr>
            <a:xfrm>
              <a:off x="6659975" y="2567200"/>
              <a:ext cx="30400" cy="28150"/>
            </a:xfrm>
            <a:custGeom>
              <a:avLst/>
              <a:gdLst/>
              <a:ahLst/>
              <a:cxnLst/>
              <a:rect l="l" t="t" r="r" b="b"/>
              <a:pathLst>
                <a:path w="1216" h="1126" extrusionOk="0">
                  <a:moveTo>
                    <a:pt x="1216" y="578"/>
                  </a:moveTo>
                  <a:cubicBezTo>
                    <a:pt x="1216" y="882"/>
                    <a:pt x="942" y="1125"/>
                    <a:pt x="608" y="1125"/>
                  </a:cubicBezTo>
                  <a:cubicBezTo>
                    <a:pt x="274" y="1125"/>
                    <a:pt x="0" y="882"/>
                    <a:pt x="0" y="578"/>
                  </a:cubicBezTo>
                  <a:cubicBezTo>
                    <a:pt x="0" y="244"/>
                    <a:pt x="274" y="0"/>
                    <a:pt x="608" y="0"/>
                  </a:cubicBezTo>
                  <a:cubicBezTo>
                    <a:pt x="942" y="0"/>
                    <a:pt x="1216" y="24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
            <p:cNvSpPr/>
            <p:nvPr/>
          </p:nvSpPr>
          <p:spPr>
            <a:xfrm>
              <a:off x="6660725" y="2468400"/>
              <a:ext cx="29650" cy="28150"/>
            </a:xfrm>
            <a:custGeom>
              <a:avLst/>
              <a:gdLst/>
              <a:ahLst/>
              <a:cxnLst/>
              <a:rect l="l" t="t" r="r" b="b"/>
              <a:pathLst>
                <a:path w="1186" h="1126" extrusionOk="0">
                  <a:moveTo>
                    <a:pt x="1186" y="548"/>
                  </a:moveTo>
                  <a:cubicBezTo>
                    <a:pt x="1186" y="852"/>
                    <a:pt x="912" y="1126"/>
                    <a:pt x="578" y="1126"/>
                  </a:cubicBezTo>
                  <a:cubicBezTo>
                    <a:pt x="244" y="1126"/>
                    <a:pt x="0" y="852"/>
                    <a:pt x="0" y="548"/>
                  </a:cubicBezTo>
                  <a:cubicBezTo>
                    <a:pt x="0" y="244"/>
                    <a:pt x="244"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
            <p:cNvSpPr/>
            <p:nvPr/>
          </p:nvSpPr>
          <p:spPr>
            <a:xfrm>
              <a:off x="6661475" y="2369625"/>
              <a:ext cx="28150" cy="26625"/>
            </a:xfrm>
            <a:custGeom>
              <a:avLst/>
              <a:gdLst/>
              <a:ahLst/>
              <a:cxnLst/>
              <a:rect l="l" t="t" r="r" b="b"/>
              <a:pathLst>
                <a:path w="1126" h="1065" extrusionOk="0">
                  <a:moveTo>
                    <a:pt x="1126" y="548"/>
                  </a:moveTo>
                  <a:cubicBezTo>
                    <a:pt x="1126" y="821"/>
                    <a:pt x="852" y="1064"/>
                    <a:pt x="548" y="1064"/>
                  </a:cubicBezTo>
                  <a:cubicBezTo>
                    <a:pt x="244" y="1064"/>
                    <a:pt x="1" y="821"/>
                    <a:pt x="1" y="548"/>
                  </a:cubicBezTo>
                  <a:cubicBezTo>
                    <a:pt x="1" y="244"/>
                    <a:pt x="244" y="1"/>
                    <a:pt x="548" y="1"/>
                  </a:cubicBezTo>
                  <a:cubicBezTo>
                    <a:pt x="852" y="1"/>
                    <a:pt x="1126" y="244"/>
                    <a:pt x="112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
            <p:cNvSpPr/>
            <p:nvPr/>
          </p:nvSpPr>
          <p:spPr>
            <a:xfrm>
              <a:off x="6661475" y="2270850"/>
              <a:ext cx="27400" cy="25850"/>
            </a:xfrm>
            <a:custGeom>
              <a:avLst/>
              <a:gdLst/>
              <a:ahLst/>
              <a:cxnLst/>
              <a:rect l="l" t="t" r="r" b="b"/>
              <a:pathLst>
                <a:path w="1096" h="1034" extrusionOk="0">
                  <a:moveTo>
                    <a:pt x="1095" y="517"/>
                  </a:moveTo>
                  <a:cubicBezTo>
                    <a:pt x="1095" y="821"/>
                    <a:pt x="852" y="1034"/>
                    <a:pt x="548" y="1034"/>
                  </a:cubicBezTo>
                  <a:cubicBezTo>
                    <a:pt x="244" y="1034"/>
                    <a:pt x="1" y="821"/>
                    <a:pt x="1" y="517"/>
                  </a:cubicBezTo>
                  <a:cubicBezTo>
                    <a:pt x="1" y="243"/>
                    <a:pt x="244" y="0"/>
                    <a:pt x="548" y="0"/>
                  </a:cubicBezTo>
                  <a:cubicBezTo>
                    <a:pt x="852" y="0"/>
                    <a:pt x="1095" y="243"/>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
            <p:cNvSpPr/>
            <p:nvPr/>
          </p:nvSpPr>
          <p:spPr>
            <a:xfrm>
              <a:off x="6662250" y="2172825"/>
              <a:ext cx="25850" cy="24325"/>
            </a:xfrm>
            <a:custGeom>
              <a:avLst/>
              <a:gdLst/>
              <a:ahLst/>
              <a:cxnLst/>
              <a:rect l="l" t="t" r="r" b="b"/>
              <a:pathLst>
                <a:path w="1034" h="973" extrusionOk="0">
                  <a:moveTo>
                    <a:pt x="1034" y="486"/>
                  </a:moveTo>
                  <a:cubicBezTo>
                    <a:pt x="1034" y="760"/>
                    <a:pt x="791" y="973"/>
                    <a:pt x="517" y="973"/>
                  </a:cubicBezTo>
                  <a:cubicBezTo>
                    <a:pt x="243" y="973"/>
                    <a:pt x="0" y="760"/>
                    <a:pt x="0" y="486"/>
                  </a:cubicBezTo>
                  <a:cubicBezTo>
                    <a:pt x="0" y="213"/>
                    <a:pt x="243" y="0"/>
                    <a:pt x="517" y="0"/>
                  </a:cubicBezTo>
                  <a:cubicBezTo>
                    <a:pt x="791" y="0"/>
                    <a:pt x="1034" y="213"/>
                    <a:pt x="1034"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
            <p:cNvSpPr/>
            <p:nvPr/>
          </p:nvSpPr>
          <p:spPr>
            <a:xfrm>
              <a:off x="6663000" y="2074025"/>
              <a:ext cx="25100" cy="23575"/>
            </a:xfrm>
            <a:custGeom>
              <a:avLst/>
              <a:gdLst/>
              <a:ahLst/>
              <a:cxnLst/>
              <a:rect l="l" t="t" r="r" b="b"/>
              <a:pathLst>
                <a:path w="1004" h="943" extrusionOk="0">
                  <a:moveTo>
                    <a:pt x="1004" y="487"/>
                  </a:moveTo>
                  <a:cubicBezTo>
                    <a:pt x="1004" y="730"/>
                    <a:pt x="761" y="943"/>
                    <a:pt x="487" y="943"/>
                  </a:cubicBezTo>
                  <a:cubicBezTo>
                    <a:pt x="213" y="943"/>
                    <a:pt x="1" y="730"/>
                    <a:pt x="1" y="487"/>
                  </a:cubicBezTo>
                  <a:cubicBezTo>
                    <a:pt x="1" y="213"/>
                    <a:pt x="213" y="1"/>
                    <a:pt x="487" y="1"/>
                  </a:cubicBezTo>
                  <a:cubicBezTo>
                    <a:pt x="761" y="1"/>
                    <a:pt x="1004" y="213"/>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
            <p:cNvSpPr/>
            <p:nvPr/>
          </p:nvSpPr>
          <p:spPr>
            <a:xfrm>
              <a:off x="6663000" y="1975250"/>
              <a:ext cx="24350" cy="22825"/>
            </a:xfrm>
            <a:custGeom>
              <a:avLst/>
              <a:gdLst/>
              <a:ahLst/>
              <a:cxnLst/>
              <a:rect l="l" t="t" r="r" b="b"/>
              <a:pathLst>
                <a:path w="974" h="913" extrusionOk="0">
                  <a:moveTo>
                    <a:pt x="973" y="456"/>
                  </a:moveTo>
                  <a:cubicBezTo>
                    <a:pt x="973" y="699"/>
                    <a:pt x="761" y="912"/>
                    <a:pt x="487" y="912"/>
                  </a:cubicBezTo>
                  <a:cubicBezTo>
                    <a:pt x="213" y="912"/>
                    <a:pt x="1" y="699"/>
                    <a:pt x="1" y="456"/>
                  </a:cubicBezTo>
                  <a:cubicBezTo>
                    <a:pt x="1" y="213"/>
                    <a:pt x="213" y="0"/>
                    <a:pt x="487" y="0"/>
                  </a:cubicBezTo>
                  <a:cubicBezTo>
                    <a:pt x="761"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
            <p:cNvSpPr/>
            <p:nvPr/>
          </p:nvSpPr>
          <p:spPr>
            <a:xfrm>
              <a:off x="6663775" y="1876450"/>
              <a:ext cx="22800" cy="22075"/>
            </a:xfrm>
            <a:custGeom>
              <a:avLst/>
              <a:gdLst/>
              <a:ahLst/>
              <a:cxnLst/>
              <a:rect l="l" t="t" r="r" b="b"/>
              <a:pathLst>
                <a:path w="912" h="883" extrusionOk="0">
                  <a:moveTo>
                    <a:pt x="912" y="457"/>
                  </a:moveTo>
                  <a:cubicBezTo>
                    <a:pt x="912" y="700"/>
                    <a:pt x="730" y="882"/>
                    <a:pt x="456" y="882"/>
                  </a:cubicBezTo>
                  <a:cubicBezTo>
                    <a:pt x="213" y="882"/>
                    <a:pt x="0" y="700"/>
                    <a:pt x="0" y="457"/>
                  </a:cubicBezTo>
                  <a:cubicBezTo>
                    <a:pt x="0" y="214"/>
                    <a:pt x="213" y="1"/>
                    <a:pt x="456" y="1"/>
                  </a:cubicBezTo>
                  <a:cubicBezTo>
                    <a:pt x="730" y="1"/>
                    <a:pt x="912" y="214"/>
                    <a:pt x="91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
            <p:cNvSpPr/>
            <p:nvPr/>
          </p:nvSpPr>
          <p:spPr>
            <a:xfrm>
              <a:off x="6664525" y="1778425"/>
              <a:ext cx="22050" cy="20550"/>
            </a:xfrm>
            <a:custGeom>
              <a:avLst/>
              <a:gdLst/>
              <a:ahLst/>
              <a:cxnLst/>
              <a:rect l="l" t="t" r="r" b="b"/>
              <a:pathLst>
                <a:path w="882" h="822" extrusionOk="0">
                  <a:moveTo>
                    <a:pt x="882" y="396"/>
                  </a:moveTo>
                  <a:cubicBezTo>
                    <a:pt x="882" y="639"/>
                    <a:pt x="669" y="821"/>
                    <a:pt x="426" y="821"/>
                  </a:cubicBezTo>
                  <a:cubicBezTo>
                    <a:pt x="183" y="821"/>
                    <a:pt x="0" y="639"/>
                    <a:pt x="0" y="396"/>
                  </a:cubicBezTo>
                  <a:cubicBezTo>
                    <a:pt x="0" y="183"/>
                    <a:pt x="183" y="1"/>
                    <a:pt x="426" y="1"/>
                  </a:cubicBezTo>
                  <a:cubicBezTo>
                    <a:pt x="669" y="1"/>
                    <a:pt x="882" y="183"/>
                    <a:pt x="88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
            <p:cNvSpPr/>
            <p:nvPr/>
          </p:nvSpPr>
          <p:spPr>
            <a:xfrm>
              <a:off x="6664525" y="1679650"/>
              <a:ext cx="21300" cy="19775"/>
            </a:xfrm>
            <a:custGeom>
              <a:avLst/>
              <a:gdLst/>
              <a:ahLst/>
              <a:cxnLst/>
              <a:rect l="l" t="t" r="r" b="b"/>
              <a:pathLst>
                <a:path w="852" h="791" extrusionOk="0">
                  <a:moveTo>
                    <a:pt x="852" y="396"/>
                  </a:moveTo>
                  <a:cubicBezTo>
                    <a:pt x="852" y="608"/>
                    <a:pt x="669" y="791"/>
                    <a:pt x="426" y="791"/>
                  </a:cubicBezTo>
                  <a:cubicBezTo>
                    <a:pt x="213" y="791"/>
                    <a:pt x="0" y="608"/>
                    <a:pt x="0" y="396"/>
                  </a:cubicBezTo>
                  <a:cubicBezTo>
                    <a:pt x="0" y="183"/>
                    <a:pt x="213" y="0"/>
                    <a:pt x="426" y="0"/>
                  </a:cubicBezTo>
                  <a:cubicBezTo>
                    <a:pt x="669" y="0"/>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
            <p:cNvSpPr/>
            <p:nvPr/>
          </p:nvSpPr>
          <p:spPr>
            <a:xfrm>
              <a:off x="6665275" y="1580850"/>
              <a:ext cx="20550" cy="19025"/>
            </a:xfrm>
            <a:custGeom>
              <a:avLst/>
              <a:gdLst/>
              <a:ahLst/>
              <a:cxnLst/>
              <a:rect l="l" t="t" r="r" b="b"/>
              <a:pathLst>
                <a:path w="822" h="761" extrusionOk="0">
                  <a:moveTo>
                    <a:pt x="822" y="396"/>
                  </a:moveTo>
                  <a:cubicBezTo>
                    <a:pt x="822" y="609"/>
                    <a:pt x="639" y="761"/>
                    <a:pt x="396" y="761"/>
                  </a:cubicBezTo>
                  <a:cubicBezTo>
                    <a:pt x="183" y="761"/>
                    <a:pt x="1" y="609"/>
                    <a:pt x="1" y="396"/>
                  </a:cubicBezTo>
                  <a:cubicBezTo>
                    <a:pt x="1" y="183"/>
                    <a:pt x="183" y="1"/>
                    <a:pt x="396" y="1"/>
                  </a:cubicBezTo>
                  <a:cubicBezTo>
                    <a:pt x="639" y="1"/>
                    <a:pt x="822" y="183"/>
                    <a:pt x="82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
            <p:cNvSpPr/>
            <p:nvPr/>
          </p:nvSpPr>
          <p:spPr>
            <a:xfrm>
              <a:off x="6665275" y="1482075"/>
              <a:ext cx="19800" cy="18275"/>
            </a:xfrm>
            <a:custGeom>
              <a:avLst/>
              <a:gdLst/>
              <a:ahLst/>
              <a:cxnLst/>
              <a:rect l="l" t="t" r="r" b="b"/>
              <a:pathLst>
                <a:path w="792" h="731" extrusionOk="0">
                  <a:moveTo>
                    <a:pt x="791" y="365"/>
                  </a:moveTo>
                  <a:cubicBezTo>
                    <a:pt x="791" y="578"/>
                    <a:pt x="609" y="730"/>
                    <a:pt x="396" y="730"/>
                  </a:cubicBezTo>
                  <a:cubicBezTo>
                    <a:pt x="183" y="730"/>
                    <a:pt x="1" y="578"/>
                    <a:pt x="1" y="365"/>
                  </a:cubicBezTo>
                  <a:cubicBezTo>
                    <a:pt x="1" y="183"/>
                    <a:pt x="183" y="1"/>
                    <a:pt x="396" y="1"/>
                  </a:cubicBezTo>
                  <a:cubicBezTo>
                    <a:pt x="609" y="1"/>
                    <a:pt x="791" y="18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
            <p:cNvSpPr/>
            <p:nvPr/>
          </p:nvSpPr>
          <p:spPr>
            <a:xfrm>
              <a:off x="6666050" y="1383300"/>
              <a:ext cx="18250" cy="17500"/>
            </a:xfrm>
            <a:custGeom>
              <a:avLst/>
              <a:gdLst/>
              <a:ahLst/>
              <a:cxnLst/>
              <a:rect l="l" t="t" r="r" b="b"/>
              <a:pathLst>
                <a:path w="730" h="700" extrusionOk="0">
                  <a:moveTo>
                    <a:pt x="730" y="365"/>
                  </a:moveTo>
                  <a:cubicBezTo>
                    <a:pt x="730" y="547"/>
                    <a:pt x="578" y="699"/>
                    <a:pt x="365" y="699"/>
                  </a:cubicBezTo>
                  <a:cubicBezTo>
                    <a:pt x="152" y="699"/>
                    <a:pt x="0" y="547"/>
                    <a:pt x="0" y="365"/>
                  </a:cubicBezTo>
                  <a:cubicBezTo>
                    <a:pt x="0" y="152"/>
                    <a:pt x="152" y="0"/>
                    <a:pt x="365" y="0"/>
                  </a:cubicBezTo>
                  <a:cubicBezTo>
                    <a:pt x="578" y="0"/>
                    <a:pt x="730" y="152"/>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
            <p:cNvSpPr/>
            <p:nvPr/>
          </p:nvSpPr>
          <p:spPr>
            <a:xfrm>
              <a:off x="6666800" y="1285275"/>
              <a:ext cx="17500" cy="15975"/>
            </a:xfrm>
            <a:custGeom>
              <a:avLst/>
              <a:gdLst/>
              <a:ahLst/>
              <a:cxnLst/>
              <a:rect l="l" t="t" r="r" b="b"/>
              <a:pathLst>
                <a:path w="700" h="639" extrusionOk="0">
                  <a:moveTo>
                    <a:pt x="700" y="304"/>
                  </a:moveTo>
                  <a:cubicBezTo>
                    <a:pt x="700" y="486"/>
                    <a:pt x="548" y="638"/>
                    <a:pt x="335" y="638"/>
                  </a:cubicBezTo>
                  <a:cubicBezTo>
                    <a:pt x="153" y="638"/>
                    <a:pt x="1" y="486"/>
                    <a:pt x="1" y="304"/>
                  </a:cubicBezTo>
                  <a:cubicBezTo>
                    <a:pt x="1" y="122"/>
                    <a:pt x="153" y="0"/>
                    <a:pt x="335" y="0"/>
                  </a:cubicBezTo>
                  <a:cubicBezTo>
                    <a:pt x="548" y="0"/>
                    <a:pt x="700" y="122"/>
                    <a:pt x="70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
            <p:cNvSpPr/>
            <p:nvPr/>
          </p:nvSpPr>
          <p:spPr>
            <a:xfrm>
              <a:off x="6666800" y="1185725"/>
              <a:ext cx="16750" cy="15975"/>
            </a:xfrm>
            <a:custGeom>
              <a:avLst/>
              <a:gdLst/>
              <a:ahLst/>
              <a:cxnLst/>
              <a:rect l="l" t="t" r="r" b="b"/>
              <a:pathLst>
                <a:path w="670" h="639" extrusionOk="0">
                  <a:moveTo>
                    <a:pt x="669" y="335"/>
                  </a:moveTo>
                  <a:cubicBezTo>
                    <a:pt x="669" y="517"/>
                    <a:pt x="517" y="639"/>
                    <a:pt x="335" y="639"/>
                  </a:cubicBezTo>
                  <a:cubicBezTo>
                    <a:pt x="153" y="639"/>
                    <a:pt x="1" y="517"/>
                    <a:pt x="1" y="335"/>
                  </a:cubicBezTo>
                  <a:cubicBezTo>
                    <a:pt x="1" y="152"/>
                    <a:pt x="153" y="0"/>
                    <a:pt x="335" y="0"/>
                  </a:cubicBezTo>
                  <a:cubicBezTo>
                    <a:pt x="517"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
            <p:cNvSpPr/>
            <p:nvPr/>
          </p:nvSpPr>
          <p:spPr>
            <a:xfrm>
              <a:off x="6666800" y="1086925"/>
              <a:ext cx="16750" cy="16000"/>
            </a:xfrm>
            <a:custGeom>
              <a:avLst/>
              <a:gdLst/>
              <a:ahLst/>
              <a:cxnLst/>
              <a:rect l="l" t="t" r="r" b="b"/>
              <a:pathLst>
                <a:path w="670" h="640" extrusionOk="0">
                  <a:moveTo>
                    <a:pt x="669" y="335"/>
                  </a:moveTo>
                  <a:cubicBezTo>
                    <a:pt x="669" y="487"/>
                    <a:pt x="517" y="639"/>
                    <a:pt x="335" y="639"/>
                  </a:cubicBezTo>
                  <a:cubicBezTo>
                    <a:pt x="153" y="639"/>
                    <a:pt x="1" y="487"/>
                    <a:pt x="1" y="335"/>
                  </a:cubicBezTo>
                  <a:cubicBezTo>
                    <a:pt x="1" y="153"/>
                    <a:pt x="153" y="1"/>
                    <a:pt x="335" y="1"/>
                  </a:cubicBezTo>
                  <a:cubicBezTo>
                    <a:pt x="517" y="1"/>
                    <a:pt x="669" y="153"/>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
            <p:cNvSpPr/>
            <p:nvPr/>
          </p:nvSpPr>
          <p:spPr>
            <a:xfrm>
              <a:off x="6667575" y="988900"/>
              <a:ext cx="15200" cy="14475"/>
            </a:xfrm>
            <a:custGeom>
              <a:avLst/>
              <a:gdLst/>
              <a:ahLst/>
              <a:cxnLst/>
              <a:rect l="l" t="t" r="r" b="b"/>
              <a:pathLst>
                <a:path w="608" h="579" extrusionOk="0">
                  <a:moveTo>
                    <a:pt x="608" y="274"/>
                  </a:moveTo>
                  <a:cubicBezTo>
                    <a:pt x="608" y="426"/>
                    <a:pt x="486" y="578"/>
                    <a:pt x="304" y="578"/>
                  </a:cubicBezTo>
                  <a:cubicBezTo>
                    <a:pt x="152" y="578"/>
                    <a:pt x="0" y="426"/>
                    <a:pt x="0" y="274"/>
                  </a:cubicBezTo>
                  <a:cubicBezTo>
                    <a:pt x="0" y="122"/>
                    <a:pt x="152" y="1"/>
                    <a:pt x="304" y="1"/>
                  </a:cubicBezTo>
                  <a:cubicBezTo>
                    <a:pt x="486" y="1"/>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
            <p:cNvSpPr/>
            <p:nvPr/>
          </p:nvSpPr>
          <p:spPr>
            <a:xfrm>
              <a:off x="6668325" y="890125"/>
              <a:ext cx="14450" cy="13700"/>
            </a:xfrm>
            <a:custGeom>
              <a:avLst/>
              <a:gdLst/>
              <a:ahLst/>
              <a:cxnLst/>
              <a:rect l="l" t="t" r="r" b="b"/>
              <a:pathLst>
                <a:path w="578" h="548" extrusionOk="0">
                  <a:moveTo>
                    <a:pt x="578" y="274"/>
                  </a:moveTo>
                  <a:cubicBezTo>
                    <a:pt x="578" y="426"/>
                    <a:pt x="426" y="547"/>
                    <a:pt x="274" y="547"/>
                  </a:cubicBezTo>
                  <a:cubicBezTo>
                    <a:pt x="122" y="547"/>
                    <a:pt x="0" y="426"/>
                    <a:pt x="0" y="274"/>
                  </a:cubicBezTo>
                  <a:cubicBezTo>
                    <a:pt x="0" y="122"/>
                    <a:pt x="122" y="0"/>
                    <a:pt x="274" y="0"/>
                  </a:cubicBezTo>
                  <a:cubicBezTo>
                    <a:pt x="426"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
            <p:cNvSpPr/>
            <p:nvPr/>
          </p:nvSpPr>
          <p:spPr>
            <a:xfrm>
              <a:off x="6668325" y="791325"/>
              <a:ext cx="13700" cy="12950"/>
            </a:xfrm>
            <a:custGeom>
              <a:avLst/>
              <a:gdLst/>
              <a:ahLst/>
              <a:cxnLst/>
              <a:rect l="l" t="t" r="r" b="b"/>
              <a:pathLst>
                <a:path w="548" h="518" extrusionOk="0">
                  <a:moveTo>
                    <a:pt x="548" y="244"/>
                  </a:moveTo>
                  <a:cubicBezTo>
                    <a:pt x="548" y="396"/>
                    <a:pt x="426" y="518"/>
                    <a:pt x="274" y="518"/>
                  </a:cubicBezTo>
                  <a:cubicBezTo>
                    <a:pt x="122" y="518"/>
                    <a:pt x="0" y="396"/>
                    <a:pt x="0" y="244"/>
                  </a:cubicBezTo>
                  <a:cubicBezTo>
                    <a:pt x="0" y="123"/>
                    <a:pt x="122" y="1"/>
                    <a:pt x="274" y="1"/>
                  </a:cubicBezTo>
                  <a:cubicBezTo>
                    <a:pt x="426" y="1"/>
                    <a:pt x="548" y="123"/>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
            <p:cNvSpPr/>
            <p:nvPr/>
          </p:nvSpPr>
          <p:spPr>
            <a:xfrm>
              <a:off x="6669075" y="692550"/>
              <a:ext cx="12950" cy="12175"/>
            </a:xfrm>
            <a:custGeom>
              <a:avLst/>
              <a:gdLst/>
              <a:ahLst/>
              <a:cxnLst/>
              <a:rect l="l" t="t" r="r" b="b"/>
              <a:pathLst>
                <a:path w="518" h="487" extrusionOk="0">
                  <a:moveTo>
                    <a:pt x="518" y="244"/>
                  </a:moveTo>
                  <a:cubicBezTo>
                    <a:pt x="518" y="365"/>
                    <a:pt x="396" y="487"/>
                    <a:pt x="244" y="487"/>
                  </a:cubicBezTo>
                  <a:cubicBezTo>
                    <a:pt x="92" y="487"/>
                    <a:pt x="1" y="365"/>
                    <a:pt x="1" y="244"/>
                  </a:cubicBezTo>
                  <a:cubicBezTo>
                    <a:pt x="1" y="122"/>
                    <a:pt x="92" y="1"/>
                    <a:pt x="244" y="1"/>
                  </a:cubicBezTo>
                  <a:cubicBezTo>
                    <a:pt x="396" y="1"/>
                    <a:pt x="518" y="122"/>
                    <a:pt x="51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
            <p:cNvSpPr/>
            <p:nvPr/>
          </p:nvSpPr>
          <p:spPr>
            <a:xfrm>
              <a:off x="6669075" y="593775"/>
              <a:ext cx="12200" cy="11425"/>
            </a:xfrm>
            <a:custGeom>
              <a:avLst/>
              <a:gdLst/>
              <a:ahLst/>
              <a:cxnLst/>
              <a:rect l="l" t="t" r="r" b="b"/>
              <a:pathLst>
                <a:path w="488" h="457" extrusionOk="0">
                  <a:moveTo>
                    <a:pt x="487" y="243"/>
                  </a:moveTo>
                  <a:cubicBezTo>
                    <a:pt x="487" y="365"/>
                    <a:pt x="396" y="456"/>
                    <a:pt x="244" y="456"/>
                  </a:cubicBezTo>
                  <a:cubicBezTo>
                    <a:pt x="122" y="456"/>
                    <a:pt x="1" y="365"/>
                    <a:pt x="1" y="243"/>
                  </a:cubicBezTo>
                  <a:cubicBezTo>
                    <a:pt x="1" y="91"/>
                    <a:pt x="122" y="0"/>
                    <a:pt x="244" y="0"/>
                  </a:cubicBezTo>
                  <a:cubicBezTo>
                    <a:pt x="396" y="0"/>
                    <a:pt x="487" y="91"/>
                    <a:pt x="48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
            <p:cNvSpPr/>
            <p:nvPr/>
          </p:nvSpPr>
          <p:spPr>
            <a:xfrm>
              <a:off x="6669075" y="494975"/>
              <a:ext cx="12200" cy="10675"/>
            </a:xfrm>
            <a:custGeom>
              <a:avLst/>
              <a:gdLst/>
              <a:ahLst/>
              <a:cxnLst/>
              <a:rect l="l" t="t" r="r" b="b"/>
              <a:pathLst>
                <a:path w="488" h="427" extrusionOk="0">
                  <a:moveTo>
                    <a:pt x="487" y="213"/>
                  </a:moveTo>
                  <a:cubicBezTo>
                    <a:pt x="487" y="335"/>
                    <a:pt x="366" y="426"/>
                    <a:pt x="244" y="426"/>
                  </a:cubicBezTo>
                  <a:cubicBezTo>
                    <a:pt x="122" y="426"/>
                    <a:pt x="1" y="335"/>
                    <a:pt x="1" y="213"/>
                  </a:cubicBezTo>
                  <a:cubicBezTo>
                    <a:pt x="1" y="92"/>
                    <a:pt x="122" y="1"/>
                    <a:pt x="244" y="1"/>
                  </a:cubicBezTo>
                  <a:cubicBezTo>
                    <a:pt x="366" y="1"/>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
            <p:cNvSpPr/>
            <p:nvPr/>
          </p:nvSpPr>
          <p:spPr>
            <a:xfrm>
              <a:off x="6669850" y="396200"/>
              <a:ext cx="10650" cy="10650"/>
            </a:xfrm>
            <a:custGeom>
              <a:avLst/>
              <a:gdLst/>
              <a:ahLst/>
              <a:cxnLst/>
              <a:rect l="l" t="t" r="r" b="b"/>
              <a:pathLst>
                <a:path w="426" h="426" extrusionOk="0">
                  <a:moveTo>
                    <a:pt x="426" y="213"/>
                  </a:moveTo>
                  <a:cubicBezTo>
                    <a:pt x="426" y="335"/>
                    <a:pt x="335" y="426"/>
                    <a:pt x="213" y="426"/>
                  </a:cubicBezTo>
                  <a:cubicBezTo>
                    <a:pt x="91" y="426"/>
                    <a:pt x="0" y="335"/>
                    <a:pt x="0" y="213"/>
                  </a:cubicBezTo>
                  <a:cubicBezTo>
                    <a:pt x="0" y="91"/>
                    <a:pt x="91" y="0"/>
                    <a:pt x="213" y="0"/>
                  </a:cubicBezTo>
                  <a:cubicBezTo>
                    <a:pt x="335" y="0"/>
                    <a:pt x="426" y="91"/>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
            <p:cNvSpPr/>
            <p:nvPr/>
          </p:nvSpPr>
          <p:spPr>
            <a:xfrm>
              <a:off x="6669850" y="297400"/>
              <a:ext cx="10650" cy="9900"/>
            </a:xfrm>
            <a:custGeom>
              <a:avLst/>
              <a:gdLst/>
              <a:ahLst/>
              <a:cxnLst/>
              <a:rect l="l" t="t" r="r" b="b"/>
              <a:pathLst>
                <a:path w="426" h="396" extrusionOk="0">
                  <a:moveTo>
                    <a:pt x="426" y="183"/>
                  </a:moveTo>
                  <a:cubicBezTo>
                    <a:pt x="426" y="305"/>
                    <a:pt x="335" y="396"/>
                    <a:pt x="213" y="396"/>
                  </a:cubicBezTo>
                  <a:cubicBezTo>
                    <a:pt x="91" y="396"/>
                    <a:pt x="0" y="305"/>
                    <a:pt x="0" y="183"/>
                  </a:cubicBezTo>
                  <a:cubicBezTo>
                    <a:pt x="0" y="92"/>
                    <a:pt x="91" y="1"/>
                    <a:pt x="213" y="1"/>
                  </a:cubicBezTo>
                  <a:cubicBezTo>
                    <a:pt x="335" y="1"/>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
            <p:cNvSpPr/>
            <p:nvPr/>
          </p:nvSpPr>
          <p:spPr>
            <a:xfrm>
              <a:off x="6670600" y="198625"/>
              <a:ext cx="9900" cy="9150"/>
            </a:xfrm>
            <a:custGeom>
              <a:avLst/>
              <a:gdLst/>
              <a:ahLst/>
              <a:cxnLst/>
              <a:rect l="l" t="t" r="r" b="b"/>
              <a:pathLst>
                <a:path w="396" h="366" extrusionOk="0">
                  <a:moveTo>
                    <a:pt x="396" y="183"/>
                  </a:moveTo>
                  <a:cubicBezTo>
                    <a:pt x="396" y="274"/>
                    <a:pt x="305" y="365"/>
                    <a:pt x="183" y="365"/>
                  </a:cubicBezTo>
                  <a:cubicBezTo>
                    <a:pt x="92" y="365"/>
                    <a:pt x="1" y="274"/>
                    <a:pt x="1" y="183"/>
                  </a:cubicBezTo>
                  <a:cubicBezTo>
                    <a:pt x="1" y="92"/>
                    <a:pt x="92" y="0"/>
                    <a:pt x="183" y="0"/>
                  </a:cubicBezTo>
                  <a:cubicBezTo>
                    <a:pt x="305" y="0"/>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
            <p:cNvSpPr/>
            <p:nvPr/>
          </p:nvSpPr>
          <p:spPr>
            <a:xfrm>
              <a:off x="6670600" y="99825"/>
              <a:ext cx="9150" cy="8400"/>
            </a:xfrm>
            <a:custGeom>
              <a:avLst/>
              <a:gdLst/>
              <a:ahLst/>
              <a:cxnLst/>
              <a:rect l="l" t="t" r="r" b="b"/>
              <a:pathLst>
                <a:path w="366" h="336" extrusionOk="0">
                  <a:moveTo>
                    <a:pt x="365" y="183"/>
                  </a:moveTo>
                  <a:cubicBezTo>
                    <a:pt x="365" y="275"/>
                    <a:pt x="305" y="335"/>
                    <a:pt x="183" y="335"/>
                  </a:cubicBezTo>
                  <a:cubicBezTo>
                    <a:pt x="92" y="335"/>
                    <a:pt x="1" y="275"/>
                    <a:pt x="1" y="183"/>
                  </a:cubicBezTo>
                  <a:cubicBezTo>
                    <a:pt x="1" y="62"/>
                    <a:pt x="92" y="1"/>
                    <a:pt x="183" y="1"/>
                  </a:cubicBezTo>
                  <a:cubicBezTo>
                    <a:pt x="305" y="1"/>
                    <a:pt x="365" y="6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
            <p:cNvSpPr/>
            <p:nvPr/>
          </p:nvSpPr>
          <p:spPr>
            <a:xfrm>
              <a:off x="6670600" y="1050"/>
              <a:ext cx="9150" cy="8375"/>
            </a:xfrm>
            <a:custGeom>
              <a:avLst/>
              <a:gdLst/>
              <a:ahLst/>
              <a:cxnLst/>
              <a:rect l="l" t="t" r="r" b="b"/>
              <a:pathLst>
                <a:path w="366" h="335" extrusionOk="0">
                  <a:moveTo>
                    <a:pt x="365" y="153"/>
                  </a:moveTo>
                  <a:cubicBezTo>
                    <a:pt x="365" y="244"/>
                    <a:pt x="274" y="335"/>
                    <a:pt x="183" y="335"/>
                  </a:cubicBezTo>
                  <a:cubicBezTo>
                    <a:pt x="92" y="335"/>
                    <a:pt x="1" y="244"/>
                    <a:pt x="1" y="153"/>
                  </a:cubicBezTo>
                  <a:cubicBezTo>
                    <a:pt x="1" y="61"/>
                    <a:pt x="92" y="1"/>
                    <a:pt x="183" y="1"/>
                  </a:cubicBezTo>
                  <a:cubicBezTo>
                    <a:pt x="274" y="1"/>
                    <a:pt x="365" y="61"/>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
            <p:cNvSpPr/>
            <p:nvPr/>
          </p:nvSpPr>
          <p:spPr>
            <a:xfrm>
              <a:off x="6671375" y="-97725"/>
              <a:ext cx="8375" cy="7625"/>
            </a:xfrm>
            <a:custGeom>
              <a:avLst/>
              <a:gdLst/>
              <a:ahLst/>
              <a:cxnLst/>
              <a:rect l="l" t="t" r="r" b="b"/>
              <a:pathLst>
                <a:path w="335" h="305" extrusionOk="0">
                  <a:moveTo>
                    <a:pt x="334" y="152"/>
                  </a:moveTo>
                  <a:cubicBezTo>
                    <a:pt x="334" y="243"/>
                    <a:pt x="243" y="304"/>
                    <a:pt x="152" y="304"/>
                  </a:cubicBezTo>
                  <a:cubicBezTo>
                    <a:pt x="61" y="304"/>
                    <a:pt x="0" y="243"/>
                    <a:pt x="0" y="152"/>
                  </a:cubicBezTo>
                  <a:cubicBezTo>
                    <a:pt x="0" y="61"/>
                    <a:pt x="61" y="0"/>
                    <a:pt x="152" y="0"/>
                  </a:cubicBezTo>
                  <a:cubicBezTo>
                    <a:pt x="243" y="0"/>
                    <a:pt x="334" y="61"/>
                    <a:pt x="33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
            <p:cNvSpPr/>
            <p:nvPr/>
          </p:nvSpPr>
          <p:spPr>
            <a:xfrm>
              <a:off x="6671375" y="-196525"/>
              <a:ext cx="7600" cy="6875"/>
            </a:xfrm>
            <a:custGeom>
              <a:avLst/>
              <a:gdLst/>
              <a:ahLst/>
              <a:cxnLst/>
              <a:rect l="l" t="t" r="r" b="b"/>
              <a:pathLst>
                <a:path w="304" h="275" extrusionOk="0">
                  <a:moveTo>
                    <a:pt x="304" y="122"/>
                  </a:moveTo>
                  <a:cubicBezTo>
                    <a:pt x="304" y="213"/>
                    <a:pt x="243" y="274"/>
                    <a:pt x="152" y="274"/>
                  </a:cubicBezTo>
                  <a:cubicBezTo>
                    <a:pt x="61" y="274"/>
                    <a:pt x="0" y="213"/>
                    <a:pt x="0" y="122"/>
                  </a:cubicBezTo>
                  <a:cubicBezTo>
                    <a:pt x="0" y="61"/>
                    <a:pt x="61" y="1"/>
                    <a:pt x="152" y="1"/>
                  </a:cubicBezTo>
                  <a:cubicBezTo>
                    <a:pt x="243" y="1"/>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
            <p:cNvSpPr/>
            <p:nvPr/>
          </p:nvSpPr>
          <p:spPr>
            <a:xfrm>
              <a:off x="6671375" y="-296075"/>
              <a:ext cx="7600" cy="7625"/>
            </a:xfrm>
            <a:custGeom>
              <a:avLst/>
              <a:gdLst/>
              <a:ahLst/>
              <a:cxnLst/>
              <a:rect l="l" t="t" r="r" b="b"/>
              <a:pathLst>
                <a:path w="304" h="305" extrusionOk="0">
                  <a:moveTo>
                    <a:pt x="304" y="153"/>
                  </a:moveTo>
                  <a:cubicBezTo>
                    <a:pt x="304" y="244"/>
                    <a:pt x="243" y="305"/>
                    <a:pt x="152" y="305"/>
                  </a:cubicBezTo>
                  <a:cubicBezTo>
                    <a:pt x="61" y="305"/>
                    <a:pt x="0" y="244"/>
                    <a:pt x="0" y="153"/>
                  </a:cubicBezTo>
                  <a:cubicBezTo>
                    <a:pt x="0" y="62"/>
                    <a:pt x="61" y="1"/>
                    <a:pt x="152" y="1"/>
                  </a:cubicBezTo>
                  <a:cubicBezTo>
                    <a:pt x="243" y="1"/>
                    <a:pt x="304" y="6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
            <p:cNvSpPr/>
            <p:nvPr/>
          </p:nvSpPr>
          <p:spPr>
            <a:xfrm>
              <a:off x="6672125" y="-394850"/>
              <a:ext cx="6850" cy="6875"/>
            </a:xfrm>
            <a:custGeom>
              <a:avLst/>
              <a:gdLst/>
              <a:ahLst/>
              <a:cxnLst/>
              <a:rect l="l" t="t" r="r" b="b"/>
              <a:pathLst>
                <a:path w="274" h="275" extrusionOk="0">
                  <a:moveTo>
                    <a:pt x="274" y="152"/>
                  </a:moveTo>
                  <a:cubicBezTo>
                    <a:pt x="274" y="213"/>
                    <a:pt x="213" y="274"/>
                    <a:pt x="122" y="274"/>
                  </a:cubicBezTo>
                  <a:cubicBezTo>
                    <a:pt x="61" y="274"/>
                    <a:pt x="0" y="213"/>
                    <a:pt x="0" y="152"/>
                  </a:cubicBezTo>
                  <a:cubicBezTo>
                    <a:pt x="0" y="61"/>
                    <a:pt x="61" y="0"/>
                    <a:pt x="122" y="0"/>
                  </a:cubicBezTo>
                  <a:cubicBezTo>
                    <a:pt x="213" y="0"/>
                    <a:pt x="274" y="61"/>
                    <a:pt x="27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
            <p:cNvSpPr/>
            <p:nvPr/>
          </p:nvSpPr>
          <p:spPr>
            <a:xfrm>
              <a:off x="6672125" y="-493625"/>
              <a:ext cx="6100" cy="6100"/>
            </a:xfrm>
            <a:custGeom>
              <a:avLst/>
              <a:gdLst/>
              <a:ahLst/>
              <a:cxnLst/>
              <a:rect l="l" t="t" r="r" b="b"/>
              <a:pathLst>
                <a:path w="244" h="244" extrusionOk="0">
                  <a:moveTo>
                    <a:pt x="244" y="122"/>
                  </a:moveTo>
                  <a:cubicBezTo>
                    <a:pt x="244" y="182"/>
                    <a:pt x="183" y="243"/>
                    <a:pt x="122" y="243"/>
                  </a:cubicBezTo>
                  <a:cubicBezTo>
                    <a:pt x="61" y="243"/>
                    <a:pt x="0" y="182"/>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
            <p:cNvSpPr/>
            <p:nvPr/>
          </p:nvSpPr>
          <p:spPr>
            <a:xfrm>
              <a:off x="6744325" y="5222250"/>
              <a:ext cx="72200" cy="69175"/>
            </a:xfrm>
            <a:custGeom>
              <a:avLst/>
              <a:gdLst/>
              <a:ahLst/>
              <a:cxnLst/>
              <a:rect l="l" t="t" r="r" b="b"/>
              <a:pathLst>
                <a:path w="2888" h="2767" extrusionOk="0">
                  <a:moveTo>
                    <a:pt x="2888" y="1368"/>
                  </a:moveTo>
                  <a:cubicBezTo>
                    <a:pt x="2888" y="2128"/>
                    <a:pt x="2249" y="2767"/>
                    <a:pt x="1429" y="2767"/>
                  </a:cubicBezTo>
                  <a:cubicBezTo>
                    <a:pt x="638" y="2767"/>
                    <a:pt x="0" y="2128"/>
                    <a:pt x="0" y="1368"/>
                  </a:cubicBezTo>
                  <a:cubicBezTo>
                    <a:pt x="0" y="608"/>
                    <a:pt x="638" y="1"/>
                    <a:pt x="1429" y="1"/>
                  </a:cubicBezTo>
                  <a:cubicBezTo>
                    <a:pt x="2249" y="1"/>
                    <a:pt x="2888" y="608"/>
                    <a:pt x="2888"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
            <p:cNvSpPr/>
            <p:nvPr/>
          </p:nvSpPr>
          <p:spPr>
            <a:xfrm>
              <a:off x="6744325" y="5123475"/>
              <a:ext cx="72200" cy="68400"/>
            </a:xfrm>
            <a:custGeom>
              <a:avLst/>
              <a:gdLst/>
              <a:ahLst/>
              <a:cxnLst/>
              <a:rect l="l" t="t" r="r" b="b"/>
              <a:pathLst>
                <a:path w="2888" h="2736" extrusionOk="0">
                  <a:moveTo>
                    <a:pt x="2888" y="1368"/>
                  </a:moveTo>
                  <a:cubicBezTo>
                    <a:pt x="2888" y="2128"/>
                    <a:pt x="2249" y="2736"/>
                    <a:pt x="1429" y="2736"/>
                  </a:cubicBezTo>
                  <a:cubicBezTo>
                    <a:pt x="638" y="2736"/>
                    <a:pt x="0" y="2128"/>
                    <a:pt x="0" y="1368"/>
                  </a:cubicBezTo>
                  <a:cubicBezTo>
                    <a:pt x="0" y="608"/>
                    <a:pt x="638" y="0"/>
                    <a:pt x="1429" y="0"/>
                  </a:cubicBezTo>
                  <a:cubicBezTo>
                    <a:pt x="2249" y="0"/>
                    <a:pt x="2888" y="608"/>
                    <a:pt x="2888"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
            <p:cNvSpPr/>
            <p:nvPr/>
          </p:nvSpPr>
          <p:spPr>
            <a:xfrm>
              <a:off x="6745075" y="5025450"/>
              <a:ext cx="70700" cy="66125"/>
            </a:xfrm>
            <a:custGeom>
              <a:avLst/>
              <a:gdLst/>
              <a:ahLst/>
              <a:cxnLst/>
              <a:rect l="l" t="t" r="r" b="b"/>
              <a:pathLst>
                <a:path w="2828" h="2645" extrusionOk="0">
                  <a:moveTo>
                    <a:pt x="2827" y="1337"/>
                  </a:moveTo>
                  <a:cubicBezTo>
                    <a:pt x="2827" y="2067"/>
                    <a:pt x="2189" y="2644"/>
                    <a:pt x="1399" y="2644"/>
                  </a:cubicBezTo>
                  <a:cubicBezTo>
                    <a:pt x="639" y="2644"/>
                    <a:pt x="0" y="2067"/>
                    <a:pt x="0" y="1337"/>
                  </a:cubicBezTo>
                  <a:cubicBezTo>
                    <a:pt x="0" y="578"/>
                    <a:pt x="639" y="0"/>
                    <a:pt x="1399" y="0"/>
                  </a:cubicBezTo>
                  <a:cubicBezTo>
                    <a:pt x="2189" y="0"/>
                    <a:pt x="2827" y="578"/>
                    <a:pt x="2827" y="13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
            <p:cNvSpPr/>
            <p:nvPr/>
          </p:nvSpPr>
          <p:spPr>
            <a:xfrm>
              <a:off x="6746600" y="4927425"/>
              <a:ext cx="67650" cy="64600"/>
            </a:xfrm>
            <a:custGeom>
              <a:avLst/>
              <a:gdLst/>
              <a:ahLst/>
              <a:cxnLst/>
              <a:rect l="l" t="t" r="r" b="b"/>
              <a:pathLst>
                <a:path w="2706" h="2584" extrusionOk="0">
                  <a:moveTo>
                    <a:pt x="2705" y="1277"/>
                  </a:moveTo>
                  <a:cubicBezTo>
                    <a:pt x="2705" y="2006"/>
                    <a:pt x="2098" y="2584"/>
                    <a:pt x="1338" y="2584"/>
                  </a:cubicBezTo>
                  <a:cubicBezTo>
                    <a:pt x="608" y="2584"/>
                    <a:pt x="0" y="2006"/>
                    <a:pt x="0" y="1277"/>
                  </a:cubicBezTo>
                  <a:cubicBezTo>
                    <a:pt x="0" y="578"/>
                    <a:pt x="608" y="0"/>
                    <a:pt x="1338" y="0"/>
                  </a:cubicBezTo>
                  <a:cubicBezTo>
                    <a:pt x="2098" y="0"/>
                    <a:pt x="2705" y="578"/>
                    <a:pt x="2705"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
            <p:cNvSpPr/>
            <p:nvPr/>
          </p:nvSpPr>
          <p:spPr>
            <a:xfrm>
              <a:off x="6746600" y="4828625"/>
              <a:ext cx="67650" cy="63100"/>
            </a:xfrm>
            <a:custGeom>
              <a:avLst/>
              <a:gdLst/>
              <a:ahLst/>
              <a:cxnLst/>
              <a:rect l="l" t="t" r="r" b="b"/>
              <a:pathLst>
                <a:path w="2706" h="2524" extrusionOk="0">
                  <a:moveTo>
                    <a:pt x="2705" y="1277"/>
                  </a:moveTo>
                  <a:cubicBezTo>
                    <a:pt x="2705" y="1976"/>
                    <a:pt x="2098" y="2523"/>
                    <a:pt x="1338" y="2523"/>
                  </a:cubicBezTo>
                  <a:cubicBezTo>
                    <a:pt x="608" y="2523"/>
                    <a:pt x="0" y="1976"/>
                    <a:pt x="0" y="1277"/>
                  </a:cubicBezTo>
                  <a:cubicBezTo>
                    <a:pt x="0" y="578"/>
                    <a:pt x="608" y="1"/>
                    <a:pt x="1338" y="1"/>
                  </a:cubicBezTo>
                  <a:cubicBezTo>
                    <a:pt x="2098" y="1"/>
                    <a:pt x="2705" y="578"/>
                    <a:pt x="2705"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
            <p:cNvSpPr/>
            <p:nvPr/>
          </p:nvSpPr>
          <p:spPr>
            <a:xfrm>
              <a:off x="6747350" y="4730600"/>
              <a:ext cx="65375" cy="61575"/>
            </a:xfrm>
            <a:custGeom>
              <a:avLst/>
              <a:gdLst/>
              <a:ahLst/>
              <a:cxnLst/>
              <a:rect l="l" t="t" r="r" b="b"/>
              <a:pathLst>
                <a:path w="2615" h="2463" extrusionOk="0">
                  <a:moveTo>
                    <a:pt x="2615" y="1216"/>
                  </a:moveTo>
                  <a:cubicBezTo>
                    <a:pt x="2615" y="1916"/>
                    <a:pt x="2037" y="2463"/>
                    <a:pt x="1308" y="2463"/>
                  </a:cubicBezTo>
                  <a:cubicBezTo>
                    <a:pt x="609" y="2463"/>
                    <a:pt x="1" y="1916"/>
                    <a:pt x="1" y="1216"/>
                  </a:cubicBezTo>
                  <a:cubicBezTo>
                    <a:pt x="1" y="548"/>
                    <a:pt x="609" y="1"/>
                    <a:pt x="1308" y="1"/>
                  </a:cubicBezTo>
                  <a:cubicBezTo>
                    <a:pt x="2037" y="1"/>
                    <a:pt x="2615" y="548"/>
                    <a:pt x="2615"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
            <p:cNvSpPr/>
            <p:nvPr/>
          </p:nvSpPr>
          <p:spPr>
            <a:xfrm>
              <a:off x="6748875" y="4632575"/>
              <a:ext cx="63100" cy="59300"/>
            </a:xfrm>
            <a:custGeom>
              <a:avLst/>
              <a:gdLst/>
              <a:ahLst/>
              <a:cxnLst/>
              <a:rect l="l" t="t" r="r" b="b"/>
              <a:pathLst>
                <a:path w="2524" h="2372" extrusionOk="0">
                  <a:moveTo>
                    <a:pt x="2523" y="1186"/>
                  </a:moveTo>
                  <a:cubicBezTo>
                    <a:pt x="2523" y="1855"/>
                    <a:pt x="1976" y="2371"/>
                    <a:pt x="1247" y="2371"/>
                  </a:cubicBezTo>
                  <a:cubicBezTo>
                    <a:pt x="548" y="2371"/>
                    <a:pt x="0" y="1855"/>
                    <a:pt x="0" y="1186"/>
                  </a:cubicBezTo>
                  <a:cubicBezTo>
                    <a:pt x="0" y="517"/>
                    <a:pt x="548" y="1"/>
                    <a:pt x="1247" y="1"/>
                  </a:cubicBezTo>
                  <a:cubicBezTo>
                    <a:pt x="1976" y="1"/>
                    <a:pt x="2523" y="517"/>
                    <a:pt x="252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
            <p:cNvSpPr/>
            <p:nvPr/>
          </p:nvSpPr>
          <p:spPr>
            <a:xfrm>
              <a:off x="6748875" y="4533800"/>
              <a:ext cx="62325" cy="58525"/>
            </a:xfrm>
            <a:custGeom>
              <a:avLst/>
              <a:gdLst/>
              <a:ahLst/>
              <a:cxnLst/>
              <a:rect l="l" t="t" r="r" b="b"/>
              <a:pathLst>
                <a:path w="2493" h="2341" extrusionOk="0">
                  <a:moveTo>
                    <a:pt x="2493" y="1186"/>
                  </a:moveTo>
                  <a:cubicBezTo>
                    <a:pt x="2493" y="1824"/>
                    <a:pt x="1946" y="2341"/>
                    <a:pt x="1247" y="2341"/>
                  </a:cubicBezTo>
                  <a:cubicBezTo>
                    <a:pt x="578" y="2341"/>
                    <a:pt x="0" y="1824"/>
                    <a:pt x="0" y="1186"/>
                  </a:cubicBezTo>
                  <a:cubicBezTo>
                    <a:pt x="0" y="517"/>
                    <a:pt x="578" y="0"/>
                    <a:pt x="1247" y="0"/>
                  </a:cubicBezTo>
                  <a:cubicBezTo>
                    <a:pt x="1946" y="0"/>
                    <a:pt x="2493" y="517"/>
                    <a:pt x="249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
            <p:cNvSpPr/>
            <p:nvPr/>
          </p:nvSpPr>
          <p:spPr>
            <a:xfrm>
              <a:off x="6750400" y="4435775"/>
              <a:ext cx="60050" cy="57000"/>
            </a:xfrm>
            <a:custGeom>
              <a:avLst/>
              <a:gdLst/>
              <a:ahLst/>
              <a:cxnLst/>
              <a:rect l="l" t="t" r="r" b="b"/>
              <a:pathLst>
                <a:path w="2402" h="2280" extrusionOk="0">
                  <a:moveTo>
                    <a:pt x="2401" y="1125"/>
                  </a:moveTo>
                  <a:cubicBezTo>
                    <a:pt x="2401" y="1763"/>
                    <a:pt x="1854" y="2280"/>
                    <a:pt x="1186" y="2280"/>
                  </a:cubicBezTo>
                  <a:cubicBezTo>
                    <a:pt x="517" y="2280"/>
                    <a:pt x="0" y="1763"/>
                    <a:pt x="0" y="1125"/>
                  </a:cubicBezTo>
                  <a:cubicBezTo>
                    <a:pt x="0" y="486"/>
                    <a:pt x="517" y="0"/>
                    <a:pt x="1186" y="0"/>
                  </a:cubicBezTo>
                  <a:cubicBezTo>
                    <a:pt x="1854" y="0"/>
                    <a:pt x="2401" y="486"/>
                    <a:pt x="240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
            <p:cNvSpPr/>
            <p:nvPr/>
          </p:nvSpPr>
          <p:spPr>
            <a:xfrm>
              <a:off x="6751150" y="4336975"/>
              <a:ext cx="58550" cy="55500"/>
            </a:xfrm>
            <a:custGeom>
              <a:avLst/>
              <a:gdLst/>
              <a:ahLst/>
              <a:cxnLst/>
              <a:rect l="l" t="t" r="r" b="b"/>
              <a:pathLst>
                <a:path w="2342" h="2220" extrusionOk="0">
                  <a:moveTo>
                    <a:pt x="2341" y="1125"/>
                  </a:moveTo>
                  <a:cubicBezTo>
                    <a:pt x="2341" y="1733"/>
                    <a:pt x="1824" y="2220"/>
                    <a:pt x="1156" y="2220"/>
                  </a:cubicBezTo>
                  <a:cubicBezTo>
                    <a:pt x="517" y="2220"/>
                    <a:pt x="1" y="1733"/>
                    <a:pt x="1" y="1125"/>
                  </a:cubicBezTo>
                  <a:cubicBezTo>
                    <a:pt x="1" y="517"/>
                    <a:pt x="517" y="1"/>
                    <a:pt x="1156" y="1"/>
                  </a:cubicBezTo>
                  <a:cubicBezTo>
                    <a:pt x="1824" y="1"/>
                    <a:pt x="2341" y="517"/>
                    <a:pt x="234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
            <p:cNvSpPr/>
            <p:nvPr/>
          </p:nvSpPr>
          <p:spPr>
            <a:xfrm>
              <a:off x="6751900" y="4238950"/>
              <a:ext cx="57025" cy="53975"/>
            </a:xfrm>
            <a:custGeom>
              <a:avLst/>
              <a:gdLst/>
              <a:ahLst/>
              <a:cxnLst/>
              <a:rect l="l" t="t" r="r" b="b"/>
              <a:pathLst>
                <a:path w="2281" h="2159" extrusionOk="0">
                  <a:moveTo>
                    <a:pt x="2281" y="1065"/>
                  </a:moveTo>
                  <a:cubicBezTo>
                    <a:pt x="2281" y="1672"/>
                    <a:pt x="1764" y="2159"/>
                    <a:pt x="1126" y="2159"/>
                  </a:cubicBezTo>
                  <a:cubicBezTo>
                    <a:pt x="518" y="2159"/>
                    <a:pt x="1" y="1672"/>
                    <a:pt x="1" y="1065"/>
                  </a:cubicBezTo>
                  <a:cubicBezTo>
                    <a:pt x="1" y="487"/>
                    <a:pt x="518" y="1"/>
                    <a:pt x="1126" y="1"/>
                  </a:cubicBezTo>
                  <a:cubicBezTo>
                    <a:pt x="1764" y="1"/>
                    <a:pt x="2281" y="487"/>
                    <a:pt x="2281"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
            <p:cNvSpPr/>
            <p:nvPr/>
          </p:nvSpPr>
          <p:spPr>
            <a:xfrm>
              <a:off x="6751900" y="4140175"/>
              <a:ext cx="57025" cy="53200"/>
            </a:xfrm>
            <a:custGeom>
              <a:avLst/>
              <a:gdLst/>
              <a:ahLst/>
              <a:cxnLst/>
              <a:rect l="l" t="t" r="r" b="b"/>
              <a:pathLst>
                <a:path w="2281" h="2128" extrusionOk="0">
                  <a:moveTo>
                    <a:pt x="2281" y="1064"/>
                  </a:moveTo>
                  <a:cubicBezTo>
                    <a:pt x="2281" y="1642"/>
                    <a:pt x="1764" y="2128"/>
                    <a:pt x="1126" y="2128"/>
                  </a:cubicBezTo>
                  <a:cubicBezTo>
                    <a:pt x="518" y="2128"/>
                    <a:pt x="1" y="1642"/>
                    <a:pt x="1" y="1064"/>
                  </a:cubicBezTo>
                  <a:cubicBezTo>
                    <a:pt x="1" y="487"/>
                    <a:pt x="518" y="0"/>
                    <a:pt x="1126" y="0"/>
                  </a:cubicBezTo>
                  <a:cubicBezTo>
                    <a:pt x="1764" y="0"/>
                    <a:pt x="2281" y="487"/>
                    <a:pt x="2281"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
            <p:cNvSpPr/>
            <p:nvPr/>
          </p:nvSpPr>
          <p:spPr>
            <a:xfrm>
              <a:off x="6753425" y="4042150"/>
              <a:ext cx="53975" cy="50925"/>
            </a:xfrm>
            <a:custGeom>
              <a:avLst/>
              <a:gdLst/>
              <a:ahLst/>
              <a:cxnLst/>
              <a:rect l="l" t="t" r="r" b="b"/>
              <a:pathLst>
                <a:path w="2159" h="2037" extrusionOk="0">
                  <a:moveTo>
                    <a:pt x="2159" y="1034"/>
                  </a:moveTo>
                  <a:cubicBezTo>
                    <a:pt x="2159" y="1581"/>
                    <a:pt x="1673" y="2037"/>
                    <a:pt x="1065" y="2037"/>
                  </a:cubicBezTo>
                  <a:cubicBezTo>
                    <a:pt x="487" y="2037"/>
                    <a:pt x="1" y="1581"/>
                    <a:pt x="1" y="1034"/>
                  </a:cubicBezTo>
                  <a:cubicBezTo>
                    <a:pt x="1" y="456"/>
                    <a:pt x="487" y="0"/>
                    <a:pt x="1065" y="0"/>
                  </a:cubicBezTo>
                  <a:cubicBezTo>
                    <a:pt x="1673" y="0"/>
                    <a:pt x="2159" y="456"/>
                    <a:pt x="215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
            <p:cNvSpPr/>
            <p:nvPr/>
          </p:nvSpPr>
          <p:spPr>
            <a:xfrm>
              <a:off x="6753425" y="3943350"/>
              <a:ext cx="53975" cy="50175"/>
            </a:xfrm>
            <a:custGeom>
              <a:avLst/>
              <a:gdLst/>
              <a:ahLst/>
              <a:cxnLst/>
              <a:rect l="l" t="t" r="r" b="b"/>
              <a:pathLst>
                <a:path w="2159" h="2007" extrusionOk="0">
                  <a:moveTo>
                    <a:pt x="2159" y="1004"/>
                  </a:moveTo>
                  <a:cubicBezTo>
                    <a:pt x="2159" y="1581"/>
                    <a:pt x="1673" y="2007"/>
                    <a:pt x="1065" y="2007"/>
                  </a:cubicBezTo>
                  <a:cubicBezTo>
                    <a:pt x="487" y="2007"/>
                    <a:pt x="1" y="1581"/>
                    <a:pt x="1" y="1004"/>
                  </a:cubicBezTo>
                  <a:cubicBezTo>
                    <a:pt x="1" y="457"/>
                    <a:pt x="487" y="1"/>
                    <a:pt x="1065" y="1"/>
                  </a:cubicBezTo>
                  <a:cubicBezTo>
                    <a:pt x="1673" y="1"/>
                    <a:pt x="2159" y="457"/>
                    <a:pt x="2159"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
            <p:cNvSpPr/>
            <p:nvPr/>
          </p:nvSpPr>
          <p:spPr>
            <a:xfrm>
              <a:off x="6754950" y="3845325"/>
              <a:ext cx="50950" cy="48675"/>
            </a:xfrm>
            <a:custGeom>
              <a:avLst/>
              <a:gdLst/>
              <a:ahLst/>
              <a:cxnLst/>
              <a:rect l="l" t="t" r="r" b="b"/>
              <a:pathLst>
                <a:path w="2038" h="1947" extrusionOk="0">
                  <a:moveTo>
                    <a:pt x="2037" y="973"/>
                  </a:moveTo>
                  <a:cubicBezTo>
                    <a:pt x="2037" y="1490"/>
                    <a:pt x="1581" y="1946"/>
                    <a:pt x="1004" y="1946"/>
                  </a:cubicBezTo>
                  <a:cubicBezTo>
                    <a:pt x="456" y="1946"/>
                    <a:pt x="1" y="1490"/>
                    <a:pt x="1" y="973"/>
                  </a:cubicBezTo>
                  <a:cubicBezTo>
                    <a:pt x="1" y="426"/>
                    <a:pt x="456" y="1"/>
                    <a:pt x="1004" y="1"/>
                  </a:cubicBezTo>
                  <a:cubicBezTo>
                    <a:pt x="1581" y="1"/>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
            <p:cNvSpPr/>
            <p:nvPr/>
          </p:nvSpPr>
          <p:spPr>
            <a:xfrm>
              <a:off x="6754950" y="3746550"/>
              <a:ext cx="50175" cy="47900"/>
            </a:xfrm>
            <a:custGeom>
              <a:avLst/>
              <a:gdLst/>
              <a:ahLst/>
              <a:cxnLst/>
              <a:rect l="l" t="t" r="r" b="b"/>
              <a:pathLst>
                <a:path w="2007" h="1916" extrusionOk="0">
                  <a:moveTo>
                    <a:pt x="2007" y="943"/>
                  </a:moveTo>
                  <a:cubicBezTo>
                    <a:pt x="2007" y="1490"/>
                    <a:pt x="1581" y="1915"/>
                    <a:pt x="1004" y="1915"/>
                  </a:cubicBezTo>
                  <a:cubicBezTo>
                    <a:pt x="456" y="1915"/>
                    <a:pt x="1" y="1490"/>
                    <a:pt x="1" y="943"/>
                  </a:cubicBezTo>
                  <a:cubicBezTo>
                    <a:pt x="1" y="426"/>
                    <a:pt x="456" y="0"/>
                    <a:pt x="1004" y="0"/>
                  </a:cubicBezTo>
                  <a:cubicBezTo>
                    <a:pt x="1581" y="0"/>
                    <a:pt x="2007" y="426"/>
                    <a:pt x="200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
            <p:cNvSpPr/>
            <p:nvPr/>
          </p:nvSpPr>
          <p:spPr>
            <a:xfrm>
              <a:off x="6756475" y="3648525"/>
              <a:ext cx="47900" cy="45625"/>
            </a:xfrm>
            <a:custGeom>
              <a:avLst/>
              <a:gdLst/>
              <a:ahLst/>
              <a:cxnLst/>
              <a:rect l="l" t="t" r="r" b="b"/>
              <a:pathLst>
                <a:path w="1916" h="1825" extrusionOk="0">
                  <a:moveTo>
                    <a:pt x="1915" y="912"/>
                  </a:moveTo>
                  <a:cubicBezTo>
                    <a:pt x="1915" y="1429"/>
                    <a:pt x="1490" y="1824"/>
                    <a:pt x="943" y="1824"/>
                  </a:cubicBezTo>
                  <a:cubicBezTo>
                    <a:pt x="426" y="1824"/>
                    <a:pt x="0" y="1429"/>
                    <a:pt x="0" y="912"/>
                  </a:cubicBezTo>
                  <a:cubicBezTo>
                    <a:pt x="0" y="395"/>
                    <a:pt x="426" y="0"/>
                    <a:pt x="943" y="0"/>
                  </a:cubicBezTo>
                  <a:cubicBezTo>
                    <a:pt x="1490" y="0"/>
                    <a:pt x="1915" y="395"/>
                    <a:pt x="1915"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
            <p:cNvSpPr/>
            <p:nvPr/>
          </p:nvSpPr>
          <p:spPr>
            <a:xfrm>
              <a:off x="6756475" y="3549725"/>
              <a:ext cx="47900" cy="44875"/>
            </a:xfrm>
            <a:custGeom>
              <a:avLst/>
              <a:gdLst/>
              <a:ahLst/>
              <a:cxnLst/>
              <a:rect l="l" t="t" r="r" b="b"/>
              <a:pathLst>
                <a:path w="1916" h="1795" extrusionOk="0">
                  <a:moveTo>
                    <a:pt x="1915" y="913"/>
                  </a:moveTo>
                  <a:cubicBezTo>
                    <a:pt x="1915" y="1399"/>
                    <a:pt x="1490" y="1794"/>
                    <a:pt x="943" y="1794"/>
                  </a:cubicBezTo>
                  <a:cubicBezTo>
                    <a:pt x="426" y="1794"/>
                    <a:pt x="0" y="1399"/>
                    <a:pt x="0" y="913"/>
                  </a:cubicBezTo>
                  <a:cubicBezTo>
                    <a:pt x="0" y="396"/>
                    <a:pt x="426" y="1"/>
                    <a:pt x="943" y="1"/>
                  </a:cubicBezTo>
                  <a:cubicBezTo>
                    <a:pt x="1490" y="1"/>
                    <a:pt x="1915" y="396"/>
                    <a:pt x="1915"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
            <p:cNvSpPr/>
            <p:nvPr/>
          </p:nvSpPr>
          <p:spPr>
            <a:xfrm>
              <a:off x="6757225" y="3451700"/>
              <a:ext cx="46375" cy="43350"/>
            </a:xfrm>
            <a:custGeom>
              <a:avLst/>
              <a:gdLst/>
              <a:ahLst/>
              <a:cxnLst/>
              <a:rect l="l" t="t" r="r" b="b"/>
              <a:pathLst>
                <a:path w="1855" h="1734" extrusionOk="0">
                  <a:moveTo>
                    <a:pt x="1855" y="852"/>
                  </a:moveTo>
                  <a:cubicBezTo>
                    <a:pt x="1855" y="1338"/>
                    <a:pt x="1429" y="1733"/>
                    <a:pt x="913" y="1733"/>
                  </a:cubicBezTo>
                  <a:cubicBezTo>
                    <a:pt x="426" y="1733"/>
                    <a:pt x="1" y="1338"/>
                    <a:pt x="1" y="852"/>
                  </a:cubicBezTo>
                  <a:cubicBezTo>
                    <a:pt x="1" y="366"/>
                    <a:pt x="426" y="1"/>
                    <a:pt x="913" y="1"/>
                  </a:cubicBezTo>
                  <a:cubicBezTo>
                    <a:pt x="1429" y="1"/>
                    <a:pt x="1855" y="366"/>
                    <a:pt x="1855"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
            <p:cNvSpPr/>
            <p:nvPr/>
          </p:nvSpPr>
          <p:spPr>
            <a:xfrm>
              <a:off x="6758750" y="3353675"/>
              <a:ext cx="43350" cy="41075"/>
            </a:xfrm>
            <a:custGeom>
              <a:avLst/>
              <a:gdLst/>
              <a:ahLst/>
              <a:cxnLst/>
              <a:rect l="l" t="t" r="r" b="b"/>
              <a:pathLst>
                <a:path w="1734" h="1643" extrusionOk="0">
                  <a:moveTo>
                    <a:pt x="1733" y="821"/>
                  </a:moveTo>
                  <a:cubicBezTo>
                    <a:pt x="1733" y="1277"/>
                    <a:pt x="1338" y="1642"/>
                    <a:pt x="852" y="1642"/>
                  </a:cubicBezTo>
                  <a:cubicBezTo>
                    <a:pt x="396" y="1642"/>
                    <a:pt x="1" y="1277"/>
                    <a:pt x="1" y="821"/>
                  </a:cubicBezTo>
                  <a:cubicBezTo>
                    <a:pt x="1" y="366"/>
                    <a:pt x="396" y="1"/>
                    <a:pt x="852" y="1"/>
                  </a:cubicBezTo>
                  <a:cubicBezTo>
                    <a:pt x="1338" y="1"/>
                    <a:pt x="1733" y="366"/>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
            <p:cNvSpPr/>
            <p:nvPr/>
          </p:nvSpPr>
          <p:spPr>
            <a:xfrm>
              <a:off x="6758750" y="3254900"/>
              <a:ext cx="42575" cy="40300"/>
            </a:xfrm>
            <a:custGeom>
              <a:avLst/>
              <a:gdLst/>
              <a:ahLst/>
              <a:cxnLst/>
              <a:rect l="l" t="t" r="r" b="b"/>
              <a:pathLst>
                <a:path w="1703" h="1612" extrusionOk="0">
                  <a:moveTo>
                    <a:pt x="1703" y="791"/>
                  </a:moveTo>
                  <a:cubicBezTo>
                    <a:pt x="1703" y="1247"/>
                    <a:pt x="1338" y="1611"/>
                    <a:pt x="852" y="1611"/>
                  </a:cubicBezTo>
                  <a:cubicBezTo>
                    <a:pt x="396" y="1611"/>
                    <a:pt x="1" y="1247"/>
                    <a:pt x="1" y="791"/>
                  </a:cubicBezTo>
                  <a:cubicBezTo>
                    <a:pt x="1" y="365"/>
                    <a:pt x="396" y="0"/>
                    <a:pt x="852" y="0"/>
                  </a:cubicBezTo>
                  <a:cubicBezTo>
                    <a:pt x="1338" y="0"/>
                    <a:pt x="1703" y="365"/>
                    <a:pt x="170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
            <p:cNvSpPr/>
            <p:nvPr/>
          </p:nvSpPr>
          <p:spPr>
            <a:xfrm>
              <a:off x="6759500" y="3156100"/>
              <a:ext cx="41825" cy="39550"/>
            </a:xfrm>
            <a:custGeom>
              <a:avLst/>
              <a:gdLst/>
              <a:ahLst/>
              <a:cxnLst/>
              <a:rect l="l" t="t" r="r" b="b"/>
              <a:pathLst>
                <a:path w="1673" h="1582" extrusionOk="0">
                  <a:moveTo>
                    <a:pt x="1673" y="791"/>
                  </a:moveTo>
                  <a:cubicBezTo>
                    <a:pt x="1673" y="1217"/>
                    <a:pt x="1278" y="1582"/>
                    <a:pt x="822" y="1582"/>
                  </a:cubicBezTo>
                  <a:cubicBezTo>
                    <a:pt x="366" y="1582"/>
                    <a:pt x="1" y="1217"/>
                    <a:pt x="1" y="791"/>
                  </a:cubicBezTo>
                  <a:cubicBezTo>
                    <a:pt x="1" y="366"/>
                    <a:pt x="366" y="1"/>
                    <a:pt x="822" y="1"/>
                  </a:cubicBezTo>
                  <a:cubicBezTo>
                    <a:pt x="1278" y="1"/>
                    <a:pt x="1673" y="366"/>
                    <a:pt x="167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
            <p:cNvSpPr/>
            <p:nvPr/>
          </p:nvSpPr>
          <p:spPr>
            <a:xfrm>
              <a:off x="6760275" y="3058075"/>
              <a:ext cx="40300" cy="38025"/>
            </a:xfrm>
            <a:custGeom>
              <a:avLst/>
              <a:gdLst/>
              <a:ahLst/>
              <a:cxnLst/>
              <a:rect l="l" t="t" r="r" b="b"/>
              <a:pathLst>
                <a:path w="1612" h="1521" extrusionOk="0">
                  <a:moveTo>
                    <a:pt x="1611" y="761"/>
                  </a:moveTo>
                  <a:cubicBezTo>
                    <a:pt x="1611" y="1156"/>
                    <a:pt x="1247" y="1521"/>
                    <a:pt x="791" y="1521"/>
                  </a:cubicBezTo>
                  <a:cubicBezTo>
                    <a:pt x="365" y="1521"/>
                    <a:pt x="0" y="1156"/>
                    <a:pt x="0" y="761"/>
                  </a:cubicBezTo>
                  <a:cubicBezTo>
                    <a:pt x="0" y="335"/>
                    <a:pt x="365" y="1"/>
                    <a:pt x="791" y="1"/>
                  </a:cubicBezTo>
                  <a:cubicBezTo>
                    <a:pt x="1247" y="1"/>
                    <a:pt x="1611" y="335"/>
                    <a:pt x="161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
            <p:cNvSpPr/>
            <p:nvPr/>
          </p:nvSpPr>
          <p:spPr>
            <a:xfrm>
              <a:off x="6761025" y="2959300"/>
              <a:ext cx="38775" cy="36500"/>
            </a:xfrm>
            <a:custGeom>
              <a:avLst/>
              <a:gdLst/>
              <a:ahLst/>
              <a:cxnLst/>
              <a:rect l="l" t="t" r="r" b="b"/>
              <a:pathLst>
                <a:path w="1551" h="1460" extrusionOk="0">
                  <a:moveTo>
                    <a:pt x="1551" y="730"/>
                  </a:moveTo>
                  <a:cubicBezTo>
                    <a:pt x="1551" y="1156"/>
                    <a:pt x="1217" y="1459"/>
                    <a:pt x="761" y="1459"/>
                  </a:cubicBezTo>
                  <a:cubicBezTo>
                    <a:pt x="335" y="1459"/>
                    <a:pt x="1" y="1156"/>
                    <a:pt x="1" y="730"/>
                  </a:cubicBezTo>
                  <a:cubicBezTo>
                    <a:pt x="1" y="335"/>
                    <a:pt x="335" y="1"/>
                    <a:pt x="761" y="1"/>
                  </a:cubicBezTo>
                  <a:cubicBezTo>
                    <a:pt x="1217" y="1"/>
                    <a:pt x="1551" y="33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
            <p:cNvSpPr/>
            <p:nvPr/>
          </p:nvSpPr>
          <p:spPr>
            <a:xfrm>
              <a:off x="6761800" y="2861275"/>
              <a:ext cx="37250" cy="34975"/>
            </a:xfrm>
            <a:custGeom>
              <a:avLst/>
              <a:gdLst/>
              <a:ahLst/>
              <a:cxnLst/>
              <a:rect l="l" t="t" r="r" b="b"/>
              <a:pathLst>
                <a:path w="1490" h="1399" extrusionOk="0">
                  <a:moveTo>
                    <a:pt x="1490" y="700"/>
                  </a:moveTo>
                  <a:cubicBezTo>
                    <a:pt x="1490" y="1095"/>
                    <a:pt x="1155" y="1399"/>
                    <a:pt x="730" y="1399"/>
                  </a:cubicBezTo>
                  <a:cubicBezTo>
                    <a:pt x="334" y="1399"/>
                    <a:pt x="0" y="1095"/>
                    <a:pt x="0" y="700"/>
                  </a:cubicBezTo>
                  <a:cubicBezTo>
                    <a:pt x="0" y="304"/>
                    <a:pt x="334" y="0"/>
                    <a:pt x="730" y="0"/>
                  </a:cubicBezTo>
                  <a:cubicBezTo>
                    <a:pt x="1155" y="0"/>
                    <a:pt x="1490" y="304"/>
                    <a:pt x="149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
            <p:cNvSpPr/>
            <p:nvPr/>
          </p:nvSpPr>
          <p:spPr>
            <a:xfrm>
              <a:off x="6762550" y="2762500"/>
              <a:ext cx="35750" cy="34200"/>
            </a:xfrm>
            <a:custGeom>
              <a:avLst/>
              <a:gdLst/>
              <a:ahLst/>
              <a:cxnLst/>
              <a:rect l="l" t="t" r="r" b="b"/>
              <a:pathLst>
                <a:path w="1430" h="1368" extrusionOk="0">
                  <a:moveTo>
                    <a:pt x="1429" y="669"/>
                  </a:moveTo>
                  <a:cubicBezTo>
                    <a:pt x="1429" y="1064"/>
                    <a:pt x="1125" y="1368"/>
                    <a:pt x="700" y="1368"/>
                  </a:cubicBezTo>
                  <a:cubicBezTo>
                    <a:pt x="304" y="1368"/>
                    <a:pt x="1" y="1064"/>
                    <a:pt x="1" y="669"/>
                  </a:cubicBezTo>
                  <a:cubicBezTo>
                    <a:pt x="1" y="304"/>
                    <a:pt x="304" y="0"/>
                    <a:pt x="700" y="0"/>
                  </a:cubicBezTo>
                  <a:cubicBezTo>
                    <a:pt x="1125" y="0"/>
                    <a:pt x="1429" y="304"/>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
            <p:cNvSpPr/>
            <p:nvPr/>
          </p:nvSpPr>
          <p:spPr>
            <a:xfrm>
              <a:off x="6762550" y="2663700"/>
              <a:ext cx="34975" cy="33475"/>
            </a:xfrm>
            <a:custGeom>
              <a:avLst/>
              <a:gdLst/>
              <a:ahLst/>
              <a:cxnLst/>
              <a:rect l="l" t="t" r="r" b="b"/>
              <a:pathLst>
                <a:path w="1399" h="1339" extrusionOk="0">
                  <a:moveTo>
                    <a:pt x="1399" y="669"/>
                  </a:moveTo>
                  <a:cubicBezTo>
                    <a:pt x="1399" y="1034"/>
                    <a:pt x="1095" y="1338"/>
                    <a:pt x="700" y="1338"/>
                  </a:cubicBezTo>
                  <a:cubicBezTo>
                    <a:pt x="335" y="1338"/>
                    <a:pt x="1" y="1034"/>
                    <a:pt x="1" y="669"/>
                  </a:cubicBezTo>
                  <a:cubicBezTo>
                    <a:pt x="1" y="305"/>
                    <a:pt x="335" y="1"/>
                    <a:pt x="700" y="1"/>
                  </a:cubicBezTo>
                  <a:cubicBezTo>
                    <a:pt x="1095" y="1"/>
                    <a:pt x="1399" y="305"/>
                    <a:pt x="139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
            <p:cNvSpPr/>
            <p:nvPr/>
          </p:nvSpPr>
          <p:spPr>
            <a:xfrm>
              <a:off x="6763300" y="2565675"/>
              <a:ext cx="34225" cy="31950"/>
            </a:xfrm>
            <a:custGeom>
              <a:avLst/>
              <a:gdLst/>
              <a:ahLst/>
              <a:cxnLst/>
              <a:rect l="l" t="t" r="r" b="b"/>
              <a:pathLst>
                <a:path w="1369" h="1278" extrusionOk="0">
                  <a:moveTo>
                    <a:pt x="1369" y="639"/>
                  </a:moveTo>
                  <a:cubicBezTo>
                    <a:pt x="1369" y="973"/>
                    <a:pt x="1065" y="1277"/>
                    <a:pt x="670" y="1277"/>
                  </a:cubicBezTo>
                  <a:cubicBezTo>
                    <a:pt x="305" y="1277"/>
                    <a:pt x="1" y="973"/>
                    <a:pt x="1" y="639"/>
                  </a:cubicBezTo>
                  <a:cubicBezTo>
                    <a:pt x="1" y="274"/>
                    <a:pt x="305" y="1"/>
                    <a:pt x="670" y="1"/>
                  </a:cubicBezTo>
                  <a:cubicBezTo>
                    <a:pt x="1065" y="1"/>
                    <a:pt x="1369" y="274"/>
                    <a:pt x="136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
            <p:cNvSpPr/>
            <p:nvPr/>
          </p:nvSpPr>
          <p:spPr>
            <a:xfrm>
              <a:off x="6764075" y="2466900"/>
              <a:ext cx="32700" cy="30400"/>
            </a:xfrm>
            <a:custGeom>
              <a:avLst/>
              <a:gdLst/>
              <a:ahLst/>
              <a:cxnLst/>
              <a:rect l="l" t="t" r="r" b="b"/>
              <a:pathLst>
                <a:path w="1308" h="1216" extrusionOk="0">
                  <a:moveTo>
                    <a:pt x="1307" y="608"/>
                  </a:moveTo>
                  <a:cubicBezTo>
                    <a:pt x="1307" y="942"/>
                    <a:pt x="1003" y="1216"/>
                    <a:pt x="639" y="1216"/>
                  </a:cubicBezTo>
                  <a:cubicBezTo>
                    <a:pt x="304" y="1216"/>
                    <a:pt x="0" y="942"/>
                    <a:pt x="0" y="608"/>
                  </a:cubicBezTo>
                  <a:cubicBezTo>
                    <a:pt x="0" y="274"/>
                    <a:pt x="304" y="0"/>
                    <a:pt x="639" y="0"/>
                  </a:cubicBezTo>
                  <a:cubicBezTo>
                    <a:pt x="1003" y="0"/>
                    <a:pt x="1307" y="274"/>
                    <a:pt x="130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
            <p:cNvSpPr/>
            <p:nvPr/>
          </p:nvSpPr>
          <p:spPr>
            <a:xfrm>
              <a:off x="6764825" y="2368875"/>
              <a:ext cx="31175" cy="28900"/>
            </a:xfrm>
            <a:custGeom>
              <a:avLst/>
              <a:gdLst/>
              <a:ahLst/>
              <a:cxnLst/>
              <a:rect l="l" t="t" r="r" b="b"/>
              <a:pathLst>
                <a:path w="1247" h="1156" extrusionOk="0">
                  <a:moveTo>
                    <a:pt x="1247" y="578"/>
                  </a:moveTo>
                  <a:cubicBezTo>
                    <a:pt x="1247" y="882"/>
                    <a:pt x="973" y="1155"/>
                    <a:pt x="609" y="1155"/>
                  </a:cubicBezTo>
                  <a:cubicBezTo>
                    <a:pt x="274" y="1155"/>
                    <a:pt x="1" y="882"/>
                    <a:pt x="1" y="578"/>
                  </a:cubicBezTo>
                  <a:cubicBezTo>
                    <a:pt x="1" y="243"/>
                    <a:pt x="274" y="0"/>
                    <a:pt x="609" y="0"/>
                  </a:cubicBezTo>
                  <a:cubicBezTo>
                    <a:pt x="973" y="0"/>
                    <a:pt x="1247" y="243"/>
                    <a:pt x="124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
            <p:cNvSpPr/>
            <p:nvPr/>
          </p:nvSpPr>
          <p:spPr>
            <a:xfrm>
              <a:off x="6765600" y="2270075"/>
              <a:ext cx="29650" cy="28150"/>
            </a:xfrm>
            <a:custGeom>
              <a:avLst/>
              <a:gdLst/>
              <a:ahLst/>
              <a:cxnLst/>
              <a:rect l="l" t="t" r="r" b="b"/>
              <a:pathLst>
                <a:path w="1186" h="1126" extrusionOk="0">
                  <a:moveTo>
                    <a:pt x="1186" y="548"/>
                  </a:moveTo>
                  <a:cubicBezTo>
                    <a:pt x="1186" y="882"/>
                    <a:pt x="912" y="1125"/>
                    <a:pt x="578" y="1125"/>
                  </a:cubicBezTo>
                  <a:cubicBezTo>
                    <a:pt x="243" y="1125"/>
                    <a:pt x="0" y="882"/>
                    <a:pt x="0" y="548"/>
                  </a:cubicBezTo>
                  <a:cubicBezTo>
                    <a:pt x="0" y="244"/>
                    <a:pt x="243"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
            <p:cNvSpPr/>
            <p:nvPr/>
          </p:nvSpPr>
          <p:spPr>
            <a:xfrm>
              <a:off x="6765600" y="2171300"/>
              <a:ext cx="29650" cy="27375"/>
            </a:xfrm>
            <a:custGeom>
              <a:avLst/>
              <a:gdLst/>
              <a:ahLst/>
              <a:cxnLst/>
              <a:rect l="l" t="t" r="r" b="b"/>
              <a:pathLst>
                <a:path w="1186" h="1095" extrusionOk="0">
                  <a:moveTo>
                    <a:pt x="1186" y="547"/>
                  </a:moveTo>
                  <a:cubicBezTo>
                    <a:pt x="1186" y="851"/>
                    <a:pt x="912" y="1095"/>
                    <a:pt x="578" y="1095"/>
                  </a:cubicBezTo>
                  <a:cubicBezTo>
                    <a:pt x="274" y="1095"/>
                    <a:pt x="0" y="851"/>
                    <a:pt x="0" y="547"/>
                  </a:cubicBezTo>
                  <a:cubicBezTo>
                    <a:pt x="0" y="243"/>
                    <a:pt x="274" y="0"/>
                    <a:pt x="578" y="0"/>
                  </a:cubicBezTo>
                  <a:cubicBezTo>
                    <a:pt x="912" y="0"/>
                    <a:pt x="1186" y="243"/>
                    <a:pt x="118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
            <p:cNvSpPr/>
            <p:nvPr/>
          </p:nvSpPr>
          <p:spPr>
            <a:xfrm>
              <a:off x="6766350" y="2072500"/>
              <a:ext cx="28150" cy="26625"/>
            </a:xfrm>
            <a:custGeom>
              <a:avLst/>
              <a:gdLst/>
              <a:ahLst/>
              <a:cxnLst/>
              <a:rect l="l" t="t" r="r" b="b"/>
              <a:pathLst>
                <a:path w="1126" h="1065" extrusionOk="0">
                  <a:moveTo>
                    <a:pt x="1125" y="548"/>
                  </a:moveTo>
                  <a:cubicBezTo>
                    <a:pt x="1125" y="822"/>
                    <a:pt x="882" y="1065"/>
                    <a:pt x="548" y="1065"/>
                  </a:cubicBezTo>
                  <a:cubicBezTo>
                    <a:pt x="244" y="1065"/>
                    <a:pt x="0" y="822"/>
                    <a:pt x="0" y="548"/>
                  </a:cubicBezTo>
                  <a:cubicBezTo>
                    <a:pt x="0" y="244"/>
                    <a:pt x="244" y="1"/>
                    <a:pt x="548" y="1"/>
                  </a:cubicBezTo>
                  <a:cubicBezTo>
                    <a:pt x="882" y="1"/>
                    <a:pt x="1125" y="244"/>
                    <a:pt x="1125"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
            <p:cNvSpPr/>
            <p:nvPr/>
          </p:nvSpPr>
          <p:spPr>
            <a:xfrm>
              <a:off x="6767100" y="1974475"/>
              <a:ext cx="26625" cy="25100"/>
            </a:xfrm>
            <a:custGeom>
              <a:avLst/>
              <a:gdLst/>
              <a:ahLst/>
              <a:cxnLst/>
              <a:rect l="l" t="t" r="r" b="b"/>
              <a:pathLst>
                <a:path w="1065" h="1004" extrusionOk="0">
                  <a:moveTo>
                    <a:pt x="1065" y="487"/>
                  </a:moveTo>
                  <a:cubicBezTo>
                    <a:pt x="1065" y="761"/>
                    <a:pt x="822" y="1004"/>
                    <a:pt x="518" y="1004"/>
                  </a:cubicBezTo>
                  <a:cubicBezTo>
                    <a:pt x="244" y="1004"/>
                    <a:pt x="1" y="761"/>
                    <a:pt x="1" y="487"/>
                  </a:cubicBezTo>
                  <a:cubicBezTo>
                    <a:pt x="1" y="214"/>
                    <a:pt x="244" y="1"/>
                    <a:pt x="518" y="1"/>
                  </a:cubicBezTo>
                  <a:cubicBezTo>
                    <a:pt x="822" y="1"/>
                    <a:pt x="1065" y="214"/>
                    <a:pt x="1065"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
            <p:cNvSpPr/>
            <p:nvPr/>
          </p:nvSpPr>
          <p:spPr>
            <a:xfrm>
              <a:off x="6767875" y="1875700"/>
              <a:ext cx="25100" cy="24350"/>
            </a:xfrm>
            <a:custGeom>
              <a:avLst/>
              <a:gdLst/>
              <a:ahLst/>
              <a:cxnLst/>
              <a:rect l="l" t="t" r="r" b="b"/>
              <a:pathLst>
                <a:path w="1004" h="974" extrusionOk="0">
                  <a:moveTo>
                    <a:pt x="1003" y="487"/>
                  </a:moveTo>
                  <a:cubicBezTo>
                    <a:pt x="1003" y="760"/>
                    <a:pt x="791" y="973"/>
                    <a:pt x="487" y="973"/>
                  </a:cubicBezTo>
                  <a:cubicBezTo>
                    <a:pt x="213" y="973"/>
                    <a:pt x="0" y="760"/>
                    <a:pt x="0" y="487"/>
                  </a:cubicBezTo>
                  <a:cubicBezTo>
                    <a:pt x="0" y="213"/>
                    <a:pt x="213" y="0"/>
                    <a:pt x="487" y="0"/>
                  </a:cubicBezTo>
                  <a:cubicBezTo>
                    <a:pt x="791" y="0"/>
                    <a:pt x="1003" y="213"/>
                    <a:pt x="1003"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
            <p:cNvSpPr/>
            <p:nvPr/>
          </p:nvSpPr>
          <p:spPr>
            <a:xfrm>
              <a:off x="6767875" y="1776900"/>
              <a:ext cx="25100" cy="23600"/>
            </a:xfrm>
            <a:custGeom>
              <a:avLst/>
              <a:gdLst/>
              <a:ahLst/>
              <a:cxnLst/>
              <a:rect l="l" t="t" r="r" b="b"/>
              <a:pathLst>
                <a:path w="1004" h="944" extrusionOk="0">
                  <a:moveTo>
                    <a:pt x="1003" y="457"/>
                  </a:moveTo>
                  <a:cubicBezTo>
                    <a:pt x="1003" y="730"/>
                    <a:pt x="760" y="943"/>
                    <a:pt x="487" y="943"/>
                  </a:cubicBezTo>
                  <a:cubicBezTo>
                    <a:pt x="243" y="943"/>
                    <a:pt x="0" y="730"/>
                    <a:pt x="0" y="457"/>
                  </a:cubicBezTo>
                  <a:cubicBezTo>
                    <a:pt x="0" y="214"/>
                    <a:pt x="243" y="1"/>
                    <a:pt x="487" y="1"/>
                  </a:cubicBezTo>
                  <a:cubicBezTo>
                    <a:pt x="760" y="1"/>
                    <a:pt x="1003" y="214"/>
                    <a:pt x="100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
            <p:cNvSpPr/>
            <p:nvPr/>
          </p:nvSpPr>
          <p:spPr>
            <a:xfrm>
              <a:off x="6768625" y="1678875"/>
              <a:ext cx="23575" cy="21325"/>
            </a:xfrm>
            <a:custGeom>
              <a:avLst/>
              <a:gdLst/>
              <a:ahLst/>
              <a:cxnLst/>
              <a:rect l="l" t="t" r="r" b="b"/>
              <a:pathLst>
                <a:path w="943" h="853" extrusionOk="0">
                  <a:moveTo>
                    <a:pt x="943" y="427"/>
                  </a:moveTo>
                  <a:cubicBezTo>
                    <a:pt x="943" y="670"/>
                    <a:pt x="730" y="852"/>
                    <a:pt x="457" y="852"/>
                  </a:cubicBezTo>
                  <a:cubicBezTo>
                    <a:pt x="213" y="852"/>
                    <a:pt x="1" y="670"/>
                    <a:pt x="1" y="427"/>
                  </a:cubicBezTo>
                  <a:cubicBezTo>
                    <a:pt x="1" y="183"/>
                    <a:pt x="213" y="1"/>
                    <a:pt x="457" y="1"/>
                  </a:cubicBezTo>
                  <a:cubicBezTo>
                    <a:pt x="730" y="1"/>
                    <a:pt x="943" y="183"/>
                    <a:pt x="943" y="4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
            <p:cNvSpPr/>
            <p:nvPr/>
          </p:nvSpPr>
          <p:spPr>
            <a:xfrm>
              <a:off x="6768625" y="1579350"/>
              <a:ext cx="23575" cy="22050"/>
            </a:xfrm>
            <a:custGeom>
              <a:avLst/>
              <a:gdLst/>
              <a:ahLst/>
              <a:cxnLst/>
              <a:rect l="l" t="t" r="r" b="b"/>
              <a:pathLst>
                <a:path w="943" h="882" extrusionOk="0">
                  <a:moveTo>
                    <a:pt x="943" y="456"/>
                  </a:moveTo>
                  <a:cubicBezTo>
                    <a:pt x="943" y="699"/>
                    <a:pt x="730" y="882"/>
                    <a:pt x="457" y="882"/>
                  </a:cubicBezTo>
                  <a:cubicBezTo>
                    <a:pt x="213" y="882"/>
                    <a:pt x="1" y="699"/>
                    <a:pt x="1" y="456"/>
                  </a:cubicBezTo>
                  <a:cubicBezTo>
                    <a:pt x="1" y="213"/>
                    <a:pt x="213" y="0"/>
                    <a:pt x="457" y="0"/>
                  </a:cubicBezTo>
                  <a:cubicBezTo>
                    <a:pt x="730" y="0"/>
                    <a:pt x="943" y="213"/>
                    <a:pt x="94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
            <p:cNvSpPr/>
            <p:nvPr/>
          </p:nvSpPr>
          <p:spPr>
            <a:xfrm>
              <a:off x="6769400" y="1480550"/>
              <a:ext cx="22050" cy="21300"/>
            </a:xfrm>
            <a:custGeom>
              <a:avLst/>
              <a:gdLst/>
              <a:ahLst/>
              <a:cxnLst/>
              <a:rect l="l" t="t" r="r" b="b"/>
              <a:pathLst>
                <a:path w="882" h="852" extrusionOk="0">
                  <a:moveTo>
                    <a:pt x="882" y="426"/>
                  </a:moveTo>
                  <a:cubicBezTo>
                    <a:pt x="882" y="669"/>
                    <a:pt x="669" y="852"/>
                    <a:pt x="426" y="852"/>
                  </a:cubicBezTo>
                  <a:cubicBezTo>
                    <a:pt x="182" y="852"/>
                    <a:pt x="0" y="669"/>
                    <a:pt x="0" y="426"/>
                  </a:cubicBezTo>
                  <a:cubicBezTo>
                    <a:pt x="0" y="213"/>
                    <a:pt x="182" y="1"/>
                    <a:pt x="426" y="1"/>
                  </a:cubicBezTo>
                  <a:cubicBezTo>
                    <a:pt x="669" y="1"/>
                    <a:pt x="882" y="21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
            <p:cNvSpPr/>
            <p:nvPr/>
          </p:nvSpPr>
          <p:spPr>
            <a:xfrm>
              <a:off x="6770150" y="1382525"/>
              <a:ext cx="20550" cy="19775"/>
            </a:xfrm>
            <a:custGeom>
              <a:avLst/>
              <a:gdLst/>
              <a:ahLst/>
              <a:cxnLst/>
              <a:rect l="l" t="t" r="r" b="b"/>
              <a:pathLst>
                <a:path w="822" h="791" extrusionOk="0">
                  <a:moveTo>
                    <a:pt x="821" y="396"/>
                  </a:moveTo>
                  <a:cubicBezTo>
                    <a:pt x="821" y="609"/>
                    <a:pt x="639" y="791"/>
                    <a:pt x="396" y="791"/>
                  </a:cubicBezTo>
                  <a:cubicBezTo>
                    <a:pt x="183" y="791"/>
                    <a:pt x="0" y="609"/>
                    <a:pt x="0" y="396"/>
                  </a:cubicBezTo>
                  <a:cubicBezTo>
                    <a:pt x="0" y="183"/>
                    <a:pt x="183" y="1"/>
                    <a:pt x="396" y="1"/>
                  </a:cubicBezTo>
                  <a:cubicBezTo>
                    <a:pt x="639" y="1"/>
                    <a:pt x="821" y="183"/>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
            <p:cNvSpPr/>
            <p:nvPr/>
          </p:nvSpPr>
          <p:spPr>
            <a:xfrm>
              <a:off x="6770150" y="1283750"/>
              <a:ext cx="19775" cy="19025"/>
            </a:xfrm>
            <a:custGeom>
              <a:avLst/>
              <a:gdLst/>
              <a:ahLst/>
              <a:cxnLst/>
              <a:rect l="l" t="t" r="r" b="b"/>
              <a:pathLst>
                <a:path w="791" h="761" extrusionOk="0">
                  <a:moveTo>
                    <a:pt x="791" y="365"/>
                  </a:moveTo>
                  <a:cubicBezTo>
                    <a:pt x="791" y="578"/>
                    <a:pt x="639" y="760"/>
                    <a:pt x="396" y="760"/>
                  </a:cubicBezTo>
                  <a:cubicBezTo>
                    <a:pt x="183" y="760"/>
                    <a:pt x="0" y="578"/>
                    <a:pt x="0" y="365"/>
                  </a:cubicBezTo>
                  <a:cubicBezTo>
                    <a:pt x="0" y="183"/>
                    <a:pt x="183" y="0"/>
                    <a:pt x="396" y="0"/>
                  </a:cubicBezTo>
                  <a:cubicBezTo>
                    <a:pt x="639" y="0"/>
                    <a:pt x="791" y="18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
            <p:cNvSpPr/>
            <p:nvPr/>
          </p:nvSpPr>
          <p:spPr>
            <a:xfrm>
              <a:off x="6770900" y="1184950"/>
              <a:ext cx="19025" cy="18275"/>
            </a:xfrm>
            <a:custGeom>
              <a:avLst/>
              <a:gdLst/>
              <a:ahLst/>
              <a:cxnLst/>
              <a:rect l="l" t="t" r="r" b="b"/>
              <a:pathLst>
                <a:path w="761" h="731" extrusionOk="0">
                  <a:moveTo>
                    <a:pt x="761" y="366"/>
                  </a:moveTo>
                  <a:cubicBezTo>
                    <a:pt x="761" y="578"/>
                    <a:pt x="578" y="730"/>
                    <a:pt x="366" y="730"/>
                  </a:cubicBezTo>
                  <a:cubicBezTo>
                    <a:pt x="153" y="730"/>
                    <a:pt x="1" y="578"/>
                    <a:pt x="1" y="366"/>
                  </a:cubicBezTo>
                  <a:cubicBezTo>
                    <a:pt x="1" y="153"/>
                    <a:pt x="153" y="1"/>
                    <a:pt x="366" y="1"/>
                  </a:cubicBezTo>
                  <a:cubicBezTo>
                    <a:pt x="578" y="1"/>
                    <a:pt x="761" y="153"/>
                    <a:pt x="7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
            <p:cNvSpPr/>
            <p:nvPr/>
          </p:nvSpPr>
          <p:spPr>
            <a:xfrm>
              <a:off x="6771675" y="1086175"/>
              <a:ext cx="17500" cy="17500"/>
            </a:xfrm>
            <a:custGeom>
              <a:avLst/>
              <a:gdLst/>
              <a:ahLst/>
              <a:cxnLst/>
              <a:rect l="l" t="t" r="r" b="b"/>
              <a:pathLst>
                <a:path w="700" h="700" extrusionOk="0">
                  <a:moveTo>
                    <a:pt x="699" y="365"/>
                  </a:moveTo>
                  <a:cubicBezTo>
                    <a:pt x="699" y="548"/>
                    <a:pt x="547" y="700"/>
                    <a:pt x="335" y="700"/>
                  </a:cubicBezTo>
                  <a:cubicBezTo>
                    <a:pt x="152" y="700"/>
                    <a:pt x="0" y="548"/>
                    <a:pt x="0" y="365"/>
                  </a:cubicBezTo>
                  <a:cubicBezTo>
                    <a:pt x="0" y="152"/>
                    <a:pt x="152" y="0"/>
                    <a:pt x="335" y="0"/>
                  </a:cubicBezTo>
                  <a:cubicBezTo>
                    <a:pt x="547" y="0"/>
                    <a:pt x="699" y="152"/>
                    <a:pt x="699"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
            <p:cNvSpPr/>
            <p:nvPr/>
          </p:nvSpPr>
          <p:spPr>
            <a:xfrm>
              <a:off x="6771675" y="987375"/>
              <a:ext cx="17500" cy="16750"/>
            </a:xfrm>
            <a:custGeom>
              <a:avLst/>
              <a:gdLst/>
              <a:ahLst/>
              <a:cxnLst/>
              <a:rect l="l" t="t" r="r" b="b"/>
              <a:pathLst>
                <a:path w="700" h="670" extrusionOk="0">
                  <a:moveTo>
                    <a:pt x="699" y="335"/>
                  </a:moveTo>
                  <a:cubicBezTo>
                    <a:pt x="699" y="518"/>
                    <a:pt x="547" y="670"/>
                    <a:pt x="335" y="670"/>
                  </a:cubicBezTo>
                  <a:cubicBezTo>
                    <a:pt x="152" y="670"/>
                    <a:pt x="0" y="518"/>
                    <a:pt x="0" y="335"/>
                  </a:cubicBezTo>
                  <a:cubicBezTo>
                    <a:pt x="0" y="153"/>
                    <a:pt x="152" y="1"/>
                    <a:pt x="335" y="1"/>
                  </a:cubicBezTo>
                  <a:cubicBezTo>
                    <a:pt x="547" y="1"/>
                    <a:pt x="699" y="153"/>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
            <p:cNvSpPr/>
            <p:nvPr/>
          </p:nvSpPr>
          <p:spPr>
            <a:xfrm>
              <a:off x="6771675" y="888600"/>
              <a:ext cx="17500" cy="15975"/>
            </a:xfrm>
            <a:custGeom>
              <a:avLst/>
              <a:gdLst/>
              <a:ahLst/>
              <a:cxnLst/>
              <a:rect l="l" t="t" r="r" b="b"/>
              <a:pathLst>
                <a:path w="700" h="639" extrusionOk="0">
                  <a:moveTo>
                    <a:pt x="699" y="335"/>
                  </a:moveTo>
                  <a:cubicBezTo>
                    <a:pt x="699" y="517"/>
                    <a:pt x="547" y="639"/>
                    <a:pt x="335" y="639"/>
                  </a:cubicBezTo>
                  <a:cubicBezTo>
                    <a:pt x="152" y="639"/>
                    <a:pt x="0" y="517"/>
                    <a:pt x="0" y="335"/>
                  </a:cubicBezTo>
                  <a:cubicBezTo>
                    <a:pt x="0" y="153"/>
                    <a:pt x="152" y="1"/>
                    <a:pt x="335" y="1"/>
                  </a:cubicBezTo>
                  <a:cubicBezTo>
                    <a:pt x="547" y="1"/>
                    <a:pt x="699" y="153"/>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
            <p:cNvSpPr/>
            <p:nvPr/>
          </p:nvSpPr>
          <p:spPr>
            <a:xfrm>
              <a:off x="6772425" y="790575"/>
              <a:ext cx="15975" cy="14475"/>
            </a:xfrm>
            <a:custGeom>
              <a:avLst/>
              <a:gdLst/>
              <a:ahLst/>
              <a:cxnLst/>
              <a:rect l="l" t="t" r="r" b="b"/>
              <a:pathLst>
                <a:path w="639" h="579" extrusionOk="0">
                  <a:moveTo>
                    <a:pt x="639" y="274"/>
                  </a:moveTo>
                  <a:cubicBezTo>
                    <a:pt x="639" y="456"/>
                    <a:pt x="487" y="578"/>
                    <a:pt x="305" y="578"/>
                  </a:cubicBezTo>
                  <a:cubicBezTo>
                    <a:pt x="153" y="578"/>
                    <a:pt x="1" y="456"/>
                    <a:pt x="1" y="274"/>
                  </a:cubicBezTo>
                  <a:cubicBezTo>
                    <a:pt x="1" y="122"/>
                    <a:pt x="153" y="1"/>
                    <a:pt x="305" y="1"/>
                  </a:cubicBezTo>
                  <a:cubicBezTo>
                    <a:pt x="487" y="1"/>
                    <a:pt x="639" y="122"/>
                    <a:pt x="63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
            <p:cNvSpPr/>
            <p:nvPr/>
          </p:nvSpPr>
          <p:spPr>
            <a:xfrm>
              <a:off x="6772425" y="691800"/>
              <a:ext cx="15225" cy="13700"/>
            </a:xfrm>
            <a:custGeom>
              <a:avLst/>
              <a:gdLst/>
              <a:ahLst/>
              <a:cxnLst/>
              <a:rect l="l" t="t" r="r" b="b"/>
              <a:pathLst>
                <a:path w="609" h="548" extrusionOk="0">
                  <a:moveTo>
                    <a:pt x="609" y="274"/>
                  </a:moveTo>
                  <a:cubicBezTo>
                    <a:pt x="609" y="426"/>
                    <a:pt x="487" y="547"/>
                    <a:pt x="305" y="547"/>
                  </a:cubicBezTo>
                  <a:cubicBezTo>
                    <a:pt x="153" y="547"/>
                    <a:pt x="1" y="426"/>
                    <a:pt x="1" y="274"/>
                  </a:cubicBezTo>
                  <a:cubicBezTo>
                    <a:pt x="1" y="122"/>
                    <a:pt x="153" y="0"/>
                    <a:pt x="305" y="0"/>
                  </a:cubicBezTo>
                  <a:cubicBezTo>
                    <a:pt x="487" y="0"/>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
            <p:cNvSpPr/>
            <p:nvPr/>
          </p:nvSpPr>
          <p:spPr>
            <a:xfrm>
              <a:off x="6773200" y="593000"/>
              <a:ext cx="14450" cy="13700"/>
            </a:xfrm>
            <a:custGeom>
              <a:avLst/>
              <a:gdLst/>
              <a:ahLst/>
              <a:cxnLst/>
              <a:rect l="l" t="t" r="r" b="b"/>
              <a:pathLst>
                <a:path w="578" h="548" extrusionOk="0">
                  <a:moveTo>
                    <a:pt x="578" y="274"/>
                  </a:moveTo>
                  <a:cubicBezTo>
                    <a:pt x="578" y="426"/>
                    <a:pt x="456" y="548"/>
                    <a:pt x="274" y="548"/>
                  </a:cubicBezTo>
                  <a:cubicBezTo>
                    <a:pt x="122" y="548"/>
                    <a:pt x="0" y="426"/>
                    <a:pt x="0" y="274"/>
                  </a:cubicBezTo>
                  <a:cubicBezTo>
                    <a:pt x="0" y="122"/>
                    <a:pt x="122" y="1"/>
                    <a:pt x="27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
            <p:cNvSpPr/>
            <p:nvPr/>
          </p:nvSpPr>
          <p:spPr>
            <a:xfrm>
              <a:off x="6773950" y="494225"/>
              <a:ext cx="12950" cy="12175"/>
            </a:xfrm>
            <a:custGeom>
              <a:avLst/>
              <a:gdLst/>
              <a:ahLst/>
              <a:cxnLst/>
              <a:rect l="l" t="t" r="r" b="b"/>
              <a:pathLst>
                <a:path w="518" h="487" extrusionOk="0">
                  <a:moveTo>
                    <a:pt x="517" y="243"/>
                  </a:moveTo>
                  <a:cubicBezTo>
                    <a:pt x="517" y="395"/>
                    <a:pt x="396" y="487"/>
                    <a:pt x="244" y="487"/>
                  </a:cubicBezTo>
                  <a:cubicBezTo>
                    <a:pt x="122" y="487"/>
                    <a:pt x="0" y="395"/>
                    <a:pt x="0" y="243"/>
                  </a:cubicBezTo>
                  <a:cubicBezTo>
                    <a:pt x="0" y="122"/>
                    <a:pt x="122" y="0"/>
                    <a:pt x="244" y="0"/>
                  </a:cubicBezTo>
                  <a:cubicBezTo>
                    <a:pt x="396" y="0"/>
                    <a:pt x="517" y="122"/>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
            <p:cNvSpPr/>
            <p:nvPr/>
          </p:nvSpPr>
          <p:spPr>
            <a:xfrm>
              <a:off x="6773950" y="395425"/>
              <a:ext cx="12950" cy="12200"/>
            </a:xfrm>
            <a:custGeom>
              <a:avLst/>
              <a:gdLst/>
              <a:ahLst/>
              <a:cxnLst/>
              <a:rect l="l" t="t" r="r" b="b"/>
              <a:pathLst>
                <a:path w="518" h="488" extrusionOk="0">
                  <a:moveTo>
                    <a:pt x="517" y="244"/>
                  </a:moveTo>
                  <a:cubicBezTo>
                    <a:pt x="517" y="366"/>
                    <a:pt x="396" y="487"/>
                    <a:pt x="244" y="487"/>
                  </a:cubicBezTo>
                  <a:cubicBezTo>
                    <a:pt x="122" y="487"/>
                    <a:pt x="0" y="366"/>
                    <a:pt x="0" y="244"/>
                  </a:cubicBezTo>
                  <a:cubicBezTo>
                    <a:pt x="0" y="92"/>
                    <a:pt x="122" y="1"/>
                    <a:pt x="244" y="1"/>
                  </a:cubicBezTo>
                  <a:cubicBezTo>
                    <a:pt x="396" y="1"/>
                    <a:pt x="517" y="9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
            <p:cNvSpPr/>
            <p:nvPr/>
          </p:nvSpPr>
          <p:spPr>
            <a:xfrm>
              <a:off x="6773950" y="296650"/>
              <a:ext cx="12175" cy="11425"/>
            </a:xfrm>
            <a:custGeom>
              <a:avLst/>
              <a:gdLst/>
              <a:ahLst/>
              <a:cxnLst/>
              <a:rect l="l" t="t" r="r" b="b"/>
              <a:pathLst>
                <a:path w="487" h="457" extrusionOk="0">
                  <a:moveTo>
                    <a:pt x="487" y="213"/>
                  </a:moveTo>
                  <a:cubicBezTo>
                    <a:pt x="487" y="365"/>
                    <a:pt x="396" y="456"/>
                    <a:pt x="244" y="456"/>
                  </a:cubicBezTo>
                  <a:cubicBezTo>
                    <a:pt x="122" y="456"/>
                    <a:pt x="0" y="365"/>
                    <a:pt x="0" y="213"/>
                  </a:cubicBezTo>
                  <a:cubicBezTo>
                    <a:pt x="0" y="92"/>
                    <a:pt x="122" y="0"/>
                    <a:pt x="244" y="0"/>
                  </a:cubicBezTo>
                  <a:cubicBezTo>
                    <a:pt x="396" y="0"/>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
            <p:cNvSpPr/>
            <p:nvPr/>
          </p:nvSpPr>
          <p:spPr>
            <a:xfrm>
              <a:off x="6774700" y="197850"/>
              <a:ext cx="11425" cy="10675"/>
            </a:xfrm>
            <a:custGeom>
              <a:avLst/>
              <a:gdLst/>
              <a:ahLst/>
              <a:cxnLst/>
              <a:rect l="l" t="t" r="r" b="b"/>
              <a:pathLst>
                <a:path w="457" h="427" extrusionOk="0">
                  <a:moveTo>
                    <a:pt x="457" y="214"/>
                  </a:moveTo>
                  <a:cubicBezTo>
                    <a:pt x="457" y="335"/>
                    <a:pt x="366" y="427"/>
                    <a:pt x="214" y="427"/>
                  </a:cubicBezTo>
                  <a:cubicBezTo>
                    <a:pt x="92" y="427"/>
                    <a:pt x="1" y="335"/>
                    <a:pt x="1" y="214"/>
                  </a:cubicBezTo>
                  <a:cubicBezTo>
                    <a:pt x="1" y="92"/>
                    <a:pt x="92" y="1"/>
                    <a:pt x="214" y="1"/>
                  </a:cubicBezTo>
                  <a:cubicBezTo>
                    <a:pt x="366" y="1"/>
                    <a:pt x="457" y="92"/>
                    <a:pt x="45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
            <p:cNvSpPr/>
            <p:nvPr/>
          </p:nvSpPr>
          <p:spPr>
            <a:xfrm>
              <a:off x="6774700" y="99075"/>
              <a:ext cx="11425" cy="9900"/>
            </a:xfrm>
            <a:custGeom>
              <a:avLst/>
              <a:gdLst/>
              <a:ahLst/>
              <a:cxnLst/>
              <a:rect l="l" t="t" r="r" b="b"/>
              <a:pathLst>
                <a:path w="457" h="396" extrusionOk="0">
                  <a:moveTo>
                    <a:pt x="457" y="213"/>
                  </a:moveTo>
                  <a:cubicBezTo>
                    <a:pt x="457" y="305"/>
                    <a:pt x="335" y="396"/>
                    <a:pt x="214" y="396"/>
                  </a:cubicBezTo>
                  <a:cubicBezTo>
                    <a:pt x="92" y="396"/>
                    <a:pt x="1" y="305"/>
                    <a:pt x="1" y="213"/>
                  </a:cubicBezTo>
                  <a:cubicBezTo>
                    <a:pt x="1" y="92"/>
                    <a:pt x="92" y="1"/>
                    <a:pt x="214" y="1"/>
                  </a:cubicBezTo>
                  <a:cubicBezTo>
                    <a:pt x="335" y="1"/>
                    <a:pt x="457" y="92"/>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
            <p:cNvSpPr/>
            <p:nvPr/>
          </p:nvSpPr>
          <p:spPr>
            <a:xfrm>
              <a:off x="6775475" y="300"/>
              <a:ext cx="9900" cy="9125"/>
            </a:xfrm>
            <a:custGeom>
              <a:avLst/>
              <a:gdLst/>
              <a:ahLst/>
              <a:cxnLst/>
              <a:rect l="l" t="t" r="r" b="b"/>
              <a:pathLst>
                <a:path w="396" h="365" extrusionOk="0">
                  <a:moveTo>
                    <a:pt x="395" y="183"/>
                  </a:moveTo>
                  <a:cubicBezTo>
                    <a:pt x="395" y="304"/>
                    <a:pt x="304" y="365"/>
                    <a:pt x="183" y="365"/>
                  </a:cubicBezTo>
                  <a:cubicBezTo>
                    <a:pt x="91" y="365"/>
                    <a:pt x="0" y="304"/>
                    <a:pt x="0" y="183"/>
                  </a:cubicBezTo>
                  <a:cubicBezTo>
                    <a:pt x="0" y="91"/>
                    <a:pt x="91" y="0"/>
                    <a:pt x="183" y="0"/>
                  </a:cubicBezTo>
                  <a:cubicBezTo>
                    <a:pt x="304" y="0"/>
                    <a:pt x="395" y="91"/>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
            <p:cNvSpPr/>
            <p:nvPr/>
          </p:nvSpPr>
          <p:spPr>
            <a:xfrm>
              <a:off x="6775475" y="-98500"/>
              <a:ext cx="9900" cy="9150"/>
            </a:xfrm>
            <a:custGeom>
              <a:avLst/>
              <a:gdLst/>
              <a:ahLst/>
              <a:cxnLst/>
              <a:rect l="l" t="t" r="r" b="b"/>
              <a:pathLst>
                <a:path w="396" h="366" extrusionOk="0">
                  <a:moveTo>
                    <a:pt x="395" y="183"/>
                  </a:moveTo>
                  <a:cubicBezTo>
                    <a:pt x="395" y="274"/>
                    <a:pt x="304" y="365"/>
                    <a:pt x="183" y="365"/>
                  </a:cubicBezTo>
                  <a:cubicBezTo>
                    <a:pt x="91" y="365"/>
                    <a:pt x="0" y="274"/>
                    <a:pt x="0" y="183"/>
                  </a:cubicBezTo>
                  <a:cubicBezTo>
                    <a:pt x="0" y="62"/>
                    <a:pt x="91" y="1"/>
                    <a:pt x="183" y="1"/>
                  </a:cubicBezTo>
                  <a:cubicBezTo>
                    <a:pt x="304" y="1"/>
                    <a:pt x="395" y="6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
            <p:cNvSpPr/>
            <p:nvPr/>
          </p:nvSpPr>
          <p:spPr>
            <a:xfrm>
              <a:off x="6775475" y="-197275"/>
              <a:ext cx="9900" cy="8375"/>
            </a:xfrm>
            <a:custGeom>
              <a:avLst/>
              <a:gdLst/>
              <a:ahLst/>
              <a:cxnLst/>
              <a:rect l="l" t="t" r="r" b="b"/>
              <a:pathLst>
                <a:path w="396" h="335" extrusionOk="0">
                  <a:moveTo>
                    <a:pt x="395" y="152"/>
                  </a:moveTo>
                  <a:cubicBezTo>
                    <a:pt x="395" y="274"/>
                    <a:pt x="304" y="335"/>
                    <a:pt x="183" y="335"/>
                  </a:cubicBezTo>
                  <a:cubicBezTo>
                    <a:pt x="91" y="335"/>
                    <a:pt x="0" y="274"/>
                    <a:pt x="0" y="152"/>
                  </a:cubicBezTo>
                  <a:cubicBezTo>
                    <a:pt x="0" y="61"/>
                    <a:pt x="91" y="0"/>
                    <a:pt x="183" y="0"/>
                  </a:cubicBezTo>
                  <a:cubicBezTo>
                    <a:pt x="304" y="0"/>
                    <a:pt x="395" y="61"/>
                    <a:pt x="39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
            <p:cNvSpPr/>
            <p:nvPr/>
          </p:nvSpPr>
          <p:spPr>
            <a:xfrm>
              <a:off x="6776225" y="-296075"/>
              <a:ext cx="8375" cy="7625"/>
            </a:xfrm>
            <a:custGeom>
              <a:avLst/>
              <a:gdLst/>
              <a:ahLst/>
              <a:cxnLst/>
              <a:rect l="l" t="t" r="r" b="b"/>
              <a:pathLst>
                <a:path w="335" h="305" extrusionOk="0">
                  <a:moveTo>
                    <a:pt x="335" y="153"/>
                  </a:moveTo>
                  <a:cubicBezTo>
                    <a:pt x="335" y="244"/>
                    <a:pt x="274" y="305"/>
                    <a:pt x="153" y="305"/>
                  </a:cubicBezTo>
                  <a:cubicBezTo>
                    <a:pt x="61" y="305"/>
                    <a:pt x="1" y="244"/>
                    <a:pt x="1" y="153"/>
                  </a:cubicBezTo>
                  <a:cubicBezTo>
                    <a:pt x="1" y="62"/>
                    <a:pt x="61" y="1"/>
                    <a:pt x="153" y="1"/>
                  </a:cubicBezTo>
                  <a:cubicBezTo>
                    <a:pt x="274" y="1"/>
                    <a:pt x="335" y="6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
            <p:cNvSpPr/>
            <p:nvPr/>
          </p:nvSpPr>
          <p:spPr>
            <a:xfrm>
              <a:off x="6776225" y="-395600"/>
              <a:ext cx="8375" cy="8375"/>
            </a:xfrm>
            <a:custGeom>
              <a:avLst/>
              <a:gdLst/>
              <a:ahLst/>
              <a:cxnLst/>
              <a:rect l="l" t="t" r="r" b="b"/>
              <a:pathLst>
                <a:path w="335" h="335" extrusionOk="0">
                  <a:moveTo>
                    <a:pt x="335" y="182"/>
                  </a:moveTo>
                  <a:cubicBezTo>
                    <a:pt x="335" y="243"/>
                    <a:pt x="244" y="334"/>
                    <a:pt x="153" y="334"/>
                  </a:cubicBezTo>
                  <a:cubicBezTo>
                    <a:pt x="61" y="334"/>
                    <a:pt x="1" y="243"/>
                    <a:pt x="1" y="182"/>
                  </a:cubicBezTo>
                  <a:cubicBezTo>
                    <a:pt x="1" y="91"/>
                    <a:pt x="61" y="0"/>
                    <a:pt x="153" y="0"/>
                  </a:cubicBezTo>
                  <a:cubicBezTo>
                    <a:pt x="244" y="0"/>
                    <a:pt x="335" y="91"/>
                    <a:pt x="335"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
            <p:cNvSpPr/>
            <p:nvPr/>
          </p:nvSpPr>
          <p:spPr>
            <a:xfrm>
              <a:off x="6776225" y="-494400"/>
              <a:ext cx="7625" cy="7625"/>
            </a:xfrm>
            <a:custGeom>
              <a:avLst/>
              <a:gdLst/>
              <a:ahLst/>
              <a:cxnLst/>
              <a:rect l="l" t="t" r="r" b="b"/>
              <a:pathLst>
                <a:path w="305" h="305" extrusionOk="0">
                  <a:moveTo>
                    <a:pt x="305" y="153"/>
                  </a:moveTo>
                  <a:cubicBezTo>
                    <a:pt x="305" y="244"/>
                    <a:pt x="244" y="305"/>
                    <a:pt x="153" y="305"/>
                  </a:cubicBezTo>
                  <a:cubicBezTo>
                    <a:pt x="92" y="305"/>
                    <a:pt x="1" y="244"/>
                    <a:pt x="1" y="153"/>
                  </a:cubicBezTo>
                  <a:cubicBezTo>
                    <a:pt x="1" y="92"/>
                    <a:pt x="92" y="1"/>
                    <a:pt x="153" y="1"/>
                  </a:cubicBezTo>
                  <a:cubicBezTo>
                    <a:pt x="244" y="1"/>
                    <a:pt x="305" y="9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
            <p:cNvSpPr/>
            <p:nvPr/>
          </p:nvSpPr>
          <p:spPr>
            <a:xfrm>
              <a:off x="6847650" y="5220725"/>
              <a:ext cx="76025" cy="72225"/>
            </a:xfrm>
            <a:custGeom>
              <a:avLst/>
              <a:gdLst/>
              <a:ahLst/>
              <a:cxnLst/>
              <a:rect l="l" t="t" r="r" b="b"/>
              <a:pathLst>
                <a:path w="3041" h="2889" extrusionOk="0">
                  <a:moveTo>
                    <a:pt x="3040" y="1429"/>
                  </a:moveTo>
                  <a:cubicBezTo>
                    <a:pt x="3040" y="2250"/>
                    <a:pt x="2372" y="2888"/>
                    <a:pt x="1521" y="2888"/>
                  </a:cubicBezTo>
                  <a:cubicBezTo>
                    <a:pt x="670" y="2888"/>
                    <a:pt x="1" y="2250"/>
                    <a:pt x="1" y="1429"/>
                  </a:cubicBezTo>
                  <a:cubicBezTo>
                    <a:pt x="1" y="639"/>
                    <a:pt x="670" y="1"/>
                    <a:pt x="1521" y="1"/>
                  </a:cubicBezTo>
                  <a:cubicBezTo>
                    <a:pt x="2372" y="1"/>
                    <a:pt x="3040" y="639"/>
                    <a:pt x="3040"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
            <p:cNvSpPr/>
            <p:nvPr/>
          </p:nvSpPr>
          <p:spPr>
            <a:xfrm>
              <a:off x="6847650" y="5121950"/>
              <a:ext cx="76025" cy="71450"/>
            </a:xfrm>
            <a:custGeom>
              <a:avLst/>
              <a:gdLst/>
              <a:ahLst/>
              <a:cxnLst/>
              <a:rect l="l" t="t" r="r" b="b"/>
              <a:pathLst>
                <a:path w="3041" h="2858" extrusionOk="0">
                  <a:moveTo>
                    <a:pt x="3040" y="1429"/>
                  </a:moveTo>
                  <a:cubicBezTo>
                    <a:pt x="3040" y="2219"/>
                    <a:pt x="2372" y="2858"/>
                    <a:pt x="1521" y="2858"/>
                  </a:cubicBezTo>
                  <a:cubicBezTo>
                    <a:pt x="670" y="2858"/>
                    <a:pt x="1" y="2219"/>
                    <a:pt x="1" y="1429"/>
                  </a:cubicBezTo>
                  <a:cubicBezTo>
                    <a:pt x="1" y="639"/>
                    <a:pt x="670" y="0"/>
                    <a:pt x="1521" y="0"/>
                  </a:cubicBezTo>
                  <a:cubicBezTo>
                    <a:pt x="2372" y="0"/>
                    <a:pt x="3040" y="639"/>
                    <a:pt x="3040"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
            <p:cNvSpPr/>
            <p:nvPr/>
          </p:nvSpPr>
          <p:spPr>
            <a:xfrm>
              <a:off x="6848425" y="5023150"/>
              <a:ext cx="74475" cy="70700"/>
            </a:xfrm>
            <a:custGeom>
              <a:avLst/>
              <a:gdLst/>
              <a:ahLst/>
              <a:cxnLst/>
              <a:rect l="l" t="t" r="r" b="b"/>
              <a:pathLst>
                <a:path w="2979" h="2828" extrusionOk="0">
                  <a:moveTo>
                    <a:pt x="2979" y="1429"/>
                  </a:moveTo>
                  <a:cubicBezTo>
                    <a:pt x="2979" y="2189"/>
                    <a:pt x="2310" y="2828"/>
                    <a:pt x="1490" y="2828"/>
                  </a:cubicBezTo>
                  <a:cubicBezTo>
                    <a:pt x="669" y="2828"/>
                    <a:pt x="0" y="2189"/>
                    <a:pt x="0" y="1429"/>
                  </a:cubicBezTo>
                  <a:cubicBezTo>
                    <a:pt x="0" y="639"/>
                    <a:pt x="669" y="1"/>
                    <a:pt x="1490" y="1"/>
                  </a:cubicBezTo>
                  <a:cubicBezTo>
                    <a:pt x="2310" y="1"/>
                    <a:pt x="2979" y="639"/>
                    <a:pt x="2979"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
            <p:cNvSpPr/>
            <p:nvPr/>
          </p:nvSpPr>
          <p:spPr>
            <a:xfrm>
              <a:off x="6849175" y="4925125"/>
              <a:ext cx="72975" cy="68425"/>
            </a:xfrm>
            <a:custGeom>
              <a:avLst/>
              <a:gdLst/>
              <a:ahLst/>
              <a:cxnLst/>
              <a:rect l="l" t="t" r="r" b="b"/>
              <a:pathLst>
                <a:path w="2919" h="2737" extrusionOk="0">
                  <a:moveTo>
                    <a:pt x="2919" y="1369"/>
                  </a:moveTo>
                  <a:cubicBezTo>
                    <a:pt x="2919" y="2129"/>
                    <a:pt x="2250" y="2736"/>
                    <a:pt x="1460" y="2736"/>
                  </a:cubicBezTo>
                  <a:cubicBezTo>
                    <a:pt x="639" y="2736"/>
                    <a:pt x="1" y="2129"/>
                    <a:pt x="1" y="1369"/>
                  </a:cubicBezTo>
                  <a:cubicBezTo>
                    <a:pt x="1" y="609"/>
                    <a:pt x="639" y="1"/>
                    <a:pt x="1460" y="1"/>
                  </a:cubicBezTo>
                  <a:cubicBezTo>
                    <a:pt x="2250" y="1"/>
                    <a:pt x="2919" y="609"/>
                    <a:pt x="2919"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
            <p:cNvSpPr/>
            <p:nvPr/>
          </p:nvSpPr>
          <p:spPr>
            <a:xfrm>
              <a:off x="6849950" y="4826350"/>
              <a:ext cx="71450" cy="67650"/>
            </a:xfrm>
            <a:custGeom>
              <a:avLst/>
              <a:gdLst/>
              <a:ahLst/>
              <a:cxnLst/>
              <a:rect l="l" t="t" r="r" b="b"/>
              <a:pathLst>
                <a:path w="2858" h="2706" extrusionOk="0">
                  <a:moveTo>
                    <a:pt x="2857" y="1368"/>
                  </a:moveTo>
                  <a:cubicBezTo>
                    <a:pt x="2857" y="2098"/>
                    <a:pt x="2219" y="2706"/>
                    <a:pt x="1429" y="2706"/>
                  </a:cubicBezTo>
                  <a:cubicBezTo>
                    <a:pt x="638" y="2706"/>
                    <a:pt x="0" y="2098"/>
                    <a:pt x="0" y="1368"/>
                  </a:cubicBezTo>
                  <a:cubicBezTo>
                    <a:pt x="0" y="608"/>
                    <a:pt x="638" y="0"/>
                    <a:pt x="1429" y="0"/>
                  </a:cubicBezTo>
                  <a:cubicBezTo>
                    <a:pt x="2219" y="0"/>
                    <a:pt x="2857" y="608"/>
                    <a:pt x="2857"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
            <p:cNvSpPr/>
            <p:nvPr/>
          </p:nvSpPr>
          <p:spPr>
            <a:xfrm>
              <a:off x="6850700" y="4728325"/>
              <a:ext cx="69925" cy="66125"/>
            </a:xfrm>
            <a:custGeom>
              <a:avLst/>
              <a:gdLst/>
              <a:ahLst/>
              <a:cxnLst/>
              <a:rect l="l" t="t" r="r" b="b"/>
              <a:pathLst>
                <a:path w="2797" h="2645" extrusionOk="0">
                  <a:moveTo>
                    <a:pt x="2797" y="1307"/>
                  </a:moveTo>
                  <a:cubicBezTo>
                    <a:pt x="2797" y="2037"/>
                    <a:pt x="2159" y="2645"/>
                    <a:pt x="1399" y="2645"/>
                  </a:cubicBezTo>
                  <a:cubicBezTo>
                    <a:pt x="608" y="2645"/>
                    <a:pt x="0" y="2037"/>
                    <a:pt x="0" y="1307"/>
                  </a:cubicBezTo>
                  <a:cubicBezTo>
                    <a:pt x="0" y="578"/>
                    <a:pt x="608" y="0"/>
                    <a:pt x="1399" y="0"/>
                  </a:cubicBezTo>
                  <a:cubicBezTo>
                    <a:pt x="2159" y="0"/>
                    <a:pt x="2797" y="578"/>
                    <a:pt x="2797"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
            <p:cNvSpPr/>
            <p:nvPr/>
          </p:nvSpPr>
          <p:spPr>
            <a:xfrm>
              <a:off x="6851450" y="4630300"/>
              <a:ext cx="68425" cy="63850"/>
            </a:xfrm>
            <a:custGeom>
              <a:avLst/>
              <a:gdLst/>
              <a:ahLst/>
              <a:cxnLst/>
              <a:rect l="l" t="t" r="r" b="b"/>
              <a:pathLst>
                <a:path w="2737" h="2554" extrusionOk="0">
                  <a:moveTo>
                    <a:pt x="2736" y="1277"/>
                  </a:moveTo>
                  <a:cubicBezTo>
                    <a:pt x="2736" y="1976"/>
                    <a:pt x="2129" y="2554"/>
                    <a:pt x="1369" y="2554"/>
                  </a:cubicBezTo>
                  <a:cubicBezTo>
                    <a:pt x="609" y="2554"/>
                    <a:pt x="1" y="1976"/>
                    <a:pt x="1" y="1277"/>
                  </a:cubicBezTo>
                  <a:cubicBezTo>
                    <a:pt x="1" y="578"/>
                    <a:pt x="609" y="0"/>
                    <a:pt x="1369" y="0"/>
                  </a:cubicBezTo>
                  <a:cubicBezTo>
                    <a:pt x="2129" y="0"/>
                    <a:pt x="2736" y="578"/>
                    <a:pt x="2736"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
            <p:cNvSpPr/>
            <p:nvPr/>
          </p:nvSpPr>
          <p:spPr>
            <a:xfrm>
              <a:off x="6852225" y="4531500"/>
              <a:ext cx="66125" cy="63100"/>
            </a:xfrm>
            <a:custGeom>
              <a:avLst/>
              <a:gdLst/>
              <a:ahLst/>
              <a:cxnLst/>
              <a:rect l="l" t="t" r="r" b="b"/>
              <a:pathLst>
                <a:path w="2645" h="2524" extrusionOk="0">
                  <a:moveTo>
                    <a:pt x="2645" y="1278"/>
                  </a:moveTo>
                  <a:cubicBezTo>
                    <a:pt x="2645" y="1946"/>
                    <a:pt x="2067" y="2524"/>
                    <a:pt x="1338" y="2524"/>
                  </a:cubicBezTo>
                  <a:cubicBezTo>
                    <a:pt x="608" y="2524"/>
                    <a:pt x="0" y="1946"/>
                    <a:pt x="0" y="1278"/>
                  </a:cubicBezTo>
                  <a:cubicBezTo>
                    <a:pt x="0" y="578"/>
                    <a:pt x="608" y="1"/>
                    <a:pt x="1338" y="1"/>
                  </a:cubicBezTo>
                  <a:cubicBezTo>
                    <a:pt x="2067" y="1"/>
                    <a:pt x="2645" y="578"/>
                    <a:pt x="2645" y="12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
            <p:cNvSpPr/>
            <p:nvPr/>
          </p:nvSpPr>
          <p:spPr>
            <a:xfrm>
              <a:off x="6852975" y="4433475"/>
              <a:ext cx="64625" cy="60825"/>
            </a:xfrm>
            <a:custGeom>
              <a:avLst/>
              <a:gdLst/>
              <a:ahLst/>
              <a:cxnLst/>
              <a:rect l="l" t="t" r="r" b="b"/>
              <a:pathLst>
                <a:path w="2585" h="2433" extrusionOk="0">
                  <a:moveTo>
                    <a:pt x="2584" y="1217"/>
                  </a:moveTo>
                  <a:cubicBezTo>
                    <a:pt x="2584" y="1885"/>
                    <a:pt x="2007" y="2433"/>
                    <a:pt x="1308" y="2433"/>
                  </a:cubicBezTo>
                  <a:cubicBezTo>
                    <a:pt x="578" y="2433"/>
                    <a:pt x="1" y="1885"/>
                    <a:pt x="1" y="1217"/>
                  </a:cubicBezTo>
                  <a:cubicBezTo>
                    <a:pt x="1" y="548"/>
                    <a:pt x="578" y="1"/>
                    <a:pt x="1308" y="1"/>
                  </a:cubicBezTo>
                  <a:cubicBezTo>
                    <a:pt x="2007" y="1"/>
                    <a:pt x="2584" y="548"/>
                    <a:pt x="258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
            <p:cNvSpPr/>
            <p:nvPr/>
          </p:nvSpPr>
          <p:spPr>
            <a:xfrm>
              <a:off x="6853750" y="4334700"/>
              <a:ext cx="63850" cy="60050"/>
            </a:xfrm>
            <a:custGeom>
              <a:avLst/>
              <a:gdLst/>
              <a:ahLst/>
              <a:cxnLst/>
              <a:rect l="l" t="t" r="r" b="b"/>
              <a:pathLst>
                <a:path w="2554" h="2402" extrusionOk="0">
                  <a:moveTo>
                    <a:pt x="2553" y="1216"/>
                  </a:moveTo>
                  <a:cubicBezTo>
                    <a:pt x="2553" y="1885"/>
                    <a:pt x="1976" y="2402"/>
                    <a:pt x="1277" y="2402"/>
                  </a:cubicBezTo>
                  <a:cubicBezTo>
                    <a:pt x="578" y="2402"/>
                    <a:pt x="0" y="1885"/>
                    <a:pt x="0" y="1216"/>
                  </a:cubicBezTo>
                  <a:cubicBezTo>
                    <a:pt x="0" y="548"/>
                    <a:pt x="578" y="1"/>
                    <a:pt x="1277" y="1"/>
                  </a:cubicBezTo>
                  <a:cubicBezTo>
                    <a:pt x="1976" y="1"/>
                    <a:pt x="2553" y="548"/>
                    <a:pt x="2553"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
            <p:cNvSpPr/>
            <p:nvPr/>
          </p:nvSpPr>
          <p:spPr>
            <a:xfrm>
              <a:off x="6854500" y="4236675"/>
              <a:ext cx="61575" cy="57775"/>
            </a:xfrm>
            <a:custGeom>
              <a:avLst/>
              <a:gdLst/>
              <a:ahLst/>
              <a:cxnLst/>
              <a:rect l="l" t="t" r="r" b="b"/>
              <a:pathLst>
                <a:path w="2463" h="2311" extrusionOk="0">
                  <a:moveTo>
                    <a:pt x="2462" y="1156"/>
                  </a:moveTo>
                  <a:cubicBezTo>
                    <a:pt x="2462" y="1794"/>
                    <a:pt x="1915" y="2311"/>
                    <a:pt x="1247" y="2311"/>
                  </a:cubicBezTo>
                  <a:cubicBezTo>
                    <a:pt x="578" y="2311"/>
                    <a:pt x="0" y="1794"/>
                    <a:pt x="0" y="1156"/>
                  </a:cubicBezTo>
                  <a:cubicBezTo>
                    <a:pt x="0" y="517"/>
                    <a:pt x="578" y="0"/>
                    <a:pt x="1247" y="0"/>
                  </a:cubicBezTo>
                  <a:cubicBezTo>
                    <a:pt x="1915" y="0"/>
                    <a:pt x="2462" y="517"/>
                    <a:pt x="2462"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
            <p:cNvSpPr/>
            <p:nvPr/>
          </p:nvSpPr>
          <p:spPr>
            <a:xfrm>
              <a:off x="6855250" y="4137900"/>
              <a:ext cx="60825" cy="57775"/>
            </a:xfrm>
            <a:custGeom>
              <a:avLst/>
              <a:gdLst/>
              <a:ahLst/>
              <a:cxnLst/>
              <a:rect l="l" t="t" r="r" b="b"/>
              <a:pathLst>
                <a:path w="2433" h="2311" extrusionOk="0">
                  <a:moveTo>
                    <a:pt x="2432" y="1155"/>
                  </a:moveTo>
                  <a:cubicBezTo>
                    <a:pt x="2432" y="1793"/>
                    <a:pt x="1885" y="2310"/>
                    <a:pt x="1217" y="2310"/>
                  </a:cubicBezTo>
                  <a:cubicBezTo>
                    <a:pt x="548" y="2310"/>
                    <a:pt x="1" y="1793"/>
                    <a:pt x="1" y="1155"/>
                  </a:cubicBezTo>
                  <a:cubicBezTo>
                    <a:pt x="1" y="517"/>
                    <a:pt x="548" y="0"/>
                    <a:pt x="1217"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
            <p:cNvSpPr/>
            <p:nvPr/>
          </p:nvSpPr>
          <p:spPr>
            <a:xfrm>
              <a:off x="6856025" y="4039875"/>
              <a:ext cx="58525" cy="55475"/>
            </a:xfrm>
            <a:custGeom>
              <a:avLst/>
              <a:gdLst/>
              <a:ahLst/>
              <a:cxnLst/>
              <a:rect l="l" t="t" r="r" b="b"/>
              <a:pathLst>
                <a:path w="2341" h="2219" extrusionOk="0">
                  <a:moveTo>
                    <a:pt x="2341" y="1125"/>
                  </a:moveTo>
                  <a:cubicBezTo>
                    <a:pt x="2341" y="1733"/>
                    <a:pt x="1824" y="2219"/>
                    <a:pt x="1186" y="2219"/>
                  </a:cubicBezTo>
                  <a:cubicBezTo>
                    <a:pt x="517" y="2219"/>
                    <a:pt x="0" y="1733"/>
                    <a:pt x="0" y="1125"/>
                  </a:cubicBezTo>
                  <a:cubicBezTo>
                    <a:pt x="0" y="486"/>
                    <a:pt x="517" y="0"/>
                    <a:pt x="1186" y="0"/>
                  </a:cubicBezTo>
                  <a:cubicBezTo>
                    <a:pt x="1824" y="0"/>
                    <a:pt x="2341" y="486"/>
                    <a:pt x="234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
            <p:cNvSpPr/>
            <p:nvPr/>
          </p:nvSpPr>
          <p:spPr>
            <a:xfrm>
              <a:off x="6856775" y="3941825"/>
              <a:ext cx="57025" cy="54000"/>
            </a:xfrm>
            <a:custGeom>
              <a:avLst/>
              <a:gdLst/>
              <a:ahLst/>
              <a:cxnLst/>
              <a:rect l="l" t="t" r="r" b="b"/>
              <a:pathLst>
                <a:path w="2281" h="2160" extrusionOk="0">
                  <a:moveTo>
                    <a:pt x="2280" y="1065"/>
                  </a:moveTo>
                  <a:cubicBezTo>
                    <a:pt x="2280" y="1673"/>
                    <a:pt x="1794" y="2159"/>
                    <a:pt x="1156" y="2159"/>
                  </a:cubicBezTo>
                  <a:cubicBezTo>
                    <a:pt x="517" y="2159"/>
                    <a:pt x="1" y="1673"/>
                    <a:pt x="1" y="1065"/>
                  </a:cubicBezTo>
                  <a:cubicBezTo>
                    <a:pt x="1" y="487"/>
                    <a:pt x="517" y="1"/>
                    <a:pt x="1156" y="1"/>
                  </a:cubicBezTo>
                  <a:cubicBezTo>
                    <a:pt x="1794" y="1"/>
                    <a:pt x="2280" y="487"/>
                    <a:pt x="2280"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
            <p:cNvSpPr/>
            <p:nvPr/>
          </p:nvSpPr>
          <p:spPr>
            <a:xfrm>
              <a:off x="6857525" y="3843050"/>
              <a:ext cx="56275" cy="53225"/>
            </a:xfrm>
            <a:custGeom>
              <a:avLst/>
              <a:gdLst/>
              <a:ahLst/>
              <a:cxnLst/>
              <a:rect l="l" t="t" r="r" b="b"/>
              <a:pathLst>
                <a:path w="2251" h="2129" extrusionOk="0">
                  <a:moveTo>
                    <a:pt x="2250" y="1064"/>
                  </a:moveTo>
                  <a:cubicBezTo>
                    <a:pt x="2250" y="1642"/>
                    <a:pt x="1734" y="2128"/>
                    <a:pt x="1126" y="2128"/>
                  </a:cubicBezTo>
                  <a:cubicBezTo>
                    <a:pt x="487" y="2128"/>
                    <a:pt x="1" y="1642"/>
                    <a:pt x="1" y="1064"/>
                  </a:cubicBezTo>
                  <a:cubicBezTo>
                    <a:pt x="1" y="487"/>
                    <a:pt x="487" y="1"/>
                    <a:pt x="1126" y="1"/>
                  </a:cubicBezTo>
                  <a:cubicBezTo>
                    <a:pt x="1734" y="1"/>
                    <a:pt x="2250" y="487"/>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
            <p:cNvSpPr/>
            <p:nvPr/>
          </p:nvSpPr>
          <p:spPr>
            <a:xfrm>
              <a:off x="6858300" y="3745025"/>
              <a:ext cx="53975" cy="50950"/>
            </a:xfrm>
            <a:custGeom>
              <a:avLst/>
              <a:gdLst/>
              <a:ahLst/>
              <a:cxnLst/>
              <a:rect l="l" t="t" r="r" b="b"/>
              <a:pathLst>
                <a:path w="2159" h="2038" extrusionOk="0">
                  <a:moveTo>
                    <a:pt x="2158" y="1004"/>
                  </a:moveTo>
                  <a:cubicBezTo>
                    <a:pt x="2158" y="1581"/>
                    <a:pt x="1672" y="2037"/>
                    <a:pt x="1095" y="2037"/>
                  </a:cubicBezTo>
                  <a:cubicBezTo>
                    <a:pt x="487" y="2037"/>
                    <a:pt x="0" y="1581"/>
                    <a:pt x="0" y="1004"/>
                  </a:cubicBezTo>
                  <a:cubicBezTo>
                    <a:pt x="0" y="456"/>
                    <a:pt x="487" y="1"/>
                    <a:pt x="1095" y="1"/>
                  </a:cubicBezTo>
                  <a:cubicBezTo>
                    <a:pt x="1672" y="1"/>
                    <a:pt x="2158" y="456"/>
                    <a:pt x="215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
            <p:cNvSpPr/>
            <p:nvPr/>
          </p:nvSpPr>
          <p:spPr>
            <a:xfrm>
              <a:off x="6859050" y="3646250"/>
              <a:ext cx="53225" cy="50175"/>
            </a:xfrm>
            <a:custGeom>
              <a:avLst/>
              <a:gdLst/>
              <a:ahLst/>
              <a:cxnLst/>
              <a:rect l="l" t="t" r="r" b="b"/>
              <a:pathLst>
                <a:path w="2129" h="2007" extrusionOk="0">
                  <a:moveTo>
                    <a:pt x="2128" y="1003"/>
                  </a:moveTo>
                  <a:cubicBezTo>
                    <a:pt x="2128" y="1550"/>
                    <a:pt x="1642" y="2006"/>
                    <a:pt x="1065" y="2006"/>
                  </a:cubicBezTo>
                  <a:cubicBezTo>
                    <a:pt x="457" y="2006"/>
                    <a:pt x="1" y="1550"/>
                    <a:pt x="1" y="1003"/>
                  </a:cubicBezTo>
                  <a:cubicBezTo>
                    <a:pt x="1" y="456"/>
                    <a:pt x="457" y="0"/>
                    <a:pt x="1065" y="0"/>
                  </a:cubicBezTo>
                  <a:cubicBezTo>
                    <a:pt x="1642" y="0"/>
                    <a:pt x="2128" y="456"/>
                    <a:pt x="2128"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
            <p:cNvSpPr/>
            <p:nvPr/>
          </p:nvSpPr>
          <p:spPr>
            <a:xfrm>
              <a:off x="6859825" y="3548225"/>
              <a:ext cx="50925" cy="47875"/>
            </a:xfrm>
            <a:custGeom>
              <a:avLst/>
              <a:gdLst/>
              <a:ahLst/>
              <a:cxnLst/>
              <a:rect l="l" t="t" r="r" b="b"/>
              <a:pathLst>
                <a:path w="2037" h="1915" extrusionOk="0">
                  <a:moveTo>
                    <a:pt x="2037" y="973"/>
                  </a:moveTo>
                  <a:cubicBezTo>
                    <a:pt x="2037" y="1489"/>
                    <a:pt x="1581" y="1915"/>
                    <a:pt x="1034" y="1915"/>
                  </a:cubicBezTo>
                  <a:cubicBezTo>
                    <a:pt x="456" y="1915"/>
                    <a:pt x="0" y="1489"/>
                    <a:pt x="0" y="973"/>
                  </a:cubicBezTo>
                  <a:cubicBezTo>
                    <a:pt x="0" y="426"/>
                    <a:pt x="456" y="0"/>
                    <a:pt x="1034" y="0"/>
                  </a:cubicBezTo>
                  <a:cubicBezTo>
                    <a:pt x="1581" y="0"/>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
            <p:cNvSpPr/>
            <p:nvPr/>
          </p:nvSpPr>
          <p:spPr>
            <a:xfrm>
              <a:off x="6860575" y="3449425"/>
              <a:ext cx="50175" cy="47150"/>
            </a:xfrm>
            <a:custGeom>
              <a:avLst/>
              <a:gdLst/>
              <a:ahLst/>
              <a:cxnLst/>
              <a:rect l="l" t="t" r="r" b="b"/>
              <a:pathLst>
                <a:path w="2007" h="1886" extrusionOk="0">
                  <a:moveTo>
                    <a:pt x="2007" y="943"/>
                  </a:moveTo>
                  <a:cubicBezTo>
                    <a:pt x="2007" y="1460"/>
                    <a:pt x="1551" y="1885"/>
                    <a:pt x="1004" y="1885"/>
                  </a:cubicBezTo>
                  <a:cubicBezTo>
                    <a:pt x="456" y="1885"/>
                    <a:pt x="1" y="1460"/>
                    <a:pt x="1" y="943"/>
                  </a:cubicBezTo>
                  <a:cubicBezTo>
                    <a:pt x="1" y="426"/>
                    <a:pt x="456" y="1"/>
                    <a:pt x="1004" y="1"/>
                  </a:cubicBezTo>
                  <a:cubicBezTo>
                    <a:pt x="1551" y="1"/>
                    <a:pt x="2007" y="426"/>
                    <a:pt x="200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
            <p:cNvSpPr/>
            <p:nvPr/>
          </p:nvSpPr>
          <p:spPr>
            <a:xfrm>
              <a:off x="6861325" y="3351400"/>
              <a:ext cx="47900" cy="44850"/>
            </a:xfrm>
            <a:custGeom>
              <a:avLst/>
              <a:gdLst/>
              <a:ahLst/>
              <a:cxnLst/>
              <a:rect l="l" t="t" r="r" b="b"/>
              <a:pathLst>
                <a:path w="1916" h="1794" extrusionOk="0">
                  <a:moveTo>
                    <a:pt x="1916" y="912"/>
                  </a:moveTo>
                  <a:cubicBezTo>
                    <a:pt x="1916" y="1399"/>
                    <a:pt x="1490" y="1794"/>
                    <a:pt x="974" y="1794"/>
                  </a:cubicBezTo>
                  <a:cubicBezTo>
                    <a:pt x="426" y="1794"/>
                    <a:pt x="1" y="1399"/>
                    <a:pt x="1" y="912"/>
                  </a:cubicBezTo>
                  <a:cubicBezTo>
                    <a:pt x="1" y="396"/>
                    <a:pt x="426" y="1"/>
                    <a:pt x="974" y="1"/>
                  </a:cubicBezTo>
                  <a:cubicBezTo>
                    <a:pt x="1490" y="1"/>
                    <a:pt x="1916" y="396"/>
                    <a:pt x="191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
            <p:cNvSpPr/>
            <p:nvPr/>
          </p:nvSpPr>
          <p:spPr>
            <a:xfrm>
              <a:off x="6862100" y="3252625"/>
              <a:ext cx="46375" cy="44100"/>
            </a:xfrm>
            <a:custGeom>
              <a:avLst/>
              <a:gdLst/>
              <a:ahLst/>
              <a:cxnLst/>
              <a:rect l="l" t="t" r="r" b="b"/>
              <a:pathLst>
                <a:path w="1855" h="1764" extrusionOk="0">
                  <a:moveTo>
                    <a:pt x="1854" y="882"/>
                  </a:moveTo>
                  <a:cubicBezTo>
                    <a:pt x="1854" y="1368"/>
                    <a:pt x="1459" y="1763"/>
                    <a:pt x="943" y="1763"/>
                  </a:cubicBezTo>
                  <a:cubicBezTo>
                    <a:pt x="426" y="1763"/>
                    <a:pt x="0" y="1368"/>
                    <a:pt x="0" y="882"/>
                  </a:cubicBezTo>
                  <a:cubicBezTo>
                    <a:pt x="0" y="395"/>
                    <a:pt x="426" y="0"/>
                    <a:pt x="943" y="0"/>
                  </a:cubicBezTo>
                  <a:cubicBezTo>
                    <a:pt x="1459" y="0"/>
                    <a:pt x="1854" y="395"/>
                    <a:pt x="1854"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
            <p:cNvSpPr/>
            <p:nvPr/>
          </p:nvSpPr>
          <p:spPr>
            <a:xfrm>
              <a:off x="6862850" y="3154600"/>
              <a:ext cx="45625" cy="42575"/>
            </a:xfrm>
            <a:custGeom>
              <a:avLst/>
              <a:gdLst/>
              <a:ahLst/>
              <a:cxnLst/>
              <a:rect l="l" t="t" r="r" b="b"/>
              <a:pathLst>
                <a:path w="1825" h="1703" extrusionOk="0">
                  <a:moveTo>
                    <a:pt x="1824" y="851"/>
                  </a:moveTo>
                  <a:cubicBezTo>
                    <a:pt x="1824" y="1338"/>
                    <a:pt x="1399" y="1702"/>
                    <a:pt x="913" y="1702"/>
                  </a:cubicBezTo>
                  <a:cubicBezTo>
                    <a:pt x="396" y="1702"/>
                    <a:pt x="1" y="1338"/>
                    <a:pt x="1" y="851"/>
                  </a:cubicBezTo>
                  <a:cubicBezTo>
                    <a:pt x="1" y="365"/>
                    <a:pt x="396" y="0"/>
                    <a:pt x="913" y="0"/>
                  </a:cubicBezTo>
                  <a:cubicBezTo>
                    <a:pt x="1399" y="0"/>
                    <a:pt x="1824" y="365"/>
                    <a:pt x="1824"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
            <p:cNvSpPr/>
            <p:nvPr/>
          </p:nvSpPr>
          <p:spPr>
            <a:xfrm>
              <a:off x="6863625" y="3055800"/>
              <a:ext cx="44100" cy="41825"/>
            </a:xfrm>
            <a:custGeom>
              <a:avLst/>
              <a:gdLst/>
              <a:ahLst/>
              <a:cxnLst/>
              <a:rect l="l" t="t" r="r" b="b"/>
              <a:pathLst>
                <a:path w="1764" h="1673" extrusionOk="0">
                  <a:moveTo>
                    <a:pt x="1763" y="852"/>
                  </a:moveTo>
                  <a:cubicBezTo>
                    <a:pt x="1763" y="1308"/>
                    <a:pt x="1368" y="1673"/>
                    <a:pt x="882" y="1673"/>
                  </a:cubicBezTo>
                  <a:cubicBezTo>
                    <a:pt x="395" y="1673"/>
                    <a:pt x="0" y="1308"/>
                    <a:pt x="0" y="852"/>
                  </a:cubicBezTo>
                  <a:cubicBezTo>
                    <a:pt x="0" y="396"/>
                    <a:pt x="395" y="1"/>
                    <a:pt x="882" y="1"/>
                  </a:cubicBezTo>
                  <a:cubicBezTo>
                    <a:pt x="1368" y="1"/>
                    <a:pt x="1763" y="396"/>
                    <a:pt x="176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
            <p:cNvSpPr/>
            <p:nvPr/>
          </p:nvSpPr>
          <p:spPr>
            <a:xfrm>
              <a:off x="6864375" y="2957775"/>
              <a:ext cx="42575" cy="40300"/>
            </a:xfrm>
            <a:custGeom>
              <a:avLst/>
              <a:gdLst/>
              <a:ahLst/>
              <a:cxnLst/>
              <a:rect l="l" t="t" r="r" b="b"/>
              <a:pathLst>
                <a:path w="1703" h="1612" extrusionOk="0">
                  <a:moveTo>
                    <a:pt x="1703" y="791"/>
                  </a:moveTo>
                  <a:cubicBezTo>
                    <a:pt x="1703" y="1247"/>
                    <a:pt x="1308" y="1612"/>
                    <a:pt x="852" y="1612"/>
                  </a:cubicBezTo>
                  <a:cubicBezTo>
                    <a:pt x="365" y="1612"/>
                    <a:pt x="1" y="1247"/>
                    <a:pt x="1" y="791"/>
                  </a:cubicBezTo>
                  <a:cubicBezTo>
                    <a:pt x="1" y="365"/>
                    <a:pt x="365" y="1"/>
                    <a:pt x="852" y="1"/>
                  </a:cubicBezTo>
                  <a:cubicBezTo>
                    <a:pt x="1308" y="1"/>
                    <a:pt x="1703" y="365"/>
                    <a:pt x="170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
            <p:cNvSpPr/>
            <p:nvPr/>
          </p:nvSpPr>
          <p:spPr>
            <a:xfrm>
              <a:off x="6865125" y="2859000"/>
              <a:ext cx="41075" cy="38775"/>
            </a:xfrm>
            <a:custGeom>
              <a:avLst/>
              <a:gdLst/>
              <a:ahLst/>
              <a:cxnLst/>
              <a:rect l="l" t="t" r="r" b="b"/>
              <a:pathLst>
                <a:path w="1643" h="1551" extrusionOk="0">
                  <a:moveTo>
                    <a:pt x="1642" y="791"/>
                  </a:moveTo>
                  <a:cubicBezTo>
                    <a:pt x="1642" y="1216"/>
                    <a:pt x="1278" y="1550"/>
                    <a:pt x="822" y="1550"/>
                  </a:cubicBezTo>
                  <a:cubicBezTo>
                    <a:pt x="366" y="1550"/>
                    <a:pt x="1" y="1216"/>
                    <a:pt x="1" y="791"/>
                  </a:cubicBezTo>
                  <a:cubicBezTo>
                    <a:pt x="1" y="365"/>
                    <a:pt x="366" y="0"/>
                    <a:pt x="822" y="0"/>
                  </a:cubicBezTo>
                  <a:cubicBezTo>
                    <a:pt x="1278" y="0"/>
                    <a:pt x="1642" y="365"/>
                    <a:pt x="164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
            <p:cNvSpPr/>
            <p:nvPr/>
          </p:nvSpPr>
          <p:spPr>
            <a:xfrm>
              <a:off x="6865125" y="2760200"/>
              <a:ext cx="40300" cy="38025"/>
            </a:xfrm>
            <a:custGeom>
              <a:avLst/>
              <a:gdLst/>
              <a:ahLst/>
              <a:cxnLst/>
              <a:rect l="l" t="t" r="r" b="b"/>
              <a:pathLst>
                <a:path w="1612" h="1521" extrusionOk="0">
                  <a:moveTo>
                    <a:pt x="1612" y="761"/>
                  </a:moveTo>
                  <a:cubicBezTo>
                    <a:pt x="1612" y="1186"/>
                    <a:pt x="1247" y="1521"/>
                    <a:pt x="822" y="1521"/>
                  </a:cubicBezTo>
                  <a:cubicBezTo>
                    <a:pt x="366" y="1521"/>
                    <a:pt x="1" y="1186"/>
                    <a:pt x="1" y="761"/>
                  </a:cubicBezTo>
                  <a:cubicBezTo>
                    <a:pt x="1" y="366"/>
                    <a:pt x="366" y="1"/>
                    <a:pt x="822" y="1"/>
                  </a:cubicBezTo>
                  <a:cubicBezTo>
                    <a:pt x="1247" y="1"/>
                    <a:pt x="1612" y="366"/>
                    <a:pt x="161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
            <p:cNvSpPr/>
            <p:nvPr/>
          </p:nvSpPr>
          <p:spPr>
            <a:xfrm>
              <a:off x="6865900" y="2662175"/>
              <a:ext cx="38775" cy="36500"/>
            </a:xfrm>
            <a:custGeom>
              <a:avLst/>
              <a:gdLst/>
              <a:ahLst/>
              <a:cxnLst/>
              <a:rect l="l" t="t" r="r" b="b"/>
              <a:pathLst>
                <a:path w="1551" h="1460" extrusionOk="0">
                  <a:moveTo>
                    <a:pt x="1551" y="730"/>
                  </a:moveTo>
                  <a:cubicBezTo>
                    <a:pt x="1551" y="1125"/>
                    <a:pt x="1216" y="1460"/>
                    <a:pt x="791" y="1460"/>
                  </a:cubicBezTo>
                  <a:cubicBezTo>
                    <a:pt x="365" y="1460"/>
                    <a:pt x="0" y="1125"/>
                    <a:pt x="0" y="730"/>
                  </a:cubicBezTo>
                  <a:cubicBezTo>
                    <a:pt x="0" y="335"/>
                    <a:pt x="365" y="1"/>
                    <a:pt x="791" y="1"/>
                  </a:cubicBezTo>
                  <a:cubicBezTo>
                    <a:pt x="1216" y="1"/>
                    <a:pt x="1551" y="33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
            <p:cNvSpPr/>
            <p:nvPr/>
          </p:nvSpPr>
          <p:spPr>
            <a:xfrm>
              <a:off x="6867425" y="2564150"/>
              <a:ext cx="36500" cy="34225"/>
            </a:xfrm>
            <a:custGeom>
              <a:avLst/>
              <a:gdLst/>
              <a:ahLst/>
              <a:cxnLst/>
              <a:rect l="l" t="t" r="r" b="b"/>
              <a:pathLst>
                <a:path w="1460" h="1369" extrusionOk="0">
                  <a:moveTo>
                    <a:pt x="1459" y="700"/>
                  </a:moveTo>
                  <a:cubicBezTo>
                    <a:pt x="1459" y="1065"/>
                    <a:pt x="1125" y="1369"/>
                    <a:pt x="730" y="1369"/>
                  </a:cubicBezTo>
                  <a:cubicBezTo>
                    <a:pt x="304" y="1369"/>
                    <a:pt x="0" y="1065"/>
                    <a:pt x="0" y="700"/>
                  </a:cubicBezTo>
                  <a:cubicBezTo>
                    <a:pt x="0" y="305"/>
                    <a:pt x="304" y="1"/>
                    <a:pt x="730" y="1"/>
                  </a:cubicBezTo>
                  <a:cubicBezTo>
                    <a:pt x="1125" y="1"/>
                    <a:pt x="1459" y="305"/>
                    <a:pt x="1459"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
            <p:cNvSpPr/>
            <p:nvPr/>
          </p:nvSpPr>
          <p:spPr>
            <a:xfrm>
              <a:off x="6867425" y="2465375"/>
              <a:ext cx="36500" cy="34225"/>
            </a:xfrm>
            <a:custGeom>
              <a:avLst/>
              <a:gdLst/>
              <a:ahLst/>
              <a:cxnLst/>
              <a:rect l="l" t="t" r="r" b="b"/>
              <a:pathLst>
                <a:path w="1460" h="1369" extrusionOk="0">
                  <a:moveTo>
                    <a:pt x="1459" y="669"/>
                  </a:moveTo>
                  <a:cubicBezTo>
                    <a:pt x="1459" y="1064"/>
                    <a:pt x="1125" y="1368"/>
                    <a:pt x="730" y="1368"/>
                  </a:cubicBezTo>
                  <a:cubicBezTo>
                    <a:pt x="334" y="1368"/>
                    <a:pt x="0" y="1064"/>
                    <a:pt x="0" y="669"/>
                  </a:cubicBezTo>
                  <a:cubicBezTo>
                    <a:pt x="0" y="304"/>
                    <a:pt x="334" y="0"/>
                    <a:pt x="730" y="0"/>
                  </a:cubicBezTo>
                  <a:cubicBezTo>
                    <a:pt x="1125" y="0"/>
                    <a:pt x="1459" y="304"/>
                    <a:pt x="145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
            <p:cNvSpPr/>
            <p:nvPr/>
          </p:nvSpPr>
          <p:spPr>
            <a:xfrm>
              <a:off x="6868175" y="2366575"/>
              <a:ext cx="34225" cy="32700"/>
            </a:xfrm>
            <a:custGeom>
              <a:avLst/>
              <a:gdLst/>
              <a:ahLst/>
              <a:cxnLst/>
              <a:rect l="l" t="t" r="r" b="b"/>
              <a:pathLst>
                <a:path w="1369" h="1308" extrusionOk="0">
                  <a:moveTo>
                    <a:pt x="1368" y="670"/>
                  </a:moveTo>
                  <a:cubicBezTo>
                    <a:pt x="1368" y="1034"/>
                    <a:pt x="1064" y="1308"/>
                    <a:pt x="700" y="1308"/>
                  </a:cubicBezTo>
                  <a:cubicBezTo>
                    <a:pt x="304" y="1308"/>
                    <a:pt x="1" y="1034"/>
                    <a:pt x="1" y="670"/>
                  </a:cubicBezTo>
                  <a:cubicBezTo>
                    <a:pt x="1" y="305"/>
                    <a:pt x="304" y="1"/>
                    <a:pt x="700" y="1"/>
                  </a:cubicBezTo>
                  <a:cubicBezTo>
                    <a:pt x="1064" y="1"/>
                    <a:pt x="1368" y="305"/>
                    <a:pt x="1368"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
            <p:cNvSpPr/>
            <p:nvPr/>
          </p:nvSpPr>
          <p:spPr>
            <a:xfrm>
              <a:off x="6868925" y="2267800"/>
              <a:ext cx="33475" cy="31950"/>
            </a:xfrm>
            <a:custGeom>
              <a:avLst/>
              <a:gdLst/>
              <a:ahLst/>
              <a:cxnLst/>
              <a:rect l="l" t="t" r="r" b="b"/>
              <a:pathLst>
                <a:path w="1339" h="1278" extrusionOk="0">
                  <a:moveTo>
                    <a:pt x="1338" y="639"/>
                  </a:moveTo>
                  <a:cubicBezTo>
                    <a:pt x="1338" y="1004"/>
                    <a:pt x="1034" y="1277"/>
                    <a:pt x="670" y="1277"/>
                  </a:cubicBezTo>
                  <a:cubicBezTo>
                    <a:pt x="274" y="1277"/>
                    <a:pt x="1" y="1004"/>
                    <a:pt x="1" y="639"/>
                  </a:cubicBezTo>
                  <a:cubicBezTo>
                    <a:pt x="1" y="304"/>
                    <a:pt x="274" y="1"/>
                    <a:pt x="670" y="1"/>
                  </a:cubicBezTo>
                  <a:cubicBezTo>
                    <a:pt x="1034" y="1"/>
                    <a:pt x="1338" y="30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
            <p:cNvSpPr/>
            <p:nvPr/>
          </p:nvSpPr>
          <p:spPr>
            <a:xfrm>
              <a:off x="6869700" y="2169775"/>
              <a:ext cx="31925" cy="30425"/>
            </a:xfrm>
            <a:custGeom>
              <a:avLst/>
              <a:gdLst/>
              <a:ahLst/>
              <a:cxnLst/>
              <a:rect l="l" t="t" r="r" b="b"/>
              <a:pathLst>
                <a:path w="1277" h="1217" extrusionOk="0">
                  <a:moveTo>
                    <a:pt x="1277" y="608"/>
                  </a:moveTo>
                  <a:cubicBezTo>
                    <a:pt x="1277" y="943"/>
                    <a:pt x="973" y="1216"/>
                    <a:pt x="639" y="1216"/>
                  </a:cubicBezTo>
                  <a:cubicBezTo>
                    <a:pt x="274" y="1216"/>
                    <a:pt x="0" y="943"/>
                    <a:pt x="0" y="608"/>
                  </a:cubicBezTo>
                  <a:cubicBezTo>
                    <a:pt x="0" y="274"/>
                    <a:pt x="274" y="1"/>
                    <a:pt x="639" y="1"/>
                  </a:cubicBezTo>
                  <a:cubicBezTo>
                    <a:pt x="973" y="1"/>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
            <p:cNvSpPr/>
            <p:nvPr/>
          </p:nvSpPr>
          <p:spPr>
            <a:xfrm>
              <a:off x="6869700" y="2071000"/>
              <a:ext cx="31175" cy="29650"/>
            </a:xfrm>
            <a:custGeom>
              <a:avLst/>
              <a:gdLst/>
              <a:ahLst/>
              <a:cxnLst/>
              <a:rect l="l" t="t" r="r" b="b"/>
              <a:pathLst>
                <a:path w="1247" h="1186" extrusionOk="0">
                  <a:moveTo>
                    <a:pt x="1247" y="608"/>
                  </a:moveTo>
                  <a:cubicBezTo>
                    <a:pt x="1247" y="912"/>
                    <a:pt x="973" y="1186"/>
                    <a:pt x="639" y="1186"/>
                  </a:cubicBezTo>
                  <a:cubicBezTo>
                    <a:pt x="304" y="1186"/>
                    <a:pt x="0" y="912"/>
                    <a:pt x="0" y="608"/>
                  </a:cubicBezTo>
                  <a:cubicBezTo>
                    <a:pt x="0" y="274"/>
                    <a:pt x="304" y="0"/>
                    <a:pt x="639" y="0"/>
                  </a:cubicBezTo>
                  <a:cubicBezTo>
                    <a:pt x="973" y="0"/>
                    <a:pt x="1247" y="274"/>
                    <a:pt x="124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
            <p:cNvSpPr/>
            <p:nvPr/>
          </p:nvSpPr>
          <p:spPr>
            <a:xfrm>
              <a:off x="6870450" y="1972975"/>
              <a:ext cx="29675" cy="28125"/>
            </a:xfrm>
            <a:custGeom>
              <a:avLst/>
              <a:gdLst/>
              <a:ahLst/>
              <a:cxnLst/>
              <a:rect l="l" t="t" r="r" b="b"/>
              <a:pathLst>
                <a:path w="1187" h="1125" extrusionOk="0">
                  <a:moveTo>
                    <a:pt x="1186" y="547"/>
                  </a:moveTo>
                  <a:cubicBezTo>
                    <a:pt x="1186" y="851"/>
                    <a:pt x="943" y="1125"/>
                    <a:pt x="609" y="1125"/>
                  </a:cubicBezTo>
                  <a:cubicBezTo>
                    <a:pt x="274" y="1125"/>
                    <a:pt x="1" y="851"/>
                    <a:pt x="1" y="547"/>
                  </a:cubicBezTo>
                  <a:cubicBezTo>
                    <a:pt x="1" y="243"/>
                    <a:pt x="274" y="0"/>
                    <a:pt x="609" y="0"/>
                  </a:cubicBezTo>
                  <a:cubicBezTo>
                    <a:pt x="943" y="0"/>
                    <a:pt x="1186" y="243"/>
                    <a:pt x="118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
            <p:cNvSpPr/>
            <p:nvPr/>
          </p:nvSpPr>
          <p:spPr>
            <a:xfrm>
              <a:off x="6871225" y="1874175"/>
              <a:ext cx="28900" cy="26625"/>
            </a:xfrm>
            <a:custGeom>
              <a:avLst/>
              <a:gdLst/>
              <a:ahLst/>
              <a:cxnLst/>
              <a:rect l="l" t="t" r="r" b="b"/>
              <a:pathLst>
                <a:path w="1156" h="1065" extrusionOk="0">
                  <a:moveTo>
                    <a:pt x="1155" y="548"/>
                  </a:moveTo>
                  <a:cubicBezTo>
                    <a:pt x="1155" y="852"/>
                    <a:pt x="882" y="1064"/>
                    <a:pt x="578" y="1064"/>
                  </a:cubicBezTo>
                  <a:cubicBezTo>
                    <a:pt x="243" y="1064"/>
                    <a:pt x="0" y="852"/>
                    <a:pt x="0" y="548"/>
                  </a:cubicBezTo>
                  <a:cubicBezTo>
                    <a:pt x="0" y="244"/>
                    <a:pt x="243" y="1"/>
                    <a:pt x="578" y="1"/>
                  </a:cubicBezTo>
                  <a:cubicBezTo>
                    <a:pt x="882" y="1"/>
                    <a:pt x="1155" y="244"/>
                    <a:pt x="1155"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
            <p:cNvSpPr/>
            <p:nvPr/>
          </p:nvSpPr>
          <p:spPr>
            <a:xfrm>
              <a:off x="6871975" y="1775400"/>
              <a:ext cx="27375" cy="25850"/>
            </a:xfrm>
            <a:custGeom>
              <a:avLst/>
              <a:gdLst/>
              <a:ahLst/>
              <a:cxnLst/>
              <a:rect l="l" t="t" r="r" b="b"/>
              <a:pathLst>
                <a:path w="1095" h="1034" extrusionOk="0">
                  <a:moveTo>
                    <a:pt x="1095" y="517"/>
                  </a:moveTo>
                  <a:cubicBezTo>
                    <a:pt x="1095" y="821"/>
                    <a:pt x="852" y="1034"/>
                    <a:pt x="548" y="1034"/>
                  </a:cubicBezTo>
                  <a:cubicBezTo>
                    <a:pt x="244" y="1034"/>
                    <a:pt x="0" y="821"/>
                    <a:pt x="0" y="517"/>
                  </a:cubicBezTo>
                  <a:cubicBezTo>
                    <a:pt x="0" y="243"/>
                    <a:pt x="244" y="0"/>
                    <a:pt x="548" y="0"/>
                  </a:cubicBezTo>
                  <a:cubicBezTo>
                    <a:pt x="852" y="0"/>
                    <a:pt x="1095" y="243"/>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
            <p:cNvSpPr/>
            <p:nvPr/>
          </p:nvSpPr>
          <p:spPr>
            <a:xfrm>
              <a:off x="6872725" y="1677375"/>
              <a:ext cx="25875" cy="24325"/>
            </a:xfrm>
            <a:custGeom>
              <a:avLst/>
              <a:gdLst/>
              <a:ahLst/>
              <a:cxnLst/>
              <a:rect l="l" t="t" r="r" b="b"/>
              <a:pathLst>
                <a:path w="1035" h="973" extrusionOk="0">
                  <a:moveTo>
                    <a:pt x="1034" y="487"/>
                  </a:moveTo>
                  <a:cubicBezTo>
                    <a:pt x="1034" y="760"/>
                    <a:pt x="791" y="973"/>
                    <a:pt x="518" y="973"/>
                  </a:cubicBezTo>
                  <a:cubicBezTo>
                    <a:pt x="214" y="973"/>
                    <a:pt x="1" y="760"/>
                    <a:pt x="1" y="487"/>
                  </a:cubicBezTo>
                  <a:cubicBezTo>
                    <a:pt x="1" y="213"/>
                    <a:pt x="214" y="0"/>
                    <a:pt x="518" y="0"/>
                  </a:cubicBezTo>
                  <a:cubicBezTo>
                    <a:pt x="791" y="0"/>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
            <p:cNvSpPr/>
            <p:nvPr/>
          </p:nvSpPr>
          <p:spPr>
            <a:xfrm>
              <a:off x="6872725" y="1578575"/>
              <a:ext cx="25875" cy="23600"/>
            </a:xfrm>
            <a:custGeom>
              <a:avLst/>
              <a:gdLst/>
              <a:ahLst/>
              <a:cxnLst/>
              <a:rect l="l" t="t" r="r" b="b"/>
              <a:pathLst>
                <a:path w="1035" h="944" extrusionOk="0">
                  <a:moveTo>
                    <a:pt x="1034" y="487"/>
                  </a:moveTo>
                  <a:cubicBezTo>
                    <a:pt x="1034" y="730"/>
                    <a:pt x="791" y="943"/>
                    <a:pt x="518" y="943"/>
                  </a:cubicBezTo>
                  <a:cubicBezTo>
                    <a:pt x="214" y="943"/>
                    <a:pt x="1" y="730"/>
                    <a:pt x="1" y="487"/>
                  </a:cubicBezTo>
                  <a:cubicBezTo>
                    <a:pt x="1" y="214"/>
                    <a:pt x="214" y="1"/>
                    <a:pt x="518" y="1"/>
                  </a:cubicBezTo>
                  <a:cubicBezTo>
                    <a:pt x="791" y="1"/>
                    <a:pt x="1034" y="214"/>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
            <p:cNvSpPr/>
            <p:nvPr/>
          </p:nvSpPr>
          <p:spPr>
            <a:xfrm>
              <a:off x="6873500" y="1479800"/>
              <a:ext cx="24325" cy="22825"/>
            </a:xfrm>
            <a:custGeom>
              <a:avLst/>
              <a:gdLst/>
              <a:ahLst/>
              <a:cxnLst/>
              <a:rect l="l" t="t" r="r" b="b"/>
              <a:pathLst>
                <a:path w="973" h="913" extrusionOk="0">
                  <a:moveTo>
                    <a:pt x="973" y="456"/>
                  </a:moveTo>
                  <a:cubicBezTo>
                    <a:pt x="973" y="730"/>
                    <a:pt x="760" y="912"/>
                    <a:pt x="487" y="912"/>
                  </a:cubicBezTo>
                  <a:cubicBezTo>
                    <a:pt x="213" y="912"/>
                    <a:pt x="0" y="730"/>
                    <a:pt x="0" y="456"/>
                  </a:cubicBezTo>
                  <a:cubicBezTo>
                    <a:pt x="0" y="213"/>
                    <a:pt x="213" y="0"/>
                    <a:pt x="487"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
            <p:cNvSpPr/>
            <p:nvPr/>
          </p:nvSpPr>
          <p:spPr>
            <a:xfrm>
              <a:off x="6873500" y="1381000"/>
              <a:ext cx="23575" cy="22075"/>
            </a:xfrm>
            <a:custGeom>
              <a:avLst/>
              <a:gdLst/>
              <a:ahLst/>
              <a:cxnLst/>
              <a:rect l="l" t="t" r="r" b="b"/>
              <a:pathLst>
                <a:path w="943" h="883" extrusionOk="0">
                  <a:moveTo>
                    <a:pt x="943" y="457"/>
                  </a:moveTo>
                  <a:cubicBezTo>
                    <a:pt x="943" y="700"/>
                    <a:pt x="730" y="882"/>
                    <a:pt x="487" y="882"/>
                  </a:cubicBezTo>
                  <a:cubicBezTo>
                    <a:pt x="213" y="882"/>
                    <a:pt x="0" y="700"/>
                    <a:pt x="0" y="457"/>
                  </a:cubicBezTo>
                  <a:cubicBezTo>
                    <a:pt x="0" y="214"/>
                    <a:pt x="213" y="1"/>
                    <a:pt x="487" y="1"/>
                  </a:cubicBezTo>
                  <a:cubicBezTo>
                    <a:pt x="730" y="1"/>
                    <a:pt x="943" y="214"/>
                    <a:pt x="94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
            <p:cNvSpPr/>
            <p:nvPr/>
          </p:nvSpPr>
          <p:spPr>
            <a:xfrm>
              <a:off x="6874250" y="1282225"/>
              <a:ext cx="22825" cy="21300"/>
            </a:xfrm>
            <a:custGeom>
              <a:avLst/>
              <a:gdLst/>
              <a:ahLst/>
              <a:cxnLst/>
              <a:rect l="l" t="t" r="r" b="b"/>
              <a:pathLst>
                <a:path w="913" h="852" extrusionOk="0">
                  <a:moveTo>
                    <a:pt x="913" y="426"/>
                  </a:moveTo>
                  <a:cubicBezTo>
                    <a:pt x="913" y="669"/>
                    <a:pt x="700" y="852"/>
                    <a:pt x="457" y="852"/>
                  </a:cubicBezTo>
                  <a:cubicBezTo>
                    <a:pt x="183" y="852"/>
                    <a:pt x="1" y="669"/>
                    <a:pt x="1" y="426"/>
                  </a:cubicBezTo>
                  <a:cubicBezTo>
                    <a:pt x="1" y="213"/>
                    <a:pt x="183" y="0"/>
                    <a:pt x="457" y="0"/>
                  </a:cubicBezTo>
                  <a:cubicBezTo>
                    <a:pt x="700" y="0"/>
                    <a:pt x="913" y="213"/>
                    <a:pt x="91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
            <p:cNvSpPr/>
            <p:nvPr/>
          </p:nvSpPr>
          <p:spPr>
            <a:xfrm>
              <a:off x="6875025" y="1184200"/>
              <a:ext cx="21300" cy="19775"/>
            </a:xfrm>
            <a:custGeom>
              <a:avLst/>
              <a:gdLst/>
              <a:ahLst/>
              <a:cxnLst/>
              <a:rect l="l" t="t" r="r" b="b"/>
              <a:pathLst>
                <a:path w="852" h="791" extrusionOk="0">
                  <a:moveTo>
                    <a:pt x="851" y="396"/>
                  </a:moveTo>
                  <a:cubicBezTo>
                    <a:pt x="851" y="608"/>
                    <a:pt x="669" y="791"/>
                    <a:pt x="426" y="791"/>
                  </a:cubicBezTo>
                  <a:cubicBezTo>
                    <a:pt x="182" y="791"/>
                    <a:pt x="0" y="608"/>
                    <a:pt x="0" y="396"/>
                  </a:cubicBezTo>
                  <a:cubicBezTo>
                    <a:pt x="0" y="183"/>
                    <a:pt x="182" y="0"/>
                    <a:pt x="426" y="0"/>
                  </a:cubicBezTo>
                  <a:cubicBezTo>
                    <a:pt x="669" y="0"/>
                    <a:pt x="851" y="183"/>
                    <a:pt x="85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
            <p:cNvSpPr/>
            <p:nvPr/>
          </p:nvSpPr>
          <p:spPr>
            <a:xfrm>
              <a:off x="6875025" y="1085425"/>
              <a:ext cx="21300" cy="19775"/>
            </a:xfrm>
            <a:custGeom>
              <a:avLst/>
              <a:gdLst/>
              <a:ahLst/>
              <a:cxnLst/>
              <a:rect l="l" t="t" r="r" b="b"/>
              <a:pathLst>
                <a:path w="852" h="791" extrusionOk="0">
                  <a:moveTo>
                    <a:pt x="851" y="395"/>
                  </a:moveTo>
                  <a:cubicBezTo>
                    <a:pt x="851" y="608"/>
                    <a:pt x="638" y="790"/>
                    <a:pt x="426" y="790"/>
                  </a:cubicBezTo>
                  <a:cubicBezTo>
                    <a:pt x="182" y="790"/>
                    <a:pt x="0" y="608"/>
                    <a:pt x="0" y="395"/>
                  </a:cubicBezTo>
                  <a:cubicBezTo>
                    <a:pt x="0" y="152"/>
                    <a:pt x="182" y="0"/>
                    <a:pt x="426" y="0"/>
                  </a:cubicBezTo>
                  <a:cubicBezTo>
                    <a:pt x="638" y="0"/>
                    <a:pt x="851" y="152"/>
                    <a:pt x="85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
            <p:cNvSpPr/>
            <p:nvPr/>
          </p:nvSpPr>
          <p:spPr>
            <a:xfrm>
              <a:off x="6875775" y="986625"/>
              <a:ext cx="19775" cy="18275"/>
            </a:xfrm>
            <a:custGeom>
              <a:avLst/>
              <a:gdLst/>
              <a:ahLst/>
              <a:cxnLst/>
              <a:rect l="l" t="t" r="r" b="b"/>
              <a:pathLst>
                <a:path w="791" h="731" extrusionOk="0">
                  <a:moveTo>
                    <a:pt x="791" y="365"/>
                  </a:moveTo>
                  <a:cubicBezTo>
                    <a:pt x="791" y="578"/>
                    <a:pt x="608" y="730"/>
                    <a:pt x="396" y="730"/>
                  </a:cubicBezTo>
                  <a:cubicBezTo>
                    <a:pt x="183" y="730"/>
                    <a:pt x="0" y="578"/>
                    <a:pt x="0" y="365"/>
                  </a:cubicBezTo>
                  <a:cubicBezTo>
                    <a:pt x="0" y="153"/>
                    <a:pt x="183" y="1"/>
                    <a:pt x="396" y="1"/>
                  </a:cubicBezTo>
                  <a:cubicBezTo>
                    <a:pt x="608" y="1"/>
                    <a:pt x="791" y="15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
            <p:cNvSpPr/>
            <p:nvPr/>
          </p:nvSpPr>
          <p:spPr>
            <a:xfrm>
              <a:off x="6875775" y="887850"/>
              <a:ext cx="19025" cy="18250"/>
            </a:xfrm>
            <a:custGeom>
              <a:avLst/>
              <a:gdLst/>
              <a:ahLst/>
              <a:cxnLst/>
              <a:rect l="l" t="t" r="r" b="b"/>
              <a:pathLst>
                <a:path w="761" h="730" extrusionOk="0">
                  <a:moveTo>
                    <a:pt x="760" y="365"/>
                  </a:moveTo>
                  <a:cubicBezTo>
                    <a:pt x="760" y="547"/>
                    <a:pt x="608" y="730"/>
                    <a:pt x="396" y="730"/>
                  </a:cubicBezTo>
                  <a:cubicBezTo>
                    <a:pt x="183" y="730"/>
                    <a:pt x="0" y="547"/>
                    <a:pt x="0" y="365"/>
                  </a:cubicBezTo>
                  <a:cubicBezTo>
                    <a:pt x="0" y="152"/>
                    <a:pt x="183" y="0"/>
                    <a:pt x="396" y="0"/>
                  </a:cubicBezTo>
                  <a:cubicBezTo>
                    <a:pt x="608" y="0"/>
                    <a:pt x="760" y="15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
            <p:cNvSpPr/>
            <p:nvPr/>
          </p:nvSpPr>
          <p:spPr>
            <a:xfrm>
              <a:off x="6876525" y="789050"/>
              <a:ext cx="18275" cy="17500"/>
            </a:xfrm>
            <a:custGeom>
              <a:avLst/>
              <a:gdLst/>
              <a:ahLst/>
              <a:cxnLst/>
              <a:rect l="l" t="t" r="r" b="b"/>
              <a:pathLst>
                <a:path w="731" h="700" extrusionOk="0">
                  <a:moveTo>
                    <a:pt x="730" y="335"/>
                  </a:moveTo>
                  <a:cubicBezTo>
                    <a:pt x="730" y="548"/>
                    <a:pt x="548" y="700"/>
                    <a:pt x="366" y="700"/>
                  </a:cubicBezTo>
                  <a:cubicBezTo>
                    <a:pt x="153" y="700"/>
                    <a:pt x="1" y="548"/>
                    <a:pt x="1" y="335"/>
                  </a:cubicBezTo>
                  <a:cubicBezTo>
                    <a:pt x="1" y="153"/>
                    <a:pt x="153" y="1"/>
                    <a:pt x="366" y="1"/>
                  </a:cubicBezTo>
                  <a:cubicBezTo>
                    <a:pt x="54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
            <p:cNvSpPr/>
            <p:nvPr/>
          </p:nvSpPr>
          <p:spPr>
            <a:xfrm>
              <a:off x="6877300" y="690275"/>
              <a:ext cx="16725" cy="15975"/>
            </a:xfrm>
            <a:custGeom>
              <a:avLst/>
              <a:gdLst/>
              <a:ahLst/>
              <a:cxnLst/>
              <a:rect l="l" t="t" r="r" b="b"/>
              <a:pathLst>
                <a:path w="669" h="639" extrusionOk="0">
                  <a:moveTo>
                    <a:pt x="669" y="335"/>
                  </a:moveTo>
                  <a:cubicBezTo>
                    <a:pt x="669" y="517"/>
                    <a:pt x="517" y="639"/>
                    <a:pt x="335" y="639"/>
                  </a:cubicBezTo>
                  <a:cubicBezTo>
                    <a:pt x="152" y="639"/>
                    <a:pt x="0" y="517"/>
                    <a:pt x="0" y="335"/>
                  </a:cubicBezTo>
                  <a:cubicBezTo>
                    <a:pt x="0" y="152"/>
                    <a:pt x="152" y="0"/>
                    <a:pt x="335" y="0"/>
                  </a:cubicBezTo>
                  <a:cubicBezTo>
                    <a:pt x="517"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
            <p:cNvSpPr/>
            <p:nvPr/>
          </p:nvSpPr>
          <p:spPr>
            <a:xfrm>
              <a:off x="6877300" y="591475"/>
              <a:ext cx="15975" cy="16000"/>
            </a:xfrm>
            <a:custGeom>
              <a:avLst/>
              <a:gdLst/>
              <a:ahLst/>
              <a:cxnLst/>
              <a:rect l="l" t="t" r="r" b="b"/>
              <a:pathLst>
                <a:path w="639" h="640" extrusionOk="0">
                  <a:moveTo>
                    <a:pt x="639" y="335"/>
                  </a:moveTo>
                  <a:cubicBezTo>
                    <a:pt x="639" y="487"/>
                    <a:pt x="517" y="639"/>
                    <a:pt x="335" y="639"/>
                  </a:cubicBezTo>
                  <a:cubicBezTo>
                    <a:pt x="152" y="639"/>
                    <a:pt x="0" y="487"/>
                    <a:pt x="0" y="335"/>
                  </a:cubicBezTo>
                  <a:cubicBezTo>
                    <a:pt x="0" y="153"/>
                    <a:pt x="152" y="1"/>
                    <a:pt x="335" y="1"/>
                  </a:cubicBezTo>
                  <a:cubicBezTo>
                    <a:pt x="517" y="1"/>
                    <a:pt x="639" y="153"/>
                    <a:pt x="63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
            <p:cNvSpPr/>
            <p:nvPr/>
          </p:nvSpPr>
          <p:spPr>
            <a:xfrm>
              <a:off x="6877300" y="492700"/>
              <a:ext cx="15975" cy="15225"/>
            </a:xfrm>
            <a:custGeom>
              <a:avLst/>
              <a:gdLst/>
              <a:ahLst/>
              <a:cxnLst/>
              <a:rect l="l" t="t" r="r" b="b"/>
              <a:pathLst>
                <a:path w="639" h="609" extrusionOk="0">
                  <a:moveTo>
                    <a:pt x="639" y="304"/>
                  </a:moveTo>
                  <a:cubicBezTo>
                    <a:pt x="639" y="487"/>
                    <a:pt x="487" y="608"/>
                    <a:pt x="335" y="608"/>
                  </a:cubicBezTo>
                  <a:cubicBezTo>
                    <a:pt x="152" y="608"/>
                    <a:pt x="0" y="487"/>
                    <a:pt x="0" y="304"/>
                  </a:cubicBezTo>
                  <a:cubicBezTo>
                    <a:pt x="0" y="152"/>
                    <a:pt x="152" y="0"/>
                    <a:pt x="335" y="0"/>
                  </a:cubicBezTo>
                  <a:cubicBezTo>
                    <a:pt x="48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
            <p:cNvSpPr/>
            <p:nvPr/>
          </p:nvSpPr>
          <p:spPr>
            <a:xfrm>
              <a:off x="6878050" y="393925"/>
              <a:ext cx="15225" cy="14450"/>
            </a:xfrm>
            <a:custGeom>
              <a:avLst/>
              <a:gdLst/>
              <a:ahLst/>
              <a:cxnLst/>
              <a:rect l="l" t="t" r="r" b="b"/>
              <a:pathLst>
                <a:path w="609" h="578" extrusionOk="0">
                  <a:moveTo>
                    <a:pt x="609" y="304"/>
                  </a:moveTo>
                  <a:cubicBezTo>
                    <a:pt x="609" y="456"/>
                    <a:pt x="457" y="578"/>
                    <a:pt x="305" y="578"/>
                  </a:cubicBezTo>
                  <a:cubicBezTo>
                    <a:pt x="122" y="578"/>
                    <a:pt x="1" y="456"/>
                    <a:pt x="1" y="304"/>
                  </a:cubicBezTo>
                  <a:cubicBezTo>
                    <a:pt x="1" y="152"/>
                    <a:pt x="122" y="0"/>
                    <a:pt x="305" y="0"/>
                  </a:cubicBezTo>
                  <a:cubicBezTo>
                    <a:pt x="457" y="0"/>
                    <a:pt x="609" y="152"/>
                    <a:pt x="60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
            <p:cNvSpPr/>
            <p:nvPr/>
          </p:nvSpPr>
          <p:spPr>
            <a:xfrm>
              <a:off x="6878825" y="295900"/>
              <a:ext cx="13700" cy="12925"/>
            </a:xfrm>
            <a:custGeom>
              <a:avLst/>
              <a:gdLst/>
              <a:ahLst/>
              <a:cxnLst/>
              <a:rect l="l" t="t" r="r" b="b"/>
              <a:pathLst>
                <a:path w="548" h="517" extrusionOk="0">
                  <a:moveTo>
                    <a:pt x="547" y="243"/>
                  </a:moveTo>
                  <a:cubicBezTo>
                    <a:pt x="547" y="395"/>
                    <a:pt x="426" y="517"/>
                    <a:pt x="274" y="517"/>
                  </a:cubicBezTo>
                  <a:cubicBezTo>
                    <a:pt x="122" y="517"/>
                    <a:pt x="0" y="395"/>
                    <a:pt x="0" y="243"/>
                  </a:cubicBezTo>
                  <a:cubicBezTo>
                    <a:pt x="0" y="122"/>
                    <a:pt x="122" y="0"/>
                    <a:pt x="274" y="0"/>
                  </a:cubicBezTo>
                  <a:cubicBezTo>
                    <a:pt x="426" y="0"/>
                    <a:pt x="547" y="122"/>
                    <a:pt x="54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
            <p:cNvSpPr/>
            <p:nvPr/>
          </p:nvSpPr>
          <p:spPr>
            <a:xfrm>
              <a:off x="6878825" y="197100"/>
              <a:ext cx="13700" cy="12175"/>
            </a:xfrm>
            <a:custGeom>
              <a:avLst/>
              <a:gdLst/>
              <a:ahLst/>
              <a:cxnLst/>
              <a:rect l="l" t="t" r="r" b="b"/>
              <a:pathLst>
                <a:path w="548" h="487" extrusionOk="0">
                  <a:moveTo>
                    <a:pt x="547" y="244"/>
                  </a:moveTo>
                  <a:cubicBezTo>
                    <a:pt x="547" y="396"/>
                    <a:pt x="426" y="487"/>
                    <a:pt x="274" y="487"/>
                  </a:cubicBezTo>
                  <a:cubicBezTo>
                    <a:pt x="122" y="487"/>
                    <a:pt x="0" y="396"/>
                    <a:pt x="0" y="244"/>
                  </a:cubicBezTo>
                  <a:cubicBezTo>
                    <a:pt x="0" y="92"/>
                    <a:pt x="122" y="1"/>
                    <a:pt x="274" y="1"/>
                  </a:cubicBezTo>
                  <a:cubicBezTo>
                    <a:pt x="426" y="1"/>
                    <a:pt x="547" y="92"/>
                    <a:pt x="5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
            <p:cNvSpPr/>
            <p:nvPr/>
          </p:nvSpPr>
          <p:spPr>
            <a:xfrm>
              <a:off x="6878825" y="98325"/>
              <a:ext cx="12925" cy="11425"/>
            </a:xfrm>
            <a:custGeom>
              <a:avLst/>
              <a:gdLst/>
              <a:ahLst/>
              <a:cxnLst/>
              <a:rect l="l" t="t" r="r" b="b"/>
              <a:pathLst>
                <a:path w="517" h="457" extrusionOk="0">
                  <a:moveTo>
                    <a:pt x="517" y="243"/>
                  </a:moveTo>
                  <a:cubicBezTo>
                    <a:pt x="517" y="365"/>
                    <a:pt x="395" y="456"/>
                    <a:pt x="274" y="456"/>
                  </a:cubicBezTo>
                  <a:cubicBezTo>
                    <a:pt x="122" y="456"/>
                    <a:pt x="0" y="365"/>
                    <a:pt x="0" y="243"/>
                  </a:cubicBezTo>
                  <a:cubicBezTo>
                    <a:pt x="0" y="91"/>
                    <a:pt x="122" y="0"/>
                    <a:pt x="274" y="0"/>
                  </a:cubicBezTo>
                  <a:cubicBezTo>
                    <a:pt x="395" y="0"/>
                    <a:pt x="517" y="91"/>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
            <p:cNvSpPr/>
            <p:nvPr/>
          </p:nvSpPr>
          <p:spPr>
            <a:xfrm>
              <a:off x="6879575" y="-475"/>
              <a:ext cx="12175" cy="11425"/>
            </a:xfrm>
            <a:custGeom>
              <a:avLst/>
              <a:gdLst/>
              <a:ahLst/>
              <a:cxnLst/>
              <a:rect l="l" t="t" r="r" b="b"/>
              <a:pathLst>
                <a:path w="487" h="457" extrusionOk="0">
                  <a:moveTo>
                    <a:pt x="487" y="214"/>
                  </a:moveTo>
                  <a:cubicBezTo>
                    <a:pt x="487" y="335"/>
                    <a:pt x="365" y="457"/>
                    <a:pt x="244" y="457"/>
                  </a:cubicBezTo>
                  <a:cubicBezTo>
                    <a:pt x="92" y="457"/>
                    <a:pt x="0" y="335"/>
                    <a:pt x="0" y="214"/>
                  </a:cubicBezTo>
                  <a:cubicBezTo>
                    <a:pt x="0" y="92"/>
                    <a:pt x="92" y="1"/>
                    <a:pt x="244" y="1"/>
                  </a:cubicBezTo>
                  <a:cubicBezTo>
                    <a:pt x="365"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
            <p:cNvSpPr/>
            <p:nvPr/>
          </p:nvSpPr>
          <p:spPr>
            <a:xfrm>
              <a:off x="6879575" y="-99250"/>
              <a:ext cx="11425" cy="10650"/>
            </a:xfrm>
            <a:custGeom>
              <a:avLst/>
              <a:gdLst/>
              <a:ahLst/>
              <a:cxnLst/>
              <a:rect l="l" t="t" r="r" b="b"/>
              <a:pathLst>
                <a:path w="457" h="426" extrusionOk="0">
                  <a:moveTo>
                    <a:pt x="456" y="213"/>
                  </a:moveTo>
                  <a:cubicBezTo>
                    <a:pt x="456" y="335"/>
                    <a:pt x="365" y="426"/>
                    <a:pt x="244" y="426"/>
                  </a:cubicBezTo>
                  <a:cubicBezTo>
                    <a:pt x="122" y="426"/>
                    <a:pt x="0" y="335"/>
                    <a:pt x="0" y="213"/>
                  </a:cubicBezTo>
                  <a:cubicBezTo>
                    <a:pt x="0" y="92"/>
                    <a:pt x="122" y="0"/>
                    <a:pt x="244" y="0"/>
                  </a:cubicBezTo>
                  <a:cubicBezTo>
                    <a:pt x="365" y="0"/>
                    <a:pt x="456" y="92"/>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
            <p:cNvSpPr/>
            <p:nvPr/>
          </p:nvSpPr>
          <p:spPr>
            <a:xfrm>
              <a:off x="6880325" y="-198050"/>
              <a:ext cx="10675" cy="9925"/>
            </a:xfrm>
            <a:custGeom>
              <a:avLst/>
              <a:gdLst/>
              <a:ahLst/>
              <a:cxnLst/>
              <a:rect l="l" t="t" r="r" b="b"/>
              <a:pathLst>
                <a:path w="427" h="397" extrusionOk="0">
                  <a:moveTo>
                    <a:pt x="426" y="183"/>
                  </a:moveTo>
                  <a:cubicBezTo>
                    <a:pt x="426" y="305"/>
                    <a:pt x="335" y="396"/>
                    <a:pt x="214" y="396"/>
                  </a:cubicBezTo>
                  <a:cubicBezTo>
                    <a:pt x="92" y="396"/>
                    <a:pt x="1" y="305"/>
                    <a:pt x="1" y="183"/>
                  </a:cubicBezTo>
                  <a:cubicBezTo>
                    <a:pt x="1" y="92"/>
                    <a:pt x="92" y="1"/>
                    <a:pt x="214" y="1"/>
                  </a:cubicBezTo>
                  <a:cubicBezTo>
                    <a:pt x="335" y="1"/>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
            <p:cNvSpPr/>
            <p:nvPr/>
          </p:nvSpPr>
          <p:spPr>
            <a:xfrm>
              <a:off x="6880325" y="-296825"/>
              <a:ext cx="9900" cy="9150"/>
            </a:xfrm>
            <a:custGeom>
              <a:avLst/>
              <a:gdLst/>
              <a:ahLst/>
              <a:cxnLst/>
              <a:rect l="l" t="t" r="r" b="b"/>
              <a:pathLst>
                <a:path w="396" h="366" extrusionOk="0">
                  <a:moveTo>
                    <a:pt x="396" y="183"/>
                  </a:moveTo>
                  <a:cubicBezTo>
                    <a:pt x="396" y="274"/>
                    <a:pt x="305" y="365"/>
                    <a:pt x="214" y="365"/>
                  </a:cubicBezTo>
                  <a:cubicBezTo>
                    <a:pt x="92" y="365"/>
                    <a:pt x="1" y="274"/>
                    <a:pt x="1" y="183"/>
                  </a:cubicBezTo>
                  <a:cubicBezTo>
                    <a:pt x="1" y="92"/>
                    <a:pt x="92" y="0"/>
                    <a:pt x="214" y="0"/>
                  </a:cubicBezTo>
                  <a:cubicBezTo>
                    <a:pt x="305" y="0"/>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
            <p:cNvSpPr/>
            <p:nvPr/>
          </p:nvSpPr>
          <p:spPr>
            <a:xfrm>
              <a:off x="6881100" y="-395600"/>
              <a:ext cx="9125" cy="8375"/>
            </a:xfrm>
            <a:custGeom>
              <a:avLst/>
              <a:gdLst/>
              <a:ahLst/>
              <a:cxnLst/>
              <a:rect l="l" t="t" r="r" b="b"/>
              <a:pathLst>
                <a:path w="365" h="335" extrusionOk="0">
                  <a:moveTo>
                    <a:pt x="365" y="182"/>
                  </a:moveTo>
                  <a:cubicBezTo>
                    <a:pt x="365" y="274"/>
                    <a:pt x="274" y="334"/>
                    <a:pt x="183" y="334"/>
                  </a:cubicBezTo>
                  <a:cubicBezTo>
                    <a:pt x="61" y="334"/>
                    <a:pt x="0" y="274"/>
                    <a:pt x="0" y="182"/>
                  </a:cubicBezTo>
                  <a:cubicBezTo>
                    <a:pt x="0" y="61"/>
                    <a:pt x="61" y="0"/>
                    <a:pt x="183" y="0"/>
                  </a:cubicBezTo>
                  <a:cubicBezTo>
                    <a:pt x="274" y="0"/>
                    <a:pt x="365" y="61"/>
                    <a:pt x="365"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
            <p:cNvSpPr/>
            <p:nvPr/>
          </p:nvSpPr>
          <p:spPr>
            <a:xfrm>
              <a:off x="6881100" y="-494400"/>
              <a:ext cx="9125" cy="8375"/>
            </a:xfrm>
            <a:custGeom>
              <a:avLst/>
              <a:gdLst/>
              <a:ahLst/>
              <a:cxnLst/>
              <a:rect l="l" t="t" r="r" b="b"/>
              <a:pathLst>
                <a:path w="365" h="335" extrusionOk="0">
                  <a:moveTo>
                    <a:pt x="365" y="153"/>
                  </a:moveTo>
                  <a:cubicBezTo>
                    <a:pt x="365" y="244"/>
                    <a:pt x="274" y="335"/>
                    <a:pt x="183" y="335"/>
                  </a:cubicBezTo>
                  <a:cubicBezTo>
                    <a:pt x="91" y="335"/>
                    <a:pt x="0" y="244"/>
                    <a:pt x="0" y="153"/>
                  </a:cubicBezTo>
                  <a:cubicBezTo>
                    <a:pt x="0" y="61"/>
                    <a:pt x="91" y="1"/>
                    <a:pt x="183" y="1"/>
                  </a:cubicBezTo>
                  <a:cubicBezTo>
                    <a:pt x="274" y="1"/>
                    <a:pt x="365" y="61"/>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
            <p:cNvSpPr/>
            <p:nvPr/>
          </p:nvSpPr>
          <p:spPr>
            <a:xfrm>
              <a:off x="6950250" y="5219200"/>
              <a:ext cx="80575" cy="75275"/>
            </a:xfrm>
            <a:custGeom>
              <a:avLst/>
              <a:gdLst/>
              <a:ahLst/>
              <a:cxnLst/>
              <a:rect l="l" t="t" r="r" b="b"/>
              <a:pathLst>
                <a:path w="3223" h="3011" extrusionOk="0">
                  <a:moveTo>
                    <a:pt x="3222" y="1490"/>
                  </a:moveTo>
                  <a:cubicBezTo>
                    <a:pt x="3222" y="2341"/>
                    <a:pt x="2493" y="3010"/>
                    <a:pt x="1611" y="3010"/>
                  </a:cubicBezTo>
                  <a:cubicBezTo>
                    <a:pt x="730" y="3010"/>
                    <a:pt x="0" y="2341"/>
                    <a:pt x="0" y="1490"/>
                  </a:cubicBezTo>
                  <a:cubicBezTo>
                    <a:pt x="0" y="670"/>
                    <a:pt x="730" y="1"/>
                    <a:pt x="1611" y="1"/>
                  </a:cubicBezTo>
                  <a:cubicBezTo>
                    <a:pt x="2493" y="1"/>
                    <a:pt x="3222" y="670"/>
                    <a:pt x="3222"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
            <p:cNvSpPr/>
            <p:nvPr/>
          </p:nvSpPr>
          <p:spPr>
            <a:xfrm>
              <a:off x="6950250" y="5119675"/>
              <a:ext cx="80575" cy="76000"/>
            </a:xfrm>
            <a:custGeom>
              <a:avLst/>
              <a:gdLst/>
              <a:ahLst/>
              <a:cxnLst/>
              <a:rect l="l" t="t" r="r" b="b"/>
              <a:pathLst>
                <a:path w="3223" h="3040" extrusionOk="0">
                  <a:moveTo>
                    <a:pt x="3222" y="1520"/>
                  </a:moveTo>
                  <a:cubicBezTo>
                    <a:pt x="3222" y="2371"/>
                    <a:pt x="2493" y="3040"/>
                    <a:pt x="1611" y="3040"/>
                  </a:cubicBezTo>
                  <a:cubicBezTo>
                    <a:pt x="730" y="3040"/>
                    <a:pt x="0" y="2371"/>
                    <a:pt x="0" y="1520"/>
                  </a:cubicBezTo>
                  <a:cubicBezTo>
                    <a:pt x="0" y="669"/>
                    <a:pt x="730" y="0"/>
                    <a:pt x="1611" y="0"/>
                  </a:cubicBezTo>
                  <a:cubicBezTo>
                    <a:pt x="2493" y="0"/>
                    <a:pt x="3222" y="669"/>
                    <a:pt x="3222"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
            <p:cNvSpPr/>
            <p:nvPr/>
          </p:nvSpPr>
          <p:spPr>
            <a:xfrm>
              <a:off x="6951000" y="5020875"/>
              <a:ext cx="79825" cy="75250"/>
            </a:xfrm>
            <a:custGeom>
              <a:avLst/>
              <a:gdLst/>
              <a:ahLst/>
              <a:cxnLst/>
              <a:rect l="l" t="t" r="r" b="b"/>
              <a:pathLst>
                <a:path w="3193" h="3010" extrusionOk="0">
                  <a:moveTo>
                    <a:pt x="3192" y="1520"/>
                  </a:moveTo>
                  <a:cubicBezTo>
                    <a:pt x="3192" y="2341"/>
                    <a:pt x="2463" y="3010"/>
                    <a:pt x="1581" y="3010"/>
                  </a:cubicBezTo>
                  <a:cubicBezTo>
                    <a:pt x="700" y="3010"/>
                    <a:pt x="1" y="2341"/>
                    <a:pt x="1" y="1520"/>
                  </a:cubicBezTo>
                  <a:cubicBezTo>
                    <a:pt x="1" y="669"/>
                    <a:pt x="700" y="1"/>
                    <a:pt x="1581" y="1"/>
                  </a:cubicBezTo>
                  <a:cubicBezTo>
                    <a:pt x="2463" y="1"/>
                    <a:pt x="3192" y="669"/>
                    <a:pt x="3192"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
            <p:cNvSpPr/>
            <p:nvPr/>
          </p:nvSpPr>
          <p:spPr>
            <a:xfrm>
              <a:off x="6951775" y="4922850"/>
              <a:ext cx="77525" cy="72975"/>
            </a:xfrm>
            <a:custGeom>
              <a:avLst/>
              <a:gdLst/>
              <a:ahLst/>
              <a:cxnLst/>
              <a:rect l="l" t="t" r="r" b="b"/>
              <a:pathLst>
                <a:path w="3101" h="2919" extrusionOk="0">
                  <a:moveTo>
                    <a:pt x="3100" y="1460"/>
                  </a:moveTo>
                  <a:cubicBezTo>
                    <a:pt x="3100" y="2280"/>
                    <a:pt x="2401" y="2919"/>
                    <a:pt x="1550" y="2919"/>
                  </a:cubicBezTo>
                  <a:cubicBezTo>
                    <a:pt x="699" y="2919"/>
                    <a:pt x="0" y="2280"/>
                    <a:pt x="0" y="1460"/>
                  </a:cubicBezTo>
                  <a:cubicBezTo>
                    <a:pt x="0" y="669"/>
                    <a:pt x="699" y="1"/>
                    <a:pt x="1550" y="1"/>
                  </a:cubicBezTo>
                  <a:cubicBezTo>
                    <a:pt x="2401" y="1"/>
                    <a:pt x="3100" y="669"/>
                    <a:pt x="3100"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
            <p:cNvSpPr/>
            <p:nvPr/>
          </p:nvSpPr>
          <p:spPr>
            <a:xfrm>
              <a:off x="6952525" y="4824075"/>
              <a:ext cx="76000" cy="72200"/>
            </a:xfrm>
            <a:custGeom>
              <a:avLst/>
              <a:gdLst/>
              <a:ahLst/>
              <a:cxnLst/>
              <a:rect l="l" t="t" r="r" b="b"/>
              <a:pathLst>
                <a:path w="3040" h="2888" extrusionOk="0">
                  <a:moveTo>
                    <a:pt x="3040" y="1459"/>
                  </a:moveTo>
                  <a:cubicBezTo>
                    <a:pt x="3040" y="2250"/>
                    <a:pt x="2371" y="2888"/>
                    <a:pt x="1520" y="2888"/>
                  </a:cubicBezTo>
                  <a:cubicBezTo>
                    <a:pt x="669" y="2888"/>
                    <a:pt x="0" y="2250"/>
                    <a:pt x="0" y="1459"/>
                  </a:cubicBezTo>
                  <a:cubicBezTo>
                    <a:pt x="0" y="669"/>
                    <a:pt x="669" y="0"/>
                    <a:pt x="1520" y="0"/>
                  </a:cubicBezTo>
                  <a:cubicBezTo>
                    <a:pt x="2371" y="0"/>
                    <a:pt x="3040" y="669"/>
                    <a:pt x="3040"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
            <p:cNvSpPr/>
            <p:nvPr/>
          </p:nvSpPr>
          <p:spPr>
            <a:xfrm>
              <a:off x="6953275" y="4726050"/>
              <a:ext cx="74500" cy="70675"/>
            </a:xfrm>
            <a:custGeom>
              <a:avLst/>
              <a:gdLst/>
              <a:ahLst/>
              <a:cxnLst/>
              <a:rect l="l" t="t" r="r" b="b"/>
              <a:pathLst>
                <a:path w="2980" h="2827" extrusionOk="0">
                  <a:moveTo>
                    <a:pt x="2980" y="1398"/>
                  </a:moveTo>
                  <a:cubicBezTo>
                    <a:pt x="2980" y="2189"/>
                    <a:pt x="2311" y="2827"/>
                    <a:pt x="1490" y="2827"/>
                  </a:cubicBezTo>
                  <a:cubicBezTo>
                    <a:pt x="670" y="2827"/>
                    <a:pt x="1" y="2189"/>
                    <a:pt x="1" y="1398"/>
                  </a:cubicBezTo>
                  <a:cubicBezTo>
                    <a:pt x="1" y="639"/>
                    <a:pt x="670" y="0"/>
                    <a:pt x="1490" y="0"/>
                  </a:cubicBezTo>
                  <a:cubicBezTo>
                    <a:pt x="2311" y="0"/>
                    <a:pt x="2980" y="639"/>
                    <a:pt x="2980"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
            <p:cNvSpPr/>
            <p:nvPr/>
          </p:nvSpPr>
          <p:spPr>
            <a:xfrm>
              <a:off x="6954050" y="4628025"/>
              <a:ext cx="72975" cy="68400"/>
            </a:xfrm>
            <a:custGeom>
              <a:avLst/>
              <a:gdLst/>
              <a:ahLst/>
              <a:cxnLst/>
              <a:rect l="l" t="t" r="r" b="b"/>
              <a:pathLst>
                <a:path w="2919" h="2736" extrusionOk="0">
                  <a:moveTo>
                    <a:pt x="2918" y="1368"/>
                  </a:moveTo>
                  <a:cubicBezTo>
                    <a:pt x="2918" y="2128"/>
                    <a:pt x="2280" y="2736"/>
                    <a:pt x="1459" y="2736"/>
                  </a:cubicBezTo>
                  <a:cubicBezTo>
                    <a:pt x="669" y="2736"/>
                    <a:pt x="0" y="2128"/>
                    <a:pt x="0" y="1368"/>
                  </a:cubicBezTo>
                  <a:cubicBezTo>
                    <a:pt x="0" y="608"/>
                    <a:pt x="669" y="0"/>
                    <a:pt x="1459" y="0"/>
                  </a:cubicBezTo>
                  <a:cubicBezTo>
                    <a:pt x="2280" y="0"/>
                    <a:pt x="2918" y="608"/>
                    <a:pt x="2918"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
            <p:cNvSpPr/>
            <p:nvPr/>
          </p:nvSpPr>
          <p:spPr>
            <a:xfrm>
              <a:off x="6955575" y="4530000"/>
              <a:ext cx="69925" cy="66125"/>
            </a:xfrm>
            <a:custGeom>
              <a:avLst/>
              <a:gdLst/>
              <a:ahLst/>
              <a:cxnLst/>
              <a:rect l="l" t="t" r="r" b="b"/>
              <a:pathLst>
                <a:path w="2797" h="2645" extrusionOk="0">
                  <a:moveTo>
                    <a:pt x="2796" y="1338"/>
                  </a:moveTo>
                  <a:cubicBezTo>
                    <a:pt x="2796" y="2067"/>
                    <a:pt x="2189" y="2645"/>
                    <a:pt x="1398" y="2645"/>
                  </a:cubicBezTo>
                  <a:cubicBezTo>
                    <a:pt x="608" y="2645"/>
                    <a:pt x="0" y="2067"/>
                    <a:pt x="0" y="1338"/>
                  </a:cubicBezTo>
                  <a:cubicBezTo>
                    <a:pt x="0" y="578"/>
                    <a:pt x="608" y="0"/>
                    <a:pt x="1398" y="0"/>
                  </a:cubicBezTo>
                  <a:cubicBezTo>
                    <a:pt x="2189" y="0"/>
                    <a:pt x="2796" y="578"/>
                    <a:pt x="2796"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
            <p:cNvSpPr/>
            <p:nvPr/>
          </p:nvSpPr>
          <p:spPr>
            <a:xfrm>
              <a:off x="6956325" y="4431975"/>
              <a:ext cx="68425" cy="64600"/>
            </a:xfrm>
            <a:custGeom>
              <a:avLst/>
              <a:gdLst/>
              <a:ahLst/>
              <a:cxnLst/>
              <a:rect l="l" t="t" r="r" b="b"/>
              <a:pathLst>
                <a:path w="2737" h="2584" extrusionOk="0">
                  <a:moveTo>
                    <a:pt x="2736" y="1277"/>
                  </a:moveTo>
                  <a:cubicBezTo>
                    <a:pt x="2736" y="2006"/>
                    <a:pt x="2128" y="2584"/>
                    <a:pt x="1368" y="2584"/>
                  </a:cubicBezTo>
                  <a:cubicBezTo>
                    <a:pt x="608" y="2584"/>
                    <a:pt x="0" y="2006"/>
                    <a:pt x="0" y="1277"/>
                  </a:cubicBezTo>
                  <a:cubicBezTo>
                    <a:pt x="0" y="578"/>
                    <a:pt x="608" y="0"/>
                    <a:pt x="1368" y="0"/>
                  </a:cubicBezTo>
                  <a:cubicBezTo>
                    <a:pt x="2128" y="0"/>
                    <a:pt x="2736" y="578"/>
                    <a:pt x="2736"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
            <p:cNvSpPr/>
            <p:nvPr/>
          </p:nvSpPr>
          <p:spPr>
            <a:xfrm>
              <a:off x="6956325" y="4332425"/>
              <a:ext cx="68425" cy="64600"/>
            </a:xfrm>
            <a:custGeom>
              <a:avLst/>
              <a:gdLst/>
              <a:ahLst/>
              <a:cxnLst/>
              <a:rect l="l" t="t" r="r" b="b"/>
              <a:pathLst>
                <a:path w="2737" h="2584" extrusionOk="0">
                  <a:moveTo>
                    <a:pt x="2736" y="1307"/>
                  </a:moveTo>
                  <a:cubicBezTo>
                    <a:pt x="2736" y="2006"/>
                    <a:pt x="2128" y="2584"/>
                    <a:pt x="1368" y="2584"/>
                  </a:cubicBezTo>
                  <a:cubicBezTo>
                    <a:pt x="608" y="2584"/>
                    <a:pt x="0" y="2006"/>
                    <a:pt x="0" y="1307"/>
                  </a:cubicBezTo>
                  <a:cubicBezTo>
                    <a:pt x="0" y="578"/>
                    <a:pt x="608" y="0"/>
                    <a:pt x="1368" y="0"/>
                  </a:cubicBezTo>
                  <a:cubicBezTo>
                    <a:pt x="2128" y="0"/>
                    <a:pt x="2736" y="578"/>
                    <a:pt x="2736"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
            <p:cNvSpPr/>
            <p:nvPr/>
          </p:nvSpPr>
          <p:spPr>
            <a:xfrm>
              <a:off x="6957075" y="4234400"/>
              <a:ext cx="66900" cy="63100"/>
            </a:xfrm>
            <a:custGeom>
              <a:avLst/>
              <a:gdLst/>
              <a:ahLst/>
              <a:cxnLst/>
              <a:rect l="l" t="t" r="r" b="b"/>
              <a:pathLst>
                <a:path w="2676" h="2524" extrusionOk="0">
                  <a:moveTo>
                    <a:pt x="2676" y="1247"/>
                  </a:moveTo>
                  <a:cubicBezTo>
                    <a:pt x="2676" y="1946"/>
                    <a:pt x="2068" y="2523"/>
                    <a:pt x="1338" y="2523"/>
                  </a:cubicBezTo>
                  <a:cubicBezTo>
                    <a:pt x="609" y="2523"/>
                    <a:pt x="1" y="1946"/>
                    <a:pt x="1" y="1247"/>
                  </a:cubicBezTo>
                  <a:cubicBezTo>
                    <a:pt x="1" y="578"/>
                    <a:pt x="609" y="0"/>
                    <a:pt x="1338" y="0"/>
                  </a:cubicBezTo>
                  <a:cubicBezTo>
                    <a:pt x="2068" y="0"/>
                    <a:pt x="2676" y="578"/>
                    <a:pt x="2676"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
            <p:cNvSpPr/>
            <p:nvPr/>
          </p:nvSpPr>
          <p:spPr>
            <a:xfrm>
              <a:off x="6957850" y="4136375"/>
              <a:ext cx="65375" cy="60800"/>
            </a:xfrm>
            <a:custGeom>
              <a:avLst/>
              <a:gdLst/>
              <a:ahLst/>
              <a:cxnLst/>
              <a:rect l="l" t="t" r="r" b="b"/>
              <a:pathLst>
                <a:path w="2615" h="2432" extrusionOk="0">
                  <a:moveTo>
                    <a:pt x="2614" y="1216"/>
                  </a:moveTo>
                  <a:cubicBezTo>
                    <a:pt x="2614" y="1885"/>
                    <a:pt x="2037" y="2432"/>
                    <a:pt x="1307" y="2432"/>
                  </a:cubicBezTo>
                  <a:cubicBezTo>
                    <a:pt x="608" y="2432"/>
                    <a:pt x="0" y="1885"/>
                    <a:pt x="0" y="1216"/>
                  </a:cubicBezTo>
                  <a:cubicBezTo>
                    <a:pt x="0" y="547"/>
                    <a:pt x="608" y="0"/>
                    <a:pt x="1307" y="0"/>
                  </a:cubicBezTo>
                  <a:cubicBezTo>
                    <a:pt x="2037" y="0"/>
                    <a:pt x="2614" y="547"/>
                    <a:pt x="261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
            <p:cNvSpPr/>
            <p:nvPr/>
          </p:nvSpPr>
          <p:spPr>
            <a:xfrm>
              <a:off x="6959375" y="4038350"/>
              <a:ext cx="62325" cy="59300"/>
            </a:xfrm>
            <a:custGeom>
              <a:avLst/>
              <a:gdLst/>
              <a:ahLst/>
              <a:cxnLst/>
              <a:rect l="l" t="t" r="r" b="b"/>
              <a:pathLst>
                <a:path w="2493" h="2372" extrusionOk="0">
                  <a:moveTo>
                    <a:pt x="2492" y="1186"/>
                  </a:moveTo>
                  <a:cubicBezTo>
                    <a:pt x="2492" y="1824"/>
                    <a:pt x="1945" y="2371"/>
                    <a:pt x="1246" y="2371"/>
                  </a:cubicBezTo>
                  <a:cubicBezTo>
                    <a:pt x="547" y="2371"/>
                    <a:pt x="0" y="1824"/>
                    <a:pt x="0" y="1186"/>
                  </a:cubicBezTo>
                  <a:cubicBezTo>
                    <a:pt x="0" y="517"/>
                    <a:pt x="547" y="0"/>
                    <a:pt x="1246" y="0"/>
                  </a:cubicBezTo>
                  <a:cubicBezTo>
                    <a:pt x="1945" y="0"/>
                    <a:pt x="2492" y="517"/>
                    <a:pt x="2492"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
            <p:cNvSpPr/>
            <p:nvPr/>
          </p:nvSpPr>
          <p:spPr>
            <a:xfrm>
              <a:off x="6960125" y="3939550"/>
              <a:ext cx="60825" cy="57775"/>
            </a:xfrm>
            <a:custGeom>
              <a:avLst/>
              <a:gdLst/>
              <a:ahLst/>
              <a:cxnLst/>
              <a:rect l="l" t="t" r="r" b="b"/>
              <a:pathLst>
                <a:path w="2433" h="2311" extrusionOk="0">
                  <a:moveTo>
                    <a:pt x="2432" y="1156"/>
                  </a:moveTo>
                  <a:cubicBezTo>
                    <a:pt x="2432" y="1794"/>
                    <a:pt x="1885" y="2311"/>
                    <a:pt x="1216" y="2311"/>
                  </a:cubicBezTo>
                  <a:cubicBezTo>
                    <a:pt x="548" y="2311"/>
                    <a:pt x="0" y="1794"/>
                    <a:pt x="0" y="1156"/>
                  </a:cubicBezTo>
                  <a:cubicBezTo>
                    <a:pt x="0" y="518"/>
                    <a:pt x="548" y="1"/>
                    <a:pt x="1216" y="1"/>
                  </a:cubicBezTo>
                  <a:cubicBezTo>
                    <a:pt x="1885" y="1"/>
                    <a:pt x="2432" y="518"/>
                    <a:pt x="2432"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
            <p:cNvSpPr/>
            <p:nvPr/>
          </p:nvSpPr>
          <p:spPr>
            <a:xfrm>
              <a:off x="6960875" y="3841525"/>
              <a:ext cx="59300" cy="56275"/>
            </a:xfrm>
            <a:custGeom>
              <a:avLst/>
              <a:gdLst/>
              <a:ahLst/>
              <a:cxnLst/>
              <a:rect l="l" t="t" r="r" b="b"/>
              <a:pathLst>
                <a:path w="2372" h="2251" extrusionOk="0">
                  <a:moveTo>
                    <a:pt x="2372" y="1125"/>
                  </a:moveTo>
                  <a:cubicBezTo>
                    <a:pt x="2372" y="1733"/>
                    <a:pt x="1855" y="2250"/>
                    <a:pt x="1186" y="2250"/>
                  </a:cubicBezTo>
                  <a:cubicBezTo>
                    <a:pt x="518" y="2250"/>
                    <a:pt x="1" y="1733"/>
                    <a:pt x="1" y="1125"/>
                  </a:cubicBezTo>
                  <a:cubicBezTo>
                    <a:pt x="1" y="487"/>
                    <a:pt x="518" y="1"/>
                    <a:pt x="1186" y="1"/>
                  </a:cubicBezTo>
                  <a:cubicBezTo>
                    <a:pt x="1855" y="1"/>
                    <a:pt x="2372" y="487"/>
                    <a:pt x="2372"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
            <p:cNvSpPr/>
            <p:nvPr/>
          </p:nvSpPr>
          <p:spPr>
            <a:xfrm>
              <a:off x="6961650" y="3742750"/>
              <a:ext cx="57775" cy="55500"/>
            </a:xfrm>
            <a:custGeom>
              <a:avLst/>
              <a:gdLst/>
              <a:ahLst/>
              <a:cxnLst/>
              <a:rect l="l" t="t" r="r" b="b"/>
              <a:pathLst>
                <a:path w="2311" h="2220" extrusionOk="0">
                  <a:moveTo>
                    <a:pt x="2310" y="1095"/>
                  </a:moveTo>
                  <a:cubicBezTo>
                    <a:pt x="2310" y="1703"/>
                    <a:pt x="1794" y="2219"/>
                    <a:pt x="1155" y="2219"/>
                  </a:cubicBezTo>
                  <a:cubicBezTo>
                    <a:pt x="517" y="2219"/>
                    <a:pt x="0" y="1703"/>
                    <a:pt x="0" y="1095"/>
                  </a:cubicBezTo>
                  <a:cubicBezTo>
                    <a:pt x="0" y="487"/>
                    <a:pt x="517" y="0"/>
                    <a:pt x="1155" y="0"/>
                  </a:cubicBezTo>
                  <a:cubicBezTo>
                    <a:pt x="1794" y="0"/>
                    <a:pt x="2310" y="487"/>
                    <a:pt x="2310"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
            <p:cNvSpPr/>
            <p:nvPr/>
          </p:nvSpPr>
          <p:spPr>
            <a:xfrm>
              <a:off x="6962400" y="3644725"/>
              <a:ext cx="56250" cy="53200"/>
            </a:xfrm>
            <a:custGeom>
              <a:avLst/>
              <a:gdLst/>
              <a:ahLst/>
              <a:cxnLst/>
              <a:rect l="l" t="t" r="r" b="b"/>
              <a:pathLst>
                <a:path w="2250" h="2128" extrusionOk="0">
                  <a:moveTo>
                    <a:pt x="2250" y="1064"/>
                  </a:moveTo>
                  <a:cubicBezTo>
                    <a:pt x="2250" y="1642"/>
                    <a:pt x="1764" y="2128"/>
                    <a:pt x="1125" y="2128"/>
                  </a:cubicBezTo>
                  <a:cubicBezTo>
                    <a:pt x="517" y="2128"/>
                    <a:pt x="1" y="1642"/>
                    <a:pt x="1" y="1064"/>
                  </a:cubicBezTo>
                  <a:cubicBezTo>
                    <a:pt x="1" y="487"/>
                    <a:pt x="517" y="0"/>
                    <a:pt x="1125" y="0"/>
                  </a:cubicBezTo>
                  <a:cubicBezTo>
                    <a:pt x="1764" y="0"/>
                    <a:pt x="2250" y="487"/>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
            <p:cNvSpPr/>
            <p:nvPr/>
          </p:nvSpPr>
          <p:spPr>
            <a:xfrm>
              <a:off x="6963150" y="3546700"/>
              <a:ext cx="54750" cy="51700"/>
            </a:xfrm>
            <a:custGeom>
              <a:avLst/>
              <a:gdLst/>
              <a:ahLst/>
              <a:cxnLst/>
              <a:rect l="l" t="t" r="r" b="b"/>
              <a:pathLst>
                <a:path w="2190" h="2068" extrusionOk="0">
                  <a:moveTo>
                    <a:pt x="2189" y="1034"/>
                  </a:moveTo>
                  <a:cubicBezTo>
                    <a:pt x="2189" y="1581"/>
                    <a:pt x="1703" y="2067"/>
                    <a:pt x="1095" y="2067"/>
                  </a:cubicBezTo>
                  <a:cubicBezTo>
                    <a:pt x="487" y="2067"/>
                    <a:pt x="1" y="1581"/>
                    <a:pt x="1" y="1034"/>
                  </a:cubicBezTo>
                  <a:cubicBezTo>
                    <a:pt x="1" y="456"/>
                    <a:pt x="487" y="0"/>
                    <a:pt x="1095" y="0"/>
                  </a:cubicBezTo>
                  <a:cubicBezTo>
                    <a:pt x="1703" y="0"/>
                    <a:pt x="2189" y="456"/>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
            <p:cNvSpPr/>
            <p:nvPr/>
          </p:nvSpPr>
          <p:spPr>
            <a:xfrm>
              <a:off x="6963925" y="3447900"/>
              <a:ext cx="53225" cy="50175"/>
            </a:xfrm>
            <a:custGeom>
              <a:avLst/>
              <a:gdLst/>
              <a:ahLst/>
              <a:cxnLst/>
              <a:rect l="l" t="t" r="r" b="b"/>
              <a:pathLst>
                <a:path w="2129" h="2007" extrusionOk="0">
                  <a:moveTo>
                    <a:pt x="2128" y="1004"/>
                  </a:moveTo>
                  <a:cubicBezTo>
                    <a:pt x="2128" y="1581"/>
                    <a:pt x="1672" y="2007"/>
                    <a:pt x="1064" y="2007"/>
                  </a:cubicBezTo>
                  <a:cubicBezTo>
                    <a:pt x="487" y="2007"/>
                    <a:pt x="0" y="1581"/>
                    <a:pt x="0" y="1004"/>
                  </a:cubicBezTo>
                  <a:cubicBezTo>
                    <a:pt x="0" y="457"/>
                    <a:pt x="487" y="1"/>
                    <a:pt x="1064" y="1"/>
                  </a:cubicBezTo>
                  <a:cubicBezTo>
                    <a:pt x="1672" y="1"/>
                    <a:pt x="2128" y="457"/>
                    <a:pt x="212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
            <p:cNvSpPr/>
            <p:nvPr/>
          </p:nvSpPr>
          <p:spPr>
            <a:xfrm>
              <a:off x="6964675" y="3349875"/>
              <a:ext cx="51700" cy="48675"/>
            </a:xfrm>
            <a:custGeom>
              <a:avLst/>
              <a:gdLst/>
              <a:ahLst/>
              <a:cxnLst/>
              <a:rect l="l" t="t" r="r" b="b"/>
              <a:pathLst>
                <a:path w="2068" h="1947" extrusionOk="0">
                  <a:moveTo>
                    <a:pt x="2068" y="973"/>
                  </a:moveTo>
                  <a:cubicBezTo>
                    <a:pt x="2068" y="1521"/>
                    <a:pt x="1612" y="1946"/>
                    <a:pt x="1034" y="1946"/>
                  </a:cubicBezTo>
                  <a:cubicBezTo>
                    <a:pt x="457" y="1946"/>
                    <a:pt x="1" y="1521"/>
                    <a:pt x="1" y="973"/>
                  </a:cubicBezTo>
                  <a:cubicBezTo>
                    <a:pt x="1" y="426"/>
                    <a:pt x="457" y="1"/>
                    <a:pt x="1034" y="1"/>
                  </a:cubicBezTo>
                  <a:cubicBezTo>
                    <a:pt x="1612" y="1"/>
                    <a:pt x="2068" y="426"/>
                    <a:pt x="2068"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
            <p:cNvSpPr/>
            <p:nvPr/>
          </p:nvSpPr>
          <p:spPr>
            <a:xfrm>
              <a:off x="6965450" y="3251100"/>
              <a:ext cx="50175" cy="47900"/>
            </a:xfrm>
            <a:custGeom>
              <a:avLst/>
              <a:gdLst/>
              <a:ahLst/>
              <a:cxnLst/>
              <a:rect l="l" t="t" r="r" b="b"/>
              <a:pathLst>
                <a:path w="2007" h="1916" extrusionOk="0">
                  <a:moveTo>
                    <a:pt x="2006" y="943"/>
                  </a:moveTo>
                  <a:cubicBezTo>
                    <a:pt x="2006" y="1490"/>
                    <a:pt x="1550" y="1915"/>
                    <a:pt x="1003" y="1915"/>
                  </a:cubicBezTo>
                  <a:cubicBezTo>
                    <a:pt x="456" y="1915"/>
                    <a:pt x="0" y="1490"/>
                    <a:pt x="0" y="943"/>
                  </a:cubicBezTo>
                  <a:cubicBezTo>
                    <a:pt x="0" y="426"/>
                    <a:pt x="456" y="0"/>
                    <a:pt x="1003" y="0"/>
                  </a:cubicBezTo>
                  <a:cubicBezTo>
                    <a:pt x="1550" y="0"/>
                    <a:pt x="2006" y="426"/>
                    <a:pt x="2006"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
            <p:cNvSpPr/>
            <p:nvPr/>
          </p:nvSpPr>
          <p:spPr>
            <a:xfrm>
              <a:off x="6966200" y="3153075"/>
              <a:ext cx="48650" cy="45625"/>
            </a:xfrm>
            <a:custGeom>
              <a:avLst/>
              <a:gdLst/>
              <a:ahLst/>
              <a:cxnLst/>
              <a:rect l="l" t="t" r="r" b="b"/>
              <a:pathLst>
                <a:path w="1946" h="1825" extrusionOk="0">
                  <a:moveTo>
                    <a:pt x="1946" y="912"/>
                  </a:moveTo>
                  <a:cubicBezTo>
                    <a:pt x="1946" y="1429"/>
                    <a:pt x="1520" y="1824"/>
                    <a:pt x="973" y="1824"/>
                  </a:cubicBezTo>
                  <a:cubicBezTo>
                    <a:pt x="426" y="1824"/>
                    <a:pt x="1" y="1429"/>
                    <a:pt x="1" y="912"/>
                  </a:cubicBezTo>
                  <a:cubicBezTo>
                    <a:pt x="1" y="396"/>
                    <a:pt x="426" y="0"/>
                    <a:pt x="973" y="0"/>
                  </a:cubicBezTo>
                  <a:cubicBezTo>
                    <a:pt x="1520" y="0"/>
                    <a:pt x="1946" y="396"/>
                    <a:pt x="194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
            <p:cNvSpPr/>
            <p:nvPr/>
          </p:nvSpPr>
          <p:spPr>
            <a:xfrm>
              <a:off x="6966950" y="3054275"/>
              <a:ext cx="47900" cy="44875"/>
            </a:xfrm>
            <a:custGeom>
              <a:avLst/>
              <a:gdLst/>
              <a:ahLst/>
              <a:cxnLst/>
              <a:rect l="l" t="t" r="r" b="b"/>
              <a:pathLst>
                <a:path w="1916" h="1795" extrusionOk="0">
                  <a:moveTo>
                    <a:pt x="1916" y="913"/>
                  </a:moveTo>
                  <a:cubicBezTo>
                    <a:pt x="1916" y="1399"/>
                    <a:pt x="1460" y="1794"/>
                    <a:pt x="943" y="1794"/>
                  </a:cubicBezTo>
                  <a:cubicBezTo>
                    <a:pt x="427" y="1794"/>
                    <a:pt x="1" y="1399"/>
                    <a:pt x="1" y="913"/>
                  </a:cubicBezTo>
                  <a:cubicBezTo>
                    <a:pt x="1" y="396"/>
                    <a:pt x="427" y="1"/>
                    <a:pt x="943" y="1"/>
                  </a:cubicBezTo>
                  <a:cubicBezTo>
                    <a:pt x="1460" y="1"/>
                    <a:pt x="1916" y="396"/>
                    <a:pt x="1916"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
            <p:cNvSpPr/>
            <p:nvPr/>
          </p:nvSpPr>
          <p:spPr>
            <a:xfrm>
              <a:off x="6966950" y="2955500"/>
              <a:ext cx="47150" cy="44100"/>
            </a:xfrm>
            <a:custGeom>
              <a:avLst/>
              <a:gdLst/>
              <a:ahLst/>
              <a:cxnLst/>
              <a:rect l="l" t="t" r="r" b="b"/>
              <a:pathLst>
                <a:path w="1886" h="1764" extrusionOk="0">
                  <a:moveTo>
                    <a:pt x="1885" y="882"/>
                  </a:moveTo>
                  <a:cubicBezTo>
                    <a:pt x="1885" y="1368"/>
                    <a:pt x="1460" y="1763"/>
                    <a:pt x="943" y="1763"/>
                  </a:cubicBezTo>
                  <a:cubicBezTo>
                    <a:pt x="427" y="1763"/>
                    <a:pt x="1" y="1368"/>
                    <a:pt x="1" y="882"/>
                  </a:cubicBezTo>
                  <a:cubicBezTo>
                    <a:pt x="1" y="396"/>
                    <a:pt x="427" y="1"/>
                    <a:pt x="943" y="1"/>
                  </a:cubicBezTo>
                  <a:cubicBezTo>
                    <a:pt x="1460"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
            <p:cNvSpPr/>
            <p:nvPr/>
          </p:nvSpPr>
          <p:spPr>
            <a:xfrm>
              <a:off x="6968475" y="2857475"/>
              <a:ext cx="44100" cy="41825"/>
            </a:xfrm>
            <a:custGeom>
              <a:avLst/>
              <a:gdLst/>
              <a:ahLst/>
              <a:cxnLst/>
              <a:rect l="l" t="t" r="r" b="b"/>
              <a:pathLst>
                <a:path w="1764" h="1673" extrusionOk="0">
                  <a:moveTo>
                    <a:pt x="1764" y="852"/>
                  </a:moveTo>
                  <a:cubicBezTo>
                    <a:pt x="1764" y="1308"/>
                    <a:pt x="1369" y="1672"/>
                    <a:pt x="882" y="1672"/>
                  </a:cubicBezTo>
                  <a:cubicBezTo>
                    <a:pt x="396" y="1672"/>
                    <a:pt x="1" y="1308"/>
                    <a:pt x="1" y="852"/>
                  </a:cubicBezTo>
                  <a:cubicBezTo>
                    <a:pt x="1" y="396"/>
                    <a:pt x="396" y="1"/>
                    <a:pt x="882" y="1"/>
                  </a:cubicBezTo>
                  <a:cubicBezTo>
                    <a:pt x="1369" y="1"/>
                    <a:pt x="1764" y="396"/>
                    <a:pt x="176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
            <p:cNvSpPr/>
            <p:nvPr/>
          </p:nvSpPr>
          <p:spPr>
            <a:xfrm>
              <a:off x="6968475" y="2758700"/>
              <a:ext cx="44100" cy="41050"/>
            </a:xfrm>
            <a:custGeom>
              <a:avLst/>
              <a:gdLst/>
              <a:ahLst/>
              <a:cxnLst/>
              <a:rect l="l" t="t" r="r" b="b"/>
              <a:pathLst>
                <a:path w="1764" h="1642" extrusionOk="0">
                  <a:moveTo>
                    <a:pt x="1764" y="821"/>
                  </a:moveTo>
                  <a:cubicBezTo>
                    <a:pt x="1764" y="1277"/>
                    <a:pt x="1369" y="1641"/>
                    <a:pt x="882" y="1641"/>
                  </a:cubicBezTo>
                  <a:cubicBezTo>
                    <a:pt x="396" y="1641"/>
                    <a:pt x="1" y="1277"/>
                    <a:pt x="1" y="821"/>
                  </a:cubicBezTo>
                  <a:cubicBezTo>
                    <a:pt x="1" y="365"/>
                    <a:pt x="396" y="0"/>
                    <a:pt x="882" y="0"/>
                  </a:cubicBezTo>
                  <a:cubicBezTo>
                    <a:pt x="1369" y="0"/>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
            <p:cNvSpPr/>
            <p:nvPr/>
          </p:nvSpPr>
          <p:spPr>
            <a:xfrm>
              <a:off x="6969250" y="2660675"/>
              <a:ext cx="42575" cy="39525"/>
            </a:xfrm>
            <a:custGeom>
              <a:avLst/>
              <a:gdLst/>
              <a:ahLst/>
              <a:cxnLst/>
              <a:rect l="l" t="t" r="r" b="b"/>
              <a:pathLst>
                <a:path w="1703" h="1581" extrusionOk="0">
                  <a:moveTo>
                    <a:pt x="1702" y="790"/>
                  </a:moveTo>
                  <a:cubicBezTo>
                    <a:pt x="1702" y="1216"/>
                    <a:pt x="1307" y="1581"/>
                    <a:pt x="851" y="1581"/>
                  </a:cubicBezTo>
                  <a:cubicBezTo>
                    <a:pt x="395" y="1581"/>
                    <a:pt x="0" y="1216"/>
                    <a:pt x="0" y="790"/>
                  </a:cubicBezTo>
                  <a:cubicBezTo>
                    <a:pt x="0" y="365"/>
                    <a:pt x="395" y="0"/>
                    <a:pt x="851" y="0"/>
                  </a:cubicBezTo>
                  <a:cubicBezTo>
                    <a:pt x="1307" y="0"/>
                    <a:pt x="1702" y="365"/>
                    <a:pt x="1702"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
            <p:cNvSpPr/>
            <p:nvPr/>
          </p:nvSpPr>
          <p:spPr>
            <a:xfrm>
              <a:off x="6970750" y="2562650"/>
              <a:ext cx="40300" cy="38000"/>
            </a:xfrm>
            <a:custGeom>
              <a:avLst/>
              <a:gdLst/>
              <a:ahLst/>
              <a:cxnLst/>
              <a:rect l="l" t="t" r="r" b="b"/>
              <a:pathLst>
                <a:path w="1612" h="1520" extrusionOk="0">
                  <a:moveTo>
                    <a:pt x="1612" y="760"/>
                  </a:moveTo>
                  <a:cubicBezTo>
                    <a:pt x="1612" y="1155"/>
                    <a:pt x="1247" y="1520"/>
                    <a:pt x="791" y="1520"/>
                  </a:cubicBezTo>
                  <a:cubicBezTo>
                    <a:pt x="335" y="1520"/>
                    <a:pt x="1" y="1155"/>
                    <a:pt x="1" y="760"/>
                  </a:cubicBezTo>
                  <a:cubicBezTo>
                    <a:pt x="1" y="334"/>
                    <a:pt x="335" y="0"/>
                    <a:pt x="791" y="0"/>
                  </a:cubicBezTo>
                  <a:cubicBezTo>
                    <a:pt x="1247" y="0"/>
                    <a:pt x="1612" y="334"/>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
            <p:cNvSpPr/>
            <p:nvPr/>
          </p:nvSpPr>
          <p:spPr>
            <a:xfrm>
              <a:off x="6970750" y="2463850"/>
              <a:ext cx="39550" cy="37250"/>
            </a:xfrm>
            <a:custGeom>
              <a:avLst/>
              <a:gdLst/>
              <a:ahLst/>
              <a:cxnLst/>
              <a:rect l="l" t="t" r="r" b="b"/>
              <a:pathLst>
                <a:path w="1582" h="1490" extrusionOk="0">
                  <a:moveTo>
                    <a:pt x="1582" y="730"/>
                  </a:moveTo>
                  <a:cubicBezTo>
                    <a:pt x="1582" y="1156"/>
                    <a:pt x="1217" y="1490"/>
                    <a:pt x="791" y="1490"/>
                  </a:cubicBezTo>
                  <a:cubicBezTo>
                    <a:pt x="366" y="1490"/>
                    <a:pt x="1" y="1156"/>
                    <a:pt x="1" y="730"/>
                  </a:cubicBezTo>
                  <a:cubicBezTo>
                    <a:pt x="1" y="335"/>
                    <a:pt x="366" y="1"/>
                    <a:pt x="791" y="1"/>
                  </a:cubicBezTo>
                  <a:cubicBezTo>
                    <a:pt x="1217" y="1"/>
                    <a:pt x="1582" y="335"/>
                    <a:pt x="158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
            <p:cNvSpPr/>
            <p:nvPr/>
          </p:nvSpPr>
          <p:spPr>
            <a:xfrm>
              <a:off x="6971525" y="2365075"/>
              <a:ext cx="38025" cy="35725"/>
            </a:xfrm>
            <a:custGeom>
              <a:avLst/>
              <a:gdLst/>
              <a:ahLst/>
              <a:cxnLst/>
              <a:rect l="l" t="t" r="r" b="b"/>
              <a:pathLst>
                <a:path w="1521" h="1429" extrusionOk="0">
                  <a:moveTo>
                    <a:pt x="1520" y="730"/>
                  </a:moveTo>
                  <a:cubicBezTo>
                    <a:pt x="1520" y="1125"/>
                    <a:pt x="1186" y="1429"/>
                    <a:pt x="760" y="1429"/>
                  </a:cubicBezTo>
                  <a:cubicBezTo>
                    <a:pt x="335" y="1429"/>
                    <a:pt x="0" y="1125"/>
                    <a:pt x="0" y="730"/>
                  </a:cubicBezTo>
                  <a:cubicBezTo>
                    <a:pt x="0" y="335"/>
                    <a:pt x="335" y="0"/>
                    <a:pt x="760" y="0"/>
                  </a:cubicBezTo>
                  <a:cubicBezTo>
                    <a:pt x="1186" y="0"/>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
            <p:cNvSpPr/>
            <p:nvPr/>
          </p:nvSpPr>
          <p:spPr>
            <a:xfrm>
              <a:off x="6972275" y="2267050"/>
              <a:ext cx="36500" cy="34200"/>
            </a:xfrm>
            <a:custGeom>
              <a:avLst/>
              <a:gdLst/>
              <a:ahLst/>
              <a:cxnLst/>
              <a:rect l="l" t="t" r="r" b="b"/>
              <a:pathLst>
                <a:path w="1460" h="1368" extrusionOk="0">
                  <a:moveTo>
                    <a:pt x="1460" y="669"/>
                  </a:moveTo>
                  <a:cubicBezTo>
                    <a:pt x="1460" y="1064"/>
                    <a:pt x="1125" y="1368"/>
                    <a:pt x="730" y="1368"/>
                  </a:cubicBezTo>
                  <a:cubicBezTo>
                    <a:pt x="335" y="1368"/>
                    <a:pt x="1" y="1064"/>
                    <a:pt x="1" y="669"/>
                  </a:cubicBezTo>
                  <a:cubicBezTo>
                    <a:pt x="1" y="304"/>
                    <a:pt x="335" y="0"/>
                    <a:pt x="730" y="0"/>
                  </a:cubicBezTo>
                  <a:cubicBezTo>
                    <a:pt x="1125" y="0"/>
                    <a:pt x="1460" y="304"/>
                    <a:pt x="1460"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
            <p:cNvSpPr/>
            <p:nvPr/>
          </p:nvSpPr>
          <p:spPr>
            <a:xfrm>
              <a:off x="6973050" y="2168250"/>
              <a:ext cx="34975" cy="33475"/>
            </a:xfrm>
            <a:custGeom>
              <a:avLst/>
              <a:gdLst/>
              <a:ahLst/>
              <a:cxnLst/>
              <a:rect l="l" t="t" r="r" b="b"/>
              <a:pathLst>
                <a:path w="1399" h="1339" extrusionOk="0">
                  <a:moveTo>
                    <a:pt x="1398" y="669"/>
                  </a:moveTo>
                  <a:cubicBezTo>
                    <a:pt x="1398" y="1034"/>
                    <a:pt x="1094" y="1338"/>
                    <a:pt x="699" y="1338"/>
                  </a:cubicBezTo>
                  <a:cubicBezTo>
                    <a:pt x="304" y="1338"/>
                    <a:pt x="0" y="1034"/>
                    <a:pt x="0" y="669"/>
                  </a:cubicBezTo>
                  <a:cubicBezTo>
                    <a:pt x="0" y="305"/>
                    <a:pt x="304" y="1"/>
                    <a:pt x="699" y="1"/>
                  </a:cubicBezTo>
                  <a:cubicBezTo>
                    <a:pt x="1094" y="1"/>
                    <a:pt x="1398" y="305"/>
                    <a:pt x="1398"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
            <p:cNvSpPr/>
            <p:nvPr/>
          </p:nvSpPr>
          <p:spPr>
            <a:xfrm>
              <a:off x="6973800" y="2070225"/>
              <a:ext cx="33450" cy="31950"/>
            </a:xfrm>
            <a:custGeom>
              <a:avLst/>
              <a:gdLst/>
              <a:ahLst/>
              <a:cxnLst/>
              <a:rect l="l" t="t" r="r" b="b"/>
              <a:pathLst>
                <a:path w="1338" h="1278" extrusionOk="0">
                  <a:moveTo>
                    <a:pt x="1338" y="639"/>
                  </a:moveTo>
                  <a:cubicBezTo>
                    <a:pt x="1338" y="973"/>
                    <a:pt x="1034" y="1277"/>
                    <a:pt x="669" y="1277"/>
                  </a:cubicBezTo>
                  <a:cubicBezTo>
                    <a:pt x="304" y="1277"/>
                    <a:pt x="1" y="973"/>
                    <a:pt x="1" y="639"/>
                  </a:cubicBezTo>
                  <a:cubicBezTo>
                    <a:pt x="1" y="274"/>
                    <a:pt x="304" y="1"/>
                    <a:pt x="669" y="1"/>
                  </a:cubicBezTo>
                  <a:cubicBezTo>
                    <a:pt x="1034" y="1"/>
                    <a:pt x="1338" y="27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
            <p:cNvSpPr/>
            <p:nvPr/>
          </p:nvSpPr>
          <p:spPr>
            <a:xfrm>
              <a:off x="6973800" y="1971450"/>
              <a:ext cx="33450" cy="31175"/>
            </a:xfrm>
            <a:custGeom>
              <a:avLst/>
              <a:gdLst/>
              <a:ahLst/>
              <a:cxnLst/>
              <a:rect l="l" t="t" r="r" b="b"/>
              <a:pathLst>
                <a:path w="1338" h="1247" extrusionOk="0">
                  <a:moveTo>
                    <a:pt x="1338" y="608"/>
                  </a:moveTo>
                  <a:cubicBezTo>
                    <a:pt x="1338" y="973"/>
                    <a:pt x="1034" y="1246"/>
                    <a:pt x="669" y="1246"/>
                  </a:cubicBezTo>
                  <a:cubicBezTo>
                    <a:pt x="304" y="1246"/>
                    <a:pt x="1" y="973"/>
                    <a:pt x="1" y="608"/>
                  </a:cubicBezTo>
                  <a:cubicBezTo>
                    <a:pt x="1" y="274"/>
                    <a:pt x="304" y="0"/>
                    <a:pt x="669" y="0"/>
                  </a:cubicBezTo>
                  <a:cubicBezTo>
                    <a:pt x="1034" y="0"/>
                    <a:pt x="1338" y="274"/>
                    <a:pt x="1338"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
            <p:cNvSpPr/>
            <p:nvPr/>
          </p:nvSpPr>
          <p:spPr>
            <a:xfrm>
              <a:off x="6974550" y="1872650"/>
              <a:ext cx="31950" cy="29675"/>
            </a:xfrm>
            <a:custGeom>
              <a:avLst/>
              <a:gdLst/>
              <a:ahLst/>
              <a:cxnLst/>
              <a:rect l="l" t="t" r="r" b="b"/>
              <a:pathLst>
                <a:path w="1278" h="1187" extrusionOk="0">
                  <a:moveTo>
                    <a:pt x="1278" y="609"/>
                  </a:moveTo>
                  <a:cubicBezTo>
                    <a:pt x="1278" y="943"/>
                    <a:pt x="1004" y="1186"/>
                    <a:pt x="639" y="1186"/>
                  </a:cubicBezTo>
                  <a:cubicBezTo>
                    <a:pt x="305" y="1186"/>
                    <a:pt x="1" y="943"/>
                    <a:pt x="1" y="609"/>
                  </a:cubicBezTo>
                  <a:cubicBezTo>
                    <a:pt x="1" y="274"/>
                    <a:pt x="305" y="1"/>
                    <a:pt x="639" y="1"/>
                  </a:cubicBezTo>
                  <a:cubicBezTo>
                    <a:pt x="1004" y="1"/>
                    <a:pt x="1278" y="274"/>
                    <a:pt x="1278"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
            <p:cNvSpPr/>
            <p:nvPr/>
          </p:nvSpPr>
          <p:spPr>
            <a:xfrm>
              <a:off x="6975325" y="1773875"/>
              <a:ext cx="30425" cy="29650"/>
            </a:xfrm>
            <a:custGeom>
              <a:avLst/>
              <a:gdLst/>
              <a:ahLst/>
              <a:cxnLst/>
              <a:rect l="l" t="t" r="r" b="b"/>
              <a:pathLst>
                <a:path w="1217" h="1186" extrusionOk="0">
                  <a:moveTo>
                    <a:pt x="1216" y="578"/>
                  </a:moveTo>
                  <a:cubicBezTo>
                    <a:pt x="1216" y="912"/>
                    <a:pt x="943" y="1186"/>
                    <a:pt x="608" y="1186"/>
                  </a:cubicBezTo>
                  <a:cubicBezTo>
                    <a:pt x="274" y="1186"/>
                    <a:pt x="0" y="912"/>
                    <a:pt x="0" y="578"/>
                  </a:cubicBezTo>
                  <a:cubicBezTo>
                    <a:pt x="0" y="274"/>
                    <a:pt x="274" y="0"/>
                    <a:pt x="608" y="0"/>
                  </a:cubicBezTo>
                  <a:cubicBezTo>
                    <a:pt x="943"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
            <p:cNvSpPr/>
            <p:nvPr/>
          </p:nvSpPr>
          <p:spPr>
            <a:xfrm>
              <a:off x="6976075" y="1675850"/>
              <a:ext cx="29675" cy="27375"/>
            </a:xfrm>
            <a:custGeom>
              <a:avLst/>
              <a:gdLst/>
              <a:ahLst/>
              <a:cxnLst/>
              <a:rect l="l" t="t" r="r" b="b"/>
              <a:pathLst>
                <a:path w="1187" h="1095" extrusionOk="0">
                  <a:moveTo>
                    <a:pt x="1186" y="548"/>
                  </a:moveTo>
                  <a:cubicBezTo>
                    <a:pt x="1186" y="851"/>
                    <a:pt x="913" y="1095"/>
                    <a:pt x="578" y="1095"/>
                  </a:cubicBezTo>
                  <a:cubicBezTo>
                    <a:pt x="244" y="1095"/>
                    <a:pt x="1" y="851"/>
                    <a:pt x="1" y="548"/>
                  </a:cubicBezTo>
                  <a:cubicBezTo>
                    <a:pt x="1" y="244"/>
                    <a:pt x="244" y="0"/>
                    <a:pt x="578" y="0"/>
                  </a:cubicBezTo>
                  <a:cubicBezTo>
                    <a:pt x="913" y="0"/>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
            <p:cNvSpPr/>
            <p:nvPr/>
          </p:nvSpPr>
          <p:spPr>
            <a:xfrm>
              <a:off x="6976075" y="1577050"/>
              <a:ext cx="28900" cy="26625"/>
            </a:xfrm>
            <a:custGeom>
              <a:avLst/>
              <a:gdLst/>
              <a:ahLst/>
              <a:cxnLst/>
              <a:rect l="l" t="t" r="r" b="b"/>
              <a:pathLst>
                <a:path w="1156" h="1065" extrusionOk="0">
                  <a:moveTo>
                    <a:pt x="1156" y="548"/>
                  </a:moveTo>
                  <a:cubicBezTo>
                    <a:pt x="1156" y="822"/>
                    <a:pt x="882" y="1065"/>
                    <a:pt x="578" y="1065"/>
                  </a:cubicBezTo>
                  <a:cubicBezTo>
                    <a:pt x="274" y="1065"/>
                    <a:pt x="1" y="822"/>
                    <a:pt x="1" y="548"/>
                  </a:cubicBezTo>
                  <a:cubicBezTo>
                    <a:pt x="1" y="244"/>
                    <a:pt x="274" y="1"/>
                    <a:pt x="578" y="1"/>
                  </a:cubicBezTo>
                  <a:cubicBezTo>
                    <a:pt x="882" y="1"/>
                    <a:pt x="1156" y="244"/>
                    <a:pt x="115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
            <p:cNvSpPr/>
            <p:nvPr/>
          </p:nvSpPr>
          <p:spPr>
            <a:xfrm>
              <a:off x="6976850" y="1478275"/>
              <a:ext cx="27375" cy="25850"/>
            </a:xfrm>
            <a:custGeom>
              <a:avLst/>
              <a:gdLst/>
              <a:ahLst/>
              <a:cxnLst/>
              <a:rect l="l" t="t" r="r" b="b"/>
              <a:pathLst>
                <a:path w="1095" h="1034" extrusionOk="0">
                  <a:moveTo>
                    <a:pt x="1094" y="517"/>
                  </a:moveTo>
                  <a:cubicBezTo>
                    <a:pt x="1094" y="821"/>
                    <a:pt x="851" y="1034"/>
                    <a:pt x="547" y="1034"/>
                  </a:cubicBezTo>
                  <a:cubicBezTo>
                    <a:pt x="243" y="1034"/>
                    <a:pt x="0" y="821"/>
                    <a:pt x="0" y="517"/>
                  </a:cubicBezTo>
                  <a:cubicBezTo>
                    <a:pt x="0" y="244"/>
                    <a:pt x="243" y="1"/>
                    <a:pt x="547" y="1"/>
                  </a:cubicBezTo>
                  <a:cubicBezTo>
                    <a:pt x="851" y="1"/>
                    <a:pt x="1094" y="244"/>
                    <a:pt x="109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
            <p:cNvSpPr/>
            <p:nvPr/>
          </p:nvSpPr>
          <p:spPr>
            <a:xfrm>
              <a:off x="6977600" y="1380250"/>
              <a:ext cx="25850" cy="24350"/>
            </a:xfrm>
            <a:custGeom>
              <a:avLst/>
              <a:gdLst/>
              <a:ahLst/>
              <a:cxnLst/>
              <a:rect l="l" t="t" r="r" b="b"/>
              <a:pathLst>
                <a:path w="1034" h="974" extrusionOk="0">
                  <a:moveTo>
                    <a:pt x="1034" y="487"/>
                  </a:moveTo>
                  <a:cubicBezTo>
                    <a:pt x="1034" y="760"/>
                    <a:pt x="791" y="973"/>
                    <a:pt x="517" y="973"/>
                  </a:cubicBezTo>
                  <a:cubicBezTo>
                    <a:pt x="244" y="973"/>
                    <a:pt x="1" y="760"/>
                    <a:pt x="1" y="487"/>
                  </a:cubicBezTo>
                  <a:cubicBezTo>
                    <a:pt x="1" y="213"/>
                    <a:pt x="244" y="1"/>
                    <a:pt x="517" y="1"/>
                  </a:cubicBezTo>
                  <a:cubicBezTo>
                    <a:pt x="791" y="1"/>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
            <p:cNvSpPr/>
            <p:nvPr/>
          </p:nvSpPr>
          <p:spPr>
            <a:xfrm>
              <a:off x="6978350" y="1281475"/>
              <a:ext cx="25100" cy="23575"/>
            </a:xfrm>
            <a:custGeom>
              <a:avLst/>
              <a:gdLst/>
              <a:ahLst/>
              <a:cxnLst/>
              <a:rect l="l" t="t" r="r" b="b"/>
              <a:pathLst>
                <a:path w="1004" h="943" extrusionOk="0">
                  <a:moveTo>
                    <a:pt x="1004" y="456"/>
                  </a:moveTo>
                  <a:cubicBezTo>
                    <a:pt x="1004" y="730"/>
                    <a:pt x="761" y="942"/>
                    <a:pt x="487" y="942"/>
                  </a:cubicBezTo>
                  <a:cubicBezTo>
                    <a:pt x="214" y="942"/>
                    <a:pt x="1" y="730"/>
                    <a:pt x="1" y="456"/>
                  </a:cubicBezTo>
                  <a:cubicBezTo>
                    <a:pt x="1" y="213"/>
                    <a:pt x="214" y="0"/>
                    <a:pt x="487" y="0"/>
                  </a:cubicBezTo>
                  <a:cubicBezTo>
                    <a:pt x="761" y="0"/>
                    <a:pt x="1004" y="213"/>
                    <a:pt x="1004"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
            <p:cNvSpPr/>
            <p:nvPr/>
          </p:nvSpPr>
          <p:spPr>
            <a:xfrm>
              <a:off x="6978350" y="1182675"/>
              <a:ext cx="24350" cy="22825"/>
            </a:xfrm>
            <a:custGeom>
              <a:avLst/>
              <a:gdLst/>
              <a:ahLst/>
              <a:cxnLst/>
              <a:rect l="l" t="t" r="r" b="b"/>
              <a:pathLst>
                <a:path w="974" h="913" extrusionOk="0">
                  <a:moveTo>
                    <a:pt x="974" y="457"/>
                  </a:moveTo>
                  <a:cubicBezTo>
                    <a:pt x="974" y="700"/>
                    <a:pt x="761" y="913"/>
                    <a:pt x="487" y="913"/>
                  </a:cubicBezTo>
                  <a:cubicBezTo>
                    <a:pt x="214" y="913"/>
                    <a:pt x="1" y="700"/>
                    <a:pt x="1" y="457"/>
                  </a:cubicBezTo>
                  <a:cubicBezTo>
                    <a:pt x="1" y="213"/>
                    <a:pt x="214" y="1"/>
                    <a:pt x="487" y="1"/>
                  </a:cubicBezTo>
                  <a:cubicBezTo>
                    <a:pt x="761" y="1"/>
                    <a:pt x="974" y="213"/>
                    <a:pt x="974"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
            <p:cNvSpPr/>
            <p:nvPr/>
          </p:nvSpPr>
          <p:spPr>
            <a:xfrm>
              <a:off x="6979125" y="1083900"/>
              <a:ext cx="22825" cy="22050"/>
            </a:xfrm>
            <a:custGeom>
              <a:avLst/>
              <a:gdLst/>
              <a:ahLst/>
              <a:cxnLst/>
              <a:rect l="l" t="t" r="r" b="b"/>
              <a:pathLst>
                <a:path w="913" h="882" extrusionOk="0">
                  <a:moveTo>
                    <a:pt x="912" y="456"/>
                  </a:moveTo>
                  <a:cubicBezTo>
                    <a:pt x="912" y="699"/>
                    <a:pt x="730" y="882"/>
                    <a:pt x="456" y="882"/>
                  </a:cubicBezTo>
                  <a:cubicBezTo>
                    <a:pt x="213" y="882"/>
                    <a:pt x="0" y="699"/>
                    <a:pt x="0" y="456"/>
                  </a:cubicBezTo>
                  <a:cubicBezTo>
                    <a:pt x="0" y="213"/>
                    <a:pt x="213" y="0"/>
                    <a:pt x="456" y="0"/>
                  </a:cubicBezTo>
                  <a:cubicBezTo>
                    <a:pt x="730" y="0"/>
                    <a:pt x="912" y="213"/>
                    <a:pt x="91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
            <p:cNvSpPr/>
            <p:nvPr/>
          </p:nvSpPr>
          <p:spPr>
            <a:xfrm>
              <a:off x="6979125" y="985100"/>
              <a:ext cx="22825" cy="21300"/>
            </a:xfrm>
            <a:custGeom>
              <a:avLst/>
              <a:gdLst/>
              <a:ahLst/>
              <a:cxnLst/>
              <a:rect l="l" t="t" r="r" b="b"/>
              <a:pathLst>
                <a:path w="913" h="852" extrusionOk="0">
                  <a:moveTo>
                    <a:pt x="912" y="426"/>
                  </a:moveTo>
                  <a:cubicBezTo>
                    <a:pt x="912" y="670"/>
                    <a:pt x="699" y="852"/>
                    <a:pt x="456" y="852"/>
                  </a:cubicBezTo>
                  <a:cubicBezTo>
                    <a:pt x="213" y="852"/>
                    <a:pt x="0" y="670"/>
                    <a:pt x="0" y="426"/>
                  </a:cubicBezTo>
                  <a:cubicBezTo>
                    <a:pt x="0" y="214"/>
                    <a:pt x="213" y="1"/>
                    <a:pt x="456" y="1"/>
                  </a:cubicBezTo>
                  <a:cubicBezTo>
                    <a:pt x="699" y="1"/>
                    <a:pt x="912" y="214"/>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
            <p:cNvSpPr/>
            <p:nvPr/>
          </p:nvSpPr>
          <p:spPr>
            <a:xfrm>
              <a:off x="6979875" y="886325"/>
              <a:ext cx="21300" cy="20550"/>
            </a:xfrm>
            <a:custGeom>
              <a:avLst/>
              <a:gdLst/>
              <a:ahLst/>
              <a:cxnLst/>
              <a:rect l="l" t="t" r="r" b="b"/>
              <a:pathLst>
                <a:path w="852" h="822" extrusionOk="0">
                  <a:moveTo>
                    <a:pt x="852" y="426"/>
                  </a:moveTo>
                  <a:cubicBezTo>
                    <a:pt x="852" y="639"/>
                    <a:pt x="669" y="821"/>
                    <a:pt x="426" y="821"/>
                  </a:cubicBezTo>
                  <a:cubicBezTo>
                    <a:pt x="183" y="821"/>
                    <a:pt x="1" y="639"/>
                    <a:pt x="1" y="426"/>
                  </a:cubicBezTo>
                  <a:cubicBezTo>
                    <a:pt x="1" y="183"/>
                    <a:pt x="183" y="0"/>
                    <a:pt x="426" y="0"/>
                  </a:cubicBezTo>
                  <a:cubicBezTo>
                    <a:pt x="669" y="0"/>
                    <a:pt x="852" y="183"/>
                    <a:pt x="85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
            <p:cNvSpPr/>
            <p:nvPr/>
          </p:nvSpPr>
          <p:spPr>
            <a:xfrm>
              <a:off x="6980650" y="788300"/>
              <a:ext cx="19775" cy="19025"/>
            </a:xfrm>
            <a:custGeom>
              <a:avLst/>
              <a:gdLst/>
              <a:ahLst/>
              <a:cxnLst/>
              <a:rect l="l" t="t" r="r" b="b"/>
              <a:pathLst>
                <a:path w="791" h="761" extrusionOk="0">
                  <a:moveTo>
                    <a:pt x="790" y="365"/>
                  </a:moveTo>
                  <a:cubicBezTo>
                    <a:pt x="790" y="578"/>
                    <a:pt x="608" y="760"/>
                    <a:pt x="395" y="760"/>
                  </a:cubicBezTo>
                  <a:cubicBezTo>
                    <a:pt x="182" y="760"/>
                    <a:pt x="0" y="578"/>
                    <a:pt x="0" y="365"/>
                  </a:cubicBezTo>
                  <a:cubicBezTo>
                    <a:pt x="0" y="152"/>
                    <a:pt x="182" y="0"/>
                    <a:pt x="395" y="0"/>
                  </a:cubicBezTo>
                  <a:cubicBezTo>
                    <a:pt x="608" y="0"/>
                    <a:pt x="790" y="152"/>
                    <a:pt x="79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
            <p:cNvSpPr/>
            <p:nvPr/>
          </p:nvSpPr>
          <p:spPr>
            <a:xfrm>
              <a:off x="6980650" y="689500"/>
              <a:ext cx="19775" cy="18275"/>
            </a:xfrm>
            <a:custGeom>
              <a:avLst/>
              <a:gdLst/>
              <a:ahLst/>
              <a:cxnLst/>
              <a:rect l="l" t="t" r="r" b="b"/>
              <a:pathLst>
                <a:path w="791" h="731" extrusionOk="0">
                  <a:moveTo>
                    <a:pt x="790" y="366"/>
                  </a:moveTo>
                  <a:cubicBezTo>
                    <a:pt x="790" y="578"/>
                    <a:pt x="608" y="730"/>
                    <a:pt x="395" y="730"/>
                  </a:cubicBezTo>
                  <a:cubicBezTo>
                    <a:pt x="182" y="730"/>
                    <a:pt x="0" y="578"/>
                    <a:pt x="0" y="366"/>
                  </a:cubicBezTo>
                  <a:cubicBezTo>
                    <a:pt x="0" y="153"/>
                    <a:pt x="182" y="1"/>
                    <a:pt x="395" y="1"/>
                  </a:cubicBezTo>
                  <a:cubicBezTo>
                    <a:pt x="608" y="1"/>
                    <a:pt x="790" y="153"/>
                    <a:pt x="79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
            <p:cNvSpPr/>
            <p:nvPr/>
          </p:nvSpPr>
          <p:spPr>
            <a:xfrm>
              <a:off x="6981400" y="590725"/>
              <a:ext cx="18250" cy="17500"/>
            </a:xfrm>
            <a:custGeom>
              <a:avLst/>
              <a:gdLst/>
              <a:ahLst/>
              <a:cxnLst/>
              <a:rect l="l" t="t" r="r" b="b"/>
              <a:pathLst>
                <a:path w="730" h="700" extrusionOk="0">
                  <a:moveTo>
                    <a:pt x="730" y="365"/>
                  </a:moveTo>
                  <a:cubicBezTo>
                    <a:pt x="730" y="548"/>
                    <a:pt x="578" y="700"/>
                    <a:pt x="365" y="700"/>
                  </a:cubicBezTo>
                  <a:cubicBezTo>
                    <a:pt x="152" y="700"/>
                    <a:pt x="0" y="548"/>
                    <a:pt x="0" y="365"/>
                  </a:cubicBezTo>
                  <a:cubicBezTo>
                    <a:pt x="0" y="152"/>
                    <a:pt x="152" y="1"/>
                    <a:pt x="365" y="1"/>
                  </a:cubicBezTo>
                  <a:cubicBezTo>
                    <a:pt x="578" y="1"/>
                    <a:pt x="730" y="152"/>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
            <p:cNvSpPr/>
            <p:nvPr/>
          </p:nvSpPr>
          <p:spPr>
            <a:xfrm>
              <a:off x="6982150" y="491950"/>
              <a:ext cx="17500" cy="16725"/>
            </a:xfrm>
            <a:custGeom>
              <a:avLst/>
              <a:gdLst/>
              <a:ahLst/>
              <a:cxnLst/>
              <a:rect l="l" t="t" r="r" b="b"/>
              <a:pathLst>
                <a:path w="700" h="669" extrusionOk="0">
                  <a:moveTo>
                    <a:pt x="700" y="334"/>
                  </a:moveTo>
                  <a:cubicBezTo>
                    <a:pt x="700" y="517"/>
                    <a:pt x="518" y="669"/>
                    <a:pt x="335" y="669"/>
                  </a:cubicBezTo>
                  <a:cubicBezTo>
                    <a:pt x="153" y="669"/>
                    <a:pt x="1" y="517"/>
                    <a:pt x="1" y="334"/>
                  </a:cubicBezTo>
                  <a:cubicBezTo>
                    <a:pt x="1" y="152"/>
                    <a:pt x="153" y="0"/>
                    <a:pt x="335" y="0"/>
                  </a:cubicBezTo>
                  <a:cubicBezTo>
                    <a:pt x="518" y="0"/>
                    <a:pt x="700" y="152"/>
                    <a:pt x="700"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
            <p:cNvSpPr/>
            <p:nvPr/>
          </p:nvSpPr>
          <p:spPr>
            <a:xfrm>
              <a:off x="6982150" y="393150"/>
              <a:ext cx="16750" cy="15975"/>
            </a:xfrm>
            <a:custGeom>
              <a:avLst/>
              <a:gdLst/>
              <a:ahLst/>
              <a:cxnLst/>
              <a:rect l="l" t="t" r="r" b="b"/>
              <a:pathLst>
                <a:path w="670" h="639" extrusionOk="0">
                  <a:moveTo>
                    <a:pt x="670" y="335"/>
                  </a:moveTo>
                  <a:cubicBezTo>
                    <a:pt x="670" y="517"/>
                    <a:pt x="518" y="639"/>
                    <a:pt x="335" y="639"/>
                  </a:cubicBezTo>
                  <a:cubicBezTo>
                    <a:pt x="153" y="639"/>
                    <a:pt x="1" y="517"/>
                    <a:pt x="1" y="335"/>
                  </a:cubicBezTo>
                  <a:cubicBezTo>
                    <a:pt x="1" y="153"/>
                    <a:pt x="153" y="1"/>
                    <a:pt x="335" y="1"/>
                  </a:cubicBezTo>
                  <a:cubicBezTo>
                    <a:pt x="518" y="1"/>
                    <a:pt x="670" y="153"/>
                    <a:pt x="67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
            <p:cNvSpPr/>
            <p:nvPr/>
          </p:nvSpPr>
          <p:spPr>
            <a:xfrm>
              <a:off x="6982150" y="294375"/>
              <a:ext cx="16750" cy="15225"/>
            </a:xfrm>
            <a:custGeom>
              <a:avLst/>
              <a:gdLst/>
              <a:ahLst/>
              <a:cxnLst/>
              <a:rect l="l" t="t" r="r" b="b"/>
              <a:pathLst>
                <a:path w="670" h="609" extrusionOk="0">
                  <a:moveTo>
                    <a:pt x="670" y="304"/>
                  </a:moveTo>
                  <a:cubicBezTo>
                    <a:pt x="670" y="487"/>
                    <a:pt x="518" y="608"/>
                    <a:pt x="335" y="608"/>
                  </a:cubicBezTo>
                  <a:cubicBezTo>
                    <a:pt x="153" y="608"/>
                    <a:pt x="1" y="487"/>
                    <a:pt x="1" y="304"/>
                  </a:cubicBezTo>
                  <a:cubicBezTo>
                    <a:pt x="1" y="152"/>
                    <a:pt x="153" y="0"/>
                    <a:pt x="335" y="0"/>
                  </a:cubicBezTo>
                  <a:cubicBezTo>
                    <a:pt x="518" y="0"/>
                    <a:pt x="670" y="152"/>
                    <a:pt x="67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
            <p:cNvSpPr/>
            <p:nvPr/>
          </p:nvSpPr>
          <p:spPr>
            <a:xfrm>
              <a:off x="6982925" y="196350"/>
              <a:ext cx="15225" cy="13700"/>
            </a:xfrm>
            <a:custGeom>
              <a:avLst/>
              <a:gdLst/>
              <a:ahLst/>
              <a:cxnLst/>
              <a:rect l="l" t="t" r="r" b="b"/>
              <a:pathLst>
                <a:path w="609" h="548" extrusionOk="0">
                  <a:moveTo>
                    <a:pt x="608" y="274"/>
                  </a:moveTo>
                  <a:cubicBezTo>
                    <a:pt x="608" y="426"/>
                    <a:pt x="487" y="547"/>
                    <a:pt x="304" y="547"/>
                  </a:cubicBezTo>
                  <a:cubicBezTo>
                    <a:pt x="152" y="547"/>
                    <a:pt x="0" y="426"/>
                    <a:pt x="0" y="274"/>
                  </a:cubicBezTo>
                  <a:cubicBezTo>
                    <a:pt x="0" y="122"/>
                    <a:pt x="152" y="0"/>
                    <a:pt x="304" y="0"/>
                  </a:cubicBezTo>
                  <a:cubicBezTo>
                    <a:pt x="487" y="0"/>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
            <p:cNvSpPr/>
            <p:nvPr/>
          </p:nvSpPr>
          <p:spPr>
            <a:xfrm>
              <a:off x="6982925" y="96800"/>
              <a:ext cx="15225" cy="14450"/>
            </a:xfrm>
            <a:custGeom>
              <a:avLst/>
              <a:gdLst/>
              <a:ahLst/>
              <a:cxnLst/>
              <a:rect l="l" t="t" r="r" b="b"/>
              <a:pathLst>
                <a:path w="609" h="578" extrusionOk="0">
                  <a:moveTo>
                    <a:pt x="608" y="304"/>
                  </a:moveTo>
                  <a:cubicBezTo>
                    <a:pt x="608" y="456"/>
                    <a:pt x="456" y="578"/>
                    <a:pt x="304" y="578"/>
                  </a:cubicBezTo>
                  <a:cubicBezTo>
                    <a:pt x="152" y="578"/>
                    <a:pt x="0" y="456"/>
                    <a:pt x="0" y="304"/>
                  </a:cubicBezTo>
                  <a:cubicBezTo>
                    <a:pt x="0" y="152"/>
                    <a:pt x="152" y="0"/>
                    <a:pt x="304" y="0"/>
                  </a:cubicBezTo>
                  <a:cubicBezTo>
                    <a:pt x="456" y="0"/>
                    <a:pt x="608" y="152"/>
                    <a:pt x="60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
            <p:cNvSpPr/>
            <p:nvPr/>
          </p:nvSpPr>
          <p:spPr>
            <a:xfrm>
              <a:off x="6983675" y="-2000"/>
              <a:ext cx="13700" cy="13725"/>
            </a:xfrm>
            <a:custGeom>
              <a:avLst/>
              <a:gdLst/>
              <a:ahLst/>
              <a:cxnLst/>
              <a:rect l="l" t="t" r="r" b="b"/>
              <a:pathLst>
                <a:path w="548" h="549" extrusionOk="0">
                  <a:moveTo>
                    <a:pt x="548" y="275"/>
                  </a:moveTo>
                  <a:cubicBezTo>
                    <a:pt x="548" y="426"/>
                    <a:pt x="426" y="548"/>
                    <a:pt x="274" y="548"/>
                  </a:cubicBezTo>
                  <a:cubicBezTo>
                    <a:pt x="122" y="548"/>
                    <a:pt x="1" y="426"/>
                    <a:pt x="1" y="275"/>
                  </a:cubicBezTo>
                  <a:cubicBezTo>
                    <a:pt x="1" y="123"/>
                    <a:pt x="122" y="1"/>
                    <a:pt x="274" y="1"/>
                  </a:cubicBezTo>
                  <a:cubicBezTo>
                    <a:pt x="426" y="1"/>
                    <a:pt x="548" y="123"/>
                    <a:pt x="548"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
            <p:cNvSpPr/>
            <p:nvPr/>
          </p:nvSpPr>
          <p:spPr>
            <a:xfrm>
              <a:off x="6983675" y="-100775"/>
              <a:ext cx="13700" cy="12950"/>
            </a:xfrm>
            <a:custGeom>
              <a:avLst/>
              <a:gdLst/>
              <a:ahLst/>
              <a:cxnLst/>
              <a:rect l="l" t="t" r="r" b="b"/>
              <a:pathLst>
                <a:path w="548" h="518" extrusionOk="0">
                  <a:moveTo>
                    <a:pt x="548" y="274"/>
                  </a:moveTo>
                  <a:cubicBezTo>
                    <a:pt x="548" y="396"/>
                    <a:pt x="426" y="517"/>
                    <a:pt x="274" y="517"/>
                  </a:cubicBezTo>
                  <a:cubicBezTo>
                    <a:pt x="122" y="517"/>
                    <a:pt x="1" y="396"/>
                    <a:pt x="1" y="274"/>
                  </a:cubicBezTo>
                  <a:cubicBezTo>
                    <a:pt x="1" y="122"/>
                    <a:pt x="122" y="1"/>
                    <a:pt x="274" y="1"/>
                  </a:cubicBezTo>
                  <a:cubicBezTo>
                    <a:pt x="426" y="1"/>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
            <p:cNvSpPr/>
            <p:nvPr/>
          </p:nvSpPr>
          <p:spPr>
            <a:xfrm>
              <a:off x="6984450" y="-198800"/>
              <a:ext cx="12175" cy="11425"/>
            </a:xfrm>
            <a:custGeom>
              <a:avLst/>
              <a:gdLst/>
              <a:ahLst/>
              <a:cxnLst/>
              <a:rect l="l" t="t" r="r" b="b"/>
              <a:pathLst>
                <a:path w="487" h="457" extrusionOk="0">
                  <a:moveTo>
                    <a:pt x="486" y="213"/>
                  </a:moveTo>
                  <a:cubicBezTo>
                    <a:pt x="486" y="365"/>
                    <a:pt x="395" y="456"/>
                    <a:pt x="243" y="456"/>
                  </a:cubicBezTo>
                  <a:cubicBezTo>
                    <a:pt x="122" y="456"/>
                    <a:pt x="0" y="365"/>
                    <a:pt x="0" y="213"/>
                  </a:cubicBezTo>
                  <a:cubicBezTo>
                    <a:pt x="0" y="92"/>
                    <a:pt x="122" y="0"/>
                    <a:pt x="243" y="0"/>
                  </a:cubicBezTo>
                  <a:cubicBezTo>
                    <a:pt x="395" y="0"/>
                    <a:pt x="486" y="92"/>
                    <a:pt x="48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
            <p:cNvSpPr/>
            <p:nvPr/>
          </p:nvSpPr>
          <p:spPr>
            <a:xfrm>
              <a:off x="6984450" y="-298350"/>
              <a:ext cx="12175" cy="12200"/>
            </a:xfrm>
            <a:custGeom>
              <a:avLst/>
              <a:gdLst/>
              <a:ahLst/>
              <a:cxnLst/>
              <a:rect l="l" t="t" r="r" b="b"/>
              <a:pathLst>
                <a:path w="487" h="488" extrusionOk="0">
                  <a:moveTo>
                    <a:pt x="486" y="244"/>
                  </a:moveTo>
                  <a:cubicBezTo>
                    <a:pt x="486" y="365"/>
                    <a:pt x="395" y="487"/>
                    <a:pt x="243" y="487"/>
                  </a:cubicBezTo>
                  <a:cubicBezTo>
                    <a:pt x="122" y="487"/>
                    <a:pt x="0" y="365"/>
                    <a:pt x="0" y="244"/>
                  </a:cubicBezTo>
                  <a:cubicBezTo>
                    <a:pt x="0" y="122"/>
                    <a:pt x="122" y="1"/>
                    <a:pt x="243" y="1"/>
                  </a:cubicBezTo>
                  <a:cubicBezTo>
                    <a:pt x="395" y="1"/>
                    <a:pt x="486" y="122"/>
                    <a:pt x="4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
            <p:cNvSpPr/>
            <p:nvPr/>
          </p:nvSpPr>
          <p:spPr>
            <a:xfrm>
              <a:off x="6985200" y="-396375"/>
              <a:ext cx="10650" cy="9900"/>
            </a:xfrm>
            <a:custGeom>
              <a:avLst/>
              <a:gdLst/>
              <a:ahLst/>
              <a:cxnLst/>
              <a:rect l="l" t="t" r="r" b="b"/>
              <a:pathLst>
                <a:path w="426" h="396" extrusionOk="0">
                  <a:moveTo>
                    <a:pt x="426" y="213"/>
                  </a:moveTo>
                  <a:cubicBezTo>
                    <a:pt x="426" y="305"/>
                    <a:pt x="335" y="396"/>
                    <a:pt x="213" y="396"/>
                  </a:cubicBezTo>
                  <a:cubicBezTo>
                    <a:pt x="92" y="396"/>
                    <a:pt x="0" y="305"/>
                    <a:pt x="0" y="213"/>
                  </a:cubicBezTo>
                  <a:cubicBezTo>
                    <a:pt x="0" y="92"/>
                    <a:pt x="92" y="1"/>
                    <a:pt x="213" y="1"/>
                  </a:cubicBezTo>
                  <a:cubicBezTo>
                    <a:pt x="335" y="1"/>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
            <p:cNvSpPr/>
            <p:nvPr/>
          </p:nvSpPr>
          <p:spPr>
            <a:xfrm>
              <a:off x="6985200" y="-495150"/>
              <a:ext cx="10650" cy="9900"/>
            </a:xfrm>
            <a:custGeom>
              <a:avLst/>
              <a:gdLst/>
              <a:ahLst/>
              <a:cxnLst/>
              <a:rect l="l" t="t" r="r" b="b"/>
              <a:pathLst>
                <a:path w="426" h="396" extrusionOk="0">
                  <a:moveTo>
                    <a:pt x="426" y="183"/>
                  </a:moveTo>
                  <a:cubicBezTo>
                    <a:pt x="426" y="304"/>
                    <a:pt x="335" y="395"/>
                    <a:pt x="213" y="395"/>
                  </a:cubicBezTo>
                  <a:cubicBezTo>
                    <a:pt x="92" y="395"/>
                    <a:pt x="0" y="304"/>
                    <a:pt x="0" y="183"/>
                  </a:cubicBezTo>
                  <a:cubicBezTo>
                    <a:pt x="0" y="91"/>
                    <a:pt x="92" y="0"/>
                    <a:pt x="213" y="0"/>
                  </a:cubicBezTo>
                  <a:cubicBezTo>
                    <a:pt x="335" y="0"/>
                    <a:pt x="426" y="91"/>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
            <p:cNvSpPr/>
            <p:nvPr/>
          </p:nvSpPr>
          <p:spPr>
            <a:xfrm>
              <a:off x="7052825" y="5216925"/>
              <a:ext cx="85125" cy="79825"/>
            </a:xfrm>
            <a:custGeom>
              <a:avLst/>
              <a:gdLst/>
              <a:ahLst/>
              <a:cxnLst/>
              <a:rect l="l" t="t" r="r" b="b"/>
              <a:pathLst>
                <a:path w="3405" h="3193" extrusionOk="0">
                  <a:moveTo>
                    <a:pt x="3405" y="1581"/>
                  </a:moveTo>
                  <a:cubicBezTo>
                    <a:pt x="3405" y="2493"/>
                    <a:pt x="2645" y="3192"/>
                    <a:pt x="1703" y="3192"/>
                  </a:cubicBezTo>
                  <a:cubicBezTo>
                    <a:pt x="761" y="3192"/>
                    <a:pt x="1" y="2493"/>
                    <a:pt x="1" y="1581"/>
                  </a:cubicBezTo>
                  <a:cubicBezTo>
                    <a:pt x="1" y="700"/>
                    <a:pt x="761" y="1"/>
                    <a:pt x="1703" y="1"/>
                  </a:cubicBezTo>
                  <a:cubicBezTo>
                    <a:pt x="2645" y="1"/>
                    <a:pt x="3405" y="700"/>
                    <a:pt x="340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
            <p:cNvSpPr/>
            <p:nvPr/>
          </p:nvSpPr>
          <p:spPr>
            <a:xfrm>
              <a:off x="7052825" y="5117375"/>
              <a:ext cx="85125" cy="80575"/>
            </a:xfrm>
            <a:custGeom>
              <a:avLst/>
              <a:gdLst/>
              <a:ahLst/>
              <a:cxnLst/>
              <a:rect l="l" t="t" r="r" b="b"/>
              <a:pathLst>
                <a:path w="3405" h="3223" extrusionOk="0">
                  <a:moveTo>
                    <a:pt x="3405" y="1612"/>
                  </a:moveTo>
                  <a:cubicBezTo>
                    <a:pt x="3405" y="2493"/>
                    <a:pt x="2645" y="3223"/>
                    <a:pt x="1703" y="3223"/>
                  </a:cubicBezTo>
                  <a:cubicBezTo>
                    <a:pt x="761" y="3223"/>
                    <a:pt x="1" y="2493"/>
                    <a:pt x="1" y="1612"/>
                  </a:cubicBezTo>
                  <a:cubicBezTo>
                    <a:pt x="1" y="730"/>
                    <a:pt x="761" y="1"/>
                    <a:pt x="1703" y="1"/>
                  </a:cubicBezTo>
                  <a:cubicBezTo>
                    <a:pt x="2645" y="1"/>
                    <a:pt x="3405" y="730"/>
                    <a:pt x="340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
            <p:cNvSpPr/>
            <p:nvPr/>
          </p:nvSpPr>
          <p:spPr>
            <a:xfrm>
              <a:off x="7053600" y="5019350"/>
              <a:ext cx="84350" cy="79075"/>
            </a:xfrm>
            <a:custGeom>
              <a:avLst/>
              <a:gdLst/>
              <a:ahLst/>
              <a:cxnLst/>
              <a:rect l="l" t="t" r="r" b="b"/>
              <a:pathLst>
                <a:path w="3374" h="3163" extrusionOk="0">
                  <a:moveTo>
                    <a:pt x="3374" y="1581"/>
                  </a:moveTo>
                  <a:cubicBezTo>
                    <a:pt x="3374" y="2433"/>
                    <a:pt x="2614" y="3162"/>
                    <a:pt x="1672" y="3162"/>
                  </a:cubicBezTo>
                  <a:cubicBezTo>
                    <a:pt x="760" y="3162"/>
                    <a:pt x="0" y="2433"/>
                    <a:pt x="0" y="1581"/>
                  </a:cubicBezTo>
                  <a:cubicBezTo>
                    <a:pt x="0" y="700"/>
                    <a:pt x="760" y="1"/>
                    <a:pt x="1672" y="1"/>
                  </a:cubicBezTo>
                  <a:cubicBezTo>
                    <a:pt x="2614" y="1"/>
                    <a:pt x="3374" y="700"/>
                    <a:pt x="3374"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
            <p:cNvSpPr/>
            <p:nvPr/>
          </p:nvSpPr>
          <p:spPr>
            <a:xfrm>
              <a:off x="7055100" y="4921325"/>
              <a:ext cx="81350" cy="76775"/>
            </a:xfrm>
            <a:custGeom>
              <a:avLst/>
              <a:gdLst/>
              <a:ahLst/>
              <a:cxnLst/>
              <a:rect l="l" t="t" r="r" b="b"/>
              <a:pathLst>
                <a:path w="3254" h="3071" extrusionOk="0">
                  <a:moveTo>
                    <a:pt x="3253" y="1521"/>
                  </a:moveTo>
                  <a:cubicBezTo>
                    <a:pt x="3253" y="2372"/>
                    <a:pt x="2524" y="3071"/>
                    <a:pt x="1612" y="3071"/>
                  </a:cubicBezTo>
                  <a:cubicBezTo>
                    <a:pt x="730" y="3071"/>
                    <a:pt x="1" y="2372"/>
                    <a:pt x="1" y="1521"/>
                  </a:cubicBezTo>
                  <a:cubicBezTo>
                    <a:pt x="1" y="670"/>
                    <a:pt x="730" y="1"/>
                    <a:pt x="1612" y="1"/>
                  </a:cubicBezTo>
                  <a:cubicBezTo>
                    <a:pt x="2524" y="1"/>
                    <a:pt x="3253" y="670"/>
                    <a:pt x="3253"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
            <p:cNvSpPr/>
            <p:nvPr/>
          </p:nvSpPr>
          <p:spPr>
            <a:xfrm>
              <a:off x="7055100" y="4822550"/>
              <a:ext cx="80575" cy="76025"/>
            </a:xfrm>
            <a:custGeom>
              <a:avLst/>
              <a:gdLst/>
              <a:ahLst/>
              <a:cxnLst/>
              <a:rect l="l" t="t" r="r" b="b"/>
              <a:pathLst>
                <a:path w="3223" h="3041" extrusionOk="0">
                  <a:moveTo>
                    <a:pt x="3223" y="1520"/>
                  </a:moveTo>
                  <a:cubicBezTo>
                    <a:pt x="3223" y="2341"/>
                    <a:pt x="2524" y="3040"/>
                    <a:pt x="1612" y="3040"/>
                  </a:cubicBezTo>
                  <a:cubicBezTo>
                    <a:pt x="730" y="3040"/>
                    <a:pt x="1" y="2341"/>
                    <a:pt x="1" y="1520"/>
                  </a:cubicBezTo>
                  <a:cubicBezTo>
                    <a:pt x="1" y="669"/>
                    <a:pt x="730" y="0"/>
                    <a:pt x="1612" y="0"/>
                  </a:cubicBezTo>
                  <a:cubicBezTo>
                    <a:pt x="2524" y="0"/>
                    <a:pt x="3223" y="669"/>
                    <a:pt x="3223"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
            <p:cNvSpPr/>
            <p:nvPr/>
          </p:nvSpPr>
          <p:spPr>
            <a:xfrm>
              <a:off x="7056625" y="4724525"/>
              <a:ext cx="78300" cy="73725"/>
            </a:xfrm>
            <a:custGeom>
              <a:avLst/>
              <a:gdLst/>
              <a:ahLst/>
              <a:cxnLst/>
              <a:rect l="l" t="t" r="r" b="b"/>
              <a:pathLst>
                <a:path w="3132" h="2949" extrusionOk="0">
                  <a:moveTo>
                    <a:pt x="3131" y="1459"/>
                  </a:moveTo>
                  <a:cubicBezTo>
                    <a:pt x="3131" y="2280"/>
                    <a:pt x="2432" y="2949"/>
                    <a:pt x="1551" y="2949"/>
                  </a:cubicBezTo>
                  <a:cubicBezTo>
                    <a:pt x="700" y="2949"/>
                    <a:pt x="1" y="2280"/>
                    <a:pt x="1" y="1459"/>
                  </a:cubicBezTo>
                  <a:cubicBezTo>
                    <a:pt x="1" y="639"/>
                    <a:pt x="700" y="0"/>
                    <a:pt x="1551" y="0"/>
                  </a:cubicBezTo>
                  <a:cubicBezTo>
                    <a:pt x="2432" y="0"/>
                    <a:pt x="3131" y="639"/>
                    <a:pt x="3131"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
            <p:cNvSpPr/>
            <p:nvPr/>
          </p:nvSpPr>
          <p:spPr>
            <a:xfrm>
              <a:off x="7057400" y="4626500"/>
              <a:ext cx="76750" cy="71450"/>
            </a:xfrm>
            <a:custGeom>
              <a:avLst/>
              <a:gdLst/>
              <a:ahLst/>
              <a:cxnLst/>
              <a:rect l="l" t="t" r="r" b="b"/>
              <a:pathLst>
                <a:path w="3070" h="2858" extrusionOk="0">
                  <a:moveTo>
                    <a:pt x="3070" y="1429"/>
                  </a:moveTo>
                  <a:cubicBezTo>
                    <a:pt x="3070" y="2219"/>
                    <a:pt x="2371" y="2858"/>
                    <a:pt x="1520" y="2858"/>
                  </a:cubicBezTo>
                  <a:cubicBezTo>
                    <a:pt x="699" y="2858"/>
                    <a:pt x="0" y="2219"/>
                    <a:pt x="0" y="1429"/>
                  </a:cubicBezTo>
                  <a:cubicBezTo>
                    <a:pt x="0" y="639"/>
                    <a:pt x="699" y="0"/>
                    <a:pt x="1520" y="0"/>
                  </a:cubicBezTo>
                  <a:cubicBezTo>
                    <a:pt x="2371" y="0"/>
                    <a:pt x="3070" y="639"/>
                    <a:pt x="3070"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
            <p:cNvSpPr/>
            <p:nvPr/>
          </p:nvSpPr>
          <p:spPr>
            <a:xfrm>
              <a:off x="7058150" y="4527700"/>
              <a:ext cx="75250" cy="71475"/>
            </a:xfrm>
            <a:custGeom>
              <a:avLst/>
              <a:gdLst/>
              <a:ahLst/>
              <a:cxnLst/>
              <a:rect l="l" t="t" r="r" b="b"/>
              <a:pathLst>
                <a:path w="3010" h="2859" extrusionOk="0">
                  <a:moveTo>
                    <a:pt x="3010" y="1430"/>
                  </a:moveTo>
                  <a:cubicBezTo>
                    <a:pt x="3010" y="2220"/>
                    <a:pt x="2341" y="2858"/>
                    <a:pt x="1490" y="2858"/>
                  </a:cubicBezTo>
                  <a:cubicBezTo>
                    <a:pt x="669" y="2858"/>
                    <a:pt x="0" y="2220"/>
                    <a:pt x="0" y="1430"/>
                  </a:cubicBezTo>
                  <a:cubicBezTo>
                    <a:pt x="0" y="639"/>
                    <a:pt x="669" y="1"/>
                    <a:pt x="1490" y="1"/>
                  </a:cubicBezTo>
                  <a:cubicBezTo>
                    <a:pt x="2341" y="1"/>
                    <a:pt x="3010" y="639"/>
                    <a:pt x="3010" y="14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
            <p:cNvSpPr/>
            <p:nvPr/>
          </p:nvSpPr>
          <p:spPr>
            <a:xfrm>
              <a:off x="7058900" y="4429675"/>
              <a:ext cx="73750" cy="69175"/>
            </a:xfrm>
            <a:custGeom>
              <a:avLst/>
              <a:gdLst/>
              <a:ahLst/>
              <a:cxnLst/>
              <a:rect l="l" t="t" r="r" b="b"/>
              <a:pathLst>
                <a:path w="2950" h="2767" extrusionOk="0">
                  <a:moveTo>
                    <a:pt x="2949" y="1369"/>
                  </a:moveTo>
                  <a:cubicBezTo>
                    <a:pt x="2949" y="2129"/>
                    <a:pt x="2281" y="2767"/>
                    <a:pt x="1460" y="2767"/>
                  </a:cubicBezTo>
                  <a:cubicBezTo>
                    <a:pt x="670" y="2767"/>
                    <a:pt x="1" y="2129"/>
                    <a:pt x="1" y="1369"/>
                  </a:cubicBezTo>
                  <a:cubicBezTo>
                    <a:pt x="1" y="609"/>
                    <a:pt x="670" y="1"/>
                    <a:pt x="1460" y="1"/>
                  </a:cubicBezTo>
                  <a:cubicBezTo>
                    <a:pt x="2281" y="1"/>
                    <a:pt x="2949" y="609"/>
                    <a:pt x="2949"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
            <p:cNvSpPr/>
            <p:nvPr/>
          </p:nvSpPr>
          <p:spPr>
            <a:xfrm>
              <a:off x="7058900" y="4330900"/>
              <a:ext cx="72975" cy="68425"/>
            </a:xfrm>
            <a:custGeom>
              <a:avLst/>
              <a:gdLst/>
              <a:ahLst/>
              <a:cxnLst/>
              <a:rect l="l" t="t" r="r" b="b"/>
              <a:pathLst>
                <a:path w="2919" h="2737" extrusionOk="0">
                  <a:moveTo>
                    <a:pt x="2919" y="1368"/>
                  </a:moveTo>
                  <a:cubicBezTo>
                    <a:pt x="2919" y="2128"/>
                    <a:pt x="2281" y="2736"/>
                    <a:pt x="1460" y="2736"/>
                  </a:cubicBezTo>
                  <a:cubicBezTo>
                    <a:pt x="670" y="2736"/>
                    <a:pt x="1" y="2128"/>
                    <a:pt x="1" y="1368"/>
                  </a:cubicBezTo>
                  <a:cubicBezTo>
                    <a:pt x="1" y="608"/>
                    <a:pt x="670" y="1"/>
                    <a:pt x="1460" y="1"/>
                  </a:cubicBezTo>
                  <a:cubicBezTo>
                    <a:pt x="2281" y="1"/>
                    <a:pt x="2919" y="608"/>
                    <a:pt x="2919"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
            <p:cNvSpPr/>
            <p:nvPr/>
          </p:nvSpPr>
          <p:spPr>
            <a:xfrm>
              <a:off x="7060425" y="4232875"/>
              <a:ext cx="70700" cy="66125"/>
            </a:xfrm>
            <a:custGeom>
              <a:avLst/>
              <a:gdLst/>
              <a:ahLst/>
              <a:cxnLst/>
              <a:rect l="l" t="t" r="r" b="b"/>
              <a:pathLst>
                <a:path w="2828" h="2645" extrusionOk="0">
                  <a:moveTo>
                    <a:pt x="2827" y="1308"/>
                  </a:moveTo>
                  <a:cubicBezTo>
                    <a:pt x="2827" y="2067"/>
                    <a:pt x="2189" y="2645"/>
                    <a:pt x="1399" y="2645"/>
                  </a:cubicBezTo>
                  <a:cubicBezTo>
                    <a:pt x="639" y="2645"/>
                    <a:pt x="1" y="2067"/>
                    <a:pt x="1" y="1308"/>
                  </a:cubicBezTo>
                  <a:cubicBezTo>
                    <a:pt x="1" y="578"/>
                    <a:pt x="639" y="0"/>
                    <a:pt x="1399" y="0"/>
                  </a:cubicBezTo>
                  <a:cubicBezTo>
                    <a:pt x="2189" y="0"/>
                    <a:pt x="2827" y="578"/>
                    <a:pt x="2827"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
            <p:cNvSpPr/>
            <p:nvPr/>
          </p:nvSpPr>
          <p:spPr>
            <a:xfrm>
              <a:off x="7061200" y="4134100"/>
              <a:ext cx="69175" cy="65375"/>
            </a:xfrm>
            <a:custGeom>
              <a:avLst/>
              <a:gdLst/>
              <a:ahLst/>
              <a:cxnLst/>
              <a:rect l="l" t="t" r="r" b="b"/>
              <a:pathLst>
                <a:path w="2767" h="2615" extrusionOk="0">
                  <a:moveTo>
                    <a:pt x="2766" y="1307"/>
                  </a:moveTo>
                  <a:cubicBezTo>
                    <a:pt x="2766" y="2037"/>
                    <a:pt x="2128" y="2614"/>
                    <a:pt x="1368" y="2614"/>
                  </a:cubicBezTo>
                  <a:cubicBezTo>
                    <a:pt x="608" y="2614"/>
                    <a:pt x="0" y="2037"/>
                    <a:pt x="0" y="1307"/>
                  </a:cubicBezTo>
                  <a:cubicBezTo>
                    <a:pt x="0" y="578"/>
                    <a:pt x="608" y="0"/>
                    <a:pt x="1368" y="0"/>
                  </a:cubicBezTo>
                  <a:cubicBezTo>
                    <a:pt x="2128" y="0"/>
                    <a:pt x="2766" y="578"/>
                    <a:pt x="2766"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
            <p:cNvSpPr/>
            <p:nvPr/>
          </p:nvSpPr>
          <p:spPr>
            <a:xfrm>
              <a:off x="7061950" y="4036075"/>
              <a:ext cx="66900" cy="63075"/>
            </a:xfrm>
            <a:custGeom>
              <a:avLst/>
              <a:gdLst/>
              <a:ahLst/>
              <a:cxnLst/>
              <a:rect l="l" t="t" r="r" b="b"/>
              <a:pathLst>
                <a:path w="2676" h="2523" extrusionOk="0">
                  <a:moveTo>
                    <a:pt x="2675" y="1277"/>
                  </a:moveTo>
                  <a:cubicBezTo>
                    <a:pt x="2675" y="1976"/>
                    <a:pt x="2098" y="2523"/>
                    <a:pt x="1338" y="2523"/>
                  </a:cubicBezTo>
                  <a:cubicBezTo>
                    <a:pt x="608" y="2523"/>
                    <a:pt x="0" y="1976"/>
                    <a:pt x="0" y="1277"/>
                  </a:cubicBezTo>
                  <a:cubicBezTo>
                    <a:pt x="0" y="578"/>
                    <a:pt x="608" y="0"/>
                    <a:pt x="1338" y="0"/>
                  </a:cubicBezTo>
                  <a:cubicBezTo>
                    <a:pt x="2098" y="0"/>
                    <a:pt x="2675" y="578"/>
                    <a:pt x="2675"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
            <p:cNvSpPr/>
            <p:nvPr/>
          </p:nvSpPr>
          <p:spPr>
            <a:xfrm>
              <a:off x="7062700" y="3938050"/>
              <a:ext cx="65375" cy="61575"/>
            </a:xfrm>
            <a:custGeom>
              <a:avLst/>
              <a:gdLst/>
              <a:ahLst/>
              <a:cxnLst/>
              <a:rect l="l" t="t" r="r" b="b"/>
              <a:pathLst>
                <a:path w="2615" h="2463" extrusionOk="0">
                  <a:moveTo>
                    <a:pt x="2615" y="1216"/>
                  </a:moveTo>
                  <a:cubicBezTo>
                    <a:pt x="2615" y="1915"/>
                    <a:pt x="2037" y="2462"/>
                    <a:pt x="1308" y="2462"/>
                  </a:cubicBezTo>
                  <a:cubicBezTo>
                    <a:pt x="609" y="2462"/>
                    <a:pt x="1" y="1915"/>
                    <a:pt x="1" y="1216"/>
                  </a:cubicBezTo>
                  <a:cubicBezTo>
                    <a:pt x="1" y="547"/>
                    <a:pt x="609" y="0"/>
                    <a:pt x="1308" y="0"/>
                  </a:cubicBezTo>
                  <a:cubicBezTo>
                    <a:pt x="2037" y="0"/>
                    <a:pt x="2615" y="547"/>
                    <a:pt x="2615"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
            <p:cNvSpPr/>
            <p:nvPr/>
          </p:nvSpPr>
          <p:spPr>
            <a:xfrm>
              <a:off x="7064225" y="3839250"/>
              <a:ext cx="63100" cy="60050"/>
            </a:xfrm>
            <a:custGeom>
              <a:avLst/>
              <a:gdLst/>
              <a:ahLst/>
              <a:cxnLst/>
              <a:rect l="l" t="t" r="r" b="b"/>
              <a:pathLst>
                <a:path w="2524" h="2402" extrusionOk="0">
                  <a:moveTo>
                    <a:pt x="2523" y="1216"/>
                  </a:moveTo>
                  <a:cubicBezTo>
                    <a:pt x="2523" y="1885"/>
                    <a:pt x="1946" y="2402"/>
                    <a:pt x="1247" y="2402"/>
                  </a:cubicBezTo>
                  <a:cubicBezTo>
                    <a:pt x="548" y="2402"/>
                    <a:pt x="1" y="1885"/>
                    <a:pt x="1" y="1216"/>
                  </a:cubicBezTo>
                  <a:cubicBezTo>
                    <a:pt x="1" y="548"/>
                    <a:pt x="548" y="1"/>
                    <a:pt x="1247" y="1"/>
                  </a:cubicBezTo>
                  <a:cubicBezTo>
                    <a:pt x="1946" y="1"/>
                    <a:pt x="2523" y="548"/>
                    <a:pt x="2523"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
            <p:cNvSpPr/>
            <p:nvPr/>
          </p:nvSpPr>
          <p:spPr>
            <a:xfrm>
              <a:off x="7064225" y="3741225"/>
              <a:ext cx="62350" cy="58550"/>
            </a:xfrm>
            <a:custGeom>
              <a:avLst/>
              <a:gdLst/>
              <a:ahLst/>
              <a:cxnLst/>
              <a:rect l="l" t="t" r="r" b="b"/>
              <a:pathLst>
                <a:path w="2494" h="2342" extrusionOk="0">
                  <a:moveTo>
                    <a:pt x="2493" y="1156"/>
                  </a:moveTo>
                  <a:cubicBezTo>
                    <a:pt x="2493" y="1824"/>
                    <a:pt x="1946" y="2341"/>
                    <a:pt x="1247" y="2341"/>
                  </a:cubicBezTo>
                  <a:cubicBezTo>
                    <a:pt x="578" y="2341"/>
                    <a:pt x="1" y="1824"/>
                    <a:pt x="1" y="1156"/>
                  </a:cubicBezTo>
                  <a:cubicBezTo>
                    <a:pt x="1" y="517"/>
                    <a:pt x="578" y="1"/>
                    <a:pt x="1247" y="1"/>
                  </a:cubicBezTo>
                  <a:cubicBezTo>
                    <a:pt x="1946" y="1"/>
                    <a:pt x="2493" y="517"/>
                    <a:pt x="249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
            <p:cNvSpPr/>
            <p:nvPr/>
          </p:nvSpPr>
          <p:spPr>
            <a:xfrm>
              <a:off x="7065000" y="3642450"/>
              <a:ext cx="61575" cy="57775"/>
            </a:xfrm>
            <a:custGeom>
              <a:avLst/>
              <a:gdLst/>
              <a:ahLst/>
              <a:cxnLst/>
              <a:rect l="l" t="t" r="r" b="b"/>
              <a:pathLst>
                <a:path w="2463" h="2311" extrusionOk="0">
                  <a:moveTo>
                    <a:pt x="2462" y="1155"/>
                  </a:moveTo>
                  <a:cubicBezTo>
                    <a:pt x="2462" y="1793"/>
                    <a:pt x="1915" y="2310"/>
                    <a:pt x="1216" y="2310"/>
                  </a:cubicBezTo>
                  <a:cubicBezTo>
                    <a:pt x="547" y="2310"/>
                    <a:pt x="0" y="1793"/>
                    <a:pt x="0" y="1155"/>
                  </a:cubicBezTo>
                  <a:cubicBezTo>
                    <a:pt x="0" y="517"/>
                    <a:pt x="547" y="0"/>
                    <a:pt x="1216" y="0"/>
                  </a:cubicBezTo>
                  <a:cubicBezTo>
                    <a:pt x="1915" y="0"/>
                    <a:pt x="2462" y="517"/>
                    <a:pt x="246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
            <p:cNvSpPr/>
            <p:nvPr/>
          </p:nvSpPr>
          <p:spPr>
            <a:xfrm>
              <a:off x="7066500" y="3544425"/>
              <a:ext cx="58550" cy="55475"/>
            </a:xfrm>
            <a:custGeom>
              <a:avLst/>
              <a:gdLst/>
              <a:ahLst/>
              <a:cxnLst/>
              <a:rect l="l" t="t" r="r" b="b"/>
              <a:pathLst>
                <a:path w="2342" h="2219" extrusionOk="0">
                  <a:moveTo>
                    <a:pt x="2341" y="1125"/>
                  </a:moveTo>
                  <a:cubicBezTo>
                    <a:pt x="2341" y="1733"/>
                    <a:pt x="1825" y="2219"/>
                    <a:pt x="1156" y="2219"/>
                  </a:cubicBezTo>
                  <a:cubicBezTo>
                    <a:pt x="518" y="2219"/>
                    <a:pt x="1" y="1733"/>
                    <a:pt x="1" y="1125"/>
                  </a:cubicBezTo>
                  <a:cubicBezTo>
                    <a:pt x="1" y="486"/>
                    <a:pt x="518" y="0"/>
                    <a:pt x="1156" y="0"/>
                  </a:cubicBezTo>
                  <a:cubicBezTo>
                    <a:pt x="1825" y="0"/>
                    <a:pt x="2341" y="486"/>
                    <a:pt x="234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
            <p:cNvSpPr/>
            <p:nvPr/>
          </p:nvSpPr>
          <p:spPr>
            <a:xfrm>
              <a:off x="7066500" y="3445625"/>
              <a:ext cx="58550" cy="54750"/>
            </a:xfrm>
            <a:custGeom>
              <a:avLst/>
              <a:gdLst/>
              <a:ahLst/>
              <a:cxnLst/>
              <a:rect l="l" t="t" r="r" b="b"/>
              <a:pathLst>
                <a:path w="2342" h="2190" extrusionOk="0">
                  <a:moveTo>
                    <a:pt x="2341" y="1095"/>
                  </a:moveTo>
                  <a:cubicBezTo>
                    <a:pt x="2341" y="1703"/>
                    <a:pt x="1825" y="2189"/>
                    <a:pt x="1156" y="2189"/>
                  </a:cubicBezTo>
                  <a:cubicBezTo>
                    <a:pt x="518" y="2189"/>
                    <a:pt x="1" y="1703"/>
                    <a:pt x="1" y="1095"/>
                  </a:cubicBezTo>
                  <a:cubicBezTo>
                    <a:pt x="1" y="487"/>
                    <a:pt x="518" y="1"/>
                    <a:pt x="1156" y="1"/>
                  </a:cubicBezTo>
                  <a:cubicBezTo>
                    <a:pt x="1825" y="1"/>
                    <a:pt x="2341" y="487"/>
                    <a:pt x="2341"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
            <p:cNvSpPr/>
            <p:nvPr/>
          </p:nvSpPr>
          <p:spPr>
            <a:xfrm>
              <a:off x="7067275" y="3347600"/>
              <a:ext cx="57000" cy="53225"/>
            </a:xfrm>
            <a:custGeom>
              <a:avLst/>
              <a:gdLst/>
              <a:ahLst/>
              <a:cxnLst/>
              <a:rect l="l" t="t" r="r" b="b"/>
              <a:pathLst>
                <a:path w="2280" h="2129" extrusionOk="0">
                  <a:moveTo>
                    <a:pt x="2280" y="1064"/>
                  </a:moveTo>
                  <a:cubicBezTo>
                    <a:pt x="2280" y="1642"/>
                    <a:pt x="1763" y="2128"/>
                    <a:pt x="1125" y="2128"/>
                  </a:cubicBezTo>
                  <a:cubicBezTo>
                    <a:pt x="517" y="2128"/>
                    <a:pt x="0" y="1642"/>
                    <a:pt x="0" y="1064"/>
                  </a:cubicBezTo>
                  <a:cubicBezTo>
                    <a:pt x="0" y="457"/>
                    <a:pt x="517" y="1"/>
                    <a:pt x="1125" y="1"/>
                  </a:cubicBezTo>
                  <a:cubicBezTo>
                    <a:pt x="1763" y="1"/>
                    <a:pt x="2280" y="457"/>
                    <a:pt x="228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
            <p:cNvSpPr/>
            <p:nvPr/>
          </p:nvSpPr>
          <p:spPr>
            <a:xfrm>
              <a:off x="7068775" y="3249575"/>
              <a:ext cx="54000" cy="50950"/>
            </a:xfrm>
            <a:custGeom>
              <a:avLst/>
              <a:gdLst/>
              <a:ahLst/>
              <a:cxnLst/>
              <a:rect l="l" t="t" r="r" b="b"/>
              <a:pathLst>
                <a:path w="2160" h="2038" extrusionOk="0">
                  <a:moveTo>
                    <a:pt x="2159" y="1004"/>
                  </a:moveTo>
                  <a:cubicBezTo>
                    <a:pt x="2159" y="1581"/>
                    <a:pt x="1673" y="2037"/>
                    <a:pt x="1065" y="2037"/>
                  </a:cubicBezTo>
                  <a:cubicBezTo>
                    <a:pt x="487" y="2037"/>
                    <a:pt x="1" y="1581"/>
                    <a:pt x="1" y="1004"/>
                  </a:cubicBezTo>
                  <a:cubicBezTo>
                    <a:pt x="1" y="457"/>
                    <a:pt x="487" y="1"/>
                    <a:pt x="1065" y="1"/>
                  </a:cubicBezTo>
                  <a:cubicBezTo>
                    <a:pt x="1673" y="1"/>
                    <a:pt x="2159" y="457"/>
                    <a:pt x="2159"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
            <p:cNvSpPr/>
            <p:nvPr/>
          </p:nvSpPr>
          <p:spPr>
            <a:xfrm>
              <a:off x="7068775" y="3150800"/>
              <a:ext cx="54000" cy="50175"/>
            </a:xfrm>
            <a:custGeom>
              <a:avLst/>
              <a:gdLst/>
              <a:ahLst/>
              <a:cxnLst/>
              <a:rect l="l" t="t" r="r" b="b"/>
              <a:pathLst>
                <a:path w="2160" h="2007" extrusionOk="0">
                  <a:moveTo>
                    <a:pt x="2159" y="1003"/>
                  </a:moveTo>
                  <a:cubicBezTo>
                    <a:pt x="2159" y="1550"/>
                    <a:pt x="1673" y="2006"/>
                    <a:pt x="1065" y="2006"/>
                  </a:cubicBezTo>
                  <a:cubicBezTo>
                    <a:pt x="487" y="2006"/>
                    <a:pt x="1" y="1550"/>
                    <a:pt x="1" y="1003"/>
                  </a:cubicBezTo>
                  <a:cubicBezTo>
                    <a:pt x="1" y="456"/>
                    <a:pt x="487" y="0"/>
                    <a:pt x="1065" y="0"/>
                  </a:cubicBezTo>
                  <a:cubicBezTo>
                    <a:pt x="1673" y="0"/>
                    <a:pt x="2159" y="456"/>
                    <a:pt x="2159"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
            <p:cNvSpPr/>
            <p:nvPr/>
          </p:nvSpPr>
          <p:spPr>
            <a:xfrm>
              <a:off x="7070300" y="3052775"/>
              <a:ext cx="50950" cy="47900"/>
            </a:xfrm>
            <a:custGeom>
              <a:avLst/>
              <a:gdLst/>
              <a:ahLst/>
              <a:cxnLst/>
              <a:rect l="l" t="t" r="r" b="b"/>
              <a:pathLst>
                <a:path w="2038" h="1916" extrusionOk="0">
                  <a:moveTo>
                    <a:pt x="2037" y="973"/>
                  </a:moveTo>
                  <a:cubicBezTo>
                    <a:pt x="2037" y="1490"/>
                    <a:pt x="1581" y="1915"/>
                    <a:pt x="1004" y="1915"/>
                  </a:cubicBezTo>
                  <a:cubicBezTo>
                    <a:pt x="457" y="1915"/>
                    <a:pt x="1" y="1490"/>
                    <a:pt x="1" y="973"/>
                  </a:cubicBezTo>
                  <a:cubicBezTo>
                    <a:pt x="1" y="426"/>
                    <a:pt x="457" y="0"/>
                    <a:pt x="1004" y="0"/>
                  </a:cubicBezTo>
                  <a:cubicBezTo>
                    <a:pt x="1581" y="0"/>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
            <p:cNvSpPr/>
            <p:nvPr/>
          </p:nvSpPr>
          <p:spPr>
            <a:xfrm>
              <a:off x="7070300" y="2953975"/>
              <a:ext cx="50950" cy="47900"/>
            </a:xfrm>
            <a:custGeom>
              <a:avLst/>
              <a:gdLst/>
              <a:ahLst/>
              <a:cxnLst/>
              <a:rect l="l" t="t" r="r" b="b"/>
              <a:pathLst>
                <a:path w="2038" h="1916" extrusionOk="0">
                  <a:moveTo>
                    <a:pt x="2037" y="943"/>
                  </a:moveTo>
                  <a:cubicBezTo>
                    <a:pt x="2037" y="1490"/>
                    <a:pt x="1581" y="1916"/>
                    <a:pt x="1004" y="1916"/>
                  </a:cubicBezTo>
                  <a:cubicBezTo>
                    <a:pt x="457" y="1916"/>
                    <a:pt x="1" y="1490"/>
                    <a:pt x="1" y="943"/>
                  </a:cubicBezTo>
                  <a:cubicBezTo>
                    <a:pt x="1" y="426"/>
                    <a:pt x="457" y="1"/>
                    <a:pt x="1004" y="1"/>
                  </a:cubicBezTo>
                  <a:cubicBezTo>
                    <a:pt x="1581" y="1"/>
                    <a:pt x="2037" y="426"/>
                    <a:pt x="203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
            <p:cNvSpPr/>
            <p:nvPr/>
          </p:nvSpPr>
          <p:spPr>
            <a:xfrm>
              <a:off x="7071825" y="2855950"/>
              <a:ext cx="47900" cy="45625"/>
            </a:xfrm>
            <a:custGeom>
              <a:avLst/>
              <a:gdLst/>
              <a:ahLst/>
              <a:cxnLst/>
              <a:rect l="l" t="t" r="r" b="b"/>
              <a:pathLst>
                <a:path w="1916" h="1825" extrusionOk="0">
                  <a:moveTo>
                    <a:pt x="1915" y="913"/>
                  </a:moveTo>
                  <a:cubicBezTo>
                    <a:pt x="1915" y="1399"/>
                    <a:pt x="1490" y="1824"/>
                    <a:pt x="943" y="1824"/>
                  </a:cubicBezTo>
                  <a:cubicBezTo>
                    <a:pt x="426" y="1824"/>
                    <a:pt x="1" y="1399"/>
                    <a:pt x="1" y="913"/>
                  </a:cubicBezTo>
                  <a:cubicBezTo>
                    <a:pt x="1" y="396"/>
                    <a:pt x="426" y="1"/>
                    <a:pt x="943" y="1"/>
                  </a:cubicBezTo>
                  <a:cubicBezTo>
                    <a:pt x="1490" y="1"/>
                    <a:pt x="1915" y="396"/>
                    <a:pt x="1915"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
            <p:cNvSpPr/>
            <p:nvPr/>
          </p:nvSpPr>
          <p:spPr>
            <a:xfrm>
              <a:off x="7071825" y="2757175"/>
              <a:ext cx="47150" cy="44850"/>
            </a:xfrm>
            <a:custGeom>
              <a:avLst/>
              <a:gdLst/>
              <a:ahLst/>
              <a:cxnLst/>
              <a:rect l="l" t="t" r="r" b="b"/>
              <a:pathLst>
                <a:path w="1886" h="1794" extrusionOk="0">
                  <a:moveTo>
                    <a:pt x="1885" y="882"/>
                  </a:moveTo>
                  <a:cubicBezTo>
                    <a:pt x="1885" y="1398"/>
                    <a:pt x="1490" y="1794"/>
                    <a:pt x="943" y="1794"/>
                  </a:cubicBezTo>
                  <a:cubicBezTo>
                    <a:pt x="426" y="1794"/>
                    <a:pt x="1" y="1398"/>
                    <a:pt x="1" y="882"/>
                  </a:cubicBezTo>
                  <a:cubicBezTo>
                    <a:pt x="1" y="395"/>
                    <a:pt x="426" y="0"/>
                    <a:pt x="943" y="0"/>
                  </a:cubicBezTo>
                  <a:cubicBezTo>
                    <a:pt x="1490" y="0"/>
                    <a:pt x="1885" y="395"/>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
            <p:cNvSpPr/>
            <p:nvPr/>
          </p:nvSpPr>
          <p:spPr>
            <a:xfrm>
              <a:off x="7072575" y="2658375"/>
              <a:ext cx="46400" cy="44100"/>
            </a:xfrm>
            <a:custGeom>
              <a:avLst/>
              <a:gdLst/>
              <a:ahLst/>
              <a:cxnLst/>
              <a:rect l="l" t="t" r="r" b="b"/>
              <a:pathLst>
                <a:path w="1856" h="1764" extrusionOk="0">
                  <a:moveTo>
                    <a:pt x="1855" y="882"/>
                  </a:moveTo>
                  <a:cubicBezTo>
                    <a:pt x="1855" y="1369"/>
                    <a:pt x="1430" y="1764"/>
                    <a:pt x="913" y="1764"/>
                  </a:cubicBezTo>
                  <a:cubicBezTo>
                    <a:pt x="427" y="1764"/>
                    <a:pt x="1" y="1369"/>
                    <a:pt x="1" y="882"/>
                  </a:cubicBezTo>
                  <a:cubicBezTo>
                    <a:pt x="1" y="396"/>
                    <a:pt x="427" y="1"/>
                    <a:pt x="913" y="1"/>
                  </a:cubicBezTo>
                  <a:cubicBezTo>
                    <a:pt x="1430" y="1"/>
                    <a:pt x="1855" y="396"/>
                    <a:pt x="185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
            <p:cNvSpPr/>
            <p:nvPr/>
          </p:nvSpPr>
          <p:spPr>
            <a:xfrm>
              <a:off x="7074100" y="2560350"/>
              <a:ext cx="43350" cy="41825"/>
            </a:xfrm>
            <a:custGeom>
              <a:avLst/>
              <a:gdLst/>
              <a:ahLst/>
              <a:cxnLst/>
              <a:rect l="l" t="t" r="r" b="b"/>
              <a:pathLst>
                <a:path w="1734" h="1673" extrusionOk="0">
                  <a:moveTo>
                    <a:pt x="1733" y="852"/>
                  </a:moveTo>
                  <a:cubicBezTo>
                    <a:pt x="1733" y="1308"/>
                    <a:pt x="1338" y="1673"/>
                    <a:pt x="852" y="1673"/>
                  </a:cubicBezTo>
                  <a:cubicBezTo>
                    <a:pt x="366" y="1673"/>
                    <a:pt x="1" y="1308"/>
                    <a:pt x="1" y="852"/>
                  </a:cubicBezTo>
                  <a:cubicBezTo>
                    <a:pt x="1" y="396"/>
                    <a:pt x="366" y="1"/>
                    <a:pt x="852" y="1"/>
                  </a:cubicBezTo>
                  <a:cubicBezTo>
                    <a:pt x="1338" y="1"/>
                    <a:pt x="1733" y="396"/>
                    <a:pt x="173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
            <p:cNvSpPr/>
            <p:nvPr/>
          </p:nvSpPr>
          <p:spPr>
            <a:xfrm>
              <a:off x="7074100" y="2461575"/>
              <a:ext cx="43350" cy="41050"/>
            </a:xfrm>
            <a:custGeom>
              <a:avLst/>
              <a:gdLst/>
              <a:ahLst/>
              <a:cxnLst/>
              <a:rect l="l" t="t" r="r" b="b"/>
              <a:pathLst>
                <a:path w="1734" h="1642" extrusionOk="0">
                  <a:moveTo>
                    <a:pt x="1733" y="821"/>
                  </a:moveTo>
                  <a:cubicBezTo>
                    <a:pt x="1733" y="1277"/>
                    <a:pt x="1338" y="1642"/>
                    <a:pt x="852" y="1642"/>
                  </a:cubicBezTo>
                  <a:cubicBezTo>
                    <a:pt x="396" y="1642"/>
                    <a:pt x="1" y="1277"/>
                    <a:pt x="1" y="821"/>
                  </a:cubicBezTo>
                  <a:cubicBezTo>
                    <a:pt x="1" y="365"/>
                    <a:pt x="396" y="0"/>
                    <a:pt x="852" y="0"/>
                  </a:cubicBezTo>
                  <a:cubicBezTo>
                    <a:pt x="133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
            <p:cNvSpPr/>
            <p:nvPr/>
          </p:nvSpPr>
          <p:spPr>
            <a:xfrm>
              <a:off x="7074875" y="2363550"/>
              <a:ext cx="41800" cy="38775"/>
            </a:xfrm>
            <a:custGeom>
              <a:avLst/>
              <a:gdLst/>
              <a:ahLst/>
              <a:cxnLst/>
              <a:rect l="l" t="t" r="r" b="b"/>
              <a:pathLst>
                <a:path w="1672" h="1551" extrusionOk="0">
                  <a:moveTo>
                    <a:pt x="1672" y="791"/>
                  </a:moveTo>
                  <a:cubicBezTo>
                    <a:pt x="1672" y="1216"/>
                    <a:pt x="1277" y="1551"/>
                    <a:pt x="821" y="1551"/>
                  </a:cubicBezTo>
                  <a:cubicBezTo>
                    <a:pt x="365" y="1551"/>
                    <a:pt x="0" y="1216"/>
                    <a:pt x="0" y="791"/>
                  </a:cubicBezTo>
                  <a:cubicBezTo>
                    <a:pt x="0" y="365"/>
                    <a:pt x="365" y="0"/>
                    <a:pt x="821" y="0"/>
                  </a:cubicBezTo>
                  <a:cubicBezTo>
                    <a:pt x="1277" y="0"/>
                    <a:pt x="1672" y="365"/>
                    <a:pt x="167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
            <p:cNvSpPr/>
            <p:nvPr/>
          </p:nvSpPr>
          <p:spPr>
            <a:xfrm>
              <a:off x="7075625" y="2264750"/>
              <a:ext cx="40300" cy="38025"/>
            </a:xfrm>
            <a:custGeom>
              <a:avLst/>
              <a:gdLst/>
              <a:ahLst/>
              <a:cxnLst/>
              <a:rect l="l" t="t" r="r" b="b"/>
              <a:pathLst>
                <a:path w="1612" h="1521" extrusionOk="0">
                  <a:moveTo>
                    <a:pt x="1612" y="761"/>
                  </a:moveTo>
                  <a:cubicBezTo>
                    <a:pt x="1612" y="1186"/>
                    <a:pt x="1247" y="1521"/>
                    <a:pt x="791" y="1521"/>
                  </a:cubicBezTo>
                  <a:cubicBezTo>
                    <a:pt x="365" y="1521"/>
                    <a:pt x="1" y="1186"/>
                    <a:pt x="1" y="761"/>
                  </a:cubicBezTo>
                  <a:cubicBezTo>
                    <a:pt x="1" y="366"/>
                    <a:pt x="365" y="1"/>
                    <a:pt x="791" y="1"/>
                  </a:cubicBezTo>
                  <a:cubicBezTo>
                    <a:pt x="1247" y="1"/>
                    <a:pt x="1612" y="366"/>
                    <a:pt x="161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
            <p:cNvSpPr/>
            <p:nvPr/>
          </p:nvSpPr>
          <p:spPr>
            <a:xfrm>
              <a:off x="7076375" y="2166725"/>
              <a:ext cx="38800" cy="36500"/>
            </a:xfrm>
            <a:custGeom>
              <a:avLst/>
              <a:gdLst/>
              <a:ahLst/>
              <a:cxnLst/>
              <a:rect l="l" t="t" r="r" b="b"/>
              <a:pathLst>
                <a:path w="1552" h="1460" extrusionOk="0">
                  <a:moveTo>
                    <a:pt x="1551" y="730"/>
                  </a:moveTo>
                  <a:cubicBezTo>
                    <a:pt x="1551" y="1126"/>
                    <a:pt x="1217" y="1460"/>
                    <a:pt x="761" y="1460"/>
                  </a:cubicBezTo>
                  <a:cubicBezTo>
                    <a:pt x="335" y="1460"/>
                    <a:pt x="1" y="1126"/>
                    <a:pt x="1" y="730"/>
                  </a:cubicBezTo>
                  <a:cubicBezTo>
                    <a:pt x="1" y="335"/>
                    <a:pt x="335" y="1"/>
                    <a:pt x="761" y="1"/>
                  </a:cubicBezTo>
                  <a:cubicBezTo>
                    <a:pt x="1217" y="1"/>
                    <a:pt x="1551" y="33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
            <p:cNvSpPr/>
            <p:nvPr/>
          </p:nvSpPr>
          <p:spPr>
            <a:xfrm>
              <a:off x="7077150" y="2067950"/>
              <a:ext cx="37250" cy="35750"/>
            </a:xfrm>
            <a:custGeom>
              <a:avLst/>
              <a:gdLst/>
              <a:ahLst/>
              <a:cxnLst/>
              <a:rect l="l" t="t" r="r" b="b"/>
              <a:pathLst>
                <a:path w="1490" h="1430" extrusionOk="0">
                  <a:moveTo>
                    <a:pt x="1490" y="730"/>
                  </a:moveTo>
                  <a:cubicBezTo>
                    <a:pt x="1490" y="1095"/>
                    <a:pt x="1155" y="1429"/>
                    <a:pt x="730" y="1429"/>
                  </a:cubicBezTo>
                  <a:cubicBezTo>
                    <a:pt x="335" y="1429"/>
                    <a:pt x="0" y="1095"/>
                    <a:pt x="0" y="730"/>
                  </a:cubicBezTo>
                  <a:cubicBezTo>
                    <a:pt x="0" y="335"/>
                    <a:pt x="335" y="1"/>
                    <a:pt x="730" y="1"/>
                  </a:cubicBezTo>
                  <a:cubicBezTo>
                    <a:pt x="1155" y="1"/>
                    <a:pt x="1490" y="335"/>
                    <a:pt x="149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
            <p:cNvSpPr/>
            <p:nvPr/>
          </p:nvSpPr>
          <p:spPr>
            <a:xfrm>
              <a:off x="7077900" y="1969925"/>
              <a:ext cx="35750" cy="34225"/>
            </a:xfrm>
            <a:custGeom>
              <a:avLst/>
              <a:gdLst/>
              <a:ahLst/>
              <a:cxnLst/>
              <a:rect l="l" t="t" r="r" b="b"/>
              <a:pathLst>
                <a:path w="1430" h="1369" extrusionOk="0">
                  <a:moveTo>
                    <a:pt x="1429" y="669"/>
                  </a:moveTo>
                  <a:cubicBezTo>
                    <a:pt x="1429" y="1064"/>
                    <a:pt x="1125" y="1368"/>
                    <a:pt x="700" y="1368"/>
                  </a:cubicBezTo>
                  <a:cubicBezTo>
                    <a:pt x="305" y="1368"/>
                    <a:pt x="1" y="1064"/>
                    <a:pt x="1" y="669"/>
                  </a:cubicBezTo>
                  <a:cubicBezTo>
                    <a:pt x="1" y="304"/>
                    <a:pt x="305" y="0"/>
                    <a:pt x="700" y="0"/>
                  </a:cubicBezTo>
                  <a:cubicBezTo>
                    <a:pt x="1125" y="0"/>
                    <a:pt x="1429" y="304"/>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
            <p:cNvSpPr/>
            <p:nvPr/>
          </p:nvSpPr>
          <p:spPr>
            <a:xfrm>
              <a:off x="7077900" y="1871150"/>
              <a:ext cx="34975" cy="32700"/>
            </a:xfrm>
            <a:custGeom>
              <a:avLst/>
              <a:gdLst/>
              <a:ahLst/>
              <a:cxnLst/>
              <a:rect l="l" t="t" r="r" b="b"/>
              <a:pathLst>
                <a:path w="1399" h="1308" extrusionOk="0">
                  <a:moveTo>
                    <a:pt x="1399" y="669"/>
                  </a:moveTo>
                  <a:cubicBezTo>
                    <a:pt x="1399" y="1033"/>
                    <a:pt x="1095" y="1307"/>
                    <a:pt x="700" y="1307"/>
                  </a:cubicBezTo>
                  <a:cubicBezTo>
                    <a:pt x="335" y="1307"/>
                    <a:pt x="1" y="1033"/>
                    <a:pt x="1" y="669"/>
                  </a:cubicBezTo>
                  <a:cubicBezTo>
                    <a:pt x="1" y="304"/>
                    <a:pt x="335" y="0"/>
                    <a:pt x="700" y="0"/>
                  </a:cubicBezTo>
                  <a:cubicBezTo>
                    <a:pt x="1095" y="0"/>
                    <a:pt x="1399" y="304"/>
                    <a:pt x="139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
            <p:cNvSpPr/>
            <p:nvPr/>
          </p:nvSpPr>
          <p:spPr>
            <a:xfrm>
              <a:off x="7078675" y="1772350"/>
              <a:ext cx="34200" cy="31950"/>
            </a:xfrm>
            <a:custGeom>
              <a:avLst/>
              <a:gdLst/>
              <a:ahLst/>
              <a:cxnLst/>
              <a:rect l="l" t="t" r="r" b="b"/>
              <a:pathLst>
                <a:path w="1368" h="1278" extrusionOk="0">
                  <a:moveTo>
                    <a:pt x="1368" y="639"/>
                  </a:moveTo>
                  <a:cubicBezTo>
                    <a:pt x="1368" y="1004"/>
                    <a:pt x="1064" y="1277"/>
                    <a:pt x="669" y="1277"/>
                  </a:cubicBezTo>
                  <a:cubicBezTo>
                    <a:pt x="304" y="1277"/>
                    <a:pt x="0" y="1004"/>
                    <a:pt x="0" y="639"/>
                  </a:cubicBezTo>
                  <a:cubicBezTo>
                    <a:pt x="0" y="305"/>
                    <a:pt x="304" y="1"/>
                    <a:pt x="669" y="1"/>
                  </a:cubicBezTo>
                  <a:cubicBezTo>
                    <a:pt x="1064" y="1"/>
                    <a:pt x="1368" y="305"/>
                    <a:pt x="136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
            <p:cNvSpPr/>
            <p:nvPr/>
          </p:nvSpPr>
          <p:spPr>
            <a:xfrm>
              <a:off x="7079425" y="1674325"/>
              <a:ext cx="32700" cy="30425"/>
            </a:xfrm>
            <a:custGeom>
              <a:avLst/>
              <a:gdLst/>
              <a:ahLst/>
              <a:cxnLst/>
              <a:rect l="l" t="t" r="r" b="b"/>
              <a:pathLst>
                <a:path w="1308" h="1217" extrusionOk="0">
                  <a:moveTo>
                    <a:pt x="1308" y="609"/>
                  </a:moveTo>
                  <a:cubicBezTo>
                    <a:pt x="1308" y="943"/>
                    <a:pt x="1004" y="1216"/>
                    <a:pt x="639" y="1216"/>
                  </a:cubicBezTo>
                  <a:cubicBezTo>
                    <a:pt x="304" y="1216"/>
                    <a:pt x="1" y="943"/>
                    <a:pt x="1" y="609"/>
                  </a:cubicBezTo>
                  <a:cubicBezTo>
                    <a:pt x="1" y="274"/>
                    <a:pt x="304" y="1"/>
                    <a:pt x="639" y="1"/>
                  </a:cubicBezTo>
                  <a:cubicBezTo>
                    <a:pt x="1004" y="1"/>
                    <a:pt x="1308" y="274"/>
                    <a:pt x="1308"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
            <p:cNvSpPr/>
            <p:nvPr/>
          </p:nvSpPr>
          <p:spPr>
            <a:xfrm>
              <a:off x="7080175" y="1575550"/>
              <a:ext cx="31200" cy="29650"/>
            </a:xfrm>
            <a:custGeom>
              <a:avLst/>
              <a:gdLst/>
              <a:ahLst/>
              <a:cxnLst/>
              <a:rect l="l" t="t" r="r" b="b"/>
              <a:pathLst>
                <a:path w="1248" h="1186" extrusionOk="0">
                  <a:moveTo>
                    <a:pt x="1247" y="608"/>
                  </a:moveTo>
                  <a:cubicBezTo>
                    <a:pt x="1247" y="912"/>
                    <a:pt x="974" y="1186"/>
                    <a:pt x="609" y="1186"/>
                  </a:cubicBezTo>
                  <a:cubicBezTo>
                    <a:pt x="274" y="1186"/>
                    <a:pt x="1" y="912"/>
                    <a:pt x="1" y="608"/>
                  </a:cubicBezTo>
                  <a:cubicBezTo>
                    <a:pt x="1" y="274"/>
                    <a:pt x="274" y="0"/>
                    <a:pt x="609" y="0"/>
                  </a:cubicBezTo>
                  <a:cubicBezTo>
                    <a:pt x="974" y="0"/>
                    <a:pt x="1247" y="274"/>
                    <a:pt x="124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
            <p:cNvSpPr/>
            <p:nvPr/>
          </p:nvSpPr>
          <p:spPr>
            <a:xfrm>
              <a:off x="7080175" y="1476750"/>
              <a:ext cx="30425" cy="28900"/>
            </a:xfrm>
            <a:custGeom>
              <a:avLst/>
              <a:gdLst/>
              <a:ahLst/>
              <a:cxnLst/>
              <a:rect l="l" t="t" r="r" b="b"/>
              <a:pathLst>
                <a:path w="1217" h="1156" extrusionOk="0">
                  <a:moveTo>
                    <a:pt x="1217" y="578"/>
                  </a:moveTo>
                  <a:cubicBezTo>
                    <a:pt x="1217" y="913"/>
                    <a:pt x="943" y="1156"/>
                    <a:pt x="609" y="1156"/>
                  </a:cubicBezTo>
                  <a:cubicBezTo>
                    <a:pt x="274" y="1156"/>
                    <a:pt x="1" y="913"/>
                    <a:pt x="1" y="578"/>
                  </a:cubicBezTo>
                  <a:cubicBezTo>
                    <a:pt x="1" y="274"/>
                    <a:pt x="274" y="1"/>
                    <a:pt x="609" y="1"/>
                  </a:cubicBezTo>
                  <a:cubicBezTo>
                    <a:pt x="943" y="1"/>
                    <a:pt x="1217" y="274"/>
                    <a:pt x="121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
            <p:cNvSpPr/>
            <p:nvPr/>
          </p:nvSpPr>
          <p:spPr>
            <a:xfrm>
              <a:off x="7080950" y="1378725"/>
              <a:ext cx="29650" cy="27375"/>
            </a:xfrm>
            <a:custGeom>
              <a:avLst/>
              <a:gdLst/>
              <a:ahLst/>
              <a:cxnLst/>
              <a:rect l="l" t="t" r="r" b="b"/>
              <a:pathLst>
                <a:path w="1186" h="1095" extrusionOk="0">
                  <a:moveTo>
                    <a:pt x="1186" y="548"/>
                  </a:moveTo>
                  <a:cubicBezTo>
                    <a:pt x="1186" y="852"/>
                    <a:pt x="912" y="1095"/>
                    <a:pt x="578" y="1095"/>
                  </a:cubicBezTo>
                  <a:cubicBezTo>
                    <a:pt x="274" y="1095"/>
                    <a:pt x="0" y="852"/>
                    <a:pt x="0" y="548"/>
                  </a:cubicBezTo>
                  <a:cubicBezTo>
                    <a:pt x="0" y="244"/>
                    <a:pt x="274"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
            <p:cNvSpPr/>
            <p:nvPr/>
          </p:nvSpPr>
          <p:spPr>
            <a:xfrm>
              <a:off x="7081700" y="1279950"/>
              <a:ext cx="28150" cy="26625"/>
            </a:xfrm>
            <a:custGeom>
              <a:avLst/>
              <a:gdLst/>
              <a:ahLst/>
              <a:cxnLst/>
              <a:rect l="l" t="t" r="r" b="b"/>
              <a:pathLst>
                <a:path w="1126" h="1065" extrusionOk="0">
                  <a:moveTo>
                    <a:pt x="1125" y="517"/>
                  </a:moveTo>
                  <a:cubicBezTo>
                    <a:pt x="1125" y="821"/>
                    <a:pt x="882" y="1064"/>
                    <a:pt x="548" y="1064"/>
                  </a:cubicBezTo>
                  <a:cubicBezTo>
                    <a:pt x="244" y="1064"/>
                    <a:pt x="1" y="821"/>
                    <a:pt x="1" y="517"/>
                  </a:cubicBezTo>
                  <a:cubicBezTo>
                    <a:pt x="1" y="243"/>
                    <a:pt x="244" y="0"/>
                    <a:pt x="548" y="0"/>
                  </a:cubicBezTo>
                  <a:cubicBezTo>
                    <a:pt x="882" y="0"/>
                    <a:pt x="1125" y="243"/>
                    <a:pt x="112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
            <p:cNvSpPr/>
            <p:nvPr/>
          </p:nvSpPr>
          <p:spPr>
            <a:xfrm>
              <a:off x="7082475" y="1181150"/>
              <a:ext cx="26600" cy="25875"/>
            </a:xfrm>
            <a:custGeom>
              <a:avLst/>
              <a:gdLst/>
              <a:ahLst/>
              <a:cxnLst/>
              <a:rect l="l" t="t" r="r" b="b"/>
              <a:pathLst>
                <a:path w="1064" h="1035" extrusionOk="0">
                  <a:moveTo>
                    <a:pt x="1064" y="518"/>
                  </a:moveTo>
                  <a:cubicBezTo>
                    <a:pt x="1064" y="791"/>
                    <a:pt x="821" y="1034"/>
                    <a:pt x="517" y="1034"/>
                  </a:cubicBezTo>
                  <a:cubicBezTo>
                    <a:pt x="243" y="1034"/>
                    <a:pt x="0" y="791"/>
                    <a:pt x="0" y="518"/>
                  </a:cubicBezTo>
                  <a:cubicBezTo>
                    <a:pt x="0" y="244"/>
                    <a:pt x="243" y="1"/>
                    <a:pt x="517" y="1"/>
                  </a:cubicBezTo>
                  <a:cubicBezTo>
                    <a:pt x="821" y="1"/>
                    <a:pt x="1064" y="244"/>
                    <a:pt x="1064"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
            <p:cNvSpPr/>
            <p:nvPr/>
          </p:nvSpPr>
          <p:spPr>
            <a:xfrm>
              <a:off x="7083225" y="1083125"/>
              <a:ext cx="25100" cy="23600"/>
            </a:xfrm>
            <a:custGeom>
              <a:avLst/>
              <a:gdLst/>
              <a:ahLst/>
              <a:cxnLst/>
              <a:rect l="l" t="t" r="r" b="b"/>
              <a:pathLst>
                <a:path w="1004" h="944" extrusionOk="0">
                  <a:moveTo>
                    <a:pt x="1004" y="487"/>
                  </a:moveTo>
                  <a:cubicBezTo>
                    <a:pt x="1004" y="730"/>
                    <a:pt x="791" y="943"/>
                    <a:pt x="487" y="943"/>
                  </a:cubicBezTo>
                  <a:cubicBezTo>
                    <a:pt x="213" y="943"/>
                    <a:pt x="1" y="730"/>
                    <a:pt x="1" y="487"/>
                  </a:cubicBezTo>
                  <a:cubicBezTo>
                    <a:pt x="1" y="214"/>
                    <a:pt x="213" y="1"/>
                    <a:pt x="487" y="1"/>
                  </a:cubicBezTo>
                  <a:cubicBezTo>
                    <a:pt x="791" y="1"/>
                    <a:pt x="1004" y="214"/>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
            <p:cNvSpPr/>
            <p:nvPr/>
          </p:nvSpPr>
          <p:spPr>
            <a:xfrm>
              <a:off x="7083225" y="984350"/>
              <a:ext cx="24350" cy="22825"/>
            </a:xfrm>
            <a:custGeom>
              <a:avLst/>
              <a:gdLst/>
              <a:ahLst/>
              <a:cxnLst/>
              <a:rect l="l" t="t" r="r" b="b"/>
              <a:pathLst>
                <a:path w="974" h="913" extrusionOk="0">
                  <a:moveTo>
                    <a:pt x="973" y="456"/>
                  </a:moveTo>
                  <a:cubicBezTo>
                    <a:pt x="973" y="730"/>
                    <a:pt x="760" y="912"/>
                    <a:pt x="487" y="912"/>
                  </a:cubicBezTo>
                  <a:cubicBezTo>
                    <a:pt x="213" y="912"/>
                    <a:pt x="1" y="730"/>
                    <a:pt x="1" y="456"/>
                  </a:cubicBezTo>
                  <a:cubicBezTo>
                    <a:pt x="1" y="213"/>
                    <a:pt x="213" y="0"/>
                    <a:pt x="487"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
            <p:cNvSpPr/>
            <p:nvPr/>
          </p:nvSpPr>
          <p:spPr>
            <a:xfrm>
              <a:off x="7083975" y="885550"/>
              <a:ext cx="23600" cy="22075"/>
            </a:xfrm>
            <a:custGeom>
              <a:avLst/>
              <a:gdLst/>
              <a:ahLst/>
              <a:cxnLst/>
              <a:rect l="l" t="t" r="r" b="b"/>
              <a:pathLst>
                <a:path w="944" h="883" extrusionOk="0">
                  <a:moveTo>
                    <a:pt x="943" y="457"/>
                  </a:moveTo>
                  <a:cubicBezTo>
                    <a:pt x="943" y="700"/>
                    <a:pt x="730" y="882"/>
                    <a:pt x="457" y="882"/>
                  </a:cubicBezTo>
                  <a:cubicBezTo>
                    <a:pt x="214" y="882"/>
                    <a:pt x="1" y="700"/>
                    <a:pt x="1" y="457"/>
                  </a:cubicBezTo>
                  <a:cubicBezTo>
                    <a:pt x="1" y="214"/>
                    <a:pt x="214" y="1"/>
                    <a:pt x="457" y="1"/>
                  </a:cubicBezTo>
                  <a:cubicBezTo>
                    <a:pt x="730" y="1"/>
                    <a:pt x="943" y="214"/>
                    <a:pt x="94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
            <p:cNvSpPr/>
            <p:nvPr/>
          </p:nvSpPr>
          <p:spPr>
            <a:xfrm>
              <a:off x="7083975" y="786775"/>
              <a:ext cx="23600" cy="22075"/>
            </a:xfrm>
            <a:custGeom>
              <a:avLst/>
              <a:gdLst/>
              <a:ahLst/>
              <a:cxnLst/>
              <a:rect l="l" t="t" r="r" b="b"/>
              <a:pathLst>
                <a:path w="944" h="883" extrusionOk="0">
                  <a:moveTo>
                    <a:pt x="943" y="426"/>
                  </a:moveTo>
                  <a:cubicBezTo>
                    <a:pt x="943" y="669"/>
                    <a:pt x="730" y="882"/>
                    <a:pt x="457" y="882"/>
                  </a:cubicBezTo>
                  <a:cubicBezTo>
                    <a:pt x="214" y="882"/>
                    <a:pt x="1" y="669"/>
                    <a:pt x="1" y="426"/>
                  </a:cubicBezTo>
                  <a:cubicBezTo>
                    <a:pt x="1" y="183"/>
                    <a:pt x="214" y="1"/>
                    <a:pt x="457" y="1"/>
                  </a:cubicBezTo>
                  <a:cubicBezTo>
                    <a:pt x="730" y="1"/>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
            <p:cNvSpPr/>
            <p:nvPr/>
          </p:nvSpPr>
          <p:spPr>
            <a:xfrm>
              <a:off x="7084750" y="688000"/>
              <a:ext cx="22050" cy="21300"/>
            </a:xfrm>
            <a:custGeom>
              <a:avLst/>
              <a:gdLst/>
              <a:ahLst/>
              <a:cxnLst/>
              <a:rect l="l" t="t" r="r" b="b"/>
              <a:pathLst>
                <a:path w="882" h="852" extrusionOk="0">
                  <a:moveTo>
                    <a:pt x="882" y="426"/>
                  </a:moveTo>
                  <a:cubicBezTo>
                    <a:pt x="882" y="669"/>
                    <a:pt x="669" y="851"/>
                    <a:pt x="426" y="851"/>
                  </a:cubicBezTo>
                  <a:cubicBezTo>
                    <a:pt x="183" y="851"/>
                    <a:pt x="0" y="669"/>
                    <a:pt x="0" y="426"/>
                  </a:cubicBezTo>
                  <a:cubicBezTo>
                    <a:pt x="0" y="183"/>
                    <a:pt x="183" y="0"/>
                    <a:pt x="426" y="0"/>
                  </a:cubicBezTo>
                  <a:cubicBezTo>
                    <a:pt x="669"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
            <p:cNvSpPr/>
            <p:nvPr/>
          </p:nvSpPr>
          <p:spPr>
            <a:xfrm>
              <a:off x="7085500" y="589975"/>
              <a:ext cx="20550" cy="19775"/>
            </a:xfrm>
            <a:custGeom>
              <a:avLst/>
              <a:gdLst/>
              <a:ahLst/>
              <a:cxnLst/>
              <a:rect l="l" t="t" r="r" b="b"/>
              <a:pathLst>
                <a:path w="822" h="791" extrusionOk="0">
                  <a:moveTo>
                    <a:pt x="821" y="395"/>
                  </a:moveTo>
                  <a:cubicBezTo>
                    <a:pt x="821" y="608"/>
                    <a:pt x="639" y="790"/>
                    <a:pt x="396" y="790"/>
                  </a:cubicBezTo>
                  <a:cubicBezTo>
                    <a:pt x="183" y="790"/>
                    <a:pt x="1" y="608"/>
                    <a:pt x="1" y="395"/>
                  </a:cubicBezTo>
                  <a:cubicBezTo>
                    <a:pt x="1" y="152"/>
                    <a:pt x="183" y="0"/>
                    <a:pt x="396" y="0"/>
                  </a:cubicBezTo>
                  <a:cubicBezTo>
                    <a:pt x="639" y="0"/>
                    <a:pt x="821" y="152"/>
                    <a:pt x="82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
            <p:cNvSpPr/>
            <p:nvPr/>
          </p:nvSpPr>
          <p:spPr>
            <a:xfrm>
              <a:off x="7085500" y="491175"/>
              <a:ext cx="19775" cy="18275"/>
            </a:xfrm>
            <a:custGeom>
              <a:avLst/>
              <a:gdLst/>
              <a:ahLst/>
              <a:cxnLst/>
              <a:rect l="l" t="t" r="r" b="b"/>
              <a:pathLst>
                <a:path w="791" h="731" extrusionOk="0">
                  <a:moveTo>
                    <a:pt x="791" y="365"/>
                  </a:moveTo>
                  <a:cubicBezTo>
                    <a:pt x="791" y="578"/>
                    <a:pt x="639" y="730"/>
                    <a:pt x="396" y="730"/>
                  </a:cubicBezTo>
                  <a:cubicBezTo>
                    <a:pt x="183" y="730"/>
                    <a:pt x="1" y="578"/>
                    <a:pt x="1" y="365"/>
                  </a:cubicBezTo>
                  <a:cubicBezTo>
                    <a:pt x="1" y="153"/>
                    <a:pt x="183" y="1"/>
                    <a:pt x="396" y="1"/>
                  </a:cubicBezTo>
                  <a:cubicBezTo>
                    <a:pt x="639" y="1"/>
                    <a:pt x="791" y="15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
            <p:cNvSpPr/>
            <p:nvPr/>
          </p:nvSpPr>
          <p:spPr>
            <a:xfrm>
              <a:off x="7086275" y="392400"/>
              <a:ext cx="19000" cy="18250"/>
            </a:xfrm>
            <a:custGeom>
              <a:avLst/>
              <a:gdLst/>
              <a:ahLst/>
              <a:cxnLst/>
              <a:rect l="l" t="t" r="r" b="b"/>
              <a:pathLst>
                <a:path w="760" h="730" extrusionOk="0">
                  <a:moveTo>
                    <a:pt x="760" y="365"/>
                  </a:moveTo>
                  <a:cubicBezTo>
                    <a:pt x="760" y="547"/>
                    <a:pt x="578" y="730"/>
                    <a:pt x="365" y="730"/>
                  </a:cubicBezTo>
                  <a:cubicBezTo>
                    <a:pt x="152" y="730"/>
                    <a:pt x="0" y="547"/>
                    <a:pt x="0" y="365"/>
                  </a:cubicBezTo>
                  <a:cubicBezTo>
                    <a:pt x="0" y="152"/>
                    <a:pt x="152" y="0"/>
                    <a:pt x="365" y="0"/>
                  </a:cubicBezTo>
                  <a:cubicBezTo>
                    <a:pt x="578" y="0"/>
                    <a:pt x="760" y="15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
            <p:cNvSpPr/>
            <p:nvPr/>
          </p:nvSpPr>
          <p:spPr>
            <a:xfrm>
              <a:off x="7086275" y="293600"/>
              <a:ext cx="18250" cy="17500"/>
            </a:xfrm>
            <a:custGeom>
              <a:avLst/>
              <a:gdLst/>
              <a:ahLst/>
              <a:cxnLst/>
              <a:rect l="l" t="t" r="r" b="b"/>
              <a:pathLst>
                <a:path w="730" h="700" extrusionOk="0">
                  <a:moveTo>
                    <a:pt x="730" y="335"/>
                  </a:moveTo>
                  <a:cubicBezTo>
                    <a:pt x="730" y="548"/>
                    <a:pt x="578" y="700"/>
                    <a:pt x="365" y="700"/>
                  </a:cubicBezTo>
                  <a:cubicBezTo>
                    <a:pt x="182" y="700"/>
                    <a:pt x="0" y="548"/>
                    <a:pt x="0" y="335"/>
                  </a:cubicBezTo>
                  <a:cubicBezTo>
                    <a:pt x="0" y="153"/>
                    <a:pt x="182" y="1"/>
                    <a:pt x="365"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
            <p:cNvSpPr/>
            <p:nvPr/>
          </p:nvSpPr>
          <p:spPr>
            <a:xfrm>
              <a:off x="7087025" y="194825"/>
              <a:ext cx="17500" cy="16750"/>
            </a:xfrm>
            <a:custGeom>
              <a:avLst/>
              <a:gdLst/>
              <a:ahLst/>
              <a:cxnLst/>
              <a:rect l="l" t="t" r="r" b="b"/>
              <a:pathLst>
                <a:path w="700" h="670" extrusionOk="0">
                  <a:moveTo>
                    <a:pt x="700" y="335"/>
                  </a:moveTo>
                  <a:cubicBezTo>
                    <a:pt x="700" y="517"/>
                    <a:pt x="548" y="669"/>
                    <a:pt x="335" y="669"/>
                  </a:cubicBezTo>
                  <a:cubicBezTo>
                    <a:pt x="152" y="669"/>
                    <a:pt x="0" y="517"/>
                    <a:pt x="0" y="335"/>
                  </a:cubicBezTo>
                  <a:cubicBezTo>
                    <a:pt x="0" y="152"/>
                    <a:pt x="152" y="0"/>
                    <a:pt x="335" y="0"/>
                  </a:cubicBezTo>
                  <a:cubicBezTo>
                    <a:pt x="548" y="0"/>
                    <a:pt x="700" y="152"/>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
            <p:cNvSpPr/>
            <p:nvPr/>
          </p:nvSpPr>
          <p:spPr>
            <a:xfrm>
              <a:off x="7087025" y="96025"/>
              <a:ext cx="17500" cy="16000"/>
            </a:xfrm>
            <a:custGeom>
              <a:avLst/>
              <a:gdLst/>
              <a:ahLst/>
              <a:cxnLst/>
              <a:rect l="l" t="t" r="r" b="b"/>
              <a:pathLst>
                <a:path w="700" h="640" extrusionOk="0">
                  <a:moveTo>
                    <a:pt x="700" y="335"/>
                  </a:moveTo>
                  <a:cubicBezTo>
                    <a:pt x="700" y="487"/>
                    <a:pt x="548" y="639"/>
                    <a:pt x="335" y="639"/>
                  </a:cubicBezTo>
                  <a:cubicBezTo>
                    <a:pt x="152" y="639"/>
                    <a:pt x="0" y="487"/>
                    <a:pt x="0" y="335"/>
                  </a:cubicBezTo>
                  <a:cubicBezTo>
                    <a:pt x="0" y="153"/>
                    <a:pt x="152" y="1"/>
                    <a:pt x="335" y="1"/>
                  </a:cubicBezTo>
                  <a:cubicBezTo>
                    <a:pt x="548" y="1"/>
                    <a:pt x="700" y="153"/>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
            <p:cNvSpPr/>
            <p:nvPr/>
          </p:nvSpPr>
          <p:spPr>
            <a:xfrm>
              <a:off x="7087775" y="-2750"/>
              <a:ext cx="16000" cy="15225"/>
            </a:xfrm>
            <a:custGeom>
              <a:avLst/>
              <a:gdLst/>
              <a:ahLst/>
              <a:cxnLst/>
              <a:rect l="l" t="t" r="r" b="b"/>
              <a:pathLst>
                <a:path w="640" h="609" extrusionOk="0">
                  <a:moveTo>
                    <a:pt x="639" y="305"/>
                  </a:moveTo>
                  <a:cubicBezTo>
                    <a:pt x="639" y="487"/>
                    <a:pt x="487" y="608"/>
                    <a:pt x="305" y="608"/>
                  </a:cubicBezTo>
                  <a:cubicBezTo>
                    <a:pt x="153" y="608"/>
                    <a:pt x="1" y="487"/>
                    <a:pt x="1" y="305"/>
                  </a:cubicBezTo>
                  <a:cubicBezTo>
                    <a:pt x="1" y="153"/>
                    <a:pt x="153" y="1"/>
                    <a:pt x="305" y="1"/>
                  </a:cubicBezTo>
                  <a:cubicBezTo>
                    <a:pt x="487" y="1"/>
                    <a:pt x="639" y="15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
            <p:cNvSpPr/>
            <p:nvPr/>
          </p:nvSpPr>
          <p:spPr>
            <a:xfrm>
              <a:off x="7087775" y="-101525"/>
              <a:ext cx="15225" cy="14450"/>
            </a:xfrm>
            <a:custGeom>
              <a:avLst/>
              <a:gdLst/>
              <a:ahLst/>
              <a:cxnLst/>
              <a:rect l="l" t="t" r="r" b="b"/>
              <a:pathLst>
                <a:path w="609" h="578" extrusionOk="0">
                  <a:moveTo>
                    <a:pt x="609" y="304"/>
                  </a:moveTo>
                  <a:cubicBezTo>
                    <a:pt x="609" y="456"/>
                    <a:pt x="487" y="578"/>
                    <a:pt x="305" y="578"/>
                  </a:cubicBezTo>
                  <a:cubicBezTo>
                    <a:pt x="153" y="578"/>
                    <a:pt x="1" y="456"/>
                    <a:pt x="1" y="304"/>
                  </a:cubicBezTo>
                  <a:cubicBezTo>
                    <a:pt x="1" y="152"/>
                    <a:pt x="153" y="0"/>
                    <a:pt x="305" y="0"/>
                  </a:cubicBezTo>
                  <a:cubicBezTo>
                    <a:pt x="487" y="0"/>
                    <a:pt x="609" y="152"/>
                    <a:pt x="60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
            <p:cNvSpPr/>
            <p:nvPr/>
          </p:nvSpPr>
          <p:spPr>
            <a:xfrm>
              <a:off x="7088550" y="-200325"/>
              <a:ext cx="14450" cy="13700"/>
            </a:xfrm>
            <a:custGeom>
              <a:avLst/>
              <a:gdLst/>
              <a:ahLst/>
              <a:cxnLst/>
              <a:rect l="l" t="t" r="r" b="b"/>
              <a:pathLst>
                <a:path w="578" h="548" extrusionOk="0">
                  <a:moveTo>
                    <a:pt x="578" y="274"/>
                  </a:moveTo>
                  <a:cubicBezTo>
                    <a:pt x="578" y="426"/>
                    <a:pt x="456" y="548"/>
                    <a:pt x="274" y="548"/>
                  </a:cubicBezTo>
                  <a:cubicBezTo>
                    <a:pt x="122" y="548"/>
                    <a:pt x="0" y="426"/>
                    <a:pt x="0" y="274"/>
                  </a:cubicBezTo>
                  <a:cubicBezTo>
                    <a:pt x="0" y="122"/>
                    <a:pt x="122" y="1"/>
                    <a:pt x="27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
            <p:cNvSpPr/>
            <p:nvPr/>
          </p:nvSpPr>
          <p:spPr>
            <a:xfrm>
              <a:off x="7088550" y="-299100"/>
              <a:ext cx="14450" cy="13700"/>
            </a:xfrm>
            <a:custGeom>
              <a:avLst/>
              <a:gdLst/>
              <a:ahLst/>
              <a:cxnLst/>
              <a:rect l="l" t="t" r="r" b="b"/>
              <a:pathLst>
                <a:path w="578" h="548" extrusionOk="0">
                  <a:moveTo>
                    <a:pt x="578" y="274"/>
                  </a:moveTo>
                  <a:cubicBezTo>
                    <a:pt x="578" y="426"/>
                    <a:pt x="426" y="547"/>
                    <a:pt x="274" y="547"/>
                  </a:cubicBezTo>
                  <a:cubicBezTo>
                    <a:pt x="122" y="547"/>
                    <a:pt x="0" y="426"/>
                    <a:pt x="0" y="274"/>
                  </a:cubicBezTo>
                  <a:cubicBezTo>
                    <a:pt x="0" y="122"/>
                    <a:pt x="122" y="0"/>
                    <a:pt x="274" y="0"/>
                  </a:cubicBezTo>
                  <a:cubicBezTo>
                    <a:pt x="426"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
            <p:cNvSpPr/>
            <p:nvPr/>
          </p:nvSpPr>
          <p:spPr>
            <a:xfrm>
              <a:off x="7089300" y="-397125"/>
              <a:ext cx="12950" cy="11425"/>
            </a:xfrm>
            <a:custGeom>
              <a:avLst/>
              <a:gdLst/>
              <a:ahLst/>
              <a:cxnLst/>
              <a:rect l="l" t="t" r="r" b="b"/>
              <a:pathLst>
                <a:path w="518" h="457" extrusionOk="0">
                  <a:moveTo>
                    <a:pt x="517" y="243"/>
                  </a:moveTo>
                  <a:cubicBezTo>
                    <a:pt x="517" y="365"/>
                    <a:pt x="396" y="456"/>
                    <a:pt x="244" y="456"/>
                  </a:cubicBezTo>
                  <a:cubicBezTo>
                    <a:pt x="122" y="456"/>
                    <a:pt x="1" y="365"/>
                    <a:pt x="1" y="243"/>
                  </a:cubicBezTo>
                  <a:cubicBezTo>
                    <a:pt x="1" y="91"/>
                    <a:pt x="122" y="0"/>
                    <a:pt x="244" y="0"/>
                  </a:cubicBezTo>
                  <a:cubicBezTo>
                    <a:pt x="396" y="0"/>
                    <a:pt x="517" y="91"/>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
            <p:cNvSpPr/>
            <p:nvPr/>
          </p:nvSpPr>
          <p:spPr>
            <a:xfrm>
              <a:off x="7089300" y="-495925"/>
              <a:ext cx="12175" cy="11425"/>
            </a:xfrm>
            <a:custGeom>
              <a:avLst/>
              <a:gdLst/>
              <a:ahLst/>
              <a:cxnLst/>
              <a:rect l="l" t="t" r="r" b="b"/>
              <a:pathLst>
                <a:path w="487" h="457" extrusionOk="0">
                  <a:moveTo>
                    <a:pt x="487" y="214"/>
                  </a:moveTo>
                  <a:cubicBezTo>
                    <a:pt x="487" y="335"/>
                    <a:pt x="396" y="457"/>
                    <a:pt x="244" y="457"/>
                  </a:cubicBezTo>
                  <a:cubicBezTo>
                    <a:pt x="122" y="457"/>
                    <a:pt x="1" y="335"/>
                    <a:pt x="1" y="214"/>
                  </a:cubicBezTo>
                  <a:cubicBezTo>
                    <a:pt x="1" y="92"/>
                    <a:pt x="122" y="1"/>
                    <a:pt x="244" y="1"/>
                  </a:cubicBezTo>
                  <a:cubicBezTo>
                    <a:pt x="396"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
            <p:cNvSpPr/>
            <p:nvPr/>
          </p:nvSpPr>
          <p:spPr>
            <a:xfrm>
              <a:off x="7156175" y="5214650"/>
              <a:ext cx="88925" cy="84375"/>
            </a:xfrm>
            <a:custGeom>
              <a:avLst/>
              <a:gdLst/>
              <a:ahLst/>
              <a:cxnLst/>
              <a:rect l="l" t="t" r="r" b="b"/>
              <a:pathLst>
                <a:path w="3557" h="3375" extrusionOk="0">
                  <a:moveTo>
                    <a:pt x="3557" y="1672"/>
                  </a:moveTo>
                  <a:cubicBezTo>
                    <a:pt x="3557" y="2615"/>
                    <a:pt x="2767" y="3374"/>
                    <a:pt x="1794" y="3374"/>
                  </a:cubicBezTo>
                  <a:cubicBezTo>
                    <a:pt x="791" y="3374"/>
                    <a:pt x="0" y="2615"/>
                    <a:pt x="0" y="1672"/>
                  </a:cubicBezTo>
                  <a:cubicBezTo>
                    <a:pt x="0" y="760"/>
                    <a:pt x="791" y="1"/>
                    <a:pt x="1794" y="1"/>
                  </a:cubicBezTo>
                  <a:cubicBezTo>
                    <a:pt x="2767" y="1"/>
                    <a:pt x="3557" y="760"/>
                    <a:pt x="3557"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
            <p:cNvSpPr/>
            <p:nvPr/>
          </p:nvSpPr>
          <p:spPr>
            <a:xfrm>
              <a:off x="7156175" y="5115875"/>
              <a:ext cx="88925" cy="83600"/>
            </a:xfrm>
            <a:custGeom>
              <a:avLst/>
              <a:gdLst/>
              <a:ahLst/>
              <a:cxnLst/>
              <a:rect l="l" t="t" r="r" b="b"/>
              <a:pathLst>
                <a:path w="3557" h="3344" extrusionOk="0">
                  <a:moveTo>
                    <a:pt x="3557" y="1672"/>
                  </a:moveTo>
                  <a:cubicBezTo>
                    <a:pt x="3557" y="2614"/>
                    <a:pt x="2767" y="3344"/>
                    <a:pt x="1794" y="3344"/>
                  </a:cubicBezTo>
                  <a:cubicBezTo>
                    <a:pt x="791" y="3344"/>
                    <a:pt x="0" y="2614"/>
                    <a:pt x="0" y="1672"/>
                  </a:cubicBezTo>
                  <a:cubicBezTo>
                    <a:pt x="0" y="730"/>
                    <a:pt x="791" y="0"/>
                    <a:pt x="1794" y="0"/>
                  </a:cubicBezTo>
                  <a:cubicBezTo>
                    <a:pt x="2767" y="0"/>
                    <a:pt x="3557" y="730"/>
                    <a:pt x="3557"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
            <p:cNvSpPr/>
            <p:nvPr/>
          </p:nvSpPr>
          <p:spPr>
            <a:xfrm>
              <a:off x="7156925" y="5017075"/>
              <a:ext cx="88175" cy="82850"/>
            </a:xfrm>
            <a:custGeom>
              <a:avLst/>
              <a:gdLst/>
              <a:ahLst/>
              <a:cxnLst/>
              <a:rect l="l" t="t" r="r" b="b"/>
              <a:pathLst>
                <a:path w="3527" h="3314" extrusionOk="0">
                  <a:moveTo>
                    <a:pt x="3527" y="1672"/>
                  </a:moveTo>
                  <a:cubicBezTo>
                    <a:pt x="3527" y="2584"/>
                    <a:pt x="2737" y="3314"/>
                    <a:pt x="1764" y="3314"/>
                  </a:cubicBezTo>
                  <a:cubicBezTo>
                    <a:pt x="791" y="3314"/>
                    <a:pt x="1" y="2584"/>
                    <a:pt x="1" y="1672"/>
                  </a:cubicBezTo>
                  <a:cubicBezTo>
                    <a:pt x="1" y="730"/>
                    <a:pt x="791" y="1"/>
                    <a:pt x="1764" y="1"/>
                  </a:cubicBezTo>
                  <a:cubicBezTo>
                    <a:pt x="2737" y="1"/>
                    <a:pt x="3527" y="730"/>
                    <a:pt x="3527"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
            <p:cNvSpPr/>
            <p:nvPr/>
          </p:nvSpPr>
          <p:spPr>
            <a:xfrm>
              <a:off x="7157700" y="4919050"/>
              <a:ext cx="85875" cy="80575"/>
            </a:xfrm>
            <a:custGeom>
              <a:avLst/>
              <a:gdLst/>
              <a:ahLst/>
              <a:cxnLst/>
              <a:rect l="l" t="t" r="r" b="b"/>
              <a:pathLst>
                <a:path w="3435" h="3223" extrusionOk="0">
                  <a:moveTo>
                    <a:pt x="3435" y="1612"/>
                  </a:moveTo>
                  <a:cubicBezTo>
                    <a:pt x="3435" y="2524"/>
                    <a:pt x="2675" y="3223"/>
                    <a:pt x="1733" y="3223"/>
                  </a:cubicBezTo>
                  <a:cubicBezTo>
                    <a:pt x="791" y="3223"/>
                    <a:pt x="0" y="2524"/>
                    <a:pt x="0" y="1612"/>
                  </a:cubicBezTo>
                  <a:cubicBezTo>
                    <a:pt x="0" y="730"/>
                    <a:pt x="791" y="1"/>
                    <a:pt x="1733" y="1"/>
                  </a:cubicBezTo>
                  <a:cubicBezTo>
                    <a:pt x="2675" y="1"/>
                    <a:pt x="3435" y="730"/>
                    <a:pt x="34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
            <p:cNvSpPr/>
            <p:nvPr/>
          </p:nvSpPr>
          <p:spPr>
            <a:xfrm>
              <a:off x="7158450" y="4820275"/>
              <a:ext cx="85125" cy="80575"/>
            </a:xfrm>
            <a:custGeom>
              <a:avLst/>
              <a:gdLst/>
              <a:ahLst/>
              <a:cxnLst/>
              <a:rect l="l" t="t" r="r" b="b"/>
              <a:pathLst>
                <a:path w="3405" h="3223" extrusionOk="0">
                  <a:moveTo>
                    <a:pt x="3405" y="1611"/>
                  </a:moveTo>
                  <a:cubicBezTo>
                    <a:pt x="3405" y="2493"/>
                    <a:pt x="2645" y="3222"/>
                    <a:pt x="1703" y="3222"/>
                  </a:cubicBezTo>
                  <a:cubicBezTo>
                    <a:pt x="761" y="3222"/>
                    <a:pt x="1" y="2493"/>
                    <a:pt x="1" y="1611"/>
                  </a:cubicBezTo>
                  <a:cubicBezTo>
                    <a:pt x="1" y="730"/>
                    <a:pt x="761" y="0"/>
                    <a:pt x="1703" y="0"/>
                  </a:cubicBezTo>
                  <a:cubicBezTo>
                    <a:pt x="2645" y="0"/>
                    <a:pt x="3405" y="730"/>
                    <a:pt x="340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
            <p:cNvSpPr/>
            <p:nvPr/>
          </p:nvSpPr>
          <p:spPr>
            <a:xfrm>
              <a:off x="7159225" y="4722250"/>
              <a:ext cx="82850" cy="78275"/>
            </a:xfrm>
            <a:custGeom>
              <a:avLst/>
              <a:gdLst/>
              <a:ahLst/>
              <a:cxnLst/>
              <a:rect l="l" t="t" r="r" b="b"/>
              <a:pathLst>
                <a:path w="3314" h="3131" extrusionOk="0">
                  <a:moveTo>
                    <a:pt x="3313" y="1550"/>
                  </a:moveTo>
                  <a:cubicBezTo>
                    <a:pt x="3313" y="2432"/>
                    <a:pt x="2584" y="3131"/>
                    <a:pt x="1672" y="3131"/>
                  </a:cubicBezTo>
                  <a:cubicBezTo>
                    <a:pt x="760" y="3131"/>
                    <a:pt x="0" y="2432"/>
                    <a:pt x="0" y="1550"/>
                  </a:cubicBezTo>
                  <a:cubicBezTo>
                    <a:pt x="0" y="699"/>
                    <a:pt x="760" y="0"/>
                    <a:pt x="1672" y="0"/>
                  </a:cubicBezTo>
                  <a:cubicBezTo>
                    <a:pt x="2584" y="0"/>
                    <a:pt x="3313" y="699"/>
                    <a:pt x="3313"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
            <p:cNvSpPr/>
            <p:nvPr/>
          </p:nvSpPr>
          <p:spPr>
            <a:xfrm>
              <a:off x="7159975" y="4623450"/>
              <a:ext cx="81325" cy="77550"/>
            </a:xfrm>
            <a:custGeom>
              <a:avLst/>
              <a:gdLst/>
              <a:ahLst/>
              <a:cxnLst/>
              <a:rect l="l" t="t" r="r" b="b"/>
              <a:pathLst>
                <a:path w="3253" h="3102" extrusionOk="0">
                  <a:moveTo>
                    <a:pt x="3253" y="1551"/>
                  </a:moveTo>
                  <a:cubicBezTo>
                    <a:pt x="3253" y="2402"/>
                    <a:pt x="2523" y="3101"/>
                    <a:pt x="1642" y="3101"/>
                  </a:cubicBezTo>
                  <a:cubicBezTo>
                    <a:pt x="730" y="3101"/>
                    <a:pt x="0" y="2402"/>
                    <a:pt x="0" y="1551"/>
                  </a:cubicBezTo>
                  <a:cubicBezTo>
                    <a:pt x="0" y="700"/>
                    <a:pt x="730" y="1"/>
                    <a:pt x="1642" y="1"/>
                  </a:cubicBezTo>
                  <a:cubicBezTo>
                    <a:pt x="2523" y="1"/>
                    <a:pt x="3253" y="700"/>
                    <a:pt x="3253"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
            <p:cNvSpPr/>
            <p:nvPr/>
          </p:nvSpPr>
          <p:spPr>
            <a:xfrm>
              <a:off x="7160725" y="4525425"/>
              <a:ext cx="79825" cy="75250"/>
            </a:xfrm>
            <a:custGeom>
              <a:avLst/>
              <a:gdLst/>
              <a:ahLst/>
              <a:cxnLst/>
              <a:rect l="l" t="t" r="r" b="b"/>
              <a:pathLst>
                <a:path w="3193" h="3010" extrusionOk="0">
                  <a:moveTo>
                    <a:pt x="3192" y="1521"/>
                  </a:moveTo>
                  <a:cubicBezTo>
                    <a:pt x="3192" y="2341"/>
                    <a:pt x="2493" y="3010"/>
                    <a:pt x="1612" y="3010"/>
                  </a:cubicBezTo>
                  <a:cubicBezTo>
                    <a:pt x="730" y="3010"/>
                    <a:pt x="1" y="2341"/>
                    <a:pt x="1" y="1521"/>
                  </a:cubicBezTo>
                  <a:cubicBezTo>
                    <a:pt x="1" y="669"/>
                    <a:pt x="730" y="1"/>
                    <a:pt x="1612" y="1"/>
                  </a:cubicBezTo>
                  <a:cubicBezTo>
                    <a:pt x="2493" y="1"/>
                    <a:pt x="3192" y="669"/>
                    <a:pt x="3192"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
            <p:cNvSpPr/>
            <p:nvPr/>
          </p:nvSpPr>
          <p:spPr>
            <a:xfrm>
              <a:off x="7162250" y="4427400"/>
              <a:ext cx="77525" cy="72975"/>
            </a:xfrm>
            <a:custGeom>
              <a:avLst/>
              <a:gdLst/>
              <a:ahLst/>
              <a:cxnLst/>
              <a:rect l="l" t="t" r="r" b="b"/>
              <a:pathLst>
                <a:path w="3101" h="2919" extrusionOk="0">
                  <a:moveTo>
                    <a:pt x="3101" y="1460"/>
                  </a:moveTo>
                  <a:cubicBezTo>
                    <a:pt x="3101" y="2280"/>
                    <a:pt x="2402" y="2919"/>
                    <a:pt x="1551" y="2919"/>
                  </a:cubicBezTo>
                  <a:cubicBezTo>
                    <a:pt x="700" y="2919"/>
                    <a:pt x="1" y="2280"/>
                    <a:pt x="1" y="1460"/>
                  </a:cubicBezTo>
                  <a:cubicBezTo>
                    <a:pt x="1" y="669"/>
                    <a:pt x="700" y="1"/>
                    <a:pt x="1551" y="1"/>
                  </a:cubicBezTo>
                  <a:cubicBezTo>
                    <a:pt x="2402" y="1"/>
                    <a:pt x="3101" y="669"/>
                    <a:pt x="3101"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
            <p:cNvSpPr/>
            <p:nvPr/>
          </p:nvSpPr>
          <p:spPr>
            <a:xfrm>
              <a:off x="7162250" y="4328625"/>
              <a:ext cx="76775" cy="72200"/>
            </a:xfrm>
            <a:custGeom>
              <a:avLst/>
              <a:gdLst/>
              <a:ahLst/>
              <a:cxnLst/>
              <a:rect l="l" t="t" r="r" b="b"/>
              <a:pathLst>
                <a:path w="3071" h="2888" extrusionOk="0">
                  <a:moveTo>
                    <a:pt x="3071" y="1459"/>
                  </a:moveTo>
                  <a:cubicBezTo>
                    <a:pt x="3071" y="2250"/>
                    <a:pt x="2372" y="2888"/>
                    <a:pt x="1551" y="2888"/>
                  </a:cubicBezTo>
                  <a:cubicBezTo>
                    <a:pt x="700" y="2888"/>
                    <a:pt x="1" y="2250"/>
                    <a:pt x="1" y="1459"/>
                  </a:cubicBezTo>
                  <a:cubicBezTo>
                    <a:pt x="1" y="669"/>
                    <a:pt x="700" y="0"/>
                    <a:pt x="1551" y="0"/>
                  </a:cubicBezTo>
                  <a:cubicBezTo>
                    <a:pt x="2372" y="0"/>
                    <a:pt x="3071" y="669"/>
                    <a:pt x="3071"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
            <p:cNvSpPr/>
            <p:nvPr/>
          </p:nvSpPr>
          <p:spPr>
            <a:xfrm>
              <a:off x="7163775" y="4230600"/>
              <a:ext cx="74500" cy="70700"/>
            </a:xfrm>
            <a:custGeom>
              <a:avLst/>
              <a:gdLst/>
              <a:ahLst/>
              <a:cxnLst/>
              <a:rect l="l" t="t" r="r" b="b"/>
              <a:pathLst>
                <a:path w="2980" h="2828" extrusionOk="0">
                  <a:moveTo>
                    <a:pt x="2979" y="1399"/>
                  </a:moveTo>
                  <a:cubicBezTo>
                    <a:pt x="2979" y="2189"/>
                    <a:pt x="2311" y="2827"/>
                    <a:pt x="1490" y="2827"/>
                  </a:cubicBezTo>
                  <a:cubicBezTo>
                    <a:pt x="669" y="2827"/>
                    <a:pt x="0" y="2189"/>
                    <a:pt x="0" y="1399"/>
                  </a:cubicBezTo>
                  <a:cubicBezTo>
                    <a:pt x="0" y="639"/>
                    <a:pt x="669" y="0"/>
                    <a:pt x="1490" y="0"/>
                  </a:cubicBezTo>
                  <a:cubicBezTo>
                    <a:pt x="2311" y="0"/>
                    <a:pt x="2979" y="639"/>
                    <a:pt x="2979"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
            <p:cNvSpPr/>
            <p:nvPr/>
          </p:nvSpPr>
          <p:spPr>
            <a:xfrm>
              <a:off x="7163775" y="4131800"/>
              <a:ext cx="73725" cy="69950"/>
            </a:xfrm>
            <a:custGeom>
              <a:avLst/>
              <a:gdLst/>
              <a:ahLst/>
              <a:cxnLst/>
              <a:rect l="l" t="t" r="r" b="b"/>
              <a:pathLst>
                <a:path w="2949" h="2798" extrusionOk="0">
                  <a:moveTo>
                    <a:pt x="2949" y="1399"/>
                  </a:moveTo>
                  <a:cubicBezTo>
                    <a:pt x="2949" y="2159"/>
                    <a:pt x="2280" y="2797"/>
                    <a:pt x="1490" y="2797"/>
                  </a:cubicBezTo>
                  <a:cubicBezTo>
                    <a:pt x="669" y="2797"/>
                    <a:pt x="0" y="2159"/>
                    <a:pt x="0" y="1399"/>
                  </a:cubicBezTo>
                  <a:cubicBezTo>
                    <a:pt x="0" y="639"/>
                    <a:pt x="669" y="1"/>
                    <a:pt x="1490" y="1"/>
                  </a:cubicBezTo>
                  <a:cubicBezTo>
                    <a:pt x="2280" y="1"/>
                    <a:pt x="2949" y="639"/>
                    <a:pt x="2949"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
            <p:cNvSpPr/>
            <p:nvPr/>
          </p:nvSpPr>
          <p:spPr>
            <a:xfrm>
              <a:off x="7164525" y="4033775"/>
              <a:ext cx="72225" cy="67675"/>
            </a:xfrm>
            <a:custGeom>
              <a:avLst/>
              <a:gdLst/>
              <a:ahLst/>
              <a:cxnLst/>
              <a:rect l="l" t="t" r="r" b="b"/>
              <a:pathLst>
                <a:path w="2889" h="2707" extrusionOk="0">
                  <a:moveTo>
                    <a:pt x="2888" y="1369"/>
                  </a:moveTo>
                  <a:cubicBezTo>
                    <a:pt x="2888" y="2098"/>
                    <a:pt x="2250" y="2706"/>
                    <a:pt x="1460" y="2706"/>
                  </a:cubicBezTo>
                  <a:cubicBezTo>
                    <a:pt x="670" y="2706"/>
                    <a:pt x="1" y="2098"/>
                    <a:pt x="1" y="1369"/>
                  </a:cubicBezTo>
                  <a:cubicBezTo>
                    <a:pt x="1" y="609"/>
                    <a:pt x="670" y="1"/>
                    <a:pt x="1460" y="1"/>
                  </a:cubicBezTo>
                  <a:cubicBezTo>
                    <a:pt x="2250" y="1"/>
                    <a:pt x="2888" y="609"/>
                    <a:pt x="2888"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
            <p:cNvSpPr/>
            <p:nvPr/>
          </p:nvSpPr>
          <p:spPr>
            <a:xfrm>
              <a:off x="7166050" y="3935750"/>
              <a:ext cx="69950" cy="66150"/>
            </a:xfrm>
            <a:custGeom>
              <a:avLst/>
              <a:gdLst/>
              <a:ahLst/>
              <a:cxnLst/>
              <a:rect l="l" t="t" r="r" b="b"/>
              <a:pathLst>
                <a:path w="2798" h="2646" extrusionOk="0">
                  <a:moveTo>
                    <a:pt x="2797" y="1308"/>
                  </a:moveTo>
                  <a:cubicBezTo>
                    <a:pt x="2797" y="2037"/>
                    <a:pt x="2159" y="2645"/>
                    <a:pt x="1399" y="2645"/>
                  </a:cubicBezTo>
                  <a:cubicBezTo>
                    <a:pt x="609" y="2645"/>
                    <a:pt x="1" y="2037"/>
                    <a:pt x="1" y="1308"/>
                  </a:cubicBezTo>
                  <a:cubicBezTo>
                    <a:pt x="1" y="578"/>
                    <a:pt x="609" y="1"/>
                    <a:pt x="1399" y="1"/>
                  </a:cubicBezTo>
                  <a:cubicBezTo>
                    <a:pt x="2159" y="1"/>
                    <a:pt x="2797" y="578"/>
                    <a:pt x="2797"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
            <p:cNvSpPr/>
            <p:nvPr/>
          </p:nvSpPr>
          <p:spPr>
            <a:xfrm>
              <a:off x="7166825" y="3836975"/>
              <a:ext cx="68400" cy="64625"/>
            </a:xfrm>
            <a:custGeom>
              <a:avLst/>
              <a:gdLst/>
              <a:ahLst/>
              <a:cxnLst/>
              <a:rect l="l" t="t" r="r" b="b"/>
              <a:pathLst>
                <a:path w="2736" h="2585" extrusionOk="0">
                  <a:moveTo>
                    <a:pt x="2736" y="1307"/>
                  </a:moveTo>
                  <a:cubicBezTo>
                    <a:pt x="2736" y="2007"/>
                    <a:pt x="2097" y="2584"/>
                    <a:pt x="1368" y="2584"/>
                  </a:cubicBezTo>
                  <a:cubicBezTo>
                    <a:pt x="608" y="2584"/>
                    <a:pt x="0" y="2007"/>
                    <a:pt x="0" y="1307"/>
                  </a:cubicBezTo>
                  <a:cubicBezTo>
                    <a:pt x="0" y="578"/>
                    <a:pt x="608" y="0"/>
                    <a:pt x="1368" y="0"/>
                  </a:cubicBezTo>
                  <a:cubicBezTo>
                    <a:pt x="2097" y="0"/>
                    <a:pt x="2736" y="578"/>
                    <a:pt x="2736"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
            <p:cNvSpPr/>
            <p:nvPr/>
          </p:nvSpPr>
          <p:spPr>
            <a:xfrm>
              <a:off x="7167575" y="3738950"/>
              <a:ext cx="66125" cy="63100"/>
            </a:xfrm>
            <a:custGeom>
              <a:avLst/>
              <a:gdLst/>
              <a:ahLst/>
              <a:cxnLst/>
              <a:rect l="l" t="t" r="r" b="b"/>
              <a:pathLst>
                <a:path w="2645" h="2524" extrusionOk="0">
                  <a:moveTo>
                    <a:pt x="2645" y="1247"/>
                  </a:moveTo>
                  <a:cubicBezTo>
                    <a:pt x="2645" y="1946"/>
                    <a:pt x="2067" y="2523"/>
                    <a:pt x="1338" y="2523"/>
                  </a:cubicBezTo>
                  <a:cubicBezTo>
                    <a:pt x="608" y="2523"/>
                    <a:pt x="0" y="1946"/>
                    <a:pt x="0" y="1247"/>
                  </a:cubicBezTo>
                  <a:cubicBezTo>
                    <a:pt x="0" y="578"/>
                    <a:pt x="608" y="0"/>
                    <a:pt x="1338" y="0"/>
                  </a:cubicBezTo>
                  <a:cubicBezTo>
                    <a:pt x="2067" y="0"/>
                    <a:pt x="2645" y="578"/>
                    <a:pt x="2645"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
            <p:cNvSpPr/>
            <p:nvPr/>
          </p:nvSpPr>
          <p:spPr>
            <a:xfrm>
              <a:off x="7168325" y="3640925"/>
              <a:ext cx="65375" cy="60800"/>
            </a:xfrm>
            <a:custGeom>
              <a:avLst/>
              <a:gdLst/>
              <a:ahLst/>
              <a:cxnLst/>
              <a:rect l="l" t="t" r="r" b="b"/>
              <a:pathLst>
                <a:path w="2615" h="2432" extrusionOk="0">
                  <a:moveTo>
                    <a:pt x="2615" y="1216"/>
                  </a:moveTo>
                  <a:cubicBezTo>
                    <a:pt x="2615" y="1885"/>
                    <a:pt x="2007" y="2432"/>
                    <a:pt x="1308" y="2432"/>
                  </a:cubicBezTo>
                  <a:cubicBezTo>
                    <a:pt x="578" y="2432"/>
                    <a:pt x="1" y="1885"/>
                    <a:pt x="1" y="1216"/>
                  </a:cubicBezTo>
                  <a:cubicBezTo>
                    <a:pt x="1" y="547"/>
                    <a:pt x="578" y="0"/>
                    <a:pt x="1308" y="0"/>
                  </a:cubicBezTo>
                  <a:cubicBezTo>
                    <a:pt x="2007" y="0"/>
                    <a:pt x="2615" y="547"/>
                    <a:pt x="2615"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
            <p:cNvSpPr/>
            <p:nvPr/>
          </p:nvSpPr>
          <p:spPr>
            <a:xfrm>
              <a:off x="7169100" y="3542125"/>
              <a:ext cx="63100" cy="60075"/>
            </a:xfrm>
            <a:custGeom>
              <a:avLst/>
              <a:gdLst/>
              <a:ahLst/>
              <a:cxnLst/>
              <a:rect l="l" t="t" r="r" b="b"/>
              <a:pathLst>
                <a:path w="2524" h="2403" extrusionOk="0">
                  <a:moveTo>
                    <a:pt x="2523" y="1217"/>
                  </a:moveTo>
                  <a:cubicBezTo>
                    <a:pt x="2523" y="1855"/>
                    <a:pt x="1976" y="2402"/>
                    <a:pt x="1277" y="2402"/>
                  </a:cubicBezTo>
                  <a:cubicBezTo>
                    <a:pt x="578" y="2402"/>
                    <a:pt x="0" y="1855"/>
                    <a:pt x="0" y="1217"/>
                  </a:cubicBezTo>
                  <a:cubicBezTo>
                    <a:pt x="0" y="548"/>
                    <a:pt x="578" y="1"/>
                    <a:pt x="1277" y="1"/>
                  </a:cubicBezTo>
                  <a:cubicBezTo>
                    <a:pt x="1976" y="1"/>
                    <a:pt x="2523" y="548"/>
                    <a:pt x="2523"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
            <p:cNvSpPr/>
            <p:nvPr/>
          </p:nvSpPr>
          <p:spPr>
            <a:xfrm>
              <a:off x="7169850" y="3444100"/>
              <a:ext cx="61575" cy="57775"/>
            </a:xfrm>
            <a:custGeom>
              <a:avLst/>
              <a:gdLst/>
              <a:ahLst/>
              <a:cxnLst/>
              <a:rect l="l" t="t" r="r" b="b"/>
              <a:pathLst>
                <a:path w="2463" h="2311" extrusionOk="0">
                  <a:moveTo>
                    <a:pt x="2463" y="1156"/>
                  </a:moveTo>
                  <a:cubicBezTo>
                    <a:pt x="2463" y="1794"/>
                    <a:pt x="1916" y="2311"/>
                    <a:pt x="1247" y="2311"/>
                  </a:cubicBezTo>
                  <a:cubicBezTo>
                    <a:pt x="548" y="2311"/>
                    <a:pt x="1" y="1794"/>
                    <a:pt x="1" y="1156"/>
                  </a:cubicBezTo>
                  <a:cubicBezTo>
                    <a:pt x="1" y="518"/>
                    <a:pt x="548" y="1"/>
                    <a:pt x="1247" y="1"/>
                  </a:cubicBezTo>
                  <a:cubicBezTo>
                    <a:pt x="1916" y="1"/>
                    <a:pt x="2463" y="518"/>
                    <a:pt x="246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
            <p:cNvSpPr/>
            <p:nvPr/>
          </p:nvSpPr>
          <p:spPr>
            <a:xfrm>
              <a:off x="7170625" y="3345325"/>
              <a:ext cx="60800" cy="57025"/>
            </a:xfrm>
            <a:custGeom>
              <a:avLst/>
              <a:gdLst/>
              <a:ahLst/>
              <a:cxnLst/>
              <a:rect l="l" t="t" r="r" b="b"/>
              <a:pathLst>
                <a:path w="2432" h="2281" extrusionOk="0">
                  <a:moveTo>
                    <a:pt x="2432" y="1155"/>
                  </a:moveTo>
                  <a:cubicBezTo>
                    <a:pt x="2432" y="1794"/>
                    <a:pt x="1885" y="2280"/>
                    <a:pt x="1216" y="2280"/>
                  </a:cubicBezTo>
                  <a:cubicBezTo>
                    <a:pt x="547" y="2280"/>
                    <a:pt x="0" y="1794"/>
                    <a:pt x="0" y="1155"/>
                  </a:cubicBezTo>
                  <a:cubicBezTo>
                    <a:pt x="0" y="517"/>
                    <a:pt x="547" y="0"/>
                    <a:pt x="1216"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
            <p:cNvSpPr/>
            <p:nvPr/>
          </p:nvSpPr>
          <p:spPr>
            <a:xfrm>
              <a:off x="7171375" y="3247300"/>
              <a:ext cx="58525" cy="55500"/>
            </a:xfrm>
            <a:custGeom>
              <a:avLst/>
              <a:gdLst/>
              <a:ahLst/>
              <a:cxnLst/>
              <a:rect l="l" t="t" r="r" b="b"/>
              <a:pathLst>
                <a:path w="2341" h="2220" extrusionOk="0">
                  <a:moveTo>
                    <a:pt x="2341" y="1095"/>
                  </a:moveTo>
                  <a:cubicBezTo>
                    <a:pt x="2341" y="1733"/>
                    <a:pt x="1824" y="2219"/>
                    <a:pt x="1186" y="2219"/>
                  </a:cubicBezTo>
                  <a:cubicBezTo>
                    <a:pt x="517" y="2219"/>
                    <a:pt x="0" y="1733"/>
                    <a:pt x="0" y="1095"/>
                  </a:cubicBezTo>
                  <a:cubicBezTo>
                    <a:pt x="0" y="487"/>
                    <a:pt x="517" y="0"/>
                    <a:pt x="1186" y="0"/>
                  </a:cubicBezTo>
                  <a:cubicBezTo>
                    <a:pt x="1824" y="0"/>
                    <a:pt x="2341" y="487"/>
                    <a:pt x="2341"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
            <p:cNvSpPr/>
            <p:nvPr/>
          </p:nvSpPr>
          <p:spPr>
            <a:xfrm>
              <a:off x="7172125" y="3149275"/>
              <a:ext cx="57025" cy="53225"/>
            </a:xfrm>
            <a:custGeom>
              <a:avLst/>
              <a:gdLst/>
              <a:ahLst/>
              <a:cxnLst/>
              <a:rect l="l" t="t" r="r" b="b"/>
              <a:pathLst>
                <a:path w="2281" h="2129" extrusionOk="0">
                  <a:moveTo>
                    <a:pt x="2280" y="1064"/>
                  </a:moveTo>
                  <a:cubicBezTo>
                    <a:pt x="2280" y="1672"/>
                    <a:pt x="1764" y="2128"/>
                    <a:pt x="1156" y="2128"/>
                  </a:cubicBezTo>
                  <a:cubicBezTo>
                    <a:pt x="518" y="2128"/>
                    <a:pt x="1" y="1672"/>
                    <a:pt x="1" y="1064"/>
                  </a:cubicBezTo>
                  <a:cubicBezTo>
                    <a:pt x="1" y="456"/>
                    <a:pt x="518" y="0"/>
                    <a:pt x="1156" y="0"/>
                  </a:cubicBezTo>
                  <a:cubicBezTo>
                    <a:pt x="1764" y="0"/>
                    <a:pt x="2280" y="456"/>
                    <a:pt x="228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
            <p:cNvSpPr/>
            <p:nvPr/>
          </p:nvSpPr>
          <p:spPr>
            <a:xfrm>
              <a:off x="7172900" y="3050475"/>
              <a:ext cx="56250" cy="52475"/>
            </a:xfrm>
            <a:custGeom>
              <a:avLst/>
              <a:gdLst/>
              <a:ahLst/>
              <a:cxnLst/>
              <a:rect l="l" t="t" r="r" b="b"/>
              <a:pathLst>
                <a:path w="2250" h="2099" extrusionOk="0">
                  <a:moveTo>
                    <a:pt x="2249" y="1065"/>
                  </a:moveTo>
                  <a:cubicBezTo>
                    <a:pt x="2249" y="1642"/>
                    <a:pt x="1733" y="2098"/>
                    <a:pt x="1125" y="2098"/>
                  </a:cubicBezTo>
                  <a:cubicBezTo>
                    <a:pt x="487" y="2098"/>
                    <a:pt x="0" y="1642"/>
                    <a:pt x="0" y="1065"/>
                  </a:cubicBezTo>
                  <a:cubicBezTo>
                    <a:pt x="0" y="457"/>
                    <a:pt x="487" y="1"/>
                    <a:pt x="1125" y="1"/>
                  </a:cubicBezTo>
                  <a:cubicBezTo>
                    <a:pt x="1733" y="1"/>
                    <a:pt x="2249" y="457"/>
                    <a:pt x="2249"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
            <p:cNvSpPr/>
            <p:nvPr/>
          </p:nvSpPr>
          <p:spPr>
            <a:xfrm>
              <a:off x="7173650" y="2952450"/>
              <a:ext cx="53975" cy="50950"/>
            </a:xfrm>
            <a:custGeom>
              <a:avLst/>
              <a:gdLst/>
              <a:ahLst/>
              <a:cxnLst/>
              <a:rect l="l" t="t" r="r" b="b"/>
              <a:pathLst>
                <a:path w="2159" h="2038" extrusionOk="0">
                  <a:moveTo>
                    <a:pt x="2159" y="1004"/>
                  </a:moveTo>
                  <a:cubicBezTo>
                    <a:pt x="2159" y="1582"/>
                    <a:pt x="1672" y="2037"/>
                    <a:pt x="1095" y="2037"/>
                  </a:cubicBezTo>
                  <a:cubicBezTo>
                    <a:pt x="487" y="2037"/>
                    <a:pt x="1" y="1582"/>
                    <a:pt x="1" y="1004"/>
                  </a:cubicBezTo>
                  <a:cubicBezTo>
                    <a:pt x="1" y="457"/>
                    <a:pt x="487" y="1"/>
                    <a:pt x="1095" y="1"/>
                  </a:cubicBezTo>
                  <a:cubicBezTo>
                    <a:pt x="1672" y="1"/>
                    <a:pt x="2159" y="457"/>
                    <a:pt x="2159"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
            <p:cNvSpPr/>
            <p:nvPr/>
          </p:nvSpPr>
          <p:spPr>
            <a:xfrm>
              <a:off x="7174400" y="2853675"/>
              <a:ext cx="53225" cy="50175"/>
            </a:xfrm>
            <a:custGeom>
              <a:avLst/>
              <a:gdLst/>
              <a:ahLst/>
              <a:cxnLst/>
              <a:rect l="l" t="t" r="r" b="b"/>
              <a:pathLst>
                <a:path w="2129" h="2007" extrusionOk="0">
                  <a:moveTo>
                    <a:pt x="2129" y="1004"/>
                  </a:moveTo>
                  <a:cubicBezTo>
                    <a:pt x="2129" y="1551"/>
                    <a:pt x="1642" y="2007"/>
                    <a:pt x="1065" y="2007"/>
                  </a:cubicBezTo>
                  <a:cubicBezTo>
                    <a:pt x="457" y="2007"/>
                    <a:pt x="1" y="1551"/>
                    <a:pt x="1" y="1004"/>
                  </a:cubicBezTo>
                  <a:cubicBezTo>
                    <a:pt x="1" y="456"/>
                    <a:pt x="457" y="1"/>
                    <a:pt x="1065" y="1"/>
                  </a:cubicBezTo>
                  <a:cubicBezTo>
                    <a:pt x="1642" y="1"/>
                    <a:pt x="2129" y="456"/>
                    <a:pt x="2129"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
            <p:cNvSpPr/>
            <p:nvPr/>
          </p:nvSpPr>
          <p:spPr>
            <a:xfrm>
              <a:off x="7175175" y="2755650"/>
              <a:ext cx="50925" cy="47900"/>
            </a:xfrm>
            <a:custGeom>
              <a:avLst/>
              <a:gdLst/>
              <a:ahLst/>
              <a:cxnLst/>
              <a:rect l="l" t="t" r="r" b="b"/>
              <a:pathLst>
                <a:path w="2037" h="1916" extrusionOk="0">
                  <a:moveTo>
                    <a:pt x="2037" y="943"/>
                  </a:moveTo>
                  <a:cubicBezTo>
                    <a:pt x="2037" y="1490"/>
                    <a:pt x="1581" y="1915"/>
                    <a:pt x="1034" y="1915"/>
                  </a:cubicBezTo>
                  <a:cubicBezTo>
                    <a:pt x="456" y="1915"/>
                    <a:pt x="0" y="1490"/>
                    <a:pt x="0" y="943"/>
                  </a:cubicBezTo>
                  <a:cubicBezTo>
                    <a:pt x="0" y="426"/>
                    <a:pt x="456" y="0"/>
                    <a:pt x="1034" y="0"/>
                  </a:cubicBezTo>
                  <a:cubicBezTo>
                    <a:pt x="1581" y="0"/>
                    <a:pt x="2037" y="426"/>
                    <a:pt x="203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
            <p:cNvSpPr/>
            <p:nvPr/>
          </p:nvSpPr>
          <p:spPr>
            <a:xfrm>
              <a:off x="7175925" y="2656875"/>
              <a:ext cx="50175" cy="47125"/>
            </a:xfrm>
            <a:custGeom>
              <a:avLst/>
              <a:gdLst/>
              <a:ahLst/>
              <a:cxnLst/>
              <a:rect l="l" t="t" r="r" b="b"/>
              <a:pathLst>
                <a:path w="2007" h="1885" extrusionOk="0">
                  <a:moveTo>
                    <a:pt x="2007" y="942"/>
                  </a:moveTo>
                  <a:cubicBezTo>
                    <a:pt x="2007" y="1459"/>
                    <a:pt x="1551" y="1885"/>
                    <a:pt x="1004" y="1885"/>
                  </a:cubicBezTo>
                  <a:cubicBezTo>
                    <a:pt x="426" y="1885"/>
                    <a:pt x="1" y="1459"/>
                    <a:pt x="1" y="942"/>
                  </a:cubicBezTo>
                  <a:cubicBezTo>
                    <a:pt x="1" y="426"/>
                    <a:pt x="426" y="0"/>
                    <a:pt x="1004" y="0"/>
                  </a:cubicBezTo>
                  <a:cubicBezTo>
                    <a:pt x="1551" y="0"/>
                    <a:pt x="2007" y="426"/>
                    <a:pt x="2007"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
            <p:cNvSpPr/>
            <p:nvPr/>
          </p:nvSpPr>
          <p:spPr>
            <a:xfrm>
              <a:off x="7176700" y="2558850"/>
              <a:ext cx="47900" cy="44850"/>
            </a:xfrm>
            <a:custGeom>
              <a:avLst/>
              <a:gdLst/>
              <a:ahLst/>
              <a:cxnLst/>
              <a:rect l="l" t="t" r="r" b="b"/>
              <a:pathLst>
                <a:path w="1916" h="1794" extrusionOk="0">
                  <a:moveTo>
                    <a:pt x="1915" y="912"/>
                  </a:moveTo>
                  <a:cubicBezTo>
                    <a:pt x="1915" y="1398"/>
                    <a:pt x="1490" y="1793"/>
                    <a:pt x="973" y="1793"/>
                  </a:cubicBezTo>
                  <a:cubicBezTo>
                    <a:pt x="426" y="1793"/>
                    <a:pt x="0" y="1398"/>
                    <a:pt x="0" y="912"/>
                  </a:cubicBezTo>
                  <a:cubicBezTo>
                    <a:pt x="0" y="395"/>
                    <a:pt x="426" y="0"/>
                    <a:pt x="973" y="0"/>
                  </a:cubicBezTo>
                  <a:cubicBezTo>
                    <a:pt x="1490" y="0"/>
                    <a:pt x="1915" y="395"/>
                    <a:pt x="1915"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
            <p:cNvSpPr/>
            <p:nvPr/>
          </p:nvSpPr>
          <p:spPr>
            <a:xfrm>
              <a:off x="7177450" y="2460050"/>
              <a:ext cx="47150" cy="44100"/>
            </a:xfrm>
            <a:custGeom>
              <a:avLst/>
              <a:gdLst/>
              <a:ahLst/>
              <a:cxnLst/>
              <a:rect l="l" t="t" r="r" b="b"/>
              <a:pathLst>
                <a:path w="1886" h="1764" extrusionOk="0">
                  <a:moveTo>
                    <a:pt x="1885" y="882"/>
                  </a:moveTo>
                  <a:cubicBezTo>
                    <a:pt x="1885" y="1368"/>
                    <a:pt x="1460" y="1764"/>
                    <a:pt x="943" y="1764"/>
                  </a:cubicBezTo>
                  <a:cubicBezTo>
                    <a:pt x="426" y="1764"/>
                    <a:pt x="1" y="1368"/>
                    <a:pt x="1" y="882"/>
                  </a:cubicBezTo>
                  <a:cubicBezTo>
                    <a:pt x="1" y="396"/>
                    <a:pt x="426" y="1"/>
                    <a:pt x="943" y="1"/>
                  </a:cubicBezTo>
                  <a:cubicBezTo>
                    <a:pt x="1460"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
            <p:cNvSpPr/>
            <p:nvPr/>
          </p:nvSpPr>
          <p:spPr>
            <a:xfrm>
              <a:off x="7178200" y="2362025"/>
              <a:ext cx="45625" cy="42575"/>
            </a:xfrm>
            <a:custGeom>
              <a:avLst/>
              <a:gdLst/>
              <a:ahLst/>
              <a:cxnLst/>
              <a:rect l="l" t="t" r="r" b="b"/>
              <a:pathLst>
                <a:path w="1825" h="1703" extrusionOk="0">
                  <a:moveTo>
                    <a:pt x="1825" y="852"/>
                  </a:moveTo>
                  <a:cubicBezTo>
                    <a:pt x="1825" y="1308"/>
                    <a:pt x="1399" y="1703"/>
                    <a:pt x="913" y="1703"/>
                  </a:cubicBezTo>
                  <a:cubicBezTo>
                    <a:pt x="396" y="1703"/>
                    <a:pt x="1" y="1308"/>
                    <a:pt x="1" y="852"/>
                  </a:cubicBezTo>
                  <a:cubicBezTo>
                    <a:pt x="1" y="365"/>
                    <a:pt x="396" y="1"/>
                    <a:pt x="913" y="1"/>
                  </a:cubicBezTo>
                  <a:cubicBezTo>
                    <a:pt x="1399" y="1"/>
                    <a:pt x="1825" y="365"/>
                    <a:pt x="1825"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
            <p:cNvSpPr/>
            <p:nvPr/>
          </p:nvSpPr>
          <p:spPr>
            <a:xfrm>
              <a:off x="7178975" y="2263250"/>
              <a:ext cx="43325" cy="41050"/>
            </a:xfrm>
            <a:custGeom>
              <a:avLst/>
              <a:gdLst/>
              <a:ahLst/>
              <a:cxnLst/>
              <a:rect l="l" t="t" r="r" b="b"/>
              <a:pathLst>
                <a:path w="1733" h="1642" extrusionOk="0">
                  <a:moveTo>
                    <a:pt x="1733" y="821"/>
                  </a:moveTo>
                  <a:cubicBezTo>
                    <a:pt x="1733" y="1277"/>
                    <a:pt x="1368" y="1642"/>
                    <a:pt x="882" y="1642"/>
                  </a:cubicBezTo>
                  <a:cubicBezTo>
                    <a:pt x="396" y="1642"/>
                    <a:pt x="0" y="1277"/>
                    <a:pt x="0" y="821"/>
                  </a:cubicBezTo>
                  <a:cubicBezTo>
                    <a:pt x="0" y="365"/>
                    <a:pt x="396" y="0"/>
                    <a:pt x="882" y="0"/>
                  </a:cubicBezTo>
                  <a:cubicBezTo>
                    <a:pt x="136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
            <p:cNvSpPr/>
            <p:nvPr/>
          </p:nvSpPr>
          <p:spPr>
            <a:xfrm>
              <a:off x="7179725" y="2165225"/>
              <a:ext cx="42575" cy="39525"/>
            </a:xfrm>
            <a:custGeom>
              <a:avLst/>
              <a:gdLst/>
              <a:ahLst/>
              <a:cxnLst/>
              <a:rect l="l" t="t" r="r" b="b"/>
              <a:pathLst>
                <a:path w="1703" h="1581" extrusionOk="0">
                  <a:moveTo>
                    <a:pt x="1703" y="790"/>
                  </a:moveTo>
                  <a:cubicBezTo>
                    <a:pt x="1703" y="1246"/>
                    <a:pt x="1308" y="1581"/>
                    <a:pt x="852" y="1581"/>
                  </a:cubicBezTo>
                  <a:cubicBezTo>
                    <a:pt x="366" y="1581"/>
                    <a:pt x="1" y="1246"/>
                    <a:pt x="1" y="790"/>
                  </a:cubicBezTo>
                  <a:cubicBezTo>
                    <a:pt x="1" y="334"/>
                    <a:pt x="366" y="0"/>
                    <a:pt x="852" y="0"/>
                  </a:cubicBezTo>
                  <a:cubicBezTo>
                    <a:pt x="1308" y="0"/>
                    <a:pt x="1703" y="334"/>
                    <a:pt x="170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
            <p:cNvSpPr/>
            <p:nvPr/>
          </p:nvSpPr>
          <p:spPr>
            <a:xfrm>
              <a:off x="7180500" y="2066425"/>
              <a:ext cx="41050" cy="38775"/>
            </a:xfrm>
            <a:custGeom>
              <a:avLst/>
              <a:gdLst/>
              <a:ahLst/>
              <a:cxnLst/>
              <a:rect l="l" t="t" r="r" b="b"/>
              <a:pathLst>
                <a:path w="1642" h="1551" extrusionOk="0">
                  <a:moveTo>
                    <a:pt x="1642" y="791"/>
                  </a:moveTo>
                  <a:cubicBezTo>
                    <a:pt x="1642" y="1217"/>
                    <a:pt x="1277" y="1551"/>
                    <a:pt x="821" y="1551"/>
                  </a:cubicBezTo>
                  <a:cubicBezTo>
                    <a:pt x="365" y="1551"/>
                    <a:pt x="0" y="1217"/>
                    <a:pt x="0" y="791"/>
                  </a:cubicBezTo>
                  <a:cubicBezTo>
                    <a:pt x="0" y="365"/>
                    <a:pt x="365" y="1"/>
                    <a:pt x="821" y="1"/>
                  </a:cubicBezTo>
                  <a:cubicBezTo>
                    <a:pt x="1277" y="1"/>
                    <a:pt x="1642" y="365"/>
                    <a:pt x="164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
            <p:cNvSpPr/>
            <p:nvPr/>
          </p:nvSpPr>
          <p:spPr>
            <a:xfrm>
              <a:off x="7180500" y="1967650"/>
              <a:ext cx="40300" cy="38025"/>
            </a:xfrm>
            <a:custGeom>
              <a:avLst/>
              <a:gdLst/>
              <a:ahLst/>
              <a:cxnLst/>
              <a:rect l="l" t="t" r="r" b="b"/>
              <a:pathLst>
                <a:path w="1612" h="1521" extrusionOk="0">
                  <a:moveTo>
                    <a:pt x="1611" y="760"/>
                  </a:moveTo>
                  <a:cubicBezTo>
                    <a:pt x="1611" y="1186"/>
                    <a:pt x="1246" y="1520"/>
                    <a:pt x="821" y="1520"/>
                  </a:cubicBezTo>
                  <a:cubicBezTo>
                    <a:pt x="365" y="1520"/>
                    <a:pt x="0" y="1186"/>
                    <a:pt x="0" y="760"/>
                  </a:cubicBezTo>
                  <a:cubicBezTo>
                    <a:pt x="0" y="335"/>
                    <a:pt x="365" y="0"/>
                    <a:pt x="821" y="0"/>
                  </a:cubicBezTo>
                  <a:cubicBezTo>
                    <a:pt x="1246" y="0"/>
                    <a:pt x="1611" y="335"/>
                    <a:pt x="161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
            <p:cNvSpPr/>
            <p:nvPr/>
          </p:nvSpPr>
          <p:spPr>
            <a:xfrm>
              <a:off x="7181250" y="1869625"/>
              <a:ext cx="38775" cy="36500"/>
            </a:xfrm>
            <a:custGeom>
              <a:avLst/>
              <a:gdLst/>
              <a:ahLst/>
              <a:cxnLst/>
              <a:rect l="l" t="t" r="r" b="b"/>
              <a:pathLst>
                <a:path w="1551" h="1460" extrusionOk="0">
                  <a:moveTo>
                    <a:pt x="1551" y="730"/>
                  </a:moveTo>
                  <a:cubicBezTo>
                    <a:pt x="1551" y="1125"/>
                    <a:pt x="1216" y="1459"/>
                    <a:pt x="791" y="1459"/>
                  </a:cubicBezTo>
                  <a:cubicBezTo>
                    <a:pt x="365" y="1459"/>
                    <a:pt x="1" y="1125"/>
                    <a:pt x="1" y="730"/>
                  </a:cubicBezTo>
                  <a:cubicBezTo>
                    <a:pt x="1" y="335"/>
                    <a:pt x="365" y="0"/>
                    <a:pt x="791" y="0"/>
                  </a:cubicBezTo>
                  <a:cubicBezTo>
                    <a:pt x="1216" y="0"/>
                    <a:pt x="1551" y="33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
            <p:cNvSpPr/>
            <p:nvPr/>
          </p:nvSpPr>
          <p:spPr>
            <a:xfrm>
              <a:off x="7182000" y="1770825"/>
              <a:ext cx="37275" cy="35750"/>
            </a:xfrm>
            <a:custGeom>
              <a:avLst/>
              <a:gdLst/>
              <a:ahLst/>
              <a:cxnLst/>
              <a:rect l="l" t="t" r="r" b="b"/>
              <a:pathLst>
                <a:path w="1491" h="1430" extrusionOk="0">
                  <a:moveTo>
                    <a:pt x="1490" y="700"/>
                  </a:moveTo>
                  <a:cubicBezTo>
                    <a:pt x="1490" y="1095"/>
                    <a:pt x="1156" y="1429"/>
                    <a:pt x="761" y="1429"/>
                  </a:cubicBezTo>
                  <a:cubicBezTo>
                    <a:pt x="335" y="1429"/>
                    <a:pt x="1" y="1095"/>
                    <a:pt x="1" y="700"/>
                  </a:cubicBezTo>
                  <a:cubicBezTo>
                    <a:pt x="1" y="335"/>
                    <a:pt x="335" y="1"/>
                    <a:pt x="761" y="1"/>
                  </a:cubicBezTo>
                  <a:cubicBezTo>
                    <a:pt x="1156" y="1"/>
                    <a:pt x="1490" y="335"/>
                    <a:pt x="149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
            <p:cNvSpPr/>
            <p:nvPr/>
          </p:nvSpPr>
          <p:spPr>
            <a:xfrm>
              <a:off x="7182775" y="1672800"/>
              <a:ext cx="35725" cy="33475"/>
            </a:xfrm>
            <a:custGeom>
              <a:avLst/>
              <a:gdLst/>
              <a:ahLst/>
              <a:cxnLst/>
              <a:rect l="l" t="t" r="r" b="b"/>
              <a:pathLst>
                <a:path w="1429" h="1339" extrusionOk="0">
                  <a:moveTo>
                    <a:pt x="1429" y="670"/>
                  </a:moveTo>
                  <a:cubicBezTo>
                    <a:pt x="1429" y="1034"/>
                    <a:pt x="1125" y="1338"/>
                    <a:pt x="730" y="1338"/>
                  </a:cubicBezTo>
                  <a:cubicBezTo>
                    <a:pt x="335" y="1338"/>
                    <a:pt x="0" y="1034"/>
                    <a:pt x="0" y="670"/>
                  </a:cubicBezTo>
                  <a:cubicBezTo>
                    <a:pt x="0" y="305"/>
                    <a:pt x="335" y="1"/>
                    <a:pt x="730" y="1"/>
                  </a:cubicBezTo>
                  <a:cubicBezTo>
                    <a:pt x="1125" y="1"/>
                    <a:pt x="1429" y="305"/>
                    <a:pt x="1429"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
            <p:cNvSpPr/>
            <p:nvPr/>
          </p:nvSpPr>
          <p:spPr>
            <a:xfrm>
              <a:off x="7183525" y="1574025"/>
              <a:ext cx="34225" cy="32700"/>
            </a:xfrm>
            <a:custGeom>
              <a:avLst/>
              <a:gdLst/>
              <a:ahLst/>
              <a:cxnLst/>
              <a:rect l="l" t="t" r="r" b="b"/>
              <a:pathLst>
                <a:path w="1369" h="1308" extrusionOk="0">
                  <a:moveTo>
                    <a:pt x="1369" y="669"/>
                  </a:moveTo>
                  <a:cubicBezTo>
                    <a:pt x="1369" y="1003"/>
                    <a:pt x="1065" y="1307"/>
                    <a:pt x="700" y="1307"/>
                  </a:cubicBezTo>
                  <a:cubicBezTo>
                    <a:pt x="305" y="1307"/>
                    <a:pt x="1" y="1003"/>
                    <a:pt x="1" y="669"/>
                  </a:cubicBezTo>
                  <a:cubicBezTo>
                    <a:pt x="1" y="304"/>
                    <a:pt x="305" y="0"/>
                    <a:pt x="700" y="0"/>
                  </a:cubicBezTo>
                  <a:cubicBezTo>
                    <a:pt x="1065" y="0"/>
                    <a:pt x="1369" y="304"/>
                    <a:pt x="136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
            <p:cNvSpPr/>
            <p:nvPr/>
          </p:nvSpPr>
          <p:spPr>
            <a:xfrm>
              <a:off x="7183525" y="1475225"/>
              <a:ext cx="34225" cy="31950"/>
            </a:xfrm>
            <a:custGeom>
              <a:avLst/>
              <a:gdLst/>
              <a:ahLst/>
              <a:cxnLst/>
              <a:rect l="l" t="t" r="r" b="b"/>
              <a:pathLst>
                <a:path w="1369" h="1278" extrusionOk="0">
                  <a:moveTo>
                    <a:pt x="1369" y="639"/>
                  </a:moveTo>
                  <a:cubicBezTo>
                    <a:pt x="1369" y="1004"/>
                    <a:pt x="1065" y="1278"/>
                    <a:pt x="700" y="1278"/>
                  </a:cubicBezTo>
                  <a:cubicBezTo>
                    <a:pt x="305" y="1278"/>
                    <a:pt x="1" y="1004"/>
                    <a:pt x="1" y="639"/>
                  </a:cubicBezTo>
                  <a:cubicBezTo>
                    <a:pt x="1" y="305"/>
                    <a:pt x="305" y="1"/>
                    <a:pt x="700" y="1"/>
                  </a:cubicBezTo>
                  <a:cubicBezTo>
                    <a:pt x="1065" y="1"/>
                    <a:pt x="1369" y="305"/>
                    <a:pt x="136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
            <p:cNvSpPr/>
            <p:nvPr/>
          </p:nvSpPr>
          <p:spPr>
            <a:xfrm>
              <a:off x="7185050" y="1377200"/>
              <a:ext cx="31950" cy="30425"/>
            </a:xfrm>
            <a:custGeom>
              <a:avLst/>
              <a:gdLst/>
              <a:ahLst/>
              <a:cxnLst/>
              <a:rect l="l" t="t" r="r" b="b"/>
              <a:pathLst>
                <a:path w="1278" h="1217" extrusionOk="0">
                  <a:moveTo>
                    <a:pt x="1277" y="609"/>
                  </a:moveTo>
                  <a:cubicBezTo>
                    <a:pt x="1277" y="943"/>
                    <a:pt x="973" y="1217"/>
                    <a:pt x="639" y="1217"/>
                  </a:cubicBezTo>
                  <a:cubicBezTo>
                    <a:pt x="274" y="1217"/>
                    <a:pt x="1" y="943"/>
                    <a:pt x="1" y="609"/>
                  </a:cubicBezTo>
                  <a:cubicBezTo>
                    <a:pt x="1" y="274"/>
                    <a:pt x="274" y="1"/>
                    <a:pt x="639" y="1"/>
                  </a:cubicBezTo>
                  <a:cubicBezTo>
                    <a:pt x="973" y="1"/>
                    <a:pt x="1277" y="274"/>
                    <a:pt x="1277"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
            <p:cNvSpPr/>
            <p:nvPr/>
          </p:nvSpPr>
          <p:spPr>
            <a:xfrm>
              <a:off x="7185050" y="1278425"/>
              <a:ext cx="31175" cy="29650"/>
            </a:xfrm>
            <a:custGeom>
              <a:avLst/>
              <a:gdLst/>
              <a:ahLst/>
              <a:cxnLst/>
              <a:rect l="l" t="t" r="r" b="b"/>
              <a:pathLst>
                <a:path w="1247" h="1186" extrusionOk="0">
                  <a:moveTo>
                    <a:pt x="1247" y="578"/>
                  </a:moveTo>
                  <a:cubicBezTo>
                    <a:pt x="1247" y="912"/>
                    <a:pt x="973" y="1186"/>
                    <a:pt x="639" y="1186"/>
                  </a:cubicBezTo>
                  <a:cubicBezTo>
                    <a:pt x="274" y="1186"/>
                    <a:pt x="1" y="912"/>
                    <a:pt x="1" y="578"/>
                  </a:cubicBezTo>
                  <a:cubicBezTo>
                    <a:pt x="1" y="274"/>
                    <a:pt x="274" y="0"/>
                    <a:pt x="639" y="0"/>
                  </a:cubicBezTo>
                  <a:cubicBezTo>
                    <a:pt x="973" y="0"/>
                    <a:pt x="1247" y="274"/>
                    <a:pt x="124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
            <p:cNvSpPr/>
            <p:nvPr/>
          </p:nvSpPr>
          <p:spPr>
            <a:xfrm>
              <a:off x="7185800" y="1180400"/>
              <a:ext cx="29675" cy="27375"/>
            </a:xfrm>
            <a:custGeom>
              <a:avLst/>
              <a:gdLst/>
              <a:ahLst/>
              <a:cxnLst/>
              <a:rect l="l" t="t" r="r" b="b"/>
              <a:pathLst>
                <a:path w="1187" h="1095" extrusionOk="0">
                  <a:moveTo>
                    <a:pt x="1186" y="548"/>
                  </a:moveTo>
                  <a:cubicBezTo>
                    <a:pt x="1186" y="852"/>
                    <a:pt x="913" y="1095"/>
                    <a:pt x="609" y="1095"/>
                  </a:cubicBezTo>
                  <a:cubicBezTo>
                    <a:pt x="274" y="1095"/>
                    <a:pt x="1" y="852"/>
                    <a:pt x="1" y="548"/>
                  </a:cubicBezTo>
                  <a:cubicBezTo>
                    <a:pt x="1" y="244"/>
                    <a:pt x="274" y="0"/>
                    <a:pt x="609" y="0"/>
                  </a:cubicBezTo>
                  <a:cubicBezTo>
                    <a:pt x="913" y="0"/>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
            <p:cNvSpPr/>
            <p:nvPr/>
          </p:nvSpPr>
          <p:spPr>
            <a:xfrm>
              <a:off x="7186575" y="1080850"/>
              <a:ext cx="28900" cy="28150"/>
            </a:xfrm>
            <a:custGeom>
              <a:avLst/>
              <a:gdLst/>
              <a:ahLst/>
              <a:cxnLst/>
              <a:rect l="l" t="t" r="r" b="b"/>
              <a:pathLst>
                <a:path w="1156" h="1126" extrusionOk="0">
                  <a:moveTo>
                    <a:pt x="1155" y="578"/>
                  </a:moveTo>
                  <a:cubicBezTo>
                    <a:pt x="1155" y="882"/>
                    <a:pt x="882" y="1125"/>
                    <a:pt x="578" y="1125"/>
                  </a:cubicBezTo>
                  <a:cubicBezTo>
                    <a:pt x="243" y="1125"/>
                    <a:pt x="0" y="882"/>
                    <a:pt x="0" y="578"/>
                  </a:cubicBezTo>
                  <a:cubicBezTo>
                    <a:pt x="0" y="274"/>
                    <a:pt x="243" y="1"/>
                    <a:pt x="578" y="1"/>
                  </a:cubicBezTo>
                  <a:cubicBezTo>
                    <a:pt x="882" y="1"/>
                    <a:pt x="1155" y="274"/>
                    <a:pt x="1155"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
            <p:cNvSpPr/>
            <p:nvPr/>
          </p:nvSpPr>
          <p:spPr>
            <a:xfrm>
              <a:off x="7187325" y="982825"/>
              <a:ext cx="27375" cy="25875"/>
            </a:xfrm>
            <a:custGeom>
              <a:avLst/>
              <a:gdLst/>
              <a:ahLst/>
              <a:cxnLst/>
              <a:rect l="l" t="t" r="r" b="b"/>
              <a:pathLst>
                <a:path w="1095" h="1035" extrusionOk="0">
                  <a:moveTo>
                    <a:pt x="1095" y="517"/>
                  </a:moveTo>
                  <a:cubicBezTo>
                    <a:pt x="1095" y="821"/>
                    <a:pt x="852" y="1034"/>
                    <a:pt x="548" y="1034"/>
                  </a:cubicBezTo>
                  <a:cubicBezTo>
                    <a:pt x="244" y="1034"/>
                    <a:pt x="1" y="821"/>
                    <a:pt x="1" y="517"/>
                  </a:cubicBezTo>
                  <a:cubicBezTo>
                    <a:pt x="1" y="244"/>
                    <a:pt x="244" y="1"/>
                    <a:pt x="548" y="1"/>
                  </a:cubicBezTo>
                  <a:cubicBezTo>
                    <a:pt x="852" y="1"/>
                    <a:pt x="1095" y="244"/>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
            <p:cNvSpPr/>
            <p:nvPr/>
          </p:nvSpPr>
          <p:spPr>
            <a:xfrm>
              <a:off x="7187325" y="884050"/>
              <a:ext cx="26625" cy="25100"/>
            </a:xfrm>
            <a:custGeom>
              <a:avLst/>
              <a:gdLst/>
              <a:ahLst/>
              <a:cxnLst/>
              <a:rect l="l" t="t" r="r" b="b"/>
              <a:pathLst>
                <a:path w="1065" h="1004" extrusionOk="0">
                  <a:moveTo>
                    <a:pt x="1065" y="517"/>
                  </a:moveTo>
                  <a:cubicBezTo>
                    <a:pt x="1065" y="790"/>
                    <a:pt x="821" y="1003"/>
                    <a:pt x="548" y="1003"/>
                  </a:cubicBezTo>
                  <a:cubicBezTo>
                    <a:pt x="244" y="1003"/>
                    <a:pt x="1" y="790"/>
                    <a:pt x="1" y="517"/>
                  </a:cubicBezTo>
                  <a:cubicBezTo>
                    <a:pt x="1" y="243"/>
                    <a:pt x="244" y="0"/>
                    <a:pt x="548" y="0"/>
                  </a:cubicBezTo>
                  <a:cubicBezTo>
                    <a:pt x="821" y="0"/>
                    <a:pt x="1065" y="243"/>
                    <a:pt x="106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
            <p:cNvSpPr/>
            <p:nvPr/>
          </p:nvSpPr>
          <p:spPr>
            <a:xfrm>
              <a:off x="7188100" y="785250"/>
              <a:ext cx="25850" cy="24350"/>
            </a:xfrm>
            <a:custGeom>
              <a:avLst/>
              <a:gdLst/>
              <a:ahLst/>
              <a:cxnLst/>
              <a:rect l="l" t="t" r="r" b="b"/>
              <a:pathLst>
                <a:path w="1034" h="974" extrusionOk="0">
                  <a:moveTo>
                    <a:pt x="1034" y="487"/>
                  </a:moveTo>
                  <a:cubicBezTo>
                    <a:pt x="1034" y="761"/>
                    <a:pt x="790" y="973"/>
                    <a:pt x="517" y="973"/>
                  </a:cubicBezTo>
                  <a:cubicBezTo>
                    <a:pt x="213" y="973"/>
                    <a:pt x="0" y="761"/>
                    <a:pt x="0" y="487"/>
                  </a:cubicBezTo>
                  <a:cubicBezTo>
                    <a:pt x="0" y="244"/>
                    <a:pt x="213" y="1"/>
                    <a:pt x="517" y="1"/>
                  </a:cubicBezTo>
                  <a:cubicBezTo>
                    <a:pt x="790" y="1"/>
                    <a:pt x="1034" y="244"/>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
            <p:cNvSpPr/>
            <p:nvPr/>
          </p:nvSpPr>
          <p:spPr>
            <a:xfrm>
              <a:off x="7188850" y="687225"/>
              <a:ext cx="24350" cy="22825"/>
            </a:xfrm>
            <a:custGeom>
              <a:avLst/>
              <a:gdLst/>
              <a:ahLst/>
              <a:cxnLst/>
              <a:rect l="l" t="t" r="r" b="b"/>
              <a:pathLst>
                <a:path w="974" h="913" extrusionOk="0">
                  <a:moveTo>
                    <a:pt x="973" y="457"/>
                  </a:moveTo>
                  <a:cubicBezTo>
                    <a:pt x="973" y="700"/>
                    <a:pt x="760" y="913"/>
                    <a:pt x="487" y="913"/>
                  </a:cubicBezTo>
                  <a:cubicBezTo>
                    <a:pt x="213" y="913"/>
                    <a:pt x="1" y="700"/>
                    <a:pt x="1" y="457"/>
                  </a:cubicBezTo>
                  <a:cubicBezTo>
                    <a:pt x="1" y="214"/>
                    <a:pt x="213" y="1"/>
                    <a:pt x="487" y="1"/>
                  </a:cubicBezTo>
                  <a:cubicBezTo>
                    <a:pt x="760" y="1"/>
                    <a:pt x="973" y="214"/>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
            <p:cNvSpPr/>
            <p:nvPr/>
          </p:nvSpPr>
          <p:spPr>
            <a:xfrm>
              <a:off x="7188850" y="588450"/>
              <a:ext cx="23575" cy="22050"/>
            </a:xfrm>
            <a:custGeom>
              <a:avLst/>
              <a:gdLst/>
              <a:ahLst/>
              <a:cxnLst/>
              <a:rect l="l" t="t" r="r" b="b"/>
              <a:pathLst>
                <a:path w="943" h="882" extrusionOk="0">
                  <a:moveTo>
                    <a:pt x="943" y="456"/>
                  </a:moveTo>
                  <a:cubicBezTo>
                    <a:pt x="943" y="699"/>
                    <a:pt x="730" y="882"/>
                    <a:pt x="487" y="882"/>
                  </a:cubicBezTo>
                  <a:cubicBezTo>
                    <a:pt x="213" y="882"/>
                    <a:pt x="1" y="699"/>
                    <a:pt x="1" y="456"/>
                  </a:cubicBezTo>
                  <a:cubicBezTo>
                    <a:pt x="1" y="213"/>
                    <a:pt x="213" y="0"/>
                    <a:pt x="487" y="0"/>
                  </a:cubicBezTo>
                  <a:cubicBezTo>
                    <a:pt x="730" y="0"/>
                    <a:pt x="943" y="213"/>
                    <a:pt x="94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
            <p:cNvSpPr/>
            <p:nvPr/>
          </p:nvSpPr>
          <p:spPr>
            <a:xfrm>
              <a:off x="7189600" y="489650"/>
              <a:ext cx="22825" cy="21300"/>
            </a:xfrm>
            <a:custGeom>
              <a:avLst/>
              <a:gdLst/>
              <a:ahLst/>
              <a:cxnLst/>
              <a:rect l="l" t="t" r="r" b="b"/>
              <a:pathLst>
                <a:path w="913" h="852" extrusionOk="0">
                  <a:moveTo>
                    <a:pt x="913" y="426"/>
                  </a:moveTo>
                  <a:cubicBezTo>
                    <a:pt x="913" y="670"/>
                    <a:pt x="700" y="852"/>
                    <a:pt x="457" y="852"/>
                  </a:cubicBezTo>
                  <a:cubicBezTo>
                    <a:pt x="183" y="852"/>
                    <a:pt x="1" y="670"/>
                    <a:pt x="1" y="426"/>
                  </a:cubicBezTo>
                  <a:cubicBezTo>
                    <a:pt x="1" y="183"/>
                    <a:pt x="183" y="1"/>
                    <a:pt x="457" y="1"/>
                  </a:cubicBezTo>
                  <a:cubicBezTo>
                    <a:pt x="700" y="1"/>
                    <a:pt x="913" y="183"/>
                    <a:pt x="91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
            <p:cNvSpPr/>
            <p:nvPr/>
          </p:nvSpPr>
          <p:spPr>
            <a:xfrm>
              <a:off x="7189600" y="390875"/>
              <a:ext cx="22075" cy="20550"/>
            </a:xfrm>
            <a:custGeom>
              <a:avLst/>
              <a:gdLst/>
              <a:ahLst/>
              <a:cxnLst/>
              <a:rect l="l" t="t" r="r" b="b"/>
              <a:pathLst>
                <a:path w="883" h="822" extrusionOk="0">
                  <a:moveTo>
                    <a:pt x="882" y="426"/>
                  </a:moveTo>
                  <a:cubicBezTo>
                    <a:pt x="882" y="639"/>
                    <a:pt x="700" y="821"/>
                    <a:pt x="457" y="821"/>
                  </a:cubicBezTo>
                  <a:cubicBezTo>
                    <a:pt x="214" y="821"/>
                    <a:pt x="1" y="639"/>
                    <a:pt x="1" y="426"/>
                  </a:cubicBezTo>
                  <a:cubicBezTo>
                    <a:pt x="1" y="183"/>
                    <a:pt x="214" y="0"/>
                    <a:pt x="457" y="0"/>
                  </a:cubicBezTo>
                  <a:cubicBezTo>
                    <a:pt x="700"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
            <p:cNvSpPr/>
            <p:nvPr/>
          </p:nvSpPr>
          <p:spPr>
            <a:xfrm>
              <a:off x="7190375" y="292100"/>
              <a:ext cx="20525" cy="19775"/>
            </a:xfrm>
            <a:custGeom>
              <a:avLst/>
              <a:gdLst/>
              <a:ahLst/>
              <a:cxnLst/>
              <a:rect l="l" t="t" r="r" b="b"/>
              <a:pathLst>
                <a:path w="821" h="791" extrusionOk="0">
                  <a:moveTo>
                    <a:pt x="821" y="395"/>
                  </a:moveTo>
                  <a:cubicBezTo>
                    <a:pt x="821" y="638"/>
                    <a:pt x="639" y="790"/>
                    <a:pt x="426" y="790"/>
                  </a:cubicBezTo>
                  <a:cubicBezTo>
                    <a:pt x="183" y="790"/>
                    <a:pt x="0" y="638"/>
                    <a:pt x="0" y="395"/>
                  </a:cubicBezTo>
                  <a:cubicBezTo>
                    <a:pt x="0" y="182"/>
                    <a:pt x="183" y="0"/>
                    <a:pt x="426" y="0"/>
                  </a:cubicBezTo>
                  <a:cubicBezTo>
                    <a:pt x="639" y="0"/>
                    <a:pt x="821" y="182"/>
                    <a:pt x="82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
            <p:cNvSpPr/>
            <p:nvPr/>
          </p:nvSpPr>
          <p:spPr>
            <a:xfrm>
              <a:off x="7191125" y="194075"/>
              <a:ext cx="19775" cy="18250"/>
            </a:xfrm>
            <a:custGeom>
              <a:avLst/>
              <a:gdLst/>
              <a:ahLst/>
              <a:cxnLst/>
              <a:rect l="l" t="t" r="r" b="b"/>
              <a:pathLst>
                <a:path w="791" h="730" extrusionOk="0">
                  <a:moveTo>
                    <a:pt x="791" y="365"/>
                  </a:moveTo>
                  <a:cubicBezTo>
                    <a:pt x="791" y="578"/>
                    <a:pt x="609" y="730"/>
                    <a:pt x="396" y="730"/>
                  </a:cubicBezTo>
                  <a:cubicBezTo>
                    <a:pt x="153" y="730"/>
                    <a:pt x="1" y="578"/>
                    <a:pt x="1" y="365"/>
                  </a:cubicBezTo>
                  <a:cubicBezTo>
                    <a:pt x="1" y="152"/>
                    <a:pt x="153" y="0"/>
                    <a:pt x="396" y="0"/>
                  </a:cubicBezTo>
                  <a:cubicBezTo>
                    <a:pt x="60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
            <p:cNvSpPr/>
            <p:nvPr/>
          </p:nvSpPr>
          <p:spPr>
            <a:xfrm>
              <a:off x="7191125" y="95275"/>
              <a:ext cx="19025" cy="17500"/>
            </a:xfrm>
            <a:custGeom>
              <a:avLst/>
              <a:gdLst/>
              <a:ahLst/>
              <a:cxnLst/>
              <a:rect l="l" t="t" r="r" b="b"/>
              <a:pathLst>
                <a:path w="761" h="700" extrusionOk="0">
                  <a:moveTo>
                    <a:pt x="761" y="365"/>
                  </a:moveTo>
                  <a:cubicBezTo>
                    <a:pt x="761" y="548"/>
                    <a:pt x="609" y="700"/>
                    <a:pt x="396" y="700"/>
                  </a:cubicBezTo>
                  <a:cubicBezTo>
                    <a:pt x="183" y="700"/>
                    <a:pt x="1" y="548"/>
                    <a:pt x="1" y="365"/>
                  </a:cubicBezTo>
                  <a:cubicBezTo>
                    <a:pt x="1" y="153"/>
                    <a:pt x="183" y="1"/>
                    <a:pt x="396" y="1"/>
                  </a:cubicBezTo>
                  <a:cubicBezTo>
                    <a:pt x="609" y="1"/>
                    <a:pt x="761" y="153"/>
                    <a:pt x="7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
            <p:cNvSpPr/>
            <p:nvPr/>
          </p:nvSpPr>
          <p:spPr>
            <a:xfrm>
              <a:off x="7191900" y="-3500"/>
              <a:ext cx="18250" cy="16725"/>
            </a:xfrm>
            <a:custGeom>
              <a:avLst/>
              <a:gdLst/>
              <a:ahLst/>
              <a:cxnLst/>
              <a:rect l="l" t="t" r="r" b="b"/>
              <a:pathLst>
                <a:path w="730" h="669" extrusionOk="0">
                  <a:moveTo>
                    <a:pt x="730" y="335"/>
                  </a:moveTo>
                  <a:cubicBezTo>
                    <a:pt x="730" y="517"/>
                    <a:pt x="547" y="669"/>
                    <a:pt x="365" y="669"/>
                  </a:cubicBezTo>
                  <a:cubicBezTo>
                    <a:pt x="152" y="669"/>
                    <a:pt x="0" y="517"/>
                    <a:pt x="0" y="335"/>
                  </a:cubicBezTo>
                  <a:cubicBezTo>
                    <a:pt x="0" y="152"/>
                    <a:pt x="152" y="0"/>
                    <a:pt x="365" y="0"/>
                  </a:cubicBezTo>
                  <a:cubicBezTo>
                    <a:pt x="547" y="0"/>
                    <a:pt x="730" y="152"/>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
            <p:cNvSpPr/>
            <p:nvPr/>
          </p:nvSpPr>
          <p:spPr>
            <a:xfrm>
              <a:off x="7191900" y="-102300"/>
              <a:ext cx="17500" cy="16750"/>
            </a:xfrm>
            <a:custGeom>
              <a:avLst/>
              <a:gdLst/>
              <a:ahLst/>
              <a:cxnLst/>
              <a:rect l="l" t="t" r="r" b="b"/>
              <a:pathLst>
                <a:path w="700" h="670" extrusionOk="0">
                  <a:moveTo>
                    <a:pt x="699" y="335"/>
                  </a:moveTo>
                  <a:cubicBezTo>
                    <a:pt x="699" y="517"/>
                    <a:pt x="547" y="669"/>
                    <a:pt x="365" y="669"/>
                  </a:cubicBezTo>
                  <a:cubicBezTo>
                    <a:pt x="152" y="669"/>
                    <a:pt x="0" y="517"/>
                    <a:pt x="0" y="335"/>
                  </a:cubicBezTo>
                  <a:cubicBezTo>
                    <a:pt x="0" y="153"/>
                    <a:pt x="152" y="1"/>
                    <a:pt x="365" y="1"/>
                  </a:cubicBezTo>
                  <a:cubicBezTo>
                    <a:pt x="547" y="1"/>
                    <a:pt x="699" y="153"/>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
            <p:cNvSpPr/>
            <p:nvPr/>
          </p:nvSpPr>
          <p:spPr>
            <a:xfrm>
              <a:off x="7192650" y="-201075"/>
              <a:ext cx="15975" cy="15225"/>
            </a:xfrm>
            <a:custGeom>
              <a:avLst/>
              <a:gdLst/>
              <a:ahLst/>
              <a:cxnLst/>
              <a:rect l="l" t="t" r="r" b="b"/>
              <a:pathLst>
                <a:path w="639" h="609" extrusionOk="0">
                  <a:moveTo>
                    <a:pt x="639" y="304"/>
                  </a:moveTo>
                  <a:cubicBezTo>
                    <a:pt x="639" y="487"/>
                    <a:pt x="517" y="608"/>
                    <a:pt x="335" y="608"/>
                  </a:cubicBezTo>
                  <a:cubicBezTo>
                    <a:pt x="152" y="608"/>
                    <a:pt x="0" y="487"/>
                    <a:pt x="0" y="304"/>
                  </a:cubicBezTo>
                  <a:cubicBezTo>
                    <a:pt x="0" y="152"/>
                    <a:pt x="152" y="0"/>
                    <a:pt x="335" y="0"/>
                  </a:cubicBezTo>
                  <a:cubicBezTo>
                    <a:pt x="51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
            <p:cNvSpPr/>
            <p:nvPr/>
          </p:nvSpPr>
          <p:spPr>
            <a:xfrm>
              <a:off x="7192650" y="-299875"/>
              <a:ext cx="15975" cy="15225"/>
            </a:xfrm>
            <a:custGeom>
              <a:avLst/>
              <a:gdLst/>
              <a:ahLst/>
              <a:cxnLst/>
              <a:rect l="l" t="t" r="r" b="b"/>
              <a:pathLst>
                <a:path w="639" h="609" extrusionOk="0">
                  <a:moveTo>
                    <a:pt x="639" y="305"/>
                  </a:moveTo>
                  <a:cubicBezTo>
                    <a:pt x="639" y="457"/>
                    <a:pt x="487" y="609"/>
                    <a:pt x="335" y="609"/>
                  </a:cubicBezTo>
                  <a:cubicBezTo>
                    <a:pt x="152" y="609"/>
                    <a:pt x="0" y="457"/>
                    <a:pt x="0" y="305"/>
                  </a:cubicBezTo>
                  <a:cubicBezTo>
                    <a:pt x="0" y="153"/>
                    <a:pt x="152" y="1"/>
                    <a:pt x="335" y="1"/>
                  </a:cubicBezTo>
                  <a:cubicBezTo>
                    <a:pt x="487" y="1"/>
                    <a:pt x="639" y="15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
            <p:cNvSpPr/>
            <p:nvPr/>
          </p:nvSpPr>
          <p:spPr>
            <a:xfrm>
              <a:off x="7193400" y="-398650"/>
              <a:ext cx="15225" cy="14450"/>
            </a:xfrm>
            <a:custGeom>
              <a:avLst/>
              <a:gdLst/>
              <a:ahLst/>
              <a:cxnLst/>
              <a:rect l="l" t="t" r="r" b="b"/>
              <a:pathLst>
                <a:path w="609" h="578" extrusionOk="0">
                  <a:moveTo>
                    <a:pt x="609" y="304"/>
                  </a:moveTo>
                  <a:cubicBezTo>
                    <a:pt x="609" y="456"/>
                    <a:pt x="457" y="578"/>
                    <a:pt x="305" y="578"/>
                  </a:cubicBezTo>
                  <a:cubicBezTo>
                    <a:pt x="122" y="578"/>
                    <a:pt x="1" y="456"/>
                    <a:pt x="1" y="304"/>
                  </a:cubicBezTo>
                  <a:cubicBezTo>
                    <a:pt x="1" y="122"/>
                    <a:pt x="122" y="0"/>
                    <a:pt x="305" y="0"/>
                  </a:cubicBezTo>
                  <a:cubicBezTo>
                    <a:pt x="457" y="0"/>
                    <a:pt x="609" y="122"/>
                    <a:pt x="60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
            <p:cNvSpPr/>
            <p:nvPr/>
          </p:nvSpPr>
          <p:spPr>
            <a:xfrm>
              <a:off x="7193400" y="-497425"/>
              <a:ext cx="14475" cy="13700"/>
            </a:xfrm>
            <a:custGeom>
              <a:avLst/>
              <a:gdLst/>
              <a:ahLst/>
              <a:cxnLst/>
              <a:rect l="l" t="t" r="r" b="b"/>
              <a:pathLst>
                <a:path w="579" h="548" extrusionOk="0">
                  <a:moveTo>
                    <a:pt x="578" y="274"/>
                  </a:moveTo>
                  <a:cubicBezTo>
                    <a:pt x="578" y="426"/>
                    <a:pt x="457" y="547"/>
                    <a:pt x="305" y="547"/>
                  </a:cubicBezTo>
                  <a:cubicBezTo>
                    <a:pt x="153" y="547"/>
                    <a:pt x="1" y="426"/>
                    <a:pt x="1" y="274"/>
                  </a:cubicBezTo>
                  <a:cubicBezTo>
                    <a:pt x="1" y="122"/>
                    <a:pt x="153" y="0"/>
                    <a:pt x="305"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
            <p:cNvSpPr/>
            <p:nvPr/>
          </p:nvSpPr>
          <p:spPr>
            <a:xfrm>
              <a:off x="7259525" y="5213125"/>
              <a:ext cx="92725" cy="87425"/>
            </a:xfrm>
            <a:custGeom>
              <a:avLst/>
              <a:gdLst/>
              <a:ahLst/>
              <a:cxnLst/>
              <a:rect l="l" t="t" r="r" b="b"/>
              <a:pathLst>
                <a:path w="3709" h="3497" extrusionOk="0">
                  <a:moveTo>
                    <a:pt x="3709" y="1733"/>
                  </a:moveTo>
                  <a:cubicBezTo>
                    <a:pt x="3709" y="2706"/>
                    <a:pt x="2888" y="3496"/>
                    <a:pt x="1854" y="3496"/>
                  </a:cubicBezTo>
                  <a:cubicBezTo>
                    <a:pt x="821" y="3496"/>
                    <a:pt x="0" y="2706"/>
                    <a:pt x="0" y="1733"/>
                  </a:cubicBezTo>
                  <a:cubicBezTo>
                    <a:pt x="0" y="791"/>
                    <a:pt x="821" y="1"/>
                    <a:pt x="1854" y="1"/>
                  </a:cubicBezTo>
                  <a:cubicBezTo>
                    <a:pt x="2888" y="1"/>
                    <a:pt x="3709" y="791"/>
                    <a:pt x="3709"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
            <p:cNvSpPr/>
            <p:nvPr/>
          </p:nvSpPr>
          <p:spPr>
            <a:xfrm>
              <a:off x="7259525" y="5114350"/>
              <a:ext cx="92725" cy="87400"/>
            </a:xfrm>
            <a:custGeom>
              <a:avLst/>
              <a:gdLst/>
              <a:ahLst/>
              <a:cxnLst/>
              <a:rect l="l" t="t" r="r" b="b"/>
              <a:pathLst>
                <a:path w="3709" h="3496" extrusionOk="0">
                  <a:moveTo>
                    <a:pt x="3709" y="1733"/>
                  </a:moveTo>
                  <a:cubicBezTo>
                    <a:pt x="3709" y="2706"/>
                    <a:pt x="2888" y="3496"/>
                    <a:pt x="1854" y="3496"/>
                  </a:cubicBezTo>
                  <a:cubicBezTo>
                    <a:pt x="821" y="3496"/>
                    <a:pt x="0" y="2706"/>
                    <a:pt x="0" y="1733"/>
                  </a:cubicBezTo>
                  <a:cubicBezTo>
                    <a:pt x="0" y="760"/>
                    <a:pt x="821" y="0"/>
                    <a:pt x="1854" y="0"/>
                  </a:cubicBezTo>
                  <a:cubicBezTo>
                    <a:pt x="2888" y="0"/>
                    <a:pt x="3709" y="760"/>
                    <a:pt x="3709"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
            <p:cNvSpPr/>
            <p:nvPr/>
          </p:nvSpPr>
          <p:spPr>
            <a:xfrm>
              <a:off x="7260275" y="5015550"/>
              <a:ext cx="91225" cy="85900"/>
            </a:xfrm>
            <a:custGeom>
              <a:avLst/>
              <a:gdLst/>
              <a:ahLst/>
              <a:cxnLst/>
              <a:rect l="l" t="t" r="r" b="b"/>
              <a:pathLst>
                <a:path w="3649" h="3436" extrusionOk="0">
                  <a:moveTo>
                    <a:pt x="3648" y="1733"/>
                  </a:moveTo>
                  <a:cubicBezTo>
                    <a:pt x="3648" y="2676"/>
                    <a:pt x="2828" y="3436"/>
                    <a:pt x="1824" y="3436"/>
                  </a:cubicBezTo>
                  <a:cubicBezTo>
                    <a:pt x="821" y="3436"/>
                    <a:pt x="1" y="2676"/>
                    <a:pt x="1" y="1733"/>
                  </a:cubicBezTo>
                  <a:cubicBezTo>
                    <a:pt x="1" y="761"/>
                    <a:pt x="821" y="1"/>
                    <a:pt x="1824" y="1"/>
                  </a:cubicBezTo>
                  <a:cubicBezTo>
                    <a:pt x="2828" y="1"/>
                    <a:pt x="3648" y="761"/>
                    <a:pt x="3648"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
            <p:cNvSpPr/>
            <p:nvPr/>
          </p:nvSpPr>
          <p:spPr>
            <a:xfrm>
              <a:off x="7261050" y="4916775"/>
              <a:ext cx="89675" cy="85125"/>
            </a:xfrm>
            <a:custGeom>
              <a:avLst/>
              <a:gdLst/>
              <a:ahLst/>
              <a:cxnLst/>
              <a:rect l="l" t="t" r="r" b="b"/>
              <a:pathLst>
                <a:path w="3587" h="3405" extrusionOk="0">
                  <a:moveTo>
                    <a:pt x="3587" y="1703"/>
                  </a:moveTo>
                  <a:cubicBezTo>
                    <a:pt x="3587" y="2645"/>
                    <a:pt x="2797" y="3405"/>
                    <a:pt x="1793" y="3405"/>
                  </a:cubicBezTo>
                  <a:cubicBezTo>
                    <a:pt x="790" y="3405"/>
                    <a:pt x="0" y="2645"/>
                    <a:pt x="0" y="1703"/>
                  </a:cubicBezTo>
                  <a:cubicBezTo>
                    <a:pt x="0" y="760"/>
                    <a:pt x="790" y="1"/>
                    <a:pt x="1793" y="1"/>
                  </a:cubicBezTo>
                  <a:cubicBezTo>
                    <a:pt x="2797" y="1"/>
                    <a:pt x="3587" y="760"/>
                    <a:pt x="3587"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
            <p:cNvSpPr/>
            <p:nvPr/>
          </p:nvSpPr>
          <p:spPr>
            <a:xfrm>
              <a:off x="7261050" y="4818000"/>
              <a:ext cx="89675" cy="84350"/>
            </a:xfrm>
            <a:custGeom>
              <a:avLst/>
              <a:gdLst/>
              <a:ahLst/>
              <a:cxnLst/>
              <a:rect l="l" t="t" r="r" b="b"/>
              <a:pathLst>
                <a:path w="3587" h="3374" extrusionOk="0">
                  <a:moveTo>
                    <a:pt x="3587" y="1702"/>
                  </a:moveTo>
                  <a:cubicBezTo>
                    <a:pt x="3587" y="2614"/>
                    <a:pt x="2766" y="3374"/>
                    <a:pt x="1793" y="3374"/>
                  </a:cubicBezTo>
                  <a:cubicBezTo>
                    <a:pt x="821" y="3374"/>
                    <a:pt x="0" y="2614"/>
                    <a:pt x="0" y="1702"/>
                  </a:cubicBezTo>
                  <a:cubicBezTo>
                    <a:pt x="0" y="760"/>
                    <a:pt x="821" y="0"/>
                    <a:pt x="1793" y="0"/>
                  </a:cubicBezTo>
                  <a:cubicBezTo>
                    <a:pt x="2766" y="0"/>
                    <a:pt x="3587" y="760"/>
                    <a:pt x="3587"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
            <p:cNvSpPr/>
            <p:nvPr/>
          </p:nvSpPr>
          <p:spPr>
            <a:xfrm>
              <a:off x="7262550" y="4720725"/>
              <a:ext cx="86650" cy="81325"/>
            </a:xfrm>
            <a:custGeom>
              <a:avLst/>
              <a:gdLst/>
              <a:ahLst/>
              <a:cxnLst/>
              <a:rect l="l" t="t" r="r" b="b"/>
              <a:pathLst>
                <a:path w="3466" h="3253" extrusionOk="0">
                  <a:moveTo>
                    <a:pt x="3466" y="1611"/>
                  </a:moveTo>
                  <a:cubicBezTo>
                    <a:pt x="3466" y="2523"/>
                    <a:pt x="2706" y="3253"/>
                    <a:pt x="1733" y="3253"/>
                  </a:cubicBezTo>
                  <a:cubicBezTo>
                    <a:pt x="761" y="3253"/>
                    <a:pt x="1" y="2523"/>
                    <a:pt x="1" y="1611"/>
                  </a:cubicBezTo>
                  <a:cubicBezTo>
                    <a:pt x="1" y="730"/>
                    <a:pt x="761" y="0"/>
                    <a:pt x="1733" y="0"/>
                  </a:cubicBezTo>
                  <a:cubicBezTo>
                    <a:pt x="2706" y="0"/>
                    <a:pt x="3466" y="730"/>
                    <a:pt x="3466"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
            <p:cNvSpPr/>
            <p:nvPr/>
          </p:nvSpPr>
          <p:spPr>
            <a:xfrm>
              <a:off x="7263325" y="4621950"/>
              <a:ext cx="85125" cy="80550"/>
            </a:xfrm>
            <a:custGeom>
              <a:avLst/>
              <a:gdLst/>
              <a:ahLst/>
              <a:cxnLst/>
              <a:rect l="l" t="t" r="r" b="b"/>
              <a:pathLst>
                <a:path w="3405" h="3222" extrusionOk="0">
                  <a:moveTo>
                    <a:pt x="3405" y="1611"/>
                  </a:moveTo>
                  <a:cubicBezTo>
                    <a:pt x="3405" y="2492"/>
                    <a:pt x="2645" y="3222"/>
                    <a:pt x="1702" y="3222"/>
                  </a:cubicBezTo>
                  <a:cubicBezTo>
                    <a:pt x="760" y="3222"/>
                    <a:pt x="0" y="2492"/>
                    <a:pt x="0" y="1611"/>
                  </a:cubicBezTo>
                  <a:cubicBezTo>
                    <a:pt x="0" y="730"/>
                    <a:pt x="760" y="0"/>
                    <a:pt x="1702" y="0"/>
                  </a:cubicBezTo>
                  <a:cubicBezTo>
                    <a:pt x="2645" y="0"/>
                    <a:pt x="3405" y="730"/>
                    <a:pt x="340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
            <p:cNvSpPr/>
            <p:nvPr/>
          </p:nvSpPr>
          <p:spPr>
            <a:xfrm>
              <a:off x="7264075" y="4523925"/>
              <a:ext cx="83625" cy="79050"/>
            </a:xfrm>
            <a:custGeom>
              <a:avLst/>
              <a:gdLst/>
              <a:ahLst/>
              <a:cxnLst/>
              <a:rect l="l" t="t" r="r" b="b"/>
              <a:pathLst>
                <a:path w="3345" h="3162" extrusionOk="0">
                  <a:moveTo>
                    <a:pt x="3344" y="1581"/>
                  </a:moveTo>
                  <a:cubicBezTo>
                    <a:pt x="3344" y="2432"/>
                    <a:pt x="2584" y="3161"/>
                    <a:pt x="1672" y="3161"/>
                  </a:cubicBezTo>
                  <a:cubicBezTo>
                    <a:pt x="730" y="3161"/>
                    <a:pt x="1" y="2432"/>
                    <a:pt x="1" y="1581"/>
                  </a:cubicBezTo>
                  <a:cubicBezTo>
                    <a:pt x="1" y="699"/>
                    <a:pt x="730" y="0"/>
                    <a:pt x="1672" y="0"/>
                  </a:cubicBezTo>
                  <a:cubicBezTo>
                    <a:pt x="2584" y="0"/>
                    <a:pt x="3344" y="699"/>
                    <a:pt x="3344"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
            <p:cNvSpPr/>
            <p:nvPr/>
          </p:nvSpPr>
          <p:spPr>
            <a:xfrm>
              <a:off x="7264850" y="4425125"/>
              <a:ext cx="82075" cy="78300"/>
            </a:xfrm>
            <a:custGeom>
              <a:avLst/>
              <a:gdLst/>
              <a:ahLst/>
              <a:cxnLst/>
              <a:rect l="l" t="t" r="r" b="b"/>
              <a:pathLst>
                <a:path w="3283" h="3132" extrusionOk="0">
                  <a:moveTo>
                    <a:pt x="3283" y="1551"/>
                  </a:moveTo>
                  <a:cubicBezTo>
                    <a:pt x="3283" y="2432"/>
                    <a:pt x="2553" y="3131"/>
                    <a:pt x="1641" y="3131"/>
                  </a:cubicBezTo>
                  <a:cubicBezTo>
                    <a:pt x="730" y="3131"/>
                    <a:pt x="0" y="2432"/>
                    <a:pt x="0" y="1551"/>
                  </a:cubicBezTo>
                  <a:cubicBezTo>
                    <a:pt x="0" y="700"/>
                    <a:pt x="730" y="1"/>
                    <a:pt x="1641" y="1"/>
                  </a:cubicBezTo>
                  <a:cubicBezTo>
                    <a:pt x="2553" y="1"/>
                    <a:pt x="3283" y="700"/>
                    <a:pt x="3283"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
            <p:cNvSpPr/>
            <p:nvPr/>
          </p:nvSpPr>
          <p:spPr>
            <a:xfrm>
              <a:off x="7264850" y="4326350"/>
              <a:ext cx="82075" cy="76775"/>
            </a:xfrm>
            <a:custGeom>
              <a:avLst/>
              <a:gdLst/>
              <a:ahLst/>
              <a:cxnLst/>
              <a:rect l="l" t="t" r="r" b="b"/>
              <a:pathLst>
                <a:path w="3283" h="3071" extrusionOk="0">
                  <a:moveTo>
                    <a:pt x="3283" y="1550"/>
                  </a:moveTo>
                  <a:cubicBezTo>
                    <a:pt x="3283" y="2401"/>
                    <a:pt x="2553" y="3070"/>
                    <a:pt x="1641" y="3070"/>
                  </a:cubicBezTo>
                  <a:cubicBezTo>
                    <a:pt x="730" y="3070"/>
                    <a:pt x="0" y="2401"/>
                    <a:pt x="0" y="1550"/>
                  </a:cubicBezTo>
                  <a:cubicBezTo>
                    <a:pt x="0" y="699"/>
                    <a:pt x="730" y="0"/>
                    <a:pt x="1641" y="0"/>
                  </a:cubicBezTo>
                  <a:cubicBezTo>
                    <a:pt x="2553" y="0"/>
                    <a:pt x="3283" y="699"/>
                    <a:pt x="3283"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
            <p:cNvSpPr/>
            <p:nvPr/>
          </p:nvSpPr>
          <p:spPr>
            <a:xfrm>
              <a:off x="7265600" y="4228325"/>
              <a:ext cx="80575" cy="75250"/>
            </a:xfrm>
            <a:custGeom>
              <a:avLst/>
              <a:gdLst/>
              <a:ahLst/>
              <a:cxnLst/>
              <a:rect l="l" t="t" r="r" b="b"/>
              <a:pathLst>
                <a:path w="3223" h="3010" extrusionOk="0">
                  <a:moveTo>
                    <a:pt x="3222" y="1490"/>
                  </a:moveTo>
                  <a:cubicBezTo>
                    <a:pt x="3222" y="2341"/>
                    <a:pt x="2493" y="3009"/>
                    <a:pt x="1611" y="3009"/>
                  </a:cubicBezTo>
                  <a:cubicBezTo>
                    <a:pt x="730" y="3009"/>
                    <a:pt x="0" y="2341"/>
                    <a:pt x="0" y="1490"/>
                  </a:cubicBezTo>
                  <a:cubicBezTo>
                    <a:pt x="0" y="669"/>
                    <a:pt x="730" y="0"/>
                    <a:pt x="1611" y="0"/>
                  </a:cubicBezTo>
                  <a:cubicBezTo>
                    <a:pt x="2493" y="0"/>
                    <a:pt x="3222" y="669"/>
                    <a:pt x="3222"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
            <p:cNvSpPr/>
            <p:nvPr/>
          </p:nvSpPr>
          <p:spPr>
            <a:xfrm>
              <a:off x="7267125" y="4130300"/>
              <a:ext cx="77525" cy="72975"/>
            </a:xfrm>
            <a:custGeom>
              <a:avLst/>
              <a:gdLst/>
              <a:ahLst/>
              <a:cxnLst/>
              <a:rect l="l" t="t" r="r" b="b"/>
              <a:pathLst>
                <a:path w="3101" h="2919" extrusionOk="0">
                  <a:moveTo>
                    <a:pt x="3101" y="1459"/>
                  </a:moveTo>
                  <a:cubicBezTo>
                    <a:pt x="3101" y="2280"/>
                    <a:pt x="2402" y="2918"/>
                    <a:pt x="1550" y="2918"/>
                  </a:cubicBezTo>
                  <a:cubicBezTo>
                    <a:pt x="699" y="2918"/>
                    <a:pt x="0" y="2280"/>
                    <a:pt x="0" y="1459"/>
                  </a:cubicBezTo>
                  <a:cubicBezTo>
                    <a:pt x="0" y="638"/>
                    <a:pt x="699" y="0"/>
                    <a:pt x="1550" y="0"/>
                  </a:cubicBezTo>
                  <a:cubicBezTo>
                    <a:pt x="2402" y="0"/>
                    <a:pt x="3101" y="638"/>
                    <a:pt x="3101"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
            <p:cNvSpPr/>
            <p:nvPr/>
          </p:nvSpPr>
          <p:spPr>
            <a:xfrm>
              <a:off x="7267875" y="4031500"/>
              <a:ext cx="76025" cy="72225"/>
            </a:xfrm>
            <a:custGeom>
              <a:avLst/>
              <a:gdLst/>
              <a:ahLst/>
              <a:cxnLst/>
              <a:rect l="l" t="t" r="r" b="b"/>
              <a:pathLst>
                <a:path w="3041" h="2889" extrusionOk="0">
                  <a:moveTo>
                    <a:pt x="3040" y="1460"/>
                  </a:moveTo>
                  <a:cubicBezTo>
                    <a:pt x="3040" y="2250"/>
                    <a:pt x="2372" y="2888"/>
                    <a:pt x="1520" y="2888"/>
                  </a:cubicBezTo>
                  <a:cubicBezTo>
                    <a:pt x="669" y="2888"/>
                    <a:pt x="1" y="2250"/>
                    <a:pt x="1" y="1460"/>
                  </a:cubicBezTo>
                  <a:cubicBezTo>
                    <a:pt x="1" y="639"/>
                    <a:pt x="669" y="1"/>
                    <a:pt x="1520" y="1"/>
                  </a:cubicBezTo>
                  <a:cubicBezTo>
                    <a:pt x="2372" y="1"/>
                    <a:pt x="3040" y="639"/>
                    <a:pt x="3040"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
            <p:cNvSpPr/>
            <p:nvPr/>
          </p:nvSpPr>
          <p:spPr>
            <a:xfrm>
              <a:off x="7268650" y="3933475"/>
              <a:ext cx="74475" cy="69950"/>
            </a:xfrm>
            <a:custGeom>
              <a:avLst/>
              <a:gdLst/>
              <a:ahLst/>
              <a:cxnLst/>
              <a:rect l="l" t="t" r="r" b="b"/>
              <a:pathLst>
                <a:path w="2979" h="2798" extrusionOk="0">
                  <a:moveTo>
                    <a:pt x="2979" y="1399"/>
                  </a:moveTo>
                  <a:cubicBezTo>
                    <a:pt x="2979" y="2189"/>
                    <a:pt x="2310" y="2797"/>
                    <a:pt x="1489" y="2797"/>
                  </a:cubicBezTo>
                  <a:cubicBezTo>
                    <a:pt x="669" y="2797"/>
                    <a:pt x="0" y="2189"/>
                    <a:pt x="0" y="1399"/>
                  </a:cubicBezTo>
                  <a:cubicBezTo>
                    <a:pt x="0" y="639"/>
                    <a:pt x="669" y="1"/>
                    <a:pt x="1489" y="1"/>
                  </a:cubicBezTo>
                  <a:cubicBezTo>
                    <a:pt x="2310" y="1"/>
                    <a:pt x="2979" y="639"/>
                    <a:pt x="2979"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
            <p:cNvSpPr/>
            <p:nvPr/>
          </p:nvSpPr>
          <p:spPr>
            <a:xfrm>
              <a:off x="7269400" y="3835450"/>
              <a:ext cx="72975" cy="68425"/>
            </a:xfrm>
            <a:custGeom>
              <a:avLst/>
              <a:gdLst/>
              <a:ahLst/>
              <a:cxnLst/>
              <a:rect l="l" t="t" r="r" b="b"/>
              <a:pathLst>
                <a:path w="2919" h="2737" extrusionOk="0">
                  <a:moveTo>
                    <a:pt x="2918" y="1368"/>
                  </a:moveTo>
                  <a:cubicBezTo>
                    <a:pt x="2918" y="2128"/>
                    <a:pt x="2250" y="2736"/>
                    <a:pt x="1459" y="2736"/>
                  </a:cubicBezTo>
                  <a:cubicBezTo>
                    <a:pt x="669" y="2736"/>
                    <a:pt x="0" y="2128"/>
                    <a:pt x="0" y="1368"/>
                  </a:cubicBezTo>
                  <a:cubicBezTo>
                    <a:pt x="0" y="609"/>
                    <a:pt x="669" y="1"/>
                    <a:pt x="1459" y="1"/>
                  </a:cubicBezTo>
                  <a:cubicBezTo>
                    <a:pt x="2250" y="1"/>
                    <a:pt x="2918" y="609"/>
                    <a:pt x="2918"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
            <p:cNvSpPr/>
            <p:nvPr/>
          </p:nvSpPr>
          <p:spPr>
            <a:xfrm>
              <a:off x="7270925" y="3737425"/>
              <a:ext cx="69925" cy="66125"/>
            </a:xfrm>
            <a:custGeom>
              <a:avLst/>
              <a:gdLst/>
              <a:ahLst/>
              <a:cxnLst/>
              <a:rect l="l" t="t" r="r" b="b"/>
              <a:pathLst>
                <a:path w="2797" h="2645" extrusionOk="0">
                  <a:moveTo>
                    <a:pt x="2797" y="1308"/>
                  </a:moveTo>
                  <a:cubicBezTo>
                    <a:pt x="2797" y="2067"/>
                    <a:pt x="2189" y="2645"/>
                    <a:pt x="1398" y="2645"/>
                  </a:cubicBezTo>
                  <a:cubicBezTo>
                    <a:pt x="608" y="2645"/>
                    <a:pt x="0" y="2067"/>
                    <a:pt x="0" y="1308"/>
                  </a:cubicBezTo>
                  <a:cubicBezTo>
                    <a:pt x="0" y="578"/>
                    <a:pt x="608" y="1"/>
                    <a:pt x="1398" y="1"/>
                  </a:cubicBezTo>
                  <a:cubicBezTo>
                    <a:pt x="2189" y="1"/>
                    <a:pt x="2797" y="578"/>
                    <a:pt x="2797"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
            <p:cNvSpPr/>
            <p:nvPr/>
          </p:nvSpPr>
          <p:spPr>
            <a:xfrm>
              <a:off x="7270925" y="3638650"/>
              <a:ext cx="69925" cy="65375"/>
            </a:xfrm>
            <a:custGeom>
              <a:avLst/>
              <a:gdLst/>
              <a:ahLst/>
              <a:cxnLst/>
              <a:rect l="l" t="t" r="r" b="b"/>
              <a:pathLst>
                <a:path w="2797" h="2615" extrusionOk="0">
                  <a:moveTo>
                    <a:pt x="2797" y="1307"/>
                  </a:moveTo>
                  <a:cubicBezTo>
                    <a:pt x="2797" y="2037"/>
                    <a:pt x="2158" y="2614"/>
                    <a:pt x="1398" y="2614"/>
                  </a:cubicBezTo>
                  <a:cubicBezTo>
                    <a:pt x="639" y="2614"/>
                    <a:pt x="0" y="2037"/>
                    <a:pt x="0" y="1307"/>
                  </a:cubicBezTo>
                  <a:cubicBezTo>
                    <a:pt x="0" y="578"/>
                    <a:pt x="639" y="0"/>
                    <a:pt x="1398" y="0"/>
                  </a:cubicBezTo>
                  <a:cubicBezTo>
                    <a:pt x="2158" y="0"/>
                    <a:pt x="2797" y="578"/>
                    <a:pt x="2797"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
            <p:cNvSpPr/>
            <p:nvPr/>
          </p:nvSpPr>
          <p:spPr>
            <a:xfrm>
              <a:off x="7271675" y="3539850"/>
              <a:ext cx="68425" cy="64625"/>
            </a:xfrm>
            <a:custGeom>
              <a:avLst/>
              <a:gdLst/>
              <a:ahLst/>
              <a:cxnLst/>
              <a:rect l="l" t="t" r="r" b="b"/>
              <a:pathLst>
                <a:path w="2737" h="2585" extrusionOk="0">
                  <a:moveTo>
                    <a:pt x="2736" y="1308"/>
                  </a:moveTo>
                  <a:cubicBezTo>
                    <a:pt x="2736" y="2007"/>
                    <a:pt x="2128" y="2584"/>
                    <a:pt x="1368" y="2584"/>
                  </a:cubicBezTo>
                  <a:cubicBezTo>
                    <a:pt x="609" y="2584"/>
                    <a:pt x="1" y="2007"/>
                    <a:pt x="1" y="1308"/>
                  </a:cubicBezTo>
                  <a:cubicBezTo>
                    <a:pt x="1" y="578"/>
                    <a:pt x="609" y="1"/>
                    <a:pt x="1368" y="1"/>
                  </a:cubicBezTo>
                  <a:cubicBezTo>
                    <a:pt x="2128" y="1"/>
                    <a:pt x="2736" y="578"/>
                    <a:pt x="2736"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
            <p:cNvSpPr/>
            <p:nvPr/>
          </p:nvSpPr>
          <p:spPr>
            <a:xfrm>
              <a:off x="7272450" y="3441825"/>
              <a:ext cx="66875" cy="62350"/>
            </a:xfrm>
            <a:custGeom>
              <a:avLst/>
              <a:gdLst/>
              <a:ahLst/>
              <a:cxnLst/>
              <a:rect l="l" t="t" r="r" b="b"/>
              <a:pathLst>
                <a:path w="2675" h="2494" extrusionOk="0">
                  <a:moveTo>
                    <a:pt x="2675" y="1247"/>
                  </a:moveTo>
                  <a:cubicBezTo>
                    <a:pt x="2675" y="1946"/>
                    <a:pt x="2067" y="2493"/>
                    <a:pt x="1337" y="2493"/>
                  </a:cubicBezTo>
                  <a:cubicBezTo>
                    <a:pt x="608" y="2493"/>
                    <a:pt x="0" y="1946"/>
                    <a:pt x="0" y="1247"/>
                  </a:cubicBezTo>
                  <a:cubicBezTo>
                    <a:pt x="0" y="548"/>
                    <a:pt x="608" y="1"/>
                    <a:pt x="1337" y="1"/>
                  </a:cubicBezTo>
                  <a:cubicBezTo>
                    <a:pt x="2067" y="1"/>
                    <a:pt x="2675" y="548"/>
                    <a:pt x="2675"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
            <p:cNvSpPr/>
            <p:nvPr/>
          </p:nvSpPr>
          <p:spPr>
            <a:xfrm>
              <a:off x="7273200" y="3343800"/>
              <a:ext cx="65375" cy="60825"/>
            </a:xfrm>
            <a:custGeom>
              <a:avLst/>
              <a:gdLst/>
              <a:ahLst/>
              <a:cxnLst/>
              <a:rect l="l" t="t" r="r" b="b"/>
              <a:pathLst>
                <a:path w="2615" h="2433" extrusionOk="0">
                  <a:moveTo>
                    <a:pt x="2614" y="1216"/>
                  </a:moveTo>
                  <a:cubicBezTo>
                    <a:pt x="2614" y="1885"/>
                    <a:pt x="2037" y="2432"/>
                    <a:pt x="1307" y="2432"/>
                  </a:cubicBezTo>
                  <a:cubicBezTo>
                    <a:pt x="578" y="2432"/>
                    <a:pt x="0" y="1885"/>
                    <a:pt x="0" y="1216"/>
                  </a:cubicBezTo>
                  <a:cubicBezTo>
                    <a:pt x="0" y="548"/>
                    <a:pt x="578" y="1"/>
                    <a:pt x="1307" y="1"/>
                  </a:cubicBezTo>
                  <a:cubicBezTo>
                    <a:pt x="2037" y="1"/>
                    <a:pt x="2614" y="548"/>
                    <a:pt x="261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
            <p:cNvSpPr/>
            <p:nvPr/>
          </p:nvSpPr>
          <p:spPr>
            <a:xfrm>
              <a:off x="7274725" y="3245025"/>
              <a:ext cx="62325" cy="59300"/>
            </a:xfrm>
            <a:custGeom>
              <a:avLst/>
              <a:gdLst/>
              <a:ahLst/>
              <a:cxnLst/>
              <a:rect l="l" t="t" r="r" b="b"/>
              <a:pathLst>
                <a:path w="2493" h="2372" extrusionOk="0">
                  <a:moveTo>
                    <a:pt x="2493" y="1186"/>
                  </a:moveTo>
                  <a:cubicBezTo>
                    <a:pt x="2493" y="1854"/>
                    <a:pt x="1946" y="2371"/>
                    <a:pt x="1246" y="2371"/>
                  </a:cubicBezTo>
                  <a:cubicBezTo>
                    <a:pt x="547" y="2371"/>
                    <a:pt x="0" y="1854"/>
                    <a:pt x="0" y="1186"/>
                  </a:cubicBezTo>
                  <a:cubicBezTo>
                    <a:pt x="0" y="547"/>
                    <a:pt x="547" y="0"/>
                    <a:pt x="1246" y="0"/>
                  </a:cubicBezTo>
                  <a:cubicBezTo>
                    <a:pt x="1946" y="0"/>
                    <a:pt x="2493" y="547"/>
                    <a:pt x="249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
            <p:cNvSpPr/>
            <p:nvPr/>
          </p:nvSpPr>
          <p:spPr>
            <a:xfrm>
              <a:off x="7275475" y="3147000"/>
              <a:ext cx="60825" cy="57775"/>
            </a:xfrm>
            <a:custGeom>
              <a:avLst/>
              <a:gdLst/>
              <a:ahLst/>
              <a:cxnLst/>
              <a:rect l="l" t="t" r="r" b="b"/>
              <a:pathLst>
                <a:path w="2433" h="2311" extrusionOk="0">
                  <a:moveTo>
                    <a:pt x="2432" y="1155"/>
                  </a:moveTo>
                  <a:cubicBezTo>
                    <a:pt x="2432" y="1794"/>
                    <a:pt x="1885" y="2310"/>
                    <a:pt x="1216" y="2310"/>
                  </a:cubicBezTo>
                  <a:cubicBezTo>
                    <a:pt x="548" y="2310"/>
                    <a:pt x="1" y="1794"/>
                    <a:pt x="1" y="1155"/>
                  </a:cubicBezTo>
                  <a:cubicBezTo>
                    <a:pt x="1" y="517"/>
                    <a:pt x="548" y="0"/>
                    <a:pt x="1216"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
            <p:cNvSpPr/>
            <p:nvPr/>
          </p:nvSpPr>
          <p:spPr>
            <a:xfrm>
              <a:off x="7276250" y="3048975"/>
              <a:ext cx="59275" cy="55500"/>
            </a:xfrm>
            <a:custGeom>
              <a:avLst/>
              <a:gdLst/>
              <a:ahLst/>
              <a:cxnLst/>
              <a:rect l="l" t="t" r="r" b="b"/>
              <a:pathLst>
                <a:path w="2371" h="2220" extrusionOk="0">
                  <a:moveTo>
                    <a:pt x="2371" y="1125"/>
                  </a:moveTo>
                  <a:cubicBezTo>
                    <a:pt x="2371" y="1733"/>
                    <a:pt x="1854" y="2219"/>
                    <a:pt x="1185" y="2219"/>
                  </a:cubicBezTo>
                  <a:cubicBezTo>
                    <a:pt x="517" y="2219"/>
                    <a:pt x="0" y="1733"/>
                    <a:pt x="0" y="1125"/>
                  </a:cubicBezTo>
                  <a:cubicBezTo>
                    <a:pt x="0" y="487"/>
                    <a:pt x="517" y="0"/>
                    <a:pt x="1185" y="0"/>
                  </a:cubicBezTo>
                  <a:cubicBezTo>
                    <a:pt x="1854" y="0"/>
                    <a:pt x="2371" y="487"/>
                    <a:pt x="237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
            <p:cNvSpPr/>
            <p:nvPr/>
          </p:nvSpPr>
          <p:spPr>
            <a:xfrm>
              <a:off x="7276250" y="2950175"/>
              <a:ext cx="59275" cy="55500"/>
            </a:xfrm>
            <a:custGeom>
              <a:avLst/>
              <a:gdLst/>
              <a:ahLst/>
              <a:cxnLst/>
              <a:rect l="l" t="t" r="r" b="b"/>
              <a:pathLst>
                <a:path w="2371" h="2220" extrusionOk="0">
                  <a:moveTo>
                    <a:pt x="2371" y="1095"/>
                  </a:moveTo>
                  <a:cubicBezTo>
                    <a:pt x="2371" y="1703"/>
                    <a:pt x="1824" y="2220"/>
                    <a:pt x="1185" y="2220"/>
                  </a:cubicBezTo>
                  <a:cubicBezTo>
                    <a:pt x="547" y="2220"/>
                    <a:pt x="0" y="1703"/>
                    <a:pt x="0" y="1095"/>
                  </a:cubicBezTo>
                  <a:cubicBezTo>
                    <a:pt x="0" y="487"/>
                    <a:pt x="547" y="1"/>
                    <a:pt x="1185" y="1"/>
                  </a:cubicBezTo>
                  <a:cubicBezTo>
                    <a:pt x="1824" y="1"/>
                    <a:pt x="2371" y="487"/>
                    <a:pt x="2371"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
            <p:cNvSpPr/>
            <p:nvPr/>
          </p:nvSpPr>
          <p:spPr>
            <a:xfrm>
              <a:off x="7277750" y="2852150"/>
              <a:ext cx="56275" cy="53225"/>
            </a:xfrm>
            <a:custGeom>
              <a:avLst/>
              <a:gdLst/>
              <a:ahLst/>
              <a:cxnLst/>
              <a:rect l="l" t="t" r="r" b="b"/>
              <a:pathLst>
                <a:path w="2251" h="2129" extrusionOk="0">
                  <a:moveTo>
                    <a:pt x="2250" y="1065"/>
                  </a:moveTo>
                  <a:cubicBezTo>
                    <a:pt x="2250" y="1642"/>
                    <a:pt x="1764" y="2128"/>
                    <a:pt x="1125" y="2128"/>
                  </a:cubicBezTo>
                  <a:cubicBezTo>
                    <a:pt x="487" y="2128"/>
                    <a:pt x="1" y="1642"/>
                    <a:pt x="1" y="1065"/>
                  </a:cubicBezTo>
                  <a:cubicBezTo>
                    <a:pt x="1" y="457"/>
                    <a:pt x="487" y="1"/>
                    <a:pt x="1125" y="1"/>
                  </a:cubicBezTo>
                  <a:cubicBezTo>
                    <a:pt x="1764" y="1"/>
                    <a:pt x="2250" y="457"/>
                    <a:pt x="2250"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
            <p:cNvSpPr/>
            <p:nvPr/>
          </p:nvSpPr>
          <p:spPr>
            <a:xfrm>
              <a:off x="7278525" y="2753375"/>
              <a:ext cx="54725" cy="51700"/>
            </a:xfrm>
            <a:custGeom>
              <a:avLst/>
              <a:gdLst/>
              <a:ahLst/>
              <a:cxnLst/>
              <a:rect l="l" t="t" r="r" b="b"/>
              <a:pathLst>
                <a:path w="2189" h="2068" extrusionOk="0">
                  <a:moveTo>
                    <a:pt x="2189" y="1034"/>
                  </a:moveTo>
                  <a:cubicBezTo>
                    <a:pt x="2189" y="1611"/>
                    <a:pt x="1702" y="2067"/>
                    <a:pt x="1094" y="2067"/>
                  </a:cubicBezTo>
                  <a:cubicBezTo>
                    <a:pt x="487" y="2067"/>
                    <a:pt x="0" y="1611"/>
                    <a:pt x="0" y="1034"/>
                  </a:cubicBezTo>
                  <a:cubicBezTo>
                    <a:pt x="0" y="487"/>
                    <a:pt x="487" y="0"/>
                    <a:pt x="1094" y="0"/>
                  </a:cubicBezTo>
                  <a:cubicBezTo>
                    <a:pt x="1702" y="0"/>
                    <a:pt x="2189" y="487"/>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
            <p:cNvSpPr/>
            <p:nvPr/>
          </p:nvSpPr>
          <p:spPr>
            <a:xfrm>
              <a:off x="7279275" y="2655350"/>
              <a:ext cx="53225" cy="50175"/>
            </a:xfrm>
            <a:custGeom>
              <a:avLst/>
              <a:gdLst/>
              <a:ahLst/>
              <a:cxnLst/>
              <a:rect l="l" t="t" r="r" b="b"/>
              <a:pathLst>
                <a:path w="2129" h="2007" extrusionOk="0">
                  <a:moveTo>
                    <a:pt x="2128" y="1003"/>
                  </a:moveTo>
                  <a:cubicBezTo>
                    <a:pt x="2128" y="1550"/>
                    <a:pt x="1642" y="2006"/>
                    <a:pt x="1064" y="2006"/>
                  </a:cubicBezTo>
                  <a:cubicBezTo>
                    <a:pt x="457" y="2006"/>
                    <a:pt x="1" y="1550"/>
                    <a:pt x="1" y="1003"/>
                  </a:cubicBezTo>
                  <a:cubicBezTo>
                    <a:pt x="1" y="456"/>
                    <a:pt x="457" y="0"/>
                    <a:pt x="1064" y="0"/>
                  </a:cubicBezTo>
                  <a:cubicBezTo>
                    <a:pt x="1642" y="0"/>
                    <a:pt x="2128" y="456"/>
                    <a:pt x="2128"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
            <p:cNvSpPr/>
            <p:nvPr/>
          </p:nvSpPr>
          <p:spPr>
            <a:xfrm>
              <a:off x="7280025" y="2556550"/>
              <a:ext cx="51700" cy="49425"/>
            </a:xfrm>
            <a:custGeom>
              <a:avLst/>
              <a:gdLst/>
              <a:ahLst/>
              <a:cxnLst/>
              <a:rect l="l" t="t" r="r" b="b"/>
              <a:pathLst>
                <a:path w="2068" h="1977" extrusionOk="0">
                  <a:moveTo>
                    <a:pt x="2068" y="1004"/>
                  </a:moveTo>
                  <a:cubicBezTo>
                    <a:pt x="2068" y="1521"/>
                    <a:pt x="1612" y="1977"/>
                    <a:pt x="1034" y="1977"/>
                  </a:cubicBezTo>
                  <a:cubicBezTo>
                    <a:pt x="457" y="1977"/>
                    <a:pt x="1" y="1521"/>
                    <a:pt x="1" y="1004"/>
                  </a:cubicBezTo>
                  <a:cubicBezTo>
                    <a:pt x="1" y="457"/>
                    <a:pt x="457" y="1"/>
                    <a:pt x="1034" y="1"/>
                  </a:cubicBezTo>
                  <a:cubicBezTo>
                    <a:pt x="1612" y="1"/>
                    <a:pt x="2068" y="457"/>
                    <a:pt x="206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
            <p:cNvSpPr/>
            <p:nvPr/>
          </p:nvSpPr>
          <p:spPr>
            <a:xfrm>
              <a:off x="7280800" y="2458525"/>
              <a:ext cx="50175" cy="47900"/>
            </a:xfrm>
            <a:custGeom>
              <a:avLst/>
              <a:gdLst/>
              <a:ahLst/>
              <a:cxnLst/>
              <a:rect l="l" t="t" r="r" b="b"/>
              <a:pathLst>
                <a:path w="2007" h="1916" extrusionOk="0">
                  <a:moveTo>
                    <a:pt x="2007" y="943"/>
                  </a:moveTo>
                  <a:cubicBezTo>
                    <a:pt x="2007" y="1490"/>
                    <a:pt x="1551" y="1916"/>
                    <a:pt x="1003" y="1916"/>
                  </a:cubicBezTo>
                  <a:cubicBezTo>
                    <a:pt x="456" y="1916"/>
                    <a:pt x="0" y="1490"/>
                    <a:pt x="0" y="943"/>
                  </a:cubicBezTo>
                  <a:cubicBezTo>
                    <a:pt x="0" y="426"/>
                    <a:pt x="456" y="1"/>
                    <a:pt x="1003" y="1"/>
                  </a:cubicBezTo>
                  <a:cubicBezTo>
                    <a:pt x="1551" y="1"/>
                    <a:pt x="2007" y="426"/>
                    <a:pt x="200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
            <p:cNvSpPr/>
            <p:nvPr/>
          </p:nvSpPr>
          <p:spPr>
            <a:xfrm>
              <a:off x="7281550" y="2359750"/>
              <a:ext cx="48675" cy="46375"/>
            </a:xfrm>
            <a:custGeom>
              <a:avLst/>
              <a:gdLst/>
              <a:ahLst/>
              <a:cxnLst/>
              <a:rect l="l" t="t" r="r" b="b"/>
              <a:pathLst>
                <a:path w="1947" h="1855" extrusionOk="0">
                  <a:moveTo>
                    <a:pt x="1946" y="943"/>
                  </a:moveTo>
                  <a:cubicBezTo>
                    <a:pt x="1946" y="1459"/>
                    <a:pt x="1521" y="1855"/>
                    <a:pt x="973" y="1855"/>
                  </a:cubicBezTo>
                  <a:cubicBezTo>
                    <a:pt x="426" y="1855"/>
                    <a:pt x="1" y="1459"/>
                    <a:pt x="1" y="943"/>
                  </a:cubicBezTo>
                  <a:cubicBezTo>
                    <a:pt x="1" y="426"/>
                    <a:pt x="426" y="0"/>
                    <a:pt x="973" y="0"/>
                  </a:cubicBezTo>
                  <a:cubicBezTo>
                    <a:pt x="1521" y="0"/>
                    <a:pt x="1946" y="426"/>
                    <a:pt x="1946"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
            <p:cNvSpPr/>
            <p:nvPr/>
          </p:nvSpPr>
          <p:spPr>
            <a:xfrm>
              <a:off x="7282325" y="2261725"/>
              <a:ext cx="47125" cy="44850"/>
            </a:xfrm>
            <a:custGeom>
              <a:avLst/>
              <a:gdLst/>
              <a:ahLst/>
              <a:cxnLst/>
              <a:rect l="l" t="t" r="r" b="b"/>
              <a:pathLst>
                <a:path w="1885" h="1794" extrusionOk="0">
                  <a:moveTo>
                    <a:pt x="1885" y="882"/>
                  </a:moveTo>
                  <a:cubicBezTo>
                    <a:pt x="1885" y="1399"/>
                    <a:pt x="1459" y="1794"/>
                    <a:pt x="942" y="1794"/>
                  </a:cubicBezTo>
                  <a:cubicBezTo>
                    <a:pt x="426" y="1794"/>
                    <a:pt x="0" y="1399"/>
                    <a:pt x="0" y="882"/>
                  </a:cubicBezTo>
                  <a:cubicBezTo>
                    <a:pt x="0" y="396"/>
                    <a:pt x="426" y="0"/>
                    <a:pt x="942" y="0"/>
                  </a:cubicBezTo>
                  <a:cubicBezTo>
                    <a:pt x="1459" y="0"/>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
            <p:cNvSpPr/>
            <p:nvPr/>
          </p:nvSpPr>
          <p:spPr>
            <a:xfrm>
              <a:off x="7282325" y="2162925"/>
              <a:ext cx="47125" cy="44100"/>
            </a:xfrm>
            <a:custGeom>
              <a:avLst/>
              <a:gdLst/>
              <a:ahLst/>
              <a:cxnLst/>
              <a:rect l="l" t="t" r="r" b="b"/>
              <a:pathLst>
                <a:path w="1885" h="1764" extrusionOk="0">
                  <a:moveTo>
                    <a:pt x="1885" y="882"/>
                  </a:moveTo>
                  <a:cubicBezTo>
                    <a:pt x="1885" y="1369"/>
                    <a:pt x="1459" y="1764"/>
                    <a:pt x="942" y="1764"/>
                  </a:cubicBezTo>
                  <a:cubicBezTo>
                    <a:pt x="426" y="1764"/>
                    <a:pt x="0" y="1369"/>
                    <a:pt x="0" y="882"/>
                  </a:cubicBezTo>
                  <a:cubicBezTo>
                    <a:pt x="0" y="396"/>
                    <a:pt x="426" y="1"/>
                    <a:pt x="942" y="1"/>
                  </a:cubicBezTo>
                  <a:cubicBezTo>
                    <a:pt x="1459"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
            <p:cNvSpPr/>
            <p:nvPr/>
          </p:nvSpPr>
          <p:spPr>
            <a:xfrm>
              <a:off x="7283825" y="2064900"/>
              <a:ext cx="44100" cy="41825"/>
            </a:xfrm>
            <a:custGeom>
              <a:avLst/>
              <a:gdLst/>
              <a:ahLst/>
              <a:cxnLst/>
              <a:rect l="l" t="t" r="r" b="b"/>
              <a:pathLst>
                <a:path w="1764" h="1673" extrusionOk="0">
                  <a:moveTo>
                    <a:pt x="1764" y="852"/>
                  </a:moveTo>
                  <a:cubicBezTo>
                    <a:pt x="1764" y="1308"/>
                    <a:pt x="1369" y="1673"/>
                    <a:pt x="882" y="1673"/>
                  </a:cubicBezTo>
                  <a:cubicBezTo>
                    <a:pt x="396" y="1673"/>
                    <a:pt x="1" y="1308"/>
                    <a:pt x="1" y="852"/>
                  </a:cubicBezTo>
                  <a:cubicBezTo>
                    <a:pt x="1" y="366"/>
                    <a:pt x="396" y="1"/>
                    <a:pt x="882" y="1"/>
                  </a:cubicBezTo>
                  <a:cubicBezTo>
                    <a:pt x="1369" y="1"/>
                    <a:pt x="1764" y="366"/>
                    <a:pt x="176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
            <p:cNvSpPr/>
            <p:nvPr/>
          </p:nvSpPr>
          <p:spPr>
            <a:xfrm>
              <a:off x="7283825" y="1966125"/>
              <a:ext cx="44100" cy="41050"/>
            </a:xfrm>
            <a:custGeom>
              <a:avLst/>
              <a:gdLst/>
              <a:ahLst/>
              <a:cxnLst/>
              <a:rect l="l" t="t" r="r" b="b"/>
              <a:pathLst>
                <a:path w="1764" h="1642" extrusionOk="0">
                  <a:moveTo>
                    <a:pt x="1764" y="821"/>
                  </a:moveTo>
                  <a:cubicBezTo>
                    <a:pt x="1764" y="1277"/>
                    <a:pt x="1369" y="1642"/>
                    <a:pt x="882" y="1642"/>
                  </a:cubicBezTo>
                  <a:cubicBezTo>
                    <a:pt x="396" y="1642"/>
                    <a:pt x="1" y="1277"/>
                    <a:pt x="1" y="821"/>
                  </a:cubicBezTo>
                  <a:cubicBezTo>
                    <a:pt x="1" y="365"/>
                    <a:pt x="396" y="0"/>
                    <a:pt x="882" y="0"/>
                  </a:cubicBezTo>
                  <a:cubicBezTo>
                    <a:pt x="1369" y="0"/>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
            <p:cNvSpPr/>
            <p:nvPr/>
          </p:nvSpPr>
          <p:spPr>
            <a:xfrm>
              <a:off x="7284600" y="1868100"/>
              <a:ext cx="42575" cy="39550"/>
            </a:xfrm>
            <a:custGeom>
              <a:avLst/>
              <a:gdLst/>
              <a:ahLst/>
              <a:cxnLst/>
              <a:rect l="l" t="t" r="r" b="b"/>
              <a:pathLst>
                <a:path w="1703" h="1582" extrusionOk="0">
                  <a:moveTo>
                    <a:pt x="1703" y="791"/>
                  </a:moveTo>
                  <a:cubicBezTo>
                    <a:pt x="1703" y="1216"/>
                    <a:pt x="1307" y="1581"/>
                    <a:pt x="851" y="1581"/>
                  </a:cubicBezTo>
                  <a:cubicBezTo>
                    <a:pt x="396" y="1581"/>
                    <a:pt x="0" y="1216"/>
                    <a:pt x="0" y="791"/>
                  </a:cubicBezTo>
                  <a:cubicBezTo>
                    <a:pt x="0" y="335"/>
                    <a:pt x="396" y="0"/>
                    <a:pt x="851" y="0"/>
                  </a:cubicBezTo>
                  <a:cubicBezTo>
                    <a:pt x="1307" y="0"/>
                    <a:pt x="1703" y="335"/>
                    <a:pt x="170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
            <p:cNvSpPr/>
            <p:nvPr/>
          </p:nvSpPr>
          <p:spPr>
            <a:xfrm>
              <a:off x="7285350" y="1769325"/>
              <a:ext cx="41075" cy="38775"/>
            </a:xfrm>
            <a:custGeom>
              <a:avLst/>
              <a:gdLst/>
              <a:ahLst/>
              <a:cxnLst/>
              <a:rect l="l" t="t" r="r" b="b"/>
              <a:pathLst>
                <a:path w="1643" h="1551" extrusionOk="0">
                  <a:moveTo>
                    <a:pt x="1642" y="760"/>
                  </a:moveTo>
                  <a:cubicBezTo>
                    <a:pt x="1642" y="1185"/>
                    <a:pt x="1277" y="1550"/>
                    <a:pt x="821" y="1550"/>
                  </a:cubicBezTo>
                  <a:cubicBezTo>
                    <a:pt x="366" y="1550"/>
                    <a:pt x="1" y="1185"/>
                    <a:pt x="1" y="760"/>
                  </a:cubicBezTo>
                  <a:cubicBezTo>
                    <a:pt x="1" y="334"/>
                    <a:pt x="366" y="0"/>
                    <a:pt x="821" y="0"/>
                  </a:cubicBezTo>
                  <a:cubicBezTo>
                    <a:pt x="1277" y="0"/>
                    <a:pt x="1642" y="334"/>
                    <a:pt x="164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
            <p:cNvSpPr/>
            <p:nvPr/>
          </p:nvSpPr>
          <p:spPr>
            <a:xfrm>
              <a:off x="7286125" y="1670525"/>
              <a:ext cx="39525" cy="38025"/>
            </a:xfrm>
            <a:custGeom>
              <a:avLst/>
              <a:gdLst/>
              <a:ahLst/>
              <a:cxnLst/>
              <a:rect l="l" t="t" r="r" b="b"/>
              <a:pathLst>
                <a:path w="1581" h="1521" extrusionOk="0">
                  <a:moveTo>
                    <a:pt x="1581" y="761"/>
                  </a:moveTo>
                  <a:cubicBezTo>
                    <a:pt x="1581" y="1186"/>
                    <a:pt x="1216" y="1520"/>
                    <a:pt x="790" y="1520"/>
                  </a:cubicBezTo>
                  <a:cubicBezTo>
                    <a:pt x="365" y="1520"/>
                    <a:pt x="0" y="1186"/>
                    <a:pt x="0" y="761"/>
                  </a:cubicBezTo>
                  <a:cubicBezTo>
                    <a:pt x="0" y="335"/>
                    <a:pt x="365" y="1"/>
                    <a:pt x="790" y="1"/>
                  </a:cubicBezTo>
                  <a:cubicBezTo>
                    <a:pt x="1216" y="1"/>
                    <a:pt x="1581" y="335"/>
                    <a:pt x="158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
            <p:cNvSpPr/>
            <p:nvPr/>
          </p:nvSpPr>
          <p:spPr>
            <a:xfrm>
              <a:off x="7286875" y="1572500"/>
              <a:ext cx="38025" cy="35750"/>
            </a:xfrm>
            <a:custGeom>
              <a:avLst/>
              <a:gdLst/>
              <a:ahLst/>
              <a:cxnLst/>
              <a:rect l="l" t="t" r="r" b="b"/>
              <a:pathLst>
                <a:path w="1521" h="1430" extrusionOk="0">
                  <a:moveTo>
                    <a:pt x="1520" y="730"/>
                  </a:moveTo>
                  <a:cubicBezTo>
                    <a:pt x="1520" y="1125"/>
                    <a:pt x="1186" y="1429"/>
                    <a:pt x="760" y="1429"/>
                  </a:cubicBezTo>
                  <a:cubicBezTo>
                    <a:pt x="335" y="1429"/>
                    <a:pt x="1" y="1125"/>
                    <a:pt x="1" y="730"/>
                  </a:cubicBezTo>
                  <a:cubicBezTo>
                    <a:pt x="1" y="335"/>
                    <a:pt x="335" y="1"/>
                    <a:pt x="760" y="1"/>
                  </a:cubicBezTo>
                  <a:cubicBezTo>
                    <a:pt x="1186" y="1"/>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
            <p:cNvSpPr/>
            <p:nvPr/>
          </p:nvSpPr>
          <p:spPr>
            <a:xfrm>
              <a:off x="7287625" y="1473725"/>
              <a:ext cx="36500" cy="34975"/>
            </a:xfrm>
            <a:custGeom>
              <a:avLst/>
              <a:gdLst/>
              <a:ahLst/>
              <a:cxnLst/>
              <a:rect l="l" t="t" r="r" b="b"/>
              <a:pathLst>
                <a:path w="1460" h="1399" extrusionOk="0">
                  <a:moveTo>
                    <a:pt x="1460" y="699"/>
                  </a:moveTo>
                  <a:cubicBezTo>
                    <a:pt x="1460" y="1094"/>
                    <a:pt x="1126" y="1398"/>
                    <a:pt x="730" y="1398"/>
                  </a:cubicBezTo>
                  <a:cubicBezTo>
                    <a:pt x="335" y="1398"/>
                    <a:pt x="1" y="1094"/>
                    <a:pt x="1" y="699"/>
                  </a:cubicBezTo>
                  <a:cubicBezTo>
                    <a:pt x="1" y="335"/>
                    <a:pt x="335" y="0"/>
                    <a:pt x="730" y="0"/>
                  </a:cubicBezTo>
                  <a:cubicBezTo>
                    <a:pt x="1126" y="0"/>
                    <a:pt x="1460" y="335"/>
                    <a:pt x="1460"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
            <p:cNvSpPr/>
            <p:nvPr/>
          </p:nvSpPr>
          <p:spPr>
            <a:xfrm>
              <a:off x="7288400" y="1375700"/>
              <a:ext cx="34975" cy="33450"/>
            </a:xfrm>
            <a:custGeom>
              <a:avLst/>
              <a:gdLst/>
              <a:ahLst/>
              <a:cxnLst/>
              <a:rect l="l" t="t" r="r" b="b"/>
              <a:pathLst>
                <a:path w="1399" h="1338" extrusionOk="0">
                  <a:moveTo>
                    <a:pt x="1399" y="669"/>
                  </a:moveTo>
                  <a:cubicBezTo>
                    <a:pt x="1399" y="1034"/>
                    <a:pt x="1095" y="1338"/>
                    <a:pt x="699" y="1338"/>
                  </a:cubicBezTo>
                  <a:cubicBezTo>
                    <a:pt x="304" y="1338"/>
                    <a:pt x="0" y="1034"/>
                    <a:pt x="0" y="669"/>
                  </a:cubicBezTo>
                  <a:cubicBezTo>
                    <a:pt x="0" y="304"/>
                    <a:pt x="304" y="0"/>
                    <a:pt x="699" y="0"/>
                  </a:cubicBezTo>
                  <a:cubicBezTo>
                    <a:pt x="1095" y="0"/>
                    <a:pt x="1399" y="304"/>
                    <a:pt x="139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
            <p:cNvSpPr/>
            <p:nvPr/>
          </p:nvSpPr>
          <p:spPr>
            <a:xfrm>
              <a:off x="7288400" y="1276900"/>
              <a:ext cx="34975" cy="32700"/>
            </a:xfrm>
            <a:custGeom>
              <a:avLst/>
              <a:gdLst/>
              <a:ahLst/>
              <a:cxnLst/>
              <a:rect l="l" t="t" r="r" b="b"/>
              <a:pathLst>
                <a:path w="1399" h="1308" extrusionOk="0">
                  <a:moveTo>
                    <a:pt x="1399" y="639"/>
                  </a:moveTo>
                  <a:cubicBezTo>
                    <a:pt x="1399" y="1004"/>
                    <a:pt x="1064" y="1308"/>
                    <a:pt x="699" y="1308"/>
                  </a:cubicBezTo>
                  <a:cubicBezTo>
                    <a:pt x="304" y="1308"/>
                    <a:pt x="0" y="1004"/>
                    <a:pt x="0" y="639"/>
                  </a:cubicBezTo>
                  <a:cubicBezTo>
                    <a:pt x="0" y="305"/>
                    <a:pt x="304" y="1"/>
                    <a:pt x="699" y="1"/>
                  </a:cubicBezTo>
                  <a:cubicBezTo>
                    <a:pt x="1064" y="1"/>
                    <a:pt x="1399" y="305"/>
                    <a:pt x="139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
            <p:cNvSpPr/>
            <p:nvPr/>
          </p:nvSpPr>
          <p:spPr>
            <a:xfrm>
              <a:off x="7289150" y="1178125"/>
              <a:ext cx="33475" cy="31925"/>
            </a:xfrm>
            <a:custGeom>
              <a:avLst/>
              <a:gdLst/>
              <a:ahLst/>
              <a:cxnLst/>
              <a:rect l="l" t="t" r="r" b="b"/>
              <a:pathLst>
                <a:path w="1339" h="1277" extrusionOk="0">
                  <a:moveTo>
                    <a:pt x="1338" y="639"/>
                  </a:moveTo>
                  <a:cubicBezTo>
                    <a:pt x="1338" y="973"/>
                    <a:pt x="1034" y="1277"/>
                    <a:pt x="669" y="1277"/>
                  </a:cubicBezTo>
                  <a:cubicBezTo>
                    <a:pt x="305" y="1277"/>
                    <a:pt x="1" y="973"/>
                    <a:pt x="1" y="639"/>
                  </a:cubicBezTo>
                  <a:cubicBezTo>
                    <a:pt x="1" y="304"/>
                    <a:pt x="305" y="0"/>
                    <a:pt x="669" y="0"/>
                  </a:cubicBezTo>
                  <a:cubicBezTo>
                    <a:pt x="1034" y="0"/>
                    <a:pt x="1338" y="30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
            <p:cNvSpPr/>
            <p:nvPr/>
          </p:nvSpPr>
          <p:spPr>
            <a:xfrm>
              <a:off x="7289925" y="1080100"/>
              <a:ext cx="31925" cy="29650"/>
            </a:xfrm>
            <a:custGeom>
              <a:avLst/>
              <a:gdLst/>
              <a:ahLst/>
              <a:cxnLst/>
              <a:rect l="l" t="t" r="r" b="b"/>
              <a:pathLst>
                <a:path w="1277" h="1186" extrusionOk="0">
                  <a:moveTo>
                    <a:pt x="1277" y="608"/>
                  </a:moveTo>
                  <a:cubicBezTo>
                    <a:pt x="1277" y="943"/>
                    <a:pt x="1003" y="1186"/>
                    <a:pt x="638" y="1186"/>
                  </a:cubicBezTo>
                  <a:cubicBezTo>
                    <a:pt x="274" y="1186"/>
                    <a:pt x="0" y="943"/>
                    <a:pt x="0" y="608"/>
                  </a:cubicBezTo>
                  <a:cubicBezTo>
                    <a:pt x="0" y="274"/>
                    <a:pt x="274" y="0"/>
                    <a:pt x="638" y="0"/>
                  </a:cubicBezTo>
                  <a:cubicBezTo>
                    <a:pt x="1003" y="0"/>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
            <p:cNvSpPr/>
            <p:nvPr/>
          </p:nvSpPr>
          <p:spPr>
            <a:xfrm>
              <a:off x="7290675" y="981300"/>
              <a:ext cx="30425" cy="28900"/>
            </a:xfrm>
            <a:custGeom>
              <a:avLst/>
              <a:gdLst/>
              <a:ahLst/>
              <a:cxnLst/>
              <a:rect l="l" t="t" r="r" b="b"/>
              <a:pathLst>
                <a:path w="1217" h="1156" extrusionOk="0">
                  <a:moveTo>
                    <a:pt x="1216" y="578"/>
                  </a:moveTo>
                  <a:cubicBezTo>
                    <a:pt x="1216" y="913"/>
                    <a:pt x="943" y="1156"/>
                    <a:pt x="608" y="1156"/>
                  </a:cubicBezTo>
                  <a:cubicBezTo>
                    <a:pt x="274" y="1156"/>
                    <a:pt x="1" y="913"/>
                    <a:pt x="1" y="578"/>
                  </a:cubicBezTo>
                  <a:cubicBezTo>
                    <a:pt x="1" y="274"/>
                    <a:pt x="274" y="1"/>
                    <a:pt x="608" y="1"/>
                  </a:cubicBezTo>
                  <a:cubicBezTo>
                    <a:pt x="943" y="1"/>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
            <p:cNvSpPr/>
            <p:nvPr/>
          </p:nvSpPr>
          <p:spPr>
            <a:xfrm>
              <a:off x="7290675" y="882525"/>
              <a:ext cx="30425" cy="28150"/>
            </a:xfrm>
            <a:custGeom>
              <a:avLst/>
              <a:gdLst/>
              <a:ahLst/>
              <a:cxnLst/>
              <a:rect l="l" t="t" r="r" b="b"/>
              <a:pathLst>
                <a:path w="1217" h="1126" extrusionOk="0">
                  <a:moveTo>
                    <a:pt x="1216" y="578"/>
                  </a:moveTo>
                  <a:cubicBezTo>
                    <a:pt x="1216" y="882"/>
                    <a:pt x="943" y="1125"/>
                    <a:pt x="608" y="1125"/>
                  </a:cubicBezTo>
                  <a:cubicBezTo>
                    <a:pt x="274" y="1125"/>
                    <a:pt x="1" y="882"/>
                    <a:pt x="1" y="578"/>
                  </a:cubicBezTo>
                  <a:cubicBezTo>
                    <a:pt x="1" y="274"/>
                    <a:pt x="274" y="0"/>
                    <a:pt x="608" y="0"/>
                  </a:cubicBezTo>
                  <a:cubicBezTo>
                    <a:pt x="943"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
            <p:cNvSpPr/>
            <p:nvPr/>
          </p:nvSpPr>
          <p:spPr>
            <a:xfrm>
              <a:off x="7291425" y="784500"/>
              <a:ext cx="28900" cy="26625"/>
            </a:xfrm>
            <a:custGeom>
              <a:avLst/>
              <a:gdLst/>
              <a:ahLst/>
              <a:cxnLst/>
              <a:rect l="l" t="t" r="r" b="b"/>
              <a:pathLst>
                <a:path w="1156" h="1065" extrusionOk="0">
                  <a:moveTo>
                    <a:pt x="1156" y="517"/>
                  </a:moveTo>
                  <a:cubicBezTo>
                    <a:pt x="1156" y="821"/>
                    <a:pt x="882" y="1064"/>
                    <a:pt x="578" y="1064"/>
                  </a:cubicBezTo>
                  <a:cubicBezTo>
                    <a:pt x="274" y="1064"/>
                    <a:pt x="1" y="821"/>
                    <a:pt x="1" y="517"/>
                  </a:cubicBezTo>
                  <a:cubicBezTo>
                    <a:pt x="1" y="244"/>
                    <a:pt x="274" y="0"/>
                    <a:pt x="578" y="0"/>
                  </a:cubicBezTo>
                  <a:cubicBezTo>
                    <a:pt x="882" y="0"/>
                    <a:pt x="1156" y="244"/>
                    <a:pt x="1156"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
            <p:cNvSpPr/>
            <p:nvPr/>
          </p:nvSpPr>
          <p:spPr>
            <a:xfrm>
              <a:off x="7292200" y="685700"/>
              <a:ext cx="27375" cy="25875"/>
            </a:xfrm>
            <a:custGeom>
              <a:avLst/>
              <a:gdLst/>
              <a:ahLst/>
              <a:cxnLst/>
              <a:rect l="l" t="t" r="r" b="b"/>
              <a:pathLst>
                <a:path w="1095" h="1035" extrusionOk="0">
                  <a:moveTo>
                    <a:pt x="1095" y="518"/>
                  </a:moveTo>
                  <a:cubicBezTo>
                    <a:pt x="1095" y="791"/>
                    <a:pt x="851" y="1034"/>
                    <a:pt x="547" y="1034"/>
                  </a:cubicBezTo>
                  <a:cubicBezTo>
                    <a:pt x="243" y="1034"/>
                    <a:pt x="0" y="791"/>
                    <a:pt x="0" y="518"/>
                  </a:cubicBezTo>
                  <a:cubicBezTo>
                    <a:pt x="0" y="244"/>
                    <a:pt x="243" y="1"/>
                    <a:pt x="547" y="1"/>
                  </a:cubicBezTo>
                  <a:cubicBezTo>
                    <a:pt x="851" y="1"/>
                    <a:pt x="1095" y="244"/>
                    <a:pt x="1095"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
            <p:cNvSpPr/>
            <p:nvPr/>
          </p:nvSpPr>
          <p:spPr>
            <a:xfrm>
              <a:off x="7292950" y="586925"/>
              <a:ext cx="25875" cy="25100"/>
            </a:xfrm>
            <a:custGeom>
              <a:avLst/>
              <a:gdLst/>
              <a:ahLst/>
              <a:cxnLst/>
              <a:rect l="l" t="t" r="r" b="b"/>
              <a:pathLst>
                <a:path w="1035" h="1004" extrusionOk="0">
                  <a:moveTo>
                    <a:pt x="1034" y="517"/>
                  </a:moveTo>
                  <a:cubicBezTo>
                    <a:pt x="1034" y="791"/>
                    <a:pt x="821" y="1004"/>
                    <a:pt x="517" y="1004"/>
                  </a:cubicBezTo>
                  <a:cubicBezTo>
                    <a:pt x="213" y="1004"/>
                    <a:pt x="1" y="791"/>
                    <a:pt x="1" y="517"/>
                  </a:cubicBezTo>
                  <a:cubicBezTo>
                    <a:pt x="1" y="244"/>
                    <a:pt x="213" y="1"/>
                    <a:pt x="517" y="1"/>
                  </a:cubicBezTo>
                  <a:cubicBezTo>
                    <a:pt x="821" y="1"/>
                    <a:pt x="1034" y="244"/>
                    <a:pt x="103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
            <p:cNvSpPr/>
            <p:nvPr/>
          </p:nvSpPr>
          <p:spPr>
            <a:xfrm>
              <a:off x="7292950" y="488900"/>
              <a:ext cx="25100" cy="23575"/>
            </a:xfrm>
            <a:custGeom>
              <a:avLst/>
              <a:gdLst/>
              <a:ahLst/>
              <a:cxnLst/>
              <a:rect l="l" t="t" r="r" b="b"/>
              <a:pathLst>
                <a:path w="1004" h="943" extrusionOk="0">
                  <a:moveTo>
                    <a:pt x="1004" y="456"/>
                  </a:moveTo>
                  <a:cubicBezTo>
                    <a:pt x="1004" y="730"/>
                    <a:pt x="791" y="943"/>
                    <a:pt x="517" y="943"/>
                  </a:cubicBezTo>
                  <a:cubicBezTo>
                    <a:pt x="244" y="943"/>
                    <a:pt x="1" y="730"/>
                    <a:pt x="1" y="456"/>
                  </a:cubicBezTo>
                  <a:cubicBezTo>
                    <a:pt x="1" y="213"/>
                    <a:pt x="244" y="0"/>
                    <a:pt x="517" y="0"/>
                  </a:cubicBezTo>
                  <a:cubicBezTo>
                    <a:pt x="791" y="0"/>
                    <a:pt x="1004" y="213"/>
                    <a:pt x="1004"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
            <p:cNvSpPr/>
            <p:nvPr/>
          </p:nvSpPr>
          <p:spPr>
            <a:xfrm>
              <a:off x="7293725" y="390125"/>
              <a:ext cx="24325" cy="22800"/>
            </a:xfrm>
            <a:custGeom>
              <a:avLst/>
              <a:gdLst/>
              <a:ahLst/>
              <a:cxnLst/>
              <a:rect l="l" t="t" r="r" b="b"/>
              <a:pathLst>
                <a:path w="973" h="912" extrusionOk="0">
                  <a:moveTo>
                    <a:pt x="973" y="456"/>
                  </a:moveTo>
                  <a:cubicBezTo>
                    <a:pt x="973" y="699"/>
                    <a:pt x="760" y="912"/>
                    <a:pt x="486" y="912"/>
                  </a:cubicBezTo>
                  <a:cubicBezTo>
                    <a:pt x="213" y="912"/>
                    <a:pt x="0" y="699"/>
                    <a:pt x="0" y="456"/>
                  </a:cubicBezTo>
                  <a:cubicBezTo>
                    <a:pt x="0" y="213"/>
                    <a:pt x="213" y="0"/>
                    <a:pt x="486"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
            <p:cNvSpPr/>
            <p:nvPr/>
          </p:nvSpPr>
          <p:spPr>
            <a:xfrm>
              <a:off x="7294475" y="291325"/>
              <a:ext cx="22825" cy="22075"/>
            </a:xfrm>
            <a:custGeom>
              <a:avLst/>
              <a:gdLst/>
              <a:ahLst/>
              <a:cxnLst/>
              <a:rect l="l" t="t" r="r" b="b"/>
              <a:pathLst>
                <a:path w="913" h="883" extrusionOk="0">
                  <a:moveTo>
                    <a:pt x="912" y="426"/>
                  </a:moveTo>
                  <a:cubicBezTo>
                    <a:pt x="912" y="669"/>
                    <a:pt x="700" y="882"/>
                    <a:pt x="456" y="882"/>
                  </a:cubicBezTo>
                  <a:cubicBezTo>
                    <a:pt x="213" y="882"/>
                    <a:pt x="1" y="669"/>
                    <a:pt x="1" y="426"/>
                  </a:cubicBezTo>
                  <a:cubicBezTo>
                    <a:pt x="1" y="183"/>
                    <a:pt x="213" y="1"/>
                    <a:pt x="456" y="1"/>
                  </a:cubicBezTo>
                  <a:cubicBezTo>
                    <a:pt x="700" y="1"/>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
            <p:cNvSpPr/>
            <p:nvPr/>
          </p:nvSpPr>
          <p:spPr>
            <a:xfrm>
              <a:off x="7294475" y="192550"/>
              <a:ext cx="22825" cy="21300"/>
            </a:xfrm>
            <a:custGeom>
              <a:avLst/>
              <a:gdLst/>
              <a:ahLst/>
              <a:cxnLst/>
              <a:rect l="l" t="t" r="r" b="b"/>
              <a:pathLst>
                <a:path w="913" h="852" extrusionOk="0">
                  <a:moveTo>
                    <a:pt x="912" y="426"/>
                  </a:moveTo>
                  <a:cubicBezTo>
                    <a:pt x="912" y="669"/>
                    <a:pt x="700" y="851"/>
                    <a:pt x="456" y="851"/>
                  </a:cubicBezTo>
                  <a:cubicBezTo>
                    <a:pt x="213" y="851"/>
                    <a:pt x="1" y="669"/>
                    <a:pt x="1" y="426"/>
                  </a:cubicBezTo>
                  <a:cubicBezTo>
                    <a:pt x="1" y="183"/>
                    <a:pt x="213" y="0"/>
                    <a:pt x="456" y="0"/>
                  </a:cubicBezTo>
                  <a:cubicBezTo>
                    <a:pt x="700" y="0"/>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
            <p:cNvSpPr/>
            <p:nvPr/>
          </p:nvSpPr>
          <p:spPr>
            <a:xfrm>
              <a:off x="7295225" y="93750"/>
              <a:ext cx="21300" cy="20550"/>
            </a:xfrm>
            <a:custGeom>
              <a:avLst/>
              <a:gdLst/>
              <a:ahLst/>
              <a:cxnLst/>
              <a:rect l="l" t="t" r="r" b="b"/>
              <a:pathLst>
                <a:path w="852" h="822" extrusionOk="0">
                  <a:moveTo>
                    <a:pt x="852" y="426"/>
                  </a:moveTo>
                  <a:cubicBezTo>
                    <a:pt x="852" y="639"/>
                    <a:pt x="670" y="821"/>
                    <a:pt x="426" y="821"/>
                  </a:cubicBezTo>
                  <a:cubicBezTo>
                    <a:pt x="183" y="821"/>
                    <a:pt x="1" y="639"/>
                    <a:pt x="1" y="426"/>
                  </a:cubicBezTo>
                  <a:cubicBezTo>
                    <a:pt x="1" y="183"/>
                    <a:pt x="183" y="1"/>
                    <a:pt x="426" y="1"/>
                  </a:cubicBezTo>
                  <a:cubicBezTo>
                    <a:pt x="670" y="1"/>
                    <a:pt x="852" y="183"/>
                    <a:pt x="85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
            <p:cNvSpPr/>
            <p:nvPr/>
          </p:nvSpPr>
          <p:spPr>
            <a:xfrm>
              <a:off x="7296000" y="-5025"/>
              <a:ext cx="19775" cy="19775"/>
            </a:xfrm>
            <a:custGeom>
              <a:avLst/>
              <a:gdLst/>
              <a:ahLst/>
              <a:cxnLst/>
              <a:rect l="l" t="t" r="r" b="b"/>
              <a:pathLst>
                <a:path w="791" h="791" extrusionOk="0">
                  <a:moveTo>
                    <a:pt x="791" y="396"/>
                  </a:moveTo>
                  <a:cubicBezTo>
                    <a:pt x="791" y="608"/>
                    <a:pt x="608" y="791"/>
                    <a:pt x="395" y="791"/>
                  </a:cubicBezTo>
                  <a:cubicBezTo>
                    <a:pt x="183" y="791"/>
                    <a:pt x="0" y="608"/>
                    <a:pt x="0" y="396"/>
                  </a:cubicBezTo>
                  <a:cubicBezTo>
                    <a:pt x="0" y="183"/>
                    <a:pt x="183" y="0"/>
                    <a:pt x="395" y="0"/>
                  </a:cubicBezTo>
                  <a:cubicBezTo>
                    <a:pt x="608" y="0"/>
                    <a:pt x="791" y="183"/>
                    <a:pt x="79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
            <p:cNvSpPr/>
            <p:nvPr/>
          </p:nvSpPr>
          <p:spPr>
            <a:xfrm>
              <a:off x="7296000" y="-103825"/>
              <a:ext cx="19775" cy="19025"/>
            </a:xfrm>
            <a:custGeom>
              <a:avLst/>
              <a:gdLst/>
              <a:ahLst/>
              <a:cxnLst/>
              <a:rect l="l" t="t" r="r" b="b"/>
              <a:pathLst>
                <a:path w="791" h="761" extrusionOk="0">
                  <a:moveTo>
                    <a:pt x="791" y="396"/>
                  </a:moveTo>
                  <a:cubicBezTo>
                    <a:pt x="791" y="609"/>
                    <a:pt x="608" y="761"/>
                    <a:pt x="395" y="761"/>
                  </a:cubicBezTo>
                  <a:cubicBezTo>
                    <a:pt x="183" y="761"/>
                    <a:pt x="0" y="609"/>
                    <a:pt x="0" y="396"/>
                  </a:cubicBezTo>
                  <a:cubicBezTo>
                    <a:pt x="0" y="183"/>
                    <a:pt x="183" y="1"/>
                    <a:pt x="395" y="1"/>
                  </a:cubicBezTo>
                  <a:cubicBezTo>
                    <a:pt x="608" y="1"/>
                    <a:pt x="791" y="183"/>
                    <a:pt x="79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
            <p:cNvSpPr/>
            <p:nvPr/>
          </p:nvSpPr>
          <p:spPr>
            <a:xfrm>
              <a:off x="7296750" y="-201850"/>
              <a:ext cx="18275" cy="17525"/>
            </a:xfrm>
            <a:custGeom>
              <a:avLst/>
              <a:gdLst/>
              <a:ahLst/>
              <a:cxnLst/>
              <a:rect l="l" t="t" r="r" b="b"/>
              <a:pathLst>
                <a:path w="731" h="701" extrusionOk="0">
                  <a:moveTo>
                    <a:pt x="730" y="335"/>
                  </a:moveTo>
                  <a:cubicBezTo>
                    <a:pt x="730" y="548"/>
                    <a:pt x="578" y="700"/>
                    <a:pt x="365" y="700"/>
                  </a:cubicBezTo>
                  <a:cubicBezTo>
                    <a:pt x="153" y="700"/>
                    <a:pt x="1" y="548"/>
                    <a:pt x="1" y="335"/>
                  </a:cubicBezTo>
                  <a:cubicBezTo>
                    <a:pt x="1" y="153"/>
                    <a:pt x="153" y="1"/>
                    <a:pt x="365"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
            <p:cNvSpPr/>
            <p:nvPr/>
          </p:nvSpPr>
          <p:spPr>
            <a:xfrm>
              <a:off x="7296750" y="-300625"/>
              <a:ext cx="17500" cy="16750"/>
            </a:xfrm>
            <a:custGeom>
              <a:avLst/>
              <a:gdLst/>
              <a:ahLst/>
              <a:cxnLst/>
              <a:rect l="l" t="t" r="r" b="b"/>
              <a:pathLst>
                <a:path w="700" h="670" extrusionOk="0">
                  <a:moveTo>
                    <a:pt x="700" y="335"/>
                  </a:moveTo>
                  <a:cubicBezTo>
                    <a:pt x="700" y="517"/>
                    <a:pt x="548" y="669"/>
                    <a:pt x="365" y="669"/>
                  </a:cubicBezTo>
                  <a:cubicBezTo>
                    <a:pt x="183" y="669"/>
                    <a:pt x="1" y="517"/>
                    <a:pt x="1" y="335"/>
                  </a:cubicBezTo>
                  <a:cubicBezTo>
                    <a:pt x="1" y="152"/>
                    <a:pt x="183" y="0"/>
                    <a:pt x="365" y="0"/>
                  </a:cubicBezTo>
                  <a:cubicBezTo>
                    <a:pt x="548" y="0"/>
                    <a:pt x="700" y="152"/>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
            <p:cNvSpPr/>
            <p:nvPr/>
          </p:nvSpPr>
          <p:spPr>
            <a:xfrm>
              <a:off x="7297525" y="-399400"/>
              <a:ext cx="16725" cy="15975"/>
            </a:xfrm>
            <a:custGeom>
              <a:avLst/>
              <a:gdLst/>
              <a:ahLst/>
              <a:cxnLst/>
              <a:rect l="l" t="t" r="r" b="b"/>
              <a:pathLst>
                <a:path w="669" h="639" extrusionOk="0">
                  <a:moveTo>
                    <a:pt x="669" y="334"/>
                  </a:moveTo>
                  <a:cubicBezTo>
                    <a:pt x="669" y="486"/>
                    <a:pt x="517" y="638"/>
                    <a:pt x="334" y="638"/>
                  </a:cubicBezTo>
                  <a:cubicBezTo>
                    <a:pt x="152" y="638"/>
                    <a:pt x="0" y="486"/>
                    <a:pt x="0" y="334"/>
                  </a:cubicBezTo>
                  <a:cubicBezTo>
                    <a:pt x="0" y="152"/>
                    <a:pt x="152" y="0"/>
                    <a:pt x="334" y="0"/>
                  </a:cubicBezTo>
                  <a:cubicBezTo>
                    <a:pt x="517" y="0"/>
                    <a:pt x="669" y="152"/>
                    <a:pt x="669"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
            <p:cNvSpPr/>
            <p:nvPr/>
          </p:nvSpPr>
          <p:spPr>
            <a:xfrm>
              <a:off x="7297525" y="-498200"/>
              <a:ext cx="16725" cy="15225"/>
            </a:xfrm>
            <a:custGeom>
              <a:avLst/>
              <a:gdLst/>
              <a:ahLst/>
              <a:cxnLst/>
              <a:rect l="l" t="t" r="r" b="b"/>
              <a:pathLst>
                <a:path w="669" h="609" extrusionOk="0">
                  <a:moveTo>
                    <a:pt x="669" y="305"/>
                  </a:moveTo>
                  <a:cubicBezTo>
                    <a:pt x="669" y="487"/>
                    <a:pt x="517" y="609"/>
                    <a:pt x="334" y="609"/>
                  </a:cubicBezTo>
                  <a:cubicBezTo>
                    <a:pt x="152" y="609"/>
                    <a:pt x="0" y="487"/>
                    <a:pt x="0" y="305"/>
                  </a:cubicBezTo>
                  <a:cubicBezTo>
                    <a:pt x="0" y="153"/>
                    <a:pt x="152" y="1"/>
                    <a:pt x="334" y="1"/>
                  </a:cubicBezTo>
                  <a:cubicBezTo>
                    <a:pt x="517" y="1"/>
                    <a:pt x="669" y="153"/>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
            <p:cNvSpPr/>
            <p:nvPr/>
          </p:nvSpPr>
          <p:spPr>
            <a:xfrm>
              <a:off x="7362875" y="5210850"/>
              <a:ext cx="96525" cy="91225"/>
            </a:xfrm>
            <a:custGeom>
              <a:avLst/>
              <a:gdLst/>
              <a:ahLst/>
              <a:cxnLst/>
              <a:rect l="l" t="t" r="r" b="b"/>
              <a:pathLst>
                <a:path w="3861" h="3649" extrusionOk="0">
                  <a:moveTo>
                    <a:pt x="3860" y="1824"/>
                  </a:moveTo>
                  <a:cubicBezTo>
                    <a:pt x="3860" y="2858"/>
                    <a:pt x="2979" y="3648"/>
                    <a:pt x="1915" y="3648"/>
                  </a:cubicBezTo>
                  <a:cubicBezTo>
                    <a:pt x="851" y="3648"/>
                    <a:pt x="0" y="2858"/>
                    <a:pt x="0" y="1824"/>
                  </a:cubicBezTo>
                  <a:cubicBezTo>
                    <a:pt x="0" y="821"/>
                    <a:pt x="851" y="1"/>
                    <a:pt x="1915" y="1"/>
                  </a:cubicBezTo>
                  <a:cubicBezTo>
                    <a:pt x="2979" y="1"/>
                    <a:pt x="3860" y="821"/>
                    <a:pt x="3860"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
            <p:cNvSpPr/>
            <p:nvPr/>
          </p:nvSpPr>
          <p:spPr>
            <a:xfrm>
              <a:off x="7362875" y="5112075"/>
              <a:ext cx="96525" cy="91200"/>
            </a:xfrm>
            <a:custGeom>
              <a:avLst/>
              <a:gdLst/>
              <a:ahLst/>
              <a:cxnLst/>
              <a:rect l="l" t="t" r="r" b="b"/>
              <a:pathLst>
                <a:path w="3861" h="3648" extrusionOk="0">
                  <a:moveTo>
                    <a:pt x="3860" y="1824"/>
                  </a:moveTo>
                  <a:cubicBezTo>
                    <a:pt x="3860" y="2827"/>
                    <a:pt x="2979" y="3648"/>
                    <a:pt x="1915" y="3648"/>
                  </a:cubicBezTo>
                  <a:cubicBezTo>
                    <a:pt x="851" y="3648"/>
                    <a:pt x="0" y="2827"/>
                    <a:pt x="0" y="1824"/>
                  </a:cubicBezTo>
                  <a:cubicBezTo>
                    <a:pt x="0" y="821"/>
                    <a:pt x="851" y="0"/>
                    <a:pt x="1915" y="0"/>
                  </a:cubicBezTo>
                  <a:cubicBezTo>
                    <a:pt x="2979" y="0"/>
                    <a:pt x="3860" y="821"/>
                    <a:pt x="3860"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
            <p:cNvSpPr/>
            <p:nvPr/>
          </p:nvSpPr>
          <p:spPr>
            <a:xfrm>
              <a:off x="7363625" y="5014050"/>
              <a:ext cx="95000" cy="89675"/>
            </a:xfrm>
            <a:custGeom>
              <a:avLst/>
              <a:gdLst/>
              <a:ahLst/>
              <a:cxnLst/>
              <a:rect l="l" t="t" r="r" b="b"/>
              <a:pathLst>
                <a:path w="3800" h="3587" extrusionOk="0">
                  <a:moveTo>
                    <a:pt x="3800" y="1793"/>
                  </a:moveTo>
                  <a:cubicBezTo>
                    <a:pt x="3800" y="2766"/>
                    <a:pt x="2949" y="3587"/>
                    <a:pt x="1885" y="3587"/>
                  </a:cubicBezTo>
                  <a:cubicBezTo>
                    <a:pt x="852" y="3587"/>
                    <a:pt x="1" y="2766"/>
                    <a:pt x="1" y="1793"/>
                  </a:cubicBezTo>
                  <a:cubicBezTo>
                    <a:pt x="1" y="790"/>
                    <a:pt x="852" y="0"/>
                    <a:pt x="1885" y="0"/>
                  </a:cubicBezTo>
                  <a:cubicBezTo>
                    <a:pt x="2949" y="0"/>
                    <a:pt x="3800" y="790"/>
                    <a:pt x="3800" y="179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
            <p:cNvSpPr/>
            <p:nvPr/>
          </p:nvSpPr>
          <p:spPr>
            <a:xfrm>
              <a:off x="7364375" y="4915250"/>
              <a:ext cx="93500" cy="88175"/>
            </a:xfrm>
            <a:custGeom>
              <a:avLst/>
              <a:gdLst/>
              <a:ahLst/>
              <a:cxnLst/>
              <a:rect l="l" t="t" r="r" b="b"/>
              <a:pathLst>
                <a:path w="3740" h="3527" extrusionOk="0">
                  <a:moveTo>
                    <a:pt x="3740" y="1764"/>
                  </a:moveTo>
                  <a:cubicBezTo>
                    <a:pt x="3740" y="2736"/>
                    <a:pt x="2889" y="3527"/>
                    <a:pt x="1855" y="3527"/>
                  </a:cubicBezTo>
                  <a:cubicBezTo>
                    <a:pt x="822" y="3527"/>
                    <a:pt x="1" y="2736"/>
                    <a:pt x="1" y="1764"/>
                  </a:cubicBezTo>
                  <a:cubicBezTo>
                    <a:pt x="1" y="791"/>
                    <a:pt x="822" y="1"/>
                    <a:pt x="1855" y="1"/>
                  </a:cubicBezTo>
                  <a:cubicBezTo>
                    <a:pt x="2889" y="1"/>
                    <a:pt x="3740" y="791"/>
                    <a:pt x="3740" y="17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
            <p:cNvSpPr/>
            <p:nvPr/>
          </p:nvSpPr>
          <p:spPr>
            <a:xfrm>
              <a:off x="7364375" y="4816475"/>
              <a:ext cx="92750" cy="87400"/>
            </a:xfrm>
            <a:custGeom>
              <a:avLst/>
              <a:gdLst/>
              <a:ahLst/>
              <a:cxnLst/>
              <a:rect l="l" t="t" r="r" b="b"/>
              <a:pathLst>
                <a:path w="3710" h="3496" extrusionOk="0">
                  <a:moveTo>
                    <a:pt x="3709" y="1763"/>
                  </a:moveTo>
                  <a:cubicBezTo>
                    <a:pt x="3709" y="2736"/>
                    <a:pt x="2889" y="3496"/>
                    <a:pt x="1855" y="3496"/>
                  </a:cubicBezTo>
                  <a:cubicBezTo>
                    <a:pt x="852" y="3496"/>
                    <a:pt x="1" y="2736"/>
                    <a:pt x="1" y="1763"/>
                  </a:cubicBezTo>
                  <a:cubicBezTo>
                    <a:pt x="1" y="791"/>
                    <a:pt x="852" y="0"/>
                    <a:pt x="1855" y="0"/>
                  </a:cubicBezTo>
                  <a:cubicBezTo>
                    <a:pt x="2889" y="0"/>
                    <a:pt x="3709" y="791"/>
                    <a:pt x="3709"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
            <p:cNvSpPr/>
            <p:nvPr/>
          </p:nvSpPr>
          <p:spPr>
            <a:xfrm>
              <a:off x="7365150" y="4718450"/>
              <a:ext cx="91975" cy="85875"/>
            </a:xfrm>
            <a:custGeom>
              <a:avLst/>
              <a:gdLst/>
              <a:ahLst/>
              <a:cxnLst/>
              <a:rect l="l" t="t" r="r" b="b"/>
              <a:pathLst>
                <a:path w="3679" h="3435" extrusionOk="0">
                  <a:moveTo>
                    <a:pt x="3678" y="1702"/>
                  </a:moveTo>
                  <a:cubicBezTo>
                    <a:pt x="3678" y="2675"/>
                    <a:pt x="2858" y="3435"/>
                    <a:pt x="1824" y="3435"/>
                  </a:cubicBezTo>
                  <a:cubicBezTo>
                    <a:pt x="821" y="3435"/>
                    <a:pt x="0" y="2675"/>
                    <a:pt x="0" y="1702"/>
                  </a:cubicBezTo>
                  <a:cubicBezTo>
                    <a:pt x="0" y="760"/>
                    <a:pt x="821" y="0"/>
                    <a:pt x="1824" y="0"/>
                  </a:cubicBezTo>
                  <a:cubicBezTo>
                    <a:pt x="2858" y="0"/>
                    <a:pt x="3678" y="760"/>
                    <a:pt x="3678"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
            <p:cNvSpPr/>
            <p:nvPr/>
          </p:nvSpPr>
          <p:spPr>
            <a:xfrm>
              <a:off x="7366675" y="4620425"/>
              <a:ext cx="88925" cy="83600"/>
            </a:xfrm>
            <a:custGeom>
              <a:avLst/>
              <a:gdLst/>
              <a:ahLst/>
              <a:cxnLst/>
              <a:rect l="l" t="t" r="r" b="b"/>
              <a:pathLst>
                <a:path w="3557" h="3344" extrusionOk="0">
                  <a:moveTo>
                    <a:pt x="3556" y="1672"/>
                  </a:moveTo>
                  <a:cubicBezTo>
                    <a:pt x="3556" y="2614"/>
                    <a:pt x="2766" y="3344"/>
                    <a:pt x="1763" y="3344"/>
                  </a:cubicBezTo>
                  <a:cubicBezTo>
                    <a:pt x="790" y="3344"/>
                    <a:pt x="0" y="2614"/>
                    <a:pt x="0" y="1672"/>
                  </a:cubicBezTo>
                  <a:cubicBezTo>
                    <a:pt x="0" y="730"/>
                    <a:pt x="790" y="0"/>
                    <a:pt x="1763" y="0"/>
                  </a:cubicBezTo>
                  <a:cubicBezTo>
                    <a:pt x="2766" y="0"/>
                    <a:pt x="3556" y="730"/>
                    <a:pt x="3556"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
            <p:cNvSpPr/>
            <p:nvPr/>
          </p:nvSpPr>
          <p:spPr>
            <a:xfrm>
              <a:off x="7366675" y="4521625"/>
              <a:ext cx="88150" cy="82850"/>
            </a:xfrm>
            <a:custGeom>
              <a:avLst/>
              <a:gdLst/>
              <a:ahLst/>
              <a:cxnLst/>
              <a:rect l="l" t="t" r="r" b="b"/>
              <a:pathLst>
                <a:path w="3526" h="3314" extrusionOk="0">
                  <a:moveTo>
                    <a:pt x="3526" y="1673"/>
                  </a:moveTo>
                  <a:cubicBezTo>
                    <a:pt x="3526" y="2584"/>
                    <a:pt x="2736" y="3314"/>
                    <a:pt x="1763" y="3314"/>
                  </a:cubicBezTo>
                  <a:cubicBezTo>
                    <a:pt x="790" y="3314"/>
                    <a:pt x="0" y="2584"/>
                    <a:pt x="0" y="1673"/>
                  </a:cubicBezTo>
                  <a:cubicBezTo>
                    <a:pt x="0" y="730"/>
                    <a:pt x="790" y="1"/>
                    <a:pt x="1763" y="1"/>
                  </a:cubicBezTo>
                  <a:cubicBezTo>
                    <a:pt x="2736" y="1"/>
                    <a:pt x="3526" y="730"/>
                    <a:pt x="3526" y="16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
            <p:cNvSpPr/>
            <p:nvPr/>
          </p:nvSpPr>
          <p:spPr>
            <a:xfrm>
              <a:off x="7367425" y="4422850"/>
              <a:ext cx="86650" cy="82100"/>
            </a:xfrm>
            <a:custGeom>
              <a:avLst/>
              <a:gdLst/>
              <a:ahLst/>
              <a:cxnLst/>
              <a:rect l="l" t="t" r="r" b="b"/>
              <a:pathLst>
                <a:path w="3466" h="3284" extrusionOk="0">
                  <a:moveTo>
                    <a:pt x="3466" y="1642"/>
                  </a:moveTo>
                  <a:cubicBezTo>
                    <a:pt x="3466" y="2554"/>
                    <a:pt x="2706" y="3283"/>
                    <a:pt x="1733" y="3283"/>
                  </a:cubicBezTo>
                  <a:cubicBezTo>
                    <a:pt x="791" y="3283"/>
                    <a:pt x="0" y="2554"/>
                    <a:pt x="0" y="1642"/>
                  </a:cubicBezTo>
                  <a:cubicBezTo>
                    <a:pt x="0" y="730"/>
                    <a:pt x="791" y="0"/>
                    <a:pt x="1733" y="0"/>
                  </a:cubicBezTo>
                  <a:cubicBezTo>
                    <a:pt x="2706" y="0"/>
                    <a:pt x="3466" y="730"/>
                    <a:pt x="3466"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
            <p:cNvSpPr/>
            <p:nvPr/>
          </p:nvSpPr>
          <p:spPr>
            <a:xfrm>
              <a:off x="7368175" y="4324825"/>
              <a:ext cx="85900" cy="80575"/>
            </a:xfrm>
            <a:custGeom>
              <a:avLst/>
              <a:gdLst/>
              <a:ahLst/>
              <a:cxnLst/>
              <a:rect l="l" t="t" r="r" b="b"/>
              <a:pathLst>
                <a:path w="3436" h="3223" extrusionOk="0">
                  <a:moveTo>
                    <a:pt x="3436" y="1611"/>
                  </a:moveTo>
                  <a:cubicBezTo>
                    <a:pt x="3436" y="2493"/>
                    <a:pt x="2645" y="3222"/>
                    <a:pt x="1703" y="3222"/>
                  </a:cubicBezTo>
                  <a:cubicBezTo>
                    <a:pt x="761" y="3222"/>
                    <a:pt x="1" y="2493"/>
                    <a:pt x="1" y="1611"/>
                  </a:cubicBezTo>
                  <a:cubicBezTo>
                    <a:pt x="1" y="699"/>
                    <a:pt x="761" y="0"/>
                    <a:pt x="1703" y="0"/>
                  </a:cubicBezTo>
                  <a:cubicBezTo>
                    <a:pt x="2645" y="0"/>
                    <a:pt x="3436" y="699"/>
                    <a:pt x="3436"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
            <p:cNvSpPr/>
            <p:nvPr/>
          </p:nvSpPr>
          <p:spPr>
            <a:xfrm>
              <a:off x="7368950" y="4226025"/>
              <a:ext cx="84375" cy="79075"/>
            </a:xfrm>
            <a:custGeom>
              <a:avLst/>
              <a:gdLst/>
              <a:ahLst/>
              <a:cxnLst/>
              <a:rect l="l" t="t" r="r" b="b"/>
              <a:pathLst>
                <a:path w="3375" h="3163" extrusionOk="0">
                  <a:moveTo>
                    <a:pt x="3374" y="1582"/>
                  </a:moveTo>
                  <a:cubicBezTo>
                    <a:pt x="3374" y="2463"/>
                    <a:pt x="2614" y="3162"/>
                    <a:pt x="1672" y="3162"/>
                  </a:cubicBezTo>
                  <a:cubicBezTo>
                    <a:pt x="760" y="3162"/>
                    <a:pt x="0" y="2463"/>
                    <a:pt x="0" y="1582"/>
                  </a:cubicBezTo>
                  <a:cubicBezTo>
                    <a:pt x="0" y="730"/>
                    <a:pt x="760" y="1"/>
                    <a:pt x="1672" y="1"/>
                  </a:cubicBezTo>
                  <a:cubicBezTo>
                    <a:pt x="2614" y="1"/>
                    <a:pt x="3374" y="730"/>
                    <a:pt x="3374" y="15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
            <p:cNvSpPr/>
            <p:nvPr/>
          </p:nvSpPr>
          <p:spPr>
            <a:xfrm>
              <a:off x="7370475" y="4128000"/>
              <a:ext cx="81325" cy="77550"/>
            </a:xfrm>
            <a:custGeom>
              <a:avLst/>
              <a:gdLst/>
              <a:ahLst/>
              <a:cxnLst/>
              <a:rect l="l" t="t" r="r" b="b"/>
              <a:pathLst>
                <a:path w="3253" h="3102" extrusionOk="0">
                  <a:moveTo>
                    <a:pt x="3252" y="1551"/>
                  </a:moveTo>
                  <a:cubicBezTo>
                    <a:pt x="3252" y="2402"/>
                    <a:pt x="2523" y="3101"/>
                    <a:pt x="1611" y="3101"/>
                  </a:cubicBezTo>
                  <a:cubicBezTo>
                    <a:pt x="730" y="3101"/>
                    <a:pt x="0" y="2402"/>
                    <a:pt x="0" y="1551"/>
                  </a:cubicBezTo>
                  <a:cubicBezTo>
                    <a:pt x="0" y="700"/>
                    <a:pt x="730" y="1"/>
                    <a:pt x="1611" y="1"/>
                  </a:cubicBezTo>
                  <a:cubicBezTo>
                    <a:pt x="2523" y="1"/>
                    <a:pt x="3252" y="700"/>
                    <a:pt x="3252"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
            <p:cNvSpPr/>
            <p:nvPr/>
          </p:nvSpPr>
          <p:spPr>
            <a:xfrm>
              <a:off x="7370475" y="4029975"/>
              <a:ext cx="80550" cy="75275"/>
            </a:xfrm>
            <a:custGeom>
              <a:avLst/>
              <a:gdLst/>
              <a:ahLst/>
              <a:cxnLst/>
              <a:rect l="l" t="t" r="r" b="b"/>
              <a:pathLst>
                <a:path w="3222" h="3011" extrusionOk="0">
                  <a:moveTo>
                    <a:pt x="3222" y="1521"/>
                  </a:moveTo>
                  <a:cubicBezTo>
                    <a:pt x="3222" y="2341"/>
                    <a:pt x="2523" y="3010"/>
                    <a:pt x="1611" y="3010"/>
                  </a:cubicBezTo>
                  <a:cubicBezTo>
                    <a:pt x="730" y="3010"/>
                    <a:pt x="0" y="2341"/>
                    <a:pt x="0" y="1521"/>
                  </a:cubicBezTo>
                  <a:cubicBezTo>
                    <a:pt x="0" y="670"/>
                    <a:pt x="730" y="1"/>
                    <a:pt x="1611" y="1"/>
                  </a:cubicBezTo>
                  <a:cubicBezTo>
                    <a:pt x="2523" y="1"/>
                    <a:pt x="3222" y="670"/>
                    <a:pt x="3222"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
            <p:cNvSpPr/>
            <p:nvPr/>
          </p:nvSpPr>
          <p:spPr>
            <a:xfrm>
              <a:off x="7371975" y="3931200"/>
              <a:ext cx="78300" cy="74500"/>
            </a:xfrm>
            <a:custGeom>
              <a:avLst/>
              <a:gdLst/>
              <a:ahLst/>
              <a:cxnLst/>
              <a:rect l="l" t="t" r="r" b="b"/>
              <a:pathLst>
                <a:path w="3132" h="2980" extrusionOk="0">
                  <a:moveTo>
                    <a:pt x="3132" y="1490"/>
                  </a:moveTo>
                  <a:cubicBezTo>
                    <a:pt x="3132" y="2311"/>
                    <a:pt x="2433" y="2979"/>
                    <a:pt x="1551" y="2979"/>
                  </a:cubicBezTo>
                  <a:cubicBezTo>
                    <a:pt x="700" y="2979"/>
                    <a:pt x="1" y="2311"/>
                    <a:pt x="1" y="1490"/>
                  </a:cubicBezTo>
                  <a:cubicBezTo>
                    <a:pt x="1" y="669"/>
                    <a:pt x="700" y="0"/>
                    <a:pt x="1551" y="0"/>
                  </a:cubicBezTo>
                  <a:cubicBezTo>
                    <a:pt x="2433" y="0"/>
                    <a:pt x="3132" y="669"/>
                    <a:pt x="3132"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
            <p:cNvSpPr/>
            <p:nvPr/>
          </p:nvSpPr>
          <p:spPr>
            <a:xfrm>
              <a:off x="7371975" y="3833175"/>
              <a:ext cx="77550" cy="72975"/>
            </a:xfrm>
            <a:custGeom>
              <a:avLst/>
              <a:gdLst/>
              <a:ahLst/>
              <a:cxnLst/>
              <a:rect l="l" t="t" r="r" b="b"/>
              <a:pathLst>
                <a:path w="3102" h="2919" extrusionOk="0">
                  <a:moveTo>
                    <a:pt x="3101" y="1459"/>
                  </a:moveTo>
                  <a:cubicBezTo>
                    <a:pt x="3101" y="2250"/>
                    <a:pt x="2402" y="2918"/>
                    <a:pt x="1551" y="2918"/>
                  </a:cubicBezTo>
                  <a:cubicBezTo>
                    <a:pt x="700" y="2918"/>
                    <a:pt x="1" y="2250"/>
                    <a:pt x="1" y="1459"/>
                  </a:cubicBezTo>
                  <a:cubicBezTo>
                    <a:pt x="1" y="639"/>
                    <a:pt x="700" y="0"/>
                    <a:pt x="1551" y="0"/>
                  </a:cubicBezTo>
                  <a:cubicBezTo>
                    <a:pt x="2402" y="0"/>
                    <a:pt x="3101" y="639"/>
                    <a:pt x="3101"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
            <p:cNvSpPr/>
            <p:nvPr/>
          </p:nvSpPr>
          <p:spPr>
            <a:xfrm>
              <a:off x="7372750" y="3734400"/>
              <a:ext cx="76000" cy="71450"/>
            </a:xfrm>
            <a:custGeom>
              <a:avLst/>
              <a:gdLst/>
              <a:ahLst/>
              <a:cxnLst/>
              <a:rect l="l" t="t" r="r" b="b"/>
              <a:pathLst>
                <a:path w="3040" h="2858" extrusionOk="0">
                  <a:moveTo>
                    <a:pt x="3040" y="1429"/>
                  </a:moveTo>
                  <a:cubicBezTo>
                    <a:pt x="3040" y="2219"/>
                    <a:pt x="2371" y="2857"/>
                    <a:pt x="1520" y="2857"/>
                  </a:cubicBezTo>
                  <a:cubicBezTo>
                    <a:pt x="699" y="2857"/>
                    <a:pt x="0" y="2219"/>
                    <a:pt x="0" y="1429"/>
                  </a:cubicBezTo>
                  <a:cubicBezTo>
                    <a:pt x="0" y="638"/>
                    <a:pt x="699" y="0"/>
                    <a:pt x="1520" y="0"/>
                  </a:cubicBezTo>
                  <a:cubicBezTo>
                    <a:pt x="2371" y="0"/>
                    <a:pt x="3040" y="638"/>
                    <a:pt x="3040"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
            <p:cNvSpPr/>
            <p:nvPr/>
          </p:nvSpPr>
          <p:spPr>
            <a:xfrm>
              <a:off x="7373500" y="3636350"/>
              <a:ext cx="74500" cy="69950"/>
            </a:xfrm>
            <a:custGeom>
              <a:avLst/>
              <a:gdLst/>
              <a:ahLst/>
              <a:cxnLst/>
              <a:rect l="l" t="t" r="r" b="b"/>
              <a:pathLst>
                <a:path w="2980" h="2798" extrusionOk="0">
                  <a:moveTo>
                    <a:pt x="2979" y="1399"/>
                  </a:moveTo>
                  <a:cubicBezTo>
                    <a:pt x="2979" y="2189"/>
                    <a:pt x="2311" y="2797"/>
                    <a:pt x="1490" y="2797"/>
                  </a:cubicBezTo>
                  <a:cubicBezTo>
                    <a:pt x="669" y="2797"/>
                    <a:pt x="1" y="2189"/>
                    <a:pt x="1" y="1399"/>
                  </a:cubicBezTo>
                  <a:cubicBezTo>
                    <a:pt x="1" y="609"/>
                    <a:pt x="669" y="1"/>
                    <a:pt x="1490" y="1"/>
                  </a:cubicBezTo>
                  <a:cubicBezTo>
                    <a:pt x="2311" y="1"/>
                    <a:pt x="2979" y="609"/>
                    <a:pt x="2979"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
            <p:cNvSpPr/>
            <p:nvPr/>
          </p:nvSpPr>
          <p:spPr>
            <a:xfrm>
              <a:off x="7374275" y="3537575"/>
              <a:ext cx="72975" cy="69175"/>
            </a:xfrm>
            <a:custGeom>
              <a:avLst/>
              <a:gdLst/>
              <a:ahLst/>
              <a:cxnLst/>
              <a:rect l="l" t="t" r="r" b="b"/>
              <a:pathLst>
                <a:path w="2919" h="2767" extrusionOk="0">
                  <a:moveTo>
                    <a:pt x="2918" y="1399"/>
                  </a:moveTo>
                  <a:cubicBezTo>
                    <a:pt x="2918" y="2159"/>
                    <a:pt x="2280" y="2767"/>
                    <a:pt x="1459" y="2767"/>
                  </a:cubicBezTo>
                  <a:cubicBezTo>
                    <a:pt x="669" y="2767"/>
                    <a:pt x="0" y="2159"/>
                    <a:pt x="0" y="1399"/>
                  </a:cubicBezTo>
                  <a:cubicBezTo>
                    <a:pt x="0" y="639"/>
                    <a:pt x="669" y="1"/>
                    <a:pt x="1459" y="1"/>
                  </a:cubicBezTo>
                  <a:cubicBezTo>
                    <a:pt x="2280" y="1"/>
                    <a:pt x="2918" y="639"/>
                    <a:pt x="2918"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
            <p:cNvSpPr/>
            <p:nvPr/>
          </p:nvSpPr>
          <p:spPr>
            <a:xfrm>
              <a:off x="7375775" y="3439550"/>
              <a:ext cx="70700" cy="66900"/>
            </a:xfrm>
            <a:custGeom>
              <a:avLst/>
              <a:gdLst/>
              <a:ahLst/>
              <a:cxnLst/>
              <a:rect l="l" t="t" r="r" b="b"/>
              <a:pathLst>
                <a:path w="2828" h="2676" extrusionOk="0">
                  <a:moveTo>
                    <a:pt x="2828" y="1338"/>
                  </a:moveTo>
                  <a:cubicBezTo>
                    <a:pt x="2828" y="2067"/>
                    <a:pt x="2189" y="2675"/>
                    <a:pt x="1399" y="2675"/>
                  </a:cubicBezTo>
                  <a:cubicBezTo>
                    <a:pt x="639" y="2675"/>
                    <a:pt x="1" y="2067"/>
                    <a:pt x="1" y="1338"/>
                  </a:cubicBezTo>
                  <a:cubicBezTo>
                    <a:pt x="1" y="608"/>
                    <a:pt x="639" y="1"/>
                    <a:pt x="1399" y="1"/>
                  </a:cubicBezTo>
                  <a:cubicBezTo>
                    <a:pt x="2189" y="1"/>
                    <a:pt x="2828" y="608"/>
                    <a:pt x="2828"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
            <p:cNvSpPr/>
            <p:nvPr/>
          </p:nvSpPr>
          <p:spPr>
            <a:xfrm>
              <a:off x="7376550" y="3341525"/>
              <a:ext cx="69175" cy="64625"/>
            </a:xfrm>
            <a:custGeom>
              <a:avLst/>
              <a:gdLst/>
              <a:ahLst/>
              <a:cxnLst/>
              <a:rect l="l" t="t" r="r" b="b"/>
              <a:pathLst>
                <a:path w="2767" h="2585" extrusionOk="0">
                  <a:moveTo>
                    <a:pt x="2766" y="1307"/>
                  </a:moveTo>
                  <a:cubicBezTo>
                    <a:pt x="2766" y="2007"/>
                    <a:pt x="2128" y="2584"/>
                    <a:pt x="1368" y="2584"/>
                  </a:cubicBezTo>
                  <a:cubicBezTo>
                    <a:pt x="608" y="2584"/>
                    <a:pt x="0" y="2007"/>
                    <a:pt x="0" y="1307"/>
                  </a:cubicBezTo>
                  <a:cubicBezTo>
                    <a:pt x="0" y="578"/>
                    <a:pt x="608" y="0"/>
                    <a:pt x="1368" y="0"/>
                  </a:cubicBezTo>
                  <a:cubicBezTo>
                    <a:pt x="2128" y="0"/>
                    <a:pt x="2766" y="578"/>
                    <a:pt x="2766"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
            <p:cNvSpPr/>
            <p:nvPr/>
          </p:nvSpPr>
          <p:spPr>
            <a:xfrm>
              <a:off x="7377300" y="3243500"/>
              <a:ext cx="66900" cy="63100"/>
            </a:xfrm>
            <a:custGeom>
              <a:avLst/>
              <a:gdLst/>
              <a:ahLst/>
              <a:cxnLst/>
              <a:rect l="l" t="t" r="r" b="b"/>
              <a:pathLst>
                <a:path w="2676" h="2524" extrusionOk="0">
                  <a:moveTo>
                    <a:pt x="2675" y="1247"/>
                  </a:moveTo>
                  <a:cubicBezTo>
                    <a:pt x="2675" y="1946"/>
                    <a:pt x="2098" y="2523"/>
                    <a:pt x="1338" y="2523"/>
                  </a:cubicBezTo>
                  <a:cubicBezTo>
                    <a:pt x="609" y="2523"/>
                    <a:pt x="1" y="1946"/>
                    <a:pt x="1" y="1247"/>
                  </a:cubicBezTo>
                  <a:cubicBezTo>
                    <a:pt x="1" y="548"/>
                    <a:pt x="609" y="0"/>
                    <a:pt x="1338" y="0"/>
                  </a:cubicBezTo>
                  <a:cubicBezTo>
                    <a:pt x="2098" y="0"/>
                    <a:pt x="2675" y="548"/>
                    <a:pt x="2675"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
            <p:cNvSpPr/>
            <p:nvPr/>
          </p:nvSpPr>
          <p:spPr>
            <a:xfrm>
              <a:off x="7378075" y="3144725"/>
              <a:ext cx="66125" cy="62325"/>
            </a:xfrm>
            <a:custGeom>
              <a:avLst/>
              <a:gdLst/>
              <a:ahLst/>
              <a:cxnLst/>
              <a:rect l="l" t="t" r="r" b="b"/>
              <a:pathLst>
                <a:path w="2645" h="2493" extrusionOk="0">
                  <a:moveTo>
                    <a:pt x="2644" y="1246"/>
                  </a:moveTo>
                  <a:cubicBezTo>
                    <a:pt x="2644" y="1945"/>
                    <a:pt x="2037" y="2492"/>
                    <a:pt x="1307" y="2492"/>
                  </a:cubicBezTo>
                  <a:cubicBezTo>
                    <a:pt x="578" y="2492"/>
                    <a:pt x="0" y="1945"/>
                    <a:pt x="0" y="1246"/>
                  </a:cubicBezTo>
                  <a:cubicBezTo>
                    <a:pt x="0" y="547"/>
                    <a:pt x="578" y="0"/>
                    <a:pt x="1307" y="0"/>
                  </a:cubicBezTo>
                  <a:cubicBezTo>
                    <a:pt x="2037" y="0"/>
                    <a:pt x="2644" y="547"/>
                    <a:pt x="2644"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
            <p:cNvSpPr/>
            <p:nvPr/>
          </p:nvSpPr>
          <p:spPr>
            <a:xfrm>
              <a:off x="7378825" y="3046700"/>
              <a:ext cx="63850" cy="60050"/>
            </a:xfrm>
            <a:custGeom>
              <a:avLst/>
              <a:gdLst/>
              <a:ahLst/>
              <a:cxnLst/>
              <a:rect l="l" t="t" r="r" b="b"/>
              <a:pathLst>
                <a:path w="2554" h="2402" extrusionOk="0">
                  <a:moveTo>
                    <a:pt x="2554" y="1216"/>
                  </a:moveTo>
                  <a:cubicBezTo>
                    <a:pt x="2554" y="1854"/>
                    <a:pt x="1976" y="2401"/>
                    <a:pt x="1277" y="2401"/>
                  </a:cubicBezTo>
                  <a:cubicBezTo>
                    <a:pt x="578" y="2401"/>
                    <a:pt x="0" y="1854"/>
                    <a:pt x="0" y="1216"/>
                  </a:cubicBezTo>
                  <a:cubicBezTo>
                    <a:pt x="0" y="547"/>
                    <a:pt x="578" y="0"/>
                    <a:pt x="1277" y="0"/>
                  </a:cubicBezTo>
                  <a:cubicBezTo>
                    <a:pt x="1976" y="0"/>
                    <a:pt x="2554" y="547"/>
                    <a:pt x="255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
            <p:cNvSpPr/>
            <p:nvPr/>
          </p:nvSpPr>
          <p:spPr>
            <a:xfrm>
              <a:off x="7379575" y="2947900"/>
              <a:ext cx="63100" cy="59300"/>
            </a:xfrm>
            <a:custGeom>
              <a:avLst/>
              <a:gdLst/>
              <a:ahLst/>
              <a:cxnLst/>
              <a:rect l="l" t="t" r="r" b="b"/>
              <a:pathLst>
                <a:path w="2524" h="2372" extrusionOk="0">
                  <a:moveTo>
                    <a:pt x="2524" y="1186"/>
                  </a:moveTo>
                  <a:cubicBezTo>
                    <a:pt x="2524" y="1855"/>
                    <a:pt x="1946" y="2371"/>
                    <a:pt x="1247" y="2371"/>
                  </a:cubicBezTo>
                  <a:cubicBezTo>
                    <a:pt x="548" y="2371"/>
                    <a:pt x="1" y="1855"/>
                    <a:pt x="1" y="1186"/>
                  </a:cubicBezTo>
                  <a:cubicBezTo>
                    <a:pt x="1" y="548"/>
                    <a:pt x="548" y="1"/>
                    <a:pt x="1247" y="1"/>
                  </a:cubicBezTo>
                  <a:cubicBezTo>
                    <a:pt x="1946" y="1"/>
                    <a:pt x="2524" y="548"/>
                    <a:pt x="252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
            <p:cNvSpPr/>
            <p:nvPr/>
          </p:nvSpPr>
          <p:spPr>
            <a:xfrm>
              <a:off x="7380350" y="2849875"/>
              <a:ext cx="61575" cy="57775"/>
            </a:xfrm>
            <a:custGeom>
              <a:avLst/>
              <a:gdLst/>
              <a:ahLst/>
              <a:cxnLst/>
              <a:rect l="l" t="t" r="r" b="b"/>
              <a:pathLst>
                <a:path w="2463" h="2311" extrusionOk="0">
                  <a:moveTo>
                    <a:pt x="2462" y="1156"/>
                  </a:moveTo>
                  <a:cubicBezTo>
                    <a:pt x="2462" y="1794"/>
                    <a:pt x="1915" y="2311"/>
                    <a:pt x="1216" y="2311"/>
                  </a:cubicBezTo>
                  <a:cubicBezTo>
                    <a:pt x="547" y="2311"/>
                    <a:pt x="0" y="1794"/>
                    <a:pt x="0" y="1156"/>
                  </a:cubicBezTo>
                  <a:cubicBezTo>
                    <a:pt x="0" y="517"/>
                    <a:pt x="547" y="1"/>
                    <a:pt x="1216" y="1"/>
                  </a:cubicBezTo>
                  <a:cubicBezTo>
                    <a:pt x="1915" y="1"/>
                    <a:pt x="2462" y="517"/>
                    <a:pt x="2462"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
            <p:cNvSpPr/>
            <p:nvPr/>
          </p:nvSpPr>
          <p:spPr>
            <a:xfrm>
              <a:off x="7381875" y="2751850"/>
              <a:ext cx="58525" cy="55500"/>
            </a:xfrm>
            <a:custGeom>
              <a:avLst/>
              <a:gdLst/>
              <a:ahLst/>
              <a:cxnLst/>
              <a:rect l="l" t="t" r="r" b="b"/>
              <a:pathLst>
                <a:path w="2341" h="2220" extrusionOk="0">
                  <a:moveTo>
                    <a:pt x="2340" y="1095"/>
                  </a:moveTo>
                  <a:cubicBezTo>
                    <a:pt x="2340" y="1733"/>
                    <a:pt x="1824" y="2219"/>
                    <a:pt x="1155" y="2219"/>
                  </a:cubicBezTo>
                  <a:cubicBezTo>
                    <a:pt x="517" y="2219"/>
                    <a:pt x="0" y="1733"/>
                    <a:pt x="0" y="1095"/>
                  </a:cubicBezTo>
                  <a:cubicBezTo>
                    <a:pt x="0" y="487"/>
                    <a:pt x="517" y="1"/>
                    <a:pt x="1155" y="1"/>
                  </a:cubicBezTo>
                  <a:cubicBezTo>
                    <a:pt x="1824" y="1"/>
                    <a:pt x="2340" y="487"/>
                    <a:pt x="2340"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
            <p:cNvSpPr/>
            <p:nvPr/>
          </p:nvSpPr>
          <p:spPr>
            <a:xfrm>
              <a:off x="7381875" y="2653075"/>
              <a:ext cx="58525" cy="54725"/>
            </a:xfrm>
            <a:custGeom>
              <a:avLst/>
              <a:gdLst/>
              <a:ahLst/>
              <a:cxnLst/>
              <a:rect l="l" t="t" r="r" b="b"/>
              <a:pathLst>
                <a:path w="2341" h="2189" extrusionOk="0">
                  <a:moveTo>
                    <a:pt x="2340" y="1094"/>
                  </a:moveTo>
                  <a:cubicBezTo>
                    <a:pt x="2340" y="1702"/>
                    <a:pt x="1793" y="2189"/>
                    <a:pt x="1155" y="2189"/>
                  </a:cubicBezTo>
                  <a:cubicBezTo>
                    <a:pt x="517" y="2189"/>
                    <a:pt x="0" y="1702"/>
                    <a:pt x="0" y="1094"/>
                  </a:cubicBezTo>
                  <a:cubicBezTo>
                    <a:pt x="0" y="486"/>
                    <a:pt x="517" y="0"/>
                    <a:pt x="1155" y="0"/>
                  </a:cubicBezTo>
                  <a:cubicBezTo>
                    <a:pt x="1793" y="0"/>
                    <a:pt x="2340" y="486"/>
                    <a:pt x="2340"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
            <p:cNvSpPr/>
            <p:nvPr/>
          </p:nvSpPr>
          <p:spPr>
            <a:xfrm>
              <a:off x="7382625" y="2555050"/>
              <a:ext cx="56250" cy="53200"/>
            </a:xfrm>
            <a:custGeom>
              <a:avLst/>
              <a:gdLst/>
              <a:ahLst/>
              <a:cxnLst/>
              <a:rect l="l" t="t" r="r" b="b"/>
              <a:pathLst>
                <a:path w="2250" h="2128" extrusionOk="0">
                  <a:moveTo>
                    <a:pt x="2250" y="1064"/>
                  </a:moveTo>
                  <a:cubicBezTo>
                    <a:pt x="2250" y="1641"/>
                    <a:pt x="1763" y="2128"/>
                    <a:pt x="1125" y="2128"/>
                  </a:cubicBezTo>
                  <a:cubicBezTo>
                    <a:pt x="517" y="2128"/>
                    <a:pt x="0" y="1641"/>
                    <a:pt x="0" y="1064"/>
                  </a:cubicBezTo>
                  <a:cubicBezTo>
                    <a:pt x="0" y="456"/>
                    <a:pt x="517" y="0"/>
                    <a:pt x="1125" y="0"/>
                  </a:cubicBezTo>
                  <a:cubicBezTo>
                    <a:pt x="1763" y="0"/>
                    <a:pt x="2250" y="456"/>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
            <p:cNvSpPr/>
            <p:nvPr/>
          </p:nvSpPr>
          <p:spPr>
            <a:xfrm>
              <a:off x="7383375" y="2456250"/>
              <a:ext cx="54750" cy="51700"/>
            </a:xfrm>
            <a:custGeom>
              <a:avLst/>
              <a:gdLst/>
              <a:ahLst/>
              <a:cxnLst/>
              <a:rect l="l" t="t" r="r" b="b"/>
              <a:pathLst>
                <a:path w="2190" h="2068" extrusionOk="0">
                  <a:moveTo>
                    <a:pt x="2189" y="1034"/>
                  </a:moveTo>
                  <a:cubicBezTo>
                    <a:pt x="2189" y="1612"/>
                    <a:pt x="1703" y="2068"/>
                    <a:pt x="1095" y="2068"/>
                  </a:cubicBezTo>
                  <a:cubicBezTo>
                    <a:pt x="487" y="2068"/>
                    <a:pt x="1" y="1612"/>
                    <a:pt x="1" y="1034"/>
                  </a:cubicBezTo>
                  <a:cubicBezTo>
                    <a:pt x="1" y="457"/>
                    <a:pt x="487" y="1"/>
                    <a:pt x="1095" y="1"/>
                  </a:cubicBezTo>
                  <a:cubicBezTo>
                    <a:pt x="1703" y="1"/>
                    <a:pt x="2189" y="457"/>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
            <p:cNvSpPr/>
            <p:nvPr/>
          </p:nvSpPr>
          <p:spPr>
            <a:xfrm>
              <a:off x="7384150" y="2358225"/>
              <a:ext cx="53975" cy="50175"/>
            </a:xfrm>
            <a:custGeom>
              <a:avLst/>
              <a:gdLst/>
              <a:ahLst/>
              <a:cxnLst/>
              <a:rect l="l" t="t" r="r" b="b"/>
              <a:pathLst>
                <a:path w="2159" h="2007" extrusionOk="0">
                  <a:moveTo>
                    <a:pt x="2158" y="1004"/>
                  </a:moveTo>
                  <a:cubicBezTo>
                    <a:pt x="2158" y="1551"/>
                    <a:pt x="1672" y="2007"/>
                    <a:pt x="1064" y="2007"/>
                  </a:cubicBezTo>
                  <a:cubicBezTo>
                    <a:pt x="487" y="2007"/>
                    <a:pt x="0" y="1551"/>
                    <a:pt x="0" y="1004"/>
                  </a:cubicBezTo>
                  <a:cubicBezTo>
                    <a:pt x="0" y="426"/>
                    <a:pt x="487" y="1"/>
                    <a:pt x="1064" y="1"/>
                  </a:cubicBezTo>
                  <a:cubicBezTo>
                    <a:pt x="1672" y="1"/>
                    <a:pt x="2158" y="426"/>
                    <a:pt x="215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
            <p:cNvSpPr/>
            <p:nvPr/>
          </p:nvSpPr>
          <p:spPr>
            <a:xfrm>
              <a:off x="7385650" y="2260200"/>
              <a:ext cx="50950" cy="47900"/>
            </a:xfrm>
            <a:custGeom>
              <a:avLst/>
              <a:gdLst/>
              <a:ahLst/>
              <a:cxnLst/>
              <a:rect l="l" t="t" r="r" b="b"/>
              <a:pathLst>
                <a:path w="2038" h="1916" extrusionOk="0">
                  <a:moveTo>
                    <a:pt x="2038" y="943"/>
                  </a:moveTo>
                  <a:cubicBezTo>
                    <a:pt x="2038" y="1490"/>
                    <a:pt x="1582" y="1916"/>
                    <a:pt x="1004" y="1916"/>
                  </a:cubicBezTo>
                  <a:cubicBezTo>
                    <a:pt x="457" y="1916"/>
                    <a:pt x="1" y="1490"/>
                    <a:pt x="1" y="943"/>
                  </a:cubicBezTo>
                  <a:cubicBezTo>
                    <a:pt x="1" y="426"/>
                    <a:pt x="457" y="1"/>
                    <a:pt x="1004" y="1"/>
                  </a:cubicBezTo>
                  <a:cubicBezTo>
                    <a:pt x="1582" y="1"/>
                    <a:pt x="2038" y="426"/>
                    <a:pt x="2038"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
            <p:cNvSpPr/>
            <p:nvPr/>
          </p:nvSpPr>
          <p:spPr>
            <a:xfrm>
              <a:off x="7385650" y="2161425"/>
              <a:ext cx="50950" cy="47125"/>
            </a:xfrm>
            <a:custGeom>
              <a:avLst/>
              <a:gdLst/>
              <a:ahLst/>
              <a:cxnLst/>
              <a:rect l="l" t="t" r="r" b="b"/>
              <a:pathLst>
                <a:path w="2038" h="1885" extrusionOk="0">
                  <a:moveTo>
                    <a:pt x="2038" y="942"/>
                  </a:moveTo>
                  <a:cubicBezTo>
                    <a:pt x="2038" y="1459"/>
                    <a:pt x="1582" y="1885"/>
                    <a:pt x="1004" y="1885"/>
                  </a:cubicBezTo>
                  <a:cubicBezTo>
                    <a:pt x="457" y="1885"/>
                    <a:pt x="1" y="1459"/>
                    <a:pt x="1" y="942"/>
                  </a:cubicBezTo>
                  <a:cubicBezTo>
                    <a:pt x="1" y="426"/>
                    <a:pt x="457" y="0"/>
                    <a:pt x="1004" y="0"/>
                  </a:cubicBezTo>
                  <a:cubicBezTo>
                    <a:pt x="1582" y="0"/>
                    <a:pt x="2038" y="426"/>
                    <a:pt x="2038"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
            <p:cNvSpPr/>
            <p:nvPr/>
          </p:nvSpPr>
          <p:spPr>
            <a:xfrm>
              <a:off x="7386425" y="2063400"/>
              <a:ext cx="48650" cy="45600"/>
            </a:xfrm>
            <a:custGeom>
              <a:avLst/>
              <a:gdLst/>
              <a:ahLst/>
              <a:cxnLst/>
              <a:rect l="l" t="t" r="r" b="b"/>
              <a:pathLst>
                <a:path w="1946" h="1824" extrusionOk="0">
                  <a:moveTo>
                    <a:pt x="1946" y="912"/>
                  </a:moveTo>
                  <a:cubicBezTo>
                    <a:pt x="1946" y="1398"/>
                    <a:pt x="1520" y="1824"/>
                    <a:pt x="973" y="1824"/>
                  </a:cubicBezTo>
                  <a:cubicBezTo>
                    <a:pt x="456" y="1824"/>
                    <a:pt x="0" y="1398"/>
                    <a:pt x="0" y="912"/>
                  </a:cubicBezTo>
                  <a:cubicBezTo>
                    <a:pt x="0" y="395"/>
                    <a:pt x="456" y="0"/>
                    <a:pt x="973" y="0"/>
                  </a:cubicBezTo>
                  <a:cubicBezTo>
                    <a:pt x="1520" y="0"/>
                    <a:pt x="1946" y="395"/>
                    <a:pt x="194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
            <p:cNvSpPr/>
            <p:nvPr/>
          </p:nvSpPr>
          <p:spPr>
            <a:xfrm>
              <a:off x="7387175" y="1964600"/>
              <a:ext cx="47900" cy="44875"/>
            </a:xfrm>
            <a:custGeom>
              <a:avLst/>
              <a:gdLst/>
              <a:ahLst/>
              <a:cxnLst/>
              <a:rect l="l" t="t" r="r" b="b"/>
              <a:pathLst>
                <a:path w="1916" h="1795" extrusionOk="0">
                  <a:moveTo>
                    <a:pt x="1916" y="882"/>
                  </a:moveTo>
                  <a:cubicBezTo>
                    <a:pt x="1916" y="1399"/>
                    <a:pt x="1490" y="1794"/>
                    <a:pt x="943" y="1794"/>
                  </a:cubicBezTo>
                  <a:cubicBezTo>
                    <a:pt x="426" y="1794"/>
                    <a:pt x="1" y="1399"/>
                    <a:pt x="1" y="882"/>
                  </a:cubicBezTo>
                  <a:cubicBezTo>
                    <a:pt x="1" y="396"/>
                    <a:pt x="426" y="1"/>
                    <a:pt x="943" y="1"/>
                  </a:cubicBezTo>
                  <a:cubicBezTo>
                    <a:pt x="1490" y="1"/>
                    <a:pt x="1916" y="396"/>
                    <a:pt x="1916"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
            <p:cNvSpPr/>
            <p:nvPr/>
          </p:nvSpPr>
          <p:spPr>
            <a:xfrm>
              <a:off x="7387950" y="1865825"/>
              <a:ext cx="46375" cy="43325"/>
            </a:xfrm>
            <a:custGeom>
              <a:avLst/>
              <a:gdLst/>
              <a:ahLst/>
              <a:cxnLst/>
              <a:rect l="l" t="t" r="r" b="b"/>
              <a:pathLst>
                <a:path w="1855" h="1733" extrusionOk="0">
                  <a:moveTo>
                    <a:pt x="1854" y="882"/>
                  </a:moveTo>
                  <a:cubicBezTo>
                    <a:pt x="1854" y="1368"/>
                    <a:pt x="1429" y="1733"/>
                    <a:pt x="912" y="1733"/>
                  </a:cubicBezTo>
                  <a:cubicBezTo>
                    <a:pt x="426" y="1733"/>
                    <a:pt x="0" y="1368"/>
                    <a:pt x="0" y="882"/>
                  </a:cubicBezTo>
                  <a:cubicBezTo>
                    <a:pt x="0" y="395"/>
                    <a:pt x="426" y="0"/>
                    <a:pt x="912" y="0"/>
                  </a:cubicBezTo>
                  <a:cubicBezTo>
                    <a:pt x="1429" y="0"/>
                    <a:pt x="1854" y="395"/>
                    <a:pt x="1854"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
            <p:cNvSpPr/>
            <p:nvPr/>
          </p:nvSpPr>
          <p:spPr>
            <a:xfrm>
              <a:off x="7388700" y="1767800"/>
              <a:ext cx="44100" cy="41800"/>
            </a:xfrm>
            <a:custGeom>
              <a:avLst/>
              <a:gdLst/>
              <a:ahLst/>
              <a:cxnLst/>
              <a:rect l="l" t="t" r="r" b="b"/>
              <a:pathLst>
                <a:path w="1764" h="1672" extrusionOk="0">
                  <a:moveTo>
                    <a:pt x="1764" y="821"/>
                  </a:moveTo>
                  <a:cubicBezTo>
                    <a:pt x="1764" y="1307"/>
                    <a:pt x="1368" y="1672"/>
                    <a:pt x="882" y="1672"/>
                  </a:cubicBezTo>
                  <a:cubicBezTo>
                    <a:pt x="396" y="1672"/>
                    <a:pt x="1" y="1307"/>
                    <a:pt x="1" y="821"/>
                  </a:cubicBezTo>
                  <a:cubicBezTo>
                    <a:pt x="1" y="365"/>
                    <a:pt x="396" y="0"/>
                    <a:pt x="882" y="0"/>
                  </a:cubicBezTo>
                  <a:cubicBezTo>
                    <a:pt x="1368" y="0"/>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
            <p:cNvSpPr/>
            <p:nvPr/>
          </p:nvSpPr>
          <p:spPr>
            <a:xfrm>
              <a:off x="7389450" y="1669000"/>
              <a:ext cx="43350" cy="41075"/>
            </a:xfrm>
            <a:custGeom>
              <a:avLst/>
              <a:gdLst/>
              <a:ahLst/>
              <a:cxnLst/>
              <a:rect l="l" t="t" r="r" b="b"/>
              <a:pathLst>
                <a:path w="1734" h="1643" extrusionOk="0">
                  <a:moveTo>
                    <a:pt x="1734" y="822"/>
                  </a:moveTo>
                  <a:cubicBezTo>
                    <a:pt x="1734" y="1277"/>
                    <a:pt x="1338" y="1642"/>
                    <a:pt x="852" y="1642"/>
                  </a:cubicBezTo>
                  <a:cubicBezTo>
                    <a:pt x="396" y="1642"/>
                    <a:pt x="1" y="1277"/>
                    <a:pt x="1" y="822"/>
                  </a:cubicBezTo>
                  <a:cubicBezTo>
                    <a:pt x="1" y="366"/>
                    <a:pt x="396" y="1"/>
                    <a:pt x="852" y="1"/>
                  </a:cubicBezTo>
                  <a:cubicBezTo>
                    <a:pt x="1338" y="1"/>
                    <a:pt x="1734" y="366"/>
                    <a:pt x="1734"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
            <p:cNvSpPr/>
            <p:nvPr/>
          </p:nvSpPr>
          <p:spPr>
            <a:xfrm>
              <a:off x="7390225" y="1570975"/>
              <a:ext cx="41825" cy="38775"/>
            </a:xfrm>
            <a:custGeom>
              <a:avLst/>
              <a:gdLst/>
              <a:ahLst/>
              <a:cxnLst/>
              <a:rect l="l" t="t" r="r" b="b"/>
              <a:pathLst>
                <a:path w="1673" h="1551" extrusionOk="0">
                  <a:moveTo>
                    <a:pt x="1672" y="791"/>
                  </a:moveTo>
                  <a:cubicBezTo>
                    <a:pt x="1672" y="1217"/>
                    <a:pt x="1277" y="1551"/>
                    <a:pt x="821" y="1551"/>
                  </a:cubicBezTo>
                  <a:cubicBezTo>
                    <a:pt x="365" y="1551"/>
                    <a:pt x="0" y="1217"/>
                    <a:pt x="0" y="791"/>
                  </a:cubicBezTo>
                  <a:cubicBezTo>
                    <a:pt x="0" y="335"/>
                    <a:pt x="365" y="1"/>
                    <a:pt x="821" y="1"/>
                  </a:cubicBezTo>
                  <a:cubicBezTo>
                    <a:pt x="1277" y="1"/>
                    <a:pt x="1672" y="335"/>
                    <a:pt x="167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
            <p:cNvSpPr/>
            <p:nvPr/>
          </p:nvSpPr>
          <p:spPr>
            <a:xfrm>
              <a:off x="7390975" y="1472200"/>
              <a:ext cx="40300" cy="38025"/>
            </a:xfrm>
            <a:custGeom>
              <a:avLst/>
              <a:gdLst/>
              <a:ahLst/>
              <a:cxnLst/>
              <a:rect l="l" t="t" r="r" b="b"/>
              <a:pathLst>
                <a:path w="1612" h="1521" extrusionOk="0">
                  <a:moveTo>
                    <a:pt x="1612" y="760"/>
                  </a:moveTo>
                  <a:cubicBezTo>
                    <a:pt x="1612" y="1186"/>
                    <a:pt x="1247" y="1520"/>
                    <a:pt x="791" y="1520"/>
                  </a:cubicBezTo>
                  <a:cubicBezTo>
                    <a:pt x="366" y="1520"/>
                    <a:pt x="1" y="1186"/>
                    <a:pt x="1" y="760"/>
                  </a:cubicBezTo>
                  <a:cubicBezTo>
                    <a:pt x="1" y="335"/>
                    <a:pt x="366" y="0"/>
                    <a:pt x="791" y="0"/>
                  </a:cubicBezTo>
                  <a:cubicBezTo>
                    <a:pt x="1247" y="0"/>
                    <a:pt x="1612" y="335"/>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
            <p:cNvSpPr/>
            <p:nvPr/>
          </p:nvSpPr>
          <p:spPr>
            <a:xfrm>
              <a:off x="7391750" y="1374175"/>
              <a:ext cx="38775" cy="36500"/>
            </a:xfrm>
            <a:custGeom>
              <a:avLst/>
              <a:gdLst/>
              <a:ahLst/>
              <a:cxnLst/>
              <a:rect l="l" t="t" r="r" b="b"/>
              <a:pathLst>
                <a:path w="1551" h="1460" extrusionOk="0">
                  <a:moveTo>
                    <a:pt x="1550" y="730"/>
                  </a:moveTo>
                  <a:cubicBezTo>
                    <a:pt x="1550" y="1125"/>
                    <a:pt x="1186" y="1459"/>
                    <a:pt x="760" y="1459"/>
                  </a:cubicBezTo>
                  <a:cubicBezTo>
                    <a:pt x="335" y="1459"/>
                    <a:pt x="0" y="1125"/>
                    <a:pt x="0" y="730"/>
                  </a:cubicBezTo>
                  <a:cubicBezTo>
                    <a:pt x="0" y="304"/>
                    <a:pt x="335" y="0"/>
                    <a:pt x="760" y="0"/>
                  </a:cubicBezTo>
                  <a:cubicBezTo>
                    <a:pt x="1186" y="0"/>
                    <a:pt x="1550" y="304"/>
                    <a:pt x="155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
            <p:cNvSpPr/>
            <p:nvPr/>
          </p:nvSpPr>
          <p:spPr>
            <a:xfrm>
              <a:off x="7391750" y="1275375"/>
              <a:ext cx="38000" cy="35750"/>
            </a:xfrm>
            <a:custGeom>
              <a:avLst/>
              <a:gdLst/>
              <a:ahLst/>
              <a:cxnLst/>
              <a:rect l="l" t="t" r="r" b="b"/>
              <a:pathLst>
                <a:path w="1520" h="1430" extrusionOk="0">
                  <a:moveTo>
                    <a:pt x="1520" y="700"/>
                  </a:moveTo>
                  <a:cubicBezTo>
                    <a:pt x="1520" y="1095"/>
                    <a:pt x="1186" y="1430"/>
                    <a:pt x="760" y="1430"/>
                  </a:cubicBezTo>
                  <a:cubicBezTo>
                    <a:pt x="365" y="1430"/>
                    <a:pt x="0" y="1095"/>
                    <a:pt x="0" y="700"/>
                  </a:cubicBezTo>
                  <a:cubicBezTo>
                    <a:pt x="0" y="305"/>
                    <a:pt x="365" y="1"/>
                    <a:pt x="760" y="1"/>
                  </a:cubicBezTo>
                  <a:cubicBezTo>
                    <a:pt x="1186" y="1"/>
                    <a:pt x="1520" y="305"/>
                    <a:pt x="152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
            <p:cNvSpPr/>
            <p:nvPr/>
          </p:nvSpPr>
          <p:spPr>
            <a:xfrm>
              <a:off x="7393250" y="1177350"/>
              <a:ext cx="35750" cy="33475"/>
            </a:xfrm>
            <a:custGeom>
              <a:avLst/>
              <a:gdLst/>
              <a:ahLst/>
              <a:cxnLst/>
              <a:rect l="l" t="t" r="r" b="b"/>
              <a:pathLst>
                <a:path w="1430" h="1339" extrusionOk="0">
                  <a:moveTo>
                    <a:pt x="1430" y="670"/>
                  </a:moveTo>
                  <a:cubicBezTo>
                    <a:pt x="1430" y="1034"/>
                    <a:pt x="1095" y="1338"/>
                    <a:pt x="700" y="1338"/>
                  </a:cubicBezTo>
                  <a:cubicBezTo>
                    <a:pt x="305" y="1338"/>
                    <a:pt x="1" y="1034"/>
                    <a:pt x="1" y="670"/>
                  </a:cubicBezTo>
                  <a:cubicBezTo>
                    <a:pt x="1" y="305"/>
                    <a:pt x="305" y="1"/>
                    <a:pt x="700" y="1"/>
                  </a:cubicBezTo>
                  <a:cubicBezTo>
                    <a:pt x="1095" y="1"/>
                    <a:pt x="1430" y="305"/>
                    <a:pt x="1430"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
            <p:cNvSpPr/>
            <p:nvPr/>
          </p:nvSpPr>
          <p:spPr>
            <a:xfrm>
              <a:off x="7393250" y="1077825"/>
              <a:ext cx="35750" cy="34200"/>
            </a:xfrm>
            <a:custGeom>
              <a:avLst/>
              <a:gdLst/>
              <a:ahLst/>
              <a:cxnLst/>
              <a:rect l="l" t="t" r="r" b="b"/>
              <a:pathLst>
                <a:path w="1430" h="1368" extrusionOk="0">
                  <a:moveTo>
                    <a:pt x="1430" y="699"/>
                  </a:moveTo>
                  <a:cubicBezTo>
                    <a:pt x="1430" y="1064"/>
                    <a:pt x="1095" y="1368"/>
                    <a:pt x="700" y="1368"/>
                  </a:cubicBezTo>
                  <a:cubicBezTo>
                    <a:pt x="305" y="1368"/>
                    <a:pt x="1" y="1064"/>
                    <a:pt x="1" y="699"/>
                  </a:cubicBezTo>
                  <a:cubicBezTo>
                    <a:pt x="1" y="304"/>
                    <a:pt x="305" y="0"/>
                    <a:pt x="700" y="0"/>
                  </a:cubicBezTo>
                  <a:cubicBezTo>
                    <a:pt x="1095" y="0"/>
                    <a:pt x="1430" y="304"/>
                    <a:pt x="1430"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
            <p:cNvSpPr/>
            <p:nvPr/>
          </p:nvSpPr>
          <p:spPr>
            <a:xfrm>
              <a:off x="7394025" y="979800"/>
              <a:ext cx="34225" cy="31925"/>
            </a:xfrm>
            <a:custGeom>
              <a:avLst/>
              <a:gdLst/>
              <a:ahLst/>
              <a:cxnLst/>
              <a:rect l="l" t="t" r="r" b="b"/>
              <a:pathLst>
                <a:path w="1369" h="1277" extrusionOk="0">
                  <a:moveTo>
                    <a:pt x="1368" y="638"/>
                  </a:moveTo>
                  <a:cubicBezTo>
                    <a:pt x="1368" y="1003"/>
                    <a:pt x="1064" y="1277"/>
                    <a:pt x="669" y="1277"/>
                  </a:cubicBezTo>
                  <a:cubicBezTo>
                    <a:pt x="304" y="1277"/>
                    <a:pt x="0" y="1003"/>
                    <a:pt x="0" y="638"/>
                  </a:cubicBezTo>
                  <a:cubicBezTo>
                    <a:pt x="0" y="304"/>
                    <a:pt x="304" y="0"/>
                    <a:pt x="669" y="0"/>
                  </a:cubicBezTo>
                  <a:cubicBezTo>
                    <a:pt x="1064" y="0"/>
                    <a:pt x="1368" y="304"/>
                    <a:pt x="1368"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
            <p:cNvSpPr/>
            <p:nvPr/>
          </p:nvSpPr>
          <p:spPr>
            <a:xfrm>
              <a:off x="7394775" y="881775"/>
              <a:ext cx="32700" cy="30400"/>
            </a:xfrm>
            <a:custGeom>
              <a:avLst/>
              <a:gdLst/>
              <a:ahLst/>
              <a:cxnLst/>
              <a:rect l="l" t="t" r="r" b="b"/>
              <a:pathLst>
                <a:path w="1308" h="1216" extrusionOk="0">
                  <a:moveTo>
                    <a:pt x="1308" y="608"/>
                  </a:moveTo>
                  <a:cubicBezTo>
                    <a:pt x="1308" y="942"/>
                    <a:pt x="1004" y="1216"/>
                    <a:pt x="639" y="1216"/>
                  </a:cubicBezTo>
                  <a:cubicBezTo>
                    <a:pt x="274" y="1216"/>
                    <a:pt x="1" y="942"/>
                    <a:pt x="1" y="608"/>
                  </a:cubicBezTo>
                  <a:cubicBezTo>
                    <a:pt x="1" y="274"/>
                    <a:pt x="274" y="0"/>
                    <a:pt x="639" y="0"/>
                  </a:cubicBezTo>
                  <a:cubicBezTo>
                    <a:pt x="1004" y="0"/>
                    <a:pt x="1308" y="274"/>
                    <a:pt x="1308"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
            <p:cNvSpPr/>
            <p:nvPr/>
          </p:nvSpPr>
          <p:spPr>
            <a:xfrm>
              <a:off x="7395550" y="782975"/>
              <a:ext cx="31175" cy="29675"/>
            </a:xfrm>
            <a:custGeom>
              <a:avLst/>
              <a:gdLst/>
              <a:ahLst/>
              <a:cxnLst/>
              <a:rect l="l" t="t" r="r" b="b"/>
              <a:pathLst>
                <a:path w="1247" h="1187" extrusionOk="0">
                  <a:moveTo>
                    <a:pt x="1246" y="578"/>
                  </a:moveTo>
                  <a:cubicBezTo>
                    <a:pt x="1246" y="912"/>
                    <a:pt x="973" y="1186"/>
                    <a:pt x="608" y="1186"/>
                  </a:cubicBezTo>
                  <a:cubicBezTo>
                    <a:pt x="274" y="1186"/>
                    <a:pt x="0" y="912"/>
                    <a:pt x="0" y="578"/>
                  </a:cubicBezTo>
                  <a:cubicBezTo>
                    <a:pt x="0" y="274"/>
                    <a:pt x="274" y="1"/>
                    <a:pt x="608" y="1"/>
                  </a:cubicBezTo>
                  <a:cubicBezTo>
                    <a:pt x="973" y="1"/>
                    <a:pt x="1246" y="274"/>
                    <a:pt x="124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
            <p:cNvSpPr/>
            <p:nvPr/>
          </p:nvSpPr>
          <p:spPr>
            <a:xfrm>
              <a:off x="7395550" y="684200"/>
              <a:ext cx="30400" cy="28900"/>
            </a:xfrm>
            <a:custGeom>
              <a:avLst/>
              <a:gdLst/>
              <a:ahLst/>
              <a:cxnLst/>
              <a:rect l="l" t="t" r="r" b="b"/>
              <a:pathLst>
                <a:path w="1216" h="1156" extrusionOk="0">
                  <a:moveTo>
                    <a:pt x="1216" y="578"/>
                  </a:moveTo>
                  <a:cubicBezTo>
                    <a:pt x="1216" y="882"/>
                    <a:pt x="942" y="1155"/>
                    <a:pt x="608" y="1155"/>
                  </a:cubicBezTo>
                  <a:cubicBezTo>
                    <a:pt x="274" y="1155"/>
                    <a:pt x="0" y="882"/>
                    <a:pt x="0" y="578"/>
                  </a:cubicBezTo>
                  <a:cubicBezTo>
                    <a:pt x="0" y="274"/>
                    <a:pt x="274" y="0"/>
                    <a:pt x="608" y="0"/>
                  </a:cubicBezTo>
                  <a:cubicBezTo>
                    <a:pt x="942"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
            <p:cNvSpPr/>
            <p:nvPr/>
          </p:nvSpPr>
          <p:spPr>
            <a:xfrm>
              <a:off x="7396300" y="585400"/>
              <a:ext cx="29650" cy="28150"/>
            </a:xfrm>
            <a:custGeom>
              <a:avLst/>
              <a:gdLst/>
              <a:ahLst/>
              <a:cxnLst/>
              <a:rect l="l" t="t" r="r" b="b"/>
              <a:pathLst>
                <a:path w="1186" h="1126" extrusionOk="0">
                  <a:moveTo>
                    <a:pt x="1186" y="578"/>
                  </a:moveTo>
                  <a:cubicBezTo>
                    <a:pt x="1186" y="882"/>
                    <a:pt x="912" y="1125"/>
                    <a:pt x="578" y="1125"/>
                  </a:cubicBezTo>
                  <a:cubicBezTo>
                    <a:pt x="274" y="1125"/>
                    <a:pt x="1" y="882"/>
                    <a:pt x="1" y="578"/>
                  </a:cubicBezTo>
                  <a:cubicBezTo>
                    <a:pt x="1" y="244"/>
                    <a:pt x="274" y="1"/>
                    <a:pt x="578" y="1"/>
                  </a:cubicBezTo>
                  <a:cubicBezTo>
                    <a:pt x="912" y="1"/>
                    <a:pt x="1186" y="244"/>
                    <a:pt x="118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
            <p:cNvSpPr/>
            <p:nvPr/>
          </p:nvSpPr>
          <p:spPr>
            <a:xfrm>
              <a:off x="7397050" y="487375"/>
              <a:ext cx="28150" cy="26625"/>
            </a:xfrm>
            <a:custGeom>
              <a:avLst/>
              <a:gdLst/>
              <a:ahLst/>
              <a:cxnLst/>
              <a:rect l="l" t="t" r="r" b="b"/>
              <a:pathLst>
                <a:path w="1126" h="1065" extrusionOk="0">
                  <a:moveTo>
                    <a:pt x="1126" y="517"/>
                  </a:moveTo>
                  <a:cubicBezTo>
                    <a:pt x="1126" y="821"/>
                    <a:pt x="852" y="1065"/>
                    <a:pt x="548" y="1065"/>
                  </a:cubicBezTo>
                  <a:cubicBezTo>
                    <a:pt x="244" y="1065"/>
                    <a:pt x="1" y="821"/>
                    <a:pt x="1" y="517"/>
                  </a:cubicBezTo>
                  <a:cubicBezTo>
                    <a:pt x="1" y="244"/>
                    <a:pt x="244" y="1"/>
                    <a:pt x="548" y="1"/>
                  </a:cubicBezTo>
                  <a:cubicBezTo>
                    <a:pt x="852" y="1"/>
                    <a:pt x="1126" y="244"/>
                    <a:pt x="1126"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
            <p:cNvSpPr/>
            <p:nvPr/>
          </p:nvSpPr>
          <p:spPr>
            <a:xfrm>
              <a:off x="7397825" y="388600"/>
              <a:ext cx="26625" cy="25100"/>
            </a:xfrm>
            <a:custGeom>
              <a:avLst/>
              <a:gdLst/>
              <a:ahLst/>
              <a:cxnLst/>
              <a:rect l="l" t="t" r="r" b="b"/>
              <a:pathLst>
                <a:path w="1065" h="1004" extrusionOk="0">
                  <a:moveTo>
                    <a:pt x="1064" y="517"/>
                  </a:moveTo>
                  <a:cubicBezTo>
                    <a:pt x="1064" y="791"/>
                    <a:pt x="821" y="1003"/>
                    <a:pt x="517" y="1003"/>
                  </a:cubicBezTo>
                  <a:cubicBezTo>
                    <a:pt x="243" y="1003"/>
                    <a:pt x="0" y="791"/>
                    <a:pt x="0" y="517"/>
                  </a:cubicBezTo>
                  <a:cubicBezTo>
                    <a:pt x="0" y="243"/>
                    <a:pt x="243" y="0"/>
                    <a:pt x="517" y="0"/>
                  </a:cubicBezTo>
                  <a:cubicBezTo>
                    <a:pt x="821" y="0"/>
                    <a:pt x="1064" y="243"/>
                    <a:pt x="106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
            <p:cNvSpPr/>
            <p:nvPr/>
          </p:nvSpPr>
          <p:spPr>
            <a:xfrm>
              <a:off x="7397825" y="289800"/>
              <a:ext cx="25850" cy="24350"/>
            </a:xfrm>
            <a:custGeom>
              <a:avLst/>
              <a:gdLst/>
              <a:ahLst/>
              <a:cxnLst/>
              <a:rect l="l" t="t" r="r" b="b"/>
              <a:pathLst>
                <a:path w="1034" h="974" extrusionOk="0">
                  <a:moveTo>
                    <a:pt x="1034" y="487"/>
                  </a:moveTo>
                  <a:cubicBezTo>
                    <a:pt x="1034" y="761"/>
                    <a:pt x="821" y="974"/>
                    <a:pt x="517" y="974"/>
                  </a:cubicBezTo>
                  <a:cubicBezTo>
                    <a:pt x="243" y="974"/>
                    <a:pt x="0" y="761"/>
                    <a:pt x="0" y="487"/>
                  </a:cubicBezTo>
                  <a:cubicBezTo>
                    <a:pt x="0" y="244"/>
                    <a:pt x="243" y="1"/>
                    <a:pt x="517" y="1"/>
                  </a:cubicBezTo>
                  <a:cubicBezTo>
                    <a:pt x="821" y="1"/>
                    <a:pt x="1034" y="244"/>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
            <p:cNvSpPr/>
            <p:nvPr/>
          </p:nvSpPr>
          <p:spPr>
            <a:xfrm>
              <a:off x="7398575" y="191775"/>
              <a:ext cx="24350" cy="22825"/>
            </a:xfrm>
            <a:custGeom>
              <a:avLst/>
              <a:gdLst/>
              <a:ahLst/>
              <a:cxnLst/>
              <a:rect l="l" t="t" r="r" b="b"/>
              <a:pathLst>
                <a:path w="974" h="913" extrusionOk="0">
                  <a:moveTo>
                    <a:pt x="973" y="457"/>
                  </a:moveTo>
                  <a:cubicBezTo>
                    <a:pt x="973" y="700"/>
                    <a:pt x="761" y="913"/>
                    <a:pt x="487" y="913"/>
                  </a:cubicBezTo>
                  <a:cubicBezTo>
                    <a:pt x="213" y="913"/>
                    <a:pt x="1" y="700"/>
                    <a:pt x="1" y="457"/>
                  </a:cubicBezTo>
                  <a:cubicBezTo>
                    <a:pt x="1" y="214"/>
                    <a:pt x="213" y="1"/>
                    <a:pt x="487" y="1"/>
                  </a:cubicBezTo>
                  <a:cubicBezTo>
                    <a:pt x="761" y="1"/>
                    <a:pt x="973" y="214"/>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
            <p:cNvSpPr/>
            <p:nvPr/>
          </p:nvSpPr>
          <p:spPr>
            <a:xfrm>
              <a:off x="7399350" y="93000"/>
              <a:ext cx="23575" cy="22050"/>
            </a:xfrm>
            <a:custGeom>
              <a:avLst/>
              <a:gdLst/>
              <a:ahLst/>
              <a:cxnLst/>
              <a:rect l="l" t="t" r="r" b="b"/>
              <a:pathLst>
                <a:path w="943" h="882" extrusionOk="0">
                  <a:moveTo>
                    <a:pt x="942" y="456"/>
                  </a:moveTo>
                  <a:cubicBezTo>
                    <a:pt x="942" y="699"/>
                    <a:pt x="730" y="882"/>
                    <a:pt x="456" y="882"/>
                  </a:cubicBezTo>
                  <a:cubicBezTo>
                    <a:pt x="213" y="882"/>
                    <a:pt x="0" y="699"/>
                    <a:pt x="0" y="456"/>
                  </a:cubicBezTo>
                  <a:cubicBezTo>
                    <a:pt x="0" y="183"/>
                    <a:pt x="213" y="0"/>
                    <a:pt x="456" y="0"/>
                  </a:cubicBezTo>
                  <a:cubicBezTo>
                    <a:pt x="730" y="0"/>
                    <a:pt x="942" y="183"/>
                    <a:pt x="94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
            <p:cNvSpPr/>
            <p:nvPr/>
          </p:nvSpPr>
          <p:spPr>
            <a:xfrm>
              <a:off x="7399350" y="-5800"/>
              <a:ext cx="23575" cy="22075"/>
            </a:xfrm>
            <a:custGeom>
              <a:avLst/>
              <a:gdLst/>
              <a:ahLst/>
              <a:cxnLst/>
              <a:rect l="l" t="t" r="r" b="b"/>
              <a:pathLst>
                <a:path w="943" h="883" extrusionOk="0">
                  <a:moveTo>
                    <a:pt x="942" y="427"/>
                  </a:moveTo>
                  <a:cubicBezTo>
                    <a:pt x="942" y="670"/>
                    <a:pt x="730" y="882"/>
                    <a:pt x="456" y="882"/>
                  </a:cubicBezTo>
                  <a:cubicBezTo>
                    <a:pt x="213" y="882"/>
                    <a:pt x="0" y="670"/>
                    <a:pt x="0" y="427"/>
                  </a:cubicBezTo>
                  <a:cubicBezTo>
                    <a:pt x="0" y="183"/>
                    <a:pt x="213" y="1"/>
                    <a:pt x="456" y="1"/>
                  </a:cubicBezTo>
                  <a:cubicBezTo>
                    <a:pt x="730" y="1"/>
                    <a:pt x="942" y="183"/>
                    <a:pt x="942" y="4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
            <p:cNvSpPr/>
            <p:nvPr/>
          </p:nvSpPr>
          <p:spPr>
            <a:xfrm>
              <a:off x="7400100" y="-104575"/>
              <a:ext cx="22050" cy="20550"/>
            </a:xfrm>
            <a:custGeom>
              <a:avLst/>
              <a:gdLst/>
              <a:ahLst/>
              <a:cxnLst/>
              <a:rect l="l" t="t" r="r" b="b"/>
              <a:pathLst>
                <a:path w="882" h="822" extrusionOk="0">
                  <a:moveTo>
                    <a:pt x="882" y="426"/>
                  </a:moveTo>
                  <a:cubicBezTo>
                    <a:pt x="882" y="639"/>
                    <a:pt x="669" y="821"/>
                    <a:pt x="426" y="821"/>
                  </a:cubicBezTo>
                  <a:cubicBezTo>
                    <a:pt x="183" y="821"/>
                    <a:pt x="1" y="639"/>
                    <a:pt x="1" y="426"/>
                  </a:cubicBezTo>
                  <a:cubicBezTo>
                    <a:pt x="1" y="183"/>
                    <a:pt x="183" y="1"/>
                    <a:pt x="426" y="1"/>
                  </a:cubicBezTo>
                  <a:cubicBezTo>
                    <a:pt x="669" y="1"/>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
            <p:cNvSpPr/>
            <p:nvPr/>
          </p:nvSpPr>
          <p:spPr>
            <a:xfrm>
              <a:off x="7400100" y="-203350"/>
              <a:ext cx="21300" cy="19775"/>
            </a:xfrm>
            <a:custGeom>
              <a:avLst/>
              <a:gdLst/>
              <a:ahLst/>
              <a:cxnLst/>
              <a:rect l="l" t="t" r="r" b="b"/>
              <a:pathLst>
                <a:path w="852" h="791" extrusionOk="0">
                  <a:moveTo>
                    <a:pt x="852" y="395"/>
                  </a:moveTo>
                  <a:cubicBezTo>
                    <a:pt x="852" y="638"/>
                    <a:pt x="669" y="790"/>
                    <a:pt x="426" y="790"/>
                  </a:cubicBezTo>
                  <a:cubicBezTo>
                    <a:pt x="213" y="790"/>
                    <a:pt x="1" y="638"/>
                    <a:pt x="1" y="395"/>
                  </a:cubicBezTo>
                  <a:cubicBezTo>
                    <a:pt x="1" y="182"/>
                    <a:pt x="213" y="0"/>
                    <a:pt x="426" y="0"/>
                  </a:cubicBezTo>
                  <a:cubicBezTo>
                    <a:pt x="669" y="0"/>
                    <a:pt x="852" y="182"/>
                    <a:pt x="85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
            <p:cNvSpPr/>
            <p:nvPr/>
          </p:nvSpPr>
          <p:spPr>
            <a:xfrm>
              <a:off x="7400850" y="-301375"/>
              <a:ext cx="19800" cy="18250"/>
            </a:xfrm>
            <a:custGeom>
              <a:avLst/>
              <a:gdLst/>
              <a:ahLst/>
              <a:cxnLst/>
              <a:rect l="l" t="t" r="r" b="b"/>
              <a:pathLst>
                <a:path w="792" h="730" extrusionOk="0">
                  <a:moveTo>
                    <a:pt x="791" y="365"/>
                  </a:moveTo>
                  <a:cubicBezTo>
                    <a:pt x="791" y="578"/>
                    <a:pt x="639" y="730"/>
                    <a:pt x="396" y="730"/>
                  </a:cubicBezTo>
                  <a:cubicBezTo>
                    <a:pt x="183" y="730"/>
                    <a:pt x="1" y="578"/>
                    <a:pt x="1" y="365"/>
                  </a:cubicBezTo>
                  <a:cubicBezTo>
                    <a:pt x="1" y="152"/>
                    <a:pt x="183" y="0"/>
                    <a:pt x="396" y="0"/>
                  </a:cubicBezTo>
                  <a:cubicBezTo>
                    <a:pt x="63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
            <p:cNvSpPr/>
            <p:nvPr/>
          </p:nvSpPr>
          <p:spPr>
            <a:xfrm>
              <a:off x="7401625" y="-400175"/>
              <a:ext cx="19025" cy="17500"/>
            </a:xfrm>
            <a:custGeom>
              <a:avLst/>
              <a:gdLst/>
              <a:ahLst/>
              <a:cxnLst/>
              <a:rect l="l" t="t" r="r" b="b"/>
              <a:pathLst>
                <a:path w="761" h="700" extrusionOk="0">
                  <a:moveTo>
                    <a:pt x="760" y="365"/>
                  </a:moveTo>
                  <a:cubicBezTo>
                    <a:pt x="760" y="548"/>
                    <a:pt x="578" y="700"/>
                    <a:pt x="365" y="700"/>
                  </a:cubicBezTo>
                  <a:cubicBezTo>
                    <a:pt x="152" y="700"/>
                    <a:pt x="0" y="548"/>
                    <a:pt x="0" y="365"/>
                  </a:cubicBezTo>
                  <a:cubicBezTo>
                    <a:pt x="0" y="153"/>
                    <a:pt x="152" y="1"/>
                    <a:pt x="365" y="1"/>
                  </a:cubicBezTo>
                  <a:cubicBezTo>
                    <a:pt x="578" y="1"/>
                    <a:pt x="760" y="153"/>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
            <p:cNvSpPr/>
            <p:nvPr/>
          </p:nvSpPr>
          <p:spPr>
            <a:xfrm>
              <a:off x="7401625" y="-498950"/>
              <a:ext cx="18250" cy="16725"/>
            </a:xfrm>
            <a:custGeom>
              <a:avLst/>
              <a:gdLst/>
              <a:ahLst/>
              <a:cxnLst/>
              <a:rect l="l" t="t" r="r" b="b"/>
              <a:pathLst>
                <a:path w="730" h="669" extrusionOk="0">
                  <a:moveTo>
                    <a:pt x="730" y="335"/>
                  </a:moveTo>
                  <a:cubicBezTo>
                    <a:pt x="730" y="517"/>
                    <a:pt x="578" y="669"/>
                    <a:pt x="365" y="669"/>
                  </a:cubicBezTo>
                  <a:cubicBezTo>
                    <a:pt x="183" y="669"/>
                    <a:pt x="0" y="517"/>
                    <a:pt x="0" y="335"/>
                  </a:cubicBezTo>
                  <a:cubicBezTo>
                    <a:pt x="0" y="152"/>
                    <a:pt x="183" y="0"/>
                    <a:pt x="365" y="0"/>
                  </a:cubicBezTo>
                  <a:cubicBezTo>
                    <a:pt x="578" y="0"/>
                    <a:pt x="730" y="152"/>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1150"/>
        <p:cNvGrpSpPr/>
        <p:nvPr/>
      </p:nvGrpSpPr>
      <p:grpSpPr>
        <a:xfrm>
          <a:off x="0" y="0"/>
          <a:ext cx="0" cy="0"/>
          <a:chOff x="0" y="0"/>
          <a:chExt cx="0" cy="0"/>
        </a:xfrm>
      </p:grpSpPr>
      <p:sp>
        <p:nvSpPr>
          <p:cNvPr id="21151" name="Google Shape;21151;p9"/>
          <p:cNvSpPr txBox="1">
            <a:spLocks noGrp="1"/>
          </p:cNvSpPr>
          <p:nvPr>
            <p:ph type="title"/>
          </p:nvPr>
        </p:nvSpPr>
        <p:spPr>
          <a:xfrm>
            <a:off x="265500" y="2533675"/>
            <a:ext cx="42411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b="1"/>
            </a:lvl1pPr>
            <a:lvl2pPr lvl="1" algn="ctr">
              <a:spcBef>
                <a:spcPts val="0"/>
              </a:spcBef>
              <a:spcAft>
                <a:spcPts val="0"/>
              </a:spcAft>
              <a:buSzPts val="4200"/>
              <a:buNone/>
              <a:defRPr sz="4200" b="1"/>
            </a:lvl2pPr>
            <a:lvl3pPr lvl="2" algn="ctr">
              <a:spcBef>
                <a:spcPts val="0"/>
              </a:spcBef>
              <a:spcAft>
                <a:spcPts val="0"/>
              </a:spcAft>
              <a:buSzPts val="4200"/>
              <a:buNone/>
              <a:defRPr sz="4200" b="1"/>
            </a:lvl3pPr>
            <a:lvl4pPr lvl="3" algn="ctr">
              <a:spcBef>
                <a:spcPts val="0"/>
              </a:spcBef>
              <a:spcAft>
                <a:spcPts val="0"/>
              </a:spcAft>
              <a:buSzPts val="4200"/>
              <a:buNone/>
              <a:defRPr sz="4200" b="1"/>
            </a:lvl4pPr>
            <a:lvl5pPr lvl="4" algn="ctr">
              <a:spcBef>
                <a:spcPts val="0"/>
              </a:spcBef>
              <a:spcAft>
                <a:spcPts val="0"/>
              </a:spcAft>
              <a:buSzPts val="4200"/>
              <a:buNone/>
              <a:defRPr sz="4200" b="1"/>
            </a:lvl5pPr>
            <a:lvl6pPr lvl="5" algn="ctr">
              <a:spcBef>
                <a:spcPts val="0"/>
              </a:spcBef>
              <a:spcAft>
                <a:spcPts val="0"/>
              </a:spcAft>
              <a:buSzPts val="4200"/>
              <a:buNone/>
              <a:defRPr sz="4200" b="1"/>
            </a:lvl6pPr>
            <a:lvl7pPr lvl="6" algn="ctr">
              <a:spcBef>
                <a:spcPts val="0"/>
              </a:spcBef>
              <a:spcAft>
                <a:spcPts val="0"/>
              </a:spcAft>
              <a:buSzPts val="4200"/>
              <a:buNone/>
              <a:defRPr sz="4200" b="1"/>
            </a:lvl7pPr>
            <a:lvl8pPr lvl="7" algn="ctr">
              <a:spcBef>
                <a:spcPts val="0"/>
              </a:spcBef>
              <a:spcAft>
                <a:spcPts val="0"/>
              </a:spcAft>
              <a:buSzPts val="4200"/>
              <a:buNone/>
              <a:defRPr sz="4200" b="1"/>
            </a:lvl8pPr>
            <a:lvl9pPr lvl="8" algn="ctr">
              <a:spcBef>
                <a:spcPts val="0"/>
              </a:spcBef>
              <a:spcAft>
                <a:spcPts val="0"/>
              </a:spcAft>
              <a:buSzPts val="4200"/>
              <a:buNone/>
              <a:defRPr sz="4200" b="1"/>
            </a:lvl9pPr>
          </a:lstStyle>
          <a:p>
            <a:endParaRPr/>
          </a:p>
        </p:txBody>
      </p:sp>
      <p:sp>
        <p:nvSpPr>
          <p:cNvPr id="21152" name="Google Shape;21152;p9"/>
          <p:cNvSpPr txBox="1">
            <a:spLocks noGrp="1"/>
          </p:cNvSpPr>
          <p:nvPr>
            <p:ph type="subTitle" idx="1"/>
          </p:nvPr>
        </p:nvSpPr>
        <p:spPr>
          <a:xfrm>
            <a:off x="4745725" y="1522075"/>
            <a:ext cx="36294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400"/>
              <a:buNone/>
              <a:defRPr sz="24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1153" name="Google Shape;21153;p9"/>
          <p:cNvSpPr txBox="1">
            <a:spLocks noGrp="1"/>
          </p:cNvSpPr>
          <p:nvPr>
            <p:ph type="subTitle" idx="2"/>
          </p:nvPr>
        </p:nvSpPr>
        <p:spPr>
          <a:xfrm>
            <a:off x="4745725" y="2985150"/>
            <a:ext cx="36294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7277"/>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
  <p:cSld name="CUSTOM_11">
    <p:spTree>
      <p:nvGrpSpPr>
        <p:cNvPr id="1" name="Shape 27278"/>
        <p:cNvGrpSpPr/>
        <p:nvPr/>
      </p:nvGrpSpPr>
      <p:grpSpPr>
        <a:xfrm>
          <a:off x="0" y="0"/>
          <a:ext cx="0" cy="0"/>
          <a:chOff x="0" y="0"/>
          <a:chExt cx="0" cy="0"/>
        </a:xfrm>
      </p:grpSpPr>
      <p:grpSp>
        <p:nvGrpSpPr>
          <p:cNvPr id="27279" name="Google Shape;27279;p13"/>
          <p:cNvGrpSpPr/>
          <p:nvPr/>
        </p:nvGrpSpPr>
        <p:grpSpPr>
          <a:xfrm>
            <a:off x="1242" y="1859"/>
            <a:ext cx="9143953" cy="5143267"/>
            <a:chOff x="232800" y="469425"/>
            <a:chExt cx="7133125" cy="4751725"/>
          </a:xfrm>
        </p:grpSpPr>
        <p:sp>
          <p:nvSpPr>
            <p:cNvPr id="27280" name="Google Shape;27280;p13"/>
            <p:cNvSpPr/>
            <p:nvPr/>
          </p:nvSpPr>
          <p:spPr>
            <a:xfrm>
              <a:off x="255600" y="5154625"/>
              <a:ext cx="68400" cy="66125"/>
            </a:xfrm>
            <a:custGeom>
              <a:avLst/>
              <a:gdLst/>
              <a:ahLst/>
              <a:cxnLst/>
              <a:rect l="l" t="t" r="r" b="b"/>
              <a:pathLst>
                <a:path w="2736" h="2645" extrusionOk="0">
                  <a:moveTo>
                    <a:pt x="1307" y="0"/>
                  </a:moveTo>
                  <a:cubicBezTo>
                    <a:pt x="608" y="0"/>
                    <a:pt x="0" y="608"/>
                    <a:pt x="0" y="1338"/>
                  </a:cubicBezTo>
                  <a:cubicBezTo>
                    <a:pt x="0" y="2128"/>
                    <a:pt x="517" y="2645"/>
                    <a:pt x="1307" y="2645"/>
                  </a:cubicBezTo>
                  <a:cubicBezTo>
                    <a:pt x="2097" y="2645"/>
                    <a:pt x="2675" y="2158"/>
                    <a:pt x="2705" y="1399"/>
                  </a:cubicBezTo>
                  <a:cubicBezTo>
                    <a:pt x="2736" y="669"/>
                    <a:pt x="206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13"/>
            <p:cNvSpPr/>
            <p:nvPr/>
          </p:nvSpPr>
          <p:spPr>
            <a:xfrm>
              <a:off x="7208600" y="481300"/>
              <a:ext cx="67650" cy="67675"/>
            </a:xfrm>
            <a:custGeom>
              <a:avLst/>
              <a:gdLst/>
              <a:ahLst/>
              <a:cxnLst/>
              <a:rect l="l" t="t" r="r" b="b"/>
              <a:pathLst>
                <a:path w="2706" h="2707" extrusionOk="0">
                  <a:moveTo>
                    <a:pt x="1338" y="1"/>
                  </a:moveTo>
                  <a:cubicBezTo>
                    <a:pt x="639" y="1"/>
                    <a:pt x="31" y="608"/>
                    <a:pt x="1" y="1338"/>
                  </a:cubicBezTo>
                  <a:cubicBezTo>
                    <a:pt x="1" y="2067"/>
                    <a:pt x="578" y="2675"/>
                    <a:pt x="1277" y="2706"/>
                  </a:cubicBezTo>
                  <a:cubicBezTo>
                    <a:pt x="1295" y="2706"/>
                    <a:pt x="1312" y="2707"/>
                    <a:pt x="1330" y="2707"/>
                  </a:cubicBezTo>
                  <a:cubicBezTo>
                    <a:pt x="2068" y="2707"/>
                    <a:pt x="2705" y="2080"/>
                    <a:pt x="2676" y="1338"/>
                  </a:cubicBezTo>
                  <a:cubicBezTo>
                    <a:pt x="2676" y="639"/>
                    <a:pt x="203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13"/>
            <p:cNvSpPr/>
            <p:nvPr/>
          </p:nvSpPr>
          <p:spPr>
            <a:xfrm>
              <a:off x="7262550" y="5134875"/>
              <a:ext cx="68425" cy="66875"/>
            </a:xfrm>
            <a:custGeom>
              <a:avLst/>
              <a:gdLst/>
              <a:ahLst/>
              <a:cxnLst/>
              <a:rect l="l" t="t" r="r" b="b"/>
              <a:pathLst>
                <a:path w="2737" h="2675" extrusionOk="0">
                  <a:moveTo>
                    <a:pt x="1369" y="0"/>
                  </a:moveTo>
                  <a:cubicBezTo>
                    <a:pt x="609" y="0"/>
                    <a:pt x="1" y="608"/>
                    <a:pt x="31" y="1398"/>
                  </a:cubicBezTo>
                  <a:cubicBezTo>
                    <a:pt x="62" y="2128"/>
                    <a:pt x="670" y="2675"/>
                    <a:pt x="1399" y="2675"/>
                  </a:cubicBezTo>
                  <a:cubicBezTo>
                    <a:pt x="2129" y="2644"/>
                    <a:pt x="2737" y="2037"/>
                    <a:pt x="2706" y="1307"/>
                  </a:cubicBezTo>
                  <a:cubicBezTo>
                    <a:pt x="2706" y="608"/>
                    <a:pt x="2098" y="0"/>
                    <a:pt x="13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13"/>
            <p:cNvSpPr/>
            <p:nvPr/>
          </p:nvSpPr>
          <p:spPr>
            <a:xfrm>
              <a:off x="287500" y="5063425"/>
              <a:ext cx="67650" cy="67675"/>
            </a:xfrm>
            <a:custGeom>
              <a:avLst/>
              <a:gdLst/>
              <a:ahLst/>
              <a:cxnLst/>
              <a:rect l="l" t="t" r="r" b="b"/>
              <a:pathLst>
                <a:path w="2706" h="2707" extrusionOk="0">
                  <a:moveTo>
                    <a:pt x="1369" y="1"/>
                  </a:moveTo>
                  <a:cubicBezTo>
                    <a:pt x="639" y="1"/>
                    <a:pt x="31" y="609"/>
                    <a:pt x="1" y="1338"/>
                  </a:cubicBezTo>
                  <a:cubicBezTo>
                    <a:pt x="1" y="2068"/>
                    <a:pt x="578" y="2676"/>
                    <a:pt x="1308" y="2706"/>
                  </a:cubicBezTo>
                  <a:cubicBezTo>
                    <a:pt x="2037" y="2706"/>
                    <a:pt x="2645" y="2129"/>
                    <a:pt x="2676" y="1399"/>
                  </a:cubicBezTo>
                  <a:cubicBezTo>
                    <a:pt x="2706" y="670"/>
                    <a:pt x="2068" y="3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13"/>
            <p:cNvSpPr/>
            <p:nvPr/>
          </p:nvSpPr>
          <p:spPr>
            <a:xfrm>
              <a:off x="292075" y="534500"/>
              <a:ext cx="67650" cy="66150"/>
            </a:xfrm>
            <a:custGeom>
              <a:avLst/>
              <a:gdLst/>
              <a:ahLst/>
              <a:cxnLst/>
              <a:rect l="l" t="t" r="r" b="b"/>
              <a:pathLst>
                <a:path w="2706" h="2646" extrusionOk="0">
                  <a:moveTo>
                    <a:pt x="1307" y="0"/>
                  </a:moveTo>
                  <a:cubicBezTo>
                    <a:pt x="547" y="31"/>
                    <a:pt x="0" y="608"/>
                    <a:pt x="0" y="1368"/>
                  </a:cubicBezTo>
                  <a:cubicBezTo>
                    <a:pt x="30" y="2079"/>
                    <a:pt x="579" y="2646"/>
                    <a:pt x="1311" y="2646"/>
                  </a:cubicBezTo>
                  <a:cubicBezTo>
                    <a:pt x="1330" y="2646"/>
                    <a:pt x="1349" y="2645"/>
                    <a:pt x="1368" y="2645"/>
                  </a:cubicBezTo>
                  <a:cubicBezTo>
                    <a:pt x="2097" y="2645"/>
                    <a:pt x="2705" y="2006"/>
                    <a:pt x="2675" y="1307"/>
                  </a:cubicBezTo>
                  <a:cubicBezTo>
                    <a:pt x="2645"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13"/>
            <p:cNvSpPr/>
            <p:nvPr/>
          </p:nvSpPr>
          <p:spPr>
            <a:xfrm>
              <a:off x="7295225" y="5043675"/>
              <a:ext cx="67675" cy="66175"/>
            </a:xfrm>
            <a:custGeom>
              <a:avLst/>
              <a:gdLst/>
              <a:ahLst/>
              <a:cxnLst/>
              <a:rect l="l" t="t" r="r" b="b"/>
              <a:pathLst>
                <a:path w="2707" h="2647" extrusionOk="0">
                  <a:moveTo>
                    <a:pt x="1308" y="1"/>
                  </a:moveTo>
                  <a:cubicBezTo>
                    <a:pt x="548" y="31"/>
                    <a:pt x="1" y="608"/>
                    <a:pt x="1" y="1368"/>
                  </a:cubicBezTo>
                  <a:cubicBezTo>
                    <a:pt x="31" y="2079"/>
                    <a:pt x="580" y="2646"/>
                    <a:pt x="1312" y="2646"/>
                  </a:cubicBezTo>
                  <a:cubicBezTo>
                    <a:pt x="1330" y="2646"/>
                    <a:pt x="1350" y="2646"/>
                    <a:pt x="1369" y="2645"/>
                  </a:cubicBezTo>
                  <a:cubicBezTo>
                    <a:pt x="2098" y="2645"/>
                    <a:pt x="2706" y="2037"/>
                    <a:pt x="2676" y="1308"/>
                  </a:cubicBezTo>
                  <a:cubicBezTo>
                    <a:pt x="2676" y="578"/>
                    <a:pt x="2068"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13"/>
            <p:cNvSpPr/>
            <p:nvPr/>
          </p:nvSpPr>
          <p:spPr>
            <a:xfrm>
              <a:off x="257100" y="625675"/>
              <a:ext cx="67675" cy="66175"/>
            </a:xfrm>
            <a:custGeom>
              <a:avLst/>
              <a:gdLst/>
              <a:ahLst/>
              <a:cxnLst/>
              <a:rect l="l" t="t" r="r" b="b"/>
              <a:pathLst>
                <a:path w="2707" h="2647" extrusionOk="0">
                  <a:moveTo>
                    <a:pt x="1338" y="1"/>
                  </a:moveTo>
                  <a:cubicBezTo>
                    <a:pt x="578" y="31"/>
                    <a:pt x="1" y="639"/>
                    <a:pt x="31" y="1368"/>
                  </a:cubicBezTo>
                  <a:cubicBezTo>
                    <a:pt x="61" y="2080"/>
                    <a:pt x="639" y="2646"/>
                    <a:pt x="1344" y="2646"/>
                  </a:cubicBezTo>
                  <a:cubicBezTo>
                    <a:pt x="1362" y="2646"/>
                    <a:pt x="1381" y="2646"/>
                    <a:pt x="1399" y="2645"/>
                  </a:cubicBezTo>
                  <a:cubicBezTo>
                    <a:pt x="2159" y="2615"/>
                    <a:pt x="2706" y="2037"/>
                    <a:pt x="2706" y="1277"/>
                  </a:cubicBezTo>
                  <a:cubicBezTo>
                    <a:pt x="2676" y="548"/>
                    <a:pt x="2068"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13"/>
            <p:cNvSpPr/>
            <p:nvPr/>
          </p:nvSpPr>
          <p:spPr>
            <a:xfrm>
              <a:off x="7264850" y="607450"/>
              <a:ext cx="67650" cy="66150"/>
            </a:xfrm>
            <a:custGeom>
              <a:avLst/>
              <a:gdLst/>
              <a:ahLst/>
              <a:cxnLst/>
              <a:rect l="l" t="t" r="r" b="b"/>
              <a:pathLst>
                <a:path w="2706" h="2646" extrusionOk="0">
                  <a:moveTo>
                    <a:pt x="1337" y="0"/>
                  </a:moveTo>
                  <a:cubicBezTo>
                    <a:pt x="578" y="31"/>
                    <a:pt x="0" y="639"/>
                    <a:pt x="30" y="1368"/>
                  </a:cubicBezTo>
                  <a:cubicBezTo>
                    <a:pt x="60" y="2079"/>
                    <a:pt x="638" y="2646"/>
                    <a:pt x="1343" y="2646"/>
                  </a:cubicBezTo>
                  <a:cubicBezTo>
                    <a:pt x="1362" y="2646"/>
                    <a:pt x="1380" y="2645"/>
                    <a:pt x="1398" y="2645"/>
                  </a:cubicBezTo>
                  <a:cubicBezTo>
                    <a:pt x="2158" y="2614"/>
                    <a:pt x="2705" y="2037"/>
                    <a:pt x="2705" y="1277"/>
                  </a:cubicBezTo>
                  <a:cubicBezTo>
                    <a:pt x="2675" y="547"/>
                    <a:pt x="2067" y="0"/>
                    <a:pt x="13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13"/>
            <p:cNvSpPr/>
            <p:nvPr/>
          </p:nvSpPr>
          <p:spPr>
            <a:xfrm>
              <a:off x="7299025" y="516250"/>
              <a:ext cx="64625" cy="66900"/>
            </a:xfrm>
            <a:custGeom>
              <a:avLst/>
              <a:gdLst/>
              <a:ahLst/>
              <a:cxnLst/>
              <a:rect l="l" t="t" r="r" b="b"/>
              <a:pathLst>
                <a:path w="2585" h="2676" extrusionOk="0">
                  <a:moveTo>
                    <a:pt x="1399" y="1"/>
                  </a:moveTo>
                  <a:cubicBezTo>
                    <a:pt x="639" y="1"/>
                    <a:pt x="62" y="548"/>
                    <a:pt x="31" y="1277"/>
                  </a:cubicBezTo>
                  <a:cubicBezTo>
                    <a:pt x="1" y="2068"/>
                    <a:pt x="609" y="2676"/>
                    <a:pt x="1399" y="2676"/>
                  </a:cubicBezTo>
                  <a:cubicBezTo>
                    <a:pt x="2159" y="2645"/>
                    <a:pt x="2554" y="2189"/>
                    <a:pt x="2554" y="1369"/>
                  </a:cubicBezTo>
                  <a:cubicBezTo>
                    <a:pt x="2585" y="457"/>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13"/>
            <p:cNvSpPr/>
            <p:nvPr/>
          </p:nvSpPr>
          <p:spPr>
            <a:xfrm>
              <a:off x="7171375" y="5103675"/>
              <a:ext cx="67650" cy="65400"/>
            </a:xfrm>
            <a:custGeom>
              <a:avLst/>
              <a:gdLst/>
              <a:ahLst/>
              <a:cxnLst/>
              <a:rect l="l" t="t" r="r" b="b"/>
              <a:pathLst>
                <a:path w="2706" h="2616" extrusionOk="0">
                  <a:moveTo>
                    <a:pt x="1365" y="1"/>
                  </a:moveTo>
                  <a:cubicBezTo>
                    <a:pt x="1346" y="1"/>
                    <a:pt x="1327" y="1"/>
                    <a:pt x="1307" y="2"/>
                  </a:cubicBezTo>
                  <a:cubicBezTo>
                    <a:pt x="578" y="2"/>
                    <a:pt x="0" y="640"/>
                    <a:pt x="61" y="1370"/>
                  </a:cubicBezTo>
                  <a:cubicBezTo>
                    <a:pt x="92" y="2069"/>
                    <a:pt x="639" y="2616"/>
                    <a:pt x="1368" y="2616"/>
                  </a:cubicBezTo>
                  <a:cubicBezTo>
                    <a:pt x="2128" y="2616"/>
                    <a:pt x="2706" y="2008"/>
                    <a:pt x="2675" y="1278"/>
                  </a:cubicBezTo>
                  <a:cubicBezTo>
                    <a:pt x="2675" y="567"/>
                    <a:pt x="2098" y="1"/>
                    <a:pt x="1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13"/>
            <p:cNvSpPr/>
            <p:nvPr/>
          </p:nvSpPr>
          <p:spPr>
            <a:xfrm>
              <a:off x="415175" y="477500"/>
              <a:ext cx="66900" cy="66175"/>
            </a:xfrm>
            <a:custGeom>
              <a:avLst/>
              <a:gdLst/>
              <a:ahLst/>
              <a:cxnLst/>
              <a:rect l="l" t="t" r="r" b="b"/>
              <a:pathLst>
                <a:path w="2676" h="2647" extrusionOk="0">
                  <a:moveTo>
                    <a:pt x="1338" y="1"/>
                  </a:moveTo>
                  <a:cubicBezTo>
                    <a:pt x="608" y="1"/>
                    <a:pt x="0" y="639"/>
                    <a:pt x="31" y="1368"/>
                  </a:cubicBezTo>
                  <a:cubicBezTo>
                    <a:pt x="31" y="2051"/>
                    <a:pt x="639" y="2646"/>
                    <a:pt x="1318" y="2646"/>
                  </a:cubicBezTo>
                  <a:cubicBezTo>
                    <a:pt x="1334" y="2646"/>
                    <a:pt x="1351" y="2646"/>
                    <a:pt x="1368" y="2645"/>
                  </a:cubicBezTo>
                  <a:cubicBezTo>
                    <a:pt x="2067" y="2645"/>
                    <a:pt x="2645" y="2037"/>
                    <a:pt x="2645" y="1338"/>
                  </a:cubicBezTo>
                  <a:cubicBezTo>
                    <a:pt x="2675" y="639"/>
                    <a:pt x="203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13"/>
            <p:cNvSpPr/>
            <p:nvPr/>
          </p:nvSpPr>
          <p:spPr>
            <a:xfrm>
              <a:off x="378700" y="5096100"/>
              <a:ext cx="66125" cy="66175"/>
            </a:xfrm>
            <a:custGeom>
              <a:avLst/>
              <a:gdLst/>
              <a:ahLst/>
              <a:cxnLst/>
              <a:rect l="l" t="t" r="r" b="b"/>
              <a:pathLst>
                <a:path w="2645" h="2647" extrusionOk="0">
                  <a:moveTo>
                    <a:pt x="1307" y="1"/>
                  </a:moveTo>
                  <a:cubicBezTo>
                    <a:pt x="608" y="1"/>
                    <a:pt x="0" y="639"/>
                    <a:pt x="31" y="1369"/>
                  </a:cubicBezTo>
                  <a:cubicBezTo>
                    <a:pt x="31" y="2068"/>
                    <a:pt x="608" y="2645"/>
                    <a:pt x="1307" y="2645"/>
                  </a:cubicBezTo>
                  <a:cubicBezTo>
                    <a:pt x="1325" y="2646"/>
                    <a:pt x="1342" y="2646"/>
                    <a:pt x="1360" y="2646"/>
                  </a:cubicBezTo>
                  <a:cubicBezTo>
                    <a:pt x="2066" y="2646"/>
                    <a:pt x="2645" y="2050"/>
                    <a:pt x="2645" y="1338"/>
                  </a:cubicBezTo>
                  <a:cubicBezTo>
                    <a:pt x="2645" y="609"/>
                    <a:pt x="203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13"/>
            <p:cNvSpPr/>
            <p:nvPr/>
          </p:nvSpPr>
          <p:spPr>
            <a:xfrm>
              <a:off x="7204050" y="5012525"/>
              <a:ext cx="66900" cy="65375"/>
            </a:xfrm>
            <a:custGeom>
              <a:avLst/>
              <a:gdLst/>
              <a:ahLst/>
              <a:cxnLst/>
              <a:rect l="l" t="t" r="r" b="b"/>
              <a:pathLst>
                <a:path w="2676" h="2615" extrusionOk="0">
                  <a:moveTo>
                    <a:pt x="1338" y="0"/>
                  </a:moveTo>
                  <a:cubicBezTo>
                    <a:pt x="578" y="0"/>
                    <a:pt x="0" y="578"/>
                    <a:pt x="31" y="1338"/>
                  </a:cubicBezTo>
                  <a:cubicBezTo>
                    <a:pt x="31" y="2037"/>
                    <a:pt x="578" y="2584"/>
                    <a:pt x="1307" y="2614"/>
                  </a:cubicBezTo>
                  <a:cubicBezTo>
                    <a:pt x="2067" y="2614"/>
                    <a:pt x="2645" y="2067"/>
                    <a:pt x="2645" y="1307"/>
                  </a:cubicBezTo>
                  <a:cubicBezTo>
                    <a:pt x="2675" y="578"/>
                    <a:pt x="209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13"/>
            <p:cNvSpPr/>
            <p:nvPr/>
          </p:nvSpPr>
          <p:spPr>
            <a:xfrm>
              <a:off x="321700" y="4973000"/>
              <a:ext cx="66900" cy="66175"/>
            </a:xfrm>
            <a:custGeom>
              <a:avLst/>
              <a:gdLst/>
              <a:ahLst/>
              <a:cxnLst/>
              <a:rect l="l" t="t" r="r" b="b"/>
              <a:pathLst>
                <a:path w="2676" h="2647" extrusionOk="0">
                  <a:moveTo>
                    <a:pt x="1338" y="1"/>
                  </a:moveTo>
                  <a:cubicBezTo>
                    <a:pt x="669" y="1"/>
                    <a:pt x="61" y="548"/>
                    <a:pt x="31" y="1247"/>
                  </a:cubicBezTo>
                  <a:cubicBezTo>
                    <a:pt x="1" y="1977"/>
                    <a:pt x="548" y="2615"/>
                    <a:pt x="1277" y="2645"/>
                  </a:cubicBezTo>
                  <a:cubicBezTo>
                    <a:pt x="1296" y="2646"/>
                    <a:pt x="1314" y="2646"/>
                    <a:pt x="1332" y="2646"/>
                  </a:cubicBezTo>
                  <a:cubicBezTo>
                    <a:pt x="2038" y="2646"/>
                    <a:pt x="2645" y="2080"/>
                    <a:pt x="2645" y="1369"/>
                  </a:cubicBezTo>
                  <a:cubicBezTo>
                    <a:pt x="2675" y="639"/>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13"/>
            <p:cNvSpPr/>
            <p:nvPr/>
          </p:nvSpPr>
          <p:spPr>
            <a:xfrm>
              <a:off x="7174400" y="573250"/>
              <a:ext cx="66900" cy="66150"/>
            </a:xfrm>
            <a:custGeom>
              <a:avLst/>
              <a:gdLst/>
              <a:ahLst/>
              <a:cxnLst/>
              <a:rect l="l" t="t" r="r" b="b"/>
              <a:pathLst>
                <a:path w="2676" h="2646" extrusionOk="0">
                  <a:moveTo>
                    <a:pt x="1338" y="0"/>
                  </a:moveTo>
                  <a:cubicBezTo>
                    <a:pt x="639" y="0"/>
                    <a:pt x="62" y="578"/>
                    <a:pt x="31" y="1277"/>
                  </a:cubicBezTo>
                  <a:cubicBezTo>
                    <a:pt x="1" y="2007"/>
                    <a:pt x="579" y="2645"/>
                    <a:pt x="1308" y="2645"/>
                  </a:cubicBezTo>
                  <a:cubicBezTo>
                    <a:pt x="1325" y="2646"/>
                    <a:pt x="1342" y="2646"/>
                    <a:pt x="1358" y="2646"/>
                  </a:cubicBezTo>
                  <a:cubicBezTo>
                    <a:pt x="2037" y="2646"/>
                    <a:pt x="2645" y="2050"/>
                    <a:pt x="2645" y="1338"/>
                  </a:cubicBezTo>
                  <a:cubicBezTo>
                    <a:pt x="2676" y="608"/>
                    <a:pt x="203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13"/>
            <p:cNvSpPr/>
            <p:nvPr/>
          </p:nvSpPr>
          <p:spPr>
            <a:xfrm>
              <a:off x="7239000" y="4921300"/>
              <a:ext cx="66150" cy="64675"/>
            </a:xfrm>
            <a:custGeom>
              <a:avLst/>
              <a:gdLst/>
              <a:ahLst/>
              <a:cxnLst/>
              <a:rect l="l" t="t" r="r" b="b"/>
              <a:pathLst>
                <a:path w="2646" h="2587" extrusionOk="0">
                  <a:moveTo>
                    <a:pt x="1304" y="1"/>
                  </a:moveTo>
                  <a:cubicBezTo>
                    <a:pt x="1285" y="1"/>
                    <a:pt x="1266" y="1"/>
                    <a:pt x="1247" y="2"/>
                  </a:cubicBezTo>
                  <a:cubicBezTo>
                    <a:pt x="548" y="32"/>
                    <a:pt x="1" y="579"/>
                    <a:pt x="1" y="1279"/>
                  </a:cubicBezTo>
                  <a:cubicBezTo>
                    <a:pt x="1" y="2019"/>
                    <a:pt x="520" y="2587"/>
                    <a:pt x="1251" y="2587"/>
                  </a:cubicBezTo>
                  <a:cubicBezTo>
                    <a:pt x="1269" y="2587"/>
                    <a:pt x="1288" y="2586"/>
                    <a:pt x="1308" y="2586"/>
                  </a:cubicBezTo>
                  <a:cubicBezTo>
                    <a:pt x="2068" y="2586"/>
                    <a:pt x="2645" y="2008"/>
                    <a:pt x="2615" y="1279"/>
                  </a:cubicBezTo>
                  <a:cubicBezTo>
                    <a:pt x="2615" y="567"/>
                    <a:pt x="2037" y="1"/>
                    <a:pt x="1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13"/>
            <p:cNvSpPr/>
            <p:nvPr/>
          </p:nvSpPr>
          <p:spPr>
            <a:xfrm>
              <a:off x="7233675" y="699400"/>
              <a:ext cx="66150" cy="64625"/>
            </a:xfrm>
            <a:custGeom>
              <a:avLst/>
              <a:gdLst/>
              <a:ahLst/>
              <a:cxnLst/>
              <a:rect l="l" t="t" r="r" b="b"/>
              <a:pathLst>
                <a:path w="2646" h="2585" extrusionOk="0">
                  <a:moveTo>
                    <a:pt x="1338" y="0"/>
                  </a:moveTo>
                  <a:cubicBezTo>
                    <a:pt x="609" y="0"/>
                    <a:pt x="62" y="547"/>
                    <a:pt x="31" y="1246"/>
                  </a:cubicBezTo>
                  <a:cubicBezTo>
                    <a:pt x="1" y="2006"/>
                    <a:pt x="548" y="2584"/>
                    <a:pt x="1308" y="2584"/>
                  </a:cubicBezTo>
                  <a:cubicBezTo>
                    <a:pt x="1327" y="2584"/>
                    <a:pt x="1346" y="2585"/>
                    <a:pt x="1365" y="2585"/>
                  </a:cubicBezTo>
                  <a:cubicBezTo>
                    <a:pt x="2097" y="2585"/>
                    <a:pt x="2645" y="2018"/>
                    <a:pt x="2645" y="1307"/>
                  </a:cubicBezTo>
                  <a:cubicBezTo>
                    <a:pt x="2645" y="578"/>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13"/>
            <p:cNvSpPr/>
            <p:nvPr/>
          </p:nvSpPr>
          <p:spPr>
            <a:xfrm>
              <a:off x="383250" y="568650"/>
              <a:ext cx="66900" cy="66175"/>
            </a:xfrm>
            <a:custGeom>
              <a:avLst/>
              <a:gdLst/>
              <a:ahLst/>
              <a:cxnLst/>
              <a:rect l="l" t="t" r="r" b="b"/>
              <a:pathLst>
                <a:path w="2676" h="2647" extrusionOk="0">
                  <a:moveTo>
                    <a:pt x="1320" y="1"/>
                  </a:moveTo>
                  <a:cubicBezTo>
                    <a:pt x="640" y="1"/>
                    <a:pt x="31" y="626"/>
                    <a:pt x="31" y="1309"/>
                  </a:cubicBezTo>
                  <a:cubicBezTo>
                    <a:pt x="1" y="2039"/>
                    <a:pt x="608" y="2646"/>
                    <a:pt x="1338" y="2646"/>
                  </a:cubicBezTo>
                  <a:cubicBezTo>
                    <a:pt x="2037" y="2646"/>
                    <a:pt x="2615" y="2099"/>
                    <a:pt x="2645" y="1400"/>
                  </a:cubicBezTo>
                  <a:cubicBezTo>
                    <a:pt x="2675" y="671"/>
                    <a:pt x="2098" y="32"/>
                    <a:pt x="1368" y="2"/>
                  </a:cubicBezTo>
                  <a:cubicBezTo>
                    <a:pt x="1352" y="1"/>
                    <a:pt x="1336" y="1"/>
                    <a:pt x="1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8" name="Google Shape;27298;p13"/>
            <p:cNvSpPr/>
            <p:nvPr/>
          </p:nvSpPr>
          <p:spPr>
            <a:xfrm>
              <a:off x="349050" y="659850"/>
              <a:ext cx="66900" cy="66150"/>
            </a:xfrm>
            <a:custGeom>
              <a:avLst/>
              <a:gdLst/>
              <a:ahLst/>
              <a:cxnLst/>
              <a:rect l="l" t="t" r="r" b="b"/>
              <a:pathLst>
                <a:path w="2676" h="2646" extrusionOk="0">
                  <a:moveTo>
                    <a:pt x="1356" y="0"/>
                  </a:moveTo>
                  <a:cubicBezTo>
                    <a:pt x="1340" y="0"/>
                    <a:pt x="1324" y="1"/>
                    <a:pt x="1308" y="1"/>
                  </a:cubicBezTo>
                  <a:cubicBezTo>
                    <a:pt x="578" y="32"/>
                    <a:pt x="1" y="670"/>
                    <a:pt x="31" y="1400"/>
                  </a:cubicBezTo>
                  <a:cubicBezTo>
                    <a:pt x="92" y="2099"/>
                    <a:pt x="669" y="2646"/>
                    <a:pt x="1338" y="2646"/>
                  </a:cubicBezTo>
                  <a:cubicBezTo>
                    <a:pt x="2068" y="2646"/>
                    <a:pt x="2676" y="2038"/>
                    <a:pt x="2645" y="1309"/>
                  </a:cubicBezTo>
                  <a:cubicBezTo>
                    <a:pt x="2645" y="625"/>
                    <a:pt x="2036" y="0"/>
                    <a:pt x="1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9" name="Google Shape;27299;p13"/>
            <p:cNvSpPr/>
            <p:nvPr/>
          </p:nvSpPr>
          <p:spPr>
            <a:xfrm>
              <a:off x="7086275" y="542075"/>
              <a:ext cx="65375" cy="65425"/>
            </a:xfrm>
            <a:custGeom>
              <a:avLst/>
              <a:gdLst/>
              <a:ahLst/>
              <a:cxnLst/>
              <a:rect l="l" t="t" r="r" b="b"/>
              <a:pathLst>
                <a:path w="2615" h="2617" extrusionOk="0">
                  <a:moveTo>
                    <a:pt x="1287" y="0"/>
                  </a:moveTo>
                  <a:cubicBezTo>
                    <a:pt x="608" y="0"/>
                    <a:pt x="0" y="596"/>
                    <a:pt x="0" y="1308"/>
                  </a:cubicBezTo>
                  <a:cubicBezTo>
                    <a:pt x="0" y="2020"/>
                    <a:pt x="608" y="2616"/>
                    <a:pt x="1287" y="2616"/>
                  </a:cubicBezTo>
                  <a:cubicBezTo>
                    <a:pt x="1304" y="2616"/>
                    <a:pt x="1321" y="2616"/>
                    <a:pt x="1337" y="2615"/>
                  </a:cubicBezTo>
                  <a:cubicBezTo>
                    <a:pt x="2037" y="2585"/>
                    <a:pt x="2614" y="2007"/>
                    <a:pt x="2614" y="1308"/>
                  </a:cubicBezTo>
                  <a:cubicBezTo>
                    <a:pt x="2584" y="609"/>
                    <a:pt x="2037" y="1"/>
                    <a:pt x="1337" y="1"/>
                  </a:cubicBezTo>
                  <a:cubicBezTo>
                    <a:pt x="1321" y="0"/>
                    <a:pt x="1304" y="0"/>
                    <a:pt x="12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13"/>
            <p:cNvSpPr/>
            <p:nvPr/>
          </p:nvSpPr>
          <p:spPr>
            <a:xfrm>
              <a:off x="317925" y="751800"/>
              <a:ext cx="66100" cy="65400"/>
            </a:xfrm>
            <a:custGeom>
              <a:avLst/>
              <a:gdLst/>
              <a:ahLst/>
              <a:cxnLst/>
              <a:rect l="l" t="t" r="r" b="b"/>
              <a:pathLst>
                <a:path w="2644" h="2616" extrusionOk="0">
                  <a:moveTo>
                    <a:pt x="1257" y="0"/>
                  </a:moveTo>
                  <a:cubicBezTo>
                    <a:pt x="551" y="0"/>
                    <a:pt x="0" y="626"/>
                    <a:pt x="30" y="1339"/>
                  </a:cubicBezTo>
                  <a:cubicBezTo>
                    <a:pt x="30" y="2038"/>
                    <a:pt x="607" y="2615"/>
                    <a:pt x="1307" y="2615"/>
                  </a:cubicBezTo>
                  <a:cubicBezTo>
                    <a:pt x="2036" y="2615"/>
                    <a:pt x="2644" y="1977"/>
                    <a:pt x="2614" y="1248"/>
                  </a:cubicBezTo>
                  <a:cubicBezTo>
                    <a:pt x="2583" y="579"/>
                    <a:pt x="2006" y="1"/>
                    <a:pt x="1307" y="1"/>
                  </a:cubicBezTo>
                  <a:cubicBezTo>
                    <a:pt x="1290" y="1"/>
                    <a:pt x="1273" y="0"/>
                    <a:pt x="1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13"/>
            <p:cNvSpPr/>
            <p:nvPr/>
          </p:nvSpPr>
          <p:spPr>
            <a:xfrm>
              <a:off x="7080950" y="5069525"/>
              <a:ext cx="66125" cy="65375"/>
            </a:xfrm>
            <a:custGeom>
              <a:avLst/>
              <a:gdLst/>
              <a:ahLst/>
              <a:cxnLst/>
              <a:rect l="l" t="t" r="r" b="b"/>
              <a:pathLst>
                <a:path w="2645" h="2615" extrusionOk="0">
                  <a:moveTo>
                    <a:pt x="1338" y="0"/>
                  </a:moveTo>
                  <a:cubicBezTo>
                    <a:pt x="639" y="0"/>
                    <a:pt x="61" y="578"/>
                    <a:pt x="31" y="1246"/>
                  </a:cubicBezTo>
                  <a:cubicBezTo>
                    <a:pt x="0" y="1976"/>
                    <a:pt x="608" y="2614"/>
                    <a:pt x="1338" y="2614"/>
                  </a:cubicBezTo>
                  <a:cubicBezTo>
                    <a:pt x="2037" y="2614"/>
                    <a:pt x="2614" y="2037"/>
                    <a:pt x="2614" y="1337"/>
                  </a:cubicBezTo>
                  <a:cubicBezTo>
                    <a:pt x="2645" y="608"/>
                    <a:pt x="2067"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13"/>
            <p:cNvSpPr/>
            <p:nvPr/>
          </p:nvSpPr>
          <p:spPr>
            <a:xfrm>
              <a:off x="7143250" y="665200"/>
              <a:ext cx="66150" cy="65375"/>
            </a:xfrm>
            <a:custGeom>
              <a:avLst/>
              <a:gdLst/>
              <a:ahLst/>
              <a:cxnLst/>
              <a:rect l="l" t="t" r="r" b="b"/>
              <a:pathLst>
                <a:path w="2646" h="2615" extrusionOk="0">
                  <a:moveTo>
                    <a:pt x="1308" y="0"/>
                  </a:moveTo>
                  <a:cubicBezTo>
                    <a:pt x="609" y="0"/>
                    <a:pt x="62" y="547"/>
                    <a:pt x="31" y="1246"/>
                  </a:cubicBezTo>
                  <a:cubicBezTo>
                    <a:pt x="1" y="1976"/>
                    <a:pt x="578" y="2614"/>
                    <a:pt x="1308" y="2614"/>
                  </a:cubicBezTo>
                  <a:cubicBezTo>
                    <a:pt x="1976" y="2614"/>
                    <a:pt x="2584" y="2037"/>
                    <a:pt x="2615" y="1338"/>
                  </a:cubicBezTo>
                  <a:cubicBezTo>
                    <a:pt x="2645" y="639"/>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13"/>
            <p:cNvSpPr/>
            <p:nvPr/>
          </p:nvSpPr>
          <p:spPr>
            <a:xfrm>
              <a:off x="413650" y="5005575"/>
              <a:ext cx="65375" cy="65475"/>
            </a:xfrm>
            <a:custGeom>
              <a:avLst/>
              <a:gdLst/>
              <a:ahLst/>
              <a:cxnLst/>
              <a:rect l="l" t="t" r="r" b="b"/>
              <a:pathLst>
                <a:path w="2615" h="2619" extrusionOk="0">
                  <a:moveTo>
                    <a:pt x="1343" y="1"/>
                  </a:moveTo>
                  <a:cubicBezTo>
                    <a:pt x="1311" y="1"/>
                    <a:pt x="1279" y="2"/>
                    <a:pt x="1247" y="5"/>
                  </a:cubicBezTo>
                  <a:cubicBezTo>
                    <a:pt x="548" y="35"/>
                    <a:pt x="0" y="613"/>
                    <a:pt x="31" y="1342"/>
                  </a:cubicBezTo>
                  <a:cubicBezTo>
                    <a:pt x="31" y="2041"/>
                    <a:pt x="608" y="2619"/>
                    <a:pt x="1277" y="2619"/>
                  </a:cubicBezTo>
                  <a:cubicBezTo>
                    <a:pt x="2007" y="2619"/>
                    <a:pt x="2614" y="2011"/>
                    <a:pt x="2614" y="1281"/>
                  </a:cubicBezTo>
                  <a:cubicBezTo>
                    <a:pt x="2585" y="586"/>
                    <a:pt x="2004" y="1"/>
                    <a:pt x="1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13"/>
            <p:cNvSpPr/>
            <p:nvPr/>
          </p:nvSpPr>
          <p:spPr>
            <a:xfrm>
              <a:off x="264700" y="4848350"/>
              <a:ext cx="66150" cy="64650"/>
            </a:xfrm>
            <a:custGeom>
              <a:avLst/>
              <a:gdLst/>
              <a:ahLst/>
              <a:cxnLst/>
              <a:rect l="l" t="t" r="r" b="b"/>
              <a:pathLst>
                <a:path w="2646" h="2586" extrusionOk="0">
                  <a:moveTo>
                    <a:pt x="1314" y="1"/>
                  </a:moveTo>
                  <a:cubicBezTo>
                    <a:pt x="609" y="1"/>
                    <a:pt x="31" y="567"/>
                    <a:pt x="31" y="1279"/>
                  </a:cubicBezTo>
                  <a:cubicBezTo>
                    <a:pt x="1" y="2008"/>
                    <a:pt x="578" y="2586"/>
                    <a:pt x="1338" y="2586"/>
                  </a:cubicBezTo>
                  <a:cubicBezTo>
                    <a:pt x="2098" y="2586"/>
                    <a:pt x="2645" y="2038"/>
                    <a:pt x="2645" y="1279"/>
                  </a:cubicBezTo>
                  <a:cubicBezTo>
                    <a:pt x="2615" y="579"/>
                    <a:pt x="2098" y="32"/>
                    <a:pt x="1369" y="2"/>
                  </a:cubicBezTo>
                  <a:cubicBezTo>
                    <a:pt x="1350" y="1"/>
                    <a:pt x="1332" y="1"/>
                    <a:pt x="1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13"/>
            <p:cNvSpPr/>
            <p:nvPr/>
          </p:nvSpPr>
          <p:spPr>
            <a:xfrm>
              <a:off x="7270925" y="4830150"/>
              <a:ext cx="65375" cy="64650"/>
            </a:xfrm>
            <a:custGeom>
              <a:avLst/>
              <a:gdLst/>
              <a:ahLst/>
              <a:cxnLst/>
              <a:rect l="l" t="t" r="r" b="b"/>
              <a:pathLst>
                <a:path w="2615" h="2586" extrusionOk="0">
                  <a:moveTo>
                    <a:pt x="1277" y="0"/>
                  </a:moveTo>
                  <a:cubicBezTo>
                    <a:pt x="547" y="0"/>
                    <a:pt x="31" y="578"/>
                    <a:pt x="0" y="1277"/>
                  </a:cubicBezTo>
                  <a:cubicBezTo>
                    <a:pt x="0" y="2018"/>
                    <a:pt x="549" y="2585"/>
                    <a:pt x="1281" y="2585"/>
                  </a:cubicBezTo>
                  <a:cubicBezTo>
                    <a:pt x="1299" y="2585"/>
                    <a:pt x="1318" y="2585"/>
                    <a:pt x="1338" y="2584"/>
                  </a:cubicBezTo>
                  <a:cubicBezTo>
                    <a:pt x="2037" y="2584"/>
                    <a:pt x="2614" y="2007"/>
                    <a:pt x="2614" y="1307"/>
                  </a:cubicBezTo>
                  <a:cubicBezTo>
                    <a:pt x="2614" y="578"/>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13"/>
            <p:cNvSpPr/>
            <p:nvPr/>
          </p:nvSpPr>
          <p:spPr>
            <a:xfrm>
              <a:off x="7112850" y="4978325"/>
              <a:ext cx="66150" cy="65375"/>
            </a:xfrm>
            <a:custGeom>
              <a:avLst/>
              <a:gdLst/>
              <a:ahLst/>
              <a:cxnLst/>
              <a:rect l="l" t="t" r="r" b="b"/>
              <a:pathLst>
                <a:path w="2646" h="2615" extrusionOk="0">
                  <a:moveTo>
                    <a:pt x="1338" y="1"/>
                  </a:moveTo>
                  <a:cubicBezTo>
                    <a:pt x="639" y="1"/>
                    <a:pt x="62" y="578"/>
                    <a:pt x="31" y="1247"/>
                  </a:cubicBezTo>
                  <a:cubicBezTo>
                    <a:pt x="1" y="1976"/>
                    <a:pt x="609" y="2615"/>
                    <a:pt x="1338" y="2615"/>
                  </a:cubicBezTo>
                  <a:cubicBezTo>
                    <a:pt x="2037" y="2615"/>
                    <a:pt x="2585" y="2037"/>
                    <a:pt x="2615" y="1338"/>
                  </a:cubicBezTo>
                  <a:cubicBezTo>
                    <a:pt x="2645" y="608"/>
                    <a:pt x="2068"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13"/>
            <p:cNvSpPr/>
            <p:nvPr/>
          </p:nvSpPr>
          <p:spPr>
            <a:xfrm>
              <a:off x="354375" y="4882575"/>
              <a:ext cx="66125" cy="65375"/>
            </a:xfrm>
            <a:custGeom>
              <a:avLst/>
              <a:gdLst/>
              <a:ahLst/>
              <a:cxnLst/>
              <a:rect l="l" t="t" r="r" b="b"/>
              <a:pathLst>
                <a:path w="2645" h="2615" extrusionOk="0">
                  <a:moveTo>
                    <a:pt x="1338" y="1"/>
                  </a:moveTo>
                  <a:cubicBezTo>
                    <a:pt x="639" y="1"/>
                    <a:pt x="61" y="548"/>
                    <a:pt x="31" y="1247"/>
                  </a:cubicBezTo>
                  <a:cubicBezTo>
                    <a:pt x="1" y="1976"/>
                    <a:pt x="578" y="2615"/>
                    <a:pt x="1308" y="2615"/>
                  </a:cubicBezTo>
                  <a:cubicBezTo>
                    <a:pt x="1976" y="2615"/>
                    <a:pt x="2584" y="2037"/>
                    <a:pt x="2615" y="1369"/>
                  </a:cubicBezTo>
                  <a:cubicBezTo>
                    <a:pt x="2645" y="639"/>
                    <a:pt x="203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13"/>
            <p:cNvSpPr/>
            <p:nvPr/>
          </p:nvSpPr>
          <p:spPr>
            <a:xfrm>
              <a:off x="7147825" y="4887150"/>
              <a:ext cx="65375" cy="64625"/>
            </a:xfrm>
            <a:custGeom>
              <a:avLst/>
              <a:gdLst/>
              <a:ahLst/>
              <a:cxnLst/>
              <a:rect l="l" t="t" r="r" b="b"/>
              <a:pathLst>
                <a:path w="2615" h="2585" extrusionOk="0">
                  <a:moveTo>
                    <a:pt x="1307" y="0"/>
                  </a:moveTo>
                  <a:cubicBezTo>
                    <a:pt x="578" y="0"/>
                    <a:pt x="0" y="608"/>
                    <a:pt x="31" y="1368"/>
                  </a:cubicBezTo>
                  <a:cubicBezTo>
                    <a:pt x="60" y="2048"/>
                    <a:pt x="637" y="2585"/>
                    <a:pt x="1284" y="2585"/>
                  </a:cubicBezTo>
                  <a:cubicBezTo>
                    <a:pt x="1302" y="2585"/>
                    <a:pt x="1320" y="2585"/>
                    <a:pt x="1338" y="2584"/>
                  </a:cubicBezTo>
                  <a:cubicBezTo>
                    <a:pt x="2037" y="2584"/>
                    <a:pt x="2614" y="1976"/>
                    <a:pt x="2614" y="1277"/>
                  </a:cubicBezTo>
                  <a:cubicBezTo>
                    <a:pt x="2584" y="578"/>
                    <a:pt x="2006"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13"/>
            <p:cNvSpPr/>
            <p:nvPr/>
          </p:nvSpPr>
          <p:spPr>
            <a:xfrm>
              <a:off x="475200" y="601325"/>
              <a:ext cx="64625" cy="65425"/>
            </a:xfrm>
            <a:custGeom>
              <a:avLst/>
              <a:gdLst/>
              <a:ahLst/>
              <a:cxnLst/>
              <a:rect l="l" t="t" r="r" b="b"/>
              <a:pathLst>
                <a:path w="2585" h="2617" extrusionOk="0">
                  <a:moveTo>
                    <a:pt x="1290" y="1"/>
                  </a:moveTo>
                  <a:cubicBezTo>
                    <a:pt x="610" y="1"/>
                    <a:pt x="0" y="626"/>
                    <a:pt x="0" y="1309"/>
                  </a:cubicBezTo>
                  <a:cubicBezTo>
                    <a:pt x="31" y="2008"/>
                    <a:pt x="608" y="2586"/>
                    <a:pt x="1307" y="2616"/>
                  </a:cubicBezTo>
                  <a:cubicBezTo>
                    <a:pt x="2007" y="2616"/>
                    <a:pt x="2584" y="2039"/>
                    <a:pt x="2584" y="1339"/>
                  </a:cubicBezTo>
                  <a:cubicBezTo>
                    <a:pt x="2584" y="610"/>
                    <a:pt x="2067" y="32"/>
                    <a:pt x="1338" y="2"/>
                  </a:cubicBezTo>
                  <a:cubicBezTo>
                    <a:pt x="1322" y="1"/>
                    <a:pt x="1306" y="1"/>
                    <a:pt x="12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13"/>
            <p:cNvSpPr/>
            <p:nvPr/>
          </p:nvSpPr>
          <p:spPr>
            <a:xfrm>
              <a:off x="470650" y="5131025"/>
              <a:ext cx="65375" cy="64675"/>
            </a:xfrm>
            <a:custGeom>
              <a:avLst/>
              <a:gdLst/>
              <a:ahLst/>
              <a:cxnLst/>
              <a:rect l="l" t="t" r="r" b="b"/>
              <a:pathLst>
                <a:path w="2615" h="2587" extrusionOk="0">
                  <a:moveTo>
                    <a:pt x="1285" y="1"/>
                  </a:moveTo>
                  <a:cubicBezTo>
                    <a:pt x="579" y="1"/>
                    <a:pt x="0" y="597"/>
                    <a:pt x="0" y="1309"/>
                  </a:cubicBezTo>
                  <a:cubicBezTo>
                    <a:pt x="0" y="2020"/>
                    <a:pt x="578" y="2587"/>
                    <a:pt x="1311" y="2587"/>
                  </a:cubicBezTo>
                  <a:cubicBezTo>
                    <a:pt x="1330" y="2587"/>
                    <a:pt x="1349" y="2586"/>
                    <a:pt x="1368" y="2586"/>
                  </a:cubicBezTo>
                  <a:cubicBezTo>
                    <a:pt x="2067" y="2555"/>
                    <a:pt x="2614" y="2008"/>
                    <a:pt x="2614" y="1309"/>
                  </a:cubicBezTo>
                  <a:cubicBezTo>
                    <a:pt x="2584" y="580"/>
                    <a:pt x="2067" y="32"/>
                    <a:pt x="1337" y="2"/>
                  </a:cubicBezTo>
                  <a:cubicBezTo>
                    <a:pt x="1320" y="1"/>
                    <a:pt x="1302" y="1"/>
                    <a:pt x="1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13"/>
            <p:cNvSpPr/>
            <p:nvPr/>
          </p:nvSpPr>
          <p:spPr>
            <a:xfrm>
              <a:off x="7290675" y="822500"/>
              <a:ext cx="66125" cy="64625"/>
            </a:xfrm>
            <a:custGeom>
              <a:avLst/>
              <a:gdLst/>
              <a:ahLst/>
              <a:cxnLst/>
              <a:rect l="l" t="t" r="r" b="b"/>
              <a:pathLst>
                <a:path w="2645" h="2585" extrusionOk="0">
                  <a:moveTo>
                    <a:pt x="1338" y="0"/>
                  </a:moveTo>
                  <a:cubicBezTo>
                    <a:pt x="608" y="0"/>
                    <a:pt x="1" y="608"/>
                    <a:pt x="31" y="1338"/>
                  </a:cubicBezTo>
                  <a:cubicBezTo>
                    <a:pt x="31" y="2037"/>
                    <a:pt x="608" y="2584"/>
                    <a:pt x="1308" y="2584"/>
                  </a:cubicBezTo>
                  <a:cubicBezTo>
                    <a:pt x="1327" y="2585"/>
                    <a:pt x="1346" y="2585"/>
                    <a:pt x="1365" y="2585"/>
                  </a:cubicBezTo>
                  <a:cubicBezTo>
                    <a:pt x="2096" y="2585"/>
                    <a:pt x="2645" y="2017"/>
                    <a:pt x="2645" y="1277"/>
                  </a:cubicBezTo>
                  <a:cubicBezTo>
                    <a:pt x="2615" y="547"/>
                    <a:pt x="2067"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13"/>
            <p:cNvSpPr/>
            <p:nvPr/>
          </p:nvSpPr>
          <p:spPr>
            <a:xfrm>
              <a:off x="296625" y="4759475"/>
              <a:ext cx="66125" cy="65375"/>
            </a:xfrm>
            <a:custGeom>
              <a:avLst/>
              <a:gdLst/>
              <a:ahLst/>
              <a:cxnLst/>
              <a:rect l="l" t="t" r="r" b="b"/>
              <a:pathLst>
                <a:path w="2645" h="2615" extrusionOk="0">
                  <a:moveTo>
                    <a:pt x="1338" y="1"/>
                  </a:moveTo>
                  <a:cubicBezTo>
                    <a:pt x="639" y="1"/>
                    <a:pt x="61" y="578"/>
                    <a:pt x="31" y="1277"/>
                  </a:cubicBezTo>
                  <a:cubicBezTo>
                    <a:pt x="0" y="1976"/>
                    <a:pt x="639" y="2615"/>
                    <a:pt x="1338" y="2615"/>
                  </a:cubicBezTo>
                  <a:cubicBezTo>
                    <a:pt x="2037" y="2584"/>
                    <a:pt x="2584" y="2037"/>
                    <a:pt x="2615" y="1338"/>
                  </a:cubicBezTo>
                  <a:cubicBezTo>
                    <a:pt x="2645" y="609"/>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13"/>
            <p:cNvSpPr/>
            <p:nvPr/>
          </p:nvSpPr>
          <p:spPr>
            <a:xfrm>
              <a:off x="441025" y="693275"/>
              <a:ext cx="65350" cy="63925"/>
            </a:xfrm>
            <a:custGeom>
              <a:avLst/>
              <a:gdLst/>
              <a:ahLst/>
              <a:cxnLst/>
              <a:rect l="l" t="t" r="r" b="b"/>
              <a:pathLst>
                <a:path w="2614" h="2557" extrusionOk="0">
                  <a:moveTo>
                    <a:pt x="1282" y="1"/>
                  </a:moveTo>
                  <a:cubicBezTo>
                    <a:pt x="608" y="1"/>
                    <a:pt x="60" y="537"/>
                    <a:pt x="30" y="1218"/>
                  </a:cubicBezTo>
                  <a:cubicBezTo>
                    <a:pt x="0" y="1959"/>
                    <a:pt x="579" y="2556"/>
                    <a:pt x="1285" y="2556"/>
                  </a:cubicBezTo>
                  <a:cubicBezTo>
                    <a:pt x="1302" y="2556"/>
                    <a:pt x="1320" y="2556"/>
                    <a:pt x="1337" y="2555"/>
                  </a:cubicBezTo>
                  <a:cubicBezTo>
                    <a:pt x="2006" y="2555"/>
                    <a:pt x="2614" y="1947"/>
                    <a:pt x="2614" y="1279"/>
                  </a:cubicBezTo>
                  <a:cubicBezTo>
                    <a:pt x="2614" y="579"/>
                    <a:pt x="2036" y="2"/>
                    <a:pt x="1337" y="2"/>
                  </a:cubicBezTo>
                  <a:cubicBezTo>
                    <a:pt x="1318" y="1"/>
                    <a:pt x="1300" y="1"/>
                    <a:pt x="1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13"/>
            <p:cNvSpPr/>
            <p:nvPr/>
          </p:nvSpPr>
          <p:spPr>
            <a:xfrm>
              <a:off x="7052075" y="634000"/>
              <a:ext cx="65375" cy="64000"/>
            </a:xfrm>
            <a:custGeom>
              <a:avLst/>
              <a:gdLst/>
              <a:ahLst/>
              <a:cxnLst/>
              <a:rect l="l" t="t" r="r" b="b"/>
              <a:pathLst>
                <a:path w="2615" h="2560" extrusionOk="0">
                  <a:moveTo>
                    <a:pt x="1279" y="1"/>
                  </a:moveTo>
                  <a:cubicBezTo>
                    <a:pt x="607" y="1"/>
                    <a:pt x="60" y="509"/>
                    <a:pt x="31" y="1218"/>
                  </a:cubicBezTo>
                  <a:cubicBezTo>
                    <a:pt x="0" y="1917"/>
                    <a:pt x="517" y="2494"/>
                    <a:pt x="1216" y="2555"/>
                  </a:cubicBezTo>
                  <a:cubicBezTo>
                    <a:pt x="1250" y="2558"/>
                    <a:pt x="1284" y="2559"/>
                    <a:pt x="1317" y="2559"/>
                  </a:cubicBezTo>
                  <a:cubicBezTo>
                    <a:pt x="2003" y="2559"/>
                    <a:pt x="2585" y="1974"/>
                    <a:pt x="2614" y="1279"/>
                  </a:cubicBezTo>
                  <a:cubicBezTo>
                    <a:pt x="2614" y="610"/>
                    <a:pt x="2037" y="2"/>
                    <a:pt x="1338" y="2"/>
                  </a:cubicBezTo>
                  <a:cubicBezTo>
                    <a:pt x="1318" y="1"/>
                    <a:pt x="1299" y="1"/>
                    <a:pt x="1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13"/>
            <p:cNvSpPr/>
            <p:nvPr/>
          </p:nvSpPr>
          <p:spPr>
            <a:xfrm>
              <a:off x="6956325" y="5129525"/>
              <a:ext cx="65375" cy="63900"/>
            </a:xfrm>
            <a:custGeom>
              <a:avLst/>
              <a:gdLst/>
              <a:ahLst/>
              <a:cxnLst/>
              <a:rect l="l" t="t" r="r" b="b"/>
              <a:pathLst>
                <a:path w="2615" h="2556" extrusionOk="0">
                  <a:moveTo>
                    <a:pt x="1360" y="0"/>
                  </a:moveTo>
                  <a:cubicBezTo>
                    <a:pt x="1343" y="0"/>
                    <a:pt x="1325" y="1"/>
                    <a:pt x="1307" y="1"/>
                  </a:cubicBezTo>
                  <a:cubicBezTo>
                    <a:pt x="548" y="1"/>
                    <a:pt x="0" y="579"/>
                    <a:pt x="31" y="1339"/>
                  </a:cubicBezTo>
                  <a:cubicBezTo>
                    <a:pt x="60" y="2019"/>
                    <a:pt x="637" y="2556"/>
                    <a:pt x="1313" y="2556"/>
                  </a:cubicBezTo>
                  <a:cubicBezTo>
                    <a:pt x="1331" y="2556"/>
                    <a:pt x="1350" y="2555"/>
                    <a:pt x="1368" y="2555"/>
                  </a:cubicBezTo>
                  <a:cubicBezTo>
                    <a:pt x="2037" y="2524"/>
                    <a:pt x="2614" y="1916"/>
                    <a:pt x="2614" y="1247"/>
                  </a:cubicBezTo>
                  <a:cubicBezTo>
                    <a:pt x="2585" y="566"/>
                    <a:pt x="2035" y="0"/>
                    <a:pt x="13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13"/>
            <p:cNvSpPr/>
            <p:nvPr/>
          </p:nvSpPr>
          <p:spPr>
            <a:xfrm>
              <a:off x="236600" y="4939550"/>
              <a:ext cx="60800" cy="65400"/>
            </a:xfrm>
            <a:custGeom>
              <a:avLst/>
              <a:gdLst/>
              <a:ahLst/>
              <a:cxnLst/>
              <a:rect l="l" t="t" r="r" b="b"/>
              <a:pathLst>
                <a:path w="2432" h="2616" extrusionOk="0">
                  <a:moveTo>
                    <a:pt x="1119" y="0"/>
                  </a:moveTo>
                  <a:cubicBezTo>
                    <a:pt x="1101" y="0"/>
                    <a:pt x="1082" y="1"/>
                    <a:pt x="1064" y="1"/>
                  </a:cubicBezTo>
                  <a:cubicBezTo>
                    <a:pt x="304" y="1"/>
                    <a:pt x="0" y="366"/>
                    <a:pt x="0" y="1339"/>
                  </a:cubicBezTo>
                  <a:cubicBezTo>
                    <a:pt x="31" y="2251"/>
                    <a:pt x="335" y="2615"/>
                    <a:pt x="1125" y="2615"/>
                  </a:cubicBezTo>
                  <a:cubicBezTo>
                    <a:pt x="1854" y="2615"/>
                    <a:pt x="2432" y="2007"/>
                    <a:pt x="2432" y="1278"/>
                  </a:cubicBezTo>
                  <a:cubicBezTo>
                    <a:pt x="2402" y="567"/>
                    <a:pt x="1824" y="0"/>
                    <a:pt x="1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13"/>
            <p:cNvSpPr/>
            <p:nvPr/>
          </p:nvSpPr>
          <p:spPr>
            <a:xfrm>
              <a:off x="282950" y="840725"/>
              <a:ext cx="66125" cy="64650"/>
            </a:xfrm>
            <a:custGeom>
              <a:avLst/>
              <a:gdLst/>
              <a:ahLst/>
              <a:cxnLst/>
              <a:rect l="l" t="t" r="r" b="b"/>
              <a:pathLst>
                <a:path w="2645" h="2586" extrusionOk="0">
                  <a:moveTo>
                    <a:pt x="1338" y="1"/>
                  </a:moveTo>
                  <a:cubicBezTo>
                    <a:pt x="608" y="1"/>
                    <a:pt x="0" y="609"/>
                    <a:pt x="31" y="1338"/>
                  </a:cubicBezTo>
                  <a:cubicBezTo>
                    <a:pt x="60" y="2048"/>
                    <a:pt x="637" y="2585"/>
                    <a:pt x="1341" y="2585"/>
                  </a:cubicBezTo>
                  <a:cubicBezTo>
                    <a:pt x="1360" y="2585"/>
                    <a:pt x="1379" y="2585"/>
                    <a:pt x="1399" y="2584"/>
                  </a:cubicBezTo>
                  <a:cubicBezTo>
                    <a:pt x="2128" y="2554"/>
                    <a:pt x="2645" y="1976"/>
                    <a:pt x="2614" y="1277"/>
                  </a:cubicBezTo>
                  <a:cubicBezTo>
                    <a:pt x="2614" y="54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13"/>
            <p:cNvSpPr/>
            <p:nvPr/>
          </p:nvSpPr>
          <p:spPr>
            <a:xfrm>
              <a:off x="507125" y="512450"/>
              <a:ext cx="64600" cy="64650"/>
            </a:xfrm>
            <a:custGeom>
              <a:avLst/>
              <a:gdLst/>
              <a:ahLst/>
              <a:cxnLst/>
              <a:rect l="l" t="t" r="r" b="b"/>
              <a:pathLst>
                <a:path w="2584" h="2586" extrusionOk="0">
                  <a:moveTo>
                    <a:pt x="1337" y="1"/>
                  </a:moveTo>
                  <a:cubicBezTo>
                    <a:pt x="608" y="1"/>
                    <a:pt x="0" y="578"/>
                    <a:pt x="0" y="1308"/>
                  </a:cubicBezTo>
                  <a:cubicBezTo>
                    <a:pt x="0" y="2007"/>
                    <a:pt x="578" y="2554"/>
                    <a:pt x="1277" y="2584"/>
                  </a:cubicBezTo>
                  <a:cubicBezTo>
                    <a:pt x="1295" y="2585"/>
                    <a:pt x="1313" y="2586"/>
                    <a:pt x="1332" y="2586"/>
                  </a:cubicBezTo>
                  <a:cubicBezTo>
                    <a:pt x="2035" y="2586"/>
                    <a:pt x="2584" y="2019"/>
                    <a:pt x="2584" y="1308"/>
                  </a:cubicBezTo>
                  <a:cubicBezTo>
                    <a:pt x="2584" y="578"/>
                    <a:pt x="2037" y="31"/>
                    <a:pt x="13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13"/>
            <p:cNvSpPr/>
            <p:nvPr/>
          </p:nvSpPr>
          <p:spPr>
            <a:xfrm>
              <a:off x="7047500" y="5159950"/>
              <a:ext cx="66150" cy="60800"/>
            </a:xfrm>
            <a:custGeom>
              <a:avLst/>
              <a:gdLst/>
              <a:ahLst/>
              <a:cxnLst/>
              <a:rect l="l" t="t" r="r" b="b"/>
              <a:pathLst>
                <a:path w="2646" h="2432" extrusionOk="0">
                  <a:moveTo>
                    <a:pt x="1308" y="0"/>
                  </a:moveTo>
                  <a:cubicBezTo>
                    <a:pt x="609" y="0"/>
                    <a:pt x="31" y="578"/>
                    <a:pt x="1" y="1277"/>
                  </a:cubicBezTo>
                  <a:cubicBezTo>
                    <a:pt x="1" y="2037"/>
                    <a:pt x="396" y="2432"/>
                    <a:pt x="1278" y="2432"/>
                  </a:cubicBezTo>
                  <a:cubicBezTo>
                    <a:pt x="2189" y="2432"/>
                    <a:pt x="2585" y="2128"/>
                    <a:pt x="2615" y="1368"/>
                  </a:cubicBezTo>
                  <a:cubicBezTo>
                    <a:pt x="2645" y="63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13"/>
            <p:cNvSpPr/>
            <p:nvPr/>
          </p:nvSpPr>
          <p:spPr>
            <a:xfrm>
              <a:off x="251800" y="931925"/>
              <a:ext cx="65375" cy="64600"/>
            </a:xfrm>
            <a:custGeom>
              <a:avLst/>
              <a:gdLst/>
              <a:ahLst/>
              <a:cxnLst/>
              <a:rect l="l" t="t" r="r" b="b"/>
              <a:pathLst>
                <a:path w="2615" h="2584" extrusionOk="0">
                  <a:moveTo>
                    <a:pt x="1338" y="0"/>
                  </a:moveTo>
                  <a:cubicBezTo>
                    <a:pt x="608" y="0"/>
                    <a:pt x="0" y="608"/>
                    <a:pt x="0" y="1307"/>
                  </a:cubicBezTo>
                  <a:cubicBezTo>
                    <a:pt x="0" y="2006"/>
                    <a:pt x="578" y="2553"/>
                    <a:pt x="1277" y="2584"/>
                  </a:cubicBezTo>
                  <a:cubicBezTo>
                    <a:pt x="1976" y="2584"/>
                    <a:pt x="2553" y="2067"/>
                    <a:pt x="2584" y="1368"/>
                  </a:cubicBezTo>
                  <a:cubicBezTo>
                    <a:pt x="2614" y="638"/>
                    <a:pt x="2067" y="31"/>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13"/>
            <p:cNvSpPr/>
            <p:nvPr/>
          </p:nvSpPr>
          <p:spPr>
            <a:xfrm>
              <a:off x="7259525" y="913675"/>
              <a:ext cx="65375" cy="64650"/>
            </a:xfrm>
            <a:custGeom>
              <a:avLst/>
              <a:gdLst/>
              <a:ahLst/>
              <a:cxnLst/>
              <a:rect l="l" t="t" r="r" b="b"/>
              <a:pathLst>
                <a:path w="2615" h="2586" extrusionOk="0">
                  <a:moveTo>
                    <a:pt x="1338" y="1"/>
                  </a:moveTo>
                  <a:cubicBezTo>
                    <a:pt x="608" y="1"/>
                    <a:pt x="0" y="578"/>
                    <a:pt x="0" y="1308"/>
                  </a:cubicBezTo>
                  <a:cubicBezTo>
                    <a:pt x="0" y="1976"/>
                    <a:pt x="578" y="2554"/>
                    <a:pt x="1277" y="2584"/>
                  </a:cubicBezTo>
                  <a:cubicBezTo>
                    <a:pt x="1297" y="2585"/>
                    <a:pt x="1316" y="2586"/>
                    <a:pt x="1335" y="2586"/>
                  </a:cubicBezTo>
                  <a:cubicBezTo>
                    <a:pt x="2008" y="2586"/>
                    <a:pt x="2554" y="2077"/>
                    <a:pt x="2584" y="1368"/>
                  </a:cubicBezTo>
                  <a:cubicBezTo>
                    <a:pt x="2614" y="639"/>
                    <a:pt x="2067" y="3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13"/>
            <p:cNvSpPr/>
            <p:nvPr/>
          </p:nvSpPr>
          <p:spPr>
            <a:xfrm>
              <a:off x="6994325" y="507900"/>
              <a:ext cx="65375" cy="64625"/>
            </a:xfrm>
            <a:custGeom>
              <a:avLst/>
              <a:gdLst/>
              <a:ahLst/>
              <a:cxnLst/>
              <a:rect l="l" t="t" r="r" b="b"/>
              <a:pathLst>
                <a:path w="2615" h="2585" extrusionOk="0">
                  <a:moveTo>
                    <a:pt x="1368" y="0"/>
                  </a:moveTo>
                  <a:cubicBezTo>
                    <a:pt x="608" y="0"/>
                    <a:pt x="0" y="608"/>
                    <a:pt x="31" y="1338"/>
                  </a:cubicBezTo>
                  <a:cubicBezTo>
                    <a:pt x="61" y="2037"/>
                    <a:pt x="669" y="2584"/>
                    <a:pt x="1368" y="2584"/>
                  </a:cubicBezTo>
                  <a:cubicBezTo>
                    <a:pt x="2067" y="2584"/>
                    <a:pt x="2614" y="2006"/>
                    <a:pt x="2614" y="1307"/>
                  </a:cubicBezTo>
                  <a:cubicBezTo>
                    <a:pt x="2614" y="578"/>
                    <a:pt x="2067" y="31"/>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13"/>
            <p:cNvSpPr/>
            <p:nvPr/>
          </p:nvSpPr>
          <p:spPr>
            <a:xfrm>
              <a:off x="388575" y="4792150"/>
              <a:ext cx="64600" cy="63900"/>
            </a:xfrm>
            <a:custGeom>
              <a:avLst/>
              <a:gdLst/>
              <a:ahLst/>
              <a:cxnLst/>
              <a:rect l="l" t="t" r="r" b="b"/>
              <a:pathLst>
                <a:path w="2584" h="2556" extrusionOk="0">
                  <a:moveTo>
                    <a:pt x="1277" y="1"/>
                  </a:moveTo>
                  <a:cubicBezTo>
                    <a:pt x="608" y="1"/>
                    <a:pt x="31" y="578"/>
                    <a:pt x="0" y="1247"/>
                  </a:cubicBezTo>
                  <a:cubicBezTo>
                    <a:pt x="0" y="1946"/>
                    <a:pt x="578" y="2523"/>
                    <a:pt x="1277" y="2554"/>
                  </a:cubicBezTo>
                  <a:cubicBezTo>
                    <a:pt x="1296" y="2555"/>
                    <a:pt x="1314" y="2555"/>
                    <a:pt x="1332" y="2555"/>
                  </a:cubicBezTo>
                  <a:cubicBezTo>
                    <a:pt x="2006" y="2555"/>
                    <a:pt x="2554" y="2019"/>
                    <a:pt x="2584" y="1338"/>
                  </a:cubicBezTo>
                  <a:cubicBezTo>
                    <a:pt x="2584" y="578"/>
                    <a:pt x="2037"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13"/>
            <p:cNvSpPr/>
            <p:nvPr/>
          </p:nvSpPr>
          <p:spPr>
            <a:xfrm>
              <a:off x="240400" y="4634075"/>
              <a:ext cx="66125" cy="64625"/>
            </a:xfrm>
            <a:custGeom>
              <a:avLst/>
              <a:gdLst/>
              <a:ahLst/>
              <a:cxnLst/>
              <a:rect l="l" t="t" r="r" b="b"/>
              <a:pathLst>
                <a:path w="2645" h="2585" extrusionOk="0">
                  <a:moveTo>
                    <a:pt x="1309" y="0"/>
                  </a:moveTo>
                  <a:cubicBezTo>
                    <a:pt x="635" y="0"/>
                    <a:pt x="60" y="508"/>
                    <a:pt x="31" y="1217"/>
                  </a:cubicBezTo>
                  <a:cubicBezTo>
                    <a:pt x="0" y="1977"/>
                    <a:pt x="547" y="2585"/>
                    <a:pt x="1277" y="2585"/>
                  </a:cubicBezTo>
                  <a:cubicBezTo>
                    <a:pt x="2006" y="2585"/>
                    <a:pt x="2584" y="2038"/>
                    <a:pt x="2614" y="1339"/>
                  </a:cubicBezTo>
                  <a:cubicBezTo>
                    <a:pt x="2645" y="670"/>
                    <a:pt x="2067" y="62"/>
                    <a:pt x="1368" y="1"/>
                  </a:cubicBezTo>
                  <a:cubicBezTo>
                    <a:pt x="1348" y="1"/>
                    <a:pt x="1329" y="0"/>
                    <a:pt x="13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13"/>
            <p:cNvSpPr/>
            <p:nvPr/>
          </p:nvSpPr>
          <p:spPr>
            <a:xfrm>
              <a:off x="6990525" y="5038350"/>
              <a:ext cx="64600" cy="63900"/>
            </a:xfrm>
            <a:custGeom>
              <a:avLst/>
              <a:gdLst/>
              <a:ahLst/>
              <a:cxnLst/>
              <a:rect l="l" t="t" r="r" b="b"/>
              <a:pathLst>
                <a:path w="2584" h="2556" extrusionOk="0">
                  <a:moveTo>
                    <a:pt x="1307" y="1"/>
                  </a:moveTo>
                  <a:cubicBezTo>
                    <a:pt x="608" y="1"/>
                    <a:pt x="31" y="578"/>
                    <a:pt x="31" y="1247"/>
                  </a:cubicBezTo>
                  <a:cubicBezTo>
                    <a:pt x="1" y="1930"/>
                    <a:pt x="610" y="2555"/>
                    <a:pt x="1290" y="2555"/>
                  </a:cubicBezTo>
                  <a:cubicBezTo>
                    <a:pt x="1306" y="2555"/>
                    <a:pt x="1322" y="2555"/>
                    <a:pt x="1338" y="2554"/>
                  </a:cubicBezTo>
                  <a:cubicBezTo>
                    <a:pt x="2037" y="2524"/>
                    <a:pt x="2584" y="1946"/>
                    <a:pt x="2584" y="1247"/>
                  </a:cubicBezTo>
                  <a:cubicBezTo>
                    <a:pt x="2553" y="548"/>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13"/>
            <p:cNvSpPr/>
            <p:nvPr/>
          </p:nvSpPr>
          <p:spPr>
            <a:xfrm>
              <a:off x="7109050" y="757100"/>
              <a:ext cx="64625" cy="63925"/>
            </a:xfrm>
            <a:custGeom>
              <a:avLst/>
              <a:gdLst/>
              <a:ahLst/>
              <a:cxnLst/>
              <a:rect l="l" t="t" r="r" b="b"/>
              <a:pathLst>
                <a:path w="2585" h="2557" extrusionOk="0">
                  <a:moveTo>
                    <a:pt x="1333" y="1"/>
                  </a:moveTo>
                  <a:cubicBezTo>
                    <a:pt x="1315" y="1"/>
                    <a:pt x="1296" y="1"/>
                    <a:pt x="1278" y="2"/>
                  </a:cubicBezTo>
                  <a:cubicBezTo>
                    <a:pt x="578" y="2"/>
                    <a:pt x="1" y="610"/>
                    <a:pt x="31" y="1279"/>
                  </a:cubicBezTo>
                  <a:cubicBezTo>
                    <a:pt x="31" y="1961"/>
                    <a:pt x="639" y="2556"/>
                    <a:pt x="1318" y="2556"/>
                  </a:cubicBezTo>
                  <a:cubicBezTo>
                    <a:pt x="1335" y="2556"/>
                    <a:pt x="1352" y="2556"/>
                    <a:pt x="1369" y="2555"/>
                  </a:cubicBezTo>
                  <a:cubicBezTo>
                    <a:pt x="2068" y="2495"/>
                    <a:pt x="2585" y="1917"/>
                    <a:pt x="2585" y="1218"/>
                  </a:cubicBezTo>
                  <a:cubicBezTo>
                    <a:pt x="2555" y="537"/>
                    <a:pt x="2007" y="1"/>
                    <a:pt x="13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13"/>
            <p:cNvSpPr/>
            <p:nvPr/>
          </p:nvSpPr>
          <p:spPr>
            <a:xfrm>
              <a:off x="409850" y="784500"/>
              <a:ext cx="64625" cy="63850"/>
            </a:xfrm>
            <a:custGeom>
              <a:avLst/>
              <a:gdLst/>
              <a:ahLst/>
              <a:cxnLst/>
              <a:rect l="l" t="t" r="r" b="b"/>
              <a:pathLst>
                <a:path w="2585" h="2554" extrusionOk="0">
                  <a:moveTo>
                    <a:pt x="1247" y="0"/>
                  </a:moveTo>
                  <a:cubicBezTo>
                    <a:pt x="548" y="0"/>
                    <a:pt x="0" y="547"/>
                    <a:pt x="0" y="1277"/>
                  </a:cubicBezTo>
                  <a:cubicBezTo>
                    <a:pt x="0" y="1976"/>
                    <a:pt x="548" y="2523"/>
                    <a:pt x="1247" y="2554"/>
                  </a:cubicBezTo>
                  <a:cubicBezTo>
                    <a:pt x="1946" y="2554"/>
                    <a:pt x="2523" y="2006"/>
                    <a:pt x="2554" y="1307"/>
                  </a:cubicBezTo>
                  <a:cubicBezTo>
                    <a:pt x="2584" y="608"/>
                    <a:pt x="197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13"/>
            <p:cNvSpPr/>
            <p:nvPr/>
          </p:nvSpPr>
          <p:spPr>
            <a:xfrm>
              <a:off x="7199500" y="790575"/>
              <a:ext cx="66125" cy="64625"/>
            </a:xfrm>
            <a:custGeom>
              <a:avLst/>
              <a:gdLst/>
              <a:ahLst/>
              <a:cxnLst/>
              <a:rect l="l" t="t" r="r" b="b"/>
              <a:pathLst>
                <a:path w="2645" h="2585" extrusionOk="0">
                  <a:moveTo>
                    <a:pt x="1337" y="1"/>
                  </a:moveTo>
                  <a:cubicBezTo>
                    <a:pt x="608" y="1"/>
                    <a:pt x="0" y="639"/>
                    <a:pt x="30" y="1338"/>
                  </a:cubicBezTo>
                  <a:cubicBezTo>
                    <a:pt x="61" y="2037"/>
                    <a:pt x="638" y="2584"/>
                    <a:pt x="1337" y="2584"/>
                  </a:cubicBezTo>
                  <a:cubicBezTo>
                    <a:pt x="2097" y="2584"/>
                    <a:pt x="2644" y="2007"/>
                    <a:pt x="2614" y="1247"/>
                  </a:cubicBezTo>
                  <a:cubicBezTo>
                    <a:pt x="2584" y="548"/>
                    <a:pt x="2037" y="1"/>
                    <a:pt x="13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13"/>
            <p:cNvSpPr/>
            <p:nvPr/>
          </p:nvSpPr>
          <p:spPr>
            <a:xfrm>
              <a:off x="7280800" y="4525400"/>
              <a:ext cx="64600" cy="63900"/>
            </a:xfrm>
            <a:custGeom>
              <a:avLst/>
              <a:gdLst/>
              <a:ahLst/>
              <a:cxnLst/>
              <a:rect l="l" t="t" r="r" b="b"/>
              <a:pathLst>
                <a:path w="2584" h="2556" extrusionOk="0">
                  <a:moveTo>
                    <a:pt x="1299" y="1"/>
                  </a:moveTo>
                  <a:cubicBezTo>
                    <a:pt x="1282" y="1"/>
                    <a:pt x="1264" y="1"/>
                    <a:pt x="1247" y="2"/>
                  </a:cubicBezTo>
                  <a:cubicBezTo>
                    <a:pt x="548" y="2"/>
                    <a:pt x="0" y="549"/>
                    <a:pt x="0" y="1278"/>
                  </a:cubicBezTo>
                  <a:cubicBezTo>
                    <a:pt x="0" y="1978"/>
                    <a:pt x="548" y="2525"/>
                    <a:pt x="1247" y="2555"/>
                  </a:cubicBezTo>
                  <a:cubicBezTo>
                    <a:pt x="1976" y="2555"/>
                    <a:pt x="2584" y="1947"/>
                    <a:pt x="2554" y="1218"/>
                  </a:cubicBezTo>
                  <a:cubicBezTo>
                    <a:pt x="2524" y="566"/>
                    <a:pt x="1975" y="1"/>
                    <a:pt x="1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13"/>
            <p:cNvSpPr/>
            <p:nvPr/>
          </p:nvSpPr>
          <p:spPr>
            <a:xfrm>
              <a:off x="7248875" y="4616600"/>
              <a:ext cx="64600" cy="63875"/>
            </a:xfrm>
            <a:custGeom>
              <a:avLst/>
              <a:gdLst/>
              <a:ahLst/>
              <a:cxnLst/>
              <a:rect l="l" t="t" r="r" b="b"/>
              <a:pathLst>
                <a:path w="2584" h="2555" extrusionOk="0">
                  <a:moveTo>
                    <a:pt x="1269" y="0"/>
                  </a:moveTo>
                  <a:cubicBezTo>
                    <a:pt x="1252" y="0"/>
                    <a:pt x="1234" y="1"/>
                    <a:pt x="1217" y="1"/>
                  </a:cubicBezTo>
                  <a:cubicBezTo>
                    <a:pt x="517" y="32"/>
                    <a:pt x="1" y="579"/>
                    <a:pt x="1" y="1308"/>
                  </a:cubicBezTo>
                  <a:cubicBezTo>
                    <a:pt x="31" y="2007"/>
                    <a:pt x="578" y="2554"/>
                    <a:pt x="1277" y="2554"/>
                  </a:cubicBezTo>
                  <a:cubicBezTo>
                    <a:pt x="1976" y="2554"/>
                    <a:pt x="2554" y="1977"/>
                    <a:pt x="2554" y="1278"/>
                  </a:cubicBezTo>
                  <a:cubicBezTo>
                    <a:pt x="2584" y="596"/>
                    <a:pt x="1976" y="0"/>
                    <a:pt x="1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13"/>
            <p:cNvSpPr/>
            <p:nvPr/>
          </p:nvSpPr>
          <p:spPr>
            <a:xfrm>
              <a:off x="272300" y="4543675"/>
              <a:ext cx="65375" cy="63850"/>
            </a:xfrm>
            <a:custGeom>
              <a:avLst/>
              <a:gdLst/>
              <a:ahLst/>
              <a:cxnLst/>
              <a:rect l="l" t="t" r="r" b="b"/>
              <a:pathLst>
                <a:path w="2615" h="2554" extrusionOk="0">
                  <a:moveTo>
                    <a:pt x="1308" y="0"/>
                  </a:moveTo>
                  <a:cubicBezTo>
                    <a:pt x="578" y="0"/>
                    <a:pt x="1" y="578"/>
                    <a:pt x="31" y="1338"/>
                  </a:cubicBezTo>
                  <a:cubicBezTo>
                    <a:pt x="92" y="2037"/>
                    <a:pt x="639" y="2554"/>
                    <a:pt x="1369" y="2554"/>
                  </a:cubicBezTo>
                  <a:cubicBezTo>
                    <a:pt x="2037" y="2523"/>
                    <a:pt x="2615" y="1915"/>
                    <a:pt x="2584" y="1247"/>
                  </a:cubicBezTo>
                  <a:cubicBezTo>
                    <a:pt x="2584" y="578"/>
                    <a:pt x="197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13"/>
            <p:cNvSpPr/>
            <p:nvPr/>
          </p:nvSpPr>
          <p:spPr>
            <a:xfrm>
              <a:off x="598300" y="545100"/>
              <a:ext cx="64625" cy="63875"/>
            </a:xfrm>
            <a:custGeom>
              <a:avLst/>
              <a:gdLst/>
              <a:ahLst/>
              <a:cxnLst/>
              <a:rect l="l" t="t" r="r" b="b"/>
              <a:pathLst>
                <a:path w="2585" h="2555" extrusionOk="0">
                  <a:moveTo>
                    <a:pt x="1333" y="1"/>
                  </a:moveTo>
                  <a:cubicBezTo>
                    <a:pt x="1314" y="1"/>
                    <a:pt x="1296" y="1"/>
                    <a:pt x="1277" y="2"/>
                  </a:cubicBezTo>
                  <a:cubicBezTo>
                    <a:pt x="578" y="2"/>
                    <a:pt x="1" y="610"/>
                    <a:pt x="31" y="1309"/>
                  </a:cubicBezTo>
                  <a:cubicBezTo>
                    <a:pt x="31" y="1977"/>
                    <a:pt x="639" y="2555"/>
                    <a:pt x="1338" y="2555"/>
                  </a:cubicBezTo>
                  <a:cubicBezTo>
                    <a:pt x="2037" y="2525"/>
                    <a:pt x="2584" y="1947"/>
                    <a:pt x="2554" y="1248"/>
                  </a:cubicBezTo>
                  <a:cubicBezTo>
                    <a:pt x="2554" y="538"/>
                    <a:pt x="2007" y="1"/>
                    <a:pt x="13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13"/>
            <p:cNvSpPr/>
            <p:nvPr/>
          </p:nvSpPr>
          <p:spPr>
            <a:xfrm>
              <a:off x="7225325" y="1005625"/>
              <a:ext cx="65375" cy="63850"/>
            </a:xfrm>
            <a:custGeom>
              <a:avLst/>
              <a:gdLst/>
              <a:ahLst/>
              <a:cxnLst/>
              <a:rect l="l" t="t" r="r" b="b"/>
              <a:pathLst>
                <a:path w="2615" h="2554" extrusionOk="0">
                  <a:moveTo>
                    <a:pt x="1308" y="0"/>
                  </a:moveTo>
                  <a:cubicBezTo>
                    <a:pt x="578" y="0"/>
                    <a:pt x="1" y="578"/>
                    <a:pt x="31" y="1338"/>
                  </a:cubicBezTo>
                  <a:cubicBezTo>
                    <a:pt x="92" y="2037"/>
                    <a:pt x="639" y="2554"/>
                    <a:pt x="1368" y="2554"/>
                  </a:cubicBezTo>
                  <a:cubicBezTo>
                    <a:pt x="2037" y="2523"/>
                    <a:pt x="2615" y="1915"/>
                    <a:pt x="2584" y="1247"/>
                  </a:cubicBezTo>
                  <a:cubicBezTo>
                    <a:pt x="2584" y="578"/>
                    <a:pt x="1976"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13"/>
            <p:cNvSpPr/>
            <p:nvPr/>
          </p:nvSpPr>
          <p:spPr>
            <a:xfrm>
              <a:off x="7282325" y="1128700"/>
              <a:ext cx="64600" cy="63875"/>
            </a:xfrm>
            <a:custGeom>
              <a:avLst/>
              <a:gdLst/>
              <a:ahLst/>
              <a:cxnLst/>
              <a:rect l="l" t="t" r="r" b="b"/>
              <a:pathLst>
                <a:path w="2584" h="2555" extrusionOk="0">
                  <a:moveTo>
                    <a:pt x="1285" y="0"/>
                  </a:moveTo>
                  <a:cubicBezTo>
                    <a:pt x="608" y="0"/>
                    <a:pt x="31" y="566"/>
                    <a:pt x="31" y="1248"/>
                  </a:cubicBezTo>
                  <a:cubicBezTo>
                    <a:pt x="0" y="1916"/>
                    <a:pt x="578" y="2524"/>
                    <a:pt x="1277" y="2555"/>
                  </a:cubicBezTo>
                  <a:cubicBezTo>
                    <a:pt x="2006" y="2555"/>
                    <a:pt x="2553" y="2008"/>
                    <a:pt x="2553" y="1309"/>
                  </a:cubicBezTo>
                  <a:cubicBezTo>
                    <a:pt x="2584" y="579"/>
                    <a:pt x="2037" y="2"/>
                    <a:pt x="1338" y="2"/>
                  </a:cubicBezTo>
                  <a:cubicBezTo>
                    <a:pt x="1320" y="1"/>
                    <a:pt x="1302" y="0"/>
                    <a:pt x="1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13"/>
            <p:cNvSpPr/>
            <p:nvPr/>
          </p:nvSpPr>
          <p:spPr>
            <a:xfrm>
              <a:off x="593750" y="5072525"/>
              <a:ext cx="64600" cy="63875"/>
            </a:xfrm>
            <a:custGeom>
              <a:avLst/>
              <a:gdLst/>
              <a:ahLst/>
              <a:cxnLst/>
              <a:rect l="l" t="t" r="r" b="b"/>
              <a:pathLst>
                <a:path w="2584" h="2555" extrusionOk="0">
                  <a:moveTo>
                    <a:pt x="1285" y="0"/>
                  </a:moveTo>
                  <a:cubicBezTo>
                    <a:pt x="608" y="0"/>
                    <a:pt x="31" y="566"/>
                    <a:pt x="31" y="1248"/>
                  </a:cubicBezTo>
                  <a:cubicBezTo>
                    <a:pt x="0" y="1917"/>
                    <a:pt x="578" y="2524"/>
                    <a:pt x="1277" y="2555"/>
                  </a:cubicBezTo>
                  <a:cubicBezTo>
                    <a:pt x="1976" y="2555"/>
                    <a:pt x="2553" y="2008"/>
                    <a:pt x="2553" y="1309"/>
                  </a:cubicBezTo>
                  <a:cubicBezTo>
                    <a:pt x="2584" y="579"/>
                    <a:pt x="2037" y="2"/>
                    <a:pt x="1338" y="2"/>
                  </a:cubicBezTo>
                  <a:cubicBezTo>
                    <a:pt x="1320" y="1"/>
                    <a:pt x="1302" y="0"/>
                    <a:pt x="1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13"/>
            <p:cNvSpPr/>
            <p:nvPr/>
          </p:nvSpPr>
          <p:spPr>
            <a:xfrm>
              <a:off x="7213925" y="4707775"/>
              <a:ext cx="64625" cy="63875"/>
            </a:xfrm>
            <a:custGeom>
              <a:avLst/>
              <a:gdLst/>
              <a:ahLst/>
              <a:cxnLst/>
              <a:rect l="l" t="t" r="r" b="b"/>
              <a:pathLst>
                <a:path w="2585" h="2555" extrusionOk="0">
                  <a:moveTo>
                    <a:pt x="1313" y="1"/>
                  </a:moveTo>
                  <a:cubicBezTo>
                    <a:pt x="607" y="1"/>
                    <a:pt x="1" y="567"/>
                    <a:pt x="1" y="1278"/>
                  </a:cubicBezTo>
                  <a:cubicBezTo>
                    <a:pt x="31" y="1977"/>
                    <a:pt x="608" y="2525"/>
                    <a:pt x="1277" y="2555"/>
                  </a:cubicBezTo>
                  <a:cubicBezTo>
                    <a:pt x="2007" y="2555"/>
                    <a:pt x="2554" y="2008"/>
                    <a:pt x="2584" y="1309"/>
                  </a:cubicBezTo>
                  <a:cubicBezTo>
                    <a:pt x="2584" y="579"/>
                    <a:pt x="2067" y="32"/>
                    <a:pt x="1368" y="2"/>
                  </a:cubicBezTo>
                  <a:cubicBezTo>
                    <a:pt x="1350" y="1"/>
                    <a:pt x="1332" y="1"/>
                    <a:pt x="13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13"/>
            <p:cNvSpPr/>
            <p:nvPr/>
          </p:nvSpPr>
          <p:spPr>
            <a:xfrm>
              <a:off x="446325" y="4917525"/>
              <a:ext cx="64625" cy="63900"/>
            </a:xfrm>
            <a:custGeom>
              <a:avLst/>
              <a:gdLst/>
              <a:ahLst/>
              <a:cxnLst/>
              <a:rect l="l" t="t" r="r" b="b"/>
              <a:pathLst>
                <a:path w="2585" h="2556" extrusionOk="0">
                  <a:moveTo>
                    <a:pt x="1277" y="1"/>
                  </a:moveTo>
                  <a:cubicBezTo>
                    <a:pt x="578" y="1"/>
                    <a:pt x="31" y="548"/>
                    <a:pt x="0" y="1247"/>
                  </a:cubicBezTo>
                  <a:cubicBezTo>
                    <a:pt x="0" y="1977"/>
                    <a:pt x="517" y="2524"/>
                    <a:pt x="1247" y="2554"/>
                  </a:cubicBezTo>
                  <a:cubicBezTo>
                    <a:pt x="1264" y="2555"/>
                    <a:pt x="1282" y="2555"/>
                    <a:pt x="1299" y="2555"/>
                  </a:cubicBezTo>
                  <a:cubicBezTo>
                    <a:pt x="2005" y="2555"/>
                    <a:pt x="2584" y="1959"/>
                    <a:pt x="2584" y="1247"/>
                  </a:cubicBezTo>
                  <a:cubicBezTo>
                    <a:pt x="2554" y="548"/>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13"/>
            <p:cNvSpPr/>
            <p:nvPr/>
          </p:nvSpPr>
          <p:spPr>
            <a:xfrm>
              <a:off x="7180500" y="4798225"/>
              <a:ext cx="65375" cy="64625"/>
            </a:xfrm>
            <a:custGeom>
              <a:avLst/>
              <a:gdLst/>
              <a:ahLst/>
              <a:cxnLst/>
              <a:rect l="l" t="t" r="r" b="b"/>
              <a:pathLst>
                <a:path w="2615" h="2585" extrusionOk="0">
                  <a:moveTo>
                    <a:pt x="1246" y="1"/>
                  </a:moveTo>
                  <a:cubicBezTo>
                    <a:pt x="517" y="31"/>
                    <a:pt x="0" y="609"/>
                    <a:pt x="0" y="1308"/>
                  </a:cubicBezTo>
                  <a:cubicBezTo>
                    <a:pt x="31" y="2037"/>
                    <a:pt x="578" y="2584"/>
                    <a:pt x="1277" y="2584"/>
                  </a:cubicBezTo>
                  <a:cubicBezTo>
                    <a:pt x="2006" y="2584"/>
                    <a:pt x="2614" y="1946"/>
                    <a:pt x="2584" y="1217"/>
                  </a:cubicBezTo>
                  <a:cubicBezTo>
                    <a:pt x="2523" y="548"/>
                    <a:pt x="1915" y="1"/>
                    <a:pt x="12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13"/>
            <p:cNvSpPr/>
            <p:nvPr/>
          </p:nvSpPr>
          <p:spPr>
            <a:xfrm>
              <a:off x="504825" y="5039875"/>
              <a:ext cx="65375" cy="64650"/>
            </a:xfrm>
            <a:custGeom>
              <a:avLst/>
              <a:gdLst/>
              <a:ahLst/>
              <a:cxnLst/>
              <a:rect l="l" t="t" r="r" b="b"/>
              <a:pathLst>
                <a:path w="2615" h="2586" extrusionOk="0">
                  <a:moveTo>
                    <a:pt x="1308" y="1"/>
                  </a:moveTo>
                  <a:cubicBezTo>
                    <a:pt x="548" y="31"/>
                    <a:pt x="1" y="639"/>
                    <a:pt x="31" y="1368"/>
                  </a:cubicBezTo>
                  <a:cubicBezTo>
                    <a:pt x="61" y="2077"/>
                    <a:pt x="607" y="2585"/>
                    <a:pt x="1308" y="2585"/>
                  </a:cubicBezTo>
                  <a:cubicBezTo>
                    <a:pt x="1328" y="2585"/>
                    <a:pt x="1348" y="2585"/>
                    <a:pt x="1369" y="2584"/>
                  </a:cubicBezTo>
                  <a:cubicBezTo>
                    <a:pt x="2068" y="2554"/>
                    <a:pt x="2615" y="1946"/>
                    <a:pt x="2615" y="1277"/>
                  </a:cubicBezTo>
                  <a:cubicBezTo>
                    <a:pt x="2585" y="578"/>
                    <a:pt x="197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13"/>
            <p:cNvSpPr/>
            <p:nvPr/>
          </p:nvSpPr>
          <p:spPr>
            <a:xfrm>
              <a:off x="6903125" y="476700"/>
              <a:ext cx="66150" cy="63925"/>
            </a:xfrm>
            <a:custGeom>
              <a:avLst/>
              <a:gdLst/>
              <a:ahLst/>
              <a:cxnLst/>
              <a:rect l="l" t="t" r="r" b="b"/>
              <a:pathLst>
                <a:path w="2646" h="2557" extrusionOk="0">
                  <a:moveTo>
                    <a:pt x="1343" y="1"/>
                  </a:moveTo>
                  <a:cubicBezTo>
                    <a:pt x="668" y="1"/>
                    <a:pt x="91" y="537"/>
                    <a:pt x="62" y="1188"/>
                  </a:cubicBezTo>
                  <a:cubicBezTo>
                    <a:pt x="1" y="1856"/>
                    <a:pt x="548" y="2495"/>
                    <a:pt x="1247" y="2555"/>
                  </a:cubicBezTo>
                  <a:cubicBezTo>
                    <a:pt x="1268" y="2556"/>
                    <a:pt x="1288" y="2557"/>
                    <a:pt x="1309" y="2557"/>
                  </a:cubicBezTo>
                  <a:cubicBezTo>
                    <a:pt x="1980" y="2557"/>
                    <a:pt x="2525" y="2079"/>
                    <a:pt x="2584" y="1400"/>
                  </a:cubicBezTo>
                  <a:cubicBezTo>
                    <a:pt x="2645" y="640"/>
                    <a:pt x="2128" y="33"/>
                    <a:pt x="1399" y="2"/>
                  </a:cubicBezTo>
                  <a:cubicBezTo>
                    <a:pt x="1380" y="1"/>
                    <a:pt x="1362" y="1"/>
                    <a:pt x="1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13"/>
            <p:cNvSpPr/>
            <p:nvPr/>
          </p:nvSpPr>
          <p:spPr>
            <a:xfrm>
              <a:off x="566375" y="636300"/>
              <a:ext cx="64625" cy="63150"/>
            </a:xfrm>
            <a:custGeom>
              <a:avLst/>
              <a:gdLst/>
              <a:ahLst/>
              <a:cxnLst/>
              <a:rect l="l" t="t" r="r" b="b"/>
              <a:pathLst>
                <a:path w="2585" h="2526" extrusionOk="0">
                  <a:moveTo>
                    <a:pt x="1286" y="0"/>
                  </a:moveTo>
                  <a:cubicBezTo>
                    <a:pt x="609" y="0"/>
                    <a:pt x="31" y="566"/>
                    <a:pt x="31" y="1247"/>
                  </a:cubicBezTo>
                  <a:cubicBezTo>
                    <a:pt x="1" y="1916"/>
                    <a:pt x="578" y="2524"/>
                    <a:pt x="1278" y="2524"/>
                  </a:cubicBezTo>
                  <a:cubicBezTo>
                    <a:pt x="1296" y="2525"/>
                    <a:pt x="1315" y="2525"/>
                    <a:pt x="1333" y="2525"/>
                  </a:cubicBezTo>
                  <a:cubicBezTo>
                    <a:pt x="2007" y="2525"/>
                    <a:pt x="2554" y="1989"/>
                    <a:pt x="2554" y="1308"/>
                  </a:cubicBezTo>
                  <a:cubicBezTo>
                    <a:pt x="2585" y="579"/>
                    <a:pt x="2037" y="1"/>
                    <a:pt x="1338" y="1"/>
                  </a:cubicBezTo>
                  <a:cubicBezTo>
                    <a:pt x="1321" y="0"/>
                    <a:pt x="1303" y="0"/>
                    <a:pt x="1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13"/>
            <p:cNvSpPr/>
            <p:nvPr/>
          </p:nvSpPr>
          <p:spPr>
            <a:xfrm>
              <a:off x="332350" y="4669050"/>
              <a:ext cx="64600" cy="63850"/>
            </a:xfrm>
            <a:custGeom>
              <a:avLst/>
              <a:gdLst/>
              <a:ahLst/>
              <a:cxnLst/>
              <a:rect l="l" t="t" r="r" b="b"/>
              <a:pathLst>
                <a:path w="2584" h="2554" extrusionOk="0">
                  <a:moveTo>
                    <a:pt x="1277" y="1"/>
                  </a:moveTo>
                  <a:cubicBezTo>
                    <a:pt x="547" y="1"/>
                    <a:pt x="0" y="548"/>
                    <a:pt x="0" y="1277"/>
                  </a:cubicBezTo>
                  <a:cubicBezTo>
                    <a:pt x="30" y="2007"/>
                    <a:pt x="578" y="2554"/>
                    <a:pt x="1277" y="2554"/>
                  </a:cubicBezTo>
                  <a:cubicBezTo>
                    <a:pt x="1976" y="2554"/>
                    <a:pt x="2584" y="1946"/>
                    <a:pt x="2553" y="1247"/>
                  </a:cubicBezTo>
                  <a:cubicBezTo>
                    <a:pt x="2553" y="578"/>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13"/>
            <p:cNvSpPr/>
            <p:nvPr/>
          </p:nvSpPr>
          <p:spPr>
            <a:xfrm>
              <a:off x="6961650" y="599825"/>
              <a:ext cx="64600" cy="63150"/>
            </a:xfrm>
            <a:custGeom>
              <a:avLst/>
              <a:gdLst/>
              <a:ahLst/>
              <a:cxnLst/>
              <a:rect l="l" t="t" r="r" b="b"/>
              <a:pathLst>
                <a:path w="2584" h="2526" extrusionOk="0">
                  <a:moveTo>
                    <a:pt x="1299" y="0"/>
                  </a:moveTo>
                  <a:cubicBezTo>
                    <a:pt x="1282" y="0"/>
                    <a:pt x="1264" y="0"/>
                    <a:pt x="1246" y="1"/>
                  </a:cubicBezTo>
                  <a:cubicBezTo>
                    <a:pt x="547" y="1"/>
                    <a:pt x="0" y="579"/>
                    <a:pt x="31" y="1308"/>
                  </a:cubicBezTo>
                  <a:cubicBezTo>
                    <a:pt x="31" y="1989"/>
                    <a:pt x="578" y="2525"/>
                    <a:pt x="1252" y="2525"/>
                  </a:cubicBezTo>
                  <a:cubicBezTo>
                    <a:pt x="1270" y="2525"/>
                    <a:pt x="1289" y="2525"/>
                    <a:pt x="1307" y="2524"/>
                  </a:cubicBezTo>
                  <a:cubicBezTo>
                    <a:pt x="2006" y="2524"/>
                    <a:pt x="2584" y="1916"/>
                    <a:pt x="2553" y="1247"/>
                  </a:cubicBezTo>
                  <a:cubicBezTo>
                    <a:pt x="2553" y="566"/>
                    <a:pt x="1976" y="0"/>
                    <a:pt x="12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13"/>
            <p:cNvSpPr/>
            <p:nvPr/>
          </p:nvSpPr>
          <p:spPr>
            <a:xfrm>
              <a:off x="7169100" y="880250"/>
              <a:ext cx="63850" cy="63850"/>
            </a:xfrm>
            <a:custGeom>
              <a:avLst/>
              <a:gdLst/>
              <a:ahLst/>
              <a:cxnLst/>
              <a:rect l="l" t="t" r="r" b="b"/>
              <a:pathLst>
                <a:path w="2554" h="2554" extrusionOk="0">
                  <a:moveTo>
                    <a:pt x="1277" y="0"/>
                  </a:moveTo>
                  <a:cubicBezTo>
                    <a:pt x="578" y="0"/>
                    <a:pt x="0" y="578"/>
                    <a:pt x="0" y="1277"/>
                  </a:cubicBezTo>
                  <a:cubicBezTo>
                    <a:pt x="0" y="1946"/>
                    <a:pt x="578" y="2553"/>
                    <a:pt x="1277" y="2553"/>
                  </a:cubicBezTo>
                  <a:cubicBezTo>
                    <a:pt x="1976" y="2553"/>
                    <a:pt x="2553" y="1976"/>
                    <a:pt x="2553" y="1277"/>
                  </a:cubicBezTo>
                  <a:cubicBezTo>
                    <a:pt x="2553"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13"/>
            <p:cNvSpPr/>
            <p:nvPr/>
          </p:nvSpPr>
          <p:spPr>
            <a:xfrm>
              <a:off x="537500" y="4949425"/>
              <a:ext cx="64625" cy="63150"/>
            </a:xfrm>
            <a:custGeom>
              <a:avLst/>
              <a:gdLst/>
              <a:ahLst/>
              <a:cxnLst/>
              <a:rect l="l" t="t" r="r" b="b"/>
              <a:pathLst>
                <a:path w="2585" h="2526" extrusionOk="0">
                  <a:moveTo>
                    <a:pt x="1298" y="0"/>
                  </a:moveTo>
                  <a:cubicBezTo>
                    <a:pt x="1281" y="0"/>
                    <a:pt x="1264" y="1"/>
                    <a:pt x="1247" y="2"/>
                  </a:cubicBezTo>
                  <a:cubicBezTo>
                    <a:pt x="548" y="2"/>
                    <a:pt x="1" y="579"/>
                    <a:pt x="31" y="1309"/>
                  </a:cubicBezTo>
                  <a:cubicBezTo>
                    <a:pt x="31" y="1989"/>
                    <a:pt x="579" y="2526"/>
                    <a:pt x="1252" y="2526"/>
                  </a:cubicBezTo>
                  <a:cubicBezTo>
                    <a:pt x="1271" y="2526"/>
                    <a:pt x="1289" y="2525"/>
                    <a:pt x="1308" y="2524"/>
                  </a:cubicBezTo>
                  <a:cubicBezTo>
                    <a:pt x="2007" y="2524"/>
                    <a:pt x="2585" y="1916"/>
                    <a:pt x="2554" y="1248"/>
                  </a:cubicBezTo>
                  <a:cubicBezTo>
                    <a:pt x="2525" y="566"/>
                    <a:pt x="1946" y="0"/>
                    <a:pt x="1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13"/>
            <p:cNvSpPr/>
            <p:nvPr/>
          </p:nvSpPr>
          <p:spPr>
            <a:xfrm>
              <a:off x="374900" y="875675"/>
              <a:ext cx="64600" cy="63875"/>
            </a:xfrm>
            <a:custGeom>
              <a:avLst/>
              <a:gdLst/>
              <a:ahLst/>
              <a:cxnLst/>
              <a:rect l="l" t="t" r="r" b="b"/>
              <a:pathLst>
                <a:path w="2584" h="2555" extrusionOk="0">
                  <a:moveTo>
                    <a:pt x="1307" y="1"/>
                  </a:moveTo>
                  <a:cubicBezTo>
                    <a:pt x="608" y="1"/>
                    <a:pt x="31" y="578"/>
                    <a:pt x="31" y="1277"/>
                  </a:cubicBezTo>
                  <a:cubicBezTo>
                    <a:pt x="0" y="1946"/>
                    <a:pt x="608" y="2554"/>
                    <a:pt x="1307" y="2554"/>
                  </a:cubicBezTo>
                  <a:cubicBezTo>
                    <a:pt x="2006" y="2554"/>
                    <a:pt x="2553" y="1977"/>
                    <a:pt x="2584" y="1277"/>
                  </a:cubicBezTo>
                  <a:cubicBezTo>
                    <a:pt x="2584" y="548"/>
                    <a:pt x="203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13"/>
            <p:cNvSpPr/>
            <p:nvPr/>
          </p:nvSpPr>
          <p:spPr>
            <a:xfrm>
              <a:off x="6868175" y="5095350"/>
              <a:ext cx="63100" cy="63100"/>
            </a:xfrm>
            <a:custGeom>
              <a:avLst/>
              <a:gdLst/>
              <a:ahLst/>
              <a:cxnLst/>
              <a:rect l="l" t="t" r="r" b="b"/>
              <a:pathLst>
                <a:path w="2524" h="2524" extrusionOk="0">
                  <a:moveTo>
                    <a:pt x="1277" y="0"/>
                  </a:moveTo>
                  <a:cubicBezTo>
                    <a:pt x="578" y="0"/>
                    <a:pt x="1" y="608"/>
                    <a:pt x="1" y="1277"/>
                  </a:cubicBezTo>
                  <a:cubicBezTo>
                    <a:pt x="1" y="1946"/>
                    <a:pt x="608" y="2523"/>
                    <a:pt x="1277" y="2523"/>
                  </a:cubicBezTo>
                  <a:cubicBezTo>
                    <a:pt x="1976" y="2523"/>
                    <a:pt x="2523" y="1976"/>
                    <a:pt x="2523" y="1247"/>
                  </a:cubicBezTo>
                  <a:cubicBezTo>
                    <a:pt x="2523" y="548"/>
                    <a:pt x="194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13"/>
            <p:cNvSpPr/>
            <p:nvPr/>
          </p:nvSpPr>
          <p:spPr>
            <a:xfrm>
              <a:off x="479750" y="4826325"/>
              <a:ext cx="64625" cy="63150"/>
            </a:xfrm>
            <a:custGeom>
              <a:avLst/>
              <a:gdLst/>
              <a:ahLst/>
              <a:cxnLst/>
              <a:rect l="l" t="t" r="r" b="b"/>
              <a:pathLst>
                <a:path w="2585" h="2526" extrusionOk="0">
                  <a:moveTo>
                    <a:pt x="1288" y="0"/>
                  </a:moveTo>
                  <a:cubicBezTo>
                    <a:pt x="639" y="0"/>
                    <a:pt x="61" y="565"/>
                    <a:pt x="31" y="1217"/>
                  </a:cubicBezTo>
                  <a:cubicBezTo>
                    <a:pt x="1" y="1916"/>
                    <a:pt x="578" y="2524"/>
                    <a:pt x="1277" y="2524"/>
                  </a:cubicBezTo>
                  <a:cubicBezTo>
                    <a:pt x="1296" y="2525"/>
                    <a:pt x="1315" y="2525"/>
                    <a:pt x="1333" y="2525"/>
                  </a:cubicBezTo>
                  <a:cubicBezTo>
                    <a:pt x="2005" y="2525"/>
                    <a:pt x="2524" y="1989"/>
                    <a:pt x="2554" y="1308"/>
                  </a:cubicBezTo>
                  <a:cubicBezTo>
                    <a:pt x="2584" y="609"/>
                    <a:pt x="2037" y="32"/>
                    <a:pt x="1338" y="1"/>
                  </a:cubicBezTo>
                  <a:cubicBezTo>
                    <a:pt x="1321" y="1"/>
                    <a:pt x="1304" y="0"/>
                    <a:pt x="12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13"/>
            <p:cNvSpPr/>
            <p:nvPr/>
          </p:nvSpPr>
          <p:spPr>
            <a:xfrm>
              <a:off x="532950" y="727475"/>
              <a:ext cx="64625" cy="63150"/>
            </a:xfrm>
            <a:custGeom>
              <a:avLst/>
              <a:gdLst/>
              <a:ahLst/>
              <a:cxnLst/>
              <a:rect l="l" t="t" r="r" b="b"/>
              <a:pathLst>
                <a:path w="2585" h="2526" extrusionOk="0">
                  <a:moveTo>
                    <a:pt x="1254" y="0"/>
                  </a:moveTo>
                  <a:cubicBezTo>
                    <a:pt x="607" y="0"/>
                    <a:pt x="31" y="537"/>
                    <a:pt x="31" y="1218"/>
                  </a:cubicBezTo>
                  <a:cubicBezTo>
                    <a:pt x="1" y="1947"/>
                    <a:pt x="548" y="2525"/>
                    <a:pt x="1247" y="2525"/>
                  </a:cubicBezTo>
                  <a:cubicBezTo>
                    <a:pt x="1264" y="2525"/>
                    <a:pt x="1281" y="2526"/>
                    <a:pt x="1297" y="2526"/>
                  </a:cubicBezTo>
                  <a:cubicBezTo>
                    <a:pt x="1946" y="2526"/>
                    <a:pt x="2524" y="1961"/>
                    <a:pt x="2554" y="1309"/>
                  </a:cubicBezTo>
                  <a:cubicBezTo>
                    <a:pt x="2584" y="640"/>
                    <a:pt x="2007" y="32"/>
                    <a:pt x="1308" y="2"/>
                  </a:cubicBezTo>
                  <a:cubicBezTo>
                    <a:pt x="1290" y="1"/>
                    <a:pt x="1272"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13"/>
            <p:cNvSpPr/>
            <p:nvPr/>
          </p:nvSpPr>
          <p:spPr>
            <a:xfrm>
              <a:off x="242675" y="1238125"/>
              <a:ext cx="64625" cy="63150"/>
            </a:xfrm>
            <a:custGeom>
              <a:avLst/>
              <a:gdLst/>
              <a:ahLst/>
              <a:cxnLst/>
              <a:rect l="l" t="t" r="r" b="b"/>
              <a:pathLst>
                <a:path w="2585" h="2526" extrusionOk="0">
                  <a:moveTo>
                    <a:pt x="1302" y="0"/>
                  </a:moveTo>
                  <a:cubicBezTo>
                    <a:pt x="1284" y="0"/>
                    <a:pt x="1265" y="1"/>
                    <a:pt x="1247" y="2"/>
                  </a:cubicBezTo>
                  <a:cubicBezTo>
                    <a:pt x="578" y="32"/>
                    <a:pt x="0" y="640"/>
                    <a:pt x="31" y="1309"/>
                  </a:cubicBezTo>
                  <a:cubicBezTo>
                    <a:pt x="60" y="1989"/>
                    <a:pt x="637" y="2526"/>
                    <a:pt x="1285" y="2526"/>
                  </a:cubicBezTo>
                  <a:cubicBezTo>
                    <a:pt x="1302" y="2526"/>
                    <a:pt x="1320" y="2525"/>
                    <a:pt x="1338" y="2524"/>
                  </a:cubicBezTo>
                  <a:cubicBezTo>
                    <a:pt x="2037" y="2524"/>
                    <a:pt x="2584" y="1947"/>
                    <a:pt x="2554" y="1217"/>
                  </a:cubicBezTo>
                  <a:cubicBezTo>
                    <a:pt x="2524" y="537"/>
                    <a:pt x="1976" y="0"/>
                    <a:pt x="13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13"/>
            <p:cNvSpPr/>
            <p:nvPr/>
          </p:nvSpPr>
          <p:spPr>
            <a:xfrm>
              <a:off x="6869700" y="567925"/>
              <a:ext cx="65375" cy="63125"/>
            </a:xfrm>
            <a:custGeom>
              <a:avLst/>
              <a:gdLst/>
              <a:ahLst/>
              <a:cxnLst/>
              <a:rect l="l" t="t" r="r" b="b"/>
              <a:pathLst>
                <a:path w="2615" h="2525" extrusionOk="0">
                  <a:moveTo>
                    <a:pt x="1338" y="1"/>
                  </a:moveTo>
                  <a:cubicBezTo>
                    <a:pt x="669" y="1"/>
                    <a:pt x="91" y="517"/>
                    <a:pt x="61" y="1186"/>
                  </a:cubicBezTo>
                  <a:cubicBezTo>
                    <a:pt x="0" y="1885"/>
                    <a:pt x="547" y="2493"/>
                    <a:pt x="1247" y="2523"/>
                  </a:cubicBezTo>
                  <a:cubicBezTo>
                    <a:pt x="1264" y="2524"/>
                    <a:pt x="1282" y="2525"/>
                    <a:pt x="1300" y="2525"/>
                  </a:cubicBezTo>
                  <a:cubicBezTo>
                    <a:pt x="1949" y="2525"/>
                    <a:pt x="2554" y="1988"/>
                    <a:pt x="2584" y="1308"/>
                  </a:cubicBezTo>
                  <a:cubicBezTo>
                    <a:pt x="2614" y="639"/>
                    <a:pt x="2006" y="3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13"/>
            <p:cNvSpPr/>
            <p:nvPr/>
          </p:nvSpPr>
          <p:spPr>
            <a:xfrm>
              <a:off x="7251150" y="1219875"/>
              <a:ext cx="63100" cy="63125"/>
            </a:xfrm>
            <a:custGeom>
              <a:avLst/>
              <a:gdLst/>
              <a:ahLst/>
              <a:cxnLst/>
              <a:rect l="l" t="t" r="r" b="b"/>
              <a:pathLst>
                <a:path w="2524" h="2525" extrusionOk="0">
                  <a:moveTo>
                    <a:pt x="1298" y="1"/>
                  </a:moveTo>
                  <a:cubicBezTo>
                    <a:pt x="1281" y="1"/>
                    <a:pt x="1264" y="1"/>
                    <a:pt x="1247" y="2"/>
                  </a:cubicBezTo>
                  <a:cubicBezTo>
                    <a:pt x="578" y="32"/>
                    <a:pt x="31" y="610"/>
                    <a:pt x="1" y="1248"/>
                  </a:cubicBezTo>
                  <a:cubicBezTo>
                    <a:pt x="1" y="1917"/>
                    <a:pt x="578" y="2525"/>
                    <a:pt x="1278" y="2525"/>
                  </a:cubicBezTo>
                  <a:cubicBezTo>
                    <a:pt x="1977" y="2525"/>
                    <a:pt x="2524" y="1947"/>
                    <a:pt x="2524" y="1248"/>
                  </a:cubicBezTo>
                  <a:cubicBezTo>
                    <a:pt x="2524" y="567"/>
                    <a:pt x="1946" y="1"/>
                    <a:pt x="1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13"/>
            <p:cNvSpPr/>
            <p:nvPr/>
          </p:nvSpPr>
          <p:spPr>
            <a:xfrm>
              <a:off x="6929725" y="691000"/>
              <a:ext cx="64625" cy="63150"/>
            </a:xfrm>
            <a:custGeom>
              <a:avLst/>
              <a:gdLst/>
              <a:ahLst/>
              <a:cxnLst/>
              <a:rect l="l" t="t" r="r" b="b"/>
              <a:pathLst>
                <a:path w="2585" h="2526" extrusionOk="0">
                  <a:moveTo>
                    <a:pt x="1267" y="1"/>
                  </a:moveTo>
                  <a:cubicBezTo>
                    <a:pt x="1250" y="1"/>
                    <a:pt x="1233" y="1"/>
                    <a:pt x="1216" y="2"/>
                  </a:cubicBezTo>
                  <a:cubicBezTo>
                    <a:pt x="517" y="32"/>
                    <a:pt x="1" y="670"/>
                    <a:pt x="31" y="1370"/>
                  </a:cubicBezTo>
                  <a:cubicBezTo>
                    <a:pt x="61" y="1991"/>
                    <a:pt x="609" y="2526"/>
                    <a:pt x="1254" y="2526"/>
                  </a:cubicBezTo>
                  <a:cubicBezTo>
                    <a:pt x="1272" y="2526"/>
                    <a:pt x="1290" y="2525"/>
                    <a:pt x="1308" y="2525"/>
                  </a:cubicBezTo>
                  <a:cubicBezTo>
                    <a:pt x="1976" y="2525"/>
                    <a:pt x="2584" y="1917"/>
                    <a:pt x="2554" y="1218"/>
                  </a:cubicBezTo>
                  <a:cubicBezTo>
                    <a:pt x="2524" y="566"/>
                    <a:pt x="1917" y="1"/>
                    <a:pt x="1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13"/>
            <p:cNvSpPr/>
            <p:nvPr/>
          </p:nvSpPr>
          <p:spPr>
            <a:xfrm>
              <a:off x="466850" y="909850"/>
              <a:ext cx="63075" cy="63125"/>
            </a:xfrm>
            <a:custGeom>
              <a:avLst/>
              <a:gdLst/>
              <a:ahLst/>
              <a:cxnLst/>
              <a:rect l="l" t="t" r="r" b="b"/>
              <a:pathLst>
                <a:path w="2523" h="2525" extrusionOk="0">
                  <a:moveTo>
                    <a:pt x="1297" y="0"/>
                  </a:moveTo>
                  <a:cubicBezTo>
                    <a:pt x="1280" y="0"/>
                    <a:pt x="1263" y="1"/>
                    <a:pt x="1246" y="2"/>
                  </a:cubicBezTo>
                  <a:cubicBezTo>
                    <a:pt x="578" y="32"/>
                    <a:pt x="31" y="579"/>
                    <a:pt x="0" y="1248"/>
                  </a:cubicBezTo>
                  <a:cubicBezTo>
                    <a:pt x="0" y="1917"/>
                    <a:pt x="578" y="2524"/>
                    <a:pt x="1277" y="2524"/>
                  </a:cubicBezTo>
                  <a:cubicBezTo>
                    <a:pt x="1976" y="2524"/>
                    <a:pt x="2523" y="1947"/>
                    <a:pt x="2523" y="1248"/>
                  </a:cubicBezTo>
                  <a:cubicBezTo>
                    <a:pt x="2523" y="566"/>
                    <a:pt x="1945" y="0"/>
                    <a:pt x="1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13"/>
            <p:cNvSpPr/>
            <p:nvPr/>
          </p:nvSpPr>
          <p:spPr>
            <a:xfrm>
              <a:off x="498000" y="818700"/>
              <a:ext cx="63850" cy="63125"/>
            </a:xfrm>
            <a:custGeom>
              <a:avLst/>
              <a:gdLst/>
              <a:ahLst/>
              <a:cxnLst/>
              <a:rect l="l" t="t" r="r" b="b"/>
              <a:pathLst>
                <a:path w="2554" h="2525" extrusionOk="0">
                  <a:moveTo>
                    <a:pt x="1277" y="0"/>
                  </a:moveTo>
                  <a:cubicBezTo>
                    <a:pt x="608" y="31"/>
                    <a:pt x="0" y="638"/>
                    <a:pt x="31" y="1307"/>
                  </a:cubicBezTo>
                  <a:cubicBezTo>
                    <a:pt x="61" y="1976"/>
                    <a:pt x="639" y="2523"/>
                    <a:pt x="1277" y="2523"/>
                  </a:cubicBezTo>
                  <a:cubicBezTo>
                    <a:pt x="1295" y="2524"/>
                    <a:pt x="1312" y="2524"/>
                    <a:pt x="1330" y="2524"/>
                  </a:cubicBezTo>
                  <a:cubicBezTo>
                    <a:pt x="2005" y="2524"/>
                    <a:pt x="2554" y="1958"/>
                    <a:pt x="2554" y="1277"/>
                  </a:cubicBezTo>
                  <a:cubicBezTo>
                    <a:pt x="2554" y="578"/>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13"/>
            <p:cNvSpPr/>
            <p:nvPr/>
          </p:nvSpPr>
          <p:spPr>
            <a:xfrm>
              <a:off x="307275" y="4452450"/>
              <a:ext cx="63850" cy="63150"/>
            </a:xfrm>
            <a:custGeom>
              <a:avLst/>
              <a:gdLst/>
              <a:ahLst/>
              <a:cxnLst/>
              <a:rect l="l" t="t" r="r" b="b"/>
              <a:pathLst>
                <a:path w="2554" h="2526" extrusionOk="0">
                  <a:moveTo>
                    <a:pt x="1269" y="1"/>
                  </a:moveTo>
                  <a:cubicBezTo>
                    <a:pt x="1251" y="1"/>
                    <a:pt x="1234" y="1"/>
                    <a:pt x="1216" y="2"/>
                  </a:cubicBezTo>
                  <a:cubicBezTo>
                    <a:pt x="547" y="32"/>
                    <a:pt x="0" y="610"/>
                    <a:pt x="0" y="1278"/>
                  </a:cubicBezTo>
                  <a:cubicBezTo>
                    <a:pt x="0" y="1931"/>
                    <a:pt x="579" y="2526"/>
                    <a:pt x="1257" y="2526"/>
                  </a:cubicBezTo>
                  <a:cubicBezTo>
                    <a:pt x="1273" y="2526"/>
                    <a:pt x="1290" y="2525"/>
                    <a:pt x="1307" y="2525"/>
                  </a:cubicBezTo>
                  <a:cubicBezTo>
                    <a:pt x="2006" y="2525"/>
                    <a:pt x="2553" y="1947"/>
                    <a:pt x="2523" y="1218"/>
                  </a:cubicBezTo>
                  <a:cubicBezTo>
                    <a:pt x="2493" y="537"/>
                    <a:pt x="1916" y="1"/>
                    <a:pt x="12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13"/>
            <p:cNvSpPr/>
            <p:nvPr/>
          </p:nvSpPr>
          <p:spPr>
            <a:xfrm>
              <a:off x="7191900" y="1096800"/>
              <a:ext cx="63850" cy="63125"/>
            </a:xfrm>
            <a:custGeom>
              <a:avLst/>
              <a:gdLst/>
              <a:ahLst/>
              <a:cxnLst/>
              <a:rect l="l" t="t" r="r" b="b"/>
              <a:pathLst>
                <a:path w="2554" h="2525" extrusionOk="0">
                  <a:moveTo>
                    <a:pt x="1307" y="1"/>
                  </a:moveTo>
                  <a:cubicBezTo>
                    <a:pt x="608" y="1"/>
                    <a:pt x="0" y="578"/>
                    <a:pt x="0" y="1278"/>
                  </a:cubicBezTo>
                  <a:cubicBezTo>
                    <a:pt x="0" y="1916"/>
                    <a:pt x="547" y="2493"/>
                    <a:pt x="1216" y="2524"/>
                  </a:cubicBezTo>
                  <a:cubicBezTo>
                    <a:pt x="1234" y="2525"/>
                    <a:pt x="1253" y="2525"/>
                    <a:pt x="1271" y="2525"/>
                  </a:cubicBezTo>
                  <a:cubicBezTo>
                    <a:pt x="1945" y="2525"/>
                    <a:pt x="2493" y="1988"/>
                    <a:pt x="2523" y="1308"/>
                  </a:cubicBezTo>
                  <a:cubicBezTo>
                    <a:pt x="2553" y="609"/>
                    <a:pt x="197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13"/>
            <p:cNvSpPr/>
            <p:nvPr/>
          </p:nvSpPr>
          <p:spPr>
            <a:xfrm>
              <a:off x="248000" y="4329375"/>
              <a:ext cx="63075" cy="63125"/>
            </a:xfrm>
            <a:custGeom>
              <a:avLst/>
              <a:gdLst/>
              <a:ahLst/>
              <a:cxnLst/>
              <a:rect l="l" t="t" r="r" b="b"/>
              <a:pathLst>
                <a:path w="2523" h="2525" extrusionOk="0">
                  <a:moveTo>
                    <a:pt x="1277" y="1"/>
                  </a:moveTo>
                  <a:cubicBezTo>
                    <a:pt x="578" y="1"/>
                    <a:pt x="0" y="609"/>
                    <a:pt x="0" y="1308"/>
                  </a:cubicBezTo>
                  <a:cubicBezTo>
                    <a:pt x="31" y="1946"/>
                    <a:pt x="578" y="2493"/>
                    <a:pt x="1216" y="2524"/>
                  </a:cubicBezTo>
                  <a:cubicBezTo>
                    <a:pt x="1235" y="2524"/>
                    <a:pt x="1253" y="2525"/>
                    <a:pt x="1271" y="2525"/>
                  </a:cubicBezTo>
                  <a:cubicBezTo>
                    <a:pt x="1947" y="2525"/>
                    <a:pt x="2523" y="1987"/>
                    <a:pt x="2523" y="1277"/>
                  </a:cubicBezTo>
                  <a:cubicBezTo>
                    <a:pt x="2523" y="578"/>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13"/>
            <p:cNvSpPr/>
            <p:nvPr/>
          </p:nvSpPr>
          <p:spPr>
            <a:xfrm>
              <a:off x="6900100" y="5004125"/>
              <a:ext cx="63075" cy="63125"/>
            </a:xfrm>
            <a:custGeom>
              <a:avLst/>
              <a:gdLst/>
              <a:ahLst/>
              <a:cxnLst/>
              <a:rect l="l" t="t" r="r" b="b"/>
              <a:pathLst>
                <a:path w="2523" h="2525" extrusionOk="0">
                  <a:moveTo>
                    <a:pt x="1297" y="1"/>
                  </a:moveTo>
                  <a:cubicBezTo>
                    <a:pt x="1280" y="1"/>
                    <a:pt x="1263" y="1"/>
                    <a:pt x="1246" y="2"/>
                  </a:cubicBezTo>
                  <a:cubicBezTo>
                    <a:pt x="578" y="32"/>
                    <a:pt x="31" y="610"/>
                    <a:pt x="0" y="1248"/>
                  </a:cubicBezTo>
                  <a:cubicBezTo>
                    <a:pt x="0" y="1917"/>
                    <a:pt x="578" y="2525"/>
                    <a:pt x="1277" y="2525"/>
                  </a:cubicBezTo>
                  <a:cubicBezTo>
                    <a:pt x="1976" y="2525"/>
                    <a:pt x="2523" y="1947"/>
                    <a:pt x="2523" y="1248"/>
                  </a:cubicBezTo>
                  <a:cubicBezTo>
                    <a:pt x="2523" y="567"/>
                    <a:pt x="1945" y="1"/>
                    <a:pt x="12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13"/>
            <p:cNvSpPr/>
            <p:nvPr/>
          </p:nvSpPr>
          <p:spPr>
            <a:xfrm>
              <a:off x="7057400" y="4855975"/>
              <a:ext cx="64600" cy="63875"/>
            </a:xfrm>
            <a:custGeom>
              <a:avLst/>
              <a:gdLst/>
              <a:ahLst/>
              <a:cxnLst/>
              <a:rect l="l" t="t" r="r" b="b"/>
              <a:pathLst>
                <a:path w="2584" h="2555" extrusionOk="0">
                  <a:moveTo>
                    <a:pt x="1307" y="1"/>
                  </a:moveTo>
                  <a:cubicBezTo>
                    <a:pt x="608" y="1"/>
                    <a:pt x="30" y="518"/>
                    <a:pt x="30" y="1217"/>
                  </a:cubicBezTo>
                  <a:cubicBezTo>
                    <a:pt x="0" y="1946"/>
                    <a:pt x="547" y="2524"/>
                    <a:pt x="1246" y="2554"/>
                  </a:cubicBezTo>
                  <a:cubicBezTo>
                    <a:pt x="1915" y="2554"/>
                    <a:pt x="2523" y="2007"/>
                    <a:pt x="2553" y="1308"/>
                  </a:cubicBezTo>
                  <a:cubicBezTo>
                    <a:pt x="2584" y="639"/>
                    <a:pt x="2037" y="3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13"/>
            <p:cNvSpPr/>
            <p:nvPr/>
          </p:nvSpPr>
          <p:spPr>
            <a:xfrm>
              <a:off x="277625" y="1149250"/>
              <a:ext cx="64625" cy="63125"/>
            </a:xfrm>
            <a:custGeom>
              <a:avLst/>
              <a:gdLst/>
              <a:ahLst/>
              <a:cxnLst/>
              <a:rect l="l" t="t" r="r" b="b"/>
              <a:pathLst>
                <a:path w="2585" h="2525" extrusionOk="0">
                  <a:moveTo>
                    <a:pt x="1247" y="0"/>
                  </a:moveTo>
                  <a:cubicBezTo>
                    <a:pt x="548" y="31"/>
                    <a:pt x="1" y="578"/>
                    <a:pt x="31" y="1307"/>
                  </a:cubicBezTo>
                  <a:cubicBezTo>
                    <a:pt x="31" y="1988"/>
                    <a:pt x="578" y="2524"/>
                    <a:pt x="1252" y="2524"/>
                  </a:cubicBezTo>
                  <a:cubicBezTo>
                    <a:pt x="1271" y="2524"/>
                    <a:pt x="1289" y="2524"/>
                    <a:pt x="1308" y="2523"/>
                  </a:cubicBezTo>
                  <a:cubicBezTo>
                    <a:pt x="2007" y="2523"/>
                    <a:pt x="2584" y="1915"/>
                    <a:pt x="2554" y="1246"/>
                  </a:cubicBezTo>
                  <a:cubicBezTo>
                    <a:pt x="2554" y="54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13"/>
            <p:cNvSpPr/>
            <p:nvPr/>
          </p:nvSpPr>
          <p:spPr>
            <a:xfrm>
              <a:off x="342975" y="966875"/>
              <a:ext cx="64625" cy="63850"/>
            </a:xfrm>
            <a:custGeom>
              <a:avLst/>
              <a:gdLst/>
              <a:ahLst/>
              <a:cxnLst/>
              <a:rect l="l" t="t" r="r" b="b"/>
              <a:pathLst>
                <a:path w="2585" h="2554" extrusionOk="0">
                  <a:moveTo>
                    <a:pt x="1277" y="0"/>
                  </a:moveTo>
                  <a:cubicBezTo>
                    <a:pt x="578" y="31"/>
                    <a:pt x="1" y="608"/>
                    <a:pt x="31" y="1307"/>
                  </a:cubicBezTo>
                  <a:cubicBezTo>
                    <a:pt x="31" y="1976"/>
                    <a:pt x="639" y="2554"/>
                    <a:pt x="1338" y="2554"/>
                  </a:cubicBezTo>
                  <a:cubicBezTo>
                    <a:pt x="2037" y="2523"/>
                    <a:pt x="2584" y="1946"/>
                    <a:pt x="2554" y="1247"/>
                  </a:cubicBezTo>
                  <a:cubicBezTo>
                    <a:pt x="2554" y="517"/>
                    <a:pt x="2007"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13"/>
            <p:cNvSpPr/>
            <p:nvPr/>
          </p:nvSpPr>
          <p:spPr>
            <a:xfrm>
              <a:off x="7025475" y="4947175"/>
              <a:ext cx="64625" cy="63850"/>
            </a:xfrm>
            <a:custGeom>
              <a:avLst/>
              <a:gdLst/>
              <a:ahLst/>
              <a:cxnLst/>
              <a:rect l="l" t="t" r="r" b="b"/>
              <a:pathLst>
                <a:path w="2585" h="2554" extrusionOk="0">
                  <a:moveTo>
                    <a:pt x="1307" y="0"/>
                  </a:moveTo>
                  <a:cubicBezTo>
                    <a:pt x="578" y="0"/>
                    <a:pt x="31" y="517"/>
                    <a:pt x="31" y="1247"/>
                  </a:cubicBezTo>
                  <a:cubicBezTo>
                    <a:pt x="0" y="1946"/>
                    <a:pt x="548" y="2523"/>
                    <a:pt x="1247" y="2554"/>
                  </a:cubicBezTo>
                  <a:cubicBezTo>
                    <a:pt x="1915" y="2554"/>
                    <a:pt x="2523" y="1976"/>
                    <a:pt x="2554" y="1307"/>
                  </a:cubicBezTo>
                  <a:cubicBezTo>
                    <a:pt x="2584" y="608"/>
                    <a:pt x="2007" y="31"/>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13"/>
            <p:cNvSpPr/>
            <p:nvPr/>
          </p:nvSpPr>
          <p:spPr>
            <a:xfrm>
              <a:off x="7305125" y="4738950"/>
              <a:ext cx="58525" cy="64650"/>
            </a:xfrm>
            <a:custGeom>
              <a:avLst/>
              <a:gdLst/>
              <a:ahLst/>
              <a:cxnLst/>
              <a:rect l="l" t="t" r="r" b="b"/>
              <a:pathLst>
                <a:path w="2341" h="2586" extrusionOk="0">
                  <a:moveTo>
                    <a:pt x="1277" y="1"/>
                  </a:moveTo>
                  <a:cubicBezTo>
                    <a:pt x="578" y="31"/>
                    <a:pt x="0" y="578"/>
                    <a:pt x="0" y="1278"/>
                  </a:cubicBezTo>
                  <a:cubicBezTo>
                    <a:pt x="0" y="1990"/>
                    <a:pt x="550" y="2586"/>
                    <a:pt x="1283" y="2586"/>
                  </a:cubicBezTo>
                  <a:cubicBezTo>
                    <a:pt x="1301" y="2586"/>
                    <a:pt x="1319" y="2585"/>
                    <a:pt x="1337" y="2585"/>
                  </a:cubicBezTo>
                  <a:cubicBezTo>
                    <a:pt x="2067" y="2585"/>
                    <a:pt x="2310" y="2250"/>
                    <a:pt x="2310" y="1308"/>
                  </a:cubicBezTo>
                  <a:cubicBezTo>
                    <a:pt x="2341" y="335"/>
                    <a:pt x="2067"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13"/>
            <p:cNvSpPr/>
            <p:nvPr/>
          </p:nvSpPr>
          <p:spPr>
            <a:xfrm>
              <a:off x="309550" y="1058050"/>
              <a:ext cx="63850" cy="63875"/>
            </a:xfrm>
            <a:custGeom>
              <a:avLst/>
              <a:gdLst/>
              <a:ahLst/>
              <a:cxnLst/>
              <a:rect l="l" t="t" r="r" b="b"/>
              <a:pathLst>
                <a:path w="2554" h="2555" extrusionOk="0">
                  <a:moveTo>
                    <a:pt x="1277" y="1"/>
                  </a:moveTo>
                  <a:cubicBezTo>
                    <a:pt x="578" y="1"/>
                    <a:pt x="31" y="548"/>
                    <a:pt x="31" y="1247"/>
                  </a:cubicBezTo>
                  <a:cubicBezTo>
                    <a:pt x="0" y="1976"/>
                    <a:pt x="578" y="2524"/>
                    <a:pt x="1277" y="2554"/>
                  </a:cubicBezTo>
                  <a:cubicBezTo>
                    <a:pt x="1946" y="2554"/>
                    <a:pt x="2553" y="1946"/>
                    <a:pt x="2553" y="1277"/>
                  </a:cubicBezTo>
                  <a:cubicBezTo>
                    <a:pt x="2553" y="609"/>
                    <a:pt x="1976" y="3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13"/>
            <p:cNvSpPr/>
            <p:nvPr/>
          </p:nvSpPr>
          <p:spPr>
            <a:xfrm>
              <a:off x="561825" y="5162975"/>
              <a:ext cx="65375" cy="58175"/>
            </a:xfrm>
            <a:custGeom>
              <a:avLst/>
              <a:gdLst/>
              <a:ahLst/>
              <a:cxnLst/>
              <a:rect l="l" t="t" r="r" b="b"/>
              <a:pathLst>
                <a:path w="2615" h="2327" extrusionOk="0">
                  <a:moveTo>
                    <a:pt x="1277" y="1"/>
                  </a:moveTo>
                  <a:cubicBezTo>
                    <a:pt x="578" y="31"/>
                    <a:pt x="1" y="639"/>
                    <a:pt x="1" y="1308"/>
                  </a:cubicBezTo>
                  <a:cubicBezTo>
                    <a:pt x="1" y="2037"/>
                    <a:pt x="365" y="2311"/>
                    <a:pt x="1308" y="2311"/>
                  </a:cubicBezTo>
                  <a:cubicBezTo>
                    <a:pt x="1419" y="2321"/>
                    <a:pt x="1521" y="2326"/>
                    <a:pt x="1614" y="2326"/>
                  </a:cubicBezTo>
                  <a:cubicBezTo>
                    <a:pt x="2333" y="2326"/>
                    <a:pt x="2530" y="2011"/>
                    <a:pt x="2584" y="1338"/>
                  </a:cubicBezTo>
                  <a:cubicBezTo>
                    <a:pt x="2615" y="578"/>
                    <a:pt x="2007"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13"/>
            <p:cNvSpPr/>
            <p:nvPr/>
          </p:nvSpPr>
          <p:spPr>
            <a:xfrm>
              <a:off x="420475" y="4701700"/>
              <a:ext cx="63875" cy="62350"/>
            </a:xfrm>
            <a:custGeom>
              <a:avLst/>
              <a:gdLst/>
              <a:ahLst/>
              <a:cxnLst/>
              <a:rect l="l" t="t" r="r" b="b"/>
              <a:pathLst>
                <a:path w="2555" h="2494" extrusionOk="0">
                  <a:moveTo>
                    <a:pt x="1335" y="0"/>
                  </a:moveTo>
                  <a:cubicBezTo>
                    <a:pt x="1316" y="0"/>
                    <a:pt x="1297" y="1"/>
                    <a:pt x="1278" y="2"/>
                  </a:cubicBezTo>
                  <a:cubicBezTo>
                    <a:pt x="609" y="2"/>
                    <a:pt x="62" y="549"/>
                    <a:pt x="31" y="1217"/>
                  </a:cubicBezTo>
                  <a:cubicBezTo>
                    <a:pt x="1" y="1886"/>
                    <a:pt x="609" y="2494"/>
                    <a:pt x="1308" y="2494"/>
                  </a:cubicBezTo>
                  <a:cubicBezTo>
                    <a:pt x="2007" y="2494"/>
                    <a:pt x="2554" y="1947"/>
                    <a:pt x="2554" y="1217"/>
                  </a:cubicBezTo>
                  <a:cubicBezTo>
                    <a:pt x="2554" y="537"/>
                    <a:pt x="2036" y="0"/>
                    <a:pt x="1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13"/>
            <p:cNvSpPr/>
            <p:nvPr/>
          </p:nvSpPr>
          <p:spPr>
            <a:xfrm>
              <a:off x="7090825" y="4765525"/>
              <a:ext cx="64625" cy="62500"/>
            </a:xfrm>
            <a:custGeom>
              <a:avLst/>
              <a:gdLst/>
              <a:ahLst/>
              <a:cxnLst/>
              <a:rect l="l" t="t" r="r" b="b"/>
              <a:pathLst>
                <a:path w="2585" h="2500" extrusionOk="0">
                  <a:moveTo>
                    <a:pt x="1313" y="1"/>
                  </a:moveTo>
                  <a:cubicBezTo>
                    <a:pt x="637" y="1"/>
                    <a:pt x="60" y="537"/>
                    <a:pt x="31" y="1218"/>
                  </a:cubicBezTo>
                  <a:cubicBezTo>
                    <a:pt x="0" y="1856"/>
                    <a:pt x="548" y="2433"/>
                    <a:pt x="1216" y="2494"/>
                  </a:cubicBezTo>
                  <a:cubicBezTo>
                    <a:pt x="1254" y="2497"/>
                    <a:pt x="1291" y="2499"/>
                    <a:pt x="1328" y="2499"/>
                  </a:cubicBezTo>
                  <a:cubicBezTo>
                    <a:pt x="1979" y="2499"/>
                    <a:pt x="2525" y="1999"/>
                    <a:pt x="2554" y="1309"/>
                  </a:cubicBezTo>
                  <a:cubicBezTo>
                    <a:pt x="2584" y="610"/>
                    <a:pt x="2067" y="32"/>
                    <a:pt x="1368" y="2"/>
                  </a:cubicBezTo>
                  <a:cubicBezTo>
                    <a:pt x="1350" y="1"/>
                    <a:pt x="1331" y="1"/>
                    <a:pt x="13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13"/>
            <p:cNvSpPr/>
            <p:nvPr/>
          </p:nvSpPr>
          <p:spPr>
            <a:xfrm>
              <a:off x="684925" y="5107475"/>
              <a:ext cx="63850" cy="62400"/>
            </a:xfrm>
            <a:custGeom>
              <a:avLst/>
              <a:gdLst/>
              <a:ahLst/>
              <a:cxnLst/>
              <a:rect l="l" t="t" r="r" b="b"/>
              <a:pathLst>
                <a:path w="2554" h="2496" extrusionOk="0">
                  <a:moveTo>
                    <a:pt x="1335" y="1"/>
                  </a:moveTo>
                  <a:cubicBezTo>
                    <a:pt x="1316" y="1"/>
                    <a:pt x="1297" y="1"/>
                    <a:pt x="1277" y="2"/>
                  </a:cubicBezTo>
                  <a:cubicBezTo>
                    <a:pt x="578" y="2"/>
                    <a:pt x="1" y="579"/>
                    <a:pt x="31" y="1278"/>
                  </a:cubicBezTo>
                  <a:cubicBezTo>
                    <a:pt x="61" y="1947"/>
                    <a:pt x="609" y="2494"/>
                    <a:pt x="1277" y="2494"/>
                  </a:cubicBezTo>
                  <a:cubicBezTo>
                    <a:pt x="1296" y="2495"/>
                    <a:pt x="1314" y="2495"/>
                    <a:pt x="1333" y="2495"/>
                  </a:cubicBezTo>
                  <a:cubicBezTo>
                    <a:pt x="2007" y="2495"/>
                    <a:pt x="2554" y="1958"/>
                    <a:pt x="2554" y="1248"/>
                  </a:cubicBezTo>
                  <a:cubicBezTo>
                    <a:pt x="2554" y="538"/>
                    <a:pt x="203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13"/>
            <p:cNvSpPr/>
            <p:nvPr/>
          </p:nvSpPr>
          <p:spPr>
            <a:xfrm>
              <a:off x="7134150" y="972150"/>
              <a:ext cx="65375" cy="62400"/>
            </a:xfrm>
            <a:custGeom>
              <a:avLst/>
              <a:gdLst/>
              <a:ahLst/>
              <a:cxnLst/>
              <a:rect l="l" t="t" r="r" b="b"/>
              <a:pathLst>
                <a:path w="2615" h="2496" extrusionOk="0">
                  <a:moveTo>
                    <a:pt x="1305" y="1"/>
                  </a:moveTo>
                  <a:cubicBezTo>
                    <a:pt x="1285" y="1"/>
                    <a:pt x="1266" y="1"/>
                    <a:pt x="1246" y="2"/>
                  </a:cubicBezTo>
                  <a:cubicBezTo>
                    <a:pt x="517" y="32"/>
                    <a:pt x="0" y="610"/>
                    <a:pt x="61" y="1339"/>
                  </a:cubicBezTo>
                  <a:cubicBezTo>
                    <a:pt x="90" y="1989"/>
                    <a:pt x="608" y="2496"/>
                    <a:pt x="1279" y="2496"/>
                  </a:cubicBezTo>
                  <a:cubicBezTo>
                    <a:pt x="1298" y="2496"/>
                    <a:pt x="1318" y="2495"/>
                    <a:pt x="1337" y="2495"/>
                  </a:cubicBezTo>
                  <a:cubicBezTo>
                    <a:pt x="2037" y="2495"/>
                    <a:pt x="2614" y="1887"/>
                    <a:pt x="2584" y="1188"/>
                  </a:cubicBezTo>
                  <a:cubicBezTo>
                    <a:pt x="2554" y="508"/>
                    <a:pt x="1979" y="1"/>
                    <a:pt x="1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13"/>
            <p:cNvSpPr/>
            <p:nvPr/>
          </p:nvSpPr>
          <p:spPr>
            <a:xfrm>
              <a:off x="7077150" y="849075"/>
              <a:ext cx="63850" cy="62375"/>
            </a:xfrm>
            <a:custGeom>
              <a:avLst/>
              <a:gdLst/>
              <a:ahLst/>
              <a:cxnLst/>
              <a:rect l="l" t="t" r="r" b="b"/>
              <a:pathLst>
                <a:path w="2554" h="2495" extrusionOk="0">
                  <a:moveTo>
                    <a:pt x="1307" y="1"/>
                  </a:moveTo>
                  <a:cubicBezTo>
                    <a:pt x="608" y="1"/>
                    <a:pt x="0" y="579"/>
                    <a:pt x="31" y="1278"/>
                  </a:cubicBezTo>
                  <a:cubicBezTo>
                    <a:pt x="61" y="1916"/>
                    <a:pt x="608" y="2463"/>
                    <a:pt x="1277" y="2493"/>
                  </a:cubicBezTo>
                  <a:cubicBezTo>
                    <a:pt x="1296" y="2494"/>
                    <a:pt x="1314" y="2495"/>
                    <a:pt x="1332" y="2495"/>
                  </a:cubicBezTo>
                  <a:cubicBezTo>
                    <a:pt x="2006" y="2495"/>
                    <a:pt x="2554" y="1957"/>
                    <a:pt x="2554" y="1247"/>
                  </a:cubicBezTo>
                  <a:cubicBezTo>
                    <a:pt x="2554" y="548"/>
                    <a:pt x="203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13"/>
            <p:cNvSpPr/>
            <p:nvPr/>
          </p:nvSpPr>
          <p:spPr>
            <a:xfrm>
              <a:off x="7017875" y="725950"/>
              <a:ext cx="64625" cy="62375"/>
            </a:xfrm>
            <a:custGeom>
              <a:avLst/>
              <a:gdLst/>
              <a:ahLst/>
              <a:cxnLst/>
              <a:rect l="l" t="t" r="r" b="b"/>
              <a:pathLst>
                <a:path w="2585" h="2495" extrusionOk="0">
                  <a:moveTo>
                    <a:pt x="1282" y="1"/>
                  </a:moveTo>
                  <a:cubicBezTo>
                    <a:pt x="607" y="1"/>
                    <a:pt x="31" y="537"/>
                    <a:pt x="31" y="1218"/>
                  </a:cubicBezTo>
                  <a:cubicBezTo>
                    <a:pt x="0" y="1886"/>
                    <a:pt x="608" y="2494"/>
                    <a:pt x="1307" y="2494"/>
                  </a:cubicBezTo>
                  <a:cubicBezTo>
                    <a:pt x="2007" y="2494"/>
                    <a:pt x="2584" y="1947"/>
                    <a:pt x="2554" y="1218"/>
                  </a:cubicBezTo>
                  <a:cubicBezTo>
                    <a:pt x="2554" y="549"/>
                    <a:pt x="2037" y="2"/>
                    <a:pt x="1338" y="2"/>
                  </a:cubicBezTo>
                  <a:cubicBezTo>
                    <a:pt x="1319" y="1"/>
                    <a:pt x="1301" y="1"/>
                    <a:pt x="1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13"/>
            <p:cNvSpPr/>
            <p:nvPr/>
          </p:nvSpPr>
          <p:spPr>
            <a:xfrm>
              <a:off x="512425" y="4735150"/>
              <a:ext cx="63875" cy="63125"/>
            </a:xfrm>
            <a:custGeom>
              <a:avLst/>
              <a:gdLst/>
              <a:ahLst/>
              <a:cxnLst/>
              <a:rect l="l" t="t" r="r" b="b"/>
              <a:pathLst>
                <a:path w="2555" h="2525" extrusionOk="0">
                  <a:moveTo>
                    <a:pt x="1277" y="1"/>
                  </a:moveTo>
                  <a:cubicBezTo>
                    <a:pt x="609" y="1"/>
                    <a:pt x="1" y="609"/>
                    <a:pt x="31" y="1278"/>
                  </a:cubicBezTo>
                  <a:cubicBezTo>
                    <a:pt x="31" y="1959"/>
                    <a:pt x="609" y="2525"/>
                    <a:pt x="1257" y="2525"/>
                  </a:cubicBezTo>
                  <a:cubicBezTo>
                    <a:pt x="1274" y="2525"/>
                    <a:pt x="1291" y="2525"/>
                    <a:pt x="1308" y="2524"/>
                  </a:cubicBezTo>
                  <a:cubicBezTo>
                    <a:pt x="2007" y="2493"/>
                    <a:pt x="2554" y="1916"/>
                    <a:pt x="2524" y="1217"/>
                  </a:cubicBezTo>
                  <a:cubicBezTo>
                    <a:pt x="2493" y="548"/>
                    <a:pt x="191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13"/>
            <p:cNvSpPr/>
            <p:nvPr/>
          </p:nvSpPr>
          <p:spPr>
            <a:xfrm>
              <a:off x="7289925" y="4219925"/>
              <a:ext cx="63850" cy="63125"/>
            </a:xfrm>
            <a:custGeom>
              <a:avLst/>
              <a:gdLst/>
              <a:ahLst/>
              <a:cxnLst/>
              <a:rect l="l" t="t" r="r" b="b"/>
              <a:pathLst>
                <a:path w="2554" h="2525" extrusionOk="0">
                  <a:moveTo>
                    <a:pt x="1267" y="1"/>
                  </a:moveTo>
                  <a:cubicBezTo>
                    <a:pt x="1250" y="1"/>
                    <a:pt x="1233" y="1"/>
                    <a:pt x="1216" y="2"/>
                  </a:cubicBezTo>
                  <a:cubicBezTo>
                    <a:pt x="547" y="32"/>
                    <a:pt x="0" y="640"/>
                    <a:pt x="31" y="1339"/>
                  </a:cubicBezTo>
                  <a:cubicBezTo>
                    <a:pt x="61" y="2008"/>
                    <a:pt x="638" y="2525"/>
                    <a:pt x="1277" y="2525"/>
                  </a:cubicBezTo>
                  <a:cubicBezTo>
                    <a:pt x="1976" y="2525"/>
                    <a:pt x="2553" y="1917"/>
                    <a:pt x="2523" y="1248"/>
                  </a:cubicBezTo>
                  <a:cubicBezTo>
                    <a:pt x="2523" y="567"/>
                    <a:pt x="1917" y="1"/>
                    <a:pt x="1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13"/>
            <p:cNvSpPr/>
            <p:nvPr/>
          </p:nvSpPr>
          <p:spPr>
            <a:xfrm>
              <a:off x="656825" y="668225"/>
              <a:ext cx="63075" cy="63125"/>
            </a:xfrm>
            <a:custGeom>
              <a:avLst/>
              <a:gdLst/>
              <a:ahLst/>
              <a:cxnLst/>
              <a:rect l="l" t="t" r="r" b="b"/>
              <a:pathLst>
                <a:path w="2523" h="2525" extrusionOk="0">
                  <a:moveTo>
                    <a:pt x="1246" y="1"/>
                  </a:moveTo>
                  <a:cubicBezTo>
                    <a:pt x="578" y="1"/>
                    <a:pt x="0" y="609"/>
                    <a:pt x="0" y="1277"/>
                  </a:cubicBezTo>
                  <a:cubicBezTo>
                    <a:pt x="0" y="1946"/>
                    <a:pt x="547" y="2493"/>
                    <a:pt x="1185" y="2524"/>
                  </a:cubicBezTo>
                  <a:cubicBezTo>
                    <a:pt x="1203" y="2524"/>
                    <a:pt x="1221" y="2525"/>
                    <a:pt x="1238" y="2525"/>
                  </a:cubicBezTo>
                  <a:cubicBezTo>
                    <a:pt x="1915" y="2525"/>
                    <a:pt x="2492" y="1960"/>
                    <a:pt x="2492" y="1308"/>
                  </a:cubicBezTo>
                  <a:cubicBezTo>
                    <a:pt x="2523" y="609"/>
                    <a:pt x="1945" y="1"/>
                    <a:pt x="12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13"/>
            <p:cNvSpPr/>
            <p:nvPr/>
          </p:nvSpPr>
          <p:spPr>
            <a:xfrm>
              <a:off x="571700" y="4858275"/>
              <a:ext cx="63100" cy="63125"/>
            </a:xfrm>
            <a:custGeom>
              <a:avLst/>
              <a:gdLst/>
              <a:ahLst/>
              <a:cxnLst/>
              <a:rect l="l" t="t" r="r" b="b"/>
              <a:pathLst>
                <a:path w="2524" h="2525" extrusionOk="0">
                  <a:moveTo>
                    <a:pt x="1277" y="0"/>
                  </a:moveTo>
                  <a:cubicBezTo>
                    <a:pt x="609" y="0"/>
                    <a:pt x="1" y="608"/>
                    <a:pt x="31" y="1277"/>
                  </a:cubicBezTo>
                  <a:cubicBezTo>
                    <a:pt x="31" y="1958"/>
                    <a:pt x="609" y="2524"/>
                    <a:pt x="1257" y="2524"/>
                  </a:cubicBezTo>
                  <a:cubicBezTo>
                    <a:pt x="1274" y="2524"/>
                    <a:pt x="1291" y="2524"/>
                    <a:pt x="1308" y="2523"/>
                  </a:cubicBezTo>
                  <a:cubicBezTo>
                    <a:pt x="1976" y="2492"/>
                    <a:pt x="2493" y="1945"/>
                    <a:pt x="2524" y="1307"/>
                  </a:cubicBezTo>
                  <a:cubicBezTo>
                    <a:pt x="2524" y="608"/>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13"/>
            <p:cNvSpPr/>
            <p:nvPr/>
          </p:nvSpPr>
          <p:spPr>
            <a:xfrm>
              <a:off x="7223800" y="4402325"/>
              <a:ext cx="63100" cy="63125"/>
            </a:xfrm>
            <a:custGeom>
              <a:avLst/>
              <a:gdLst/>
              <a:ahLst/>
              <a:cxnLst/>
              <a:rect l="l" t="t" r="r" b="b"/>
              <a:pathLst>
                <a:path w="2524" h="2525" extrusionOk="0">
                  <a:moveTo>
                    <a:pt x="1277" y="1"/>
                  </a:moveTo>
                  <a:cubicBezTo>
                    <a:pt x="578" y="1"/>
                    <a:pt x="1" y="609"/>
                    <a:pt x="31" y="1308"/>
                  </a:cubicBezTo>
                  <a:cubicBezTo>
                    <a:pt x="31" y="1960"/>
                    <a:pt x="609" y="2525"/>
                    <a:pt x="1285" y="2525"/>
                  </a:cubicBezTo>
                  <a:cubicBezTo>
                    <a:pt x="1303" y="2525"/>
                    <a:pt x="1320" y="2524"/>
                    <a:pt x="1338" y="2524"/>
                  </a:cubicBezTo>
                  <a:cubicBezTo>
                    <a:pt x="1976" y="2493"/>
                    <a:pt x="2524" y="1946"/>
                    <a:pt x="2524" y="1277"/>
                  </a:cubicBezTo>
                  <a:cubicBezTo>
                    <a:pt x="2524" y="578"/>
                    <a:pt x="194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13"/>
            <p:cNvSpPr/>
            <p:nvPr/>
          </p:nvSpPr>
          <p:spPr>
            <a:xfrm>
              <a:off x="7255725" y="4311125"/>
              <a:ext cx="63100" cy="63125"/>
            </a:xfrm>
            <a:custGeom>
              <a:avLst/>
              <a:gdLst/>
              <a:ahLst/>
              <a:cxnLst/>
              <a:rect l="l" t="t" r="r" b="b"/>
              <a:pathLst>
                <a:path w="2524" h="2525" extrusionOk="0">
                  <a:moveTo>
                    <a:pt x="1269" y="0"/>
                  </a:moveTo>
                  <a:cubicBezTo>
                    <a:pt x="1251" y="0"/>
                    <a:pt x="1234" y="0"/>
                    <a:pt x="1216" y="1"/>
                  </a:cubicBezTo>
                  <a:cubicBezTo>
                    <a:pt x="578" y="32"/>
                    <a:pt x="31" y="609"/>
                    <a:pt x="31" y="1247"/>
                  </a:cubicBezTo>
                  <a:cubicBezTo>
                    <a:pt x="0" y="1916"/>
                    <a:pt x="608" y="2524"/>
                    <a:pt x="1277" y="2524"/>
                  </a:cubicBezTo>
                  <a:cubicBezTo>
                    <a:pt x="1976" y="2524"/>
                    <a:pt x="2523" y="1947"/>
                    <a:pt x="2523" y="1247"/>
                  </a:cubicBezTo>
                  <a:cubicBezTo>
                    <a:pt x="2494" y="566"/>
                    <a:pt x="1944" y="0"/>
                    <a:pt x="1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13"/>
            <p:cNvSpPr/>
            <p:nvPr/>
          </p:nvSpPr>
          <p:spPr>
            <a:xfrm>
              <a:off x="6986725" y="814125"/>
              <a:ext cx="63100" cy="63125"/>
            </a:xfrm>
            <a:custGeom>
              <a:avLst/>
              <a:gdLst/>
              <a:ahLst/>
              <a:cxnLst/>
              <a:rect l="l" t="t" r="r" b="b"/>
              <a:pathLst>
                <a:path w="2524" h="2525" extrusionOk="0">
                  <a:moveTo>
                    <a:pt x="1277" y="1"/>
                  </a:moveTo>
                  <a:cubicBezTo>
                    <a:pt x="608" y="1"/>
                    <a:pt x="0" y="609"/>
                    <a:pt x="31" y="1277"/>
                  </a:cubicBezTo>
                  <a:cubicBezTo>
                    <a:pt x="31" y="1946"/>
                    <a:pt x="578" y="2493"/>
                    <a:pt x="1216" y="2524"/>
                  </a:cubicBezTo>
                  <a:cubicBezTo>
                    <a:pt x="1235" y="2524"/>
                    <a:pt x="1253" y="2525"/>
                    <a:pt x="1272" y="2525"/>
                  </a:cubicBezTo>
                  <a:cubicBezTo>
                    <a:pt x="1945" y="2525"/>
                    <a:pt x="2494" y="1988"/>
                    <a:pt x="2523" y="1308"/>
                  </a:cubicBezTo>
                  <a:cubicBezTo>
                    <a:pt x="2523" y="609"/>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13"/>
            <p:cNvSpPr/>
            <p:nvPr/>
          </p:nvSpPr>
          <p:spPr>
            <a:xfrm>
              <a:off x="6966200" y="4821750"/>
              <a:ext cx="63850" cy="63125"/>
            </a:xfrm>
            <a:custGeom>
              <a:avLst/>
              <a:gdLst/>
              <a:ahLst/>
              <a:cxnLst/>
              <a:rect l="l" t="t" r="r" b="b"/>
              <a:pathLst>
                <a:path w="2554" h="2525" extrusionOk="0">
                  <a:moveTo>
                    <a:pt x="1267" y="1"/>
                  </a:moveTo>
                  <a:cubicBezTo>
                    <a:pt x="1250" y="1"/>
                    <a:pt x="1233" y="1"/>
                    <a:pt x="1216" y="2"/>
                  </a:cubicBezTo>
                  <a:cubicBezTo>
                    <a:pt x="548" y="32"/>
                    <a:pt x="1" y="640"/>
                    <a:pt x="31" y="1339"/>
                  </a:cubicBezTo>
                  <a:cubicBezTo>
                    <a:pt x="61" y="2008"/>
                    <a:pt x="639" y="2525"/>
                    <a:pt x="1277" y="2525"/>
                  </a:cubicBezTo>
                  <a:cubicBezTo>
                    <a:pt x="1976" y="2525"/>
                    <a:pt x="2554" y="1917"/>
                    <a:pt x="2523" y="1248"/>
                  </a:cubicBezTo>
                  <a:cubicBezTo>
                    <a:pt x="2523" y="567"/>
                    <a:pt x="1917" y="1"/>
                    <a:pt x="1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13"/>
            <p:cNvSpPr/>
            <p:nvPr/>
          </p:nvSpPr>
          <p:spPr>
            <a:xfrm>
              <a:off x="6934275" y="4912950"/>
              <a:ext cx="63875" cy="63125"/>
            </a:xfrm>
            <a:custGeom>
              <a:avLst/>
              <a:gdLst/>
              <a:ahLst/>
              <a:cxnLst/>
              <a:rect l="l" t="t" r="r" b="b"/>
              <a:pathLst>
                <a:path w="2555" h="2525" extrusionOk="0">
                  <a:moveTo>
                    <a:pt x="1295" y="0"/>
                  </a:moveTo>
                  <a:cubicBezTo>
                    <a:pt x="1279" y="0"/>
                    <a:pt x="1263" y="1"/>
                    <a:pt x="1247" y="2"/>
                  </a:cubicBezTo>
                  <a:cubicBezTo>
                    <a:pt x="548" y="32"/>
                    <a:pt x="1" y="640"/>
                    <a:pt x="31" y="1339"/>
                  </a:cubicBezTo>
                  <a:cubicBezTo>
                    <a:pt x="62" y="2008"/>
                    <a:pt x="609" y="2524"/>
                    <a:pt x="1278" y="2524"/>
                  </a:cubicBezTo>
                  <a:cubicBezTo>
                    <a:pt x="1946" y="2524"/>
                    <a:pt x="2554" y="1916"/>
                    <a:pt x="2524" y="1248"/>
                  </a:cubicBezTo>
                  <a:cubicBezTo>
                    <a:pt x="2524" y="595"/>
                    <a:pt x="1945" y="0"/>
                    <a:pt x="12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13"/>
            <p:cNvSpPr/>
            <p:nvPr/>
          </p:nvSpPr>
          <p:spPr>
            <a:xfrm>
              <a:off x="7123500" y="4674350"/>
              <a:ext cx="63850" cy="62350"/>
            </a:xfrm>
            <a:custGeom>
              <a:avLst/>
              <a:gdLst/>
              <a:ahLst/>
              <a:cxnLst/>
              <a:rect l="l" t="t" r="r" b="b"/>
              <a:pathLst>
                <a:path w="2554" h="2494" extrusionOk="0">
                  <a:moveTo>
                    <a:pt x="1255" y="0"/>
                  </a:moveTo>
                  <a:cubicBezTo>
                    <a:pt x="578" y="0"/>
                    <a:pt x="0" y="566"/>
                    <a:pt x="0" y="1248"/>
                  </a:cubicBezTo>
                  <a:cubicBezTo>
                    <a:pt x="0" y="1916"/>
                    <a:pt x="608" y="2494"/>
                    <a:pt x="1277" y="2494"/>
                  </a:cubicBezTo>
                  <a:cubicBezTo>
                    <a:pt x="1976" y="2494"/>
                    <a:pt x="2493" y="1977"/>
                    <a:pt x="2523" y="1278"/>
                  </a:cubicBezTo>
                  <a:cubicBezTo>
                    <a:pt x="2554" y="579"/>
                    <a:pt x="2037" y="1"/>
                    <a:pt x="1307" y="1"/>
                  </a:cubicBezTo>
                  <a:cubicBezTo>
                    <a:pt x="1290" y="1"/>
                    <a:pt x="1272" y="0"/>
                    <a:pt x="1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13"/>
            <p:cNvSpPr/>
            <p:nvPr/>
          </p:nvSpPr>
          <p:spPr>
            <a:xfrm>
              <a:off x="364250" y="4578600"/>
              <a:ext cx="63850" cy="62350"/>
            </a:xfrm>
            <a:custGeom>
              <a:avLst/>
              <a:gdLst/>
              <a:ahLst/>
              <a:cxnLst/>
              <a:rect l="l" t="t" r="r" b="b"/>
              <a:pathLst>
                <a:path w="2554" h="2494" extrusionOk="0">
                  <a:moveTo>
                    <a:pt x="1300" y="0"/>
                  </a:moveTo>
                  <a:cubicBezTo>
                    <a:pt x="1282" y="0"/>
                    <a:pt x="1265" y="1"/>
                    <a:pt x="1247" y="1"/>
                  </a:cubicBezTo>
                  <a:cubicBezTo>
                    <a:pt x="578" y="1"/>
                    <a:pt x="61" y="518"/>
                    <a:pt x="31" y="1187"/>
                  </a:cubicBezTo>
                  <a:cubicBezTo>
                    <a:pt x="1" y="1916"/>
                    <a:pt x="548" y="2494"/>
                    <a:pt x="1247" y="2494"/>
                  </a:cubicBezTo>
                  <a:cubicBezTo>
                    <a:pt x="1946" y="2494"/>
                    <a:pt x="2554" y="1916"/>
                    <a:pt x="2554" y="1248"/>
                  </a:cubicBezTo>
                  <a:cubicBezTo>
                    <a:pt x="2554" y="566"/>
                    <a:pt x="1976" y="0"/>
                    <a:pt x="1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13"/>
            <p:cNvSpPr/>
            <p:nvPr/>
          </p:nvSpPr>
          <p:spPr>
            <a:xfrm>
              <a:off x="7217725" y="1311825"/>
              <a:ext cx="62325" cy="62375"/>
            </a:xfrm>
            <a:custGeom>
              <a:avLst/>
              <a:gdLst/>
              <a:ahLst/>
              <a:cxnLst/>
              <a:rect l="l" t="t" r="r" b="b"/>
              <a:pathLst>
                <a:path w="2493" h="2495" extrusionOk="0">
                  <a:moveTo>
                    <a:pt x="1227" y="1"/>
                  </a:moveTo>
                  <a:cubicBezTo>
                    <a:pt x="551" y="1"/>
                    <a:pt x="1" y="596"/>
                    <a:pt x="1" y="1279"/>
                  </a:cubicBezTo>
                  <a:cubicBezTo>
                    <a:pt x="31" y="1917"/>
                    <a:pt x="578" y="2464"/>
                    <a:pt x="1216" y="2494"/>
                  </a:cubicBezTo>
                  <a:cubicBezTo>
                    <a:pt x="1915" y="2494"/>
                    <a:pt x="2493" y="1917"/>
                    <a:pt x="2493" y="1218"/>
                  </a:cubicBezTo>
                  <a:cubicBezTo>
                    <a:pt x="2463" y="549"/>
                    <a:pt x="1915" y="2"/>
                    <a:pt x="1277" y="2"/>
                  </a:cubicBezTo>
                  <a:cubicBezTo>
                    <a:pt x="1260" y="1"/>
                    <a:pt x="1244" y="1"/>
                    <a:pt x="1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13"/>
            <p:cNvSpPr/>
            <p:nvPr/>
          </p:nvSpPr>
          <p:spPr>
            <a:xfrm>
              <a:off x="624900" y="760150"/>
              <a:ext cx="62325" cy="62375"/>
            </a:xfrm>
            <a:custGeom>
              <a:avLst/>
              <a:gdLst/>
              <a:ahLst/>
              <a:cxnLst/>
              <a:rect l="l" t="t" r="r" b="b"/>
              <a:pathLst>
                <a:path w="2493" h="2495" extrusionOk="0">
                  <a:moveTo>
                    <a:pt x="1227" y="1"/>
                  </a:moveTo>
                  <a:cubicBezTo>
                    <a:pt x="550" y="1"/>
                    <a:pt x="0" y="595"/>
                    <a:pt x="0" y="1248"/>
                  </a:cubicBezTo>
                  <a:cubicBezTo>
                    <a:pt x="31" y="1917"/>
                    <a:pt x="578" y="2464"/>
                    <a:pt x="1216" y="2494"/>
                  </a:cubicBezTo>
                  <a:cubicBezTo>
                    <a:pt x="1915" y="2494"/>
                    <a:pt x="2493" y="1917"/>
                    <a:pt x="2493" y="1218"/>
                  </a:cubicBezTo>
                  <a:cubicBezTo>
                    <a:pt x="2493" y="579"/>
                    <a:pt x="1915" y="2"/>
                    <a:pt x="1277" y="2"/>
                  </a:cubicBezTo>
                  <a:cubicBezTo>
                    <a:pt x="1260" y="1"/>
                    <a:pt x="1243" y="1"/>
                    <a:pt x="1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13"/>
            <p:cNvSpPr/>
            <p:nvPr/>
          </p:nvSpPr>
          <p:spPr>
            <a:xfrm>
              <a:off x="282950" y="4238925"/>
              <a:ext cx="62325" cy="62375"/>
            </a:xfrm>
            <a:custGeom>
              <a:avLst/>
              <a:gdLst/>
              <a:ahLst/>
              <a:cxnLst/>
              <a:rect l="l" t="t" r="r" b="b"/>
              <a:pathLst>
                <a:path w="2493" h="2495" extrusionOk="0">
                  <a:moveTo>
                    <a:pt x="1227" y="1"/>
                  </a:moveTo>
                  <a:cubicBezTo>
                    <a:pt x="550" y="1"/>
                    <a:pt x="0" y="595"/>
                    <a:pt x="0" y="1248"/>
                  </a:cubicBezTo>
                  <a:cubicBezTo>
                    <a:pt x="31" y="1917"/>
                    <a:pt x="578" y="2464"/>
                    <a:pt x="1216" y="2494"/>
                  </a:cubicBezTo>
                  <a:cubicBezTo>
                    <a:pt x="1915" y="2494"/>
                    <a:pt x="2493" y="1917"/>
                    <a:pt x="2493" y="1217"/>
                  </a:cubicBezTo>
                  <a:cubicBezTo>
                    <a:pt x="2493" y="579"/>
                    <a:pt x="1915" y="2"/>
                    <a:pt x="1277" y="2"/>
                  </a:cubicBezTo>
                  <a:cubicBezTo>
                    <a:pt x="1260" y="1"/>
                    <a:pt x="1243" y="1"/>
                    <a:pt x="1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13"/>
            <p:cNvSpPr/>
            <p:nvPr/>
          </p:nvSpPr>
          <p:spPr>
            <a:xfrm>
              <a:off x="7277000" y="1434850"/>
              <a:ext cx="62325" cy="62475"/>
            </a:xfrm>
            <a:custGeom>
              <a:avLst/>
              <a:gdLst/>
              <a:ahLst/>
              <a:cxnLst/>
              <a:rect l="l" t="t" r="r" b="b"/>
              <a:pathLst>
                <a:path w="2493" h="2499" extrusionOk="0">
                  <a:moveTo>
                    <a:pt x="1210" y="1"/>
                  </a:moveTo>
                  <a:cubicBezTo>
                    <a:pt x="581" y="1"/>
                    <a:pt x="29" y="556"/>
                    <a:pt x="0" y="1221"/>
                  </a:cubicBezTo>
                  <a:cubicBezTo>
                    <a:pt x="0" y="1890"/>
                    <a:pt x="517" y="2467"/>
                    <a:pt x="1186" y="2497"/>
                  </a:cubicBezTo>
                  <a:cubicBezTo>
                    <a:pt x="1203" y="2498"/>
                    <a:pt x="1220" y="2499"/>
                    <a:pt x="1236" y="2499"/>
                  </a:cubicBezTo>
                  <a:cubicBezTo>
                    <a:pt x="1886" y="2499"/>
                    <a:pt x="2493" y="1933"/>
                    <a:pt x="2493" y="1251"/>
                  </a:cubicBezTo>
                  <a:cubicBezTo>
                    <a:pt x="2493" y="613"/>
                    <a:pt x="1976" y="35"/>
                    <a:pt x="1307" y="5"/>
                  </a:cubicBezTo>
                  <a:cubicBezTo>
                    <a:pt x="1275" y="2"/>
                    <a:pt x="1243"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13"/>
            <p:cNvSpPr/>
            <p:nvPr/>
          </p:nvSpPr>
          <p:spPr>
            <a:xfrm>
              <a:off x="722175" y="488875"/>
              <a:ext cx="63075" cy="62350"/>
            </a:xfrm>
            <a:custGeom>
              <a:avLst/>
              <a:gdLst/>
              <a:ahLst/>
              <a:cxnLst/>
              <a:rect l="l" t="t" r="r" b="b"/>
              <a:pathLst>
                <a:path w="2523" h="2494" extrusionOk="0">
                  <a:moveTo>
                    <a:pt x="1254" y="0"/>
                  </a:moveTo>
                  <a:cubicBezTo>
                    <a:pt x="579" y="0"/>
                    <a:pt x="30" y="566"/>
                    <a:pt x="0" y="1217"/>
                  </a:cubicBezTo>
                  <a:cubicBezTo>
                    <a:pt x="0" y="1916"/>
                    <a:pt x="578" y="2494"/>
                    <a:pt x="1277" y="2494"/>
                  </a:cubicBezTo>
                  <a:cubicBezTo>
                    <a:pt x="2006" y="2494"/>
                    <a:pt x="2523" y="1916"/>
                    <a:pt x="2523" y="1217"/>
                  </a:cubicBezTo>
                  <a:cubicBezTo>
                    <a:pt x="2523" y="518"/>
                    <a:pt x="2006" y="32"/>
                    <a:pt x="1307" y="1"/>
                  </a:cubicBezTo>
                  <a:cubicBezTo>
                    <a:pt x="1289" y="1"/>
                    <a:pt x="1272"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13"/>
            <p:cNvSpPr/>
            <p:nvPr/>
          </p:nvSpPr>
          <p:spPr>
            <a:xfrm>
              <a:off x="7159975" y="1188000"/>
              <a:ext cx="63850" cy="63100"/>
            </a:xfrm>
            <a:custGeom>
              <a:avLst/>
              <a:gdLst/>
              <a:ahLst/>
              <a:cxnLst/>
              <a:rect l="l" t="t" r="r" b="b"/>
              <a:pathLst>
                <a:path w="2554" h="2524" extrusionOk="0">
                  <a:moveTo>
                    <a:pt x="1307" y="0"/>
                  </a:moveTo>
                  <a:cubicBezTo>
                    <a:pt x="669" y="0"/>
                    <a:pt x="61" y="548"/>
                    <a:pt x="31" y="1186"/>
                  </a:cubicBezTo>
                  <a:cubicBezTo>
                    <a:pt x="0" y="1885"/>
                    <a:pt x="548" y="2493"/>
                    <a:pt x="1247" y="2523"/>
                  </a:cubicBezTo>
                  <a:cubicBezTo>
                    <a:pt x="1885" y="2523"/>
                    <a:pt x="2463" y="2007"/>
                    <a:pt x="2523" y="1338"/>
                  </a:cubicBezTo>
                  <a:cubicBezTo>
                    <a:pt x="2554" y="639"/>
                    <a:pt x="1976" y="31"/>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13"/>
            <p:cNvSpPr/>
            <p:nvPr/>
          </p:nvSpPr>
          <p:spPr>
            <a:xfrm>
              <a:off x="690250" y="580075"/>
              <a:ext cx="63100" cy="62350"/>
            </a:xfrm>
            <a:custGeom>
              <a:avLst/>
              <a:gdLst/>
              <a:ahLst/>
              <a:cxnLst/>
              <a:rect l="l" t="t" r="r" b="b"/>
              <a:pathLst>
                <a:path w="2524" h="2494" extrusionOk="0">
                  <a:moveTo>
                    <a:pt x="1247" y="1"/>
                  </a:moveTo>
                  <a:cubicBezTo>
                    <a:pt x="548" y="1"/>
                    <a:pt x="0" y="609"/>
                    <a:pt x="0" y="1278"/>
                  </a:cubicBezTo>
                  <a:cubicBezTo>
                    <a:pt x="31" y="1946"/>
                    <a:pt x="578" y="2463"/>
                    <a:pt x="1247" y="2493"/>
                  </a:cubicBezTo>
                  <a:cubicBezTo>
                    <a:pt x="1976" y="2493"/>
                    <a:pt x="2523" y="1946"/>
                    <a:pt x="2523" y="1247"/>
                  </a:cubicBezTo>
                  <a:cubicBezTo>
                    <a:pt x="2523" y="518"/>
                    <a:pt x="197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13"/>
            <p:cNvSpPr/>
            <p:nvPr/>
          </p:nvSpPr>
          <p:spPr>
            <a:xfrm>
              <a:off x="6952525" y="906050"/>
              <a:ext cx="63850" cy="62375"/>
            </a:xfrm>
            <a:custGeom>
              <a:avLst/>
              <a:gdLst/>
              <a:ahLst/>
              <a:cxnLst/>
              <a:rect l="l" t="t" r="r" b="b"/>
              <a:pathLst>
                <a:path w="2554" h="2495" extrusionOk="0">
                  <a:moveTo>
                    <a:pt x="1297" y="0"/>
                  </a:moveTo>
                  <a:cubicBezTo>
                    <a:pt x="1281" y="0"/>
                    <a:pt x="1264" y="1"/>
                    <a:pt x="1247" y="2"/>
                  </a:cubicBezTo>
                  <a:cubicBezTo>
                    <a:pt x="578" y="2"/>
                    <a:pt x="0" y="640"/>
                    <a:pt x="61" y="1309"/>
                  </a:cubicBezTo>
                  <a:cubicBezTo>
                    <a:pt x="92" y="1977"/>
                    <a:pt x="669" y="2494"/>
                    <a:pt x="1307" y="2494"/>
                  </a:cubicBezTo>
                  <a:cubicBezTo>
                    <a:pt x="2007" y="2464"/>
                    <a:pt x="2554" y="1856"/>
                    <a:pt x="2493" y="1157"/>
                  </a:cubicBezTo>
                  <a:cubicBezTo>
                    <a:pt x="2463" y="535"/>
                    <a:pt x="1915" y="0"/>
                    <a:pt x="1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13"/>
            <p:cNvSpPr/>
            <p:nvPr/>
          </p:nvSpPr>
          <p:spPr>
            <a:xfrm>
              <a:off x="558025" y="942525"/>
              <a:ext cx="63850" cy="62375"/>
            </a:xfrm>
            <a:custGeom>
              <a:avLst/>
              <a:gdLst/>
              <a:ahLst/>
              <a:cxnLst/>
              <a:rect l="l" t="t" r="r" b="b"/>
              <a:pathLst>
                <a:path w="2554" h="2495" extrusionOk="0">
                  <a:moveTo>
                    <a:pt x="1257" y="0"/>
                  </a:moveTo>
                  <a:cubicBezTo>
                    <a:pt x="639" y="0"/>
                    <a:pt x="90" y="535"/>
                    <a:pt x="31" y="1157"/>
                  </a:cubicBezTo>
                  <a:cubicBezTo>
                    <a:pt x="1" y="1856"/>
                    <a:pt x="548" y="2464"/>
                    <a:pt x="1247" y="2494"/>
                  </a:cubicBezTo>
                  <a:cubicBezTo>
                    <a:pt x="1885" y="2494"/>
                    <a:pt x="2463" y="1977"/>
                    <a:pt x="2493" y="1309"/>
                  </a:cubicBezTo>
                  <a:cubicBezTo>
                    <a:pt x="2554" y="640"/>
                    <a:pt x="1976" y="2"/>
                    <a:pt x="1308" y="2"/>
                  </a:cubicBezTo>
                  <a:cubicBezTo>
                    <a:pt x="1291" y="1"/>
                    <a:pt x="1274" y="0"/>
                    <a:pt x="1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13"/>
            <p:cNvSpPr/>
            <p:nvPr/>
          </p:nvSpPr>
          <p:spPr>
            <a:xfrm>
              <a:off x="6808900" y="4972975"/>
              <a:ext cx="63850" cy="62375"/>
            </a:xfrm>
            <a:custGeom>
              <a:avLst/>
              <a:gdLst/>
              <a:ahLst/>
              <a:cxnLst/>
              <a:rect l="l" t="t" r="r" b="b"/>
              <a:pathLst>
                <a:path w="2554" h="2495" extrusionOk="0">
                  <a:moveTo>
                    <a:pt x="1257" y="1"/>
                  </a:moveTo>
                  <a:cubicBezTo>
                    <a:pt x="639" y="1"/>
                    <a:pt x="90" y="536"/>
                    <a:pt x="31" y="1157"/>
                  </a:cubicBezTo>
                  <a:cubicBezTo>
                    <a:pt x="1" y="1856"/>
                    <a:pt x="548" y="2464"/>
                    <a:pt x="1247" y="2494"/>
                  </a:cubicBezTo>
                  <a:cubicBezTo>
                    <a:pt x="1885" y="2494"/>
                    <a:pt x="2463" y="1978"/>
                    <a:pt x="2493" y="1309"/>
                  </a:cubicBezTo>
                  <a:cubicBezTo>
                    <a:pt x="2554" y="640"/>
                    <a:pt x="1976" y="2"/>
                    <a:pt x="1308" y="2"/>
                  </a:cubicBezTo>
                  <a:cubicBezTo>
                    <a:pt x="1291" y="1"/>
                    <a:pt x="1274" y="1"/>
                    <a:pt x="1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13"/>
            <p:cNvSpPr/>
            <p:nvPr/>
          </p:nvSpPr>
          <p:spPr>
            <a:xfrm>
              <a:off x="628700" y="4984375"/>
              <a:ext cx="63850" cy="62375"/>
            </a:xfrm>
            <a:custGeom>
              <a:avLst/>
              <a:gdLst/>
              <a:ahLst/>
              <a:cxnLst/>
              <a:rect l="l" t="t" r="r" b="b"/>
              <a:pathLst>
                <a:path w="2554" h="2495" extrusionOk="0">
                  <a:moveTo>
                    <a:pt x="1299" y="1"/>
                  </a:moveTo>
                  <a:cubicBezTo>
                    <a:pt x="1282" y="1"/>
                    <a:pt x="1264" y="1"/>
                    <a:pt x="1247" y="2"/>
                  </a:cubicBezTo>
                  <a:cubicBezTo>
                    <a:pt x="517" y="32"/>
                    <a:pt x="0" y="579"/>
                    <a:pt x="31" y="1309"/>
                  </a:cubicBezTo>
                  <a:cubicBezTo>
                    <a:pt x="61" y="1977"/>
                    <a:pt x="608" y="2494"/>
                    <a:pt x="1277" y="2494"/>
                  </a:cubicBezTo>
                  <a:cubicBezTo>
                    <a:pt x="1976" y="2494"/>
                    <a:pt x="2554" y="1917"/>
                    <a:pt x="2554" y="1218"/>
                  </a:cubicBezTo>
                  <a:cubicBezTo>
                    <a:pt x="2524" y="566"/>
                    <a:pt x="1975" y="1"/>
                    <a:pt x="1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13"/>
            <p:cNvSpPr/>
            <p:nvPr/>
          </p:nvSpPr>
          <p:spPr>
            <a:xfrm>
              <a:off x="7190375" y="4491975"/>
              <a:ext cx="63850" cy="62350"/>
            </a:xfrm>
            <a:custGeom>
              <a:avLst/>
              <a:gdLst/>
              <a:ahLst/>
              <a:cxnLst/>
              <a:rect l="l" t="t" r="r" b="b"/>
              <a:pathLst>
                <a:path w="2554" h="2494" extrusionOk="0">
                  <a:moveTo>
                    <a:pt x="1216" y="0"/>
                  </a:moveTo>
                  <a:cubicBezTo>
                    <a:pt x="1196" y="0"/>
                    <a:pt x="1176" y="1"/>
                    <a:pt x="1155" y="1"/>
                  </a:cubicBezTo>
                  <a:cubicBezTo>
                    <a:pt x="487" y="32"/>
                    <a:pt x="0" y="579"/>
                    <a:pt x="0" y="1248"/>
                  </a:cubicBezTo>
                  <a:cubicBezTo>
                    <a:pt x="0" y="1977"/>
                    <a:pt x="578" y="2494"/>
                    <a:pt x="1277" y="2494"/>
                  </a:cubicBezTo>
                  <a:cubicBezTo>
                    <a:pt x="1976" y="2463"/>
                    <a:pt x="2554" y="1856"/>
                    <a:pt x="2523" y="1187"/>
                  </a:cubicBezTo>
                  <a:cubicBezTo>
                    <a:pt x="2464" y="507"/>
                    <a:pt x="1917"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13"/>
            <p:cNvSpPr/>
            <p:nvPr/>
          </p:nvSpPr>
          <p:spPr>
            <a:xfrm>
              <a:off x="257100" y="4024675"/>
              <a:ext cx="63875" cy="62325"/>
            </a:xfrm>
            <a:custGeom>
              <a:avLst/>
              <a:gdLst/>
              <a:ahLst/>
              <a:cxnLst/>
              <a:rect l="l" t="t" r="r" b="b"/>
              <a:pathLst>
                <a:path w="2555" h="2493" extrusionOk="0">
                  <a:moveTo>
                    <a:pt x="1278" y="0"/>
                  </a:moveTo>
                  <a:cubicBezTo>
                    <a:pt x="578" y="0"/>
                    <a:pt x="1" y="608"/>
                    <a:pt x="31" y="1307"/>
                  </a:cubicBezTo>
                  <a:cubicBezTo>
                    <a:pt x="62" y="1945"/>
                    <a:pt x="639" y="2493"/>
                    <a:pt x="1278" y="2493"/>
                  </a:cubicBezTo>
                  <a:cubicBezTo>
                    <a:pt x="1977" y="2462"/>
                    <a:pt x="2554" y="1854"/>
                    <a:pt x="2493" y="1186"/>
                  </a:cubicBezTo>
                  <a:cubicBezTo>
                    <a:pt x="2463" y="517"/>
                    <a:pt x="1916" y="0"/>
                    <a:pt x="12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13"/>
            <p:cNvSpPr/>
            <p:nvPr/>
          </p:nvSpPr>
          <p:spPr>
            <a:xfrm>
              <a:off x="603625" y="4767800"/>
              <a:ext cx="63850" cy="62375"/>
            </a:xfrm>
            <a:custGeom>
              <a:avLst/>
              <a:gdLst/>
              <a:ahLst/>
              <a:cxnLst/>
              <a:rect l="l" t="t" r="r" b="b"/>
              <a:pathLst>
                <a:path w="2554" h="2495" extrusionOk="0">
                  <a:moveTo>
                    <a:pt x="1257" y="1"/>
                  </a:moveTo>
                  <a:cubicBezTo>
                    <a:pt x="639" y="1"/>
                    <a:pt x="90" y="536"/>
                    <a:pt x="31" y="1157"/>
                  </a:cubicBezTo>
                  <a:cubicBezTo>
                    <a:pt x="0" y="1856"/>
                    <a:pt x="547" y="2464"/>
                    <a:pt x="1247" y="2494"/>
                  </a:cubicBezTo>
                  <a:cubicBezTo>
                    <a:pt x="1885" y="2494"/>
                    <a:pt x="2462" y="1978"/>
                    <a:pt x="2493" y="1309"/>
                  </a:cubicBezTo>
                  <a:cubicBezTo>
                    <a:pt x="2554" y="640"/>
                    <a:pt x="1976" y="2"/>
                    <a:pt x="1307" y="2"/>
                  </a:cubicBezTo>
                  <a:cubicBezTo>
                    <a:pt x="1290" y="1"/>
                    <a:pt x="1273" y="1"/>
                    <a:pt x="1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13"/>
            <p:cNvSpPr/>
            <p:nvPr/>
          </p:nvSpPr>
          <p:spPr>
            <a:xfrm>
              <a:off x="589950" y="851325"/>
              <a:ext cx="63850" cy="62375"/>
            </a:xfrm>
            <a:custGeom>
              <a:avLst/>
              <a:gdLst/>
              <a:ahLst/>
              <a:cxnLst/>
              <a:rect l="l" t="t" r="r" b="b"/>
              <a:pathLst>
                <a:path w="2554" h="2495" extrusionOk="0">
                  <a:moveTo>
                    <a:pt x="1297" y="1"/>
                  </a:moveTo>
                  <a:cubicBezTo>
                    <a:pt x="1280" y="1"/>
                    <a:pt x="1263" y="1"/>
                    <a:pt x="1246" y="2"/>
                  </a:cubicBezTo>
                  <a:cubicBezTo>
                    <a:pt x="547" y="33"/>
                    <a:pt x="0" y="640"/>
                    <a:pt x="31" y="1340"/>
                  </a:cubicBezTo>
                  <a:cubicBezTo>
                    <a:pt x="91" y="1978"/>
                    <a:pt x="669" y="2495"/>
                    <a:pt x="1307" y="2495"/>
                  </a:cubicBezTo>
                  <a:cubicBezTo>
                    <a:pt x="2006" y="2464"/>
                    <a:pt x="2553" y="1856"/>
                    <a:pt x="2493" y="1157"/>
                  </a:cubicBezTo>
                  <a:cubicBezTo>
                    <a:pt x="2463" y="536"/>
                    <a:pt x="1915" y="1"/>
                    <a:pt x="12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13"/>
            <p:cNvSpPr/>
            <p:nvPr/>
          </p:nvSpPr>
          <p:spPr>
            <a:xfrm>
              <a:off x="7157700" y="4583175"/>
              <a:ext cx="63850" cy="62350"/>
            </a:xfrm>
            <a:custGeom>
              <a:avLst/>
              <a:gdLst/>
              <a:ahLst/>
              <a:cxnLst/>
              <a:rect l="l" t="t" r="r" b="b"/>
              <a:pathLst>
                <a:path w="2554" h="2494" extrusionOk="0">
                  <a:moveTo>
                    <a:pt x="1277" y="1"/>
                  </a:moveTo>
                  <a:cubicBezTo>
                    <a:pt x="608" y="1"/>
                    <a:pt x="61" y="487"/>
                    <a:pt x="31" y="1156"/>
                  </a:cubicBezTo>
                  <a:cubicBezTo>
                    <a:pt x="0" y="1885"/>
                    <a:pt x="517" y="2463"/>
                    <a:pt x="1216" y="2493"/>
                  </a:cubicBezTo>
                  <a:cubicBezTo>
                    <a:pt x="1915" y="2493"/>
                    <a:pt x="2523" y="1946"/>
                    <a:pt x="2554" y="1277"/>
                  </a:cubicBezTo>
                  <a:cubicBezTo>
                    <a:pt x="2554" y="578"/>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13"/>
            <p:cNvSpPr/>
            <p:nvPr/>
          </p:nvSpPr>
          <p:spPr>
            <a:xfrm>
              <a:off x="6896300" y="782950"/>
              <a:ext cx="62300" cy="62375"/>
            </a:xfrm>
            <a:custGeom>
              <a:avLst/>
              <a:gdLst/>
              <a:ahLst/>
              <a:cxnLst/>
              <a:rect l="l" t="t" r="r" b="b"/>
              <a:pathLst>
                <a:path w="2492" h="2495" extrusionOk="0">
                  <a:moveTo>
                    <a:pt x="1264" y="0"/>
                  </a:moveTo>
                  <a:cubicBezTo>
                    <a:pt x="1248" y="0"/>
                    <a:pt x="1232" y="1"/>
                    <a:pt x="1216" y="2"/>
                  </a:cubicBezTo>
                  <a:cubicBezTo>
                    <a:pt x="578" y="2"/>
                    <a:pt x="31" y="579"/>
                    <a:pt x="0" y="1217"/>
                  </a:cubicBezTo>
                  <a:cubicBezTo>
                    <a:pt x="0" y="1917"/>
                    <a:pt x="578" y="2494"/>
                    <a:pt x="1277" y="2494"/>
                  </a:cubicBezTo>
                  <a:cubicBezTo>
                    <a:pt x="1915" y="2464"/>
                    <a:pt x="2462" y="1917"/>
                    <a:pt x="2462" y="1248"/>
                  </a:cubicBezTo>
                  <a:cubicBezTo>
                    <a:pt x="2492" y="595"/>
                    <a:pt x="1914" y="0"/>
                    <a:pt x="12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13"/>
            <p:cNvSpPr/>
            <p:nvPr/>
          </p:nvSpPr>
          <p:spPr>
            <a:xfrm>
              <a:off x="6779275" y="534375"/>
              <a:ext cx="64600" cy="61825"/>
            </a:xfrm>
            <a:custGeom>
              <a:avLst/>
              <a:gdLst/>
              <a:ahLst/>
              <a:cxnLst/>
              <a:rect l="l" t="t" r="r" b="b"/>
              <a:pathLst>
                <a:path w="2584" h="2473" extrusionOk="0">
                  <a:moveTo>
                    <a:pt x="1282" y="0"/>
                  </a:moveTo>
                  <a:cubicBezTo>
                    <a:pt x="608" y="0"/>
                    <a:pt x="88" y="499"/>
                    <a:pt x="31" y="1160"/>
                  </a:cubicBezTo>
                  <a:cubicBezTo>
                    <a:pt x="0" y="1829"/>
                    <a:pt x="456" y="2406"/>
                    <a:pt x="1155" y="2467"/>
                  </a:cubicBezTo>
                  <a:cubicBezTo>
                    <a:pt x="1195" y="2471"/>
                    <a:pt x="1234" y="2472"/>
                    <a:pt x="1273" y="2472"/>
                  </a:cubicBezTo>
                  <a:cubicBezTo>
                    <a:pt x="1921" y="2472"/>
                    <a:pt x="2466" y="2002"/>
                    <a:pt x="2523" y="1343"/>
                  </a:cubicBezTo>
                  <a:cubicBezTo>
                    <a:pt x="2584" y="674"/>
                    <a:pt x="2067" y="66"/>
                    <a:pt x="1398" y="5"/>
                  </a:cubicBezTo>
                  <a:cubicBezTo>
                    <a:pt x="1359" y="2"/>
                    <a:pt x="1321" y="0"/>
                    <a:pt x="1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13"/>
            <p:cNvSpPr/>
            <p:nvPr/>
          </p:nvSpPr>
          <p:spPr>
            <a:xfrm>
              <a:off x="433400" y="999550"/>
              <a:ext cx="63075" cy="61600"/>
            </a:xfrm>
            <a:custGeom>
              <a:avLst/>
              <a:gdLst/>
              <a:ahLst/>
              <a:cxnLst/>
              <a:rect l="l" t="t" r="r" b="b"/>
              <a:pathLst>
                <a:path w="2523" h="2464" extrusionOk="0">
                  <a:moveTo>
                    <a:pt x="1277" y="0"/>
                  </a:moveTo>
                  <a:cubicBezTo>
                    <a:pt x="548" y="0"/>
                    <a:pt x="1" y="547"/>
                    <a:pt x="1" y="1277"/>
                  </a:cubicBezTo>
                  <a:cubicBezTo>
                    <a:pt x="31" y="1946"/>
                    <a:pt x="548" y="2462"/>
                    <a:pt x="1217" y="2462"/>
                  </a:cubicBezTo>
                  <a:cubicBezTo>
                    <a:pt x="1234" y="2463"/>
                    <a:pt x="1252" y="2463"/>
                    <a:pt x="1269" y="2463"/>
                  </a:cubicBezTo>
                  <a:cubicBezTo>
                    <a:pt x="1973" y="2463"/>
                    <a:pt x="2523" y="1869"/>
                    <a:pt x="2493" y="1216"/>
                  </a:cubicBezTo>
                  <a:cubicBezTo>
                    <a:pt x="2493" y="547"/>
                    <a:pt x="194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13"/>
            <p:cNvSpPr/>
            <p:nvPr/>
          </p:nvSpPr>
          <p:spPr>
            <a:xfrm>
              <a:off x="7044475" y="940275"/>
              <a:ext cx="62325" cy="61600"/>
            </a:xfrm>
            <a:custGeom>
              <a:avLst/>
              <a:gdLst/>
              <a:ahLst/>
              <a:cxnLst/>
              <a:rect l="l" t="t" r="r" b="b"/>
              <a:pathLst>
                <a:path w="2493" h="2464" extrusionOk="0">
                  <a:moveTo>
                    <a:pt x="1216" y="0"/>
                  </a:moveTo>
                  <a:cubicBezTo>
                    <a:pt x="517" y="31"/>
                    <a:pt x="0" y="548"/>
                    <a:pt x="0" y="1216"/>
                  </a:cubicBezTo>
                  <a:cubicBezTo>
                    <a:pt x="0" y="1926"/>
                    <a:pt x="519" y="2464"/>
                    <a:pt x="1219" y="2464"/>
                  </a:cubicBezTo>
                  <a:cubicBezTo>
                    <a:pt x="1238" y="2464"/>
                    <a:pt x="1258" y="2463"/>
                    <a:pt x="1277" y="2463"/>
                  </a:cubicBezTo>
                  <a:cubicBezTo>
                    <a:pt x="1946" y="2463"/>
                    <a:pt x="2493" y="1915"/>
                    <a:pt x="2493" y="1247"/>
                  </a:cubicBezTo>
                  <a:cubicBezTo>
                    <a:pt x="2493" y="548"/>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13"/>
            <p:cNvSpPr/>
            <p:nvPr/>
          </p:nvSpPr>
          <p:spPr>
            <a:xfrm>
              <a:off x="776875" y="5139400"/>
              <a:ext cx="63100" cy="61625"/>
            </a:xfrm>
            <a:custGeom>
              <a:avLst/>
              <a:gdLst/>
              <a:ahLst/>
              <a:cxnLst/>
              <a:rect l="l" t="t" r="r" b="b"/>
              <a:pathLst>
                <a:path w="2524" h="2465" extrusionOk="0">
                  <a:moveTo>
                    <a:pt x="1274" y="0"/>
                  </a:moveTo>
                  <a:cubicBezTo>
                    <a:pt x="1255" y="0"/>
                    <a:pt x="1236" y="1"/>
                    <a:pt x="1216" y="1"/>
                  </a:cubicBezTo>
                  <a:cubicBezTo>
                    <a:pt x="548" y="32"/>
                    <a:pt x="1" y="609"/>
                    <a:pt x="31" y="1248"/>
                  </a:cubicBezTo>
                  <a:cubicBezTo>
                    <a:pt x="31" y="1928"/>
                    <a:pt x="607" y="2465"/>
                    <a:pt x="1282" y="2465"/>
                  </a:cubicBezTo>
                  <a:cubicBezTo>
                    <a:pt x="1301" y="2465"/>
                    <a:pt x="1319" y="2464"/>
                    <a:pt x="1338" y="2463"/>
                  </a:cubicBezTo>
                  <a:cubicBezTo>
                    <a:pt x="2007" y="2433"/>
                    <a:pt x="2523" y="1916"/>
                    <a:pt x="2523" y="1217"/>
                  </a:cubicBezTo>
                  <a:cubicBezTo>
                    <a:pt x="2523" y="537"/>
                    <a:pt x="1976" y="0"/>
                    <a:pt x="1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13"/>
            <p:cNvSpPr/>
            <p:nvPr/>
          </p:nvSpPr>
          <p:spPr>
            <a:xfrm>
              <a:off x="400725" y="1090725"/>
              <a:ext cx="63850" cy="61575"/>
            </a:xfrm>
            <a:custGeom>
              <a:avLst/>
              <a:gdLst/>
              <a:ahLst/>
              <a:cxnLst/>
              <a:rect l="l" t="t" r="r" b="b"/>
              <a:pathLst>
                <a:path w="2554" h="2463" extrusionOk="0">
                  <a:moveTo>
                    <a:pt x="1277" y="1"/>
                  </a:moveTo>
                  <a:cubicBezTo>
                    <a:pt x="548" y="1"/>
                    <a:pt x="1" y="548"/>
                    <a:pt x="31" y="1277"/>
                  </a:cubicBezTo>
                  <a:cubicBezTo>
                    <a:pt x="61" y="1946"/>
                    <a:pt x="578" y="2463"/>
                    <a:pt x="1277" y="2463"/>
                  </a:cubicBezTo>
                  <a:cubicBezTo>
                    <a:pt x="1946" y="2463"/>
                    <a:pt x="2493" y="1946"/>
                    <a:pt x="2524" y="1277"/>
                  </a:cubicBezTo>
                  <a:cubicBezTo>
                    <a:pt x="2554" y="609"/>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13"/>
            <p:cNvSpPr/>
            <p:nvPr/>
          </p:nvSpPr>
          <p:spPr>
            <a:xfrm>
              <a:off x="6743550" y="5153075"/>
              <a:ext cx="63100" cy="61725"/>
            </a:xfrm>
            <a:custGeom>
              <a:avLst/>
              <a:gdLst/>
              <a:ahLst/>
              <a:cxnLst/>
              <a:rect l="l" t="t" r="r" b="b"/>
              <a:pathLst>
                <a:path w="2524" h="2469" extrusionOk="0">
                  <a:moveTo>
                    <a:pt x="1214" y="0"/>
                  </a:moveTo>
                  <a:cubicBezTo>
                    <a:pt x="1194" y="0"/>
                    <a:pt x="1175" y="1"/>
                    <a:pt x="1156" y="2"/>
                  </a:cubicBezTo>
                  <a:cubicBezTo>
                    <a:pt x="487" y="32"/>
                    <a:pt x="1" y="579"/>
                    <a:pt x="1" y="1278"/>
                  </a:cubicBezTo>
                  <a:cubicBezTo>
                    <a:pt x="29" y="1942"/>
                    <a:pt x="551" y="2468"/>
                    <a:pt x="1228" y="2468"/>
                  </a:cubicBezTo>
                  <a:cubicBezTo>
                    <a:pt x="1264" y="2468"/>
                    <a:pt x="1301" y="2467"/>
                    <a:pt x="1338" y="2464"/>
                  </a:cubicBezTo>
                  <a:cubicBezTo>
                    <a:pt x="1976" y="2433"/>
                    <a:pt x="2523" y="1856"/>
                    <a:pt x="2493" y="1217"/>
                  </a:cubicBezTo>
                  <a:cubicBezTo>
                    <a:pt x="2493" y="537"/>
                    <a:pt x="1917" y="0"/>
                    <a:pt x="1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13"/>
            <p:cNvSpPr/>
            <p:nvPr/>
          </p:nvSpPr>
          <p:spPr>
            <a:xfrm>
              <a:off x="7243550" y="1526150"/>
              <a:ext cx="61600" cy="61675"/>
            </a:xfrm>
            <a:custGeom>
              <a:avLst/>
              <a:gdLst/>
              <a:ahLst/>
              <a:cxnLst/>
              <a:rect l="l" t="t" r="r" b="b"/>
              <a:pathLst>
                <a:path w="2464" h="2467" extrusionOk="0">
                  <a:moveTo>
                    <a:pt x="1217" y="0"/>
                  </a:moveTo>
                  <a:cubicBezTo>
                    <a:pt x="548" y="0"/>
                    <a:pt x="1" y="578"/>
                    <a:pt x="1" y="1216"/>
                  </a:cubicBezTo>
                  <a:cubicBezTo>
                    <a:pt x="1" y="1883"/>
                    <a:pt x="526" y="2467"/>
                    <a:pt x="1181" y="2467"/>
                  </a:cubicBezTo>
                  <a:cubicBezTo>
                    <a:pt x="1213" y="2467"/>
                    <a:pt x="1245" y="2465"/>
                    <a:pt x="1278" y="2462"/>
                  </a:cubicBezTo>
                  <a:cubicBezTo>
                    <a:pt x="1916" y="2432"/>
                    <a:pt x="2463" y="1855"/>
                    <a:pt x="2433" y="1216"/>
                  </a:cubicBezTo>
                  <a:cubicBezTo>
                    <a:pt x="2433" y="548"/>
                    <a:pt x="1855"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13"/>
            <p:cNvSpPr/>
            <p:nvPr/>
          </p:nvSpPr>
          <p:spPr>
            <a:xfrm>
              <a:off x="524600" y="1033750"/>
              <a:ext cx="62325" cy="61600"/>
            </a:xfrm>
            <a:custGeom>
              <a:avLst/>
              <a:gdLst/>
              <a:ahLst/>
              <a:cxnLst/>
              <a:rect l="l" t="t" r="r" b="b"/>
              <a:pathLst>
                <a:path w="2493" h="2464" extrusionOk="0">
                  <a:moveTo>
                    <a:pt x="1246" y="0"/>
                  </a:moveTo>
                  <a:cubicBezTo>
                    <a:pt x="578" y="0"/>
                    <a:pt x="31" y="578"/>
                    <a:pt x="31" y="1216"/>
                  </a:cubicBezTo>
                  <a:cubicBezTo>
                    <a:pt x="1" y="1897"/>
                    <a:pt x="578" y="2463"/>
                    <a:pt x="1254" y="2463"/>
                  </a:cubicBezTo>
                  <a:cubicBezTo>
                    <a:pt x="1272" y="2463"/>
                    <a:pt x="1290" y="2463"/>
                    <a:pt x="1307" y="2462"/>
                  </a:cubicBezTo>
                  <a:cubicBezTo>
                    <a:pt x="1946" y="2432"/>
                    <a:pt x="2493" y="1885"/>
                    <a:pt x="2462" y="1216"/>
                  </a:cubicBezTo>
                  <a:cubicBezTo>
                    <a:pt x="2462" y="547"/>
                    <a:pt x="188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13"/>
            <p:cNvSpPr/>
            <p:nvPr/>
          </p:nvSpPr>
          <p:spPr>
            <a:xfrm>
              <a:off x="234325" y="716950"/>
              <a:ext cx="62325" cy="65850"/>
            </a:xfrm>
            <a:custGeom>
              <a:avLst/>
              <a:gdLst/>
              <a:ahLst/>
              <a:cxnLst/>
              <a:rect l="l" t="t" r="r" b="b"/>
              <a:pathLst>
                <a:path w="2493" h="2634" extrusionOk="0">
                  <a:moveTo>
                    <a:pt x="1015" y="1"/>
                  </a:moveTo>
                  <a:cubicBezTo>
                    <a:pt x="808" y="1"/>
                    <a:pt x="602" y="62"/>
                    <a:pt x="395" y="180"/>
                  </a:cubicBezTo>
                  <a:cubicBezTo>
                    <a:pt x="0" y="362"/>
                    <a:pt x="152" y="757"/>
                    <a:pt x="122" y="1061"/>
                  </a:cubicBezTo>
                  <a:cubicBezTo>
                    <a:pt x="91" y="1122"/>
                    <a:pt x="91" y="1183"/>
                    <a:pt x="91" y="1243"/>
                  </a:cubicBezTo>
                  <a:lnTo>
                    <a:pt x="122" y="1243"/>
                  </a:lnTo>
                  <a:cubicBezTo>
                    <a:pt x="122" y="1487"/>
                    <a:pt x="122" y="1730"/>
                    <a:pt x="122" y="1973"/>
                  </a:cubicBezTo>
                  <a:cubicBezTo>
                    <a:pt x="91" y="2277"/>
                    <a:pt x="274" y="2459"/>
                    <a:pt x="547" y="2550"/>
                  </a:cubicBezTo>
                  <a:cubicBezTo>
                    <a:pt x="703" y="2607"/>
                    <a:pt x="860" y="2634"/>
                    <a:pt x="1014" y="2634"/>
                  </a:cubicBezTo>
                  <a:cubicBezTo>
                    <a:pt x="1520" y="2634"/>
                    <a:pt x="1986" y="2341"/>
                    <a:pt x="2219" y="1851"/>
                  </a:cubicBezTo>
                  <a:cubicBezTo>
                    <a:pt x="2492" y="1243"/>
                    <a:pt x="2249" y="544"/>
                    <a:pt x="1672" y="210"/>
                  </a:cubicBezTo>
                  <a:cubicBezTo>
                    <a:pt x="1453" y="69"/>
                    <a:pt x="1234" y="1"/>
                    <a:pt x="10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13"/>
            <p:cNvSpPr/>
            <p:nvPr/>
          </p:nvSpPr>
          <p:spPr>
            <a:xfrm>
              <a:off x="317150" y="4147775"/>
              <a:ext cx="62300" cy="61675"/>
            </a:xfrm>
            <a:custGeom>
              <a:avLst/>
              <a:gdLst/>
              <a:ahLst/>
              <a:cxnLst/>
              <a:rect l="l" t="t" r="r" b="b"/>
              <a:pathLst>
                <a:path w="2492" h="2467" extrusionOk="0">
                  <a:moveTo>
                    <a:pt x="1246" y="0"/>
                  </a:moveTo>
                  <a:cubicBezTo>
                    <a:pt x="608" y="0"/>
                    <a:pt x="31" y="547"/>
                    <a:pt x="31" y="1216"/>
                  </a:cubicBezTo>
                  <a:cubicBezTo>
                    <a:pt x="0" y="1885"/>
                    <a:pt x="517" y="2432"/>
                    <a:pt x="1186" y="2462"/>
                  </a:cubicBezTo>
                  <a:cubicBezTo>
                    <a:pt x="1218" y="2465"/>
                    <a:pt x="1250" y="2466"/>
                    <a:pt x="1282" y="2466"/>
                  </a:cubicBezTo>
                  <a:cubicBezTo>
                    <a:pt x="1940" y="2466"/>
                    <a:pt x="2491" y="1883"/>
                    <a:pt x="2462" y="1216"/>
                  </a:cubicBezTo>
                  <a:cubicBezTo>
                    <a:pt x="2462" y="578"/>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13"/>
            <p:cNvSpPr/>
            <p:nvPr/>
          </p:nvSpPr>
          <p:spPr>
            <a:xfrm>
              <a:off x="366525" y="1181925"/>
              <a:ext cx="63875" cy="61575"/>
            </a:xfrm>
            <a:custGeom>
              <a:avLst/>
              <a:gdLst/>
              <a:ahLst/>
              <a:cxnLst/>
              <a:rect l="l" t="t" r="r" b="b"/>
              <a:pathLst>
                <a:path w="2555" h="2463" extrusionOk="0">
                  <a:moveTo>
                    <a:pt x="1277" y="0"/>
                  </a:moveTo>
                  <a:cubicBezTo>
                    <a:pt x="578" y="0"/>
                    <a:pt x="1" y="578"/>
                    <a:pt x="31" y="1277"/>
                  </a:cubicBezTo>
                  <a:cubicBezTo>
                    <a:pt x="31" y="1946"/>
                    <a:pt x="609" y="2462"/>
                    <a:pt x="1277" y="2462"/>
                  </a:cubicBezTo>
                  <a:cubicBezTo>
                    <a:pt x="1946" y="2462"/>
                    <a:pt x="2493" y="1976"/>
                    <a:pt x="2524" y="1277"/>
                  </a:cubicBezTo>
                  <a:cubicBezTo>
                    <a:pt x="2554" y="578"/>
                    <a:pt x="2007"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13"/>
            <p:cNvSpPr/>
            <p:nvPr/>
          </p:nvSpPr>
          <p:spPr>
            <a:xfrm>
              <a:off x="548150" y="4644700"/>
              <a:ext cx="61575" cy="61650"/>
            </a:xfrm>
            <a:custGeom>
              <a:avLst/>
              <a:gdLst/>
              <a:ahLst/>
              <a:cxnLst/>
              <a:rect l="l" t="t" r="r" b="b"/>
              <a:pathLst>
                <a:path w="2463" h="2466" extrusionOk="0">
                  <a:moveTo>
                    <a:pt x="1227" y="1"/>
                  </a:moveTo>
                  <a:cubicBezTo>
                    <a:pt x="578" y="1"/>
                    <a:pt x="0" y="567"/>
                    <a:pt x="0" y="1248"/>
                  </a:cubicBezTo>
                  <a:cubicBezTo>
                    <a:pt x="0" y="1886"/>
                    <a:pt x="548" y="2464"/>
                    <a:pt x="1186" y="2464"/>
                  </a:cubicBezTo>
                  <a:cubicBezTo>
                    <a:pt x="1204" y="2465"/>
                    <a:pt x="1221" y="2465"/>
                    <a:pt x="1239" y="2465"/>
                  </a:cubicBezTo>
                  <a:cubicBezTo>
                    <a:pt x="1883" y="2465"/>
                    <a:pt x="2403" y="1929"/>
                    <a:pt x="2432" y="1279"/>
                  </a:cubicBezTo>
                  <a:cubicBezTo>
                    <a:pt x="2462" y="610"/>
                    <a:pt x="1946" y="32"/>
                    <a:pt x="1277" y="2"/>
                  </a:cubicBezTo>
                  <a:cubicBezTo>
                    <a:pt x="1260" y="1"/>
                    <a:pt x="1243" y="1"/>
                    <a:pt x="1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13"/>
            <p:cNvSpPr/>
            <p:nvPr/>
          </p:nvSpPr>
          <p:spPr>
            <a:xfrm>
              <a:off x="811075" y="5050475"/>
              <a:ext cx="63100" cy="61650"/>
            </a:xfrm>
            <a:custGeom>
              <a:avLst/>
              <a:gdLst/>
              <a:ahLst/>
              <a:cxnLst/>
              <a:rect l="l" t="t" r="r" b="b"/>
              <a:pathLst>
                <a:path w="2524" h="2466" extrusionOk="0">
                  <a:moveTo>
                    <a:pt x="1287" y="1"/>
                  </a:moveTo>
                  <a:cubicBezTo>
                    <a:pt x="668" y="1"/>
                    <a:pt x="91" y="536"/>
                    <a:pt x="61" y="1157"/>
                  </a:cubicBezTo>
                  <a:cubicBezTo>
                    <a:pt x="0" y="1856"/>
                    <a:pt x="578" y="2464"/>
                    <a:pt x="1277" y="2464"/>
                  </a:cubicBezTo>
                  <a:cubicBezTo>
                    <a:pt x="1294" y="2465"/>
                    <a:pt x="1311" y="2465"/>
                    <a:pt x="1328" y="2465"/>
                  </a:cubicBezTo>
                  <a:cubicBezTo>
                    <a:pt x="1946" y="2465"/>
                    <a:pt x="2493" y="1930"/>
                    <a:pt x="2493" y="1279"/>
                  </a:cubicBezTo>
                  <a:cubicBezTo>
                    <a:pt x="2523" y="610"/>
                    <a:pt x="1976" y="33"/>
                    <a:pt x="1338" y="2"/>
                  </a:cubicBezTo>
                  <a:cubicBezTo>
                    <a:pt x="1321" y="1"/>
                    <a:pt x="1304" y="1"/>
                    <a:pt x="12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13"/>
            <p:cNvSpPr/>
            <p:nvPr/>
          </p:nvSpPr>
          <p:spPr>
            <a:xfrm>
              <a:off x="6844625" y="4881800"/>
              <a:ext cx="61575" cy="61625"/>
            </a:xfrm>
            <a:custGeom>
              <a:avLst/>
              <a:gdLst/>
              <a:ahLst/>
              <a:cxnLst/>
              <a:rect l="l" t="t" r="r" b="b"/>
              <a:pathLst>
                <a:path w="2463" h="2465" extrusionOk="0">
                  <a:moveTo>
                    <a:pt x="1226" y="0"/>
                  </a:moveTo>
                  <a:cubicBezTo>
                    <a:pt x="578" y="0"/>
                    <a:pt x="0" y="566"/>
                    <a:pt x="0" y="1248"/>
                  </a:cubicBezTo>
                  <a:cubicBezTo>
                    <a:pt x="0" y="1886"/>
                    <a:pt x="547" y="2463"/>
                    <a:pt x="1186" y="2463"/>
                  </a:cubicBezTo>
                  <a:cubicBezTo>
                    <a:pt x="1203" y="2464"/>
                    <a:pt x="1221" y="2465"/>
                    <a:pt x="1239" y="2465"/>
                  </a:cubicBezTo>
                  <a:cubicBezTo>
                    <a:pt x="1883" y="2465"/>
                    <a:pt x="2402" y="1929"/>
                    <a:pt x="2432" y="1278"/>
                  </a:cubicBezTo>
                  <a:cubicBezTo>
                    <a:pt x="2462" y="640"/>
                    <a:pt x="1946" y="32"/>
                    <a:pt x="1277" y="1"/>
                  </a:cubicBezTo>
                  <a:cubicBezTo>
                    <a:pt x="1260" y="1"/>
                    <a:pt x="1243" y="0"/>
                    <a:pt x="12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13"/>
            <p:cNvSpPr/>
            <p:nvPr/>
          </p:nvSpPr>
          <p:spPr>
            <a:xfrm>
              <a:off x="339175" y="4364325"/>
              <a:ext cx="63100" cy="61575"/>
            </a:xfrm>
            <a:custGeom>
              <a:avLst/>
              <a:gdLst/>
              <a:ahLst/>
              <a:cxnLst/>
              <a:rect l="l" t="t" r="r" b="b"/>
              <a:pathLst>
                <a:path w="2524" h="2463" extrusionOk="0">
                  <a:moveTo>
                    <a:pt x="1277" y="1"/>
                  </a:moveTo>
                  <a:cubicBezTo>
                    <a:pt x="578" y="1"/>
                    <a:pt x="1" y="578"/>
                    <a:pt x="31" y="1278"/>
                  </a:cubicBezTo>
                  <a:cubicBezTo>
                    <a:pt x="61" y="1946"/>
                    <a:pt x="609" y="2463"/>
                    <a:pt x="1277" y="2463"/>
                  </a:cubicBezTo>
                  <a:cubicBezTo>
                    <a:pt x="1946" y="2463"/>
                    <a:pt x="2493" y="1946"/>
                    <a:pt x="2523" y="1278"/>
                  </a:cubicBezTo>
                  <a:cubicBezTo>
                    <a:pt x="2523" y="578"/>
                    <a:pt x="2007"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13"/>
            <p:cNvSpPr/>
            <p:nvPr/>
          </p:nvSpPr>
          <p:spPr>
            <a:xfrm>
              <a:off x="7299800" y="3915125"/>
              <a:ext cx="62325" cy="61725"/>
            </a:xfrm>
            <a:custGeom>
              <a:avLst/>
              <a:gdLst/>
              <a:ahLst/>
              <a:cxnLst/>
              <a:rect l="l" t="t" r="r" b="b"/>
              <a:pathLst>
                <a:path w="2493" h="2469" extrusionOk="0">
                  <a:moveTo>
                    <a:pt x="1241" y="1"/>
                  </a:moveTo>
                  <a:cubicBezTo>
                    <a:pt x="608" y="1"/>
                    <a:pt x="31" y="556"/>
                    <a:pt x="31" y="1221"/>
                  </a:cubicBezTo>
                  <a:cubicBezTo>
                    <a:pt x="0" y="1890"/>
                    <a:pt x="547" y="2437"/>
                    <a:pt x="1186" y="2467"/>
                  </a:cubicBezTo>
                  <a:cubicBezTo>
                    <a:pt x="1204" y="2468"/>
                    <a:pt x="1223" y="2468"/>
                    <a:pt x="1242" y="2468"/>
                  </a:cubicBezTo>
                  <a:cubicBezTo>
                    <a:pt x="1886" y="2468"/>
                    <a:pt x="2433" y="1962"/>
                    <a:pt x="2462" y="1312"/>
                  </a:cubicBezTo>
                  <a:cubicBezTo>
                    <a:pt x="2493" y="643"/>
                    <a:pt x="1976" y="66"/>
                    <a:pt x="1338" y="5"/>
                  </a:cubicBezTo>
                  <a:cubicBezTo>
                    <a:pt x="1305" y="2"/>
                    <a:pt x="1273" y="1"/>
                    <a:pt x="12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13"/>
            <p:cNvSpPr/>
            <p:nvPr/>
          </p:nvSpPr>
          <p:spPr>
            <a:xfrm>
              <a:off x="7265600" y="4006400"/>
              <a:ext cx="62325" cy="61600"/>
            </a:xfrm>
            <a:custGeom>
              <a:avLst/>
              <a:gdLst/>
              <a:ahLst/>
              <a:cxnLst/>
              <a:rect l="l" t="t" r="r" b="b"/>
              <a:pathLst>
                <a:path w="2493" h="2464" extrusionOk="0">
                  <a:moveTo>
                    <a:pt x="1254" y="0"/>
                  </a:moveTo>
                  <a:cubicBezTo>
                    <a:pt x="608" y="0"/>
                    <a:pt x="60" y="535"/>
                    <a:pt x="31" y="1157"/>
                  </a:cubicBezTo>
                  <a:cubicBezTo>
                    <a:pt x="0" y="1856"/>
                    <a:pt x="548" y="2464"/>
                    <a:pt x="1247" y="2464"/>
                  </a:cubicBezTo>
                  <a:cubicBezTo>
                    <a:pt x="1885" y="2464"/>
                    <a:pt x="2463" y="1917"/>
                    <a:pt x="2463" y="1278"/>
                  </a:cubicBezTo>
                  <a:cubicBezTo>
                    <a:pt x="2493" y="610"/>
                    <a:pt x="1946" y="32"/>
                    <a:pt x="1307" y="2"/>
                  </a:cubicBezTo>
                  <a:cubicBezTo>
                    <a:pt x="1290" y="1"/>
                    <a:pt x="1272"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13"/>
            <p:cNvSpPr/>
            <p:nvPr/>
          </p:nvSpPr>
          <p:spPr>
            <a:xfrm>
              <a:off x="301175" y="1364300"/>
              <a:ext cx="62350" cy="61575"/>
            </a:xfrm>
            <a:custGeom>
              <a:avLst/>
              <a:gdLst/>
              <a:ahLst/>
              <a:cxnLst/>
              <a:rect l="l" t="t" r="r" b="b"/>
              <a:pathLst>
                <a:path w="2494" h="2463" extrusionOk="0">
                  <a:moveTo>
                    <a:pt x="1217" y="0"/>
                  </a:moveTo>
                  <a:cubicBezTo>
                    <a:pt x="548" y="31"/>
                    <a:pt x="31" y="547"/>
                    <a:pt x="1" y="1216"/>
                  </a:cubicBezTo>
                  <a:cubicBezTo>
                    <a:pt x="1" y="1915"/>
                    <a:pt x="548" y="2462"/>
                    <a:pt x="1277" y="2462"/>
                  </a:cubicBezTo>
                  <a:cubicBezTo>
                    <a:pt x="1946" y="2462"/>
                    <a:pt x="2493" y="1915"/>
                    <a:pt x="2493" y="1246"/>
                  </a:cubicBezTo>
                  <a:cubicBezTo>
                    <a:pt x="2493" y="578"/>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13"/>
            <p:cNvSpPr/>
            <p:nvPr/>
          </p:nvSpPr>
          <p:spPr>
            <a:xfrm>
              <a:off x="6839300" y="657575"/>
              <a:ext cx="63100" cy="61625"/>
            </a:xfrm>
            <a:custGeom>
              <a:avLst/>
              <a:gdLst/>
              <a:ahLst/>
              <a:cxnLst/>
              <a:rect l="l" t="t" r="r" b="b"/>
              <a:pathLst>
                <a:path w="2524" h="2465" extrusionOk="0">
                  <a:moveTo>
                    <a:pt x="1277" y="0"/>
                  </a:moveTo>
                  <a:cubicBezTo>
                    <a:pt x="576" y="0"/>
                    <a:pt x="30" y="508"/>
                    <a:pt x="0" y="1217"/>
                  </a:cubicBezTo>
                  <a:cubicBezTo>
                    <a:pt x="0" y="1886"/>
                    <a:pt x="487" y="2433"/>
                    <a:pt x="1156" y="2463"/>
                  </a:cubicBezTo>
                  <a:cubicBezTo>
                    <a:pt x="1176" y="2464"/>
                    <a:pt x="1196" y="2465"/>
                    <a:pt x="1217" y="2465"/>
                  </a:cubicBezTo>
                  <a:cubicBezTo>
                    <a:pt x="1917" y="2465"/>
                    <a:pt x="2463" y="1957"/>
                    <a:pt x="2493" y="1278"/>
                  </a:cubicBezTo>
                  <a:cubicBezTo>
                    <a:pt x="2523" y="609"/>
                    <a:pt x="1976" y="62"/>
                    <a:pt x="1338" y="1"/>
                  </a:cubicBezTo>
                  <a:cubicBezTo>
                    <a:pt x="1317" y="0"/>
                    <a:pt x="1297"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13"/>
            <p:cNvSpPr/>
            <p:nvPr/>
          </p:nvSpPr>
          <p:spPr>
            <a:xfrm>
              <a:off x="6777750" y="5061925"/>
              <a:ext cx="62325" cy="61600"/>
            </a:xfrm>
            <a:custGeom>
              <a:avLst/>
              <a:gdLst/>
              <a:ahLst/>
              <a:cxnLst/>
              <a:rect l="l" t="t" r="r" b="b"/>
              <a:pathLst>
                <a:path w="2493" h="2464" extrusionOk="0">
                  <a:moveTo>
                    <a:pt x="1277" y="0"/>
                  </a:moveTo>
                  <a:cubicBezTo>
                    <a:pt x="578" y="0"/>
                    <a:pt x="0" y="547"/>
                    <a:pt x="0" y="1246"/>
                  </a:cubicBezTo>
                  <a:cubicBezTo>
                    <a:pt x="0" y="1885"/>
                    <a:pt x="548" y="2432"/>
                    <a:pt x="1216" y="2462"/>
                  </a:cubicBezTo>
                  <a:cubicBezTo>
                    <a:pt x="1235" y="2463"/>
                    <a:pt x="1253" y="2463"/>
                    <a:pt x="1272" y="2463"/>
                  </a:cubicBezTo>
                  <a:cubicBezTo>
                    <a:pt x="1946" y="2463"/>
                    <a:pt x="2493" y="1927"/>
                    <a:pt x="2493" y="1246"/>
                  </a:cubicBezTo>
                  <a:cubicBezTo>
                    <a:pt x="2493" y="547"/>
                    <a:pt x="1976" y="3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13"/>
            <p:cNvSpPr/>
            <p:nvPr/>
          </p:nvSpPr>
          <p:spPr>
            <a:xfrm>
              <a:off x="6876525" y="4790600"/>
              <a:ext cx="61575" cy="61650"/>
            </a:xfrm>
            <a:custGeom>
              <a:avLst/>
              <a:gdLst/>
              <a:ahLst/>
              <a:cxnLst/>
              <a:rect l="l" t="t" r="r" b="b"/>
              <a:pathLst>
                <a:path w="2463" h="2466" extrusionOk="0">
                  <a:moveTo>
                    <a:pt x="1227" y="1"/>
                  </a:moveTo>
                  <a:cubicBezTo>
                    <a:pt x="578" y="1"/>
                    <a:pt x="1" y="567"/>
                    <a:pt x="1" y="1248"/>
                  </a:cubicBezTo>
                  <a:cubicBezTo>
                    <a:pt x="1" y="1886"/>
                    <a:pt x="548" y="2464"/>
                    <a:pt x="1186" y="2464"/>
                  </a:cubicBezTo>
                  <a:cubicBezTo>
                    <a:pt x="1203" y="2465"/>
                    <a:pt x="1220" y="2465"/>
                    <a:pt x="1237" y="2465"/>
                  </a:cubicBezTo>
                  <a:cubicBezTo>
                    <a:pt x="1855" y="2465"/>
                    <a:pt x="2403" y="1929"/>
                    <a:pt x="2433" y="1278"/>
                  </a:cubicBezTo>
                  <a:cubicBezTo>
                    <a:pt x="2463" y="640"/>
                    <a:pt x="1946" y="63"/>
                    <a:pt x="1277" y="2"/>
                  </a:cubicBezTo>
                  <a:cubicBezTo>
                    <a:pt x="1261" y="1"/>
                    <a:pt x="1244" y="1"/>
                    <a:pt x="1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13"/>
            <p:cNvSpPr/>
            <p:nvPr/>
          </p:nvSpPr>
          <p:spPr>
            <a:xfrm>
              <a:off x="7231425" y="4097625"/>
              <a:ext cx="61550" cy="61600"/>
            </a:xfrm>
            <a:custGeom>
              <a:avLst/>
              <a:gdLst/>
              <a:ahLst/>
              <a:cxnLst/>
              <a:rect l="l" t="t" r="r" b="b"/>
              <a:pathLst>
                <a:path w="2462" h="2464" extrusionOk="0">
                  <a:moveTo>
                    <a:pt x="1246" y="0"/>
                  </a:moveTo>
                  <a:cubicBezTo>
                    <a:pt x="608" y="0"/>
                    <a:pt x="30" y="547"/>
                    <a:pt x="30" y="1216"/>
                  </a:cubicBezTo>
                  <a:cubicBezTo>
                    <a:pt x="0" y="1869"/>
                    <a:pt x="579" y="2463"/>
                    <a:pt x="1228" y="2463"/>
                  </a:cubicBezTo>
                  <a:cubicBezTo>
                    <a:pt x="1244" y="2463"/>
                    <a:pt x="1260" y="2463"/>
                    <a:pt x="1276" y="2462"/>
                  </a:cubicBezTo>
                  <a:cubicBezTo>
                    <a:pt x="1945" y="2462"/>
                    <a:pt x="2462" y="1885"/>
                    <a:pt x="2462" y="1216"/>
                  </a:cubicBezTo>
                  <a:cubicBezTo>
                    <a:pt x="2462" y="578"/>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13"/>
            <p:cNvSpPr/>
            <p:nvPr/>
          </p:nvSpPr>
          <p:spPr>
            <a:xfrm>
              <a:off x="7001150" y="4733625"/>
              <a:ext cx="62350" cy="61625"/>
            </a:xfrm>
            <a:custGeom>
              <a:avLst/>
              <a:gdLst/>
              <a:ahLst/>
              <a:cxnLst/>
              <a:rect l="l" t="t" r="r" b="b"/>
              <a:pathLst>
                <a:path w="2494" h="2465" extrusionOk="0">
                  <a:moveTo>
                    <a:pt x="1255" y="0"/>
                  </a:moveTo>
                  <a:cubicBezTo>
                    <a:pt x="578" y="0"/>
                    <a:pt x="1" y="565"/>
                    <a:pt x="1" y="1217"/>
                  </a:cubicBezTo>
                  <a:cubicBezTo>
                    <a:pt x="1" y="1886"/>
                    <a:pt x="517" y="2433"/>
                    <a:pt x="1186" y="2463"/>
                  </a:cubicBezTo>
                  <a:cubicBezTo>
                    <a:pt x="1207" y="2464"/>
                    <a:pt x="1227" y="2464"/>
                    <a:pt x="1247" y="2464"/>
                  </a:cubicBezTo>
                  <a:cubicBezTo>
                    <a:pt x="1946" y="2464"/>
                    <a:pt x="2464" y="1956"/>
                    <a:pt x="2493" y="1247"/>
                  </a:cubicBezTo>
                  <a:cubicBezTo>
                    <a:pt x="2493" y="579"/>
                    <a:pt x="1976" y="32"/>
                    <a:pt x="1308" y="1"/>
                  </a:cubicBezTo>
                  <a:cubicBezTo>
                    <a:pt x="1290" y="0"/>
                    <a:pt x="1273" y="0"/>
                    <a:pt x="1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13"/>
            <p:cNvSpPr/>
            <p:nvPr/>
          </p:nvSpPr>
          <p:spPr>
            <a:xfrm>
              <a:off x="7185050" y="1402925"/>
              <a:ext cx="63100" cy="61950"/>
            </a:xfrm>
            <a:custGeom>
              <a:avLst/>
              <a:gdLst/>
              <a:ahLst/>
              <a:cxnLst/>
              <a:rect l="l" t="t" r="r" b="b"/>
              <a:pathLst>
                <a:path w="2524" h="2478" extrusionOk="0">
                  <a:moveTo>
                    <a:pt x="1270" y="1"/>
                  </a:moveTo>
                  <a:cubicBezTo>
                    <a:pt x="693" y="1"/>
                    <a:pt x="119" y="496"/>
                    <a:pt x="61" y="1100"/>
                  </a:cubicBezTo>
                  <a:cubicBezTo>
                    <a:pt x="1" y="1768"/>
                    <a:pt x="456" y="2376"/>
                    <a:pt x="1125" y="2467"/>
                  </a:cubicBezTo>
                  <a:cubicBezTo>
                    <a:pt x="1174" y="2474"/>
                    <a:pt x="1223" y="2477"/>
                    <a:pt x="1272" y="2477"/>
                  </a:cubicBezTo>
                  <a:cubicBezTo>
                    <a:pt x="1885" y="2477"/>
                    <a:pt x="2437" y="1962"/>
                    <a:pt x="2493" y="1343"/>
                  </a:cubicBezTo>
                  <a:cubicBezTo>
                    <a:pt x="2523" y="674"/>
                    <a:pt x="2037" y="66"/>
                    <a:pt x="1368" y="5"/>
                  </a:cubicBezTo>
                  <a:cubicBezTo>
                    <a:pt x="1336" y="2"/>
                    <a:pt x="1303" y="1"/>
                    <a:pt x="1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13"/>
            <p:cNvSpPr/>
            <p:nvPr/>
          </p:nvSpPr>
          <p:spPr>
            <a:xfrm>
              <a:off x="268500" y="1456100"/>
              <a:ext cx="63875" cy="61075"/>
            </a:xfrm>
            <a:custGeom>
              <a:avLst/>
              <a:gdLst/>
              <a:ahLst/>
              <a:cxnLst/>
              <a:rect l="l" t="t" r="r" b="b"/>
              <a:pathLst>
                <a:path w="2555" h="2443" extrusionOk="0">
                  <a:moveTo>
                    <a:pt x="1277" y="1"/>
                  </a:moveTo>
                  <a:cubicBezTo>
                    <a:pt x="606" y="1"/>
                    <a:pt x="89" y="473"/>
                    <a:pt x="31" y="1161"/>
                  </a:cubicBezTo>
                  <a:cubicBezTo>
                    <a:pt x="1" y="1830"/>
                    <a:pt x="487" y="2377"/>
                    <a:pt x="1156" y="2438"/>
                  </a:cubicBezTo>
                  <a:cubicBezTo>
                    <a:pt x="1195" y="2441"/>
                    <a:pt x="1234" y="2443"/>
                    <a:pt x="1272" y="2443"/>
                  </a:cubicBezTo>
                  <a:cubicBezTo>
                    <a:pt x="1949" y="2443"/>
                    <a:pt x="2495" y="1944"/>
                    <a:pt x="2524" y="1283"/>
                  </a:cubicBezTo>
                  <a:cubicBezTo>
                    <a:pt x="2554" y="614"/>
                    <a:pt x="2037" y="36"/>
                    <a:pt x="1399" y="6"/>
                  </a:cubicBezTo>
                  <a:cubicBezTo>
                    <a:pt x="1358" y="3"/>
                    <a:pt x="1317"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13"/>
            <p:cNvSpPr/>
            <p:nvPr/>
          </p:nvSpPr>
          <p:spPr>
            <a:xfrm>
              <a:off x="720650" y="5016325"/>
              <a:ext cx="62325" cy="61600"/>
            </a:xfrm>
            <a:custGeom>
              <a:avLst/>
              <a:gdLst/>
              <a:ahLst/>
              <a:cxnLst/>
              <a:rect l="l" t="t" r="r" b="b"/>
              <a:pathLst>
                <a:path w="2493" h="2464" extrusionOk="0">
                  <a:moveTo>
                    <a:pt x="1307" y="0"/>
                  </a:moveTo>
                  <a:cubicBezTo>
                    <a:pt x="578" y="0"/>
                    <a:pt x="0" y="517"/>
                    <a:pt x="0" y="1216"/>
                  </a:cubicBezTo>
                  <a:cubicBezTo>
                    <a:pt x="0" y="1915"/>
                    <a:pt x="517" y="2432"/>
                    <a:pt x="1186" y="2462"/>
                  </a:cubicBezTo>
                  <a:cubicBezTo>
                    <a:pt x="1204" y="2463"/>
                    <a:pt x="1223" y="2464"/>
                    <a:pt x="1241" y="2464"/>
                  </a:cubicBezTo>
                  <a:cubicBezTo>
                    <a:pt x="1917" y="2464"/>
                    <a:pt x="2493" y="1927"/>
                    <a:pt x="2493" y="1247"/>
                  </a:cubicBezTo>
                  <a:cubicBezTo>
                    <a:pt x="2493" y="578"/>
                    <a:pt x="1976" y="31"/>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13"/>
            <p:cNvSpPr/>
            <p:nvPr/>
          </p:nvSpPr>
          <p:spPr>
            <a:xfrm>
              <a:off x="455450" y="4610550"/>
              <a:ext cx="63850" cy="61575"/>
            </a:xfrm>
            <a:custGeom>
              <a:avLst/>
              <a:gdLst/>
              <a:ahLst/>
              <a:cxnLst/>
              <a:rect l="l" t="t" r="r" b="b"/>
              <a:pathLst>
                <a:path w="2554" h="2463" extrusionOk="0">
                  <a:moveTo>
                    <a:pt x="1277" y="0"/>
                  </a:moveTo>
                  <a:cubicBezTo>
                    <a:pt x="578" y="0"/>
                    <a:pt x="61" y="517"/>
                    <a:pt x="31" y="1186"/>
                  </a:cubicBezTo>
                  <a:cubicBezTo>
                    <a:pt x="0" y="1915"/>
                    <a:pt x="547" y="2462"/>
                    <a:pt x="1277" y="2462"/>
                  </a:cubicBezTo>
                  <a:cubicBezTo>
                    <a:pt x="1945" y="2462"/>
                    <a:pt x="2493" y="1945"/>
                    <a:pt x="2523" y="1277"/>
                  </a:cubicBezTo>
                  <a:cubicBezTo>
                    <a:pt x="2553" y="578"/>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13"/>
            <p:cNvSpPr/>
            <p:nvPr/>
          </p:nvSpPr>
          <p:spPr>
            <a:xfrm>
              <a:off x="492675" y="1124900"/>
              <a:ext cx="62350" cy="61725"/>
            </a:xfrm>
            <a:custGeom>
              <a:avLst/>
              <a:gdLst/>
              <a:ahLst/>
              <a:cxnLst/>
              <a:rect l="l" t="t" r="r" b="b"/>
              <a:pathLst>
                <a:path w="2494" h="2469" extrusionOk="0">
                  <a:moveTo>
                    <a:pt x="1267" y="0"/>
                  </a:moveTo>
                  <a:cubicBezTo>
                    <a:pt x="1250" y="0"/>
                    <a:pt x="1233" y="1"/>
                    <a:pt x="1216" y="2"/>
                  </a:cubicBezTo>
                  <a:cubicBezTo>
                    <a:pt x="578" y="32"/>
                    <a:pt x="1" y="610"/>
                    <a:pt x="31" y="1248"/>
                  </a:cubicBezTo>
                  <a:cubicBezTo>
                    <a:pt x="31" y="1913"/>
                    <a:pt x="581" y="2468"/>
                    <a:pt x="1237" y="2468"/>
                  </a:cubicBezTo>
                  <a:cubicBezTo>
                    <a:pt x="1270" y="2468"/>
                    <a:pt x="1304" y="2467"/>
                    <a:pt x="1338" y="2464"/>
                  </a:cubicBezTo>
                  <a:cubicBezTo>
                    <a:pt x="1976" y="2433"/>
                    <a:pt x="2493" y="1856"/>
                    <a:pt x="2463" y="1187"/>
                  </a:cubicBezTo>
                  <a:cubicBezTo>
                    <a:pt x="2433" y="536"/>
                    <a:pt x="1885" y="0"/>
                    <a:pt x="12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13"/>
            <p:cNvSpPr/>
            <p:nvPr/>
          </p:nvSpPr>
          <p:spPr>
            <a:xfrm>
              <a:off x="7103750" y="1063375"/>
              <a:ext cx="62325" cy="61600"/>
            </a:xfrm>
            <a:custGeom>
              <a:avLst/>
              <a:gdLst/>
              <a:ahLst/>
              <a:cxnLst/>
              <a:rect l="l" t="t" r="r" b="b"/>
              <a:pathLst>
                <a:path w="2493" h="2464" extrusionOk="0">
                  <a:moveTo>
                    <a:pt x="1216" y="1"/>
                  </a:moveTo>
                  <a:cubicBezTo>
                    <a:pt x="517" y="31"/>
                    <a:pt x="0" y="548"/>
                    <a:pt x="0" y="1216"/>
                  </a:cubicBezTo>
                  <a:cubicBezTo>
                    <a:pt x="0" y="1926"/>
                    <a:pt x="519" y="2464"/>
                    <a:pt x="1219" y="2464"/>
                  </a:cubicBezTo>
                  <a:cubicBezTo>
                    <a:pt x="1238" y="2464"/>
                    <a:pt x="1257" y="2463"/>
                    <a:pt x="1277" y="2463"/>
                  </a:cubicBezTo>
                  <a:cubicBezTo>
                    <a:pt x="1946" y="2463"/>
                    <a:pt x="2493" y="1915"/>
                    <a:pt x="2493" y="1247"/>
                  </a:cubicBezTo>
                  <a:cubicBezTo>
                    <a:pt x="2493" y="548"/>
                    <a:pt x="191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13"/>
            <p:cNvSpPr/>
            <p:nvPr/>
          </p:nvSpPr>
          <p:spPr>
            <a:xfrm>
              <a:off x="335375" y="1273100"/>
              <a:ext cx="62350" cy="61600"/>
            </a:xfrm>
            <a:custGeom>
              <a:avLst/>
              <a:gdLst/>
              <a:ahLst/>
              <a:cxnLst/>
              <a:rect l="l" t="t" r="r" b="b"/>
              <a:pathLst>
                <a:path w="2494" h="2464" extrusionOk="0">
                  <a:moveTo>
                    <a:pt x="1277" y="1"/>
                  </a:moveTo>
                  <a:cubicBezTo>
                    <a:pt x="578" y="1"/>
                    <a:pt x="1" y="548"/>
                    <a:pt x="1" y="1247"/>
                  </a:cubicBezTo>
                  <a:cubicBezTo>
                    <a:pt x="1" y="1916"/>
                    <a:pt x="548" y="2432"/>
                    <a:pt x="1216" y="2463"/>
                  </a:cubicBezTo>
                  <a:cubicBezTo>
                    <a:pt x="1236" y="2464"/>
                    <a:pt x="1255" y="2464"/>
                    <a:pt x="1274" y="2464"/>
                  </a:cubicBezTo>
                  <a:cubicBezTo>
                    <a:pt x="1975" y="2464"/>
                    <a:pt x="2493" y="1927"/>
                    <a:pt x="2493" y="1217"/>
                  </a:cubicBezTo>
                  <a:cubicBezTo>
                    <a:pt x="2493" y="548"/>
                    <a:pt x="1976" y="3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13"/>
            <p:cNvSpPr/>
            <p:nvPr/>
          </p:nvSpPr>
          <p:spPr>
            <a:xfrm>
              <a:off x="398450" y="4487400"/>
              <a:ext cx="63100" cy="61650"/>
            </a:xfrm>
            <a:custGeom>
              <a:avLst/>
              <a:gdLst/>
              <a:ahLst/>
              <a:cxnLst/>
              <a:rect l="l" t="t" r="r" b="b"/>
              <a:pathLst>
                <a:path w="2524" h="2466" extrusionOk="0">
                  <a:moveTo>
                    <a:pt x="1247" y="1"/>
                  </a:moveTo>
                  <a:cubicBezTo>
                    <a:pt x="1227" y="1"/>
                    <a:pt x="1206" y="1"/>
                    <a:pt x="1186" y="2"/>
                  </a:cubicBezTo>
                  <a:cubicBezTo>
                    <a:pt x="548" y="63"/>
                    <a:pt x="0" y="610"/>
                    <a:pt x="31" y="1279"/>
                  </a:cubicBezTo>
                  <a:cubicBezTo>
                    <a:pt x="60" y="1958"/>
                    <a:pt x="607" y="2465"/>
                    <a:pt x="1307" y="2465"/>
                  </a:cubicBezTo>
                  <a:cubicBezTo>
                    <a:pt x="1328" y="2465"/>
                    <a:pt x="1348" y="2465"/>
                    <a:pt x="1368" y="2464"/>
                  </a:cubicBezTo>
                  <a:cubicBezTo>
                    <a:pt x="2037" y="2434"/>
                    <a:pt x="2523" y="1887"/>
                    <a:pt x="2523" y="1218"/>
                  </a:cubicBezTo>
                  <a:cubicBezTo>
                    <a:pt x="2494" y="509"/>
                    <a:pt x="1947"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13"/>
            <p:cNvSpPr/>
            <p:nvPr/>
          </p:nvSpPr>
          <p:spPr>
            <a:xfrm>
              <a:off x="490400" y="4521600"/>
              <a:ext cx="61575" cy="61650"/>
            </a:xfrm>
            <a:custGeom>
              <a:avLst/>
              <a:gdLst/>
              <a:ahLst/>
              <a:cxnLst/>
              <a:rect l="l" t="t" r="r" b="b"/>
              <a:pathLst>
                <a:path w="2463" h="2466" extrusionOk="0">
                  <a:moveTo>
                    <a:pt x="1236" y="1"/>
                  </a:moveTo>
                  <a:cubicBezTo>
                    <a:pt x="1220" y="1"/>
                    <a:pt x="1203" y="1"/>
                    <a:pt x="1186" y="2"/>
                  </a:cubicBezTo>
                  <a:cubicBezTo>
                    <a:pt x="517" y="63"/>
                    <a:pt x="0" y="640"/>
                    <a:pt x="31" y="1278"/>
                  </a:cubicBezTo>
                  <a:cubicBezTo>
                    <a:pt x="60" y="1929"/>
                    <a:pt x="580" y="2465"/>
                    <a:pt x="1224" y="2465"/>
                  </a:cubicBezTo>
                  <a:cubicBezTo>
                    <a:pt x="1242" y="2465"/>
                    <a:pt x="1259" y="2465"/>
                    <a:pt x="1277" y="2464"/>
                  </a:cubicBezTo>
                  <a:cubicBezTo>
                    <a:pt x="1915" y="2464"/>
                    <a:pt x="2462" y="1886"/>
                    <a:pt x="2462" y="1248"/>
                  </a:cubicBezTo>
                  <a:cubicBezTo>
                    <a:pt x="2462" y="567"/>
                    <a:pt x="1885" y="1"/>
                    <a:pt x="1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13"/>
            <p:cNvSpPr/>
            <p:nvPr/>
          </p:nvSpPr>
          <p:spPr>
            <a:xfrm>
              <a:off x="814100" y="521550"/>
              <a:ext cx="62350" cy="60850"/>
            </a:xfrm>
            <a:custGeom>
              <a:avLst/>
              <a:gdLst/>
              <a:ahLst/>
              <a:cxnLst/>
              <a:rect l="l" t="t" r="r" b="b"/>
              <a:pathLst>
                <a:path w="2494" h="2434" extrusionOk="0">
                  <a:moveTo>
                    <a:pt x="1225" y="0"/>
                  </a:moveTo>
                  <a:cubicBezTo>
                    <a:pt x="550" y="0"/>
                    <a:pt x="1" y="566"/>
                    <a:pt x="1" y="1248"/>
                  </a:cubicBezTo>
                  <a:cubicBezTo>
                    <a:pt x="31" y="1916"/>
                    <a:pt x="578" y="2433"/>
                    <a:pt x="1247" y="2433"/>
                  </a:cubicBezTo>
                  <a:cubicBezTo>
                    <a:pt x="1946" y="2433"/>
                    <a:pt x="2463" y="1916"/>
                    <a:pt x="2493" y="1217"/>
                  </a:cubicBezTo>
                  <a:cubicBezTo>
                    <a:pt x="2493" y="549"/>
                    <a:pt x="1977" y="2"/>
                    <a:pt x="1278" y="2"/>
                  </a:cubicBezTo>
                  <a:cubicBezTo>
                    <a:pt x="1260" y="1"/>
                    <a:pt x="1242" y="0"/>
                    <a:pt x="12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13"/>
            <p:cNvSpPr/>
            <p:nvPr/>
          </p:nvSpPr>
          <p:spPr>
            <a:xfrm>
              <a:off x="7032325" y="4643175"/>
              <a:ext cx="63075" cy="60850"/>
            </a:xfrm>
            <a:custGeom>
              <a:avLst/>
              <a:gdLst/>
              <a:ahLst/>
              <a:cxnLst/>
              <a:rect l="l" t="t" r="r" b="b"/>
              <a:pathLst>
                <a:path w="2523" h="2434" extrusionOk="0">
                  <a:moveTo>
                    <a:pt x="1252" y="1"/>
                  </a:moveTo>
                  <a:cubicBezTo>
                    <a:pt x="549" y="1"/>
                    <a:pt x="1" y="567"/>
                    <a:pt x="30" y="1248"/>
                  </a:cubicBezTo>
                  <a:cubicBezTo>
                    <a:pt x="61" y="1947"/>
                    <a:pt x="608" y="2434"/>
                    <a:pt x="1307" y="2434"/>
                  </a:cubicBezTo>
                  <a:cubicBezTo>
                    <a:pt x="1976" y="2403"/>
                    <a:pt x="2523" y="1887"/>
                    <a:pt x="2523" y="1218"/>
                  </a:cubicBezTo>
                  <a:cubicBezTo>
                    <a:pt x="2492" y="519"/>
                    <a:pt x="1976" y="2"/>
                    <a:pt x="1307" y="2"/>
                  </a:cubicBezTo>
                  <a:cubicBezTo>
                    <a:pt x="1289" y="1"/>
                    <a:pt x="1270" y="1"/>
                    <a:pt x="12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13"/>
            <p:cNvSpPr/>
            <p:nvPr/>
          </p:nvSpPr>
          <p:spPr>
            <a:xfrm>
              <a:off x="663650" y="4893950"/>
              <a:ext cx="62350" cy="60875"/>
            </a:xfrm>
            <a:custGeom>
              <a:avLst/>
              <a:gdLst/>
              <a:ahLst/>
              <a:cxnLst/>
              <a:rect l="l" t="t" r="r" b="b"/>
              <a:pathLst>
                <a:path w="2494" h="2435" extrusionOk="0">
                  <a:moveTo>
                    <a:pt x="1275" y="0"/>
                  </a:moveTo>
                  <a:cubicBezTo>
                    <a:pt x="1256" y="0"/>
                    <a:pt x="1236" y="1"/>
                    <a:pt x="1216" y="2"/>
                  </a:cubicBezTo>
                  <a:cubicBezTo>
                    <a:pt x="548" y="2"/>
                    <a:pt x="1" y="549"/>
                    <a:pt x="1" y="1217"/>
                  </a:cubicBezTo>
                  <a:cubicBezTo>
                    <a:pt x="1" y="1898"/>
                    <a:pt x="577" y="2435"/>
                    <a:pt x="1252" y="2435"/>
                  </a:cubicBezTo>
                  <a:cubicBezTo>
                    <a:pt x="1271" y="2435"/>
                    <a:pt x="1289" y="2434"/>
                    <a:pt x="1308" y="2433"/>
                  </a:cubicBezTo>
                  <a:cubicBezTo>
                    <a:pt x="2007" y="2403"/>
                    <a:pt x="2493" y="1856"/>
                    <a:pt x="2463" y="1157"/>
                  </a:cubicBezTo>
                  <a:cubicBezTo>
                    <a:pt x="2463" y="507"/>
                    <a:pt x="1946" y="0"/>
                    <a:pt x="1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13"/>
            <p:cNvSpPr/>
            <p:nvPr/>
          </p:nvSpPr>
          <p:spPr>
            <a:xfrm>
              <a:off x="903775" y="5082425"/>
              <a:ext cx="60825" cy="61575"/>
            </a:xfrm>
            <a:custGeom>
              <a:avLst/>
              <a:gdLst/>
              <a:ahLst/>
              <a:cxnLst/>
              <a:rect l="l" t="t" r="r" b="b"/>
              <a:pathLst>
                <a:path w="2433" h="2463" extrusionOk="0">
                  <a:moveTo>
                    <a:pt x="1216" y="1"/>
                  </a:moveTo>
                  <a:cubicBezTo>
                    <a:pt x="578" y="1"/>
                    <a:pt x="1" y="578"/>
                    <a:pt x="1" y="1247"/>
                  </a:cubicBezTo>
                  <a:cubicBezTo>
                    <a:pt x="1" y="1885"/>
                    <a:pt x="548" y="2463"/>
                    <a:pt x="1216" y="2463"/>
                  </a:cubicBezTo>
                  <a:cubicBezTo>
                    <a:pt x="1855" y="2463"/>
                    <a:pt x="2432" y="1916"/>
                    <a:pt x="2432" y="1247"/>
                  </a:cubicBezTo>
                  <a:cubicBezTo>
                    <a:pt x="2432" y="57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13"/>
            <p:cNvSpPr/>
            <p:nvPr/>
          </p:nvSpPr>
          <p:spPr>
            <a:xfrm>
              <a:off x="7066500" y="4552025"/>
              <a:ext cx="63100" cy="60825"/>
            </a:xfrm>
            <a:custGeom>
              <a:avLst/>
              <a:gdLst/>
              <a:ahLst/>
              <a:cxnLst/>
              <a:rect l="l" t="t" r="r" b="b"/>
              <a:pathLst>
                <a:path w="2524" h="2433" extrusionOk="0">
                  <a:moveTo>
                    <a:pt x="1277" y="1"/>
                  </a:moveTo>
                  <a:cubicBezTo>
                    <a:pt x="578" y="1"/>
                    <a:pt x="1" y="548"/>
                    <a:pt x="62" y="1277"/>
                  </a:cubicBezTo>
                  <a:cubicBezTo>
                    <a:pt x="92" y="1946"/>
                    <a:pt x="609" y="2432"/>
                    <a:pt x="1308" y="2432"/>
                  </a:cubicBezTo>
                  <a:cubicBezTo>
                    <a:pt x="1977" y="2402"/>
                    <a:pt x="2524" y="1855"/>
                    <a:pt x="2524" y="1186"/>
                  </a:cubicBezTo>
                  <a:cubicBezTo>
                    <a:pt x="2493" y="517"/>
                    <a:pt x="194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13"/>
            <p:cNvSpPr/>
            <p:nvPr/>
          </p:nvSpPr>
          <p:spPr>
            <a:xfrm>
              <a:off x="7098425" y="4460850"/>
              <a:ext cx="63100" cy="60800"/>
            </a:xfrm>
            <a:custGeom>
              <a:avLst/>
              <a:gdLst/>
              <a:ahLst/>
              <a:cxnLst/>
              <a:rect l="l" t="t" r="r" b="b"/>
              <a:pathLst>
                <a:path w="2524" h="2432" extrusionOk="0">
                  <a:moveTo>
                    <a:pt x="1277" y="0"/>
                  </a:moveTo>
                  <a:cubicBezTo>
                    <a:pt x="548" y="0"/>
                    <a:pt x="0" y="547"/>
                    <a:pt x="61" y="1277"/>
                  </a:cubicBezTo>
                  <a:cubicBezTo>
                    <a:pt x="92" y="1945"/>
                    <a:pt x="639" y="2432"/>
                    <a:pt x="1307" y="2432"/>
                  </a:cubicBezTo>
                  <a:cubicBezTo>
                    <a:pt x="2007" y="2401"/>
                    <a:pt x="2523" y="1854"/>
                    <a:pt x="2523" y="1186"/>
                  </a:cubicBezTo>
                  <a:cubicBezTo>
                    <a:pt x="2493" y="517"/>
                    <a:pt x="194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13"/>
            <p:cNvSpPr/>
            <p:nvPr/>
          </p:nvSpPr>
          <p:spPr>
            <a:xfrm>
              <a:off x="459250" y="1216125"/>
              <a:ext cx="61575" cy="61600"/>
            </a:xfrm>
            <a:custGeom>
              <a:avLst/>
              <a:gdLst/>
              <a:ahLst/>
              <a:cxnLst/>
              <a:rect l="l" t="t" r="r" b="b"/>
              <a:pathLst>
                <a:path w="2463" h="2464" extrusionOk="0">
                  <a:moveTo>
                    <a:pt x="1186" y="0"/>
                  </a:moveTo>
                  <a:cubicBezTo>
                    <a:pt x="517" y="30"/>
                    <a:pt x="0" y="608"/>
                    <a:pt x="0" y="1277"/>
                  </a:cubicBezTo>
                  <a:cubicBezTo>
                    <a:pt x="30" y="1928"/>
                    <a:pt x="578" y="2463"/>
                    <a:pt x="1196" y="2463"/>
                  </a:cubicBezTo>
                  <a:cubicBezTo>
                    <a:pt x="1212" y="2463"/>
                    <a:pt x="1229" y="2463"/>
                    <a:pt x="1246" y="2462"/>
                  </a:cubicBezTo>
                  <a:cubicBezTo>
                    <a:pt x="1915" y="2432"/>
                    <a:pt x="2462" y="1854"/>
                    <a:pt x="2432" y="1216"/>
                  </a:cubicBezTo>
                  <a:cubicBezTo>
                    <a:pt x="2401" y="54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13"/>
            <p:cNvSpPr/>
            <p:nvPr/>
          </p:nvSpPr>
          <p:spPr>
            <a:xfrm>
              <a:off x="6865125" y="874175"/>
              <a:ext cx="61575" cy="61600"/>
            </a:xfrm>
            <a:custGeom>
              <a:avLst/>
              <a:gdLst/>
              <a:ahLst/>
              <a:cxnLst/>
              <a:rect l="l" t="t" r="r" b="b"/>
              <a:pathLst>
                <a:path w="2463" h="2464" extrusionOk="0">
                  <a:moveTo>
                    <a:pt x="1186" y="0"/>
                  </a:moveTo>
                  <a:cubicBezTo>
                    <a:pt x="518" y="30"/>
                    <a:pt x="1" y="578"/>
                    <a:pt x="1" y="1277"/>
                  </a:cubicBezTo>
                  <a:cubicBezTo>
                    <a:pt x="31" y="1928"/>
                    <a:pt x="550" y="2463"/>
                    <a:pt x="1194" y="2463"/>
                  </a:cubicBezTo>
                  <a:cubicBezTo>
                    <a:pt x="1212" y="2463"/>
                    <a:pt x="1229" y="2463"/>
                    <a:pt x="1247" y="2462"/>
                  </a:cubicBezTo>
                  <a:cubicBezTo>
                    <a:pt x="1885" y="2462"/>
                    <a:pt x="2463" y="1854"/>
                    <a:pt x="2433" y="1216"/>
                  </a:cubicBezTo>
                  <a:cubicBezTo>
                    <a:pt x="2433" y="547"/>
                    <a:pt x="185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13"/>
            <p:cNvSpPr/>
            <p:nvPr/>
          </p:nvSpPr>
          <p:spPr>
            <a:xfrm>
              <a:off x="292075" y="3933475"/>
              <a:ext cx="61575" cy="61600"/>
            </a:xfrm>
            <a:custGeom>
              <a:avLst/>
              <a:gdLst/>
              <a:ahLst/>
              <a:cxnLst/>
              <a:rect l="l" t="t" r="r" b="b"/>
              <a:pathLst>
                <a:path w="2463" h="2464" extrusionOk="0">
                  <a:moveTo>
                    <a:pt x="1277" y="1"/>
                  </a:moveTo>
                  <a:cubicBezTo>
                    <a:pt x="638" y="1"/>
                    <a:pt x="61" y="548"/>
                    <a:pt x="30" y="1186"/>
                  </a:cubicBezTo>
                  <a:cubicBezTo>
                    <a:pt x="0" y="1855"/>
                    <a:pt x="547" y="2432"/>
                    <a:pt x="1186" y="2463"/>
                  </a:cubicBezTo>
                  <a:cubicBezTo>
                    <a:pt x="1203" y="2463"/>
                    <a:pt x="1221" y="2464"/>
                    <a:pt x="1239" y="2464"/>
                  </a:cubicBezTo>
                  <a:cubicBezTo>
                    <a:pt x="1885" y="2464"/>
                    <a:pt x="2433" y="1928"/>
                    <a:pt x="2462" y="1277"/>
                  </a:cubicBezTo>
                  <a:cubicBezTo>
                    <a:pt x="2462" y="609"/>
                    <a:pt x="1945" y="3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13"/>
            <p:cNvSpPr/>
            <p:nvPr/>
          </p:nvSpPr>
          <p:spPr>
            <a:xfrm>
              <a:off x="7268650" y="1740450"/>
              <a:ext cx="60800" cy="61575"/>
            </a:xfrm>
            <a:custGeom>
              <a:avLst/>
              <a:gdLst/>
              <a:ahLst/>
              <a:cxnLst/>
              <a:rect l="l" t="t" r="r" b="b"/>
              <a:pathLst>
                <a:path w="2432" h="2463" extrusionOk="0">
                  <a:moveTo>
                    <a:pt x="1216" y="0"/>
                  </a:moveTo>
                  <a:cubicBezTo>
                    <a:pt x="578" y="0"/>
                    <a:pt x="0" y="578"/>
                    <a:pt x="0" y="1246"/>
                  </a:cubicBezTo>
                  <a:cubicBezTo>
                    <a:pt x="0" y="1885"/>
                    <a:pt x="547" y="2462"/>
                    <a:pt x="1216" y="2462"/>
                  </a:cubicBezTo>
                  <a:cubicBezTo>
                    <a:pt x="1854" y="2462"/>
                    <a:pt x="2432" y="1915"/>
                    <a:pt x="2432" y="1246"/>
                  </a:cubicBezTo>
                  <a:cubicBezTo>
                    <a:pt x="2432" y="578"/>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13"/>
            <p:cNvSpPr/>
            <p:nvPr/>
          </p:nvSpPr>
          <p:spPr>
            <a:xfrm>
              <a:off x="7299800" y="1652250"/>
              <a:ext cx="62325" cy="60875"/>
            </a:xfrm>
            <a:custGeom>
              <a:avLst/>
              <a:gdLst/>
              <a:ahLst/>
              <a:cxnLst/>
              <a:rect l="l" t="t" r="r" b="b"/>
              <a:pathLst>
                <a:path w="2493" h="2435" extrusionOk="0">
                  <a:moveTo>
                    <a:pt x="1275" y="1"/>
                  </a:moveTo>
                  <a:cubicBezTo>
                    <a:pt x="1255" y="1"/>
                    <a:pt x="1236" y="1"/>
                    <a:pt x="1216" y="2"/>
                  </a:cubicBezTo>
                  <a:cubicBezTo>
                    <a:pt x="547" y="2"/>
                    <a:pt x="31" y="519"/>
                    <a:pt x="0" y="1218"/>
                  </a:cubicBezTo>
                  <a:cubicBezTo>
                    <a:pt x="0" y="1898"/>
                    <a:pt x="548" y="2435"/>
                    <a:pt x="1249" y="2435"/>
                  </a:cubicBezTo>
                  <a:cubicBezTo>
                    <a:pt x="1269" y="2435"/>
                    <a:pt x="1288" y="2435"/>
                    <a:pt x="1307" y="2434"/>
                  </a:cubicBezTo>
                  <a:cubicBezTo>
                    <a:pt x="1976" y="2403"/>
                    <a:pt x="2493" y="1826"/>
                    <a:pt x="2493" y="1157"/>
                  </a:cubicBezTo>
                  <a:cubicBezTo>
                    <a:pt x="2463" y="507"/>
                    <a:pt x="1946" y="1"/>
                    <a:pt x="1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13"/>
            <p:cNvSpPr/>
            <p:nvPr/>
          </p:nvSpPr>
          <p:spPr>
            <a:xfrm>
              <a:off x="782200" y="612725"/>
              <a:ext cx="62325" cy="60850"/>
            </a:xfrm>
            <a:custGeom>
              <a:avLst/>
              <a:gdLst/>
              <a:ahLst/>
              <a:cxnLst/>
              <a:rect l="l" t="t" r="r" b="b"/>
              <a:pathLst>
                <a:path w="2493" h="2434" extrusionOk="0">
                  <a:moveTo>
                    <a:pt x="1222" y="1"/>
                  </a:moveTo>
                  <a:cubicBezTo>
                    <a:pt x="548" y="1"/>
                    <a:pt x="0" y="538"/>
                    <a:pt x="0" y="1248"/>
                  </a:cubicBezTo>
                  <a:cubicBezTo>
                    <a:pt x="31" y="1917"/>
                    <a:pt x="578" y="2434"/>
                    <a:pt x="1247" y="2434"/>
                  </a:cubicBezTo>
                  <a:cubicBezTo>
                    <a:pt x="1946" y="2434"/>
                    <a:pt x="2462" y="1917"/>
                    <a:pt x="2462" y="1218"/>
                  </a:cubicBezTo>
                  <a:cubicBezTo>
                    <a:pt x="2493" y="549"/>
                    <a:pt x="1976" y="2"/>
                    <a:pt x="1277" y="2"/>
                  </a:cubicBezTo>
                  <a:cubicBezTo>
                    <a:pt x="1258" y="1"/>
                    <a:pt x="1240" y="1"/>
                    <a:pt x="12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13"/>
            <p:cNvSpPr/>
            <p:nvPr/>
          </p:nvSpPr>
          <p:spPr>
            <a:xfrm>
              <a:off x="906050" y="555000"/>
              <a:ext cx="60825" cy="61575"/>
            </a:xfrm>
            <a:custGeom>
              <a:avLst/>
              <a:gdLst/>
              <a:ahLst/>
              <a:cxnLst/>
              <a:rect l="l" t="t" r="r" b="b"/>
              <a:pathLst>
                <a:path w="2433" h="2463" extrusionOk="0">
                  <a:moveTo>
                    <a:pt x="1217" y="1"/>
                  </a:moveTo>
                  <a:cubicBezTo>
                    <a:pt x="548" y="1"/>
                    <a:pt x="1" y="578"/>
                    <a:pt x="1" y="1247"/>
                  </a:cubicBezTo>
                  <a:cubicBezTo>
                    <a:pt x="1" y="1916"/>
                    <a:pt x="578" y="2463"/>
                    <a:pt x="1217" y="2463"/>
                  </a:cubicBezTo>
                  <a:cubicBezTo>
                    <a:pt x="1885" y="2463"/>
                    <a:pt x="2432" y="1885"/>
                    <a:pt x="2432" y="1217"/>
                  </a:cubicBezTo>
                  <a:cubicBezTo>
                    <a:pt x="2432" y="578"/>
                    <a:pt x="185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13"/>
            <p:cNvSpPr/>
            <p:nvPr/>
          </p:nvSpPr>
          <p:spPr>
            <a:xfrm>
              <a:off x="6910725" y="4699450"/>
              <a:ext cx="60825" cy="61600"/>
            </a:xfrm>
            <a:custGeom>
              <a:avLst/>
              <a:gdLst/>
              <a:ahLst/>
              <a:cxnLst/>
              <a:rect l="l" t="t" r="r" b="b"/>
              <a:pathLst>
                <a:path w="2433" h="2464" extrusionOk="0">
                  <a:moveTo>
                    <a:pt x="1186" y="0"/>
                  </a:moveTo>
                  <a:cubicBezTo>
                    <a:pt x="517" y="31"/>
                    <a:pt x="1" y="578"/>
                    <a:pt x="1" y="1247"/>
                  </a:cubicBezTo>
                  <a:cubicBezTo>
                    <a:pt x="30" y="1898"/>
                    <a:pt x="551" y="2464"/>
                    <a:pt x="1196" y="2464"/>
                  </a:cubicBezTo>
                  <a:cubicBezTo>
                    <a:pt x="1213" y="2464"/>
                    <a:pt x="1230" y="2463"/>
                    <a:pt x="1247" y="2462"/>
                  </a:cubicBezTo>
                  <a:cubicBezTo>
                    <a:pt x="1885" y="2462"/>
                    <a:pt x="2432" y="1885"/>
                    <a:pt x="2432" y="1216"/>
                  </a:cubicBezTo>
                  <a:cubicBezTo>
                    <a:pt x="2432" y="548"/>
                    <a:pt x="185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13"/>
            <p:cNvSpPr/>
            <p:nvPr/>
          </p:nvSpPr>
          <p:spPr>
            <a:xfrm>
              <a:off x="6691125" y="503300"/>
              <a:ext cx="62300" cy="60850"/>
            </a:xfrm>
            <a:custGeom>
              <a:avLst/>
              <a:gdLst/>
              <a:ahLst/>
              <a:cxnLst/>
              <a:rect l="l" t="t" r="r" b="b"/>
              <a:pathLst>
                <a:path w="2492" h="2434" extrusionOk="0">
                  <a:moveTo>
                    <a:pt x="1244" y="1"/>
                  </a:moveTo>
                  <a:cubicBezTo>
                    <a:pt x="1224" y="1"/>
                    <a:pt x="1205" y="1"/>
                    <a:pt x="1186" y="2"/>
                  </a:cubicBezTo>
                  <a:cubicBezTo>
                    <a:pt x="517" y="32"/>
                    <a:pt x="0" y="580"/>
                    <a:pt x="0" y="1248"/>
                  </a:cubicBezTo>
                  <a:cubicBezTo>
                    <a:pt x="31" y="1917"/>
                    <a:pt x="578" y="2434"/>
                    <a:pt x="1277" y="2434"/>
                  </a:cubicBezTo>
                  <a:cubicBezTo>
                    <a:pt x="1946" y="2434"/>
                    <a:pt x="2462" y="1887"/>
                    <a:pt x="2462" y="1218"/>
                  </a:cubicBezTo>
                  <a:cubicBezTo>
                    <a:pt x="2492" y="537"/>
                    <a:pt x="1946" y="1"/>
                    <a:pt x="1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13"/>
            <p:cNvSpPr/>
            <p:nvPr/>
          </p:nvSpPr>
          <p:spPr>
            <a:xfrm>
              <a:off x="7012575" y="1032200"/>
              <a:ext cx="62325" cy="60825"/>
            </a:xfrm>
            <a:custGeom>
              <a:avLst/>
              <a:gdLst/>
              <a:ahLst/>
              <a:cxnLst/>
              <a:rect l="l" t="t" r="r" b="b"/>
              <a:pathLst>
                <a:path w="2493" h="2433" extrusionOk="0">
                  <a:moveTo>
                    <a:pt x="1221" y="0"/>
                  </a:moveTo>
                  <a:cubicBezTo>
                    <a:pt x="547" y="0"/>
                    <a:pt x="1" y="537"/>
                    <a:pt x="30" y="1248"/>
                  </a:cubicBezTo>
                  <a:cubicBezTo>
                    <a:pt x="30" y="1916"/>
                    <a:pt x="577" y="2433"/>
                    <a:pt x="1246" y="2433"/>
                  </a:cubicBezTo>
                  <a:cubicBezTo>
                    <a:pt x="1915" y="2433"/>
                    <a:pt x="2462" y="1886"/>
                    <a:pt x="2462" y="1217"/>
                  </a:cubicBezTo>
                  <a:cubicBezTo>
                    <a:pt x="2492" y="548"/>
                    <a:pt x="1945" y="1"/>
                    <a:pt x="1276" y="1"/>
                  </a:cubicBezTo>
                  <a:cubicBezTo>
                    <a:pt x="1258" y="1"/>
                    <a:pt x="1239" y="0"/>
                    <a:pt x="1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13"/>
            <p:cNvSpPr/>
            <p:nvPr/>
          </p:nvSpPr>
          <p:spPr>
            <a:xfrm>
              <a:off x="7199500" y="4187250"/>
              <a:ext cx="62325" cy="60850"/>
            </a:xfrm>
            <a:custGeom>
              <a:avLst/>
              <a:gdLst/>
              <a:ahLst/>
              <a:cxnLst/>
              <a:rect l="l" t="t" r="r" b="b"/>
              <a:pathLst>
                <a:path w="2493" h="2434" extrusionOk="0">
                  <a:moveTo>
                    <a:pt x="1276" y="0"/>
                  </a:moveTo>
                  <a:cubicBezTo>
                    <a:pt x="576" y="0"/>
                    <a:pt x="30" y="508"/>
                    <a:pt x="30" y="1187"/>
                  </a:cubicBezTo>
                  <a:cubicBezTo>
                    <a:pt x="0" y="1856"/>
                    <a:pt x="547" y="2403"/>
                    <a:pt x="1216" y="2433"/>
                  </a:cubicBezTo>
                  <a:cubicBezTo>
                    <a:pt x="1885" y="2433"/>
                    <a:pt x="2432" y="1947"/>
                    <a:pt x="2462" y="1278"/>
                  </a:cubicBezTo>
                  <a:cubicBezTo>
                    <a:pt x="2492" y="579"/>
                    <a:pt x="2006" y="32"/>
                    <a:pt x="1337" y="2"/>
                  </a:cubicBezTo>
                  <a:cubicBezTo>
                    <a:pt x="1317" y="1"/>
                    <a:pt x="1297"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13"/>
            <p:cNvSpPr/>
            <p:nvPr/>
          </p:nvSpPr>
          <p:spPr>
            <a:xfrm>
              <a:off x="7165300" y="4278475"/>
              <a:ext cx="62325" cy="60800"/>
            </a:xfrm>
            <a:custGeom>
              <a:avLst/>
              <a:gdLst/>
              <a:ahLst/>
              <a:cxnLst/>
              <a:rect l="l" t="t" r="r" b="b"/>
              <a:pathLst>
                <a:path w="2493" h="2432" extrusionOk="0">
                  <a:moveTo>
                    <a:pt x="1246" y="0"/>
                  </a:moveTo>
                  <a:cubicBezTo>
                    <a:pt x="547" y="0"/>
                    <a:pt x="0" y="578"/>
                    <a:pt x="31" y="1277"/>
                  </a:cubicBezTo>
                  <a:cubicBezTo>
                    <a:pt x="61" y="1946"/>
                    <a:pt x="608" y="2432"/>
                    <a:pt x="1277" y="2432"/>
                  </a:cubicBezTo>
                  <a:cubicBezTo>
                    <a:pt x="1976" y="2401"/>
                    <a:pt x="2493" y="1854"/>
                    <a:pt x="2462" y="1186"/>
                  </a:cubicBezTo>
                  <a:cubicBezTo>
                    <a:pt x="2462" y="51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13"/>
            <p:cNvSpPr/>
            <p:nvPr/>
          </p:nvSpPr>
          <p:spPr>
            <a:xfrm>
              <a:off x="7134150" y="4369650"/>
              <a:ext cx="61575" cy="60825"/>
            </a:xfrm>
            <a:custGeom>
              <a:avLst/>
              <a:gdLst/>
              <a:ahLst/>
              <a:cxnLst/>
              <a:rect l="l" t="t" r="r" b="b"/>
              <a:pathLst>
                <a:path w="2463" h="2433" extrusionOk="0">
                  <a:moveTo>
                    <a:pt x="1185" y="1"/>
                  </a:moveTo>
                  <a:cubicBezTo>
                    <a:pt x="517" y="1"/>
                    <a:pt x="0" y="548"/>
                    <a:pt x="0" y="1217"/>
                  </a:cubicBezTo>
                  <a:cubicBezTo>
                    <a:pt x="0" y="1885"/>
                    <a:pt x="517" y="2402"/>
                    <a:pt x="1185" y="2432"/>
                  </a:cubicBezTo>
                  <a:cubicBezTo>
                    <a:pt x="1885" y="2432"/>
                    <a:pt x="2401" y="1916"/>
                    <a:pt x="2432" y="1247"/>
                  </a:cubicBezTo>
                  <a:cubicBezTo>
                    <a:pt x="2462" y="548"/>
                    <a:pt x="1915" y="1"/>
                    <a:pt x="1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13"/>
            <p:cNvSpPr/>
            <p:nvPr/>
          </p:nvSpPr>
          <p:spPr>
            <a:xfrm>
              <a:off x="6652375" y="5121925"/>
              <a:ext cx="62325" cy="60825"/>
            </a:xfrm>
            <a:custGeom>
              <a:avLst/>
              <a:gdLst/>
              <a:ahLst/>
              <a:cxnLst/>
              <a:rect l="l" t="t" r="r" b="b"/>
              <a:pathLst>
                <a:path w="2493" h="2433" extrusionOk="0">
                  <a:moveTo>
                    <a:pt x="1277" y="0"/>
                  </a:moveTo>
                  <a:cubicBezTo>
                    <a:pt x="576" y="0"/>
                    <a:pt x="31" y="507"/>
                    <a:pt x="31" y="1187"/>
                  </a:cubicBezTo>
                  <a:cubicBezTo>
                    <a:pt x="0" y="1855"/>
                    <a:pt x="547" y="2403"/>
                    <a:pt x="1216" y="2433"/>
                  </a:cubicBezTo>
                  <a:cubicBezTo>
                    <a:pt x="1885" y="2433"/>
                    <a:pt x="2432" y="1947"/>
                    <a:pt x="2462" y="1278"/>
                  </a:cubicBezTo>
                  <a:cubicBezTo>
                    <a:pt x="2493" y="579"/>
                    <a:pt x="2006" y="32"/>
                    <a:pt x="1338" y="1"/>
                  </a:cubicBezTo>
                  <a:cubicBezTo>
                    <a:pt x="1317" y="0"/>
                    <a:pt x="1297"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13"/>
            <p:cNvSpPr/>
            <p:nvPr/>
          </p:nvSpPr>
          <p:spPr>
            <a:xfrm>
              <a:off x="748750" y="703925"/>
              <a:ext cx="61575" cy="60850"/>
            </a:xfrm>
            <a:custGeom>
              <a:avLst/>
              <a:gdLst/>
              <a:ahLst/>
              <a:cxnLst/>
              <a:rect l="l" t="t" r="r" b="b"/>
              <a:pathLst>
                <a:path w="2463" h="2434" extrusionOk="0">
                  <a:moveTo>
                    <a:pt x="1220" y="0"/>
                  </a:moveTo>
                  <a:cubicBezTo>
                    <a:pt x="519" y="0"/>
                    <a:pt x="1" y="537"/>
                    <a:pt x="1" y="1217"/>
                  </a:cubicBezTo>
                  <a:cubicBezTo>
                    <a:pt x="1" y="1886"/>
                    <a:pt x="518" y="2403"/>
                    <a:pt x="1186" y="2433"/>
                  </a:cubicBezTo>
                  <a:cubicBezTo>
                    <a:pt x="1885" y="2433"/>
                    <a:pt x="2402" y="1916"/>
                    <a:pt x="2433" y="1248"/>
                  </a:cubicBezTo>
                  <a:cubicBezTo>
                    <a:pt x="2463" y="579"/>
                    <a:pt x="1946" y="32"/>
                    <a:pt x="1278" y="1"/>
                  </a:cubicBezTo>
                  <a:cubicBezTo>
                    <a:pt x="1258" y="1"/>
                    <a:pt x="1239" y="0"/>
                    <a:pt x="1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13"/>
            <p:cNvSpPr/>
            <p:nvPr/>
          </p:nvSpPr>
          <p:spPr>
            <a:xfrm>
              <a:off x="373375" y="4273900"/>
              <a:ext cx="63100" cy="60100"/>
            </a:xfrm>
            <a:custGeom>
              <a:avLst/>
              <a:gdLst/>
              <a:ahLst/>
              <a:cxnLst/>
              <a:rect l="l" t="t" r="r" b="b"/>
              <a:pathLst>
                <a:path w="2524" h="2404" extrusionOk="0">
                  <a:moveTo>
                    <a:pt x="1277" y="1"/>
                  </a:moveTo>
                  <a:cubicBezTo>
                    <a:pt x="548" y="1"/>
                    <a:pt x="0" y="578"/>
                    <a:pt x="61" y="1277"/>
                  </a:cubicBezTo>
                  <a:cubicBezTo>
                    <a:pt x="91" y="1926"/>
                    <a:pt x="607" y="2403"/>
                    <a:pt x="1248" y="2403"/>
                  </a:cubicBezTo>
                  <a:cubicBezTo>
                    <a:pt x="1268" y="2403"/>
                    <a:pt x="1288" y="2403"/>
                    <a:pt x="1307" y="2402"/>
                  </a:cubicBezTo>
                  <a:cubicBezTo>
                    <a:pt x="2007" y="2402"/>
                    <a:pt x="2523" y="1855"/>
                    <a:pt x="2493" y="1186"/>
                  </a:cubicBezTo>
                  <a:cubicBezTo>
                    <a:pt x="2493" y="518"/>
                    <a:pt x="194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13"/>
            <p:cNvSpPr/>
            <p:nvPr/>
          </p:nvSpPr>
          <p:spPr>
            <a:xfrm>
              <a:off x="431875" y="4396975"/>
              <a:ext cx="61575" cy="60850"/>
            </a:xfrm>
            <a:custGeom>
              <a:avLst/>
              <a:gdLst/>
              <a:ahLst/>
              <a:cxnLst/>
              <a:rect l="l" t="t" r="r" b="b"/>
              <a:pathLst>
                <a:path w="2463" h="2434" extrusionOk="0">
                  <a:moveTo>
                    <a:pt x="1239" y="1"/>
                  </a:moveTo>
                  <a:cubicBezTo>
                    <a:pt x="1222" y="1"/>
                    <a:pt x="1204" y="1"/>
                    <a:pt x="1186" y="2"/>
                  </a:cubicBezTo>
                  <a:cubicBezTo>
                    <a:pt x="518" y="2"/>
                    <a:pt x="1" y="549"/>
                    <a:pt x="1" y="1218"/>
                  </a:cubicBezTo>
                  <a:cubicBezTo>
                    <a:pt x="1" y="1886"/>
                    <a:pt x="518" y="2403"/>
                    <a:pt x="1217" y="2434"/>
                  </a:cubicBezTo>
                  <a:cubicBezTo>
                    <a:pt x="1885" y="2434"/>
                    <a:pt x="2433" y="1917"/>
                    <a:pt x="2433" y="1248"/>
                  </a:cubicBezTo>
                  <a:cubicBezTo>
                    <a:pt x="2462" y="567"/>
                    <a:pt x="1914" y="1"/>
                    <a:pt x="12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13"/>
            <p:cNvSpPr/>
            <p:nvPr/>
          </p:nvSpPr>
          <p:spPr>
            <a:xfrm>
              <a:off x="236600" y="1546675"/>
              <a:ext cx="60800" cy="61575"/>
            </a:xfrm>
            <a:custGeom>
              <a:avLst/>
              <a:gdLst/>
              <a:ahLst/>
              <a:cxnLst/>
              <a:rect l="l" t="t" r="r" b="b"/>
              <a:pathLst>
                <a:path w="2432" h="2463" extrusionOk="0">
                  <a:moveTo>
                    <a:pt x="1155" y="0"/>
                  </a:moveTo>
                  <a:cubicBezTo>
                    <a:pt x="426" y="31"/>
                    <a:pt x="0" y="486"/>
                    <a:pt x="31" y="1246"/>
                  </a:cubicBezTo>
                  <a:cubicBezTo>
                    <a:pt x="31" y="2006"/>
                    <a:pt x="456" y="2462"/>
                    <a:pt x="1186" y="2462"/>
                  </a:cubicBezTo>
                  <a:cubicBezTo>
                    <a:pt x="1885" y="2462"/>
                    <a:pt x="2401" y="1945"/>
                    <a:pt x="2432" y="1277"/>
                  </a:cubicBezTo>
                  <a:cubicBezTo>
                    <a:pt x="2432" y="547"/>
                    <a:pt x="1885"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13"/>
            <p:cNvSpPr/>
            <p:nvPr/>
          </p:nvSpPr>
          <p:spPr>
            <a:xfrm>
              <a:off x="6748125" y="626450"/>
              <a:ext cx="62325" cy="60075"/>
            </a:xfrm>
            <a:custGeom>
              <a:avLst/>
              <a:gdLst/>
              <a:ahLst/>
              <a:cxnLst/>
              <a:rect l="l" t="t" r="r" b="b"/>
              <a:pathLst>
                <a:path w="2493" h="2403" extrusionOk="0">
                  <a:moveTo>
                    <a:pt x="1246" y="0"/>
                  </a:moveTo>
                  <a:cubicBezTo>
                    <a:pt x="578" y="0"/>
                    <a:pt x="30" y="517"/>
                    <a:pt x="30" y="1186"/>
                  </a:cubicBezTo>
                  <a:cubicBezTo>
                    <a:pt x="1" y="1866"/>
                    <a:pt x="547" y="2403"/>
                    <a:pt x="1221" y="2403"/>
                  </a:cubicBezTo>
                  <a:cubicBezTo>
                    <a:pt x="1240" y="2403"/>
                    <a:pt x="1258" y="2402"/>
                    <a:pt x="1277" y="2401"/>
                  </a:cubicBezTo>
                  <a:cubicBezTo>
                    <a:pt x="1976" y="2401"/>
                    <a:pt x="2492" y="1854"/>
                    <a:pt x="2462" y="1186"/>
                  </a:cubicBezTo>
                  <a:cubicBezTo>
                    <a:pt x="2462" y="51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13"/>
            <p:cNvSpPr/>
            <p:nvPr/>
          </p:nvSpPr>
          <p:spPr>
            <a:xfrm>
              <a:off x="7305875" y="1342925"/>
              <a:ext cx="57775" cy="63325"/>
            </a:xfrm>
            <a:custGeom>
              <a:avLst/>
              <a:gdLst/>
              <a:ahLst/>
              <a:cxnLst/>
              <a:rect l="l" t="t" r="r" b="b"/>
              <a:pathLst>
                <a:path w="2311" h="2533" extrusionOk="0">
                  <a:moveTo>
                    <a:pt x="1424" y="0"/>
                  </a:moveTo>
                  <a:cubicBezTo>
                    <a:pt x="1305" y="0"/>
                    <a:pt x="1175" y="22"/>
                    <a:pt x="1034" y="65"/>
                  </a:cubicBezTo>
                  <a:cubicBezTo>
                    <a:pt x="396" y="247"/>
                    <a:pt x="0" y="886"/>
                    <a:pt x="152" y="1524"/>
                  </a:cubicBezTo>
                  <a:cubicBezTo>
                    <a:pt x="267" y="2095"/>
                    <a:pt x="784" y="2532"/>
                    <a:pt x="1350" y="2532"/>
                  </a:cubicBezTo>
                  <a:cubicBezTo>
                    <a:pt x="1386" y="2532"/>
                    <a:pt x="1423" y="2531"/>
                    <a:pt x="1459" y="2527"/>
                  </a:cubicBezTo>
                  <a:cubicBezTo>
                    <a:pt x="2128" y="2466"/>
                    <a:pt x="2311" y="2223"/>
                    <a:pt x="2280" y="1250"/>
                  </a:cubicBezTo>
                  <a:cubicBezTo>
                    <a:pt x="2280" y="451"/>
                    <a:pt x="1972" y="0"/>
                    <a:pt x="1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13"/>
            <p:cNvSpPr/>
            <p:nvPr/>
          </p:nvSpPr>
          <p:spPr>
            <a:xfrm>
              <a:off x="7126550" y="1278400"/>
              <a:ext cx="61575" cy="60850"/>
            </a:xfrm>
            <a:custGeom>
              <a:avLst/>
              <a:gdLst/>
              <a:ahLst/>
              <a:cxnLst/>
              <a:rect l="l" t="t" r="r" b="b"/>
              <a:pathLst>
                <a:path w="2463" h="2434" extrusionOk="0">
                  <a:moveTo>
                    <a:pt x="1224" y="0"/>
                  </a:moveTo>
                  <a:cubicBezTo>
                    <a:pt x="549" y="0"/>
                    <a:pt x="1" y="566"/>
                    <a:pt x="30" y="1248"/>
                  </a:cubicBezTo>
                  <a:cubicBezTo>
                    <a:pt x="30" y="1916"/>
                    <a:pt x="578" y="2433"/>
                    <a:pt x="1246" y="2433"/>
                  </a:cubicBezTo>
                  <a:cubicBezTo>
                    <a:pt x="1945" y="2403"/>
                    <a:pt x="2462" y="1886"/>
                    <a:pt x="2462" y="1217"/>
                  </a:cubicBezTo>
                  <a:cubicBezTo>
                    <a:pt x="2462" y="549"/>
                    <a:pt x="1945" y="1"/>
                    <a:pt x="1277" y="1"/>
                  </a:cubicBezTo>
                  <a:cubicBezTo>
                    <a:pt x="1259" y="1"/>
                    <a:pt x="1241" y="0"/>
                    <a:pt x="1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13"/>
            <p:cNvSpPr/>
            <p:nvPr/>
          </p:nvSpPr>
          <p:spPr>
            <a:xfrm>
              <a:off x="752575" y="4925875"/>
              <a:ext cx="61550" cy="60825"/>
            </a:xfrm>
            <a:custGeom>
              <a:avLst/>
              <a:gdLst/>
              <a:ahLst/>
              <a:cxnLst/>
              <a:rect l="l" t="t" r="r" b="b"/>
              <a:pathLst>
                <a:path w="2462" h="2433" extrusionOk="0">
                  <a:moveTo>
                    <a:pt x="1224" y="0"/>
                  </a:moveTo>
                  <a:cubicBezTo>
                    <a:pt x="549" y="0"/>
                    <a:pt x="1" y="566"/>
                    <a:pt x="30" y="1247"/>
                  </a:cubicBezTo>
                  <a:cubicBezTo>
                    <a:pt x="30" y="1916"/>
                    <a:pt x="577" y="2433"/>
                    <a:pt x="1246" y="2433"/>
                  </a:cubicBezTo>
                  <a:cubicBezTo>
                    <a:pt x="1945" y="2403"/>
                    <a:pt x="2462" y="1886"/>
                    <a:pt x="2462" y="1217"/>
                  </a:cubicBezTo>
                  <a:cubicBezTo>
                    <a:pt x="2462" y="548"/>
                    <a:pt x="1945" y="1"/>
                    <a:pt x="1277" y="1"/>
                  </a:cubicBezTo>
                  <a:cubicBezTo>
                    <a:pt x="1259" y="0"/>
                    <a:pt x="1241" y="0"/>
                    <a:pt x="1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13"/>
            <p:cNvSpPr/>
            <p:nvPr/>
          </p:nvSpPr>
          <p:spPr>
            <a:xfrm>
              <a:off x="7069550" y="1155300"/>
              <a:ext cx="62300" cy="60850"/>
            </a:xfrm>
            <a:custGeom>
              <a:avLst/>
              <a:gdLst/>
              <a:ahLst/>
              <a:cxnLst/>
              <a:rect l="l" t="t" r="r" b="b"/>
              <a:pathLst>
                <a:path w="2492" h="2434" extrusionOk="0">
                  <a:moveTo>
                    <a:pt x="1244" y="0"/>
                  </a:moveTo>
                  <a:cubicBezTo>
                    <a:pt x="1224" y="0"/>
                    <a:pt x="1205" y="1"/>
                    <a:pt x="1186" y="1"/>
                  </a:cubicBezTo>
                  <a:cubicBezTo>
                    <a:pt x="517" y="32"/>
                    <a:pt x="0" y="579"/>
                    <a:pt x="31" y="1248"/>
                  </a:cubicBezTo>
                  <a:cubicBezTo>
                    <a:pt x="31" y="1916"/>
                    <a:pt x="578" y="2433"/>
                    <a:pt x="1247" y="2433"/>
                  </a:cubicBezTo>
                  <a:cubicBezTo>
                    <a:pt x="1946" y="2403"/>
                    <a:pt x="2462" y="1886"/>
                    <a:pt x="2462" y="1217"/>
                  </a:cubicBezTo>
                  <a:cubicBezTo>
                    <a:pt x="2492" y="537"/>
                    <a:pt x="1946" y="0"/>
                    <a:pt x="1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13"/>
            <p:cNvSpPr/>
            <p:nvPr/>
          </p:nvSpPr>
          <p:spPr>
            <a:xfrm>
              <a:off x="260150" y="1761725"/>
              <a:ext cx="61575" cy="60075"/>
            </a:xfrm>
            <a:custGeom>
              <a:avLst/>
              <a:gdLst/>
              <a:ahLst/>
              <a:cxnLst/>
              <a:rect l="l" t="t" r="r" b="b"/>
              <a:pathLst>
                <a:path w="2463" h="2403" extrusionOk="0">
                  <a:moveTo>
                    <a:pt x="1247" y="0"/>
                  </a:moveTo>
                  <a:cubicBezTo>
                    <a:pt x="578" y="0"/>
                    <a:pt x="31" y="517"/>
                    <a:pt x="31" y="1186"/>
                  </a:cubicBezTo>
                  <a:cubicBezTo>
                    <a:pt x="0" y="1854"/>
                    <a:pt x="548" y="2401"/>
                    <a:pt x="1216" y="2401"/>
                  </a:cubicBezTo>
                  <a:cubicBezTo>
                    <a:pt x="1236" y="2402"/>
                    <a:pt x="1255" y="2403"/>
                    <a:pt x="1275" y="2403"/>
                  </a:cubicBezTo>
                  <a:cubicBezTo>
                    <a:pt x="1944" y="2403"/>
                    <a:pt x="2433" y="1895"/>
                    <a:pt x="2463" y="1216"/>
                  </a:cubicBezTo>
                  <a:cubicBezTo>
                    <a:pt x="2463" y="54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13"/>
            <p:cNvSpPr/>
            <p:nvPr/>
          </p:nvSpPr>
          <p:spPr>
            <a:xfrm>
              <a:off x="6979125" y="1123400"/>
              <a:ext cx="60800" cy="60075"/>
            </a:xfrm>
            <a:custGeom>
              <a:avLst/>
              <a:gdLst/>
              <a:ahLst/>
              <a:cxnLst/>
              <a:rect l="l" t="t" r="r" b="b"/>
              <a:pathLst>
                <a:path w="2432" h="2403" extrusionOk="0">
                  <a:moveTo>
                    <a:pt x="1216" y="1"/>
                  </a:moveTo>
                  <a:cubicBezTo>
                    <a:pt x="547" y="1"/>
                    <a:pt x="0" y="548"/>
                    <a:pt x="31" y="1217"/>
                  </a:cubicBezTo>
                  <a:cubicBezTo>
                    <a:pt x="31" y="1885"/>
                    <a:pt x="547" y="2402"/>
                    <a:pt x="1216" y="2402"/>
                  </a:cubicBezTo>
                  <a:cubicBezTo>
                    <a:pt x="1885" y="2402"/>
                    <a:pt x="2432" y="1855"/>
                    <a:pt x="2432" y="1186"/>
                  </a:cubicBezTo>
                  <a:cubicBezTo>
                    <a:pt x="2432" y="54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13"/>
            <p:cNvSpPr/>
            <p:nvPr/>
          </p:nvSpPr>
          <p:spPr>
            <a:xfrm>
              <a:off x="6719225" y="4939575"/>
              <a:ext cx="60825" cy="60050"/>
            </a:xfrm>
            <a:custGeom>
              <a:avLst/>
              <a:gdLst/>
              <a:ahLst/>
              <a:cxnLst/>
              <a:rect l="l" t="t" r="r" b="b"/>
              <a:pathLst>
                <a:path w="2433" h="2402" extrusionOk="0">
                  <a:moveTo>
                    <a:pt x="1247" y="0"/>
                  </a:moveTo>
                  <a:cubicBezTo>
                    <a:pt x="548" y="0"/>
                    <a:pt x="31" y="517"/>
                    <a:pt x="31" y="1186"/>
                  </a:cubicBezTo>
                  <a:cubicBezTo>
                    <a:pt x="1" y="1885"/>
                    <a:pt x="518" y="2402"/>
                    <a:pt x="1217" y="2402"/>
                  </a:cubicBezTo>
                  <a:cubicBezTo>
                    <a:pt x="1885" y="2402"/>
                    <a:pt x="2433" y="1885"/>
                    <a:pt x="2433" y="1216"/>
                  </a:cubicBezTo>
                  <a:cubicBezTo>
                    <a:pt x="2433" y="578"/>
                    <a:pt x="188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13"/>
            <p:cNvSpPr/>
            <p:nvPr/>
          </p:nvSpPr>
          <p:spPr>
            <a:xfrm>
              <a:off x="6805875" y="749550"/>
              <a:ext cx="61575" cy="60075"/>
            </a:xfrm>
            <a:custGeom>
              <a:avLst/>
              <a:gdLst/>
              <a:ahLst/>
              <a:cxnLst/>
              <a:rect l="l" t="t" r="r" b="b"/>
              <a:pathLst>
                <a:path w="2463" h="2403" extrusionOk="0">
                  <a:moveTo>
                    <a:pt x="1246" y="0"/>
                  </a:moveTo>
                  <a:cubicBezTo>
                    <a:pt x="547" y="0"/>
                    <a:pt x="30" y="517"/>
                    <a:pt x="0" y="1186"/>
                  </a:cubicBezTo>
                  <a:cubicBezTo>
                    <a:pt x="0" y="1885"/>
                    <a:pt x="517" y="2401"/>
                    <a:pt x="1186" y="2401"/>
                  </a:cubicBezTo>
                  <a:cubicBezTo>
                    <a:pt x="1205" y="2402"/>
                    <a:pt x="1225" y="2403"/>
                    <a:pt x="1244" y="2403"/>
                  </a:cubicBezTo>
                  <a:cubicBezTo>
                    <a:pt x="1915" y="2403"/>
                    <a:pt x="2432" y="1895"/>
                    <a:pt x="243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13"/>
            <p:cNvSpPr/>
            <p:nvPr/>
          </p:nvSpPr>
          <p:spPr>
            <a:xfrm>
              <a:off x="696325" y="4802800"/>
              <a:ext cx="61575" cy="60075"/>
            </a:xfrm>
            <a:custGeom>
              <a:avLst/>
              <a:gdLst/>
              <a:ahLst/>
              <a:cxnLst/>
              <a:rect l="l" t="t" r="r" b="b"/>
              <a:pathLst>
                <a:path w="2463" h="2403" extrusionOk="0">
                  <a:moveTo>
                    <a:pt x="1247" y="0"/>
                  </a:moveTo>
                  <a:cubicBezTo>
                    <a:pt x="548" y="0"/>
                    <a:pt x="31" y="517"/>
                    <a:pt x="1" y="1186"/>
                  </a:cubicBezTo>
                  <a:cubicBezTo>
                    <a:pt x="1" y="1885"/>
                    <a:pt x="517" y="2401"/>
                    <a:pt x="1186" y="2401"/>
                  </a:cubicBezTo>
                  <a:cubicBezTo>
                    <a:pt x="1205" y="2402"/>
                    <a:pt x="1223" y="2403"/>
                    <a:pt x="1241" y="2403"/>
                  </a:cubicBezTo>
                  <a:cubicBezTo>
                    <a:pt x="1914" y="2403"/>
                    <a:pt x="2432" y="1867"/>
                    <a:pt x="2432"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13"/>
            <p:cNvSpPr/>
            <p:nvPr/>
          </p:nvSpPr>
          <p:spPr>
            <a:xfrm>
              <a:off x="406050" y="4182700"/>
              <a:ext cx="61575" cy="60100"/>
            </a:xfrm>
            <a:custGeom>
              <a:avLst/>
              <a:gdLst/>
              <a:ahLst/>
              <a:cxnLst/>
              <a:rect l="l" t="t" r="r" b="b"/>
              <a:pathLst>
                <a:path w="2463" h="2404" extrusionOk="0">
                  <a:moveTo>
                    <a:pt x="1221" y="0"/>
                  </a:moveTo>
                  <a:cubicBezTo>
                    <a:pt x="578" y="0"/>
                    <a:pt x="60" y="506"/>
                    <a:pt x="31" y="1156"/>
                  </a:cubicBezTo>
                  <a:cubicBezTo>
                    <a:pt x="0" y="1825"/>
                    <a:pt x="517" y="2372"/>
                    <a:pt x="1186" y="2403"/>
                  </a:cubicBezTo>
                  <a:cubicBezTo>
                    <a:pt x="1207" y="2404"/>
                    <a:pt x="1227" y="2404"/>
                    <a:pt x="1248" y="2404"/>
                  </a:cubicBezTo>
                  <a:cubicBezTo>
                    <a:pt x="1917" y="2404"/>
                    <a:pt x="2432" y="1926"/>
                    <a:pt x="2432" y="1248"/>
                  </a:cubicBezTo>
                  <a:cubicBezTo>
                    <a:pt x="2463" y="579"/>
                    <a:pt x="1976" y="32"/>
                    <a:pt x="1277" y="1"/>
                  </a:cubicBezTo>
                  <a:cubicBezTo>
                    <a:pt x="1258" y="1"/>
                    <a:pt x="1240" y="0"/>
                    <a:pt x="1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8" name="Google Shape;27468;p13"/>
            <p:cNvSpPr/>
            <p:nvPr/>
          </p:nvSpPr>
          <p:spPr>
            <a:xfrm>
              <a:off x="682650" y="886325"/>
              <a:ext cx="60825" cy="60050"/>
            </a:xfrm>
            <a:custGeom>
              <a:avLst/>
              <a:gdLst/>
              <a:ahLst/>
              <a:cxnLst/>
              <a:rect l="l" t="t" r="r" b="b"/>
              <a:pathLst>
                <a:path w="2433" h="2402" extrusionOk="0">
                  <a:moveTo>
                    <a:pt x="1216" y="0"/>
                  </a:moveTo>
                  <a:cubicBezTo>
                    <a:pt x="517" y="0"/>
                    <a:pt x="0" y="548"/>
                    <a:pt x="31" y="1216"/>
                  </a:cubicBezTo>
                  <a:cubicBezTo>
                    <a:pt x="31" y="1885"/>
                    <a:pt x="548" y="2402"/>
                    <a:pt x="1216" y="2402"/>
                  </a:cubicBezTo>
                  <a:cubicBezTo>
                    <a:pt x="1885" y="2402"/>
                    <a:pt x="2432" y="1855"/>
                    <a:pt x="2432" y="1186"/>
                  </a:cubicBezTo>
                  <a:cubicBezTo>
                    <a:pt x="2432" y="548"/>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9" name="Google Shape;27469;p13"/>
            <p:cNvSpPr/>
            <p:nvPr/>
          </p:nvSpPr>
          <p:spPr>
            <a:xfrm>
              <a:off x="361225" y="1488150"/>
              <a:ext cx="60800" cy="60050"/>
            </a:xfrm>
            <a:custGeom>
              <a:avLst/>
              <a:gdLst/>
              <a:ahLst/>
              <a:cxnLst/>
              <a:rect l="l" t="t" r="r" b="b"/>
              <a:pathLst>
                <a:path w="2432" h="2402" extrusionOk="0">
                  <a:moveTo>
                    <a:pt x="1216" y="1"/>
                  </a:moveTo>
                  <a:cubicBezTo>
                    <a:pt x="517" y="1"/>
                    <a:pt x="0" y="548"/>
                    <a:pt x="0" y="1216"/>
                  </a:cubicBezTo>
                  <a:cubicBezTo>
                    <a:pt x="0" y="1885"/>
                    <a:pt x="547" y="2402"/>
                    <a:pt x="1216" y="2402"/>
                  </a:cubicBezTo>
                  <a:cubicBezTo>
                    <a:pt x="1915" y="2402"/>
                    <a:pt x="2432" y="1885"/>
                    <a:pt x="2432" y="1186"/>
                  </a:cubicBezTo>
                  <a:cubicBezTo>
                    <a:pt x="2432" y="517"/>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0" name="Google Shape;27470;p13"/>
            <p:cNvSpPr/>
            <p:nvPr/>
          </p:nvSpPr>
          <p:spPr>
            <a:xfrm>
              <a:off x="327025" y="1579350"/>
              <a:ext cx="60800" cy="60075"/>
            </a:xfrm>
            <a:custGeom>
              <a:avLst/>
              <a:gdLst/>
              <a:ahLst/>
              <a:cxnLst/>
              <a:rect l="l" t="t" r="r" b="b"/>
              <a:pathLst>
                <a:path w="2432" h="2403" extrusionOk="0">
                  <a:moveTo>
                    <a:pt x="1216" y="0"/>
                  </a:moveTo>
                  <a:cubicBezTo>
                    <a:pt x="517" y="0"/>
                    <a:pt x="0" y="547"/>
                    <a:pt x="0" y="1216"/>
                  </a:cubicBezTo>
                  <a:cubicBezTo>
                    <a:pt x="0" y="1895"/>
                    <a:pt x="517" y="2403"/>
                    <a:pt x="1188" y="2403"/>
                  </a:cubicBezTo>
                  <a:cubicBezTo>
                    <a:pt x="1207" y="2403"/>
                    <a:pt x="1227" y="2402"/>
                    <a:pt x="1247" y="2401"/>
                  </a:cubicBezTo>
                  <a:cubicBezTo>
                    <a:pt x="1915" y="2401"/>
                    <a:pt x="2432" y="1854"/>
                    <a:pt x="2432" y="1186"/>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13"/>
            <p:cNvSpPr/>
            <p:nvPr/>
          </p:nvSpPr>
          <p:spPr>
            <a:xfrm>
              <a:off x="6687325" y="5030725"/>
              <a:ext cx="61575" cy="60125"/>
            </a:xfrm>
            <a:custGeom>
              <a:avLst/>
              <a:gdLst/>
              <a:ahLst/>
              <a:cxnLst/>
              <a:rect l="l" t="t" r="r" b="b"/>
              <a:pathLst>
                <a:path w="2463" h="2405" extrusionOk="0">
                  <a:moveTo>
                    <a:pt x="1191" y="1"/>
                  </a:moveTo>
                  <a:cubicBezTo>
                    <a:pt x="548" y="1"/>
                    <a:pt x="30" y="508"/>
                    <a:pt x="0" y="1187"/>
                  </a:cubicBezTo>
                  <a:cubicBezTo>
                    <a:pt x="0" y="1856"/>
                    <a:pt x="517" y="2403"/>
                    <a:pt x="1186" y="2403"/>
                  </a:cubicBezTo>
                  <a:cubicBezTo>
                    <a:pt x="1205" y="2404"/>
                    <a:pt x="1225" y="2404"/>
                    <a:pt x="1244" y="2404"/>
                  </a:cubicBezTo>
                  <a:cubicBezTo>
                    <a:pt x="1915" y="2404"/>
                    <a:pt x="2432" y="1898"/>
                    <a:pt x="2432" y="1248"/>
                  </a:cubicBezTo>
                  <a:cubicBezTo>
                    <a:pt x="2462" y="579"/>
                    <a:pt x="1915" y="32"/>
                    <a:pt x="1247" y="2"/>
                  </a:cubicBezTo>
                  <a:cubicBezTo>
                    <a:pt x="1228" y="1"/>
                    <a:pt x="1209" y="1"/>
                    <a:pt x="1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13"/>
            <p:cNvSpPr/>
            <p:nvPr/>
          </p:nvSpPr>
          <p:spPr>
            <a:xfrm>
              <a:off x="6714675" y="717625"/>
              <a:ext cx="60825" cy="60100"/>
            </a:xfrm>
            <a:custGeom>
              <a:avLst/>
              <a:gdLst/>
              <a:ahLst/>
              <a:cxnLst/>
              <a:rect l="l" t="t" r="r" b="b"/>
              <a:pathLst>
                <a:path w="2433" h="2404" extrusionOk="0">
                  <a:moveTo>
                    <a:pt x="1247" y="1"/>
                  </a:moveTo>
                  <a:cubicBezTo>
                    <a:pt x="578" y="1"/>
                    <a:pt x="31" y="487"/>
                    <a:pt x="31" y="1186"/>
                  </a:cubicBezTo>
                  <a:cubicBezTo>
                    <a:pt x="1" y="1855"/>
                    <a:pt x="517" y="2402"/>
                    <a:pt x="1186" y="2402"/>
                  </a:cubicBezTo>
                  <a:cubicBezTo>
                    <a:pt x="1204" y="2403"/>
                    <a:pt x="1222" y="2403"/>
                    <a:pt x="1239" y="2403"/>
                  </a:cubicBezTo>
                  <a:cubicBezTo>
                    <a:pt x="1883" y="2403"/>
                    <a:pt x="2403" y="1868"/>
                    <a:pt x="2432" y="1247"/>
                  </a:cubicBezTo>
                  <a:cubicBezTo>
                    <a:pt x="2432" y="578"/>
                    <a:pt x="1916" y="3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13"/>
            <p:cNvSpPr/>
            <p:nvPr/>
          </p:nvSpPr>
          <p:spPr>
            <a:xfrm>
              <a:off x="427325" y="1305775"/>
              <a:ext cx="61575" cy="60100"/>
            </a:xfrm>
            <a:custGeom>
              <a:avLst/>
              <a:gdLst/>
              <a:ahLst/>
              <a:cxnLst/>
              <a:rect l="l" t="t" r="r" b="b"/>
              <a:pathLst>
                <a:path w="2463" h="2404" extrusionOk="0">
                  <a:moveTo>
                    <a:pt x="1186" y="1"/>
                  </a:moveTo>
                  <a:cubicBezTo>
                    <a:pt x="517" y="31"/>
                    <a:pt x="1" y="548"/>
                    <a:pt x="1" y="1247"/>
                  </a:cubicBezTo>
                  <a:cubicBezTo>
                    <a:pt x="30" y="1897"/>
                    <a:pt x="548" y="2403"/>
                    <a:pt x="1191" y="2403"/>
                  </a:cubicBezTo>
                  <a:cubicBezTo>
                    <a:pt x="1209" y="2403"/>
                    <a:pt x="1228" y="2403"/>
                    <a:pt x="1247" y="2402"/>
                  </a:cubicBezTo>
                  <a:cubicBezTo>
                    <a:pt x="1915" y="2402"/>
                    <a:pt x="2463" y="1855"/>
                    <a:pt x="2432" y="1186"/>
                  </a:cubicBezTo>
                  <a:cubicBezTo>
                    <a:pt x="2432" y="51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13"/>
            <p:cNvSpPr/>
            <p:nvPr/>
          </p:nvSpPr>
          <p:spPr>
            <a:xfrm>
              <a:off x="7292950" y="1957650"/>
              <a:ext cx="63100" cy="60300"/>
            </a:xfrm>
            <a:custGeom>
              <a:avLst/>
              <a:gdLst/>
              <a:ahLst/>
              <a:cxnLst/>
              <a:rect l="l" t="t" r="r" b="b"/>
              <a:pathLst>
                <a:path w="2524" h="2412" extrusionOk="0">
                  <a:moveTo>
                    <a:pt x="1256" y="0"/>
                  </a:moveTo>
                  <a:cubicBezTo>
                    <a:pt x="636" y="0"/>
                    <a:pt x="119" y="469"/>
                    <a:pt x="62" y="1099"/>
                  </a:cubicBezTo>
                  <a:cubicBezTo>
                    <a:pt x="1" y="1768"/>
                    <a:pt x="457" y="2346"/>
                    <a:pt x="1125" y="2406"/>
                  </a:cubicBezTo>
                  <a:cubicBezTo>
                    <a:pt x="1163" y="2410"/>
                    <a:pt x="1201" y="2412"/>
                    <a:pt x="1238" y="2412"/>
                  </a:cubicBezTo>
                  <a:cubicBezTo>
                    <a:pt x="1861" y="2412"/>
                    <a:pt x="2405" y="1945"/>
                    <a:pt x="2463" y="1343"/>
                  </a:cubicBezTo>
                  <a:cubicBezTo>
                    <a:pt x="2524" y="674"/>
                    <a:pt x="2037" y="66"/>
                    <a:pt x="1369" y="5"/>
                  </a:cubicBezTo>
                  <a:cubicBezTo>
                    <a:pt x="1331" y="2"/>
                    <a:pt x="1293" y="0"/>
                    <a:pt x="1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13"/>
            <p:cNvSpPr/>
            <p:nvPr/>
          </p:nvSpPr>
          <p:spPr>
            <a:xfrm>
              <a:off x="650725" y="977500"/>
              <a:ext cx="60825" cy="60075"/>
            </a:xfrm>
            <a:custGeom>
              <a:avLst/>
              <a:gdLst/>
              <a:ahLst/>
              <a:cxnLst/>
              <a:rect l="l" t="t" r="r" b="b"/>
              <a:pathLst>
                <a:path w="2433" h="2403" extrusionOk="0">
                  <a:moveTo>
                    <a:pt x="1217" y="1"/>
                  </a:moveTo>
                  <a:cubicBezTo>
                    <a:pt x="548" y="1"/>
                    <a:pt x="31" y="518"/>
                    <a:pt x="31" y="1186"/>
                  </a:cubicBezTo>
                  <a:cubicBezTo>
                    <a:pt x="1" y="1885"/>
                    <a:pt x="518" y="2402"/>
                    <a:pt x="1217" y="2402"/>
                  </a:cubicBezTo>
                  <a:cubicBezTo>
                    <a:pt x="1885" y="2402"/>
                    <a:pt x="2433" y="1885"/>
                    <a:pt x="2433" y="1217"/>
                  </a:cubicBezTo>
                  <a:cubicBezTo>
                    <a:pt x="2433" y="548"/>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13"/>
            <p:cNvSpPr/>
            <p:nvPr/>
          </p:nvSpPr>
          <p:spPr>
            <a:xfrm>
              <a:off x="466075" y="4305825"/>
              <a:ext cx="60825" cy="60050"/>
            </a:xfrm>
            <a:custGeom>
              <a:avLst/>
              <a:gdLst/>
              <a:ahLst/>
              <a:cxnLst/>
              <a:rect l="l" t="t" r="r" b="b"/>
              <a:pathLst>
                <a:path w="2433" h="2402" extrusionOk="0">
                  <a:moveTo>
                    <a:pt x="1217" y="0"/>
                  </a:moveTo>
                  <a:cubicBezTo>
                    <a:pt x="578" y="0"/>
                    <a:pt x="1" y="517"/>
                    <a:pt x="1" y="1186"/>
                  </a:cubicBezTo>
                  <a:cubicBezTo>
                    <a:pt x="1" y="1855"/>
                    <a:pt x="517" y="2402"/>
                    <a:pt x="1186" y="2402"/>
                  </a:cubicBezTo>
                  <a:cubicBezTo>
                    <a:pt x="1885" y="2402"/>
                    <a:pt x="2402" y="1915"/>
                    <a:pt x="2402" y="1216"/>
                  </a:cubicBezTo>
                  <a:cubicBezTo>
                    <a:pt x="2432" y="548"/>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13"/>
            <p:cNvSpPr/>
            <p:nvPr/>
          </p:nvSpPr>
          <p:spPr>
            <a:xfrm>
              <a:off x="7038400" y="1246475"/>
              <a:ext cx="61575" cy="60125"/>
            </a:xfrm>
            <a:custGeom>
              <a:avLst/>
              <a:gdLst/>
              <a:ahLst/>
              <a:cxnLst/>
              <a:rect l="l" t="t" r="r" b="b"/>
              <a:pathLst>
                <a:path w="2463" h="2405" extrusionOk="0">
                  <a:moveTo>
                    <a:pt x="1218" y="1"/>
                  </a:moveTo>
                  <a:cubicBezTo>
                    <a:pt x="547" y="1"/>
                    <a:pt x="31" y="507"/>
                    <a:pt x="31" y="1157"/>
                  </a:cubicBezTo>
                  <a:cubicBezTo>
                    <a:pt x="0" y="1856"/>
                    <a:pt x="486" y="2373"/>
                    <a:pt x="1186" y="2403"/>
                  </a:cubicBezTo>
                  <a:cubicBezTo>
                    <a:pt x="1204" y="2404"/>
                    <a:pt x="1223" y="2404"/>
                    <a:pt x="1242" y="2404"/>
                  </a:cubicBezTo>
                  <a:cubicBezTo>
                    <a:pt x="1885" y="2404"/>
                    <a:pt x="2402" y="1898"/>
                    <a:pt x="2432" y="1248"/>
                  </a:cubicBezTo>
                  <a:cubicBezTo>
                    <a:pt x="2462" y="579"/>
                    <a:pt x="1915" y="32"/>
                    <a:pt x="1277" y="2"/>
                  </a:cubicBezTo>
                  <a:cubicBezTo>
                    <a:pt x="1257" y="1"/>
                    <a:pt x="1238" y="1"/>
                    <a:pt x="1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13"/>
            <p:cNvSpPr/>
            <p:nvPr/>
          </p:nvSpPr>
          <p:spPr>
            <a:xfrm>
              <a:off x="716075" y="795125"/>
              <a:ext cx="61575" cy="60100"/>
            </a:xfrm>
            <a:custGeom>
              <a:avLst/>
              <a:gdLst/>
              <a:ahLst/>
              <a:cxnLst/>
              <a:rect l="l" t="t" r="r" b="b"/>
              <a:pathLst>
                <a:path w="2463" h="2404" extrusionOk="0">
                  <a:moveTo>
                    <a:pt x="1278" y="1"/>
                  </a:moveTo>
                  <a:cubicBezTo>
                    <a:pt x="609" y="1"/>
                    <a:pt x="31" y="518"/>
                    <a:pt x="31" y="1186"/>
                  </a:cubicBezTo>
                  <a:cubicBezTo>
                    <a:pt x="1" y="1855"/>
                    <a:pt x="548" y="2402"/>
                    <a:pt x="1217" y="2402"/>
                  </a:cubicBezTo>
                  <a:cubicBezTo>
                    <a:pt x="1236" y="2403"/>
                    <a:pt x="1256" y="2403"/>
                    <a:pt x="1275" y="2403"/>
                  </a:cubicBezTo>
                  <a:cubicBezTo>
                    <a:pt x="1944" y="2403"/>
                    <a:pt x="2433" y="1897"/>
                    <a:pt x="2463" y="1247"/>
                  </a:cubicBezTo>
                  <a:cubicBezTo>
                    <a:pt x="2463" y="548"/>
                    <a:pt x="1946" y="1"/>
                    <a:pt x="1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13"/>
            <p:cNvSpPr/>
            <p:nvPr/>
          </p:nvSpPr>
          <p:spPr>
            <a:xfrm>
              <a:off x="295100" y="1670525"/>
              <a:ext cx="60825" cy="60050"/>
            </a:xfrm>
            <a:custGeom>
              <a:avLst/>
              <a:gdLst/>
              <a:ahLst/>
              <a:cxnLst/>
              <a:rect l="l" t="t" r="r" b="b"/>
              <a:pathLst>
                <a:path w="2433" h="2402" extrusionOk="0">
                  <a:moveTo>
                    <a:pt x="1217" y="1"/>
                  </a:moveTo>
                  <a:cubicBezTo>
                    <a:pt x="548" y="1"/>
                    <a:pt x="1" y="517"/>
                    <a:pt x="1" y="1186"/>
                  </a:cubicBezTo>
                  <a:cubicBezTo>
                    <a:pt x="1" y="1885"/>
                    <a:pt x="517" y="2402"/>
                    <a:pt x="1217" y="2402"/>
                  </a:cubicBezTo>
                  <a:cubicBezTo>
                    <a:pt x="1885" y="2402"/>
                    <a:pt x="2432" y="1885"/>
                    <a:pt x="2432" y="1216"/>
                  </a:cubicBezTo>
                  <a:cubicBezTo>
                    <a:pt x="2432" y="548"/>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13"/>
            <p:cNvSpPr/>
            <p:nvPr/>
          </p:nvSpPr>
          <p:spPr>
            <a:xfrm>
              <a:off x="7094625" y="1369600"/>
              <a:ext cx="61575" cy="60100"/>
            </a:xfrm>
            <a:custGeom>
              <a:avLst/>
              <a:gdLst/>
              <a:ahLst/>
              <a:cxnLst/>
              <a:rect l="l" t="t" r="r" b="b"/>
              <a:pathLst>
                <a:path w="2463" h="2404" extrusionOk="0">
                  <a:moveTo>
                    <a:pt x="1216" y="1"/>
                  </a:moveTo>
                  <a:cubicBezTo>
                    <a:pt x="548" y="31"/>
                    <a:pt x="0" y="578"/>
                    <a:pt x="31" y="1247"/>
                  </a:cubicBezTo>
                  <a:cubicBezTo>
                    <a:pt x="60" y="1897"/>
                    <a:pt x="578" y="2403"/>
                    <a:pt x="1221" y="2403"/>
                  </a:cubicBezTo>
                  <a:cubicBezTo>
                    <a:pt x="1240" y="2403"/>
                    <a:pt x="1258" y="2403"/>
                    <a:pt x="1277" y="2402"/>
                  </a:cubicBezTo>
                  <a:cubicBezTo>
                    <a:pt x="1946" y="2402"/>
                    <a:pt x="2462" y="1855"/>
                    <a:pt x="2432" y="1186"/>
                  </a:cubicBezTo>
                  <a:cubicBezTo>
                    <a:pt x="2432" y="487"/>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13"/>
            <p:cNvSpPr/>
            <p:nvPr/>
          </p:nvSpPr>
          <p:spPr>
            <a:xfrm>
              <a:off x="392375" y="1396975"/>
              <a:ext cx="61575" cy="60075"/>
            </a:xfrm>
            <a:custGeom>
              <a:avLst/>
              <a:gdLst/>
              <a:ahLst/>
              <a:cxnLst/>
              <a:rect l="l" t="t" r="r" b="b"/>
              <a:pathLst>
                <a:path w="2463" h="2403" extrusionOk="0">
                  <a:moveTo>
                    <a:pt x="1216" y="0"/>
                  </a:moveTo>
                  <a:cubicBezTo>
                    <a:pt x="547" y="0"/>
                    <a:pt x="0" y="578"/>
                    <a:pt x="31" y="1216"/>
                  </a:cubicBezTo>
                  <a:cubicBezTo>
                    <a:pt x="31" y="1896"/>
                    <a:pt x="548" y="2403"/>
                    <a:pt x="1219" y="2403"/>
                  </a:cubicBezTo>
                  <a:cubicBezTo>
                    <a:pt x="1238" y="2403"/>
                    <a:pt x="1257" y="2402"/>
                    <a:pt x="1277" y="2401"/>
                  </a:cubicBezTo>
                  <a:cubicBezTo>
                    <a:pt x="1946" y="2401"/>
                    <a:pt x="2462" y="1854"/>
                    <a:pt x="2462" y="1186"/>
                  </a:cubicBezTo>
                  <a:cubicBezTo>
                    <a:pt x="2432" y="51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13"/>
            <p:cNvSpPr/>
            <p:nvPr/>
          </p:nvSpPr>
          <p:spPr>
            <a:xfrm>
              <a:off x="251800" y="2067200"/>
              <a:ext cx="60800" cy="60050"/>
            </a:xfrm>
            <a:custGeom>
              <a:avLst/>
              <a:gdLst/>
              <a:ahLst/>
              <a:cxnLst/>
              <a:rect l="l" t="t" r="r" b="b"/>
              <a:pathLst>
                <a:path w="2432" h="2402" extrusionOk="0">
                  <a:moveTo>
                    <a:pt x="1246" y="0"/>
                  </a:moveTo>
                  <a:cubicBezTo>
                    <a:pt x="578" y="0"/>
                    <a:pt x="0" y="547"/>
                    <a:pt x="0" y="1186"/>
                  </a:cubicBezTo>
                  <a:cubicBezTo>
                    <a:pt x="0" y="1854"/>
                    <a:pt x="547" y="2401"/>
                    <a:pt x="1216" y="2401"/>
                  </a:cubicBezTo>
                  <a:cubicBezTo>
                    <a:pt x="1885" y="2401"/>
                    <a:pt x="2371" y="1915"/>
                    <a:pt x="2401" y="1277"/>
                  </a:cubicBezTo>
                  <a:cubicBezTo>
                    <a:pt x="2432" y="578"/>
                    <a:pt x="1915" y="31"/>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13"/>
            <p:cNvSpPr/>
            <p:nvPr/>
          </p:nvSpPr>
          <p:spPr>
            <a:xfrm>
              <a:off x="7109050" y="4155375"/>
              <a:ext cx="60075" cy="60075"/>
            </a:xfrm>
            <a:custGeom>
              <a:avLst/>
              <a:gdLst/>
              <a:ahLst/>
              <a:cxnLst/>
              <a:rect l="l" t="t" r="r" b="b"/>
              <a:pathLst>
                <a:path w="2403" h="2403" extrusionOk="0">
                  <a:moveTo>
                    <a:pt x="1217" y="0"/>
                  </a:moveTo>
                  <a:cubicBezTo>
                    <a:pt x="548" y="0"/>
                    <a:pt x="1" y="578"/>
                    <a:pt x="1" y="1246"/>
                  </a:cubicBezTo>
                  <a:cubicBezTo>
                    <a:pt x="31" y="1868"/>
                    <a:pt x="550" y="2403"/>
                    <a:pt x="1222" y="2403"/>
                  </a:cubicBezTo>
                  <a:cubicBezTo>
                    <a:pt x="1240" y="2403"/>
                    <a:pt x="1259" y="2402"/>
                    <a:pt x="1278" y="2401"/>
                  </a:cubicBezTo>
                  <a:cubicBezTo>
                    <a:pt x="1916" y="2371"/>
                    <a:pt x="2402" y="1885"/>
                    <a:pt x="2402" y="1216"/>
                  </a:cubicBezTo>
                  <a:cubicBezTo>
                    <a:pt x="2402" y="547"/>
                    <a:pt x="1885"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13"/>
            <p:cNvSpPr/>
            <p:nvPr/>
          </p:nvSpPr>
          <p:spPr>
            <a:xfrm>
              <a:off x="7241275" y="3790625"/>
              <a:ext cx="60075" cy="60075"/>
            </a:xfrm>
            <a:custGeom>
              <a:avLst/>
              <a:gdLst/>
              <a:ahLst/>
              <a:cxnLst/>
              <a:rect l="l" t="t" r="r" b="b"/>
              <a:pathLst>
                <a:path w="2403" h="2403" extrusionOk="0">
                  <a:moveTo>
                    <a:pt x="1217" y="0"/>
                  </a:moveTo>
                  <a:cubicBezTo>
                    <a:pt x="548" y="0"/>
                    <a:pt x="1" y="578"/>
                    <a:pt x="1" y="1216"/>
                  </a:cubicBezTo>
                  <a:cubicBezTo>
                    <a:pt x="1" y="1854"/>
                    <a:pt x="518" y="2371"/>
                    <a:pt x="1156" y="2402"/>
                  </a:cubicBezTo>
                  <a:cubicBezTo>
                    <a:pt x="1175" y="2402"/>
                    <a:pt x="1195" y="2403"/>
                    <a:pt x="1214" y="2403"/>
                  </a:cubicBezTo>
                  <a:cubicBezTo>
                    <a:pt x="1885" y="2403"/>
                    <a:pt x="2402" y="1896"/>
                    <a:pt x="2402" y="1246"/>
                  </a:cubicBezTo>
                  <a:cubicBezTo>
                    <a:pt x="2402"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13"/>
            <p:cNvSpPr/>
            <p:nvPr/>
          </p:nvSpPr>
          <p:spPr>
            <a:xfrm>
              <a:off x="787525" y="4834700"/>
              <a:ext cx="60800" cy="60100"/>
            </a:xfrm>
            <a:custGeom>
              <a:avLst/>
              <a:gdLst/>
              <a:ahLst/>
              <a:cxnLst/>
              <a:rect l="l" t="t" r="r" b="b"/>
              <a:pathLst>
                <a:path w="2432" h="2404" extrusionOk="0">
                  <a:moveTo>
                    <a:pt x="1216" y="1"/>
                  </a:moveTo>
                  <a:cubicBezTo>
                    <a:pt x="578" y="1"/>
                    <a:pt x="61" y="487"/>
                    <a:pt x="30" y="1156"/>
                  </a:cubicBezTo>
                  <a:cubicBezTo>
                    <a:pt x="0" y="1825"/>
                    <a:pt x="486" y="2372"/>
                    <a:pt x="1186" y="2402"/>
                  </a:cubicBezTo>
                  <a:cubicBezTo>
                    <a:pt x="1203" y="2403"/>
                    <a:pt x="1221" y="2403"/>
                    <a:pt x="1239" y="2403"/>
                  </a:cubicBezTo>
                  <a:cubicBezTo>
                    <a:pt x="1883" y="2403"/>
                    <a:pt x="2402" y="1868"/>
                    <a:pt x="2432" y="1217"/>
                  </a:cubicBezTo>
                  <a:cubicBezTo>
                    <a:pt x="2432" y="57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13"/>
            <p:cNvSpPr/>
            <p:nvPr/>
          </p:nvSpPr>
          <p:spPr>
            <a:xfrm>
              <a:off x="6773950" y="840725"/>
              <a:ext cx="60825" cy="60050"/>
            </a:xfrm>
            <a:custGeom>
              <a:avLst/>
              <a:gdLst/>
              <a:ahLst/>
              <a:cxnLst/>
              <a:rect l="l" t="t" r="r" b="b"/>
              <a:pathLst>
                <a:path w="2433" h="2402" extrusionOk="0">
                  <a:moveTo>
                    <a:pt x="1186" y="1"/>
                  </a:moveTo>
                  <a:cubicBezTo>
                    <a:pt x="517" y="31"/>
                    <a:pt x="0" y="548"/>
                    <a:pt x="31" y="1247"/>
                  </a:cubicBezTo>
                  <a:cubicBezTo>
                    <a:pt x="61" y="1916"/>
                    <a:pt x="548" y="2402"/>
                    <a:pt x="1186" y="2402"/>
                  </a:cubicBezTo>
                  <a:cubicBezTo>
                    <a:pt x="1855" y="2402"/>
                    <a:pt x="2432" y="1885"/>
                    <a:pt x="2432" y="1216"/>
                  </a:cubicBezTo>
                  <a:cubicBezTo>
                    <a:pt x="2432" y="548"/>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13"/>
            <p:cNvSpPr/>
            <p:nvPr/>
          </p:nvSpPr>
          <p:spPr>
            <a:xfrm>
              <a:off x="6787625" y="4757200"/>
              <a:ext cx="60825" cy="60050"/>
            </a:xfrm>
            <a:custGeom>
              <a:avLst/>
              <a:gdLst/>
              <a:ahLst/>
              <a:cxnLst/>
              <a:rect l="l" t="t" r="r" b="b"/>
              <a:pathLst>
                <a:path w="2433" h="2402" extrusionOk="0">
                  <a:moveTo>
                    <a:pt x="1186" y="0"/>
                  </a:moveTo>
                  <a:cubicBezTo>
                    <a:pt x="548" y="31"/>
                    <a:pt x="31" y="517"/>
                    <a:pt x="31" y="1186"/>
                  </a:cubicBezTo>
                  <a:cubicBezTo>
                    <a:pt x="1" y="1855"/>
                    <a:pt x="517" y="2402"/>
                    <a:pt x="1216" y="2402"/>
                  </a:cubicBezTo>
                  <a:cubicBezTo>
                    <a:pt x="1885" y="2402"/>
                    <a:pt x="2432" y="1855"/>
                    <a:pt x="2432" y="1186"/>
                  </a:cubicBezTo>
                  <a:cubicBezTo>
                    <a:pt x="2432" y="548"/>
                    <a:pt x="185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13"/>
            <p:cNvSpPr/>
            <p:nvPr/>
          </p:nvSpPr>
          <p:spPr>
            <a:xfrm>
              <a:off x="7042950" y="4337750"/>
              <a:ext cx="60825" cy="60050"/>
            </a:xfrm>
            <a:custGeom>
              <a:avLst/>
              <a:gdLst/>
              <a:ahLst/>
              <a:cxnLst/>
              <a:rect l="l" t="t" r="r" b="b"/>
              <a:pathLst>
                <a:path w="2433" h="2402" extrusionOk="0">
                  <a:moveTo>
                    <a:pt x="1216" y="0"/>
                  </a:moveTo>
                  <a:cubicBezTo>
                    <a:pt x="517" y="30"/>
                    <a:pt x="1" y="547"/>
                    <a:pt x="31" y="1246"/>
                  </a:cubicBezTo>
                  <a:cubicBezTo>
                    <a:pt x="31" y="1885"/>
                    <a:pt x="548" y="2371"/>
                    <a:pt x="1186" y="2401"/>
                  </a:cubicBezTo>
                  <a:cubicBezTo>
                    <a:pt x="1855" y="2401"/>
                    <a:pt x="2432" y="1885"/>
                    <a:pt x="2432" y="1216"/>
                  </a:cubicBezTo>
                  <a:cubicBezTo>
                    <a:pt x="2432" y="54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13"/>
            <p:cNvSpPr/>
            <p:nvPr/>
          </p:nvSpPr>
          <p:spPr>
            <a:xfrm>
              <a:off x="6600700" y="469900"/>
              <a:ext cx="61575" cy="60100"/>
            </a:xfrm>
            <a:custGeom>
              <a:avLst/>
              <a:gdLst/>
              <a:ahLst/>
              <a:cxnLst/>
              <a:rect l="l" t="t" r="r" b="b"/>
              <a:pathLst>
                <a:path w="2463" h="2404" extrusionOk="0">
                  <a:moveTo>
                    <a:pt x="1186" y="1"/>
                  </a:moveTo>
                  <a:cubicBezTo>
                    <a:pt x="456" y="31"/>
                    <a:pt x="0" y="517"/>
                    <a:pt x="0" y="1216"/>
                  </a:cubicBezTo>
                  <a:cubicBezTo>
                    <a:pt x="30" y="1867"/>
                    <a:pt x="578" y="2403"/>
                    <a:pt x="1196" y="2403"/>
                  </a:cubicBezTo>
                  <a:cubicBezTo>
                    <a:pt x="1213" y="2403"/>
                    <a:pt x="1229" y="2403"/>
                    <a:pt x="1246" y="2402"/>
                  </a:cubicBezTo>
                  <a:cubicBezTo>
                    <a:pt x="1915" y="2371"/>
                    <a:pt x="2462" y="1794"/>
                    <a:pt x="2432" y="1156"/>
                  </a:cubicBezTo>
                  <a:cubicBezTo>
                    <a:pt x="2432" y="457"/>
                    <a:pt x="188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13"/>
            <p:cNvSpPr/>
            <p:nvPr/>
          </p:nvSpPr>
          <p:spPr>
            <a:xfrm>
              <a:off x="7208600" y="3881775"/>
              <a:ext cx="60825" cy="60125"/>
            </a:xfrm>
            <a:custGeom>
              <a:avLst/>
              <a:gdLst/>
              <a:ahLst/>
              <a:cxnLst/>
              <a:rect l="l" t="t" r="r" b="b"/>
              <a:pathLst>
                <a:path w="2433" h="2405" extrusionOk="0">
                  <a:moveTo>
                    <a:pt x="1254" y="0"/>
                  </a:moveTo>
                  <a:cubicBezTo>
                    <a:pt x="636" y="0"/>
                    <a:pt x="61" y="507"/>
                    <a:pt x="31" y="1157"/>
                  </a:cubicBezTo>
                  <a:cubicBezTo>
                    <a:pt x="1" y="1825"/>
                    <a:pt x="548" y="2373"/>
                    <a:pt x="1217" y="2403"/>
                  </a:cubicBezTo>
                  <a:cubicBezTo>
                    <a:pt x="1235" y="2404"/>
                    <a:pt x="1254" y="2404"/>
                    <a:pt x="1273" y="2404"/>
                  </a:cubicBezTo>
                  <a:cubicBezTo>
                    <a:pt x="1916" y="2404"/>
                    <a:pt x="2432" y="1897"/>
                    <a:pt x="2432" y="1218"/>
                  </a:cubicBezTo>
                  <a:cubicBezTo>
                    <a:pt x="2432" y="579"/>
                    <a:pt x="1946" y="63"/>
                    <a:pt x="1308" y="2"/>
                  </a:cubicBezTo>
                  <a:cubicBezTo>
                    <a:pt x="1290" y="1"/>
                    <a:pt x="1272"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13"/>
            <p:cNvSpPr/>
            <p:nvPr/>
          </p:nvSpPr>
          <p:spPr>
            <a:xfrm>
              <a:off x="7175175" y="3973000"/>
              <a:ext cx="60825" cy="60075"/>
            </a:xfrm>
            <a:custGeom>
              <a:avLst/>
              <a:gdLst/>
              <a:ahLst/>
              <a:cxnLst/>
              <a:rect l="l" t="t" r="r" b="b"/>
              <a:pathLst>
                <a:path w="2433" h="2403" extrusionOk="0">
                  <a:moveTo>
                    <a:pt x="1216" y="0"/>
                  </a:moveTo>
                  <a:cubicBezTo>
                    <a:pt x="578" y="0"/>
                    <a:pt x="61" y="487"/>
                    <a:pt x="31" y="1125"/>
                  </a:cubicBezTo>
                  <a:cubicBezTo>
                    <a:pt x="0" y="1824"/>
                    <a:pt x="487" y="2371"/>
                    <a:pt x="1186" y="2401"/>
                  </a:cubicBezTo>
                  <a:cubicBezTo>
                    <a:pt x="1204" y="2402"/>
                    <a:pt x="1221" y="2403"/>
                    <a:pt x="1239" y="2403"/>
                  </a:cubicBezTo>
                  <a:cubicBezTo>
                    <a:pt x="1883" y="2403"/>
                    <a:pt x="2402" y="1868"/>
                    <a:pt x="2432" y="1246"/>
                  </a:cubicBezTo>
                  <a:cubicBezTo>
                    <a:pt x="2432" y="578"/>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13"/>
            <p:cNvSpPr/>
            <p:nvPr/>
          </p:nvSpPr>
          <p:spPr>
            <a:xfrm>
              <a:off x="992675" y="5117375"/>
              <a:ext cx="60825" cy="60075"/>
            </a:xfrm>
            <a:custGeom>
              <a:avLst/>
              <a:gdLst/>
              <a:ahLst/>
              <a:cxnLst/>
              <a:rect l="l" t="t" r="r" b="b"/>
              <a:pathLst>
                <a:path w="2433" h="2403" extrusionOk="0">
                  <a:moveTo>
                    <a:pt x="1186" y="1"/>
                  </a:moveTo>
                  <a:cubicBezTo>
                    <a:pt x="518" y="31"/>
                    <a:pt x="1" y="578"/>
                    <a:pt x="31" y="1278"/>
                  </a:cubicBezTo>
                  <a:cubicBezTo>
                    <a:pt x="62" y="1916"/>
                    <a:pt x="548" y="2402"/>
                    <a:pt x="1217" y="2402"/>
                  </a:cubicBezTo>
                  <a:cubicBezTo>
                    <a:pt x="1885" y="2402"/>
                    <a:pt x="2433" y="1855"/>
                    <a:pt x="2433" y="1186"/>
                  </a:cubicBezTo>
                  <a:cubicBezTo>
                    <a:pt x="2433" y="548"/>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13"/>
            <p:cNvSpPr/>
            <p:nvPr/>
          </p:nvSpPr>
          <p:spPr>
            <a:xfrm>
              <a:off x="6753425" y="4848375"/>
              <a:ext cx="60050" cy="60100"/>
            </a:xfrm>
            <a:custGeom>
              <a:avLst/>
              <a:gdLst/>
              <a:ahLst/>
              <a:cxnLst/>
              <a:rect l="l" t="t" r="r" b="b"/>
              <a:pathLst>
                <a:path w="2402" h="2404" extrusionOk="0">
                  <a:moveTo>
                    <a:pt x="1217" y="1"/>
                  </a:moveTo>
                  <a:cubicBezTo>
                    <a:pt x="548" y="1"/>
                    <a:pt x="1" y="578"/>
                    <a:pt x="1" y="1247"/>
                  </a:cubicBezTo>
                  <a:cubicBezTo>
                    <a:pt x="30" y="1897"/>
                    <a:pt x="548" y="2403"/>
                    <a:pt x="1219" y="2403"/>
                  </a:cubicBezTo>
                  <a:cubicBezTo>
                    <a:pt x="1238" y="2403"/>
                    <a:pt x="1258" y="2403"/>
                    <a:pt x="1277" y="2402"/>
                  </a:cubicBezTo>
                  <a:cubicBezTo>
                    <a:pt x="1916" y="2372"/>
                    <a:pt x="2402" y="1885"/>
                    <a:pt x="2402" y="1217"/>
                  </a:cubicBezTo>
                  <a:cubicBezTo>
                    <a:pt x="2402" y="548"/>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13"/>
            <p:cNvSpPr/>
            <p:nvPr/>
          </p:nvSpPr>
          <p:spPr>
            <a:xfrm>
              <a:off x="7077150" y="4246550"/>
              <a:ext cx="60800" cy="60050"/>
            </a:xfrm>
            <a:custGeom>
              <a:avLst/>
              <a:gdLst/>
              <a:ahLst/>
              <a:cxnLst/>
              <a:rect l="l" t="t" r="r" b="b"/>
              <a:pathLst>
                <a:path w="2432" h="2402" extrusionOk="0">
                  <a:moveTo>
                    <a:pt x="1247" y="1"/>
                  </a:moveTo>
                  <a:cubicBezTo>
                    <a:pt x="578" y="1"/>
                    <a:pt x="0" y="548"/>
                    <a:pt x="0" y="1186"/>
                  </a:cubicBezTo>
                  <a:cubicBezTo>
                    <a:pt x="0" y="1855"/>
                    <a:pt x="547" y="2402"/>
                    <a:pt x="1216" y="2402"/>
                  </a:cubicBezTo>
                  <a:cubicBezTo>
                    <a:pt x="1885" y="2402"/>
                    <a:pt x="2371" y="1916"/>
                    <a:pt x="2402" y="1277"/>
                  </a:cubicBezTo>
                  <a:cubicBezTo>
                    <a:pt x="2432" y="578"/>
                    <a:pt x="1915" y="3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13"/>
            <p:cNvSpPr/>
            <p:nvPr/>
          </p:nvSpPr>
          <p:spPr>
            <a:xfrm>
              <a:off x="7143250" y="4064175"/>
              <a:ext cx="60825" cy="60100"/>
            </a:xfrm>
            <a:custGeom>
              <a:avLst/>
              <a:gdLst/>
              <a:ahLst/>
              <a:cxnLst/>
              <a:rect l="l" t="t" r="r" b="b"/>
              <a:pathLst>
                <a:path w="2433" h="2404" extrusionOk="0">
                  <a:moveTo>
                    <a:pt x="1217" y="1"/>
                  </a:moveTo>
                  <a:cubicBezTo>
                    <a:pt x="578" y="1"/>
                    <a:pt x="62" y="487"/>
                    <a:pt x="31" y="1125"/>
                  </a:cubicBezTo>
                  <a:cubicBezTo>
                    <a:pt x="1" y="1824"/>
                    <a:pt x="487" y="2372"/>
                    <a:pt x="1156" y="2402"/>
                  </a:cubicBezTo>
                  <a:cubicBezTo>
                    <a:pt x="1175" y="2403"/>
                    <a:pt x="1193" y="2403"/>
                    <a:pt x="1212" y="2403"/>
                  </a:cubicBezTo>
                  <a:cubicBezTo>
                    <a:pt x="1856" y="2403"/>
                    <a:pt x="2403" y="1897"/>
                    <a:pt x="2432" y="1247"/>
                  </a:cubicBezTo>
                  <a:cubicBezTo>
                    <a:pt x="2432" y="578"/>
                    <a:pt x="1885" y="3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13"/>
            <p:cNvSpPr/>
            <p:nvPr/>
          </p:nvSpPr>
          <p:spPr>
            <a:xfrm>
              <a:off x="6942650" y="4609000"/>
              <a:ext cx="61575" cy="60875"/>
            </a:xfrm>
            <a:custGeom>
              <a:avLst/>
              <a:gdLst/>
              <a:ahLst/>
              <a:cxnLst/>
              <a:rect l="l" t="t" r="r" b="b"/>
              <a:pathLst>
                <a:path w="2463" h="2435" extrusionOk="0">
                  <a:moveTo>
                    <a:pt x="1193" y="0"/>
                  </a:moveTo>
                  <a:cubicBezTo>
                    <a:pt x="576" y="0"/>
                    <a:pt x="31" y="506"/>
                    <a:pt x="31" y="1156"/>
                  </a:cubicBezTo>
                  <a:cubicBezTo>
                    <a:pt x="0" y="1855"/>
                    <a:pt x="517" y="2403"/>
                    <a:pt x="1186" y="2433"/>
                  </a:cubicBezTo>
                  <a:cubicBezTo>
                    <a:pt x="1203" y="2434"/>
                    <a:pt x="1220" y="2434"/>
                    <a:pt x="1237" y="2434"/>
                  </a:cubicBezTo>
                  <a:cubicBezTo>
                    <a:pt x="1854" y="2434"/>
                    <a:pt x="2402" y="1898"/>
                    <a:pt x="2432" y="1248"/>
                  </a:cubicBezTo>
                  <a:cubicBezTo>
                    <a:pt x="2462" y="609"/>
                    <a:pt x="1915" y="1"/>
                    <a:pt x="1247" y="1"/>
                  </a:cubicBezTo>
                  <a:cubicBezTo>
                    <a:pt x="1229" y="0"/>
                    <a:pt x="1211" y="0"/>
                    <a:pt x="11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13"/>
            <p:cNvSpPr/>
            <p:nvPr/>
          </p:nvSpPr>
          <p:spPr>
            <a:xfrm>
              <a:off x="267750" y="3719925"/>
              <a:ext cx="60825" cy="60850"/>
            </a:xfrm>
            <a:custGeom>
              <a:avLst/>
              <a:gdLst/>
              <a:ahLst/>
              <a:cxnLst/>
              <a:rect l="l" t="t" r="r" b="b"/>
              <a:pathLst>
                <a:path w="2433" h="2434" extrusionOk="0">
                  <a:moveTo>
                    <a:pt x="1194" y="0"/>
                  </a:moveTo>
                  <a:cubicBezTo>
                    <a:pt x="549" y="0"/>
                    <a:pt x="31" y="536"/>
                    <a:pt x="31" y="1187"/>
                  </a:cubicBezTo>
                  <a:cubicBezTo>
                    <a:pt x="0" y="1856"/>
                    <a:pt x="517" y="2403"/>
                    <a:pt x="1186" y="2433"/>
                  </a:cubicBezTo>
                  <a:cubicBezTo>
                    <a:pt x="1855" y="2433"/>
                    <a:pt x="2402" y="1886"/>
                    <a:pt x="2432" y="1248"/>
                  </a:cubicBezTo>
                  <a:cubicBezTo>
                    <a:pt x="2432" y="579"/>
                    <a:pt x="1885" y="1"/>
                    <a:pt x="1247" y="1"/>
                  </a:cubicBezTo>
                  <a:cubicBezTo>
                    <a:pt x="1229" y="1"/>
                    <a:pt x="1211" y="0"/>
                    <a:pt x="1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13"/>
            <p:cNvSpPr/>
            <p:nvPr/>
          </p:nvSpPr>
          <p:spPr>
            <a:xfrm>
              <a:off x="286750" y="1976000"/>
              <a:ext cx="60050" cy="60050"/>
            </a:xfrm>
            <a:custGeom>
              <a:avLst/>
              <a:gdLst/>
              <a:ahLst/>
              <a:cxnLst/>
              <a:rect l="l" t="t" r="r" b="b"/>
              <a:pathLst>
                <a:path w="2402" h="2402" extrusionOk="0">
                  <a:moveTo>
                    <a:pt x="1216" y="1"/>
                  </a:moveTo>
                  <a:cubicBezTo>
                    <a:pt x="517" y="1"/>
                    <a:pt x="0" y="517"/>
                    <a:pt x="0" y="1216"/>
                  </a:cubicBezTo>
                  <a:cubicBezTo>
                    <a:pt x="0" y="1885"/>
                    <a:pt x="547" y="2402"/>
                    <a:pt x="1216" y="2402"/>
                  </a:cubicBezTo>
                  <a:cubicBezTo>
                    <a:pt x="1854" y="2371"/>
                    <a:pt x="2371" y="1885"/>
                    <a:pt x="2402" y="1247"/>
                  </a:cubicBezTo>
                  <a:cubicBezTo>
                    <a:pt x="2402" y="609"/>
                    <a:pt x="1854" y="3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13"/>
            <p:cNvSpPr/>
            <p:nvPr/>
          </p:nvSpPr>
          <p:spPr>
            <a:xfrm>
              <a:off x="7153125" y="1495000"/>
              <a:ext cx="60075" cy="60800"/>
            </a:xfrm>
            <a:custGeom>
              <a:avLst/>
              <a:gdLst/>
              <a:ahLst/>
              <a:cxnLst/>
              <a:rect l="l" t="t" r="r" b="b"/>
              <a:pathLst>
                <a:path w="2403" h="2432" extrusionOk="0">
                  <a:moveTo>
                    <a:pt x="1186" y="0"/>
                  </a:moveTo>
                  <a:cubicBezTo>
                    <a:pt x="518" y="0"/>
                    <a:pt x="1" y="547"/>
                    <a:pt x="1" y="1216"/>
                  </a:cubicBezTo>
                  <a:cubicBezTo>
                    <a:pt x="1" y="1885"/>
                    <a:pt x="548" y="2432"/>
                    <a:pt x="1186" y="2432"/>
                  </a:cubicBezTo>
                  <a:cubicBezTo>
                    <a:pt x="1855" y="2432"/>
                    <a:pt x="2402" y="1854"/>
                    <a:pt x="2402" y="1216"/>
                  </a:cubicBezTo>
                  <a:cubicBezTo>
                    <a:pt x="2402" y="54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13"/>
            <p:cNvSpPr/>
            <p:nvPr/>
          </p:nvSpPr>
          <p:spPr>
            <a:xfrm>
              <a:off x="349825" y="4057300"/>
              <a:ext cx="60800" cy="60850"/>
            </a:xfrm>
            <a:custGeom>
              <a:avLst/>
              <a:gdLst/>
              <a:ahLst/>
              <a:cxnLst/>
              <a:rect l="l" t="t" r="r" b="b"/>
              <a:pathLst>
                <a:path w="2432" h="2434" extrusionOk="0">
                  <a:moveTo>
                    <a:pt x="1193" y="1"/>
                  </a:moveTo>
                  <a:cubicBezTo>
                    <a:pt x="549" y="1"/>
                    <a:pt x="31" y="537"/>
                    <a:pt x="31" y="1188"/>
                  </a:cubicBezTo>
                  <a:cubicBezTo>
                    <a:pt x="0" y="1856"/>
                    <a:pt x="517" y="2403"/>
                    <a:pt x="1186" y="2434"/>
                  </a:cubicBezTo>
                  <a:cubicBezTo>
                    <a:pt x="1854" y="2434"/>
                    <a:pt x="2401" y="1887"/>
                    <a:pt x="2432" y="1248"/>
                  </a:cubicBezTo>
                  <a:cubicBezTo>
                    <a:pt x="2432" y="580"/>
                    <a:pt x="1885" y="2"/>
                    <a:pt x="1246" y="2"/>
                  </a:cubicBezTo>
                  <a:cubicBezTo>
                    <a:pt x="1229" y="1"/>
                    <a:pt x="1211" y="1"/>
                    <a:pt x="1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13"/>
            <p:cNvSpPr/>
            <p:nvPr/>
          </p:nvSpPr>
          <p:spPr>
            <a:xfrm>
              <a:off x="6921375" y="998000"/>
              <a:ext cx="61575" cy="60875"/>
            </a:xfrm>
            <a:custGeom>
              <a:avLst/>
              <a:gdLst/>
              <a:ahLst/>
              <a:cxnLst/>
              <a:rect l="l" t="t" r="r" b="b"/>
              <a:pathLst>
                <a:path w="2463" h="2435" extrusionOk="0">
                  <a:moveTo>
                    <a:pt x="1226" y="0"/>
                  </a:moveTo>
                  <a:cubicBezTo>
                    <a:pt x="608" y="0"/>
                    <a:pt x="60" y="535"/>
                    <a:pt x="31" y="1157"/>
                  </a:cubicBezTo>
                  <a:cubicBezTo>
                    <a:pt x="0" y="1825"/>
                    <a:pt x="547" y="2403"/>
                    <a:pt x="1216" y="2433"/>
                  </a:cubicBezTo>
                  <a:cubicBezTo>
                    <a:pt x="1233" y="2434"/>
                    <a:pt x="1250" y="2434"/>
                    <a:pt x="1267" y="2434"/>
                  </a:cubicBezTo>
                  <a:cubicBezTo>
                    <a:pt x="1885" y="2434"/>
                    <a:pt x="2432" y="1899"/>
                    <a:pt x="2432" y="1248"/>
                  </a:cubicBezTo>
                  <a:cubicBezTo>
                    <a:pt x="2462" y="579"/>
                    <a:pt x="1946" y="32"/>
                    <a:pt x="1277" y="2"/>
                  </a:cubicBezTo>
                  <a:cubicBezTo>
                    <a:pt x="1260" y="1"/>
                    <a:pt x="1243" y="0"/>
                    <a:pt x="12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13"/>
            <p:cNvSpPr/>
            <p:nvPr/>
          </p:nvSpPr>
          <p:spPr>
            <a:xfrm>
              <a:off x="6657675" y="592225"/>
              <a:ext cx="60825" cy="60825"/>
            </a:xfrm>
            <a:custGeom>
              <a:avLst/>
              <a:gdLst/>
              <a:ahLst/>
              <a:cxnLst/>
              <a:rect l="l" t="t" r="r" b="b"/>
              <a:pathLst>
                <a:path w="2433" h="2433" extrusionOk="0">
                  <a:moveTo>
                    <a:pt x="1194" y="0"/>
                  </a:moveTo>
                  <a:cubicBezTo>
                    <a:pt x="548" y="0"/>
                    <a:pt x="1" y="536"/>
                    <a:pt x="1" y="1187"/>
                  </a:cubicBezTo>
                  <a:cubicBezTo>
                    <a:pt x="1" y="1825"/>
                    <a:pt x="548" y="2403"/>
                    <a:pt x="1186" y="2433"/>
                  </a:cubicBezTo>
                  <a:cubicBezTo>
                    <a:pt x="1855" y="2433"/>
                    <a:pt x="2402" y="1916"/>
                    <a:pt x="2402" y="1217"/>
                  </a:cubicBezTo>
                  <a:cubicBezTo>
                    <a:pt x="2433" y="548"/>
                    <a:pt x="1916" y="1"/>
                    <a:pt x="1247" y="1"/>
                  </a:cubicBezTo>
                  <a:cubicBezTo>
                    <a:pt x="1229" y="0"/>
                    <a:pt x="1212" y="0"/>
                    <a:pt x="1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13"/>
            <p:cNvSpPr/>
            <p:nvPr/>
          </p:nvSpPr>
          <p:spPr>
            <a:xfrm>
              <a:off x="579300" y="4554275"/>
              <a:ext cx="61575" cy="60850"/>
            </a:xfrm>
            <a:custGeom>
              <a:avLst/>
              <a:gdLst/>
              <a:ahLst/>
              <a:cxnLst/>
              <a:rect l="l" t="t" r="r" b="b"/>
              <a:pathLst>
                <a:path w="2463" h="2434" extrusionOk="0">
                  <a:moveTo>
                    <a:pt x="1267" y="1"/>
                  </a:moveTo>
                  <a:cubicBezTo>
                    <a:pt x="1250" y="1"/>
                    <a:pt x="1233" y="1"/>
                    <a:pt x="1216" y="2"/>
                  </a:cubicBezTo>
                  <a:cubicBezTo>
                    <a:pt x="548" y="2"/>
                    <a:pt x="1" y="579"/>
                    <a:pt x="31" y="1248"/>
                  </a:cubicBezTo>
                  <a:cubicBezTo>
                    <a:pt x="61" y="1886"/>
                    <a:pt x="639" y="2433"/>
                    <a:pt x="1277" y="2433"/>
                  </a:cubicBezTo>
                  <a:cubicBezTo>
                    <a:pt x="1946" y="2403"/>
                    <a:pt x="2463" y="1856"/>
                    <a:pt x="2432" y="1187"/>
                  </a:cubicBezTo>
                  <a:cubicBezTo>
                    <a:pt x="2432" y="536"/>
                    <a:pt x="1885" y="1"/>
                    <a:pt x="1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4" name="Google Shape;27504;p13"/>
            <p:cNvSpPr/>
            <p:nvPr/>
          </p:nvSpPr>
          <p:spPr>
            <a:xfrm>
              <a:off x="7212400" y="1618100"/>
              <a:ext cx="60075" cy="60800"/>
            </a:xfrm>
            <a:custGeom>
              <a:avLst/>
              <a:gdLst/>
              <a:ahLst/>
              <a:cxnLst/>
              <a:rect l="l" t="t" r="r" b="b"/>
              <a:pathLst>
                <a:path w="2403" h="2432" extrusionOk="0">
                  <a:moveTo>
                    <a:pt x="1186" y="0"/>
                  </a:moveTo>
                  <a:cubicBezTo>
                    <a:pt x="518" y="0"/>
                    <a:pt x="1" y="547"/>
                    <a:pt x="1" y="1216"/>
                  </a:cubicBezTo>
                  <a:cubicBezTo>
                    <a:pt x="1" y="1885"/>
                    <a:pt x="518" y="2432"/>
                    <a:pt x="1186" y="2432"/>
                  </a:cubicBezTo>
                  <a:cubicBezTo>
                    <a:pt x="1825" y="2432"/>
                    <a:pt x="2402" y="1854"/>
                    <a:pt x="2402" y="1216"/>
                  </a:cubicBezTo>
                  <a:cubicBezTo>
                    <a:pt x="2402" y="547"/>
                    <a:pt x="185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13"/>
            <p:cNvSpPr/>
            <p:nvPr/>
          </p:nvSpPr>
          <p:spPr>
            <a:xfrm>
              <a:off x="384000" y="3968425"/>
              <a:ext cx="60825" cy="60075"/>
            </a:xfrm>
            <a:custGeom>
              <a:avLst/>
              <a:gdLst/>
              <a:ahLst/>
              <a:cxnLst/>
              <a:rect l="l" t="t" r="r" b="b"/>
              <a:pathLst>
                <a:path w="2433" h="2403" extrusionOk="0">
                  <a:moveTo>
                    <a:pt x="1247" y="1"/>
                  </a:moveTo>
                  <a:cubicBezTo>
                    <a:pt x="578" y="1"/>
                    <a:pt x="1" y="548"/>
                    <a:pt x="1" y="1217"/>
                  </a:cubicBezTo>
                  <a:cubicBezTo>
                    <a:pt x="1" y="1855"/>
                    <a:pt x="578" y="2402"/>
                    <a:pt x="1247" y="2402"/>
                  </a:cubicBezTo>
                  <a:cubicBezTo>
                    <a:pt x="1886" y="2402"/>
                    <a:pt x="2372" y="1916"/>
                    <a:pt x="2402" y="1247"/>
                  </a:cubicBezTo>
                  <a:cubicBezTo>
                    <a:pt x="2433" y="578"/>
                    <a:pt x="1916" y="3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6" name="Google Shape;27506;p13"/>
            <p:cNvSpPr/>
            <p:nvPr/>
          </p:nvSpPr>
          <p:spPr>
            <a:xfrm>
              <a:off x="523825" y="4431200"/>
              <a:ext cx="60075" cy="60825"/>
            </a:xfrm>
            <a:custGeom>
              <a:avLst/>
              <a:gdLst/>
              <a:ahLst/>
              <a:cxnLst/>
              <a:rect l="l" t="t" r="r" b="b"/>
              <a:pathLst>
                <a:path w="2403" h="2433" extrusionOk="0">
                  <a:moveTo>
                    <a:pt x="1186" y="1"/>
                  </a:moveTo>
                  <a:cubicBezTo>
                    <a:pt x="518" y="1"/>
                    <a:pt x="1" y="548"/>
                    <a:pt x="1" y="1217"/>
                  </a:cubicBezTo>
                  <a:cubicBezTo>
                    <a:pt x="1" y="1885"/>
                    <a:pt x="548" y="2432"/>
                    <a:pt x="1186" y="2432"/>
                  </a:cubicBezTo>
                  <a:cubicBezTo>
                    <a:pt x="1855" y="2432"/>
                    <a:pt x="2402" y="1855"/>
                    <a:pt x="2402" y="1217"/>
                  </a:cubicBezTo>
                  <a:cubicBezTo>
                    <a:pt x="2402" y="548"/>
                    <a:pt x="182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7" name="Google Shape;27507;p13"/>
            <p:cNvSpPr/>
            <p:nvPr/>
          </p:nvSpPr>
          <p:spPr>
            <a:xfrm>
              <a:off x="7008750" y="4426650"/>
              <a:ext cx="60050" cy="60800"/>
            </a:xfrm>
            <a:custGeom>
              <a:avLst/>
              <a:gdLst/>
              <a:ahLst/>
              <a:cxnLst/>
              <a:rect l="l" t="t" r="r" b="b"/>
              <a:pathLst>
                <a:path w="2402" h="2432" extrusionOk="0">
                  <a:moveTo>
                    <a:pt x="1217" y="0"/>
                  </a:moveTo>
                  <a:cubicBezTo>
                    <a:pt x="578" y="0"/>
                    <a:pt x="1" y="547"/>
                    <a:pt x="1" y="1186"/>
                  </a:cubicBezTo>
                  <a:cubicBezTo>
                    <a:pt x="1" y="1854"/>
                    <a:pt x="548" y="2432"/>
                    <a:pt x="1217" y="2432"/>
                  </a:cubicBezTo>
                  <a:cubicBezTo>
                    <a:pt x="1855" y="2432"/>
                    <a:pt x="2402" y="1885"/>
                    <a:pt x="2402" y="1216"/>
                  </a:cubicBezTo>
                  <a:cubicBezTo>
                    <a:pt x="2402" y="547"/>
                    <a:pt x="1885"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13"/>
            <p:cNvSpPr/>
            <p:nvPr/>
          </p:nvSpPr>
          <p:spPr>
            <a:xfrm>
              <a:off x="6976850" y="4517825"/>
              <a:ext cx="60050" cy="60825"/>
            </a:xfrm>
            <a:custGeom>
              <a:avLst/>
              <a:gdLst/>
              <a:ahLst/>
              <a:cxnLst/>
              <a:rect l="l" t="t" r="r" b="b"/>
              <a:pathLst>
                <a:path w="2402" h="2433" extrusionOk="0">
                  <a:moveTo>
                    <a:pt x="1216" y="1"/>
                  </a:moveTo>
                  <a:cubicBezTo>
                    <a:pt x="547" y="1"/>
                    <a:pt x="0" y="548"/>
                    <a:pt x="0" y="1217"/>
                  </a:cubicBezTo>
                  <a:cubicBezTo>
                    <a:pt x="0" y="1855"/>
                    <a:pt x="578" y="2432"/>
                    <a:pt x="1216" y="2432"/>
                  </a:cubicBezTo>
                  <a:cubicBezTo>
                    <a:pt x="1885" y="2432"/>
                    <a:pt x="2401" y="1885"/>
                    <a:pt x="2401" y="1217"/>
                  </a:cubicBezTo>
                  <a:cubicBezTo>
                    <a:pt x="2401" y="54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13"/>
            <p:cNvSpPr/>
            <p:nvPr/>
          </p:nvSpPr>
          <p:spPr>
            <a:xfrm>
              <a:off x="843750" y="4960050"/>
              <a:ext cx="61575" cy="60850"/>
            </a:xfrm>
            <a:custGeom>
              <a:avLst/>
              <a:gdLst/>
              <a:ahLst/>
              <a:cxnLst/>
              <a:rect l="l" t="t" r="r" b="b"/>
              <a:pathLst>
                <a:path w="2463" h="2434" extrusionOk="0">
                  <a:moveTo>
                    <a:pt x="1267" y="1"/>
                  </a:moveTo>
                  <a:cubicBezTo>
                    <a:pt x="1250" y="1"/>
                    <a:pt x="1233" y="1"/>
                    <a:pt x="1216" y="2"/>
                  </a:cubicBezTo>
                  <a:cubicBezTo>
                    <a:pt x="547" y="2"/>
                    <a:pt x="0" y="610"/>
                    <a:pt x="31" y="1248"/>
                  </a:cubicBezTo>
                  <a:cubicBezTo>
                    <a:pt x="61" y="1887"/>
                    <a:pt x="639" y="2434"/>
                    <a:pt x="1277" y="2434"/>
                  </a:cubicBezTo>
                  <a:cubicBezTo>
                    <a:pt x="1946" y="2403"/>
                    <a:pt x="2462" y="1856"/>
                    <a:pt x="2432" y="1187"/>
                  </a:cubicBezTo>
                  <a:cubicBezTo>
                    <a:pt x="2432" y="537"/>
                    <a:pt x="1885" y="1"/>
                    <a:pt x="1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13"/>
            <p:cNvSpPr/>
            <p:nvPr/>
          </p:nvSpPr>
          <p:spPr>
            <a:xfrm>
              <a:off x="639325" y="4677375"/>
              <a:ext cx="60825" cy="60850"/>
            </a:xfrm>
            <a:custGeom>
              <a:avLst/>
              <a:gdLst/>
              <a:ahLst/>
              <a:cxnLst/>
              <a:rect l="l" t="t" r="r" b="b"/>
              <a:pathLst>
                <a:path w="2433" h="2434" extrusionOk="0">
                  <a:moveTo>
                    <a:pt x="1197" y="1"/>
                  </a:moveTo>
                  <a:cubicBezTo>
                    <a:pt x="550" y="1"/>
                    <a:pt x="1" y="565"/>
                    <a:pt x="1" y="1187"/>
                  </a:cubicBezTo>
                  <a:cubicBezTo>
                    <a:pt x="1" y="1826"/>
                    <a:pt x="548" y="2403"/>
                    <a:pt x="1186" y="2434"/>
                  </a:cubicBezTo>
                  <a:cubicBezTo>
                    <a:pt x="1855" y="2434"/>
                    <a:pt x="2402" y="1886"/>
                    <a:pt x="2402" y="1218"/>
                  </a:cubicBezTo>
                  <a:cubicBezTo>
                    <a:pt x="2433" y="549"/>
                    <a:pt x="1885" y="2"/>
                    <a:pt x="1247" y="2"/>
                  </a:cubicBezTo>
                  <a:cubicBezTo>
                    <a:pt x="1230" y="1"/>
                    <a:pt x="1213" y="1"/>
                    <a:pt x="11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13"/>
            <p:cNvSpPr/>
            <p:nvPr/>
          </p:nvSpPr>
          <p:spPr>
            <a:xfrm>
              <a:off x="730525" y="4711600"/>
              <a:ext cx="60050" cy="60100"/>
            </a:xfrm>
            <a:custGeom>
              <a:avLst/>
              <a:gdLst/>
              <a:ahLst/>
              <a:cxnLst/>
              <a:rect l="l" t="t" r="r" b="b"/>
              <a:pathLst>
                <a:path w="2402" h="2404" extrusionOk="0">
                  <a:moveTo>
                    <a:pt x="1216" y="1"/>
                  </a:moveTo>
                  <a:cubicBezTo>
                    <a:pt x="548" y="1"/>
                    <a:pt x="0" y="578"/>
                    <a:pt x="0" y="1217"/>
                  </a:cubicBezTo>
                  <a:cubicBezTo>
                    <a:pt x="31" y="1855"/>
                    <a:pt x="548" y="2372"/>
                    <a:pt x="1155" y="2402"/>
                  </a:cubicBezTo>
                  <a:cubicBezTo>
                    <a:pt x="1175" y="2403"/>
                    <a:pt x="1195" y="2403"/>
                    <a:pt x="1214" y="2403"/>
                  </a:cubicBezTo>
                  <a:cubicBezTo>
                    <a:pt x="1883" y="2403"/>
                    <a:pt x="2372" y="1897"/>
                    <a:pt x="2402" y="1247"/>
                  </a:cubicBezTo>
                  <a:cubicBezTo>
                    <a:pt x="2402" y="54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13"/>
            <p:cNvSpPr/>
            <p:nvPr/>
          </p:nvSpPr>
          <p:spPr>
            <a:xfrm>
              <a:off x="874150" y="646925"/>
              <a:ext cx="61575" cy="60875"/>
            </a:xfrm>
            <a:custGeom>
              <a:avLst/>
              <a:gdLst/>
              <a:ahLst/>
              <a:cxnLst/>
              <a:rect l="l" t="t" r="r" b="b"/>
              <a:pathLst>
                <a:path w="2463" h="2435" extrusionOk="0">
                  <a:moveTo>
                    <a:pt x="1236" y="1"/>
                  </a:moveTo>
                  <a:cubicBezTo>
                    <a:pt x="1220" y="1"/>
                    <a:pt x="1203" y="1"/>
                    <a:pt x="1186" y="2"/>
                  </a:cubicBezTo>
                  <a:cubicBezTo>
                    <a:pt x="517" y="32"/>
                    <a:pt x="0" y="579"/>
                    <a:pt x="31" y="1248"/>
                  </a:cubicBezTo>
                  <a:cubicBezTo>
                    <a:pt x="31" y="1899"/>
                    <a:pt x="578" y="2435"/>
                    <a:pt x="1196" y="2435"/>
                  </a:cubicBezTo>
                  <a:cubicBezTo>
                    <a:pt x="1213" y="2435"/>
                    <a:pt x="1229" y="2434"/>
                    <a:pt x="1246" y="2433"/>
                  </a:cubicBezTo>
                  <a:cubicBezTo>
                    <a:pt x="1915" y="2403"/>
                    <a:pt x="2462" y="1826"/>
                    <a:pt x="2432" y="1157"/>
                  </a:cubicBezTo>
                  <a:cubicBezTo>
                    <a:pt x="2402" y="535"/>
                    <a:pt x="1854" y="1"/>
                    <a:pt x="1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13"/>
            <p:cNvSpPr/>
            <p:nvPr/>
          </p:nvSpPr>
          <p:spPr>
            <a:xfrm>
              <a:off x="236600" y="3810375"/>
              <a:ext cx="57775" cy="61625"/>
            </a:xfrm>
            <a:custGeom>
              <a:avLst/>
              <a:gdLst/>
              <a:ahLst/>
              <a:cxnLst/>
              <a:rect l="l" t="t" r="r" b="b"/>
              <a:pathLst>
                <a:path w="2311" h="2465" extrusionOk="0">
                  <a:moveTo>
                    <a:pt x="1094" y="1"/>
                  </a:moveTo>
                  <a:cubicBezTo>
                    <a:pt x="395" y="31"/>
                    <a:pt x="0" y="456"/>
                    <a:pt x="31" y="1277"/>
                  </a:cubicBezTo>
                  <a:cubicBezTo>
                    <a:pt x="31" y="2013"/>
                    <a:pt x="430" y="2464"/>
                    <a:pt x="1063" y="2464"/>
                  </a:cubicBezTo>
                  <a:cubicBezTo>
                    <a:pt x="1083" y="2464"/>
                    <a:pt x="1104" y="2464"/>
                    <a:pt x="1125" y="2463"/>
                  </a:cubicBezTo>
                  <a:cubicBezTo>
                    <a:pt x="1794" y="2432"/>
                    <a:pt x="2310" y="1885"/>
                    <a:pt x="2310" y="1216"/>
                  </a:cubicBezTo>
                  <a:cubicBezTo>
                    <a:pt x="2280" y="548"/>
                    <a:pt x="1733"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13"/>
            <p:cNvSpPr/>
            <p:nvPr/>
          </p:nvSpPr>
          <p:spPr>
            <a:xfrm>
              <a:off x="671250" y="4589225"/>
              <a:ext cx="60050" cy="59375"/>
            </a:xfrm>
            <a:custGeom>
              <a:avLst/>
              <a:gdLst/>
              <a:ahLst/>
              <a:cxnLst/>
              <a:rect l="l" t="t" r="r" b="b"/>
              <a:pathLst>
                <a:path w="2402" h="2375" extrusionOk="0">
                  <a:moveTo>
                    <a:pt x="1168" y="1"/>
                  </a:moveTo>
                  <a:cubicBezTo>
                    <a:pt x="549" y="1"/>
                    <a:pt x="1" y="565"/>
                    <a:pt x="1" y="1187"/>
                  </a:cubicBezTo>
                  <a:cubicBezTo>
                    <a:pt x="1" y="1795"/>
                    <a:pt x="517" y="2342"/>
                    <a:pt x="1156" y="2373"/>
                  </a:cubicBezTo>
                  <a:cubicBezTo>
                    <a:pt x="1174" y="2374"/>
                    <a:pt x="1193" y="2374"/>
                    <a:pt x="1212" y="2374"/>
                  </a:cubicBezTo>
                  <a:cubicBezTo>
                    <a:pt x="1855" y="2374"/>
                    <a:pt x="2372" y="1868"/>
                    <a:pt x="2402" y="1218"/>
                  </a:cubicBezTo>
                  <a:cubicBezTo>
                    <a:pt x="2402" y="519"/>
                    <a:pt x="1915" y="2"/>
                    <a:pt x="1216" y="2"/>
                  </a:cubicBezTo>
                  <a:cubicBezTo>
                    <a:pt x="1200" y="1"/>
                    <a:pt x="1184" y="1"/>
                    <a:pt x="1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13"/>
            <p:cNvSpPr/>
            <p:nvPr/>
          </p:nvSpPr>
          <p:spPr>
            <a:xfrm>
              <a:off x="808025" y="827700"/>
              <a:ext cx="60075" cy="59400"/>
            </a:xfrm>
            <a:custGeom>
              <a:avLst/>
              <a:gdLst/>
              <a:ahLst/>
              <a:cxnLst/>
              <a:rect l="l" t="t" r="r" b="b"/>
              <a:pathLst>
                <a:path w="2403" h="2376" extrusionOk="0">
                  <a:moveTo>
                    <a:pt x="1262" y="0"/>
                  </a:moveTo>
                  <a:cubicBezTo>
                    <a:pt x="1227" y="0"/>
                    <a:pt x="1192" y="2"/>
                    <a:pt x="1156" y="5"/>
                  </a:cubicBezTo>
                  <a:cubicBezTo>
                    <a:pt x="548" y="5"/>
                    <a:pt x="31" y="552"/>
                    <a:pt x="1" y="1160"/>
                  </a:cubicBezTo>
                  <a:cubicBezTo>
                    <a:pt x="1" y="1829"/>
                    <a:pt x="548" y="2376"/>
                    <a:pt x="1217" y="2376"/>
                  </a:cubicBezTo>
                  <a:cubicBezTo>
                    <a:pt x="1916" y="2376"/>
                    <a:pt x="2402" y="1829"/>
                    <a:pt x="2402" y="1160"/>
                  </a:cubicBezTo>
                  <a:cubicBezTo>
                    <a:pt x="2373" y="498"/>
                    <a:pt x="1882" y="0"/>
                    <a:pt x="1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13"/>
            <p:cNvSpPr/>
            <p:nvPr/>
          </p:nvSpPr>
          <p:spPr>
            <a:xfrm>
              <a:off x="7285350" y="2263975"/>
              <a:ext cx="60050" cy="59325"/>
            </a:xfrm>
            <a:custGeom>
              <a:avLst/>
              <a:gdLst/>
              <a:ahLst/>
              <a:cxnLst/>
              <a:rect l="l" t="t" r="r" b="b"/>
              <a:pathLst>
                <a:path w="2402" h="2373" extrusionOk="0">
                  <a:moveTo>
                    <a:pt x="1209" y="0"/>
                  </a:moveTo>
                  <a:cubicBezTo>
                    <a:pt x="1191" y="0"/>
                    <a:pt x="1174" y="1"/>
                    <a:pt x="1156" y="2"/>
                  </a:cubicBezTo>
                  <a:cubicBezTo>
                    <a:pt x="487" y="2"/>
                    <a:pt x="1" y="549"/>
                    <a:pt x="1" y="1217"/>
                  </a:cubicBezTo>
                  <a:cubicBezTo>
                    <a:pt x="31" y="1856"/>
                    <a:pt x="517" y="2342"/>
                    <a:pt x="1156" y="2372"/>
                  </a:cubicBezTo>
                  <a:cubicBezTo>
                    <a:pt x="1825" y="2372"/>
                    <a:pt x="2402" y="1825"/>
                    <a:pt x="2402" y="1187"/>
                  </a:cubicBezTo>
                  <a:cubicBezTo>
                    <a:pt x="2402" y="536"/>
                    <a:pt x="1855" y="0"/>
                    <a:pt x="12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13"/>
            <p:cNvSpPr/>
            <p:nvPr/>
          </p:nvSpPr>
          <p:spPr>
            <a:xfrm>
              <a:off x="384000" y="1703175"/>
              <a:ext cx="60075" cy="59325"/>
            </a:xfrm>
            <a:custGeom>
              <a:avLst/>
              <a:gdLst/>
              <a:ahLst/>
              <a:cxnLst/>
              <a:rect l="l" t="t" r="r" b="b"/>
              <a:pathLst>
                <a:path w="2403" h="2373" extrusionOk="0">
                  <a:moveTo>
                    <a:pt x="1169" y="0"/>
                  </a:moveTo>
                  <a:cubicBezTo>
                    <a:pt x="550" y="0"/>
                    <a:pt x="1" y="565"/>
                    <a:pt x="1" y="1187"/>
                  </a:cubicBezTo>
                  <a:cubicBezTo>
                    <a:pt x="1" y="1825"/>
                    <a:pt x="578" y="2372"/>
                    <a:pt x="1247" y="2372"/>
                  </a:cubicBezTo>
                  <a:cubicBezTo>
                    <a:pt x="1886" y="2342"/>
                    <a:pt x="2372" y="1856"/>
                    <a:pt x="2402" y="1217"/>
                  </a:cubicBezTo>
                  <a:cubicBezTo>
                    <a:pt x="2402" y="518"/>
                    <a:pt x="1916" y="2"/>
                    <a:pt x="1217" y="2"/>
                  </a:cubicBezTo>
                  <a:cubicBezTo>
                    <a:pt x="1201" y="1"/>
                    <a:pt x="1185" y="0"/>
                    <a:pt x="1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13"/>
            <p:cNvSpPr/>
            <p:nvPr/>
          </p:nvSpPr>
          <p:spPr>
            <a:xfrm>
              <a:off x="323975" y="3843050"/>
              <a:ext cx="60825" cy="60175"/>
            </a:xfrm>
            <a:custGeom>
              <a:avLst/>
              <a:gdLst/>
              <a:ahLst/>
              <a:cxnLst/>
              <a:rect l="l" t="t" r="r" b="b"/>
              <a:pathLst>
                <a:path w="2433" h="2407" extrusionOk="0">
                  <a:moveTo>
                    <a:pt x="1217" y="1"/>
                  </a:moveTo>
                  <a:cubicBezTo>
                    <a:pt x="578" y="1"/>
                    <a:pt x="1" y="578"/>
                    <a:pt x="31" y="1247"/>
                  </a:cubicBezTo>
                  <a:cubicBezTo>
                    <a:pt x="60" y="1881"/>
                    <a:pt x="581" y="2406"/>
                    <a:pt x="1206" y="2406"/>
                  </a:cubicBezTo>
                  <a:cubicBezTo>
                    <a:pt x="1240" y="2406"/>
                    <a:pt x="1274" y="2405"/>
                    <a:pt x="1308" y="2402"/>
                  </a:cubicBezTo>
                  <a:cubicBezTo>
                    <a:pt x="1946" y="2371"/>
                    <a:pt x="2432" y="1855"/>
                    <a:pt x="2432" y="1216"/>
                  </a:cubicBezTo>
                  <a:cubicBezTo>
                    <a:pt x="2432" y="548"/>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13"/>
            <p:cNvSpPr/>
            <p:nvPr/>
          </p:nvSpPr>
          <p:spPr>
            <a:xfrm>
              <a:off x="242675" y="3505650"/>
              <a:ext cx="60825" cy="60825"/>
            </a:xfrm>
            <a:custGeom>
              <a:avLst/>
              <a:gdLst/>
              <a:ahLst/>
              <a:cxnLst/>
              <a:rect l="l" t="t" r="r" b="b"/>
              <a:pathLst>
                <a:path w="2433" h="2433" extrusionOk="0">
                  <a:moveTo>
                    <a:pt x="1216" y="1"/>
                  </a:moveTo>
                  <a:cubicBezTo>
                    <a:pt x="547" y="1"/>
                    <a:pt x="0" y="578"/>
                    <a:pt x="0" y="1217"/>
                  </a:cubicBezTo>
                  <a:cubicBezTo>
                    <a:pt x="31" y="1885"/>
                    <a:pt x="608" y="2433"/>
                    <a:pt x="1247" y="2433"/>
                  </a:cubicBezTo>
                  <a:cubicBezTo>
                    <a:pt x="1885" y="2402"/>
                    <a:pt x="2402" y="1885"/>
                    <a:pt x="2402" y="1247"/>
                  </a:cubicBezTo>
                  <a:cubicBezTo>
                    <a:pt x="2432" y="54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13"/>
            <p:cNvSpPr/>
            <p:nvPr/>
          </p:nvSpPr>
          <p:spPr>
            <a:xfrm>
              <a:off x="1030675" y="496475"/>
              <a:ext cx="60825" cy="60850"/>
            </a:xfrm>
            <a:custGeom>
              <a:avLst/>
              <a:gdLst/>
              <a:ahLst/>
              <a:cxnLst/>
              <a:rect l="l" t="t" r="r" b="b"/>
              <a:pathLst>
                <a:path w="2433" h="2434" extrusionOk="0">
                  <a:moveTo>
                    <a:pt x="1270" y="0"/>
                  </a:moveTo>
                  <a:cubicBezTo>
                    <a:pt x="1252" y="0"/>
                    <a:pt x="1234" y="1"/>
                    <a:pt x="1217" y="1"/>
                  </a:cubicBezTo>
                  <a:cubicBezTo>
                    <a:pt x="578" y="32"/>
                    <a:pt x="62" y="549"/>
                    <a:pt x="31" y="1156"/>
                  </a:cubicBezTo>
                  <a:cubicBezTo>
                    <a:pt x="1" y="1825"/>
                    <a:pt x="578" y="2403"/>
                    <a:pt x="1217" y="2433"/>
                  </a:cubicBezTo>
                  <a:cubicBezTo>
                    <a:pt x="1885" y="2433"/>
                    <a:pt x="2432" y="1886"/>
                    <a:pt x="2432" y="1217"/>
                  </a:cubicBezTo>
                  <a:cubicBezTo>
                    <a:pt x="2432" y="537"/>
                    <a:pt x="1914" y="0"/>
                    <a:pt x="1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13"/>
            <p:cNvSpPr/>
            <p:nvPr/>
          </p:nvSpPr>
          <p:spPr>
            <a:xfrm>
              <a:off x="6819550" y="4666750"/>
              <a:ext cx="60800" cy="59325"/>
            </a:xfrm>
            <a:custGeom>
              <a:avLst/>
              <a:gdLst/>
              <a:ahLst/>
              <a:cxnLst/>
              <a:rect l="l" t="t" r="r" b="b"/>
              <a:pathLst>
                <a:path w="2432" h="2373" extrusionOk="0">
                  <a:moveTo>
                    <a:pt x="1239" y="0"/>
                  </a:moveTo>
                  <a:cubicBezTo>
                    <a:pt x="1221" y="0"/>
                    <a:pt x="1203" y="1"/>
                    <a:pt x="1186" y="1"/>
                  </a:cubicBezTo>
                  <a:cubicBezTo>
                    <a:pt x="517" y="1"/>
                    <a:pt x="0" y="548"/>
                    <a:pt x="31" y="1217"/>
                  </a:cubicBezTo>
                  <a:cubicBezTo>
                    <a:pt x="61" y="1886"/>
                    <a:pt x="547" y="2372"/>
                    <a:pt x="1186" y="2372"/>
                  </a:cubicBezTo>
                  <a:cubicBezTo>
                    <a:pt x="1854" y="2372"/>
                    <a:pt x="2432" y="1825"/>
                    <a:pt x="2432" y="1187"/>
                  </a:cubicBezTo>
                  <a:cubicBezTo>
                    <a:pt x="2432" y="536"/>
                    <a:pt x="1885" y="0"/>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13"/>
            <p:cNvSpPr/>
            <p:nvPr/>
          </p:nvSpPr>
          <p:spPr>
            <a:xfrm>
              <a:off x="318650" y="1885550"/>
              <a:ext cx="60075" cy="59325"/>
            </a:xfrm>
            <a:custGeom>
              <a:avLst/>
              <a:gdLst/>
              <a:ahLst/>
              <a:cxnLst/>
              <a:rect l="l" t="t" r="r" b="b"/>
              <a:pathLst>
                <a:path w="2403" h="2373" extrusionOk="0">
                  <a:moveTo>
                    <a:pt x="1182" y="0"/>
                  </a:moveTo>
                  <a:cubicBezTo>
                    <a:pt x="1163" y="0"/>
                    <a:pt x="1144" y="1"/>
                    <a:pt x="1126" y="2"/>
                  </a:cubicBezTo>
                  <a:cubicBezTo>
                    <a:pt x="487" y="2"/>
                    <a:pt x="1" y="518"/>
                    <a:pt x="1" y="1157"/>
                  </a:cubicBezTo>
                  <a:cubicBezTo>
                    <a:pt x="1" y="1856"/>
                    <a:pt x="518" y="2372"/>
                    <a:pt x="1186" y="2372"/>
                  </a:cubicBezTo>
                  <a:cubicBezTo>
                    <a:pt x="1855" y="2372"/>
                    <a:pt x="2402" y="1795"/>
                    <a:pt x="2402" y="1157"/>
                  </a:cubicBezTo>
                  <a:cubicBezTo>
                    <a:pt x="2373" y="507"/>
                    <a:pt x="1826" y="0"/>
                    <a:pt x="1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13"/>
            <p:cNvSpPr/>
            <p:nvPr/>
          </p:nvSpPr>
          <p:spPr>
            <a:xfrm>
              <a:off x="7004200" y="1338425"/>
              <a:ext cx="60800" cy="59325"/>
            </a:xfrm>
            <a:custGeom>
              <a:avLst/>
              <a:gdLst/>
              <a:ahLst/>
              <a:cxnLst/>
              <a:rect l="l" t="t" r="r" b="b"/>
              <a:pathLst>
                <a:path w="2432" h="2373" extrusionOk="0">
                  <a:moveTo>
                    <a:pt x="1193" y="1"/>
                  </a:moveTo>
                  <a:cubicBezTo>
                    <a:pt x="549" y="1"/>
                    <a:pt x="30" y="535"/>
                    <a:pt x="0" y="1157"/>
                  </a:cubicBezTo>
                  <a:cubicBezTo>
                    <a:pt x="0" y="1825"/>
                    <a:pt x="547" y="2373"/>
                    <a:pt x="1216" y="2373"/>
                  </a:cubicBezTo>
                  <a:cubicBezTo>
                    <a:pt x="1854" y="2373"/>
                    <a:pt x="2371" y="1886"/>
                    <a:pt x="2402" y="1248"/>
                  </a:cubicBezTo>
                  <a:cubicBezTo>
                    <a:pt x="2432" y="549"/>
                    <a:pt x="1915" y="2"/>
                    <a:pt x="1247" y="2"/>
                  </a:cubicBezTo>
                  <a:cubicBezTo>
                    <a:pt x="1229" y="1"/>
                    <a:pt x="1211" y="1"/>
                    <a:pt x="1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13"/>
            <p:cNvSpPr/>
            <p:nvPr/>
          </p:nvSpPr>
          <p:spPr>
            <a:xfrm>
              <a:off x="7259525" y="2049675"/>
              <a:ext cx="60800" cy="59325"/>
            </a:xfrm>
            <a:custGeom>
              <a:avLst/>
              <a:gdLst/>
              <a:ahLst/>
              <a:cxnLst/>
              <a:rect l="l" t="t" r="r" b="b"/>
              <a:pathLst>
                <a:path w="2432" h="2373" extrusionOk="0">
                  <a:moveTo>
                    <a:pt x="1273" y="1"/>
                  </a:moveTo>
                  <a:cubicBezTo>
                    <a:pt x="1254" y="1"/>
                    <a:pt x="1235" y="1"/>
                    <a:pt x="1216" y="2"/>
                  </a:cubicBezTo>
                  <a:cubicBezTo>
                    <a:pt x="547" y="2"/>
                    <a:pt x="0" y="549"/>
                    <a:pt x="0" y="1187"/>
                  </a:cubicBezTo>
                  <a:cubicBezTo>
                    <a:pt x="31" y="1856"/>
                    <a:pt x="578" y="2373"/>
                    <a:pt x="1247" y="2373"/>
                  </a:cubicBezTo>
                  <a:cubicBezTo>
                    <a:pt x="1946" y="2342"/>
                    <a:pt x="2432" y="1795"/>
                    <a:pt x="2402" y="1127"/>
                  </a:cubicBezTo>
                  <a:cubicBezTo>
                    <a:pt x="2372" y="478"/>
                    <a:pt x="1885" y="1"/>
                    <a:pt x="1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13"/>
            <p:cNvSpPr/>
            <p:nvPr/>
          </p:nvSpPr>
          <p:spPr>
            <a:xfrm>
              <a:off x="498000" y="4214650"/>
              <a:ext cx="60050" cy="60050"/>
            </a:xfrm>
            <a:custGeom>
              <a:avLst/>
              <a:gdLst/>
              <a:ahLst/>
              <a:cxnLst/>
              <a:rect l="l" t="t" r="r" b="b"/>
              <a:pathLst>
                <a:path w="2402" h="2402" extrusionOk="0">
                  <a:moveTo>
                    <a:pt x="1186" y="0"/>
                  </a:moveTo>
                  <a:cubicBezTo>
                    <a:pt x="547" y="30"/>
                    <a:pt x="0" y="608"/>
                    <a:pt x="0" y="1246"/>
                  </a:cubicBezTo>
                  <a:cubicBezTo>
                    <a:pt x="31" y="1885"/>
                    <a:pt x="547" y="2371"/>
                    <a:pt x="1186" y="2401"/>
                  </a:cubicBezTo>
                  <a:cubicBezTo>
                    <a:pt x="1854" y="2401"/>
                    <a:pt x="2402" y="1885"/>
                    <a:pt x="2402" y="1216"/>
                  </a:cubicBezTo>
                  <a:cubicBezTo>
                    <a:pt x="2402" y="517"/>
                    <a:pt x="185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13"/>
            <p:cNvSpPr/>
            <p:nvPr/>
          </p:nvSpPr>
          <p:spPr>
            <a:xfrm>
              <a:off x="7059675" y="1461425"/>
              <a:ext cx="63850" cy="59575"/>
            </a:xfrm>
            <a:custGeom>
              <a:avLst/>
              <a:gdLst/>
              <a:ahLst/>
              <a:cxnLst/>
              <a:rect l="l" t="t" r="r" b="b"/>
              <a:pathLst>
                <a:path w="2554" h="2383" extrusionOk="0">
                  <a:moveTo>
                    <a:pt x="1277" y="0"/>
                  </a:moveTo>
                  <a:cubicBezTo>
                    <a:pt x="689" y="0"/>
                    <a:pt x="179" y="411"/>
                    <a:pt x="122" y="1009"/>
                  </a:cubicBezTo>
                  <a:cubicBezTo>
                    <a:pt x="0" y="1678"/>
                    <a:pt x="456" y="2285"/>
                    <a:pt x="1125" y="2377"/>
                  </a:cubicBezTo>
                  <a:cubicBezTo>
                    <a:pt x="1165" y="2380"/>
                    <a:pt x="1205" y="2382"/>
                    <a:pt x="1244" y="2382"/>
                  </a:cubicBezTo>
                  <a:cubicBezTo>
                    <a:pt x="1864" y="2382"/>
                    <a:pt x="2405" y="1942"/>
                    <a:pt x="2462" y="1313"/>
                  </a:cubicBezTo>
                  <a:cubicBezTo>
                    <a:pt x="2553" y="675"/>
                    <a:pt x="2037" y="67"/>
                    <a:pt x="1398" y="6"/>
                  </a:cubicBezTo>
                  <a:cubicBezTo>
                    <a:pt x="1358" y="2"/>
                    <a:pt x="1317"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13"/>
            <p:cNvSpPr/>
            <p:nvPr/>
          </p:nvSpPr>
          <p:spPr>
            <a:xfrm>
              <a:off x="6564975" y="5087750"/>
              <a:ext cx="60825" cy="60175"/>
            </a:xfrm>
            <a:custGeom>
              <a:avLst/>
              <a:gdLst/>
              <a:ahLst/>
              <a:cxnLst/>
              <a:rect l="l" t="t" r="r" b="b"/>
              <a:pathLst>
                <a:path w="2433" h="2407" extrusionOk="0">
                  <a:moveTo>
                    <a:pt x="1216" y="1"/>
                  </a:moveTo>
                  <a:cubicBezTo>
                    <a:pt x="548" y="1"/>
                    <a:pt x="1" y="517"/>
                    <a:pt x="1" y="1216"/>
                  </a:cubicBezTo>
                  <a:cubicBezTo>
                    <a:pt x="1" y="1855"/>
                    <a:pt x="487" y="2371"/>
                    <a:pt x="1125" y="2402"/>
                  </a:cubicBezTo>
                  <a:cubicBezTo>
                    <a:pt x="1158" y="2405"/>
                    <a:pt x="1190" y="2406"/>
                    <a:pt x="1223" y="2406"/>
                  </a:cubicBezTo>
                  <a:cubicBezTo>
                    <a:pt x="1824" y="2406"/>
                    <a:pt x="2373" y="1881"/>
                    <a:pt x="2402" y="1247"/>
                  </a:cubicBezTo>
                  <a:cubicBezTo>
                    <a:pt x="2432" y="608"/>
                    <a:pt x="1885" y="3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13"/>
            <p:cNvSpPr/>
            <p:nvPr/>
          </p:nvSpPr>
          <p:spPr>
            <a:xfrm>
              <a:off x="7235200" y="1832350"/>
              <a:ext cx="60825" cy="60200"/>
            </a:xfrm>
            <a:custGeom>
              <a:avLst/>
              <a:gdLst/>
              <a:ahLst/>
              <a:cxnLst/>
              <a:rect l="l" t="t" r="r" b="b"/>
              <a:pathLst>
                <a:path w="2433" h="2408" extrusionOk="0">
                  <a:moveTo>
                    <a:pt x="1163" y="1"/>
                  </a:moveTo>
                  <a:cubicBezTo>
                    <a:pt x="519" y="1"/>
                    <a:pt x="1" y="537"/>
                    <a:pt x="1" y="1218"/>
                  </a:cubicBezTo>
                  <a:cubicBezTo>
                    <a:pt x="1" y="1856"/>
                    <a:pt x="487" y="2373"/>
                    <a:pt x="1125" y="2403"/>
                  </a:cubicBezTo>
                  <a:cubicBezTo>
                    <a:pt x="1158" y="2406"/>
                    <a:pt x="1190" y="2408"/>
                    <a:pt x="1223" y="2408"/>
                  </a:cubicBezTo>
                  <a:cubicBezTo>
                    <a:pt x="1824" y="2408"/>
                    <a:pt x="2373" y="1883"/>
                    <a:pt x="2402" y="1248"/>
                  </a:cubicBezTo>
                  <a:cubicBezTo>
                    <a:pt x="2432" y="610"/>
                    <a:pt x="1885" y="32"/>
                    <a:pt x="1216" y="2"/>
                  </a:cubicBezTo>
                  <a:cubicBezTo>
                    <a:pt x="1199" y="1"/>
                    <a:pt x="1181" y="1"/>
                    <a:pt x="1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13"/>
            <p:cNvSpPr/>
            <p:nvPr/>
          </p:nvSpPr>
          <p:spPr>
            <a:xfrm>
              <a:off x="6566500" y="560300"/>
              <a:ext cx="60050" cy="60850"/>
            </a:xfrm>
            <a:custGeom>
              <a:avLst/>
              <a:gdLst/>
              <a:ahLst/>
              <a:cxnLst/>
              <a:rect l="l" t="t" r="r" b="b"/>
              <a:pathLst>
                <a:path w="2402" h="2434" extrusionOk="0">
                  <a:moveTo>
                    <a:pt x="1196" y="0"/>
                  </a:moveTo>
                  <a:cubicBezTo>
                    <a:pt x="578" y="0"/>
                    <a:pt x="30" y="536"/>
                    <a:pt x="0" y="1187"/>
                  </a:cubicBezTo>
                  <a:cubicBezTo>
                    <a:pt x="0" y="1856"/>
                    <a:pt x="548" y="2433"/>
                    <a:pt x="1216" y="2433"/>
                  </a:cubicBezTo>
                  <a:cubicBezTo>
                    <a:pt x="1885" y="2433"/>
                    <a:pt x="2402" y="1856"/>
                    <a:pt x="2402" y="1187"/>
                  </a:cubicBezTo>
                  <a:cubicBezTo>
                    <a:pt x="2402" y="549"/>
                    <a:pt x="1885" y="32"/>
                    <a:pt x="1247" y="2"/>
                  </a:cubicBezTo>
                  <a:cubicBezTo>
                    <a:pt x="1230" y="1"/>
                    <a:pt x="1213"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13"/>
            <p:cNvSpPr/>
            <p:nvPr/>
          </p:nvSpPr>
          <p:spPr>
            <a:xfrm>
              <a:off x="7275475" y="3701700"/>
              <a:ext cx="60825" cy="60825"/>
            </a:xfrm>
            <a:custGeom>
              <a:avLst/>
              <a:gdLst/>
              <a:ahLst/>
              <a:cxnLst/>
              <a:rect l="l" t="t" r="r" b="b"/>
              <a:pathLst>
                <a:path w="2433" h="2433" extrusionOk="0">
                  <a:moveTo>
                    <a:pt x="1186" y="1"/>
                  </a:moveTo>
                  <a:cubicBezTo>
                    <a:pt x="517" y="1"/>
                    <a:pt x="1" y="548"/>
                    <a:pt x="31" y="1247"/>
                  </a:cubicBezTo>
                  <a:cubicBezTo>
                    <a:pt x="31" y="1916"/>
                    <a:pt x="578" y="2433"/>
                    <a:pt x="1247" y="2433"/>
                  </a:cubicBezTo>
                  <a:cubicBezTo>
                    <a:pt x="1885" y="2402"/>
                    <a:pt x="2432" y="1825"/>
                    <a:pt x="2432" y="1186"/>
                  </a:cubicBezTo>
                  <a:cubicBezTo>
                    <a:pt x="2402" y="518"/>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13"/>
            <p:cNvSpPr/>
            <p:nvPr/>
          </p:nvSpPr>
          <p:spPr>
            <a:xfrm>
              <a:off x="352100" y="1794350"/>
              <a:ext cx="60050" cy="59325"/>
            </a:xfrm>
            <a:custGeom>
              <a:avLst/>
              <a:gdLst/>
              <a:ahLst/>
              <a:cxnLst/>
              <a:rect l="l" t="t" r="r" b="b"/>
              <a:pathLst>
                <a:path w="2402" h="2373" extrusionOk="0">
                  <a:moveTo>
                    <a:pt x="1214" y="1"/>
                  </a:moveTo>
                  <a:cubicBezTo>
                    <a:pt x="1194" y="1"/>
                    <a:pt x="1175" y="1"/>
                    <a:pt x="1155" y="2"/>
                  </a:cubicBezTo>
                  <a:cubicBezTo>
                    <a:pt x="547" y="2"/>
                    <a:pt x="31" y="549"/>
                    <a:pt x="0" y="1157"/>
                  </a:cubicBezTo>
                  <a:cubicBezTo>
                    <a:pt x="0" y="1795"/>
                    <a:pt x="547" y="2373"/>
                    <a:pt x="1216" y="2373"/>
                  </a:cubicBezTo>
                  <a:cubicBezTo>
                    <a:pt x="1885" y="2373"/>
                    <a:pt x="2402" y="1856"/>
                    <a:pt x="2402" y="1157"/>
                  </a:cubicBezTo>
                  <a:cubicBezTo>
                    <a:pt x="2372" y="507"/>
                    <a:pt x="1883" y="1"/>
                    <a:pt x="1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13"/>
            <p:cNvSpPr/>
            <p:nvPr/>
          </p:nvSpPr>
          <p:spPr>
            <a:xfrm>
              <a:off x="1084625" y="5150025"/>
              <a:ext cx="60075" cy="59325"/>
            </a:xfrm>
            <a:custGeom>
              <a:avLst/>
              <a:gdLst/>
              <a:ahLst/>
              <a:cxnLst/>
              <a:rect l="l" t="t" r="r" b="b"/>
              <a:pathLst>
                <a:path w="2403" h="2373" extrusionOk="0">
                  <a:moveTo>
                    <a:pt x="1206" y="1"/>
                  </a:moveTo>
                  <a:cubicBezTo>
                    <a:pt x="1190" y="1"/>
                    <a:pt x="1173" y="1"/>
                    <a:pt x="1156" y="2"/>
                  </a:cubicBezTo>
                  <a:cubicBezTo>
                    <a:pt x="487" y="2"/>
                    <a:pt x="1" y="519"/>
                    <a:pt x="1" y="1218"/>
                  </a:cubicBezTo>
                  <a:cubicBezTo>
                    <a:pt x="31" y="1856"/>
                    <a:pt x="518" y="2342"/>
                    <a:pt x="1156" y="2373"/>
                  </a:cubicBezTo>
                  <a:cubicBezTo>
                    <a:pt x="1825" y="2373"/>
                    <a:pt x="2402" y="1826"/>
                    <a:pt x="2402" y="1187"/>
                  </a:cubicBezTo>
                  <a:cubicBezTo>
                    <a:pt x="2402" y="565"/>
                    <a:pt x="1853" y="1"/>
                    <a:pt x="12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13"/>
            <p:cNvSpPr/>
            <p:nvPr/>
          </p:nvSpPr>
          <p:spPr>
            <a:xfrm>
              <a:off x="7282325" y="3394675"/>
              <a:ext cx="60050" cy="59350"/>
            </a:xfrm>
            <a:custGeom>
              <a:avLst/>
              <a:gdLst/>
              <a:ahLst/>
              <a:cxnLst/>
              <a:rect l="l" t="t" r="r" b="b"/>
              <a:pathLst>
                <a:path w="2402" h="2374" extrusionOk="0">
                  <a:moveTo>
                    <a:pt x="1244" y="1"/>
                  </a:moveTo>
                  <a:cubicBezTo>
                    <a:pt x="1225" y="1"/>
                    <a:pt x="1205" y="1"/>
                    <a:pt x="1186" y="2"/>
                  </a:cubicBezTo>
                  <a:cubicBezTo>
                    <a:pt x="547" y="2"/>
                    <a:pt x="0" y="580"/>
                    <a:pt x="0" y="1218"/>
                  </a:cubicBezTo>
                  <a:cubicBezTo>
                    <a:pt x="31" y="1826"/>
                    <a:pt x="547" y="2343"/>
                    <a:pt x="1186" y="2373"/>
                  </a:cubicBezTo>
                  <a:cubicBezTo>
                    <a:pt x="1854" y="2373"/>
                    <a:pt x="2401" y="1856"/>
                    <a:pt x="2401" y="1188"/>
                  </a:cubicBezTo>
                  <a:cubicBezTo>
                    <a:pt x="2401" y="508"/>
                    <a:pt x="1913" y="1"/>
                    <a:pt x="1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13"/>
            <p:cNvSpPr/>
            <p:nvPr/>
          </p:nvSpPr>
          <p:spPr>
            <a:xfrm>
              <a:off x="583875" y="1157600"/>
              <a:ext cx="60800" cy="60825"/>
            </a:xfrm>
            <a:custGeom>
              <a:avLst/>
              <a:gdLst/>
              <a:ahLst/>
              <a:cxnLst/>
              <a:rect l="l" t="t" r="r" b="b"/>
              <a:pathLst>
                <a:path w="2432" h="2433" extrusionOk="0">
                  <a:moveTo>
                    <a:pt x="1216" y="1"/>
                  </a:moveTo>
                  <a:cubicBezTo>
                    <a:pt x="608" y="1"/>
                    <a:pt x="61" y="517"/>
                    <a:pt x="30" y="1156"/>
                  </a:cubicBezTo>
                  <a:cubicBezTo>
                    <a:pt x="0" y="1794"/>
                    <a:pt x="547" y="2402"/>
                    <a:pt x="1216" y="2432"/>
                  </a:cubicBezTo>
                  <a:cubicBezTo>
                    <a:pt x="1854" y="2432"/>
                    <a:pt x="2432" y="1885"/>
                    <a:pt x="2432" y="1216"/>
                  </a:cubicBezTo>
                  <a:cubicBezTo>
                    <a:pt x="2432" y="548"/>
                    <a:pt x="191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13"/>
            <p:cNvSpPr/>
            <p:nvPr/>
          </p:nvSpPr>
          <p:spPr>
            <a:xfrm>
              <a:off x="616550" y="1066425"/>
              <a:ext cx="60800" cy="60800"/>
            </a:xfrm>
            <a:custGeom>
              <a:avLst/>
              <a:gdLst/>
              <a:ahLst/>
              <a:cxnLst/>
              <a:rect l="l" t="t" r="r" b="b"/>
              <a:pathLst>
                <a:path w="2432" h="2432" extrusionOk="0">
                  <a:moveTo>
                    <a:pt x="1246" y="0"/>
                  </a:moveTo>
                  <a:cubicBezTo>
                    <a:pt x="578" y="0"/>
                    <a:pt x="0" y="547"/>
                    <a:pt x="0" y="1216"/>
                  </a:cubicBezTo>
                  <a:cubicBezTo>
                    <a:pt x="0" y="1854"/>
                    <a:pt x="578" y="2432"/>
                    <a:pt x="1216" y="2432"/>
                  </a:cubicBezTo>
                  <a:cubicBezTo>
                    <a:pt x="1885" y="2401"/>
                    <a:pt x="2432" y="1854"/>
                    <a:pt x="2401" y="1186"/>
                  </a:cubicBezTo>
                  <a:cubicBezTo>
                    <a:pt x="2371" y="517"/>
                    <a:pt x="1885" y="31"/>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13"/>
            <p:cNvSpPr/>
            <p:nvPr/>
          </p:nvSpPr>
          <p:spPr>
            <a:xfrm>
              <a:off x="441000" y="4092275"/>
              <a:ext cx="60825" cy="59325"/>
            </a:xfrm>
            <a:custGeom>
              <a:avLst/>
              <a:gdLst/>
              <a:ahLst/>
              <a:cxnLst/>
              <a:rect l="l" t="t" r="r" b="b"/>
              <a:pathLst>
                <a:path w="2433" h="2373" extrusionOk="0">
                  <a:moveTo>
                    <a:pt x="1237" y="0"/>
                  </a:moveTo>
                  <a:cubicBezTo>
                    <a:pt x="1220" y="0"/>
                    <a:pt x="1203" y="1"/>
                    <a:pt x="1186" y="1"/>
                  </a:cubicBezTo>
                  <a:cubicBezTo>
                    <a:pt x="487" y="1"/>
                    <a:pt x="1" y="548"/>
                    <a:pt x="31" y="1248"/>
                  </a:cubicBezTo>
                  <a:cubicBezTo>
                    <a:pt x="61" y="1886"/>
                    <a:pt x="578" y="2372"/>
                    <a:pt x="1216" y="2372"/>
                  </a:cubicBezTo>
                  <a:cubicBezTo>
                    <a:pt x="1885" y="2372"/>
                    <a:pt x="2432" y="1795"/>
                    <a:pt x="2432" y="1156"/>
                  </a:cubicBezTo>
                  <a:cubicBezTo>
                    <a:pt x="2403" y="535"/>
                    <a:pt x="1855" y="0"/>
                    <a:pt x="12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13"/>
            <p:cNvSpPr/>
            <p:nvPr/>
          </p:nvSpPr>
          <p:spPr>
            <a:xfrm>
              <a:off x="839950" y="738100"/>
              <a:ext cx="60825" cy="60850"/>
            </a:xfrm>
            <a:custGeom>
              <a:avLst/>
              <a:gdLst/>
              <a:ahLst/>
              <a:cxnLst/>
              <a:rect l="l" t="t" r="r" b="b"/>
              <a:pathLst>
                <a:path w="2433" h="2434" extrusionOk="0">
                  <a:moveTo>
                    <a:pt x="1211" y="1"/>
                  </a:moveTo>
                  <a:cubicBezTo>
                    <a:pt x="1193" y="1"/>
                    <a:pt x="1174" y="1"/>
                    <a:pt x="1155" y="2"/>
                  </a:cubicBezTo>
                  <a:cubicBezTo>
                    <a:pt x="517" y="33"/>
                    <a:pt x="0" y="580"/>
                    <a:pt x="0" y="1218"/>
                  </a:cubicBezTo>
                  <a:cubicBezTo>
                    <a:pt x="0" y="1856"/>
                    <a:pt x="578" y="2434"/>
                    <a:pt x="1216" y="2434"/>
                  </a:cubicBezTo>
                  <a:cubicBezTo>
                    <a:pt x="1885" y="2403"/>
                    <a:pt x="2432" y="1856"/>
                    <a:pt x="2402" y="1188"/>
                  </a:cubicBezTo>
                  <a:cubicBezTo>
                    <a:pt x="2372" y="508"/>
                    <a:pt x="1854" y="1"/>
                    <a:pt x="1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13"/>
            <p:cNvSpPr/>
            <p:nvPr/>
          </p:nvSpPr>
          <p:spPr>
            <a:xfrm>
              <a:off x="418200" y="1614275"/>
              <a:ext cx="60825" cy="59350"/>
            </a:xfrm>
            <a:custGeom>
              <a:avLst/>
              <a:gdLst/>
              <a:ahLst/>
              <a:cxnLst/>
              <a:rect l="l" t="t" r="r" b="b"/>
              <a:pathLst>
                <a:path w="2433" h="2374" extrusionOk="0">
                  <a:moveTo>
                    <a:pt x="1239" y="0"/>
                  </a:moveTo>
                  <a:cubicBezTo>
                    <a:pt x="1222" y="0"/>
                    <a:pt x="1204" y="1"/>
                    <a:pt x="1186" y="1"/>
                  </a:cubicBezTo>
                  <a:cubicBezTo>
                    <a:pt x="518" y="1"/>
                    <a:pt x="1" y="548"/>
                    <a:pt x="31" y="1217"/>
                  </a:cubicBezTo>
                  <a:cubicBezTo>
                    <a:pt x="62" y="1855"/>
                    <a:pt x="578" y="2372"/>
                    <a:pt x="1217" y="2372"/>
                  </a:cubicBezTo>
                  <a:cubicBezTo>
                    <a:pt x="1233" y="2373"/>
                    <a:pt x="1249" y="2373"/>
                    <a:pt x="1265" y="2373"/>
                  </a:cubicBezTo>
                  <a:cubicBezTo>
                    <a:pt x="1884" y="2373"/>
                    <a:pt x="2432" y="1809"/>
                    <a:pt x="2432" y="1187"/>
                  </a:cubicBezTo>
                  <a:cubicBezTo>
                    <a:pt x="2432" y="536"/>
                    <a:pt x="1885" y="0"/>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13"/>
            <p:cNvSpPr/>
            <p:nvPr/>
          </p:nvSpPr>
          <p:spPr>
            <a:xfrm>
              <a:off x="551200" y="1248800"/>
              <a:ext cx="60050" cy="60075"/>
            </a:xfrm>
            <a:custGeom>
              <a:avLst/>
              <a:gdLst/>
              <a:ahLst/>
              <a:cxnLst/>
              <a:rect l="l" t="t" r="r" b="b"/>
              <a:pathLst>
                <a:path w="2402" h="2403" extrusionOk="0">
                  <a:moveTo>
                    <a:pt x="1185" y="0"/>
                  </a:moveTo>
                  <a:cubicBezTo>
                    <a:pt x="517" y="30"/>
                    <a:pt x="0" y="547"/>
                    <a:pt x="0" y="1246"/>
                  </a:cubicBezTo>
                  <a:cubicBezTo>
                    <a:pt x="30" y="1885"/>
                    <a:pt x="517" y="2401"/>
                    <a:pt x="1155" y="2401"/>
                  </a:cubicBezTo>
                  <a:cubicBezTo>
                    <a:pt x="1172" y="2402"/>
                    <a:pt x="1189" y="2403"/>
                    <a:pt x="1206" y="2403"/>
                  </a:cubicBezTo>
                  <a:cubicBezTo>
                    <a:pt x="1824" y="2403"/>
                    <a:pt x="2372" y="1867"/>
                    <a:pt x="2401" y="1216"/>
                  </a:cubicBezTo>
                  <a:cubicBezTo>
                    <a:pt x="2401" y="578"/>
                    <a:pt x="1854" y="0"/>
                    <a:pt x="1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13"/>
            <p:cNvSpPr/>
            <p:nvPr/>
          </p:nvSpPr>
          <p:spPr>
            <a:xfrm>
              <a:off x="6887925" y="1089950"/>
              <a:ext cx="60825" cy="59350"/>
            </a:xfrm>
            <a:custGeom>
              <a:avLst/>
              <a:gdLst/>
              <a:ahLst/>
              <a:cxnLst/>
              <a:rect l="l" t="t" r="r" b="b"/>
              <a:pathLst>
                <a:path w="2433" h="2374" extrusionOk="0">
                  <a:moveTo>
                    <a:pt x="1212" y="0"/>
                  </a:moveTo>
                  <a:cubicBezTo>
                    <a:pt x="1193" y="0"/>
                    <a:pt x="1175" y="1"/>
                    <a:pt x="1156" y="1"/>
                  </a:cubicBezTo>
                  <a:cubicBezTo>
                    <a:pt x="487" y="32"/>
                    <a:pt x="1" y="579"/>
                    <a:pt x="31" y="1248"/>
                  </a:cubicBezTo>
                  <a:cubicBezTo>
                    <a:pt x="61" y="1868"/>
                    <a:pt x="578" y="2374"/>
                    <a:pt x="1166" y="2374"/>
                  </a:cubicBezTo>
                  <a:cubicBezTo>
                    <a:pt x="1183" y="2374"/>
                    <a:pt x="1200" y="2373"/>
                    <a:pt x="1217" y="2372"/>
                  </a:cubicBezTo>
                  <a:cubicBezTo>
                    <a:pt x="1885" y="2372"/>
                    <a:pt x="2432" y="1795"/>
                    <a:pt x="2432" y="1156"/>
                  </a:cubicBezTo>
                  <a:cubicBezTo>
                    <a:pt x="2403" y="506"/>
                    <a:pt x="1857" y="0"/>
                    <a:pt x="12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13"/>
            <p:cNvSpPr/>
            <p:nvPr/>
          </p:nvSpPr>
          <p:spPr>
            <a:xfrm>
              <a:off x="556500" y="4340650"/>
              <a:ext cx="62350" cy="59450"/>
            </a:xfrm>
            <a:custGeom>
              <a:avLst/>
              <a:gdLst/>
              <a:ahLst/>
              <a:cxnLst/>
              <a:rect l="l" t="t" r="r" b="b"/>
              <a:pathLst>
                <a:path w="2494" h="2378" extrusionOk="0">
                  <a:moveTo>
                    <a:pt x="1236" y="1"/>
                  </a:moveTo>
                  <a:cubicBezTo>
                    <a:pt x="636" y="1"/>
                    <a:pt x="89" y="496"/>
                    <a:pt x="31" y="1100"/>
                  </a:cubicBezTo>
                  <a:cubicBezTo>
                    <a:pt x="1" y="1738"/>
                    <a:pt x="548" y="2346"/>
                    <a:pt x="1186" y="2377"/>
                  </a:cubicBezTo>
                  <a:cubicBezTo>
                    <a:pt x="1205" y="2377"/>
                    <a:pt x="1224" y="2378"/>
                    <a:pt x="1243" y="2378"/>
                  </a:cubicBezTo>
                  <a:cubicBezTo>
                    <a:pt x="1857" y="2378"/>
                    <a:pt x="2373" y="1903"/>
                    <a:pt x="2432" y="1313"/>
                  </a:cubicBezTo>
                  <a:cubicBezTo>
                    <a:pt x="2493" y="614"/>
                    <a:pt x="2007" y="66"/>
                    <a:pt x="1338" y="6"/>
                  </a:cubicBezTo>
                  <a:cubicBezTo>
                    <a:pt x="1304" y="2"/>
                    <a:pt x="1270" y="1"/>
                    <a:pt x="1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13"/>
            <p:cNvSpPr/>
            <p:nvPr/>
          </p:nvSpPr>
          <p:spPr>
            <a:xfrm>
              <a:off x="6830175" y="966850"/>
              <a:ext cx="60825" cy="59350"/>
            </a:xfrm>
            <a:custGeom>
              <a:avLst/>
              <a:gdLst/>
              <a:ahLst/>
              <a:cxnLst/>
              <a:rect l="l" t="t" r="r" b="b"/>
              <a:pathLst>
                <a:path w="2433" h="2374" extrusionOk="0">
                  <a:moveTo>
                    <a:pt x="1300" y="0"/>
                  </a:moveTo>
                  <a:cubicBezTo>
                    <a:pt x="1282" y="0"/>
                    <a:pt x="1265" y="1"/>
                    <a:pt x="1247" y="1"/>
                  </a:cubicBezTo>
                  <a:cubicBezTo>
                    <a:pt x="609" y="1"/>
                    <a:pt x="62" y="518"/>
                    <a:pt x="31" y="1126"/>
                  </a:cubicBezTo>
                  <a:cubicBezTo>
                    <a:pt x="1" y="1764"/>
                    <a:pt x="548" y="2372"/>
                    <a:pt x="1217" y="2372"/>
                  </a:cubicBezTo>
                  <a:cubicBezTo>
                    <a:pt x="1234" y="2373"/>
                    <a:pt x="1250" y="2373"/>
                    <a:pt x="1267" y="2373"/>
                  </a:cubicBezTo>
                  <a:cubicBezTo>
                    <a:pt x="1885" y="2373"/>
                    <a:pt x="2432" y="1838"/>
                    <a:pt x="2432" y="1187"/>
                  </a:cubicBezTo>
                  <a:cubicBezTo>
                    <a:pt x="2432" y="536"/>
                    <a:pt x="1943" y="0"/>
                    <a:pt x="1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13"/>
            <p:cNvSpPr/>
            <p:nvPr/>
          </p:nvSpPr>
          <p:spPr>
            <a:xfrm>
              <a:off x="518525" y="1340700"/>
              <a:ext cx="60800" cy="59350"/>
            </a:xfrm>
            <a:custGeom>
              <a:avLst/>
              <a:gdLst/>
              <a:ahLst/>
              <a:cxnLst/>
              <a:rect l="l" t="t" r="r" b="b"/>
              <a:pathLst>
                <a:path w="2432" h="2374" extrusionOk="0">
                  <a:moveTo>
                    <a:pt x="1264" y="1"/>
                  </a:moveTo>
                  <a:cubicBezTo>
                    <a:pt x="1248" y="1"/>
                    <a:pt x="1232" y="1"/>
                    <a:pt x="1216" y="2"/>
                  </a:cubicBezTo>
                  <a:cubicBezTo>
                    <a:pt x="578" y="2"/>
                    <a:pt x="61" y="488"/>
                    <a:pt x="30" y="1127"/>
                  </a:cubicBezTo>
                  <a:cubicBezTo>
                    <a:pt x="0" y="1795"/>
                    <a:pt x="517" y="2373"/>
                    <a:pt x="1185" y="2373"/>
                  </a:cubicBezTo>
                  <a:cubicBezTo>
                    <a:pt x="1202" y="2374"/>
                    <a:pt x="1219" y="2374"/>
                    <a:pt x="1236" y="2374"/>
                  </a:cubicBezTo>
                  <a:cubicBezTo>
                    <a:pt x="1854" y="2374"/>
                    <a:pt x="2402" y="1838"/>
                    <a:pt x="2432" y="1187"/>
                  </a:cubicBezTo>
                  <a:cubicBezTo>
                    <a:pt x="2432" y="565"/>
                    <a:pt x="1883" y="1"/>
                    <a:pt x="1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13"/>
            <p:cNvSpPr/>
            <p:nvPr/>
          </p:nvSpPr>
          <p:spPr>
            <a:xfrm>
              <a:off x="615025" y="4463850"/>
              <a:ext cx="60050" cy="59350"/>
            </a:xfrm>
            <a:custGeom>
              <a:avLst/>
              <a:gdLst/>
              <a:ahLst/>
              <a:cxnLst/>
              <a:rect l="l" t="t" r="r" b="b"/>
              <a:pathLst>
                <a:path w="2402" h="2374" extrusionOk="0">
                  <a:moveTo>
                    <a:pt x="1133" y="1"/>
                  </a:moveTo>
                  <a:cubicBezTo>
                    <a:pt x="490" y="1"/>
                    <a:pt x="0" y="536"/>
                    <a:pt x="0" y="1187"/>
                  </a:cubicBezTo>
                  <a:cubicBezTo>
                    <a:pt x="0" y="1825"/>
                    <a:pt x="517" y="2342"/>
                    <a:pt x="1125" y="2373"/>
                  </a:cubicBezTo>
                  <a:cubicBezTo>
                    <a:pt x="1143" y="2373"/>
                    <a:pt x="1160" y="2374"/>
                    <a:pt x="1178" y="2374"/>
                  </a:cubicBezTo>
                  <a:cubicBezTo>
                    <a:pt x="1824" y="2374"/>
                    <a:pt x="2372" y="1839"/>
                    <a:pt x="2402" y="1218"/>
                  </a:cubicBezTo>
                  <a:cubicBezTo>
                    <a:pt x="2402" y="549"/>
                    <a:pt x="1854" y="2"/>
                    <a:pt x="1186" y="2"/>
                  </a:cubicBezTo>
                  <a:cubicBezTo>
                    <a:pt x="1168" y="1"/>
                    <a:pt x="1150"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13"/>
            <p:cNvSpPr/>
            <p:nvPr/>
          </p:nvSpPr>
          <p:spPr>
            <a:xfrm>
              <a:off x="997250" y="588425"/>
              <a:ext cx="60800" cy="59325"/>
            </a:xfrm>
            <a:custGeom>
              <a:avLst/>
              <a:gdLst/>
              <a:ahLst/>
              <a:cxnLst/>
              <a:rect l="l" t="t" r="r" b="b"/>
              <a:pathLst>
                <a:path w="2432" h="2373" extrusionOk="0">
                  <a:moveTo>
                    <a:pt x="1237" y="0"/>
                  </a:moveTo>
                  <a:cubicBezTo>
                    <a:pt x="1220" y="0"/>
                    <a:pt x="1203" y="1"/>
                    <a:pt x="1186" y="1"/>
                  </a:cubicBezTo>
                  <a:cubicBezTo>
                    <a:pt x="517" y="1"/>
                    <a:pt x="0" y="548"/>
                    <a:pt x="31" y="1248"/>
                  </a:cubicBezTo>
                  <a:cubicBezTo>
                    <a:pt x="61" y="1886"/>
                    <a:pt x="578" y="2372"/>
                    <a:pt x="1216" y="2372"/>
                  </a:cubicBezTo>
                  <a:cubicBezTo>
                    <a:pt x="1854" y="2372"/>
                    <a:pt x="2432" y="1795"/>
                    <a:pt x="2432" y="1156"/>
                  </a:cubicBezTo>
                  <a:cubicBezTo>
                    <a:pt x="2402" y="535"/>
                    <a:pt x="1854" y="0"/>
                    <a:pt x="12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13"/>
            <p:cNvSpPr/>
            <p:nvPr/>
          </p:nvSpPr>
          <p:spPr>
            <a:xfrm>
              <a:off x="484325" y="1431175"/>
              <a:ext cx="60050" cy="60075"/>
            </a:xfrm>
            <a:custGeom>
              <a:avLst/>
              <a:gdLst/>
              <a:ahLst/>
              <a:cxnLst/>
              <a:rect l="l" t="t" r="r" b="b"/>
              <a:pathLst>
                <a:path w="2402" h="2403" extrusionOk="0">
                  <a:moveTo>
                    <a:pt x="1186" y="0"/>
                  </a:moveTo>
                  <a:cubicBezTo>
                    <a:pt x="578" y="30"/>
                    <a:pt x="31" y="547"/>
                    <a:pt x="0" y="1155"/>
                  </a:cubicBezTo>
                  <a:cubicBezTo>
                    <a:pt x="0" y="1824"/>
                    <a:pt x="547" y="2401"/>
                    <a:pt x="1186" y="2401"/>
                  </a:cubicBezTo>
                  <a:cubicBezTo>
                    <a:pt x="1203" y="2402"/>
                    <a:pt x="1221" y="2402"/>
                    <a:pt x="1239" y="2402"/>
                  </a:cubicBezTo>
                  <a:cubicBezTo>
                    <a:pt x="1883" y="2402"/>
                    <a:pt x="2401" y="1867"/>
                    <a:pt x="2401" y="1216"/>
                  </a:cubicBezTo>
                  <a:cubicBezTo>
                    <a:pt x="2401" y="517"/>
                    <a:pt x="185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13"/>
            <p:cNvSpPr/>
            <p:nvPr/>
          </p:nvSpPr>
          <p:spPr>
            <a:xfrm>
              <a:off x="7177450" y="1709275"/>
              <a:ext cx="60825" cy="60100"/>
            </a:xfrm>
            <a:custGeom>
              <a:avLst/>
              <a:gdLst/>
              <a:ahLst/>
              <a:cxnLst/>
              <a:rect l="l" t="t" r="r" b="b"/>
              <a:pathLst>
                <a:path w="2433" h="2404" extrusionOk="0">
                  <a:moveTo>
                    <a:pt x="1216" y="1"/>
                  </a:moveTo>
                  <a:cubicBezTo>
                    <a:pt x="548" y="1"/>
                    <a:pt x="1" y="578"/>
                    <a:pt x="1" y="1217"/>
                  </a:cubicBezTo>
                  <a:cubicBezTo>
                    <a:pt x="30" y="1868"/>
                    <a:pt x="578" y="2403"/>
                    <a:pt x="1196" y="2403"/>
                  </a:cubicBezTo>
                  <a:cubicBezTo>
                    <a:pt x="1213" y="2403"/>
                    <a:pt x="1230" y="2403"/>
                    <a:pt x="1247" y="2402"/>
                  </a:cubicBezTo>
                  <a:cubicBezTo>
                    <a:pt x="1916" y="2402"/>
                    <a:pt x="2432" y="1825"/>
                    <a:pt x="2402" y="1156"/>
                  </a:cubicBezTo>
                  <a:cubicBezTo>
                    <a:pt x="2371" y="518"/>
                    <a:pt x="185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13"/>
            <p:cNvSpPr/>
            <p:nvPr/>
          </p:nvSpPr>
          <p:spPr>
            <a:xfrm>
              <a:off x="7121225" y="1586900"/>
              <a:ext cx="60050" cy="59325"/>
            </a:xfrm>
            <a:custGeom>
              <a:avLst/>
              <a:gdLst/>
              <a:ahLst/>
              <a:cxnLst/>
              <a:rect l="l" t="t" r="r" b="b"/>
              <a:pathLst>
                <a:path w="2402" h="2373" extrusionOk="0">
                  <a:moveTo>
                    <a:pt x="1208" y="1"/>
                  </a:moveTo>
                  <a:cubicBezTo>
                    <a:pt x="1191" y="1"/>
                    <a:pt x="1173" y="1"/>
                    <a:pt x="1155" y="2"/>
                  </a:cubicBezTo>
                  <a:cubicBezTo>
                    <a:pt x="517" y="2"/>
                    <a:pt x="31" y="488"/>
                    <a:pt x="0" y="1127"/>
                  </a:cubicBezTo>
                  <a:cubicBezTo>
                    <a:pt x="0" y="1826"/>
                    <a:pt x="517" y="2373"/>
                    <a:pt x="1186" y="2373"/>
                  </a:cubicBezTo>
                  <a:cubicBezTo>
                    <a:pt x="1824" y="2373"/>
                    <a:pt x="2402" y="1826"/>
                    <a:pt x="2402" y="1188"/>
                  </a:cubicBezTo>
                  <a:cubicBezTo>
                    <a:pt x="2372" y="537"/>
                    <a:pt x="1853" y="1"/>
                    <a:pt x="12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13"/>
            <p:cNvSpPr/>
            <p:nvPr/>
          </p:nvSpPr>
          <p:spPr>
            <a:xfrm>
              <a:off x="6596125" y="4997300"/>
              <a:ext cx="60825" cy="59350"/>
            </a:xfrm>
            <a:custGeom>
              <a:avLst/>
              <a:gdLst/>
              <a:ahLst/>
              <a:cxnLst/>
              <a:rect l="l" t="t" r="r" b="b"/>
              <a:pathLst>
                <a:path w="2433" h="2374" extrusionOk="0">
                  <a:moveTo>
                    <a:pt x="1239" y="0"/>
                  </a:moveTo>
                  <a:cubicBezTo>
                    <a:pt x="1222" y="0"/>
                    <a:pt x="1204" y="1"/>
                    <a:pt x="1186" y="1"/>
                  </a:cubicBezTo>
                  <a:cubicBezTo>
                    <a:pt x="518" y="1"/>
                    <a:pt x="1" y="549"/>
                    <a:pt x="31" y="1217"/>
                  </a:cubicBezTo>
                  <a:cubicBezTo>
                    <a:pt x="62" y="1856"/>
                    <a:pt x="578" y="2372"/>
                    <a:pt x="1186" y="2372"/>
                  </a:cubicBezTo>
                  <a:cubicBezTo>
                    <a:pt x="1203" y="2373"/>
                    <a:pt x="1220" y="2373"/>
                    <a:pt x="1237" y="2373"/>
                  </a:cubicBezTo>
                  <a:cubicBezTo>
                    <a:pt x="1884" y="2373"/>
                    <a:pt x="2433" y="1809"/>
                    <a:pt x="2433" y="1187"/>
                  </a:cubicBezTo>
                  <a:cubicBezTo>
                    <a:pt x="2433" y="536"/>
                    <a:pt x="1885" y="0"/>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13"/>
            <p:cNvSpPr/>
            <p:nvPr/>
          </p:nvSpPr>
          <p:spPr>
            <a:xfrm>
              <a:off x="6624250" y="683425"/>
              <a:ext cx="60825" cy="60175"/>
            </a:xfrm>
            <a:custGeom>
              <a:avLst/>
              <a:gdLst/>
              <a:ahLst/>
              <a:cxnLst/>
              <a:rect l="l" t="t" r="r" b="b"/>
              <a:pathLst>
                <a:path w="2433" h="2407" extrusionOk="0">
                  <a:moveTo>
                    <a:pt x="1216" y="1"/>
                  </a:moveTo>
                  <a:cubicBezTo>
                    <a:pt x="548" y="1"/>
                    <a:pt x="1" y="517"/>
                    <a:pt x="1" y="1217"/>
                  </a:cubicBezTo>
                  <a:cubicBezTo>
                    <a:pt x="1" y="1855"/>
                    <a:pt x="487" y="2372"/>
                    <a:pt x="1125" y="2402"/>
                  </a:cubicBezTo>
                  <a:cubicBezTo>
                    <a:pt x="1158" y="2405"/>
                    <a:pt x="1190" y="2407"/>
                    <a:pt x="1223" y="2407"/>
                  </a:cubicBezTo>
                  <a:cubicBezTo>
                    <a:pt x="1824" y="2407"/>
                    <a:pt x="2373" y="1883"/>
                    <a:pt x="2402" y="1277"/>
                  </a:cubicBezTo>
                  <a:cubicBezTo>
                    <a:pt x="2432" y="609"/>
                    <a:pt x="1885" y="3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13"/>
            <p:cNvSpPr/>
            <p:nvPr/>
          </p:nvSpPr>
          <p:spPr>
            <a:xfrm>
              <a:off x="6947200" y="1213050"/>
              <a:ext cx="60825" cy="59350"/>
            </a:xfrm>
            <a:custGeom>
              <a:avLst/>
              <a:gdLst/>
              <a:ahLst/>
              <a:cxnLst/>
              <a:rect l="l" t="t" r="r" b="b"/>
              <a:pathLst>
                <a:path w="2433" h="2374" extrusionOk="0">
                  <a:moveTo>
                    <a:pt x="1239" y="0"/>
                  </a:moveTo>
                  <a:cubicBezTo>
                    <a:pt x="1222" y="0"/>
                    <a:pt x="1204" y="1"/>
                    <a:pt x="1186" y="1"/>
                  </a:cubicBezTo>
                  <a:cubicBezTo>
                    <a:pt x="517" y="1"/>
                    <a:pt x="1" y="549"/>
                    <a:pt x="31" y="1217"/>
                  </a:cubicBezTo>
                  <a:cubicBezTo>
                    <a:pt x="61" y="1856"/>
                    <a:pt x="578" y="2372"/>
                    <a:pt x="1186" y="2372"/>
                  </a:cubicBezTo>
                  <a:cubicBezTo>
                    <a:pt x="1203" y="2373"/>
                    <a:pt x="1220" y="2373"/>
                    <a:pt x="1237" y="2373"/>
                  </a:cubicBezTo>
                  <a:cubicBezTo>
                    <a:pt x="1884" y="2373"/>
                    <a:pt x="2432" y="1809"/>
                    <a:pt x="2432" y="1187"/>
                  </a:cubicBezTo>
                  <a:cubicBezTo>
                    <a:pt x="2432" y="536"/>
                    <a:pt x="1885" y="0"/>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13"/>
            <p:cNvSpPr/>
            <p:nvPr/>
          </p:nvSpPr>
          <p:spPr>
            <a:xfrm>
              <a:off x="299675" y="3629500"/>
              <a:ext cx="60800" cy="59350"/>
            </a:xfrm>
            <a:custGeom>
              <a:avLst/>
              <a:gdLst/>
              <a:ahLst/>
              <a:cxnLst/>
              <a:rect l="l" t="t" r="r" b="b"/>
              <a:pathLst>
                <a:path w="2432" h="2374" extrusionOk="0">
                  <a:moveTo>
                    <a:pt x="1211" y="0"/>
                  </a:moveTo>
                  <a:cubicBezTo>
                    <a:pt x="1193" y="0"/>
                    <a:pt x="1174" y="1"/>
                    <a:pt x="1155" y="1"/>
                  </a:cubicBezTo>
                  <a:cubicBezTo>
                    <a:pt x="486" y="32"/>
                    <a:pt x="0" y="579"/>
                    <a:pt x="30" y="1248"/>
                  </a:cubicBezTo>
                  <a:cubicBezTo>
                    <a:pt x="60" y="1868"/>
                    <a:pt x="578" y="2374"/>
                    <a:pt x="1165" y="2374"/>
                  </a:cubicBezTo>
                  <a:cubicBezTo>
                    <a:pt x="1182" y="2374"/>
                    <a:pt x="1199" y="2373"/>
                    <a:pt x="1216" y="2372"/>
                  </a:cubicBezTo>
                  <a:cubicBezTo>
                    <a:pt x="1885" y="2372"/>
                    <a:pt x="2432" y="1795"/>
                    <a:pt x="2432" y="1156"/>
                  </a:cubicBezTo>
                  <a:cubicBezTo>
                    <a:pt x="2402" y="507"/>
                    <a:pt x="1856" y="0"/>
                    <a:pt x="12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13"/>
            <p:cNvSpPr/>
            <p:nvPr/>
          </p:nvSpPr>
          <p:spPr>
            <a:xfrm>
              <a:off x="934925" y="4992650"/>
              <a:ext cx="60825" cy="59450"/>
            </a:xfrm>
            <a:custGeom>
              <a:avLst/>
              <a:gdLst/>
              <a:ahLst/>
              <a:cxnLst/>
              <a:rect l="l" t="t" r="r" b="b"/>
              <a:pathLst>
                <a:path w="2433" h="2378" extrusionOk="0">
                  <a:moveTo>
                    <a:pt x="1231" y="0"/>
                  </a:moveTo>
                  <a:cubicBezTo>
                    <a:pt x="609" y="0"/>
                    <a:pt x="89" y="497"/>
                    <a:pt x="31" y="1130"/>
                  </a:cubicBezTo>
                  <a:cubicBezTo>
                    <a:pt x="1" y="1768"/>
                    <a:pt x="548" y="2346"/>
                    <a:pt x="1217" y="2376"/>
                  </a:cubicBezTo>
                  <a:cubicBezTo>
                    <a:pt x="1234" y="2377"/>
                    <a:pt x="1251" y="2377"/>
                    <a:pt x="1267" y="2377"/>
                  </a:cubicBezTo>
                  <a:cubicBezTo>
                    <a:pt x="1884" y="2377"/>
                    <a:pt x="2403" y="1841"/>
                    <a:pt x="2433" y="1191"/>
                  </a:cubicBezTo>
                  <a:cubicBezTo>
                    <a:pt x="2433" y="552"/>
                    <a:pt x="1977" y="35"/>
                    <a:pt x="1338" y="5"/>
                  </a:cubicBezTo>
                  <a:cubicBezTo>
                    <a:pt x="1302" y="2"/>
                    <a:pt x="1267" y="0"/>
                    <a:pt x="12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13"/>
            <p:cNvSpPr/>
            <p:nvPr/>
          </p:nvSpPr>
          <p:spPr>
            <a:xfrm>
              <a:off x="450875" y="1523075"/>
              <a:ext cx="60075" cy="59325"/>
            </a:xfrm>
            <a:custGeom>
              <a:avLst/>
              <a:gdLst/>
              <a:ahLst/>
              <a:cxnLst/>
              <a:rect l="l" t="t" r="r" b="b"/>
              <a:pathLst>
                <a:path w="2403" h="2373" extrusionOk="0">
                  <a:moveTo>
                    <a:pt x="1209" y="1"/>
                  </a:moveTo>
                  <a:cubicBezTo>
                    <a:pt x="1191" y="1"/>
                    <a:pt x="1174" y="1"/>
                    <a:pt x="1156" y="2"/>
                  </a:cubicBezTo>
                  <a:cubicBezTo>
                    <a:pt x="518" y="2"/>
                    <a:pt x="31" y="519"/>
                    <a:pt x="1" y="1157"/>
                  </a:cubicBezTo>
                  <a:cubicBezTo>
                    <a:pt x="1" y="1826"/>
                    <a:pt x="518" y="2373"/>
                    <a:pt x="1186" y="2373"/>
                  </a:cubicBezTo>
                  <a:cubicBezTo>
                    <a:pt x="1825" y="2373"/>
                    <a:pt x="2402" y="1826"/>
                    <a:pt x="2402" y="1157"/>
                  </a:cubicBezTo>
                  <a:cubicBezTo>
                    <a:pt x="2372" y="536"/>
                    <a:pt x="1853" y="1"/>
                    <a:pt x="1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13"/>
            <p:cNvSpPr/>
            <p:nvPr/>
          </p:nvSpPr>
          <p:spPr>
            <a:xfrm>
              <a:off x="773825" y="918975"/>
              <a:ext cx="60825" cy="59325"/>
            </a:xfrm>
            <a:custGeom>
              <a:avLst/>
              <a:gdLst/>
              <a:ahLst/>
              <a:cxnLst/>
              <a:rect l="l" t="t" r="r" b="b"/>
              <a:pathLst>
                <a:path w="2433" h="2373" extrusionOk="0">
                  <a:moveTo>
                    <a:pt x="1191" y="0"/>
                  </a:moveTo>
                  <a:cubicBezTo>
                    <a:pt x="579" y="0"/>
                    <a:pt x="90" y="476"/>
                    <a:pt x="31" y="1096"/>
                  </a:cubicBezTo>
                  <a:cubicBezTo>
                    <a:pt x="1" y="1795"/>
                    <a:pt x="487" y="2342"/>
                    <a:pt x="1186" y="2372"/>
                  </a:cubicBezTo>
                  <a:cubicBezTo>
                    <a:pt x="1855" y="2372"/>
                    <a:pt x="2433" y="1825"/>
                    <a:pt x="2402" y="1187"/>
                  </a:cubicBezTo>
                  <a:cubicBezTo>
                    <a:pt x="2402" y="549"/>
                    <a:pt x="1886" y="1"/>
                    <a:pt x="1247" y="1"/>
                  </a:cubicBezTo>
                  <a:cubicBezTo>
                    <a:pt x="1228" y="0"/>
                    <a:pt x="1209" y="0"/>
                    <a:pt x="1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13"/>
            <p:cNvSpPr/>
            <p:nvPr/>
          </p:nvSpPr>
          <p:spPr>
            <a:xfrm>
              <a:off x="6683525" y="809450"/>
              <a:ext cx="60050" cy="59450"/>
            </a:xfrm>
            <a:custGeom>
              <a:avLst/>
              <a:gdLst/>
              <a:ahLst/>
              <a:cxnLst/>
              <a:rect l="l" t="t" r="r" b="b"/>
              <a:pathLst>
                <a:path w="2402" h="2378" extrusionOk="0">
                  <a:moveTo>
                    <a:pt x="1196" y="1"/>
                  </a:moveTo>
                  <a:cubicBezTo>
                    <a:pt x="1163" y="1"/>
                    <a:pt x="1129" y="2"/>
                    <a:pt x="1095" y="5"/>
                  </a:cubicBezTo>
                  <a:cubicBezTo>
                    <a:pt x="456" y="36"/>
                    <a:pt x="0" y="583"/>
                    <a:pt x="0" y="1221"/>
                  </a:cubicBezTo>
                  <a:cubicBezTo>
                    <a:pt x="30" y="1900"/>
                    <a:pt x="546" y="2378"/>
                    <a:pt x="1215" y="2378"/>
                  </a:cubicBezTo>
                  <a:cubicBezTo>
                    <a:pt x="1236" y="2378"/>
                    <a:pt x="1256" y="2377"/>
                    <a:pt x="1277" y="2376"/>
                  </a:cubicBezTo>
                  <a:cubicBezTo>
                    <a:pt x="1885" y="2315"/>
                    <a:pt x="2402" y="1768"/>
                    <a:pt x="2371" y="1130"/>
                  </a:cubicBezTo>
                  <a:cubicBezTo>
                    <a:pt x="2342" y="524"/>
                    <a:pt x="1821" y="1"/>
                    <a:pt x="1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13"/>
            <p:cNvSpPr/>
            <p:nvPr/>
          </p:nvSpPr>
          <p:spPr>
            <a:xfrm>
              <a:off x="742675" y="1010175"/>
              <a:ext cx="60075" cy="59300"/>
            </a:xfrm>
            <a:custGeom>
              <a:avLst/>
              <a:gdLst/>
              <a:ahLst/>
              <a:cxnLst/>
              <a:rect l="l" t="t" r="r" b="b"/>
              <a:pathLst>
                <a:path w="2403" h="2372" extrusionOk="0">
                  <a:moveTo>
                    <a:pt x="1186" y="1"/>
                  </a:moveTo>
                  <a:cubicBezTo>
                    <a:pt x="517" y="1"/>
                    <a:pt x="1" y="548"/>
                    <a:pt x="1" y="1217"/>
                  </a:cubicBezTo>
                  <a:cubicBezTo>
                    <a:pt x="31" y="1885"/>
                    <a:pt x="548" y="2372"/>
                    <a:pt x="1186" y="2372"/>
                  </a:cubicBezTo>
                  <a:cubicBezTo>
                    <a:pt x="1824" y="2341"/>
                    <a:pt x="2372" y="1825"/>
                    <a:pt x="2372" y="1217"/>
                  </a:cubicBezTo>
                  <a:cubicBezTo>
                    <a:pt x="2402" y="578"/>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13"/>
            <p:cNvSpPr/>
            <p:nvPr/>
          </p:nvSpPr>
          <p:spPr>
            <a:xfrm>
              <a:off x="7300550" y="2783725"/>
              <a:ext cx="60050" cy="59325"/>
            </a:xfrm>
            <a:custGeom>
              <a:avLst/>
              <a:gdLst/>
              <a:ahLst/>
              <a:cxnLst/>
              <a:rect l="l" t="t" r="r" b="b"/>
              <a:pathLst>
                <a:path w="2402" h="2373" extrusionOk="0">
                  <a:moveTo>
                    <a:pt x="1242" y="1"/>
                  </a:moveTo>
                  <a:cubicBezTo>
                    <a:pt x="1224" y="1"/>
                    <a:pt x="1205" y="1"/>
                    <a:pt x="1186" y="2"/>
                  </a:cubicBezTo>
                  <a:cubicBezTo>
                    <a:pt x="548" y="2"/>
                    <a:pt x="31" y="549"/>
                    <a:pt x="31" y="1188"/>
                  </a:cubicBezTo>
                  <a:cubicBezTo>
                    <a:pt x="1" y="1826"/>
                    <a:pt x="578" y="2373"/>
                    <a:pt x="1247" y="2373"/>
                  </a:cubicBezTo>
                  <a:cubicBezTo>
                    <a:pt x="1885" y="2343"/>
                    <a:pt x="2402" y="1826"/>
                    <a:pt x="2402" y="1188"/>
                  </a:cubicBezTo>
                  <a:cubicBezTo>
                    <a:pt x="2402" y="508"/>
                    <a:pt x="1885" y="1"/>
                    <a:pt x="1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13"/>
            <p:cNvSpPr/>
            <p:nvPr/>
          </p:nvSpPr>
          <p:spPr>
            <a:xfrm>
              <a:off x="236600" y="2678875"/>
              <a:ext cx="60025" cy="59350"/>
            </a:xfrm>
            <a:custGeom>
              <a:avLst/>
              <a:gdLst/>
              <a:ahLst/>
              <a:cxnLst/>
              <a:rect l="l" t="t" r="r" b="b"/>
              <a:pathLst>
                <a:path w="2401" h="2374" extrusionOk="0">
                  <a:moveTo>
                    <a:pt x="1206" y="0"/>
                  </a:moveTo>
                  <a:cubicBezTo>
                    <a:pt x="1189" y="0"/>
                    <a:pt x="1172" y="1"/>
                    <a:pt x="1155" y="2"/>
                  </a:cubicBezTo>
                  <a:cubicBezTo>
                    <a:pt x="517" y="2"/>
                    <a:pt x="31" y="488"/>
                    <a:pt x="31" y="1157"/>
                  </a:cubicBezTo>
                  <a:cubicBezTo>
                    <a:pt x="0" y="1825"/>
                    <a:pt x="456" y="2312"/>
                    <a:pt x="1125" y="2372"/>
                  </a:cubicBezTo>
                  <a:cubicBezTo>
                    <a:pt x="1143" y="2373"/>
                    <a:pt x="1160" y="2374"/>
                    <a:pt x="1178" y="2374"/>
                  </a:cubicBezTo>
                  <a:cubicBezTo>
                    <a:pt x="1824" y="2374"/>
                    <a:pt x="2371" y="1839"/>
                    <a:pt x="2371" y="1217"/>
                  </a:cubicBezTo>
                  <a:cubicBezTo>
                    <a:pt x="2401" y="566"/>
                    <a:pt x="1853" y="0"/>
                    <a:pt x="12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13"/>
            <p:cNvSpPr/>
            <p:nvPr/>
          </p:nvSpPr>
          <p:spPr>
            <a:xfrm>
              <a:off x="6475300" y="526900"/>
              <a:ext cx="60075" cy="59325"/>
            </a:xfrm>
            <a:custGeom>
              <a:avLst/>
              <a:gdLst/>
              <a:ahLst/>
              <a:cxnLst/>
              <a:rect l="l" t="t" r="r" b="b"/>
              <a:pathLst>
                <a:path w="2403" h="2373" extrusionOk="0">
                  <a:moveTo>
                    <a:pt x="1217" y="0"/>
                  </a:moveTo>
                  <a:cubicBezTo>
                    <a:pt x="578" y="0"/>
                    <a:pt x="1" y="578"/>
                    <a:pt x="31" y="1216"/>
                  </a:cubicBezTo>
                  <a:cubicBezTo>
                    <a:pt x="31" y="1866"/>
                    <a:pt x="606" y="2372"/>
                    <a:pt x="1252" y="2372"/>
                  </a:cubicBezTo>
                  <a:cubicBezTo>
                    <a:pt x="1270" y="2372"/>
                    <a:pt x="1289" y="2372"/>
                    <a:pt x="1308" y="2371"/>
                  </a:cubicBezTo>
                  <a:cubicBezTo>
                    <a:pt x="1946" y="2310"/>
                    <a:pt x="2402" y="1794"/>
                    <a:pt x="2402" y="1155"/>
                  </a:cubicBezTo>
                  <a:cubicBezTo>
                    <a:pt x="2372" y="487"/>
                    <a:pt x="1855"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13"/>
            <p:cNvSpPr/>
            <p:nvPr/>
          </p:nvSpPr>
          <p:spPr>
            <a:xfrm>
              <a:off x="7291450" y="3089225"/>
              <a:ext cx="60050" cy="59350"/>
            </a:xfrm>
            <a:custGeom>
              <a:avLst/>
              <a:gdLst/>
              <a:ahLst/>
              <a:cxnLst/>
              <a:rect l="l" t="t" r="r" b="b"/>
              <a:pathLst>
                <a:path w="2402" h="2374" extrusionOk="0">
                  <a:moveTo>
                    <a:pt x="1196" y="0"/>
                  </a:moveTo>
                  <a:cubicBezTo>
                    <a:pt x="549" y="0"/>
                    <a:pt x="1" y="565"/>
                    <a:pt x="30" y="1217"/>
                  </a:cubicBezTo>
                  <a:cubicBezTo>
                    <a:pt x="30" y="1838"/>
                    <a:pt x="578" y="2373"/>
                    <a:pt x="1223" y="2373"/>
                  </a:cubicBezTo>
                  <a:cubicBezTo>
                    <a:pt x="1241" y="2373"/>
                    <a:pt x="1259" y="2373"/>
                    <a:pt x="1277" y="2372"/>
                  </a:cubicBezTo>
                  <a:cubicBezTo>
                    <a:pt x="1915" y="2311"/>
                    <a:pt x="2401" y="1794"/>
                    <a:pt x="2401" y="1156"/>
                  </a:cubicBezTo>
                  <a:cubicBezTo>
                    <a:pt x="2371" y="518"/>
                    <a:pt x="1884" y="1"/>
                    <a:pt x="1246" y="1"/>
                  </a:cubicBezTo>
                  <a:cubicBezTo>
                    <a:pt x="1229" y="0"/>
                    <a:pt x="1212"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13"/>
            <p:cNvSpPr/>
            <p:nvPr/>
          </p:nvSpPr>
          <p:spPr>
            <a:xfrm>
              <a:off x="277625" y="2282125"/>
              <a:ext cx="60050" cy="59450"/>
            </a:xfrm>
            <a:custGeom>
              <a:avLst/>
              <a:gdLst/>
              <a:ahLst/>
              <a:cxnLst/>
              <a:rect l="l" t="t" r="r" b="b"/>
              <a:pathLst>
                <a:path w="2402" h="2378" extrusionOk="0">
                  <a:moveTo>
                    <a:pt x="1197" y="0"/>
                  </a:moveTo>
                  <a:cubicBezTo>
                    <a:pt x="1163" y="0"/>
                    <a:pt x="1129" y="2"/>
                    <a:pt x="1095" y="5"/>
                  </a:cubicBezTo>
                  <a:cubicBezTo>
                    <a:pt x="457" y="35"/>
                    <a:pt x="1" y="583"/>
                    <a:pt x="1" y="1221"/>
                  </a:cubicBezTo>
                  <a:cubicBezTo>
                    <a:pt x="30" y="1899"/>
                    <a:pt x="546" y="2377"/>
                    <a:pt x="1215" y="2377"/>
                  </a:cubicBezTo>
                  <a:cubicBezTo>
                    <a:pt x="1236" y="2377"/>
                    <a:pt x="1256" y="2377"/>
                    <a:pt x="1277" y="2376"/>
                  </a:cubicBezTo>
                  <a:cubicBezTo>
                    <a:pt x="1885" y="2315"/>
                    <a:pt x="2402" y="1768"/>
                    <a:pt x="2371" y="1130"/>
                  </a:cubicBezTo>
                  <a:cubicBezTo>
                    <a:pt x="2343" y="524"/>
                    <a:pt x="1821" y="0"/>
                    <a:pt x="1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13"/>
            <p:cNvSpPr/>
            <p:nvPr/>
          </p:nvSpPr>
          <p:spPr>
            <a:xfrm>
              <a:off x="251025" y="3198625"/>
              <a:ext cx="61575" cy="59325"/>
            </a:xfrm>
            <a:custGeom>
              <a:avLst/>
              <a:gdLst/>
              <a:ahLst/>
              <a:cxnLst/>
              <a:rect l="l" t="t" r="r" b="b"/>
              <a:pathLst>
                <a:path w="2463" h="2373" extrusionOk="0">
                  <a:moveTo>
                    <a:pt x="1273" y="1"/>
                  </a:moveTo>
                  <a:cubicBezTo>
                    <a:pt x="1254" y="1"/>
                    <a:pt x="1236" y="1"/>
                    <a:pt x="1217" y="2"/>
                  </a:cubicBezTo>
                  <a:cubicBezTo>
                    <a:pt x="578" y="2"/>
                    <a:pt x="1" y="610"/>
                    <a:pt x="62" y="1248"/>
                  </a:cubicBezTo>
                  <a:cubicBezTo>
                    <a:pt x="92" y="1856"/>
                    <a:pt x="639" y="2373"/>
                    <a:pt x="1277" y="2373"/>
                  </a:cubicBezTo>
                  <a:cubicBezTo>
                    <a:pt x="1946" y="2343"/>
                    <a:pt x="2463" y="1795"/>
                    <a:pt x="2402" y="1127"/>
                  </a:cubicBezTo>
                  <a:cubicBezTo>
                    <a:pt x="2372" y="478"/>
                    <a:pt x="1885" y="1"/>
                    <a:pt x="1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13"/>
            <p:cNvSpPr/>
            <p:nvPr/>
          </p:nvSpPr>
          <p:spPr>
            <a:xfrm>
              <a:off x="244950" y="2373400"/>
              <a:ext cx="60800" cy="59325"/>
            </a:xfrm>
            <a:custGeom>
              <a:avLst/>
              <a:gdLst/>
              <a:ahLst/>
              <a:cxnLst/>
              <a:rect l="l" t="t" r="r" b="b"/>
              <a:pathLst>
                <a:path w="2432" h="2373" extrusionOk="0">
                  <a:moveTo>
                    <a:pt x="1237" y="0"/>
                  </a:moveTo>
                  <a:cubicBezTo>
                    <a:pt x="1220" y="0"/>
                    <a:pt x="1203" y="1"/>
                    <a:pt x="1186" y="2"/>
                  </a:cubicBezTo>
                  <a:cubicBezTo>
                    <a:pt x="517" y="2"/>
                    <a:pt x="1" y="549"/>
                    <a:pt x="31" y="1248"/>
                  </a:cubicBezTo>
                  <a:cubicBezTo>
                    <a:pt x="92" y="1886"/>
                    <a:pt x="608" y="2372"/>
                    <a:pt x="1247" y="2372"/>
                  </a:cubicBezTo>
                  <a:cubicBezTo>
                    <a:pt x="1885" y="2342"/>
                    <a:pt x="2402" y="1825"/>
                    <a:pt x="2402" y="1187"/>
                  </a:cubicBezTo>
                  <a:cubicBezTo>
                    <a:pt x="2431" y="565"/>
                    <a:pt x="1884" y="0"/>
                    <a:pt x="12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13"/>
            <p:cNvSpPr/>
            <p:nvPr/>
          </p:nvSpPr>
          <p:spPr>
            <a:xfrm>
              <a:off x="7250425" y="3485875"/>
              <a:ext cx="60025" cy="59350"/>
            </a:xfrm>
            <a:custGeom>
              <a:avLst/>
              <a:gdLst/>
              <a:ahLst/>
              <a:cxnLst/>
              <a:rect l="l" t="t" r="r" b="b"/>
              <a:pathLst>
                <a:path w="2401" h="2374" extrusionOk="0">
                  <a:moveTo>
                    <a:pt x="1195" y="0"/>
                  </a:moveTo>
                  <a:cubicBezTo>
                    <a:pt x="548" y="0"/>
                    <a:pt x="0" y="565"/>
                    <a:pt x="30" y="1187"/>
                  </a:cubicBezTo>
                  <a:cubicBezTo>
                    <a:pt x="30" y="1838"/>
                    <a:pt x="577" y="2374"/>
                    <a:pt x="1223" y="2374"/>
                  </a:cubicBezTo>
                  <a:cubicBezTo>
                    <a:pt x="1241" y="2374"/>
                    <a:pt x="1258" y="2373"/>
                    <a:pt x="1276" y="2373"/>
                  </a:cubicBezTo>
                  <a:cubicBezTo>
                    <a:pt x="1914" y="2342"/>
                    <a:pt x="2401" y="1825"/>
                    <a:pt x="2401" y="1157"/>
                  </a:cubicBezTo>
                  <a:cubicBezTo>
                    <a:pt x="2370" y="518"/>
                    <a:pt x="1884" y="2"/>
                    <a:pt x="1246" y="2"/>
                  </a:cubicBezTo>
                  <a:cubicBezTo>
                    <a:pt x="1229" y="1"/>
                    <a:pt x="1212" y="0"/>
                    <a:pt x="11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13"/>
            <p:cNvSpPr/>
            <p:nvPr/>
          </p:nvSpPr>
          <p:spPr>
            <a:xfrm>
              <a:off x="6630325" y="4908425"/>
              <a:ext cx="60050" cy="59325"/>
            </a:xfrm>
            <a:custGeom>
              <a:avLst/>
              <a:gdLst/>
              <a:ahLst/>
              <a:cxnLst/>
              <a:rect l="l" t="t" r="r" b="b"/>
              <a:pathLst>
                <a:path w="2402" h="2373" extrusionOk="0">
                  <a:moveTo>
                    <a:pt x="1216" y="0"/>
                  </a:moveTo>
                  <a:cubicBezTo>
                    <a:pt x="578" y="0"/>
                    <a:pt x="1" y="578"/>
                    <a:pt x="31" y="1216"/>
                  </a:cubicBezTo>
                  <a:cubicBezTo>
                    <a:pt x="31" y="1866"/>
                    <a:pt x="605" y="2372"/>
                    <a:pt x="1252" y="2372"/>
                  </a:cubicBezTo>
                  <a:cubicBezTo>
                    <a:pt x="1270" y="2372"/>
                    <a:pt x="1289" y="2372"/>
                    <a:pt x="1308" y="2371"/>
                  </a:cubicBezTo>
                  <a:cubicBezTo>
                    <a:pt x="1946" y="2310"/>
                    <a:pt x="2402" y="1794"/>
                    <a:pt x="2402" y="1155"/>
                  </a:cubicBezTo>
                  <a:cubicBezTo>
                    <a:pt x="2372" y="486"/>
                    <a:pt x="185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13"/>
            <p:cNvSpPr/>
            <p:nvPr/>
          </p:nvSpPr>
          <p:spPr>
            <a:xfrm>
              <a:off x="7216975" y="3577050"/>
              <a:ext cx="60050" cy="59325"/>
            </a:xfrm>
            <a:custGeom>
              <a:avLst/>
              <a:gdLst/>
              <a:ahLst/>
              <a:cxnLst/>
              <a:rect l="l" t="t" r="r" b="b"/>
              <a:pathLst>
                <a:path w="2402" h="2373" extrusionOk="0">
                  <a:moveTo>
                    <a:pt x="1178" y="1"/>
                  </a:moveTo>
                  <a:cubicBezTo>
                    <a:pt x="1160" y="1"/>
                    <a:pt x="1143" y="1"/>
                    <a:pt x="1125" y="2"/>
                  </a:cubicBezTo>
                  <a:cubicBezTo>
                    <a:pt x="486" y="33"/>
                    <a:pt x="0" y="519"/>
                    <a:pt x="0" y="1188"/>
                  </a:cubicBezTo>
                  <a:cubicBezTo>
                    <a:pt x="0" y="1826"/>
                    <a:pt x="486" y="2343"/>
                    <a:pt x="1155" y="2373"/>
                  </a:cubicBezTo>
                  <a:cubicBezTo>
                    <a:pt x="1793" y="2373"/>
                    <a:pt x="2401" y="1826"/>
                    <a:pt x="2371" y="1188"/>
                  </a:cubicBezTo>
                  <a:cubicBezTo>
                    <a:pt x="2371" y="537"/>
                    <a:pt x="1824" y="1"/>
                    <a:pt x="11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13"/>
            <p:cNvSpPr/>
            <p:nvPr/>
          </p:nvSpPr>
          <p:spPr>
            <a:xfrm>
              <a:off x="7307400" y="3610500"/>
              <a:ext cx="56225" cy="60850"/>
            </a:xfrm>
            <a:custGeom>
              <a:avLst/>
              <a:gdLst/>
              <a:ahLst/>
              <a:cxnLst/>
              <a:rect l="l" t="t" r="r" b="b"/>
              <a:pathLst>
                <a:path w="2249" h="2434" extrusionOk="0">
                  <a:moveTo>
                    <a:pt x="1285" y="0"/>
                  </a:moveTo>
                  <a:cubicBezTo>
                    <a:pt x="1262" y="0"/>
                    <a:pt x="1239" y="1"/>
                    <a:pt x="1216" y="2"/>
                  </a:cubicBezTo>
                  <a:cubicBezTo>
                    <a:pt x="547" y="2"/>
                    <a:pt x="0" y="549"/>
                    <a:pt x="31" y="1217"/>
                  </a:cubicBezTo>
                  <a:cubicBezTo>
                    <a:pt x="31" y="1886"/>
                    <a:pt x="578" y="2433"/>
                    <a:pt x="1216" y="2433"/>
                  </a:cubicBezTo>
                  <a:cubicBezTo>
                    <a:pt x="1885" y="2433"/>
                    <a:pt x="2219" y="2038"/>
                    <a:pt x="2219" y="1248"/>
                  </a:cubicBezTo>
                  <a:cubicBezTo>
                    <a:pt x="2249" y="425"/>
                    <a:pt x="1937" y="0"/>
                    <a:pt x="1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13"/>
            <p:cNvSpPr/>
            <p:nvPr/>
          </p:nvSpPr>
          <p:spPr>
            <a:xfrm>
              <a:off x="1026875" y="5026950"/>
              <a:ext cx="60050" cy="59300"/>
            </a:xfrm>
            <a:custGeom>
              <a:avLst/>
              <a:gdLst/>
              <a:ahLst/>
              <a:cxnLst/>
              <a:rect l="l" t="t" r="r" b="b"/>
              <a:pathLst>
                <a:path w="2402" h="2372" extrusionOk="0">
                  <a:moveTo>
                    <a:pt x="1217" y="1"/>
                  </a:moveTo>
                  <a:cubicBezTo>
                    <a:pt x="578" y="1"/>
                    <a:pt x="62" y="518"/>
                    <a:pt x="31" y="1126"/>
                  </a:cubicBezTo>
                  <a:cubicBezTo>
                    <a:pt x="1" y="1794"/>
                    <a:pt x="548" y="2372"/>
                    <a:pt x="1217" y="2372"/>
                  </a:cubicBezTo>
                  <a:cubicBezTo>
                    <a:pt x="1855" y="2372"/>
                    <a:pt x="2372" y="1885"/>
                    <a:pt x="2402" y="1217"/>
                  </a:cubicBezTo>
                  <a:cubicBezTo>
                    <a:pt x="2402" y="548"/>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13"/>
            <p:cNvSpPr/>
            <p:nvPr/>
          </p:nvSpPr>
          <p:spPr>
            <a:xfrm>
              <a:off x="879450" y="4869625"/>
              <a:ext cx="60050" cy="59350"/>
            </a:xfrm>
            <a:custGeom>
              <a:avLst/>
              <a:gdLst/>
              <a:ahLst/>
              <a:cxnLst/>
              <a:rect l="l" t="t" r="r" b="b"/>
              <a:pathLst>
                <a:path w="2402" h="2374" extrusionOk="0">
                  <a:moveTo>
                    <a:pt x="1179" y="1"/>
                  </a:moveTo>
                  <a:cubicBezTo>
                    <a:pt x="1161" y="1"/>
                    <a:pt x="1143" y="1"/>
                    <a:pt x="1126" y="2"/>
                  </a:cubicBezTo>
                  <a:cubicBezTo>
                    <a:pt x="487" y="32"/>
                    <a:pt x="1" y="549"/>
                    <a:pt x="1" y="1187"/>
                  </a:cubicBezTo>
                  <a:cubicBezTo>
                    <a:pt x="31" y="1826"/>
                    <a:pt x="518" y="2342"/>
                    <a:pt x="1156" y="2373"/>
                  </a:cubicBezTo>
                  <a:cubicBezTo>
                    <a:pt x="1173" y="2374"/>
                    <a:pt x="1190" y="2374"/>
                    <a:pt x="1207" y="2374"/>
                  </a:cubicBezTo>
                  <a:cubicBezTo>
                    <a:pt x="1854" y="2374"/>
                    <a:pt x="2401" y="1810"/>
                    <a:pt x="2372" y="1187"/>
                  </a:cubicBezTo>
                  <a:cubicBezTo>
                    <a:pt x="2372" y="536"/>
                    <a:pt x="1825" y="1"/>
                    <a:pt x="1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13"/>
            <p:cNvSpPr/>
            <p:nvPr/>
          </p:nvSpPr>
          <p:spPr>
            <a:xfrm>
              <a:off x="6853750" y="4577825"/>
              <a:ext cx="60050" cy="59375"/>
            </a:xfrm>
            <a:custGeom>
              <a:avLst/>
              <a:gdLst/>
              <a:ahLst/>
              <a:cxnLst/>
              <a:rect l="l" t="t" r="r" b="b"/>
              <a:pathLst>
                <a:path w="2402" h="2375" extrusionOk="0">
                  <a:moveTo>
                    <a:pt x="1196" y="1"/>
                  </a:moveTo>
                  <a:cubicBezTo>
                    <a:pt x="549" y="1"/>
                    <a:pt x="0" y="565"/>
                    <a:pt x="0" y="1188"/>
                  </a:cubicBezTo>
                  <a:cubicBezTo>
                    <a:pt x="30" y="1826"/>
                    <a:pt x="547" y="2343"/>
                    <a:pt x="1185" y="2373"/>
                  </a:cubicBezTo>
                  <a:cubicBezTo>
                    <a:pt x="1203" y="2374"/>
                    <a:pt x="1221" y="2374"/>
                    <a:pt x="1238" y="2374"/>
                  </a:cubicBezTo>
                  <a:cubicBezTo>
                    <a:pt x="1883" y="2374"/>
                    <a:pt x="2401" y="1838"/>
                    <a:pt x="2401" y="1157"/>
                  </a:cubicBezTo>
                  <a:cubicBezTo>
                    <a:pt x="2371" y="519"/>
                    <a:pt x="1885" y="2"/>
                    <a:pt x="1246" y="2"/>
                  </a:cubicBezTo>
                  <a:cubicBezTo>
                    <a:pt x="1229" y="1"/>
                    <a:pt x="1212" y="1"/>
                    <a:pt x="1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13"/>
            <p:cNvSpPr/>
            <p:nvPr/>
          </p:nvSpPr>
          <p:spPr>
            <a:xfrm>
              <a:off x="6438075" y="5147775"/>
              <a:ext cx="61575" cy="59300"/>
            </a:xfrm>
            <a:custGeom>
              <a:avLst/>
              <a:gdLst/>
              <a:ahLst/>
              <a:cxnLst/>
              <a:rect l="l" t="t" r="r" b="b"/>
              <a:pathLst>
                <a:path w="2463" h="2372" extrusionOk="0">
                  <a:moveTo>
                    <a:pt x="1277" y="1"/>
                  </a:moveTo>
                  <a:cubicBezTo>
                    <a:pt x="639" y="1"/>
                    <a:pt x="92" y="487"/>
                    <a:pt x="61" y="1095"/>
                  </a:cubicBezTo>
                  <a:cubicBezTo>
                    <a:pt x="1" y="1764"/>
                    <a:pt x="578" y="2341"/>
                    <a:pt x="1216" y="2372"/>
                  </a:cubicBezTo>
                  <a:cubicBezTo>
                    <a:pt x="1855" y="2372"/>
                    <a:pt x="2371" y="1885"/>
                    <a:pt x="2402" y="1247"/>
                  </a:cubicBezTo>
                  <a:cubicBezTo>
                    <a:pt x="2463" y="548"/>
                    <a:pt x="194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13"/>
            <p:cNvSpPr/>
            <p:nvPr/>
          </p:nvSpPr>
          <p:spPr>
            <a:xfrm>
              <a:off x="7030025" y="1552750"/>
              <a:ext cx="60075" cy="58575"/>
            </a:xfrm>
            <a:custGeom>
              <a:avLst/>
              <a:gdLst/>
              <a:ahLst/>
              <a:cxnLst/>
              <a:rect l="l" t="t" r="r" b="b"/>
              <a:pathLst>
                <a:path w="2403" h="2343" extrusionOk="0">
                  <a:moveTo>
                    <a:pt x="1156" y="0"/>
                  </a:moveTo>
                  <a:cubicBezTo>
                    <a:pt x="487" y="0"/>
                    <a:pt x="1" y="547"/>
                    <a:pt x="31" y="1247"/>
                  </a:cubicBezTo>
                  <a:cubicBezTo>
                    <a:pt x="61" y="1866"/>
                    <a:pt x="548" y="2342"/>
                    <a:pt x="1160" y="2342"/>
                  </a:cubicBezTo>
                  <a:cubicBezTo>
                    <a:pt x="1179" y="2342"/>
                    <a:pt x="1198" y="2342"/>
                    <a:pt x="1217" y="2341"/>
                  </a:cubicBezTo>
                  <a:cubicBezTo>
                    <a:pt x="1825" y="2341"/>
                    <a:pt x="2372" y="1824"/>
                    <a:pt x="2372" y="1216"/>
                  </a:cubicBezTo>
                  <a:cubicBezTo>
                    <a:pt x="2402" y="547"/>
                    <a:pt x="1825"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13"/>
            <p:cNvSpPr/>
            <p:nvPr/>
          </p:nvSpPr>
          <p:spPr>
            <a:xfrm>
              <a:off x="7150100" y="3759475"/>
              <a:ext cx="60050" cy="58550"/>
            </a:xfrm>
            <a:custGeom>
              <a:avLst/>
              <a:gdLst/>
              <a:ahLst/>
              <a:cxnLst/>
              <a:rect l="l" t="t" r="r" b="b"/>
              <a:pathLst>
                <a:path w="2402" h="2342" extrusionOk="0">
                  <a:moveTo>
                    <a:pt x="1247" y="0"/>
                  </a:moveTo>
                  <a:cubicBezTo>
                    <a:pt x="578" y="0"/>
                    <a:pt x="0" y="547"/>
                    <a:pt x="31" y="1216"/>
                  </a:cubicBezTo>
                  <a:cubicBezTo>
                    <a:pt x="31" y="1824"/>
                    <a:pt x="578" y="2341"/>
                    <a:pt x="1186" y="2341"/>
                  </a:cubicBezTo>
                  <a:cubicBezTo>
                    <a:pt x="1205" y="2341"/>
                    <a:pt x="1224" y="2342"/>
                    <a:pt x="1242" y="2342"/>
                  </a:cubicBezTo>
                  <a:cubicBezTo>
                    <a:pt x="1854" y="2342"/>
                    <a:pt x="2342" y="1866"/>
                    <a:pt x="2371" y="1246"/>
                  </a:cubicBezTo>
                  <a:cubicBezTo>
                    <a:pt x="240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13"/>
            <p:cNvSpPr/>
            <p:nvPr/>
          </p:nvSpPr>
          <p:spPr>
            <a:xfrm>
              <a:off x="359700" y="3752600"/>
              <a:ext cx="60050" cy="59350"/>
            </a:xfrm>
            <a:custGeom>
              <a:avLst/>
              <a:gdLst/>
              <a:ahLst/>
              <a:cxnLst/>
              <a:rect l="l" t="t" r="r" b="b"/>
              <a:pathLst>
                <a:path w="2402" h="2374" extrusionOk="0">
                  <a:moveTo>
                    <a:pt x="1215" y="0"/>
                  </a:moveTo>
                  <a:cubicBezTo>
                    <a:pt x="546" y="0"/>
                    <a:pt x="30" y="478"/>
                    <a:pt x="0" y="1157"/>
                  </a:cubicBezTo>
                  <a:cubicBezTo>
                    <a:pt x="0" y="1795"/>
                    <a:pt x="456" y="2312"/>
                    <a:pt x="1095" y="2372"/>
                  </a:cubicBezTo>
                  <a:cubicBezTo>
                    <a:pt x="1113" y="2373"/>
                    <a:pt x="1132" y="2374"/>
                    <a:pt x="1151" y="2374"/>
                  </a:cubicBezTo>
                  <a:cubicBezTo>
                    <a:pt x="1797" y="2374"/>
                    <a:pt x="2371" y="1867"/>
                    <a:pt x="2371" y="1217"/>
                  </a:cubicBezTo>
                  <a:cubicBezTo>
                    <a:pt x="2402" y="609"/>
                    <a:pt x="1915" y="62"/>
                    <a:pt x="1277" y="1"/>
                  </a:cubicBezTo>
                  <a:cubicBezTo>
                    <a:pt x="1256" y="1"/>
                    <a:pt x="1236" y="0"/>
                    <a:pt x="1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13"/>
            <p:cNvSpPr/>
            <p:nvPr/>
          </p:nvSpPr>
          <p:spPr>
            <a:xfrm>
              <a:off x="311075" y="2191025"/>
              <a:ext cx="60025" cy="58600"/>
            </a:xfrm>
            <a:custGeom>
              <a:avLst/>
              <a:gdLst/>
              <a:ahLst/>
              <a:cxnLst/>
              <a:rect l="l" t="t" r="r" b="b"/>
              <a:pathLst>
                <a:path w="2401" h="2344" extrusionOk="0">
                  <a:moveTo>
                    <a:pt x="1238" y="0"/>
                  </a:moveTo>
                  <a:cubicBezTo>
                    <a:pt x="1221" y="0"/>
                    <a:pt x="1203" y="1"/>
                    <a:pt x="1185" y="2"/>
                  </a:cubicBezTo>
                  <a:cubicBezTo>
                    <a:pt x="578" y="2"/>
                    <a:pt x="30" y="549"/>
                    <a:pt x="30" y="1157"/>
                  </a:cubicBezTo>
                  <a:cubicBezTo>
                    <a:pt x="1" y="1779"/>
                    <a:pt x="549" y="2343"/>
                    <a:pt x="1196" y="2343"/>
                  </a:cubicBezTo>
                  <a:cubicBezTo>
                    <a:pt x="1212" y="2343"/>
                    <a:pt x="1229" y="2343"/>
                    <a:pt x="1246" y="2342"/>
                  </a:cubicBezTo>
                  <a:cubicBezTo>
                    <a:pt x="1885" y="2342"/>
                    <a:pt x="2371" y="1856"/>
                    <a:pt x="2371" y="1217"/>
                  </a:cubicBezTo>
                  <a:cubicBezTo>
                    <a:pt x="2400" y="537"/>
                    <a:pt x="1883" y="0"/>
                    <a:pt x="1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13"/>
            <p:cNvSpPr/>
            <p:nvPr/>
          </p:nvSpPr>
          <p:spPr>
            <a:xfrm>
              <a:off x="6919850" y="4395500"/>
              <a:ext cx="60825" cy="59275"/>
            </a:xfrm>
            <a:custGeom>
              <a:avLst/>
              <a:gdLst/>
              <a:ahLst/>
              <a:cxnLst/>
              <a:rect l="l" t="t" r="r" b="b"/>
              <a:pathLst>
                <a:path w="2433" h="2371" extrusionOk="0">
                  <a:moveTo>
                    <a:pt x="1247" y="0"/>
                  </a:moveTo>
                  <a:cubicBezTo>
                    <a:pt x="578" y="0"/>
                    <a:pt x="61" y="486"/>
                    <a:pt x="31" y="1125"/>
                  </a:cubicBezTo>
                  <a:cubicBezTo>
                    <a:pt x="0" y="1793"/>
                    <a:pt x="517" y="2371"/>
                    <a:pt x="1216" y="2371"/>
                  </a:cubicBezTo>
                  <a:cubicBezTo>
                    <a:pt x="1855" y="2371"/>
                    <a:pt x="2432" y="1793"/>
                    <a:pt x="2402" y="1155"/>
                  </a:cubicBezTo>
                  <a:cubicBezTo>
                    <a:pt x="2402" y="517"/>
                    <a:pt x="185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13"/>
            <p:cNvSpPr/>
            <p:nvPr/>
          </p:nvSpPr>
          <p:spPr>
            <a:xfrm>
              <a:off x="6796750" y="1055750"/>
              <a:ext cx="60050" cy="58600"/>
            </a:xfrm>
            <a:custGeom>
              <a:avLst/>
              <a:gdLst/>
              <a:ahLst/>
              <a:cxnLst/>
              <a:rect l="l" t="t" r="r" b="b"/>
              <a:pathLst>
                <a:path w="2402" h="2344" extrusionOk="0">
                  <a:moveTo>
                    <a:pt x="1220" y="0"/>
                  </a:moveTo>
                  <a:cubicBezTo>
                    <a:pt x="607" y="0"/>
                    <a:pt x="91" y="477"/>
                    <a:pt x="61" y="1096"/>
                  </a:cubicBezTo>
                  <a:cubicBezTo>
                    <a:pt x="0" y="1765"/>
                    <a:pt x="487" y="2342"/>
                    <a:pt x="1186" y="2342"/>
                  </a:cubicBezTo>
                  <a:cubicBezTo>
                    <a:pt x="1203" y="2343"/>
                    <a:pt x="1220" y="2343"/>
                    <a:pt x="1237" y="2343"/>
                  </a:cubicBezTo>
                  <a:cubicBezTo>
                    <a:pt x="1854" y="2343"/>
                    <a:pt x="2402" y="1808"/>
                    <a:pt x="2402" y="1187"/>
                  </a:cubicBezTo>
                  <a:cubicBezTo>
                    <a:pt x="2402" y="579"/>
                    <a:pt x="1885" y="32"/>
                    <a:pt x="1277" y="2"/>
                  </a:cubicBezTo>
                  <a:cubicBezTo>
                    <a:pt x="1258" y="1"/>
                    <a:pt x="1239" y="0"/>
                    <a:pt x="1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13"/>
            <p:cNvSpPr/>
            <p:nvPr/>
          </p:nvSpPr>
          <p:spPr>
            <a:xfrm>
              <a:off x="260925" y="2893150"/>
              <a:ext cx="60050" cy="58600"/>
            </a:xfrm>
            <a:custGeom>
              <a:avLst/>
              <a:gdLst/>
              <a:ahLst/>
              <a:cxnLst/>
              <a:rect l="l" t="t" r="r" b="b"/>
              <a:pathLst>
                <a:path w="2402" h="2344" extrusionOk="0">
                  <a:moveTo>
                    <a:pt x="1226" y="1"/>
                  </a:moveTo>
                  <a:cubicBezTo>
                    <a:pt x="606" y="1"/>
                    <a:pt x="30" y="536"/>
                    <a:pt x="30" y="1157"/>
                  </a:cubicBezTo>
                  <a:cubicBezTo>
                    <a:pt x="1" y="1808"/>
                    <a:pt x="547" y="2344"/>
                    <a:pt x="1193" y="2344"/>
                  </a:cubicBezTo>
                  <a:cubicBezTo>
                    <a:pt x="1211" y="2344"/>
                    <a:pt x="1228" y="2343"/>
                    <a:pt x="1246" y="2343"/>
                  </a:cubicBezTo>
                  <a:cubicBezTo>
                    <a:pt x="1884" y="2343"/>
                    <a:pt x="2371" y="1826"/>
                    <a:pt x="2371" y="1188"/>
                  </a:cubicBezTo>
                  <a:cubicBezTo>
                    <a:pt x="2401" y="549"/>
                    <a:pt x="1915" y="32"/>
                    <a:pt x="1276" y="2"/>
                  </a:cubicBezTo>
                  <a:cubicBezTo>
                    <a:pt x="1260" y="1"/>
                    <a:pt x="1243" y="1"/>
                    <a:pt x="1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13"/>
            <p:cNvSpPr/>
            <p:nvPr/>
          </p:nvSpPr>
          <p:spPr>
            <a:xfrm>
              <a:off x="7143250" y="1801225"/>
              <a:ext cx="60825" cy="59300"/>
            </a:xfrm>
            <a:custGeom>
              <a:avLst/>
              <a:gdLst/>
              <a:ahLst/>
              <a:cxnLst/>
              <a:rect l="l" t="t" r="r" b="b"/>
              <a:pathLst>
                <a:path w="2433" h="2372" extrusionOk="0">
                  <a:moveTo>
                    <a:pt x="1186" y="1"/>
                  </a:moveTo>
                  <a:cubicBezTo>
                    <a:pt x="517" y="31"/>
                    <a:pt x="1" y="578"/>
                    <a:pt x="62" y="1247"/>
                  </a:cubicBezTo>
                  <a:cubicBezTo>
                    <a:pt x="92" y="1885"/>
                    <a:pt x="609" y="2372"/>
                    <a:pt x="1247" y="2372"/>
                  </a:cubicBezTo>
                  <a:cubicBezTo>
                    <a:pt x="1885" y="2341"/>
                    <a:pt x="2402" y="1794"/>
                    <a:pt x="2402" y="1186"/>
                  </a:cubicBezTo>
                  <a:cubicBezTo>
                    <a:pt x="2432" y="548"/>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13"/>
            <p:cNvSpPr/>
            <p:nvPr/>
          </p:nvSpPr>
          <p:spPr>
            <a:xfrm>
              <a:off x="7086275" y="1675850"/>
              <a:ext cx="60050" cy="58650"/>
            </a:xfrm>
            <a:custGeom>
              <a:avLst/>
              <a:gdLst/>
              <a:ahLst/>
              <a:cxnLst/>
              <a:rect l="l" t="t" r="r" b="b"/>
              <a:pathLst>
                <a:path w="2402" h="2346" extrusionOk="0">
                  <a:moveTo>
                    <a:pt x="1246" y="0"/>
                  </a:moveTo>
                  <a:cubicBezTo>
                    <a:pt x="578" y="0"/>
                    <a:pt x="0" y="548"/>
                    <a:pt x="30" y="1216"/>
                  </a:cubicBezTo>
                  <a:cubicBezTo>
                    <a:pt x="30" y="1822"/>
                    <a:pt x="578" y="2345"/>
                    <a:pt x="1179" y="2345"/>
                  </a:cubicBezTo>
                  <a:cubicBezTo>
                    <a:pt x="1212" y="2345"/>
                    <a:pt x="1244" y="2344"/>
                    <a:pt x="1277" y="2341"/>
                  </a:cubicBezTo>
                  <a:cubicBezTo>
                    <a:pt x="1915" y="2310"/>
                    <a:pt x="2401" y="1794"/>
                    <a:pt x="2371" y="1155"/>
                  </a:cubicBezTo>
                  <a:cubicBezTo>
                    <a:pt x="2371" y="517"/>
                    <a:pt x="1854"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13"/>
            <p:cNvSpPr/>
            <p:nvPr/>
          </p:nvSpPr>
          <p:spPr>
            <a:xfrm>
              <a:off x="277625" y="3415225"/>
              <a:ext cx="60050" cy="59325"/>
            </a:xfrm>
            <a:custGeom>
              <a:avLst/>
              <a:gdLst/>
              <a:ahLst/>
              <a:cxnLst/>
              <a:rect l="l" t="t" r="r" b="b"/>
              <a:pathLst>
                <a:path w="2402" h="2373" extrusionOk="0">
                  <a:moveTo>
                    <a:pt x="1156" y="1"/>
                  </a:moveTo>
                  <a:cubicBezTo>
                    <a:pt x="517" y="1"/>
                    <a:pt x="31" y="518"/>
                    <a:pt x="1" y="1156"/>
                  </a:cubicBezTo>
                  <a:cubicBezTo>
                    <a:pt x="1" y="1808"/>
                    <a:pt x="520" y="2373"/>
                    <a:pt x="1166" y="2373"/>
                  </a:cubicBezTo>
                  <a:cubicBezTo>
                    <a:pt x="1183" y="2373"/>
                    <a:pt x="1200" y="2372"/>
                    <a:pt x="1216" y="2372"/>
                  </a:cubicBezTo>
                  <a:cubicBezTo>
                    <a:pt x="1824" y="2341"/>
                    <a:pt x="2371" y="1825"/>
                    <a:pt x="2371" y="1186"/>
                  </a:cubicBezTo>
                  <a:cubicBezTo>
                    <a:pt x="2402" y="548"/>
                    <a:pt x="182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13"/>
            <p:cNvSpPr/>
            <p:nvPr/>
          </p:nvSpPr>
          <p:spPr>
            <a:xfrm>
              <a:off x="7184300" y="3668250"/>
              <a:ext cx="60800" cy="59325"/>
            </a:xfrm>
            <a:custGeom>
              <a:avLst/>
              <a:gdLst/>
              <a:ahLst/>
              <a:cxnLst/>
              <a:rect l="l" t="t" r="r" b="b"/>
              <a:pathLst>
                <a:path w="2432" h="2373" extrusionOk="0">
                  <a:moveTo>
                    <a:pt x="1190" y="0"/>
                  </a:moveTo>
                  <a:cubicBezTo>
                    <a:pt x="578" y="0"/>
                    <a:pt x="90" y="476"/>
                    <a:pt x="61" y="1096"/>
                  </a:cubicBezTo>
                  <a:cubicBezTo>
                    <a:pt x="0" y="1795"/>
                    <a:pt x="517" y="2342"/>
                    <a:pt x="1186" y="2372"/>
                  </a:cubicBezTo>
                  <a:cubicBezTo>
                    <a:pt x="1854" y="2372"/>
                    <a:pt x="2432" y="1825"/>
                    <a:pt x="2401" y="1157"/>
                  </a:cubicBezTo>
                  <a:cubicBezTo>
                    <a:pt x="2401" y="549"/>
                    <a:pt x="1854" y="2"/>
                    <a:pt x="1246" y="2"/>
                  </a:cubicBezTo>
                  <a:cubicBezTo>
                    <a:pt x="1227" y="1"/>
                    <a:pt x="1209" y="0"/>
                    <a:pt x="11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13"/>
            <p:cNvSpPr/>
            <p:nvPr/>
          </p:nvSpPr>
          <p:spPr>
            <a:xfrm>
              <a:off x="6384150" y="494975"/>
              <a:ext cx="60025" cy="58575"/>
            </a:xfrm>
            <a:custGeom>
              <a:avLst/>
              <a:gdLst/>
              <a:ahLst/>
              <a:cxnLst/>
              <a:rect l="l" t="t" r="r" b="b"/>
              <a:pathLst>
                <a:path w="2401" h="2343" extrusionOk="0">
                  <a:moveTo>
                    <a:pt x="1215" y="1"/>
                  </a:moveTo>
                  <a:cubicBezTo>
                    <a:pt x="607" y="1"/>
                    <a:pt x="60" y="517"/>
                    <a:pt x="30" y="1125"/>
                  </a:cubicBezTo>
                  <a:cubicBezTo>
                    <a:pt x="0" y="1777"/>
                    <a:pt x="519" y="2342"/>
                    <a:pt x="1165" y="2342"/>
                  </a:cubicBezTo>
                  <a:cubicBezTo>
                    <a:pt x="1182" y="2342"/>
                    <a:pt x="1198" y="2342"/>
                    <a:pt x="1215" y="2341"/>
                  </a:cubicBezTo>
                  <a:cubicBezTo>
                    <a:pt x="1854" y="2341"/>
                    <a:pt x="2370" y="1855"/>
                    <a:pt x="2370" y="1216"/>
                  </a:cubicBezTo>
                  <a:cubicBezTo>
                    <a:pt x="2401" y="548"/>
                    <a:pt x="1884" y="1"/>
                    <a:pt x="12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13"/>
            <p:cNvSpPr/>
            <p:nvPr/>
          </p:nvSpPr>
          <p:spPr>
            <a:xfrm>
              <a:off x="7259525" y="3180425"/>
              <a:ext cx="60050" cy="58575"/>
            </a:xfrm>
            <a:custGeom>
              <a:avLst/>
              <a:gdLst/>
              <a:ahLst/>
              <a:cxnLst/>
              <a:rect l="l" t="t" r="r" b="b"/>
              <a:pathLst>
                <a:path w="2402" h="2343" extrusionOk="0">
                  <a:moveTo>
                    <a:pt x="1216" y="1"/>
                  </a:moveTo>
                  <a:cubicBezTo>
                    <a:pt x="547" y="1"/>
                    <a:pt x="0" y="578"/>
                    <a:pt x="31" y="1216"/>
                  </a:cubicBezTo>
                  <a:cubicBezTo>
                    <a:pt x="60" y="1837"/>
                    <a:pt x="578" y="2342"/>
                    <a:pt x="1165" y="2342"/>
                  </a:cubicBezTo>
                  <a:cubicBezTo>
                    <a:pt x="1182" y="2342"/>
                    <a:pt x="1199" y="2342"/>
                    <a:pt x="1216" y="2341"/>
                  </a:cubicBezTo>
                  <a:cubicBezTo>
                    <a:pt x="1885" y="2341"/>
                    <a:pt x="2402" y="1824"/>
                    <a:pt x="2371" y="1125"/>
                  </a:cubicBezTo>
                  <a:cubicBezTo>
                    <a:pt x="2341" y="487"/>
                    <a:pt x="1854"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13"/>
            <p:cNvSpPr/>
            <p:nvPr/>
          </p:nvSpPr>
          <p:spPr>
            <a:xfrm>
              <a:off x="762450" y="4621150"/>
              <a:ext cx="60800" cy="58600"/>
            </a:xfrm>
            <a:custGeom>
              <a:avLst/>
              <a:gdLst/>
              <a:ahLst/>
              <a:cxnLst/>
              <a:rect l="l" t="t" r="r" b="b"/>
              <a:pathLst>
                <a:path w="2432" h="2344" extrusionOk="0">
                  <a:moveTo>
                    <a:pt x="1242" y="0"/>
                  </a:moveTo>
                  <a:cubicBezTo>
                    <a:pt x="1223" y="0"/>
                    <a:pt x="1204" y="1"/>
                    <a:pt x="1185" y="2"/>
                  </a:cubicBezTo>
                  <a:cubicBezTo>
                    <a:pt x="578" y="2"/>
                    <a:pt x="30" y="549"/>
                    <a:pt x="30" y="1157"/>
                  </a:cubicBezTo>
                  <a:cubicBezTo>
                    <a:pt x="1" y="1779"/>
                    <a:pt x="549" y="2343"/>
                    <a:pt x="1196" y="2343"/>
                  </a:cubicBezTo>
                  <a:cubicBezTo>
                    <a:pt x="1212" y="2343"/>
                    <a:pt x="1229" y="2343"/>
                    <a:pt x="1246" y="2342"/>
                  </a:cubicBezTo>
                  <a:cubicBezTo>
                    <a:pt x="1915" y="2342"/>
                    <a:pt x="2432" y="1795"/>
                    <a:pt x="2371" y="1096"/>
                  </a:cubicBezTo>
                  <a:cubicBezTo>
                    <a:pt x="2341" y="477"/>
                    <a:pt x="1854" y="0"/>
                    <a:pt x="12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13"/>
            <p:cNvSpPr/>
            <p:nvPr/>
          </p:nvSpPr>
          <p:spPr>
            <a:xfrm>
              <a:off x="7083975" y="3941800"/>
              <a:ext cx="60075" cy="58600"/>
            </a:xfrm>
            <a:custGeom>
              <a:avLst/>
              <a:gdLst/>
              <a:ahLst/>
              <a:cxnLst/>
              <a:rect l="l" t="t" r="r" b="b"/>
              <a:pathLst>
                <a:path w="2403" h="2344" extrusionOk="0">
                  <a:moveTo>
                    <a:pt x="1235" y="1"/>
                  </a:moveTo>
                  <a:cubicBezTo>
                    <a:pt x="1219" y="1"/>
                    <a:pt x="1202" y="1"/>
                    <a:pt x="1186" y="2"/>
                  </a:cubicBezTo>
                  <a:cubicBezTo>
                    <a:pt x="518" y="2"/>
                    <a:pt x="1" y="580"/>
                    <a:pt x="62" y="1248"/>
                  </a:cubicBezTo>
                  <a:cubicBezTo>
                    <a:pt x="91" y="1868"/>
                    <a:pt x="579" y="2344"/>
                    <a:pt x="1191" y="2344"/>
                  </a:cubicBezTo>
                  <a:cubicBezTo>
                    <a:pt x="1209" y="2344"/>
                    <a:pt x="1228" y="2343"/>
                    <a:pt x="1247" y="2342"/>
                  </a:cubicBezTo>
                  <a:cubicBezTo>
                    <a:pt x="1855" y="2342"/>
                    <a:pt x="2402" y="1795"/>
                    <a:pt x="2402" y="1187"/>
                  </a:cubicBezTo>
                  <a:cubicBezTo>
                    <a:pt x="2402" y="565"/>
                    <a:pt x="1853" y="1"/>
                    <a:pt x="12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13"/>
            <p:cNvSpPr/>
            <p:nvPr/>
          </p:nvSpPr>
          <p:spPr>
            <a:xfrm>
              <a:off x="966100" y="679600"/>
              <a:ext cx="60050" cy="59325"/>
            </a:xfrm>
            <a:custGeom>
              <a:avLst/>
              <a:gdLst/>
              <a:ahLst/>
              <a:cxnLst/>
              <a:rect l="l" t="t" r="r" b="b"/>
              <a:pathLst>
                <a:path w="2402" h="2373" extrusionOk="0">
                  <a:moveTo>
                    <a:pt x="1181" y="1"/>
                  </a:moveTo>
                  <a:cubicBezTo>
                    <a:pt x="1162" y="1"/>
                    <a:pt x="1143" y="1"/>
                    <a:pt x="1125" y="2"/>
                  </a:cubicBezTo>
                  <a:cubicBezTo>
                    <a:pt x="486" y="32"/>
                    <a:pt x="0" y="549"/>
                    <a:pt x="0" y="1187"/>
                  </a:cubicBezTo>
                  <a:cubicBezTo>
                    <a:pt x="30" y="1856"/>
                    <a:pt x="517" y="2342"/>
                    <a:pt x="1155" y="2373"/>
                  </a:cubicBezTo>
                  <a:cubicBezTo>
                    <a:pt x="1824" y="2373"/>
                    <a:pt x="2401" y="1826"/>
                    <a:pt x="2371" y="1157"/>
                  </a:cubicBezTo>
                  <a:cubicBezTo>
                    <a:pt x="2371" y="507"/>
                    <a:pt x="1825" y="1"/>
                    <a:pt x="11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13"/>
            <p:cNvSpPr/>
            <p:nvPr/>
          </p:nvSpPr>
          <p:spPr>
            <a:xfrm>
              <a:off x="820200" y="4746525"/>
              <a:ext cx="60050" cy="59325"/>
            </a:xfrm>
            <a:custGeom>
              <a:avLst/>
              <a:gdLst/>
              <a:ahLst/>
              <a:cxnLst/>
              <a:rect l="l" t="t" r="r" b="b"/>
              <a:pathLst>
                <a:path w="2402" h="2373" extrusionOk="0">
                  <a:moveTo>
                    <a:pt x="1181" y="1"/>
                  </a:moveTo>
                  <a:cubicBezTo>
                    <a:pt x="1162" y="1"/>
                    <a:pt x="1144" y="1"/>
                    <a:pt x="1125" y="2"/>
                  </a:cubicBezTo>
                  <a:cubicBezTo>
                    <a:pt x="486" y="32"/>
                    <a:pt x="0" y="549"/>
                    <a:pt x="0" y="1187"/>
                  </a:cubicBezTo>
                  <a:cubicBezTo>
                    <a:pt x="31" y="1856"/>
                    <a:pt x="517" y="2342"/>
                    <a:pt x="1155" y="2373"/>
                  </a:cubicBezTo>
                  <a:cubicBezTo>
                    <a:pt x="1824" y="2373"/>
                    <a:pt x="2401" y="1826"/>
                    <a:pt x="2371" y="1157"/>
                  </a:cubicBezTo>
                  <a:cubicBezTo>
                    <a:pt x="2371" y="507"/>
                    <a:pt x="1825" y="1"/>
                    <a:pt x="11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13"/>
            <p:cNvSpPr/>
            <p:nvPr/>
          </p:nvSpPr>
          <p:spPr>
            <a:xfrm>
              <a:off x="7276250" y="2569475"/>
              <a:ext cx="60050" cy="58575"/>
            </a:xfrm>
            <a:custGeom>
              <a:avLst/>
              <a:gdLst/>
              <a:ahLst/>
              <a:cxnLst/>
              <a:rect l="l" t="t" r="r" b="b"/>
              <a:pathLst>
                <a:path w="2402" h="2343" extrusionOk="0">
                  <a:moveTo>
                    <a:pt x="1185" y="1"/>
                  </a:moveTo>
                  <a:cubicBezTo>
                    <a:pt x="547" y="1"/>
                    <a:pt x="30" y="517"/>
                    <a:pt x="30" y="1156"/>
                  </a:cubicBezTo>
                  <a:cubicBezTo>
                    <a:pt x="1" y="1807"/>
                    <a:pt x="490" y="2342"/>
                    <a:pt x="1160" y="2342"/>
                  </a:cubicBezTo>
                  <a:cubicBezTo>
                    <a:pt x="1179" y="2342"/>
                    <a:pt x="1197" y="2342"/>
                    <a:pt x="1216" y="2341"/>
                  </a:cubicBezTo>
                  <a:cubicBezTo>
                    <a:pt x="1824" y="2341"/>
                    <a:pt x="2371" y="1824"/>
                    <a:pt x="2371" y="1216"/>
                  </a:cubicBezTo>
                  <a:cubicBezTo>
                    <a:pt x="2401" y="578"/>
                    <a:pt x="1824" y="1"/>
                    <a:pt x="1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13"/>
            <p:cNvSpPr/>
            <p:nvPr/>
          </p:nvSpPr>
          <p:spPr>
            <a:xfrm>
              <a:off x="6697200" y="4726025"/>
              <a:ext cx="60025" cy="58600"/>
            </a:xfrm>
            <a:custGeom>
              <a:avLst/>
              <a:gdLst/>
              <a:ahLst/>
              <a:cxnLst/>
              <a:rect l="l" t="t" r="r" b="b"/>
              <a:pathLst>
                <a:path w="2401" h="2344" extrusionOk="0">
                  <a:moveTo>
                    <a:pt x="1206" y="0"/>
                  </a:moveTo>
                  <a:cubicBezTo>
                    <a:pt x="1189" y="0"/>
                    <a:pt x="1172" y="0"/>
                    <a:pt x="1156" y="1"/>
                  </a:cubicBezTo>
                  <a:cubicBezTo>
                    <a:pt x="487" y="1"/>
                    <a:pt x="0" y="548"/>
                    <a:pt x="31" y="1247"/>
                  </a:cubicBezTo>
                  <a:cubicBezTo>
                    <a:pt x="60" y="1867"/>
                    <a:pt x="548" y="2343"/>
                    <a:pt x="1160" y="2343"/>
                  </a:cubicBezTo>
                  <a:cubicBezTo>
                    <a:pt x="1178" y="2343"/>
                    <a:pt x="1197" y="2343"/>
                    <a:pt x="1216" y="2342"/>
                  </a:cubicBezTo>
                  <a:cubicBezTo>
                    <a:pt x="1824" y="2342"/>
                    <a:pt x="2371" y="1825"/>
                    <a:pt x="2371" y="1187"/>
                  </a:cubicBezTo>
                  <a:cubicBezTo>
                    <a:pt x="2401" y="564"/>
                    <a:pt x="1853" y="0"/>
                    <a:pt x="12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13"/>
            <p:cNvSpPr/>
            <p:nvPr/>
          </p:nvSpPr>
          <p:spPr>
            <a:xfrm>
              <a:off x="268525" y="2587675"/>
              <a:ext cx="60025" cy="58600"/>
            </a:xfrm>
            <a:custGeom>
              <a:avLst/>
              <a:gdLst/>
              <a:ahLst/>
              <a:cxnLst/>
              <a:rect l="l" t="t" r="r" b="b"/>
              <a:pathLst>
                <a:path w="2401" h="2344" extrusionOk="0">
                  <a:moveTo>
                    <a:pt x="1163" y="1"/>
                  </a:moveTo>
                  <a:cubicBezTo>
                    <a:pt x="518" y="1"/>
                    <a:pt x="1" y="537"/>
                    <a:pt x="30" y="1218"/>
                  </a:cubicBezTo>
                  <a:cubicBezTo>
                    <a:pt x="30" y="1856"/>
                    <a:pt x="517" y="2343"/>
                    <a:pt x="1185" y="2343"/>
                  </a:cubicBezTo>
                  <a:cubicBezTo>
                    <a:pt x="1201" y="2343"/>
                    <a:pt x="1218" y="2344"/>
                    <a:pt x="1234" y="2344"/>
                  </a:cubicBezTo>
                  <a:cubicBezTo>
                    <a:pt x="1852" y="2344"/>
                    <a:pt x="2400" y="1779"/>
                    <a:pt x="2371" y="1157"/>
                  </a:cubicBezTo>
                  <a:cubicBezTo>
                    <a:pt x="2371" y="549"/>
                    <a:pt x="1824" y="2"/>
                    <a:pt x="1216" y="2"/>
                  </a:cubicBezTo>
                  <a:cubicBezTo>
                    <a:pt x="1198" y="1"/>
                    <a:pt x="1180" y="1"/>
                    <a:pt x="1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13"/>
            <p:cNvSpPr/>
            <p:nvPr/>
          </p:nvSpPr>
          <p:spPr>
            <a:xfrm>
              <a:off x="7203300" y="1924300"/>
              <a:ext cx="60050" cy="59325"/>
            </a:xfrm>
            <a:custGeom>
              <a:avLst/>
              <a:gdLst/>
              <a:ahLst/>
              <a:cxnLst/>
              <a:rect l="l" t="t" r="r" b="b"/>
              <a:pathLst>
                <a:path w="2402" h="2373" extrusionOk="0">
                  <a:moveTo>
                    <a:pt x="1181" y="0"/>
                  </a:moveTo>
                  <a:cubicBezTo>
                    <a:pt x="1162" y="0"/>
                    <a:pt x="1143" y="1"/>
                    <a:pt x="1125" y="2"/>
                  </a:cubicBezTo>
                  <a:cubicBezTo>
                    <a:pt x="456" y="32"/>
                    <a:pt x="0" y="549"/>
                    <a:pt x="0" y="1218"/>
                  </a:cubicBezTo>
                  <a:cubicBezTo>
                    <a:pt x="30" y="1856"/>
                    <a:pt x="547" y="2373"/>
                    <a:pt x="1185" y="2373"/>
                  </a:cubicBezTo>
                  <a:cubicBezTo>
                    <a:pt x="1824" y="2373"/>
                    <a:pt x="2401" y="1795"/>
                    <a:pt x="2371" y="1157"/>
                  </a:cubicBezTo>
                  <a:cubicBezTo>
                    <a:pt x="2371" y="507"/>
                    <a:pt x="1825" y="0"/>
                    <a:pt x="1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13"/>
            <p:cNvSpPr/>
            <p:nvPr/>
          </p:nvSpPr>
          <p:spPr>
            <a:xfrm>
              <a:off x="6739775" y="932650"/>
              <a:ext cx="60025" cy="58600"/>
            </a:xfrm>
            <a:custGeom>
              <a:avLst/>
              <a:gdLst/>
              <a:ahLst/>
              <a:cxnLst/>
              <a:rect l="l" t="t" r="r" b="b"/>
              <a:pathLst>
                <a:path w="2401" h="2344" extrusionOk="0">
                  <a:moveTo>
                    <a:pt x="1198" y="0"/>
                  </a:moveTo>
                  <a:cubicBezTo>
                    <a:pt x="577" y="0"/>
                    <a:pt x="0" y="565"/>
                    <a:pt x="30" y="1187"/>
                  </a:cubicBezTo>
                  <a:cubicBezTo>
                    <a:pt x="30" y="1837"/>
                    <a:pt x="576" y="2343"/>
                    <a:pt x="1220" y="2343"/>
                  </a:cubicBezTo>
                  <a:cubicBezTo>
                    <a:pt x="1239" y="2343"/>
                    <a:pt x="1258" y="2343"/>
                    <a:pt x="1276" y="2342"/>
                  </a:cubicBezTo>
                  <a:cubicBezTo>
                    <a:pt x="1915" y="2312"/>
                    <a:pt x="2401" y="1825"/>
                    <a:pt x="2371" y="1157"/>
                  </a:cubicBezTo>
                  <a:cubicBezTo>
                    <a:pt x="2371" y="518"/>
                    <a:pt x="1884" y="2"/>
                    <a:pt x="1246" y="2"/>
                  </a:cubicBezTo>
                  <a:cubicBezTo>
                    <a:pt x="1230" y="1"/>
                    <a:pt x="1214" y="0"/>
                    <a:pt x="1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13"/>
            <p:cNvSpPr/>
            <p:nvPr/>
          </p:nvSpPr>
          <p:spPr>
            <a:xfrm>
              <a:off x="7118950" y="3850625"/>
              <a:ext cx="58525" cy="58600"/>
            </a:xfrm>
            <a:custGeom>
              <a:avLst/>
              <a:gdLst/>
              <a:ahLst/>
              <a:cxnLst/>
              <a:rect l="l" t="t" r="r" b="b"/>
              <a:pathLst>
                <a:path w="2341" h="2344" extrusionOk="0">
                  <a:moveTo>
                    <a:pt x="1208" y="0"/>
                  </a:moveTo>
                  <a:cubicBezTo>
                    <a:pt x="1191" y="0"/>
                    <a:pt x="1173" y="1"/>
                    <a:pt x="1155" y="2"/>
                  </a:cubicBezTo>
                  <a:cubicBezTo>
                    <a:pt x="547" y="2"/>
                    <a:pt x="0" y="549"/>
                    <a:pt x="0" y="1157"/>
                  </a:cubicBezTo>
                  <a:cubicBezTo>
                    <a:pt x="0" y="1807"/>
                    <a:pt x="547" y="2343"/>
                    <a:pt x="1165" y="2343"/>
                  </a:cubicBezTo>
                  <a:cubicBezTo>
                    <a:pt x="1182" y="2343"/>
                    <a:pt x="1199" y="2343"/>
                    <a:pt x="1216" y="2342"/>
                  </a:cubicBezTo>
                  <a:cubicBezTo>
                    <a:pt x="1854" y="2342"/>
                    <a:pt x="2341" y="1825"/>
                    <a:pt x="2341" y="1187"/>
                  </a:cubicBezTo>
                  <a:cubicBezTo>
                    <a:pt x="2341" y="536"/>
                    <a:pt x="1851" y="0"/>
                    <a:pt x="12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13"/>
            <p:cNvSpPr/>
            <p:nvPr/>
          </p:nvSpPr>
          <p:spPr>
            <a:xfrm>
              <a:off x="473700" y="4001075"/>
              <a:ext cx="60025" cy="58600"/>
            </a:xfrm>
            <a:custGeom>
              <a:avLst/>
              <a:gdLst/>
              <a:ahLst/>
              <a:cxnLst/>
              <a:rect l="l" t="t" r="r" b="b"/>
              <a:pathLst>
                <a:path w="2401" h="2344" extrusionOk="0">
                  <a:moveTo>
                    <a:pt x="1162" y="1"/>
                  </a:moveTo>
                  <a:cubicBezTo>
                    <a:pt x="518" y="1"/>
                    <a:pt x="0" y="537"/>
                    <a:pt x="30" y="1218"/>
                  </a:cubicBezTo>
                  <a:cubicBezTo>
                    <a:pt x="30" y="1856"/>
                    <a:pt x="516" y="2342"/>
                    <a:pt x="1155" y="2342"/>
                  </a:cubicBezTo>
                  <a:cubicBezTo>
                    <a:pt x="1172" y="2343"/>
                    <a:pt x="1188" y="2343"/>
                    <a:pt x="1205" y="2343"/>
                  </a:cubicBezTo>
                  <a:cubicBezTo>
                    <a:pt x="1852" y="2343"/>
                    <a:pt x="2400" y="1779"/>
                    <a:pt x="2371" y="1157"/>
                  </a:cubicBezTo>
                  <a:cubicBezTo>
                    <a:pt x="2371" y="549"/>
                    <a:pt x="1823" y="2"/>
                    <a:pt x="1215" y="2"/>
                  </a:cubicBezTo>
                  <a:cubicBezTo>
                    <a:pt x="1198" y="1"/>
                    <a:pt x="1180" y="1"/>
                    <a:pt x="1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13"/>
            <p:cNvSpPr/>
            <p:nvPr/>
          </p:nvSpPr>
          <p:spPr>
            <a:xfrm>
              <a:off x="707750" y="1101350"/>
              <a:ext cx="60025" cy="58600"/>
            </a:xfrm>
            <a:custGeom>
              <a:avLst/>
              <a:gdLst/>
              <a:ahLst/>
              <a:cxnLst/>
              <a:rect l="l" t="t" r="r" b="b"/>
              <a:pathLst>
                <a:path w="2401" h="2344" extrusionOk="0">
                  <a:moveTo>
                    <a:pt x="1195" y="0"/>
                  </a:moveTo>
                  <a:cubicBezTo>
                    <a:pt x="548" y="0"/>
                    <a:pt x="0" y="565"/>
                    <a:pt x="30" y="1187"/>
                  </a:cubicBezTo>
                  <a:cubicBezTo>
                    <a:pt x="30" y="1825"/>
                    <a:pt x="577" y="2342"/>
                    <a:pt x="1185" y="2342"/>
                  </a:cubicBezTo>
                  <a:cubicBezTo>
                    <a:pt x="1204" y="2343"/>
                    <a:pt x="1223" y="2343"/>
                    <a:pt x="1242" y="2343"/>
                  </a:cubicBezTo>
                  <a:cubicBezTo>
                    <a:pt x="1854" y="2343"/>
                    <a:pt x="2341" y="1867"/>
                    <a:pt x="2370" y="1248"/>
                  </a:cubicBezTo>
                  <a:cubicBezTo>
                    <a:pt x="2401" y="579"/>
                    <a:pt x="1914" y="1"/>
                    <a:pt x="1246" y="1"/>
                  </a:cubicBezTo>
                  <a:cubicBezTo>
                    <a:pt x="1229" y="1"/>
                    <a:pt x="1212" y="0"/>
                    <a:pt x="11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13"/>
            <p:cNvSpPr/>
            <p:nvPr/>
          </p:nvSpPr>
          <p:spPr>
            <a:xfrm>
              <a:off x="7227600" y="2138625"/>
              <a:ext cx="60050" cy="59325"/>
            </a:xfrm>
            <a:custGeom>
              <a:avLst/>
              <a:gdLst/>
              <a:ahLst/>
              <a:cxnLst/>
              <a:rect l="l" t="t" r="r" b="b"/>
              <a:pathLst>
                <a:path w="2402" h="2373" extrusionOk="0">
                  <a:moveTo>
                    <a:pt x="1247" y="0"/>
                  </a:moveTo>
                  <a:cubicBezTo>
                    <a:pt x="578" y="0"/>
                    <a:pt x="1" y="547"/>
                    <a:pt x="31" y="1186"/>
                  </a:cubicBezTo>
                  <a:cubicBezTo>
                    <a:pt x="31" y="1824"/>
                    <a:pt x="548" y="2341"/>
                    <a:pt x="1186" y="2371"/>
                  </a:cubicBezTo>
                  <a:cubicBezTo>
                    <a:pt x="1204" y="2372"/>
                    <a:pt x="1222" y="2372"/>
                    <a:pt x="1239" y="2372"/>
                  </a:cubicBezTo>
                  <a:cubicBezTo>
                    <a:pt x="1884" y="2372"/>
                    <a:pt x="2402" y="1836"/>
                    <a:pt x="2402" y="1155"/>
                  </a:cubicBezTo>
                  <a:cubicBezTo>
                    <a:pt x="2372" y="517"/>
                    <a:pt x="1885" y="31"/>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13"/>
            <p:cNvSpPr/>
            <p:nvPr/>
          </p:nvSpPr>
          <p:spPr>
            <a:xfrm>
              <a:off x="6885650" y="4486650"/>
              <a:ext cx="60050" cy="59325"/>
            </a:xfrm>
            <a:custGeom>
              <a:avLst/>
              <a:gdLst/>
              <a:ahLst/>
              <a:cxnLst/>
              <a:rect l="l" t="t" r="r" b="b"/>
              <a:pathLst>
                <a:path w="2402" h="2373" extrusionOk="0">
                  <a:moveTo>
                    <a:pt x="1251" y="0"/>
                  </a:moveTo>
                  <a:cubicBezTo>
                    <a:pt x="605" y="0"/>
                    <a:pt x="31" y="506"/>
                    <a:pt x="31" y="1126"/>
                  </a:cubicBezTo>
                  <a:cubicBezTo>
                    <a:pt x="1" y="1795"/>
                    <a:pt x="548" y="2372"/>
                    <a:pt x="1216" y="2372"/>
                  </a:cubicBezTo>
                  <a:cubicBezTo>
                    <a:pt x="1855" y="2372"/>
                    <a:pt x="2371" y="1856"/>
                    <a:pt x="2402" y="1217"/>
                  </a:cubicBezTo>
                  <a:cubicBezTo>
                    <a:pt x="2402" y="579"/>
                    <a:pt x="1946" y="62"/>
                    <a:pt x="1308" y="2"/>
                  </a:cubicBezTo>
                  <a:cubicBezTo>
                    <a:pt x="1289" y="1"/>
                    <a:pt x="1270" y="0"/>
                    <a:pt x="12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13"/>
            <p:cNvSpPr/>
            <p:nvPr/>
          </p:nvSpPr>
          <p:spPr>
            <a:xfrm>
              <a:off x="7251150" y="2355150"/>
              <a:ext cx="60075" cy="59325"/>
            </a:xfrm>
            <a:custGeom>
              <a:avLst/>
              <a:gdLst/>
              <a:ahLst/>
              <a:cxnLst/>
              <a:rect l="l" t="t" r="r" b="b"/>
              <a:pathLst>
                <a:path w="2403" h="2373" extrusionOk="0">
                  <a:moveTo>
                    <a:pt x="1168" y="1"/>
                  </a:moveTo>
                  <a:cubicBezTo>
                    <a:pt x="550" y="1"/>
                    <a:pt x="1" y="565"/>
                    <a:pt x="1" y="1187"/>
                  </a:cubicBezTo>
                  <a:cubicBezTo>
                    <a:pt x="1" y="1795"/>
                    <a:pt x="518" y="2342"/>
                    <a:pt x="1156" y="2373"/>
                  </a:cubicBezTo>
                  <a:cubicBezTo>
                    <a:pt x="1794" y="2373"/>
                    <a:pt x="2311" y="1887"/>
                    <a:pt x="2341" y="1248"/>
                  </a:cubicBezTo>
                  <a:cubicBezTo>
                    <a:pt x="2402" y="580"/>
                    <a:pt x="1885" y="32"/>
                    <a:pt x="1217" y="2"/>
                  </a:cubicBezTo>
                  <a:cubicBezTo>
                    <a:pt x="1201" y="1"/>
                    <a:pt x="1185" y="1"/>
                    <a:pt x="1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13"/>
            <p:cNvSpPr/>
            <p:nvPr/>
          </p:nvSpPr>
          <p:spPr>
            <a:xfrm>
              <a:off x="415950" y="3877975"/>
              <a:ext cx="60800" cy="59325"/>
            </a:xfrm>
            <a:custGeom>
              <a:avLst/>
              <a:gdLst/>
              <a:ahLst/>
              <a:cxnLst/>
              <a:rect l="l" t="t" r="r" b="b"/>
              <a:pathLst>
                <a:path w="2432" h="2373" extrusionOk="0">
                  <a:moveTo>
                    <a:pt x="1197" y="1"/>
                  </a:moveTo>
                  <a:cubicBezTo>
                    <a:pt x="577" y="1"/>
                    <a:pt x="0" y="565"/>
                    <a:pt x="30" y="1187"/>
                  </a:cubicBezTo>
                  <a:cubicBezTo>
                    <a:pt x="30" y="1795"/>
                    <a:pt x="547" y="2342"/>
                    <a:pt x="1185" y="2373"/>
                  </a:cubicBezTo>
                  <a:cubicBezTo>
                    <a:pt x="1823" y="2373"/>
                    <a:pt x="2340" y="1886"/>
                    <a:pt x="2370" y="1248"/>
                  </a:cubicBezTo>
                  <a:cubicBezTo>
                    <a:pt x="2431" y="579"/>
                    <a:pt x="1915" y="2"/>
                    <a:pt x="1246" y="2"/>
                  </a:cubicBezTo>
                  <a:cubicBezTo>
                    <a:pt x="1230" y="1"/>
                    <a:pt x="1214" y="1"/>
                    <a:pt x="11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13"/>
            <p:cNvSpPr/>
            <p:nvPr/>
          </p:nvSpPr>
          <p:spPr>
            <a:xfrm>
              <a:off x="342975" y="2099875"/>
              <a:ext cx="60050" cy="58550"/>
            </a:xfrm>
            <a:custGeom>
              <a:avLst/>
              <a:gdLst/>
              <a:ahLst/>
              <a:cxnLst/>
              <a:rect l="l" t="t" r="r" b="b"/>
              <a:pathLst>
                <a:path w="2402" h="2342" extrusionOk="0">
                  <a:moveTo>
                    <a:pt x="1216" y="0"/>
                  </a:moveTo>
                  <a:cubicBezTo>
                    <a:pt x="609" y="0"/>
                    <a:pt x="61" y="517"/>
                    <a:pt x="31" y="1125"/>
                  </a:cubicBezTo>
                  <a:cubicBezTo>
                    <a:pt x="1" y="1763"/>
                    <a:pt x="548" y="2341"/>
                    <a:pt x="1216" y="2341"/>
                  </a:cubicBezTo>
                  <a:cubicBezTo>
                    <a:pt x="1234" y="2341"/>
                    <a:pt x="1252" y="2342"/>
                    <a:pt x="1270" y="2342"/>
                  </a:cubicBezTo>
                  <a:cubicBezTo>
                    <a:pt x="1883" y="2342"/>
                    <a:pt x="2371" y="1836"/>
                    <a:pt x="2371" y="1216"/>
                  </a:cubicBezTo>
                  <a:cubicBezTo>
                    <a:pt x="2402" y="54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13"/>
            <p:cNvSpPr/>
            <p:nvPr/>
          </p:nvSpPr>
          <p:spPr>
            <a:xfrm>
              <a:off x="6662275" y="4817200"/>
              <a:ext cx="60775" cy="59325"/>
            </a:xfrm>
            <a:custGeom>
              <a:avLst/>
              <a:gdLst/>
              <a:ahLst/>
              <a:cxnLst/>
              <a:rect l="l" t="t" r="r" b="b"/>
              <a:pathLst>
                <a:path w="2431" h="2373" extrusionOk="0">
                  <a:moveTo>
                    <a:pt x="1197" y="1"/>
                  </a:moveTo>
                  <a:cubicBezTo>
                    <a:pt x="577" y="1"/>
                    <a:pt x="0" y="565"/>
                    <a:pt x="30" y="1187"/>
                  </a:cubicBezTo>
                  <a:cubicBezTo>
                    <a:pt x="30" y="1795"/>
                    <a:pt x="546" y="2342"/>
                    <a:pt x="1185" y="2373"/>
                  </a:cubicBezTo>
                  <a:cubicBezTo>
                    <a:pt x="1823" y="2373"/>
                    <a:pt x="2340" y="1886"/>
                    <a:pt x="2370" y="1248"/>
                  </a:cubicBezTo>
                  <a:cubicBezTo>
                    <a:pt x="2431" y="579"/>
                    <a:pt x="1914" y="2"/>
                    <a:pt x="1246" y="2"/>
                  </a:cubicBezTo>
                  <a:cubicBezTo>
                    <a:pt x="1229" y="1"/>
                    <a:pt x="1213" y="1"/>
                    <a:pt x="11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13"/>
            <p:cNvSpPr/>
            <p:nvPr/>
          </p:nvSpPr>
          <p:spPr>
            <a:xfrm>
              <a:off x="674300" y="1192525"/>
              <a:ext cx="60025" cy="58600"/>
            </a:xfrm>
            <a:custGeom>
              <a:avLst/>
              <a:gdLst/>
              <a:ahLst/>
              <a:cxnLst/>
              <a:rect l="l" t="t" r="r" b="b"/>
              <a:pathLst>
                <a:path w="2401" h="2344" extrusionOk="0">
                  <a:moveTo>
                    <a:pt x="1163" y="1"/>
                  </a:moveTo>
                  <a:cubicBezTo>
                    <a:pt x="519" y="1"/>
                    <a:pt x="1" y="536"/>
                    <a:pt x="31" y="1187"/>
                  </a:cubicBezTo>
                  <a:cubicBezTo>
                    <a:pt x="31" y="1856"/>
                    <a:pt x="517" y="2342"/>
                    <a:pt x="1155" y="2342"/>
                  </a:cubicBezTo>
                  <a:cubicBezTo>
                    <a:pt x="1172" y="2343"/>
                    <a:pt x="1189" y="2343"/>
                    <a:pt x="1206" y="2343"/>
                  </a:cubicBezTo>
                  <a:cubicBezTo>
                    <a:pt x="1853" y="2343"/>
                    <a:pt x="2401" y="1779"/>
                    <a:pt x="2371" y="1157"/>
                  </a:cubicBezTo>
                  <a:cubicBezTo>
                    <a:pt x="2371" y="549"/>
                    <a:pt x="1824" y="2"/>
                    <a:pt x="1216" y="2"/>
                  </a:cubicBezTo>
                  <a:cubicBezTo>
                    <a:pt x="1198" y="1"/>
                    <a:pt x="1180" y="1"/>
                    <a:pt x="1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13"/>
            <p:cNvSpPr/>
            <p:nvPr/>
          </p:nvSpPr>
          <p:spPr>
            <a:xfrm>
              <a:off x="1120350" y="531425"/>
              <a:ext cx="60050" cy="58600"/>
            </a:xfrm>
            <a:custGeom>
              <a:avLst/>
              <a:gdLst/>
              <a:ahLst/>
              <a:cxnLst/>
              <a:rect l="l" t="t" r="r" b="b"/>
              <a:pathLst>
                <a:path w="2402" h="2344" extrusionOk="0">
                  <a:moveTo>
                    <a:pt x="1193" y="0"/>
                  </a:moveTo>
                  <a:cubicBezTo>
                    <a:pt x="607" y="0"/>
                    <a:pt x="91" y="477"/>
                    <a:pt x="61" y="1096"/>
                  </a:cubicBezTo>
                  <a:cubicBezTo>
                    <a:pt x="0" y="1795"/>
                    <a:pt x="517" y="2342"/>
                    <a:pt x="1186" y="2342"/>
                  </a:cubicBezTo>
                  <a:cubicBezTo>
                    <a:pt x="1203" y="2343"/>
                    <a:pt x="1220" y="2343"/>
                    <a:pt x="1237" y="2343"/>
                  </a:cubicBezTo>
                  <a:cubicBezTo>
                    <a:pt x="1854" y="2343"/>
                    <a:pt x="2402" y="1808"/>
                    <a:pt x="2402" y="1157"/>
                  </a:cubicBezTo>
                  <a:cubicBezTo>
                    <a:pt x="2402" y="549"/>
                    <a:pt x="1855" y="2"/>
                    <a:pt x="1247" y="2"/>
                  </a:cubicBezTo>
                  <a:cubicBezTo>
                    <a:pt x="1229" y="1"/>
                    <a:pt x="1211" y="0"/>
                    <a:pt x="11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13"/>
            <p:cNvSpPr/>
            <p:nvPr/>
          </p:nvSpPr>
          <p:spPr>
            <a:xfrm>
              <a:off x="706200" y="4498075"/>
              <a:ext cx="60075" cy="58575"/>
            </a:xfrm>
            <a:custGeom>
              <a:avLst/>
              <a:gdLst/>
              <a:ahLst/>
              <a:cxnLst/>
              <a:rect l="l" t="t" r="r" b="b"/>
              <a:pathLst>
                <a:path w="2403" h="2343" extrusionOk="0">
                  <a:moveTo>
                    <a:pt x="1156" y="1"/>
                  </a:moveTo>
                  <a:cubicBezTo>
                    <a:pt x="487" y="1"/>
                    <a:pt x="1" y="548"/>
                    <a:pt x="31" y="1247"/>
                  </a:cubicBezTo>
                  <a:cubicBezTo>
                    <a:pt x="61" y="1866"/>
                    <a:pt x="548" y="2342"/>
                    <a:pt x="1160" y="2342"/>
                  </a:cubicBezTo>
                  <a:cubicBezTo>
                    <a:pt x="1179" y="2342"/>
                    <a:pt x="1198" y="2342"/>
                    <a:pt x="1217" y="2341"/>
                  </a:cubicBezTo>
                  <a:cubicBezTo>
                    <a:pt x="1824" y="2341"/>
                    <a:pt x="2372" y="1824"/>
                    <a:pt x="2372" y="1216"/>
                  </a:cubicBezTo>
                  <a:cubicBezTo>
                    <a:pt x="2402" y="548"/>
                    <a:pt x="182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13"/>
            <p:cNvSpPr/>
            <p:nvPr/>
          </p:nvSpPr>
          <p:spPr>
            <a:xfrm>
              <a:off x="7267125" y="2874925"/>
              <a:ext cx="60050" cy="58600"/>
            </a:xfrm>
            <a:custGeom>
              <a:avLst/>
              <a:gdLst/>
              <a:ahLst/>
              <a:cxnLst/>
              <a:rect l="l" t="t" r="r" b="b"/>
              <a:pathLst>
                <a:path w="2402" h="2344" extrusionOk="0">
                  <a:moveTo>
                    <a:pt x="1163" y="0"/>
                  </a:moveTo>
                  <a:cubicBezTo>
                    <a:pt x="549" y="0"/>
                    <a:pt x="60" y="506"/>
                    <a:pt x="31" y="1126"/>
                  </a:cubicBezTo>
                  <a:cubicBezTo>
                    <a:pt x="0" y="1795"/>
                    <a:pt x="487" y="2342"/>
                    <a:pt x="1155" y="2342"/>
                  </a:cubicBezTo>
                  <a:cubicBezTo>
                    <a:pt x="1173" y="2343"/>
                    <a:pt x="1191" y="2343"/>
                    <a:pt x="1209" y="2343"/>
                  </a:cubicBezTo>
                  <a:cubicBezTo>
                    <a:pt x="1824" y="2343"/>
                    <a:pt x="2342" y="1839"/>
                    <a:pt x="2371" y="1248"/>
                  </a:cubicBezTo>
                  <a:cubicBezTo>
                    <a:pt x="2402" y="610"/>
                    <a:pt x="1854" y="2"/>
                    <a:pt x="1216" y="2"/>
                  </a:cubicBezTo>
                  <a:cubicBezTo>
                    <a:pt x="1198" y="1"/>
                    <a:pt x="1180" y="0"/>
                    <a:pt x="1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13"/>
            <p:cNvSpPr/>
            <p:nvPr/>
          </p:nvSpPr>
          <p:spPr>
            <a:xfrm>
              <a:off x="6473800" y="5056600"/>
              <a:ext cx="60025" cy="58550"/>
            </a:xfrm>
            <a:custGeom>
              <a:avLst/>
              <a:gdLst/>
              <a:ahLst/>
              <a:cxnLst/>
              <a:rect l="l" t="t" r="r" b="b"/>
              <a:pathLst>
                <a:path w="2401" h="2342" extrusionOk="0">
                  <a:moveTo>
                    <a:pt x="1216" y="0"/>
                  </a:moveTo>
                  <a:cubicBezTo>
                    <a:pt x="578" y="0"/>
                    <a:pt x="61" y="487"/>
                    <a:pt x="31" y="1125"/>
                  </a:cubicBezTo>
                  <a:cubicBezTo>
                    <a:pt x="0" y="1794"/>
                    <a:pt x="486" y="2341"/>
                    <a:pt x="1155" y="2341"/>
                  </a:cubicBezTo>
                  <a:cubicBezTo>
                    <a:pt x="1172" y="2342"/>
                    <a:pt x="1189" y="2342"/>
                    <a:pt x="1206" y="2342"/>
                  </a:cubicBezTo>
                  <a:cubicBezTo>
                    <a:pt x="1853" y="2342"/>
                    <a:pt x="2401" y="1777"/>
                    <a:pt x="2371" y="1155"/>
                  </a:cubicBezTo>
                  <a:cubicBezTo>
                    <a:pt x="2371" y="547"/>
                    <a:pt x="1854" y="31"/>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13"/>
            <p:cNvSpPr/>
            <p:nvPr/>
          </p:nvSpPr>
          <p:spPr>
            <a:xfrm>
              <a:off x="301975" y="2496525"/>
              <a:ext cx="59275" cy="58575"/>
            </a:xfrm>
            <a:custGeom>
              <a:avLst/>
              <a:gdLst/>
              <a:ahLst/>
              <a:cxnLst/>
              <a:rect l="l" t="t" r="r" b="b"/>
              <a:pathLst>
                <a:path w="2371" h="2343" extrusionOk="0">
                  <a:moveTo>
                    <a:pt x="1215" y="1"/>
                  </a:moveTo>
                  <a:cubicBezTo>
                    <a:pt x="607" y="1"/>
                    <a:pt x="60" y="517"/>
                    <a:pt x="30" y="1156"/>
                  </a:cubicBezTo>
                  <a:cubicBezTo>
                    <a:pt x="0" y="1778"/>
                    <a:pt x="548" y="2342"/>
                    <a:pt x="1195" y="2342"/>
                  </a:cubicBezTo>
                  <a:cubicBezTo>
                    <a:pt x="1212" y="2342"/>
                    <a:pt x="1229" y="2342"/>
                    <a:pt x="1245" y="2341"/>
                  </a:cubicBezTo>
                  <a:cubicBezTo>
                    <a:pt x="1884" y="2341"/>
                    <a:pt x="2370" y="1824"/>
                    <a:pt x="2370" y="1156"/>
                  </a:cubicBezTo>
                  <a:cubicBezTo>
                    <a:pt x="2370" y="517"/>
                    <a:pt x="1853" y="1"/>
                    <a:pt x="12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13"/>
            <p:cNvSpPr/>
            <p:nvPr/>
          </p:nvSpPr>
          <p:spPr>
            <a:xfrm>
              <a:off x="6970750" y="1429625"/>
              <a:ext cx="59300" cy="58575"/>
            </a:xfrm>
            <a:custGeom>
              <a:avLst/>
              <a:gdLst/>
              <a:ahLst/>
              <a:cxnLst/>
              <a:rect l="l" t="t" r="r" b="b"/>
              <a:pathLst>
                <a:path w="2372" h="2343" extrusionOk="0">
                  <a:moveTo>
                    <a:pt x="1174" y="0"/>
                  </a:moveTo>
                  <a:cubicBezTo>
                    <a:pt x="1158" y="0"/>
                    <a:pt x="1142" y="0"/>
                    <a:pt x="1126" y="1"/>
                  </a:cubicBezTo>
                  <a:cubicBezTo>
                    <a:pt x="487" y="32"/>
                    <a:pt x="1" y="579"/>
                    <a:pt x="31" y="1217"/>
                  </a:cubicBezTo>
                  <a:cubicBezTo>
                    <a:pt x="31" y="1837"/>
                    <a:pt x="519" y="2343"/>
                    <a:pt x="1133" y="2343"/>
                  </a:cubicBezTo>
                  <a:cubicBezTo>
                    <a:pt x="1151" y="2343"/>
                    <a:pt x="1168" y="2343"/>
                    <a:pt x="1186" y="2342"/>
                  </a:cubicBezTo>
                  <a:cubicBezTo>
                    <a:pt x="1825" y="2342"/>
                    <a:pt x="2372" y="1795"/>
                    <a:pt x="2372" y="1187"/>
                  </a:cubicBezTo>
                  <a:cubicBezTo>
                    <a:pt x="2372" y="564"/>
                    <a:pt x="1794" y="0"/>
                    <a:pt x="1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13"/>
            <p:cNvSpPr/>
            <p:nvPr/>
          </p:nvSpPr>
          <p:spPr>
            <a:xfrm>
              <a:off x="7219250" y="2446350"/>
              <a:ext cx="59300" cy="58600"/>
            </a:xfrm>
            <a:custGeom>
              <a:avLst/>
              <a:gdLst/>
              <a:ahLst/>
              <a:cxnLst/>
              <a:rect l="l" t="t" r="r" b="b"/>
              <a:pathLst>
                <a:path w="2372" h="2344" extrusionOk="0">
                  <a:moveTo>
                    <a:pt x="1198" y="0"/>
                  </a:moveTo>
                  <a:cubicBezTo>
                    <a:pt x="578" y="0"/>
                    <a:pt x="0" y="565"/>
                    <a:pt x="0" y="1187"/>
                  </a:cubicBezTo>
                  <a:cubicBezTo>
                    <a:pt x="0" y="1795"/>
                    <a:pt x="547" y="2342"/>
                    <a:pt x="1155" y="2342"/>
                  </a:cubicBezTo>
                  <a:cubicBezTo>
                    <a:pt x="1173" y="2343"/>
                    <a:pt x="1191" y="2343"/>
                    <a:pt x="1209" y="2343"/>
                  </a:cubicBezTo>
                  <a:cubicBezTo>
                    <a:pt x="1824" y="2343"/>
                    <a:pt x="2341" y="1838"/>
                    <a:pt x="2341" y="1217"/>
                  </a:cubicBezTo>
                  <a:cubicBezTo>
                    <a:pt x="2371" y="579"/>
                    <a:pt x="1885" y="32"/>
                    <a:pt x="1247" y="1"/>
                  </a:cubicBezTo>
                  <a:cubicBezTo>
                    <a:pt x="1230" y="1"/>
                    <a:pt x="1214" y="0"/>
                    <a:pt x="1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13"/>
            <p:cNvSpPr/>
            <p:nvPr/>
          </p:nvSpPr>
          <p:spPr>
            <a:xfrm>
              <a:off x="309550" y="3324050"/>
              <a:ext cx="60050" cy="59300"/>
            </a:xfrm>
            <a:custGeom>
              <a:avLst/>
              <a:gdLst/>
              <a:ahLst/>
              <a:cxnLst/>
              <a:rect l="l" t="t" r="r" b="b"/>
              <a:pathLst>
                <a:path w="2402" h="2372" extrusionOk="0">
                  <a:moveTo>
                    <a:pt x="1155" y="0"/>
                  </a:moveTo>
                  <a:cubicBezTo>
                    <a:pt x="487" y="31"/>
                    <a:pt x="0" y="548"/>
                    <a:pt x="31" y="1247"/>
                  </a:cubicBezTo>
                  <a:cubicBezTo>
                    <a:pt x="61" y="1885"/>
                    <a:pt x="578" y="2371"/>
                    <a:pt x="1216" y="2371"/>
                  </a:cubicBezTo>
                  <a:cubicBezTo>
                    <a:pt x="1854" y="2341"/>
                    <a:pt x="2401" y="1763"/>
                    <a:pt x="2371" y="1125"/>
                  </a:cubicBezTo>
                  <a:cubicBezTo>
                    <a:pt x="2341" y="487"/>
                    <a:pt x="1794"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13"/>
            <p:cNvSpPr/>
            <p:nvPr/>
          </p:nvSpPr>
          <p:spPr>
            <a:xfrm>
              <a:off x="931125" y="770825"/>
              <a:ext cx="60075" cy="59300"/>
            </a:xfrm>
            <a:custGeom>
              <a:avLst/>
              <a:gdLst/>
              <a:ahLst/>
              <a:cxnLst/>
              <a:rect l="l" t="t" r="r" b="b"/>
              <a:pathLst>
                <a:path w="2403" h="2372" extrusionOk="0">
                  <a:moveTo>
                    <a:pt x="1247" y="0"/>
                  </a:moveTo>
                  <a:cubicBezTo>
                    <a:pt x="578" y="0"/>
                    <a:pt x="1" y="547"/>
                    <a:pt x="31" y="1216"/>
                  </a:cubicBezTo>
                  <a:cubicBezTo>
                    <a:pt x="31" y="1824"/>
                    <a:pt x="578" y="2341"/>
                    <a:pt x="1186" y="2371"/>
                  </a:cubicBezTo>
                  <a:cubicBezTo>
                    <a:pt x="1855" y="2371"/>
                    <a:pt x="2402" y="1824"/>
                    <a:pt x="2372" y="1155"/>
                  </a:cubicBezTo>
                  <a:cubicBezTo>
                    <a:pt x="2372" y="517"/>
                    <a:pt x="1885" y="31"/>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13"/>
            <p:cNvSpPr/>
            <p:nvPr/>
          </p:nvSpPr>
          <p:spPr>
            <a:xfrm>
              <a:off x="1118075" y="5058850"/>
              <a:ext cx="59300" cy="58600"/>
            </a:xfrm>
            <a:custGeom>
              <a:avLst/>
              <a:gdLst/>
              <a:ahLst/>
              <a:cxnLst/>
              <a:rect l="l" t="t" r="r" b="b"/>
              <a:pathLst>
                <a:path w="2372" h="2344" extrusionOk="0">
                  <a:moveTo>
                    <a:pt x="1200" y="0"/>
                  </a:moveTo>
                  <a:cubicBezTo>
                    <a:pt x="579" y="0"/>
                    <a:pt x="1" y="594"/>
                    <a:pt x="31" y="1217"/>
                  </a:cubicBezTo>
                  <a:cubicBezTo>
                    <a:pt x="60" y="1809"/>
                    <a:pt x="579" y="2343"/>
                    <a:pt x="1168" y="2343"/>
                  </a:cubicBezTo>
                  <a:cubicBezTo>
                    <a:pt x="1184" y="2343"/>
                    <a:pt x="1200" y="2343"/>
                    <a:pt x="1216" y="2342"/>
                  </a:cubicBezTo>
                  <a:cubicBezTo>
                    <a:pt x="1854" y="2342"/>
                    <a:pt x="2371" y="1825"/>
                    <a:pt x="2371" y="1187"/>
                  </a:cubicBezTo>
                  <a:cubicBezTo>
                    <a:pt x="2371" y="549"/>
                    <a:pt x="1885" y="32"/>
                    <a:pt x="1246" y="1"/>
                  </a:cubicBezTo>
                  <a:cubicBezTo>
                    <a:pt x="1231" y="1"/>
                    <a:pt x="1216" y="0"/>
                    <a:pt x="1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13"/>
            <p:cNvSpPr/>
            <p:nvPr/>
          </p:nvSpPr>
          <p:spPr>
            <a:xfrm>
              <a:off x="6986725" y="4213125"/>
              <a:ext cx="59300" cy="58550"/>
            </a:xfrm>
            <a:custGeom>
              <a:avLst/>
              <a:gdLst/>
              <a:ahLst/>
              <a:cxnLst/>
              <a:rect l="l" t="t" r="r" b="b"/>
              <a:pathLst>
                <a:path w="2372" h="2342" extrusionOk="0">
                  <a:moveTo>
                    <a:pt x="1246" y="0"/>
                  </a:moveTo>
                  <a:cubicBezTo>
                    <a:pt x="578" y="0"/>
                    <a:pt x="0" y="517"/>
                    <a:pt x="0" y="1155"/>
                  </a:cubicBezTo>
                  <a:cubicBezTo>
                    <a:pt x="0" y="1806"/>
                    <a:pt x="519" y="2342"/>
                    <a:pt x="1163" y="2342"/>
                  </a:cubicBezTo>
                  <a:cubicBezTo>
                    <a:pt x="1181" y="2342"/>
                    <a:pt x="1198" y="2341"/>
                    <a:pt x="1216" y="2341"/>
                  </a:cubicBezTo>
                  <a:cubicBezTo>
                    <a:pt x="1854" y="2341"/>
                    <a:pt x="2341" y="1824"/>
                    <a:pt x="2341" y="1186"/>
                  </a:cubicBezTo>
                  <a:cubicBezTo>
                    <a:pt x="2371" y="547"/>
                    <a:pt x="1885" y="31"/>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13"/>
            <p:cNvSpPr/>
            <p:nvPr/>
          </p:nvSpPr>
          <p:spPr>
            <a:xfrm>
              <a:off x="6729125" y="4634850"/>
              <a:ext cx="59275" cy="58575"/>
            </a:xfrm>
            <a:custGeom>
              <a:avLst/>
              <a:gdLst/>
              <a:ahLst/>
              <a:cxnLst/>
              <a:rect l="l" t="t" r="r" b="b"/>
              <a:pathLst>
                <a:path w="2371" h="2343" extrusionOk="0">
                  <a:moveTo>
                    <a:pt x="1186" y="1"/>
                  </a:moveTo>
                  <a:cubicBezTo>
                    <a:pt x="547" y="1"/>
                    <a:pt x="31" y="517"/>
                    <a:pt x="31" y="1156"/>
                  </a:cubicBezTo>
                  <a:cubicBezTo>
                    <a:pt x="0" y="1794"/>
                    <a:pt x="517" y="2311"/>
                    <a:pt x="1155" y="2341"/>
                  </a:cubicBezTo>
                  <a:cubicBezTo>
                    <a:pt x="1171" y="2342"/>
                    <a:pt x="1187" y="2342"/>
                    <a:pt x="1203" y="2342"/>
                  </a:cubicBezTo>
                  <a:cubicBezTo>
                    <a:pt x="1822" y="2342"/>
                    <a:pt x="2371" y="1778"/>
                    <a:pt x="2371" y="1156"/>
                  </a:cubicBezTo>
                  <a:cubicBezTo>
                    <a:pt x="2341" y="548"/>
                    <a:pt x="1793"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13"/>
            <p:cNvSpPr/>
            <p:nvPr/>
          </p:nvSpPr>
          <p:spPr>
            <a:xfrm>
              <a:off x="7235200" y="2966100"/>
              <a:ext cx="59300" cy="58700"/>
            </a:xfrm>
            <a:custGeom>
              <a:avLst/>
              <a:gdLst/>
              <a:ahLst/>
              <a:cxnLst/>
              <a:rect l="l" t="t" r="r" b="b"/>
              <a:pathLst>
                <a:path w="2372" h="2348" extrusionOk="0">
                  <a:moveTo>
                    <a:pt x="1165" y="1"/>
                  </a:moveTo>
                  <a:cubicBezTo>
                    <a:pt x="578" y="1"/>
                    <a:pt x="61" y="506"/>
                    <a:pt x="31" y="1127"/>
                  </a:cubicBezTo>
                  <a:cubicBezTo>
                    <a:pt x="1" y="1765"/>
                    <a:pt x="457" y="2312"/>
                    <a:pt x="1095" y="2343"/>
                  </a:cubicBezTo>
                  <a:cubicBezTo>
                    <a:pt x="1129" y="2346"/>
                    <a:pt x="1163" y="2347"/>
                    <a:pt x="1197" y="2347"/>
                  </a:cubicBezTo>
                  <a:cubicBezTo>
                    <a:pt x="1824" y="2347"/>
                    <a:pt x="2372" y="1822"/>
                    <a:pt x="2372" y="1187"/>
                  </a:cubicBezTo>
                  <a:cubicBezTo>
                    <a:pt x="2372" y="580"/>
                    <a:pt x="1824" y="32"/>
                    <a:pt x="1216" y="2"/>
                  </a:cubicBezTo>
                  <a:cubicBezTo>
                    <a:pt x="1199" y="1"/>
                    <a:pt x="1182" y="1"/>
                    <a:pt x="11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13"/>
            <p:cNvSpPr/>
            <p:nvPr/>
          </p:nvSpPr>
          <p:spPr>
            <a:xfrm>
              <a:off x="939500" y="469750"/>
              <a:ext cx="61575" cy="55650"/>
            </a:xfrm>
            <a:custGeom>
              <a:avLst/>
              <a:gdLst/>
              <a:ahLst/>
              <a:cxnLst/>
              <a:rect l="l" t="t" r="r" b="b"/>
              <a:pathLst>
                <a:path w="2463" h="2226" extrusionOk="0">
                  <a:moveTo>
                    <a:pt x="1175" y="0"/>
                  </a:moveTo>
                  <a:cubicBezTo>
                    <a:pt x="270" y="0"/>
                    <a:pt x="59" y="361"/>
                    <a:pt x="31" y="1010"/>
                  </a:cubicBezTo>
                  <a:cubicBezTo>
                    <a:pt x="0" y="1648"/>
                    <a:pt x="578" y="2225"/>
                    <a:pt x="1246" y="2225"/>
                  </a:cubicBezTo>
                  <a:cubicBezTo>
                    <a:pt x="1885" y="2225"/>
                    <a:pt x="2432" y="1678"/>
                    <a:pt x="2462" y="1010"/>
                  </a:cubicBezTo>
                  <a:cubicBezTo>
                    <a:pt x="2462" y="341"/>
                    <a:pt x="2128" y="37"/>
                    <a:pt x="1398" y="7"/>
                  </a:cubicBezTo>
                  <a:cubicBezTo>
                    <a:pt x="1320" y="2"/>
                    <a:pt x="1245" y="0"/>
                    <a:pt x="1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13"/>
            <p:cNvSpPr/>
            <p:nvPr/>
          </p:nvSpPr>
          <p:spPr>
            <a:xfrm>
              <a:off x="391600" y="3663700"/>
              <a:ext cx="59300" cy="58575"/>
            </a:xfrm>
            <a:custGeom>
              <a:avLst/>
              <a:gdLst/>
              <a:ahLst/>
              <a:cxnLst/>
              <a:rect l="l" t="t" r="r" b="b"/>
              <a:pathLst>
                <a:path w="2372" h="2343" extrusionOk="0">
                  <a:moveTo>
                    <a:pt x="1176" y="0"/>
                  </a:moveTo>
                  <a:cubicBezTo>
                    <a:pt x="1160" y="0"/>
                    <a:pt x="1143" y="0"/>
                    <a:pt x="1126" y="1"/>
                  </a:cubicBezTo>
                  <a:cubicBezTo>
                    <a:pt x="487" y="32"/>
                    <a:pt x="1" y="579"/>
                    <a:pt x="31" y="1217"/>
                  </a:cubicBezTo>
                  <a:cubicBezTo>
                    <a:pt x="61" y="1837"/>
                    <a:pt x="550" y="2343"/>
                    <a:pt x="1163" y="2343"/>
                  </a:cubicBezTo>
                  <a:cubicBezTo>
                    <a:pt x="1181" y="2343"/>
                    <a:pt x="1199" y="2343"/>
                    <a:pt x="1217" y="2342"/>
                  </a:cubicBezTo>
                  <a:cubicBezTo>
                    <a:pt x="1825" y="2342"/>
                    <a:pt x="2372" y="1795"/>
                    <a:pt x="2372" y="1187"/>
                  </a:cubicBezTo>
                  <a:cubicBezTo>
                    <a:pt x="2372" y="536"/>
                    <a:pt x="1796" y="0"/>
                    <a:pt x="1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13"/>
            <p:cNvSpPr/>
            <p:nvPr/>
          </p:nvSpPr>
          <p:spPr>
            <a:xfrm>
              <a:off x="7226850" y="3271625"/>
              <a:ext cx="59300" cy="58550"/>
            </a:xfrm>
            <a:custGeom>
              <a:avLst/>
              <a:gdLst/>
              <a:ahLst/>
              <a:cxnLst/>
              <a:rect l="l" t="t" r="r" b="b"/>
              <a:pathLst>
                <a:path w="2372" h="2342" extrusionOk="0">
                  <a:moveTo>
                    <a:pt x="1125" y="0"/>
                  </a:moveTo>
                  <a:cubicBezTo>
                    <a:pt x="487" y="0"/>
                    <a:pt x="0" y="517"/>
                    <a:pt x="0" y="1186"/>
                  </a:cubicBezTo>
                  <a:cubicBezTo>
                    <a:pt x="0" y="1824"/>
                    <a:pt x="487" y="2341"/>
                    <a:pt x="1125" y="2341"/>
                  </a:cubicBezTo>
                  <a:cubicBezTo>
                    <a:pt x="1143" y="2341"/>
                    <a:pt x="1161" y="2342"/>
                    <a:pt x="1178" y="2342"/>
                  </a:cubicBezTo>
                  <a:cubicBezTo>
                    <a:pt x="1794" y="2342"/>
                    <a:pt x="2311" y="1836"/>
                    <a:pt x="2341" y="1216"/>
                  </a:cubicBezTo>
                  <a:cubicBezTo>
                    <a:pt x="2371" y="578"/>
                    <a:pt x="179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13"/>
            <p:cNvSpPr/>
            <p:nvPr/>
          </p:nvSpPr>
          <p:spPr>
            <a:xfrm>
              <a:off x="7244325" y="2660625"/>
              <a:ext cx="59300" cy="58600"/>
            </a:xfrm>
            <a:custGeom>
              <a:avLst/>
              <a:gdLst/>
              <a:ahLst/>
              <a:cxnLst/>
              <a:rect l="l" t="t" r="r" b="b"/>
              <a:pathLst>
                <a:path w="2372" h="2344" extrusionOk="0">
                  <a:moveTo>
                    <a:pt x="1176" y="1"/>
                  </a:moveTo>
                  <a:cubicBezTo>
                    <a:pt x="1159" y="1"/>
                    <a:pt x="1142" y="1"/>
                    <a:pt x="1125" y="2"/>
                  </a:cubicBezTo>
                  <a:cubicBezTo>
                    <a:pt x="487" y="32"/>
                    <a:pt x="0" y="580"/>
                    <a:pt x="31" y="1218"/>
                  </a:cubicBezTo>
                  <a:cubicBezTo>
                    <a:pt x="60" y="1838"/>
                    <a:pt x="549" y="2344"/>
                    <a:pt x="1163" y="2344"/>
                  </a:cubicBezTo>
                  <a:cubicBezTo>
                    <a:pt x="1180" y="2344"/>
                    <a:pt x="1198" y="2343"/>
                    <a:pt x="1216" y="2343"/>
                  </a:cubicBezTo>
                  <a:cubicBezTo>
                    <a:pt x="1824" y="2343"/>
                    <a:pt x="2371" y="1795"/>
                    <a:pt x="2371" y="1187"/>
                  </a:cubicBezTo>
                  <a:cubicBezTo>
                    <a:pt x="2371" y="537"/>
                    <a:pt x="1795" y="1"/>
                    <a:pt x="1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13"/>
            <p:cNvSpPr/>
            <p:nvPr/>
          </p:nvSpPr>
          <p:spPr>
            <a:xfrm>
              <a:off x="7051300" y="4031350"/>
              <a:ext cx="61575" cy="58050"/>
            </a:xfrm>
            <a:custGeom>
              <a:avLst/>
              <a:gdLst/>
              <a:ahLst/>
              <a:cxnLst/>
              <a:rect l="l" t="t" r="r" b="b"/>
              <a:pathLst>
                <a:path w="2463" h="2322" extrusionOk="0">
                  <a:moveTo>
                    <a:pt x="1243" y="1"/>
                  </a:moveTo>
                  <a:cubicBezTo>
                    <a:pt x="632" y="1"/>
                    <a:pt x="149" y="412"/>
                    <a:pt x="92" y="1010"/>
                  </a:cubicBezTo>
                  <a:cubicBezTo>
                    <a:pt x="1" y="1678"/>
                    <a:pt x="487" y="2256"/>
                    <a:pt x="1126" y="2317"/>
                  </a:cubicBezTo>
                  <a:cubicBezTo>
                    <a:pt x="1161" y="2320"/>
                    <a:pt x="1197" y="2322"/>
                    <a:pt x="1233" y="2322"/>
                  </a:cubicBezTo>
                  <a:cubicBezTo>
                    <a:pt x="1858" y="2322"/>
                    <a:pt x="2404" y="1826"/>
                    <a:pt x="2433" y="1222"/>
                  </a:cubicBezTo>
                  <a:cubicBezTo>
                    <a:pt x="2463" y="615"/>
                    <a:pt x="1977" y="37"/>
                    <a:pt x="1369" y="7"/>
                  </a:cubicBezTo>
                  <a:cubicBezTo>
                    <a:pt x="1326" y="3"/>
                    <a:pt x="1284" y="1"/>
                    <a:pt x="1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13"/>
            <p:cNvSpPr/>
            <p:nvPr/>
          </p:nvSpPr>
          <p:spPr>
            <a:xfrm>
              <a:off x="608175" y="1374925"/>
              <a:ext cx="59300" cy="58575"/>
            </a:xfrm>
            <a:custGeom>
              <a:avLst/>
              <a:gdLst/>
              <a:ahLst/>
              <a:cxnLst/>
              <a:rect l="l" t="t" r="r" b="b"/>
              <a:pathLst>
                <a:path w="2372" h="2343" extrusionOk="0">
                  <a:moveTo>
                    <a:pt x="1186" y="1"/>
                  </a:moveTo>
                  <a:cubicBezTo>
                    <a:pt x="548" y="1"/>
                    <a:pt x="1" y="548"/>
                    <a:pt x="1" y="1156"/>
                  </a:cubicBezTo>
                  <a:cubicBezTo>
                    <a:pt x="1" y="1807"/>
                    <a:pt x="548" y="2342"/>
                    <a:pt x="1194" y="2342"/>
                  </a:cubicBezTo>
                  <a:cubicBezTo>
                    <a:pt x="1211" y="2342"/>
                    <a:pt x="1229" y="2342"/>
                    <a:pt x="1247" y="2341"/>
                  </a:cubicBezTo>
                  <a:cubicBezTo>
                    <a:pt x="1885" y="2311"/>
                    <a:pt x="2372" y="1794"/>
                    <a:pt x="2341" y="1156"/>
                  </a:cubicBezTo>
                  <a:cubicBezTo>
                    <a:pt x="2341" y="517"/>
                    <a:pt x="179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13"/>
            <p:cNvSpPr/>
            <p:nvPr/>
          </p:nvSpPr>
          <p:spPr>
            <a:xfrm>
              <a:off x="642375" y="1283725"/>
              <a:ext cx="59300" cy="58550"/>
            </a:xfrm>
            <a:custGeom>
              <a:avLst/>
              <a:gdLst/>
              <a:ahLst/>
              <a:cxnLst/>
              <a:rect l="l" t="t" r="r" b="b"/>
              <a:pathLst>
                <a:path w="2372" h="2342" extrusionOk="0">
                  <a:moveTo>
                    <a:pt x="1176" y="0"/>
                  </a:moveTo>
                  <a:cubicBezTo>
                    <a:pt x="1159" y="0"/>
                    <a:pt x="1142" y="0"/>
                    <a:pt x="1125" y="1"/>
                  </a:cubicBezTo>
                  <a:cubicBezTo>
                    <a:pt x="517" y="32"/>
                    <a:pt x="1" y="548"/>
                    <a:pt x="31" y="1217"/>
                  </a:cubicBezTo>
                  <a:cubicBezTo>
                    <a:pt x="31" y="1855"/>
                    <a:pt x="548" y="2342"/>
                    <a:pt x="1186" y="2342"/>
                  </a:cubicBezTo>
                  <a:cubicBezTo>
                    <a:pt x="1824" y="2342"/>
                    <a:pt x="2371" y="1825"/>
                    <a:pt x="2371" y="1187"/>
                  </a:cubicBezTo>
                  <a:cubicBezTo>
                    <a:pt x="2371" y="565"/>
                    <a:pt x="1823" y="0"/>
                    <a:pt x="1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13"/>
            <p:cNvSpPr/>
            <p:nvPr/>
          </p:nvSpPr>
          <p:spPr>
            <a:xfrm>
              <a:off x="7194925" y="3362775"/>
              <a:ext cx="59275" cy="58575"/>
            </a:xfrm>
            <a:custGeom>
              <a:avLst/>
              <a:gdLst/>
              <a:ahLst/>
              <a:cxnLst/>
              <a:rect l="l" t="t" r="r" b="b"/>
              <a:pathLst>
                <a:path w="2371" h="2343" extrusionOk="0">
                  <a:moveTo>
                    <a:pt x="1171" y="0"/>
                  </a:moveTo>
                  <a:cubicBezTo>
                    <a:pt x="1156" y="0"/>
                    <a:pt x="1141" y="1"/>
                    <a:pt x="1125" y="2"/>
                  </a:cubicBezTo>
                  <a:cubicBezTo>
                    <a:pt x="487" y="32"/>
                    <a:pt x="1" y="549"/>
                    <a:pt x="1" y="1187"/>
                  </a:cubicBezTo>
                  <a:cubicBezTo>
                    <a:pt x="1" y="1825"/>
                    <a:pt x="517" y="2342"/>
                    <a:pt x="1156" y="2342"/>
                  </a:cubicBezTo>
                  <a:cubicBezTo>
                    <a:pt x="1764" y="2342"/>
                    <a:pt x="2311" y="1825"/>
                    <a:pt x="2341" y="1217"/>
                  </a:cubicBezTo>
                  <a:cubicBezTo>
                    <a:pt x="2371" y="594"/>
                    <a:pt x="1793" y="0"/>
                    <a:pt x="1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13"/>
            <p:cNvSpPr/>
            <p:nvPr/>
          </p:nvSpPr>
          <p:spPr>
            <a:xfrm>
              <a:off x="969900" y="4901575"/>
              <a:ext cx="60050" cy="58575"/>
            </a:xfrm>
            <a:custGeom>
              <a:avLst/>
              <a:gdLst/>
              <a:ahLst/>
              <a:cxnLst/>
              <a:rect l="l" t="t" r="r" b="b"/>
              <a:pathLst>
                <a:path w="2402" h="2343" extrusionOk="0">
                  <a:moveTo>
                    <a:pt x="1185" y="1"/>
                  </a:moveTo>
                  <a:cubicBezTo>
                    <a:pt x="486" y="31"/>
                    <a:pt x="0" y="578"/>
                    <a:pt x="61" y="1277"/>
                  </a:cubicBezTo>
                  <a:cubicBezTo>
                    <a:pt x="90" y="1867"/>
                    <a:pt x="606" y="2342"/>
                    <a:pt x="1192" y="2342"/>
                  </a:cubicBezTo>
                  <a:cubicBezTo>
                    <a:pt x="1210" y="2342"/>
                    <a:pt x="1228" y="2342"/>
                    <a:pt x="1246" y="2341"/>
                  </a:cubicBezTo>
                  <a:cubicBezTo>
                    <a:pt x="1885" y="2341"/>
                    <a:pt x="2401" y="1794"/>
                    <a:pt x="2401" y="1186"/>
                  </a:cubicBezTo>
                  <a:cubicBezTo>
                    <a:pt x="2401" y="517"/>
                    <a:pt x="1854" y="1"/>
                    <a:pt x="1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13"/>
            <p:cNvSpPr/>
            <p:nvPr/>
          </p:nvSpPr>
          <p:spPr>
            <a:xfrm>
              <a:off x="283725" y="3110400"/>
              <a:ext cx="60050" cy="57925"/>
            </a:xfrm>
            <a:custGeom>
              <a:avLst/>
              <a:gdLst/>
              <a:ahLst/>
              <a:cxnLst/>
              <a:rect l="l" t="t" r="r" b="b"/>
              <a:pathLst>
                <a:path w="2402" h="2317" extrusionOk="0">
                  <a:moveTo>
                    <a:pt x="1200" y="0"/>
                  </a:moveTo>
                  <a:cubicBezTo>
                    <a:pt x="578" y="0"/>
                    <a:pt x="59" y="495"/>
                    <a:pt x="30" y="1099"/>
                  </a:cubicBezTo>
                  <a:cubicBezTo>
                    <a:pt x="1" y="1751"/>
                    <a:pt x="520" y="2316"/>
                    <a:pt x="1165" y="2316"/>
                  </a:cubicBezTo>
                  <a:cubicBezTo>
                    <a:pt x="1182" y="2316"/>
                    <a:pt x="1199" y="2316"/>
                    <a:pt x="1216" y="2315"/>
                  </a:cubicBezTo>
                  <a:cubicBezTo>
                    <a:pt x="1854" y="2315"/>
                    <a:pt x="2371" y="1829"/>
                    <a:pt x="2371" y="1191"/>
                  </a:cubicBezTo>
                  <a:cubicBezTo>
                    <a:pt x="2401" y="552"/>
                    <a:pt x="1945" y="36"/>
                    <a:pt x="1307" y="5"/>
                  </a:cubicBezTo>
                  <a:cubicBezTo>
                    <a:pt x="1271" y="2"/>
                    <a:pt x="1235" y="0"/>
                    <a:pt x="1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13"/>
            <p:cNvSpPr/>
            <p:nvPr/>
          </p:nvSpPr>
          <p:spPr>
            <a:xfrm>
              <a:off x="6856775" y="1181150"/>
              <a:ext cx="60050" cy="58575"/>
            </a:xfrm>
            <a:custGeom>
              <a:avLst/>
              <a:gdLst/>
              <a:ahLst/>
              <a:cxnLst/>
              <a:rect l="l" t="t" r="r" b="b"/>
              <a:pathLst>
                <a:path w="2402" h="2343" extrusionOk="0">
                  <a:moveTo>
                    <a:pt x="1186" y="1"/>
                  </a:moveTo>
                  <a:cubicBezTo>
                    <a:pt x="517" y="1"/>
                    <a:pt x="1" y="548"/>
                    <a:pt x="31" y="1217"/>
                  </a:cubicBezTo>
                  <a:cubicBezTo>
                    <a:pt x="31" y="1855"/>
                    <a:pt x="548" y="2341"/>
                    <a:pt x="1186" y="2341"/>
                  </a:cubicBezTo>
                  <a:cubicBezTo>
                    <a:pt x="1202" y="2342"/>
                    <a:pt x="1218" y="2342"/>
                    <a:pt x="1234" y="2342"/>
                  </a:cubicBezTo>
                  <a:cubicBezTo>
                    <a:pt x="1853" y="2342"/>
                    <a:pt x="2401" y="1777"/>
                    <a:pt x="2371" y="1126"/>
                  </a:cubicBezTo>
                  <a:cubicBezTo>
                    <a:pt x="2341" y="518"/>
                    <a:pt x="1824" y="3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13"/>
            <p:cNvSpPr/>
            <p:nvPr/>
          </p:nvSpPr>
          <p:spPr>
            <a:xfrm>
              <a:off x="6443425" y="618050"/>
              <a:ext cx="59275" cy="58600"/>
            </a:xfrm>
            <a:custGeom>
              <a:avLst/>
              <a:gdLst/>
              <a:ahLst/>
              <a:cxnLst/>
              <a:rect l="l" t="t" r="r" b="b"/>
              <a:pathLst>
                <a:path w="2371" h="2344" extrusionOk="0">
                  <a:moveTo>
                    <a:pt x="1199" y="1"/>
                  </a:moveTo>
                  <a:cubicBezTo>
                    <a:pt x="578" y="1"/>
                    <a:pt x="0" y="595"/>
                    <a:pt x="30" y="1218"/>
                  </a:cubicBezTo>
                  <a:cubicBezTo>
                    <a:pt x="59" y="1809"/>
                    <a:pt x="578" y="2343"/>
                    <a:pt x="1167" y="2343"/>
                  </a:cubicBezTo>
                  <a:cubicBezTo>
                    <a:pt x="1183" y="2343"/>
                    <a:pt x="1199" y="2343"/>
                    <a:pt x="1215" y="2342"/>
                  </a:cubicBezTo>
                  <a:cubicBezTo>
                    <a:pt x="1884" y="2342"/>
                    <a:pt x="2370" y="1825"/>
                    <a:pt x="2370" y="1187"/>
                  </a:cubicBezTo>
                  <a:cubicBezTo>
                    <a:pt x="2370" y="549"/>
                    <a:pt x="1884" y="32"/>
                    <a:pt x="1246" y="2"/>
                  </a:cubicBezTo>
                  <a:cubicBezTo>
                    <a:pt x="1230" y="1"/>
                    <a:pt x="1215" y="1"/>
                    <a:pt x="1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13"/>
            <p:cNvSpPr/>
            <p:nvPr/>
          </p:nvSpPr>
          <p:spPr>
            <a:xfrm>
              <a:off x="6534600" y="652275"/>
              <a:ext cx="60050" cy="58575"/>
            </a:xfrm>
            <a:custGeom>
              <a:avLst/>
              <a:gdLst/>
              <a:ahLst/>
              <a:cxnLst/>
              <a:rect l="l" t="t" r="r" b="b"/>
              <a:pathLst>
                <a:path w="2402" h="2343" extrusionOk="0">
                  <a:moveTo>
                    <a:pt x="1185" y="1"/>
                  </a:moveTo>
                  <a:cubicBezTo>
                    <a:pt x="547" y="31"/>
                    <a:pt x="30" y="548"/>
                    <a:pt x="30" y="1156"/>
                  </a:cubicBezTo>
                  <a:cubicBezTo>
                    <a:pt x="1" y="1778"/>
                    <a:pt x="548" y="2342"/>
                    <a:pt x="1195" y="2342"/>
                  </a:cubicBezTo>
                  <a:cubicBezTo>
                    <a:pt x="1212" y="2342"/>
                    <a:pt x="1229" y="2342"/>
                    <a:pt x="1246" y="2341"/>
                  </a:cubicBezTo>
                  <a:cubicBezTo>
                    <a:pt x="1915" y="2341"/>
                    <a:pt x="2401" y="1794"/>
                    <a:pt x="2371" y="1095"/>
                  </a:cubicBezTo>
                  <a:cubicBezTo>
                    <a:pt x="2340" y="487"/>
                    <a:pt x="1824" y="1"/>
                    <a:pt x="1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13"/>
            <p:cNvSpPr/>
            <p:nvPr/>
          </p:nvSpPr>
          <p:spPr>
            <a:xfrm>
              <a:off x="333850" y="3538325"/>
              <a:ext cx="60075" cy="59300"/>
            </a:xfrm>
            <a:custGeom>
              <a:avLst/>
              <a:gdLst/>
              <a:ahLst/>
              <a:cxnLst/>
              <a:rect l="l" t="t" r="r" b="b"/>
              <a:pathLst>
                <a:path w="2403" h="2372" extrusionOk="0">
                  <a:moveTo>
                    <a:pt x="1247" y="1"/>
                  </a:moveTo>
                  <a:cubicBezTo>
                    <a:pt x="578" y="1"/>
                    <a:pt x="1" y="548"/>
                    <a:pt x="31" y="1186"/>
                  </a:cubicBezTo>
                  <a:cubicBezTo>
                    <a:pt x="31" y="1825"/>
                    <a:pt x="578" y="2341"/>
                    <a:pt x="1186" y="2372"/>
                  </a:cubicBezTo>
                  <a:cubicBezTo>
                    <a:pt x="1855" y="2372"/>
                    <a:pt x="2402" y="1825"/>
                    <a:pt x="2372" y="1156"/>
                  </a:cubicBezTo>
                  <a:cubicBezTo>
                    <a:pt x="2372" y="518"/>
                    <a:pt x="1885" y="3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13"/>
            <p:cNvSpPr/>
            <p:nvPr/>
          </p:nvSpPr>
          <p:spPr>
            <a:xfrm>
              <a:off x="7017900" y="4122575"/>
              <a:ext cx="60025" cy="57925"/>
            </a:xfrm>
            <a:custGeom>
              <a:avLst/>
              <a:gdLst/>
              <a:ahLst/>
              <a:cxnLst/>
              <a:rect l="l" t="t" r="r" b="b"/>
              <a:pathLst>
                <a:path w="2401" h="2317" extrusionOk="0">
                  <a:moveTo>
                    <a:pt x="1169" y="0"/>
                  </a:moveTo>
                  <a:cubicBezTo>
                    <a:pt x="547" y="0"/>
                    <a:pt x="30" y="497"/>
                    <a:pt x="30" y="1130"/>
                  </a:cubicBezTo>
                  <a:cubicBezTo>
                    <a:pt x="0" y="1752"/>
                    <a:pt x="548" y="2316"/>
                    <a:pt x="1195" y="2316"/>
                  </a:cubicBezTo>
                  <a:cubicBezTo>
                    <a:pt x="1212" y="2316"/>
                    <a:pt x="1229" y="2316"/>
                    <a:pt x="1246" y="2315"/>
                  </a:cubicBezTo>
                  <a:cubicBezTo>
                    <a:pt x="1884" y="2315"/>
                    <a:pt x="2370" y="1829"/>
                    <a:pt x="2370" y="1160"/>
                  </a:cubicBezTo>
                  <a:cubicBezTo>
                    <a:pt x="2401" y="522"/>
                    <a:pt x="1914" y="36"/>
                    <a:pt x="1276" y="5"/>
                  </a:cubicBezTo>
                  <a:cubicBezTo>
                    <a:pt x="1240" y="2"/>
                    <a:pt x="1205" y="0"/>
                    <a:pt x="1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13"/>
            <p:cNvSpPr/>
            <p:nvPr/>
          </p:nvSpPr>
          <p:spPr>
            <a:xfrm>
              <a:off x="532950" y="4126500"/>
              <a:ext cx="60050" cy="59275"/>
            </a:xfrm>
            <a:custGeom>
              <a:avLst/>
              <a:gdLst/>
              <a:ahLst/>
              <a:cxnLst/>
              <a:rect l="l" t="t" r="r" b="b"/>
              <a:pathLst>
                <a:path w="2402" h="2371" extrusionOk="0">
                  <a:moveTo>
                    <a:pt x="1186" y="0"/>
                  </a:moveTo>
                  <a:cubicBezTo>
                    <a:pt x="487" y="0"/>
                    <a:pt x="1" y="547"/>
                    <a:pt x="31" y="1246"/>
                  </a:cubicBezTo>
                  <a:cubicBezTo>
                    <a:pt x="31" y="1854"/>
                    <a:pt x="548" y="2371"/>
                    <a:pt x="1186" y="2371"/>
                  </a:cubicBezTo>
                  <a:cubicBezTo>
                    <a:pt x="1855" y="2341"/>
                    <a:pt x="2402" y="1763"/>
                    <a:pt x="2371" y="112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13"/>
            <p:cNvSpPr/>
            <p:nvPr/>
          </p:nvSpPr>
          <p:spPr>
            <a:xfrm>
              <a:off x="1089950" y="622650"/>
              <a:ext cx="59300" cy="58550"/>
            </a:xfrm>
            <a:custGeom>
              <a:avLst/>
              <a:gdLst/>
              <a:ahLst/>
              <a:cxnLst/>
              <a:rect l="l" t="t" r="r" b="b"/>
              <a:pathLst>
                <a:path w="2372" h="2342" extrusionOk="0">
                  <a:moveTo>
                    <a:pt x="1125" y="0"/>
                  </a:moveTo>
                  <a:cubicBezTo>
                    <a:pt x="487" y="0"/>
                    <a:pt x="1" y="547"/>
                    <a:pt x="1" y="1186"/>
                  </a:cubicBezTo>
                  <a:cubicBezTo>
                    <a:pt x="1" y="1824"/>
                    <a:pt x="487" y="2341"/>
                    <a:pt x="1125" y="2341"/>
                  </a:cubicBezTo>
                  <a:cubicBezTo>
                    <a:pt x="1143" y="2341"/>
                    <a:pt x="1161" y="2342"/>
                    <a:pt x="1179" y="2342"/>
                  </a:cubicBezTo>
                  <a:cubicBezTo>
                    <a:pt x="1794" y="2342"/>
                    <a:pt x="2312" y="1836"/>
                    <a:pt x="2341" y="1216"/>
                  </a:cubicBezTo>
                  <a:cubicBezTo>
                    <a:pt x="2371" y="578"/>
                    <a:pt x="179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13"/>
            <p:cNvSpPr/>
            <p:nvPr/>
          </p:nvSpPr>
          <p:spPr>
            <a:xfrm>
              <a:off x="6952525" y="4304300"/>
              <a:ext cx="60050" cy="59300"/>
            </a:xfrm>
            <a:custGeom>
              <a:avLst/>
              <a:gdLst/>
              <a:ahLst/>
              <a:cxnLst/>
              <a:rect l="l" t="t" r="r" b="b"/>
              <a:pathLst>
                <a:path w="2402" h="2372" extrusionOk="0">
                  <a:moveTo>
                    <a:pt x="1186" y="1"/>
                  </a:moveTo>
                  <a:cubicBezTo>
                    <a:pt x="517" y="1"/>
                    <a:pt x="0" y="548"/>
                    <a:pt x="31" y="1217"/>
                  </a:cubicBezTo>
                  <a:cubicBezTo>
                    <a:pt x="31" y="1855"/>
                    <a:pt x="548" y="2372"/>
                    <a:pt x="1186" y="2372"/>
                  </a:cubicBezTo>
                  <a:cubicBezTo>
                    <a:pt x="1855" y="2341"/>
                    <a:pt x="2402" y="1764"/>
                    <a:pt x="2371" y="1125"/>
                  </a:cubicBezTo>
                  <a:cubicBezTo>
                    <a:pt x="234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13"/>
            <p:cNvSpPr/>
            <p:nvPr/>
          </p:nvSpPr>
          <p:spPr>
            <a:xfrm>
              <a:off x="409850" y="1920500"/>
              <a:ext cx="59300" cy="57800"/>
            </a:xfrm>
            <a:custGeom>
              <a:avLst/>
              <a:gdLst/>
              <a:ahLst/>
              <a:cxnLst/>
              <a:rect l="l" t="t" r="r" b="b"/>
              <a:pathLst>
                <a:path w="2372" h="2312" extrusionOk="0">
                  <a:moveTo>
                    <a:pt x="1181" y="1"/>
                  </a:moveTo>
                  <a:cubicBezTo>
                    <a:pt x="1162" y="1"/>
                    <a:pt x="1144" y="1"/>
                    <a:pt x="1125" y="2"/>
                  </a:cubicBezTo>
                  <a:cubicBezTo>
                    <a:pt x="487" y="32"/>
                    <a:pt x="0" y="518"/>
                    <a:pt x="31" y="1187"/>
                  </a:cubicBezTo>
                  <a:cubicBezTo>
                    <a:pt x="31" y="1825"/>
                    <a:pt x="548" y="2312"/>
                    <a:pt x="1186" y="2312"/>
                  </a:cubicBezTo>
                  <a:cubicBezTo>
                    <a:pt x="1824" y="2312"/>
                    <a:pt x="2341" y="1795"/>
                    <a:pt x="2371" y="1157"/>
                  </a:cubicBezTo>
                  <a:cubicBezTo>
                    <a:pt x="2371" y="535"/>
                    <a:pt x="1853" y="1"/>
                    <a:pt x="11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13"/>
            <p:cNvSpPr/>
            <p:nvPr/>
          </p:nvSpPr>
          <p:spPr>
            <a:xfrm>
              <a:off x="7194175" y="2230525"/>
              <a:ext cx="59300" cy="57850"/>
            </a:xfrm>
            <a:custGeom>
              <a:avLst/>
              <a:gdLst/>
              <a:ahLst/>
              <a:cxnLst/>
              <a:rect l="l" t="t" r="r" b="b"/>
              <a:pathLst>
                <a:path w="2372" h="2314" extrusionOk="0">
                  <a:moveTo>
                    <a:pt x="1181" y="1"/>
                  </a:moveTo>
                  <a:cubicBezTo>
                    <a:pt x="1162" y="1"/>
                    <a:pt x="1144" y="1"/>
                    <a:pt x="1125" y="2"/>
                  </a:cubicBezTo>
                  <a:cubicBezTo>
                    <a:pt x="456" y="33"/>
                    <a:pt x="0" y="549"/>
                    <a:pt x="31" y="1188"/>
                  </a:cubicBezTo>
                  <a:cubicBezTo>
                    <a:pt x="60" y="1808"/>
                    <a:pt x="549" y="2313"/>
                    <a:pt x="1163" y="2313"/>
                  </a:cubicBezTo>
                  <a:cubicBezTo>
                    <a:pt x="1180" y="2313"/>
                    <a:pt x="1198" y="2313"/>
                    <a:pt x="1216" y="2312"/>
                  </a:cubicBezTo>
                  <a:cubicBezTo>
                    <a:pt x="1854" y="2312"/>
                    <a:pt x="2371" y="1765"/>
                    <a:pt x="2371" y="1157"/>
                  </a:cubicBezTo>
                  <a:cubicBezTo>
                    <a:pt x="2371" y="507"/>
                    <a:pt x="1826" y="1"/>
                    <a:pt x="11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13"/>
            <p:cNvSpPr/>
            <p:nvPr/>
          </p:nvSpPr>
          <p:spPr>
            <a:xfrm>
              <a:off x="589950" y="4250225"/>
              <a:ext cx="59300" cy="57925"/>
            </a:xfrm>
            <a:custGeom>
              <a:avLst/>
              <a:gdLst/>
              <a:ahLst/>
              <a:cxnLst/>
              <a:rect l="l" t="t" r="r" b="b"/>
              <a:pathLst>
                <a:path w="2372" h="2317" extrusionOk="0">
                  <a:moveTo>
                    <a:pt x="1165" y="1"/>
                  </a:moveTo>
                  <a:cubicBezTo>
                    <a:pt x="517" y="1"/>
                    <a:pt x="0" y="497"/>
                    <a:pt x="0" y="1130"/>
                  </a:cubicBezTo>
                  <a:cubicBezTo>
                    <a:pt x="0" y="1769"/>
                    <a:pt x="517" y="2316"/>
                    <a:pt x="1155" y="2316"/>
                  </a:cubicBezTo>
                  <a:cubicBezTo>
                    <a:pt x="1174" y="2317"/>
                    <a:pt x="1193" y="2317"/>
                    <a:pt x="1212" y="2317"/>
                  </a:cubicBezTo>
                  <a:cubicBezTo>
                    <a:pt x="1824" y="2317"/>
                    <a:pt x="2311" y="1841"/>
                    <a:pt x="2341" y="1221"/>
                  </a:cubicBezTo>
                  <a:cubicBezTo>
                    <a:pt x="2371" y="553"/>
                    <a:pt x="1915" y="36"/>
                    <a:pt x="1277" y="6"/>
                  </a:cubicBezTo>
                  <a:cubicBezTo>
                    <a:pt x="1239" y="2"/>
                    <a:pt x="1202" y="1"/>
                    <a:pt x="11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13"/>
            <p:cNvSpPr/>
            <p:nvPr/>
          </p:nvSpPr>
          <p:spPr>
            <a:xfrm>
              <a:off x="7112850" y="1893150"/>
              <a:ext cx="59300" cy="57800"/>
            </a:xfrm>
            <a:custGeom>
              <a:avLst/>
              <a:gdLst/>
              <a:ahLst/>
              <a:cxnLst/>
              <a:rect l="l" t="t" r="r" b="b"/>
              <a:pathLst>
                <a:path w="2372" h="2312" extrusionOk="0">
                  <a:moveTo>
                    <a:pt x="1182" y="0"/>
                  </a:moveTo>
                  <a:cubicBezTo>
                    <a:pt x="1163" y="0"/>
                    <a:pt x="1145" y="1"/>
                    <a:pt x="1126" y="2"/>
                  </a:cubicBezTo>
                  <a:cubicBezTo>
                    <a:pt x="457" y="2"/>
                    <a:pt x="1" y="518"/>
                    <a:pt x="1" y="1157"/>
                  </a:cubicBezTo>
                  <a:cubicBezTo>
                    <a:pt x="1" y="1795"/>
                    <a:pt x="518" y="2312"/>
                    <a:pt x="1156" y="2312"/>
                  </a:cubicBezTo>
                  <a:cubicBezTo>
                    <a:pt x="1825" y="2312"/>
                    <a:pt x="2372" y="1734"/>
                    <a:pt x="2341" y="1096"/>
                  </a:cubicBezTo>
                  <a:cubicBezTo>
                    <a:pt x="2312" y="476"/>
                    <a:pt x="1796" y="0"/>
                    <a:pt x="1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13"/>
            <p:cNvSpPr/>
            <p:nvPr/>
          </p:nvSpPr>
          <p:spPr>
            <a:xfrm>
              <a:off x="6593100" y="776150"/>
              <a:ext cx="59275" cy="57800"/>
            </a:xfrm>
            <a:custGeom>
              <a:avLst/>
              <a:gdLst/>
              <a:ahLst/>
              <a:cxnLst/>
              <a:rect l="l" t="t" r="r" b="b"/>
              <a:pathLst>
                <a:path w="2371" h="2312" extrusionOk="0">
                  <a:moveTo>
                    <a:pt x="1155" y="0"/>
                  </a:moveTo>
                  <a:cubicBezTo>
                    <a:pt x="487" y="0"/>
                    <a:pt x="0" y="486"/>
                    <a:pt x="0" y="1125"/>
                  </a:cubicBezTo>
                  <a:cubicBezTo>
                    <a:pt x="0" y="1793"/>
                    <a:pt x="487" y="2280"/>
                    <a:pt x="1125" y="2310"/>
                  </a:cubicBezTo>
                  <a:cubicBezTo>
                    <a:pt x="1142" y="2311"/>
                    <a:pt x="1159" y="2311"/>
                    <a:pt x="1175" y="2311"/>
                  </a:cubicBezTo>
                  <a:cubicBezTo>
                    <a:pt x="1822" y="2311"/>
                    <a:pt x="2370" y="1747"/>
                    <a:pt x="2341" y="1125"/>
                  </a:cubicBezTo>
                  <a:cubicBezTo>
                    <a:pt x="2310" y="486"/>
                    <a:pt x="1794"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13"/>
            <p:cNvSpPr/>
            <p:nvPr/>
          </p:nvSpPr>
          <p:spPr>
            <a:xfrm>
              <a:off x="6505700" y="4966175"/>
              <a:ext cx="59300" cy="57800"/>
            </a:xfrm>
            <a:custGeom>
              <a:avLst/>
              <a:gdLst/>
              <a:ahLst/>
              <a:cxnLst/>
              <a:rect l="l" t="t" r="r" b="b"/>
              <a:pathLst>
                <a:path w="2372" h="2312" extrusionOk="0">
                  <a:moveTo>
                    <a:pt x="1186" y="0"/>
                  </a:moveTo>
                  <a:cubicBezTo>
                    <a:pt x="548" y="0"/>
                    <a:pt x="31" y="487"/>
                    <a:pt x="31" y="1125"/>
                  </a:cubicBezTo>
                  <a:cubicBezTo>
                    <a:pt x="1" y="1763"/>
                    <a:pt x="487" y="2280"/>
                    <a:pt x="1125" y="2310"/>
                  </a:cubicBezTo>
                  <a:cubicBezTo>
                    <a:pt x="1143" y="2311"/>
                    <a:pt x="1161" y="2311"/>
                    <a:pt x="1179" y="2311"/>
                  </a:cubicBezTo>
                  <a:cubicBezTo>
                    <a:pt x="1824" y="2311"/>
                    <a:pt x="2372" y="1776"/>
                    <a:pt x="2372" y="1125"/>
                  </a:cubicBezTo>
                  <a:cubicBezTo>
                    <a:pt x="2372"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13"/>
            <p:cNvSpPr/>
            <p:nvPr/>
          </p:nvSpPr>
          <p:spPr>
            <a:xfrm>
              <a:off x="542825" y="1555750"/>
              <a:ext cx="59275" cy="57800"/>
            </a:xfrm>
            <a:custGeom>
              <a:avLst/>
              <a:gdLst/>
              <a:ahLst/>
              <a:cxnLst/>
              <a:rect l="l" t="t" r="r" b="b"/>
              <a:pathLst>
                <a:path w="2371" h="2312" extrusionOk="0">
                  <a:moveTo>
                    <a:pt x="1178" y="1"/>
                  </a:moveTo>
                  <a:cubicBezTo>
                    <a:pt x="1161" y="1"/>
                    <a:pt x="1143" y="1"/>
                    <a:pt x="1125" y="2"/>
                  </a:cubicBezTo>
                  <a:cubicBezTo>
                    <a:pt x="487" y="2"/>
                    <a:pt x="1" y="488"/>
                    <a:pt x="1" y="1157"/>
                  </a:cubicBezTo>
                  <a:cubicBezTo>
                    <a:pt x="1" y="1795"/>
                    <a:pt x="487" y="2312"/>
                    <a:pt x="1125" y="2312"/>
                  </a:cubicBezTo>
                  <a:cubicBezTo>
                    <a:pt x="1764" y="2312"/>
                    <a:pt x="2311" y="1826"/>
                    <a:pt x="2341" y="1187"/>
                  </a:cubicBezTo>
                  <a:cubicBezTo>
                    <a:pt x="2371" y="565"/>
                    <a:pt x="1852" y="1"/>
                    <a:pt x="11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13"/>
            <p:cNvSpPr/>
            <p:nvPr/>
          </p:nvSpPr>
          <p:spPr>
            <a:xfrm>
              <a:off x="475950" y="1738125"/>
              <a:ext cx="58550" cy="57800"/>
            </a:xfrm>
            <a:custGeom>
              <a:avLst/>
              <a:gdLst/>
              <a:ahLst/>
              <a:cxnLst/>
              <a:rect l="l" t="t" r="r" b="b"/>
              <a:pathLst>
                <a:path w="2342" h="2312" extrusionOk="0">
                  <a:moveTo>
                    <a:pt x="1164" y="1"/>
                  </a:moveTo>
                  <a:cubicBezTo>
                    <a:pt x="519" y="1"/>
                    <a:pt x="1" y="536"/>
                    <a:pt x="1" y="1187"/>
                  </a:cubicBezTo>
                  <a:cubicBezTo>
                    <a:pt x="31" y="1795"/>
                    <a:pt x="548" y="2312"/>
                    <a:pt x="1186" y="2312"/>
                  </a:cubicBezTo>
                  <a:cubicBezTo>
                    <a:pt x="1825" y="2312"/>
                    <a:pt x="2341" y="1826"/>
                    <a:pt x="2341" y="1187"/>
                  </a:cubicBezTo>
                  <a:cubicBezTo>
                    <a:pt x="2341" y="519"/>
                    <a:pt x="1885" y="2"/>
                    <a:pt x="1217" y="2"/>
                  </a:cubicBezTo>
                  <a:cubicBezTo>
                    <a:pt x="1199" y="1"/>
                    <a:pt x="1181" y="1"/>
                    <a:pt x="1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13"/>
            <p:cNvSpPr/>
            <p:nvPr/>
          </p:nvSpPr>
          <p:spPr>
            <a:xfrm>
              <a:off x="898450" y="862725"/>
              <a:ext cx="59300" cy="57825"/>
            </a:xfrm>
            <a:custGeom>
              <a:avLst/>
              <a:gdLst/>
              <a:ahLst/>
              <a:cxnLst/>
              <a:rect l="l" t="t" r="r" b="b"/>
              <a:pathLst>
                <a:path w="2372" h="2313" extrusionOk="0">
                  <a:moveTo>
                    <a:pt x="1185" y="1"/>
                  </a:moveTo>
                  <a:cubicBezTo>
                    <a:pt x="1165" y="1"/>
                    <a:pt x="1145" y="1"/>
                    <a:pt x="1126" y="2"/>
                  </a:cubicBezTo>
                  <a:cubicBezTo>
                    <a:pt x="487" y="2"/>
                    <a:pt x="1" y="488"/>
                    <a:pt x="1" y="1157"/>
                  </a:cubicBezTo>
                  <a:cubicBezTo>
                    <a:pt x="1" y="1795"/>
                    <a:pt x="487" y="2312"/>
                    <a:pt x="1126" y="2312"/>
                  </a:cubicBezTo>
                  <a:cubicBezTo>
                    <a:pt x="1794" y="2312"/>
                    <a:pt x="2372" y="1765"/>
                    <a:pt x="2341" y="1096"/>
                  </a:cubicBezTo>
                  <a:cubicBezTo>
                    <a:pt x="2312" y="477"/>
                    <a:pt x="1825" y="1"/>
                    <a:pt x="1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13"/>
            <p:cNvSpPr/>
            <p:nvPr/>
          </p:nvSpPr>
          <p:spPr>
            <a:xfrm>
              <a:off x="6913025" y="1305000"/>
              <a:ext cx="59275" cy="57825"/>
            </a:xfrm>
            <a:custGeom>
              <a:avLst/>
              <a:gdLst/>
              <a:ahLst/>
              <a:cxnLst/>
              <a:rect l="l" t="t" r="r" b="b"/>
              <a:pathLst>
                <a:path w="2371" h="2313" extrusionOk="0">
                  <a:moveTo>
                    <a:pt x="1162" y="0"/>
                  </a:moveTo>
                  <a:cubicBezTo>
                    <a:pt x="549" y="0"/>
                    <a:pt x="60" y="505"/>
                    <a:pt x="30" y="1096"/>
                  </a:cubicBezTo>
                  <a:cubicBezTo>
                    <a:pt x="1" y="1747"/>
                    <a:pt x="549" y="2313"/>
                    <a:pt x="1196" y="2313"/>
                  </a:cubicBezTo>
                  <a:cubicBezTo>
                    <a:pt x="1212" y="2313"/>
                    <a:pt x="1229" y="2312"/>
                    <a:pt x="1246" y="2311"/>
                  </a:cubicBezTo>
                  <a:cubicBezTo>
                    <a:pt x="1884" y="2311"/>
                    <a:pt x="2371" y="1795"/>
                    <a:pt x="2371" y="1156"/>
                  </a:cubicBezTo>
                  <a:cubicBezTo>
                    <a:pt x="2371" y="488"/>
                    <a:pt x="1884" y="1"/>
                    <a:pt x="1216" y="1"/>
                  </a:cubicBezTo>
                  <a:cubicBezTo>
                    <a:pt x="1198" y="0"/>
                    <a:pt x="1180" y="0"/>
                    <a:pt x="1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13"/>
            <p:cNvSpPr/>
            <p:nvPr/>
          </p:nvSpPr>
          <p:spPr>
            <a:xfrm>
              <a:off x="912125" y="4779225"/>
              <a:ext cx="59300" cy="57825"/>
            </a:xfrm>
            <a:custGeom>
              <a:avLst/>
              <a:gdLst/>
              <a:ahLst/>
              <a:cxnLst/>
              <a:rect l="l" t="t" r="r" b="b"/>
              <a:pathLst>
                <a:path w="2372" h="2313" extrusionOk="0">
                  <a:moveTo>
                    <a:pt x="1156" y="1"/>
                  </a:moveTo>
                  <a:cubicBezTo>
                    <a:pt x="487" y="1"/>
                    <a:pt x="1" y="487"/>
                    <a:pt x="1" y="1126"/>
                  </a:cubicBezTo>
                  <a:cubicBezTo>
                    <a:pt x="1" y="1794"/>
                    <a:pt x="487" y="2281"/>
                    <a:pt x="1126" y="2311"/>
                  </a:cubicBezTo>
                  <a:cubicBezTo>
                    <a:pt x="1144" y="2312"/>
                    <a:pt x="1161" y="2312"/>
                    <a:pt x="1179" y="2312"/>
                  </a:cubicBezTo>
                  <a:cubicBezTo>
                    <a:pt x="1794" y="2312"/>
                    <a:pt x="2312" y="1808"/>
                    <a:pt x="2341" y="1217"/>
                  </a:cubicBezTo>
                  <a:cubicBezTo>
                    <a:pt x="2372" y="548"/>
                    <a:pt x="1825"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13"/>
            <p:cNvSpPr/>
            <p:nvPr/>
          </p:nvSpPr>
          <p:spPr>
            <a:xfrm>
              <a:off x="647700" y="4373425"/>
              <a:ext cx="59275" cy="57800"/>
            </a:xfrm>
            <a:custGeom>
              <a:avLst/>
              <a:gdLst/>
              <a:ahLst/>
              <a:cxnLst/>
              <a:rect l="l" t="t" r="r" b="b"/>
              <a:pathLst>
                <a:path w="2371" h="2312" extrusionOk="0">
                  <a:moveTo>
                    <a:pt x="1178" y="0"/>
                  </a:moveTo>
                  <a:cubicBezTo>
                    <a:pt x="1160" y="0"/>
                    <a:pt x="1143" y="1"/>
                    <a:pt x="1125" y="2"/>
                  </a:cubicBezTo>
                  <a:cubicBezTo>
                    <a:pt x="487" y="2"/>
                    <a:pt x="0" y="518"/>
                    <a:pt x="0" y="1157"/>
                  </a:cubicBezTo>
                  <a:cubicBezTo>
                    <a:pt x="0" y="1795"/>
                    <a:pt x="487" y="2312"/>
                    <a:pt x="1155" y="2312"/>
                  </a:cubicBezTo>
                  <a:cubicBezTo>
                    <a:pt x="1763" y="2312"/>
                    <a:pt x="2310" y="1825"/>
                    <a:pt x="2341" y="1187"/>
                  </a:cubicBezTo>
                  <a:cubicBezTo>
                    <a:pt x="2370" y="536"/>
                    <a:pt x="1824"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13"/>
            <p:cNvSpPr/>
            <p:nvPr/>
          </p:nvSpPr>
          <p:spPr>
            <a:xfrm>
              <a:off x="7169100" y="2016250"/>
              <a:ext cx="59300" cy="57925"/>
            </a:xfrm>
            <a:custGeom>
              <a:avLst/>
              <a:gdLst/>
              <a:ahLst/>
              <a:cxnLst/>
              <a:rect l="l" t="t" r="r" b="b"/>
              <a:pathLst>
                <a:path w="2372" h="2317" extrusionOk="0">
                  <a:moveTo>
                    <a:pt x="1212" y="0"/>
                  </a:moveTo>
                  <a:cubicBezTo>
                    <a:pt x="1193" y="0"/>
                    <a:pt x="1174" y="1"/>
                    <a:pt x="1155" y="2"/>
                  </a:cubicBezTo>
                  <a:cubicBezTo>
                    <a:pt x="517" y="2"/>
                    <a:pt x="0" y="549"/>
                    <a:pt x="0" y="1157"/>
                  </a:cubicBezTo>
                  <a:cubicBezTo>
                    <a:pt x="0" y="1791"/>
                    <a:pt x="548" y="2316"/>
                    <a:pt x="1149" y="2316"/>
                  </a:cubicBezTo>
                  <a:cubicBezTo>
                    <a:pt x="1181" y="2316"/>
                    <a:pt x="1214" y="2315"/>
                    <a:pt x="1246" y="2312"/>
                  </a:cubicBezTo>
                  <a:cubicBezTo>
                    <a:pt x="1915" y="2281"/>
                    <a:pt x="2371" y="1734"/>
                    <a:pt x="2341" y="1096"/>
                  </a:cubicBezTo>
                  <a:cubicBezTo>
                    <a:pt x="2311" y="477"/>
                    <a:pt x="1824" y="0"/>
                    <a:pt x="12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13"/>
            <p:cNvSpPr/>
            <p:nvPr/>
          </p:nvSpPr>
          <p:spPr>
            <a:xfrm>
              <a:off x="378700" y="2011700"/>
              <a:ext cx="59275" cy="57825"/>
            </a:xfrm>
            <a:custGeom>
              <a:avLst/>
              <a:gdLst/>
              <a:ahLst/>
              <a:cxnLst/>
              <a:rect l="l" t="t" r="r" b="b"/>
              <a:pathLst>
                <a:path w="2371" h="2313" extrusionOk="0">
                  <a:moveTo>
                    <a:pt x="1206" y="0"/>
                  </a:moveTo>
                  <a:cubicBezTo>
                    <a:pt x="1189" y="0"/>
                    <a:pt x="1172" y="0"/>
                    <a:pt x="1155" y="1"/>
                  </a:cubicBezTo>
                  <a:cubicBezTo>
                    <a:pt x="487" y="1"/>
                    <a:pt x="0" y="488"/>
                    <a:pt x="0" y="1126"/>
                  </a:cubicBezTo>
                  <a:cubicBezTo>
                    <a:pt x="0" y="1795"/>
                    <a:pt x="487" y="2311"/>
                    <a:pt x="1125" y="2311"/>
                  </a:cubicBezTo>
                  <a:cubicBezTo>
                    <a:pt x="1143" y="2312"/>
                    <a:pt x="1161" y="2313"/>
                    <a:pt x="1178" y="2313"/>
                  </a:cubicBezTo>
                  <a:cubicBezTo>
                    <a:pt x="1794" y="2313"/>
                    <a:pt x="2311" y="1808"/>
                    <a:pt x="2341" y="1217"/>
                  </a:cubicBezTo>
                  <a:cubicBezTo>
                    <a:pt x="2370" y="565"/>
                    <a:pt x="1851" y="0"/>
                    <a:pt x="12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13"/>
            <p:cNvSpPr/>
            <p:nvPr/>
          </p:nvSpPr>
          <p:spPr>
            <a:xfrm>
              <a:off x="510925" y="1646975"/>
              <a:ext cx="59275" cy="57800"/>
            </a:xfrm>
            <a:custGeom>
              <a:avLst/>
              <a:gdLst/>
              <a:ahLst/>
              <a:cxnLst/>
              <a:rect l="l" t="t" r="r" b="b"/>
              <a:pathLst>
                <a:path w="2371" h="2312" extrusionOk="0">
                  <a:moveTo>
                    <a:pt x="1155" y="0"/>
                  </a:moveTo>
                  <a:cubicBezTo>
                    <a:pt x="486" y="0"/>
                    <a:pt x="0" y="487"/>
                    <a:pt x="0" y="1125"/>
                  </a:cubicBezTo>
                  <a:cubicBezTo>
                    <a:pt x="0" y="1794"/>
                    <a:pt x="486" y="2280"/>
                    <a:pt x="1125" y="2310"/>
                  </a:cubicBezTo>
                  <a:cubicBezTo>
                    <a:pt x="1143" y="2311"/>
                    <a:pt x="1161" y="2312"/>
                    <a:pt x="1178" y="2312"/>
                  </a:cubicBezTo>
                  <a:cubicBezTo>
                    <a:pt x="1793" y="2312"/>
                    <a:pt x="2311" y="1807"/>
                    <a:pt x="2341" y="1216"/>
                  </a:cubicBezTo>
                  <a:cubicBezTo>
                    <a:pt x="2371" y="547"/>
                    <a:pt x="1824"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13"/>
            <p:cNvSpPr/>
            <p:nvPr/>
          </p:nvSpPr>
          <p:spPr>
            <a:xfrm>
              <a:off x="444050" y="1829325"/>
              <a:ext cx="59300" cy="57800"/>
            </a:xfrm>
            <a:custGeom>
              <a:avLst/>
              <a:gdLst/>
              <a:ahLst/>
              <a:cxnLst/>
              <a:rect l="l" t="t" r="r" b="b"/>
              <a:pathLst>
                <a:path w="2372" h="2312" extrusionOk="0">
                  <a:moveTo>
                    <a:pt x="1188" y="0"/>
                  </a:moveTo>
                  <a:cubicBezTo>
                    <a:pt x="517" y="0"/>
                    <a:pt x="0" y="506"/>
                    <a:pt x="0" y="1156"/>
                  </a:cubicBezTo>
                  <a:cubicBezTo>
                    <a:pt x="0" y="1795"/>
                    <a:pt x="547" y="2311"/>
                    <a:pt x="1186" y="2311"/>
                  </a:cubicBezTo>
                  <a:cubicBezTo>
                    <a:pt x="1824" y="2311"/>
                    <a:pt x="2341" y="1825"/>
                    <a:pt x="2341" y="1187"/>
                  </a:cubicBezTo>
                  <a:cubicBezTo>
                    <a:pt x="2371" y="518"/>
                    <a:pt x="1885" y="32"/>
                    <a:pt x="1246" y="1"/>
                  </a:cubicBezTo>
                  <a:cubicBezTo>
                    <a:pt x="1227" y="0"/>
                    <a:pt x="1207" y="0"/>
                    <a:pt x="11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13"/>
            <p:cNvSpPr/>
            <p:nvPr/>
          </p:nvSpPr>
          <p:spPr>
            <a:xfrm>
              <a:off x="293575" y="2804925"/>
              <a:ext cx="59300" cy="57925"/>
            </a:xfrm>
            <a:custGeom>
              <a:avLst/>
              <a:gdLst/>
              <a:ahLst/>
              <a:cxnLst/>
              <a:rect l="l" t="t" r="r" b="b"/>
              <a:pathLst>
                <a:path w="2372" h="2317" extrusionOk="0">
                  <a:moveTo>
                    <a:pt x="1166" y="0"/>
                  </a:moveTo>
                  <a:cubicBezTo>
                    <a:pt x="518" y="0"/>
                    <a:pt x="1" y="497"/>
                    <a:pt x="1" y="1130"/>
                  </a:cubicBezTo>
                  <a:cubicBezTo>
                    <a:pt x="1" y="1768"/>
                    <a:pt x="518" y="2285"/>
                    <a:pt x="1156" y="2315"/>
                  </a:cubicBezTo>
                  <a:cubicBezTo>
                    <a:pt x="1175" y="2316"/>
                    <a:pt x="1194" y="2317"/>
                    <a:pt x="1213" y="2317"/>
                  </a:cubicBezTo>
                  <a:cubicBezTo>
                    <a:pt x="1825" y="2317"/>
                    <a:pt x="2312" y="1840"/>
                    <a:pt x="2341" y="1221"/>
                  </a:cubicBezTo>
                  <a:cubicBezTo>
                    <a:pt x="2372" y="552"/>
                    <a:pt x="1916" y="36"/>
                    <a:pt x="1278" y="5"/>
                  </a:cubicBezTo>
                  <a:cubicBezTo>
                    <a:pt x="1240" y="2"/>
                    <a:pt x="1203"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13"/>
            <p:cNvSpPr/>
            <p:nvPr/>
          </p:nvSpPr>
          <p:spPr>
            <a:xfrm>
              <a:off x="334625" y="2408350"/>
              <a:ext cx="59300" cy="57825"/>
            </a:xfrm>
            <a:custGeom>
              <a:avLst/>
              <a:gdLst/>
              <a:ahLst/>
              <a:cxnLst/>
              <a:rect l="l" t="t" r="r" b="b"/>
              <a:pathLst>
                <a:path w="2372" h="2313" extrusionOk="0">
                  <a:moveTo>
                    <a:pt x="1214" y="0"/>
                  </a:moveTo>
                  <a:cubicBezTo>
                    <a:pt x="1195" y="0"/>
                    <a:pt x="1175" y="1"/>
                    <a:pt x="1155" y="2"/>
                  </a:cubicBezTo>
                  <a:cubicBezTo>
                    <a:pt x="517" y="2"/>
                    <a:pt x="0" y="518"/>
                    <a:pt x="0" y="1126"/>
                  </a:cubicBezTo>
                  <a:cubicBezTo>
                    <a:pt x="0" y="1777"/>
                    <a:pt x="547" y="2313"/>
                    <a:pt x="1193" y="2313"/>
                  </a:cubicBezTo>
                  <a:cubicBezTo>
                    <a:pt x="1211" y="2313"/>
                    <a:pt x="1229" y="2313"/>
                    <a:pt x="1246" y="2312"/>
                  </a:cubicBezTo>
                  <a:cubicBezTo>
                    <a:pt x="1885" y="2281"/>
                    <a:pt x="2371" y="1765"/>
                    <a:pt x="2341" y="1126"/>
                  </a:cubicBezTo>
                  <a:cubicBezTo>
                    <a:pt x="2341" y="478"/>
                    <a:pt x="1854" y="0"/>
                    <a:pt x="1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13"/>
            <p:cNvSpPr/>
            <p:nvPr/>
          </p:nvSpPr>
          <p:spPr>
            <a:xfrm>
              <a:off x="368825" y="3447900"/>
              <a:ext cx="59275" cy="57825"/>
            </a:xfrm>
            <a:custGeom>
              <a:avLst/>
              <a:gdLst/>
              <a:ahLst/>
              <a:cxnLst/>
              <a:rect l="l" t="t" r="r" b="b"/>
              <a:pathLst>
                <a:path w="2371" h="2313" extrusionOk="0">
                  <a:moveTo>
                    <a:pt x="1185" y="1"/>
                  </a:moveTo>
                  <a:cubicBezTo>
                    <a:pt x="547" y="1"/>
                    <a:pt x="30" y="457"/>
                    <a:pt x="30" y="1126"/>
                  </a:cubicBezTo>
                  <a:cubicBezTo>
                    <a:pt x="0" y="1764"/>
                    <a:pt x="486" y="2281"/>
                    <a:pt x="1125" y="2311"/>
                  </a:cubicBezTo>
                  <a:cubicBezTo>
                    <a:pt x="1142" y="2312"/>
                    <a:pt x="1160" y="2312"/>
                    <a:pt x="1178" y="2312"/>
                  </a:cubicBezTo>
                  <a:cubicBezTo>
                    <a:pt x="1824" y="2312"/>
                    <a:pt x="2371" y="1776"/>
                    <a:pt x="2371" y="1126"/>
                  </a:cubicBezTo>
                  <a:cubicBezTo>
                    <a:pt x="2371" y="518"/>
                    <a:pt x="1824" y="1"/>
                    <a:pt x="1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13"/>
            <p:cNvSpPr/>
            <p:nvPr/>
          </p:nvSpPr>
          <p:spPr>
            <a:xfrm>
              <a:off x="575525" y="1464600"/>
              <a:ext cx="59275" cy="57800"/>
            </a:xfrm>
            <a:custGeom>
              <a:avLst/>
              <a:gdLst/>
              <a:ahLst/>
              <a:cxnLst/>
              <a:rect l="l" t="t" r="r" b="b"/>
              <a:pathLst>
                <a:path w="2371" h="2312" extrusionOk="0">
                  <a:moveTo>
                    <a:pt x="1216" y="0"/>
                  </a:moveTo>
                  <a:cubicBezTo>
                    <a:pt x="577" y="0"/>
                    <a:pt x="60" y="487"/>
                    <a:pt x="30" y="1125"/>
                  </a:cubicBezTo>
                  <a:cubicBezTo>
                    <a:pt x="0" y="1747"/>
                    <a:pt x="548" y="2312"/>
                    <a:pt x="1195" y="2312"/>
                  </a:cubicBezTo>
                  <a:cubicBezTo>
                    <a:pt x="1212" y="2312"/>
                    <a:pt x="1229" y="2311"/>
                    <a:pt x="1246" y="2310"/>
                  </a:cubicBezTo>
                  <a:cubicBezTo>
                    <a:pt x="1884" y="2310"/>
                    <a:pt x="2371" y="1794"/>
                    <a:pt x="2371" y="1155"/>
                  </a:cubicBezTo>
                  <a:cubicBezTo>
                    <a:pt x="2371" y="487"/>
                    <a:pt x="1884"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13"/>
            <p:cNvSpPr/>
            <p:nvPr/>
          </p:nvSpPr>
          <p:spPr>
            <a:xfrm>
              <a:off x="7210125" y="2751850"/>
              <a:ext cx="58550" cy="58575"/>
            </a:xfrm>
            <a:custGeom>
              <a:avLst/>
              <a:gdLst/>
              <a:ahLst/>
              <a:cxnLst/>
              <a:rect l="l" t="t" r="r" b="b"/>
              <a:pathLst>
                <a:path w="2342" h="2343" extrusionOk="0">
                  <a:moveTo>
                    <a:pt x="1186" y="1"/>
                  </a:moveTo>
                  <a:cubicBezTo>
                    <a:pt x="578" y="1"/>
                    <a:pt x="31" y="517"/>
                    <a:pt x="1" y="1125"/>
                  </a:cubicBezTo>
                  <a:cubicBezTo>
                    <a:pt x="1" y="1777"/>
                    <a:pt x="549" y="2342"/>
                    <a:pt x="1168" y="2342"/>
                  </a:cubicBezTo>
                  <a:cubicBezTo>
                    <a:pt x="1184" y="2342"/>
                    <a:pt x="1200" y="2342"/>
                    <a:pt x="1216" y="2341"/>
                  </a:cubicBezTo>
                  <a:cubicBezTo>
                    <a:pt x="1855" y="2341"/>
                    <a:pt x="2341" y="1794"/>
                    <a:pt x="2341" y="1186"/>
                  </a:cubicBezTo>
                  <a:cubicBezTo>
                    <a:pt x="2341" y="548"/>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13"/>
            <p:cNvSpPr/>
            <p:nvPr/>
          </p:nvSpPr>
          <p:spPr>
            <a:xfrm>
              <a:off x="1059550" y="4935775"/>
              <a:ext cx="58550" cy="58525"/>
            </a:xfrm>
            <a:custGeom>
              <a:avLst/>
              <a:gdLst/>
              <a:ahLst/>
              <a:cxnLst/>
              <a:rect l="l" t="t" r="r" b="b"/>
              <a:pathLst>
                <a:path w="2342" h="2341" extrusionOk="0">
                  <a:moveTo>
                    <a:pt x="1217" y="0"/>
                  </a:moveTo>
                  <a:cubicBezTo>
                    <a:pt x="578" y="0"/>
                    <a:pt x="1" y="578"/>
                    <a:pt x="1" y="1216"/>
                  </a:cubicBezTo>
                  <a:cubicBezTo>
                    <a:pt x="31" y="1824"/>
                    <a:pt x="578" y="2341"/>
                    <a:pt x="1186" y="2341"/>
                  </a:cubicBezTo>
                  <a:cubicBezTo>
                    <a:pt x="1824" y="2341"/>
                    <a:pt x="2341" y="1824"/>
                    <a:pt x="2341" y="1186"/>
                  </a:cubicBezTo>
                  <a:cubicBezTo>
                    <a:pt x="2341" y="548"/>
                    <a:pt x="1855" y="31"/>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13"/>
            <p:cNvSpPr/>
            <p:nvPr/>
          </p:nvSpPr>
          <p:spPr>
            <a:xfrm>
              <a:off x="319425" y="3019300"/>
              <a:ext cx="58525" cy="57800"/>
            </a:xfrm>
            <a:custGeom>
              <a:avLst/>
              <a:gdLst/>
              <a:ahLst/>
              <a:cxnLst/>
              <a:rect l="l" t="t" r="r" b="b"/>
              <a:pathLst>
                <a:path w="2341" h="2312" extrusionOk="0">
                  <a:moveTo>
                    <a:pt x="1178" y="1"/>
                  </a:moveTo>
                  <a:cubicBezTo>
                    <a:pt x="1160" y="1"/>
                    <a:pt x="1143" y="1"/>
                    <a:pt x="1125" y="2"/>
                  </a:cubicBezTo>
                  <a:cubicBezTo>
                    <a:pt x="487" y="2"/>
                    <a:pt x="0" y="518"/>
                    <a:pt x="0" y="1157"/>
                  </a:cubicBezTo>
                  <a:cubicBezTo>
                    <a:pt x="0" y="1795"/>
                    <a:pt x="487" y="2312"/>
                    <a:pt x="1155" y="2312"/>
                  </a:cubicBezTo>
                  <a:cubicBezTo>
                    <a:pt x="1763" y="2312"/>
                    <a:pt x="2310" y="1795"/>
                    <a:pt x="2341" y="1187"/>
                  </a:cubicBezTo>
                  <a:cubicBezTo>
                    <a:pt x="2341" y="536"/>
                    <a:pt x="1822" y="1"/>
                    <a:pt x="11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13"/>
            <p:cNvSpPr/>
            <p:nvPr/>
          </p:nvSpPr>
          <p:spPr>
            <a:xfrm>
              <a:off x="738875" y="4406900"/>
              <a:ext cx="58550" cy="58525"/>
            </a:xfrm>
            <a:custGeom>
              <a:avLst/>
              <a:gdLst/>
              <a:ahLst/>
              <a:cxnLst/>
              <a:rect l="l" t="t" r="r" b="b"/>
              <a:pathLst>
                <a:path w="2342" h="2341" extrusionOk="0">
                  <a:moveTo>
                    <a:pt x="1156" y="0"/>
                  </a:moveTo>
                  <a:cubicBezTo>
                    <a:pt x="517" y="0"/>
                    <a:pt x="1" y="547"/>
                    <a:pt x="1" y="1186"/>
                  </a:cubicBezTo>
                  <a:cubicBezTo>
                    <a:pt x="1" y="1824"/>
                    <a:pt x="517" y="2341"/>
                    <a:pt x="1156" y="2341"/>
                  </a:cubicBezTo>
                  <a:cubicBezTo>
                    <a:pt x="1794" y="2341"/>
                    <a:pt x="2341" y="1793"/>
                    <a:pt x="2341" y="1155"/>
                  </a:cubicBezTo>
                  <a:cubicBezTo>
                    <a:pt x="2311" y="54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13"/>
            <p:cNvSpPr/>
            <p:nvPr/>
          </p:nvSpPr>
          <p:spPr>
            <a:xfrm>
              <a:off x="7169850" y="3148525"/>
              <a:ext cx="57775" cy="58525"/>
            </a:xfrm>
            <a:custGeom>
              <a:avLst/>
              <a:gdLst/>
              <a:ahLst/>
              <a:cxnLst/>
              <a:rect l="l" t="t" r="r" b="b"/>
              <a:pathLst>
                <a:path w="2311" h="2341" extrusionOk="0">
                  <a:moveTo>
                    <a:pt x="1156" y="0"/>
                  </a:moveTo>
                  <a:cubicBezTo>
                    <a:pt x="548" y="0"/>
                    <a:pt x="1" y="578"/>
                    <a:pt x="1" y="1185"/>
                  </a:cubicBezTo>
                  <a:cubicBezTo>
                    <a:pt x="1" y="1793"/>
                    <a:pt x="548" y="2340"/>
                    <a:pt x="1156" y="2340"/>
                  </a:cubicBezTo>
                  <a:cubicBezTo>
                    <a:pt x="1794" y="2340"/>
                    <a:pt x="2311" y="1824"/>
                    <a:pt x="2311" y="1185"/>
                  </a:cubicBezTo>
                  <a:cubicBezTo>
                    <a:pt x="2311" y="54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13"/>
            <p:cNvSpPr/>
            <p:nvPr/>
          </p:nvSpPr>
          <p:spPr>
            <a:xfrm>
              <a:off x="6795225" y="4452475"/>
              <a:ext cx="58525" cy="58575"/>
            </a:xfrm>
            <a:custGeom>
              <a:avLst/>
              <a:gdLst/>
              <a:ahLst/>
              <a:cxnLst/>
              <a:rect l="l" t="t" r="r" b="b"/>
              <a:pathLst>
                <a:path w="2341" h="2343" extrusionOk="0">
                  <a:moveTo>
                    <a:pt x="1216" y="1"/>
                  </a:moveTo>
                  <a:cubicBezTo>
                    <a:pt x="578" y="1"/>
                    <a:pt x="31" y="518"/>
                    <a:pt x="1" y="1125"/>
                  </a:cubicBezTo>
                  <a:cubicBezTo>
                    <a:pt x="1" y="1733"/>
                    <a:pt x="517" y="2311"/>
                    <a:pt x="1125" y="2341"/>
                  </a:cubicBezTo>
                  <a:cubicBezTo>
                    <a:pt x="1144" y="2342"/>
                    <a:pt x="1163" y="2343"/>
                    <a:pt x="1181" y="2343"/>
                  </a:cubicBezTo>
                  <a:cubicBezTo>
                    <a:pt x="1824" y="2343"/>
                    <a:pt x="2341" y="1836"/>
                    <a:pt x="2341" y="1186"/>
                  </a:cubicBezTo>
                  <a:cubicBezTo>
                    <a:pt x="2341" y="548"/>
                    <a:pt x="1824"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13"/>
            <p:cNvSpPr/>
            <p:nvPr/>
          </p:nvSpPr>
          <p:spPr>
            <a:xfrm>
              <a:off x="7159975" y="3454000"/>
              <a:ext cx="59300" cy="58550"/>
            </a:xfrm>
            <a:custGeom>
              <a:avLst/>
              <a:gdLst/>
              <a:ahLst/>
              <a:cxnLst/>
              <a:rect l="l" t="t" r="r" b="b"/>
              <a:pathLst>
                <a:path w="2372" h="2342" extrusionOk="0">
                  <a:moveTo>
                    <a:pt x="1156" y="0"/>
                  </a:moveTo>
                  <a:cubicBezTo>
                    <a:pt x="548" y="30"/>
                    <a:pt x="0" y="578"/>
                    <a:pt x="0" y="1185"/>
                  </a:cubicBezTo>
                  <a:cubicBezTo>
                    <a:pt x="0" y="1807"/>
                    <a:pt x="576" y="2342"/>
                    <a:pt x="1196" y="2342"/>
                  </a:cubicBezTo>
                  <a:cubicBezTo>
                    <a:pt x="1213" y="2342"/>
                    <a:pt x="1230" y="2341"/>
                    <a:pt x="1247" y="2340"/>
                  </a:cubicBezTo>
                  <a:cubicBezTo>
                    <a:pt x="1885" y="2310"/>
                    <a:pt x="2371" y="1763"/>
                    <a:pt x="2341" y="1125"/>
                  </a:cubicBezTo>
                  <a:cubicBezTo>
                    <a:pt x="2311" y="486"/>
                    <a:pt x="1763"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13"/>
            <p:cNvSpPr/>
            <p:nvPr/>
          </p:nvSpPr>
          <p:spPr>
            <a:xfrm>
              <a:off x="6766350" y="1146975"/>
              <a:ext cx="58525" cy="58550"/>
            </a:xfrm>
            <a:custGeom>
              <a:avLst/>
              <a:gdLst/>
              <a:ahLst/>
              <a:cxnLst/>
              <a:rect l="l" t="t" r="r" b="b"/>
              <a:pathLst>
                <a:path w="2341" h="2342" extrusionOk="0">
                  <a:moveTo>
                    <a:pt x="1156" y="0"/>
                  </a:moveTo>
                  <a:cubicBezTo>
                    <a:pt x="517" y="0"/>
                    <a:pt x="0" y="547"/>
                    <a:pt x="0" y="1155"/>
                  </a:cubicBezTo>
                  <a:cubicBezTo>
                    <a:pt x="0" y="1793"/>
                    <a:pt x="487" y="2341"/>
                    <a:pt x="1125" y="2341"/>
                  </a:cubicBezTo>
                  <a:cubicBezTo>
                    <a:pt x="1141" y="2341"/>
                    <a:pt x="1157" y="2342"/>
                    <a:pt x="1173" y="2342"/>
                  </a:cubicBezTo>
                  <a:cubicBezTo>
                    <a:pt x="1792" y="2342"/>
                    <a:pt x="2341" y="1777"/>
                    <a:pt x="2341" y="1155"/>
                  </a:cubicBezTo>
                  <a:cubicBezTo>
                    <a:pt x="2311" y="517"/>
                    <a:pt x="1763"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13"/>
            <p:cNvSpPr/>
            <p:nvPr/>
          </p:nvSpPr>
          <p:spPr>
            <a:xfrm>
              <a:off x="6352975" y="586175"/>
              <a:ext cx="58525" cy="58525"/>
            </a:xfrm>
            <a:custGeom>
              <a:avLst/>
              <a:gdLst/>
              <a:ahLst/>
              <a:cxnLst/>
              <a:rect l="l" t="t" r="r" b="b"/>
              <a:pathLst>
                <a:path w="2341" h="2341" extrusionOk="0">
                  <a:moveTo>
                    <a:pt x="1186" y="0"/>
                  </a:moveTo>
                  <a:cubicBezTo>
                    <a:pt x="578" y="0"/>
                    <a:pt x="31" y="547"/>
                    <a:pt x="31" y="1155"/>
                  </a:cubicBezTo>
                  <a:cubicBezTo>
                    <a:pt x="0" y="1793"/>
                    <a:pt x="547" y="2341"/>
                    <a:pt x="1186" y="2341"/>
                  </a:cubicBezTo>
                  <a:cubicBezTo>
                    <a:pt x="1794" y="2341"/>
                    <a:pt x="2341" y="1824"/>
                    <a:pt x="2341" y="1186"/>
                  </a:cubicBezTo>
                  <a:cubicBezTo>
                    <a:pt x="2341" y="547"/>
                    <a:pt x="1824" y="31"/>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13"/>
            <p:cNvSpPr/>
            <p:nvPr/>
          </p:nvSpPr>
          <p:spPr>
            <a:xfrm>
              <a:off x="6708600" y="1023825"/>
              <a:ext cx="58525" cy="58575"/>
            </a:xfrm>
            <a:custGeom>
              <a:avLst/>
              <a:gdLst/>
              <a:ahLst/>
              <a:cxnLst/>
              <a:rect l="l" t="t" r="r" b="b"/>
              <a:pathLst>
                <a:path w="2341" h="2343" extrusionOk="0">
                  <a:moveTo>
                    <a:pt x="1168" y="1"/>
                  </a:moveTo>
                  <a:cubicBezTo>
                    <a:pt x="549" y="1"/>
                    <a:pt x="0" y="565"/>
                    <a:pt x="0" y="1187"/>
                  </a:cubicBezTo>
                  <a:cubicBezTo>
                    <a:pt x="31" y="1826"/>
                    <a:pt x="578" y="2342"/>
                    <a:pt x="1186" y="2342"/>
                  </a:cubicBezTo>
                  <a:cubicBezTo>
                    <a:pt x="1824" y="2342"/>
                    <a:pt x="2341" y="1826"/>
                    <a:pt x="2341" y="1187"/>
                  </a:cubicBezTo>
                  <a:cubicBezTo>
                    <a:pt x="2341" y="579"/>
                    <a:pt x="1855" y="32"/>
                    <a:pt x="1216" y="2"/>
                  </a:cubicBezTo>
                  <a:cubicBezTo>
                    <a:pt x="1200" y="1"/>
                    <a:pt x="1184" y="1"/>
                    <a:pt x="1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13"/>
            <p:cNvSpPr/>
            <p:nvPr/>
          </p:nvSpPr>
          <p:spPr>
            <a:xfrm>
              <a:off x="766250" y="1224475"/>
              <a:ext cx="58525" cy="58525"/>
            </a:xfrm>
            <a:custGeom>
              <a:avLst/>
              <a:gdLst/>
              <a:ahLst/>
              <a:cxnLst/>
              <a:rect l="l" t="t" r="r" b="b"/>
              <a:pathLst>
                <a:path w="2341" h="2341" extrusionOk="0">
                  <a:moveTo>
                    <a:pt x="1155" y="0"/>
                  </a:moveTo>
                  <a:cubicBezTo>
                    <a:pt x="517" y="31"/>
                    <a:pt x="0" y="548"/>
                    <a:pt x="0" y="1186"/>
                  </a:cubicBezTo>
                  <a:cubicBezTo>
                    <a:pt x="0" y="1824"/>
                    <a:pt x="547" y="2341"/>
                    <a:pt x="1155" y="2341"/>
                  </a:cubicBezTo>
                  <a:cubicBezTo>
                    <a:pt x="1793" y="2341"/>
                    <a:pt x="2340" y="1794"/>
                    <a:pt x="2310" y="1155"/>
                  </a:cubicBezTo>
                  <a:cubicBezTo>
                    <a:pt x="2310" y="548"/>
                    <a:pt x="1763"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13"/>
            <p:cNvSpPr/>
            <p:nvPr/>
          </p:nvSpPr>
          <p:spPr>
            <a:xfrm>
              <a:off x="6830175" y="4361300"/>
              <a:ext cx="58550" cy="58525"/>
            </a:xfrm>
            <a:custGeom>
              <a:avLst/>
              <a:gdLst/>
              <a:ahLst/>
              <a:cxnLst/>
              <a:rect l="l" t="t" r="r" b="b"/>
              <a:pathLst>
                <a:path w="2342" h="2341" extrusionOk="0">
                  <a:moveTo>
                    <a:pt x="1186" y="0"/>
                  </a:moveTo>
                  <a:cubicBezTo>
                    <a:pt x="548" y="0"/>
                    <a:pt x="1" y="517"/>
                    <a:pt x="1" y="1155"/>
                  </a:cubicBezTo>
                  <a:cubicBezTo>
                    <a:pt x="1" y="1794"/>
                    <a:pt x="517" y="2341"/>
                    <a:pt x="1125" y="2341"/>
                  </a:cubicBezTo>
                  <a:cubicBezTo>
                    <a:pt x="1764" y="2341"/>
                    <a:pt x="2311" y="1824"/>
                    <a:pt x="2311" y="1186"/>
                  </a:cubicBezTo>
                  <a:cubicBezTo>
                    <a:pt x="2341" y="578"/>
                    <a:pt x="1794" y="31"/>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13"/>
            <p:cNvSpPr/>
            <p:nvPr/>
          </p:nvSpPr>
          <p:spPr>
            <a:xfrm>
              <a:off x="6762550" y="4543675"/>
              <a:ext cx="59300" cy="58575"/>
            </a:xfrm>
            <a:custGeom>
              <a:avLst/>
              <a:gdLst/>
              <a:ahLst/>
              <a:cxnLst/>
              <a:rect l="l" t="t" r="r" b="b"/>
              <a:pathLst>
                <a:path w="2372" h="2343" extrusionOk="0">
                  <a:moveTo>
                    <a:pt x="1216" y="0"/>
                  </a:moveTo>
                  <a:cubicBezTo>
                    <a:pt x="578" y="0"/>
                    <a:pt x="1" y="578"/>
                    <a:pt x="31" y="1216"/>
                  </a:cubicBezTo>
                  <a:cubicBezTo>
                    <a:pt x="60" y="1836"/>
                    <a:pt x="607" y="2342"/>
                    <a:pt x="1196" y="2342"/>
                  </a:cubicBezTo>
                  <a:cubicBezTo>
                    <a:pt x="1213" y="2342"/>
                    <a:pt x="1230" y="2342"/>
                    <a:pt x="1247" y="2341"/>
                  </a:cubicBezTo>
                  <a:cubicBezTo>
                    <a:pt x="1885" y="2341"/>
                    <a:pt x="2371" y="1824"/>
                    <a:pt x="2371" y="1186"/>
                  </a:cubicBezTo>
                  <a:cubicBezTo>
                    <a:pt x="2371" y="547"/>
                    <a:pt x="185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13"/>
            <p:cNvSpPr/>
            <p:nvPr/>
          </p:nvSpPr>
          <p:spPr>
            <a:xfrm>
              <a:off x="798150" y="4530000"/>
              <a:ext cx="58550" cy="58550"/>
            </a:xfrm>
            <a:custGeom>
              <a:avLst/>
              <a:gdLst/>
              <a:ahLst/>
              <a:cxnLst/>
              <a:rect l="l" t="t" r="r" b="b"/>
              <a:pathLst>
                <a:path w="2342" h="2342" extrusionOk="0">
                  <a:moveTo>
                    <a:pt x="1125" y="0"/>
                  </a:moveTo>
                  <a:cubicBezTo>
                    <a:pt x="517" y="0"/>
                    <a:pt x="1" y="547"/>
                    <a:pt x="1" y="1155"/>
                  </a:cubicBezTo>
                  <a:cubicBezTo>
                    <a:pt x="1" y="1794"/>
                    <a:pt x="487" y="2341"/>
                    <a:pt x="1125" y="2341"/>
                  </a:cubicBezTo>
                  <a:cubicBezTo>
                    <a:pt x="1141" y="2341"/>
                    <a:pt x="1157" y="2342"/>
                    <a:pt x="1174" y="2342"/>
                  </a:cubicBezTo>
                  <a:cubicBezTo>
                    <a:pt x="1792" y="2342"/>
                    <a:pt x="2341" y="1777"/>
                    <a:pt x="2341" y="1125"/>
                  </a:cubicBezTo>
                  <a:cubicBezTo>
                    <a:pt x="2311" y="517"/>
                    <a:pt x="176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13"/>
            <p:cNvSpPr/>
            <p:nvPr/>
          </p:nvSpPr>
          <p:spPr>
            <a:xfrm>
              <a:off x="6383375" y="5022400"/>
              <a:ext cx="58525" cy="58525"/>
            </a:xfrm>
            <a:custGeom>
              <a:avLst/>
              <a:gdLst/>
              <a:ahLst/>
              <a:cxnLst/>
              <a:rect l="l" t="t" r="r" b="b"/>
              <a:pathLst>
                <a:path w="2341" h="2341" extrusionOk="0">
                  <a:moveTo>
                    <a:pt x="1125" y="1"/>
                  </a:moveTo>
                  <a:cubicBezTo>
                    <a:pt x="517" y="31"/>
                    <a:pt x="0" y="578"/>
                    <a:pt x="0" y="1186"/>
                  </a:cubicBezTo>
                  <a:cubicBezTo>
                    <a:pt x="30" y="1824"/>
                    <a:pt x="547" y="2341"/>
                    <a:pt x="1185" y="2341"/>
                  </a:cubicBezTo>
                  <a:cubicBezTo>
                    <a:pt x="1793" y="2341"/>
                    <a:pt x="2341" y="1763"/>
                    <a:pt x="2310" y="1156"/>
                  </a:cubicBezTo>
                  <a:cubicBezTo>
                    <a:pt x="2310" y="548"/>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13"/>
            <p:cNvSpPr/>
            <p:nvPr/>
          </p:nvSpPr>
          <p:spPr>
            <a:xfrm>
              <a:off x="1023075" y="805025"/>
              <a:ext cx="58550" cy="58525"/>
            </a:xfrm>
            <a:custGeom>
              <a:avLst/>
              <a:gdLst/>
              <a:ahLst/>
              <a:cxnLst/>
              <a:rect l="l" t="t" r="r" b="b"/>
              <a:pathLst>
                <a:path w="2342" h="2341" extrusionOk="0">
                  <a:moveTo>
                    <a:pt x="1186" y="0"/>
                  </a:moveTo>
                  <a:cubicBezTo>
                    <a:pt x="578" y="30"/>
                    <a:pt x="1" y="578"/>
                    <a:pt x="31" y="1185"/>
                  </a:cubicBezTo>
                  <a:cubicBezTo>
                    <a:pt x="31" y="1793"/>
                    <a:pt x="578" y="2341"/>
                    <a:pt x="1186" y="2341"/>
                  </a:cubicBezTo>
                  <a:cubicBezTo>
                    <a:pt x="1825" y="2341"/>
                    <a:pt x="2341" y="1793"/>
                    <a:pt x="2341" y="1155"/>
                  </a:cubicBezTo>
                  <a:cubicBezTo>
                    <a:pt x="2341" y="547"/>
                    <a:pt x="179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13"/>
            <p:cNvSpPr/>
            <p:nvPr/>
          </p:nvSpPr>
          <p:spPr>
            <a:xfrm>
              <a:off x="7178200" y="2843025"/>
              <a:ext cx="58550" cy="58575"/>
            </a:xfrm>
            <a:custGeom>
              <a:avLst/>
              <a:gdLst/>
              <a:ahLst/>
              <a:cxnLst/>
              <a:rect l="l" t="t" r="r" b="b"/>
              <a:pathLst>
                <a:path w="2342" h="2343" extrusionOk="0">
                  <a:moveTo>
                    <a:pt x="1156" y="1"/>
                  </a:moveTo>
                  <a:cubicBezTo>
                    <a:pt x="548" y="31"/>
                    <a:pt x="1" y="609"/>
                    <a:pt x="31" y="1217"/>
                  </a:cubicBezTo>
                  <a:cubicBezTo>
                    <a:pt x="31" y="1809"/>
                    <a:pt x="579" y="2343"/>
                    <a:pt x="1168" y="2343"/>
                  </a:cubicBezTo>
                  <a:cubicBezTo>
                    <a:pt x="1184" y="2343"/>
                    <a:pt x="1201" y="2342"/>
                    <a:pt x="1217" y="2341"/>
                  </a:cubicBezTo>
                  <a:cubicBezTo>
                    <a:pt x="1855" y="2311"/>
                    <a:pt x="2341" y="1794"/>
                    <a:pt x="2341" y="1156"/>
                  </a:cubicBezTo>
                  <a:cubicBezTo>
                    <a:pt x="2311" y="518"/>
                    <a:pt x="176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13"/>
            <p:cNvSpPr/>
            <p:nvPr/>
          </p:nvSpPr>
          <p:spPr>
            <a:xfrm>
              <a:off x="507875" y="3909925"/>
              <a:ext cx="58525" cy="58550"/>
            </a:xfrm>
            <a:custGeom>
              <a:avLst/>
              <a:gdLst/>
              <a:ahLst/>
              <a:cxnLst/>
              <a:rect l="l" t="t" r="r" b="b"/>
              <a:pathLst>
                <a:path w="2341" h="2342" extrusionOk="0">
                  <a:moveTo>
                    <a:pt x="1186" y="0"/>
                  </a:moveTo>
                  <a:cubicBezTo>
                    <a:pt x="578" y="0"/>
                    <a:pt x="31" y="547"/>
                    <a:pt x="0" y="1155"/>
                  </a:cubicBezTo>
                  <a:cubicBezTo>
                    <a:pt x="0" y="1778"/>
                    <a:pt x="549" y="2342"/>
                    <a:pt x="1196" y="2342"/>
                  </a:cubicBezTo>
                  <a:cubicBezTo>
                    <a:pt x="1213" y="2342"/>
                    <a:pt x="1230" y="2342"/>
                    <a:pt x="1247" y="2341"/>
                  </a:cubicBezTo>
                  <a:cubicBezTo>
                    <a:pt x="1855" y="2310"/>
                    <a:pt x="2341" y="1794"/>
                    <a:pt x="2341" y="1155"/>
                  </a:cubicBezTo>
                  <a:cubicBezTo>
                    <a:pt x="2311" y="517"/>
                    <a:pt x="179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13"/>
            <p:cNvSpPr/>
            <p:nvPr/>
          </p:nvSpPr>
          <p:spPr>
            <a:xfrm>
              <a:off x="6348400" y="5113550"/>
              <a:ext cx="59300" cy="58600"/>
            </a:xfrm>
            <a:custGeom>
              <a:avLst/>
              <a:gdLst/>
              <a:ahLst/>
              <a:cxnLst/>
              <a:rect l="l" t="t" r="r" b="b"/>
              <a:pathLst>
                <a:path w="2372" h="2344" extrusionOk="0">
                  <a:moveTo>
                    <a:pt x="1196" y="1"/>
                  </a:moveTo>
                  <a:cubicBezTo>
                    <a:pt x="577" y="1"/>
                    <a:pt x="1" y="536"/>
                    <a:pt x="1" y="1187"/>
                  </a:cubicBezTo>
                  <a:cubicBezTo>
                    <a:pt x="1" y="1795"/>
                    <a:pt x="548" y="2342"/>
                    <a:pt x="1156" y="2342"/>
                  </a:cubicBezTo>
                  <a:cubicBezTo>
                    <a:pt x="1174" y="2343"/>
                    <a:pt x="1192" y="2344"/>
                    <a:pt x="1209" y="2344"/>
                  </a:cubicBezTo>
                  <a:cubicBezTo>
                    <a:pt x="1823" y="2344"/>
                    <a:pt x="2312" y="1838"/>
                    <a:pt x="2341" y="1218"/>
                  </a:cubicBezTo>
                  <a:cubicBezTo>
                    <a:pt x="2372" y="579"/>
                    <a:pt x="1885" y="63"/>
                    <a:pt x="1247" y="2"/>
                  </a:cubicBezTo>
                  <a:cubicBezTo>
                    <a:pt x="1230" y="1"/>
                    <a:pt x="1213" y="1"/>
                    <a:pt x="1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13"/>
            <p:cNvSpPr/>
            <p:nvPr/>
          </p:nvSpPr>
          <p:spPr>
            <a:xfrm>
              <a:off x="6649325" y="900750"/>
              <a:ext cx="59300" cy="58575"/>
            </a:xfrm>
            <a:custGeom>
              <a:avLst/>
              <a:gdLst/>
              <a:ahLst/>
              <a:cxnLst/>
              <a:rect l="l" t="t" r="r" b="b"/>
              <a:pathLst>
                <a:path w="2372" h="2343" extrusionOk="0">
                  <a:moveTo>
                    <a:pt x="1156" y="1"/>
                  </a:moveTo>
                  <a:cubicBezTo>
                    <a:pt x="548" y="1"/>
                    <a:pt x="1" y="578"/>
                    <a:pt x="1" y="1156"/>
                  </a:cubicBezTo>
                  <a:cubicBezTo>
                    <a:pt x="1" y="1807"/>
                    <a:pt x="577" y="2343"/>
                    <a:pt x="1196" y="2343"/>
                  </a:cubicBezTo>
                  <a:cubicBezTo>
                    <a:pt x="1213" y="2343"/>
                    <a:pt x="1230" y="2342"/>
                    <a:pt x="1247" y="2341"/>
                  </a:cubicBezTo>
                  <a:cubicBezTo>
                    <a:pt x="1885" y="2311"/>
                    <a:pt x="2371" y="1794"/>
                    <a:pt x="2341" y="1126"/>
                  </a:cubicBezTo>
                  <a:cubicBezTo>
                    <a:pt x="231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6" name="Google Shape;27676;p13"/>
            <p:cNvSpPr/>
            <p:nvPr/>
          </p:nvSpPr>
          <p:spPr>
            <a:xfrm>
              <a:off x="1003325" y="4812675"/>
              <a:ext cx="58525" cy="58525"/>
            </a:xfrm>
            <a:custGeom>
              <a:avLst/>
              <a:gdLst/>
              <a:ahLst/>
              <a:cxnLst/>
              <a:rect l="l" t="t" r="r" b="b"/>
              <a:pathLst>
                <a:path w="2341" h="2341" extrusionOk="0">
                  <a:moveTo>
                    <a:pt x="1186" y="0"/>
                  </a:moveTo>
                  <a:cubicBezTo>
                    <a:pt x="548" y="0"/>
                    <a:pt x="0" y="517"/>
                    <a:pt x="0" y="1155"/>
                  </a:cubicBezTo>
                  <a:cubicBezTo>
                    <a:pt x="0" y="1794"/>
                    <a:pt x="517" y="2341"/>
                    <a:pt x="1125" y="2341"/>
                  </a:cubicBezTo>
                  <a:cubicBezTo>
                    <a:pt x="1763" y="2341"/>
                    <a:pt x="2311" y="1824"/>
                    <a:pt x="2311" y="1186"/>
                  </a:cubicBezTo>
                  <a:cubicBezTo>
                    <a:pt x="2341" y="578"/>
                    <a:pt x="1794" y="31"/>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7" name="Google Shape;27677;p13"/>
            <p:cNvSpPr/>
            <p:nvPr/>
          </p:nvSpPr>
          <p:spPr>
            <a:xfrm>
              <a:off x="451650" y="3786800"/>
              <a:ext cx="58525" cy="58550"/>
            </a:xfrm>
            <a:custGeom>
              <a:avLst/>
              <a:gdLst/>
              <a:ahLst/>
              <a:cxnLst/>
              <a:rect l="l" t="t" r="r" b="b"/>
              <a:pathLst>
                <a:path w="2341" h="2342" extrusionOk="0">
                  <a:moveTo>
                    <a:pt x="1145" y="0"/>
                  </a:moveTo>
                  <a:cubicBezTo>
                    <a:pt x="1128" y="0"/>
                    <a:pt x="1111" y="1"/>
                    <a:pt x="1094" y="1"/>
                  </a:cubicBezTo>
                  <a:cubicBezTo>
                    <a:pt x="487" y="32"/>
                    <a:pt x="0" y="579"/>
                    <a:pt x="0" y="1217"/>
                  </a:cubicBezTo>
                  <a:cubicBezTo>
                    <a:pt x="0" y="1855"/>
                    <a:pt x="517" y="2342"/>
                    <a:pt x="1155" y="2342"/>
                  </a:cubicBezTo>
                  <a:cubicBezTo>
                    <a:pt x="1763" y="2342"/>
                    <a:pt x="2310" y="1825"/>
                    <a:pt x="2341" y="1187"/>
                  </a:cubicBezTo>
                  <a:cubicBezTo>
                    <a:pt x="2341" y="565"/>
                    <a:pt x="1792" y="0"/>
                    <a:pt x="11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13"/>
            <p:cNvSpPr/>
            <p:nvPr/>
          </p:nvSpPr>
          <p:spPr>
            <a:xfrm>
              <a:off x="799675" y="1133275"/>
              <a:ext cx="58525" cy="58575"/>
            </a:xfrm>
            <a:custGeom>
              <a:avLst/>
              <a:gdLst/>
              <a:ahLst/>
              <a:cxnLst/>
              <a:rect l="l" t="t" r="r" b="b"/>
              <a:pathLst>
                <a:path w="2341" h="2343" extrusionOk="0">
                  <a:moveTo>
                    <a:pt x="1155" y="1"/>
                  </a:moveTo>
                  <a:cubicBezTo>
                    <a:pt x="548" y="31"/>
                    <a:pt x="0" y="609"/>
                    <a:pt x="31" y="1217"/>
                  </a:cubicBezTo>
                  <a:cubicBezTo>
                    <a:pt x="31" y="1808"/>
                    <a:pt x="578" y="2343"/>
                    <a:pt x="1168" y="2343"/>
                  </a:cubicBezTo>
                  <a:cubicBezTo>
                    <a:pt x="1184" y="2343"/>
                    <a:pt x="1200" y="2342"/>
                    <a:pt x="1216" y="2341"/>
                  </a:cubicBezTo>
                  <a:cubicBezTo>
                    <a:pt x="1855" y="2311"/>
                    <a:pt x="2341" y="1794"/>
                    <a:pt x="2341" y="1156"/>
                  </a:cubicBezTo>
                  <a:cubicBezTo>
                    <a:pt x="2310" y="518"/>
                    <a:pt x="176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13"/>
            <p:cNvSpPr/>
            <p:nvPr/>
          </p:nvSpPr>
          <p:spPr>
            <a:xfrm>
              <a:off x="1055000" y="713825"/>
              <a:ext cx="58525" cy="58550"/>
            </a:xfrm>
            <a:custGeom>
              <a:avLst/>
              <a:gdLst/>
              <a:ahLst/>
              <a:cxnLst/>
              <a:rect l="l" t="t" r="r" b="b"/>
              <a:pathLst>
                <a:path w="2341" h="2342" extrusionOk="0">
                  <a:moveTo>
                    <a:pt x="1216" y="1"/>
                  </a:moveTo>
                  <a:cubicBezTo>
                    <a:pt x="578" y="1"/>
                    <a:pt x="0" y="578"/>
                    <a:pt x="0" y="1216"/>
                  </a:cubicBezTo>
                  <a:cubicBezTo>
                    <a:pt x="31" y="1824"/>
                    <a:pt x="578" y="2341"/>
                    <a:pt x="1186" y="2341"/>
                  </a:cubicBezTo>
                  <a:cubicBezTo>
                    <a:pt x="1824" y="2341"/>
                    <a:pt x="2341" y="1824"/>
                    <a:pt x="2341" y="1186"/>
                  </a:cubicBezTo>
                  <a:cubicBezTo>
                    <a:pt x="2341" y="548"/>
                    <a:pt x="1855" y="3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0" name="Google Shape;27680;p13"/>
            <p:cNvSpPr/>
            <p:nvPr/>
          </p:nvSpPr>
          <p:spPr>
            <a:xfrm>
              <a:off x="6995825" y="1643900"/>
              <a:ext cx="58550" cy="58575"/>
            </a:xfrm>
            <a:custGeom>
              <a:avLst/>
              <a:gdLst/>
              <a:ahLst/>
              <a:cxnLst/>
              <a:rect l="l" t="t" r="r" b="b"/>
              <a:pathLst>
                <a:path w="2342" h="2343" extrusionOk="0">
                  <a:moveTo>
                    <a:pt x="1199" y="1"/>
                  </a:moveTo>
                  <a:cubicBezTo>
                    <a:pt x="579" y="1"/>
                    <a:pt x="1" y="565"/>
                    <a:pt x="1" y="1187"/>
                  </a:cubicBezTo>
                  <a:cubicBezTo>
                    <a:pt x="31" y="1795"/>
                    <a:pt x="548" y="2342"/>
                    <a:pt x="1186" y="2342"/>
                  </a:cubicBezTo>
                  <a:cubicBezTo>
                    <a:pt x="1794" y="2342"/>
                    <a:pt x="2311" y="1856"/>
                    <a:pt x="2341" y="1218"/>
                  </a:cubicBezTo>
                  <a:cubicBezTo>
                    <a:pt x="2341" y="579"/>
                    <a:pt x="1855" y="32"/>
                    <a:pt x="1247" y="2"/>
                  </a:cubicBezTo>
                  <a:cubicBezTo>
                    <a:pt x="1231" y="1"/>
                    <a:pt x="1215" y="1"/>
                    <a:pt x="1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1" name="Google Shape;27681;p13"/>
            <p:cNvSpPr/>
            <p:nvPr/>
          </p:nvSpPr>
          <p:spPr>
            <a:xfrm>
              <a:off x="425800" y="3572500"/>
              <a:ext cx="58550" cy="58575"/>
            </a:xfrm>
            <a:custGeom>
              <a:avLst/>
              <a:gdLst/>
              <a:ahLst/>
              <a:cxnLst/>
              <a:rect l="l" t="t" r="r" b="b"/>
              <a:pathLst>
                <a:path w="2342" h="2343" extrusionOk="0">
                  <a:moveTo>
                    <a:pt x="1171" y="1"/>
                  </a:moveTo>
                  <a:cubicBezTo>
                    <a:pt x="551" y="1"/>
                    <a:pt x="1" y="595"/>
                    <a:pt x="1" y="1218"/>
                  </a:cubicBezTo>
                  <a:cubicBezTo>
                    <a:pt x="31" y="1825"/>
                    <a:pt x="578" y="2342"/>
                    <a:pt x="1186" y="2342"/>
                  </a:cubicBezTo>
                  <a:cubicBezTo>
                    <a:pt x="1824" y="2342"/>
                    <a:pt x="2341" y="1825"/>
                    <a:pt x="2341" y="1187"/>
                  </a:cubicBezTo>
                  <a:cubicBezTo>
                    <a:pt x="2341" y="549"/>
                    <a:pt x="1855" y="32"/>
                    <a:pt x="1217" y="2"/>
                  </a:cubicBezTo>
                  <a:cubicBezTo>
                    <a:pt x="1201" y="1"/>
                    <a:pt x="1186" y="1"/>
                    <a:pt x="1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2" name="Google Shape;27682;p13"/>
            <p:cNvSpPr/>
            <p:nvPr/>
          </p:nvSpPr>
          <p:spPr>
            <a:xfrm>
              <a:off x="7053600" y="1766900"/>
              <a:ext cx="60800" cy="58950"/>
            </a:xfrm>
            <a:custGeom>
              <a:avLst/>
              <a:gdLst/>
              <a:ahLst/>
              <a:cxnLst/>
              <a:rect l="l" t="t" r="r" b="b"/>
              <a:pathLst>
                <a:path w="2432" h="2358" extrusionOk="0">
                  <a:moveTo>
                    <a:pt x="1264" y="1"/>
                  </a:moveTo>
                  <a:cubicBezTo>
                    <a:pt x="693" y="1"/>
                    <a:pt x="149" y="466"/>
                    <a:pt x="91" y="1039"/>
                  </a:cubicBezTo>
                  <a:cubicBezTo>
                    <a:pt x="0" y="1647"/>
                    <a:pt x="486" y="2255"/>
                    <a:pt x="1094" y="2346"/>
                  </a:cubicBezTo>
                  <a:cubicBezTo>
                    <a:pt x="1146" y="2354"/>
                    <a:pt x="1198" y="2357"/>
                    <a:pt x="1249" y="2357"/>
                  </a:cubicBezTo>
                  <a:cubicBezTo>
                    <a:pt x="1828" y="2357"/>
                    <a:pt x="2345" y="1897"/>
                    <a:pt x="2401" y="1282"/>
                  </a:cubicBezTo>
                  <a:cubicBezTo>
                    <a:pt x="2432" y="644"/>
                    <a:pt x="1976" y="67"/>
                    <a:pt x="1368" y="6"/>
                  </a:cubicBezTo>
                  <a:cubicBezTo>
                    <a:pt x="1333" y="2"/>
                    <a:pt x="1299" y="1"/>
                    <a:pt x="1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3" name="Google Shape;27683;p13"/>
            <p:cNvSpPr/>
            <p:nvPr/>
          </p:nvSpPr>
          <p:spPr>
            <a:xfrm>
              <a:off x="6862100" y="4270100"/>
              <a:ext cx="58525" cy="58550"/>
            </a:xfrm>
            <a:custGeom>
              <a:avLst/>
              <a:gdLst/>
              <a:ahLst/>
              <a:cxnLst/>
              <a:rect l="l" t="t" r="r" b="b"/>
              <a:pathLst>
                <a:path w="2341" h="2342" extrusionOk="0">
                  <a:moveTo>
                    <a:pt x="1186" y="1"/>
                  </a:moveTo>
                  <a:cubicBezTo>
                    <a:pt x="547" y="1"/>
                    <a:pt x="0" y="518"/>
                    <a:pt x="0" y="1156"/>
                  </a:cubicBezTo>
                  <a:cubicBezTo>
                    <a:pt x="0" y="1794"/>
                    <a:pt x="517" y="2341"/>
                    <a:pt x="1125" y="2341"/>
                  </a:cubicBezTo>
                  <a:cubicBezTo>
                    <a:pt x="1763" y="2341"/>
                    <a:pt x="2310" y="1825"/>
                    <a:pt x="2310" y="1186"/>
                  </a:cubicBezTo>
                  <a:cubicBezTo>
                    <a:pt x="2341" y="578"/>
                    <a:pt x="1794" y="3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4" name="Google Shape;27684;p13"/>
            <p:cNvSpPr/>
            <p:nvPr/>
          </p:nvSpPr>
          <p:spPr>
            <a:xfrm>
              <a:off x="7128050" y="3545175"/>
              <a:ext cx="59300" cy="58575"/>
            </a:xfrm>
            <a:custGeom>
              <a:avLst/>
              <a:gdLst/>
              <a:ahLst/>
              <a:cxnLst/>
              <a:rect l="l" t="t" r="r" b="b"/>
              <a:pathLst>
                <a:path w="2372" h="2343" extrusionOk="0">
                  <a:moveTo>
                    <a:pt x="1186" y="1"/>
                  </a:moveTo>
                  <a:cubicBezTo>
                    <a:pt x="578" y="1"/>
                    <a:pt x="31" y="548"/>
                    <a:pt x="1" y="1156"/>
                  </a:cubicBezTo>
                  <a:cubicBezTo>
                    <a:pt x="1" y="1763"/>
                    <a:pt x="518" y="2311"/>
                    <a:pt x="1156" y="2341"/>
                  </a:cubicBezTo>
                  <a:cubicBezTo>
                    <a:pt x="1174" y="2342"/>
                    <a:pt x="1192" y="2342"/>
                    <a:pt x="1210" y="2342"/>
                  </a:cubicBezTo>
                  <a:cubicBezTo>
                    <a:pt x="1796" y="2342"/>
                    <a:pt x="2312" y="1866"/>
                    <a:pt x="2341" y="1247"/>
                  </a:cubicBezTo>
                  <a:cubicBezTo>
                    <a:pt x="2372" y="578"/>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5" name="Google Shape;27685;p13"/>
            <p:cNvSpPr/>
            <p:nvPr/>
          </p:nvSpPr>
          <p:spPr>
            <a:xfrm>
              <a:off x="7201000" y="3057300"/>
              <a:ext cx="58550" cy="58550"/>
            </a:xfrm>
            <a:custGeom>
              <a:avLst/>
              <a:gdLst/>
              <a:ahLst/>
              <a:cxnLst/>
              <a:rect l="l" t="t" r="r" b="b"/>
              <a:pathLst>
                <a:path w="2342" h="2342" extrusionOk="0">
                  <a:moveTo>
                    <a:pt x="1168" y="0"/>
                  </a:moveTo>
                  <a:cubicBezTo>
                    <a:pt x="550" y="0"/>
                    <a:pt x="1" y="566"/>
                    <a:pt x="1" y="1217"/>
                  </a:cubicBezTo>
                  <a:cubicBezTo>
                    <a:pt x="31" y="1825"/>
                    <a:pt x="578" y="2342"/>
                    <a:pt x="1186" y="2342"/>
                  </a:cubicBezTo>
                  <a:cubicBezTo>
                    <a:pt x="1825" y="2342"/>
                    <a:pt x="2341" y="1825"/>
                    <a:pt x="2341" y="1187"/>
                  </a:cubicBezTo>
                  <a:cubicBezTo>
                    <a:pt x="2341" y="549"/>
                    <a:pt x="1855" y="32"/>
                    <a:pt x="1217" y="2"/>
                  </a:cubicBezTo>
                  <a:cubicBezTo>
                    <a:pt x="1201" y="1"/>
                    <a:pt x="1184" y="0"/>
                    <a:pt x="1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6" name="Google Shape;27686;p13"/>
            <p:cNvSpPr/>
            <p:nvPr/>
          </p:nvSpPr>
          <p:spPr>
            <a:xfrm>
              <a:off x="482800" y="3695625"/>
              <a:ext cx="59300" cy="58575"/>
            </a:xfrm>
            <a:custGeom>
              <a:avLst/>
              <a:gdLst/>
              <a:ahLst/>
              <a:cxnLst/>
              <a:rect l="l" t="t" r="r" b="b"/>
              <a:pathLst>
                <a:path w="2372" h="2343" extrusionOk="0">
                  <a:moveTo>
                    <a:pt x="1216" y="1"/>
                  </a:moveTo>
                  <a:cubicBezTo>
                    <a:pt x="608" y="1"/>
                    <a:pt x="61" y="518"/>
                    <a:pt x="31" y="1125"/>
                  </a:cubicBezTo>
                  <a:cubicBezTo>
                    <a:pt x="0" y="1764"/>
                    <a:pt x="517" y="2311"/>
                    <a:pt x="1155" y="2341"/>
                  </a:cubicBezTo>
                  <a:cubicBezTo>
                    <a:pt x="1173" y="2342"/>
                    <a:pt x="1190" y="2343"/>
                    <a:pt x="1207" y="2343"/>
                  </a:cubicBezTo>
                  <a:cubicBezTo>
                    <a:pt x="1794" y="2343"/>
                    <a:pt x="2311" y="1837"/>
                    <a:pt x="2341" y="1217"/>
                  </a:cubicBezTo>
                  <a:cubicBezTo>
                    <a:pt x="2371" y="609"/>
                    <a:pt x="1855" y="3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7" name="Google Shape;27687;p13"/>
            <p:cNvSpPr/>
            <p:nvPr/>
          </p:nvSpPr>
          <p:spPr>
            <a:xfrm>
              <a:off x="733550" y="1316300"/>
              <a:ext cx="60075" cy="58025"/>
            </a:xfrm>
            <a:custGeom>
              <a:avLst/>
              <a:gdLst/>
              <a:ahLst/>
              <a:cxnLst/>
              <a:rect l="l" t="t" r="r" b="b"/>
              <a:pathLst>
                <a:path w="2403" h="2321" extrusionOk="0">
                  <a:moveTo>
                    <a:pt x="1205" y="0"/>
                  </a:moveTo>
                  <a:cubicBezTo>
                    <a:pt x="633" y="0"/>
                    <a:pt x="89" y="465"/>
                    <a:pt x="31" y="1039"/>
                  </a:cubicBezTo>
                  <a:cubicBezTo>
                    <a:pt x="1" y="1677"/>
                    <a:pt x="457" y="2224"/>
                    <a:pt x="1065" y="2315"/>
                  </a:cubicBezTo>
                  <a:cubicBezTo>
                    <a:pt x="1099" y="2319"/>
                    <a:pt x="1134" y="2320"/>
                    <a:pt x="1168" y="2320"/>
                  </a:cubicBezTo>
                  <a:cubicBezTo>
                    <a:pt x="1740" y="2320"/>
                    <a:pt x="2284" y="1854"/>
                    <a:pt x="2341" y="1251"/>
                  </a:cubicBezTo>
                  <a:cubicBezTo>
                    <a:pt x="2402" y="644"/>
                    <a:pt x="1916" y="66"/>
                    <a:pt x="1308" y="5"/>
                  </a:cubicBezTo>
                  <a:cubicBezTo>
                    <a:pt x="1273" y="2"/>
                    <a:pt x="1239" y="0"/>
                    <a:pt x="12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8" name="Google Shape;27688;p13"/>
            <p:cNvSpPr/>
            <p:nvPr/>
          </p:nvSpPr>
          <p:spPr>
            <a:xfrm>
              <a:off x="237350" y="4116200"/>
              <a:ext cx="53225" cy="60800"/>
            </a:xfrm>
            <a:custGeom>
              <a:avLst/>
              <a:gdLst/>
              <a:ahLst/>
              <a:cxnLst/>
              <a:rect l="l" t="t" r="r" b="b"/>
              <a:pathLst>
                <a:path w="2129" h="2432" extrusionOk="0">
                  <a:moveTo>
                    <a:pt x="902" y="0"/>
                  </a:moveTo>
                  <a:cubicBezTo>
                    <a:pt x="638" y="0"/>
                    <a:pt x="343" y="107"/>
                    <a:pt x="1" y="321"/>
                  </a:cubicBezTo>
                  <a:lnTo>
                    <a:pt x="1" y="2175"/>
                  </a:lnTo>
                  <a:cubicBezTo>
                    <a:pt x="356" y="2346"/>
                    <a:pt x="660" y="2432"/>
                    <a:pt x="923" y="2432"/>
                  </a:cubicBezTo>
                  <a:cubicBezTo>
                    <a:pt x="1267" y="2432"/>
                    <a:pt x="1540" y="2285"/>
                    <a:pt x="1764" y="1993"/>
                  </a:cubicBezTo>
                  <a:cubicBezTo>
                    <a:pt x="2128" y="1506"/>
                    <a:pt x="2128" y="838"/>
                    <a:pt x="1703" y="412"/>
                  </a:cubicBezTo>
                  <a:cubicBezTo>
                    <a:pt x="1461" y="138"/>
                    <a:pt x="1201" y="0"/>
                    <a:pt x="9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9" name="Google Shape;27689;p13"/>
            <p:cNvSpPr/>
            <p:nvPr/>
          </p:nvSpPr>
          <p:spPr>
            <a:xfrm>
              <a:off x="7135650" y="3240425"/>
              <a:ext cx="57775" cy="57800"/>
            </a:xfrm>
            <a:custGeom>
              <a:avLst/>
              <a:gdLst/>
              <a:ahLst/>
              <a:cxnLst/>
              <a:rect l="l" t="t" r="r" b="b"/>
              <a:pathLst>
                <a:path w="2311" h="2312" extrusionOk="0">
                  <a:moveTo>
                    <a:pt x="1136" y="1"/>
                  </a:moveTo>
                  <a:cubicBezTo>
                    <a:pt x="521" y="1"/>
                    <a:pt x="30" y="535"/>
                    <a:pt x="1" y="1127"/>
                  </a:cubicBezTo>
                  <a:cubicBezTo>
                    <a:pt x="1" y="1765"/>
                    <a:pt x="518" y="2282"/>
                    <a:pt x="1125" y="2312"/>
                  </a:cubicBezTo>
                  <a:cubicBezTo>
                    <a:pt x="1764" y="2312"/>
                    <a:pt x="2311" y="1795"/>
                    <a:pt x="2311" y="1157"/>
                  </a:cubicBezTo>
                  <a:cubicBezTo>
                    <a:pt x="2311" y="549"/>
                    <a:pt x="1794" y="2"/>
                    <a:pt x="1186" y="2"/>
                  </a:cubicBezTo>
                  <a:cubicBezTo>
                    <a:pt x="1169" y="1"/>
                    <a:pt x="1152"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0" name="Google Shape;27690;p13"/>
            <p:cNvSpPr/>
            <p:nvPr/>
          </p:nvSpPr>
          <p:spPr>
            <a:xfrm>
              <a:off x="7021675" y="1858950"/>
              <a:ext cx="58525" cy="57850"/>
            </a:xfrm>
            <a:custGeom>
              <a:avLst/>
              <a:gdLst/>
              <a:ahLst/>
              <a:cxnLst/>
              <a:rect l="l" t="t" r="r" b="b"/>
              <a:pathLst>
                <a:path w="2341" h="2314" extrusionOk="0">
                  <a:moveTo>
                    <a:pt x="1135" y="0"/>
                  </a:moveTo>
                  <a:cubicBezTo>
                    <a:pt x="548" y="0"/>
                    <a:pt x="30" y="505"/>
                    <a:pt x="0" y="1096"/>
                  </a:cubicBezTo>
                  <a:cubicBezTo>
                    <a:pt x="0" y="1734"/>
                    <a:pt x="487" y="2281"/>
                    <a:pt x="1125" y="2312"/>
                  </a:cubicBezTo>
                  <a:cubicBezTo>
                    <a:pt x="1142" y="2313"/>
                    <a:pt x="1159" y="2313"/>
                    <a:pt x="1176" y="2313"/>
                  </a:cubicBezTo>
                  <a:cubicBezTo>
                    <a:pt x="1763" y="2313"/>
                    <a:pt x="2281" y="1808"/>
                    <a:pt x="2311" y="1187"/>
                  </a:cubicBezTo>
                  <a:cubicBezTo>
                    <a:pt x="2341" y="579"/>
                    <a:pt x="1824" y="2"/>
                    <a:pt x="1186" y="2"/>
                  </a:cubicBezTo>
                  <a:cubicBezTo>
                    <a:pt x="1169" y="1"/>
                    <a:pt x="1152"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1" name="Google Shape;27691;p13"/>
            <p:cNvSpPr/>
            <p:nvPr/>
          </p:nvSpPr>
          <p:spPr>
            <a:xfrm>
              <a:off x="343750" y="3233600"/>
              <a:ext cx="58525" cy="57800"/>
            </a:xfrm>
            <a:custGeom>
              <a:avLst/>
              <a:gdLst/>
              <a:ahLst/>
              <a:cxnLst/>
              <a:rect l="l" t="t" r="r" b="b"/>
              <a:pathLst>
                <a:path w="2341" h="2312" extrusionOk="0">
                  <a:moveTo>
                    <a:pt x="1163" y="0"/>
                  </a:moveTo>
                  <a:cubicBezTo>
                    <a:pt x="518" y="0"/>
                    <a:pt x="0" y="535"/>
                    <a:pt x="0" y="1156"/>
                  </a:cubicBezTo>
                  <a:cubicBezTo>
                    <a:pt x="30" y="1795"/>
                    <a:pt x="547" y="2311"/>
                    <a:pt x="1185" y="2311"/>
                  </a:cubicBezTo>
                  <a:cubicBezTo>
                    <a:pt x="1824" y="2311"/>
                    <a:pt x="2340" y="1825"/>
                    <a:pt x="2340" y="1187"/>
                  </a:cubicBezTo>
                  <a:cubicBezTo>
                    <a:pt x="2340" y="518"/>
                    <a:pt x="1885" y="32"/>
                    <a:pt x="1216" y="1"/>
                  </a:cubicBezTo>
                  <a:cubicBezTo>
                    <a:pt x="1198" y="1"/>
                    <a:pt x="1180" y="0"/>
                    <a:pt x="1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2" name="Google Shape;27692;p13"/>
            <p:cNvSpPr/>
            <p:nvPr/>
          </p:nvSpPr>
          <p:spPr>
            <a:xfrm>
              <a:off x="542825" y="3819500"/>
              <a:ext cx="57775" cy="57775"/>
            </a:xfrm>
            <a:custGeom>
              <a:avLst/>
              <a:gdLst/>
              <a:ahLst/>
              <a:cxnLst/>
              <a:rect l="l" t="t" r="r" b="b"/>
              <a:pathLst>
                <a:path w="2311" h="2311" extrusionOk="0">
                  <a:moveTo>
                    <a:pt x="1156" y="0"/>
                  </a:moveTo>
                  <a:cubicBezTo>
                    <a:pt x="548" y="0"/>
                    <a:pt x="1" y="517"/>
                    <a:pt x="1" y="1155"/>
                  </a:cubicBezTo>
                  <a:cubicBezTo>
                    <a:pt x="1" y="1763"/>
                    <a:pt x="548" y="2310"/>
                    <a:pt x="1156" y="2310"/>
                  </a:cubicBezTo>
                  <a:cubicBezTo>
                    <a:pt x="1764" y="2310"/>
                    <a:pt x="2311" y="1763"/>
                    <a:pt x="2311" y="1155"/>
                  </a:cubicBezTo>
                  <a:cubicBezTo>
                    <a:pt x="2311" y="54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3" name="Google Shape;27693;p13"/>
            <p:cNvSpPr/>
            <p:nvPr/>
          </p:nvSpPr>
          <p:spPr>
            <a:xfrm>
              <a:off x="7309675" y="2478250"/>
              <a:ext cx="53975" cy="59325"/>
            </a:xfrm>
            <a:custGeom>
              <a:avLst/>
              <a:gdLst/>
              <a:ahLst/>
              <a:cxnLst/>
              <a:rect l="l" t="t" r="r" b="b"/>
              <a:pathLst>
                <a:path w="2159" h="2373" extrusionOk="0">
                  <a:moveTo>
                    <a:pt x="1267" y="0"/>
                  </a:moveTo>
                  <a:cubicBezTo>
                    <a:pt x="1240" y="0"/>
                    <a:pt x="1213" y="1"/>
                    <a:pt x="1186" y="2"/>
                  </a:cubicBezTo>
                  <a:cubicBezTo>
                    <a:pt x="578" y="2"/>
                    <a:pt x="31" y="549"/>
                    <a:pt x="31" y="1157"/>
                  </a:cubicBezTo>
                  <a:cubicBezTo>
                    <a:pt x="0" y="1795"/>
                    <a:pt x="548" y="2373"/>
                    <a:pt x="1216" y="2373"/>
                  </a:cubicBezTo>
                  <a:cubicBezTo>
                    <a:pt x="1915" y="2373"/>
                    <a:pt x="2159" y="2069"/>
                    <a:pt x="2128" y="1157"/>
                  </a:cubicBezTo>
                  <a:cubicBezTo>
                    <a:pt x="2128" y="341"/>
                    <a:pt x="1877" y="0"/>
                    <a:pt x="12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4" name="Google Shape;27694;p13"/>
            <p:cNvSpPr/>
            <p:nvPr/>
          </p:nvSpPr>
          <p:spPr>
            <a:xfrm>
              <a:off x="328550" y="2713850"/>
              <a:ext cx="58525" cy="57775"/>
            </a:xfrm>
            <a:custGeom>
              <a:avLst/>
              <a:gdLst/>
              <a:ahLst/>
              <a:cxnLst/>
              <a:rect l="l" t="t" r="r" b="b"/>
              <a:pathLst>
                <a:path w="2341" h="2311" extrusionOk="0">
                  <a:moveTo>
                    <a:pt x="1155" y="1"/>
                  </a:moveTo>
                  <a:cubicBezTo>
                    <a:pt x="486" y="1"/>
                    <a:pt x="0" y="517"/>
                    <a:pt x="0" y="1156"/>
                  </a:cubicBezTo>
                  <a:cubicBezTo>
                    <a:pt x="0" y="1794"/>
                    <a:pt x="517" y="2311"/>
                    <a:pt x="1155" y="2311"/>
                  </a:cubicBezTo>
                  <a:cubicBezTo>
                    <a:pt x="1824" y="2280"/>
                    <a:pt x="2341" y="1764"/>
                    <a:pt x="2341" y="1125"/>
                  </a:cubicBezTo>
                  <a:cubicBezTo>
                    <a:pt x="2310" y="48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5" name="Google Shape;27695;p13"/>
            <p:cNvSpPr/>
            <p:nvPr/>
          </p:nvSpPr>
          <p:spPr>
            <a:xfrm>
              <a:off x="1246500" y="475225"/>
              <a:ext cx="58525" cy="57775"/>
            </a:xfrm>
            <a:custGeom>
              <a:avLst/>
              <a:gdLst/>
              <a:ahLst/>
              <a:cxnLst/>
              <a:rect l="l" t="t" r="r" b="b"/>
              <a:pathLst>
                <a:path w="2341" h="2311" extrusionOk="0">
                  <a:moveTo>
                    <a:pt x="1216" y="0"/>
                  </a:moveTo>
                  <a:cubicBezTo>
                    <a:pt x="547" y="0"/>
                    <a:pt x="30" y="487"/>
                    <a:pt x="0" y="1125"/>
                  </a:cubicBezTo>
                  <a:cubicBezTo>
                    <a:pt x="0" y="1763"/>
                    <a:pt x="517" y="2280"/>
                    <a:pt x="1155" y="2310"/>
                  </a:cubicBezTo>
                  <a:cubicBezTo>
                    <a:pt x="1824" y="2310"/>
                    <a:pt x="2341" y="1824"/>
                    <a:pt x="2341" y="1155"/>
                  </a:cubicBezTo>
                  <a:cubicBezTo>
                    <a:pt x="2341" y="517"/>
                    <a:pt x="1854"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6" name="Google Shape;27696;p13"/>
            <p:cNvSpPr/>
            <p:nvPr/>
          </p:nvSpPr>
          <p:spPr>
            <a:xfrm>
              <a:off x="567900" y="1772350"/>
              <a:ext cx="57775" cy="57775"/>
            </a:xfrm>
            <a:custGeom>
              <a:avLst/>
              <a:gdLst/>
              <a:ahLst/>
              <a:cxnLst/>
              <a:rect l="l" t="t" r="r" b="b"/>
              <a:pathLst>
                <a:path w="2311" h="2311" extrusionOk="0">
                  <a:moveTo>
                    <a:pt x="1156" y="1"/>
                  </a:moveTo>
                  <a:cubicBezTo>
                    <a:pt x="548" y="1"/>
                    <a:pt x="1" y="548"/>
                    <a:pt x="1" y="1156"/>
                  </a:cubicBezTo>
                  <a:cubicBezTo>
                    <a:pt x="1" y="1764"/>
                    <a:pt x="548" y="2311"/>
                    <a:pt x="1156" y="2311"/>
                  </a:cubicBezTo>
                  <a:cubicBezTo>
                    <a:pt x="1764" y="2311"/>
                    <a:pt x="2311" y="1764"/>
                    <a:pt x="2311" y="1156"/>
                  </a:cubicBezTo>
                  <a:cubicBezTo>
                    <a:pt x="2311" y="517"/>
                    <a:pt x="176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7" name="Google Shape;27697;p13"/>
            <p:cNvSpPr/>
            <p:nvPr/>
          </p:nvSpPr>
          <p:spPr>
            <a:xfrm>
              <a:off x="854375" y="4656100"/>
              <a:ext cx="59300" cy="57800"/>
            </a:xfrm>
            <a:custGeom>
              <a:avLst/>
              <a:gdLst/>
              <a:ahLst/>
              <a:cxnLst/>
              <a:rect l="l" t="t" r="r" b="b"/>
              <a:pathLst>
                <a:path w="2372" h="2312" extrusionOk="0">
                  <a:moveTo>
                    <a:pt x="1160" y="0"/>
                  </a:moveTo>
                  <a:cubicBezTo>
                    <a:pt x="546" y="0"/>
                    <a:pt x="30" y="477"/>
                    <a:pt x="1" y="1096"/>
                  </a:cubicBezTo>
                  <a:cubicBezTo>
                    <a:pt x="1" y="1734"/>
                    <a:pt x="518" y="2282"/>
                    <a:pt x="1156" y="2312"/>
                  </a:cubicBezTo>
                  <a:cubicBezTo>
                    <a:pt x="1794" y="2312"/>
                    <a:pt x="2311" y="1826"/>
                    <a:pt x="2341" y="1187"/>
                  </a:cubicBezTo>
                  <a:cubicBezTo>
                    <a:pt x="2372" y="549"/>
                    <a:pt x="1885" y="32"/>
                    <a:pt x="1217" y="2"/>
                  </a:cubicBezTo>
                  <a:cubicBezTo>
                    <a:pt x="1198" y="1"/>
                    <a:pt x="1179" y="0"/>
                    <a:pt x="11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8" name="Google Shape;27698;p13"/>
            <p:cNvSpPr/>
            <p:nvPr/>
          </p:nvSpPr>
          <p:spPr>
            <a:xfrm>
              <a:off x="668200" y="1498800"/>
              <a:ext cx="57800" cy="57775"/>
            </a:xfrm>
            <a:custGeom>
              <a:avLst/>
              <a:gdLst/>
              <a:ahLst/>
              <a:cxnLst/>
              <a:rect l="l" t="t" r="r" b="b"/>
              <a:pathLst>
                <a:path w="2312" h="2311" extrusionOk="0">
                  <a:moveTo>
                    <a:pt x="1156" y="0"/>
                  </a:moveTo>
                  <a:cubicBezTo>
                    <a:pt x="548" y="0"/>
                    <a:pt x="1" y="547"/>
                    <a:pt x="1" y="1155"/>
                  </a:cubicBezTo>
                  <a:cubicBezTo>
                    <a:pt x="1" y="1763"/>
                    <a:pt x="548" y="2310"/>
                    <a:pt x="1156" y="2310"/>
                  </a:cubicBezTo>
                  <a:cubicBezTo>
                    <a:pt x="1794" y="2310"/>
                    <a:pt x="2311" y="1763"/>
                    <a:pt x="2311" y="1155"/>
                  </a:cubicBezTo>
                  <a:cubicBezTo>
                    <a:pt x="2311" y="51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9" name="Google Shape;27699;p13"/>
            <p:cNvSpPr/>
            <p:nvPr/>
          </p:nvSpPr>
          <p:spPr>
            <a:xfrm>
              <a:off x="6415275" y="4931975"/>
              <a:ext cx="57775" cy="57775"/>
            </a:xfrm>
            <a:custGeom>
              <a:avLst/>
              <a:gdLst/>
              <a:ahLst/>
              <a:cxnLst/>
              <a:rect l="l" t="t" r="r" b="b"/>
              <a:pathLst>
                <a:path w="2311" h="2311" extrusionOk="0">
                  <a:moveTo>
                    <a:pt x="1156" y="0"/>
                  </a:moveTo>
                  <a:cubicBezTo>
                    <a:pt x="548" y="0"/>
                    <a:pt x="1" y="517"/>
                    <a:pt x="1" y="1155"/>
                  </a:cubicBezTo>
                  <a:cubicBezTo>
                    <a:pt x="1" y="1763"/>
                    <a:pt x="517" y="2310"/>
                    <a:pt x="1156" y="2310"/>
                  </a:cubicBezTo>
                  <a:cubicBezTo>
                    <a:pt x="1764" y="2310"/>
                    <a:pt x="2311" y="1763"/>
                    <a:pt x="2311" y="1155"/>
                  </a:cubicBezTo>
                  <a:cubicBezTo>
                    <a:pt x="2311" y="548"/>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0" name="Google Shape;27700;p13"/>
            <p:cNvSpPr/>
            <p:nvPr/>
          </p:nvSpPr>
          <p:spPr>
            <a:xfrm>
              <a:off x="6964675" y="1735850"/>
              <a:ext cx="57775" cy="57800"/>
            </a:xfrm>
            <a:custGeom>
              <a:avLst/>
              <a:gdLst/>
              <a:ahLst/>
              <a:cxnLst/>
              <a:rect l="l" t="t" r="r" b="b"/>
              <a:pathLst>
                <a:path w="2311" h="2312" extrusionOk="0">
                  <a:moveTo>
                    <a:pt x="1135" y="0"/>
                  </a:moveTo>
                  <a:cubicBezTo>
                    <a:pt x="548" y="0"/>
                    <a:pt x="30" y="506"/>
                    <a:pt x="1" y="1126"/>
                  </a:cubicBezTo>
                  <a:cubicBezTo>
                    <a:pt x="1" y="1734"/>
                    <a:pt x="518" y="2281"/>
                    <a:pt x="1125" y="2312"/>
                  </a:cubicBezTo>
                  <a:cubicBezTo>
                    <a:pt x="1733" y="2312"/>
                    <a:pt x="2280" y="1795"/>
                    <a:pt x="2311" y="1187"/>
                  </a:cubicBezTo>
                  <a:cubicBezTo>
                    <a:pt x="2311" y="549"/>
                    <a:pt x="1794" y="2"/>
                    <a:pt x="1186" y="2"/>
                  </a:cubicBezTo>
                  <a:cubicBezTo>
                    <a:pt x="1169" y="1"/>
                    <a:pt x="1152"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1" name="Google Shape;27701;p13"/>
            <p:cNvSpPr/>
            <p:nvPr/>
          </p:nvSpPr>
          <p:spPr>
            <a:xfrm>
              <a:off x="699375" y="1407575"/>
              <a:ext cx="58525" cy="57850"/>
            </a:xfrm>
            <a:custGeom>
              <a:avLst/>
              <a:gdLst/>
              <a:ahLst/>
              <a:cxnLst/>
              <a:rect l="l" t="t" r="r" b="b"/>
              <a:pathLst>
                <a:path w="2341" h="2314" extrusionOk="0">
                  <a:moveTo>
                    <a:pt x="1165" y="0"/>
                  </a:moveTo>
                  <a:cubicBezTo>
                    <a:pt x="578" y="0"/>
                    <a:pt x="60" y="505"/>
                    <a:pt x="31" y="1096"/>
                  </a:cubicBezTo>
                  <a:cubicBezTo>
                    <a:pt x="0" y="1734"/>
                    <a:pt x="517" y="2281"/>
                    <a:pt x="1155" y="2312"/>
                  </a:cubicBezTo>
                  <a:cubicBezTo>
                    <a:pt x="1172" y="2313"/>
                    <a:pt x="1189" y="2313"/>
                    <a:pt x="1206" y="2313"/>
                  </a:cubicBezTo>
                  <a:cubicBezTo>
                    <a:pt x="1793" y="2313"/>
                    <a:pt x="2311" y="1808"/>
                    <a:pt x="2341" y="1187"/>
                  </a:cubicBezTo>
                  <a:cubicBezTo>
                    <a:pt x="2341" y="579"/>
                    <a:pt x="1854" y="32"/>
                    <a:pt x="1216" y="2"/>
                  </a:cubicBezTo>
                  <a:cubicBezTo>
                    <a:pt x="1199" y="1"/>
                    <a:pt x="1182" y="0"/>
                    <a:pt x="11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2" name="Google Shape;27702;p13"/>
            <p:cNvSpPr/>
            <p:nvPr/>
          </p:nvSpPr>
          <p:spPr>
            <a:xfrm>
              <a:off x="369575" y="2317150"/>
              <a:ext cx="58525" cy="57825"/>
            </a:xfrm>
            <a:custGeom>
              <a:avLst/>
              <a:gdLst/>
              <a:ahLst/>
              <a:cxnLst/>
              <a:rect l="l" t="t" r="r" b="b"/>
              <a:pathLst>
                <a:path w="2341" h="2313" extrusionOk="0">
                  <a:moveTo>
                    <a:pt x="1127" y="1"/>
                  </a:moveTo>
                  <a:cubicBezTo>
                    <a:pt x="489" y="1"/>
                    <a:pt x="30" y="478"/>
                    <a:pt x="0" y="1127"/>
                  </a:cubicBezTo>
                  <a:cubicBezTo>
                    <a:pt x="0" y="1765"/>
                    <a:pt x="487" y="2282"/>
                    <a:pt x="1125" y="2312"/>
                  </a:cubicBezTo>
                  <a:cubicBezTo>
                    <a:pt x="1763" y="2312"/>
                    <a:pt x="2311" y="1826"/>
                    <a:pt x="2341" y="1188"/>
                  </a:cubicBezTo>
                  <a:cubicBezTo>
                    <a:pt x="2341" y="549"/>
                    <a:pt x="1824" y="33"/>
                    <a:pt x="1186" y="2"/>
                  </a:cubicBezTo>
                  <a:cubicBezTo>
                    <a:pt x="1166" y="1"/>
                    <a:pt x="1146" y="1"/>
                    <a:pt x="11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3" name="Google Shape;27703;p13"/>
            <p:cNvSpPr/>
            <p:nvPr/>
          </p:nvSpPr>
          <p:spPr>
            <a:xfrm>
              <a:off x="602100" y="1681125"/>
              <a:ext cx="57775" cy="57825"/>
            </a:xfrm>
            <a:custGeom>
              <a:avLst/>
              <a:gdLst/>
              <a:ahLst/>
              <a:cxnLst/>
              <a:rect l="l" t="t" r="r" b="b"/>
              <a:pathLst>
                <a:path w="2311" h="2313" extrusionOk="0">
                  <a:moveTo>
                    <a:pt x="1176" y="1"/>
                  </a:moveTo>
                  <a:cubicBezTo>
                    <a:pt x="1159" y="1"/>
                    <a:pt x="1142" y="1"/>
                    <a:pt x="1125" y="2"/>
                  </a:cubicBezTo>
                  <a:cubicBezTo>
                    <a:pt x="487" y="2"/>
                    <a:pt x="1" y="549"/>
                    <a:pt x="1" y="1188"/>
                  </a:cubicBezTo>
                  <a:cubicBezTo>
                    <a:pt x="31" y="1795"/>
                    <a:pt x="578" y="2312"/>
                    <a:pt x="1186" y="2312"/>
                  </a:cubicBezTo>
                  <a:cubicBezTo>
                    <a:pt x="1794" y="2282"/>
                    <a:pt x="2311" y="1735"/>
                    <a:pt x="2311" y="1127"/>
                  </a:cubicBezTo>
                  <a:cubicBezTo>
                    <a:pt x="2281" y="506"/>
                    <a:pt x="1763" y="1"/>
                    <a:pt x="1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13"/>
            <p:cNvSpPr/>
            <p:nvPr/>
          </p:nvSpPr>
          <p:spPr>
            <a:xfrm>
              <a:off x="1181150" y="655275"/>
              <a:ext cx="57775" cy="57825"/>
            </a:xfrm>
            <a:custGeom>
              <a:avLst/>
              <a:gdLst/>
              <a:ahLst/>
              <a:cxnLst/>
              <a:rect l="l" t="t" r="r" b="b"/>
              <a:pathLst>
                <a:path w="2311" h="2313" extrusionOk="0">
                  <a:moveTo>
                    <a:pt x="1204" y="1"/>
                  </a:moveTo>
                  <a:cubicBezTo>
                    <a:pt x="1187" y="1"/>
                    <a:pt x="1171" y="1"/>
                    <a:pt x="1155" y="2"/>
                  </a:cubicBezTo>
                  <a:cubicBezTo>
                    <a:pt x="517" y="2"/>
                    <a:pt x="0" y="519"/>
                    <a:pt x="0" y="1157"/>
                  </a:cubicBezTo>
                  <a:cubicBezTo>
                    <a:pt x="0" y="1795"/>
                    <a:pt x="547" y="2312"/>
                    <a:pt x="1155" y="2312"/>
                  </a:cubicBezTo>
                  <a:cubicBezTo>
                    <a:pt x="1763" y="2312"/>
                    <a:pt x="2310" y="1765"/>
                    <a:pt x="2310" y="1157"/>
                  </a:cubicBezTo>
                  <a:cubicBezTo>
                    <a:pt x="2310" y="536"/>
                    <a:pt x="1792" y="1"/>
                    <a:pt x="12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5" name="Google Shape;27705;p13"/>
            <p:cNvSpPr/>
            <p:nvPr/>
          </p:nvSpPr>
          <p:spPr>
            <a:xfrm>
              <a:off x="866550" y="953950"/>
              <a:ext cx="58525" cy="57775"/>
            </a:xfrm>
            <a:custGeom>
              <a:avLst/>
              <a:gdLst/>
              <a:ahLst/>
              <a:cxnLst/>
              <a:rect l="l" t="t" r="r" b="b"/>
              <a:pathLst>
                <a:path w="2341" h="2311" extrusionOk="0">
                  <a:moveTo>
                    <a:pt x="1155" y="1"/>
                  </a:moveTo>
                  <a:cubicBezTo>
                    <a:pt x="487" y="1"/>
                    <a:pt x="0" y="517"/>
                    <a:pt x="0" y="1156"/>
                  </a:cubicBezTo>
                  <a:cubicBezTo>
                    <a:pt x="0" y="1824"/>
                    <a:pt x="517" y="2311"/>
                    <a:pt x="1155" y="2311"/>
                  </a:cubicBezTo>
                  <a:cubicBezTo>
                    <a:pt x="1824" y="2280"/>
                    <a:pt x="2341" y="1764"/>
                    <a:pt x="2341" y="1125"/>
                  </a:cubicBezTo>
                  <a:cubicBezTo>
                    <a:pt x="2310" y="487"/>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6" name="Google Shape;27706;p13"/>
            <p:cNvSpPr/>
            <p:nvPr/>
          </p:nvSpPr>
          <p:spPr>
            <a:xfrm>
              <a:off x="831600" y="1045150"/>
              <a:ext cx="58525" cy="57775"/>
            </a:xfrm>
            <a:custGeom>
              <a:avLst/>
              <a:gdLst/>
              <a:ahLst/>
              <a:cxnLst/>
              <a:rect l="l" t="t" r="r" b="b"/>
              <a:pathLst>
                <a:path w="2341" h="2311" extrusionOk="0">
                  <a:moveTo>
                    <a:pt x="1185" y="0"/>
                  </a:moveTo>
                  <a:cubicBezTo>
                    <a:pt x="547" y="0"/>
                    <a:pt x="30" y="486"/>
                    <a:pt x="0" y="1125"/>
                  </a:cubicBezTo>
                  <a:cubicBezTo>
                    <a:pt x="0" y="1763"/>
                    <a:pt x="517" y="2280"/>
                    <a:pt x="1155" y="2310"/>
                  </a:cubicBezTo>
                  <a:cubicBezTo>
                    <a:pt x="1824" y="2310"/>
                    <a:pt x="2341" y="1793"/>
                    <a:pt x="2341" y="1155"/>
                  </a:cubicBezTo>
                  <a:cubicBezTo>
                    <a:pt x="2341" y="517"/>
                    <a:pt x="1854" y="0"/>
                    <a:pt x="1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7" name="Google Shape;27707;p13"/>
            <p:cNvSpPr/>
            <p:nvPr/>
          </p:nvSpPr>
          <p:spPr>
            <a:xfrm>
              <a:off x="458475" y="3482100"/>
              <a:ext cx="57775" cy="57775"/>
            </a:xfrm>
            <a:custGeom>
              <a:avLst/>
              <a:gdLst/>
              <a:ahLst/>
              <a:cxnLst/>
              <a:rect l="l" t="t" r="r" b="b"/>
              <a:pathLst>
                <a:path w="2311" h="2311" extrusionOk="0">
                  <a:moveTo>
                    <a:pt x="1156" y="1"/>
                  </a:moveTo>
                  <a:cubicBezTo>
                    <a:pt x="548" y="1"/>
                    <a:pt x="1" y="548"/>
                    <a:pt x="1" y="1156"/>
                  </a:cubicBezTo>
                  <a:cubicBezTo>
                    <a:pt x="1" y="1764"/>
                    <a:pt x="548" y="2311"/>
                    <a:pt x="1156" y="2311"/>
                  </a:cubicBezTo>
                  <a:cubicBezTo>
                    <a:pt x="1764" y="2311"/>
                    <a:pt x="2311" y="1764"/>
                    <a:pt x="2311" y="1156"/>
                  </a:cubicBezTo>
                  <a:cubicBezTo>
                    <a:pt x="2311" y="517"/>
                    <a:pt x="176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8" name="Google Shape;27708;p13"/>
            <p:cNvSpPr/>
            <p:nvPr/>
          </p:nvSpPr>
          <p:spPr>
            <a:xfrm>
              <a:off x="435675" y="3267775"/>
              <a:ext cx="57775" cy="57825"/>
            </a:xfrm>
            <a:custGeom>
              <a:avLst/>
              <a:gdLst/>
              <a:ahLst/>
              <a:cxnLst/>
              <a:rect l="l" t="t" r="r" b="b"/>
              <a:pathLst>
                <a:path w="2311" h="2313" extrusionOk="0">
                  <a:moveTo>
                    <a:pt x="1177" y="1"/>
                  </a:moveTo>
                  <a:cubicBezTo>
                    <a:pt x="1160" y="1"/>
                    <a:pt x="1143" y="1"/>
                    <a:pt x="1126" y="2"/>
                  </a:cubicBezTo>
                  <a:cubicBezTo>
                    <a:pt x="518" y="2"/>
                    <a:pt x="1" y="580"/>
                    <a:pt x="1" y="1188"/>
                  </a:cubicBezTo>
                  <a:cubicBezTo>
                    <a:pt x="31" y="1795"/>
                    <a:pt x="578" y="2312"/>
                    <a:pt x="1186" y="2312"/>
                  </a:cubicBezTo>
                  <a:cubicBezTo>
                    <a:pt x="1825" y="2282"/>
                    <a:pt x="2311" y="1735"/>
                    <a:pt x="2311" y="1127"/>
                  </a:cubicBezTo>
                  <a:cubicBezTo>
                    <a:pt x="2281" y="506"/>
                    <a:pt x="1764" y="1"/>
                    <a:pt x="1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13"/>
            <p:cNvSpPr/>
            <p:nvPr/>
          </p:nvSpPr>
          <p:spPr>
            <a:xfrm>
              <a:off x="565625" y="4036075"/>
              <a:ext cx="58550" cy="57775"/>
            </a:xfrm>
            <a:custGeom>
              <a:avLst/>
              <a:gdLst/>
              <a:ahLst/>
              <a:cxnLst/>
              <a:rect l="l" t="t" r="r" b="b"/>
              <a:pathLst>
                <a:path w="2342" h="2311" extrusionOk="0">
                  <a:moveTo>
                    <a:pt x="1156" y="0"/>
                  </a:moveTo>
                  <a:cubicBezTo>
                    <a:pt x="517" y="0"/>
                    <a:pt x="1" y="486"/>
                    <a:pt x="1" y="1155"/>
                  </a:cubicBezTo>
                  <a:cubicBezTo>
                    <a:pt x="1" y="1793"/>
                    <a:pt x="487" y="2310"/>
                    <a:pt x="1156" y="2310"/>
                  </a:cubicBezTo>
                  <a:cubicBezTo>
                    <a:pt x="1794" y="2310"/>
                    <a:pt x="2311" y="1793"/>
                    <a:pt x="2341" y="1155"/>
                  </a:cubicBezTo>
                  <a:cubicBezTo>
                    <a:pt x="2341" y="517"/>
                    <a:pt x="179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13"/>
            <p:cNvSpPr/>
            <p:nvPr/>
          </p:nvSpPr>
          <p:spPr>
            <a:xfrm>
              <a:off x="7137175" y="2107425"/>
              <a:ext cx="58550" cy="57825"/>
            </a:xfrm>
            <a:custGeom>
              <a:avLst/>
              <a:gdLst/>
              <a:ahLst/>
              <a:cxnLst/>
              <a:rect l="l" t="t" r="r" b="b"/>
              <a:pathLst>
                <a:path w="2342" h="2313" extrusionOk="0">
                  <a:moveTo>
                    <a:pt x="1212" y="1"/>
                  </a:moveTo>
                  <a:cubicBezTo>
                    <a:pt x="1193" y="1"/>
                    <a:pt x="1175" y="1"/>
                    <a:pt x="1156" y="2"/>
                  </a:cubicBezTo>
                  <a:cubicBezTo>
                    <a:pt x="517" y="32"/>
                    <a:pt x="1" y="549"/>
                    <a:pt x="1" y="1187"/>
                  </a:cubicBezTo>
                  <a:cubicBezTo>
                    <a:pt x="31" y="1826"/>
                    <a:pt x="578" y="2312"/>
                    <a:pt x="1216" y="2312"/>
                  </a:cubicBezTo>
                  <a:cubicBezTo>
                    <a:pt x="1855" y="2282"/>
                    <a:pt x="2341" y="1765"/>
                    <a:pt x="2341" y="1127"/>
                  </a:cubicBezTo>
                  <a:cubicBezTo>
                    <a:pt x="2312" y="478"/>
                    <a:pt x="1824" y="1"/>
                    <a:pt x="12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13"/>
            <p:cNvSpPr/>
            <p:nvPr/>
          </p:nvSpPr>
          <p:spPr>
            <a:xfrm>
              <a:off x="6410725" y="710000"/>
              <a:ext cx="58525" cy="57825"/>
            </a:xfrm>
            <a:custGeom>
              <a:avLst/>
              <a:gdLst/>
              <a:ahLst/>
              <a:cxnLst/>
              <a:rect l="l" t="t" r="r" b="b"/>
              <a:pathLst>
                <a:path w="2341" h="2313" extrusionOk="0">
                  <a:moveTo>
                    <a:pt x="1176" y="0"/>
                  </a:moveTo>
                  <a:cubicBezTo>
                    <a:pt x="1159" y="0"/>
                    <a:pt x="1142" y="1"/>
                    <a:pt x="1125" y="2"/>
                  </a:cubicBezTo>
                  <a:cubicBezTo>
                    <a:pt x="487" y="32"/>
                    <a:pt x="0" y="579"/>
                    <a:pt x="0" y="1187"/>
                  </a:cubicBezTo>
                  <a:cubicBezTo>
                    <a:pt x="30" y="1807"/>
                    <a:pt x="547" y="2313"/>
                    <a:pt x="1135" y="2313"/>
                  </a:cubicBezTo>
                  <a:cubicBezTo>
                    <a:pt x="1152" y="2313"/>
                    <a:pt x="1169" y="2313"/>
                    <a:pt x="1186" y="2312"/>
                  </a:cubicBezTo>
                  <a:cubicBezTo>
                    <a:pt x="1824" y="2281"/>
                    <a:pt x="2341" y="1734"/>
                    <a:pt x="2310" y="1096"/>
                  </a:cubicBezTo>
                  <a:cubicBezTo>
                    <a:pt x="2281" y="505"/>
                    <a:pt x="1763" y="0"/>
                    <a:pt x="1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13"/>
            <p:cNvSpPr/>
            <p:nvPr/>
          </p:nvSpPr>
          <p:spPr>
            <a:xfrm>
              <a:off x="6675175" y="1115775"/>
              <a:ext cx="58525" cy="57850"/>
            </a:xfrm>
            <a:custGeom>
              <a:avLst/>
              <a:gdLst/>
              <a:ahLst/>
              <a:cxnLst/>
              <a:rect l="l" t="t" r="r" b="b"/>
              <a:pathLst>
                <a:path w="2341" h="2314" extrusionOk="0">
                  <a:moveTo>
                    <a:pt x="1148" y="1"/>
                  </a:moveTo>
                  <a:cubicBezTo>
                    <a:pt x="1130" y="1"/>
                    <a:pt x="1112" y="1"/>
                    <a:pt x="1094" y="2"/>
                  </a:cubicBezTo>
                  <a:cubicBezTo>
                    <a:pt x="486" y="32"/>
                    <a:pt x="0" y="579"/>
                    <a:pt x="0" y="1187"/>
                  </a:cubicBezTo>
                  <a:cubicBezTo>
                    <a:pt x="30" y="1808"/>
                    <a:pt x="547" y="2313"/>
                    <a:pt x="1134" y="2313"/>
                  </a:cubicBezTo>
                  <a:cubicBezTo>
                    <a:pt x="1151" y="2313"/>
                    <a:pt x="1168" y="2313"/>
                    <a:pt x="1185" y="2312"/>
                  </a:cubicBezTo>
                  <a:cubicBezTo>
                    <a:pt x="1824" y="2282"/>
                    <a:pt x="2340" y="1734"/>
                    <a:pt x="2310" y="1096"/>
                  </a:cubicBezTo>
                  <a:cubicBezTo>
                    <a:pt x="2281" y="505"/>
                    <a:pt x="1763" y="1"/>
                    <a:pt x="11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13"/>
            <p:cNvSpPr/>
            <p:nvPr/>
          </p:nvSpPr>
          <p:spPr>
            <a:xfrm>
              <a:off x="7311950" y="4434650"/>
              <a:ext cx="51700" cy="62775"/>
            </a:xfrm>
            <a:custGeom>
              <a:avLst/>
              <a:gdLst/>
              <a:ahLst/>
              <a:cxnLst/>
              <a:rect l="l" t="t" r="r" b="b"/>
              <a:pathLst>
                <a:path w="2068" h="2511" extrusionOk="0">
                  <a:moveTo>
                    <a:pt x="1225" y="0"/>
                  </a:moveTo>
                  <a:cubicBezTo>
                    <a:pt x="952" y="0"/>
                    <a:pt x="735" y="115"/>
                    <a:pt x="517" y="349"/>
                  </a:cubicBezTo>
                  <a:cubicBezTo>
                    <a:pt x="153" y="714"/>
                    <a:pt x="1" y="1170"/>
                    <a:pt x="213" y="1686"/>
                  </a:cubicBezTo>
                  <a:cubicBezTo>
                    <a:pt x="396" y="2173"/>
                    <a:pt x="852" y="2507"/>
                    <a:pt x="1368" y="2507"/>
                  </a:cubicBezTo>
                  <a:cubicBezTo>
                    <a:pt x="1408" y="2510"/>
                    <a:pt x="1445" y="2511"/>
                    <a:pt x="1480" y="2511"/>
                  </a:cubicBezTo>
                  <a:cubicBezTo>
                    <a:pt x="1883" y="2511"/>
                    <a:pt x="2037" y="2346"/>
                    <a:pt x="2037" y="1899"/>
                  </a:cubicBezTo>
                  <a:cubicBezTo>
                    <a:pt x="2068" y="1322"/>
                    <a:pt x="2037" y="775"/>
                    <a:pt x="2037" y="227"/>
                  </a:cubicBezTo>
                  <a:cubicBezTo>
                    <a:pt x="1709" y="77"/>
                    <a:pt x="1448" y="0"/>
                    <a:pt x="12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13"/>
            <p:cNvSpPr/>
            <p:nvPr/>
          </p:nvSpPr>
          <p:spPr>
            <a:xfrm>
              <a:off x="632500" y="1589700"/>
              <a:ext cx="60825" cy="57575"/>
            </a:xfrm>
            <a:custGeom>
              <a:avLst/>
              <a:gdLst/>
              <a:ahLst/>
              <a:cxnLst/>
              <a:rect l="l" t="t" r="r" b="b"/>
              <a:pathLst>
                <a:path w="2433" h="2303" extrusionOk="0">
                  <a:moveTo>
                    <a:pt x="1196" y="1"/>
                  </a:moveTo>
                  <a:cubicBezTo>
                    <a:pt x="665" y="1"/>
                    <a:pt x="147" y="456"/>
                    <a:pt x="92" y="1015"/>
                  </a:cubicBezTo>
                  <a:cubicBezTo>
                    <a:pt x="0" y="1653"/>
                    <a:pt x="456" y="2231"/>
                    <a:pt x="1064" y="2291"/>
                  </a:cubicBezTo>
                  <a:cubicBezTo>
                    <a:pt x="1116" y="2299"/>
                    <a:pt x="1169" y="2303"/>
                    <a:pt x="1220" y="2303"/>
                  </a:cubicBezTo>
                  <a:cubicBezTo>
                    <a:pt x="1772" y="2303"/>
                    <a:pt x="2285" y="1872"/>
                    <a:pt x="2341" y="1288"/>
                  </a:cubicBezTo>
                  <a:cubicBezTo>
                    <a:pt x="2432" y="680"/>
                    <a:pt x="1976" y="103"/>
                    <a:pt x="1338" y="12"/>
                  </a:cubicBezTo>
                  <a:cubicBezTo>
                    <a:pt x="1291" y="4"/>
                    <a:pt x="1243" y="1"/>
                    <a:pt x="1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13"/>
            <p:cNvSpPr/>
            <p:nvPr/>
          </p:nvSpPr>
          <p:spPr>
            <a:xfrm>
              <a:off x="6539900" y="4874975"/>
              <a:ext cx="58550" cy="57775"/>
            </a:xfrm>
            <a:custGeom>
              <a:avLst/>
              <a:gdLst/>
              <a:ahLst/>
              <a:cxnLst/>
              <a:rect l="l" t="t" r="r" b="b"/>
              <a:pathLst>
                <a:path w="2342" h="2311" extrusionOk="0">
                  <a:moveTo>
                    <a:pt x="1186" y="1"/>
                  </a:moveTo>
                  <a:cubicBezTo>
                    <a:pt x="548" y="1"/>
                    <a:pt x="31" y="487"/>
                    <a:pt x="1" y="1125"/>
                  </a:cubicBezTo>
                  <a:cubicBezTo>
                    <a:pt x="1" y="1764"/>
                    <a:pt x="517" y="2280"/>
                    <a:pt x="1156" y="2311"/>
                  </a:cubicBezTo>
                  <a:cubicBezTo>
                    <a:pt x="1824" y="2311"/>
                    <a:pt x="2341" y="1824"/>
                    <a:pt x="2341" y="1156"/>
                  </a:cubicBezTo>
                  <a:cubicBezTo>
                    <a:pt x="2341" y="51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13"/>
            <p:cNvSpPr/>
            <p:nvPr/>
          </p:nvSpPr>
          <p:spPr>
            <a:xfrm>
              <a:off x="830075" y="4439575"/>
              <a:ext cx="57775" cy="57775"/>
            </a:xfrm>
            <a:custGeom>
              <a:avLst/>
              <a:gdLst/>
              <a:ahLst/>
              <a:cxnLst/>
              <a:rect l="l" t="t" r="r" b="b"/>
              <a:pathLst>
                <a:path w="2311" h="2311" extrusionOk="0">
                  <a:moveTo>
                    <a:pt x="1125" y="0"/>
                  </a:moveTo>
                  <a:cubicBezTo>
                    <a:pt x="547" y="0"/>
                    <a:pt x="31" y="517"/>
                    <a:pt x="31" y="1094"/>
                  </a:cubicBezTo>
                  <a:cubicBezTo>
                    <a:pt x="0" y="1733"/>
                    <a:pt x="487" y="2280"/>
                    <a:pt x="1125" y="2310"/>
                  </a:cubicBezTo>
                  <a:cubicBezTo>
                    <a:pt x="1733" y="2310"/>
                    <a:pt x="2280" y="1793"/>
                    <a:pt x="2310" y="1155"/>
                  </a:cubicBezTo>
                  <a:cubicBezTo>
                    <a:pt x="2310" y="547"/>
                    <a:pt x="176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13"/>
            <p:cNvSpPr/>
            <p:nvPr/>
          </p:nvSpPr>
          <p:spPr>
            <a:xfrm>
              <a:off x="6501150" y="744225"/>
              <a:ext cx="59300" cy="57050"/>
            </a:xfrm>
            <a:custGeom>
              <a:avLst/>
              <a:gdLst/>
              <a:ahLst/>
              <a:cxnLst/>
              <a:rect l="l" t="t" r="r" b="b"/>
              <a:pathLst>
                <a:path w="2372" h="2282" extrusionOk="0">
                  <a:moveTo>
                    <a:pt x="1155" y="0"/>
                  </a:moveTo>
                  <a:cubicBezTo>
                    <a:pt x="487" y="31"/>
                    <a:pt x="0" y="517"/>
                    <a:pt x="31" y="1186"/>
                  </a:cubicBezTo>
                  <a:cubicBezTo>
                    <a:pt x="60" y="1805"/>
                    <a:pt x="548" y="2281"/>
                    <a:pt x="1160" y="2281"/>
                  </a:cubicBezTo>
                  <a:cubicBezTo>
                    <a:pt x="1178" y="2281"/>
                    <a:pt x="1197" y="2281"/>
                    <a:pt x="1216" y="2280"/>
                  </a:cubicBezTo>
                  <a:cubicBezTo>
                    <a:pt x="1855" y="2280"/>
                    <a:pt x="2371" y="1733"/>
                    <a:pt x="2341" y="1125"/>
                  </a:cubicBezTo>
                  <a:cubicBezTo>
                    <a:pt x="2341" y="487"/>
                    <a:pt x="1794"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13"/>
            <p:cNvSpPr/>
            <p:nvPr/>
          </p:nvSpPr>
          <p:spPr>
            <a:xfrm>
              <a:off x="6257975" y="5082400"/>
              <a:ext cx="57775" cy="57850"/>
            </a:xfrm>
            <a:custGeom>
              <a:avLst/>
              <a:gdLst/>
              <a:ahLst/>
              <a:cxnLst/>
              <a:rect l="l" t="t" r="r" b="b"/>
              <a:pathLst>
                <a:path w="2311" h="2314" extrusionOk="0">
                  <a:moveTo>
                    <a:pt x="1135" y="1"/>
                  </a:moveTo>
                  <a:cubicBezTo>
                    <a:pt x="519" y="1"/>
                    <a:pt x="1" y="535"/>
                    <a:pt x="1" y="1157"/>
                  </a:cubicBezTo>
                  <a:cubicBezTo>
                    <a:pt x="1" y="1734"/>
                    <a:pt x="517" y="2251"/>
                    <a:pt x="1095" y="2312"/>
                  </a:cubicBezTo>
                  <a:cubicBezTo>
                    <a:pt x="1112" y="2313"/>
                    <a:pt x="1129" y="2313"/>
                    <a:pt x="1146" y="2313"/>
                  </a:cubicBezTo>
                  <a:cubicBezTo>
                    <a:pt x="1735" y="2313"/>
                    <a:pt x="2280" y="1808"/>
                    <a:pt x="2280" y="1187"/>
                  </a:cubicBezTo>
                  <a:cubicBezTo>
                    <a:pt x="2311" y="549"/>
                    <a:pt x="1794" y="2"/>
                    <a:pt x="1186" y="2"/>
                  </a:cubicBezTo>
                  <a:cubicBezTo>
                    <a:pt x="1169" y="1"/>
                    <a:pt x="1152"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13"/>
            <p:cNvSpPr/>
            <p:nvPr/>
          </p:nvSpPr>
          <p:spPr>
            <a:xfrm>
              <a:off x="6732150" y="1238875"/>
              <a:ext cx="58550" cy="57850"/>
            </a:xfrm>
            <a:custGeom>
              <a:avLst/>
              <a:gdLst/>
              <a:ahLst/>
              <a:cxnLst/>
              <a:rect l="l" t="t" r="r" b="b"/>
              <a:pathLst>
                <a:path w="2342" h="2314" extrusionOk="0">
                  <a:moveTo>
                    <a:pt x="1177" y="1"/>
                  </a:moveTo>
                  <a:cubicBezTo>
                    <a:pt x="1160" y="1"/>
                    <a:pt x="1143" y="1"/>
                    <a:pt x="1125" y="2"/>
                  </a:cubicBezTo>
                  <a:cubicBezTo>
                    <a:pt x="517" y="2"/>
                    <a:pt x="1" y="579"/>
                    <a:pt x="1" y="1187"/>
                  </a:cubicBezTo>
                  <a:cubicBezTo>
                    <a:pt x="30" y="1808"/>
                    <a:pt x="577" y="2313"/>
                    <a:pt x="1165" y="2313"/>
                  </a:cubicBezTo>
                  <a:cubicBezTo>
                    <a:pt x="1182" y="2313"/>
                    <a:pt x="1199" y="2313"/>
                    <a:pt x="1217" y="2312"/>
                  </a:cubicBezTo>
                  <a:cubicBezTo>
                    <a:pt x="1855" y="2251"/>
                    <a:pt x="2341" y="1704"/>
                    <a:pt x="2280" y="1066"/>
                  </a:cubicBezTo>
                  <a:cubicBezTo>
                    <a:pt x="2251" y="476"/>
                    <a:pt x="1735" y="1"/>
                    <a:pt x="1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0" name="Google Shape;27720;p13"/>
            <p:cNvSpPr/>
            <p:nvPr/>
          </p:nvSpPr>
          <p:spPr>
            <a:xfrm>
              <a:off x="7027750" y="3817225"/>
              <a:ext cx="58550" cy="57050"/>
            </a:xfrm>
            <a:custGeom>
              <a:avLst/>
              <a:gdLst/>
              <a:ahLst/>
              <a:cxnLst/>
              <a:rect l="l" t="t" r="r" b="b"/>
              <a:pathLst>
                <a:path w="2342" h="2282" extrusionOk="0">
                  <a:moveTo>
                    <a:pt x="1156" y="0"/>
                  </a:moveTo>
                  <a:cubicBezTo>
                    <a:pt x="517" y="31"/>
                    <a:pt x="1" y="547"/>
                    <a:pt x="31" y="1155"/>
                  </a:cubicBezTo>
                  <a:cubicBezTo>
                    <a:pt x="31" y="1776"/>
                    <a:pt x="519" y="2281"/>
                    <a:pt x="1160" y="2281"/>
                  </a:cubicBezTo>
                  <a:cubicBezTo>
                    <a:pt x="1179" y="2281"/>
                    <a:pt x="1198" y="2281"/>
                    <a:pt x="1216" y="2280"/>
                  </a:cubicBezTo>
                  <a:cubicBezTo>
                    <a:pt x="1855" y="2280"/>
                    <a:pt x="2341" y="1763"/>
                    <a:pt x="2341" y="1125"/>
                  </a:cubicBezTo>
                  <a:cubicBezTo>
                    <a:pt x="2311" y="486"/>
                    <a:pt x="182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1" name="Google Shape;27721;p13"/>
            <p:cNvSpPr/>
            <p:nvPr/>
          </p:nvSpPr>
          <p:spPr>
            <a:xfrm>
              <a:off x="1093750" y="4845325"/>
              <a:ext cx="58550" cy="57800"/>
            </a:xfrm>
            <a:custGeom>
              <a:avLst/>
              <a:gdLst/>
              <a:ahLst/>
              <a:cxnLst/>
              <a:rect l="l" t="t" r="r" b="b"/>
              <a:pathLst>
                <a:path w="2342" h="2312" extrusionOk="0">
                  <a:moveTo>
                    <a:pt x="1179" y="0"/>
                  </a:moveTo>
                  <a:cubicBezTo>
                    <a:pt x="1161" y="0"/>
                    <a:pt x="1143" y="0"/>
                    <a:pt x="1125" y="1"/>
                  </a:cubicBezTo>
                  <a:cubicBezTo>
                    <a:pt x="517" y="32"/>
                    <a:pt x="1" y="609"/>
                    <a:pt x="61" y="1217"/>
                  </a:cubicBezTo>
                  <a:cubicBezTo>
                    <a:pt x="92" y="1825"/>
                    <a:pt x="608" y="2311"/>
                    <a:pt x="1186" y="2311"/>
                  </a:cubicBezTo>
                  <a:cubicBezTo>
                    <a:pt x="1824" y="2281"/>
                    <a:pt x="2341" y="1734"/>
                    <a:pt x="2341" y="1126"/>
                  </a:cubicBezTo>
                  <a:cubicBezTo>
                    <a:pt x="2311" y="506"/>
                    <a:pt x="1794" y="0"/>
                    <a:pt x="1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13"/>
            <p:cNvSpPr/>
            <p:nvPr/>
          </p:nvSpPr>
          <p:spPr>
            <a:xfrm>
              <a:off x="6962400" y="3999600"/>
              <a:ext cx="58550" cy="57050"/>
            </a:xfrm>
            <a:custGeom>
              <a:avLst/>
              <a:gdLst/>
              <a:ahLst/>
              <a:cxnLst/>
              <a:rect l="l" t="t" r="r" b="b"/>
              <a:pathLst>
                <a:path w="2342" h="2282" extrusionOk="0">
                  <a:moveTo>
                    <a:pt x="1125" y="0"/>
                  </a:moveTo>
                  <a:cubicBezTo>
                    <a:pt x="487" y="30"/>
                    <a:pt x="1" y="517"/>
                    <a:pt x="1" y="1155"/>
                  </a:cubicBezTo>
                  <a:cubicBezTo>
                    <a:pt x="30" y="1804"/>
                    <a:pt x="489" y="2281"/>
                    <a:pt x="1127" y="2281"/>
                  </a:cubicBezTo>
                  <a:cubicBezTo>
                    <a:pt x="1146" y="2281"/>
                    <a:pt x="1166" y="2281"/>
                    <a:pt x="1186" y="2280"/>
                  </a:cubicBezTo>
                  <a:cubicBezTo>
                    <a:pt x="1824" y="2280"/>
                    <a:pt x="2341" y="1763"/>
                    <a:pt x="2311" y="1125"/>
                  </a:cubicBezTo>
                  <a:cubicBezTo>
                    <a:pt x="2311" y="486"/>
                    <a:pt x="179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13"/>
            <p:cNvSpPr/>
            <p:nvPr/>
          </p:nvSpPr>
          <p:spPr>
            <a:xfrm>
              <a:off x="434925" y="2134825"/>
              <a:ext cx="58525" cy="57050"/>
            </a:xfrm>
            <a:custGeom>
              <a:avLst/>
              <a:gdLst/>
              <a:ahLst/>
              <a:cxnLst/>
              <a:rect l="l" t="t" r="r" b="b"/>
              <a:pathLst>
                <a:path w="2341" h="2282" extrusionOk="0">
                  <a:moveTo>
                    <a:pt x="1216" y="0"/>
                  </a:moveTo>
                  <a:cubicBezTo>
                    <a:pt x="578" y="0"/>
                    <a:pt x="61" y="487"/>
                    <a:pt x="31" y="1125"/>
                  </a:cubicBezTo>
                  <a:cubicBezTo>
                    <a:pt x="0" y="1733"/>
                    <a:pt x="517" y="2280"/>
                    <a:pt x="1156" y="2280"/>
                  </a:cubicBezTo>
                  <a:cubicBezTo>
                    <a:pt x="1174" y="2281"/>
                    <a:pt x="1193" y="2281"/>
                    <a:pt x="1212" y="2281"/>
                  </a:cubicBezTo>
                  <a:cubicBezTo>
                    <a:pt x="1824" y="2281"/>
                    <a:pt x="2311" y="1805"/>
                    <a:pt x="2341" y="1186"/>
                  </a:cubicBezTo>
                  <a:cubicBezTo>
                    <a:pt x="2341" y="547"/>
                    <a:pt x="1885" y="31"/>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13"/>
            <p:cNvSpPr/>
            <p:nvPr/>
          </p:nvSpPr>
          <p:spPr>
            <a:xfrm>
              <a:off x="6449475" y="4840750"/>
              <a:ext cx="57775" cy="57825"/>
            </a:xfrm>
            <a:custGeom>
              <a:avLst/>
              <a:gdLst/>
              <a:ahLst/>
              <a:cxnLst/>
              <a:rect l="l" t="t" r="r" b="b"/>
              <a:pathLst>
                <a:path w="2311" h="2313" extrusionOk="0">
                  <a:moveTo>
                    <a:pt x="1174" y="1"/>
                  </a:moveTo>
                  <a:cubicBezTo>
                    <a:pt x="1157" y="1"/>
                    <a:pt x="1141" y="1"/>
                    <a:pt x="1125" y="2"/>
                  </a:cubicBezTo>
                  <a:cubicBezTo>
                    <a:pt x="548" y="2"/>
                    <a:pt x="31" y="519"/>
                    <a:pt x="0" y="1127"/>
                  </a:cubicBezTo>
                  <a:cubicBezTo>
                    <a:pt x="0" y="1735"/>
                    <a:pt x="517" y="2282"/>
                    <a:pt x="1156" y="2312"/>
                  </a:cubicBezTo>
                  <a:cubicBezTo>
                    <a:pt x="1763" y="2312"/>
                    <a:pt x="2311" y="1765"/>
                    <a:pt x="2280" y="1127"/>
                  </a:cubicBezTo>
                  <a:cubicBezTo>
                    <a:pt x="2280" y="535"/>
                    <a:pt x="1762" y="1"/>
                    <a:pt x="1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13"/>
            <p:cNvSpPr/>
            <p:nvPr/>
          </p:nvSpPr>
          <p:spPr>
            <a:xfrm>
              <a:off x="6994325" y="3908400"/>
              <a:ext cx="58525" cy="57050"/>
            </a:xfrm>
            <a:custGeom>
              <a:avLst/>
              <a:gdLst/>
              <a:ahLst/>
              <a:cxnLst/>
              <a:rect l="l" t="t" r="r" b="b"/>
              <a:pathLst>
                <a:path w="2341" h="2282" extrusionOk="0">
                  <a:moveTo>
                    <a:pt x="1186" y="1"/>
                  </a:moveTo>
                  <a:cubicBezTo>
                    <a:pt x="547" y="1"/>
                    <a:pt x="31" y="457"/>
                    <a:pt x="0" y="1125"/>
                  </a:cubicBezTo>
                  <a:cubicBezTo>
                    <a:pt x="0" y="1764"/>
                    <a:pt x="487" y="2280"/>
                    <a:pt x="1125" y="2280"/>
                  </a:cubicBezTo>
                  <a:cubicBezTo>
                    <a:pt x="1144" y="2281"/>
                    <a:pt x="1163" y="2282"/>
                    <a:pt x="1182" y="2282"/>
                  </a:cubicBezTo>
                  <a:cubicBezTo>
                    <a:pt x="1795" y="2282"/>
                    <a:pt x="2310" y="1805"/>
                    <a:pt x="2310" y="1186"/>
                  </a:cubicBezTo>
                  <a:cubicBezTo>
                    <a:pt x="2341" y="548"/>
                    <a:pt x="1824" y="3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13"/>
            <p:cNvSpPr/>
            <p:nvPr/>
          </p:nvSpPr>
          <p:spPr>
            <a:xfrm>
              <a:off x="681125" y="4282275"/>
              <a:ext cx="58550" cy="57050"/>
            </a:xfrm>
            <a:custGeom>
              <a:avLst/>
              <a:gdLst/>
              <a:ahLst/>
              <a:cxnLst/>
              <a:rect l="l" t="t" r="r" b="b"/>
              <a:pathLst>
                <a:path w="2342" h="2282" extrusionOk="0">
                  <a:moveTo>
                    <a:pt x="1156" y="0"/>
                  </a:moveTo>
                  <a:cubicBezTo>
                    <a:pt x="517" y="0"/>
                    <a:pt x="1" y="517"/>
                    <a:pt x="31" y="1155"/>
                  </a:cubicBezTo>
                  <a:cubicBezTo>
                    <a:pt x="31" y="1776"/>
                    <a:pt x="519" y="2281"/>
                    <a:pt x="1133" y="2281"/>
                  </a:cubicBezTo>
                  <a:cubicBezTo>
                    <a:pt x="1150" y="2281"/>
                    <a:pt x="1168" y="2281"/>
                    <a:pt x="1186" y="2280"/>
                  </a:cubicBezTo>
                  <a:cubicBezTo>
                    <a:pt x="1855" y="2280"/>
                    <a:pt x="2341" y="1794"/>
                    <a:pt x="2341" y="1125"/>
                  </a:cubicBezTo>
                  <a:cubicBezTo>
                    <a:pt x="2341" y="487"/>
                    <a:pt x="182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13"/>
            <p:cNvSpPr/>
            <p:nvPr/>
          </p:nvSpPr>
          <p:spPr>
            <a:xfrm>
              <a:off x="6881100" y="1396075"/>
              <a:ext cx="60800" cy="57275"/>
            </a:xfrm>
            <a:custGeom>
              <a:avLst/>
              <a:gdLst/>
              <a:ahLst/>
              <a:cxnLst/>
              <a:rect l="l" t="t" r="r" b="b"/>
              <a:pathLst>
                <a:path w="2432" h="2291" extrusionOk="0">
                  <a:moveTo>
                    <a:pt x="1219" y="0"/>
                  </a:moveTo>
                  <a:cubicBezTo>
                    <a:pt x="605" y="0"/>
                    <a:pt x="118" y="439"/>
                    <a:pt x="61" y="1039"/>
                  </a:cubicBezTo>
                  <a:cubicBezTo>
                    <a:pt x="0" y="1647"/>
                    <a:pt x="456" y="2225"/>
                    <a:pt x="1094" y="2285"/>
                  </a:cubicBezTo>
                  <a:cubicBezTo>
                    <a:pt x="1135" y="2289"/>
                    <a:pt x="1174" y="2291"/>
                    <a:pt x="1214" y="2291"/>
                  </a:cubicBezTo>
                  <a:cubicBezTo>
                    <a:pt x="1827" y="2291"/>
                    <a:pt x="2314" y="1854"/>
                    <a:pt x="2371" y="1282"/>
                  </a:cubicBezTo>
                  <a:cubicBezTo>
                    <a:pt x="2432" y="614"/>
                    <a:pt x="1976" y="67"/>
                    <a:pt x="1338" y="6"/>
                  </a:cubicBezTo>
                  <a:cubicBezTo>
                    <a:pt x="1298" y="2"/>
                    <a:pt x="1258" y="0"/>
                    <a:pt x="1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13"/>
            <p:cNvSpPr/>
            <p:nvPr/>
          </p:nvSpPr>
          <p:spPr>
            <a:xfrm>
              <a:off x="401500" y="2226000"/>
              <a:ext cx="58525" cy="57050"/>
            </a:xfrm>
            <a:custGeom>
              <a:avLst/>
              <a:gdLst/>
              <a:ahLst/>
              <a:cxnLst/>
              <a:rect l="l" t="t" r="r" b="b"/>
              <a:pathLst>
                <a:path w="2341" h="2282" extrusionOk="0">
                  <a:moveTo>
                    <a:pt x="1125" y="1"/>
                  </a:moveTo>
                  <a:cubicBezTo>
                    <a:pt x="486" y="31"/>
                    <a:pt x="0" y="518"/>
                    <a:pt x="0" y="1186"/>
                  </a:cubicBezTo>
                  <a:cubicBezTo>
                    <a:pt x="30" y="1806"/>
                    <a:pt x="488" y="2282"/>
                    <a:pt x="1126" y="2282"/>
                  </a:cubicBezTo>
                  <a:cubicBezTo>
                    <a:pt x="1146" y="2282"/>
                    <a:pt x="1166" y="2281"/>
                    <a:pt x="1186" y="2280"/>
                  </a:cubicBezTo>
                  <a:cubicBezTo>
                    <a:pt x="1824" y="2280"/>
                    <a:pt x="2341" y="1764"/>
                    <a:pt x="2310" y="1125"/>
                  </a:cubicBezTo>
                  <a:cubicBezTo>
                    <a:pt x="2310" y="487"/>
                    <a:pt x="179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13"/>
            <p:cNvSpPr/>
            <p:nvPr/>
          </p:nvSpPr>
          <p:spPr>
            <a:xfrm>
              <a:off x="351325" y="2928150"/>
              <a:ext cx="58550" cy="57050"/>
            </a:xfrm>
            <a:custGeom>
              <a:avLst/>
              <a:gdLst/>
              <a:ahLst/>
              <a:cxnLst/>
              <a:rect l="l" t="t" r="r" b="b"/>
              <a:pathLst>
                <a:path w="2342" h="2282" extrusionOk="0">
                  <a:moveTo>
                    <a:pt x="1156" y="0"/>
                  </a:moveTo>
                  <a:cubicBezTo>
                    <a:pt x="487" y="0"/>
                    <a:pt x="1" y="517"/>
                    <a:pt x="1" y="1155"/>
                  </a:cubicBezTo>
                  <a:cubicBezTo>
                    <a:pt x="1" y="1776"/>
                    <a:pt x="489" y="2281"/>
                    <a:pt x="1103" y="2281"/>
                  </a:cubicBezTo>
                  <a:cubicBezTo>
                    <a:pt x="1120" y="2281"/>
                    <a:pt x="1138" y="2281"/>
                    <a:pt x="1156" y="2280"/>
                  </a:cubicBezTo>
                  <a:cubicBezTo>
                    <a:pt x="1794" y="2280"/>
                    <a:pt x="2341" y="1763"/>
                    <a:pt x="2311" y="1125"/>
                  </a:cubicBezTo>
                  <a:cubicBezTo>
                    <a:pt x="2311" y="517"/>
                    <a:pt x="179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13"/>
            <p:cNvSpPr/>
            <p:nvPr/>
          </p:nvSpPr>
          <p:spPr>
            <a:xfrm>
              <a:off x="376425" y="3142425"/>
              <a:ext cx="57775" cy="57025"/>
            </a:xfrm>
            <a:custGeom>
              <a:avLst/>
              <a:gdLst/>
              <a:ahLst/>
              <a:cxnLst/>
              <a:rect l="l" t="t" r="r" b="b"/>
              <a:pathLst>
                <a:path w="2311" h="2281" extrusionOk="0">
                  <a:moveTo>
                    <a:pt x="1155" y="1"/>
                  </a:moveTo>
                  <a:cubicBezTo>
                    <a:pt x="517" y="1"/>
                    <a:pt x="0" y="518"/>
                    <a:pt x="0" y="1156"/>
                  </a:cubicBezTo>
                  <a:cubicBezTo>
                    <a:pt x="0" y="1794"/>
                    <a:pt x="517" y="2281"/>
                    <a:pt x="1155" y="2281"/>
                  </a:cubicBezTo>
                  <a:cubicBezTo>
                    <a:pt x="1793" y="2281"/>
                    <a:pt x="2310" y="1794"/>
                    <a:pt x="2310" y="1156"/>
                  </a:cubicBezTo>
                  <a:cubicBezTo>
                    <a:pt x="2310" y="48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13"/>
            <p:cNvSpPr/>
            <p:nvPr/>
          </p:nvSpPr>
          <p:spPr>
            <a:xfrm>
              <a:off x="1210025" y="5093825"/>
              <a:ext cx="58525" cy="57050"/>
            </a:xfrm>
            <a:custGeom>
              <a:avLst/>
              <a:gdLst/>
              <a:ahLst/>
              <a:cxnLst/>
              <a:rect l="l" t="t" r="r" b="b"/>
              <a:pathLst>
                <a:path w="2341" h="2282" extrusionOk="0">
                  <a:moveTo>
                    <a:pt x="1186" y="1"/>
                  </a:moveTo>
                  <a:cubicBezTo>
                    <a:pt x="517" y="1"/>
                    <a:pt x="0" y="517"/>
                    <a:pt x="31" y="1156"/>
                  </a:cubicBezTo>
                  <a:cubicBezTo>
                    <a:pt x="31" y="1776"/>
                    <a:pt x="519" y="2282"/>
                    <a:pt x="1132" y="2282"/>
                  </a:cubicBezTo>
                  <a:cubicBezTo>
                    <a:pt x="1150" y="2282"/>
                    <a:pt x="1168" y="2281"/>
                    <a:pt x="1186" y="2280"/>
                  </a:cubicBezTo>
                  <a:cubicBezTo>
                    <a:pt x="1854" y="2280"/>
                    <a:pt x="2341" y="1794"/>
                    <a:pt x="2341" y="1125"/>
                  </a:cubicBezTo>
                  <a:cubicBezTo>
                    <a:pt x="2341" y="48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13"/>
            <p:cNvSpPr/>
            <p:nvPr/>
          </p:nvSpPr>
          <p:spPr>
            <a:xfrm>
              <a:off x="7094625" y="3634850"/>
              <a:ext cx="58525" cy="57050"/>
            </a:xfrm>
            <a:custGeom>
              <a:avLst/>
              <a:gdLst/>
              <a:ahLst/>
              <a:cxnLst/>
              <a:rect l="l" t="t" r="r" b="b"/>
              <a:pathLst>
                <a:path w="2341" h="2282" extrusionOk="0">
                  <a:moveTo>
                    <a:pt x="1125" y="0"/>
                  </a:moveTo>
                  <a:cubicBezTo>
                    <a:pt x="456" y="31"/>
                    <a:pt x="0" y="517"/>
                    <a:pt x="0" y="1186"/>
                  </a:cubicBezTo>
                  <a:cubicBezTo>
                    <a:pt x="30" y="1805"/>
                    <a:pt x="517" y="2281"/>
                    <a:pt x="1129" y="2281"/>
                  </a:cubicBezTo>
                  <a:cubicBezTo>
                    <a:pt x="1148" y="2281"/>
                    <a:pt x="1167" y="2281"/>
                    <a:pt x="1186" y="2280"/>
                  </a:cubicBezTo>
                  <a:cubicBezTo>
                    <a:pt x="1824" y="2280"/>
                    <a:pt x="2341" y="1733"/>
                    <a:pt x="2311" y="1125"/>
                  </a:cubicBezTo>
                  <a:cubicBezTo>
                    <a:pt x="2311" y="487"/>
                    <a:pt x="176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13"/>
            <p:cNvSpPr/>
            <p:nvPr/>
          </p:nvSpPr>
          <p:spPr>
            <a:xfrm>
              <a:off x="232800" y="1852825"/>
              <a:ext cx="59300" cy="60475"/>
            </a:xfrm>
            <a:custGeom>
              <a:avLst/>
              <a:gdLst/>
              <a:ahLst/>
              <a:cxnLst/>
              <a:rect l="l" t="t" r="r" b="b"/>
              <a:pathLst>
                <a:path w="2372" h="2419" extrusionOk="0">
                  <a:moveTo>
                    <a:pt x="1051" y="0"/>
                  </a:moveTo>
                  <a:cubicBezTo>
                    <a:pt x="954" y="0"/>
                    <a:pt x="857" y="11"/>
                    <a:pt x="760" y="34"/>
                  </a:cubicBezTo>
                  <a:cubicBezTo>
                    <a:pt x="243" y="156"/>
                    <a:pt x="183" y="308"/>
                    <a:pt x="152" y="1189"/>
                  </a:cubicBezTo>
                  <a:cubicBezTo>
                    <a:pt x="243" y="1554"/>
                    <a:pt x="0" y="2010"/>
                    <a:pt x="487" y="2283"/>
                  </a:cubicBezTo>
                  <a:cubicBezTo>
                    <a:pt x="658" y="2375"/>
                    <a:pt x="851" y="2419"/>
                    <a:pt x="1045" y="2419"/>
                  </a:cubicBezTo>
                  <a:cubicBezTo>
                    <a:pt x="1366" y="2419"/>
                    <a:pt x="1688" y="2298"/>
                    <a:pt x="1915" y="2070"/>
                  </a:cubicBezTo>
                  <a:cubicBezTo>
                    <a:pt x="2310" y="1675"/>
                    <a:pt x="2371" y="1037"/>
                    <a:pt x="2098" y="581"/>
                  </a:cubicBezTo>
                  <a:cubicBezTo>
                    <a:pt x="1875" y="210"/>
                    <a:pt x="1471" y="0"/>
                    <a:pt x="10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13"/>
            <p:cNvSpPr/>
            <p:nvPr/>
          </p:nvSpPr>
          <p:spPr>
            <a:xfrm>
              <a:off x="6895525" y="4181950"/>
              <a:ext cx="58550" cy="57050"/>
            </a:xfrm>
            <a:custGeom>
              <a:avLst/>
              <a:gdLst/>
              <a:ahLst/>
              <a:cxnLst/>
              <a:rect l="l" t="t" r="r" b="b"/>
              <a:pathLst>
                <a:path w="2342" h="2282" extrusionOk="0">
                  <a:moveTo>
                    <a:pt x="1217" y="1"/>
                  </a:moveTo>
                  <a:cubicBezTo>
                    <a:pt x="578" y="1"/>
                    <a:pt x="62" y="487"/>
                    <a:pt x="31" y="1095"/>
                  </a:cubicBezTo>
                  <a:cubicBezTo>
                    <a:pt x="1" y="1734"/>
                    <a:pt x="517" y="2281"/>
                    <a:pt x="1156" y="2281"/>
                  </a:cubicBezTo>
                  <a:cubicBezTo>
                    <a:pt x="1175" y="2282"/>
                    <a:pt x="1194" y="2282"/>
                    <a:pt x="1212" y="2282"/>
                  </a:cubicBezTo>
                  <a:cubicBezTo>
                    <a:pt x="1824" y="2282"/>
                    <a:pt x="2312" y="1806"/>
                    <a:pt x="2341" y="1186"/>
                  </a:cubicBezTo>
                  <a:cubicBezTo>
                    <a:pt x="2341" y="548"/>
                    <a:pt x="1885" y="3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13"/>
            <p:cNvSpPr/>
            <p:nvPr/>
          </p:nvSpPr>
          <p:spPr>
            <a:xfrm>
              <a:off x="7077900" y="1984350"/>
              <a:ext cx="58550" cy="57050"/>
            </a:xfrm>
            <a:custGeom>
              <a:avLst/>
              <a:gdLst/>
              <a:ahLst/>
              <a:cxnLst/>
              <a:rect l="l" t="t" r="r" b="b"/>
              <a:pathLst>
                <a:path w="2342" h="2282" extrusionOk="0">
                  <a:moveTo>
                    <a:pt x="1217" y="1"/>
                  </a:moveTo>
                  <a:cubicBezTo>
                    <a:pt x="578" y="1"/>
                    <a:pt x="62" y="487"/>
                    <a:pt x="31" y="1126"/>
                  </a:cubicBezTo>
                  <a:cubicBezTo>
                    <a:pt x="1" y="1734"/>
                    <a:pt x="517" y="2281"/>
                    <a:pt x="1156" y="2281"/>
                  </a:cubicBezTo>
                  <a:cubicBezTo>
                    <a:pt x="1175" y="2282"/>
                    <a:pt x="1194" y="2282"/>
                    <a:pt x="1212" y="2282"/>
                  </a:cubicBezTo>
                  <a:cubicBezTo>
                    <a:pt x="1824" y="2282"/>
                    <a:pt x="2312" y="1806"/>
                    <a:pt x="2341" y="1186"/>
                  </a:cubicBezTo>
                  <a:cubicBezTo>
                    <a:pt x="2341" y="548"/>
                    <a:pt x="1885" y="3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13"/>
            <p:cNvSpPr/>
            <p:nvPr/>
          </p:nvSpPr>
          <p:spPr>
            <a:xfrm>
              <a:off x="624900" y="4159175"/>
              <a:ext cx="58525" cy="57050"/>
            </a:xfrm>
            <a:custGeom>
              <a:avLst/>
              <a:gdLst/>
              <a:ahLst/>
              <a:cxnLst/>
              <a:rect l="l" t="t" r="r" b="b"/>
              <a:pathLst>
                <a:path w="2341" h="2282" extrusionOk="0">
                  <a:moveTo>
                    <a:pt x="1186" y="0"/>
                  </a:moveTo>
                  <a:cubicBezTo>
                    <a:pt x="517" y="0"/>
                    <a:pt x="31" y="486"/>
                    <a:pt x="0" y="1125"/>
                  </a:cubicBezTo>
                  <a:cubicBezTo>
                    <a:pt x="0" y="1763"/>
                    <a:pt x="487" y="2280"/>
                    <a:pt x="1125" y="2280"/>
                  </a:cubicBezTo>
                  <a:cubicBezTo>
                    <a:pt x="1144" y="2281"/>
                    <a:pt x="1162" y="2281"/>
                    <a:pt x="1181" y="2281"/>
                  </a:cubicBezTo>
                  <a:cubicBezTo>
                    <a:pt x="1822" y="2281"/>
                    <a:pt x="2310" y="1776"/>
                    <a:pt x="2310" y="1155"/>
                  </a:cubicBezTo>
                  <a:cubicBezTo>
                    <a:pt x="2341" y="54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13"/>
            <p:cNvSpPr/>
            <p:nvPr/>
          </p:nvSpPr>
          <p:spPr>
            <a:xfrm>
              <a:off x="7185800" y="2536050"/>
              <a:ext cx="58550" cy="57050"/>
            </a:xfrm>
            <a:custGeom>
              <a:avLst/>
              <a:gdLst/>
              <a:ahLst/>
              <a:cxnLst/>
              <a:rect l="l" t="t" r="r" b="b"/>
              <a:pathLst>
                <a:path w="2342" h="2282" extrusionOk="0">
                  <a:moveTo>
                    <a:pt x="1156" y="0"/>
                  </a:moveTo>
                  <a:cubicBezTo>
                    <a:pt x="518" y="0"/>
                    <a:pt x="1" y="487"/>
                    <a:pt x="1" y="1125"/>
                  </a:cubicBezTo>
                  <a:cubicBezTo>
                    <a:pt x="1" y="1794"/>
                    <a:pt x="487" y="2280"/>
                    <a:pt x="1156" y="2280"/>
                  </a:cubicBezTo>
                  <a:cubicBezTo>
                    <a:pt x="1174" y="2281"/>
                    <a:pt x="1192" y="2281"/>
                    <a:pt x="1209" y="2281"/>
                  </a:cubicBezTo>
                  <a:cubicBezTo>
                    <a:pt x="1823" y="2281"/>
                    <a:pt x="2311" y="1776"/>
                    <a:pt x="2311" y="1155"/>
                  </a:cubicBezTo>
                  <a:cubicBezTo>
                    <a:pt x="2341" y="517"/>
                    <a:pt x="1825"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13"/>
            <p:cNvSpPr/>
            <p:nvPr/>
          </p:nvSpPr>
          <p:spPr>
            <a:xfrm>
              <a:off x="6606775" y="4692600"/>
              <a:ext cx="58525" cy="57050"/>
            </a:xfrm>
            <a:custGeom>
              <a:avLst/>
              <a:gdLst/>
              <a:ahLst/>
              <a:cxnLst/>
              <a:rect l="l" t="t" r="r" b="b"/>
              <a:pathLst>
                <a:path w="2341" h="2282" extrusionOk="0">
                  <a:moveTo>
                    <a:pt x="1125" y="1"/>
                  </a:moveTo>
                  <a:cubicBezTo>
                    <a:pt x="456" y="31"/>
                    <a:pt x="0" y="548"/>
                    <a:pt x="0" y="1186"/>
                  </a:cubicBezTo>
                  <a:cubicBezTo>
                    <a:pt x="30" y="1806"/>
                    <a:pt x="517" y="2282"/>
                    <a:pt x="1129" y="2282"/>
                  </a:cubicBezTo>
                  <a:cubicBezTo>
                    <a:pt x="1148" y="2282"/>
                    <a:pt x="1167" y="2281"/>
                    <a:pt x="1186" y="2280"/>
                  </a:cubicBezTo>
                  <a:cubicBezTo>
                    <a:pt x="1824" y="2280"/>
                    <a:pt x="2341" y="1733"/>
                    <a:pt x="2310" y="1125"/>
                  </a:cubicBezTo>
                  <a:cubicBezTo>
                    <a:pt x="228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13"/>
            <p:cNvSpPr/>
            <p:nvPr/>
          </p:nvSpPr>
          <p:spPr>
            <a:xfrm>
              <a:off x="6558900" y="867325"/>
              <a:ext cx="57775" cy="57025"/>
            </a:xfrm>
            <a:custGeom>
              <a:avLst/>
              <a:gdLst/>
              <a:ahLst/>
              <a:cxnLst/>
              <a:rect l="l" t="t" r="r" b="b"/>
              <a:pathLst>
                <a:path w="2311" h="2281" extrusionOk="0">
                  <a:moveTo>
                    <a:pt x="1156" y="0"/>
                  </a:moveTo>
                  <a:cubicBezTo>
                    <a:pt x="487" y="0"/>
                    <a:pt x="0" y="517"/>
                    <a:pt x="0" y="1156"/>
                  </a:cubicBezTo>
                  <a:cubicBezTo>
                    <a:pt x="0" y="1794"/>
                    <a:pt x="517" y="2280"/>
                    <a:pt x="1156" y="2280"/>
                  </a:cubicBezTo>
                  <a:cubicBezTo>
                    <a:pt x="1824" y="2280"/>
                    <a:pt x="2311" y="1794"/>
                    <a:pt x="2311" y="1125"/>
                  </a:cubicBezTo>
                  <a:cubicBezTo>
                    <a:pt x="2311" y="487"/>
                    <a:pt x="179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13"/>
            <p:cNvSpPr/>
            <p:nvPr/>
          </p:nvSpPr>
          <p:spPr>
            <a:xfrm>
              <a:off x="6939600" y="1519300"/>
              <a:ext cx="57775" cy="57050"/>
            </a:xfrm>
            <a:custGeom>
              <a:avLst/>
              <a:gdLst/>
              <a:ahLst/>
              <a:cxnLst/>
              <a:rect l="l" t="t" r="r" b="b"/>
              <a:pathLst>
                <a:path w="2311" h="2282" extrusionOk="0">
                  <a:moveTo>
                    <a:pt x="1156" y="1"/>
                  </a:moveTo>
                  <a:cubicBezTo>
                    <a:pt x="487" y="1"/>
                    <a:pt x="1" y="487"/>
                    <a:pt x="1" y="1156"/>
                  </a:cubicBezTo>
                  <a:cubicBezTo>
                    <a:pt x="1" y="1776"/>
                    <a:pt x="489" y="2282"/>
                    <a:pt x="1102" y="2282"/>
                  </a:cubicBezTo>
                  <a:cubicBezTo>
                    <a:pt x="1120" y="2282"/>
                    <a:pt x="1138" y="2281"/>
                    <a:pt x="1156" y="2281"/>
                  </a:cubicBezTo>
                  <a:cubicBezTo>
                    <a:pt x="1794" y="2281"/>
                    <a:pt x="2311" y="1764"/>
                    <a:pt x="2311" y="1156"/>
                  </a:cubicBezTo>
                  <a:cubicBezTo>
                    <a:pt x="231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13"/>
            <p:cNvSpPr/>
            <p:nvPr/>
          </p:nvSpPr>
          <p:spPr>
            <a:xfrm>
              <a:off x="7163025" y="2321750"/>
              <a:ext cx="58525" cy="57050"/>
            </a:xfrm>
            <a:custGeom>
              <a:avLst/>
              <a:gdLst/>
              <a:ahLst/>
              <a:cxnLst/>
              <a:rect l="l" t="t" r="r" b="b"/>
              <a:pathLst>
                <a:path w="2341" h="2282" extrusionOk="0">
                  <a:moveTo>
                    <a:pt x="1125" y="1"/>
                  </a:moveTo>
                  <a:cubicBezTo>
                    <a:pt x="486" y="31"/>
                    <a:pt x="0" y="517"/>
                    <a:pt x="0" y="1186"/>
                  </a:cubicBezTo>
                  <a:cubicBezTo>
                    <a:pt x="30" y="1805"/>
                    <a:pt x="517" y="2282"/>
                    <a:pt x="1129" y="2282"/>
                  </a:cubicBezTo>
                  <a:cubicBezTo>
                    <a:pt x="1148" y="2282"/>
                    <a:pt x="1167" y="2281"/>
                    <a:pt x="1185" y="2280"/>
                  </a:cubicBezTo>
                  <a:cubicBezTo>
                    <a:pt x="1824" y="2280"/>
                    <a:pt x="2341" y="1733"/>
                    <a:pt x="2310" y="1125"/>
                  </a:cubicBezTo>
                  <a:cubicBezTo>
                    <a:pt x="231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13"/>
            <p:cNvSpPr/>
            <p:nvPr/>
          </p:nvSpPr>
          <p:spPr>
            <a:xfrm>
              <a:off x="6571825" y="4783800"/>
              <a:ext cx="58525" cy="57050"/>
            </a:xfrm>
            <a:custGeom>
              <a:avLst/>
              <a:gdLst/>
              <a:ahLst/>
              <a:cxnLst/>
              <a:rect l="l" t="t" r="r" b="b"/>
              <a:pathLst>
                <a:path w="2341" h="2282" extrusionOk="0">
                  <a:moveTo>
                    <a:pt x="1216" y="0"/>
                  </a:moveTo>
                  <a:cubicBezTo>
                    <a:pt x="578" y="0"/>
                    <a:pt x="31" y="487"/>
                    <a:pt x="31" y="1125"/>
                  </a:cubicBezTo>
                  <a:cubicBezTo>
                    <a:pt x="0" y="1733"/>
                    <a:pt x="517" y="2280"/>
                    <a:pt x="1155" y="2280"/>
                  </a:cubicBezTo>
                  <a:cubicBezTo>
                    <a:pt x="1174" y="2281"/>
                    <a:pt x="1193" y="2281"/>
                    <a:pt x="1212" y="2281"/>
                  </a:cubicBezTo>
                  <a:cubicBezTo>
                    <a:pt x="1824" y="2281"/>
                    <a:pt x="2311" y="1805"/>
                    <a:pt x="2341" y="1186"/>
                  </a:cubicBezTo>
                  <a:cubicBezTo>
                    <a:pt x="2341" y="517"/>
                    <a:pt x="1885" y="31"/>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13"/>
            <p:cNvSpPr/>
            <p:nvPr/>
          </p:nvSpPr>
          <p:spPr>
            <a:xfrm>
              <a:off x="7059675" y="3726025"/>
              <a:ext cx="58525" cy="57050"/>
            </a:xfrm>
            <a:custGeom>
              <a:avLst/>
              <a:gdLst/>
              <a:ahLst/>
              <a:cxnLst/>
              <a:rect l="l" t="t" r="r" b="b"/>
              <a:pathLst>
                <a:path w="2341" h="2282" extrusionOk="0">
                  <a:moveTo>
                    <a:pt x="1216" y="1"/>
                  </a:moveTo>
                  <a:cubicBezTo>
                    <a:pt x="578" y="1"/>
                    <a:pt x="61" y="487"/>
                    <a:pt x="31" y="1095"/>
                  </a:cubicBezTo>
                  <a:cubicBezTo>
                    <a:pt x="0" y="1733"/>
                    <a:pt x="517" y="2280"/>
                    <a:pt x="1155" y="2280"/>
                  </a:cubicBezTo>
                  <a:cubicBezTo>
                    <a:pt x="1174" y="2281"/>
                    <a:pt x="1193" y="2282"/>
                    <a:pt x="1212" y="2282"/>
                  </a:cubicBezTo>
                  <a:cubicBezTo>
                    <a:pt x="1824" y="2282"/>
                    <a:pt x="2311" y="1805"/>
                    <a:pt x="2341" y="1186"/>
                  </a:cubicBezTo>
                  <a:cubicBezTo>
                    <a:pt x="2341" y="548"/>
                    <a:pt x="1885" y="3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13"/>
            <p:cNvSpPr/>
            <p:nvPr/>
          </p:nvSpPr>
          <p:spPr>
            <a:xfrm>
              <a:off x="6927450" y="4090775"/>
              <a:ext cx="58525" cy="57050"/>
            </a:xfrm>
            <a:custGeom>
              <a:avLst/>
              <a:gdLst/>
              <a:ahLst/>
              <a:cxnLst/>
              <a:rect l="l" t="t" r="r" b="b"/>
              <a:pathLst>
                <a:path w="2341" h="2282" extrusionOk="0">
                  <a:moveTo>
                    <a:pt x="1155" y="1"/>
                  </a:moveTo>
                  <a:cubicBezTo>
                    <a:pt x="517" y="31"/>
                    <a:pt x="0" y="548"/>
                    <a:pt x="31" y="1186"/>
                  </a:cubicBezTo>
                  <a:cubicBezTo>
                    <a:pt x="31" y="1805"/>
                    <a:pt x="546" y="2282"/>
                    <a:pt x="1160" y="2282"/>
                  </a:cubicBezTo>
                  <a:cubicBezTo>
                    <a:pt x="1178" y="2282"/>
                    <a:pt x="1197" y="2281"/>
                    <a:pt x="1216" y="2280"/>
                  </a:cubicBezTo>
                  <a:cubicBezTo>
                    <a:pt x="1855" y="2280"/>
                    <a:pt x="2341" y="1763"/>
                    <a:pt x="2341" y="1125"/>
                  </a:cubicBezTo>
                  <a:cubicBezTo>
                    <a:pt x="2310" y="487"/>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13"/>
            <p:cNvSpPr/>
            <p:nvPr/>
          </p:nvSpPr>
          <p:spPr>
            <a:xfrm>
              <a:off x="6821825" y="1273075"/>
              <a:ext cx="60050" cy="57075"/>
            </a:xfrm>
            <a:custGeom>
              <a:avLst/>
              <a:gdLst/>
              <a:ahLst/>
              <a:cxnLst/>
              <a:rect l="l" t="t" r="r" b="b"/>
              <a:pathLst>
                <a:path w="2402" h="2283" extrusionOk="0">
                  <a:moveTo>
                    <a:pt x="1220" y="0"/>
                  </a:moveTo>
                  <a:cubicBezTo>
                    <a:pt x="607" y="0"/>
                    <a:pt x="91" y="477"/>
                    <a:pt x="61" y="1096"/>
                  </a:cubicBezTo>
                  <a:cubicBezTo>
                    <a:pt x="0" y="1704"/>
                    <a:pt x="517" y="2251"/>
                    <a:pt x="1155" y="2281"/>
                  </a:cubicBezTo>
                  <a:cubicBezTo>
                    <a:pt x="1176" y="2282"/>
                    <a:pt x="1196" y="2283"/>
                    <a:pt x="1216" y="2283"/>
                  </a:cubicBezTo>
                  <a:cubicBezTo>
                    <a:pt x="1828" y="2283"/>
                    <a:pt x="2342" y="1836"/>
                    <a:pt x="2371" y="1218"/>
                  </a:cubicBezTo>
                  <a:cubicBezTo>
                    <a:pt x="2402" y="579"/>
                    <a:pt x="1915" y="32"/>
                    <a:pt x="1277" y="2"/>
                  </a:cubicBezTo>
                  <a:cubicBezTo>
                    <a:pt x="1258" y="1"/>
                    <a:pt x="1239" y="0"/>
                    <a:pt x="1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13"/>
            <p:cNvSpPr/>
            <p:nvPr/>
          </p:nvSpPr>
          <p:spPr>
            <a:xfrm>
              <a:off x="401500" y="3356725"/>
              <a:ext cx="58525" cy="57050"/>
            </a:xfrm>
            <a:custGeom>
              <a:avLst/>
              <a:gdLst/>
              <a:ahLst/>
              <a:cxnLst/>
              <a:rect l="l" t="t" r="r" b="b"/>
              <a:pathLst>
                <a:path w="2341" h="2282" extrusionOk="0">
                  <a:moveTo>
                    <a:pt x="1186" y="0"/>
                  </a:moveTo>
                  <a:cubicBezTo>
                    <a:pt x="547" y="0"/>
                    <a:pt x="30" y="456"/>
                    <a:pt x="0" y="1125"/>
                  </a:cubicBezTo>
                  <a:cubicBezTo>
                    <a:pt x="0" y="1763"/>
                    <a:pt x="486" y="2280"/>
                    <a:pt x="1125" y="2280"/>
                  </a:cubicBezTo>
                  <a:cubicBezTo>
                    <a:pt x="1144" y="2281"/>
                    <a:pt x="1163" y="2281"/>
                    <a:pt x="1181" y="2281"/>
                  </a:cubicBezTo>
                  <a:cubicBezTo>
                    <a:pt x="1795" y="2281"/>
                    <a:pt x="2310" y="1805"/>
                    <a:pt x="2310" y="1186"/>
                  </a:cubicBezTo>
                  <a:cubicBezTo>
                    <a:pt x="2341" y="548"/>
                    <a:pt x="1824" y="31"/>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13"/>
            <p:cNvSpPr/>
            <p:nvPr/>
          </p:nvSpPr>
          <p:spPr>
            <a:xfrm>
              <a:off x="7046750" y="2073250"/>
              <a:ext cx="57775" cy="57800"/>
            </a:xfrm>
            <a:custGeom>
              <a:avLst/>
              <a:gdLst/>
              <a:ahLst/>
              <a:cxnLst/>
              <a:rect l="l" t="t" r="r" b="b"/>
              <a:pathLst>
                <a:path w="2311" h="2312" extrusionOk="0">
                  <a:moveTo>
                    <a:pt x="1174" y="0"/>
                  </a:moveTo>
                  <a:cubicBezTo>
                    <a:pt x="1157" y="0"/>
                    <a:pt x="1141" y="0"/>
                    <a:pt x="1125" y="1"/>
                  </a:cubicBezTo>
                  <a:cubicBezTo>
                    <a:pt x="548" y="1"/>
                    <a:pt x="31" y="518"/>
                    <a:pt x="1" y="1126"/>
                  </a:cubicBezTo>
                  <a:cubicBezTo>
                    <a:pt x="1" y="1734"/>
                    <a:pt x="517" y="2281"/>
                    <a:pt x="1156" y="2311"/>
                  </a:cubicBezTo>
                  <a:cubicBezTo>
                    <a:pt x="1763" y="2311"/>
                    <a:pt x="2311" y="1764"/>
                    <a:pt x="2311" y="1126"/>
                  </a:cubicBezTo>
                  <a:cubicBezTo>
                    <a:pt x="2281" y="534"/>
                    <a:pt x="1762" y="0"/>
                    <a:pt x="1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13"/>
            <p:cNvSpPr/>
            <p:nvPr/>
          </p:nvSpPr>
          <p:spPr>
            <a:xfrm>
              <a:off x="1213050" y="566400"/>
              <a:ext cx="58550" cy="57050"/>
            </a:xfrm>
            <a:custGeom>
              <a:avLst/>
              <a:gdLst/>
              <a:ahLst/>
              <a:cxnLst/>
              <a:rect l="l" t="t" r="r" b="b"/>
              <a:pathLst>
                <a:path w="2342" h="2282" extrusionOk="0">
                  <a:moveTo>
                    <a:pt x="1125" y="1"/>
                  </a:moveTo>
                  <a:cubicBezTo>
                    <a:pt x="487" y="31"/>
                    <a:pt x="1" y="518"/>
                    <a:pt x="1" y="1186"/>
                  </a:cubicBezTo>
                  <a:cubicBezTo>
                    <a:pt x="30" y="1806"/>
                    <a:pt x="518" y="2282"/>
                    <a:pt x="1130" y="2282"/>
                  </a:cubicBezTo>
                  <a:cubicBezTo>
                    <a:pt x="1148" y="2282"/>
                    <a:pt x="1167" y="2281"/>
                    <a:pt x="1186" y="2281"/>
                  </a:cubicBezTo>
                  <a:cubicBezTo>
                    <a:pt x="1824" y="2281"/>
                    <a:pt x="2341" y="1733"/>
                    <a:pt x="2311" y="1125"/>
                  </a:cubicBezTo>
                  <a:cubicBezTo>
                    <a:pt x="2311" y="487"/>
                    <a:pt x="1764"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13"/>
            <p:cNvSpPr/>
            <p:nvPr/>
          </p:nvSpPr>
          <p:spPr>
            <a:xfrm>
              <a:off x="6672875" y="4512475"/>
              <a:ext cx="58550" cy="57825"/>
            </a:xfrm>
            <a:custGeom>
              <a:avLst/>
              <a:gdLst/>
              <a:ahLst/>
              <a:cxnLst/>
              <a:rect l="l" t="t" r="r" b="b"/>
              <a:pathLst>
                <a:path w="2342" h="2313" extrusionOk="0">
                  <a:moveTo>
                    <a:pt x="1138" y="1"/>
                  </a:moveTo>
                  <a:cubicBezTo>
                    <a:pt x="550" y="1"/>
                    <a:pt x="30" y="535"/>
                    <a:pt x="1" y="1127"/>
                  </a:cubicBezTo>
                  <a:cubicBezTo>
                    <a:pt x="1" y="1765"/>
                    <a:pt x="548" y="2312"/>
                    <a:pt x="1156" y="2312"/>
                  </a:cubicBezTo>
                  <a:cubicBezTo>
                    <a:pt x="1733" y="2282"/>
                    <a:pt x="2250" y="1795"/>
                    <a:pt x="2281" y="1218"/>
                  </a:cubicBezTo>
                  <a:cubicBezTo>
                    <a:pt x="2341" y="580"/>
                    <a:pt x="1825" y="32"/>
                    <a:pt x="1186" y="2"/>
                  </a:cubicBezTo>
                  <a:cubicBezTo>
                    <a:pt x="1170" y="1"/>
                    <a:pt x="1154" y="1"/>
                    <a:pt x="1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13"/>
            <p:cNvSpPr/>
            <p:nvPr/>
          </p:nvSpPr>
          <p:spPr>
            <a:xfrm>
              <a:off x="358925" y="2622625"/>
              <a:ext cx="60825" cy="57200"/>
            </a:xfrm>
            <a:custGeom>
              <a:avLst/>
              <a:gdLst/>
              <a:ahLst/>
              <a:cxnLst/>
              <a:rect l="l" t="t" r="r" b="b"/>
              <a:pathLst>
                <a:path w="2433" h="2288" extrusionOk="0">
                  <a:moveTo>
                    <a:pt x="1271" y="1"/>
                  </a:moveTo>
                  <a:cubicBezTo>
                    <a:pt x="633" y="1"/>
                    <a:pt x="120" y="419"/>
                    <a:pt x="62" y="1036"/>
                  </a:cubicBezTo>
                  <a:cubicBezTo>
                    <a:pt x="1" y="1674"/>
                    <a:pt x="457" y="2221"/>
                    <a:pt x="1095" y="2282"/>
                  </a:cubicBezTo>
                  <a:cubicBezTo>
                    <a:pt x="1135" y="2286"/>
                    <a:pt x="1175" y="2287"/>
                    <a:pt x="1214" y="2287"/>
                  </a:cubicBezTo>
                  <a:cubicBezTo>
                    <a:pt x="1828" y="2287"/>
                    <a:pt x="2315" y="1849"/>
                    <a:pt x="2372" y="1248"/>
                  </a:cubicBezTo>
                  <a:cubicBezTo>
                    <a:pt x="2433" y="641"/>
                    <a:pt x="1977" y="63"/>
                    <a:pt x="1338" y="2"/>
                  </a:cubicBezTo>
                  <a:cubicBezTo>
                    <a:pt x="1316" y="1"/>
                    <a:pt x="1293" y="1"/>
                    <a:pt x="12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13"/>
            <p:cNvSpPr/>
            <p:nvPr/>
          </p:nvSpPr>
          <p:spPr>
            <a:xfrm>
              <a:off x="1390875" y="5159950"/>
              <a:ext cx="57775" cy="57775"/>
            </a:xfrm>
            <a:custGeom>
              <a:avLst/>
              <a:gdLst/>
              <a:ahLst/>
              <a:cxnLst/>
              <a:rect l="l" t="t" r="r" b="b"/>
              <a:pathLst>
                <a:path w="2311" h="2311" extrusionOk="0">
                  <a:moveTo>
                    <a:pt x="1155" y="0"/>
                  </a:moveTo>
                  <a:cubicBezTo>
                    <a:pt x="547" y="0"/>
                    <a:pt x="0" y="517"/>
                    <a:pt x="31" y="1155"/>
                  </a:cubicBezTo>
                  <a:cubicBezTo>
                    <a:pt x="31" y="1793"/>
                    <a:pt x="578" y="2310"/>
                    <a:pt x="1186" y="2310"/>
                  </a:cubicBezTo>
                  <a:cubicBezTo>
                    <a:pt x="1763" y="2280"/>
                    <a:pt x="2280" y="1763"/>
                    <a:pt x="2280" y="1186"/>
                  </a:cubicBezTo>
                  <a:cubicBezTo>
                    <a:pt x="2310" y="547"/>
                    <a:pt x="1794"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13"/>
            <p:cNvSpPr/>
            <p:nvPr/>
          </p:nvSpPr>
          <p:spPr>
            <a:xfrm>
              <a:off x="7103750" y="2198650"/>
              <a:ext cx="58525" cy="57050"/>
            </a:xfrm>
            <a:custGeom>
              <a:avLst/>
              <a:gdLst/>
              <a:ahLst/>
              <a:cxnLst/>
              <a:rect l="l" t="t" r="r" b="b"/>
              <a:pathLst>
                <a:path w="2341" h="2282" extrusionOk="0">
                  <a:moveTo>
                    <a:pt x="1186" y="1"/>
                  </a:moveTo>
                  <a:cubicBezTo>
                    <a:pt x="547" y="1"/>
                    <a:pt x="31" y="487"/>
                    <a:pt x="0" y="1125"/>
                  </a:cubicBezTo>
                  <a:cubicBezTo>
                    <a:pt x="0" y="1733"/>
                    <a:pt x="456" y="2250"/>
                    <a:pt x="1064" y="2280"/>
                  </a:cubicBezTo>
                  <a:cubicBezTo>
                    <a:pt x="1085" y="2281"/>
                    <a:pt x="1106" y="2282"/>
                    <a:pt x="1127" y="2282"/>
                  </a:cubicBezTo>
                  <a:cubicBezTo>
                    <a:pt x="1767" y="2282"/>
                    <a:pt x="2281" y="1835"/>
                    <a:pt x="2310" y="1216"/>
                  </a:cubicBezTo>
                  <a:cubicBezTo>
                    <a:pt x="2341" y="578"/>
                    <a:pt x="1854" y="3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13"/>
            <p:cNvSpPr/>
            <p:nvPr/>
          </p:nvSpPr>
          <p:spPr>
            <a:xfrm>
              <a:off x="716075" y="4193325"/>
              <a:ext cx="57775" cy="57075"/>
            </a:xfrm>
            <a:custGeom>
              <a:avLst/>
              <a:gdLst/>
              <a:ahLst/>
              <a:cxnLst/>
              <a:rect l="l" t="t" r="r" b="b"/>
              <a:pathLst>
                <a:path w="2311" h="2283" extrusionOk="0">
                  <a:moveTo>
                    <a:pt x="1174" y="1"/>
                  </a:moveTo>
                  <a:cubicBezTo>
                    <a:pt x="1158" y="1"/>
                    <a:pt x="1142" y="1"/>
                    <a:pt x="1126" y="2"/>
                  </a:cubicBezTo>
                  <a:cubicBezTo>
                    <a:pt x="548" y="2"/>
                    <a:pt x="31" y="519"/>
                    <a:pt x="31" y="1096"/>
                  </a:cubicBezTo>
                  <a:cubicBezTo>
                    <a:pt x="1" y="1734"/>
                    <a:pt x="518" y="2282"/>
                    <a:pt x="1126" y="2282"/>
                  </a:cubicBezTo>
                  <a:cubicBezTo>
                    <a:pt x="1143" y="2282"/>
                    <a:pt x="1159" y="2283"/>
                    <a:pt x="1176" y="2283"/>
                  </a:cubicBezTo>
                  <a:cubicBezTo>
                    <a:pt x="1793" y="2283"/>
                    <a:pt x="2310" y="1749"/>
                    <a:pt x="2281" y="1157"/>
                  </a:cubicBezTo>
                  <a:cubicBezTo>
                    <a:pt x="2281" y="536"/>
                    <a:pt x="1762" y="1"/>
                    <a:pt x="1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13"/>
            <p:cNvSpPr/>
            <p:nvPr/>
          </p:nvSpPr>
          <p:spPr>
            <a:xfrm>
              <a:off x="773075" y="4316425"/>
              <a:ext cx="57775" cy="57825"/>
            </a:xfrm>
            <a:custGeom>
              <a:avLst/>
              <a:gdLst/>
              <a:ahLst/>
              <a:cxnLst/>
              <a:rect l="l" t="t" r="r" b="b"/>
              <a:pathLst>
                <a:path w="2311" h="2313" extrusionOk="0">
                  <a:moveTo>
                    <a:pt x="1174" y="1"/>
                  </a:moveTo>
                  <a:cubicBezTo>
                    <a:pt x="1158" y="1"/>
                    <a:pt x="1141" y="1"/>
                    <a:pt x="1125" y="2"/>
                  </a:cubicBezTo>
                  <a:cubicBezTo>
                    <a:pt x="548" y="32"/>
                    <a:pt x="31" y="519"/>
                    <a:pt x="31" y="1127"/>
                  </a:cubicBezTo>
                  <a:cubicBezTo>
                    <a:pt x="1" y="1735"/>
                    <a:pt x="517" y="2282"/>
                    <a:pt x="1156" y="2312"/>
                  </a:cubicBezTo>
                  <a:cubicBezTo>
                    <a:pt x="1764" y="2312"/>
                    <a:pt x="2311" y="1765"/>
                    <a:pt x="2280" y="1127"/>
                  </a:cubicBezTo>
                  <a:cubicBezTo>
                    <a:pt x="2280" y="535"/>
                    <a:pt x="1762" y="1"/>
                    <a:pt x="1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13"/>
            <p:cNvSpPr/>
            <p:nvPr/>
          </p:nvSpPr>
          <p:spPr>
            <a:xfrm>
              <a:off x="6989000" y="1950125"/>
              <a:ext cx="58525" cy="57175"/>
            </a:xfrm>
            <a:custGeom>
              <a:avLst/>
              <a:gdLst/>
              <a:ahLst/>
              <a:cxnLst/>
              <a:rect l="l" t="t" r="r" b="b"/>
              <a:pathLst>
                <a:path w="2341" h="2287" extrusionOk="0">
                  <a:moveTo>
                    <a:pt x="1168" y="1"/>
                  </a:moveTo>
                  <a:cubicBezTo>
                    <a:pt x="608" y="1"/>
                    <a:pt x="91" y="505"/>
                    <a:pt x="61" y="1066"/>
                  </a:cubicBezTo>
                  <a:cubicBezTo>
                    <a:pt x="0" y="1674"/>
                    <a:pt x="487" y="2251"/>
                    <a:pt x="1125" y="2282"/>
                  </a:cubicBezTo>
                  <a:cubicBezTo>
                    <a:pt x="1158" y="2285"/>
                    <a:pt x="1190" y="2287"/>
                    <a:pt x="1223" y="2287"/>
                  </a:cubicBezTo>
                  <a:cubicBezTo>
                    <a:pt x="1793" y="2287"/>
                    <a:pt x="2311" y="1792"/>
                    <a:pt x="2311" y="1188"/>
                  </a:cubicBezTo>
                  <a:cubicBezTo>
                    <a:pt x="2341" y="580"/>
                    <a:pt x="1824" y="2"/>
                    <a:pt x="1216" y="2"/>
                  </a:cubicBezTo>
                  <a:cubicBezTo>
                    <a:pt x="1200" y="1"/>
                    <a:pt x="1184" y="1"/>
                    <a:pt x="1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13"/>
            <p:cNvSpPr/>
            <p:nvPr/>
          </p:nvSpPr>
          <p:spPr>
            <a:xfrm>
              <a:off x="1150750" y="4970725"/>
              <a:ext cx="58525" cy="57050"/>
            </a:xfrm>
            <a:custGeom>
              <a:avLst/>
              <a:gdLst/>
              <a:ahLst/>
              <a:cxnLst/>
              <a:rect l="l" t="t" r="r" b="b"/>
              <a:pathLst>
                <a:path w="2341" h="2282" extrusionOk="0">
                  <a:moveTo>
                    <a:pt x="1155" y="1"/>
                  </a:moveTo>
                  <a:cubicBezTo>
                    <a:pt x="517" y="31"/>
                    <a:pt x="0" y="548"/>
                    <a:pt x="31" y="1186"/>
                  </a:cubicBezTo>
                  <a:cubicBezTo>
                    <a:pt x="60" y="1805"/>
                    <a:pt x="547" y="2282"/>
                    <a:pt x="1159" y="2282"/>
                  </a:cubicBezTo>
                  <a:cubicBezTo>
                    <a:pt x="1178" y="2282"/>
                    <a:pt x="1197" y="2281"/>
                    <a:pt x="1216" y="2280"/>
                  </a:cubicBezTo>
                  <a:cubicBezTo>
                    <a:pt x="1854" y="2280"/>
                    <a:pt x="2341" y="1764"/>
                    <a:pt x="2341" y="1125"/>
                  </a:cubicBezTo>
                  <a:cubicBezTo>
                    <a:pt x="2310" y="487"/>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13"/>
            <p:cNvSpPr/>
            <p:nvPr/>
          </p:nvSpPr>
          <p:spPr>
            <a:xfrm>
              <a:off x="945575" y="4688025"/>
              <a:ext cx="58525" cy="57075"/>
            </a:xfrm>
            <a:custGeom>
              <a:avLst/>
              <a:gdLst/>
              <a:ahLst/>
              <a:cxnLst/>
              <a:rect l="l" t="t" r="r" b="b"/>
              <a:pathLst>
                <a:path w="2341" h="2283" extrusionOk="0">
                  <a:moveTo>
                    <a:pt x="1218" y="0"/>
                  </a:moveTo>
                  <a:cubicBezTo>
                    <a:pt x="576" y="0"/>
                    <a:pt x="60" y="476"/>
                    <a:pt x="31" y="1096"/>
                  </a:cubicBezTo>
                  <a:cubicBezTo>
                    <a:pt x="0" y="1734"/>
                    <a:pt x="517" y="2281"/>
                    <a:pt x="1155" y="2281"/>
                  </a:cubicBezTo>
                  <a:cubicBezTo>
                    <a:pt x="1173" y="2282"/>
                    <a:pt x="1191" y="2282"/>
                    <a:pt x="1209" y="2282"/>
                  </a:cubicBezTo>
                  <a:cubicBezTo>
                    <a:pt x="1822" y="2282"/>
                    <a:pt x="2311" y="1777"/>
                    <a:pt x="2341" y="1156"/>
                  </a:cubicBezTo>
                  <a:cubicBezTo>
                    <a:pt x="2341" y="549"/>
                    <a:pt x="1885" y="62"/>
                    <a:pt x="1277" y="1"/>
                  </a:cubicBezTo>
                  <a:cubicBezTo>
                    <a:pt x="1257" y="1"/>
                    <a:pt x="1237" y="0"/>
                    <a:pt x="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13"/>
            <p:cNvSpPr/>
            <p:nvPr/>
          </p:nvSpPr>
          <p:spPr>
            <a:xfrm>
              <a:off x="469875" y="2043625"/>
              <a:ext cx="57775" cy="57025"/>
            </a:xfrm>
            <a:custGeom>
              <a:avLst/>
              <a:gdLst/>
              <a:ahLst/>
              <a:cxnLst/>
              <a:rect l="l" t="t" r="r" b="b"/>
              <a:pathLst>
                <a:path w="2311" h="2281" extrusionOk="0">
                  <a:moveTo>
                    <a:pt x="1125" y="1"/>
                  </a:moveTo>
                  <a:cubicBezTo>
                    <a:pt x="487" y="31"/>
                    <a:pt x="31" y="487"/>
                    <a:pt x="1" y="1125"/>
                  </a:cubicBezTo>
                  <a:cubicBezTo>
                    <a:pt x="1" y="1764"/>
                    <a:pt x="487" y="2281"/>
                    <a:pt x="1156" y="2281"/>
                  </a:cubicBezTo>
                  <a:cubicBezTo>
                    <a:pt x="1794" y="2281"/>
                    <a:pt x="2311" y="1764"/>
                    <a:pt x="2311" y="1125"/>
                  </a:cubicBezTo>
                  <a:cubicBezTo>
                    <a:pt x="2311" y="487"/>
                    <a:pt x="1764"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13"/>
            <p:cNvSpPr/>
            <p:nvPr/>
          </p:nvSpPr>
          <p:spPr>
            <a:xfrm>
              <a:off x="394650" y="2531475"/>
              <a:ext cx="57775" cy="57050"/>
            </a:xfrm>
            <a:custGeom>
              <a:avLst/>
              <a:gdLst/>
              <a:ahLst/>
              <a:cxnLst/>
              <a:rect l="l" t="t" r="r" b="b"/>
              <a:pathLst>
                <a:path w="2311" h="2282" extrusionOk="0">
                  <a:moveTo>
                    <a:pt x="1156" y="1"/>
                  </a:moveTo>
                  <a:cubicBezTo>
                    <a:pt x="517" y="1"/>
                    <a:pt x="1" y="518"/>
                    <a:pt x="1" y="1156"/>
                  </a:cubicBezTo>
                  <a:cubicBezTo>
                    <a:pt x="1" y="1764"/>
                    <a:pt x="487" y="2250"/>
                    <a:pt x="1095" y="2280"/>
                  </a:cubicBezTo>
                  <a:cubicBezTo>
                    <a:pt x="1115" y="2281"/>
                    <a:pt x="1134" y="2282"/>
                    <a:pt x="1154" y="2282"/>
                  </a:cubicBezTo>
                  <a:cubicBezTo>
                    <a:pt x="1794" y="2282"/>
                    <a:pt x="2281" y="1806"/>
                    <a:pt x="2311" y="1186"/>
                  </a:cubicBezTo>
                  <a:cubicBezTo>
                    <a:pt x="2311" y="518"/>
                    <a:pt x="1824" y="3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13"/>
            <p:cNvSpPr/>
            <p:nvPr/>
          </p:nvSpPr>
          <p:spPr>
            <a:xfrm>
              <a:off x="6704800" y="4421300"/>
              <a:ext cx="57775" cy="57800"/>
            </a:xfrm>
            <a:custGeom>
              <a:avLst/>
              <a:gdLst/>
              <a:ahLst/>
              <a:cxnLst/>
              <a:rect l="l" t="t" r="r" b="b"/>
              <a:pathLst>
                <a:path w="2311" h="2312" extrusionOk="0">
                  <a:moveTo>
                    <a:pt x="1146" y="0"/>
                  </a:moveTo>
                  <a:cubicBezTo>
                    <a:pt x="1129" y="0"/>
                    <a:pt x="1112" y="1"/>
                    <a:pt x="1095" y="2"/>
                  </a:cubicBezTo>
                  <a:cubicBezTo>
                    <a:pt x="517" y="32"/>
                    <a:pt x="31" y="549"/>
                    <a:pt x="0" y="1126"/>
                  </a:cubicBezTo>
                  <a:cubicBezTo>
                    <a:pt x="0" y="1765"/>
                    <a:pt x="548" y="2312"/>
                    <a:pt x="1155" y="2312"/>
                  </a:cubicBezTo>
                  <a:cubicBezTo>
                    <a:pt x="1794" y="2281"/>
                    <a:pt x="2311" y="1734"/>
                    <a:pt x="2280" y="1126"/>
                  </a:cubicBezTo>
                  <a:cubicBezTo>
                    <a:pt x="2280" y="506"/>
                    <a:pt x="1735" y="0"/>
                    <a:pt x="1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13"/>
            <p:cNvSpPr/>
            <p:nvPr/>
          </p:nvSpPr>
          <p:spPr>
            <a:xfrm>
              <a:off x="1146950" y="746475"/>
              <a:ext cx="57775" cy="57800"/>
            </a:xfrm>
            <a:custGeom>
              <a:avLst/>
              <a:gdLst/>
              <a:ahLst/>
              <a:cxnLst/>
              <a:rect l="l" t="t" r="r" b="b"/>
              <a:pathLst>
                <a:path w="2311" h="2312" extrusionOk="0">
                  <a:moveTo>
                    <a:pt x="1173" y="0"/>
                  </a:moveTo>
                  <a:cubicBezTo>
                    <a:pt x="1157" y="0"/>
                    <a:pt x="1141" y="1"/>
                    <a:pt x="1125" y="2"/>
                  </a:cubicBezTo>
                  <a:cubicBezTo>
                    <a:pt x="547" y="32"/>
                    <a:pt x="31" y="518"/>
                    <a:pt x="31" y="1126"/>
                  </a:cubicBezTo>
                  <a:cubicBezTo>
                    <a:pt x="0" y="1734"/>
                    <a:pt x="517" y="2281"/>
                    <a:pt x="1155" y="2312"/>
                  </a:cubicBezTo>
                  <a:cubicBezTo>
                    <a:pt x="1763" y="2312"/>
                    <a:pt x="2310" y="1765"/>
                    <a:pt x="2280" y="1126"/>
                  </a:cubicBezTo>
                  <a:cubicBezTo>
                    <a:pt x="2280" y="535"/>
                    <a:pt x="1762" y="0"/>
                    <a:pt x="1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13"/>
            <p:cNvSpPr/>
            <p:nvPr/>
          </p:nvSpPr>
          <p:spPr>
            <a:xfrm>
              <a:off x="6470000" y="833100"/>
              <a:ext cx="57775" cy="57800"/>
            </a:xfrm>
            <a:custGeom>
              <a:avLst/>
              <a:gdLst/>
              <a:ahLst/>
              <a:cxnLst/>
              <a:rect l="l" t="t" r="r" b="b"/>
              <a:pathLst>
                <a:path w="2311" h="2312" extrusionOk="0">
                  <a:moveTo>
                    <a:pt x="1146" y="0"/>
                  </a:moveTo>
                  <a:cubicBezTo>
                    <a:pt x="1129" y="0"/>
                    <a:pt x="1111" y="1"/>
                    <a:pt x="1094" y="2"/>
                  </a:cubicBezTo>
                  <a:cubicBezTo>
                    <a:pt x="517" y="32"/>
                    <a:pt x="31" y="549"/>
                    <a:pt x="31" y="1126"/>
                  </a:cubicBezTo>
                  <a:cubicBezTo>
                    <a:pt x="0" y="1765"/>
                    <a:pt x="547" y="2312"/>
                    <a:pt x="1155" y="2312"/>
                  </a:cubicBezTo>
                  <a:cubicBezTo>
                    <a:pt x="1794" y="2281"/>
                    <a:pt x="2310" y="1734"/>
                    <a:pt x="2280" y="1126"/>
                  </a:cubicBezTo>
                  <a:cubicBezTo>
                    <a:pt x="2280" y="506"/>
                    <a:pt x="1734" y="0"/>
                    <a:pt x="1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13"/>
            <p:cNvSpPr/>
            <p:nvPr/>
          </p:nvSpPr>
          <p:spPr>
            <a:xfrm>
              <a:off x="517750" y="3605200"/>
              <a:ext cx="57775" cy="57150"/>
            </a:xfrm>
            <a:custGeom>
              <a:avLst/>
              <a:gdLst/>
              <a:ahLst/>
              <a:cxnLst/>
              <a:rect l="l" t="t" r="r" b="b"/>
              <a:pathLst>
                <a:path w="2311" h="2286" extrusionOk="0">
                  <a:moveTo>
                    <a:pt x="1156" y="1"/>
                  </a:moveTo>
                  <a:cubicBezTo>
                    <a:pt x="548" y="1"/>
                    <a:pt x="1" y="548"/>
                    <a:pt x="31" y="1156"/>
                  </a:cubicBezTo>
                  <a:cubicBezTo>
                    <a:pt x="31" y="1764"/>
                    <a:pt x="517" y="2250"/>
                    <a:pt x="1095" y="2280"/>
                  </a:cubicBezTo>
                  <a:cubicBezTo>
                    <a:pt x="1128" y="2284"/>
                    <a:pt x="1160" y="2285"/>
                    <a:pt x="1193" y="2285"/>
                  </a:cubicBezTo>
                  <a:cubicBezTo>
                    <a:pt x="1763" y="2285"/>
                    <a:pt x="2280" y="1790"/>
                    <a:pt x="2280" y="1186"/>
                  </a:cubicBezTo>
                  <a:cubicBezTo>
                    <a:pt x="2311" y="54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13"/>
            <p:cNvSpPr/>
            <p:nvPr/>
          </p:nvSpPr>
          <p:spPr>
            <a:xfrm>
              <a:off x="385525" y="2836950"/>
              <a:ext cx="58550" cy="57050"/>
            </a:xfrm>
            <a:custGeom>
              <a:avLst/>
              <a:gdLst/>
              <a:ahLst/>
              <a:cxnLst/>
              <a:rect l="l" t="t" r="r" b="b"/>
              <a:pathLst>
                <a:path w="2342" h="2282" extrusionOk="0">
                  <a:moveTo>
                    <a:pt x="1156" y="1"/>
                  </a:moveTo>
                  <a:cubicBezTo>
                    <a:pt x="517" y="1"/>
                    <a:pt x="1" y="518"/>
                    <a:pt x="1" y="1156"/>
                  </a:cubicBezTo>
                  <a:cubicBezTo>
                    <a:pt x="1" y="1805"/>
                    <a:pt x="516" y="2282"/>
                    <a:pt x="1130" y="2282"/>
                  </a:cubicBezTo>
                  <a:cubicBezTo>
                    <a:pt x="1148" y="2282"/>
                    <a:pt x="1167" y="2281"/>
                    <a:pt x="1186" y="2280"/>
                  </a:cubicBezTo>
                  <a:cubicBezTo>
                    <a:pt x="1855" y="2250"/>
                    <a:pt x="2341" y="1733"/>
                    <a:pt x="2311" y="1095"/>
                  </a:cubicBezTo>
                  <a:cubicBezTo>
                    <a:pt x="2250" y="457"/>
                    <a:pt x="176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13"/>
            <p:cNvSpPr/>
            <p:nvPr/>
          </p:nvSpPr>
          <p:spPr>
            <a:xfrm>
              <a:off x="7153900" y="2627225"/>
              <a:ext cx="58525" cy="57050"/>
            </a:xfrm>
            <a:custGeom>
              <a:avLst/>
              <a:gdLst/>
              <a:ahLst/>
              <a:cxnLst/>
              <a:rect l="l" t="t" r="r" b="b"/>
              <a:pathLst>
                <a:path w="2341" h="2282" extrusionOk="0">
                  <a:moveTo>
                    <a:pt x="1155" y="1"/>
                  </a:moveTo>
                  <a:cubicBezTo>
                    <a:pt x="517" y="1"/>
                    <a:pt x="0" y="517"/>
                    <a:pt x="0" y="1156"/>
                  </a:cubicBezTo>
                  <a:cubicBezTo>
                    <a:pt x="31" y="1764"/>
                    <a:pt x="487" y="2250"/>
                    <a:pt x="1095" y="2280"/>
                  </a:cubicBezTo>
                  <a:cubicBezTo>
                    <a:pt x="1114" y="2281"/>
                    <a:pt x="1134" y="2282"/>
                    <a:pt x="1154" y="2282"/>
                  </a:cubicBezTo>
                  <a:cubicBezTo>
                    <a:pt x="1794" y="2282"/>
                    <a:pt x="2281" y="1805"/>
                    <a:pt x="2310" y="1186"/>
                  </a:cubicBezTo>
                  <a:cubicBezTo>
                    <a:pt x="2341" y="548"/>
                    <a:pt x="1824" y="3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13"/>
            <p:cNvSpPr/>
            <p:nvPr/>
          </p:nvSpPr>
          <p:spPr>
            <a:xfrm>
              <a:off x="1037525" y="4722225"/>
              <a:ext cx="57000" cy="57150"/>
            </a:xfrm>
            <a:custGeom>
              <a:avLst/>
              <a:gdLst/>
              <a:ahLst/>
              <a:cxnLst/>
              <a:rect l="l" t="t" r="r" b="b"/>
              <a:pathLst>
                <a:path w="2280" h="2286" extrusionOk="0">
                  <a:moveTo>
                    <a:pt x="1176" y="0"/>
                  </a:moveTo>
                  <a:cubicBezTo>
                    <a:pt x="1159" y="0"/>
                    <a:pt x="1142" y="0"/>
                    <a:pt x="1125" y="1"/>
                  </a:cubicBezTo>
                  <a:cubicBezTo>
                    <a:pt x="517" y="1"/>
                    <a:pt x="0" y="579"/>
                    <a:pt x="31" y="1187"/>
                  </a:cubicBezTo>
                  <a:cubicBezTo>
                    <a:pt x="31" y="1791"/>
                    <a:pt x="548" y="2286"/>
                    <a:pt x="1118" y="2286"/>
                  </a:cubicBezTo>
                  <a:cubicBezTo>
                    <a:pt x="1151" y="2286"/>
                    <a:pt x="1183" y="2284"/>
                    <a:pt x="1216" y="2281"/>
                  </a:cubicBezTo>
                  <a:cubicBezTo>
                    <a:pt x="1824" y="2251"/>
                    <a:pt x="2280" y="1734"/>
                    <a:pt x="2280" y="1156"/>
                  </a:cubicBezTo>
                  <a:cubicBezTo>
                    <a:pt x="2280" y="535"/>
                    <a:pt x="1790" y="0"/>
                    <a:pt x="1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13"/>
            <p:cNvSpPr/>
            <p:nvPr/>
          </p:nvSpPr>
          <p:spPr>
            <a:xfrm>
              <a:off x="7144025" y="2932700"/>
              <a:ext cx="58525" cy="57050"/>
            </a:xfrm>
            <a:custGeom>
              <a:avLst/>
              <a:gdLst/>
              <a:ahLst/>
              <a:cxnLst/>
              <a:rect l="l" t="t" r="r" b="b"/>
              <a:pathLst>
                <a:path w="2341" h="2282" extrusionOk="0">
                  <a:moveTo>
                    <a:pt x="1186" y="1"/>
                  </a:moveTo>
                  <a:cubicBezTo>
                    <a:pt x="578" y="31"/>
                    <a:pt x="61" y="487"/>
                    <a:pt x="31" y="1095"/>
                  </a:cubicBezTo>
                  <a:cubicBezTo>
                    <a:pt x="0" y="1733"/>
                    <a:pt x="486" y="2250"/>
                    <a:pt x="1155" y="2280"/>
                  </a:cubicBezTo>
                  <a:cubicBezTo>
                    <a:pt x="1174" y="2281"/>
                    <a:pt x="1193" y="2282"/>
                    <a:pt x="1212" y="2282"/>
                  </a:cubicBezTo>
                  <a:cubicBezTo>
                    <a:pt x="1824" y="2282"/>
                    <a:pt x="2311" y="1805"/>
                    <a:pt x="2341" y="1156"/>
                  </a:cubicBezTo>
                  <a:cubicBezTo>
                    <a:pt x="234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13"/>
            <p:cNvSpPr/>
            <p:nvPr/>
          </p:nvSpPr>
          <p:spPr>
            <a:xfrm>
              <a:off x="535225" y="1861975"/>
              <a:ext cx="58550" cy="56300"/>
            </a:xfrm>
            <a:custGeom>
              <a:avLst/>
              <a:gdLst/>
              <a:ahLst/>
              <a:cxnLst/>
              <a:rect l="l" t="t" r="r" b="b"/>
              <a:pathLst>
                <a:path w="2342" h="2252" extrusionOk="0">
                  <a:moveTo>
                    <a:pt x="1184" y="1"/>
                  </a:moveTo>
                  <a:cubicBezTo>
                    <a:pt x="546" y="1"/>
                    <a:pt x="61" y="449"/>
                    <a:pt x="31" y="1097"/>
                  </a:cubicBezTo>
                  <a:cubicBezTo>
                    <a:pt x="1" y="1735"/>
                    <a:pt x="517" y="2252"/>
                    <a:pt x="1186" y="2252"/>
                  </a:cubicBezTo>
                  <a:cubicBezTo>
                    <a:pt x="1824" y="2252"/>
                    <a:pt x="2341" y="1765"/>
                    <a:pt x="2341" y="1097"/>
                  </a:cubicBezTo>
                  <a:cubicBezTo>
                    <a:pt x="2311" y="489"/>
                    <a:pt x="1855" y="2"/>
                    <a:pt x="1247" y="2"/>
                  </a:cubicBezTo>
                  <a:cubicBezTo>
                    <a:pt x="1226" y="1"/>
                    <a:pt x="1205" y="1"/>
                    <a:pt x="1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13"/>
            <p:cNvSpPr/>
            <p:nvPr/>
          </p:nvSpPr>
          <p:spPr>
            <a:xfrm>
              <a:off x="7128825" y="2412950"/>
              <a:ext cx="57775" cy="57050"/>
            </a:xfrm>
            <a:custGeom>
              <a:avLst/>
              <a:gdLst/>
              <a:ahLst/>
              <a:cxnLst/>
              <a:rect l="l" t="t" r="r" b="b"/>
              <a:pathLst>
                <a:path w="2311" h="2282" extrusionOk="0">
                  <a:moveTo>
                    <a:pt x="1155" y="0"/>
                  </a:moveTo>
                  <a:cubicBezTo>
                    <a:pt x="487" y="30"/>
                    <a:pt x="0" y="547"/>
                    <a:pt x="0" y="1186"/>
                  </a:cubicBezTo>
                  <a:cubicBezTo>
                    <a:pt x="31" y="1793"/>
                    <a:pt x="517" y="2249"/>
                    <a:pt x="1125" y="2280"/>
                  </a:cubicBezTo>
                  <a:cubicBezTo>
                    <a:pt x="1143" y="2281"/>
                    <a:pt x="1161" y="2281"/>
                    <a:pt x="1178" y="2281"/>
                  </a:cubicBezTo>
                  <a:cubicBezTo>
                    <a:pt x="1792" y="2281"/>
                    <a:pt x="2281" y="1776"/>
                    <a:pt x="2310" y="1155"/>
                  </a:cubicBezTo>
                  <a:cubicBezTo>
                    <a:pt x="2310" y="517"/>
                    <a:pt x="1794"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13"/>
            <p:cNvSpPr/>
            <p:nvPr/>
          </p:nvSpPr>
          <p:spPr>
            <a:xfrm>
              <a:off x="426575" y="2440925"/>
              <a:ext cx="57775" cy="56375"/>
            </a:xfrm>
            <a:custGeom>
              <a:avLst/>
              <a:gdLst/>
              <a:ahLst/>
              <a:cxnLst/>
              <a:rect l="l" t="t" r="r" b="b"/>
              <a:pathLst>
                <a:path w="2311" h="2255" extrusionOk="0">
                  <a:moveTo>
                    <a:pt x="1202" y="1"/>
                  </a:moveTo>
                  <a:cubicBezTo>
                    <a:pt x="1166" y="1"/>
                    <a:pt x="1131" y="2"/>
                    <a:pt x="1094" y="6"/>
                  </a:cubicBezTo>
                  <a:cubicBezTo>
                    <a:pt x="486" y="36"/>
                    <a:pt x="0" y="522"/>
                    <a:pt x="0" y="1130"/>
                  </a:cubicBezTo>
                  <a:cubicBezTo>
                    <a:pt x="0" y="1769"/>
                    <a:pt x="517" y="2255"/>
                    <a:pt x="1186" y="2255"/>
                  </a:cubicBezTo>
                  <a:cubicBezTo>
                    <a:pt x="1824" y="2255"/>
                    <a:pt x="2310" y="1738"/>
                    <a:pt x="2310" y="1070"/>
                  </a:cubicBezTo>
                  <a:cubicBezTo>
                    <a:pt x="2282" y="467"/>
                    <a:pt x="1793" y="1"/>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13"/>
            <p:cNvSpPr/>
            <p:nvPr/>
          </p:nvSpPr>
          <p:spPr>
            <a:xfrm>
              <a:off x="887050" y="4564950"/>
              <a:ext cx="57800" cy="57025"/>
            </a:xfrm>
            <a:custGeom>
              <a:avLst/>
              <a:gdLst/>
              <a:ahLst/>
              <a:cxnLst/>
              <a:rect l="l" t="t" r="r" b="b"/>
              <a:pathLst>
                <a:path w="2312" h="2281" extrusionOk="0">
                  <a:moveTo>
                    <a:pt x="1126" y="0"/>
                  </a:moveTo>
                  <a:cubicBezTo>
                    <a:pt x="518" y="31"/>
                    <a:pt x="31" y="517"/>
                    <a:pt x="1" y="1125"/>
                  </a:cubicBezTo>
                  <a:cubicBezTo>
                    <a:pt x="1" y="1763"/>
                    <a:pt x="487" y="2280"/>
                    <a:pt x="1156" y="2280"/>
                  </a:cubicBezTo>
                  <a:cubicBezTo>
                    <a:pt x="1794" y="2280"/>
                    <a:pt x="2311" y="1794"/>
                    <a:pt x="2311" y="1125"/>
                  </a:cubicBezTo>
                  <a:cubicBezTo>
                    <a:pt x="2281" y="487"/>
                    <a:pt x="1764" y="0"/>
                    <a:pt x="1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13"/>
            <p:cNvSpPr/>
            <p:nvPr/>
          </p:nvSpPr>
          <p:spPr>
            <a:xfrm>
              <a:off x="6848425" y="1488125"/>
              <a:ext cx="57775" cy="56275"/>
            </a:xfrm>
            <a:custGeom>
              <a:avLst/>
              <a:gdLst/>
              <a:ahLst/>
              <a:cxnLst/>
              <a:rect l="l" t="t" r="r" b="b"/>
              <a:pathLst>
                <a:path w="2311" h="2251" extrusionOk="0">
                  <a:moveTo>
                    <a:pt x="1129" y="0"/>
                  </a:moveTo>
                  <a:cubicBezTo>
                    <a:pt x="517" y="0"/>
                    <a:pt x="31" y="477"/>
                    <a:pt x="31" y="1096"/>
                  </a:cubicBezTo>
                  <a:cubicBezTo>
                    <a:pt x="0" y="1765"/>
                    <a:pt x="517" y="2251"/>
                    <a:pt x="1155" y="2251"/>
                  </a:cubicBezTo>
                  <a:cubicBezTo>
                    <a:pt x="1794" y="2221"/>
                    <a:pt x="2250" y="1765"/>
                    <a:pt x="2280" y="1157"/>
                  </a:cubicBezTo>
                  <a:cubicBezTo>
                    <a:pt x="2310" y="518"/>
                    <a:pt x="1824" y="2"/>
                    <a:pt x="1186" y="2"/>
                  </a:cubicBezTo>
                  <a:cubicBezTo>
                    <a:pt x="1167" y="1"/>
                    <a:pt x="1148" y="0"/>
                    <a:pt x="1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13"/>
            <p:cNvSpPr/>
            <p:nvPr/>
          </p:nvSpPr>
          <p:spPr>
            <a:xfrm>
              <a:off x="656825" y="4068700"/>
              <a:ext cx="57775" cy="56300"/>
            </a:xfrm>
            <a:custGeom>
              <a:avLst/>
              <a:gdLst/>
              <a:ahLst/>
              <a:cxnLst/>
              <a:rect l="l" t="t" r="r" b="b"/>
              <a:pathLst>
                <a:path w="2311" h="2252" extrusionOk="0">
                  <a:moveTo>
                    <a:pt x="1178" y="1"/>
                  </a:moveTo>
                  <a:cubicBezTo>
                    <a:pt x="1160" y="1"/>
                    <a:pt x="1143" y="1"/>
                    <a:pt x="1125" y="2"/>
                  </a:cubicBezTo>
                  <a:cubicBezTo>
                    <a:pt x="517" y="2"/>
                    <a:pt x="30" y="458"/>
                    <a:pt x="30" y="1066"/>
                  </a:cubicBezTo>
                  <a:cubicBezTo>
                    <a:pt x="0" y="1704"/>
                    <a:pt x="486" y="2221"/>
                    <a:pt x="1125" y="2251"/>
                  </a:cubicBezTo>
                  <a:cubicBezTo>
                    <a:pt x="1793" y="2251"/>
                    <a:pt x="2310" y="1765"/>
                    <a:pt x="2280" y="1127"/>
                  </a:cubicBezTo>
                  <a:cubicBezTo>
                    <a:pt x="2280" y="506"/>
                    <a:pt x="1792" y="1"/>
                    <a:pt x="11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13"/>
            <p:cNvSpPr/>
            <p:nvPr/>
          </p:nvSpPr>
          <p:spPr>
            <a:xfrm>
              <a:off x="7071825" y="2290575"/>
              <a:ext cx="57775" cy="56275"/>
            </a:xfrm>
            <a:custGeom>
              <a:avLst/>
              <a:gdLst/>
              <a:ahLst/>
              <a:cxnLst/>
              <a:rect l="l" t="t" r="r" b="b"/>
              <a:pathLst>
                <a:path w="2311" h="2251" extrusionOk="0">
                  <a:moveTo>
                    <a:pt x="1129" y="0"/>
                  </a:moveTo>
                  <a:cubicBezTo>
                    <a:pt x="517" y="0"/>
                    <a:pt x="31" y="476"/>
                    <a:pt x="31" y="1096"/>
                  </a:cubicBezTo>
                  <a:cubicBezTo>
                    <a:pt x="1" y="1764"/>
                    <a:pt x="517" y="2251"/>
                    <a:pt x="1156" y="2251"/>
                  </a:cubicBezTo>
                  <a:cubicBezTo>
                    <a:pt x="1794" y="2220"/>
                    <a:pt x="2250" y="1764"/>
                    <a:pt x="2280" y="1156"/>
                  </a:cubicBezTo>
                  <a:cubicBezTo>
                    <a:pt x="2311" y="518"/>
                    <a:pt x="1824" y="1"/>
                    <a:pt x="1186" y="1"/>
                  </a:cubicBezTo>
                  <a:cubicBezTo>
                    <a:pt x="1167" y="1"/>
                    <a:pt x="1148" y="0"/>
                    <a:pt x="1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13"/>
            <p:cNvSpPr/>
            <p:nvPr/>
          </p:nvSpPr>
          <p:spPr>
            <a:xfrm>
              <a:off x="6905400" y="1611225"/>
              <a:ext cx="57025" cy="56300"/>
            </a:xfrm>
            <a:custGeom>
              <a:avLst/>
              <a:gdLst/>
              <a:ahLst/>
              <a:cxnLst/>
              <a:rect l="l" t="t" r="r" b="b"/>
              <a:pathLst>
                <a:path w="2281" h="2252" extrusionOk="0">
                  <a:moveTo>
                    <a:pt x="1181" y="0"/>
                  </a:moveTo>
                  <a:cubicBezTo>
                    <a:pt x="1163" y="0"/>
                    <a:pt x="1144" y="1"/>
                    <a:pt x="1126" y="2"/>
                  </a:cubicBezTo>
                  <a:cubicBezTo>
                    <a:pt x="487" y="2"/>
                    <a:pt x="1" y="518"/>
                    <a:pt x="1" y="1157"/>
                  </a:cubicBezTo>
                  <a:cubicBezTo>
                    <a:pt x="31" y="1765"/>
                    <a:pt x="518" y="2221"/>
                    <a:pt x="1126" y="2251"/>
                  </a:cubicBezTo>
                  <a:cubicBezTo>
                    <a:pt x="1794" y="2251"/>
                    <a:pt x="2281" y="1765"/>
                    <a:pt x="2281" y="1126"/>
                  </a:cubicBezTo>
                  <a:cubicBezTo>
                    <a:pt x="2281" y="506"/>
                    <a:pt x="1821" y="0"/>
                    <a:pt x="1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13"/>
            <p:cNvSpPr/>
            <p:nvPr/>
          </p:nvSpPr>
          <p:spPr>
            <a:xfrm>
              <a:off x="599825" y="3944875"/>
              <a:ext cx="57775" cy="57050"/>
            </a:xfrm>
            <a:custGeom>
              <a:avLst/>
              <a:gdLst/>
              <a:ahLst/>
              <a:cxnLst/>
              <a:rect l="l" t="t" r="r" b="b"/>
              <a:pathLst>
                <a:path w="2311" h="2282" extrusionOk="0">
                  <a:moveTo>
                    <a:pt x="1155" y="1"/>
                  </a:moveTo>
                  <a:cubicBezTo>
                    <a:pt x="517" y="1"/>
                    <a:pt x="0" y="517"/>
                    <a:pt x="0" y="1156"/>
                  </a:cubicBezTo>
                  <a:cubicBezTo>
                    <a:pt x="30" y="1804"/>
                    <a:pt x="517" y="2282"/>
                    <a:pt x="1129" y="2282"/>
                  </a:cubicBezTo>
                  <a:cubicBezTo>
                    <a:pt x="1148" y="2282"/>
                    <a:pt x="1167" y="2281"/>
                    <a:pt x="1186" y="2280"/>
                  </a:cubicBezTo>
                  <a:cubicBezTo>
                    <a:pt x="1824" y="2250"/>
                    <a:pt x="2280" y="1794"/>
                    <a:pt x="2310" y="1186"/>
                  </a:cubicBezTo>
                  <a:cubicBezTo>
                    <a:pt x="2310" y="517"/>
                    <a:pt x="1824" y="3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13"/>
            <p:cNvSpPr/>
            <p:nvPr/>
          </p:nvSpPr>
          <p:spPr>
            <a:xfrm>
              <a:off x="460000" y="2349875"/>
              <a:ext cx="58550" cy="56250"/>
            </a:xfrm>
            <a:custGeom>
              <a:avLst/>
              <a:gdLst/>
              <a:ahLst/>
              <a:cxnLst/>
              <a:rect l="l" t="t" r="r" b="b"/>
              <a:pathLst>
                <a:path w="2342" h="2250" extrusionOk="0">
                  <a:moveTo>
                    <a:pt x="1186" y="0"/>
                  </a:moveTo>
                  <a:cubicBezTo>
                    <a:pt x="578" y="0"/>
                    <a:pt x="92" y="456"/>
                    <a:pt x="61" y="1064"/>
                  </a:cubicBezTo>
                  <a:cubicBezTo>
                    <a:pt x="1" y="1702"/>
                    <a:pt x="487" y="2219"/>
                    <a:pt x="1156" y="2250"/>
                  </a:cubicBezTo>
                  <a:cubicBezTo>
                    <a:pt x="1794" y="2250"/>
                    <a:pt x="2311" y="1763"/>
                    <a:pt x="2311" y="1125"/>
                  </a:cubicBezTo>
                  <a:cubicBezTo>
                    <a:pt x="2341" y="48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13"/>
            <p:cNvSpPr/>
            <p:nvPr/>
          </p:nvSpPr>
          <p:spPr>
            <a:xfrm>
              <a:off x="7112100" y="3024625"/>
              <a:ext cx="59300" cy="56325"/>
            </a:xfrm>
            <a:custGeom>
              <a:avLst/>
              <a:gdLst/>
              <a:ahLst/>
              <a:cxnLst/>
              <a:rect l="l" t="t" r="r" b="b"/>
              <a:pathLst>
                <a:path w="2372" h="2253" extrusionOk="0">
                  <a:moveTo>
                    <a:pt x="1155" y="0"/>
                  </a:moveTo>
                  <a:cubicBezTo>
                    <a:pt x="576" y="0"/>
                    <a:pt x="120" y="417"/>
                    <a:pt x="61" y="1005"/>
                  </a:cubicBezTo>
                  <a:cubicBezTo>
                    <a:pt x="1" y="1643"/>
                    <a:pt x="456" y="2190"/>
                    <a:pt x="1095" y="2251"/>
                  </a:cubicBezTo>
                  <a:cubicBezTo>
                    <a:pt x="1116" y="2252"/>
                    <a:pt x="1137" y="2252"/>
                    <a:pt x="1158" y="2252"/>
                  </a:cubicBezTo>
                  <a:cubicBezTo>
                    <a:pt x="1796" y="2252"/>
                    <a:pt x="2281" y="1805"/>
                    <a:pt x="2311" y="1187"/>
                  </a:cubicBezTo>
                  <a:cubicBezTo>
                    <a:pt x="2371" y="549"/>
                    <a:pt x="1855" y="2"/>
                    <a:pt x="1216" y="2"/>
                  </a:cubicBezTo>
                  <a:cubicBezTo>
                    <a:pt x="1196" y="1"/>
                    <a:pt x="1176"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13"/>
            <p:cNvSpPr/>
            <p:nvPr/>
          </p:nvSpPr>
          <p:spPr>
            <a:xfrm>
              <a:off x="7119700" y="2719150"/>
              <a:ext cx="57775" cy="56275"/>
            </a:xfrm>
            <a:custGeom>
              <a:avLst/>
              <a:gdLst/>
              <a:ahLst/>
              <a:cxnLst/>
              <a:rect l="l" t="t" r="r" b="b"/>
              <a:pathLst>
                <a:path w="2311" h="2251" extrusionOk="0">
                  <a:moveTo>
                    <a:pt x="1127" y="0"/>
                  </a:moveTo>
                  <a:cubicBezTo>
                    <a:pt x="1106" y="0"/>
                    <a:pt x="1085" y="1"/>
                    <a:pt x="1064" y="2"/>
                  </a:cubicBezTo>
                  <a:cubicBezTo>
                    <a:pt x="487" y="32"/>
                    <a:pt x="0" y="518"/>
                    <a:pt x="31" y="1126"/>
                  </a:cubicBezTo>
                  <a:cubicBezTo>
                    <a:pt x="31" y="1764"/>
                    <a:pt x="548" y="2251"/>
                    <a:pt x="1186" y="2251"/>
                  </a:cubicBezTo>
                  <a:cubicBezTo>
                    <a:pt x="1824" y="2220"/>
                    <a:pt x="2311" y="1704"/>
                    <a:pt x="2280" y="1065"/>
                  </a:cubicBezTo>
                  <a:cubicBezTo>
                    <a:pt x="2251" y="447"/>
                    <a:pt x="1765" y="0"/>
                    <a:pt x="1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13"/>
            <p:cNvSpPr/>
            <p:nvPr/>
          </p:nvSpPr>
          <p:spPr>
            <a:xfrm>
              <a:off x="7102975" y="3330100"/>
              <a:ext cx="58550" cy="56275"/>
            </a:xfrm>
            <a:custGeom>
              <a:avLst/>
              <a:gdLst/>
              <a:ahLst/>
              <a:cxnLst/>
              <a:rect l="l" t="t" r="r" b="b"/>
              <a:pathLst>
                <a:path w="2342" h="2251" extrusionOk="0">
                  <a:moveTo>
                    <a:pt x="1212" y="0"/>
                  </a:moveTo>
                  <a:cubicBezTo>
                    <a:pt x="1194" y="0"/>
                    <a:pt x="1175" y="1"/>
                    <a:pt x="1156" y="2"/>
                  </a:cubicBezTo>
                  <a:cubicBezTo>
                    <a:pt x="487" y="2"/>
                    <a:pt x="1" y="518"/>
                    <a:pt x="31" y="1187"/>
                  </a:cubicBezTo>
                  <a:cubicBezTo>
                    <a:pt x="62" y="1795"/>
                    <a:pt x="548" y="2251"/>
                    <a:pt x="1186" y="2251"/>
                  </a:cubicBezTo>
                  <a:cubicBezTo>
                    <a:pt x="1825" y="2251"/>
                    <a:pt x="2341" y="1734"/>
                    <a:pt x="2341" y="1096"/>
                  </a:cubicBezTo>
                  <a:cubicBezTo>
                    <a:pt x="2341" y="476"/>
                    <a:pt x="1826" y="0"/>
                    <a:pt x="12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13"/>
            <p:cNvSpPr/>
            <p:nvPr/>
          </p:nvSpPr>
          <p:spPr>
            <a:xfrm>
              <a:off x="418975" y="2746500"/>
              <a:ext cx="59300" cy="56325"/>
            </a:xfrm>
            <a:custGeom>
              <a:avLst/>
              <a:gdLst/>
              <a:ahLst/>
              <a:cxnLst/>
              <a:rect l="l" t="t" r="r" b="b"/>
              <a:pathLst>
                <a:path w="2372" h="2253" extrusionOk="0">
                  <a:moveTo>
                    <a:pt x="1155" y="0"/>
                  </a:moveTo>
                  <a:cubicBezTo>
                    <a:pt x="576" y="0"/>
                    <a:pt x="120" y="417"/>
                    <a:pt x="61" y="1005"/>
                  </a:cubicBezTo>
                  <a:cubicBezTo>
                    <a:pt x="0" y="1643"/>
                    <a:pt x="456" y="2190"/>
                    <a:pt x="1094" y="2251"/>
                  </a:cubicBezTo>
                  <a:cubicBezTo>
                    <a:pt x="1116" y="2252"/>
                    <a:pt x="1136" y="2252"/>
                    <a:pt x="1157" y="2252"/>
                  </a:cubicBezTo>
                  <a:cubicBezTo>
                    <a:pt x="1795" y="2252"/>
                    <a:pt x="2281" y="1805"/>
                    <a:pt x="2310" y="1187"/>
                  </a:cubicBezTo>
                  <a:cubicBezTo>
                    <a:pt x="2371" y="549"/>
                    <a:pt x="1854" y="2"/>
                    <a:pt x="1216" y="2"/>
                  </a:cubicBezTo>
                  <a:cubicBezTo>
                    <a:pt x="1196" y="1"/>
                    <a:pt x="1175"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13"/>
            <p:cNvSpPr/>
            <p:nvPr/>
          </p:nvSpPr>
          <p:spPr>
            <a:xfrm>
              <a:off x="866550" y="5173600"/>
              <a:ext cx="68400" cy="47150"/>
            </a:xfrm>
            <a:custGeom>
              <a:avLst/>
              <a:gdLst/>
              <a:ahLst/>
              <a:cxnLst/>
              <a:rect l="l" t="t" r="r" b="b"/>
              <a:pathLst>
                <a:path w="2736" h="1886" extrusionOk="0">
                  <a:moveTo>
                    <a:pt x="1335" y="1"/>
                  </a:moveTo>
                  <a:cubicBezTo>
                    <a:pt x="1214" y="1"/>
                    <a:pt x="1092" y="20"/>
                    <a:pt x="973" y="62"/>
                  </a:cubicBezTo>
                  <a:cubicBezTo>
                    <a:pt x="243" y="305"/>
                    <a:pt x="0" y="913"/>
                    <a:pt x="335" y="1886"/>
                  </a:cubicBezTo>
                  <a:lnTo>
                    <a:pt x="1794" y="1886"/>
                  </a:lnTo>
                  <a:cubicBezTo>
                    <a:pt x="2493" y="1855"/>
                    <a:pt x="2736" y="1491"/>
                    <a:pt x="2493" y="822"/>
                  </a:cubicBezTo>
                  <a:cubicBezTo>
                    <a:pt x="2321" y="333"/>
                    <a:pt x="183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13"/>
            <p:cNvSpPr/>
            <p:nvPr/>
          </p:nvSpPr>
          <p:spPr>
            <a:xfrm>
              <a:off x="410600" y="3051975"/>
              <a:ext cx="57775" cy="56300"/>
            </a:xfrm>
            <a:custGeom>
              <a:avLst/>
              <a:gdLst/>
              <a:ahLst/>
              <a:cxnLst/>
              <a:rect l="l" t="t" r="r" b="b"/>
              <a:pathLst>
                <a:path w="2311" h="2252" extrusionOk="0">
                  <a:moveTo>
                    <a:pt x="1181" y="0"/>
                  </a:moveTo>
                  <a:cubicBezTo>
                    <a:pt x="1163" y="0"/>
                    <a:pt x="1144" y="1"/>
                    <a:pt x="1125" y="2"/>
                  </a:cubicBezTo>
                  <a:cubicBezTo>
                    <a:pt x="518" y="2"/>
                    <a:pt x="31" y="458"/>
                    <a:pt x="1" y="1066"/>
                  </a:cubicBezTo>
                  <a:cubicBezTo>
                    <a:pt x="1" y="1734"/>
                    <a:pt x="487" y="2251"/>
                    <a:pt x="1125" y="2251"/>
                  </a:cubicBezTo>
                  <a:cubicBezTo>
                    <a:pt x="1794" y="2251"/>
                    <a:pt x="2311" y="1765"/>
                    <a:pt x="2311" y="1126"/>
                  </a:cubicBezTo>
                  <a:cubicBezTo>
                    <a:pt x="2311" y="506"/>
                    <a:pt x="1823" y="0"/>
                    <a:pt x="1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13"/>
            <p:cNvSpPr/>
            <p:nvPr/>
          </p:nvSpPr>
          <p:spPr>
            <a:xfrm>
              <a:off x="492700" y="3390875"/>
              <a:ext cx="57750" cy="57100"/>
            </a:xfrm>
            <a:custGeom>
              <a:avLst/>
              <a:gdLst/>
              <a:ahLst/>
              <a:cxnLst/>
              <a:rect l="l" t="t" r="r" b="b"/>
              <a:pathLst>
                <a:path w="2310" h="2284" extrusionOk="0">
                  <a:moveTo>
                    <a:pt x="1145" y="1"/>
                  </a:moveTo>
                  <a:cubicBezTo>
                    <a:pt x="1128" y="1"/>
                    <a:pt x="1111" y="1"/>
                    <a:pt x="1094" y="2"/>
                  </a:cubicBezTo>
                  <a:cubicBezTo>
                    <a:pt x="516" y="33"/>
                    <a:pt x="30" y="549"/>
                    <a:pt x="30" y="1127"/>
                  </a:cubicBezTo>
                  <a:cubicBezTo>
                    <a:pt x="0" y="1748"/>
                    <a:pt x="518" y="2283"/>
                    <a:pt x="1106" y="2283"/>
                  </a:cubicBezTo>
                  <a:cubicBezTo>
                    <a:pt x="1122" y="2283"/>
                    <a:pt x="1138" y="2283"/>
                    <a:pt x="1155" y="2282"/>
                  </a:cubicBezTo>
                  <a:cubicBezTo>
                    <a:pt x="1793" y="2282"/>
                    <a:pt x="2310" y="1735"/>
                    <a:pt x="2279" y="1127"/>
                  </a:cubicBezTo>
                  <a:cubicBezTo>
                    <a:pt x="2279" y="506"/>
                    <a:pt x="1734" y="1"/>
                    <a:pt x="11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13"/>
            <p:cNvSpPr/>
            <p:nvPr/>
          </p:nvSpPr>
          <p:spPr>
            <a:xfrm>
              <a:off x="7069550" y="3421325"/>
              <a:ext cx="57775" cy="56250"/>
            </a:xfrm>
            <a:custGeom>
              <a:avLst/>
              <a:gdLst/>
              <a:ahLst/>
              <a:cxnLst/>
              <a:rect l="l" t="t" r="r" b="b"/>
              <a:pathLst>
                <a:path w="2311" h="2250" extrusionOk="0">
                  <a:moveTo>
                    <a:pt x="1155" y="0"/>
                  </a:moveTo>
                  <a:cubicBezTo>
                    <a:pt x="517" y="0"/>
                    <a:pt x="0" y="486"/>
                    <a:pt x="31" y="1125"/>
                  </a:cubicBezTo>
                  <a:cubicBezTo>
                    <a:pt x="31" y="1733"/>
                    <a:pt x="487" y="2219"/>
                    <a:pt x="1095" y="2249"/>
                  </a:cubicBezTo>
                  <a:cubicBezTo>
                    <a:pt x="1763" y="2249"/>
                    <a:pt x="2280" y="1793"/>
                    <a:pt x="2280" y="1155"/>
                  </a:cubicBezTo>
                  <a:cubicBezTo>
                    <a:pt x="2310" y="517"/>
                    <a:pt x="1794"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13"/>
            <p:cNvSpPr/>
            <p:nvPr/>
          </p:nvSpPr>
          <p:spPr>
            <a:xfrm>
              <a:off x="7094625" y="2504850"/>
              <a:ext cx="57025" cy="56300"/>
            </a:xfrm>
            <a:custGeom>
              <a:avLst/>
              <a:gdLst/>
              <a:ahLst/>
              <a:cxnLst/>
              <a:rect l="l" t="t" r="r" b="b"/>
              <a:pathLst>
                <a:path w="2281" h="2252" extrusionOk="0">
                  <a:moveTo>
                    <a:pt x="1179" y="1"/>
                  </a:moveTo>
                  <a:cubicBezTo>
                    <a:pt x="1161" y="1"/>
                    <a:pt x="1143" y="1"/>
                    <a:pt x="1125" y="2"/>
                  </a:cubicBezTo>
                  <a:cubicBezTo>
                    <a:pt x="517" y="2"/>
                    <a:pt x="31" y="458"/>
                    <a:pt x="31" y="1066"/>
                  </a:cubicBezTo>
                  <a:cubicBezTo>
                    <a:pt x="0" y="1704"/>
                    <a:pt x="487" y="2221"/>
                    <a:pt x="1125" y="2251"/>
                  </a:cubicBezTo>
                  <a:cubicBezTo>
                    <a:pt x="1794" y="2251"/>
                    <a:pt x="2280" y="1765"/>
                    <a:pt x="2280" y="1127"/>
                  </a:cubicBezTo>
                  <a:cubicBezTo>
                    <a:pt x="2280" y="506"/>
                    <a:pt x="1792" y="1"/>
                    <a:pt x="1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13"/>
            <p:cNvSpPr/>
            <p:nvPr/>
          </p:nvSpPr>
          <p:spPr>
            <a:xfrm>
              <a:off x="6739000" y="4330150"/>
              <a:ext cx="57000" cy="57025"/>
            </a:xfrm>
            <a:custGeom>
              <a:avLst/>
              <a:gdLst/>
              <a:ahLst/>
              <a:cxnLst/>
              <a:rect l="l" t="t" r="r" b="b"/>
              <a:pathLst>
                <a:path w="2280" h="2281" extrusionOk="0">
                  <a:moveTo>
                    <a:pt x="1125" y="0"/>
                  </a:moveTo>
                  <a:cubicBezTo>
                    <a:pt x="547" y="31"/>
                    <a:pt x="31" y="517"/>
                    <a:pt x="31" y="1094"/>
                  </a:cubicBezTo>
                  <a:cubicBezTo>
                    <a:pt x="0" y="1733"/>
                    <a:pt x="517" y="2280"/>
                    <a:pt x="1125" y="2280"/>
                  </a:cubicBezTo>
                  <a:cubicBezTo>
                    <a:pt x="1142" y="2281"/>
                    <a:pt x="1159" y="2281"/>
                    <a:pt x="1176" y="2281"/>
                  </a:cubicBezTo>
                  <a:cubicBezTo>
                    <a:pt x="1790" y="2281"/>
                    <a:pt x="2280" y="1747"/>
                    <a:pt x="2280" y="1155"/>
                  </a:cubicBezTo>
                  <a:cubicBezTo>
                    <a:pt x="2280" y="517"/>
                    <a:pt x="176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13"/>
            <p:cNvSpPr/>
            <p:nvPr/>
          </p:nvSpPr>
          <p:spPr>
            <a:xfrm>
              <a:off x="501800" y="1952450"/>
              <a:ext cx="57775" cy="57050"/>
            </a:xfrm>
            <a:custGeom>
              <a:avLst/>
              <a:gdLst/>
              <a:ahLst/>
              <a:cxnLst/>
              <a:rect l="l" t="t" r="r" b="b"/>
              <a:pathLst>
                <a:path w="2311" h="2282" extrusionOk="0">
                  <a:moveTo>
                    <a:pt x="1155" y="0"/>
                  </a:moveTo>
                  <a:cubicBezTo>
                    <a:pt x="517" y="0"/>
                    <a:pt x="0" y="517"/>
                    <a:pt x="0" y="1155"/>
                  </a:cubicBezTo>
                  <a:cubicBezTo>
                    <a:pt x="31" y="1763"/>
                    <a:pt x="487" y="2250"/>
                    <a:pt x="1095" y="2280"/>
                  </a:cubicBezTo>
                  <a:cubicBezTo>
                    <a:pt x="1114" y="2281"/>
                    <a:pt x="1134" y="2281"/>
                    <a:pt x="1154" y="2281"/>
                  </a:cubicBezTo>
                  <a:cubicBezTo>
                    <a:pt x="1794" y="2281"/>
                    <a:pt x="2281" y="1805"/>
                    <a:pt x="2310" y="1186"/>
                  </a:cubicBezTo>
                  <a:cubicBezTo>
                    <a:pt x="2310" y="547"/>
                    <a:pt x="1824" y="31"/>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13"/>
            <p:cNvSpPr/>
            <p:nvPr/>
          </p:nvSpPr>
          <p:spPr>
            <a:xfrm>
              <a:off x="467600" y="3176625"/>
              <a:ext cx="57775" cy="57050"/>
            </a:xfrm>
            <a:custGeom>
              <a:avLst/>
              <a:gdLst/>
              <a:ahLst/>
              <a:cxnLst/>
              <a:rect l="l" t="t" r="r" b="b"/>
              <a:pathLst>
                <a:path w="2311" h="2282" extrusionOk="0">
                  <a:moveTo>
                    <a:pt x="1156" y="1"/>
                  </a:moveTo>
                  <a:cubicBezTo>
                    <a:pt x="578" y="1"/>
                    <a:pt x="61" y="487"/>
                    <a:pt x="31" y="1064"/>
                  </a:cubicBezTo>
                  <a:cubicBezTo>
                    <a:pt x="1" y="1703"/>
                    <a:pt x="487" y="2250"/>
                    <a:pt x="1095" y="2280"/>
                  </a:cubicBezTo>
                  <a:cubicBezTo>
                    <a:pt x="1112" y="2281"/>
                    <a:pt x="1129" y="2282"/>
                    <a:pt x="1146" y="2282"/>
                  </a:cubicBezTo>
                  <a:cubicBezTo>
                    <a:pt x="1735" y="2282"/>
                    <a:pt x="2280" y="1777"/>
                    <a:pt x="2280" y="1186"/>
                  </a:cubicBezTo>
                  <a:cubicBezTo>
                    <a:pt x="2311" y="54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13"/>
            <p:cNvSpPr/>
            <p:nvPr/>
          </p:nvSpPr>
          <p:spPr>
            <a:xfrm>
              <a:off x="6791425" y="1365050"/>
              <a:ext cx="57775" cy="56250"/>
            </a:xfrm>
            <a:custGeom>
              <a:avLst/>
              <a:gdLst/>
              <a:ahLst/>
              <a:cxnLst/>
              <a:rect l="l" t="t" r="r" b="b"/>
              <a:pathLst>
                <a:path w="2311" h="2250" extrusionOk="0">
                  <a:moveTo>
                    <a:pt x="1156" y="1"/>
                  </a:moveTo>
                  <a:cubicBezTo>
                    <a:pt x="517" y="1"/>
                    <a:pt x="1" y="487"/>
                    <a:pt x="31" y="1125"/>
                  </a:cubicBezTo>
                  <a:cubicBezTo>
                    <a:pt x="31" y="1733"/>
                    <a:pt x="487" y="2219"/>
                    <a:pt x="1095" y="2250"/>
                  </a:cubicBezTo>
                  <a:cubicBezTo>
                    <a:pt x="1764" y="2250"/>
                    <a:pt x="2280" y="1794"/>
                    <a:pt x="2280" y="1156"/>
                  </a:cubicBezTo>
                  <a:cubicBezTo>
                    <a:pt x="2311" y="517"/>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13"/>
            <p:cNvSpPr/>
            <p:nvPr/>
          </p:nvSpPr>
          <p:spPr>
            <a:xfrm>
              <a:off x="1301200" y="5126375"/>
              <a:ext cx="60050" cy="56425"/>
            </a:xfrm>
            <a:custGeom>
              <a:avLst/>
              <a:gdLst/>
              <a:ahLst/>
              <a:cxnLst/>
              <a:rect l="l" t="t" r="r" b="b"/>
              <a:pathLst>
                <a:path w="2402" h="2257" extrusionOk="0">
                  <a:moveTo>
                    <a:pt x="1189" y="0"/>
                  </a:moveTo>
                  <a:cubicBezTo>
                    <a:pt x="575" y="0"/>
                    <a:pt x="88" y="439"/>
                    <a:pt x="31" y="1039"/>
                  </a:cubicBezTo>
                  <a:cubicBezTo>
                    <a:pt x="1" y="1677"/>
                    <a:pt x="487" y="2225"/>
                    <a:pt x="1125" y="2255"/>
                  </a:cubicBezTo>
                  <a:cubicBezTo>
                    <a:pt x="1146" y="2256"/>
                    <a:pt x="1166" y="2256"/>
                    <a:pt x="1186" y="2256"/>
                  </a:cubicBezTo>
                  <a:cubicBezTo>
                    <a:pt x="1767" y="2256"/>
                    <a:pt x="2252" y="1839"/>
                    <a:pt x="2311" y="1252"/>
                  </a:cubicBezTo>
                  <a:cubicBezTo>
                    <a:pt x="2402" y="614"/>
                    <a:pt x="1946" y="36"/>
                    <a:pt x="1308" y="6"/>
                  </a:cubicBezTo>
                  <a:cubicBezTo>
                    <a:pt x="1267" y="2"/>
                    <a:pt x="1228" y="0"/>
                    <a:pt x="1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13"/>
            <p:cNvSpPr/>
            <p:nvPr/>
          </p:nvSpPr>
          <p:spPr>
            <a:xfrm>
              <a:off x="441775" y="2960775"/>
              <a:ext cx="58525" cy="56300"/>
            </a:xfrm>
            <a:custGeom>
              <a:avLst/>
              <a:gdLst/>
              <a:ahLst/>
              <a:cxnLst/>
              <a:rect l="l" t="t" r="r" b="b"/>
              <a:pathLst>
                <a:path w="2341" h="2252" extrusionOk="0">
                  <a:moveTo>
                    <a:pt x="1185" y="1"/>
                  </a:moveTo>
                  <a:cubicBezTo>
                    <a:pt x="1165" y="1"/>
                    <a:pt x="1145" y="1"/>
                    <a:pt x="1125" y="2"/>
                  </a:cubicBezTo>
                  <a:cubicBezTo>
                    <a:pt x="486" y="33"/>
                    <a:pt x="0" y="580"/>
                    <a:pt x="61" y="1218"/>
                  </a:cubicBezTo>
                  <a:cubicBezTo>
                    <a:pt x="91" y="1796"/>
                    <a:pt x="578" y="2252"/>
                    <a:pt x="1216" y="2252"/>
                  </a:cubicBezTo>
                  <a:cubicBezTo>
                    <a:pt x="1854" y="2221"/>
                    <a:pt x="2341" y="1735"/>
                    <a:pt x="2310" y="1066"/>
                  </a:cubicBezTo>
                  <a:cubicBezTo>
                    <a:pt x="2310" y="448"/>
                    <a:pt x="1797" y="1"/>
                    <a:pt x="1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13"/>
            <p:cNvSpPr/>
            <p:nvPr/>
          </p:nvSpPr>
          <p:spPr>
            <a:xfrm>
              <a:off x="7037625" y="3512500"/>
              <a:ext cx="57775" cy="56300"/>
            </a:xfrm>
            <a:custGeom>
              <a:avLst/>
              <a:gdLst/>
              <a:ahLst/>
              <a:cxnLst/>
              <a:rect l="l" t="t" r="r" b="b"/>
              <a:pathLst>
                <a:path w="2311" h="2252" extrusionOk="0">
                  <a:moveTo>
                    <a:pt x="1156" y="0"/>
                  </a:moveTo>
                  <a:cubicBezTo>
                    <a:pt x="517" y="0"/>
                    <a:pt x="1" y="487"/>
                    <a:pt x="31" y="1125"/>
                  </a:cubicBezTo>
                  <a:cubicBezTo>
                    <a:pt x="31" y="1733"/>
                    <a:pt x="487" y="2219"/>
                    <a:pt x="1095" y="2250"/>
                  </a:cubicBezTo>
                  <a:cubicBezTo>
                    <a:pt x="1115" y="2251"/>
                    <a:pt x="1135" y="2251"/>
                    <a:pt x="1154" y="2251"/>
                  </a:cubicBezTo>
                  <a:cubicBezTo>
                    <a:pt x="1794" y="2251"/>
                    <a:pt x="2280" y="1775"/>
                    <a:pt x="2280" y="1156"/>
                  </a:cubicBezTo>
                  <a:cubicBezTo>
                    <a:pt x="2311" y="517"/>
                    <a:pt x="1825"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13"/>
            <p:cNvSpPr/>
            <p:nvPr/>
          </p:nvSpPr>
          <p:spPr>
            <a:xfrm>
              <a:off x="6618175" y="991050"/>
              <a:ext cx="57775" cy="56400"/>
            </a:xfrm>
            <a:custGeom>
              <a:avLst/>
              <a:gdLst/>
              <a:ahLst/>
              <a:cxnLst/>
              <a:rect l="l" t="t" r="r" b="b"/>
              <a:pathLst>
                <a:path w="2311" h="2256" extrusionOk="0">
                  <a:moveTo>
                    <a:pt x="1207" y="1"/>
                  </a:moveTo>
                  <a:cubicBezTo>
                    <a:pt x="1170" y="1"/>
                    <a:pt x="1133" y="3"/>
                    <a:pt x="1095" y="6"/>
                  </a:cubicBezTo>
                  <a:cubicBezTo>
                    <a:pt x="487" y="36"/>
                    <a:pt x="0" y="523"/>
                    <a:pt x="0" y="1131"/>
                  </a:cubicBezTo>
                  <a:cubicBezTo>
                    <a:pt x="0" y="1769"/>
                    <a:pt x="517" y="2255"/>
                    <a:pt x="1186" y="2255"/>
                  </a:cubicBezTo>
                  <a:cubicBezTo>
                    <a:pt x="1824" y="2255"/>
                    <a:pt x="2310" y="1739"/>
                    <a:pt x="2310" y="1070"/>
                  </a:cubicBezTo>
                  <a:cubicBezTo>
                    <a:pt x="2282" y="468"/>
                    <a:pt x="1820" y="1"/>
                    <a:pt x="12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13"/>
            <p:cNvSpPr/>
            <p:nvPr/>
          </p:nvSpPr>
          <p:spPr>
            <a:xfrm>
              <a:off x="1242700" y="5003400"/>
              <a:ext cx="57775" cy="56250"/>
            </a:xfrm>
            <a:custGeom>
              <a:avLst/>
              <a:gdLst/>
              <a:ahLst/>
              <a:cxnLst/>
              <a:rect l="l" t="t" r="r" b="b"/>
              <a:pathLst>
                <a:path w="2311" h="2250" extrusionOk="0">
                  <a:moveTo>
                    <a:pt x="1155" y="1"/>
                  </a:moveTo>
                  <a:cubicBezTo>
                    <a:pt x="517" y="1"/>
                    <a:pt x="0" y="487"/>
                    <a:pt x="31" y="1125"/>
                  </a:cubicBezTo>
                  <a:cubicBezTo>
                    <a:pt x="31" y="1733"/>
                    <a:pt x="486" y="2219"/>
                    <a:pt x="1094" y="2250"/>
                  </a:cubicBezTo>
                  <a:cubicBezTo>
                    <a:pt x="1763" y="2250"/>
                    <a:pt x="2280" y="1794"/>
                    <a:pt x="2280" y="1156"/>
                  </a:cubicBezTo>
                  <a:cubicBezTo>
                    <a:pt x="2310" y="48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13"/>
            <p:cNvSpPr/>
            <p:nvPr/>
          </p:nvSpPr>
          <p:spPr>
            <a:xfrm>
              <a:off x="957725" y="986600"/>
              <a:ext cx="58550" cy="56325"/>
            </a:xfrm>
            <a:custGeom>
              <a:avLst/>
              <a:gdLst/>
              <a:ahLst/>
              <a:cxnLst/>
              <a:rect l="l" t="t" r="r" b="b"/>
              <a:pathLst>
                <a:path w="2342" h="2253" extrusionOk="0">
                  <a:moveTo>
                    <a:pt x="1130" y="0"/>
                  </a:moveTo>
                  <a:cubicBezTo>
                    <a:pt x="518" y="0"/>
                    <a:pt x="31" y="477"/>
                    <a:pt x="31" y="1096"/>
                  </a:cubicBezTo>
                  <a:cubicBezTo>
                    <a:pt x="1" y="1704"/>
                    <a:pt x="457" y="2190"/>
                    <a:pt x="1065" y="2251"/>
                  </a:cubicBezTo>
                  <a:cubicBezTo>
                    <a:pt x="1086" y="2252"/>
                    <a:pt x="1107" y="2252"/>
                    <a:pt x="1127" y="2252"/>
                  </a:cubicBezTo>
                  <a:cubicBezTo>
                    <a:pt x="1765" y="2252"/>
                    <a:pt x="2251" y="1805"/>
                    <a:pt x="2280" y="1187"/>
                  </a:cubicBezTo>
                  <a:cubicBezTo>
                    <a:pt x="2341" y="549"/>
                    <a:pt x="1824" y="2"/>
                    <a:pt x="1186" y="2"/>
                  </a:cubicBezTo>
                  <a:cubicBezTo>
                    <a:pt x="1167" y="1"/>
                    <a:pt x="1148" y="0"/>
                    <a:pt x="11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13"/>
            <p:cNvSpPr/>
            <p:nvPr/>
          </p:nvSpPr>
          <p:spPr>
            <a:xfrm>
              <a:off x="6292175" y="4991250"/>
              <a:ext cx="57025" cy="57050"/>
            </a:xfrm>
            <a:custGeom>
              <a:avLst/>
              <a:gdLst/>
              <a:ahLst/>
              <a:cxnLst/>
              <a:rect l="l" t="t" r="r" b="b"/>
              <a:pathLst>
                <a:path w="2281" h="2282" extrusionOk="0">
                  <a:moveTo>
                    <a:pt x="1156" y="0"/>
                  </a:moveTo>
                  <a:cubicBezTo>
                    <a:pt x="548" y="0"/>
                    <a:pt x="61" y="517"/>
                    <a:pt x="31" y="1095"/>
                  </a:cubicBezTo>
                  <a:cubicBezTo>
                    <a:pt x="1" y="1702"/>
                    <a:pt x="487" y="2280"/>
                    <a:pt x="1125" y="2280"/>
                  </a:cubicBezTo>
                  <a:cubicBezTo>
                    <a:pt x="1142" y="2281"/>
                    <a:pt x="1159" y="2281"/>
                    <a:pt x="1176" y="2281"/>
                  </a:cubicBezTo>
                  <a:cubicBezTo>
                    <a:pt x="1763" y="2281"/>
                    <a:pt x="2280" y="1776"/>
                    <a:pt x="2280" y="1155"/>
                  </a:cubicBezTo>
                  <a:cubicBezTo>
                    <a:pt x="2280" y="51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13"/>
            <p:cNvSpPr/>
            <p:nvPr/>
          </p:nvSpPr>
          <p:spPr>
            <a:xfrm>
              <a:off x="923525" y="1077825"/>
              <a:ext cx="57775" cy="56250"/>
            </a:xfrm>
            <a:custGeom>
              <a:avLst/>
              <a:gdLst/>
              <a:ahLst/>
              <a:cxnLst/>
              <a:rect l="l" t="t" r="r" b="b"/>
              <a:pathLst>
                <a:path w="2311" h="2250" extrusionOk="0">
                  <a:moveTo>
                    <a:pt x="1156" y="0"/>
                  </a:moveTo>
                  <a:cubicBezTo>
                    <a:pt x="518" y="0"/>
                    <a:pt x="1" y="486"/>
                    <a:pt x="31" y="1125"/>
                  </a:cubicBezTo>
                  <a:cubicBezTo>
                    <a:pt x="31" y="1733"/>
                    <a:pt x="487" y="2219"/>
                    <a:pt x="1095" y="2249"/>
                  </a:cubicBezTo>
                  <a:cubicBezTo>
                    <a:pt x="1764" y="2249"/>
                    <a:pt x="2281" y="1793"/>
                    <a:pt x="2281" y="1155"/>
                  </a:cubicBezTo>
                  <a:cubicBezTo>
                    <a:pt x="2311" y="517"/>
                    <a:pt x="179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13"/>
            <p:cNvSpPr/>
            <p:nvPr/>
          </p:nvSpPr>
          <p:spPr>
            <a:xfrm>
              <a:off x="1338425" y="507875"/>
              <a:ext cx="57800" cy="56275"/>
            </a:xfrm>
            <a:custGeom>
              <a:avLst/>
              <a:gdLst/>
              <a:ahLst/>
              <a:cxnLst/>
              <a:rect l="l" t="t" r="r" b="b"/>
              <a:pathLst>
                <a:path w="2312" h="2251" extrusionOk="0">
                  <a:moveTo>
                    <a:pt x="1154" y="0"/>
                  </a:moveTo>
                  <a:cubicBezTo>
                    <a:pt x="1135" y="0"/>
                    <a:pt x="1115" y="0"/>
                    <a:pt x="1095" y="1"/>
                  </a:cubicBezTo>
                  <a:cubicBezTo>
                    <a:pt x="487" y="1"/>
                    <a:pt x="31" y="488"/>
                    <a:pt x="1" y="1096"/>
                  </a:cubicBezTo>
                  <a:cubicBezTo>
                    <a:pt x="1" y="1734"/>
                    <a:pt x="518" y="2251"/>
                    <a:pt x="1156" y="2251"/>
                  </a:cubicBezTo>
                  <a:cubicBezTo>
                    <a:pt x="1825" y="2251"/>
                    <a:pt x="2311" y="1734"/>
                    <a:pt x="2281" y="1096"/>
                  </a:cubicBezTo>
                  <a:cubicBezTo>
                    <a:pt x="2281" y="476"/>
                    <a:pt x="1794" y="0"/>
                    <a:pt x="11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13"/>
            <p:cNvSpPr/>
            <p:nvPr/>
          </p:nvSpPr>
          <p:spPr>
            <a:xfrm>
              <a:off x="6319550" y="678075"/>
              <a:ext cx="57750" cy="57075"/>
            </a:xfrm>
            <a:custGeom>
              <a:avLst/>
              <a:gdLst/>
              <a:ahLst/>
              <a:cxnLst/>
              <a:rect l="l" t="t" r="r" b="b"/>
              <a:pathLst>
                <a:path w="2310" h="2283" extrusionOk="0">
                  <a:moveTo>
                    <a:pt x="1145" y="1"/>
                  </a:moveTo>
                  <a:cubicBezTo>
                    <a:pt x="1128" y="1"/>
                    <a:pt x="1111" y="1"/>
                    <a:pt x="1094" y="2"/>
                  </a:cubicBezTo>
                  <a:cubicBezTo>
                    <a:pt x="517" y="32"/>
                    <a:pt x="30" y="549"/>
                    <a:pt x="30" y="1127"/>
                  </a:cubicBezTo>
                  <a:cubicBezTo>
                    <a:pt x="1" y="1748"/>
                    <a:pt x="518" y="2283"/>
                    <a:pt x="1106" y="2283"/>
                  </a:cubicBezTo>
                  <a:cubicBezTo>
                    <a:pt x="1123" y="2283"/>
                    <a:pt x="1139" y="2282"/>
                    <a:pt x="1155" y="2282"/>
                  </a:cubicBezTo>
                  <a:cubicBezTo>
                    <a:pt x="1793" y="2282"/>
                    <a:pt x="2310" y="1735"/>
                    <a:pt x="2279" y="1127"/>
                  </a:cubicBezTo>
                  <a:cubicBezTo>
                    <a:pt x="2279" y="506"/>
                    <a:pt x="1734" y="1"/>
                    <a:pt x="11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13"/>
            <p:cNvSpPr/>
            <p:nvPr/>
          </p:nvSpPr>
          <p:spPr>
            <a:xfrm>
              <a:off x="988875" y="895400"/>
              <a:ext cx="58550" cy="56300"/>
            </a:xfrm>
            <a:custGeom>
              <a:avLst/>
              <a:gdLst/>
              <a:ahLst/>
              <a:cxnLst/>
              <a:rect l="l" t="t" r="r" b="b"/>
              <a:pathLst>
                <a:path w="2342" h="2252" extrusionOk="0">
                  <a:moveTo>
                    <a:pt x="1213" y="1"/>
                  </a:moveTo>
                  <a:cubicBezTo>
                    <a:pt x="1194" y="1"/>
                    <a:pt x="1175" y="1"/>
                    <a:pt x="1156" y="2"/>
                  </a:cubicBezTo>
                  <a:cubicBezTo>
                    <a:pt x="487" y="2"/>
                    <a:pt x="1" y="549"/>
                    <a:pt x="31" y="1188"/>
                  </a:cubicBezTo>
                  <a:cubicBezTo>
                    <a:pt x="62" y="1795"/>
                    <a:pt x="548" y="2251"/>
                    <a:pt x="1186" y="2251"/>
                  </a:cubicBezTo>
                  <a:cubicBezTo>
                    <a:pt x="1825" y="2251"/>
                    <a:pt x="2341" y="1735"/>
                    <a:pt x="2341" y="1096"/>
                  </a:cubicBezTo>
                  <a:cubicBezTo>
                    <a:pt x="2312" y="477"/>
                    <a:pt x="1825" y="1"/>
                    <a:pt x="1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13"/>
            <p:cNvSpPr/>
            <p:nvPr/>
          </p:nvSpPr>
          <p:spPr>
            <a:xfrm>
              <a:off x="6262550" y="553450"/>
              <a:ext cx="57775" cy="56325"/>
            </a:xfrm>
            <a:custGeom>
              <a:avLst/>
              <a:gdLst/>
              <a:ahLst/>
              <a:cxnLst/>
              <a:rect l="l" t="t" r="r" b="b"/>
              <a:pathLst>
                <a:path w="2311" h="2253" extrusionOk="0">
                  <a:moveTo>
                    <a:pt x="1102" y="1"/>
                  </a:moveTo>
                  <a:cubicBezTo>
                    <a:pt x="488" y="1"/>
                    <a:pt x="0" y="506"/>
                    <a:pt x="0" y="1127"/>
                  </a:cubicBezTo>
                  <a:cubicBezTo>
                    <a:pt x="30" y="1776"/>
                    <a:pt x="517" y="2253"/>
                    <a:pt x="1129" y="2253"/>
                  </a:cubicBezTo>
                  <a:cubicBezTo>
                    <a:pt x="1148" y="2253"/>
                    <a:pt x="1167" y="2252"/>
                    <a:pt x="1186" y="2251"/>
                  </a:cubicBezTo>
                  <a:cubicBezTo>
                    <a:pt x="1824" y="2221"/>
                    <a:pt x="2280" y="1765"/>
                    <a:pt x="2310" y="1157"/>
                  </a:cubicBezTo>
                  <a:cubicBezTo>
                    <a:pt x="2310" y="488"/>
                    <a:pt x="1824" y="2"/>
                    <a:pt x="1155" y="2"/>
                  </a:cubicBezTo>
                  <a:cubicBezTo>
                    <a:pt x="1137" y="1"/>
                    <a:pt x="1119" y="1"/>
                    <a:pt x="1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13"/>
            <p:cNvSpPr/>
            <p:nvPr/>
          </p:nvSpPr>
          <p:spPr>
            <a:xfrm>
              <a:off x="6637925" y="4602150"/>
              <a:ext cx="58550" cy="56325"/>
            </a:xfrm>
            <a:custGeom>
              <a:avLst/>
              <a:gdLst/>
              <a:ahLst/>
              <a:cxnLst/>
              <a:rect l="l" t="t" r="r" b="b"/>
              <a:pathLst>
                <a:path w="2342" h="2253" extrusionOk="0">
                  <a:moveTo>
                    <a:pt x="1240" y="0"/>
                  </a:moveTo>
                  <a:cubicBezTo>
                    <a:pt x="1222" y="0"/>
                    <a:pt x="1204" y="1"/>
                    <a:pt x="1186" y="2"/>
                  </a:cubicBezTo>
                  <a:cubicBezTo>
                    <a:pt x="548" y="2"/>
                    <a:pt x="61" y="458"/>
                    <a:pt x="31" y="1066"/>
                  </a:cubicBezTo>
                  <a:cubicBezTo>
                    <a:pt x="1" y="1704"/>
                    <a:pt x="487" y="2221"/>
                    <a:pt x="1156" y="2251"/>
                  </a:cubicBezTo>
                  <a:cubicBezTo>
                    <a:pt x="1174" y="2252"/>
                    <a:pt x="1191" y="2252"/>
                    <a:pt x="1209" y="2252"/>
                  </a:cubicBezTo>
                  <a:cubicBezTo>
                    <a:pt x="1823" y="2252"/>
                    <a:pt x="2312" y="1747"/>
                    <a:pt x="2341" y="1126"/>
                  </a:cubicBezTo>
                  <a:cubicBezTo>
                    <a:pt x="2341" y="506"/>
                    <a:pt x="1853" y="0"/>
                    <a:pt x="1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13"/>
            <p:cNvSpPr/>
            <p:nvPr/>
          </p:nvSpPr>
          <p:spPr>
            <a:xfrm>
              <a:off x="7012550" y="2164450"/>
              <a:ext cx="57775" cy="57025"/>
            </a:xfrm>
            <a:custGeom>
              <a:avLst/>
              <a:gdLst/>
              <a:ahLst/>
              <a:cxnLst/>
              <a:rect l="l" t="t" r="r" b="b"/>
              <a:pathLst>
                <a:path w="2311" h="2281" extrusionOk="0">
                  <a:moveTo>
                    <a:pt x="1156" y="1"/>
                  </a:moveTo>
                  <a:cubicBezTo>
                    <a:pt x="578" y="1"/>
                    <a:pt x="61" y="517"/>
                    <a:pt x="31" y="1095"/>
                  </a:cubicBezTo>
                  <a:cubicBezTo>
                    <a:pt x="1" y="1733"/>
                    <a:pt x="517" y="2280"/>
                    <a:pt x="1156" y="2280"/>
                  </a:cubicBezTo>
                  <a:cubicBezTo>
                    <a:pt x="1733" y="2280"/>
                    <a:pt x="2250" y="1794"/>
                    <a:pt x="2280" y="1186"/>
                  </a:cubicBezTo>
                  <a:cubicBezTo>
                    <a:pt x="2311" y="548"/>
                    <a:pt x="176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13"/>
            <p:cNvSpPr/>
            <p:nvPr/>
          </p:nvSpPr>
          <p:spPr>
            <a:xfrm>
              <a:off x="1115800" y="837650"/>
              <a:ext cx="56250" cy="57100"/>
            </a:xfrm>
            <a:custGeom>
              <a:avLst/>
              <a:gdLst/>
              <a:ahLst/>
              <a:cxnLst/>
              <a:rect l="l" t="t" r="r" b="b"/>
              <a:pathLst>
                <a:path w="2250" h="2284" extrusionOk="0">
                  <a:moveTo>
                    <a:pt x="1143" y="1"/>
                  </a:moveTo>
                  <a:cubicBezTo>
                    <a:pt x="1127" y="1"/>
                    <a:pt x="1110" y="1"/>
                    <a:pt x="1094" y="2"/>
                  </a:cubicBezTo>
                  <a:cubicBezTo>
                    <a:pt x="486" y="32"/>
                    <a:pt x="0" y="549"/>
                    <a:pt x="0" y="1157"/>
                  </a:cubicBezTo>
                  <a:cubicBezTo>
                    <a:pt x="0" y="1735"/>
                    <a:pt x="486" y="2251"/>
                    <a:pt x="1064" y="2282"/>
                  </a:cubicBezTo>
                  <a:cubicBezTo>
                    <a:pt x="1082" y="2283"/>
                    <a:pt x="1100" y="2283"/>
                    <a:pt x="1117" y="2283"/>
                  </a:cubicBezTo>
                  <a:cubicBezTo>
                    <a:pt x="1732" y="2283"/>
                    <a:pt x="2249" y="1777"/>
                    <a:pt x="2249" y="1157"/>
                  </a:cubicBezTo>
                  <a:cubicBezTo>
                    <a:pt x="2249" y="536"/>
                    <a:pt x="1731" y="1"/>
                    <a:pt x="1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13"/>
            <p:cNvSpPr/>
            <p:nvPr/>
          </p:nvSpPr>
          <p:spPr>
            <a:xfrm>
              <a:off x="6840050" y="4056550"/>
              <a:ext cx="56275" cy="57075"/>
            </a:xfrm>
            <a:custGeom>
              <a:avLst/>
              <a:gdLst/>
              <a:ahLst/>
              <a:cxnLst/>
              <a:rect l="l" t="t" r="r" b="b"/>
              <a:pathLst>
                <a:path w="2251" h="2283" extrusionOk="0">
                  <a:moveTo>
                    <a:pt x="1108" y="1"/>
                  </a:moveTo>
                  <a:cubicBezTo>
                    <a:pt x="519" y="1"/>
                    <a:pt x="1" y="535"/>
                    <a:pt x="1" y="1157"/>
                  </a:cubicBezTo>
                  <a:cubicBezTo>
                    <a:pt x="1" y="1748"/>
                    <a:pt x="519" y="2283"/>
                    <a:pt x="1136" y="2283"/>
                  </a:cubicBezTo>
                  <a:cubicBezTo>
                    <a:pt x="1152" y="2283"/>
                    <a:pt x="1169" y="2282"/>
                    <a:pt x="1186" y="2281"/>
                  </a:cubicBezTo>
                  <a:cubicBezTo>
                    <a:pt x="1764" y="2251"/>
                    <a:pt x="2250" y="1734"/>
                    <a:pt x="2250" y="1157"/>
                  </a:cubicBezTo>
                  <a:cubicBezTo>
                    <a:pt x="2250" y="549"/>
                    <a:pt x="1764" y="32"/>
                    <a:pt x="1156" y="2"/>
                  </a:cubicBezTo>
                  <a:cubicBezTo>
                    <a:pt x="1140" y="1"/>
                    <a:pt x="1124" y="1"/>
                    <a:pt x="11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13"/>
            <p:cNvSpPr/>
            <p:nvPr/>
          </p:nvSpPr>
          <p:spPr>
            <a:xfrm>
              <a:off x="6930475" y="1827075"/>
              <a:ext cx="57025" cy="57025"/>
            </a:xfrm>
            <a:custGeom>
              <a:avLst/>
              <a:gdLst/>
              <a:ahLst/>
              <a:cxnLst/>
              <a:rect l="l" t="t" r="r" b="b"/>
              <a:pathLst>
                <a:path w="2281" h="2281" extrusionOk="0">
                  <a:moveTo>
                    <a:pt x="1186" y="0"/>
                  </a:moveTo>
                  <a:cubicBezTo>
                    <a:pt x="548" y="0"/>
                    <a:pt x="1" y="547"/>
                    <a:pt x="31" y="1186"/>
                  </a:cubicBezTo>
                  <a:cubicBezTo>
                    <a:pt x="31" y="1763"/>
                    <a:pt x="548" y="2280"/>
                    <a:pt x="1126" y="2280"/>
                  </a:cubicBezTo>
                  <a:cubicBezTo>
                    <a:pt x="1143" y="2281"/>
                    <a:pt x="1159" y="2281"/>
                    <a:pt x="1176" y="2281"/>
                  </a:cubicBezTo>
                  <a:cubicBezTo>
                    <a:pt x="1791" y="2281"/>
                    <a:pt x="2281" y="1746"/>
                    <a:pt x="2281" y="1125"/>
                  </a:cubicBezTo>
                  <a:cubicBezTo>
                    <a:pt x="2250" y="517"/>
                    <a:pt x="1764" y="31"/>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13"/>
            <p:cNvSpPr/>
            <p:nvPr/>
          </p:nvSpPr>
          <p:spPr>
            <a:xfrm>
              <a:off x="6871225" y="3965375"/>
              <a:ext cx="57000" cy="57075"/>
            </a:xfrm>
            <a:custGeom>
              <a:avLst/>
              <a:gdLst/>
              <a:ahLst/>
              <a:cxnLst/>
              <a:rect l="l" t="t" r="r" b="b"/>
              <a:pathLst>
                <a:path w="2280" h="2283" extrusionOk="0">
                  <a:moveTo>
                    <a:pt x="1167" y="0"/>
                  </a:moveTo>
                  <a:cubicBezTo>
                    <a:pt x="578" y="0"/>
                    <a:pt x="30" y="534"/>
                    <a:pt x="30" y="1126"/>
                  </a:cubicBezTo>
                  <a:cubicBezTo>
                    <a:pt x="1" y="1747"/>
                    <a:pt x="547" y="2282"/>
                    <a:pt x="1137" y="2282"/>
                  </a:cubicBezTo>
                  <a:cubicBezTo>
                    <a:pt x="1153" y="2282"/>
                    <a:pt x="1169" y="2282"/>
                    <a:pt x="1186" y="2281"/>
                  </a:cubicBezTo>
                  <a:cubicBezTo>
                    <a:pt x="1763" y="2281"/>
                    <a:pt x="2280" y="1764"/>
                    <a:pt x="2280" y="1156"/>
                  </a:cubicBezTo>
                  <a:cubicBezTo>
                    <a:pt x="2280" y="548"/>
                    <a:pt x="1793" y="32"/>
                    <a:pt x="1216" y="1"/>
                  </a:cubicBezTo>
                  <a:cubicBezTo>
                    <a:pt x="1200" y="0"/>
                    <a:pt x="1184" y="0"/>
                    <a:pt x="11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13"/>
            <p:cNvSpPr/>
            <p:nvPr/>
          </p:nvSpPr>
          <p:spPr>
            <a:xfrm>
              <a:off x="6805100" y="4147775"/>
              <a:ext cx="57775" cy="57000"/>
            </a:xfrm>
            <a:custGeom>
              <a:avLst/>
              <a:gdLst/>
              <a:ahLst/>
              <a:cxnLst/>
              <a:rect l="l" t="t" r="r" b="b"/>
              <a:pathLst>
                <a:path w="2311" h="2280" extrusionOk="0">
                  <a:moveTo>
                    <a:pt x="1156" y="0"/>
                  </a:moveTo>
                  <a:cubicBezTo>
                    <a:pt x="548" y="0"/>
                    <a:pt x="61" y="517"/>
                    <a:pt x="31" y="1094"/>
                  </a:cubicBezTo>
                  <a:cubicBezTo>
                    <a:pt x="1" y="1733"/>
                    <a:pt x="548" y="2280"/>
                    <a:pt x="1156" y="2280"/>
                  </a:cubicBezTo>
                  <a:cubicBezTo>
                    <a:pt x="1764" y="2280"/>
                    <a:pt x="2250" y="1794"/>
                    <a:pt x="2280" y="1186"/>
                  </a:cubicBezTo>
                  <a:cubicBezTo>
                    <a:pt x="2311" y="54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13"/>
            <p:cNvSpPr/>
            <p:nvPr/>
          </p:nvSpPr>
          <p:spPr>
            <a:xfrm>
              <a:off x="6770900" y="4238950"/>
              <a:ext cx="57025" cy="57050"/>
            </a:xfrm>
            <a:custGeom>
              <a:avLst/>
              <a:gdLst/>
              <a:ahLst/>
              <a:cxnLst/>
              <a:rect l="l" t="t" r="r" b="b"/>
              <a:pathLst>
                <a:path w="2281" h="2282" extrusionOk="0">
                  <a:moveTo>
                    <a:pt x="1156" y="1"/>
                  </a:moveTo>
                  <a:cubicBezTo>
                    <a:pt x="548" y="1"/>
                    <a:pt x="1" y="548"/>
                    <a:pt x="31" y="1186"/>
                  </a:cubicBezTo>
                  <a:cubicBezTo>
                    <a:pt x="31" y="1764"/>
                    <a:pt x="548" y="2280"/>
                    <a:pt x="1126" y="2280"/>
                  </a:cubicBezTo>
                  <a:cubicBezTo>
                    <a:pt x="1142" y="2281"/>
                    <a:pt x="1159" y="2282"/>
                    <a:pt x="1176" y="2282"/>
                  </a:cubicBezTo>
                  <a:cubicBezTo>
                    <a:pt x="1791" y="2282"/>
                    <a:pt x="2281" y="1747"/>
                    <a:pt x="2281" y="1125"/>
                  </a:cubicBezTo>
                  <a:cubicBezTo>
                    <a:pt x="2250" y="517"/>
                    <a:pt x="176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13"/>
            <p:cNvSpPr/>
            <p:nvPr/>
          </p:nvSpPr>
          <p:spPr>
            <a:xfrm>
              <a:off x="6482150" y="4752600"/>
              <a:ext cx="57025" cy="55675"/>
            </a:xfrm>
            <a:custGeom>
              <a:avLst/>
              <a:gdLst/>
              <a:ahLst/>
              <a:cxnLst/>
              <a:rect l="l" t="t" r="r" b="b"/>
              <a:pathLst>
                <a:path w="2281" h="2227" extrusionOk="0">
                  <a:moveTo>
                    <a:pt x="1121" y="1"/>
                  </a:moveTo>
                  <a:cubicBezTo>
                    <a:pt x="1102" y="1"/>
                    <a:pt x="1083" y="1"/>
                    <a:pt x="1064" y="2"/>
                  </a:cubicBezTo>
                  <a:cubicBezTo>
                    <a:pt x="456" y="32"/>
                    <a:pt x="0" y="519"/>
                    <a:pt x="0" y="1127"/>
                  </a:cubicBezTo>
                  <a:cubicBezTo>
                    <a:pt x="0" y="1758"/>
                    <a:pt x="460" y="2226"/>
                    <a:pt x="1074" y="2226"/>
                  </a:cubicBezTo>
                  <a:cubicBezTo>
                    <a:pt x="1111" y="2226"/>
                    <a:pt x="1148" y="2224"/>
                    <a:pt x="1186" y="2221"/>
                  </a:cubicBezTo>
                  <a:cubicBezTo>
                    <a:pt x="1794" y="2191"/>
                    <a:pt x="2280" y="1704"/>
                    <a:pt x="2250" y="1096"/>
                  </a:cubicBezTo>
                  <a:cubicBezTo>
                    <a:pt x="2250" y="477"/>
                    <a:pt x="1735"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2" name="Google Shape;27812;p13"/>
            <p:cNvSpPr/>
            <p:nvPr/>
          </p:nvSpPr>
          <p:spPr>
            <a:xfrm>
              <a:off x="477475" y="2871150"/>
              <a:ext cx="57025" cy="57025"/>
            </a:xfrm>
            <a:custGeom>
              <a:avLst/>
              <a:gdLst/>
              <a:ahLst/>
              <a:cxnLst/>
              <a:rect l="l" t="t" r="r" b="b"/>
              <a:pathLst>
                <a:path w="2281" h="2281" extrusionOk="0">
                  <a:moveTo>
                    <a:pt x="1125" y="1"/>
                  </a:moveTo>
                  <a:cubicBezTo>
                    <a:pt x="517" y="31"/>
                    <a:pt x="31" y="517"/>
                    <a:pt x="1" y="1125"/>
                  </a:cubicBezTo>
                  <a:cubicBezTo>
                    <a:pt x="1" y="1764"/>
                    <a:pt x="517" y="2280"/>
                    <a:pt x="1125" y="2280"/>
                  </a:cubicBezTo>
                  <a:cubicBezTo>
                    <a:pt x="1733" y="2280"/>
                    <a:pt x="2220" y="1764"/>
                    <a:pt x="2250" y="1186"/>
                  </a:cubicBezTo>
                  <a:cubicBezTo>
                    <a:pt x="2280" y="578"/>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13"/>
            <p:cNvSpPr/>
            <p:nvPr/>
          </p:nvSpPr>
          <p:spPr>
            <a:xfrm>
              <a:off x="6324850" y="4900050"/>
              <a:ext cx="56250" cy="57050"/>
            </a:xfrm>
            <a:custGeom>
              <a:avLst/>
              <a:gdLst/>
              <a:ahLst/>
              <a:cxnLst/>
              <a:rect l="l" t="t" r="r" b="b"/>
              <a:pathLst>
                <a:path w="2250" h="2282" extrusionOk="0">
                  <a:moveTo>
                    <a:pt x="1156" y="1"/>
                  </a:moveTo>
                  <a:cubicBezTo>
                    <a:pt x="548" y="1"/>
                    <a:pt x="1" y="548"/>
                    <a:pt x="1" y="1156"/>
                  </a:cubicBezTo>
                  <a:cubicBezTo>
                    <a:pt x="1" y="1733"/>
                    <a:pt x="487" y="2250"/>
                    <a:pt x="1095" y="2280"/>
                  </a:cubicBezTo>
                  <a:cubicBezTo>
                    <a:pt x="1111" y="2281"/>
                    <a:pt x="1127" y="2282"/>
                    <a:pt x="1143" y="2282"/>
                  </a:cubicBezTo>
                  <a:cubicBezTo>
                    <a:pt x="1731" y="2282"/>
                    <a:pt x="2250" y="1747"/>
                    <a:pt x="2250" y="1125"/>
                  </a:cubicBezTo>
                  <a:cubicBezTo>
                    <a:pt x="2219" y="548"/>
                    <a:pt x="1733" y="3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13"/>
            <p:cNvSpPr/>
            <p:nvPr/>
          </p:nvSpPr>
          <p:spPr>
            <a:xfrm>
              <a:off x="7315000" y="1037150"/>
              <a:ext cx="47125" cy="62950"/>
            </a:xfrm>
            <a:custGeom>
              <a:avLst/>
              <a:gdLst/>
              <a:ahLst/>
              <a:cxnLst/>
              <a:rect l="l" t="t" r="r" b="b"/>
              <a:pathLst>
                <a:path w="1885" h="2518" extrusionOk="0">
                  <a:moveTo>
                    <a:pt x="1318" y="1"/>
                  </a:moveTo>
                  <a:cubicBezTo>
                    <a:pt x="907" y="1"/>
                    <a:pt x="583" y="199"/>
                    <a:pt x="304" y="563"/>
                  </a:cubicBezTo>
                  <a:cubicBezTo>
                    <a:pt x="0" y="989"/>
                    <a:pt x="31" y="1597"/>
                    <a:pt x="304" y="2022"/>
                  </a:cubicBezTo>
                  <a:cubicBezTo>
                    <a:pt x="534" y="2356"/>
                    <a:pt x="806" y="2518"/>
                    <a:pt x="1220" y="2518"/>
                  </a:cubicBezTo>
                  <a:cubicBezTo>
                    <a:pt x="1409" y="2518"/>
                    <a:pt x="1627" y="2484"/>
                    <a:pt x="1885" y="2417"/>
                  </a:cubicBezTo>
                  <a:lnTo>
                    <a:pt x="1885" y="107"/>
                  </a:lnTo>
                  <a:cubicBezTo>
                    <a:pt x="1678" y="36"/>
                    <a:pt x="1491" y="1"/>
                    <a:pt x="13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13"/>
            <p:cNvSpPr/>
            <p:nvPr/>
          </p:nvSpPr>
          <p:spPr>
            <a:xfrm>
              <a:off x="6644000" y="1207000"/>
              <a:ext cx="56275" cy="57050"/>
            </a:xfrm>
            <a:custGeom>
              <a:avLst/>
              <a:gdLst/>
              <a:ahLst/>
              <a:cxnLst/>
              <a:rect l="l" t="t" r="r" b="b"/>
              <a:pathLst>
                <a:path w="2251" h="2282" extrusionOk="0">
                  <a:moveTo>
                    <a:pt x="1156" y="0"/>
                  </a:moveTo>
                  <a:cubicBezTo>
                    <a:pt x="548" y="0"/>
                    <a:pt x="1" y="547"/>
                    <a:pt x="1" y="1155"/>
                  </a:cubicBezTo>
                  <a:cubicBezTo>
                    <a:pt x="1" y="1733"/>
                    <a:pt x="518" y="2250"/>
                    <a:pt x="1095" y="2280"/>
                  </a:cubicBezTo>
                  <a:cubicBezTo>
                    <a:pt x="1111" y="2281"/>
                    <a:pt x="1127" y="2281"/>
                    <a:pt x="1143" y="2281"/>
                  </a:cubicBezTo>
                  <a:cubicBezTo>
                    <a:pt x="1732" y="2281"/>
                    <a:pt x="2250" y="1746"/>
                    <a:pt x="2250" y="1125"/>
                  </a:cubicBezTo>
                  <a:cubicBezTo>
                    <a:pt x="2220" y="547"/>
                    <a:pt x="1733" y="31"/>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13"/>
            <p:cNvSpPr/>
            <p:nvPr/>
          </p:nvSpPr>
          <p:spPr>
            <a:xfrm>
              <a:off x="550425" y="3514025"/>
              <a:ext cx="56250" cy="57050"/>
            </a:xfrm>
            <a:custGeom>
              <a:avLst/>
              <a:gdLst/>
              <a:ahLst/>
              <a:cxnLst/>
              <a:rect l="l" t="t" r="r" b="b"/>
              <a:pathLst>
                <a:path w="2250" h="2282" extrusionOk="0">
                  <a:moveTo>
                    <a:pt x="1095" y="0"/>
                  </a:moveTo>
                  <a:cubicBezTo>
                    <a:pt x="517" y="31"/>
                    <a:pt x="31" y="547"/>
                    <a:pt x="1" y="1125"/>
                  </a:cubicBezTo>
                  <a:cubicBezTo>
                    <a:pt x="1" y="1733"/>
                    <a:pt x="487" y="2250"/>
                    <a:pt x="1064" y="2280"/>
                  </a:cubicBezTo>
                  <a:cubicBezTo>
                    <a:pt x="1082" y="2281"/>
                    <a:pt x="1099" y="2281"/>
                    <a:pt x="1116" y="2281"/>
                  </a:cubicBezTo>
                  <a:cubicBezTo>
                    <a:pt x="1704" y="2281"/>
                    <a:pt x="2250" y="1776"/>
                    <a:pt x="2250" y="1155"/>
                  </a:cubicBezTo>
                  <a:cubicBezTo>
                    <a:pt x="2250" y="54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13"/>
            <p:cNvSpPr/>
            <p:nvPr/>
          </p:nvSpPr>
          <p:spPr>
            <a:xfrm>
              <a:off x="559550" y="2077825"/>
              <a:ext cx="57025" cy="57025"/>
            </a:xfrm>
            <a:custGeom>
              <a:avLst/>
              <a:gdLst/>
              <a:ahLst/>
              <a:cxnLst/>
              <a:rect l="l" t="t" r="r" b="b"/>
              <a:pathLst>
                <a:path w="2281" h="2281" extrusionOk="0">
                  <a:moveTo>
                    <a:pt x="1155" y="1"/>
                  </a:moveTo>
                  <a:cubicBezTo>
                    <a:pt x="517" y="1"/>
                    <a:pt x="0" y="548"/>
                    <a:pt x="0" y="1186"/>
                  </a:cubicBezTo>
                  <a:cubicBezTo>
                    <a:pt x="31" y="1794"/>
                    <a:pt x="517" y="2280"/>
                    <a:pt x="1125" y="2280"/>
                  </a:cubicBezTo>
                  <a:cubicBezTo>
                    <a:pt x="1733" y="2280"/>
                    <a:pt x="2280" y="1733"/>
                    <a:pt x="2250" y="1125"/>
                  </a:cubicBezTo>
                  <a:cubicBezTo>
                    <a:pt x="2250" y="517"/>
                    <a:pt x="1733" y="3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13"/>
            <p:cNvSpPr/>
            <p:nvPr/>
          </p:nvSpPr>
          <p:spPr>
            <a:xfrm>
              <a:off x="1334650" y="5036850"/>
              <a:ext cx="56250" cy="57025"/>
            </a:xfrm>
            <a:custGeom>
              <a:avLst/>
              <a:gdLst/>
              <a:ahLst/>
              <a:cxnLst/>
              <a:rect l="l" t="t" r="r" b="b"/>
              <a:pathLst>
                <a:path w="2250" h="2281" extrusionOk="0">
                  <a:moveTo>
                    <a:pt x="1094" y="0"/>
                  </a:moveTo>
                  <a:cubicBezTo>
                    <a:pt x="517" y="30"/>
                    <a:pt x="30" y="547"/>
                    <a:pt x="0" y="1125"/>
                  </a:cubicBezTo>
                  <a:cubicBezTo>
                    <a:pt x="0" y="1733"/>
                    <a:pt x="486" y="2249"/>
                    <a:pt x="1064" y="2280"/>
                  </a:cubicBezTo>
                  <a:cubicBezTo>
                    <a:pt x="1081" y="2281"/>
                    <a:pt x="1098" y="2281"/>
                    <a:pt x="1115" y="2281"/>
                  </a:cubicBezTo>
                  <a:cubicBezTo>
                    <a:pt x="1704" y="2281"/>
                    <a:pt x="2249" y="1775"/>
                    <a:pt x="2249" y="1155"/>
                  </a:cubicBezTo>
                  <a:cubicBezTo>
                    <a:pt x="2249" y="54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13"/>
            <p:cNvSpPr/>
            <p:nvPr/>
          </p:nvSpPr>
          <p:spPr>
            <a:xfrm>
              <a:off x="6379575" y="801225"/>
              <a:ext cx="56250" cy="57025"/>
            </a:xfrm>
            <a:custGeom>
              <a:avLst/>
              <a:gdLst/>
              <a:ahLst/>
              <a:cxnLst/>
              <a:rect l="l" t="t" r="r" b="b"/>
              <a:pathLst>
                <a:path w="2250" h="2281" extrusionOk="0">
                  <a:moveTo>
                    <a:pt x="1155" y="0"/>
                  </a:moveTo>
                  <a:cubicBezTo>
                    <a:pt x="547" y="0"/>
                    <a:pt x="0" y="547"/>
                    <a:pt x="0" y="1155"/>
                  </a:cubicBezTo>
                  <a:cubicBezTo>
                    <a:pt x="0" y="1763"/>
                    <a:pt x="517" y="2249"/>
                    <a:pt x="1094" y="2280"/>
                  </a:cubicBezTo>
                  <a:cubicBezTo>
                    <a:pt x="1111" y="2281"/>
                    <a:pt x="1128" y="2281"/>
                    <a:pt x="1145" y="2281"/>
                  </a:cubicBezTo>
                  <a:cubicBezTo>
                    <a:pt x="1760" y="2281"/>
                    <a:pt x="2249" y="1746"/>
                    <a:pt x="2249" y="1125"/>
                  </a:cubicBezTo>
                  <a:cubicBezTo>
                    <a:pt x="2219" y="517"/>
                    <a:pt x="1733" y="3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13"/>
            <p:cNvSpPr/>
            <p:nvPr/>
          </p:nvSpPr>
          <p:spPr>
            <a:xfrm>
              <a:off x="7038400" y="2378750"/>
              <a:ext cx="57000" cy="57000"/>
            </a:xfrm>
            <a:custGeom>
              <a:avLst/>
              <a:gdLst/>
              <a:ahLst/>
              <a:cxnLst/>
              <a:rect l="l" t="t" r="r" b="b"/>
              <a:pathLst>
                <a:path w="2280" h="2280" extrusionOk="0">
                  <a:moveTo>
                    <a:pt x="1125" y="0"/>
                  </a:moveTo>
                  <a:cubicBezTo>
                    <a:pt x="486" y="0"/>
                    <a:pt x="0" y="547"/>
                    <a:pt x="0" y="1186"/>
                  </a:cubicBezTo>
                  <a:cubicBezTo>
                    <a:pt x="31" y="1794"/>
                    <a:pt x="517" y="2280"/>
                    <a:pt x="1125" y="2280"/>
                  </a:cubicBezTo>
                  <a:cubicBezTo>
                    <a:pt x="1733" y="2280"/>
                    <a:pt x="2280" y="1733"/>
                    <a:pt x="2249" y="1095"/>
                  </a:cubicBezTo>
                  <a:cubicBezTo>
                    <a:pt x="2219" y="517"/>
                    <a:pt x="1702" y="31"/>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13"/>
            <p:cNvSpPr/>
            <p:nvPr/>
          </p:nvSpPr>
          <p:spPr>
            <a:xfrm>
              <a:off x="7002675" y="3603550"/>
              <a:ext cx="58525" cy="55775"/>
            </a:xfrm>
            <a:custGeom>
              <a:avLst/>
              <a:gdLst/>
              <a:ahLst/>
              <a:cxnLst/>
              <a:rect l="l" t="t" r="r" b="b"/>
              <a:pathLst>
                <a:path w="2341" h="2231" extrusionOk="0">
                  <a:moveTo>
                    <a:pt x="1189" y="1"/>
                  </a:moveTo>
                  <a:cubicBezTo>
                    <a:pt x="575" y="1"/>
                    <a:pt x="90" y="439"/>
                    <a:pt x="61" y="1039"/>
                  </a:cubicBezTo>
                  <a:cubicBezTo>
                    <a:pt x="1" y="1647"/>
                    <a:pt x="456" y="2164"/>
                    <a:pt x="1064" y="2225"/>
                  </a:cubicBezTo>
                  <a:cubicBezTo>
                    <a:pt x="1105" y="2228"/>
                    <a:pt x="1144" y="2230"/>
                    <a:pt x="1183" y="2230"/>
                  </a:cubicBezTo>
                  <a:cubicBezTo>
                    <a:pt x="1797" y="2230"/>
                    <a:pt x="2282" y="1791"/>
                    <a:pt x="2311" y="1191"/>
                  </a:cubicBezTo>
                  <a:cubicBezTo>
                    <a:pt x="2341" y="583"/>
                    <a:pt x="1915" y="67"/>
                    <a:pt x="1308" y="6"/>
                  </a:cubicBezTo>
                  <a:cubicBezTo>
                    <a:pt x="1267" y="2"/>
                    <a:pt x="1228" y="1"/>
                    <a:pt x="11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13"/>
            <p:cNvSpPr/>
            <p:nvPr/>
          </p:nvSpPr>
          <p:spPr>
            <a:xfrm>
              <a:off x="760150" y="1531450"/>
              <a:ext cx="57000" cy="56275"/>
            </a:xfrm>
            <a:custGeom>
              <a:avLst/>
              <a:gdLst/>
              <a:ahLst/>
              <a:cxnLst/>
              <a:rect l="l" t="t" r="r" b="b"/>
              <a:pathLst>
                <a:path w="2280" h="2251" extrusionOk="0">
                  <a:moveTo>
                    <a:pt x="1172" y="0"/>
                  </a:moveTo>
                  <a:cubicBezTo>
                    <a:pt x="1156" y="0"/>
                    <a:pt x="1141" y="0"/>
                    <a:pt x="1125" y="1"/>
                  </a:cubicBezTo>
                  <a:cubicBezTo>
                    <a:pt x="518" y="1"/>
                    <a:pt x="31" y="488"/>
                    <a:pt x="31" y="1095"/>
                  </a:cubicBezTo>
                  <a:cubicBezTo>
                    <a:pt x="1" y="1734"/>
                    <a:pt x="518" y="2250"/>
                    <a:pt x="1125" y="2250"/>
                  </a:cubicBezTo>
                  <a:cubicBezTo>
                    <a:pt x="1733" y="2250"/>
                    <a:pt x="2220" y="1734"/>
                    <a:pt x="2250" y="1156"/>
                  </a:cubicBezTo>
                  <a:cubicBezTo>
                    <a:pt x="2280" y="564"/>
                    <a:pt x="1761" y="0"/>
                    <a:pt x="1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13"/>
            <p:cNvSpPr/>
            <p:nvPr/>
          </p:nvSpPr>
          <p:spPr>
            <a:xfrm>
              <a:off x="748000" y="4102900"/>
              <a:ext cx="57000" cy="56300"/>
            </a:xfrm>
            <a:custGeom>
              <a:avLst/>
              <a:gdLst/>
              <a:ahLst/>
              <a:cxnLst/>
              <a:rect l="l" t="t" r="r" b="b"/>
              <a:pathLst>
                <a:path w="2280" h="2252" extrusionOk="0">
                  <a:moveTo>
                    <a:pt x="1204" y="1"/>
                  </a:moveTo>
                  <a:cubicBezTo>
                    <a:pt x="1188" y="1"/>
                    <a:pt x="1172" y="1"/>
                    <a:pt x="1156" y="2"/>
                  </a:cubicBezTo>
                  <a:cubicBezTo>
                    <a:pt x="578" y="2"/>
                    <a:pt x="61" y="488"/>
                    <a:pt x="31" y="1066"/>
                  </a:cubicBezTo>
                  <a:cubicBezTo>
                    <a:pt x="1" y="1704"/>
                    <a:pt x="548" y="2251"/>
                    <a:pt x="1156" y="2251"/>
                  </a:cubicBezTo>
                  <a:cubicBezTo>
                    <a:pt x="1733" y="2251"/>
                    <a:pt x="2250" y="1765"/>
                    <a:pt x="2250" y="1157"/>
                  </a:cubicBezTo>
                  <a:cubicBezTo>
                    <a:pt x="2279" y="536"/>
                    <a:pt x="1791" y="1"/>
                    <a:pt x="12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13"/>
            <p:cNvSpPr/>
            <p:nvPr/>
          </p:nvSpPr>
          <p:spPr>
            <a:xfrm>
              <a:off x="6701025" y="1330825"/>
              <a:ext cx="57000" cy="56300"/>
            </a:xfrm>
            <a:custGeom>
              <a:avLst/>
              <a:gdLst/>
              <a:ahLst/>
              <a:cxnLst/>
              <a:rect l="l" t="t" r="r" b="b"/>
              <a:pathLst>
                <a:path w="2280" h="2252" extrusionOk="0">
                  <a:moveTo>
                    <a:pt x="1076" y="1"/>
                  </a:moveTo>
                  <a:cubicBezTo>
                    <a:pt x="489" y="1"/>
                    <a:pt x="0" y="536"/>
                    <a:pt x="30" y="1157"/>
                  </a:cubicBezTo>
                  <a:cubicBezTo>
                    <a:pt x="30" y="1765"/>
                    <a:pt x="516" y="2251"/>
                    <a:pt x="1124" y="2251"/>
                  </a:cubicBezTo>
                  <a:cubicBezTo>
                    <a:pt x="1732" y="2251"/>
                    <a:pt x="2279" y="1704"/>
                    <a:pt x="2249" y="1066"/>
                  </a:cubicBezTo>
                  <a:cubicBezTo>
                    <a:pt x="2218" y="488"/>
                    <a:pt x="1702" y="2"/>
                    <a:pt x="1124" y="2"/>
                  </a:cubicBezTo>
                  <a:cubicBezTo>
                    <a:pt x="1108" y="1"/>
                    <a:pt x="1092" y="1"/>
                    <a:pt x="10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13"/>
            <p:cNvSpPr/>
            <p:nvPr/>
          </p:nvSpPr>
          <p:spPr>
            <a:xfrm>
              <a:off x="592225" y="1986650"/>
              <a:ext cx="58525" cy="57050"/>
            </a:xfrm>
            <a:custGeom>
              <a:avLst/>
              <a:gdLst/>
              <a:ahLst/>
              <a:cxnLst/>
              <a:rect l="l" t="t" r="r" b="b"/>
              <a:pathLst>
                <a:path w="2341" h="2282" extrusionOk="0">
                  <a:moveTo>
                    <a:pt x="1216" y="0"/>
                  </a:moveTo>
                  <a:cubicBezTo>
                    <a:pt x="639" y="0"/>
                    <a:pt x="122" y="487"/>
                    <a:pt x="61" y="1064"/>
                  </a:cubicBezTo>
                  <a:cubicBezTo>
                    <a:pt x="0" y="1672"/>
                    <a:pt x="517" y="2249"/>
                    <a:pt x="1155" y="2280"/>
                  </a:cubicBezTo>
                  <a:cubicBezTo>
                    <a:pt x="1173" y="2281"/>
                    <a:pt x="1190" y="2281"/>
                    <a:pt x="1207" y="2281"/>
                  </a:cubicBezTo>
                  <a:cubicBezTo>
                    <a:pt x="1763" y="2281"/>
                    <a:pt x="2251" y="1806"/>
                    <a:pt x="2280" y="1216"/>
                  </a:cubicBezTo>
                  <a:cubicBezTo>
                    <a:pt x="2341" y="578"/>
                    <a:pt x="1855" y="31"/>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13"/>
            <p:cNvSpPr/>
            <p:nvPr/>
          </p:nvSpPr>
          <p:spPr>
            <a:xfrm>
              <a:off x="6758000" y="1453925"/>
              <a:ext cx="56250" cy="56325"/>
            </a:xfrm>
            <a:custGeom>
              <a:avLst/>
              <a:gdLst/>
              <a:ahLst/>
              <a:cxnLst/>
              <a:rect l="l" t="t" r="r" b="b"/>
              <a:pathLst>
                <a:path w="2250" h="2253" extrusionOk="0">
                  <a:moveTo>
                    <a:pt x="1104" y="1"/>
                  </a:moveTo>
                  <a:cubicBezTo>
                    <a:pt x="490" y="1"/>
                    <a:pt x="0" y="535"/>
                    <a:pt x="0" y="1127"/>
                  </a:cubicBezTo>
                  <a:cubicBezTo>
                    <a:pt x="0" y="1734"/>
                    <a:pt x="517" y="2221"/>
                    <a:pt x="1094" y="2251"/>
                  </a:cubicBezTo>
                  <a:cubicBezTo>
                    <a:pt x="1111" y="2252"/>
                    <a:pt x="1128" y="2252"/>
                    <a:pt x="1145" y="2252"/>
                  </a:cubicBezTo>
                  <a:cubicBezTo>
                    <a:pt x="1760" y="2252"/>
                    <a:pt x="2249" y="1717"/>
                    <a:pt x="2249" y="1096"/>
                  </a:cubicBezTo>
                  <a:cubicBezTo>
                    <a:pt x="2219" y="488"/>
                    <a:pt x="1733" y="2"/>
                    <a:pt x="1155" y="2"/>
                  </a:cubicBezTo>
                  <a:cubicBezTo>
                    <a:pt x="1138" y="1"/>
                    <a:pt x="1121" y="1"/>
                    <a:pt x="1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13"/>
            <p:cNvSpPr/>
            <p:nvPr/>
          </p:nvSpPr>
          <p:spPr>
            <a:xfrm>
              <a:off x="625650" y="1896175"/>
              <a:ext cx="56275" cy="56325"/>
            </a:xfrm>
            <a:custGeom>
              <a:avLst/>
              <a:gdLst/>
              <a:ahLst/>
              <a:cxnLst/>
              <a:rect l="l" t="t" r="r" b="b"/>
              <a:pathLst>
                <a:path w="2251" h="2253" extrusionOk="0">
                  <a:moveTo>
                    <a:pt x="1107" y="1"/>
                  </a:moveTo>
                  <a:cubicBezTo>
                    <a:pt x="519" y="1"/>
                    <a:pt x="1" y="535"/>
                    <a:pt x="1" y="1127"/>
                  </a:cubicBezTo>
                  <a:cubicBezTo>
                    <a:pt x="1" y="1735"/>
                    <a:pt x="518" y="2221"/>
                    <a:pt x="1095" y="2251"/>
                  </a:cubicBezTo>
                  <a:cubicBezTo>
                    <a:pt x="1112" y="2252"/>
                    <a:pt x="1129" y="2253"/>
                    <a:pt x="1146" y="2253"/>
                  </a:cubicBezTo>
                  <a:cubicBezTo>
                    <a:pt x="1761" y="2253"/>
                    <a:pt x="2250" y="1718"/>
                    <a:pt x="2250" y="1096"/>
                  </a:cubicBezTo>
                  <a:cubicBezTo>
                    <a:pt x="2220" y="488"/>
                    <a:pt x="1733" y="2"/>
                    <a:pt x="1156" y="2"/>
                  </a:cubicBezTo>
                  <a:cubicBezTo>
                    <a:pt x="1140" y="1"/>
                    <a:pt x="1124" y="1"/>
                    <a:pt x="1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13"/>
            <p:cNvSpPr/>
            <p:nvPr/>
          </p:nvSpPr>
          <p:spPr>
            <a:xfrm>
              <a:off x="518525" y="2475225"/>
              <a:ext cx="56975" cy="56275"/>
            </a:xfrm>
            <a:custGeom>
              <a:avLst/>
              <a:gdLst/>
              <a:ahLst/>
              <a:cxnLst/>
              <a:rect l="l" t="t" r="r" b="b"/>
              <a:pathLst>
                <a:path w="2279" h="2251" extrusionOk="0">
                  <a:moveTo>
                    <a:pt x="1173" y="0"/>
                  </a:moveTo>
                  <a:cubicBezTo>
                    <a:pt x="1157" y="0"/>
                    <a:pt x="1141" y="1"/>
                    <a:pt x="1125" y="2"/>
                  </a:cubicBezTo>
                  <a:cubicBezTo>
                    <a:pt x="517" y="2"/>
                    <a:pt x="30" y="488"/>
                    <a:pt x="0" y="1096"/>
                  </a:cubicBezTo>
                  <a:cubicBezTo>
                    <a:pt x="0" y="1734"/>
                    <a:pt x="517" y="2251"/>
                    <a:pt x="1155" y="2251"/>
                  </a:cubicBezTo>
                  <a:cubicBezTo>
                    <a:pt x="1733" y="2251"/>
                    <a:pt x="2219" y="1734"/>
                    <a:pt x="2249" y="1157"/>
                  </a:cubicBezTo>
                  <a:cubicBezTo>
                    <a:pt x="2279" y="535"/>
                    <a:pt x="1761" y="0"/>
                    <a:pt x="1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13"/>
            <p:cNvSpPr/>
            <p:nvPr/>
          </p:nvSpPr>
          <p:spPr>
            <a:xfrm>
              <a:off x="524600" y="3300450"/>
              <a:ext cx="57000" cy="56300"/>
            </a:xfrm>
            <a:custGeom>
              <a:avLst/>
              <a:gdLst/>
              <a:ahLst/>
              <a:cxnLst/>
              <a:rect l="l" t="t" r="r" b="b"/>
              <a:pathLst>
                <a:path w="2280" h="2252" extrusionOk="0">
                  <a:moveTo>
                    <a:pt x="1109" y="1"/>
                  </a:moveTo>
                  <a:cubicBezTo>
                    <a:pt x="520" y="1"/>
                    <a:pt x="1" y="565"/>
                    <a:pt x="31" y="1157"/>
                  </a:cubicBezTo>
                  <a:cubicBezTo>
                    <a:pt x="61" y="1735"/>
                    <a:pt x="547" y="2251"/>
                    <a:pt x="1155" y="2251"/>
                  </a:cubicBezTo>
                  <a:cubicBezTo>
                    <a:pt x="1763" y="2251"/>
                    <a:pt x="2280" y="1735"/>
                    <a:pt x="2249" y="1096"/>
                  </a:cubicBezTo>
                  <a:cubicBezTo>
                    <a:pt x="2249" y="488"/>
                    <a:pt x="1763" y="2"/>
                    <a:pt x="1155" y="2"/>
                  </a:cubicBezTo>
                  <a:cubicBezTo>
                    <a:pt x="1140" y="1"/>
                    <a:pt x="1124" y="1"/>
                    <a:pt x="11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13"/>
            <p:cNvSpPr/>
            <p:nvPr/>
          </p:nvSpPr>
          <p:spPr>
            <a:xfrm>
              <a:off x="451650" y="2655300"/>
              <a:ext cx="57000" cy="56300"/>
            </a:xfrm>
            <a:custGeom>
              <a:avLst/>
              <a:gdLst/>
              <a:ahLst/>
              <a:cxnLst/>
              <a:rect l="l" t="t" r="r" b="b"/>
              <a:pathLst>
                <a:path w="2280" h="2252" extrusionOk="0">
                  <a:moveTo>
                    <a:pt x="1157" y="1"/>
                  </a:moveTo>
                  <a:cubicBezTo>
                    <a:pt x="517" y="1"/>
                    <a:pt x="31" y="477"/>
                    <a:pt x="31" y="1097"/>
                  </a:cubicBezTo>
                  <a:cubicBezTo>
                    <a:pt x="0" y="1735"/>
                    <a:pt x="517" y="2252"/>
                    <a:pt x="1186" y="2252"/>
                  </a:cubicBezTo>
                  <a:cubicBezTo>
                    <a:pt x="1794" y="2221"/>
                    <a:pt x="2280" y="1735"/>
                    <a:pt x="2280" y="1127"/>
                  </a:cubicBezTo>
                  <a:cubicBezTo>
                    <a:pt x="2280" y="519"/>
                    <a:pt x="1824" y="33"/>
                    <a:pt x="1216" y="2"/>
                  </a:cubicBezTo>
                  <a:cubicBezTo>
                    <a:pt x="1196" y="1"/>
                    <a:pt x="1176" y="1"/>
                    <a:pt x="11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13"/>
            <p:cNvSpPr/>
            <p:nvPr/>
          </p:nvSpPr>
          <p:spPr>
            <a:xfrm>
              <a:off x="6526975" y="959225"/>
              <a:ext cx="57025" cy="56300"/>
            </a:xfrm>
            <a:custGeom>
              <a:avLst/>
              <a:gdLst/>
              <a:ahLst/>
              <a:cxnLst/>
              <a:rect l="l" t="t" r="r" b="b"/>
              <a:pathLst>
                <a:path w="2281" h="2252" extrusionOk="0">
                  <a:moveTo>
                    <a:pt x="1129" y="1"/>
                  </a:moveTo>
                  <a:cubicBezTo>
                    <a:pt x="546" y="1"/>
                    <a:pt x="61" y="447"/>
                    <a:pt x="31" y="1036"/>
                  </a:cubicBezTo>
                  <a:cubicBezTo>
                    <a:pt x="1" y="1674"/>
                    <a:pt x="457" y="2221"/>
                    <a:pt x="1125" y="2252"/>
                  </a:cubicBezTo>
                  <a:cubicBezTo>
                    <a:pt x="1764" y="2252"/>
                    <a:pt x="2281" y="1765"/>
                    <a:pt x="2281" y="1097"/>
                  </a:cubicBezTo>
                  <a:cubicBezTo>
                    <a:pt x="2281" y="489"/>
                    <a:pt x="1794" y="33"/>
                    <a:pt x="1186" y="2"/>
                  </a:cubicBezTo>
                  <a:cubicBezTo>
                    <a:pt x="1167" y="1"/>
                    <a:pt x="1148" y="1"/>
                    <a:pt x="1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13"/>
            <p:cNvSpPr/>
            <p:nvPr/>
          </p:nvSpPr>
          <p:spPr>
            <a:xfrm>
              <a:off x="659850" y="1805000"/>
              <a:ext cx="57000" cy="56275"/>
            </a:xfrm>
            <a:custGeom>
              <a:avLst/>
              <a:gdLst/>
              <a:ahLst/>
              <a:cxnLst/>
              <a:rect l="l" t="t" r="r" b="b"/>
              <a:pathLst>
                <a:path w="2280" h="2251" extrusionOk="0">
                  <a:moveTo>
                    <a:pt x="1174" y="0"/>
                  </a:moveTo>
                  <a:cubicBezTo>
                    <a:pt x="1158" y="0"/>
                    <a:pt x="1141" y="1"/>
                    <a:pt x="1125" y="2"/>
                  </a:cubicBezTo>
                  <a:cubicBezTo>
                    <a:pt x="517" y="2"/>
                    <a:pt x="31" y="488"/>
                    <a:pt x="1" y="1096"/>
                  </a:cubicBezTo>
                  <a:cubicBezTo>
                    <a:pt x="1" y="1734"/>
                    <a:pt x="517" y="2251"/>
                    <a:pt x="1125" y="2251"/>
                  </a:cubicBezTo>
                  <a:cubicBezTo>
                    <a:pt x="1733" y="2251"/>
                    <a:pt x="2220" y="1734"/>
                    <a:pt x="2250" y="1157"/>
                  </a:cubicBezTo>
                  <a:cubicBezTo>
                    <a:pt x="2279" y="535"/>
                    <a:pt x="1762" y="0"/>
                    <a:pt x="1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13"/>
            <p:cNvSpPr/>
            <p:nvPr/>
          </p:nvSpPr>
          <p:spPr>
            <a:xfrm>
              <a:off x="6956325" y="2042075"/>
              <a:ext cx="56250" cy="56325"/>
            </a:xfrm>
            <a:custGeom>
              <a:avLst/>
              <a:gdLst/>
              <a:ahLst/>
              <a:cxnLst/>
              <a:rect l="l" t="t" r="r" b="b"/>
              <a:pathLst>
                <a:path w="2250" h="2253" extrusionOk="0">
                  <a:moveTo>
                    <a:pt x="1143" y="1"/>
                  </a:moveTo>
                  <a:cubicBezTo>
                    <a:pt x="1127" y="1"/>
                    <a:pt x="1111" y="1"/>
                    <a:pt x="1095" y="2"/>
                  </a:cubicBezTo>
                  <a:cubicBezTo>
                    <a:pt x="517" y="2"/>
                    <a:pt x="31" y="488"/>
                    <a:pt x="0" y="1096"/>
                  </a:cubicBezTo>
                  <a:cubicBezTo>
                    <a:pt x="0" y="1704"/>
                    <a:pt x="456" y="2221"/>
                    <a:pt x="1064" y="2251"/>
                  </a:cubicBezTo>
                  <a:cubicBezTo>
                    <a:pt x="1081" y="2252"/>
                    <a:pt x="1098" y="2253"/>
                    <a:pt x="1115" y="2253"/>
                  </a:cubicBezTo>
                  <a:cubicBezTo>
                    <a:pt x="1704" y="2253"/>
                    <a:pt x="2250" y="1747"/>
                    <a:pt x="2250" y="1127"/>
                  </a:cubicBezTo>
                  <a:cubicBezTo>
                    <a:pt x="2250" y="535"/>
                    <a:pt x="1731" y="1"/>
                    <a:pt x="1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13"/>
            <p:cNvSpPr/>
            <p:nvPr/>
          </p:nvSpPr>
          <p:spPr>
            <a:xfrm>
              <a:off x="725975" y="1622625"/>
              <a:ext cx="56250" cy="56325"/>
            </a:xfrm>
            <a:custGeom>
              <a:avLst/>
              <a:gdLst/>
              <a:ahLst/>
              <a:cxnLst/>
              <a:rect l="l" t="t" r="r" b="b"/>
              <a:pathLst>
                <a:path w="2250" h="2253" extrusionOk="0">
                  <a:moveTo>
                    <a:pt x="1107" y="0"/>
                  </a:moveTo>
                  <a:cubicBezTo>
                    <a:pt x="518" y="0"/>
                    <a:pt x="0" y="535"/>
                    <a:pt x="0" y="1126"/>
                  </a:cubicBezTo>
                  <a:cubicBezTo>
                    <a:pt x="0" y="1734"/>
                    <a:pt x="517" y="2221"/>
                    <a:pt x="1094" y="2251"/>
                  </a:cubicBezTo>
                  <a:cubicBezTo>
                    <a:pt x="1111" y="2252"/>
                    <a:pt x="1128" y="2252"/>
                    <a:pt x="1145" y="2252"/>
                  </a:cubicBezTo>
                  <a:cubicBezTo>
                    <a:pt x="1760" y="2252"/>
                    <a:pt x="2249" y="1717"/>
                    <a:pt x="2249" y="1096"/>
                  </a:cubicBezTo>
                  <a:cubicBezTo>
                    <a:pt x="2219" y="488"/>
                    <a:pt x="1733" y="2"/>
                    <a:pt x="1155" y="2"/>
                  </a:cubicBezTo>
                  <a:cubicBezTo>
                    <a:pt x="1139" y="1"/>
                    <a:pt x="1123" y="0"/>
                    <a:pt x="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13"/>
            <p:cNvSpPr/>
            <p:nvPr/>
          </p:nvSpPr>
          <p:spPr>
            <a:xfrm>
              <a:off x="492675" y="2258675"/>
              <a:ext cx="57025" cy="55625"/>
            </a:xfrm>
            <a:custGeom>
              <a:avLst/>
              <a:gdLst/>
              <a:ahLst/>
              <a:cxnLst/>
              <a:rect l="l" t="t" r="r" b="b"/>
              <a:pathLst>
                <a:path w="2281" h="2225" extrusionOk="0">
                  <a:moveTo>
                    <a:pt x="1186" y="1"/>
                  </a:moveTo>
                  <a:cubicBezTo>
                    <a:pt x="517" y="1"/>
                    <a:pt x="1" y="487"/>
                    <a:pt x="31" y="1156"/>
                  </a:cubicBezTo>
                  <a:cubicBezTo>
                    <a:pt x="31" y="1758"/>
                    <a:pt x="518" y="2225"/>
                    <a:pt x="1109" y="2225"/>
                  </a:cubicBezTo>
                  <a:cubicBezTo>
                    <a:pt x="1144" y="2225"/>
                    <a:pt x="1180" y="2223"/>
                    <a:pt x="1216" y="2220"/>
                  </a:cubicBezTo>
                  <a:cubicBezTo>
                    <a:pt x="1824" y="2189"/>
                    <a:pt x="2280" y="1703"/>
                    <a:pt x="2280" y="1095"/>
                  </a:cubicBezTo>
                  <a:cubicBezTo>
                    <a:pt x="2250" y="487"/>
                    <a:pt x="179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13"/>
            <p:cNvSpPr/>
            <p:nvPr/>
          </p:nvSpPr>
          <p:spPr>
            <a:xfrm>
              <a:off x="805775" y="4226000"/>
              <a:ext cx="57000" cy="56300"/>
            </a:xfrm>
            <a:custGeom>
              <a:avLst/>
              <a:gdLst/>
              <a:ahLst/>
              <a:cxnLst/>
              <a:rect l="l" t="t" r="r" b="b"/>
              <a:pathLst>
                <a:path w="2280" h="2252" extrusionOk="0">
                  <a:moveTo>
                    <a:pt x="1076" y="1"/>
                  </a:moveTo>
                  <a:cubicBezTo>
                    <a:pt x="489" y="1"/>
                    <a:pt x="0" y="536"/>
                    <a:pt x="30" y="1157"/>
                  </a:cubicBezTo>
                  <a:cubicBezTo>
                    <a:pt x="30" y="1765"/>
                    <a:pt x="516" y="2251"/>
                    <a:pt x="1124" y="2251"/>
                  </a:cubicBezTo>
                  <a:cubicBezTo>
                    <a:pt x="1732" y="2251"/>
                    <a:pt x="2279" y="1704"/>
                    <a:pt x="2249" y="1066"/>
                  </a:cubicBezTo>
                  <a:cubicBezTo>
                    <a:pt x="2218" y="488"/>
                    <a:pt x="1702" y="2"/>
                    <a:pt x="1124" y="2"/>
                  </a:cubicBezTo>
                  <a:cubicBezTo>
                    <a:pt x="1108" y="1"/>
                    <a:pt x="1092" y="1"/>
                    <a:pt x="10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13"/>
            <p:cNvSpPr/>
            <p:nvPr/>
          </p:nvSpPr>
          <p:spPr>
            <a:xfrm>
              <a:off x="1129475" y="4754875"/>
              <a:ext cx="56250" cy="56325"/>
            </a:xfrm>
            <a:custGeom>
              <a:avLst/>
              <a:gdLst/>
              <a:ahLst/>
              <a:cxnLst/>
              <a:rect l="l" t="t" r="r" b="b"/>
              <a:pathLst>
                <a:path w="2250" h="2253" extrusionOk="0">
                  <a:moveTo>
                    <a:pt x="1145" y="1"/>
                  </a:moveTo>
                  <a:cubicBezTo>
                    <a:pt x="1129" y="1"/>
                    <a:pt x="1111" y="1"/>
                    <a:pt x="1094" y="2"/>
                  </a:cubicBezTo>
                  <a:cubicBezTo>
                    <a:pt x="486" y="2"/>
                    <a:pt x="0" y="519"/>
                    <a:pt x="0" y="1127"/>
                  </a:cubicBezTo>
                  <a:cubicBezTo>
                    <a:pt x="0" y="1704"/>
                    <a:pt x="486" y="2221"/>
                    <a:pt x="1094" y="2252"/>
                  </a:cubicBezTo>
                  <a:cubicBezTo>
                    <a:pt x="1111" y="2252"/>
                    <a:pt x="1127" y="2253"/>
                    <a:pt x="1143" y="2253"/>
                  </a:cubicBezTo>
                  <a:cubicBezTo>
                    <a:pt x="1731" y="2253"/>
                    <a:pt x="2249" y="1719"/>
                    <a:pt x="2249" y="1127"/>
                  </a:cubicBezTo>
                  <a:cubicBezTo>
                    <a:pt x="2249" y="507"/>
                    <a:pt x="1733" y="1"/>
                    <a:pt x="11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13"/>
            <p:cNvSpPr/>
            <p:nvPr/>
          </p:nvSpPr>
          <p:spPr>
            <a:xfrm>
              <a:off x="502550" y="3086175"/>
              <a:ext cx="56250" cy="56325"/>
            </a:xfrm>
            <a:custGeom>
              <a:avLst/>
              <a:gdLst/>
              <a:ahLst/>
              <a:cxnLst/>
              <a:rect l="l" t="t" r="r" b="b"/>
              <a:pathLst>
                <a:path w="2250" h="2253" extrusionOk="0">
                  <a:moveTo>
                    <a:pt x="1105" y="0"/>
                  </a:moveTo>
                  <a:cubicBezTo>
                    <a:pt x="518" y="0"/>
                    <a:pt x="1" y="506"/>
                    <a:pt x="1" y="1126"/>
                  </a:cubicBezTo>
                  <a:cubicBezTo>
                    <a:pt x="1" y="1718"/>
                    <a:pt x="519" y="2252"/>
                    <a:pt x="1107" y="2252"/>
                  </a:cubicBezTo>
                  <a:cubicBezTo>
                    <a:pt x="1123" y="2252"/>
                    <a:pt x="1140" y="2252"/>
                    <a:pt x="1156" y="2251"/>
                  </a:cubicBezTo>
                  <a:cubicBezTo>
                    <a:pt x="1764" y="2220"/>
                    <a:pt x="2250" y="1704"/>
                    <a:pt x="2250" y="1126"/>
                  </a:cubicBezTo>
                  <a:cubicBezTo>
                    <a:pt x="2250" y="518"/>
                    <a:pt x="1764" y="2"/>
                    <a:pt x="1156" y="2"/>
                  </a:cubicBezTo>
                  <a:cubicBezTo>
                    <a:pt x="1139" y="1"/>
                    <a:pt x="1122" y="0"/>
                    <a:pt x="1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13"/>
            <p:cNvSpPr/>
            <p:nvPr/>
          </p:nvSpPr>
          <p:spPr>
            <a:xfrm>
              <a:off x="1081600" y="929600"/>
              <a:ext cx="56225" cy="56325"/>
            </a:xfrm>
            <a:custGeom>
              <a:avLst/>
              <a:gdLst/>
              <a:ahLst/>
              <a:cxnLst/>
              <a:rect l="l" t="t" r="r" b="b"/>
              <a:pathLst>
                <a:path w="2249" h="2253" extrusionOk="0">
                  <a:moveTo>
                    <a:pt x="1107" y="1"/>
                  </a:moveTo>
                  <a:cubicBezTo>
                    <a:pt x="519" y="1"/>
                    <a:pt x="0" y="535"/>
                    <a:pt x="0" y="1127"/>
                  </a:cubicBezTo>
                  <a:cubicBezTo>
                    <a:pt x="0" y="1734"/>
                    <a:pt x="517" y="2221"/>
                    <a:pt x="1094" y="2251"/>
                  </a:cubicBezTo>
                  <a:cubicBezTo>
                    <a:pt x="1111" y="2252"/>
                    <a:pt x="1128" y="2252"/>
                    <a:pt x="1145" y="2252"/>
                  </a:cubicBezTo>
                  <a:cubicBezTo>
                    <a:pt x="1760" y="2252"/>
                    <a:pt x="2249" y="1717"/>
                    <a:pt x="2219" y="1096"/>
                  </a:cubicBezTo>
                  <a:cubicBezTo>
                    <a:pt x="2219" y="488"/>
                    <a:pt x="1733" y="2"/>
                    <a:pt x="1155" y="2"/>
                  </a:cubicBezTo>
                  <a:cubicBezTo>
                    <a:pt x="1139" y="1"/>
                    <a:pt x="1123" y="1"/>
                    <a:pt x="1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13"/>
            <p:cNvSpPr/>
            <p:nvPr/>
          </p:nvSpPr>
          <p:spPr>
            <a:xfrm>
              <a:off x="6080950" y="487350"/>
              <a:ext cx="57000" cy="56275"/>
            </a:xfrm>
            <a:custGeom>
              <a:avLst/>
              <a:gdLst/>
              <a:ahLst/>
              <a:cxnLst/>
              <a:rect l="l" t="t" r="r" b="b"/>
              <a:pathLst>
                <a:path w="2280" h="2251" extrusionOk="0">
                  <a:moveTo>
                    <a:pt x="1076" y="0"/>
                  </a:moveTo>
                  <a:cubicBezTo>
                    <a:pt x="489" y="0"/>
                    <a:pt x="0" y="535"/>
                    <a:pt x="30" y="1157"/>
                  </a:cubicBezTo>
                  <a:cubicBezTo>
                    <a:pt x="30" y="1765"/>
                    <a:pt x="516" y="2251"/>
                    <a:pt x="1124" y="2251"/>
                  </a:cubicBezTo>
                  <a:cubicBezTo>
                    <a:pt x="1732" y="2251"/>
                    <a:pt x="2279" y="1704"/>
                    <a:pt x="2249" y="1066"/>
                  </a:cubicBezTo>
                  <a:cubicBezTo>
                    <a:pt x="2218" y="488"/>
                    <a:pt x="1702" y="2"/>
                    <a:pt x="1124" y="2"/>
                  </a:cubicBezTo>
                  <a:cubicBezTo>
                    <a:pt x="1108" y="1"/>
                    <a:pt x="1092" y="0"/>
                    <a:pt x="10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13"/>
            <p:cNvSpPr/>
            <p:nvPr/>
          </p:nvSpPr>
          <p:spPr>
            <a:xfrm>
              <a:off x="693300" y="1713800"/>
              <a:ext cx="56975" cy="56300"/>
            </a:xfrm>
            <a:custGeom>
              <a:avLst/>
              <a:gdLst/>
              <a:ahLst/>
              <a:cxnLst/>
              <a:rect l="l" t="t" r="r" b="b"/>
              <a:pathLst>
                <a:path w="2279" h="2252" extrusionOk="0">
                  <a:moveTo>
                    <a:pt x="1203" y="1"/>
                  </a:moveTo>
                  <a:cubicBezTo>
                    <a:pt x="1187" y="1"/>
                    <a:pt x="1171" y="1"/>
                    <a:pt x="1155" y="2"/>
                  </a:cubicBezTo>
                  <a:cubicBezTo>
                    <a:pt x="547" y="2"/>
                    <a:pt x="61" y="488"/>
                    <a:pt x="30" y="1096"/>
                  </a:cubicBezTo>
                  <a:cubicBezTo>
                    <a:pt x="0" y="1704"/>
                    <a:pt x="547" y="2251"/>
                    <a:pt x="1155" y="2251"/>
                  </a:cubicBezTo>
                  <a:cubicBezTo>
                    <a:pt x="1763" y="2251"/>
                    <a:pt x="2249" y="1765"/>
                    <a:pt x="2249" y="1157"/>
                  </a:cubicBezTo>
                  <a:cubicBezTo>
                    <a:pt x="2279" y="536"/>
                    <a:pt x="1790" y="1"/>
                    <a:pt x="1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13"/>
            <p:cNvSpPr/>
            <p:nvPr/>
          </p:nvSpPr>
          <p:spPr>
            <a:xfrm>
              <a:off x="574750" y="3731225"/>
              <a:ext cx="57775" cy="55750"/>
            </a:xfrm>
            <a:custGeom>
              <a:avLst/>
              <a:gdLst/>
              <a:ahLst/>
              <a:cxnLst/>
              <a:rect l="l" t="t" r="r" b="b"/>
              <a:pathLst>
                <a:path w="2311" h="2230" extrusionOk="0">
                  <a:moveTo>
                    <a:pt x="1134" y="0"/>
                  </a:moveTo>
                  <a:cubicBezTo>
                    <a:pt x="521" y="0"/>
                    <a:pt x="59" y="467"/>
                    <a:pt x="31" y="1069"/>
                  </a:cubicBezTo>
                  <a:cubicBezTo>
                    <a:pt x="0" y="1677"/>
                    <a:pt x="456" y="2194"/>
                    <a:pt x="1064" y="2224"/>
                  </a:cubicBezTo>
                  <a:cubicBezTo>
                    <a:pt x="1104" y="2228"/>
                    <a:pt x="1144" y="2230"/>
                    <a:pt x="1183" y="2230"/>
                  </a:cubicBezTo>
                  <a:cubicBezTo>
                    <a:pt x="1793" y="2230"/>
                    <a:pt x="2251" y="1789"/>
                    <a:pt x="2280" y="1160"/>
                  </a:cubicBezTo>
                  <a:cubicBezTo>
                    <a:pt x="2310" y="553"/>
                    <a:pt x="1854" y="36"/>
                    <a:pt x="1247" y="5"/>
                  </a:cubicBezTo>
                  <a:cubicBezTo>
                    <a:pt x="1209" y="2"/>
                    <a:pt x="1171"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13"/>
            <p:cNvSpPr/>
            <p:nvPr/>
          </p:nvSpPr>
          <p:spPr>
            <a:xfrm>
              <a:off x="1305000" y="599050"/>
              <a:ext cx="56250" cy="55575"/>
            </a:xfrm>
            <a:custGeom>
              <a:avLst/>
              <a:gdLst/>
              <a:ahLst/>
              <a:cxnLst/>
              <a:rect l="l" t="t" r="r" b="b"/>
              <a:pathLst>
                <a:path w="2250" h="2223" extrusionOk="0">
                  <a:moveTo>
                    <a:pt x="1127" y="1"/>
                  </a:moveTo>
                  <a:cubicBezTo>
                    <a:pt x="487" y="1"/>
                    <a:pt x="1" y="477"/>
                    <a:pt x="1" y="1096"/>
                  </a:cubicBezTo>
                  <a:cubicBezTo>
                    <a:pt x="1" y="1716"/>
                    <a:pt x="460" y="2222"/>
                    <a:pt x="1100" y="2222"/>
                  </a:cubicBezTo>
                  <a:cubicBezTo>
                    <a:pt x="1118" y="2222"/>
                    <a:pt x="1137" y="2222"/>
                    <a:pt x="1156" y="2221"/>
                  </a:cubicBezTo>
                  <a:cubicBezTo>
                    <a:pt x="1764" y="2221"/>
                    <a:pt x="2250" y="1734"/>
                    <a:pt x="2250" y="1126"/>
                  </a:cubicBezTo>
                  <a:cubicBezTo>
                    <a:pt x="2250" y="519"/>
                    <a:pt x="1794" y="32"/>
                    <a:pt x="1186" y="2"/>
                  </a:cubicBezTo>
                  <a:cubicBezTo>
                    <a:pt x="1166" y="1"/>
                    <a:pt x="1146" y="1"/>
                    <a:pt x="11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13"/>
            <p:cNvSpPr/>
            <p:nvPr/>
          </p:nvSpPr>
          <p:spPr>
            <a:xfrm>
              <a:off x="633250" y="469900"/>
              <a:ext cx="63875" cy="47925"/>
            </a:xfrm>
            <a:custGeom>
              <a:avLst/>
              <a:gdLst/>
              <a:ahLst/>
              <a:cxnLst/>
              <a:rect l="l" t="t" r="r" b="b"/>
              <a:pathLst>
                <a:path w="2555" h="1917" extrusionOk="0">
                  <a:moveTo>
                    <a:pt x="92" y="1"/>
                  </a:moveTo>
                  <a:cubicBezTo>
                    <a:pt x="62" y="365"/>
                    <a:pt x="1" y="609"/>
                    <a:pt x="31" y="821"/>
                  </a:cubicBezTo>
                  <a:cubicBezTo>
                    <a:pt x="119" y="1469"/>
                    <a:pt x="664" y="1917"/>
                    <a:pt x="1306" y="1917"/>
                  </a:cubicBezTo>
                  <a:cubicBezTo>
                    <a:pt x="1326" y="1917"/>
                    <a:pt x="1347" y="1916"/>
                    <a:pt x="1369" y="1916"/>
                  </a:cubicBezTo>
                  <a:cubicBezTo>
                    <a:pt x="2007" y="1855"/>
                    <a:pt x="2554" y="1277"/>
                    <a:pt x="2554" y="639"/>
                  </a:cubicBezTo>
                  <a:cubicBezTo>
                    <a:pt x="2554" y="274"/>
                    <a:pt x="2432" y="1"/>
                    <a:pt x="20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13"/>
            <p:cNvSpPr/>
            <p:nvPr/>
          </p:nvSpPr>
          <p:spPr>
            <a:xfrm>
              <a:off x="6172125" y="521550"/>
              <a:ext cx="56250" cy="55550"/>
            </a:xfrm>
            <a:custGeom>
              <a:avLst/>
              <a:gdLst/>
              <a:ahLst/>
              <a:cxnLst/>
              <a:rect l="l" t="t" r="r" b="b"/>
              <a:pathLst>
                <a:path w="2250" h="2222" extrusionOk="0">
                  <a:moveTo>
                    <a:pt x="1148" y="0"/>
                  </a:moveTo>
                  <a:cubicBezTo>
                    <a:pt x="1130" y="0"/>
                    <a:pt x="1112" y="1"/>
                    <a:pt x="1094" y="2"/>
                  </a:cubicBezTo>
                  <a:cubicBezTo>
                    <a:pt x="486" y="2"/>
                    <a:pt x="0" y="488"/>
                    <a:pt x="0" y="1126"/>
                  </a:cubicBezTo>
                  <a:cubicBezTo>
                    <a:pt x="0" y="1745"/>
                    <a:pt x="487" y="2222"/>
                    <a:pt x="1099" y="2222"/>
                  </a:cubicBezTo>
                  <a:cubicBezTo>
                    <a:pt x="1117" y="2222"/>
                    <a:pt x="1136" y="2221"/>
                    <a:pt x="1155" y="2220"/>
                  </a:cubicBezTo>
                  <a:cubicBezTo>
                    <a:pt x="1793" y="2220"/>
                    <a:pt x="2249" y="1734"/>
                    <a:pt x="2249" y="1126"/>
                  </a:cubicBezTo>
                  <a:cubicBezTo>
                    <a:pt x="2249" y="506"/>
                    <a:pt x="1761" y="0"/>
                    <a:pt x="1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13"/>
            <p:cNvSpPr/>
            <p:nvPr/>
          </p:nvSpPr>
          <p:spPr>
            <a:xfrm>
              <a:off x="6937325" y="3786025"/>
              <a:ext cx="57025" cy="55575"/>
            </a:xfrm>
            <a:custGeom>
              <a:avLst/>
              <a:gdLst/>
              <a:ahLst/>
              <a:cxnLst/>
              <a:rect l="l" t="t" r="r" b="b"/>
              <a:pathLst>
                <a:path w="2281" h="2223" extrusionOk="0">
                  <a:moveTo>
                    <a:pt x="1129" y="0"/>
                  </a:moveTo>
                  <a:cubicBezTo>
                    <a:pt x="548" y="0"/>
                    <a:pt x="90" y="447"/>
                    <a:pt x="31" y="1035"/>
                  </a:cubicBezTo>
                  <a:cubicBezTo>
                    <a:pt x="1" y="1674"/>
                    <a:pt x="487" y="2221"/>
                    <a:pt x="1125" y="2221"/>
                  </a:cubicBezTo>
                  <a:cubicBezTo>
                    <a:pt x="1144" y="2222"/>
                    <a:pt x="1163" y="2222"/>
                    <a:pt x="1182" y="2222"/>
                  </a:cubicBezTo>
                  <a:cubicBezTo>
                    <a:pt x="1794" y="2222"/>
                    <a:pt x="2280" y="1745"/>
                    <a:pt x="2280" y="1096"/>
                  </a:cubicBezTo>
                  <a:cubicBezTo>
                    <a:pt x="2280" y="488"/>
                    <a:pt x="1794" y="32"/>
                    <a:pt x="1186" y="2"/>
                  </a:cubicBezTo>
                  <a:cubicBezTo>
                    <a:pt x="1167" y="1"/>
                    <a:pt x="1148" y="0"/>
                    <a:pt x="1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13"/>
            <p:cNvSpPr/>
            <p:nvPr/>
          </p:nvSpPr>
          <p:spPr>
            <a:xfrm>
              <a:off x="979000" y="4597625"/>
              <a:ext cx="57025" cy="55525"/>
            </a:xfrm>
            <a:custGeom>
              <a:avLst/>
              <a:gdLst/>
              <a:ahLst/>
              <a:cxnLst/>
              <a:rect l="l" t="t" r="r" b="b"/>
              <a:pathLst>
                <a:path w="2281" h="2221" extrusionOk="0">
                  <a:moveTo>
                    <a:pt x="1095" y="0"/>
                  </a:moveTo>
                  <a:cubicBezTo>
                    <a:pt x="487" y="0"/>
                    <a:pt x="31" y="487"/>
                    <a:pt x="1" y="1095"/>
                  </a:cubicBezTo>
                  <a:cubicBezTo>
                    <a:pt x="1" y="1715"/>
                    <a:pt x="460" y="2221"/>
                    <a:pt x="1100" y="2221"/>
                  </a:cubicBezTo>
                  <a:cubicBezTo>
                    <a:pt x="1118" y="2221"/>
                    <a:pt x="1137" y="2220"/>
                    <a:pt x="1156" y="2219"/>
                  </a:cubicBezTo>
                  <a:cubicBezTo>
                    <a:pt x="1764" y="2219"/>
                    <a:pt x="2250" y="1733"/>
                    <a:pt x="2250" y="1125"/>
                  </a:cubicBezTo>
                  <a:cubicBezTo>
                    <a:pt x="2280" y="487"/>
                    <a:pt x="1764"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13"/>
            <p:cNvSpPr/>
            <p:nvPr/>
          </p:nvSpPr>
          <p:spPr>
            <a:xfrm>
              <a:off x="7087775" y="2810325"/>
              <a:ext cx="57775" cy="55650"/>
            </a:xfrm>
            <a:custGeom>
              <a:avLst/>
              <a:gdLst/>
              <a:ahLst/>
              <a:cxnLst/>
              <a:rect l="l" t="t" r="r" b="b"/>
              <a:pathLst>
                <a:path w="2311" h="2226" extrusionOk="0">
                  <a:moveTo>
                    <a:pt x="1184" y="1"/>
                  </a:moveTo>
                  <a:cubicBezTo>
                    <a:pt x="546" y="1"/>
                    <a:pt x="61" y="448"/>
                    <a:pt x="31" y="1066"/>
                  </a:cubicBezTo>
                  <a:cubicBezTo>
                    <a:pt x="1" y="1704"/>
                    <a:pt x="457" y="2190"/>
                    <a:pt x="1065" y="2221"/>
                  </a:cubicBezTo>
                  <a:cubicBezTo>
                    <a:pt x="1103" y="2224"/>
                    <a:pt x="1140" y="2226"/>
                    <a:pt x="1177" y="2226"/>
                  </a:cubicBezTo>
                  <a:cubicBezTo>
                    <a:pt x="1790" y="2226"/>
                    <a:pt x="2252" y="1759"/>
                    <a:pt x="2281" y="1157"/>
                  </a:cubicBezTo>
                  <a:cubicBezTo>
                    <a:pt x="2311" y="549"/>
                    <a:pt x="1855" y="32"/>
                    <a:pt x="1247" y="2"/>
                  </a:cubicBezTo>
                  <a:cubicBezTo>
                    <a:pt x="1226" y="1"/>
                    <a:pt x="1205" y="1"/>
                    <a:pt x="1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13"/>
            <p:cNvSpPr/>
            <p:nvPr/>
          </p:nvSpPr>
          <p:spPr>
            <a:xfrm>
              <a:off x="6906175" y="3877250"/>
              <a:ext cx="57000" cy="55525"/>
            </a:xfrm>
            <a:custGeom>
              <a:avLst/>
              <a:gdLst/>
              <a:ahLst/>
              <a:cxnLst/>
              <a:rect l="l" t="t" r="r" b="b"/>
              <a:pathLst>
                <a:path w="2280" h="2221" extrusionOk="0">
                  <a:moveTo>
                    <a:pt x="1095" y="0"/>
                  </a:moveTo>
                  <a:cubicBezTo>
                    <a:pt x="487" y="0"/>
                    <a:pt x="0" y="487"/>
                    <a:pt x="0" y="1095"/>
                  </a:cubicBezTo>
                  <a:cubicBezTo>
                    <a:pt x="0" y="1703"/>
                    <a:pt x="456" y="2189"/>
                    <a:pt x="1064" y="2219"/>
                  </a:cubicBezTo>
                  <a:cubicBezTo>
                    <a:pt x="1084" y="2220"/>
                    <a:pt x="1104" y="2221"/>
                    <a:pt x="1123" y="2221"/>
                  </a:cubicBezTo>
                  <a:cubicBezTo>
                    <a:pt x="1763" y="2221"/>
                    <a:pt x="2250" y="1744"/>
                    <a:pt x="2250" y="1125"/>
                  </a:cubicBezTo>
                  <a:cubicBezTo>
                    <a:pt x="2280" y="487"/>
                    <a:pt x="176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13"/>
            <p:cNvSpPr/>
            <p:nvPr/>
          </p:nvSpPr>
          <p:spPr>
            <a:xfrm>
              <a:off x="891625" y="1169000"/>
              <a:ext cx="57775" cy="55500"/>
            </a:xfrm>
            <a:custGeom>
              <a:avLst/>
              <a:gdLst/>
              <a:ahLst/>
              <a:cxnLst/>
              <a:rect l="l" t="t" r="r" b="b"/>
              <a:pathLst>
                <a:path w="2311" h="2220" extrusionOk="0">
                  <a:moveTo>
                    <a:pt x="1155" y="1"/>
                  </a:moveTo>
                  <a:cubicBezTo>
                    <a:pt x="547" y="1"/>
                    <a:pt x="61" y="456"/>
                    <a:pt x="31" y="1064"/>
                  </a:cubicBezTo>
                  <a:cubicBezTo>
                    <a:pt x="0" y="1703"/>
                    <a:pt x="487" y="2219"/>
                    <a:pt x="1155" y="2219"/>
                  </a:cubicBezTo>
                  <a:cubicBezTo>
                    <a:pt x="1763" y="2219"/>
                    <a:pt x="2250" y="1763"/>
                    <a:pt x="2280" y="1156"/>
                  </a:cubicBezTo>
                  <a:cubicBezTo>
                    <a:pt x="2310" y="548"/>
                    <a:pt x="182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13"/>
            <p:cNvSpPr/>
            <p:nvPr/>
          </p:nvSpPr>
          <p:spPr>
            <a:xfrm>
              <a:off x="6516350" y="4661425"/>
              <a:ext cx="56250" cy="55550"/>
            </a:xfrm>
            <a:custGeom>
              <a:avLst/>
              <a:gdLst/>
              <a:ahLst/>
              <a:cxnLst/>
              <a:rect l="l" t="t" r="r" b="b"/>
              <a:pathLst>
                <a:path w="2250" h="2222" extrusionOk="0">
                  <a:moveTo>
                    <a:pt x="1127" y="0"/>
                  </a:moveTo>
                  <a:cubicBezTo>
                    <a:pt x="487" y="0"/>
                    <a:pt x="0" y="477"/>
                    <a:pt x="0" y="1096"/>
                  </a:cubicBezTo>
                  <a:cubicBezTo>
                    <a:pt x="0" y="1716"/>
                    <a:pt x="460" y="2222"/>
                    <a:pt x="1099" y="2222"/>
                  </a:cubicBezTo>
                  <a:cubicBezTo>
                    <a:pt x="1118" y="2222"/>
                    <a:pt x="1137" y="2221"/>
                    <a:pt x="1155" y="2220"/>
                  </a:cubicBezTo>
                  <a:cubicBezTo>
                    <a:pt x="1763" y="2220"/>
                    <a:pt x="2250" y="1734"/>
                    <a:pt x="2250" y="1126"/>
                  </a:cubicBezTo>
                  <a:cubicBezTo>
                    <a:pt x="2250" y="518"/>
                    <a:pt x="1794" y="32"/>
                    <a:pt x="1186" y="2"/>
                  </a:cubicBezTo>
                  <a:cubicBezTo>
                    <a:pt x="1166" y="1"/>
                    <a:pt x="1146" y="0"/>
                    <a:pt x="1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13"/>
            <p:cNvSpPr/>
            <p:nvPr/>
          </p:nvSpPr>
          <p:spPr>
            <a:xfrm>
              <a:off x="858175" y="1260150"/>
              <a:ext cx="57025" cy="55575"/>
            </a:xfrm>
            <a:custGeom>
              <a:avLst/>
              <a:gdLst/>
              <a:ahLst/>
              <a:cxnLst/>
              <a:rect l="l" t="t" r="r" b="b"/>
              <a:pathLst>
                <a:path w="2281" h="2223" extrusionOk="0">
                  <a:moveTo>
                    <a:pt x="1152" y="1"/>
                  </a:moveTo>
                  <a:cubicBezTo>
                    <a:pt x="1133" y="1"/>
                    <a:pt x="1114" y="1"/>
                    <a:pt x="1095" y="2"/>
                  </a:cubicBezTo>
                  <a:cubicBezTo>
                    <a:pt x="487" y="32"/>
                    <a:pt x="1" y="488"/>
                    <a:pt x="1" y="1096"/>
                  </a:cubicBezTo>
                  <a:cubicBezTo>
                    <a:pt x="1" y="1717"/>
                    <a:pt x="489" y="2222"/>
                    <a:pt x="1102" y="2222"/>
                  </a:cubicBezTo>
                  <a:cubicBezTo>
                    <a:pt x="1120" y="2222"/>
                    <a:pt x="1138" y="2222"/>
                    <a:pt x="1156" y="2221"/>
                  </a:cubicBezTo>
                  <a:cubicBezTo>
                    <a:pt x="1794" y="2221"/>
                    <a:pt x="2281" y="1704"/>
                    <a:pt x="2250" y="1035"/>
                  </a:cubicBezTo>
                  <a:cubicBezTo>
                    <a:pt x="2191" y="447"/>
                    <a:pt x="1733" y="1"/>
                    <a:pt x="1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13"/>
            <p:cNvSpPr/>
            <p:nvPr/>
          </p:nvSpPr>
          <p:spPr>
            <a:xfrm>
              <a:off x="527625" y="2167475"/>
              <a:ext cx="56275" cy="55550"/>
            </a:xfrm>
            <a:custGeom>
              <a:avLst/>
              <a:gdLst/>
              <a:ahLst/>
              <a:cxnLst/>
              <a:rect l="l" t="t" r="r" b="b"/>
              <a:pathLst>
                <a:path w="2251" h="2222" extrusionOk="0">
                  <a:moveTo>
                    <a:pt x="1148" y="0"/>
                  </a:moveTo>
                  <a:cubicBezTo>
                    <a:pt x="1131" y="0"/>
                    <a:pt x="1113" y="0"/>
                    <a:pt x="1095" y="1"/>
                  </a:cubicBezTo>
                  <a:cubicBezTo>
                    <a:pt x="487" y="1"/>
                    <a:pt x="1" y="488"/>
                    <a:pt x="1" y="1096"/>
                  </a:cubicBezTo>
                  <a:cubicBezTo>
                    <a:pt x="1" y="1734"/>
                    <a:pt x="457" y="2220"/>
                    <a:pt x="1065" y="2220"/>
                  </a:cubicBezTo>
                  <a:cubicBezTo>
                    <a:pt x="1084" y="2221"/>
                    <a:pt x="1104" y="2222"/>
                    <a:pt x="1124" y="2222"/>
                  </a:cubicBezTo>
                  <a:cubicBezTo>
                    <a:pt x="1764" y="2222"/>
                    <a:pt x="2250" y="1745"/>
                    <a:pt x="2250" y="1126"/>
                  </a:cubicBezTo>
                  <a:cubicBezTo>
                    <a:pt x="2250" y="506"/>
                    <a:pt x="1762" y="0"/>
                    <a:pt x="1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13"/>
            <p:cNvSpPr/>
            <p:nvPr/>
          </p:nvSpPr>
          <p:spPr>
            <a:xfrm>
              <a:off x="1185700" y="4880300"/>
              <a:ext cx="57025" cy="55625"/>
            </a:xfrm>
            <a:custGeom>
              <a:avLst/>
              <a:gdLst/>
              <a:ahLst/>
              <a:cxnLst/>
              <a:rect l="l" t="t" r="r" b="b"/>
              <a:pathLst>
                <a:path w="2281" h="2225" extrusionOk="0">
                  <a:moveTo>
                    <a:pt x="1155" y="1"/>
                  </a:moveTo>
                  <a:cubicBezTo>
                    <a:pt x="517" y="1"/>
                    <a:pt x="0" y="517"/>
                    <a:pt x="31" y="1156"/>
                  </a:cubicBezTo>
                  <a:cubicBezTo>
                    <a:pt x="31" y="1758"/>
                    <a:pt x="518" y="2225"/>
                    <a:pt x="1134" y="2225"/>
                  </a:cubicBezTo>
                  <a:cubicBezTo>
                    <a:pt x="1171" y="2225"/>
                    <a:pt x="1209" y="2223"/>
                    <a:pt x="1247" y="2219"/>
                  </a:cubicBezTo>
                  <a:cubicBezTo>
                    <a:pt x="1855" y="2189"/>
                    <a:pt x="2280" y="1703"/>
                    <a:pt x="2280" y="1064"/>
                  </a:cubicBezTo>
                  <a:cubicBezTo>
                    <a:pt x="2250" y="456"/>
                    <a:pt x="176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13"/>
            <p:cNvSpPr/>
            <p:nvPr/>
          </p:nvSpPr>
          <p:spPr>
            <a:xfrm>
              <a:off x="6583975" y="1082375"/>
              <a:ext cx="57775" cy="55525"/>
            </a:xfrm>
            <a:custGeom>
              <a:avLst/>
              <a:gdLst/>
              <a:ahLst/>
              <a:cxnLst/>
              <a:rect l="l" t="t" r="r" b="b"/>
              <a:pathLst>
                <a:path w="2311" h="2221" extrusionOk="0">
                  <a:moveTo>
                    <a:pt x="1125" y="0"/>
                  </a:moveTo>
                  <a:cubicBezTo>
                    <a:pt x="487" y="0"/>
                    <a:pt x="1" y="548"/>
                    <a:pt x="31" y="1186"/>
                  </a:cubicBezTo>
                  <a:cubicBezTo>
                    <a:pt x="60" y="1775"/>
                    <a:pt x="517" y="2221"/>
                    <a:pt x="1126" y="2221"/>
                  </a:cubicBezTo>
                  <a:cubicBezTo>
                    <a:pt x="1146" y="2221"/>
                    <a:pt x="1166" y="2220"/>
                    <a:pt x="1186" y="2219"/>
                  </a:cubicBezTo>
                  <a:cubicBezTo>
                    <a:pt x="1824" y="2219"/>
                    <a:pt x="2311" y="1703"/>
                    <a:pt x="2280" y="1064"/>
                  </a:cubicBezTo>
                  <a:cubicBezTo>
                    <a:pt x="2250"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13"/>
            <p:cNvSpPr/>
            <p:nvPr/>
          </p:nvSpPr>
          <p:spPr>
            <a:xfrm>
              <a:off x="6135650" y="5140150"/>
              <a:ext cx="56250" cy="55550"/>
            </a:xfrm>
            <a:custGeom>
              <a:avLst/>
              <a:gdLst/>
              <a:ahLst/>
              <a:cxnLst/>
              <a:rect l="l" t="t" r="r" b="b"/>
              <a:pathLst>
                <a:path w="2250" h="2222" extrusionOk="0">
                  <a:moveTo>
                    <a:pt x="1102" y="1"/>
                  </a:moveTo>
                  <a:cubicBezTo>
                    <a:pt x="488" y="1"/>
                    <a:pt x="0" y="506"/>
                    <a:pt x="0" y="1126"/>
                  </a:cubicBezTo>
                  <a:cubicBezTo>
                    <a:pt x="0" y="1734"/>
                    <a:pt x="486" y="2221"/>
                    <a:pt x="1094" y="2221"/>
                  </a:cubicBezTo>
                  <a:cubicBezTo>
                    <a:pt x="1112" y="2222"/>
                    <a:pt x="1130" y="2222"/>
                    <a:pt x="1148" y="2222"/>
                  </a:cubicBezTo>
                  <a:cubicBezTo>
                    <a:pt x="1761" y="2222"/>
                    <a:pt x="2249" y="1716"/>
                    <a:pt x="2249" y="1096"/>
                  </a:cubicBezTo>
                  <a:cubicBezTo>
                    <a:pt x="2249" y="488"/>
                    <a:pt x="1763" y="32"/>
                    <a:pt x="1155" y="2"/>
                  </a:cubicBezTo>
                  <a:cubicBezTo>
                    <a:pt x="1137" y="1"/>
                    <a:pt x="1119" y="1"/>
                    <a:pt x="1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13"/>
            <p:cNvSpPr/>
            <p:nvPr/>
          </p:nvSpPr>
          <p:spPr>
            <a:xfrm>
              <a:off x="7078675" y="3115800"/>
              <a:ext cx="57775" cy="55675"/>
            </a:xfrm>
            <a:custGeom>
              <a:avLst/>
              <a:gdLst/>
              <a:ahLst/>
              <a:cxnLst/>
              <a:rect l="l" t="t" r="r" b="b"/>
              <a:pathLst>
                <a:path w="2311" h="2227" extrusionOk="0">
                  <a:moveTo>
                    <a:pt x="1127" y="1"/>
                  </a:moveTo>
                  <a:cubicBezTo>
                    <a:pt x="1106" y="1"/>
                    <a:pt x="1085" y="1"/>
                    <a:pt x="1064" y="2"/>
                  </a:cubicBezTo>
                  <a:cubicBezTo>
                    <a:pt x="456" y="32"/>
                    <a:pt x="0" y="549"/>
                    <a:pt x="31" y="1157"/>
                  </a:cubicBezTo>
                  <a:cubicBezTo>
                    <a:pt x="59" y="1759"/>
                    <a:pt x="521" y="2226"/>
                    <a:pt x="1134" y="2226"/>
                  </a:cubicBezTo>
                  <a:cubicBezTo>
                    <a:pt x="1171" y="2226"/>
                    <a:pt x="1208" y="2224"/>
                    <a:pt x="1246" y="2221"/>
                  </a:cubicBezTo>
                  <a:cubicBezTo>
                    <a:pt x="1854" y="2190"/>
                    <a:pt x="2310" y="1674"/>
                    <a:pt x="2280" y="1066"/>
                  </a:cubicBezTo>
                  <a:cubicBezTo>
                    <a:pt x="2250" y="448"/>
                    <a:pt x="1765" y="1"/>
                    <a:pt x="11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13"/>
            <p:cNvSpPr/>
            <p:nvPr/>
          </p:nvSpPr>
          <p:spPr>
            <a:xfrm>
              <a:off x="632500" y="3854425"/>
              <a:ext cx="56250" cy="55550"/>
            </a:xfrm>
            <a:custGeom>
              <a:avLst/>
              <a:gdLst/>
              <a:ahLst/>
              <a:cxnLst/>
              <a:rect l="l" t="t" r="r" b="b"/>
              <a:pathLst>
                <a:path w="2250" h="2222" extrusionOk="0">
                  <a:moveTo>
                    <a:pt x="1121" y="0"/>
                  </a:moveTo>
                  <a:cubicBezTo>
                    <a:pt x="1102" y="0"/>
                    <a:pt x="1083" y="1"/>
                    <a:pt x="1064" y="2"/>
                  </a:cubicBezTo>
                  <a:cubicBezTo>
                    <a:pt x="456" y="32"/>
                    <a:pt x="0" y="518"/>
                    <a:pt x="0" y="1126"/>
                  </a:cubicBezTo>
                  <a:cubicBezTo>
                    <a:pt x="0" y="1764"/>
                    <a:pt x="487" y="2220"/>
                    <a:pt x="1095" y="2220"/>
                  </a:cubicBezTo>
                  <a:cubicBezTo>
                    <a:pt x="1113" y="2221"/>
                    <a:pt x="1132" y="2222"/>
                    <a:pt x="1151" y="2222"/>
                  </a:cubicBezTo>
                  <a:cubicBezTo>
                    <a:pt x="1790" y="2222"/>
                    <a:pt x="2250" y="1716"/>
                    <a:pt x="2250" y="1096"/>
                  </a:cubicBezTo>
                  <a:cubicBezTo>
                    <a:pt x="2250" y="476"/>
                    <a:pt x="1735" y="0"/>
                    <a:pt x="11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13"/>
            <p:cNvSpPr/>
            <p:nvPr/>
          </p:nvSpPr>
          <p:spPr>
            <a:xfrm>
              <a:off x="6971525" y="3694875"/>
              <a:ext cx="57000" cy="55525"/>
            </a:xfrm>
            <a:custGeom>
              <a:avLst/>
              <a:gdLst/>
              <a:ahLst/>
              <a:cxnLst/>
              <a:rect l="l" t="t" r="r" b="b"/>
              <a:pathLst>
                <a:path w="2280" h="2221" extrusionOk="0">
                  <a:moveTo>
                    <a:pt x="1186" y="0"/>
                  </a:moveTo>
                  <a:cubicBezTo>
                    <a:pt x="517" y="0"/>
                    <a:pt x="0" y="487"/>
                    <a:pt x="31" y="1125"/>
                  </a:cubicBezTo>
                  <a:cubicBezTo>
                    <a:pt x="31" y="1744"/>
                    <a:pt x="517" y="2221"/>
                    <a:pt x="1157" y="2221"/>
                  </a:cubicBezTo>
                  <a:cubicBezTo>
                    <a:pt x="1177" y="2221"/>
                    <a:pt x="1196" y="2220"/>
                    <a:pt x="1216" y="2219"/>
                  </a:cubicBezTo>
                  <a:cubicBezTo>
                    <a:pt x="1824" y="2189"/>
                    <a:pt x="2280" y="1703"/>
                    <a:pt x="2280" y="1095"/>
                  </a:cubicBezTo>
                  <a:cubicBezTo>
                    <a:pt x="2250" y="487"/>
                    <a:pt x="179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13"/>
            <p:cNvSpPr/>
            <p:nvPr/>
          </p:nvSpPr>
          <p:spPr>
            <a:xfrm>
              <a:off x="6972275" y="2562525"/>
              <a:ext cx="56250" cy="54875"/>
            </a:xfrm>
            <a:custGeom>
              <a:avLst/>
              <a:gdLst/>
              <a:ahLst/>
              <a:cxnLst/>
              <a:rect l="l" t="t" r="r" b="b"/>
              <a:pathLst>
                <a:path w="2250" h="2195" extrusionOk="0">
                  <a:moveTo>
                    <a:pt x="1093" y="0"/>
                  </a:moveTo>
                  <a:cubicBezTo>
                    <a:pt x="521" y="0"/>
                    <a:pt x="1" y="522"/>
                    <a:pt x="1" y="1099"/>
                  </a:cubicBezTo>
                  <a:cubicBezTo>
                    <a:pt x="1" y="1677"/>
                    <a:pt x="517" y="2194"/>
                    <a:pt x="1095" y="2194"/>
                  </a:cubicBezTo>
                  <a:cubicBezTo>
                    <a:pt x="1113" y="2194"/>
                    <a:pt x="1131" y="2195"/>
                    <a:pt x="1149" y="2195"/>
                  </a:cubicBezTo>
                  <a:cubicBezTo>
                    <a:pt x="1731" y="2195"/>
                    <a:pt x="2190" y="1719"/>
                    <a:pt x="2220" y="1130"/>
                  </a:cubicBezTo>
                  <a:cubicBezTo>
                    <a:pt x="2250" y="522"/>
                    <a:pt x="1794" y="35"/>
                    <a:pt x="1186" y="5"/>
                  </a:cubicBezTo>
                  <a:cubicBezTo>
                    <a:pt x="1155" y="2"/>
                    <a:pt x="1124" y="0"/>
                    <a:pt x="10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13"/>
            <p:cNvSpPr/>
            <p:nvPr/>
          </p:nvSpPr>
          <p:spPr>
            <a:xfrm>
              <a:off x="826275" y="1351375"/>
              <a:ext cx="56250" cy="55525"/>
            </a:xfrm>
            <a:custGeom>
              <a:avLst/>
              <a:gdLst/>
              <a:ahLst/>
              <a:cxnLst/>
              <a:rect l="l" t="t" r="r" b="b"/>
              <a:pathLst>
                <a:path w="2250" h="2221" extrusionOk="0">
                  <a:moveTo>
                    <a:pt x="1155" y="0"/>
                  </a:moveTo>
                  <a:cubicBezTo>
                    <a:pt x="517" y="0"/>
                    <a:pt x="0" y="487"/>
                    <a:pt x="0" y="1125"/>
                  </a:cubicBezTo>
                  <a:cubicBezTo>
                    <a:pt x="0" y="1744"/>
                    <a:pt x="487" y="2221"/>
                    <a:pt x="1126" y="2221"/>
                  </a:cubicBezTo>
                  <a:cubicBezTo>
                    <a:pt x="1146" y="2221"/>
                    <a:pt x="1166" y="2220"/>
                    <a:pt x="1186" y="2219"/>
                  </a:cubicBezTo>
                  <a:cubicBezTo>
                    <a:pt x="1794" y="2189"/>
                    <a:pt x="2250" y="1733"/>
                    <a:pt x="2250" y="1095"/>
                  </a:cubicBezTo>
                  <a:cubicBezTo>
                    <a:pt x="2219" y="487"/>
                    <a:pt x="1763"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13"/>
            <p:cNvSpPr/>
            <p:nvPr/>
          </p:nvSpPr>
          <p:spPr>
            <a:xfrm>
              <a:off x="583875" y="2292875"/>
              <a:ext cx="56250" cy="55525"/>
            </a:xfrm>
            <a:custGeom>
              <a:avLst/>
              <a:gdLst/>
              <a:ahLst/>
              <a:cxnLst/>
              <a:rect l="l" t="t" r="r" b="b"/>
              <a:pathLst>
                <a:path w="2250" h="2221" extrusionOk="0">
                  <a:moveTo>
                    <a:pt x="1185" y="1"/>
                  </a:moveTo>
                  <a:cubicBezTo>
                    <a:pt x="608" y="1"/>
                    <a:pt x="61" y="487"/>
                    <a:pt x="30" y="1064"/>
                  </a:cubicBezTo>
                  <a:cubicBezTo>
                    <a:pt x="1" y="1657"/>
                    <a:pt x="520" y="2221"/>
                    <a:pt x="1109" y="2221"/>
                  </a:cubicBezTo>
                  <a:cubicBezTo>
                    <a:pt x="1124" y="2221"/>
                    <a:pt x="1140" y="2220"/>
                    <a:pt x="1155" y="2219"/>
                  </a:cubicBezTo>
                  <a:cubicBezTo>
                    <a:pt x="1763" y="2219"/>
                    <a:pt x="2249" y="1733"/>
                    <a:pt x="2249" y="1125"/>
                  </a:cubicBezTo>
                  <a:cubicBezTo>
                    <a:pt x="2249" y="517"/>
                    <a:pt x="1793" y="31"/>
                    <a:pt x="1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3" name="Google Shape;27863;p13"/>
            <p:cNvSpPr/>
            <p:nvPr/>
          </p:nvSpPr>
          <p:spPr>
            <a:xfrm>
              <a:off x="575500" y="2599000"/>
              <a:ext cx="56250" cy="54875"/>
            </a:xfrm>
            <a:custGeom>
              <a:avLst/>
              <a:gdLst/>
              <a:ahLst/>
              <a:cxnLst/>
              <a:rect l="l" t="t" r="r" b="b"/>
              <a:pathLst>
                <a:path w="2250" h="2195" extrusionOk="0">
                  <a:moveTo>
                    <a:pt x="1093" y="0"/>
                  </a:moveTo>
                  <a:cubicBezTo>
                    <a:pt x="521" y="0"/>
                    <a:pt x="1" y="522"/>
                    <a:pt x="1" y="1099"/>
                  </a:cubicBezTo>
                  <a:cubicBezTo>
                    <a:pt x="1" y="1677"/>
                    <a:pt x="517" y="2193"/>
                    <a:pt x="1095" y="2193"/>
                  </a:cubicBezTo>
                  <a:cubicBezTo>
                    <a:pt x="1113" y="2194"/>
                    <a:pt x="1131" y="2195"/>
                    <a:pt x="1149" y="2195"/>
                  </a:cubicBezTo>
                  <a:cubicBezTo>
                    <a:pt x="1731" y="2195"/>
                    <a:pt x="2190" y="1719"/>
                    <a:pt x="2220" y="1130"/>
                  </a:cubicBezTo>
                  <a:cubicBezTo>
                    <a:pt x="2250" y="522"/>
                    <a:pt x="1794" y="35"/>
                    <a:pt x="1186" y="5"/>
                  </a:cubicBezTo>
                  <a:cubicBezTo>
                    <a:pt x="1155" y="2"/>
                    <a:pt x="1124" y="0"/>
                    <a:pt x="10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4" name="Google Shape;27864;p13"/>
            <p:cNvSpPr/>
            <p:nvPr/>
          </p:nvSpPr>
          <p:spPr>
            <a:xfrm>
              <a:off x="6229875" y="644525"/>
              <a:ext cx="58525" cy="55775"/>
            </a:xfrm>
            <a:custGeom>
              <a:avLst/>
              <a:gdLst/>
              <a:ahLst/>
              <a:cxnLst/>
              <a:rect l="l" t="t" r="r" b="b"/>
              <a:pathLst>
                <a:path w="2341" h="2231" extrusionOk="0">
                  <a:moveTo>
                    <a:pt x="1187" y="1"/>
                  </a:moveTo>
                  <a:cubicBezTo>
                    <a:pt x="605" y="1"/>
                    <a:pt x="148" y="410"/>
                    <a:pt x="91" y="979"/>
                  </a:cubicBezTo>
                  <a:cubicBezTo>
                    <a:pt x="0" y="1618"/>
                    <a:pt x="456" y="2165"/>
                    <a:pt x="1094" y="2225"/>
                  </a:cubicBezTo>
                  <a:cubicBezTo>
                    <a:pt x="1131" y="2229"/>
                    <a:pt x="1167" y="2231"/>
                    <a:pt x="1202" y="2231"/>
                  </a:cubicBezTo>
                  <a:cubicBezTo>
                    <a:pt x="1793" y="2231"/>
                    <a:pt x="2282" y="1765"/>
                    <a:pt x="2310" y="1192"/>
                  </a:cubicBezTo>
                  <a:cubicBezTo>
                    <a:pt x="2341" y="584"/>
                    <a:pt x="1885" y="67"/>
                    <a:pt x="1307" y="7"/>
                  </a:cubicBezTo>
                  <a:cubicBezTo>
                    <a:pt x="1266" y="3"/>
                    <a:pt x="1226" y="1"/>
                    <a:pt x="11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13"/>
            <p:cNvSpPr/>
            <p:nvPr/>
          </p:nvSpPr>
          <p:spPr>
            <a:xfrm>
              <a:off x="7062700" y="2596075"/>
              <a:ext cx="57025" cy="55525"/>
            </a:xfrm>
            <a:custGeom>
              <a:avLst/>
              <a:gdLst/>
              <a:ahLst/>
              <a:cxnLst/>
              <a:rect l="l" t="t" r="r" b="b"/>
              <a:pathLst>
                <a:path w="2281" h="2221" extrusionOk="0">
                  <a:moveTo>
                    <a:pt x="1186" y="0"/>
                  </a:moveTo>
                  <a:cubicBezTo>
                    <a:pt x="518" y="0"/>
                    <a:pt x="1" y="517"/>
                    <a:pt x="31" y="1155"/>
                  </a:cubicBezTo>
                  <a:cubicBezTo>
                    <a:pt x="31" y="1733"/>
                    <a:pt x="518" y="2219"/>
                    <a:pt x="1125" y="2219"/>
                  </a:cubicBezTo>
                  <a:cubicBezTo>
                    <a:pt x="1144" y="2220"/>
                    <a:pt x="1163" y="2221"/>
                    <a:pt x="1181" y="2221"/>
                  </a:cubicBezTo>
                  <a:cubicBezTo>
                    <a:pt x="1821" y="2221"/>
                    <a:pt x="2280" y="1715"/>
                    <a:pt x="2280" y="1095"/>
                  </a:cubicBezTo>
                  <a:cubicBezTo>
                    <a:pt x="2250" y="487"/>
                    <a:pt x="179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13"/>
            <p:cNvSpPr/>
            <p:nvPr/>
          </p:nvSpPr>
          <p:spPr>
            <a:xfrm>
              <a:off x="6393250" y="4718450"/>
              <a:ext cx="56250" cy="56275"/>
            </a:xfrm>
            <a:custGeom>
              <a:avLst/>
              <a:gdLst/>
              <a:ahLst/>
              <a:cxnLst/>
              <a:rect l="l" t="t" r="r" b="b"/>
              <a:pathLst>
                <a:path w="2250" h="2251" extrusionOk="0">
                  <a:moveTo>
                    <a:pt x="1094" y="0"/>
                  </a:moveTo>
                  <a:cubicBezTo>
                    <a:pt x="517" y="0"/>
                    <a:pt x="0" y="517"/>
                    <a:pt x="0" y="1125"/>
                  </a:cubicBezTo>
                  <a:cubicBezTo>
                    <a:pt x="0" y="1717"/>
                    <a:pt x="547" y="2251"/>
                    <a:pt x="1137" y="2251"/>
                  </a:cubicBezTo>
                  <a:cubicBezTo>
                    <a:pt x="1153" y="2251"/>
                    <a:pt x="1169" y="2250"/>
                    <a:pt x="1186" y="2250"/>
                  </a:cubicBezTo>
                  <a:cubicBezTo>
                    <a:pt x="1794" y="2189"/>
                    <a:pt x="2249" y="1702"/>
                    <a:pt x="2219" y="106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13"/>
            <p:cNvSpPr/>
            <p:nvPr/>
          </p:nvSpPr>
          <p:spPr>
            <a:xfrm>
              <a:off x="6815750" y="3843050"/>
              <a:ext cx="55500" cy="55525"/>
            </a:xfrm>
            <a:custGeom>
              <a:avLst/>
              <a:gdLst/>
              <a:ahLst/>
              <a:cxnLst/>
              <a:rect l="l" t="t" r="r" b="b"/>
              <a:pathLst>
                <a:path w="2220" h="2221" extrusionOk="0">
                  <a:moveTo>
                    <a:pt x="1094" y="1"/>
                  </a:moveTo>
                  <a:cubicBezTo>
                    <a:pt x="487" y="1"/>
                    <a:pt x="0" y="487"/>
                    <a:pt x="0" y="1095"/>
                  </a:cubicBezTo>
                  <a:cubicBezTo>
                    <a:pt x="0" y="1703"/>
                    <a:pt x="456" y="2219"/>
                    <a:pt x="1064" y="2219"/>
                  </a:cubicBezTo>
                  <a:cubicBezTo>
                    <a:pt x="1080" y="2220"/>
                    <a:pt x="1096" y="2221"/>
                    <a:pt x="1113" y="2221"/>
                  </a:cubicBezTo>
                  <a:cubicBezTo>
                    <a:pt x="1701" y="2221"/>
                    <a:pt x="2219" y="1687"/>
                    <a:pt x="2219" y="1095"/>
                  </a:cubicBezTo>
                  <a:cubicBezTo>
                    <a:pt x="2189" y="517"/>
                    <a:pt x="1672"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13"/>
            <p:cNvSpPr/>
            <p:nvPr/>
          </p:nvSpPr>
          <p:spPr>
            <a:xfrm>
              <a:off x="485850" y="2564125"/>
              <a:ext cx="58525" cy="55675"/>
            </a:xfrm>
            <a:custGeom>
              <a:avLst/>
              <a:gdLst/>
              <a:ahLst/>
              <a:cxnLst/>
              <a:rect l="l" t="t" r="r" b="b"/>
              <a:pathLst>
                <a:path w="2341" h="2227" extrusionOk="0">
                  <a:moveTo>
                    <a:pt x="1128" y="0"/>
                  </a:moveTo>
                  <a:cubicBezTo>
                    <a:pt x="547" y="0"/>
                    <a:pt x="89" y="447"/>
                    <a:pt x="30" y="1035"/>
                  </a:cubicBezTo>
                  <a:cubicBezTo>
                    <a:pt x="0" y="1643"/>
                    <a:pt x="426" y="2160"/>
                    <a:pt x="1033" y="2221"/>
                  </a:cubicBezTo>
                  <a:cubicBezTo>
                    <a:pt x="1072" y="2224"/>
                    <a:pt x="1110" y="2226"/>
                    <a:pt x="1148" y="2226"/>
                  </a:cubicBezTo>
                  <a:cubicBezTo>
                    <a:pt x="1739" y="2226"/>
                    <a:pt x="2251" y="1787"/>
                    <a:pt x="2280" y="1187"/>
                  </a:cubicBezTo>
                  <a:cubicBezTo>
                    <a:pt x="2340" y="579"/>
                    <a:pt x="1824" y="32"/>
                    <a:pt x="1185" y="2"/>
                  </a:cubicBezTo>
                  <a:cubicBezTo>
                    <a:pt x="1166" y="1"/>
                    <a:pt x="1147" y="0"/>
                    <a:pt x="1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13"/>
            <p:cNvSpPr/>
            <p:nvPr/>
          </p:nvSpPr>
          <p:spPr>
            <a:xfrm>
              <a:off x="6140950" y="610475"/>
              <a:ext cx="56275" cy="56275"/>
            </a:xfrm>
            <a:custGeom>
              <a:avLst/>
              <a:gdLst/>
              <a:ahLst/>
              <a:cxnLst/>
              <a:rect l="l" t="t" r="r" b="b"/>
              <a:pathLst>
                <a:path w="2251" h="2251" extrusionOk="0">
                  <a:moveTo>
                    <a:pt x="1095" y="1"/>
                  </a:moveTo>
                  <a:cubicBezTo>
                    <a:pt x="487" y="1"/>
                    <a:pt x="1" y="487"/>
                    <a:pt x="1" y="1095"/>
                  </a:cubicBezTo>
                  <a:cubicBezTo>
                    <a:pt x="1" y="1733"/>
                    <a:pt x="457" y="2220"/>
                    <a:pt x="1065" y="2250"/>
                  </a:cubicBezTo>
                  <a:cubicBezTo>
                    <a:pt x="1673" y="2250"/>
                    <a:pt x="2250" y="1703"/>
                    <a:pt x="2220" y="1095"/>
                  </a:cubicBezTo>
                  <a:cubicBezTo>
                    <a:pt x="2189" y="48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13"/>
            <p:cNvSpPr/>
            <p:nvPr/>
          </p:nvSpPr>
          <p:spPr>
            <a:xfrm>
              <a:off x="6981400" y="2256400"/>
              <a:ext cx="56250" cy="56300"/>
            </a:xfrm>
            <a:custGeom>
              <a:avLst/>
              <a:gdLst/>
              <a:ahLst/>
              <a:cxnLst/>
              <a:rect l="l" t="t" r="r" b="b"/>
              <a:pathLst>
                <a:path w="2250" h="2252" extrusionOk="0">
                  <a:moveTo>
                    <a:pt x="1125" y="1"/>
                  </a:moveTo>
                  <a:cubicBezTo>
                    <a:pt x="548" y="1"/>
                    <a:pt x="0" y="487"/>
                    <a:pt x="0" y="1095"/>
                  </a:cubicBezTo>
                  <a:cubicBezTo>
                    <a:pt x="0" y="1687"/>
                    <a:pt x="520" y="2251"/>
                    <a:pt x="1109" y="2251"/>
                  </a:cubicBezTo>
                  <a:cubicBezTo>
                    <a:pt x="1125" y="2251"/>
                    <a:pt x="1140" y="2251"/>
                    <a:pt x="1156" y="2250"/>
                  </a:cubicBezTo>
                  <a:cubicBezTo>
                    <a:pt x="1763" y="2219"/>
                    <a:pt x="2250" y="1703"/>
                    <a:pt x="2219" y="1095"/>
                  </a:cubicBezTo>
                  <a:cubicBezTo>
                    <a:pt x="221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13"/>
            <p:cNvSpPr/>
            <p:nvPr/>
          </p:nvSpPr>
          <p:spPr>
            <a:xfrm>
              <a:off x="6874250" y="1702400"/>
              <a:ext cx="57025" cy="55675"/>
            </a:xfrm>
            <a:custGeom>
              <a:avLst/>
              <a:gdLst/>
              <a:ahLst/>
              <a:cxnLst/>
              <a:rect l="l" t="t" r="r" b="b"/>
              <a:pathLst>
                <a:path w="2281" h="2227" extrusionOk="0">
                  <a:moveTo>
                    <a:pt x="1093" y="1"/>
                  </a:moveTo>
                  <a:cubicBezTo>
                    <a:pt x="1074" y="1"/>
                    <a:pt x="1054" y="1"/>
                    <a:pt x="1034" y="2"/>
                  </a:cubicBezTo>
                  <a:cubicBezTo>
                    <a:pt x="457" y="33"/>
                    <a:pt x="1" y="549"/>
                    <a:pt x="1" y="1157"/>
                  </a:cubicBezTo>
                  <a:cubicBezTo>
                    <a:pt x="29" y="1759"/>
                    <a:pt x="491" y="2226"/>
                    <a:pt x="1104" y="2226"/>
                  </a:cubicBezTo>
                  <a:cubicBezTo>
                    <a:pt x="1141" y="2226"/>
                    <a:pt x="1179" y="2225"/>
                    <a:pt x="1217" y="2221"/>
                  </a:cubicBezTo>
                  <a:cubicBezTo>
                    <a:pt x="1824" y="2191"/>
                    <a:pt x="2280" y="1674"/>
                    <a:pt x="2250" y="1096"/>
                  </a:cubicBezTo>
                  <a:cubicBezTo>
                    <a:pt x="2220" y="477"/>
                    <a:pt x="1733" y="1"/>
                    <a:pt x="1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13"/>
            <p:cNvSpPr/>
            <p:nvPr/>
          </p:nvSpPr>
          <p:spPr>
            <a:xfrm>
              <a:off x="236600" y="2984000"/>
              <a:ext cx="53200" cy="59800"/>
            </a:xfrm>
            <a:custGeom>
              <a:avLst/>
              <a:gdLst/>
              <a:ahLst/>
              <a:cxnLst/>
              <a:rect l="l" t="t" r="r" b="b"/>
              <a:pathLst>
                <a:path w="2128" h="2392" extrusionOk="0">
                  <a:moveTo>
                    <a:pt x="844" y="1"/>
                  </a:moveTo>
                  <a:cubicBezTo>
                    <a:pt x="744" y="1"/>
                    <a:pt x="645" y="16"/>
                    <a:pt x="547" y="46"/>
                  </a:cubicBezTo>
                  <a:cubicBezTo>
                    <a:pt x="91" y="137"/>
                    <a:pt x="31" y="289"/>
                    <a:pt x="31" y="1110"/>
                  </a:cubicBezTo>
                  <a:cubicBezTo>
                    <a:pt x="31" y="1353"/>
                    <a:pt x="0" y="1596"/>
                    <a:pt x="31" y="1839"/>
                  </a:cubicBezTo>
                  <a:cubicBezTo>
                    <a:pt x="61" y="1991"/>
                    <a:pt x="183" y="2174"/>
                    <a:pt x="335" y="2265"/>
                  </a:cubicBezTo>
                  <a:cubicBezTo>
                    <a:pt x="464" y="2351"/>
                    <a:pt x="624" y="2391"/>
                    <a:pt x="791" y="2391"/>
                  </a:cubicBezTo>
                  <a:cubicBezTo>
                    <a:pt x="1096" y="2391"/>
                    <a:pt x="1426" y="2257"/>
                    <a:pt x="1642" y="2022"/>
                  </a:cubicBezTo>
                  <a:cubicBezTo>
                    <a:pt x="2037" y="1657"/>
                    <a:pt x="2128" y="1079"/>
                    <a:pt x="1854" y="623"/>
                  </a:cubicBezTo>
                  <a:cubicBezTo>
                    <a:pt x="1635" y="234"/>
                    <a:pt x="1242"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13"/>
            <p:cNvSpPr/>
            <p:nvPr/>
          </p:nvSpPr>
          <p:spPr>
            <a:xfrm>
              <a:off x="865025" y="4351375"/>
              <a:ext cx="56250" cy="55575"/>
            </a:xfrm>
            <a:custGeom>
              <a:avLst/>
              <a:gdLst/>
              <a:ahLst/>
              <a:cxnLst/>
              <a:rect l="l" t="t" r="r" b="b"/>
              <a:pathLst>
                <a:path w="2250" h="2223" extrusionOk="0">
                  <a:moveTo>
                    <a:pt x="1121" y="1"/>
                  </a:moveTo>
                  <a:cubicBezTo>
                    <a:pt x="1102" y="1"/>
                    <a:pt x="1083" y="1"/>
                    <a:pt x="1064" y="2"/>
                  </a:cubicBezTo>
                  <a:cubicBezTo>
                    <a:pt x="456" y="33"/>
                    <a:pt x="0" y="519"/>
                    <a:pt x="31" y="1127"/>
                  </a:cubicBezTo>
                  <a:cubicBezTo>
                    <a:pt x="31" y="1735"/>
                    <a:pt x="487" y="2221"/>
                    <a:pt x="1095" y="2221"/>
                  </a:cubicBezTo>
                  <a:cubicBezTo>
                    <a:pt x="1113" y="2222"/>
                    <a:pt x="1130" y="2222"/>
                    <a:pt x="1148" y="2222"/>
                  </a:cubicBezTo>
                  <a:cubicBezTo>
                    <a:pt x="1762" y="2222"/>
                    <a:pt x="2250" y="1717"/>
                    <a:pt x="2250" y="1096"/>
                  </a:cubicBezTo>
                  <a:cubicBezTo>
                    <a:pt x="2250" y="477"/>
                    <a:pt x="1735"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13"/>
            <p:cNvSpPr/>
            <p:nvPr/>
          </p:nvSpPr>
          <p:spPr>
            <a:xfrm>
              <a:off x="6998125" y="2776125"/>
              <a:ext cx="55500" cy="55575"/>
            </a:xfrm>
            <a:custGeom>
              <a:avLst/>
              <a:gdLst/>
              <a:ahLst/>
              <a:cxnLst/>
              <a:rect l="l" t="t" r="r" b="b"/>
              <a:pathLst>
                <a:path w="2220" h="2223" extrusionOk="0">
                  <a:moveTo>
                    <a:pt x="1084" y="1"/>
                  </a:moveTo>
                  <a:cubicBezTo>
                    <a:pt x="1068" y="1"/>
                    <a:pt x="1051" y="1"/>
                    <a:pt x="1034" y="2"/>
                  </a:cubicBezTo>
                  <a:cubicBezTo>
                    <a:pt x="426" y="33"/>
                    <a:pt x="0" y="519"/>
                    <a:pt x="0" y="1157"/>
                  </a:cubicBezTo>
                  <a:cubicBezTo>
                    <a:pt x="30" y="1747"/>
                    <a:pt x="488" y="2222"/>
                    <a:pt x="1043" y="2222"/>
                  </a:cubicBezTo>
                  <a:cubicBezTo>
                    <a:pt x="1060" y="2222"/>
                    <a:pt x="1077" y="2222"/>
                    <a:pt x="1094" y="2221"/>
                  </a:cubicBezTo>
                  <a:cubicBezTo>
                    <a:pt x="1672" y="2221"/>
                    <a:pt x="2189" y="1704"/>
                    <a:pt x="2219" y="1127"/>
                  </a:cubicBezTo>
                  <a:cubicBezTo>
                    <a:pt x="2219" y="535"/>
                    <a:pt x="1701" y="1"/>
                    <a:pt x="10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13"/>
            <p:cNvSpPr/>
            <p:nvPr/>
          </p:nvSpPr>
          <p:spPr>
            <a:xfrm>
              <a:off x="1430375" y="542050"/>
              <a:ext cx="56275" cy="56300"/>
            </a:xfrm>
            <a:custGeom>
              <a:avLst/>
              <a:gdLst/>
              <a:ahLst/>
              <a:cxnLst/>
              <a:rect l="l" t="t" r="r" b="b"/>
              <a:pathLst>
                <a:path w="2251" h="2252" extrusionOk="0">
                  <a:moveTo>
                    <a:pt x="1116" y="1"/>
                  </a:moveTo>
                  <a:cubicBezTo>
                    <a:pt x="1099" y="1"/>
                    <a:pt x="1082" y="1"/>
                    <a:pt x="1065" y="2"/>
                  </a:cubicBezTo>
                  <a:cubicBezTo>
                    <a:pt x="457" y="33"/>
                    <a:pt x="1" y="519"/>
                    <a:pt x="31" y="1157"/>
                  </a:cubicBezTo>
                  <a:cubicBezTo>
                    <a:pt x="31" y="1765"/>
                    <a:pt x="548" y="2251"/>
                    <a:pt x="1126" y="2251"/>
                  </a:cubicBezTo>
                  <a:cubicBezTo>
                    <a:pt x="1733" y="2251"/>
                    <a:pt x="2250" y="1735"/>
                    <a:pt x="2250" y="1127"/>
                  </a:cubicBezTo>
                  <a:cubicBezTo>
                    <a:pt x="2250" y="535"/>
                    <a:pt x="1732" y="1"/>
                    <a:pt x="1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13"/>
            <p:cNvSpPr/>
            <p:nvPr/>
          </p:nvSpPr>
          <p:spPr>
            <a:xfrm>
              <a:off x="583875" y="3423550"/>
              <a:ext cx="56250" cy="56300"/>
            </a:xfrm>
            <a:custGeom>
              <a:avLst/>
              <a:gdLst/>
              <a:ahLst/>
              <a:cxnLst/>
              <a:rect l="l" t="t" r="r" b="b"/>
              <a:pathLst>
                <a:path w="2250" h="2252" extrusionOk="0">
                  <a:moveTo>
                    <a:pt x="1137" y="1"/>
                  </a:moveTo>
                  <a:cubicBezTo>
                    <a:pt x="578" y="1"/>
                    <a:pt x="60" y="505"/>
                    <a:pt x="30" y="1066"/>
                  </a:cubicBezTo>
                  <a:cubicBezTo>
                    <a:pt x="0" y="1674"/>
                    <a:pt x="547" y="2251"/>
                    <a:pt x="1155" y="2251"/>
                  </a:cubicBezTo>
                  <a:cubicBezTo>
                    <a:pt x="1763" y="2221"/>
                    <a:pt x="2249" y="1735"/>
                    <a:pt x="2249" y="1127"/>
                  </a:cubicBezTo>
                  <a:cubicBezTo>
                    <a:pt x="2249" y="519"/>
                    <a:pt x="1793" y="2"/>
                    <a:pt x="1185" y="2"/>
                  </a:cubicBezTo>
                  <a:cubicBezTo>
                    <a:pt x="1169" y="1"/>
                    <a:pt x="1153" y="1"/>
                    <a:pt x="11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13"/>
            <p:cNvSpPr/>
            <p:nvPr/>
          </p:nvSpPr>
          <p:spPr>
            <a:xfrm>
              <a:off x="509400" y="2780725"/>
              <a:ext cx="56250" cy="56250"/>
            </a:xfrm>
            <a:custGeom>
              <a:avLst/>
              <a:gdLst/>
              <a:ahLst/>
              <a:cxnLst/>
              <a:rect l="l" t="t" r="r" b="b"/>
              <a:pathLst>
                <a:path w="2250" h="2250" extrusionOk="0">
                  <a:moveTo>
                    <a:pt x="1125" y="1"/>
                  </a:moveTo>
                  <a:cubicBezTo>
                    <a:pt x="547" y="1"/>
                    <a:pt x="31" y="456"/>
                    <a:pt x="31" y="1095"/>
                  </a:cubicBezTo>
                  <a:cubicBezTo>
                    <a:pt x="0" y="1733"/>
                    <a:pt x="517" y="2250"/>
                    <a:pt x="1155" y="2250"/>
                  </a:cubicBezTo>
                  <a:cubicBezTo>
                    <a:pt x="1733" y="2219"/>
                    <a:pt x="2250" y="1703"/>
                    <a:pt x="2250" y="1095"/>
                  </a:cubicBezTo>
                  <a:cubicBezTo>
                    <a:pt x="2250" y="51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13"/>
            <p:cNvSpPr/>
            <p:nvPr/>
          </p:nvSpPr>
          <p:spPr>
            <a:xfrm>
              <a:off x="1396200" y="633275"/>
              <a:ext cx="55475" cy="55525"/>
            </a:xfrm>
            <a:custGeom>
              <a:avLst/>
              <a:gdLst/>
              <a:ahLst/>
              <a:cxnLst/>
              <a:rect l="l" t="t" r="r" b="b"/>
              <a:pathLst>
                <a:path w="2219" h="2221" extrusionOk="0">
                  <a:moveTo>
                    <a:pt x="1125" y="1"/>
                  </a:moveTo>
                  <a:cubicBezTo>
                    <a:pt x="517" y="1"/>
                    <a:pt x="30" y="517"/>
                    <a:pt x="0" y="1095"/>
                  </a:cubicBezTo>
                  <a:cubicBezTo>
                    <a:pt x="0" y="1687"/>
                    <a:pt x="518" y="2221"/>
                    <a:pt x="1135" y="2221"/>
                  </a:cubicBezTo>
                  <a:cubicBezTo>
                    <a:pt x="1152" y="2221"/>
                    <a:pt x="1168" y="2220"/>
                    <a:pt x="1185" y="2220"/>
                  </a:cubicBezTo>
                  <a:cubicBezTo>
                    <a:pt x="1763" y="2220"/>
                    <a:pt x="2219" y="1703"/>
                    <a:pt x="2219" y="1095"/>
                  </a:cubicBezTo>
                  <a:cubicBezTo>
                    <a:pt x="218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13"/>
            <p:cNvSpPr/>
            <p:nvPr/>
          </p:nvSpPr>
          <p:spPr>
            <a:xfrm>
              <a:off x="783725" y="4011750"/>
              <a:ext cx="55475" cy="55525"/>
            </a:xfrm>
            <a:custGeom>
              <a:avLst/>
              <a:gdLst/>
              <a:ahLst/>
              <a:cxnLst/>
              <a:rect l="l" t="t" r="r" b="b"/>
              <a:pathLst>
                <a:path w="2219" h="2221" extrusionOk="0">
                  <a:moveTo>
                    <a:pt x="1094" y="0"/>
                  </a:moveTo>
                  <a:cubicBezTo>
                    <a:pt x="486" y="0"/>
                    <a:pt x="31" y="456"/>
                    <a:pt x="0" y="1095"/>
                  </a:cubicBezTo>
                  <a:cubicBezTo>
                    <a:pt x="0" y="1703"/>
                    <a:pt x="426" y="2189"/>
                    <a:pt x="1034" y="2219"/>
                  </a:cubicBezTo>
                  <a:cubicBezTo>
                    <a:pt x="1051" y="2220"/>
                    <a:pt x="1068" y="2221"/>
                    <a:pt x="1085" y="2221"/>
                  </a:cubicBezTo>
                  <a:cubicBezTo>
                    <a:pt x="1673" y="2221"/>
                    <a:pt x="2219" y="1715"/>
                    <a:pt x="2219" y="1095"/>
                  </a:cubicBezTo>
                  <a:cubicBezTo>
                    <a:pt x="2219" y="517"/>
                    <a:pt x="1702" y="31"/>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13"/>
            <p:cNvSpPr/>
            <p:nvPr/>
          </p:nvSpPr>
          <p:spPr>
            <a:xfrm>
              <a:off x="6359050" y="4809600"/>
              <a:ext cx="56250" cy="56275"/>
            </a:xfrm>
            <a:custGeom>
              <a:avLst/>
              <a:gdLst/>
              <a:ahLst/>
              <a:cxnLst/>
              <a:rect l="l" t="t" r="r" b="b"/>
              <a:pathLst>
                <a:path w="2250" h="2251" extrusionOk="0">
                  <a:moveTo>
                    <a:pt x="1102" y="0"/>
                  </a:moveTo>
                  <a:cubicBezTo>
                    <a:pt x="519" y="0"/>
                    <a:pt x="60" y="476"/>
                    <a:pt x="31" y="1066"/>
                  </a:cubicBezTo>
                  <a:cubicBezTo>
                    <a:pt x="0" y="1704"/>
                    <a:pt x="487" y="2251"/>
                    <a:pt x="1125" y="2251"/>
                  </a:cubicBezTo>
                  <a:cubicBezTo>
                    <a:pt x="1733" y="2251"/>
                    <a:pt x="2250" y="1734"/>
                    <a:pt x="2250" y="1126"/>
                  </a:cubicBezTo>
                  <a:cubicBezTo>
                    <a:pt x="2250" y="549"/>
                    <a:pt x="1763" y="32"/>
                    <a:pt x="1155" y="2"/>
                  </a:cubicBezTo>
                  <a:cubicBezTo>
                    <a:pt x="1137" y="1"/>
                    <a:pt x="1119"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13"/>
            <p:cNvSpPr/>
            <p:nvPr/>
          </p:nvSpPr>
          <p:spPr>
            <a:xfrm>
              <a:off x="6748875" y="4026075"/>
              <a:ext cx="56250" cy="54875"/>
            </a:xfrm>
            <a:custGeom>
              <a:avLst/>
              <a:gdLst/>
              <a:ahLst/>
              <a:cxnLst/>
              <a:rect l="l" t="t" r="r" b="b"/>
              <a:pathLst>
                <a:path w="2250" h="2195" extrusionOk="0">
                  <a:moveTo>
                    <a:pt x="1093" y="0"/>
                  </a:moveTo>
                  <a:cubicBezTo>
                    <a:pt x="520" y="0"/>
                    <a:pt x="0" y="522"/>
                    <a:pt x="0" y="1099"/>
                  </a:cubicBezTo>
                  <a:cubicBezTo>
                    <a:pt x="0" y="1677"/>
                    <a:pt x="517" y="2193"/>
                    <a:pt x="1095" y="2193"/>
                  </a:cubicBezTo>
                  <a:cubicBezTo>
                    <a:pt x="1113" y="2194"/>
                    <a:pt x="1131" y="2195"/>
                    <a:pt x="1149" y="2195"/>
                  </a:cubicBezTo>
                  <a:cubicBezTo>
                    <a:pt x="1731" y="2195"/>
                    <a:pt x="2190" y="1719"/>
                    <a:pt x="2219" y="1130"/>
                  </a:cubicBezTo>
                  <a:cubicBezTo>
                    <a:pt x="2250" y="522"/>
                    <a:pt x="1794" y="35"/>
                    <a:pt x="1186" y="5"/>
                  </a:cubicBezTo>
                  <a:cubicBezTo>
                    <a:pt x="1155" y="2"/>
                    <a:pt x="1124" y="0"/>
                    <a:pt x="10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13"/>
            <p:cNvSpPr/>
            <p:nvPr/>
          </p:nvSpPr>
          <p:spPr>
            <a:xfrm>
              <a:off x="6045200" y="5106000"/>
              <a:ext cx="55500" cy="55525"/>
            </a:xfrm>
            <a:custGeom>
              <a:avLst/>
              <a:gdLst/>
              <a:ahLst/>
              <a:cxnLst/>
              <a:rect l="l" t="t" r="r" b="b"/>
              <a:pathLst>
                <a:path w="2220" h="2221" extrusionOk="0">
                  <a:moveTo>
                    <a:pt x="1065" y="0"/>
                  </a:moveTo>
                  <a:cubicBezTo>
                    <a:pt x="457" y="30"/>
                    <a:pt x="1" y="517"/>
                    <a:pt x="1" y="1125"/>
                  </a:cubicBezTo>
                  <a:cubicBezTo>
                    <a:pt x="1" y="1733"/>
                    <a:pt x="487" y="2219"/>
                    <a:pt x="1095" y="2219"/>
                  </a:cubicBezTo>
                  <a:cubicBezTo>
                    <a:pt x="1111" y="2220"/>
                    <a:pt x="1128" y="2220"/>
                    <a:pt x="1144" y="2220"/>
                  </a:cubicBezTo>
                  <a:cubicBezTo>
                    <a:pt x="1701" y="2220"/>
                    <a:pt x="2190" y="1716"/>
                    <a:pt x="2220" y="1155"/>
                  </a:cubicBezTo>
                  <a:cubicBezTo>
                    <a:pt x="2220" y="547"/>
                    <a:pt x="1703"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13"/>
            <p:cNvSpPr/>
            <p:nvPr/>
          </p:nvSpPr>
          <p:spPr>
            <a:xfrm>
              <a:off x="7053600" y="2901525"/>
              <a:ext cx="57000" cy="55525"/>
            </a:xfrm>
            <a:custGeom>
              <a:avLst/>
              <a:gdLst/>
              <a:ahLst/>
              <a:cxnLst/>
              <a:rect l="l" t="t" r="r" b="b"/>
              <a:pathLst>
                <a:path w="2280" h="2221" extrusionOk="0">
                  <a:moveTo>
                    <a:pt x="1159" y="0"/>
                  </a:moveTo>
                  <a:cubicBezTo>
                    <a:pt x="547" y="0"/>
                    <a:pt x="60" y="476"/>
                    <a:pt x="30" y="1096"/>
                  </a:cubicBezTo>
                  <a:cubicBezTo>
                    <a:pt x="0" y="1734"/>
                    <a:pt x="517" y="2220"/>
                    <a:pt x="1155" y="2220"/>
                  </a:cubicBezTo>
                  <a:cubicBezTo>
                    <a:pt x="1793" y="2220"/>
                    <a:pt x="2249" y="1764"/>
                    <a:pt x="2249" y="1156"/>
                  </a:cubicBezTo>
                  <a:cubicBezTo>
                    <a:pt x="2280" y="549"/>
                    <a:pt x="1824" y="32"/>
                    <a:pt x="1216" y="1"/>
                  </a:cubicBezTo>
                  <a:cubicBezTo>
                    <a:pt x="1197" y="1"/>
                    <a:pt x="1178" y="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13"/>
            <p:cNvSpPr/>
            <p:nvPr/>
          </p:nvSpPr>
          <p:spPr>
            <a:xfrm>
              <a:off x="6847650" y="3751875"/>
              <a:ext cx="56275" cy="55475"/>
            </a:xfrm>
            <a:custGeom>
              <a:avLst/>
              <a:gdLst/>
              <a:ahLst/>
              <a:cxnLst/>
              <a:rect l="l" t="t" r="r" b="b"/>
              <a:pathLst>
                <a:path w="2251" h="2219" extrusionOk="0">
                  <a:moveTo>
                    <a:pt x="1065" y="0"/>
                  </a:moveTo>
                  <a:cubicBezTo>
                    <a:pt x="457" y="30"/>
                    <a:pt x="1" y="517"/>
                    <a:pt x="1" y="1125"/>
                  </a:cubicBezTo>
                  <a:cubicBezTo>
                    <a:pt x="1" y="1733"/>
                    <a:pt x="487" y="2219"/>
                    <a:pt x="1095" y="2219"/>
                  </a:cubicBezTo>
                  <a:cubicBezTo>
                    <a:pt x="1703" y="2219"/>
                    <a:pt x="2250" y="1672"/>
                    <a:pt x="2220" y="1064"/>
                  </a:cubicBezTo>
                  <a:cubicBezTo>
                    <a:pt x="2159" y="456"/>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13"/>
            <p:cNvSpPr/>
            <p:nvPr/>
          </p:nvSpPr>
          <p:spPr>
            <a:xfrm>
              <a:off x="691775" y="3977550"/>
              <a:ext cx="56250" cy="55525"/>
            </a:xfrm>
            <a:custGeom>
              <a:avLst/>
              <a:gdLst/>
              <a:ahLst/>
              <a:cxnLst/>
              <a:rect l="l" t="t" r="r" b="b"/>
              <a:pathLst>
                <a:path w="2250" h="2221" extrusionOk="0">
                  <a:moveTo>
                    <a:pt x="1094" y="1"/>
                  </a:moveTo>
                  <a:cubicBezTo>
                    <a:pt x="487" y="1"/>
                    <a:pt x="31" y="487"/>
                    <a:pt x="0" y="1095"/>
                  </a:cubicBezTo>
                  <a:cubicBezTo>
                    <a:pt x="0" y="1744"/>
                    <a:pt x="458" y="2221"/>
                    <a:pt x="1096" y="2221"/>
                  </a:cubicBezTo>
                  <a:cubicBezTo>
                    <a:pt x="1116" y="2221"/>
                    <a:pt x="1135" y="2220"/>
                    <a:pt x="1155" y="2219"/>
                  </a:cubicBezTo>
                  <a:cubicBezTo>
                    <a:pt x="1763" y="2219"/>
                    <a:pt x="2250" y="1733"/>
                    <a:pt x="2250" y="1125"/>
                  </a:cubicBezTo>
                  <a:cubicBezTo>
                    <a:pt x="2250" y="487"/>
                    <a:pt x="1733"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13"/>
            <p:cNvSpPr/>
            <p:nvPr/>
          </p:nvSpPr>
          <p:spPr>
            <a:xfrm>
              <a:off x="6817275" y="1579350"/>
              <a:ext cx="57000" cy="55525"/>
            </a:xfrm>
            <a:custGeom>
              <a:avLst/>
              <a:gdLst/>
              <a:ahLst/>
              <a:cxnLst/>
              <a:rect l="l" t="t" r="r" b="b"/>
              <a:pathLst>
                <a:path w="2280" h="2221" extrusionOk="0">
                  <a:moveTo>
                    <a:pt x="1155" y="0"/>
                  </a:moveTo>
                  <a:cubicBezTo>
                    <a:pt x="517" y="0"/>
                    <a:pt x="0" y="517"/>
                    <a:pt x="0" y="1125"/>
                  </a:cubicBezTo>
                  <a:cubicBezTo>
                    <a:pt x="0" y="1733"/>
                    <a:pt x="486" y="2219"/>
                    <a:pt x="1094" y="2219"/>
                  </a:cubicBezTo>
                  <a:cubicBezTo>
                    <a:pt x="1113" y="2220"/>
                    <a:pt x="1133" y="2220"/>
                    <a:pt x="1151" y="2220"/>
                  </a:cubicBezTo>
                  <a:cubicBezTo>
                    <a:pt x="1732" y="2220"/>
                    <a:pt x="2189" y="1774"/>
                    <a:pt x="2219" y="1186"/>
                  </a:cubicBezTo>
                  <a:cubicBezTo>
                    <a:pt x="2280" y="547"/>
                    <a:pt x="1793"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13"/>
            <p:cNvSpPr/>
            <p:nvPr/>
          </p:nvSpPr>
          <p:spPr>
            <a:xfrm>
              <a:off x="569425" y="2903800"/>
              <a:ext cx="55500" cy="55550"/>
            </a:xfrm>
            <a:custGeom>
              <a:avLst/>
              <a:gdLst/>
              <a:ahLst/>
              <a:cxnLst/>
              <a:rect l="l" t="t" r="r" b="b"/>
              <a:pathLst>
                <a:path w="2220" h="2222" extrusionOk="0">
                  <a:moveTo>
                    <a:pt x="1085" y="0"/>
                  </a:moveTo>
                  <a:cubicBezTo>
                    <a:pt x="1068" y="0"/>
                    <a:pt x="1051" y="1"/>
                    <a:pt x="1034" y="2"/>
                  </a:cubicBezTo>
                  <a:cubicBezTo>
                    <a:pt x="426" y="32"/>
                    <a:pt x="1" y="518"/>
                    <a:pt x="1" y="1157"/>
                  </a:cubicBezTo>
                  <a:cubicBezTo>
                    <a:pt x="30" y="1746"/>
                    <a:pt x="489" y="2222"/>
                    <a:pt x="1043" y="2222"/>
                  </a:cubicBezTo>
                  <a:cubicBezTo>
                    <a:pt x="1060" y="2222"/>
                    <a:pt x="1078" y="2221"/>
                    <a:pt x="1095" y="2221"/>
                  </a:cubicBezTo>
                  <a:cubicBezTo>
                    <a:pt x="1672" y="2221"/>
                    <a:pt x="2189" y="1704"/>
                    <a:pt x="2219" y="1126"/>
                  </a:cubicBezTo>
                  <a:cubicBezTo>
                    <a:pt x="2219" y="535"/>
                    <a:pt x="1701" y="0"/>
                    <a:pt x="1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13"/>
            <p:cNvSpPr/>
            <p:nvPr/>
          </p:nvSpPr>
          <p:spPr>
            <a:xfrm>
              <a:off x="7007225" y="2470650"/>
              <a:ext cx="55500" cy="56300"/>
            </a:xfrm>
            <a:custGeom>
              <a:avLst/>
              <a:gdLst/>
              <a:ahLst/>
              <a:cxnLst/>
              <a:rect l="l" t="t" r="r" b="b"/>
              <a:pathLst>
                <a:path w="2220" h="2252" extrusionOk="0">
                  <a:moveTo>
                    <a:pt x="1113" y="1"/>
                  </a:moveTo>
                  <a:cubicBezTo>
                    <a:pt x="1097" y="1"/>
                    <a:pt x="1081" y="1"/>
                    <a:pt x="1065" y="2"/>
                  </a:cubicBezTo>
                  <a:cubicBezTo>
                    <a:pt x="457" y="33"/>
                    <a:pt x="1" y="519"/>
                    <a:pt x="1" y="1127"/>
                  </a:cubicBezTo>
                  <a:cubicBezTo>
                    <a:pt x="1" y="1735"/>
                    <a:pt x="487" y="2251"/>
                    <a:pt x="1095" y="2251"/>
                  </a:cubicBezTo>
                  <a:cubicBezTo>
                    <a:pt x="1673" y="2251"/>
                    <a:pt x="2189" y="1735"/>
                    <a:pt x="2220" y="1157"/>
                  </a:cubicBezTo>
                  <a:cubicBezTo>
                    <a:pt x="2220" y="536"/>
                    <a:pt x="1701" y="1"/>
                    <a:pt x="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9" name="Google Shape;27889;p13"/>
            <p:cNvSpPr/>
            <p:nvPr/>
          </p:nvSpPr>
          <p:spPr>
            <a:xfrm>
              <a:off x="1554250" y="482825"/>
              <a:ext cx="55500" cy="55525"/>
            </a:xfrm>
            <a:custGeom>
              <a:avLst/>
              <a:gdLst/>
              <a:ahLst/>
              <a:cxnLst/>
              <a:rect l="l" t="t" r="r" b="b"/>
              <a:pathLst>
                <a:path w="2220" h="2221" extrusionOk="0">
                  <a:moveTo>
                    <a:pt x="1095" y="0"/>
                  </a:moveTo>
                  <a:cubicBezTo>
                    <a:pt x="487" y="31"/>
                    <a:pt x="0" y="487"/>
                    <a:pt x="0" y="1125"/>
                  </a:cubicBezTo>
                  <a:cubicBezTo>
                    <a:pt x="0" y="1702"/>
                    <a:pt x="487" y="2219"/>
                    <a:pt x="1064" y="2219"/>
                  </a:cubicBezTo>
                  <a:cubicBezTo>
                    <a:pt x="1080" y="2220"/>
                    <a:pt x="1097" y="2220"/>
                    <a:pt x="1113" y="2220"/>
                  </a:cubicBezTo>
                  <a:cubicBezTo>
                    <a:pt x="1701" y="2220"/>
                    <a:pt x="2219" y="1686"/>
                    <a:pt x="2219" y="1095"/>
                  </a:cubicBezTo>
                  <a:cubicBezTo>
                    <a:pt x="2189" y="487"/>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0" name="Google Shape;27890;p13"/>
            <p:cNvSpPr/>
            <p:nvPr/>
          </p:nvSpPr>
          <p:spPr>
            <a:xfrm>
              <a:off x="6726075" y="1545150"/>
              <a:ext cx="55500" cy="55525"/>
            </a:xfrm>
            <a:custGeom>
              <a:avLst/>
              <a:gdLst/>
              <a:ahLst/>
              <a:cxnLst/>
              <a:rect l="l" t="t" r="r" b="b"/>
              <a:pathLst>
                <a:path w="2220" h="2221" extrusionOk="0">
                  <a:moveTo>
                    <a:pt x="1125" y="0"/>
                  </a:moveTo>
                  <a:cubicBezTo>
                    <a:pt x="517" y="31"/>
                    <a:pt x="31" y="517"/>
                    <a:pt x="1" y="1095"/>
                  </a:cubicBezTo>
                  <a:cubicBezTo>
                    <a:pt x="1" y="1686"/>
                    <a:pt x="548" y="2220"/>
                    <a:pt x="1137" y="2220"/>
                  </a:cubicBezTo>
                  <a:cubicBezTo>
                    <a:pt x="1154" y="2220"/>
                    <a:pt x="1170" y="2220"/>
                    <a:pt x="1186" y="2219"/>
                  </a:cubicBezTo>
                  <a:cubicBezTo>
                    <a:pt x="1763" y="2189"/>
                    <a:pt x="2219" y="1702"/>
                    <a:pt x="2219" y="1095"/>
                  </a:cubicBezTo>
                  <a:cubicBezTo>
                    <a:pt x="2189" y="487"/>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13"/>
            <p:cNvSpPr/>
            <p:nvPr/>
          </p:nvSpPr>
          <p:spPr>
            <a:xfrm>
              <a:off x="6947975" y="2347600"/>
              <a:ext cx="55475" cy="55525"/>
            </a:xfrm>
            <a:custGeom>
              <a:avLst/>
              <a:gdLst/>
              <a:ahLst/>
              <a:cxnLst/>
              <a:rect l="l" t="t" r="r" b="b"/>
              <a:pathLst>
                <a:path w="2219" h="2221" extrusionOk="0">
                  <a:moveTo>
                    <a:pt x="1094" y="0"/>
                  </a:moveTo>
                  <a:cubicBezTo>
                    <a:pt x="486" y="0"/>
                    <a:pt x="30" y="486"/>
                    <a:pt x="0" y="1094"/>
                  </a:cubicBezTo>
                  <a:cubicBezTo>
                    <a:pt x="0" y="1702"/>
                    <a:pt x="456" y="2189"/>
                    <a:pt x="1034" y="2219"/>
                  </a:cubicBezTo>
                  <a:cubicBezTo>
                    <a:pt x="1050" y="2220"/>
                    <a:pt x="1066" y="2220"/>
                    <a:pt x="1082" y="2220"/>
                  </a:cubicBezTo>
                  <a:cubicBezTo>
                    <a:pt x="1672" y="2220"/>
                    <a:pt x="2219" y="1686"/>
                    <a:pt x="2219" y="1094"/>
                  </a:cubicBezTo>
                  <a:cubicBezTo>
                    <a:pt x="2189" y="517"/>
                    <a:pt x="1702" y="3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13"/>
            <p:cNvSpPr/>
            <p:nvPr/>
          </p:nvSpPr>
          <p:spPr>
            <a:xfrm>
              <a:off x="6169075" y="5048850"/>
              <a:ext cx="57775" cy="55775"/>
            </a:xfrm>
            <a:custGeom>
              <a:avLst/>
              <a:gdLst/>
              <a:ahLst/>
              <a:cxnLst/>
              <a:rect l="l" t="t" r="r" b="b"/>
              <a:pathLst>
                <a:path w="2311" h="2231" extrusionOk="0">
                  <a:moveTo>
                    <a:pt x="1163" y="1"/>
                  </a:moveTo>
                  <a:cubicBezTo>
                    <a:pt x="571" y="1"/>
                    <a:pt x="59" y="440"/>
                    <a:pt x="31" y="1040"/>
                  </a:cubicBezTo>
                  <a:cubicBezTo>
                    <a:pt x="0" y="1648"/>
                    <a:pt x="426" y="2164"/>
                    <a:pt x="1034" y="2225"/>
                  </a:cubicBezTo>
                  <a:cubicBezTo>
                    <a:pt x="1072" y="2229"/>
                    <a:pt x="1110" y="2231"/>
                    <a:pt x="1148" y="2231"/>
                  </a:cubicBezTo>
                  <a:cubicBezTo>
                    <a:pt x="1736" y="2231"/>
                    <a:pt x="2221" y="1792"/>
                    <a:pt x="2250" y="1192"/>
                  </a:cubicBezTo>
                  <a:cubicBezTo>
                    <a:pt x="2311" y="584"/>
                    <a:pt x="1855" y="67"/>
                    <a:pt x="1277" y="6"/>
                  </a:cubicBezTo>
                  <a:cubicBezTo>
                    <a:pt x="1239" y="3"/>
                    <a:pt x="1201" y="1"/>
                    <a:pt x="1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13"/>
            <p:cNvSpPr/>
            <p:nvPr/>
          </p:nvSpPr>
          <p:spPr>
            <a:xfrm>
              <a:off x="6715425" y="4116575"/>
              <a:ext cx="55500" cy="55525"/>
            </a:xfrm>
            <a:custGeom>
              <a:avLst/>
              <a:gdLst/>
              <a:ahLst/>
              <a:cxnLst/>
              <a:rect l="l" t="t" r="r" b="b"/>
              <a:pathLst>
                <a:path w="2220" h="2221" extrusionOk="0">
                  <a:moveTo>
                    <a:pt x="1085" y="1"/>
                  </a:moveTo>
                  <a:cubicBezTo>
                    <a:pt x="1068" y="1"/>
                    <a:pt x="1051" y="1"/>
                    <a:pt x="1034" y="2"/>
                  </a:cubicBezTo>
                  <a:cubicBezTo>
                    <a:pt x="427" y="32"/>
                    <a:pt x="1" y="519"/>
                    <a:pt x="1" y="1157"/>
                  </a:cubicBezTo>
                  <a:cubicBezTo>
                    <a:pt x="31" y="1765"/>
                    <a:pt x="518" y="2221"/>
                    <a:pt x="1095" y="2221"/>
                  </a:cubicBezTo>
                  <a:cubicBezTo>
                    <a:pt x="1673" y="2221"/>
                    <a:pt x="2189" y="1704"/>
                    <a:pt x="2220" y="1127"/>
                  </a:cubicBezTo>
                  <a:cubicBezTo>
                    <a:pt x="2220" y="535"/>
                    <a:pt x="1702" y="1"/>
                    <a:pt x="1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13"/>
            <p:cNvSpPr/>
            <p:nvPr/>
          </p:nvSpPr>
          <p:spPr>
            <a:xfrm>
              <a:off x="7115150" y="471425"/>
              <a:ext cx="71450" cy="45625"/>
            </a:xfrm>
            <a:custGeom>
              <a:avLst/>
              <a:gdLst/>
              <a:ahLst/>
              <a:cxnLst/>
              <a:rect l="l" t="t" r="r" b="b"/>
              <a:pathLst>
                <a:path w="2858" h="1825" extrusionOk="0">
                  <a:moveTo>
                    <a:pt x="213" y="0"/>
                  </a:moveTo>
                  <a:cubicBezTo>
                    <a:pt x="0" y="669"/>
                    <a:pt x="182" y="1186"/>
                    <a:pt x="669" y="1551"/>
                  </a:cubicBezTo>
                  <a:cubicBezTo>
                    <a:pt x="897" y="1733"/>
                    <a:pt x="1163" y="1824"/>
                    <a:pt x="1429" y="1824"/>
                  </a:cubicBezTo>
                  <a:cubicBezTo>
                    <a:pt x="1695" y="1824"/>
                    <a:pt x="1961" y="1733"/>
                    <a:pt x="2189" y="1551"/>
                  </a:cubicBezTo>
                  <a:cubicBezTo>
                    <a:pt x="2705" y="1155"/>
                    <a:pt x="2857" y="669"/>
                    <a:pt x="2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13"/>
            <p:cNvSpPr/>
            <p:nvPr/>
          </p:nvSpPr>
          <p:spPr>
            <a:xfrm>
              <a:off x="839950" y="4134850"/>
              <a:ext cx="56250" cy="55600"/>
            </a:xfrm>
            <a:custGeom>
              <a:avLst/>
              <a:gdLst/>
              <a:ahLst/>
              <a:cxnLst/>
              <a:rect l="l" t="t" r="r" b="b"/>
              <a:pathLst>
                <a:path w="2250" h="2224" extrusionOk="0">
                  <a:moveTo>
                    <a:pt x="1095" y="0"/>
                  </a:moveTo>
                  <a:cubicBezTo>
                    <a:pt x="517" y="31"/>
                    <a:pt x="0" y="548"/>
                    <a:pt x="0" y="1125"/>
                  </a:cubicBezTo>
                  <a:cubicBezTo>
                    <a:pt x="0" y="1702"/>
                    <a:pt x="520" y="2224"/>
                    <a:pt x="1093" y="2224"/>
                  </a:cubicBezTo>
                  <a:cubicBezTo>
                    <a:pt x="1124" y="2224"/>
                    <a:pt x="1155" y="2222"/>
                    <a:pt x="1186" y="2219"/>
                  </a:cubicBezTo>
                  <a:cubicBezTo>
                    <a:pt x="1794" y="2189"/>
                    <a:pt x="2250" y="1672"/>
                    <a:pt x="2219" y="1064"/>
                  </a:cubicBezTo>
                  <a:cubicBezTo>
                    <a:pt x="2189" y="456"/>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13"/>
            <p:cNvSpPr/>
            <p:nvPr/>
          </p:nvSpPr>
          <p:spPr>
            <a:xfrm>
              <a:off x="6881100" y="3660675"/>
              <a:ext cx="55500" cy="55525"/>
            </a:xfrm>
            <a:custGeom>
              <a:avLst/>
              <a:gdLst/>
              <a:ahLst/>
              <a:cxnLst/>
              <a:rect l="l" t="t" r="r" b="b"/>
              <a:pathLst>
                <a:path w="2220" h="2221" extrusionOk="0">
                  <a:moveTo>
                    <a:pt x="1125" y="1"/>
                  </a:moveTo>
                  <a:cubicBezTo>
                    <a:pt x="517" y="31"/>
                    <a:pt x="31" y="517"/>
                    <a:pt x="0" y="1095"/>
                  </a:cubicBezTo>
                  <a:cubicBezTo>
                    <a:pt x="0" y="1687"/>
                    <a:pt x="519" y="2221"/>
                    <a:pt x="1135" y="2221"/>
                  </a:cubicBezTo>
                  <a:cubicBezTo>
                    <a:pt x="1152" y="2221"/>
                    <a:pt x="1169" y="2220"/>
                    <a:pt x="1186" y="2220"/>
                  </a:cubicBezTo>
                  <a:cubicBezTo>
                    <a:pt x="1763" y="2189"/>
                    <a:pt x="2219" y="1703"/>
                    <a:pt x="2219" y="1095"/>
                  </a:cubicBezTo>
                  <a:cubicBezTo>
                    <a:pt x="218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13"/>
            <p:cNvSpPr/>
            <p:nvPr/>
          </p:nvSpPr>
          <p:spPr>
            <a:xfrm>
              <a:off x="609700" y="3640125"/>
              <a:ext cx="56250" cy="55575"/>
            </a:xfrm>
            <a:custGeom>
              <a:avLst/>
              <a:gdLst/>
              <a:ahLst/>
              <a:cxnLst/>
              <a:rect l="l" t="t" r="r" b="b"/>
              <a:pathLst>
                <a:path w="2250" h="2223" extrusionOk="0">
                  <a:moveTo>
                    <a:pt x="1121" y="1"/>
                  </a:moveTo>
                  <a:cubicBezTo>
                    <a:pt x="1102" y="1"/>
                    <a:pt x="1083" y="1"/>
                    <a:pt x="1064" y="2"/>
                  </a:cubicBezTo>
                  <a:cubicBezTo>
                    <a:pt x="456" y="32"/>
                    <a:pt x="0" y="519"/>
                    <a:pt x="31" y="1127"/>
                  </a:cubicBezTo>
                  <a:cubicBezTo>
                    <a:pt x="31" y="1734"/>
                    <a:pt x="487" y="2221"/>
                    <a:pt x="1095" y="2221"/>
                  </a:cubicBezTo>
                  <a:cubicBezTo>
                    <a:pt x="1113" y="2222"/>
                    <a:pt x="1131" y="2222"/>
                    <a:pt x="1148" y="2222"/>
                  </a:cubicBezTo>
                  <a:cubicBezTo>
                    <a:pt x="1762" y="2222"/>
                    <a:pt x="2250" y="1717"/>
                    <a:pt x="2250" y="1096"/>
                  </a:cubicBezTo>
                  <a:cubicBezTo>
                    <a:pt x="2250" y="477"/>
                    <a:pt x="1735"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13"/>
            <p:cNvSpPr/>
            <p:nvPr/>
          </p:nvSpPr>
          <p:spPr>
            <a:xfrm>
              <a:off x="1272325" y="690275"/>
              <a:ext cx="57775" cy="55500"/>
            </a:xfrm>
            <a:custGeom>
              <a:avLst/>
              <a:gdLst/>
              <a:ahLst/>
              <a:cxnLst/>
              <a:rect l="l" t="t" r="r" b="b"/>
              <a:pathLst>
                <a:path w="2311" h="2220" extrusionOk="0">
                  <a:moveTo>
                    <a:pt x="1125" y="0"/>
                  </a:moveTo>
                  <a:cubicBezTo>
                    <a:pt x="487" y="31"/>
                    <a:pt x="1" y="547"/>
                    <a:pt x="31" y="1186"/>
                  </a:cubicBezTo>
                  <a:cubicBezTo>
                    <a:pt x="61" y="1794"/>
                    <a:pt x="548" y="2219"/>
                    <a:pt x="1186" y="2219"/>
                  </a:cubicBezTo>
                  <a:cubicBezTo>
                    <a:pt x="1824" y="2219"/>
                    <a:pt x="2311" y="1702"/>
                    <a:pt x="2250" y="1064"/>
                  </a:cubicBezTo>
                  <a:cubicBezTo>
                    <a:pt x="2219"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13"/>
            <p:cNvSpPr/>
            <p:nvPr/>
          </p:nvSpPr>
          <p:spPr>
            <a:xfrm>
              <a:off x="6346125" y="893150"/>
              <a:ext cx="55500" cy="55550"/>
            </a:xfrm>
            <a:custGeom>
              <a:avLst/>
              <a:gdLst/>
              <a:ahLst/>
              <a:cxnLst/>
              <a:rect l="l" t="t" r="r" b="b"/>
              <a:pathLst>
                <a:path w="2220" h="2222" extrusionOk="0">
                  <a:moveTo>
                    <a:pt x="1095" y="1"/>
                  </a:moveTo>
                  <a:cubicBezTo>
                    <a:pt x="487" y="1"/>
                    <a:pt x="31" y="487"/>
                    <a:pt x="1" y="1095"/>
                  </a:cubicBezTo>
                  <a:cubicBezTo>
                    <a:pt x="1" y="1703"/>
                    <a:pt x="457" y="2189"/>
                    <a:pt x="1034" y="2220"/>
                  </a:cubicBezTo>
                  <a:cubicBezTo>
                    <a:pt x="1051" y="2221"/>
                    <a:pt x="1068" y="2221"/>
                    <a:pt x="1085" y="2221"/>
                  </a:cubicBezTo>
                  <a:cubicBezTo>
                    <a:pt x="1701" y="2221"/>
                    <a:pt x="2220" y="1687"/>
                    <a:pt x="2220" y="1095"/>
                  </a:cubicBezTo>
                  <a:cubicBezTo>
                    <a:pt x="2189" y="518"/>
                    <a:pt x="1703" y="3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13"/>
            <p:cNvSpPr/>
            <p:nvPr/>
          </p:nvSpPr>
          <p:spPr>
            <a:xfrm>
              <a:off x="6780800" y="3934250"/>
              <a:ext cx="55475" cy="55475"/>
            </a:xfrm>
            <a:custGeom>
              <a:avLst/>
              <a:gdLst/>
              <a:ahLst/>
              <a:cxnLst/>
              <a:rect l="l" t="t" r="r" b="b"/>
              <a:pathLst>
                <a:path w="2219" h="2219" extrusionOk="0">
                  <a:moveTo>
                    <a:pt x="1185" y="0"/>
                  </a:moveTo>
                  <a:cubicBezTo>
                    <a:pt x="547" y="0"/>
                    <a:pt x="0" y="517"/>
                    <a:pt x="0" y="1125"/>
                  </a:cubicBezTo>
                  <a:cubicBezTo>
                    <a:pt x="30" y="1702"/>
                    <a:pt x="547" y="2219"/>
                    <a:pt x="1125" y="2219"/>
                  </a:cubicBezTo>
                  <a:cubicBezTo>
                    <a:pt x="1702" y="2219"/>
                    <a:pt x="2189" y="1763"/>
                    <a:pt x="2219" y="1155"/>
                  </a:cubicBezTo>
                  <a:cubicBezTo>
                    <a:pt x="2219" y="517"/>
                    <a:pt x="1793" y="30"/>
                    <a:pt x="1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13"/>
            <p:cNvSpPr/>
            <p:nvPr/>
          </p:nvSpPr>
          <p:spPr>
            <a:xfrm>
              <a:off x="792100" y="1442550"/>
              <a:ext cx="56225" cy="55550"/>
            </a:xfrm>
            <a:custGeom>
              <a:avLst/>
              <a:gdLst/>
              <a:ahLst/>
              <a:cxnLst/>
              <a:rect l="l" t="t" r="r" b="b"/>
              <a:pathLst>
                <a:path w="2249" h="2222" extrusionOk="0">
                  <a:moveTo>
                    <a:pt x="1094" y="1"/>
                  </a:moveTo>
                  <a:cubicBezTo>
                    <a:pt x="486" y="1"/>
                    <a:pt x="30" y="487"/>
                    <a:pt x="30" y="1095"/>
                  </a:cubicBezTo>
                  <a:cubicBezTo>
                    <a:pt x="0" y="1744"/>
                    <a:pt x="457" y="2221"/>
                    <a:pt x="1095" y="2221"/>
                  </a:cubicBezTo>
                  <a:cubicBezTo>
                    <a:pt x="1115" y="2221"/>
                    <a:pt x="1135" y="2221"/>
                    <a:pt x="1155" y="2220"/>
                  </a:cubicBezTo>
                  <a:cubicBezTo>
                    <a:pt x="1762" y="2220"/>
                    <a:pt x="2249" y="1733"/>
                    <a:pt x="2249" y="1126"/>
                  </a:cubicBezTo>
                  <a:cubicBezTo>
                    <a:pt x="2249" y="518"/>
                    <a:pt x="1732"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2" name="Google Shape;27902;p13"/>
            <p:cNvSpPr/>
            <p:nvPr/>
          </p:nvSpPr>
          <p:spPr>
            <a:xfrm>
              <a:off x="6913000" y="3569500"/>
              <a:ext cx="55500" cy="55525"/>
            </a:xfrm>
            <a:custGeom>
              <a:avLst/>
              <a:gdLst/>
              <a:ahLst/>
              <a:cxnLst/>
              <a:rect l="l" t="t" r="r" b="b"/>
              <a:pathLst>
                <a:path w="2220" h="2221" extrusionOk="0">
                  <a:moveTo>
                    <a:pt x="1156" y="0"/>
                  </a:moveTo>
                  <a:cubicBezTo>
                    <a:pt x="548" y="0"/>
                    <a:pt x="1" y="517"/>
                    <a:pt x="1" y="1155"/>
                  </a:cubicBezTo>
                  <a:cubicBezTo>
                    <a:pt x="30" y="1716"/>
                    <a:pt x="519" y="2220"/>
                    <a:pt x="1077" y="2220"/>
                  </a:cubicBezTo>
                  <a:cubicBezTo>
                    <a:pt x="1093" y="2220"/>
                    <a:pt x="1109" y="2220"/>
                    <a:pt x="1126" y="2219"/>
                  </a:cubicBezTo>
                  <a:cubicBezTo>
                    <a:pt x="1733" y="2219"/>
                    <a:pt x="2220" y="1733"/>
                    <a:pt x="2220" y="1125"/>
                  </a:cubicBezTo>
                  <a:cubicBezTo>
                    <a:pt x="2220" y="517"/>
                    <a:pt x="1764" y="31"/>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3" name="Google Shape;27903;p13"/>
            <p:cNvSpPr/>
            <p:nvPr/>
          </p:nvSpPr>
          <p:spPr>
            <a:xfrm>
              <a:off x="552700" y="2384025"/>
              <a:ext cx="56275" cy="56300"/>
            </a:xfrm>
            <a:custGeom>
              <a:avLst/>
              <a:gdLst/>
              <a:ahLst/>
              <a:cxnLst/>
              <a:rect l="l" t="t" r="r" b="b"/>
              <a:pathLst>
                <a:path w="2251" h="2252" extrusionOk="0">
                  <a:moveTo>
                    <a:pt x="1135" y="1"/>
                  </a:moveTo>
                  <a:cubicBezTo>
                    <a:pt x="519" y="1"/>
                    <a:pt x="1" y="535"/>
                    <a:pt x="1" y="1127"/>
                  </a:cubicBezTo>
                  <a:cubicBezTo>
                    <a:pt x="1" y="1704"/>
                    <a:pt x="518" y="2221"/>
                    <a:pt x="1125" y="2251"/>
                  </a:cubicBezTo>
                  <a:cubicBezTo>
                    <a:pt x="1703" y="2251"/>
                    <a:pt x="2220" y="1765"/>
                    <a:pt x="2220" y="1157"/>
                  </a:cubicBezTo>
                  <a:cubicBezTo>
                    <a:pt x="2250" y="549"/>
                    <a:pt x="1794" y="32"/>
                    <a:pt x="1186" y="2"/>
                  </a:cubicBezTo>
                  <a:cubicBezTo>
                    <a:pt x="1169" y="1"/>
                    <a:pt x="1152"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13"/>
            <p:cNvSpPr/>
            <p:nvPr/>
          </p:nvSpPr>
          <p:spPr>
            <a:xfrm>
              <a:off x="6666800" y="1422050"/>
              <a:ext cx="55500" cy="55500"/>
            </a:xfrm>
            <a:custGeom>
              <a:avLst/>
              <a:gdLst/>
              <a:ahLst/>
              <a:cxnLst/>
              <a:rect l="l" t="t" r="r" b="b"/>
              <a:pathLst>
                <a:path w="2220" h="2220" extrusionOk="0">
                  <a:moveTo>
                    <a:pt x="1156" y="0"/>
                  </a:moveTo>
                  <a:cubicBezTo>
                    <a:pt x="548" y="0"/>
                    <a:pt x="1" y="517"/>
                    <a:pt x="1" y="1155"/>
                  </a:cubicBezTo>
                  <a:cubicBezTo>
                    <a:pt x="31" y="1733"/>
                    <a:pt x="548" y="2219"/>
                    <a:pt x="1125" y="2219"/>
                  </a:cubicBezTo>
                  <a:cubicBezTo>
                    <a:pt x="1733" y="2219"/>
                    <a:pt x="2220" y="1733"/>
                    <a:pt x="2220" y="1125"/>
                  </a:cubicBezTo>
                  <a:cubicBezTo>
                    <a:pt x="2220" y="517"/>
                    <a:pt x="1764" y="31"/>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13"/>
            <p:cNvSpPr/>
            <p:nvPr/>
          </p:nvSpPr>
          <p:spPr>
            <a:xfrm>
              <a:off x="534475" y="2995025"/>
              <a:ext cx="56250" cy="56275"/>
            </a:xfrm>
            <a:custGeom>
              <a:avLst/>
              <a:gdLst/>
              <a:ahLst/>
              <a:cxnLst/>
              <a:rect l="l" t="t" r="r" b="b"/>
              <a:pathLst>
                <a:path w="2250" h="2251" extrusionOk="0">
                  <a:moveTo>
                    <a:pt x="1095" y="0"/>
                  </a:moveTo>
                  <a:cubicBezTo>
                    <a:pt x="517" y="0"/>
                    <a:pt x="0" y="517"/>
                    <a:pt x="0" y="1125"/>
                  </a:cubicBezTo>
                  <a:cubicBezTo>
                    <a:pt x="0" y="1716"/>
                    <a:pt x="547" y="2251"/>
                    <a:pt x="1137" y="2251"/>
                  </a:cubicBezTo>
                  <a:cubicBezTo>
                    <a:pt x="1153" y="2251"/>
                    <a:pt x="1170" y="2250"/>
                    <a:pt x="1186" y="2249"/>
                  </a:cubicBezTo>
                  <a:cubicBezTo>
                    <a:pt x="1794" y="2189"/>
                    <a:pt x="2250" y="1702"/>
                    <a:pt x="2219" y="1064"/>
                  </a:cubicBezTo>
                  <a:cubicBezTo>
                    <a:pt x="2189" y="456"/>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13"/>
            <p:cNvSpPr/>
            <p:nvPr/>
          </p:nvSpPr>
          <p:spPr>
            <a:xfrm>
              <a:off x="6436550" y="925075"/>
              <a:ext cx="56275" cy="56300"/>
            </a:xfrm>
            <a:custGeom>
              <a:avLst/>
              <a:gdLst/>
              <a:ahLst/>
              <a:cxnLst/>
              <a:rect l="l" t="t" r="r" b="b"/>
              <a:pathLst>
                <a:path w="2251" h="2252" extrusionOk="0">
                  <a:moveTo>
                    <a:pt x="1125" y="1"/>
                  </a:moveTo>
                  <a:cubicBezTo>
                    <a:pt x="487" y="1"/>
                    <a:pt x="1" y="517"/>
                    <a:pt x="31" y="1186"/>
                  </a:cubicBezTo>
                  <a:cubicBezTo>
                    <a:pt x="61" y="1776"/>
                    <a:pt x="548" y="2251"/>
                    <a:pt x="1132" y="2251"/>
                  </a:cubicBezTo>
                  <a:cubicBezTo>
                    <a:pt x="1150" y="2251"/>
                    <a:pt x="1168" y="2251"/>
                    <a:pt x="1186" y="2250"/>
                  </a:cubicBezTo>
                  <a:cubicBezTo>
                    <a:pt x="1764" y="2219"/>
                    <a:pt x="2250" y="1672"/>
                    <a:pt x="2250" y="1095"/>
                  </a:cubicBezTo>
                  <a:cubicBezTo>
                    <a:pt x="2250" y="517"/>
                    <a:pt x="170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13"/>
            <p:cNvSpPr/>
            <p:nvPr/>
          </p:nvSpPr>
          <p:spPr>
            <a:xfrm>
              <a:off x="1425825" y="5069475"/>
              <a:ext cx="56250" cy="56300"/>
            </a:xfrm>
            <a:custGeom>
              <a:avLst/>
              <a:gdLst/>
              <a:ahLst/>
              <a:cxnLst/>
              <a:rect l="l" t="t" r="r" b="b"/>
              <a:pathLst>
                <a:path w="2250" h="2252" extrusionOk="0">
                  <a:moveTo>
                    <a:pt x="1143" y="1"/>
                  </a:moveTo>
                  <a:cubicBezTo>
                    <a:pt x="1127" y="1"/>
                    <a:pt x="1111" y="1"/>
                    <a:pt x="1095" y="2"/>
                  </a:cubicBezTo>
                  <a:cubicBezTo>
                    <a:pt x="487" y="32"/>
                    <a:pt x="0" y="519"/>
                    <a:pt x="31" y="1157"/>
                  </a:cubicBezTo>
                  <a:cubicBezTo>
                    <a:pt x="31" y="1765"/>
                    <a:pt x="517" y="2251"/>
                    <a:pt x="1125" y="2251"/>
                  </a:cubicBezTo>
                  <a:cubicBezTo>
                    <a:pt x="1703" y="2251"/>
                    <a:pt x="2219" y="1735"/>
                    <a:pt x="2250" y="1157"/>
                  </a:cubicBezTo>
                  <a:cubicBezTo>
                    <a:pt x="2250" y="536"/>
                    <a:pt x="1731" y="1"/>
                    <a:pt x="1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13"/>
            <p:cNvSpPr/>
            <p:nvPr/>
          </p:nvSpPr>
          <p:spPr>
            <a:xfrm>
              <a:off x="724450" y="3888625"/>
              <a:ext cx="55500" cy="55525"/>
            </a:xfrm>
            <a:custGeom>
              <a:avLst/>
              <a:gdLst/>
              <a:ahLst/>
              <a:cxnLst/>
              <a:rect l="l" t="t" r="r" b="b"/>
              <a:pathLst>
                <a:path w="2220" h="2221" extrusionOk="0">
                  <a:moveTo>
                    <a:pt x="1112" y="0"/>
                  </a:moveTo>
                  <a:cubicBezTo>
                    <a:pt x="1096" y="0"/>
                    <a:pt x="1080" y="0"/>
                    <a:pt x="1064" y="1"/>
                  </a:cubicBezTo>
                  <a:cubicBezTo>
                    <a:pt x="456" y="32"/>
                    <a:pt x="0" y="518"/>
                    <a:pt x="0" y="1156"/>
                  </a:cubicBezTo>
                  <a:cubicBezTo>
                    <a:pt x="0" y="1734"/>
                    <a:pt x="487" y="2220"/>
                    <a:pt x="1094" y="2220"/>
                  </a:cubicBezTo>
                  <a:cubicBezTo>
                    <a:pt x="1672" y="2220"/>
                    <a:pt x="2189" y="1734"/>
                    <a:pt x="2219" y="1156"/>
                  </a:cubicBezTo>
                  <a:cubicBezTo>
                    <a:pt x="2219" y="535"/>
                    <a:pt x="1701" y="0"/>
                    <a:pt x="11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13"/>
            <p:cNvSpPr/>
            <p:nvPr/>
          </p:nvSpPr>
          <p:spPr>
            <a:xfrm>
              <a:off x="6547500" y="4570275"/>
              <a:ext cx="57775" cy="55475"/>
            </a:xfrm>
            <a:custGeom>
              <a:avLst/>
              <a:gdLst/>
              <a:ahLst/>
              <a:cxnLst/>
              <a:rect l="l" t="t" r="r" b="b"/>
              <a:pathLst>
                <a:path w="2311" h="2219" extrusionOk="0">
                  <a:moveTo>
                    <a:pt x="1125" y="0"/>
                  </a:moveTo>
                  <a:cubicBezTo>
                    <a:pt x="487" y="31"/>
                    <a:pt x="1" y="547"/>
                    <a:pt x="31" y="1186"/>
                  </a:cubicBezTo>
                  <a:cubicBezTo>
                    <a:pt x="61" y="1793"/>
                    <a:pt x="548" y="2219"/>
                    <a:pt x="1186" y="2219"/>
                  </a:cubicBezTo>
                  <a:cubicBezTo>
                    <a:pt x="1824" y="2219"/>
                    <a:pt x="2311" y="1702"/>
                    <a:pt x="2250" y="1064"/>
                  </a:cubicBezTo>
                  <a:cubicBezTo>
                    <a:pt x="2219"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13"/>
            <p:cNvSpPr/>
            <p:nvPr/>
          </p:nvSpPr>
          <p:spPr>
            <a:xfrm>
              <a:off x="6425150" y="4627250"/>
              <a:ext cx="55500" cy="55500"/>
            </a:xfrm>
            <a:custGeom>
              <a:avLst/>
              <a:gdLst/>
              <a:ahLst/>
              <a:cxnLst/>
              <a:rect l="l" t="t" r="r" b="b"/>
              <a:pathLst>
                <a:path w="2220" h="2220" extrusionOk="0">
                  <a:moveTo>
                    <a:pt x="1156" y="1"/>
                  </a:moveTo>
                  <a:cubicBezTo>
                    <a:pt x="548" y="1"/>
                    <a:pt x="1" y="518"/>
                    <a:pt x="1" y="1156"/>
                  </a:cubicBezTo>
                  <a:cubicBezTo>
                    <a:pt x="31" y="1733"/>
                    <a:pt x="548" y="2220"/>
                    <a:pt x="1125" y="2220"/>
                  </a:cubicBezTo>
                  <a:cubicBezTo>
                    <a:pt x="1733" y="2220"/>
                    <a:pt x="2220" y="1733"/>
                    <a:pt x="2220" y="1125"/>
                  </a:cubicBezTo>
                  <a:cubicBezTo>
                    <a:pt x="2220" y="518"/>
                    <a:pt x="1764" y="3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13"/>
            <p:cNvSpPr/>
            <p:nvPr/>
          </p:nvSpPr>
          <p:spPr>
            <a:xfrm>
              <a:off x="984325" y="1203200"/>
              <a:ext cx="55500" cy="55525"/>
            </a:xfrm>
            <a:custGeom>
              <a:avLst/>
              <a:gdLst/>
              <a:ahLst/>
              <a:cxnLst/>
              <a:rect l="l" t="t" r="r" b="b"/>
              <a:pathLst>
                <a:path w="2220" h="2221" extrusionOk="0">
                  <a:moveTo>
                    <a:pt x="1095" y="0"/>
                  </a:moveTo>
                  <a:cubicBezTo>
                    <a:pt x="487" y="0"/>
                    <a:pt x="31" y="487"/>
                    <a:pt x="1" y="1095"/>
                  </a:cubicBezTo>
                  <a:cubicBezTo>
                    <a:pt x="1" y="1702"/>
                    <a:pt x="457" y="2189"/>
                    <a:pt x="1034" y="2219"/>
                  </a:cubicBezTo>
                  <a:cubicBezTo>
                    <a:pt x="1050" y="2220"/>
                    <a:pt x="1066" y="2220"/>
                    <a:pt x="1083" y="2220"/>
                  </a:cubicBezTo>
                  <a:cubicBezTo>
                    <a:pt x="1672" y="2220"/>
                    <a:pt x="2219" y="1686"/>
                    <a:pt x="2219" y="1095"/>
                  </a:cubicBezTo>
                  <a:cubicBezTo>
                    <a:pt x="2189" y="517"/>
                    <a:pt x="1703" y="31"/>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13"/>
            <p:cNvSpPr/>
            <p:nvPr/>
          </p:nvSpPr>
          <p:spPr>
            <a:xfrm>
              <a:off x="1070950" y="4631825"/>
              <a:ext cx="56250" cy="56250"/>
            </a:xfrm>
            <a:custGeom>
              <a:avLst/>
              <a:gdLst/>
              <a:ahLst/>
              <a:cxnLst/>
              <a:rect l="l" t="t" r="r" b="b"/>
              <a:pathLst>
                <a:path w="2250" h="2250" extrusionOk="0">
                  <a:moveTo>
                    <a:pt x="1095" y="0"/>
                  </a:moveTo>
                  <a:cubicBezTo>
                    <a:pt x="487" y="0"/>
                    <a:pt x="1" y="487"/>
                    <a:pt x="1" y="1125"/>
                  </a:cubicBezTo>
                  <a:cubicBezTo>
                    <a:pt x="1" y="1733"/>
                    <a:pt x="457" y="2219"/>
                    <a:pt x="1065" y="2249"/>
                  </a:cubicBezTo>
                  <a:cubicBezTo>
                    <a:pt x="1672" y="2249"/>
                    <a:pt x="2250" y="1702"/>
                    <a:pt x="2220" y="1094"/>
                  </a:cubicBezTo>
                  <a:cubicBezTo>
                    <a:pt x="2189" y="487"/>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13"/>
            <p:cNvSpPr/>
            <p:nvPr/>
          </p:nvSpPr>
          <p:spPr>
            <a:xfrm>
              <a:off x="1016250" y="1112000"/>
              <a:ext cx="55500" cy="56300"/>
            </a:xfrm>
            <a:custGeom>
              <a:avLst/>
              <a:gdLst/>
              <a:ahLst/>
              <a:cxnLst/>
              <a:rect l="l" t="t" r="r" b="b"/>
              <a:pathLst>
                <a:path w="2220" h="2252" extrusionOk="0">
                  <a:moveTo>
                    <a:pt x="1094" y="1"/>
                  </a:moveTo>
                  <a:cubicBezTo>
                    <a:pt x="487" y="1"/>
                    <a:pt x="0" y="487"/>
                    <a:pt x="0" y="1095"/>
                  </a:cubicBezTo>
                  <a:cubicBezTo>
                    <a:pt x="0" y="1703"/>
                    <a:pt x="456" y="2220"/>
                    <a:pt x="1064" y="2250"/>
                  </a:cubicBezTo>
                  <a:cubicBezTo>
                    <a:pt x="1079" y="2251"/>
                    <a:pt x="1095" y="2251"/>
                    <a:pt x="1110" y="2251"/>
                  </a:cubicBezTo>
                  <a:cubicBezTo>
                    <a:pt x="1699" y="2251"/>
                    <a:pt x="2219" y="1688"/>
                    <a:pt x="2219" y="1095"/>
                  </a:cubicBezTo>
                  <a:cubicBezTo>
                    <a:pt x="2189" y="487"/>
                    <a:pt x="1672"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13"/>
            <p:cNvSpPr/>
            <p:nvPr/>
          </p:nvSpPr>
          <p:spPr>
            <a:xfrm>
              <a:off x="7013325" y="3298200"/>
              <a:ext cx="56225" cy="55550"/>
            </a:xfrm>
            <a:custGeom>
              <a:avLst/>
              <a:gdLst/>
              <a:ahLst/>
              <a:cxnLst/>
              <a:rect l="l" t="t" r="r" b="b"/>
              <a:pathLst>
                <a:path w="2249" h="2222" extrusionOk="0">
                  <a:moveTo>
                    <a:pt x="1155" y="1"/>
                  </a:moveTo>
                  <a:cubicBezTo>
                    <a:pt x="517" y="1"/>
                    <a:pt x="0" y="518"/>
                    <a:pt x="0" y="1126"/>
                  </a:cubicBezTo>
                  <a:cubicBezTo>
                    <a:pt x="0" y="1733"/>
                    <a:pt x="486" y="2220"/>
                    <a:pt x="1094" y="2220"/>
                  </a:cubicBezTo>
                  <a:cubicBezTo>
                    <a:pt x="1113" y="2221"/>
                    <a:pt x="1132" y="2221"/>
                    <a:pt x="1150" y="2221"/>
                  </a:cubicBezTo>
                  <a:cubicBezTo>
                    <a:pt x="1790" y="2221"/>
                    <a:pt x="2249" y="1716"/>
                    <a:pt x="2219" y="1095"/>
                  </a:cubicBezTo>
                  <a:cubicBezTo>
                    <a:pt x="2219" y="487"/>
                    <a:pt x="176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5" name="Google Shape;27915;p13"/>
            <p:cNvSpPr/>
            <p:nvPr/>
          </p:nvSpPr>
          <p:spPr>
            <a:xfrm>
              <a:off x="1049675" y="1020825"/>
              <a:ext cx="56250" cy="56275"/>
            </a:xfrm>
            <a:custGeom>
              <a:avLst/>
              <a:gdLst/>
              <a:ahLst/>
              <a:cxnLst/>
              <a:rect l="l" t="t" r="r" b="b"/>
              <a:pathLst>
                <a:path w="2250" h="2251" extrusionOk="0">
                  <a:moveTo>
                    <a:pt x="1125" y="0"/>
                  </a:moveTo>
                  <a:cubicBezTo>
                    <a:pt x="517" y="0"/>
                    <a:pt x="1" y="517"/>
                    <a:pt x="1" y="1095"/>
                  </a:cubicBezTo>
                  <a:cubicBezTo>
                    <a:pt x="1" y="1716"/>
                    <a:pt x="519" y="2251"/>
                    <a:pt x="1135" y="2251"/>
                  </a:cubicBezTo>
                  <a:cubicBezTo>
                    <a:pt x="1152" y="2251"/>
                    <a:pt x="1169" y="2250"/>
                    <a:pt x="1186" y="2250"/>
                  </a:cubicBezTo>
                  <a:cubicBezTo>
                    <a:pt x="1764" y="2219"/>
                    <a:pt x="2250" y="1703"/>
                    <a:pt x="2219" y="1095"/>
                  </a:cubicBezTo>
                  <a:cubicBezTo>
                    <a:pt x="2219" y="487"/>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6" name="Google Shape;27916;p13"/>
            <p:cNvSpPr/>
            <p:nvPr/>
          </p:nvSpPr>
          <p:spPr>
            <a:xfrm>
              <a:off x="6922125" y="2133300"/>
              <a:ext cx="56250" cy="55625"/>
            </a:xfrm>
            <a:custGeom>
              <a:avLst/>
              <a:gdLst/>
              <a:ahLst/>
              <a:cxnLst/>
              <a:rect l="l" t="t" r="r" b="b"/>
              <a:pathLst>
                <a:path w="2250" h="2225" extrusionOk="0">
                  <a:moveTo>
                    <a:pt x="1095" y="1"/>
                  </a:moveTo>
                  <a:cubicBezTo>
                    <a:pt x="517" y="31"/>
                    <a:pt x="1" y="548"/>
                    <a:pt x="1" y="1125"/>
                  </a:cubicBezTo>
                  <a:cubicBezTo>
                    <a:pt x="1" y="1702"/>
                    <a:pt x="521" y="2224"/>
                    <a:pt x="1093" y="2224"/>
                  </a:cubicBezTo>
                  <a:cubicBezTo>
                    <a:pt x="1124" y="2224"/>
                    <a:pt x="1155" y="2223"/>
                    <a:pt x="1186" y="2219"/>
                  </a:cubicBezTo>
                  <a:cubicBezTo>
                    <a:pt x="1794" y="2189"/>
                    <a:pt x="2250" y="1672"/>
                    <a:pt x="2220" y="1064"/>
                  </a:cubicBezTo>
                  <a:cubicBezTo>
                    <a:pt x="2189" y="456"/>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13"/>
            <p:cNvSpPr/>
            <p:nvPr/>
          </p:nvSpPr>
          <p:spPr>
            <a:xfrm>
              <a:off x="1368825" y="4946400"/>
              <a:ext cx="55500" cy="55550"/>
            </a:xfrm>
            <a:custGeom>
              <a:avLst/>
              <a:gdLst/>
              <a:ahLst/>
              <a:cxnLst/>
              <a:rect l="l" t="t" r="r" b="b"/>
              <a:pathLst>
                <a:path w="2220" h="2222" extrusionOk="0">
                  <a:moveTo>
                    <a:pt x="1125" y="1"/>
                  </a:moveTo>
                  <a:cubicBezTo>
                    <a:pt x="518" y="1"/>
                    <a:pt x="31" y="518"/>
                    <a:pt x="1" y="1095"/>
                  </a:cubicBezTo>
                  <a:cubicBezTo>
                    <a:pt x="1" y="1687"/>
                    <a:pt x="519" y="2221"/>
                    <a:pt x="1135" y="2221"/>
                  </a:cubicBezTo>
                  <a:cubicBezTo>
                    <a:pt x="1152" y="2221"/>
                    <a:pt x="1169" y="2221"/>
                    <a:pt x="1186" y="2220"/>
                  </a:cubicBezTo>
                  <a:cubicBezTo>
                    <a:pt x="1764" y="2189"/>
                    <a:pt x="2220" y="1703"/>
                    <a:pt x="2220" y="1095"/>
                  </a:cubicBezTo>
                  <a:cubicBezTo>
                    <a:pt x="218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13"/>
            <p:cNvSpPr/>
            <p:nvPr/>
          </p:nvSpPr>
          <p:spPr>
            <a:xfrm>
              <a:off x="7045225" y="3207000"/>
              <a:ext cx="56250" cy="55550"/>
            </a:xfrm>
            <a:custGeom>
              <a:avLst/>
              <a:gdLst/>
              <a:ahLst/>
              <a:cxnLst/>
              <a:rect l="l" t="t" r="r" b="b"/>
              <a:pathLst>
                <a:path w="2250" h="2222" extrusionOk="0">
                  <a:moveTo>
                    <a:pt x="1148" y="0"/>
                  </a:moveTo>
                  <a:cubicBezTo>
                    <a:pt x="1131" y="0"/>
                    <a:pt x="1113" y="1"/>
                    <a:pt x="1095" y="1"/>
                  </a:cubicBezTo>
                  <a:cubicBezTo>
                    <a:pt x="487" y="32"/>
                    <a:pt x="1" y="518"/>
                    <a:pt x="1" y="1096"/>
                  </a:cubicBezTo>
                  <a:cubicBezTo>
                    <a:pt x="1" y="1716"/>
                    <a:pt x="489" y="2222"/>
                    <a:pt x="1102" y="2222"/>
                  </a:cubicBezTo>
                  <a:cubicBezTo>
                    <a:pt x="1120" y="2222"/>
                    <a:pt x="1138" y="2221"/>
                    <a:pt x="1156" y="2220"/>
                  </a:cubicBezTo>
                  <a:cubicBezTo>
                    <a:pt x="1764" y="2220"/>
                    <a:pt x="2220" y="1734"/>
                    <a:pt x="2250" y="1126"/>
                  </a:cubicBezTo>
                  <a:cubicBezTo>
                    <a:pt x="2250" y="506"/>
                    <a:pt x="1762" y="0"/>
                    <a:pt x="1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13"/>
            <p:cNvSpPr/>
            <p:nvPr/>
          </p:nvSpPr>
          <p:spPr>
            <a:xfrm>
              <a:off x="543600" y="2689550"/>
              <a:ext cx="55475" cy="55525"/>
            </a:xfrm>
            <a:custGeom>
              <a:avLst/>
              <a:gdLst/>
              <a:ahLst/>
              <a:cxnLst/>
              <a:rect l="l" t="t" r="r" b="b"/>
              <a:pathLst>
                <a:path w="2219" h="2221" extrusionOk="0">
                  <a:moveTo>
                    <a:pt x="1125" y="0"/>
                  </a:moveTo>
                  <a:cubicBezTo>
                    <a:pt x="547" y="0"/>
                    <a:pt x="30" y="486"/>
                    <a:pt x="0" y="1094"/>
                  </a:cubicBezTo>
                  <a:cubicBezTo>
                    <a:pt x="0" y="1686"/>
                    <a:pt x="518" y="2220"/>
                    <a:pt x="1107" y="2220"/>
                  </a:cubicBezTo>
                  <a:cubicBezTo>
                    <a:pt x="1123" y="2220"/>
                    <a:pt x="1139" y="2220"/>
                    <a:pt x="1155" y="2219"/>
                  </a:cubicBezTo>
                  <a:cubicBezTo>
                    <a:pt x="1763" y="2219"/>
                    <a:pt x="2219" y="1702"/>
                    <a:pt x="2219" y="1094"/>
                  </a:cubicBezTo>
                  <a:cubicBezTo>
                    <a:pt x="2219" y="486"/>
                    <a:pt x="1733" y="3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13"/>
            <p:cNvSpPr/>
            <p:nvPr/>
          </p:nvSpPr>
          <p:spPr>
            <a:xfrm>
              <a:off x="619575" y="2201700"/>
              <a:ext cx="55500" cy="55475"/>
            </a:xfrm>
            <a:custGeom>
              <a:avLst/>
              <a:gdLst/>
              <a:ahLst/>
              <a:cxnLst/>
              <a:rect l="l" t="t" r="r" b="b"/>
              <a:pathLst>
                <a:path w="2220" h="2219" extrusionOk="0">
                  <a:moveTo>
                    <a:pt x="1064" y="0"/>
                  </a:moveTo>
                  <a:cubicBezTo>
                    <a:pt x="457" y="31"/>
                    <a:pt x="1" y="517"/>
                    <a:pt x="1" y="1125"/>
                  </a:cubicBezTo>
                  <a:cubicBezTo>
                    <a:pt x="1" y="1733"/>
                    <a:pt x="487" y="2219"/>
                    <a:pt x="1095" y="2219"/>
                  </a:cubicBezTo>
                  <a:cubicBezTo>
                    <a:pt x="1672" y="2219"/>
                    <a:pt x="2189" y="1733"/>
                    <a:pt x="2220" y="1155"/>
                  </a:cubicBezTo>
                  <a:cubicBezTo>
                    <a:pt x="2220" y="517"/>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13"/>
            <p:cNvSpPr/>
            <p:nvPr/>
          </p:nvSpPr>
          <p:spPr>
            <a:xfrm>
              <a:off x="921250" y="4474525"/>
              <a:ext cx="57775" cy="55525"/>
            </a:xfrm>
            <a:custGeom>
              <a:avLst/>
              <a:gdLst/>
              <a:ahLst/>
              <a:cxnLst/>
              <a:rect l="l" t="t" r="r" b="b"/>
              <a:pathLst>
                <a:path w="2311" h="2221" extrusionOk="0">
                  <a:moveTo>
                    <a:pt x="1125" y="0"/>
                  </a:moveTo>
                  <a:cubicBezTo>
                    <a:pt x="487" y="31"/>
                    <a:pt x="1" y="547"/>
                    <a:pt x="31" y="1186"/>
                  </a:cubicBezTo>
                  <a:cubicBezTo>
                    <a:pt x="61" y="1774"/>
                    <a:pt x="518" y="2221"/>
                    <a:pt x="1126" y="2221"/>
                  </a:cubicBezTo>
                  <a:cubicBezTo>
                    <a:pt x="1146" y="2221"/>
                    <a:pt x="1166" y="2220"/>
                    <a:pt x="1186" y="2219"/>
                  </a:cubicBezTo>
                  <a:cubicBezTo>
                    <a:pt x="1824" y="2219"/>
                    <a:pt x="2311" y="1702"/>
                    <a:pt x="2280" y="1064"/>
                  </a:cubicBezTo>
                  <a:cubicBezTo>
                    <a:pt x="2220"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13"/>
            <p:cNvSpPr/>
            <p:nvPr/>
          </p:nvSpPr>
          <p:spPr>
            <a:xfrm>
              <a:off x="6225300" y="5171350"/>
              <a:ext cx="58550" cy="49400"/>
            </a:xfrm>
            <a:custGeom>
              <a:avLst/>
              <a:gdLst/>
              <a:ahLst/>
              <a:cxnLst/>
              <a:rect l="l" t="t" r="r" b="b"/>
              <a:pathLst>
                <a:path w="2342" h="1976" extrusionOk="0">
                  <a:moveTo>
                    <a:pt x="1217" y="0"/>
                  </a:moveTo>
                  <a:cubicBezTo>
                    <a:pt x="578" y="0"/>
                    <a:pt x="62" y="486"/>
                    <a:pt x="31" y="1125"/>
                  </a:cubicBezTo>
                  <a:cubicBezTo>
                    <a:pt x="1" y="1763"/>
                    <a:pt x="305" y="1976"/>
                    <a:pt x="1186" y="1976"/>
                  </a:cubicBezTo>
                  <a:cubicBezTo>
                    <a:pt x="2098" y="1976"/>
                    <a:pt x="2341" y="1763"/>
                    <a:pt x="2341" y="1094"/>
                  </a:cubicBezTo>
                  <a:cubicBezTo>
                    <a:pt x="2311" y="486"/>
                    <a:pt x="1824" y="3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13"/>
            <p:cNvSpPr/>
            <p:nvPr/>
          </p:nvSpPr>
          <p:spPr>
            <a:xfrm>
              <a:off x="559550" y="3209300"/>
              <a:ext cx="56250" cy="56300"/>
            </a:xfrm>
            <a:custGeom>
              <a:avLst/>
              <a:gdLst/>
              <a:ahLst/>
              <a:cxnLst/>
              <a:rect l="l" t="t" r="r" b="b"/>
              <a:pathLst>
                <a:path w="2250" h="2252" extrusionOk="0">
                  <a:moveTo>
                    <a:pt x="1125" y="1"/>
                  </a:moveTo>
                  <a:cubicBezTo>
                    <a:pt x="517" y="1"/>
                    <a:pt x="31" y="487"/>
                    <a:pt x="31" y="1095"/>
                  </a:cubicBezTo>
                  <a:cubicBezTo>
                    <a:pt x="0" y="1703"/>
                    <a:pt x="487" y="2220"/>
                    <a:pt x="1095" y="2250"/>
                  </a:cubicBezTo>
                  <a:cubicBezTo>
                    <a:pt x="1110" y="2251"/>
                    <a:pt x="1125" y="2251"/>
                    <a:pt x="1141" y="2251"/>
                  </a:cubicBezTo>
                  <a:cubicBezTo>
                    <a:pt x="1730" y="2251"/>
                    <a:pt x="2250" y="1687"/>
                    <a:pt x="2250" y="1095"/>
                  </a:cubicBezTo>
                  <a:cubicBezTo>
                    <a:pt x="2219" y="517"/>
                    <a:pt x="170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13"/>
            <p:cNvSpPr/>
            <p:nvPr/>
          </p:nvSpPr>
          <p:spPr>
            <a:xfrm>
              <a:off x="6979875" y="3389400"/>
              <a:ext cx="56250" cy="55500"/>
            </a:xfrm>
            <a:custGeom>
              <a:avLst/>
              <a:gdLst/>
              <a:ahLst/>
              <a:cxnLst/>
              <a:rect l="l" t="t" r="r" b="b"/>
              <a:pathLst>
                <a:path w="2250" h="2220" extrusionOk="0">
                  <a:moveTo>
                    <a:pt x="1065" y="0"/>
                  </a:moveTo>
                  <a:cubicBezTo>
                    <a:pt x="457" y="31"/>
                    <a:pt x="1" y="487"/>
                    <a:pt x="1" y="1125"/>
                  </a:cubicBezTo>
                  <a:cubicBezTo>
                    <a:pt x="1" y="1733"/>
                    <a:pt x="457" y="2219"/>
                    <a:pt x="1065" y="2219"/>
                  </a:cubicBezTo>
                  <a:cubicBezTo>
                    <a:pt x="1672" y="2219"/>
                    <a:pt x="2189" y="1763"/>
                    <a:pt x="2220" y="1155"/>
                  </a:cubicBezTo>
                  <a:cubicBezTo>
                    <a:pt x="2250" y="548"/>
                    <a:pt x="1733"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13"/>
            <p:cNvSpPr/>
            <p:nvPr/>
          </p:nvSpPr>
          <p:spPr>
            <a:xfrm>
              <a:off x="238125" y="1023550"/>
              <a:ext cx="47125" cy="64050"/>
            </a:xfrm>
            <a:custGeom>
              <a:avLst/>
              <a:gdLst/>
              <a:ahLst/>
              <a:cxnLst/>
              <a:rect l="l" t="t" r="r" b="b"/>
              <a:pathLst>
                <a:path w="1885" h="2562" extrusionOk="0">
                  <a:moveTo>
                    <a:pt x="515" y="0"/>
                  </a:moveTo>
                  <a:cubicBezTo>
                    <a:pt x="357" y="0"/>
                    <a:pt x="186" y="25"/>
                    <a:pt x="0" y="74"/>
                  </a:cubicBezTo>
                  <a:lnTo>
                    <a:pt x="0" y="2475"/>
                  </a:lnTo>
                  <a:cubicBezTo>
                    <a:pt x="198" y="2533"/>
                    <a:pt x="379" y="2562"/>
                    <a:pt x="544" y="2562"/>
                  </a:cubicBezTo>
                  <a:cubicBezTo>
                    <a:pt x="985" y="2562"/>
                    <a:pt x="1315" y="2357"/>
                    <a:pt x="1581" y="1958"/>
                  </a:cubicBezTo>
                  <a:cubicBezTo>
                    <a:pt x="1885" y="1502"/>
                    <a:pt x="1854" y="1016"/>
                    <a:pt x="1550" y="590"/>
                  </a:cubicBezTo>
                  <a:cubicBezTo>
                    <a:pt x="1283" y="189"/>
                    <a:pt x="949" y="0"/>
                    <a:pt x="5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13"/>
            <p:cNvSpPr/>
            <p:nvPr/>
          </p:nvSpPr>
          <p:spPr>
            <a:xfrm>
              <a:off x="1277650" y="4912175"/>
              <a:ext cx="56250" cy="55550"/>
            </a:xfrm>
            <a:custGeom>
              <a:avLst/>
              <a:gdLst/>
              <a:ahLst/>
              <a:cxnLst/>
              <a:rect l="l" t="t" r="r" b="b"/>
              <a:pathLst>
                <a:path w="2250" h="2222" extrusionOk="0">
                  <a:moveTo>
                    <a:pt x="1105" y="1"/>
                  </a:moveTo>
                  <a:cubicBezTo>
                    <a:pt x="490" y="1"/>
                    <a:pt x="0" y="535"/>
                    <a:pt x="0" y="1127"/>
                  </a:cubicBezTo>
                  <a:cubicBezTo>
                    <a:pt x="0" y="1735"/>
                    <a:pt x="517" y="2221"/>
                    <a:pt x="1125" y="2221"/>
                  </a:cubicBezTo>
                  <a:cubicBezTo>
                    <a:pt x="1733" y="2221"/>
                    <a:pt x="2219" y="1765"/>
                    <a:pt x="2219" y="1157"/>
                  </a:cubicBezTo>
                  <a:cubicBezTo>
                    <a:pt x="2250" y="519"/>
                    <a:pt x="1794" y="33"/>
                    <a:pt x="1155" y="2"/>
                  </a:cubicBezTo>
                  <a:cubicBezTo>
                    <a:pt x="1138" y="1"/>
                    <a:pt x="1121" y="1"/>
                    <a:pt x="11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13"/>
            <p:cNvSpPr/>
            <p:nvPr/>
          </p:nvSpPr>
          <p:spPr>
            <a:xfrm>
              <a:off x="6582450" y="4479075"/>
              <a:ext cx="56250" cy="55525"/>
            </a:xfrm>
            <a:custGeom>
              <a:avLst/>
              <a:gdLst/>
              <a:ahLst/>
              <a:cxnLst/>
              <a:rect l="l" t="t" r="r" b="b"/>
              <a:pathLst>
                <a:path w="2250" h="2221" extrusionOk="0">
                  <a:moveTo>
                    <a:pt x="1125" y="1"/>
                  </a:moveTo>
                  <a:cubicBezTo>
                    <a:pt x="517" y="1"/>
                    <a:pt x="31" y="457"/>
                    <a:pt x="31" y="1095"/>
                  </a:cubicBezTo>
                  <a:cubicBezTo>
                    <a:pt x="1" y="1703"/>
                    <a:pt x="457" y="2189"/>
                    <a:pt x="1065" y="2220"/>
                  </a:cubicBezTo>
                  <a:cubicBezTo>
                    <a:pt x="1083" y="2220"/>
                    <a:pt x="1102" y="2221"/>
                    <a:pt x="1121" y="2221"/>
                  </a:cubicBezTo>
                  <a:cubicBezTo>
                    <a:pt x="1762" y="2221"/>
                    <a:pt x="2250" y="1715"/>
                    <a:pt x="2250" y="1095"/>
                  </a:cubicBezTo>
                  <a:cubicBezTo>
                    <a:pt x="2250" y="517"/>
                    <a:pt x="1733" y="3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8" name="Google Shape;27928;p13"/>
            <p:cNvSpPr/>
            <p:nvPr/>
          </p:nvSpPr>
          <p:spPr>
            <a:xfrm>
              <a:off x="7029275" y="2687225"/>
              <a:ext cx="56250" cy="55575"/>
            </a:xfrm>
            <a:custGeom>
              <a:avLst/>
              <a:gdLst/>
              <a:ahLst/>
              <a:cxnLst/>
              <a:rect l="l" t="t" r="r" b="b"/>
              <a:pathLst>
                <a:path w="2250" h="2223" extrusionOk="0">
                  <a:moveTo>
                    <a:pt x="1091" y="1"/>
                  </a:moveTo>
                  <a:cubicBezTo>
                    <a:pt x="1072" y="1"/>
                    <a:pt x="1053" y="1"/>
                    <a:pt x="1034" y="2"/>
                  </a:cubicBezTo>
                  <a:cubicBezTo>
                    <a:pt x="426" y="63"/>
                    <a:pt x="0" y="549"/>
                    <a:pt x="31" y="1187"/>
                  </a:cubicBezTo>
                  <a:cubicBezTo>
                    <a:pt x="60" y="1776"/>
                    <a:pt x="517" y="2222"/>
                    <a:pt x="1098" y="2222"/>
                  </a:cubicBezTo>
                  <a:cubicBezTo>
                    <a:pt x="1117" y="2222"/>
                    <a:pt x="1136" y="2222"/>
                    <a:pt x="1155" y="2221"/>
                  </a:cubicBezTo>
                  <a:cubicBezTo>
                    <a:pt x="1794" y="2190"/>
                    <a:pt x="2250" y="1704"/>
                    <a:pt x="2250" y="1096"/>
                  </a:cubicBezTo>
                  <a:cubicBezTo>
                    <a:pt x="2250" y="477"/>
                    <a:pt x="1706" y="1"/>
                    <a:pt x="10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9" name="Google Shape;27929;p13"/>
            <p:cNvSpPr/>
            <p:nvPr/>
          </p:nvSpPr>
          <p:spPr>
            <a:xfrm>
              <a:off x="6201750" y="4957800"/>
              <a:ext cx="56250" cy="55550"/>
            </a:xfrm>
            <a:custGeom>
              <a:avLst/>
              <a:gdLst/>
              <a:ahLst/>
              <a:cxnLst/>
              <a:rect l="l" t="t" r="r" b="b"/>
              <a:pathLst>
                <a:path w="2250" h="2222" extrusionOk="0">
                  <a:moveTo>
                    <a:pt x="1125" y="1"/>
                  </a:moveTo>
                  <a:cubicBezTo>
                    <a:pt x="517" y="1"/>
                    <a:pt x="0" y="518"/>
                    <a:pt x="0" y="1095"/>
                  </a:cubicBezTo>
                  <a:cubicBezTo>
                    <a:pt x="0" y="1715"/>
                    <a:pt x="489" y="2221"/>
                    <a:pt x="1130" y="2221"/>
                  </a:cubicBezTo>
                  <a:cubicBezTo>
                    <a:pt x="1148" y="2221"/>
                    <a:pt x="1167" y="2221"/>
                    <a:pt x="1186" y="2220"/>
                  </a:cubicBezTo>
                  <a:cubicBezTo>
                    <a:pt x="1794" y="2189"/>
                    <a:pt x="2250" y="1703"/>
                    <a:pt x="2219" y="1095"/>
                  </a:cubicBezTo>
                  <a:cubicBezTo>
                    <a:pt x="2219" y="45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13"/>
            <p:cNvSpPr/>
            <p:nvPr/>
          </p:nvSpPr>
          <p:spPr>
            <a:xfrm>
              <a:off x="6647800" y="4296700"/>
              <a:ext cx="56275" cy="55500"/>
            </a:xfrm>
            <a:custGeom>
              <a:avLst/>
              <a:gdLst/>
              <a:ahLst/>
              <a:cxnLst/>
              <a:rect l="l" t="t" r="r" b="b"/>
              <a:pathLst>
                <a:path w="2251" h="2220" extrusionOk="0">
                  <a:moveTo>
                    <a:pt x="1156" y="1"/>
                  </a:moveTo>
                  <a:cubicBezTo>
                    <a:pt x="578" y="1"/>
                    <a:pt x="62" y="487"/>
                    <a:pt x="31" y="1065"/>
                  </a:cubicBezTo>
                  <a:cubicBezTo>
                    <a:pt x="1" y="1703"/>
                    <a:pt x="548" y="2220"/>
                    <a:pt x="1186" y="2220"/>
                  </a:cubicBezTo>
                  <a:cubicBezTo>
                    <a:pt x="1794" y="2189"/>
                    <a:pt x="2250" y="1733"/>
                    <a:pt x="2250" y="1125"/>
                  </a:cubicBezTo>
                  <a:cubicBezTo>
                    <a:pt x="2250" y="487"/>
                    <a:pt x="1764" y="3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13"/>
            <p:cNvSpPr/>
            <p:nvPr/>
          </p:nvSpPr>
          <p:spPr>
            <a:xfrm>
              <a:off x="6615900" y="4387900"/>
              <a:ext cx="56250" cy="55500"/>
            </a:xfrm>
            <a:custGeom>
              <a:avLst/>
              <a:gdLst/>
              <a:ahLst/>
              <a:cxnLst/>
              <a:rect l="l" t="t" r="r" b="b"/>
              <a:pathLst>
                <a:path w="2250" h="2220" extrusionOk="0">
                  <a:moveTo>
                    <a:pt x="1186" y="0"/>
                  </a:moveTo>
                  <a:cubicBezTo>
                    <a:pt x="608" y="0"/>
                    <a:pt x="61" y="456"/>
                    <a:pt x="31" y="1034"/>
                  </a:cubicBezTo>
                  <a:cubicBezTo>
                    <a:pt x="0" y="1672"/>
                    <a:pt x="517" y="2219"/>
                    <a:pt x="1155" y="2219"/>
                  </a:cubicBezTo>
                  <a:cubicBezTo>
                    <a:pt x="1763" y="2219"/>
                    <a:pt x="2249" y="1763"/>
                    <a:pt x="2249" y="1125"/>
                  </a:cubicBezTo>
                  <a:cubicBezTo>
                    <a:pt x="2249" y="517"/>
                    <a:pt x="1793" y="31"/>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13"/>
            <p:cNvSpPr/>
            <p:nvPr/>
          </p:nvSpPr>
          <p:spPr>
            <a:xfrm>
              <a:off x="6989000" y="3083925"/>
              <a:ext cx="56250" cy="55500"/>
            </a:xfrm>
            <a:custGeom>
              <a:avLst/>
              <a:gdLst/>
              <a:ahLst/>
              <a:cxnLst/>
              <a:rect l="l" t="t" r="r" b="b"/>
              <a:pathLst>
                <a:path w="2250" h="2220" extrusionOk="0">
                  <a:moveTo>
                    <a:pt x="1064" y="0"/>
                  </a:moveTo>
                  <a:cubicBezTo>
                    <a:pt x="456" y="31"/>
                    <a:pt x="0" y="487"/>
                    <a:pt x="0" y="1125"/>
                  </a:cubicBezTo>
                  <a:cubicBezTo>
                    <a:pt x="0" y="1733"/>
                    <a:pt x="456" y="2219"/>
                    <a:pt x="1064" y="2219"/>
                  </a:cubicBezTo>
                  <a:cubicBezTo>
                    <a:pt x="1672" y="2219"/>
                    <a:pt x="2189" y="1763"/>
                    <a:pt x="2219" y="1155"/>
                  </a:cubicBezTo>
                  <a:cubicBezTo>
                    <a:pt x="2250" y="548"/>
                    <a:pt x="1703"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13"/>
            <p:cNvSpPr/>
            <p:nvPr/>
          </p:nvSpPr>
          <p:spPr>
            <a:xfrm>
              <a:off x="6947200" y="3480550"/>
              <a:ext cx="56250" cy="55525"/>
            </a:xfrm>
            <a:custGeom>
              <a:avLst/>
              <a:gdLst/>
              <a:ahLst/>
              <a:cxnLst/>
              <a:rect l="l" t="t" r="r" b="b"/>
              <a:pathLst>
                <a:path w="2250" h="2221" extrusionOk="0">
                  <a:moveTo>
                    <a:pt x="1118" y="1"/>
                  </a:moveTo>
                  <a:cubicBezTo>
                    <a:pt x="1100" y="1"/>
                    <a:pt x="1082" y="1"/>
                    <a:pt x="1065" y="2"/>
                  </a:cubicBezTo>
                  <a:cubicBezTo>
                    <a:pt x="457" y="32"/>
                    <a:pt x="1" y="549"/>
                    <a:pt x="31" y="1157"/>
                  </a:cubicBezTo>
                  <a:cubicBezTo>
                    <a:pt x="31" y="1765"/>
                    <a:pt x="517" y="2221"/>
                    <a:pt x="1156" y="2221"/>
                  </a:cubicBezTo>
                  <a:cubicBezTo>
                    <a:pt x="1764" y="2221"/>
                    <a:pt x="2250" y="1734"/>
                    <a:pt x="2250" y="1127"/>
                  </a:cubicBezTo>
                  <a:cubicBezTo>
                    <a:pt x="2250" y="506"/>
                    <a:pt x="1733" y="1"/>
                    <a:pt x="1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13"/>
            <p:cNvSpPr/>
            <p:nvPr/>
          </p:nvSpPr>
          <p:spPr>
            <a:xfrm>
              <a:off x="1218375" y="4789125"/>
              <a:ext cx="56250" cy="55525"/>
            </a:xfrm>
            <a:custGeom>
              <a:avLst/>
              <a:gdLst/>
              <a:ahLst/>
              <a:cxnLst/>
              <a:rect l="l" t="t" r="r" b="b"/>
              <a:pathLst>
                <a:path w="2250" h="2221" extrusionOk="0">
                  <a:moveTo>
                    <a:pt x="1095" y="0"/>
                  </a:moveTo>
                  <a:cubicBezTo>
                    <a:pt x="517" y="30"/>
                    <a:pt x="0" y="517"/>
                    <a:pt x="0" y="1125"/>
                  </a:cubicBezTo>
                  <a:cubicBezTo>
                    <a:pt x="0" y="1716"/>
                    <a:pt x="517" y="2220"/>
                    <a:pt x="1132" y="2220"/>
                  </a:cubicBezTo>
                  <a:cubicBezTo>
                    <a:pt x="1150" y="2220"/>
                    <a:pt x="1168" y="2220"/>
                    <a:pt x="1186" y="2219"/>
                  </a:cubicBezTo>
                  <a:cubicBezTo>
                    <a:pt x="1794" y="2189"/>
                    <a:pt x="2250" y="1702"/>
                    <a:pt x="2219" y="1064"/>
                  </a:cubicBezTo>
                  <a:cubicBezTo>
                    <a:pt x="2189" y="456"/>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13"/>
            <p:cNvSpPr/>
            <p:nvPr/>
          </p:nvSpPr>
          <p:spPr>
            <a:xfrm>
              <a:off x="6899325" y="1916700"/>
              <a:ext cx="56250" cy="55525"/>
            </a:xfrm>
            <a:custGeom>
              <a:avLst/>
              <a:gdLst/>
              <a:ahLst/>
              <a:cxnLst/>
              <a:rect l="l" t="t" r="r" b="b"/>
              <a:pathLst>
                <a:path w="2250" h="2221" extrusionOk="0">
                  <a:moveTo>
                    <a:pt x="1133" y="1"/>
                  </a:moveTo>
                  <a:cubicBezTo>
                    <a:pt x="518" y="1"/>
                    <a:pt x="1" y="506"/>
                    <a:pt x="1" y="1126"/>
                  </a:cubicBezTo>
                  <a:cubicBezTo>
                    <a:pt x="1" y="1734"/>
                    <a:pt x="517" y="2221"/>
                    <a:pt x="1125" y="2221"/>
                  </a:cubicBezTo>
                  <a:cubicBezTo>
                    <a:pt x="1733" y="2221"/>
                    <a:pt x="2220" y="1765"/>
                    <a:pt x="2220" y="1157"/>
                  </a:cubicBezTo>
                  <a:cubicBezTo>
                    <a:pt x="2250" y="519"/>
                    <a:pt x="1794" y="32"/>
                    <a:pt x="1186" y="2"/>
                  </a:cubicBezTo>
                  <a:cubicBezTo>
                    <a:pt x="1168" y="1"/>
                    <a:pt x="1150"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13"/>
            <p:cNvSpPr/>
            <p:nvPr/>
          </p:nvSpPr>
          <p:spPr>
            <a:xfrm>
              <a:off x="6840050" y="1793625"/>
              <a:ext cx="55500" cy="55500"/>
            </a:xfrm>
            <a:custGeom>
              <a:avLst/>
              <a:gdLst/>
              <a:ahLst/>
              <a:cxnLst/>
              <a:rect l="l" t="t" r="r" b="b"/>
              <a:pathLst>
                <a:path w="2220" h="2220" extrusionOk="0">
                  <a:moveTo>
                    <a:pt x="1126" y="1"/>
                  </a:moveTo>
                  <a:cubicBezTo>
                    <a:pt x="548" y="1"/>
                    <a:pt x="31" y="487"/>
                    <a:pt x="1" y="1095"/>
                  </a:cubicBezTo>
                  <a:cubicBezTo>
                    <a:pt x="1" y="1703"/>
                    <a:pt x="518" y="2220"/>
                    <a:pt x="1156" y="2220"/>
                  </a:cubicBezTo>
                  <a:cubicBezTo>
                    <a:pt x="1764" y="2189"/>
                    <a:pt x="2220" y="1733"/>
                    <a:pt x="2220" y="1095"/>
                  </a:cubicBezTo>
                  <a:cubicBezTo>
                    <a:pt x="2220" y="487"/>
                    <a:pt x="1733" y="3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13"/>
            <p:cNvSpPr/>
            <p:nvPr/>
          </p:nvSpPr>
          <p:spPr>
            <a:xfrm>
              <a:off x="666700" y="3763225"/>
              <a:ext cx="56250" cy="55575"/>
            </a:xfrm>
            <a:custGeom>
              <a:avLst/>
              <a:gdLst/>
              <a:ahLst/>
              <a:cxnLst/>
              <a:rect l="l" t="t" r="r" b="b"/>
              <a:pathLst>
                <a:path w="2250" h="2223" extrusionOk="0">
                  <a:moveTo>
                    <a:pt x="1132" y="1"/>
                  </a:moveTo>
                  <a:cubicBezTo>
                    <a:pt x="517" y="1"/>
                    <a:pt x="0" y="506"/>
                    <a:pt x="0" y="1127"/>
                  </a:cubicBezTo>
                  <a:cubicBezTo>
                    <a:pt x="0" y="1704"/>
                    <a:pt x="487" y="2191"/>
                    <a:pt x="1094" y="2221"/>
                  </a:cubicBezTo>
                  <a:cubicBezTo>
                    <a:pt x="1114" y="2222"/>
                    <a:pt x="1133" y="2222"/>
                    <a:pt x="1152" y="2222"/>
                  </a:cubicBezTo>
                  <a:cubicBezTo>
                    <a:pt x="1733" y="2222"/>
                    <a:pt x="2190" y="1775"/>
                    <a:pt x="2219" y="1157"/>
                  </a:cubicBezTo>
                  <a:cubicBezTo>
                    <a:pt x="2249" y="549"/>
                    <a:pt x="1794" y="63"/>
                    <a:pt x="1186" y="2"/>
                  </a:cubicBezTo>
                  <a:cubicBezTo>
                    <a:pt x="1168" y="1"/>
                    <a:pt x="1150" y="1"/>
                    <a:pt x="1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13"/>
            <p:cNvSpPr/>
            <p:nvPr/>
          </p:nvSpPr>
          <p:spPr>
            <a:xfrm>
              <a:off x="1013200" y="4506425"/>
              <a:ext cx="55500" cy="55550"/>
            </a:xfrm>
            <a:custGeom>
              <a:avLst/>
              <a:gdLst/>
              <a:ahLst/>
              <a:cxnLst/>
              <a:rect l="l" t="t" r="r" b="b"/>
              <a:pathLst>
                <a:path w="2220" h="2222" extrusionOk="0">
                  <a:moveTo>
                    <a:pt x="1125" y="1"/>
                  </a:moveTo>
                  <a:cubicBezTo>
                    <a:pt x="517" y="1"/>
                    <a:pt x="31" y="487"/>
                    <a:pt x="1" y="1095"/>
                  </a:cubicBezTo>
                  <a:cubicBezTo>
                    <a:pt x="1" y="1716"/>
                    <a:pt x="489" y="2221"/>
                    <a:pt x="1102" y="2221"/>
                  </a:cubicBezTo>
                  <a:cubicBezTo>
                    <a:pt x="1120" y="2221"/>
                    <a:pt x="1138" y="2221"/>
                    <a:pt x="1156" y="2220"/>
                  </a:cubicBezTo>
                  <a:cubicBezTo>
                    <a:pt x="1764" y="2189"/>
                    <a:pt x="2220" y="1703"/>
                    <a:pt x="2220" y="1095"/>
                  </a:cubicBezTo>
                  <a:cubicBezTo>
                    <a:pt x="2220"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13"/>
            <p:cNvSpPr/>
            <p:nvPr/>
          </p:nvSpPr>
          <p:spPr>
            <a:xfrm>
              <a:off x="1239650" y="781450"/>
              <a:ext cx="55500" cy="55500"/>
            </a:xfrm>
            <a:custGeom>
              <a:avLst/>
              <a:gdLst/>
              <a:ahLst/>
              <a:cxnLst/>
              <a:rect l="l" t="t" r="r" b="b"/>
              <a:pathLst>
                <a:path w="2220" h="2220" extrusionOk="0">
                  <a:moveTo>
                    <a:pt x="1064" y="1"/>
                  </a:moveTo>
                  <a:cubicBezTo>
                    <a:pt x="456" y="31"/>
                    <a:pt x="1" y="518"/>
                    <a:pt x="1" y="1125"/>
                  </a:cubicBezTo>
                  <a:cubicBezTo>
                    <a:pt x="1" y="1764"/>
                    <a:pt x="456" y="2220"/>
                    <a:pt x="1095" y="2220"/>
                  </a:cubicBezTo>
                  <a:cubicBezTo>
                    <a:pt x="1703" y="2220"/>
                    <a:pt x="2189" y="1733"/>
                    <a:pt x="2219" y="1156"/>
                  </a:cubicBezTo>
                  <a:cubicBezTo>
                    <a:pt x="2219" y="518"/>
                    <a:pt x="1703"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13"/>
            <p:cNvSpPr/>
            <p:nvPr/>
          </p:nvSpPr>
          <p:spPr>
            <a:xfrm>
              <a:off x="6683525" y="4205525"/>
              <a:ext cx="55500" cy="55500"/>
            </a:xfrm>
            <a:custGeom>
              <a:avLst/>
              <a:gdLst/>
              <a:ahLst/>
              <a:cxnLst/>
              <a:rect l="l" t="t" r="r" b="b"/>
              <a:pathLst>
                <a:path w="2220" h="2220" extrusionOk="0">
                  <a:moveTo>
                    <a:pt x="1064" y="0"/>
                  </a:moveTo>
                  <a:cubicBezTo>
                    <a:pt x="456" y="31"/>
                    <a:pt x="0" y="517"/>
                    <a:pt x="0" y="1125"/>
                  </a:cubicBezTo>
                  <a:cubicBezTo>
                    <a:pt x="0" y="1763"/>
                    <a:pt x="487" y="2219"/>
                    <a:pt x="1095" y="2219"/>
                  </a:cubicBezTo>
                  <a:cubicBezTo>
                    <a:pt x="1703" y="2219"/>
                    <a:pt x="2189" y="1733"/>
                    <a:pt x="2219" y="1125"/>
                  </a:cubicBezTo>
                  <a:cubicBezTo>
                    <a:pt x="2219" y="517"/>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1" name="Google Shape;27941;p13"/>
            <p:cNvSpPr/>
            <p:nvPr/>
          </p:nvSpPr>
          <p:spPr>
            <a:xfrm>
              <a:off x="6288375" y="767750"/>
              <a:ext cx="56250" cy="55525"/>
            </a:xfrm>
            <a:custGeom>
              <a:avLst/>
              <a:gdLst/>
              <a:ahLst/>
              <a:cxnLst/>
              <a:rect l="l" t="t" r="r" b="b"/>
              <a:pathLst>
                <a:path w="2250" h="2221" extrusionOk="0">
                  <a:moveTo>
                    <a:pt x="1132" y="0"/>
                  </a:moveTo>
                  <a:cubicBezTo>
                    <a:pt x="517" y="0"/>
                    <a:pt x="1" y="506"/>
                    <a:pt x="1" y="1126"/>
                  </a:cubicBezTo>
                  <a:cubicBezTo>
                    <a:pt x="1" y="1734"/>
                    <a:pt x="487" y="2221"/>
                    <a:pt x="1095" y="2221"/>
                  </a:cubicBezTo>
                  <a:cubicBezTo>
                    <a:pt x="1733" y="2221"/>
                    <a:pt x="2189" y="1795"/>
                    <a:pt x="2219" y="1157"/>
                  </a:cubicBezTo>
                  <a:cubicBezTo>
                    <a:pt x="2250" y="549"/>
                    <a:pt x="1794" y="32"/>
                    <a:pt x="1186" y="2"/>
                  </a:cubicBezTo>
                  <a:cubicBezTo>
                    <a:pt x="1168" y="1"/>
                    <a:pt x="1150" y="0"/>
                    <a:pt x="1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2" name="Google Shape;27942;p13"/>
            <p:cNvSpPr/>
            <p:nvPr/>
          </p:nvSpPr>
          <p:spPr>
            <a:xfrm>
              <a:off x="7021675" y="2992725"/>
              <a:ext cx="56250" cy="55500"/>
            </a:xfrm>
            <a:custGeom>
              <a:avLst/>
              <a:gdLst/>
              <a:ahLst/>
              <a:cxnLst/>
              <a:rect l="l" t="t" r="r" b="b"/>
              <a:pathLst>
                <a:path w="2250" h="2220" extrusionOk="0">
                  <a:moveTo>
                    <a:pt x="1186" y="1"/>
                  </a:moveTo>
                  <a:cubicBezTo>
                    <a:pt x="548" y="1"/>
                    <a:pt x="0" y="548"/>
                    <a:pt x="31" y="1156"/>
                  </a:cubicBezTo>
                  <a:cubicBezTo>
                    <a:pt x="61" y="1764"/>
                    <a:pt x="578" y="2220"/>
                    <a:pt x="1186" y="2220"/>
                  </a:cubicBezTo>
                  <a:cubicBezTo>
                    <a:pt x="1794" y="2220"/>
                    <a:pt x="2250" y="1733"/>
                    <a:pt x="2250" y="1126"/>
                  </a:cubicBezTo>
                  <a:cubicBezTo>
                    <a:pt x="2250" y="487"/>
                    <a:pt x="1794" y="3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13"/>
            <p:cNvSpPr/>
            <p:nvPr/>
          </p:nvSpPr>
          <p:spPr>
            <a:xfrm>
              <a:off x="6552825" y="1173550"/>
              <a:ext cx="55500" cy="55550"/>
            </a:xfrm>
            <a:custGeom>
              <a:avLst/>
              <a:gdLst/>
              <a:ahLst/>
              <a:cxnLst/>
              <a:rect l="l" t="t" r="r" b="b"/>
              <a:pathLst>
                <a:path w="2220" h="2222" extrusionOk="0">
                  <a:moveTo>
                    <a:pt x="1095" y="1"/>
                  </a:moveTo>
                  <a:cubicBezTo>
                    <a:pt x="517" y="31"/>
                    <a:pt x="0" y="518"/>
                    <a:pt x="0" y="1095"/>
                  </a:cubicBezTo>
                  <a:cubicBezTo>
                    <a:pt x="0" y="1716"/>
                    <a:pt x="517" y="2221"/>
                    <a:pt x="1132" y="2221"/>
                  </a:cubicBezTo>
                  <a:cubicBezTo>
                    <a:pt x="1150" y="2221"/>
                    <a:pt x="1168" y="2221"/>
                    <a:pt x="1186" y="2220"/>
                  </a:cubicBezTo>
                  <a:cubicBezTo>
                    <a:pt x="1794" y="2189"/>
                    <a:pt x="2219" y="1703"/>
                    <a:pt x="2219" y="1095"/>
                  </a:cubicBezTo>
                  <a:cubicBezTo>
                    <a:pt x="2189" y="457"/>
                    <a:pt x="170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13"/>
            <p:cNvSpPr/>
            <p:nvPr/>
          </p:nvSpPr>
          <p:spPr>
            <a:xfrm>
              <a:off x="6493550" y="1050450"/>
              <a:ext cx="55500" cy="55525"/>
            </a:xfrm>
            <a:custGeom>
              <a:avLst/>
              <a:gdLst/>
              <a:ahLst/>
              <a:cxnLst/>
              <a:rect l="l" t="t" r="r" b="b"/>
              <a:pathLst>
                <a:path w="2220" h="2221" extrusionOk="0">
                  <a:moveTo>
                    <a:pt x="1125" y="1"/>
                  </a:moveTo>
                  <a:cubicBezTo>
                    <a:pt x="517" y="1"/>
                    <a:pt x="31" y="487"/>
                    <a:pt x="0" y="1095"/>
                  </a:cubicBezTo>
                  <a:cubicBezTo>
                    <a:pt x="0" y="1715"/>
                    <a:pt x="489" y="2221"/>
                    <a:pt x="1102" y="2221"/>
                  </a:cubicBezTo>
                  <a:cubicBezTo>
                    <a:pt x="1120" y="2221"/>
                    <a:pt x="1138" y="2221"/>
                    <a:pt x="1155" y="2220"/>
                  </a:cubicBezTo>
                  <a:cubicBezTo>
                    <a:pt x="1763" y="2189"/>
                    <a:pt x="2219" y="1733"/>
                    <a:pt x="2219" y="1095"/>
                  </a:cubicBezTo>
                  <a:cubicBezTo>
                    <a:pt x="221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13"/>
            <p:cNvSpPr/>
            <p:nvPr/>
          </p:nvSpPr>
          <p:spPr>
            <a:xfrm>
              <a:off x="1364275" y="722900"/>
              <a:ext cx="55500" cy="54775"/>
            </a:xfrm>
            <a:custGeom>
              <a:avLst/>
              <a:gdLst/>
              <a:ahLst/>
              <a:cxnLst/>
              <a:rect l="l" t="t" r="r" b="b"/>
              <a:pathLst>
                <a:path w="2220" h="2191" extrusionOk="0">
                  <a:moveTo>
                    <a:pt x="1104" y="1"/>
                  </a:moveTo>
                  <a:cubicBezTo>
                    <a:pt x="546" y="1"/>
                    <a:pt x="31" y="475"/>
                    <a:pt x="31" y="1036"/>
                  </a:cubicBezTo>
                  <a:cubicBezTo>
                    <a:pt x="0" y="1644"/>
                    <a:pt x="487" y="2160"/>
                    <a:pt x="1064" y="2191"/>
                  </a:cubicBezTo>
                  <a:cubicBezTo>
                    <a:pt x="1703" y="2191"/>
                    <a:pt x="2189" y="1735"/>
                    <a:pt x="2219" y="1127"/>
                  </a:cubicBezTo>
                  <a:cubicBezTo>
                    <a:pt x="2219" y="519"/>
                    <a:pt x="1763" y="2"/>
                    <a:pt x="1155" y="2"/>
                  </a:cubicBezTo>
                  <a:cubicBezTo>
                    <a:pt x="1138" y="1"/>
                    <a:pt x="1121" y="1"/>
                    <a:pt x="1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13"/>
            <p:cNvSpPr/>
            <p:nvPr/>
          </p:nvSpPr>
          <p:spPr>
            <a:xfrm>
              <a:off x="6808150" y="1885550"/>
              <a:ext cx="55500" cy="54775"/>
            </a:xfrm>
            <a:custGeom>
              <a:avLst/>
              <a:gdLst/>
              <a:ahLst/>
              <a:cxnLst/>
              <a:rect l="l" t="t" r="r" b="b"/>
              <a:pathLst>
                <a:path w="2220" h="2191" extrusionOk="0">
                  <a:moveTo>
                    <a:pt x="1076" y="0"/>
                  </a:moveTo>
                  <a:cubicBezTo>
                    <a:pt x="519" y="0"/>
                    <a:pt x="31" y="504"/>
                    <a:pt x="31" y="1065"/>
                  </a:cubicBezTo>
                  <a:cubicBezTo>
                    <a:pt x="0" y="1673"/>
                    <a:pt x="517" y="2160"/>
                    <a:pt x="1095" y="2190"/>
                  </a:cubicBezTo>
                  <a:cubicBezTo>
                    <a:pt x="1702" y="2190"/>
                    <a:pt x="2189" y="1734"/>
                    <a:pt x="2219" y="1096"/>
                  </a:cubicBezTo>
                  <a:cubicBezTo>
                    <a:pt x="2219" y="488"/>
                    <a:pt x="1733" y="2"/>
                    <a:pt x="1125" y="2"/>
                  </a:cubicBezTo>
                  <a:cubicBezTo>
                    <a:pt x="1109" y="1"/>
                    <a:pt x="1092" y="0"/>
                    <a:pt x="10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13"/>
            <p:cNvSpPr/>
            <p:nvPr/>
          </p:nvSpPr>
          <p:spPr>
            <a:xfrm>
              <a:off x="6461625" y="1142375"/>
              <a:ext cx="55500" cy="54775"/>
            </a:xfrm>
            <a:custGeom>
              <a:avLst/>
              <a:gdLst/>
              <a:ahLst/>
              <a:cxnLst/>
              <a:rect l="l" t="t" r="r" b="b"/>
              <a:pathLst>
                <a:path w="2220" h="2191" extrusionOk="0">
                  <a:moveTo>
                    <a:pt x="1149" y="0"/>
                  </a:moveTo>
                  <a:cubicBezTo>
                    <a:pt x="1131" y="0"/>
                    <a:pt x="1113" y="1"/>
                    <a:pt x="1095" y="2"/>
                  </a:cubicBezTo>
                  <a:cubicBezTo>
                    <a:pt x="518" y="2"/>
                    <a:pt x="1" y="549"/>
                    <a:pt x="31" y="1126"/>
                  </a:cubicBezTo>
                  <a:cubicBezTo>
                    <a:pt x="31" y="1704"/>
                    <a:pt x="548" y="2190"/>
                    <a:pt x="1156" y="2190"/>
                  </a:cubicBezTo>
                  <a:cubicBezTo>
                    <a:pt x="1764" y="2160"/>
                    <a:pt x="2220" y="1673"/>
                    <a:pt x="2189" y="1066"/>
                  </a:cubicBezTo>
                  <a:cubicBezTo>
                    <a:pt x="2189" y="476"/>
                    <a:pt x="1731" y="0"/>
                    <a:pt x="11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13"/>
            <p:cNvSpPr/>
            <p:nvPr/>
          </p:nvSpPr>
          <p:spPr>
            <a:xfrm>
              <a:off x="651500" y="3244250"/>
              <a:ext cx="54725" cy="54750"/>
            </a:xfrm>
            <a:custGeom>
              <a:avLst/>
              <a:gdLst/>
              <a:ahLst/>
              <a:cxnLst/>
              <a:rect l="l" t="t" r="r" b="b"/>
              <a:pathLst>
                <a:path w="2189" h="2190" extrusionOk="0">
                  <a:moveTo>
                    <a:pt x="1095" y="1"/>
                  </a:moveTo>
                  <a:cubicBezTo>
                    <a:pt x="517" y="1"/>
                    <a:pt x="61" y="457"/>
                    <a:pt x="31" y="1034"/>
                  </a:cubicBezTo>
                  <a:cubicBezTo>
                    <a:pt x="0" y="1642"/>
                    <a:pt x="456" y="2159"/>
                    <a:pt x="1064" y="2189"/>
                  </a:cubicBezTo>
                  <a:cubicBezTo>
                    <a:pt x="1642" y="2189"/>
                    <a:pt x="2189" y="1703"/>
                    <a:pt x="2189" y="1095"/>
                  </a:cubicBezTo>
                  <a:cubicBezTo>
                    <a:pt x="2189" y="518"/>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13"/>
            <p:cNvSpPr/>
            <p:nvPr/>
          </p:nvSpPr>
          <p:spPr>
            <a:xfrm>
              <a:off x="884025" y="1475200"/>
              <a:ext cx="55500" cy="54775"/>
            </a:xfrm>
            <a:custGeom>
              <a:avLst/>
              <a:gdLst/>
              <a:ahLst/>
              <a:cxnLst/>
              <a:rect l="l" t="t" r="r" b="b"/>
              <a:pathLst>
                <a:path w="2220" h="2191" extrusionOk="0">
                  <a:moveTo>
                    <a:pt x="1071" y="1"/>
                  </a:moveTo>
                  <a:cubicBezTo>
                    <a:pt x="489" y="1"/>
                    <a:pt x="30" y="476"/>
                    <a:pt x="0" y="1066"/>
                  </a:cubicBezTo>
                  <a:cubicBezTo>
                    <a:pt x="0" y="1674"/>
                    <a:pt x="456" y="2160"/>
                    <a:pt x="1064" y="2190"/>
                  </a:cubicBezTo>
                  <a:cubicBezTo>
                    <a:pt x="1672" y="2190"/>
                    <a:pt x="2189" y="1704"/>
                    <a:pt x="2189" y="1127"/>
                  </a:cubicBezTo>
                  <a:cubicBezTo>
                    <a:pt x="2219" y="549"/>
                    <a:pt x="1733" y="2"/>
                    <a:pt x="1125" y="2"/>
                  </a:cubicBezTo>
                  <a:cubicBezTo>
                    <a:pt x="1107" y="1"/>
                    <a:pt x="1089" y="1"/>
                    <a:pt x="1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13"/>
            <p:cNvSpPr/>
            <p:nvPr/>
          </p:nvSpPr>
          <p:spPr>
            <a:xfrm>
              <a:off x="6235950" y="4867250"/>
              <a:ext cx="56250" cy="54875"/>
            </a:xfrm>
            <a:custGeom>
              <a:avLst/>
              <a:gdLst/>
              <a:ahLst/>
              <a:cxnLst/>
              <a:rect l="l" t="t" r="r" b="b"/>
              <a:pathLst>
                <a:path w="2250" h="2195" extrusionOk="0">
                  <a:moveTo>
                    <a:pt x="1166" y="1"/>
                  </a:moveTo>
                  <a:cubicBezTo>
                    <a:pt x="1133" y="1"/>
                    <a:pt x="1098" y="3"/>
                    <a:pt x="1064" y="6"/>
                  </a:cubicBezTo>
                  <a:cubicBezTo>
                    <a:pt x="456" y="36"/>
                    <a:pt x="0" y="523"/>
                    <a:pt x="31" y="1130"/>
                  </a:cubicBezTo>
                  <a:cubicBezTo>
                    <a:pt x="61" y="1738"/>
                    <a:pt x="547" y="2194"/>
                    <a:pt x="1155" y="2194"/>
                  </a:cubicBezTo>
                  <a:cubicBezTo>
                    <a:pt x="1763" y="2164"/>
                    <a:pt x="2250" y="1678"/>
                    <a:pt x="2250" y="1100"/>
                  </a:cubicBezTo>
                  <a:cubicBezTo>
                    <a:pt x="2250" y="496"/>
                    <a:pt x="1760" y="1"/>
                    <a:pt x="1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13"/>
            <p:cNvSpPr/>
            <p:nvPr/>
          </p:nvSpPr>
          <p:spPr>
            <a:xfrm>
              <a:off x="6963150" y="2868125"/>
              <a:ext cx="55500" cy="54725"/>
            </a:xfrm>
            <a:custGeom>
              <a:avLst/>
              <a:gdLst/>
              <a:ahLst/>
              <a:cxnLst/>
              <a:rect l="l" t="t" r="r" b="b"/>
              <a:pathLst>
                <a:path w="2220" h="2189" extrusionOk="0">
                  <a:moveTo>
                    <a:pt x="1126" y="0"/>
                  </a:moveTo>
                  <a:cubicBezTo>
                    <a:pt x="518" y="0"/>
                    <a:pt x="31" y="486"/>
                    <a:pt x="1" y="1094"/>
                  </a:cubicBezTo>
                  <a:cubicBezTo>
                    <a:pt x="1" y="1672"/>
                    <a:pt x="518" y="2189"/>
                    <a:pt x="1126" y="2189"/>
                  </a:cubicBezTo>
                  <a:cubicBezTo>
                    <a:pt x="1734" y="2189"/>
                    <a:pt x="2220" y="1702"/>
                    <a:pt x="2220" y="1094"/>
                  </a:cubicBezTo>
                  <a:cubicBezTo>
                    <a:pt x="2220" y="456"/>
                    <a:pt x="1734" y="0"/>
                    <a:pt x="1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13"/>
            <p:cNvSpPr/>
            <p:nvPr/>
          </p:nvSpPr>
          <p:spPr>
            <a:xfrm>
              <a:off x="1172025" y="964450"/>
              <a:ext cx="57000" cy="54925"/>
            </a:xfrm>
            <a:custGeom>
              <a:avLst/>
              <a:gdLst/>
              <a:ahLst/>
              <a:cxnLst/>
              <a:rect l="l" t="t" r="r" b="b"/>
              <a:pathLst>
                <a:path w="2280" h="2197" extrusionOk="0">
                  <a:moveTo>
                    <a:pt x="1118" y="1"/>
                  </a:moveTo>
                  <a:cubicBezTo>
                    <a:pt x="578" y="1"/>
                    <a:pt x="90" y="465"/>
                    <a:pt x="61" y="1009"/>
                  </a:cubicBezTo>
                  <a:cubicBezTo>
                    <a:pt x="0" y="1617"/>
                    <a:pt x="487" y="2134"/>
                    <a:pt x="1095" y="2195"/>
                  </a:cubicBezTo>
                  <a:cubicBezTo>
                    <a:pt x="1114" y="2196"/>
                    <a:pt x="1133" y="2196"/>
                    <a:pt x="1152" y="2196"/>
                  </a:cubicBezTo>
                  <a:cubicBezTo>
                    <a:pt x="1735" y="2196"/>
                    <a:pt x="2220" y="1750"/>
                    <a:pt x="2250" y="1161"/>
                  </a:cubicBezTo>
                  <a:cubicBezTo>
                    <a:pt x="2280" y="553"/>
                    <a:pt x="1824" y="37"/>
                    <a:pt x="1216" y="6"/>
                  </a:cubicBezTo>
                  <a:cubicBezTo>
                    <a:pt x="1183" y="3"/>
                    <a:pt x="1151" y="1"/>
                    <a:pt x="1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13"/>
            <p:cNvSpPr/>
            <p:nvPr/>
          </p:nvSpPr>
          <p:spPr>
            <a:xfrm>
              <a:off x="676575" y="3458550"/>
              <a:ext cx="54725" cy="54725"/>
            </a:xfrm>
            <a:custGeom>
              <a:avLst/>
              <a:gdLst/>
              <a:ahLst/>
              <a:cxnLst/>
              <a:rect l="l" t="t" r="r" b="b"/>
              <a:pathLst>
                <a:path w="2189" h="2189" extrusionOk="0">
                  <a:moveTo>
                    <a:pt x="1095" y="0"/>
                  </a:moveTo>
                  <a:cubicBezTo>
                    <a:pt x="487" y="0"/>
                    <a:pt x="0" y="517"/>
                    <a:pt x="0" y="1095"/>
                  </a:cubicBezTo>
                  <a:cubicBezTo>
                    <a:pt x="0" y="1672"/>
                    <a:pt x="517" y="2189"/>
                    <a:pt x="1095" y="2189"/>
                  </a:cubicBezTo>
                  <a:cubicBezTo>
                    <a:pt x="1702" y="2158"/>
                    <a:pt x="2189" y="1703"/>
                    <a:pt x="2158" y="1064"/>
                  </a:cubicBezTo>
                  <a:cubicBezTo>
                    <a:pt x="2158" y="456"/>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4" name="Google Shape;27954;p13"/>
            <p:cNvSpPr/>
            <p:nvPr/>
          </p:nvSpPr>
          <p:spPr>
            <a:xfrm>
              <a:off x="651500" y="2111275"/>
              <a:ext cx="55500" cy="54725"/>
            </a:xfrm>
            <a:custGeom>
              <a:avLst/>
              <a:gdLst/>
              <a:ahLst/>
              <a:cxnLst/>
              <a:rect l="l" t="t" r="r" b="b"/>
              <a:pathLst>
                <a:path w="2220" h="2189" extrusionOk="0">
                  <a:moveTo>
                    <a:pt x="1095" y="0"/>
                  </a:moveTo>
                  <a:cubicBezTo>
                    <a:pt x="487" y="0"/>
                    <a:pt x="0" y="456"/>
                    <a:pt x="0" y="1094"/>
                  </a:cubicBezTo>
                  <a:cubicBezTo>
                    <a:pt x="0" y="1702"/>
                    <a:pt x="487" y="2189"/>
                    <a:pt x="1095" y="2189"/>
                  </a:cubicBezTo>
                  <a:cubicBezTo>
                    <a:pt x="1672" y="2189"/>
                    <a:pt x="2219" y="1672"/>
                    <a:pt x="2219" y="1094"/>
                  </a:cubicBezTo>
                  <a:cubicBezTo>
                    <a:pt x="2189" y="486"/>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5" name="Google Shape;27955;p13"/>
            <p:cNvSpPr/>
            <p:nvPr/>
          </p:nvSpPr>
          <p:spPr>
            <a:xfrm>
              <a:off x="931125" y="4169675"/>
              <a:ext cx="55500" cy="54150"/>
            </a:xfrm>
            <a:custGeom>
              <a:avLst/>
              <a:gdLst/>
              <a:ahLst/>
              <a:cxnLst/>
              <a:rect l="l" t="t" r="r" b="b"/>
              <a:pathLst>
                <a:path w="2220" h="2166" extrusionOk="0">
                  <a:moveTo>
                    <a:pt x="1114" y="1"/>
                  </a:moveTo>
                  <a:cubicBezTo>
                    <a:pt x="548" y="1"/>
                    <a:pt x="60" y="466"/>
                    <a:pt x="31" y="1039"/>
                  </a:cubicBezTo>
                  <a:cubicBezTo>
                    <a:pt x="1" y="1617"/>
                    <a:pt x="487" y="2164"/>
                    <a:pt x="1095" y="2164"/>
                  </a:cubicBezTo>
                  <a:cubicBezTo>
                    <a:pt x="1113" y="2165"/>
                    <a:pt x="1131" y="2165"/>
                    <a:pt x="1149" y="2165"/>
                  </a:cubicBezTo>
                  <a:cubicBezTo>
                    <a:pt x="1732" y="2165"/>
                    <a:pt x="2189" y="1690"/>
                    <a:pt x="2189" y="1100"/>
                  </a:cubicBezTo>
                  <a:cubicBezTo>
                    <a:pt x="2220" y="522"/>
                    <a:pt x="1764" y="36"/>
                    <a:pt x="1217" y="6"/>
                  </a:cubicBezTo>
                  <a:cubicBezTo>
                    <a:pt x="1182" y="2"/>
                    <a:pt x="1148" y="1"/>
                    <a:pt x="11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13"/>
            <p:cNvSpPr/>
            <p:nvPr/>
          </p:nvSpPr>
          <p:spPr>
            <a:xfrm>
              <a:off x="642375" y="3548975"/>
              <a:ext cx="55500" cy="55500"/>
            </a:xfrm>
            <a:custGeom>
              <a:avLst/>
              <a:gdLst/>
              <a:ahLst/>
              <a:cxnLst/>
              <a:rect l="l" t="t" r="r" b="b"/>
              <a:pathLst>
                <a:path w="2220" h="2220" extrusionOk="0">
                  <a:moveTo>
                    <a:pt x="1064" y="0"/>
                  </a:moveTo>
                  <a:cubicBezTo>
                    <a:pt x="456" y="31"/>
                    <a:pt x="1" y="517"/>
                    <a:pt x="1" y="1125"/>
                  </a:cubicBezTo>
                  <a:cubicBezTo>
                    <a:pt x="1" y="1733"/>
                    <a:pt x="487" y="2219"/>
                    <a:pt x="1095" y="2219"/>
                  </a:cubicBezTo>
                  <a:cubicBezTo>
                    <a:pt x="1703" y="2219"/>
                    <a:pt x="2189" y="1733"/>
                    <a:pt x="2219" y="1156"/>
                  </a:cubicBezTo>
                  <a:cubicBezTo>
                    <a:pt x="2219" y="517"/>
                    <a:pt x="1703"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13"/>
            <p:cNvSpPr/>
            <p:nvPr/>
          </p:nvSpPr>
          <p:spPr>
            <a:xfrm>
              <a:off x="698600" y="3672800"/>
              <a:ext cx="55500" cy="54775"/>
            </a:xfrm>
            <a:custGeom>
              <a:avLst/>
              <a:gdLst/>
              <a:ahLst/>
              <a:cxnLst/>
              <a:rect l="l" t="t" r="r" b="b"/>
              <a:pathLst>
                <a:path w="2220" h="2191" extrusionOk="0">
                  <a:moveTo>
                    <a:pt x="1179" y="1"/>
                  </a:moveTo>
                  <a:cubicBezTo>
                    <a:pt x="1161" y="1"/>
                    <a:pt x="1144" y="1"/>
                    <a:pt x="1125" y="2"/>
                  </a:cubicBezTo>
                  <a:cubicBezTo>
                    <a:pt x="518" y="2"/>
                    <a:pt x="1" y="519"/>
                    <a:pt x="1" y="1096"/>
                  </a:cubicBezTo>
                  <a:cubicBezTo>
                    <a:pt x="31" y="1704"/>
                    <a:pt x="518" y="2190"/>
                    <a:pt x="1125" y="2190"/>
                  </a:cubicBezTo>
                  <a:cubicBezTo>
                    <a:pt x="1733" y="2190"/>
                    <a:pt x="2220" y="1704"/>
                    <a:pt x="2220" y="1066"/>
                  </a:cubicBezTo>
                  <a:cubicBezTo>
                    <a:pt x="2190" y="476"/>
                    <a:pt x="1760" y="1"/>
                    <a:pt x="1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13"/>
            <p:cNvSpPr/>
            <p:nvPr/>
          </p:nvSpPr>
          <p:spPr>
            <a:xfrm>
              <a:off x="625650" y="3029950"/>
              <a:ext cx="54750" cy="54025"/>
            </a:xfrm>
            <a:custGeom>
              <a:avLst/>
              <a:gdLst/>
              <a:ahLst/>
              <a:cxnLst/>
              <a:rect l="l" t="t" r="r" b="b"/>
              <a:pathLst>
                <a:path w="2190" h="2161" extrusionOk="0">
                  <a:moveTo>
                    <a:pt x="1146" y="0"/>
                  </a:moveTo>
                  <a:cubicBezTo>
                    <a:pt x="1129" y="0"/>
                    <a:pt x="1112" y="0"/>
                    <a:pt x="1095" y="1"/>
                  </a:cubicBezTo>
                  <a:cubicBezTo>
                    <a:pt x="518" y="1"/>
                    <a:pt x="1" y="548"/>
                    <a:pt x="31" y="1126"/>
                  </a:cubicBezTo>
                  <a:cubicBezTo>
                    <a:pt x="62" y="1673"/>
                    <a:pt x="518" y="2159"/>
                    <a:pt x="1095" y="2159"/>
                  </a:cubicBezTo>
                  <a:cubicBezTo>
                    <a:pt x="1113" y="2160"/>
                    <a:pt x="1131" y="2161"/>
                    <a:pt x="1149" y="2161"/>
                  </a:cubicBezTo>
                  <a:cubicBezTo>
                    <a:pt x="1731" y="2161"/>
                    <a:pt x="2189" y="1685"/>
                    <a:pt x="2189" y="1096"/>
                  </a:cubicBezTo>
                  <a:cubicBezTo>
                    <a:pt x="2189" y="505"/>
                    <a:pt x="1730" y="0"/>
                    <a:pt x="1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13"/>
            <p:cNvSpPr/>
            <p:nvPr/>
          </p:nvSpPr>
          <p:spPr>
            <a:xfrm>
              <a:off x="6957075" y="3173550"/>
              <a:ext cx="55500" cy="54800"/>
            </a:xfrm>
            <a:custGeom>
              <a:avLst/>
              <a:gdLst/>
              <a:ahLst/>
              <a:cxnLst/>
              <a:rect l="l" t="t" r="r" b="b"/>
              <a:pathLst>
                <a:path w="2220" h="2192" extrusionOk="0">
                  <a:moveTo>
                    <a:pt x="1096" y="1"/>
                  </a:moveTo>
                  <a:cubicBezTo>
                    <a:pt x="487" y="1"/>
                    <a:pt x="30" y="447"/>
                    <a:pt x="1" y="1036"/>
                  </a:cubicBezTo>
                  <a:cubicBezTo>
                    <a:pt x="1" y="1674"/>
                    <a:pt x="457" y="2160"/>
                    <a:pt x="1065" y="2191"/>
                  </a:cubicBezTo>
                  <a:cubicBezTo>
                    <a:pt x="1082" y="2191"/>
                    <a:pt x="1099" y="2192"/>
                    <a:pt x="1116" y="2192"/>
                  </a:cubicBezTo>
                  <a:cubicBezTo>
                    <a:pt x="1674" y="2192"/>
                    <a:pt x="2189" y="1717"/>
                    <a:pt x="2189" y="1127"/>
                  </a:cubicBezTo>
                  <a:cubicBezTo>
                    <a:pt x="2220" y="549"/>
                    <a:pt x="1733" y="32"/>
                    <a:pt x="1156" y="2"/>
                  </a:cubicBezTo>
                  <a:cubicBezTo>
                    <a:pt x="1136" y="1"/>
                    <a:pt x="1116" y="1"/>
                    <a:pt x="1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13"/>
            <p:cNvSpPr/>
            <p:nvPr/>
          </p:nvSpPr>
          <p:spPr>
            <a:xfrm>
              <a:off x="6049775" y="579325"/>
              <a:ext cx="55500" cy="54750"/>
            </a:xfrm>
            <a:custGeom>
              <a:avLst/>
              <a:gdLst/>
              <a:ahLst/>
              <a:cxnLst/>
              <a:rect l="l" t="t" r="r" b="b"/>
              <a:pathLst>
                <a:path w="2220" h="2190" extrusionOk="0">
                  <a:moveTo>
                    <a:pt x="1095" y="1"/>
                  </a:moveTo>
                  <a:cubicBezTo>
                    <a:pt x="456" y="1"/>
                    <a:pt x="0" y="457"/>
                    <a:pt x="0" y="1095"/>
                  </a:cubicBezTo>
                  <a:cubicBezTo>
                    <a:pt x="0" y="1703"/>
                    <a:pt x="487" y="2189"/>
                    <a:pt x="1095" y="2189"/>
                  </a:cubicBezTo>
                  <a:cubicBezTo>
                    <a:pt x="1703" y="2189"/>
                    <a:pt x="2219" y="1672"/>
                    <a:pt x="2219" y="1095"/>
                  </a:cubicBezTo>
                  <a:cubicBezTo>
                    <a:pt x="2189" y="487"/>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13"/>
            <p:cNvSpPr/>
            <p:nvPr/>
          </p:nvSpPr>
          <p:spPr>
            <a:xfrm>
              <a:off x="896950" y="4260875"/>
              <a:ext cx="56250" cy="54900"/>
            </a:xfrm>
            <a:custGeom>
              <a:avLst/>
              <a:gdLst/>
              <a:ahLst/>
              <a:cxnLst/>
              <a:rect l="l" t="t" r="r" b="b"/>
              <a:pathLst>
                <a:path w="2250" h="2196" extrusionOk="0">
                  <a:moveTo>
                    <a:pt x="1136" y="0"/>
                  </a:moveTo>
                  <a:cubicBezTo>
                    <a:pt x="1102" y="0"/>
                    <a:pt x="1068" y="2"/>
                    <a:pt x="1034" y="5"/>
                  </a:cubicBezTo>
                  <a:cubicBezTo>
                    <a:pt x="456" y="36"/>
                    <a:pt x="0" y="552"/>
                    <a:pt x="30" y="1160"/>
                  </a:cubicBezTo>
                  <a:cubicBezTo>
                    <a:pt x="60" y="1749"/>
                    <a:pt x="517" y="2195"/>
                    <a:pt x="1098" y="2195"/>
                  </a:cubicBezTo>
                  <a:cubicBezTo>
                    <a:pt x="1117" y="2195"/>
                    <a:pt x="1136" y="2195"/>
                    <a:pt x="1155" y="2194"/>
                  </a:cubicBezTo>
                  <a:cubicBezTo>
                    <a:pt x="1763" y="2163"/>
                    <a:pt x="2249" y="1677"/>
                    <a:pt x="2249" y="1069"/>
                  </a:cubicBezTo>
                  <a:cubicBezTo>
                    <a:pt x="2221" y="494"/>
                    <a:pt x="1729" y="0"/>
                    <a:pt x="11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13"/>
            <p:cNvSpPr/>
            <p:nvPr/>
          </p:nvSpPr>
          <p:spPr>
            <a:xfrm>
              <a:off x="6254950" y="859700"/>
              <a:ext cx="55500" cy="54050"/>
            </a:xfrm>
            <a:custGeom>
              <a:avLst/>
              <a:gdLst/>
              <a:ahLst/>
              <a:cxnLst/>
              <a:rect l="l" t="t" r="r" b="b"/>
              <a:pathLst>
                <a:path w="2220" h="2162" extrusionOk="0">
                  <a:moveTo>
                    <a:pt x="1115" y="0"/>
                  </a:moveTo>
                  <a:cubicBezTo>
                    <a:pt x="1098" y="0"/>
                    <a:pt x="1081" y="1"/>
                    <a:pt x="1064" y="2"/>
                  </a:cubicBezTo>
                  <a:cubicBezTo>
                    <a:pt x="456" y="2"/>
                    <a:pt x="0" y="518"/>
                    <a:pt x="31" y="1126"/>
                  </a:cubicBezTo>
                  <a:cubicBezTo>
                    <a:pt x="31" y="1715"/>
                    <a:pt x="487" y="2161"/>
                    <a:pt x="1068" y="2161"/>
                  </a:cubicBezTo>
                  <a:cubicBezTo>
                    <a:pt x="1087" y="2161"/>
                    <a:pt x="1106" y="2161"/>
                    <a:pt x="1125" y="2160"/>
                  </a:cubicBezTo>
                  <a:cubicBezTo>
                    <a:pt x="1733" y="2160"/>
                    <a:pt x="2219" y="1643"/>
                    <a:pt x="2189" y="1035"/>
                  </a:cubicBezTo>
                  <a:cubicBezTo>
                    <a:pt x="2159" y="475"/>
                    <a:pt x="1672"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13"/>
            <p:cNvSpPr/>
            <p:nvPr/>
          </p:nvSpPr>
          <p:spPr>
            <a:xfrm>
              <a:off x="5958575" y="545125"/>
              <a:ext cx="54750" cy="54750"/>
            </a:xfrm>
            <a:custGeom>
              <a:avLst/>
              <a:gdLst/>
              <a:ahLst/>
              <a:cxnLst/>
              <a:rect l="l" t="t" r="r" b="b"/>
              <a:pathLst>
                <a:path w="2190" h="2190" extrusionOk="0">
                  <a:moveTo>
                    <a:pt x="1095" y="1"/>
                  </a:moveTo>
                  <a:cubicBezTo>
                    <a:pt x="518" y="1"/>
                    <a:pt x="31" y="457"/>
                    <a:pt x="31" y="1034"/>
                  </a:cubicBezTo>
                  <a:cubicBezTo>
                    <a:pt x="1" y="1642"/>
                    <a:pt x="457" y="2159"/>
                    <a:pt x="1065" y="2189"/>
                  </a:cubicBezTo>
                  <a:cubicBezTo>
                    <a:pt x="1673" y="2189"/>
                    <a:pt x="2189" y="1673"/>
                    <a:pt x="2189" y="1095"/>
                  </a:cubicBezTo>
                  <a:cubicBezTo>
                    <a:pt x="2189" y="51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13"/>
            <p:cNvSpPr/>
            <p:nvPr/>
          </p:nvSpPr>
          <p:spPr>
            <a:xfrm>
              <a:off x="6268625" y="4776150"/>
              <a:ext cx="55500" cy="54775"/>
            </a:xfrm>
            <a:custGeom>
              <a:avLst/>
              <a:gdLst/>
              <a:ahLst/>
              <a:cxnLst/>
              <a:rect l="l" t="t" r="r" b="b"/>
              <a:pathLst>
                <a:path w="2220" h="2191" extrusionOk="0">
                  <a:moveTo>
                    <a:pt x="1071" y="1"/>
                  </a:moveTo>
                  <a:cubicBezTo>
                    <a:pt x="489" y="1"/>
                    <a:pt x="31" y="476"/>
                    <a:pt x="31" y="1066"/>
                  </a:cubicBezTo>
                  <a:cubicBezTo>
                    <a:pt x="0" y="1674"/>
                    <a:pt x="456" y="2160"/>
                    <a:pt x="1064" y="2191"/>
                  </a:cubicBezTo>
                  <a:cubicBezTo>
                    <a:pt x="1642" y="2191"/>
                    <a:pt x="2189" y="1704"/>
                    <a:pt x="2189" y="1127"/>
                  </a:cubicBezTo>
                  <a:cubicBezTo>
                    <a:pt x="2219" y="549"/>
                    <a:pt x="1733" y="2"/>
                    <a:pt x="1125" y="2"/>
                  </a:cubicBezTo>
                  <a:cubicBezTo>
                    <a:pt x="1107" y="1"/>
                    <a:pt x="1089" y="1"/>
                    <a:pt x="1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13"/>
            <p:cNvSpPr/>
            <p:nvPr/>
          </p:nvSpPr>
          <p:spPr>
            <a:xfrm>
              <a:off x="6575625" y="1388575"/>
              <a:ext cx="54725" cy="54050"/>
            </a:xfrm>
            <a:custGeom>
              <a:avLst/>
              <a:gdLst/>
              <a:ahLst/>
              <a:cxnLst/>
              <a:rect l="l" t="t" r="r" b="b"/>
              <a:pathLst>
                <a:path w="2189" h="2162" extrusionOk="0">
                  <a:moveTo>
                    <a:pt x="1148" y="1"/>
                  </a:moveTo>
                  <a:cubicBezTo>
                    <a:pt x="1130" y="1"/>
                    <a:pt x="1112" y="1"/>
                    <a:pt x="1094" y="2"/>
                  </a:cubicBezTo>
                  <a:cubicBezTo>
                    <a:pt x="517" y="2"/>
                    <a:pt x="0" y="549"/>
                    <a:pt x="31" y="1126"/>
                  </a:cubicBezTo>
                  <a:cubicBezTo>
                    <a:pt x="61" y="1704"/>
                    <a:pt x="547" y="2160"/>
                    <a:pt x="1094" y="2160"/>
                  </a:cubicBezTo>
                  <a:cubicBezTo>
                    <a:pt x="1113" y="2161"/>
                    <a:pt x="1130" y="2161"/>
                    <a:pt x="1148" y="2161"/>
                  </a:cubicBezTo>
                  <a:cubicBezTo>
                    <a:pt x="1731" y="2161"/>
                    <a:pt x="2189" y="1686"/>
                    <a:pt x="2189" y="1096"/>
                  </a:cubicBezTo>
                  <a:cubicBezTo>
                    <a:pt x="2189" y="477"/>
                    <a:pt x="1731" y="1"/>
                    <a:pt x="11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13"/>
            <p:cNvSpPr/>
            <p:nvPr/>
          </p:nvSpPr>
          <p:spPr>
            <a:xfrm>
              <a:off x="751800" y="1839950"/>
              <a:ext cx="55500" cy="54775"/>
            </a:xfrm>
            <a:custGeom>
              <a:avLst/>
              <a:gdLst/>
              <a:ahLst/>
              <a:cxnLst/>
              <a:rect l="l" t="t" r="r" b="b"/>
              <a:pathLst>
                <a:path w="2220" h="2191" extrusionOk="0">
                  <a:moveTo>
                    <a:pt x="1071" y="0"/>
                  </a:moveTo>
                  <a:cubicBezTo>
                    <a:pt x="489" y="0"/>
                    <a:pt x="30" y="476"/>
                    <a:pt x="0" y="1066"/>
                  </a:cubicBezTo>
                  <a:cubicBezTo>
                    <a:pt x="0" y="1704"/>
                    <a:pt x="456" y="2160"/>
                    <a:pt x="1095" y="2190"/>
                  </a:cubicBezTo>
                  <a:cubicBezTo>
                    <a:pt x="1672" y="2190"/>
                    <a:pt x="2189" y="1704"/>
                    <a:pt x="2189" y="1096"/>
                  </a:cubicBezTo>
                  <a:cubicBezTo>
                    <a:pt x="2219" y="519"/>
                    <a:pt x="1703" y="2"/>
                    <a:pt x="1125" y="2"/>
                  </a:cubicBezTo>
                  <a:cubicBezTo>
                    <a:pt x="1107" y="1"/>
                    <a:pt x="1089" y="0"/>
                    <a:pt x="1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7" name="Google Shape;27967;p13"/>
            <p:cNvSpPr/>
            <p:nvPr/>
          </p:nvSpPr>
          <p:spPr>
            <a:xfrm>
              <a:off x="988900" y="4292875"/>
              <a:ext cx="55475" cy="54050"/>
            </a:xfrm>
            <a:custGeom>
              <a:avLst/>
              <a:gdLst/>
              <a:ahLst/>
              <a:cxnLst/>
              <a:rect l="l" t="t" r="r" b="b"/>
              <a:pathLst>
                <a:path w="2219" h="2162" extrusionOk="0">
                  <a:moveTo>
                    <a:pt x="1112" y="0"/>
                  </a:moveTo>
                  <a:cubicBezTo>
                    <a:pt x="1096" y="0"/>
                    <a:pt x="1080" y="1"/>
                    <a:pt x="1064" y="2"/>
                  </a:cubicBezTo>
                  <a:cubicBezTo>
                    <a:pt x="486" y="32"/>
                    <a:pt x="30" y="488"/>
                    <a:pt x="30" y="1066"/>
                  </a:cubicBezTo>
                  <a:cubicBezTo>
                    <a:pt x="1" y="1656"/>
                    <a:pt x="459" y="2161"/>
                    <a:pt x="1043" y="2161"/>
                  </a:cubicBezTo>
                  <a:cubicBezTo>
                    <a:pt x="1060" y="2161"/>
                    <a:pt x="1077" y="2161"/>
                    <a:pt x="1094" y="2160"/>
                  </a:cubicBezTo>
                  <a:cubicBezTo>
                    <a:pt x="1702" y="2160"/>
                    <a:pt x="2219" y="1643"/>
                    <a:pt x="2188" y="1066"/>
                  </a:cubicBezTo>
                  <a:cubicBezTo>
                    <a:pt x="2188" y="504"/>
                    <a:pt x="1672" y="0"/>
                    <a:pt x="11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8" name="Google Shape;27968;p13"/>
            <p:cNvSpPr/>
            <p:nvPr/>
          </p:nvSpPr>
          <p:spPr>
            <a:xfrm>
              <a:off x="917450" y="1384025"/>
              <a:ext cx="55500" cy="54750"/>
            </a:xfrm>
            <a:custGeom>
              <a:avLst/>
              <a:gdLst/>
              <a:ahLst/>
              <a:cxnLst/>
              <a:rect l="l" t="t" r="r" b="b"/>
              <a:pathLst>
                <a:path w="2220" h="2190" extrusionOk="0">
                  <a:moveTo>
                    <a:pt x="1179" y="0"/>
                  </a:moveTo>
                  <a:cubicBezTo>
                    <a:pt x="1161" y="0"/>
                    <a:pt x="1143" y="1"/>
                    <a:pt x="1125" y="1"/>
                  </a:cubicBezTo>
                  <a:cubicBezTo>
                    <a:pt x="517" y="1"/>
                    <a:pt x="1" y="488"/>
                    <a:pt x="1" y="1096"/>
                  </a:cubicBezTo>
                  <a:cubicBezTo>
                    <a:pt x="31" y="1673"/>
                    <a:pt x="517" y="2190"/>
                    <a:pt x="1125" y="2190"/>
                  </a:cubicBezTo>
                  <a:cubicBezTo>
                    <a:pt x="1733" y="2190"/>
                    <a:pt x="2220" y="1704"/>
                    <a:pt x="2220" y="1096"/>
                  </a:cubicBezTo>
                  <a:cubicBezTo>
                    <a:pt x="2220" y="476"/>
                    <a:pt x="1762" y="0"/>
                    <a:pt x="1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13"/>
            <p:cNvSpPr/>
            <p:nvPr/>
          </p:nvSpPr>
          <p:spPr>
            <a:xfrm>
              <a:off x="849075" y="1566400"/>
              <a:ext cx="55500" cy="54750"/>
            </a:xfrm>
            <a:custGeom>
              <a:avLst/>
              <a:gdLst/>
              <a:ahLst/>
              <a:cxnLst/>
              <a:rect l="l" t="t" r="r" b="b"/>
              <a:pathLst>
                <a:path w="2220" h="2190" extrusionOk="0">
                  <a:moveTo>
                    <a:pt x="1148" y="0"/>
                  </a:moveTo>
                  <a:cubicBezTo>
                    <a:pt x="1130" y="0"/>
                    <a:pt x="1112" y="1"/>
                    <a:pt x="1094" y="1"/>
                  </a:cubicBezTo>
                  <a:cubicBezTo>
                    <a:pt x="486" y="1"/>
                    <a:pt x="0" y="549"/>
                    <a:pt x="31" y="1126"/>
                  </a:cubicBezTo>
                  <a:cubicBezTo>
                    <a:pt x="31" y="1704"/>
                    <a:pt x="547" y="2190"/>
                    <a:pt x="1155" y="2190"/>
                  </a:cubicBezTo>
                  <a:cubicBezTo>
                    <a:pt x="1763" y="2160"/>
                    <a:pt x="2219" y="1673"/>
                    <a:pt x="2219" y="1065"/>
                  </a:cubicBezTo>
                  <a:cubicBezTo>
                    <a:pt x="2190" y="475"/>
                    <a:pt x="1731" y="0"/>
                    <a:pt x="1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13"/>
            <p:cNvSpPr/>
            <p:nvPr/>
          </p:nvSpPr>
          <p:spPr>
            <a:xfrm>
              <a:off x="1206975" y="873275"/>
              <a:ext cx="56250" cy="54875"/>
            </a:xfrm>
            <a:custGeom>
              <a:avLst/>
              <a:gdLst/>
              <a:ahLst/>
              <a:cxnLst/>
              <a:rect l="l" t="t" r="r" b="b"/>
              <a:pathLst>
                <a:path w="2250" h="2195" extrusionOk="0">
                  <a:moveTo>
                    <a:pt x="1162" y="1"/>
                  </a:moveTo>
                  <a:cubicBezTo>
                    <a:pt x="1130" y="1"/>
                    <a:pt x="1097" y="2"/>
                    <a:pt x="1064" y="6"/>
                  </a:cubicBezTo>
                  <a:cubicBezTo>
                    <a:pt x="456" y="36"/>
                    <a:pt x="1" y="522"/>
                    <a:pt x="31" y="1130"/>
                  </a:cubicBezTo>
                  <a:cubicBezTo>
                    <a:pt x="61" y="1769"/>
                    <a:pt x="548" y="2194"/>
                    <a:pt x="1156" y="2194"/>
                  </a:cubicBezTo>
                  <a:cubicBezTo>
                    <a:pt x="1763" y="2164"/>
                    <a:pt x="2250" y="1677"/>
                    <a:pt x="2250" y="1100"/>
                  </a:cubicBezTo>
                  <a:cubicBezTo>
                    <a:pt x="2221" y="496"/>
                    <a:pt x="1730" y="1"/>
                    <a:pt x="1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13"/>
            <p:cNvSpPr/>
            <p:nvPr/>
          </p:nvSpPr>
          <p:spPr>
            <a:xfrm>
              <a:off x="1517775" y="5103700"/>
              <a:ext cx="56250" cy="55500"/>
            </a:xfrm>
            <a:custGeom>
              <a:avLst/>
              <a:gdLst/>
              <a:ahLst/>
              <a:cxnLst/>
              <a:rect l="l" t="t" r="r" b="b"/>
              <a:pathLst>
                <a:path w="2250" h="2220" extrusionOk="0">
                  <a:moveTo>
                    <a:pt x="1095" y="1"/>
                  </a:moveTo>
                  <a:cubicBezTo>
                    <a:pt x="487" y="31"/>
                    <a:pt x="0" y="487"/>
                    <a:pt x="0" y="1095"/>
                  </a:cubicBezTo>
                  <a:cubicBezTo>
                    <a:pt x="0" y="1733"/>
                    <a:pt x="456" y="2189"/>
                    <a:pt x="1064" y="2220"/>
                  </a:cubicBezTo>
                  <a:cubicBezTo>
                    <a:pt x="1672" y="2220"/>
                    <a:pt x="2189" y="1764"/>
                    <a:pt x="2219" y="1186"/>
                  </a:cubicBezTo>
                  <a:cubicBezTo>
                    <a:pt x="2250" y="548"/>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13"/>
            <p:cNvSpPr/>
            <p:nvPr/>
          </p:nvSpPr>
          <p:spPr>
            <a:xfrm>
              <a:off x="1608950" y="5136350"/>
              <a:ext cx="55500" cy="54775"/>
            </a:xfrm>
            <a:custGeom>
              <a:avLst/>
              <a:gdLst/>
              <a:ahLst/>
              <a:cxnLst/>
              <a:rect l="l" t="t" r="r" b="b"/>
              <a:pathLst>
                <a:path w="2220" h="2191" extrusionOk="0">
                  <a:moveTo>
                    <a:pt x="1099" y="0"/>
                  </a:moveTo>
                  <a:cubicBezTo>
                    <a:pt x="516" y="0"/>
                    <a:pt x="31" y="447"/>
                    <a:pt x="31" y="1035"/>
                  </a:cubicBezTo>
                  <a:cubicBezTo>
                    <a:pt x="1" y="1643"/>
                    <a:pt x="457" y="2160"/>
                    <a:pt x="1065" y="2190"/>
                  </a:cubicBezTo>
                  <a:cubicBezTo>
                    <a:pt x="1642" y="2190"/>
                    <a:pt x="2159" y="1734"/>
                    <a:pt x="2189" y="1126"/>
                  </a:cubicBezTo>
                  <a:cubicBezTo>
                    <a:pt x="2220" y="549"/>
                    <a:pt x="1733" y="32"/>
                    <a:pt x="1156" y="2"/>
                  </a:cubicBezTo>
                  <a:cubicBezTo>
                    <a:pt x="1137" y="1"/>
                    <a:pt x="1118"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13"/>
            <p:cNvSpPr/>
            <p:nvPr/>
          </p:nvSpPr>
          <p:spPr>
            <a:xfrm>
              <a:off x="593750" y="3118850"/>
              <a:ext cx="55500" cy="54800"/>
            </a:xfrm>
            <a:custGeom>
              <a:avLst/>
              <a:gdLst/>
              <a:ahLst/>
              <a:cxnLst/>
              <a:rect l="l" t="t" r="r" b="b"/>
              <a:pathLst>
                <a:path w="2220" h="2192" extrusionOk="0">
                  <a:moveTo>
                    <a:pt x="1152" y="0"/>
                  </a:moveTo>
                  <a:cubicBezTo>
                    <a:pt x="1133" y="0"/>
                    <a:pt x="1114" y="1"/>
                    <a:pt x="1094" y="2"/>
                  </a:cubicBezTo>
                  <a:cubicBezTo>
                    <a:pt x="487" y="32"/>
                    <a:pt x="0" y="549"/>
                    <a:pt x="31" y="1126"/>
                  </a:cubicBezTo>
                  <a:cubicBezTo>
                    <a:pt x="31" y="1687"/>
                    <a:pt x="547" y="2191"/>
                    <a:pt x="1107" y="2191"/>
                  </a:cubicBezTo>
                  <a:cubicBezTo>
                    <a:pt x="1123" y="2191"/>
                    <a:pt x="1139" y="2191"/>
                    <a:pt x="1155" y="2190"/>
                  </a:cubicBezTo>
                  <a:cubicBezTo>
                    <a:pt x="1763" y="2160"/>
                    <a:pt x="2219" y="1673"/>
                    <a:pt x="2219" y="1065"/>
                  </a:cubicBezTo>
                  <a:cubicBezTo>
                    <a:pt x="2190" y="447"/>
                    <a:pt x="1733" y="0"/>
                    <a:pt x="1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13"/>
            <p:cNvSpPr/>
            <p:nvPr/>
          </p:nvSpPr>
          <p:spPr>
            <a:xfrm>
              <a:off x="956975" y="4383325"/>
              <a:ext cx="55500" cy="55500"/>
            </a:xfrm>
            <a:custGeom>
              <a:avLst/>
              <a:gdLst/>
              <a:ahLst/>
              <a:cxnLst/>
              <a:rect l="l" t="t" r="r" b="b"/>
              <a:pathLst>
                <a:path w="2220" h="2220" extrusionOk="0">
                  <a:moveTo>
                    <a:pt x="1034" y="1"/>
                  </a:moveTo>
                  <a:cubicBezTo>
                    <a:pt x="456" y="31"/>
                    <a:pt x="0" y="548"/>
                    <a:pt x="0" y="1156"/>
                  </a:cubicBezTo>
                  <a:cubicBezTo>
                    <a:pt x="31" y="1764"/>
                    <a:pt x="487" y="2220"/>
                    <a:pt x="1095" y="2220"/>
                  </a:cubicBezTo>
                  <a:cubicBezTo>
                    <a:pt x="1702" y="2220"/>
                    <a:pt x="2189" y="1733"/>
                    <a:pt x="2219" y="1125"/>
                  </a:cubicBezTo>
                  <a:cubicBezTo>
                    <a:pt x="2219" y="518"/>
                    <a:pt x="167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13"/>
            <p:cNvSpPr/>
            <p:nvPr/>
          </p:nvSpPr>
          <p:spPr>
            <a:xfrm>
              <a:off x="783725" y="1748775"/>
              <a:ext cx="55475" cy="54750"/>
            </a:xfrm>
            <a:custGeom>
              <a:avLst/>
              <a:gdLst/>
              <a:ahLst/>
              <a:cxnLst/>
              <a:rect l="l" t="t" r="r" b="b"/>
              <a:pathLst>
                <a:path w="2219" h="2190" extrusionOk="0">
                  <a:moveTo>
                    <a:pt x="1115" y="0"/>
                  </a:moveTo>
                  <a:cubicBezTo>
                    <a:pt x="1098" y="0"/>
                    <a:pt x="1081" y="1"/>
                    <a:pt x="1064" y="1"/>
                  </a:cubicBezTo>
                  <a:cubicBezTo>
                    <a:pt x="456" y="1"/>
                    <a:pt x="0" y="488"/>
                    <a:pt x="0" y="1096"/>
                  </a:cubicBezTo>
                  <a:cubicBezTo>
                    <a:pt x="31" y="1734"/>
                    <a:pt x="517" y="2190"/>
                    <a:pt x="1125" y="2190"/>
                  </a:cubicBezTo>
                  <a:cubicBezTo>
                    <a:pt x="1733" y="2159"/>
                    <a:pt x="2219" y="1643"/>
                    <a:pt x="2189" y="1065"/>
                  </a:cubicBezTo>
                  <a:cubicBezTo>
                    <a:pt x="2189" y="504"/>
                    <a:pt x="170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13"/>
            <p:cNvSpPr/>
            <p:nvPr/>
          </p:nvSpPr>
          <p:spPr>
            <a:xfrm>
              <a:off x="6610575" y="1296650"/>
              <a:ext cx="55500" cy="55550"/>
            </a:xfrm>
            <a:custGeom>
              <a:avLst/>
              <a:gdLst/>
              <a:ahLst/>
              <a:cxnLst/>
              <a:rect l="l" t="t" r="r" b="b"/>
              <a:pathLst>
                <a:path w="2220" h="2222" extrusionOk="0">
                  <a:moveTo>
                    <a:pt x="1095" y="1"/>
                  </a:moveTo>
                  <a:cubicBezTo>
                    <a:pt x="487" y="1"/>
                    <a:pt x="31" y="487"/>
                    <a:pt x="0" y="1095"/>
                  </a:cubicBezTo>
                  <a:cubicBezTo>
                    <a:pt x="0" y="1703"/>
                    <a:pt x="426" y="2189"/>
                    <a:pt x="1034" y="2220"/>
                  </a:cubicBezTo>
                  <a:cubicBezTo>
                    <a:pt x="1052" y="2221"/>
                    <a:pt x="1070" y="2221"/>
                    <a:pt x="1087" y="2221"/>
                  </a:cubicBezTo>
                  <a:cubicBezTo>
                    <a:pt x="1702" y="2221"/>
                    <a:pt x="2219" y="1716"/>
                    <a:pt x="2219" y="1095"/>
                  </a:cubicBezTo>
                  <a:cubicBezTo>
                    <a:pt x="2189" y="518"/>
                    <a:pt x="1703" y="3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13"/>
            <p:cNvSpPr/>
            <p:nvPr/>
          </p:nvSpPr>
          <p:spPr>
            <a:xfrm>
              <a:off x="1162150" y="4664450"/>
              <a:ext cx="55500" cy="54775"/>
            </a:xfrm>
            <a:custGeom>
              <a:avLst/>
              <a:gdLst/>
              <a:ahLst/>
              <a:cxnLst/>
              <a:rect l="l" t="t" r="r" b="b"/>
              <a:pathLst>
                <a:path w="2220" h="2191" extrusionOk="0">
                  <a:moveTo>
                    <a:pt x="1068" y="1"/>
                  </a:moveTo>
                  <a:cubicBezTo>
                    <a:pt x="460" y="1"/>
                    <a:pt x="30" y="476"/>
                    <a:pt x="0" y="1066"/>
                  </a:cubicBezTo>
                  <a:cubicBezTo>
                    <a:pt x="0" y="1674"/>
                    <a:pt x="456" y="2191"/>
                    <a:pt x="1064" y="2191"/>
                  </a:cubicBezTo>
                  <a:cubicBezTo>
                    <a:pt x="1672" y="2191"/>
                    <a:pt x="2189" y="1704"/>
                    <a:pt x="2189" y="1096"/>
                  </a:cubicBezTo>
                  <a:cubicBezTo>
                    <a:pt x="2219" y="519"/>
                    <a:pt x="1702" y="2"/>
                    <a:pt x="1125" y="2"/>
                  </a:cubicBezTo>
                  <a:cubicBezTo>
                    <a:pt x="1106" y="1"/>
                    <a:pt x="1087" y="1"/>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13"/>
            <p:cNvSpPr/>
            <p:nvPr/>
          </p:nvSpPr>
          <p:spPr>
            <a:xfrm>
              <a:off x="949375" y="1292100"/>
              <a:ext cx="55500" cy="55525"/>
            </a:xfrm>
            <a:custGeom>
              <a:avLst/>
              <a:gdLst/>
              <a:ahLst/>
              <a:cxnLst/>
              <a:rect l="l" t="t" r="r" b="b"/>
              <a:pathLst>
                <a:path w="2220" h="2221" extrusionOk="0">
                  <a:moveTo>
                    <a:pt x="1125" y="1"/>
                  </a:moveTo>
                  <a:cubicBezTo>
                    <a:pt x="517" y="31"/>
                    <a:pt x="31" y="517"/>
                    <a:pt x="0" y="1095"/>
                  </a:cubicBezTo>
                  <a:cubicBezTo>
                    <a:pt x="0" y="1715"/>
                    <a:pt x="488" y="2221"/>
                    <a:pt x="1102" y="2221"/>
                  </a:cubicBezTo>
                  <a:cubicBezTo>
                    <a:pt x="1120" y="2221"/>
                    <a:pt x="1137" y="2220"/>
                    <a:pt x="1155" y="2219"/>
                  </a:cubicBezTo>
                  <a:cubicBezTo>
                    <a:pt x="1763" y="2189"/>
                    <a:pt x="2219" y="1703"/>
                    <a:pt x="2219" y="1095"/>
                  </a:cubicBezTo>
                  <a:cubicBezTo>
                    <a:pt x="218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13"/>
            <p:cNvSpPr/>
            <p:nvPr/>
          </p:nvSpPr>
          <p:spPr>
            <a:xfrm>
              <a:off x="817150" y="1657575"/>
              <a:ext cx="55500" cy="54775"/>
            </a:xfrm>
            <a:custGeom>
              <a:avLst/>
              <a:gdLst/>
              <a:ahLst/>
              <a:cxnLst/>
              <a:rect l="l" t="t" r="r" b="b"/>
              <a:pathLst>
                <a:path w="2220" h="2191" extrusionOk="0">
                  <a:moveTo>
                    <a:pt x="1077" y="1"/>
                  </a:moveTo>
                  <a:cubicBezTo>
                    <a:pt x="519" y="1"/>
                    <a:pt x="31" y="504"/>
                    <a:pt x="31" y="1066"/>
                  </a:cubicBezTo>
                  <a:cubicBezTo>
                    <a:pt x="1" y="1674"/>
                    <a:pt x="517" y="2160"/>
                    <a:pt x="1125" y="2190"/>
                  </a:cubicBezTo>
                  <a:cubicBezTo>
                    <a:pt x="1733" y="2190"/>
                    <a:pt x="2189" y="1704"/>
                    <a:pt x="2219" y="1096"/>
                  </a:cubicBezTo>
                  <a:cubicBezTo>
                    <a:pt x="2219" y="488"/>
                    <a:pt x="1733" y="2"/>
                    <a:pt x="1125" y="2"/>
                  </a:cubicBezTo>
                  <a:cubicBezTo>
                    <a:pt x="1109" y="1"/>
                    <a:pt x="1093" y="1"/>
                    <a:pt x="10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0" name="Google Shape;27980;p13"/>
            <p:cNvSpPr/>
            <p:nvPr/>
          </p:nvSpPr>
          <p:spPr>
            <a:xfrm>
              <a:off x="1253350" y="4698650"/>
              <a:ext cx="55475" cy="54050"/>
            </a:xfrm>
            <a:custGeom>
              <a:avLst/>
              <a:gdLst/>
              <a:ahLst/>
              <a:cxnLst/>
              <a:rect l="l" t="t" r="r" b="b"/>
              <a:pathLst>
                <a:path w="2219" h="2162" extrusionOk="0">
                  <a:moveTo>
                    <a:pt x="1087" y="1"/>
                  </a:moveTo>
                  <a:cubicBezTo>
                    <a:pt x="1069" y="1"/>
                    <a:pt x="1051" y="1"/>
                    <a:pt x="1033" y="2"/>
                  </a:cubicBezTo>
                  <a:cubicBezTo>
                    <a:pt x="486" y="32"/>
                    <a:pt x="30" y="488"/>
                    <a:pt x="30" y="1066"/>
                  </a:cubicBezTo>
                  <a:cubicBezTo>
                    <a:pt x="1" y="1657"/>
                    <a:pt x="459" y="2161"/>
                    <a:pt x="1043" y="2161"/>
                  </a:cubicBezTo>
                  <a:cubicBezTo>
                    <a:pt x="1060" y="2161"/>
                    <a:pt x="1077" y="2161"/>
                    <a:pt x="1094" y="2160"/>
                  </a:cubicBezTo>
                  <a:cubicBezTo>
                    <a:pt x="1702" y="2160"/>
                    <a:pt x="2219" y="1643"/>
                    <a:pt x="2188" y="1066"/>
                  </a:cubicBezTo>
                  <a:cubicBezTo>
                    <a:pt x="2188" y="476"/>
                    <a:pt x="1673" y="1"/>
                    <a:pt x="10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1" name="Google Shape;27981;p13"/>
            <p:cNvSpPr/>
            <p:nvPr/>
          </p:nvSpPr>
          <p:spPr>
            <a:xfrm>
              <a:off x="6197200" y="736625"/>
              <a:ext cx="55475" cy="54725"/>
            </a:xfrm>
            <a:custGeom>
              <a:avLst/>
              <a:gdLst/>
              <a:ahLst/>
              <a:cxnLst/>
              <a:rect l="l" t="t" r="r" b="b"/>
              <a:pathLst>
                <a:path w="2219" h="2189" extrusionOk="0">
                  <a:moveTo>
                    <a:pt x="1125" y="0"/>
                  </a:moveTo>
                  <a:cubicBezTo>
                    <a:pt x="517" y="0"/>
                    <a:pt x="31" y="487"/>
                    <a:pt x="0" y="1095"/>
                  </a:cubicBezTo>
                  <a:cubicBezTo>
                    <a:pt x="0" y="1672"/>
                    <a:pt x="517" y="2189"/>
                    <a:pt x="1125" y="2189"/>
                  </a:cubicBezTo>
                  <a:cubicBezTo>
                    <a:pt x="1733" y="2189"/>
                    <a:pt x="2219" y="1703"/>
                    <a:pt x="2219" y="1095"/>
                  </a:cubicBezTo>
                  <a:cubicBezTo>
                    <a:pt x="2219" y="487"/>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13"/>
            <p:cNvSpPr/>
            <p:nvPr/>
          </p:nvSpPr>
          <p:spPr>
            <a:xfrm>
              <a:off x="1309550" y="4821750"/>
              <a:ext cx="55500" cy="54775"/>
            </a:xfrm>
            <a:custGeom>
              <a:avLst/>
              <a:gdLst/>
              <a:ahLst/>
              <a:cxnLst/>
              <a:rect l="l" t="t" r="r" b="b"/>
              <a:pathLst>
                <a:path w="2220" h="2191" extrusionOk="0">
                  <a:moveTo>
                    <a:pt x="1105" y="1"/>
                  </a:moveTo>
                  <a:cubicBezTo>
                    <a:pt x="519" y="1"/>
                    <a:pt x="31" y="505"/>
                    <a:pt x="31" y="1066"/>
                  </a:cubicBezTo>
                  <a:cubicBezTo>
                    <a:pt x="1" y="1643"/>
                    <a:pt x="487" y="2160"/>
                    <a:pt x="1095" y="2191"/>
                  </a:cubicBezTo>
                  <a:cubicBezTo>
                    <a:pt x="1703" y="2191"/>
                    <a:pt x="2189" y="1735"/>
                    <a:pt x="2220" y="1096"/>
                  </a:cubicBezTo>
                  <a:cubicBezTo>
                    <a:pt x="2220" y="488"/>
                    <a:pt x="1764" y="2"/>
                    <a:pt x="1156" y="2"/>
                  </a:cubicBezTo>
                  <a:cubicBezTo>
                    <a:pt x="1139" y="1"/>
                    <a:pt x="1122" y="1"/>
                    <a:pt x="11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13"/>
            <p:cNvSpPr/>
            <p:nvPr/>
          </p:nvSpPr>
          <p:spPr>
            <a:xfrm>
              <a:off x="6110575" y="4926625"/>
              <a:ext cx="55475" cy="54050"/>
            </a:xfrm>
            <a:custGeom>
              <a:avLst/>
              <a:gdLst/>
              <a:ahLst/>
              <a:cxnLst/>
              <a:rect l="l" t="t" r="r" b="b"/>
              <a:pathLst>
                <a:path w="2219" h="2162" extrusionOk="0">
                  <a:moveTo>
                    <a:pt x="1118" y="0"/>
                  </a:moveTo>
                  <a:cubicBezTo>
                    <a:pt x="1100" y="0"/>
                    <a:pt x="1082" y="1"/>
                    <a:pt x="1064" y="2"/>
                  </a:cubicBezTo>
                  <a:cubicBezTo>
                    <a:pt x="517" y="32"/>
                    <a:pt x="30" y="518"/>
                    <a:pt x="30" y="1066"/>
                  </a:cubicBezTo>
                  <a:cubicBezTo>
                    <a:pt x="1" y="1656"/>
                    <a:pt x="488" y="2161"/>
                    <a:pt x="1074" y="2161"/>
                  </a:cubicBezTo>
                  <a:cubicBezTo>
                    <a:pt x="1091" y="2161"/>
                    <a:pt x="1108" y="2161"/>
                    <a:pt x="1125" y="2160"/>
                  </a:cubicBezTo>
                  <a:cubicBezTo>
                    <a:pt x="1733" y="2160"/>
                    <a:pt x="2219" y="1673"/>
                    <a:pt x="2188" y="1066"/>
                  </a:cubicBezTo>
                  <a:cubicBezTo>
                    <a:pt x="2188" y="476"/>
                    <a:pt x="1702"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13"/>
            <p:cNvSpPr/>
            <p:nvPr/>
          </p:nvSpPr>
          <p:spPr>
            <a:xfrm>
              <a:off x="6865900" y="2008650"/>
              <a:ext cx="55500" cy="54775"/>
            </a:xfrm>
            <a:custGeom>
              <a:avLst/>
              <a:gdLst/>
              <a:ahLst/>
              <a:cxnLst/>
              <a:rect l="l" t="t" r="r" b="b"/>
              <a:pathLst>
                <a:path w="2220" h="2191" extrusionOk="0">
                  <a:moveTo>
                    <a:pt x="1098" y="0"/>
                  </a:moveTo>
                  <a:cubicBezTo>
                    <a:pt x="515" y="0"/>
                    <a:pt x="30" y="446"/>
                    <a:pt x="0" y="1035"/>
                  </a:cubicBezTo>
                  <a:cubicBezTo>
                    <a:pt x="0" y="1673"/>
                    <a:pt x="426" y="2160"/>
                    <a:pt x="1064" y="2190"/>
                  </a:cubicBezTo>
                  <a:cubicBezTo>
                    <a:pt x="1642" y="2190"/>
                    <a:pt x="2189" y="1734"/>
                    <a:pt x="2189" y="1126"/>
                  </a:cubicBezTo>
                  <a:cubicBezTo>
                    <a:pt x="2219" y="549"/>
                    <a:pt x="1733" y="2"/>
                    <a:pt x="1155" y="2"/>
                  </a:cubicBezTo>
                  <a:cubicBezTo>
                    <a:pt x="1136" y="1"/>
                    <a:pt x="1117" y="0"/>
                    <a:pt x="10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13"/>
            <p:cNvSpPr/>
            <p:nvPr/>
          </p:nvSpPr>
          <p:spPr>
            <a:xfrm>
              <a:off x="616550" y="3335400"/>
              <a:ext cx="55475" cy="54775"/>
            </a:xfrm>
            <a:custGeom>
              <a:avLst/>
              <a:gdLst/>
              <a:ahLst/>
              <a:cxnLst/>
              <a:rect l="l" t="t" r="r" b="b"/>
              <a:pathLst>
                <a:path w="2219" h="2191" extrusionOk="0">
                  <a:moveTo>
                    <a:pt x="1101" y="1"/>
                  </a:moveTo>
                  <a:cubicBezTo>
                    <a:pt x="517" y="1"/>
                    <a:pt x="30" y="476"/>
                    <a:pt x="30" y="1066"/>
                  </a:cubicBezTo>
                  <a:cubicBezTo>
                    <a:pt x="0" y="1644"/>
                    <a:pt x="486" y="2160"/>
                    <a:pt x="1094" y="2191"/>
                  </a:cubicBezTo>
                  <a:cubicBezTo>
                    <a:pt x="1702" y="2191"/>
                    <a:pt x="2189" y="1735"/>
                    <a:pt x="2219" y="1127"/>
                  </a:cubicBezTo>
                  <a:cubicBezTo>
                    <a:pt x="2219" y="489"/>
                    <a:pt x="1763" y="2"/>
                    <a:pt x="1155" y="2"/>
                  </a:cubicBezTo>
                  <a:cubicBezTo>
                    <a:pt x="1137" y="1"/>
                    <a:pt x="1119"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13"/>
            <p:cNvSpPr/>
            <p:nvPr/>
          </p:nvSpPr>
          <p:spPr>
            <a:xfrm>
              <a:off x="6783825" y="1670525"/>
              <a:ext cx="55500" cy="55500"/>
            </a:xfrm>
            <a:custGeom>
              <a:avLst/>
              <a:gdLst/>
              <a:ahLst/>
              <a:cxnLst/>
              <a:rect l="l" t="t" r="r" b="b"/>
              <a:pathLst>
                <a:path w="2220" h="2220" extrusionOk="0">
                  <a:moveTo>
                    <a:pt x="1064" y="1"/>
                  </a:moveTo>
                  <a:cubicBezTo>
                    <a:pt x="457" y="31"/>
                    <a:pt x="1" y="517"/>
                    <a:pt x="1" y="1125"/>
                  </a:cubicBezTo>
                  <a:cubicBezTo>
                    <a:pt x="1" y="1733"/>
                    <a:pt x="487" y="2219"/>
                    <a:pt x="1095" y="2219"/>
                  </a:cubicBezTo>
                  <a:cubicBezTo>
                    <a:pt x="1672" y="2219"/>
                    <a:pt x="2189" y="1733"/>
                    <a:pt x="2219" y="1156"/>
                  </a:cubicBezTo>
                  <a:cubicBezTo>
                    <a:pt x="2219" y="548"/>
                    <a:pt x="1703"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13"/>
            <p:cNvSpPr/>
            <p:nvPr/>
          </p:nvSpPr>
          <p:spPr>
            <a:xfrm>
              <a:off x="6833975" y="2099825"/>
              <a:ext cx="54750" cy="54050"/>
            </a:xfrm>
            <a:custGeom>
              <a:avLst/>
              <a:gdLst/>
              <a:ahLst/>
              <a:cxnLst/>
              <a:rect l="l" t="t" r="r" b="b"/>
              <a:pathLst>
                <a:path w="2190" h="2162" extrusionOk="0">
                  <a:moveTo>
                    <a:pt x="1113" y="1"/>
                  </a:moveTo>
                  <a:cubicBezTo>
                    <a:pt x="1097" y="1"/>
                    <a:pt x="1081" y="1"/>
                    <a:pt x="1065" y="2"/>
                  </a:cubicBezTo>
                  <a:cubicBezTo>
                    <a:pt x="487" y="2"/>
                    <a:pt x="31" y="488"/>
                    <a:pt x="31" y="1066"/>
                  </a:cubicBezTo>
                  <a:cubicBezTo>
                    <a:pt x="1" y="1674"/>
                    <a:pt x="487" y="2160"/>
                    <a:pt x="1095" y="2160"/>
                  </a:cubicBezTo>
                  <a:cubicBezTo>
                    <a:pt x="1111" y="2161"/>
                    <a:pt x="1127" y="2161"/>
                    <a:pt x="1144" y="2161"/>
                  </a:cubicBezTo>
                  <a:cubicBezTo>
                    <a:pt x="1701" y="2161"/>
                    <a:pt x="2189" y="1657"/>
                    <a:pt x="2189" y="1066"/>
                  </a:cubicBezTo>
                  <a:cubicBezTo>
                    <a:pt x="2189" y="505"/>
                    <a:pt x="1672" y="1"/>
                    <a:pt x="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13"/>
            <p:cNvSpPr/>
            <p:nvPr/>
          </p:nvSpPr>
          <p:spPr>
            <a:xfrm>
              <a:off x="1330850" y="814125"/>
              <a:ext cx="54725" cy="54750"/>
            </a:xfrm>
            <a:custGeom>
              <a:avLst/>
              <a:gdLst/>
              <a:ahLst/>
              <a:cxnLst/>
              <a:rect l="l" t="t" r="r" b="b"/>
              <a:pathLst>
                <a:path w="2189" h="2190" extrusionOk="0">
                  <a:moveTo>
                    <a:pt x="1094" y="1"/>
                  </a:moveTo>
                  <a:cubicBezTo>
                    <a:pt x="517" y="1"/>
                    <a:pt x="30" y="457"/>
                    <a:pt x="30" y="1065"/>
                  </a:cubicBezTo>
                  <a:cubicBezTo>
                    <a:pt x="0" y="1703"/>
                    <a:pt x="486" y="2159"/>
                    <a:pt x="1094" y="2189"/>
                  </a:cubicBezTo>
                  <a:cubicBezTo>
                    <a:pt x="1672" y="2189"/>
                    <a:pt x="2189" y="1673"/>
                    <a:pt x="2189" y="1095"/>
                  </a:cubicBezTo>
                  <a:cubicBezTo>
                    <a:pt x="2189" y="518"/>
                    <a:pt x="1702"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13"/>
            <p:cNvSpPr/>
            <p:nvPr/>
          </p:nvSpPr>
          <p:spPr>
            <a:xfrm>
              <a:off x="6519400" y="1265475"/>
              <a:ext cx="55475" cy="54050"/>
            </a:xfrm>
            <a:custGeom>
              <a:avLst/>
              <a:gdLst/>
              <a:ahLst/>
              <a:cxnLst/>
              <a:rect l="l" t="t" r="r" b="b"/>
              <a:pathLst>
                <a:path w="2219" h="2162" extrusionOk="0">
                  <a:moveTo>
                    <a:pt x="1085" y="0"/>
                  </a:moveTo>
                  <a:cubicBezTo>
                    <a:pt x="1068" y="0"/>
                    <a:pt x="1051" y="1"/>
                    <a:pt x="1033" y="2"/>
                  </a:cubicBezTo>
                  <a:cubicBezTo>
                    <a:pt x="456" y="32"/>
                    <a:pt x="30" y="488"/>
                    <a:pt x="30" y="1066"/>
                  </a:cubicBezTo>
                  <a:cubicBezTo>
                    <a:pt x="1" y="1685"/>
                    <a:pt x="458" y="2161"/>
                    <a:pt x="1068" y="2161"/>
                  </a:cubicBezTo>
                  <a:cubicBezTo>
                    <a:pt x="1087" y="2161"/>
                    <a:pt x="1106" y="2161"/>
                    <a:pt x="1125" y="2160"/>
                  </a:cubicBezTo>
                  <a:cubicBezTo>
                    <a:pt x="1702" y="2160"/>
                    <a:pt x="2219" y="1643"/>
                    <a:pt x="2188" y="1035"/>
                  </a:cubicBezTo>
                  <a:cubicBezTo>
                    <a:pt x="2159" y="475"/>
                    <a:pt x="1643" y="0"/>
                    <a:pt x="1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13"/>
            <p:cNvSpPr/>
            <p:nvPr/>
          </p:nvSpPr>
          <p:spPr>
            <a:xfrm>
              <a:off x="6748875" y="1762450"/>
              <a:ext cx="55500" cy="54750"/>
            </a:xfrm>
            <a:custGeom>
              <a:avLst/>
              <a:gdLst/>
              <a:ahLst/>
              <a:cxnLst/>
              <a:rect l="l" t="t" r="r" b="b"/>
              <a:pathLst>
                <a:path w="2220" h="2190" extrusionOk="0">
                  <a:moveTo>
                    <a:pt x="1107" y="0"/>
                  </a:moveTo>
                  <a:cubicBezTo>
                    <a:pt x="548" y="0"/>
                    <a:pt x="31" y="504"/>
                    <a:pt x="31" y="1065"/>
                  </a:cubicBezTo>
                  <a:cubicBezTo>
                    <a:pt x="0" y="1643"/>
                    <a:pt x="487" y="2160"/>
                    <a:pt x="1095" y="2190"/>
                  </a:cubicBezTo>
                  <a:cubicBezTo>
                    <a:pt x="1703" y="2190"/>
                    <a:pt x="2189" y="1734"/>
                    <a:pt x="2189" y="1126"/>
                  </a:cubicBezTo>
                  <a:cubicBezTo>
                    <a:pt x="2219" y="518"/>
                    <a:pt x="1763" y="1"/>
                    <a:pt x="1155" y="1"/>
                  </a:cubicBezTo>
                  <a:cubicBezTo>
                    <a:pt x="1139" y="1"/>
                    <a:pt x="1123" y="0"/>
                    <a:pt x="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13"/>
            <p:cNvSpPr/>
            <p:nvPr/>
          </p:nvSpPr>
          <p:spPr>
            <a:xfrm>
              <a:off x="6526225" y="4356700"/>
              <a:ext cx="54725" cy="54775"/>
            </a:xfrm>
            <a:custGeom>
              <a:avLst/>
              <a:gdLst/>
              <a:ahLst/>
              <a:cxnLst/>
              <a:rect l="l" t="t" r="r" b="b"/>
              <a:pathLst>
                <a:path w="2189" h="2191" extrusionOk="0">
                  <a:moveTo>
                    <a:pt x="1074" y="1"/>
                  </a:moveTo>
                  <a:cubicBezTo>
                    <a:pt x="489" y="1"/>
                    <a:pt x="0" y="505"/>
                    <a:pt x="0" y="1096"/>
                  </a:cubicBezTo>
                  <a:cubicBezTo>
                    <a:pt x="0" y="1674"/>
                    <a:pt x="517" y="2190"/>
                    <a:pt x="1125" y="2190"/>
                  </a:cubicBezTo>
                  <a:cubicBezTo>
                    <a:pt x="1733" y="2160"/>
                    <a:pt x="2189" y="1674"/>
                    <a:pt x="2159" y="1035"/>
                  </a:cubicBezTo>
                  <a:cubicBezTo>
                    <a:pt x="2159" y="458"/>
                    <a:pt x="1703" y="2"/>
                    <a:pt x="1125" y="2"/>
                  </a:cubicBezTo>
                  <a:cubicBezTo>
                    <a:pt x="1108" y="1"/>
                    <a:pt x="1091" y="1"/>
                    <a:pt x="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13"/>
            <p:cNvSpPr/>
            <p:nvPr/>
          </p:nvSpPr>
          <p:spPr>
            <a:xfrm>
              <a:off x="1196325" y="4575550"/>
              <a:ext cx="54750" cy="54050"/>
            </a:xfrm>
            <a:custGeom>
              <a:avLst/>
              <a:gdLst/>
              <a:ahLst/>
              <a:cxnLst/>
              <a:rect l="l" t="t" r="r" b="b"/>
              <a:pathLst>
                <a:path w="2190" h="2162" extrusionOk="0">
                  <a:moveTo>
                    <a:pt x="1080" y="1"/>
                  </a:moveTo>
                  <a:cubicBezTo>
                    <a:pt x="519" y="1"/>
                    <a:pt x="1" y="534"/>
                    <a:pt x="1" y="1096"/>
                  </a:cubicBezTo>
                  <a:cubicBezTo>
                    <a:pt x="1" y="1657"/>
                    <a:pt x="489" y="2161"/>
                    <a:pt x="1075" y="2161"/>
                  </a:cubicBezTo>
                  <a:cubicBezTo>
                    <a:pt x="1091" y="2161"/>
                    <a:pt x="1109" y="2161"/>
                    <a:pt x="1126" y="2160"/>
                  </a:cubicBezTo>
                  <a:cubicBezTo>
                    <a:pt x="1703" y="2160"/>
                    <a:pt x="2189" y="1643"/>
                    <a:pt x="2159" y="1035"/>
                  </a:cubicBezTo>
                  <a:cubicBezTo>
                    <a:pt x="2129" y="488"/>
                    <a:pt x="1673" y="2"/>
                    <a:pt x="1126" y="2"/>
                  </a:cubicBezTo>
                  <a:cubicBezTo>
                    <a:pt x="1110" y="1"/>
                    <a:pt x="1095" y="1"/>
                    <a:pt x="1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3" name="Google Shape;27993;p13"/>
            <p:cNvSpPr/>
            <p:nvPr/>
          </p:nvSpPr>
          <p:spPr>
            <a:xfrm>
              <a:off x="6592325" y="4174375"/>
              <a:ext cx="54750" cy="54000"/>
            </a:xfrm>
            <a:custGeom>
              <a:avLst/>
              <a:gdLst/>
              <a:ahLst/>
              <a:cxnLst/>
              <a:rect l="l" t="t" r="r" b="b"/>
              <a:pathLst>
                <a:path w="2190" h="2160" extrusionOk="0">
                  <a:moveTo>
                    <a:pt x="1095" y="0"/>
                  </a:moveTo>
                  <a:cubicBezTo>
                    <a:pt x="518" y="0"/>
                    <a:pt x="62" y="456"/>
                    <a:pt x="31" y="1033"/>
                  </a:cubicBezTo>
                  <a:cubicBezTo>
                    <a:pt x="1" y="1641"/>
                    <a:pt x="457" y="2158"/>
                    <a:pt x="1065" y="2158"/>
                  </a:cubicBezTo>
                  <a:cubicBezTo>
                    <a:pt x="1082" y="2159"/>
                    <a:pt x="1099" y="2159"/>
                    <a:pt x="1116" y="2159"/>
                  </a:cubicBezTo>
                  <a:cubicBezTo>
                    <a:pt x="1674" y="2159"/>
                    <a:pt x="2189" y="1684"/>
                    <a:pt x="2189" y="1094"/>
                  </a:cubicBezTo>
                  <a:cubicBezTo>
                    <a:pt x="2189" y="517"/>
                    <a:pt x="167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4" name="Google Shape;27994;p13"/>
            <p:cNvSpPr/>
            <p:nvPr/>
          </p:nvSpPr>
          <p:spPr>
            <a:xfrm>
              <a:off x="1550450" y="5013250"/>
              <a:ext cx="54725" cy="54050"/>
            </a:xfrm>
            <a:custGeom>
              <a:avLst/>
              <a:gdLst/>
              <a:ahLst/>
              <a:cxnLst/>
              <a:rect l="l" t="t" r="r" b="b"/>
              <a:pathLst>
                <a:path w="2189" h="2162" extrusionOk="0">
                  <a:moveTo>
                    <a:pt x="1027" y="0"/>
                  </a:moveTo>
                  <a:cubicBezTo>
                    <a:pt x="1009" y="0"/>
                    <a:pt x="991" y="1"/>
                    <a:pt x="973" y="2"/>
                  </a:cubicBezTo>
                  <a:cubicBezTo>
                    <a:pt x="426" y="32"/>
                    <a:pt x="0" y="518"/>
                    <a:pt x="0" y="1096"/>
                  </a:cubicBezTo>
                  <a:cubicBezTo>
                    <a:pt x="0" y="1686"/>
                    <a:pt x="458" y="2161"/>
                    <a:pt x="1041" y="2161"/>
                  </a:cubicBezTo>
                  <a:cubicBezTo>
                    <a:pt x="1059" y="2161"/>
                    <a:pt x="1077" y="2161"/>
                    <a:pt x="1095" y="2160"/>
                  </a:cubicBezTo>
                  <a:cubicBezTo>
                    <a:pt x="1703" y="2160"/>
                    <a:pt x="2189" y="1613"/>
                    <a:pt x="2158" y="1035"/>
                  </a:cubicBezTo>
                  <a:cubicBezTo>
                    <a:pt x="2129" y="475"/>
                    <a:pt x="1613" y="0"/>
                    <a:pt x="10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13"/>
            <p:cNvSpPr/>
            <p:nvPr/>
          </p:nvSpPr>
          <p:spPr>
            <a:xfrm>
              <a:off x="666700" y="2633300"/>
              <a:ext cx="54725" cy="54025"/>
            </a:xfrm>
            <a:custGeom>
              <a:avLst/>
              <a:gdLst/>
              <a:ahLst/>
              <a:cxnLst/>
              <a:rect l="l" t="t" r="r" b="b"/>
              <a:pathLst>
                <a:path w="2189" h="2161" extrusionOk="0">
                  <a:moveTo>
                    <a:pt x="1125" y="1"/>
                  </a:moveTo>
                  <a:cubicBezTo>
                    <a:pt x="517" y="1"/>
                    <a:pt x="0" y="548"/>
                    <a:pt x="31" y="1125"/>
                  </a:cubicBezTo>
                  <a:cubicBezTo>
                    <a:pt x="61" y="1673"/>
                    <a:pt x="547" y="2159"/>
                    <a:pt x="1094" y="2159"/>
                  </a:cubicBezTo>
                  <a:cubicBezTo>
                    <a:pt x="1113" y="2160"/>
                    <a:pt x="1130" y="2160"/>
                    <a:pt x="1148" y="2160"/>
                  </a:cubicBezTo>
                  <a:cubicBezTo>
                    <a:pt x="1731" y="2160"/>
                    <a:pt x="2189" y="1685"/>
                    <a:pt x="2189" y="1095"/>
                  </a:cubicBezTo>
                  <a:cubicBezTo>
                    <a:pt x="2189" y="487"/>
                    <a:pt x="1702"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13"/>
            <p:cNvSpPr/>
            <p:nvPr/>
          </p:nvSpPr>
          <p:spPr>
            <a:xfrm>
              <a:off x="5868150" y="513175"/>
              <a:ext cx="54750" cy="54050"/>
            </a:xfrm>
            <a:custGeom>
              <a:avLst/>
              <a:gdLst/>
              <a:ahLst/>
              <a:cxnLst/>
              <a:rect l="l" t="t" r="r" b="b"/>
              <a:pathLst>
                <a:path w="2190" h="2162" extrusionOk="0">
                  <a:moveTo>
                    <a:pt x="1055" y="1"/>
                  </a:moveTo>
                  <a:cubicBezTo>
                    <a:pt x="1038" y="1"/>
                    <a:pt x="1021" y="1"/>
                    <a:pt x="1004" y="2"/>
                  </a:cubicBezTo>
                  <a:cubicBezTo>
                    <a:pt x="426" y="33"/>
                    <a:pt x="1" y="519"/>
                    <a:pt x="1" y="1096"/>
                  </a:cubicBezTo>
                  <a:cubicBezTo>
                    <a:pt x="1" y="1686"/>
                    <a:pt x="459" y="2162"/>
                    <a:pt x="1041" y="2162"/>
                  </a:cubicBezTo>
                  <a:cubicBezTo>
                    <a:pt x="1059" y="2162"/>
                    <a:pt x="1077" y="2161"/>
                    <a:pt x="1095" y="2160"/>
                  </a:cubicBezTo>
                  <a:cubicBezTo>
                    <a:pt x="1673" y="2160"/>
                    <a:pt x="2189" y="1613"/>
                    <a:pt x="2159" y="1036"/>
                  </a:cubicBezTo>
                  <a:cubicBezTo>
                    <a:pt x="2129" y="475"/>
                    <a:pt x="1613" y="1"/>
                    <a:pt x="10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13"/>
            <p:cNvSpPr/>
            <p:nvPr/>
          </p:nvSpPr>
          <p:spPr>
            <a:xfrm>
              <a:off x="6558150" y="4265525"/>
              <a:ext cx="54725" cy="54000"/>
            </a:xfrm>
            <a:custGeom>
              <a:avLst/>
              <a:gdLst/>
              <a:ahLst/>
              <a:cxnLst/>
              <a:rect l="l" t="t" r="r" b="b"/>
              <a:pathLst>
                <a:path w="2189" h="2160" extrusionOk="0">
                  <a:moveTo>
                    <a:pt x="1088" y="0"/>
                  </a:moveTo>
                  <a:cubicBezTo>
                    <a:pt x="1070" y="0"/>
                    <a:pt x="1052" y="1"/>
                    <a:pt x="1034" y="2"/>
                  </a:cubicBezTo>
                  <a:cubicBezTo>
                    <a:pt x="486" y="32"/>
                    <a:pt x="0" y="518"/>
                    <a:pt x="0" y="1065"/>
                  </a:cubicBezTo>
                  <a:cubicBezTo>
                    <a:pt x="0" y="1643"/>
                    <a:pt x="486" y="2160"/>
                    <a:pt x="1094" y="2160"/>
                  </a:cubicBezTo>
                  <a:cubicBezTo>
                    <a:pt x="1702" y="2160"/>
                    <a:pt x="2189" y="1673"/>
                    <a:pt x="2158" y="1065"/>
                  </a:cubicBezTo>
                  <a:cubicBezTo>
                    <a:pt x="2158" y="476"/>
                    <a:pt x="1672" y="0"/>
                    <a:pt x="1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13"/>
            <p:cNvSpPr/>
            <p:nvPr/>
          </p:nvSpPr>
          <p:spPr>
            <a:xfrm>
              <a:off x="6624250" y="4083175"/>
              <a:ext cx="54725" cy="54000"/>
            </a:xfrm>
            <a:custGeom>
              <a:avLst/>
              <a:gdLst/>
              <a:ahLst/>
              <a:cxnLst/>
              <a:rect l="l" t="t" r="r" b="b"/>
              <a:pathLst>
                <a:path w="2189" h="2160" extrusionOk="0">
                  <a:moveTo>
                    <a:pt x="1095" y="1"/>
                  </a:moveTo>
                  <a:cubicBezTo>
                    <a:pt x="548" y="1"/>
                    <a:pt x="61" y="457"/>
                    <a:pt x="31" y="1034"/>
                  </a:cubicBezTo>
                  <a:cubicBezTo>
                    <a:pt x="1" y="1642"/>
                    <a:pt x="456" y="2159"/>
                    <a:pt x="1064" y="2159"/>
                  </a:cubicBezTo>
                  <a:cubicBezTo>
                    <a:pt x="1082" y="2160"/>
                    <a:pt x="1099" y="2160"/>
                    <a:pt x="1116" y="2160"/>
                  </a:cubicBezTo>
                  <a:cubicBezTo>
                    <a:pt x="1672" y="2160"/>
                    <a:pt x="2159" y="1685"/>
                    <a:pt x="2189" y="1095"/>
                  </a:cubicBezTo>
                  <a:cubicBezTo>
                    <a:pt x="2189" y="517"/>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13"/>
            <p:cNvSpPr/>
            <p:nvPr/>
          </p:nvSpPr>
          <p:spPr>
            <a:xfrm>
              <a:off x="7315750" y="3306550"/>
              <a:ext cx="46375" cy="57250"/>
            </a:xfrm>
            <a:custGeom>
              <a:avLst/>
              <a:gdLst/>
              <a:ahLst/>
              <a:cxnLst/>
              <a:rect l="l" t="t" r="r" b="b"/>
              <a:pathLst>
                <a:path w="1855" h="2290" extrusionOk="0">
                  <a:moveTo>
                    <a:pt x="1092" y="1"/>
                  </a:moveTo>
                  <a:cubicBezTo>
                    <a:pt x="732" y="1"/>
                    <a:pt x="485" y="151"/>
                    <a:pt x="274" y="457"/>
                  </a:cubicBezTo>
                  <a:cubicBezTo>
                    <a:pt x="1" y="852"/>
                    <a:pt x="1" y="1430"/>
                    <a:pt x="274" y="1825"/>
                  </a:cubicBezTo>
                  <a:cubicBezTo>
                    <a:pt x="491" y="2140"/>
                    <a:pt x="745" y="2289"/>
                    <a:pt x="1121" y="2289"/>
                  </a:cubicBezTo>
                  <a:cubicBezTo>
                    <a:pt x="1325" y="2289"/>
                    <a:pt x="1566" y="2245"/>
                    <a:pt x="1855" y="2159"/>
                  </a:cubicBezTo>
                  <a:lnTo>
                    <a:pt x="1855" y="153"/>
                  </a:lnTo>
                  <a:cubicBezTo>
                    <a:pt x="1552" y="52"/>
                    <a:pt x="1302" y="1"/>
                    <a:pt x="10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13"/>
            <p:cNvSpPr/>
            <p:nvPr/>
          </p:nvSpPr>
          <p:spPr>
            <a:xfrm>
              <a:off x="6145525" y="4835475"/>
              <a:ext cx="54725" cy="54000"/>
            </a:xfrm>
            <a:custGeom>
              <a:avLst/>
              <a:gdLst/>
              <a:ahLst/>
              <a:cxnLst/>
              <a:rect l="l" t="t" r="r" b="b"/>
              <a:pathLst>
                <a:path w="2189" h="2160" extrusionOk="0">
                  <a:moveTo>
                    <a:pt x="1094" y="0"/>
                  </a:moveTo>
                  <a:cubicBezTo>
                    <a:pt x="517" y="0"/>
                    <a:pt x="61" y="456"/>
                    <a:pt x="31" y="1034"/>
                  </a:cubicBezTo>
                  <a:cubicBezTo>
                    <a:pt x="0" y="1642"/>
                    <a:pt x="456" y="2158"/>
                    <a:pt x="1064" y="2158"/>
                  </a:cubicBezTo>
                  <a:cubicBezTo>
                    <a:pt x="1081" y="2159"/>
                    <a:pt x="1098" y="2160"/>
                    <a:pt x="1115" y="2160"/>
                  </a:cubicBezTo>
                  <a:cubicBezTo>
                    <a:pt x="1674" y="2160"/>
                    <a:pt x="2189" y="1684"/>
                    <a:pt x="2189" y="1094"/>
                  </a:cubicBezTo>
                  <a:cubicBezTo>
                    <a:pt x="2189" y="517"/>
                    <a:pt x="167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13"/>
            <p:cNvSpPr/>
            <p:nvPr/>
          </p:nvSpPr>
          <p:spPr>
            <a:xfrm>
              <a:off x="707725" y="3367350"/>
              <a:ext cx="54750" cy="54025"/>
            </a:xfrm>
            <a:custGeom>
              <a:avLst/>
              <a:gdLst/>
              <a:ahLst/>
              <a:cxnLst/>
              <a:rect l="l" t="t" r="r" b="b"/>
              <a:pathLst>
                <a:path w="2190" h="2161" extrusionOk="0">
                  <a:moveTo>
                    <a:pt x="1125" y="1"/>
                  </a:moveTo>
                  <a:cubicBezTo>
                    <a:pt x="517" y="1"/>
                    <a:pt x="1" y="548"/>
                    <a:pt x="31" y="1126"/>
                  </a:cubicBezTo>
                  <a:cubicBezTo>
                    <a:pt x="61" y="1673"/>
                    <a:pt x="548" y="2159"/>
                    <a:pt x="1095" y="2159"/>
                  </a:cubicBezTo>
                  <a:cubicBezTo>
                    <a:pt x="1113" y="2160"/>
                    <a:pt x="1131" y="2160"/>
                    <a:pt x="1149" y="2160"/>
                  </a:cubicBezTo>
                  <a:cubicBezTo>
                    <a:pt x="1731" y="2160"/>
                    <a:pt x="2189" y="1685"/>
                    <a:pt x="2189" y="1095"/>
                  </a:cubicBezTo>
                  <a:cubicBezTo>
                    <a:pt x="2189" y="487"/>
                    <a:pt x="170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13"/>
            <p:cNvSpPr/>
            <p:nvPr/>
          </p:nvSpPr>
          <p:spPr>
            <a:xfrm>
              <a:off x="684175" y="3153050"/>
              <a:ext cx="54725" cy="54025"/>
            </a:xfrm>
            <a:custGeom>
              <a:avLst/>
              <a:gdLst/>
              <a:ahLst/>
              <a:cxnLst/>
              <a:rect l="l" t="t" r="r" b="b"/>
              <a:pathLst>
                <a:path w="2189" h="2161" extrusionOk="0">
                  <a:moveTo>
                    <a:pt x="1055" y="0"/>
                  </a:moveTo>
                  <a:cubicBezTo>
                    <a:pt x="1038" y="0"/>
                    <a:pt x="1021" y="0"/>
                    <a:pt x="1003" y="1"/>
                  </a:cubicBezTo>
                  <a:cubicBezTo>
                    <a:pt x="426" y="32"/>
                    <a:pt x="0" y="518"/>
                    <a:pt x="0" y="1096"/>
                  </a:cubicBezTo>
                  <a:cubicBezTo>
                    <a:pt x="0" y="1685"/>
                    <a:pt x="458" y="2161"/>
                    <a:pt x="1041" y="2161"/>
                  </a:cubicBezTo>
                  <a:cubicBezTo>
                    <a:pt x="1058" y="2161"/>
                    <a:pt x="1076" y="2160"/>
                    <a:pt x="1095" y="2159"/>
                  </a:cubicBezTo>
                  <a:cubicBezTo>
                    <a:pt x="1672" y="2159"/>
                    <a:pt x="2189" y="1612"/>
                    <a:pt x="2158" y="1035"/>
                  </a:cubicBezTo>
                  <a:cubicBezTo>
                    <a:pt x="2129" y="475"/>
                    <a:pt x="1613" y="0"/>
                    <a:pt x="10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13"/>
            <p:cNvSpPr/>
            <p:nvPr/>
          </p:nvSpPr>
          <p:spPr>
            <a:xfrm>
              <a:off x="1645425" y="517750"/>
              <a:ext cx="54750" cy="54025"/>
            </a:xfrm>
            <a:custGeom>
              <a:avLst/>
              <a:gdLst/>
              <a:ahLst/>
              <a:cxnLst/>
              <a:rect l="l" t="t" r="r" b="b"/>
              <a:pathLst>
                <a:path w="2190" h="2161" extrusionOk="0">
                  <a:moveTo>
                    <a:pt x="1111" y="0"/>
                  </a:moveTo>
                  <a:cubicBezTo>
                    <a:pt x="1095" y="0"/>
                    <a:pt x="1080" y="1"/>
                    <a:pt x="1065" y="2"/>
                  </a:cubicBezTo>
                  <a:cubicBezTo>
                    <a:pt x="518" y="2"/>
                    <a:pt x="31" y="457"/>
                    <a:pt x="31" y="1035"/>
                  </a:cubicBezTo>
                  <a:cubicBezTo>
                    <a:pt x="1" y="1673"/>
                    <a:pt x="457" y="2160"/>
                    <a:pt x="1065" y="2160"/>
                  </a:cubicBezTo>
                  <a:cubicBezTo>
                    <a:pt x="1082" y="2160"/>
                    <a:pt x="1099" y="2161"/>
                    <a:pt x="1116" y="2161"/>
                  </a:cubicBezTo>
                  <a:cubicBezTo>
                    <a:pt x="1701" y="2161"/>
                    <a:pt x="2189" y="1657"/>
                    <a:pt x="2189" y="1096"/>
                  </a:cubicBezTo>
                  <a:cubicBezTo>
                    <a:pt x="2189" y="534"/>
                    <a:pt x="1671" y="0"/>
                    <a:pt x="1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13"/>
            <p:cNvSpPr/>
            <p:nvPr/>
          </p:nvSpPr>
          <p:spPr>
            <a:xfrm>
              <a:off x="6856775" y="2314150"/>
              <a:ext cx="54750" cy="54025"/>
            </a:xfrm>
            <a:custGeom>
              <a:avLst/>
              <a:gdLst/>
              <a:ahLst/>
              <a:cxnLst/>
              <a:rect l="l" t="t" r="r" b="b"/>
              <a:pathLst>
                <a:path w="2190" h="2161" extrusionOk="0">
                  <a:moveTo>
                    <a:pt x="1095" y="1"/>
                  </a:moveTo>
                  <a:cubicBezTo>
                    <a:pt x="517" y="1"/>
                    <a:pt x="61" y="457"/>
                    <a:pt x="31" y="1034"/>
                  </a:cubicBezTo>
                  <a:cubicBezTo>
                    <a:pt x="1" y="1642"/>
                    <a:pt x="457" y="2159"/>
                    <a:pt x="1064" y="2159"/>
                  </a:cubicBezTo>
                  <a:cubicBezTo>
                    <a:pt x="1082" y="2160"/>
                    <a:pt x="1099" y="2160"/>
                    <a:pt x="1116" y="2160"/>
                  </a:cubicBezTo>
                  <a:cubicBezTo>
                    <a:pt x="1674" y="2160"/>
                    <a:pt x="2189" y="1685"/>
                    <a:pt x="2189" y="1095"/>
                  </a:cubicBezTo>
                  <a:cubicBezTo>
                    <a:pt x="2189" y="517"/>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13"/>
            <p:cNvSpPr/>
            <p:nvPr/>
          </p:nvSpPr>
          <p:spPr>
            <a:xfrm>
              <a:off x="1295875" y="905275"/>
              <a:ext cx="54750" cy="54025"/>
            </a:xfrm>
            <a:custGeom>
              <a:avLst/>
              <a:gdLst/>
              <a:ahLst/>
              <a:cxnLst/>
              <a:rect l="l" t="t" r="r" b="b"/>
              <a:pathLst>
                <a:path w="2190" h="2161" extrusionOk="0">
                  <a:moveTo>
                    <a:pt x="1146" y="1"/>
                  </a:moveTo>
                  <a:cubicBezTo>
                    <a:pt x="1129" y="1"/>
                    <a:pt x="1112" y="1"/>
                    <a:pt x="1095" y="2"/>
                  </a:cubicBezTo>
                  <a:cubicBezTo>
                    <a:pt x="518" y="33"/>
                    <a:pt x="62" y="519"/>
                    <a:pt x="31" y="1066"/>
                  </a:cubicBezTo>
                  <a:cubicBezTo>
                    <a:pt x="1" y="1644"/>
                    <a:pt x="518" y="2160"/>
                    <a:pt x="1125" y="2160"/>
                  </a:cubicBezTo>
                  <a:cubicBezTo>
                    <a:pt x="1733" y="2160"/>
                    <a:pt x="2189" y="1674"/>
                    <a:pt x="2189" y="1066"/>
                  </a:cubicBezTo>
                  <a:cubicBezTo>
                    <a:pt x="2189" y="476"/>
                    <a:pt x="1703" y="1"/>
                    <a:pt x="1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6" name="Google Shape;28006;p13"/>
            <p:cNvSpPr/>
            <p:nvPr/>
          </p:nvSpPr>
          <p:spPr>
            <a:xfrm>
              <a:off x="734325" y="3581625"/>
              <a:ext cx="54725" cy="54025"/>
            </a:xfrm>
            <a:custGeom>
              <a:avLst/>
              <a:gdLst/>
              <a:ahLst/>
              <a:cxnLst/>
              <a:rect l="l" t="t" r="r" b="b"/>
              <a:pathLst>
                <a:path w="2189" h="2161" extrusionOk="0">
                  <a:moveTo>
                    <a:pt x="1025" y="0"/>
                  </a:moveTo>
                  <a:cubicBezTo>
                    <a:pt x="1007" y="0"/>
                    <a:pt x="990" y="1"/>
                    <a:pt x="973" y="1"/>
                  </a:cubicBezTo>
                  <a:cubicBezTo>
                    <a:pt x="426" y="32"/>
                    <a:pt x="0" y="518"/>
                    <a:pt x="0" y="1096"/>
                  </a:cubicBezTo>
                  <a:cubicBezTo>
                    <a:pt x="0" y="1686"/>
                    <a:pt x="458" y="2161"/>
                    <a:pt x="1041" y="2161"/>
                  </a:cubicBezTo>
                  <a:cubicBezTo>
                    <a:pt x="1059" y="2161"/>
                    <a:pt x="1077" y="2160"/>
                    <a:pt x="1095" y="2160"/>
                  </a:cubicBezTo>
                  <a:cubicBezTo>
                    <a:pt x="1703" y="2160"/>
                    <a:pt x="2189" y="1612"/>
                    <a:pt x="2158" y="1035"/>
                  </a:cubicBezTo>
                  <a:cubicBezTo>
                    <a:pt x="2129" y="475"/>
                    <a:pt x="1584"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7" name="Google Shape;28007;p13"/>
            <p:cNvSpPr/>
            <p:nvPr/>
          </p:nvSpPr>
          <p:spPr>
            <a:xfrm>
              <a:off x="6690350" y="3900800"/>
              <a:ext cx="53975" cy="54025"/>
            </a:xfrm>
            <a:custGeom>
              <a:avLst/>
              <a:gdLst/>
              <a:ahLst/>
              <a:cxnLst/>
              <a:rect l="l" t="t" r="r" b="b"/>
              <a:pathLst>
                <a:path w="2159" h="2161" extrusionOk="0">
                  <a:moveTo>
                    <a:pt x="1095" y="1"/>
                  </a:moveTo>
                  <a:cubicBezTo>
                    <a:pt x="518" y="1"/>
                    <a:pt x="1" y="517"/>
                    <a:pt x="1" y="1095"/>
                  </a:cubicBezTo>
                  <a:cubicBezTo>
                    <a:pt x="1" y="1672"/>
                    <a:pt x="487" y="2128"/>
                    <a:pt x="1034" y="2159"/>
                  </a:cubicBezTo>
                  <a:cubicBezTo>
                    <a:pt x="1054" y="2160"/>
                    <a:pt x="1073" y="2160"/>
                    <a:pt x="1092" y="2160"/>
                  </a:cubicBezTo>
                  <a:cubicBezTo>
                    <a:pt x="1674" y="2160"/>
                    <a:pt x="2159" y="1714"/>
                    <a:pt x="2159" y="1125"/>
                  </a:cubicBezTo>
                  <a:cubicBezTo>
                    <a:pt x="2159" y="48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8" name="Google Shape;28008;p13"/>
            <p:cNvSpPr/>
            <p:nvPr/>
          </p:nvSpPr>
          <p:spPr>
            <a:xfrm>
              <a:off x="6724550" y="3809575"/>
              <a:ext cx="54750" cy="54025"/>
            </a:xfrm>
            <a:custGeom>
              <a:avLst/>
              <a:gdLst/>
              <a:ahLst/>
              <a:cxnLst/>
              <a:rect l="l" t="t" r="r" b="b"/>
              <a:pathLst>
                <a:path w="2190" h="2161" extrusionOk="0">
                  <a:moveTo>
                    <a:pt x="1113" y="1"/>
                  </a:moveTo>
                  <a:cubicBezTo>
                    <a:pt x="1097" y="1"/>
                    <a:pt x="1081" y="1"/>
                    <a:pt x="1065" y="2"/>
                  </a:cubicBezTo>
                  <a:cubicBezTo>
                    <a:pt x="487" y="33"/>
                    <a:pt x="31" y="488"/>
                    <a:pt x="31" y="1066"/>
                  </a:cubicBezTo>
                  <a:cubicBezTo>
                    <a:pt x="1" y="1674"/>
                    <a:pt x="487" y="2160"/>
                    <a:pt x="1095" y="2160"/>
                  </a:cubicBezTo>
                  <a:cubicBezTo>
                    <a:pt x="1672" y="2160"/>
                    <a:pt x="2189" y="1644"/>
                    <a:pt x="2189" y="1066"/>
                  </a:cubicBezTo>
                  <a:cubicBezTo>
                    <a:pt x="2160" y="505"/>
                    <a:pt x="1671" y="1"/>
                    <a:pt x="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9" name="Google Shape;28009;p13"/>
            <p:cNvSpPr/>
            <p:nvPr/>
          </p:nvSpPr>
          <p:spPr>
            <a:xfrm>
              <a:off x="661375" y="2938750"/>
              <a:ext cx="54725" cy="54050"/>
            </a:xfrm>
            <a:custGeom>
              <a:avLst/>
              <a:gdLst/>
              <a:ahLst/>
              <a:cxnLst/>
              <a:rect l="l" t="t" r="r" b="b"/>
              <a:pathLst>
                <a:path w="2189" h="2162" extrusionOk="0">
                  <a:moveTo>
                    <a:pt x="1025" y="0"/>
                  </a:moveTo>
                  <a:cubicBezTo>
                    <a:pt x="1007" y="0"/>
                    <a:pt x="990" y="1"/>
                    <a:pt x="973" y="2"/>
                  </a:cubicBezTo>
                  <a:cubicBezTo>
                    <a:pt x="426" y="32"/>
                    <a:pt x="0" y="519"/>
                    <a:pt x="0" y="1096"/>
                  </a:cubicBezTo>
                  <a:cubicBezTo>
                    <a:pt x="0" y="1686"/>
                    <a:pt x="458" y="2161"/>
                    <a:pt x="1041" y="2161"/>
                  </a:cubicBezTo>
                  <a:cubicBezTo>
                    <a:pt x="1059" y="2161"/>
                    <a:pt x="1077" y="2161"/>
                    <a:pt x="1095" y="2160"/>
                  </a:cubicBezTo>
                  <a:cubicBezTo>
                    <a:pt x="1703" y="2160"/>
                    <a:pt x="2189" y="1613"/>
                    <a:pt x="2159" y="1035"/>
                  </a:cubicBezTo>
                  <a:cubicBezTo>
                    <a:pt x="2129" y="475"/>
                    <a:pt x="1584"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13"/>
            <p:cNvSpPr/>
            <p:nvPr/>
          </p:nvSpPr>
          <p:spPr>
            <a:xfrm>
              <a:off x="6658450" y="3992000"/>
              <a:ext cx="54725" cy="54100"/>
            </a:xfrm>
            <a:custGeom>
              <a:avLst/>
              <a:gdLst/>
              <a:ahLst/>
              <a:cxnLst/>
              <a:rect l="l" t="t" r="r" b="b"/>
              <a:pathLst>
                <a:path w="2189" h="2164" extrusionOk="0">
                  <a:moveTo>
                    <a:pt x="1125" y="0"/>
                  </a:moveTo>
                  <a:cubicBezTo>
                    <a:pt x="547" y="0"/>
                    <a:pt x="0" y="517"/>
                    <a:pt x="0" y="1094"/>
                  </a:cubicBezTo>
                  <a:cubicBezTo>
                    <a:pt x="0" y="1641"/>
                    <a:pt x="456" y="2128"/>
                    <a:pt x="1034" y="2158"/>
                  </a:cubicBezTo>
                  <a:cubicBezTo>
                    <a:pt x="1068" y="2162"/>
                    <a:pt x="1102" y="2163"/>
                    <a:pt x="1136" y="2163"/>
                  </a:cubicBezTo>
                  <a:cubicBezTo>
                    <a:pt x="1695" y="2163"/>
                    <a:pt x="2130" y="1698"/>
                    <a:pt x="2158" y="1125"/>
                  </a:cubicBezTo>
                  <a:cubicBezTo>
                    <a:pt x="2189" y="517"/>
                    <a:pt x="1702"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13"/>
            <p:cNvSpPr/>
            <p:nvPr/>
          </p:nvSpPr>
          <p:spPr>
            <a:xfrm>
              <a:off x="7316500" y="2173800"/>
              <a:ext cx="47150" cy="58975"/>
            </a:xfrm>
            <a:custGeom>
              <a:avLst/>
              <a:gdLst/>
              <a:ahLst/>
              <a:cxnLst/>
              <a:rect l="l" t="t" r="r" b="b"/>
              <a:pathLst>
                <a:path w="1886" h="2359" extrusionOk="0">
                  <a:moveTo>
                    <a:pt x="1241" y="1"/>
                  </a:moveTo>
                  <a:cubicBezTo>
                    <a:pt x="1024" y="1"/>
                    <a:pt x="799" y="48"/>
                    <a:pt x="609" y="143"/>
                  </a:cubicBezTo>
                  <a:cubicBezTo>
                    <a:pt x="153" y="326"/>
                    <a:pt x="1" y="782"/>
                    <a:pt x="31" y="1268"/>
                  </a:cubicBezTo>
                  <a:cubicBezTo>
                    <a:pt x="62" y="1754"/>
                    <a:pt x="366" y="2089"/>
                    <a:pt x="822" y="2271"/>
                  </a:cubicBezTo>
                  <a:cubicBezTo>
                    <a:pt x="975" y="2330"/>
                    <a:pt x="1115" y="2358"/>
                    <a:pt x="1238" y="2358"/>
                  </a:cubicBezTo>
                  <a:cubicBezTo>
                    <a:pt x="1627" y="2358"/>
                    <a:pt x="1855" y="2073"/>
                    <a:pt x="1855" y="1542"/>
                  </a:cubicBezTo>
                  <a:cubicBezTo>
                    <a:pt x="1886" y="1390"/>
                    <a:pt x="1855" y="1268"/>
                    <a:pt x="1855" y="1116"/>
                  </a:cubicBezTo>
                  <a:cubicBezTo>
                    <a:pt x="1855" y="1025"/>
                    <a:pt x="1886" y="903"/>
                    <a:pt x="1855" y="843"/>
                  </a:cubicBezTo>
                  <a:cubicBezTo>
                    <a:pt x="1794" y="569"/>
                    <a:pt x="1764" y="113"/>
                    <a:pt x="1612" y="52"/>
                  </a:cubicBezTo>
                  <a:cubicBezTo>
                    <a:pt x="1498" y="18"/>
                    <a:pt x="1371" y="1"/>
                    <a:pt x="12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13"/>
            <p:cNvSpPr/>
            <p:nvPr/>
          </p:nvSpPr>
          <p:spPr>
            <a:xfrm>
              <a:off x="711525" y="2236600"/>
              <a:ext cx="54750" cy="54050"/>
            </a:xfrm>
            <a:custGeom>
              <a:avLst/>
              <a:gdLst/>
              <a:ahLst/>
              <a:cxnLst/>
              <a:rect l="l" t="t" r="r" b="b"/>
              <a:pathLst>
                <a:path w="2190" h="2162" extrusionOk="0">
                  <a:moveTo>
                    <a:pt x="1025" y="1"/>
                  </a:moveTo>
                  <a:cubicBezTo>
                    <a:pt x="1008" y="1"/>
                    <a:pt x="990" y="1"/>
                    <a:pt x="973" y="2"/>
                  </a:cubicBezTo>
                  <a:cubicBezTo>
                    <a:pt x="426" y="33"/>
                    <a:pt x="1" y="519"/>
                    <a:pt x="1" y="1097"/>
                  </a:cubicBezTo>
                  <a:cubicBezTo>
                    <a:pt x="1" y="1686"/>
                    <a:pt x="458" y="2162"/>
                    <a:pt x="1041" y="2162"/>
                  </a:cubicBezTo>
                  <a:cubicBezTo>
                    <a:pt x="1059" y="2162"/>
                    <a:pt x="1077" y="2161"/>
                    <a:pt x="1095" y="2160"/>
                  </a:cubicBezTo>
                  <a:cubicBezTo>
                    <a:pt x="1703" y="2160"/>
                    <a:pt x="2189" y="1613"/>
                    <a:pt x="2159" y="1036"/>
                  </a:cubicBezTo>
                  <a:cubicBezTo>
                    <a:pt x="2129" y="475"/>
                    <a:pt x="1585" y="1"/>
                    <a:pt x="10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13"/>
            <p:cNvSpPr/>
            <p:nvPr/>
          </p:nvSpPr>
          <p:spPr>
            <a:xfrm>
              <a:off x="6163750" y="827800"/>
              <a:ext cx="54750" cy="54025"/>
            </a:xfrm>
            <a:custGeom>
              <a:avLst/>
              <a:gdLst/>
              <a:ahLst/>
              <a:cxnLst/>
              <a:rect l="l" t="t" r="r" b="b"/>
              <a:pathLst>
                <a:path w="2190" h="2161" extrusionOk="0">
                  <a:moveTo>
                    <a:pt x="1095" y="1"/>
                  </a:moveTo>
                  <a:cubicBezTo>
                    <a:pt x="517" y="1"/>
                    <a:pt x="61" y="457"/>
                    <a:pt x="31" y="1034"/>
                  </a:cubicBezTo>
                  <a:cubicBezTo>
                    <a:pt x="1" y="1642"/>
                    <a:pt x="457" y="2159"/>
                    <a:pt x="1065" y="2159"/>
                  </a:cubicBezTo>
                  <a:cubicBezTo>
                    <a:pt x="1082" y="2160"/>
                    <a:pt x="1099" y="2160"/>
                    <a:pt x="1116" y="2160"/>
                  </a:cubicBezTo>
                  <a:cubicBezTo>
                    <a:pt x="1674" y="2160"/>
                    <a:pt x="2189" y="1685"/>
                    <a:pt x="2189" y="1095"/>
                  </a:cubicBezTo>
                  <a:cubicBezTo>
                    <a:pt x="2189" y="518"/>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13"/>
            <p:cNvSpPr/>
            <p:nvPr/>
          </p:nvSpPr>
          <p:spPr>
            <a:xfrm>
              <a:off x="6774700" y="1976725"/>
              <a:ext cx="54750" cy="54025"/>
            </a:xfrm>
            <a:custGeom>
              <a:avLst/>
              <a:gdLst/>
              <a:ahLst/>
              <a:cxnLst/>
              <a:rect l="l" t="t" r="r" b="b"/>
              <a:pathLst>
                <a:path w="2190" h="2161" extrusionOk="0">
                  <a:moveTo>
                    <a:pt x="1111" y="1"/>
                  </a:moveTo>
                  <a:cubicBezTo>
                    <a:pt x="1095" y="1"/>
                    <a:pt x="1080" y="1"/>
                    <a:pt x="1065" y="2"/>
                  </a:cubicBezTo>
                  <a:cubicBezTo>
                    <a:pt x="487" y="32"/>
                    <a:pt x="31" y="488"/>
                    <a:pt x="31" y="1066"/>
                  </a:cubicBezTo>
                  <a:cubicBezTo>
                    <a:pt x="1" y="1674"/>
                    <a:pt x="487" y="2160"/>
                    <a:pt x="1095" y="2160"/>
                  </a:cubicBezTo>
                  <a:cubicBezTo>
                    <a:pt x="1703" y="2160"/>
                    <a:pt x="2189" y="1643"/>
                    <a:pt x="2189" y="1066"/>
                  </a:cubicBezTo>
                  <a:cubicBezTo>
                    <a:pt x="2160" y="505"/>
                    <a:pt x="1642" y="1"/>
                    <a:pt x="11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13"/>
            <p:cNvSpPr/>
            <p:nvPr/>
          </p:nvSpPr>
          <p:spPr>
            <a:xfrm>
              <a:off x="743450" y="2145450"/>
              <a:ext cx="54725" cy="54025"/>
            </a:xfrm>
            <a:custGeom>
              <a:avLst/>
              <a:gdLst/>
              <a:ahLst/>
              <a:cxnLst/>
              <a:rect l="l" t="t" r="r" b="b"/>
              <a:pathLst>
                <a:path w="2189" h="2161" extrusionOk="0">
                  <a:moveTo>
                    <a:pt x="1094" y="1"/>
                  </a:moveTo>
                  <a:cubicBezTo>
                    <a:pt x="486" y="1"/>
                    <a:pt x="0" y="487"/>
                    <a:pt x="0" y="1095"/>
                  </a:cubicBezTo>
                  <a:cubicBezTo>
                    <a:pt x="0" y="1685"/>
                    <a:pt x="458" y="2160"/>
                    <a:pt x="1040" y="2160"/>
                  </a:cubicBezTo>
                  <a:cubicBezTo>
                    <a:pt x="1058" y="2160"/>
                    <a:pt x="1076" y="2160"/>
                    <a:pt x="1094" y="2159"/>
                  </a:cubicBezTo>
                  <a:cubicBezTo>
                    <a:pt x="1642" y="2159"/>
                    <a:pt x="2128" y="1673"/>
                    <a:pt x="2158" y="1125"/>
                  </a:cubicBezTo>
                  <a:cubicBezTo>
                    <a:pt x="2189" y="578"/>
                    <a:pt x="1672" y="3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13"/>
            <p:cNvSpPr/>
            <p:nvPr/>
          </p:nvSpPr>
          <p:spPr>
            <a:xfrm>
              <a:off x="717600" y="1928900"/>
              <a:ext cx="54750" cy="54725"/>
            </a:xfrm>
            <a:custGeom>
              <a:avLst/>
              <a:gdLst/>
              <a:ahLst/>
              <a:cxnLst/>
              <a:rect l="l" t="t" r="r" b="b"/>
              <a:pathLst>
                <a:path w="2190" h="2189" extrusionOk="0">
                  <a:moveTo>
                    <a:pt x="1095" y="0"/>
                  </a:moveTo>
                  <a:cubicBezTo>
                    <a:pt x="487" y="0"/>
                    <a:pt x="1" y="486"/>
                    <a:pt x="1" y="1094"/>
                  </a:cubicBezTo>
                  <a:cubicBezTo>
                    <a:pt x="1" y="1672"/>
                    <a:pt x="517" y="2189"/>
                    <a:pt x="1095" y="2189"/>
                  </a:cubicBezTo>
                  <a:cubicBezTo>
                    <a:pt x="1703" y="2189"/>
                    <a:pt x="2189" y="1702"/>
                    <a:pt x="2189" y="1094"/>
                  </a:cubicBezTo>
                  <a:cubicBezTo>
                    <a:pt x="2189" y="456"/>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13"/>
            <p:cNvSpPr/>
            <p:nvPr/>
          </p:nvSpPr>
          <p:spPr>
            <a:xfrm>
              <a:off x="1519300" y="574775"/>
              <a:ext cx="55500" cy="54725"/>
            </a:xfrm>
            <a:custGeom>
              <a:avLst/>
              <a:gdLst/>
              <a:ahLst/>
              <a:cxnLst/>
              <a:rect l="l" t="t" r="r" b="b"/>
              <a:pathLst>
                <a:path w="2220" h="2189" extrusionOk="0">
                  <a:moveTo>
                    <a:pt x="1155" y="0"/>
                  </a:moveTo>
                  <a:cubicBezTo>
                    <a:pt x="547" y="0"/>
                    <a:pt x="31" y="487"/>
                    <a:pt x="31" y="1064"/>
                  </a:cubicBezTo>
                  <a:cubicBezTo>
                    <a:pt x="0" y="1642"/>
                    <a:pt x="517" y="2158"/>
                    <a:pt x="1094" y="2189"/>
                  </a:cubicBezTo>
                  <a:cubicBezTo>
                    <a:pt x="1702" y="2189"/>
                    <a:pt x="2189" y="1733"/>
                    <a:pt x="2219" y="1094"/>
                  </a:cubicBezTo>
                  <a:cubicBezTo>
                    <a:pt x="2219" y="487"/>
                    <a:pt x="1763"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13"/>
            <p:cNvSpPr/>
            <p:nvPr/>
          </p:nvSpPr>
          <p:spPr>
            <a:xfrm>
              <a:off x="1264725" y="996500"/>
              <a:ext cx="53975" cy="54025"/>
            </a:xfrm>
            <a:custGeom>
              <a:avLst/>
              <a:gdLst/>
              <a:ahLst/>
              <a:cxnLst/>
              <a:rect l="l" t="t" r="r" b="b"/>
              <a:pathLst>
                <a:path w="2159" h="2161" extrusionOk="0">
                  <a:moveTo>
                    <a:pt x="1095" y="1"/>
                  </a:moveTo>
                  <a:cubicBezTo>
                    <a:pt x="517" y="1"/>
                    <a:pt x="1" y="517"/>
                    <a:pt x="1" y="1095"/>
                  </a:cubicBezTo>
                  <a:cubicBezTo>
                    <a:pt x="31" y="1642"/>
                    <a:pt x="487" y="2128"/>
                    <a:pt x="1034" y="2159"/>
                  </a:cubicBezTo>
                  <a:cubicBezTo>
                    <a:pt x="1053" y="2160"/>
                    <a:pt x="1072" y="2160"/>
                    <a:pt x="1091" y="2160"/>
                  </a:cubicBezTo>
                  <a:cubicBezTo>
                    <a:pt x="1672" y="2160"/>
                    <a:pt x="2129" y="1714"/>
                    <a:pt x="2159" y="1125"/>
                  </a:cubicBezTo>
                  <a:cubicBezTo>
                    <a:pt x="2159" y="51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13"/>
            <p:cNvSpPr/>
            <p:nvPr/>
          </p:nvSpPr>
          <p:spPr>
            <a:xfrm>
              <a:off x="684925" y="2020050"/>
              <a:ext cx="55500" cy="54800"/>
            </a:xfrm>
            <a:custGeom>
              <a:avLst/>
              <a:gdLst/>
              <a:ahLst/>
              <a:cxnLst/>
              <a:rect l="l" t="t" r="r" b="b"/>
              <a:pathLst>
                <a:path w="2220" h="2192" extrusionOk="0">
                  <a:moveTo>
                    <a:pt x="1152" y="0"/>
                  </a:moveTo>
                  <a:cubicBezTo>
                    <a:pt x="1133" y="0"/>
                    <a:pt x="1114" y="1"/>
                    <a:pt x="1095" y="2"/>
                  </a:cubicBezTo>
                  <a:cubicBezTo>
                    <a:pt x="487" y="32"/>
                    <a:pt x="1" y="549"/>
                    <a:pt x="31" y="1126"/>
                  </a:cubicBezTo>
                  <a:cubicBezTo>
                    <a:pt x="31" y="1687"/>
                    <a:pt x="548" y="2191"/>
                    <a:pt x="1107" y="2191"/>
                  </a:cubicBezTo>
                  <a:cubicBezTo>
                    <a:pt x="1123" y="2191"/>
                    <a:pt x="1139" y="2191"/>
                    <a:pt x="1156" y="2190"/>
                  </a:cubicBezTo>
                  <a:cubicBezTo>
                    <a:pt x="1764" y="2160"/>
                    <a:pt x="2220" y="1673"/>
                    <a:pt x="2220" y="1065"/>
                  </a:cubicBezTo>
                  <a:cubicBezTo>
                    <a:pt x="2190" y="447"/>
                    <a:pt x="1733" y="0"/>
                    <a:pt x="1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13"/>
            <p:cNvSpPr/>
            <p:nvPr/>
          </p:nvSpPr>
          <p:spPr>
            <a:xfrm>
              <a:off x="6890200" y="2225225"/>
              <a:ext cx="55500" cy="54800"/>
            </a:xfrm>
            <a:custGeom>
              <a:avLst/>
              <a:gdLst/>
              <a:ahLst/>
              <a:cxnLst/>
              <a:rect l="l" t="t" r="r" b="b"/>
              <a:pathLst>
                <a:path w="2220" h="2192" extrusionOk="0">
                  <a:moveTo>
                    <a:pt x="1105" y="0"/>
                  </a:moveTo>
                  <a:cubicBezTo>
                    <a:pt x="546" y="0"/>
                    <a:pt x="31" y="475"/>
                    <a:pt x="31" y="1035"/>
                  </a:cubicBezTo>
                  <a:cubicBezTo>
                    <a:pt x="1" y="1612"/>
                    <a:pt x="487" y="2159"/>
                    <a:pt x="1065" y="2190"/>
                  </a:cubicBezTo>
                  <a:cubicBezTo>
                    <a:pt x="1083" y="2191"/>
                    <a:pt x="1101" y="2191"/>
                    <a:pt x="1119" y="2191"/>
                  </a:cubicBezTo>
                  <a:cubicBezTo>
                    <a:pt x="1703" y="2191"/>
                    <a:pt x="2190" y="1716"/>
                    <a:pt x="2220" y="1126"/>
                  </a:cubicBezTo>
                  <a:cubicBezTo>
                    <a:pt x="2220" y="518"/>
                    <a:pt x="1794" y="32"/>
                    <a:pt x="1156" y="1"/>
                  </a:cubicBezTo>
                  <a:cubicBezTo>
                    <a:pt x="1139" y="0"/>
                    <a:pt x="1122" y="0"/>
                    <a:pt x="1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1" name="Google Shape;28021;p13"/>
            <p:cNvSpPr/>
            <p:nvPr/>
          </p:nvSpPr>
          <p:spPr>
            <a:xfrm>
              <a:off x="776875" y="2054250"/>
              <a:ext cx="54750" cy="54025"/>
            </a:xfrm>
            <a:custGeom>
              <a:avLst/>
              <a:gdLst/>
              <a:ahLst/>
              <a:cxnLst/>
              <a:rect l="l" t="t" r="r" b="b"/>
              <a:pathLst>
                <a:path w="2190" h="2161" extrusionOk="0">
                  <a:moveTo>
                    <a:pt x="1085" y="0"/>
                  </a:moveTo>
                  <a:cubicBezTo>
                    <a:pt x="1068" y="0"/>
                    <a:pt x="1051" y="0"/>
                    <a:pt x="1034" y="1"/>
                  </a:cubicBezTo>
                  <a:cubicBezTo>
                    <a:pt x="487" y="32"/>
                    <a:pt x="1" y="549"/>
                    <a:pt x="1" y="1096"/>
                  </a:cubicBezTo>
                  <a:cubicBezTo>
                    <a:pt x="1" y="1657"/>
                    <a:pt x="489" y="2161"/>
                    <a:pt x="1074" y="2161"/>
                  </a:cubicBezTo>
                  <a:cubicBezTo>
                    <a:pt x="1091" y="2161"/>
                    <a:pt x="1108" y="2160"/>
                    <a:pt x="1125" y="2159"/>
                  </a:cubicBezTo>
                  <a:cubicBezTo>
                    <a:pt x="1703" y="2159"/>
                    <a:pt x="2189" y="1643"/>
                    <a:pt x="2159" y="1035"/>
                  </a:cubicBezTo>
                  <a:cubicBezTo>
                    <a:pt x="2129" y="475"/>
                    <a:pt x="1642" y="0"/>
                    <a:pt x="1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13"/>
            <p:cNvSpPr/>
            <p:nvPr/>
          </p:nvSpPr>
          <p:spPr>
            <a:xfrm>
              <a:off x="6078650" y="5015525"/>
              <a:ext cx="55500" cy="54800"/>
            </a:xfrm>
            <a:custGeom>
              <a:avLst/>
              <a:gdLst/>
              <a:ahLst/>
              <a:cxnLst/>
              <a:rect l="l" t="t" r="r" b="b"/>
              <a:pathLst>
                <a:path w="2220" h="2192" extrusionOk="0">
                  <a:moveTo>
                    <a:pt x="1152" y="1"/>
                  </a:moveTo>
                  <a:cubicBezTo>
                    <a:pt x="1133" y="1"/>
                    <a:pt x="1114" y="1"/>
                    <a:pt x="1095" y="2"/>
                  </a:cubicBezTo>
                  <a:cubicBezTo>
                    <a:pt x="487" y="32"/>
                    <a:pt x="0" y="549"/>
                    <a:pt x="31" y="1127"/>
                  </a:cubicBezTo>
                  <a:cubicBezTo>
                    <a:pt x="31" y="1688"/>
                    <a:pt x="548" y="2192"/>
                    <a:pt x="1107" y="2192"/>
                  </a:cubicBezTo>
                  <a:cubicBezTo>
                    <a:pt x="1123" y="2192"/>
                    <a:pt x="1139" y="2191"/>
                    <a:pt x="1155" y="2190"/>
                  </a:cubicBezTo>
                  <a:cubicBezTo>
                    <a:pt x="1763" y="2160"/>
                    <a:pt x="2219" y="1674"/>
                    <a:pt x="2219" y="1066"/>
                  </a:cubicBezTo>
                  <a:cubicBezTo>
                    <a:pt x="2190" y="448"/>
                    <a:pt x="1733" y="1"/>
                    <a:pt x="1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13"/>
            <p:cNvSpPr/>
            <p:nvPr/>
          </p:nvSpPr>
          <p:spPr>
            <a:xfrm>
              <a:off x="1611250" y="608925"/>
              <a:ext cx="54725" cy="54050"/>
            </a:xfrm>
            <a:custGeom>
              <a:avLst/>
              <a:gdLst/>
              <a:ahLst/>
              <a:cxnLst/>
              <a:rect l="l" t="t" r="r" b="b"/>
              <a:pathLst>
                <a:path w="2189" h="2162" extrusionOk="0">
                  <a:moveTo>
                    <a:pt x="1085" y="1"/>
                  </a:moveTo>
                  <a:cubicBezTo>
                    <a:pt x="1068" y="1"/>
                    <a:pt x="1051" y="1"/>
                    <a:pt x="1033" y="2"/>
                  </a:cubicBezTo>
                  <a:cubicBezTo>
                    <a:pt x="486" y="32"/>
                    <a:pt x="0" y="549"/>
                    <a:pt x="0" y="1096"/>
                  </a:cubicBezTo>
                  <a:cubicBezTo>
                    <a:pt x="0" y="1658"/>
                    <a:pt x="488" y="2161"/>
                    <a:pt x="1074" y="2161"/>
                  </a:cubicBezTo>
                  <a:cubicBezTo>
                    <a:pt x="1091" y="2161"/>
                    <a:pt x="1108" y="2161"/>
                    <a:pt x="1125" y="2160"/>
                  </a:cubicBezTo>
                  <a:cubicBezTo>
                    <a:pt x="1702" y="2160"/>
                    <a:pt x="2189" y="1643"/>
                    <a:pt x="2158" y="1035"/>
                  </a:cubicBezTo>
                  <a:cubicBezTo>
                    <a:pt x="2129" y="475"/>
                    <a:pt x="1641" y="1"/>
                    <a:pt x="1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13"/>
            <p:cNvSpPr/>
            <p:nvPr/>
          </p:nvSpPr>
          <p:spPr>
            <a:xfrm>
              <a:off x="610450" y="2507900"/>
              <a:ext cx="55500" cy="54775"/>
            </a:xfrm>
            <a:custGeom>
              <a:avLst/>
              <a:gdLst/>
              <a:ahLst/>
              <a:cxnLst/>
              <a:rect l="l" t="t" r="r" b="b"/>
              <a:pathLst>
                <a:path w="2220" h="2191" extrusionOk="0">
                  <a:moveTo>
                    <a:pt x="1119" y="0"/>
                  </a:moveTo>
                  <a:cubicBezTo>
                    <a:pt x="1101" y="0"/>
                    <a:pt x="1083" y="1"/>
                    <a:pt x="1065" y="2"/>
                  </a:cubicBezTo>
                  <a:cubicBezTo>
                    <a:pt x="457" y="2"/>
                    <a:pt x="1" y="488"/>
                    <a:pt x="1" y="1126"/>
                  </a:cubicBezTo>
                  <a:cubicBezTo>
                    <a:pt x="31" y="1734"/>
                    <a:pt x="518" y="2190"/>
                    <a:pt x="1126" y="2190"/>
                  </a:cubicBezTo>
                  <a:cubicBezTo>
                    <a:pt x="1703" y="2160"/>
                    <a:pt x="2220" y="1643"/>
                    <a:pt x="2189" y="1065"/>
                  </a:cubicBezTo>
                  <a:cubicBezTo>
                    <a:pt x="2189" y="476"/>
                    <a:pt x="1703" y="0"/>
                    <a:pt x="1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13"/>
            <p:cNvSpPr/>
            <p:nvPr/>
          </p:nvSpPr>
          <p:spPr>
            <a:xfrm>
              <a:off x="6799775" y="2191050"/>
              <a:ext cx="53975" cy="54025"/>
            </a:xfrm>
            <a:custGeom>
              <a:avLst/>
              <a:gdLst/>
              <a:ahLst/>
              <a:cxnLst/>
              <a:rect l="l" t="t" r="r" b="b"/>
              <a:pathLst>
                <a:path w="2159" h="2161" extrusionOk="0">
                  <a:moveTo>
                    <a:pt x="1095" y="1"/>
                  </a:moveTo>
                  <a:cubicBezTo>
                    <a:pt x="518" y="1"/>
                    <a:pt x="1" y="548"/>
                    <a:pt x="1" y="1125"/>
                  </a:cubicBezTo>
                  <a:cubicBezTo>
                    <a:pt x="31" y="1672"/>
                    <a:pt x="487" y="2128"/>
                    <a:pt x="1065" y="2159"/>
                  </a:cubicBezTo>
                  <a:cubicBezTo>
                    <a:pt x="1082" y="2160"/>
                    <a:pt x="1099" y="2160"/>
                    <a:pt x="1116" y="2160"/>
                  </a:cubicBezTo>
                  <a:cubicBezTo>
                    <a:pt x="1673" y="2160"/>
                    <a:pt x="2159" y="1685"/>
                    <a:pt x="2159" y="1095"/>
                  </a:cubicBezTo>
                  <a:cubicBezTo>
                    <a:pt x="2159" y="48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13"/>
            <p:cNvSpPr/>
            <p:nvPr/>
          </p:nvSpPr>
          <p:spPr>
            <a:xfrm>
              <a:off x="6405400" y="1016975"/>
              <a:ext cx="55500" cy="54825"/>
            </a:xfrm>
            <a:custGeom>
              <a:avLst/>
              <a:gdLst/>
              <a:ahLst/>
              <a:cxnLst/>
              <a:rect l="l" t="t" r="r" b="b"/>
              <a:pathLst>
                <a:path w="2220" h="2193" extrusionOk="0">
                  <a:moveTo>
                    <a:pt x="1068" y="1"/>
                  </a:moveTo>
                  <a:cubicBezTo>
                    <a:pt x="487" y="1"/>
                    <a:pt x="30" y="448"/>
                    <a:pt x="1" y="1066"/>
                  </a:cubicBezTo>
                  <a:cubicBezTo>
                    <a:pt x="1" y="1674"/>
                    <a:pt x="456" y="2161"/>
                    <a:pt x="1064" y="2191"/>
                  </a:cubicBezTo>
                  <a:cubicBezTo>
                    <a:pt x="1081" y="2192"/>
                    <a:pt x="1097" y="2192"/>
                    <a:pt x="1113" y="2192"/>
                  </a:cubicBezTo>
                  <a:cubicBezTo>
                    <a:pt x="1672" y="2192"/>
                    <a:pt x="2189" y="1688"/>
                    <a:pt x="2189" y="1127"/>
                  </a:cubicBezTo>
                  <a:cubicBezTo>
                    <a:pt x="2219" y="519"/>
                    <a:pt x="1733" y="33"/>
                    <a:pt x="1125" y="2"/>
                  </a:cubicBezTo>
                  <a:cubicBezTo>
                    <a:pt x="1106" y="1"/>
                    <a:pt x="1087" y="1"/>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13"/>
            <p:cNvSpPr/>
            <p:nvPr/>
          </p:nvSpPr>
          <p:spPr>
            <a:xfrm>
              <a:off x="5831675" y="5131825"/>
              <a:ext cx="53975" cy="54000"/>
            </a:xfrm>
            <a:custGeom>
              <a:avLst/>
              <a:gdLst/>
              <a:ahLst/>
              <a:cxnLst/>
              <a:rect l="l" t="t" r="r" b="b"/>
              <a:pathLst>
                <a:path w="2159" h="2160" extrusionOk="0">
                  <a:moveTo>
                    <a:pt x="1065" y="0"/>
                  </a:moveTo>
                  <a:cubicBezTo>
                    <a:pt x="487" y="0"/>
                    <a:pt x="1" y="517"/>
                    <a:pt x="1" y="1095"/>
                  </a:cubicBezTo>
                  <a:cubicBezTo>
                    <a:pt x="1" y="1685"/>
                    <a:pt x="487" y="2160"/>
                    <a:pt x="1044" y="2160"/>
                  </a:cubicBezTo>
                  <a:cubicBezTo>
                    <a:pt x="1061" y="2160"/>
                    <a:pt x="1078" y="2159"/>
                    <a:pt x="1095" y="2159"/>
                  </a:cubicBezTo>
                  <a:cubicBezTo>
                    <a:pt x="1673" y="2128"/>
                    <a:pt x="2128" y="1672"/>
                    <a:pt x="2159" y="1125"/>
                  </a:cubicBezTo>
                  <a:cubicBezTo>
                    <a:pt x="2159" y="548"/>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13"/>
            <p:cNvSpPr/>
            <p:nvPr/>
          </p:nvSpPr>
          <p:spPr>
            <a:xfrm>
              <a:off x="6922125" y="3264775"/>
              <a:ext cx="55500" cy="54750"/>
            </a:xfrm>
            <a:custGeom>
              <a:avLst/>
              <a:gdLst/>
              <a:ahLst/>
              <a:cxnLst/>
              <a:rect l="l" t="t" r="r" b="b"/>
              <a:pathLst>
                <a:path w="2220" h="2190" extrusionOk="0">
                  <a:moveTo>
                    <a:pt x="1125" y="1"/>
                  </a:moveTo>
                  <a:cubicBezTo>
                    <a:pt x="517" y="1"/>
                    <a:pt x="31" y="487"/>
                    <a:pt x="31" y="1095"/>
                  </a:cubicBezTo>
                  <a:cubicBezTo>
                    <a:pt x="1" y="1672"/>
                    <a:pt x="517" y="2189"/>
                    <a:pt x="1125" y="2189"/>
                  </a:cubicBezTo>
                  <a:cubicBezTo>
                    <a:pt x="1733" y="2189"/>
                    <a:pt x="2220" y="1703"/>
                    <a:pt x="2220" y="1095"/>
                  </a:cubicBezTo>
                  <a:cubicBezTo>
                    <a:pt x="2220" y="456"/>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13"/>
            <p:cNvSpPr/>
            <p:nvPr/>
          </p:nvSpPr>
          <p:spPr>
            <a:xfrm>
              <a:off x="6940375" y="2653825"/>
              <a:ext cx="55475" cy="54725"/>
            </a:xfrm>
            <a:custGeom>
              <a:avLst/>
              <a:gdLst/>
              <a:ahLst/>
              <a:cxnLst/>
              <a:rect l="l" t="t" r="r" b="b"/>
              <a:pathLst>
                <a:path w="2219" h="2189" extrusionOk="0">
                  <a:moveTo>
                    <a:pt x="1125" y="0"/>
                  </a:moveTo>
                  <a:cubicBezTo>
                    <a:pt x="517" y="0"/>
                    <a:pt x="31" y="487"/>
                    <a:pt x="0" y="1064"/>
                  </a:cubicBezTo>
                  <a:cubicBezTo>
                    <a:pt x="0" y="1672"/>
                    <a:pt x="517" y="2189"/>
                    <a:pt x="1125" y="2189"/>
                  </a:cubicBezTo>
                  <a:cubicBezTo>
                    <a:pt x="1733" y="2189"/>
                    <a:pt x="2189" y="1703"/>
                    <a:pt x="2219" y="1095"/>
                  </a:cubicBezTo>
                  <a:cubicBezTo>
                    <a:pt x="2219" y="487"/>
                    <a:pt x="176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13"/>
            <p:cNvSpPr/>
            <p:nvPr/>
          </p:nvSpPr>
          <p:spPr>
            <a:xfrm>
              <a:off x="5922100" y="5165975"/>
              <a:ext cx="55500" cy="54775"/>
            </a:xfrm>
            <a:custGeom>
              <a:avLst/>
              <a:gdLst/>
              <a:ahLst/>
              <a:cxnLst/>
              <a:rect l="l" t="t" r="r" b="b"/>
              <a:pathLst>
                <a:path w="2220" h="2191" extrusionOk="0">
                  <a:moveTo>
                    <a:pt x="1068" y="1"/>
                  </a:moveTo>
                  <a:cubicBezTo>
                    <a:pt x="487" y="1"/>
                    <a:pt x="30" y="447"/>
                    <a:pt x="1" y="1036"/>
                  </a:cubicBezTo>
                  <a:cubicBezTo>
                    <a:pt x="1" y="1674"/>
                    <a:pt x="426" y="2160"/>
                    <a:pt x="1065" y="2191"/>
                  </a:cubicBezTo>
                  <a:cubicBezTo>
                    <a:pt x="1642" y="2191"/>
                    <a:pt x="2189" y="1704"/>
                    <a:pt x="2189" y="1127"/>
                  </a:cubicBezTo>
                  <a:cubicBezTo>
                    <a:pt x="2220" y="549"/>
                    <a:pt x="1733" y="33"/>
                    <a:pt x="1126" y="2"/>
                  </a:cubicBezTo>
                  <a:cubicBezTo>
                    <a:pt x="1106" y="1"/>
                    <a:pt x="1087" y="1"/>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13"/>
            <p:cNvSpPr/>
            <p:nvPr/>
          </p:nvSpPr>
          <p:spPr>
            <a:xfrm>
              <a:off x="1104400" y="4541350"/>
              <a:ext cx="55475" cy="54800"/>
            </a:xfrm>
            <a:custGeom>
              <a:avLst/>
              <a:gdLst/>
              <a:ahLst/>
              <a:cxnLst/>
              <a:rect l="l" t="t" r="r" b="b"/>
              <a:pathLst>
                <a:path w="2219" h="2192" extrusionOk="0">
                  <a:moveTo>
                    <a:pt x="1104" y="1"/>
                  </a:moveTo>
                  <a:cubicBezTo>
                    <a:pt x="546" y="1"/>
                    <a:pt x="30" y="475"/>
                    <a:pt x="30" y="1036"/>
                  </a:cubicBezTo>
                  <a:cubicBezTo>
                    <a:pt x="0" y="1613"/>
                    <a:pt x="486" y="2160"/>
                    <a:pt x="1094" y="2191"/>
                  </a:cubicBezTo>
                  <a:cubicBezTo>
                    <a:pt x="1112" y="2191"/>
                    <a:pt x="1129" y="2192"/>
                    <a:pt x="1146" y="2192"/>
                  </a:cubicBezTo>
                  <a:cubicBezTo>
                    <a:pt x="1702" y="2192"/>
                    <a:pt x="2189" y="1717"/>
                    <a:pt x="2219" y="1127"/>
                  </a:cubicBezTo>
                  <a:cubicBezTo>
                    <a:pt x="2219" y="519"/>
                    <a:pt x="1793" y="32"/>
                    <a:pt x="1155" y="2"/>
                  </a:cubicBezTo>
                  <a:cubicBezTo>
                    <a:pt x="1138" y="1"/>
                    <a:pt x="1121" y="1"/>
                    <a:pt x="1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13"/>
            <p:cNvSpPr/>
            <p:nvPr/>
          </p:nvSpPr>
          <p:spPr>
            <a:xfrm>
              <a:off x="1345275" y="4730600"/>
              <a:ext cx="53975" cy="54025"/>
            </a:xfrm>
            <a:custGeom>
              <a:avLst/>
              <a:gdLst/>
              <a:ahLst/>
              <a:cxnLst/>
              <a:rect l="l" t="t" r="r" b="b"/>
              <a:pathLst>
                <a:path w="2159" h="2161" extrusionOk="0">
                  <a:moveTo>
                    <a:pt x="1064" y="1"/>
                  </a:moveTo>
                  <a:cubicBezTo>
                    <a:pt x="456" y="1"/>
                    <a:pt x="1" y="517"/>
                    <a:pt x="1" y="1125"/>
                  </a:cubicBezTo>
                  <a:cubicBezTo>
                    <a:pt x="1" y="1672"/>
                    <a:pt x="456" y="2128"/>
                    <a:pt x="1034" y="2159"/>
                  </a:cubicBezTo>
                  <a:cubicBezTo>
                    <a:pt x="1051" y="2160"/>
                    <a:pt x="1068" y="2160"/>
                    <a:pt x="1085" y="2160"/>
                  </a:cubicBezTo>
                  <a:cubicBezTo>
                    <a:pt x="1642" y="2160"/>
                    <a:pt x="2129" y="1685"/>
                    <a:pt x="2159" y="1095"/>
                  </a:cubicBezTo>
                  <a:cubicBezTo>
                    <a:pt x="2159" y="517"/>
                    <a:pt x="164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13"/>
            <p:cNvSpPr/>
            <p:nvPr/>
          </p:nvSpPr>
          <p:spPr>
            <a:xfrm>
              <a:off x="601350" y="2813400"/>
              <a:ext cx="54725" cy="54750"/>
            </a:xfrm>
            <a:custGeom>
              <a:avLst/>
              <a:gdLst/>
              <a:ahLst/>
              <a:cxnLst/>
              <a:rect l="l" t="t" r="r" b="b"/>
              <a:pathLst>
                <a:path w="2189" h="2190" extrusionOk="0">
                  <a:moveTo>
                    <a:pt x="1094" y="1"/>
                  </a:moveTo>
                  <a:cubicBezTo>
                    <a:pt x="486" y="1"/>
                    <a:pt x="0" y="456"/>
                    <a:pt x="0" y="1095"/>
                  </a:cubicBezTo>
                  <a:cubicBezTo>
                    <a:pt x="0" y="1703"/>
                    <a:pt x="486" y="2189"/>
                    <a:pt x="1094" y="2189"/>
                  </a:cubicBezTo>
                  <a:cubicBezTo>
                    <a:pt x="1672" y="2189"/>
                    <a:pt x="2189" y="1672"/>
                    <a:pt x="2189" y="1095"/>
                  </a:cubicBezTo>
                  <a:cubicBezTo>
                    <a:pt x="2189" y="487"/>
                    <a:pt x="1702"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13"/>
            <p:cNvSpPr/>
            <p:nvPr/>
          </p:nvSpPr>
          <p:spPr>
            <a:xfrm>
              <a:off x="6460125" y="4536825"/>
              <a:ext cx="55475" cy="54750"/>
            </a:xfrm>
            <a:custGeom>
              <a:avLst/>
              <a:gdLst/>
              <a:ahLst/>
              <a:cxnLst/>
              <a:rect l="l" t="t" r="r" b="b"/>
              <a:pathLst>
                <a:path w="2219" h="2190" extrusionOk="0">
                  <a:moveTo>
                    <a:pt x="1094" y="1"/>
                  </a:moveTo>
                  <a:cubicBezTo>
                    <a:pt x="456" y="1"/>
                    <a:pt x="0" y="457"/>
                    <a:pt x="0" y="1095"/>
                  </a:cubicBezTo>
                  <a:cubicBezTo>
                    <a:pt x="0" y="1703"/>
                    <a:pt x="486" y="2189"/>
                    <a:pt x="1094" y="2189"/>
                  </a:cubicBezTo>
                  <a:cubicBezTo>
                    <a:pt x="1702" y="2189"/>
                    <a:pt x="2219" y="1672"/>
                    <a:pt x="2189" y="1095"/>
                  </a:cubicBezTo>
                  <a:cubicBezTo>
                    <a:pt x="2189" y="487"/>
                    <a:pt x="1702"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13"/>
            <p:cNvSpPr/>
            <p:nvPr/>
          </p:nvSpPr>
          <p:spPr>
            <a:xfrm>
              <a:off x="6492025" y="4445600"/>
              <a:ext cx="55500" cy="54775"/>
            </a:xfrm>
            <a:custGeom>
              <a:avLst/>
              <a:gdLst/>
              <a:ahLst/>
              <a:cxnLst/>
              <a:rect l="l" t="t" r="r" b="b"/>
              <a:pathLst>
                <a:path w="2220" h="2191" extrusionOk="0">
                  <a:moveTo>
                    <a:pt x="1096" y="1"/>
                  </a:moveTo>
                  <a:cubicBezTo>
                    <a:pt x="487" y="1"/>
                    <a:pt x="31" y="448"/>
                    <a:pt x="31" y="1066"/>
                  </a:cubicBezTo>
                  <a:cubicBezTo>
                    <a:pt x="1" y="1674"/>
                    <a:pt x="487" y="2191"/>
                    <a:pt x="1095" y="2191"/>
                  </a:cubicBezTo>
                  <a:cubicBezTo>
                    <a:pt x="1672" y="2191"/>
                    <a:pt x="2220" y="1674"/>
                    <a:pt x="2189" y="1066"/>
                  </a:cubicBezTo>
                  <a:cubicBezTo>
                    <a:pt x="2189" y="519"/>
                    <a:pt x="1733" y="33"/>
                    <a:pt x="1156" y="2"/>
                  </a:cubicBezTo>
                  <a:cubicBezTo>
                    <a:pt x="1136" y="1"/>
                    <a:pt x="1116" y="1"/>
                    <a:pt x="1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13"/>
            <p:cNvSpPr/>
            <p:nvPr/>
          </p:nvSpPr>
          <p:spPr>
            <a:xfrm>
              <a:off x="1140875" y="1053450"/>
              <a:ext cx="55475" cy="54775"/>
            </a:xfrm>
            <a:custGeom>
              <a:avLst/>
              <a:gdLst/>
              <a:ahLst/>
              <a:cxnLst/>
              <a:rect l="l" t="t" r="r" b="b"/>
              <a:pathLst>
                <a:path w="2219" h="2191" extrusionOk="0">
                  <a:moveTo>
                    <a:pt x="1124" y="1"/>
                  </a:moveTo>
                  <a:cubicBezTo>
                    <a:pt x="1104" y="1"/>
                    <a:pt x="1084" y="1"/>
                    <a:pt x="1064" y="2"/>
                  </a:cubicBezTo>
                  <a:cubicBezTo>
                    <a:pt x="486" y="33"/>
                    <a:pt x="30" y="519"/>
                    <a:pt x="30" y="1066"/>
                  </a:cubicBezTo>
                  <a:cubicBezTo>
                    <a:pt x="0" y="1674"/>
                    <a:pt x="547" y="2191"/>
                    <a:pt x="1125" y="2191"/>
                  </a:cubicBezTo>
                  <a:cubicBezTo>
                    <a:pt x="1733" y="2191"/>
                    <a:pt x="2219" y="1674"/>
                    <a:pt x="2189" y="1066"/>
                  </a:cubicBezTo>
                  <a:cubicBezTo>
                    <a:pt x="2189" y="448"/>
                    <a:pt x="1732" y="1"/>
                    <a:pt x="11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13"/>
            <p:cNvSpPr/>
            <p:nvPr/>
          </p:nvSpPr>
          <p:spPr>
            <a:xfrm>
              <a:off x="6889450" y="3355975"/>
              <a:ext cx="56250" cy="54725"/>
            </a:xfrm>
            <a:custGeom>
              <a:avLst/>
              <a:gdLst/>
              <a:ahLst/>
              <a:cxnLst/>
              <a:rect l="l" t="t" r="r" b="b"/>
              <a:pathLst>
                <a:path w="2250" h="2189" extrusionOk="0">
                  <a:moveTo>
                    <a:pt x="1095" y="0"/>
                  </a:moveTo>
                  <a:cubicBezTo>
                    <a:pt x="517" y="30"/>
                    <a:pt x="1" y="578"/>
                    <a:pt x="61" y="1155"/>
                  </a:cubicBezTo>
                  <a:cubicBezTo>
                    <a:pt x="92" y="1702"/>
                    <a:pt x="578" y="2188"/>
                    <a:pt x="1156" y="2188"/>
                  </a:cubicBezTo>
                  <a:cubicBezTo>
                    <a:pt x="1764" y="2188"/>
                    <a:pt x="2250" y="1702"/>
                    <a:pt x="2219" y="1064"/>
                  </a:cubicBezTo>
                  <a:cubicBezTo>
                    <a:pt x="2219" y="456"/>
                    <a:pt x="173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13"/>
            <p:cNvSpPr/>
            <p:nvPr/>
          </p:nvSpPr>
          <p:spPr>
            <a:xfrm>
              <a:off x="6296725" y="469900"/>
              <a:ext cx="58550" cy="49425"/>
            </a:xfrm>
            <a:custGeom>
              <a:avLst/>
              <a:gdLst/>
              <a:ahLst/>
              <a:cxnLst/>
              <a:rect l="l" t="t" r="r" b="b"/>
              <a:pathLst>
                <a:path w="2342" h="1977" extrusionOk="0">
                  <a:moveTo>
                    <a:pt x="1126" y="1"/>
                  </a:moveTo>
                  <a:cubicBezTo>
                    <a:pt x="244" y="1"/>
                    <a:pt x="1" y="153"/>
                    <a:pt x="1" y="791"/>
                  </a:cubicBezTo>
                  <a:cubicBezTo>
                    <a:pt x="1" y="1460"/>
                    <a:pt x="487" y="1946"/>
                    <a:pt x="1126" y="1976"/>
                  </a:cubicBezTo>
                  <a:cubicBezTo>
                    <a:pt x="1794" y="1976"/>
                    <a:pt x="2311" y="1460"/>
                    <a:pt x="2341" y="821"/>
                  </a:cubicBezTo>
                  <a:cubicBezTo>
                    <a:pt x="2341" y="183"/>
                    <a:pt x="2068"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13"/>
            <p:cNvSpPr/>
            <p:nvPr/>
          </p:nvSpPr>
          <p:spPr>
            <a:xfrm>
              <a:off x="6931250" y="2959275"/>
              <a:ext cx="55500" cy="54750"/>
            </a:xfrm>
            <a:custGeom>
              <a:avLst/>
              <a:gdLst/>
              <a:ahLst/>
              <a:cxnLst/>
              <a:rect l="l" t="t" r="r" b="b"/>
              <a:pathLst>
                <a:path w="2220" h="2190" extrusionOk="0">
                  <a:moveTo>
                    <a:pt x="1124" y="0"/>
                  </a:moveTo>
                  <a:cubicBezTo>
                    <a:pt x="1104" y="0"/>
                    <a:pt x="1084" y="1"/>
                    <a:pt x="1064" y="2"/>
                  </a:cubicBezTo>
                  <a:cubicBezTo>
                    <a:pt x="487" y="32"/>
                    <a:pt x="31" y="518"/>
                    <a:pt x="31" y="1065"/>
                  </a:cubicBezTo>
                  <a:cubicBezTo>
                    <a:pt x="0" y="1673"/>
                    <a:pt x="547" y="2190"/>
                    <a:pt x="1125" y="2190"/>
                  </a:cubicBezTo>
                  <a:cubicBezTo>
                    <a:pt x="1733" y="2160"/>
                    <a:pt x="2219" y="1673"/>
                    <a:pt x="2189" y="1065"/>
                  </a:cubicBezTo>
                  <a:cubicBezTo>
                    <a:pt x="2189" y="447"/>
                    <a:pt x="1733" y="0"/>
                    <a:pt x="1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13"/>
            <p:cNvSpPr/>
            <p:nvPr/>
          </p:nvSpPr>
          <p:spPr>
            <a:xfrm>
              <a:off x="1045875" y="4418300"/>
              <a:ext cx="54750" cy="54750"/>
            </a:xfrm>
            <a:custGeom>
              <a:avLst/>
              <a:gdLst/>
              <a:ahLst/>
              <a:cxnLst/>
              <a:rect l="l" t="t" r="r" b="b"/>
              <a:pathLst>
                <a:path w="2190" h="2190" extrusionOk="0">
                  <a:moveTo>
                    <a:pt x="1095" y="0"/>
                  </a:moveTo>
                  <a:cubicBezTo>
                    <a:pt x="517" y="0"/>
                    <a:pt x="1" y="486"/>
                    <a:pt x="1" y="1094"/>
                  </a:cubicBezTo>
                  <a:cubicBezTo>
                    <a:pt x="1" y="1641"/>
                    <a:pt x="457" y="2128"/>
                    <a:pt x="1034" y="2188"/>
                  </a:cubicBezTo>
                  <a:cubicBezTo>
                    <a:pt x="1053" y="2189"/>
                    <a:pt x="1072" y="2190"/>
                    <a:pt x="1091" y="2190"/>
                  </a:cubicBezTo>
                  <a:cubicBezTo>
                    <a:pt x="1674" y="2190"/>
                    <a:pt x="2159" y="1743"/>
                    <a:pt x="2159" y="1125"/>
                  </a:cubicBezTo>
                  <a:cubicBezTo>
                    <a:pt x="2189" y="486"/>
                    <a:pt x="1733" y="3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13"/>
            <p:cNvSpPr/>
            <p:nvPr/>
          </p:nvSpPr>
          <p:spPr>
            <a:xfrm>
              <a:off x="1458500" y="4979075"/>
              <a:ext cx="55500" cy="54750"/>
            </a:xfrm>
            <a:custGeom>
              <a:avLst/>
              <a:gdLst/>
              <a:ahLst/>
              <a:cxnLst/>
              <a:rect l="l" t="t" r="r" b="b"/>
              <a:pathLst>
                <a:path w="2220" h="2190" extrusionOk="0">
                  <a:moveTo>
                    <a:pt x="1064" y="1"/>
                  </a:moveTo>
                  <a:cubicBezTo>
                    <a:pt x="456" y="31"/>
                    <a:pt x="31" y="487"/>
                    <a:pt x="31" y="1065"/>
                  </a:cubicBezTo>
                  <a:cubicBezTo>
                    <a:pt x="1" y="1673"/>
                    <a:pt x="487" y="2189"/>
                    <a:pt x="1095" y="2189"/>
                  </a:cubicBezTo>
                  <a:cubicBezTo>
                    <a:pt x="1672" y="2189"/>
                    <a:pt x="2219" y="1642"/>
                    <a:pt x="2189" y="1065"/>
                  </a:cubicBezTo>
                  <a:cubicBezTo>
                    <a:pt x="2189" y="487"/>
                    <a:pt x="164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13"/>
            <p:cNvSpPr/>
            <p:nvPr/>
          </p:nvSpPr>
          <p:spPr>
            <a:xfrm>
              <a:off x="6916050" y="2439500"/>
              <a:ext cx="55500" cy="54775"/>
            </a:xfrm>
            <a:custGeom>
              <a:avLst/>
              <a:gdLst/>
              <a:ahLst/>
              <a:cxnLst/>
              <a:rect l="l" t="t" r="r" b="b"/>
              <a:pathLst>
                <a:path w="2220" h="2191" extrusionOk="0">
                  <a:moveTo>
                    <a:pt x="1096" y="1"/>
                  </a:moveTo>
                  <a:cubicBezTo>
                    <a:pt x="487" y="1"/>
                    <a:pt x="31" y="448"/>
                    <a:pt x="31" y="1066"/>
                  </a:cubicBezTo>
                  <a:cubicBezTo>
                    <a:pt x="0" y="1674"/>
                    <a:pt x="487" y="2190"/>
                    <a:pt x="1095" y="2190"/>
                  </a:cubicBezTo>
                  <a:cubicBezTo>
                    <a:pt x="1672" y="2190"/>
                    <a:pt x="2219" y="1674"/>
                    <a:pt x="2189" y="1066"/>
                  </a:cubicBezTo>
                  <a:cubicBezTo>
                    <a:pt x="2189" y="519"/>
                    <a:pt x="1733" y="32"/>
                    <a:pt x="1155" y="2"/>
                  </a:cubicBezTo>
                  <a:cubicBezTo>
                    <a:pt x="1135" y="1"/>
                    <a:pt x="1115" y="1"/>
                    <a:pt x="1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13"/>
            <p:cNvSpPr/>
            <p:nvPr/>
          </p:nvSpPr>
          <p:spPr>
            <a:xfrm>
              <a:off x="757875" y="3798225"/>
              <a:ext cx="55500" cy="54725"/>
            </a:xfrm>
            <a:custGeom>
              <a:avLst/>
              <a:gdLst/>
              <a:ahLst/>
              <a:cxnLst/>
              <a:rect l="l" t="t" r="r" b="b"/>
              <a:pathLst>
                <a:path w="2220" h="2189" extrusionOk="0">
                  <a:moveTo>
                    <a:pt x="1125" y="0"/>
                  </a:moveTo>
                  <a:cubicBezTo>
                    <a:pt x="548" y="0"/>
                    <a:pt x="31" y="487"/>
                    <a:pt x="31" y="1064"/>
                  </a:cubicBezTo>
                  <a:cubicBezTo>
                    <a:pt x="1" y="1672"/>
                    <a:pt x="517" y="2158"/>
                    <a:pt x="1125" y="2189"/>
                  </a:cubicBezTo>
                  <a:cubicBezTo>
                    <a:pt x="1703" y="2189"/>
                    <a:pt x="2189" y="1702"/>
                    <a:pt x="2189" y="1094"/>
                  </a:cubicBezTo>
                  <a:cubicBezTo>
                    <a:pt x="2220" y="487"/>
                    <a:pt x="176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13"/>
            <p:cNvSpPr/>
            <p:nvPr/>
          </p:nvSpPr>
          <p:spPr>
            <a:xfrm>
              <a:off x="1641625" y="5045200"/>
              <a:ext cx="53975" cy="53975"/>
            </a:xfrm>
            <a:custGeom>
              <a:avLst/>
              <a:gdLst/>
              <a:ahLst/>
              <a:cxnLst/>
              <a:rect l="l" t="t" r="r" b="b"/>
              <a:pathLst>
                <a:path w="2159" h="2159" extrusionOk="0">
                  <a:moveTo>
                    <a:pt x="1065" y="0"/>
                  </a:moveTo>
                  <a:cubicBezTo>
                    <a:pt x="487" y="0"/>
                    <a:pt x="1" y="517"/>
                    <a:pt x="1" y="1125"/>
                  </a:cubicBezTo>
                  <a:cubicBezTo>
                    <a:pt x="31" y="1703"/>
                    <a:pt x="487" y="2158"/>
                    <a:pt x="1065" y="2158"/>
                  </a:cubicBezTo>
                  <a:cubicBezTo>
                    <a:pt x="1642" y="2158"/>
                    <a:pt x="2159" y="1642"/>
                    <a:pt x="2159" y="1064"/>
                  </a:cubicBezTo>
                  <a:cubicBezTo>
                    <a:pt x="2129" y="517"/>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13"/>
            <p:cNvSpPr/>
            <p:nvPr/>
          </p:nvSpPr>
          <p:spPr>
            <a:xfrm>
              <a:off x="909100" y="1689525"/>
              <a:ext cx="53975" cy="53975"/>
            </a:xfrm>
            <a:custGeom>
              <a:avLst/>
              <a:gdLst/>
              <a:ahLst/>
              <a:cxnLst/>
              <a:rect l="l" t="t" r="r" b="b"/>
              <a:pathLst>
                <a:path w="2159" h="2159" extrusionOk="0">
                  <a:moveTo>
                    <a:pt x="1064" y="1"/>
                  </a:moveTo>
                  <a:cubicBezTo>
                    <a:pt x="517" y="31"/>
                    <a:pt x="31" y="517"/>
                    <a:pt x="0" y="1064"/>
                  </a:cubicBezTo>
                  <a:cubicBezTo>
                    <a:pt x="0" y="1642"/>
                    <a:pt x="517" y="2159"/>
                    <a:pt x="1125" y="2159"/>
                  </a:cubicBezTo>
                  <a:cubicBezTo>
                    <a:pt x="1672" y="2159"/>
                    <a:pt x="2128" y="1703"/>
                    <a:pt x="2159" y="1125"/>
                  </a:cubicBezTo>
                  <a:cubicBezTo>
                    <a:pt x="2159" y="51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13"/>
            <p:cNvSpPr/>
            <p:nvPr/>
          </p:nvSpPr>
          <p:spPr>
            <a:xfrm>
              <a:off x="6543700" y="1479800"/>
              <a:ext cx="55500" cy="53975"/>
            </a:xfrm>
            <a:custGeom>
              <a:avLst/>
              <a:gdLst/>
              <a:ahLst/>
              <a:cxnLst/>
              <a:rect l="l" t="t" r="r" b="b"/>
              <a:pathLst>
                <a:path w="2220" h="2159" extrusionOk="0">
                  <a:moveTo>
                    <a:pt x="1156" y="0"/>
                  </a:moveTo>
                  <a:cubicBezTo>
                    <a:pt x="608" y="0"/>
                    <a:pt x="92" y="487"/>
                    <a:pt x="31" y="1034"/>
                  </a:cubicBezTo>
                  <a:cubicBezTo>
                    <a:pt x="1" y="1611"/>
                    <a:pt x="517" y="2158"/>
                    <a:pt x="1095" y="2158"/>
                  </a:cubicBezTo>
                  <a:cubicBezTo>
                    <a:pt x="1672" y="2158"/>
                    <a:pt x="2159" y="1733"/>
                    <a:pt x="2189" y="1155"/>
                  </a:cubicBezTo>
                  <a:cubicBezTo>
                    <a:pt x="2219" y="547"/>
                    <a:pt x="1733" y="31"/>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13"/>
            <p:cNvSpPr/>
            <p:nvPr/>
          </p:nvSpPr>
          <p:spPr>
            <a:xfrm>
              <a:off x="842975" y="1871900"/>
              <a:ext cx="54750" cy="53975"/>
            </a:xfrm>
            <a:custGeom>
              <a:avLst/>
              <a:gdLst/>
              <a:ahLst/>
              <a:cxnLst/>
              <a:rect l="l" t="t" r="r" b="b"/>
              <a:pathLst>
                <a:path w="2190" h="2159" extrusionOk="0">
                  <a:moveTo>
                    <a:pt x="1095" y="0"/>
                  </a:moveTo>
                  <a:cubicBezTo>
                    <a:pt x="518" y="0"/>
                    <a:pt x="1" y="517"/>
                    <a:pt x="31" y="1125"/>
                  </a:cubicBezTo>
                  <a:cubicBezTo>
                    <a:pt x="62" y="1703"/>
                    <a:pt x="518" y="2159"/>
                    <a:pt x="1095" y="2159"/>
                  </a:cubicBezTo>
                  <a:cubicBezTo>
                    <a:pt x="1673" y="2159"/>
                    <a:pt x="2189" y="1642"/>
                    <a:pt x="2189" y="1064"/>
                  </a:cubicBezTo>
                  <a:cubicBezTo>
                    <a:pt x="2159" y="487"/>
                    <a:pt x="164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13"/>
            <p:cNvSpPr/>
            <p:nvPr/>
          </p:nvSpPr>
          <p:spPr>
            <a:xfrm>
              <a:off x="808800" y="1963075"/>
              <a:ext cx="53975" cy="54025"/>
            </a:xfrm>
            <a:custGeom>
              <a:avLst/>
              <a:gdLst/>
              <a:ahLst/>
              <a:cxnLst/>
              <a:rect l="l" t="t" r="r" b="b"/>
              <a:pathLst>
                <a:path w="2159" h="2161" extrusionOk="0">
                  <a:moveTo>
                    <a:pt x="1064" y="1"/>
                  </a:moveTo>
                  <a:cubicBezTo>
                    <a:pt x="517" y="31"/>
                    <a:pt x="31" y="518"/>
                    <a:pt x="0" y="1065"/>
                  </a:cubicBezTo>
                  <a:cubicBezTo>
                    <a:pt x="0" y="1627"/>
                    <a:pt x="490" y="2160"/>
                    <a:pt x="1076" y="2160"/>
                  </a:cubicBezTo>
                  <a:cubicBezTo>
                    <a:pt x="1092" y="2160"/>
                    <a:pt x="1109" y="2160"/>
                    <a:pt x="1125" y="2159"/>
                  </a:cubicBezTo>
                  <a:cubicBezTo>
                    <a:pt x="1702" y="2159"/>
                    <a:pt x="2158" y="1673"/>
                    <a:pt x="2158" y="1095"/>
                  </a:cubicBezTo>
                  <a:cubicBezTo>
                    <a:pt x="2158" y="48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13"/>
            <p:cNvSpPr/>
            <p:nvPr/>
          </p:nvSpPr>
          <p:spPr>
            <a:xfrm>
              <a:off x="693300" y="2847600"/>
              <a:ext cx="53975" cy="54000"/>
            </a:xfrm>
            <a:custGeom>
              <a:avLst/>
              <a:gdLst/>
              <a:ahLst/>
              <a:cxnLst/>
              <a:rect l="l" t="t" r="r" b="b"/>
              <a:pathLst>
                <a:path w="2159" h="2160" extrusionOk="0">
                  <a:moveTo>
                    <a:pt x="1033" y="0"/>
                  </a:moveTo>
                  <a:cubicBezTo>
                    <a:pt x="486" y="31"/>
                    <a:pt x="0" y="487"/>
                    <a:pt x="0" y="1064"/>
                  </a:cubicBezTo>
                  <a:cubicBezTo>
                    <a:pt x="0" y="1642"/>
                    <a:pt x="426" y="2128"/>
                    <a:pt x="1003" y="2158"/>
                  </a:cubicBezTo>
                  <a:cubicBezTo>
                    <a:pt x="1020" y="2159"/>
                    <a:pt x="1037" y="2160"/>
                    <a:pt x="1055" y="2160"/>
                  </a:cubicBezTo>
                  <a:cubicBezTo>
                    <a:pt x="1613" y="2160"/>
                    <a:pt x="2129" y="1684"/>
                    <a:pt x="2158" y="1095"/>
                  </a:cubicBezTo>
                  <a:cubicBezTo>
                    <a:pt x="2158" y="517"/>
                    <a:pt x="1611" y="0"/>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13"/>
            <p:cNvSpPr/>
            <p:nvPr/>
          </p:nvSpPr>
          <p:spPr>
            <a:xfrm>
              <a:off x="871875" y="4044425"/>
              <a:ext cx="55475" cy="54725"/>
            </a:xfrm>
            <a:custGeom>
              <a:avLst/>
              <a:gdLst/>
              <a:ahLst/>
              <a:cxnLst/>
              <a:rect l="l" t="t" r="r" b="b"/>
              <a:pathLst>
                <a:path w="2219" h="2189" extrusionOk="0">
                  <a:moveTo>
                    <a:pt x="1155" y="0"/>
                  </a:moveTo>
                  <a:cubicBezTo>
                    <a:pt x="547" y="0"/>
                    <a:pt x="30" y="487"/>
                    <a:pt x="30" y="1064"/>
                  </a:cubicBezTo>
                  <a:cubicBezTo>
                    <a:pt x="0" y="1642"/>
                    <a:pt x="547" y="2189"/>
                    <a:pt x="1125" y="2189"/>
                  </a:cubicBezTo>
                  <a:cubicBezTo>
                    <a:pt x="1702" y="2158"/>
                    <a:pt x="2158" y="1733"/>
                    <a:pt x="2189" y="1155"/>
                  </a:cubicBezTo>
                  <a:cubicBezTo>
                    <a:pt x="2219" y="517"/>
                    <a:pt x="1793" y="31"/>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13"/>
            <p:cNvSpPr/>
            <p:nvPr/>
          </p:nvSpPr>
          <p:spPr>
            <a:xfrm>
              <a:off x="1023075" y="4201725"/>
              <a:ext cx="53975" cy="54000"/>
            </a:xfrm>
            <a:custGeom>
              <a:avLst/>
              <a:gdLst/>
              <a:ahLst/>
              <a:cxnLst/>
              <a:rect l="l" t="t" r="r" b="b"/>
              <a:pathLst>
                <a:path w="2159" h="2160" extrusionOk="0">
                  <a:moveTo>
                    <a:pt x="1065" y="0"/>
                  </a:moveTo>
                  <a:cubicBezTo>
                    <a:pt x="517" y="31"/>
                    <a:pt x="31" y="517"/>
                    <a:pt x="1" y="1064"/>
                  </a:cubicBezTo>
                  <a:cubicBezTo>
                    <a:pt x="1" y="1626"/>
                    <a:pt x="490" y="2160"/>
                    <a:pt x="1077" y="2160"/>
                  </a:cubicBezTo>
                  <a:cubicBezTo>
                    <a:pt x="1093" y="2160"/>
                    <a:pt x="1109" y="2159"/>
                    <a:pt x="1125" y="2158"/>
                  </a:cubicBezTo>
                  <a:cubicBezTo>
                    <a:pt x="1703" y="2158"/>
                    <a:pt x="2159" y="1672"/>
                    <a:pt x="2159" y="1095"/>
                  </a:cubicBezTo>
                  <a:cubicBezTo>
                    <a:pt x="2159" y="487"/>
                    <a:pt x="1673"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13"/>
            <p:cNvSpPr/>
            <p:nvPr/>
          </p:nvSpPr>
          <p:spPr>
            <a:xfrm>
              <a:off x="1488125" y="665950"/>
              <a:ext cx="54750" cy="54750"/>
            </a:xfrm>
            <a:custGeom>
              <a:avLst/>
              <a:gdLst/>
              <a:ahLst/>
              <a:cxnLst/>
              <a:rect l="l" t="t" r="r" b="b"/>
              <a:pathLst>
                <a:path w="2190" h="2190" extrusionOk="0">
                  <a:moveTo>
                    <a:pt x="1126" y="1"/>
                  </a:moveTo>
                  <a:cubicBezTo>
                    <a:pt x="518" y="1"/>
                    <a:pt x="1" y="487"/>
                    <a:pt x="1" y="1095"/>
                  </a:cubicBezTo>
                  <a:cubicBezTo>
                    <a:pt x="1" y="1672"/>
                    <a:pt x="518" y="2189"/>
                    <a:pt x="1095" y="2189"/>
                  </a:cubicBezTo>
                  <a:cubicBezTo>
                    <a:pt x="1733" y="2159"/>
                    <a:pt x="2189" y="1672"/>
                    <a:pt x="2159" y="1065"/>
                  </a:cubicBezTo>
                  <a:cubicBezTo>
                    <a:pt x="2159" y="457"/>
                    <a:pt x="1703" y="3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13"/>
            <p:cNvSpPr/>
            <p:nvPr/>
          </p:nvSpPr>
          <p:spPr>
            <a:xfrm>
              <a:off x="6856800" y="3447125"/>
              <a:ext cx="55475" cy="54025"/>
            </a:xfrm>
            <a:custGeom>
              <a:avLst/>
              <a:gdLst/>
              <a:ahLst/>
              <a:cxnLst/>
              <a:rect l="l" t="t" r="r" b="b"/>
              <a:pathLst>
                <a:path w="2219" h="2161" extrusionOk="0">
                  <a:moveTo>
                    <a:pt x="1087" y="0"/>
                  </a:moveTo>
                  <a:cubicBezTo>
                    <a:pt x="1069" y="0"/>
                    <a:pt x="1051" y="1"/>
                    <a:pt x="1033" y="1"/>
                  </a:cubicBezTo>
                  <a:cubicBezTo>
                    <a:pt x="456" y="32"/>
                    <a:pt x="30" y="488"/>
                    <a:pt x="30" y="1065"/>
                  </a:cubicBezTo>
                  <a:cubicBezTo>
                    <a:pt x="0" y="1685"/>
                    <a:pt x="457" y="2161"/>
                    <a:pt x="1040" y="2161"/>
                  </a:cubicBezTo>
                  <a:cubicBezTo>
                    <a:pt x="1058" y="2161"/>
                    <a:pt x="1076" y="2160"/>
                    <a:pt x="1094" y="2160"/>
                  </a:cubicBezTo>
                  <a:cubicBezTo>
                    <a:pt x="1702" y="2160"/>
                    <a:pt x="2218" y="1643"/>
                    <a:pt x="2188" y="1065"/>
                  </a:cubicBezTo>
                  <a:cubicBezTo>
                    <a:pt x="2159" y="475"/>
                    <a:pt x="1671" y="0"/>
                    <a:pt x="1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13"/>
            <p:cNvSpPr/>
            <p:nvPr/>
          </p:nvSpPr>
          <p:spPr>
            <a:xfrm>
              <a:off x="963800" y="4078625"/>
              <a:ext cx="53975" cy="54000"/>
            </a:xfrm>
            <a:custGeom>
              <a:avLst/>
              <a:gdLst/>
              <a:ahLst/>
              <a:cxnLst/>
              <a:rect l="l" t="t" r="r" b="b"/>
              <a:pathLst>
                <a:path w="2159" h="2160" extrusionOk="0">
                  <a:moveTo>
                    <a:pt x="1065" y="0"/>
                  </a:moveTo>
                  <a:cubicBezTo>
                    <a:pt x="518" y="31"/>
                    <a:pt x="31" y="517"/>
                    <a:pt x="1" y="1064"/>
                  </a:cubicBezTo>
                  <a:cubicBezTo>
                    <a:pt x="1" y="1626"/>
                    <a:pt x="490" y="2159"/>
                    <a:pt x="1077" y="2159"/>
                  </a:cubicBezTo>
                  <a:cubicBezTo>
                    <a:pt x="1093" y="2159"/>
                    <a:pt x="1109" y="2159"/>
                    <a:pt x="1126" y="2158"/>
                  </a:cubicBezTo>
                  <a:cubicBezTo>
                    <a:pt x="1703" y="2158"/>
                    <a:pt x="2159" y="1672"/>
                    <a:pt x="2159" y="1094"/>
                  </a:cubicBezTo>
                  <a:cubicBezTo>
                    <a:pt x="2159" y="487"/>
                    <a:pt x="1673"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13"/>
            <p:cNvSpPr/>
            <p:nvPr/>
          </p:nvSpPr>
          <p:spPr>
            <a:xfrm>
              <a:off x="906825" y="3955525"/>
              <a:ext cx="54725" cy="53975"/>
            </a:xfrm>
            <a:custGeom>
              <a:avLst/>
              <a:gdLst/>
              <a:ahLst/>
              <a:cxnLst/>
              <a:rect l="l" t="t" r="r" b="b"/>
              <a:pathLst>
                <a:path w="2189" h="2159" extrusionOk="0">
                  <a:moveTo>
                    <a:pt x="1064" y="0"/>
                  </a:moveTo>
                  <a:cubicBezTo>
                    <a:pt x="487" y="31"/>
                    <a:pt x="0" y="547"/>
                    <a:pt x="31" y="1155"/>
                  </a:cubicBezTo>
                  <a:cubicBezTo>
                    <a:pt x="61" y="1733"/>
                    <a:pt x="547" y="2158"/>
                    <a:pt x="1125" y="2158"/>
                  </a:cubicBezTo>
                  <a:cubicBezTo>
                    <a:pt x="1672" y="2158"/>
                    <a:pt x="2158" y="1672"/>
                    <a:pt x="2189" y="1125"/>
                  </a:cubicBezTo>
                  <a:cubicBezTo>
                    <a:pt x="2189" y="547"/>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13"/>
            <p:cNvSpPr/>
            <p:nvPr/>
          </p:nvSpPr>
          <p:spPr>
            <a:xfrm>
              <a:off x="701650" y="2542125"/>
              <a:ext cx="54725" cy="53975"/>
            </a:xfrm>
            <a:custGeom>
              <a:avLst/>
              <a:gdLst/>
              <a:ahLst/>
              <a:cxnLst/>
              <a:rect l="l" t="t" r="r" b="b"/>
              <a:pathLst>
                <a:path w="2189" h="2159" extrusionOk="0">
                  <a:moveTo>
                    <a:pt x="1095" y="0"/>
                  </a:moveTo>
                  <a:cubicBezTo>
                    <a:pt x="517" y="0"/>
                    <a:pt x="61" y="487"/>
                    <a:pt x="31" y="1034"/>
                  </a:cubicBezTo>
                  <a:cubicBezTo>
                    <a:pt x="0" y="1672"/>
                    <a:pt x="487" y="2158"/>
                    <a:pt x="1095" y="2158"/>
                  </a:cubicBezTo>
                  <a:cubicBezTo>
                    <a:pt x="1672" y="2158"/>
                    <a:pt x="2158" y="1672"/>
                    <a:pt x="2189" y="1125"/>
                  </a:cubicBezTo>
                  <a:cubicBezTo>
                    <a:pt x="2189" y="547"/>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13"/>
            <p:cNvSpPr/>
            <p:nvPr/>
          </p:nvSpPr>
          <p:spPr>
            <a:xfrm>
              <a:off x="6223775" y="950925"/>
              <a:ext cx="54000" cy="54000"/>
            </a:xfrm>
            <a:custGeom>
              <a:avLst/>
              <a:gdLst/>
              <a:ahLst/>
              <a:cxnLst/>
              <a:rect l="l" t="t" r="r" b="b"/>
              <a:pathLst>
                <a:path w="2160" h="2160" extrusionOk="0">
                  <a:moveTo>
                    <a:pt x="1034" y="0"/>
                  </a:moveTo>
                  <a:cubicBezTo>
                    <a:pt x="457" y="30"/>
                    <a:pt x="1" y="486"/>
                    <a:pt x="1" y="1064"/>
                  </a:cubicBezTo>
                  <a:cubicBezTo>
                    <a:pt x="1" y="1641"/>
                    <a:pt x="426" y="2128"/>
                    <a:pt x="1004" y="2158"/>
                  </a:cubicBezTo>
                  <a:cubicBezTo>
                    <a:pt x="1021" y="2159"/>
                    <a:pt x="1038" y="2159"/>
                    <a:pt x="1055" y="2159"/>
                  </a:cubicBezTo>
                  <a:cubicBezTo>
                    <a:pt x="1614" y="2159"/>
                    <a:pt x="2130" y="1684"/>
                    <a:pt x="2159" y="1094"/>
                  </a:cubicBezTo>
                  <a:cubicBezTo>
                    <a:pt x="2159" y="517"/>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13"/>
            <p:cNvSpPr/>
            <p:nvPr/>
          </p:nvSpPr>
          <p:spPr>
            <a:xfrm>
              <a:off x="875650" y="1780700"/>
              <a:ext cx="54000" cy="54025"/>
            </a:xfrm>
            <a:custGeom>
              <a:avLst/>
              <a:gdLst/>
              <a:ahLst/>
              <a:cxnLst/>
              <a:rect l="l" t="t" r="r" b="b"/>
              <a:pathLst>
                <a:path w="2160" h="2161" extrusionOk="0">
                  <a:moveTo>
                    <a:pt x="1034" y="1"/>
                  </a:moveTo>
                  <a:cubicBezTo>
                    <a:pt x="487" y="31"/>
                    <a:pt x="1" y="487"/>
                    <a:pt x="1" y="1065"/>
                  </a:cubicBezTo>
                  <a:cubicBezTo>
                    <a:pt x="1" y="1656"/>
                    <a:pt x="460" y="2160"/>
                    <a:pt x="1044" y="2160"/>
                  </a:cubicBezTo>
                  <a:cubicBezTo>
                    <a:pt x="1061" y="2160"/>
                    <a:pt x="1078" y="2160"/>
                    <a:pt x="1095" y="2159"/>
                  </a:cubicBezTo>
                  <a:cubicBezTo>
                    <a:pt x="1642" y="2159"/>
                    <a:pt x="2129" y="1673"/>
                    <a:pt x="2159" y="1095"/>
                  </a:cubicBezTo>
                  <a:cubicBezTo>
                    <a:pt x="2159" y="518"/>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13"/>
            <p:cNvSpPr/>
            <p:nvPr/>
          </p:nvSpPr>
          <p:spPr>
            <a:xfrm>
              <a:off x="6487475" y="1356700"/>
              <a:ext cx="54725" cy="53975"/>
            </a:xfrm>
            <a:custGeom>
              <a:avLst/>
              <a:gdLst/>
              <a:ahLst/>
              <a:cxnLst/>
              <a:rect l="l" t="t" r="r" b="b"/>
              <a:pathLst>
                <a:path w="2189" h="2159" extrusionOk="0">
                  <a:moveTo>
                    <a:pt x="1095" y="0"/>
                  </a:moveTo>
                  <a:cubicBezTo>
                    <a:pt x="517" y="0"/>
                    <a:pt x="61" y="487"/>
                    <a:pt x="31" y="1034"/>
                  </a:cubicBezTo>
                  <a:cubicBezTo>
                    <a:pt x="0" y="1672"/>
                    <a:pt x="487" y="2158"/>
                    <a:pt x="1095" y="2158"/>
                  </a:cubicBezTo>
                  <a:cubicBezTo>
                    <a:pt x="1672" y="2158"/>
                    <a:pt x="2158" y="1672"/>
                    <a:pt x="2189" y="1125"/>
                  </a:cubicBezTo>
                  <a:cubicBezTo>
                    <a:pt x="2189" y="547"/>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13"/>
            <p:cNvSpPr/>
            <p:nvPr/>
          </p:nvSpPr>
          <p:spPr>
            <a:xfrm>
              <a:off x="6302050" y="4687300"/>
              <a:ext cx="55500" cy="54100"/>
            </a:xfrm>
            <a:custGeom>
              <a:avLst/>
              <a:gdLst/>
              <a:ahLst/>
              <a:cxnLst/>
              <a:rect l="l" t="t" r="r" b="b"/>
              <a:pathLst>
                <a:path w="2220" h="2164" extrusionOk="0">
                  <a:moveTo>
                    <a:pt x="1125" y="0"/>
                  </a:moveTo>
                  <a:cubicBezTo>
                    <a:pt x="517" y="0"/>
                    <a:pt x="1" y="517"/>
                    <a:pt x="31" y="1094"/>
                  </a:cubicBezTo>
                  <a:cubicBezTo>
                    <a:pt x="31" y="1641"/>
                    <a:pt x="517" y="2128"/>
                    <a:pt x="1065" y="2158"/>
                  </a:cubicBezTo>
                  <a:cubicBezTo>
                    <a:pt x="1099" y="2162"/>
                    <a:pt x="1133" y="2163"/>
                    <a:pt x="1167" y="2163"/>
                  </a:cubicBezTo>
                  <a:cubicBezTo>
                    <a:pt x="1730" y="2163"/>
                    <a:pt x="2189" y="1698"/>
                    <a:pt x="2189" y="1125"/>
                  </a:cubicBezTo>
                  <a:cubicBezTo>
                    <a:pt x="2220" y="486"/>
                    <a:pt x="1764" y="3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13"/>
            <p:cNvSpPr/>
            <p:nvPr/>
          </p:nvSpPr>
          <p:spPr>
            <a:xfrm>
              <a:off x="6825625" y="2405350"/>
              <a:ext cx="53975" cy="54000"/>
            </a:xfrm>
            <a:custGeom>
              <a:avLst/>
              <a:gdLst/>
              <a:ahLst/>
              <a:cxnLst/>
              <a:rect l="l" t="t" r="r" b="b"/>
              <a:pathLst>
                <a:path w="2159" h="2160" extrusionOk="0">
                  <a:moveTo>
                    <a:pt x="1034" y="0"/>
                  </a:moveTo>
                  <a:cubicBezTo>
                    <a:pt x="456" y="31"/>
                    <a:pt x="0" y="486"/>
                    <a:pt x="0" y="1064"/>
                  </a:cubicBezTo>
                  <a:cubicBezTo>
                    <a:pt x="0" y="1641"/>
                    <a:pt x="426" y="2128"/>
                    <a:pt x="1003" y="2158"/>
                  </a:cubicBezTo>
                  <a:cubicBezTo>
                    <a:pt x="1021" y="2159"/>
                    <a:pt x="1038" y="2160"/>
                    <a:pt x="1055" y="2160"/>
                  </a:cubicBezTo>
                  <a:cubicBezTo>
                    <a:pt x="1613" y="2160"/>
                    <a:pt x="2129" y="1684"/>
                    <a:pt x="2158" y="1094"/>
                  </a:cubicBezTo>
                  <a:cubicBezTo>
                    <a:pt x="2158" y="517"/>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13"/>
            <p:cNvSpPr/>
            <p:nvPr/>
          </p:nvSpPr>
          <p:spPr>
            <a:xfrm>
              <a:off x="6634900" y="1514000"/>
              <a:ext cx="55475" cy="54725"/>
            </a:xfrm>
            <a:custGeom>
              <a:avLst/>
              <a:gdLst/>
              <a:ahLst/>
              <a:cxnLst/>
              <a:rect l="l" t="t" r="r" b="b"/>
              <a:pathLst>
                <a:path w="2219" h="2189" extrusionOk="0">
                  <a:moveTo>
                    <a:pt x="1125" y="0"/>
                  </a:moveTo>
                  <a:cubicBezTo>
                    <a:pt x="517" y="31"/>
                    <a:pt x="0" y="517"/>
                    <a:pt x="30" y="1125"/>
                  </a:cubicBezTo>
                  <a:cubicBezTo>
                    <a:pt x="30" y="1702"/>
                    <a:pt x="578" y="2189"/>
                    <a:pt x="1185" y="2189"/>
                  </a:cubicBezTo>
                  <a:cubicBezTo>
                    <a:pt x="1763" y="2158"/>
                    <a:pt x="2189" y="1702"/>
                    <a:pt x="2189" y="1094"/>
                  </a:cubicBezTo>
                  <a:cubicBezTo>
                    <a:pt x="2219" y="48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13"/>
            <p:cNvSpPr/>
            <p:nvPr/>
          </p:nvSpPr>
          <p:spPr>
            <a:xfrm>
              <a:off x="6177425" y="4744250"/>
              <a:ext cx="55500" cy="54050"/>
            </a:xfrm>
            <a:custGeom>
              <a:avLst/>
              <a:gdLst/>
              <a:ahLst/>
              <a:cxnLst/>
              <a:rect l="l" t="t" r="r" b="b"/>
              <a:pathLst>
                <a:path w="2220" h="2162" extrusionOk="0">
                  <a:moveTo>
                    <a:pt x="1074" y="0"/>
                  </a:moveTo>
                  <a:cubicBezTo>
                    <a:pt x="548" y="0"/>
                    <a:pt x="90" y="446"/>
                    <a:pt x="31" y="1005"/>
                  </a:cubicBezTo>
                  <a:cubicBezTo>
                    <a:pt x="1" y="1613"/>
                    <a:pt x="457" y="2129"/>
                    <a:pt x="1065" y="2160"/>
                  </a:cubicBezTo>
                  <a:cubicBezTo>
                    <a:pt x="1082" y="2161"/>
                    <a:pt x="1099" y="2161"/>
                    <a:pt x="1117" y="2161"/>
                  </a:cubicBezTo>
                  <a:cubicBezTo>
                    <a:pt x="1644" y="2161"/>
                    <a:pt x="2129" y="1717"/>
                    <a:pt x="2159" y="1187"/>
                  </a:cubicBezTo>
                  <a:cubicBezTo>
                    <a:pt x="2220" y="610"/>
                    <a:pt x="1733" y="32"/>
                    <a:pt x="1125" y="2"/>
                  </a:cubicBezTo>
                  <a:cubicBezTo>
                    <a:pt x="1108" y="1"/>
                    <a:pt x="1091" y="0"/>
                    <a:pt x="10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13"/>
            <p:cNvSpPr/>
            <p:nvPr/>
          </p:nvSpPr>
          <p:spPr>
            <a:xfrm>
              <a:off x="1107450" y="1144650"/>
              <a:ext cx="55475" cy="54050"/>
            </a:xfrm>
            <a:custGeom>
              <a:avLst/>
              <a:gdLst/>
              <a:ahLst/>
              <a:cxnLst/>
              <a:rect l="l" t="t" r="r" b="b"/>
              <a:pathLst>
                <a:path w="2219" h="2162" extrusionOk="0">
                  <a:moveTo>
                    <a:pt x="1087" y="1"/>
                  </a:moveTo>
                  <a:cubicBezTo>
                    <a:pt x="1069" y="1"/>
                    <a:pt x="1051" y="1"/>
                    <a:pt x="1033" y="2"/>
                  </a:cubicBezTo>
                  <a:cubicBezTo>
                    <a:pt x="456" y="32"/>
                    <a:pt x="30" y="488"/>
                    <a:pt x="30" y="1066"/>
                  </a:cubicBezTo>
                  <a:cubicBezTo>
                    <a:pt x="1" y="1685"/>
                    <a:pt x="458" y="2161"/>
                    <a:pt x="1040" y="2161"/>
                  </a:cubicBezTo>
                  <a:cubicBezTo>
                    <a:pt x="1058" y="2161"/>
                    <a:pt x="1076" y="2161"/>
                    <a:pt x="1094" y="2160"/>
                  </a:cubicBezTo>
                  <a:cubicBezTo>
                    <a:pt x="1702" y="2160"/>
                    <a:pt x="2219" y="1643"/>
                    <a:pt x="2188" y="1066"/>
                  </a:cubicBezTo>
                  <a:cubicBezTo>
                    <a:pt x="2188" y="476"/>
                    <a:pt x="1673" y="1"/>
                    <a:pt x="10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13"/>
            <p:cNvSpPr/>
            <p:nvPr/>
          </p:nvSpPr>
          <p:spPr>
            <a:xfrm>
              <a:off x="6105250" y="702875"/>
              <a:ext cx="57000" cy="53675"/>
            </a:xfrm>
            <a:custGeom>
              <a:avLst/>
              <a:gdLst/>
              <a:ahLst/>
              <a:cxnLst/>
              <a:rect l="l" t="t" r="r" b="b"/>
              <a:pathLst>
                <a:path w="2280" h="2147" extrusionOk="0">
                  <a:moveTo>
                    <a:pt x="1136" y="1"/>
                  </a:moveTo>
                  <a:cubicBezTo>
                    <a:pt x="578" y="1"/>
                    <a:pt x="144" y="403"/>
                    <a:pt x="61" y="955"/>
                  </a:cubicBezTo>
                  <a:cubicBezTo>
                    <a:pt x="0" y="1533"/>
                    <a:pt x="456" y="2110"/>
                    <a:pt x="1064" y="2141"/>
                  </a:cubicBezTo>
                  <a:cubicBezTo>
                    <a:pt x="1101" y="2144"/>
                    <a:pt x="1137" y="2146"/>
                    <a:pt x="1173" y="2146"/>
                  </a:cubicBezTo>
                  <a:cubicBezTo>
                    <a:pt x="1732" y="2146"/>
                    <a:pt x="2191" y="1709"/>
                    <a:pt x="2219" y="1138"/>
                  </a:cubicBezTo>
                  <a:cubicBezTo>
                    <a:pt x="2280" y="560"/>
                    <a:pt x="1885" y="74"/>
                    <a:pt x="1307" y="13"/>
                  </a:cubicBezTo>
                  <a:cubicBezTo>
                    <a:pt x="1249" y="5"/>
                    <a:pt x="1192"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13"/>
            <p:cNvSpPr/>
            <p:nvPr/>
          </p:nvSpPr>
          <p:spPr>
            <a:xfrm>
              <a:off x="6692675" y="1637100"/>
              <a:ext cx="55450" cy="54000"/>
            </a:xfrm>
            <a:custGeom>
              <a:avLst/>
              <a:gdLst/>
              <a:ahLst/>
              <a:cxnLst/>
              <a:rect l="l" t="t" r="r" b="b"/>
              <a:pathLst>
                <a:path w="2218" h="2160" extrusionOk="0">
                  <a:moveTo>
                    <a:pt x="1124" y="0"/>
                  </a:moveTo>
                  <a:cubicBezTo>
                    <a:pt x="516" y="0"/>
                    <a:pt x="30" y="456"/>
                    <a:pt x="30" y="1064"/>
                  </a:cubicBezTo>
                  <a:cubicBezTo>
                    <a:pt x="0" y="1683"/>
                    <a:pt x="457" y="2160"/>
                    <a:pt x="1039" y="2160"/>
                  </a:cubicBezTo>
                  <a:cubicBezTo>
                    <a:pt x="1057" y="2160"/>
                    <a:pt x="1075" y="2159"/>
                    <a:pt x="1093" y="2158"/>
                  </a:cubicBezTo>
                  <a:cubicBezTo>
                    <a:pt x="1671" y="2158"/>
                    <a:pt x="2157" y="1702"/>
                    <a:pt x="2188" y="1155"/>
                  </a:cubicBezTo>
                  <a:cubicBezTo>
                    <a:pt x="2218" y="547"/>
                    <a:pt x="1732" y="31"/>
                    <a:pt x="1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13"/>
            <p:cNvSpPr/>
            <p:nvPr/>
          </p:nvSpPr>
          <p:spPr>
            <a:xfrm>
              <a:off x="815625" y="3921325"/>
              <a:ext cx="54750" cy="54725"/>
            </a:xfrm>
            <a:custGeom>
              <a:avLst/>
              <a:gdLst/>
              <a:ahLst/>
              <a:cxnLst/>
              <a:rect l="l" t="t" r="r" b="b"/>
              <a:pathLst>
                <a:path w="2190" h="2189" extrusionOk="0">
                  <a:moveTo>
                    <a:pt x="1065" y="0"/>
                  </a:moveTo>
                  <a:cubicBezTo>
                    <a:pt x="457" y="31"/>
                    <a:pt x="1" y="517"/>
                    <a:pt x="31" y="1155"/>
                  </a:cubicBezTo>
                  <a:cubicBezTo>
                    <a:pt x="62" y="1733"/>
                    <a:pt x="517" y="2158"/>
                    <a:pt x="1095" y="2189"/>
                  </a:cubicBezTo>
                  <a:cubicBezTo>
                    <a:pt x="1672" y="2189"/>
                    <a:pt x="2189" y="1672"/>
                    <a:pt x="2189" y="1095"/>
                  </a:cubicBezTo>
                  <a:cubicBezTo>
                    <a:pt x="2189" y="487"/>
                    <a:pt x="167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13"/>
            <p:cNvSpPr/>
            <p:nvPr/>
          </p:nvSpPr>
          <p:spPr>
            <a:xfrm>
              <a:off x="1230525" y="1087650"/>
              <a:ext cx="55500" cy="54050"/>
            </a:xfrm>
            <a:custGeom>
              <a:avLst/>
              <a:gdLst/>
              <a:ahLst/>
              <a:cxnLst/>
              <a:rect l="l" t="t" r="r" b="b"/>
              <a:pathLst>
                <a:path w="2220" h="2162" extrusionOk="0">
                  <a:moveTo>
                    <a:pt x="1074" y="1"/>
                  </a:moveTo>
                  <a:cubicBezTo>
                    <a:pt x="548" y="1"/>
                    <a:pt x="90" y="446"/>
                    <a:pt x="31" y="1005"/>
                  </a:cubicBezTo>
                  <a:cubicBezTo>
                    <a:pt x="1" y="1613"/>
                    <a:pt x="457" y="2130"/>
                    <a:pt x="1065" y="2160"/>
                  </a:cubicBezTo>
                  <a:cubicBezTo>
                    <a:pt x="1082" y="2161"/>
                    <a:pt x="1099" y="2162"/>
                    <a:pt x="1116" y="2162"/>
                  </a:cubicBezTo>
                  <a:cubicBezTo>
                    <a:pt x="1644" y="2162"/>
                    <a:pt x="2129" y="1717"/>
                    <a:pt x="2159" y="1188"/>
                  </a:cubicBezTo>
                  <a:cubicBezTo>
                    <a:pt x="2220" y="610"/>
                    <a:pt x="1733" y="33"/>
                    <a:pt x="1125" y="2"/>
                  </a:cubicBezTo>
                  <a:cubicBezTo>
                    <a:pt x="1108" y="1"/>
                    <a:pt x="1091" y="1"/>
                    <a:pt x="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13"/>
            <p:cNvSpPr/>
            <p:nvPr/>
          </p:nvSpPr>
          <p:spPr>
            <a:xfrm>
              <a:off x="634775" y="2722225"/>
              <a:ext cx="55475" cy="54000"/>
            </a:xfrm>
            <a:custGeom>
              <a:avLst/>
              <a:gdLst/>
              <a:ahLst/>
              <a:cxnLst/>
              <a:rect l="l" t="t" r="r" b="b"/>
              <a:pathLst>
                <a:path w="2219" h="2160" extrusionOk="0">
                  <a:moveTo>
                    <a:pt x="1064" y="0"/>
                  </a:moveTo>
                  <a:cubicBezTo>
                    <a:pt x="487" y="30"/>
                    <a:pt x="1" y="578"/>
                    <a:pt x="31" y="1155"/>
                  </a:cubicBezTo>
                  <a:cubicBezTo>
                    <a:pt x="61" y="1702"/>
                    <a:pt x="548" y="2158"/>
                    <a:pt x="1125" y="2158"/>
                  </a:cubicBezTo>
                  <a:cubicBezTo>
                    <a:pt x="1143" y="2159"/>
                    <a:pt x="1161" y="2160"/>
                    <a:pt x="1179" y="2160"/>
                  </a:cubicBezTo>
                  <a:cubicBezTo>
                    <a:pt x="1762" y="2160"/>
                    <a:pt x="2219" y="1683"/>
                    <a:pt x="2189" y="1064"/>
                  </a:cubicBezTo>
                  <a:cubicBezTo>
                    <a:pt x="2189" y="456"/>
                    <a:pt x="1703"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13"/>
            <p:cNvSpPr/>
            <p:nvPr/>
          </p:nvSpPr>
          <p:spPr>
            <a:xfrm>
              <a:off x="643900" y="2416750"/>
              <a:ext cx="55500" cy="54725"/>
            </a:xfrm>
            <a:custGeom>
              <a:avLst/>
              <a:gdLst/>
              <a:ahLst/>
              <a:cxnLst/>
              <a:rect l="l" t="t" r="r" b="b"/>
              <a:pathLst>
                <a:path w="2220" h="2189" extrusionOk="0">
                  <a:moveTo>
                    <a:pt x="1155" y="0"/>
                  </a:moveTo>
                  <a:cubicBezTo>
                    <a:pt x="578" y="0"/>
                    <a:pt x="31" y="486"/>
                    <a:pt x="31" y="1064"/>
                  </a:cubicBezTo>
                  <a:cubicBezTo>
                    <a:pt x="0" y="1641"/>
                    <a:pt x="517" y="2158"/>
                    <a:pt x="1125" y="2189"/>
                  </a:cubicBezTo>
                  <a:cubicBezTo>
                    <a:pt x="1702" y="2189"/>
                    <a:pt x="2158" y="1733"/>
                    <a:pt x="2189" y="1155"/>
                  </a:cubicBezTo>
                  <a:cubicBezTo>
                    <a:pt x="2219" y="547"/>
                    <a:pt x="1794" y="3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13"/>
            <p:cNvSpPr/>
            <p:nvPr/>
          </p:nvSpPr>
          <p:spPr>
            <a:xfrm>
              <a:off x="790550" y="3707800"/>
              <a:ext cx="54750" cy="53250"/>
            </a:xfrm>
            <a:custGeom>
              <a:avLst/>
              <a:gdLst/>
              <a:ahLst/>
              <a:cxnLst/>
              <a:rect l="l" t="t" r="r" b="b"/>
              <a:pathLst>
                <a:path w="2190" h="2130" extrusionOk="0">
                  <a:moveTo>
                    <a:pt x="1095" y="0"/>
                  </a:moveTo>
                  <a:cubicBezTo>
                    <a:pt x="487" y="0"/>
                    <a:pt x="1" y="486"/>
                    <a:pt x="1" y="1064"/>
                  </a:cubicBezTo>
                  <a:cubicBezTo>
                    <a:pt x="1" y="1654"/>
                    <a:pt x="516" y="2129"/>
                    <a:pt x="1074" y="2129"/>
                  </a:cubicBezTo>
                  <a:cubicBezTo>
                    <a:pt x="1091" y="2129"/>
                    <a:pt x="1108" y="2129"/>
                    <a:pt x="1125" y="2128"/>
                  </a:cubicBezTo>
                  <a:cubicBezTo>
                    <a:pt x="1733" y="2097"/>
                    <a:pt x="2189" y="1611"/>
                    <a:pt x="2159" y="1003"/>
                  </a:cubicBezTo>
                  <a:cubicBezTo>
                    <a:pt x="2128" y="426"/>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13"/>
            <p:cNvSpPr/>
            <p:nvPr/>
          </p:nvSpPr>
          <p:spPr>
            <a:xfrm>
              <a:off x="1285250" y="4607500"/>
              <a:ext cx="54725" cy="53975"/>
            </a:xfrm>
            <a:custGeom>
              <a:avLst/>
              <a:gdLst/>
              <a:ahLst/>
              <a:cxnLst/>
              <a:rect l="l" t="t" r="r" b="b"/>
              <a:pathLst>
                <a:path w="2189" h="2159" extrusionOk="0">
                  <a:moveTo>
                    <a:pt x="1095" y="1"/>
                  </a:moveTo>
                  <a:cubicBezTo>
                    <a:pt x="547" y="1"/>
                    <a:pt x="61" y="487"/>
                    <a:pt x="31" y="1034"/>
                  </a:cubicBezTo>
                  <a:cubicBezTo>
                    <a:pt x="0" y="1642"/>
                    <a:pt x="487" y="2159"/>
                    <a:pt x="1095" y="2159"/>
                  </a:cubicBezTo>
                  <a:cubicBezTo>
                    <a:pt x="1642" y="2159"/>
                    <a:pt x="2128" y="1672"/>
                    <a:pt x="2158" y="1125"/>
                  </a:cubicBezTo>
                  <a:cubicBezTo>
                    <a:pt x="2189" y="548"/>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13"/>
            <p:cNvSpPr/>
            <p:nvPr/>
          </p:nvSpPr>
          <p:spPr>
            <a:xfrm>
              <a:off x="1400750" y="4856750"/>
              <a:ext cx="54725" cy="53250"/>
            </a:xfrm>
            <a:custGeom>
              <a:avLst/>
              <a:gdLst/>
              <a:ahLst/>
              <a:cxnLst/>
              <a:rect l="l" t="t" r="r" b="b"/>
              <a:pathLst>
                <a:path w="2189" h="2130" extrusionOk="0">
                  <a:moveTo>
                    <a:pt x="1125" y="0"/>
                  </a:moveTo>
                  <a:cubicBezTo>
                    <a:pt x="517" y="0"/>
                    <a:pt x="0" y="487"/>
                    <a:pt x="31" y="1095"/>
                  </a:cubicBezTo>
                  <a:cubicBezTo>
                    <a:pt x="61" y="1642"/>
                    <a:pt x="517" y="2098"/>
                    <a:pt x="1095" y="2128"/>
                  </a:cubicBezTo>
                  <a:cubicBezTo>
                    <a:pt x="1114" y="2129"/>
                    <a:pt x="1133" y="2129"/>
                    <a:pt x="1152" y="2129"/>
                  </a:cubicBezTo>
                  <a:cubicBezTo>
                    <a:pt x="1733" y="2129"/>
                    <a:pt x="2189" y="1682"/>
                    <a:pt x="2189" y="1064"/>
                  </a:cubicBezTo>
                  <a:cubicBezTo>
                    <a:pt x="2189"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4" name="Google Shape;28074;p13"/>
            <p:cNvSpPr/>
            <p:nvPr/>
          </p:nvSpPr>
          <p:spPr>
            <a:xfrm>
              <a:off x="1199375" y="1178875"/>
              <a:ext cx="53975" cy="53975"/>
            </a:xfrm>
            <a:custGeom>
              <a:avLst/>
              <a:gdLst/>
              <a:ahLst/>
              <a:cxnLst/>
              <a:rect l="l" t="t" r="r" b="b"/>
              <a:pathLst>
                <a:path w="2159" h="2159" extrusionOk="0">
                  <a:moveTo>
                    <a:pt x="1034" y="1"/>
                  </a:moveTo>
                  <a:cubicBezTo>
                    <a:pt x="487" y="31"/>
                    <a:pt x="31" y="487"/>
                    <a:pt x="1" y="1065"/>
                  </a:cubicBezTo>
                  <a:cubicBezTo>
                    <a:pt x="1" y="1672"/>
                    <a:pt x="487" y="2159"/>
                    <a:pt x="1095" y="2159"/>
                  </a:cubicBezTo>
                  <a:cubicBezTo>
                    <a:pt x="1642" y="2128"/>
                    <a:pt x="2128" y="1672"/>
                    <a:pt x="2128" y="1095"/>
                  </a:cubicBezTo>
                  <a:cubicBezTo>
                    <a:pt x="2159" y="51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13"/>
            <p:cNvSpPr/>
            <p:nvPr/>
          </p:nvSpPr>
          <p:spPr>
            <a:xfrm>
              <a:off x="6789900" y="3630150"/>
              <a:ext cx="56275" cy="53500"/>
            </a:xfrm>
            <a:custGeom>
              <a:avLst/>
              <a:gdLst/>
              <a:ahLst/>
              <a:cxnLst/>
              <a:rect l="l" t="t" r="r" b="b"/>
              <a:pathLst>
                <a:path w="2251" h="2140" extrusionOk="0">
                  <a:moveTo>
                    <a:pt x="1101" y="0"/>
                  </a:moveTo>
                  <a:cubicBezTo>
                    <a:pt x="545" y="0"/>
                    <a:pt x="88" y="409"/>
                    <a:pt x="31" y="978"/>
                  </a:cubicBezTo>
                  <a:cubicBezTo>
                    <a:pt x="1" y="1526"/>
                    <a:pt x="426" y="2042"/>
                    <a:pt x="973" y="2133"/>
                  </a:cubicBezTo>
                  <a:cubicBezTo>
                    <a:pt x="1015" y="2138"/>
                    <a:pt x="1056" y="2140"/>
                    <a:pt x="1096" y="2140"/>
                  </a:cubicBezTo>
                  <a:cubicBezTo>
                    <a:pt x="1653" y="2140"/>
                    <a:pt x="2133" y="1758"/>
                    <a:pt x="2189" y="1191"/>
                  </a:cubicBezTo>
                  <a:cubicBezTo>
                    <a:pt x="2250" y="553"/>
                    <a:pt x="1825" y="67"/>
                    <a:pt x="1217" y="6"/>
                  </a:cubicBezTo>
                  <a:cubicBezTo>
                    <a:pt x="1178" y="2"/>
                    <a:pt x="1139" y="0"/>
                    <a:pt x="1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13"/>
            <p:cNvSpPr/>
            <p:nvPr/>
          </p:nvSpPr>
          <p:spPr>
            <a:xfrm>
              <a:off x="675800" y="2326275"/>
              <a:ext cx="54750" cy="53300"/>
            </a:xfrm>
            <a:custGeom>
              <a:avLst/>
              <a:gdLst/>
              <a:ahLst/>
              <a:cxnLst/>
              <a:rect l="l" t="t" r="r" b="b"/>
              <a:pathLst>
                <a:path w="2190" h="2132" extrusionOk="0">
                  <a:moveTo>
                    <a:pt x="1129" y="1"/>
                  </a:moveTo>
                  <a:cubicBezTo>
                    <a:pt x="546" y="1"/>
                    <a:pt x="61" y="446"/>
                    <a:pt x="31" y="1005"/>
                  </a:cubicBezTo>
                  <a:cubicBezTo>
                    <a:pt x="1" y="1613"/>
                    <a:pt x="518" y="2130"/>
                    <a:pt x="1095" y="2130"/>
                  </a:cubicBezTo>
                  <a:cubicBezTo>
                    <a:pt x="1113" y="2131"/>
                    <a:pt x="1131" y="2131"/>
                    <a:pt x="1149" y="2131"/>
                  </a:cubicBezTo>
                  <a:cubicBezTo>
                    <a:pt x="1732" y="2131"/>
                    <a:pt x="2189" y="1656"/>
                    <a:pt x="2189" y="1066"/>
                  </a:cubicBezTo>
                  <a:cubicBezTo>
                    <a:pt x="2189" y="458"/>
                    <a:pt x="1764" y="32"/>
                    <a:pt x="1186" y="2"/>
                  </a:cubicBezTo>
                  <a:cubicBezTo>
                    <a:pt x="1167" y="1"/>
                    <a:pt x="1148" y="1"/>
                    <a:pt x="1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13"/>
            <p:cNvSpPr/>
            <p:nvPr/>
          </p:nvSpPr>
          <p:spPr>
            <a:xfrm>
              <a:off x="6757225" y="3721425"/>
              <a:ext cx="54750" cy="53300"/>
            </a:xfrm>
            <a:custGeom>
              <a:avLst/>
              <a:gdLst/>
              <a:ahLst/>
              <a:cxnLst/>
              <a:rect l="l" t="t" r="r" b="b"/>
              <a:pathLst>
                <a:path w="2190" h="2132" extrusionOk="0">
                  <a:moveTo>
                    <a:pt x="1035" y="1"/>
                  </a:moveTo>
                  <a:cubicBezTo>
                    <a:pt x="1014" y="1"/>
                    <a:pt x="994" y="1"/>
                    <a:pt x="973" y="2"/>
                  </a:cubicBezTo>
                  <a:cubicBezTo>
                    <a:pt x="396" y="33"/>
                    <a:pt x="1" y="489"/>
                    <a:pt x="1" y="1066"/>
                  </a:cubicBezTo>
                  <a:cubicBezTo>
                    <a:pt x="1" y="1656"/>
                    <a:pt x="459" y="2131"/>
                    <a:pt x="1041" y="2131"/>
                  </a:cubicBezTo>
                  <a:cubicBezTo>
                    <a:pt x="1059" y="2131"/>
                    <a:pt x="1077" y="2131"/>
                    <a:pt x="1095" y="2130"/>
                  </a:cubicBezTo>
                  <a:cubicBezTo>
                    <a:pt x="1703" y="2100"/>
                    <a:pt x="2189" y="1583"/>
                    <a:pt x="2159" y="1005"/>
                  </a:cubicBezTo>
                  <a:cubicBezTo>
                    <a:pt x="2129" y="418"/>
                    <a:pt x="1618" y="1"/>
                    <a:pt x="10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13"/>
            <p:cNvSpPr/>
            <p:nvPr/>
          </p:nvSpPr>
          <p:spPr>
            <a:xfrm>
              <a:off x="6333975" y="4596850"/>
              <a:ext cx="54725" cy="53275"/>
            </a:xfrm>
            <a:custGeom>
              <a:avLst/>
              <a:gdLst/>
              <a:ahLst/>
              <a:cxnLst/>
              <a:rect l="l" t="t" r="r" b="b"/>
              <a:pathLst>
                <a:path w="2189" h="2131" extrusionOk="0">
                  <a:moveTo>
                    <a:pt x="1095" y="1"/>
                  </a:moveTo>
                  <a:cubicBezTo>
                    <a:pt x="517" y="1"/>
                    <a:pt x="0" y="518"/>
                    <a:pt x="31" y="1095"/>
                  </a:cubicBezTo>
                  <a:cubicBezTo>
                    <a:pt x="61" y="1642"/>
                    <a:pt x="517" y="2098"/>
                    <a:pt x="1095" y="2129"/>
                  </a:cubicBezTo>
                  <a:cubicBezTo>
                    <a:pt x="1113" y="2130"/>
                    <a:pt x="1131" y="2130"/>
                    <a:pt x="1149" y="2130"/>
                  </a:cubicBezTo>
                  <a:cubicBezTo>
                    <a:pt x="1731" y="2130"/>
                    <a:pt x="2189" y="1655"/>
                    <a:pt x="2189" y="1065"/>
                  </a:cubicBezTo>
                  <a:cubicBezTo>
                    <a:pt x="2189" y="457"/>
                    <a:pt x="173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13"/>
            <p:cNvSpPr/>
            <p:nvPr/>
          </p:nvSpPr>
          <p:spPr>
            <a:xfrm>
              <a:off x="6371200" y="1108975"/>
              <a:ext cx="54750" cy="53250"/>
            </a:xfrm>
            <a:custGeom>
              <a:avLst/>
              <a:gdLst/>
              <a:ahLst/>
              <a:cxnLst/>
              <a:rect l="l" t="t" r="r" b="b"/>
              <a:pathLst>
                <a:path w="2190" h="2130" extrusionOk="0">
                  <a:moveTo>
                    <a:pt x="1095" y="0"/>
                  </a:moveTo>
                  <a:cubicBezTo>
                    <a:pt x="517" y="0"/>
                    <a:pt x="1" y="487"/>
                    <a:pt x="1" y="1064"/>
                  </a:cubicBezTo>
                  <a:cubicBezTo>
                    <a:pt x="1" y="1611"/>
                    <a:pt x="487" y="2098"/>
                    <a:pt x="1034" y="2128"/>
                  </a:cubicBezTo>
                  <a:cubicBezTo>
                    <a:pt x="1053" y="2129"/>
                    <a:pt x="1072" y="2129"/>
                    <a:pt x="1091" y="2129"/>
                  </a:cubicBezTo>
                  <a:cubicBezTo>
                    <a:pt x="1672" y="2129"/>
                    <a:pt x="2129" y="1683"/>
                    <a:pt x="2159" y="1095"/>
                  </a:cubicBezTo>
                  <a:cubicBezTo>
                    <a:pt x="2189" y="487"/>
                    <a:pt x="173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13"/>
            <p:cNvSpPr/>
            <p:nvPr/>
          </p:nvSpPr>
          <p:spPr>
            <a:xfrm>
              <a:off x="5863600" y="5040625"/>
              <a:ext cx="53975" cy="54000"/>
            </a:xfrm>
            <a:custGeom>
              <a:avLst/>
              <a:gdLst/>
              <a:ahLst/>
              <a:cxnLst/>
              <a:rect l="l" t="t" r="r" b="b"/>
              <a:pathLst>
                <a:path w="2159" h="2160" extrusionOk="0">
                  <a:moveTo>
                    <a:pt x="1064" y="1"/>
                  </a:moveTo>
                  <a:cubicBezTo>
                    <a:pt x="487" y="1"/>
                    <a:pt x="0" y="518"/>
                    <a:pt x="0" y="1126"/>
                  </a:cubicBezTo>
                  <a:cubicBezTo>
                    <a:pt x="31" y="1673"/>
                    <a:pt x="487" y="2159"/>
                    <a:pt x="1064" y="2159"/>
                  </a:cubicBezTo>
                  <a:cubicBezTo>
                    <a:pt x="1642" y="2159"/>
                    <a:pt x="2158" y="1642"/>
                    <a:pt x="2128" y="1065"/>
                  </a:cubicBezTo>
                  <a:cubicBezTo>
                    <a:pt x="2098" y="518"/>
                    <a:pt x="1611" y="3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13"/>
            <p:cNvSpPr/>
            <p:nvPr/>
          </p:nvSpPr>
          <p:spPr>
            <a:xfrm>
              <a:off x="734325" y="2450925"/>
              <a:ext cx="53975" cy="53975"/>
            </a:xfrm>
            <a:custGeom>
              <a:avLst/>
              <a:gdLst/>
              <a:ahLst/>
              <a:cxnLst/>
              <a:rect l="l" t="t" r="r" b="b"/>
              <a:pathLst>
                <a:path w="2159" h="2159" extrusionOk="0">
                  <a:moveTo>
                    <a:pt x="1034" y="1"/>
                  </a:moveTo>
                  <a:cubicBezTo>
                    <a:pt x="487" y="31"/>
                    <a:pt x="31" y="487"/>
                    <a:pt x="0" y="1065"/>
                  </a:cubicBezTo>
                  <a:cubicBezTo>
                    <a:pt x="0" y="1673"/>
                    <a:pt x="487" y="2159"/>
                    <a:pt x="1095" y="2159"/>
                  </a:cubicBezTo>
                  <a:cubicBezTo>
                    <a:pt x="1642" y="2129"/>
                    <a:pt x="2128" y="1673"/>
                    <a:pt x="2128" y="1095"/>
                  </a:cubicBezTo>
                  <a:cubicBezTo>
                    <a:pt x="2158" y="518"/>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13"/>
            <p:cNvSpPr/>
            <p:nvPr/>
          </p:nvSpPr>
          <p:spPr>
            <a:xfrm>
              <a:off x="1579325" y="700150"/>
              <a:ext cx="53975" cy="53975"/>
            </a:xfrm>
            <a:custGeom>
              <a:avLst/>
              <a:gdLst/>
              <a:ahLst/>
              <a:cxnLst/>
              <a:rect l="l" t="t" r="r" b="b"/>
              <a:pathLst>
                <a:path w="2159" h="2159" extrusionOk="0">
                  <a:moveTo>
                    <a:pt x="1095" y="0"/>
                  </a:moveTo>
                  <a:cubicBezTo>
                    <a:pt x="517" y="0"/>
                    <a:pt x="0" y="548"/>
                    <a:pt x="31" y="1125"/>
                  </a:cubicBezTo>
                  <a:cubicBezTo>
                    <a:pt x="61" y="1672"/>
                    <a:pt x="548" y="2159"/>
                    <a:pt x="1095" y="2159"/>
                  </a:cubicBezTo>
                  <a:cubicBezTo>
                    <a:pt x="1672" y="2159"/>
                    <a:pt x="2159" y="1642"/>
                    <a:pt x="2159" y="1034"/>
                  </a:cubicBezTo>
                  <a:cubicBezTo>
                    <a:pt x="2128" y="487"/>
                    <a:pt x="1642" y="31"/>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13"/>
            <p:cNvSpPr/>
            <p:nvPr/>
          </p:nvSpPr>
          <p:spPr>
            <a:xfrm>
              <a:off x="742675" y="3276175"/>
              <a:ext cx="54750" cy="53975"/>
            </a:xfrm>
            <a:custGeom>
              <a:avLst/>
              <a:gdLst/>
              <a:ahLst/>
              <a:cxnLst/>
              <a:rect l="l" t="t" r="r" b="b"/>
              <a:pathLst>
                <a:path w="2190" h="2159" extrusionOk="0">
                  <a:moveTo>
                    <a:pt x="1065" y="0"/>
                  </a:moveTo>
                  <a:cubicBezTo>
                    <a:pt x="487" y="31"/>
                    <a:pt x="1" y="548"/>
                    <a:pt x="31" y="1156"/>
                  </a:cubicBezTo>
                  <a:cubicBezTo>
                    <a:pt x="62" y="1733"/>
                    <a:pt x="548" y="2159"/>
                    <a:pt x="1125" y="2159"/>
                  </a:cubicBezTo>
                  <a:cubicBezTo>
                    <a:pt x="1673" y="2159"/>
                    <a:pt x="2159" y="1672"/>
                    <a:pt x="2159" y="1125"/>
                  </a:cubicBezTo>
                  <a:cubicBezTo>
                    <a:pt x="2189" y="517"/>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13"/>
            <p:cNvSpPr/>
            <p:nvPr/>
          </p:nvSpPr>
          <p:spPr>
            <a:xfrm>
              <a:off x="6821050" y="3538950"/>
              <a:ext cx="56275" cy="53500"/>
            </a:xfrm>
            <a:custGeom>
              <a:avLst/>
              <a:gdLst/>
              <a:ahLst/>
              <a:cxnLst/>
              <a:rect l="l" t="t" r="r" b="b"/>
              <a:pathLst>
                <a:path w="2251" h="2140" extrusionOk="0">
                  <a:moveTo>
                    <a:pt x="1155" y="0"/>
                  </a:moveTo>
                  <a:cubicBezTo>
                    <a:pt x="601" y="0"/>
                    <a:pt x="147" y="382"/>
                    <a:pt x="62" y="949"/>
                  </a:cubicBezTo>
                  <a:cubicBezTo>
                    <a:pt x="1" y="1526"/>
                    <a:pt x="457" y="2073"/>
                    <a:pt x="1065" y="2134"/>
                  </a:cubicBezTo>
                  <a:cubicBezTo>
                    <a:pt x="1101" y="2138"/>
                    <a:pt x="1138" y="2139"/>
                    <a:pt x="1173" y="2139"/>
                  </a:cubicBezTo>
                  <a:cubicBezTo>
                    <a:pt x="1733" y="2139"/>
                    <a:pt x="2191" y="1702"/>
                    <a:pt x="2220" y="1131"/>
                  </a:cubicBezTo>
                  <a:cubicBezTo>
                    <a:pt x="2250" y="553"/>
                    <a:pt x="1855" y="67"/>
                    <a:pt x="1278" y="6"/>
                  </a:cubicBezTo>
                  <a:cubicBezTo>
                    <a:pt x="1236" y="2"/>
                    <a:pt x="1195"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13"/>
            <p:cNvSpPr/>
            <p:nvPr/>
          </p:nvSpPr>
          <p:spPr>
            <a:xfrm>
              <a:off x="6881100" y="2531450"/>
              <a:ext cx="54725" cy="53275"/>
            </a:xfrm>
            <a:custGeom>
              <a:avLst/>
              <a:gdLst/>
              <a:ahLst/>
              <a:cxnLst/>
              <a:rect l="l" t="t" r="r" b="b"/>
              <a:pathLst>
                <a:path w="2189" h="2131" extrusionOk="0">
                  <a:moveTo>
                    <a:pt x="1155" y="0"/>
                  </a:moveTo>
                  <a:cubicBezTo>
                    <a:pt x="572" y="0"/>
                    <a:pt x="60" y="417"/>
                    <a:pt x="31" y="1005"/>
                  </a:cubicBezTo>
                  <a:cubicBezTo>
                    <a:pt x="0" y="1582"/>
                    <a:pt x="487" y="2099"/>
                    <a:pt x="1094" y="2129"/>
                  </a:cubicBezTo>
                  <a:cubicBezTo>
                    <a:pt x="1113" y="2130"/>
                    <a:pt x="1131" y="2131"/>
                    <a:pt x="1148" y="2131"/>
                  </a:cubicBezTo>
                  <a:cubicBezTo>
                    <a:pt x="1731" y="2131"/>
                    <a:pt x="2189" y="1655"/>
                    <a:pt x="2189" y="1066"/>
                  </a:cubicBezTo>
                  <a:cubicBezTo>
                    <a:pt x="2189" y="488"/>
                    <a:pt x="1794" y="32"/>
                    <a:pt x="1216" y="2"/>
                  </a:cubicBezTo>
                  <a:cubicBezTo>
                    <a:pt x="1196" y="1"/>
                    <a:pt x="1175" y="0"/>
                    <a:pt x="1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13"/>
            <p:cNvSpPr/>
            <p:nvPr/>
          </p:nvSpPr>
          <p:spPr>
            <a:xfrm>
              <a:off x="5924400" y="636325"/>
              <a:ext cx="53975" cy="54000"/>
            </a:xfrm>
            <a:custGeom>
              <a:avLst/>
              <a:gdLst/>
              <a:ahLst/>
              <a:cxnLst/>
              <a:rect l="l" t="t" r="r" b="b"/>
              <a:pathLst>
                <a:path w="2159" h="2160" extrusionOk="0">
                  <a:moveTo>
                    <a:pt x="1064" y="0"/>
                  </a:moveTo>
                  <a:cubicBezTo>
                    <a:pt x="517" y="31"/>
                    <a:pt x="30" y="517"/>
                    <a:pt x="30" y="1064"/>
                  </a:cubicBezTo>
                  <a:cubicBezTo>
                    <a:pt x="1" y="1626"/>
                    <a:pt x="518" y="2160"/>
                    <a:pt x="1079" y="2160"/>
                  </a:cubicBezTo>
                  <a:cubicBezTo>
                    <a:pt x="1094" y="2160"/>
                    <a:pt x="1109" y="2159"/>
                    <a:pt x="1125" y="2158"/>
                  </a:cubicBezTo>
                  <a:cubicBezTo>
                    <a:pt x="1702" y="2128"/>
                    <a:pt x="2158" y="1672"/>
                    <a:pt x="2158" y="1094"/>
                  </a:cubicBezTo>
                  <a:cubicBezTo>
                    <a:pt x="2158" y="487"/>
                    <a:pt x="164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13"/>
            <p:cNvSpPr/>
            <p:nvPr/>
          </p:nvSpPr>
          <p:spPr>
            <a:xfrm>
              <a:off x="1041325" y="1327825"/>
              <a:ext cx="54725" cy="53250"/>
            </a:xfrm>
            <a:custGeom>
              <a:avLst/>
              <a:gdLst/>
              <a:ahLst/>
              <a:cxnLst/>
              <a:rect l="l" t="t" r="r" b="b"/>
              <a:pathLst>
                <a:path w="2189" h="2130" extrusionOk="0">
                  <a:moveTo>
                    <a:pt x="1095" y="0"/>
                  </a:moveTo>
                  <a:cubicBezTo>
                    <a:pt x="487" y="0"/>
                    <a:pt x="0" y="487"/>
                    <a:pt x="0" y="1064"/>
                  </a:cubicBezTo>
                  <a:cubicBezTo>
                    <a:pt x="0" y="1611"/>
                    <a:pt x="487" y="2098"/>
                    <a:pt x="1034" y="2128"/>
                  </a:cubicBezTo>
                  <a:cubicBezTo>
                    <a:pt x="1053" y="2129"/>
                    <a:pt x="1072" y="2129"/>
                    <a:pt x="1091" y="2129"/>
                  </a:cubicBezTo>
                  <a:cubicBezTo>
                    <a:pt x="1674" y="2129"/>
                    <a:pt x="2158" y="1683"/>
                    <a:pt x="2158" y="1094"/>
                  </a:cubicBezTo>
                  <a:cubicBezTo>
                    <a:pt x="2189" y="456"/>
                    <a:pt x="173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13"/>
            <p:cNvSpPr/>
            <p:nvPr/>
          </p:nvSpPr>
          <p:spPr>
            <a:xfrm>
              <a:off x="6211625" y="4653100"/>
              <a:ext cx="53975" cy="53975"/>
            </a:xfrm>
            <a:custGeom>
              <a:avLst/>
              <a:gdLst/>
              <a:ahLst/>
              <a:cxnLst/>
              <a:rect l="l" t="t" r="r" b="b"/>
              <a:pathLst>
                <a:path w="2159" h="2159" extrusionOk="0">
                  <a:moveTo>
                    <a:pt x="1125" y="0"/>
                  </a:moveTo>
                  <a:cubicBezTo>
                    <a:pt x="548" y="0"/>
                    <a:pt x="1" y="517"/>
                    <a:pt x="31" y="1094"/>
                  </a:cubicBezTo>
                  <a:cubicBezTo>
                    <a:pt x="31" y="1642"/>
                    <a:pt x="517" y="2128"/>
                    <a:pt x="1064" y="2158"/>
                  </a:cubicBezTo>
                  <a:cubicBezTo>
                    <a:pt x="1672" y="2158"/>
                    <a:pt x="2159" y="1672"/>
                    <a:pt x="2159" y="1064"/>
                  </a:cubicBezTo>
                  <a:cubicBezTo>
                    <a:pt x="2128" y="517"/>
                    <a:pt x="1672" y="31"/>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13"/>
            <p:cNvSpPr/>
            <p:nvPr/>
          </p:nvSpPr>
          <p:spPr>
            <a:xfrm>
              <a:off x="6766350" y="3412950"/>
              <a:ext cx="53225" cy="53975"/>
            </a:xfrm>
            <a:custGeom>
              <a:avLst/>
              <a:gdLst/>
              <a:ahLst/>
              <a:cxnLst/>
              <a:rect l="l" t="t" r="r" b="b"/>
              <a:pathLst>
                <a:path w="2129" h="2159" extrusionOk="0">
                  <a:moveTo>
                    <a:pt x="1034" y="1"/>
                  </a:moveTo>
                  <a:cubicBezTo>
                    <a:pt x="487" y="31"/>
                    <a:pt x="31" y="517"/>
                    <a:pt x="0" y="1065"/>
                  </a:cubicBezTo>
                  <a:cubicBezTo>
                    <a:pt x="0" y="1672"/>
                    <a:pt x="487" y="2159"/>
                    <a:pt x="1095" y="2159"/>
                  </a:cubicBezTo>
                  <a:cubicBezTo>
                    <a:pt x="1642" y="2128"/>
                    <a:pt x="2128" y="1642"/>
                    <a:pt x="2128" y="1095"/>
                  </a:cubicBezTo>
                  <a:cubicBezTo>
                    <a:pt x="2128" y="51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13"/>
            <p:cNvSpPr/>
            <p:nvPr/>
          </p:nvSpPr>
          <p:spPr>
            <a:xfrm>
              <a:off x="1737375" y="549700"/>
              <a:ext cx="53975" cy="53975"/>
            </a:xfrm>
            <a:custGeom>
              <a:avLst/>
              <a:gdLst/>
              <a:ahLst/>
              <a:cxnLst/>
              <a:rect l="l" t="t" r="r" b="b"/>
              <a:pathLst>
                <a:path w="2159" h="2159" extrusionOk="0">
                  <a:moveTo>
                    <a:pt x="1095" y="0"/>
                  </a:moveTo>
                  <a:cubicBezTo>
                    <a:pt x="487" y="0"/>
                    <a:pt x="1" y="517"/>
                    <a:pt x="1" y="1125"/>
                  </a:cubicBezTo>
                  <a:cubicBezTo>
                    <a:pt x="31" y="1672"/>
                    <a:pt x="487" y="2158"/>
                    <a:pt x="1034" y="2158"/>
                  </a:cubicBezTo>
                  <a:cubicBezTo>
                    <a:pt x="1612" y="2158"/>
                    <a:pt x="2159" y="1642"/>
                    <a:pt x="2128" y="1064"/>
                  </a:cubicBezTo>
                  <a:cubicBezTo>
                    <a:pt x="2128" y="517"/>
                    <a:pt x="1642" y="31"/>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13"/>
            <p:cNvSpPr/>
            <p:nvPr/>
          </p:nvSpPr>
          <p:spPr>
            <a:xfrm>
              <a:off x="6314225" y="985825"/>
              <a:ext cx="55475" cy="53250"/>
            </a:xfrm>
            <a:custGeom>
              <a:avLst/>
              <a:gdLst/>
              <a:ahLst/>
              <a:cxnLst/>
              <a:rect l="l" t="t" r="r" b="b"/>
              <a:pathLst>
                <a:path w="2219" h="2130" extrusionOk="0">
                  <a:moveTo>
                    <a:pt x="1067" y="1"/>
                  </a:moveTo>
                  <a:cubicBezTo>
                    <a:pt x="487" y="1"/>
                    <a:pt x="30" y="447"/>
                    <a:pt x="30" y="1036"/>
                  </a:cubicBezTo>
                  <a:cubicBezTo>
                    <a:pt x="0" y="1644"/>
                    <a:pt x="486" y="2130"/>
                    <a:pt x="1094" y="2130"/>
                  </a:cubicBezTo>
                  <a:cubicBezTo>
                    <a:pt x="1702" y="2130"/>
                    <a:pt x="2219" y="1613"/>
                    <a:pt x="2189" y="1036"/>
                  </a:cubicBezTo>
                  <a:cubicBezTo>
                    <a:pt x="2189" y="489"/>
                    <a:pt x="1702" y="2"/>
                    <a:pt x="1125" y="2"/>
                  </a:cubicBezTo>
                  <a:cubicBezTo>
                    <a:pt x="1105" y="1"/>
                    <a:pt x="1086"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13"/>
            <p:cNvSpPr/>
            <p:nvPr/>
          </p:nvSpPr>
          <p:spPr>
            <a:xfrm>
              <a:off x="1073225" y="1236600"/>
              <a:ext cx="54750" cy="53250"/>
            </a:xfrm>
            <a:custGeom>
              <a:avLst/>
              <a:gdLst/>
              <a:ahLst/>
              <a:cxnLst/>
              <a:rect l="l" t="t" r="r" b="b"/>
              <a:pathLst>
                <a:path w="2190" h="2130" extrusionOk="0">
                  <a:moveTo>
                    <a:pt x="1071" y="0"/>
                  </a:moveTo>
                  <a:cubicBezTo>
                    <a:pt x="487" y="0"/>
                    <a:pt x="1" y="475"/>
                    <a:pt x="1" y="1035"/>
                  </a:cubicBezTo>
                  <a:cubicBezTo>
                    <a:pt x="1" y="1643"/>
                    <a:pt x="518" y="2129"/>
                    <a:pt x="1095" y="2129"/>
                  </a:cubicBezTo>
                  <a:cubicBezTo>
                    <a:pt x="1673" y="2129"/>
                    <a:pt x="2129" y="1704"/>
                    <a:pt x="2159" y="1126"/>
                  </a:cubicBezTo>
                  <a:cubicBezTo>
                    <a:pt x="2189" y="488"/>
                    <a:pt x="1733" y="2"/>
                    <a:pt x="1126" y="2"/>
                  </a:cubicBezTo>
                  <a:cubicBezTo>
                    <a:pt x="1107" y="1"/>
                    <a:pt x="1089" y="0"/>
                    <a:pt x="1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13"/>
            <p:cNvSpPr/>
            <p:nvPr/>
          </p:nvSpPr>
          <p:spPr>
            <a:xfrm>
              <a:off x="6865900" y="3142300"/>
              <a:ext cx="54725" cy="53375"/>
            </a:xfrm>
            <a:custGeom>
              <a:avLst/>
              <a:gdLst/>
              <a:ahLst/>
              <a:cxnLst/>
              <a:rect l="l" t="t" r="r" b="b"/>
              <a:pathLst>
                <a:path w="2189" h="2135" extrusionOk="0">
                  <a:moveTo>
                    <a:pt x="1072" y="0"/>
                  </a:moveTo>
                  <a:cubicBezTo>
                    <a:pt x="491" y="0"/>
                    <a:pt x="59" y="438"/>
                    <a:pt x="31" y="1009"/>
                  </a:cubicBezTo>
                  <a:cubicBezTo>
                    <a:pt x="0" y="1617"/>
                    <a:pt x="456" y="2103"/>
                    <a:pt x="1064" y="2134"/>
                  </a:cubicBezTo>
                  <a:cubicBezTo>
                    <a:pt x="1080" y="2134"/>
                    <a:pt x="1097" y="2135"/>
                    <a:pt x="1113" y="2135"/>
                  </a:cubicBezTo>
                  <a:cubicBezTo>
                    <a:pt x="1672" y="2135"/>
                    <a:pt x="2189" y="1631"/>
                    <a:pt x="2189" y="1070"/>
                  </a:cubicBezTo>
                  <a:cubicBezTo>
                    <a:pt x="2189" y="523"/>
                    <a:pt x="1733" y="36"/>
                    <a:pt x="1186" y="6"/>
                  </a:cubicBezTo>
                  <a:cubicBezTo>
                    <a:pt x="1147" y="2"/>
                    <a:pt x="1110"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13"/>
            <p:cNvSpPr/>
            <p:nvPr/>
          </p:nvSpPr>
          <p:spPr>
            <a:xfrm>
              <a:off x="238125" y="4420475"/>
              <a:ext cx="43325" cy="63425"/>
            </a:xfrm>
            <a:custGeom>
              <a:avLst/>
              <a:gdLst/>
              <a:ahLst/>
              <a:cxnLst/>
              <a:rect l="l" t="t" r="r" b="b"/>
              <a:pathLst>
                <a:path w="1733" h="2537" extrusionOk="0">
                  <a:moveTo>
                    <a:pt x="445" y="0"/>
                  </a:moveTo>
                  <a:cubicBezTo>
                    <a:pt x="308" y="0"/>
                    <a:pt x="160" y="21"/>
                    <a:pt x="0" y="65"/>
                  </a:cubicBezTo>
                  <a:lnTo>
                    <a:pt x="0" y="2497"/>
                  </a:lnTo>
                  <a:cubicBezTo>
                    <a:pt x="137" y="2523"/>
                    <a:pt x="267" y="2536"/>
                    <a:pt x="390" y="2536"/>
                  </a:cubicBezTo>
                  <a:cubicBezTo>
                    <a:pt x="840" y="2536"/>
                    <a:pt x="1196" y="2355"/>
                    <a:pt x="1459" y="1950"/>
                  </a:cubicBezTo>
                  <a:cubicBezTo>
                    <a:pt x="1733" y="1524"/>
                    <a:pt x="1733" y="1038"/>
                    <a:pt x="1459" y="582"/>
                  </a:cubicBezTo>
                  <a:cubicBezTo>
                    <a:pt x="1205" y="212"/>
                    <a:pt x="880" y="0"/>
                    <a:pt x="4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13"/>
            <p:cNvSpPr/>
            <p:nvPr/>
          </p:nvSpPr>
          <p:spPr>
            <a:xfrm>
              <a:off x="6898575" y="3051200"/>
              <a:ext cx="54725" cy="53300"/>
            </a:xfrm>
            <a:custGeom>
              <a:avLst/>
              <a:gdLst/>
              <a:ahLst/>
              <a:cxnLst/>
              <a:rect l="l" t="t" r="r" b="b"/>
              <a:pathLst>
                <a:path w="2189" h="2132" extrusionOk="0">
                  <a:moveTo>
                    <a:pt x="1061" y="1"/>
                  </a:moveTo>
                  <a:cubicBezTo>
                    <a:pt x="1042" y="1"/>
                    <a:pt x="1023" y="1"/>
                    <a:pt x="1003" y="2"/>
                  </a:cubicBezTo>
                  <a:cubicBezTo>
                    <a:pt x="426" y="33"/>
                    <a:pt x="0" y="458"/>
                    <a:pt x="0" y="1066"/>
                  </a:cubicBezTo>
                  <a:cubicBezTo>
                    <a:pt x="0" y="1656"/>
                    <a:pt x="430" y="2131"/>
                    <a:pt x="1038" y="2131"/>
                  </a:cubicBezTo>
                  <a:cubicBezTo>
                    <a:pt x="1057" y="2131"/>
                    <a:pt x="1076" y="2131"/>
                    <a:pt x="1095" y="2130"/>
                  </a:cubicBezTo>
                  <a:cubicBezTo>
                    <a:pt x="1672" y="2130"/>
                    <a:pt x="2189" y="1613"/>
                    <a:pt x="2158" y="1005"/>
                  </a:cubicBezTo>
                  <a:cubicBezTo>
                    <a:pt x="2129" y="446"/>
                    <a:pt x="1644" y="1"/>
                    <a:pt x="1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13"/>
            <p:cNvSpPr/>
            <p:nvPr/>
          </p:nvSpPr>
          <p:spPr>
            <a:xfrm>
              <a:off x="6816500" y="2710825"/>
              <a:ext cx="53975" cy="53975"/>
            </a:xfrm>
            <a:custGeom>
              <a:avLst/>
              <a:gdLst/>
              <a:ahLst/>
              <a:cxnLst/>
              <a:rect l="l" t="t" r="r" b="b"/>
              <a:pathLst>
                <a:path w="2159" h="2159" extrusionOk="0">
                  <a:moveTo>
                    <a:pt x="1034" y="0"/>
                  </a:moveTo>
                  <a:cubicBezTo>
                    <a:pt x="487" y="31"/>
                    <a:pt x="31" y="517"/>
                    <a:pt x="1" y="1064"/>
                  </a:cubicBezTo>
                  <a:cubicBezTo>
                    <a:pt x="1" y="1672"/>
                    <a:pt x="487" y="2158"/>
                    <a:pt x="1095" y="2158"/>
                  </a:cubicBezTo>
                  <a:cubicBezTo>
                    <a:pt x="1642" y="2128"/>
                    <a:pt x="2128" y="1672"/>
                    <a:pt x="2128" y="1094"/>
                  </a:cubicBezTo>
                  <a:cubicBezTo>
                    <a:pt x="2159" y="517"/>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13"/>
            <p:cNvSpPr/>
            <p:nvPr/>
          </p:nvSpPr>
          <p:spPr>
            <a:xfrm>
              <a:off x="6906925" y="2745750"/>
              <a:ext cx="54750" cy="53250"/>
            </a:xfrm>
            <a:custGeom>
              <a:avLst/>
              <a:gdLst/>
              <a:ahLst/>
              <a:cxnLst/>
              <a:rect l="l" t="t" r="r" b="b"/>
              <a:pathLst>
                <a:path w="2190" h="2130" extrusionOk="0">
                  <a:moveTo>
                    <a:pt x="1119" y="0"/>
                  </a:moveTo>
                  <a:cubicBezTo>
                    <a:pt x="1101" y="0"/>
                    <a:pt x="1083" y="0"/>
                    <a:pt x="1065" y="1"/>
                  </a:cubicBezTo>
                  <a:cubicBezTo>
                    <a:pt x="487" y="1"/>
                    <a:pt x="31" y="427"/>
                    <a:pt x="31" y="1035"/>
                  </a:cubicBezTo>
                  <a:cubicBezTo>
                    <a:pt x="1" y="1643"/>
                    <a:pt x="457" y="2129"/>
                    <a:pt x="1095" y="2129"/>
                  </a:cubicBezTo>
                  <a:cubicBezTo>
                    <a:pt x="1672" y="2129"/>
                    <a:pt x="2189" y="1643"/>
                    <a:pt x="2189" y="1065"/>
                  </a:cubicBezTo>
                  <a:cubicBezTo>
                    <a:pt x="2189" y="475"/>
                    <a:pt x="1703" y="0"/>
                    <a:pt x="1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13"/>
            <p:cNvSpPr/>
            <p:nvPr/>
          </p:nvSpPr>
          <p:spPr>
            <a:xfrm>
              <a:off x="5954025" y="5075550"/>
              <a:ext cx="54725" cy="53250"/>
            </a:xfrm>
            <a:custGeom>
              <a:avLst/>
              <a:gdLst/>
              <a:ahLst/>
              <a:cxnLst/>
              <a:rect l="l" t="t" r="r" b="b"/>
              <a:pathLst>
                <a:path w="2189" h="2130" extrusionOk="0">
                  <a:moveTo>
                    <a:pt x="1118" y="1"/>
                  </a:moveTo>
                  <a:cubicBezTo>
                    <a:pt x="1100" y="1"/>
                    <a:pt x="1082" y="1"/>
                    <a:pt x="1064" y="2"/>
                  </a:cubicBezTo>
                  <a:cubicBezTo>
                    <a:pt x="487" y="2"/>
                    <a:pt x="31" y="458"/>
                    <a:pt x="31" y="1036"/>
                  </a:cubicBezTo>
                  <a:cubicBezTo>
                    <a:pt x="0" y="1644"/>
                    <a:pt x="487" y="2130"/>
                    <a:pt x="1095" y="2130"/>
                  </a:cubicBezTo>
                  <a:cubicBezTo>
                    <a:pt x="1672" y="2130"/>
                    <a:pt x="2189" y="1613"/>
                    <a:pt x="2189" y="1036"/>
                  </a:cubicBezTo>
                  <a:cubicBezTo>
                    <a:pt x="2189" y="475"/>
                    <a:pt x="1703" y="1"/>
                    <a:pt x="1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9" name="Google Shape;28099;p13"/>
            <p:cNvSpPr/>
            <p:nvPr/>
          </p:nvSpPr>
          <p:spPr>
            <a:xfrm>
              <a:off x="6743550" y="2067950"/>
              <a:ext cx="53975" cy="53975"/>
            </a:xfrm>
            <a:custGeom>
              <a:avLst/>
              <a:gdLst/>
              <a:ahLst/>
              <a:cxnLst/>
              <a:rect l="l" t="t" r="r" b="b"/>
              <a:pathLst>
                <a:path w="2159" h="2159" extrusionOk="0">
                  <a:moveTo>
                    <a:pt x="1095" y="1"/>
                  </a:moveTo>
                  <a:cubicBezTo>
                    <a:pt x="487" y="1"/>
                    <a:pt x="1" y="517"/>
                    <a:pt x="1" y="1125"/>
                  </a:cubicBezTo>
                  <a:cubicBezTo>
                    <a:pt x="31" y="1672"/>
                    <a:pt x="487" y="2159"/>
                    <a:pt x="1034" y="2159"/>
                  </a:cubicBezTo>
                  <a:cubicBezTo>
                    <a:pt x="1642" y="2159"/>
                    <a:pt x="2159" y="1642"/>
                    <a:pt x="2128" y="1064"/>
                  </a:cubicBezTo>
                  <a:cubicBezTo>
                    <a:pt x="2128" y="517"/>
                    <a:pt x="1642" y="3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0" name="Google Shape;28100;p13"/>
            <p:cNvSpPr/>
            <p:nvPr/>
          </p:nvSpPr>
          <p:spPr>
            <a:xfrm>
              <a:off x="726725" y="2756400"/>
              <a:ext cx="53975" cy="53975"/>
            </a:xfrm>
            <a:custGeom>
              <a:avLst/>
              <a:gdLst/>
              <a:ahLst/>
              <a:cxnLst/>
              <a:rect l="l" t="t" r="r" b="b"/>
              <a:pathLst>
                <a:path w="2159" h="2159" extrusionOk="0">
                  <a:moveTo>
                    <a:pt x="1064" y="1"/>
                  </a:moveTo>
                  <a:cubicBezTo>
                    <a:pt x="517" y="31"/>
                    <a:pt x="31" y="518"/>
                    <a:pt x="31" y="1065"/>
                  </a:cubicBezTo>
                  <a:cubicBezTo>
                    <a:pt x="0" y="1642"/>
                    <a:pt x="517" y="2159"/>
                    <a:pt x="1125" y="2159"/>
                  </a:cubicBezTo>
                  <a:cubicBezTo>
                    <a:pt x="1672" y="2159"/>
                    <a:pt x="2128" y="1673"/>
                    <a:pt x="2159" y="1126"/>
                  </a:cubicBezTo>
                  <a:cubicBezTo>
                    <a:pt x="2159" y="518"/>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13"/>
            <p:cNvSpPr/>
            <p:nvPr/>
          </p:nvSpPr>
          <p:spPr>
            <a:xfrm>
              <a:off x="717600" y="3061875"/>
              <a:ext cx="53975" cy="53975"/>
            </a:xfrm>
            <a:custGeom>
              <a:avLst/>
              <a:gdLst/>
              <a:ahLst/>
              <a:cxnLst/>
              <a:rect l="l" t="t" r="r" b="b"/>
              <a:pathLst>
                <a:path w="2159" h="2159" extrusionOk="0">
                  <a:moveTo>
                    <a:pt x="1065" y="1"/>
                  </a:moveTo>
                  <a:cubicBezTo>
                    <a:pt x="517" y="31"/>
                    <a:pt x="31" y="518"/>
                    <a:pt x="31" y="1065"/>
                  </a:cubicBezTo>
                  <a:cubicBezTo>
                    <a:pt x="1" y="1642"/>
                    <a:pt x="517" y="2159"/>
                    <a:pt x="1125" y="2159"/>
                  </a:cubicBezTo>
                  <a:cubicBezTo>
                    <a:pt x="1672" y="2159"/>
                    <a:pt x="2128" y="1673"/>
                    <a:pt x="2159" y="1095"/>
                  </a:cubicBezTo>
                  <a:cubicBezTo>
                    <a:pt x="2159" y="518"/>
                    <a:pt x="167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13"/>
            <p:cNvSpPr/>
            <p:nvPr/>
          </p:nvSpPr>
          <p:spPr>
            <a:xfrm>
              <a:off x="5987450" y="4984400"/>
              <a:ext cx="55500" cy="53225"/>
            </a:xfrm>
            <a:custGeom>
              <a:avLst/>
              <a:gdLst/>
              <a:ahLst/>
              <a:cxnLst/>
              <a:rect l="l" t="t" r="r" b="b"/>
              <a:pathLst>
                <a:path w="2220" h="2129" extrusionOk="0">
                  <a:moveTo>
                    <a:pt x="1126" y="1"/>
                  </a:moveTo>
                  <a:cubicBezTo>
                    <a:pt x="518" y="1"/>
                    <a:pt x="1" y="517"/>
                    <a:pt x="31" y="1095"/>
                  </a:cubicBezTo>
                  <a:cubicBezTo>
                    <a:pt x="62" y="1642"/>
                    <a:pt x="548" y="2128"/>
                    <a:pt x="1126" y="2128"/>
                  </a:cubicBezTo>
                  <a:cubicBezTo>
                    <a:pt x="1733" y="2128"/>
                    <a:pt x="2220" y="1642"/>
                    <a:pt x="2189" y="1004"/>
                  </a:cubicBezTo>
                  <a:cubicBezTo>
                    <a:pt x="2159" y="426"/>
                    <a:pt x="1703"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13"/>
            <p:cNvSpPr/>
            <p:nvPr/>
          </p:nvSpPr>
          <p:spPr>
            <a:xfrm>
              <a:off x="6015575" y="671250"/>
              <a:ext cx="53975" cy="53250"/>
            </a:xfrm>
            <a:custGeom>
              <a:avLst/>
              <a:gdLst/>
              <a:ahLst/>
              <a:cxnLst/>
              <a:rect l="l" t="t" r="r" b="b"/>
              <a:pathLst>
                <a:path w="2159" h="2130" extrusionOk="0">
                  <a:moveTo>
                    <a:pt x="1101" y="0"/>
                  </a:moveTo>
                  <a:cubicBezTo>
                    <a:pt x="516" y="0"/>
                    <a:pt x="1" y="475"/>
                    <a:pt x="1" y="1035"/>
                  </a:cubicBezTo>
                  <a:cubicBezTo>
                    <a:pt x="1" y="1643"/>
                    <a:pt x="517" y="2129"/>
                    <a:pt x="1125" y="2129"/>
                  </a:cubicBezTo>
                  <a:cubicBezTo>
                    <a:pt x="1703" y="2099"/>
                    <a:pt x="2159" y="1643"/>
                    <a:pt x="2159" y="1065"/>
                  </a:cubicBezTo>
                  <a:cubicBezTo>
                    <a:pt x="2159" y="488"/>
                    <a:pt x="1733" y="32"/>
                    <a:pt x="1156" y="1"/>
                  </a:cubicBezTo>
                  <a:cubicBezTo>
                    <a:pt x="1137" y="1"/>
                    <a:pt x="1119" y="0"/>
                    <a:pt x="1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13"/>
            <p:cNvSpPr/>
            <p:nvPr/>
          </p:nvSpPr>
          <p:spPr>
            <a:xfrm>
              <a:off x="6791425" y="2497175"/>
              <a:ext cx="53225" cy="53325"/>
            </a:xfrm>
            <a:custGeom>
              <a:avLst/>
              <a:gdLst/>
              <a:ahLst/>
              <a:cxnLst/>
              <a:rect l="l" t="t" r="r" b="b"/>
              <a:pathLst>
                <a:path w="2129" h="2133" extrusionOk="0">
                  <a:moveTo>
                    <a:pt x="1032" y="0"/>
                  </a:moveTo>
                  <a:cubicBezTo>
                    <a:pt x="490" y="0"/>
                    <a:pt x="1" y="494"/>
                    <a:pt x="1" y="1069"/>
                  </a:cubicBezTo>
                  <a:cubicBezTo>
                    <a:pt x="1" y="1616"/>
                    <a:pt x="487" y="2102"/>
                    <a:pt x="1034" y="2133"/>
                  </a:cubicBezTo>
                  <a:cubicBezTo>
                    <a:pt x="1612" y="2133"/>
                    <a:pt x="2098" y="1677"/>
                    <a:pt x="2128" y="1099"/>
                  </a:cubicBezTo>
                  <a:cubicBezTo>
                    <a:pt x="2128" y="522"/>
                    <a:pt x="1703" y="35"/>
                    <a:pt x="1125" y="5"/>
                  </a:cubicBezTo>
                  <a:cubicBezTo>
                    <a:pt x="1094" y="2"/>
                    <a:pt x="1063" y="0"/>
                    <a:pt x="10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13"/>
            <p:cNvSpPr/>
            <p:nvPr/>
          </p:nvSpPr>
          <p:spPr>
            <a:xfrm>
              <a:off x="1583875" y="4922825"/>
              <a:ext cx="53975" cy="53250"/>
            </a:xfrm>
            <a:custGeom>
              <a:avLst/>
              <a:gdLst/>
              <a:ahLst/>
              <a:cxnLst/>
              <a:rect l="l" t="t" r="r" b="b"/>
              <a:pathLst>
                <a:path w="2159" h="2130" extrusionOk="0">
                  <a:moveTo>
                    <a:pt x="1077" y="0"/>
                  </a:moveTo>
                  <a:cubicBezTo>
                    <a:pt x="548" y="0"/>
                    <a:pt x="61" y="474"/>
                    <a:pt x="31" y="1005"/>
                  </a:cubicBezTo>
                  <a:cubicBezTo>
                    <a:pt x="1" y="1613"/>
                    <a:pt x="548" y="2129"/>
                    <a:pt x="1125" y="2129"/>
                  </a:cubicBezTo>
                  <a:cubicBezTo>
                    <a:pt x="1673" y="2099"/>
                    <a:pt x="2159" y="1613"/>
                    <a:pt x="2159" y="1066"/>
                  </a:cubicBezTo>
                  <a:cubicBezTo>
                    <a:pt x="2128" y="488"/>
                    <a:pt x="1673" y="2"/>
                    <a:pt x="1125" y="2"/>
                  </a:cubicBezTo>
                  <a:cubicBezTo>
                    <a:pt x="1109" y="1"/>
                    <a:pt x="1093" y="0"/>
                    <a:pt x="10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13"/>
            <p:cNvSpPr/>
            <p:nvPr/>
          </p:nvSpPr>
          <p:spPr>
            <a:xfrm>
              <a:off x="6767875" y="2282250"/>
              <a:ext cx="53975" cy="53975"/>
            </a:xfrm>
            <a:custGeom>
              <a:avLst/>
              <a:gdLst/>
              <a:ahLst/>
              <a:cxnLst/>
              <a:rect l="l" t="t" r="r" b="b"/>
              <a:pathLst>
                <a:path w="2159" h="2159" extrusionOk="0">
                  <a:moveTo>
                    <a:pt x="1095" y="0"/>
                  </a:moveTo>
                  <a:cubicBezTo>
                    <a:pt x="517" y="0"/>
                    <a:pt x="0" y="547"/>
                    <a:pt x="31" y="1125"/>
                  </a:cubicBezTo>
                  <a:cubicBezTo>
                    <a:pt x="31" y="1672"/>
                    <a:pt x="517" y="2158"/>
                    <a:pt x="1095" y="2158"/>
                  </a:cubicBezTo>
                  <a:cubicBezTo>
                    <a:pt x="1672" y="2158"/>
                    <a:pt x="2158" y="1672"/>
                    <a:pt x="2158" y="1064"/>
                  </a:cubicBezTo>
                  <a:cubicBezTo>
                    <a:pt x="2128" y="486"/>
                    <a:pt x="1672" y="3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13"/>
            <p:cNvSpPr/>
            <p:nvPr/>
          </p:nvSpPr>
          <p:spPr>
            <a:xfrm>
              <a:off x="1007875" y="1419000"/>
              <a:ext cx="53975" cy="53225"/>
            </a:xfrm>
            <a:custGeom>
              <a:avLst/>
              <a:gdLst/>
              <a:ahLst/>
              <a:cxnLst/>
              <a:rect l="l" t="t" r="r" b="b"/>
              <a:pathLst>
                <a:path w="2159" h="2129" extrusionOk="0">
                  <a:moveTo>
                    <a:pt x="1095" y="1"/>
                  </a:moveTo>
                  <a:cubicBezTo>
                    <a:pt x="457" y="1"/>
                    <a:pt x="1" y="457"/>
                    <a:pt x="1" y="1065"/>
                  </a:cubicBezTo>
                  <a:cubicBezTo>
                    <a:pt x="1" y="1672"/>
                    <a:pt x="457" y="2098"/>
                    <a:pt x="1034" y="2128"/>
                  </a:cubicBezTo>
                  <a:cubicBezTo>
                    <a:pt x="1642" y="2128"/>
                    <a:pt x="2159" y="1612"/>
                    <a:pt x="2159" y="1034"/>
                  </a:cubicBezTo>
                  <a:cubicBezTo>
                    <a:pt x="2129" y="45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13"/>
            <p:cNvSpPr/>
            <p:nvPr/>
          </p:nvSpPr>
          <p:spPr>
            <a:xfrm>
              <a:off x="6132600" y="919725"/>
              <a:ext cx="53975" cy="53250"/>
            </a:xfrm>
            <a:custGeom>
              <a:avLst/>
              <a:gdLst/>
              <a:ahLst/>
              <a:cxnLst/>
              <a:rect l="l" t="t" r="r" b="b"/>
              <a:pathLst>
                <a:path w="2159" h="2130" extrusionOk="0">
                  <a:moveTo>
                    <a:pt x="1083" y="0"/>
                  </a:moveTo>
                  <a:cubicBezTo>
                    <a:pt x="1067" y="0"/>
                    <a:pt x="1050" y="1"/>
                    <a:pt x="1034" y="2"/>
                  </a:cubicBezTo>
                  <a:cubicBezTo>
                    <a:pt x="487" y="2"/>
                    <a:pt x="0" y="488"/>
                    <a:pt x="0" y="1066"/>
                  </a:cubicBezTo>
                  <a:cubicBezTo>
                    <a:pt x="0" y="1643"/>
                    <a:pt x="487" y="2099"/>
                    <a:pt x="1034" y="2129"/>
                  </a:cubicBezTo>
                  <a:cubicBezTo>
                    <a:pt x="1642" y="2129"/>
                    <a:pt x="2159" y="1613"/>
                    <a:pt x="2128" y="1005"/>
                  </a:cubicBezTo>
                  <a:cubicBezTo>
                    <a:pt x="2099" y="474"/>
                    <a:pt x="1611" y="0"/>
                    <a:pt x="10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13"/>
            <p:cNvSpPr/>
            <p:nvPr/>
          </p:nvSpPr>
          <p:spPr>
            <a:xfrm>
              <a:off x="1228250" y="4484400"/>
              <a:ext cx="53975" cy="53975"/>
            </a:xfrm>
            <a:custGeom>
              <a:avLst/>
              <a:gdLst/>
              <a:ahLst/>
              <a:cxnLst/>
              <a:rect l="l" t="t" r="r" b="b"/>
              <a:pathLst>
                <a:path w="2159" h="2159" extrusionOk="0">
                  <a:moveTo>
                    <a:pt x="1095" y="0"/>
                  </a:moveTo>
                  <a:cubicBezTo>
                    <a:pt x="517" y="0"/>
                    <a:pt x="1" y="548"/>
                    <a:pt x="31" y="1125"/>
                  </a:cubicBezTo>
                  <a:cubicBezTo>
                    <a:pt x="61" y="1672"/>
                    <a:pt x="517" y="2159"/>
                    <a:pt x="1095" y="2159"/>
                  </a:cubicBezTo>
                  <a:cubicBezTo>
                    <a:pt x="1672" y="2159"/>
                    <a:pt x="2159" y="1642"/>
                    <a:pt x="2159" y="1064"/>
                  </a:cubicBezTo>
                  <a:cubicBezTo>
                    <a:pt x="2128" y="487"/>
                    <a:pt x="1672" y="31"/>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13"/>
            <p:cNvSpPr/>
            <p:nvPr/>
          </p:nvSpPr>
          <p:spPr>
            <a:xfrm>
              <a:off x="768525" y="2360500"/>
              <a:ext cx="53200" cy="53250"/>
            </a:xfrm>
            <a:custGeom>
              <a:avLst/>
              <a:gdLst/>
              <a:ahLst/>
              <a:cxnLst/>
              <a:rect l="l" t="t" r="r" b="b"/>
              <a:pathLst>
                <a:path w="2128" h="2130" extrusionOk="0">
                  <a:moveTo>
                    <a:pt x="1064" y="1"/>
                  </a:moveTo>
                  <a:cubicBezTo>
                    <a:pt x="517" y="1"/>
                    <a:pt x="0" y="487"/>
                    <a:pt x="0" y="1034"/>
                  </a:cubicBezTo>
                  <a:cubicBezTo>
                    <a:pt x="0" y="1625"/>
                    <a:pt x="488" y="2130"/>
                    <a:pt x="1074" y="2130"/>
                  </a:cubicBezTo>
                  <a:cubicBezTo>
                    <a:pt x="1091" y="2130"/>
                    <a:pt x="1108" y="2129"/>
                    <a:pt x="1125" y="2128"/>
                  </a:cubicBezTo>
                  <a:cubicBezTo>
                    <a:pt x="1672" y="2098"/>
                    <a:pt x="2128" y="1612"/>
                    <a:pt x="2128" y="1034"/>
                  </a:cubicBezTo>
                  <a:cubicBezTo>
                    <a:pt x="2098" y="457"/>
                    <a:pt x="1611"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13"/>
            <p:cNvSpPr/>
            <p:nvPr/>
          </p:nvSpPr>
          <p:spPr>
            <a:xfrm>
              <a:off x="6733675" y="3504875"/>
              <a:ext cx="53975" cy="53275"/>
            </a:xfrm>
            <a:custGeom>
              <a:avLst/>
              <a:gdLst/>
              <a:ahLst/>
              <a:cxnLst/>
              <a:rect l="l" t="t" r="r" b="b"/>
              <a:pathLst>
                <a:path w="2159" h="2131" extrusionOk="0">
                  <a:moveTo>
                    <a:pt x="1073" y="0"/>
                  </a:moveTo>
                  <a:cubicBezTo>
                    <a:pt x="546" y="0"/>
                    <a:pt x="60" y="445"/>
                    <a:pt x="31" y="1005"/>
                  </a:cubicBezTo>
                  <a:cubicBezTo>
                    <a:pt x="0" y="1582"/>
                    <a:pt x="456" y="2068"/>
                    <a:pt x="1004" y="2129"/>
                  </a:cubicBezTo>
                  <a:cubicBezTo>
                    <a:pt x="1022" y="2130"/>
                    <a:pt x="1040" y="2131"/>
                    <a:pt x="1058" y="2131"/>
                  </a:cubicBezTo>
                  <a:cubicBezTo>
                    <a:pt x="1644" y="2131"/>
                    <a:pt x="2159" y="1655"/>
                    <a:pt x="2159" y="1065"/>
                  </a:cubicBezTo>
                  <a:cubicBezTo>
                    <a:pt x="2159" y="518"/>
                    <a:pt x="1672" y="2"/>
                    <a:pt x="1125" y="2"/>
                  </a:cubicBezTo>
                  <a:cubicBezTo>
                    <a:pt x="1108" y="1"/>
                    <a:pt x="1091" y="0"/>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2" name="Google Shape;28112;p13"/>
            <p:cNvSpPr/>
            <p:nvPr/>
          </p:nvSpPr>
          <p:spPr>
            <a:xfrm>
              <a:off x="6369675" y="4505675"/>
              <a:ext cx="54000" cy="53225"/>
            </a:xfrm>
            <a:custGeom>
              <a:avLst/>
              <a:gdLst/>
              <a:ahLst/>
              <a:cxnLst/>
              <a:rect l="l" t="t" r="r" b="b"/>
              <a:pathLst>
                <a:path w="2160" h="2129" extrusionOk="0">
                  <a:moveTo>
                    <a:pt x="1095" y="1"/>
                  </a:moveTo>
                  <a:cubicBezTo>
                    <a:pt x="457" y="1"/>
                    <a:pt x="1" y="456"/>
                    <a:pt x="1" y="1064"/>
                  </a:cubicBezTo>
                  <a:cubicBezTo>
                    <a:pt x="1" y="1642"/>
                    <a:pt x="457" y="2098"/>
                    <a:pt x="1034" y="2128"/>
                  </a:cubicBezTo>
                  <a:cubicBezTo>
                    <a:pt x="1642" y="2128"/>
                    <a:pt x="2159" y="1611"/>
                    <a:pt x="2159" y="1034"/>
                  </a:cubicBezTo>
                  <a:cubicBezTo>
                    <a:pt x="2129" y="48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3" name="Google Shape;28113;p13"/>
            <p:cNvSpPr/>
            <p:nvPr/>
          </p:nvSpPr>
          <p:spPr>
            <a:xfrm>
              <a:off x="6700250" y="3596050"/>
              <a:ext cx="53200" cy="53275"/>
            </a:xfrm>
            <a:custGeom>
              <a:avLst/>
              <a:gdLst/>
              <a:ahLst/>
              <a:cxnLst/>
              <a:rect l="l" t="t" r="r" b="b"/>
              <a:pathLst>
                <a:path w="2128" h="2131" extrusionOk="0">
                  <a:moveTo>
                    <a:pt x="1113" y="1"/>
                  </a:moveTo>
                  <a:cubicBezTo>
                    <a:pt x="1096" y="1"/>
                    <a:pt x="1080" y="1"/>
                    <a:pt x="1064" y="2"/>
                  </a:cubicBezTo>
                  <a:cubicBezTo>
                    <a:pt x="486" y="2"/>
                    <a:pt x="0" y="488"/>
                    <a:pt x="0" y="1035"/>
                  </a:cubicBezTo>
                  <a:cubicBezTo>
                    <a:pt x="0" y="1626"/>
                    <a:pt x="488" y="2131"/>
                    <a:pt x="1074" y="2131"/>
                  </a:cubicBezTo>
                  <a:cubicBezTo>
                    <a:pt x="1091" y="2131"/>
                    <a:pt x="1108" y="2131"/>
                    <a:pt x="1125" y="2130"/>
                  </a:cubicBezTo>
                  <a:cubicBezTo>
                    <a:pt x="1672" y="2099"/>
                    <a:pt x="2128" y="1583"/>
                    <a:pt x="2128" y="1035"/>
                  </a:cubicBezTo>
                  <a:cubicBezTo>
                    <a:pt x="2098" y="475"/>
                    <a:pt x="1640" y="1"/>
                    <a:pt x="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13"/>
            <p:cNvSpPr/>
            <p:nvPr/>
          </p:nvSpPr>
          <p:spPr>
            <a:xfrm>
              <a:off x="6717725" y="1852100"/>
              <a:ext cx="53975" cy="53250"/>
            </a:xfrm>
            <a:custGeom>
              <a:avLst/>
              <a:gdLst/>
              <a:ahLst/>
              <a:cxnLst/>
              <a:rect l="l" t="t" r="r" b="b"/>
              <a:pathLst>
                <a:path w="2159" h="2130" extrusionOk="0">
                  <a:moveTo>
                    <a:pt x="1101" y="1"/>
                  </a:moveTo>
                  <a:cubicBezTo>
                    <a:pt x="515" y="1"/>
                    <a:pt x="0" y="475"/>
                    <a:pt x="0" y="1036"/>
                  </a:cubicBezTo>
                  <a:cubicBezTo>
                    <a:pt x="0" y="1644"/>
                    <a:pt x="517" y="2130"/>
                    <a:pt x="1125" y="2130"/>
                  </a:cubicBezTo>
                  <a:cubicBezTo>
                    <a:pt x="1702" y="2099"/>
                    <a:pt x="2158" y="1644"/>
                    <a:pt x="2158" y="1066"/>
                  </a:cubicBezTo>
                  <a:cubicBezTo>
                    <a:pt x="2158" y="488"/>
                    <a:pt x="1733" y="33"/>
                    <a:pt x="1155" y="2"/>
                  </a:cubicBezTo>
                  <a:cubicBezTo>
                    <a:pt x="1137" y="1"/>
                    <a:pt x="1119"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13"/>
            <p:cNvSpPr/>
            <p:nvPr/>
          </p:nvSpPr>
          <p:spPr>
            <a:xfrm>
              <a:off x="1165175" y="1270800"/>
              <a:ext cx="53225" cy="53250"/>
            </a:xfrm>
            <a:custGeom>
              <a:avLst/>
              <a:gdLst/>
              <a:ahLst/>
              <a:cxnLst/>
              <a:rect l="l" t="t" r="r" b="b"/>
              <a:pathLst>
                <a:path w="2129" h="2130" extrusionOk="0">
                  <a:moveTo>
                    <a:pt x="1077" y="0"/>
                  </a:moveTo>
                  <a:cubicBezTo>
                    <a:pt x="518" y="0"/>
                    <a:pt x="1" y="504"/>
                    <a:pt x="1" y="1065"/>
                  </a:cubicBezTo>
                  <a:cubicBezTo>
                    <a:pt x="31" y="1643"/>
                    <a:pt x="517" y="2129"/>
                    <a:pt x="1065" y="2129"/>
                  </a:cubicBezTo>
                  <a:cubicBezTo>
                    <a:pt x="1642" y="2129"/>
                    <a:pt x="2098" y="1643"/>
                    <a:pt x="2128" y="1096"/>
                  </a:cubicBezTo>
                  <a:cubicBezTo>
                    <a:pt x="2128" y="518"/>
                    <a:pt x="1673" y="32"/>
                    <a:pt x="1125" y="2"/>
                  </a:cubicBezTo>
                  <a:cubicBezTo>
                    <a:pt x="1109" y="1"/>
                    <a:pt x="1093" y="0"/>
                    <a:pt x="10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13"/>
            <p:cNvSpPr/>
            <p:nvPr/>
          </p:nvSpPr>
          <p:spPr>
            <a:xfrm>
              <a:off x="1454700" y="757875"/>
              <a:ext cx="53975" cy="53250"/>
            </a:xfrm>
            <a:custGeom>
              <a:avLst/>
              <a:gdLst/>
              <a:ahLst/>
              <a:cxnLst/>
              <a:rect l="l" t="t" r="r" b="b"/>
              <a:pathLst>
                <a:path w="2159" h="2130" extrusionOk="0">
                  <a:moveTo>
                    <a:pt x="1038" y="0"/>
                  </a:moveTo>
                  <a:cubicBezTo>
                    <a:pt x="430" y="0"/>
                    <a:pt x="1" y="476"/>
                    <a:pt x="1" y="1065"/>
                  </a:cubicBezTo>
                  <a:cubicBezTo>
                    <a:pt x="1" y="1643"/>
                    <a:pt x="456" y="2099"/>
                    <a:pt x="1034" y="2129"/>
                  </a:cubicBezTo>
                  <a:cubicBezTo>
                    <a:pt x="1642" y="2129"/>
                    <a:pt x="2159" y="1643"/>
                    <a:pt x="2159" y="1035"/>
                  </a:cubicBezTo>
                  <a:cubicBezTo>
                    <a:pt x="2128" y="488"/>
                    <a:pt x="1672" y="32"/>
                    <a:pt x="1095" y="2"/>
                  </a:cubicBezTo>
                  <a:cubicBezTo>
                    <a:pt x="1076" y="1"/>
                    <a:pt x="1057" y="0"/>
                    <a:pt x="1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13"/>
            <p:cNvSpPr/>
            <p:nvPr/>
          </p:nvSpPr>
          <p:spPr>
            <a:xfrm>
              <a:off x="1137075" y="4450925"/>
              <a:ext cx="53975" cy="53250"/>
            </a:xfrm>
            <a:custGeom>
              <a:avLst/>
              <a:gdLst/>
              <a:ahLst/>
              <a:cxnLst/>
              <a:rect l="l" t="t" r="r" b="b"/>
              <a:pathLst>
                <a:path w="2159" h="2130" extrusionOk="0">
                  <a:moveTo>
                    <a:pt x="1098" y="1"/>
                  </a:moveTo>
                  <a:cubicBezTo>
                    <a:pt x="515" y="1"/>
                    <a:pt x="30" y="447"/>
                    <a:pt x="0" y="1035"/>
                  </a:cubicBezTo>
                  <a:cubicBezTo>
                    <a:pt x="0" y="1613"/>
                    <a:pt x="517" y="2130"/>
                    <a:pt x="1125" y="2130"/>
                  </a:cubicBezTo>
                  <a:cubicBezTo>
                    <a:pt x="1702" y="2099"/>
                    <a:pt x="2158" y="1643"/>
                    <a:pt x="2158" y="1066"/>
                  </a:cubicBezTo>
                  <a:cubicBezTo>
                    <a:pt x="2158" y="488"/>
                    <a:pt x="1733" y="32"/>
                    <a:pt x="1155" y="2"/>
                  </a:cubicBezTo>
                  <a:cubicBezTo>
                    <a:pt x="1136" y="1"/>
                    <a:pt x="1117" y="1"/>
                    <a:pt x="1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13"/>
            <p:cNvSpPr/>
            <p:nvPr/>
          </p:nvSpPr>
          <p:spPr>
            <a:xfrm>
              <a:off x="800425" y="2269200"/>
              <a:ext cx="53225" cy="53350"/>
            </a:xfrm>
            <a:custGeom>
              <a:avLst/>
              <a:gdLst/>
              <a:ahLst/>
              <a:cxnLst/>
              <a:rect l="l" t="t" r="r" b="b"/>
              <a:pathLst>
                <a:path w="2129" h="2134" extrusionOk="0">
                  <a:moveTo>
                    <a:pt x="1033" y="0"/>
                  </a:moveTo>
                  <a:cubicBezTo>
                    <a:pt x="491" y="0"/>
                    <a:pt x="1" y="494"/>
                    <a:pt x="1" y="1069"/>
                  </a:cubicBezTo>
                  <a:cubicBezTo>
                    <a:pt x="1" y="1616"/>
                    <a:pt x="487" y="2103"/>
                    <a:pt x="1034" y="2133"/>
                  </a:cubicBezTo>
                  <a:cubicBezTo>
                    <a:pt x="1612" y="2133"/>
                    <a:pt x="2098" y="1677"/>
                    <a:pt x="2129" y="1100"/>
                  </a:cubicBezTo>
                  <a:cubicBezTo>
                    <a:pt x="2129" y="522"/>
                    <a:pt x="1703" y="36"/>
                    <a:pt x="1125" y="5"/>
                  </a:cubicBezTo>
                  <a:cubicBezTo>
                    <a:pt x="1094" y="2"/>
                    <a:pt x="1063" y="0"/>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13"/>
            <p:cNvSpPr/>
            <p:nvPr/>
          </p:nvSpPr>
          <p:spPr>
            <a:xfrm>
              <a:off x="6428950" y="1232050"/>
              <a:ext cx="53975" cy="53250"/>
            </a:xfrm>
            <a:custGeom>
              <a:avLst/>
              <a:gdLst/>
              <a:ahLst/>
              <a:cxnLst/>
              <a:rect l="l" t="t" r="r" b="b"/>
              <a:pathLst>
                <a:path w="2159" h="2130" extrusionOk="0">
                  <a:moveTo>
                    <a:pt x="1041" y="0"/>
                  </a:moveTo>
                  <a:cubicBezTo>
                    <a:pt x="459" y="0"/>
                    <a:pt x="1" y="475"/>
                    <a:pt x="1" y="1065"/>
                  </a:cubicBezTo>
                  <a:cubicBezTo>
                    <a:pt x="1" y="1643"/>
                    <a:pt x="457" y="2099"/>
                    <a:pt x="1034" y="2129"/>
                  </a:cubicBezTo>
                  <a:cubicBezTo>
                    <a:pt x="1612" y="2129"/>
                    <a:pt x="2159" y="1643"/>
                    <a:pt x="2159" y="1065"/>
                  </a:cubicBezTo>
                  <a:cubicBezTo>
                    <a:pt x="2159" y="488"/>
                    <a:pt x="1673" y="32"/>
                    <a:pt x="1095" y="1"/>
                  </a:cubicBezTo>
                  <a:cubicBezTo>
                    <a:pt x="1077" y="0"/>
                    <a:pt x="1059" y="0"/>
                    <a:pt x="10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13"/>
            <p:cNvSpPr/>
            <p:nvPr/>
          </p:nvSpPr>
          <p:spPr>
            <a:xfrm>
              <a:off x="750275" y="2971350"/>
              <a:ext cx="53225" cy="53325"/>
            </a:xfrm>
            <a:custGeom>
              <a:avLst/>
              <a:gdLst/>
              <a:ahLst/>
              <a:cxnLst/>
              <a:rect l="l" t="t" r="r" b="b"/>
              <a:pathLst>
                <a:path w="2129" h="2133" extrusionOk="0">
                  <a:moveTo>
                    <a:pt x="1037" y="0"/>
                  </a:moveTo>
                  <a:cubicBezTo>
                    <a:pt x="493" y="0"/>
                    <a:pt x="1" y="521"/>
                    <a:pt x="1" y="1069"/>
                  </a:cubicBezTo>
                  <a:cubicBezTo>
                    <a:pt x="1" y="1646"/>
                    <a:pt x="487" y="2102"/>
                    <a:pt x="1065" y="2133"/>
                  </a:cubicBezTo>
                  <a:cubicBezTo>
                    <a:pt x="1612" y="2133"/>
                    <a:pt x="2098" y="1677"/>
                    <a:pt x="2128" y="1099"/>
                  </a:cubicBezTo>
                  <a:cubicBezTo>
                    <a:pt x="2128" y="522"/>
                    <a:pt x="1703" y="35"/>
                    <a:pt x="1125" y="5"/>
                  </a:cubicBezTo>
                  <a:cubicBezTo>
                    <a:pt x="1096" y="2"/>
                    <a:pt x="1066" y="0"/>
                    <a:pt x="10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13"/>
            <p:cNvSpPr/>
            <p:nvPr/>
          </p:nvSpPr>
          <p:spPr>
            <a:xfrm>
              <a:off x="5836250" y="605125"/>
              <a:ext cx="53200" cy="53275"/>
            </a:xfrm>
            <a:custGeom>
              <a:avLst/>
              <a:gdLst/>
              <a:ahLst/>
              <a:cxnLst/>
              <a:rect l="l" t="t" r="r" b="b"/>
              <a:pathLst>
                <a:path w="2128" h="2131" extrusionOk="0">
                  <a:moveTo>
                    <a:pt x="1113" y="1"/>
                  </a:moveTo>
                  <a:cubicBezTo>
                    <a:pt x="1097" y="1"/>
                    <a:pt x="1080" y="1"/>
                    <a:pt x="1064" y="2"/>
                  </a:cubicBezTo>
                  <a:cubicBezTo>
                    <a:pt x="486" y="2"/>
                    <a:pt x="31" y="458"/>
                    <a:pt x="0" y="1035"/>
                  </a:cubicBezTo>
                  <a:cubicBezTo>
                    <a:pt x="0" y="1626"/>
                    <a:pt x="488" y="2131"/>
                    <a:pt x="1074" y="2131"/>
                  </a:cubicBezTo>
                  <a:cubicBezTo>
                    <a:pt x="1091" y="2131"/>
                    <a:pt x="1108" y="2131"/>
                    <a:pt x="1125" y="2130"/>
                  </a:cubicBezTo>
                  <a:cubicBezTo>
                    <a:pt x="1672" y="2099"/>
                    <a:pt x="2128" y="1583"/>
                    <a:pt x="2128" y="1035"/>
                  </a:cubicBezTo>
                  <a:cubicBezTo>
                    <a:pt x="2098" y="475"/>
                    <a:pt x="1640" y="1"/>
                    <a:pt x="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13"/>
            <p:cNvSpPr/>
            <p:nvPr/>
          </p:nvSpPr>
          <p:spPr>
            <a:xfrm>
              <a:off x="6872725" y="2836925"/>
              <a:ext cx="53975" cy="53250"/>
            </a:xfrm>
            <a:custGeom>
              <a:avLst/>
              <a:gdLst/>
              <a:ahLst/>
              <a:cxnLst/>
              <a:rect l="l" t="t" r="r" b="b"/>
              <a:pathLst>
                <a:path w="2159" h="2130" extrusionOk="0">
                  <a:moveTo>
                    <a:pt x="1102" y="0"/>
                  </a:moveTo>
                  <a:cubicBezTo>
                    <a:pt x="518" y="0"/>
                    <a:pt x="30" y="475"/>
                    <a:pt x="1" y="1035"/>
                  </a:cubicBezTo>
                  <a:cubicBezTo>
                    <a:pt x="1" y="1643"/>
                    <a:pt x="518" y="2130"/>
                    <a:pt x="1126" y="2130"/>
                  </a:cubicBezTo>
                  <a:cubicBezTo>
                    <a:pt x="1703" y="2099"/>
                    <a:pt x="2159" y="1643"/>
                    <a:pt x="2159" y="1066"/>
                  </a:cubicBezTo>
                  <a:cubicBezTo>
                    <a:pt x="2159" y="488"/>
                    <a:pt x="1733" y="32"/>
                    <a:pt x="1156" y="2"/>
                  </a:cubicBezTo>
                  <a:cubicBezTo>
                    <a:pt x="1138" y="1"/>
                    <a:pt x="1120"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13"/>
            <p:cNvSpPr/>
            <p:nvPr/>
          </p:nvSpPr>
          <p:spPr>
            <a:xfrm>
              <a:off x="849825" y="3830850"/>
              <a:ext cx="54750" cy="53250"/>
            </a:xfrm>
            <a:custGeom>
              <a:avLst/>
              <a:gdLst/>
              <a:ahLst/>
              <a:cxnLst/>
              <a:rect l="l" t="t" r="r" b="b"/>
              <a:pathLst>
                <a:path w="2190" h="2130" extrusionOk="0">
                  <a:moveTo>
                    <a:pt x="1126" y="1"/>
                  </a:moveTo>
                  <a:cubicBezTo>
                    <a:pt x="516" y="1"/>
                    <a:pt x="30" y="447"/>
                    <a:pt x="1" y="1036"/>
                  </a:cubicBezTo>
                  <a:cubicBezTo>
                    <a:pt x="1" y="1613"/>
                    <a:pt x="487" y="2130"/>
                    <a:pt x="1095" y="2130"/>
                  </a:cubicBezTo>
                  <a:cubicBezTo>
                    <a:pt x="1672" y="2130"/>
                    <a:pt x="2128" y="1674"/>
                    <a:pt x="2159" y="1096"/>
                  </a:cubicBezTo>
                  <a:cubicBezTo>
                    <a:pt x="2189" y="519"/>
                    <a:pt x="1763" y="33"/>
                    <a:pt x="1186" y="2"/>
                  </a:cubicBezTo>
                  <a:cubicBezTo>
                    <a:pt x="1166" y="1"/>
                    <a:pt x="1146"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13"/>
            <p:cNvSpPr/>
            <p:nvPr/>
          </p:nvSpPr>
          <p:spPr>
            <a:xfrm>
              <a:off x="5776200" y="479775"/>
              <a:ext cx="55500" cy="53225"/>
            </a:xfrm>
            <a:custGeom>
              <a:avLst/>
              <a:gdLst/>
              <a:ahLst/>
              <a:cxnLst/>
              <a:rect l="l" t="t" r="r" b="b"/>
              <a:pathLst>
                <a:path w="2220" h="2129" extrusionOk="0">
                  <a:moveTo>
                    <a:pt x="1095" y="1"/>
                  </a:moveTo>
                  <a:cubicBezTo>
                    <a:pt x="487" y="1"/>
                    <a:pt x="1" y="487"/>
                    <a:pt x="31" y="1095"/>
                  </a:cubicBezTo>
                  <a:cubicBezTo>
                    <a:pt x="62" y="1673"/>
                    <a:pt x="518" y="2098"/>
                    <a:pt x="1095" y="2128"/>
                  </a:cubicBezTo>
                  <a:cubicBezTo>
                    <a:pt x="1673" y="2128"/>
                    <a:pt x="2129" y="1673"/>
                    <a:pt x="2159" y="1095"/>
                  </a:cubicBezTo>
                  <a:cubicBezTo>
                    <a:pt x="2220" y="51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5" name="Google Shape;28125;p13"/>
            <p:cNvSpPr/>
            <p:nvPr/>
          </p:nvSpPr>
          <p:spPr>
            <a:xfrm>
              <a:off x="6840850" y="2928150"/>
              <a:ext cx="53950" cy="52475"/>
            </a:xfrm>
            <a:custGeom>
              <a:avLst/>
              <a:gdLst/>
              <a:ahLst/>
              <a:cxnLst/>
              <a:rect l="l" t="t" r="r" b="b"/>
              <a:pathLst>
                <a:path w="2158" h="2099" extrusionOk="0">
                  <a:moveTo>
                    <a:pt x="1063" y="0"/>
                  </a:moveTo>
                  <a:cubicBezTo>
                    <a:pt x="486" y="31"/>
                    <a:pt x="30" y="487"/>
                    <a:pt x="30" y="1034"/>
                  </a:cubicBezTo>
                  <a:cubicBezTo>
                    <a:pt x="0" y="1624"/>
                    <a:pt x="486" y="2099"/>
                    <a:pt x="1070" y="2099"/>
                  </a:cubicBezTo>
                  <a:cubicBezTo>
                    <a:pt x="1088" y="2099"/>
                    <a:pt x="1106" y="2098"/>
                    <a:pt x="1124" y="2098"/>
                  </a:cubicBezTo>
                  <a:cubicBezTo>
                    <a:pt x="1701" y="2098"/>
                    <a:pt x="2157" y="1642"/>
                    <a:pt x="2157" y="1064"/>
                  </a:cubicBezTo>
                  <a:cubicBezTo>
                    <a:pt x="2157" y="456"/>
                    <a:pt x="1671" y="0"/>
                    <a:pt x="10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6" name="Google Shape;28126;p13"/>
            <p:cNvSpPr/>
            <p:nvPr/>
          </p:nvSpPr>
          <p:spPr>
            <a:xfrm>
              <a:off x="6661475" y="1729000"/>
              <a:ext cx="53975" cy="53250"/>
            </a:xfrm>
            <a:custGeom>
              <a:avLst/>
              <a:gdLst/>
              <a:ahLst/>
              <a:cxnLst/>
              <a:rect l="l" t="t" r="r" b="b"/>
              <a:pathLst>
                <a:path w="2159" h="2130" extrusionOk="0">
                  <a:moveTo>
                    <a:pt x="1041" y="1"/>
                  </a:moveTo>
                  <a:cubicBezTo>
                    <a:pt x="459" y="1"/>
                    <a:pt x="1" y="476"/>
                    <a:pt x="1" y="1066"/>
                  </a:cubicBezTo>
                  <a:cubicBezTo>
                    <a:pt x="1" y="1643"/>
                    <a:pt x="457" y="2099"/>
                    <a:pt x="1034" y="2130"/>
                  </a:cubicBezTo>
                  <a:cubicBezTo>
                    <a:pt x="1642" y="2130"/>
                    <a:pt x="2159" y="1643"/>
                    <a:pt x="2159" y="1036"/>
                  </a:cubicBezTo>
                  <a:cubicBezTo>
                    <a:pt x="2129" y="488"/>
                    <a:pt x="1673" y="32"/>
                    <a:pt x="1095" y="2"/>
                  </a:cubicBezTo>
                  <a:cubicBezTo>
                    <a:pt x="1077" y="1"/>
                    <a:pt x="1059" y="1"/>
                    <a:pt x="10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13"/>
            <p:cNvSpPr/>
            <p:nvPr/>
          </p:nvSpPr>
          <p:spPr>
            <a:xfrm>
              <a:off x="6601450" y="1605900"/>
              <a:ext cx="54750" cy="52525"/>
            </a:xfrm>
            <a:custGeom>
              <a:avLst/>
              <a:gdLst/>
              <a:ahLst/>
              <a:cxnLst/>
              <a:rect l="l" t="t" r="r" b="b"/>
              <a:pathLst>
                <a:path w="2190" h="2101" extrusionOk="0">
                  <a:moveTo>
                    <a:pt x="1116" y="1"/>
                  </a:moveTo>
                  <a:cubicBezTo>
                    <a:pt x="1099" y="1"/>
                    <a:pt x="1082" y="1"/>
                    <a:pt x="1064" y="2"/>
                  </a:cubicBezTo>
                  <a:cubicBezTo>
                    <a:pt x="426" y="32"/>
                    <a:pt x="1" y="519"/>
                    <a:pt x="31" y="1127"/>
                  </a:cubicBezTo>
                  <a:cubicBezTo>
                    <a:pt x="60" y="1685"/>
                    <a:pt x="515" y="2101"/>
                    <a:pt x="1067" y="2101"/>
                  </a:cubicBezTo>
                  <a:cubicBezTo>
                    <a:pt x="1086" y="2101"/>
                    <a:pt x="1106" y="2100"/>
                    <a:pt x="1125" y="2099"/>
                  </a:cubicBezTo>
                  <a:cubicBezTo>
                    <a:pt x="1703" y="2099"/>
                    <a:pt x="2159" y="1613"/>
                    <a:pt x="2189" y="1066"/>
                  </a:cubicBezTo>
                  <a:cubicBezTo>
                    <a:pt x="2189" y="505"/>
                    <a:pt x="1701" y="1"/>
                    <a:pt x="1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13"/>
            <p:cNvSpPr/>
            <p:nvPr/>
          </p:nvSpPr>
          <p:spPr>
            <a:xfrm>
              <a:off x="941025" y="1601375"/>
              <a:ext cx="54725" cy="53225"/>
            </a:xfrm>
            <a:custGeom>
              <a:avLst/>
              <a:gdLst/>
              <a:ahLst/>
              <a:cxnLst/>
              <a:rect l="l" t="t" r="r" b="b"/>
              <a:pathLst>
                <a:path w="2189" h="2129" extrusionOk="0">
                  <a:moveTo>
                    <a:pt x="1094" y="1"/>
                  </a:moveTo>
                  <a:cubicBezTo>
                    <a:pt x="517" y="1"/>
                    <a:pt x="30" y="457"/>
                    <a:pt x="0" y="1004"/>
                  </a:cubicBezTo>
                  <a:cubicBezTo>
                    <a:pt x="0" y="1612"/>
                    <a:pt x="486" y="2128"/>
                    <a:pt x="1094" y="2128"/>
                  </a:cubicBezTo>
                  <a:cubicBezTo>
                    <a:pt x="1702" y="2098"/>
                    <a:pt x="2189" y="1612"/>
                    <a:pt x="2158" y="1004"/>
                  </a:cubicBezTo>
                  <a:cubicBezTo>
                    <a:pt x="2128" y="426"/>
                    <a:pt x="1672"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13"/>
            <p:cNvSpPr/>
            <p:nvPr/>
          </p:nvSpPr>
          <p:spPr>
            <a:xfrm>
              <a:off x="1697875" y="5171350"/>
              <a:ext cx="54725" cy="49400"/>
            </a:xfrm>
            <a:custGeom>
              <a:avLst/>
              <a:gdLst/>
              <a:ahLst/>
              <a:cxnLst/>
              <a:rect l="l" t="t" r="r" b="b"/>
              <a:pathLst>
                <a:path w="2189" h="1976" extrusionOk="0">
                  <a:moveTo>
                    <a:pt x="1094" y="0"/>
                  </a:moveTo>
                  <a:cubicBezTo>
                    <a:pt x="486" y="0"/>
                    <a:pt x="0" y="486"/>
                    <a:pt x="0" y="1064"/>
                  </a:cubicBezTo>
                  <a:cubicBezTo>
                    <a:pt x="0" y="1672"/>
                    <a:pt x="365" y="1976"/>
                    <a:pt x="1094" y="1976"/>
                  </a:cubicBezTo>
                  <a:cubicBezTo>
                    <a:pt x="1824" y="1976"/>
                    <a:pt x="2158" y="1702"/>
                    <a:pt x="2158" y="1094"/>
                  </a:cubicBezTo>
                  <a:cubicBezTo>
                    <a:pt x="2189" y="456"/>
                    <a:pt x="1733"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13"/>
            <p:cNvSpPr/>
            <p:nvPr/>
          </p:nvSpPr>
          <p:spPr>
            <a:xfrm>
              <a:off x="6401600" y="4414500"/>
              <a:ext cx="53975" cy="52475"/>
            </a:xfrm>
            <a:custGeom>
              <a:avLst/>
              <a:gdLst/>
              <a:ahLst/>
              <a:cxnLst/>
              <a:rect l="l" t="t" r="r" b="b"/>
              <a:pathLst>
                <a:path w="2159" h="2099" extrusionOk="0">
                  <a:moveTo>
                    <a:pt x="1034" y="0"/>
                  </a:moveTo>
                  <a:cubicBezTo>
                    <a:pt x="456" y="30"/>
                    <a:pt x="31" y="456"/>
                    <a:pt x="1" y="1033"/>
                  </a:cubicBezTo>
                  <a:cubicBezTo>
                    <a:pt x="1" y="1623"/>
                    <a:pt x="430" y="2099"/>
                    <a:pt x="1038" y="2099"/>
                  </a:cubicBezTo>
                  <a:cubicBezTo>
                    <a:pt x="1057" y="2099"/>
                    <a:pt x="1076" y="2098"/>
                    <a:pt x="1095" y="2097"/>
                  </a:cubicBezTo>
                  <a:cubicBezTo>
                    <a:pt x="1672" y="2097"/>
                    <a:pt x="2128" y="1641"/>
                    <a:pt x="2128" y="1064"/>
                  </a:cubicBezTo>
                  <a:cubicBezTo>
                    <a:pt x="2159" y="486"/>
                    <a:pt x="164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13"/>
            <p:cNvSpPr/>
            <p:nvPr/>
          </p:nvSpPr>
          <p:spPr>
            <a:xfrm>
              <a:off x="6074850" y="794350"/>
              <a:ext cx="53975" cy="52625"/>
            </a:xfrm>
            <a:custGeom>
              <a:avLst/>
              <a:gdLst/>
              <a:ahLst/>
              <a:cxnLst/>
              <a:rect l="l" t="t" r="r" b="b"/>
              <a:pathLst>
                <a:path w="2159" h="2105" extrusionOk="0">
                  <a:moveTo>
                    <a:pt x="1126" y="0"/>
                  </a:moveTo>
                  <a:cubicBezTo>
                    <a:pt x="515" y="0"/>
                    <a:pt x="31" y="446"/>
                    <a:pt x="31" y="1035"/>
                  </a:cubicBezTo>
                  <a:cubicBezTo>
                    <a:pt x="0" y="1582"/>
                    <a:pt x="456" y="2068"/>
                    <a:pt x="1003" y="2099"/>
                  </a:cubicBezTo>
                  <a:cubicBezTo>
                    <a:pt x="1042" y="2102"/>
                    <a:pt x="1080" y="2104"/>
                    <a:pt x="1117" y="2104"/>
                  </a:cubicBezTo>
                  <a:cubicBezTo>
                    <a:pt x="1699" y="2104"/>
                    <a:pt x="2130" y="1667"/>
                    <a:pt x="2158" y="1096"/>
                  </a:cubicBezTo>
                  <a:cubicBezTo>
                    <a:pt x="2158" y="518"/>
                    <a:pt x="1763" y="62"/>
                    <a:pt x="1186" y="2"/>
                  </a:cubicBezTo>
                  <a:cubicBezTo>
                    <a:pt x="1166" y="1"/>
                    <a:pt x="1146" y="0"/>
                    <a:pt x="1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13"/>
            <p:cNvSpPr/>
            <p:nvPr/>
          </p:nvSpPr>
          <p:spPr>
            <a:xfrm>
              <a:off x="6831700" y="3233575"/>
              <a:ext cx="54725" cy="53250"/>
            </a:xfrm>
            <a:custGeom>
              <a:avLst/>
              <a:gdLst/>
              <a:ahLst/>
              <a:cxnLst/>
              <a:rect l="l" t="t" r="r" b="b"/>
              <a:pathLst>
                <a:path w="2189" h="2130" extrusionOk="0">
                  <a:moveTo>
                    <a:pt x="1068" y="1"/>
                  </a:moveTo>
                  <a:cubicBezTo>
                    <a:pt x="1046" y="1"/>
                    <a:pt x="1025" y="1"/>
                    <a:pt x="1004" y="2"/>
                  </a:cubicBezTo>
                  <a:cubicBezTo>
                    <a:pt x="456" y="33"/>
                    <a:pt x="1" y="549"/>
                    <a:pt x="1" y="1097"/>
                  </a:cubicBezTo>
                  <a:cubicBezTo>
                    <a:pt x="31" y="1644"/>
                    <a:pt x="517" y="2100"/>
                    <a:pt x="1095" y="2130"/>
                  </a:cubicBezTo>
                  <a:cubicBezTo>
                    <a:pt x="1703" y="2130"/>
                    <a:pt x="2189" y="1644"/>
                    <a:pt x="2159" y="1005"/>
                  </a:cubicBezTo>
                  <a:cubicBezTo>
                    <a:pt x="2129" y="418"/>
                    <a:pt x="1674" y="1"/>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13"/>
            <p:cNvSpPr/>
            <p:nvPr/>
          </p:nvSpPr>
          <p:spPr>
            <a:xfrm>
              <a:off x="6280025" y="1077050"/>
              <a:ext cx="53975" cy="52500"/>
            </a:xfrm>
            <a:custGeom>
              <a:avLst/>
              <a:gdLst/>
              <a:ahLst/>
              <a:cxnLst/>
              <a:rect l="l" t="t" r="r" b="b"/>
              <a:pathLst>
                <a:path w="2159" h="2100" extrusionOk="0">
                  <a:moveTo>
                    <a:pt x="1125" y="1"/>
                  </a:moveTo>
                  <a:cubicBezTo>
                    <a:pt x="487" y="1"/>
                    <a:pt x="0" y="487"/>
                    <a:pt x="31" y="1095"/>
                  </a:cubicBezTo>
                  <a:cubicBezTo>
                    <a:pt x="60" y="1654"/>
                    <a:pt x="517" y="2099"/>
                    <a:pt x="1070" y="2099"/>
                  </a:cubicBezTo>
                  <a:cubicBezTo>
                    <a:pt x="1088" y="2099"/>
                    <a:pt x="1107" y="2099"/>
                    <a:pt x="1125" y="2098"/>
                  </a:cubicBezTo>
                  <a:cubicBezTo>
                    <a:pt x="1702" y="2098"/>
                    <a:pt x="2158" y="1642"/>
                    <a:pt x="2158" y="1065"/>
                  </a:cubicBezTo>
                  <a:cubicBezTo>
                    <a:pt x="2158" y="487"/>
                    <a:pt x="1702" y="3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13"/>
            <p:cNvSpPr/>
            <p:nvPr/>
          </p:nvSpPr>
          <p:spPr>
            <a:xfrm>
              <a:off x="1080825" y="4327850"/>
              <a:ext cx="53975" cy="53225"/>
            </a:xfrm>
            <a:custGeom>
              <a:avLst/>
              <a:gdLst/>
              <a:ahLst/>
              <a:cxnLst/>
              <a:rect l="l" t="t" r="r" b="b"/>
              <a:pathLst>
                <a:path w="2159" h="2129" extrusionOk="0">
                  <a:moveTo>
                    <a:pt x="1095" y="1"/>
                  </a:moveTo>
                  <a:cubicBezTo>
                    <a:pt x="457" y="1"/>
                    <a:pt x="1" y="457"/>
                    <a:pt x="1" y="1095"/>
                  </a:cubicBezTo>
                  <a:cubicBezTo>
                    <a:pt x="31" y="1673"/>
                    <a:pt x="457" y="2098"/>
                    <a:pt x="1034" y="2129"/>
                  </a:cubicBezTo>
                  <a:cubicBezTo>
                    <a:pt x="1642" y="2129"/>
                    <a:pt x="2159" y="1612"/>
                    <a:pt x="2159" y="1034"/>
                  </a:cubicBezTo>
                  <a:cubicBezTo>
                    <a:pt x="2129" y="45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13"/>
            <p:cNvSpPr/>
            <p:nvPr/>
          </p:nvSpPr>
          <p:spPr>
            <a:xfrm>
              <a:off x="6435025" y="4323300"/>
              <a:ext cx="54750" cy="52450"/>
            </a:xfrm>
            <a:custGeom>
              <a:avLst/>
              <a:gdLst/>
              <a:ahLst/>
              <a:cxnLst/>
              <a:rect l="l" t="t" r="r" b="b"/>
              <a:pathLst>
                <a:path w="2190" h="2098" extrusionOk="0">
                  <a:moveTo>
                    <a:pt x="1095" y="1"/>
                  </a:moveTo>
                  <a:cubicBezTo>
                    <a:pt x="487" y="1"/>
                    <a:pt x="1" y="517"/>
                    <a:pt x="31" y="1095"/>
                  </a:cubicBezTo>
                  <a:cubicBezTo>
                    <a:pt x="31" y="1672"/>
                    <a:pt x="518" y="2098"/>
                    <a:pt x="1095" y="2098"/>
                  </a:cubicBezTo>
                  <a:cubicBezTo>
                    <a:pt x="1703" y="2098"/>
                    <a:pt x="2189" y="1642"/>
                    <a:pt x="2159" y="1004"/>
                  </a:cubicBezTo>
                  <a:cubicBezTo>
                    <a:pt x="2129" y="426"/>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13"/>
            <p:cNvSpPr/>
            <p:nvPr/>
          </p:nvSpPr>
          <p:spPr>
            <a:xfrm>
              <a:off x="1732050" y="5080150"/>
              <a:ext cx="54000" cy="52450"/>
            </a:xfrm>
            <a:custGeom>
              <a:avLst/>
              <a:gdLst/>
              <a:ahLst/>
              <a:cxnLst/>
              <a:rect l="l" t="t" r="r" b="b"/>
              <a:pathLst>
                <a:path w="2160" h="2098" extrusionOk="0">
                  <a:moveTo>
                    <a:pt x="1126" y="1"/>
                  </a:moveTo>
                  <a:cubicBezTo>
                    <a:pt x="487" y="1"/>
                    <a:pt x="1" y="487"/>
                    <a:pt x="31" y="1095"/>
                  </a:cubicBezTo>
                  <a:cubicBezTo>
                    <a:pt x="62" y="1672"/>
                    <a:pt x="518" y="2098"/>
                    <a:pt x="1126" y="2098"/>
                  </a:cubicBezTo>
                  <a:cubicBezTo>
                    <a:pt x="1703" y="2098"/>
                    <a:pt x="2159" y="1612"/>
                    <a:pt x="2159" y="1064"/>
                  </a:cubicBezTo>
                  <a:cubicBezTo>
                    <a:pt x="2159" y="487"/>
                    <a:pt x="1703" y="3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13"/>
            <p:cNvSpPr/>
            <p:nvPr/>
          </p:nvSpPr>
          <p:spPr>
            <a:xfrm>
              <a:off x="767750" y="3493500"/>
              <a:ext cx="54750" cy="53225"/>
            </a:xfrm>
            <a:custGeom>
              <a:avLst/>
              <a:gdLst/>
              <a:ahLst/>
              <a:cxnLst/>
              <a:rect l="l" t="t" r="r" b="b"/>
              <a:pathLst>
                <a:path w="2190" h="2129" extrusionOk="0">
                  <a:moveTo>
                    <a:pt x="1095" y="1"/>
                  </a:moveTo>
                  <a:cubicBezTo>
                    <a:pt x="518" y="1"/>
                    <a:pt x="31" y="457"/>
                    <a:pt x="1" y="1004"/>
                  </a:cubicBezTo>
                  <a:cubicBezTo>
                    <a:pt x="1" y="1612"/>
                    <a:pt x="487" y="2128"/>
                    <a:pt x="1095" y="2128"/>
                  </a:cubicBezTo>
                  <a:cubicBezTo>
                    <a:pt x="1673" y="2098"/>
                    <a:pt x="2129" y="1672"/>
                    <a:pt x="2159" y="1095"/>
                  </a:cubicBezTo>
                  <a:cubicBezTo>
                    <a:pt x="2189" y="48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8" name="Google Shape;28138;p13"/>
            <p:cNvSpPr/>
            <p:nvPr/>
          </p:nvSpPr>
          <p:spPr>
            <a:xfrm>
              <a:off x="6799775" y="3324800"/>
              <a:ext cx="53975" cy="52475"/>
            </a:xfrm>
            <a:custGeom>
              <a:avLst/>
              <a:gdLst/>
              <a:ahLst/>
              <a:cxnLst/>
              <a:rect l="l" t="t" r="r" b="b"/>
              <a:pathLst>
                <a:path w="2159" h="2099" extrusionOk="0">
                  <a:moveTo>
                    <a:pt x="1095" y="1"/>
                  </a:moveTo>
                  <a:cubicBezTo>
                    <a:pt x="518" y="1"/>
                    <a:pt x="31" y="457"/>
                    <a:pt x="31" y="1034"/>
                  </a:cubicBezTo>
                  <a:cubicBezTo>
                    <a:pt x="1" y="1612"/>
                    <a:pt x="487" y="2098"/>
                    <a:pt x="1095" y="2098"/>
                  </a:cubicBezTo>
                  <a:cubicBezTo>
                    <a:pt x="1673" y="2098"/>
                    <a:pt x="2129" y="1673"/>
                    <a:pt x="2159" y="1095"/>
                  </a:cubicBezTo>
                  <a:cubicBezTo>
                    <a:pt x="2159" y="48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9" name="Google Shape;28139;p13"/>
            <p:cNvSpPr/>
            <p:nvPr/>
          </p:nvSpPr>
          <p:spPr>
            <a:xfrm>
              <a:off x="6020125" y="4893175"/>
              <a:ext cx="53975" cy="52525"/>
            </a:xfrm>
            <a:custGeom>
              <a:avLst/>
              <a:gdLst/>
              <a:ahLst/>
              <a:cxnLst/>
              <a:rect l="l" t="t" r="r" b="b"/>
              <a:pathLst>
                <a:path w="2159" h="2101" extrusionOk="0">
                  <a:moveTo>
                    <a:pt x="1092" y="1"/>
                  </a:moveTo>
                  <a:cubicBezTo>
                    <a:pt x="1073" y="1"/>
                    <a:pt x="1054" y="1"/>
                    <a:pt x="1034" y="2"/>
                  </a:cubicBezTo>
                  <a:cubicBezTo>
                    <a:pt x="457" y="33"/>
                    <a:pt x="1" y="519"/>
                    <a:pt x="31" y="1096"/>
                  </a:cubicBezTo>
                  <a:cubicBezTo>
                    <a:pt x="31" y="1656"/>
                    <a:pt x="516" y="2101"/>
                    <a:pt x="1099" y="2101"/>
                  </a:cubicBezTo>
                  <a:cubicBezTo>
                    <a:pt x="1118" y="2101"/>
                    <a:pt x="1137" y="2101"/>
                    <a:pt x="1156" y="2100"/>
                  </a:cubicBezTo>
                  <a:cubicBezTo>
                    <a:pt x="1733" y="2069"/>
                    <a:pt x="2159" y="1613"/>
                    <a:pt x="2159" y="1036"/>
                  </a:cubicBezTo>
                  <a:cubicBezTo>
                    <a:pt x="2130" y="447"/>
                    <a:pt x="1673" y="1"/>
                    <a:pt x="10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13"/>
            <p:cNvSpPr/>
            <p:nvPr/>
          </p:nvSpPr>
          <p:spPr>
            <a:xfrm>
              <a:off x="824000" y="3616575"/>
              <a:ext cx="56250" cy="52525"/>
            </a:xfrm>
            <a:custGeom>
              <a:avLst/>
              <a:gdLst/>
              <a:ahLst/>
              <a:cxnLst/>
              <a:rect l="l" t="t" r="r" b="b"/>
              <a:pathLst>
                <a:path w="2250" h="2101" extrusionOk="0">
                  <a:moveTo>
                    <a:pt x="1154" y="0"/>
                  </a:moveTo>
                  <a:cubicBezTo>
                    <a:pt x="604" y="0"/>
                    <a:pt x="149" y="387"/>
                    <a:pt x="61" y="944"/>
                  </a:cubicBezTo>
                  <a:cubicBezTo>
                    <a:pt x="0" y="1552"/>
                    <a:pt x="456" y="2069"/>
                    <a:pt x="1064" y="2099"/>
                  </a:cubicBezTo>
                  <a:cubicBezTo>
                    <a:pt x="1083" y="2100"/>
                    <a:pt x="1103" y="2101"/>
                    <a:pt x="1122" y="2101"/>
                  </a:cubicBezTo>
                  <a:cubicBezTo>
                    <a:pt x="1674" y="2101"/>
                    <a:pt x="2130" y="1684"/>
                    <a:pt x="2189" y="1126"/>
                  </a:cubicBezTo>
                  <a:cubicBezTo>
                    <a:pt x="2249" y="579"/>
                    <a:pt x="1793" y="62"/>
                    <a:pt x="1216" y="2"/>
                  </a:cubicBezTo>
                  <a:cubicBezTo>
                    <a:pt x="1195" y="1"/>
                    <a:pt x="1174" y="0"/>
                    <a:pt x="11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13"/>
            <p:cNvSpPr/>
            <p:nvPr/>
          </p:nvSpPr>
          <p:spPr>
            <a:xfrm>
              <a:off x="6849950" y="2622675"/>
              <a:ext cx="54725" cy="53200"/>
            </a:xfrm>
            <a:custGeom>
              <a:avLst/>
              <a:gdLst/>
              <a:ahLst/>
              <a:cxnLst/>
              <a:rect l="l" t="t" r="r" b="b"/>
              <a:pathLst>
                <a:path w="2189" h="2128" extrusionOk="0">
                  <a:moveTo>
                    <a:pt x="1094" y="0"/>
                  </a:moveTo>
                  <a:cubicBezTo>
                    <a:pt x="486" y="0"/>
                    <a:pt x="0" y="517"/>
                    <a:pt x="0" y="1095"/>
                  </a:cubicBezTo>
                  <a:cubicBezTo>
                    <a:pt x="30" y="1642"/>
                    <a:pt x="517" y="2098"/>
                    <a:pt x="1094" y="2128"/>
                  </a:cubicBezTo>
                  <a:cubicBezTo>
                    <a:pt x="1672" y="2128"/>
                    <a:pt x="2128" y="1672"/>
                    <a:pt x="2158" y="1095"/>
                  </a:cubicBezTo>
                  <a:cubicBezTo>
                    <a:pt x="2189" y="487"/>
                    <a:pt x="1733"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13"/>
            <p:cNvSpPr/>
            <p:nvPr/>
          </p:nvSpPr>
          <p:spPr>
            <a:xfrm>
              <a:off x="975975" y="1510150"/>
              <a:ext cx="53975" cy="53250"/>
            </a:xfrm>
            <a:custGeom>
              <a:avLst/>
              <a:gdLst/>
              <a:ahLst/>
              <a:cxnLst/>
              <a:rect l="l" t="t" r="r" b="b"/>
              <a:pathLst>
                <a:path w="2159" h="2130" extrusionOk="0">
                  <a:moveTo>
                    <a:pt x="1041" y="1"/>
                  </a:moveTo>
                  <a:cubicBezTo>
                    <a:pt x="458" y="1"/>
                    <a:pt x="0" y="476"/>
                    <a:pt x="0" y="1066"/>
                  </a:cubicBezTo>
                  <a:cubicBezTo>
                    <a:pt x="0" y="1644"/>
                    <a:pt x="456" y="2099"/>
                    <a:pt x="1034" y="2130"/>
                  </a:cubicBezTo>
                  <a:cubicBezTo>
                    <a:pt x="1611" y="2130"/>
                    <a:pt x="2158" y="1644"/>
                    <a:pt x="2158" y="1066"/>
                  </a:cubicBezTo>
                  <a:cubicBezTo>
                    <a:pt x="2158" y="488"/>
                    <a:pt x="1672" y="33"/>
                    <a:pt x="1094" y="2"/>
                  </a:cubicBezTo>
                  <a:cubicBezTo>
                    <a:pt x="1076" y="1"/>
                    <a:pt x="1058" y="1"/>
                    <a:pt x="10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13"/>
            <p:cNvSpPr/>
            <p:nvPr/>
          </p:nvSpPr>
          <p:spPr>
            <a:xfrm>
              <a:off x="1422775" y="849075"/>
              <a:ext cx="53225" cy="52500"/>
            </a:xfrm>
            <a:custGeom>
              <a:avLst/>
              <a:gdLst/>
              <a:ahLst/>
              <a:cxnLst/>
              <a:rect l="l" t="t" r="r" b="b"/>
              <a:pathLst>
                <a:path w="2129" h="2100" extrusionOk="0">
                  <a:moveTo>
                    <a:pt x="1034" y="1"/>
                  </a:moveTo>
                  <a:cubicBezTo>
                    <a:pt x="457" y="31"/>
                    <a:pt x="1" y="487"/>
                    <a:pt x="1" y="1065"/>
                  </a:cubicBezTo>
                  <a:cubicBezTo>
                    <a:pt x="1" y="1654"/>
                    <a:pt x="457" y="2100"/>
                    <a:pt x="1038" y="2100"/>
                  </a:cubicBezTo>
                  <a:cubicBezTo>
                    <a:pt x="1057" y="2100"/>
                    <a:pt x="1076" y="2099"/>
                    <a:pt x="1095" y="2098"/>
                  </a:cubicBezTo>
                  <a:cubicBezTo>
                    <a:pt x="1673" y="2098"/>
                    <a:pt x="2129" y="1612"/>
                    <a:pt x="2129" y="1065"/>
                  </a:cubicBezTo>
                  <a:cubicBezTo>
                    <a:pt x="2129" y="457"/>
                    <a:pt x="164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13"/>
            <p:cNvSpPr/>
            <p:nvPr/>
          </p:nvSpPr>
          <p:spPr>
            <a:xfrm>
              <a:off x="1492700" y="4888625"/>
              <a:ext cx="53975" cy="52625"/>
            </a:xfrm>
            <a:custGeom>
              <a:avLst/>
              <a:gdLst/>
              <a:ahLst/>
              <a:cxnLst/>
              <a:rect l="l" t="t" r="r" b="b"/>
              <a:pathLst>
                <a:path w="2159" h="2105" extrusionOk="0">
                  <a:moveTo>
                    <a:pt x="1098" y="0"/>
                  </a:moveTo>
                  <a:cubicBezTo>
                    <a:pt x="515" y="0"/>
                    <a:pt x="30" y="447"/>
                    <a:pt x="0" y="1035"/>
                  </a:cubicBezTo>
                  <a:cubicBezTo>
                    <a:pt x="0" y="1582"/>
                    <a:pt x="456" y="2069"/>
                    <a:pt x="1003" y="2099"/>
                  </a:cubicBezTo>
                  <a:cubicBezTo>
                    <a:pt x="1042" y="2103"/>
                    <a:pt x="1080" y="2105"/>
                    <a:pt x="1117" y="2105"/>
                  </a:cubicBezTo>
                  <a:cubicBezTo>
                    <a:pt x="1698" y="2105"/>
                    <a:pt x="2130" y="1667"/>
                    <a:pt x="2158" y="1096"/>
                  </a:cubicBezTo>
                  <a:cubicBezTo>
                    <a:pt x="2158" y="519"/>
                    <a:pt x="1763" y="32"/>
                    <a:pt x="1155" y="2"/>
                  </a:cubicBezTo>
                  <a:cubicBezTo>
                    <a:pt x="1136" y="1"/>
                    <a:pt x="1117" y="0"/>
                    <a:pt x="10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13"/>
            <p:cNvSpPr/>
            <p:nvPr/>
          </p:nvSpPr>
          <p:spPr>
            <a:xfrm>
              <a:off x="1435700" y="4765550"/>
              <a:ext cx="53975" cy="52475"/>
            </a:xfrm>
            <a:custGeom>
              <a:avLst/>
              <a:gdLst/>
              <a:ahLst/>
              <a:cxnLst/>
              <a:rect l="l" t="t" r="r" b="b"/>
              <a:pathLst>
                <a:path w="2159" h="2099" extrusionOk="0">
                  <a:moveTo>
                    <a:pt x="1125" y="1"/>
                  </a:moveTo>
                  <a:cubicBezTo>
                    <a:pt x="548" y="1"/>
                    <a:pt x="61" y="426"/>
                    <a:pt x="31" y="1004"/>
                  </a:cubicBezTo>
                  <a:cubicBezTo>
                    <a:pt x="1" y="1612"/>
                    <a:pt x="487" y="2098"/>
                    <a:pt x="1095" y="2098"/>
                  </a:cubicBezTo>
                  <a:cubicBezTo>
                    <a:pt x="1672" y="2098"/>
                    <a:pt x="2159" y="1642"/>
                    <a:pt x="2159" y="1065"/>
                  </a:cubicBezTo>
                  <a:cubicBezTo>
                    <a:pt x="2159" y="518"/>
                    <a:pt x="1703" y="3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13"/>
            <p:cNvSpPr/>
            <p:nvPr/>
          </p:nvSpPr>
          <p:spPr>
            <a:xfrm>
              <a:off x="6634125" y="3778450"/>
              <a:ext cx="53225" cy="53250"/>
            </a:xfrm>
            <a:custGeom>
              <a:avLst/>
              <a:gdLst/>
              <a:ahLst/>
              <a:cxnLst/>
              <a:rect l="l" t="t" r="r" b="b"/>
              <a:pathLst>
                <a:path w="2129" h="2130" extrusionOk="0">
                  <a:moveTo>
                    <a:pt x="1064" y="1"/>
                  </a:moveTo>
                  <a:cubicBezTo>
                    <a:pt x="517" y="1"/>
                    <a:pt x="31" y="457"/>
                    <a:pt x="1" y="1034"/>
                  </a:cubicBezTo>
                  <a:cubicBezTo>
                    <a:pt x="1" y="1612"/>
                    <a:pt x="457" y="2098"/>
                    <a:pt x="1004" y="2129"/>
                  </a:cubicBezTo>
                  <a:cubicBezTo>
                    <a:pt x="1021" y="2129"/>
                    <a:pt x="1038" y="2130"/>
                    <a:pt x="1055" y="2130"/>
                  </a:cubicBezTo>
                  <a:cubicBezTo>
                    <a:pt x="1640" y="2130"/>
                    <a:pt x="2128" y="1625"/>
                    <a:pt x="2128" y="1034"/>
                  </a:cubicBezTo>
                  <a:cubicBezTo>
                    <a:pt x="2098" y="487"/>
                    <a:pt x="161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13"/>
            <p:cNvSpPr/>
            <p:nvPr/>
          </p:nvSpPr>
          <p:spPr>
            <a:xfrm>
              <a:off x="6599925" y="3869525"/>
              <a:ext cx="53225" cy="53350"/>
            </a:xfrm>
            <a:custGeom>
              <a:avLst/>
              <a:gdLst/>
              <a:ahLst/>
              <a:cxnLst/>
              <a:rect l="l" t="t" r="r" b="b"/>
              <a:pathLst>
                <a:path w="2129" h="2134" extrusionOk="0">
                  <a:moveTo>
                    <a:pt x="1033" y="1"/>
                  </a:moveTo>
                  <a:cubicBezTo>
                    <a:pt x="491" y="1"/>
                    <a:pt x="1" y="494"/>
                    <a:pt x="1" y="1069"/>
                  </a:cubicBezTo>
                  <a:cubicBezTo>
                    <a:pt x="1" y="1616"/>
                    <a:pt x="487" y="2103"/>
                    <a:pt x="1034" y="2133"/>
                  </a:cubicBezTo>
                  <a:cubicBezTo>
                    <a:pt x="1612" y="2133"/>
                    <a:pt x="2098" y="1677"/>
                    <a:pt x="2129" y="1100"/>
                  </a:cubicBezTo>
                  <a:cubicBezTo>
                    <a:pt x="2129" y="553"/>
                    <a:pt x="1703" y="36"/>
                    <a:pt x="1125" y="5"/>
                  </a:cubicBezTo>
                  <a:cubicBezTo>
                    <a:pt x="1094" y="2"/>
                    <a:pt x="1063"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13"/>
            <p:cNvSpPr/>
            <p:nvPr/>
          </p:nvSpPr>
          <p:spPr>
            <a:xfrm>
              <a:off x="6567250" y="3960800"/>
              <a:ext cx="53975" cy="53250"/>
            </a:xfrm>
            <a:custGeom>
              <a:avLst/>
              <a:gdLst/>
              <a:ahLst/>
              <a:cxnLst/>
              <a:rect l="l" t="t" r="r" b="b"/>
              <a:pathLst>
                <a:path w="2159" h="2130" extrusionOk="0">
                  <a:moveTo>
                    <a:pt x="1077" y="1"/>
                  </a:moveTo>
                  <a:cubicBezTo>
                    <a:pt x="548" y="1"/>
                    <a:pt x="61" y="474"/>
                    <a:pt x="31" y="1005"/>
                  </a:cubicBezTo>
                  <a:cubicBezTo>
                    <a:pt x="1" y="1582"/>
                    <a:pt x="518" y="2130"/>
                    <a:pt x="1095" y="2130"/>
                  </a:cubicBezTo>
                  <a:cubicBezTo>
                    <a:pt x="1673" y="2099"/>
                    <a:pt x="2129" y="1643"/>
                    <a:pt x="2159" y="1066"/>
                  </a:cubicBezTo>
                  <a:cubicBezTo>
                    <a:pt x="2159" y="519"/>
                    <a:pt x="1703" y="2"/>
                    <a:pt x="1125" y="2"/>
                  </a:cubicBezTo>
                  <a:cubicBezTo>
                    <a:pt x="1109" y="1"/>
                    <a:pt x="1093" y="1"/>
                    <a:pt x="10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13"/>
            <p:cNvSpPr/>
            <p:nvPr/>
          </p:nvSpPr>
          <p:spPr>
            <a:xfrm>
              <a:off x="6526225" y="5178675"/>
              <a:ext cx="66125" cy="40550"/>
            </a:xfrm>
            <a:custGeom>
              <a:avLst/>
              <a:gdLst/>
              <a:ahLst/>
              <a:cxnLst/>
              <a:rect l="l" t="t" r="r" b="b"/>
              <a:pathLst>
                <a:path w="2645" h="1622" extrusionOk="0">
                  <a:moveTo>
                    <a:pt x="1368" y="1"/>
                  </a:moveTo>
                  <a:cubicBezTo>
                    <a:pt x="1127" y="1"/>
                    <a:pt x="889" y="85"/>
                    <a:pt x="669" y="254"/>
                  </a:cubicBezTo>
                  <a:cubicBezTo>
                    <a:pt x="244" y="589"/>
                    <a:pt x="0" y="1014"/>
                    <a:pt x="274" y="1622"/>
                  </a:cubicBezTo>
                  <a:lnTo>
                    <a:pt x="2493" y="1622"/>
                  </a:lnTo>
                  <a:cubicBezTo>
                    <a:pt x="2645" y="953"/>
                    <a:pt x="2493" y="467"/>
                    <a:pt x="1946" y="163"/>
                  </a:cubicBezTo>
                  <a:cubicBezTo>
                    <a:pt x="1757" y="55"/>
                    <a:pt x="1562"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13"/>
            <p:cNvSpPr/>
            <p:nvPr/>
          </p:nvSpPr>
          <p:spPr>
            <a:xfrm>
              <a:off x="6775475" y="3108200"/>
              <a:ext cx="53950" cy="53250"/>
            </a:xfrm>
            <a:custGeom>
              <a:avLst/>
              <a:gdLst/>
              <a:ahLst/>
              <a:cxnLst/>
              <a:rect l="l" t="t" r="r" b="b"/>
              <a:pathLst>
                <a:path w="2158" h="2130" extrusionOk="0">
                  <a:moveTo>
                    <a:pt x="1080" y="1"/>
                  </a:moveTo>
                  <a:cubicBezTo>
                    <a:pt x="1064" y="1"/>
                    <a:pt x="1049" y="1"/>
                    <a:pt x="1034" y="2"/>
                  </a:cubicBezTo>
                  <a:cubicBezTo>
                    <a:pt x="487" y="2"/>
                    <a:pt x="31" y="488"/>
                    <a:pt x="0" y="1066"/>
                  </a:cubicBezTo>
                  <a:cubicBezTo>
                    <a:pt x="0" y="1613"/>
                    <a:pt x="487" y="2099"/>
                    <a:pt x="1034" y="2130"/>
                  </a:cubicBezTo>
                  <a:cubicBezTo>
                    <a:pt x="1581" y="2130"/>
                    <a:pt x="2098" y="1674"/>
                    <a:pt x="2128" y="1096"/>
                  </a:cubicBezTo>
                  <a:cubicBezTo>
                    <a:pt x="2158" y="534"/>
                    <a:pt x="1640" y="1"/>
                    <a:pt x="1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1" name="Google Shape;28151;p13"/>
            <p:cNvSpPr/>
            <p:nvPr/>
          </p:nvSpPr>
          <p:spPr>
            <a:xfrm>
              <a:off x="759400" y="2665950"/>
              <a:ext cx="53225" cy="53250"/>
            </a:xfrm>
            <a:custGeom>
              <a:avLst/>
              <a:gdLst/>
              <a:ahLst/>
              <a:cxnLst/>
              <a:rect l="l" t="t" r="r" b="b"/>
              <a:pathLst>
                <a:path w="2129" h="2130" extrusionOk="0">
                  <a:moveTo>
                    <a:pt x="1046" y="1"/>
                  </a:moveTo>
                  <a:cubicBezTo>
                    <a:pt x="489" y="1"/>
                    <a:pt x="0" y="504"/>
                    <a:pt x="0" y="1066"/>
                  </a:cubicBezTo>
                  <a:cubicBezTo>
                    <a:pt x="31" y="1643"/>
                    <a:pt x="517" y="2130"/>
                    <a:pt x="1064" y="2130"/>
                  </a:cubicBezTo>
                  <a:cubicBezTo>
                    <a:pt x="1642" y="2130"/>
                    <a:pt x="2098" y="1643"/>
                    <a:pt x="2128" y="1066"/>
                  </a:cubicBezTo>
                  <a:cubicBezTo>
                    <a:pt x="2128" y="519"/>
                    <a:pt x="1672" y="32"/>
                    <a:pt x="1095" y="2"/>
                  </a:cubicBezTo>
                  <a:cubicBezTo>
                    <a:pt x="1078" y="1"/>
                    <a:pt x="1062" y="1"/>
                    <a:pt x="10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2" name="Google Shape;28152;p13"/>
            <p:cNvSpPr/>
            <p:nvPr/>
          </p:nvSpPr>
          <p:spPr>
            <a:xfrm>
              <a:off x="6244300" y="4562550"/>
              <a:ext cx="53225" cy="53325"/>
            </a:xfrm>
            <a:custGeom>
              <a:avLst/>
              <a:gdLst/>
              <a:ahLst/>
              <a:cxnLst/>
              <a:rect l="l" t="t" r="r" b="b"/>
              <a:pathLst>
                <a:path w="2129" h="2133" extrusionOk="0">
                  <a:moveTo>
                    <a:pt x="1037" y="1"/>
                  </a:moveTo>
                  <a:cubicBezTo>
                    <a:pt x="493" y="1"/>
                    <a:pt x="1" y="521"/>
                    <a:pt x="1" y="1069"/>
                  </a:cubicBezTo>
                  <a:cubicBezTo>
                    <a:pt x="1" y="1647"/>
                    <a:pt x="487" y="2102"/>
                    <a:pt x="1064" y="2133"/>
                  </a:cubicBezTo>
                  <a:cubicBezTo>
                    <a:pt x="1612" y="2133"/>
                    <a:pt x="2098" y="1677"/>
                    <a:pt x="2128" y="1099"/>
                  </a:cubicBezTo>
                  <a:cubicBezTo>
                    <a:pt x="2128" y="522"/>
                    <a:pt x="1672" y="36"/>
                    <a:pt x="1125" y="5"/>
                  </a:cubicBezTo>
                  <a:cubicBezTo>
                    <a:pt x="1096" y="2"/>
                    <a:pt x="1066" y="1"/>
                    <a:pt x="10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13"/>
            <p:cNvSpPr/>
            <p:nvPr/>
          </p:nvSpPr>
          <p:spPr>
            <a:xfrm>
              <a:off x="6466950" y="4232125"/>
              <a:ext cx="53975" cy="52450"/>
            </a:xfrm>
            <a:custGeom>
              <a:avLst/>
              <a:gdLst/>
              <a:ahLst/>
              <a:cxnLst/>
              <a:rect l="l" t="t" r="r" b="b"/>
              <a:pathLst>
                <a:path w="2159" h="2098" extrusionOk="0">
                  <a:moveTo>
                    <a:pt x="1125" y="0"/>
                  </a:moveTo>
                  <a:cubicBezTo>
                    <a:pt x="517" y="0"/>
                    <a:pt x="1" y="486"/>
                    <a:pt x="31" y="1094"/>
                  </a:cubicBezTo>
                  <a:cubicBezTo>
                    <a:pt x="31" y="1641"/>
                    <a:pt x="517" y="2097"/>
                    <a:pt x="1095" y="2097"/>
                  </a:cubicBezTo>
                  <a:cubicBezTo>
                    <a:pt x="1703" y="2097"/>
                    <a:pt x="2128" y="1641"/>
                    <a:pt x="2159" y="1064"/>
                  </a:cubicBezTo>
                  <a:cubicBezTo>
                    <a:pt x="2159" y="486"/>
                    <a:pt x="1703" y="3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13"/>
            <p:cNvSpPr/>
            <p:nvPr/>
          </p:nvSpPr>
          <p:spPr>
            <a:xfrm>
              <a:off x="998775" y="3988150"/>
              <a:ext cx="53200" cy="53300"/>
            </a:xfrm>
            <a:custGeom>
              <a:avLst/>
              <a:gdLst/>
              <a:ahLst/>
              <a:cxnLst/>
              <a:rect l="l" t="t" r="r" b="b"/>
              <a:pathLst>
                <a:path w="2128" h="2132" extrusionOk="0">
                  <a:moveTo>
                    <a:pt x="1113" y="1"/>
                  </a:moveTo>
                  <a:cubicBezTo>
                    <a:pt x="1096" y="1"/>
                    <a:pt x="1080" y="1"/>
                    <a:pt x="1064" y="2"/>
                  </a:cubicBezTo>
                  <a:cubicBezTo>
                    <a:pt x="486" y="2"/>
                    <a:pt x="30" y="488"/>
                    <a:pt x="0" y="1036"/>
                  </a:cubicBezTo>
                  <a:cubicBezTo>
                    <a:pt x="0" y="1626"/>
                    <a:pt x="488" y="2131"/>
                    <a:pt x="1074" y="2131"/>
                  </a:cubicBezTo>
                  <a:cubicBezTo>
                    <a:pt x="1091" y="2131"/>
                    <a:pt x="1108" y="2131"/>
                    <a:pt x="1125" y="2130"/>
                  </a:cubicBezTo>
                  <a:cubicBezTo>
                    <a:pt x="1672" y="2099"/>
                    <a:pt x="2128" y="1583"/>
                    <a:pt x="2128" y="1036"/>
                  </a:cubicBezTo>
                  <a:cubicBezTo>
                    <a:pt x="2098" y="475"/>
                    <a:pt x="1640" y="1"/>
                    <a:pt x="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13"/>
            <p:cNvSpPr/>
            <p:nvPr/>
          </p:nvSpPr>
          <p:spPr>
            <a:xfrm>
              <a:off x="775350" y="3185725"/>
              <a:ext cx="53225" cy="53250"/>
            </a:xfrm>
            <a:custGeom>
              <a:avLst/>
              <a:gdLst/>
              <a:ahLst/>
              <a:cxnLst/>
              <a:rect l="l" t="t" r="r" b="b"/>
              <a:pathLst>
                <a:path w="2129" h="2130" extrusionOk="0">
                  <a:moveTo>
                    <a:pt x="1080" y="0"/>
                  </a:moveTo>
                  <a:cubicBezTo>
                    <a:pt x="1065" y="0"/>
                    <a:pt x="1050" y="1"/>
                    <a:pt x="1034" y="1"/>
                  </a:cubicBezTo>
                  <a:cubicBezTo>
                    <a:pt x="457" y="1"/>
                    <a:pt x="1" y="488"/>
                    <a:pt x="1" y="1065"/>
                  </a:cubicBezTo>
                  <a:cubicBezTo>
                    <a:pt x="31" y="1643"/>
                    <a:pt x="487" y="2099"/>
                    <a:pt x="1065" y="2129"/>
                  </a:cubicBezTo>
                  <a:cubicBezTo>
                    <a:pt x="1612" y="2129"/>
                    <a:pt x="2098" y="1643"/>
                    <a:pt x="2128" y="1096"/>
                  </a:cubicBezTo>
                  <a:cubicBezTo>
                    <a:pt x="2128" y="534"/>
                    <a:pt x="1639" y="0"/>
                    <a:pt x="1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13"/>
            <p:cNvSpPr/>
            <p:nvPr/>
          </p:nvSpPr>
          <p:spPr>
            <a:xfrm>
              <a:off x="1545900" y="792050"/>
              <a:ext cx="53200" cy="53275"/>
            </a:xfrm>
            <a:custGeom>
              <a:avLst/>
              <a:gdLst/>
              <a:ahLst/>
              <a:cxnLst/>
              <a:rect l="l" t="t" r="r" b="b"/>
              <a:pathLst>
                <a:path w="2128" h="2131" extrusionOk="0">
                  <a:moveTo>
                    <a:pt x="1015" y="1"/>
                  </a:moveTo>
                  <a:cubicBezTo>
                    <a:pt x="488" y="1"/>
                    <a:pt x="29" y="475"/>
                    <a:pt x="0" y="1036"/>
                  </a:cubicBezTo>
                  <a:cubicBezTo>
                    <a:pt x="0" y="1613"/>
                    <a:pt x="486" y="2130"/>
                    <a:pt x="1094" y="2130"/>
                  </a:cubicBezTo>
                  <a:cubicBezTo>
                    <a:pt x="1641" y="2100"/>
                    <a:pt x="2128" y="1613"/>
                    <a:pt x="2128" y="1036"/>
                  </a:cubicBezTo>
                  <a:cubicBezTo>
                    <a:pt x="2128" y="489"/>
                    <a:pt x="1641" y="2"/>
                    <a:pt x="1064" y="2"/>
                  </a:cubicBezTo>
                  <a:cubicBezTo>
                    <a:pt x="1048" y="1"/>
                    <a:pt x="1031" y="1"/>
                    <a:pt x="10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13"/>
            <p:cNvSpPr/>
            <p:nvPr/>
          </p:nvSpPr>
          <p:spPr>
            <a:xfrm>
              <a:off x="5740500" y="5100625"/>
              <a:ext cx="53200" cy="53250"/>
            </a:xfrm>
            <a:custGeom>
              <a:avLst/>
              <a:gdLst/>
              <a:ahLst/>
              <a:cxnLst/>
              <a:rect l="l" t="t" r="r" b="b"/>
              <a:pathLst>
                <a:path w="2128" h="2130" extrusionOk="0">
                  <a:moveTo>
                    <a:pt x="1046" y="1"/>
                  </a:moveTo>
                  <a:cubicBezTo>
                    <a:pt x="517" y="1"/>
                    <a:pt x="30" y="474"/>
                    <a:pt x="0" y="1005"/>
                  </a:cubicBezTo>
                  <a:cubicBezTo>
                    <a:pt x="0" y="1613"/>
                    <a:pt x="487" y="2130"/>
                    <a:pt x="1095" y="2130"/>
                  </a:cubicBezTo>
                  <a:cubicBezTo>
                    <a:pt x="1642" y="2100"/>
                    <a:pt x="2128" y="1613"/>
                    <a:pt x="2128" y="1066"/>
                  </a:cubicBezTo>
                  <a:cubicBezTo>
                    <a:pt x="2128" y="519"/>
                    <a:pt x="1642" y="2"/>
                    <a:pt x="1095" y="2"/>
                  </a:cubicBezTo>
                  <a:cubicBezTo>
                    <a:pt x="1078" y="1"/>
                    <a:pt x="1062" y="1"/>
                    <a:pt x="10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13"/>
            <p:cNvSpPr/>
            <p:nvPr/>
          </p:nvSpPr>
          <p:spPr>
            <a:xfrm>
              <a:off x="939500" y="3865050"/>
              <a:ext cx="53200" cy="53250"/>
            </a:xfrm>
            <a:custGeom>
              <a:avLst/>
              <a:gdLst/>
              <a:ahLst/>
              <a:cxnLst/>
              <a:rect l="l" t="t" r="r" b="b"/>
              <a:pathLst>
                <a:path w="2128" h="2130" extrusionOk="0">
                  <a:moveTo>
                    <a:pt x="1080" y="1"/>
                  </a:moveTo>
                  <a:cubicBezTo>
                    <a:pt x="1064" y="1"/>
                    <a:pt x="1049" y="1"/>
                    <a:pt x="1034" y="2"/>
                  </a:cubicBezTo>
                  <a:cubicBezTo>
                    <a:pt x="456" y="2"/>
                    <a:pt x="0" y="488"/>
                    <a:pt x="0" y="1066"/>
                  </a:cubicBezTo>
                  <a:cubicBezTo>
                    <a:pt x="31" y="1643"/>
                    <a:pt x="487" y="2099"/>
                    <a:pt x="1064" y="2130"/>
                  </a:cubicBezTo>
                  <a:cubicBezTo>
                    <a:pt x="1611" y="2130"/>
                    <a:pt x="2098" y="1643"/>
                    <a:pt x="2128" y="1096"/>
                  </a:cubicBezTo>
                  <a:cubicBezTo>
                    <a:pt x="2128" y="534"/>
                    <a:pt x="1638" y="1"/>
                    <a:pt x="1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13"/>
            <p:cNvSpPr/>
            <p:nvPr/>
          </p:nvSpPr>
          <p:spPr>
            <a:xfrm>
              <a:off x="6569550" y="1694800"/>
              <a:ext cx="53975" cy="53300"/>
            </a:xfrm>
            <a:custGeom>
              <a:avLst/>
              <a:gdLst/>
              <a:ahLst/>
              <a:cxnLst/>
              <a:rect l="l" t="t" r="r" b="b"/>
              <a:pathLst>
                <a:path w="2159" h="2132" extrusionOk="0">
                  <a:moveTo>
                    <a:pt x="1073" y="1"/>
                  </a:moveTo>
                  <a:cubicBezTo>
                    <a:pt x="547" y="1"/>
                    <a:pt x="89" y="446"/>
                    <a:pt x="30" y="1005"/>
                  </a:cubicBezTo>
                  <a:cubicBezTo>
                    <a:pt x="0" y="1552"/>
                    <a:pt x="456" y="2069"/>
                    <a:pt x="1003" y="2130"/>
                  </a:cubicBezTo>
                  <a:cubicBezTo>
                    <a:pt x="1021" y="2131"/>
                    <a:pt x="1039" y="2131"/>
                    <a:pt x="1057" y="2131"/>
                  </a:cubicBezTo>
                  <a:cubicBezTo>
                    <a:pt x="1641" y="2131"/>
                    <a:pt x="2129" y="1656"/>
                    <a:pt x="2158" y="1066"/>
                  </a:cubicBezTo>
                  <a:cubicBezTo>
                    <a:pt x="2158" y="519"/>
                    <a:pt x="1672" y="33"/>
                    <a:pt x="1125" y="2"/>
                  </a:cubicBezTo>
                  <a:cubicBezTo>
                    <a:pt x="1107" y="1"/>
                    <a:pt x="1090" y="1"/>
                    <a:pt x="10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13"/>
            <p:cNvSpPr/>
            <p:nvPr/>
          </p:nvSpPr>
          <p:spPr>
            <a:xfrm>
              <a:off x="6533825" y="4051900"/>
              <a:ext cx="53225" cy="53350"/>
            </a:xfrm>
            <a:custGeom>
              <a:avLst/>
              <a:gdLst/>
              <a:ahLst/>
              <a:cxnLst/>
              <a:rect l="l" t="t" r="r" b="b"/>
              <a:pathLst>
                <a:path w="2129" h="2134" extrusionOk="0">
                  <a:moveTo>
                    <a:pt x="1092" y="1"/>
                  </a:moveTo>
                  <a:cubicBezTo>
                    <a:pt x="1063" y="1"/>
                    <a:pt x="1033" y="2"/>
                    <a:pt x="1003" y="5"/>
                  </a:cubicBezTo>
                  <a:cubicBezTo>
                    <a:pt x="426" y="36"/>
                    <a:pt x="0" y="522"/>
                    <a:pt x="0" y="1100"/>
                  </a:cubicBezTo>
                  <a:cubicBezTo>
                    <a:pt x="31" y="1677"/>
                    <a:pt x="517" y="2133"/>
                    <a:pt x="1064" y="2133"/>
                  </a:cubicBezTo>
                  <a:cubicBezTo>
                    <a:pt x="1642" y="2103"/>
                    <a:pt x="2128" y="1616"/>
                    <a:pt x="2128" y="1069"/>
                  </a:cubicBezTo>
                  <a:cubicBezTo>
                    <a:pt x="2128" y="521"/>
                    <a:pt x="1636" y="1"/>
                    <a:pt x="10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13"/>
            <p:cNvSpPr/>
            <p:nvPr/>
          </p:nvSpPr>
          <p:spPr>
            <a:xfrm>
              <a:off x="6667575" y="3687250"/>
              <a:ext cx="53975" cy="53250"/>
            </a:xfrm>
            <a:custGeom>
              <a:avLst/>
              <a:gdLst/>
              <a:ahLst/>
              <a:cxnLst/>
              <a:rect l="l" t="t" r="r" b="b"/>
              <a:pathLst>
                <a:path w="2159" h="2130" extrusionOk="0">
                  <a:moveTo>
                    <a:pt x="1076" y="0"/>
                  </a:moveTo>
                  <a:cubicBezTo>
                    <a:pt x="547" y="0"/>
                    <a:pt x="60" y="474"/>
                    <a:pt x="30" y="1005"/>
                  </a:cubicBezTo>
                  <a:cubicBezTo>
                    <a:pt x="0" y="1612"/>
                    <a:pt x="517" y="2129"/>
                    <a:pt x="1125" y="2129"/>
                  </a:cubicBezTo>
                  <a:cubicBezTo>
                    <a:pt x="1672" y="2099"/>
                    <a:pt x="2128" y="1643"/>
                    <a:pt x="2158" y="1065"/>
                  </a:cubicBezTo>
                  <a:cubicBezTo>
                    <a:pt x="2158" y="488"/>
                    <a:pt x="1672" y="1"/>
                    <a:pt x="1125" y="1"/>
                  </a:cubicBezTo>
                  <a:cubicBezTo>
                    <a:pt x="1108" y="1"/>
                    <a:pt x="1092" y="0"/>
                    <a:pt x="10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13"/>
            <p:cNvSpPr/>
            <p:nvPr/>
          </p:nvSpPr>
          <p:spPr>
            <a:xfrm>
              <a:off x="799675" y="3402325"/>
              <a:ext cx="53975" cy="52475"/>
            </a:xfrm>
            <a:custGeom>
              <a:avLst/>
              <a:gdLst/>
              <a:ahLst/>
              <a:cxnLst/>
              <a:rect l="l" t="t" r="r" b="b"/>
              <a:pathLst>
                <a:path w="2159" h="2099" extrusionOk="0">
                  <a:moveTo>
                    <a:pt x="1095" y="0"/>
                  </a:moveTo>
                  <a:cubicBezTo>
                    <a:pt x="487" y="0"/>
                    <a:pt x="0" y="517"/>
                    <a:pt x="31" y="1125"/>
                  </a:cubicBezTo>
                  <a:cubicBezTo>
                    <a:pt x="60" y="1655"/>
                    <a:pt x="517" y="2099"/>
                    <a:pt x="1071" y="2099"/>
                  </a:cubicBezTo>
                  <a:cubicBezTo>
                    <a:pt x="1089" y="2099"/>
                    <a:pt x="1107" y="2098"/>
                    <a:pt x="1125" y="2097"/>
                  </a:cubicBezTo>
                  <a:cubicBezTo>
                    <a:pt x="1703" y="2067"/>
                    <a:pt x="2159" y="1611"/>
                    <a:pt x="2159" y="1034"/>
                  </a:cubicBezTo>
                  <a:cubicBezTo>
                    <a:pt x="2128" y="456"/>
                    <a:pt x="1672" y="31"/>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13"/>
            <p:cNvSpPr/>
            <p:nvPr/>
          </p:nvSpPr>
          <p:spPr>
            <a:xfrm>
              <a:off x="882500" y="3739700"/>
              <a:ext cx="53225" cy="52500"/>
            </a:xfrm>
            <a:custGeom>
              <a:avLst/>
              <a:gdLst/>
              <a:ahLst/>
              <a:cxnLst/>
              <a:rect l="l" t="t" r="r" b="b"/>
              <a:pathLst>
                <a:path w="2129" h="2100" extrusionOk="0">
                  <a:moveTo>
                    <a:pt x="1064" y="1"/>
                  </a:moveTo>
                  <a:cubicBezTo>
                    <a:pt x="487" y="1"/>
                    <a:pt x="31" y="457"/>
                    <a:pt x="1" y="1034"/>
                  </a:cubicBezTo>
                  <a:cubicBezTo>
                    <a:pt x="1" y="1624"/>
                    <a:pt x="458" y="2099"/>
                    <a:pt x="1041" y="2099"/>
                  </a:cubicBezTo>
                  <a:cubicBezTo>
                    <a:pt x="1059" y="2099"/>
                    <a:pt x="1077" y="2099"/>
                    <a:pt x="1095" y="2098"/>
                  </a:cubicBezTo>
                  <a:cubicBezTo>
                    <a:pt x="1703" y="2068"/>
                    <a:pt x="2128" y="1612"/>
                    <a:pt x="2128" y="1034"/>
                  </a:cubicBezTo>
                  <a:cubicBezTo>
                    <a:pt x="2098" y="457"/>
                    <a:pt x="1642" y="3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4" name="Google Shape;28164;p13"/>
            <p:cNvSpPr/>
            <p:nvPr/>
          </p:nvSpPr>
          <p:spPr>
            <a:xfrm>
              <a:off x="6684275" y="1944050"/>
              <a:ext cx="53225" cy="51725"/>
            </a:xfrm>
            <a:custGeom>
              <a:avLst/>
              <a:gdLst/>
              <a:ahLst/>
              <a:cxnLst/>
              <a:rect l="l" t="t" r="r" b="b"/>
              <a:pathLst>
                <a:path w="2129" h="2069" extrusionOk="0">
                  <a:moveTo>
                    <a:pt x="1041" y="1"/>
                  </a:moveTo>
                  <a:cubicBezTo>
                    <a:pt x="459" y="1"/>
                    <a:pt x="1" y="476"/>
                    <a:pt x="1" y="1066"/>
                  </a:cubicBezTo>
                  <a:cubicBezTo>
                    <a:pt x="31" y="1643"/>
                    <a:pt x="487" y="2069"/>
                    <a:pt x="1065" y="2069"/>
                  </a:cubicBezTo>
                  <a:cubicBezTo>
                    <a:pt x="1673" y="2069"/>
                    <a:pt x="2128" y="1613"/>
                    <a:pt x="2128" y="1035"/>
                  </a:cubicBezTo>
                  <a:cubicBezTo>
                    <a:pt x="2128" y="458"/>
                    <a:pt x="1673" y="2"/>
                    <a:pt x="1095" y="2"/>
                  </a:cubicBezTo>
                  <a:cubicBezTo>
                    <a:pt x="1077" y="1"/>
                    <a:pt x="1059" y="1"/>
                    <a:pt x="10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5" name="Google Shape;28165;p13"/>
            <p:cNvSpPr/>
            <p:nvPr/>
          </p:nvSpPr>
          <p:spPr>
            <a:xfrm>
              <a:off x="6783825" y="2802725"/>
              <a:ext cx="53975" cy="53300"/>
            </a:xfrm>
            <a:custGeom>
              <a:avLst/>
              <a:gdLst/>
              <a:ahLst/>
              <a:cxnLst/>
              <a:rect l="l" t="t" r="r" b="b"/>
              <a:pathLst>
                <a:path w="2159" h="2132" extrusionOk="0">
                  <a:moveTo>
                    <a:pt x="1074" y="1"/>
                  </a:moveTo>
                  <a:cubicBezTo>
                    <a:pt x="548" y="1"/>
                    <a:pt x="90" y="446"/>
                    <a:pt x="31" y="1005"/>
                  </a:cubicBezTo>
                  <a:cubicBezTo>
                    <a:pt x="1" y="1552"/>
                    <a:pt x="457" y="2069"/>
                    <a:pt x="1004" y="2130"/>
                  </a:cubicBezTo>
                  <a:cubicBezTo>
                    <a:pt x="1022" y="2131"/>
                    <a:pt x="1040" y="2131"/>
                    <a:pt x="1058" y="2131"/>
                  </a:cubicBezTo>
                  <a:cubicBezTo>
                    <a:pt x="1642" y="2131"/>
                    <a:pt x="2129" y="1656"/>
                    <a:pt x="2159" y="1066"/>
                  </a:cubicBezTo>
                  <a:cubicBezTo>
                    <a:pt x="2159" y="519"/>
                    <a:pt x="1672" y="2"/>
                    <a:pt x="1125" y="2"/>
                  </a:cubicBezTo>
                  <a:cubicBezTo>
                    <a:pt x="1108" y="1"/>
                    <a:pt x="1091" y="1"/>
                    <a:pt x="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13"/>
            <p:cNvSpPr/>
            <p:nvPr/>
          </p:nvSpPr>
          <p:spPr>
            <a:xfrm>
              <a:off x="1172025" y="4360400"/>
              <a:ext cx="53975" cy="51825"/>
            </a:xfrm>
            <a:custGeom>
              <a:avLst/>
              <a:gdLst/>
              <a:ahLst/>
              <a:cxnLst/>
              <a:rect l="l" t="t" r="r" b="b"/>
              <a:pathLst>
                <a:path w="2159" h="2073" extrusionOk="0">
                  <a:moveTo>
                    <a:pt x="1017" y="1"/>
                  </a:moveTo>
                  <a:cubicBezTo>
                    <a:pt x="457" y="1"/>
                    <a:pt x="0" y="439"/>
                    <a:pt x="0" y="1039"/>
                  </a:cubicBezTo>
                  <a:cubicBezTo>
                    <a:pt x="0" y="1587"/>
                    <a:pt x="456" y="2073"/>
                    <a:pt x="1034" y="2073"/>
                  </a:cubicBezTo>
                  <a:cubicBezTo>
                    <a:pt x="1611" y="2073"/>
                    <a:pt x="2098" y="1647"/>
                    <a:pt x="2128" y="1070"/>
                  </a:cubicBezTo>
                  <a:cubicBezTo>
                    <a:pt x="2158" y="523"/>
                    <a:pt x="1702" y="36"/>
                    <a:pt x="1125" y="6"/>
                  </a:cubicBezTo>
                  <a:cubicBezTo>
                    <a:pt x="1088" y="2"/>
                    <a:pt x="1052" y="1"/>
                    <a:pt x="10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13"/>
            <p:cNvSpPr/>
            <p:nvPr/>
          </p:nvSpPr>
          <p:spPr>
            <a:xfrm>
              <a:off x="6501900" y="4141650"/>
              <a:ext cx="53225" cy="51725"/>
            </a:xfrm>
            <a:custGeom>
              <a:avLst/>
              <a:gdLst/>
              <a:ahLst/>
              <a:cxnLst/>
              <a:rect l="l" t="t" r="r" b="b"/>
              <a:pathLst>
                <a:path w="2129" h="2069" extrusionOk="0">
                  <a:moveTo>
                    <a:pt x="1038" y="1"/>
                  </a:moveTo>
                  <a:cubicBezTo>
                    <a:pt x="459" y="1"/>
                    <a:pt x="30" y="445"/>
                    <a:pt x="1" y="975"/>
                  </a:cubicBezTo>
                  <a:cubicBezTo>
                    <a:pt x="1" y="1613"/>
                    <a:pt x="457" y="2069"/>
                    <a:pt x="1095" y="2069"/>
                  </a:cubicBezTo>
                  <a:cubicBezTo>
                    <a:pt x="1673" y="2039"/>
                    <a:pt x="2128" y="1583"/>
                    <a:pt x="2128" y="1035"/>
                  </a:cubicBezTo>
                  <a:cubicBezTo>
                    <a:pt x="2128" y="458"/>
                    <a:pt x="1673" y="2"/>
                    <a:pt x="1095" y="2"/>
                  </a:cubicBezTo>
                  <a:cubicBezTo>
                    <a:pt x="1076" y="1"/>
                    <a:pt x="1057" y="1"/>
                    <a:pt x="10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13"/>
            <p:cNvSpPr/>
            <p:nvPr/>
          </p:nvSpPr>
          <p:spPr>
            <a:xfrm>
              <a:off x="834625" y="2178100"/>
              <a:ext cx="53950" cy="53250"/>
            </a:xfrm>
            <a:custGeom>
              <a:avLst/>
              <a:gdLst/>
              <a:ahLst/>
              <a:cxnLst/>
              <a:rect l="l" t="t" r="r" b="b"/>
              <a:pathLst>
                <a:path w="2158" h="2130" extrusionOk="0">
                  <a:moveTo>
                    <a:pt x="1080" y="1"/>
                  </a:moveTo>
                  <a:cubicBezTo>
                    <a:pt x="1065" y="1"/>
                    <a:pt x="1049" y="1"/>
                    <a:pt x="1034" y="2"/>
                  </a:cubicBezTo>
                  <a:cubicBezTo>
                    <a:pt x="487" y="2"/>
                    <a:pt x="31" y="488"/>
                    <a:pt x="1" y="1066"/>
                  </a:cubicBezTo>
                  <a:cubicBezTo>
                    <a:pt x="1" y="1613"/>
                    <a:pt x="487" y="2099"/>
                    <a:pt x="1034" y="2130"/>
                  </a:cubicBezTo>
                  <a:cubicBezTo>
                    <a:pt x="1581" y="2130"/>
                    <a:pt x="2098" y="1674"/>
                    <a:pt x="2128" y="1096"/>
                  </a:cubicBezTo>
                  <a:cubicBezTo>
                    <a:pt x="2158" y="534"/>
                    <a:pt x="1640" y="1"/>
                    <a:pt x="1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13"/>
            <p:cNvSpPr/>
            <p:nvPr/>
          </p:nvSpPr>
          <p:spPr>
            <a:xfrm>
              <a:off x="6454025" y="1448650"/>
              <a:ext cx="53225" cy="53200"/>
            </a:xfrm>
            <a:custGeom>
              <a:avLst/>
              <a:gdLst/>
              <a:ahLst/>
              <a:cxnLst/>
              <a:rect l="l" t="t" r="r" b="b"/>
              <a:pathLst>
                <a:path w="2129" h="2128" extrusionOk="0">
                  <a:moveTo>
                    <a:pt x="1065" y="0"/>
                  </a:moveTo>
                  <a:cubicBezTo>
                    <a:pt x="518" y="0"/>
                    <a:pt x="31" y="456"/>
                    <a:pt x="1" y="1034"/>
                  </a:cubicBezTo>
                  <a:cubicBezTo>
                    <a:pt x="1" y="1611"/>
                    <a:pt x="518" y="2128"/>
                    <a:pt x="1095" y="2128"/>
                  </a:cubicBezTo>
                  <a:cubicBezTo>
                    <a:pt x="1673" y="2097"/>
                    <a:pt x="2129" y="1611"/>
                    <a:pt x="2098" y="1034"/>
                  </a:cubicBezTo>
                  <a:cubicBezTo>
                    <a:pt x="2098" y="486"/>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13"/>
            <p:cNvSpPr/>
            <p:nvPr/>
          </p:nvSpPr>
          <p:spPr>
            <a:xfrm>
              <a:off x="6337775" y="1200875"/>
              <a:ext cx="53200" cy="51750"/>
            </a:xfrm>
            <a:custGeom>
              <a:avLst/>
              <a:gdLst/>
              <a:ahLst/>
              <a:cxnLst/>
              <a:rect l="l" t="t" r="r" b="b"/>
              <a:pathLst>
                <a:path w="2128" h="2070" extrusionOk="0">
                  <a:moveTo>
                    <a:pt x="1034" y="1"/>
                  </a:moveTo>
                  <a:cubicBezTo>
                    <a:pt x="456" y="1"/>
                    <a:pt x="30" y="417"/>
                    <a:pt x="0" y="975"/>
                  </a:cubicBezTo>
                  <a:cubicBezTo>
                    <a:pt x="0" y="1613"/>
                    <a:pt x="456" y="2069"/>
                    <a:pt x="1095" y="2069"/>
                  </a:cubicBezTo>
                  <a:cubicBezTo>
                    <a:pt x="1672" y="2039"/>
                    <a:pt x="2128" y="1583"/>
                    <a:pt x="2128" y="1036"/>
                  </a:cubicBezTo>
                  <a:cubicBezTo>
                    <a:pt x="2128" y="458"/>
                    <a:pt x="1672" y="2"/>
                    <a:pt x="1095" y="2"/>
                  </a:cubicBezTo>
                  <a:cubicBezTo>
                    <a:pt x="1074" y="1"/>
                    <a:pt x="1054"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13"/>
            <p:cNvSpPr/>
            <p:nvPr/>
          </p:nvSpPr>
          <p:spPr>
            <a:xfrm>
              <a:off x="6807375" y="3020050"/>
              <a:ext cx="53225" cy="51750"/>
            </a:xfrm>
            <a:custGeom>
              <a:avLst/>
              <a:gdLst/>
              <a:ahLst/>
              <a:cxnLst/>
              <a:rect l="l" t="t" r="r" b="b"/>
              <a:pathLst>
                <a:path w="2129" h="2070" extrusionOk="0">
                  <a:moveTo>
                    <a:pt x="1065" y="1"/>
                  </a:moveTo>
                  <a:cubicBezTo>
                    <a:pt x="457" y="1"/>
                    <a:pt x="1" y="447"/>
                    <a:pt x="1" y="1036"/>
                  </a:cubicBezTo>
                  <a:cubicBezTo>
                    <a:pt x="31" y="1613"/>
                    <a:pt x="457" y="2069"/>
                    <a:pt x="1065" y="2069"/>
                  </a:cubicBezTo>
                  <a:cubicBezTo>
                    <a:pt x="1642" y="2069"/>
                    <a:pt x="2098" y="1613"/>
                    <a:pt x="2129" y="1066"/>
                  </a:cubicBezTo>
                  <a:cubicBezTo>
                    <a:pt x="2129" y="488"/>
                    <a:pt x="1703" y="2"/>
                    <a:pt x="1126" y="2"/>
                  </a:cubicBezTo>
                  <a:cubicBezTo>
                    <a:pt x="1105" y="1"/>
                    <a:pt x="1085"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13"/>
            <p:cNvSpPr/>
            <p:nvPr/>
          </p:nvSpPr>
          <p:spPr>
            <a:xfrm>
              <a:off x="1387825" y="940900"/>
              <a:ext cx="53975" cy="51825"/>
            </a:xfrm>
            <a:custGeom>
              <a:avLst/>
              <a:gdLst/>
              <a:ahLst/>
              <a:cxnLst/>
              <a:rect l="l" t="t" r="r" b="b"/>
              <a:pathLst>
                <a:path w="2159" h="2073" extrusionOk="0">
                  <a:moveTo>
                    <a:pt x="1142" y="0"/>
                  </a:moveTo>
                  <a:cubicBezTo>
                    <a:pt x="1107" y="0"/>
                    <a:pt x="1071" y="2"/>
                    <a:pt x="1034" y="6"/>
                  </a:cubicBezTo>
                  <a:cubicBezTo>
                    <a:pt x="457" y="36"/>
                    <a:pt x="1" y="523"/>
                    <a:pt x="31" y="1070"/>
                  </a:cubicBezTo>
                  <a:cubicBezTo>
                    <a:pt x="61" y="1647"/>
                    <a:pt x="548" y="2073"/>
                    <a:pt x="1125" y="2073"/>
                  </a:cubicBezTo>
                  <a:cubicBezTo>
                    <a:pt x="1703" y="2073"/>
                    <a:pt x="2159" y="1586"/>
                    <a:pt x="2159" y="1039"/>
                  </a:cubicBezTo>
                  <a:cubicBezTo>
                    <a:pt x="2130" y="439"/>
                    <a:pt x="1699" y="0"/>
                    <a:pt x="1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13"/>
            <p:cNvSpPr/>
            <p:nvPr/>
          </p:nvSpPr>
          <p:spPr>
            <a:xfrm>
              <a:off x="6734475" y="2374175"/>
              <a:ext cx="53175" cy="52600"/>
            </a:xfrm>
            <a:custGeom>
              <a:avLst/>
              <a:gdLst/>
              <a:ahLst/>
              <a:cxnLst/>
              <a:rect l="l" t="t" r="r" b="b"/>
              <a:pathLst>
                <a:path w="2127" h="2104" extrusionOk="0">
                  <a:moveTo>
                    <a:pt x="1063" y="1"/>
                  </a:moveTo>
                  <a:cubicBezTo>
                    <a:pt x="485" y="1"/>
                    <a:pt x="29" y="487"/>
                    <a:pt x="29" y="1034"/>
                  </a:cubicBezTo>
                  <a:cubicBezTo>
                    <a:pt x="1" y="1610"/>
                    <a:pt x="462" y="2103"/>
                    <a:pt x="1026" y="2103"/>
                  </a:cubicBezTo>
                  <a:cubicBezTo>
                    <a:pt x="1058" y="2103"/>
                    <a:pt x="1091" y="2101"/>
                    <a:pt x="1124" y="2098"/>
                  </a:cubicBezTo>
                  <a:cubicBezTo>
                    <a:pt x="1671" y="2068"/>
                    <a:pt x="2127" y="1581"/>
                    <a:pt x="2096" y="1034"/>
                  </a:cubicBezTo>
                  <a:cubicBezTo>
                    <a:pt x="2096" y="457"/>
                    <a:pt x="1610" y="1"/>
                    <a:pt x="10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13"/>
            <p:cNvSpPr/>
            <p:nvPr/>
          </p:nvSpPr>
          <p:spPr>
            <a:xfrm>
              <a:off x="1675075" y="4954725"/>
              <a:ext cx="53975" cy="52550"/>
            </a:xfrm>
            <a:custGeom>
              <a:avLst/>
              <a:gdLst/>
              <a:ahLst/>
              <a:cxnLst/>
              <a:rect l="l" t="t" r="r" b="b"/>
              <a:pathLst>
                <a:path w="2159" h="2102" extrusionOk="0">
                  <a:moveTo>
                    <a:pt x="1103" y="1"/>
                  </a:moveTo>
                  <a:cubicBezTo>
                    <a:pt x="576" y="1"/>
                    <a:pt x="91" y="445"/>
                    <a:pt x="61" y="975"/>
                  </a:cubicBezTo>
                  <a:cubicBezTo>
                    <a:pt x="0" y="1552"/>
                    <a:pt x="487" y="2100"/>
                    <a:pt x="1064" y="2100"/>
                  </a:cubicBezTo>
                  <a:cubicBezTo>
                    <a:pt x="1082" y="2101"/>
                    <a:pt x="1101" y="2101"/>
                    <a:pt x="1119" y="2101"/>
                  </a:cubicBezTo>
                  <a:cubicBezTo>
                    <a:pt x="1672" y="2101"/>
                    <a:pt x="2128" y="1656"/>
                    <a:pt x="2128" y="1097"/>
                  </a:cubicBezTo>
                  <a:cubicBezTo>
                    <a:pt x="2158" y="549"/>
                    <a:pt x="1702" y="33"/>
                    <a:pt x="1155" y="2"/>
                  </a:cubicBezTo>
                  <a:cubicBezTo>
                    <a:pt x="1138" y="1"/>
                    <a:pt x="1121" y="1"/>
                    <a:pt x="1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13"/>
            <p:cNvSpPr/>
            <p:nvPr/>
          </p:nvSpPr>
          <p:spPr>
            <a:xfrm>
              <a:off x="1112750" y="4237400"/>
              <a:ext cx="53225" cy="51725"/>
            </a:xfrm>
            <a:custGeom>
              <a:avLst/>
              <a:gdLst/>
              <a:ahLst/>
              <a:cxnLst/>
              <a:rect l="l" t="t" r="r" b="b"/>
              <a:pathLst>
                <a:path w="2129" h="2069" extrusionOk="0">
                  <a:moveTo>
                    <a:pt x="1010" y="1"/>
                  </a:moveTo>
                  <a:cubicBezTo>
                    <a:pt x="430" y="1"/>
                    <a:pt x="0" y="476"/>
                    <a:pt x="0" y="1066"/>
                  </a:cubicBezTo>
                  <a:cubicBezTo>
                    <a:pt x="31" y="1643"/>
                    <a:pt x="517" y="2069"/>
                    <a:pt x="1095" y="2069"/>
                  </a:cubicBezTo>
                  <a:cubicBezTo>
                    <a:pt x="1672" y="2038"/>
                    <a:pt x="2128" y="1582"/>
                    <a:pt x="2128" y="1005"/>
                  </a:cubicBezTo>
                  <a:cubicBezTo>
                    <a:pt x="2128" y="458"/>
                    <a:pt x="1672" y="2"/>
                    <a:pt x="1064" y="2"/>
                  </a:cubicBezTo>
                  <a:cubicBezTo>
                    <a:pt x="1046" y="1"/>
                    <a:pt x="1028" y="1"/>
                    <a:pt x="10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13"/>
            <p:cNvSpPr/>
            <p:nvPr/>
          </p:nvSpPr>
          <p:spPr>
            <a:xfrm>
              <a:off x="868075" y="2086900"/>
              <a:ext cx="53975" cy="52550"/>
            </a:xfrm>
            <a:custGeom>
              <a:avLst/>
              <a:gdLst/>
              <a:ahLst/>
              <a:cxnLst/>
              <a:rect l="l" t="t" r="r" b="b"/>
              <a:pathLst>
                <a:path w="2159" h="2102" extrusionOk="0">
                  <a:moveTo>
                    <a:pt x="1103" y="1"/>
                  </a:moveTo>
                  <a:cubicBezTo>
                    <a:pt x="576" y="1"/>
                    <a:pt x="90" y="445"/>
                    <a:pt x="61" y="975"/>
                  </a:cubicBezTo>
                  <a:cubicBezTo>
                    <a:pt x="0" y="1553"/>
                    <a:pt x="486" y="2100"/>
                    <a:pt x="1064" y="2100"/>
                  </a:cubicBezTo>
                  <a:cubicBezTo>
                    <a:pt x="1082" y="2101"/>
                    <a:pt x="1100" y="2101"/>
                    <a:pt x="1118" y="2101"/>
                  </a:cubicBezTo>
                  <a:cubicBezTo>
                    <a:pt x="1672" y="2101"/>
                    <a:pt x="2128" y="1656"/>
                    <a:pt x="2128" y="1097"/>
                  </a:cubicBezTo>
                  <a:cubicBezTo>
                    <a:pt x="2158" y="550"/>
                    <a:pt x="1733" y="33"/>
                    <a:pt x="1155" y="2"/>
                  </a:cubicBezTo>
                  <a:cubicBezTo>
                    <a:pt x="1138" y="1"/>
                    <a:pt x="1120" y="1"/>
                    <a:pt x="1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7" name="Google Shape;28177;p13"/>
            <p:cNvSpPr/>
            <p:nvPr/>
          </p:nvSpPr>
          <p:spPr>
            <a:xfrm>
              <a:off x="6397050" y="1323975"/>
              <a:ext cx="53200" cy="51750"/>
            </a:xfrm>
            <a:custGeom>
              <a:avLst/>
              <a:gdLst/>
              <a:ahLst/>
              <a:cxnLst/>
              <a:rect l="l" t="t" r="r" b="b"/>
              <a:pathLst>
                <a:path w="2128" h="2070" extrusionOk="0">
                  <a:moveTo>
                    <a:pt x="1040" y="1"/>
                  </a:moveTo>
                  <a:cubicBezTo>
                    <a:pt x="458" y="1"/>
                    <a:pt x="0" y="476"/>
                    <a:pt x="0" y="1066"/>
                  </a:cubicBezTo>
                  <a:cubicBezTo>
                    <a:pt x="31" y="1644"/>
                    <a:pt x="487" y="2069"/>
                    <a:pt x="1064" y="2069"/>
                  </a:cubicBezTo>
                  <a:cubicBezTo>
                    <a:pt x="1672" y="2069"/>
                    <a:pt x="2128" y="1613"/>
                    <a:pt x="2128" y="1036"/>
                  </a:cubicBezTo>
                  <a:cubicBezTo>
                    <a:pt x="2128" y="458"/>
                    <a:pt x="1672" y="2"/>
                    <a:pt x="1094" y="2"/>
                  </a:cubicBezTo>
                  <a:cubicBezTo>
                    <a:pt x="1076" y="1"/>
                    <a:pt x="1058" y="1"/>
                    <a:pt x="1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8" name="Google Shape;28178;p13"/>
            <p:cNvSpPr/>
            <p:nvPr/>
          </p:nvSpPr>
          <p:spPr>
            <a:xfrm>
              <a:off x="6310425" y="4380300"/>
              <a:ext cx="52450" cy="52475"/>
            </a:xfrm>
            <a:custGeom>
              <a:avLst/>
              <a:gdLst/>
              <a:ahLst/>
              <a:cxnLst/>
              <a:rect l="l" t="t" r="r" b="b"/>
              <a:pathLst>
                <a:path w="2098" h="2099" extrusionOk="0">
                  <a:moveTo>
                    <a:pt x="1064" y="0"/>
                  </a:moveTo>
                  <a:cubicBezTo>
                    <a:pt x="486" y="0"/>
                    <a:pt x="0" y="517"/>
                    <a:pt x="30" y="1064"/>
                  </a:cubicBezTo>
                  <a:cubicBezTo>
                    <a:pt x="30" y="1624"/>
                    <a:pt x="488" y="2099"/>
                    <a:pt x="1015" y="2099"/>
                  </a:cubicBezTo>
                  <a:cubicBezTo>
                    <a:pt x="1031" y="2099"/>
                    <a:pt x="1048" y="2098"/>
                    <a:pt x="1064" y="2098"/>
                  </a:cubicBezTo>
                  <a:cubicBezTo>
                    <a:pt x="1641" y="2098"/>
                    <a:pt x="2097" y="1611"/>
                    <a:pt x="2097" y="1034"/>
                  </a:cubicBezTo>
                  <a:cubicBezTo>
                    <a:pt x="2097" y="487"/>
                    <a:pt x="161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13"/>
            <p:cNvSpPr/>
            <p:nvPr/>
          </p:nvSpPr>
          <p:spPr>
            <a:xfrm>
              <a:off x="6189600" y="1042825"/>
              <a:ext cx="53975" cy="53250"/>
            </a:xfrm>
            <a:custGeom>
              <a:avLst/>
              <a:gdLst/>
              <a:ahLst/>
              <a:cxnLst/>
              <a:rect l="l" t="t" r="r" b="b"/>
              <a:pathLst>
                <a:path w="2159" h="2130" extrusionOk="0">
                  <a:moveTo>
                    <a:pt x="1085" y="0"/>
                  </a:moveTo>
                  <a:cubicBezTo>
                    <a:pt x="1068" y="0"/>
                    <a:pt x="1051" y="1"/>
                    <a:pt x="1034" y="2"/>
                  </a:cubicBezTo>
                  <a:cubicBezTo>
                    <a:pt x="456" y="32"/>
                    <a:pt x="0" y="519"/>
                    <a:pt x="31" y="1096"/>
                  </a:cubicBezTo>
                  <a:cubicBezTo>
                    <a:pt x="31" y="1643"/>
                    <a:pt x="517" y="2130"/>
                    <a:pt x="1064" y="2130"/>
                  </a:cubicBezTo>
                  <a:cubicBezTo>
                    <a:pt x="1672" y="2099"/>
                    <a:pt x="2158" y="1582"/>
                    <a:pt x="2097" y="975"/>
                  </a:cubicBezTo>
                  <a:cubicBezTo>
                    <a:pt x="2068" y="445"/>
                    <a:pt x="1611" y="0"/>
                    <a:pt x="1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13"/>
            <p:cNvSpPr/>
            <p:nvPr/>
          </p:nvSpPr>
          <p:spPr>
            <a:xfrm>
              <a:off x="793625" y="2574750"/>
              <a:ext cx="53175" cy="52525"/>
            </a:xfrm>
            <a:custGeom>
              <a:avLst/>
              <a:gdLst/>
              <a:ahLst/>
              <a:cxnLst/>
              <a:rect l="l" t="t" r="r" b="b"/>
              <a:pathLst>
                <a:path w="2127" h="2101" extrusionOk="0">
                  <a:moveTo>
                    <a:pt x="1045" y="1"/>
                  </a:moveTo>
                  <a:cubicBezTo>
                    <a:pt x="518" y="1"/>
                    <a:pt x="59" y="475"/>
                    <a:pt x="30" y="1005"/>
                  </a:cubicBezTo>
                  <a:cubicBezTo>
                    <a:pt x="0" y="1596"/>
                    <a:pt x="459" y="2101"/>
                    <a:pt x="1015" y="2101"/>
                  </a:cubicBezTo>
                  <a:cubicBezTo>
                    <a:pt x="1031" y="2101"/>
                    <a:pt x="1047" y="2100"/>
                    <a:pt x="1063" y="2100"/>
                  </a:cubicBezTo>
                  <a:cubicBezTo>
                    <a:pt x="1641" y="2100"/>
                    <a:pt x="2097" y="1644"/>
                    <a:pt x="2097" y="1066"/>
                  </a:cubicBezTo>
                  <a:cubicBezTo>
                    <a:pt x="2127" y="519"/>
                    <a:pt x="1641" y="33"/>
                    <a:pt x="1094" y="2"/>
                  </a:cubicBezTo>
                  <a:cubicBezTo>
                    <a:pt x="1077" y="1"/>
                    <a:pt x="1061" y="1"/>
                    <a:pt x="10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13"/>
            <p:cNvSpPr/>
            <p:nvPr/>
          </p:nvSpPr>
          <p:spPr>
            <a:xfrm>
              <a:off x="784475" y="2880250"/>
              <a:ext cx="53225" cy="52525"/>
            </a:xfrm>
            <a:custGeom>
              <a:avLst/>
              <a:gdLst/>
              <a:ahLst/>
              <a:cxnLst/>
              <a:rect l="l" t="t" r="r" b="b"/>
              <a:pathLst>
                <a:path w="2129" h="2101" extrusionOk="0">
                  <a:moveTo>
                    <a:pt x="1083" y="0"/>
                  </a:moveTo>
                  <a:cubicBezTo>
                    <a:pt x="1067" y="0"/>
                    <a:pt x="1050" y="0"/>
                    <a:pt x="1034" y="1"/>
                  </a:cubicBezTo>
                  <a:cubicBezTo>
                    <a:pt x="487" y="1"/>
                    <a:pt x="1" y="518"/>
                    <a:pt x="31" y="1065"/>
                  </a:cubicBezTo>
                  <a:cubicBezTo>
                    <a:pt x="31" y="1626"/>
                    <a:pt x="489" y="2100"/>
                    <a:pt x="1043" y="2100"/>
                  </a:cubicBezTo>
                  <a:cubicBezTo>
                    <a:pt x="1060" y="2100"/>
                    <a:pt x="1078" y="2100"/>
                    <a:pt x="1095" y="2099"/>
                  </a:cubicBezTo>
                  <a:cubicBezTo>
                    <a:pt x="1642" y="2099"/>
                    <a:pt x="2128" y="1612"/>
                    <a:pt x="2098" y="1035"/>
                  </a:cubicBezTo>
                  <a:cubicBezTo>
                    <a:pt x="2098" y="475"/>
                    <a:pt x="1611" y="0"/>
                    <a:pt x="10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13"/>
            <p:cNvSpPr/>
            <p:nvPr/>
          </p:nvSpPr>
          <p:spPr>
            <a:xfrm>
              <a:off x="1915200" y="5146250"/>
              <a:ext cx="52450" cy="52500"/>
            </a:xfrm>
            <a:custGeom>
              <a:avLst/>
              <a:gdLst/>
              <a:ahLst/>
              <a:cxnLst/>
              <a:rect l="l" t="t" r="r" b="b"/>
              <a:pathLst>
                <a:path w="2098" h="2100" extrusionOk="0">
                  <a:moveTo>
                    <a:pt x="1064" y="1"/>
                  </a:moveTo>
                  <a:cubicBezTo>
                    <a:pt x="487" y="1"/>
                    <a:pt x="0" y="518"/>
                    <a:pt x="31" y="1065"/>
                  </a:cubicBezTo>
                  <a:cubicBezTo>
                    <a:pt x="31" y="1625"/>
                    <a:pt x="489" y="2100"/>
                    <a:pt x="1015" y="2100"/>
                  </a:cubicBezTo>
                  <a:cubicBezTo>
                    <a:pt x="1032" y="2100"/>
                    <a:pt x="1048" y="2099"/>
                    <a:pt x="1064" y="2098"/>
                  </a:cubicBezTo>
                  <a:cubicBezTo>
                    <a:pt x="1642" y="2098"/>
                    <a:pt x="2098" y="1612"/>
                    <a:pt x="2098" y="1034"/>
                  </a:cubicBezTo>
                  <a:cubicBezTo>
                    <a:pt x="2098" y="487"/>
                    <a:pt x="1611"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13"/>
            <p:cNvSpPr/>
            <p:nvPr/>
          </p:nvSpPr>
          <p:spPr>
            <a:xfrm>
              <a:off x="1055750" y="4114300"/>
              <a:ext cx="53225" cy="51725"/>
            </a:xfrm>
            <a:custGeom>
              <a:avLst/>
              <a:gdLst/>
              <a:ahLst/>
              <a:cxnLst/>
              <a:rect l="l" t="t" r="r" b="b"/>
              <a:pathLst>
                <a:path w="2129" h="2069" extrusionOk="0">
                  <a:moveTo>
                    <a:pt x="1041" y="0"/>
                  </a:moveTo>
                  <a:cubicBezTo>
                    <a:pt x="459" y="0"/>
                    <a:pt x="1" y="476"/>
                    <a:pt x="1" y="1066"/>
                  </a:cubicBezTo>
                  <a:cubicBezTo>
                    <a:pt x="31" y="1643"/>
                    <a:pt x="487" y="2069"/>
                    <a:pt x="1065" y="2069"/>
                  </a:cubicBezTo>
                  <a:cubicBezTo>
                    <a:pt x="1673" y="2069"/>
                    <a:pt x="2098" y="1613"/>
                    <a:pt x="2128" y="1035"/>
                  </a:cubicBezTo>
                  <a:cubicBezTo>
                    <a:pt x="2128" y="458"/>
                    <a:pt x="1673" y="2"/>
                    <a:pt x="1095" y="2"/>
                  </a:cubicBezTo>
                  <a:cubicBezTo>
                    <a:pt x="1077" y="1"/>
                    <a:pt x="1059" y="0"/>
                    <a:pt x="10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13"/>
            <p:cNvSpPr/>
            <p:nvPr/>
          </p:nvSpPr>
          <p:spPr>
            <a:xfrm>
              <a:off x="1322475" y="1120325"/>
              <a:ext cx="53225" cy="52525"/>
            </a:xfrm>
            <a:custGeom>
              <a:avLst/>
              <a:gdLst/>
              <a:ahLst/>
              <a:cxnLst/>
              <a:rect l="l" t="t" r="r" b="b"/>
              <a:pathLst>
                <a:path w="2129" h="2101" extrusionOk="0">
                  <a:moveTo>
                    <a:pt x="1083" y="1"/>
                  </a:moveTo>
                  <a:cubicBezTo>
                    <a:pt x="1067" y="1"/>
                    <a:pt x="1050" y="1"/>
                    <a:pt x="1034" y="2"/>
                  </a:cubicBezTo>
                  <a:cubicBezTo>
                    <a:pt x="487" y="2"/>
                    <a:pt x="1" y="519"/>
                    <a:pt x="31" y="1066"/>
                  </a:cubicBezTo>
                  <a:cubicBezTo>
                    <a:pt x="31" y="1626"/>
                    <a:pt x="489" y="2101"/>
                    <a:pt x="1044" y="2101"/>
                  </a:cubicBezTo>
                  <a:cubicBezTo>
                    <a:pt x="1061" y="2101"/>
                    <a:pt x="1078" y="2100"/>
                    <a:pt x="1095" y="2100"/>
                  </a:cubicBezTo>
                  <a:cubicBezTo>
                    <a:pt x="1642" y="2100"/>
                    <a:pt x="2128" y="1613"/>
                    <a:pt x="2098" y="1036"/>
                  </a:cubicBezTo>
                  <a:cubicBezTo>
                    <a:pt x="2098" y="475"/>
                    <a:pt x="1612" y="1"/>
                    <a:pt x="10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13"/>
            <p:cNvSpPr/>
            <p:nvPr/>
          </p:nvSpPr>
          <p:spPr>
            <a:xfrm>
              <a:off x="5984425" y="763175"/>
              <a:ext cx="53200" cy="51750"/>
            </a:xfrm>
            <a:custGeom>
              <a:avLst/>
              <a:gdLst/>
              <a:ahLst/>
              <a:cxnLst/>
              <a:rect l="l" t="t" r="r" b="b"/>
              <a:pathLst>
                <a:path w="2128" h="2070" extrusionOk="0">
                  <a:moveTo>
                    <a:pt x="1061" y="1"/>
                  </a:moveTo>
                  <a:cubicBezTo>
                    <a:pt x="1042" y="1"/>
                    <a:pt x="1023" y="1"/>
                    <a:pt x="1003" y="2"/>
                  </a:cubicBezTo>
                  <a:cubicBezTo>
                    <a:pt x="426" y="33"/>
                    <a:pt x="0" y="489"/>
                    <a:pt x="0" y="1066"/>
                  </a:cubicBezTo>
                  <a:cubicBezTo>
                    <a:pt x="31" y="1644"/>
                    <a:pt x="487" y="2069"/>
                    <a:pt x="1095" y="2069"/>
                  </a:cubicBezTo>
                  <a:cubicBezTo>
                    <a:pt x="1672" y="2069"/>
                    <a:pt x="2128" y="1613"/>
                    <a:pt x="2128" y="1036"/>
                  </a:cubicBezTo>
                  <a:cubicBezTo>
                    <a:pt x="2128" y="447"/>
                    <a:pt x="1643" y="1"/>
                    <a:pt x="1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13"/>
            <p:cNvSpPr/>
            <p:nvPr/>
          </p:nvSpPr>
          <p:spPr>
            <a:xfrm>
              <a:off x="1377200" y="4643175"/>
              <a:ext cx="53200" cy="51725"/>
            </a:xfrm>
            <a:custGeom>
              <a:avLst/>
              <a:gdLst/>
              <a:ahLst/>
              <a:cxnLst/>
              <a:rect l="l" t="t" r="r" b="b"/>
              <a:pathLst>
                <a:path w="2128" h="2069" extrusionOk="0">
                  <a:moveTo>
                    <a:pt x="1040" y="1"/>
                  </a:moveTo>
                  <a:cubicBezTo>
                    <a:pt x="458" y="1"/>
                    <a:pt x="0" y="476"/>
                    <a:pt x="0" y="1066"/>
                  </a:cubicBezTo>
                  <a:cubicBezTo>
                    <a:pt x="31" y="1643"/>
                    <a:pt x="486" y="2069"/>
                    <a:pt x="1064" y="2069"/>
                  </a:cubicBezTo>
                  <a:cubicBezTo>
                    <a:pt x="1642" y="2069"/>
                    <a:pt x="2128" y="1613"/>
                    <a:pt x="2128" y="1036"/>
                  </a:cubicBezTo>
                  <a:cubicBezTo>
                    <a:pt x="2128" y="458"/>
                    <a:pt x="1672" y="2"/>
                    <a:pt x="1094" y="2"/>
                  </a:cubicBezTo>
                  <a:cubicBezTo>
                    <a:pt x="1076" y="1"/>
                    <a:pt x="1058" y="1"/>
                    <a:pt x="1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13"/>
            <p:cNvSpPr/>
            <p:nvPr/>
          </p:nvSpPr>
          <p:spPr>
            <a:xfrm>
              <a:off x="6750400" y="2893925"/>
              <a:ext cx="53200" cy="52525"/>
            </a:xfrm>
            <a:custGeom>
              <a:avLst/>
              <a:gdLst/>
              <a:ahLst/>
              <a:cxnLst/>
              <a:rect l="l" t="t" r="r" b="b"/>
              <a:pathLst>
                <a:path w="2128" h="2101" extrusionOk="0">
                  <a:moveTo>
                    <a:pt x="1046" y="0"/>
                  </a:moveTo>
                  <a:cubicBezTo>
                    <a:pt x="517" y="0"/>
                    <a:pt x="31" y="475"/>
                    <a:pt x="31" y="1035"/>
                  </a:cubicBezTo>
                  <a:cubicBezTo>
                    <a:pt x="0" y="1582"/>
                    <a:pt x="456" y="2099"/>
                    <a:pt x="1034" y="2099"/>
                  </a:cubicBezTo>
                  <a:cubicBezTo>
                    <a:pt x="1050" y="2100"/>
                    <a:pt x="1066" y="2100"/>
                    <a:pt x="1082" y="2100"/>
                  </a:cubicBezTo>
                  <a:cubicBezTo>
                    <a:pt x="1611" y="2100"/>
                    <a:pt x="2097" y="1627"/>
                    <a:pt x="2097" y="1096"/>
                  </a:cubicBezTo>
                  <a:cubicBezTo>
                    <a:pt x="2128" y="518"/>
                    <a:pt x="1642" y="32"/>
                    <a:pt x="1094" y="1"/>
                  </a:cubicBezTo>
                  <a:cubicBezTo>
                    <a:pt x="1078" y="1"/>
                    <a:pt x="1062" y="0"/>
                    <a:pt x="10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13"/>
            <p:cNvSpPr/>
            <p:nvPr/>
          </p:nvSpPr>
          <p:spPr>
            <a:xfrm>
              <a:off x="6511025" y="1571700"/>
              <a:ext cx="53975" cy="52525"/>
            </a:xfrm>
            <a:custGeom>
              <a:avLst/>
              <a:gdLst/>
              <a:ahLst/>
              <a:cxnLst/>
              <a:rect l="l" t="t" r="r" b="b"/>
              <a:pathLst>
                <a:path w="2159" h="2101" extrusionOk="0">
                  <a:moveTo>
                    <a:pt x="1055" y="1"/>
                  </a:moveTo>
                  <a:cubicBezTo>
                    <a:pt x="1038" y="1"/>
                    <a:pt x="1021" y="1"/>
                    <a:pt x="1004" y="2"/>
                  </a:cubicBezTo>
                  <a:cubicBezTo>
                    <a:pt x="456" y="33"/>
                    <a:pt x="1" y="549"/>
                    <a:pt x="31" y="1096"/>
                  </a:cubicBezTo>
                  <a:cubicBezTo>
                    <a:pt x="31" y="1656"/>
                    <a:pt x="487" y="2101"/>
                    <a:pt x="1040" y="2101"/>
                  </a:cubicBezTo>
                  <a:cubicBezTo>
                    <a:pt x="1058" y="2101"/>
                    <a:pt x="1077" y="2100"/>
                    <a:pt x="1095" y="2099"/>
                  </a:cubicBezTo>
                  <a:cubicBezTo>
                    <a:pt x="1672" y="2099"/>
                    <a:pt x="2159" y="1552"/>
                    <a:pt x="2098" y="975"/>
                  </a:cubicBezTo>
                  <a:cubicBezTo>
                    <a:pt x="2068" y="445"/>
                    <a:pt x="1583" y="1"/>
                    <a:pt x="10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13"/>
            <p:cNvSpPr/>
            <p:nvPr/>
          </p:nvSpPr>
          <p:spPr>
            <a:xfrm>
              <a:off x="1133275" y="1360450"/>
              <a:ext cx="53200" cy="51750"/>
            </a:xfrm>
            <a:custGeom>
              <a:avLst/>
              <a:gdLst/>
              <a:ahLst/>
              <a:cxnLst/>
              <a:rect l="l" t="t" r="r" b="b"/>
              <a:pathLst>
                <a:path w="2128" h="2070" extrusionOk="0">
                  <a:moveTo>
                    <a:pt x="1067" y="1"/>
                  </a:moveTo>
                  <a:cubicBezTo>
                    <a:pt x="485" y="1"/>
                    <a:pt x="0" y="447"/>
                    <a:pt x="0" y="1036"/>
                  </a:cubicBezTo>
                  <a:cubicBezTo>
                    <a:pt x="0" y="1613"/>
                    <a:pt x="456" y="2069"/>
                    <a:pt x="1064" y="2069"/>
                  </a:cubicBezTo>
                  <a:cubicBezTo>
                    <a:pt x="1642" y="2069"/>
                    <a:pt x="2097" y="1644"/>
                    <a:pt x="2128" y="1066"/>
                  </a:cubicBezTo>
                  <a:cubicBezTo>
                    <a:pt x="2128" y="489"/>
                    <a:pt x="1702" y="33"/>
                    <a:pt x="1125" y="2"/>
                  </a:cubicBezTo>
                  <a:cubicBezTo>
                    <a:pt x="1106" y="1"/>
                    <a:pt x="1086"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0" name="Google Shape;28190;p13"/>
            <p:cNvSpPr/>
            <p:nvPr/>
          </p:nvSpPr>
          <p:spPr>
            <a:xfrm>
              <a:off x="1527675" y="4799750"/>
              <a:ext cx="53200" cy="52500"/>
            </a:xfrm>
            <a:custGeom>
              <a:avLst/>
              <a:gdLst/>
              <a:ahLst/>
              <a:cxnLst/>
              <a:rect l="l" t="t" r="r" b="b"/>
              <a:pathLst>
                <a:path w="2128" h="2100" extrusionOk="0">
                  <a:moveTo>
                    <a:pt x="1063" y="1"/>
                  </a:moveTo>
                  <a:cubicBezTo>
                    <a:pt x="516" y="1"/>
                    <a:pt x="30" y="487"/>
                    <a:pt x="30" y="1034"/>
                  </a:cubicBezTo>
                  <a:cubicBezTo>
                    <a:pt x="0" y="1624"/>
                    <a:pt x="486" y="2099"/>
                    <a:pt x="1042" y="2099"/>
                  </a:cubicBezTo>
                  <a:cubicBezTo>
                    <a:pt x="1059" y="2099"/>
                    <a:pt x="1077" y="2099"/>
                    <a:pt x="1094" y="2098"/>
                  </a:cubicBezTo>
                  <a:cubicBezTo>
                    <a:pt x="1671" y="2098"/>
                    <a:pt x="2127" y="1612"/>
                    <a:pt x="2097" y="1034"/>
                  </a:cubicBezTo>
                  <a:cubicBezTo>
                    <a:pt x="2097" y="487"/>
                    <a:pt x="1610" y="1"/>
                    <a:pt x="10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1" name="Google Shape;28191;p13"/>
            <p:cNvSpPr/>
            <p:nvPr/>
          </p:nvSpPr>
          <p:spPr>
            <a:xfrm>
              <a:off x="6709375" y="2159900"/>
              <a:ext cx="53200" cy="53250"/>
            </a:xfrm>
            <a:custGeom>
              <a:avLst/>
              <a:gdLst/>
              <a:ahLst/>
              <a:cxnLst/>
              <a:rect l="l" t="t" r="r" b="b"/>
              <a:pathLst>
                <a:path w="2128" h="2130" extrusionOk="0">
                  <a:moveTo>
                    <a:pt x="1064" y="0"/>
                  </a:moveTo>
                  <a:cubicBezTo>
                    <a:pt x="517" y="0"/>
                    <a:pt x="30" y="487"/>
                    <a:pt x="30" y="1034"/>
                  </a:cubicBezTo>
                  <a:cubicBezTo>
                    <a:pt x="1" y="1625"/>
                    <a:pt x="488" y="2129"/>
                    <a:pt x="1073" y="2129"/>
                  </a:cubicBezTo>
                  <a:cubicBezTo>
                    <a:pt x="1090" y="2129"/>
                    <a:pt x="1107" y="2129"/>
                    <a:pt x="1124" y="2128"/>
                  </a:cubicBezTo>
                  <a:cubicBezTo>
                    <a:pt x="1672" y="2098"/>
                    <a:pt x="2128" y="1581"/>
                    <a:pt x="2097" y="1034"/>
                  </a:cubicBezTo>
                  <a:cubicBezTo>
                    <a:pt x="2097" y="487"/>
                    <a:pt x="161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13"/>
            <p:cNvSpPr/>
            <p:nvPr/>
          </p:nvSpPr>
          <p:spPr>
            <a:xfrm>
              <a:off x="6758750" y="2588450"/>
              <a:ext cx="53975" cy="53250"/>
            </a:xfrm>
            <a:custGeom>
              <a:avLst/>
              <a:gdLst/>
              <a:ahLst/>
              <a:cxnLst/>
              <a:rect l="l" t="t" r="r" b="b"/>
              <a:pathLst>
                <a:path w="2159" h="2130" extrusionOk="0">
                  <a:moveTo>
                    <a:pt x="1104" y="0"/>
                  </a:moveTo>
                  <a:cubicBezTo>
                    <a:pt x="576" y="0"/>
                    <a:pt x="91" y="444"/>
                    <a:pt x="61" y="974"/>
                  </a:cubicBezTo>
                  <a:cubicBezTo>
                    <a:pt x="1" y="1582"/>
                    <a:pt x="517" y="2099"/>
                    <a:pt x="1095" y="2129"/>
                  </a:cubicBezTo>
                  <a:cubicBezTo>
                    <a:pt x="1642" y="2129"/>
                    <a:pt x="2128" y="1643"/>
                    <a:pt x="2128" y="1096"/>
                  </a:cubicBezTo>
                  <a:cubicBezTo>
                    <a:pt x="2159" y="518"/>
                    <a:pt x="1703" y="32"/>
                    <a:pt x="1156" y="1"/>
                  </a:cubicBezTo>
                  <a:cubicBezTo>
                    <a:pt x="1138" y="1"/>
                    <a:pt x="1121" y="0"/>
                    <a:pt x="1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13"/>
            <p:cNvSpPr/>
            <p:nvPr/>
          </p:nvSpPr>
          <p:spPr>
            <a:xfrm>
              <a:off x="1320950" y="4517075"/>
              <a:ext cx="51700" cy="52450"/>
            </a:xfrm>
            <a:custGeom>
              <a:avLst/>
              <a:gdLst/>
              <a:ahLst/>
              <a:cxnLst/>
              <a:rect l="l" t="t" r="r" b="b"/>
              <a:pathLst>
                <a:path w="2068" h="2098" extrusionOk="0">
                  <a:moveTo>
                    <a:pt x="1034" y="0"/>
                  </a:moveTo>
                  <a:cubicBezTo>
                    <a:pt x="487" y="0"/>
                    <a:pt x="1" y="487"/>
                    <a:pt x="1" y="1064"/>
                  </a:cubicBezTo>
                  <a:cubicBezTo>
                    <a:pt x="1" y="1642"/>
                    <a:pt x="487" y="2098"/>
                    <a:pt x="1034" y="2098"/>
                  </a:cubicBezTo>
                  <a:cubicBezTo>
                    <a:pt x="1612" y="2098"/>
                    <a:pt x="2068" y="1611"/>
                    <a:pt x="2068" y="1064"/>
                  </a:cubicBezTo>
                  <a:cubicBezTo>
                    <a:pt x="2068" y="487"/>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13"/>
            <p:cNvSpPr/>
            <p:nvPr/>
          </p:nvSpPr>
          <p:spPr>
            <a:xfrm>
              <a:off x="5897025" y="4950175"/>
              <a:ext cx="53975" cy="52525"/>
            </a:xfrm>
            <a:custGeom>
              <a:avLst/>
              <a:gdLst/>
              <a:ahLst/>
              <a:cxnLst/>
              <a:rect l="l" t="t" r="r" b="b"/>
              <a:pathLst>
                <a:path w="2159" h="2101" extrusionOk="0">
                  <a:moveTo>
                    <a:pt x="1104" y="0"/>
                  </a:moveTo>
                  <a:cubicBezTo>
                    <a:pt x="576" y="0"/>
                    <a:pt x="91" y="445"/>
                    <a:pt x="62" y="975"/>
                  </a:cubicBezTo>
                  <a:cubicBezTo>
                    <a:pt x="1" y="1552"/>
                    <a:pt x="487" y="2099"/>
                    <a:pt x="1065" y="2099"/>
                  </a:cubicBezTo>
                  <a:cubicBezTo>
                    <a:pt x="1083" y="2100"/>
                    <a:pt x="1101" y="2101"/>
                    <a:pt x="1119" y="2101"/>
                  </a:cubicBezTo>
                  <a:cubicBezTo>
                    <a:pt x="1672" y="2101"/>
                    <a:pt x="2129" y="1655"/>
                    <a:pt x="2129" y="1096"/>
                  </a:cubicBezTo>
                  <a:cubicBezTo>
                    <a:pt x="2159" y="549"/>
                    <a:pt x="1703" y="32"/>
                    <a:pt x="1156" y="2"/>
                  </a:cubicBezTo>
                  <a:cubicBezTo>
                    <a:pt x="1139" y="1"/>
                    <a:pt x="1121" y="0"/>
                    <a:pt x="1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13"/>
            <p:cNvSpPr/>
            <p:nvPr/>
          </p:nvSpPr>
          <p:spPr>
            <a:xfrm>
              <a:off x="6055100" y="4802750"/>
              <a:ext cx="53200" cy="51750"/>
            </a:xfrm>
            <a:custGeom>
              <a:avLst/>
              <a:gdLst/>
              <a:ahLst/>
              <a:cxnLst/>
              <a:rect l="l" t="t" r="r" b="b"/>
              <a:pathLst>
                <a:path w="2128" h="2070" extrusionOk="0">
                  <a:moveTo>
                    <a:pt x="1067" y="1"/>
                  </a:moveTo>
                  <a:cubicBezTo>
                    <a:pt x="485" y="1"/>
                    <a:pt x="0" y="447"/>
                    <a:pt x="0" y="1036"/>
                  </a:cubicBezTo>
                  <a:cubicBezTo>
                    <a:pt x="0" y="1613"/>
                    <a:pt x="456" y="2069"/>
                    <a:pt x="1034" y="2069"/>
                  </a:cubicBezTo>
                  <a:cubicBezTo>
                    <a:pt x="1611" y="2069"/>
                    <a:pt x="2097" y="1644"/>
                    <a:pt x="2128" y="1066"/>
                  </a:cubicBezTo>
                  <a:cubicBezTo>
                    <a:pt x="2128" y="489"/>
                    <a:pt x="1702" y="33"/>
                    <a:pt x="1125" y="2"/>
                  </a:cubicBezTo>
                  <a:cubicBezTo>
                    <a:pt x="1106" y="1"/>
                    <a:pt x="1086"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13"/>
            <p:cNvSpPr/>
            <p:nvPr/>
          </p:nvSpPr>
          <p:spPr>
            <a:xfrm>
              <a:off x="1859750" y="494175"/>
              <a:ext cx="53950" cy="51750"/>
            </a:xfrm>
            <a:custGeom>
              <a:avLst/>
              <a:gdLst/>
              <a:ahLst/>
              <a:cxnLst/>
              <a:rect l="l" t="t" r="r" b="b"/>
              <a:pathLst>
                <a:path w="2158" h="2070" extrusionOk="0">
                  <a:moveTo>
                    <a:pt x="1043" y="1"/>
                  </a:moveTo>
                  <a:cubicBezTo>
                    <a:pt x="459" y="1"/>
                    <a:pt x="0" y="506"/>
                    <a:pt x="30" y="1097"/>
                  </a:cubicBezTo>
                  <a:cubicBezTo>
                    <a:pt x="60" y="1674"/>
                    <a:pt x="547" y="2069"/>
                    <a:pt x="1124" y="2069"/>
                  </a:cubicBezTo>
                  <a:cubicBezTo>
                    <a:pt x="1702" y="2039"/>
                    <a:pt x="2158" y="1583"/>
                    <a:pt x="2158" y="1005"/>
                  </a:cubicBezTo>
                  <a:cubicBezTo>
                    <a:pt x="2158" y="428"/>
                    <a:pt x="1671" y="2"/>
                    <a:pt x="1094" y="2"/>
                  </a:cubicBezTo>
                  <a:cubicBezTo>
                    <a:pt x="1077" y="1"/>
                    <a:pt x="1060" y="1"/>
                    <a:pt x="10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13"/>
            <p:cNvSpPr/>
            <p:nvPr/>
          </p:nvSpPr>
          <p:spPr>
            <a:xfrm>
              <a:off x="6742025" y="3199400"/>
              <a:ext cx="52450" cy="52525"/>
            </a:xfrm>
            <a:custGeom>
              <a:avLst/>
              <a:gdLst/>
              <a:ahLst/>
              <a:cxnLst/>
              <a:rect l="l" t="t" r="r" b="b"/>
              <a:pathLst>
                <a:path w="2098" h="2101" extrusionOk="0">
                  <a:moveTo>
                    <a:pt x="1053" y="0"/>
                  </a:moveTo>
                  <a:cubicBezTo>
                    <a:pt x="1036" y="0"/>
                    <a:pt x="1020" y="1"/>
                    <a:pt x="1004" y="2"/>
                  </a:cubicBezTo>
                  <a:cubicBezTo>
                    <a:pt x="457" y="32"/>
                    <a:pt x="1" y="518"/>
                    <a:pt x="1" y="1065"/>
                  </a:cubicBezTo>
                  <a:cubicBezTo>
                    <a:pt x="1" y="1612"/>
                    <a:pt x="457" y="2099"/>
                    <a:pt x="1034" y="2099"/>
                  </a:cubicBezTo>
                  <a:cubicBezTo>
                    <a:pt x="1051" y="2100"/>
                    <a:pt x="1067" y="2100"/>
                    <a:pt x="1083" y="2100"/>
                  </a:cubicBezTo>
                  <a:cubicBezTo>
                    <a:pt x="1639" y="2100"/>
                    <a:pt x="2097" y="1595"/>
                    <a:pt x="2068" y="1005"/>
                  </a:cubicBezTo>
                  <a:cubicBezTo>
                    <a:pt x="2038" y="474"/>
                    <a:pt x="1580" y="0"/>
                    <a:pt x="10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13"/>
            <p:cNvSpPr/>
            <p:nvPr/>
          </p:nvSpPr>
          <p:spPr>
            <a:xfrm>
              <a:off x="5894000" y="728275"/>
              <a:ext cx="52450" cy="52475"/>
            </a:xfrm>
            <a:custGeom>
              <a:avLst/>
              <a:gdLst/>
              <a:ahLst/>
              <a:cxnLst/>
              <a:rect l="l" t="t" r="r" b="b"/>
              <a:pathLst>
                <a:path w="2098" h="2099" extrusionOk="0">
                  <a:moveTo>
                    <a:pt x="1003" y="0"/>
                  </a:moveTo>
                  <a:cubicBezTo>
                    <a:pt x="456" y="0"/>
                    <a:pt x="0" y="517"/>
                    <a:pt x="0" y="1064"/>
                  </a:cubicBezTo>
                  <a:cubicBezTo>
                    <a:pt x="0" y="1624"/>
                    <a:pt x="458" y="2099"/>
                    <a:pt x="1013" y="2099"/>
                  </a:cubicBezTo>
                  <a:cubicBezTo>
                    <a:pt x="1030" y="2099"/>
                    <a:pt x="1047" y="2098"/>
                    <a:pt x="1064" y="2097"/>
                  </a:cubicBezTo>
                  <a:cubicBezTo>
                    <a:pt x="1611" y="2097"/>
                    <a:pt x="2098" y="1611"/>
                    <a:pt x="2067" y="1034"/>
                  </a:cubicBezTo>
                  <a:cubicBezTo>
                    <a:pt x="2067" y="486"/>
                    <a:pt x="158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13"/>
            <p:cNvSpPr/>
            <p:nvPr/>
          </p:nvSpPr>
          <p:spPr>
            <a:xfrm>
              <a:off x="1702425" y="641600"/>
              <a:ext cx="53975" cy="52525"/>
            </a:xfrm>
            <a:custGeom>
              <a:avLst/>
              <a:gdLst/>
              <a:ahLst/>
              <a:cxnLst/>
              <a:rect l="l" t="t" r="r" b="b"/>
              <a:pathLst>
                <a:path w="2159" h="2101" extrusionOk="0">
                  <a:moveTo>
                    <a:pt x="1104" y="1"/>
                  </a:moveTo>
                  <a:cubicBezTo>
                    <a:pt x="576" y="1"/>
                    <a:pt x="91" y="445"/>
                    <a:pt x="61" y="975"/>
                  </a:cubicBezTo>
                  <a:cubicBezTo>
                    <a:pt x="1" y="1583"/>
                    <a:pt x="487" y="2099"/>
                    <a:pt x="1095" y="2099"/>
                  </a:cubicBezTo>
                  <a:cubicBezTo>
                    <a:pt x="1111" y="2100"/>
                    <a:pt x="1127" y="2101"/>
                    <a:pt x="1144" y="2101"/>
                  </a:cubicBezTo>
                  <a:cubicBezTo>
                    <a:pt x="1670" y="2101"/>
                    <a:pt x="2128" y="1627"/>
                    <a:pt x="2128" y="1096"/>
                  </a:cubicBezTo>
                  <a:cubicBezTo>
                    <a:pt x="2159" y="519"/>
                    <a:pt x="1703" y="32"/>
                    <a:pt x="1156" y="2"/>
                  </a:cubicBezTo>
                  <a:cubicBezTo>
                    <a:pt x="1138" y="1"/>
                    <a:pt x="1121" y="1"/>
                    <a:pt x="1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13"/>
            <p:cNvSpPr/>
            <p:nvPr/>
          </p:nvSpPr>
          <p:spPr>
            <a:xfrm>
              <a:off x="6627300" y="1820950"/>
              <a:ext cx="53200" cy="51775"/>
            </a:xfrm>
            <a:custGeom>
              <a:avLst/>
              <a:gdLst/>
              <a:ahLst/>
              <a:cxnLst/>
              <a:rect l="l" t="t" r="r" b="b"/>
              <a:pathLst>
                <a:path w="2128" h="2071" extrusionOk="0">
                  <a:moveTo>
                    <a:pt x="1037" y="1"/>
                  </a:moveTo>
                  <a:cubicBezTo>
                    <a:pt x="458" y="1"/>
                    <a:pt x="30" y="445"/>
                    <a:pt x="0" y="975"/>
                  </a:cubicBezTo>
                  <a:cubicBezTo>
                    <a:pt x="0" y="1552"/>
                    <a:pt x="426" y="2038"/>
                    <a:pt x="1003" y="2069"/>
                  </a:cubicBezTo>
                  <a:cubicBezTo>
                    <a:pt x="1022" y="2070"/>
                    <a:pt x="1041" y="2070"/>
                    <a:pt x="1060" y="2070"/>
                  </a:cubicBezTo>
                  <a:cubicBezTo>
                    <a:pt x="1643" y="2070"/>
                    <a:pt x="2128" y="1624"/>
                    <a:pt x="2128" y="1035"/>
                  </a:cubicBezTo>
                  <a:cubicBezTo>
                    <a:pt x="2097" y="458"/>
                    <a:pt x="1672" y="2"/>
                    <a:pt x="1094" y="2"/>
                  </a:cubicBezTo>
                  <a:cubicBezTo>
                    <a:pt x="1075" y="1"/>
                    <a:pt x="1056" y="1"/>
                    <a:pt x="10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13"/>
            <p:cNvSpPr/>
            <p:nvPr/>
          </p:nvSpPr>
          <p:spPr>
            <a:xfrm>
              <a:off x="6277750" y="4471450"/>
              <a:ext cx="53975" cy="53250"/>
            </a:xfrm>
            <a:custGeom>
              <a:avLst/>
              <a:gdLst/>
              <a:ahLst/>
              <a:cxnLst/>
              <a:rect l="l" t="t" r="r" b="b"/>
              <a:pathLst>
                <a:path w="2159" h="2130" extrusionOk="0">
                  <a:moveTo>
                    <a:pt x="1103" y="0"/>
                  </a:moveTo>
                  <a:cubicBezTo>
                    <a:pt x="576" y="0"/>
                    <a:pt x="90" y="445"/>
                    <a:pt x="61" y="974"/>
                  </a:cubicBezTo>
                  <a:cubicBezTo>
                    <a:pt x="0" y="1582"/>
                    <a:pt x="486" y="2099"/>
                    <a:pt x="1094" y="2129"/>
                  </a:cubicBezTo>
                  <a:cubicBezTo>
                    <a:pt x="1641" y="2129"/>
                    <a:pt x="2128" y="1643"/>
                    <a:pt x="2128" y="1096"/>
                  </a:cubicBezTo>
                  <a:cubicBezTo>
                    <a:pt x="2158" y="518"/>
                    <a:pt x="1702" y="32"/>
                    <a:pt x="1155" y="2"/>
                  </a:cubicBezTo>
                  <a:cubicBezTo>
                    <a:pt x="1138" y="1"/>
                    <a:pt x="1120"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13"/>
            <p:cNvSpPr/>
            <p:nvPr/>
          </p:nvSpPr>
          <p:spPr>
            <a:xfrm>
              <a:off x="1824000" y="5112800"/>
              <a:ext cx="53225" cy="51725"/>
            </a:xfrm>
            <a:custGeom>
              <a:avLst/>
              <a:gdLst/>
              <a:ahLst/>
              <a:cxnLst/>
              <a:rect l="l" t="t" r="r" b="b"/>
              <a:pathLst>
                <a:path w="2129" h="2069" extrusionOk="0">
                  <a:moveTo>
                    <a:pt x="1038" y="0"/>
                  </a:moveTo>
                  <a:cubicBezTo>
                    <a:pt x="457" y="0"/>
                    <a:pt x="1" y="446"/>
                    <a:pt x="1" y="1035"/>
                  </a:cubicBezTo>
                  <a:cubicBezTo>
                    <a:pt x="31" y="1613"/>
                    <a:pt x="487" y="2068"/>
                    <a:pt x="1065" y="2068"/>
                  </a:cubicBezTo>
                  <a:cubicBezTo>
                    <a:pt x="1642" y="2068"/>
                    <a:pt x="2098" y="1613"/>
                    <a:pt x="2129" y="1035"/>
                  </a:cubicBezTo>
                  <a:cubicBezTo>
                    <a:pt x="2129" y="488"/>
                    <a:pt x="1673" y="2"/>
                    <a:pt x="1095" y="2"/>
                  </a:cubicBezTo>
                  <a:cubicBezTo>
                    <a:pt x="1076" y="1"/>
                    <a:pt x="1057" y="0"/>
                    <a:pt x="1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3" name="Google Shape;28203;p13"/>
            <p:cNvSpPr/>
            <p:nvPr/>
          </p:nvSpPr>
          <p:spPr>
            <a:xfrm>
              <a:off x="7320300" y="4129525"/>
              <a:ext cx="41825" cy="62175"/>
            </a:xfrm>
            <a:custGeom>
              <a:avLst/>
              <a:gdLst/>
              <a:ahLst/>
              <a:cxnLst/>
              <a:rect l="l" t="t" r="r" b="b"/>
              <a:pathLst>
                <a:path w="1673" h="2487" extrusionOk="0">
                  <a:moveTo>
                    <a:pt x="1336" y="0"/>
                  </a:moveTo>
                  <a:cubicBezTo>
                    <a:pt x="823" y="0"/>
                    <a:pt x="466" y="241"/>
                    <a:pt x="214" y="669"/>
                  </a:cubicBezTo>
                  <a:cubicBezTo>
                    <a:pt x="1" y="1095"/>
                    <a:pt x="62" y="1672"/>
                    <a:pt x="396" y="2037"/>
                  </a:cubicBezTo>
                  <a:cubicBezTo>
                    <a:pt x="639" y="2302"/>
                    <a:pt x="914" y="2487"/>
                    <a:pt x="1255" y="2487"/>
                  </a:cubicBezTo>
                  <a:cubicBezTo>
                    <a:pt x="1384" y="2487"/>
                    <a:pt x="1523" y="2460"/>
                    <a:pt x="1673" y="2402"/>
                  </a:cubicBezTo>
                  <a:lnTo>
                    <a:pt x="1673" y="31"/>
                  </a:lnTo>
                  <a:cubicBezTo>
                    <a:pt x="1554" y="10"/>
                    <a:pt x="1442" y="0"/>
                    <a:pt x="1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4" name="Google Shape;28204;p13"/>
            <p:cNvSpPr/>
            <p:nvPr/>
          </p:nvSpPr>
          <p:spPr>
            <a:xfrm>
              <a:off x="1099075" y="1451650"/>
              <a:ext cx="53225" cy="51725"/>
            </a:xfrm>
            <a:custGeom>
              <a:avLst/>
              <a:gdLst/>
              <a:ahLst/>
              <a:cxnLst/>
              <a:rect l="l" t="t" r="r" b="b"/>
              <a:pathLst>
                <a:path w="2129" h="2069" extrusionOk="0">
                  <a:moveTo>
                    <a:pt x="1040" y="0"/>
                  </a:moveTo>
                  <a:cubicBezTo>
                    <a:pt x="487" y="0"/>
                    <a:pt x="31" y="445"/>
                    <a:pt x="31" y="974"/>
                  </a:cubicBezTo>
                  <a:cubicBezTo>
                    <a:pt x="0" y="1582"/>
                    <a:pt x="456" y="2038"/>
                    <a:pt x="1034" y="2069"/>
                  </a:cubicBezTo>
                  <a:cubicBezTo>
                    <a:pt x="1611" y="2069"/>
                    <a:pt x="2098" y="1643"/>
                    <a:pt x="2098" y="1066"/>
                  </a:cubicBezTo>
                  <a:cubicBezTo>
                    <a:pt x="2128" y="488"/>
                    <a:pt x="1702" y="2"/>
                    <a:pt x="1095" y="2"/>
                  </a:cubicBezTo>
                  <a:cubicBezTo>
                    <a:pt x="1076" y="1"/>
                    <a:pt x="1058" y="0"/>
                    <a:pt x="10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13"/>
            <p:cNvSpPr/>
            <p:nvPr/>
          </p:nvSpPr>
          <p:spPr>
            <a:xfrm>
              <a:off x="1513975" y="881775"/>
              <a:ext cx="52450" cy="51675"/>
            </a:xfrm>
            <a:custGeom>
              <a:avLst/>
              <a:gdLst/>
              <a:ahLst/>
              <a:cxnLst/>
              <a:rect l="l" t="t" r="r" b="b"/>
              <a:pathLst>
                <a:path w="2098" h="2067" extrusionOk="0">
                  <a:moveTo>
                    <a:pt x="1034" y="0"/>
                  </a:moveTo>
                  <a:cubicBezTo>
                    <a:pt x="456" y="0"/>
                    <a:pt x="0" y="456"/>
                    <a:pt x="31" y="1033"/>
                  </a:cubicBezTo>
                  <a:cubicBezTo>
                    <a:pt x="31" y="1611"/>
                    <a:pt x="487" y="2067"/>
                    <a:pt x="1064" y="2067"/>
                  </a:cubicBezTo>
                  <a:cubicBezTo>
                    <a:pt x="1672" y="2037"/>
                    <a:pt x="2098" y="1581"/>
                    <a:pt x="2098" y="1003"/>
                  </a:cubicBezTo>
                  <a:cubicBezTo>
                    <a:pt x="2098" y="426"/>
                    <a:pt x="164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13"/>
            <p:cNvSpPr/>
            <p:nvPr/>
          </p:nvSpPr>
          <p:spPr>
            <a:xfrm>
              <a:off x="6652375" y="2035250"/>
              <a:ext cx="53200" cy="51725"/>
            </a:xfrm>
            <a:custGeom>
              <a:avLst/>
              <a:gdLst/>
              <a:ahLst/>
              <a:cxnLst/>
              <a:rect l="l" t="t" r="r" b="b"/>
              <a:pathLst>
                <a:path w="2128" h="2069" extrusionOk="0">
                  <a:moveTo>
                    <a:pt x="1040" y="0"/>
                  </a:moveTo>
                  <a:cubicBezTo>
                    <a:pt x="487" y="0"/>
                    <a:pt x="31" y="444"/>
                    <a:pt x="31" y="974"/>
                  </a:cubicBezTo>
                  <a:cubicBezTo>
                    <a:pt x="0" y="1552"/>
                    <a:pt x="456" y="2038"/>
                    <a:pt x="1034" y="2068"/>
                  </a:cubicBezTo>
                  <a:cubicBezTo>
                    <a:pt x="1611" y="2068"/>
                    <a:pt x="2067" y="1643"/>
                    <a:pt x="2097" y="1065"/>
                  </a:cubicBezTo>
                  <a:cubicBezTo>
                    <a:pt x="2128" y="488"/>
                    <a:pt x="1702" y="1"/>
                    <a:pt x="1094" y="1"/>
                  </a:cubicBezTo>
                  <a:cubicBezTo>
                    <a:pt x="1076" y="1"/>
                    <a:pt x="1058" y="0"/>
                    <a:pt x="10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13"/>
            <p:cNvSpPr/>
            <p:nvPr/>
          </p:nvSpPr>
          <p:spPr>
            <a:xfrm>
              <a:off x="6041400" y="886275"/>
              <a:ext cx="53225" cy="51750"/>
            </a:xfrm>
            <a:custGeom>
              <a:avLst/>
              <a:gdLst/>
              <a:ahLst/>
              <a:cxnLst/>
              <a:rect l="l" t="t" r="r" b="b"/>
              <a:pathLst>
                <a:path w="2129" h="2070" extrusionOk="0">
                  <a:moveTo>
                    <a:pt x="1041" y="1"/>
                  </a:moveTo>
                  <a:cubicBezTo>
                    <a:pt x="487" y="1"/>
                    <a:pt x="31" y="445"/>
                    <a:pt x="31" y="975"/>
                  </a:cubicBezTo>
                  <a:cubicBezTo>
                    <a:pt x="1" y="1553"/>
                    <a:pt x="457" y="2039"/>
                    <a:pt x="1034" y="2069"/>
                  </a:cubicBezTo>
                  <a:cubicBezTo>
                    <a:pt x="1612" y="2069"/>
                    <a:pt x="2068" y="1644"/>
                    <a:pt x="2098" y="1066"/>
                  </a:cubicBezTo>
                  <a:cubicBezTo>
                    <a:pt x="2129" y="489"/>
                    <a:pt x="1703" y="2"/>
                    <a:pt x="1095" y="2"/>
                  </a:cubicBezTo>
                  <a:cubicBezTo>
                    <a:pt x="1077" y="1"/>
                    <a:pt x="1059" y="1"/>
                    <a:pt x="10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13"/>
            <p:cNvSpPr/>
            <p:nvPr/>
          </p:nvSpPr>
          <p:spPr>
            <a:xfrm>
              <a:off x="1001050" y="1725200"/>
              <a:ext cx="53200" cy="51725"/>
            </a:xfrm>
            <a:custGeom>
              <a:avLst/>
              <a:gdLst/>
              <a:ahLst/>
              <a:cxnLst/>
              <a:rect l="l" t="t" r="r" b="b"/>
              <a:pathLst>
                <a:path w="2128" h="2069" extrusionOk="0">
                  <a:moveTo>
                    <a:pt x="1040" y="1"/>
                  </a:moveTo>
                  <a:cubicBezTo>
                    <a:pt x="487" y="1"/>
                    <a:pt x="31" y="446"/>
                    <a:pt x="31" y="1005"/>
                  </a:cubicBezTo>
                  <a:cubicBezTo>
                    <a:pt x="0" y="1583"/>
                    <a:pt x="456" y="2039"/>
                    <a:pt x="1034" y="2069"/>
                  </a:cubicBezTo>
                  <a:cubicBezTo>
                    <a:pt x="1611" y="2069"/>
                    <a:pt x="2098" y="1643"/>
                    <a:pt x="2098" y="1066"/>
                  </a:cubicBezTo>
                  <a:cubicBezTo>
                    <a:pt x="2128" y="488"/>
                    <a:pt x="1672" y="2"/>
                    <a:pt x="1095" y="2"/>
                  </a:cubicBezTo>
                  <a:cubicBezTo>
                    <a:pt x="1076" y="1"/>
                    <a:pt x="1058" y="1"/>
                    <a:pt x="1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13"/>
            <p:cNvSpPr/>
            <p:nvPr/>
          </p:nvSpPr>
          <p:spPr>
            <a:xfrm>
              <a:off x="966850" y="1816400"/>
              <a:ext cx="53225" cy="51725"/>
            </a:xfrm>
            <a:custGeom>
              <a:avLst/>
              <a:gdLst/>
              <a:ahLst/>
              <a:cxnLst/>
              <a:rect l="l" t="t" r="r" b="b"/>
              <a:pathLst>
                <a:path w="2129" h="2069" extrusionOk="0">
                  <a:moveTo>
                    <a:pt x="1092" y="0"/>
                  </a:moveTo>
                  <a:cubicBezTo>
                    <a:pt x="1073" y="0"/>
                    <a:pt x="1053" y="1"/>
                    <a:pt x="1034" y="2"/>
                  </a:cubicBezTo>
                  <a:cubicBezTo>
                    <a:pt x="456" y="2"/>
                    <a:pt x="0" y="488"/>
                    <a:pt x="31" y="1065"/>
                  </a:cubicBezTo>
                  <a:cubicBezTo>
                    <a:pt x="31" y="1643"/>
                    <a:pt x="517" y="2068"/>
                    <a:pt x="1095" y="2068"/>
                  </a:cubicBezTo>
                  <a:cubicBezTo>
                    <a:pt x="1703" y="2038"/>
                    <a:pt x="2128" y="1582"/>
                    <a:pt x="2098" y="1005"/>
                  </a:cubicBezTo>
                  <a:cubicBezTo>
                    <a:pt x="2068" y="417"/>
                    <a:pt x="1642" y="0"/>
                    <a:pt x="10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13"/>
            <p:cNvSpPr/>
            <p:nvPr/>
          </p:nvSpPr>
          <p:spPr>
            <a:xfrm>
              <a:off x="1032950" y="1634025"/>
              <a:ext cx="53225" cy="51725"/>
            </a:xfrm>
            <a:custGeom>
              <a:avLst/>
              <a:gdLst/>
              <a:ahLst/>
              <a:cxnLst/>
              <a:rect l="l" t="t" r="r" b="b"/>
              <a:pathLst>
                <a:path w="2129" h="2069" extrusionOk="0">
                  <a:moveTo>
                    <a:pt x="1038" y="0"/>
                  </a:moveTo>
                  <a:cubicBezTo>
                    <a:pt x="459" y="0"/>
                    <a:pt x="31" y="445"/>
                    <a:pt x="31" y="1005"/>
                  </a:cubicBezTo>
                  <a:cubicBezTo>
                    <a:pt x="1" y="1582"/>
                    <a:pt x="457" y="2038"/>
                    <a:pt x="1034" y="2069"/>
                  </a:cubicBezTo>
                  <a:cubicBezTo>
                    <a:pt x="1612" y="2069"/>
                    <a:pt x="2098" y="1613"/>
                    <a:pt x="2098" y="1065"/>
                  </a:cubicBezTo>
                  <a:cubicBezTo>
                    <a:pt x="2129" y="488"/>
                    <a:pt x="1673" y="2"/>
                    <a:pt x="1095" y="2"/>
                  </a:cubicBezTo>
                  <a:cubicBezTo>
                    <a:pt x="1076" y="1"/>
                    <a:pt x="1057" y="0"/>
                    <a:pt x="1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13"/>
            <p:cNvSpPr/>
            <p:nvPr/>
          </p:nvSpPr>
          <p:spPr>
            <a:xfrm>
              <a:off x="5745050" y="571700"/>
              <a:ext cx="53225" cy="51725"/>
            </a:xfrm>
            <a:custGeom>
              <a:avLst/>
              <a:gdLst/>
              <a:ahLst/>
              <a:cxnLst/>
              <a:rect l="l" t="t" r="r" b="b"/>
              <a:pathLst>
                <a:path w="2129" h="2069" extrusionOk="0">
                  <a:moveTo>
                    <a:pt x="1040" y="0"/>
                  </a:moveTo>
                  <a:cubicBezTo>
                    <a:pt x="487" y="0"/>
                    <a:pt x="31" y="444"/>
                    <a:pt x="31" y="974"/>
                  </a:cubicBezTo>
                  <a:cubicBezTo>
                    <a:pt x="1" y="1552"/>
                    <a:pt x="457" y="2038"/>
                    <a:pt x="1034" y="2069"/>
                  </a:cubicBezTo>
                  <a:cubicBezTo>
                    <a:pt x="1612" y="2069"/>
                    <a:pt x="2068" y="1643"/>
                    <a:pt x="2098" y="1065"/>
                  </a:cubicBezTo>
                  <a:cubicBezTo>
                    <a:pt x="2128" y="488"/>
                    <a:pt x="1703" y="2"/>
                    <a:pt x="1095" y="2"/>
                  </a:cubicBezTo>
                  <a:cubicBezTo>
                    <a:pt x="1077" y="1"/>
                    <a:pt x="1058" y="0"/>
                    <a:pt x="10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13"/>
            <p:cNvSpPr/>
            <p:nvPr/>
          </p:nvSpPr>
          <p:spPr>
            <a:xfrm>
              <a:off x="934925" y="1907625"/>
              <a:ext cx="52475" cy="51675"/>
            </a:xfrm>
            <a:custGeom>
              <a:avLst/>
              <a:gdLst/>
              <a:ahLst/>
              <a:cxnLst/>
              <a:rect l="l" t="t" r="r" b="b"/>
              <a:pathLst>
                <a:path w="2099" h="2067" extrusionOk="0">
                  <a:moveTo>
                    <a:pt x="1065" y="0"/>
                  </a:moveTo>
                  <a:cubicBezTo>
                    <a:pt x="487" y="0"/>
                    <a:pt x="31" y="456"/>
                    <a:pt x="31" y="1003"/>
                  </a:cubicBezTo>
                  <a:cubicBezTo>
                    <a:pt x="1" y="1581"/>
                    <a:pt x="487" y="2037"/>
                    <a:pt x="1065" y="2067"/>
                  </a:cubicBezTo>
                  <a:cubicBezTo>
                    <a:pt x="1642" y="2067"/>
                    <a:pt x="2098" y="1611"/>
                    <a:pt x="2098" y="1033"/>
                  </a:cubicBezTo>
                  <a:cubicBezTo>
                    <a:pt x="2098" y="456"/>
                    <a:pt x="1673"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13"/>
            <p:cNvSpPr/>
            <p:nvPr/>
          </p:nvSpPr>
          <p:spPr>
            <a:xfrm>
              <a:off x="809550" y="3097575"/>
              <a:ext cx="53225" cy="51725"/>
            </a:xfrm>
            <a:custGeom>
              <a:avLst/>
              <a:gdLst/>
              <a:ahLst/>
              <a:cxnLst/>
              <a:rect l="l" t="t" r="r" b="b"/>
              <a:pathLst>
                <a:path w="2129" h="2069" extrusionOk="0">
                  <a:moveTo>
                    <a:pt x="1088" y="0"/>
                  </a:moveTo>
                  <a:cubicBezTo>
                    <a:pt x="1070" y="0"/>
                    <a:pt x="1052" y="1"/>
                    <a:pt x="1034" y="2"/>
                  </a:cubicBezTo>
                  <a:cubicBezTo>
                    <a:pt x="426" y="32"/>
                    <a:pt x="1" y="488"/>
                    <a:pt x="31" y="1065"/>
                  </a:cubicBezTo>
                  <a:cubicBezTo>
                    <a:pt x="61" y="1643"/>
                    <a:pt x="517" y="2068"/>
                    <a:pt x="1095" y="2068"/>
                  </a:cubicBezTo>
                  <a:cubicBezTo>
                    <a:pt x="1672" y="2038"/>
                    <a:pt x="2128" y="1552"/>
                    <a:pt x="2098" y="974"/>
                  </a:cubicBezTo>
                  <a:cubicBezTo>
                    <a:pt x="2068" y="444"/>
                    <a:pt x="1640" y="0"/>
                    <a:pt x="1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13"/>
            <p:cNvSpPr/>
            <p:nvPr/>
          </p:nvSpPr>
          <p:spPr>
            <a:xfrm>
              <a:off x="238875" y="2158675"/>
              <a:ext cx="43325" cy="59450"/>
            </a:xfrm>
            <a:custGeom>
              <a:avLst/>
              <a:gdLst/>
              <a:ahLst/>
              <a:cxnLst/>
              <a:rect l="l" t="t" r="r" b="b"/>
              <a:pathLst>
                <a:path w="1733" h="2378" extrusionOk="0">
                  <a:moveTo>
                    <a:pt x="508" y="0"/>
                  </a:moveTo>
                  <a:cubicBezTo>
                    <a:pt x="352" y="0"/>
                    <a:pt x="184" y="27"/>
                    <a:pt x="0" y="80"/>
                  </a:cubicBezTo>
                  <a:lnTo>
                    <a:pt x="0" y="2299"/>
                  </a:lnTo>
                  <a:cubicBezTo>
                    <a:pt x="182" y="2350"/>
                    <a:pt x="353" y="2378"/>
                    <a:pt x="513" y="2378"/>
                  </a:cubicBezTo>
                  <a:cubicBezTo>
                    <a:pt x="915" y="2378"/>
                    <a:pt x="1242" y="2204"/>
                    <a:pt x="1459" y="1812"/>
                  </a:cubicBezTo>
                  <a:cubicBezTo>
                    <a:pt x="1733" y="1417"/>
                    <a:pt x="1733" y="961"/>
                    <a:pt x="1459" y="536"/>
                  </a:cubicBezTo>
                  <a:cubicBezTo>
                    <a:pt x="1200" y="168"/>
                    <a:pt x="893" y="0"/>
                    <a:pt x="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13"/>
            <p:cNvSpPr/>
            <p:nvPr/>
          </p:nvSpPr>
          <p:spPr>
            <a:xfrm>
              <a:off x="835400" y="3311900"/>
              <a:ext cx="51675" cy="51675"/>
            </a:xfrm>
            <a:custGeom>
              <a:avLst/>
              <a:gdLst/>
              <a:ahLst/>
              <a:cxnLst/>
              <a:rect l="l" t="t" r="r" b="b"/>
              <a:pathLst>
                <a:path w="2067" h="2067" extrusionOk="0">
                  <a:moveTo>
                    <a:pt x="1033" y="0"/>
                  </a:moveTo>
                  <a:cubicBezTo>
                    <a:pt x="456" y="0"/>
                    <a:pt x="0" y="456"/>
                    <a:pt x="0" y="1034"/>
                  </a:cubicBezTo>
                  <a:cubicBezTo>
                    <a:pt x="0" y="1611"/>
                    <a:pt x="456" y="2067"/>
                    <a:pt x="1033" y="2067"/>
                  </a:cubicBezTo>
                  <a:cubicBezTo>
                    <a:pt x="1641" y="2067"/>
                    <a:pt x="2067" y="1611"/>
                    <a:pt x="2067" y="1034"/>
                  </a:cubicBezTo>
                  <a:cubicBezTo>
                    <a:pt x="2067" y="426"/>
                    <a:pt x="1611" y="0"/>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6" name="Google Shape;28216;p13"/>
            <p:cNvSpPr/>
            <p:nvPr/>
          </p:nvSpPr>
          <p:spPr>
            <a:xfrm>
              <a:off x="857425" y="3526150"/>
              <a:ext cx="53225" cy="51725"/>
            </a:xfrm>
            <a:custGeom>
              <a:avLst/>
              <a:gdLst/>
              <a:ahLst/>
              <a:cxnLst/>
              <a:rect l="l" t="t" r="r" b="b"/>
              <a:pathLst>
                <a:path w="2129" h="2069" extrusionOk="0">
                  <a:moveTo>
                    <a:pt x="1091" y="0"/>
                  </a:moveTo>
                  <a:cubicBezTo>
                    <a:pt x="1072" y="0"/>
                    <a:pt x="1053" y="1"/>
                    <a:pt x="1034" y="2"/>
                  </a:cubicBezTo>
                  <a:cubicBezTo>
                    <a:pt x="456" y="2"/>
                    <a:pt x="0" y="458"/>
                    <a:pt x="31" y="1035"/>
                  </a:cubicBezTo>
                  <a:cubicBezTo>
                    <a:pt x="31" y="1613"/>
                    <a:pt x="487" y="2069"/>
                    <a:pt x="1095" y="2069"/>
                  </a:cubicBezTo>
                  <a:cubicBezTo>
                    <a:pt x="1672" y="2038"/>
                    <a:pt x="2128" y="1582"/>
                    <a:pt x="2098" y="1005"/>
                  </a:cubicBezTo>
                  <a:cubicBezTo>
                    <a:pt x="2098" y="445"/>
                    <a:pt x="1670" y="0"/>
                    <a:pt x="10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7" name="Google Shape;28217;p13"/>
            <p:cNvSpPr/>
            <p:nvPr/>
          </p:nvSpPr>
          <p:spPr>
            <a:xfrm>
              <a:off x="900750" y="1998775"/>
              <a:ext cx="53200" cy="51725"/>
            </a:xfrm>
            <a:custGeom>
              <a:avLst/>
              <a:gdLst/>
              <a:ahLst/>
              <a:cxnLst/>
              <a:rect l="l" t="t" r="r" b="b"/>
              <a:pathLst>
                <a:path w="2128" h="2069" extrusionOk="0">
                  <a:moveTo>
                    <a:pt x="1040" y="0"/>
                  </a:moveTo>
                  <a:cubicBezTo>
                    <a:pt x="487" y="0"/>
                    <a:pt x="30" y="445"/>
                    <a:pt x="30" y="1005"/>
                  </a:cubicBezTo>
                  <a:cubicBezTo>
                    <a:pt x="0" y="1582"/>
                    <a:pt x="456" y="2038"/>
                    <a:pt x="1034" y="2068"/>
                  </a:cubicBezTo>
                  <a:cubicBezTo>
                    <a:pt x="1611" y="2068"/>
                    <a:pt x="2097" y="1643"/>
                    <a:pt x="2097" y="1065"/>
                  </a:cubicBezTo>
                  <a:cubicBezTo>
                    <a:pt x="2128" y="488"/>
                    <a:pt x="1672" y="2"/>
                    <a:pt x="1094" y="2"/>
                  </a:cubicBezTo>
                  <a:cubicBezTo>
                    <a:pt x="1076" y="1"/>
                    <a:pt x="1058" y="0"/>
                    <a:pt x="10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13"/>
            <p:cNvSpPr/>
            <p:nvPr/>
          </p:nvSpPr>
          <p:spPr>
            <a:xfrm>
              <a:off x="6087000" y="4711600"/>
              <a:ext cx="53225" cy="51700"/>
            </a:xfrm>
            <a:custGeom>
              <a:avLst/>
              <a:gdLst/>
              <a:ahLst/>
              <a:cxnLst/>
              <a:rect l="l" t="t" r="r" b="b"/>
              <a:pathLst>
                <a:path w="2129" h="2068" extrusionOk="0">
                  <a:moveTo>
                    <a:pt x="1034" y="1"/>
                  </a:moveTo>
                  <a:cubicBezTo>
                    <a:pt x="457" y="1"/>
                    <a:pt x="1" y="457"/>
                    <a:pt x="31" y="1034"/>
                  </a:cubicBezTo>
                  <a:cubicBezTo>
                    <a:pt x="31" y="1612"/>
                    <a:pt x="487" y="2068"/>
                    <a:pt x="1065" y="2068"/>
                  </a:cubicBezTo>
                  <a:cubicBezTo>
                    <a:pt x="1672" y="2037"/>
                    <a:pt x="2128" y="1581"/>
                    <a:pt x="2098" y="1004"/>
                  </a:cubicBezTo>
                  <a:cubicBezTo>
                    <a:pt x="2098" y="426"/>
                    <a:pt x="164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13"/>
            <p:cNvSpPr/>
            <p:nvPr/>
          </p:nvSpPr>
          <p:spPr>
            <a:xfrm>
              <a:off x="1356675" y="1032175"/>
              <a:ext cx="53225" cy="51750"/>
            </a:xfrm>
            <a:custGeom>
              <a:avLst/>
              <a:gdLst/>
              <a:ahLst/>
              <a:cxnLst/>
              <a:rect l="l" t="t" r="r" b="b"/>
              <a:pathLst>
                <a:path w="2129" h="2070" extrusionOk="0">
                  <a:moveTo>
                    <a:pt x="1092" y="1"/>
                  </a:moveTo>
                  <a:cubicBezTo>
                    <a:pt x="1073" y="1"/>
                    <a:pt x="1053" y="1"/>
                    <a:pt x="1034" y="2"/>
                  </a:cubicBezTo>
                  <a:cubicBezTo>
                    <a:pt x="426" y="2"/>
                    <a:pt x="0" y="489"/>
                    <a:pt x="31" y="1066"/>
                  </a:cubicBezTo>
                  <a:cubicBezTo>
                    <a:pt x="31" y="1644"/>
                    <a:pt x="517" y="2069"/>
                    <a:pt x="1095" y="2069"/>
                  </a:cubicBezTo>
                  <a:cubicBezTo>
                    <a:pt x="1672" y="2039"/>
                    <a:pt x="2128" y="1553"/>
                    <a:pt x="2098" y="975"/>
                  </a:cubicBezTo>
                  <a:cubicBezTo>
                    <a:pt x="2098" y="417"/>
                    <a:pt x="1644" y="1"/>
                    <a:pt x="10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13"/>
            <p:cNvSpPr/>
            <p:nvPr/>
          </p:nvSpPr>
          <p:spPr>
            <a:xfrm>
              <a:off x="1067150" y="1542825"/>
              <a:ext cx="53225" cy="51750"/>
            </a:xfrm>
            <a:custGeom>
              <a:avLst/>
              <a:gdLst/>
              <a:ahLst/>
              <a:cxnLst/>
              <a:rect l="l" t="t" r="r" b="b"/>
              <a:pathLst>
                <a:path w="2129" h="2070" extrusionOk="0">
                  <a:moveTo>
                    <a:pt x="1040" y="1"/>
                  </a:moveTo>
                  <a:cubicBezTo>
                    <a:pt x="487" y="1"/>
                    <a:pt x="31" y="446"/>
                    <a:pt x="31" y="1005"/>
                  </a:cubicBezTo>
                  <a:cubicBezTo>
                    <a:pt x="1" y="1583"/>
                    <a:pt x="457" y="2039"/>
                    <a:pt x="1034" y="2069"/>
                  </a:cubicBezTo>
                  <a:cubicBezTo>
                    <a:pt x="1642" y="2069"/>
                    <a:pt x="2098" y="1644"/>
                    <a:pt x="2098" y="1066"/>
                  </a:cubicBezTo>
                  <a:cubicBezTo>
                    <a:pt x="2128" y="458"/>
                    <a:pt x="1672" y="2"/>
                    <a:pt x="1095" y="2"/>
                  </a:cubicBezTo>
                  <a:cubicBezTo>
                    <a:pt x="1077" y="1"/>
                    <a:pt x="1059" y="1"/>
                    <a:pt x="1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13"/>
            <p:cNvSpPr/>
            <p:nvPr/>
          </p:nvSpPr>
          <p:spPr>
            <a:xfrm>
              <a:off x="1290575" y="1211550"/>
              <a:ext cx="52450" cy="52500"/>
            </a:xfrm>
            <a:custGeom>
              <a:avLst/>
              <a:gdLst/>
              <a:ahLst/>
              <a:cxnLst/>
              <a:rect l="l" t="t" r="r" b="b"/>
              <a:pathLst>
                <a:path w="2098" h="2100" extrusionOk="0">
                  <a:moveTo>
                    <a:pt x="1094" y="1"/>
                  </a:moveTo>
                  <a:cubicBezTo>
                    <a:pt x="547" y="1"/>
                    <a:pt x="30" y="457"/>
                    <a:pt x="30" y="1034"/>
                  </a:cubicBezTo>
                  <a:cubicBezTo>
                    <a:pt x="0" y="1581"/>
                    <a:pt x="456" y="2098"/>
                    <a:pt x="1034" y="2098"/>
                  </a:cubicBezTo>
                  <a:cubicBezTo>
                    <a:pt x="1050" y="2099"/>
                    <a:pt x="1066" y="2099"/>
                    <a:pt x="1082" y="2099"/>
                  </a:cubicBezTo>
                  <a:cubicBezTo>
                    <a:pt x="1609" y="2099"/>
                    <a:pt x="2068" y="1626"/>
                    <a:pt x="2097" y="1095"/>
                  </a:cubicBezTo>
                  <a:cubicBezTo>
                    <a:pt x="2097" y="517"/>
                    <a:pt x="1641" y="3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13"/>
            <p:cNvSpPr/>
            <p:nvPr/>
          </p:nvSpPr>
          <p:spPr>
            <a:xfrm>
              <a:off x="6710125" y="3290600"/>
              <a:ext cx="51700" cy="52475"/>
            </a:xfrm>
            <a:custGeom>
              <a:avLst/>
              <a:gdLst/>
              <a:ahLst/>
              <a:cxnLst/>
              <a:rect l="l" t="t" r="r" b="b"/>
              <a:pathLst>
                <a:path w="2068" h="2099" extrusionOk="0">
                  <a:moveTo>
                    <a:pt x="1064" y="1"/>
                  </a:moveTo>
                  <a:cubicBezTo>
                    <a:pt x="487" y="1"/>
                    <a:pt x="0" y="487"/>
                    <a:pt x="0" y="1034"/>
                  </a:cubicBezTo>
                  <a:cubicBezTo>
                    <a:pt x="0" y="1612"/>
                    <a:pt x="456" y="2098"/>
                    <a:pt x="1034" y="2098"/>
                  </a:cubicBezTo>
                  <a:cubicBezTo>
                    <a:pt x="1581" y="2098"/>
                    <a:pt x="2067" y="1642"/>
                    <a:pt x="2067" y="1065"/>
                  </a:cubicBezTo>
                  <a:cubicBezTo>
                    <a:pt x="2067" y="518"/>
                    <a:pt x="1611" y="3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13"/>
            <p:cNvSpPr/>
            <p:nvPr/>
          </p:nvSpPr>
          <p:spPr>
            <a:xfrm>
              <a:off x="6249625" y="1165925"/>
              <a:ext cx="52450" cy="52525"/>
            </a:xfrm>
            <a:custGeom>
              <a:avLst/>
              <a:gdLst/>
              <a:ahLst/>
              <a:cxnLst/>
              <a:rect l="l" t="t" r="r" b="b"/>
              <a:pathLst>
                <a:path w="2098" h="2101" extrusionOk="0">
                  <a:moveTo>
                    <a:pt x="1016" y="1"/>
                  </a:moveTo>
                  <a:cubicBezTo>
                    <a:pt x="489" y="1"/>
                    <a:pt x="30" y="475"/>
                    <a:pt x="0" y="1035"/>
                  </a:cubicBezTo>
                  <a:cubicBezTo>
                    <a:pt x="0" y="1583"/>
                    <a:pt x="426" y="2099"/>
                    <a:pt x="1003" y="2099"/>
                  </a:cubicBezTo>
                  <a:cubicBezTo>
                    <a:pt x="1020" y="2100"/>
                    <a:pt x="1036" y="2101"/>
                    <a:pt x="1052" y="2101"/>
                  </a:cubicBezTo>
                  <a:cubicBezTo>
                    <a:pt x="1579" y="2101"/>
                    <a:pt x="2038" y="1627"/>
                    <a:pt x="2067" y="1096"/>
                  </a:cubicBezTo>
                  <a:cubicBezTo>
                    <a:pt x="2098" y="549"/>
                    <a:pt x="1642" y="32"/>
                    <a:pt x="1064" y="2"/>
                  </a:cubicBezTo>
                  <a:cubicBezTo>
                    <a:pt x="1048" y="1"/>
                    <a:pt x="1032" y="1"/>
                    <a:pt x="10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13"/>
            <p:cNvSpPr/>
            <p:nvPr/>
          </p:nvSpPr>
          <p:spPr>
            <a:xfrm>
              <a:off x="1671275" y="732775"/>
              <a:ext cx="53975" cy="52650"/>
            </a:xfrm>
            <a:custGeom>
              <a:avLst/>
              <a:gdLst/>
              <a:ahLst/>
              <a:cxnLst/>
              <a:rect l="l" t="t" r="r" b="b"/>
              <a:pathLst>
                <a:path w="2159" h="2106" extrusionOk="0">
                  <a:moveTo>
                    <a:pt x="1100" y="1"/>
                  </a:moveTo>
                  <a:cubicBezTo>
                    <a:pt x="574" y="1"/>
                    <a:pt x="89" y="417"/>
                    <a:pt x="31" y="975"/>
                  </a:cubicBezTo>
                  <a:cubicBezTo>
                    <a:pt x="0" y="1553"/>
                    <a:pt x="426" y="2069"/>
                    <a:pt x="973" y="2100"/>
                  </a:cubicBezTo>
                  <a:cubicBezTo>
                    <a:pt x="1006" y="2103"/>
                    <a:pt x="1039" y="2105"/>
                    <a:pt x="1072" y="2105"/>
                  </a:cubicBezTo>
                  <a:cubicBezTo>
                    <a:pt x="1584" y="2105"/>
                    <a:pt x="2069" y="1670"/>
                    <a:pt x="2098" y="1127"/>
                  </a:cubicBezTo>
                  <a:cubicBezTo>
                    <a:pt x="2158" y="580"/>
                    <a:pt x="1702" y="63"/>
                    <a:pt x="1155" y="2"/>
                  </a:cubicBezTo>
                  <a:cubicBezTo>
                    <a:pt x="1137" y="1"/>
                    <a:pt x="1118"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13"/>
            <p:cNvSpPr/>
            <p:nvPr/>
          </p:nvSpPr>
          <p:spPr>
            <a:xfrm>
              <a:off x="5775450" y="5009475"/>
              <a:ext cx="51700" cy="52500"/>
            </a:xfrm>
            <a:custGeom>
              <a:avLst/>
              <a:gdLst/>
              <a:ahLst/>
              <a:cxnLst/>
              <a:rect l="l" t="t" r="r" b="b"/>
              <a:pathLst>
                <a:path w="2068" h="2100" extrusionOk="0">
                  <a:moveTo>
                    <a:pt x="1034" y="1"/>
                  </a:moveTo>
                  <a:cubicBezTo>
                    <a:pt x="456" y="31"/>
                    <a:pt x="0" y="518"/>
                    <a:pt x="0" y="1065"/>
                  </a:cubicBezTo>
                  <a:cubicBezTo>
                    <a:pt x="30" y="1625"/>
                    <a:pt x="460" y="2099"/>
                    <a:pt x="1013" y="2099"/>
                  </a:cubicBezTo>
                  <a:cubicBezTo>
                    <a:pt x="1030" y="2099"/>
                    <a:pt x="1047" y="2099"/>
                    <a:pt x="1064" y="2098"/>
                  </a:cubicBezTo>
                  <a:cubicBezTo>
                    <a:pt x="1611" y="2098"/>
                    <a:pt x="2067" y="1612"/>
                    <a:pt x="2067" y="1034"/>
                  </a:cubicBezTo>
                  <a:cubicBezTo>
                    <a:pt x="2067" y="487"/>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13"/>
            <p:cNvSpPr/>
            <p:nvPr/>
          </p:nvSpPr>
          <p:spPr>
            <a:xfrm>
              <a:off x="974450" y="3773900"/>
              <a:ext cx="51700" cy="52500"/>
            </a:xfrm>
            <a:custGeom>
              <a:avLst/>
              <a:gdLst/>
              <a:ahLst/>
              <a:cxnLst/>
              <a:rect l="l" t="t" r="r" b="b"/>
              <a:pathLst>
                <a:path w="2068" h="2100" extrusionOk="0">
                  <a:moveTo>
                    <a:pt x="1034" y="1"/>
                  </a:moveTo>
                  <a:cubicBezTo>
                    <a:pt x="456" y="1"/>
                    <a:pt x="0" y="487"/>
                    <a:pt x="0" y="1064"/>
                  </a:cubicBezTo>
                  <a:cubicBezTo>
                    <a:pt x="0" y="1625"/>
                    <a:pt x="458" y="2099"/>
                    <a:pt x="985" y="2099"/>
                  </a:cubicBezTo>
                  <a:cubicBezTo>
                    <a:pt x="1001" y="2099"/>
                    <a:pt x="1018" y="2099"/>
                    <a:pt x="1034" y="2098"/>
                  </a:cubicBezTo>
                  <a:cubicBezTo>
                    <a:pt x="1611" y="2098"/>
                    <a:pt x="2067" y="1612"/>
                    <a:pt x="2067" y="1034"/>
                  </a:cubicBezTo>
                  <a:cubicBezTo>
                    <a:pt x="2067" y="487"/>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13"/>
            <p:cNvSpPr/>
            <p:nvPr/>
          </p:nvSpPr>
          <p:spPr>
            <a:xfrm>
              <a:off x="826275" y="2483600"/>
              <a:ext cx="51700" cy="52475"/>
            </a:xfrm>
            <a:custGeom>
              <a:avLst/>
              <a:gdLst/>
              <a:ahLst/>
              <a:cxnLst/>
              <a:rect l="l" t="t" r="r" b="b"/>
              <a:pathLst>
                <a:path w="2068" h="2099" extrusionOk="0">
                  <a:moveTo>
                    <a:pt x="1034" y="1"/>
                  </a:moveTo>
                  <a:cubicBezTo>
                    <a:pt x="456" y="1"/>
                    <a:pt x="0" y="518"/>
                    <a:pt x="0" y="1065"/>
                  </a:cubicBezTo>
                  <a:cubicBezTo>
                    <a:pt x="0" y="1612"/>
                    <a:pt x="487" y="2098"/>
                    <a:pt x="1034" y="2098"/>
                  </a:cubicBezTo>
                  <a:cubicBezTo>
                    <a:pt x="1581" y="2098"/>
                    <a:pt x="2067" y="1612"/>
                    <a:pt x="2067" y="1034"/>
                  </a:cubicBezTo>
                  <a:cubicBezTo>
                    <a:pt x="2067" y="487"/>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13"/>
            <p:cNvSpPr/>
            <p:nvPr/>
          </p:nvSpPr>
          <p:spPr>
            <a:xfrm>
              <a:off x="1263200" y="4393975"/>
              <a:ext cx="52475" cy="52475"/>
            </a:xfrm>
            <a:custGeom>
              <a:avLst/>
              <a:gdLst/>
              <a:ahLst/>
              <a:cxnLst/>
              <a:rect l="l" t="t" r="r" b="b"/>
              <a:pathLst>
                <a:path w="2099" h="2099" extrusionOk="0">
                  <a:moveTo>
                    <a:pt x="1095" y="0"/>
                  </a:moveTo>
                  <a:cubicBezTo>
                    <a:pt x="548" y="0"/>
                    <a:pt x="31" y="456"/>
                    <a:pt x="31" y="1034"/>
                  </a:cubicBezTo>
                  <a:cubicBezTo>
                    <a:pt x="1" y="1581"/>
                    <a:pt x="487" y="2098"/>
                    <a:pt x="1034" y="2098"/>
                  </a:cubicBezTo>
                  <a:cubicBezTo>
                    <a:pt x="1051" y="2099"/>
                    <a:pt x="1067" y="2099"/>
                    <a:pt x="1083" y="2099"/>
                  </a:cubicBezTo>
                  <a:cubicBezTo>
                    <a:pt x="1610" y="2099"/>
                    <a:pt x="2069" y="1625"/>
                    <a:pt x="2098" y="1095"/>
                  </a:cubicBezTo>
                  <a:cubicBezTo>
                    <a:pt x="2098" y="517"/>
                    <a:pt x="1642" y="31"/>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9" name="Google Shape;28229;p13"/>
            <p:cNvSpPr/>
            <p:nvPr/>
          </p:nvSpPr>
          <p:spPr>
            <a:xfrm>
              <a:off x="5618150" y="5158425"/>
              <a:ext cx="51700" cy="50925"/>
            </a:xfrm>
            <a:custGeom>
              <a:avLst/>
              <a:gdLst/>
              <a:ahLst/>
              <a:cxnLst/>
              <a:rect l="l" t="t" r="r" b="b"/>
              <a:pathLst>
                <a:path w="2068" h="2037" extrusionOk="0">
                  <a:moveTo>
                    <a:pt x="1034" y="0"/>
                  </a:moveTo>
                  <a:cubicBezTo>
                    <a:pt x="457" y="0"/>
                    <a:pt x="1" y="456"/>
                    <a:pt x="1" y="1034"/>
                  </a:cubicBezTo>
                  <a:cubicBezTo>
                    <a:pt x="1" y="1581"/>
                    <a:pt x="457" y="2037"/>
                    <a:pt x="1034" y="2037"/>
                  </a:cubicBezTo>
                  <a:cubicBezTo>
                    <a:pt x="1612" y="2037"/>
                    <a:pt x="2067" y="1611"/>
                    <a:pt x="2067" y="1034"/>
                  </a:cubicBezTo>
                  <a:cubicBezTo>
                    <a:pt x="2067"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0" name="Google Shape;28230;p13"/>
            <p:cNvSpPr/>
            <p:nvPr/>
          </p:nvSpPr>
          <p:spPr>
            <a:xfrm>
              <a:off x="1951675" y="528375"/>
              <a:ext cx="51700" cy="51725"/>
            </a:xfrm>
            <a:custGeom>
              <a:avLst/>
              <a:gdLst/>
              <a:ahLst/>
              <a:cxnLst/>
              <a:rect l="l" t="t" r="r" b="b"/>
              <a:pathLst>
                <a:path w="2068" h="2069" extrusionOk="0">
                  <a:moveTo>
                    <a:pt x="1085" y="1"/>
                  </a:moveTo>
                  <a:cubicBezTo>
                    <a:pt x="1068" y="1"/>
                    <a:pt x="1051" y="1"/>
                    <a:pt x="1034" y="2"/>
                  </a:cubicBezTo>
                  <a:cubicBezTo>
                    <a:pt x="517" y="2"/>
                    <a:pt x="61" y="458"/>
                    <a:pt x="31" y="975"/>
                  </a:cubicBezTo>
                  <a:cubicBezTo>
                    <a:pt x="0" y="1552"/>
                    <a:pt x="487" y="2039"/>
                    <a:pt x="1034" y="2069"/>
                  </a:cubicBezTo>
                  <a:cubicBezTo>
                    <a:pt x="1611" y="2069"/>
                    <a:pt x="2067" y="1613"/>
                    <a:pt x="2067" y="1036"/>
                  </a:cubicBezTo>
                  <a:cubicBezTo>
                    <a:pt x="2067" y="475"/>
                    <a:pt x="1638" y="1"/>
                    <a:pt x="1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13"/>
            <p:cNvSpPr/>
            <p:nvPr/>
          </p:nvSpPr>
          <p:spPr>
            <a:xfrm>
              <a:off x="5654625" y="539800"/>
              <a:ext cx="51700" cy="50950"/>
            </a:xfrm>
            <a:custGeom>
              <a:avLst/>
              <a:gdLst/>
              <a:ahLst/>
              <a:cxnLst/>
              <a:rect l="l" t="t" r="r" b="b"/>
              <a:pathLst>
                <a:path w="2068" h="2038" extrusionOk="0">
                  <a:moveTo>
                    <a:pt x="1034" y="1"/>
                  </a:moveTo>
                  <a:cubicBezTo>
                    <a:pt x="457" y="1"/>
                    <a:pt x="1" y="457"/>
                    <a:pt x="1" y="1034"/>
                  </a:cubicBezTo>
                  <a:cubicBezTo>
                    <a:pt x="1" y="1612"/>
                    <a:pt x="457" y="2038"/>
                    <a:pt x="1034" y="2038"/>
                  </a:cubicBezTo>
                  <a:cubicBezTo>
                    <a:pt x="1612" y="2038"/>
                    <a:pt x="2067" y="1612"/>
                    <a:pt x="2067" y="1004"/>
                  </a:cubicBezTo>
                  <a:cubicBezTo>
                    <a:pt x="2067" y="42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13"/>
            <p:cNvSpPr/>
            <p:nvPr/>
          </p:nvSpPr>
          <p:spPr>
            <a:xfrm>
              <a:off x="1795125" y="676550"/>
              <a:ext cx="51700" cy="50975"/>
            </a:xfrm>
            <a:custGeom>
              <a:avLst/>
              <a:gdLst/>
              <a:ahLst/>
              <a:cxnLst/>
              <a:rect l="l" t="t" r="r" b="b"/>
              <a:pathLst>
                <a:path w="2068" h="2039" extrusionOk="0">
                  <a:moveTo>
                    <a:pt x="1056" y="1"/>
                  </a:moveTo>
                  <a:cubicBezTo>
                    <a:pt x="1038" y="1"/>
                    <a:pt x="1021" y="1"/>
                    <a:pt x="1004" y="2"/>
                  </a:cubicBezTo>
                  <a:cubicBezTo>
                    <a:pt x="457" y="33"/>
                    <a:pt x="31" y="458"/>
                    <a:pt x="31" y="1005"/>
                  </a:cubicBezTo>
                  <a:cubicBezTo>
                    <a:pt x="1" y="1583"/>
                    <a:pt x="457" y="2039"/>
                    <a:pt x="1034" y="2039"/>
                  </a:cubicBezTo>
                  <a:cubicBezTo>
                    <a:pt x="1612" y="2039"/>
                    <a:pt x="2068" y="1583"/>
                    <a:pt x="2068" y="1005"/>
                  </a:cubicBezTo>
                  <a:cubicBezTo>
                    <a:pt x="2038" y="446"/>
                    <a:pt x="1581" y="1"/>
                    <a:pt x="1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13"/>
            <p:cNvSpPr/>
            <p:nvPr/>
          </p:nvSpPr>
          <p:spPr>
            <a:xfrm>
              <a:off x="6511775" y="3836175"/>
              <a:ext cx="51700" cy="50975"/>
            </a:xfrm>
            <a:custGeom>
              <a:avLst/>
              <a:gdLst/>
              <a:ahLst/>
              <a:cxnLst/>
              <a:rect l="l" t="t" r="r" b="b"/>
              <a:pathLst>
                <a:path w="2068" h="2039" extrusionOk="0">
                  <a:moveTo>
                    <a:pt x="1032" y="0"/>
                  </a:moveTo>
                  <a:cubicBezTo>
                    <a:pt x="1012" y="0"/>
                    <a:pt x="993" y="1"/>
                    <a:pt x="974" y="2"/>
                  </a:cubicBezTo>
                  <a:cubicBezTo>
                    <a:pt x="457" y="32"/>
                    <a:pt x="1" y="488"/>
                    <a:pt x="1" y="1005"/>
                  </a:cubicBezTo>
                  <a:cubicBezTo>
                    <a:pt x="1" y="1583"/>
                    <a:pt x="457" y="2039"/>
                    <a:pt x="1034" y="2039"/>
                  </a:cubicBezTo>
                  <a:cubicBezTo>
                    <a:pt x="1642" y="2039"/>
                    <a:pt x="2068" y="1583"/>
                    <a:pt x="2037" y="1005"/>
                  </a:cubicBezTo>
                  <a:cubicBezTo>
                    <a:pt x="2037" y="418"/>
                    <a:pt x="1583" y="0"/>
                    <a:pt x="10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13"/>
            <p:cNvSpPr/>
            <p:nvPr/>
          </p:nvSpPr>
          <p:spPr>
            <a:xfrm>
              <a:off x="5562675" y="505575"/>
              <a:ext cx="52450" cy="51775"/>
            </a:xfrm>
            <a:custGeom>
              <a:avLst/>
              <a:gdLst/>
              <a:ahLst/>
              <a:cxnLst/>
              <a:rect l="l" t="t" r="r" b="b"/>
              <a:pathLst>
                <a:path w="2098" h="2071" extrusionOk="0">
                  <a:moveTo>
                    <a:pt x="1113" y="1"/>
                  </a:moveTo>
                  <a:cubicBezTo>
                    <a:pt x="1097" y="1"/>
                    <a:pt x="1081" y="1"/>
                    <a:pt x="1065" y="2"/>
                  </a:cubicBezTo>
                  <a:cubicBezTo>
                    <a:pt x="517" y="2"/>
                    <a:pt x="61" y="428"/>
                    <a:pt x="31" y="975"/>
                  </a:cubicBezTo>
                  <a:cubicBezTo>
                    <a:pt x="1" y="1522"/>
                    <a:pt x="457" y="2039"/>
                    <a:pt x="1034" y="2069"/>
                  </a:cubicBezTo>
                  <a:cubicBezTo>
                    <a:pt x="1050" y="2070"/>
                    <a:pt x="1067" y="2070"/>
                    <a:pt x="1083" y="2070"/>
                  </a:cubicBezTo>
                  <a:cubicBezTo>
                    <a:pt x="1610" y="2070"/>
                    <a:pt x="2068" y="1596"/>
                    <a:pt x="2068" y="1036"/>
                  </a:cubicBezTo>
                  <a:cubicBezTo>
                    <a:pt x="2097" y="475"/>
                    <a:pt x="1640" y="1"/>
                    <a:pt x="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13"/>
            <p:cNvSpPr/>
            <p:nvPr/>
          </p:nvSpPr>
          <p:spPr>
            <a:xfrm>
              <a:off x="1828575" y="585400"/>
              <a:ext cx="52450" cy="50975"/>
            </a:xfrm>
            <a:custGeom>
              <a:avLst/>
              <a:gdLst/>
              <a:ahLst/>
              <a:cxnLst/>
              <a:rect l="l" t="t" r="r" b="b"/>
              <a:pathLst>
                <a:path w="2098" h="2039" extrusionOk="0">
                  <a:moveTo>
                    <a:pt x="1094" y="1"/>
                  </a:moveTo>
                  <a:cubicBezTo>
                    <a:pt x="517" y="1"/>
                    <a:pt x="31" y="426"/>
                    <a:pt x="31" y="1004"/>
                  </a:cubicBezTo>
                  <a:cubicBezTo>
                    <a:pt x="0" y="1581"/>
                    <a:pt x="456" y="2037"/>
                    <a:pt x="1034" y="2037"/>
                  </a:cubicBezTo>
                  <a:cubicBezTo>
                    <a:pt x="1053" y="2038"/>
                    <a:pt x="1072" y="2039"/>
                    <a:pt x="1092" y="2039"/>
                  </a:cubicBezTo>
                  <a:cubicBezTo>
                    <a:pt x="1641" y="2039"/>
                    <a:pt x="2068" y="1623"/>
                    <a:pt x="2098" y="1065"/>
                  </a:cubicBezTo>
                  <a:cubicBezTo>
                    <a:pt x="2098" y="457"/>
                    <a:pt x="1672"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13"/>
            <p:cNvSpPr/>
            <p:nvPr/>
          </p:nvSpPr>
          <p:spPr>
            <a:xfrm>
              <a:off x="6678200" y="2249575"/>
              <a:ext cx="52450" cy="50975"/>
            </a:xfrm>
            <a:custGeom>
              <a:avLst/>
              <a:gdLst/>
              <a:ahLst/>
              <a:cxnLst/>
              <a:rect l="l" t="t" r="r" b="b"/>
              <a:pathLst>
                <a:path w="2098" h="2039" extrusionOk="0">
                  <a:moveTo>
                    <a:pt x="1004" y="0"/>
                  </a:moveTo>
                  <a:cubicBezTo>
                    <a:pt x="426" y="0"/>
                    <a:pt x="1" y="456"/>
                    <a:pt x="1" y="1064"/>
                  </a:cubicBezTo>
                  <a:cubicBezTo>
                    <a:pt x="30" y="1622"/>
                    <a:pt x="457" y="2038"/>
                    <a:pt x="1006" y="2038"/>
                  </a:cubicBezTo>
                  <a:cubicBezTo>
                    <a:pt x="1026" y="2038"/>
                    <a:pt x="1045" y="2038"/>
                    <a:pt x="1064" y="2037"/>
                  </a:cubicBezTo>
                  <a:cubicBezTo>
                    <a:pt x="1642" y="2037"/>
                    <a:pt x="2098" y="1581"/>
                    <a:pt x="2068" y="1003"/>
                  </a:cubicBezTo>
                  <a:cubicBezTo>
                    <a:pt x="2068" y="42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13"/>
            <p:cNvSpPr/>
            <p:nvPr/>
          </p:nvSpPr>
          <p:spPr>
            <a:xfrm>
              <a:off x="842225" y="3006425"/>
              <a:ext cx="51700" cy="50925"/>
            </a:xfrm>
            <a:custGeom>
              <a:avLst/>
              <a:gdLst/>
              <a:ahLst/>
              <a:cxnLst/>
              <a:rect l="l" t="t" r="r" b="b"/>
              <a:pathLst>
                <a:path w="2068" h="2037" extrusionOk="0">
                  <a:moveTo>
                    <a:pt x="1004" y="0"/>
                  </a:moveTo>
                  <a:cubicBezTo>
                    <a:pt x="426" y="30"/>
                    <a:pt x="1" y="486"/>
                    <a:pt x="31" y="1064"/>
                  </a:cubicBezTo>
                  <a:cubicBezTo>
                    <a:pt x="31" y="1641"/>
                    <a:pt x="457" y="2037"/>
                    <a:pt x="1004" y="2037"/>
                  </a:cubicBezTo>
                  <a:cubicBezTo>
                    <a:pt x="1581" y="2037"/>
                    <a:pt x="2067" y="1581"/>
                    <a:pt x="2067" y="1033"/>
                  </a:cubicBezTo>
                  <a:cubicBezTo>
                    <a:pt x="2067" y="45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13"/>
            <p:cNvSpPr/>
            <p:nvPr/>
          </p:nvSpPr>
          <p:spPr>
            <a:xfrm>
              <a:off x="5650075" y="5067225"/>
              <a:ext cx="51700" cy="50975"/>
            </a:xfrm>
            <a:custGeom>
              <a:avLst/>
              <a:gdLst/>
              <a:ahLst/>
              <a:cxnLst/>
              <a:rect l="l" t="t" r="r" b="b"/>
              <a:pathLst>
                <a:path w="2068" h="2039" extrusionOk="0">
                  <a:moveTo>
                    <a:pt x="1034" y="1"/>
                  </a:moveTo>
                  <a:cubicBezTo>
                    <a:pt x="487" y="1"/>
                    <a:pt x="0" y="457"/>
                    <a:pt x="0" y="1034"/>
                  </a:cubicBezTo>
                  <a:cubicBezTo>
                    <a:pt x="0" y="1594"/>
                    <a:pt x="456" y="2039"/>
                    <a:pt x="1010" y="2039"/>
                  </a:cubicBezTo>
                  <a:cubicBezTo>
                    <a:pt x="1028" y="2039"/>
                    <a:pt x="1046" y="2038"/>
                    <a:pt x="1064" y="2037"/>
                  </a:cubicBezTo>
                  <a:cubicBezTo>
                    <a:pt x="1611" y="2037"/>
                    <a:pt x="2037" y="1612"/>
                    <a:pt x="2037" y="1065"/>
                  </a:cubicBezTo>
                  <a:cubicBezTo>
                    <a:pt x="2067" y="487"/>
                    <a:pt x="164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13"/>
            <p:cNvSpPr/>
            <p:nvPr/>
          </p:nvSpPr>
          <p:spPr>
            <a:xfrm>
              <a:off x="6609800" y="3564900"/>
              <a:ext cx="51700" cy="51725"/>
            </a:xfrm>
            <a:custGeom>
              <a:avLst/>
              <a:gdLst/>
              <a:ahLst/>
              <a:cxnLst/>
              <a:rect l="l" t="t" r="r" b="b"/>
              <a:pathLst>
                <a:path w="2068" h="2069" extrusionOk="0">
                  <a:moveTo>
                    <a:pt x="1041" y="0"/>
                  </a:moveTo>
                  <a:cubicBezTo>
                    <a:pt x="487" y="0"/>
                    <a:pt x="31" y="446"/>
                    <a:pt x="31" y="1005"/>
                  </a:cubicBezTo>
                  <a:cubicBezTo>
                    <a:pt x="1" y="1582"/>
                    <a:pt x="457" y="2069"/>
                    <a:pt x="1034" y="2069"/>
                  </a:cubicBezTo>
                  <a:cubicBezTo>
                    <a:pt x="1582" y="2069"/>
                    <a:pt x="2068" y="1582"/>
                    <a:pt x="2068" y="1005"/>
                  </a:cubicBezTo>
                  <a:cubicBezTo>
                    <a:pt x="2068" y="488"/>
                    <a:pt x="1612" y="32"/>
                    <a:pt x="1095" y="2"/>
                  </a:cubicBezTo>
                  <a:cubicBezTo>
                    <a:pt x="1077" y="1"/>
                    <a:pt x="1059" y="0"/>
                    <a:pt x="10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13"/>
            <p:cNvSpPr/>
            <p:nvPr/>
          </p:nvSpPr>
          <p:spPr>
            <a:xfrm>
              <a:off x="860475" y="2392425"/>
              <a:ext cx="52450" cy="52500"/>
            </a:xfrm>
            <a:custGeom>
              <a:avLst/>
              <a:gdLst/>
              <a:ahLst/>
              <a:cxnLst/>
              <a:rect l="l" t="t" r="r" b="b"/>
              <a:pathLst>
                <a:path w="2098" h="2100" extrusionOk="0">
                  <a:moveTo>
                    <a:pt x="1003" y="0"/>
                  </a:moveTo>
                  <a:cubicBezTo>
                    <a:pt x="426" y="31"/>
                    <a:pt x="0" y="517"/>
                    <a:pt x="0" y="1095"/>
                  </a:cubicBezTo>
                  <a:cubicBezTo>
                    <a:pt x="30" y="1654"/>
                    <a:pt x="487" y="2099"/>
                    <a:pt x="1012" y="2099"/>
                  </a:cubicBezTo>
                  <a:cubicBezTo>
                    <a:pt x="1029" y="2099"/>
                    <a:pt x="1047" y="2099"/>
                    <a:pt x="1064" y="2098"/>
                  </a:cubicBezTo>
                  <a:cubicBezTo>
                    <a:pt x="1641" y="2067"/>
                    <a:pt x="2097" y="1581"/>
                    <a:pt x="2067" y="1003"/>
                  </a:cubicBezTo>
                  <a:cubicBezTo>
                    <a:pt x="2037" y="456"/>
                    <a:pt x="1550"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13"/>
            <p:cNvSpPr/>
            <p:nvPr/>
          </p:nvSpPr>
          <p:spPr>
            <a:xfrm>
              <a:off x="892375" y="3435000"/>
              <a:ext cx="51700" cy="50975"/>
            </a:xfrm>
            <a:custGeom>
              <a:avLst/>
              <a:gdLst/>
              <a:ahLst/>
              <a:cxnLst/>
              <a:rect l="l" t="t" r="r" b="b"/>
              <a:pathLst>
                <a:path w="2068" h="2039" extrusionOk="0">
                  <a:moveTo>
                    <a:pt x="1065" y="0"/>
                  </a:moveTo>
                  <a:cubicBezTo>
                    <a:pt x="457" y="0"/>
                    <a:pt x="31" y="426"/>
                    <a:pt x="1" y="1003"/>
                  </a:cubicBezTo>
                  <a:cubicBezTo>
                    <a:pt x="1" y="1581"/>
                    <a:pt x="426" y="2037"/>
                    <a:pt x="1034" y="2037"/>
                  </a:cubicBezTo>
                  <a:cubicBezTo>
                    <a:pt x="1051" y="2038"/>
                    <a:pt x="1069" y="2038"/>
                    <a:pt x="1086" y="2038"/>
                  </a:cubicBezTo>
                  <a:cubicBezTo>
                    <a:pt x="1612" y="2038"/>
                    <a:pt x="2068" y="1593"/>
                    <a:pt x="2068" y="1034"/>
                  </a:cubicBezTo>
                  <a:cubicBezTo>
                    <a:pt x="2068" y="486"/>
                    <a:pt x="161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2" name="Google Shape;28242;p13"/>
            <p:cNvSpPr/>
            <p:nvPr/>
          </p:nvSpPr>
          <p:spPr>
            <a:xfrm>
              <a:off x="5930475" y="4862075"/>
              <a:ext cx="51700" cy="50950"/>
            </a:xfrm>
            <a:custGeom>
              <a:avLst/>
              <a:gdLst/>
              <a:ahLst/>
              <a:cxnLst/>
              <a:rect l="l" t="t" r="r" b="b"/>
              <a:pathLst>
                <a:path w="2068" h="2038" extrusionOk="0">
                  <a:moveTo>
                    <a:pt x="1034" y="0"/>
                  </a:moveTo>
                  <a:cubicBezTo>
                    <a:pt x="456" y="0"/>
                    <a:pt x="0" y="456"/>
                    <a:pt x="0" y="1033"/>
                  </a:cubicBezTo>
                  <a:cubicBezTo>
                    <a:pt x="0" y="1593"/>
                    <a:pt x="428" y="2038"/>
                    <a:pt x="979" y="2038"/>
                  </a:cubicBezTo>
                  <a:cubicBezTo>
                    <a:pt x="997" y="2038"/>
                    <a:pt x="1015" y="2037"/>
                    <a:pt x="1034" y="2037"/>
                  </a:cubicBezTo>
                  <a:cubicBezTo>
                    <a:pt x="1611" y="2037"/>
                    <a:pt x="2067" y="1581"/>
                    <a:pt x="2067" y="1003"/>
                  </a:cubicBezTo>
                  <a:cubicBezTo>
                    <a:pt x="2067" y="45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3" name="Google Shape;28243;p13"/>
            <p:cNvSpPr/>
            <p:nvPr/>
          </p:nvSpPr>
          <p:spPr>
            <a:xfrm>
              <a:off x="867300" y="3220700"/>
              <a:ext cx="51700" cy="50975"/>
            </a:xfrm>
            <a:custGeom>
              <a:avLst/>
              <a:gdLst/>
              <a:ahLst/>
              <a:cxnLst/>
              <a:rect l="l" t="t" r="r" b="b"/>
              <a:pathLst>
                <a:path w="2068" h="2039" extrusionOk="0">
                  <a:moveTo>
                    <a:pt x="1034" y="1"/>
                  </a:moveTo>
                  <a:cubicBezTo>
                    <a:pt x="457" y="1"/>
                    <a:pt x="1" y="487"/>
                    <a:pt x="1" y="1034"/>
                  </a:cubicBezTo>
                  <a:cubicBezTo>
                    <a:pt x="1" y="1581"/>
                    <a:pt x="426" y="2007"/>
                    <a:pt x="973" y="2037"/>
                  </a:cubicBezTo>
                  <a:cubicBezTo>
                    <a:pt x="994" y="2038"/>
                    <a:pt x="1014" y="2039"/>
                    <a:pt x="1034" y="2039"/>
                  </a:cubicBezTo>
                  <a:cubicBezTo>
                    <a:pt x="1611" y="2039"/>
                    <a:pt x="2037" y="1622"/>
                    <a:pt x="2037" y="106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13"/>
            <p:cNvSpPr/>
            <p:nvPr/>
          </p:nvSpPr>
          <p:spPr>
            <a:xfrm>
              <a:off x="916700" y="3649250"/>
              <a:ext cx="52450" cy="51000"/>
            </a:xfrm>
            <a:custGeom>
              <a:avLst/>
              <a:gdLst/>
              <a:ahLst/>
              <a:cxnLst/>
              <a:rect l="l" t="t" r="r" b="b"/>
              <a:pathLst>
                <a:path w="2098" h="2040" extrusionOk="0">
                  <a:moveTo>
                    <a:pt x="1040" y="0"/>
                  </a:moveTo>
                  <a:cubicBezTo>
                    <a:pt x="489" y="0"/>
                    <a:pt x="60" y="445"/>
                    <a:pt x="31" y="974"/>
                  </a:cubicBezTo>
                  <a:cubicBezTo>
                    <a:pt x="0" y="1552"/>
                    <a:pt x="456" y="2038"/>
                    <a:pt x="1034" y="2038"/>
                  </a:cubicBezTo>
                  <a:cubicBezTo>
                    <a:pt x="1053" y="2039"/>
                    <a:pt x="1073" y="2040"/>
                    <a:pt x="1092" y="2040"/>
                  </a:cubicBezTo>
                  <a:cubicBezTo>
                    <a:pt x="1642" y="2040"/>
                    <a:pt x="2068" y="1624"/>
                    <a:pt x="2098" y="1066"/>
                  </a:cubicBezTo>
                  <a:cubicBezTo>
                    <a:pt x="2098" y="488"/>
                    <a:pt x="1672" y="32"/>
                    <a:pt x="1095" y="2"/>
                  </a:cubicBezTo>
                  <a:cubicBezTo>
                    <a:pt x="1076" y="1"/>
                    <a:pt x="1058" y="0"/>
                    <a:pt x="10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13"/>
            <p:cNvSpPr/>
            <p:nvPr/>
          </p:nvSpPr>
          <p:spPr>
            <a:xfrm>
              <a:off x="6644000" y="3473700"/>
              <a:ext cx="51700" cy="51750"/>
            </a:xfrm>
            <a:custGeom>
              <a:avLst/>
              <a:gdLst/>
              <a:ahLst/>
              <a:cxnLst/>
              <a:rect l="l" t="t" r="r" b="b"/>
              <a:pathLst>
                <a:path w="2068" h="2070" extrusionOk="0">
                  <a:moveTo>
                    <a:pt x="1028" y="1"/>
                  </a:moveTo>
                  <a:cubicBezTo>
                    <a:pt x="1010" y="1"/>
                    <a:pt x="992" y="1"/>
                    <a:pt x="973" y="2"/>
                  </a:cubicBezTo>
                  <a:cubicBezTo>
                    <a:pt x="457" y="33"/>
                    <a:pt x="1" y="489"/>
                    <a:pt x="1" y="1005"/>
                  </a:cubicBezTo>
                  <a:cubicBezTo>
                    <a:pt x="1" y="1583"/>
                    <a:pt x="487" y="2069"/>
                    <a:pt x="1034" y="2069"/>
                  </a:cubicBezTo>
                  <a:cubicBezTo>
                    <a:pt x="1612" y="2069"/>
                    <a:pt x="2068" y="1583"/>
                    <a:pt x="2037" y="1005"/>
                  </a:cubicBezTo>
                  <a:cubicBezTo>
                    <a:pt x="2037" y="446"/>
                    <a:pt x="1581" y="1"/>
                    <a:pt x="10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13"/>
            <p:cNvSpPr/>
            <p:nvPr/>
          </p:nvSpPr>
          <p:spPr>
            <a:xfrm>
              <a:off x="892375" y="2304275"/>
              <a:ext cx="51700" cy="50975"/>
            </a:xfrm>
            <a:custGeom>
              <a:avLst/>
              <a:gdLst/>
              <a:ahLst/>
              <a:cxnLst/>
              <a:rect l="l" t="t" r="r" b="b"/>
              <a:pathLst>
                <a:path w="2068" h="2039" extrusionOk="0">
                  <a:moveTo>
                    <a:pt x="1034" y="1"/>
                  </a:moveTo>
                  <a:cubicBezTo>
                    <a:pt x="457" y="1"/>
                    <a:pt x="1" y="456"/>
                    <a:pt x="31" y="1034"/>
                  </a:cubicBezTo>
                  <a:cubicBezTo>
                    <a:pt x="31" y="1611"/>
                    <a:pt x="426" y="2007"/>
                    <a:pt x="973" y="2037"/>
                  </a:cubicBezTo>
                  <a:cubicBezTo>
                    <a:pt x="993" y="2038"/>
                    <a:pt x="1012" y="2038"/>
                    <a:pt x="1031" y="2038"/>
                  </a:cubicBezTo>
                  <a:cubicBezTo>
                    <a:pt x="1612" y="2038"/>
                    <a:pt x="2068" y="1594"/>
                    <a:pt x="2068" y="1064"/>
                  </a:cubicBezTo>
                  <a:cubicBezTo>
                    <a:pt x="2068" y="48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13"/>
            <p:cNvSpPr/>
            <p:nvPr/>
          </p:nvSpPr>
          <p:spPr>
            <a:xfrm>
              <a:off x="6596125" y="1912175"/>
              <a:ext cx="52475" cy="50975"/>
            </a:xfrm>
            <a:custGeom>
              <a:avLst/>
              <a:gdLst/>
              <a:ahLst/>
              <a:cxnLst/>
              <a:rect l="l" t="t" r="r" b="b"/>
              <a:pathLst>
                <a:path w="2099" h="2039" extrusionOk="0">
                  <a:moveTo>
                    <a:pt x="1004" y="0"/>
                  </a:moveTo>
                  <a:cubicBezTo>
                    <a:pt x="426" y="0"/>
                    <a:pt x="1" y="456"/>
                    <a:pt x="1" y="1064"/>
                  </a:cubicBezTo>
                  <a:cubicBezTo>
                    <a:pt x="30" y="1622"/>
                    <a:pt x="429" y="2038"/>
                    <a:pt x="1004" y="2038"/>
                  </a:cubicBezTo>
                  <a:cubicBezTo>
                    <a:pt x="1024" y="2038"/>
                    <a:pt x="1044" y="2038"/>
                    <a:pt x="1065" y="2037"/>
                  </a:cubicBezTo>
                  <a:cubicBezTo>
                    <a:pt x="1642" y="2037"/>
                    <a:pt x="2098" y="1581"/>
                    <a:pt x="2068" y="1003"/>
                  </a:cubicBezTo>
                  <a:cubicBezTo>
                    <a:pt x="2068" y="42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13"/>
            <p:cNvSpPr/>
            <p:nvPr/>
          </p:nvSpPr>
          <p:spPr>
            <a:xfrm>
              <a:off x="6719225" y="2985125"/>
              <a:ext cx="52475" cy="52500"/>
            </a:xfrm>
            <a:custGeom>
              <a:avLst/>
              <a:gdLst/>
              <a:ahLst/>
              <a:cxnLst/>
              <a:rect l="l" t="t" r="r" b="b"/>
              <a:pathLst>
                <a:path w="2099" h="2100" extrusionOk="0">
                  <a:moveTo>
                    <a:pt x="1004" y="1"/>
                  </a:moveTo>
                  <a:cubicBezTo>
                    <a:pt x="427" y="31"/>
                    <a:pt x="1" y="518"/>
                    <a:pt x="1" y="1095"/>
                  </a:cubicBezTo>
                  <a:cubicBezTo>
                    <a:pt x="30" y="1654"/>
                    <a:pt x="487" y="2100"/>
                    <a:pt x="1041" y="2100"/>
                  </a:cubicBezTo>
                  <a:cubicBezTo>
                    <a:pt x="1059" y="2100"/>
                    <a:pt x="1077" y="2099"/>
                    <a:pt x="1095" y="2098"/>
                  </a:cubicBezTo>
                  <a:cubicBezTo>
                    <a:pt x="1642" y="2068"/>
                    <a:pt x="2098" y="1582"/>
                    <a:pt x="2068" y="1004"/>
                  </a:cubicBezTo>
                  <a:cubicBezTo>
                    <a:pt x="2037" y="457"/>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13"/>
            <p:cNvSpPr/>
            <p:nvPr/>
          </p:nvSpPr>
          <p:spPr>
            <a:xfrm>
              <a:off x="6536850" y="1786025"/>
              <a:ext cx="51700" cy="52475"/>
            </a:xfrm>
            <a:custGeom>
              <a:avLst/>
              <a:gdLst/>
              <a:ahLst/>
              <a:cxnLst/>
              <a:rect l="l" t="t" r="r" b="b"/>
              <a:pathLst>
                <a:path w="2068" h="2099" extrusionOk="0">
                  <a:moveTo>
                    <a:pt x="1034" y="1"/>
                  </a:moveTo>
                  <a:cubicBezTo>
                    <a:pt x="487" y="1"/>
                    <a:pt x="1" y="487"/>
                    <a:pt x="1" y="1065"/>
                  </a:cubicBezTo>
                  <a:cubicBezTo>
                    <a:pt x="1" y="1612"/>
                    <a:pt x="487" y="2098"/>
                    <a:pt x="1034" y="2098"/>
                  </a:cubicBezTo>
                  <a:cubicBezTo>
                    <a:pt x="1582" y="2098"/>
                    <a:pt x="2068" y="1612"/>
                    <a:pt x="2068" y="1065"/>
                  </a:cubicBezTo>
                  <a:cubicBezTo>
                    <a:pt x="2068" y="517"/>
                    <a:pt x="158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13"/>
            <p:cNvSpPr/>
            <p:nvPr/>
          </p:nvSpPr>
          <p:spPr>
            <a:xfrm>
              <a:off x="5802800" y="696975"/>
              <a:ext cx="51700" cy="51825"/>
            </a:xfrm>
            <a:custGeom>
              <a:avLst/>
              <a:gdLst/>
              <a:ahLst/>
              <a:cxnLst/>
              <a:rect l="l" t="t" r="r" b="b"/>
              <a:pathLst>
                <a:path w="2068" h="2073" extrusionOk="0">
                  <a:moveTo>
                    <a:pt x="997" y="0"/>
                  </a:moveTo>
                  <a:cubicBezTo>
                    <a:pt x="488" y="0"/>
                    <a:pt x="31" y="436"/>
                    <a:pt x="31" y="979"/>
                  </a:cubicBezTo>
                  <a:cubicBezTo>
                    <a:pt x="1" y="1556"/>
                    <a:pt x="457" y="2073"/>
                    <a:pt x="1004" y="2073"/>
                  </a:cubicBezTo>
                  <a:cubicBezTo>
                    <a:pt x="1581" y="2073"/>
                    <a:pt x="2068" y="1586"/>
                    <a:pt x="2068" y="1039"/>
                  </a:cubicBezTo>
                  <a:cubicBezTo>
                    <a:pt x="2068" y="492"/>
                    <a:pt x="1642" y="36"/>
                    <a:pt x="1095" y="6"/>
                  </a:cubicBezTo>
                  <a:cubicBezTo>
                    <a:pt x="1062" y="2"/>
                    <a:pt x="1029" y="0"/>
                    <a:pt x="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13"/>
            <p:cNvSpPr/>
            <p:nvPr/>
          </p:nvSpPr>
          <p:spPr>
            <a:xfrm>
              <a:off x="6577125" y="3655975"/>
              <a:ext cx="53225" cy="51875"/>
            </a:xfrm>
            <a:custGeom>
              <a:avLst/>
              <a:gdLst/>
              <a:ahLst/>
              <a:cxnLst/>
              <a:rect l="l" t="t" r="r" b="b"/>
              <a:pathLst>
                <a:path w="2129" h="2075" extrusionOk="0">
                  <a:moveTo>
                    <a:pt x="1052" y="0"/>
                  </a:moveTo>
                  <a:cubicBezTo>
                    <a:pt x="545" y="0"/>
                    <a:pt x="90" y="408"/>
                    <a:pt x="62" y="949"/>
                  </a:cubicBezTo>
                  <a:cubicBezTo>
                    <a:pt x="1" y="1526"/>
                    <a:pt x="457" y="2043"/>
                    <a:pt x="1004" y="2073"/>
                  </a:cubicBezTo>
                  <a:cubicBezTo>
                    <a:pt x="1020" y="2074"/>
                    <a:pt x="1037" y="2075"/>
                    <a:pt x="1053" y="2075"/>
                  </a:cubicBezTo>
                  <a:cubicBezTo>
                    <a:pt x="1582" y="2075"/>
                    <a:pt x="2069" y="1601"/>
                    <a:pt x="2098" y="1070"/>
                  </a:cubicBezTo>
                  <a:cubicBezTo>
                    <a:pt x="2129" y="523"/>
                    <a:pt x="1703" y="67"/>
                    <a:pt x="1156" y="6"/>
                  </a:cubicBezTo>
                  <a:cubicBezTo>
                    <a:pt x="1121" y="2"/>
                    <a:pt x="1086" y="0"/>
                    <a:pt x="10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13"/>
            <p:cNvSpPr/>
            <p:nvPr/>
          </p:nvSpPr>
          <p:spPr>
            <a:xfrm>
              <a:off x="6618950" y="2126425"/>
              <a:ext cx="52450" cy="51000"/>
            </a:xfrm>
            <a:custGeom>
              <a:avLst/>
              <a:gdLst/>
              <a:ahLst/>
              <a:cxnLst/>
              <a:rect l="l" t="t" r="r" b="b"/>
              <a:pathLst>
                <a:path w="2098" h="2040" extrusionOk="0">
                  <a:moveTo>
                    <a:pt x="1027" y="1"/>
                  </a:moveTo>
                  <a:cubicBezTo>
                    <a:pt x="1009" y="1"/>
                    <a:pt x="991" y="1"/>
                    <a:pt x="972" y="2"/>
                  </a:cubicBezTo>
                  <a:cubicBezTo>
                    <a:pt x="425" y="32"/>
                    <a:pt x="30" y="488"/>
                    <a:pt x="30" y="1035"/>
                  </a:cubicBezTo>
                  <a:cubicBezTo>
                    <a:pt x="1" y="1595"/>
                    <a:pt x="427" y="2040"/>
                    <a:pt x="1006" y="2040"/>
                  </a:cubicBezTo>
                  <a:cubicBezTo>
                    <a:pt x="1025" y="2040"/>
                    <a:pt x="1044" y="2039"/>
                    <a:pt x="1064" y="2038"/>
                  </a:cubicBezTo>
                  <a:cubicBezTo>
                    <a:pt x="1641" y="2038"/>
                    <a:pt x="2097" y="1552"/>
                    <a:pt x="2067" y="975"/>
                  </a:cubicBezTo>
                  <a:cubicBezTo>
                    <a:pt x="2037" y="445"/>
                    <a:pt x="1580" y="1"/>
                    <a:pt x="10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13"/>
            <p:cNvSpPr/>
            <p:nvPr/>
          </p:nvSpPr>
          <p:spPr>
            <a:xfrm>
              <a:off x="6542950" y="3745000"/>
              <a:ext cx="52450" cy="51000"/>
            </a:xfrm>
            <a:custGeom>
              <a:avLst/>
              <a:gdLst/>
              <a:ahLst/>
              <a:cxnLst/>
              <a:rect l="l" t="t" r="r" b="b"/>
              <a:pathLst>
                <a:path w="2098" h="2040" extrusionOk="0">
                  <a:moveTo>
                    <a:pt x="1097" y="0"/>
                  </a:moveTo>
                  <a:cubicBezTo>
                    <a:pt x="543" y="0"/>
                    <a:pt x="60" y="416"/>
                    <a:pt x="31" y="974"/>
                  </a:cubicBezTo>
                  <a:cubicBezTo>
                    <a:pt x="0" y="1521"/>
                    <a:pt x="456" y="2008"/>
                    <a:pt x="1034" y="2038"/>
                  </a:cubicBezTo>
                  <a:cubicBezTo>
                    <a:pt x="1053" y="2039"/>
                    <a:pt x="1072" y="2040"/>
                    <a:pt x="1092" y="2040"/>
                  </a:cubicBezTo>
                  <a:cubicBezTo>
                    <a:pt x="1641" y="2040"/>
                    <a:pt x="2067" y="1622"/>
                    <a:pt x="2067" y="1035"/>
                  </a:cubicBezTo>
                  <a:cubicBezTo>
                    <a:pt x="2097" y="488"/>
                    <a:pt x="1702" y="62"/>
                    <a:pt x="1155" y="2"/>
                  </a:cubicBezTo>
                  <a:cubicBezTo>
                    <a:pt x="1136" y="1"/>
                    <a:pt x="1116" y="0"/>
                    <a:pt x="10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13"/>
            <p:cNvSpPr/>
            <p:nvPr/>
          </p:nvSpPr>
          <p:spPr>
            <a:xfrm>
              <a:off x="6675925" y="3381800"/>
              <a:ext cx="51700" cy="52450"/>
            </a:xfrm>
            <a:custGeom>
              <a:avLst/>
              <a:gdLst/>
              <a:ahLst/>
              <a:cxnLst/>
              <a:rect l="l" t="t" r="r" b="b"/>
              <a:pathLst>
                <a:path w="2068" h="2098" extrusionOk="0">
                  <a:moveTo>
                    <a:pt x="1034" y="0"/>
                  </a:moveTo>
                  <a:cubicBezTo>
                    <a:pt x="487" y="0"/>
                    <a:pt x="0" y="487"/>
                    <a:pt x="0" y="1064"/>
                  </a:cubicBezTo>
                  <a:cubicBezTo>
                    <a:pt x="0" y="1611"/>
                    <a:pt x="487" y="2098"/>
                    <a:pt x="1034" y="2098"/>
                  </a:cubicBezTo>
                  <a:cubicBezTo>
                    <a:pt x="1581" y="2098"/>
                    <a:pt x="2067" y="1611"/>
                    <a:pt x="2067" y="1064"/>
                  </a:cubicBezTo>
                  <a:cubicBezTo>
                    <a:pt x="2067" y="487"/>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13"/>
            <p:cNvSpPr/>
            <p:nvPr/>
          </p:nvSpPr>
          <p:spPr>
            <a:xfrm>
              <a:off x="6363600" y="1415175"/>
              <a:ext cx="52475" cy="51000"/>
            </a:xfrm>
            <a:custGeom>
              <a:avLst/>
              <a:gdLst/>
              <a:ahLst/>
              <a:cxnLst/>
              <a:rect l="l" t="t" r="r" b="b"/>
              <a:pathLst>
                <a:path w="2099" h="2040" extrusionOk="0">
                  <a:moveTo>
                    <a:pt x="1007" y="0"/>
                  </a:moveTo>
                  <a:cubicBezTo>
                    <a:pt x="457" y="0"/>
                    <a:pt x="30" y="417"/>
                    <a:pt x="1" y="1005"/>
                  </a:cubicBezTo>
                  <a:cubicBezTo>
                    <a:pt x="1" y="1582"/>
                    <a:pt x="426" y="2038"/>
                    <a:pt x="1004" y="2038"/>
                  </a:cubicBezTo>
                  <a:cubicBezTo>
                    <a:pt x="1023" y="2039"/>
                    <a:pt x="1043" y="2040"/>
                    <a:pt x="1062" y="2040"/>
                  </a:cubicBezTo>
                  <a:cubicBezTo>
                    <a:pt x="1612" y="2040"/>
                    <a:pt x="2038" y="1624"/>
                    <a:pt x="2068" y="1066"/>
                  </a:cubicBezTo>
                  <a:cubicBezTo>
                    <a:pt x="2098" y="488"/>
                    <a:pt x="1642" y="32"/>
                    <a:pt x="1065" y="2"/>
                  </a:cubicBezTo>
                  <a:cubicBezTo>
                    <a:pt x="1045" y="1"/>
                    <a:pt x="1026" y="0"/>
                    <a:pt x="1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13"/>
            <p:cNvSpPr/>
            <p:nvPr/>
          </p:nvSpPr>
          <p:spPr>
            <a:xfrm>
              <a:off x="6726075" y="2679650"/>
              <a:ext cx="51700" cy="52475"/>
            </a:xfrm>
            <a:custGeom>
              <a:avLst/>
              <a:gdLst/>
              <a:ahLst/>
              <a:cxnLst/>
              <a:rect l="l" t="t" r="r" b="b"/>
              <a:pathLst>
                <a:path w="2068" h="2099" extrusionOk="0">
                  <a:moveTo>
                    <a:pt x="1034" y="1"/>
                  </a:moveTo>
                  <a:cubicBezTo>
                    <a:pt x="487" y="1"/>
                    <a:pt x="1" y="487"/>
                    <a:pt x="1" y="1065"/>
                  </a:cubicBezTo>
                  <a:cubicBezTo>
                    <a:pt x="1" y="1612"/>
                    <a:pt x="487" y="2098"/>
                    <a:pt x="1034" y="2098"/>
                  </a:cubicBezTo>
                  <a:cubicBezTo>
                    <a:pt x="1581" y="2098"/>
                    <a:pt x="2067" y="1612"/>
                    <a:pt x="2067" y="1065"/>
                  </a:cubicBezTo>
                  <a:cubicBezTo>
                    <a:pt x="2067" y="487"/>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13"/>
            <p:cNvSpPr/>
            <p:nvPr/>
          </p:nvSpPr>
          <p:spPr>
            <a:xfrm>
              <a:off x="1468375" y="4675100"/>
              <a:ext cx="52450" cy="51000"/>
            </a:xfrm>
            <a:custGeom>
              <a:avLst/>
              <a:gdLst/>
              <a:ahLst/>
              <a:cxnLst/>
              <a:rect l="l" t="t" r="r" b="b"/>
              <a:pathLst>
                <a:path w="2098" h="2040" extrusionOk="0">
                  <a:moveTo>
                    <a:pt x="1089" y="0"/>
                  </a:moveTo>
                  <a:cubicBezTo>
                    <a:pt x="1071" y="0"/>
                    <a:pt x="1052" y="1"/>
                    <a:pt x="1034" y="2"/>
                  </a:cubicBezTo>
                  <a:cubicBezTo>
                    <a:pt x="457" y="2"/>
                    <a:pt x="1" y="488"/>
                    <a:pt x="31" y="1066"/>
                  </a:cubicBezTo>
                  <a:cubicBezTo>
                    <a:pt x="31" y="1595"/>
                    <a:pt x="487" y="2040"/>
                    <a:pt x="1040" y="2040"/>
                  </a:cubicBezTo>
                  <a:cubicBezTo>
                    <a:pt x="1058" y="2040"/>
                    <a:pt x="1077" y="2039"/>
                    <a:pt x="1095" y="2038"/>
                  </a:cubicBezTo>
                  <a:cubicBezTo>
                    <a:pt x="1672" y="2038"/>
                    <a:pt x="2098" y="1582"/>
                    <a:pt x="2098" y="1005"/>
                  </a:cubicBezTo>
                  <a:cubicBezTo>
                    <a:pt x="2069" y="446"/>
                    <a:pt x="1640" y="0"/>
                    <a:pt x="1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13"/>
            <p:cNvSpPr/>
            <p:nvPr/>
          </p:nvSpPr>
          <p:spPr>
            <a:xfrm>
              <a:off x="1617325" y="4831675"/>
              <a:ext cx="51700" cy="52450"/>
            </a:xfrm>
            <a:custGeom>
              <a:avLst/>
              <a:gdLst/>
              <a:ahLst/>
              <a:cxnLst/>
              <a:rect l="l" t="t" r="r" b="b"/>
              <a:pathLst>
                <a:path w="2068" h="2098" extrusionOk="0">
                  <a:moveTo>
                    <a:pt x="1034" y="0"/>
                  </a:moveTo>
                  <a:cubicBezTo>
                    <a:pt x="487" y="0"/>
                    <a:pt x="0" y="487"/>
                    <a:pt x="0" y="1064"/>
                  </a:cubicBezTo>
                  <a:cubicBezTo>
                    <a:pt x="0" y="1642"/>
                    <a:pt x="487" y="2098"/>
                    <a:pt x="1034" y="2098"/>
                  </a:cubicBezTo>
                  <a:cubicBezTo>
                    <a:pt x="1581" y="2098"/>
                    <a:pt x="2067" y="1611"/>
                    <a:pt x="2067" y="1064"/>
                  </a:cubicBezTo>
                  <a:cubicBezTo>
                    <a:pt x="2067" y="487"/>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13"/>
            <p:cNvSpPr/>
            <p:nvPr/>
          </p:nvSpPr>
          <p:spPr>
            <a:xfrm>
              <a:off x="1090700" y="4023150"/>
              <a:ext cx="51700" cy="50925"/>
            </a:xfrm>
            <a:custGeom>
              <a:avLst/>
              <a:gdLst/>
              <a:ahLst/>
              <a:cxnLst/>
              <a:rect l="l" t="t" r="r" b="b"/>
              <a:pathLst>
                <a:path w="2068" h="2037" extrusionOk="0">
                  <a:moveTo>
                    <a:pt x="1065" y="0"/>
                  </a:moveTo>
                  <a:cubicBezTo>
                    <a:pt x="487" y="0"/>
                    <a:pt x="1" y="456"/>
                    <a:pt x="1" y="1034"/>
                  </a:cubicBezTo>
                  <a:cubicBezTo>
                    <a:pt x="1" y="1581"/>
                    <a:pt x="487" y="2037"/>
                    <a:pt x="1065" y="2037"/>
                  </a:cubicBezTo>
                  <a:cubicBezTo>
                    <a:pt x="1642" y="2037"/>
                    <a:pt x="2068" y="1581"/>
                    <a:pt x="2037" y="973"/>
                  </a:cubicBezTo>
                  <a:cubicBezTo>
                    <a:pt x="2037" y="426"/>
                    <a:pt x="1612" y="31"/>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13"/>
            <p:cNvSpPr/>
            <p:nvPr/>
          </p:nvSpPr>
          <p:spPr>
            <a:xfrm>
              <a:off x="1412150" y="4552025"/>
              <a:ext cx="51700" cy="50950"/>
            </a:xfrm>
            <a:custGeom>
              <a:avLst/>
              <a:gdLst/>
              <a:ahLst/>
              <a:cxnLst/>
              <a:rect l="l" t="t" r="r" b="b"/>
              <a:pathLst>
                <a:path w="2068" h="2038" extrusionOk="0">
                  <a:moveTo>
                    <a:pt x="1003" y="1"/>
                  </a:moveTo>
                  <a:cubicBezTo>
                    <a:pt x="456" y="31"/>
                    <a:pt x="31" y="426"/>
                    <a:pt x="31" y="1004"/>
                  </a:cubicBezTo>
                  <a:cubicBezTo>
                    <a:pt x="0" y="1581"/>
                    <a:pt x="426" y="2037"/>
                    <a:pt x="1034" y="2037"/>
                  </a:cubicBezTo>
                  <a:cubicBezTo>
                    <a:pt x="1611" y="2037"/>
                    <a:pt x="2067" y="1581"/>
                    <a:pt x="2067" y="1004"/>
                  </a:cubicBezTo>
                  <a:cubicBezTo>
                    <a:pt x="2067" y="457"/>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13"/>
            <p:cNvSpPr/>
            <p:nvPr/>
          </p:nvSpPr>
          <p:spPr>
            <a:xfrm>
              <a:off x="851375" y="2700900"/>
              <a:ext cx="52425" cy="51000"/>
            </a:xfrm>
            <a:custGeom>
              <a:avLst/>
              <a:gdLst/>
              <a:ahLst/>
              <a:cxnLst/>
              <a:rect l="l" t="t" r="r" b="b"/>
              <a:pathLst>
                <a:path w="2097" h="2040" extrusionOk="0">
                  <a:moveTo>
                    <a:pt x="1027" y="1"/>
                  </a:moveTo>
                  <a:cubicBezTo>
                    <a:pt x="1008" y="1"/>
                    <a:pt x="990" y="1"/>
                    <a:pt x="972" y="2"/>
                  </a:cubicBezTo>
                  <a:cubicBezTo>
                    <a:pt x="425" y="32"/>
                    <a:pt x="30" y="488"/>
                    <a:pt x="30" y="1035"/>
                  </a:cubicBezTo>
                  <a:cubicBezTo>
                    <a:pt x="0" y="1595"/>
                    <a:pt x="427" y="2040"/>
                    <a:pt x="1006" y="2040"/>
                  </a:cubicBezTo>
                  <a:cubicBezTo>
                    <a:pt x="1025" y="2040"/>
                    <a:pt x="1044" y="2039"/>
                    <a:pt x="1063" y="2039"/>
                  </a:cubicBezTo>
                  <a:cubicBezTo>
                    <a:pt x="1641" y="2039"/>
                    <a:pt x="2097" y="1552"/>
                    <a:pt x="2066" y="975"/>
                  </a:cubicBezTo>
                  <a:cubicBezTo>
                    <a:pt x="2037" y="445"/>
                    <a:pt x="1580" y="1"/>
                    <a:pt x="10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13"/>
            <p:cNvSpPr/>
            <p:nvPr/>
          </p:nvSpPr>
          <p:spPr>
            <a:xfrm>
              <a:off x="6477600" y="3927400"/>
              <a:ext cx="51700" cy="50925"/>
            </a:xfrm>
            <a:custGeom>
              <a:avLst/>
              <a:gdLst/>
              <a:ahLst/>
              <a:cxnLst/>
              <a:rect l="l" t="t" r="r" b="b"/>
              <a:pathLst>
                <a:path w="2068" h="2037" extrusionOk="0">
                  <a:moveTo>
                    <a:pt x="1003" y="0"/>
                  </a:moveTo>
                  <a:cubicBezTo>
                    <a:pt x="456" y="31"/>
                    <a:pt x="31" y="426"/>
                    <a:pt x="31" y="973"/>
                  </a:cubicBezTo>
                  <a:cubicBezTo>
                    <a:pt x="0" y="1581"/>
                    <a:pt x="426" y="2037"/>
                    <a:pt x="1034" y="2037"/>
                  </a:cubicBezTo>
                  <a:cubicBezTo>
                    <a:pt x="1611" y="2037"/>
                    <a:pt x="2067" y="1581"/>
                    <a:pt x="2067" y="1004"/>
                  </a:cubicBezTo>
                  <a:cubicBezTo>
                    <a:pt x="2067" y="456"/>
                    <a:pt x="158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13"/>
            <p:cNvSpPr/>
            <p:nvPr/>
          </p:nvSpPr>
          <p:spPr>
            <a:xfrm>
              <a:off x="819425" y="2789075"/>
              <a:ext cx="52475" cy="52500"/>
            </a:xfrm>
            <a:custGeom>
              <a:avLst/>
              <a:gdLst/>
              <a:ahLst/>
              <a:cxnLst/>
              <a:rect l="l" t="t" r="r" b="b"/>
              <a:pathLst>
                <a:path w="2099" h="2100" extrusionOk="0">
                  <a:moveTo>
                    <a:pt x="1004" y="1"/>
                  </a:moveTo>
                  <a:cubicBezTo>
                    <a:pt x="426" y="31"/>
                    <a:pt x="1" y="518"/>
                    <a:pt x="1" y="1095"/>
                  </a:cubicBezTo>
                  <a:cubicBezTo>
                    <a:pt x="30" y="1654"/>
                    <a:pt x="487" y="2100"/>
                    <a:pt x="1013" y="2100"/>
                  </a:cubicBezTo>
                  <a:cubicBezTo>
                    <a:pt x="1030" y="2100"/>
                    <a:pt x="1047" y="2099"/>
                    <a:pt x="1065" y="2098"/>
                  </a:cubicBezTo>
                  <a:cubicBezTo>
                    <a:pt x="1642" y="2068"/>
                    <a:pt x="2098" y="1581"/>
                    <a:pt x="2068" y="1004"/>
                  </a:cubicBezTo>
                  <a:cubicBezTo>
                    <a:pt x="2037" y="457"/>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13"/>
            <p:cNvSpPr/>
            <p:nvPr/>
          </p:nvSpPr>
          <p:spPr>
            <a:xfrm>
              <a:off x="6445675" y="4018575"/>
              <a:ext cx="51700" cy="50975"/>
            </a:xfrm>
            <a:custGeom>
              <a:avLst/>
              <a:gdLst/>
              <a:ahLst/>
              <a:cxnLst/>
              <a:rect l="l" t="t" r="r" b="b"/>
              <a:pathLst>
                <a:path w="2068" h="2039" extrusionOk="0">
                  <a:moveTo>
                    <a:pt x="1034" y="1"/>
                  </a:moveTo>
                  <a:cubicBezTo>
                    <a:pt x="487" y="1"/>
                    <a:pt x="61" y="426"/>
                    <a:pt x="31" y="974"/>
                  </a:cubicBezTo>
                  <a:cubicBezTo>
                    <a:pt x="1" y="1551"/>
                    <a:pt x="396" y="2037"/>
                    <a:pt x="1004" y="2037"/>
                  </a:cubicBezTo>
                  <a:cubicBezTo>
                    <a:pt x="1022" y="2038"/>
                    <a:pt x="1040" y="2039"/>
                    <a:pt x="1058" y="2039"/>
                  </a:cubicBezTo>
                  <a:cubicBezTo>
                    <a:pt x="1611" y="2039"/>
                    <a:pt x="2067" y="1594"/>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13"/>
            <p:cNvSpPr/>
            <p:nvPr/>
          </p:nvSpPr>
          <p:spPr>
            <a:xfrm>
              <a:off x="6121950" y="4620425"/>
              <a:ext cx="51700" cy="50925"/>
            </a:xfrm>
            <a:custGeom>
              <a:avLst/>
              <a:gdLst/>
              <a:ahLst/>
              <a:cxnLst/>
              <a:rect l="l" t="t" r="r" b="b"/>
              <a:pathLst>
                <a:path w="2068" h="2037" extrusionOk="0">
                  <a:moveTo>
                    <a:pt x="1034" y="0"/>
                  </a:moveTo>
                  <a:cubicBezTo>
                    <a:pt x="457" y="0"/>
                    <a:pt x="1" y="426"/>
                    <a:pt x="1" y="1003"/>
                  </a:cubicBezTo>
                  <a:cubicBezTo>
                    <a:pt x="1" y="1611"/>
                    <a:pt x="426" y="2037"/>
                    <a:pt x="1034" y="2037"/>
                  </a:cubicBezTo>
                  <a:cubicBezTo>
                    <a:pt x="1612" y="2037"/>
                    <a:pt x="2068" y="1611"/>
                    <a:pt x="2068" y="1034"/>
                  </a:cubicBezTo>
                  <a:cubicBezTo>
                    <a:pt x="2068"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13"/>
            <p:cNvSpPr/>
            <p:nvPr/>
          </p:nvSpPr>
          <p:spPr>
            <a:xfrm>
              <a:off x="1637075" y="824725"/>
              <a:ext cx="51700" cy="51750"/>
            </a:xfrm>
            <a:custGeom>
              <a:avLst/>
              <a:gdLst/>
              <a:ahLst/>
              <a:cxnLst/>
              <a:rect l="l" t="t" r="r" b="b"/>
              <a:pathLst>
                <a:path w="2068" h="2070" extrusionOk="0">
                  <a:moveTo>
                    <a:pt x="1086" y="1"/>
                  </a:moveTo>
                  <a:cubicBezTo>
                    <a:pt x="1068" y="1"/>
                    <a:pt x="1051" y="1"/>
                    <a:pt x="1034" y="2"/>
                  </a:cubicBezTo>
                  <a:cubicBezTo>
                    <a:pt x="517" y="2"/>
                    <a:pt x="61" y="458"/>
                    <a:pt x="31" y="1005"/>
                  </a:cubicBezTo>
                  <a:cubicBezTo>
                    <a:pt x="0" y="1553"/>
                    <a:pt x="487" y="2069"/>
                    <a:pt x="1034" y="2069"/>
                  </a:cubicBezTo>
                  <a:cubicBezTo>
                    <a:pt x="1611" y="2069"/>
                    <a:pt x="2067" y="1583"/>
                    <a:pt x="2067" y="1005"/>
                  </a:cubicBezTo>
                  <a:cubicBezTo>
                    <a:pt x="2067" y="446"/>
                    <a:pt x="1611" y="1"/>
                    <a:pt x="10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13"/>
            <p:cNvSpPr/>
            <p:nvPr/>
          </p:nvSpPr>
          <p:spPr>
            <a:xfrm>
              <a:off x="6306625" y="1292100"/>
              <a:ext cx="51675" cy="50950"/>
            </a:xfrm>
            <a:custGeom>
              <a:avLst/>
              <a:gdLst/>
              <a:ahLst/>
              <a:cxnLst/>
              <a:rect l="l" t="t" r="r" b="b"/>
              <a:pathLst>
                <a:path w="2067" h="2038" extrusionOk="0">
                  <a:moveTo>
                    <a:pt x="1034" y="1"/>
                  </a:moveTo>
                  <a:cubicBezTo>
                    <a:pt x="456" y="1"/>
                    <a:pt x="0" y="457"/>
                    <a:pt x="0" y="1034"/>
                  </a:cubicBezTo>
                  <a:cubicBezTo>
                    <a:pt x="0" y="1581"/>
                    <a:pt x="456" y="2037"/>
                    <a:pt x="1034" y="2037"/>
                  </a:cubicBezTo>
                  <a:cubicBezTo>
                    <a:pt x="1611" y="2037"/>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13"/>
            <p:cNvSpPr/>
            <p:nvPr/>
          </p:nvSpPr>
          <p:spPr>
            <a:xfrm>
              <a:off x="1480525" y="972950"/>
              <a:ext cx="52475" cy="50975"/>
            </a:xfrm>
            <a:custGeom>
              <a:avLst/>
              <a:gdLst/>
              <a:ahLst/>
              <a:cxnLst/>
              <a:rect l="l" t="t" r="r" b="b"/>
              <a:pathLst>
                <a:path w="2099" h="2039" extrusionOk="0">
                  <a:moveTo>
                    <a:pt x="1004" y="0"/>
                  </a:moveTo>
                  <a:cubicBezTo>
                    <a:pt x="427" y="31"/>
                    <a:pt x="1" y="487"/>
                    <a:pt x="1" y="1064"/>
                  </a:cubicBezTo>
                  <a:cubicBezTo>
                    <a:pt x="30" y="1622"/>
                    <a:pt x="457" y="2039"/>
                    <a:pt x="1007" y="2039"/>
                  </a:cubicBezTo>
                  <a:cubicBezTo>
                    <a:pt x="1026" y="2039"/>
                    <a:pt x="1045" y="2038"/>
                    <a:pt x="1065" y="2037"/>
                  </a:cubicBezTo>
                  <a:cubicBezTo>
                    <a:pt x="1642" y="2037"/>
                    <a:pt x="2098" y="1551"/>
                    <a:pt x="2068" y="973"/>
                  </a:cubicBezTo>
                  <a:cubicBezTo>
                    <a:pt x="2037" y="426"/>
                    <a:pt x="1582"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13"/>
            <p:cNvSpPr/>
            <p:nvPr/>
          </p:nvSpPr>
          <p:spPr>
            <a:xfrm>
              <a:off x="1448625" y="1064125"/>
              <a:ext cx="52450" cy="50975"/>
            </a:xfrm>
            <a:custGeom>
              <a:avLst/>
              <a:gdLst/>
              <a:ahLst/>
              <a:cxnLst/>
              <a:rect l="l" t="t" r="r" b="b"/>
              <a:pathLst>
                <a:path w="2098" h="2039" extrusionOk="0">
                  <a:moveTo>
                    <a:pt x="1064" y="1"/>
                  </a:moveTo>
                  <a:cubicBezTo>
                    <a:pt x="487" y="1"/>
                    <a:pt x="31" y="426"/>
                    <a:pt x="31" y="1004"/>
                  </a:cubicBezTo>
                  <a:cubicBezTo>
                    <a:pt x="0" y="1582"/>
                    <a:pt x="396" y="2007"/>
                    <a:pt x="943" y="2037"/>
                  </a:cubicBezTo>
                  <a:cubicBezTo>
                    <a:pt x="962" y="2038"/>
                    <a:pt x="982" y="2039"/>
                    <a:pt x="1001" y="2039"/>
                  </a:cubicBezTo>
                  <a:cubicBezTo>
                    <a:pt x="1554" y="2039"/>
                    <a:pt x="2038" y="1624"/>
                    <a:pt x="2067" y="1095"/>
                  </a:cubicBezTo>
                  <a:cubicBezTo>
                    <a:pt x="2098" y="518"/>
                    <a:pt x="1642" y="3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13"/>
            <p:cNvSpPr/>
            <p:nvPr/>
          </p:nvSpPr>
          <p:spPr>
            <a:xfrm>
              <a:off x="6154625" y="4531475"/>
              <a:ext cx="51700" cy="51775"/>
            </a:xfrm>
            <a:custGeom>
              <a:avLst/>
              <a:gdLst/>
              <a:ahLst/>
              <a:cxnLst/>
              <a:rect l="l" t="t" r="r" b="b"/>
              <a:pathLst>
                <a:path w="2068" h="2071" extrusionOk="0">
                  <a:moveTo>
                    <a:pt x="983" y="1"/>
                  </a:moveTo>
                  <a:cubicBezTo>
                    <a:pt x="430" y="1"/>
                    <a:pt x="1" y="475"/>
                    <a:pt x="1" y="1035"/>
                  </a:cubicBezTo>
                  <a:cubicBezTo>
                    <a:pt x="1" y="1583"/>
                    <a:pt x="396" y="2038"/>
                    <a:pt x="943" y="2069"/>
                  </a:cubicBezTo>
                  <a:cubicBezTo>
                    <a:pt x="961" y="2070"/>
                    <a:pt x="978" y="2070"/>
                    <a:pt x="995" y="2070"/>
                  </a:cubicBezTo>
                  <a:cubicBezTo>
                    <a:pt x="1523" y="2070"/>
                    <a:pt x="2008" y="1625"/>
                    <a:pt x="2037" y="1066"/>
                  </a:cubicBezTo>
                  <a:cubicBezTo>
                    <a:pt x="2068" y="519"/>
                    <a:pt x="1582" y="2"/>
                    <a:pt x="1034" y="2"/>
                  </a:cubicBezTo>
                  <a:cubicBezTo>
                    <a:pt x="1017" y="1"/>
                    <a:pt x="1000" y="1"/>
                    <a:pt x="9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13"/>
            <p:cNvSpPr/>
            <p:nvPr/>
          </p:nvSpPr>
          <p:spPr>
            <a:xfrm>
              <a:off x="6377275" y="4200950"/>
              <a:ext cx="51700" cy="50950"/>
            </a:xfrm>
            <a:custGeom>
              <a:avLst/>
              <a:gdLst/>
              <a:ahLst/>
              <a:cxnLst/>
              <a:rect l="l" t="t" r="r" b="b"/>
              <a:pathLst>
                <a:path w="2068" h="2038" extrusionOk="0">
                  <a:moveTo>
                    <a:pt x="1034" y="1"/>
                  </a:moveTo>
                  <a:cubicBezTo>
                    <a:pt x="457" y="1"/>
                    <a:pt x="1" y="457"/>
                    <a:pt x="1" y="1034"/>
                  </a:cubicBezTo>
                  <a:cubicBezTo>
                    <a:pt x="1" y="1612"/>
                    <a:pt x="457" y="2037"/>
                    <a:pt x="1034" y="2037"/>
                  </a:cubicBezTo>
                  <a:cubicBezTo>
                    <a:pt x="1612" y="2037"/>
                    <a:pt x="2068" y="1581"/>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13"/>
            <p:cNvSpPr/>
            <p:nvPr/>
          </p:nvSpPr>
          <p:spPr>
            <a:xfrm>
              <a:off x="1257125" y="1303475"/>
              <a:ext cx="51700" cy="51725"/>
            </a:xfrm>
            <a:custGeom>
              <a:avLst/>
              <a:gdLst/>
              <a:ahLst/>
              <a:cxnLst/>
              <a:rect l="l" t="t" r="r" b="b"/>
              <a:pathLst>
                <a:path w="2068" h="2069" extrusionOk="0">
                  <a:moveTo>
                    <a:pt x="1013" y="0"/>
                  </a:moveTo>
                  <a:cubicBezTo>
                    <a:pt x="487" y="0"/>
                    <a:pt x="31" y="445"/>
                    <a:pt x="31" y="1005"/>
                  </a:cubicBezTo>
                  <a:cubicBezTo>
                    <a:pt x="1" y="1582"/>
                    <a:pt x="487" y="2068"/>
                    <a:pt x="1034" y="2068"/>
                  </a:cubicBezTo>
                  <a:cubicBezTo>
                    <a:pt x="1612" y="2068"/>
                    <a:pt x="2068" y="1552"/>
                    <a:pt x="2068" y="1005"/>
                  </a:cubicBezTo>
                  <a:cubicBezTo>
                    <a:pt x="2037" y="457"/>
                    <a:pt x="1612" y="2"/>
                    <a:pt x="1064" y="2"/>
                  </a:cubicBezTo>
                  <a:cubicBezTo>
                    <a:pt x="1047" y="1"/>
                    <a:pt x="1030" y="0"/>
                    <a:pt x="10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13"/>
            <p:cNvSpPr/>
            <p:nvPr/>
          </p:nvSpPr>
          <p:spPr>
            <a:xfrm>
              <a:off x="5950225" y="854375"/>
              <a:ext cx="52450" cy="51000"/>
            </a:xfrm>
            <a:custGeom>
              <a:avLst/>
              <a:gdLst/>
              <a:ahLst/>
              <a:cxnLst/>
              <a:rect l="l" t="t" r="r" b="b"/>
              <a:pathLst>
                <a:path w="2098" h="2040" extrusionOk="0">
                  <a:moveTo>
                    <a:pt x="1097" y="0"/>
                  </a:moveTo>
                  <a:cubicBezTo>
                    <a:pt x="544" y="0"/>
                    <a:pt x="60" y="416"/>
                    <a:pt x="31" y="974"/>
                  </a:cubicBezTo>
                  <a:cubicBezTo>
                    <a:pt x="1" y="1522"/>
                    <a:pt x="456" y="2038"/>
                    <a:pt x="1034" y="2038"/>
                  </a:cubicBezTo>
                  <a:cubicBezTo>
                    <a:pt x="1053" y="2039"/>
                    <a:pt x="1073" y="2040"/>
                    <a:pt x="1092" y="2040"/>
                  </a:cubicBezTo>
                  <a:cubicBezTo>
                    <a:pt x="1642" y="2040"/>
                    <a:pt x="2067" y="1623"/>
                    <a:pt x="2067" y="1035"/>
                  </a:cubicBezTo>
                  <a:cubicBezTo>
                    <a:pt x="2098" y="488"/>
                    <a:pt x="1703" y="63"/>
                    <a:pt x="1156" y="2"/>
                  </a:cubicBezTo>
                  <a:cubicBezTo>
                    <a:pt x="1136" y="1"/>
                    <a:pt x="1117" y="0"/>
                    <a:pt x="10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13"/>
            <p:cNvSpPr/>
            <p:nvPr/>
          </p:nvSpPr>
          <p:spPr>
            <a:xfrm>
              <a:off x="6345375" y="4292150"/>
              <a:ext cx="51700" cy="50975"/>
            </a:xfrm>
            <a:custGeom>
              <a:avLst/>
              <a:gdLst/>
              <a:ahLst/>
              <a:cxnLst/>
              <a:rect l="l" t="t" r="r" b="b"/>
              <a:pathLst>
                <a:path w="2068" h="2039" extrusionOk="0">
                  <a:moveTo>
                    <a:pt x="1064" y="0"/>
                  </a:moveTo>
                  <a:cubicBezTo>
                    <a:pt x="456" y="0"/>
                    <a:pt x="0" y="426"/>
                    <a:pt x="0" y="1003"/>
                  </a:cubicBezTo>
                  <a:cubicBezTo>
                    <a:pt x="0" y="1581"/>
                    <a:pt x="426" y="2037"/>
                    <a:pt x="1034" y="2037"/>
                  </a:cubicBezTo>
                  <a:cubicBezTo>
                    <a:pt x="1052" y="2038"/>
                    <a:pt x="1070" y="2038"/>
                    <a:pt x="1088" y="2038"/>
                  </a:cubicBezTo>
                  <a:cubicBezTo>
                    <a:pt x="1640" y="2038"/>
                    <a:pt x="2067" y="1593"/>
                    <a:pt x="2067" y="1034"/>
                  </a:cubicBezTo>
                  <a:cubicBezTo>
                    <a:pt x="2067" y="487"/>
                    <a:pt x="161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13"/>
            <p:cNvSpPr/>
            <p:nvPr/>
          </p:nvSpPr>
          <p:spPr>
            <a:xfrm>
              <a:off x="6422875" y="1540575"/>
              <a:ext cx="51700" cy="51750"/>
            </a:xfrm>
            <a:custGeom>
              <a:avLst/>
              <a:gdLst/>
              <a:ahLst/>
              <a:cxnLst/>
              <a:rect l="l" t="t" r="r" b="b"/>
              <a:pathLst>
                <a:path w="2068" h="2070" extrusionOk="0">
                  <a:moveTo>
                    <a:pt x="1034" y="1"/>
                  </a:moveTo>
                  <a:cubicBezTo>
                    <a:pt x="457" y="1"/>
                    <a:pt x="1" y="487"/>
                    <a:pt x="31" y="1065"/>
                  </a:cubicBezTo>
                  <a:cubicBezTo>
                    <a:pt x="31" y="1612"/>
                    <a:pt x="457" y="2037"/>
                    <a:pt x="1004" y="2068"/>
                  </a:cubicBezTo>
                  <a:cubicBezTo>
                    <a:pt x="1020" y="2069"/>
                    <a:pt x="1036" y="2069"/>
                    <a:pt x="1052" y="2069"/>
                  </a:cubicBezTo>
                  <a:cubicBezTo>
                    <a:pt x="1581" y="2069"/>
                    <a:pt x="2068" y="1595"/>
                    <a:pt x="2068" y="1034"/>
                  </a:cubicBezTo>
                  <a:cubicBezTo>
                    <a:pt x="2068" y="487"/>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13"/>
            <p:cNvSpPr/>
            <p:nvPr/>
          </p:nvSpPr>
          <p:spPr>
            <a:xfrm>
              <a:off x="6411475" y="4109725"/>
              <a:ext cx="51700" cy="50975"/>
            </a:xfrm>
            <a:custGeom>
              <a:avLst/>
              <a:gdLst/>
              <a:ahLst/>
              <a:cxnLst/>
              <a:rect l="l" t="t" r="r" b="b"/>
              <a:pathLst>
                <a:path w="2068" h="2039" extrusionOk="0">
                  <a:moveTo>
                    <a:pt x="1034" y="1"/>
                  </a:moveTo>
                  <a:cubicBezTo>
                    <a:pt x="1014" y="1"/>
                    <a:pt x="994" y="1"/>
                    <a:pt x="973" y="2"/>
                  </a:cubicBezTo>
                  <a:cubicBezTo>
                    <a:pt x="457" y="33"/>
                    <a:pt x="1" y="489"/>
                    <a:pt x="1" y="1005"/>
                  </a:cubicBezTo>
                  <a:cubicBezTo>
                    <a:pt x="1" y="1583"/>
                    <a:pt x="457" y="2039"/>
                    <a:pt x="1034" y="2039"/>
                  </a:cubicBezTo>
                  <a:cubicBezTo>
                    <a:pt x="1642" y="2039"/>
                    <a:pt x="2068" y="1583"/>
                    <a:pt x="2037" y="1005"/>
                  </a:cubicBezTo>
                  <a:cubicBezTo>
                    <a:pt x="2037" y="418"/>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13"/>
            <p:cNvSpPr/>
            <p:nvPr/>
          </p:nvSpPr>
          <p:spPr>
            <a:xfrm>
              <a:off x="1203925" y="4269350"/>
              <a:ext cx="52475" cy="50975"/>
            </a:xfrm>
            <a:custGeom>
              <a:avLst/>
              <a:gdLst/>
              <a:ahLst/>
              <a:cxnLst/>
              <a:rect l="l" t="t" r="r" b="b"/>
              <a:pathLst>
                <a:path w="2099" h="2039" extrusionOk="0">
                  <a:moveTo>
                    <a:pt x="1095" y="0"/>
                  </a:moveTo>
                  <a:cubicBezTo>
                    <a:pt x="518" y="0"/>
                    <a:pt x="31" y="426"/>
                    <a:pt x="31" y="1004"/>
                  </a:cubicBezTo>
                  <a:cubicBezTo>
                    <a:pt x="1" y="1581"/>
                    <a:pt x="457" y="2037"/>
                    <a:pt x="1034" y="2037"/>
                  </a:cubicBezTo>
                  <a:cubicBezTo>
                    <a:pt x="1055" y="2038"/>
                    <a:pt x="1075" y="2039"/>
                    <a:pt x="1095" y="2039"/>
                  </a:cubicBezTo>
                  <a:cubicBezTo>
                    <a:pt x="1671" y="2039"/>
                    <a:pt x="2069" y="1621"/>
                    <a:pt x="2098" y="1034"/>
                  </a:cubicBezTo>
                  <a:cubicBezTo>
                    <a:pt x="2098" y="456"/>
                    <a:pt x="167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13"/>
            <p:cNvSpPr/>
            <p:nvPr/>
          </p:nvSpPr>
          <p:spPr>
            <a:xfrm>
              <a:off x="1767775" y="4989725"/>
              <a:ext cx="51700" cy="50925"/>
            </a:xfrm>
            <a:custGeom>
              <a:avLst/>
              <a:gdLst/>
              <a:ahLst/>
              <a:cxnLst/>
              <a:rect l="l" t="t" r="r" b="b"/>
              <a:pathLst>
                <a:path w="2068" h="2037" extrusionOk="0">
                  <a:moveTo>
                    <a:pt x="1034" y="0"/>
                  </a:moveTo>
                  <a:cubicBezTo>
                    <a:pt x="456" y="0"/>
                    <a:pt x="1" y="456"/>
                    <a:pt x="1" y="1034"/>
                  </a:cubicBezTo>
                  <a:cubicBezTo>
                    <a:pt x="1" y="1611"/>
                    <a:pt x="456" y="2037"/>
                    <a:pt x="1034" y="2037"/>
                  </a:cubicBezTo>
                  <a:cubicBezTo>
                    <a:pt x="1612" y="2037"/>
                    <a:pt x="2067" y="1581"/>
                    <a:pt x="2067" y="1034"/>
                  </a:cubicBezTo>
                  <a:cubicBezTo>
                    <a:pt x="2067"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13"/>
            <p:cNvSpPr/>
            <p:nvPr/>
          </p:nvSpPr>
          <p:spPr>
            <a:xfrm>
              <a:off x="1031450" y="3897000"/>
              <a:ext cx="51700" cy="52450"/>
            </a:xfrm>
            <a:custGeom>
              <a:avLst/>
              <a:gdLst/>
              <a:ahLst/>
              <a:cxnLst/>
              <a:rect l="l" t="t" r="r" b="b"/>
              <a:pathLst>
                <a:path w="2068" h="2098" extrusionOk="0">
                  <a:moveTo>
                    <a:pt x="1034" y="1"/>
                  </a:moveTo>
                  <a:cubicBezTo>
                    <a:pt x="456" y="31"/>
                    <a:pt x="0" y="517"/>
                    <a:pt x="0" y="1064"/>
                  </a:cubicBezTo>
                  <a:cubicBezTo>
                    <a:pt x="0" y="1612"/>
                    <a:pt x="486" y="2098"/>
                    <a:pt x="1034" y="2098"/>
                  </a:cubicBezTo>
                  <a:cubicBezTo>
                    <a:pt x="1581" y="2098"/>
                    <a:pt x="2067" y="1612"/>
                    <a:pt x="2067" y="1064"/>
                  </a:cubicBezTo>
                  <a:cubicBezTo>
                    <a:pt x="2067" y="487"/>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13"/>
            <p:cNvSpPr/>
            <p:nvPr/>
          </p:nvSpPr>
          <p:spPr>
            <a:xfrm>
              <a:off x="6099175" y="1009425"/>
              <a:ext cx="52450" cy="50975"/>
            </a:xfrm>
            <a:custGeom>
              <a:avLst/>
              <a:gdLst/>
              <a:ahLst/>
              <a:cxnLst/>
              <a:rect l="l" t="t" r="r" b="b"/>
              <a:pathLst>
                <a:path w="2098" h="2039" extrusionOk="0">
                  <a:moveTo>
                    <a:pt x="1003" y="0"/>
                  </a:moveTo>
                  <a:cubicBezTo>
                    <a:pt x="426" y="0"/>
                    <a:pt x="0" y="456"/>
                    <a:pt x="0" y="1034"/>
                  </a:cubicBezTo>
                  <a:cubicBezTo>
                    <a:pt x="29" y="1621"/>
                    <a:pt x="428" y="2038"/>
                    <a:pt x="1003" y="2038"/>
                  </a:cubicBezTo>
                  <a:cubicBezTo>
                    <a:pt x="1023" y="2038"/>
                    <a:pt x="1043" y="2038"/>
                    <a:pt x="1064" y="2037"/>
                  </a:cubicBezTo>
                  <a:cubicBezTo>
                    <a:pt x="1641" y="2037"/>
                    <a:pt x="2097" y="1581"/>
                    <a:pt x="2067" y="1004"/>
                  </a:cubicBezTo>
                  <a:cubicBezTo>
                    <a:pt x="2067" y="426"/>
                    <a:pt x="158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13"/>
            <p:cNvSpPr/>
            <p:nvPr/>
          </p:nvSpPr>
          <p:spPr>
            <a:xfrm>
              <a:off x="1147700" y="4146250"/>
              <a:ext cx="51700" cy="50925"/>
            </a:xfrm>
            <a:custGeom>
              <a:avLst/>
              <a:gdLst/>
              <a:ahLst/>
              <a:cxnLst/>
              <a:rect l="l" t="t" r="r" b="b"/>
              <a:pathLst>
                <a:path w="2068" h="2037" extrusionOk="0">
                  <a:moveTo>
                    <a:pt x="1004" y="0"/>
                  </a:moveTo>
                  <a:cubicBezTo>
                    <a:pt x="457" y="31"/>
                    <a:pt x="31" y="426"/>
                    <a:pt x="31" y="973"/>
                  </a:cubicBezTo>
                  <a:cubicBezTo>
                    <a:pt x="1" y="1581"/>
                    <a:pt x="426" y="2037"/>
                    <a:pt x="1034" y="2037"/>
                  </a:cubicBezTo>
                  <a:cubicBezTo>
                    <a:pt x="1612" y="2037"/>
                    <a:pt x="2068" y="1581"/>
                    <a:pt x="2068" y="1034"/>
                  </a:cubicBezTo>
                  <a:cubicBezTo>
                    <a:pt x="2068" y="45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13"/>
            <p:cNvSpPr/>
            <p:nvPr/>
          </p:nvSpPr>
          <p:spPr>
            <a:xfrm>
              <a:off x="6701000" y="2465375"/>
              <a:ext cx="52450" cy="52500"/>
            </a:xfrm>
            <a:custGeom>
              <a:avLst/>
              <a:gdLst/>
              <a:ahLst/>
              <a:cxnLst/>
              <a:rect l="l" t="t" r="r" b="b"/>
              <a:pathLst>
                <a:path w="2098" h="2100" extrusionOk="0">
                  <a:moveTo>
                    <a:pt x="1004" y="0"/>
                  </a:moveTo>
                  <a:cubicBezTo>
                    <a:pt x="426" y="31"/>
                    <a:pt x="0" y="517"/>
                    <a:pt x="0" y="1095"/>
                  </a:cubicBezTo>
                  <a:cubicBezTo>
                    <a:pt x="30" y="1654"/>
                    <a:pt x="487" y="2099"/>
                    <a:pt x="1040" y="2099"/>
                  </a:cubicBezTo>
                  <a:cubicBezTo>
                    <a:pt x="1058" y="2099"/>
                    <a:pt x="1076" y="2099"/>
                    <a:pt x="1095" y="2098"/>
                  </a:cubicBezTo>
                  <a:cubicBezTo>
                    <a:pt x="1642" y="2067"/>
                    <a:pt x="2098" y="1581"/>
                    <a:pt x="2067" y="1003"/>
                  </a:cubicBezTo>
                  <a:cubicBezTo>
                    <a:pt x="2037" y="456"/>
                    <a:pt x="155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13"/>
            <p:cNvSpPr/>
            <p:nvPr/>
          </p:nvSpPr>
          <p:spPr>
            <a:xfrm>
              <a:off x="5964675" y="4770875"/>
              <a:ext cx="51675" cy="50975"/>
            </a:xfrm>
            <a:custGeom>
              <a:avLst/>
              <a:gdLst/>
              <a:ahLst/>
              <a:cxnLst/>
              <a:rect l="l" t="t" r="r" b="b"/>
              <a:pathLst>
                <a:path w="2067" h="2039" extrusionOk="0">
                  <a:moveTo>
                    <a:pt x="1033" y="1"/>
                  </a:moveTo>
                  <a:cubicBezTo>
                    <a:pt x="456" y="1"/>
                    <a:pt x="0" y="487"/>
                    <a:pt x="0" y="1034"/>
                  </a:cubicBezTo>
                  <a:cubicBezTo>
                    <a:pt x="0" y="1581"/>
                    <a:pt x="456" y="2007"/>
                    <a:pt x="973" y="2037"/>
                  </a:cubicBezTo>
                  <a:cubicBezTo>
                    <a:pt x="993" y="2038"/>
                    <a:pt x="1013" y="2039"/>
                    <a:pt x="1034" y="2039"/>
                  </a:cubicBezTo>
                  <a:cubicBezTo>
                    <a:pt x="1611" y="2039"/>
                    <a:pt x="2037" y="1621"/>
                    <a:pt x="2037" y="1034"/>
                  </a:cubicBezTo>
                  <a:cubicBezTo>
                    <a:pt x="2067" y="456"/>
                    <a:pt x="1611"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13"/>
            <p:cNvSpPr/>
            <p:nvPr/>
          </p:nvSpPr>
          <p:spPr>
            <a:xfrm>
              <a:off x="6479100" y="1663650"/>
              <a:ext cx="52450" cy="51775"/>
            </a:xfrm>
            <a:custGeom>
              <a:avLst/>
              <a:gdLst/>
              <a:ahLst/>
              <a:cxnLst/>
              <a:rect l="l" t="t" r="r" b="b"/>
              <a:pathLst>
                <a:path w="2098" h="2071" extrusionOk="0">
                  <a:moveTo>
                    <a:pt x="1086" y="1"/>
                  </a:moveTo>
                  <a:cubicBezTo>
                    <a:pt x="1069" y="1"/>
                    <a:pt x="1052" y="1"/>
                    <a:pt x="1034" y="2"/>
                  </a:cubicBezTo>
                  <a:cubicBezTo>
                    <a:pt x="518" y="2"/>
                    <a:pt x="62" y="458"/>
                    <a:pt x="31" y="975"/>
                  </a:cubicBezTo>
                  <a:cubicBezTo>
                    <a:pt x="1" y="1522"/>
                    <a:pt x="457" y="2039"/>
                    <a:pt x="1034" y="2069"/>
                  </a:cubicBezTo>
                  <a:cubicBezTo>
                    <a:pt x="1051" y="2070"/>
                    <a:pt x="1067" y="2070"/>
                    <a:pt x="1083" y="2070"/>
                  </a:cubicBezTo>
                  <a:cubicBezTo>
                    <a:pt x="1610" y="2070"/>
                    <a:pt x="2068" y="1596"/>
                    <a:pt x="2068" y="1036"/>
                  </a:cubicBezTo>
                  <a:cubicBezTo>
                    <a:pt x="2097" y="475"/>
                    <a:pt x="1640" y="1"/>
                    <a:pt x="10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13"/>
            <p:cNvSpPr/>
            <p:nvPr/>
          </p:nvSpPr>
          <p:spPr>
            <a:xfrm>
              <a:off x="5526975" y="5124200"/>
              <a:ext cx="50925" cy="51725"/>
            </a:xfrm>
            <a:custGeom>
              <a:avLst/>
              <a:gdLst/>
              <a:ahLst/>
              <a:cxnLst/>
              <a:rect l="l" t="t" r="r" b="b"/>
              <a:pathLst>
                <a:path w="2037" h="2069" extrusionOk="0">
                  <a:moveTo>
                    <a:pt x="1027" y="0"/>
                  </a:moveTo>
                  <a:cubicBezTo>
                    <a:pt x="1009" y="0"/>
                    <a:pt x="991" y="1"/>
                    <a:pt x="973" y="2"/>
                  </a:cubicBezTo>
                  <a:cubicBezTo>
                    <a:pt x="456" y="32"/>
                    <a:pt x="0" y="488"/>
                    <a:pt x="0" y="1005"/>
                  </a:cubicBezTo>
                  <a:cubicBezTo>
                    <a:pt x="0" y="1582"/>
                    <a:pt x="486" y="2068"/>
                    <a:pt x="1034" y="2068"/>
                  </a:cubicBezTo>
                  <a:cubicBezTo>
                    <a:pt x="1611" y="2038"/>
                    <a:pt x="2037" y="1582"/>
                    <a:pt x="2037" y="1005"/>
                  </a:cubicBezTo>
                  <a:cubicBezTo>
                    <a:pt x="2037" y="445"/>
                    <a:pt x="1581" y="0"/>
                    <a:pt x="10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13"/>
            <p:cNvSpPr/>
            <p:nvPr/>
          </p:nvSpPr>
          <p:spPr>
            <a:xfrm>
              <a:off x="993450" y="2030725"/>
              <a:ext cx="51700" cy="50925"/>
            </a:xfrm>
            <a:custGeom>
              <a:avLst/>
              <a:gdLst/>
              <a:ahLst/>
              <a:cxnLst/>
              <a:rect l="l" t="t" r="r" b="b"/>
              <a:pathLst>
                <a:path w="2068" h="2037" extrusionOk="0">
                  <a:moveTo>
                    <a:pt x="1034" y="0"/>
                  </a:moveTo>
                  <a:cubicBezTo>
                    <a:pt x="456" y="0"/>
                    <a:pt x="0" y="426"/>
                    <a:pt x="0" y="1034"/>
                  </a:cubicBezTo>
                  <a:cubicBezTo>
                    <a:pt x="0" y="1611"/>
                    <a:pt x="426" y="2037"/>
                    <a:pt x="1034" y="2037"/>
                  </a:cubicBezTo>
                  <a:cubicBezTo>
                    <a:pt x="1551" y="2037"/>
                    <a:pt x="2006" y="1611"/>
                    <a:pt x="2037" y="1064"/>
                  </a:cubicBezTo>
                  <a:cubicBezTo>
                    <a:pt x="2067" y="517"/>
                    <a:pt x="1611" y="31"/>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13"/>
            <p:cNvSpPr/>
            <p:nvPr/>
          </p:nvSpPr>
          <p:spPr>
            <a:xfrm>
              <a:off x="5859050" y="820200"/>
              <a:ext cx="51675" cy="51700"/>
            </a:xfrm>
            <a:custGeom>
              <a:avLst/>
              <a:gdLst/>
              <a:ahLst/>
              <a:cxnLst/>
              <a:rect l="l" t="t" r="r" b="b"/>
              <a:pathLst>
                <a:path w="2067" h="2068" extrusionOk="0">
                  <a:moveTo>
                    <a:pt x="1064" y="1"/>
                  </a:moveTo>
                  <a:cubicBezTo>
                    <a:pt x="517" y="1"/>
                    <a:pt x="61" y="457"/>
                    <a:pt x="30" y="974"/>
                  </a:cubicBezTo>
                  <a:cubicBezTo>
                    <a:pt x="0" y="1521"/>
                    <a:pt x="486" y="2037"/>
                    <a:pt x="1033" y="2068"/>
                  </a:cubicBezTo>
                  <a:cubicBezTo>
                    <a:pt x="1581" y="2068"/>
                    <a:pt x="2067" y="1612"/>
                    <a:pt x="2067" y="1034"/>
                  </a:cubicBezTo>
                  <a:cubicBezTo>
                    <a:pt x="2067" y="457"/>
                    <a:pt x="1611"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13"/>
            <p:cNvSpPr/>
            <p:nvPr/>
          </p:nvSpPr>
          <p:spPr>
            <a:xfrm>
              <a:off x="885550" y="2609750"/>
              <a:ext cx="50925" cy="50950"/>
            </a:xfrm>
            <a:custGeom>
              <a:avLst/>
              <a:gdLst/>
              <a:ahLst/>
              <a:cxnLst/>
              <a:rect l="l" t="t" r="r" b="b"/>
              <a:pathLst>
                <a:path w="2037" h="2038" extrusionOk="0">
                  <a:moveTo>
                    <a:pt x="973" y="1"/>
                  </a:moveTo>
                  <a:cubicBezTo>
                    <a:pt x="456" y="31"/>
                    <a:pt x="31" y="487"/>
                    <a:pt x="0" y="1004"/>
                  </a:cubicBezTo>
                  <a:cubicBezTo>
                    <a:pt x="0" y="1551"/>
                    <a:pt x="456" y="2037"/>
                    <a:pt x="1034" y="2037"/>
                  </a:cubicBezTo>
                  <a:cubicBezTo>
                    <a:pt x="1611" y="2037"/>
                    <a:pt x="2037" y="1581"/>
                    <a:pt x="2037" y="1004"/>
                  </a:cubicBezTo>
                  <a:cubicBezTo>
                    <a:pt x="2037" y="426"/>
                    <a:pt x="155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13"/>
            <p:cNvSpPr/>
            <p:nvPr/>
          </p:nvSpPr>
          <p:spPr>
            <a:xfrm>
              <a:off x="1919000" y="620225"/>
              <a:ext cx="50925" cy="50350"/>
            </a:xfrm>
            <a:custGeom>
              <a:avLst/>
              <a:gdLst/>
              <a:ahLst/>
              <a:cxnLst/>
              <a:rect l="l" t="t" r="r" b="b"/>
              <a:pathLst>
                <a:path w="2037" h="2014" extrusionOk="0">
                  <a:moveTo>
                    <a:pt x="1041" y="0"/>
                  </a:moveTo>
                  <a:cubicBezTo>
                    <a:pt x="1008" y="0"/>
                    <a:pt x="976" y="2"/>
                    <a:pt x="943" y="6"/>
                  </a:cubicBezTo>
                  <a:cubicBezTo>
                    <a:pt x="395" y="36"/>
                    <a:pt x="0" y="462"/>
                    <a:pt x="0" y="1039"/>
                  </a:cubicBezTo>
                  <a:cubicBezTo>
                    <a:pt x="31" y="1586"/>
                    <a:pt x="456" y="2012"/>
                    <a:pt x="1003" y="2012"/>
                  </a:cubicBezTo>
                  <a:cubicBezTo>
                    <a:pt x="1019" y="2013"/>
                    <a:pt x="1034" y="2013"/>
                    <a:pt x="1049" y="2013"/>
                  </a:cubicBezTo>
                  <a:cubicBezTo>
                    <a:pt x="1577" y="2013"/>
                    <a:pt x="2037" y="1510"/>
                    <a:pt x="2037" y="979"/>
                  </a:cubicBezTo>
                  <a:cubicBezTo>
                    <a:pt x="2008" y="436"/>
                    <a:pt x="1550" y="0"/>
                    <a:pt x="10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13"/>
            <p:cNvSpPr/>
            <p:nvPr/>
          </p:nvSpPr>
          <p:spPr>
            <a:xfrm>
              <a:off x="1007875" y="3683475"/>
              <a:ext cx="51700" cy="51700"/>
            </a:xfrm>
            <a:custGeom>
              <a:avLst/>
              <a:gdLst/>
              <a:ahLst/>
              <a:cxnLst/>
              <a:rect l="l" t="t" r="r" b="b"/>
              <a:pathLst>
                <a:path w="2068" h="2068" extrusionOk="0">
                  <a:moveTo>
                    <a:pt x="1034" y="0"/>
                  </a:moveTo>
                  <a:cubicBezTo>
                    <a:pt x="518" y="31"/>
                    <a:pt x="62" y="456"/>
                    <a:pt x="31" y="973"/>
                  </a:cubicBezTo>
                  <a:cubicBezTo>
                    <a:pt x="1" y="1520"/>
                    <a:pt x="487" y="2037"/>
                    <a:pt x="1034" y="2067"/>
                  </a:cubicBezTo>
                  <a:cubicBezTo>
                    <a:pt x="1581" y="2067"/>
                    <a:pt x="2068" y="1611"/>
                    <a:pt x="2068" y="1034"/>
                  </a:cubicBezTo>
                  <a:cubicBezTo>
                    <a:pt x="2068"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13"/>
            <p:cNvSpPr/>
            <p:nvPr/>
          </p:nvSpPr>
          <p:spPr>
            <a:xfrm>
              <a:off x="6215425" y="1257900"/>
              <a:ext cx="50950" cy="51750"/>
            </a:xfrm>
            <a:custGeom>
              <a:avLst/>
              <a:gdLst/>
              <a:ahLst/>
              <a:cxnLst/>
              <a:rect l="l" t="t" r="r" b="b"/>
              <a:pathLst>
                <a:path w="2038" h="2070" extrusionOk="0">
                  <a:moveTo>
                    <a:pt x="1034" y="1"/>
                  </a:moveTo>
                  <a:cubicBezTo>
                    <a:pt x="487" y="1"/>
                    <a:pt x="1" y="487"/>
                    <a:pt x="1" y="1034"/>
                  </a:cubicBezTo>
                  <a:cubicBezTo>
                    <a:pt x="31" y="1551"/>
                    <a:pt x="457" y="2007"/>
                    <a:pt x="973" y="2068"/>
                  </a:cubicBezTo>
                  <a:cubicBezTo>
                    <a:pt x="992" y="2069"/>
                    <a:pt x="1010" y="2069"/>
                    <a:pt x="1028" y="2069"/>
                  </a:cubicBezTo>
                  <a:cubicBezTo>
                    <a:pt x="1579" y="2069"/>
                    <a:pt x="2008" y="1624"/>
                    <a:pt x="2037" y="1065"/>
                  </a:cubicBezTo>
                  <a:cubicBezTo>
                    <a:pt x="2037" y="48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13"/>
            <p:cNvSpPr/>
            <p:nvPr/>
          </p:nvSpPr>
          <p:spPr>
            <a:xfrm>
              <a:off x="6650850" y="3168225"/>
              <a:ext cx="51700" cy="51750"/>
            </a:xfrm>
            <a:custGeom>
              <a:avLst/>
              <a:gdLst/>
              <a:ahLst/>
              <a:cxnLst/>
              <a:rect l="l" t="t" r="r" b="b"/>
              <a:pathLst>
                <a:path w="2068" h="2070" extrusionOk="0">
                  <a:moveTo>
                    <a:pt x="1040" y="1"/>
                  </a:moveTo>
                  <a:cubicBezTo>
                    <a:pt x="489" y="1"/>
                    <a:pt x="60" y="446"/>
                    <a:pt x="31" y="1005"/>
                  </a:cubicBezTo>
                  <a:cubicBezTo>
                    <a:pt x="0" y="1583"/>
                    <a:pt x="456" y="2039"/>
                    <a:pt x="1034" y="2069"/>
                  </a:cubicBezTo>
                  <a:cubicBezTo>
                    <a:pt x="1581" y="2069"/>
                    <a:pt x="2067" y="1583"/>
                    <a:pt x="2067" y="1005"/>
                  </a:cubicBezTo>
                  <a:cubicBezTo>
                    <a:pt x="2067" y="489"/>
                    <a:pt x="1611" y="33"/>
                    <a:pt x="1095" y="2"/>
                  </a:cubicBezTo>
                  <a:cubicBezTo>
                    <a:pt x="1076" y="1"/>
                    <a:pt x="1058" y="1"/>
                    <a:pt x="1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13"/>
            <p:cNvSpPr/>
            <p:nvPr/>
          </p:nvSpPr>
          <p:spPr>
            <a:xfrm>
              <a:off x="876425" y="2915200"/>
              <a:ext cx="51700" cy="50975"/>
            </a:xfrm>
            <a:custGeom>
              <a:avLst/>
              <a:gdLst/>
              <a:ahLst/>
              <a:cxnLst/>
              <a:rect l="l" t="t" r="r" b="b"/>
              <a:pathLst>
                <a:path w="2068" h="2039" extrusionOk="0">
                  <a:moveTo>
                    <a:pt x="1031" y="0"/>
                  </a:moveTo>
                  <a:cubicBezTo>
                    <a:pt x="1012" y="0"/>
                    <a:pt x="993" y="1"/>
                    <a:pt x="973" y="2"/>
                  </a:cubicBezTo>
                  <a:cubicBezTo>
                    <a:pt x="426" y="32"/>
                    <a:pt x="0" y="488"/>
                    <a:pt x="0" y="1035"/>
                  </a:cubicBezTo>
                  <a:cubicBezTo>
                    <a:pt x="0" y="1582"/>
                    <a:pt x="487" y="2038"/>
                    <a:pt x="1034" y="2038"/>
                  </a:cubicBezTo>
                  <a:cubicBezTo>
                    <a:pt x="1642" y="2038"/>
                    <a:pt x="2067" y="1582"/>
                    <a:pt x="2037" y="974"/>
                  </a:cubicBezTo>
                  <a:cubicBezTo>
                    <a:pt x="2008" y="416"/>
                    <a:pt x="1581" y="0"/>
                    <a:pt x="10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13"/>
            <p:cNvSpPr/>
            <p:nvPr/>
          </p:nvSpPr>
          <p:spPr>
            <a:xfrm>
              <a:off x="924300" y="3343800"/>
              <a:ext cx="51700" cy="50950"/>
            </a:xfrm>
            <a:custGeom>
              <a:avLst/>
              <a:gdLst/>
              <a:ahLst/>
              <a:cxnLst/>
              <a:rect l="l" t="t" r="r" b="b"/>
              <a:pathLst>
                <a:path w="2068" h="2038" extrusionOk="0">
                  <a:moveTo>
                    <a:pt x="1003" y="1"/>
                  </a:moveTo>
                  <a:cubicBezTo>
                    <a:pt x="456" y="31"/>
                    <a:pt x="31" y="457"/>
                    <a:pt x="31" y="1004"/>
                  </a:cubicBezTo>
                  <a:cubicBezTo>
                    <a:pt x="0" y="1581"/>
                    <a:pt x="456" y="2037"/>
                    <a:pt x="1034" y="2037"/>
                  </a:cubicBezTo>
                  <a:cubicBezTo>
                    <a:pt x="1611" y="2037"/>
                    <a:pt x="2067" y="1581"/>
                    <a:pt x="2067" y="1004"/>
                  </a:cubicBezTo>
                  <a:cubicBezTo>
                    <a:pt x="2067" y="457"/>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13"/>
            <p:cNvSpPr/>
            <p:nvPr/>
          </p:nvSpPr>
          <p:spPr>
            <a:xfrm>
              <a:off x="6659975" y="2862750"/>
              <a:ext cx="52450" cy="51025"/>
            </a:xfrm>
            <a:custGeom>
              <a:avLst/>
              <a:gdLst/>
              <a:ahLst/>
              <a:cxnLst/>
              <a:rect l="l" t="t" r="r" b="b"/>
              <a:pathLst>
                <a:path w="2098" h="2041" extrusionOk="0">
                  <a:moveTo>
                    <a:pt x="1012" y="1"/>
                  </a:moveTo>
                  <a:cubicBezTo>
                    <a:pt x="515" y="1"/>
                    <a:pt x="60" y="416"/>
                    <a:pt x="30" y="945"/>
                  </a:cubicBezTo>
                  <a:cubicBezTo>
                    <a:pt x="0" y="1522"/>
                    <a:pt x="426" y="2039"/>
                    <a:pt x="1003" y="2039"/>
                  </a:cubicBezTo>
                  <a:cubicBezTo>
                    <a:pt x="1021" y="2040"/>
                    <a:pt x="1038" y="2040"/>
                    <a:pt x="1055" y="2040"/>
                  </a:cubicBezTo>
                  <a:cubicBezTo>
                    <a:pt x="1552" y="2040"/>
                    <a:pt x="2008" y="1626"/>
                    <a:pt x="2067" y="1127"/>
                  </a:cubicBezTo>
                  <a:cubicBezTo>
                    <a:pt x="2097" y="549"/>
                    <a:pt x="1641" y="33"/>
                    <a:pt x="1064" y="2"/>
                  </a:cubicBezTo>
                  <a:cubicBezTo>
                    <a:pt x="1047" y="1"/>
                    <a:pt x="1029" y="1"/>
                    <a:pt x="10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13"/>
            <p:cNvSpPr/>
            <p:nvPr/>
          </p:nvSpPr>
          <p:spPr>
            <a:xfrm>
              <a:off x="6187300" y="4440325"/>
              <a:ext cx="51700" cy="51700"/>
            </a:xfrm>
            <a:custGeom>
              <a:avLst/>
              <a:gdLst/>
              <a:ahLst/>
              <a:cxnLst/>
              <a:rect l="l" t="t" r="r" b="b"/>
              <a:pathLst>
                <a:path w="2068" h="2068" extrusionOk="0">
                  <a:moveTo>
                    <a:pt x="1034" y="0"/>
                  </a:moveTo>
                  <a:cubicBezTo>
                    <a:pt x="518" y="31"/>
                    <a:pt x="62" y="456"/>
                    <a:pt x="31" y="973"/>
                  </a:cubicBezTo>
                  <a:cubicBezTo>
                    <a:pt x="1" y="1520"/>
                    <a:pt x="487" y="2037"/>
                    <a:pt x="1034" y="2067"/>
                  </a:cubicBezTo>
                  <a:cubicBezTo>
                    <a:pt x="1612" y="2067"/>
                    <a:pt x="2068" y="1611"/>
                    <a:pt x="2068" y="1034"/>
                  </a:cubicBezTo>
                  <a:cubicBezTo>
                    <a:pt x="2068"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13"/>
            <p:cNvSpPr/>
            <p:nvPr/>
          </p:nvSpPr>
          <p:spPr>
            <a:xfrm>
              <a:off x="5999625" y="4679650"/>
              <a:ext cx="51700" cy="50975"/>
            </a:xfrm>
            <a:custGeom>
              <a:avLst/>
              <a:gdLst/>
              <a:ahLst/>
              <a:cxnLst/>
              <a:rect l="l" t="t" r="r" b="b"/>
              <a:pathLst>
                <a:path w="2068" h="2039" extrusionOk="0">
                  <a:moveTo>
                    <a:pt x="994" y="1"/>
                  </a:moveTo>
                  <a:cubicBezTo>
                    <a:pt x="977" y="1"/>
                    <a:pt x="960" y="1"/>
                    <a:pt x="942" y="2"/>
                  </a:cubicBezTo>
                  <a:cubicBezTo>
                    <a:pt x="395" y="32"/>
                    <a:pt x="0" y="488"/>
                    <a:pt x="0" y="1036"/>
                  </a:cubicBezTo>
                  <a:cubicBezTo>
                    <a:pt x="0" y="1613"/>
                    <a:pt x="456" y="2039"/>
                    <a:pt x="1034" y="2039"/>
                  </a:cubicBezTo>
                  <a:cubicBezTo>
                    <a:pt x="1611" y="2039"/>
                    <a:pt x="2067" y="1552"/>
                    <a:pt x="2037" y="975"/>
                  </a:cubicBezTo>
                  <a:cubicBezTo>
                    <a:pt x="2007" y="445"/>
                    <a:pt x="1522" y="1"/>
                    <a:pt x="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13"/>
            <p:cNvSpPr/>
            <p:nvPr/>
          </p:nvSpPr>
          <p:spPr>
            <a:xfrm>
              <a:off x="901500" y="3129525"/>
              <a:ext cx="51700" cy="50975"/>
            </a:xfrm>
            <a:custGeom>
              <a:avLst/>
              <a:gdLst/>
              <a:ahLst/>
              <a:cxnLst/>
              <a:rect l="l" t="t" r="r" b="b"/>
              <a:pathLst>
                <a:path w="2068" h="2039" extrusionOk="0">
                  <a:moveTo>
                    <a:pt x="1034" y="0"/>
                  </a:moveTo>
                  <a:cubicBezTo>
                    <a:pt x="487" y="0"/>
                    <a:pt x="61" y="426"/>
                    <a:pt x="31" y="973"/>
                  </a:cubicBezTo>
                  <a:cubicBezTo>
                    <a:pt x="0" y="1550"/>
                    <a:pt x="396" y="2006"/>
                    <a:pt x="1004" y="2037"/>
                  </a:cubicBezTo>
                  <a:cubicBezTo>
                    <a:pt x="1021" y="2038"/>
                    <a:pt x="1038" y="2038"/>
                    <a:pt x="1055" y="2038"/>
                  </a:cubicBezTo>
                  <a:cubicBezTo>
                    <a:pt x="1581" y="2038"/>
                    <a:pt x="2038" y="1593"/>
                    <a:pt x="2067" y="1034"/>
                  </a:cubicBezTo>
                  <a:cubicBezTo>
                    <a:pt x="2067" y="48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13"/>
            <p:cNvSpPr/>
            <p:nvPr/>
          </p:nvSpPr>
          <p:spPr>
            <a:xfrm>
              <a:off x="1354400" y="4426600"/>
              <a:ext cx="51700" cy="51750"/>
            </a:xfrm>
            <a:custGeom>
              <a:avLst/>
              <a:gdLst/>
              <a:ahLst/>
              <a:cxnLst/>
              <a:rect l="l" t="t" r="r" b="b"/>
              <a:pathLst>
                <a:path w="2068" h="2070" extrusionOk="0">
                  <a:moveTo>
                    <a:pt x="1088" y="1"/>
                  </a:moveTo>
                  <a:cubicBezTo>
                    <a:pt x="1070" y="1"/>
                    <a:pt x="1052" y="1"/>
                    <a:pt x="1034" y="2"/>
                  </a:cubicBezTo>
                  <a:cubicBezTo>
                    <a:pt x="517" y="33"/>
                    <a:pt x="61" y="458"/>
                    <a:pt x="31" y="975"/>
                  </a:cubicBezTo>
                  <a:cubicBezTo>
                    <a:pt x="0" y="1553"/>
                    <a:pt x="487" y="2039"/>
                    <a:pt x="1034" y="2069"/>
                  </a:cubicBezTo>
                  <a:cubicBezTo>
                    <a:pt x="1611" y="2069"/>
                    <a:pt x="2067" y="1613"/>
                    <a:pt x="2067" y="1036"/>
                  </a:cubicBezTo>
                  <a:cubicBezTo>
                    <a:pt x="2067" y="447"/>
                    <a:pt x="1640" y="1"/>
                    <a:pt x="10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13"/>
            <p:cNvSpPr/>
            <p:nvPr/>
          </p:nvSpPr>
          <p:spPr>
            <a:xfrm>
              <a:off x="1238900" y="4180450"/>
              <a:ext cx="52450" cy="50975"/>
            </a:xfrm>
            <a:custGeom>
              <a:avLst/>
              <a:gdLst/>
              <a:ahLst/>
              <a:cxnLst/>
              <a:rect l="l" t="t" r="r" b="b"/>
              <a:pathLst>
                <a:path w="2098" h="2039" extrusionOk="0">
                  <a:moveTo>
                    <a:pt x="1064" y="0"/>
                  </a:moveTo>
                  <a:cubicBezTo>
                    <a:pt x="517" y="0"/>
                    <a:pt x="61" y="395"/>
                    <a:pt x="31" y="942"/>
                  </a:cubicBezTo>
                  <a:cubicBezTo>
                    <a:pt x="0" y="1520"/>
                    <a:pt x="426" y="2037"/>
                    <a:pt x="1003" y="2037"/>
                  </a:cubicBezTo>
                  <a:cubicBezTo>
                    <a:pt x="1020" y="2038"/>
                    <a:pt x="1036" y="2038"/>
                    <a:pt x="1052" y="2038"/>
                  </a:cubicBezTo>
                  <a:cubicBezTo>
                    <a:pt x="1550" y="2038"/>
                    <a:pt x="2008" y="1595"/>
                    <a:pt x="2067" y="1094"/>
                  </a:cubicBezTo>
                  <a:cubicBezTo>
                    <a:pt x="2097" y="547"/>
                    <a:pt x="1642" y="31"/>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13"/>
            <p:cNvSpPr/>
            <p:nvPr/>
          </p:nvSpPr>
          <p:spPr>
            <a:xfrm>
              <a:off x="958500" y="2121900"/>
              <a:ext cx="51700" cy="50950"/>
            </a:xfrm>
            <a:custGeom>
              <a:avLst/>
              <a:gdLst/>
              <a:ahLst/>
              <a:cxnLst/>
              <a:rect l="l" t="t" r="r" b="b"/>
              <a:pathLst>
                <a:path w="2068" h="2038" extrusionOk="0">
                  <a:moveTo>
                    <a:pt x="1064" y="1"/>
                  </a:moveTo>
                  <a:cubicBezTo>
                    <a:pt x="486" y="1"/>
                    <a:pt x="0" y="457"/>
                    <a:pt x="0" y="1004"/>
                  </a:cubicBezTo>
                  <a:cubicBezTo>
                    <a:pt x="0" y="1581"/>
                    <a:pt x="486" y="2037"/>
                    <a:pt x="1034" y="2037"/>
                  </a:cubicBezTo>
                  <a:cubicBezTo>
                    <a:pt x="1641" y="2037"/>
                    <a:pt x="2067" y="1581"/>
                    <a:pt x="2037" y="1004"/>
                  </a:cubicBezTo>
                  <a:cubicBezTo>
                    <a:pt x="2006" y="457"/>
                    <a:pt x="1611" y="3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13"/>
            <p:cNvSpPr/>
            <p:nvPr/>
          </p:nvSpPr>
          <p:spPr>
            <a:xfrm>
              <a:off x="6644000" y="2340750"/>
              <a:ext cx="51700" cy="50975"/>
            </a:xfrm>
            <a:custGeom>
              <a:avLst/>
              <a:gdLst/>
              <a:ahLst/>
              <a:cxnLst/>
              <a:rect l="l" t="t" r="r" b="b"/>
              <a:pathLst>
                <a:path w="2068" h="2039" extrusionOk="0">
                  <a:moveTo>
                    <a:pt x="1034" y="1"/>
                  </a:moveTo>
                  <a:cubicBezTo>
                    <a:pt x="457" y="1"/>
                    <a:pt x="1" y="487"/>
                    <a:pt x="1" y="1034"/>
                  </a:cubicBezTo>
                  <a:cubicBezTo>
                    <a:pt x="30" y="1593"/>
                    <a:pt x="487" y="2038"/>
                    <a:pt x="1013" y="2038"/>
                  </a:cubicBezTo>
                  <a:cubicBezTo>
                    <a:pt x="1030" y="2038"/>
                    <a:pt x="1047" y="2038"/>
                    <a:pt x="1065" y="2037"/>
                  </a:cubicBezTo>
                  <a:cubicBezTo>
                    <a:pt x="1673" y="2007"/>
                    <a:pt x="2068" y="1551"/>
                    <a:pt x="2037" y="943"/>
                  </a:cubicBezTo>
                  <a:cubicBezTo>
                    <a:pt x="2007" y="39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13"/>
            <p:cNvSpPr/>
            <p:nvPr/>
          </p:nvSpPr>
          <p:spPr>
            <a:xfrm>
              <a:off x="1947875" y="5055825"/>
              <a:ext cx="50925" cy="50975"/>
            </a:xfrm>
            <a:custGeom>
              <a:avLst/>
              <a:gdLst/>
              <a:ahLst/>
              <a:cxnLst/>
              <a:rect l="l" t="t" r="r" b="b"/>
              <a:pathLst>
                <a:path w="2037" h="2039" extrusionOk="0">
                  <a:moveTo>
                    <a:pt x="1064" y="1"/>
                  </a:moveTo>
                  <a:cubicBezTo>
                    <a:pt x="487" y="1"/>
                    <a:pt x="0" y="487"/>
                    <a:pt x="0" y="1034"/>
                  </a:cubicBezTo>
                  <a:cubicBezTo>
                    <a:pt x="31" y="1551"/>
                    <a:pt x="487" y="2037"/>
                    <a:pt x="1003" y="2037"/>
                  </a:cubicBezTo>
                  <a:cubicBezTo>
                    <a:pt x="1021" y="2038"/>
                    <a:pt x="1038" y="2039"/>
                    <a:pt x="1055" y="2039"/>
                  </a:cubicBezTo>
                  <a:cubicBezTo>
                    <a:pt x="1581" y="2039"/>
                    <a:pt x="2037" y="1593"/>
                    <a:pt x="2037" y="1004"/>
                  </a:cubicBezTo>
                  <a:cubicBezTo>
                    <a:pt x="2037" y="457"/>
                    <a:pt x="1611" y="3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13"/>
            <p:cNvSpPr/>
            <p:nvPr/>
          </p:nvSpPr>
          <p:spPr>
            <a:xfrm>
              <a:off x="6505700" y="1877950"/>
              <a:ext cx="50950" cy="51000"/>
            </a:xfrm>
            <a:custGeom>
              <a:avLst/>
              <a:gdLst/>
              <a:ahLst/>
              <a:cxnLst/>
              <a:rect l="l" t="t" r="r" b="b"/>
              <a:pathLst>
                <a:path w="2038" h="2040" extrusionOk="0">
                  <a:moveTo>
                    <a:pt x="995" y="0"/>
                  </a:moveTo>
                  <a:cubicBezTo>
                    <a:pt x="978" y="0"/>
                    <a:pt x="960" y="1"/>
                    <a:pt x="943" y="2"/>
                  </a:cubicBezTo>
                  <a:cubicBezTo>
                    <a:pt x="396" y="62"/>
                    <a:pt x="1" y="488"/>
                    <a:pt x="1" y="1065"/>
                  </a:cubicBezTo>
                  <a:cubicBezTo>
                    <a:pt x="31" y="1613"/>
                    <a:pt x="457" y="2038"/>
                    <a:pt x="1004" y="2038"/>
                  </a:cubicBezTo>
                  <a:cubicBezTo>
                    <a:pt x="1019" y="2039"/>
                    <a:pt x="1035" y="2039"/>
                    <a:pt x="1050" y="2039"/>
                  </a:cubicBezTo>
                  <a:cubicBezTo>
                    <a:pt x="1578" y="2039"/>
                    <a:pt x="2037" y="1536"/>
                    <a:pt x="2037" y="1005"/>
                  </a:cubicBezTo>
                  <a:cubicBezTo>
                    <a:pt x="2008" y="445"/>
                    <a:pt x="1522" y="0"/>
                    <a:pt x="9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13"/>
            <p:cNvSpPr/>
            <p:nvPr/>
          </p:nvSpPr>
          <p:spPr>
            <a:xfrm>
              <a:off x="1158350" y="1577050"/>
              <a:ext cx="51700" cy="51700"/>
            </a:xfrm>
            <a:custGeom>
              <a:avLst/>
              <a:gdLst/>
              <a:ahLst/>
              <a:cxnLst/>
              <a:rect l="l" t="t" r="r" b="b"/>
              <a:pathLst>
                <a:path w="2068" h="2068" extrusionOk="0">
                  <a:moveTo>
                    <a:pt x="1034" y="1"/>
                  </a:moveTo>
                  <a:cubicBezTo>
                    <a:pt x="517" y="31"/>
                    <a:pt x="61" y="457"/>
                    <a:pt x="31" y="974"/>
                  </a:cubicBezTo>
                  <a:cubicBezTo>
                    <a:pt x="0" y="1521"/>
                    <a:pt x="487" y="2037"/>
                    <a:pt x="1034" y="2068"/>
                  </a:cubicBezTo>
                  <a:cubicBezTo>
                    <a:pt x="158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13"/>
            <p:cNvSpPr/>
            <p:nvPr/>
          </p:nvSpPr>
          <p:spPr>
            <a:xfrm>
              <a:off x="1191025" y="1485825"/>
              <a:ext cx="51700" cy="51750"/>
            </a:xfrm>
            <a:custGeom>
              <a:avLst/>
              <a:gdLst/>
              <a:ahLst/>
              <a:cxnLst/>
              <a:rect l="l" t="t" r="r" b="b"/>
              <a:pathLst>
                <a:path w="2068" h="2070" extrusionOk="0">
                  <a:moveTo>
                    <a:pt x="1028" y="1"/>
                  </a:moveTo>
                  <a:cubicBezTo>
                    <a:pt x="1010" y="1"/>
                    <a:pt x="991" y="1"/>
                    <a:pt x="973" y="2"/>
                  </a:cubicBezTo>
                  <a:cubicBezTo>
                    <a:pt x="426" y="63"/>
                    <a:pt x="0" y="519"/>
                    <a:pt x="0" y="1036"/>
                  </a:cubicBezTo>
                  <a:cubicBezTo>
                    <a:pt x="0" y="1583"/>
                    <a:pt x="487" y="2069"/>
                    <a:pt x="1064" y="2069"/>
                  </a:cubicBezTo>
                  <a:cubicBezTo>
                    <a:pt x="1611" y="2039"/>
                    <a:pt x="2067" y="1553"/>
                    <a:pt x="2037" y="975"/>
                  </a:cubicBezTo>
                  <a:cubicBezTo>
                    <a:pt x="2007" y="417"/>
                    <a:pt x="1552" y="1"/>
                    <a:pt x="10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13"/>
            <p:cNvSpPr/>
            <p:nvPr/>
          </p:nvSpPr>
          <p:spPr>
            <a:xfrm>
              <a:off x="1295125" y="4303550"/>
              <a:ext cx="51700" cy="51700"/>
            </a:xfrm>
            <a:custGeom>
              <a:avLst/>
              <a:gdLst/>
              <a:ahLst/>
              <a:cxnLst/>
              <a:rect l="l" t="t" r="r" b="b"/>
              <a:pathLst>
                <a:path w="2068" h="2068" extrusionOk="0">
                  <a:moveTo>
                    <a:pt x="1034" y="0"/>
                  </a:moveTo>
                  <a:cubicBezTo>
                    <a:pt x="517" y="31"/>
                    <a:pt x="61" y="456"/>
                    <a:pt x="31" y="973"/>
                  </a:cubicBezTo>
                  <a:cubicBezTo>
                    <a:pt x="0" y="1520"/>
                    <a:pt x="487" y="2037"/>
                    <a:pt x="1034" y="2067"/>
                  </a:cubicBezTo>
                  <a:cubicBezTo>
                    <a:pt x="1581" y="2067"/>
                    <a:pt x="2067" y="1611"/>
                    <a:pt x="2067" y="1034"/>
                  </a:cubicBezTo>
                  <a:cubicBezTo>
                    <a:pt x="2067" y="45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13"/>
            <p:cNvSpPr/>
            <p:nvPr/>
          </p:nvSpPr>
          <p:spPr>
            <a:xfrm>
              <a:off x="1225225" y="1394650"/>
              <a:ext cx="51675" cy="51725"/>
            </a:xfrm>
            <a:custGeom>
              <a:avLst/>
              <a:gdLst/>
              <a:ahLst/>
              <a:cxnLst/>
              <a:rect l="l" t="t" r="r" b="b"/>
              <a:pathLst>
                <a:path w="2067" h="2069" extrusionOk="0">
                  <a:moveTo>
                    <a:pt x="1052" y="1"/>
                  </a:moveTo>
                  <a:cubicBezTo>
                    <a:pt x="1036" y="1"/>
                    <a:pt x="1019" y="1"/>
                    <a:pt x="1003" y="2"/>
                  </a:cubicBezTo>
                  <a:cubicBezTo>
                    <a:pt x="426" y="32"/>
                    <a:pt x="0" y="519"/>
                    <a:pt x="30" y="1096"/>
                  </a:cubicBezTo>
                  <a:cubicBezTo>
                    <a:pt x="61" y="1643"/>
                    <a:pt x="517" y="2069"/>
                    <a:pt x="1033" y="2069"/>
                  </a:cubicBezTo>
                  <a:cubicBezTo>
                    <a:pt x="1581" y="2069"/>
                    <a:pt x="2067" y="1552"/>
                    <a:pt x="2067" y="1005"/>
                  </a:cubicBezTo>
                  <a:cubicBezTo>
                    <a:pt x="2037" y="474"/>
                    <a:pt x="1579" y="1"/>
                    <a:pt x="1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13"/>
            <p:cNvSpPr/>
            <p:nvPr/>
          </p:nvSpPr>
          <p:spPr>
            <a:xfrm>
              <a:off x="6669850" y="2555000"/>
              <a:ext cx="51700" cy="51000"/>
            </a:xfrm>
            <a:custGeom>
              <a:avLst/>
              <a:gdLst/>
              <a:ahLst/>
              <a:cxnLst/>
              <a:rect l="l" t="t" r="r" b="b"/>
              <a:pathLst>
                <a:path w="2068" h="2040" extrusionOk="0">
                  <a:moveTo>
                    <a:pt x="970" y="1"/>
                  </a:moveTo>
                  <a:cubicBezTo>
                    <a:pt x="951" y="1"/>
                    <a:pt x="932" y="1"/>
                    <a:pt x="912" y="2"/>
                  </a:cubicBezTo>
                  <a:cubicBezTo>
                    <a:pt x="395" y="63"/>
                    <a:pt x="0" y="488"/>
                    <a:pt x="0" y="1036"/>
                  </a:cubicBezTo>
                  <a:cubicBezTo>
                    <a:pt x="0" y="1595"/>
                    <a:pt x="428" y="2040"/>
                    <a:pt x="979" y="2040"/>
                  </a:cubicBezTo>
                  <a:cubicBezTo>
                    <a:pt x="997" y="2040"/>
                    <a:pt x="1015" y="2040"/>
                    <a:pt x="1034" y="2039"/>
                  </a:cubicBezTo>
                  <a:cubicBezTo>
                    <a:pt x="1611" y="2008"/>
                    <a:pt x="2067" y="1522"/>
                    <a:pt x="2037" y="975"/>
                  </a:cubicBezTo>
                  <a:cubicBezTo>
                    <a:pt x="2007" y="417"/>
                    <a:pt x="1524" y="1"/>
                    <a:pt x="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13"/>
            <p:cNvSpPr/>
            <p:nvPr/>
          </p:nvSpPr>
          <p:spPr>
            <a:xfrm>
              <a:off x="1855925" y="5023925"/>
              <a:ext cx="52450" cy="51725"/>
            </a:xfrm>
            <a:custGeom>
              <a:avLst/>
              <a:gdLst/>
              <a:ahLst/>
              <a:cxnLst/>
              <a:rect l="l" t="t" r="r" b="b"/>
              <a:pathLst>
                <a:path w="2098" h="2069" extrusionOk="0">
                  <a:moveTo>
                    <a:pt x="1064" y="0"/>
                  </a:moveTo>
                  <a:cubicBezTo>
                    <a:pt x="517" y="0"/>
                    <a:pt x="61" y="426"/>
                    <a:pt x="31" y="973"/>
                  </a:cubicBezTo>
                  <a:cubicBezTo>
                    <a:pt x="0" y="1520"/>
                    <a:pt x="456" y="2037"/>
                    <a:pt x="1034" y="2067"/>
                  </a:cubicBezTo>
                  <a:cubicBezTo>
                    <a:pt x="1050" y="2068"/>
                    <a:pt x="1066" y="2069"/>
                    <a:pt x="1083" y="2069"/>
                  </a:cubicBezTo>
                  <a:cubicBezTo>
                    <a:pt x="1610" y="2069"/>
                    <a:pt x="2067" y="1594"/>
                    <a:pt x="2067" y="1034"/>
                  </a:cubicBezTo>
                  <a:cubicBezTo>
                    <a:pt x="2098" y="456"/>
                    <a:pt x="161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13"/>
            <p:cNvSpPr/>
            <p:nvPr/>
          </p:nvSpPr>
          <p:spPr>
            <a:xfrm>
              <a:off x="5712375" y="662875"/>
              <a:ext cx="51700" cy="50975"/>
            </a:xfrm>
            <a:custGeom>
              <a:avLst/>
              <a:gdLst/>
              <a:ahLst/>
              <a:cxnLst/>
              <a:rect l="l" t="t" r="r" b="b"/>
              <a:pathLst>
                <a:path w="2068" h="2039" extrusionOk="0">
                  <a:moveTo>
                    <a:pt x="995" y="1"/>
                  </a:moveTo>
                  <a:cubicBezTo>
                    <a:pt x="978" y="1"/>
                    <a:pt x="960" y="1"/>
                    <a:pt x="943" y="2"/>
                  </a:cubicBezTo>
                  <a:cubicBezTo>
                    <a:pt x="396" y="32"/>
                    <a:pt x="1" y="488"/>
                    <a:pt x="1" y="1036"/>
                  </a:cubicBezTo>
                  <a:cubicBezTo>
                    <a:pt x="1" y="1613"/>
                    <a:pt x="457" y="2039"/>
                    <a:pt x="1034" y="2039"/>
                  </a:cubicBezTo>
                  <a:cubicBezTo>
                    <a:pt x="1612" y="2039"/>
                    <a:pt x="2068" y="1552"/>
                    <a:pt x="2037" y="975"/>
                  </a:cubicBezTo>
                  <a:cubicBezTo>
                    <a:pt x="2008" y="445"/>
                    <a:pt x="1522"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13"/>
            <p:cNvSpPr/>
            <p:nvPr/>
          </p:nvSpPr>
          <p:spPr>
            <a:xfrm>
              <a:off x="1560325" y="4709300"/>
              <a:ext cx="51700" cy="51725"/>
            </a:xfrm>
            <a:custGeom>
              <a:avLst/>
              <a:gdLst/>
              <a:ahLst/>
              <a:cxnLst/>
              <a:rect l="l" t="t" r="r" b="b"/>
              <a:pathLst>
                <a:path w="2068" h="2069" extrusionOk="0">
                  <a:moveTo>
                    <a:pt x="1028" y="0"/>
                  </a:moveTo>
                  <a:cubicBezTo>
                    <a:pt x="1010" y="0"/>
                    <a:pt x="991" y="1"/>
                    <a:pt x="973" y="2"/>
                  </a:cubicBezTo>
                  <a:cubicBezTo>
                    <a:pt x="456" y="32"/>
                    <a:pt x="1" y="488"/>
                    <a:pt x="1" y="1005"/>
                  </a:cubicBezTo>
                  <a:cubicBezTo>
                    <a:pt x="1" y="1582"/>
                    <a:pt x="487" y="2068"/>
                    <a:pt x="1034" y="2068"/>
                  </a:cubicBezTo>
                  <a:cubicBezTo>
                    <a:pt x="1611" y="2068"/>
                    <a:pt x="2067" y="1582"/>
                    <a:pt x="2037" y="1005"/>
                  </a:cubicBezTo>
                  <a:cubicBezTo>
                    <a:pt x="2037" y="445"/>
                    <a:pt x="1581" y="0"/>
                    <a:pt x="10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13"/>
            <p:cNvSpPr/>
            <p:nvPr/>
          </p:nvSpPr>
          <p:spPr>
            <a:xfrm>
              <a:off x="1125675" y="1668200"/>
              <a:ext cx="50925" cy="51750"/>
            </a:xfrm>
            <a:custGeom>
              <a:avLst/>
              <a:gdLst/>
              <a:ahLst/>
              <a:cxnLst/>
              <a:rect l="l" t="t" r="r" b="b"/>
              <a:pathLst>
                <a:path w="2037" h="2070" extrusionOk="0">
                  <a:moveTo>
                    <a:pt x="1010" y="1"/>
                  </a:moveTo>
                  <a:cubicBezTo>
                    <a:pt x="456" y="1"/>
                    <a:pt x="0" y="446"/>
                    <a:pt x="0" y="1005"/>
                  </a:cubicBezTo>
                  <a:cubicBezTo>
                    <a:pt x="0" y="1583"/>
                    <a:pt x="426" y="2039"/>
                    <a:pt x="1003" y="2069"/>
                  </a:cubicBezTo>
                  <a:cubicBezTo>
                    <a:pt x="1550" y="2069"/>
                    <a:pt x="2037" y="1583"/>
                    <a:pt x="2037" y="1005"/>
                  </a:cubicBezTo>
                  <a:cubicBezTo>
                    <a:pt x="2006" y="489"/>
                    <a:pt x="1581" y="33"/>
                    <a:pt x="1064" y="2"/>
                  </a:cubicBezTo>
                  <a:cubicBezTo>
                    <a:pt x="1046" y="1"/>
                    <a:pt x="1028" y="1"/>
                    <a:pt x="10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13"/>
            <p:cNvSpPr/>
            <p:nvPr/>
          </p:nvSpPr>
          <p:spPr>
            <a:xfrm>
              <a:off x="949375" y="3560325"/>
              <a:ext cx="51700" cy="51750"/>
            </a:xfrm>
            <a:custGeom>
              <a:avLst/>
              <a:gdLst/>
              <a:ahLst/>
              <a:cxnLst/>
              <a:rect l="l" t="t" r="r" b="b"/>
              <a:pathLst>
                <a:path w="2068" h="2070" extrusionOk="0">
                  <a:moveTo>
                    <a:pt x="1028" y="1"/>
                  </a:moveTo>
                  <a:cubicBezTo>
                    <a:pt x="1009" y="1"/>
                    <a:pt x="991" y="1"/>
                    <a:pt x="973" y="2"/>
                  </a:cubicBezTo>
                  <a:cubicBezTo>
                    <a:pt x="456" y="33"/>
                    <a:pt x="31" y="489"/>
                    <a:pt x="0" y="1005"/>
                  </a:cubicBezTo>
                  <a:cubicBezTo>
                    <a:pt x="0" y="1553"/>
                    <a:pt x="456" y="2069"/>
                    <a:pt x="1034" y="2069"/>
                  </a:cubicBezTo>
                  <a:cubicBezTo>
                    <a:pt x="1581" y="2069"/>
                    <a:pt x="2067" y="1583"/>
                    <a:pt x="2037" y="1005"/>
                  </a:cubicBezTo>
                  <a:cubicBezTo>
                    <a:pt x="2037" y="446"/>
                    <a:pt x="1581" y="1"/>
                    <a:pt x="10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13"/>
            <p:cNvSpPr/>
            <p:nvPr/>
          </p:nvSpPr>
          <p:spPr>
            <a:xfrm>
              <a:off x="1066400" y="3806575"/>
              <a:ext cx="50925" cy="50975"/>
            </a:xfrm>
            <a:custGeom>
              <a:avLst/>
              <a:gdLst/>
              <a:ahLst/>
              <a:cxnLst/>
              <a:rect l="l" t="t" r="r" b="b"/>
              <a:pathLst>
                <a:path w="2037" h="2039" extrusionOk="0">
                  <a:moveTo>
                    <a:pt x="973" y="1"/>
                  </a:moveTo>
                  <a:cubicBezTo>
                    <a:pt x="426" y="31"/>
                    <a:pt x="0" y="457"/>
                    <a:pt x="0" y="1004"/>
                  </a:cubicBezTo>
                  <a:cubicBezTo>
                    <a:pt x="0" y="1564"/>
                    <a:pt x="430" y="2038"/>
                    <a:pt x="983" y="2038"/>
                  </a:cubicBezTo>
                  <a:cubicBezTo>
                    <a:pt x="999" y="2038"/>
                    <a:pt x="1017" y="2038"/>
                    <a:pt x="1034" y="2037"/>
                  </a:cubicBezTo>
                  <a:cubicBezTo>
                    <a:pt x="1550" y="2037"/>
                    <a:pt x="2006" y="1581"/>
                    <a:pt x="2037" y="1034"/>
                  </a:cubicBezTo>
                  <a:cubicBezTo>
                    <a:pt x="2037" y="487"/>
                    <a:pt x="155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13"/>
            <p:cNvSpPr/>
            <p:nvPr/>
          </p:nvSpPr>
          <p:spPr>
            <a:xfrm>
              <a:off x="6684275" y="3077050"/>
              <a:ext cx="51700" cy="51775"/>
            </a:xfrm>
            <a:custGeom>
              <a:avLst/>
              <a:gdLst/>
              <a:ahLst/>
              <a:cxnLst/>
              <a:rect l="l" t="t" r="r" b="b"/>
              <a:pathLst>
                <a:path w="2068" h="2071" extrusionOk="0">
                  <a:moveTo>
                    <a:pt x="1085" y="0"/>
                  </a:moveTo>
                  <a:cubicBezTo>
                    <a:pt x="1069" y="0"/>
                    <a:pt x="1051" y="1"/>
                    <a:pt x="1034" y="2"/>
                  </a:cubicBezTo>
                  <a:cubicBezTo>
                    <a:pt x="517" y="2"/>
                    <a:pt x="62" y="458"/>
                    <a:pt x="31" y="974"/>
                  </a:cubicBezTo>
                  <a:cubicBezTo>
                    <a:pt x="1" y="1522"/>
                    <a:pt x="457" y="2038"/>
                    <a:pt x="1034" y="2069"/>
                  </a:cubicBezTo>
                  <a:cubicBezTo>
                    <a:pt x="1051" y="2070"/>
                    <a:pt x="1067" y="2070"/>
                    <a:pt x="1083" y="2070"/>
                  </a:cubicBezTo>
                  <a:cubicBezTo>
                    <a:pt x="1610" y="2070"/>
                    <a:pt x="2068" y="1596"/>
                    <a:pt x="2068" y="1035"/>
                  </a:cubicBezTo>
                  <a:cubicBezTo>
                    <a:pt x="2068" y="475"/>
                    <a:pt x="1638" y="0"/>
                    <a:pt x="1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13"/>
            <p:cNvSpPr/>
            <p:nvPr/>
          </p:nvSpPr>
          <p:spPr>
            <a:xfrm>
              <a:off x="1605925" y="915925"/>
              <a:ext cx="50925" cy="51000"/>
            </a:xfrm>
            <a:custGeom>
              <a:avLst/>
              <a:gdLst/>
              <a:ahLst/>
              <a:cxnLst/>
              <a:rect l="l" t="t" r="r" b="b"/>
              <a:pathLst>
                <a:path w="2037" h="2040" extrusionOk="0">
                  <a:moveTo>
                    <a:pt x="1043" y="0"/>
                  </a:moveTo>
                  <a:cubicBezTo>
                    <a:pt x="515" y="0"/>
                    <a:pt x="30" y="446"/>
                    <a:pt x="0" y="1005"/>
                  </a:cubicBezTo>
                  <a:cubicBezTo>
                    <a:pt x="0" y="1537"/>
                    <a:pt x="460" y="2040"/>
                    <a:pt x="988" y="2040"/>
                  </a:cubicBezTo>
                  <a:cubicBezTo>
                    <a:pt x="1003" y="2040"/>
                    <a:pt x="1018" y="2039"/>
                    <a:pt x="1034" y="2038"/>
                  </a:cubicBezTo>
                  <a:cubicBezTo>
                    <a:pt x="1581" y="2038"/>
                    <a:pt x="2006" y="1613"/>
                    <a:pt x="2037" y="1066"/>
                  </a:cubicBezTo>
                  <a:cubicBezTo>
                    <a:pt x="2037" y="488"/>
                    <a:pt x="1642" y="63"/>
                    <a:pt x="1095" y="2"/>
                  </a:cubicBezTo>
                  <a:cubicBezTo>
                    <a:pt x="1077" y="1"/>
                    <a:pt x="1060" y="0"/>
                    <a:pt x="10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8" name="Google Shape;28318;p13"/>
            <p:cNvSpPr/>
            <p:nvPr/>
          </p:nvSpPr>
          <p:spPr>
            <a:xfrm>
              <a:off x="5840800" y="4827875"/>
              <a:ext cx="52425" cy="50975"/>
            </a:xfrm>
            <a:custGeom>
              <a:avLst/>
              <a:gdLst/>
              <a:ahLst/>
              <a:cxnLst/>
              <a:rect l="l" t="t" r="r" b="b"/>
              <a:pathLst>
                <a:path w="2097" h="2039" extrusionOk="0">
                  <a:moveTo>
                    <a:pt x="1064" y="0"/>
                  </a:moveTo>
                  <a:cubicBezTo>
                    <a:pt x="487" y="0"/>
                    <a:pt x="1" y="517"/>
                    <a:pt x="31" y="1064"/>
                  </a:cubicBezTo>
                  <a:cubicBezTo>
                    <a:pt x="61" y="1581"/>
                    <a:pt x="517" y="2037"/>
                    <a:pt x="1064" y="2037"/>
                  </a:cubicBezTo>
                  <a:cubicBezTo>
                    <a:pt x="1081" y="2038"/>
                    <a:pt x="1097" y="2038"/>
                    <a:pt x="1113" y="2038"/>
                  </a:cubicBezTo>
                  <a:cubicBezTo>
                    <a:pt x="1640" y="2038"/>
                    <a:pt x="2097" y="1564"/>
                    <a:pt x="2067" y="1003"/>
                  </a:cubicBezTo>
                  <a:cubicBezTo>
                    <a:pt x="2037" y="426"/>
                    <a:pt x="161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9" name="Google Shape;28319;p13"/>
            <p:cNvSpPr/>
            <p:nvPr/>
          </p:nvSpPr>
          <p:spPr>
            <a:xfrm>
              <a:off x="6158425" y="1134800"/>
              <a:ext cx="51700" cy="51750"/>
            </a:xfrm>
            <a:custGeom>
              <a:avLst/>
              <a:gdLst/>
              <a:ahLst/>
              <a:cxnLst/>
              <a:rect l="l" t="t" r="r" b="b"/>
              <a:pathLst>
                <a:path w="2068" h="2070" extrusionOk="0">
                  <a:moveTo>
                    <a:pt x="1034" y="1"/>
                  </a:moveTo>
                  <a:cubicBezTo>
                    <a:pt x="457" y="1"/>
                    <a:pt x="1" y="487"/>
                    <a:pt x="31" y="1065"/>
                  </a:cubicBezTo>
                  <a:cubicBezTo>
                    <a:pt x="31" y="1624"/>
                    <a:pt x="516" y="2069"/>
                    <a:pt x="1043" y="2069"/>
                  </a:cubicBezTo>
                  <a:cubicBezTo>
                    <a:pt x="1061" y="2069"/>
                    <a:pt x="1078" y="2069"/>
                    <a:pt x="1095" y="2068"/>
                  </a:cubicBezTo>
                  <a:cubicBezTo>
                    <a:pt x="1642" y="2007"/>
                    <a:pt x="2068" y="1551"/>
                    <a:pt x="2068" y="1034"/>
                  </a:cubicBezTo>
                  <a:cubicBezTo>
                    <a:pt x="2068" y="457"/>
                    <a:pt x="158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13"/>
            <p:cNvSpPr/>
            <p:nvPr/>
          </p:nvSpPr>
          <p:spPr>
            <a:xfrm>
              <a:off x="5807375" y="4919050"/>
              <a:ext cx="51700" cy="51725"/>
            </a:xfrm>
            <a:custGeom>
              <a:avLst/>
              <a:gdLst/>
              <a:ahLst/>
              <a:cxnLst/>
              <a:rect l="l" t="t" r="r" b="b"/>
              <a:pathLst>
                <a:path w="2068" h="2069" extrusionOk="0">
                  <a:moveTo>
                    <a:pt x="1034" y="1"/>
                  </a:moveTo>
                  <a:cubicBezTo>
                    <a:pt x="486" y="1"/>
                    <a:pt x="0" y="457"/>
                    <a:pt x="31" y="1034"/>
                  </a:cubicBezTo>
                  <a:cubicBezTo>
                    <a:pt x="31" y="1581"/>
                    <a:pt x="456" y="2037"/>
                    <a:pt x="973" y="2068"/>
                  </a:cubicBezTo>
                  <a:cubicBezTo>
                    <a:pt x="990" y="2069"/>
                    <a:pt x="1007" y="2069"/>
                    <a:pt x="1024" y="2069"/>
                  </a:cubicBezTo>
                  <a:cubicBezTo>
                    <a:pt x="1579" y="2069"/>
                    <a:pt x="2038" y="1595"/>
                    <a:pt x="2067" y="1065"/>
                  </a:cubicBezTo>
                  <a:cubicBezTo>
                    <a:pt x="2067" y="48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13"/>
            <p:cNvSpPr/>
            <p:nvPr/>
          </p:nvSpPr>
          <p:spPr>
            <a:xfrm>
              <a:off x="926575" y="2213100"/>
              <a:ext cx="51700" cy="50925"/>
            </a:xfrm>
            <a:custGeom>
              <a:avLst/>
              <a:gdLst/>
              <a:ahLst/>
              <a:cxnLst/>
              <a:rect l="l" t="t" r="r" b="b"/>
              <a:pathLst>
                <a:path w="2068" h="2037" extrusionOk="0">
                  <a:moveTo>
                    <a:pt x="1064" y="0"/>
                  </a:moveTo>
                  <a:cubicBezTo>
                    <a:pt x="487" y="0"/>
                    <a:pt x="1" y="456"/>
                    <a:pt x="1" y="1003"/>
                  </a:cubicBezTo>
                  <a:cubicBezTo>
                    <a:pt x="1" y="1581"/>
                    <a:pt x="456" y="2037"/>
                    <a:pt x="1034" y="2037"/>
                  </a:cubicBezTo>
                  <a:cubicBezTo>
                    <a:pt x="1642" y="2037"/>
                    <a:pt x="2067" y="1581"/>
                    <a:pt x="2037" y="973"/>
                  </a:cubicBezTo>
                  <a:cubicBezTo>
                    <a:pt x="2037" y="426"/>
                    <a:pt x="1611" y="3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13"/>
            <p:cNvSpPr/>
            <p:nvPr/>
          </p:nvSpPr>
          <p:spPr>
            <a:xfrm>
              <a:off x="6222300" y="4349150"/>
              <a:ext cx="51675" cy="50950"/>
            </a:xfrm>
            <a:custGeom>
              <a:avLst/>
              <a:gdLst/>
              <a:ahLst/>
              <a:cxnLst/>
              <a:rect l="l" t="t" r="r" b="b"/>
              <a:pathLst>
                <a:path w="2067" h="2038" extrusionOk="0">
                  <a:moveTo>
                    <a:pt x="1033" y="0"/>
                  </a:moveTo>
                  <a:cubicBezTo>
                    <a:pt x="485" y="0"/>
                    <a:pt x="60" y="426"/>
                    <a:pt x="30" y="973"/>
                  </a:cubicBezTo>
                  <a:cubicBezTo>
                    <a:pt x="0" y="1563"/>
                    <a:pt x="457" y="2038"/>
                    <a:pt x="984" y="2038"/>
                  </a:cubicBezTo>
                  <a:cubicBezTo>
                    <a:pt x="1000" y="2038"/>
                    <a:pt x="1016" y="2037"/>
                    <a:pt x="1033" y="2037"/>
                  </a:cubicBezTo>
                  <a:cubicBezTo>
                    <a:pt x="1580" y="2037"/>
                    <a:pt x="2036" y="1581"/>
                    <a:pt x="2066" y="1064"/>
                  </a:cubicBezTo>
                  <a:cubicBezTo>
                    <a:pt x="2066" y="517"/>
                    <a:pt x="1580" y="0"/>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13"/>
            <p:cNvSpPr/>
            <p:nvPr/>
          </p:nvSpPr>
          <p:spPr>
            <a:xfrm>
              <a:off x="6619700" y="3259450"/>
              <a:ext cx="50925" cy="50975"/>
            </a:xfrm>
            <a:custGeom>
              <a:avLst/>
              <a:gdLst/>
              <a:ahLst/>
              <a:cxnLst/>
              <a:rect l="l" t="t" r="r" b="b"/>
              <a:pathLst>
                <a:path w="2037" h="2039" extrusionOk="0">
                  <a:moveTo>
                    <a:pt x="973" y="1"/>
                  </a:moveTo>
                  <a:cubicBezTo>
                    <a:pt x="426" y="31"/>
                    <a:pt x="0" y="457"/>
                    <a:pt x="0" y="1004"/>
                  </a:cubicBezTo>
                  <a:cubicBezTo>
                    <a:pt x="0" y="1564"/>
                    <a:pt x="458" y="2039"/>
                    <a:pt x="985" y="2039"/>
                  </a:cubicBezTo>
                  <a:cubicBezTo>
                    <a:pt x="1001" y="2039"/>
                    <a:pt x="1017" y="2038"/>
                    <a:pt x="1034" y="2037"/>
                  </a:cubicBezTo>
                  <a:cubicBezTo>
                    <a:pt x="1550" y="2037"/>
                    <a:pt x="2006" y="1551"/>
                    <a:pt x="2037" y="1034"/>
                  </a:cubicBezTo>
                  <a:cubicBezTo>
                    <a:pt x="2037" y="487"/>
                    <a:pt x="155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13"/>
            <p:cNvSpPr/>
            <p:nvPr/>
          </p:nvSpPr>
          <p:spPr>
            <a:xfrm>
              <a:off x="1414425" y="1155325"/>
              <a:ext cx="51700" cy="50925"/>
            </a:xfrm>
            <a:custGeom>
              <a:avLst/>
              <a:gdLst/>
              <a:ahLst/>
              <a:cxnLst/>
              <a:rect l="l" t="t" r="r" b="b"/>
              <a:pathLst>
                <a:path w="2068" h="2037" extrusionOk="0">
                  <a:moveTo>
                    <a:pt x="1064" y="0"/>
                  </a:moveTo>
                  <a:cubicBezTo>
                    <a:pt x="487" y="0"/>
                    <a:pt x="1" y="456"/>
                    <a:pt x="1" y="1003"/>
                  </a:cubicBezTo>
                  <a:cubicBezTo>
                    <a:pt x="1" y="1581"/>
                    <a:pt x="456" y="2037"/>
                    <a:pt x="1034" y="2037"/>
                  </a:cubicBezTo>
                  <a:cubicBezTo>
                    <a:pt x="1581" y="2037"/>
                    <a:pt x="2007" y="1642"/>
                    <a:pt x="2037" y="1095"/>
                  </a:cubicBezTo>
                  <a:cubicBezTo>
                    <a:pt x="2067" y="487"/>
                    <a:pt x="1642" y="31"/>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13"/>
            <p:cNvSpPr/>
            <p:nvPr/>
          </p:nvSpPr>
          <p:spPr>
            <a:xfrm>
              <a:off x="1708500" y="4866625"/>
              <a:ext cx="51700" cy="50925"/>
            </a:xfrm>
            <a:custGeom>
              <a:avLst/>
              <a:gdLst/>
              <a:ahLst/>
              <a:cxnLst/>
              <a:rect l="l" t="t" r="r" b="b"/>
              <a:pathLst>
                <a:path w="2068" h="2037" extrusionOk="0">
                  <a:moveTo>
                    <a:pt x="1004" y="0"/>
                  </a:moveTo>
                  <a:cubicBezTo>
                    <a:pt x="457" y="31"/>
                    <a:pt x="61" y="426"/>
                    <a:pt x="31" y="973"/>
                  </a:cubicBezTo>
                  <a:cubicBezTo>
                    <a:pt x="1" y="1581"/>
                    <a:pt x="426" y="2037"/>
                    <a:pt x="1034" y="2037"/>
                  </a:cubicBezTo>
                  <a:cubicBezTo>
                    <a:pt x="1581" y="2037"/>
                    <a:pt x="2068" y="1581"/>
                    <a:pt x="2068" y="1034"/>
                  </a:cubicBezTo>
                  <a:cubicBezTo>
                    <a:pt x="2068" y="45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13"/>
            <p:cNvSpPr/>
            <p:nvPr/>
          </p:nvSpPr>
          <p:spPr>
            <a:xfrm>
              <a:off x="7325625" y="732825"/>
              <a:ext cx="36500" cy="61600"/>
            </a:xfrm>
            <a:custGeom>
              <a:avLst/>
              <a:gdLst/>
              <a:ahLst/>
              <a:cxnLst/>
              <a:rect l="l" t="t" r="r" b="b"/>
              <a:pathLst>
                <a:path w="1460" h="2464" extrusionOk="0">
                  <a:moveTo>
                    <a:pt x="1460" y="0"/>
                  </a:moveTo>
                  <a:cubicBezTo>
                    <a:pt x="517" y="0"/>
                    <a:pt x="1" y="456"/>
                    <a:pt x="1" y="1247"/>
                  </a:cubicBezTo>
                  <a:cubicBezTo>
                    <a:pt x="1" y="1984"/>
                    <a:pt x="487" y="2464"/>
                    <a:pt x="1377" y="2464"/>
                  </a:cubicBezTo>
                  <a:cubicBezTo>
                    <a:pt x="1404" y="2464"/>
                    <a:pt x="1432" y="2463"/>
                    <a:pt x="1460" y="2463"/>
                  </a:cubicBezTo>
                  <a:lnTo>
                    <a:pt x="14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13"/>
            <p:cNvSpPr/>
            <p:nvPr/>
          </p:nvSpPr>
          <p:spPr>
            <a:xfrm>
              <a:off x="5472250" y="473675"/>
              <a:ext cx="51700" cy="51725"/>
            </a:xfrm>
            <a:custGeom>
              <a:avLst/>
              <a:gdLst/>
              <a:ahLst/>
              <a:cxnLst/>
              <a:rect l="l" t="t" r="r" b="b"/>
              <a:pathLst>
                <a:path w="2068" h="2069" extrusionOk="0">
                  <a:moveTo>
                    <a:pt x="1028" y="0"/>
                  </a:moveTo>
                  <a:cubicBezTo>
                    <a:pt x="1010" y="0"/>
                    <a:pt x="992" y="1"/>
                    <a:pt x="973" y="2"/>
                  </a:cubicBezTo>
                  <a:cubicBezTo>
                    <a:pt x="426" y="62"/>
                    <a:pt x="1" y="518"/>
                    <a:pt x="1" y="1035"/>
                  </a:cubicBezTo>
                  <a:cubicBezTo>
                    <a:pt x="1" y="1582"/>
                    <a:pt x="487" y="2068"/>
                    <a:pt x="1064" y="2068"/>
                  </a:cubicBezTo>
                  <a:cubicBezTo>
                    <a:pt x="1612" y="2038"/>
                    <a:pt x="2068" y="1552"/>
                    <a:pt x="2037" y="974"/>
                  </a:cubicBezTo>
                  <a:cubicBezTo>
                    <a:pt x="2008" y="416"/>
                    <a:pt x="1553" y="0"/>
                    <a:pt x="10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13"/>
            <p:cNvSpPr/>
            <p:nvPr/>
          </p:nvSpPr>
          <p:spPr>
            <a:xfrm>
              <a:off x="6010250" y="977500"/>
              <a:ext cx="50950" cy="50975"/>
            </a:xfrm>
            <a:custGeom>
              <a:avLst/>
              <a:gdLst/>
              <a:ahLst/>
              <a:cxnLst/>
              <a:rect l="l" t="t" r="r" b="b"/>
              <a:pathLst>
                <a:path w="2038" h="2039" extrusionOk="0">
                  <a:moveTo>
                    <a:pt x="1004" y="1"/>
                  </a:moveTo>
                  <a:cubicBezTo>
                    <a:pt x="457" y="31"/>
                    <a:pt x="1" y="518"/>
                    <a:pt x="1" y="1065"/>
                  </a:cubicBezTo>
                  <a:cubicBezTo>
                    <a:pt x="30" y="1594"/>
                    <a:pt x="487" y="2039"/>
                    <a:pt x="1040" y="2039"/>
                  </a:cubicBezTo>
                  <a:cubicBezTo>
                    <a:pt x="1059" y="2039"/>
                    <a:pt x="1077" y="2038"/>
                    <a:pt x="1095" y="2037"/>
                  </a:cubicBezTo>
                  <a:cubicBezTo>
                    <a:pt x="1642" y="2007"/>
                    <a:pt x="2037" y="1581"/>
                    <a:pt x="2037" y="1034"/>
                  </a:cubicBezTo>
                  <a:cubicBezTo>
                    <a:pt x="2037" y="457"/>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13"/>
            <p:cNvSpPr/>
            <p:nvPr/>
          </p:nvSpPr>
          <p:spPr>
            <a:xfrm>
              <a:off x="6694150" y="2771575"/>
              <a:ext cx="51700" cy="51775"/>
            </a:xfrm>
            <a:custGeom>
              <a:avLst/>
              <a:gdLst/>
              <a:ahLst/>
              <a:cxnLst/>
              <a:rect l="l" t="t" r="r" b="b"/>
              <a:pathLst>
                <a:path w="2068" h="2071" extrusionOk="0">
                  <a:moveTo>
                    <a:pt x="1016" y="0"/>
                  </a:moveTo>
                  <a:cubicBezTo>
                    <a:pt x="487" y="0"/>
                    <a:pt x="1" y="474"/>
                    <a:pt x="1" y="1005"/>
                  </a:cubicBezTo>
                  <a:cubicBezTo>
                    <a:pt x="1" y="1522"/>
                    <a:pt x="396" y="2008"/>
                    <a:pt x="943" y="2069"/>
                  </a:cubicBezTo>
                  <a:cubicBezTo>
                    <a:pt x="962" y="2070"/>
                    <a:pt x="980" y="2070"/>
                    <a:pt x="998" y="2070"/>
                  </a:cubicBezTo>
                  <a:cubicBezTo>
                    <a:pt x="1525" y="2070"/>
                    <a:pt x="2008" y="1654"/>
                    <a:pt x="2037" y="1096"/>
                  </a:cubicBezTo>
                  <a:cubicBezTo>
                    <a:pt x="2068" y="519"/>
                    <a:pt x="1642" y="32"/>
                    <a:pt x="1065" y="2"/>
                  </a:cubicBezTo>
                  <a:cubicBezTo>
                    <a:pt x="1048" y="1"/>
                    <a:pt x="1032" y="0"/>
                    <a:pt x="10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13"/>
            <p:cNvSpPr/>
            <p:nvPr/>
          </p:nvSpPr>
          <p:spPr>
            <a:xfrm>
              <a:off x="6561175" y="2003325"/>
              <a:ext cx="52450" cy="51125"/>
            </a:xfrm>
            <a:custGeom>
              <a:avLst/>
              <a:gdLst/>
              <a:ahLst/>
              <a:cxnLst/>
              <a:rect l="l" t="t" r="r" b="b"/>
              <a:pathLst>
                <a:path w="2098" h="2045" extrusionOk="0">
                  <a:moveTo>
                    <a:pt x="1071" y="0"/>
                  </a:moveTo>
                  <a:cubicBezTo>
                    <a:pt x="517" y="0"/>
                    <a:pt x="60" y="445"/>
                    <a:pt x="31" y="975"/>
                  </a:cubicBezTo>
                  <a:cubicBezTo>
                    <a:pt x="1" y="1522"/>
                    <a:pt x="426" y="1978"/>
                    <a:pt x="943" y="2038"/>
                  </a:cubicBezTo>
                  <a:cubicBezTo>
                    <a:pt x="984" y="2043"/>
                    <a:pt x="1025" y="2045"/>
                    <a:pt x="1065" y="2045"/>
                  </a:cubicBezTo>
                  <a:cubicBezTo>
                    <a:pt x="1611" y="2045"/>
                    <a:pt x="2011" y="1665"/>
                    <a:pt x="2068" y="1127"/>
                  </a:cubicBezTo>
                  <a:cubicBezTo>
                    <a:pt x="2098" y="519"/>
                    <a:pt x="1703" y="32"/>
                    <a:pt x="1125" y="2"/>
                  </a:cubicBezTo>
                  <a:cubicBezTo>
                    <a:pt x="1107" y="1"/>
                    <a:pt x="1089" y="0"/>
                    <a:pt x="1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13"/>
            <p:cNvSpPr/>
            <p:nvPr/>
          </p:nvSpPr>
          <p:spPr>
            <a:xfrm>
              <a:off x="327025" y="471425"/>
              <a:ext cx="65375" cy="38150"/>
            </a:xfrm>
            <a:custGeom>
              <a:avLst/>
              <a:gdLst/>
              <a:ahLst/>
              <a:cxnLst/>
              <a:rect l="l" t="t" r="r" b="b"/>
              <a:pathLst>
                <a:path w="2615" h="1526" extrusionOk="0">
                  <a:moveTo>
                    <a:pt x="0" y="0"/>
                  </a:moveTo>
                  <a:cubicBezTo>
                    <a:pt x="115" y="1034"/>
                    <a:pt x="528" y="1525"/>
                    <a:pt x="1265" y="1525"/>
                  </a:cubicBezTo>
                  <a:cubicBezTo>
                    <a:pt x="1309" y="1525"/>
                    <a:pt x="1353" y="1524"/>
                    <a:pt x="1399" y="1520"/>
                  </a:cubicBezTo>
                  <a:cubicBezTo>
                    <a:pt x="2189" y="1490"/>
                    <a:pt x="2614" y="943"/>
                    <a:pt x="2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13"/>
            <p:cNvSpPr/>
            <p:nvPr/>
          </p:nvSpPr>
          <p:spPr>
            <a:xfrm>
              <a:off x="1024600" y="1939525"/>
              <a:ext cx="51700" cy="50950"/>
            </a:xfrm>
            <a:custGeom>
              <a:avLst/>
              <a:gdLst/>
              <a:ahLst/>
              <a:cxnLst/>
              <a:rect l="l" t="t" r="r" b="b"/>
              <a:pathLst>
                <a:path w="2068" h="2038" extrusionOk="0">
                  <a:moveTo>
                    <a:pt x="1034" y="1"/>
                  </a:moveTo>
                  <a:cubicBezTo>
                    <a:pt x="426" y="31"/>
                    <a:pt x="1" y="487"/>
                    <a:pt x="31" y="1095"/>
                  </a:cubicBezTo>
                  <a:cubicBezTo>
                    <a:pt x="61" y="1642"/>
                    <a:pt x="487" y="2037"/>
                    <a:pt x="1034" y="2037"/>
                  </a:cubicBezTo>
                  <a:cubicBezTo>
                    <a:pt x="1581" y="2037"/>
                    <a:pt x="2037" y="1581"/>
                    <a:pt x="2067" y="1064"/>
                  </a:cubicBezTo>
                  <a:cubicBezTo>
                    <a:pt x="2067" y="48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13"/>
            <p:cNvSpPr/>
            <p:nvPr/>
          </p:nvSpPr>
          <p:spPr>
            <a:xfrm>
              <a:off x="983575" y="3469900"/>
              <a:ext cx="52450" cy="50225"/>
            </a:xfrm>
            <a:custGeom>
              <a:avLst/>
              <a:gdLst/>
              <a:ahLst/>
              <a:cxnLst/>
              <a:rect l="l" t="t" r="r" b="b"/>
              <a:pathLst>
                <a:path w="2098" h="2009" extrusionOk="0">
                  <a:moveTo>
                    <a:pt x="979" y="1"/>
                  </a:moveTo>
                  <a:cubicBezTo>
                    <a:pt x="458" y="1"/>
                    <a:pt x="60" y="416"/>
                    <a:pt x="31" y="945"/>
                  </a:cubicBezTo>
                  <a:cubicBezTo>
                    <a:pt x="0" y="1522"/>
                    <a:pt x="456" y="2008"/>
                    <a:pt x="1034" y="2008"/>
                  </a:cubicBezTo>
                  <a:cubicBezTo>
                    <a:pt x="1550" y="2008"/>
                    <a:pt x="2037" y="1553"/>
                    <a:pt x="2067" y="1036"/>
                  </a:cubicBezTo>
                  <a:cubicBezTo>
                    <a:pt x="2097" y="489"/>
                    <a:pt x="1611" y="2"/>
                    <a:pt x="1034" y="2"/>
                  </a:cubicBezTo>
                  <a:cubicBezTo>
                    <a:pt x="1015" y="1"/>
                    <a:pt x="997" y="1"/>
                    <a:pt x="9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13"/>
            <p:cNvSpPr/>
            <p:nvPr/>
          </p:nvSpPr>
          <p:spPr>
            <a:xfrm>
              <a:off x="1651525" y="4741975"/>
              <a:ext cx="50925" cy="50225"/>
            </a:xfrm>
            <a:custGeom>
              <a:avLst/>
              <a:gdLst/>
              <a:ahLst/>
              <a:cxnLst/>
              <a:rect l="l" t="t" r="r" b="b"/>
              <a:pathLst>
                <a:path w="2037" h="2009" extrusionOk="0">
                  <a:moveTo>
                    <a:pt x="1040" y="0"/>
                  </a:moveTo>
                  <a:cubicBezTo>
                    <a:pt x="486" y="0"/>
                    <a:pt x="29" y="444"/>
                    <a:pt x="0" y="974"/>
                  </a:cubicBezTo>
                  <a:cubicBezTo>
                    <a:pt x="0" y="1535"/>
                    <a:pt x="486" y="2009"/>
                    <a:pt x="1015" y="2009"/>
                  </a:cubicBezTo>
                  <a:cubicBezTo>
                    <a:pt x="1031" y="2009"/>
                    <a:pt x="1048" y="2009"/>
                    <a:pt x="1064" y="2008"/>
                  </a:cubicBezTo>
                  <a:cubicBezTo>
                    <a:pt x="1611" y="1977"/>
                    <a:pt x="2006" y="1552"/>
                    <a:pt x="2037" y="1005"/>
                  </a:cubicBezTo>
                  <a:cubicBezTo>
                    <a:pt x="2037" y="457"/>
                    <a:pt x="1641" y="32"/>
                    <a:pt x="1094" y="2"/>
                  </a:cubicBezTo>
                  <a:cubicBezTo>
                    <a:pt x="1076" y="1"/>
                    <a:pt x="1058" y="0"/>
                    <a:pt x="10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13"/>
            <p:cNvSpPr/>
            <p:nvPr/>
          </p:nvSpPr>
          <p:spPr>
            <a:xfrm>
              <a:off x="1058800" y="1848350"/>
              <a:ext cx="50925" cy="50975"/>
            </a:xfrm>
            <a:custGeom>
              <a:avLst/>
              <a:gdLst/>
              <a:ahLst/>
              <a:cxnLst/>
              <a:rect l="l" t="t" r="r" b="b"/>
              <a:pathLst>
                <a:path w="2037" h="2039" extrusionOk="0">
                  <a:moveTo>
                    <a:pt x="1064" y="0"/>
                  </a:moveTo>
                  <a:cubicBezTo>
                    <a:pt x="487" y="0"/>
                    <a:pt x="0" y="487"/>
                    <a:pt x="0" y="1034"/>
                  </a:cubicBezTo>
                  <a:cubicBezTo>
                    <a:pt x="30" y="1593"/>
                    <a:pt x="487" y="2038"/>
                    <a:pt x="1040" y="2038"/>
                  </a:cubicBezTo>
                  <a:cubicBezTo>
                    <a:pt x="1058" y="2038"/>
                    <a:pt x="1076" y="2038"/>
                    <a:pt x="1095" y="2037"/>
                  </a:cubicBezTo>
                  <a:cubicBezTo>
                    <a:pt x="1642" y="2006"/>
                    <a:pt x="2037" y="1581"/>
                    <a:pt x="2037" y="1003"/>
                  </a:cubicBezTo>
                  <a:cubicBezTo>
                    <a:pt x="2037" y="456"/>
                    <a:pt x="1611" y="31"/>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13"/>
            <p:cNvSpPr/>
            <p:nvPr/>
          </p:nvSpPr>
          <p:spPr>
            <a:xfrm>
              <a:off x="6254950" y="4258675"/>
              <a:ext cx="50925" cy="50250"/>
            </a:xfrm>
            <a:custGeom>
              <a:avLst/>
              <a:gdLst/>
              <a:ahLst/>
              <a:cxnLst/>
              <a:rect l="l" t="t" r="r" b="b"/>
              <a:pathLst>
                <a:path w="2037" h="2010" extrusionOk="0">
                  <a:moveTo>
                    <a:pt x="997" y="1"/>
                  </a:moveTo>
                  <a:cubicBezTo>
                    <a:pt x="979" y="1"/>
                    <a:pt x="961" y="1"/>
                    <a:pt x="942" y="2"/>
                  </a:cubicBezTo>
                  <a:cubicBezTo>
                    <a:pt x="395" y="32"/>
                    <a:pt x="0" y="458"/>
                    <a:pt x="0" y="1005"/>
                  </a:cubicBezTo>
                  <a:cubicBezTo>
                    <a:pt x="31" y="1552"/>
                    <a:pt x="426" y="2008"/>
                    <a:pt x="973" y="2008"/>
                  </a:cubicBezTo>
                  <a:cubicBezTo>
                    <a:pt x="989" y="2009"/>
                    <a:pt x="1005" y="2009"/>
                    <a:pt x="1022" y="2009"/>
                  </a:cubicBezTo>
                  <a:cubicBezTo>
                    <a:pt x="1550" y="2009"/>
                    <a:pt x="2037" y="1535"/>
                    <a:pt x="2037" y="975"/>
                  </a:cubicBezTo>
                  <a:cubicBezTo>
                    <a:pt x="2007" y="445"/>
                    <a:pt x="1550" y="1"/>
                    <a:pt x="9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13"/>
            <p:cNvSpPr/>
            <p:nvPr/>
          </p:nvSpPr>
          <p:spPr>
            <a:xfrm>
              <a:off x="2075525" y="469875"/>
              <a:ext cx="50950" cy="50975"/>
            </a:xfrm>
            <a:custGeom>
              <a:avLst/>
              <a:gdLst/>
              <a:ahLst/>
              <a:cxnLst/>
              <a:rect l="l" t="t" r="r" b="b"/>
              <a:pathLst>
                <a:path w="2038" h="2039" extrusionOk="0">
                  <a:moveTo>
                    <a:pt x="1034" y="0"/>
                  </a:moveTo>
                  <a:cubicBezTo>
                    <a:pt x="455" y="0"/>
                    <a:pt x="1" y="416"/>
                    <a:pt x="1" y="974"/>
                  </a:cubicBezTo>
                  <a:cubicBezTo>
                    <a:pt x="1" y="1552"/>
                    <a:pt x="487" y="2038"/>
                    <a:pt x="1065" y="2038"/>
                  </a:cubicBezTo>
                  <a:cubicBezTo>
                    <a:pt x="1581" y="2008"/>
                    <a:pt x="2037" y="1552"/>
                    <a:pt x="2037" y="1005"/>
                  </a:cubicBezTo>
                  <a:cubicBezTo>
                    <a:pt x="2037" y="427"/>
                    <a:pt x="1673" y="32"/>
                    <a:pt x="1095" y="2"/>
                  </a:cubicBezTo>
                  <a:cubicBezTo>
                    <a:pt x="1075" y="1"/>
                    <a:pt x="1054"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13"/>
            <p:cNvSpPr/>
            <p:nvPr/>
          </p:nvSpPr>
          <p:spPr>
            <a:xfrm>
              <a:off x="6272425" y="1383300"/>
              <a:ext cx="51700" cy="50925"/>
            </a:xfrm>
            <a:custGeom>
              <a:avLst/>
              <a:gdLst/>
              <a:ahLst/>
              <a:cxnLst/>
              <a:rect l="l" t="t" r="r" b="b"/>
              <a:pathLst>
                <a:path w="2068" h="2037" extrusionOk="0">
                  <a:moveTo>
                    <a:pt x="1034" y="0"/>
                  </a:moveTo>
                  <a:cubicBezTo>
                    <a:pt x="426" y="30"/>
                    <a:pt x="0" y="486"/>
                    <a:pt x="31" y="1094"/>
                  </a:cubicBezTo>
                  <a:cubicBezTo>
                    <a:pt x="61" y="1641"/>
                    <a:pt x="487" y="2037"/>
                    <a:pt x="1034" y="2037"/>
                  </a:cubicBezTo>
                  <a:cubicBezTo>
                    <a:pt x="1581" y="2037"/>
                    <a:pt x="2037" y="1581"/>
                    <a:pt x="2067" y="1064"/>
                  </a:cubicBezTo>
                  <a:cubicBezTo>
                    <a:pt x="2067" y="48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9" name="Google Shape;28339;p13"/>
            <p:cNvSpPr/>
            <p:nvPr/>
          </p:nvSpPr>
          <p:spPr>
            <a:xfrm>
              <a:off x="1093000" y="1757150"/>
              <a:ext cx="52450" cy="50950"/>
            </a:xfrm>
            <a:custGeom>
              <a:avLst/>
              <a:gdLst/>
              <a:ahLst/>
              <a:cxnLst/>
              <a:rect l="l" t="t" r="r" b="b"/>
              <a:pathLst>
                <a:path w="2098" h="2038" extrusionOk="0">
                  <a:moveTo>
                    <a:pt x="1034" y="1"/>
                  </a:moveTo>
                  <a:cubicBezTo>
                    <a:pt x="456" y="1"/>
                    <a:pt x="0" y="487"/>
                    <a:pt x="31" y="1065"/>
                  </a:cubicBezTo>
                  <a:cubicBezTo>
                    <a:pt x="61" y="1642"/>
                    <a:pt x="486" y="2037"/>
                    <a:pt x="1034" y="2037"/>
                  </a:cubicBezTo>
                  <a:cubicBezTo>
                    <a:pt x="1611" y="2037"/>
                    <a:pt x="2097" y="1551"/>
                    <a:pt x="2067" y="973"/>
                  </a:cubicBezTo>
                  <a:cubicBezTo>
                    <a:pt x="2037" y="457"/>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0" name="Google Shape;28340;p13"/>
            <p:cNvSpPr/>
            <p:nvPr/>
          </p:nvSpPr>
          <p:spPr>
            <a:xfrm>
              <a:off x="238125" y="3289625"/>
              <a:ext cx="42575" cy="58900"/>
            </a:xfrm>
            <a:custGeom>
              <a:avLst/>
              <a:gdLst/>
              <a:ahLst/>
              <a:cxnLst/>
              <a:rect l="l" t="t" r="r" b="b"/>
              <a:pathLst>
                <a:path w="1703" h="2356" extrusionOk="0">
                  <a:moveTo>
                    <a:pt x="423" y="0"/>
                  </a:moveTo>
                  <a:cubicBezTo>
                    <a:pt x="290" y="0"/>
                    <a:pt x="149" y="23"/>
                    <a:pt x="0" y="70"/>
                  </a:cubicBezTo>
                  <a:lnTo>
                    <a:pt x="0" y="2320"/>
                  </a:lnTo>
                  <a:cubicBezTo>
                    <a:pt x="137" y="2344"/>
                    <a:pt x="265" y="2356"/>
                    <a:pt x="384" y="2356"/>
                  </a:cubicBezTo>
                  <a:cubicBezTo>
                    <a:pt x="872" y="2356"/>
                    <a:pt x="1215" y="2152"/>
                    <a:pt x="1459" y="1712"/>
                  </a:cubicBezTo>
                  <a:cubicBezTo>
                    <a:pt x="1702" y="1286"/>
                    <a:pt x="1641" y="891"/>
                    <a:pt x="1368" y="526"/>
                  </a:cubicBezTo>
                  <a:cubicBezTo>
                    <a:pt x="1120" y="188"/>
                    <a:pt x="805" y="0"/>
                    <a:pt x="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13"/>
            <p:cNvSpPr/>
            <p:nvPr/>
          </p:nvSpPr>
          <p:spPr>
            <a:xfrm>
              <a:off x="6446425" y="1755600"/>
              <a:ext cx="50950" cy="50250"/>
            </a:xfrm>
            <a:custGeom>
              <a:avLst/>
              <a:gdLst/>
              <a:ahLst/>
              <a:cxnLst/>
              <a:rect l="l" t="t" r="r" b="b"/>
              <a:pathLst>
                <a:path w="2038" h="2010" extrusionOk="0">
                  <a:moveTo>
                    <a:pt x="995" y="0"/>
                  </a:moveTo>
                  <a:cubicBezTo>
                    <a:pt x="978" y="0"/>
                    <a:pt x="960" y="1"/>
                    <a:pt x="943" y="2"/>
                  </a:cubicBezTo>
                  <a:cubicBezTo>
                    <a:pt x="396" y="32"/>
                    <a:pt x="1" y="458"/>
                    <a:pt x="1" y="1035"/>
                  </a:cubicBezTo>
                  <a:cubicBezTo>
                    <a:pt x="31" y="1552"/>
                    <a:pt x="457" y="2008"/>
                    <a:pt x="974" y="2008"/>
                  </a:cubicBezTo>
                  <a:cubicBezTo>
                    <a:pt x="990" y="2009"/>
                    <a:pt x="1006" y="2009"/>
                    <a:pt x="1022" y="2009"/>
                  </a:cubicBezTo>
                  <a:cubicBezTo>
                    <a:pt x="1578" y="2009"/>
                    <a:pt x="2037" y="1506"/>
                    <a:pt x="2037" y="975"/>
                  </a:cubicBezTo>
                  <a:cubicBezTo>
                    <a:pt x="2008" y="445"/>
                    <a:pt x="1523" y="0"/>
                    <a:pt x="9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13"/>
            <p:cNvSpPr/>
            <p:nvPr/>
          </p:nvSpPr>
          <p:spPr>
            <a:xfrm>
              <a:off x="5685025" y="4976050"/>
              <a:ext cx="50925" cy="50925"/>
            </a:xfrm>
            <a:custGeom>
              <a:avLst/>
              <a:gdLst/>
              <a:ahLst/>
              <a:cxnLst/>
              <a:rect l="l" t="t" r="r" b="b"/>
              <a:pathLst>
                <a:path w="2037" h="2037" extrusionOk="0">
                  <a:moveTo>
                    <a:pt x="1034" y="0"/>
                  </a:moveTo>
                  <a:cubicBezTo>
                    <a:pt x="456" y="0"/>
                    <a:pt x="0" y="426"/>
                    <a:pt x="0" y="1034"/>
                  </a:cubicBezTo>
                  <a:cubicBezTo>
                    <a:pt x="0" y="1581"/>
                    <a:pt x="426" y="2006"/>
                    <a:pt x="973" y="2037"/>
                  </a:cubicBezTo>
                  <a:cubicBezTo>
                    <a:pt x="1551" y="2037"/>
                    <a:pt x="2037" y="1581"/>
                    <a:pt x="2037" y="1034"/>
                  </a:cubicBezTo>
                  <a:cubicBezTo>
                    <a:pt x="2037" y="487"/>
                    <a:pt x="1581" y="31"/>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13"/>
            <p:cNvSpPr/>
            <p:nvPr/>
          </p:nvSpPr>
          <p:spPr>
            <a:xfrm>
              <a:off x="1382500" y="1247225"/>
              <a:ext cx="50950" cy="50225"/>
            </a:xfrm>
            <a:custGeom>
              <a:avLst/>
              <a:gdLst/>
              <a:ahLst/>
              <a:cxnLst/>
              <a:rect l="l" t="t" r="r" b="b"/>
              <a:pathLst>
                <a:path w="2038" h="2009" extrusionOk="0">
                  <a:moveTo>
                    <a:pt x="1041" y="1"/>
                  </a:moveTo>
                  <a:cubicBezTo>
                    <a:pt x="485" y="1"/>
                    <a:pt x="1" y="446"/>
                    <a:pt x="1" y="1005"/>
                  </a:cubicBezTo>
                  <a:cubicBezTo>
                    <a:pt x="1" y="1552"/>
                    <a:pt x="487" y="2008"/>
                    <a:pt x="1065" y="2008"/>
                  </a:cubicBezTo>
                  <a:cubicBezTo>
                    <a:pt x="1612" y="1978"/>
                    <a:pt x="2037" y="1552"/>
                    <a:pt x="2037" y="1005"/>
                  </a:cubicBezTo>
                  <a:cubicBezTo>
                    <a:pt x="2037" y="458"/>
                    <a:pt x="1612" y="2"/>
                    <a:pt x="1095" y="2"/>
                  </a:cubicBezTo>
                  <a:cubicBezTo>
                    <a:pt x="1077" y="1"/>
                    <a:pt x="1059" y="1"/>
                    <a:pt x="10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13"/>
            <p:cNvSpPr/>
            <p:nvPr/>
          </p:nvSpPr>
          <p:spPr>
            <a:xfrm>
              <a:off x="5919100" y="944050"/>
              <a:ext cx="50900" cy="50225"/>
            </a:xfrm>
            <a:custGeom>
              <a:avLst/>
              <a:gdLst/>
              <a:ahLst/>
              <a:cxnLst/>
              <a:rect l="l" t="t" r="r" b="b"/>
              <a:pathLst>
                <a:path w="2036" h="2009" extrusionOk="0">
                  <a:moveTo>
                    <a:pt x="1012" y="0"/>
                  </a:moveTo>
                  <a:cubicBezTo>
                    <a:pt x="457" y="0"/>
                    <a:pt x="0" y="475"/>
                    <a:pt x="30" y="1035"/>
                  </a:cubicBezTo>
                  <a:cubicBezTo>
                    <a:pt x="30" y="1521"/>
                    <a:pt x="486" y="2008"/>
                    <a:pt x="1002" y="2008"/>
                  </a:cubicBezTo>
                  <a:cubicBezTo>
                    <a:pt x="1020" y="2008"/>
                    <a:pt x="1037" y="2009"/>
                    <a:pt x="1054" y="2009"/>
                  </a:cubicBezTo>
                  <a:cubicBezTo>
                    <a:pt x="1607" y="2009"/>
                    <a:pt x="2036" y="1534"/>
                    <a:pt x="2036" y="974"/>
                  </a:cubicBezTo>
                  <a:cubicBezTo>
                    <a:pt x="2005" y="427"/>
                    <a:pt x="1610" y="1"/>
                    <a:pt x="1063" y="1"/>
                  </a:cubicBezTo>
                  <a:cubicBezTo>
                    <a:pt x="1046" y="1"/>
                    <a:pt x="1029" y="0"/>
                    <a:pt x="10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13"/>
            <p:cNvSpPr/>
            <p:nvPr/>
          </p:nvSpPr>
          <p:spPr>
            <a:xfrm>
              <a:off x="6331700" y="1507125"/>
              <a:ext cx="51700" cy="50200"/>
            </a:xfrm>
            <a:custGeom>
              <a:avLst/>
              <a:gdLst/>
              <a:ahLst/>
              <a:cxnLst/>
              <a:rect l="l" t="t" r="r" b="b"/>
              <a:pathLst>
                <a:path w="2068" h="2008" extrusionOk="0">
                  <a:moveTo>
                    <a:pt x="1055" y="0"/>
                  </a:moveTo>
                  <a:cubicBezTo>
                    <a:pt x="1038" y="0"/>
                    <a:pt x="1020" y="1"/>
                    <a:pt x="1003" y="2"/>
                  </a:cubicBezTo>
                  <a:cubicBezTo>
                    <a:pt x="426" y="2"/>
                    <a:pt x="0" y="488"/>
                    <a:pt x="31" y="1065"/>
                  </a:cubicBezTo>
                  <a:cubicBezTo>
                    <a:pt x="61" y="1613"/>
                    <a:pt x="517" y="2008"/>
                    <a:pt x="1064" y="2008"/>
                  </a:cubicBezTo>
                  <a:cubicBezTo>
                    <a:pt x="1581" y="1977"/>
                    <a:pt x="2037" y="1552"/>
                    <a:pt x="2067" y="1005"/>
                  </a:cubicBezTo>
                  <a:cubicBezTo>
                    <a:pt x="2067" y="474"/>
                    <a:pt x="1609" y="0"/>
                    <a:pt x="10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13"/>
            <p:cNvSpPr/>
            <p:nvPr/>
          </p:nvSpPr>
          <p:spPr>
            <a:xfrm>
              <a:off x="6584725" y="3349100"/>
              <a:ext cx="50950" cy="50225"/>
            </a:xfrm>
            <a:custGeom>
              <a:avLst/>
              <a:gdLst/>
              <a:ahLst/>
              <a:cxnLst/>
              <a:rect l="l" t="t" r="r" b="b"/>
              <a:pathLst>
                <a:path w="2038" h="2009" extrusionOk="0">
                  <a:moveTo>
                    <a:pt x="1013" y="0"/>
                  </a:moveTo>
                  <a:cubicBezTo>
                    <a:pt x="459" y="0"/>
                    <a:pt x="1" y="474"/>
                    <a:pt x="1" y="1004"/>
                  </a:cubicBezTo>
                  <a:cubicBezTo>
                    <a:pt x="30" y="1564"/>
                    <a:pt x="487" y="2009"/>
                    <a:pt x="1041" y="2009"/>
                  </a:cubicBezTo>
                  <a:cubicBezTo>
                    <a:pt x="1059" y="2009"/>
                    <a:pt x="1077" y="2009"/>
                    <a:pt x="1095" y="2008"/>
                  </a:cubicBezTo>
                  <a:cubicBezTo>
                    <a:pt x="1642" y="1977"/>
                    <a:pt x="2037" y="1521"/>
                    <a:pt x="2037" y="974"/>
                  </a:cubicBezTo>
                  <a:cubicBezTo>
                    <a:pt x="2007" y="427"/>
                    <a:pt x="1612" y="1"/>
                    <a:pt x="1065" y="1"/>
                  </a:cubicBezTo>
                  <a:cubicBezTo>
                    <a:pt x="1048" y="1"/>
                    <a:pt x="1030" y="0"/>
                    <a:pt x="10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13"/>
            <p:cNvSpPr/>
            <p:nvPr/>
          </p:nvSpPr>
          <p:spPr>
            <a:xfrm>
              <a:off x="917450" y="2519200"/>
              <a:ext cx="50950" cy="50300"/>
            </a:xfrm>
            <a:custGeom>
              <a:avLst/>
              <a:gdLst/>
              <a:ahLst/>
              <a:cxnLst/>
              <a:rect l="l" t="t" r="r" b="b"/>
              <a:pathLst>
                <a:path w="2038" h="2012" extrusionOk="0">
                  <a:moveTo>
                    <a:pt x="1022" y="0"/>
                  </a:moveTo>
                  <a:cubicBezTo>
                    <a:pt x="487" y="0"/>
                    <a:pt x="29" y="434"/>
                    <a:pt x="1" y="948"/>
                  </a:cubicBezTo>
                  <a:cubicBezTo>
                    <a:pt x="1" y="1525"/>
                    <a:pt x="457" y="2012"/>
                    <a:pt x="1034" y="2012"/>
                  </a:cubicBezTo>
                  <a:cubicBezTo>
                    <a:pt x="1581" y="2012"/>
                    <a:pt x="2007" y="1586"/>
                    <a:pt x="2037" y="1039"/>
                  </a:cubicBezTo>
                  <a:cubicBezTo>
                    <a:pt x="2037" y="492"/>
                    <a:pt x="1642" y="36"/>
                    <a:pt x="1125" y="5"/>
                  </a:cubicBezTo>
                  <a:cubicBezTo>
                    <a:pt x="1091" y="2"/>
                    <a:pt x="1056" y="0"/>
                    <a:pt x="10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13"/>
            <p:cNvSpPr/>
            <p:nvPr/>
          </p:nvSpPr>
          <p:spPr>
            <a:xfrm>
              <a:off x="908350" y="2824775"/>
              <a:ext cx="50925" cy="50250"/>
            </a:xfrm>
            <a:custGeom>
              <a:avLst/>
              <a:gdLst/>
              <a:ahLst/>
              <a:cxnLst/>
              <a:rect l="l" t="t" r="r" b="b"/>
              <a:pathLst>
                <a:path w="2037" h="2010" extrusionOk="0">
                  <a:moveTo>
                    <a:pt x="985" y="0"/>
                  </a:moveTo>
                  <a:cubicBezTo>
                    <a:pt x="458" y="0"/>
                    <a:pt x="0" y="475"/>
                    <a:pt x="0" y="1035"/>
                  </a:cubicBezTo>
                  <a:cubicBezTo>
                    <a:pt x="29" y="1565"/>
                    <a:pt x="486" y="2009"/>
                    <a:pt x="1040" y="2009"/>
                  </a:cubicBezTo>
                  <a:cubicBezTo>
                    <a:pt x="1058" y="2009"/>
                    <a:pt x="1076" y="2009"/>
                    <a:pt x="1094" y="2008"/>
                  </a:cubicBezTo>
                  <a:cubicBezTo>
                    <a:pt x="1641" y="1977"/>
                    <a:pt x="2037" y="1521"/>
                    <a:pt x="2037" y="974"/>
                  </a:cubicBezTo>
                  <a:cubicBezTo>
                    <a:pt x="2006" y="427"/>
                    <a:pt x="1581" y="1"/>
                    <a:pt x="1033" y="1"/>
                  </a:cubicBezTo>
                  <a:cubicBezTo>
                    <a:pt x="1017" y="1"/>
                    <a:pt x="1001" y="0"/>
                    <a:pt x="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13"/>
            <p:cNvSpPr/>
            <p:nvPr/>
          </p:nvSpPr>
          <p:spPr>
            <a:xfrm>
              <a:off x="1571725" y="1007875"/>
              <a:ext cx="51675" cy="50250"/>
            </a:xfrm>
            <a:custGeom>
              <a:avLst/>
              <a:gdLst/>
              <a:ahLst/>
              <a:cxnLst/>
              <a:rect l="l" t="t" r="r" b="b"/>
              <a:pathLst>
                <a:path w="2067" h="2010" extrusionOk="0">
                  <a:moveTo>
                    <a:pt x="1005" y="0"/>
                  </a:moveTo>
                  <a:cubicBezTo>
                    <a:pt x="487" y="0"/>
                    <a:pt x="89" y="386"/>
                    <a:pt x="31" y="914"/>
                  </a:cubicBezTo>
                  <a:cubicBezTo>
                    <a:pt x="0" y="1491"/>
                    <a:pt x="426" y="1977"/>
                    <a:pt x="1004" y="2008"/>
                  </a:cubicBezTo>
                  <a:cubicBezTo>
                    <a:pt x="1020" y="2009"/>
                    <a:pt x="1036" y="2009"/>
                    <a:pt x="1052" y="2009"/>
                  </a:cubicBezTo>
                  <a:cubicBezTo>
                    <a:pt x="1581" y="2009"/>
                    <a:pt x="2066" y="1535"/>
                    <a:pt x="2037" y="974"/>
                  </a:cubicBezTo>
                  <a:cubicBezTo>
                    <a:pt x="2037" y="458"/>
                    <a:pt x="1611" y="2"/>
                    <a:pt x="1064" y="2"/>
                  </a:cubicBezTo>
                  <a:cubicBezTo>
                    <a:pt x="1045" y="1"/>
                    <a:pt x="1025" y="0"/>
                    <a:pt x="10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13"/>
            <p:cNvSpPr/>
            <p:nvPr/>
          </p:nvSpPr>
          <p:spPr>
            <a:xfrm>
              <a:off x="5621200" y="631725"/>
              <a:ext cx="50925" cy="50200"/>
            </a:xfrm>
            <a:custGeom>
              <a:avLst/>
              <a:gdLst/>
              <a:ahLst/>
              <a:cxnLst/>
              <a:rect l="l" t="t" r="r" b="b"/>
              <a:pathLst>
                <a:path w="2037" h="2008" extrusionOk="0">
                  <a:moveTo>
                    <a:pt x="982" y="0"/>
                  </a:moveTo>
                  <a:cubicBezTo>
                    <a:pt x="456" y="0"/>
                    <a:pt x="0" y="446"/>
                    <a:pt x="0" y="1005"/>
                  </a:cubicBezTo>
                  <a:cubicBezTo>
                    <a:pt x="0" y="1552"/>
                    <a:pt x="426" y="1978"/>
                    <a:pt x="973" y="2008"/>
                  </a:cubicBezTo>
                  <a:cubicBezTo>
                    <a:pt x="1520" y="2008"/>
                    <a:pt x="2037" y="1552"/>
                    <a:pt x="2037" y="1005"/>
                  </a:cubicBezTo>
                  <a:cubicBezTo>
                    <a:pt x="2037" y="458"/>
                    <a:pt x="1581" y="2"/>
                    <a:pt x="1034" y="2"/>
                  </a:cubicBezTo>
                  <a:cubicBezTo>
                    <a:pt x="1016" y="1"/>
                    <a:pt x="999" y="0"/>
                    <a:pt x="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13"/>
            <p:cNvSpPr/>
            <p:nvPr/>
          </p:nvSpPr>
          <p:spPr>
            <a:xfrm>
              <a:off x="6288400" y="4167500"/>
              <a:ext cx="50925" cy="50225"/>
            </a:xfrm>
            <a:custGeom>
              <a:avLst/>
              <a:gdLst/>
              <a:ahLst/>
              <a:cxnLst/>
              <a:rect l="l" t="t" r="r" b="b"/>
              <a:pathLst>
                <a:path w="2037" h="2009" extrusionOk="0">
                  <a:moveTo>
                    <a:pt x="1012" y="0"/>
                  </a:moveTo>
                  <a:cubicBezTo>
                    <a:pt x="457" y="0"/>
                    <a:pt x="0" y="474"/>
                    <a:pt x="30" y="1005"/>
                  </a:cubicBezTo>
                  <a:cubicBezTo>
                    <a:pt x="30" y="1521"/>
                    <a:pt x="486" y="2008"/>
                    <a:pt x="1003" y="2008"/>
                  </a:cubicBezTo>
                  <a:cubicBezTo>
                    <a:pt x="1020" y="2008"/>
                    <a:pt x="1037" y="2009"/>
                    <a:pt x="1054" y="2009"/>
                  </a:cubicBezTo>
                  <a:cubicBezTo>
                    <a:pt x="1607" y="2009"/>
                    <a:pt x="2036" y="1534"/>
                    <a:pt x="2036" y="974"/>
                  </a:cubicBezTo>
                  <a:cubicBezTo>
                    <a:pt x="2006" y="427"/>
                    <a:pt x="1611" y="1"/>
                    <a:pt x="1063" y="1"/>
                  </a:cubicBezTo>
                  <a:cubicBezTo>
                    <a:pt x="1046" y="1"/>
                    <a:pt x="1029" y="0"/>
                    <a:pt x="10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13"/>
            <p:cNvSpPr/>
            <p:nvPr/>
          </p:nvSpPr>
          <p:spPr>
            <a:xfrm>
              <a:off x="1799700" y="4899275"/>
              <a:ext cx="51700" cy="50200"/>
            </a:xfrm>
            <a:custGeom>
              <a:avLst/>
              <a:gdLst/>
              <a:ahLst/>
              <a:cxnLst/>
              <a:rect l="l" t="t" r="r" b="b"/>
              <a:pathLst>
                <a:path w="2068" h="2008" extrusionOk="0">
                  <a:moveTo>
                    <a:pt x="1082" y="0"/>
                  </a:moveTo>
                  <a:cubicBezTo>
                    <a:pt x="1066" y="0"/>
                    <a:pt x="1050" y="1"/>
                    <a:pt x="1034" y="1"/>
                  </a:cubicBezTo>
                  <a:cubicBezTo>
                    <a:pt x="456" y="1"/>
                    <a:pt x="0" y="457"/>
                    <a:pt x="31" y="1065"/>
                  </a:cubicBezTo>
                  <a:cubicBezTo>
                    <a:pt x="61" y="1612"/>
                    <a:pt x="487" y="2008"/>
                    <a:pt x="1064" y="2008"/>
                  </a:cubicBezTo>
                  <a:cubicBezTo>
                    <a:pt x="1581" y="1977"/>
                    <a:pt x="2037" y="1552"/>
                    <a:pt x="2067" y="1035"/>
                  </a:cubicBezTo>
                  <a:cubicBezTo>
                    <a:pt x="2067" y="475"/>
                    <a:pt x="1609" y="0"/>
                    <a:pt x="10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3" name="Google Shape;28353;p13"/>
            <p:cNvSpPr/>
            <p:nvPr/>
          </p:nvSpPr>
          <p:spPr>
            <a:xfrm>
              <a:off x="1181900" y="4055775"/>
              <a:ext cx="50925" cy="50250"/>
            </a:xfrm>
            <a:custGeom>
              <a:avLst/>
              <a:gdLst/>
              <a:ahLst/>
              <a:cxnLst/>
              <a:rect l="l" t="t" r="r" b="b"/>
              <a:pathLst>
                <a:path w="2037" h="2010" extrusionOk="0">
                  <a:moveTo>
                    <a:pt x="1013" y="1"/>
                  </a:moveTo>
                  <a:cubicBezTo>
                    <a:pt x="458" y="1"/>
                    <a:pt x="0" y="475"/>
                    <a:pt x="0" y="1005"/>
                  </a:cubicBezTo>
                  <a:cubicBezTo>
                    <a:pt x="30" y="1565"/>
                    <a:pt x="487" y="2010"/>
                    <a:pt x="1040" y="2010"/>
                  </a:cubicBezTo>
                  <a:cubicBezTo>
                    <a:pt x="1058" y="2010"/>
                    <a:pt x="1076" y="2009"/>
                    <a:pt x="1095" y="2008"/>
                  </a:cubicBezTo>
                  <a:cubicBezTo>
                    <a:pt x="1642" y="1978"/>
                    <a:pt x="2037" y="1522"/>
                    <a:pt x="2037" y="975"/>
                  </a:cubicBezTo>
                  <a:cubicBezTo>
                    <a:pt x="2007" y="428"/>
                    <a:pt x="1611" y="2"/>
                    <a:pt x="1064" y="2"/>
                  </a:cubicBezTo>
                  <a:cubicBezTo>
                    <a:pt x="1047" y="1"/>
                    <a:pt x="1030"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4" name="Google Shape;28354;p13"/>
            <p:cNvSpPr/>
            <p:nvPr/>
          </p:nvSpPr>
          <p:spPr>
            <a:xfrm>
              <a:off x="1122625" y="3932675"/>
              <a:ext cx="50950" cy="50225"/>
            </a:xfrm>
            <a:custGeom>
              <a:avLst/>
              <a:gdLst/>
              <a:ahLst/>
              <a:cxnLst/>
              <a:rect l="l" t="t" r="r" b="b"/>
              <a:pathLst>
                <a:path w="2038" h="2009" extrusionOk="0">
                  <a:moveTo>
                    <a:pt x="1013" y="1"/>
                  </a:moveTo>
                  <a:cubicBezTo>
                    <a:pt x="485" y="1"/>
                    <a:pt x="1" y="446"/>
                    <a:pt x="1" y="1005"/>
                  </a:cubicBezTo>
                  <a:cubicBezTo>
                    <a:pt x="1" y="1552"/>
                    <a:pt x="517" y="2008"/>
                    <a:pt x="1064" y="2008"/>
                  </a:cubicBezTo>
                  <a:cubicBezTo>
                    <a:pt x="1612" y="1978"/>
                    <a:pt x="2037" y="1552"/>
                    <a:pt x="2037" y="1005"/>
                  </a:cubicBezTo>
                  <a:cubicBezTo>
                    <a:pt x="2037" y="458"/>
                    <a:pt x="1612" y="2"/>
                    <a:pt x="1064" y="2"/>
                  </a:cubicBezTo>
                  <a:cubicBezTo>
                    <a:pt x="1047" y="1"/>
                    <a:pt x="1030"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13"/>
            <p:cNvSpPr/>
            <p:nvPr/>
          </p:nvSpPr>
          <p:spPr>
            <a:xfrm>
              <a:off x="2043625" y="561100"/>
              <a:ext cx="50925" cy="50175"/>
            </a:xfrm>
            <a:custGeom>
              <a:avLst/>
              <a:gdLst/>
              <a:ahLst/>
              <a:cxnLst/>
              <a:rect l="l" t="t" r="r" b="b"/>
              <a:pathLst>
                <a:path w="2037" h="2007" extrusionOk="0">
                  <a:moveTo>
                    <a:pt x="1034" y="0"/>
                  </a:moveTo>
                  <a:cubicBezTo>
                    <a:pt x="487" y="0"/>
                    <a:pt x="0" y="456"/>
                    <a:pt x="31" y="1034"/>
                  </a:cubicBezTo>
                  <a:cubicBezTo>
                    <a:pt x="31" y="1550"/>
                    <a:pt x="487" y="2006"/>
                    <a:pt x="1003" y="2006"/>
                  </a:cubicBezTo>
                  <a:cubicBezTo>
                    <a:pt x="1581" y="2006"/>
                    <a:pt x="2037" y="1550"/>
                    <a:pt x="2037" y="973"/>
                  </a:cubicBezTo>
                  <a:cubicBezTo>
                    <a:pt x="2006"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13"/>
            <p:cNvSpPr/>
            <p:nvPr/>
          </p:nvSpPr>
          <p:spPr>
            <a:xfrm>
              <a:off x="6388675" y="1630225"/>
              <a:ext cx="50950" cy="50250"/>
            </a:xfrm>
            <a:custGeom>
              <a:avLst/>
              <a:gdLst/>
              <a:ahLst/>
              <a:cxnLst/>
              <a:rect l="l" t="t" r="r" b="b"/>
              <a:pathLst>
                <a:path w="2038" h="2010" extrusionOk="0">
                  <a:moveTo>
                    <a:pt x="986" y="0"/>
                  </a:moveTo>
                  <a:cubicBezTo>
                    <a:pt x="431" y="0"/>
                    <a:pt x="1" y="503"/>
                    <a:pt x="1" y="1035"/>
                  </a:cubicBezTo>
                  <a:cubicBezTo>
                    <a:pt x="30" y="1565"/>
                    <a:pt x="516" y="2009"/>
                    <a:pt x="1071" y="2009"/>
                  </a:cubicBezTo>
                  <a:cubicBezTo>
                    <a:pt x="1089" y="2009"/>
                    <a:pt x="1107" y="2009"/>
                    <a:pt x="1125" y="2008"/>
                  </a:cubicBezTo>
                  <a:cubicBezTo>
                    <a:pt x="1673" y="1947"/>
                    <a:pt x="2037" y="1521"/>
                    <a:pt x="2037" y="944"/>
                  </a:cubicBezTo>
                  <a:cubicBezTo>
                    <a:pt x="2007" y="397"/>
                    <a:pt x="1581" y="2"/>
                    <a:pt x="1034" y="2"/>
                  </a:cubicBezTo>
                  <a:cubicBezTo>
                    <a:pt x="1018" y="1"/>
                    <a:pt x="1002" y="0"/>
                    <a:pt x="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13"/>
            <p:cNvSpPr/>
            <p:nvPr/>
          </p:nvSpPr>
          <p:spPr>
            <a:xfrm>
              <a:off x="6612100" y="2432675"/>
              <a:ext cx="50925" cy="50225"/>
            </a:xfrm>
            <a:custGeom>
              <a:avLst/>
              <a:gdLst/>
              <a:ahLst/>
              <a:cxnLst/>
              <a:rect l="l" t="t" r="r" b="b"/>
              <a:pathLst>
                <a:path w="2037" h="2009" extrusionOk="0">
                  <a:moveTo>
                    <a:pt x="1013" y="0"/>
                  </a:moveTo>
                  <a:cubicBezTo>
                    <a:pt x="458" y="0"/>
                    <a:pt x="0" y="474"/>
                    <a:pt x="0" y="1004"/>
                  </a:cubicBezTo>
                  <a:cubicBezTo>
                    <a:pt x="30" y="1564"/>
                    <a:pt x="487" y="2009"/>
                    <a:pt x="1040" y="2009"/>
                  </a:cubicBezTo>
                  <a:cubicBezTo>
                    <a:pt x="1058" y="2009"/>
                    <a:pt x="1076" y="2008"/>
                    <a:pt x="1094" y="2007"/>
                  </a:cubicBezTo>
                  <a:cubicBezTo>
                    <a:pt x="1642" y="1977"/>
                    <a:pt x="2037" y="1552"/>
                    <a:pt x="2037" y="974"/>
                  </a:cubicBezTo>
                  <a:cubicBezTo>
                    <a:pt x="2037" y="427"/>
                    <a:pt x="1611" y="1"/>
                    <a:pt x="1064" y="1"/>
                  </a:cubicBezTo>
                  <a:cubicBezTo>
                    <a:pt x="1047" y="0"/>
                    <a:pt x="1030" y="0"/>
                    <a:pt x="10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13"/>
            <p:cNvSpPr/>
            <p:nvPr/>
          </p:nvSpPr>
          <p:spPr>
            <a:xfrm>
              <a:off x="2039050" y="5090750"/>
              <a:ext cx="50950" cy="50225"/>
            </a:xfrm>
            <a:custGeom>
              <a:avLst/>
              <a:gdLst/>
              <a:ahLst/>
              <a:cxnLst/>
              <a:rect l="l" t="t" r="r" b="b"/>
              <a:pathLst>
                <a:path w="2038" h="2009" extrusionOk="0">
                  <a:moveTo>
                    <a:pt x="1041" y="1"/>
                  </a:moveTo>
                  <a:cubicBezTo>
                    <a:pt x="487" y="1"/>
                    <a:pt x="30" y="445"/>
                    <a:pt x="1" y="975"/>
                  </a:cubicBezTo>
                  <a:cubicBezTo>
                    <a:pt x="1" y="1552"/>
                    <a:pt x="487" y="2008"/>
                    <a:pt x="1065" y="2008"/>
                  </a:cubicBezTo>
                  <a:cubicBezTo>
                    <a:pt x="1612" y="1978"/>
                    <a:pt x="2007" y="1583"/>
                    <a:pt x="2037" y="1005"/>
                  </a:cubicBezTo>
                  <a:cubicBezTo>
                    <a:pt x="2037" y="458"/>
                    <a:pt x="1642" y="32"/>
                    <a:pt x="1095" y="2"/>
                  </a:cubicBezTo>
                  <a:cubicBezTo>
                    <a:pt x="1077" y="1"/>
                    <a:pt x="1059" y="1"/>
                    <a:pt x="10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13"/>
            <p:cNvSpPr/>
            <p:nvPr/>
          </p:nvSpPr>
          <p:spPr>
            <a:xfrm>
              <a:off x="6587775" y="2218375"/>
              <a:ext cx="50925" cy="50200"/>
            </a:xfrm>
            <a:custGeom>
              <a:avLst/>
              <a:gdLst/>
              <a:ahLst/>
              <a:cxnLst/>
              <a:rect l="l" t="t" r="r" b="b"/>
              <a:pathLst>
                <a:path w="2037" h="2008" extrusionOk="0">
                  <a:moveTo>
                    <a:pt x="982" y="0"/>
                  </a:moveTo>
                  <a:cubicBezTo>
                    <a:pt x="457" y="0"/>
                    <a:pt x="1" y="446"/>
                    <a:pt x="1" y="1005"/>
                  </a:cubicBezTo>
                  <a:cubicBezTo>
                    <a:pt x="1" y="1552"/>
                    <a:pt x="426" y="1978"/>
                    <a:pt x="973" y="2008"/>
                  </a:cubicBezTo>
                  <a:cubicBezTo>
                    <a:pt x="1520" y="2008"/>
                    <a:pt x="2037" y="1552"/>
                    <a:pt x="2037" y="1005"/>
                  </a:cubicBezTo>
                  <a:cubicBezTo>
                    <a:pt x="2037" y="458"/>
                    <a:pt x="1581" y="2"/>
                    <a:pt x="1034" y="2"/>
                  </a:cubicBezTo>
                  <a:cubicBezTo>
                    <a:pt x="1017" y="1"/>
                    <a:pt x="999" y="0"/>
                    <a:pt x="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13"/>
            <p:cNvSpPr/>
            <p:nvPr/>
          </p:nvSpPr>
          <p:spPr>
            <a:xfrm>
              <a:off x="6628800" y="2952425"/>
              <a:ext cx="50950" cy="50225"/>
            </a:xfrm>
            <a:custGeom>
              <a:avLst/>
              <a:gdLst/>
              <a:ahLst/>
              <a:cxnLst/>
              <a:rect l="l" t="t" r="r" b="b"/>
              <a:pathLst>
                <a:path w="2038" h="2009" extrusionOk="0">
                  <a:moveTo>
                    <a:pt x="980" y="1"/>
                  </a:moveTo>
                  <a:cubicBezTo>
                    <a:pt x="428" y="1"/>
                    <a:pt x="1" y="446"/>
                    <a:pt x="1" y="1005"/>
                  </a:cubicBezTo>
                  <a:cubicBezTo>
                    <a:pt x="1" y="1552"/>
                    <a:pt x="426" y="1978"/>
                    <a:pt x="974" y="2008"/>
                  </a:cubicBezTo>
                  <a:cubicBezTo>
                    <a:pt x="1551" y="2008"/>
                    <a:pt x="2037" y="1552"/>
                    <a:pt x="2037" y="975"/>
                  </a:cubicBezTo>
                  <a:cubicBezTo>
                    <a:pt x="2007" y="458"/>
                    <a:pt x="1551" y="2"/>
                    <a:pt x="1034" y="2"/>
                  </a:cubicBezTo>
                  <a:cubicBezTo>
                    <a:pt x="1016" y="1"/>
                    <a:pt x="998" y="1"/>
                    <a:pt x="9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13"/>
            <p:cNvSpPr/>
            <p:nvPr/>
          </p:nvSpPr>
          <p:spPr>
            <a:xfrm>
              <a:off x="6528500" y="2093000"/>
              <a:ext cx="50950" cy="50200"/>
            </a:xfrm>
            <a:custGeom>
              <a:avLst/>
              <a:gdLst/>
              <a:ahLst/>
              <a:cxnLst/>
              <a:rect l="l" t="t" r="r" b="b"/>
              <a:pathLst>
                <a:path w="2038" h="2008" extrusionOk="0">
                  <a:moveTo>
                    <a:pt x="998" y="0"/>
                  </a:moveTo>
                  <a:cubicBezTo>
                    <a:pt x="980" y="0"/>
                    <a:pt x="961" y="1"/>
                    <a:pt x="943" y="2"/>
                  </a:cubicBezTo>
                  <a:cubicBezTo>
                    <a:pt x="396" y="32"/>
                    <a:pt x="1" y="457"/>
                    <a:pt x="1" y="1035"/>
                  </a:cubicBezTo>
                  <a:cubicBezTo>
                    <a:pt x="31" y="1582"/>
                    <a:pt x="457" y="2008"/>
                    <a:pt x="1004" y="2008"/>
                  </a:cubicBezTo>
                  <a:cubicBezTo>
                    <a:pt x="1551" y="2008"/>
                    <a:pt x="2037" y="1521"/>
                    <a:pt x="2007" y="974"/>
                  </a:cubicBezTo>
                  <a:cubicBezTo>
                    <a:pt x="2007" y="416"/>
                    <a:pt x="1524" y="0"/>
                    <a:pt x="9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13"/>
            <p:cNvSpPr/>
            <p:nvPr/>
          </p:nvSpPr>
          <p:spPr>
            <a:xfrm>
              <a:off x="6634900" y="2646950"/>
              <a:ext cx="50925" cy="50225"/>
            </a:xfrm>
            <a:custGeom>
              <a:avLst/>
              <a:gdLst/>
              <a:ahLst/>
              <a:cxnLst/>
              <a:rect l="l" t="t" r="r" b="b"/>
              <a:pathLst>
                <a:path w="2037" h="2009" extrusionOk="0">
                  <a:moveTo>
                    <a:pt x="1085" y="1"/>
                  </a:moveTo>
                  <a:cubicBezTo>
                    <a:pt x="1068" y="1"/>
                    <a:pt x="1051" y="1"/>
                    <a:pt x="1033" y="2"/>
                  </a:cubicBezTo>
                  <a:cubicBezTo>
                    <a:pt x="486" y="2"/>
                    <a:pt x="30" y="427"/>
                    <a:pt x="0" y="975"/>
                  </a:cubicBezTo>
                  <a:cubicBezTo>
                    <a:pt x="0" y="1522"/>
                    <a:pt x="456" y="2008"/>
                    <a:pt x="1033" y="2008"/>
                  </a:cubicBezTo>
                  <a:cubicBezTo>
                    <a:pt x="1581" y="2008"/>
                    <a:pt x="2006" y="1582"/>
                    <a:pt x="2037" y="1035"/>
                  </a:cubicBezTo>
                  <a:cubicBezTo>
                    <a:pt x="2037" y="475"/>
                    <a:pt x="1636" y="1"/>
                    <a:pt x="1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13"/>
            <p:cNvSpPr/>
            <p:nvPr/>
          </p:nvSpPr>
          <p:spPr>
            <a:xfrm>
              <a:off x="1504100" y="4584675"/>
              <a:ext cx="50925" cy="50200"/>
            </a:xfrm>
            <a:custGeom>
              <a:avLst/>
              <a:gdLst/>
              <a:ahLst/>
              <a:cxnLst/>
              <a:rect l="l" t="t" r="r" b="b"/>
              <a:pathLst>
                <a:path w="2037" h="2008" extrusionOk="0">
                  <a:moveTo>
                    <a:pt x="979" y="0"/>
                  </a:moveTo>
                  <a:cubicBezTo>
                    <a:pt x="428" y="0"/>
                    <a:pt x="0" y="445"/>
                    <a:pt x="0" y="1005"/>
                  </a:cubicBezTo>
                  <a:cubicBezTo>
                    <a:pt x="0" y="1552"/>
                    <a:pt x="426" y="1977"/>
                    <a:pt x="973" y="2008"/>
                  </a:cubicBezTo>
                  <a:cubicBezTo>
                    <a:pt x="1550" y="2008"/>
                    <a:pt x="2037" y="1552"/>
                    <a:pt x="2037" y="1005"/>
                  </a:cubicBezTo>
                  <a:cubicBezTo>
                    <a:pt x="2037" y="458"/>
                    <a:pt x="1581" y="2"/>
                    <a:pt x="1034" y="2"/>
                  </a:cubicBezTo>
                  <a:cubicBezTo>
                    <a:pt x="1015" y="1"/>
                    <a:pt x="997" y="0"/>
                    <a:pt x="9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13"/>
            <p:cNvSpPr/>
            <p:nvPr/>
          </p:nvSpPr>
          <p:spPr>
            <a:xfrm>
              <a:off x="6068000" y="1101325"/>
              <a:ext cx="50950" cy="50225"/>
            </a:xfrm>
            <a:custGeom>
              <a:avLst/>
              <a:gdLst/>
              <a:ahLst/>
              <a:cxnLst/>
              <a:rect l="l" t="t" r="r" b="b"/>
              <a:pathLst>
                <a:path w="2038" h="2009" extrusionOk="0">
                  <a:moveTo>
                    <a:pt x="980" y="1"/>
                  </a:moveTo>
                  <a:cubicBezTo>
                    <a:pt x="428" y="1"/>
                    <a:pt x="1" y="446"/>
                    <a:pt x="1" y="1005"/>
                  </a:cubicBezTo>
                  <a:cubicBezTo>
                    <a:pt x="1" y="1553"/>
                    <a:pt x="426" y="1978"/>
                    <a:pt x="974" y="2008"/>
                  </a:cubicBezTo>
                  <a:cubicBezTo>
                    <a:pt x="1551" y="2008"/>
                    <a:pt x="2037" y="1553"/>
                    <a:pt x="2037" y="975"/>
                  </a:cubicBezTo>
                  <a:cubicBezTo>
                    <a:pt x="2007" y="458"/>
                    <a:pt x="1551" y="2"/>
                    <a:pt x="1034" y="2"/>
                  </a:cubicBezTo>
                  <a:cubicBezTo>
                    <a:pt x="1016" y="1"/>
                    <a:pt x="998" y="1"/>
                    <a:pt x="9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5" name="Google Shape;28365;p13"/>
            <p:cNvSpPr/>
            <p:nvPr/>
          </p:nvSpPr>
          <p:spPr>
            <a:xfrm>
              <a:off x="6031525" y="4589225"/>
              <a:ext cx="50950" cy="50225"/>
            </a:xfrm>
            <a:custGeom>
              <a:avLst/>
              <a:gdLst/>
              <a:ahLst/>
              <a:cxnLst/>
              <a:rect l="l" t="t" r="r" b="b"/>
              <a:pathLst>
                <a:path w="2038" h="2009" extrusionOk="0">
                  <a:moveTo>
                    <a:pt x="953" y="1"/>
                  </a:moveTo>
                  <a:cubicBezTo>
                    <a:pt x="401" y="1"/>
                    <a:pt x="1" y="475"/>
                    <a:pt x="1" y="1035"/>
                  </a:cubicBezTo>
                  <a:cubicBezTo>
                    <a:pt x="31" y="1583"/>
                    <a:pt x="457" y="2008"/>
                    <a:pt x="1004" y="2008"/>
                  </a:cubicBezTo>
                  <a:cubicBezTo>
                    <a:pt x="1581" y="2008"/>
                    <a:pt x="2037" y="1522"/>
                    <a:pt x="2037" y="975"/>
                  </a:cubicBezTo>
                  <a:cubicBezTo>
                    <a:pt x="2007" y="428"/>
                    <a:pt x="1551" y="2"/>
                    <a:pt x="1004" y="2"/>
                  </a:cubicBezTo>
                  <a:cubicBezTo>
                    <a:pt x="987" y="1"/>
                    <a:pt x="970" y="1"/>
                    <a:pt x="9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6" name="Google Shape;28366;p13"/>
            <p:cNvSpPr/>
            <p:nvPr/>
          </p:nvSpPr>
          <p:spPr>
            <a:xfrm>
              <a:off x="1760925" y="768400"/>
              <a:ext cx="50950" cy="50325"/>
            </a:xfrm>
            <a:custGeom>
              <a:avLst/>
              <a:gdLst/>
              <a:ahLst/>
              <a:cxnLst/>
              <a:rect l="l" t="t" r="r" b="b"/>
              <a:pathLst>
                <a:path w="2038" h="2013" extrusionOk="0">
                  <a:moveTo>
                    <a:pt x="1022" y="1"/>
                  </a:moveTo>
                  <a:cubicBezTo>
                    <a:pt x="488" y="1"/>
                    <a:pt x="30" y="434"/>
                    <a:pt x="1" y="948"/>
                  </a:cubicBezTo>
                  <a:cubicBezTo>
                    <a:pt x="1" y="1526"/>
                    <a:pt x="457" y="2012"/>
                    <a:pt x="1034" y="2012"/>
                  </a:cubicBezTo>
                  <a:cubicBezTo>
                    <a:pt x="1582" y="2012"/>
                    <a:pt x="2007" y="1587"/>
                    <a:pt x="2038" y="1040"/>
                  </a:cubicBezTo>
                  <a:cubicBezTo>
                    <a:pt x="2038" y="492"/>
                    <a:pt x="1642" y="36"/>
                    <a:pt x="1126" y="6"/>
                  </a:cubicBezTo>
                  <a:cubicBezTo>
                    <a:pt x="1091" y="2"/>
                    <a:pt x="1056" y="1"/>
                    <a:pt x="10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13"/>
            <p:cNvSpPr/>
            <p:nvPr/>
          </p:nvSpPr>
          <p:spPr>
            <a:xfrm>
              <a:off x="1040575" y="3593025"/>
              <a:ext cx="50925" cy="50200"/>
            </a:xfrm>
            <a:custGeom>
              <a:avLst/>
              <a:gdLst/>
              <a:ahLst/>
              <a:cxnLst/>
              <a:rect l="l" t="t" r="r" b="b"/>
              <a:pathLst>
                <a:path w="2037" h="2008" extrusionOk="0">
                  <a:moveTo>
                    <a:pt x="1043" y="0"/>
                  </a:moveTo>
                  <a:cubicBezTo>
                    <a:pt x="486" y="0"/>
                    <a:pt x="1" y="474"/>
                    <a:pt x="30" y="1004"/>
                  </a:cubicBezTo>
                  <a:cubicBezTo>
                    <a:pt x="30" y="1521"/>
                    <a:pt x="486" y="1977"/>
                    <a:pt x="1003" y="2008"/>
                  </a:cubicBezTo>
                  <a:cubicBezTo>
                    <a:pt x="1550" y="2008"/>
                    <a:pt x="2006" y="1582"/>
                    <a:pt x="2006" y="1035"/>
                  </a:cubicBezTo>
                  <a:cubicBezTo>
                    <a:pt x="2036" y="457"/>
                    <a:pt x="1641" y="32"/>
                    <a:pt x="1094" y="1"/>
                  </a:cubicBezTo>
                  <a:cubicBezTo>
                    <a:pt x="1077" y="1"/>
                    <a:pt x="1060" y="0"/>
                    <a:pt x="10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13"/>
            <p:cNvSpPr/>
            <p:nvPr/>
          </p:nvSpPr>
          <p:spPr>
            <a:xfrm>
              <a:off x="6355250" y="3985150"/>
              <a:ext cx="50925" cy="50200"/>
            </a:xfrm>
            <a:custGeom>
              <a:avLst/>
              <a:gdLst/>
              <a:ahLst/>
              <a:cxnLst/>
              <a:rect l="l" t="t" r="r" b="b"/>
              <a:pathLst>
                <a:path w="2037" h="2008" extrusionOk="0">
                  <a:moveTo>
                    <a:pt x="1003" y="1"/>
                  </a:moveTo>
                  <a:cubicBezTo>
                    <a:pt x="456" y="1"/>
                    <a:pt x="31" y="426"/>
                    <a:pt x="31" y="973"/>
                  </a:cubicBezTo>
                  <a:cubicBezTo>
                    <a:pt x="0" y="1520"/>
                    <a:pt x="426" y="1976"/>
                    <a:pt x="943" y="2007"/>
                  </a:cubicBezTo>
                  <a:cubicBezTo>
                    <a:pt x="960" y="2008"/>
                    <a:pt x="977" y="2008"/>
                    <a:pt x="994" y="2008"/>
                  </a:cubicBezTo>
                  <a:cubicBezTo>
                    <a:pt x="1550" y="2008"/>
                    <a:pt x="2036" y="1534"/>
                    <a:pt x="2007" y="973"/>
                  </a:cubicBezTo>
                  <a:cubicBezTo>
                    <a:pt x="2007" y="456"/>
                    <a:pt x="155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13"/>
            <p:cNvSpPr/>
            <p:nvPr/>
          </p:nvSpPr>
          <p:spPr>
            <a:xfrm>
              <a:off x="6552825" y="3440300"/>
              <a:ext cx="50925" cy="50225"/>
            </a:xfrm>
            <a:custGeom>
              <a:avLst/>
              <a:gdLst/>
              <a:ahLst/>
              <a:cxnLst/>
              <a:rect l="l" t="t" r="r" b="b"/>
              <a:pathLst>
                <a:path w="2037" h="2009" extrusionOk="0">
                  <a:moveTo>
                    <a:pt x="1034" y="1"/>
                  </a:moveTo>
                  <a:cubicBezTo>
                    <a:pt x="487" y="1"/>
                    <a:pt x="0" y="487"/>
                    <a:pt x="31" y="1034"/>
                  </a:cubicBezTo>
                  <a:cubicBezTo>
                    <a:pt x="31" y="1564"/>
                    <a:pt x="515" y="2008"/>
                    <a:pt x="1070" y="2008"/>
                  </a:cubicBezTo>
                  <a:cubicBezTo>
                    <a:pt x="1088" y="2008"/>
                    <a:pt x="1107" y="2008"/>
                    <a:pt x="1125" y="2007"/>
                  </a:cubicBezTo>
                  <a:cubicBezTo>
                    <a:pt x="1642" y="1946"/>
                    <a:pt x="2037" y="1521"/>
                    <a:pt x="2037" y="974"/>
                  </a:cubicBezTo>
                  <a:cubicBezTo>
                    <a:pt x="2006"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13"/>
            <p:cNvSpPr/>
            <p:nvPr/>
          </p:nvSpPr>
          <p:spPr>
            <a:xfrm>
              <a:off x="1595275" y="4618900"/>
              <a:ext cx="50950" cy="50175"/>
            </a:xfrm>
            <a:custGeom>
              <a:avLst/>
              <a:gdLst/>
              <a:ahLst/>
              <a:cxnLst/>
              <a:rect l="l" t="t" r="r" b="b"/>
              <a:pathLst>
                <a:path w="2038" h="2007" extrusionOk="0">
                  <a:moveTo>
                    <a:pt x="973" y="0"/>
                  </a:moveTo>
                  <a:cubicBezTo>
                    <a:pt x="426" y="31"/>
                    <a:pt x="1" y="426"/>
                    <a:pt x="31" y="1004"/>
                  </a:cubicBezTo>
                  <a:cubicBezTo>
                    <a:pt x="31" y="1551"/>
                    <a:pt x="457" y="1976"/>
                    <a:pt x="973" y="2007"/>
                  </a:cubicBezTo>
                  <a:cubicBezTo>
                    <a:pt x="1551" y="2007"/>
                    <a:pt x="2037" y="1490"/>
                    <a:pt x="2007" y="943"/>
                  </a:cubicBezTo>
                  <a:cubicBezTo>
                    <a:pt x="1976" y="426"/>
                    <a:pt x="1521"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13"/>
            <p:cNvSpPr/>
            <p:nvPr/>
          </p:nvSpPr>
          <p:spPr>
            <a:xfrm>
              <a:off x="952400" y="2428100"/>
              <a:ext cx="50950" cy="50225"/>
            </a:xfrm>
            <a:custGeom>
              <a:avLst/>
              <a:gdLst/>
              <a:ahLst/>
              <a:cxnLst/>
              <a:rect l="l" t="t" r="r" b="b"/>
              <a:pathLst>
                <a:path w="2038" h="2009" extrusionOk="0">
                  <a:moveTo>
                    <a:pt x="998" y="1"/>
                  </a:moveTo>
                  <a:cubicBezTo>
                    <a:pt x="980" y="1"/>
                    <a:pt x="962" y="1"/>
                    <a:pt x="943" y="2"/>
                  </a:cubicBezTo>
                  <a:cubicBezTo>
                    <a:pt x="427" y="2"/>
                    <a:pt x="1" y="458"/>
                    <a:pt x="1" y="1005"/>
                  </a:cubicBezTo>
                  <a:cubicBezTo>
                    <a:pt x="1" y="1552"/>
                    <a:pt x="427" y="1978"/>
                    <a:pt x="974" y="2008"/>
                  </a:cubicBezTo>
                  <a:cubicBezTo>
                    <a:pt x="1521" y="2008"/>
                    <a:pt x="2037" y="1552"/>
                    <a:pt x="2037" y="975"/>
                  </a:cubicBezTo>
                  <a:cubicBezTo>
                    <a:pt x="2008" y="445"/>
                    <a:pt x="1551"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13"/>
            <p:cNvSpPr/>
            <p:nvPr/>
          </p:nvSpPr>
          <p:spPr>
            <a:xfrm>
              <a:off x="5558875" y="5033800"/>
              <a:ext cx="50950" cy="50175"/>
            </a:xfrm>
            <a:custGeom>
              <a:avLst/>
              <a:gdLst/>
              <a:ahLst/>
              <a:cxnLst/>
              <a:rect l="l" t="t" r="r" b="b"/>
              <a:pathLst>
                <a:path w="2038" h="2007" extrusionOk="0">
                  <a:moveTo>
                    <a:pt x="1034" y="0"/>
                  </a:moveTo>
                  <a:cubicBezTo>
                    <a:pt x="517" y="0"/>
                    <a:pt x="31" y="426"/>
                    <a:pt x="31" y="973"/>
                  </a:cubicBezTo>
                  <a:cubicBezTo>
                    <a:pt x="1" y="1520"/>
                    <a:pt x="487" y="2007"/>
                    <a:pt x="1065" y="2007"/>
                  </a:cubicBezTo>
                  <a:cubicBezTo>
                    <a:pt x="1612" y="1976"/>
                    <a:pt x="2037" y="1551"/>
                    <a:pt x="2007" y="1003"/>
                  </a:cubicBezTo>
                  <a:cubicBezTo>
                    <a:pt x="2007" y="42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13"/>
            <p:cNvSpPr/>
            <p:nvPr/>
          </p:nvSpPr>
          <p:spPr>
            <a:xfrm>
              <a:off x="6065000" y="4498050"/>
              <a:ext cx="50900" cy="50200"/>
            </a:xfrm>
            <a:custGeom>
              <a:avLst/>
              <a:gdLst/>
              <a:ahLst/>
              <a:cxnLst/>
              <a:rect l="l" t="t" r="r" b="b"/>
              <a:pathLst>
                <a:path w="2036" h="2008" extrusionOk="0">
                  <a:moveTo>
                    <a:pt x="1014" y="0"/>
                  </a:moveTo>
                  <a:cubicBezTo>
                    <a:pt x="486" y="0"/>
                    <a:pt x="0" y="474"/>
                    <a:pt x="30" y="1005"/>
                  </a:cubicBezTo>
                  <a:cubicBezTo>
                    <a:pt x="30" y="1552"/>
                    <a:pt x="486" y="1977"/>
                    <a:pt x="1033" y="2008"/>
                  </a:cubicBezTo>
                  <a:cubicBezTo>
                    <a:pt x="1580" y="2008"/>
                    <a:pt x="2005" y="1582"/>
                    <a:pt x="2005" y="1005"/>
                  </a:cubicBezTo>
                  <a:cubicBezTo>
                    <a:pt x="2036" y="457"/>
                    <a:pt x="1610" y="32"/>
                    <a:pt x="1063" y="2"/>
                  </a:cubicBezTo>
                  <a:cubicBezTo>
                    <a:pt x="1047" y="1"/>
                    <a:pt x="1031" y="0"/>
                    <a:pt x="10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13"/>
            <p:cNvSpPr/>
            <p:nvPr/>
          </p:nvSpPr>
          <p:spPr>
            <a:xfrm>
              <a:off x="1317150" y="1429600"/>
              <a:ext cx="50925" cy="50225"/>
            </a:xfrm>
            <a:custGeom>
              <a:avLst/>
              <a:gdLst/>
              <a:ahLst/>
              <a:cxnLst/>
              <a:rect l="l" t="t" r="r" b="b"/>
              <a:pathLst>
                <a:path w="2037" h="2009" extrusionOk="0">
                  <a:moveTo>
                    <a:pt x="1022" y="1"/>
                  </a:moveTo>
                  <a:cubicBezTo>
                    <a:pt x="1006" y="1"/>
                    <a:pt x="990" y="1"/>
                    <a:pt x="974" y="2"/>
                  </a:cubicBezTo>
                  <a:cubicBezTo>
                    <a:pt x="457" y="2"/>
                    <a:pt x="1" y="458"/>
                    <a:pt x="1" y="1005"/>
                  </a:cubicBezTo>
                  <a:cubicBezTo>
                    <a:pt x="1" y="1552"/>
                    <a:pt x="426" y="1978"/>
                    <a:pt x="974" y="2008"/>
                  </a:cubicBezTo>
                  <a:cubicBezTo>
                    <a:pt x="1521" y="2008"/>
                    <a:pt x="1977" y="1583"/>
                    <a:pt x="2007" y="1036"/>
                  </a:cubicBezTo>
                  <a:cubicBezTo>
                    <a:pt x="2037" y="504"/>
                    <a:pt x="1578" y="1"/>
                    <a:pt x="10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13"/>
            <p:cNvSpPr/>
            <p:nvPr/>
          </p:nvSpPr>
          <p:spPr>
            <a:xfrm>
              <a:off x="958500" y="3253350"/>
              <a:ext cx="50925" cy="50200"/>
            </a:xfrm>
            <a:custGeom>
              <a:avLst/>
              <a:gdLst/>
              <a:ahLst/>
              <a:cxnLst/>
              <a:rect l="l" t="t" r="r" b="b"/>
              <a:pathLst>
                <a:path w="2037" h="2008" extrusionOk="0">
                  <a:moveTo>
                    <a:pt x="1085" y="0"/>
                  </a:moveTo>
                  <a:cubicBezTo>
                    <a:pt x="1068" y="0"/>
                    <a:pt x="1051" y="1"/>
                    <a:pt x="1034" y="2"/>
                  </a:cubicBezTo>
                  <a:cubicBezTo>
                    <a:pt x="486" y="2"/>
                    <a:pt x="31" y="427"/>
                    <a:pt x="31" y="944"/>
                  </a:cubicBezTo>
                  <a:cubicBezTo>
                    <a:pt x="0" y="1521"/>
                    <a:pt x="456" y="2008"/>
                    <a:pt x="1034" y="2008"/>
                  </a:cubicBezTo>
                  <a:cubicBezTo>
                    <a:pt x="1581" y="2008"/>
                    <a:pt x="2006" y="1582"/>
                    <a:pt x="2037" y="1035"/>
                  </a:cubicBezTo>
                  <a:cubicBezTo>
                    <a:pt x="2037" y="475"/>
                    <a:pt x="1636" y="0"/>
                    <a:pt x="1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13"/>
            <p:cNvSpPr/>
            <p:nvPr/>
          </p:nvSpPr>
          <p:spPr>
            <a:xfrm>
              <a:off x="5768600" y="786775"/>
              <a:ext cx="50950" cy="50225"/>
            </a:xfrm>
            <a:custGeom>
              <a:avLst/>
              <a:gdLst/>
              <a:ahLst/>
              <a:cxnLst/>
              <a:rect l="l" t="t" r="r" b="b"/>
              <a:pathLst>
                <a:path w="2038" h="2009" extrusionOk="0">
                  <a:moveTo>
                    <a:pt x="1034" y="1"/>
                  </a:moveTo>
                  <a:cubicBezTo>
                    <a:pt x="487" y="1"/>
                    <a:pt x="1" y="487"/>
                    <a:pt x="31" y="1034"/>
                  </a:cubicBezTo>
                  <a:cubicBezTo>
                    <a:pt x="31" y="1564"/>
                    <a:pt x="516" y="2008"/>
                    <a:pt x="1071" y="2008"/>
                  </a:cubicBezTo>
                  <a:cubicBezTo>
                    <a:pt x="1089" y="2008"/>
                    <a:pt x="1107" y="2008"/>
                    <a:pt x="1126" y="2007"/>
                  </a:cubicBezTo>
                  <a:cubicBezTo>
                    <a:pt x="1642" y="1946"/>
                    <a:pt x="2037" y="1520"/>
                    <a:pt x="2037" y="943"/>
                  </a:cubicBezTo>
                  <a:cubicBezTo>
                    <a:pt x="2007" y="426"/>
                    <a:pt x="158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7" name="Google Shape;28377;p13"/>
            <p:cNvSpPr/>
            <p:nvPr/>
          </p:nvSpPr>
          <p:spPr>
            <a:xfrm>
              <a:off x="6421350" y="3805025"/>
              <a:ext cx="50175" cy="50200"/>
            </a:xfrm>
            <a:custGeom>
              <a:avLst/>
              <a:gdLst/>
              <a:ahLst/>
              <a:cxnLst/>
              <a:rect l="l" t="t" r="r" b="b"/>
              <a:pathLst>
                <a:path w="2007" h="2008" extrusionOk="0">
                  <a:moveTo>
                    <a:pt x="1013" y="0"/>
                  </a:moveTo>
                  <a:cubicBezTo>
                    <a:pt x="459" y="0"/>
                    <a:pt x="1" y="474"/>
                    <a:pt x="1" y="1005"/>
                  </a:cubicBezTo>
                  <a:cubicBezTo>
                    <a:pt x="1" y="1522"/>
                    <a:pt x="457" y="1978"/>
                    <a:pt x="974" y="2008"/>
                  </a:cubicBezTo>
                  <a:cubicBezTo>
                    <a:pt x="1521" y="2008"/>
                    <a:pt x="1977" y="1582"/>
                    <a:pt x="1977" y="1035"/>
                  </a:cubicBezTo>
                  <a:cubicBezTo>
                    <a:pt x="2007" y="488"/>
                    <a:pt x="1612" y="32"/>
                    <a:pt x="1065" y="2"/>
                  </a:cubicBezTo>
                  <a:cubicBezTo>
                    <a:pt x="1047" y="1"/>
                    <a:pt x="1030" y="0"/>
                    <a:pt x="10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8" name="Google Shape;28378;p13"/>
            <p:cNvSpPr/>
            <p:nvPr/>
          </p:nvSpPr>
          <p:spPr>
            <a:xfrm>
              <a:off x="1349075" y="1338425"/>
              <a:ext cx="50925" cy="50200"/>
            </a:xfrm>
            <a:custGeom>
              <a:avLst/>
              <a:gdLst/>
              <a:ahLst/>
              <a:cxnLst/>
              <a:rect l="l" t="t" r="r" b="b"/>
              <a:pathLst>
                <a:path w="2037" h="2008" extrusionOk="0">
                  <a:moveTo>
                    <a:pt x="994" y="0"/>
                  </a:moveTo>
                  <a:cubicBezTo>
                    <a:pt x="977" y="0"/>
                    <a:pt x="960" y="1"/>
                    <a:pt x="943" y="2"/>
                  </a:cubicBezTo>
                  <a:cubicBezTo>
                    <a:pt x="396" y="32"/>
                    <a:pt x="1" y="488"/>
                    <a:pt x="31" y="1035"/>
                  </a:cubicBezTo>
                  <a:cubicBezTo>
                    <a:pt x="31" y="1582"/>
                    <a:pt x="456" y="2008"/>
                    <a:pt x="1004" y="2008"/>
                  </a:cubicBezTo>
                  <a:cubicBezTo>
                    <a:pt x="1551" y="1977"/>
                    <a:pt x="2007" y="1552"/>
                    <a:pt x="2007" y="1005"/>
                  </a:cubicBezTo>
                  <a:cubicBezTo>
                    <a:pt x="2036" y="474"/>
                    <a:pt x="1551" y="0"/>
                    <a:pt x="9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13"/>
            <p:cNvSpPr/>
            <p:nvPr/>
          </p:nvSpPr>
          <p:spPr>
            <a:xfrm>
              <a:off x="6552825" y="2309600"/>
              <a:ext cx="50925" cy="50175"/>
            </a:xfrm>
            <a:custGeom>
              <a:avLst/>
              <a:gdLst/>
              <a:ahLst/>
              <a:cxnLst/>
              <a:rect l="l" t="t" r="r" b="b"/>
              <a:pathLst>
                <a:path w="2037" h="2007" extrusionOk="0">
                  <a:moveTo>
                    <a:pt x="1034" y="0"/>
                  </a:moveTo>
                  <a:cubicBezTo>
                    <a:pt x="517" y="0"/>
                    <a:pt x="31" y="426"/>
                    <a:pt x="31" y="973"/>
                  </a:cubicBezTo>
                  <a:cubicBezTo>
                    <a:pt x="0" y="1520"/>
                    <a:pt x="487" y="2006"/>
                    <a:pt x="1064" y="2006"/>
                  </a:cubicBezTo>
                  <a:cubicBezTo>
                    <a:pt x="1611" y="1976"/>
                    <a:pt x="2037" y="1550"/>
                    <a:pt x="2006" y="973"/>
                  </a:cubicBezTo>
                  <a:cubicBezTo>
                    <a:pt x="2006"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13"/>
            <p:cNvSpPr/>
            <p:nvPr/>
          </p:nvSpPr>
          <p:spPr>
            <a:xfrm>
              <a:off x="6387175" y="3896250"/>
              <a:ext cx="50925" cy="50175"/>
            </a:xfrm>
            <a:custGeom>
              <a:avLst/>
              <a:gdLst/>
              <a:ahLst/>
              <a:cxnLst/>
              <a:rect l="l" t="t" r="r" b="b"/>
              <a:pathLst>
                <a:path w="2037" h="2007" extrusionOk="0">
                  <a:moveTo>
                    <a:pt x="1003" y="0"/>
                  </a:moveTo>
                  <a:cubicBezTo>
                    <a:pt x="456" y="0"/>
                    <a:pt x="30" y="426"/>
                    <a:pt x="30" y="973"/>
                  </a:cubicBezTo>
                  <a:cubicBezTo>
                    <a:pt x="0" y="1520"/>
                    <a:pt x="395" y="1976"/>
                    <a:pt x="942" y="2006"/>
                  </a:cubicBezTo>
                  <a:cubicBezTo>
                    <a:pt x="1520" y="2006"/>
                    <a:pt x="2037" y="1550"/>
                    <a:pt x="2006" y="973"/>
                  </a:cubicBezTo>
                  <a:cubicBezTo>
                    <a:pt x="2006" y="456"/>
                    <a:pt x="1550"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13"/>
            <p:cNvSpPr/>
            <p:nvPr/>
          </p:nvSpPr>
          <p:spPr>
            <a:xfrm>
              <a:off x="1387075" y="4336225"/>
              <a:ext cx="50175" cy="50175"/>
            </a:xfrm>
            <a:custGeom>
              <a:avLst/>
              <a:gdLst/>
              <a:ahLst/>
              <a:cxnLst/>
              <a:rect l="l" t="t" r="r" b="b"/>
              <a:pathLst>
                <a:path w="2007" h="2007" extrusionOk="0">
                  <a:moveTo>
                    <a:pt x="1034" y="0"/>
                  </a:moveTo>
                  <a:cubicBezTo>
                    <a:pt x="517" y="0"/>
                    <a:pt x="31" y="426"/>
                    <a:pt x="31" y="943"/>
                  </a:cubicBezTo>
                  <a:cubicBezTo>
                    <a:pt x="0" y="1520"/>
                    <a:pt x="487" y="2006"/>
                    <a:pt x="1064" y="2006"/>
                  </a:cubicBezTo>
                  <a:cubicBezTo>
                    <a:pt x="1611" y="1976"/>
                    <a:pt x="2006" y="1550"/>
                    <a:pt x="2006" y="1003"/>
                  </a:cubicBezTo>
                  <a:cubicBezTo>
                    <a:pt x="2006"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13"/>
            <p:cNvSpPr/>
            <p:nvPr/>
          </p:nvSpPr>
          <p:spPr>
            <a:xfrm>
              <a:off x="5874225" y="4737450"/>
              <a:ext cx="50200" cy="50200"/>
            </a:xfrm>
            <a:custGeom>
              <a:avLst/>
              <a:gdLst/>
              <a:ahLst/>
              <a:cxnLst/>
              <a:rect l="l" t="t" r="r" b="b"/>
              <a:pathLst>
                <a:path w="2008" h="2008" extrusionOk="0">
                  <a:moveTo>
                    <a:pt x="974" y="0"/>
                  </a:moveTo>
                  <a:cubicBezTo>
                    <a:pt x="457" y="0"/>
                    <a:pt x="1" y="456"/>
                    <a:pt x="1" y="1003"/>
                  </a:cubicBezTo>
                  <a:cubicBezTo>
                    <a:pt x="1" y="1534"/>
                    <a:pt x="459" y="2008"/>
                    <a:pt x="1013" y="2008"/>
                  </a:cubicBezTo>
                  <a:cubicBezTo>
                    <a:pt x="1030" y="2008"/>
                    <a:pt x="1048" y="2007"/>
                    <a:pt x="1065" y="2006"/>
                  </a:cubicBezTo>
                  <a:cubicBezTo>
                    <a:pt x="1612" y="1976"/>
                    <a:pt x="2007" y="1520"/>
                    <a:pt x="1977" y="973"/>
                  </a:cubicBezTo>
                  <a:cubicBezTo>
                    <a:pt x="1977" y="395"/>
                    <a:pt x="1551" y="0"/>
                    <a:pt x="9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13"/>
            <p:cNvSpPr/>
            <p:nvPr/>
          </p:nvSpPr>
          <p:spPr>
            <a:xfrm>
              <a:off x="6519375" y="3531475"/>
              <a:ext cx="50925" cy="50200"/>
            </a:xfrm>
            <a:custGeom>
              <a:avLst/>
              <a:gdLst/>
              <a:ahLst/>
              <a:cxnLst/>
              <a:rect l="l" t="t" r="r" b="b"/>
              <a:pathLst>
                <a:path w="2037" h="2008" extrusionOk="0">
                  <a:moveTo>
                    <a:pt x="995" y="0"/>
                  </a:moveTo>
                  <a:cubicBezTo>
                    <a:pt x="978" y="0"/>
                    <a:pt x="960" y="0"/>
                    <a:pt x="943" y="1"/>
                  </a:cubicBezTo>
                  <a:cubicBezTo>
                    <a:pt x="396" y="32"/>
                    <a:pt x="1" y="488"/>
                    <a:pt x="31" y="1035"/>
                  </a:cubicBezTo>
                  <a:cubicBezTo>
                    <a:pt x="31" y="1582"/>
                    <a:pt x="457" y="2007"/>
                    <a:pt x="1004" y="2007"/>
                  </a:cubicBezTo>
                  <a:cubicBezTo>
                    <a:pt x="1551" y="1977"/>
                    <a:pt x="2007" y="1552"/>
                    <a:pt x="2007" y="1004"/>
                  </a:cubicBezTo>
                  <a:cubicBezTo>
                    <a:pt x="2036" y="474"/>
                    <a:pt x="1551" y="0"/>
                    <a:pt x="9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13"/>
            <p:cNvSpPr/>
            <p:nvPr/>
          </p:nvSpPr>
          <p:spPr>
            <a:xfrm>
              <a:off x="6470750" y="1969925"/>
              <a:ext cx="50175" cy="50175"/>
            </a:xfrm>
            <a:custGeom>
              <a:avLst/>
              <a:gdLst/>
              <a:ahLst/>
              <a:cxnLst/>
              <a:rect l="l" t="t" r="r" b="b"/>
              <a:pathLst>
                <a:path w="2007" h="2007" extrusionOk="0">
                  <a:moveTo>
                    <a:pt x="1064" y="0"/>
                  </a:moveTo>
                  <a:cubicBezTo>
                    <a:pt x="517" y="0"/>
                    <a:pt x="61" y="426"/>
                    <a:pt x="31" y="943"/>
                  </a:cubicBezTo>
                  <a:cubicBezTo>
                    <a:pt x="1" y="1520"/>
                    <a:pt x="487" y="2007"/>
                    <a:pt x="1064" y="2007"/>
                  </a:cubicBezTo>
                  <a:cubicBezTo>
                    <a:pt x="1581" y="1976"/>
                    <a:pt x="2007" y="1551"/>
                    <a:pt x="2007" y="1004"/>
                  </a:cubicBezTo>
                  <a:cubicBezTo>
                    <a:pt x="2007" y="426"/>
                    <a:pt x="1612" y="31"/>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13"/>
            <p:cNvSpPr/>
            <p:nvPr/>
          </p:nvSpPr>
          <p:spPr>
            <a:xfrm>
              <a:off x="6183500" y="1349850"/>
              <a:ext cx="50950" cy="50175"/>
            </a:xfrm>
            <a:custGeom>
              <a:avLst/>
              <a:gdLst/>
              <a:ahLst/>
              <a:cxnLst/>
              <a:rect l="l" t="t" r="r" b="b"/>
              <a:pathLst>
                <a:path w="2038" h="2007" extrusionOk="0">
                  <a:moveTo>
                    <a:pt x="1034" y="1"/>
                  </a:moveTo>
                  <a:cubicBezTo>
                    <a:pt x="518" y="1"/>
                    <a:pt x="31" y="426"/>
                    <a:pt x="31" y="973"/>
                  </a:cubicBezTo>
                  <a:cubicBezTo>
                    <a:pt x="1" y="1520"/>
                    <a:pt x="487" y="2007"/>
                    <a:pt x="1065" y="2007"/>
                  </a:cubicBezTo>
                  <a:cubicBezTo>
                    <a:pt x="1612" y="1976"/>
                    <a:pt x="2037" y="1551"/>
                    <a:pt x="2007" y="1004"/>
                  </a:cubicBezTo>
                  <a:cubicBezTo>
                    <a:pt x="2007" y="426"/>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13"/>
            <p:cNvSpPr/>
            <p:nvPr/>
          </p:nvSpPr>
          <p:spPr>
            <a:xfrm>
              <a:off x="1537525" y="1099100"/>
              <a:ext cx="50175" cy="50175"/>
            </a:xfrm>
            <a:custGeom>
              <a:avLst/>
              <a:gdLst/>
              <a:ahLst/>
              <a:cxnLst/>
              <a:rect l="l" t="t" r="r" b="b"/>
              <a:pathLst>
                <a:path w="2007" h="2007" extrusionOk="0">
                  <a:moveTo>
                    <a:pt x="1065" y="0"/>
                  </a:moveTo>
                  <a:cubicBezTo>
                    <a:pt x="517" y="0"/>
                    <a:pt x="61" y="426"/>
                    <a:pt x="31" y="942"/>
                  </a:cubicBezTo>
                  <a:cubicBezTo>
                    <a:pt x="1" y="1520"/>
                    <a:pt x="487" y="2006"/>
                    <a:pt x="1065" y="2006"/>
                  </a:cubicBezTo>
                  <a:cubicBezTo>
                    <a:pt x="1612" y="1976"/>
                    <a:pt x="2007" y="1550"/>
                    <a:pt x="2007" y="1003"/>
                  </a:cubicBezTo>
                  <a:cubicBezTo>
                    <a:pt x="2007" y="426"/>
                    <a:pt x="1612" y="31"/>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13"/>
            <p:cNvSpPr/>
            <p:nvPr/>
          </p:nvSpPr>
          <p:spPr>
            <a:xfrm>
              <a:off x="934175" y="3039050"/>
              <a:ext cx="50925" cy="50225"/>
            </a:xfrm>
            <a:custGeom>
              <a:avLst/>
              <a:gdLst/>
              <a:ahLst/>
              <a:cxnLst/>
              <a:rect l="l" t="t" r="r" b="b"/>
              <a:pathLst>
                <a:path w="2037" h="2009" extrusionOk="0">
                  <a:moveTo>
                    <a:pt x="997" y="1"/>
                  </a:moveTo>
                  <a:cubicBezTo>
                    <a:pt x="979" y="1"/>
                    <a:pt x="961" y="1"/>
                    <a:pt x="943" y="2"/>
                  </a:cubicBezTo>
                  <a:cubicBezTo>
                    <a:pt x="396" y="32"/>
                    <a:pt x="0" y="458"/>
                    <a:pt x="0" y="1005"/>
                  </a:cubicBezTo>
                  <a:cubicBezTo>
                    <a:pt x="31" y="1552"/>
                    <a:pt x="426" y="1978"/>
                    <a:pt x="973" y="2008"/>
                  </a:cubicBezTo>
                  <a:cubicBezTo>
                    <a:pt x="1551" y="2008"/>
                    <a:pt x="2037" y="1552"/>
                    <a:pt x="2007" y="975"/>
                  </a:cubicBezTo>
                  <a:cubicBezTo>
                    <a:pt x="2007" y="445"/>
                    <a:pt x="1551" y="1"/>
                    <a:pt x="9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13"/>
            <p:cNvSpPr/>
            <p:nvPr/>
          </p:nvSpPr>
          <p:spPr>
            <a:xfrm>
              <a:off x="1742700" y="4776200"/>
              <a:ext cx="50925" cy="50175"/>
            </a:xfrm>
            <a:custGeom>
              <a:avLst/>
              <a:gdLst/>
              <a:ahLst/>
              <a:cxnLst/>
              <a:rect l="l" t="t" r="r" b="b"/>
              <a:pathLst>
                <a:path w="2037" h="2007" extrusionOk="0">
                  <a:moveTo>
                    <a:pt x="1034" y="0"/>
                  </a:moveTo>
                  <a:cubicBezTo>
                    <a:pt x="487" y="0"/>
                    <a:pt x="31" y="456"/>
                    <a:pt x="31" y="973"/>
                  </a:cubicBezTo>
                  <a:cubicBezTo>
                    <a:pt x="0" y="1551"/>
                    <a:pt x="517" y="2006"/>
                    <a:pt x="1064" y="2006"/>
                  </a:cubicBezTo>
                  <a:cubicBezTo>
                    <a:pt x="1611" y="1976"/>
                    <a:pt x="2037" y="1520"/>
                    <a:pt x="2007" y="973"/>
                  </a:cubicBezTo>
                  <a:cubicBezTo>
                    <a:pt x="2007"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13"/>
            <p:cNvSpPr/>
            <p:nvPr/>
          </p:nvSpPr>
          <p:spPr>
            <a:xfrm>
              <a:off x="6603000" y="2738150"/>
              <a:ext cx="50900" cy="50200"/>
            </a:xfrm>
            <a:custGeom>
              <a:avLst/>
              <a:gdLst/>
              <a:ahLst/>
              <a:cxnLst/>
              <a:rect l="l" t="t" r="r" b="b"/>
              <a:pathLst>
                <a:path w="2036" h="2008" extrusionOk="0">
                  <a:moveTo>
                    <a:pt x="987" y="0"/>
                  </a:moveTo>
                  <a:cubicBezTo>
                    <a:pt x="459" y="0"/>
                    <a:pt x="0" y="503"/>
                    <a:pt x="30" y="1035"/>
                  </a:cubicBezTo>
                  <a:cubicBezTo>
                    <a:pt x="60" y="1582"/>
                    <a:pt x="516" y="2008"/>
                    <a:pt x="1063" y="2008"/>
                  </a:cubicBezTo>
                  <a:cubicBezTo>
                    <a:pt x="1610" y="1977"/>
                    <a:pt x="2036" y="1552"/>
                    <a:pt x="2006" y="1004"/>
                  </a:cubicBezTo>
                  <a:cubicBezTo>
                    <a:pt x="2006" y="427"/>
                    <a:pt x="1580" y="1"/>
                    <a:pt x="1033" y="1"/>
                  </a:cubicBezTo>
                  <a:cubicBezTo>
                    <a:pt x="1017" y="1"/>
                    <a:pt x="1002" y="0"/>
                    <a:pt x="9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13"/>
            <p:cNvSpPr/>
            <p:nvPr/>
          </p:nvSpPr>
          <p:spPr>
            <a:xfrm>
              <a:off x="6593875" y="3043625"/>
              <a:ext cx="50925" cy="50200"/>
            </a:xfrm>
            <a:custGeom>
              <a:avLst/>
              <a:gdLst/>
              <a:ahLst/>
              <a:cxnLst/>
              <a:rect l="l" t="t" r="r" b="b"/>
              <a:pathLst>
                <a:path w="2037" h="2008" extrusionOk="0">
                  <a:moveTo>
                    <a:pt x="1042" y="0"/>
                  </a:moveTo>
                  <a:cubicBezTo>
                    <a:pt x="486" y="0"/>
                    <a:pt x="1" y="474"/>
                    <a:pt x="30" y="1004"/>
                  </a:cubicBezTo>
                  <a:cubicBezTo>
                    <a:pt x="30" y="1552"/>
                    <a:pt x="486" y="1977"/>
                    <a:pt x="1033" y="2008"/>
                  </a:cubicBezTo>
                  <a:cubicBezTo>
                    <a:pt x="1580" y="2008"/>
                    <a:pt x="2006" y="1582"/>
                    <a:pt x="2006" y="1035"/>
                  </a:cubicBezTo>
                  <a:cubicBezTo>
                    <a:pt x="2036" y="488"/>
                    <a:pt x="1641" y="32"/>
                    <a:pt x="1094" y="1"/>
                  </a:cubicBezTo>
                  <a:cubicBezTo>
                    <a:pt x="1077" y="1"/>
                    <a:pt x="1060" y="0"/>
                    <a:pt x="10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13"/>
            <p:cNvSpPr/>
            <p:nvPr/>
          </p:nvSpPr>
          <p:spPr>
            <a:xfrm>
              <a:off x="984325" y="2336950"/>
              <a:ext cx="50950" cy="50175"/>
            </a:xfrm>
            <a:custGeom>
              <a:avLst/>
              <a:gdLst/>
              <a:ahLst/>
              <a:cxnLst/>
              <a:rect l="l" t="t" r="r" b="b"/>
              <a:pathLst>
                <a:path w="2038" h="2007" extrusionOk="0">
                  <a:moveTo>
                    <a:pt x="1004" y="1"/>
                  </a:moveTo>
                  <a:cubicBezTo>
                    <a:pt x="457" y="1"/>
                    <a:pt x="31" y="426"/>
                    <a:pt x="1" y="973"/>
                  </a:cubicBezTo>
                  <a:cubicBezTo>
                    <a:pt x="1" y="1551"/>
                    <a:pt x="426" y="1976"/>
                    <a:pt x="973" y="2007"/>
                  </a:cubicBezTo>
                  <a:cubicBezTo>
                    <a:pt x="1520" y="2007"/>
                    <a:pt x="1976" y="1581"/>
                    <a:pt x="2007" y="1064"/>
                  </a:cubicBezTo>
                  <a:cubicBezTo>
                    <a:pt x="2037" y="487"/>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2" name="Google Shape;28392;p13"/>
            <p:cNvSpPr/>
            <p:nvPr/>
          </p:nvSpPr>
          <p:spPr>
            <a:xfrm>
              <a:off x="2130275" y="5122675"/>
              <a:ext cx="50900" cy="50200"/>
            </a:xfrm>
            <a:custGeom>
              <a:avLst/>
              <a:gdLst/>
              <a:ahLst/>
              <a:cxnLst/>
              <a:rect l="l" t="t" r="r" b="b"/>
              <a:pathLst>
                <a:path w="2036" h="2008" extrusionOk="0">
                  <a:moveTo>
                    <a:pt x="1042" y="0"/>
                  </a:moveTo>
                  <a:cubicBezTo>
                    <a:pt x="486" y="0"/>
                    <a:pt x="0" y="474"/>
                    <a:pt x="30" y="1005"/>
                  </a:cubicBezTo>
                  <a:cubicBezTo>
                    <a:pt x="30" y="1521"/>
                    <a:pt x="486" y="1977"/>
                    <a:pt x="1002" y="2008"/>
                  </a:cubicBezTo>
                  <a:cubicBezTo>
                    <a:pt x="1580" y="2008"/>
                    <a:pt x="2005" y="1582"/>
                    <a:pt x="2005" y="1035"/>
                  </a:cubicBezTo>
                  <a:cubicBezTo>
                    <a:pt x="2036" y="488"/>
                    <a:pt x="1641" y="32"/>
                    <a:pt x="1094" y="2"/>
                  </a:cubicBezTo>
                  <a:cubicBezTo>
                    <a:pt x="1076" y="1"/>
                    <a:pt x="1059" y="0"/>
                    <a:pt x="10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3" name="Google Shape;28393;p13"/>
            <p:cNvSpPr/>
            <p:nvPr/>
          </p:nvSpPr>
          <p:spPr>
            <a:xfrm>
              <a:off x="943300" y="2733575"/>
              <a:ext cx="50175" cy="49575"/>
            </a:xfrm>
            <a:custGeom>
              <a:avLst/>
              <a:gdLst/>
              <a:ahLst/>
              <a:cxnLst/>
              <a:rect l="l" t="t" r="r" b="b"/>
              <a:pathLst>
                <a:path w="2007" h="1983" extrusionOk="0">
                  <a:moveTo>
                    <a:pt x="979" y="0"/>
                  </a:moveTo>
                  <a:cubicBezTo>
                    <a:pt x="456" y="0"/>
                    <a:pt x="31" y="416"/>
                    <a:pt x="31" y="944"/>
                  </a:cubicBezTo>
                  <a:cubicBezTo>
                    <a:pt x="0" y="1522"/>
                    <a:pt x="395" y="1947"/>
                    <a:pt x="942" y="1978"/>
                  </a:cubicBezTo>
                  <a:cubicBezTo>
                    <a:pt x="975" y="1981"/>
                    <a:pt x="1008" y="1983"/>
                    <a:pt x="1040" y="1983"/>
                  </a:cubicBezTo>
                  <a:cubicBezTo>
                    <a:pt x="1574" y="1983"/>
                    <a:pt x="2006" y="1521"/>
                    <a:pt x="2006" y="1005"/>
                  </a:cubicBezTo>
                  <a:cubicBezTo>
                    <a:pt x="2006" y="488"/>
                    <a:pt x="1550" y="2"/>
                    <a:pt x="1034" y="2"/>
                  </a:cubicBezTo>
                  <a:cubicBezTo>
                    <a:pt x="1015" y="1"/>
                    <a:pt x="997" y="0"/>
                    <a:pt x="9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13"/>
            <p:cNvSpPr/>
            <p:nvPr/>
          </p:nvSpPr>
          <p:spPr>
            <a:xfrm>
              <a:off x="5716950" y="4885575"/>
              <a:ext cx="50175" cy="49600"/>
            </a:xfrm>
            <a:custGeom>
              <a:avLst/>
              <a:gdLst/>
              <a:ahLst/>
              <a:cxnLst/>
              <a:rect l="l" t="t" r="r" b="b"/>
              <a:pathLst>
                <a:path w="2007" h="1984" extrusionOk="0">
                  <a:moveTo>
                    <a:pt x="979" y="1"/>
                  </a:moveTo>
                  <a:cubicBezTo>
                    <a:pt x="458" y="1"/>
                    <a:pt x="60" y="416"/>
                    <a:pt x="30" y="945"/>
                  </a:cubicBezTo>
                  <a:cubicBezTo>
                    <a:pt x="0" y="1492"/>
                    <a:pt x="395" y="1948"/>
                    <a:pt x="912" y="1978"/>
                  </a:cubicBezTo>
                  <a:cubicBezTo>
                    <a:pt x="947" y="1982"/>
                    <a:pt x="981" y="1983"/>
                    <a:pt x="1015" y="1983"/>
                  </a:cubicBezTo>
                  <a:cubicBezTo>
                    <a:pt x="1550" y="1983"/>
                    <a:pt x="2006" y="1548"/>
                    <a:pt x="2006" y="1005"/>
                  </a:cubicBezTo>
                  <a:cubicBezTo>
                    <a:pt x="2006" y="489"/>
                    <a:pt x="1550" y="2"/>
                    <a:pt x="1033" y="2"/>
                  </a:cubicBezTo>
                  <a:cubicBezTo>
                    <a:pt x="1015" y="1"/>
                    <a:pt x="997" y="1"/>
                    <a:pt x="9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13"/>
            <p:cNvSpPr/>
            <p:nvPr/>
          </p:nvSpPr>
          <p:spPr>
            <a:xfrm>
              <a:off x="5530775" y="597575"/>
              <a:ext cx="50175" cy="50175"/>
            </a:xfrm>
            <a:custGeom>
              <a:avLst/>
              <a:gdLst/>
              <a:ahLst/>
              <a:cxnLst/>
              <a:rect l="l" t="t" r="r" b="b"/>
              <a:pathLst>
                <a:path w="2007" h="2007" extrusionOk="0">
                  <a:moveTo>
                    <a:pt x="942" y="0"/>
                  </a:moveTo>
                  <a:cubicBezTo>
                    <a:pt x="395" y="30"/>
                    <a:pt x="0" y="426"/>
                    <a:pt x="0" y="1003"/>
                  </a:cubicBezTo>
                  <a:cubicBezTo>
                    <a:pt x="0" y="1550"/>
                    <a:pt x="395" y="1976"/>
                    <a:pt x="942" y="2006"/>
                  </a:cubicBezTo>
                  <a:cubicBezTo>
                    <a:pt x="1520" y="2006"/>
                    <a:pt x="2006" y="1520"/>
                    <a:pt x="1976" y="942"/>
                  </a:cubicBezTo>
                  <a:cubicBezTo>
                    <a:pt x="1945" y="426"/>
                    <a:pt x="1489"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13"/>
            <p:cNvSpPr/>
            <p:nvPr/>
          </p:nvSpPr>
          <p:spPr>
            <a:xfrm>
              <a:off x="1891650" y="4933500"/>
              <a:ext cx="50175" cy="50200"/>
            </a:xfrm>
            <a:custGeom>
              <a:avLst/>
              <a:gdLst/>
              <a:ahLst/>
              <a:cxnLst/>
              <a:rect l="l" t="t" r="r" b="b"/>
              <a:pathLst>
                <a:path w="2007" h="2008" extrusionOk="0">
                  <a:moveTo>
                    <a:pt x="1034" y="0"/>
                  </a:moveTo>
                  <a:cubicBezTo>
                    <a:pt x="486" y="0"/>
                    <a:pt x="30" y="395"/>
                    <a:pt x="30" y="942"/>
                  </a:cubicBezTo>
                  <a:cubicBezTo>
                    <a:pt x="0" y="1520"/>
                    <a:pt x="395" y="1946"/>
                    <a:pt x="942" y="2006"/>
                  </a:cubicBezTo>
                  <a:cubicBezTo>
                    <a:pt x="959" y="2007"/>
                    <a:pt x="975" y="2008"/>
                    <a:pt x="991" y="2008"/>
                  </a:cubicBezTo>
                  <a:cubicBezTo>
                    <a:pt x="1520" y="2008"/>
                    <a:pt x="2006" y="1534"/>
                    <a:pt x="2006" y="1003"/>
                  </a:cubicBezTo>
                  <a:cubicBezTo>
                    <a:pt x="2006" y="487"/>
                    <a:pt x="1581" y="31"/>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13"/>
            <p:cNvSpPr/>
            <p:nvPr/>
          </p:nvSpPr>
          <p:spPr>
            <a:xfrm>
              <a:off x="6452525" y="3713825"/>
              <a:ext cx="50925" cy="50225"/>
            </a:xfrm>
            <a:custGeom>
              <a:avLst/>
              <a:gdLst/>
              <a:ahLst/>
              <a:cxnLst/>
              <a:rect l="l" t="t" r="r" b="b"/>
              <a:pathLst>
                <a:path w="2037" h="2009" extrusionOk="0">
                  <a:moveTo>
                    <a:pt x="1013" y="1"/>
                  </a:moveTo>
                  <a:cubicBezTo>
                    <a:pt x="458" y="1"/>
                    <a:pt x="1" y="475"/>
                    <a:pt x="30" y="1036"/>
                  </a:cubicBezTo>
                  <a:cubicBezTo>
                    <a:pt x="30" y="1552"/>
                    <a:pt x="517" y="2008"/>
                    <a:pt x="1034" y="2008"/>
                  </a:cubicBezTo>
                  <a:cubicBezTo>
                    <a:pt x="1581" y="1978"/>
                    <a:pt x="2006" y="1552"/>
                    <a:pt x="2006" y="1005"/>
                  </a:cubicBezTo>
                  <a:cubicBezTo>
                    <a:pt x="2037" y="458"/>
                    <a:pt x="1611" y="2"/>
                    <a:pt x="1064" y="2"/>
                  </a:cubicBezTo>
                  <a:cubicBezTo>
                    <a:pt x="1047" y="1"/>
                    <a:pt x="1030"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13"/>
            <p:cNvSpPr/>
            <p:nvPr/>
          </p:nvSpPr>
          <p:spPr>
            <a:xfrm>
              <a:off x="1887075" y="709225"/>
              <a:ext cx="50925" cy="50225"/>
            </a:xfrm>
            <a:custGeom>
              <a:avLst/>
              <a:gdLst/>
              <a:ahLst/>
              <a:cxnLst/>
              <a:rect l="l" t="t" r="r" b="b"/>
              <a:pathLst>
                <a:path w="2037" h="2009" extrusionOk="0">
                  <a:moveTo>
                    <a:pt x="1022" y="1"/>
                  </a:moveTo>
                  <a:cubicBezTo>
                    <a:pt x="1006" y="1"/>
                    <a:pt x="990" y="1"/>
                    <a:pt x="973" y="2"/>
                  </a:cubicBezTo>
                  <a:cubicBezTo>
                    <a:pt x="426" y="2"/>
                    <a:pt x="1" y="458"/>
                    <a:pt x="1" y="1005"/>
                  </a:cubicBezTo>
                  <a:cubicBezTo>
                    <a:pt x="31" y="1552"/>
                    <a:pt x="426" y="1978"/>
                    <a:pt x="973" y="2008"/>
                  </a:cubicBezTo>
                  <a:cubicBezTo>
                    <a:pt x="1520" y="2008"/>
                    <a:pt x="1976" y="1583"/>
                    <a:pt x="2007" y="1036"/>
                  </a:cubicBezTo>
                  <a:cubicBezTo>
                    <a:pt x="2036" y="504"/>
                    <a:pt x="1578" y="1"/>
                    <a:pt x="10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9" name="Google Shape;28399;p13"/>
            <p:cNvSpPr/>
            <p:nvPr/>
          </p:nvSpPr>
          <p:spPr>
            <a:xfrm>
              <a:off x="1729050" y="859700"/>
              <a:ext cx="50900" cy="50200"/>
            </a:xfrm>
            <a:custGeom>
              <a:avLst/>
              <a:gdLst/>
              <a:ahLst/>
              <a:cxnLst/>
              <a:rect l="l" t="t" r="r" b="b"/>
              <a:pathLst>
                <a:path w="2036" h="2008" extrusionOk="0">
                  <a:moveTo>
                    <a:pt x="1015" y="0"/>
                  </a:moveTo>
                  <a:cubicBezTo>
                    <a:pt x="459" y="0"/>
                    <a:pt x="0" y="503"/>
                    <a:pt x="30" y="1035"/>
                  </a:cubicBezTo>
                  <a:cubicBezTo>
                    <a:pt x="60" y="1582"/>
                    <a:pt x="516" y="2008"/>
                    <a:pt x="1063" y="2008"/>
                  </a:cubicBezTo>
                  <a:cubicBezTo>
                    <a:pt x="1610" y="1977"/>
                    <a:pt x="2036" y="1552"/>
                    <a:pt x="2005" y="1005"/>
                  </a:cubicBezTo>
                  <a:cubicBezTo>
                    <a:pt x="2005" y="457"/>
                    <a:pt x="1580" y="2"/>
                    <a:pt x="1063" y="2"/>
                  </a:cubicBezTo>
                  <a:cubicBezTo>
                    <a:pt x="1047" y="1"/>
                    <a:pt x="1031"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0" name="Google Shape;28400;p13"/>
            <p:cNvSpPr/>
            <p:nvPr/>
          </p:nvSpPr>
          <p:spPr>
            <a:xfrm>
              <a:off x="6125000" y="1226725"/>
              <a:ext cx="50175" cy="50200"/>
            </a:xfrm>
            <a:custGeom>
              <a:avLst/>
              <a:gdLst/>
              <a:ahLst/>
              <a:cxnLst/>
              <a:rect l="l" t="t" r="r" b="b"/>
              <a:pathLst>
                <a:path w="2007" h="2008" extrusionOk="0">
                  <a:moveTo>
                    <a:pt x="1010" y="0"/>
                  </a:moveTo>
                  <a:cubicBezTo>
                    <a:pt x="457" y="0"/>
                    <a:pt x="1" y="445"/>
                    <a:pt x="1" y="1005"/>
                  </a:cubicBezTo>
                  <a:cubicBezTo>
                    <a:pt x="1" y="1521"/>
                    <a:pt x="456" y="1977"/>
                    <a:pt x="973" y="2008"/>
                  </a:cubicBezTo>
                  <a:cubicBezTo>
                    <a:pt x="1520" y="2008"/>
                    <a:pt x="1976" y="1582"/>
                    <a:pt x="1976" y="1035"/>
                  </a:cubicBezTo>
                  <a:cubicBezTo>
                    <a:pt x="2007" y="488"/>
                    <a:pt x="1611" y="32"/>
                    <a:pt x="1064" y="2"/>
                  </a:cubicBezTo>
                  <a:cubicBezTo>
                    <a:pt x="1046" y="1"/>
                    <a:pt x="1028" y="0"/>
                    <a:pt x="1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13"/>
            <p:cNvSpPr/>
            <p:nvPr/>
          </p:nvSpPr>
          <p:spPr>
            <a:xfrm>
              <a:off x="6320300" y="4076350"/>
              <a:ext cx="50925" cy="50175"/>
            </a:xfrm>
            <a:custGeom>
              <a:avLst/>
              <a:gdLst/>
              <a:ahLst/>
              <a:cxnLst/>
              <a:rect l="l" t="t" r="r" b="b"/>
              <a:pathLst>
                <a:path w="2037" h="2007" extrusionOk="0">
                  <a:moveTo>
                    <a:pt x="1034" y="0"/>
                  </a:moveTo>
                  <a:cubicBezTo>
                    <a:pt x="517" y="0"/>
                    <a:pt x="31" y="426"/>
                    <a:pt x="31" y="973"/>
                  </a:cubicBezTo>
                  <a:cubicBezTo>
                    <a:pt x="0" y="1520"/>
                    <a:pt x="487" y="2006"/>
                    <a:pt x="1064" y="2006"/>
                  </a:cubicBezTo>
                  <a:cubicBezTo>
                    <a:pt x="1611" y="1976"/>
                    <a:pt x="2037" y="1550"/>
                    <a:pt x="2006" y="1003"/>
                  </a:cubicBezTo>
                  <a:cubicBezTo>
                    <a:pt x="2006"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13"/>
            <p:cNvSpPr/>
            <p:nvPr/>
          </p:nvSpPr>
          <p:spPr>
            <a:xfrm>
              <a:off x="6487475" y="3622675"/>
              <a:ext cx="50925" cy="50175"/>
            </a:xfrm>
            <a:custGeom>
              <a:avLst/>
              <a:gdLst/>
              <a:ahLst/>
              <a:cxnLst/>
              <a:rect l="l" t="t" r="r" b="b"/>
              <a:pathLst>
                <a:path w="2037" h="2007" extrusionOk="0">
                  <a:moveTo>
                    <a:pt x="1003" y="1"/>
                  </a:moveTo>
                  <a:cubicBezTo>
                    <a:pt x="456" y="1"/>
                    <a:pt x="31" y="426"/>
                    <a:pt x="0" y="974"/>
                  </a:cubicBezTo>
                  <a:cubicBezTo>
                    <a:pt x="0" y="1521"/>
                    <a:pt x="426" y="1977"/>
                    <a:pt x="973" y="2007"/>
                  </a:cubicBezTo>
                  <a:cubicBezTo>
                    <a:pt x="1520" y="2007"/>
                    <a:pt x="2037" y="1551"/>
                    <a:pt x="2006" y="974"/>
                  </a:cubicBezTo>
                  <a:cubicBezTo>
                    <a:pt x="2006" y="457"/>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13"/>
            <p:cNvSpPr/>
            <p:nvPr/>
          </p:nvSpPr>
          <p:spPr>
            <a:xfrm>
              <a:off x="1098300" y="3718425"/>
              <a:ext cx="50950" cy="50175"/>
            </a:xfrm>
            <a:custGeom>
              <a:avLst/>
              <a:gdLst/>
              <a:ahLst/>
              <a:cxnLst/>
              <a:rect l="l" t="t" r="r" b="b"/>
              <a:pathLst>
                <a:path w="2038" h="2007" extrusionOk="0">
                  <a:moveTo>
                    <a:pt x="1004" y="1"/>
                  </a:moveTo>
                  <a:cubicBezTo>
                    <a:pt x="457" y="1"/>
                    <a:pt x="31" y="426"/>
                    <a:pt x="1" y="973"/>
                  </a:cubicBezTo>
                  <a:cubicBezTo>
                    <a:pt x="1" y="1520"/>
                    <a:pt x="426" y="1976"/>
                    <a:pt x="974" y="2007"/>
                  </a:cubicBezTo>
                  <a:cubicBezTo>
                    <a:pt x="1551" y="2007"/>
                    <a:pt x="2037" y="1520"/>
                    <a:pt x="2007" y="973"/>
                  </a:cubicBezTo>
                  <a:cubicBezTo>
                    <a:pt x="2007" y="426"/>
                    <a:pt x="152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13"/>
            <p:cNvSpPr/>
            <p:nvPr/>
          </p:nvSpPr>
          <p:spPr>
            <a:xfrm>
              <a:off x="1444825" y="4461575"/>
              <a:ext cx="50925" cy="50200"/>
            </a:xfrm>
            <a:custGeom>
              <a:avLst/>
              <a:gdLst/>
              <a:ahLst/>
              <a:cxnLst/>
              <a:rect l="l" t="t" r="r" b="b"/>
              <a:pathLst>
                <a:path w="2037" h="2008" extrusionOk="0">
                  <a:moveTo>
                    <a:pt x="979" y="0"/>
                  </a:moveTo>
                  <a:cubicBezTo>
                    <a:pt x="428" y="0"/>
                    <a:pt x="0" y="446"/>
                    <a:pt x="0" y="1035"/>
                  </a:cubicBezTo>
                  <a:cubicBezTo>
                    <a:pt x="31" y="1582"/>
                    <a:pt x="456" y="1977"/>
                    <a:pt x="1003" y="2008"/>
                  </a:cubicBezTo>
                  <a:cubicBezTo>
                    <a:pt x="1551" y="2008"/>
                    <a:pt x="2037" y="1521"/>
                    <a:pt x="2006" y="974"/>
                  </a:cubicBezTo>
                  <a:cubicBezTo>
                    <a:pt x="2006" y="457"/>
                    <a:pt x="1551" y="2"/>
                    <a:pt x="1034" y="2"/>
                  </a:cubicBezTo>
                  <a:cubicBezTo>
                    <a:pt x="1016" y="1"/>
                    <a:pt x="997" y="0"/>
                    <a:pt x="9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13"/>
            <p:cNvSpPr/>
            <p:nvPr/>
          </p:nvSpPr>
          <p:spPr>
            <a:xfrm>
              <a:off x="6578650" y="2523850"/>
              <a:ext cx="50925" cy="49475"/>
            </a:xfrm>
            <a:custGeom>
              <a:avLst/>
              <a:gdLst/>
              <a:ahLst/>
              <a:cxnLst/>
              <a:rect l="l" t="t" r="r" b="b"/>
              <a:pathLst>
                <a:path w="2037" h="1979" extrusionOk="0">
                  <a:moveTo>
                    <a:pt x="1022" y="1"/>
                  </a:moveTo>
                  <a:cubicBezTo>
                    <a:pt x="1006" y="1"/>
                    <a:pt x="990" y="1"/>
                    <a:pt x="973" y="2"/>
                  </a:cubicBezTo>
                  <a:cubicBezTo>
                    <a:pt x="426" y="2"/>
                    <a:pt x="1" y="458"/>
                    <a:pt x="31" y="1005"/>
                  </a:cubicBezTo>
                  <a:cubicBezTo>
                    <a:pt x="31" y="1552"/>
                    <a:pt x="457" y="1978"/>
                    <a:pt x="973" y="1978"/>
                  </a:cubicBezTo>
                  <a:cubicBezTo>
                    <a:pt x="991" y="1979"/>
                    <a:pt x="1008" y="1979"/>
                    <a:pt x="1025" y="1979"/>
                  </a:cubicBezTo>
                  <a:cubicBezTo>
                    <a:pt x="1549" y="1979"/>
                    <a:pt x="1977" y="1536"/>
                    <a:pt x="2007" y="1035"/>
                  </a:cubicBezTo>
                  <a:cubicBezTo>
                    <a:pt x="2036" y="504"/>
                    <a:pt x="1578" y="1"/>
                    <a:pt x="10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13"/>
            <p:cNvSpPr/>
            <p:nvPr/>
          </p:nvSpPr>
          <p:spPr>
            <a:xfrm>
              <a:off x="1018525" y="2245725"/>
              <a:ext cx="50175" cy="50225"/>
            </a:xfrm>
            <a:custGeom>
              <a:avLst/>
              <a:gdLst/>
              <a:ahLst/>
              <a:cxnLst/>
              <a:rect l="l" t="t" r="r" b="b"/>
              <a:pathLst>
                <a:path w="2007" h="2009" extrusionOk="0">
                  <a:moveTo>
                    <a:pt x="1013" y="1"/>
                  </a:moveTo>
                  <a:cubicBezTo>
                    <a:pt x="458" y="1"/>
                    <a:pt x="0" y="474"/>
                    <a:pt x="0" y="1005"/>
                  </a:cubicBezTo>
                  <a:cubicBezTo>
                    <a:pt x="0" y="1522"/>
                    <a:pt x="456" y="1978"/>
                    <a:pt x="973" y="2008"/>
                  </a:cubicBezTo>
                  <a:cubicBezTo>
                    <a:pt x="1520" y="2008"/>
                    <a:pt x="1976" y="1583"/>
                    <a:pt x="1976" y="1036"/>
                  </a:cubicBezTo>
                  <a:cubicBezTo>
                    <a:pt x="2007" y="488"/>
                    <a:pt x="1611" y="32"/>
                    <a:pt x="1064" y="2"/>
                  </a:cubicBezTo>
                  <a:cubicBezTo>
                    <a:pt x="1047" y="1"/>
                    <a:pt x="1030"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13"/>
            <p:cNvSpPr/>
            <p:nvPr/>
          </p:nvSpPr>
          <p:spPr>
            <a:xfrm>
              <a:off x="1016250" y="3378750"/>
              <a:ext cx="50175" cy="49550"/>
            </a:xfrm>
            <a:custGeom>
              <a:avLst/>
              <a:gdLst/>
              <a:ahLst/>
              <a:cxnLst/>
              <a:rect l="l" t="t" r="r" b="b"/>
              <a:pathLst>
                <a:path w="2007" h="1982" extrusionOk="0">
                  <a:moveTo>
                    <a:pt x="1034" y="1"/>
                  </a:moveTo>
                  <a:cubicBezTo>
                    <a:pt x="456" y="1"/>
                    <a:pt x="31" y="396"/>
                    <a:pt x="31" y="943"/>
                  </a:cubicBezTo>
                  <a:cubicBezTo>
                    <a:pt x="0" y="1521"/>
                    <a:pt x="395" y="1946"/>
                    <a:pt x="942" y="1977"/>
                  </a:cubicBezTo>
                  <a:cubicBezTo>
                    <a:pt x="974" y="1980"/>
                    <a:pt x="1005" y="1982"/>
                    <a:pt x="1036" y="1982"/>
                  </a:cubicBezTo>
                  <a:cubicBezTo>
                    <a:pt x="1547" y="1982"/>
                    <a:pt x="2006" y="1520"/>
                    <a:pt x="2006" y="1004"/>
                  </a:cubicBezTo>
                  <a:cubicBezTo>
                    <a:pt x="2006" y="457"/>
                    <a:pt x="1550" y="3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8" name="Google Shape;28408;p13"/>
            <p:cNvSpPr/>
            <p:nvPr/>
          </p:nvSpPr>
          <p:spPr>
            <a:xfrm>
              <a:off x="2166750" y="504075"/>
              <a:ext cx="50150" cy="50200"/>
            </a:xfrm>
            <a:custGeom>
              <a:avLst/>
              <a:gdLst/>
              <a:ahLst/>
              <a:cxnLst/>
              <a:rect l="l" t="t" r="r" b="b"/>
              <a:pathLst>
                <a:path w="2006" h="2008" extrusionOk="0">
                  <a:moveTo>
                    <a:pt x="1015" y="0"/>
                  </a:moveTo>
                  <a:cubicBezTo>
                    <a:pt x="459" y="0"/>
                    <a:pt x="0" y="503"/>
                    <a:pt x="30" y="1035"/>
                  </a:cubicBezTo>
                  <a:cubicBezTo>
                    <a:pt x="60" y="1582"/>
                    <a:pt x="516" y="2008"/>
                    <a:pt x="1063" y="2008"/>
                  </a:cubicBezTo>
                  <a:cubicBezTo>
                    <a:pt x="1610" y="1977"/>
                    <a:pt x="2005" y="1552"/>
                    <a:pt x="2005" y="1004"/>
                  </a:cubicBezTo>
                  <a:cubicBezTo>
                    <a:pt x="2005" y="457"/>
                    <a:pt x="1580" y="1"/>
                    <a:pt x="1063" y="1"/>
                  </a:cubicBezTo>
                  <a:cubicBezTo>
                    <a:pt x="1047" y="1"/>
                    <a:pt x="1031"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9" name="Google Shape;28409;p13"/>
            <p:cNvSpPr/>
            <p:nvPr/>
          </p:nvSpPr>
          <p:spPr>
            <a:xfrm>
              <a:off x="6529275" y="3226025"/>
              <a:ext cx="50175" cy="49450"/>
            </a:xfrm>
            <a:custGeom>
              <a:avLst/>
              <a:gdLst/>
              <a:ahLst/>
              <a:cxnLst/>
              <a:rect l="l" t="t" r="r" b="b"/>
              <a:pathLst>
                <a:path w="2007" h="1978" extrusionOk="0">
                  <a:moveTo>
                    <a:pt x="973" y="0"/>
                  </a:moveTo>
                  <a:cubicBezTo>
                    <a:pt x="426" y="0"/>
                    <a:pt x="0" y="456"/>
                    <a:pt x="0" y="1003"/>
                  </a:cubicBezTo>
                  <a:cubicBezTo>
                    <a:pt x="0" y="1520"/>
                    <a:pt x="426" y="1976"/>
                    <a:pt x="942" y="1976"/>
                  </a:cubicBezTo>
                  <a:cubicBezTo>
                    <a:pt x="960" y="1977"/>
                    <a:pt x="977" y="1978"/>
                    <a:pt x="995" y="1978"/>
                  </a:cubicBezTo>
                  <a:cubicBezTo>
                    <a:pt x="1491" y="1978"/>
                    <a:pt x="1946" y="1562"/>
                    <a:pt x="1976" y="1034"/>
                  </a:cubicBezTo>
                  <a:cubicBezTo>
                    <a:pt x="2006" y="487"/>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13"/>
            <p:cNvSpPr/>
            <p:nvPr/>
          </p:nvSpPr>
          <p:spPr>
            <a:xfrm>
              <a:off x="6547500" y="2615050"/>
              <a:ext cx="49425" cy="49450"/>
            </a:xfrm>
            <a:custGeom>
              <a:avLst/>
              <a:gdLst/>
              <a:ahLst/>
              <a:cxnLst/>
              <a:rect l="l" t="t" r="r" b="b"/>
              <a:pathLst>
                <a:path w="1977" h="1978" extrusionOk="0">
                  <a:moveTo>
                    <a:pt x="989" y="0"/>
                  </a:moveTo>
                  <a:cubicBezTo>
                    <a:pt x="974" y="0"/>
                    <a:pt x="958" y="0"/>
                    <a:pt x="943" y="1"/>
                  </a:cubicBezTo>
                  <a:cubicBezTo>
                    <a:pt x="426" y="32"/>
                    <a:pt x="1" y="488"/>
                    <a:pt x="1" y="1004"/>
                  </a:cubicBezTo>
                  <a:cubicBezTo>
                    <a:pt x="1" y="1551"/>
                    <a:pt x="426" y="1977"/>
                    <a:pt x="973" y="1977"/>
                  </a:cubicBezTo>
                  <a:cubicBezTo>
                    <a:pt x="1490" y="1977"/>
                    <a:pt x="1946" y="1551"/>
                    <a:pt x="1976" y="1035"/>
                  </a:cubicBezTo>
                  <a:cubicBezTo>
                    <a:pt x="1976" y="503"/>
                    <a:pt x="1517" y="0"/>
                    <a:pt x="9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13"/>
            <p:cNvSpPr/>
            <p:nvPr/>
          </p:nvSpPr>
          <p:spPr>
            <a:xfrm>
              <a:off x="5593825" y="4944900"/>
              <a:ext cx="50200" cy="49450"/>
            </a:xfrm>
            <a:custGeom>
              <a:avLst/>
              <a:gdLst/>
              <a:ahLst/>
              <a:cxnLst/>
              <a:rect l="l" t="t" r="r" b="b"/>
              <a:pathLst>
                <a:path w="2008" h="1978" extrusionOk="0">
                  <a:moveTo>
                    <a:pt x="1034" y="0"/>
                  </a:moveTo>
                  <a:cubicBezTo>
                    <a:pt x="487" y="0"/>
                    <a:pt x="31" y="426"/>
                    <a:pt x="31" y="942"/>
                  </a:cubicBezTo>
                  <a:cubicBezTo>
                    <a:pt x="1" y="1520"/>
                    <a:pt x="396" y="1945"/>
                    <a:pt x="943" y="1976"/>
                  </a:cubicBezTo>
                  <a:cubicBezTo>
                    <a:pt x="961" y="1977"/>
                    <a:pt x="980" y="1977"/>
                    <a:pt x="998" y="1977"/>
                  </a:cubicBezTo>
                  <a:cubicBezTo>
                    <a:pt x="1551" y="1977"/>
                    <a:pt x="2007" y="1532"/>
                    <a:pt x="2007" y="973"/>
                  </a:cubicBezTo>
                  <a:cubicBezTo>
                    <a:pt x="2007" y="486"/>
                    <a:pt x="155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13"/>
            <p:cNvSpPr/>
            <p:nvPr/>
          </p:nvSpPr>
          <p:spPr>
            <a:xfrm>
              <a:off x="1282225" y="1519275"/>
              <a:ext cx="50925" cy="49450"/>
            </a:xfrm>
            <a:custGeom>
              <a:avLst/>
              <a:gdLst/>
              <a:ahLst/>
              <a:cxnLst/>
              <a:rect l="l" t="t" r="r" b="b"/>
              <a:pathLst>
                <a:path w="2037" h="1978" extrusionOk="0">
                  <a:moveTo>
                    <a:pt x="1039" y="0"/>
                  </a:moveTo>
                  <a:cubicBezTo>
                    <a:pt x="484" y="0"/>
                    <a:pt x="1" y="445"/>
                    <a:pt x="30" y="975"/>
                  </a:cubicBezTo>
                  <a:cubicBezTo>
                    <a:pt x="30" y="1491"/>
                    <a:pt x="486" y="1947"/>
                    <a:pt x="1033" y="1978"/>
                  </a:cubicBezTo>
                  <a:cubicBezTo>
                    <a:pt x="1550" y="1978"/>
                    <a:pt x="2006" y="1552"/>
                    <a:pt x="2006" y="1005"/>
                  </a:cubicBezTo>
                  <a:cubicBezTo>
                    <a:pt x="2036" y="427"/>
                    <a:pt x="1641" y="2"/>
                    <a:pt x="1094" y="2"/>
                  </a:cubicBezTo>
                  <a:cubicBezTo>
                    <a:pt x="1076" y="1"/>
                    <a:pt x="1057" y="0"/>
                    <a:pt x="10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13"/>
            <p:cNvSpPr/>
            <p:nvPr/>
          </p:nvSpPr>
          <p:spPr>
            <a:xfrm>
              <a:off x="5751125" y="4794400"/>
              <a:ext cx="50175" cy="49475"/>
            </a:xfrm>
            <a:custGeom>
              <a:avLst/>
              <a:gdLst/>
              <a:ahLst/>
              <a:cxnLst/>
              <a:rect l="l" t="t" r="r" b="b"/>
              <a:pathLst>
                <a:path w="2007" h="1979" extrusionOk="0">
                  <a:moveTo>
                    <a:pt x="1025" y="0"/>
                  </a:moveTo>
                  <a:cubicBezTo>
                    <a:pt x="1008" y="0"/>
                    <a:pt x="991" y="1"/>
                    <a:pt x="973" y="2"/>
                  </a:cubicBezTo>
                  <a:cubicBezTo>
                    <a:pt x="457" y="2"/>
                    <a:pt x="1" y="488"/>
                    <a:pt x="1" y="1005"/>
                  </a:cubicBezTo>
                  <a:cubicBezTo>
                    <a:pt x="1" y="1535"/>
                    <a:pt x="485" y="1979"/>
                    <a:pt x="1013" y="1979"/>
                  </a:cubicBezTo>
                  <a:cubicBezTo>
                    <a:pt x="1030" y="1979"/>
                    <a:pt x="1047" y="1979"/>
                    <a:pt x="1065" y="1978"/>
                  </a:cubicBezTo>
                  <a:cubicBezTo>
                    <a:pt x="1612" y="1947"/>
                    <a:pt x="2007" y="1491"/>
                    <a:pt x="1977" y="944"/>
                  </a:cubicBezTo>
                  <a:cubicBezTo>
                    <a:pt x="1947" y="444"/>
                    <a:pt x="1547"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13"/>
            <p:cNvSpPr/>
            <p:nvPr/>
          </p:nvSpPr>
          <p:spPr>
            <a:xfrm>
              <a:off x="5441100" y="563325"/>
              <a:ext cx="50175" cy="49500"/>
            </a:xfrm>
            <a:custGeom>
              <a:avLst/>
              <a:gdLst/>
              <a:ahLst/>
              <a:cxnLst/>
              <a:rect l="l" t="t" r="r" b="b"/>
              <a:pathLst>
                <a:path w="2007" h="1980" extrusionOk="0">
                  <a:moveTo>
                    <a:pt x="1025" y="1"/>
                  </a:moveTo>
                  <a:cubicBezTo>
                    <a:pt x="1008" y="1"/>
                    <a:pt x="990" y="1"/>
                    <a:pt x="973" y="2"/>
                  </a:cubicBezTo>
                  <a:cubicBezTo>
                    <a:pt x="456" y="2"/>
                    <a:pt x="0" y="489"/>
                    <a:pt x="0" y="1005"/>
                  </a:cubicBezTo>
                  <a:cubicBezTo>
                    <a:pt x="0" y="1535"/>
                    <a:pt x="485" y="1979"/>
                    <a:pt x="1012" y="1979"/>
                  </a:cubicBezTo>
                  <a:cubicBezTo>
                    <a:pt x="1030" y="1979"/>
                    <a:pt x="1047" y="1979"/>
                    <a:pt x="1064" y="1978"/>
                  </a:cubicBezTo>
                  <a:cubicBezTo>
                    <a:pt x="1611" y="1948"/>
                    <a:pt x="2006" y="1492"/>
                    <a:pt x="1976" y="945"/>
                  </a:cubicBezTo>
                  <a:cubicBezTo>
                    <a:pt x="1947" y="444"/>
                    <a:pt x="1547" y="1"/>
                    <a:pt x="10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13"/>
            <p:cNvSpPr/>
            <p:nvPr/>
          </p:nvSpPr>
          <p:spPr>
            <a:xfrm>
              <a:off x="1009400" y="2551200"/>
              <a:ext cx="50175" cy="49500"/>
            </a:xfrm>
            <a:custGeom>
              <a:avLst/>
              <a:gdLst/>
              <a:ahLst/>
              <a:cxnLst/>
              <a:rect l="l" t="t" r="r" b="b"/>
              <a:pathLst>
                <a:path w="2007" h="1980" extrusionOk="0">
                  <a:moveTo>
                    <a:pt x="1016" y="1"/>
                  </a:moveTo>
                  <a:cubicBezTo>
                    <a:pt x="487" y="1"/>
                    <a:pt x="1" y="474"/>
                    <a:pt x="1" y="1005"/>
                  </a:cubicBezTo>
                  <a:cubicBezTo>
                    <a:pt x="1" y="1522"/>
                    <a:pt x="457" y="1978"/>
                    <a:pt x="973" y="1978"/>
                  </a:cubicBezTo>
                  <a:cubicBezTo>
                    <a:pt x="992" y="1979"/>
                    <a:pt x="1010" y="1979"/>
                    <a:pt x="1028" y="1979"/>
                  </a:cubicBezTo>
                  <a:cubicBezTo>
                    <a:pt x="1549" y="1979"/>
                    <a:pt x="1947" y="1564"/>
                    <a:pt x="1976" y="1036"/>
                  </a:cubicBezTo>
                  <a:cubicBezTo>
                    <a:pt x="2007" y="488"/>
                    <a:pt x="1581" y="32"/>
                    <a:pt x="1064" y="2"/>
                  </a:cubicBezTo>
                  <a:cubicBezTo>
                    <a:pt x="1048" y="1"/>
                    <a:pt x="1032" y="1"/>
                    <a:pt x="10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6" name="Google Shape;28416;p13"/>
            <p:cNvSpPr/>
            <p:nvPr/>
          </p:nvSpPr>
          <p:spPr>
            <a:xfrm>
              <a:off x="6356800" y="1721400"/>
              <a:ext cx="50150" cy="49500"/>
            </a:xfrm>
            <a:custGeom>
              <a:avLst/>
              <a:gdLst/>
              <a:ahLst/>
              <a:cxnLst/>
              <a:rect l="l" t="t" r="r" b="b"/>
              <a:pathLst>
                <a:path w="2006" h="1980" extrusionOk="0">
                  <a:moveTo>
                    <a:pt x="1017" y="1"/>
                  </a:moveTo>
                  <a:cubicBezTo>
                    <a:pt x="487" y="1"/>
                    <a:pt x="0" y="504"/>
                    <a:pt x="30" y="1036"/>
                  </a:cubicBezTo>
                  <a:cubicBezTo>
                    <a:pt x="59" y="1536"/>
                    <a:pt x="487" y="1979"/>
                    <a:pt x="984" y="1979"/>
                  </a:cubicBezTo>
                  <a:cubicBezTo>
                    <a:pt x="1000" y="1979"/>
                    <a:pt x="1016" y="1979"/>
                    <a:pt x="1033" y="1978"/>
                  </a:cubicBezTo>
                  <a:cubicBezTo>
                    <a:pt x="1580" y="1978"/>
                    <a:pt x="2005" y="1552"/>
                    <a:pt x="2005" y="1005"/>
                  </a:cubicBezTo>
                  <a:cubicBezTo>
                    <a:pt x="2005" y="458"/>
                    <a:pt x="1580" y="33"/>
                    <a:pt x="1063" y="2"/>
                  </a:cubicBezTo>
                  <a:cubicBezTo>
                    <a:pt x="1048" y="1"/>
                    <a:pt x="1032" y="1"/>
                    <a:pt x="10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7" name="Google Shape;28417;p13"/>
            <p:cNvSpPr/>
            <p:nvPr/>
          </p:nvSpPr>
          <p:spPr>
            <a:xfrm>
              <a:off x="6414525" y="1846825"/>
              <a:ext cx="50925" cy="50175"/>
            </a:xfrm>
            <a:custGeom>
              <a:avLst/>
              <a:gdLst/>
              <a:ahLst/>
              <a:cxnLst/>
              <a:rect l="l" t="t" r="r" b="b"/>
              <a:pathLst>
                <a:path w="2037" h="2007" extrusionOk="0">
                  <a:moveTo>
                    <a:pt x="973" y="0"/>
                  </a:moveTo>
                  <a:cubicBezTo>
                    <a:pt x="395" y="31"/>
                    <a:pt x="0" y="456"/>
                    <a:pt x="31" y="1003"/>
                  </a:cubicBezTo>
                  <a:cubicBezTo>
                    <a:pt x="31" y="1551"/>
                    <a:pt x="456" y="1976"/>
                    <a:pt x="1003" y="2006"/>
                  </a:cubicBezTo>
                  <a:cubicBezTo>
                    <a:pt x="1550" y="2006"/>
                    <a:pt x="2037" y="1490"/>
                    <a:pt x="2006" y="943"/>
                  </a:cubicBezTo>
                  <a:cubicBezTo>
                    <a:pt x="197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13"/>
            <p:cNvSpPr/>
            <p:nvPr/>
          </p:nvSpPr>
          <p:spPr>
            <a:xfrm>
              <a:off x="1157575" y="3841525"/>
              <a:ext cx="50175" cy="49450"/>
            </a:xfrm>
            <a:custGeom>
              <a:avLst/>
              <a:gdLst/>
              <a:ahLst/>
              <a:cxnLst/>
              <a:rect l="l" t="t" r="r" b="b"/>
              <a:pathLst>
                <a:path w="2007" h="1978" extrusionOk="0">
                  <a:moveTo>
                    <a:pt x="1034" y="1"/>
                  </a:moveTo>
                  <a:cubicBezTo>
                    <a:pt x="487" y="1"/>
                    <a:pt x="31" y="426"/>
                    <a:pt x="31" y="943"/>
                  </a:cubicBezTo>
                  <a:cubicBezTo>
                    <a:pt x="1" y="1490"/>
                    <a:pt x="396" y="1946"/>
                    <a:pt x="943" y="1976"/>
                  </a:cubicBezTo>
                  <a:cubicBezTo>
                    <a:pt x="960" y="1977"/>
                    <a:pt x="978" y="1978"/>
                    <a:pt x="995" y="1978"/>
                  </a:cubicBezTo>
                  <a:cubicBezTo>
                    <a:pt x="1522" y="1978"/>
                    <a:pt x="2007" y="1533"/>
                    <a:pt x="2007" y="973"/>
                  </a:cubicBezTo>
                  <a:cubicBezTo>
                    <a:pt x="2007" y="487"/>
                    <a:pt x="155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13"/>
            <p:cNvSpPr/>
            <p:nvPr/>
          </p:nvSpPr>
          <p:spPr>
            <a:xfrm>
              <a:off x="6132600" y="4315700"/>
              <a:ext cx="50175" cy="49450"/>
            </a:xfrm>
            <a:custGeom>
              <a:avLst/>
              <a:gdLst/>
              <a:ahLst/>
              <a:cxnLst/>
              <a:rect l="l" t="t" r="r" b="b"/>
              <a:pathLst>
                <a:path w="2007" h="1978" extrusionOk="0">
                  <a:moveTo>
                    <a:pt x="943" y="1"/>
                  </a:moveTo>
                  <a:cubicBezTo>
                    <a:pt x="426" y="1"/>
                    <a:pt x="0" y="457"/>
                    <a:pt x="0" y="1004"/>
                  </a:cubicBezTo>
                  <a:cubicBezTo>
                    <a:pt x="0" y="1551"/>
                    <a:pt x="426" y="1976"/>
                    <a:pt x="943" y="1976"/>
                  </a:cubicBezTo>
                  <a:cubicBezTo>
                    <a:pt x="960" y="1977"/>
                    <a:pt x="977" y="1978"/>
                    <a:pt x="994" y="1978"/>
                  </a:cubicBezTo>
                  <a:cubicBezTo>
                    <a:pt x="1518" y="1978"/>
                    <a:pt x="1947" y="1534"/>
                    <a:pt x="1976" y="1034"/>
                  </a:cubicBezTo>
                  <a:cubicBezTo>
                    <a:pt x="2007" y="487"/>
                    <a:pt x="152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13"/>
            <p:cNvSpPr/>
            <p:nvPr/>
          </p:nvSpPr>
          <p:spPr>
            <a:xfrm>
              <a:off x="6561950" y="3134800"/>
              <a:ext cx="50925" cy="49450"/>
            </a:xfrm>
            <a:custGeom>
              <a:avLst/>
              <a:gdLst/>
              <a:ahLst/>
              <a:cxnLst/>
              <a:rect l="l" t="t" r="r" b="b"/>
              <a:pathLst>
                <a:path w="2037" h="1978" extrusionOk="0">
                  <a:moveTo>
                    <a:pt x="1015" y="1"/>
                  </a:moveTo>
                  <a:cubicBezTo>
                    <a:pt x="486" y="1"/>
                    <a:pt x="1" y="474"/>
                    <a:pt x="30" y="1005"/>
                  </a:cubicBezTo>
                  <a:cubicBezTo>
                    <a:pt x="30" y="1552"/>
                    <a:pt x="517" y="1978"/>
                    <a:pt x="1034" y="1978"/>
                  </a:cubicBezTo>
                  <a:cubicBezTo>
                    <a:pt x="1581" y="1978"/>
                    <a:pt x="2006" y="1552"/>
                    <a:pt x="2006" y="1035"/>
                  </a:cubicBezTo>
                  <a:cubicBezTo>
                    <a:pt x="2037" y="488"/>
                    <a:pt x="1611" y="32"/>
                    <a:pt x="1064" y="2"/>
                  </a:cubicBezTo>
                  <a:cubicBezTo>
                    <a:pt x="1048" y="1"/>
                    <a:pt x="1031" y="1"/>
                    <a:pt x="10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1" name="Google Shape;28421;p13"/>
            <p:cNvSpPr/>
            <p:nvPr/>
          </p:nvSpPr>
          <p:spPr>
            <a:xfrm>
              <a:off x="6097650" y="4406850"/>
              <a:ext cx="50175" cy="49500"/>
            </a:xfrm>
            <a:custGeom>
              <a:avLst/>
              <a:gdLst/>
              <a:ahLst/>
              <a:cxnLst/>
              <a:rect l="l" t="t" r="r" b="b"/>
              <a:pathLst>
                <a:path w="2007" h="1980" extrusionOk="0">
                  <a:moveTo>
                    <a:pt x="1025" y="1"/>
                  </a:moveTo>
                  <a:cubicBezTo>
                    <a:pt x="1007" y="1"/>
                    <a:pt x="990" y="1"/>
                    <a:pt x="973" y="2"/>
                  </a:cubicBezTo>
                  <a:cubicBezTo>
                    <a:pt x="456" y="2"/>
                    <a:pt x="0" y="458"/>
                    <a:pt x="0" y="975"/>
                  </a:cubicBezTo>
                  <a:cubicBezTo>
                    <a:pt x="0" y="1534"/>
                    <a:pt x="456" y="1979"/>
                    <a:pt x="1010" y="1979"/>
                  </a:cubicBezTo>
                  <a:cubicBezTo>
                    <a:pt x="1028" y="1979"/>
                    <a:pt x="1046" y="1979"/>
                    <a:pt x="1064" y="1978"/>
                  </a:cubicBezTo>
                  <a:cubicBezTo>
                    <a:pt x="1611" y="1947"/>
                    <a:pt x="2006" y="1522"/>
                    <a:pt x="1976" y="975"/>
                  </a:cubicBezTo>
                  <a:cubicBezTo>
                    <a:pt x="1976" y="445"/>
                    <a:pt x="1548" y="1"/>
                    <a:pt x="10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2" name="Google Shape;28422;p13"/>
            <p:cNvSpPr/>
            <p:nvPr/>
          </p:nvSpPr>
          <p:spPr>
            <a:xfrm>
              <a:off x="5312700" y="5150050"/>
              <a:ext cx="50925" cy="49475"/>
            </a:xfrm>
            <a:custGeom>
              <a:avLst/>
              <a:gdLst/>
              <a:ahLst/>
              <a:cxnLst/>
              <a:rect l="l" t="t" r="r" b="b"/>
              <a:pathLst>
                <a:path w="2037" h="1979" extrusionOk="0">
                  <a:moveTo>
                    <a:pt x="1033" y="1"/>
                  </a:moveTo>
                  <a:cubicBezTo>
                    <a:pt x="516" y="1"/>
                    <a:pt x="30" y="457"/>
                    <a:pt x="30" y="974"/>
                  </a:cubicBezTo>
                  <a:cubicBezTo>
                    <a:pt x="0" y="1504"/>
                    <a:pt x="486" y="1978"/>
                    <a:pt x="1015" y="1978"/>
                  </a:cubicBezTo>
                  <a:cubicBezTo>
                    <a:pt x="1031" y="1978"/>
                    <a:pt x="1047" y="1978"/>
                    <a:pt x="1063" y="1977"/>
                  </a:cubicBezTo>
                  <a:cubicBezTo>
                    <a:pt x="1610" y="1977"/>
                    <a:pt x="2036" y="1521"/>
                    <a:pt x="2006" y="974"/>
                  </a:cubicBezTo>
                  <a:cubicBezTo>
                    <a:pt x="2006" y="426"/>
                    <a:pt x="1550"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13"/>
            <p:cNvSpPr/>
            <p:nvPr/>
          </p:nvSpPr>
          <p:spPr>
            <a:xfrm>
              <a:off x="1506375" y="1188000"/>
              <a:ext cx="50175" cy="49450"/>
            </a:xfrm>
            <a:custGeom>
              <a:avLst/>
              <a:gdLst/>
              <a:ahLst/>
              <a:cxnLst/>
              <a:rect l="l" t="t" r="r" b="b"/>
              <a:pathLst>
                <a:path w="2007" h="1978" extrusionOk="0">
                  <a:moveTo>
                    <a:pt x="973" y="0"/>
                  </a:moveTo>
                  <a:cubicBezTo>
                    <a:pt x="456" y="0"/>
                    <a:pt x="0" y="456"/>
                    <a:pt x="0" y="973"/>
                  </a:cubicBezTo>
                  <a:cubicBezTo>
                    <a:pt x="0" y="1532"/>
                    <a:pt x="456" y="1978"/>
                    <a:pt x="1010" y="1978"/>
                  </a:cubicBezTo>
                  <a:cubicBezTo>
                    <a:pt x="1028" y="1978"/>
                    <a:pt x="1046" y="1977"/>
                    <a:pt x="1064" y="1976"/>
                  </a:cubicBezTo>
                  <a:cubicBezTo>
                    <a:pt x="1611" y="1946"/>
                    <a:pt x="2007" y="1520"/>
                    <a:pt x="1976" y="973"/>
                  </a:cubicBezTo>
                  <a:cubicBezTo>
                    <a:pt x="197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13"/>
            <p:cNvSpPr/>
            <p:nvPr/>
          </p:nvSpPr>
          <p:spPr>
            <a:xfrm>
              <a:off x="1834650" y="4808100"/>
              <a:ext cx="50175" cy="49475"/>
            </a:xfrm>
            <a:custGeom>
              <a:avLst/>
              <a:gdLst/>
              <a:ahLst/>
              <a:cxnLst/>
              <a:rect l="l" t="t" r="r" b="b"/>
              <a:pathLst>
                <a:path w="2007" h="1979" extrusionOk="0">
                  <a:moveTo>
                    <a:pt x="973" y="1"/>
                  </a:moveTo>
                  <a:cubicBezTo>
                    <a:pt x="456" y="1"/>
                    <a:pt x="0" y="487"/>
                    <a:pt x="0" y="1004"/>
                  </a:cubicBezTo>
                  <a:cubicBezTo>
                    <a:pt x="0" y="1534"/>
                    <a:pt x="485" y="1978"/>
                    <a:pt x="1012" y="1978"/>
                  </a:cubicBezTo>
                  <a:cubicBezTo>
                    <a:pt x="1030" y="1978"/>
                    <a:pt x="1047" y="1978"/>
                    <a:pt x="1064" y="1977"/>
                  </a:cubicBezTo>
                  <a:cubicBezTo>
                    <a:pt x="1611" y="1946"/>
                    <a:pt x="2006" y="1490"/>
                    <a:pt x="1976" y="943"/>
                  </a:cubicBezTo>
                  <a:cubicBezTo>
                    <a:pt x="194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5" name="Google Shape;28425;p13"/>
            <p:cNvSpPr/>
            <p:nvPr/>
          </p:nvSpPr>
          <p:spPr>
            <a:xfrm>
              <a:off x="975200" y="2642400"/>
              <a:ext cx="50175" cy="49475"/>
            </a:xfrm>
            <a:custGeom>
              <a:avLst/>
              <a:gdLst/>
              <a:ahLst/>
              <a:cxnLst/>
              <a:rect l="l" t="t" r="r" b="b"/>
              <a:pathLst>
                <a:path w="2007" h="1979" extrusionOk="0">
                  <a:moveTo>
                    <a:pt x="992" y="0"/>
                  </a:moveTo>
                  <a:cubicBezTo>
                    <a:pt x="976" y="0"/>
                    <a:pt x="959" y="1"/>
                    <a:pt x="943" y="2"/>
                  </a:cubicBezTo>
                  <a:cubicBezTo>
                    <a:pt x="396" y="32"/>
                    <a:pt x="1" y="488"/>
                    <a:pt x="31" y="1035"/>
                  </a:cubicBezTo>
                  <a:cubicBezTo>
                    <a:pt x="31" y="1564"/>
                    <a:pt x="457" y="1979"/>
                    <a:pt x="979" y="1979"/>
                  </a:cubicBezTo>
                  <a:cubicBezTo>
                    <a:pt x="997" y="1979"/>
                    <a:pt x="1016" y="1978"/>
                    <a:pt x="1034" y="1977"/>
                  </a:cubicBezTo>
                  <a:cubicBezTo>
                    <a:pt x="1551" y="1977"/>
                    <a:pt x="2007" y="1521"/>
                    <a:pt x="2007" y="1005"/>
                  </a:cubicBezTo>
                  <a:cubicBezTo>
                    <a:pt x="2007" y="474"/>
                    <a:pt x="1521" y="0"/>
                    <a:pt x="9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6" name="Google Shape;28426;p13"/>
            <p:cNvSpPr/>
            <p:nvPr/>
          </p:nvSpPr>
          <p:spPr>
            <a:xfrm>
              <a:off x="6298250" y="1598350"/>
              <a:ext cx="50175" cy="49450"/>
            </a:xfrm>
            <a:custGeom>
              <a:avLst/>
              <a:gdLst/>
              <a:ahLst/>
              <a:cxnLst/>
              <a:rect l="l" t="t" r="r" b="b"/>
              <a:pathLst>
                <a:path w="2007" h="1978" extrusionOk="0">
                  <a:moveTo>
                    <a:pt x="973" y="0"/>
                  </a:moveTo>
                  <a:cubicBezTo>
                    <a:pt x="457" y="0"/>
                    <a:pt x="1" y="486"/>
                    <a:pt x="1" y="973"/>
                  </a:cubicBezTo>
                  <a:cubicBezTo>
                    <a:pt x="1" y="1532"/>
                    <a:pt x="457" y="1977"/>
                    <a:pt x="1010" y="1977"/>
                  </a:cubicBezTo>
                  <a:cubicBezTo>
                    <a:pt x="1028" y="1977"/>
                    <a:pt x="1046" y="1977"/>
                    <a:pt x="1065" y="1976"/>
                  </a:cubicBezTo>
                  <a:cubicBezTo>
                    <a:pt x="1612" y="1945"/>
                    <a:pt x="2007" y="1520"/>
                    <a:pt x="1976" y="973"/>
                  </a:cubicBezTo>
                  <a:cubicBezTo>
                    <a:pt x="1976" y="426"/>
                    <a:pt x="1521"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13"/>
            <p:cNvSpPr/>
            <p:nvPr/>
          </p:nvSpPr>
          <p:spPr>
            <a:xfrm>
              <a:off x="6033825" y="1192525"/>
              <a:ext cx="50175" cy="49475"/>
            </a:xfrm>
            <a:custGeom>
              <a:avLst/>
              <a:gdLst/>
              <a:ahLst/>
              <a:cxnLst/>
              <a:rect l="l" t="t" r="r" b="b"/>
              <a:pathLst>
                <a:path w="2007" h="1979" extrusionOk="0">
                  <a:moveTo>
                    <a:pt x="1024" y="0"/>
                  </a:moveTo>
                  <a:cubicBezTo>
                    <a:pt x="1007" y="0"/>
                    <a:pt x="990" y="1"/>
                    <a:pt x="973" y="2"/>
                  </a:cubicBezTo>
                  <a:cubicBezTo>
                    <a:pt x="456" y="2"/>
                    <a:pt x="0" y="488"/>
                    <a:pt x="0" y="1005"/>
                  </a:cubicBezTo>
                  <a:cubicBezTo>
                    <a:pt x="0" y="1535"/>
                    <a:pt x="485" y="1979"/>
                    <a:pt x="1012" y="1979"/>
                  </a:cubicBezTo>
                  <a:cubicBezTo>
                    <a:pt x="1029" y="1979"/>
                    <a:pt x="1047" y="1978"/>
                    <a:pt x="1064" y="1978"/>
                  </a:cubicBezTo>
                  <a:cubicBezTo>
                    <a:pt x="1611" y="1947"/>
                    <a:pt x="2006" y="1491"/>
                    <a:pt x="1976" y="944"/>
                  </a:cubicBezTo>
                  <a:cubicBezTo>
                    <a:pt x="1946" y="444"/>
                    <a:pt x="1546" y="0"/>
                    <a:pt x="10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13"/>
            <p:cNvSpPr/>
            <p:nvPr/>
          </p:nvSpPr>
          <p:spPr>
            <a:xfrm>
              <a:off x="1536000" y="4493525"/>
              <a:ext cx="50175" cy="49450"/>
            </a:xfrm>
            <a:custGeom>
              <a:avLst/>
              <a:gdLst/>
              <a:ahLst/>
              <a:cxnLst/>
              <a:rect l="l" t="t" r="r" b="b"/>
              <a:pathLst>
                <a:path w="2007" h="1978" extrusionOk="0">
                  <a:moveTo>
                    <a:pt x="1004" y="0"/>
                  </a:moveTo>
                  <a:cubicBezTo>
                    <a:pt x="487" y="0"/>
                    <a:pt x="31" y="426"/>
                    <a:pt x="31" y="973"/>
                  </a:cubicBezTo>
                  <a:cubicBezTo>
                    <a:pt x="1" y="1520"/>
                    <a:pt x="426" y="1945"/>
                    <a:pt x="943" y="1976"/>
                  </a:cubicBezTo>
                  <a:cubicBezTo>
                    <a:pt x="960" y="1977"/>
                    <a:pt x="977" y="1977"/>
                    <a:pt x="995" y="1977"/>
                  </a:cubicBezTo>
                  <a:cubicBezTo>
                    <a:pt x="1549" y="1977"/>
                    <a:pt x="2007" y="1504"/>
                    <a:pt x="2007" y="973"/>
                  </a:cubicBezTo>
                  <a:cubicBezTo>
                    <a:pt x="2007" y="456"/>
                    <a:pt x="152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13"/>
            <p:cNvSpPr/>
            <p:nvPr/>
          </p:nvSpPr>
          <p:spPr>
            <a:xfrm>
              <a:off x="1330850" y="4213125"/>
              <a:ext cx="50900" cy="49450"/>
            </a:xfrm>
            <a:custGeom>
              <a:avLst/>
              <a:gdLst/>
              <a:ahLst/>
              <a:cxnLst/>
              <a:rect l="l" t="t" r="r" b="b"/>
              <a:pathLst>
                <a:path w="2036" h="1978" extrusionOk="0">
                  <a:moveTo>
                    <a:pt x="973" y="0"/>
                  </a:moveTo>
                  <a:cubicBezTo>
                    <a:pt x="426" y="31"/>
                    <a:pt x="0" y="456"/>
                    <a:pt x="30" y="1003"/>
                  </a:cubicBezTo>
                  <a:cubicBezTo>
                    <a:pt x="30" y="1550"/>
                    <a:pt x="456" y="1976"/>
                    <a:pt x="1003" y="1976"/>
                  </a:cubicBezTo>
                  <a:cubicBezTo>
                    <a:pt x="1018" y="1977"/>
                    <a:pt x="1034" y="1977"/>
                    <a:pt x="1049" y="1977"/>
                  </a:cubicBezTo>
                  <a:cubicBezTo>
                    <a:pt x="1577" y="1977"/>
                    <a:pt x="2036" y="1474"/>
                    <a:pt x="2006" y="942"/>
                  </a:cubicBezTo>
                  <a:cubicBezTo>
                    <a:pt x="197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13"/>
            <p:cNvSpPr/>
            <p:nvPr/>
          </p:nvSpPr>
          <p:spPr>
            <a:xfrm>
              <a:off x="1214575" y="3964600"/>
              <a:ext cx="50175" cy="49500"/>
            </a:xfrm>
            <a:custGeom>
              <a:avLst/>
              <a:gdLst/>
              <a:ahLst/>
              <a:cxnLst/>
              <a:rect l="l" t="t" r="r" b="b"/>
              <a:pathLst>
                <a:path w="2007" h="1980" extrusionOk="0">
                  <a:moveTo>
                    <a:pt x="1016" y="1"/>
                  </a:moveTo>
                  <a:cubicBezTo>
                    <a:pt x="487" y="1"/>
                    <a:pt x="0" y="474"/>
                    <a:pt x="0" y="1005"/>
                  </a:cubicBezTo>
                  <a:cubicBezTo>
                    <a:pt x="0" y="1522"/>
                    <a:pt x="456" y="1978"/>
                    <a:pt x="973" y="1978"/>
                  </a:cubicBezTo>
                  <a:cubicBezTo>
                    <a:pt x="992" y="1979"/>
                    <a:pt x="1010" y="1979"/>
                    <a:pt x="1028" y="1979"/>
                  </a:cubicBezTo>
                  <a:cubicBezTo>
                    <a:pt x="1549" y="1979"/>
                    <a:pt x="1947" y="1564"/>
                    <a:pt x="1976" y="1035"/>
                  </a:cubicBezTo>
                  <a:cubicBezTo>
                    <a:pt x="2007" y="488"/>
                    <a:pt x="1611" y="32"/>
                    <a:pt x="1064" y="2"/>
                  </a:cubicBezTo>
                  <a:cubicBezTo>
                    <a:pt x="1048" y="1"/>
                    <a:pt x="1032" y="1"/>
                    <a:pt x="10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13"/>
            <p:cNvSpPr/>
            <p:nvPr/>
          </p:nvSpPr>
          <p:spPr>
            <a:xfrm>
              <a:off x="5976825" y="1069425"/>
              <a:ext cx="50175" cy="50200"/>
            </a:xfrm>
            <a:custGeom>
              <a:avLst/>
              <a:gdLst/>
              <a:ahLst/>
              <a:cxnLst/>
              <a:rect l="l" t="t" r="r" b="b"/>
              <a:pathLst>
                <a:path w="2007" h="2008" extrusionOk="0">
                  <a:moveTo>
                    <a:pt x="994" y="0"/>
                  </a:moveTo>
                  <a:cubicBezTo>
                    <a:pt x="977" y="0"/>
                    <a:pt x="960" y="1"/>
                    <a:pt x="943" y="2"/>
                  </a:cubicBezTo>
                  <a:cubicBezTo>
                    <a:pt x="426" y="32"/>
                    <a:pt x="0" y="488"/>
                    <a:pt x="31" y="1035"/>
                  </a:cubicBezTo>
                  <a:cubicBezTo>
                    <a:pt x="31" y="1582"/>
                    <a:pt x="487" y="2008"/>
                    <a:pt x="1003" y="2008"/>
                  </a:cubicBezTo>
                  <a:cubicBezTo>
                    <a:pt x="1551" y="1977"/>
                    <a:pt x="2006" y="1521"/>
                    <a:pt x="2006" y="1005"/>
                  </a:cubicBezTo>
                  <a:cubicBezTo>
                    <a:pt x="2006" y="474"/>
                    <a:pt x="1549" y="0"/>
                    <a:pt x="9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13"/>
            <p:cNvSpPr/>
            <p:nvPr/>
          </p:nvSpPr>
          <p:spPr>
            <a:xfrm>
              <a:off x="1050450" y="2154550"/>
              <a:ext cx="50175" cy="49475"/>
            </a:xfrm>
            <a:custGeom>
              <a:avLst/>
              <a:gdLst/>
              <a:ahLst/>
              <a:cxnLst/>
              <a:rect l="l" t="t" r="r" b="b"/>
              <a:pathLst>
                <a:path w="2007" h="1979" extrusionOk="0">
                  <a:moveTo>
                    <a:pt x="1015" y="0"/>
                  </a:moveTo>
                  <a:cubicBezTo>
                    <a:pt x="486" y="0"/>
                    <a:pt x="0" y="474"/>
                    <a:pt x="0" y="1005"/>
                  </a:cubicBezTo>
                  <a:cubicBezTo>
                    <a:pt x="0" y="1521"/>
                    <a:pt x="456" y="1977"/>
                    <a:pt x="973" y="1977"/>
                  </a:cubicBezTo>
                  <a:cubicBezTo>
                    <a:pt x="991" y="1978"/>
                    <a:pt x="1009" y="1979"/>
                    <a:pt x="1028" y="1979"/>
                  </a:cubicBezTo>
                  <a:cubicBezTo>
                    <a:pt x="1550" y="1979"/>
                    <a:pt x="1976" y="1564"/>
                    <a:pt x="1976" y="1035"/>
                  </a:cubicBezTo>
                  <a:cubicBezTo>
                    <a:pt x="2006" y="488"/>
                    <a:pt x="1581" y="32"/>
                    <a:pt x="1064" y="2"/>
                  </a:cubicBezTo>
                  <a:cubicBezTo>
                    <a:pt x="1048" y="1"/>
                    <a:pt x="1031"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13"/>
            <p:cNvSpPr/>
            <p:nvPr/>
          </p:nvSpPr>
          <p:spPr>
            <a:xfrm>
              <a:off x="5435800" y="5093075"/>
              <a:ext cx="50150" cy="49450"/>
            </a:xfrm>
            <a:custGeom>
              <a:avLst/>
              <a:gdLst/>
              <a:ahLst/>
              <a:cxnLst/>
              <a:rect l="l" t="t" r="r" b="b"/>
              <a:pathLst>
                <a:path w="2006" h="1978" extrusionOk="0">
                  <a:moveTo>
                    <a:pt x="1033" y="0"/>
                  </a:moveTo>
                  <a:cubicBezTo>
                    <a:pt x="516" y="0"/>
                    <a:pt x="60" y="426"/>
                    <a:pt x="30" y="973"/>
                  </a:cubicBezTo>
                  <a:cubicBezTo>
                    <a:pt x="1" y="1504"/>
                    <a:pt x="457" y="1977"/>
                    <a:pt x="1012" y="1977"/>
                  </a:cubicBezTo>
                  <a:cubicBezTo>
                    <a:pt x="1029" y="1977"/>
                    <a:pt x="1046" y="1977"/>
                    <a:pt x="1063" y="1976"/>
                  </a:cubicBezTo>
                  <a:cubicBezTo>
                    <a:pt x="1611" y="1976"/>
                    <a:pt x="2006" y="1550"/>
                    <a:pt x="2006" y="1003"/>
                  </a:cubicBezTo>
                  <a:cubicBezTo>
                    <a:pt x="2006" y="426"/>
                    <a:pt x="1611" y="31"/>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13"/>
            <p:cNvSpPr/>
            <p:nvPr/>
          </p:nvSpPr>
          <p:spPr>
            <a:xfrm>
              <a:off x="6569550" y="2829325"/>
              <a:ext cx="50900" cy="49450"/>
            </a:xfrm>
            <a:custGeom>
              <a:avLst/>
              <a:gdLst/>
              <a:ahLst/>
              <a:cxnLst/>
              <a:rect l="l" t="t" r="r" b="b"/>
              <a:pathLst>
                <a:path w="2036" h="1978" extrusionOk="0">
                  <a:moveTo>
                    <a:pt x="1019" y="1"/>
                  </a:moveTo>
                  <a:cubicBezTo>
                    <a:pt x="1003" y="1"/>
                    <a:pt x="988" y="1"/>
                    <a:pt x="973" y="2"/>
                  </a:cubicBezTo>
                  <a:cubicBezTo>
                    <a:pt x="426" y="32"/>
                    <a:pt x="0" y="488"/>
                    <a:pt x="30" y="1005"/>
                  </a:cubicBezTo>
                  <a:cubicBezTo>
                    <a:pt x="30" y="1552"/>
                    <a:pt x="456" y="1978"/>
                    <a:pt x="1003" y="1978"/>
                  </a:cubicBezTo>
                  <a:cubicBezTo>
                    <a:pt x="1520" y="1978"/>
                    <a:pt x="2006" y="1552"/>
                    <a:pt x="2006" y="1035"/>
                  </a:cubicBezTo>
                  <a:cubicBezTo>
                    <a:pt x="2036" y="504"/>
                    <a:pt x="1548" y="1"/>
                    <a:pt x="10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13"/>
            <p:cNvSpPr/>
            <p:nvPr/>
          </p:nvSpPr>
          <p:spPr>
            <a:xfrm>
              <a:off x="1852150" y="800425"/>
              <a:ext cx="50150" cy="49450"/>
            </a:xfrm>
            <a:custGeom>
              <a:avLst/>
              <a:gdLst/>
              <a:ahLst/>
              <a:cxnLst/>
              <a:rect l="l" t="t" r="r" b="b"/>
              <a:pathLst>
                <a:path w="2006" h="1978" extrusionOk="0">
                  <a:moveTo>
                    <a:pt x="1017" y="0"/>
                  </a:moveTo>
                  <a:cubicBezTo>
                    <a:pt x="488" y="0"/>
                    <a:pt x="0" y="503"/>
                    <a:pt x="30" y="1035"/>
                  </a:cubicBezTo>
                  <a:cubicBezTo>
                    <a:pt x="60" y="1552"/>
                    <a:pt x="516" y="1977"/>
                    <a:pt x="1033" y="1977"/>
                  </a:cubicBezTo>
                  <a:cubicBezTo>
                    <a:pt x="1580" y="1977"/>
                    <a:pt x="2006" y="1552"/>
                    <a:pt x="2006" y="1005"/>
                  </a:cubicBezTo>
                  <a:cubicBezTo>
                    <a:pt x="2006" y="458"/>
                    <a:pt x="1610" y="32"/>
                    <a:pt x="1063" y="2"/>
                  </a:cubicBezTo>
                  <a:cubicBezTo>
                    <a:pt x="1048" y="1"/>
                    <a:pt x="1033" y="0"/>
                    <a:pt x="10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6" name="Google Shape;28436;p13"/>
            <p:cNvSpPr/>
            <p:nvPr/>
          </p:nvSpPr>
          <p:spPr>
            <a:xfrm>
              <a:off x="967625" y="2947900"/>
              <a:ext cx="50925" cy="49450"/>
            </a:xfrm>
            <a:custGeom>
              <a:avLst/>
              <a:gdLst/>
              <a:ahLst/>
              <a:cxnLst/>
              <a:rect l="l" t="t" r="r" b="b"/>
              <a:pathLst>
                <a:path w="2037" h="1978" extrusionOk="0">
                  <a:moveTo>
                    <a:pt x="1033" y="1"/>
                  </a:moveTo>
                  <a:cubicBezTo>
                    <a:pt x="517" y="1"/>
                    <a:pt x="61" y="457"/>
                    <a:pt x="30" y="973"/>
                  </a:cubicBezTo>
                  <a:cubicBezTo>
                    <a:pt x="1" y="1504"/>
                    <a:pt x="486" y="1978"/>
                    <a:pt x="1015" y="1978"/>
                  </a:cubicBezTo>
                  <a:cubicBezTo>
                    <a:pt x="1031" y="1978"/>
                    <a:pt x="1047" y="1977"/>
                    <a:pt x="1064" y="1976"/>
                  </a:cubicBezTo>
                  <a:cubicBezTo>
                    <a:pt x="1611" y="1976"/>
                    <a:pt x="2036" y="1520"/>
                    <a:pt x="2006" y="973"/>
                  </a:cubicBezTo>
                  <a:cubicBezTo>
                    <a:pt x="2006" y="426"/>
                    <a:pt x="1580"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7" name="Google Shape;28437;p13"/>
            <p:cNvSpPr/>
            <p:nvPr/>
          </p:nvSpPr>
          <p:spPr>
            <a:xfrm>
              <a:off x="5349900" y="531425"/>
              <a:ext cx="50175" cy="49450"/>
            </a:xfrm>
            <a:custGeom>
              <a:avLst/>
              <a:gdLst/>
              <a:ahLst/>
              <a:cxnLst/>
              <a:rect l="l" t="t" r="r" b="b"/>
              <a:pathLst>
                <a:path w="2007" h="1978" extrusionOk="0">
                  <a:moveTo>
                    <a:pt x="986" y="0"/>
                  </a:moveTo>
                  <a:cubicBezTo>
                    <a:pt x="459" y="0"/>
                    <a:pt x="1" y="474"/>
                    <a:pt x="1" y="1005"/>
                  </a:cubicBezTo>
                  <a:cubicBezTo>
                    <a:pt x="1" y="1521"/>
                    <a:pt x="487" y="1977"/>
                    <a:pt x="1004" y="1977"/>
                  </a:cubicBezTo>
                  <a:cubicBezTo>
                    <a:pt x="1521" y="1977"/>
                    <a:pt x="1977" y="1552"/>
                    <a:pt x="1977" y="1035"/>
                  </a:cubicBezTo>
                  <a:cubicBezTo>
                    <a:pt x="2007" y="488"/>
                    <a:pt x="1581" y="32"/>
                    <a:pt x="1034" y="2"/>
                  </a:cubicBezTo>
                  <a:cubicBezTo>
                    <a:pt x="1018" y="1"/>
                    <a:pt x="1002" y="0"/>
                    <a:pt x="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13"/>
            <p:cNvSpPr/>
            <p:nvPr/>
          </p:nvSpPr>
          <p:spPr>
            <a:xfrm>
              <a:off x="5680475" y="754850"/>
              <a:ext cx="50900" cy="49475"/>
            </a:xfrm>
            <a:custGeom>
              <a:avLst/>
              <a:gdLst/>
              <a:ahLst/>
              <a:cxnLst/>
              <a:rect l="l" t="t" r="r" b="b"/>
              <a:pathLst>
                <a:path w="2036" h="1979" extrusionOk="0">
                  <a:moveTo>
                    <a:pt x="1003" y="1"/>
                  </a:moveTo>
                  <a:cubicBezTo>
                    <a:pt x="456" y="1"/>
                    <a:pt x="30" y="426"/>
                    <a:pt x="30" y="974"/>
                  </a:cubicBezTo>
                  <a:cubicBezTo>
                    <a:pt x="0" y="1521"/>
                    <a:pt x="426" y="1977"/>
                    <a:pt x="973" y="1977"/>
                  </a:cubicBezTo>
                  <a:cubicBezTo>
                    <a:pt x="989" y="1978"/>
                    <a:pt x="1005" y="1978"/>
                    <a:pt x="1022" y="1978"/>
                  </a:cubicBezTo>
                  <a:cubicBezTo>
                    <a:pt x="1550" y="1978"/>
                    <a:pt x="2036" y="1504"/>
                    <a:pt x="2006" y="974"/>
                  </a:cubicBezTo>
                  <a:cubicBezTo>
                    <a:pt x="1976" y="457"/>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13"/>
            <p:cNvSpPr/>
            <p:nvPr/>
          </p:nvSpPr>
          <p:spPr>
            <a:xfrm>
              <a:off x="6497350" y="2184950"/>
              <a:ext cx="50150" cy="48675"/>
            </a:xfrm>
            <a:custGeom>
              <a:avLst/>
              <a:gdLst/>
              <a:ahLst/>
              <a:cxnLst/>
              <a:rect l="l" t="t" r="r" b="b"/>
              <a:pathLst>
                <a:path w="2006" h="1947" extrusionOk="0">
                  <a:moveTo>
                    <a:pt x="994" y="0"/>
                  </a:moveTo>
                  <a:cubicBezTo>
                    <a:pt x="977" y="0"/>
                    <a:pt x="960" y="1"/>
                    <a:pt x="943" y="1"/>
                  </a:cubicBezTo>
                  <a:cubicBezTo>
                    <a:pt x="396" y="1"/>
                    <a:pt x="0" y="427"/>
                    <a:pt x="0" y="974"/>
                  </a:cubicBezTo>
                  <a:cubicBezTo>
                    <a:pt x="0" y="1521"/>
                    <a:pt x="426" y="1947"/>
                    <a:pt x="973" y="1947"/>
                  </a:cubicBezTo>
                  <a:cubicBezTo>
                    <a:pt x="1490" y="1947"/>
                    <a:pt x="1946" y="1521"/>
                    <a:pt x="1976" y="1004"/>
                  </a:cubicBezTo>
                  <a:cubicBezTo>
                    <a:pt x="2006" y="474"/>
                    <a:pt x="1549" y="0"/>
                    <a:pt x="9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13"/>
            <p:cNvSpPr/>
            <p:nvPr/>
          </p:nvSpPr>
          <p:spPr>
            <a:xfrm>
              <a:off x="2222200" y="5157625"/>
              <a:ext cx="50175" cy="48725"/>
            </a:xfrm>
            <a:custGeom>
              <a:avLst/>
              <a:gdLst/>
              <a:ahLst/>
              <a:cxnLst/>
              <a:rect l="l" t="t" r="r" b="b"/>
              <a:pathLst>
                <a:path w="2007" h="1949" extrusionOk="0">
                  <a:moveTo>
                    <a:pt x="1032" y="0"/>
                  </a:moveTo>
                  <a:cubicBezTo>
                    <a:pt x="1012" y="0"/>
                    <a:pt x="993" y="1"/>
                    <a:pt x="973" y="2"/>
                  </a:cubicBezTo>
                  <a:cubicBezTo>
                    <a:pt x="456" y="2"/>
                    <a:pt x="0" y="458"/>
                    <a:pt x="0" y="975"/>
                  </a:cubicBezTo>
                  <a:cubicBezTo>
                    <a:pt x="0" y="1504"/>
                    <a:pt x="485" y="1949"/>
                    <a:pt x="1012" y="1949"/>
                  </a:cubicBezTo>
                  <a:cubicBezTo>
                    <a:pt x="1029" y="1949"/>
                    <a:pt x="1047" y="1948"/>
                    <a:pt x="1064" y="1947"/>
                  </a:cubicBezTo>
                  <a:cubicBezTo>
                    <a:pt x="1611" y="1917"/>
                    <a:pt x="2006" y="1461"/>
                    <a:pt x="1976" y="914"/>
                  </a:cubicBezTo>
                  <a:cubicBezTo>
                    <a:pt x="1947" y="386"/>
                    <a:pt x="1550" y="0"/>
                    <a:pt x="10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13"/>
            <p:cNvSpPr/>
            <p:nvPr/>
          </p:nvSpPr>
          <p:spPr>
            <a:xfrm>
              <a:off x="1116550" y="1975200"/>
              <a:ext cx="50175" cy="48725"/>
            </a:xfrm>
            <a:custGeom>
              <a:avLst/>
              <a:gdLst/>
              <a:ahLst/>
              <a:cxnLst/>
              <a:rect l="l" t="t" r="r" b="b"/>
              <a:pathLst>
                <a:path w="2007" h="1949" extrusionOk="0">
                  <a:moveTo>
                    <a:pt x="972" y="1"/>
                  </a:moveTo>
                  <a:cubicBezTo>
                    <a:pt x="426" y="1"/>
                    <a:pt x="31" y="387"/>
                    <a:pt x="31" y="914"/>
                  </a:cubicBezTo>
                  <a:cubicBezTo>
                    <a:pt x="0" y="1492"/>
                    <a:pt x="396" y="1917"/>
                    <a:pt x="943" y="1948"/>
                  </a:cubicBezTo>
                  <a:cubicBezTo>
                    <a:pt x="960" y="1949"/>
                    <a:pt x="977" y="1949"/>
                    <a:pt x="995" y="1949"/>
                  </a:cubicBezTo>
                  <a:cubicBezTo>
                    <a:pt x="1522" y="1949"/>
                    <a:pt x="2007" y="1505"/>
                    <a:pt x="2007" y="975"/>
                  </a:cubicBezTo>
                  <a:cubicBezTo>
                    <a:pt x="2007" y="458"/>
                    <a:pt x="1551" y="2"/>
                    <a:pt x="1034" y="2"/>
                  </a:cubicBezTo>
                  <a:cubicBezTo>
                    <a:pt x="1013" y="1"/>
                    <a:pt x="992" y="1"/>
                    <a:pt x="9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13"/>
            <p:cNvSpPr/>
            <p:nvPr/>
          </p:nvSpPr>
          <p:spPr>
            <a:xfrm>
              <a:off x="5908425" y="4646975"/>
              <a:ext cx="50175" cy="48725"/>
            </a:xfrm>
            <a:custGeom>
              <a:avLst/>
              <a:gdLst/>
              <a:ahLst/>
              <a:cxnLst/>
              <a:rect l="l" t="t" r="r" b="b"/>
              <a:pathLst>
                <a:path w="2007" h="1949" extrusionOk="0">
                  <a:moveTo>
                    <a:pt x="972" y="0"/>
                  </a:moveTo>
                  <a:cubicBezTo>
                    <a:pt x="426" y="0"/>
                    <a:pt x="31" y="387"/>
                    <a:pt x="31" y="914"/>
                  </a:cubicBezTo>
                  <a:cubicBezTo>
                    <a:pt x="1" y="1491"/>
                    <a:pt x="396" y="1917"/>
                    <a:pt x="943" y="1947"/>
                  </a:cubicBezTo>
                  <a:cubicBezTo>
                    <a:pt x="961" y="1948"/>
                    <a:pt x="979" y="1949"/>
                    <a:pt x="998" y="1949"/>
                  </a:cubicBezTo>
                  <a:cubicBezTo>
                    <a:pt x="1551" y="1949"/>
                    <a:pt x="2007" y="1505"/>
                    <a:pt x="2007" y="975"/>
                  </a:cubicBezTo>
                  <a:cubicBezTo>
                    <a:pt x="2007" y="428"/>
                    <a:pt x="1551" y="2"/>
                    <a:pt x="1034" y="2"/>
                  </a:cubicBezTo>
                  <a:cubicBezTo>
                    <a:pt x="1013" y="1"/>
                    <a:pt x="993" y="0"/>
                    <a:pt x="9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13"/>
            <p:cNvSpPr/>
            <p:nvPr/>
          </p:nvSpPr>
          <p:spPr>
            <a:xfrm>
              <a:off x="1085400" y="2066400"/>
              <a:ext cx="50175" cy="48700"/>
            </a:xfrm>
            <a:custGeom>
              <a:avLst/>
              <a:gdLst/>
              <a:ahLst/>
              <a:cxnLst/>
              <a:rect l="l" t="t" r="r" b="b"/>
              <a:pathLst>
                <a:path w="2007" h="1948" extrusionOk="0">
                  <a:moveTo>
                    <a:pt x="998" y="0"/>
                  </a:moveTo>
                  <a:cubicBezTo>
                    <a:pt x="979" y="0"/>
                    <a:pt x="961" y="1"/>
                    <a:pt x="942" y="2"/>
                  </a:cubicBezTo>
                  <a:cubicBezTo>
                    <a:pt x="395" y="2"/>
                    <a:pt x="0" y="427"/>
                    <a:pt x="0" y="974"/>
                  </a:cubicBezTo>
                  <a:cubicBezTo>
                    <a:pt x="0" y="1521"/>
                    <a:pt x="426" y="1947"/>
                    <a:pt x="973" y="1947"/>
                  </a:cubicBezTo>
                  <a:cubicBezTo>
                    <a:pt x="1520" y="1947"/>
                    <a:pt x="2006" y="1461"/>
                    <a:pt x="1976" y="914"/>
                  </a:cubicBezTo>
                  <a:cubicBezTo>
                    <a:pt x="1947" y="414"/>
                    <a:pt x="1520" y="0"/>
                    <a:pt x="9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13"/>
            <p:cNvSpPr/>
            <p:nvPr/>
          </p:nvSpPr>
          <p:spPr>
            <a:xfrm>
              <a:off x="993450" y="3165200"/>
              <a:ext cx="50175" cy="48725"/>
            </a:xfrm>
            <a:custGeom>
              <a:avLst/>
              <a:gdLst/>
              <a:ahLst/>
              <a:cxnLst/>
              <a:rect l="l" t="t" r="r" b="b"/>
              <a:pathLst>
                <a:path w="2007" h="1949" extrusionOk="0">
                  <a:moveTo>
                    <a:pt x="972" y="0"/>
                  </a:moveTo>
                  <a:cubicBezTo>
                    <a:pt x="426" y="0"/>
                    <a:pt x="31" y="386"/>
                    <a:pt x="31" y="914"/>
                  </a:cubicBezTo>
                  <a:cubicBezTo>
                    <a:pt x="0" y="1491"/>
                    <a:pt x="395" y="1917"/>
                    <a:pt x="943" y="1947"/>
                  </a:cubicBezTo>
                  <a:cubicBezTo>
                    <a:pt x="961" y="1948"/>
                    <a:pt x="979" y="1948"/>
                    <a:pt x="997" y="1948"/>
                  </a:cubicBezTo>
                  <a:cubicBezTo>
                    <a:pt x="1550" y="1948"/>
                    <a:pt x="2006" y="1504"/>
                    <a:pt x="2006" y="974"/>
                  </a:cubicBezTo>
                  <a:cubicBezTo>
                    <a:pt x="2006" y="427"/>
                    <a:pt x="1551" y="2"/>
                    <a:pt x="1034" y="2"/>
                  </a:cubicBezTo>
                  <a:cubicBezTo>
                    <a:pt x="1013" y="1"/>
                    <a:pt x="992" y="0"/>
                    <a:pt x="9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13"/>
            <p:cNvSpPr/>
            <p:nvPr/>
          </p:nvSpPr>
          <p:spPr>
            <a:xfrm>
              <a:off x="1695575" y="949350"/>
              <a:ext cx="50200" cy="48700"/>
            </a:xfrm>
            <a:custGeom>
              <a:avLst/>
              <a:gdLst/>
              <a:ahLst/>
              <a:cxnLst/>
              <a:rect l="l" t="t" r="r" b="b"/>
              <a:pathLst>
                <a:path w="2008" h="1948" extrusionOk="0">
                  <a:moveTo>
                    <a:pt x="998" y="1"/>
                  </a:moveTo>
                  <a:cubicBezTo>
                    <a:pt x="980" y="1"/>
                    <a:pt x="962" y="1"/>
                    <a:pt x="943" y="2"/>
                  </a:cubicBezTo>
                  <a:cubicBezTo>
                    <a:pt x="396" y="33"/>
                    <a:pt x="1" y="428"/>
                    <a:pt x="31" y="1005"/>
                  </a:cubicBezTo>
                  <a:cubicBezTo>
                    <a:pt x="31" y="1552"/>
                    <a:pt x="457" y="1948"/>
                    <a:pt x="1004" y="1948"/>
                  </a:cubicBezTo>
                  <a:cubicBezTo>
                    <a:pt x="1521" y="1948"/>
                    <a:pt x="2007" y="1492"/>
                    <a:pt x="2007" y="975"/>
                  </a:cubicBezTo>
                  <a:cubicBezTo>
                    <a:pt x="2007" y="445"/>
                    <a:pt x="1551"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13"/>
            <p:cNvSpPr/>
            <p:nvPr/>
          </p:nvSpPr>
          <p:spPr>
            <a:xfrm>
              <a:off x="1982825" y="4966125"/>
              <a:ext cx="50175" cy="48725"/>
            </a:xfrm>
            <a:custGeom>
              <a:avLst/>
              <a:gdLst/>
              <a:ahLst/>
              <a:cxnLst/>
              <a:rect l="l" t="t" r="r" b="b"/>
              <a:pathLst>
                <a:path w="2007" h="1949" extrusionOk="0">
                  <a:moveTo>
                    <a:pt x="945" y="1"/>
                  </a:moveTo>
                  <a:cubicBezTo>
                    <a:pt x="426" y="1"/>
                    <a:pt x="31" y="388"/>
                    <a:pt x="31" y="944"/>
                  </a:cubicBezTo>
                  <a:cubicBezTo>
                    <a:pt x="1" y="1492"/>
                    <a:pt x="396" y="1917"/>
                    <a:pt x="943" y="1948"/>
                  </a:cubicBezTo>
                  <a:cubicBezTo>
                    <a:pt x="961" y="1949"/>
                    <a:pt x="979" y="1949"/>
                    <a:pt x="997" y="1949"/>
                  </a:cubicBezTo>
                  <a:cubicBezTo>
                    <a:pt x="1551" y="1949"/>
                    <a:pt x="2007" y="1505"/>
                    <a:pt x="2007" y="975"/>
                  </a:cubicBezTo>
                  <a:cubicBezTo>
                    <a:pt x="2007" y="428"/>
                    <a:pt x="1551" y="2"/>
                    <a:pt x="1004" y="2"/>
                  </a:cubicBezTo>
                  <a:cubicBezTo>
                    <a:pt x="984" y="1"/>
                    <a:pt x="964" y="1"/>
                    <a:pt x="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13"/>
            <p:cNvSpPr/>
            <p:nvPr/>
          </p:nvSpPr>
          <p:spPr>
            <a:xfrm>
              <a:off x="1272325" y="4090725"/>
              <a:ext cx="50150" cy="48750"/>
            </a:xfrm>
            <a:custGeom>
              <a:avLst/>
              <a:gdLst/>
              <a:ahLst/>
              <a:cxnLst/>
              <a:rect l="l" t="t" r="r" b="b"/>
              <a:pathLst>
                <a:path w="2006" h="1950" extrusionOk="0">
                  <a:moveTo>
                    <a:pt x="998" y="1"/>
                  </a:moveTo>
                  <a:cubicBezTo>
                    <a:pt x="980" y="1"/>
                    <a:pt x="961" y="1"/>
                    <a:pt x="943" y="3"/>
                  </a:cubicBezTo>
                  <a:cubicBezTo>
                    <a:pt x="396" y="3"/>
                    <a:pt x="1" y="398"/>
                    <a:pt x="1" y="975"/>
                  </a:cubicBezTo>
                  <a:cubicBezTo>
                    <a:pt x="1" y="1522"/>
                    <a:pt x="396" y="1948"/>
                    <a:pt x="943" y="1948"/>
                  </a:cubicBezTo>
                  <a:cubicBezTo>
                    <a:pt x="960" y="1949"/>
                    <a:pt x="977" y="1949"/>
                    <a:pt x="994" y="1949"/>
                  </a:cubicBezTo>
                  <a:cubicBezTo>
                    <a:pt x="1549" y="1949"/>
                    <a:pt x="2006" y="1475"/>
                    <a:pt x="1976" y="914"/>
                  </a:cubicBezTo>
                  <a:cubicBezTo>
                    <a:pt x="1947" y="415"/>
                    <a:pt x="1520"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13"/>
            <p:cNvSpPr/>
            <p:nvPr/>
          </p:nvSpPr>
          <p:spPr>
            <a:xfrm>
              <a:off x="5828650" y="912875"/>
              <a:ext cx="50175" cy="48725"/>
            </a:xfrm>
            <a:custGeom>
              <a:avLst/>
              <a:gdLst/>
              <a:ahLst/>
              <a:cxnLst/>
              <a:rect l="l" t="t" r="r" b="b"/>
              <a:pathLst>
                <a:path w="2007" h="1949" extrusionOk="0">
                  <a:moveTo>
                    <a:pt x="1032" y="1"/>
                  </a:moveTo>
                  <a:cubicBezTo>
                    <a:pt x="1012" y="1"/>
                    <a:pt x="993" y="1"/>
                    <a:pt x="973" y="2"/>
                  </a:cubicBezTo>
                  <a:cubicBezTo>
                    <a:pt x="426" y="2"/>
                    <a:pt x="0" y="458"/>
                    <a:pt x="0" y="975"/>
                  </a:cubicBezTo>
                  <a:cubicBezTo>
                    <a:pt x="0" y="1505"/>
                    <a:pt x="485" y="1949"/>
                    <a:pt x="1012" y="1949"/>
                  </a:cubicBezTo>
                  <a:cubicBezTo>
                    <a:pt x="1029" y="1949"/>
                    <a:pt x="1047" y="1949"/>
                    <a:pt x="1064" y="1948"/>
                  </a:cubicBezTo>
                  <a:cubicBezTo>
                    <a:pt x="1611" y="1917"/>
                    <a:pt x="2006" y="1461"/>
                    <a:pt x="1976" y="914"/>
                  </a:cubicBezTo>
                  <a:cubicBezTo>
                    <a:pt x="1947" y="387"/>
                    <a:pt x="1550" y="1"/>
                    <a:pt x="1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13"/>
            <p:cNvSpPr/>
            <p:nvPr/>
          </p:nvSpPr>
          <p:spPr>
            <a:xfrm>
              <a:off x="6241275" y="1473725"/>
              <a:ext cx="50175" cy="48675"/>
            </a:xfrm>
            <a:custGeom>
              <a:avLst/>
              <a:gdLst/>
              <a:ahLst/>
              <a:cxnLst/>
              <a:rect l="l" t="t" r="r" b="b"/>
              <a:pathLst>
                <a:path w="2007" h="1947" extrusionOk="0">
                  <a:moveTo>
                    <a:pt x="1003" y="0"/>
                  </a:moveTo>
                  <a:cubicBezTo>
                    <a:pt x="456" y="0"/>
                    <a:pt x="30" y="395"/>
                    <a:pt x="30" y="942"/>
                  </a:cubicBezTo>
                  <a:cubicBezTo>
                    <a:pt x="0" y="1490"/>
                    <a:pt x="426" y="1915"/>
                    <a:pt x="942" y="1945"/>
                  </a:cubicBezTo>
                  <a:cubicBezTo>
                    <a:pt x="960" y="1946"/>
                    <a:pt x="977" y="1947"/>
                    <a:pt x="994" y="1947"/>
                  </a:cubicBezTo>
                  <a:cubicBezTo>
                    <a:pt x="1548" y="1947"/>
                    <a:pt x="2006" y="1473"/>
                    <a:pt x="2006" y="942"/>
                  </a:cubicBezTo>
                  <a:cubicBezTo>
                    <a:pt x="2006" y="426"/>
                    <a:pt x="1550"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13"/>
            <p:cNvSpPr/>
            <p:nvPr/>
          </p:nvSpPr>
          <p:spPr>
            <a:xfrm>
              <a:off x="1075525" y="3502575"/>
              <a:ext cx="50925" cy="48750"/>
            </a:xfrm>
            <a:custGeom>
              <a:avLst/>
              <a:gdLst/>
              <a:ahLst/>
              <a:cxnLst/>
              <a:rect l="l" t="t" r="r" b="b"/>
              <a:pathLst>
                <a:path w="2037" h="1950" extrusionOk="0">
                  <a:moveTo>
                    <a:pt x="975" y="1"/>
                  </a:moveTo>
                  <a:cubicBezTo>
                    <a:pt x="454" y="1"/>
                    <a:pt x="30" y="388"/>
                    <a:pt x="30" y="945"/>
                  </a:cubicBezTo>
                  <a:cubicBezTo>
                    <a:pt x="0" y="1492"/>
                    <a:pt x="426" y="1917"/>
                    <a:pt x="973" y="1948"/>
                  </a:cubicBezTo>
                  <a:cubicBezTo>
                    <a:pt x="989" y="1949"/>
                    <a:pt x="1005" y="1949"/>
                    <a:pt x="1022" y="1949"/>
                  </a:cubicBezTo>
                  <a:cubicBezTo>
                    <a:pt x="1520" y="1949"/>
                    <a:pt x="1977" y="1506"/>
                    <a:pt x="2006" y="1005"/>
                  </a:cubicBezTo>
                  <a:cubicBezTo>
                    <a:pt x="2037" y="489"/>
                    <a:pt x="1581" y="2"/>
                    <a:pt x="1034" y="2"/>
                  </a:cubicBezTo>
                  <a:cubicBezTo>
                    <a:pt x="1014" y="1"/>
                    <a:pt x="994" y="1"/>
                    <a:pt x="9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13"/>
            <p:cNvSpPr/>
            <p:nvPr/>
          </p:nvSpPr>
          <p:spPr>
            <a:xfrm>
              <a:off x="1181900" y="1792825"/>
              <a:ext cx="50175" cy="48700"/>
            </a:xfrm>
            <a:custGeom>
              <a:avLst/>
              <a:gdLst/>
              <a:ahLst/>
              <a:cxnLst/>
              <a:rect l="l" t="t" r="r" b="b"/>
              <a:pathLst>
                <a:path w="2007" h="1948" extrusionOk="0">
                  <a:moveTo>
                    <a:pt x="1009" y="1"/>
                  </a:moveTo>
                  <a:cubicBezTo>
                    <a:pt x="487" y="1"/>
                    <a:pt x="60" y="415"/>
                    <a:pt x="31" y="914"/>
                  </a:cubicBezTo>
                  <a:cubicBezTo>
                    <a:pt x="0" y="1461"/>
                    <a:pt x="487" y="1948"/>
                    <a:pt x="1034" y="1948"/>
                  </a:cubicBezTo>
                  <a:cubicBezTo>
                    <a:pt x="1581" y="1948"/>
                    <a:pt x="2007" y="1522"/>
                    <a:pt x="2007" y="975"/>
                  </a:cubicBezTo>
                  <a:cubicBezTo>
                    <a:pt x="2007" y="428"/>
                    <a:pt x="1611" y="2"/>
                    <a:pt x="1064" y="2"/>
                  </a:cubicBezTo>
                  <a:cubicBezTo>
                    <a:pt x="1046" y="1"/>
                    <a:pt x="1027" y="1"/>
                    <a:pt x="10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2" name="Google Shape;28452;p13"/>
            <p:cNvSpPr/>
            <p:nvPr/>
          </p:nvSpPr>
          <p:spPr>
            <a:xfrm>
              <a:off x="1149975" y="1884025"/>
              <a:ext cx="50175" cy="48700"/>
            </a:xfrm>
            <a:custGeom>
              <a:avLst/>
              <a:gdLst/>
              <a:ahLst/>
              <a:cxnLst/>
              <a:rect l="l" t="t" r="r" b="b"/>
              <a:pathLst>
                <a:path w="2007" h="1948" extrusionOk="0">
                  <a:moveTo>
                    <a:pt x="1010" y="0"/>
                  </a:moveTo>
                  <a:cubicBezTo>
                    <a:pt x="487" y="0"/>
                    <a:pt x="61" y="414"/>
                    <a:pt x="31" y="914"/>
                  </a:cubicBezTo>
                  <a:cubicBezTo>
                    <a:pt x="1" y="1461"/>
                    <a:pt x="487" y="1947"/>
                    <a:pt x="1034" y="1947"/>
                  </a:cubicBezTo>
                  <a:cubicBezTo>
                    <a:pt x="1581" y="1947"/>
                    <a:pt x="2007" y="1522"/>
                    <a:pt x="2007" y="974"/>
                  </a:cubicBezTo>
                  <a:cubicBezTo>
                    <a:pt x="2007" y="427"/>
                    <a:pt x="1612" y="2"/>
                    <a:pt x="1065" y="2"/>
                  </a:cubicBezTo>
                  <a:cubicBezTo>
                    <a:pt x="1046" y="1"/>
                    <a:pt x="1028" y="0"/>
                    <a:pt x="1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3" name="Google Shape;28453;p13"/>
            <p:cNvSpPr/>
            <p:nvPr/>
          </p:nvSpPr>
          <p:spPr>
            <a:xfrm>
              <a:off x="2010175" y="653000"/>
              <a:ext cx="50175" cy="48725"/>
            </a:xfrm>
            <a:custGeom>
              <a:avLst/>
              <a:gdLst/>
              <a:ahLst/>
              <a:cxnLst/>
              <a:rect l="l" t="t" r="r" b="b"/>
              <a:pathLst>
                <a:path w="2007" h="1949" extrusionOk="0">
                  <a:moveTo>
                    <a:pt x="998" y="1"/>
                  </a:moveTo>
                  <a:cubicBezTo>
                    <a:pt x="980" y="1"/>
                    <a:pt x="961" y="1"/>
                    <a:pt x="943" y="2"/>
                  </a:cubicBezTo>
                  <a:cubicBezTo>
                    <a:pt x="396" y="32"/>
                    <a:pt x="1" y="458"/>
                    <a:pt x="31" y="1005"/>
                  </a:cubicBezTo>
                  <a:cubicBezTo>
                    <a:pt x="31" y="1534"/>
                    <a:pt x="457" y="1949"/>
                    <a:pt x="952" y="1949"/>
                  </a:cubicBezTo>
                  <a:cubicBezTo>
                    <a:pt x="969" y="1949"/>
                    <a:pt x="986" y="1948"/>
                    <a:pt x="1004" y="1947"/>
                  </a:cubicBezTo>
                  <a:cubicBezTo>
                    <a:pt x="1551" y="1947"/>
                    <a:pt x="2007" y="1491"/>
                    <a:pt x="2007" y="975"/>
                  </a:cubicBezTo>
                  <a:cubicBezTo>
                    <a:pt x="2007" y="445"/>
                    <a:pt x="1551"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13"/>
            <p:cNvSpPr/>
            <p:nvPr/>
          </p:nvSpPr>
          <p:spPr>
            <a:xfrm>
              <a:off x="1248775" y="1610450"/>
              <a:ext cx="50900" cy="48700"/>
            </a:xfrm>
            <a:custGeom>
              <a:avLst/>
              <a:gdLst/>
              <a:ahLst/>
              <a:cxnLst/>
              <a:rect l="l" t="t" r="r" b="b"/>
              <a:pathLst>
                <a:path w="2036" h="1948" extrusionOk="0">
                  <a:moveTo>
                    <a:pt x="1027" y="1"/>
                  </a:moveTo>
                  <a:cubicBezTo>
                    <a:pt x="1009" y="1"/>
                    <a:pt x="991" y="1"/>
                    <a:pt x="973" y="2"/>
                  </a:cubicBezTo>
                  <a:cubicBezTo>
                    <a:pt x="395" y="2"/>
                    <a:pt x="0" y="428"/>
                    <a:pt x="31" y="975"/>
                  </a:cubicBezTo>
                  <a:cubicBezTo>
                    <a:pt x="31" y="1522"/>
                    <a:pt x="456" y="1948"/>
                    <a:pt x="1003" y="1948"/>
                  </a:cubicBezTo>
                  <a:cubicBezTo>
                    <a:pt x="1520" y="1948"/>
                    <a:pt x="1976" y="1522"/>
                    <a:pt x="2006" y="1005"/>
                  </a:cubicBezTo>
                  <a:cubicBezTo>
                    <a:pt x="2036" y="446"/>
                    <a:pt x="1581" y="1"/>
                    <a:pt x="10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13"/>
            <p:cNvSpPr/>
            <p:nvPr/>
          </p:nvSpPr>
          <p:spPr>
            <a:xfrm>
              <a:off x="1217625" y="1701650"/>
              <a:ext cx="50150" cy="48725"/>
            </a:xfrm>
            <a:custGeom>
              <a:avLst/>
              <a:gdLst/>
              <a:ahLst/>
              <a:cxnLst/>
              <a:rect l="l" t="t" r="r" b="b"/>
              <a:pathLst>
                <a:path w="2006" h="1949" extrusionOk="0">
                  <a:moveTo>
                    <a:pt x="997" y="0"/>
                  </a:moveTo>
                  <a:cubicBezTo>
                    <a:pt x="979" y="0"/>
                    <a:pt x="961" y="1"/>
                    <a:pt x="942" y="2"/>
                  </a:cubicBezTo>
                  <a:cubicBezTo>
                    <a:pt x="395" y="2"/>
                    <a:pt x="0" y="397"/>
                    <a:pt x="0" y="974"/>
                  </a:cubicBezTo>
                  <a:cubicBezTo>
                    <a:pt x="0" y="1522"/>
                    <a:pt x="395" y="1947"/>
                    <a:pt x="942" y="1947"/>
                  </a:cubicBezTo>
                  <a:cubicBezTo>
                    <a:pt x="960" y="1948"/>
                    <a:pt x="977" y="1949"/>
                    <a:pt x="994" y="1949"/>
                  </a:cubicBezTo>
                  <a:cubicBezTo>
                    <a:pt x="1548" y="1949"/>
                    <a:pt x="2005" y="1474"/>
                    <a:pt x="1976" y="914"/>
                  </a:cubicBezTo>
                  <a:cubicBezTo>
                    <a:pt x="1946" y="414"/>
                    <a:pt x="1520" y="0"/>
                    <a:pt x="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13"/>
            <p:cNvSpPr/>
            <p:nvPr/>
          </p:nvSpPr>
          <p:spPr>
            <a:xfrm>
              <a:off x="1406075" y="1461550"/>
              <a:ext cx="49400" cy="49450"/>
            </a:xfrm>
            <a:custGeom>
              <a:avLst/>
              <a:gdLst/>
              <a:ahLst/>
              <a:cxnLst/>
              <a:rect l="l" t="t" r="r" b="b"/>
              <a:pathLst>
                <a:path w="1976" h="1978" extrusionOk="0">
                  <a:moveTo>
                    <a:pt x="1034" y="1"/>
                  </a:moveTo>
                  <a:cubicBezTo>
                    <a:pt x="517" y="1"/>
                    <a:pt x="31" y="457"/>
                    <a:pt x="31" y="973"/>
                  </a:cubicBezTo>
                  <a:cubicBezTo>
                    <a:pt x="0" y="1490"/>
                    <a:pt x="456" y="1946"/>
                    <a:pt x="973" y="1977"/>
                  </a:cubicBezTo>
                  <a:cubicBezTo>
                    <a:pt x="989" y="1978"/>
                    <a:pt x="1006" y="1978"/>
                    <a:pt x="1022" y="1978"/>
                  </a:cubicBezTo>
                  <a:cubicBezTo>
                    <a:pt x="1518" y="1978"/>
                    <a:pt x="1946" y="1535"/>
                    <a:pt x="1976" y="1034"/>
                  </a:cubicBezTo>
                  <a:cubicBezTo>
                    <a:pt x="1976" y="487"/>
                    <a:pt x="1550" y="3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13"/>
            <p:cNvSpPr/>
            <p:nvPr/>
          </p:nvSpPr>
          <p:spPr>
            <a:xfrm>
              <a:off x="1775375" y="4685000"/>
              <a:ext cx="49425" cy="49425"/>
            </a:xfrm>
            <a:custGeom>
              <a:avLst/>
              <a:gdLst/>
              <a:ahLst/>
              <a:cxnLst/>
              <a:rect l="l" t="t" r="r" b="b"/>
              <a:pathLst>
                <a:path w="1977" h="1977" extrusionOk="0">
                  <a:moveTo>
                    <a:pt x="973" y="1"/>
                  </a:moveTo>
                  <a:cubicBezTo>
                    <a:pt x="456" y="31"/>
                    <a:pt x="1" y="518"/>
                    <a:pt x="31" y="1034"/>
                  </a:cubicBezTo>
                  <a:cubicBezTo>
                    <a:pt x="31" y="1551"/>
                    <a:pt x="517" y="1977"/>
                    <a:pt x="1034" y="1977"/>
                  </a:cubicBezTo>
                  <a:cubicBezTo>
                    <a:pt x="1551" y="1946"/>
                    <a:pt x="1976" y="1490"/>
                    <a:pt x="1976" y="974"/>
                  </a:cubicBezTo>
                  <a:cubicBezTo>
                    <a:pt x="194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13"/>
            <p:cNvSpPr/>
            <p:nvPr/>
          </p:nvSpPr>
          <p:spPr>
            <a:xfrm>
              <a:off x="6462400" y="3408400"/>
              <a:ext cx="49400" cy="49450"/>
            </a:xfrm>
            <a:custGeom>
              <a:avLst/>
              <a:gdLst/>
              <a:ahLst/>
              <a:cxnLst/>
              <a:rect l="l" t="t" r="r" b="b"/>
              <a:pathLst>
                <a:path w="1976" h="1978" extrusionOk="0">
                  <a:moveTo>
                    <a:pt x="1034" y="0"/>
                  </a:moveTo>
                  <a:cubicBezTo>
                    <a:pt x="517" y="0"/>
                    <a:pt x="31" y="456"/>
                    <a:pt x="0" y="973"/>
                  </a:cubicBezTo>
                  <a:cubicBezTo>
                    <a:pt x="0" y="1490"/>
                    <a:pt x="456" y="1976"/>
                    <a:pt x="973" y="1976"/>
                  </a:cubicBezTo>
                  <a:cubicBezTo>
                    <a:pt x="990" y="1977"/>
                    <a:pt x="1007" y="1977"/>
                    <a:pt x="1025" y="1977"/>
                  </a:cubicBezTo>
                  <a:cubicBezTo>
                    <a:pt x="1547" y="1977"/>
                    <a:pt x="1946" y="1534"/>
                    <a:pt x="1976" y="1034"/>
                  </a:cubicBezTo>
                  <a:cubicBezTo>
                    <a:pt x="1976" y="487"/>
                    <a:pt x="1550" y="31"/>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13"/>
            <p:cNvSpPr/>
            <p:nvPr/>
          </p:nvSpPr>
          <p:spPr>
            <a:xfrm>
              <a:off x="6006450" y="4374950"/>
              <a:ext cx="50175" cy="49475"/>
            </a:xfrm>
            <a:custGeom>
              <a:avLst/>
              <a:gdLst/>
              <a:ahLst/>
              <a:cxnLst/>
              <a:rect l="l" t="t" r="r" b="b"/>
              <a:pathLst>
                <a:path w="2007" h="1979" extrusionOk="0">
                  <a:moveTo>
                    <a:pt x="1022" y="0"/>
                  </a:moveTo>
                  <a:cubicBezTo>
                    <a:pt x="1006" y="0"/>
                    <a:pt x="990" y="1"/>
                    <a:pt x="973" y="1"/>
                  </a:cubicBezTo>
                  <a:cubicBezTo>
                    <a:pt x="457" y="32"/>
                    <a:pt x="1" y="518"/>
                    <a:pt x="31" y="1035"/>
                  </a:cubicBezTo>
                  <a:cubicBezTo>
                    <a:pt x="61" y="1535"/>
                    <a:pt x="489" y="1979"/>
                    <a:pt x="985" y="1979"/>
                  </a:cubicBezTo>
                  <a:cubicBezTo>
                    <a:pt x="1002" y="1979"/>
                    <a:pt x="1018" y="1978"/>
                    <a:pt x="1034" y="1977"/>
                  </a:cubicBezTo>
                  <a:cubicBezTo>
                    <a:pt x="1581" y="1947"/>
                    <a:pt x="2007" y="1491"/>
                    <a:pt x="1977" y="944"/>
                  </a:cubicBezTo>
                  <a:cubicBezTo>
                    <a:pt x="1947" y="443"/>
                    <a:pt x="1519" y="0"/>
                    <a:pt x="10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13"/>
            <p:cNvSpPr/>
            <p:nvPr/>
          </p:nvSpPr>
          <p:spPr>
            <a:xfrm>
              <a:off x="6520900" y="2400750"/>
              <a:ext cx="50950" cy="49500"/>
            </a:xfrm>
            <a:custGeom>
              <a:avLst/>
              <a:gdLst/>
              <a:ahLst/>
              <a:cxnLst/>
              <a:rect l="l" t="t" r="r" b="b"/>
              <a:pathLst>
                <a:path w="2038" h="1980" extrusionOk="0">
                  <a:moveTo>
                    <a:pt x="1016" y="0"/>
                  </a:moveTo>
                  <a:cubicBezTo>
                    <a:pt x="517" y="0"/>
                    <a:pt x="61" y="444"/>
                    <a:pt x="31" y="944"/>
                  </a:cubicBezTo>
                  <a:cubicBezTo>
                    <a:pt x="1" y="1461"/>
                    <a:pt x="457" y="1947"/>
                    <a:pt x="973" y="1977"/>
                  </a:cubicBezTo>
                  <a:cubicBezTo>
                    <a:pt x="992" y="1979"/>
                    <a:pt x="1010" y="1979"/>
                    <a:pt x="1028" y="1979"/>
                  </a:cubicBezTo>
                  <a:cubicBezTo>
                    <a:pt x="1551" y="1979"/>
                    <a:pt x="1977" y="1564"/>
                    <a:pt x="2007" y="1035"/>
                  </a:cubicBezTo>
                  <a:cubicBezTo>
                    <a:pt x="2037" y="488"/>
                    <a:pt x="1612" y="32"/>
                    <a:pt x="1065" y="2"/>
                  </a:cubicBezTo>
                  <a:cubicBezTo>
                    <a:pt x="1048" y="1"/>
                    <a:pt x="1032" y="0"/>
                    <a:pt x="10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13"/>
            <p:cNvSpPr/>
            <p:nvPr/>
          </p:nvSpPr>
          <p:spPr>
            <a:xfrm>
              <a:off x="1820975" y="891600"/>
              <a:ext cx="50175" cy="49500"/>
            </a:xfrm>
            <a:custGeom>
              <a:avLst/>
              <a:gdLst/>
              <a:ahLst/>
              <a:cxnLst/>
              <a:rect l="l" t="t" r="r" b="b"/>
              <a:pathLst>
                <a:path w="2007" h="1980" extrusionOk="0">
                  <a:moveTo>
                    <a:pt x="985" y="1"/>
                  </a:moveTo>
                  <a:cubicBezTo>
                    <a:pt x="487" y="1"/>
                    <a:pt x="31" y="444"/>
                    <a:pt x="31" y="944"/>
                  </a:cubicBezTo>
                  <a:cubicBezTo>
                    <a:pt x="0" y="1461"/>
                    <a:pt x="426" y="1947"/>
                    <a:pt x="973" y="1978"/>
                  </a:cubicBezTo>
                  <a:cubicBezTo>
                    <a:pt x="990" y="1979"/>
                    <a:pt x="1008" y="1979"/>
                    <a:pt x="1025" y="1979"/>
                  </a:cubicBezTo>
                  <a:cubicBezTo>
                    <a:pt x="1520" y="1979"/>
                    <a:pt x="1947" y="1564"/>
                    <a:pt x="1976" y="1036"/>
                  </a:cubicBezTo>
                  <a:cubicBezTo>
                    <a:pt x="2006" y="488"/>
                    <a:pt x="1581" y="33"/>
                    <a:pt x="1034" y="2"/>
                  </a:cubicBezTo>
                  <a:cubicBezTo>
                    <a:pt x="1017" y="1"/>
                    <a:pt x="1001" y="1"/>
                    <a:pt x="9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13"/>
            <p:cNvSpPr/>
            <p:nvPr/>
          </p:nvSpPr>
          <p:spPr>
            <a:xfrm>
              <a:off x="2101375" y="686475"/>
              <a:ext cx="50175" cy="49450"/>
            </a:xfrm>
            <a:custGeom>
              <a:avLst/>
              <a:gdLst/>
              <a:ahLst/>
              <a:cxnLst/>
              <a:rect l="l" t="t" r="r" b="b"/>
              <a:pathLst>
                <a:path w="2007" h="1978" extrusionOk="0">
                  <a:moveTo>
                    <a:pt x="1034" y="0"/>
                  </a:moveTo>
                  <a:cubicBezTo>
                    <a:pt x="547" y="0"/>
                    <a:pt x="91" y="426"/>
                    <a:pt x="31" y="912"/>
                  </a:cubicBezTo>
                  <a:cubicBezTo>
                    <a:pt x="0" y="1429"/>
                    <a:pt x="395" y="1915"/>
                    <a:pt x="943" y="1976"/>
                  </a:cubicBezTo>
                  <a:cubicBezTo>
                    <a:pt x="960" y="1977"/>
                    <a:pt x="977" y="1978"/>
                    <a:pt x="995" y="1978"/>
                  </a:cubicBezTo>
                  <a:cubicBezTo>
                    <a:pt x="1492" y="1978"/>
                    <a:pt x="1947" y="1562"/>
                    <a:pt x="1976" y="1034"/>
                  </a:cubicBezTo>
                  <a:cubicBezTo>
                    <a:pt x="2006" y="517"/>
                    <a:pt x="1550" y="31"/>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13"/>
            <p:cNvSpPr/>
            <p:nvPr/>
          </p:nvSpPr>
          <p:spPr>
            <a:xfrm>
              <a:off x="1479025" y="4370425"/>
              <a:ext cx="49400" cy="49400"/>
            </a:xfrm>
            <a:custGeom>
              <a:avLst/>
              <a:gdLst/>
              <a:ahLst/>
              <a:cxnLst/>
              <a:rect l="l" t="t" r="r" b="b"/>
              <a:pathLst>
                <a:path w="1976" h="1976" extrusionOk="0">
                  <a:moveTo>
                    <a:pt x="1003" y="0"/>
                  </a:moveTo>
                  <a:cubicBezTo>
                    <a:pt x="487" y="0"/>
                    <a:pt x="0" y="486"/>
                    <a:pt x="0" y="1003"/>
                  </a:cubicBezTo>
                  <a:cubicBezTo>
                    <a:pt x="0" y="1520"/>
                    <a:pt x="487" y="1976"/>
                    <a:pt x="1003" y="1976"/>
                  </a:cubicBezTo>
                  <a:cubicBezTo>
                    <a:pt x="1550" y="1976"/>
                    <a:pt x="1976" y="1520"/>
                    <a:pt x="1976" y="1003"/>
                  </a:cubicBezTo>
                  <a:cubicBezTo>
                    <a:pt x="1976" y="456"/>
                    <a:pt x="1520"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13"/>
            <p:cNvSpPr/>
            <p:nvPr/>
          </p:nvSpPr>
          <p:spPr>
            <a:xfrm>
              <a:off x="1472175" y="1279150"/>
              <a:ext cx="50175" cy="49500"/>
            </a:xfrm>
            <a:custGeom>
              <a:avLst/>
              <a:gdLst/>
              <a:ahLst/>
              <a:cxnLst/>
              <a:rect l="l" t="t" r="r" b="b"/>
              <a:pathLst>
                <a:path w="2007" h="1980" extrusionOk="0">
                  <a:moveTo>
                    <a:pt x="985" y="0"/>
                  </a:moveTo>
                  <a:cubicBezTo>
                    <a:pt x="489" y="0"/>
                    <a:pt x="60" y="445"/>
                    <a:pt x="31" y="975"/>
                  </a:cubicBezTo>
                  <a:cubicBezTo>
                    <a:pt x="1" y="1491"/>
                    <a:pt x="426" y="1978"/>
                    <a:pt x="973" y="1978"/>
                  </a:cubicBezTo>
                  <a:cubicBezTo>
                    <a:pt x="990" y="1979"/>
                    <a:pt x="1006" y="1979"/>
                    <a:pt x="1022" y="1979"/>
                  </a:cubicBezTo>
                  <a:cubicBezTo>
                    <a:pt x="1520" y="1979"/>
                    <a:pt x="1977" y="1536"/>
                    <a:pt x="2007" y="1035"/>
                  </a:cubicBezTo>
                  <a:cubicBezTo>
                    <a:pt x="2007" y="519"/>
                    <a:pt x="1551" y="32"/>
                    <a:pt x="1034" y="2"/>
                  </a:cubicBezTo>
                  <a:cubicBezTo>
                    <a:pt x="1018" y="1"/>
                    <a:pt x="1001" y="0"/>
                    <a:pt x="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13"/>
            <p:cNvSpPr/>
            <p:nvPr/>
          </p:nvSpPr>
          <p:spPr>
            <a:xfrm>
              <a:off x="1131750" y="3627200"/>
              <a:ext cx="50925" cy="49500"/>
            </a:xfrm>
            <a:custGeom>
              <a:avLst/>
              <a:gdLst/>
              <a:ahLst/>
              <a:cxnLst/>
              <a:rect l="l" t="t" r="r" b="b"/>
              <a:pathLst>
                <a:path w="2037" h="1980" extrusionOk="0">
                  <a:moveTo>
                    <a:pt x="1042" y="1"/>
                  </a:moveTo>
                  <a:cubicBezTo>
                    <a:pt x="546" y="1"/>
                    <a:pt x="89" y="416"/>
                    <a:pt x="31" y="944"/>
                  </a:cubicBezTo>
                  <a:cubicBezTo>
                    <a:pt x="0" y="1461"/>
                    <a:pt x="456" y="1948"/>
                    <a:pt x="973" y="1978"/>
                  </a:cubicBezTo>
                  <a:cubicBezTo>
                    <a:pt x="991" y="1979"/>
                    <a:pt x="1010" y="1979"/>
                    <a:pt x="1028" y="1979"/>
                  </a:cubicBezTo>
                  <a:cubicBezTo>
                    <a:pt x="1550" y="1979"/>
                    <a:pt x="1977" y="1565"/>
                    <a:pt x="2006" y="1066"/>
                  </a:cubicBezTo>
                  <a:cubicBezTo>
                    <a:pt x="2037" y="519"/>
                    <a:pt x="1611" y="33"/>
                    <a:pt x="1095" y="2"/>
                  </a:cubicBezTo>
                  <a:cubicBezTo>
                    <a:pt x="1077" y="1"/>
                    <a:pt x="1060" y="1"/>
                    <a:pt x="10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13"/>
            <p:cNvSpPr/>
            <p:nvPr/>
          </p:nvSpPr>
          <p:spPr>
            <a:xfrm>
              <a:off x="1249525" y="3873450"/>
              <a:ext cx="49425" cy="49425"/>
            </a:xfrm>
            <a:custGeom>
              <a:avLst/>
              <a:gdLst/>
              <a:ahLst/>
              <a:cxnLst/>
              <a:rect l="l" t="t" r="r" b="b"/>
              <a:pathLst>
                <a:path w="1977" h="1977" extrusionOk="0">
                  <a:moveTo>
                    <a:pt x="973" y="0"/>
                  </a:moveTo>
                  <a:cubicBezTo>
                    <a:pt x="457" y="31"/>
                    <a:pt x="1" y="487"/>
                    <a:pt x="1" y="1003"/>
                  </a:cubicBezTo>
                  <a:cubicBezTo>
                    <a:pt x="1" y="1520"/>
                    <a:pt x="457" y="1976"/>
                    <a:pt x="973" y="1976"/>
                  </a:cubicBezTo>
                  <a:cubicBezTo>
                    <a:pt x="1490" y="1976"/>
                    <a:pt x="1976" y="1490"/>
                    <a:pt x="1946" y="973"/>
                  </a:cubicBezTo>
                  <a:cubicBezTo>
                    <a:pt x="1946" y="487"/>
                    <a:pt x="146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13"/>
            <p:cNvSpPr/>
            <p:nvPr/>
          </p:nvSpPr>
          <p:spPr>
            <a:xfrm>
              <a:off x="5737450" y="877975"/>
              <a:ext cx="50175" cy="49450"/>
            </a:xfrm>
            <a:custGeom>
              <a:avLst/>
              <a:gdLst/>
              <a:ahLst/>
              <a:cxnLst/>
              <a:rect l="l" t="t" r="r" b="b"/>
              <a:pathLst>
                <a:path w="2007" h="1978" extrusionOk="0">
                  <a:moveTo>
                    <a:pt x="1034" y="0"/>
                  </a:moveTo>
                  <a:cubicBezTo>
                    <a:pt x="517" y="0"/>
                    <a:pt x="31" y="426"/>
                    <a:pt x="1" y="973"/>
                  </a:cubicBezTo>
                  <a:cubicBezTo>
                    <a:pt x="1" y="1489"/>
                    <a:pt x="457" y="1976"/>
                    <a:pt x="973" y="1976"/>
                  </a:cubicBezTo>
                  <a:cubicBezTo>
                    <a:pt x="991" y="1977"/>
                    <a:pt x="1008" y="1977"/>
                    <a:pt x="1025" y="1977"/>
                  </a:cubicBezTo>
                  <a:cubicBezTo>
                    <a:pt x="1520" y="1977"/>
                    <a:pt x="1947" y="1562"/>
                    <a:pt x="1976" y="1033"/>
                  </a:cubicBezTo>
                  <a:cubicBezTo>
                    <a:pt x="2007" y="486"/>
                    <a:pt x="1551" y="3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8" name="Google Shape;28468;p13"/>
            <p:cNvSpPr/>
            <p:nvPr/>
          </p:nvSpPr>
          <p:spPr>
            <a:xfrm>
              <a:off x="1374150" y="1553475"/>
              <a:ext cx="49425" cy="48700"/>
            </a:xfrm>
            <a:custGeom>
              <a:avLst/>
              <a:gdLst/>
              <a:ahLst/>
              <a:cxnLst/>
              <a:rect l="l" t="t" r="r" b="b"/>
              <a:pathLst>
                <a:path w="1977" h="1948" extrusionOk="0">
                  <a:moveTo>
                    <a:pt x="988" y="0"/>
                  </a:moveTo>
                  <a:cubicBezTo>
                    <a:pt x="515" y="0"/>
                    <a:pt x="31" y="444"/>
                    <a:pt x="31" y="944"/>
                  </a:cubicBezTo>
                  <a:cubicBezTo>
                    <a:pt x="1" y="1461"/>
                    <a:pt x="487" y="1947"/>
                    <a:pt x="1004" y="1947"/>
                  </a:cubicBezTo>
                  <a:cubicBezTo>
                    <a:pt x="1520" y="1947"/>
                    <a:pt x="1976" y="1491"/>
                    <a:pt x="1976" y="944"/>
                  </a:cubicBezTo>
                  <a:cubicBezTo>
                    <a:pt x="1946" y="458"/>
                    <a:pt x="1551" y="2"/>
                    <a:pt x="1034" y="2"/>
                  </a:cubicBezTo>
                  <a:cubicBezTo>
                    <a:pt x="1019" y="1"/>
                    <a:pt x="1003" y="0"/>
                    <a:pt x="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9" name="Google Shape;28469;p13"/>
            <p:cNvSpPr/>
            <p:nvPr/>
          </p:nvSpPr>
          <p:spPr>
            <a:xfrm>
              <a:off x="5646275" y="846050"/>
              <a:ext cx="49400" cy="49450"/>
            </a:xfrm>
            <a:custGeom>
              <a:avLst/>
              <a:gdLst/>
              <a:ahLst/>
              <a:cxnLst/>
              <a:rect l="l" t="t" r="r" b="b"/>
              <a:pathLst>
                <a:path w="1976" h="1978" extrusionOk="0">
                  <a:moveTo>
                    <a:pt x="973" y="0"/>
                  </a:moveTo>
                  <a:cubicBezTo>
                    <a:pt x="456" y="31"/>
                    <a:pt x="0" y="517"/>
                    <a:pt x="31" y="1034"/>
                  </a:cubicBezTo>
                  <a:cubicBezTo>
                    <a:pt x="60" y="1534"/>
                    <a:pt x="488" y="1978"/>
                    <a:pt x="985" y="1978"/>
                  </a:cubicBezTo>
                  <a:cubicBezTo>
                    <a:pt x="1001" y="1978"/>
                    <a:pt x="1017" y="1977"/>
                    <a:pt x="1034" y="1976"/>
                  </a:cubicBezTo>
                  <a:cubicBezTo>
                    <a:pt x="1581" y="1946"/>
                    <a:pt x="1976" y="1490"/>
                    <a:pt x="1976" y="943"/>
                  </a:cubicBezTo>
                  <a:cubicBezTo>
                    <a:pt x="1946" y="426"/>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13"/>
            <p:cNvSpPr/>
            <p:nvPr/>
          </p:nvSpPr>
          <p:spPr>
            <a:xfrm>
              <a:off x="6323325" y="1812600"/>
              <a:ext cx="50175" cy="49475"/>
            </a:xfrm>
            <a:custGeom>
              <a:avLst/>
              <a:gdLst/>
              <a:ahLst/>
              <a:cxnLst/>
              <a:rect l="l" t="t" r="r" b="b"/>
              <a:pathLst>
                <a:path w="2007" h="1979" extrusionOk="0">
                  <a:moveTo>
                    <a:pt x="985" y="0"/>
                  </a:moveTo>
                  <a:cubicBezTo>
                    <a:pt x="489" y="0"/>
                    <a:pt x="61" y="444"/>
                    <a:pt x="31" y="944"/>
                  </a:cubicBezTo>
                  <a:cubicBezTo>
                    <a:pt x="1" y="1491"/>
                    <a:pt x="426" y="1947"/>
                    <a:pt x="973" y="1977"/>
                  </a:cubicBezTo>
                  <a:cubicBezTo>
                    <a:pt x="990" y="1978"/>
                    <a:pt x="1006" y="1979"/>
                    <a:pt x="1022" y="1979"/>
                  </a:cubicBezTo>
                  <a:cubicBezTo>
                    <a:pt x="1519" y="1979"/>
                    <a:pt x="1947" y="1535"/>
                    <a:pt x="1977" y="1035"/>
                  </a:cubicBezTo>
                  <a:cubicBezTo>
                    <a:pt x="2007" y="518"/>
                    <a:pt x="1551" y="32"/>
                    <a:pt x="1034" y="2"/>
                  </a:cubicBezTo>
                  <a:cubicBezTo>
                    <a:pt x="1018" y="1"/>
                    <a:pt x="1002" y="0"/>
                    <a:pt x="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13"/>
            <p:cNvSpPr/>
            <p:nvPr/>
          </p:nvSpPr>
          <p:spPr>
            <a:xfrm>
              <a:off x="5974550" y="4466150"/>
              <a:ext cx="49400" cy="49425"/>
            </a:xfrm>
            <a:custGeom>
              <a:avLst/>
              <a:gdLst/>
              <a:ahLst/>
              <a:cxnLst/>
              <a:rect l="l" t="t" r="r" b="b"/>
              <a:pathLst>
                <a:path w="1976" h="1977" extrusionOk="0">
                  <a:moveTo>
                    <a:pt x="1003" y="1"/>
                  </a:moveTo>
                  <a:cubicBezTo>
                    <a:pt x="486" y="1"/>
                    <a:pt x="0" y="487"/>
                    <a:pt x="0" y="1004"/>
                  </a:cubicBezTo>
                  <a:cubicBezTo>
                    <a:pt x="31" y="1521"/>
                    <a:pt x="486" y="1977"/>
                    <a:pt x="1003" y="1977"/>
                  </a:cubicBezTo>
                  <a:cubicBezTo>
                    <a:pt x="1550" y="1977"/>
                    <a:pt x="1976" y="1521"/>
                    <a:pt x="1976" y="1004"/>
                  </a:cubicBezTo>
                  <a:cubicBezTo>
                    <a:pt x="1976" y="457"/>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13"/>
            <p:cNvSpPr/>
            <p:nvPr/>
          </p:nvSpPr>
          <p:spPr>
            <a:xfrm>
              <a:off x="2135575" y="595275"/>
              <a:ext cx="49400" cy="49425"/>
            </a:xfrm>
            <a:custGeom>
              <a:avLst/>
              <a:gdLst/>
              <a:ahLst/>
              <a:cxnLst/>
              <a:rect l="l" t="t" r="r" b="b"/>
              <a:pathLst>
                <a:path w="1976" h="1977" extrusionOk="0">
                  <a:moveTo>
                    <a:pt x="1003" y="1"/>
                  </a:moveTo>
                  <a:cubicBezTo>
                    <a:pt x="486" y="1"/>
                    <a:pt x="0" y="487"/>
                    <a:pt x="0" y="1004"/>
                  </a:cubicBezTo>
                  <a:cubicBezTo>
                    <a:pt x="0" y="1521"/>
                    <a:pt x="456" y="1977"/>
                    <a:pt x="1003" y="1977"/>
                  </a:cubicBezTo>
                  <a:cubicBezTo>
                    <a:pt x="1520" y="1977"/>
                    <a:pt x="1976" y="1551"/>
                    <a:pt x="1976" y="1004"/>
                  </a:cubicBezTo>
                  <a:cubicBezTo>
                    <a:pt x="1976" y="457"/>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13"/>
            <p:cNvSpPr/>
            <p:nvPr/>
          </p:nvSpPr>
          <p:spPr>
            <a:xfrm>
              <a:off x="6496600" y="3317175"/>
              <a:ext cx="50175" cy="49475"/>
            </a:xfrm>
            <a:custGeom>
              <a:avLst/>
              <a:gdLst/>
              <a:ahLst/>
              <a:cxnLst/>
              <a:rect l="l" t="t" r="r" b="b"/>
              <a:pathLst>
                <a:path w="2007" h="1979" extrusionOk="0">
                  <a:moveTo>
                    <a:pt x="985" y="0"/>
                  </a:moveTo>
                  <a:cubicBezTo>
                    <a:pt x="488" y="0"/>
                    <a:pt x="60" y="444"/>
                    <a:pt x="30" y="944"/>
                  </a:cubicBezTo>
                  <a:cubicBezTo>
                    <a:pt x="0" y="1491"/>
                    <a:pt x="426" y="1947"/>
                    <a:pt x="973" y="1978"/>
                  </a:cubicBezTo>
                  <a:cubicBezTo>
                    <a:pt x="989" y="1979"/>
                    <a:pt x="1005" y="1979"/>
                    <a:pt x="1022" y="1979"/>
                  </a:cubicBezTo>
                  <a:cubicBezTo>
                    <a:pt x="1520" y="1979"/>
                    <a:pt x="1977" y="1536"/>
                    <a:pt x="2006" y="1035"/>
                  </a:cubicBezTo>
                  <a:cubicBezTo>
                    <a:pt x="2006" y="519"/>
                    <a:pt x="1550" y="32"/>
                    <a:pt x="1033" y="2"/>
                  </a:cubicBezTo>
                  <a:cubicBezTo>
                    <a:pt x="1017" y="1"/>
                    <a:pt x="1001" y="0"/>
                    <a:pt x="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13"/>
            <p:cNvSpPr/>
            <p:nvPr/>
          </p:nvSpPr>
          <p:spPr>
            <a:xfrm>
              <a:off x="5626500" y="4853700"/>
              <a:ext cx="49425" cy="49425"/>
            </a:xfrm>
            <a:custGeom>
              <a:avLst/>
              <a:gdLst/>
              <a:ahLst/>
              <a:cxnLst/>
              <a:rect l="l" t="t" r="r" b="b"/>
              <a:pathLst>
                <a:path w="1977" h="1977" extrusionOk="0">
                  <a:moveTo>
                    <a:pt x="974" y="1"/>
                  </a:moveTo>
                  <a:cubicBezTo>
                    <a:pt x="457" y="1"/>
                    <a:pt x="1" y="457"/>
                    <a:pt x="1" y="973"/>
                  </a:cubicBezTo>
                  <a:cubicBezTo>
                    <a:pt x="1" y="1520"/>
                    <a:pt x="426" y="1976"/>
                    <a:pt x="974" y="1976"/>
                  </a:cubicBezTo>
                  <a:cubicBezTo>
                    <a:pt x="1490" y="1976"/>
                    <a:pt x="1946" y="1520"/>
                    <a:pt x="1977" y="1004"/>
                  </a:cubicBezTo>
                  <a:cubicBezTo>
                    <a:pt x="1977" y="487"/>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5" name="Google Shape;28475;p13"/>
            <p:cNvSpPr/>
            <p:nvPr/>
          </p:nvSpPr>
          <p:spPr>
            <a:xfrm>
              <a:off x="1768525" y="469900"/>
              <a:ext cx="54750" cy="44850"/>
            </a:xfrm>
            <a:custGeom>
              <a:avLst/>
              <a:gdLst/>
              <a:ahLst/>
              <a:cxnLst/>
              <a:rect l="l" t="t" r="r" b="b"/>
              <a:pathLst>
                <a:path w="2190" h="1794" extrusionOk="0">
                  <a:moveTo>
                    <a:pt x="1126" y="1"/>
                  </a:moveTo>
                  <a:cubicBezTo>
                    <a:pt x="244" y="1"/>
                    <a:pt x="62" y="122"/>
                    <a:pt x="31" y="700"/>
                  </a:cubicBezTo>
                  <a:cubicBezTo>
                    <a:pt x="1" y="1308"/>
                    <a:pt x="487" y="1794"/>
                    <a:pt x="1095" y="1794"/>
                  </a:cubicBezTo>
                  <a:cubicBezTo>
                    <a:pt x="1673" y="1764"/>
                    <a:pt x="2159" y="1338"/>
                    <a:pt x="2159" y="760"/>
                  </a:cubicBezTo>
                  <a:cubicBezTo>
                    <a:pt x="2189" y="183"/>
                    <a:pt x="1946"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6" name="Google Shape;28476;p13"/>
            <p:cNvSpPr/>
            <p:nvPr/>
          </p:nvSpPr>
          <p:spPr>
            <a:xfrm>
              <a:off x="2165950" y="5031525"/>
              <a:ext cx="49425" cy="49450"/>
            </a:xfrm>
            <a:custGeom>
              <a:avLst/>
              <a:gdLst/>
              <a:ahLst/>
              <a:cxnLst/>
              <a:rect l="l" t="t" r="r" b="b"/>
              <a:pathLst>
                <a:path w="1977" h="1978" extrusionOk="0">
                  <a:moveTo>
                    <a:pt x="1004" y="0"/>
                  </a:moveTo>
                  <a:cubicBezTo>
                    <a:pt x="487" y="0"/>
                    <a:pt x="31" y="426"/>
                    <a:pt x="1" y="973"/>
                  </a:cubicBezTo>
                  <a:cubicBezTo>
                    <a:pt x="1" y="1490"/>
                    <a:pt x="396" y="1946"/>
                    <a:pt x="943" y="1976"/>
                  </a:cubicBezTo>
                  <a:cubicBezTo>
                    <a:pt x="960" y="1977"/>
                    <a:pt x="976" y="1977"/>
                    <a:pt x="992" y="1977"/>
                  </a:cubicBezTo>
                  <a:cubicBezTo>
                    <a:pt x="1490" y="1977"/>
                    <a:pt x="1946" y="1534"/>
                    <a:pt x="1946" y="1034"/>
                  </a:cubicBezTo>
                  <a:cubicBezTo>
                    <a:pt x="1977" y="517"/>
                    <a:pt x="1521" y="31"/>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13"/>
            <p:cNvSpPr/>
            <p:nvPr/>
          </p:nvSpPr>
          <p:spPr>
            <a:xfrm>
              <a:off x="6503425" y="3011725"/>
              <a:ext cx="49425" cy="49425"/>
            </a:xfrm>
            <a:custGeom>
              <a:avLst/>
              <a:gdLst/>
              <a:ahLst/>
              <a:cxnLst/>
              <a:rect l="l" t="t" r="r" b="b"/>
              <a:pathLst>
                <a:path w="1977" h="1977" extrusionOk="0">
                  <a:moveTo>
                    <a:pt x="1004" y="1"/>
                  </a:moveTo>
                  <a:cubicBezTo>
                    <a:pt x="487" y="1"/>
                    <a:pt x="31" y="487"/>
                    <a:pt x="31" y="1004"/>
                  </a:cubicBezTo>
                  <a:cubicBezTo>
                    <a:pt x="1" y="1490"/>
                    <a:pt x="487" y="1977"/>
                    <a:pt x="1004" y="1977"/>
                  </a:cubicBezTo>
                  <a:cubicBezTo>
                    <a:pt x="1520" y="1977"/>
                    <a:pt x="1976" y="1521"/>
                    <a:pt x="1976" y="1004"/>
                  </a:cubicBezTo>
                  <a:cubicBezTo>
                    <a:pt x="1976" y="457"/>
                    <a:pt x="1520"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13"/>
            <p:cNvSpPr/>
            <p:nvPr/>
          </p:nvSpPr>
          <p:spPr>
            <a:xfrm>
              <a:off x="6512550" y="2706250"/>
              <a:ext cx="49425" cy="49450"/>
            </a:xfrm>
            <a:custGeom>
              <a:avLst/>
              <a:gdLst/>
              <a:ahLst/>
              <a:cxnLst/>
              <a:rect l="l" t="t" r="r" b="b"/>
              <a:pathLst>
                <a:path w="1977" h="1978" extrusionOk="0">
                  <a:moveTo>
                    <a:pt x="973" y="1"/>
                  </a:moveTo>
                  <a:cubicBezTo>
                    <a:pt x="456" y="31"/>
                    <a:pt x="0" y="518"/>
                    <a:pt x="31" y="1034"/>
                  </a:cubicBezTo>
                  <a:cubicBezTo>
                    <a:pt x="31" y="1535"/>
                    <a:pt x="487" y="1978"/>
                    <a:pt x="985" y="1978"/>
                  </a:cubicBezTo>
                  <a:cubicBezTo>
                    <a:pt x="1001" y="1978"/>
                    <a:pt x="1017" y="1977"/>
                    <a:pt x="1034" y="1976"/>
                  </a:cubicBezTo>
                  <a:cubicBezTo>
                    <a:pt x="1551" y="1946"/>
                    <a:pt x="1976" y="1490"/>
                    <a:pt x="1976" y="973"/>
                  </a:cubicBezTo>
                  <a:cubicBezTo>
                    <a:pt x="194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13"/>
            <p:cNvSpPr/>
            <p:nvPr/>
          </p:nvSpPr>
          <p:spPr>
            <a:xfrm>
              <a:off x="5942625" y="1160650"/>
              <a:ext cx="49425" cy="49400"/>
            </a:xfrm>
            <a:custGeom>
              <a:avLst/>
              <a:gdLst/>
              <a:ahLst/>
              <a:cxnLst/>
              <a:rect l="l" t="t" r="r" b="b"/>
              <a:pathLst>
                <a:path w="1977" h="1976" extrusionOk="0">
                  <a:moveTo>
                    <a:pt x="1004" y="0"/>
                  </a:moveTo>
                  <a:cubicBezTo>
                    <a:pt x="517" y="0"/>
                    <a:pt x="31" y="487"/>
                    <a:pt x="31" y="973"/>
                  </a:cubicBezTo>
                  <a:cubicBezTo>
                    <a:pt x="1" y="1490"/>
                    <a:pt x="487" y="1976"/>
                    <a:pt x="1004" y="1976"/>
                  </a:cubicBezTo>
                  <a:cubicBezTo>
                    <a:pt x="1520" y="1976"/>
                    <a:pt x="1976" y="1550"/>
                    <a:pt x="1976" y="1003"/>
                  </a:cubicBezTo>
                  <a:cubicBezTo>
                    <a:pt x="1976" y="487"/>
                    <a:pt x="1520" y="31"/>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13"/>
            <p:cNvSpPr/>
            <p:nvPr/>
          </p:nvSpPr>
          <p:spPr>
            <a:xfrm>
              <a:off x="1190250" y="3750350"/>
              <a:ext cx="49425" cy="49425"/>
            </a:xfrm>
            <a:custGeom>
              <a:avLst/>
              <a:gdLst/>
              <a:ahLst/>
              <a:cxnLst/>
              <a:rect l="l" t="t" r="r" b="b"/>
              <a:pathLst>
                <a:path w="1977" h="1977" extrusionOk="0">
                  <a:moveTo>
                    <a:pt x="973" y="0"/>
                  </a:moveTo>
                  <a:cubicBezTo>
                    <a:pt x="457" y="0"/>
                    <a:pt x="1" y="456"/>
                    <a:pt x="1" y="1003"/>
                  </a:cubicBezTo>
                  <a:cubicBezTo>
                    <a:pt x="1" y="1520"/>
                    <a:pt x="457" y="1976"/>
                    <a:pt x="973" y="1976"/>
                  </a:cubicBezTo>
                  <a:cubicBezTo>
                    <a:pt x="1490" y="1976"/>
                    <a:pt x="1977" y="1520"/>
                    <a:pt x="1977" y="1003"/>
                  </a:cubicBezTo>
                  <a:cubicBezTo>
                    <a:pt x="1977" y="487"/>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13"/>
            <p:cNvSpPr/>
            <p:nvPr/>
          </p:nvSpPr>
          <p:spPr>
            <a:xfrm>
              <a:off x="6538375" y="2920550"/>
              <a:ext cx="49425" cy="49425"/>
            </a:xfrm>
            <a:custGeom>
              <a:avLst/>
              <a:gdLst/>
              <a:ahLst/>
              <a:cxnLst/>
              <a:rect l="l" t="t" r="r" b="b"/>
              <a:pathLst>
                <a:path w="1977" h="1977" extrusionOk="0">
                  <a:moveTo>
                    <a:pt x="973" y="0"/>
                  </a:moveTo>
                  <a:cubicBezTo>
                    <a:pt x="457" y="0"/>
                    <a:pt x="1" y="456"/>
                    <a:pt x="1" y="973"/>
                  </a:cubicBezTo>
                  <a:cubicBezTo>
                    <a:pt x="1" y="1520"/>
                    <a:pt x="426" y="1976"/>
                    <a:pt x="973" y="1976"/>
                  </a:cubicBezTo>
                  <a:cubicBezTo>
                    <a:pt x="1490" y="1976"/>
                    <a:pt x="1946" y="1520"/>
                    <a:pt x="1977" y="1003"/>
                  </a:cubicBezTo>
                  <a:cubicBezTo>
                    <a:pt x="1977" y="487"/>
                    <a:pt x="1521"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13"/>
            <p:cNvSpPr/>
            <p:nvPr/>
          </p:nvSpPr>
          <p:spPr>
            <a:xfrm>
              <a:off x="5222250" y="5118150"/>
              <a:ext cx="49425" cy="49450"/>
            </a:xfrm>
            <a:custGeom>
              <a:avLst/>
              <a:gdLst/>
              <a:ahLst/>
              <a:cxnLst/>
              <a:rect l="l" t="t" r="r" b="b"/>
              <a:pathLst>
                <a:path w="1977" h="1978" extrusionOk="0">
                  <a:moveTo>
                    <a:pt x="1003" y="0"/>
                  </a:moveTo>
                  <a:cubicBezTo>
                    <a:pt x="487" y="31"/>
                    <a:pt x="0" y="517"/>
                    <a:pt x="31" y="1034"/>
                  </a:cubicBezTo>
                  <a:cubicBezTo>
                    <a:pt x="60" y="1534"/>
                    <a:pt x="489" y="1977"/>
                    <a:pt x="1013" y="1977"/>
                  </a:cubicBezTo>
                  <a:cubicBezTo>
                    <a:pt x="1030" y="1977"/>
                    <a:pt x="1047" y="1977"/>
                    <a:pt x="1064" y="1976"/>
                  </a:cubicBezTo>
                  <a:cubicBezTo>
                    <a:pt x="1551" y="1946"/>
                    <a:pt x="1976" y="1520"/>
                    <a:pt x="1976" y="1003"/>
                  </a:cubicBezTo>
                  <a:cubicBezTo>
                    <a:pt x="1976" y="487"/>
                    <a:pt x="1520"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13"/>
            <p:cNvSpPr/>
            <p:nvPr/>
          </p:nvSpPr>
          <p:spPr>
            <a:xfrm>
              <a:off x="2074025" y="4999575"/>
              <a:ext cx="50925" cy="49475"/>
            </a:xfrm>
            <a:custGeom>
              <a:avLst/>
              <a:gdLst/>
              <a:ahLst/>
              <a:cxnLst/>
              <a:rect l="l" t="t" r="r" b="b"/>
              <a:pathLst>
                <a:path w="2037" h="1979" extrusionOk="0">
                  <a:moveTo>
                    <a:pt x="1012" y="0"/>
                  </a:moveTo>
                  <a:cubicBezTo>
                    <a:pt x="515" y="0"/>
                    <a:pt x="60" y="415"/>
                    <a:pt x="30" y="944"/>
                  </a:cubicBezTo>
                  <a:cubicBezTo>
                    <a:pt x="0" y="1491"/>
                    <a:pt x="395" y="1947"/>
                    <a:pt x="942" y="1977"/>
                  </a:cubicBezTo>
                  <a:cubicBezTo>
                    <a:pt x="960" y="1978"/>
                    <a:pt x="977" y="1979"/>
                    <a:pt x="995" y="1979"/>
                  </a:cubicBezTo>
                  <a:cubicBezTo>
                    <a:pt x="1491" y="1979"/>
                    <a:pt x="1947" y="1565"/>
                    <a:pt x="2006" y="1065"/>
                  </a:cubicBezTo>
                  <a:cubicBezTo>
                    <a:pt x="2037" y="549"/>
                    <a:pt x="1581" y="32"/>
                    <a:pt x="1064" y="2"/>
                  </a:cubicBezTo>
                  <a:cubicBezTo>
                    <a:pt x="1046" y="1"/>
                    <a:pt x="1029" y="0"/>
                    <a:pt x="10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13"/>
            <p:cNvSpPr/>
            <p:nvPr/>
          </p:nvSpPr>
          <p:spPr>
            <a:xfrm>
              <a:off x="6266350" y="1689525"/>
              <a:ext cx="49400" cy="49450"/>
            </a:xfrm>
            <a:custGeom>
              <a:avLst/>
              <a:gdLst/>
              <a:ahLst/>
              <a:cxnLst/>
              <a:rect l="l" t="t" r="r" b="b"/>
              <a:pathLst>
                <a:path w="1976" h="1978" extrusionOk="0">
                  <a:moveTo>
                    <a:pt x="973" y="1"/>
                  </a:moveTo>
                  <a:cubicBezTo>
                    <a:pt x="456" y="31"/>
                    <a:pt x="0" y="517"/>
                    <a:pt x="31" y="1034"/>
                  </a:cubicBezTo>
                  <a:cubicBezTo>
                    <a:pt x="31" y="1534"/>
                    <a:pt x="487" y="1978"/>
                    <a:pt x="985" y="1978"/>
                  </a:cubicBezTo>
                  <a:cubicBezTo>
                    <a:pt x="1001" y="1978"/>
                    <a:pt x="1017" y="1977"/>
                    <a:pt x="1034" y="1976"/>
                  </a:cubicBezTo>
                  <a:cubicBezTo>
                    <a:pt x="1550" y="1946"/>
                    <a:pt x="1976" y="1490"/>
                    <a:pt x="1976" y="973"/>
                  </a:cubicBezTo>
                  <a:cubicBezTo>
                    <a:pt x="194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13"/>
            <p:cNvSpPr/>
            <p:nvPr/>
          </p:nvSpPr>
          <p:spPr>
            <a:xfrm>
              <a:off x="6163750" y="4224475"/>
              <a:ext cx="50950" cy="49500"/>
            </a:xfrm>
            <a:custGeom>
              <a:avLst/>
              <a:gdLst/>
              <a:ahLst/>
              <a:cxnLst/>
              <a:rect l="l" t="t" r="r" b="b"/>
              <a:pathLst>
                <a:path w="2038" h="1980" extrusionOk="0">
                  <a:moveTo>
                    <a:pt x="1012" y="1"/>
                  </a:moveTo>
                  <a:cubicBezTo>
                    <a:pt x="515" y="1"/>
                    <a:pt x="60" y="415"/>
                    <a:pt x="31" y="914"/>
                  </a:cubicBezTo>
                  <a:cubicBezTo>
                    <a:pt x="1" y="1461"/>
                    <a:pt x="396" y="1947"/>
                    <a:pt x="943" y="1978"/>
                  </a:cubicBezTo>
                  <a:cubicBezTo>
                    <a:pt x="960" y="1979"/>
                    <a:pt x="978" y="1979"/>
                    <a:pt x="995" y="1979"/>
                  </a:cubicBezTo>
                  <a:cubicBezTo>
                    <a:pt x="1492" y="1979"/>
                    <a:pt x="1948" y="1565"/>
                    <a:pt x="2007" y="1066"/>
                  </a:cubicBezTo>
                  <a:cubicBezTo>
                    <a:pt x="2037" y="549"/>
                    <a:pt x="1581" y="63"/>
                    <a:pt x="1065" y="2"/>
                  </a:cubicBezTo>
                  <a:cubicBezTo>
                    <a:pt x="1047" y="1"/>
                    <a:pt x="1030" y="1"/>
                    <a:pt x="10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13"/>
            <p:cNvSpPr/>
            <p:nvPr/>
          </p:nvSpPr>
          <p:spPr>
            <a:xfrm>
              <a:off x="5407650" y="655275"/>
              <a:ext cx="48675" cy="48700"/>
            </a:xfrm>
            <a:custGeom>
              <a:avLst/>
              <a:gdLst/>
              <a:ahLst/>
              <a:cxnLst/>
              <a:rect l="l" t="t" r="r" b="b"/>
              <a:pathLst>
                <a:path w="1947" h="1948" extrusionOk="0">
                  <a:moveTo>
                    <a:pt x="989" y="1"/>
                  </a:moveTo>
                  <a:cubicBezTo>
                    <a:pt x="974" y="1"/>
                    <a:pt x="959" y="1"/>
                    <a:pt x="943" y="2"/>
                  </a:cubicBezTo>
                  <a:cubicBezTo>
                    <a:pt x="427" y="2"/>
                    <a:pt x="1" y="488"/>
                    <a:pt x="1" y="1005"/>
                  </a:cubicBezTo>
                  <a:cubicBezTo>
                    <a:pt x="31" y="1522"/>
                    <a:pt x="457" y="1917"/>
                    <a:pt x="943" y="1947"/>
                  </a:cubicBezTo>
                  <a:cubicBezTo>
                    <a:pt x="1490" y="1947"/>
                    <a:pt x="1946" y="1492"/>
                    <a:pt x="1946" y="975"/>
                  </a:cubicBezTo>
                  <a:cubicBezTo>
                    <a:pt x="1946" y="473"/>
                    <a:pt x="1489" y="1"/>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7" name="Google Shape;28487;p13"/>
            <p:cNvSpPr/>
            <p:nvPr/>
          </p:nvSpPr>
          <p:spPr>
            <a:xfrm>
              <a:off x="1441025" y="1370375"/>
              <a:ext cx="49425" cy="49425"/>
            </a:xfrm>
            <a:custGeom>
              <a:avLst/>
              <a:gdLst/>
              <a:ahLst/>
              <a:cxnLst/>
              <a:rect l="l" t="t" r="r" b="b"/>
              <a:pathLst>
                <a:path w="1977" h="1977" extrusionOk="0">
                  <a:moveTo>
                    <a:pt x="973" y="0"/>
                  </a:moveTo>
                  <a:cubicBezTo>
                    <a:pt x="456" y="0"/>
                    <a:pt x="0" y="456"/>
                    <a:pt x="0" y="1003"/>
                  </a:cubicBezTo>
                  <a:cubicBezTo>
                    <a:pt x="0" y="1520"/>
                    <a:pt x="456" y="1976"/>
                    <a:pt x="973" y="1976"/>
                  </a:cubicBezTo>
                  <a:cubicBezTo>
                    <a:pt x="1490" y="1976"/>
                    <a:pt x="1976" y="1520"/>
                    <a:pt x="1976" y="1003"/>
                  </a:cubicBezTo>
                  <a:cubicBezTo>
                    <a:pt x="1976" y="487"/>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8" name="Google Shape;28488;p13"/>
            <p:cNvSpPr/>
            <p:nvPr/>
          </p:nvSpPr>
          <p:spPr>
            <a:xfrm>
              <a:off x="1422025" y="4247275"/>
              <a:ext cx="50950" cy="49500"/>
            </a:xfrm>
            <a:custGeom>
              <a:avLst/>
              <a:gdLst/>
              <a:ahLst/>
              <a:cxnLst/>
              <a:rect l="l" t="t" r="r" b="b"/>
              <a:pathLst>
                <a:path w="2038" h="1980" extrusionOk="0">
                  <a:moveTo>
                    <a:pt x="1009" y="0"/>
                  </a:moveTo>
                  <a:cubicBezTo>
                    <a:pt x="487" y="0"/>
                    <a:pt x="60" y="416"/>
                    <a:pt x="31" y="944"/>
                  </a:cubicBezTo>
                  <a:cubicBezTo>
                    <a:pt x="1" y="1491"/>
                    <a:pt x="426" y="1947"/>
                    <a:pt x="973" y="1978"/>
                  </a:cubicBezTo>
                  <a:cubicBezTo>
                    <a:pt x="991" y="1979"/>
                    <a:pt x="1008" y="1979"/>
                    <a:pt x="1025" y="1979"/>
                  </a:cubicBezTo>
                  <a:cubicBezTo>
                    <a:pt x="1522" y="1979"/>
                    <a:pt x="1977" y="1564"/>
                    <a:pt x="2007" y="1035"/>
                  </a:cubicBezTo>
                  <a:cubicBezTo>
                    <a:pt x="2037" y="519"/>
                    <a:pt x="1581" y="32"/>
                    <a:pt x="1064" y="2"/>
                  </a:cubicBezTo>
                  <a:cubicBezTo>
                    <a:pt x="1046" y="1"/>
                    <a:pt x="1028" y="0"/>
                    <a:pt x="10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13"/>
            <p:cNvSpPr/>
            <p:nvPr/>
          </p:nvSpPr>
          <p:spPr>
            <a:xfrm>
              <a:off x="5345350" y="5058875"/>
              <a:ext cx="49425" cy="49450"/>
            </a:xfrm>
            <a:custGeom>
              <a:avLst/>
              <a:gdLst/>
              <a:ahLst/>
              <a:cxnLst/>
              <a:rect l="l" t="t" r="r" b="b"/>
              <a:pathLst>
                <a:path w="1977" h="1978" extrusionOk="0">
                  <a:moveTo>
                    <a:pt x="973" y="0"/>
                  </a:moveTo>
                  <a:cubicBezTo>
                    <a:pt x="456" y="31"/>
                    <a:pt x="1" y="517"/>
                    <a:pt x="31" y="1034"/>
                  </a:cubicBezTo>
                  <a:cubicBezTo>
                    <a:pt x="31" y="1534"/>
                    <a:pt x="487" y="1978"/>
                    <a:pt x="985" y="1978"/>
                  </a:cubicBezTo>
                  <a:cubicBezTo>
                    <a:pt x="1001" y="1978"/>
                    <a:pt x="1018" y="1977"/>
                    <a:pt x="1034" y="1976"/>
                  </a:cubicBezTo>
                  <a:cubicBezTo>
                    <a:pt x="1551" y="1946"/>
                    <a:pt x="1976" y="1490"/>
                    <a:pt x="1976" y="973"/>
                  </a:cubicBezTo>
                  <a:cubicBezTo>
                    <a:pt x="1946" y="426"/>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13"/>
            <p:cNvSpPr/>
            <p:nvPr/>
          </p:nvSpPr>
          <p:spPr>
            <a:xfrm>
              <a:off x="6428950" y="3499575"/>
              <a:ext cx="48675" cy="49425"/>
            </a:xfrm>
            <a:custGeom>
              <a:avLst/>
              <a:gdLst/>
              <a:ahLst/>
              <a:cxnLst/>
              <a:rect l="l" t="t" r="r" b="b"/>
              <a:pathLst>
                <a:path w="1947" h="1977" extrusionOk="0">
                  <a:moveTo>
                    <a:pt x="973" y="1"/>
                  </a:moveTo>
                  <a:cubicBezTo>
                    <a:pt x="457" y="1"/>
                    <a:pt x="1" y="457"/>
                    <a:pt x="1" y="1004"/>
                  </a:cubicBezTo>
                  <a:cubicBezTo>
                    <a:pt x="1" y="1521"/>
                    <a:pt x="457" y="1976"/>
                    <a:pt x="973" y="1976"/>
                  </a:cubicBezTo>
                  <a:cubicBezTo>
                    <a:pt x="1490" y="1976"/>
                    <a:pt x="1946" y="1490"/>
                    <a:pt x="1946" y="1004"/>
                  </a:cubicBezTo>
                  <a:cubicBezTo>
                    <a:pt x="1946" y="487"/>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13"/>
            <p:cNvSpPr/>
            <p:nvPr/>
          </p:nvSpPr>
          <p:spPr>
            <a:xfrm>
              <a:off x="2259425" y="536025"/>
              <a:ext cx="48650" cy="49400"/>
            </a:xfrm>
            <a:custGeom>
              <a:avLst/>
              <a:gdLst/>
              <a:ahLst/>
              <a:cxnLst/>
              <a:rect l="l" t="t" r="r" b="b"/>
              <a:pathLst>
                <a:path w="1946" h="1976" extrusionOk="0">
                  <a:moveTo>
                    <a:pt x="973" y="0"/>
                  </a:moveTo>
                  <a:cubicBezTo>
                    <a:pt x="457" y="0"/>
                    <a:pt x="1" y="486"/>
                    <a:pt x="1" y="1003"/>
                  </a:cubicBezTo>
                  <a:cubicBezTo>
                    <a:pt x="1" y="1520"/>
                    <a:pt x="457" y="1976"/>
                    <a:pt x="973" y="1976"/>
                  </a:cubicBezTo>
                  <a:cubicBezTo>
                    <a:pt x="1490" y="1976"/>
                    <a:pt x="1946" y="1520"/>
                    <a:pt x="1946" y="1003"/>
                  </a:cubicBezTo>
                  <a:cubicBezTo>
                    <a:pt x="1946" y="456"/>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13"/>
            <p:cNvSpPr/>
            <p:nvPr/>
          </p:nvSpPr>
          <p:spPr>
            <a:xfrm>
              <a:off x="7324875" y="1868525"/>
              <a:ext cx="37250" cy="57350"/>
            </a:xfrm>
            <a:custGeom>
              <a:avLst/>
              <a:gdLst/>
              <a:ahLst/>
              <a:cxnLst/>
              <a:rect l="l" t="t" r="r" b="b"/>
              <a:pathLst>
                <a:path w="1490" h="2294" extrusionOk="0">
                  <a:moveTo>
                    <a:pt x="1248" y="1"/>
                  </a:moveTo>
                  <a:cubicBezTo>
                    <a:pt x="509" y="1"/>
                    <a:pt x="58" y="390"/>
                    <a:pt x="31" y="1078"/>
                  </a:cubicBezTo>
                  <a:cubicBezTo>
                    <a:pt x="0" y="1807"/>
                    <a:pt x="487" y="2233"/>
                    <a:pt x="1490" y="2294"/>
                  </a:cubicBezTo>
                  <a:lnTo>
                    <a:pt x="1490" y="14"/>
                  </a:lnTo>
                  <a:cubicBezTo>
                    <a:pt x="1406" y="5"/>
                    <a:pt x="1325" y="1"/>
                    <a:pt x="12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13"/>
            <p:cNvSpPr/>
            <p:nvPr/>
          </p:nvSpPr>
          <p:spPr>
            <a:xfrm>
              <a:off x="1683425" y="4651525"/>
              <a:ext cx="50950" cy="48750"/>
            </a:xfrm>
            <a:custGeom>
              <a:avLst/>
              <a:gdLst/>
              <a:ahLst/>
              <a:cxnLst/>
              <a:rect l="l" t="t" r="r" b="b"/>
              <a:pathLst>
                <a:path w="2038" h="1950" extrusionOk="0">
                  <a:moveTo>
                    <a:pt x="1009" y="1"/>
                  </a:moveTo>
                  <a:cubicBezTo>
                    <a:pt x="487" y="1"/>
                    <a:pt x="60" y="415"/>
                    <a:pt x="31" y="914"/>
                  </a:cubicBezTo>
                  <a:cubicBezTo>
                    <a:pt x="1" y="1461"/>
                    <a:pt x="457" y="1917"/>
                    <a:pt x="1004" y="1948"/>
                  </a:cubicBezTo>
                  <a:cubicBezTo>
                    <a:pt x="1022" y="1949"/>
                    <a:pt x="1040" y="1949"/>
                    <a:pt x="1059" y="1949"/>
                  </a:cubicBezTo>
                  <a:cubicBezTo>
                    <a:pt x="1579" y="1949"/>
                    <a:pt x="1977" y="1534"/>
                    <a:pt x="2007" y="1006"/>
                  </a:cubicBezTo>
                  <a:cubicBezTo>
                    <a:pt x="2037" y="458"/>
                    <a:pt x="1642" y="33"/>
                    <a:pt x="1064" y="2"/>
                  </a:cubicBezTo>
                  <a:cubicBezTo>
                    <a:pt x="1046" y="1"/>
                    <a:pt x="1028" y="1"/>
                    <a:pt x="10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13"/>
            <p:cNvSpPr/>
            <p:nvPr/>
          </p:nvSpPr>
          <p:spPr>
            <a:xfrm>
              <a:off x="2004875" y="5178900"/>
              <a:ext cx="53200" cy="41850"/>
            </a:xfrm>
            <a:custGeom>
              <a:avLst/>
              <a:gdLst/>
              <a:ahLst/>
              <a:cxnLst/>
              <a:rect l="l" t="t" r="r" b="b"/>
              <a:pathLst>
                <a:path w="2128" h="1674" extrusionOk="0">
                  <a:moveTo>
                    <a:pt x="1075" y="0"/>
                  </a:moveTo>
                  <a:cubicBezTo>
                    <a:pt x="636" y="0"/>
                    <a:pt x="209" y="383"/>
                    <a:pt x="122" y="823"/>
                  </a:cubicBezTo>
                  <a:cubicBezTo>
                    <a:pt x="0" y="1339"/>
                    <a:pt x="213" y="1643"/>
                    <a:pt x="730" y="1674"/>
                  </a:cubicBezTo>
                  <a:lnTo>
                    <a:pt x="2037" y="1674"/>
                  </a:lnTo>
                  <a:cubicBezTo>
                    <a:pt x="2067" y="1339"/>
                    <a:pt x="2128" y="1096"/>
                    <a:pt x="2128" y="883"/>
                  </a:cubicBezTo>
                  <a:cubicBezTo>
                    <a:pt x="2067" y="367"/>
                    <a:pt x="1641" y="2"/>
                    <a:pt x="1125" y="2"/>
                  </a:cubicBezTo>
                  <a:cubicBezTo>
                    <a:pt x="1108" y="1"/>
                    <a:pt x="1092" y="0"/>
                    <a:pt x="1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13"/>
            <p:cNvSpPr/>
            <p:nvPr/>
          </p:nvSpPr>
          <p:spPr>
            <a:xfrm>
              <a:off x="6002650" y="1284475"/>
              <a:ext cx="48675" cy="48725"/>
            </a:xfrm>
            <a:custGeom>
              <a:avLst/>
              <a:gdLst/>
              <a:ahLst/>
              <a:cxnLst/>
              <a:rect l="l" t="t" r="r" b="b"/>
              <a:pathLst>
                <a:path w="1947" h="1949" extrusionOk="0">
                  <a:moveTo>
                    <a:pt x="927" y="0"/>
                  </a:moveTo>
                  <a:cubicBezTo>
                    <a:pt x="430" y="0"/>
                    <a:pt x="1" y="473"/>
                    <a:pt x="1" y="974"/>
                  </a:cubicBezTo>
                  <a:cubicBezTo>
                    <a:pt x="1" y="1461"/>
                    <a:pt x="426" y="1917"/>
                    <a:pt x="913" y="1947"/>
                  </a:cubicBezTo>
                  <a:cubicBezTo>
                    <a:pt x="929" y="1948"/>
                    <a:pt x="945" y="1948"/>
                    <a:pt x="962" y="1948"/>
                  </a:cubicBezTo>
                  <a:cubicBezTo>
                    <a:pt x="1460" y="1948"/>
                    <a:pt x="1917" y="1505"/>
                    <a:pt x="1946" y="1005"/>
                  </a:cubicBezTo>
                  <a:cubicBezTo>
                    <a:pt x="1946" y="458"/>
                    <a:pt x="1521" y="2"/>
                    <a:pt x="973" y="2"/>
                  </a:cubicBezTo>
                  <a:cubicBezTo>
                    <a:pt x="958" y="1"/>
                    <a:pt x="943"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13"/>
            <p:cNvSpPr/>
            <p:nvPr/>
          </p:nvSpPr>
          <p:spPr>
            <a:xfrm>
              <a:off x="5660700" y="4763250"/>
              <a:ext cx="48675" cy="48675"/>
            </a:xfrm>
            <a:custGeom>
              <a:avLst/>
              <a:gdLst/>
              <a:ahLst/>
              <a:cxnLst/>
              <a:rect l="l" t="t" r="r" b="b"/>
              <a:pathLst>
                <a:path w="1947" h="1947" extrusionOk="0">
                  <a:moveTo>
                    <a:pt x="958" y="0"/>
                  </a:moveTo>
                  <a:cubicBezTo>
                    <a:pt x="458" y="0"/>
                    <a:pt x="1" y="473"/>
                    <a:pt x="1" y="974"/>
                  </a:cubicBezTo>
                  <a:cubicBezTo>
                    <a:pt x="1" y="1491"/>
                    <a:pt x="487" y="1947"/>
                    <a:pt x="1004" y="1947"/>
                  </a:cubicBezTo>
                  <a:cubicBezTo>
                    <a:pt x="1521" y="1917"/>
                    <a:pt x="1946" y="1461"/>
                    <a:pt x="1946" y="913"/>
                  </a:cubicBezTo>
                  <a:cubicBezTo>
                    <a:pt x="1916" y="427"/>
                    <a:pt x="1490" y="2"/>
                    <a:pt x="1004" y="2"/>
                  </a:cubicBezTo>
                  <a:cubicBezTo>
                    <a:pt x="988" y="1"/>
                    <a:pt x="973" y="0"/>
                    <a:pt x="9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13"/>
            <p:cNvSpPr/>
            <p:nvPr/>
          </p:nvSpPr>
          <p:spPr>
            <a:xfrm>
              <a:off x="6058900" y="1407575"/>
              <a:ext cx="49400" cy="48700"/>
            </a:xfrm>
            <a:custGeom>
              <a:avLst/>
              <a:gdLst/>
              <a:ahLst/>
              <a:cxnLst/>
              <a:rect l="l" t="t" r="r" b="b"/>
              <a:pathLst>
                <a:path w="1976" h="1948" extrusionOk="0">
                  <a:moveTo>
                    <a:pt x="995" y="0"/>
                  </a:moveTo>
                  <a:cubicBezTo>
                    <a:pt x="977" y="0"/>
                    <a:pt x="960" y="1"/>
                    <a:pt x="942" y="2"/>
                  </a:cubicBezTo>
                  <a:cubicBezTo>
                    <a:pt x="426" y="32"/>
                    <a:pt x="0" y="518"/>
                    <a:pt x="30" y="1035"/>
                  </a:cubicBezTo>
                  <a:cubicBezTo>
                    <a:pt x="91" y="1552"/>
                    <a:pt x="517" y="1947"/>
                    <a:pt x="1003" y="1947"/>
                  </a:cubicBezTo>
                  <a:cubicBezTo>
                    <a:pt x="1550" y="1917"/>
                    <a:pt x="1976" y="1461"/>
                    <a:pt x="1976" y="944"/>
                  </a:cubicBezTo>
                  <a:cubicBezTo>
                    <a:pt x="1946" y="415"/>
                    <a:pt x="1491" y="0"/>
                    <a:pt x="9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13"/>
            <p:cNvSpPr/>
            <p:nvPr/>
          </p:nvSpPr>
          <p:spPr>
            <a:xfrm>
              <a:off x="1165175" y="3536825"/>
              <a:ext cx="48675" cy="48675"/>
            </a:xfrm>
            <a:custGeom>
              <a:avLst/>
              <a:gdLst/>
              <a:ahLst/>
              <a:cxnLst/>
              <a:rect l="l" t="t" r="r" b="b"/>
              <a:pathLst>
                <a:path w="1947" h="1947" extrusionOk="0">
                  <a:moveTo>
                    <a:pt x="973" y="0"/>
                  </a:moveTo>
                  <a:cubicBezTo>
                    <a:pt x="457" y="0"/>
                    <a:pt x="1" y="486"/>
                    <a:pt x="1" y="1003"/>
                  </a:cubicBezTo>
                  <a:cubicBezTo>
                    <a:pt x="31" y="1490"/>
                    <a:pt x="426" y="1915"/>
                    <a:pt x="943" y="1945"/>
                  </a:cubicBezTo>
                  <a:cubicBezTo>
                    <a:pt x="959" y="1946"/>
                    <a:pt x="976" y="1947"/>
                    <a:pt x="992" y="1947"/>
                  </a:cubicBezTo>
                  <a:cubicBezTo>
                    <a:pt x="1488" y="1947"/>
                    <a:pt x="1917" y="1503"/>
                    <a:pt x="1946" y="973"/>
                  </a:cubicBezTo>
                  <a:cubicBezTo>
                    <a:pt x="1946" y="456"/>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9" name="Google Shape;28499;p13"/>
            <p:cNvSpPr/>
            <p:nvPr/>
          </p:nvSpPr>
          <p:spPr>
            <a:xfrm>
              <a:off x="1224450" y="3659875"/>
              <a:ext cx="48650" cy="48700"/>
            </a:xfrm>
            <a:custGeom>
              <a:avLst/>
              <a:gdLst/>
              <a:ahLst/>
              <a:cxnLst/>
              <a:rect l="l" t="t" r="r" b="b"/>
              <a:pathLst>
                <a:path w="1946" h="1948" extrusionOk="0">
                  <a:moveTo>
                    <a:pt x="992" y="1"/>
                  </a:moveTo>
                  <a:cubicBezTo>
                    <a:pt x="976" y="1"/>
                    <a:pt x="959" y="1"/>
                    <a:pt x="943" y="2"/>
                  </a:cubicBezTo>
                  <a:cubicBezTo>
                    <a:pt x="457" y="2"/>
                    <a:pt x="31" y="458"/>
                    <a:pt x="1" y="944"/>
                  </a:cubicBezTo>
                  <a:cubicBezTo>
                    <a:pt x="1" y="1461"/>
                    <a:pt x="457" y="1948"/>
                    <a:pt x="973" y="1948"/>
                  </a:cubicBezTo>
                  <a:cubicBezTo>
                    <a:pt x="1490" y="1948"/>
                    <a:pt x="1946" y="1492"/>
                    <a:pt x="1946" y="944"/>
                  </a:cubicBezTo>
                  <a:cubicBezTo>
                    <a:pt x="1917" y="444"/>
                    <a:pt x="1488" y="1"/>
                    <a:pt x="9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0" name="Google Shape;28500;p13"/>
            <p:cNvSpPr/>
            <p:nvPr/>
          </p:nvSpPr>
          <p:spPr>
            <a:xfrm>
              <a:off x="1308050" y="1735850"/>
              <a:ext cx="49400" cy="48675"/>
            </a:xfrm>
            <a:custGeom>
              <a:avLst/>
              <a:gdLst/>
              <a:ahLst/>
              <a:cxnLst/>
              <a:rect l="l" t="t" r="r" b="b"/>
              <a:pathLst>
                <a:path w="1976" h="1947" extrusionOk="0">
                  <a:moveTo>
                    <a:pt x="1049" y="0"/>
                  </a:moveTo>
                  <a:cubicBezTo>
                    <a:pt x="1034" y="0"/>
                    <a:pt x="1019" y="1"/>
                    <a:pt x="1003" y="2"/>
                  </a:cubicBezTo>
                  <a:cubicBezTo>
                    <a:pt x="517" y="2"/>
                    <a:pt x="61" y="397"/>
                    <a:pt x="31" y="914"/>
                  </a:cubicBezTo>
                  <a:cubicBezTo>
                    <a:pt x="0" y="1430"/>
                    <a:pt x="426" y="1917"/>
                    <a:pt x="973" y="1947"/>
                  </a:cubicBezTo>
                  <a:cubicBezTo>
                    <a:pt x="1490" y="1947"/>
                    <a:pt x="1976" y="1491"/>
                    <a:pt x="1976" y="974"/>
                  </a:cubicBezTo>
                  <a:cubicBezTo>
                    <a:pt x="1976" y="473"/>
                    <a:pt x="1547" y="0"/>
                    <a:pt x="10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13"/>
            <p:cNvSpPr/>
            <p:nvPr/>
          </p:nvSpPr>
          <p:spPr>
            <a:xfrm>
              <a:off x="1511700" y="4279950"/>
              <a:ext cx="48650" cy="48725"/>
            </a:xfrm>
            <a:custGeom>
              <a:avLst/>
              <a:gdLst/>
              <a:ahLst/>
              <a:cxnLst/>
              <a:rect l="l" t="t" r="r" b="b"/>
              <a:pathLst>
                <a:path w="1946" h="1949" extrusionOk="0">
                  <a:moveTo>
                    <a:pt x="957" y="1"/>
                  </a:moveTo>
                  <a:cubicBezTo>
                    <a:pt x="458" y="1"/>
                    <a:pt x="0" y="473"/>
                    <a:pt x="0" y="975"/>
                  </a:cubicBezTo>
                  <a:cubicBezTo>
                    <a:pt x="0" y="1461"/>
                    <a:pt x="426" y="1887"/>
                    <a:pt x="912" y="1947"/>
                  </a:cubicBezTo>
                  <a:cubicBezTo>
                    <a:pt x="930" y="1948"/>
                    <a:pt x="947" y="1949"/>
                    <a:pt x="964" y="1949"/>
                  </a:cubicBezTo>
                  <a:cubicBezTo>
                    <a:pt x="1461" y="1949"/>
                    <a:pt x="1916" y="1534"/>
                    <a:pt x="1946" y="1005"/>
                  </a:cubicBezTo>
                  <a:cubicBezTo>
                    <a:pt x="1946" y="488"/>
                    <a:pt x="1520" y="2"/>
                    <a:pt x="1003" y="2"/>
                  </a:cubicBezTo>
                  <a:cubicBezTo>
                    <a:pt x="988" y="1"/>
                    <a:pt x="972"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13"/>
            <p:cNvSpPr/>
            <p:nvPr/>
          </p:nvSpPr>
          <p:spPr>
            <a:xfrm>
              <a:off x="1274600" y="1827025"/>
              <a:ext cx="48675" cy="48725"/>
            </a:xfrm>
            <a:custGeom>
              <a:avLst/>
              <a:gdLst/>
              <a:ahLst/>
              <a:cxnLst/>
              <a:rect l="l" t="t" r="r" b="b"/>
              <a:pathLst>
                <a:path w="1947" h="1949" extrusionOk="0">
                  <a:moveTo>
                    <a:pt x="995" y="1"/>
                  </a:moveTo>
                  <a:cubicBezTo>
                    <a:pt x="978" y="1"/>
                    <a:pt x="960" y="1"/>
                    <a:pt x="943" y="2"/>
                  </a:cubicBezTo>
                  <a:cubicBezTo>
                    <a:pt x="426" y="2"/>
                    <a:pt x="1" y="488"/>
                    <a:pt x="1" y="1005"/>
                  </a:cubicBezTo>
                  <a:cubicBezTo>
                    <a:pt x="30" y="1506"/>
                    <a:pt x="487" y="1949"/>
                    <a:pt x="985" y="1949"/>
                  </a:cubicBezTo>
                  <a:cubicBezTo>
                    <a:pt x="1001" y="1949"/>
                    <a:pt x="1018" y="1948"/>
                    <a:pt x="1034" y="1947"/>
                  </a:cubicBezTo>
                  <a:cubicBezTo>
                    <a:pt x="1521" y="1887"/>
                    <a:pt x="1916" y="1461"/>
                    <a:pt x="1946" y="975"/>
                  </a:cubicBezTo>
                  <a:cubicBezTo>
                    <a:pt x="1946" y="445"/>
                    <a:pt x="1519"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13"/>
            <p:cNvSpPr/>
            <p:nvPr/>
          </p:nvSpPr>
          <p:spPr>
            <a:xfrm>
              <a:off x="6040650" y="4284500"/>
              <a:ext cx="49425" cy="48700"/>
            </a:xfrm>
            <a:custGeom>
              <a:avLst/>
              <a:gdLst/>
              <a:ahLst/>
              <a:cxnLst/>
              <a:rect l="l" t="t" r="r" b="b"/>
              <a:pathLst>
                <a:path w="1977" h="1948" extrusionOk="0">
                  <a:moveTo>
                    <a:pt x="995" y="1"/>
                  </a:moveTo>
                  <a:cubicBezTo>
                    <a:pt x="978" y="1"/>
                    <a:pt x="960" y="1"/>
                    <a:pt x="943" y="2"/>
                  </a:cubicBezTo>
                  <a:cubicBezTo>
                    <a:pt x="426" y="33"/>
                    <a:pt x="1" y="519"/>
                    <a:pt x="31" y="1036"/>
                  </a:cubicBezTo>
                  <a:cubicBezTo>
                    <a:pt x="92" y="1522"/>
                    <a:pt x="517" y="1948"/>
                    <a:pt x="1004" y="1948"/>
                  </a:cubicBezTo>
                  <a:cubicBezTo>
                    <a:pt x="1520" y="1948"/>
                    <a:pt x="1976" y="1461"/>
                    <a:pt x="1976" y="945"/>
                  </a:cubicBezTo>
                  <a:cubicBezTo>
                    <a:pt x="1947" y="416"/>
                    <a:pt x="1492"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13"/>
            <p:cNvSpPr/>
            <p:nvPr/>
          </p:nvSpPr>
          <p:spPr>
            <a:xfrm>
              <a:off x="6479100" y="2798175"/>
              <a:ext cx="48675" cy="48725"/>
            </a:xfrm>
            <a:custGeom>
              <a:avLst/>
              <a:gdLst/>
              <a:ahLst/>
              <a:cxnLst/>
              <a:rect l="l" t="t" r="r" b="b"/>
              <a:pathLst>
                <a:path w="1947" h="1949" extrusionOk="0">
                  <a:moveTo>
                    <a:pt x="989" y="0"/>
                  </a:moveTo>
                  <a:cubicBezTo>
                    <a:pt x="974" y="0"/>
                    <a:pt x="959" y="1"/>
                    <a:pt x="943" y="2"/>
                  </a:cubicBezTo>
                  <a:cubicBezTo>
                    <a:pt x="426" y="2"/>
                    <a:pt x="1" y="458"/>
                    <a:pt x="1" y="1005"/>
                  </a:cubicBezTo>
                  <a:cubicBezTo>
                    <a:pt x="30" y="1533"/>
                    <a:pt x="485" y="1948"/>
                    <a:pt x="982" y="1948"/>
                  </a:cubicBezTo>
                  <a:cubicBezTo>
                    <a:pt x="1000" y="1948"/>
                    <a:pt x="1017" y="1948"/>
                    <a:pt x="1034" y="1947"/>
                  </a:cubicBezTo>
                  <a:cubicBezTo>
                    <a:pt x="1521" y="1917"/>
                    <a:pt x="1946" y="1461"/>
                    <a:pt x="1946" y="974"/>
                  </a:cubicBezTo>
                  <a:cubicBezTo>
                    <a:pt x="1946" y="473"/>
                    <a:pt x="1488" y="0"/>
                    <a:pt x="9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13"/>
            <p:cNvSpPr/>
            <p:nvPr/>
          </p:nvSpPr>
          <p:spPr>
            <a:xfrm>
              <a:off x="1867325" y="4717650"/>
              <a:ext cx="48650" cy="48725"/>
            </a:xfrm>
            <a:custGeom>
              <a:avLst/>
              <a:gdLst/>
              <a:ahLst/>
              <a:cxnLst/>
              <a:rect l="l" t="t" r="r" b="b"/>
              <a:pathLst>
                <a:path w="1946" h="1949" extrusionOk="0">
                  <a:moveTo>
                    <a:pt x="927" y="1"/>
                  </a:moveTo>
                  <a:cubicBezTo>
                    <a:pt x="430" y="1"/>
                    <a:pt x="0" y="473"/>
                    <a:pt x="0" y="975"/>
                  </a:cubicBezTo>
                  <a:cubicBezTo>
                    <a:pt x="0" y="1461"/>
                    <a:pt x="426" y="1917"/>
                    <a:pt x="912" y="1947"/>
                  </a:cubicBezTo>
                  <a:cubicBezTo>
                    <a:pt x="929" y="1948"/>
                    <a:pt x="945" y="1949"/>
                    <a:pt x="961" y="1949"/>
                  </a:cubicBezTo>
                  <a:cubicBezTo>
                    <a:pt x="1459" y="1949"/>
                    <a:pt x="1916" y="1505"/>
                    <a:pt x="1946" y="1005"/>
                  </a:cubicBezTo>
                  <a:cubicBezTo>
                    <a:pt x="1946" y="458"/>
                    <a:pt x="1520" y="2"/>
                    <a:pt x="973" y="2"/>
                  </a:cubicBezTo>
                  <a:cubicBezTo>
                    <a:pt x="958" y="1"/>
                    <a:pt x="942" y="1"/>
                    <a:pt x="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13"/>
            <p:cNvSpPr/>
            <p:nvPr/>
          </p:nvSpPr>
          <p:spPr>
            <a:xfrm>
              <a:off x="6472275" y="3103650"/>
              <a:ext cx="48650" cy="48675"/>
            </a:xfrm>
            <a:custGeom>
              <a:avLst/>
              <a:gdLst/>
              <a:ahLst/>
              <a:cxnLst/>
              <a:rect l="l" t="t" r="r" b="b"/>
              <a:pathLst>
                <a:path w="1946" h="1947" extrusionOk="0">
                  <a:moveTo>
                    <a:pt x="964" y="0"/>
                  </a:moveTo>
                  <a:cubicBezTo>
                    <a:pt x="947" y="0"/>
                    <a:pt x="930" y="1"/>
                    <a:pt x="912" y="2"/>
                  </a:cubicBezTo>
                  <a:cubicBezTo>
                    <a:pt x="426" y="32"/>
                    <a:pt x="0" y="458"/>
                    <a:pt x="0" y="944"/>
                  </a:cubicBezTo>
                  <a:cubicBezTo>
                    <a:pt x="0" y="1461"/>
                    <a:pt x="456" y="1947"/>
                    <a:pt x="973" y="1947"/>
                  </a:cubicBezTo>
                  <a:cubicBezTo>
                    <a:pt x="1520" y="1947"/>
                    <a:pt x="1946" y="1461"/>
                    <a:pt x="1946" y="944"/>
                  </a:cubicBezTo>
                  <a:cubicBezTo>
                    <a:pt x="1916" y="415"/>
                    <a:pt x="1461" y="0"/>
                    <a:pt x="9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7" name="Google Shape;28507;p13"/>
            <p:cNvSpPr/>
            <p:nvPr/>
          </p:nvSpPr>
          <p:spPr>
            <a:xfrm>
              <a:off x="6837025" y="5186400"/>
              <a:ext cx="59300" cy="34450"/>
            </a:xfrm>
            <a:custGeom>
              <a:avLst/>
              <a:gdLst/>
              <a:ahLst/>
              <a:cxnLst/>
              <a:rect l="l" t="t" r="r" b="b"/>
              <a:pathLst>
                <a:path w="2372" h="1378" extrusionOk="0">
                  <a:moveTo>
                    <a:pt x="1167" y="0"/>
                  </a:moveTo>
                  <a:cubicBezTo>
                    <a:pt x="1124" y="0"/>
                    <a:pt x="1079" y="2"/>
                    <a:pt x="1034" y="6"/>
                  </a:cubicBezTo>
                  <a:cubicBezTo>
                    <a:pt x="365" y="67"/>
                    <a:pt x="0" y="523"/>
                    <a:pt x="0" y="1313"/>
                  </a:cubicBezTo>
                  <a:cubicBezTo>
                    <a:pt x="423" y="1345"/>
                    <a:pt x="845" y="1378"/>
                    <a:pt x="1268" y="1378"/>
                  </a:cubicBezTo>
                  <a:cubicBezTo>
                    <a:pt x="1635" y="1378"/>
                    <a:pt x="2003" y="1353"/>
                    <a:pt x="2371" y="1283"/>
                  </a:cubicBezTo>
                  <a:cubicBezTo>
                    <a:pt x="2229" y="428"/>
                    <a:pt x="1819" y="0"/>
                    <a:pt x="11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8" name="Google Shape;28508;p13"/>
            <p:cNvSpPr/>
            <p:nvPr/>
          </p:nvSpPr>
          <p:spPr>
            <a:xfrm>
              <a:off x="1340725" y="1644650"/>
              <a:ext cx="48650" cy="48700"/>
            </a:xfrm>
            <a:custGeom>
              <a:avLst/>
              <a:gdLst/>
              <a:ahLst/>
              <a:cxnLst/>
              <a:rect l="l" t="t" r="r" b="b"/>
              <a:pathLst>
                <a:path w="1946" h="1948" extrusionOk="0">
                  <a:moveTo>
                    <a:pt x="989" y="1"/>
                  </a:moveTo>
                  <a:cubicBezTo>
                    <a:pt x="973" y="1"/>
                    <a:pt x="958" y="1"/>
                    <a:pt x="942" y="2"/>
                  </a:cubicBezTo>
                  <a:cubicBezTo>
                    <a:pt x="426" y="2"/>
                    <a:pt x="0" y="458"/>
                    <a:pt x="0" y="1005"/>
                  </a:cubicBezTo>
                  <a:cubicBezTo>
                    <a:pt x="31" y="1492"/>
                    <a:pt x="456" y="1917"/>
                    <a:pt x="942" y="1947"/>
                  </a:cubicBezTo>
                  <a:cubicBezTo>
                    <a:pt x="1459" y="1947"/>
                    <a:pt x="1945" y="1492"/>
                    <a:pt x="1945" y="975"/>
                  </a:cubicBezTo>
                  <a:cubicBezTo>
                    <a:pt x="1945" y="474"/>
                    <a:pt x="1488" y="1"/>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13"/>
            <p:cNvSpPr/>
            <p:nvPr/>
          </p:nvSpPr>
          <p:spPr>
            <a:xfrm>
              <a:off x="2227500" y="627925"/>
              <a:ext cx="48675" cy="48725"/>
            </a:xfrm>
            <a:custGeom>
              <a:avLst/>
              <a:gdLst/>
              <a:ahLst/>
              <a:cxnLst/>
              <a:rect l="l" t="t" r="r" b="b"/>
              <a:pathLst>
                <a:path w="1947" h="1949" extrusionOk="0">
                  <a:moveTo>
                    <a:pt x="928" y="1"/>
                  </a:moveTo>
                  <a:cubicBezTo>
                    <a:pt x="430" y="1"/>
                    <a:pt x="1" y="473"/>
                    <a:pt x="1" y="975"/>
                  </a:cubicBezTo>
                  <a:cubicBezTo>
                    <a:pt x="1" y="1461"/>
                    <a:pt x="426" y="1917"/>
                    <a:pt x="913" y="1947"/>
                  </a:cubicBezTo>
                  <a:cubicBezTo>
                    <a:pt x="929" y="1948"/>
                    <a:pt x="946" y="1949"/>
                    <a:pt x="962" y="1949"/>
                  </a:cubicBezTo>
                  <a:cubicBezTo>
                    <a:pt x="1460" y="1949"/>
                    <a:pt x="1917" y="1505"/>
                    <a:pt x="1946" y="1005"/>
                  </a:cubicBezTo>
                  <a:cubicBezTo>
                    <a:pt x="1946" y="458"/>
                    <a:pt x="1521" y="2"/>
                    <a:pt x="974" y="2"/>
                  </a:cubicBezTo>
                  <a:cubicBezTo>
                    <a:pt x="958" y="1"/>
                    <a:pt x="943"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13"/>
            <p:cNvSpPr/>
            <p:nvPr/>
          </p:nvSpPr>
          <p:spPr>
            <a:xfrm>
              <a:off x="348300" y="5186500"/>
              <a:ext cx="63850" cy="34400"/>
            </a:xfrm>
            <a:custGeom>
              <a:avLst/>
              <a:gdLst/>
              <a:ahLst/>
              <a:cxnLst/>
              <a:rect l="l" t="t" r="r" b="b"/>
              <a:pathLst>
                <a:path w="2554" h="1376" extrusionOk="0">
                  <a:moveTo>
                    <a:pt x="1283" y="0"/>
                  </a:moveTo>
                  <a:cubicBezTo>
                    <a:pt x="1261" y="0"/>
                    <a:pt x="1239" y="1"/>
                    <a:pt x="1216" y="2"/>
                  </a:cubicBezTo>
                  <a:cubicBezTo>
                    <a:pt x="578" y="63"/>
                    <a:pt x="183" y="458"/>
                    <a:pt x="0" y="1279"/>
                  </a:cubicBezTo>
                  <a:cubicBezTo>
                    <a:pt x="500" y="1344"/>
                    <a:pt x="931" y="1376"/>
                    <a:pt x="1308" y="1376"/>
                  </a:cubicBezTo>
                  <a:cubicBezTo>
                    <a:pt x="1805" y="1376"/>
                    <a:pt x="2208" y="1321"/>
                    <a:pt x="2554" y="1218"/>
                  </a:cubicBezTo>
                  <a:cubicBezTo>
                    <a:pt x="2348" y="425"/>
                    <a:pt x="1915" y="0"/>
                    <a:pt x="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13"/>
            <p:cNvSpPr/>
            <p:nvPr/>
          </p:nvSpPr>
          <p:spPr>
            <a:xfrm>
              <a:off x="6349175" y="2027650"/>
              <a:ext cx="48650" cy="48725"/>
            </a:xfrm>
            <a:custGeom>
              <a:avLst/>
              <a:gdLst/>
              <a:ahLst/>
              <a:cxnLst/>
              <a:rect l="l" t="t" r="r" b="b"/>
              <a:pathLst>
                <a:path w="1946" h="1949" extrusionOk="0">
                  <a:moveTo>
                    <a:pt x="927" y="0"/>
                  </a:moveTo>
                  <a:cubicBezTo>
                    <a:pt x="429" y="0"/>
                    <a:pt x="0" y="473"/>
                    <a:pt x="0" y="974"/>
                  </a:cubicBezTo>
                  <a:cubicBezTo>
                    <a:pt x="0" y="1461"/>
                    <a:pt x="426" y="1916"/>
                    <a:pt x="912" y="1947"/>
                  </a:cubicBezTo>
                  <a:cubicBezTo>
                    <a:pt x="928" y="1948"/>
                    <a:pt x="945" y="1948"/>
                    <a:pt x="961" y="1948"/>
                  </a:cubicBezTo>
                  <a:cubicBezTo>
                    <a:pt x="1459" y="1948"/>
                    <a:pt x="1916" y="1505"/>
                    <a:pt x="1946" y="1005"/>
                  </a:cubicBezTo>
                  <a:cubicBezTo>
                    <a:pt x="1946" y="457"/>
                    <a:pt x="1520" y="2"/>
                    <a:pt x="973" y="2"/>
                  </a:cubicBezTo>
                  <a:cubicBezTo>
                    <a:pt x="957" y="1"/>
                    <a:pt x="942" y="0"/>
                    <a:pt x="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13"/>
            <p:cNvSpPr/>
            <p:nvPr/>
          </p:nvSpPr>
          <p:spPr>
            <a:xfrm>
              <a:off x="1787525" y="983550"/>
              <a:ext cx="49425" cy="48700"/>
            </a:xfrm>
            <a:custGeom>
              <a:avLst/>
              <a:gdLst/>
              <a:ahLst/>
              <a:cxnLst/>
              <a:rect l="l" t="t" r="r" b="b"/>
              <a:pathLst>
                <a:path w="1977" h="1948" extrusionOk="0">
                  <a:moveTo>
                    <a:pt x="955" y="1"/>
                  </a:moveTo>
                  <a:cubicBezTo>
                    <a:pt x="457" y="1"/>
                    <a:pt x="1" y="445"/>
                    <a:pt x="1" y="975"/>
                  </a:cubicBezTo>
                  <a:cubicBezTo>
                    <a:pt x="1" y="1491"/>
                    <a:pt x="487" y="1947"/>
                    <a:pt x="1004" y="1947"/>
                  </a:cubicBezTo>
                  <a:cubicBezTo>
                    <a:pt x="1521" y="1917"/>
                    <a:pt x="1977" y="1431"/>
                    <a:pt x="1946" y="914"/>
                  </a:cubicBezTo>
                  <a:cubicBezTo>
                    <a:pt x="1916" y="428"/>
                    <a:pt x="1490" y="2"/>
                    <a:pt x="1004" y="2"/>
                  </a:cubicBezTo>
                  <a:cubicBezTo>
                    <a:pt x="988" y="1"/>
                    <a:pt x="971" y="1"/>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13"/>
            <p:cNvSpPr/>
            <p:nvPr/>
          </p:nvSpPr>
          <p:spPr>
            <a:xfrm>
              <a:off x="5315725" y="623350"/>
              <a:ext cx="49400" cy="48700"/>
            </a:xfrm>
            <a:custGeom>
              <a:avLst/>
              <a:gdLst/>
              <a:ahLst/>
              <a:cxnLst/>
              <a:rect l="l" t="t" r="r" b="b"/>
              <a:pathLst>
                <a:path w="1976" h="1948" extrusionOk="0">
                  <a:moveTo>
                    <a:pt x="995" y="1"/>
                  </a:moveTo>
                  <a:cubicBezTo>
                    <a:pt x="977" y="1"/>
                    <a:pt x="960" y="1"/>
                    <a:pt x="942" y="3"/>
                  </a:cubicBezTo>
                  <a:cubicBezTo>
                    <a:pt x="426" y="33"/>
                    <a:pt x="0" y="519"/>
                    <a:pt x="61" y="1066"/>
                  </a:cubicBezTo>
                  <a:cubicBezTo>
                    <a:pt x="91" y="1553"/>
                    <a:pt x="547" y="1948"/>
                    <a:pt x="1034" y="1948"/>
                  </a:cubicBezTo>
                  <a:cubicBezTo>
                    <a:pt x="1550" y="1917"/>
                    <a:pt x="1976" y="1461"/>
                    <a:pt x="1945" y="914"/>
                  </a:cubicBezTo>
                  <a:cubicBezTo>
                    <a:pt x="1945" y="415"/>
                    <a:pt x="1491"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13"/>
            <p:cNvSpPr/>
            <p:nvPr/>
          </p:nvSpPr>
          <p:spPr>
            <a:xfrm>
              <a:off x="6150825" y="1441800"/>
              <a:ext cx="49425" cy="47925"/>
            </a:xfrm>
            <a:custGeom>
              <a:avLst/>
              <a:gdLst/>
              <a:ahLst/>
              <a:cxnLst/>
              <a:rect l="l" t="t" r="r" b="b"/>
              <a:pathLst>
                <a:path w="1977" h="1917" extrusionOk="0">
                  <a:moveTo>
                    <a:pt x="1004" y="1"/>
                  </a:moveTo>
                  <a:cubicBezTo>
                    <a:pt x="427" y="1"/>
                    <a:pt x="1" y="396"/>
                    <a:pt x="1" y="943"/>
                  </a:cubicBezTo>
                  <a:cubicBezTo>
                    <a:pt x="1" y="1490"/>
                    <a:pt x="396" y="1915"/>
                    <a:pt x="943" y="1915"/>
                  </a:cubicBezTo>
                  <a:cubicBezTo>
                    <a:pt x="962" y="1916"/>
                    <a:pt x="980" y="1917"/>
                    <a:pt x="998" y="1917"/>
                  </a:cubicBezTo>
                  <a:cubicBezTo>
                    <a:pt x="1521" y="1917"/>
                    <a:pt x="1946" y="1502"/>
                    <a:pt x="1946" y="973"/>
                  </a:cubicBezTo>
                  <a:cubicBezTo>
                    <a:pt x="1977" y="456"/>
                    <a:pt x="152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13"/>
            <p:cNvSpPr/>
            <p:nvPr/>
          </p:nvSpPr>
          <p:spPr>
            <a:xfrm>
              <a:off x="1630225" y="1131775"/>
              <a:ext cx="49425" cy="47925"/>
            </a:xfrm>
            <a:custGeom>
              <a:avLst/>
              <a:gdLst/>
              <a:ahLst/>
              <a:cxnLst/>
              <a:rect l="l" t="t" r="r" b="b"/>
              <a:pathLst>
                <a:path w="1977" h="1917" extrusionOk="0">
                  <a:moveTo>
                    <a:pt x="1004" y="0"/>
                  </a:moveTo>
                  <a:cubicBezTo>
                    <a:pt x="457" y="0"/>
                    <a:pt x="1" y="426"/>
                    <a:pt x="1" y="973"/>
                  </a:cubicBezTo>
                  <a:cubicBezTo>
                    <a:pt x="1" y="1501"/>
                    <a:pt x="427" y="1917"/>
                    <a:pt x="949" y="1917"/>
                  </a:cubicBezTo>
                  <a:cubicBezTo>
                    <a:pt x="967" y="1917"/>
                    <a:pt x="986" y="1916"/>
                    <a:pt x="1004" y="1915"/>
                  </a:cubicBezTo>
                  <a:cubicBezTo>
                    <a:pt x="1551" y="1915"/>
                    <a:pt x="1977" y="1459"/>
                    <a:pt x="1946" y="912"/>
                  </a:cubicBezTo>
                  <a:cubicBezTo>
                    <a:pt x="1916" y="395"/>
                    <a:pt x="1521" y="31"/>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13"/>
            <p:cNvSpPr/>
            <p:nvPr/>
          </p:nvSpPr>
          <p:spPr>
            <a:xfrm>
              <a:off x="7326400" y="3000000"/>
              <a:ext cx="35725" cy="55100"/>
            </a:xfrm>
            <a:custGeom>
              <a:avLst/>
              <a:gdLst/>
              <a:ahLst/>
              <a:cxnLst/>
              <a:rect l="l" t="t" r="r" b="b"/>
              <a:pathLst>
                <a:path w="1429" h="2204" extrusionOk="0">
                  <a:moveTo>
                    <a:pt x="1188" y="1"/>
                  </a:moveTo>
                  <a:cubicBezTo>
                    <a:pt x="454" y="1"/>
                    <a:pt x="28" y="390"/>
                    <a:pt x="0" y="1078"/>
                  </a:cubicBezTo>
                  <a:cubicBezTo>
                    <a:pt x="0" y="1810"/>
                    <a:pt x="452" y="2204"/>
                    <a:pt x="1329" y="2204"/>
                  </a:cubicBezTo>
                  <a:cubicBezTo>
                    <a:pt x="1362" y="2204"/>
                    <a:pt x="1395" y="2203"/>
                    <a:pt x="1429" y="2202"/>
                  </a:cubicBezTo>
                  <a:lnTo>
                    <a:pt x="1429" y="14"/>
                  </a:lnTo>
                  <a:cubicBezTo>
                    <a:pt x="1345" y="5"/>
                    <a:pt x="1265" y="1"/>
                    <a:pt x="11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13"/>
            <p:cNvSpPr/>
            <p:nvPr/>
          </p:nvSpPr>
          <p:spPr>
            <a:xfrm>
              <a:off x="1142375" y="3322525"/>
              <a:ext cx="48675" cy="48650"/>
            </a:xfrm>
            <a:custGeom>
              <a:avLst/>
              <a:gdLst/>
              <a:ahLst/>
              <a:cxnLst/>
              <a:rect l="l" t="t" r="r" b="b"/>
              <a:pathLst>
                <a:path w="1947" h="1946" extrusionOk="0">
                  <a:moveTo>
                    <a:pt x="974" y="1"/>
                  </a:moveTo>
                  <a:cubicBezTo>
                    <a:pt x="457" y="1"/>
                    <a:pt x="1" y="487"/>
                    <a:pt x="1" y="1004"/>
                  </a:cubicBezTo>
                  <a:cubicBezTo>
                    <a:pt x="31" y="1490"/>
                    <a:pt x="457" y="1916"/>
                    <a:pt x="943" y="1946"/>
                  </a:cubicBezTo>
                  <a:cubicBezTo>
                    <a:pt x="1460" y="1946"/>
                    <a:pt x="1916" y="1520"/>
                    <a:pt x="1916" y="973"/>
                  </a:cubicBezTo>
                  <a:cubicBezTo>
                    <a:pt x="1946" y="457"/>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13"/>
            <p:cNvSpPr/>
            <p:nvPr/>
          </p:nvSpPr>
          <p:spPr>
            <a:xfrm>
              <a:off x="6289900" y="1904575"/>
              <a:ext cx="49425" cy="47925"/>
            </a:xfrm>
            <a:custGeom>
              <a:avLst/>
              <a:gdLst/>
              <a:ahLst/>
              <a:cxnLst/>
              <a:rect l="l" t="t" r="r" b="b"/>
              <a:pathLst>
                <a:path w="1977" h="1917" extrusionOk="0">
                  <a:moveTo>
                    <a:pt x="943" y="0"/>
                  </a:moveTo>
                  <a:cubicBezTo>
                    <a:pt x="426" y="0"/>
                    <a:pt x="0" y="487"/>
                    <a:pt x="31" y="1034"/>
                  </a:cubicBezTo>
                  <a:cubicBezTo>
                    <a:pt x="60" y="1504"/>
                    <a:pt x="487" y="1917"/>
                    <a:pt x="954" y="1917"/>
                  </a:cubicBezTo>
                  <a:cubicBezTo>
                    <a:pt x="971" y="1917"/>
                    <a:pt x="987" y="1916"/>
                    <a:pt x="1003" y="1915"/>
                  </a:cubicBezTo>
                  <a:cubicBezTo>
                    <a:pt x="1520" y="1915"/>
                    <a:pt x="1976" y="1429"/>
                    <a:pt x="1915" y="912"/>
                  </a:cubicBezTo>
                  <a:cubicBezTo>
                    <a:pt x="1885" y="396"/>
                    <a:pt x="142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13"/>
            <p:cNvSpPr/>
            <p:nvPr/>
          </p:nvSpPr>
          <p:spPr>
            <a:xfrm>
              <a:off x="5380300" y="4968400"/>
              <a:ext cx="48675" cy="48700"/>
            </a:xfrm>
            <a:custGeom>
              <a:avLst/>
              <a:gdLst/>
              <a:ahLst/>
              <a:cxnLst/>
              <a:rect l="l" t="t" r="r" b="b"/>
              <a:pathLst>
                <a:path w="1947" h="1948" extrusionOk="0">
                  <a:moveTo>
                    <a:pt x="982" y="1"/>
                  </a:moveTo>
                  <a:cubicBezTo>
                    <a:pt x="485" y="1"/>
                    <a:pt x="31" y="416"/>
                    <a:pt x="31" y="945"/>
                  </a:cubicBezTo>
                  <a:cubicBezTo>
                    <a:pt x="1" y="1461"/>
                    <a:pt x="426" y="1917"/>
                    <a:pt x="973" y="1948"/>
                  </a:cubicBezTo>
                  <a:cubicBezTo>
                    <a:pt x="1490" y="1948"/>
                    <a:pt x="1946" y="1461"/>
                    <a:pt x="1946" y="945"/>
                  </a:cubicBezTo>
                  <a:cubicBezTo>
                    <a:pt x="1916" y="458"/>
                    <a:pt x="1521" y="33"/>
                    <a:pt x="1034" y="2"/>
                  </a:cubicBezTo>
                  <a:cubicBezTo>
                    <a:pt x="1017" y="1"/>
                    <a:pt x="999" y="1"/>
                    <a:pt x="9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0" name="Google Shape;28520;p13"/>
            <p:cNvSpPr/>
            <p:nvPr/>
          </p:nvSpPr>
          <p:spPr>
            <a:xfrm>
              <a:off x="1082350" y="3197150"/>
              <a:ext cx="49425" cy="47925"/>
            </a:xfrm>
            <a:custGeom>
              <a:avLst/>
              <a:gdLst/>
              <a:ahLst/>
              <a:cxnLst/>
              <a:rect l="l" t="t" r="r" b="b"/>
              <a:pathLst>
                <a:path w="1977" h="1917" extrusionOk="0">
                  <a:moveTo>
                    <a:pt x="973" y="0"/>
                  </a:moveTo>
                  <a:cubicBezTo>
                    <a:pt x="426" y="31"/>
                    <a:pt x="1" y="487"/>
                    <a:pt x="31" y="1034"/>
                  </a:cubicBezTo>
                  <a:cubicBezTo>
                    <a:pt x="61" y="1520"/>
                    <a:pt x="487" y="1915"/>
                    <a:pt x="1004" y="1915"/>
                  </a:cubicBezTo>
                  <a:cubicBezTo>
                    <a:pt x="1022" y="1916"/>
                    <a:pt x="1040" y="1917"/>
                    <a:pt x="1059" y="1917"/>
                  </a:cubicBezTo>
                  <a:cubicBezTo>
                    <a:pt x="1579" y="1917"/>
                    <a:pt x="1976" y="1501"/>
                    <a:pt x="1976" y="943"/>
                  </a:cubicBezTo>
                  <a:cubicBezTo>
                    <a:pt x="197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1" name="Google Shape;28521;p13"/>
            <p:cNvSpPr/>
            <p:nvPr/>
          </p:nvSpPr>
          <p:spPr>
            <a:xfrm>
              <a:off x="6093075" y="1318700"/>
              <a:ext cx="49425" cy="48650"/>
            </a:xfrm>
            <a:custGeom>
              <a:avLst/>
              <a:gdLst/>
              <a:ahLst/>
              <a:cxnLst/>
              <a:rect l="l" t="t" r="r" b="b"/>
              <a:pathLst>
                <a:path w="1977" h="1946" extrusionOk="0">
                  <a:moveTo>
                    <a:pt x="1034" y="0"/>
                  </a:moveTo>
                  <a:cubicBezTo>
                    <a:pt x="487" y="0"/>
                    <a:pt x="31" y="396"/>
                    <a:pt x="1" y="943"/>
                  </a:cubicBezTo>
                  <a:cubicBezTo>
                    <a:pt x="1" y="1459"/>
                    <a:pt x="426" y="1915"/>
                    <a:pt x="974" y="1946"/>
                  </a:cubicBezTo>
                  <a:cubicBezTo>
                    <a:pt x="1521" y="1946"/>
                    <a:pt x="1946" y="1551"/>
                    <a:pt x="1977" y="1004"/>
                  </a:cubicBezTo>
                  <a:cubicBezTo>
                    <a:pt x="1977"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13"/>
            <p:cNvSpPr/>
            <p:nvPr/>
          </p:nvSpPr>
          <p:spPr>
            <a:xfrm>
              <a:off x="6229875" y="4045150"/>
              <a:ext cx="49400" cy="47975"/>
            </a:xfrm>
            <a:custGeom>
              <a:avLst/>
              <a:gdLst/>
              <a:ahLst/>
              <a:cxnLst/>
              <a:rect l="l" t="t" r="r" b="b"/>
              <a:pathLst>
                <a:path w="1976" h="1919" extrusionOk="0">
                  <a:moveTo>
                    <a:pt x="1009" y="0"/>
                  </a:moveTo>
                  <a:cubicBezTo>
                    <a:pt x="487" y="0"/>
                    <a:pt x="60" y="414"/>
                    <a:pt x="31" y="914"/>
                  </a:cubicBezTo>
                  <a:cubicBezTo>
                    <a:pt x="0" y="1461"/>
                    <a:pt x="426" y="1917"/>
                    <a:pt x="973" y="1917"/>
                  </a:cubicBezTo>
                  <a:cubicBezTo>
                    <a:pt x="992" y="1918"/>
                    <a:pt x="1012" y="1918"/>
                    <a:pt x="1031" y="1918"/>
                  </a:cubicBezTo>
                  <a:cubicBezTo>
                    <a:pt x="1579" y="1918"/>
                    <a:pt x="1976" y="1503"/>
                    <a:pt x="1976" y="974"/>
                  </a:cubicBezTo>
                  <a:cubicBezTo>
                    <a:pt x="1976" y="458"/>
                    <a:pt x="1581" y="32"/>
                    <a:pt x="1064" y="2"/>
                  </a:cubicBezTo>
                  <a:cubicBezTo>
                    <a:pt x="1045" y="1"/>
                    <a:pt x="1027" y="0"/>
                    <a:pt x="10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13"/>
            <p:cNvSpPr/>
            <p:nvPr/>
          </p:nvSpPr>
          <p:spPr>
            <a:xfrm>
              <a:off x="5886400" y="1036025"/>
              <a:ext cx="49400" cy="48650"/>
            </a:xfrm>
            <a:custGeom>
              <a:avLst/>
              <a:gdLst/>
              <a:ahLst/>
              <a:cxnLst/>
              <a:rect l="l" t="t" r="r" b="b"/>
              <a:pathLst>
                <a:path w="1976" h="1946" extrusionOk="0">
                  <a:moveTo>
                    <a:pt x="973" y="0"/>
                  </a:moveTo>
                  <a:cubicBezTo>
                    <a:pt x="426" y="0"/>
                    <a:pt x="0" y="395"/>
                    <a:pt x="0" y="973"/>
                  </a:cubicBezTo>
                  <a:cubicBezTo>
                    <a:pt x="0" y="1520"/>
                    <a:pt x="426" y="1946"/>
                    <a:pt x="973" y="1946"/>
                  </a:cubicBezTo>
                  <a:cubicBezTo>
                    <a:pt x="1520" y="1946"/>
                    <a:pt x="1976" y="1490"/>
                    <a:pt x="1976" y="973"/>
                  </a:cubicBezTo>
                  <a:cubicBezTo>
                    <a:pt x="1976" y="45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13"/>
            <p:cNvSpPr/>
            <p:nvPr/>
          </p:nvSpPr>
          <p:spPr>
            <a:xfrm>
              <a:off x="5941100" y="4555825"/>
              <a:ext cx="49425" cy="48650"/>
            </a:xfrm>
            <a:custGeom>
              <a:avLst/>
              <a:gdLst/>
              <a:ahLst/>
              <a:cxnLst/>
              <a:rect l="l" t="t" r="r" b="b"/>
              <a:pathLst>
                <a:path w="1977" h="1946" extrusionOk="0">
                  <a:moveTo>
                    <a:pt x="1004" y="1"/>
                  </a:moveTo>
                  <a:cubicBezTo>
                    <a:pt x="426" y="1"/>
                    <a:pt x="1" y="396"/>
                    <a:pt x="1" y="943"/>
                  </a:cubicBezTo>
                  <a:cubicBezTo>
                    <a:pt x="1" y="1490"/>
                    <a:pt x="396" y="1916"/>
                    <a:pt x="943" y="1946"/>
                  </a:cubicBezTo>
                  <a:cubicBezTo>
                    <a:pt x="1490" y="1946"/>
                    <a:pt x="1946" y="1520"/>
                    <a:pt x="1976" y="973"/>
                  </a:cubicBezTo>
                  <a:cubicBezTo>
                    <a:pt x="1976" y="457"/>
                    <a:pt x="152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13"/>
            <p:cNvSpPr/>
            <p:nvPr/>
          </p:nvSpPr>
          <p:spPr>
            <a:xfrm>
              <a:off x="6206300" y="1564850"/>
              <a:ext cx="50175" cy="48000"/>
            </a:xfrm>
            <a:custGeom>
              <a:avLst/>
              <a:gdLst/>
              <a:ahLst/>
              <a:cxnLst/>
              <a:rect l="l" t="t" r="r" b="b"/>
              <a:pathLst>
                <a:path w="2007" h="1920" extrusionOk="0">
                  <a:moveTo>
                    <a:pt x="1066" y="1"/>
                  </a:moveTo>
                  <a:cubicBezTo>
                    <a:pt x="544" y="1"/>
                    <a:pt x="91" y="387"/>
                    <a:pt x="62" y="914"/>
                  </a:cubicBezTo>
                  <a:cubicBezTo>
                    <a:pt x="1" y="1431"/>
                    <a:pt x="457" y="1918"/>
                    <a:pt x="1004" y="1918"/>
                  </a:cubicBezTo>
                  <a:cubicBezTo>
                    <a:pt x="1024" y="1919"/>
                    <a:pt x="1043" y="1919"/>
                    <a:pt x="1063" y="1919"/>
                  </a:cubicBezTo>
                  <a:cubicBezTo>
                    <a:pt x="1581" y="1919"/>
                    <a:pt x="1978" y="1532"/>
                    <a:pt x="2007" y="975"/>
                  </a:cubicBezTo>
                  <a:cubicBezTo>
                    <a:pt x="2007" y="459"/>
                    <a:pt x="1642" y="63"/>
                    <a:pt x="1125" y="3"/>
                  </a:cubicBezTo>
                  <a:cubicBezTo>
                    <a:pt x="1106" y="2"/>
                    <a:pt x="108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13"/>
            <p:cNvSpPr/>
            <p:nvPr/>
          </p:nvSpPr>
          <p:spPr>
            <a:xfrm>
              <a:off x="1043600" y="2463050"/>
              <a:ext cx="50175" cy="48700"/>
            </a:xfrm>
            <a:custGeom>
              <a:avLst/>
              <a:gdLst/>
              <a:ahLst/>
              <a:cxnLst/>
              <a:rect l="l" t="t" r="r" b="b"/>
              <a:pathLst>
                <a:path w="2007" h="1948" extrusionOk="0">
                  <a:moveTo>
                    <a:pt x="975" y="1"/>
                  </a:moveTo>
                  <a:cubicBezTo>
                    <a:pt x="457" y="1"/>
                    <a:pt x="60" y="387"/>
                    <a:pt x="31" y="914"/>
                  </a:cubicBezTo>
                  <a:cubicBezTo>
                    <a:pt x="0" y="1492"/>
                    <a:pt x="396" y="1917"/>
                    <a:pt x="973" y="1948"/>
                  </a:cubicBezTo>
                  <a:cubicBezTo>
                    <a:pt x="1490" y="1948"/>
                    <a:pt x="1976" y="1522"/>
                    <a:pt x="2007" y="1005"/>
                  </a:cubicBezTo>
                  <a:cubicBezTo>
                    <a:pt x="2007" y="489"/>
                    <a:pt x="1581" y="33"/>
                    <a:pt x="1034" y="2"/>
                  </a:cubicBezTo>
                  <a:cubicBezTo>
                    <a:pt x="1014" y="1"/>
                    <a:pt x="995" y="1"/>
                    <a:pt x="9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13"/>
            <p:cNvSpPr/>
            <p:nvPr/>
          </p:nvSpPr>
          <p:spPr>
            <a:xfrm>
              <a:off x="1664425" y="1040550"/>
              <a:ext cx="49425" cy="48675"/>
            </a:xfrm>
            <a:custGeom>
              <a:avLst/>
              <a:gdLst/>
              <a:ahLst/>
              <a:cxnLst/>
              <a:rect l="l" t="t" r="r" b="b"/>
              <a:pathLst>
                <a:path w="1977" h="1947" extrusionOk="0">
                  <a:moveTo>
                    <a:pt x="949" y="0"/>
                  </a:moveTo>
                  <a:cubicBezTo>
                    <a:pt x="428" y="0"/>
                    <a:pt x="30" y="415"/>
                    <a:pt x="1" y="944"/>
                  </a:cubicBezTo>
                  <a:cubicBezTo>
                    <a:pt x="1" y="1491"/>
                    <a:pt x="396" y="1917"/>
                    <a:pt x="943" y="1947"/>
                  </a:cubicBezTo>
                  <a:cubicBezTo>
                    <a:pt x="1490" y="1947"/>
                    <a:pt x="1946" y="1521"/>
                    <a:pt x="1976" y="1005"/>
                  </a:cubicBezTo>
                  <a:cubicBezTo>
                    <a:pt x="1976" y="488"/>
                    <a:pt x="1551" y="2"/>
                    <a:pt x="1004" y="2"/>
                  </a:cubicBezTo>
                  <a:cubicBezTo>
                    <a:pt x="985" y="1"/>
                    <a:pt x="967" y="0"/>
                    <a:pt x="9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13"/>
            <p:cNvSpPr/>
            <p:nvPr/>
          </p:nvSpPr>
          <p:spPr>
            <a:xfrm>
              <a:off x="1026125" y="3074050"/>
              <a:ext cx="49425" cy="48650"/>
            </a:xfrm>
            <a:custGeom>
              <a:avLst/>
              <a:gdLst/>
              <a:ahLst/>
              <a:cxnLst/>
              <a:rect l="l" t="t" r="r" b="b"/>
              <a:pathLst>
                <a:path w="1977" h="1946" extrusionOk="0">
                  <a:moveTo>
                    <a:pt x="943" y="0"/>
                  </a:moveTo>
                  <a:cubicBezTo>
                    <a:pt x="395" y="0"/>
                    <a:pt x="0" y="426"/>
                    <a:pt x="0" y="1003"/>
                  </a:cubicBezTo>
                  <a:cubicBezTo>
                    <a:pt x="31" y="1550"/>
                    <a:pt x="456" y="1946"/>
                    <a:pt x="1003" y="1946"/>
                  </a:cubicBezTo>
                  <a:cubicBezTo>
                    <a:pt x="1551" y="1915"/>
                    <a:pt x="1976" y="1459"/>
                    <a:pt x="1976" y="943"/>
                  </a:cubicBezTo>
                  <a:cubicBezTo>
                    <a:pt x="194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13"/>
            <p:cNvSpPr/>
            <p:nvPr/>
          </p:nvSpPr>
          <p:spPr>
            <a:xfrm>
              <a:off x="6330175" y="3771575"/>
              <a:ext cx="49425" cy="47950"/>
            </a:xfrm>
            <a:custGeom>
              <a:avLst/>
              <a:gdLst/>
              <a:ahLst/>
              <a:cxnLst/>
              <a:rect l="l" t="t" r="r" b="b"/>
              <a:pathLst>
                <a:path w="1977" h="1918" extrusionOk="0">
                  <a:moveTo>
                    <a:pt x="1009" y="1"/>
                  </a:moveTo>
                  <a:cubicBezTo>
                    <a:pt x="485" y="1"/>
                    <a:pt x="31" y="416"/>
                    <a:pt x="31" y="945"/>
                  </a:cubicBezTo>
                  <a:cubicBezTo>
                    <a:pt x="0" y="1461"/>
                    <a:pt x="456" y="1917"/>
                    <a:pt x="1003" y="1917"/>
                  </a:cubicBezTo>
                  <a:cubicBezTo>
                    <a:pt x="1551" y="1917"/>
                    <a:pt x="1976" y="1522"/>
                    <a:pt x="1976" y="945"/>
                  </a:cubicBezTo>
                  <a:cubicBezTo>
                    <a:pt x="1946" y="428"/>
                    <a:pt x="1581" y="33"/>
                    <a:pt x="1064" y="2"/>
                  </a:cubicBezTo>
                  <a:cubicBezTo>
                    <a:pt x="1046" y="1"/>
                    <a:pt x="1027" y="1"/>
                    <a:pt x="10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13"/>
            <p:cNvSpPr/>
            <p:nvPr/>
          </p:nvSpPr>
          <p:spPr>
            <a:xfrm>
              <a:off x="6264050" y="3953950"/>
              <a:ext cx="50200" cy="47975"/>
            </a:xfrm>
            <a:custGeom>
              <a:avLst/>
              <a:gdLst/>
              <a:ahLst/>
              <a:cxnLst/>
              <a:rect l="l" t="t" r="r" b="b"/>
              <a:pathLst>
                <a:path w="2008" h="1919" extrusionOk="0">
                  <a:moveTo>
                    <a:pt x="1029" y="1"/>
                  </a:moveTo>
                  <a:cubicBezTo>
                    <a:pt x="483" y="1"/>
                    <a:pt x="61" y="359"/>
                    <a:pt x="31" y="914"/>
                  </a:cubicBezTo>
                  <a:cubicBezTo>
                    <a:pt x="1" y="1461"/>
                    <a:pt x="396" y="1917"/>
                    <a:pt x="974" y="1917"/>
                  </a:cubicBezTo>
                  <a:cubicBezTo>
                    <a:pt x="992" y="1918"/>
                    <a:pt x="1010" y="1919"/>
                    <a:pt x="1029" y="1919"/>
                  </a:cubicBezTo>
                  <a:cubicBezTo>
                    <a:pt x="1551" y="1919"/>
                    <a:pt x="1977" y="1504"/>
                    <a:pt x="1977" y="975"/>
                  </a:cubicBezTo>
                  <a:cubicBezTo>
                    <a:pt x="2007" y="489"/>
                    <a:pt x="1582" y="63"/>
                    <a:pt x="1095" y="2"/>
                  </a:cubicBezTo>
                  <a:cubicBezTo>
                    <a:pt x="1073" y="1"/>
                    <a:pt x="1051" y="1"/>
                    <a:pt x="10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13"/>
            <p:cNvSpPr/>
            <p:nvPr/>
          </p:nvSpPr>
          <p:spPr>
            <a:xfrm>
              <a:off x="1755650" y="1074775"/>
              <a:ext cx="48625" cy="47925"/>
            </a:xfrm>
            <a:custGeom>
              <a:avLst/>
              <a:gdLst/>
              <a:ahLst/>
              <a:cxnLst/>
              <a:rect l="l" t="t" r="r" b="b"/>
              <a:pathLst>
                <a:path w="1945" h="1917" extrusionOk="0">
                  <a:moveTo>
                    <a:pt x="972" y="0"/>
                  </a:moveTo>
                  <a:cubicBezTo>
                    <a:pt x="455" y="0"/>
                    <a:pt x="30" y="426"/>
                    <a:pt x="30" y="943"/>
                  </a:cubicBezTo>
                  <a:cubicBezTo>
                    <a:pt x="0" y="1444"/>
                    <a:pt x="428" y="1917"/>
                    <a:pt x="926" y="1917"/>
                  </a:cubicBezTo>
                  <a:cubicBezTo>
                    <a:pt x="941" y="1917"/>
                    <a:pt x="956" y="1916"/>
                    <a:pt x="972" y="1915"/>
                  </a:cubicBezTo>
                  <a:cubicBezTo>
                    <a:pt x="1489" y="1915"/>
                    <a:pt x="1914" y="1490"/>
                    <a:pt x="1914" y="1004"/>
                  </a:cubicBezTo>
                  <a:cubicBezTo>
                    <a:pt x="1945" y="456"/>
                    <a:pt x="1489" y="0"/>
                    <a:pt x="9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13"/>
            <p:cNvSpPr/>
            <p:nvPr/>
          </p:nvSpPr>
          <p:spPr>
            <a:xfrm>
              <a:off x="1075525" y="2371875"/>
              <a:ext cx="49400" cy="47975"/>
            </a:xfrm>
            <a:custGeom>
              <a:avLst/>
              <a:gdLst/>
              <a:ahLst/>
              <a:cxnLst/>
              <a:rect l="l" t="t" r="r" b="b"/>
              <a:pathLst>
                <a:path w="1976" h="1919" extrusionOk="0">
                  <a:moveTo>
                    <a:pt x="1005" y="0"/>
                  </a:moveTo>
                  <a:cubicBezTo>
                    <a:pt x="484" y="0"/>
                    <a:pt x="60" y="386"/>
                    <a:pt x="30" y="914"/>
                  </a:cubicBezTo>
                  <a:cubicBezTo>
                    <a:pt x="0" y="1491"/>
                    <a:pt x="426" y="1917"/>
                    <a:pt x="973" y="1917"/>
                  </a:cubicBezTo>
                  <a:cubicBezTo>
                    <a:pt x="990" y="1918"/>
                    <a:pt x="1007" y="1918"/>
                    <a:pt x="1024" y="1918"/>
                  </a:cubicBezTo>
                  <a:cubicBezTo>
                    <a:pt x="1548" y="1918"/>
                    <a:pt x="1976" y="1475"/>
                    <a:pt x="1976" y="974"/>
                  </a:cubicBezTo>
                  <a:cubicBezTo>
                    <a:pt x="1976" y="458"/>
                    <a:pt x="1581" y="32"/>
                    <a:pt x="1064" y="2"/>
                  </a:cubicBezTo>
                  <a:cubicBezTo>
                    <a:pt x="1044" y="1"/>
                    <a:pt x="1024" y="0"/>
                    <a:pt x="10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3" name="Google Shape;28533;p13"/>
            <p:cNvSpPr/>
            <p:nvPr/>
          </p:nvSpPr>
          <p:spPr>
            <a:xfrm>
              <a:off x="2528425" y="5164500"/>
              <a:ext cx="48650" cy="47900"/>
            </a:xfrm>
            <a:custGeom>
              <a:avLst/>
              <a:gdLst/>
              <a:ahLst/>
              <a:cxnLst/>
              <a:rect l="l" t="t" r="r" b="b"/>
              <a:pathLst>
                <a:path w="1946" h="1916" extrusionOk="0">
                  <a:moveTo>
                    <a:pt x="973" y="0"/>
                  </a:moveTo>
                  <a:cubicBezTo>
                    <a:pt x="487" y="0"/>
                    <a:pt x="61" y="426"/>
                    <a:pt x="31" y="912"/>
                  </a:cubicBezTo>
                  <a:cubicBezTo>
                    <a:pt x="1" y="1459"/>
                    <a:pt x="457" y="1915"/>
                    <a:pt x="973" y="1915"/>
                  </a:cubicBezTo>
                  <a:cubicBezTo>
                    <a:pt x="1460" y="1915"/>
                    <a:pt x="1885" y="1520"/>
                    <a:pt x="1916" y="1004"/>
                  </a:cubicBezTo>
                  <a:cubicBezTo>
                    <a:pt x="1946" y="487"/>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4" name="Google Shape;28534;p13"/>
            <p:cNvSpPr/>
            <p:nvPr/>
          </p:nvSpPr>
          <p:spPr>
            <a:xfrm>
              <a:off x="1059550" y="2982850"/>
              <a:ext cx="49425" cy="47900"/>
            </a:xfrm>
            <a:custGeom>
              <a:avLst/>
              <a:gdLst/>
              <a:ahLst/>
              <a:cxnLst/>
              <a:rect l="l" t="t" r="r" b="b"/>
              <a:pathLst>
                <a:path w="1977" h="1916" extrusionOk="0">
                  <a:moveTo>
                    <a:pt x="1065" y="1"/>
                  </a:moveTo>
                  <a:cubicBezTo>
                    <a:pt x="487" y="1"/>
                    <a:pt x="31" y="396"/>
                    <a:pt x="31" y="943"/>
                  </a:cubicBezTo>
                  <a:cubicBezTo>
                    <a:pt x="1" y="1460"/>
                    <a:pt x="457" y="1916"/>
                    <a:pt x="1004" y="1916"/>
                  </a:cubicBezTo>
                  <a:cubicBezTo>
                    <a:pt x="1551" y="1916"/>
                    <a:pt x="1976" y="1490"/>
                    <a:pt x="1976" y="943"/>
                  </a:cubicBezTo>
                  <a:cubicBezTo>
                    <a:pt x="1946" y="426"/>
                    <a:pt x="1581" y="3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5" name="Google Shape;28535;p13"/>
            <p:cNvSpPr/>
            <p:nvPr/>
          </p:nvSpPr>
          <p:spPr>
            <a:xfrm>
              <a:off x="5258725" y="498025"/>
              <a:ext cx="49425" cy="48650"/>
            </a:xfrm>
            <a:custGeom>
              <a:avLst/>
              <a:gdLst/>
              <a:ahLst/>
              <a:cxnLst/>
              <a:rect l="l" t="t" r="r" b="b"/>
              <a:pathLst>
                <a:path w="1977" h="1946" extrusionOk="0">
                  <a:moveTo>
                    <a:pt x="1034" y="0"/>
                  </a:moveTo>
                  <a:cubicBezTo>
                    <a:pt x="487" y="0"/>
                    <a:pt x="31" y="426"/>
                    <a:pt x="0" y="943"/>
                  </a:cubicBezTo>
                  <a:cubicBezTo>
                    <a:pt x="0" y="1459"/>
                    <a:pt x="456" y="1915"/>
                    <a:pt x="973" y="1946"/>
                  </a:cubicBezTo>
                  <a:cubicBezTo>
                    <a:pt x="1551" y="1946"/>
                    <a:pt x="1976" y="1550"/>
                    <a:pt x="1976" y="973"/>
                  </a:cubicBezTo>
                  <a:cubicBezTo>
                    <a:pt x="1976"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6" name="Google Shape;28536;p13"/>
            <p:cNvSpPr/>
            <p:nvPr/>
          </p:nvSpPr>
          <p:spPr>
            <a:xfrm>
              <a:off x="1627950" y="4528425"/>
              <a:ext cx="49425" cy="47975"/>
            </a:xfrm>
            <a:custGeom>
              <a:avLst/>
              <a:gdLst/>
              <a:ahLst/>
              <a:cxnLst/>
              <a:rect l="l" t="t" r="r" b="b"/>
              <a:pathLst>
                <a:path w="1977" h="1919" extrusionOk="0">
                  <a:moveTo>
                    <a:pt x="968" y="1"/>
                  </a:moveTo>
                  <a:cubicBezTo>
                    <a:pt x="949" y="1"/>
                    <a:pt x="931" y="1"/>
                    <a:pt x="913" y="2"/>
                  </a:cubicBezTo>
                  <a:cubicBezTo>
                    <a:pt x="365" y="33"/>
                    <a:pt x="1" y="458"/>
                    <a:pt x="1" y="975"/>
                  </a:cubicBezTo>
                  <a:cubicBezTo>
                    <a:pt x="1" y="1504"/>
                    <a:pt x="398" y="1919"/>
                    <a:pt x="946" y="1919"/>
                  </a:cubicBezTo>
                  <a:cubicBezTo>
                    <a:pt x="965" y="1919"/>
                    <a:pt x="984" y="1918"/>
                    <a:pt x="1004" y="1917"/>
                  </a:cubicBezTo>
                  <a:cubicBezTo>
                    <a:pt x="1551" y="1917"/>
                    <a:pt x="1976" y="1461"/>
                    <a:pt x="1946" y="914"/>
                  </a:cubicBezTo>
                  <a:cubicBezTo>
                    <a:pt x="1917" y="415"/>
                    <a:pt x="1490"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7" name="Google Shape;28537;p13"/>
            <p:cNvSpPr/>
            <p:nvPr/>
          </p:nvSpPr>
          <p:spPr>
            <a:xfrm>
              <a:off x="2381775" y="479775"/>
              <a:ext cx="50175" cy="47950"/>
            </a:xfrm>
            <a:custGeom>
              <a:avLst/>
              <a:gdLst/>
              <a:ahLst/>
              <a:cxnLst/>
              <a:rect l="l" t="t" r="r" b="b"/>
              <a:pathLst>
                <a:path w="2007" h="1918" extrusionOk="0">
                  <a:moveTo>
                    <a:pt x="1003" y="1"/>
                  </a:moveTo>
                  <a:cubicBezTo>
                    <a:pt x="456" y="1"/>
                    <a:pt x="0" y="457"/>
                    <a:pt x="31" y="973"/>
                  </a:cubicBezTo>
                  <a:cubicBezTo>
                    <a:pt x="31" y="1502"/>
                    <a:pt x="456" y="1917"/>
                    <a:pt x="979" y="1917"/>
                  </a:cubicBezTo>
                  <a:cubicBezTo>
                    <a:pt x="997" y="1917"/>
                    <a:pt x="1015" y="1917"/>
                    <a:pt x="1034" y="1916"/>
                  </a:cubicBezTo>
                  <a:cubicBezTo>
                    <a:pt x="1581" y="1916"/>
                    <a:pt x="2006" y="1460"/>
                    <a:pt x="1976" y="913"/>
                  </a:cubicBezTo>
                  <a:cubicBezTo>
                    <a:pt x="1946" y="396"/>
                    <a:pt x="155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8" name="Google Shape;28538;p13"/>
            <p:cNvSpPr/>
            <p:nvPr/>
          </p:nvSpPr>
          <p:spPr>
            <a:xfrm>
              <a:off x="1306525" y="3999600"/>
              <a:ext cx="48650" cy="47925"/>
            </a:xfrm>
            <a:custGeom>
              <a:avLst/>
              <a:gdLst/>
              <a:ahLst/>
              <a:cxnLst/>
              <a:rect l="l" t="t" r="r" b="b"/>
              <a:pathLst>
                <a:path w="1946" h="1917" extrusionOk="0">
                  <a:moveTo>
                    <a:pt x="1003" y="0"/>
                  </a:moveTo>
                  <a:cubicBezTo>
                    <a:pt x="456" y="0"/>
                    <a:pt x="0" y="426"/>
                    <a:pt x="0" y="973"/>
                  </a:cubicBezTo>
                  <a:cubicBezTo>
                    <a:pt x="0" y="1473"/>
                    <a:pt x="428" y="1916"/>
                    <a:pt x="952" y="1916"/>
                  </a:cubicBezTo>
                  <a:cubicBezTo>
                    <a:pt x="969" y="1916"/>
                    <a:pt x="986" y="1916"/>
                    <a:pt x="1003" y="1915"/>
                  </a:cubicBezTo>
                  <a:cubicBezTo>
                    <a:pt x="1551" y="1915"/>
                    <a:pt x="1946" y="1489"/>
                    <a:pt x="1946" y="912"/>
                  </a:cubicBezTo>
                  <a:cubicBezTo>
                    <a:pt x="1915" y="395"/>
                    <a:pt x="1520" y="3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9" name="Google Shape;28539;p13"/>
            <p:cNvSpPr/>
            <p:nvPr/>
          </p:nvSpPr>
          <p:spPr>
            <a:xfrm>
              <a:off x="5703250" y="969875"/>
              <a:ext cx="50200" cy="47975"/>
            </a:xfrm>
            <a:custGeom>
              <a:avLst/>
              <a:gdLst/>
              <a:ahLst/>
              <a:cxnLst/>
              <a:rect l="l" t="t" r="r" b="b"/>
              <a:pathLst>
                <a:path w="2008" h="1919" extrusionOk="0">
                  <a:moveTo>
                    <a:pt x="985" y="0"/>
                  </a:moveTo>
                  <a:cubicBezTo>
                    <a:pt x="518" y="0"/>
                    <a:pt x="91" y="413"/>
                    <a:pt x="62" y="883"/>
                  </a:cubicBezTo>
                  <a:cubicBezTo>
                    <a:pt x="1" y="1400"/>
                    <a:pt x="426" y="1886"/>
                    <a:pt x="974" y="1917"/>
                  </a:cubicBezTo>
                  <a:cubicBezTo>
                    <a:pt x="991" y="1918"/>
                    <a:pt x="1009" y="1918"/>
                    <a:pt x="1026" y="1918"/>
                  </a:cubicBezTo>
                  <a:cubicBezTo>
                    <a:pt x="1492" y="1918"/>
                    <a:pt x="1917" y="1534"/>
                    <a:pt x="1946" y="1066"/>
                  </a:cubicBezTo>
                  <a:cubicBezTo>
                    <a:pt x="2007" y="519"/>
                    <a:pt x="1581" y="32"/>
                    <a:pt x="1034" y="2"/>
                  </a:cubicBezTo>
                  <a:cubicBezTo>
                    <a:pt x="1018" y="1"/>
                    <a:pt x="1001" y="0"/>
                    <a:pt x="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0" name="Google Shape;28540;p13"/>
            <p:cNvSpPr/>
            <p:nvPr/>
          </p:nvSpPr>
          <p:spPr>
            <a:xfrm>
              <a:off x="6232900" y="1781475"/>
              <a:ext cx="48675" cy="47900"/>
            </a:xfrm>
            <a:custGeom>
              <a:avLst/>
              <a:gdLst/>
              <a:ahLst/>
              <a:cxnLst/>
              <a:rect l="l" t="t" r="r" b="b"/>
              <a:pathLst>
                <a:path w="1947" h="1916" extrusionOk="0">
                  <a:moveTo>
                    <a:pt x="973" y="0"/>
                  </a:moveTo>
                  <a:cubicBezTo>
                    <a:pt x="487" y="0"/>
                    <a:pt x="31" y="426"/>
                    <a:pt x="31" y="912"/>
                  </a:cubicBezTo>
                  <a:cubicBezTo>
                    <a:pt x="1" y="1459"/>
                    <a:pt x="457" y="1915"/>
                    <a:pt x="973" y="1915"/>
                  </a:cubicBezTo>
                  <a:cubicBezTo>
                    <a:pt x="1460" y="1915"/>
                    <a:pt x="1885" y="1520"/>
                    <a:pt x="1916" y="1003"/>
                  </a:cubicBezTo>
                  <a:cubicBezTo>
                    <a:pt x="1946" y="487"/>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1" name="Google Shape;28541;p13"/>
            <p:cNvSpPr/>
            <p:nvPr/>
          </p:nvSpPr>
          <p:spPr>
            <a:xfrm>
              <a:off x="6462400" y="2276150"/>
              <a:ext cx="49400" cy="47950"/>
            </a:xfrm>
            <a:custGeom>
              <a:avLst/>
              <a:gdLst/>
              <a:ahLst/>
              <a:cxnLst/>
              <a:rect l="l" t="t" r="r" b="b"/>
              <a:pathLst>
                <a:path w="1976" h="1918" extrusionOk="0">
                  <a:moveTo>
                    <a:pt x="1003" y="1"/>
                  </a:moveTo>
                  <a:cubicBezTo>
                    <a:pt x="456" y="1"/>
                    <a:pt x="0" y="457"/>
                    <a:pt x="31" y="974"/>
                  </a:cubicBezTo>
                  <a:cubicBezTo>
                    <a:pt x="31" y="1502"/>
                    <a:pt x="456" y="1917"/>
                    <a:pt x="979" y="1917"/>
                  </a:cubicBezTo>
                  <a:cubicBezTo>
                    <a:pt x="997" y="1917"/>
                    <a:pt x="1015" y="1917"/>
                    <a:pt x="1034" y="1916"/>
                  </a:cubicBezTo>
                  <a:cubicBezTo>
                    <a:pt x="1581" y="1916"/>
                    <a:pt x="1946" y="1521"/>
                    <a:pt x="1976" y="1004"/>
                  </a:cubicBezTo>
                  <a:cubicBezTo>
                    <a:pt x="1976"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2" name="Google Shape;28542;p13"/>
            <p:cNvSpPr/>
            <p:nvPr/>
          </p:nvSpPr>
          <p:spPr>
            <a:xfrm>
              <a:off x="1050450" y="3288300"/>
              <a:ext cx="50175" cy="48700"/>
            </a:xfrm>
            <a:custGeom>
              <a:avLst/>
              <a:gdLst/>
              <a:ahLst/>
              <a:cxnLst/>
              <a:rect l="l" t="t" r="r" b="b"/>
              <a:pathLst>
                <a:path w="2007" h="1948" extrusionOk="0">
                  <a:moveTo>
                    <a:pt x="978" y="0"/>
                  </a:moveTo>
                  <a:cubicBezTo>
                    <a:pt x="456" y="0"/>
                    <a:pt x="29" y="415"/>
                    <a:pt x="0" y="944"/>
                  </a:cubicBezTo>
                  <a:cubicBezTo>
                    <a:pt x="0" y="1461"/>
                    <a:pt x="426" y="1917"/>
                    <a:pt x="973" y="1947"/>
                  </a:cubicBezTo>
                  <a:cubicBezTo>
                    <a:pt x="1520" y="1947"/>
                    <a:pt x="1945" y="1552"/>
                    <a:pt x="1976" y="1005"/>
                  </a:cubicBezTo>
                  <a:cubicBezTo>
                    <a:pt x="2006" y="427"/>
                    <a:pt x="1611" y="32"/>
                    <a:pt x="1033" y="2"/>
                  </a:cubicBezTo>
                  <a:cubicBezTo>
                    <a:pt x="1015" y="1"/>
                    <a:pt x="997" y="0"/>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3" name="Google Shape;28543;p13"/>
            <p:cNvSpPr/>
            <p:nvPr/>
          </p:nvSpPr>
          <p:spPr>
            <a:xfrm>
              <a:off x="1979025" y="744225"/>
              <a:ext cx="49425" cy="48650"/>
            </a:xfrm>
            <a:custGeom>
              <a:avLst/>
              <a:gdLst/>
              <a:ahLst/>
              <a:cxnLst/>
              <a:rect l="l" t="t" r="r" b="b"/>
              <a:pathLst>
                <a:path w="1977" h="1946" extrusionOk="0">
                  <a:moveTo>
                    <a:pt x="943" y="0"/>
                  </a:moveTo>
                  <a:cubicBezTo>
                    <a:pt x="396" y="31"/>
                    <a:pt x="1" y="426"/>
                    <a:pt x="1" y="1003"/>
                  </a:cubicBezTo>
                  <a:cubicBezTo>
                    <a:pt x="31" y="1551"/>
                    <a:pt x="456" y="1946"/>
                    <a:pt x="1004" y="1946"/>
                  </a:cubicBezTo>
                  <a:cubicBezTo>
                    <a:pt x="1551" y="1915"/>
                    <a:pt x="1976" y="1459"/>
                    <a:pt x="1946" y="943"/>
                  </a:cubicBezTo>
                  <a:cubicBezTo>
                    <a:pt x="1946" y="396"/>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4" name="Google Shape;28544;p13"/>
            <p:cNvSpPr/>
            <p:nvPr/>
          </p:nvSpPr>
          <p:spPr>
            <a:xfrm>
              <a:off x="6397050" y="3589200"/>
              <a:ext cx="49400" cy="47975"/>
            </a:xfrm>
            <a:custGeom>
              <a:avLst/>
              <a:gdLst/>
              <a:ahLst/>
              <a:cxnLst/>
              <a:rect l="l" t="t" r="r" b="b"/>
              <a:pathLst>
                <a:path w="1976" h="1919" extrusionOk="0">
                  <a:moveTo>
                    <a:pt x="941" y="1"/>
                  </a:moveTo>
                  <a:cubicBezTo>
                    <a:pt x="921" y="1"/>
                    <a:pt x="901" y="1"/>
                    <a:pt x="882" y="2"/>
                  </a:cubicBezTo>
                  <a:cubicBezTo>
                    <a:pt x="365" y="63"/>
                    <a:pt x="0" y="458"/>
                    <a:pt x="0" y="975"/>
                  </a:cubicBezTo>
                  <a:cubicBezTo>
                    <a:pt x="0" y="1504"/>
                    <a:pt x="426" y="1919"/>
                    <a:pt x="948" y="1919"/>
                  </a:cubicBezTo>
                  <a:cubicBezTo>
                    <a:pt x="966" y="1919"/>
                    <a:pt x="985" y="1918"/>
                    <a:pt x="1003" y="1917"/>
                  </a:cubicBezTo>
                  <a:cubicBezTo>
                    <a:pt x="1550" y="1917"/>
                    <a:pt x="1976" y="1431"/>
                    <a:pt x="1946" y="914"/>
                  </a:cubicBezTo>
                  <a:cubicBezTo>
                    <a:pt x="1916" y="387"/>
                    <a:pt x="1463" y="1"/>
                    <a:pt x="9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5" name="Google Shape;28545;p13"/>
            <p:cNvSpPr/>
            <p:nvPr/>
          </p:nvSpPr>
          <p:spPr>
            <a:xfrm>
              <a:off x="5589275" y="721400"/>
              <a:ext cx="50175" cy="48675"/>
            </a:xfrm>
            <a:custGeom>
              <a:avLst/>
              <a:gdLst/>
              <a:ahLst/>
              <a:cxnLst/>
              <a:rect l="l" t="t" r="r" b="b"/>
              <a:pathLst>
                <a:path w="2007" h="1947" extrusionOk="0">
                  <a:moveTo>
                    <a:pt x="1028" y="0"/>
                  </a:moveTo>
                  <a:cubicBezTo>
                    <a:pt x="1010" y="0"/>
                    <a:pt x="992" y="1"/>
                    <a:pt x="973" y="2"/>
                  </a:cubicBezTo>
                  <a:cubicBezTo>
                    <a:pt x="396" y="32"/>
                    <a:pt x="1" y="427"/>
                    <a:pt x="31" y="1005"/>
                  </a:cubicBezTo>
                  <a:cubicBezTo>
                    <a:pt x="61" y="1552"/>
                    <a:pt x="487" y="1947"/>
                    <a:pt x="1034" y="1947"/>
                  </a:cubicBezTo>
                  <a:cubicBezTo>
                    <a:pt x="1581" y="1916"/>
                    <a:pt x="2007" y="1461"/>
                    <a:pt x="2007" y="944"/>
                  </a:cubicBezTo>
                  <a:cubicBezTo>
                    <a:pt x="1977" y="415"/>
                    <a:pt x="1551" y="0"/>
                    <a:pt x="10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6" name="Google Shape;28546;p13"/>
            <p:cNvSpPr/>
            <p:nvPr/>
          </p:nvSpPr>
          <p:spPr>
            <a:xfrm>
              <a:off x="1176575" y="5184700"/>
              <a:ext cx="58550" cy="36300"/>
            </a:xfrm>
            <a:custGeom>
              <a:avLst/>
              <a:gdLst/>
              <a:ahLst/>
              <a:cxnLst/>
              <a:rect l="l" t="t" r="r" b="b"/>
              <a:pathLst>
                <a:path w="2342" h="1452" extrusionOk="0">
                  <a:moveTo>
                    <a:pt x="1198" y="0"/>
                  </a:moveTo>
                  <a:cubicBezTo>
                    <a:pt x="1136" y="0"/>
                    <a:pt x="1071" y="5"/>
                    <a:pt x="1004" y="13"/>
                  </a:cubicBezTo>
                  <a:cubicBezTo>
                    <a:pt x="335" y="74"/>
                    <a:pt x="1" y="530"/>
                    <a:pt x="92" y="1411"/>
                  </a:cubicBezTo>
                  <a:cubicBezTo>
                    <a:pt x="509" y="1411"/>
                    <a:pt x="936" y="1451"/>
                    <a:pt x="1367" y="1451"/>
                  </a:cubicBezTo>
                  <a:cubicBezTo>
                    <a:pt x="1690" y="1451"/>
                    <a:pt x="2015" y="1429"/>
                    <a:pt x="2341" y="1351"/>
                  </a:cubicBezTo>
                  <a:cubicBezTo>
                    <a:pt x="2176" y="413"/>
                    <a:pt x="1810" y="0"/>
                    <a:pt x="1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7" name="Google Shape;28547;p13"/>
            <p:cNvSpPr/>
            <p:nvPr/>
          </p:nvSpPr>
          <p:spPr>
            <a:xfrm>
              <a:off x="1035250" y="2768575"/>
              <a:ext cx="49400" cy="47900"/>
            </a:xfrm>
            <a:custGeom>
              <a:avLst/>
              <a:gdLst/>
              <a:ahLst/>
              <a:cxnLst/>
              <a:rect l="l" t="t" r="r" b="b"/>
              <a:pathLst>
                <a:path w="1976" h="1916" extrusionOk="0">
                  <a:moveTo>
                    <a:pt x="942" y="0"/>
                  </a:moveTo>
                  <a:cubicBezTo>
                    <a:pt x="395" y="31"/>
                    <a:pt x="30" y="426"/>
                    <a:pt x="0" y="942"/>
                  </a:cubicBezTo>
                  <a:cubicBezTo>
                    <a:pt x="0" y="1490"/>
                    <a:pt x="395" y="1915"/>
                    <a:pt x="973" y="1915"/>
                  </a:cubicBezTo>
                  <a:cubicBezTo>
                    <a:pt x="1520" y="1915"/>
                    <a:pt x="1976" y="1490"/>
                    <a:pt x="1945" y="942"/>
                  </a:cubicBezTo>
                  <a:cubicBezTo>
                    <a:pt x="1945" y="426"/>
                    <a:pt x="1489"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8" name="Google Shape;28548;p13"/>
            <p:cNvSpPr/>
            <p:nvPr/>
          </p:nvSpPr>
          <p:spPr>
            <a:xfrm>
              <a:off x="6295975" y="3862775"/>
              <a:ext cx="49425" cy="47975"/>
            </a:xfrm>
            <a:custGeom>
              <a:avLst/>
              <a:gdLst/>
              <a:ahLst/>
              <a:cxnLst/>
              <a:rect l="l" t="t" r="r" b="b"/>
              <a:pathLst>
                <a:path w="1977" h="1919" extrusionOk="0">
                  <a:moveTo>
                    <a:pt x="1005" y="0"/>
                  </a:moveTo>
                  <a:cubicBezTo>
                    <a:pt x="485" y="0"/>
                    <a:pt x="60" y="386"/>
                    <a:pt x="31" y="914"/>
                  </a:cubicBezTo>
                  <a:cubicBezTo>
                    <a:pt x="1" y="1461"/>
                    <a:pt x="426" y="1917"/>
                    <a:pt x="973" y="1917"/>
                  </a:cubicBezTo>
                  <a:cubicBezTo>
                    <a:pt x="991" y="1918"/>
                    <a:pt x="1008" y="1918"/>
                    <a:pt x="1025" y="1918"/>
                  </a:cubicBezTo>
                  <a:cubicBezTo>
                    <a:pt x="1549" y="1918"/>
                    <a:pt x="1976" y="1475"/>
                    <a:pt x="1976" y="975"/>
                  </a:cubicBezTo>
                  <a:cubicBezTo>
                    <a:pt x="1976" y="458"/>
                    <a:pt x="1581" y="32"/>
                    <a:pt x="1064" y="2"/>
                  </a:cubicBezTo>
                  <a:cubicBezTo>
                    <a:pt x="1045" y="1"/>
                    <a:pt x="1025" y="0"/>
                    <a:pt x="10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9" name="Google Shape;28549;p13"/>
            <p:cNvSpPr/>
            <p:nvPr/>
          </p:nvSpPr>
          <p:spPr>
            <a:xfrm>
              <a:off x="999525" y="2859725"/>
              <a:ext cx="50950" cy="48675"/>
            </a:xfrm>
            <a:custGeom>
              <a:avLst/>
              <a:gdLst/>
              <a:ahLst/>
              <a:cxnLst/>
              <a:rect l="l" t="t" r="r" b="b"/>
              <a:pathLst>
                <a:path w="2038" h="1947" extrusionOk="0">
                  <a:moveTo>
                    <a:pt x="1009" y="0"/>
                  </a:moveTo>
                  <a:cubicBezTo>
                    <a:pt x="487" y="0"/>
                    <a:pt x="60" y="414"/>
                    <a:pt x="31" y="914"/>
                  </a:cubicBezTo>
                  <a:cubicBezTo>
                    <a:pt x="0" y="1430"/>
                    <a:pt x="456" y="1917"/>
                    <a:pt x="1004" y="1947"/>
                  </a:cubicBezTo>
                  <a:cubicBezTo>
                    <a:pt x="1551" y="1947"/>
                    <a:pt x="1976" y="1552"/>
                    <a:pt x="2007" y="1005"/>
                  </a:cubicBezTo>
                  <a:cubicBezTo>
                    <a:pt x="2037" y="458"/>
                    <a:pt x="1642" y="32"/>
                    <a:pt x="1064" y="2"/>
                  </a:cubicBezTo>
                  <a:cubicBezTo>
                    <a:pt x="1046" y="1"/>
                    <a:pt x="1027" y="0"/>
                    <a:pt x="10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0" name="Google Shape;28550;p13"/>
            <p:cNvSpPr/>
            <p:nvPr/>
          </p:nvSpPr>
          <p:spPr>
            <a:xfrm>
              <a:off x="6072575" y="4193325"/>
              <a:ext cx="50175" cy="47975"/>
            </a:xfrm>
            <a:custGeom>
              <a:avLst/>
              <a:gdLst/>
              <a:ahLst/>
              <a:cxnLst/>
              <a:rect l="l" t="t" r="r" b="b"/>
              <a:pathLst>
                <a:path w="2007" h="1919" extrusionOk="0">
                  <a:moveTo>
                    <a:pt x="984" y="0"/>
                  </a:moveTo>
                  <a:cubicBezTo>
                    <a:pt x="517" y="0"/>
                    <a:pt x="90" y="414"/>
                    <a:pt x="61" y="883"/>
                  </a:cubicBezTo>
                  <a:cubicBezTo>
                    <a:pt x="0" y="1431"/>
                    <a:pt x="426" y="1917"/>
                    <a:pt x="973" y="1917"/>
                  </a:cubicBezTo>
                  <a:cubicBezTo>
                    <a:pt x="990" y="1918"/>
                    <a:pt x="1008" y="1918"/>
                    <a:pt x="1026" y="1918"/>
                  </a:cubicBezTo>
                  <a:cubicBezTo>
                    <a:pt x="1492" y="1918"/>
                    <a:pt x="1916" y="1533"/>
                    <a:pt x="1946" y="1035"/>
                  </a:cubicBezTo>
                  <a:cubicBezTo>
                    <a:pt x="2006" y="519"/>
                    <a:pt x="1581" y="32"/>
                    <a:pt x="1034" y="2"/>
                  </a:cubicBezTo>
                  <a:cubicBezTo>
                    <a:pt x="1017" y="1"/>
                    <a:pt x="1001" y="0"/>
                    <a:pt x="9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1" name="Google Shape;28551;p13"/>
            <p:cNvSpPr/>
            <p:nvPr/>
          </p:nvSpPr>
          <p:spPr>
            <a:xfrm>
              <a:off x="2437250" y="5132575"/>
              <a:ext cx="49400" cy="47950"/>
            </a:xfrm>
            <a:custGeom>
              <a:avLst/>
              <a:gdLst/>
              <a:ahLst/>
              <a:cxnLst/>
              <a:rect l="l" t="t" r="r" b="b"/>
              <a:pathLst>
                <a:path w="1976" h="1918" extrusionOk="0">
                  <a:moveTo>
                    <a:pt x="942" y="1"/>
                  </a:moveTo>
                  <a:cubicBezTo>
                    <a:pt x="426" y="1"/>
                    <a:pt x="0" y="487"/>
                    <a:pt x="31" y="1034"/>
                  </a:cubicBezTo>
                  <a:cubicBezTo>
                    <a:pt x="60" y="1504"/>
                    <a:pt x="487" y="1917"/>
                    <a:pt x="954" y="1917"/>
                  </a:cubicBezTo>
                  <a:cubicBezTo>
                    <a:pt x="970" y="1917"/>
                    <a:pt x="987" y="1917"/>
                    <a:pt x="1003" y="1916"/>
                  </a:cubicBezTo>
                  <a:cubicBezTo>
                    <a:pt x="1520" y="1916"/>
                    <a:pt x="1976" y="1429"/>
                    <a:pt x="1915" y="913"/>
                  </a:cubicBezTo>
                  <a:cubicBezTo>
                    <a:pt x="1885" y="396"/>
                    <a:pt x="142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2" name="Google Shape;28552;p13"/>
            <p:cNvSpPr/>
            <p:nvPr/>
          </p:nvSpPr>
          <p:spPr>
            <a:xfrm>
              <a:off x="5692650" y="4672050"/>
              <a:ext cx="48600" cy="47975"/>
            </a:xfrm>
            <a:custGeom>
              <a:avLst/>
              <a:gdLst/>
              <a:ahLst/>
              <a:cxnLst/>
              <a:rect l="l" t="t" r="r" b="b"/>
              <a:pathLst>
                <a:path w="1944" h="1919" extrusionOk="0">
                  <a:moveTo>
                    <a:pt x="988" y="1"/>
                  </a:moveTo>
                  <a:cubicBezTo>
                    <a:pt x="972" y="1"/>
                    <a:pt x="957" y="1"/>
                    <a:pt x="942" y="2"/>
                  </a:cubicBezTo>
                  <a:cubicBezTo>
                    <a:pt x="455" y="33"/>
                    <a:pt x="30" y="458"/>
                    <a:pt x="30" y="944"/>
                  </a:cubicBezTo>
                  <a:cubicBezTo>
                    <a:pt x="0" y="1474"/>
                    <a:pt x="455" y="1918"/>
                    <a:pt x="953" y="1918"/>
                  </a:cubicBezTo>
                  <a:cubicBezTo>
                    <a:pt x="970" y="1918"/>
                    <a:pt x="986" y="1918"/>
                    <a:pt x="1002" y="1917"/>
                  </a:cubicBezTo>
                  <a:cubicBezTo>
                    <a:pt x="1489" y="1917"/>
                    <a:pt x="1914" y="1461"/>
                    <a:pt x="1914" y="975"/>
                  </a:cubicBezTo>
                  <a:cubicBezTo>
                    <a:pt x="1944" y="473"/>
                    <a:pt x="1487" y="1"/>
                    <a:pt x="9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3" name="Google Shape;28553;p13"/>
            <p:cNvSpPr/>
            <p:nvPr/>
          </p:nvSpPr>
          <p:spPr>
            <a:xfrm>
              <a:off x="1198625" y="3445600"/>
              <a:ext cx="49400" cy="47975"/>
            </a:xfrm>
            <a:custGeom>
              <a:avLst/>
              <a:gdLst/>
              <a:ahLst/>
              <a:cxnLst/>
              <a:rect l="l" t="t" r="r" b="b"/>
              <a:pathLst>
                <a:path w="1976" h="1919" extrusionOk="0">
                  <a:moveTo>
                    <a:pt x="984" y="0"/>
                  </a:moveTo>
                  <a:cubicBezTo>
                    <a:pt x="517" y="0"/>
                    <a:pt x="90" y="413"/>
                    <a:pt x="61" y="883"/>
                  </a:cubicBezTo>
                  <a:cubicBezTo>
                    <a:pt x="0" y="1430"/>
                    <a:pt x="456" y="1917"/>
                    <a:pt x="973" y="1917"/>
                  </a:cubicBezTo>
                  <a:cubicBezTo>
                    <a:pt x="990" y="1918"/>
                    <a:pt x="1008" y="1918"/>
                    <a:pt x="1025" y="1918"/>
                  </a:cubicBezTo>
                  <a:cubicBezTo>
                    <a:pt x="1492" y="1918"/>
                    <a:pt x="1916" y="1533"/>
                    <a:pt x="1945" y="1035"/>
                  </a:cubicBezTo>
                  <a:cubicBezTo>
                    <a:pt x="1976" y="518"/>
                    <a:pt x="1550" y="32"/>
                    <a:pt x="1034" y="2"/>
                  </a:cubicBezTo>
                  <a:cubicBezTo>
                    <a:pt x="1017" y="1"/>
                    <a:pt x="1001" y="0"/>
                    <a:pt x="9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4" name="Google Shape;28554;p13"/>
            <p:cNvSpPr/>
            <p:nvPr/>
          </p:nvSpPr>
          <p:spPr>
            <a:xfrm>
              <a:off x="1454700" y="4156850"/>
              <a:ext cx="48650" cy="48700"/>
            </a:xfrm>
            <a:custGeom>
              <a:avLst/>
              <a:gdLst/>
              <a:ahLst/>
              <a:cxnLst/>
              <a:rect l="l" t="t" r="r" b="b"/>
              <a:pathLst>
                <a:path w="1946" h="1948" extrusionOk="0">
                  <a:moveTo>
                    <a:pt x="989" y="1"/>
                  </a:moveTo>
                  <a:cubicBezTo>
                    <a:pt x="974" y="1"/>
                    <a:pt x="958" y="1"/>
                    <a:pt x="943" y="2"/>
                  </a:cubicBezTo>
                  <a:cubicBezTo>
                    <a:pt x="426" y="2"/>
                    <a:pt x="1" y="488"/>
                    <a:pt x="31" y="1005"/>
                  </a:cubicBezTo>
                  <a:cubicBezTo>
                    <a:pt x="31" y="1522"/>
                    <a:pt x="456" y="1917"/>
                    <a:pt x="943" y="1947"/>
                  </a:cubicBezTo>
                  <a:cubicBezTo>
                    <a:pt x="1460" y="1947"/>
                    <a:pt x="1946" y="1491"/>
                    <a:pt x="1946" y="975"/>
                  </a:cubicBezTo>
                  <a:cubicBezTo>
                    <a:pt x="1946" y="473"/>
                    <a:pt x="1488" y="1"/>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5" name="Google Shape;28555;p13"/>
            <p:cNvSpPr/>
            <p:nvPr/>
          </p:nvSpPr>
          <p:spPr>
            <a:xfrm>
              <a:off x="7328675" y="4955525"/>
              <a:ext cx="37250" cy="66150"/>
            </a:xfrm>
            <a:custGeom>
              <a:avLst/>
              <a:gdLst/>
              <a:ahLst/>
              <a:cxnLst/>
              <a:rect l="l" t="t" r="r" b="b"/>
              <a:pathLst>
                <a:path w="1490" h="2646" extrusionOk="0">
                  <a:moveTo>
                    <a:pt x="1277" y="1"/>
                  </a:moveTo>
                  <a:cubicBezTo>
                    <a:pt x="426" y="244"/>
                    <a:pt x="61" y="609"/>
                    <a:pt x="31" y="1247"/>
                  </a:cubicBezTo>
                  <a:cubicBezTo>
                    <a:pt x="0" y="1916"/>
                    <a:pt x="395" y="2341"/>
                    <a:pt x="1368" y="2645"/>
                  </a:cubicBezTo>
                  <a:cubicBezTo>
                    <a:pt x="1338" y="1703"/>
                    <a:pt x="1490" y="852"/>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6" name="Google Shape;28556;p13"/>
            <p:cNvSpPr/>
            <p:nvPr/>
          </p:nvSpPr>
          <p:spPr>
            <a:xfrm>
              <a:off x="5783050" y="4706275"/>
              <a:ext cx="49425" cy="48675"/>
            </a:xfrm>
            <a:custGeom>
              <a:avLst/>
              <a:gdLst/>
              <a:ahLst/>
              <a:cxnLst/>
              <a:rect l="l" t="t" r="r" b="b"/>
              <a:pathLst>
                <a:path w="1977" h="1947" extrusionOk="0">
                  <a:moveTo>
                    <a:pt x="973" y="1"/>
                  </a:moveTo>
                  <a:cubicBezTo>
                    <a:pt x="456" y="1"/>
                    <a:pt x="0" y="457"/>
                    <a:pt x="0" y="974"/>
                  </a:cubicBezTo>
                  <a:cubicBezTo>
                    <a:pt x="31" y="1521"/>
                    <a:pt x="487" y="1946"/>
                    <a:pt x="1004" y="1946"/>
                  </a:cubicBezTo>
                  <a:cubicBezTo>
                    <a:pt x="1581" y="1916"/>
                    <a:pt x="1976" y="1490"/>
                    <a:pt x="1976" y="943"/>
                  </a:cubicBezTo>
                  <a:cubicBezTo>
                    <a:pt x="1976" y="396"/>
                    <a:pt x="1551"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7" name="Google Shape;28557;p13"/>
            <p:cNvSpPr/>
            <p:nvPr/>
          </p:nvSpPr>
          <p:spPr>
            <a:xfrm>
              <a:off x="6439600" y="2061875"/>
              <a:ext cx="49425" cy="48650"/>
            </a:xfrm>
            <a:custGeom>
              <a:avLst/>
              <a:gdLst/>
              <a:ahLst/>
              <a:cxnLst/>
              <a:rect l="l" t="t" r="r" b="b"/>
              <a:pathLst>
                <a:path w="1977" h="1946" extrusionOk="0">
                  <a:moveTo>
                    <a:pt x="973" y="0"/>
                  </a:moveTo>
                  <a:cubicBezTo>
                    <a:pt x="456" y="0"/>
                    <a:pt x="0" y="456"/>
                    <a:pt x="0" y="973"/>
                  </a:cubicBezTo>
                  <a:cubicBezTo>
                    <a:pt x="31" y="1520"/>
                    <a:pt x="487" y="1946"/>
                    <a:pt x="1003" y="1946"/>
                  </a:cubicBezTo>
                  <a:cubicBezTo>
                    <a:pt x="1581" y="1915"/>
                    <a:pt x="1976" y="1520"/>
                    <a:pt x="1976" y="943"/>
                  </a:cubicBezTo>
                  <a:cubicBezTo>
                    <a:pt x="1976" y="395"/>
                    <a:pt x="1551"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8" name="Google Shape;28558;p13"/>
            <p:cNvSpPr/>
            <p:nvPr/>
          </p:nvSpPr>
          <p:spPr>
            <a:xfrm>
              <a:off x="5498100" y="689475"/>
              <a:ext cx="49400" cy="47975"/>
            </a:xfrm>
            <a:custGeom>
              <a:avLst/>
              <a:gdLst/>
              <a:ahLst/>
              <a:cxnLst/>
              <a:rect l="l" t="t" r="r" b="b"/>
              <a:pathLst>
                <a:path w="1976" h="1919" extrusionOk="0">
                  <a:moveTo>
                    <a:pt x="1005" y="0"/>
                  </a:moveTo>
                  <a:cubicBezTo>
                    <a:pt x="484" y="0"/>
                    <a:pt x="60" y="386"/>
                    <a:pt x="30" y="914"/>
                  </a:cubicBezTo>
                  <a:cubicBezTo>
                    <a:pt x="0" y="1461"/>
                    <a:pt x="426" y="1917"/>
                    <a:pt x="973" y="1917"/>
                  </a:cubicBezTo>
                  <a:cubicBezTo>
                    <a:pt x="990" y="1918"/>
                    <a:pt x="1007" y="1918"/>
                    <a:pt x="1024" y="1918"/>
                  </a:cubicBezTo>
                  <a:cubicBezTo>
                    <a:pt x="1548" y="1918"/>
                    <a:pt x="1976" y="1475"/>
                    <a:pt x="1976" y="975"/>
                  </a:cubicBezTo>
                  <a:cubicBezTo>
                    <a:pt x="1976" y="458"/>
                    <a:pt x="1581" y="32"/>
                    <a:pt x="1064" y="2"/>
                  </a:cubicBezTo>
                  <a:cubicBezTo>
                    <a:pt x="1044" y="1"/>
                    <a:pt x="1024" y="0"/>
                    <a:pt x="10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9" name="Google Shape;28559;p13"/>
            <p:cNvSpPr/>
            <p:nvPr/>
          </p:nvSpPr>
          <p:spPr>
            <a:xfrm>
              <a:off x="5254950" y="5027725"/>
              <a:ext cx="48625" cy="47925"/>
            </a:xfrm>
            <a:custGeom>
              <a:avLst/>
              <a:gdLst/>
              <a:ahLst/>
              <a:cxnLst/>
              <a:rect l="l" t="t" r="r" b="b"/>
              <a:pathLst>
                <a:path w="1945" h="1917" extrusionOk="0">
                  <a:moveTo>
                    <a:pt x="972" y="0"/>
                  </a:moveTo>
                  <a:cubicBezTo>
                    <a:pt x="455" y="0"/>
                    <a:pt x="30" y="426"/>
                    <a:pt x="30" y="943"/>
                  </a:cubicBezTo>
                  <a:cubicBezTo>
                    <a:pt x="0" y="1444"/>
                    <a:pt x="429" y="1917"/>
                    <a:pt x="926" y="1917"/>
                  </a:cubicBezTo>
                  <a:cubicBezTo>
                    <a:pt x="941" y="1917"/>
                    <a:pt x="957" y="1916"/>
                    <a:pt x="972" y="1915"/>
                  </a:cubicBezTo>
                  <a:cubicBezTo>
                    <a:pt x="1489" y="1915"/>
                    <a:pt x="1914" y="1490"/>
                    <a:pt x="1914" y="1003"/>
                  </a:cubicBezTo>
                  <a:cubicBezTo>
                    <a:pt x="1945" y="456"/>
                    <a:pt x="1489" y="0"/>
                    <a:pt x="9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0" name="Google Shape;28560;p13"/>
            <p:cNvSpPr/>
            <p:nvPr/>
          </p:nvSpPr>
          <p:spPr>
            <a:xfrm>
              <a:off x="6380325" y="1938775"/>
              <a:ext cx="49425" cy="48650"/>
            </a:xfrm>
            <a:custGeom>
              <a:avLst/>
              <a:gdLst/>
              <a:ahLst/>
              <a:cxnLst/>
              <a:rect l="l" t="t" r="r" b="b"/>
              <a:pathLst>
                <a:path w="1977" h="1946" extrusionOk="0">
                  <a:moveTo>
                    <a:pt x="1034" y="0"/>
                  </a:moveTo>
                  <a:cubicBezTo>
                    <a:pt x="487" y="0"/>
                    <a:pt x="31" y="426"/>
                    <a:pt x="0" y="943"/>
                  </a:cubicBezTo>
                  <a:cubicBezTo>
                    <a:pt x="0" y="1459"/>
                    <a:pt x="456" y="1915"/>
                    <a:pt x="973" y="1946"/>
                  </a:cubicBezTo>
                  <a:cubicBezTo>
                    <a:pt x="1551" y="1946"/>
                    <a:pt x="1976" y="1520"/>
                    <a:pt x="1976" y="973"/>
                  </a:cubicBezTo>
                  <a:cubicBezTo>
                    <a:pt x="1976"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1" name="Google Shape;28561;p13"/>
            <p:cNvSpPr/>
            <p:nvPr/>
          </p:nvSpPr>
          <p:spPr>
            <a:xfrm>
              <a:off x="2105925" y="4909150"/>
              <a:ext cx="49425" cy="47975"/>
            </a:xfrm>
            <a:custGeom>
              <a:avLst/>
              <a:gdLst/>
              <a:ahLst/>
              <a:cxnLst/>
              <a:rect l="l" t="t" r="r" b="b"/>
              <a:pathLst>
                <a:path w="1977" h="1919" extrusionOk="0">
                  <a:moveTo>
                    <a:pt x="985" y="0"/>
                  </a:moveTo>
                  <a:cubicBezTo>
                    <a:pt x="517" y="0"/>
                    <a:pt x="91" y="413"/>
                    <a:pt x="61" y="883"/>
                  </a:cubicBezTo>
                  <a:cubicBezTo>
                    <a:pt x="1" y="1430"/>
                    <a:pt x="426" y="1916"/>
                    <a:pt x="973" y="1916"/>
                  </a:cubicBezTo>
                  <a:cubicBezTo>
                    <a:pt x="991" y="1918"/>
                    <a:pt x="1008" y="1918"/>
                    <a:pt x="1026" y="1918"/>
                  </a:cubicBezTo>
                  <a:cubicBezTo>
                    <a:pt x="1492" y="1918"/>
                    <a:pt x="1917" y="1533"/>
                    <a:pt x="1946" y="1035"/>
                  </a:cubicBezTo>
                  <a:cubicBezTo>
                    <a:pt x="1976" y="518"/>
                    <a:pt x="1551" y="32"/>
                    <a:pt x="1034" y="2"/>
                  </a:cubicBezTo>
                  <a:cubicBezTo>
                    <a:pt x="1018" y="1"/>
                    <a:pt x="1001" y="0"/>
                    <a:pt x="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2" name="Google Shape;28562;p13"/>
            <p:cNvSpPr/>
            <p:nvPr/>
          </p:nvSpPr>
          <p:spPr>
            <a:xfrm>
              <a:off x="2473725" y="513975"/>
              <a:ext cx="48625" cy="47925"/>
            </a:xfrm>
            <a:custGeom>
              <a:avLst/>
              <a:gdLst/>
              <a:ahLst/>
              <a:cxnLst/>
              <a:rect l="l" t="t" r="r" b="b"/>
              <a:pathLst>
                <a:path w="1945" h="1917" extrusionOk="0">
                  <a:moveTo>
                    <a:pt x="973" y="1"/>
                  </a:moveTo>
                  <a:cubicBezTo>
                    <a:pt x="456" y="1"/>
                    <a:pt x="0" y="456"/>
                    <a:pt x="31" y="1004"/>
                  </a:cubicBezTo>
                  <a:cubicBezTo>
                    <a:pt x="31" y="1490"/>
                    <a:pt x="486" y="1915"/>
                    <a:pt x="973" y="1915"/>
                  </a:cubicBezTo>
                  <a:cubicBezTo>
                    <a:pt x="988" y="1916"/>
                    <a:pt x="1004" y="1917"/>
                    <a:pt x="1019" y="1917"/>
                  </a:cubicBezTo>
                  <a:cubicBezTo>
                    <a:pt x="1516" y="1917"/>
                    <a:pt x="1945" y="1444"/>
                    <a:pt x="1915" y="94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3" name="Google Shape;28563;p13"/>
            <p:cNvSpPr/>
            <p:nvPr/>
          </p:nvSpPr>
          <p:spPr>
            <a:xfrm>
              <a:off x="1924325" y="4843025"/>
              <a:ext cx="49400" cy="47975"/>
            </a:xfrm>
            <a:custGeom>
              <a:avLst/>
              <a:gdLst/>
              <a:ahLst/>
              <a:cxnLst/>
              <a:rect l="l" t="t" r="r" b="b"/>
              <a:pathLst>
                <a:path w="1976" h="1919" extrusionOk="0">
                  <a:moveTo>
                    <a:pt x="941" y="1"/>
                  </a:moveTo>
                  <a:cubicBezTo>
                    <a:pt x="921" y="1"/>
                    <a:pt x="901" y="1"/>
                    <a:pt x="882" y="2"/>
                  </a:cubicBezTo>
                  <a:cubicBezTo>
                    <a:pt x="365" y="63"/>
                    <a:pt x="0" y="458"/>
                    <a:pt x="0" y="975"/>
                  </a:cubicBezTo>
                  <a:cubicBezTo>
                    <a:pt x="0" y="1503"/>
                    <a:pt x="426" y="1919"/>
                    <a:pt x="948" y="1919"/>
                  </a:cubicBezTo>
                  <a:cubicBezTo>
                    <a:pt x="966" y="1919"/>
                    <a:pt x="985" y="1918"/>
                    <a:pt x="1003" y="1917"/>
                  </a:cubicBezTo>
                  <a:cubicBezTo>
                    <a:pt x="1550" y="1917"/>
                    <a:pt x="1976" y="1431"/>
                    <a:pt x="1945" y="914"/>
                  </a:cubicBezTo>
                  <a:cubicBezTo>
                    <a:pt x="1916" y="387"/>
                    <a:pt x="1463" y="1"/>
                    <a:pt x="9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4" name="Google Shape;28564;p13"/>
            <p:cNvSpPr/>
            <p:nvPr/>
          </p:nvSpPr>
          <p:spPr>
            <a:xfrm>
              <a:off x="6362075" y="3680400"/>
              <a:ext cx="49425" cy="47975"/>
            </a:xfrm>
            <a:custGeom>
              <a:avLst/>
              <a:gdLst/>
              <a:ahLst/>
              <a:cxnLst/>
              <a:rect l="l" t="t" r="r" b="b"/>
              <a:pathLst>
                <a:path w="1977" h="1919" extrusionOk="0">
                  <a:moveTo>
                    <a:pt x="1036" y="0"/>
                  </a:moveTo>
                  <a:cubicBezTo>
                    <a:pt x="514" y="0"/>
                    <a:pt x="61" y="386"/>
                    <a:pt x="31" y="914"/>
                  </a:cubicBezTo>
                  <a:cubicBezTo>
                    <a:pt x="1" y="1431"/>
                    <a:pt x="427" y="1917"/>
                    <a:pt x="974" y="1917"/>
                  </a:cubicBezTo>
                  <a:cubicBezTo>
                    <a:pt x="992" y="1918"/>
                    <a:pt x="1010" y="1918"/>
                    <a:pt x="1029" y="1918"/>
                  </a:cubicBezTo>
                  <a:cubicBezTo>
                    <a:pt x="1551" y="1918"/>
                    <a:pt x="1977" y="1503"/>
                    <a:pt x="1977" y="975"/>
                  </a:cubicBezTo>
                  <a:cubicBezTo>
                    <a:pt x="1977" y="458"/>
                    <a:pt x="1612" y="63"/>
                    <a:pt x="1095" y="2"/>
                  </a:cubicBezTo>
                  <a:cubicBezTo>
                    <a:pt x="1075" y="1"/>
                    <a:pt x="1056" y="0"/>
                    <a:pt x="1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5" name="Google Shape;28565;p13"/>
            <p:cNvSpPr/>
            <p:nvPr/>
          </p:nvSpPr>
          <p:spPr>
            <a:xfrm>
              <a:off x="1109700" y="2280725"/>
              <a:ext cx="49425" cy="47925"/>
            </a:xfrm>
            <a:custGeom>
              <a:avLst/>
              <a:gdLst/>
              <a:ahLst/>
              <a:cxnLst/>
              <a:rect l="l" t="t" r="r" b="b"/>
              <a:pathLst>
                <a:path w="1977" h="1917" extrusionOk="0">
                  <a:moveTo>
                    <a:pt x="1004" y="0"/>
                  </a:moveTo>
                  <a:cubicBezTo>
                    <a:pt x="457" y="0"/>
                    <a:pt x="1" y="456"/>
                    <a:pt x="31" y="973"/>
                  </a:cubicBezTo>
                  <a:cubicBezTo>
                    <a:pt x="31" y="1502"/>
                    <a:pt x="457" y="1917"/>
                    <a:pt x="979" y="1917"/>
                  </a:cubicBezTo>
                  <a:cubicBezTo>
                    <a:pt x="997" y="1917"/>
                    <a:pt x="1016" y="1916"/>
                    <a:pt x="1034" y="1915"/>
                  </a:cubicBezTo>
                  <a:cubicBezTo>
                    <a:pt x="1581" y="1915"/>
                    <a:pt x="1946" y="1520"/>
                    <a:pt x="1977" y="1003"/>
                  </a:cubicBezTo>
                  <a:cubicBezTo>
                    <a:pt x="1977" y="42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6" name="Google Shape;28566;p13"/>
            <p:cNvSpPr/>
            <p:nvPr/>
          </p:nvSpPr>
          <p:spPr>
            <a:xfrm>
              <a:off x="5990500" y="469900"/>
              <a:ext cx="55500" cy="41225"/>
            </a:xfrm>
            <a:custGeom>
              <a:avLst/>
              <a:gdLst/>
              <a:ahLst/>
              <a:cxnLst/>
              <a:rect l="l" t="t" r="r" b="b"/>
              <a:pathLst>
                <a:path w="2220" h="1649" extrusionOk="0">
                  <a:moveTo>
                    <a:pt x="92" y="1"/>
                  </a:moveTo>
                  <a:cubicBezTo>
                    <a:pt x="61" y="335"/>
                    <a:pt x="0" y="517"/>
                    <a:pt x="31" y="730"/>
                  </a:cubicBezTo>
                  <a:cubicBezTo>
                    <a:pt x="88" y="1268"/>
                    <a:pt x="567" y="1648"/>
                    <a:pt x="1074" y="1648"/>
                  </a:cubicBezTo>
                  <a:cubicBezTo>
                    <a:pt x="1111" y="1648"/>
                    <a:pt x="1149" y="1646"/>
                    <a:pt x="1186" y="1642"/>
                  </a:cubicBezTo>
                  <a:cubicBezTo>
                    <a:pt x="1733" y="1612"/>
                    <a:pt x="2219" y="1095"/>
                    <a:pt x="2219" y="548"/>
                  </a:cubicBezTo>
                  <a:cubicBezTo>
                    <a:pt x="2219" y="244"/>
                    <a:pt x="2098" y="1"/>
                    <a:pt x="17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7" name="Google Shape;28567;p13"/>
            <p:cNvSpPr/>
            <p:nvPr/>
          </p:nvSpPr>
          <p:spPr>
            <a:xfrm>
              <a:off x="6107525" y="4102175"/>
              <a:ext cx="48625" cy="47925"/>
            </a:xfrm>
            <a:custGeom>
              <a:avLst/>
              <a:gdLst/>
              <a:ahLst/>
              <a:cxnLst/>
              <a:rect l="l" t="t" r="r" b="b"/>
              <a:pathLst>
                <a:path w="1945" h="1917" extrusionOk="0">
                  <a:moveTo>
                    <a:pt x="1003" y="0"/>
                  </a:moveTo>
                  <a:cubicBezTo>
                    <a:pt x="456" y="0"/>
                    <a:pt x="0" y="456"/>
                    <a:pt x="31" y="1004"/>
                  </a:cubicBezTo>
                  <a:cubicBezTo>
                    <a:pt x="31" y="1490"/>
                    <a:pt x="456" y="1915"/>
                    <a:pt x="973" y="1915"/>
                  </a:cubicBezTo>
                  <a:cubicBezTo>
                    <a:pt x="988" y="1916"/>
                    <a:pt x="1004" y="1917"/>
                    <a:pt x="1019" y="1917"/>
                  </a:cubicBezTo>
                  <a:cubicBezTo>
                    <a:pt x="1517" y="1917"/>
                    <a:pt x="1945" y="1444"/>
                    <a:pt x="1915" y="943"/>
                  </a:cubicBezTo>
                  <a:cubicBezTo>
                    <a:pt x="1915" y="426"/>
                    <a:pt x="1490"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8" name="Google Shape;28568;p13"/>
            <p:cNvSpPr/>
            <p:nvPr/>
          </p:nvSpPr>
          <p:spPr>
            <a:xfrm>
              <a:off x="1108200" y="3411425"/>
              <a:ext cx="49400" cy="47950"/>
            </a:xfrm>
            <a:custGeom>
              <a:avLst/>
              <a:gdLst/>
              <a:ahLst/>
              <a:cxnLst/>
              <a:rect l="l" t="t" r="r" b="b"/>
              <a:pathLst>
                <a:path w="1976" h="1918" extrusionOk="0">
                  <a:moveTo>
                    <a:pt x="973" y="1"/>
                  </a:moveTo>
                  <a:cubicBezTo>
                    <a:pt x="395" y="1"/>
                    <a:pt x="0" y="426"/>
                    <a:pt x="0" y="1004"/>
                  </a:cubicBezTo>
                  <a:cubicBezTo>
                    <a:pt x="30" y="1521"/>
                    <a:pt x="395" y="1916"/>
                    <a:pt x="942" y="1916"/>
                  </a:cubicBezTo>
                  <a:cubicBezTo>
                    <a:pt x="961" y="1917"/>
                    <a:pt x="979" y="1917"/>
                    <a:pt x="997" y="1917"/>
                  </a:cubicBezTo>
                  <a:cubicBezTo>
                    <a:pt x="1520" y="1917"/>
                    <a:pt x="1945" y="1502"/>
                    <a:pt x="1945" y="974"/>
                  </a:cubicBezTo>
                  <a:cubicBezTo>
                    <a:pt x="1976" y="457"/>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9" name="Google Shape;28569;p13"/>
            <p:cNvSpPr/>
            <p:nvPr/>
          </p:nvSpPr>
          <p:spPr>
            <a:xfrm>
              <a:off x="6197950" y="4136375"/>
              <a:ext cx="49425" cy="48650"/>
            </a:xfrm>
            <a:custGeom>
              <a:avLst/>
              <a:gdLst/>
              <a:ahLst/>
              <a:cxnLst/>
              <a:rect l="l" t="t" r="r" b="b"/>
              <a:pathLst>
                <a:path w="1977" h="1946" extrusionOk="0">
                  <a:moveTo>
                    <a:pt x="1034" y="0"/>
                  </a:moveTo>
                  <a:cubicBezTo>
                    <a:pt x="487" y="0"/>
                    <a:pt x="31" y="426"/>
                    <a:pt x="1" y="943"/>
                  </a:cubicBezTo>
                  <a:cubicBezTo>
                    <a:pt x="1" y="1459"/>
                    <a:pt x="456" y="1915"/>
                    <a:pt x="973" y="1946"/>
                  </a:cubicBezTo>
                  <a:cubicBezTo>
                    <a:pt x="1551" y="1946"/>
                    <a:pt x="1976" y="1550"/>
                    <a:pt x="1976" y="973"/>
                  </a:cubicBezTo>
                  <a:cubicBezTo>
                    <a:pt x="1976"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0" name="Google Shape;28570;p13"/>
            <p:cNvSpPr/>
            <p:nvPr/>
          </p:nvSpPr>
          <p:spPr>
            <a:xfrm>
              <a:off x="1363525" y="4122700"/>
              <a:ext cx="49400" cy="47900"/>
            </a:xfrm>
            <a:custGeom>
              <a:avLst/>
              <a:gdLst/>
              <a:ahLst/>
              <a:cxnLst/>
              <a:rect l="l" t="t" r="r" b="b"/>
              <a:pathLst>
                <a:path w="1976" h="1916" extrusionOk="0">
                  <a:moveTo>
                    <a:pt x="942" y="0"/>
                  </a:moveTo>
                  <a:cubicBezTo>
                    <a:pt x="395" y="31"/>
                    <a:pt x="30" y="426"/>
                    <a:pt x="0" y="942"/>
                  </a:cubicBezTo>
                  <a:cubicBezTo>
                    <a:pt x="0" y="1490"/>
                    <a:pt x="395" y="1915"/>
                    <a:pt x="973" y="1915"/>
                  </a:cubicBezTo>
                  <a:cubicBezTo>
                    <a:pt x="1520" y="1915"/>
                    <a:pt x="1976" y="1490"/>
                    <a:pt x="1945" y="942"/>
                  </a:cubicBezTo>
                  <a:cubicBezTo>
                    <a:pt x="1945" y="426"/>
                    <a:pt x="1489"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1" name="Google Shape;28571;p13"/>
            <p:cNvSpPr/>
            <p:nvPr/>
          </p:nvSpPr>
          <p:spPr>
            <a:xfrm>
              <a:off x="5468450" y="5002650"/>
              <a:ext cx="49425" cy="48650"/>
            </a:xfrm>
            <a:custGeom>
              <a:avLst/>
              <a:gdLst/>
              <a:ahLst/>
              <a:cxnLst/>
              <a:rect l="l" t="t" r="r" b="b"/>
              <a:pathLst>
                <a:path w="1977" h="1946" extrusionOk="0">
                  <a:moveTo>
                    <a:pt x="1004" y="0"/>
                  </a:moveTo>
                  <a:cubicBezTo>
                    <a:pt x="457" y="0"/>
                    <a:pt x="1" y="426"/>
                    <a:pt x="1" y="973"/>
                  </a:cubicBezTo>
                  <a:cubicBezTo>
                    <a:pt x="1" y="1490"/>
                    <a:pt x="457" y="1946"/>
                    <a:pt x="1004" y="1946"/>
                  </a:cubicBezTo>
                  <a:cubicBezTo>
                    <a:pt x="1551" y="1946"/>
                    <a:pt x="1976" y="1520"/>
                    <a:pt x="1976" y="973"/>
                  </a:cubicBezTo>
                  <a:cubicBezTo>
                    <a:pt x="1976" y="426"/>
                    <a:pt x="155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2" name="Google Shape;28572;p13"/>
            <p:cNvSpPr/>
            <p:nvPr/>
          </p:nvSpPr>
          <p:spPr>
            <a:xfrm>
              <a:off x="6488225" y="2490450"/>
              <a:ext cx="48650" cy="47900"/>
            </a:xfrm>
            <a:custGeom>
              <a:avLst/>
              <a:gdLst/>
              <a:ahLst/>
              <a:cxnLst/>
              <a:rect l="l" t="t" r="r" b="b"/>
              <a:pathLst>
                <a:path w="1946" h="1916" extrusionOk="0">
                  <a:moveTo>
                    <a:pt x="943" y="0"/>
                  </a:moveTo>
                  <a:cubicBezTo>
                    <a:pt x="426" y="31"/>
                    <a:pt x="31" y="396"/>
                    <a:pt x="1" y="912"/>
                  </a:cubicBezTo>
                  <a:cubicBezTo>
                    <a:pt x="1" y="1490"/>
                    <a:pt x="396" y="1915"/>
                    <a:pt x="943" y="1915"/>
                  </a:cubicBezTo>
                  <a:cubicBezTo>
                    <a:pt x="1520" y="1915"/>
                    <a:pt x="1946" y="1490"/>
                    <a:pt x="1946" y="943"/>
                  </a:cubicBezTo>
                  <a:cubicBezTo>
                    <a:pt x="1946" y="426"/>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3" name="Google Shape;28573;p13"/>
            <p:cNvSpPr/>
            <p:nvPr/>
          </p:nvSpPr>
          <p:spPr>
            <a:xfrm>
              <a:off x="1570200" y="4405325"/>
              <a:ext cx="49425" cy="47975"/>
            </a:xfrm>
            <a:custGeom>
              <a:avLst/>
              <a:gdLst/>
              <a:ahLst/>
              <a:cxnLst/>
              <a:rect l="l" t="t" r="r" b="b"/>
              <a:pathLst>
                <a:path w="1977" h="1919" extrusionOk="0">
                  <a:moveTo>
                    <a:pt x="1036" y="1"/>
                  </a:moveTo>
                  <a:cubicBezTo>
                    <a:pt x="513" y="1"/>
                    <a:pt x="60" y="387"/>
                    <a:pt x="31" y="914"/>
                  </a:cubicBezTo>
                  <a:cubicBezTo>
                    <a:pt x="1" y="1431"/>
                    <a:pt x="426" y="1887"/>
                    <a:pt x="973" y="1917"/>
                  </a:cubicBezTo>
                  <a:cubicBezTo>
                    <a:pt x="992" y="1918"/>
                    <a:pt x="1010" y="1919"/>
                    <a:pt x="1028" y="1919"/>
                  </a:cubicBezTo>
                  <a:cubicBezTo>
                    <a:pt x="1549" y="1919"/>
                    <a:pt x="1947" y="1504"/>
                    <a:pt x="1976" y="975"/>
                  </a:cubicBezTo>
                  <a:cubicBezTo>
                    <a:pt x="1976" y="458"/>
                    <a:pt x="1612" y="63"/>
                    <a:pt x="1095" y="2"/>
                  </a:cubicBezTo>
                  <a:cubicBezTo>
                    <a:pt x="1075" y="1"/>
                    <a:pt x="1055" y="1"/>
                    <a:pt x="1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4" name="Google Shape;28574;p13"/>
            <p:cNvSpPr/>
            <p:nvPr/>
          </p:nvSpPr>
          <p:spPr>
            <a:xfrm>
              <a:off x="1067150" y="2677375"/>
              <a:ext cx="48675" cy="47900"/>
            </a:xfrm>
            <a:custGeom>
              <a:avLst/>
              <a:gdLst/>
              <a:ahLst/>
              <a:cxnLst/>
              <a:rect l="l" t="t" r="r" b="b"/>
              <a:pathLst>
                <a:path w="1947" h="1916" extrusionOk="0">
                  <a:moveTo>
                    <a:pt x="1034" y="1"/>
                  </a:moveTo>
                  <a:cubicBezTo>
                    <a:pt x="457" y="1"/>
                    <a:pt x="31" y="396"/>
                    <a:pt x="1" y="943"/>
                  </a:cubicBezTo>
                  <a:cubicBezTo>
                    <a:pt x="1" y="1490"/>
                    <a:pt x="396" y="1916"/>
                    <a:pt x="973" y="1916"/>
                  </a:cubicBezTo>
                  <a:cubicBezTo>
                    <a:pt x="1520" y="1916"/>
                    <a:pt x="1946" y="1490"/>
                    <a:pt x="1946" y="943"/>
                  </a:cubicBezTo>
                  <a:cubicBezTo>
                    <a:pt x="1946" y="457"/>
                    <a:pt x="1520" y="3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5" name="Google Shape;28575;p13"/>
            <p:cNvSpPr/>
            <p:nvPr/>
          </p:nvSpPr>
          <p:spPr>
            <a:xfrm>
              <a:off x="6406150" y="2153050"/>
              <a:ext cx="49425" cy="47950"/>
            </a:xfrm>
            <a:custGeom>
              <a:avLst/>
              <a:gdLst/>
              <a:ahLst/>
              <a:cxnLst/>
              <a:rect l="l" t="t" r="r" b="b"/>
              <a:pathLst>
                <a:path w="1977" h="1918" extrusionOk="0">
                  <a:moveTo>
                    <a:pt x="1004" y="1"/>
                  </a:moveTo>
                  <a:cubicBezTo>
                    <a:pt x="426" y="1"/>
                    <a:pt x="1" y="426"/>
                    <a:pt x="1" y="973"/>
                  </a:cubicBezTo>
                  <a:cubicBezTo>
                    <a:pt x="1" y="1502"/>
                    <a:pt x="398" y="1917"/>
                    <a:pt x="946" y="1917"/>
                  </a:cubicBezTo>
                  <a:cubicBezTo>
                    <a:pt x="965" y="1917"/>
                    <a:pt x="984" y="1917"/>
                    <a:pt x="1004" y="1916"/>
                  </a:cubicBezTo>
                  <a:cubicBezTo>
                    <a:pt x="1551" y="1916"/>
                    <a:pt x="1977" y="1460"/>
                    <a:pt x="1946" y="913"/>
                  </a:cubicBezTo>
                  <a:cubicBezTo>
                    <a:pt x="1916" y="426"/>
                    <a:pt x="1490" y="3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6" name="Google Shape;28576;p13"/>
            <p:cNvSpPr/>
            <p:nvPr/>
          </p:nvSpPr>
          <p:spPr>
            <a:xfrm>
              <a:off x="1809575" y="4594575"/>
              <a:ext cx="49425" cy="47950"/>
            </a:xfrm>
            <a:custGeom>
              <a:avLst/>
              <a:gdLst/>
              <a:ahLst/>
              <a:cxnLst/>
              <a:rect l="l" t="t" r="r" b="b"/>
              <a:pathLst>
                <a:path w="1977" h="1918" extrusionOk="0">
                  <a:moveTo>
                    <a:pt x="1034" y="1"/>
                  </a:moveTo>
                  <a:cubicBezTo>
                    <a:pt x="547" y="1"/>
                    <a:pt x="92" y="396"/>
                    <a:pt x="61" y="882"/>
                  </a:cubicBezTo>
                  <a:cubicBezTo>
                    <a:pt x="0" y="1429"/>
                    <a:pt x="426" y="1916"/>
                    <a:pt x="973" y="1916"/>
                  </a:cubicBezTo>
                  <a:cubicBezTo>
                    <a:pt x="991" y="1917"/>
                    <a:pt x="1008" y="1917"/>
                    <a:pt x="1026" y="1917"/>
                  </a:cubicBezTo>
                  <a:cubicBezTo>
                    <a:pt x="1492" y="1917"/>
                    <a:pt x="1916" y="1532"/>
                    <a:pt x="1946" y="1034"/>
                  </a:cubicBezTo>
                  <a:cubicBezTo>
                    <a:pt x="1976" y="518"/>
                    <a:pt x="1550" y="3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7" name="Google Shape;28577;p13"/>
            <p:cNvSpPr/>
            <p:nvPr/>
          </p:nvSpPr>
          <p:spPr>
            <a:xfrm>
              <a:off x="5503400" y="4911450"/>
              <a:ext cx="48675" cy="47950"/>
            </a:xfrm>
            <a:custGeom>
              <a:avLst/>
              <a:gdLst/>
              <a:ahLst/>
              <a:cxnLst/>
              <a:rect l="l" t="t" r="r" b="b"/>
              <a:pathLst>
                <a:path w="1947" h="1918" extrusionOk="0">
                  <a:moveTo>
                    <a:pt x="973" y="1"/>
                  </a:moveTo>
                  <a:cubicBezTo>
                    <a:pt x="426" y="1"/>
                    <a:pt x="1" y="426"/>
                    <a:pt x="1" y="973"/>
                  </a:cubicBezTo>
                  <a:cubicBezTo>
                    <a:pt x="30" y="1502"/>
                    <a:pt x="428" y="1917"/>
                    <a:pt x="949" y="1917"/>
                  </a:cubicBezTo>
                  <a:cubicBezTo>
                    <a:pt x="967" y="1917"/>
                    <a:pt x="985" y="1917"/>
                    <a:pt x="1004" y="1916"/>
                  </a:cubicBezTo>
                  <a:cubicBezTo>
                    <a:pt x="1521" y="1885"/>
                    <a:pt x="1916" y="1490"/>
                    <a:pt x="1946" y="1004"/>
                  </a:cubicBezTo>
                  <a:cubicBezTo>
                    <a:pt x="1946" y="457"/>
                    <a:pt x="1521"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8" name="Google Shape;28578;p13"/>
            <p:cNvSpPr/>
            <p:nvPr/>
          </p:nvSpPr>
          <p:spPr>
            <a:xfrm>
              <a:off x="2197875" y="4941100"/>
              <a:ext cx="47900" cy="47925"/>
            </a:xfrm>
            <a:custGeom>
              <a:avLst/>
              <a:gdLst/>
              <a:ahLst/>
              <a:cxnLst/>
              <a:rect l="l" t="t" r="r" b="b"/>
              <a:pathLst>
                <a:path w="1916" h="1917" extrusionOk="0">
                  <a:moveTo>
                    <a:pt x="1004" y="0"/>
                  </a:moveTo>
                  <a:cubicBezTo>
                    <a:pt x="487" y="0"/>
                    <a:pt x="1" y="456"/>
                    <a:pt x="31" y="973"/>
                  </a:cubicBezTo>
                  <a:cubicBezTo>
                    <a:pt x="31" y="1459"/>
                    <a:pt x="456" y="1915"/>
                    <a:pt x="943" y="1915"/>
                  </a:cubicBezTo>
                  <a:cubicBezTo>
                    <a:pt x="959" y="1916"/>
                    <a:pt x="975" y="1917"/>
                    <a:pt x="992" y="1917"/>
                  </a:cubicBezTo>
                  <a:cubicBezTo>
                    <a:pt x="1488" y="1917"/>
                    <a:pt x="1915" y="1472"/>
                    <a:pt x="1915" y="942"/>
                  </a:cubicBezTo>
                  <a:cubicBezTo>
                    <a:pt x="1915" y="456"/>
                    <a:pt x="1490" y="31"/>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9" name="Google Shape;28579;p13"/>
            <p:cNvSpPr/>
            <p:nvPr/>
          </p:nvSpPr>
          <p:spPr>
            <a:xfrm>
              <a:off x="6140200" y="4010950"/>
              <a:ext cx="47125" cy="47975"/>
            </a:xfrm>
            <a:custGeom>
              <a:avLst/>
              <a:gdLst/>
              <a:ahLst/>
              <a:cxnLst/>
              <a:rect l="l" t="t" r="r" b="b"/>
              <a:pathLst>
                <a:path w="1885" h="1919" extrusionOk="0">
                  <a:moveTo>
                    <a:pt x="958" y="1"/>
                  </a:moveTo>
                  <a:cubicBezTo>
                    <a:pt x="943" y="1"/>
                    <a:pt x="928" y="1"/>
                    <a:pt x="912" y="2"/>
                  </a:cubicBezTo>
                  <a:cubicBezTo>
                    <a:pt x="426" y="32"/>
                    <a:pt x="0" y="458"/>
                    <a:pt x="0" y="944"/>
                  </a:cubicBezTo>
                  <a:cubicBezTo>
                    <a:pt x="0" y="1461"/>
                    <a:pt x="396" y="1887"/>
                    <a:pt x="882" y="1917"/>
                  </a:cubicBezTo>
                  <a:cubicBezTo>
                    <a:pt x="898" y="1918"/>
                    <a:pt x="915" y="1918"/>
                    <a:pt x="931" y="1918"/>
                  </a:cubicBezTo>
                  <a:cubicBezTo>
                    <a:pt x="1429" y="1918"/>
                    <a:pt x="1885" y="1475"/>
                    <a:pt x="1885" y="975"/>
                  </a:cubicBezTo>
                  <a:cubicBezTo>
                    <a:pt x="1885" y="473"/>
                    <a:pt x="1456" y="1"/>
                    <a:pt x="9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0" name="Google Shape;28580;p13"/>
            <p:cNvSpPr/>
            <p:nvPr/>
          </p:nvSpPr>
          <p:spPr>
            <a:xfrm>
              <a:off x="2254875" y="5067075"/>
              <a:ext cx="49400" cy="47325"/>
            </a:xfrm>
            <a:custGeom>
              <a:avLst/>
              <a:gdLst/>
              <a:ahLst/>
              <a:cxnLst/>
              <a:rect l="l" t="t" r="r" b="b"/>
              <a:pathLst>
                <a:path w="1976" h="1893" extrusionOk="0">
                  <a:moveTo>
                    <a:pt x="998" y="1"/>
                  </a:moveTo>
                  <a:cubicBezTo>
                    <a:pt x="960" y="1"/>
                    <a:pt x="921" y="3"/>
                    <a:pt x="882" y="7"/>
                  </a:cubicBezTo>
                  <a:cubicBezTo>
                    <a:pt x="395" y="37"/>
                    <a:pt x="0" y="463"/>
                    <a:pt x="0" y="949"/>
                  </a:cubicBezTo>
                  <a:cubicBezTo>
                    <a:pt x="0" y="1478"/>
                    <a:pt x="426" y="1893"/>
                    <a:pt x="948" y="1893"/>
                  </a:cubicBezTo>
                  <a:cubicBezTo>
                    <a:pt x="966" y="1893"/>
                    <a:pt x="985" y="1892"/>
                    <a:pt x="1003" y="1891"/>
                  </a:cubicBezTo>
                  <a:cubicBezTo>
                    <a:pt x="1581" y="1861"/>
                    <a:pt x="1976" y="1435"/>
                    <a:pt x="1946" y="888"/>
                  </a:cubicBezTo>
                  <a:cubicBezTo>
                    <a:pt x="1889" y="379"/>
                    <a:pt x="1516"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1" name="Google Shape;28581;p13"/>
            <p:cNvSpPr/>
            <p:nvPr/>
          </p:nvSpPr>
          <p:spPr>
            <a:xfrm>
              <a:off x="5817250" y="4615100"/>
              <a:ext cx="49400" cy="47900"/>
            </a:xfrm>
            <a:custGeom>
              <a:avLst/>
              <a:gdLst/>
              <a:ahLst/>
              <a:cxnLst/>
              <a:rect l="l" t="t" r="r" b="b"/>
              <a:pathLst>
                <a:path w="1976" h="1916" extrusionOk="0">
                  <a:moveTo>
                    <a:pt x="973" y="0"/>
                  </a:moveTo>
                  <a:cubicBezTo>
                    <a:pt x="395" y="31"/>
                    <a:pt x="0" y="456"/>
                    <a:pt x="31" y="1034"/>
                  </a:cubicBezTo>
                  <a:cubicBezTo>
                    <a:pt x="61" y="1551"/>
                    <a:pt x="487" y="1915"/>
                    <a:pt x="1003" y="1915"/>
                  </a:cubicBezTo>
                  <a:cubicBezTo>
                    <a:pt x="1550" y="1915"/>
                    <a:pt x="1976" y="1490"/>
                    <a:pt x="1976" y="943"/>
                  </a:cubicBezTo>
                  <a:cubicBezTo>
                    <a:pt x="197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2" name="Google Shape;28582;p13"/>
            <p:cNvSpPr/>
            <p:nvPr/>
          </p:nvSpPr>
          <p:spPr>
            <a:xfrm>
              <a:off x="5795200" y="1004100"/>
              <a:ext cx="49425" cy="47900"/>
            </a:xfrm>
            <a:custGeom>
              <a:avLst/>
              <a:gdLst/>
              <a:ahLst/>
              <a:cxnLst/>
              <a:rect l="l" t="t" r="r" b="b"/>
              <a:pathLst>
                <a:path w="1977" h="1916" extrusionOk="0">
                  <a:moveTo>
                    <a:pt x="1004" y="1"/>
                  </a:moveTo>
                  <a:cubicBezTo>
                    <a:pt x="457" y="1"/>
                    <a:pt x="31" y="396"/>
                    <a:pt x="1" y="943"/>
                  </a:cubicBezTo>
                  <a:cubicBezTo>
                    <a:pt x="1" y="1490"/>
                    <a:pt x="426" y="1916"/>
                    <a:pt x="973" y="1916"/>
                  </a:cubicBezTo>
                  <a:cubicBezTo>
                    <a:pt x="1490" y="1916"/>
                    <a:pt x="1916" y="1520"/>
                    <a:pt x="1946" y="1034"/>
                  </a:cubicBezTo>
                  <a:cubicBezTo>
                    <a:pt x="1977" y="487"/>
                    <a:pt x="1551" y="3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3" name="Google Shape;28583;p13"/>
            <p:cNvSpPr/>
            <p:nvPr/>
          </p:nvSpPr>
          <p:spPr>
            <a:xfrm>
              <a:off x="1719150" y="4561100"/>
              <a:ext cx="49400" cy="47175"/>
            </a:xfrm>
            <a:custGeom>
              <a:avLst/>
              <a:gdLst/>
              <a:ahLst/>
              <a:cxnLst/>
              <a:rect l="l" t="t" r="r" b="b"/>
              <a:pathLst>
                <a:path w="1976" h="1887" extrusionOk="0">
                  <a:moveTo>
                    <a:pt x="944" y="1"/>
                  </a:moveTo>
                  <a:cubicBezTo>
                    <a:pt x="426" y="1"/>
                    <a:pt x="30" y="387"/>
                    <a:pt x="0" y="914"/>
                  </a:cubicBezTo>
                  <a:cubicBezTo>
                    <a:pt x="0" y="1461"/>
                    <a:pt x="426" y="1887"/>
                    <a:pt x="973" y="1887"/>
                  </a:cubicBezTo>
                  <a:cubicBezTo>
                    <a:pt x="1490" y="1887"/>
                    <a:pt x="1915" y="1492"/>
                    <a:pt x="1946" y="1005"/>
                  </a:cubicBezTo>
                  <a:cubicBezTo>
                    <a:pt x="1976" y="458"/>
                    <a:pt x="1550" y="2"/>
                    <a:pt x="1003" y="2"/>
                  </a:cubicBezTo>
                  <a:cubicBezTo>
                    <a:pt x="984" y="1"/>
                    <a:pt x="964" y="1"/>
                    <a:pt x="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4" name="Google Shape;28584;p13"/>
            <p:cNvSpPr/>
            <p:nvPr/>
          </p:nvSpPr>
          <p:spPr>
            <a:xfrm>
              <a:off x="5375750" y="747125"/>
              <a:ext cx="48650" cy="47325"/>
            </a:xfrm>
            <a:custGeom>
              <a:avLst/>
              <a:gdLst/>
              <a:ahLst/>
              <a:cxnLst/>
              <a:rect l="l" t="t" r="r" b="b"/>
              <a:pathLst>
                <a:path w="1946" h="1893" extrusionOk="0">
                  <a:moveTo>
                    <a:pt x="965" y="0"/>
                  </a:moveTo>
                  <a:cubicBezTo>
                    <a:pt x="487" y="0"/>
                    <a:pt x="59" y="404"/>
                    <a:pt x="31" y="887"/>
                  </a:cubicBezTo>
                  <a:cubicBezTo>
                    <a:pt x="0" y="1404"/>
                    <a:pt x="395" y="1860"/>
                    <a:pt x="912" y="1891"/>
                  </a:cubicBezTo>
                  <a:cubicBezTo>
                    <a:pt x="930" y="1892"/>
                    <a:pt x="947" y="1892"/>
                    <a:pt x="965" y="1892"/>
                  </a:cubicBezTo>
                  <a:cubicBezTo>
                    <a:pt x="1431" y="1892"/>
                    <a:pt x="1856" y="1508"/>
                    <a:pt x="1885" y="1039"/>
                  </a:cubicBezTo>
                  <a:cubicBezTo>
                    <a:pt x="1946" y="523"/>
                    <a:pt x="1581" y="67"/>
                    <a:pt x="1064" y="6"/>
                  </a:cubicBezTo>
                  <a:cubicBezTo>
                    <a:pt x="1031" y="2"/>
                    <a:pt x="998" y="0"/>
                    <a:pt x="9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5" name="Google Shape;28585;p13"/>
            <p:cNvSpPr/>
            <p:nvPr/>
          </p:nvSpPr>
          <p:spPr>
            <a:xfrm>
              <a:off x="1142375" y="2190150"/>
              <a:ext cx="49425" cy="47325"/>
            </a:xfrm>
            <a:custGeom>
              <a:avLst/>
              <a:gdLst/>
              <a:ahLst/>
              <a:cxnLst/>
              <a:rect l="l" t="t" r="r" b="b"/>
              <a:pathLst>
                <a:path w="1977" h="1893" extrusionOk="0">
                  <a:moveTo>
                    <a:pt x="993" y="0"/>
                  </a:moveTo>
                  <a:cubicBezTo>
                    <a:pt x="957" y="0"/>
                    <a:pt x="920" y="2"/>
                    <a:pt x="882" y="6"/>
                  </a:cubicBezTo>
                  <a:cubicBezTo>
                    <a:pt x="396" y="37"/>
                    <a:pt x="1" y="462"/>
                    <a:pt x="1" y="948"/>
                  </a:cubicBezTo>
                  <a:cubicBezTo>
                    <a:pt x="30" y="1477"/>
                    <a:pt x="429" y="1892"/>
                    <a:pt x="949" y="1892"/>
                  </a:cubicBezTo>
                  <a:cubicBezTo>
                    <a:pt x="967" y="1892"/>
                    <a:pt x="985" y="1892"/>
                    <a:pt x="1004" y="1891"/>
                  </a:cubicBezTo>
                  <a:cubicBezTo>
                    <a:pt x="1581" y="1860"/>
                    <a:pt x="1977" y="1435"/>
                    <a:pt x="1946" y="888"/>
                  </a:cubicBezTo>
                  <a:cubicBezTo>
                    <a:pt x="1890" y="378"/>
                    <a:pt x="1490" y="0"/>
                    <a:pt x="9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6" name="Google Shape;28586;p13"/>
            <p:cNvSpPr/>
            <p:nvPr/>
          </p:nvSpPr>
          <p:spPr>
            <a:xfrm>
              <a:off x="1174300" y="3231350"/>
              <a:ext cx="48650" cy="47925"/>
            </a:xfrm>
            <a:custGeom>
              <a:avLst/>
              <a:gdLst/>
              <a:ahLst/>
              <a:cxnLst/>
              <a:rect l="l" t="t" r="r" b="b"/>
              <a:pathLst>
                <a:path w="1946" h="1917" extrusionOk="0">
                  <a:moveTo>
                    <a:pt x="943" y="0"/>
                  </a:moveTo>
                  <a:cubicBezTo>
                    <a:pt x="426" y="31"/>
                    <a:pt x="1" y="517"/>
                    <a:pt x="61" y="1064"/>
                  </a:cubicBezTo>
                  <a:cubicBezTo>
                    <a:pt x="91" y="1533"/>
                    <a:pt x="515" y="1917"/>
                    <a:pt x="981" y="1917"/>
                  </a:cubicBezTo>
                  <a:cubicBezTo>
                    <a:pt x="999" y="1917"/>
                    <a:pt x="1016" y="1916"/>
                    <a:pt x="1034" y="1915"/>
                  </a:cubicBezTo>
                  <a:cubicBezTo>
                    <a:pt x="1551" y="1885"/>
                    <a:pt x="1946" y="1429"/>
                    <a:pt x="1915" y="912"/>
                  </a:cubicBezTo>
                  <a:cubicBezTo>
                    <a:pt x="1885" y="426"/>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7" name="Google Shape;28587;p13"/>
            <p:cNvSpPr/>
            <p:nvPr/>
          </p:nvSpPr>
          <p:spPr>
            <a:xfrm>
              <a:off x="5726825" y="4580900"/>
              <a:ext cx="47900" cy="47900"/>
            </a:xfrm>
            <a:custGeom>
              <a:avLst/>
              <a:gdLst/>
              <a:ahLst/>
              <a:cxnLst/>
              <a:rect l="l" t="t" r="r" b="b"/>
              <a:pathLst>
                <a:path w="1916" h="1916" extrusionOk="0">
                  <a:moveTo>
                    <a:pt x="1003" y="1"/>
                  </a:moveTo>
                  <a:cubicBezTo>
                    <a:pt x="486" y="1"/>
                    <a:pt x="0" y="457"/>
                    <a:pt x="31" y="1004"/>
                  </a:cubicBezTo>
                  <a:cubicBezTo>
                    <a:pt x="31" y="1490"/>
                    <a:pt x="486" y="1916"/>
                    <a:pt x="973" y="1916"/>
                  </a:cubicBezTo>
                  <a:cubicBezTo>
                    <a:pt x="1490" y="1916"/>
                    <a:pt x="1915" y="1490"/>
                    <a:pt x="1915" y="973"/>
                  </a:cubicBezTo>
                  <a:cubicBezTo>
                    <a:pt x="1915" y="457"/>
                    <a:pt x="1490" y="3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8" name="Google Shape;28588;p13"/>
            <p:cNvSpPr/>
            <p:nvPr/>
          </p:nvSpPr>
          <p:spPr>
            <a:xfrm>
              <a:off x="6173625" y="3919800"/>
              <a:ext cx="47900" cy="47900"/>
            </a:xfrm>
            <a:custGeom>
              <a:avLst/>
              <a:gdLst/>
              <a:ahLst/>
              <a:cxnLst/>
              <a:rect l="l" t="t" r="r" b="b"/>
              <a:pathLst>
                <a:path w="1916" h="1916" extrusionOk="0">
                  <a:moveTo>
                    <a:pt x="1004" y="1"/>
                  </a:moveTo>
                  <a:cubicBezTo>
                    <a:pt x="518" y="1"/>
                    <a:pt x="62" y="426"/>
                    <a:pt x="31" y="912"/>
                  </a:cubicBezTo>
                  <a:cubicBezTo>
                    <a:pt x="1" y="1460"/>
                    <a:pt x="457" y="1915"/>
                    <a:pt x="974" y="1915"/>
                  </a:cubicBezTo>
                  <a:cubicBezTo>
                    <a:pt x="1490" y="1915"/>
                    <a:pt x="1916" y="1490"/>
                    <a:pt x="1916" y="973"/>
                  </a:cubicBezTo>
                  <a:cubicBezTo>
                    <a:pt x="1916" y="456"/>
                    <a:pt x="1490" y="3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9" name="Google Shape;28589;p13"/>
            <p:cNvSpPr/>
            <p:nvPr/>
          </p:nvSpPr>
          <p:spPr>
            <a:xfrm>
              <a:off x="1242700" y="1916700"/>
              <a:ext cx="48650" cy="47175"/>
            </a:xfrm>
            <a:custGeom>
              <a:avLst/>
              <a:gdLst/>
              <a:ahLst/>
              <a:cxnLst/>
              <a:rect l="l" t="t" r="r" b="b"/>
              <a:pathLst>
                <a:path w="1946" h="1887" extrusionOk="0">
                  <a:moveTo>
                    <a:pt x="975" y="0"/>
                  </a:moveTo>
                  <a:cubicBezTo>
                    <a:pt x="954" y="0"/>
                    <a:pt x="933" y="1"/>
                    <a:pt x="912" y="2"/>
                  </a:cubicBezTo>
                  <a:cubicBezTo>
                    <a:pt x="395" y="32"/>
                    <a:pt x="0" y="427"/>
                    <a:pt x="0" y="944"/>
                  </a:cubicBezTo>
                  <a:cubicBezTo>
                    <a:pt x="0" y="1461"/>
                    <a:pt x="456" y="1886"/>
                    <a:pt x="1003" y="1886"/>
                  </a:cubicBezTo>
                  <a:cubicBezTo>
                    <a:pt x="1550" y="1886"/>
                    <a:pt x="1945" y="1430"/>
                    <a:pt x="1945" y="883"/>
                  </a:cubicBezTo>
                  <a:cubicBezTo>
                    <a:pt x="1916" y="357"/>
                    <a:pt x="1494"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0" name="Google Shape;28590;p13"/>
            <p:cNvSpPr/>
            <p:nvPr/>
          </p:nvSpPr>
          <p:spPr>
            <a:xfrm>
              <a:off x="1256375" y="3568725"/>
              <a:ext cx="47900" cy="47900"/>
            </a:xfrm>
            <a:custGeom>
              <a:avLst/>
              <a:gdLst/>
              <a:ahLst/>
              <a:cxnLst/>
              <a:rect l="l" t="t" r="r" b="b"/>
              <a:pathLst>
                <a:path w="1916" h="1916" extrusionOk="0">
                  <a:moveTo>
                    <a:pt x="1003" y="1"/>
                  </a:moveTo>
                  <a:cubicBezTo>
                    <a:pt x="517" y="1"/>
                    <a:pt x="61" y="396"/>
                    <a:pt x="31" y="913"/>
                  </a:cubicBezTo>
                  <a:cubicBezTo>
                    <a:pt x="0" y="1460"/>
                    <a:pt x="456" y="1916"/>
                    <a:pt x="973" y="1916"/>
                  </a:cubicBezTo>
                  <a:cubicBezTo>
                    <a:pt x="1490" y="1916"/>
                    <a:pt x="1915" y="1490"/>
                    <a:pt x="1915" y="973"/>
                  </a:cubicBezTo>
                  <a:cubicBezTo>
                    <a:pt x="1915" y="487"/>
                    <a:pt x="1520" y="3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1" name="Google Shape;28591;p13"/>
            <p:cNvSpPr/>
            <p:nvPr/>
          </p:nvSpPr>
          <p:spPr>
            <a:xfrm>
              <a:off x="1207725" y="2007775"/>
              <a:ext cx="49425" cy="47275"/>
            </a:xfrm>
            <a:custGeom>
              <a:avLst/>
              <a:gdLst/>
              <a:ahLst/>
              <a:cxnLst/>
              <a:rect l="l" t="t" r="r" b="b"/>
              <a:pathLst>
                <a:path w="1977" h="1891" extrusionOk="0">
                  <a:moveTo>
                    <a:pt x="979" y="0"/>
                  </a:moveTo>
                  <a:cubicBezTo>
                    <a:pt x="461" y="0"/>
                    <a:pt x="88" y="378"/>
                    <a:pt x="31" y="888"/>
                  </a:cubicBezTo>
                  <a:cubicBezTo>
                    <a:pt x="1" y="1435"/>
                    <a:pt x="426" y="1860"/>
                    <a:pt x="974" y="1891"/>
                  </a:cubicBezTo>
                  <a:cubicBezTo>
                    <a:pt x="1521" y="1891"/>
                    <a:pt x="1946" y="1496"/>
                    <a:pt x="1977" y="949"/>
                  </a:cubicBezTo>
                  <a:cubicBezTo>
                    <a:pt x="1977" y="462"/>
                    <a:pt x="1581" y="37"/>
                    <a:pt x="1095" y="6"/>
                  </a:cubicBezTo>
                  <a:cubicBezTo>
                    <a:pt x="1056" y="2"/>
                    <a:pt x="1017" y="0"/>
                    <a:pt x="9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2" name="Google Shape;28592;p13"/>
            <p:cNvSpPr/>
            <p:nvPr/>
          </p:nvSpPr>
          <p:spPr>
            <a:xfrm>
              <a:off x="238125" y="1330100"/>
              <a:ext cx="35725" cy="61575"/>
            </a:xfrm>
            <a:custGeom>
              <a:avLst/>
              <a:gdLst/>
              <a:ahLst/>
              <a:cxnLst/>
              <a:rect l="l" t="t" r="r" b="b"/>
              <a:pathLst>
                <a:path w="1429" h="2463" extrusionOk="0">
                  <a:moveTo>
                    <a:pt x="0" y="0"/>
                  </a:moveTo>
                  <a:lnTo>
                    <a:pt x="0" y="2462"/>
                  </a:lnTo>
                  <a:cubicBezTo>
                    <a:pt x="973" y="2341"/>
                    <a:pt x="1429" y="1885"/>
                    <a:pt x="1398" y="1186"/>
                  </a:cubicBezTo>
                  <a:cubicBezTo>
                    <a:pt x="1368" y="487"/>
                    <a:pt x="881" y="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3" name="Google Shape;28593;p13"/>
            <p:cNvSpPr/>
            <p:nvPr/>
          </p:nvSpPr>
          <p:spPr>
            <a:xfrm>
              <a:off x="6456325" y="2582350"/>
              <a:ext cx="48650" cy="47225"/>
            </a:xfrm>
            <a:custGeom>
              <a:avLst/>
              <a:gdLst/>
              <a:ahLst/>
              <a:cxnLst/>
              <a:rect l="l" t="t" r="r" b="b"/>
              <a:pathLst>
                <a:path w="1946" h="1889" extrusionOk="0">
                  <a:moveTo>
                    <a:pt x="997" y="1"/>
                  </a:moveTo>
                  <a:cubicBezTo>
                    <a:pt x="979" y="1"/>
                    <a:pt x="961" y="1"/>
                    <a:pt x="942" y="2"/>
                  </a:cubicBezTo>
                  <a:cubicBezTo>
                    <a:pt x="395" y="2"/>
                    <a:pt x="0" y="428"/>
                    <a:pt x="0" y="975"/>
                  </a:cubicBezTo>
                  <a:cubicBezTo>
                    <a:pt x="29" y="1502"/>
                    <a:pt x="454" y="1888"/>
                    <a:pt x="975" y="1888"/>
                  </a:cubicBezTo>
                  <a:cubicBezTo>
                    <a:pt x="994" y="1888"/>
                    <a:pt x="1014" y="1888"/>
                    <a:pt x="1033" y="1887"/>
                  </a:cubicBezTo>
                  <a:cubicBezTo>
                    <a:pt x="1550" y="1856"/>
                    <a:pt x="1945" y="1431"/>
                    <a:pt x="1945" y="945"/>
                  </a:cubicBezTo>
                  <a:cubicBezTo>
                    <a:pt x="1945" y="416"/>
                    <a:pt x="1520" y="1"/>
                    <a:pt x="9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4" name="Google Shape;28594;p13"/>
            <p:cNvSpPr/>
            <p:nvPr/>
          </p:nvSpPr>
          <p:spPr>
            <a:xfrm>
              <a:off x="5045950" y="523100"/>
              <a:ext cx="47150" cy="47925"/>
            </a:xfrm>
            <a:custGeom>
              <a:avLst/>
              <a:gdLst/>
              <a:ahLst/>
              <a:cxnLst/>
              <a:rect l="l" t="t" r="r" b="b"/>
              <a:pathLst>
                <a:path w="1886" h="1917" extrusionOk="0">
                  <a:moveTo>
                    <a:pt x="943" y="0"/>
                  </a:moveTo>
                  <a:cubicBezTo>
                    <a:pt x="457" y="0"/>
                    <a:pt x="31" y="426"/>
                    <a:pt x="1" y="943"/>
                  </a:cubicBezTo>
                  <a:cubicBezTo>
                    <a:pt x="1" y="1459"/>
                    <a:pt x="396" y="1885"/>
                    <a:pt x="882" y="1915"/>
                  </a:cubicBezTo>
                  <a:cubicBezTo>
                    <a:pt x="899" y="1916"/>
                    <a:pt x="917" y="1917"/>
                    <a:pt x="934" y="1917"/>
                  </a:cubicBezTo>
                  <a:cubicBezTo>
                    <a:pt x="1458" y="1917"/>
                    <a:pt x="1885" y="1472"/>
                    <a:pt x="1885" y="943"/>
                  </a:cubicBezTo>
                  <a:cubicBezTo>
                    <a:pt x="1885" y="456"/>
                    <a:pt x="1460" y="31"/>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5" name="Google Shape;28595;p13"/>
            <p:cNvSpPr/>
            <p:nvPr/>
          </p:nvSpPr>
          <p:spPr>
            <a:xfrm>
              <a:off x="1101350" y="2586800"/>
              <a:ext cx="48650" cy="47300"/>
            </a:xfrm>
            <a:custGeom>
              <a:avLst/>
              <a:gdLst/>
              <a:ahLst/>
              <a:cxnLst/>
              <a:rect l="l" t="t" r="r" b="b"/>
              <a:pathLst>
                <a:path w="1946" h="1892" extrusionOk="0">
                  <a:moveTo>
                    <a:pt x="1023" y="1"/>
                  </a:moveTo>
                  <a:cubicBezTo>
                    <a:pt x="987" y="1"/>
                    <a:pt x="950" y="3"/>
                    <a:pt x="912" y="7"/>
                  </a:cubicBezTo>
                  <a:cubicBezTo>
                    <a:pt x="396" y="37"/>
                    <a:pt x="1" y="432"/>
                    <a:pt x="1" y="949"/>
                  </a:cubicBezTo>
                  <a:cubicBezTo>
                    <a:pt x="1" y="1496"/>
                    <a:pt x="456" y="1891"/>
                    <a:pt x="1004" y="1891"/>
                  </a:cubicBezTo>
                  <a:cubicBezTo>
                    <a:pt x="1551" y="1861"/>
                    <a:pt x="1946" y="1435"/>
                    <a:pt x="1946" y="888"/>
                  </a:cubicBezTo>
                  <a:cubicBezTo>
                    <a:pt x="1918" y="378"/>
                    <a:pt x="1520" y="1"/>
                    <a:pt x="10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6" name="Google Shape;28596;p13"/>
            <p:cNvSpPr/>
            <p:nvPr/>
          </p:nvSpPr>
          <p:spPr>
            <a:xfrm>
              <a:off x="5969225" y="1375650"/>
              <a:ext cx="47125" cy="47950"/>
            </a:xfrm>
            <a:custGeom>
              <a:avLst/>
              <a:gdLst/>
              <a:ahLst/>
              <a:cxnLst/>
              <a:rect l="l" t="t" r="r" b="b"/>
              <a:pathLst>
                <a:path w="1885" h="1918" extrusionOk="0">
                  <a:moveTo>
                    <a:pt x="955" y="1"/>
                  </a:moveTo>
                  <a:cubicBezTo>
                    <a:pt x="430" y="1"/>
                    <a:pt x="0" y="473"/>
                    <a:pt x="0" y="975"/>
                  </a:cubicBezTo>
                  <a:cubicBezTo>
                    <a:pt x="0" y="1492"/>
                    <a:pt x="426" y="1917"/>
                    <a:pt x="943" y="1917"/>
                  </a:cubicBezTo>
                  <a:cubicBezTo>
                    <a:pt x="1429" y="1917"/>
                    <a:pt x="1855" y="1522"/>
                    <a:pt x="1885" y="1005"/>
                  </a:cubicBezTo>
                  <a:cubicBezTo>
                    <a:pt x="1885" y="488"/>
                    <a:pt x="1490" y="33"/>
                    <a:pt x="1003" y="2"/>
                  </a:cubicBezTo>
                  <a:cubicBezTo>
                    <a:pt x="987" y="1"/>
                    <a:pt x="971" y="1"/>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7" name="Google Shape;28597;p13"/>
            <p:cNvSpPr/>
            <p:nvPr/>
          </p:nvSpPr>
          <p:spPr>
            <a:xfrm>
              <a:off x="2346050" y="5099000"/>
              <a:ext cx="48675" cy="47275"/>
            </a:xfrm>
            <a:custGeom>
              <a:avLst/>
              <a:gdLst/>
              <a:ahLst/>
              <a:cxnLst/>
              <a:rect l="l" t="t" r="r" b="b"/>
              <a:pathLst>
                <a:path w="1947" h="1891" extrusionOk="0">
                  <a:moveTo>
                    <a:pt x="1023" y="0"/>
                  </a:moveTo>
                  <a:cubicBezTo>
                    <a:pt x="987" y="0"/>
                    <a:pt x="950" y="2"/>
                    <a:pt x="913" y="6"/>
                  </a:cubicBezTo>
                  <a:cubicBezTo>
                    <a:pt x="396" y="37"/>
                    <a:pt x="1" y="432"/>
                    <a:pt x="1" y="949"/>
                  </a:cubicBezTo>
                  <a:cubicBezTo>
                    <a:pt x="1" y="1496"/>
                    <a:pt x="457" y="1891"/>
                    <a:pt x="1004" y="1891"/>
                  </a:cubicBezTo>
                  <a:cubicBezTo>
                    <a:pt x="1551" y="1861"/>
                    <a:pt x="1946" y="1435"/>
                    <a:pt x="1916" y="888"/>
                  </a:cubicBezTo>
                  <a:cubicBezTo>
                    <a:pt x="1916" y="378"/>
                    <a:pt x="1520" y="0"/>
                    <a:pt x="10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8" name="Google Shape;28598;p13"/>
            <p:cNvSpPr/>
            <p:nvPr/>
          </p:nvSpPr>
          <p:spPr>
            <a:xfrm>
              <a:off x="5615875" y="938000"/>
              <a:ext cx="47125" cy="47925"/>
            </a:xfrm>
            <a:custGeom>
              <a:avLst/>
              <a:gdLst/>
              <a:ahLst/>
              <a:cxnLst/>
              <a:rect l="l" t="t" r="r" b="b"/>
              <a:pathLst>
                <a:path w="1885" h="1917" extrusionOk="0">
                  <a:moveTo>
                    <a:pt x="973" y="0"/>
                  </a:moveTo>
                  <a:cubicBezTo>
                    <a:pt x="456" y="0"/>
                    <a:pt x="31" y="426"/>
                    <a:pt x="0" y="943"/>
                  </a:cubicBezTo>
                  <a:cubicBezTo>
                    <a:pt x="0" y="1472"/>
                    <a:pt x="428" y="1917"/>
                    <a:pt x="924" y="1917"/>
                  </a:cubicBezTo>
                  <a:cubicBezTo>
                    <a:pt x="940" y="1917"/>
                    <a:pt x="957" y="1916"/>
                    <a:pt x="973" y="1915"/>
                  </a:cubicBezTo>
                  <a:cubicBezTo>
                    <a:pt x="1459" y="1885"/>
                    <a:pt x="1885" y="1459"/>
                    <a:pt x="1885" y="943"/>
                  </a:cubicBezTo>
                  <a:cubicBezTo>
                    <a:pt x="1885" y="456"/>
                    <a:pt x="1459" y="31"/>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9" name="Google Shape;28599;p13"/>
            <p:cNvSpPr/>
            <p:nvPr/>
          </p:nvSpPr>
          <p:spPr>
            <a:xfrm>
              <a:off x="1092225" y="2892275"/>
              <a:ext cx="49425" cy="47300"/>
            </a:xfrm>
            <a:custGeom>
              <a:avLst/>
              <a:gdLst/>
              <a:ahLst/>
              <a:cxnLst/>
              <a:rect l="l" t="t" r="r" b="b"/>
              <a:pathLst>
                <a:path w="1977" h="1892" extrusionOk="0">
                  <a:moveTo>
                    <a:pt x="998" y="1"/>
                  </a:moveTo>
                  <a:cubicBezTo>
                    <a:pt x="960" y="1"/>
                    <a:pt x="922" y="3"/>
                    <a:pt x="882" y="7"/>
                  </a:cubicBezTo>
                  <a:cubicBezTo>
                    <a:pt x="396" y="37"/>
                    <a:pt x="1" y="463"/>
                    <a:pt x="1" y="949"/>
                  </a:cubicBezTo>
                  <a:cubicBezTo>
                    <a:pt x="1" y="1496"/>
                    <a:pt x="457" y="1891"/>
                    <a:pt x="1004" y="1891"/>
                  </a:cubicBezTo>
                  <a:cubicBezTo>
                    <a:pt x="1551" y="1861"/>
                    <a:pt x="1976" y="1435"/>
                    <a:pt x="1946" y="888"/>
                  </a:cubicBezTo>
                  <a:cubicBezTo>
                    <a:pt x="1889" y="378"/>
                    <a:pt x="1516"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0" name="Google Shape;28600;p13"/>
            <p:cNvSpPr/>
            <p:nvPr/>
          </p:nvSpPr>
          <p:spPr>
            <a:xfrm>
              <a:off x="1598325" y="1223675"/>
              <a:ext cx="48650" cy="47175"/>
            </a:xfrm>
            <a:custGeom>
              <a:avLst/>
              <a:gdLst/>
              <a:ahLst/>
              <a:cxnLst/>
              <a:rect l="l" t="t" r="r" b="b"/>
              <a:pathLst>
                <a:path w="1946" h="1887" extrusionOk="0">
                  <a:moveTo>
                    <a:pt x="971" y="0"/>
                  </a:moveTo>
                  <a:cubicBezTo>
                    <a:pt x="952" y="0"/>
                    <a:pt x="932" y="1"/>
                    <a:pt x="912" y="2"/>
                  </a:cubicBezTo>
                  <a:cubicBezTo>
                    <a:pt x="426" y="2"/>
                    <a:pt x="0" y="428"/>
                    <a:pt x="0" y="914"/>
                  </a:cubicBezTo>
                  <a:cubicBezTo>
                    <a:pt x="0" y="1461"/>
                    <a:pt x="426" y="1887"/>
                    <a:pt x="973" y="1887"/>
                  </a:cubicBezTo>
                  <a:cubicBezTo>
                    <a:pt x="1550" y="1887"/>
                    <a:pt x="1946" y="1461"/>
                    <a:pt x="1946" y="914"/>
                  </a:cubicBezTo>
                  <a:cubicBezTo>
                    <a:pt x="1916" y="387"/>
                    <a:pt x="1492" y="0"/>
                    <a:pt x="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1" name="Google Shape;28601;p13"/>
            <p:cNvSpPr/>
            <p:nvPr/>
          </p:nvSpPr>
          <p:spPr>
            <a:xfrm>
              <a:off x="2193350" y="719150"/>
              <a:ext cx="47875" cy="47925"/>
            </a:xfrm>
            <a:custGeom>
              <a:avLst/>
              <a:gdLst/>
              <a:ahLst/>
              <a:cxnLst/>
              <a:rect l="l" t="t" r="r" b="b"/>
              <a:pathLst>
                <a:path w="1915" h="1917" extrusionOk="0">
                  <a:moveTo>
                    <a:pt x="972" y="0"/>
                  </a:moveTo>
                  <a:cubicBezTo>
                    <a:pt x="485" y="0"/>
                    <a:pt x="30" y="426"/>
                    <a:pt x="30" y="943"/>
                  </a:cubicBezTo>
                  <a:cubicBezTo>
                    <a:pt x="0" y="1444"/>
                    <a:pt x="457" y="1917"/>
                    <a:pt x="956" y="1917"/>
                  </a:cubicBezTo>
                  <a:cubicBezTo>
                    <a:pt x="971" y="1917"/>
                    <a:pt x="987" y="1916"/>
                    <a:pt x="1002" y="1915"/>
                  </a:cubicBezTo>
                  <a:cubicBezTo>
                    <a:pt x="1489" y="1915"/>
                    <a:pt x="1914" y="1459"/>
                    <a:pt x="1914" y="943"/>
                  </a:cubicBezTo>
                  <a:cubicBezTo>
                    <a:pt x="1914" y="456"/>
                    <a:pt x="1489" y="31"/>
                    <a:pt x="9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2" name="Google Shape;28602;p13"/>
            <p:cNvSpPr/>
            <p:nvPr/>
          </p:nvSpPr>
          <p:spPr>
            <a:xfrm>
              <a:off x="1176575" y="2099075"/>
              <a:ext cx="49425" cy="47200"/>
            </a:xfrm>
            <a:custGeom>
              <a:avLst/>
              <a:gdLst/>
              <a:ahLst/>
              <a:cxnLst/>
              <a:rect l="l" t="t" r="r" b="b"/>
              <a:pathLst>
                <a:path w="1977" h="1888" extrusionOk="0">
                  <a:moveTo>
                    <a:pt x="918" y="0"/>
                  </a:moveTo>
                  <a:cubicBezTo>
                    <a:pt x="398" y="0"/>
                    <a:pt x="1" y="415"/>
                    <a:pt x="1" y="944"/>
                  </a:cubicBezTo>
                  <a:cubicBezTo>
                    <a:pt x="30" y="1473"/>
                    <a:pt x="428" y="1888"/>
                    <a:pt x="949" y="1888"/>
                  </a:cubicBezTo>
                  <a:cubicBezTo>
                    <a:pt x="967" y="1888"/>
                    <a:pt x="985" y="1887"/>
                    <a:pt x="1004" y="1886"/>
                  </a:cubicBezTo>
                  <a:cubicBezTo>
                    <a:pt x="1551" y="1856"/>
                    <a:pt x="1976" y="1400"/>
                    <a:pt x="1946" y="883"/>
                  </a:cubicBezTo>
                  <a:cubicBezTo>
                    <a:pt x="1916" y="366"/>
                    <a:pt x="1490" y="2"/>
                    <a:pt x="973" y="2"/>
                  </a:cubicBezTo>
                  <a:cubicBezTo>
                    <a:pt x="955" y="1"/>
                    <a:pt x="937" y="0"/>
                    <a:pt x="9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3" name="Google Shape;28603;p13"/>
            <p:cNvSpPr/>
            <p:nvPr/>
          </p:nvSpPr>
          <p:spPr>
            <a:xfrm>
              <a:off x="2015500" y="4875700"/>
              <a:ext cx="49425" cy="47225"/>
            </a:xfrm>
            <a:custGeom>
              <a:avLst/>
              <a:gdLst/>
              <a:ahLst/>
              <a:cxnLst/>
              <a:rect l="l" t="t" r="r" b="b"/>
              <a:pathLst>
                <a:path w="1977" h="1889" extrusionOk="0">
                  <a:moveTo>
                    <a:pt x="918" y="1"/>
                  </a:moveTo>
                  <a:cubicBezTo>
                    <a:pt x="398" y="1"/>
                    <a:pt x="1" y="416"/>
                    <a:pt x="1" y="944"/>
                  </a:cubicBezTo>
                  <a:cubicBezTo>
                    <a:pt x="30" y="1473"/>
                    <a:pt x="428" y="1888"/>
                    <a:pt x="949" y="1888"/>
                  </a:cubicBezTo>
                  <a:cubicBezTo>
                    <a:pt x="967" y="1888"/>
                    <a:pt x="985" y="1888"/>
                    <a:pt x="1004" y="1887"/>
                  </a:cubicBezTo>
                  <a:cubicBezTo>
                    <a:pt x="1551" y="1856"/>
                    <a:pt x="1976" y="1400"/>
                    <a:pt x="1946" y="884"/>
                  </a:cubicBezTo>
                  <a:cubicBezTo>
                    <a:pt x="1915" y="367"/>
                    <a:pt x="1490" y="2"/>
                    <a:pt x="973" y="2"/>
                  </a:cubicBezTo>
                  <a:cubicBezTo>
                    <a:pt x="955" y="1"/>
                    <a:pt x="936" y="1"/>
                    <a:pt x="9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4" name="Google Shape;28604;p13"/>
            <p:cNvSpPr/>
            <p:nvPr/>
          </p:nvSpPr>
          <p:spPr>
            <a:xfrm>
              <a:off x="1944075" y="835400"/>
              <a:ext cx="49425" cy="47900"/>
            </a:xfrm>
            <a:custGeom>
              <a:avLst/>
              <a:gdLst/>
              <a:ahLst/>
              <a:cxnLst/>
              <a:rect l="l" t="t" r="r" b="b"/>
              <a:pathLst>
                <a:path w="1977" h="1916" extrusionOk="0">
                  <a:moveTo>
                    <a:pt x="973" y="1"/>
                  </a:moveTo>
                  <a:cubicBezTo>
                    <a:pt x="487" y="31"/>
                    <a:pt x="61" y="426"/>
                    <a:pt x="31" y="913"/>
                  </a:cubicBezTo>
                  <a:cubicBezTo>
                    <a:pt x="0" y="1460"/>
                    <a:pt x="426" y="1916"/>
                    <a:pt x="973" y="1916"/>
                  </a:cubicBezTo>
                  <a:cubicBezTo>
                    <a:pt x="1520" y="1916"/>
                    <a:pt x="1976" y="1521"/>
                    <a:pt x="1976" y="974"/>
                  </a:cubicBezTo>
                  <a:cubicBezTo>
                    <a:pt x="197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5" name="Google Shape;28605;p13"/>
            <p:cNvSpPr/>
            <p:nvPr/>
          </p:nvSpPr>
          <p:spPr>
            <a:xfrm>
              <a:off x="1466850" y="1585425"/>
              <a:ext cx="47150" cy="47925"/>
            </a:xfrm>
            <a:custGeom>
              <a:avLst/>
              <a:gdLst/>
              <a:ahLst/>
              <a:cxnLst/>
              <a:rect l="l" t="t" r="r" b="b"/>
              <a:pathLst>
                <a:path w="1886" h="1917" extrusionOk="0">
                  <a:moveTo>
                    <a:pt x="943" y="0"/>
                  </a:moveTo>
                  <a:cubicBezTo>
                    <a:pt x="457" y="0"/>
                    <a:pt x="31" y="426"/>
                    <a:pt x="1" y="943"/>
                  </a:cubicBezTo>
                  <a:cubicBezTo>
                    <a:pt x="1" y="1459"/>
                    <a:pt x="396" y="1885"/>
                    <a:pt x="882" y="1915"/>
                  </a:cubicBezTo>
                  <a:cubicBezTo>
                    <a:pt x="900" y="1916"/>
                    <a:pt x="917" y="1917"/>
                    <a:pt x="934" y="1917"/>
                  </a:cubicBezTo>
                  <a:cubicBezTo>
                    <a:pt x="1458" y="1917"/>
                    <a:pt x="1885" y="1472"/>
                    <a:pt x="1885" y="943"/>
                  </a:cubicBezTo>
                  <a:cubicBezTo>
                    <a:pt x="1885" y="456"/>
                    <a:pt x="1429" y="31"/>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6" name="Google Shape;28606;p13"/>
            <p:cNvSpPr/>
            <p:nvPr/>
          </p:nvSpPr>
          <p:spPr>
            <a:xfrm>
              <a:off x="6315725" y="2118875"/>
              <a:ext cx="47150" cy="47925"/>
            </a:xfrm>
            <a:custGeom>
              <a:avLst/>
              <a:gdLst/>
              <a:ahLst/>
              <a:cxnLst/>
              <a:rect l="l" t="t" r="r" b="b"/>
              <a:pathLst>
                <a:path w="1886" h="1917" extrusionOk="0">
                  <a:moveTo>
                    <a:pt x="913" y="0"/>
                  </a:moveTo>
                  <a:cubicBezTo>
                    <a:pt x="426" y="30"/>
                    <a:pt x="1" y="456"/>
                    <a:pt x="1" y="973"/>
                  </a:cubicBezTo>
                  <a:cubicBezTo>
                    <a:pt x="1" y="1473"/>
                    <a:pt x="457" y="1916"/>
                    <a:pt x="955" y="1916"/>
                  </a:cubicBezTo>
                  <a:cubicBezTo>
                    <a:pt x="971" y="1916"/>
                    <a:pt x="988" y="1916"/>
                    <a:pt x="1004" y="1915"/>
                  </a:cubicBezTo>
                  <a:cubicBezTo>
                    <a:pt x="1521" y="1885"/>
                    <a:pt x="1885" y="1429"/>
                    <a:pt x="1885" y="912"/>
                  </a:cubicBezTo>
                  <a:cubicBezTo>
                    <a:pt x="1855" y="395"/>
                    <a:pt x="1429"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7" name="Google Shape;28607;p13"/>
            <p:cNvSpPr/>
            <p:nvPr/>
          </p:nvSpPr>
          <p:spPr>
            <a:xfrm>
              <a:off x="5006450" y="5141700"/>
              <a:ext cx="47875" cy="47925"/>
            </a:xfrm>
            <a:custGeom>
              <a:avLst/>
              <a:gdLst/>
              <a:ahLst/>
              <a:cxnLst/>
              <a:rect l="l" t="t" r="r" b="b"/>
              <a:pathLst>
                <a:path w="1915" h="1917" extrusionOk="0">
                  <a:moveTo>
                    <a:pt x="973" y="1"/>
                  </a:moveTo>
                  <a:cubicBezTo>
                    <a:pt x="486" y="1"/>
                    <a:pt x="30" y="426"/>
                    <a:pt x="30" y="943"/>
                  </a:cubicBezTo>
                  <a:cubicBezTo>
                    <a:pt x="1" y="1444"/>
                    <a:pt x="458" y="1917"/>
                    <a:pt x="957" y="1917"/>
                  </a:cubicBezTo>
                  <a:cubicBezTo>
                    <a:pt x="972" y="1917"/>
                    <a:pt x="988" y="1916"/>
                    <a:pt x="1003" y="1916"/>
                  </a:cubicBezTo>
                  <a:cubicBezTo>
                    <a:pt x="1520" y="1885"/>
                    <a:pt x="1915" y="1460"/>
                    <a:pt x="1915" y="943"/>
                  </a:cubicBezTo>
                  <a:cubicBezTo>
                    <a:pt x="1885" y="426"/>
                    <a:pt x="145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8" name="Google Shape;28608;p13"/>
            <p:cNvSpPr/>
            <p:nvPr/>
          </p:nvSpPr>
          <p:spPr>
            <a:xfrm>
              <a:off x="1721425" y="1165950"/>
              <a:ext cx="48650" cy="47900"/>
            </a:xfrm>
            <a:custGeom>
              <a:avLst/>
              <a:gdLst/>
              <a:ahLst/>
              <a:cxnLst/>
              <a:rect l="l" t="t" r="r" b="b"/>
              <a:pathLst>
                <a:path w="1946" h="1916" extrusionOk="0">
                  <a:moveTo>
                    <a:pt x="1034" y="1"/>
                  </a:moveTo>
                  <a:cubicBezTo>
                    <a:pt x="517" y="1"/>
                    <a:pt x="92" y="396"/>
                    <a:pt x="31" y="913"/>
                  </a:cubicBezTo>
                  <a:cubicBezTo>
                    <a:pt x="0" y="1460"/>
                    <a:pt x="426" y="1916"/>
                    <a:pt x="973" y="1916"/>
                  </a:cubicBezTo>
                  <a:cubicBezTo>
                    <a:pt x="1459" y="1916"/>
                    <a:pt x="1915" y="1490"/>
                    <a:pt x="1915" y="1004"/>
                  </a:cubicBezTo>
                  <a:cubicBezTo>
                    <a:pt x="1946" y="487"/>
                    <a:pt x="1520" y="3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9" name="Google Shape;28609;p13"/>
            <p:cNvSpPr/>
            <p:nvPr/>
          </p:nvSpPr>
          <p:spPr>
            <a:xfrm>
              <a:off x="6430475" y="2368075"/>
              <a:ext cx="49425" cy="47175"/>
            </a:xfrm>
            <a:custGeom>
              <a:avLst/>
              <a:gdLst/>
              <a:ahLst/>
              <a:cxnLst/>
              <a:rect l="l" t="t" r="r" b="b"/>
              <a:pathLst>
                <a:path w="1977" h="1887" extrusionOk="0">
                  <a:moveTo>
                    <a:pt x="1031" y="0"/>
                  </a:moveTo>
                  <a:cubicBezTo>
                    <a:pt x="1012" y="0"/>
                    <a:pt x="993" y="1"/>
                    <a:pt x="973" y="2"/>
                  </a:cubicBezTo>
                  <a:cubicBezTo>
                    <a:pt x="457" y="2"/>
                    <a:pt x="1" y="427"/>
                    <a:pt x="31" y="974"/>
                  </a:cubicBezTo>
                  <a:cubicBezTo>
                    <a:pt x="61" y="1461"/>
                    <a:pt x="457" y="1886"/>
                    <a:pt x="973" y="1886"/>
                  </a:cubicBezTo>
                  <a:cubicBezTo>
                    <a:pt x="1520" y="1886"/>
                    <a:pt x="1946" y="1491"/>
                    <a:pt x="1976" y="944"/>
                  </a:cubicBezTo>
                  <a:cubicBezTo>
                    <a:pt x="1976" y="415"/>
                    <a:pt x="1579" y="0"/>
                    <a:pt x="10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0" name="Google Shape;28610;p13"/>
            <p:cNvSpPr/>
            <p:nvPr/>
          </p:nvSpPr>
          <p:spPr>
            <a:xfrm>
              <a:off x="6438075" y="3193300"/>
              <a:ext cx="48650" cy="47175"/>
            </a:xfrm>
            <a:custGeom>
              <a:avLst/>
              <a:gdLst/>
              <a:ahLst/>
              <a:cxnLst/>
              <a:rect l="l" t="t" r="r" b="b"/>
              <a:pathLst>
                <a:path w="1946" h="1887" extrusionOk="0">
                  <a:moveTo>
                    <a:pt x="945" y="1"/>
                  </a:moveTo>
                  <a:cubicBezTo>
                    <a:pt x="426" y="1"/>
                    <a:pt x="30" y="387"/>
                    <a:pt x="1" y="914"/>
                  </a:cubicBezTo>
                  <a:cubicBezTo>
                    <a:pt x="1" y="1461"/>
                    <a:pt x="426" y="1887"/>
                    <a:pt x="973" y="1887"/>
                  </a:cubicBezTo>
                  <a:cubicBezTo>
                    <a:pt x="1520" y="1887"/>
                    <a:pt x="1946" y="1431"/>
                    <a:pt x="1946" y="914"/>
                  </a:cubicBezTo>
                  <a:cubicBezTo>
                    <a:pt x="1915" y="397"/>
                    <a:pt x="1520" y="2"/>
                    <a:pt x="1004" y="2"/>
                  </a:cubicBezTo>
                  <a:cubicBezTo>
                    <a:pt x="984" y="1"/>
                    <a:pt x="964" y="1"/>
                    <a:pt x="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1" name="Google Shape;28611;p13"/>
            <p:cNvSpPr/>
            <p:nvPr/>
          </p:nvSpPr>
          <p:spPr>
            <a:xfrm>
              <a:off x="6422125" y="2673575"/>
              <a:ext cx="48650" cy="47150"/>
            </a:xfrm>
            <a:custGeom>
              <a:avLst/>
              <a:gdLst/>
              <a:ahLst/>
              <a:cxnLst/>
              <a:rect l="l" t="t" r="r" b="b"/>
              <a:pathLst>
                <a:path w="1946" h="1886" extrusionOk="0">
                  <a:moveTo>
                    <a:pt x="943" y="1"/>
                  </a:moveTo>
                  <a:cubicBezTo>
                    <a:pt x="395" y="1"/>
                    <a:pt x="0" y="457"/>
                    <a:pt x="31" y="1004"/>
                  </a:cubicBezTo>
                  <a:cubicBezTo>
                    <a:pt x="61" y="1521"/>
                    <a:pt x="487" y="1885"/>
                    <a:pt x="1003" y="1885"/>
                  </a:cubicBezTo>
                  <a:cubicBezTo>
                    <a:pt x="1520" y="1855"/>
                    <a:pt x="1915" y="1460"/>
                    <a:pt x="1915" y="973"/>
                  </a:cubicBezTo>
                  <a:cubicBezTo>
                    <a:pt x="1946" y="426"/>
                    <a:pt x="152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2" name="Google Shape;28612;p13"/>
            <p:cNvSpPr/>
            <p:nvPr/>
          </p:nvSpPr>
          <p:spPr>
            <a:xfrm>
              <a:off x="1126425" y="2801200"/>
              <a:ext cx="47900" cy="47175"/>
            </a:xfrm>
            <a:custGeom>
              <a:avLst/>
              <a:gdLst/>
              <a:ahLst/>
              <a:cxnLst/>
              <a:rect l="l" t="t" r="r" b="b"/>
              <a:pathLst>
                <a:path w="1916" h="1887" extrusionOk="0">
                  <a:moveTo>
                    <a:pt x="998" y="1"/>
                  </a:moveTo>
                  <a:cubicBezTo>
                    <a:pt x="980" y="1"/>
                    <a:pt x="961" y="1"/>
                    <a:pt x="943" y="2"/>
                  </a:cubicBezTo>
                  <a:cubicBezTo>
                    <a:pt x="426" y="2"/>
                    <a:pt x="31" y="397"/>
                    <a:pt x="31" y="914"/>
                  </a:cubicBezTo>
                  <a:cubicBezTo>
                    <a:pt x="1" y="1461"/>
                    <a:pt x="457" y="1887"/>
                    <a:pt x="1004" y="1887"/>
                  </a:cubicBezTo>
                  <a:cubicBezTo>
                    <a:pt x="1520" y="1856"/>
                    <a:pt x="1916" y="1461"/>
                    <a:pt x="1916" y="944"/>
                  </a:cubicBezTo>
                  <a:cubicBezTo>
                    <a:pt x="1916" y="416"/>
                    <a:pt x="1518"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3" name="Google Shape;28613;p13"/>
            <p:cNvSpPr/>
            <p:nvPr/>
          </p:nvSpPr>
          <p:spPr>
            <a:xfrm>
              <a:off x="1117300" y="3106725"/>
              <a:ext cx="48675" cy="47125"/>
            </a:xfrm>
            <a:custGeom>
              <a:avLst/>
              <a:gdLst/>
              <a:ahLst/>
              <a:cxnLst/>
              <a:rect l="l" t="t" r="r" b="b"/>
              <a:pathLst>
                <a:path w="1947" h="1885" extrusionOk="0">
                  <a:moveTo>
                    <a:pt x="973" y="0"/>
                  </a:moveTo>
                  <a:cubicBezTo>
                    <a:pt x="426" y="0"/>
                    <a:pt x="1" y="426"/>
                    <a:pt x="31" y="973"/>
                  </a:cubicBezTo>
                  <a:cubicBezTo>
                    <a:pt x="62" y="1490"/>
                    <a:pt x="457" y="1885"/>
                    <a:pt x="973" y="1885"/>
                  </a:cubicBezTo>
                  <a:cubicBezTo>
                    <a:pt x="1521" y="1885"/>
                    <a:pt x="1946" y="1429"/>
                    <a:pt x="1916" y="882"/>
                  </a:cubicBezTo>
                  <a:cubicBezTo>
                    <a:pt x="1885" y="365"/>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4" name="Google Shape;28614;p13"/>
            <p:cNvSpPr/>
            <p:nvPr/>
          </p:nvSpPr>
          <p:spPr>
            <a:xfrm>
              <a:off x="4954775" y="491900"/>
              <a:ext cx="47875" cy="47175"/>
            </a:xfrm>
            <a:custGeom>
              <a:avLst/>
              <a:gdLst/>
              <a:ahLst/>
              <a:cxnLst/>
              <a:rect l="l" t="t" r="r" b="b"/>
              <a:pathLst>
                <a:path w="1915" h="1887" extrusionOk="0">
                  <a:moveTo>
                    <a:pt x="961" y="1"/>
                  </a:moveTo>
                  <a:cubicBezTo>
                    <a:pt x="945" y="1"/>
                    <a:pt x="928" y="1"/>
                    <a:pt x="912" y="2"/>
                  </a:cubicBezTo>
                  <a:cubicBezTo>
                    <a:pt x="426" y="2"/>
                    <a:pt x="0" y="428"/>
                    <a:pt x="0" y="944"/>
                  </a:cubicBezTo>
                  <a:cubicBezTo>
                    <a:pt x="31" y="1461"/>
                    <a:pt x="426" y="1887"/>
                    <a:pt x="912" y="1887"/>
                  </a:cubicBezTo>
                  <a:cubicBezTo>
                    <a:pt x="1429" y="1887"/>
                    <a:pt x="1854" y="1461"/>
                    <a:pt x="1885" y="975"/>
                  </a:cubicBezTo>
                  <a:cubicBezTo>
                    <a:pt x="1914" y="473"/>
                    <a:pt x="1486" y="1"/>
                    <a:pt x="9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5" name="Google Shape;28615;p13"/>
            <p:cNvSpPr/>
            <p:nvPr/>
          </p:nvSpPr>
          <p:spPr>
            <a:xfrm>
              <a:off x="6340800" y="2333875"/>
              <a:ext cx="47150" cy="47200"/>
            </a:xfrm>
            <a:custGeom>
              <a:avLst/>
              <a:gdLst/>
              <a:ahLst/>
              <a:cxnLst/>
              <a:rect l="l" t="t" r="r" b="b"/>
              <a:pathLst>
                <a:path w="1886" h="1888" extrusionOk="0">
                  <a:moveTo>
                    <a:pt x="894" y="0"/>
                  </a:moveTo>
                  <a:cubicBezTo>
                    <a:pt x="429" y="0"/>
                    <a:pt x="31" y="415"/>
                    <a:pt x="31" y="914"/>
                  </a:cubicBezTo>
                  <a:cubicBezTo>
                    <a:pt x="1" y="1400"/>
                    <a:pt x="396" y="1856"/>
                    <a:pt x="882" y="1886"/>
                  </a:cubicBezTo>
                  <a:cubicBezTo>
                    <a:pt x="899" y="1887"/>
                    <a:pt x="915" y="1888"/>
                    <a:pt x="931" y="1888"/>
                  </a:cubicBezTo>
                  <a:cubicBezTo>
                    <a:pt x="1429" y="1888"/>
                    <a:pt x="1885" y="1444"/>
                    <a:pt x="1885" y="914"/>
                  </a:cubicBezTo>
                  <a:cubicBezTo>
                    <a:pt x="1885" y="427"/>
                    <a:pt x="1460" y="2"/>
                    <a:pt x="943" y="2"/>
                  </a:cubicBezTo>
                  <a:cubicBezTo>
                    <a:pt x="927" y="1"/>
                    <a:pt x="910"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6" name="Google Shape;28616;p13"/>
            <p:cNvSpPr/>
            <p:nvPr/>
          </p:nvSpPr>
          <p:spPr>
            <a:xfrm>
              <a:off x="1134025" y="2495725"/>
              <a:ext cx="47150" cy="47175"/>
            </a:xfrm>
            <a:custGeom>
              <a:avLst/>
              <a:gdLst/>
              <a:ahLst/>
              <a:cxnLst/>
              <a:rect l="l" t="t" r="r" b="b"/>
              <a:pathLst>
                <a:path w="1886" h="1887" extrusionOk="0">
                  <a:moveTo>
                    <a:pt x="918" y="1"/>
                  </a:moveTo>
                  <a:cubicBezTo>
                    <a:pt x="398" y="1"/>
                    <a:pt x="1" y="416"/>
                    <a:pt x="1" y="944"/>
                  </a:cubicBezTo>
                  <a:cubicBezTo>
                    <a:pt x="1" y="1461"/>
                    <a:pt x="396" y="1856"/>
                    <a:pt x="912" y="1887"/>
                  </a:cubicBezTo>
                  <a:cubicBezTo>
                    <a:pt x="1460" y="1887"/>
                    <a:pt x="1885" y="1461"/>
                    <a:pt x="1885" y="914"/>
                  </a:cubicBezTo>
                  <a:cubicBezTo>
                    <a:pt x="1885" y="428"/>
                    <a:pt x="1490" y="2"/>
                    <a:pt x="973" y="2"/>
                  </a:cubicBezTo>
                  <a:cubicBezTo>
                    <a:pt x="955" y="1"/>
                    <a:pt x="936" y="1"/>
                    <a:pt x="9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7" name="Google Shape;28617;p13"/>
            <p:cNvSpPr/>
            <p:nvPr/>
          </p:nvSpPr>
          <p:spPr>
            <a:xfrm>
              <a:off x="6375000" y="2244975"/>
              <a:ext cx="47150" cy="47175"/>
            </a:xfrm>
            <a:custGeom>
              <a:avLst/>
              <a:gdLst/>
              <a:ahLst/>
              <a:cxnLst/>
              <a:rect l="l" t="t" r="r" b="b"/>
              <a:pathLst>
                <a:path w="1886" h="1887" extrusionOk="0">
                  <a:moveTo>
                    <a:pt x="968" y="0"/>
                  </a:moveTo>
                  <a:cubicBezTo>
                    <a:pt x="949" y="0"/>
                    <a:pt x="931" y="1"/>
                    <a:pt x="913" y="2"/>
                  </a:cubicBezTo>
                  <a:cubicBezTo>
                    <a:pt x="396" y="32"/>
                    <a:pt x="1" y="427"/>
                    <a:pt x="1" y="944"/>
                  </a:cubicBezTo>
                  <a:cubicBezTo>
                    <a:pt x="1" y="1491"/>
                    <a:pt x="426" y="1886"/>
                    <a:pt x="973" y="1886"/>
                  </a:cubicBezTo>
                  <a:cubicBezTo>
                    <a:pt x="1490" y="1856"/>
                    <a:pt x="1885" y="1461"/>
                    <a:pt x="1885" y="944"/>
                  </a:cubicBezTo>
                  <a:cubicBezTo>
                    <a:pt x="1885" y="415"/>
                    <a:pt x="1488"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8" name="Google Shape;28618;p13"/>
            <p:cNvSpPr/>
            <p:nvPr/>
          </p:nvSpPr>
          <p:spPr>
            <a:xfrm>
              <a:off x="6447200" y="2887875"/>
              <a:ext cx="48650" cy="47125"/>
            </a:xfrm>
            <a:custGeom>
              <a:avLst/>
              <a:gdLst/>
              <a:ahLst/>
              <a:cxnLst/>
              <a:rect l="l" t="t" r="r" b="b"/>
              <a:pathLst>
                <a:path w="1946" h="1885" extrusionOk="0">
                  <a:moveTo>
                    <a:pt x="973" y="0"/>
                  </a:moveTo>
                  <a:cubicBezTo>
                    <a:pt x="456" y="0"/>
                    <a:pt x="31" y="395"/>
                    <a:pt x="31" y="882"/>
                  </a:cubicBezTo>
                  <a:cubicBezTo>
                    <a:pt x="0" y="1429"/>
                    <a:pt x="426" y="1885"/>
                    <a:pt x="973" y="1885"/>
                  </a:cubicBezTo>
                  <a:cubicBezTo>
                    <a:pt x="1490" y="1885"/>
                    <a:pt x="1885" y="1490"/>
                    <a:pt x="1915" y="973"/>
                  </a:cubicBezTo>
                  <a:cubicBezTo>
                    <a:pt x="194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9" name="Google Shape;28619;p13"/>
            <p:cNvSpPr/>
            <p:nvPr/>
          </p:nvSpPr>
          <p:spPr>
            <a:xfrm>
              <a:off x="1338425" y="3909150"/>
              <a:ext cx="48675" cy="47150"/>
            </a:xfrm>
            <a:custGeom>
              <a:avLst/>
              <a:gdLst/>
              <a:ahLst/>
              <a:cxnLst/>
              <a:rect l="l" t="t" r="r" b="b"/>
              <a:pathLst>
                <a:path w="1947" h="1886" extrusionOk="0">
                  <a:moveTo>
                    <a:pt x="943" y="1"/>
                  </a:moveTo>
                  <a:cubicBezTo>
                    <a:pt x="457" y="1"/>
                    <a:pt x="31" y="396"/>
                    <a:pt x="31" y="913"/>
                  </a:cubicBezTo>
                  <a:cubicBezTo>
                    <a:pt x="1" y="1460"/>
                    <a:pt x="427" y="1886"/>
                    <a:pt x="1004" y="1886"/>
                  </a:cubicBezTo>
                  <a:cubicBezTo>
                    <a:pt x="1521" y="1855"/>
                    <a:pt x="1916" y="1460"/>
                    <a:pt x="1916" y="974"/>
                  </a:cubicBezTo>
                  <a:cubicBezTo>
                    <a:pt x="1946" y="427"/>
                    <a:pt x="1521"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0" name="Google Shape;28620;p13"/>
            <p:cNvSpPr/>
            <p:nvPr/>
          </p:nvSpPr>
          <p:spPr>
            <a:xfrm>
              <a:off x="1958500" y="4752650"/>
              <a:ext cx="48675" cy="47125"/>
            </a:xfrm>
            <a:custGeom>
              <a:avLst/>
              <a:gdLst/>
              <a:ahLst/>
              <a:cxnLst/>
              <a:rect l="l" t="t" r="r" b="b"/>
              <a:pathLst>
                <a:path w="1947" h="1885" extrusionOk="0">
                  <a:moveTo>
                    <a:pt x="943" y="0"/>
                  </a:moveTo>
                  <a:cubicBezTo>
                    <a:pt x="457" y="0"/>
                    <a:pt x="31" y="395"/>
                    <a:pt x="31" y="912"/>
                  </a:cubicBezTo>
                  <a:cubicBezTo>
                    <a:pt x="1" y="1459"/>
                    <a:pt x="426" y="1885"/>
                    <a:pt x="1004" y="1885"/>
                  </a:cubicBezTo>
                  <a:cubicBezTo>
                    <a:pt x="1521" y="1854"/>
                    <a:pt x="1916" y="1459"/>
                    <a:pt x="1916" y="973"/>
                  </a:cubicBezTo>
                  <a:cubicBezTo>
                    <a:pt x="1946" y="426"/>
                    <a:pt x="1521"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1" name="Google Shape;28621;p13"/>
            <p:cNvSpPr/>
            <p:nvPr/>
          </p:nvSpPr>
          <p:spPr>
            <a:xfrm>
              <a:off x="6175925" y="1656850"/>
              <a:ext cx="48650" cy="47150"/>
            </a:xfrm>
            <a:custGeom>
              <a:avLst/>
              <a:gdLst/>
              <a:ahLst/>
              <a:cxnLst/>
              <a:rect l="l" t="t" r="r" b="b"/>
              <a:pathLst>
                <a:path w="1946" h="1886" extrusionOk="0">
                  <a:moveTo>
                    <a:pt x="973" y="0"/>
                  </a:moveTo>
                  <a:cubicBezTo>
                    <a:pt x="456" y="0"/>
                    <a:pt x="30" y="396"/>
                    <a:pt x="30" y="912"/>
                  </a:cubicBezTo>
                  <a:cubicBezTo>
                    <a:pt x="0" y="1459"/>
                    <a:pt x="426" y="1885"/>
                    <a:pt x="973" y="1885"/>
                  </a:cubicBezTo>
                  <a:cubicBezTo>
                    <a:pt x="1489" y="1855"/>
                    <a:pt x="1915" y="1490"/>
                    <a:pt x="1915" y="973"/>
                  </a:cubicBezTo>
                  <a:cubicBezTo>
                    <a:pt x="1945"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2" name="Google Shape;28622;p13"/>
            <p:cNvSpPr/>
            <p:nvPr/>
          </p:nvSpPr>
          <p:spPr>
            <a:xfrm>
              <a:off x="1281450" y="3786050"/>
              <a:ext cx="48650" cy="47150"/>
            </a:xfrm>
            <a:custGeom>
              <a:avLst/>
              <a:gdLst/>
              <a:ahLst/>
              <a:cxnLst/>
              <a:rect l="l" t="t" r="r" b="b"/>
              <a:pathLst>
                <a:path w="1946" h="1886" extrusionOk="0">
                  <a:moveTo>
                    <a:pt x="973" y="1"/>
                  </a:moveTo>
                  <a:cubicBezTo>
                    <a:pt x="426" y="1"/>
                    <a:pt x="0" y="426"/>
                    <a:pt x="31" y="974"/>
                  </a:cubicBezTo>
                  <a:cubicBezTo>
                    <a:pt x="31" y="1490"/>
                    <a:pt x="456" y="1855"/>
                    <a:pt x="973" y="1885"/>
                  </a:cubicBezTo>
                  <a:cubicBezTo>
                    <a:pt x="1520" y="1885"/>
                    <a:pt x="1946" y="1460"/>
                    <a:pt x="1915" y="913"/>
                  </a:cubicBezTo>
                  <a:cubicBezTo>
                    <a:pt x="1915" y="39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3" name="Google Shape;28623;p13"/>
            <p:cNvSpPr/>
            <p:nvPr/>
          </p:nvSpPr>
          <p:spPr>
            <a:xfrm>
              <a:off x="5225300" y="589925"/>
              <a:ext cx="47875" cy="47175"/>
            </a:xfrm>
            <a:custGeom>
              <a:avLst/>
              <a:gdLst/>
              <a:ahLst/>
              <a:cxnLst/>
              <a:rect l="l" t="t" r="r" b="b"/>
              <a:pathLst>
                <a:path w="1915" h="1887" extrusionOk="0">
                  <a:moveTo>
                    <a:pt x="997" y="1"/>
                  </a:moveTo>
                  <a:cubicBezTo>
                    <a:pt x="979" y="1"/>
                    <a:pt x="961" y="1"/>
                    <a:pt x="942" y="2"/>
                  </a:cubicBezTo>
                  <a:cubicBezTo>
                    <a:pt x="426" y="2"/>
                    <a:pt x="30" y="397"/>
                    <a:pt x="30" y="914"/>
                  </a:cubicBezTo>
                  <a:cubicBezTo>
                    <a:pt x="0" y="1461"/>
                    <a:pt x="456" y="1887"/>
                    <a:pt x="1003" y="1887"/>
                  </a:cubicBezTo>
                  <a:cubicBezTo>
                    <a:pt x="1520" y="1856"/>
                    <a:pt x="1915" y="1461"/>
                    <a:pt x="1915" y="944"/>
                  </a:cubicBezTo>
                  <a:cubicBezTo>
                    <a:pt x="1915" y="416"/>
                    <a:pt x="1518" y="1"/>
                    <a:pt x="9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4" name="Google Shape;28624;p13"/>
            <p:cNvSpPr/>
            <p:nvPr/>
          </p:nvSpPr>
          <p:spPr>
            <a:xfrm>
              <a:off x="1546650" y="4189425"/>
              <a:ext cx="47125" cy="47300"/>
            </a:xfrm>
            <a:custGeom>
              <a:avLst/>
              <a:gdLst/>
              <a:ahLst/>
              <a:cxnLst/>
              <a:rect l="l" t="t" r="r" b="b"/>
              <a:pathLst>
                <a:path w="1885" h="1892" extrusionOk="0">
                  <a:moveTo>
                    <a:pt x="910" y="0"/>
                  </a:moveTo>
                  <a:cubicBezTo>
                    <a:pt x="430" y="0"/>
                    <a:pt x="0" y="434"/>
                    <a:pt x="0" y="948"/>
                  </a:cubicBezTo>
                  <a:cubicBezTo>
                    <a:pt x="0" y="1435"/>
                    <a:pt x="426" y="1860"/>
                    <a:pt x="912" y="1890"/>
                  </a:cubicBezTo>
                  <a:cubicBezTo>
                    <a:pt x="930" y="1892"/>
                    <a:pt x="947" y="1892"/>
                    <a:pt x="964" y="1892"/>
                  </a:cubicBezTo>
                  <a:cubicBezTo>
                    <a:pt x="1457" y="1892"/>
                    <a:pt x="1856" y="1478"/>
                    <a:pt x="1885" y="979"/>
                  </a:cubicBezTo>
                  <a:cubicBezTo>
                    <a:pt x="1885" y="462"/>
                    <a:pt x="1520" y="36"/>
                    <a:pt x="1003" y="6"/>
                  </a:cubicBezTo>
                  <a:cubicBezTo>
                    <a:pt x="972" y="2"/>
                    <a:pt x="941" y="0"/>
                    <a:pt x="9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5" name="Google Shape;28625;p13"/>
            <p:cNvSpPr/>
            <p:nvPr/>
          </p:nvSpPr>
          <p:spPr>
            <a:xfrm>
              <a:off x="1564125" y="1314900"/>
              <a:ext cx="48650" cy="47150"/>
            </a:xfrm>
            <a:custGeom>
              <a:avLst/>
              <a:gdLst/>
              <a:ahLst/>
              <a:cxnLst/>
              <a:rect l="l" t="t" r="r" b="b"/>
              <a:pathLst>
                <a:path w="1946" h="1886" extrusionOk="0">
                  <a:moveTo>
                    <a:pt x="973" y="0"/>
                  </a:moveTo>
                  <a:cubicBezTo>
                    <a:pt x="456" y="0"/>
                    <a:pt x="31" y="365"/>
                    <a:pt x="31" y="882"/>
                  </a:cubicBezTo>
                  <a:cubicBezTo>
                    <a:pt x="1" y="1429"/>
                    <a:pt x="426" y="1885"/>
                    <a:pt x="973" y="1885"/>
                  </a:cubicBezTo>
                  <a:cubicBezTo>
                    <a:pt x="1490" y="1885"/>
                    <a:pt x="1915" y="1490"/>
                    <a:pt x="1915" y="973"/>
                  </a:cubicBezTo>
                  <a:cubicBezTo>
                    <a:pt x="194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6" name="Google Shape;28626;p13"/>
            <p:cNvSpPr/>
            <p:nvPr/>
          </p:nvSpPr>
          <p:spPr>
            <a:xfrm>
              <a:off x="5537600" y="4821025"/>
              <a:ext cx="48650" cy="47150"/>
            </a:xfrm>
            <a:custGeom>
              <a:avLst/>
              <a:gdLst/>
              <a:ahLst/>
              <a:cxnLst/>
              <a:rect l="l" t="t" r="r" b="b"/>
              <a:pathLst>
                <a:path w="1946" h="1886" extrusionOk="0">
                  <a:moveTo>
                    <a:pt x="973" y="1"/>
                  </a:moveTo>
                  <a:cubicBezTo>
                    <a:pt x="457" y="1"/>
                    <a:pt x="31" y="396"/>
                    <a:pt x="31" y="913"/>
                  </a:cubicBezTo>
                  <a:cubicBezTo>
                    <a:pt x="1" y="1460"/>
                    <a:pt x="426" y="1885"/>
                    <a:pt x="973" y="1885"/>
                  </a:cubicBezTo>
                  <a:cubicBezTo>
                    <a:pt x="1490" y="1855"/>
                    <a:pt x="1916" y="1490"/>
                    <a:pt x="1916" y="973"/>
                  </a:cubicBezTo>
                  <a:cubicBezTo>
                    <a:pt x="194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7" name="Google Shape;28627;p13"/>
            <p:cNvSpPr/>
            <p:nvPr/>
          </p:nvSpPr>
          <p:spPr>
            <a:xfrm>
              <a:off x="2070225" y="776900"/>
              <a:ext cx="48650" cy="47125"/>
            </a:xfrm>
            <a:custGeom>
              <a:avLst/>
              <a:gdLst/>
              <a:ahLst/>
              <a:cxnLst/>
              <a:rect l="l" t="t" r="r" b="b"/>
              <a:pathLst>
                <a:path w="1946" h="1885" extrusionOk="0">
                  <a:moveTo>
                    <a:pt x="973" y="0"/>
                  </a:moveTo>
                  <a:cubicBezTo>
                    <a:pt x="395" y="0"/>
                    <a:pt x="0" y="456"/>
                    <a:pt x="30" y="1003"/>
                  </a:cubicBezTo>
                  <a:cubicBezTo>
                    <a:pt x="61" y="1490"/>
                    <a:pt x="456" y="1885"/>
                    <a:pt x="973" y="1885"/>
                  </a:cubicBezTo>
                  <a:cubicBezTo>
                    <a:pt x="1520" y="1855"/>
                    <a:pt x="1945" y="1429"/>
                    <a:pt x="1915" y="882"/>
                  </a:cubicBezTo>
                  <a:cubicBezTo>
                    <a:pt x="1885" y="365"/>
                    <a:pt x="1489"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8" name="Google Shape;28628;p13"/>
            <p:cNvSpPr/>
            <p:nvPr/>
          </p:nvSpPr>
          <p:spPr>
            <a:xfrm>
              <a:off x="5884125" y="4433475"/>
              <a:ext cx="48650" cy="47150"/>
            </a:xfrm>
            <a:custGeom>
              <a:avLst/>
              <a:gdLst/>
              <a:ahLst/>
              <a:cxnLst/>
              <a:rect l="l" t="t" r="r" b="b"/>
              <a:pathLst>
                <a:path w="1946" h="1886" extrusionOk="0">
                  <a:moveTo>
                    <a:pt x="973" y="1"/>
                  </a:moveTo>
                  <a:cubicBezTo>
                    <a:pt x="456" y="1"/>
                    <a:pt x="30" y="396"/>
                    <a:pt x="30" y="913"/>
                  </a:cubicBezTo>
                  <a:cubicBezTo>
                    <a:pt x="0" y="1460"/>
                    <a:pt x="426" y="1885"/>
                    <a:pt x="973" y="1885"/>
                  </a:cubicBezTo>
                  <a:cubicBezTo>
                    <a:pt x="1489" y="1855"/>
                    <a:pt x="1915" y="1490"/>
                    <a:pt x="1915" y="974"/>
                  </a:cubicBezTo>
                  <a:cubicBezTo>
                    <a:pt x="1945"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9" name="Google Shape;28629;p13"/>
            <p:cNvSpPr/>
            <p:nvPr/>
          </p:nvSpPr>
          <p:spPr>
            <a:xfrm>
              <a:off x="5097625" y="5176625"/>
              <a:ext cx="48650" cy="44175"/>
            </a:xfrm>
            <a:custGeom>
              <a:avLst/>
              <a:gdLst/>
              <a:ahLst/>
              <a:cxnLst/>
              <a:rect l="l" t="t" r="r" b="b"/>
              <a:pathLst>
                <a:path w="1946" h="1767" extrusionOk="0">
                  <a:moveTo>
                    <a:pt x="971" y="0"/>
                  </a:moveTo>
                  <a:cubicBezTo>
                    <a:pt x="452" y="0"/>
                    <a:pt x="30" y="357"/>
                    <a:pt x="1" y="883"/>
                  </a:cubicBezTo>
                  <a:cubicBezTo>
                    <a:pt x="1" y="1430"/>
                    <a:pt x="304" y="1734"/>
                    <a:pt x="912" y="1765"/>
                  </a:cubicBezTo>
                  <a:cubicBezTo>
                    <a:pt x="943" y="1766"/>
                    <a:pt x="973" y="1767"/>
                    <a:pt x="1002" y="1767"/>
                  </a:cubicBezTo>
                  <a:cubicBezTo>
                    <a:pt x="1614" y="1767"/>
                    <a:pt x="1946" y="1466"/>
                    <a:pt x="1946" y="944"/>
                  </a:cubicBezTo>
                  <a:cubicBezTo>
                    <a:pt x="1946" y="427"/>
                    <a:pt x="1551" y="32"/>
                    <a:pt x="1034" y="2"/>
                  </a:cubicBezTo>
                  <a:cubicBezTo>
                    <a:pt x="1013" y="1"/>
                    <a:pt x="992" y="0"/>
                    <a:pt x="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0" name="Google Shape;28630;p13"/>
            <p:cNvSpPr/>
            <p:nvPr/>
          </p:nvSpPr>
          <p:spPr>
            <a:xfrm>
              <a:off x="6406175" y="3284500"/>
              <a:ext cx="48650" cy="47175"/>
            </a:xfrm>
            <a:custGeom>
              <a:avLst/>
              <a:gdLst/>
              <a:ahLst/>
              <a:cxnLst/>
              <a:rect l="l" t="t" r="r" b="b"/>
              <a:pathLst>
                <a:path w="1946" h="1887" extrusionOk="0">
                  <a:moveTo>
                    <a:pt x="951" y="0"/>
                  </a:moveTo>
                  <a:cubicBezTo>
                    <a:pt x="427" y="0"/>
                    <a:pt x="1" y="444"/>
                    <a:pt x="30" y="944"/>
                  </a:cubicBezTo>
                  <a:cubicBezTo>
                    <a:pt x="30" y="1461"/>
                    <a:pt x="425" y="1856"/>
                    <a:pt x="942" y="1886"/>
                  </a:cubicBezTo>
                  <a:cubicBezTo>
                    <a:pt x="1459" y="1886"/>
                    <a:pt x="1884" y="1522"/>
                    <a:pt x="1915" y="1005"/>
                  </a:cubicBezTo>
                  <a:cubicBezTo>
                    <a:pt x="1945" y="458"/>
                    <a:pt x="1550" y="2"/>
                    <a:pt x="1003" y="2"/>
                  </a:cubicBezTo>
                  <a:cubicBezTo>
                    <a:pt x="986" y="1"/>
                    <a:pt x="968" y="0"/>
                    <a:pt x="9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1" name="Google Shape;28631;p13"/>
            <p:cNvSpPr/>
            <p:nvPr/>
          </p:nvSpPr>
          <p:spPr>
            <a:xfrm>
              <a:off x="6027750" y="1499550"/>
              <a:ext cx="47875" cy="47175"/>
            </a:xfrm>
            <a:custGeom>
              <a:avLst/>
              <a:gdLst/>
              <a:ahLst/>
              <a:cxnLst/>
              <a:rect l="l" t="t" r="r" b="b"/>
              <a:pathLst>
                <a:path w="1915" h="1887" extrusionOk="0">
                  <a:moveTo>
                    <a:pt x="973" y="1"/>
                  </a:moveTo>
                  <a:cubicBezTo>
                    <a:pt x="486" y="1"/>
                    <a:pt x="30" y="396"/>
                    <a:pt x="30" y="912"/>
                  </a:cubicBezTo>
                  <a:cubicBezTo>
                    <a:pt x="1" y="1414"/>
                    <a:pt x="458" y="1886"/>
                    <a:pt x="957" y="1886"/>
                  </a:cubicBezTo>
                  <a:cubicBezTo>
                    <a:pt x="972" y="1886"/>
                    <a:pt x="988" y="1886"/>
                    <a:pt x="1003" y="1885"/>
                  </a:cubicBezTo>
                  <a:cubicBezTo>
                    <a:pt x="1489" y="1855"/>
                    <a:pt x="1915" y="1429"/>
                    <a:pt x="1884" y="912"/>
                  </a:cubicBezTo>
                  <a:cubicBezTo>
                    <a:pt x="1884" y="39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2" name="Google Shape;28632;p13"/>
            <p:cNvSpPr/>
            <p:nvPr/>
          </p:nvSpPr>
          <p:spPr>
            <a:xfrm>
              <a:off x="5911500" y="1251025"/>
              <a:ext cx="48625" cy="47175"/>
            </a:xfrm>
            <a:custGeom>
              <a:avLst/>
              <a:gdLst/>
              <a:ahLst/>
              <a:cxnLst/>
              <a:rect l="l" t="t" r="r" b="b"/>
              <a:pathLst>
                <a:path w="1945" h="1887" extrusionOk="0">
                  <a:moveTo>
                    <a:pt x="947" y="1"/>
                  </a:moveTo>
                  <a:cubicBezTo>
                    <a:pt x="425" y="1"/>
                    <a:pt x="0" y="416"/>
                    <a:pt x="30" y="945"/>
                  </a:cubicBezTo>
                  <a:cubicBezTo>
                    <a:pt x="30" y="1461"/>
                    <a:pt x="425" y="1856"/>
                    <a:pt x="942" y="1887"/>
                  </a:cubicBezTo>
                  <a:cubicBezTo>
                    <a:pt x="1489" y="1887"/>
                    <a:pt x="1945" y="1461"/>
                    <a:pt x="1914" y="914"/>
                  </a:cubicBezTo>
                  <a:cubicBezTo>
                    <a:pt x="1914" y="397"/>
                    <a:pt x="1519" y="2"/>
                    <a:pt x="1002" y="2"/>
                  </a:cubicBezTo>
                  <a:cubicBezTo>
                    <a:pt x="984" y="1"/>
                    <a:pt x="966" y="1"/>
                    <a:pt x="9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3" name="Google Shape;28633;p13"/>
            <p:cNvSpPr/>
            <p:nvPr/>
          </p:nvSpPr>
          <p:spPr>
            <a:xfrm>
              <a:off x="1662150" y="4438000"/>
              <a:ext cx="48625" cy="47175"/>
            </a:xfrm>
            <a:custGeom>
              <a:avLst/>
              <a:gdLst/>
              <a:ahLst/>
              <a:cxnLst/>
              <a:rect l="l" t="t" r="r" b="b"/>
              <a:pathLst>
                <a:path w="1945" h="1887" extrusionOk="0">
                  <a:moveTo>
                    <a:pt x="994" y="1"/>
                  </a:moveTo>
                  <a:cubicBezTo>
                    <a:pt x="977" y="1"/>
                    <a:pt x="960" y="1"/>
                    <a:pt x="943" y="2"/>
                  </a:cubicBezTo>
                  <a:cubicBezTo>
                    <a:pt x="426" y="2"/>
                    <a:pt x="31" y="397"/>
                    <a:pt x="31" y="914"/>
                  </a:cubicBezTo>
                  <a:cubicBezTo>
                    <a:pt x="1" y="1461"/>
                    <a:pt x="426" y="1887"/>
                    <a:pt x="1004" y="1887"/>
                  </a:cubicBezTo>
                  <a:cubicBezTo>
                    <a:pt x="1520" y="1856"/>
                    <a:pt x="1915" y="1461"/>
                    <a:pt x="1915" y="975"/>
                  </a:cubicBezTo>
                  <a:cubicBezTo>
                    <a:pt x="1945" y="445"/>
                    <a:pt x="1518" y="1"/>
                    <a:pt x="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4" name="Google Shape;28634;p13"/>
            <p:cNvSpPr/>
            <p:nvPr/>
          </p:nvSpPr>
          <p:spPr>
            <a:xfrm>
              <a:off x="6116650" y="1533700"/>
              <a:ext cx="48650" cy="47175"/>
            </a:xfrm>
            <a:custGeom>
              <a:avLst/>
              <a:gdLst/>
              <a:ahLst/>
              <a:cxnLst/>
              <a:rect l="l" t="t" r="r" b="b"/>
              <a:pathLst>
                <a:path w="1946" h="1887" extrusionOk="0">
                  <a:moveTo>
                    <a:pt x="948" y="1"/>
                  </a:moveTo>
                  <a:cubicBezTo>
                    <a:pt x="456" y="1"/>
                    <a:pt x="60" y="386"/>
                    <a:pt x="31" y="884"/>
                  </a:cubicBezTo>
                  <a:cubicBezTo>
                    <a:pt x="0" y="1431"/>
                    <a:pt x="395" y="1857"/>
                    <a:pt x="942" y="1887"/>
                  </a:cubicBezTo>
                  <a:cubicBezTo>
                    <a:pt x="1459" y="1887"/>
                    <a:pt x="1885" y="1492"/>
                    <a:pt x="1915" y="1005"/>
                  </a:cubicBezTo>
                  <a:cubicBezTo>
                    <a:pt x="1945" y="458"/>
                    <a:pt x="1550" y="2"/>
                    <a:pt x="1003" y="2"/>
                  </a:cubicBezTo>
                  <a:cubicBezTo>
                    <a:pt x="985" y="1"/>
                    <a:pt x="966" y="1"/>
                    <a:pt x="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5" name="Google Shape;28635;p13"/>
            <p:cNvSpPr/>
            <p:nvPr/>
          </p:nvSpPr>
          <p:spPr>
            <a:xfrm>
              <a:off x="1912950" y="927325"/>
              <a:ext cx="48625" cy="47175"/>
            </a:xfrm>
            <a:custGeom>
              <a:avLst/>
              <a:gdLst/>
              <a:ahLst/>
              <a:cxnLst/>
              <a:rect l="l" t="t" r="r" b="b"/>
              <a:pathLst>
                <a:path w="1945" h="1887" extrusionOk="0">
                  <a:moveTo>
                    <a:pt x="947" y="0"/>
                  </a:moveTo>
                  <a:cubicBezTo>
                    <a:pt x="425" y="0"/>
                    <a:pt x="0" y="415"/>
                    <a:pt x="30" y="944"/>
                  </a:cubicBezTo>
                  <a:cubicBezTo>
                    <a:pt x="30" y="1461"/>
                    <a:pt x="425" y="1856"/>
                    <a:pt x="941" y="1886"/>
                  </a:cubicBezTo>
                  <a:cubicBezTo>
                    <a:pt x="1519" y="1886"/>
                    <a:pt x="1944" y="1461"/>
                    <a:pt x="1914" y="914"/>
                  </a:cubicBezTo>
                  <a:cubicBezTo>
                    <a:pt x="1914" y="397"/>
                    <a:pt x="1519" y="2"/>
                    <a:pt x="1002" y="2"/>
                  </a:cubicBezTo>
                  <a:cubicBezTo>
                    <a:pt x="984" y="1"/>
                    <a:pt x="965" y="0"/>
                    <a:pt x="9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6" name="Google Shape;28636;p13"/>
            <p:cNvSpPr/>
            <p:nvPr/>
          </p:nvSpPr>
          <p:spPr>
            <a:xfrm>
              <a:off x="6258750" y="1996475"/>
              <a:ext cx="47125" cy="47175"/>
            </a:xfrm>
            <a:custGeom>
              <a:avLst/>
              <a:gdLst/>
              <a:ahLst/>
              <a:cxnLst/>
              <a:rect l="l" t="t" r="r" b="b"/>
              <a:pathLst>
                <a:path w="1885" h="1887" extrusionOk="0">
                  <a:moveTo>
                    <a:pt x="920" y="1"/>
                  </a:moveTo>
                  <a:cubicBezTo>
                    <a:pt x="454" y="1"/>
                    <a:pt x="29" y="386"/>
                    <a:pt x="0" y="884"/>
                  </a:cubicBezTo>
                  <a:cubicBezTo>
                    <a:pt x="0" y="1431"/>
                    <a:pt x="426" y="1887"/>
                    <a:pt x="973" y="1887"/>
                  </a:cubicBezTo>
                  <a:cubicBezTo>
                    <a:pt x="1459" y="1887"/>
                    <a:pt x="1885" y="1431"/>
                    <a:pt x="1885" y="945"/>
                  </a:cubicBezTo>
                  <a:cubicBezTo>
                    <a:pt x="1885" y="458"/>
                    <a:pt x="1459" y="2"/>
                    <a:pt x="973" y="2"/>
                  </a:cubicBezTo>
                  <a:cubicBezTo>
                    <a:pt x="955" y="1"/>
                    <a:pt x="938" y="1"/>
                    <a:pt x="9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7" name="Google Shape;28637;p13"/>
            <p:cNvSpPr/>
            <p:nvPr/>
          </p:nvSpPr>
          <p:spPr>
            <a:xfrm>
              <a:off x="1753350" y="4472250"/>
              <a:ext cx="48650" cy="47175"/>
            </a:xfrm>
            <a:custGeom>
              <a:avLst/>
              <a:gdLst/>
              <a:ahLst/>
              <a:cxnLst/>
              <a:rect l="l" t="t" r="r" b="b"/>
              <a:pathLst>
                <a:path w="1946" h="1887" extrusionOk="0">
                  <a:moveTo>
                    <a:pt x="973" y="0"/>
                  </a:moveTo>
                  <a:cubicBezTo>
                    <a:pt x="426" y="0"/>
                    <a:pt x="0" y="456"/>
                    <a:pt x="61" y="1003"/>
                  </a:cubicBezTo>
                  <a:cubicBezTo>
                    <a:pt x="90" y="1501"/>
                    <a:pt x="486" y="1886"/>
                    <a:pt x="978" y="1886"/>
                  </a:cubicBezTo>
                  <a:cubicBezTo>
                    <a:pt x="996" y="1886"/>
                    <a:pt x="1015" y="1886"/>
                    <a:pt x="1033" y="1885"/>
                  </a:cubicBezTo>
                  <a:cubicBezTo>
                    <a:pt x="1520" y="1854"/>
                    <a:pt x="1945" y="1398"/>
                    <a:pt x="1915" y="912"/>
                  </a:cubicBezTo>
                  <a:cubicBezTo>
                    <a:pt x="1915" y="426"/>
                    <a:pt x="1459"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8" name="Google Shape;28638;p13"/>
            <p:cNvSpPr/>
            <p:nvPr/>
          </p:nvSpPr>
          <p:spPr>
            <a:xfrm>
              <a:off x="1532975" y="1406050"/>
              <a:ext cx="47125" cy="47175"/>
            </a:xfrm>
            <a:custGeom>
              <a:avLst/>
              <a:gdLst/>
              <a:ahLst/>
              <a:cxnLst/>
              <a:rect l="l" t="t" r="r" b="b"/>
              <a:pathLst>
                <a:path w="1885" h="1887" extrusionOk="0">
                  <a:moveTo>
                    <a:pt x="967" y="0"/>
                  </a:moveTo>
                  <a:cubicBezTo>
                    <a:pt x="949" y="0"/>
                    <a:pt x="931" y="1"/>
                    <a:pt x="912" y="2"/>
                  </a:cubicBezTo>
                  <a:cubicBezTo>
                    <a:pt x="395" y="32"/>
                    <a:pt x="0" y="427"/>
                    <a:pt x="0" y="944"/>
                  </a:cubicBezTo>
                  <a:cubicBezTo>
                    <a:pt x="0" y="1461"/>
                    <a:pt x="426" y="1886"/>
                    <a:pt x="973" y="1886"/>
                  </a:cubicBezTo>
                  <a:cubicBezTo>
                    <a:pt x="1490" y="1856"/>
                    <a:pt x="1885" y="1461"/>
                    <a:pt x="1885" y="944"/>
                  </a:cubicBezTo>
                  <a:cubicBezTo>
                    <a:pt x="1885" y="416"/>
                    <a:pt x="1488"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9" name="Google Shape;28639;p13"/>
            <p:cNvSpPr/>
            <p:nvPr/>
          </p:nvSpPr>
          <p:spPr>
            <a:xfrm>
              <a:off x="1397700" y="4032275"/>
              <a:ext cx="48675" cy="47125"/>
            </a:xfrm>
            <a:custGeom>
              <a:avLst/>
              <a:gdLst/>
              <a:ahLst/>
              <a:cxnLst/>
              <a:rect l="l" t="t" r="r" b="b"/>
              <a:pathLst>
                <a:path w="1947" h="1885" extrusionOk="0">
                  <a:moveTo>
                    <a:pt x="974" y="0"/>
                  </a:moveTo>
                  <a:cubicBezTo>
                    <a:pt x="426" y="0"/>
                    <a:pt x="1" y="426"/>
                    <a:pt x="31" y="973"/>
                  </a:cubicBezTo>
                  <a:cubicBezTo>
                    <a:pt x="31" y="1489"/>
                    <a:pt x="457" y="1885"/>
                    <a:pt x="974" y="1885"/>
                  </a:cubicBezTo>
                  <a:cubicBezTo>
                    <a:pt x="1521" y="1885"/>
                    <a:pt x="1946" y="1429"/>
                    <a:pt x="1916" y="882"/>
                  </a:cubicBezTo>
                  <a:cubicBezTo>
                    <a:pt x="1916" y="395"/>
                    <a:pt x="1490" y="0"/>
                    <a:pt x="9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0" name="Google Shape;28640;p13"/>
            <p:cNvSpPr/>
            <p:nvPr/>
          </p:nvSpPr>
          <p:spPr>
            <a:xfrm>
              <a:off x="6371975" y="3375675"/>
              <a:ext cx="48625" cy="47175"/>
            </a:xfrm>
            <a:custGeom>
              <a:avLst/>
              <a:gdLst/>
              <a:ahLst/>
              <a:cxnLst/>
              <a:rect l="l" t="t" r="r" b="b"/>
              <a:pathLst>
                <a:path w="1945" h="1887" extrusionOk="0">
                  <a:moveTo>
                    <a:pt x="994" y="1"/>
                  </a:moveTo>
                  <a:cubicBezTo>
                    <a:pt x="977" y="1"/>
                    <a:pt x="960" y="1"/>
                    <a:pt x="942" y="2"/>
                  </a:cubicBezTo>
                  <a:cubicBezTo>
                    <a:pt x="426" y="2"/>
                    <a:pt x="31" y="397"/>
                    <a:pt x="31" y="914"/>
                  </a:cubicBezTo>
                  <a:cubicBezTo>
                    <a:pt x="0" y="1461"/>
                    <a:pt x="426" y="1887"/>
                    <a:pt x="1003" y="1887"/>
                  </a:cubicBezTo>
                  <a:cubicBezTo>
                    <a:pt x="1520" y="1856"/>
                    <a:pt x="1915" y="1461"/>
                    <a:pt x="1915" y="975"/>
                  </a:cubicBezTo>
                  <a:cubicBezTo>
                    <a:pt x="1944" y="445"/>
                    <a:pt x="1518" y="1"/>
                    <a:pt x="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1" name="Google Shape;28641;p13"/>
            <p:cNvSpPr/>
            <p:nvPr/>
          </p:nvSpPr>
          <p:spPr>
            <a:xfrm>
              <a:off x="2351375" y="571700"/>
              <a:ext cx="47125" cy="47175"/>
            </a:xfrm>
            <a:custGeom>
              <a:avLst/>
              <a:gdLst/>
              <a:ahLst/>
              <a:cxnLst/>
              <a:rect l="l" t="t" r="r" b="b"/>
              <a:pathLst>
                <a:path w="1885" h="1887" extrusionOk="0">
                  <a:moveTo>
                    <a:pt x="946" y="0"/>
                  </a:moveTo>
                  <a:cubicBezTo>
                    <a:pt x="398" y="0"/>
                    <a:pt x="0" y="415"/>
                    <a:pt x="0" y="944"/>
                  </a:cubicBezTo>
                  <a:cubicBezTo>
                    <a:pt x="0" y="1461"/>
                    <a:pt x="396" y="1856"/>
                    <a:pt x="882" y="1886"/>
                  </a:cubicBezTo>
                  <a:cubicBezTo>
                    <a:pt x="1459" y="1886"/>
                    <a:pt x="1885" y="1491"/>
                    <a:pt x="1885" y="944"/>
                  </a:cubicBezTo>
                  <a:cubicBezTo>
                    <a:pt x="1885" y="427"/>
                    <a:pt x="1490" y="32"/>
                    <a:pt x="1004" y="2"/>
                  </a:cubicBezTo>
                  <a:cubicBezTo>
                    <a:pt x="984" y="1"/>
                    <a:pt x="965" y="0"/>
                    <a:pt x="9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2" name="Google Shape;28642;p13"/>
            <p:cNvSpPr/>
            <p:nvPr/>
          </p:nvSpPr>
          <p:spPr>
            <a:xfrm>
              <a:off x="5849925" y="4524625"/>
              <a:ext cx="48625" cy="47175"/>
            </a:xfrm>
            <a:custGeom>
              <a:avLst/>
              <a:gdLst/>
              <a:ahLst/>
              <a:cxnLst/>
              <a:rect l="l" t="t" r="r" b="b"/>
              <a:pathLst>
                <a:path w="1945" h="1887" extrusionOk="0">
                  <a:moveTo>
                    <a:pt x="998" y="1"/>
                  </a:moveTo>
                  <a:cubicBezTo>
                    <a:pt x="979" y="1"/>
                    <a:pt x="961" y="1"/>
                    <a:pt x="943" y="2"/>
                  </a:cubicBezTo>
                  <a:cubicBezTo>
                    <a:pt x="426" y="2"/>
                    <a:pt x="31" y="428"/>
                    <a:pt x="31" y="914"/>
                  </a:cubicBezTo>
                  <a:cubicBezTo>
                    <a:pt x="0" y="1492"/>
                    <a:pt x="456" y="1887"/>
                    <a:pt x="1003" y="1887"/>
                  </a:cubicBezTo>
                  <a:cubicBezTo>
                    <a:pt x="1520" y="1857"/>
                    <a:pt x="1915" y="1461"/>
                    <a:pt x="1915" y="945"/>
                  </a:cubicBezTo>
                  <a:cubicBezTo>
                    <a:pt x="1945" y="416"/>
                    <a:pt x="1520"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3" name="Google Shape;28643;p13"/>
            <p:cNvSpPr/>
            <p:nvPr/>
          </p:nvSpPr>
          <p:spPr>
            <a:xfrm>
              <a:off x="5555075" y="813325"/>
              <a:ext cx="50175" cy="47175"/>
            </a:xfrm>
            <a:custGeom>
              <a:avLst/>
              <a:gdLst/>
              <a:ahLst/>
              <a:cxnLst/>
              <a:rect l="l" t="t" r="r" b="b"/>
              <a:pathLst>
                <a:path w="2007" h="1887" extrusionOk="0">
                  <a:moveTo>
                    <a:pt x="978" y="1"/>
                  </a:moveTo>
                  <a:cubicBezTo>
                    <a:pt x="487" y="1"/>
                    <a:pt x="90" y="386"/>
                    <a:pt x="31" y="884"/>
                  </a:cubicBezTo>
                  <a:cubicBezTo>
                    <a:pt x="1" y="1401"/>
                    <a:pt x="426" y="1857"/>
                    <a:pt x="973" y="1887"/>
                  </a:cubicBezTo>
                  <a:cubicBezTo>
                    <a:pt x="1521" y="1887"/>
                    <a:pt x="1916" y="1522"/>
                    <a:pt x="1946" y="1005"/>
                  </a:cubicBezTo>
                  <a:cubicBezTo>
                    <a:pt x="2007" y="458"/>
                    <a:pt x="1581" y="2"/>
                    <a:pt x="1034" y="2"/>
                  </a:cubicBezTo>
                  <a:cubicBezTo>
                    <a:pt x="1015" y="1"/>
                    <a:pt x="997" y="1"/>
                    <a:pt x="9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4" name="Google Shape;28644;p13"/>
            <p:cNvSpPr/>
            <p:nvPr/>
          </p:nvSpPr>
          <p:spPr>
            <a:xfrm>
              <a:off x="5854475" y="1127925"/>
              <a:ext cx="48625" cy="47175"/>
            </a:xfrm>
            <a:custGeom>
              <a:avLst/>
              <a:gdLst/>
              <a:ahLst/>
              <a:cxnLst/>
              <a:rect l="l" t="t" r="r" b="b"/>
              <a:pathLst>
                <a:path w="1945" h="1887" extrusionOk="0">
                  <a:moveTo>
                    <a:pt x="998" y="1"/>
                  </a:moveTo>
                  <a:cubicBezTo>
                    <a:pt x="980" y="1"/>
                    <a:pt x="961" y="1"/>
                    <a:pt x="943" y="2"/>
                  </a:cubicBezTo>
                  <a:cubicBezTo>
                    <a:pt x="426" y="2"/>
                    <a:pt x="31" y="397"/>
                    <a:pt x="31" y="914"/>
                  </a:cubicBezTo>
                  <a:cubicBezTo>
                    <a:pt x="1" y="1461"/>
                    <a:pt x="426" y="1887"/>
                    <a:pt x="1004" y="1887"/>
                  </a:cubicBezTo>
                  <a:cubicBezTo>
                    <a:pt x="1520" y="1856"/>
                    <a:pt x="1916" y="1461"/>
                    <a:pt x="1916" y="944"/>
                  </a:cubicBezTo>
                  <a:cubicBezTo>
                    <a:pt x="1945" y="416"/>
                    <a:pt x="1520"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5" name="Google Shape;28645;p13"/>
            <p:cNvSpPr/>
            <p:nvPr/>
          </p:nvSpPr>
          <p:spPr>
            <a:xfrm>
              <a:off x="1431925" y="1677325"/>
              <a:ext cx="47875" cy="47225"/>
            </a:xfrm>
            <a:custGeom>
              <a:avLst/>
              <a:gdLst/>
              <a:ahLst/>
              <a:cxnLst/>
              <a:rect l="l" t="t" r="r" b="b"/>
              <a:pathLst>
                <a:path w="1915" h="1889" extrusionOk="0">
                  <a:moveTo>
                    <a:pt x="923" y="1"/>
                  </a:moveTo>
                  <a:cubicBezTo>
                    <a:pt x="458" y="1"/>
                    <a:pt x="59" y="415"/>
                    <a:pt x="30" y="914"/>
                  </a:cubicBezTo>
                  <a:cubicBezTo>
                    <a:pt x="1" y="1415"/>
                    <a:pt x="457" y="1888"/>
                    <a:pt x="957" y="1888"/>
                  </a:cubicBezTo>
                  <a:cubicBezTo>
                    <a:pt x="972" y="1888"/>
                    <a:pt x="987" y="1888"/>
                    <a:pt x="1003" y="1887"/>
                  </a:cubicBezTo>
                  <a:cubicBezTo>
                    <a:pt x="1489" y="1856"/>
                    <a:pt x="1915" y="1431"/>
                    <a:pt x="1915" y="914"/>
                  </a:cubicBezTo>
                  <a:cubicBezTo>
                    <a:pt x="1884" y="428"/>
                    <a:pt x="1489" y="2"/>
                    <a:pt x="972" y="2"/>
                  </a:cubicBezTo>
                  <a:cubicBezTo>
                    <a:pt x="956" y="1"/>
                    <a:pt x="940" y="1"/>
                    <a:pt x="9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6" name="Google Shape;28646;p13"/>
            <p:cNvSpPr/>
            <p:nvPr/>
          </p:nvSpPr>
          <p:spPr>
            <a:xfrm>
              <a:off x="1209250" y="3140925"/>
              <a:ext cx="47150" cy="47150"/>
            </a:xfrm>
            <a:custGeom>
              <a:avLst/>
              <a:gdLst/>
              <a:ahLst/>
              <a:cxnLst/>
              <a:rect l="l" t="t" r="r" b="b"/>
              <a:pathLst>
                <a:path w="1886" h="1886" extrusionOk="0">
                  <a:moveTo>
                    <a:pt x="943" y="0"/>
                  </a:moveTo>
                  <a:cubicBezTo>
                    <a:pt x="457" y="0"/>
                    <a:pt x="1" y="426"/>
                    <a:pt x="1" y="912"/>
                  </a:cubicBezTo>
                  <a:cubicBezTo>
                    <a:pt x="1" y="1413"/>
                    <a:pt x="430" y="1886"/>
                    <a:pt x="927" y="1886"/>
                  </a:cubicBezTo>
                  <a:cubicBezTo>
                    <a:pt x="943" y="1886"/>
                    <a:pt x="958" y="1885"/>
                    <a:pt x="973" y="1885"/>
                  </a:cubicBezTo>
                  <a:cubicBezTo>
                    <a:pt x="1490" y="1854"/>
                    <a:pt x="1885" y="1429"/>
                    <a:pt x="1855" y="912"/>
                  </a:cubicBezTo>
                  <a:cubicBezTo>
                    <a:pt x="1855" y="395"/>
                    <a:pt x="142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7" name="Google Shape;28647;p13"/>
            <p:cNvSpPr/>
            <p:nvPr/>
          </p:nvSpPr>
          <p:spPr>
            <a:xfrm>
              <a:off x="1300450" y="2042125"/>
              <a:ext cx="47125" cy="47150"/>
            </a:xfrm>
            <a:custGeom>
              <a:avLst/>
              <a:gdLst/>
              <a:ahLst/>
              <a:cxnLst/>
              <a:rect l="l" t="t" r="r" b="b"/>
              <a:pathLst>
                <a:path w="1885" h="1886" extrusionOk="0">
                  <a:moveTo>
                    <a:pt x="942" y="0"/>
                  </a:moveTo>
                  <a:cubicBezTo>
                    <a:pt x="456" y="0"/>
                    <a:pt x="0" y="426"/>
                    <a:pt x="0" y="912"/>
                  </a:cubicBezTo>
                  <a:cubicBezTo>
                    <a:pt x="0" y="1413"/>
                    <a:pt x="429" y="1886"/>
                    <a:pt x="927" y="1886"/>
                  </a:cubicBezTo>
                  <a:cubicBezTo>
                    <a:pt x="942" y="1886"/>
                    <a:pt x="957" y="1885"/>
                    <a:pt x="973" y="1885"/>
                  </a:cubicBezTo>
                  <a:cubicBezTo>
                    <a:pt x="1490" y="1854"/>
                    <a:pt x="1885" y="1429"/>
                    <a:pt x="1854" y="912"/>
                  </a:cubicBezTo>
                  <a:cubicBezTo>
                    <a:pt x="1854" y="395"/>
                    <a:pt x="1429"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8" name="Google Shape;28648;p13"/>
            <p:cNvSpPr/>
            <p:nvPr/>
          </p:nvSpPr>
          <p:spPr>
            <a:xfrm>
              <a:off x="1430375" y="3943350"/>
              <a:ext cx="47900" cy="47175"/>
            </a:xfrm>
            <a:custGeom>
              <a:avLst/>
              <a:gdLst/>
              <a:ahLst/>
              <a:cxnLst/>
              <a:rect l="l" t="t" r="r" b="b"/>
              <a:pathLst>
                <a:path w="1916" h="1887" extrusionOk="0">
                  <a:moveTo>
                    <a:pt x="943" y="1"/>
                  </a:moveTo>
                  <a:cubicBezTo>
                    <a:pt x="457" y="1"/>
                    <a:pt x="31" y="396"/>
                    <a:pt x="31" y="913"/>
                  </a:cubicBezTo>
                  <a:cubicBezTo>
                    <a:pt x="1" y="1429"/>
                    <a:pt x="396" y="1855"/>
                    <a:pt x="913" y="1885"/>
                  </a:cubicBezTo>
                  <a:cubicBezTo>
                    <a:pt x="928" y="1886"/>
                    <a:pt x="944" y="1887"/>
                    <a:pt x="959" y="1887"/>
                  </a:cubicBezTo>
                  <a:cubicBezTo>
                    <a:pt x="1401" y="1887"/>
                    <a:pt x="1856" y="1474"/>
                    <a:pt x="1885" y="1004"/>
                  </a:cubicBezTo>
                  <a:cubicBezTo>
                    <a:pt x="1916" y="487"/>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9" name="Google Shape;28649;p13"/>
            <p:cNvSpPr/>
            <p:nvPr/>
          </p:nvSpPr>
          <p:spPr>
            <a:xfrm>
              <a:off x="1334650" y="1950900"/>
              <a:ext cx="47125" cy="47175"/>
            </a:xfrm>
            <a:custGeom>
              <a:avLst/>
              <a:gdLst/>
              <a:ahLst/>
              <a:cxnLst/>
              <a:rect l="l" t="t" r="r" b="b"/>
              <a:pathLst>
                <a:path w="1885" h="1887" extrusionOk="0">
                  <a:moveTo>
                    <a:pt x="930" y="0"/>
                  </a:moveTo>
                  <a:cubicBezTo>
                    <a:pt x="914" y="0"/>
                    <a:pt x="898" y="1"/>
                    <a:pt x="881" y="2"/>
                  </a:cubicBezTo>
                  <a:cubicBezTo>
                    <a:pt x="395" y="32"/>
                    <a:pt x="0" y="458"/>
                    <a:pt x="30" y="974"/>
                  </a:cubicBezTo>
                  <a:cubicBezTo>
                    <a:pt x="30" y="1491"/>
                    <a:pt x="456" y="1886"/>
                    <a:pt x="942" y="1886"/>
                  </a:cubicBezTo>
                  <a:cubicBezTo>
                    <a:pt x="1429" y="1856"/>
                    <a:pt x="1885" y="1430"/>
                    <a:pt x="1885" y="944"/>
                  </a:cubicBezTo>
                  <a:cubicBezTo>
                    <a:pt x="1885" y="443"/>
                    <a:pt x="1429" y="0"/>
                    <a:pt x="9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0" name="Google Shape;28650;p13"/>
            <p:cNvSpPr/>
            <p:nvPr/>
          </p:nvSpPr>
          <p:spPr>
            <a:xfrm>
              <a:off x="1488900" y="4066450"/>
              <a:ext cx="48650" cy="47200"/>
            </a:xfrm>
            <a:custGeom>
              <a:avLst/>
              <a:gdLst/>
              <a:ahLst/>
              <a:cxnLst/>
              <a:rect l="l" t="t" r="r" b="b"/>
              <a:pathLst>
                <a:path w="1946" h="1888" extrusionOk="0">
                  <a:moveTo>
                    <a:pt x="973" y="1"/>
                  </a:moveTo>
                  <a:cubicBezTo>
                    <a:pt x="426" y="1"/>
                    <a:pt x="0" y="457"/>
                    <a:pt x="61" y="1034"/>
                  </a:cubicBezTo>
                  <a:cubicBezTo>
                    <a:pt x="90" y="1503"/>
                    <a:pt x="515" y="1887"/>
                    <a:pt x="981" y="1887"/>
                  </a:cubicBezTo>
                  <a:cubicBezTo>
                    <a:pt x="999" y="1887"/>
                    <a:pt x="1016" y="1886"/>
                    <a:pt x="1034" y="1885"/>
                  </a:cubicBezTo>
                  <a:cubicBezTo>
                    <a:pt x="1520" y="1825"/>
                    <a:pt x="1946" y="1369"/>
                    <a:pt x="1915" y="882"/>
                  </a:cubicBezTo>
                  <a:cubicBezTo>
                    <a:pt x="1885" y="396"/>
                    <a:pt x="145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1" name="Google Shape;28651;p13"/>
            <p:cNvSpPr/>
            <p:nvPr/>
          </p:nvSpPr>
          <p:spPr>
            <a:xfrm>
              <a:off x="6397075" y="2459300"/>
              <a:ext cx="47875" cy="46400"/>
            </a:xfrm>
            <a:custGeom>
              <a:avLst/>
              <a:gdLst/>
              <a:ahLst/>
              <a:cxnLst/>
              <a:rect l="l" t="t" r="r" b="b"/>
              <a:pathLst>
                <a:path w="1915" h="1856" extrusionOk="0">
                  <a:moveTo>
                    <a:pt x="941" y="0"/>
                  </a:moveTo>
                  <a:cubicBezTo>
                    <a:pt x="425" y="0"/>
                    <a:pt x="30" y="395"/>
                    <a:pt x="30" y="912"/>
                  </a:cubicBezTo>
                  <a:cubicBezTo>
                    <a:pt x="0" y="1441"/>
                    <a:pt x="397" y="1856"/>
                    <a:pt x="944" y="1856"/>
                  </a:cubicBezTo>
                  <a:cubicBezTo>
                    <a:pt x="963" y="1856"/>
                    <a:pt x="983" y="1855"/>
                    <a:pt x="1002" y="1854"/>
                  </a:cubicBezTo>
                  <a:cubicBezTo>
                    <a:pt x="1519" y="1854"/>
                    <a:pt x="1884" y="1490"/>
                    <a:pt x="1914" y="973"/>
                  </a:cubicBezTo>
                  <a:cubicBezTo>
                    <a:pt x="1914" y="395"/>
                    <a:pt x="1489" y="0"/>
                    <a:pt x="9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2" name="Google Shape;28652;p13"/>
            <p:cNvSpPr/>
            <p:nvPr/>
          </p:nvSpPr>
          <p:spPr>
            <a:xfrm>
              <a:off x="6340800" y="3466875"/>
              <a:ext cx="47150" cy="46450"/>
            </a:xfrm>
            <a:custGeom>
              <a:avLst/>
              <a:gdLst/>
              <a:ahLst/>
              <a:cxnLst/>
              <a:rect l="l" t="t" r="r" b="b"/>
              <a:pathLst>
                <a:path w="1886" h="1858" extrusionOk="0">
                  <a:moveTo>
                    <a:pt x="919" y="0"/>
                  </a:moveTo>
                  <a:cubicBezTo>
                    <a:pt x="398" y="0"/>
                    <a:pt x="1" y="415"/>
                    <a:pt x="1" y="944"/>
                  </a:cubicBezTo>
                  <a:cubicBezTo>
                    <a:pt x="1" y="1461"/>
                    <a:pt x="396" y="1856"/>
                    <a:pt x="913" y="1856"/>
                  </a:cubicBezTo>
                  <a:cubicBezTo>
                    <a:pt x="931" y="1857"/>
                    <a:pt x="950" y="1857"/>
                    <a:pt x="968" y="1857"/>
                  </a:cubicBezTo>
                  <a:cubicBezTo>
                    <a:pt x="1488" y="1857"/>
                    <a:pt x="1885" y="1442"/>
                    <a:pt x="1885" y="914"/>
                  </a:cubicBezTo>
                  <a:cubicBezTo>
                    <a:pt x="1885" y="427"/>
                    <a:pt x="1490" y="2"/>
                    <a:pt x="974" y="2"/>
                  </a:cubicBezTo>
                  <a:cubicBezTo>
                    <a:pt x="955" y="1"/>
                    <a:pt x="937" y="0"/>
                    <a:pt x="9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3" name="Google Shape;28653;p13"/>
            <p:cNvSpPr/>
            <p:nvPr/>
          </p:nvSpPr>
          <p:spPr>
            <a:xfrm>
              <a:off x="1184175" y="2926575"/>
              <a:ext cx="47150" cy="47225"/>
            </a:xfrm>
            <a:custGeom>
              <a:avLst/>
              <a:gdLst/>
              <a:ahLst/>
              <a:cxnLst/>
              <a:rect l="l" t="t" r="r" b="b"/>
              <a:pathLst>
                <a:path w="1886" h="1889" extrusionOk="0">
                  <a:moveTo>
                    <a:pt x="921" y="1"/>
                  </a:moveTo>
                  <a:cubicBezTo>
                    <a:pt x="428" y="1"/>
                    <a:pt x="31" y="414"/>
                    <a:pt x="31" y="884"/>
                  </a:cubicBezTo>
                  <a:cubicBezTo>
                    <a:pt x="1" y="1401"/>
                    <a:pt x="396" y="1857"/>
                    <a:pt x="882" y="1887"/>
                  </a:cubicBezTo>
                  <a:cubicBezTo>
                    <a:pt x="899" y="1888"/>
                    <a:pt x="915" y="1888"/>
                    <a:pt x="931" y="1888"/>
                  </a:cubicBezTo>
                  <a:cubicBezTo>
                    <a:pt x="1429" y="1888"/>
                    <a:pt x="1885" y="1445"/>
                    <a:pt x="1885" y="945"/>
                  </a:cubicBezTo>
                  <a:cubicBezTo>
                    <a:pt x="1885" y="458"/>
                    <a:pt x="1460" y="3"/>
                    <a:pt x="973" y="3"/>
                  </a:cubicBezTo>
                  <a:cubicBezTo>
                    <a:pt x="956" y="1"/>
                    <a:pt x="938" y="1"/>
                    <a:pt x="9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4" name="Google Shape;28654;p13"/>
            <p:cNvSpPr/>
            <p:nvPr/>
          </p:nvSpPr>
          <p:spPr>
            <a:xfrm>
              <a:off x="1366550" y="1859750"/>
              <a:ext cx="47150" cy="47175"/>
            </a:xfrm>
            <a:custGeom>
              <a:avLst/>
              <a:gdLst/>
              <a:ahLst/>
              <a:cxnLst/>
              <a:rect l="l" t="t" r="r" b="b"/>
              <a:pathLst>
                <a:path w="1886" h="1887" extrusionOk="0">
                  <a:moveTo>
                    <a:pt x="973" y="0"/>
                  </a:moveTo>
                  <a:cubicBezTo>
                    <a:pt x="457" y="0"/>
                    <a:pt x="31" y="395"/>
                    <a:pt x="31" y="912"/>
                  </a:cubicBezTo>
                  <a:cubicBezTo>
                    <a:pt x="1" y="1398"/>
                    <a:pt x="396" y="1854"/>
                    <a:pt x="882" y="1885"/>
                  </a:cubicBezTo>
                  <a:cubicBezTo>
                    <a:pt x="898" y="1886"/>
                    <a:pt x="915" y="1886"/>
                    <a:pt x="931" y="1886"/>
                  </a:cubicBezTo>
                  <a:cubicBezTo>
                    <a:pt x="1429" y="1886"/>
                    <a:pt x="1885" y="1442"/>
                    <a:pt x="1885" y="912"/>
                  </a:cubicBezTo>
                  <a:cubicBezTo>
                    <a:pt x="1885" y="426"/>
                    <a:pt x="146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5" name="Google Shape;28655;p13"/>
            <p:cNvSpPr/>
            <p:nvPr/>
          </p:nvSpPr>
          <p:spPr>
            <a:xfrm>
              <a:off x="5672100" y="1061825"/>
              <a:ext cx="47150" cy="47175"/>
            </a:xfrm>
            <a:custGeom>
              <a:avLst/>
              <a:gdLst/>
              <a:ahLst/>
              <a:cxnLst/>
              <a:rect l="l" t="t" r="r" b="b"/>
              <a:pathLst>
                <a:path w="1886" h="1887" extrusionOk="0">
                  <a:moveTo>
                    <a:pt x="954" y="0"/>
                  </a:moveTo>
                  <a:cubicBezTo>
                    <a:pt x="487" y="0"/>
                    <a:pt x="60" y="413"/>
                    <a:pt x="31" y="883"/>
                  </a:cubicBezTo>
                  <a:cubicBezTo>
                    <a:pt x="1" y="1400"/>
                    <a:pt x="457" y="1886"/>
                    <a:pt x="973" y="1886"/>
                  </a:cubicBezTo>
                  <a:cubicBezTo>
                    <a:pt x="1460" y="1886"/>
                    <a:pt x="1885" y="1461"/>
                    <a:pt x="1885" y="944"/>
                  </a:cubicBezTo>
                  <a:cubicBezTo>
                    <a:pt x="1885" y="427"/>
                    <a:pt x="1490" y="2"/>
                    <a:pt x="1004" y="2"/>
                  </a:cubicBezTo>
                  <a:cubicBezTo>
                    <a:pt x="987" y="1"/>
                    <a:pt x="971" y="0"/>
                    <a:pt x="9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6" name="Google Shape;28656;p13"/>
            <p:cNvSpPr/>
            <p:nvPr/>
          </p:nvSpPr>
          <p:spPr>
            <a:xfrm>
              <a:off x="5761775" y="4490450"/>
              <a:ext cx="47125" cy="47200"/>
            </a:xfrm>
            <a:custGeom>
              <a:avLst/>
              <a:gdLst/>
              <a:ahLst/>
              <a:cxnLst/>
              <a:rect l="l" t="t" r="r" b="b"/>
              <a:pathLst>
                <a:path w="1885" h="1888" extrusionOk="0">
                  <a:moveTo>
                    <a:pt x="921" y="0"/>
                  </a:moveTo>
                  <a:cubicBezTo>
                    <a:pt x="428" y="0"/>
                    <a:pt x="31" y="413"/>
                    <a:pt x="31" y="883"/>
                  </a:cubicBezTo>
                  <a:cubicBezTo>
                    <a:pt x="0" y="1400"/>
                    <a:pt x="396" y="1856"/>
                    <a:pt x="882" y="1886"/>
                  </a:cubicBezTo>
                  <a:cubicBezTo>
                    <a:pt x="898" y="1887"/>
                    <a:pt x="915" y="1888"/>
                    <a:pt x="931" y="1888"/>
                  </a:cubicBezTo>
                  <a:cubicBezTo>
                    <a:pt x="1429" y="1888"/>
                    <a:pt x="1885" y="1444"/>
                    <a:pt x="1885" y="944"/>
                  </a:cubicBezTo>
                  <a:cubicBezTo>
                    <a:pt x="1885" y="458"/>
                    <a:pt x="1459" y="2"/>
                    <a:pt x="973" y="2"/>
                  </a:cubicBezTo>
                  <a:cubicBezTo>
                    <a:pt x="956" y="1"/>
                    <a:pt x="938" y="0"/>
                    <a:pt x="9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7" name="Google Shape;28657;p13"/>
            <p:cNvSpPr/>
            <p:nvPr/>
          </p:nvSpPr>
          <p:spPr>
            <a:xfrm>
              <a:off x="5284550" y="715300"/>
              <a:ext cx="47150" cy="47175"/>
            </a:xfrm>
            <a:custGeom>
              <a:avLst/>
              <a:gdLst/>
              <a:ahLst/>
              <a:cxnLst/>
              <a:rect l="l" t="t" r="r" b="b"/>
              <a:pathLst>
                <a:path w="1886" h="1887" extrusionOk="0">
                  <a:moveTo>
                    <a:pt x="955" y="1"/>
                  </a:moveTo>
                  <a:cubicBezTo>
                    <a:pt x="487" y="1"/>
                    <a:pt x="61" y="414"/>
                    <a:pt x="31" y="884"/>
                  </a:cubicBezTo>
                  <a:cubicBezTo>
                    <a:pt x="1" y="1401"/>
                    <a:pt x="457" y="1887"/>
                    <a:pt x="974" y="1887"/>
                  </a:cubicBezTo>
                  <a:cubicBezTo>
                    <a:pt x="1490" y="1857"/>
                    <a:pt x="1885" y="1461"/>
                    <a:pt x="1885" y="945"/>
                  </a:cubicBezTo>
                  <a:cubicBezTo>
                    <a:pt x="1885" y="428"/>
                    <a:pt x="1490" y="2"/>
                    <a:pt x="1004" y="2"/>
                  </a:cubicBezTo>
                  <a:cubicBezTo>
                    <a:pt x="987" y="1"/>
                    <a:pt x="971" y="1"/>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8" name="Google Shape;28658;p13"/>
            <p:cNvSpPr/>
            <p:nvPr/>
          </p:nvSpPr>
          <p:spPr>
            <a:xfrm>
              <a:off x="1690275" y="1257900"/>
              <a:ext cx="47900" cy="47175"/>
            </a:xfrm>
            <a:custGeom>
              <a:avLst/>
              <a:gdLst/>
              <a:ahLst/>
              <a:cxnLst/>
              <a:rect l="l" t="t" r="r" b="b"/>
              <a:pathLst>
                <a:path w="1916" h="1887" extrusionOk="0">
                  <a:moveTo>
                    <a:pt x="942" y="1"/>
                  </a:moveTo>
                  <a:cubicBezTo>
                    <a:pt x="456" y="1"/>
                    <a:pt x="31" y="396"/>
                    <a:pt x="31" y="913"/>
                  </a:cubicBezTo>
                  <a:cubicBezTo>
                    <a:pt x="0" y="1429"/>
                    <a:pt x="395" y="1855"/>
                    <a:pt x="912" y="1885"/>
                  </a:cubicBezTo>
                  <a:cubicBezTo>
                    <a:pt x="927" y="1886"/>
                    <a:pt x="943" y="1887"/>
                    <a:pt x="958" y="1887"/>
                  </a:cubicBezTo>
                  <a:cubicBezTo>
                    <a:pt x="1400" y="1887"/>
                    <a:pt x="1855" y="1474"/>
                    <a:pt x="1885" y="1004"/>
                  </a:cubicBezTo>
                  <a:cubicBezTo>
                    <a:pt x="1915" y="487"/>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9" name="Google Shape;28659;p13"/>
            <p:cNvSpPr/>
            <p:nvPr/>
          </p:nvSpPr>
          <p:spPr>
            <a:xfrm>
              <a:off x="1266250" y="2133275"/>
              <a:ext cx="47125" cy="47175"/>
            </a:xfrm>
            <a:custGeom>
              <a:avLst/>
              <a:gdLst/>
              <a:ahLst/>
              <a:cxnLst/>
              <a:rect l="l" t="t" r="r" b="b"/>
              <a:pathLst>
                <a:path w="1885" h="1887" extrusionOk="0">
                  <a:moveTo>
                    <a:pt x="931" y="0"/>
                  </a:moveTo>
                  <a:cubicBezTo>
                    <a:pt x="915" y="0"/>
                    <a:pt x="898" y="1"/>
                    <a:pt x="882" y="2"/>
                  </a:cubicBezTo>
                  <a:cubicBezTo>
                    <a:pt x="396" y="32"/>
                    <a:pt x="0" y="457"/>
                    <a:pt x="31" y="974"/>
                  </a:cubicBezTo>
                  <a:cubicBezTo>
                    <a:pt x="31" y="1491"/>
                    <a:pt x="456" y="1886"/>
                    <a:pt x="943" y="1886"/>
                  </a:cubicBezTo>
                  <a:cubicBezTo>
                    <a:pt x="1459" y="1856"/>
                    <a:pt x="1885" y="1430"/>
                    <a:pt x="1885" y="944"/>
                  </a:cubicBezTo>
                  <a:cubicBezTo>
                    <a:pt x="1885" y="443"/>
                    <a:pt x="1429" y="0"/>
                    <a:pt x="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0" name="Google Shape;28660;p13"/>
            <p:cNvSpPr/>
            <p:nvPr/>
          </p:nvSpPr>
          <p:spPr>
            <a:xfrm>
              <a:off x="1400750" y="1768550"/>
              <a:ext cx="47125" cy="47175"/>
            </a:xfrm>
            <a:custGeom>
              <a:avLst/>
              <a:gdLst/>
              <a:ahLst/>
              <a:cxnLst/>
              <a:rect l="l" t="t" r="r" b="b"/>
              <a:pathLst>
                <a:path w="1885" h="1887" extrusionOk="0">
                  <a:moveTo>
                    <a:pt x="943" y="1"/>
                  </a:moveTo>
                  <a:cubicBezTo>
                    <a:pt x="456" y="1"/>
                    <a:pt x="0" y="426"/>
                    <a:pt x="0" y="913"/>
                  </a:cubicBezTo>
                  <a:cubicBezTo>
                    <a:pt x="0" y="1414"/>
                    <a:pt x="458" y="1887"/>
                    <a:pt x="930" y="1887"/>
                  </a:cubicBezTo>
                  <a:cubicBezTo>
                    <a:pt x="944" y="1887"/>
                    <a:pt x="959" y="1886"/>
                    <a:pt x="973" y="1885"/>
                  </a:cubicBezTo>
                  <a:cubicBezTo>
                    <a:pt x="1490" y="1855"/>
                    <a:pt x="1885" y="1429"/>
                    <a:pt x="1855" y="913"/>
                  </a:cubicBezTo>
                  <a:cubicBezTo>
                    <a:pt x="1855" y="396"/>
                    <a:pt x="142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1" name="Google Shape;28661;p13"/>
            <p:cNvSpPr/>
            <p:nvPr/>
          </p:nvSpPr>
          <p:spPr>
            <a:xfrm>
              <a:off x="5289875" y="4937300"/>
              <a:ext cx="47150" cy="47175"/>
            </a:xfrm>
            <a:custGeom>
              <a:avLst/>
              <a:gdLst/>
              <a:ahLst/>
              <a:cxnLst/>
              <a:rect l="l" t="t" r="r" b="b"/>
              <a:pathLst>
                <a:path w="1886" h="1887" extrusionOk="0">
                  <a:moveTo>
                    <a:pt x="943" y="0"/>
                  </a:moveTo>
                  <a:cubicBezTo>
                    <a:pt x="457" y="0"/>
                    <a:pt x="1" y="426"/>
                    <a:pt x="1" y="912"/>
                  </a:cubicBezTo>
                  <a:cubicBezTo>
                    <a:pt x="1" y="1413"/>
                    <a:pt x="430" y="1886"/>
                    <a:pt x="927" y="1886"/>
                  </a:cubicBezTo>
                  <a:cubicBezTo>
                    <a:pt x="943" y="1886"/>
                    <a:pt x="958" y="1886"/>
                    <a:pt x="973" y="1885"/>
                  </a:cubicBezTo>
                  <a:cubicBezTo>
                    <a:pt x="1490" y="1854"/>
                    <a:pt x="1885" y="1429"/>
                    <a:pt x="1855" y="912"/>
                  </a:cubicBezTo>
                  <a:cubicBezTo>
                    <a:pt x="1855" y="395"/>
                    <a:pt x="142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2" name="Google Shape;28662;p13"/>
            <p:cNvSpPr/>
            <p:nvPr/>
          </p:nvSpPr>
          <p:spPr>
            <a:xfrm>
              <a:off x="1233575" y="3355200"/>
              <a:ext cx="48650" cy="47175"/>
            </a:xfrm>
            <a:custGeom>
              <a:avLst/>
              <a:gdLst/>
              <a:ahLst/>
              <a:cxnLst/>
              <a:rect l="l" t="t" r="r" b="b"/>
              <a:pathLst>
                <a:path w="1946" h="1887" extrusionOk="0">
                  <a:moveTo>
                    <a:pt x="973" y="1"/>
                  </a:moveTo>
                  <a:cubicBezTo>
                    <a:pt x="426" y="1"/>
                    <a:pt x="0" y="457"/>
                    <a:pt x="61" y="1034"/>
                  </a:cubicBezTo>
                  <a:cubicBezTo>
                    <a:pt x="90" y="1503"/>
                    <a:pt x="515" y="1887"/>
                    <a:pt x="981" y="1887"/>
                  </a:cubicBezTo>
                  <a:cubicBezTo>
                    <a:pt x="999" y="1887"/>
                    <a:pt x="1016" y="1886"/>
                    <a:pt x="1034" y="1885"/>
                  </a:cubicBezTo>
                  <a:cubicBezTo>
                    <a:pt x="1520" y="1824"/>
                    <a:pt x="1946" y="1399"/>
                    <a:pt x="1915" y="882"/>
                  </a:cubicBezTo>
                  <a:cubicBezTo>
                    <a:pt x="1885" y="396"/>
                    <a:pt x="145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3" name="Google Shape;28663;p13"/>
            <p:cNvSpPr/>
            <p:nvPr/>
          </p:nvSpPr>
          <p:spPr>
            <a:xfrm>
              <a:off x="5464650" y="781425"/>
              <a:ext cx="47900" cy="46450"/>
            </a:xfrm>
            <a:custGeom>
              <a:avLst/>
              <a:gdLst/>
              <a:ahLst/>
              <a:cxnLst/>
              <a:rect l="l" t="t" r="r" b="b"/>
              <a:pathLst>
                <a:path w="1916" h="1858" extrusionOk="0">
                  <a:moveTo>
                    <a:pt x="998" y="0"/>
                  </a:moveTo>
                  <a:cubicBezTo>
                    <a:pt x="980" y="0"/>
                    <a:pt x="961" y="1"/>
                    <a:pt x="943" y="2"/>
                  </a:cubicBezTo>
                  <a:cubicBezTo>
                    <a:pt x="396" y="2"/>
                    <a:pt x="1" y="458"/>
                    <a:pt x="31" y="1005"/>
                  </a:cubicBezTo>
                  <a:cubicBezTo>
                    <a:pt x="89" y="1501"/>
                    <a:pt x="457" y="1858"/>
                    <a:pt x="944" y="1858"/>
                  </a:cubicBezTo>
                  <a:cubicBezTo>
                    <a:pt x="964" y="1858"/>
                    <a:pt x="984" y="1857"/>
                    <a:pt x="1004" y="1856"/>
                  </a:cubicBezTo>
                  <a:cubicBezTo>
                    <a:pt x="1520" y="1856"/>
                    <a:pt x="1916" y="1461"/>
                    <a:pt x="1916" y="944"/>
                  </a:cubicBezTo>
                  <a:cubicBezTo>
                    <a:pt x="1916" y="415"/>
                    <a:pt x="1518" y="0"/>
                    <a:pt x="9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4" name="Google Shape;28664;p13"/>
            <p:cNvSpPr/>
            <p:nvPr/>
          </p:nvSpPr>
          <p:spPr>
            <a:xfrm>
              <a:off x="6142475" y="1748025"/>
              <a:ext cx="47150" cy="46425"/>
            </a:xfrm>
            <a:custGeom>
              <a:avLst/>
              <a:gdLst/>
              <a:ahLst/>
              <a:cxnLst/>
              <a:rect l="l" t="t" r="r" b="b"/>
              <a:pathLst>
                <a:path w="1886" h="1857" extrusionOk="0">
                  <a:moveTo>
                    <a:pt x="943" y="1"/>
                  </a:moveTo>
                  <a:cubicBezTo>
                    <a:pt x="426" y="1"/>
                    <a:pt x="31" y="427"/>
                    <a:pt x="1" y="913"/>
                  </a:cubicBezTo>
                  <a:cubicBezTo>
                    <a:pt x="1" y="1413"/>
                    <a:pt x="400" y="1857"/>
                    <a:pt x="922" y="1857"/>
                  </a:cubicBezTo>
                  <a:cubicBezTo>
                    <a:pt x="939" y="1857"/>
                    <a:pt x="956" y="1856"/>
                    <a:pt x="973" y="1855"/>
                  </a:cubicBezTo>
                  <a:cubicBezTo>
                    <a:pt x="1490" y="1825"/>
                    <a:pt x="1885" y="1430"/>
                    <a:pt x="1855" y="913"/>
                  </a:cubicBezTo>
                  <a:cubicBezTo>
                    <a:pt x="185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5" name="Google Shape;28665;p13"/>
            <p:cNvSpPr/>
            <p:nvPr/>
          </p:nvSpPr>
          <p:spPr>
            <a:xfrm>
              <a:off x="1373400" y="3817925"/>
              <a:ext cx="47125" cy="46425"/>
            </a:xfrm>
            <a:custGeom>
              <a:avLst/>
              <a:gdLst/>
              <a:ahLst/>
              <a:cxnLst/>
              <a:rect l="l" t="t" r="r" b="b"/>
              <a:pathLst>
                <a:path w="1885" h="1857" extrusionOk="0">
                  <a:moveTo>
                    <a:pt x="948" y="1"/>
                  </a:moveTo>
                  <a:cubicBezTo>
                    <a:pt x="426" y="1"/>
                    <a:pt x="0" y="416"/>
                    <a:pt x="0" y="945"/>
                  </a:cubicBezTo>
                  <a:cubicBezTo>
                    <a:pt x="0" y="1431"/>
                    <a:pt x="395" y="1857"/>
                    <a:pt x="912" y="1857"/>
                  </a:cubicBezTo>
                  <a:cubicBezTo>
                    <a:pt x="1459" y="1857"/>
                    <a:pt x="1824" y="1492"/>
                    <a:pt x="1854" y="975"/>
                  </a:cubicBezTo>
                  <a:cubicBezTo>
                    <a:pt x="1885" y="458"/>
                    <a:pt x="1520" y="33"/>
                    <a:pt x="1003" y="3"/>
                  </a:cubicBezTo>
                  <a:cubicBezTo>
                    <a:pt x="985" y="1"/>
                    <a:pt x="966" y="1"/>
                    <a:pt x="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6" name="Google Shape;28666;p13"/>
            <p:cNvSpPr/>
            <p:nvPr/>
          </p:nvSpPr>
          <p:spPr>
            <a:xfrm>
              <a:off x="6206300" y="3831625"/>
              <a:ext cx="47150" cy="46450"/>
            </a:xfrm>
            <a:custGeom>
              <a:avLst/>
              <a:gdLst/>
              <a:ahLst/>
              <a:cxnLst/>
              <a:rect l="l" t="t" r="r" b="b"/>
              <a:pathLst>
                <a:path w="1886" h="1858" extrusionOk="0">
                  <a:moveTo>
                    <a:pt x="949" y="0"/>
                  </a:moveTo>
                  <a:cubicBezTo>
                    <a:pt x="427" y="0"/>
                    <a:pt x="1" y="415"/>
                    <a:pt x="1" y="944"/>
                  </a:cubicBezTo>
                  <a:cubicBezTo>
                    <a:pt x="1" y="1430"/>
                    <a:pt x="396" y="1856"/>
                    <a:pt x="913" y="1856"/>
                  </a:cubicBezTo>
                  <a:cubicBezTo>
                    <a:pt x="933" y="1857"/>
                    <a:pt x="953" y="1858"/>
                    <a:pt x="973" y="1858"/>
                  </a:cubicBezTo>
                  <a:cubicBezTo>
                    <a:pt x="1462" y="1858"/>
                    <a:pt x="1856" y="1500"/>
                    <a:pt x="1885" y="974"/>
                  </a:cubicBezTo>
                  <a:cubicBezTo>
                    <a:pt x="1885" y="458"/>
                    <a:pt x="1521" y="32"/>
                    <a:pt x="1004" y="2"/>
                  </a:cubicBezTo>
                  <a:cubicBezTo>
                    <a:pt x="985" y="1"/>
                    <a:pt x="967" y="0"/>
                    <a:pt x="9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7" name="Google Shape;28667;p13"/>
            <p:cNvSpPr/>
            <p:nvPr/>
          </p:nvSpPr>
          <p:spPr>
            <a:xfrm>
              <a:off x="6240500" y="3740425"/>
              <a:ext cx="47150" cy="46425"/>
            </a:xfrm>
            <a:custGeom>
              <a:avLst/>
              <a:gdLst/>
              <a:ahLst/>
              <a:cxnLst/>
              <a:rect l="l" t="t" r="r" b="b"/>
              <a:pathLst>
                <a:path w="1886" h="1857" extrusionOk="0">
                  <a:moveTo>
                    <a:pt x="937" y="1"/>
                  </a:moveTo>
                  <a:cubicBezTo>
                    <a:pt x="919" y="1"/>
                    <a:pt x="901" y="1"/>
                    <a:pt x="882" y="2"/>
                  </a:cubicBezTo>
                  <a:cubicBezTo>
                    <a:pt x="365" y="33"/>
                    <a:pt x="1" y="428"/>
                    <a:pt x="1" y="975"/>
                  </a:cubicBezTo>
                  <a:cubicBezTo>
                    <a:pt x="31" y="1492"/>
                    <a:pt x="426" y="1856"/>
                    <a:pt x="943" y="1856"/>
                  </a:cubicBezTo>
                  <a:cubicBezTo>
                    <a:pt x="1460" y="1856"/>
                    <a:pt x="1885" y="1461"/>
                    <a:pt x="1885" y="944"/>
                  </a:cubicBezTo>
                  <a:cubicBezTo>
                    <a:pt x="1885" y="416"/>
                    <a:pt x="1460" y="1"/>
                    <a:pt x="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8" name="Google Shape;28668;p13"/>
            <p:cNvSpPr/>
            <p:nvPr/>
          </p:nvSpPr>
          <p:spPr>
            <a:xfrm>
              <a:off x="6085475" y="1624900"/>
              <a:ext cx="47150" cy="46450"/>
            </a:xfrm>
            <a:custGeom>
              <a:avLst/>
              <a:gdLst/>
              <a:ahLst/>
              <a:cxnLst/>
              <a:rect l="l" t="t" r="r" b="b"/>
              <a:pathLst>
                <a:path w="1886" h="1858" extrusionOk="0">
                  <a:moveTo>
                    <a:pt x="935" y="0"/>
                  </a:moveTo>
                  <a:cubicBezTo>
                    <a:pt x="917" y="0"/>
                    <a:pt x="900" y="1"/>
                    <a:pt x="882" y="2"/>
                  </a:cubicBezTo>
                  <a:cubicBezTo>
                    <a:pt x="366" y="63"/>
                    <a:pt x="1" y="458"/>
                    <a:pt x="31" y="975"/>
                  </a:cubicBezTo>
                  <a:cubicBezTo>
                    <a:pt x="61" y="1500"/>
                    <a:pt x="427" y="1858"/>
                    <a:pt x="914" y="1858"/>
                  </a:cubicBezTo>
                  <a:cubicBezTo>
                    <a:pt x="934" y="1858"/>
                    <a:pt x="954" y="1857"/>
                    <a:pt x="974" y="1856"/>
                  </a:cubicBezTo>
                  <a:cubicBezTo>
                    <a:pt x="1490" y="1826"/>
                    <a:pt x="1885" y="1430"/>
                    <a:pt x="1885" y="914"/>
                  </a:cubicBezTo>
                  <a:cubicBezTo>
                    <a:pt x="1885" y="414"/>
                    <a:pt x="1431" y="0"/>
                    <a:pt x="9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9" name="Google Shape;28669;p13"/>
            <p:cNvSpPr/>
            <p:nvPr/>
          </p:nvSpPr>
          <p:spPr>
            <a:xfrm>
              <a:off x="1149225" y="3015375"/>
              <a:ext cx="48650" cy="46575"/>
            </a:xfrm>
            <a:custGeom>
              <a:avLst/>
              <a:gdLst/>
              <a:ahLst/>
              <a:cxnLst/>
              <a:rect l="l" t="t" r="r" b="b"/>
              <a:pathLst>
                <a:path w="1946" h="1863" extrusionOk="0">
                  <a:moveTo>
                    <a:pt x="960" y="1"/>
                  </a:moveTo>
                  <a:cubicBezTo>
                    <a:pt x="457" y="1"/>
                    <a:pt x="31" y="407"/>
                    <a:pt x="31" y="919"/>
                  </a:cubicBezTo>
                  <a:cubicBezTo>
                    <a:pt x="0" y="1405"/>
                    <a:pt x="396" y="1831"/>
                    <a:pt x="912" y="1861"/>
                  </a:cubicBezTo>
                  <a:cubicBezTo>
                    <a:pt x="934" y="1862"/>
                    <a:pt x="955" y="1863"/>
                    <a:pt x="976" y="1863"/>
                  </a:cubicBezTo>
                  <a:cubicBezTo>
                    <a:pt x="1490" y="1863"/>
                    <a:pt x="1857" y="1506"/>
                    <a:pt x="1915" y="1010"/>
                  </a:cubicBezTo>
                  <a:cubicBezTo>
                    <a:pt x="1946" y="493"/>
                    <a:pt x="1581" y="68"/>
                    <a:pt x="1064" y="7"/>
                  </a:cubicBezTo>
                  <a:cubicBezTo>
                    <a:pt x="1029" y="3"/>
                    <a:pt x="994" y="1"/>
                    <a:pt x="9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0" name="Google Shape;28670;p13"/>
            <p:cNvSpPr/>
            <p:nvPr/>
          </p:nvSpPr>
          <p:spPr>
            <a:xfrm>
              <a:off x="2289075" y="4976000"/>
              <a:ext cx="48650" cy="46475"/>
            </a:xfrm>
            <a:custGeom>
              <a:avLst/>
              <a:gdLst/>
              <a:ahLst/>
              <a:cxnLst/>
              <a:rect l="l" t="t" r="r" b="b"/>
              <a:pathLst>
                <a:path w="1946" h="1859" extrusionOk="0">
                  <a:moveTo>
                    <a:pt x="1005" y="1"/>
                  </a:moveTo>
                  <a:cubicBezTo>
                    <a:pt x="482" y="1"/>
                    <a:pt x="30" y="387"/>
                    <a:pt x="30" y="914"/>
                  </a:cubicBezTo>
                  <a:cubicBezTo>
                    <a:pt x="0" y="1431"/>
                    <a:pt x="395" y="1826"/>
                    <a:pt x="912" y="1857"/>
                  </a:cubicBezTo>
                  <a:cubicBezTo>
                    <a:pt x="933" y="1858"/>
                    <a:pt x="954" y="1858"/>
                    <a:pt x="975" y="1858"/>
                  </a:cubicBezTo>
                  <a:cubicBezTo>
                    <a:pt x="1489" y="1858"/>
                    <a:pt x="1857" y="1502"/>
                    <a:pt x="1915" y="1005"/>
                  </a:cubicBezTo>
                  <a:cubicBezTo>
                    <a:pt x="1945" y="489"/>
                    <a:pt x="1581" y="63"/>
                    <a:pt x="1064" y="2"/>
                  </a:cubicBezTo>
                  <a:cubicBezTo>
                    <a:pt x="1044" y="1"/>
                    <a:pt x="1024" y="1"/>
                    <a:pt x="1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1" name="Google Shape;28671;p13"/>
            <p:cNvSpPr/>
            <p:nvPr/>
          </p:nvSpPr>
          <p:spPr>
            <a:xfrm>
              <a:off x="1316400" y="3694825"/>
              <a:ext cx="47150" cy="46475"/>
            </a:xfrm>
            <a:custGeom>
              <a:avLst/>
              <a:gdLst/>
              <a:ahLst/>
              <a:cxnLst/>
              <a:rect l="l" t="t" r="r" b="b"/>
              <a:pathLst>
                <a:path w="1886" h="1859" extrusionOk="0">
                  <a:moveTo>
                    <a:pt x="934" y="1"/>
                  </a:moveTo>
                  <a:cubicBezTo>
                    <a:pt x="917" y="1"/>
                    <a:pt x="899" y="1"/>
                    <a:pt x="882" y="2"/>
                  </a:cubicBezTo>
                  <a:cubicBezTo>
                    <a:pt x="365" y="33"/>
                    <a:pt x="1" y="458"/>
                    <a:pt x="31" y="975"/>
                  </a:cubicBezTo>
                  <a:cubicBezTo>
                    <a:pt x="31" y="1501"/>
                    <a:pt x="424" y="1858"/>
                    <a:pt x="913" y="1858"/>
                  </a:cubicBezTo>
                  <a:cubicBezTo>
                    <a:pt x="933" y="1858"/>
                    <a:pt x="953" y="1858"/>
                    <a:pt x="973" y="1857"/>
                  </a:cubicBezTo>
                  <a:cubicBezTo>
                    <a:pt x="1490" y="1857"/>
                    <a:pt x="1885" y="1431"/>
                    <a:pt x="1885" y="914"/>
                  </a:cubicBezTo>
                  <a:cubicBezTo>
                    <a:pt x="1885" y="415"/>
                    <a:pt x="1431" y="1"/>
                    <a:pt x="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2" name="Google Shape;28672;p13"/>
            <p:cNvSpPr/>
            <p:nvPr/>
          </p:nvSpPr>
          <p:spPr>
            <a:xfrm>
              <a:off x="6413750" y="2979050"/>
              <a:ext cx="47150" cy="46425"/>
            </a:xfrm>
            <a:custGeom>
              <a:avLst/>
              <a:gdLst/>
              <a:ahLst/>
              <a:cxnLst/>
              <a:rect l="l" t="t" r="r" b="b"/>
              <a:pathLst>
                <a:path w="1886" h="1857" extrusionOk="0">
                  <a:moveTo>
                    <a:pt x="974" y="1"/>
                  </a:moveTo>
                  <a:cubicBezTo>
                    <a:pt x="396" y="1"/>
                    <a:pt x="1" y="426"/>
                    <a:pt x="1" y="973"/>
                  </a:cubicBezTo>
                  <a:cubicBezTo>
                    <a:pt x="30" y="1471"/>
                    <a:pt x="398" y="1857"/>
                    <a:pt x="915" y="1857"/>
                  </a:cubicBezTo>
                  <a:cubicBezTo>
                    <a:pt x="934" y="1857"/>
                    <a:pt x="954" y="1856"/>
                    <a:pt x="974" y="1855"/>
                  </a:cubicBezTo>
                  <a:cubicBezTo>
                    <a:pt x="1490" y="1855"/>
                    <a:pt x="1885" y="1460"/>
                    <a:pt x="1885" y="943"/>
                  </a:cubicBezTo>
                  <a:cubicBezTo>
                    <a:pt x="1885" y="426"/>
                    <a:pt x="1490" y="3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3" name="Google Shape;28673;p13"/>
            <p:cNvSpPr/>
            <p:nvPr/>
          </p:nvSpPr>
          <p:spPr>
            <a:xfrm>
              <a:off x="1168225" y="2404550"/>
              <a:ext cx="47125" cy="46450"/>
            </a:xfrm>
            <a:custGeom>
              <a:avLst/>
              <a:gdLst/>
              <a:ahLst/>
              <a:cxnLst/>
              <a:rect l="l" t="t" r="r" b="b"/>
              <a:pathLst>
                <a:path w="1885" h="1858" extrusionOk="0">
                  <a:moveTo>
                    <a:pt x="948" y="0"/>
                  </a:moveTo>
                  <a:cubicBezTo>
                    <a:pt x="426" y="0"/>
                    <a:pt x="0" y="415"/>
                    <a:pt x="0" y="944"/>
                  </a:cubicBezTo>
                  <a:cubicBezTo>
                    <a:pt x="0" y="1461"/>
                    <a:pt x="395" y="1856"/>
                    <a:pt x="943" y="1856"/>
                  </a:cubicBezTo>
                  <a:cubicBezTo>
                    <a:pt x="961" y="1857"/>
                    <a:pt x="980" y="1858"/>
                    <a:pt x="998" y="1858"/>
                  </a:cubicBezTo>
                  <a:cubicBezTo>
                    <a:pt x="1487" y="1858"/>
                    <a:pt x="1856" y="1472"/>
                    <a:pt x="1885" y="974"/>
                  </a:cubicBezTo>
                  <a:cubicBezTo>
                    <a:pt x="1885" y="458"/>
                    <a:pt x="1520" y="32"/>
                    <a:pt x="1003" y="2"/>
                  </a:cubicBezTo>
                  <a:cubicBezTo>
                    <a:pt x="985" y="1"/>
                    <a:pt x="967" y="0"/>
                    <a:pt x="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4" name="Google Shape;28674;p13"/>
            <p:cNvSpPr/>
            <p:nvPr/>
          </p:nvSpPr>
          <p:spPr>
            <a:xfrm>
              <a:off x="5412225" y="4880150"/>
              <a:ext cx="48650" cy="46575"/>
            </a:xfrm>
            <a:custGeom>
              <a:avLst/>
              <a:gdLst/>
              <a:ahLst/>
              <a:cxnLst/>
              <a:rect l="l" t="t" r="r" b="b"/>
              <a:pathLst>
                <a:path w="1946" h="1863" extrusionOk="0">
                  <a:moveTo>
                    <a:pt x="960" y="1"/>
                  </a:moveTo>
                  <a:cubicBezTo>
                    <a:pt x="460" y="1"/>
                    <a:pt x="59" y="406"/>
                    <a:pt x="31" y="918"/>
                  </a:cubicBezTo>
                  <a:cubicBezTo>
                    <a:pt x="0" y="1405"/>
                    <a:pt x="395" y="1830"/>
                    <a:pt x="912" y="1861"/>
                  </a:cubicBezTo>
                  <a:cubicBezTo>
                    <a:pt x="932" y="1862"/>
                    <a:pt x="952" y="1862"/>
                    <a:pt x="972" y="1862"/>
                  </a:cubicBezTo>
                  <a:cubicBezTo>
                    <a:pt x="1462" y="1862"/>
                    <a:pt x="1857" y="1506"/>
                    <a:pt x="1915" y="1010"/>
                  </a:cubicBezTo>
                  <a:cubicBezTo>
                    <a:pt x="1946" y="493"/>
                    <a:pt x="1581" y="67"/>
                    <a:pt x="1064" y="7"/>
                  </a:cubicBezTo>
                  <a:cubicBezTo>
                    <a:pt x="1029" y="3"/>
                    <a:pt x="994" y="1"/>
                    <a:pt x="9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5" name="Google Shape;28675;p13"/>
            <p:cNvSpPr/>
            <p:nvPr/>
          </p:nvSpPr>
          <p:spPr>
            <a:xfrm>
              <a:off x="6273950" y="3649275"/>
              <a:ext cx="47875" cy="46375"/>
            </a:xfrm>
            <a:custGeom>
              <a:avLst/>
              <a:gdLst/>
              <a:ahLst/>
              <a:cxnLst/>
              <a:rect l="l" t="t" r="r" b="b"/>
              <a:pathLst>
                <a:path w="1915" h="1855" extrusionOk="0">
                  <a:moveTo>
                    <a:pt x="1003" y="1"/>
                  </a:moveTo>
                  <a:cubicBezTo>
                    <a:pt x="456" y="1"/>
                    <a:pt x="0" y="426"/>
                    <a:pt x="30" y="973"/>
                  </a:cubicBezTo>
                  <a:cubicBezTo>
                    <a:pt x="61" y="1490"/>
                    <a:pt x="456" y="1855"/>
                    <a:pt x="973" y="1855"/>
                  </a:cubicBezTo>
                  <a:cubicBezTo>
                    <a:pt x="1520" y="1855"/>
                    <a:pt x="1885" y="1460"/>
                    <a:pt x="1915" y="943"/>
                  </a:cubicBezTo>
                  <a:cubicBezTo>
                    <a:pt x="1915" y="426"/>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6" name="Google Shape;28676;p13"/>
            <p:cNvSpPr/>
            <p:nvPr/>
          </p:nvSpPr>
          <p:spPr>
            <a:xfrm>
              <a:off x="5763325" y="1096025"/>
              <a:ext cx="47875" cy="46400"/>
            </a:xfrm>
            <a:custGeom>
              <a:avLst/>
              <a:gdLst/>
              <a:ahLst/>
              <a:cxnLst/>
              <a:rect l="l" t="t" r="r" b="b"/>
              <a:pathLst>
                <a:path w="1915" h="1856" extrusionOk="0">
                  <a:moveTo>
                    <a:pt x="951" y="0"/>
                  </a:moveTo>
                  <a:cubicBezTo>
                    <a:pt x="427" y="0"/>
                    <a:pt x="0" y="444"/>
                    <a:pt x="30" y="974"/>
                  </a:cubicBezTo>
                  <a:cubicBezTo>
                    <a:pt x="30" y="1461"/>
                    <a:pt x="455" y="1856"/>
                    <a:pt x="972" y="1856"/>
                  </a:cubicBezTo>
                  <a:cubicBezTo>
                    <a:pt x="1519" y="1856"/>
                    <a:pt x="1884" y="1491"/>
                    <a:pt x="1914" y="944"/>
                  </a:cubicBezTo>
                  <a:cubicBezTo>
                    <a:pt x="1914" y="427"/>
                    <a:pt x="1519" y="32"/>
                    <a:pt x="1002" y="2"/>
                  </a:cubicBezTo>
                  <a:cubicBezTo>
                    <a:pt x="985" y="1"/>
                    <a:pt x="968" y="0"/>
                    <a:pt x="9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7" name="Google Shape;28677;p13"/>
            <p:cNvSpPr/>
            <p:nvPr/>
          </p:nvSpPr>
          <p:spPr>
            <a:xfrm>
              <a:off x="1158350" y="2709900"/>
              <a:ext cx="48650" cy="46575"/>
            </a:xfrm>
            <a:custGeom>
              <a:avLst/>
              <a:gdLst/>
              <a:ahLst/>
              <a:cxnLst/>
              <a:rect l="l" t="t" r="r" b="b"/>
              <a:pathLst>
                <a:path w="1946" h="1863" extrusionOk="0">
                  <a:moveTo>
                    <a:pt x="960" y="1"/>
                  </a:moveTo>
                  <a:cubicBezTo>
                    <a:pt x="460" y="1"/>
                    <a:pt x="59" y="407"/>
                    <a:pt x="31" y="919"/>
                  </a:cubicBezTo>
                  <a:cubicBezTo>
                    <a:pt x="0" y="1405"/>
                    <a:pt x="395" y="1830"/>
                    <a:pt x="912" y="1861"/>
                  </a:cubicBezTo>
                  <a:cubicBezTo>
                    <a:pt x="934" y="1862"/>
                    <a:pt x="955" y="1863"/>
                    <a:pt x="977" y="1863"/>
                  </a:cubicBezTo>
                  <a:cubicBezTo>
                    <a:pt x="1464" y="1863"/>
                    <a:pt x="1857" y="1534"/>
                    <a:pt x="1915" y="1010"/>
                  </a:cubicBezTo>
                  <a:cubicBezTo>
                    <a:pt x="1946" y="493"/>
                    <a:pt x="1581" y="68"/>
                    <a:pt x="1064" y="7"/>
                  </a:cubicBezTo>
                  <a:cubicBezTo>
                    <a:pt x="1029" y="3"/>
                    <a:pt x="994" y="1"/>
                    <a:pt x="9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8" name="Google Shape;28678;p13"/>
            <p:cNvSpPr/>
            <p:nvPr/>
          </p:nvSpPr>
          <p:spPr>
            <a:xfrm>
              <a:off x="1901525" y="4629525"/>
              <a:ext cx="47900" cy="46425"/>
            </a:xfrm>
            <a:custGeom>
              <a:avLst/>
              <a:gdLst/>
              <a:ahLst/>
              <a:cxnLst/>
              <a:rect l="l" t="t" r="r" b="b"/>
              <a:pathLst>
                <a:path w="1916" h="1857" extrusionOk="0">
                  <a:moveTo>
                    <a:pt x="973" y="1"/>
                  </a:moveTo>
                  <a:cubicBezTo>
                    <a:pt x="426" y="1"/>
                    <a:pt x="0" y="487"/>
                    <a:pt x="31" y="1004"/>
                  </a:cubicBezTo>
                  <a:cubicBezTo>
                    <a:pt x="60" y="1473"/>
                    <a:pt x="484" y="1857"/>
                    <a:pt x="951" y="1857"/>
                  </a:cubicBezTo>
                  <a:cubicBezTo>
                    <a:pt x="968" y="1857"/>
                    <a:pt x="986" y="1856"/>
                    <a:pt x="1003" y="1855"/>
                  </a:cubicBezTo>
                  <a:cubicBezTo>
                    <a:pt x="1520" y="1825"/>
                    <a:pt x="1915" y="1430"/>
                    <a:pt x="1885" y="913"/>
                  </a:cubicBezTo>
                  <a:cubicBezTo>
                    <a:pt x="1885" y="39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9" name="Google Shape;28679;p13"/>
            <p:cNvSpPr/>
            <p:nvPr/>
          </p:nvSpPr>
          <p:spPr>
            <a:xfrm>
              <a:off x="5821050" y="1219150"/>
              <a:ext cx="47125" cy="46425"/>
            </a:xfrm>
            <a:custGeom>
              <a:avLst/>
              <a:gdLst/>
              <a:ahLst/>
              <a:cxnLst/>
              <a:rect l="l" t="t" r="r" b="b"/>
              <a:pathLst>
                <a:path w="1885" h="1857" extrusionOk="0">
                  <a:moveTo>
                    <a:pt x="943" y="1"/>
                  </a:moveTo>
                  <a:cubicBezTo>
                    <a:pt x="395" y="1"/>
                    <a:pt x="0" y="426"/>
                    <a:pt x="31" y="1004"/>
                  </a:cubicBezTo>
                  <a:cubicBezTo>
                    <a:pt x="60" y="1500"/>
                    <a:pt x="426" y="1857"/>
                    <a:pt x="913" y="1857"/>
                  </a:cubicBezTo>
                  <a:cubicBezTo>
                    <a:pt x="933" y="1857"/>
                    <a:pt x="953" y="1856"/>
                    <a:pt x="973" y="1855"/>
                  </a:cubicBezTo>
                  <a:cubicBezTo>
                    <a:pt x="1490" y="1824"/>
                    <a:pt x="1885" y="1429"/>
                    <a:pt x="1885" y="913"/>
                  </a:cubicBezTo>
                  <a:cubicBezTo>
                    <a:pt x="1885" y="42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0" name="Google Shape;28680;p13"/>
            <p:cNvSpPr/>
            <p:nvPr/>
          </p:nvSpPr>
          <p:spPr>
            <a:xfrm>
              <a:off x="1194050" y="2618875"/>
              <a:ext cx="47150" cy="46375"/>
            </a:xfrm>
            <a:custGeom>
              <a:avLst/>
              <a:gdLst/>
              <a:ahLst/>
              <a:cxnLst/>
              <a:rect l="l" t="t" r="r" b="b"/>
              <a:pathLst>
                <a:path w="1886" h="1855" extrusionOk="0">
                  <a:moveTo>
                    <a:pt x="882" y="0"/>
                  </a:moveTo>
                  <a:cubicBezTo>
                    <a:pt x="366" y="31"/>
                    <a:pt x="1" y="426"/>
                    <a:pt x="1" y="943"/>
                  </a:cubicBezTo>
                  <a:cubicBezTo>
                    <a:pt x="1" y="1459"/>
                    <a:pt x="366" y="1854"/>
                    <a:pt x="913" y="1854"/>
                  </a:cubicBezTo>
                  <a:cubicBezTo>
                    <a:pt x="1460" y="1854"/>
                    <a:pt x="1885" y="1398"/>
                    <a:pt x="1855" y="882"/>
                  </a:cubicBezTo>
                  <a:cubicBezTo>
                    <a:pt x="1825" y="395"/>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1" name="Google Shape;28681;p13"/>
            <p:cNvSpPr/>
            <p:nvPr/>
          </p:nvSpPr>
          <p:spPr>
            <a:xfrm>
              <a:off x="2380250" y="5007950"/>
              <a:ext cx="47150" cy="46400"/>
            </a:xfrm>
            <a:custGeom>
              <a:avLst/>
              <a:gdLst/>
              <a:ahLst/>
              <a:cxnLst/>
              <a:rect l="l" t="t" r="r" b="b"/>
              <a:pathLst>
                <a:path w="1886" h="1856" extrusionOk="0">
                  <a:moveTo>
                    <a:pt x="1004" y="1"/>
                  </a:moveTo>
                  <a:cubicBezTo>
                    <a:pt x="456" y="1"/>
                    <a:pt x="0" y="457"/>
                    <a:pt x="31" y="974"/>
                  </a:cubicBezTo>
                  <a:cubicBezTo>
                    <a:pt x="61" y="1460"/>
                    <a:pt x="487" y="1855"/>
                    <a:pt x="973" y="1855"/>
                  </a:cubicBezTo>
                  <a:cubicBezTo>
                    <a:pt x="1520" y="1855"/>
                    <a:pt x="1885" y="1460"/>
                    <a:pt x="1885" y="943"/>
                  </a:cubicBezTo>
                  <a:cubicBezTo>
                    <a:pt x="1885" y="427"/>
                    <a:pt x="1520" y="3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2" name="Google Shape;28682;p13"/>
            <p:cNvSpPr/>
            <p:nvPr/>
          </p:nvSpPr>
          <p:spPr>
            <a:xfrm>
              <a:off x="1878725" y="1018500"/>
              <a:ext cx="48650" cy="46475"/>
            </a:xfrm>
            <a:custGeom>
              <a:avLst/>
              <a:gdLst/>
              <a:ahLst/>
              <a:cxnLst/>
              <a:rect l="l" t="t" r="r" b="b"/>
              <a:pathLst>
                <a:path w="1946" h="1859" extrusionOk="0">
                  <a:moveTo>
                    <a:pt x="1005" y="1"/>
                  </a:moveTo>
                  <a:cubicBezTo>
                    <a:pt x="483" y="1"/>
                    <a:pt x="31" y="387"/>
                    <a:pt x="31" y="914"/>
                  </a:cubicBezTo>
                  <a:cubicBezTo>
                    <a:pt x="0" y="1431"/>
                    <a:pt x="395" y="1826"/>
                    <a:pt x="912" y="1856"/>
                  </a:cubicBezTo>
                  <a:cubicBezTo>
                    <a:pt x="933" y="1858"/>
                    <a:pt x="955" y="1858"/>
                    <a:pt x="975" y="1858"/>
                  </a:cubicBezTo>
                  <a:cubicBezTo>
                    <a:pt x="1490" y="1858"/>
                    <a:pt x="1857" y="1502"/>
                    <a:pt x="1915" y="1005"/>
                  </a:cubicBezTo>
                  <a:cubicBezTo>
                    <a:pt x="1946" y="489"/>
                    <a:pt x="1581" y="63"/>
                    <a:pt x="1064" y="2"/>
                  </a:cubicBezTo>
                  <a:cubicBezTo>
                    <a:pt x="1044" y="1"/>
                    <a:pt x="1025" y="1"/>
                    <a:pt x="1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3" name="Google Shape;28683;p13"/>
            <p:cNvSpPr/>
            <p:nvPr/>
          </p:nvSpPr>
          <p:spPr>
            <a:xfrm>
              <a:off x="6390200" y="2764725"/>
              <a:ext cx="48650" cy="46425"/>
            </a:xfrm>
            <a:custGeom>
              <a:avLst/>
              <a:gdLst/>
              <a:ahLst/>
              <a:cxnLst/>
              <a:rect l="l" t="t" r="r" b="b"/>
              <a:pathLst>
                <a:path w="1946" h="1857" extrusionOk="0">
                  <a:moveTo>
                    <a:pt x="974" y="0"/>
                  </a:moveTo>
                  <a:cubicBezTo>
                    <a:pt x="485" y="0"/>
                    <a:pt x="91" y="357"/>
                    <a:pt x="61" y="853"/>
                  </a:cubicBezTo>
                  <a:cubicBezTo>
                    <a:pt x="1" y="1431"/>
                    <a:pt x="396" y="1856"/>
                    <a:pt x="973" y="1856"/>
                  </a:cubicBezTo>
                  <a:cubicBezTo>
                    <a:pt x="1490" y="1856"/>
                    <a:pt x="1885" y="1492"/>
                    <a:pt x="1916" y="975"/>
                  </a:cubicBezTo>
                  <a:cubicBezTo>
                    <a:pt x="1946" y="489"/>
                    <a:pt x="1551" y="33"/>
                    <a:pt x="1034" y="2"/>
                  </a:cubicBezTo>
                  <a:cubicBezTo>
                    <a:pt x="1014" y="1"/>
                    <a:pt x="994" y="0"/>
                    <a:pt x="9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4" name="Google Shape;28684;p13"/>
            <p:cNvSpPr/>
            <p:nvPr/>
          </p:nvSpPr>
          <p:spPr>
            <a:xfrm>
              <a:off x="1694075" y="4346825"/>
              <a:ext cx="47900" cy="46400"/>
            </a:xfrm>
            <a:custGeom>
              <a:avLst/>
              <a:gdLst/>
              <a:ahLst/>
              <a:cxnLst/>
              <a:rect l="l" t="t" r="r" b="b"/>
              <a:pathLst>
                <a:path w="1916" h="1856" extrusionOk="0">
                  <a:moveTo>
                    <a:pt x="974" y="0"/>
                  </a:moveTo>
                  <a:cubicBezTo>
                    <a:pt x="484" y="0"/>
                    <a:pt x="90" y="356"/>
                    <a:pt x="61" y="853"/>
                  </a:cubicBezTo>
                  <a:cubicBezTo>
                    <a:pt x="0" y="1400"/>
                    <a:pt x="395" y="1856"/>
                    <a:pt x="973" y="1856"/>
                  </a:cubicBezTo>
                  <a:cubicBezTo>
                    <a:pt x="1459" y="1856"/>
                    <a:pt x="1885" y="1461"/>
                    <a:pt x="1915" y="974"/>
                  </a:cubicBezTo>
                  <a:cubicBezTo>
                    <a:pt x="1915" y="488"/>
                    <a:pt x="1520" y="32"/>
                    <a:pt x="1034" y="2"/>
                  </a:cubicBezTo>
                  <a:cubicBezTo>
                    <a:pt x="1014" y="1"/>
                    <a:pt x="994" y="0"/>
                    <a:pt x="9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5" name="Google Shape;28685;p13"/>
            <p:cNvSpPr/>
            <p:nvPr/>
          </p:nvSpPr>
          <p:spPr>
            <a:xfrm>
              <a:off x="5916800" y="4342300"/>
              <a:ext cx="48650" cy="46425"/>
            </a:xfrm>
            <a:custGeom>
              <a:avLst/>
              <a:gdLst/>
              <a:ahLst/>
              <a:cxnLst/>
              <a:rect l="l" t="t" r="r" b="b"/>
              <a:pathLst>
                <a:path w="1946" h="1857" extrusionOk="0">
                  <a:moveTo>
                    <a:pt x="973" y="0"/>
                  </a:moveTo>
                  <a:cubicBezTo>
                    <a:pt x="426" y="0"/>
                    <a:pt x="30" y="365"/>
                    <a:pt x="0" y="882"/>
                  </a:cubicBezTo>
                  <a:cubicBezTo>
                    <a:pt x="0" y="1429"/>
                    <a:pt x="365" y="1824"/>
                    <a:pt x="882" y="1855"/>
                  </a:cubicBezTo>
                  <a:cubicBezTo>
                    <a:pt x="902" y="1856"/>
                    <a:pt x="922" y="1856"/>
                    <a:pt x="941" y="1856"/>
                  </a:cubicBezTo>
                  <a:cubicBezTo>
                    <a:pt x="1431" y="1856"/>
                    <a:pt x="1826" y="1500"/>
                    <a:pt x="1885" y="1004"/>
                  </a:cubicBezTo>
                  <a:cubicBezTo>
                    <a:pt x="1945" y="487"/>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6" name="Google Shape;28686;p13"/>
            <p:cNvSpPr/>
            <p:nvPr/>
          </p:nvSpPr>
          <p:spPr>
            <a:xfrm>
              <a:off x="1655300" y="1346825"/>
              <a:ext cx="47150" cy="46375"/>
            </a:xfrm>
            <a:custGeom>
              <a:avLst/>
              <a:gdLst/>
              <a:ahLst/>
              <a:cxnLst/>
              <a:rect l="l" t="t" r="r" b="b"/>
              <a:pathLst>
                <a:path w="1886" h="1855" extrusionOk="0">
                  <a:moveTo>
                    <a:pt x="1004" y="0"/>
                  </a:moveTo>
                  <a:cubicBezTo>
                    <a:pt x="457" y="0"/>
                    <a:pt x="1" y="456"/>
                    <a:pt x="31" y="973"/>
                  </a:cubicBezTo>
                  <a:cubicBezTo>
                    <a:pt x="62" y="1459"/>
                    <a:pt x="487" y="1854"/>
                    <a:pt x="974" y="1854"/>
                  </a:cubicBezTo>
                  <a:cubicBezTo>
                    <a:pt x="1521" y="1854"/>
                    <a:pt x="1886" y="1459"/>
                    <a:pt x="1886" y="942"/>
                  </a:cubicBezTo>
                  <a:cubicBezTo>
                    <a:pt x="1886" y="426"/>
                    <a:pt x="1521" y="3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7" name="Google Shape;28687;p13"/>
            <p:cNvSpPr/>
            <p:nvPr/>
          </p:nvSpPr>
          <p:spPr>
            <a:xfrm>
              <a:off x="1603650" y="4314950"/>
              <a:ext cx="47125" cy="46400"/>
            </a:xfrm>
            <a:custGeom>
              <a:avLst/>
              <a:gdLst/>
              <a:ahLst/>
              <a:cxnLst/>
              <a:rect l="l" t="t" r="r" b="b"/>
              <a:pathLst>
                <a:path w="1885" h="1856" extrusionOk="0">
                  <a:moveTo>
                    <a:pt x="973" y="0"/>
                  </a:moveTo>
                  <a:cubicBezTo>
                    <a:pt x="395" y="0"/>
                    <a:pt x="0" y="426"/>
                    <a:pt x="0" y="973"/>
                  </a:cubicBezTo>
                  <a:cubicBezTo>
                    <a:pt x="29" y="1471"/>
                    <a:pt x="398" y="1856"/>
                    <a:pt x="914" y="1856"/>
                  </a:cubicBezTo>
                  <a:cubicBezTo>
                    <a:pt x="933" y="1856"/>
                    <a:pt x="953" y="1855"/>
                    <a:pt x="973" y="1854"/>
                  </a:cubicBezTo>
                  <a:cubicBezTo>
                    <a:pt x="1489" y="1854"/>
                    <a:pt x="1885" y="1459"/>
                    <a:pt x="1885" y="942"/>
                  </a:cubicBezTo>
                  <a:cubicBezTo>
                    <a:pt x="1885" y="426"/>
                    <a:pt x="1489" y="31"/>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8" name="Google Shape;28688;p13"/>
            <p:cNvSpPr/>
            <p:nvPr/>
          </p:nvSpPr>
          <p:spPr>
            <a:xfrm>
              <a:off x="6365875" y="2550450"/>
              <a:ext cx="47150" cy="46400"/>
            </a:xfrm>
            <a:custGeom>
              <a:avLst/>
              <a:gdLst/>
              <a:ahLst/>
              <a:cxnLst/>
              <a:rect l="l" t="t" r="r" b="b"/>
              <a:pathLst>
                <a:path w="1886" h="1856" extrusionOk="0">
                  <a:moveTo>
                    <a:pt x="949" y="0"/>
                  </a:moveTo>
                  <a:cubicBezTo>
                    <a:pt x="427" y="0"/>
                    <a:pt x="1" y="415"/>
                    <a:pt x="1" y="944"/>
                  </a:cubicBezTo>
                  <a:cubicBezTo>
                    <a:pt x="1" y="1430"/>
                    <a:pt x="396" y="1856"/>
                    <a:pt x="913" y="1856"/>
                  </a:cubicBezTo>
                  <a:cubicBezTo>
                    <a:pt x="1430" y="1856"/>
                    <a:pt x="1825" y="1491"/>
                    <a:pt x="1855" y="974"/>
                  </a:cubicBezTo>
                  <a:cubicBezTo>
                    <a:pt x="1885" y="458"/>
                    <a:pt x="1521" y="32"/>
                    <a:pt x="1004" y="2"/>
                  </a:cubicBezTo>
                  <a:cubicBezTo>
                    <a:pt x="986" y="1"/>
                    <a:pt x="967" y="0"/>
                    <a:pt x="9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9" name="Google Shape;28689;p13"/>
            <p:cNvSpPr/>
            <p:nvPr/>
          </p:nvSpPr>
          <p:spPr>
            <a:xfrm>
              <a:off x="238125" y="4726800"/>
              <a:ext cx="33450" cy="61575"/>
            </a:xfrm>
            <a:custGeom>
              <a:avLst/>
              <a:gdLst/>
              <a:ahLst/>
              <a:cxnLst/>
              <a:rect l="l" t="t" r="r" b="b"/>
              <a:pathLst>
                <a:path w="1338" h="2463" extrusionOk="0">
                  <a:moveTo>
                    <a:pt x="0" y="1"/>
                  </a:moveTo>
                  <a:lnTo>
                    <a:pt x="0" y="2463"/>
                  </a:lnTo>
                  <a:cubicBezTo>
                    <a:pt x="881" y="2402"/>
                    <a:pt x="1307" y="1976"/>
                    <a:pt x="1337" y="1277"/>
                  </a:cubicBezTo>
                  <a:cubicBezTo>
                    <a:pt x="1337" y="517"/>
                    <a:pt x="912" y="9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0" name="Google Shape;28690;p13"/>
            <p:cNvSpPr/>
            <p:nvPr/>
          </p:nvSpPr>
          <p:spPr>
            <a:xfrm>
              <a:off x="5570275" y="4729850"/>
              <a:ext cx="47900" cy="46400"/>
            </a:xfrm>
            <a:custGeom>
              <a:avLst/>
              <a:gdLst/>
              <a:ahLst/>
              <a:cxnLst/>
              <a:rect l="l" t="t" r="r" b="b"/>
              <a:pathLst>
                <a:path w="1916" h="1856" extrusionOk="0">
                  <a:moveTo>
                    <a:pt x="943" y="0"/>
                  </a:moveTo>
                  <a:cubicBezTo>
                    <a:pt x="396" y="0"/>
                    <a:pt x="31" y="395"/>
                    <a:pt x="1" y="912"/>
                  </a:cubicBezTo>
                  <a:cubicBezTo>
                    <a:pt x="1" y="1459"/>
                    <a:pt x="396" y="1854"/>
                    <a:pt x="913" y="1854"/>
                  </a:cubicBezTo>
                  <a:cubicBezTo>
                    <a:pt x="931" y="1855"/>
                    <a:pt x="950" y="1856"/>
                    <a:pt x="968" y="1856"/>
                  </a:cubicBezTo>
                  <a:cubicBezTo>
                    <a:pt x="1460" y="1856"/>
                    <a:pt x="1856" y="1471"/>
                    <a:pt x="1885" y="973"/>
                  </a:cubicBezTo>
                  <a:cubicBezTo>
                    <a:pt x="1916" y="456"/>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1" name="Google Shape;28691;p13"/>
            <p:cNvSpPr/>
            <p:nvPr/>
          </p:nvSpPr>
          <p:spPr>
            <a:xfrm>
              <a:off x="5950250" y="4251100"/>
              <a:ext cx="47125" cy="46425"/>
            </a:xfrm>
            <a:custGeom>
              <a:avLst/>
              <a:gdLst/>
              <a:ahLst/>
              <a:cxnLst/>
              <a:rect l="l" t="t" r="r" b="b"/>
              <a:pathLst>
                <a:path w="1885" h="1857" extrusionOk="0">
                  <a:moveTo>
                    <a:pt x="972" y="1"/>
                  </a:moveTo>
                  <a:cubicBezTo>
                    <a:pt x="486" y="1"/>
                    <a:pt x="60" y="396"/>
                    <a:pt x="30" y="913"/>
                  </a:cubicBezTo>
                  <a:cubicBezTo>
                    <a:pt x="0" y="1413"/>
                    <a:pt x="427" y="1857"/>
                    <a:pt x="951" y="1857"/>
                  </a:cubicBezTo>
                  <a:cubicBezTo>
                    <a:pt x="968" y="1857"/>
                    <a:pt x="985" y="1856"/>
                    <a:pt x="1003" y="1855"/>
                  </a:cubicBezTo>
                  <a:cubicBezTo>
                    <a:pt x="1519" y="1855"/>
                    <a:pt x="1884" y="1460"/>
                    <a:pt x="1884" y="913"/>
                  </a:cubicBezTo>
                  <a:cubicBezTo>
                    <a:pt x="1884" y="396"/>
                    <a:pt x="1489" y="1"/>
                    <a:pt x="9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2" name="Google Shape;28692;p13"/>
            <p:cNvSpPr/>
            <p:nvPr/>
          </p:nvSpPr>
          <p:spPr>
            <a:xfrm>
              <a:off x="5167525" y="469850"/>
              <a:ext cx="49425" cy="44200"/>
            </a:xfrm>
            <a:custGeom>
              <a:avLst/>
              <a:gdLst/>
              <a:ahLst/>
              <a:cxnLst/>
              <a:rect l="l" t="t" r="r" b="b"/>
              <a:pathLst>
                <a:path w="1977" h="1768" extrusionOk="0">
                  <a:moveTo>
                    <a:pt x="1008" y="0"/>
                  </a:moveTo>
                  <a:cubicBezTo>
                    <a:pt x="360" y="0"/>
                    <a:pt x="60" y="246"/>
                    <a:pt x="31" y="762"/>
                  </a:cubicBezTo>
                  <a:cubicBezTo>
                    <a:pt x="1" y="1279"/>
                    <a:pt x="426" y="1766"/>
                    <a:pt x="974" y="1766"/>
                  </a:cubicBezTo>
                  <a:cubicBezTo>
                    <a:pt x="992" y="1767"/>
                    <a:pt x="1010" y="1767"/>
                    <a:pt x="1029" y="1767"/>
                  </a:cubicBezTo>
                  <a:cubicBezTo>
                    <a:pt x="1549" y="1767"/>
                    <a:pt x="1947" y="1352"/>
                    <a:pt x="1977" y="823"/>
                  </a:cubicBezTo>
                  <a:cubicBezTo>
                    <a:pt x="1977" y="307"/>
                    <a:pt x="1703" y="33"/>
                    <a:pt x="1126" y="3"/>
                  </a:cubicBezTo>
                  <a:cubicBezTo>
                    <a:pt x="1085" y="1"/>
                    <a:pt x="1046" y="0"/>
                    <a:pt x="1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3" name="Google Shape;28693;p13"/>
            <p:cNvSpPr/>
            <p:nvPr/>
          </p:nvSpPr>
          <p:spPr>
            <a:xfrm>
              <a:off x="5523925" y="904550"/>
              <a:ext cx="48650" cy="46425"/>
            </a:xfrm>
            <a:custGeom>
              <a:avLst/>
              <a:gdLst/>
              <a:ahLst/>
              <a:cxnLst/>
              <a:rect l="l" t="t" r="r" b="b"/>
              <a:pathLst>
                <a:path w="1946" h="1857" extrusionOk="0">
                  <a:moveTo>
                    <a:pt x="973" y="1"/>
                  </a:moveTo>
                  <a:cubicBezTo>
                    <a:pt x="426" y="1"/>
                    <a:pt x="1" y="457"/>
                    <a:pt x="61" y="1004"/>
                  </a:cubicBezTo>
                  <a:cubicBezTo>
                    <a:pt x="91" y="1501"/>
                    <a:pt x="485" y="1857"/>
                    <a:pt x="974" y="1857"/>
                  </a:cubicBezTo>
                  <a:cubicBezTo>
                    <a:pt x="994" y="1857"/>
                    <a:pt x="1014" y="1856"/>
                    <a:pt x="1034" y="1855"/>
                  </a:cubicBezTo>
                  <a:cubicBezTo>
                    <a:pt x="1551" y="1825"/>
                    <a:pt x="1946" y="1399"/>
                    <a:pt x="1915" y="913"/>
                  </a:cubicBezTo>
                  <a:cubicBezTo>
                    <a:pt x="1885" y="396"/>
                    <a:pt x="146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4" name="Google Shape;28694;p13"/>
            <p:cNvSpPr/>
            <p:nvPr/>
          </p:nvSpPr>
          <p:spPr>
            <a:xfrm>
              <a:off x="6356000" y="2855950"/>
              <a:ext cx="47150" cy="46375"/>
            </a:xfrm>
            <a:custGeom>
              <a:avLst/>
              <a:gdLst/>
              <a:ahLst/>
              <a:cxnLst/>
              <a:rect l="l" t="t" r="r" b="b"/>
              <a:pathLst>
                <a:path w="1886" h="1855" extrusionOk="0">
                  <a:moveTo>
                    <a:pt x="1004" y="1"/>
                  </a:moveTo>
                  <a:cubicBezTo>
                    <a:pt x="487" y="1"/>
                    <a:pt x="62" y="396"/>
                    <a:pt x="31" y="882"/>
                  </a:cubicBezTo>
                  <a:cubicBezTo>
                    <a:pt x="1" y="1429"/>
                    <a:pt x="457" y="1855"/>
                    <a:pt x="1004" y="1855"/>
                  </a:cubicBezTo>
                  <a:cubicBezTo>
                    <a:pt x="1521" y="1855"/>
                    <a:pt x="1885" y="1460"/>
                    <a:pt x="1885" y="943"/>
                  </a:cubicBezTo>
                  <a:cubicBezTo>
                    <a:pt x="1885" y="426"/>
                    <a:pt x="1521" y="3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5" name="Google Shape;28695;p13"/>
            <p:cNvSpPr/>
            <p:nvPr/>
          </p:nvSpPr>
          <p:spPr>
            <a:xfrm>
              <a:off x="5982900" y="4159900"/>
              <a:ext cx="47150" cy="46400"/>
            </a:xfrm>
            <a:custGeom>
              <a:avLst/>
              <a:gdLst/>
              <a:ahLst/>
              <a:cxnLst/>
              <a:rect l="l" t="t" r="r" b="b"/>
              <a:pathLst>
                <a:path w="1886" h="1856" extrusionOk="0">
                  <a:moveTo>
                    <a:pt x="952" y="0"/>
                  </a:moveTo>
                  <a:cubicBezTo>
                    <a:pt x="428" y="0"/>
                    <a:pt x="1" y="443"/>
                    <a:pt x="1" y="944"/>
                  </a:cubicBezTo>
                  <a:cubicBezTo>
                    <a:pt x="1" y="1461"/>
                    <a:pt x="426" y="1856"/>
                    <a:pt x="943" y="1856"/>
                  </a:cubicBezTo>
                  <a:cubicBezTo>
                    <a:pt x="1460" y="1856"/>
                    <a:pt x="1855" y="1491"/>
                    <a:pt x="1855" y="974"/>
                  </a:cubicBezTo>
                  <a:cubicBezTo>
                    <a:pt x="1885" y="457"/>
                    <a:pt x="1490" y="32"/>
                    <a:pt x="1004" y="2"/>
                  </a:cubicBezTo>
                  <a:cubicBezTo>
                    <a:pt x="986" y="1"/>
                    <a:pt x="969" y="0"/>
                    <a:pt x="9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6" name="Google Shape;28696;p13"/>
            <p:cNvSpPr/>
            <p:nvPr/>
          </p:nvSpPr>
          <p:spPr>
            <a:xfrm>
              <a:off x="1498775" y="1497275"/>
              <a:ext cx="47900" cy="46375"/>
            </a:xfrm>
            <a:custGeom>
              <a:avLst/>
              <a:gdLst/>
              <a:ahLst/>
              <a:cxnLst/>
              <a:rect l="l" t="t" r="r" b="b"/>
              <a:pathLst>
                <a:path w="1916" h="1855" extrusionOk="0">
                  <a:moveTo>
                    <a:pt x="912" y="0"/>
                  </a:moveTo>
                  <a:cubicBezTo>
                    <a:pt x="396" y="31"/>
                    <a:pt x="0" y="426"/>
                    <a:pt x="0" y="943"/>
                  </a:cubicBezTo>
                  <a:cubicBezTo>
                    <a:pt x="31" y="1459"/>
                    <a:pt x="396" y="1855"/>
                    <a:pt x="943" y="1855"/>
                  </a:cubicBezTo>
                  <a:cubicBezTo>
                    <a:pt x="1490" y="1855"/>
                    <a:pt x="1915" y="1429"/>
                    <a:pt x="1885" y="882"/>
                  </a:cubicBezTo>
                  <a:cubicBezTo>
                    <a:pt x="1855"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7" name="Google Shape;28697;p13"/>
            <p:cNvSpPr/>
            <p:nvPr/>
          </p:nvSpPr>
          <p:spPr>
            <a:xfrm>
              <a:off x="2036775" y="868075"/>
              <a:ext cx="47150" cy="46425"/>
            </a:xfrm>
            <a:custGeom>
              <a:avLst/>
              <a:gdLst/>
              <a:ahLst/>
              <a:cxnLst/>
              <a:rect l="l" t="t" r="r" b="b"/>
              <a:pathLst>
                <a:path w="1886" h="1857" extrusionOk="0">
                  <a:moveTo>
                    <a:pt x="973" y="1"/>
                  </a:moveTo>
                  <a:cubicBezTo>
                    <a:pt x="457" y="1"/>
                    <a:pt x="31" y="366"/>
                    <a:pt x="1" y="882"/>
                  </a:cubicBezTo>
                  <a:cubicBezTo>
                    <a:pt x="1" y="1399"/>
                    <a:pt x="365" y="1825"/>
                    <a:pt x="882" y="1855"/>
                  </a:cubicBezTo>
                  <a:cubicBezTo>
                    <a:pt x="902" y="1856"/>
                    <a:pt x="922" y="1857"/>
                    <a:pt x="941" y="1857"/>
                  </a:cubicBezTo>
                  <a:cubicBezTo>
                    <a:pt x="1462" y="1857"/>
                    <a:pt x="1885" y="1471"/>
                    <a:pt x="1885" y="943"/>
                  </a:cubicBezTo>
                  <a:cubicBezTo>
                    <a:pt x="1885" y="426"/>
                    <a:pt x="1490" y="3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8" name="Google Shape;28698;p13"/>
            <p:cNvSpPr/>
            <p:nvPr/>
          </p:nvSpPr>
          <p:spPr>
            <a:xfrm>
              <a:off x="2050450" y="4784550"/>
              <a:ext cx="47150" cy="46425"/>
            </a:xfrm>
            <a:custGeom>
              <a:avLst/>
              <a:gdLst/>
              <a:ahLst/>
              <a:cxnLst/>
              <a:rect l="l" t="t" r="r" b="b"/>
              <a:pathLst>
                <a:path w="1886" h="1857" extrusionOk="0">
                  <a:moveTo>
                    <a:pt x="943" y="1"/>
                  </a:moveTo>
                  <a:cubicBezTo>
                    <a:pt x="426" y="1"/>
                    <a:pt x="31" y="396"/>
                    <a:pt x="31" y="913"/>
                  </a:cubicBezTo>
                  <a:cubicBezTo>
                    <a:pt x="1" y="1429"/>
                    <a:pt x="396" y="1855"/>
                    <a:pt x="913" y="1855"/>
                  </a:cubicBezTo>
                  <a:cubicBezTo>
                    <a:pt x="931" y="1856"/>
                    <a:pt x="949" y="1856"/>
                    <a:pt x="968" y="1856"/>
                  </a:cubicBezTo>
                  <a:cubicBezTo>
                    <a:pt x="1488" y="1856"/>
                    <a:pt x="1885" y="1441"/>
                    <a:pt x="1885" y="913"/>
                  </a:cubicBezTo>
                  <a:cubicBezTo>
                    <a:pt x="185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9" name="Google Shape;28699;p13"/>
            <p:cNvSpPr/>
            <p:nvPr/>
          </p:nvSpPr>
          <p:spPr>
            <a:xfrm>
              <a:off x="5447175" y="4789125"/>
              <a:ext cx="47150" cy="46400"/>
            </a:xfrm>
            <a:custGeom>
              <a:avLst/>
              <a:gdLst/>
              <a:ahLst/>
              <a:cxnLst/>
              <a:rect l="l" t="t" r="r" b="b"/>
              <a:pathLst>
                <a:path w="1886" h="1856" extrusionOk="0">
                  <a:moveTo>
                    <a:pt x="973" y="0"/>
                  </a:moveTo>
                  <a:cubicBezTo>
                    <a:pt x="456" y="0"/>
                    <a:pt x="61" y="365"/>
                    <a:pt x="31" y="882"/>
                  </a:cubicBezTo>
                  <a:cubicBezTo>
                    <a:pt x="1" y="1429"/>
                    <a:pt x="365" y="1824"/>
                    <a:pt x="882" y="1854"/>
                  </a:cubicBezTo>
                  <a:cubicBezTo>
                    <a:pt x="901" y="1855"/>
                    <a:pt x="919" y="1856"/>
                    <a:pt x="937" y="1856"/>
                  </a:cubicBezTo>
                  <a:cubicBezTo>
                    <a:pt x="1459" y="1856"/>
                    <a:pt x="1885" y="1442"/>
                    <a:pt x="1885" y="942"/>
                  </a:cubicBezTo>
                  <a:cubicBezTo>
                    <a:pt x="1885" y="426"/>
                    <a:pt x="1460" y="3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0" name="Google Shape;28700;p13"/>
            <p:cNvSpPr/>
            <p:nvPr/>
          </p:nvSpPr>
          <p:spPr>
            <a:xfrm>
              <a:off x="6306625" y="3558100"/>
              <a:ext cx="47125" cy="46400"/>
            </a:xfrm>
            <a:custGeom>
              <a:avLst/>
              <a:gdLst/>
              <a:ahLst/>
              <a:cxnLst/>
              <a:rect l="l" t="t" r="r" b="b"/>
              <a:pathLst>
                <a:path w="1885" h="1856" extrusionOk="0">
                  <a:moveTo>
                    <a:pt x="942" y="0"/>
                  </a:moveTo>
                  <a:cubicBezTo>
                    <a:pt x="426" y="0"/>
                    <a:pt x="0" y="395"/>
                    <a:pt x="0" y="912"/>
                  </a:cubicBezTo>
                  <a:cubicBezTo>
                    <a:pt x="0" y="1441"/>
                    <a:pt x="397" y="1856"/>
                    <a:pt x="945" y="1856"/>
                  </a:cubicBezTo>
                  <a:cubicBezTo>
                    <a:pt x="964" y="1856"/>
                    <a:pt x="984" y="1855"/>
                    <a:pt x="1003" y="1854"/>
                  </a:cubicBezTo>
                  <a:cubicBezTo>
                    <a:pt x="1520" y="1854"/>
                    <a:pt x="1885" y="1429"/>
                    <a:pt x="1885" y="912"/>
                  </a:cubicBezTo>
                  <a:cubicBezTo>
                    <a:pt x="1854" y="395"/>
                    <a:pt x="1459"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1" name="Google Shape;28701;p13"/>
            <p:cNvSpPr/>
            <p:nvPr/>
          </p:nvSpPr>
          <p:spPr>
            <a:xfrm>
              <a:off x="1200125" y="2313350"/>
              <a:ext cx="47150" cy="46475"/>
            </a:xfrm>
            <a:custGeom>
              <a:avLst/>
              <a:gdLst/>
              <a:ahLst/>
              <a:cxnLst/>
              <a:rect l="l" t="t" r="r" b="b"/>
              <a:pathLst>
                <a:path w="1886" h="1859" extrusionOk="0">
                  <a:moveTo>
                    <a:pt x="949" y="1"/>
                  </a:moveTo>
                  <a:cubicBezTo>
                    <a:pt x="427" y="1"/>
                    <a:pt x="1" y="416"/>
                    <a:pt x="1" y="945"/>
                  </a:cubicBezTo>
                  <a:cubicBezTo>
                    <a:pt x="1" y="1461"/>
                    <a:pt x="396" y="1856"/>
                    <a:pt x="913" y="1856"/>
                  </a:cubicBezTo>
                  <a:cubicBezTo>
                    <a:pt x="933" y="1858"/>
                    <a:pt x="952" y="1858"/>
                    <a:pt x="972" y="1858"/>
                  </a:cubicBezTo>
                  <a:cubicBezTo>
                    <a:pt x="1488" y="1858"/>
                    <a:pt x="1856" y="1473"/>
                    <a:pt x="1885" y="975"/>
                  </a:cubicBezTo>
                  <a:cubicBezTo>
                    <a:pt x="1885" y="458"/>
                    <a:pt x="1521" y="33"/>
                    <a:pt x="1004" y="2"/>
                  </a:cubicBezTo>
                  <a:cubicBezTo>
                    <a:pt x="986" y="1"/>
                    <a:pt x="967" y="1"/>
                    <a:pt x="9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2" name="Google Shape;28702;p13"/>
            <p:cNvSpPr/>
            <p:nvPr/>
          </p:nvSpPr>
          <p:spPr>
            <a:xfrm>
              <a:off x="5132575" y="5085475"/>
              <a:ext cx="47900" cy="46425"/>
            </a:xfrm>
            <a:custGeom>
              <a:avLst/>
              <a:gdLst/>
              <a:ahLst/>
              <a:cxnLst/>
              <a:rect l="l" t="t" r="r" b="b"/>
              <a:pathLst>
                <a:path w="1916" h="1857" extrusionOk="0">
                  <a:moveTo>
                    <a:pt x="943" y="0"/>
                  </a:moveTo>
                  <a:cubicBezTo>
                    <a:pt x="396" y="0"/>
                    <a:pt x="1" y="395"/>
                    <a:pt x="1" y="912"/>
                  </a:cubicBezTo>
                  <a:cubicBezTo>
                    <a:pt x="1" y="1459"/>
                    <a:pt x="396" y="1854"/>
                    <a:pt x="913" y="1854"/>
                  </a:cubicBezTo>
                  <a:cubicBezTo>
                    <a:pt x="931" y="1856"/>
                    <a:pt x="950" y="1856"/>
                    <a:pt x="968" y="1856"/>
                  </a:cubicBezTo>
                  <a:cubicBezTo>
                    <a:pt x="1460" y="1856"/>
                    <a:pt x="1856" y="1471"/>
                    <a:pt x="1885" y="973"/>
                  </a:cubicBezTo>
                  <a:cubicBezTo>
                    <a:pt x="1916" y="456"/>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3" name="Google Shape;28703;p13"/>
            <p:cNvSpPr/>
            <p:nvPr/>
          </p:nvSpPr>
          <p:spPr>
            <a:xfrm>
              <a:off x="6381850" y="3070250"/>
              <a:ext cx="47900" cy="46425"/>
            </a:xfrm>
            <a:custGeom>
              <a:avLst/>
              <a:gdLst/>
              <a:ahLst/>
              <a:cxnLst/>
              <a:rect l="l" t="t" r="r" b="b"/>
              <a:pathLst>
                <a:path w="1916" h="1857" extrusionOk="0">
                  <a:moveTo>
                    <a:pt x="943" y="0"/>
                  </a:moveTo>
                  <a:cubicBezTo>
                    <a:pt x="395" y="0"/>
                    <a:pt x="31" y="395"/>
                    <a:pt x="0" y="943"/>
                  </a:cubicBezTo>
                  <a:cubicBezTo>
                    <a:pt x="0" y="1459"/>
                    <a:pt x="395" y="1854"/>
                    <a:pt x="912" y="1854"/>
                  </a:cubicBezTo>
                  <a:cubicBezTo>
                    <a:pt x="931" y="1855"/>
                    <a:pt x="949" y="1856"/>
                    <a:pt x="968" y="1856"/>
                  </a:cubicBezTo>
                  <a:cubicBezTo>
                    <a:pt x="1459" y="1856"/>
                    <a:pt x="1856" y="1471"/>
                    <a:pt x="1885" y="973"/>
                  </a:cubicBezTo>
                  <a:cubicBezTo>
                    <a:pt x="1915" y="456"/>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4" name="Google Shape;28704;p13"/>
            <p:cNvSpPr/>
            <p:nvPr/>
          </p:nvSpPr>
          <p:spPr>
            <a:xfrm>
              <a:off x="1233575" y="2222175"/>
              <a:ext cx="47900" cy="46400"/>
            </a:xfrm>
            <a:custGeom>
              <a:avLst/>
              <a:gdLst/>
              <a:ahLst/>
              <a:cxnLst/>
              <a:rect l="l" t="t" r="r" b="b"/>
              <a:pathLst>
                <a:path w="1916" h="1856" extrusionOk="0">
                  <a:moveTo>
                    <a:pt x="948" y="0"/>
                  </a:moveTo>
                  <a:cubicBezTo>
                    <a:pt x="459" y="0"/>
                    <a:pt x="90" y="385"/>
                    <a:pt x="61" y="883"/>
                  </a:cubicBezTo>
                  <a:cubicBezTo>
                    <a:pt x="0" y="1430"/>
                    <a:pt x="426" y="1856"/>
                    <a:pt x="973" y="1856"/>
                  </a:cubicBezTo>
                  <a:cubicBezTo>
                    <a:pt x="1490" y="1856"/>
                    <a:pt x="1915" y="1461"/>
                    <a:pt x="1915" y="944"/>
                  </a:cubicBezTo>
                  <a:cubicBezTo>
                    <a:pt x="1915" y="458"/>
                    <a:pt x="1520" y="32"/>
                    <a:pt x="1003" y="2"/>
                  </a:cubicBezTo>
                  <a:cubicBezTo>
                    <a:pt x="985" y="1"/>
                    <a:pt x="966" y="0"/>
                    <a:pt x="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5" name="Google Shape;28705;p13"/>
            <p:cNvSpPr/>
            <p:nvPr/>
          </p:nvSpPr>
          <p:spPr>
            <a:xfrm>
              <a:off x="2316425" y="662925"/>
              <a:ext cx="47900" cy="46400"/>
            </a:xfrm>
            <a:custGeom>
              <a:avLst/>
              <a:gdLst/>
              <a:ahLst/>
              <a:cxnLst/>
              <a:rect l="l" t="t" r="r" b="b"/>
              <a:pathLst>
                <a:path w="1916" h="1856" extrusionOk="0">
                  <a:moveTo>
                    <a:pt x="973" y="0"/>
                  </a:moveTo>
                  <a:cubicBezTo>
                    <a:pt x="426" y="0"/>
                    <a:pt x="0" y="486"/>
                    <a:pt x="31" y="1003"/>
                  </a:cubicBezTo>
                  <a:cubicBezTo>
                    <a:pt x="60" y="1472"/>
                    <a:pt x="484" y="1856"/>
                    <a:pt x="951" y="1856"/>
                  </a:cubicBezTo>
                  <a:cubicBezTo>
                    <a:pt x="968" y="1856"/>
                    <a:pt x="986" y="1855"/>
                    <a:pt x="1003" y="1854"/>
                  </a:cubicBezTo>
                  <a:cubicBezTo>
                    <a:pt x="1520" y="1824"/>
                    <a:pt x="1915" y="1429"/>
                    <a:pt x="1885" y="912"/>
                  </a:cubicBezTo>
                  <a:cubicBezTo>
                    <a:pt x="1885" y="395"/>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6" name="Google Shape;28706;p13"/>
            <p:cNvSpPr/>
            <p:nvPr/>
          </p:nvSpPr>
          <p:spPr>
            <a:xfrm>
              <a:off x="5134100" y="558050"/>
              <a:ext cx="47900" cy="46375"/>
            </a:xfrm>
            <a:custGeom>
              <a:avLst/>
              <a:gdLst/>
              <a:ahLst/>
              <a:cxnLst/>
              <a:rect l="l" t="t" r="r" b="b"/>
              <a:pathLst>
                <a:path w="1916" h="1855" extrusionOk="0">
                  <a:moveTo>
                    <a:pt x="1004" y="0"/>
                  </a:moveTo>
                  <a:cubicBezTo>
                    <a:pt x="456" y="0"/>
                    <a:pt x="1" y="426"/>
                    <a:pt x="31" y="973"/>
                  </a:cubicBezTo>
                  <a:cubicBezTo>
                    <a:pt x="61" y="1490"/>
                    <a:pt x="456" y="1855"/>
                    <a:pt x="973" y="1855"/>
                  </a:cubicBezTo>
                  <a:cubicBezTo>
                    <a:pt x="1520" y="1855"/>
                    <a:pt x="1885" y="1459"/>
                    <a:pt x="1915" y="943"/>
                  </a:cubicBezTo>
                  <a:cubicBezTo>
                    <a:pt x="1915" y="426"/>
                    <a:pt x="1520"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7" name="Google Shape;28707;p13"/>
            <p:cNvSpPr/>
            <p:nvPr/>
          </p:nvSpPr>
          <p:spPr>
            <a:xfrm>
              <a:off x="6201000" y="1871150"/>
              <a:ext cx="47125" cy="46375"/>
            </a:xfrm>
            <a:custGeom>
              <a:avLst/>
              <a:gdLst/>
              <a:ahLst/>
              <a:cxnLst/>
              <a:rect l="l" t="t" r="r" b="b"/>
              <a:pathLst>
                <a:path w="1885" h="1855" extrusionOk="0">
                  <a:moveTo>
                    <a:pt x="1003" y="0"/>
                  </a:moveTo>
                  <a:cubicBezTo>
                    <a:pt x="456" y="0"/>
                    <a:pt x="0" y="426"/>
                    <a:pt x="30" y="973"/>
                  </a:cubicBezTo>
                  <a:cubicBezTo>
                    <a:pt x="61" y="1459"/>
                    <a:pt x="486" y="1854"/>
                    <a:pt x="973" y="1854"/>
                  </a:cubicBezTo>
                  <a:cubicBezTo>
                    <a:pt x="1520" y="1854"/>
                    <a:pt x="1885" y="1459"/>
                    <a:pt x="1885" y="942"/>
                  </a:cubicBezTo>
                  <a:cubicBezTo>
                    <a:pt x="1885" y="426"/>
                    <a:pt x="1520" y="3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8" name="Google Shape;28708;p13"/>
            <p:cNvSpPr/>
            <p:nvPr/>
          </p:nvSpPr>
          <p:spPr>
            <a:xfrm>
              <a:off x="2442550" y="603650"/>
              <a:ext cx="47150" cy="46400"/>
            </a:xfrm>
            <a:custGeom>
              <a:avLst/>
              <a:gdLst/>
              <a:ahLst/>
              <a:cxnLst/>
              <a:rect l="l" t="t" r="r" b="b"/>
              <a:pathLst>
                <a:path w="1886" h="1856" extrusionOk="0">
                  <a:moveTo>
                    <a:pt x="974" y="0"/>
                  </a:moveTo>
                  <a:cubicBezTo>
                    <a:pt x="457" y="0"/>
                    <a:pt x="62" y="365"/>
                    <a:pt x="31" y="882"/>
                  </a:cubicBezTo>
                  <a:cubicBezTo>
                    <a:pt x="1" y="1398"/>
                    <a:pt x="366" y="1824"/>
                    <a:pt x="882" y="1854"/>
                  </a:cubicBezTo>
                  <a:cubicBezTo>
                    <a:pt x="902" y="1855"/>
                    <a:pt x="922" y="1856"/>
                    <a:pt x="941" y="1856"/>
                  </a:cubicBezTo>
                  <a:cubicBezTo>
                    <a:pt x="1462" y="1856"/>
                    <a:pt x="1885" y="1470"/>
                    <a:pt x="1885" y="942"/>
                  </a:cubicBezTo>
                  <a:cubicBezTo>
                    <a:pt x="1885" y="456"/>
                    <a:pt x="1490" y="31"/>
                    <a:pt x="9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9" name="Google Shape;28709;p13"/>
            <p:cNvSpPr/>
            <p:nvPr/>
          </p:nvSpPr>
          <p:spPr>
            <a:xfrm>
              <a:off x="6347650" y="3161400"/>
              <a:ext cx="47125" cy="46400"/>
            </a:xfrm>
            <a:custGeom>
              <a:avLst/>
              <a:gdLst/>
              <a:ahLst/>
              <a:cxnLst/>
              <a:rect l="l" t="t" r="r" b="b"/>
              <a:pathLst>
                <a:path w="1885" h="1856" extrusionOk="0">
                  <a:moveTo>
                    <a:pt x="948" y="0"/>
                  </a:moveTo>
                  <a:cubicBezTo>
                    <a:pt x="426" y="0"/>
                    <a:pt x="0" y="415"/>
                    <a:pt x="0" y="944"/>
                  </a:cubicBezTo>
                  <a:cubicBezTo>
                    <a:pt x="0" y="1430"/>
                    <a:pt x="396" y="1856"/>
                    <a:pt x="912" y="1856"/>
                  </a:cubicBezTo>
                  <a:cubicBezTo>
                    <a:pt x="1429" y="1856"/>
                    <a:pt x="1824" y="1491"/>
                    <a:pt x="1855" y="974"/>
                  </a:cubicBezTo>
                  <a:cubicBezTo>
                    <a:pt x="1885" y="458"/>
                    <a:pt x="1520" y="32"/>
                    <a:pt x="1004" y="2"/>
                  </a:cubicBezTo>
                  <a:cubicBezTo>
                    <a:pt x="985" y="1"/>
                    <a:pt x="967" y="0"/>
                    <a:pt x="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0" name="Google Shape;28710;p13"/>
            <p:cNvSpPr/>
            <p:nvPr/>
          </p:nvSpPr>
          <p:spPr>
            <a:xfrm>
              <a:off x="1637825" y="4223750"/>
              <a:ext cx="46400" cy="46375"/>
            </a:xfrm>
            <a:custGeom>
              <a:avLst/>
              <a:gdLst/>
              <a:ahLst/>
              <a:cxnLst/>
              <a:rect l="l" t="t" r="r" b="b"/>
              <a:pathLst>
                <a:path w="1856" h="1855" extrusionOk="0">
                  <a:moveTo>
                    <a:pt x="974" y="1"/>
                  </a:moveTo>
                  <a:cubicBezTo>
                    <a:pt x="457" y="1"/>
                    <a:pt x="31" y="426"/>
                    <a:pt x="1" y="913"/>
                  </a:cubicBezTo>
                  <a:cubicBezTo>
                    <a:pt x="1" y="1399"/>
                    <a:pt x="396" y="1824"/>
                    <a:pt x="913" y="1855"/>
                  </a:cubicBezTo>
                  <a:cubicBezTo>
                    <a:pt x="1429" y="1855"/>
                    <a:pt x="1825" y="1490"/>
                    <a:pt x="1855" y="943"/>
                  </a:cubicBezTo>
                  <a:cubicBezTo>
                    <a:pt x="1855" y="426"/>
                    <a:pt x="1490" y="3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1" name="Google Shape;28711;p13"/>
            <p:cNvSpPr/>
            <p:nvPr/>
          </p:nvSpPr>
          <p:spPr>
            <a:xfrm>
              <a:off x="1624150" y="1438000"/>
              <a:ext cx="46375" cy="46375"/>
            </a:xfrm>
            <a:custGeom>
              <a:avLst/>
              <a:gdLst/>
              <a:ahLst/>
              <a:cxnLst/>
              <a:rect l="l" t="t" r="r" b="b"/>
              <a:pathLst>
                <a:path w="1855" h="1855" extrusionOk="0">
                  <a:moveTo>
                    <a:pt x="973" y="1"/>
                  </a:moveTo>
                  <a:cubicBezTo>
                    <a:pt x="457" y="1"/>
                    <a:pt x="31" y="426"/>
                    <a:pt x="1" y="912"/>
                  </a:cubicBezTo>
                  <a:cubicBezTo>
                    <a:pt x="1" y="1399"/>
                    <a:pt x="426" y="1824"/>
                    <a:pt x="913" y="1855"/>
                  </a:cubicBezTo>
                  <a:cubicBezTo>
                    <a:pt x="1429" y="1855"/>
                    <a:pt x="1825" y="1490"/>
                    <a:pt x="1855" y="943"/>
                  </a:cubicBezTo>
                  <a:cubicBezTo>
                    <a:pt x="1855" y="426"/>
                    <a:pt x="1490" y="3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2" name="Google Shape;28712;p13"/>
            <p:cNvSpPr/>
            <p:nvPr/>
          </p:nvSpPr>
          <p:spPr>
            <a:xfrm>
              <a:off x="2565675" y="546625"/>
              <a:ext cx="47125" cy="46450"/>
            </a:xfrm>
            <a:custGeom>
              <a:avLst/>
              <a:gdLst/>
              <a:ahLst/>
              <a:cxnLst/>
              <a:rect l="l" t="t" r="r" b="b"/>
              <a:pathLst>
                <a:path w="1885" h="1858" extrusionOk="0">
                  <a:moveTo>
                    <a:pt x="961" y="0"/>
                  </a:moveTo>
                  <a:cubicBezTo>
                    <a:pt x="945" y="0"/>
                    <a:pt x="928" y="1"/>
                    <a:pt x="912" y="2"/>
                  </a:cubicBezTo>
                  <a:cubicBezTo>
                    <a:pt x="395" y="32"/>
                    <a:pt x="0" y="457"/>
                    <a:pt x="30" y="974"/>
                  </a:cubicBezTo>
                  <a:cubicBezTo>
                    <a:pt x="60" y="1472"/>
                    <a:pt x="456" y="1857"/>
                    <a:pt x="920" y="1857"/>
                  </a:cubicBezTo>
                  <a:cubicBezTo>
                    <a:pt x="938" y="1857"/>
                    <a:pt x="955" y="1857"/>
                    <a:pt x="973" y="1856"/>
                  </a:cubicBezTo>
                  <a:cubicBezTo>
                    <a:pt x="1489" y="1856"/>
                    <a:pt x="1885" y="1400"/>
                    <a:pt x="1885" y="883"/>
                  </a:cubicBezTo>
                  <a:cubicBezTo>
                    <a:pt x="1855" y="413"/>
                    <a:pt x="1429" y="0"/>
                    <a:pt x="9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3" name="Google Shape;28713;p13"/>
            <p:cNvSpPr/>
            <p:nvPr/>
          </p:nvSpPr>
          <p:spPr>
            <a:xfrm>
              <a:off x="6282300" y="3343800"/>
              <a:ext cx="46375" cy="46375"/>
            </a:xfrm>
            <a:custGeom>
              <a:avLst/>
              <a:gdLst/>
              <a:ahLst/>
              <a:cxnLst/>
              <a:rect l="l" t="t" r="r" b="b"/>
              <a:pathLst>
                <a:path w="1855" h="1855" extrusionOk="0">
                  <a:moveTo>
                    <a:pt x="912" y="1"/>
                  </a:moveTo>
                  <a:cubicBezTo>
                    <a:pt x="396" y="1"/>
                    <a:pt x="0" y="396"/>
                    <a:pt x="0" y="943"/>
                  </a:cubicBezTo>
                  <a:cubicBezTo>
                    <a:pt x="0" y="1460"/>
                    <a:pt x="396" y="1855"/>
                    <a:pt x="912" y="1855"/>
                  </a:cubicBezTo>
                  <a:cubicBezTo>
                    <a:pt x="1429" y="1855"/>
                    <a:pt x="1855" y="1429"/>
                    <a:pt x="1855" y="943"/>
                  </a:cubicBezTo>
                  <a:cubicBezTo>
                    <a:pt x="1855" y="457"/>
                    <a:pt x="1429" y="3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4" name="Google Shape;28714;p13"/>
            <p:cNvSpPr/>
            <p:nvPr/>
          </p:nvSpPr>
          <p:spPr>
            <a:xfrm>
              <a:off x="5434250" y="872650"/>
              <a:ext cx="46375" cy="46375"/>
            </a:xfrm>
            <a:custGeom>
              <a:avLst/>
              <a:gdLst/>
              <a:ahLst/>
              <a:cxnLst/>
              <a:rect l="l" t="t" r="r" b="b"/>
              <a:pathLst>
                <a:path w="1855" h="1855" extrusionOk="0">
                  <a:moveTo>
                    <a:pt x="943" y="0"/>
                  </a:moveTo>
                  <a:cubicBezTo>
                    <a:pt x="426" y="0"/>
                    <a:pt x="31" y="365"/>
                    <a:pt x="1" y="912"/>
                  </a:cubicBezTo>
                  <a:cubicBezTo>
                    <a:pt x="1" y="1429"/>
                    <a:pt x="366" y="1824"/>
                    <a:pt x="882" y="1854"/>
                  </a:cubicBezTo>
                  <a:cubicBezTo>
                    <a:pt x="1399" y="1854"/>
                    <a:pt x="1825" y="1459"/>
                    <a:pt x="1855" y="973"/>
                  </a:cubicBezTo>
                  <a:cubicBezTo>
                    <a:pt x="1855" y="487"/>
                    <a:pt x="1429" y="31"/>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5" name="Google Shape;28715;p13"/>
            <p:cNvSpPr/>
            <p:nvPr/>
          </p:nvSpPr>
          <p:spPr>
            <a:xfrm>
              <a:off x="6315725" y="3252625"/>
              <a:ext cx="46375" cy="46400"/>
            </a:xfrm>
            <a:custGeom>
              <a:avLst/>
              <a:gdLst/>
              <a:ahLst/>
              <a:cxnLst/>
              <a:rect l="l" t="t" r="r" b="b"/>
              <a:pathLst>
                <a:path w="1855" h="1856" extrusionOk="0">
                  <a:moveTo>
                    <a:pt x="973" y="0"/>
                  </a:moveTo>
                  <a:cubicBezTo>
                    <a:pt x="487" y="0"/>
                    <a:pt x="31" y="395"/>
                    <a:pt x="1" y="882"/>
                  </a:cubicBezTo>
                  <a:cubicBezTo>
                    <a:pt x="1" y="1398"/>
                    <a:pt x="396" y="1824"/>
                    <a:pt x="913" y="1854"/>
                  </a:cubicBezTo>
                  <a:cubicBezTo>
                    <a:pt x="931" y="1855"/>
                    <a:pt x="950" y="1856"/>
                    <a:pt x="968" y="1856"/>
                  </a:cubicBezTo>
                  <a:cubicBezTo>
                    <a:pt x="1458" y="1856"/>
                    <a:pt x="1826" y="1471"/>
                    <a:pt x="1855" y="973"/>
                  </a:cubicBezTo>
                  <a:cubicBezTo>
                    <a:pt x="1855" y="456"/>
                    <a:pt x="1490" y="31"/>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6" name="Google Shape;28716;p13"/>
            <p:cNvSpPr/>
            <p:nvPr/>
          </p:nvSpPr>
          <p:spPr>
            <a:xfrm>
              <a:off x="2005625" y="959275"/>
              <a:ext cx="46375" cy="46375"/>
            </a:xfrm>
            <a:custGeom>
              <a:avLst/>
              <a:gdLst/>
              <a:ahLst/>
              <a:cxnLst/>
              <a:rect l="l" t="t" r="r" b="b"/>
              <a:pathLst>
                <a:path w="1855" h="1855" extrusionOk="0">
                  <a:moveTo>
                    <a:pt x="882" y="0"/>
                  </a:moveTo>
                  <a:cubicBezTo>
                    <a:pt x="365" y="31"/>
                    <a:pt x="0" y="456"/>
                    <a:pt x="0" y="973"/>
                  </a:cubicBezTo>
                  <a:cubicBezTo>
                    <a:pt x="31" y="1490"/>
                    <a:pt x="426" y="1854"/>
                    <a:pt x="943" y="1854"/>
                  </a:cubicBezTo>
                  <a:cubicBezTo>
                    <a:pt x="1459" y="1824"/>
                    <a:pt x="1855" y="1399"/>
                    <a:pt x="1855" y="912"/>
                  </a:cubicBezTo>
                  <a:cubicBezTo>
                    <a:pt x="1824" y="39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7" name="Google Shape;28717;p13"/>
            <p:cNvSpPr/>
            <p:nvPr/>
          </p:nvSpPr>
          <p:spPr>
            <a:xfrm>
              <a:off x="6283825" y="2210675"/>
              <a:ext cx="47125" cy="47325"/>
            </a:xfrm>
            <a:custGeom>
              <a:avLst/>
              <a:gdLst/>
              <a:ahLst/>
              <a:cxnLst/>
              <a:rect l="l" t="t" r="r" b="b"/>
              <a:pathLst>
                <a:path w="1885" h="1893" extrusionOk="0">
                  <a:moveTo>
                    <a:pt x="935" y="0"/>
                  </a:moveTo>
                  <a:cubicBezTo>
                    <a:pt x="457" y="0"/>
                    <a:pt x="29" y="406"/>
                    <a:pt x="0" y="918"/>
                  </a:cubicBezTo>
                  <a:cubicBezTo>
                    <a:pt x="0" y="1404"/>
                    <a:pt x="395" y="1830"/>
                    <a:pt x="882" y="1890"/>
                  </a:cubicBezTo>
                  <a:cubicBezTo>
                    <a:pt x="899" y="1891"/>
                    <a:pt x="917" y="1892"/>
                    <a:pt x="934" y="1892"/>
                  </a:cubicBezTo>
                  <a:cubicBezTo>
                    <a:pt x="1400" y="1892"/>
                    <a:pt x="1825" y="1507"/>
                    <a:pt x="1854" y="1009"/>
                  </a:cubicBezTo>
                  <a:cubicBezTo>
                    <a:pt x="1885" y="492"/>
                    <a:pt x="1550" y="67"/>
                    <a:pt x="1034" y="6"/>
                  </a:cubicBezTo>
                  <a:cubicBezTo>
                    <a:pt x="1001" y="2"/>
                    <a:pt x="968" y="0"/>
                    <a:pt x="9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8" name="Google Shape;28718;p13"/>
            <p:cNvSpPr/>
            <p:nvPr/>
          </p:nvSpPr>
          <p:spPr>
            <a:xfrm>
              <a:off x="6324100" y="2947150"/>
              <a:ext cx="47900" cy="46400"/>
            </a:xfrm>
            <a:custGeom>
              <a:avLst/>
              <a:gdLst/>
              <a:ahLst/>
              <a:cxnLst/>
              <a:rect l="l" t="t" r="r" b="b"/>
              <a:pathLst>
                <a:path w="1916" h="1856" extrusionOk="0">
                  <a:moveTo>
                    <a:pt x="1003" y="0"/>
                  </a:moveTo>
                  <a:cubicBezTo>
                    <a:pt x="517" y="0"/>
                    <a:pt x="61" y="395"/>
                    <a:pt x="31" y="882"/>
                  </a:cubicBezTo>
                  <a:cubicBezTo>
                    <a:pt x="0" y="1368"/>
                    <a:pt x="426" y="1824"/>
                    <a:pt x="912" y="1854"/>
                  </a:cubicBezTo>
                  <a:cubicBezTo>
                    <a:pt x="932" y="1855"/>
                    <a:pt x="951" y="1856"/>
                    <a:pt x="971" y="1856"/>
                  </a:cubicBezTo>
                  <a:cubicBezTo>
                    <a:pt x="1487" y="1856"/>
                    <a:pt x="1855" y="1471"/>
                    <a:pt x="1885" y="973"/>
                  </a:cubicBezTo>
                  <a:cubicBezTo>
                    <a:pt x="1915" y="456"/>
                    <a:pt x="1520" y="31"/>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9" name="Google Shape;28719;p13"/>
            <p:cNvSpPr/>
            <p:nvPr/>
          </p:nvSpPr>
          <p:spPr>
            <a:xfrm>
              <a:off x="2691050" y="489650"/>
              <a:ext cx="46375" cy="46400"/>
            </a:xfrm>
            <a:custGeom>
              <a:avLst/>
              <a:gdLst/>
              <a:ahLst/>
              <a:cxnLst/>
              <a:rect l="l" t="t" r="r" b="b"/>
              <a:pathLst>
                <a:path w="1855" h="1856" extrusionOk="0">
                  <a:moveTo>
                    <a:pt x="973" y="1"/>
                  </a:moveTo>
                  <a:cubicBezTo>
                    <a:pt x="456" y="1"/>
                    <a:pt x="31" y="426"/>
                    <a:pt x="0" y="913"/>
                  </a:cubicBezTo>
                  <a:cubicBezTo>
                    <a:pt x="0" y="1399"/>
                    <a:pt x="426" y="1825"/>
                    <a:pt x="912" y="1855"/>
                  </a:cubicBezTo>
                  <a:cubicBezTo>
                    <a:pt x="1429" y="1855"/>
                    <a:pt x="1824" y="1490"/>
                    <a:pt x="1854" y="943"/>
                  </a:cubicBezTo>
                  <a:cubicBezTo>
                    <a:pt x="1854" y="426"/>
                    <a:pt x="1490" y="3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0" name="Google Shape;28720;p13"/>
            <p:cNvSpPr/>
            <p:nvPr/>
          </p:nvSpPr>
          <p:spPr>
            <a:xfrm>
              <a:off x="2159875" y="811100"/>
              <a:ext cx="47900" cy="47175"/>
            </a:xfrm>
            <a:custGeom>
              <a:avLst/>
              <a:gdLst/>
              <a:ahLst/>
              <a:cxnLst/>
              <a:rect l="l" t="t" r="r" b="b"/>
              <a:pathLst>
                <a:path w="1916" h="1887" extrusionOk="0">
                  <a:moveTo>
                    <a:pt x="943" y="0"/>
                  </a:moveTo>
                  <a:cubicBezTo>
                    <a:pt x="457" y="0"/>
                    <a:pt x="31" y="395"/>
                    <a:pt x="31" y="912"/>
                  </a:cubicBezTo>
                  <a:cubicBezTo>
                    <a:pt x="1" y="1429"/>
                    <a:pt x="396" y="1854"/>
                    <a:pt x="913" y="1885"/>
                  </a:cubicBezTo>
                  <a:cubicBezTo>
                    <a:pt x="928" y="1886"/>
                    <a:pt x="943" y="1886"/>
                    <a:pt x="959" y="1886"/>
                  </a:cubicBezTo>
                  <a:cubicBezTo>
                    <a:pt x="1399" y="1886"/>
                    <a:pt x="1827" y="1473"/>
                    <a:pt x="1885" y="1003"/>
                  </a:cubicBezTo>
                  <a:cubicBezTo>
                    <a:pt x="1916" y="487"/>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1" name="Google Shape;28721;p13"/>
            <p:cNvSpPr/>
            <p:nvPr/>
          </p:nvSpPr>
          <p:spPr>
            <a:xfrm>
              <a:off x="5102950" y="649950"/>
              <a:ext cx="46375" cy="45675"/>
            </a:xfrm>
            <a:custGeom>
              <a:avLst/>
              <a:gdLst/>
              <a:ahLst/>
              <a:cxnLst/>
              <a:rect l="l" t="t" r="r" b="b"/>
              <a:pathLst>
                <a:path w="1855" h="1827" extrusionOk="0">
                  <a:moveTo>
                    <a:pt x="972" y="1"/>
                  </a:moveTo>
                  <a:cubicBezTo>
                    <a:pt x="952" y="1"/>
                    <a:pt x="932" y="1"/>
                    <a:pt x="912" y="2"/>
                  </a:cubicBezTo>
                  <a:cubicBezTo>
                    <a:pt x="395" y="2"/>
                    <a:pt x="0" y="458"/>
                    <a:pt x="0" y="945"/>
                  </a:cubicBezTo>
                  <a:cubicBezTo>
                    <a:pt x="31" y="1431"/>
                    <a:pt x="487" y="1826"/>
                    <a:pt x="973" y="1826"/>
                  </a:cubicBezTo>
                  <a:cubicBezTo>
                    <a:pt x="1490" y="1796"/>
                    <a:pt x="1854" y="1401"/>
                    <a:pt x="1854" y="853"/>
                  </a:cubicBezTo>
                  <a:cubicBezTo>
                    <a:pt x="1825" y="357"/>
                    <a:pt x="1459" y="1"/>
                    <a:pt x="9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2" name="Google Shape;28722;p13"/>
            <p:cNvSpPr/>
            <p:nvPr/>
          </p:nvSpPr>
          <p:spPr>
            <a:xfrm>
              <a:off x="2653050" y="5108975"/>
              <a:ext cx="46375" cy="45675"/>
            </a:xfrm>
            <a:custGeom>
              <a:avLst/>
              <a:gdLst/>
              <a:ahLst/>
              <a:cxnLst/>
              <a:rect l="l" t="t" r="r" b="b"/>
              <a:pathLst>
                <a:path w="1855" h="1827" extrusionOk="0">
                  <a:moveTo>
                    <a:pt x="857" y="1"/>
                  </a:moveTo>
                  <a:cubicBezTo>
                    <a:pt x="368" y="1"/>
                    <a:pt x="1" y="387"/>
                    <a:pt x="1" y="914"/>
                  </a:cubicBezTo>
                  <a:cubicBezTo>
                    <a:pt x="1" y="1431"/>
                    <a:pt x="396" y="1826"/>
                    <a:pt x="912" y="1826"/>
                  </a:cubicBezTo>
                  <a:cubicBezTo>
                    <a:pt x="1429" y="1826"/>
                    <a:pt x="1855" y="1401"/>
                    <a:pt x="1855" y="914"/>
                  </a:cubicBezTo>
                  <a:cubicBezTo>
                    <a:pt x="1855" y="428"/>
                    <a:pt x="1399" y="3"/>
                    <a:pt x="912" y="3"/>
                  </a:cubicBezTo>
                  <a:cubicBezTo>
                    <a:pt x="894" y="1"/>
                    <a:pt x="875" y="1"/>
                    <a:pt x="8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3" name="Google Shape;28723;p13"/>
            <p:cNvSpPr/>
            <p:nvPr/>
          </p:nvSpPr>
          <p:spPr>
            <a:xfrm>
              <a:off x="2141650" y="4818725"/>
              <a:ext cx="47125" cy="47150"/>
            </a:xfrm>
            <a:custGeom>
              <a:avLst/>
              <a:gdLst/>
              <a:ahLst/>
              <a:cxnLst/>
              <a:rect l="l" t="t" r="r" b="b"/>
              <a:pathLst>
                <a:path w="1885" h="1886" extrusionOk="0">
                  <a:moveTo>
                    <a:pt x="931" y="0"/>
                  </a:moveTo>
                  <a:cubicBezTo>
                    <a:pt x="914" y="0"/>
                    <a:pt x="898" y="1"/>
                    <a:pt x="882" y="1"/>
                  </a:cubicBezTo>
                  <a:cubicBezTo>
                    <a:pt x="365" y="32"/>
                    <a:pt x="0" y="457"/>
                    <a:pt x="31" y="974"/>
                  </a:cubicBezTo>
                  <a:cubicBezTo>
                    <a:pt x="61" y="1491"/>
                    <a:pt x="456" y="1886"/>
                    <a:pt x="973" y="1886"/>
                  </a:cubicBezTo>
                  <a:cubicBezTo>
                    <a:pt x="1459" y="1856"/>
                    <a:pt x="1885" y="1430"/>
                    <a:pt x="1885" y="944"/>
                  </a:cubicBezTo>
                  <a:cubicBezTo>
                    <a:pt x="1885" y="443"/>
                    <a:pt x="1429" y="0"/>
                    <a:pt x="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4" name="Google Shape;28724;p13"/>
            <p:cNvSpPr/>
            <p:nvPr/>
          </p:nvSpPr>
          <p:spPr>
            <a:xfrm>
              <a:off x="4792150" y="5167550"/>
              <a:ext cx="47125" cy="46400"/>
            </a:xfrm>
            <a:custGeom>
              <a:avLst/>
              <a:gdLst/>
              <a:ahLst/>
              <a:cxnLst/>
              <a:rect l="l" t="t" r="r" b="b"/>
              <a:pathLst>
                <a:path w="1885" h="1856" extrusionOk="0">
                  <a:moveTo>
                    <a:pt x="1004" y="0"/>
                  </a:moveTo>
                  <a:cubicBezTo>
                    <a:pt x="517" y="0"/>
                    <a:pt x="61" y="395"/>
                    <a:pt x="31" y="882"/>
                  </a:cubicBezTo>
                  <a:cubicBezTo>
                    <a:pt x="0" y="1368"/>
                    <a:pt x="426" y="1824"/>
                    <a:pt x="912" y="1854"/>
                  </a:cubicBezTo>
                  <a:cubicBezTo>
                    <a:pt x="932" y="1855"/>
                    <a:pt x="952" y="1856"/>
                    <a:pt x="971" y="1856"/>
                  </a:cubicBezTo>
                  <a:cubicBezTo>
                    <a:pt x="1488" y="1856"/>
                    <a:pt x="1856" y="1471"/>
                    <a:pt x="1885" y="973"/>
                  </a:cubicBezTo>
                  <a:cubicBezTo>
                    <a:pt x="1885" y="456"/>
                    <a:pt x="1520" y="3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5" name="Google Shape;28725;p13"/>
            <p:cNvSpPr/>
            <p:nvPr/>
          </p:nvSpPr>
          <p:spPr>
            <a:xfrm>
              <a:off x="5604475" y="4640925"/>
              <a:ext cx="46375" cy="47150"/>
            </a:xfrm>
            <a:custGeom>
              <a:avLst/>
              <a:gdLst/>
              <a:ahLst/>
              <a:cxnLst/>
              <a:rect l="l" t="t" r="r" b="b"/>
              <a:pathLst>
                <a:path w="1855" h="1886" extrusionOk="0">
                  <a:moveTo>
                    <a:pt x="943" y="1"/>
                  </a:moveTo>
                  <a:cubicBezTo>
                    <a:pt x="426" y="1"/>
                    <a:pt x="0" y="457"/>
                    <a:pt x="0" y="943"/>
                  </a:cubicBezTo>
                  <a:cubicBezTo>
                    <a:pt x="0" y="1430"/>
                    <a:pt x="456" y="1885"/>
                    <a:pt x="943" y="1885"/>
                  </a:cubicBezTo>
                  <a:cubicBezTo>
                    <a:pt x="1459" y="1885"/>
                    <a:pt x="1855" y="1460"/>
                    <a:pt x="1855" y="943"/>
                  </a:cubicBezTo>
                  <a:cubicBezTo>
                    <a:pt x="1855" y="426"/>
                    <a:pt x="142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6" name="Google Shape;28726;p13"/>
            <p:cNvSpPr/>
            <p:nvPr/>
          </p:nvSpPr>
          <p:spPr>
            <a:xfrm>
              <a:off x="6250375" y="3435700"/>
              <a:ext cx="46375" cy="45675"/>
            </a:xfrm>
            <a:custGeom>
              <a:avLst/>
              <a:gdLst/>
              <a:ahLst/>
              <a:cxnLst/>
              <a:rect l="l" t="t" r="r" b="b"/>
              <a:pathLst>
                <a:path w="1855" h="1827" extrusionOk="0">
                  <a:moveTo>
                    <a:pt x="887" y="1"/>
                  </a:moveTo>
                  <a:cubicBezTo>
                    <a:pt x="396" y="1"/>
                    <a:pt x="1" y="386"/>
                    <a:pt x="1" y="884"/>
                  </a:cubicBezTo>
                  <a:cubicBezTo>
                    <a:pt x="1" y="1431"/>
                    <a:pt x="366" y="1826"/>
                    <a:pt x="913" y="1826"/>
                  </a:cubicBezTo>
                  <a:cubicBezTo>
                    <a:pt x="1399" y="1826"/>
                    <a:pt x="1825" y="1431"/>
                    <a:pt x="1855" y="914"/>
                  </a:cubicBezTo>
                  <a:cubicBezTo>
                    <a:pt x="1855" y="428"/>
                    <a:pt x="1429" y="3"/>
                    <a:pt x="943" y="3"/>
                  </a:cubicBezTo>
                  <a:cubicBezTo>
                    <a:pt x="924" y="1"/>
                    <a:pt x="906" y="1"/>
                    <a:pt x="8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7" name="Google Shape;28727;p13"/>
            <p:cNvSpPr/>
            <p:nvPr/>
          </p:nvSpPr>
          <p:spPr>
            <a:xfrm>
              <a:off x="5165250" y="4994275"/>
              <a:ext cx="46375" cy="46375"/>
            </a:xfrm>
            <a:custGeom>
              <a:avLst/>
              <a:gdLst/>
              <a:ahLst/>
              <a:cxnLst/>
              <a:rect l="l" t="t" r="r" b="b"/>
              <a:pathLst>
                <a:path w="1855" h="1855" extrusionOk="0">
                  <a:moveTo>
                    <a:pt x="882" y="1"/>
                  </a:moveTo>
                  <a:cubicBezTo>
                    <a:pt x="365" y="31"/>
                    <a:pt x="1" y="426"/>
                    <a:pt x="1" y="943"/>
                  </a:cubicBezTo>
                  <a:cubicBezTo>
                    <a:pt x="1" y="1490"/>
                    <a:pt x="396" y="1855"/>
                    <a:pt x="943" y="1855"/>
                  </a:cubicBezTo>
                  <a:cubicBezTo>
                    <a:pt x="1460" y="1855"/>
                    <a:pt x="1855" y="1429"/>
                    <a:pt x="1855" y="913"/>
                  </a:cubicBezTo>
                  <a:cubicBezTo>
                    <a:pt x="1824" y="426"/>
                    <a:pt x="139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8" name="Google Shape;28728;p13"/>
            <p:cNvSpPr/>
            <p:nvPr/>
          </p:nvSpPr>
          <p:spPr>
            <a:xfrm>
              <a:off x="2563375" y="5076350"/>
              <a:ext cx="46375" cy="46375"/>
            </a:xfrm>
            <a:custGeom>
              <a:avLst/>
              <a:gdLst/>
              <a:ahLst/>
              <a:cxnLst/>
              <a:rect l="l" t="t" r="r" b="b"/>
              <a:pathLst>
                <a:path w="1855" h="1855" extrusionOk="0">
                  <a:moveTo>
                    <a:pt x="943" y="1"/>
                  </a:moveTo>
                  <a:cubicBezTo>
                    <a:pt x="457" y="1"/>
                    <a:pt x="31" y="426"/>
                    <a:pt x="1" y="912"/>
                  </a:cubicBezTo>
                  <a:cubicBezTo>
                    <a:pt x="1" y="1429"/>
                    <a:pt x="426" y="1855"/>
                    <a:pt x="913" y="1855"/>
                  </a:cubicBezTo>
                  <a:cubicBezTo>
                    <a:pt x="1460" y="1855"/>
                    <a:pt x="1855" y="1490"/>
                    <a:pt x="1855" y="943"/>
                  </a:cubicBezTo>
                  <a:cubicBezTo>
                    <a:pt x="1855" y="426"/>
                    <a:pt x="1460"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9" name="Google Shape;28729;p13"/>
            <p:cNvSpPr/>
            <p:nvPr/>
          </p:nvSpPr>
          <p:spPr>
            <a:xfrm>
              <a:off x="5878025" y="1342975"/>
              <a:ext cx="47150" cy="45700"/>
            </a:xfrm>
            <a:custGeom>
              <a:avLst/>
              <a:gdLst/>
              <a:ahLst/>
              <a:cxnLst/>
              <a:rect l="l" t="t" r="r" b="b"/>
              <a:pathLst>
                <a:path w="1886" h="1828" extrusionOk="0">
                  <a:moveTo>
                    <a:pt x="942" y="0"/>
                  </a:moveTo>
                  <a:cubicBezTo>
                    <a:pt x="922" y="0"/>
                    <a:pt x="903" y="1"/>
                    <a:pt x="882" y="2"/>
                  </a:cubicBezTo>
                  <a:cubicBezTo>
                    <a:pt x="396" y="2"/>
                    <a:pt x="1" y="458"/>
                    <a:pt x="1" y="944"/>
                  </a:cubicBezTo>
                  <a:cubicBezTo>
                    <a:pt x="30" y="1442"/>
                    <a:pt x="455" y="1827"/>
                    <a:pt x="921" y="1827"/>
                  </a:cubicBezTo>
                  <a:cubicBezTo>
                    <a:pt x="938" y="1827"/>
                    <a:pt x="956" y="1827"/>
                    <a:pt x="974" y="1826"/>
                  </a:cubicBezTo>
                  <a:cubicBezTo>
                    <a:pt x="1490" y="1795"/>
                    <a:pt x="1885" y="1400"/>
                    <a:pt x="1855" y="853"/>
                  </a:cubicBezTo>
                  <a:cubicBezTo>
                    <a:pt x="1826" y="357"/>
                    <a:pt x="1432"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0" name="Google Shape;28730;p13"/>
            <p:cNvSpPr/>
            <p:nvPr/>
          </p:nvSpPr>
          <p:spPr>
            <a:xfrm>
              <a:off x="6332450" y="2641675"/>
              <a:ext cx="46375" cy="46375"/>
            </a:xfrm>
            <a:custGeom>
              <a:avLst/>
              <a:gdLst/>
              <a:ahLst/>
              <a:cxnLst/>
              <a:rect l="l" t="t" r="r" b="b"/>
              <a:pathLst>
                <a:path w="1855" h="1855" extrusionOk="0">
                  <a:moveTo>
                    <a:pt x="943" y="0"/>
                  </a:moveTo>
                  <a:cubicBezTo>
                    <a:pt x="426" y="0"/>
                    <a:pt x="31" y="395"/>
                    <a:pt x="1" y="912"/>
                  </a:cubicBezTo>
                  <a:cubicBezTo>
                    <a:pt x="1" y="1429"/>
                    <a:pt x="365" y="1824"/>
                    <a:pt x="882" y="1854"/>
                  </a:cubicBezTo>
                  <a:cubicBezTo>
                    <a:pt x="1399" y="1854"/>
                    <a:pt x="1824" y="1459"/>
                    <a:pt x="1855" y="973"/>
                  </a:cubicBezTo>
                  <a:cubicBezTo>
                    <a:pt x="1855" y="456"/>
                    <a:pt x="1429" y="31"/>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1" name="Google Shape;28731;p13"/>
            <p:cNvSpPr/>
            <p:nvPr/>
          </p:nvSpPr>
          <p:spPr>
            <a:xfrm>
              <a:off x="6814975" y="471425"/>
              <a:ext cx="60825" cy="34350"/>
            </a:xfrm>
            <a:custGeom>
              <a:avLst/>
              <a:gdLst/>
              <a:ahLst/>
              <a:cxnLst/>
              <a:rect l="l" t="t" r="r" b="b"/>
              <a:pathLst>
                <a:path w="2433" h="1374" extrusionOk="0">
                  <a:moveTo>
                    <a:pt x="1" y="0"/>
                  </a:moveTo>
                  <a:cubicBezTo>
                    <a:pt x="58" y="890"/>
                    <a:pt x="522" y="1373"/>
                    <a:pt x="1213" y="1373"/>
                  </a:cubicBezTo>
                  <a:cubicBezTo>
                    <a:pt x="1254" y="1373"/>
                    <a:pt x="1296" y="1372"/>
                    <a:pt x="1338" y="1368"/>
                  </a:cubicBezTo>
                  <a:cubicBezTo>
                    <a:pt x="2068" y="1277"/>
                    <a:pt x="2432" y="791"/>
                    <a:pt x="23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2" name="Google Shape;28732;p13"/>
            <p:cNvSpPr/>
            <p:nvPr/>
          </p:nvSpPr>
          <p:spPr>
            <a:xfrm>
              <a:off x="5581675" y="1028375"/>
              <a:ext cx="46375" cy="45675"/>
            </a:xfrm>
            <a:custGeom>
              <a:avLst/>
              <a:gdLst/>
              <a:ahLst/>
              <a:cxnLst/>
              <a:rect l="l" t="t" r="r" b="b"/>
              <a:pathLst>
                <a:path w="1855" h="1827" extrusionOk="0">
                  <a:moveTo>
                    <a:pt x="972" y="1"/>
                  </a:moveTo>
                  <a:cubicBezTo>
                    <a:pt x="952" y="1"/>
                    <a:pt x="933" y="1"/>
                    <a:pt x="912" y="2"/>
                  </a:cubicBezTo>
                  <a:cubicBezTo>
                    <a:pt x="396" y="2"/>
                    <a:pt x="1" y="458"/>
                    <a:pt x="1" y="945"/>
                  </a:cubicBezTo>
                  <a:cubicBezTo>
                    <a:pt x="31" y="1431"/>
                    <a:pt x="487" y="1826"/>
                    <a:pt x="973" y="1826"/>
                  </a:cubicBezTo>
                  <a:cubicBezTo>
                    <a:pt x="1490" y="1796"/>
                    <a:pt x="1855" y="1401"/>
                    <a:pt x="1855" y="884"/>
                  </a:cubicBezTo>
                  <a:cubicBezTo>
                    <a:pt x="1826" y="358"/>
                    <a:pt x="1459" y="1"/>
                    <a:pt x="9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3" name="Google Shape;28733;p13"/>
            <p:cNvSpPr/>
            <p:nvPr/>
          </p:nvSpPr>
          <p:spPr>
            <a:xfrm>
              <a:off x="2285275" y="754100"/>
              <a:ext cx="46375" cy="46375"/>
            </a:xfrm>
            <a:custGeom>
              <a:avLst/>
              <a:gdLst/>
              <a:ahLst/>
              <a:cxnLst/>
              <a:rect l="l" t="t" r="r" b="b"/>
              <a:pathLst>
                <a:path w="1855" h="1855" extrusionOk="0">
                  <a:moveTo>
                    <a:pt x="973" y="1"/>
                  </a:moveTo>
                  <a:cubicBezTo>
                    <a:pt x="486" y="1"/>
                    <a:pt x="30" y="396"/>
                    <a:pt x="0" y="882"/>
                  </a:cubicBezTo>
                  <a:cubicBezTo>
                    <a:pt x="0" y="1399"/>
                    <a:pt x="395" y="1824"/>
                    <a:pt x="912" y="1855"/>
                  </a:cubicBezTo>
                  <a:cubicBezTo>
                    <a:pt x="1429" y="1855"/>
                    <a:pt x="1824" y="1490"/>
                    <a:pt x="1854" y="973"/>
                  </a:cubicBezTo>
                  <a:cubicBezTo>
                    <a:pt x="1854" y="456"/>
                    <a:pt x="1489" y="3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4" name="Google Shape;28734;p13"/>
            <p:cNvSpPr/>
            <p:nvPr/>
          </p:nvSpPr>
          <p:spPr>
            <a:xfrm>
              <a:off x="5194125" y="681150"/>
              <a:ext cx="46375" cy="46375"/>
            </a:xfrm>
            <a:custGeom>
              <a:avLst/>
              <a:gdLst/>
              <a:ahLst/>
              <a:cxnLst/>
              <a:rect l="l" t="t" r="r" b="b"/>
              <a:pathLst>
                <a:path w="1855" h="1855" extrusionOk="0">
                  <a:moveTo>
                    <a:pt x="943" y="1"/>
                  </a:moveTo>
                  <a:cubicBezTo>
                    <a:pt x="457" y="1"/>
                    <a:pt x="1" y="426"/>
                    <a:pt x="1" y="943"/>
                  </a:cubicBezTo>
                  <a:cubicBezTo>
                    <a:pt x="1" y="1429"/>
                    <a:pt x="426" y="1855"/>
                    <a:pt x="943" y="1855"/>
                  </a:cubicBezTo>
                  <a:cubicBezTo>
                    <a:pt x="1460" y="1855"/>
                    <a:pt x="1855" y="1460"/>
                    <a:pt x="1855" y="943"/>
                  </a:cubicBezTo>
                  <a:cubicBezTo>
                    <a:pt x="185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5" name="Google Shape;28735;p13"/>
            <p:cNvSpPr/>
            <p:nvPr/>
          </p:nvSpPr>
          <p:spPr>
            <a:xfrm>
              <a:off x="5042150" y="5053550"/>
              <a:ext cx="46375" cy="46375"/>
            </a:xfrm>
            <a:custGeom>
              <a:avLst/>
              <a:gdLst/>
              <a:ahLst/>
              <a:cxnLst/>
              <a:rect l="l" t="t" r="r" b="b"/>
              <a:pathLst>
                <a:path w="1855" h="1855" extrusionOk="0">
                  <a:moveTo>
                    <a:pt x="943" y="1"/>
                  </a:moveTo>
                  <a:cubicBezTo>
                    <a:pt x="426" y="1"/>
                    <a:pt x="31" y="365"/>
                    <a:pt x="1" y="913"/>
                  </a:cubicBezTo>
                  <a:cubicBezTo>
                    <a:pt x="1" y="1429"/>
                    <a:pt x="365" y="1824"/>
                    <a:pt x="882" y="1855"/>
                  </a:cubicBezTo>
                  <a:cubicBezTo>
                    <a:pt x="1399" y="1855"/>
                    <a:pt x="1824" y="1460"/>
                    <a:pt x="1855" y="973"/>
                  </a:cubicBezTo>
                  <a:cubicBezTo>
                    <a:pt x="1855" y="487"/>
                    <a:pt x="1460"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6" name="Google Shape;28736;p13"/>
            <p:cNvSpPr/>
            <p:nvPr/>
          </p:nvSpPr>
          <p:spPr>
            <a:xfrm>
              <a:off x="2233600" y="4852950"/>
              <a:ext cx="46375" cy="46375"/>
            </a:xfrm>
            <a:custGeom>
              <a:avLst/>
              <a:gdLst/>
              <a:ahLst/>
              <a:cxnLst/>
              <a:rect l="l" t="t" r="r" b="b"/>
              <a:pathLst>
                <a:path w="1855" h="1855" extrusionOk="0">
                  <a:moveTo>
                    <a:pt x="942" y="0"/>
                  </a:moveTo>
                  <a:cubicBezTo>
                    <a:pt x="426" y="0"/>
                    <a:pt x="31" y="365"/>
                    <a:pt x="0" y="912"/>
                  </a:cubicBezTo>
                  <a:cubicBezTo>
                    <a:pt x="0" y="1429"/>
                    <a:pt x="365" y="1824"/>
                    <a:pt x="882" y="1854"/>
                  </a:cubicBezTo>
                  <a:cubicBezTo>
                    <a:pt x="1398" y="1854"/>
                    <a:pt x="1824" y="1459"/>
                    <a:pt x="1854" y="973"/>
                  </a:cubicBezTo>
                  <a:cubicBezTo>
                    <a:pt x="1854" y="487"/>
                    <a:pt x="1459" y="31"/>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7" name="Google Shape;28737;p13"/>
            <p:cNvSpPr/>
            <p:nvPr/>
          </p:nvSpPr>
          <p:spPr>
            <a:xfrm>
              <a:off x="2472200" y="5042150"/>
              <a:ext cx="46375" cy="47150"/>
            </a:xfrm>
            <a:custGeom>
              <a:avLst/>
              <a:gdLst/>
              <a:ahLst/>
              <a:cxnLst/>
              <a:rect l="l" t="t" r="r" b="b"/>
              <a:pathLst>
                <a:path w="1855" h="1886" extrusionOk="0">
                  <a:moveTo>
                    <a:pt x="943" y="1"/>
                  </a:moveTo>
                  <a:cubicBezTo>
                    <a:pt x="426" y="1"/>
                    <a:pt x="0" y="457"/>
                    <a:pt x="0" y="943"/>
                  </a:cubicBezTo>
                  <a:cubicBezTo>
                    <a:pt x="0" y="1429"/>
                    <a:pt x="456" y="1885"/>
                    <a:pt x="943" y="1885"/>
                  </a:cubicBezTo>
                  <a:cubicBezTo>
                    <a:pt x="1459" y="1885"/>
                    <a:pt x="1855" y="1460"/>
                    <a:pt x="1855" y="943"/>
                  </a:cubicBezTo>
                  <a:cubicBezTo>
                    <a:pt x="1855" y="426"/>
                    <a:pt x="142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8" name="Google Shape;28738;p13"/>
            <p:cNvSpPr/>
            <p:nvPr/>
          </p:nvSpPr>
          <p:spPr>
            <a:xfrm>
              <a:off x="1993475" y="4661450"/>
              <a:ext cx="46375" cy="46375"/>
            </a:xfrm>
            <a:custGeom>
              <a:avLst/>
              <a:gdLst/>
              <a:ahLst/>
              <a:cxnLst/>
              <a:rect l="l" t="t" r="r" b="b"/>
              <a:pathLst>
                <a:path w="1855" h="1855" extrusionOk="0">
                  <a:moveTo>
                    <a:pt x="942" y="1"/>
                  </a:moveTo>
                  <a:cubicBezTo>
                    <a:pt x="426" y="31"/>
                    <a:pt x="0" y="457"/>
                    <a:pt x="0" y="943"/>
                  </a:cubicBezTo>
                  <a:cubicBezTo>
                    <a:pt x="0" y="1429"/>
                    <a:pt x="426" y="1855"/>
                    <a:pt x="942" y="1855"/>
                  </a:cubicBezTo>
                  <a:cubicBezTo>
                    <a:pt x="1459" y="1855"/>
                    <a:pt x="1854" y="1460"/>
                    <a:pt x="1854" y="943"/>
                  </a:cubicBezTo>
                  <a:cubicBezTo>
                    <a:pt x="1854" y="396"/>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9" name="Google Shape;28739;p13"/>
            <p:cNvSpPr/>
            <p:nvPr/>
          </p:nvSpPr>
          <p:spPr>
            <a:xfrm>
              <a:off x="1349075" y="3603675"/>
              <a:ext cx="46375" cy="46400"/>
            </a:xfrm>
            <a:custGeom>
              <a:avLst/>
              <a:gdLst/>
              <a:ahLst/>
              <a:cxnLst/>
              <a:rect l="l" t="t" r="r" b="b"/>
              <a:pathLst>
                <a:path w="1855" h="1856" extrusionOk="0">
                  <a:moveTo>
                    <a:pt x="943" y="1"/>
                  </a:moveTo>
                  <a:cubicBezTo>
                    <a:pt x="426" y="1"/>
                    <a:pt x="31" y="396"/>
                    <a:pt x="1" y="913"/>
                  </a:cubicBezTo>
                  <a:cubicBezTo>
                    <a:pt x="1" y="1430"/>
                    <a:pt x="365" y="1825"/>
                    <a:pt x="882" y="1855"/>
                  </a:cubicBezTo>
                  <a:cubicBezTo>
                    <a:pt x="1399" y="1855"/>
                    <a:pt x="1824" y="1460"/>
                    <a:pt x="1855" y="974"/>
                  </a:cubicBezTo>
                  <a:cubicBezTo>
                    <a:pt x="1855" y="457"/>
                    <a:pt x="1429"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0" name="Google Shape;28740;p13"/>
            <p:cNvSpPr/>
            <p:nvPr/>
          </p:nvSpPr>
          <p:spPr>
            <a:xfrm>
              <a:off x="1847575" y="1107425"/>
              <a:ext cx="47125" cy="47175"/>
            </a:xfrm>
            <a:custGeom>
              <a:avLst/>
              <a:gdLst/>
              <a:ahLst/>
              <a:cxnLst/>
              <a:rect l="l" t="t" r="r" b="b"/>
              <a:pathLst>
                <a:path w="1885" h="1887" extrusionOk="0">
                  <a:moveTo>
                    <a:pt x="951" y="0"/>
                  </a:moveTo>
                  <a:cubicBezTo>
                    <a:pt x="428" y="0"/>
                    <a:pt x="0" y="443"/>
                    <a:pt x="0" y="944"/>
                  </a:cubicBezTo>
                  <a:cubicBezTo>
                    <a:pt x="0" y="1430"/>
                    <a:pt x="456" y="1856"/>
                    <a:pt x="942" y="1886"/>
                  </a:cubicBezTo>
                  <a:cubicBezTo>
                    <a:pt x="1429" y="1886"/>
                    <a:pt x="1854" y="1491"/>
                    <a:pt x="1854" y="974"/>
                  </a:cubicBezTo>
                  <a:cubicBezTo>
                    <a:pt x="1885" y="457"/>
                    <a:pt x="1489" y="32"/>
                    <a:pt x="1003" y="1"/>
                  </a:cubicBezTo>
                  <a:cubicBezTo>
                    <a:pt x="986" y="1"/>
                    <a:pt x="969" y="0"/>
                    <a:pt x="9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1" name="Google Shape;28741;p13"/>
            <p:cNvSpPr/>
            <p:nvPr/>
          </p:nvSpPr>
          <p:spPr>
            <a:xfrm>
              <a:off x="1590725" y="1529900"/>
              <a:ext cx="46375" cy="45675"/>
            </a:xfrm>
            <a:custGeom>
              <a:avLst/>
              <a:gdLst/>
              <a:ahLst/>
              <a:cxnLst/>
              <a:rect l="l" t="t" r="r" b="b"/>
              <a:pathLst>
                <a:path w="1855" h="1827" extrusionOk="0">
                  <a:moveTo>
                    <a:pt x="931" y="1"/>
                  </a:moveTo>
                  <a:cubicBezTo>
                    <a:pt x="915" y="1"/>
                    <a:pt x="898" y="1"/>
                    <a:pt x="882" y="2"/>
                  </a:cubicBezTo>
                  <a:cubicBezTo>
                    <a:pt x="365" y="2"/>
                    <a:pt x="0" y="428"/>
                    <a:pt x="0" y="945"/>
                  </a:cubicBezTo>
                  <a:cubicBezTo>
                    <a:pt x="31" y="1461"/>
                    <a:pt x="426" y="1826"/>
                    <a:pt x="943" y="1826"/>
                  </a:cubicBezTo>
                  <a:cubicBezTo>
                    <a:pt x="1459" y="1796"/>
                    <a:pt x="1854" y="1370"/>
                    <a:pt x="1824" y="884"/>
                  </a:cubicBezTo>
                  <a:cubicBezTo>
                    <a:pt x="1824" y="414"/>
                    <a:pt x="1398" y="1"/>
                    <a:pt x="9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2" name="Google Shape;28742;p13"/>
            <p:cNvSpPr/>
            <p:nvPr/>
          </p:nvSpPr>
          <p:spPr>
            <a:xfrm>
              <a:off x="6224550" y="2087700"/>
              <a:ext cx="46375" cy="46425"/>
            </a:xfrm>
            <a:custGeom>
              <a:avLst/>
              <a:gdLst/>
              <a:ahLst/>
              <a:cxnLst/>
              <a:rect l="l" t="t" r="r" b="b"/>
              <a:pathLst>
                <a:path w="1855" h="1857" extrusionOk="0">
                  <a:moveTo>
                    <a:pt x="943" y="1"/>
                  </a:moveTo>
                  <a:cubicBezTo>
                    <a:pt x="456" y="1"/>
                    <a:pt x="31" y="426"/>
                    <a:pt x="0" y="913"/>
                  </a:cubicBezTo>
                  <a:cubicBezTo>
                    <a:pt x="0" y="1399"/>
                    <a:pt x="426" y="1855"/>
                    <a:pt x="912" y="1855"/>
                  </a:cubicBezTo>
                  <a:cubicBezTo>
                    <a:pt x="930" y="1856"/>
                    <a:pt x="947" y="1856"/>
                    <a:pt x="964" y="1856"/>
                  </a:cubicBezTo>
                  <a:cubicBezTo>
                    <a:pt x="1457" y="1856"/>
                    <a:pt x="1854" y="1442"/>
                    <a:pt x="1854" y="943"/>
                  </a:cubicBezTo>
                  <a:cubicBezTo>
                    <a:pt x="1854" y="426"/>
                    <a:pt x="1459"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3" name="Google Shape;28743;p13"/>
            <p:cNvSpPr/>
            <p:nvPr/>
          </p:nvSpPr>
          <p:spPr>
            <a:xfrm>
              <a:off x="2780725" y="522300"/>
              <a:ext cx="45600" cy="45650"/>
            </a:xfrm>
            <a:custGeom>
              <a:avLst/>
              <a:gdLst/>
              <a:ahLst/>
              <a:cxnLst/>
              <a:rect l="l" t="t" r="r" b="b"/>
              <a:pathLst>
                <a:path w="1824" h="1826" extrusionOk="0">
                  <a:moveTo>
                    <a:pt x="931" y="0"/>
                  </a:moveTo>
                  <a:cubicBezTo>
                    <a:pt x="914" y="0"/>
                    <a:pt x="898" y="1"/>
                    <a:pt x="882" y="2"/>
                  </a:cubicBezTo>
                  <a:cubicBezTo>
                    <a:pt x="365" y="2"/>
                    <a:pt x="0" y="427"/>
                    <a:pt x="30" y="975"/>
                  </a:cubicBezTo>
                  <a:cubicBezTo>
                    <a:pt x="30" y="1461"/>
                    <a:pt x="426" y="1795"/>
                    <a:pt x="912" y="1826"/>
                  </a:cubicBezTo>
                  <a:cubicBezTo>
                    <a:pt x="1398" y="1826"/>
                    <a:pt x="1824" y="1400"/>
                    <a:pt x="1824" y="883"/>
                  </a:cubicBezTo>
                  <a:cubicBezTo>
                    <a:pt x="1824" y="413"/>
                    <a:pt x="1398" y="0"/>
                    <a:pt x="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4" name="Google Shape;28744;p13"/>
            <p:cNvSpPr/>
            <p:nvPr/>
          </p:nvSpPr>
          <p:spPr>
            <a:xfrm>
              <a:off x="1669750" y="4133300"/>
              <a:ext cx="46350" cy="44925"/>
            </a:xfrm>
            <a:custGeom>
              <a:avLst/>
              <a:gdLst/>
              <a:ahLst/>
              <a:cxnLst/>
              <a:rect l="l" t="t" r="r" b="b"/>
              <a:pathLst>
                <a:path w="1854" h="1797" extrusionOk="0">
                  <a:moveTo>
                    <a:pt x="954" y="0"/>
                  </a:moveTo>
                  <a:cubicBezTo>
                    <a:pt x="485" y="0"/>
                    <a:pt x="31" y="413"/>
                    <a:pt x="31" y="883"/>
                  </a:cubicBezTo>
                  <a:cubicBezTo>
                    <a:pt x="1" y="1369"/>
                    <a:pt x="456" y="1795"/>
                    <a:pt x="943" y="1795"/>
                  </a:cubicBezTo>
                  <a:cubicBezTo>
                    <a:pt x="960" y="1796"/>
                    <a:pt x="978" y="1797"/>
                    <a:pt x="995" y="1797"/>
                  </a:cubicBezTo>
                  <a:cubicBezTo>
                    <a:pt x="1486" y="1797"/>
                    <a:pt x="1854" y="1382"/>
                    <a:pt x="1824" y="883"/>
                  </a:cubicBezTo>
                  <a:cubicBezTo>
                    <a:pt x="1824" y="427"/>
                    <a:pt x="1460" y="32"/>
                    <a:pt x="1004" y="2"/>
                  </a:cubicBezTo>
                  <a:cubicBezTo>
                    <a:pt x="987" y="1"/>
                    <a:pt x="971" y="0"/>
                    <a:pt x="9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5" name="Google Shape;28745;p13"/>
            <p:cNvSpPr/>
            <p:nvPr/>
          </p:nvSpPr>
          <p:spPr>
            <a:xfrm>
              <a:off x="6110575" y="1839950"/>
              <a:ext cx="46375" cy="45700"/>
            </a:xfrm>
            <a:custGeom>
              <a:avLst/>
              <a:gdLst/>
              <a:ahLst/>
              <a:cxnLst/>
              <a:rect l="l" t="t" r="r" b="b"/>
              <a:pathLst>
                <a:path w="1855" h="1828" extrusionOk="0">
                  <a:moveTo>
                    <a:pt x="896" y="0"/>
                  </a:moveTo>
                  <a:cubicBezTo>
                    <a:pt x="427" y="0"/>
                    <a:pt x="1" y="443"/>
                    <a:pt x="30" y="914"/>
                  </a:cubicBezTo>
                  <a:cubicBezTo>
                    <a:pt x="30" y="1370"/>
                    <a:pt x="426" y="1795"/>
                    <a:pt x="881" y="1826"/>
                  </a:cubicBezTo>
                  <a:cubicBezTo>
                    <a:pt x="900" y="1827"/>
                    <a:pt x="919" y="1827"/>
                    <a:pt x="937" y="1827"/>
                  </a:cubicBezTo>
                  <a:cubicBezTo>
                    <a:pt x="1428" y="1827"/>
                    <a:pt x="1825" y="1442"/>
                    <a:pt x="1854" y="944"/>
                  </a:cubicBezTo>
                  <a:cubicBezTo>
                    <a:pt x="1854" y="427"/>
                    <a:pt x="1459" y="2"/>
                    <a:pt x="942" y="2"/>
                  </a:cubicBezTo>
                  <a:cubicBezTo>
                    <a:pt x="927" y="1"/>
                    <a:pt x="911" y="0"/>
                    <a:pt x="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6" name="Google Shape;28746;p13"/>
            <p:cNvSpPr/>
            <p:nvPr/>
          </p:nvSpPr>
          <p:spPr>
            <a:xfrm>
              <a:off x="5894000" y="4128725"/>
              <a:ext cx="47125" cy="44950"/>
            </a:xfrm>
            <a:custGeom>
              <a:avLst/>
              <a:gdLst/>
              <a:ahLst/>
              <a:cxnLst/>
              <a:rect l="l" t="t" r="r" b="b"/>
              <a:pathLst>
                <a:path w="1885" h="1798" extrusionOk="0">
                  <a:moveTo>
                    <a:pt x="931" y="1"/>
                  </a:moveTo>
                  <a:cubicBezTo>
                    <a:pt x="915" y="1"/>
                    <a:pt x="898" y="1"/>
                    <a:pt x="882" y="2"/>
                  </a:cubicBezTo>
                  <a:cubicBezTo>
                    <a:pt x="395" y="33"/>
                    <a:pt x="0" y="458"/>
                    <a:pt x="61" y="975"/>
                  </a:cubicBezTo>
                  <a:cubicBezTo>
                    <a:pt x="90" y="1442"/>
                    <a:pt x="456" y="1797"/>
                    <a:pt x="889" y="1797"/>
                  </a:cubicBezTo>
                  <a:cubicBezTo>
                    <a:pt x="907" y="1797"/>
                    <a:pt x="925" y="1797"/>
                    <a:pt x="942" y="1796"/>
                  </a:cubicBezTo>
                  <a:cubicBezTo>
                    <a:pt x="1459" y="1796"/>
                    <a:pt x="1885" y="1370"/>
                    <a:pt x="1854" y="884"/>
                  </a:cubicBezTo>
                  <a:cubicBezTo>
                    <a:pt x="1825" y="414"/>
                    <a:pt x="1398" y="1"/>
                    <a:pt x="9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7" name="Google Shape;28747;p13"/>
            <p:cNvSpPr/>
            <p:nvPr/>
          </p:nvSpPr>
          <p:spPr>
            <a:xfrm>
              <a:off x="5479100" y="4698675"/>
              <a:ext cx="47125" cy="45625"/>
            </a:xfrm>
            <a:custGeom>
              <a:avLst/>
              <a:gdLst/>
              <a:ahLst/>
              <a:cxnLst/>
              <a:rect l="l" t="t" r="r" b="b"/>
              <a:pathLst>
                <a:path w="1885" h="1825" extrusionOk="0">
                  <a:moveTo>
                    <a:pt x="942" y="1"/>
                  </a:moveTo>
                  <a:cubicBezTo>
                    <a:pt x="456" y="1"/>
                    <a:pt x="61" y="366"/>
                    <a:pt x="31" y="852"/>
                  </a:cubicBezTo>
                  <a:cubicBezTo>
                    <a:pt x="0" y="1369"/>
                    <a:pt x="395" y="1794"/>
                    <a:pt x="912" y="1825"/>
                  </a:cubicBezTo>
                  <a:cubicBezTo>
                    <a:pt x="1398" y="1825"/>
                    <a:pt x="1854" y="1430"/>
                    <a:pt x="1854" y="913"/>
                  </a:cubicBezTo>
                  <a:cubicBezTo>
                    <a:pt x="1885" y="427"/>
                    <a:pt x="142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8" name="Google Shape;28748;p13"/>
            <p:cNvSpPr/>
            <p:nvPr/>
          </p:nvSpPr>
          <p:spPr>
            <a:xfrm>
              <a:off x="2320975" y="4885575"/>
              <a:ext cx="47150" cy="45700"/>
            </a:xfrm>
            <a:custGeom>
              <a:avLst/>
              <a:gdLst/>
              <a:ahLst/>
              <a:cxnLst/>
              <a:rect l="l" t="t" r="r" b="b"/>
              <a:pathLst>
                <a:path w="1886" h="1828" extrusionOk="0">
                  <a:moveTo>
                    <a:pt x="971" y="1"/>
                  </a:moveTo>
                  <a:cubicBezTo>
                    <a:pt x="952" y="1"/>
                    <a:pt x="932" y="1"/>
                    <a:pt x="912" y="2"/>
                  </a:cubicBezTo>
                  <a:cubicBezTo>
                    <a:pt x="426" y="33"/>
                    <a:pt x="1" y="489"/>
                    <a:pt x="61" y="975"/>
                  </a:cubicBezTo>
                  <a:cubicBezTo>
                    <a:pt x="91" y="1444"/>
                    <a:pt x="515" y="1828"/>
                    <a:pt x="1009" y="1828"/>
                  </a:cubicBezTo>
                  <a:cubicBezTo>
                    <a:pt x="1027" y="1828"/>
                    <a:pt x="1046" y="1827"/>
                    <a:pt x="1064" y="1826"/>
                  </a:cubicBezTo>
                  <a:cubicBezTo>
                    <a:pt x="1551" y="1765"/>
                    <a:pt x="1885" y="1370"/>
                    <a:pt x="1855" y="884"/>
                  </a:cubicBezTo>
                  <a:cubicBezTo>
                    <a:pt x="1855" y="386"/>
                    <a:pt x="1488" y="1"/>
                    <a:pt x="9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9" name="Google Shape;28749;p13"/>
            <p:cNvSpPr/>
            <p:nvPr/>
          </p:nvSpPr>
          <p:spPr>
            <a:xfrm>
              <a:off x="6017850" y="4071025"/>
              <a:ext cx="46375" cy="46375"/>
            </a:xfrm>
            <a:custGeom>
              <a:avLst/>
              <a:gdLst/>
              <a:ahLst/>
              <a:cxnLst/>
              <a:rect l="l" t="t" r="r" b="b"/>
              <a:pathLst>
                <a:path w="1855" h="1855" extrusionOk="0">
                  <a:moveTo>
                    <a:pt x="913" y="0"/>
                  </a:moveTo>
                  <a:cubicBezTo>
                    <a:pt x="396" y="0"/>
                    <a:pt x="1" y="426"/>
                    <a:pt x="1" y="943"/>
                  </a:cubicBezTo>
                  <a:cubicBezTo>
                    <a:pt x="1" y="1429"/>
                    <a:pt x="426" y="1854"/>
                    <a:pt x="913" y="1854"/>
                  </a:cubicBezTo>
                  <a:cubicBezTo>
                    <a:pt x="1399" y="1854"/>
                    <a:pt x="1855" y="1429"/>
                    <a:pt x="1855" y="943"/>
                  </a:cubicBezTo>
                  <a:cubicBezTo>
                    <a:pt x="1855" y="456"/>
                    <a:pt x="1429" y="31"/>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0" name="Google Shape;28750;p13"/>
            <p:cNvSpPr/>
            <p:nvPr/>
          </p:nvSpPr>
          <p:spPr>
            <a:xfrm>
              <a:off x="2251825" y="846050"/>
              <a:ext cx="45625" cy="44900"/>
            </a:xfrm>
            <a:custGeom>
              <a:avLst/>
              <a:gdLst/>
              <a:ahLst/>
              <a:cxnLst/>
              <a:rect l="l" t="t" r="r" b="b"/>
              <a:pathLst>
                <a:path w="1825" h="1796" extrusionOk="0">
                  <a:moveTo>
                    <a:pt x="912" y="0"/>
                  </a:moveTo>
                  <a:cubicBezTo>
                    <a:pt x="426" y="0"/>
                    <a:pt x="61" y="365"/>
                    <a:pt x="31" y="851"/>
                  </a:cubicBezTo>
                  <a:cubicBezTo>
                    <a:pt x="1" y="1368"/>
                    <a:pt x="365" y="1794"/>
                    <a:pt x="882" y="1794"/>
                  </a:cubicBezTo>
                  <a:cubicBezTo>
                    <a:pt x="899" y="1795"/>
                    <a:pt x="915" y="1795"/>
                    <a:pt x="931" y="1795"/>
                  </a:cubicBezTo>
                  <a:cubicBezTo>
                    <a:pt x="1399" y="1795"/>
                    <a:pt x="1824" y="1382"/>
                    <a:pt x="1824" y="912"/>
                  </a:cubicBezTo>
                  <a:cubicBezTo>
                    <a:pt x="1824" y="426"/>
                    <a:pt x="139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1" name="Google Shape;28751;p13"/>
            <p:cNvSpPr/>
            <p:nvPr/>
          </p:nvSpPr>
          <p:spPr>
            <a:xfrm>
              <a:off x="2025375" y="4570975"/>
              <a:ext cx="45625" cy="44950"/>
            </a:xfrm>
            <a:custGeom>
              <a:avLst/>
              <a:gdLst/>
              <a:ahLst/>
              <a:cxnLst/>
              <a:rect l="l" t="t" r="r" b="b"/>
              <a:pathLst>
                <a:path w="1825" h="1798" extrusionOk="0">
                  <a:moveTo>
                    <a:pt x="951" y="1"/>
                  </a:moveTo>
                  <a:cubicBezTo>
                    <a:pt x="485" y="1"/>
                    <a:pt x="60" y="385"/>
                    <a:pt x="31" y="854"/>
                  </a:cubicBezTo>
                  <a:cubicBezTo>
                    <a:pt x="1" y="1340"/>
                    <a:pt x="426" y="1796"/>
                    <a:pt x="913" y="1796"/>
                  </a:cubicBezTo>
                  <a:cubicBezTo>
                    <a:pt x="931" y="1797"/>
                    <a:pt x="950" y="1798"/>
                    <a:pt x="968" y="1798"/>
                  </a:cubicBezTo>
                  <a:cubicBezTo>
                    <a:pt x="1457" y="1798"/>
                    <a:pt x="1824" y="1412"/>
                    <a:pt x="1824" y="914"/>
                  </a:cubicBezTo>
                  <a:cubicBezTo>
                    <a:pt x="1824" y="428"/>
                    <a:pt x="1490" y="33"/>
                    <a:pt x="1004" y="3"/>
                  </a:cubicBezTo>
                  <a:cubicBezTo>
                    <a:pt x="986" y="1"/>
                    <a:pt x="969" y="1"/>
                    <a:pt x="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2" name="Google Shape;28752;p13"/>
            <p:cNvSpPr/>
            <p:nvPr/>
          </p:nvSpPr>
          <p:spPr>
            <a:xfrm>
              <a:off x="4919050" y="5110550"/>
              <a:ext cx="46375" cy="46375"/>
            </a:xfrm>
            <a:custGeom>
              <a:avLst/>
              <a:gdLst/>
              <a:ahLst/>
              <a:cxnLst/>
              <a:rect l="l" t="t" r="r" b="b"/>
              <a:pathLst>
                <a:path w="1855" h="1855" extrusionOk="0">
                  <a:moveTo>
                    <a:pt x="912" y="0"/>
                  </a:moveTo>
                  <a:cubicBezTo>
                    <a:pt x="396" y="0"/>
                    <a:pt x="1" y="426"/>
                    <a:pt x="1" y="943"/>
                  </a:cubicBezTo>
                  <a:cubicBezTo>
                    <a:pt x="1" y="1459"/>
                    <a:pt x="426" y="1855"/>
                    <a:pt x="912" y="1855"/>
                  </a:cubicBezTo>
                  <a:cubicBezTo>
                    <a:pt x="1399" y="1855"/>
                    <a:pt x="1855" y="1429"/>
                    <a:pt x="1855" y="943"/>
                  </a:cubicBezTo>
                  <a:cubicBezTo>
                    <a:pt x="1855" y="456"/>
                    <a:pt x="139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3" name="Google Shape;28753;p13"/>
            <p:cNvSpPr/>
            <p:nvPr/>
          </p:nvSpPr>
          <p:spPr>
            <a:xfrm>
              <a:off x="1843000" y="4504150"/>
              <a:ext cx="46375" cy="46375"/>
            </a:xfrm>
            <a:custGeom>
              <a:avLst/>
              <a:gdLst/>
              <a:ahLst/>
              <a:cxnLst/>
              <a:rect l="l" t="t" r="r" b="b"/>
              <a:pathLst>
                <a:path w="1855" h="1855" extrusionOk="0">
                  <a:moveTo>
                    <a:pt x="943" y="1"/>
                  </a:moveTo>
                  <a:cubicBezTo>
                    <a:pt x="457" y="1"/>
                    <a:pt x="1" y="457"/>
                    <a:pt x="1" y="943"/>
                  </a:cubicBezTo>
                  <a:cubicBezTo>
                    <a:pt x="1" y="1429"/>
                    <a:pt x="457" y="1855"/>
                    <a:pt x="943" y="1855"/>
                  </a:cubicBezTo>
                  <a:cubicBezTo>
                    <a:pt x="1429" y="1855"/>
                    <a:pt x="1855" y="1460"/>
                    <a:pt x="1855" y="943"/>
                  </a:cubicBezTo>
                  <a:cubicBezTo>
                    <a:pt x="1855" y="42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4" name="Google Shape;28754;p13"/>
            <p:cNvSpPr/>
            <p:nvPr/>
          </p:nvSpPr>
          <p:spPr>
            <a:xfrm>
              <a:off x="1814125" y="1198625"/>
              <a:ext cx="46375" cy="46400"/>
            </a:xfrm>
            <a:custGeom>
              <a:avLst/>
              <a:gdLst/>
              <a:ahLst/>
              <a:cxnLst/>
              <a:rect l="l" t="t" r="r" b="b"/>
              <a:pathLst>
                <a:path w="1855" h="1856" extrusionOk="0">
                  <a:moveTo>
                    <a:pt x="913" y="1"/>
                  </a:moveTo>
                  <a:cubicBezTo>
                    <a:pt x="396" y="1"/>
                    <a:pt x="1" y="427"/>
                    <a:pt x="1" y="943"/>
                  </a:cubicBezTo>
                  <a:cubicBezTo>
                    <a:pt x="1" y="1460"/>
                    <a:pt x="426" y="1855"/>
                    <a:pt x="913" y="1855"/>
                  </a:cubicBezTo>
                  <a:cubicBezTo>
                    <a:pt x="1399" y="1855"/>
                    <a:pt x="1855" y="1430"/>
                    <a:pt x="1855" y="943"/>
                  </a:cubicBezTo>
                  <a:cubicBezTo>
                    <a:pt x="1855" y="457"/>
                    <a:pt x="1399" y="3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5" name="Google Shape;28755;p13"/>
            <p:cNvSpPr/>
            <p:nvPr/>
          </p:nvSpPr>
          <p:spPr>
            <a:xfrm>
              <a:off x="5789125" y="1311100"/>
              <a:ext cx="47150" cy="45625"/>
            </a:xfrm>
            <a:custGeom>
              <a:avLst/>
              <a:gdLst/>
              <a:ahLst/>
              <a:cxnLst/>
              <a:rect l="l" t="t" r="r" b="b"/>
              <a:pathLst>
                <a:path w="1886" h="1825" extrusionOk="0">
                  <a:moveTo>
                    <a:pt x="943" y="1"/>
                  </a:moveTo>
                  <a:cubicBezTo>
                    <a:pt x="457" y="1"/>
                    <a:pt x="92" y="365"/>
                    <a:pt x="61" y="821"/>
                  </a:cubicBezTo>
                  <a:cubicBezTo>
                    <a:pt x="1" y="1368"/>
                    <a:pt x="396" y="1794"/>
                    <a:pt x="912" y="1824"/>
                  </a:cubicBezTo>
                  <a:cubicBezTo>
                    <a:pt x="1399" y="1824"/>
                    <a:pt x="1855" y="1429"/>
                    <a:pt x="1855" y="912"/>
                  </a:cubicBezTo>
                  <a:cubicBezTo>
                    <a:pt x="1885" y="426"/>
                    <a:pt x="142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6" name="Google Shape;28756;p13"/>
            <p:cNvSpPr/>
            <p:nvPr/>
          </p:nvSpPr>
          <p:spPr>
            <a:xfrm>
              <a:off x="1729025" y="4256425"/>
              <a:ext cx="45625" cy="44900"/>
            </a:xfrm>
            <a:custGeom>
              <a:avLst/>
              <a:gdLst/>
              <a:ahLst/>
              <a:cxnLst/>
              <a:rect l="l" t="t" r="r" b="b"/>
              <a:pathLst>
                <a:path w="1825" h="1796" extrusionOk="0">
                  <a:moveTo>
                    <a:pt x="912" y="1"/>
                  </a:moveTo>
                  <a:cubicBezTo>
                    <a:pt x="426" y="1"/>
                    <a:pt x="0" y="457"/>
                    <a:pt x="31" y="943"/>
                  </a:cubicBezTo>
                  <a:cubicBezTo>
                    <a:pt x="61" y="1399"/>
                    <a:pt x="456" y="1794"/>
                    <a:pt x="912" y="1794"/>
                  </a:cubicBezTo>
                  <a:cubicBezTo>
                    <a:pt x="931" y="1795"/>
                    <a:pt x="949" y="1796"/>
                    <a:pt x="968" y="1796"/>
                  </a:cubicBezTo>
                  <a:cubicBezTo>
                    <a:pt x="1457" y="1796"/>
                    <a:pt x="1824" y="1411"/>
                    <a:pt x="1824" y="913"/>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7" name="Google Shape;28757;p13"/>
            <p:cNvSpPr/>
            <p:nvPr/>
          </p:nvSpPr>
          <p:spPr>
            <a:xfrm>
              <a:off x="1463825" y="471425"/>
              <a:ext cx="53975" cy="35725"/>
            </a:xfrm>
            <a:custGeom>
              <a:avLst/>
              <a:gdLst/>
              <a:ahLst/>
              <a:cxnLst/>
              <a:rect l="l" t="t" r="r" b="b"/>
              <a:pathLst>
                <a:path w="2159" h="1429" extrusionOk="0">
                  <a:moveTo>
                    <a:pt x="31" y="0"/>
                  </a:moveTo>
                  <a:cubicBezTo>
                    <a:pt x="0" y="943"/>
                    <a:pt x="395" y="1429"/>
                    <a:pt x="1064" y="1429"/>
                  </a:cubicBezTo>
                  <a:cubicBezTo>
                    <a:pt x="1763" y="1429"/>
                    <a:pt x="2158" y="912"/>
                    <a:pt x="2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8" name="Google Shape;28758;p13"/>
            <p:cNvSpPr/>
            <p:nvPr/>
          </p:nvSpPr>
          <p:spPr>
            <a:xfrm>
              <a:off x="5730625" y="1184950"/>
              <a:ext cx="46375" cy="46375"/>
            </a:xfrm>
            <a:custGeom>
              <a:avLst/>
              <a:gdLst/>
              <a:ahLst/>
              <a:cxnLst/>
              <a:rect l="l" t="t" r="r" b="b"/>
              <a:pathLst>
                <a:path w="1855" h="1855" extrusionOk="0">
                  <a:moveTo>
                    <a:pt x="912" y="1"/>
                  </a:moveTo>
                  <a:cubicBezTo>
                    <a:pt x="395" y="1"/>
                    <a:pt x="0" y="426"/>
                    <a:pt x="0" y="943"/>
                  </a:cubicBezTo>
                  <a:cubicBezTo>
                    <a:pt x="0" y="1460"/>
                    <a:pt x="426" y="1855"/>
                    <a:pt x="912" y="1855"/>
                  </a:cubicBezTo>
                  <a:cubicBezTo>
                    <a:pt x="1398" y="1855"/>
                    <a:pt x="1854" y="1429"/>
                    <a:pt x="1854" y="943"/>
                  </a:cubicBezTo>
                  <a:cubicBezTo>
                    <a:pt x="1854" y="457"/>
                    <a:pt x="1398" y="3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9" name="Google Shape;28759;p13"/>
            <p:cNvSpPr/>
            <p:nvPr/>
          </p:nvSpPr>
          <p:spPr>
            <a:xfrm>
              <a:off x="6136400" y="2054225"/>
              <a:ext cx="45625" cy="44950"/>
            </a:xfrm>
            <a:custGeom>
              <a:avLst/>
              <a:gdLst/>
              <a:ahLst/>
              <a:cxnLst/>
              <a:rect l="l" t="t" r="r" b="b"/>
              <a:pathLst>
                <a:path w="1825" h="1798" extrusionOk="0">
                  <a:moveTo>
                    <a:pt x="928" y="1"/>
                  </a:moveTo>
                  <a:cubicBezTo>
                    <a:pt x="913" y="1"/>
                    <a:pt x="897" y="1"/>
                    <a:pt x="882" y="2"/>
                  </a:cubicBezTo>
                  <a:cubicBezTo>
                    <a:pt x="365" y="33"/>
                    <a:pt x="0" y="458"/>
                    <a:pt x="31" y="975"/>
                  </a:cubicBezTo>
                  <a:cubicBezTo>
                    <a:pt x="61" y="1431"/>
                    <a:pt x="426" y="1796"/>
                    <a:pt x="912" y="1796"/>
                  </a:cubicBezTo>
                  <a:cubicBezTo>
                    <a:pt x="928" y="1797"/>
                    <a:pt x="943" y="1797"/>
                    <a:pt x="958" y="1797"/>
                  </a:cubicBezTo>
                  <a:cubicBezTo>
                    <a:pt x="1425" y="1797"/>
                    <a:pt x="1824" y="1355"/>
                    <a:pt x="1824" y="884"/>
                  </a:cubicBezTo>
                  <a:cubicBezTo>
                    <a:pt x="1824" y="442"/>
                    <a:pt x="1397" y="1"/>
                    <a:pt x="9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0" name="Google Shape;28760;p13"/>
            <p:cNvSpPr/>
            <p:nvPr/>
          </p:nvSpPr>
          <p:spPr>
            <a:xfrm>
              <a:off x="1216100" y="2835450"/>
              <a:ext cx="47125" cy="46400"/>
            </a:xfrm>
            <a:custGeom>
              <a:avLst/>
              <a:gdLst/>
              <a:ahLst/>
              <a:cxnLst/>
              <a:rect l="l" t="t" r="r" b="b"/>
              <a:pathLst>
                <a:path w="1885" h="1856" extrusionOk="0">
                  <a:moveTo>
                    <a:pt x="1003" y="0"/>
                  </a:moveTo>
                  <a:cubicBezTo>
                    <a:pt x="487" y="0"/>
                    <a:pt x="61" y="365"/>
                    <a:pt x="31" y="882"/>
                  </a:cubicBezTo>
                  <a:cubicBezTo>
                    <a:pt x="0" y="1398"/>
                    <a:pt x="395" y="1854"/>
                    <a:pt x="912" y="1854"/>
                  </a:cubicBezTo>
                  <a:cubicBezTo>
                    <a:pt x="929" y="1855"/>
                    <a:pt x="945" y="1856"/>
                    <a:pt x="961" y="1856"/>
                  </a:cubicBezTo>
                  <a:cubicBezTo>
                    <a:pt x="1429" y="1856"/>
                    <a:pt x="1855" y="1443"/>
                    <a:pt x="1885" y="973"/>
                  </a:cubicBezTo>
                  <a:cubicBezTo>
                    <a:pt x="1885" y="486"/>
                    <a:pt x="1490" y="3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1" name="Google Shape;28761;p13"/>
            <p:cNvSpPr/>
            <p:nvPr/>
          </p:nvSpPr>
          <p:spPr>
            <a:xfrm>
              <a:off x="5846125" y="1434150"/>
              <a:ext cx="46375" cy="45075"/>
            </a:xfrm>
            <a:custGeom>
              <a:avLst/>
              <a:gdLst/>
              <a:ahLst/>
              <a:cxnLst/>
              <a:rect l="l" t="t" r="r" b="b"/>
              <a:pathLst>
                <a:path w="1855" h="1803" extrusionOk="0">
                  <a:moveTo>
                    <a:pt x="965" y="1"/>
                  </a:moveTo>
                  <a:cubicBezTo>
                    <a:pt x="947" y="1"/>
                    <a:pt x="930" y="1"/>
                    <a:pt x="912" y="3"/>
                  </a:cubicBezTo>
                  <a:cubicBezTo>
                    <a:pt x="426" y="33"/>
                    <a:pt x="0" y="489"/>
                    <a:pt x="31" y="975"/>
                  </a:cubicBezTo>
                  <a:cubicBezTo>
                    <a:pt x="59" y="1428"/>
                    <a:pt x="483" y="1802"/>
                    <a:pt x="934" y="1802"/>
                  </a:cubicBezTo>
                  <a:cubicBezTo>
                    <a:pt x="967" y="1802"/>
                    <a:pt x="1000" y="1800"/>
                    <a:pt x="1034" y="1796"/>
                  </a:cubicBezTo>
                  <a:cubicBezTo>
                    <a:pt x="1490" y="1766"/>
                    <a:pt x="1854" y="1370"/>
                    <a:pt x="1824" y="884"/>
                  </a:cubicBezTo>
                  <a:cubicBezTo>
                    <a:pt x="1824" y="386"/>
                    <a:pt x="1429" y="1"/>
                    <a:pt x="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2" name="Google Shape;28762;p13"/>
            <p:cNvSpPr/>
            <p:nvPr/>
          </p:nvSpPr>
          <p:spPr>
            <a:xfrm>
              <a:off x="1225225" y="2529975"/>
              <a:ext cx="47125" cy="46400"/>
            </a:xfrm>
            <a:custGeom>
              <a:avLst/>
              <a:gdLst/>
              <a:ahLst/>
              <a:cxnLst/>
              <a:rect l="l" t="t" r="r" b="b"/>
              <a:pathLst>
                <a:path w="1885" h="1856" extrusionOk="0">
                  <a:moveTo>
                    <a:pt x="912" y="0"/>
                  </a:moveTo>
                  <a:cubicBezTo>
                    <a:pt x="395" y="30"/>
                    <a:pt x="0" y="456"/>
                    <a:pt x="30" y="973"/>
                  </a:cubicBezTo>
                  <a:cubicBezTo>
                    <a:pt x="60" y="1471"/>
                    <a:pt x="456" y="1856"/>
                    <a:pt x="947" y="1856"/>
                  </a:cubicBezTo>
                  <a:cubicBezTo>
                    <a:pt x="966" y="1856"/>
                    <a:pt x="984" y="1855"/>
                    <a:pt x="1003" y="1854"/>
                  </a:cubicBezTo>
                  <a:cubicBezTo>
                    <a:pt x="1489" y="1824"/>
                    <a:pt x="1885" y="1368"/>
                    <a:pt x="1885" y="881"/>
                  </a:cubicBezTo>
                  <a:cubicBezTo>
                    <a:pt x="1854" y="395"/>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3" name="Google Shape;28763;p13"/>
            <p:cNvSpPr/>
            <p:nvPr/>
          </p:nvSpPr>
          <p:spPr>
            <a:xfrm>
              <a:off x="2408375" y="695550"/>
              <a:ext cx="46375" cy="45650"/>
            </a:xfrm>
            <a:custGeom>
              <a:avLst/>
              <a:gdLst/>
              <a:ahLst/>
              <a:cxnLst/>
              <a:rect l="l" t="t" r="r" b="b"/>
              <a:pathLst>
                <a:path w="1855" h="1826" extrusionOk="0">
                  <a:moveTo>
                    <a:pt x="951" y="1"/>
                  </a:moveTo>
                  <a:cubicBezTo>
                    <a:pt x="456" y="1"/>
                    <a:pt x="31" y="414"/>
                    <a:pt x="31" y="884"/>
                  </a:cubicBezTo>
                  <a:cubicBezTo>
                    <a:pt x="0" y="1370"/>
                    <a:pt x="426" y="1795"/>
                    <a:pt x="942" y="1826"/>
                  </a:cubicBezTo>
                  <a:cubicBezTo>
                    <a:pt x="1459" y="1826"/>
                    <a:pt x="1854" y="1431"/>
                    <a:pt x="1824" y="884"/>
                  </a:cubicBezTo>
                  <a:cubicBezTo>
                    <a:pt x="1824" y="397"/>
                    <a:pt x="1459" y="2"/>
                    <a:pt x="1003" y="2"/>
                  </a:cubicBezTo>
                  <a:cubicBezTo>
                    <a:pt x="986" y="1"/>
                    <a:pt x="968" y="1"/>
                    <a:pt x="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4" name="Google Shape;28764;p13"/>
            <p:cNvSpPr/>
            <p:nvPr/>
          </p:nvSpPr>
          <p:spPr>
            <a:xfrm>
              <a:off x="5860550" y="4219925"/>
              <a:ext cx="45625" cy="45650"/>
            </a:xfrm>
            <a:custGeom>
              <a:avLst/>
              <a:gdLst/>
              <a:ahLst/>
              <a:cxnLst/>
              <a:rect l="l" t="t" r="r" b="b"/>
              <a:pathLst>
                <a:path w="1825" h="1826" extrusionOk="0">
                  <a:moveTo>
                    <a:pt x="909" y="0"/>
                  </a:moveTo>
                  <a:cubicBezTo>
                    <a:pt x="890" y="0"/>
                    <a:pt x="871" y="1"/>
                    <a:pt x="852" y="2"/>
                  </a:cubicBezTo>
                  <a:cubicBezTo>
                    <a:pt x="396" y="32"/>
                    <a:pt x="1" y="458"/>
                    <a:pt x="1" y="914"/>
                  </a:cubicBezTo>
                  <a:cubicBezTo>
                    <a:pt x="1" y="1400"/>
                    <a:pt x="426" y="1826"/>
                    <a:pt x="943" y="1826"/>
                  </a:cubicBezTo>
                  <a:cubicBezTo>
                    <a:pt x="1460" y="1795"/>
                    <a:pt x="1825" y="1400"/>
                    <a:pt x="1794" y="853"/>
                  </a:cubicBezTo>
                  <a:cubicBezTo>
                    <a:pt x="1794" y="356"/>
                    <a:pt x="1373" y="0"/>
                    <a:pt x="9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5" name="Google Shape;28765;p13"/>
            <p:cNvSpPr/>
            <p:nvPr/>
          </p:nvSpPr>
          <p:spPr>
            <a:xfrm>
              <a:off x="4701725" y="5136375"/>
              <a:ext cx="46375" cy="44900"/>
            </a:xfrm>
            <a:custGeom>
              <a:avLst/>
              <a:gdLst/>
              <a:ahLst/>
              <a:cxnLst/>
              <a:rect l="l" t="t" r="r" b="b"/>
              <a:pathLst>
                <a:path w="1855" h="1796" extrusionOk="0">
                  <a:moveTo>
                    <a:pt x="943" y="1"/>
                  </a:moveTo>
                  <a:cubicBezTo>
                    <a:pt x="456" y="1"/>
                    <a:pt x="0" y="457"/>
                    <a:pt x="31" y="913"/>
                  </a:cubicBezTo>
                  <a:cubicBezTo>
                    <a:pt x="31" y="1383"/>
                    <a:pt x="456" y="1796"/>
                    <a:pt x="924" y="1796"/>
                  </a:cubicBezTo>
                  <a:cubicBezTo>
                    <a:pt x="940" y="1796"/>
                    <a:pt x="957" y="1795"/>
                    <a:pt x="973" y="1794"/>
                  </a:cubicBezTo>
                  <a:cubicBezTo>
                    <a:pt x="1459" y="1794"/>
                    <a:pt x="1824" y="1399"/>
                    <a:pt x="1824" y="943"/>
                  </a:cubicBezTo>
                  <a:cubicBezTo>
                    <a:pt x="1855" y="42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6" name="Google Shape;28766;p13"/>
            <p:cNvSpPr/>
            <p:nvPr/>
          </p:nvSpPr>
          <p:spPr>
            <a:xfrm>
              <a:off x="1971425" y="1051075"/>
              <a:ext cx="45625" cy="45750"/>
            </a:xfrm>
            <a:custGeom>
              <a:avLst/>
              <a:gdLst/>
              <a:ahLst/>
              <a:cxnLst/>
              <a:rect l="l" t="t" r="r" b="b"/>
              <a:pathLst>
                <a:path w="1825" h="1830" extrusionOk="0">
                  <a:moveTo>
                    <a:pt x="956" y="0"/>
                  </a:moveTo>
                  <a:cubicBezTo>
                    <a:pt x="922" y="0"/>
                    <a:pt x="887" y="2"/>
                    <a:pt x="852" y="6"/>
                  </a:cubicBezTo>
                  <a:cubicBezTo>
                    <a:pt x="396" y="37"/>
                    <a:pt x="1" y="462"/>
                    <a:pt x="1" y="918"/>
                  </a:cubicBezTo>
                  <a:cubicBezTo>
                    <a:pt x="1" y="1404"/>
                    <a:pt x="426" y="1830"/>
                    <a:pt x="943" y="1830"/>
                  </a:cubicBezTo>
                  <a:cubicBezTo>
                    <a:pt x="1460" y="1800"/>
                    <a:pt x="1824" y="1404"/>
                    <a:pt x="1794" y="857"/>
                  </a:cubicBezTo>
                  <a:cubicBezTo>
                    <a:pt x="1794" y="376"/>
                    <a:pt x="1425" y="0"/>
                    <a:pt x="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7" name="Google Shape;28767;p13"/>
            <p:cNvSpPr/>
            <p:nvPr/>
          </p:nvSpPr>
          <p:spPr>
            <a:xfrm>
              <a:off x="2656850" y="581575"/>
              <a:ext cx="47150" cy="44925"/>
            </a:xfrm>
            <a:custGeom>
              <a:avLst/>
              <a:gdLst/>
              <a:ahLst/>
              <a:cxnLst/>
              <a:rect l="l" t="t" r="r" b="b"/>
              <a:pathLst>
                <a:path w="1886" h="1797" extrusionOk="0">
                  <a:moveTo>
                    <a:pt x="935" y="0"/>
                  </a:moveTo>
                  <a:cubicBezTo>
                    <a:pt x="917" y="0"/>
                    <a:pt x="900" y="1"/>
                    <a:pt x="882" y="2"/>
                  </a:cubicBezTo>
                  <a:cubicBezTo>
                    <a:pt x="365" y="32"/>
                    <a:pt x="1" y="488"/>
                    <a:pt x="61" y="1005"/>
                  </a:cubicBezTo>
                  <a:cubicBezTo>
                    <a:pt x="91" y="1443"/>
                    <a:pt x="457" y="1797"/>
                    <a:pt x="917" y="1797"/>
                  </a:cubicBezTo>
                  <a:cubicBezTo>
                    <a:pt x="935" y="1797"/>
                    <a:pt x="954" y="1796"/>
                    <a:pt x="973" y="1795"/>
                  </a:cubicBezTo>
                  <a:cubicBezTo>
                    <a:pt x="1460" y="1795"/>
                    <a:pt x="1885" y="1339"/>
                    <a:pt x="1855" y="853"/>
                  </a:cubicBezTo>
                  <a:cubicBezTo>
                    <a:pt x="1825" y="384"/>
                    <a:pt x="1401" y="0"/>
                    <a:pt x="9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8" name="Google Shape;28768;p13"/>
            <p:cNvSpPr/>
            <p:nvPr/>
          </p:nvSpPr>
          <p:spPr>
            <a:xfrm>
              <a:off x="5827875" y="4311100"/>
              <a:ext cx="46375" cy="45650"/>
            </a:xfrm>
            <a:custGeom>
              <a:avLst/>
              <a:gdLst/>
              <a:ahLst/>
              <a:cxnLst/>
              <a:rect l="l" t="t" r="r" b="b"/>
              <a:pathLst>
                <a:path w="1855" h="1826" extrusionOk="0">
                  <a:moveTo>
                    <a:pt x="968" y="1"/>
                  </a:moveTo>
                  <a:cubicBezTo>
                    <a:pt x="950" y="1"/>
                    <a:pt x="931" y="1"/>
                    <a:pt x="913" y="2"/>
                  </a:cubicBezTo>
                  <a:cubicBezTo>
                    <a:pt x="457" y="2"/>
                    <a:pt x="31" y="397"/>
                    <a:pt x="31" y="853"/>
                  </a:cubicBezTo>
                  <a:cubicBezTo>
                    <a:pt x="1" y="1370"/>
                    <a:pt x="426" y="1796"/>
                    <a:pt x="913" y="1826"/>
                  </a:cubicBezTo>
                  <a:cubicBezTo>
                    <a:pt x="1460" y="1826"/>
                    <a:pt x="1855" y="1431"/>
                    <a:pt x="1855" y="884"/>
                  </a:cubicBezTo>
                  <a:cubicBezTo>
                    <a:pt x="1826" y="386"/>
                    <a:pt x="1458"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9" name="Google Shape;28769;p13"/>
            <p:cNvSpPr/>
            <p:nvPr/>
          </p:nvSpPr>
          <p:spPr>
            <a:xfrm>
              <a:off x="1323250" y="3390125"/>
              <a:ext cx="46350" cy="45700"/>
            </a:xfrm>
            <a:custGeom>
              <a:avLst/>
              <a:gdLst/>
              <a:ahLst/>
              <a:cxnLst/>
              <a:rect l="l" t="t" r="r" b="b"/>
              <a:pathLst>
                <a:path w="1854" h="1828" extrusionOk="0">
                  <a:moveTo>
                    <a:pt x="994" y="0"/>
                  </a:moveTo>
                  <a:cubicBezTo>
                    <a:pt x="977" y="0"/>
                    <a:pt x="960" y="1"/>
                    <a:pt x="942" y="2"/>
                  </a:cubicBezTo>
                  <a:cubicBezTo>
                    <a:pt x="426" y="2"/>
                    <a:pt x="0" y="458"/>
                    <a:pt x="30" y="944"/>
                  </a:cubicBezTo>
                  <a:cubicBezTo>
                    <a:pt x="30" y="1414"/>
                    <a:pt x="456" y="1827"/>
                    <a:pt x="951" y="1827"/>
                  </a:cubicBezTo>
                  <a:cubicBezTo>
                    <a:pt x="968" y="1827"/>
                    <a:pt x="986" y="1827"/>
                    <a:pt x="1003" y="1826"/>
                  </a:cubicBezTo>
                  <a:cubicBezTo>
                    <a:pt x="1489" y="1795"/>
                    <a:pt x="1824" y="1400"/>
                    <a:pt x="1824" y="914"/>
                  </a:cubicBezTo>
                  <a:cubicBezTo>
                    <a:pt x="1853" y="414"/>
                    <a:pt x="1485" y="0"/>
                    <a:pt x="9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0" name="Google Shape;28770;p13"/>
            <p:cNvSpPr/>
            <p:nvPr/>
          </p:nvSpPr>
          <p:spPr>
            <a:xfrm>
              <a:off x="5937300" y="1468350"/>
              <a:ext cx="46375" cy="45700"/>
            </a:xfrm>
            <a:custGeom>
              <a:avLst/>
              <a:gdLst/>
              <a:ahLst/>
              <a:cxnLst/>
              <a:rect l="l" t="t" r="r" b="b"/>
              <a:pathLst>
                <a:path w="1855" h="1828" extrusionOk="0">
                  <a:moveTo>
                    <a:pt x="942" y="1"/>
                  </a:moveTo>
                  <a:cubicBezTo>
                    <a:pt x="922" y="1"/>
                    <a:pt x="902" y="1"/>
                    <a:pt x="882" y="2"/>
                  </a:cubicBezTo>
                  <a:cubicBezTo>
                    <a:pt x="396" y="2"/>
                    <a:pt x="1" y="458"/>
                    <a:pt x="1" y="945"/>
                  </a:cubicBezTo>
                  <a:cubicBezTo>
                    <a:pt x="30" y="1415"/>
                    <a:pt x="485" y="1828"/>
                    <a:pt x="927" y="1828"/>
                  </a:cubicBezTo>
                  <a:cubicBezTo>
                    <a:pt x="943" y="1828"/>
                    <a:pt x="958" y="1827"/>
                    <a:pt x="973" y="1826"/>
                  </a:cubicBezTo>
                  <a:cubicBezTo>
                    <a:pt x="1490" y="1826"/>
                    <a:pt x="1855" y="1370"/>
                    <a:pt x="1855" y="853"/>
                  </a:cubicBezTo>
                  <a:cubicBezTo>
                    <a:pt x="1826" y="357"/>
                    <a:pt x="1432"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1" name="Google Shape;28771;p13"/>
            <p:cNvSpPr/>
            <p:nvPr/>
          </p:nvSpPr>
          <p:spPr>
            <a:xfrm>
              <a:off x="1241175" y="3050450"/>
              <a:ext cx="46375" cy="45700"/>
            </a:xfrm>
            <a:custGeom>
              <a:avLst/>
              <a:gdLst/>
              <a:ahLst/>
              <a:cxnLst/>
              <a:rect l="l" t="t" r="r" b="b"/>
              <a:pathLst>
                <a:path w="1855" h="1828" extrusionOk="0">
                  <a:moveTo>
                    <a:pt x="968" y="0"/>
                  </a:moveTo>
                  <a:cubicBezTo>
                    <a:pt x="949" y="0"/>
                    <a:pt x="931" y="1"/>
                    <a:pt x="912" y="2"/>
                  </a:cubicBezTo>
                  <a:cubicBezTo>
                    <a:pt x="395" y="2"/>
                    <a:pt x="0" y="458"/>
                    <a:pt x="0" y="944"/>
                  </a:cubicBezTo>
                  <a:cubicBezTo>
                    <a:pt x="30" y="1414"/>
                    <a:pt x="456" y="1827"/>
                    <a:pt x="924" y="1827"/>
                  </a:cubicBezTo>
                  <a:cubicBezTo>
                    <a:pt x="940" y="1827"/>
                    <a:pt x="957" y="1827"/>
                    <a:pt x="973" y="1826"/>
                  </a:cubicBezTo>
                  <a:cubicBezTo>
                    <a:pt x="1459" y="1826"/>
                    <a:pt x="1854" y="1400"/>
                    <a:pt x="1854" y="883"/>
                  </a:cubicBezTo>
                  <a:cubicBezTo>
                    <a:pt x="1825" y="385"/>
                    <a:pt x="1457"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2" name="Google Shape;28772;p13"/>
            <p:cNvSpPr/>
            <p:nvPr/>
          </p:nvSpPr>
          <p:spPr>
            <a:xfrm>
              <a:off x="4828625" y="5077075"/>
              <a:ext cx="45625" cy="45050"/>
            </a:xfrm>
            <a:custGeom>
              <a:avLst/>
              <a:gdLst/>
              <a:ahLst/>
              <a:cxnLst/>
              <a:rect l="l" t="t" r="r" b="b"/>
              <a:pathLst>
                <a:path w="1825" h="1802" extrusionOk="0">
                  <a:moveTo>
                    <a:pt x="860" y="0"/>
                  </a:moveTo>
                  <a:cubicBezTo>
                    <a:pt x="369" y="0"/>
                    <a:pt x="0" y="415"/>
                    <a:pt x="0" y="914"/>
                  </a:cubicBezTo>
                  <a:cubicBezTo>
                    <a:pt x="0" y="1370"/>
                    <a:pt x="335" y="1765"/>
                    <a:pt x="821" y="1795"/>
                  </a:cubicBezTo>
                  <a:cubicBezTo>
                    <a:pt x="852" y="1799"/>
                    <a:pt x="884" y="1801"/>
                    <a:pt x="914" y="1801"/>
                  </a:cubicBezTo>
                  <a:cubicBezTo>
                    <a:pt x="1364" y="1801"/>
                    <a:pt x="1765" y="1399"/>
                    <a:pt x="1794" y="944"/>
                  </a:cubicBezTo>
                  <a:cubicBezTo>
                    <a:pt x="1824" y="488"/>
                    <a:pt x="1399" y="2"/>
                    <a:pt x="912" y="2"/>
                  </a:cubicBezTo>
                  <a:cubicBezTo>
                    <a:pt x="895" y="1"/>
                    <a:pt x="878" y="0"/>
                    <a:pt x="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3" name="Google Shape;28773;p13"/>
            <p:cNvSpPr/>
            <p:nvPr/>
          </p:nvSpPr>
          <p:spPr>
            <a:xfrm>
              <a:off x="1440275" y="3636325"/>
              <a:ext cx="46375" cy="44950"/>
            </a:xfrm>
            <a:custGeom>
              <a:avLst/>
              <a:gdLst/>
              <a:ahLst/>
              <a:cxnLst/>
              <a:rect l="l" t="t" r="r" b="b"/>
              <a:pathLst>
                <a:path w="1855" h="1798" extrusionOk="0">
                  <a:moveTo>
                    <a:pt x="900" y="0"/>
                  </a:moveTo>
                  <a:cubicBezTo>
                    <a:pt x="884" y="0"/>
                    <a:pt x="868" y="1"/>
                    <a:pt x="851" y="2"/>
                  </a:cubicBezTo>
                  <a:cubicBezTo>
                    <a:pt x="365" y="32"/>
                    <a:pt x="0" y="458"/>
                    <a:pt x="30" y="975"/>
                  </a:cubicBezTo>
                  <a:cubicBezTo>
                    <a:pt x="60" y="1442"/>
                    <a:pt x="426" y="1797"/>
                    <a:pt x="859" y="1797"/>
                  </a:cubicBezTo>
                  <a:cubicBezTo>
                    <a:pt x="876" y="1797"/>
                    <a:pt x="894" y="1796"/>
                    <a:pt x="912" y="1795"/>
                  </a:cubicBezTo>
                  <a:cubicBezTo>
                    <a:pt x="1398" y="1795"/>
                    <a:pt x="1854" y="1370"/>
                    <a:pt x="1824" y="883"/>
                  </a:cubicBezTo>
                  <a:cubicBezTo>
                    <a:pt x="1794" y="414"/>
                    <a:pt x="1368" y="0"/>
                    <a:pt x="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4" name="Google Shape;28774;p13"/>
            <p:cNvSpPr/>
            <p:nvPr/>
          </p:nvSpPr>
          <p:spPr>
            <a:xfrm>
              <a:off x="6291425" y="3039050"/>
              <a:ext cx="45600" cy="45650"/>
            </a:xfrm>
            <a:custGeom>
              <a:avLst/>
              <a:gdLst/>
              <a:ahLst/>
              <a:cxnLst/>
              <a:rect l="l" t="t" r="r" b="b"/>
              <a:pathLst>
                <a:path w="1824" h="1826" extrusionOk="0">
                  <a:moveTo>
                    <a:pt x="931" y="1"/>
                  </a:moveTo>
                  <a:cubicBezTo>
                    <a:pt x="914" y="1"/>
                    <a:pt x="898" y="1"/>
                    <a:pt x="882" y="2"/>
                  </a:cubicBezTo>
                  <a:cubicBezTo>
                    <a:pt x="365" y="2"/>
                    <a:pt x="0" y="428"/>
                    <a:pt x="0" y="944"/>
                  </a:cubicBezTo>
                  <a:cubicBezTo>
                    <a:pt x="31" y="1431"/>
                    <a:pt x="395" y="1795"/>
                    <a:pt x="882" y="1826"/>
                  </a:cubicBezTo>
                  <a:cubicBezTo>
                    <a:pt x="1398" y="1826"/>
                    <a:pt x="1824" y="1400"/>
                    <a:pt x="1824" y="914"/>
                  </a:cubicBezTo>
                  <a:cubicBezTo>
                    <a:pt x="1824" y="443"/>
                    <a:pt x="1425" y="1"/>
                    <a:pt x="9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5" name="Google Shape;28775;p13"/>
            <p:cNvSpPr/>
            <p:nvPr/>
          </p:nvSpPr>
          <p:spPr>
            <a:xfrm>
              <a:off x="1458500" y="1894700"/>
              <a:ext cx="46375" cy="44900"/>
            </a:xfrm>
            <a:custGeom>
              <a:avLst/>
              <a:gdLst/>
              <a:ahLst/>
              <a:cxnLst/>
              <a:rect l="l" t="t" r="r" b="b"/>
              <a:pathLst>
                <a:path w="1855" h="1796" extrusionOk="0">
                  <a:moveTo>
                    <a:pt x="912" y="0"/>
                  </a:moveTo>
                  <a:cubicBezTo>
                    <a:pt x="426" y="0"/>
                    <a:pt x="1" y="395"/>
                    <a:pt x="31" y="912"/>
                  </a:cubicBezTo>
                  <a:cubicBezTo>
                    <a:pt x="31" y="1399"/>
                    <a:pt x="396" y="1794"/>
                    <a:pt x="852" y="1794"/>
                  </a:cubicBezTo>
                  <a:cubicBezTo>
                    <a:pt x="870" y="1795"/>
                    <a:pt x="889" y="1795"/>
                    <a:pt x="907" y="1795"/>
                  </a:cubicBezTo>
                  <a:cubicBezTo>
                    <a:pt x="1401" y="1795"/>
                    <a:pt x="1824" y="1411"/>
                    <a:pt x="1824" y="943"/>
                  </a:cubicBezTo>
                  <a:cubicBezTo>
                    <a:pt x="1855" y="456"/>
                    <a:pt x="139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6" name="Google Shape;28776;p13"/>
            <p:cNvSpPr/>
            <p:nvPr/>
          </p:nvSpPr>
          <p:spPr>
            <a:xfrm>
              <a:off x="4829375" y="549650"/>
              <a:ext cx="46375" cy="44900"/>
            </a:xfrm>
            <a:custGeom>
              <a:avLst/>
              <a:gdLst/>
              <a:ahLst/>
              <a:cxnLst/>
              <a:rect l="l" t="t" r="r" b="b"/>
              <a:pathLst>
                <a:path w="1855" h="1796" extrusionOk="0">
                  <a:moveTo>
                    <a:pt x="938" y="0"/>
                  </a:moveTo>
                  <a:cubicBezTo>
                    <a:pt x="920" y="0"/>
                    <a:pt x="901" y="1"/>
                    <a:pt x="882" y="2"/>
                  </a:cubicBezTo>
                  <a:cubicBezTo>
                    <a:pt x="426" y="33"/>
                    <a:pt x="31" y="428"/>
                    <a:pt x="31" y="884"/>
                  </a:cubicBezTo>
                  <a:cubicBezTo>
                    <a:pt x="1" y="1370"/>
                    <a:pt x="457" y="1795"/>
                    <a:pt x="943" y="1795"/>
                  </a:cubicBezTo>
                  <a:cubicBezTo>
                    <a:pt x="1460" y="1795"/>
                    <a:pt x="1855" y="1400"/>
                    <a:pt x="1825" y="884"/>
                  </a:cubicBezTo>
                  <a:cubicBezTo>
                    <a:pt x="1825" y="386"/>
                    <a:pt x="1429" y="0"/>
                    <a:pt x="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7" name="Google Shape;28777;p13"/>
            <p:cNvSpPr/>
            <p:nvPr/>
          </p:nvSpPr>
          <p:spPr>
            <a:xfrm>
              <a:off x="1407575" y="3727500"/>
              <a:ext cx="47150" cy="45675"/>
            </a:xfrm>
            <a:custGeom>
              <a:avLst/>
              <a:gdLst/>
              <a:ahLst/>
              <a:cxnLst/>
              <a:rect l="l" t="t" r="r" b="b"/>
              <a:pathLst>
                <a:path w="1886" h="1827" extrusionOk="0">
                  <a:moveTo>
                    <a:pt x="935" y="1"/>
                  </a:moveTo>
                  <a:cubicBezTo>
                    <a:pt x="918" y="1"/>
                    <a:pt x="900" y="1"/>
                    <a:pt x="882" y="2"/>
                  </a:cubicBezTo>
                  <a:cubicBezTo>
                    <a:pt x="366" y="33"/>
                    <a:pt x="1" y="458"/>
                    <a:pt x="62" y="975"/>
                  </a:cubicBezTo>
                  <a:cubicBezTo>
                    <a:pt x="92" y="1461"/>
                    <a:pt x="457" y="1826"/>
                    <a:pt x="974" y="1826"/>
                  </a:cubicBezTo>
                  <a:cubicBezTo>
                    <a:pt x="1460" y="1796"/>
                    <a:pt x="1886" y="1370"/>
                    <a:pt x="1855" y="854"/>
                  </a:cubicBezTo>
                  <a:cubicBezTo>
                    <a:pt x="1855" y="385"/>
                    <a:pt x="1403" y="1"/>
                    <a:pt x="9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8" name="Google Shape;28778;p13"/>
            <p:cNvSpPr/>
            <p:nvPr/>
          </p:nvSpPr>
          <p:spPr>
            <a:xfrm>
              <a:off x="5198700" y="4903825"/>
              <a:ext cx="46375" cy="45650"/>
            </a:xfrm>
            <a:custGeom>
              <a:avLst/>
              <a:gdLst/>
              <a:ahLst/>
              <a:cxnLst/>
              <a:rect l="l" t="t" r="r" b="b"/>
              <a:pathLst>
                <a:path w="1855" h="1826" extrusionOk="0">
                  <a:moveTo>
                    <a:pt x="941" y="0"/>
                  </a:moveTo>
                  <a:cubicBezTo>
                    <a:pt x="922" y="0"/>
                    <a:pt x="902" y="1"/>
                    <a:pt x="882" y="2"/>
                  </a:cubicBezTo>
                  <a:cubicBezTo>
                    <a:pt x="426" y="32"/>
                    <a:pt x="31" y="427"/>
                    <a:pt x="31" y="883"/>
                  </a:cubicBezTo>
                  <a:cubicBezTo>
                    <a:pt x="0" y="1370"/>
                    <a:pt x="456" y="1826"/>
                    <a:pt x="942" y="1826"/>
                  </a:cubicBezTo>
                  <a:cubicBezTo>
                    <a:pt x="1459" y="1826"/>
                    <a:pt x="1854" y="1400"/>
                    <a:pt x="1824" y="883"/>
                  </a:cubicBezTo>
                  <a:cubicBezTo>
                    <a:pt x="1824" y="357"/>
                    <a:pt x="1431" y="0"/>
                    <a:pt x="9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9" name="Google Shape;28779;p13"/>
            <p:cNvSpPr/>
            <p:nvPr/>
          </p:nvSpPr>
          <p:spPr>
            <a:xfrm>
              <a:off x="1382500" y="3513225"/>
              <a:ext cx="45625" cy="44925"/>
            </a:xfrm>
            <a:custGeom>
              <a:avLst/>
              <a:gdLst/>
              <a:ahLst/>
              <a:cxnLst/>
              <a:rect l="l" t="t" r="r" b="b"/>
              <a:pathLst>
                <a:path w="1825" h="1797" extrusionOk="0">
                  <a:moveTo>
                    <a:pt x="968" y="0"/>
                  </a:moveTo>
                  <a:cubicBezTo>
                    <a:pt x="950" y="0"/>
                    <a:pt x="931" y="1"/>
                    <a:pt x="913" y="2"/>
                  </a:cubicBezTo>
                  <a:cubicBezTo>
                    <a:pt x="457" y="32"/>
                    <a:pt x="62" y="427"/>
                    <a:pt x="31" y="883"/>
                  </a:cubicBezTo>
                  <a:cubicBezTo>
                    <a:pt x="1" y="1339"/>
                    <a:pt x="426" y="1795"/>
                    <a:pt x="913" y="1795"/>
                  </a:cubicBezTo>
                  <a:cubicBezTo>
                    <a:pt x="931" y="1796"/>
                    <a:pt x="950" y="1797"/>
                    <a:pt x="968" y="1797"/>
                  </a:cubicBezTo>
                  <a:cubicBezTo>
                    <a:pt x="1458" y="1797"/>
                    <a:pt x="1825" y="1411"/>
                    <a:pt x="1825" y="883"/>
                  </a:cubicBezTo>
                  <a:cubicBezTo>
                    <a:pt x="1825" y="385"/>
                    <a:pt x="1458"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0" name="Google Shape;28780;p13"/>
            <p:cNvSpPr/>
            <p:nvPr/>
          </p:nvSpPr>
          <p:spPr>
            <a:xfrm>
              <a:off x="6306625" y="2425100"/>
              <a:ext cx="47125" cy="46425"/>
            </a:xfrm>
            <a:custGeom>
              <a:avLst/>
              <a:gdLst/>
              <a:ahLst/>
              <a:cxnLst/>
              <a:rect l="l" t="t" r="r" b="b"/>
              <a:pathLst>
                <a:path w="1885" h="1857" extrusionOk="0">
                  <a:moveTo>
                    <a:pt x="973" y="0"/>
                  </a:moveTo>
                  <a:cubicBezTo>
                    <a:pt x="486" y="0"/>
                    <a:pt x="30" y="396"/>
                    <a:pt x="0" y="882"/>
                  </a:cubicBezTo>
                  <a:cubicBezTo>
                    <a:pt x="0" y="1368"/>
                    <a:pt x="395" y="1824"/>
                    <a:pt x="882" y="1855"/>
                  </a:cubicBezTo>
                  <a:cubicBezTo>
                    <a:pt x="900" y="1856"/>
                    <a:pt x="919" y="1856"/>
                    <a:pt x="937" y="1856"/>
                  </a:cubicBezTo>
                  <a:cubicBezTo>
                    <a:pt x="1429" y="1856"/>
                    <a:pt x="1825" y="1471"/>
                    <a:pt x="1854" y="973"/>
                  </a:cubicBezTo>
                  <a:cubicBezTo>
                    <a:pt x="1885" y="456"/>
                    <a:pt x="1489" y="31"/>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1" name="Google Shape;28781;p13"/>
            <p:cNvSpPr/>
            <p:nvPr/>
          </p:nvSpPr>
          <p:spPr>
            <a:xfrm>
              <a:off x="5074075" y="4963125"/>
              <a:ext cx="45600" cy="44900"/>
            </a:xfrm>
            <a:custGeom>
              <a:avLst/>
              <a:gdLst/>
              <a:ahLst/>
              <a:cxnLst/>
              <a:rect l="l" t="t" r="r" b="b"/>
              <a:pathLst>
                <a:path w="1824" h="1796" extrusionOk="0">
                  <a:moveTo>
                    <a:pt x="912" y="1"/>
                  </a:moveTo>
                  <a:cubicBezTo>
                    <a:pt x="395" y="1"/>
                    <a:pt x="0" y="426"/>
                    <a:pt x="31" y="943"/>
                  </a:cubicBezTo>
                  <a:cubicBezTo>
                    <a:pt x="31" y="1429"/>
                    <a:pt x="395" y="1794"/>
                    <a:pt x="882" y="1794"/>
                  </a:cubicBezTo>
                  <a:cubicBezTo>
                    <a:pt x="898" y="1795"/>
                    <a:pt x="915" y="1796"/>
                    <a:pt x="931" y="1796"/>
                  </a:cubicBezTo>
                  <a:cubicBezTo>
                    <a:pt x="1398" y="1796"/>
                    <a:pt x="1824" y="1382"/>
                    <a:pt x="1824" y="913"/>
                  </a:cubicBezTo>
                  <a:cubicBezTo>
                    <a:pt x="1824" y="42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2" name="Google Shape;28782;p13"/>
            <p:cNvSpPr/>
            <p:nvPr/>
          </p:nvSpPr>
          <p:spPr>
            <a:xfrm>
              <a:off x="5490500" y="996475"/>
              <a:ext cx="45600" cy="44925"/>
            </a:xfrm>
            <a:custGeom>
              <a:avLst/>
              <a:gdLst/>
              <a:ahLst/>
              <a:cxnLst/>
              <a:rect l="l" t="t" r="r" b="b"/>
              <a:pathLst>
                <a:path w="1824" h="1797" extrusionOk="0">
                  <a:moveTo>
                    <a:pt x="965" y="0"/>
                  </a:moveTo>
                  <a:cubicBezTo>
                    <a:pt x="947" y="0"/>
                    <a:pt x="930" y="1"/>
                    <a:pt x="912" y="2"/>
                  </a:cubicBezTo>
                  <a:cubicBezTo>
                    <a:pt x="456" y="32"/>
                    <a:pt x="61" y="427"/>
                    <a:pt x="30" y="883"/>
                  </a:cubicBezTo>
                  <a:cubicBezTo>
                    <a:pt x="0" y="1370"/>
                    <a:pt x="426" y="1795"/>
                    <a:pt x="942" y="1795"/>
                  </a:cubicBezTo>
                  <a:cubicBezTo>
                    <a:pt x="960" y="1796"/>
                    <a:pt x="977" y="1797"/>
                    <a:pt x="995" y="1797"/>
                  </a:cubicBezTo>
                  <a:cubicBezTo>
                    <a:pt x="1457" y="1797"/>
                    <a:pt x="1824" y="1411"/>
                    <a:pt x="1824" y="883"/>
                  </a:cubicBezTo>
                  <a:cubicBezTo>
                    <a:pt x="1824" y="385"/>
                    <a:pt x="1429" y="0"/>
                    <a:pt x="9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3" name="Google Shape;28783;p13"/>
            <p:cNvSpPr/>
            <p:nvPr/>
          </p:nvSpPr>
          <p:spPr>
            <a:xfrm>
              <a:off x="1259400" y="2438775"/>
              <a:ext cx="46375" cy="46375"/>
            </a:xfrm>
            <a:custGeom>
              <a:avLst/>
              <a:gdLst/>
              <a:ahLst/>
              <a:cxnLst/>
              <a:rect l="l" t="t" r="r" b="b"/>
              <a:pathLst>
                <a:path w="1855" h="1855" extrusionOk="0">
                  <a:moveTo>
                    <a:pt x="943" y="1"/>
                  </a:moveTo>
                  <a:cubicBezTo>
                    <a:pt x="457" y="1"/>
                    <a:pt x="1" y="456"/>
                    <a:pt x="1" y="943"/>
                  </a:cubicBezTo>
                  <a:cubicBezTo>
                    <a:pt x="1" y="1429"/>
                    <a:pt x="457" y="1855"/>
                    <a:pt x="943" y="1855"/>
                  </a:cubicBezTo>
                  <a:cubicBezTo>
                    <a:pt x="1429" y="1855"/>
                    <a:pt x="1855" y="1460"/>
                    <a:pt x="1855" y="943"/>
                  </a:cubicBezTo>
                  <a:cubicBezTo>
                    <a:pt x="1855" y="42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4" name="Google Shape;28784;p13"/>
            <p:cNvSpPr/>
            <p:nvPr/>
          </p:nvSpPr>
          <p:spPr>
            <a:xfrm>
              <a:off x="1267000" y="3264025"/>
              <a:ext cx="46375" cy="46375"/>
            </a:xfrm>
            <a:custGeom>
              <a:avLst/>
              <a:gdLst/>
              <a:ahLst/>
              <a:cxnLst/>
              <a:rect l="l" t="t" r="r" b="b"/>
              <a:pathLst>
                <a:path w="1855" h="1855" extrusionOk="0">
                  <a:moveTo>
                    <a:pt x="913" y="0"/>
                  </a:moveTo>
                  <a:cubicBezTo>
                    <a:pt x="426" y="0"/>
                    <a:pt x="1" y="426"/>
                    <a:pt x="1" y="942"/>
                  </a:cubicBezTo>
                  <a:cubicBezTo>
                    <a:pt x="1" y="1429"/>
                    <a:pt x="426" y="1854"/>
                    <a:pt x="913" y="1854"/>
                  </a:cubicBezTo>
                  <a:cubicBezTo>
                    <a:pt x="1399" y="1854"/>
                    <a:pt x="1855" y="1429"/>
                    <a:pt x="1855" y="942"/>
                  </a:cubicBezTo>
                  <a:cubicBezTo>
                    <a:pt x="1855" y="456"/>
                    <a:pt x="1429" y="31"/>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5" name="Google Shape;28785;p13"/>
            <p:cNvSpPr/>
            <p:nvPr/>
          </p:nvSpPr>
          <p:spPr>
            <a:xfrm>
              <a:off x="5514050" y="4607500"/>
              <a:ext cx="45625" cy="44900"/>
            </a:xfrm>
            <a:custGeom>
              <a:avLst/>
              <a:gdLst/>
              <a:ahLst/>
              <a:cxnLst/>
              <a:rect l="l" t="t" r="r" b="b"/>
              <a:pathLst>
                <a:path w="1825" h="1796" extrusionOk="0">
                  <a:moveTo>
                    <a:pt x="912" y="1"/>
                  </a:moveTo>
                  <a:cubicBezTo>
                    <a:pt x="426" y="1"/>
                    <a:pt x="0" y="426"/>
                    <a:pt x="0" y="912"/>
                  </a:cubicBezTo>
                  <a:cubicBezTo>
                    <a:pt x="0" y="1382"/>
                    <a:pt x="426" y="1795"/>
                    <a:pt x="893" y="1795"/>
                  </a:cubicBezTo>
                  <a:cubicBezTo>
                    <a:pt x="910" y="1795"/>
                    <a:pt x="926" y="1795"/>
                    <a:pt x="943" y="1794"/>
                  </a:cubicBezTo>
                  <a:cubicBezTo>
                    <a:pt x="1459" y="1794"/>
                    <a:pt x="1824" y="1368"/>
                    <a:pt x="1794" y="852"/>
                  </a:cubicBezTo>
                  <a:cubicBezTo>
                    <a:pt x="1763" y="365"/>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6" name="Google Shape;28786;p13"/>
            <p:cNvSpPr/>
            <p:nvPr/>
          </p:nvSpPr>
          <p:spPr>
            <a:xfrm>
              <a:off x="1558050" y="1621125"/>
              <a:ext cx="47125" cy="45625"/>
            </a:xfrm>
            <a:custGeom>
              <a:avLst/>
              <a:gdLst/>
              <a:ahLst/>
              <a:cxnLst/>
              <a:rect l="l" t="t" r="r" b="b"/>
              <a:pathLst>
                <a:path w="1885" h="1825" extrusionOk="0">
                  <a:moveTo>
                    <a:pt x="943" y="1"/>
                  </a:moveTo>
                  <a:cubicBezTo>
                    <a:pt x="456" y="1"/>
                    <a:pt x="61" y="366"/>
                    <a:pt x="31" y="852"/>
                  </a:cubicBezTo>
                  <a:cubicBezTo>
                    <a:pt x="0" y="1369"/>
                    <a:pt x="395" y="1794"/>
                    <a:pt x="912" y="1825"/>
                  </a:cubicBezTo>
                  <a:cubicBezTo>
                    <a:pt x="1399" y="1825"/>
                    <a:pt x="1854" y="1399"/>
                    <a:pt x="1854" y="913"/>
                  </a:cubicBezTo>
                  <a:cubicBezTo>
                    <a:pt x="1885" y="426"/>
                    <a:pt x="142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7" name="Google Shape;28787;p13"/>
            <p:cNvSpPr/>
            <p:nvPr/>
          </p:nvSpPr>
          <p:spPr>
            <a:xfrm>
              <a:off x="1291325" y="3478300"/>
              <a:ext cx="47125" cy="46425"/>
            </a:xfrm>
            <a:custGeom>
              <a:avLst/>
              <a:gdLst/>
              <a:ahLst/>
              <a:cxnLst/>
              <a:rect l="l" t="t" r="r" b="b"/>
              <a:pathLst>
                <a:path w="1885" h="1857" extrusionOk="0">
                  <a:moveTo>
                    <a:pt x="973" y="1"/>
                  </a:moveTo>
                  <a:cubicBezTo>
                    <a:pt x="487" y="1"/>
                    <a:pt x="31" y="396"/>
                    <a:pt x="0" y="882"/>
                  </a:cubicBezTo>
                  <a:cubicBezTo>
                    <a:pt x="0" y="1368"/>
                    <a:pt x="396" y="1824"/>
                    <a:pt x="912" y="1855"/>
                  </a:cubicBezTo>
                  <a:cubicBezTo>
                    <a:pt x="930" y="1856"/>
                    <a:pt x="947" y="1856"/>
                    <a:pt x="965" y="1856"/>
                  </a:cubicBezTo>
                  <a:cubicBezTo>
                    <a:pt x="1429" y="1856"/>
                    <a:pt x="1825" y="1471"/>
                    <a:pt x="1855" y="973"/>
                  </a:cubicBezTo>
                  <a:cubicBezTo>
                    <a:pt x="1885" y="457"/>
                    <a:pt x="1490" y="3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8" name="Google Shape;28788;p13"/>
            <p:cNvSpPr/>
            <p:nvPr/>
          </p:nvSpPr>
          <p:spPr>
            <a:xfrm>
              <a:off x="6051300" y="1716850"/>
              <a:ext cx="46350" cy="45650"/>
            </a:xfrm>
            <a:custGeom>
              <a:avLst/>
              <a:gdLst/>
              <a:ahLst/>
              <a:cxnLst/>
              <a:rect l="l" t="t" r="r" b="b"/>
              <a:pathLst>
                <a:path w="1854" h="1826" extrusionOk="0">
                  <a:moveTo>
                    <a:pt x="994" y="0"/>
                  </a:moveTo>
                  <a:cubicBezTo>
                    <a:pt x="977" y="0"/>
                    <a:pt x="960" y="1"/>
                    <a:pt x="942" y="2"/>
                  </a:cubicBezTo>
                  <a:cubicBezTo>
                    <a:pt x="426" y="2"/>
                    <a:pt x="0" y="458"/>
                    <a:pt x="31" y="944"/>
                  </a:cubicBezTo>
                  <a:cubicBezTo>
                    <a:pt x="31" y="1400"/>
                    <a:pt x="426" y="1795"/>
                    <a:pt x="912" y="1825"/>
                  </a:cubicBezTo>
                  <a:cubicBezTo>
                    <a:pt x="1429" y="1825"/>
                    <a:pt x="1824" y="1461"/>
                    <a:pt x="1824" y="914"/>
                  </a:cubicBezTo>
                  <a:cubicBezTo>
                    <a:pt x="1853" y="414"/>
                    <a:pt x="1485" y="0"/>
                    <a:pt x="9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9" name="Google Shape;28789;p13"/>
            <p:cNvSpPr/>
            <p:nvPr/>
          </p:nvSpPr>
          <p:spPr>
            <a:xfrm>
              <a:off x="1490425" y="1803475"/>
              <a:ext cx="46375" cy="45050"/>
            </a:xfrm>
            <a:custGeom>
              <a:avLst/>
              <a:gdLst/>
              <a:ahLst/>
              <a:cxnLst/>
              <a:rect l="l" t="t" r="r" b="b"/>
              <a:pathLst>
                <a:path w="1855" h="1802" extrusionOk="0">
                  <a:moveTo>
                    <a:pt x="890" y="0"/>
                  </a:moveTo>
                  <a:cubicBezTo>
                    <a:pt x="426" y="0"/>
                    <a:pt x="31" y="385"/>
                    <a:pt x="31" y="883"/>
                  </a:cubicBezTo>
                  <a:cubicBezTo>
                    <a:pt x="0" y="1370"/>
                    <a:pt x="365" y="1765"/>
                    <a:pt x="821" y="1795"/>
                  </a:cubicBezTo>
                  <a:cubicBezTo>
                    <a:pt x="854" y="1799"/>
                    <a:pt x="887" y="1801"/>
                    <a:pt x="921" y="1801"/>
                  </a:cubicBezTo>
                  <a:cubicBezTo>
                    <a:pt x="1372" y="1801"/>
                    <a:pt x="1796" y="1427"/>
                    <a:pt x="1824" y="975"/>
                  </a:cubicBezTo>
                  <a:cubicBezTo>
                    <a:pt x="1854" y="488"/>
                    <a:pt x="1429" y="32"/>
                    <a:pt x="942" y="2"/>
                  </a:cubicBezTo>
                  <a:cubicBezTo>
                    <a:pt x="925" y="1"/>
                    <a:pt x="907" y="0"/>
                    <a:pt x="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0" name="Google Shape;28790;p13"/>
            <p:cNvSpPr/>
            <p:nvPr/>
          </p:nvSpPr>
          <p:spPr>
            <a:xfrm>
              <a:off x="5321800" y="4846100"/>
              <a:ext cx="47125" cy="46425"/>
            </a:xfrm>
            <a:custGeom>
              <a:avLst/>
              <a:gdLst/>
              <a:ahLst/>
              <a:cxnLst/>
              <a:rect l="l" t="t" r="r" b="b"/>
              <a:pathLst>
                <a:path w="1885" h="1857" extrusionOk="0">
                  <a:moveTo>
                    <a:pt x="973" y="1"/>
                  </a:moveTo>
                  <a:cubicBezTo>
                    <a:pt x="487" y="1"/>
                    <a:pt x="31" y="396"/>
                    <a:pt x="0" y="882"/>
                  </a:cubicBezTo>
                  <a:cubicBezTo>
                    <a:pt x="0" y="1369"/>
                    <a:pt x="395" y="1824"/>
                    <a:pt x="882" y="1855"/>
                  </a:cubicBezTo>
                  <a:cubicBezTo>
                    <a:pt x="900" y="1856"/>
                    <a:pt x="919" y="1856"/>
                    <a:pt x="937" y="1856"/>
                  </a:cubicBezTo>
                  <a:cubicBezTo>
                    <a:pt x="1429" y="1856"/>
                    <a:pt x="1825" y="1471"/>
                    <a:pt x="1854" y="973"/>
                  </a:cubicBezTo>
                  <a:cubicBezTo>
                    <a:pt x="1885" y="457"/>
                    <a:pt x="1490" y="3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1" name="Google Shape;28791;p13"/>
            <p:cNvSpPr/>
            <p:nvPr/>
          </p:nvSpPr>
          <p:spPr>
            <a:xfrm>
              <a:off x="6051300" y="3979825"/>
              <a:ext cx="46375" cy="46375"/>
            </a:xfrm>
            <a:custGeom>
              <a:avLst/>
              <a:gdLst/>
              <a:ahLst/>
              <a:cxnLst/>
              <a:rect l="l" t="t" r="r" b="b"/>
              <a:pathLst>
                <a:path w="1855" h="1855" extrusionOk="0">
                  <a:moveTo>
                    <a:pt x="942" y="1"/>
                  </a:moveTo>
                  <a:cubicBezTo>
                    <a:pt x="456" y="1"/>
                    <a:pt x="0" y="457"/>
                    <a:pt x="0" y="943"/>
                  </a:cubicBezTo>
                  <a:cubicBezTo>
                    <a:pt x="0" y="1429"/>
                    <a:pt x="456" y="1855"/>
                    <a:pt x="942" y="1855"/>
                  </a:cubicBezTo>
                  <a:cubicBezTo>
                    <a:pt x="1429" y="1855"/>
                    <a:pt x="1854" y="1460"/>
                    <a:pt x="1854" y="943"/>
                  </a:cubicBezTo>
                  <a:cubicBezTo>
                    <a:pt x="1854" y="426"/>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2" name="Google Shape;28792;p13"/>
            <p:cNvSpPr/>
            <p:nvPr/>
          </p:nvSpPr>
          <p:spPr>
            <a:xfrm>
              <a:off x="6167550" y="1963050"/>
              <a:ext cx="47150" cy="45650"/>
            </a:xfrm>
            <a:custGeom>
              <a:avLst/>
              <a:gdLst/>
              <a:ahLst/>
              <a:cxnLst/>
              <a:rect l="l" t="t" r="r" b="b"/>
              <a:pathLst>
                <a:path w="1886" h="1826" extrusionOk="0">
                  <a:moveTo>
                    <a:pt x="962" y="0"/>
                  </a:moveTo>
                  <a:cubicBezTo>
                    <a:pt x="945" y="0"/>
                    <a:pt x="929" y="1"/>
                    <a:pt x="913" y="2"/>
                  </a:cubicBezTo>
                  <a:cubicBezTo>
                    <a:pt x="396" y="2"/>
                    <a:pt x="1" y="427"/>
                    <a:pt x="31" y="975"/>
                  </a:cubicBezTo>
                  <a:cubicBezTo>
                    <a:pt x="61" y="1461"/>
                    <a:pt x="457" y="1826"/>
                    <a:pt x="943" y="1826"/>
                  </a:cubicBezTo>
                  <a:cubicBezTo>
                    <a:pt x="1429" y="1826"/>
                    <a:pt x="1885" y="1370"/>
                    <a:pt x="1855" y="883"/>
                  </a:cubicBezTo>
                  <a:cubicBezTo>
                    <a:pt x="1855" y="414"/>
                    <a:pt x="1429" y="0"/>
                    <a:pt x="9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3" name="Google Shape;28793;p13"/>
            <p:cNvSpPr/>
            <p:nvPr/>
          </p:nvSpPr>
          <p:spPr>
            <a:xfrm>
              <a:off x="1524600" y="1712275"/>
              <a:ext cx="45625" cy="45700"/>
            </a:xfrm>
            <a:custGeom>
              <a:avLst/>
              <a:gdLst/>
              <a:ahLst/>
              <a:cxnLst/>
              <a:rect l="l" t="t" r="r" b="b"/>
              <a:pathLst>
                <a:path w="1825" h="1828" extrusionOk="0">
                  <a:moveTo>
                    <a:pt x="867" y="1"/>
                  </a:moveTo>
                  <a:cubicBezTo>
                    <a:pt x="400" y="1"/>
                    <a:pt x="1" y="443"/>
                    <a:pt x="1" y="914"/>
                  </a:cubicBezTo>
                  <a:cubicBezTo>
                    <a:pt x="1" y="1370"/>
                    <a:pt x="396" y="1765"/>
                    <a:pt x="852" y="1826"/>
                  </a:cubicBezTo>
                  <a:cubicBezTo>
                    <a:pt x="871" y="1827"/>
                    <a:pt x="889" y="1828"/>
                    <a:pt x="908" y="1828"/>
                  </a:cubicBezTo>
                  <a:cubicBezTo>
                    <a:pt x="1399" y="1828"/>
                    <a:pt x="1794" y="1443"/>
                    <a:pt x="1794" y="945"/>
                  </a:cubicBezTo>
                  <a:cubicBezTo>
                    <a:pt x="1825" y="428"/>
                    <a:pt x="1430" y="2"/>
                    <a:pt x="913" y="2"/>
                  </a:cubicBezTo>
                  <a:cubicBezTo>
                    <a:pt x="897" y="1"/>
                    <a:pt x="882"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4" name="Google Shape;28794;p13"/>
            <p:cNvSpPr/>
            <p:nvPr/>
          </p:nvSpPr>
          <p:spPr>
            <a:xfrm>
              <a:off x="1933425" y="4539075"/>
              <a:ext cx="47150" cy="45700"/>
            </a:xfrm>
            <a:custGeom>
              <a:avLst/>
              <a:gdLst/>
              <a:ahLst/>
              <a:cxnLst/>
              <a:rect l="l" t="t" r="r" b="b"/>
              <a:pathLst>
                <a:path w="1886" h="1828" extrusionOk="0">
                  <a:moveTo>
                    <a:pt x="971" y="0"/>
                  </a:moveTo>
                  <a:cubicBezTo>
                    <a:pt x="952" y="0"/>
                    <a:pt x="932" y="1"/>
                    <a:pt x="913" y="2"/>
                  </a:cubicBezTo>
                  <a:cubicBezTo>
                    <a:pt x="426" y="32"/>
                    <a:pt x="1" y="488"/>
                    <a:pt x="62" y="975"/>
                  </a:cubicBezTo>
                  <a:cubicBezTo>
                    <a:pt x="91" y="1443"/>
                    <a:pt x="515" y="1827"/>
                    <a:pt x="1009" y="1827"/>
                  </a:cubicBezTo>
                  <a:cubicBezTo>
                    <a:pt x="1027" y="1827"/>
                    <a:pt x="1046" y="1827"/>
                    <a:pt x="1065" y="1826"/>
                  </a:cubicBezTo>
                  <a:cubicBezTo>
                    <a:pt x="1551" y="1765"/>
                    <a:pt x="1885" y="1370"/>
                    <a:pt x="1855" y="883"/>
                  </a:cubicBezTo>
                  <a:cubicBezTo>
                    <a:pt x="1855" y="385"/>
                    <a:pt x="1488" y="0"/>
                    <a:pt x="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5" name="Google Shape;28795;p13"/>
            <p:cNvSpPr/>
            <p:nvPr/>
          </p:nvSpPr>
          <p:spPr>
            <a:xfrm>
              <a:off x="5794450" y="4399300"/>
              <a:ext cx="46375" cy="46375"/>
            </a:xfrm>
            <a:custGeom>
              <a:avLst/>
              <a:gdLst/>
              <a:ahLst/>
              <a:cxnLst/>
              <a:rect l="l" t="t" r="r" b="b"/>
              <a:pathLst>
                <a:path w="1855" h="1855" extrusionOk="0">
                  <a:moveTo>
                    <a:pt x="912" y="0"/>
                  </a:moveTo>
                  <a:cubicBezTo>
                    <a:pt x="396" y="0"/>
                    <a:pt x="0" y="426"/>
                    <a:pt x="0" y="942"/>
                  </a:cubicBezTo>
                  <a:cubicBezTo>
                    <a:pt x="0" y="1459"/>
                    <a:pt x="426" y="1854"/>
                    <a:pt x="912" y="1854"/>
                  </a:cubicBezTo>
                  <a:cubicBezTo>
                    <a:pt x="1399" y="1854"/>
                    <a:pt x="1855" y="1429"/>
                    <a:pt x="1855" y="942"/>
                  </a:cubicBezTo>
                  <a:cubicBezTo>
                    <a:pt x="1855" y="456"/>
                    <a:pt x="139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6" name="Google Shape;28796;p13"/>
            <p:cNvSpPr/>
            <p:nvPr/>
          </p:nvSpPr>
          <p:spPr>
            <a:xfrm>
              <a:off x="1937225" y="1142375"/>
              <a:ext cx="45625" cy="44900"/>
            </a:xfrm>
            <a:custGeom>
              <a:avLst/>
              <a:gdLst/>
              <a:ahLst/>
              <a:cxnLst/>
              <a:rect l="l" t="t" r="r" b="b"/>
              <a:pathLst>
                <a:path w="1825" h="1796" extrusionOk="0">
                  <a:moveTo>
                    <a:pt x="932" y="0"/>
                  </a:moveTo>
                  <a:cubicBezTo>
                    <a:pt x="915" y="0"/>
                    <a:pt x="899" y="1"/>
                    <a:pt x="882" y="2"/>
                  </a:cubicBezTo>
                  <a:cubicBezTo>
                    <a:pt x="366" y="32"/>
                    <a:pt x="1" y="458"/>
                    <a:pt x="31" y="974"/>
                  </a:cubicBezTo>
                  <a:cubicBezTo>
                    <a:pt x="62" y="1461"/>
                    <a:pt x="426" y="1795"/>
                    <a:pt x="913" y="1795"/>
                  </a:cubicBezTo>
                  <a:cubicBezTo>
                    <a:pt x="1399" y="1795"/>
                    <a:pt x="1825" y="1369"/>
                    <a:pt x="1825" y="883"/>
                  </a:cubicBezTo>
                  <a:cubicBezTo>
                    <a:pt x="1825" y="413"/>
                    <a:pt x="1399" y="0"/>
                    <a:pt x="9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7" name="Google Shape;28797;p13"/>
            <p:cNvSpPr/>
            <p:nvPr/>
          </p:nvSpPr>
          <p:spPr>
            <a:xfrm>
              <a:off x="5402350" y="5183825"/>
              <a:ext cx="53200" cy="37275"/>
            </a:xfrm>
            <a:custGeom>
              <a:avLst/>
              <a:gdLst/>
              <a:ahLst/>
              <a:cxnLst/>
              <a:rect l="l" t="t" r="r" b="b"/>
              <a:pathLst>
                <a:path w="2128" h="1491" extrusionOk="0">
                  <a:moveTo>
                    <a:pt x="1008" y="0"/>
                  </a:moveTo>
                  <a:cubicBezTo>
                    <a:pt x="946" y="0"/>
                    <a:pt x="883" y="6"/>
                    <a:pt x="821" y="18"/>
                  </a:cubicBezTo>
                  <a:cubicBezTo>
                    <a:pt x="243" y="139"/>
                    <a:pt x="0" y="534"/>
                    <a:pt x="91" y="1477"/>
                  </a:cubicBezTo>
                  <a:cubicBezTo>
                    <a:pt x="416" y="1477"/>
                    <a:pt x="726" y="1490"/>
                    <a:pt x="1024" y="1490"/>
                  </a:cubicBezTo>
                  <a:cubicBezTo>
                    <a:pt x="1172" y="1490"/>
                    <a:pt x="1317" y="1487"/>
                    <a:pt x="1459" y="1477"/>
                  </a:cubicBezTo>
                  <a:cubicBezTo>
                    <a:pt x="1976" y="1446"/>
                    <a:pt x="2128" y="1173"/>
                    <a:pt x="1946" y="686"/>
                  </a:cubicBezTo>
                  <a:cubicBezTo>
                    <a:pt x="1813" y="263"/>
                    <a:pt x="1427" y="0"/>
                    <a:pt x="1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8" name="Google Shape;28798;p13"/>
            <p:cNvSpPr/>
            <p:nvPr/>
          </p:nvSpPr>
          <p:spPr>
            <a:xfrm>
              <a:off x="6250375" y="2302700"/>
              <a:ext cx="46375" cy="45700"/>
            </a:xfrm>
            <a:custGeom>
              <a:avLst/>
              <a:gdLst/>
              <a:ahLst/>
              <a:cxnLst/>
              <a:rect l="l" t="t" r="r" b="b"/>
              <a:pathLst>
                <a:path w="1855" h="1828" extrusionOk="0">
                  <a:moveTo>
                    <a:pt x="882" y="1"/>
                  </a:moveTo>
                  <a:cubicBezTo>
                    <a:pt x="862" y="1"/>
                    <a:pt x="842" y="2"/>
                    <a:pt x="821" y="3"/>
                  </a:cubicBezTo>
                  <a:cubicBezTo>
                    <a:pt x="366" y="33"/>
                    <a:pt x="1" y="428"/>
                    <a:pt x="1" y="915"/>
                  </a:cubicBezTo>
                  <a:cubicBezTo>
                    <a:pt x="30" y="1414"/>
                    <a:pt x="428" y="1828"/>
                    <a:pt x="894" y="1828"/>
                  </a:cubicBezTo>
                  <a:cubicBezTo>
                    <a:pt x="910" y="1828"/>
                    <a:pt x="927" y="1827"/>
                    <a:pt x="943" y="1826"/>
                  </a:cubicBezTo>
                  <a:cubicBezTo>
                    <a:pt x="1460" y="1796"/>
                    <a:pt x="1855" y="1340"/>
                    <a:pt x="1825" y="854"/>
                  </a:cubicBezTo>
                  <a:cubicBezTo>
                    <a:pt x="1795" y="357"/>
                    <a:pt x="1373"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9" name="Google Shape;28799;p13"/>
            <p:cNvSpPr/>
            <p:nvPr/>
          </p:nvSpPr>
          <p:spPr>
            <a:xfrm>
              <a:off x="2835425" y="5175100"/>
              <a:ext cx="46375" cy="45650"/>
            </a:xfrm>
            <a:custGeom>
              <a:avLst/>
              <a:gdLst/>
              <a:ahLst/>
              <a:cxnLst/>
              <a:rect l="l" t="t" r="r" b="b"/>
              <a:pathLst>
                <a:path w="1855" h="1826" extrusionOk="0">
                  <a:moveTo>
                    <a:pt x="934" y="0"/>
                  </a:moveTo>
                  <a:cubicBezTo>
                    <a:pt x="917" y="0"/>
                    <a:pt x="899" y="1"/>
                    <a:pt x="882" y="2"/>
                  </a:cubicBezTo>
                  <a:cubicBezTo>
                    <a:pt x="396" y="2"/>
                    <a:pt x="31" y="397"/>
                    <a:pt x="1" y="883"/>
                  </a:cubicBezTo>
                  <a:cubicBezTo>
                    <a:pt x="1" y="1400"/>
                    <a:pt x="396" y="1795"/>
                    <a:pt x="912" y="1826"/>
                  </a:cubicBezTo>
                  <a:cubicBezTo>
                    <a:pt x="1399" y="1826"/>
                    <a:pt x="1855" y="1400"/>
                    <a:pt x="1824" y="883"/>
                  </a:cubicBezTo>
                  <a:cubicBezTo>
                    <a:pt x="1824" y="414"/>
                    <a:pt x="1427" y="0"/>
                    <a:pt x="9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0" name="Google Shape;28800;p13"/>
            <p:cNvSpPr/>
            <p:nvPr/>
          </p:nvSpPr>
          <p:spPr>
            <a:xfrm>
              <a:off x="6117400" y="3798175"/>
              <a:ext cx="47150" cy="45650"/>
            </a:xfrm>
            <a:custGeom>
              <a:avLst/>
              <a:gdLst/>
              <a:ahLst/>
              <a:cxnLst/>
              <a:rect l="l" t="t" r="r" b="b"/>
              <a:pathLst>
                <a:path w="1886" h="1826" extrusionOk="0">
                  <a:moveTo>
                    <a:pt x="934" y="1"/>
                  </a:moveTo>
                  <a:cubicBezTo>
                    <a:pt x="917" y="1"/>
                    <a:pt x="900" y="1"/>
                    <a:pt x="882" y="2"/>
                  </a:cubicBezTo>
                  <a:cubicBezTo>
                    <a:pt x="365" y="33"/>
                    <a:pt x="1" y="458"/>
                    <a:pt x="61" y="975"/>
                  </a:cubicBezTo>
                  <a:cubicBezTo>
                    <a:pt x="92" y="1461"/>
                    <a:pt x="487" y="1826"/>
                    <a:pt x="943" y="1826"/>
                  </a:cubicBezTo>
                  <a:cubicBezTo>
                    <a:pt x="1460" y="1826"/>
                    <a:pt x="1885" y="1370"/>
                    <a:pt x="1855" y="884"/>
                  </a:cubicBezTo>
                  <a:cubicBezTo>
                    <a:pt x="1855" y="414"/>
                    <a:pt x="1429" y="1"/>
                    <a:pt x="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1" name="Google Shape;28801;p13"/>
            <p:cNvSpPr/>
            <p:nvPr/>
          </p:nvSpPr>
          <p:spPr>
            <a:xfrm>
              <a:off x="2128725" y="903000"/>
              <a:ext cx="46375" cy="45650"/>
            </a:xfrm>
            <a:custGeom>
              <a:avLst/>
              <a:gdLst/>
              <a:ahLst/>
              <a:cxnLst/>
              <a:rect l="l" t="t" r="r" b="b"/>
              <a:pathLst>
                <a:path w="1855" h="1826" extrusionOk="0">
                  <a:moveTo>
                    <a:pt x="931" y="1"/>
                  </a:moveTo>
                  <a:cubicBezTo>
                    <a:pt x="915" y="1"/>
                    <a:pt x="898" y="1"/>
                    <a:pt x="882" y="2"/>
                  </a:cubicBezTo>
                  <a:cubicBezTo>
                    <a:pt x="396" y="2"/>
                    <a:pt x="31" y="397"/>
                    <a:pt x="1" y="884"/>
                  </a:cubicBezTo>
                  <a:cubicBezTo>
                    <a:pt x="1" y="1400"/>
                    <a:pt x="396" y="1826"/>
                    <a:pt x="912" y="1826"/>
                  </a:cubicBezTo>
                  <a:cubicBezTo>
                    <a:pt x="1399" y="1826"/>
                    <a:pt x="1855" y="1370"/>
                    <a:pt x="1824" y="884"/>
                  </a:cubicBezTo>
                  <a:cubicBezTo>
                    <a:pt x="1824" y="414"/>
                    <a:pt x="1399" y="1"/>
                    <a:pt x="9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2" name="Google Shape;28802;p13"/>
            <p:cNvSpPr/>
            <p:nvPr/>
          </p:nvSpPr>
          <p:spPr>
            <a:xfrm>
              <a:off x="1326275" y="2257150"/>
              <a:ext cx="46375" cy="45625"/>
            </a:xfrm>
            <a:custGeom>
              <a:avLst/>
              <a:gdLst/>
              <a:ahLst/>
              <a:cxnLst/>
              <a:rect l="l" t="t" r="r" b="b"/>
              <a:pathLst>
                <a:path w="1855" h="1825" extrusionOk="0">
                  <a:moveTo>
                    <a:pt x="913" y="1"/>
                  </a:moveTo>
                  <a:cubicBezTo>
                    <a:pt x="426" y="1"/>
                    <a:pt x="31" y="366"/>
                    <a:pt x="31" y="852"/>
                  </a:cubicBezTo>
                  <a:cubicBezTo>
                    <a:pt x="1" y="1369"/>
                    <a:pt x="365" y="1794"/>
                    <a:pt x="882" y="1825"/>
                  </a:cubicBezTo>
                  <a:cubicBezTo>
                    <a:pt x="1368" y="1825"/>
                    <a:pt x="1824" y="1399"/>
                    <a:pt x="1824" y="913"/>
                  </a:cubicBezTo>
                  <a:cubicBezTo>
                    <a:pt x="1855" y="427"/>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3" name="Google Shape;28803;p13"/>
            <p:cNvSpPr/>
            <p:nvPr/>
          </p:nvSpPr>
          <p:spPr>
            <a:xfrm>
              <a:off x="236600" y="3596100"/>
              <a:ext cx="34975" cy="57775"/>
            </a:xfrm>
            <a:custGeom>
              <a:avLst/>
              <a:gdLst/>
              <a:ahLst/>
              <a:cxnLst/>
              <a:rect l="l" t="t" r="r" b="b"/>
              <a:pathLst>
                <a:path w="1399" h="2311" extrusionOk="0">
                  <a:moveTo>
                    <a:pt x="61" y="0"/>
                  </a:moveTo>
                  <a:cubicBezTo>
                    <a:pt x="61" y="182"/>
                    <a:pt x="31" y="334"/>
                    <a:pt x="31" y="517"/>
                  </a:cubicBezTo>
                  <a:cubicBezTo>
                    <a:pt x="0" y="1094"/>
                    <a:pt x="31" y="1672"/>
                    <a:pt x="31" y="2310"/>
                  </a:cubicBezTo>
                  <a:cubicBezTo>
                    <a:pt x="1003" y="2219"/>
                    <a:pt x="1398" y="1793"/>
                    <a:pt x="1368" y="1094"/>
                  </a:cubicBezTo>
                  <a:cubicBezTo>
                    <a:pt x="1338" y="395"/>
                    <a:pt x="942" y="61"/>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4" name="Google Shape;28804;p13"/>
            <p:cNvSpPr/>
            <p:nvPr/>
          </p:nvSpPr>
          <p:spPr>
            <a:xfrm>
              <a:off x="5636400" y="4550500"/>
              <a:ext cx="47125" cy="45675"/>
            </a:xfrm>
            <a:custGeom>
              <a:avLst/>
              <a:gdLst/>
              <a:ahLst/>
              <a:cxnLst/>
              <a:rect l="l" t="t" r="r" b="b"/>
              <a:pathLst>
                <a:path w="1885" h="1827" extrusionOk="0">
                  <a:moveTo>
                    <a:pt x="942" y="1"/>
                  </a:moveTo>
                  <a:cubicBezTo>
                    <a:pt x="426" y="1"/>
                    <a:pt x="0" y="426"/>
                    <a:pt x="30" y="913"/>
                  </a:cubicBezTo>
                  <a:cubicBezTo>
                    <a:pt x="30" y="1384"/>
                    <a:pt x="458" y="1826"/>
                    <a:pt x="927" y="1826"/>
                  </a:cubicBezTo>
                  <a:cubicBezTo>
                    <a:pt x="942" y="1826"/>
                    <a:pt x="957" y="1826"/>
                    <a:pt x="973" y="1825"/>
                  </a:cubicBezTo>
                  <a:cubicBezTo>
                    <a:pt x="1489" y="1794"/>
                    <a:pt x="1885" y="1369"/>
                    <a:pt x="1824" y="852"/>
                  </a:cubicBezTo>
                  <a:cubicBezTo>
                    <a:pt x="1793" y="366"/>
                    <a:pt x="142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5" name="Google Shape;28805;p13"/>
            <p:cNvSpPr/>
            <p:nvPr/>
          </p:nvSpPr>
          <p:spPr>
            <a:xfrm>
              <a:off x="1464575" y="3852925"/>
              <a:ext cx="46375" cy="45675"/>
            </a:xfrm>
            <a:custGeom>
              <a:avLst/>
              <a:gdLst/>
              <a:ahLst/>
              <a:cxnLst/>
              <a:rect l="l" t="t" r="r" b="b"/>
              <a:pathLst>
                <a:path w="1855" h="1827" extrusionOk="0">
                  <a:moveTo>
                    <a:pt x="943" y="1"/>
                  </a:moveTo>
                  <a:cubicBezTo>
                    <a:pt x="426" y="1"/>
                    <a:pt x="1" y="426"/>
                    <a:pt x="31" y="913"/>
                  </a:cubicBezTo>
                  <a:cubicBezTo>
                    <a:pt x="31" y="1369"/>
                    <a:pt x="426" y="1794"/>
                    <a:pt x="882" y="1824"/>
                  </a:cubicBezTo>
                  <a:cubicBezTo>
                    <a:pt x="901" y="1826"/>
                    <a:pt x="919" y="1826"/>
                    <a:pt x="938" y="1826"/>
                  </a:cubicBezTo>
                  <a:cubicBezTo>
                    <a:pt x="1429" y="1826"/>
                    <a:pt x="1826" y="1441"/>
                    <a:pt x="1855" y="943"/>
                  </a:cubicBezTo>
                  <a:cubicBezTo>
                    <a:pt x="185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6" name="Google Shape;28806;p13"/>
            <p:cNvSpPr/>
            <p:nvPr/>
          </p:nvSpPr>
          <p:spPr>
            <a:xfrm>
              <a:off x="6273950" y="2517000"/>
              <a:ext cx="47125" cy="45700"/>
            </a:xfrm>
            <a:custGeom>
              <a:avLst/>
              <a:gdLst/>
              <a:ahLst/>
              <a:cxnLst/>
              <a:rect l="l" t="t" r="r" b="b"/>
              <a:pathLst>
                <a:path w="1885" h="1828" extrusionOk="0">
                  <a:moveTo>
                    <a:pt x="998" y="1"/>
                  </a:moveTo>
                  <a:cubicBezTo>
                    <a:pt x="980" y="1"/>
                    <a:pt x="961" y="1"/>
                    <a:pt x="942" y="2"/>
                  </a:cubicBezTo>
                  <a:cubicBezTo>
                    <a:pt x="426" y="33"/>
                    <a:pt x="0" y="489"/>
                    <a:pt x="61" y="975"/>
                  </a:cubicBezTo>
                  <a:cubicBezTo>
                    <a:pt x="90" y="1444"/>
                    <a:pt x="515" y="1828"/>
                    <a:pt x="1008" y="1828"/>
                  </a:cubicBezTo>
                  <a:cubicBezTo>
                    <a:pt x="1027" y="1828"/>
                    <a:pt x="1045" y="1827"/>
                    <a:pt x="1064" y="1826"/>
                  </a:cubicBezTo>
                  <a:cubicBezTo>
                    <a:pt x="1520" y="1765"/>
                    <a:pt x="1885" y="1370"/>
                    <a:pt x="1885" y="884"/>
                  </a:cubicBezTo>
                  <a:cubicBezTo>
                    <a:pt x="1855" y="386"/>
                    <a:pt x="1487"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7" name="Google Shape;28807;p13"/>
            <p:cNvSpPr/>
            <p:nvPr/>
          </p:nvSpPr>
          <p:spPr>
            <a:xfrm>
              <a:off x="1250300" y="2745000"/>
              <a:ext cx="46375" cy="45675"/>
            </a:xfrm>
            <a:custGeom>
              <a:avLst/>
              <a:gdLst/>
              <a:ahLst/>
              <a:cxnLst/>
              <a:rect l="l" t="t" r="r" b="b"/>
              <a:pathLst>
                <a:path w="1855" h="1827" extrusionOk="0">
                  <a:moveTo>
                    <a:pt x="942" y="1"/>
                  </a:moveTo>
                  <a:cubicBezTo>
                    <a:pt x="456" y="1"/>
                    <a:pt x="0" y="426"/>
                    <a:pt x="30" y="913"/>
                  </a:cubicBezTo>
                  <a:cubicBezTo>
                    <a:pt x="30" y="1369"/>
                    <a:pt x="426" y="1794"/>
                    <a:pt x="882" y="1825"/>
                  </a:cubicBezTo>
                  <a:cubicBezTo>
                    <a:pt x="900" y="1826"/>
                    <a:pt x="919" y="1826"/>
                    <a:pt x="937" y="1826"/>
                  </a:cubicBezTo>
                  <a:cubicBezTo>
                    <a:pt x="1429" y="1826"/>
                    <a:pt x="1825" y="1441"/>
                    <a:pt x="1854" y="943"/>
                  </a:cubicBezTo>
                  <a:cubicBezTo>
                    <a:pt x="1854" y="426"/>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8" name="Google Shape;28808;p13"/>
            <p:cNvSpPr/>
            <p:nvPr/>
          </p:nvSpPr>
          <p:spPr>
            <a:xfrm>
              <a:off x="4920575" y="583850"/>
              <a:ext cx="46375" cy="45650"/>
            </a:xfrm>
            <a:custGeom>
              <a:avLst/>
              <a:gdLst/>
              <a:ahLst/>
              <a:cxnLst/>
              <a:rect l="l" t="t" r="r" b="b"/>
              <a:pathLst>
                <a:path w="1855" h="1826" extrusionOk="0">
                  <a:moveTo>
                    <a:pt x="941" y="0"/>
                  </a:moveTo>
                  <a:cubicBezTo>
                    <a:pt x="921" y="0"/>
                    <a:pt x="902" y="1"/>
                    <a:pt x="882" y="2"/>
                  </a:cubicBezTo>
                  <a:cubicBezTo>
                    <a:pt x="426" y="32"/>
                    <a:pt x="31" y="427"/>
                    <a:pt x="31" y="883"/>
                  </a:cubicBezTo>
                  <a:cubicBezTo>
                    <a:pt x="0" y="1370"/>
                    <a:pt x="456" y="1826"/>
                    <a:pt x="943" y="1826"/>
                  </a:cubicBezTo>
                  <a:cubicBezTo>
                    <a:pt x="1429" y="1826"/>
                    <a:pt x="1854" y="1400"/>
                    <a:pt x="1854" y="883"/>
                  </a:cubicBezTo>
                  <a:cubicBezTo>
                    <a:pt x="1825" y="385"/>
                    <a:pt x="1457" y="0"/>
                    <a:pt x="9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9" name="Google Shape;28809;p13"/>
            <p:cNvSpPr/>
            <p:nvPr/>
          </p:nvSpPr>
          <p:spPr>
            <a:xfrm>
              <a:off x="5011000" y="615750"/>
              <a:ext cx="47125" cy="45700"/>
            </a:xfrm>
            <a:custGeom>
              <a:avLst/>
              <a:gdLst/>
              <a:ahLst/>
              <a:cxnLst/>
              <a:rect l="l" t="t" r="r" b="b"/>
              <a:pathLst>
                <a:path w="1885" h="1828" extrusionOk="0">
                  <a:moveTo>
                    <a:pt x="998" y="1"/>
                  </a:moveTo>
                  <a:cubicBezTo>
                    <a:pt x="980" y="1"/>
                    <a:pt x="961" y="1"/>
                    <a:pt x="943" y="3"/>
                  </a:cubicBezTo>
                  <a:cubicBezTo>
                    <a:pt x="426" y="33"/>
                    <a:pt x="0" y="489"/>
                    <a:pt x="61" y="975"/>
                  </a:cubicBezTo>
                  <a:cubicBezTo>
                    <a:pt x="91" y="1444"/>
                    <a:pt x="515" y="1828"/>
                    <a:pt x="1008" y="1828"/>
                  </a:cubicBezTo>
                  <a:cubicBezTo>
                    <a:pt x="1027" y="1828"/>
                    <a:pt x="1046" y="1827"/>
                    <a:pt x="1064" y="1826"/>
                  </a:cubicBezTo>
                  <a:cubicBezTo>
                    <a:pt x="1520" y="1765"/>
                    <a:pt x="1885" y="1370"/>
                    <a:pt x="1885" y="884"/>
                  </a:cubicBezTo>
                  <a:cubicBezTo>
                    <a:pt x="1856" y="386"/>
                    <a:pt x="1488"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0" name="Google Shape;28810;p13"/>
            <p:cNvSpPr/>
            <p:nvPr/>
          </p:nvSpPr>
          <p:spPr>
            <a:xfrm>
              <a:off x="1786775" y="4381775"/>
              <a:ext cx="47125" cy="45700"/>
            </a:xfrm>
            <a:custGeom>
              <a:avLst/>
              <a:gdLst/>
              <a:ahLst/>
              <a:cxnLst/>
              <a:rect l="l" t="t" r="r" b="b"/>
              <a:pathLst>
                <a:path w="1885" h="1828" extrusionOk="0">
                  <a:moveTo>
                    <a:pt x="887" y="0"/>
                  </a:moveTo>
                  <a:cubicBezTo>
                    <a:pt x="398" y="0"/>
                    <a:pt x="30" y="385"/>
                    <a:pt x="0" y="884"/>
                  </a:cubicBezTo>
                  <a:cubicBezTo>
                    <a:pt x="0" y="1370"/>
                    <a:pt x="365" y="1765"/>
                    <a:pt x="821" y="1826"/>
                  </a:cubicBezTo>
                  <a:cubicBezTo>
                    <a:pt x="840" y="1827"/>
                    <a:pt x="858" y="1827"/>
                    <a:pt x="877" y="1827"/>
                  </a:cubicBezTo>
                  <a:cubicBezTo>
                    <a:pt x="1370" y="1827"/>
                    <a:pt x="1795" y="1443"/>
                    <a:pt x="1824" y="975"/>
                  </a:cubicBezTo>
                  <a:cubicBezTo>
                    <a:pt x="1885" y="488"/>
                    <a:pt x="1459" y="32"/>
                    <a:pt x="943" y="2"/>
                  </a:cubicBezTo>
                  <a:cubicBezTo>
                    <a:pt x="924" y="1"/>
                    <a:pt x="905" y="0"/>
                    <a:pt x="8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1" name="Google Shape;28811;p13"/>
            <p:cNvSpPr/>
            <p:nvPr/>
          </p:nvSpPr>
          <p:spPr>
            <a:xfrm>
              <a:off x="2083125" y="4696375"/>
              <a:ext cx="46375" cy="45700"/>
            </a:xfrm>
            <a:custGeom>
              <a:avLst/>
              <a:gdLst/>
              <a:ahLst/>
              <a:cxnLst/>
              <a:rect l="l" t="t" r="r" b="b"/>
              <a:pathLst>
                <a:path w="1855" h="1828" extrusionOk="0">
                  <a:moveTo>
                    <a:pt x="882" y="0"/>
                  </a:moveTo>
                  <a:cubicBezTo>
                    <a:pt x="862" y="0"/>
                    <a:pt x="842" y="1"/>
                    <a:pt x="821" y="2"/>
                  </a:cubicBezTo>
                  <a:cubicBezTo>
                    <a:pt x="366" y="32"/>
                    <a:pt x="1" y="427"/>
                    <a:pt x="1" y="914"/>
                  </a:cubicBezTo>
                  <a:cubicBezTo>
                    <a:pt x="30" y="1413"/>
                    <a:pt x="428" y="1827"/>
                    <a:pt x="894" y="1827"/>
                  </a:cubicBezTo>
                  <a:cubicBezTo>
                    <a:pt x="910" y="1827"/>
                    <a:pt x="927" y="1827"/>
                    <a:pt x="943" y="1826"/>
                  </a:cubicBezTo>
                  <a:cubicBezTo>
                    <a:pt x="1460" y="1795"/>
                    <a:pt x="1855" y="1339"/>
                    <a:pt x="1825" y="853"/>
                  </a:cubicBezTo>
                  <a:cubicBezTo>
                    <a:pt x="1795" y="356"/>
                    <a:pt x="1373"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2" name="Google Shape;28812;p13"/>
            <p:cNvSpPr/>
            <p:nvPr/>
          </p:nvSpPr>
          <p:spPr>
            <a:xfrm>
              <a:off x="5995050" y="1591450"/>
              <a:ext cx="47150" cy="45700"/>
            </a:xfrm>
            <a:custGeom>
              <a:avLst/>
              <a:gdLst/>
              <a:ahLst/>
              <a:cxnLst/>
              <a:rect l="l" t="t" r="r" b="b"/>
              <a:pathLst>
                <a:path w="1886" h="1828" extrusionOk="0">
                  <a:moveTo>
                    <a:pt x="882" y="1"/>
                  </a:moveTo>
                  <a:cubicBezTo>
                    <a:pt x="862" y="1"/>
                    <a:pt x="842" y="1"/>
                    <a:pt x="822" y="2"/>
                  </a:cubicBezTo>
                  <a:cubicBezTo>
                    <a:pt x="335" y="33"/>
                    <a:pt x="1" y="428"/>
                    <a:pt x="1" y="914"/>
                  </a:cubicBezTo>
                  <a:cubicBezTo>
                    <a:pt x="30" y="1414"/>
                    <a:pt x="428" y="1828"/>
                    <a:pt x="894" y="1828"/>
                  </a:cubicBezTo>
                  <a:cubicBezTo>
                    <a:pt x="910" y="1828"/>
                    <a:pt x="927" y="1827"/>
                    <a:pt x="943" y="1826"/>
                  </a:cubicBezTo>
                  <a:cubicBezTo>
                    <a:pt x="1460" y="1796"/>
                    <a:pt x="1885" y="1340"/>
                    <a:pt x="1825" y="854"/>
                  </a:cubicBezTo>
                  <a:cubicBezTo>
                    <a:pt x="1795" y="357"/>
                    <a:pt x="1373"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3" name="Google Shape;28813;p13"/>
            <p:cNvSpPr/>
            <p:nvPr/>
          </p:nvSpPr>
          <p:spPr>
            <a:xfrm>
              <a:off x="2533750" y="638550"/>
              <a:ext cx="47125" cy="45675"/>
            </a:xfrm>
            <a:custGeom>
              <a:avLst/>
              <a:gdLst/>
              <a:ahLst/>
              <a:cxnLst/>
              <a:rect l="l" t="t" r="r" b="b"/>
              <a:pathLst>
                <a:path w="1885" h="1827" extrusionOk="0">
                  <a:moveTo>
                    <a:pt x="962" y="1"/>
                  </a:moveTo>
                  <a:cubicBezTo>
                    <a:pt x="945" y="1"/>
                    <a:pt x="929" y="1"/>
                    <a:pt x="912" y="2"/>
                  </a:cubicBezTo>
                  <a:cubicBezTo>
                    <a:pt x="396" y="33"/>
                    <a:pt x="0" y="458"/>
                    <a:pt x="61" y="975"/>
                  </a:cubicBezTo>
                  <a:cubicBezTo>
                    <a:pt x="92" y="1461"/>
                    <a:pt x="487" y="1826"/>
                    <a:pt x="943" y="1826"/>
                  </a:cubicBezTo>
                  <a:cubicBezTo>
                    <a:pt x="1429" y="1826"/>
                    <a:pt x="1885" y="1370"/>
                    <a:pt x="1855" y="884"/>
                  </a:cubicBezTo>
                  <a:cubicBezTo>
                    <a:pt x="1855" y="414"/>
                    <a:pt x="1429" y="1"/>
                    <a:pt x="9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4" name="Google Shape;28814;p13"/>
            <p:cNvSpPr/>
            <p:nvPr/>
          </p:nvSpPr>
          <p:spPr>
            <a:xfrm>
              <a:off x="6150075" y="3707000"/>
              <a:ext cx="47150" cy="45700"/>
            </a:xfrm>
            <a:custGeom>
              <a:avLst/>
              <a:gdLst/>
              <a:ahLst/>
              <a:cxnLst/>
              <a:rect l="l" t="t" r="r" b="b"/>
              <a:pathLst>
                <a:path w="1886" h="1828" extrusionOk="0">
                  <a:moveTo>
                    <a:pt x="887" y="0"/>
                  </a:moveTo>
                  <a:cubicBezTo>
                    <a:pt x="398" y="0"/>
                    <a:pt x="30" y="385"/>
                    <a:pt x="1" y="883"/>
                  </a:cubicBezTo>
                  <a:cubicBezTo>
                    <a:pt x="1" y="1370"/>
                    <a:pt x="365" y="1765"/>
                    <a:pt x="821" y="1825"/>
                  </a:cubicBezTo>
                  <a:cubicBezTo>
                    <a:pt x="840" y="1827"/>
                    <a:pt x="859" y="1827"/>
                    <a:pt x="877" y="1827"/>
                  </a:cubicBezTo>
                  <a:cubicBezTo>
                    <a:pt x="1370" y="1827"/>
                    <a:pt x="1795" y="1443"/>
                    <a:pt x="1824" y="974"/>
                  </a:cubicBezTo>
                  <a:cubicBezTo>
                    <a:pt x="1885" y="488"/>
                    <a:pt x="1460" y="32"/>
                    <a:pt x="943" y="2"/>
                  </a:cubicBezTo>
                  <a:cubicBezTo>
                    <a:pt x="924" y="1"/>
                    <a:pt x="906" y="0"/>
                    <a:pt x="8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5" name="Google Shape;28815;p13"/>
            <p:cNvSpPr/>
            <p:nvPr/>
          </p:nvSpPr>
          <p:spPr>
            <a:xfrm>
              <a:off x="5343075" y="839200"/>
              <a:ext cx="46375" cy="45625"/>
            </a:xfrm>
            <a:custGeom>
              <a:avLst/>
              <a:gdLst/>
              <a:ahLst/>
              <a:cxnLst/>
              <a:rect l="l" t="t" r="r" b="b"/>
              <a:pathLst>
                <a:path w="1855" h="1825" extrusionOk="0">
                  <a:moveTo>
                    <a:pt x="912" y="1"/>
                  </a:moveTo>
                  <a:cubicBezTo>
                    <a:pt x="426" y="1"/>
                    <a:pt x="31" y="366"/>
                    <a:pt x="0" y="852"/>
                  </a:cubicBezTo>
                  <a:cubicBezTo>
                    <a:pt x="0" y="1369"/>
                    <a:pt x="365" y="1794"/>
                    <a:pt x="882" y="1825"/>
                  </a:cubicBezTo>
                  <a:cubicBezTo>
                    <a:pt x="1368" y="1825"/>
                    <a:pt x="1824" y="1399"/>
                    <a:pt x="1824" y="913"/>
                  </a:cubicBezTo>
                  <a:cubicBezTo>
                    <a:pt x="1854" y="42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6" name="Google Shape;28816;p13"/>
            <p:cNvSpPr/>
            <p:nvPr/>
          </p:nvSpPr>
          <p:spPr>
            <a:xfrm>
              <a:off x="6183500" y="3615800"/>
              <a:ext cx="46400" cy="45675"/>
            </a:xfrm>
            <a:custGeom>
              <a:avLst/>
              <a:gdLst/>
              <a:ahLst/>
              <a:cxnLst/>
              <a:rect l="l" t="t" r="r" b="b"/>
              <a:pathLst>
                <a:path w="1856" h="1827" extrusionOk="0">
                  <a:moveTo>
                    <a:pt x="968" y="1"/>
                  </a:moveTo>
                  <a:cubicBezTo>
                    <a:pt x="950" y="1"/>
                    <a:pt x="932" y="1"/>
                    <a:pt x="913" y="2"/>
                  </a:cubicBezTo>
                  <a:cubicBezTo>
                    <a:pt x="427" y="33"/>
                    <a:pt x="31" y="397"/>
                    <a:pt x="31" y="884"/>
                  </a:cubicBezTo>
                  <a:cubicBezTo>
                    <a:pt x="1" y="1370"/>
                    <a:pt x="427" y="1826"/>
                    <a:pt x="943" y="1826"/>
                  </a:cubicBezTo>
                  <a:cubicBezTo>
                    <a:pt x="1430" y="1826"/>
                    <a:pt x="1855" y="1400"/>
                    <a:pt x="1855" y="884"/>
                  </a:cubicBezTo>
                  <a:cubicBezTo>
                    <a:pt x="1826" y="386"/>
                    <a:pt x="1458"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7" name="Google Shape;28817;p13"/>
            <p:cNvSpPr/>
            <p:nvPr/>
          </p:nvSpPr>
          <p:spPr>
            <a:xfrm>
              <a:off x="1781450" y="1290550"/>
              <a:ext cx="47150" cy="45650"/>
            </a:xfrm>
            <a:custGeom>
              <a:avLst/>
              <a:gdLst/>
              <a:ahLst/>
              <a:cxnLst/>
              <a:rect l="l" t="t" r="r" b="b"/>
              <a:pathLst>
                <a:path w="1886" h="1826" extrusionOk="0">
                  <a:moveTo>
                    <a:pt x="938" y="0"/>
                  </a:moveTo>
                  <a:cubicBezTo>
                    <a:pt x="919" y="0"/>
                    <a:pt x="901" y="1"/>
                    <a:pt x="882" y="2"/>
                  </a:cubicBezTo>
                  <a:cubicBezTo>
                    <a:pt x="365" y="32"/>
                    <a:pt x="1" y="458"/>
                    <a:pt x="61" y="1005"/>
                  </a:cubicBezTo>
                  <a:cubicBezTo>
                    <a:pt x="92" y="1461"/>
                    <a:pt x="487" y="1826"/>
                    <a:pt x="973" y="1826"/>
                  </a:cubicBezTo>
                  <a:cubicBezTo>
                    <a:pt x="1460" y="1795"/>
                    <a:pt x="1885" y="1339"/>
                    <a:pt x="1855" y="853"/>
                  </a:cubicBezTo>
                  <a:cubicBezTo>
                    <a:pt x="1826" y="384"/>
                    <a:pt x="1429" y="0"/>
                    <a:pt x="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8" name="Google Shape;28818;p13"/>
            <p:cNvSpPr/>
            <p:nvPr/>
          </p:nvSpPr>
          <p:spPr>
            <a:xfrm>
              <a:off x="2744250" y="5143175"/>
              <a:ext cx="46375" cy="45675"/>
            </a:xfrm>
            <a:custGeom>
              <a:avLst/>
              <a:gdLst/>
              <a:ahLst/>
              <a:cxnLst/>
              <a:rect l="l" t="t" r="r" b="b"/>
              <a:pathLst>
                <a:path w="1855" h="1827" extrusionOk="0">
                  <a:moveTo>
                    <a:pt x="931" y="1"/>
                  </a:moveTo>
                  <a:cubicBezTo>
                    <a:pt x="914" y="1"/>
                    <a:pt x="898" y="1"/>
                    <a:pt x="882" y="2"/>
                  </a:cubicBezTo>
                  <a:cubicBezTo>
                    <a:pt x="395" y="2"/>
                    <a:pt x="30" y="398"/>
                    <a:pt x="0" y="884"/>
                  </a:cubicBezTo>
                  <a:cubicBezTo>
                    <a:pt x="0" y="1401"/>
                    <a:pt x="395" y="1826"/>
                    <a:pt x="912" y="1826"/>
                  </a:cubicBezTo>
                  <a:cubicBezTo>
                    <a:pt x="1398" y="1826"/>
                    <a:pt x="1854" y="1370"/>
                    <a:pt x="1824" y="884"/>
                  </a:cubicBezTo>
                  <a:cubicBezTo>
                    <a:pt x="1824" y="414"/>
                    <a:pt x="1398" y="1"/>
                    <a:pt x="9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9" name="Google Shape;28819;p13"/>
            <p:cNvSpPr/>
            <p:nvPr/>
          </p:nvSpPr>
          <p:spPr>
            <a:xfrm>
              <a:off x="1521575" y="3976000"/>
              <a:ext cx="47125" cy="45650"/>
            </a:xfrm>
            <a:custGeom>
              <a:avLst/>
              <a:gdLst/>
              <a:ahLst/>
              <a:cxnLst/>
              <a:rect l="l" t="t" r="r" b="b"/>
              <a:pathLst>
                <a:path w="1885" h="1826" extrusionOk="0">
                  <a:moveTo>
                    <a:pt x="938" y="0"/>
                  </a:moveTo>
                  <a:cubicBezTo>
                    <a:pt x="919" y="0"/>
                    <a:pt x="901" y="1"/>
                    <a:pt x="882" y="2"/>
                  </a:cubicBezTo>
                  <a:cubicBezTo>
                    <a:pt x="365" y="32"/>
                    <a:pt x="0" y="458"/>
                    <a:pt x="61" y="1005"/>
                  </a:cubicBezTo>
                  <a:cubicBezTo>
                    <a:pt x="92" y="1461"/>
                    <a:pt x="487" y="1826"/>
                    <a:pt x="973" y="1826"/>
                  </a:cubicBezTo>
                  <a:cubicBezTo>
                    <a:pt x="1459" y="1826"/>
                    <a:pt x="1885" y="1370"/>
                    <a:pt x="1854" y="883"/>
                  </a:cubicBezTo>
                  <a:cubicBezTo>
                    <a:pt x="1854" y="385"/>
                    <a:pt x="1431" y="0"/>
                    <a:pt x="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0" name="Google Shape;28820;p13"/>
            <p:cNvSpPr/>
            <p:nvPr/>
          </p:nvSpPr>
          <p:spPr>
            <a:xfrm>
              <a:off x="1580850" y="4099125"/>
              <a:ext cx="47125" cy="45675"/>
            </a:xfrm>
            <a:custGeom>
              <a:avLst/>
              <a:gdLst/>
              <a:ahLst/>
              <a:cxnLst/>
              <a:rect l="l" t="t" r="r" b="b"/>
              <a:pathLst>
                <a:path w="1885" h="1827" extrusionOk="0">
                  <a:moveTo>
                    <a:pt x="942" y="1"/>
                  </a:moveTo>
                  <a:cubicBezTo>
                    <a:pt x="456" y="1"/>
                    <a:pt x="91" y="335"/>
                    <a:pt x="61" y="822"/>
                  </a:cubicBezTo>
                  <a:cubicBezTo>
                    <a:pt x="0" y="1369"/>
                    <a:pt x="395" y="1794"/>
                    <a:pt x="912" y="1825"/>
                  </a:cubicBezTo>
                  <a:cubicBezTo>
                    <a:pt x="928" y="1826"/>
                    <a:pt x="943" y="1826"/>
                    <a:pt x="958" y="1826"/>
                  </a:cubicBezTo>
                  <a:cubicBezTo>
                    <a:pt x="1400" y="1826"/>
                    <a:pt x="1854" y="1413"/>
                    <a:pt x="1854" y="943"/>
                  </a:cubicBezTo>
                  <a:cubicBezTo>
                    <a:pt x="1885" y="426"/>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1" name="Google Shape;28821;p13"/>
            <p:cNvSpPr/>
            <p:nvPr/>
          </p:nvSpPr>
          <p:spPr>
            <a:xfrm>
              <a:off x="1291325" y="2348350"/>
              <a:ext cx="46375" cy="45650"/>
            </a:xfrm>
            <a:custGeom>
              <a:avLst/>
              <a:gdLst/>
              <a:ahLst/>
              <a:cxnLst/>
              <a:rect l="l" t="t" r="r" b="b"/>
              <a:pathLst>
                <a:path w="1855" h="1826" extrusionOk="0">
                  <a:moveTo>
                    <a:pt x="943" y="0"/>
                  </a:moveTo>
                  <a:cubicBezTo>
                    <a:pt x="456" y="0"/>
                    <a:pt x="0" y="426"/>
                    <a:pt x="31" y="912"/>
                  </a:cubicBezTo>
                  <a:cubicBezTo>
                    <a:pt x="31" y="1368"/>
                    <a:pt x="426" y="1794"/>
                    <a:pt x="882" y="1824"/>
                  </a:cubicBezTo>
                  <a:cubicBezTo>
                    <a:pt x="901" y="1825"/>
                    <a:pt x="919" y="1826"/>
                    <a:pt x="938" y="1826"/>
                  </a:cubicBezTo>
                  <a:cubicBezTo>
                    <a:pt x="1429" y="1826"/>
                    <a:pt x="1825" y="1441"/>
                    <a:pt x="1855" y="943"/>
                  </a:cubicBezTo>
                  <a:cubicBezTo>
                    <a:pt x="1855" y="426"/>
                    <a:pt x="145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2" name="Google Shape;28822;p13"/>
            <p:cNvSpPr/>
            <p:nvPr/>
          </p:nvSpPr>
          <p:spPr>
            <a:xfrm>
              <a:off x="6215425" y="3524625"/>
              <a:ext cx="46375" cy="45650"/>
            </a:xfrm>
            <a:custGeom>
              <a:avLst/>
              <a:gdLst/>
              <a:ahLst/>
              <a:cxnLst/>
              <a:rect l="l" t="t" r="r" b="b"/>
              <a:pathLst>
                <a:path w="1855" h="1826" extrusionOk="0">
                  <a:moveTo>
                    <a:pt x="942" y="0"/>
                  </a:moveTo>
                  <a:cubicBezTo>
                    <a:pt x="922" y="0"/>
                    <a:pt x="902" y="1"/>
                    <a:pt x="882" y="2"/>
                  </a:cubicBezTo>
                  <a:cubicBezTo>
                    <a:pt x="396" y="32"/>
                    <a:pt x="31" y="427"/>
                    <a:pt x="1" y="914"/>
                  </a:cubicBezTo>
                  <a:cubicBezTo>
                    <a:pt x="1" y="1400"/>
                    <a:pt x="457" y="1826"/>
                    <a:pt x="943" y="1826"/>
                  </a:cubicBezTo>
                  <a:cubicBezTo>
                    <a:pt x="1460" y="1826"/>
                    <a:pt x="1855" y="1370"/>
                    <a:pt x="1855" y="853"/>
                  </a:cubicBezTo>
                  <a:cubicBezTo>
                    <a:pt x="1826" y="356"/>
                    <a:pt x="1431"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3" name="Google Shape;28823;p13"/>
            <p:cNvSpPr/>
            <p:nvPr/>
          </p:nvSpPr>
          <p:spPr>
            <a:xfrm>
              <a:off x="6299775" y="2731300"/>
              <a:ext cx="47150" cy="45650"/>
            </a:xfrm>
            <a:custGeom>
              <a:avLst/>
              <a:gdLst/>
              <a:ahLst/>
              <a:cxnLst/>
              <a:rect l="l" t="t" r="r" b="b"/>
              <a:pathLst>
                <a:path w="1886" h="1826" extrusionOk="0">
                  <a:moveTo>
                    <a:pt x="962" y="0"/>
                  </a:moveTo>
                  <a:cubicBezTo>
                    <a:pt x="945" y="0"/>
                    <a:pt x="929" y="1"/>
                    <a:pt x="912" y="2"/>
                  </a:cubicBezTo>
                  <a:cubicBezTo>
                    <a:pt x="396" y="32"/>
                    <a:pt x="1" y="458"/>
                    <a:pt x="31" y="974"/>
                  </a:cubicBezTo>
                  <a:cubicBezTo>
                    <a:pt x="92" y="1461"/>
                    <a:pt x="487" y="1826"/>
                    <a:pt x="943" y="1826"/>
                  </a:cubicBezTo>
                  <a:cubicBezTo>
                    <a:pt x="1429" y="1826"/>
                    <a:pt x="1885" y="1370"/>
                    <a:pt x="1855" y="883"/>
                  </a:cubicBezTo>
                  <a:cubicBezTo>
                    <a:pt x="1855" y="413"/>
                    <a:pt x="1429" y="0"/>
                    <a:pt x="9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4" name="Google Shape;28824;p13"/>
            <p:cNvSpPr/>
            <p:nvPr/>
          </p:nvSpPr>
          <p:spPr>
            <a:xfrm>
              <a:off x="6083200" y="3889400"/>
              <a:ext cx="46375" cy="45675"/>
            </a:xfrm>
            <a:custGeom>
              <a:avLst/>
              <a:gdLst/>
              <a:ahLst/>
              <a:cxnLst/>
              <a:rect l="l" t="t" r="r" b="b"/>
              <a:pathLst>
                <a:path w="1855" h="1827" extrusionOk="0">
                  <a:moveTo>
                    <a:pt x="943" y="1"/>
                  </a:moveTo>
                  <a:cubicBezTo>
                    <a:pt x="426" y="1"/>
                    <a:pt x="1" y="426"/>
                    <a:pt x="31" y="913"/>
                  </a:cubicBezTo>
                  <a:cubicBezTo>
                    <a:pt x="31" y="1368"/>
                    <a:pt x="426" y="1794"/>
                    <a:pt x="882" y="1824"/>
                  </a:cubicBezTo>
                  <a:cubicBezTo>
                    <a:pt x="901" y="1826"/>
                    <a:pt x="920" y="1826"/>
                    <a:pt x="938" y="1826"/>
                  </a:cubicBezTo>
                  <a:cubicBezTo>
                    <a:pt x="1429" y="1826"/>
                    <a:pt x="1826" y="1441"/>
                    <a:pt x="1855" y="943"/>
                  </a:cubicBezTo>
                  <a:cubicBezTo>
                    <a:pt x="185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5" name="Google Shape;28825;p13"/>
            <p:cNvSpPr/>
            <p:nvPr/>
          </p:nvSpPr>
          <p:spPr>
            <a:xfrm>
              <a:off x="1747250" y="1381775"/>
              <a:ext cx="46375" cy="44850"/>
            </a:xfrm>
            <a:custGeom>
              <a:avLst/>
              <a:gdLst/>
              <a:ahLst/>
              <a:cxnLst/>
              <a:rect l="l" t="t" r="r" b="b"/>
              <a:pathLst>
                <a:path w="1855" h="1794" extrusionOk="0">
                  <a:moveTo>
                    <a:pt x="974" y="0"/>
                  </a:moveTo>
                  <a:cubicBezTo>
                    <a:pt x="487" y="0"/>
                    <a:pt x="31" y="395"/>
                    <a:pt x="31" y="882"/>
                  </a:cubicBezTo>
                  <a:cubicBezTo>
                    <a:pt x="1" y="1368"/>
                    <a:pt x="457" y="1794"/>
                    <a:pt x="943" y="1794"/>
                  </a:cubicBezTo>
                  <a:cubicBezTo>
                    <a:pt x="1429" y="1794"/>
                    <a:pt x="1794" y="1459"/>
                    <a:pt x="1825" y="973"/>
                  </a:cubicBezTo>
                  <a:cubicBezTo>
                    <a:pt x="1855" y="456"/>
                    <a:pt x="1490" y="31"/>
                    <a:pt x="9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6" name="Google Shape;28826;p13"/>
            <p:cNvSpPr/>
            <p:nvPr/>
          </p:nvSpPr>
          <p:spPr>
            <a:xfrm>
              <a:off x="2094525" y="994225"/>
              <a:ext cx="45625" cy="44900"/>
            </a:xfrm>
            <a:custGeom>
              <a:avLst/>
              <a:gdLst/>
              <a:ahLst/>
              <a:cxnLst/>
              <a:rect l="l" t="t" r="r" b="b"/>
              <a:pathLst>
                <a:path w="1825" h="1796" extrusionOk="0">
                  <a:moveTo>
                    <a:pt x="913" y="1"/>
                  </a:moveTo>
                  <a:cubicBezTo>
                    <a:pt x="426" y="1"/>
                    <a:pt x="1" y="426"/>
                    <a:pt x="1" y="912"/>
                  </a:cubicBezTo>
                  <a:cubicBezTo>
                    <a:pt x="1" y="1368"/>
                    <a:pt x="396" y="1763"/>
                    <a:pt x="852" y="1794"/>
                  </a:cubicBezTo>
                  <a:cubicBezTo>
                    <a:pt x="872" y="1795"/>
                    <a:pt x="892" y="1796"/>
                    <a:pt x="912" y="1796"/>
                  </a:cubicBezTo>
                  <a:cubicBezTo>
                    <a:pt x="1399" y="1796"/>
                    <a:pt x="1765" y="1439"/>
                    <a:pt x="1794" y="943"/>
                  </a:cubicBezTo>
                  <a:cubicBezTo>
                    <a:pt x="1824" y="426"/>
                    <a:pt x="1460" y="3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7" name="Google Shape;28827;p13"/>
            <p:cNvSpPr/>
            <p:nvPr/>
          </p:nvSpPr>
          <p:spPr>
            <a:xfrm>
              <a:off x="5671350" y="4459325"/>
              <a:ext cx="45625" cy="44900"/>
            </a:xfrm>
            <a:custGeom>
              <a:avLst/>
              <a:gdLst/>
              <a:ahLst/>
              <a:cxnLst/>
              <a:rect l="l" t="t" r="r" b="b"/>
              <a:pathLst>
                <a:path w="1825" h="1796" extrusionOk="0">
                  <a:moveTo>
                    <a:pt x="912" y="0"/>
                  </a:moveTo>
                  <a:cubicBezTo>
                    <a:pt x="426" y="31"/>
                    <a:pt x="61" y="365"/>
                    <a:pt x="31" y="851"/>
                  </a:cubicBezTo>
                  <a:cubicBezTo>
                    <a:pt x="0" y="1368"/>
                    <a:pt x="395" y="1794"/>
                    <a:pt x="882" y="1794"/>
                  </a:cubicBezTo>
                  <a:cubicBezTo>
                    <a:pt x="898" y="1795"/>
                    <a:pt x="915" y="1795"/>
                    <a:pt x="931" y="1795"/>
                  </a:cubicBezTo>
                  <a:cubicBezTo>
                    <a:pt x="1398" y="1795"/>
                    <a:pt x="1824" y="1382"/>
                    <a:pt x="1824" y="912"/>
                  </a:cubicBezTo>
                  <a:cubicBezTo>
                    <a:pt x="1824" y="426"/>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8" name="Google Shape;28828;p13"/>
            <p:cNvSpPr/>
            <p:nvPr/>
          </p:nvSpPr>
          <p:spPr>
            <a:xfrm>
              <a:off x="2174325" y="4729050"/>
              <a:ext cx="46375" cy="44175"/>
            </a:xfrm>
            <a:custGeom>
              <a:avLst/>
              <a:gdLst/>
              <a:ahLst/>
              <a:cxnLst/>
              <a:rect l="l" t="t" r="r" b="b"/>
              <a:pathLst>
                <a:path w="1855" h="1767" extrusionOk="0">
                  <a:moveTo>
                    <a:pt x="856" y="0"/>
                  </a:moveTo>
                  <a:cubicBezTo>
                    <a:pt x="398" y="0"/>
                    <a:pt x="60" y="355"/>
                    <a:pt x="31" y="822"/>
                  </a:cubicBezTo>
                  <a:cubicBezTo>
                    <a:pt x="0" y="1309"/>
                    <a:pt x="365" y="1765"/>
                    <a:pt x="882" y="1765"/>
                  </a:cubicBezTo>
                  <a:cubicBezTo>
                    <a:pt x="899" y="1766"/>
                    <a:pt x="917" y="1766"/>
                    <a:pt x="934" y="1766"/>
                  </a:cubicBezTo>
                  <a:cubicBezTo>
                    <a:pt x="1400" y="1766"/>
                    <a:pt x="1824" y="1382"/>
                    <a:pt x="1824" y="914"/>
                  </a:cubicBezTo>
                  <a:cubicBezTo>
                    <a:pt x="1854" y="397"/>
                    <a:pt x="1429" y="2"/>
                    <a:pt x="912" y="2"/>
                  </a:cubicBezTo>
                  <a:cubicBezTo>
                    <a:pt x="893" y="1"/>
                    <a:pt x="874" y="0"/>
                    <a:pt x="8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9" name="Google Shape;28829;p13"/>
            <p:cNvSpPr/>
            <p:nvPr/>
          </p:nvSpPr>
          <p:spPr>
            <a:xfrm>
              <a:off x="1905325" y="1233600"/>
              <a:ext cx="45600" cy="45000"/>
            </a:xfrm>
            <a:custGeom>
              <a:avLst/>
              <a:gdLst/>
              <a:ahLst/>
              <a:cxnLst/>
              <a:rect l="l" t="t" r="r" b="b"/>
              <a:pathLst>
                <a:path w="1824" h="1800" extrusionOk="0">
                  <a:moveTo>
                    <a:pt x="912" y="0"/>
                  </a:moveTo>
                  <a:cubicBezTo>
                    <a:pt x="456" y="0"/>
                    <a:pt x="61" y="395"/>
                    <a:pt x="31" y="851"/>
                  </a:cubicBezTo>
                  <a:cubicBezTo>
                    <a:pt x="0" y="1338"/>
                    <a:pt x="365" y="1763"/>
                    <a:pt x="821" y="1793"/>
                  </a:cubicBezTo>
                  <a:cubicBezTo>
                    <a:pt x="852" y="1797"/>
                    <a:pt x="883" y="1799"/>
                    <a:pt x="915" y="1799"/>
                  </a:cubicBezTo>
                  <a:cubicBezTo>
                    <a:pt x="1368" y="1799"/>
                    <a:pt x="1795" y="1397"/>
                    <a:pt x="1824" y="942"/>
                  </a:cubicBezTo>
                  <a:cubicBezTo>
                    <a:pt x="1824" y="456"/>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0" name="Google Shape;28830;p13"/>
            <p:cNvSpPr/>
            <p:nvPr/>
          </p:nvSpPr>
          <p:spPr>
            <a:xfrm>
              <a:off x="1358200" y="3298925"/>
              <a:ext cx="45625" cy="45050"/>
            </a:xfrm>
            <a:custGeom>
              <a:avLst/>
              <a:gdLst/>
              <a:ahLst/>
              <a:cxnLst/>
              <a:rect l="l" t="t" r="r" b="b"/>
              <a:pathLst>
                <a:path w="1825" h="1802" extrusionOk="0">
                  <a:moveTo>
                    <a:pt x="870" y="1"/>
                  </a:moveTo>
                  <a:cubicBezTo>
                    <a:pt x="854" y="1"/>
                    <a:pt x="837" y="1"/>
                    <a:pt x="821" y="2"/>
                  </a:cubicBezTo>
                  <a:cubicBezTo>
                    <a:pt x="365" y="63"/>
                    <a:pt x="0" y="458"/>
                    <a:pt x="31" y="945"/>
                  </a:cubicBezTo>
                  <a:cubicBezTo>
                    <a:pt x="59" y="1426"/>
                    <a:pt x="430" y="1802"/>
                    <a:pt x="899" y="1802"/>
                  </a:cubicBezTo>
                  <a:cubicBezTo>
                    <a:pt x="933" y="1802"/>
                    <a:pt x="968" y="1800"/>
                    <a:pt x="1003" y="1796"/>
                  </a:cubicBezTo>
                  <a:cubicBezTo>
                    <a:pt x="1459" y="1765"/>
                    <a:pt x="1824" y="1309"/>
                    <a:pt x="1824" y="884"/>
                  </a:cubicBezTo>
                  <a:cubicBezTo>
                    <a:pt x="1795" y="414"/>
                    <a:pt x="1340" y="1"/>
                    <a:pt x="8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1" name="Google Shape;28831;p13"/>
            <p:cNvSpPr/>
            <p:nvPr/>
          </p:nvSpPr>
          <p:spPr>
            <a:xfrm>
              <a:off x="1301200" y="3173600"/>
              <a:ext cx="45625" cy="45000"/>
            </a:xfrm>
            <a:custGeom>
              <a:avLst/>
              <a:gdLst/>
              <a:ahLst/>
              <a:cxnLst/>
              <a:rect l="l" t="t" r="r" b="b"/>
              <a:pathLst>
                <a:path w="1825" h="1800" extrusionOk="0">
                  <a:moveTo>
                    <a:pt x="943" y="0"/>
                  </a:moveTo>
                  <a:cubicBezTo>
                    <a:pt x="426" y="0"/>
                    <a:pt x="1" y="426"/>
                    <a:pt x="1" y="912"/>
                  </a:cubicBezTo>
                  <a:cubicBezTo>
                    <a:pt x="1" y="1368"/>
                    <a:pt x="396" y="1763"/>
                    <a:pt x="852" y="1793"/>
                  </a:cubicBezTo>
                  <a:cubicBezTo>
                    <a:pt x="885" y="1798"/>
                    <a:pt x="918" y="1800"/>
                    <a:pt x="950" y="1800"/>
                  </a:cubicBezTo>
                  <a:cubicBezTo>
                    <a:pt x="1394" y="1800"/>
                    <a:pt x="1766" y="1424"/>
                    <a:pt x="1794" y="942"/>
                  </a:cubicBezTo>
                  <a:cubicBezTo>
                    <a:pt x="1824" y="426"/>
                    <a:pt x="1460" y="3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2" name="Google Shape;28832;p13"/>
            <p:cNvSpPr/>
            <p:nvPr/>
          </p:nvSpPr>
          <p:spPr>
            <a:xfrm>
              <a:off x="2687250" y="5017800"/>
              <a:ext cx="44850" cy="44925"/>
            </a:xfrm>
            <a:custGeom>
              <a:avLst/>
              <a:gdLst/>
              <a:ahLst/>
              <a:cxnLst/>
              <a:rect l="l" t="t" r="r" b="b"/>
              <a:pathLst>
                <a:path w="1794" h="1797" extrusionOk="0">
                  <a:moveTo>
                    <a:pt x="899" y="1"/>
                  </a:moveTo>
                  <a:cubicBezTo>
                    <a:pt x="456" y="1"/>
                    <a:pt x="0" y="443"/>
                    <a:pt x="0" y="914"/>
                  </a:cubicBezTo>
                  <a:cubicBezTo>
                    <a:pt x="0" y="1384"/>
                    <a:pt x="426" y="1797"/>
                    <a:pt x="893" y="1797"/>
                  </a:cubicBezTo>
                  <a:cubicBezTo>
                    <a:pt x="910" y="1797"/>
                    <a:pt x="926" y="1796"/>
                    <a:pt x="943" y="1795"/>
                  </a:cubicBezTo>
                  <a:cubicBezTo>
                    <a:pt x="1429" y="1765"/>
                    <a:pt x="1794" y="1400"/>
                    <a:pt x="1794" y="914"/>
                  </a:cubicBezTo>
                  <a:cubicBezTo>
                    <a:pt x="1794" y="428"/>
                    <a:pt x="1429" y="33"/>
                    <a:pt x="943" y="2"/>
                  </a:cubicBezTo>
                  <a:cubicBezTo>
                    <a:pt x="928" y="1"/>
                    <a:pt x="914" y="1"/>
                    <a:pt x="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3" name="Google Shape;28833;p13"/>
            <p:cNvSpPr/>
            <p:nvPr/>
          </p:nvSpPr>
          <p:spPr>
            <a:xfrm>
              <a:off x="238875" y="2465375"/>
              <a:ext cx="32700" cy="57025"/>
            </a:xfrm>
            <a:custGeom>
              <a:avLst/>
              <a:gdLst/>
              <a:ahLst/>
              <a:cxnLst/>
              <a:rect l="l" t="t" r="r" b="b"/>
              <a:pathLst>
                <a:path w="1308" h="2281" extrusionOk="0">
                  <a:moveTo>
                    <a:pt x="0" y="0"/>
                  </a:moveTo>
                  <a:lnTo>
                    <a:pt x="0" y="2280"/>
                  </a:lnTo>
                  <a:cubicBezTo>
                    <a:pt x="882" y="2189"/>
                    <a:pt x="1307" y="1794"/>
                    <a:pt x="1277" y="1095"/>
                  </a:cubicBezTo>
                  <a:cubicBezTo>
                    <a:pt x="1247" y="396"/>
                    <a:pt x="821" y="6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4" name="Google Shape;28834;p13"/>
            <p:cNvSpPr/>
            <p:nvPr/>
          </p:nvSpPr>
          <p:spPr>
            <a:xfrm>
              <a:off x="1424300" y="1983600"/>
              <a:ext cx="45625" cy="44900"/>
            </a:xfrm>
            <a:custGeom>
              <a:avLst/>
              <a:gdLst/>
              <a:ahLst/>
              <a:cxnLst/>
              <a:rect l="l" t="t" r="r" b="b"/>
              <a:pathLst>
                <a:path w="1825" h="1796" extrusionOk="0">
                  <a:moveTo>
                    <a:pt x="913" y="1"/>
                  </a:moveTo>
                  <a:cubicBezTo>
                    <a:pt x="426" y="1"/>
                    <a:pt x="1" y="426"/>
                    <a:pt x="1" y="912"/>
                  </a:cubicBezTo>
                  <a:cubicBezTo>
                    <a:pt x="1" y="1368"/>
                    <a:pt x="396" y="1764"/>
                    <a:pt x="852" y="1794"/>
                  </a:cubicBezTo>
                  <a:cubicBezTo>
                    <a:pt x="872" y="1795"/>
                    <a:pt x="892" y="1796"/>
                    <a:pt x="912" y="1796"/>
                  </a:cubicBezTo>
                  <a:cubicBezTo>
                    <a:pt x="1399" y="1796"/>
                    <a:pt x="1765" y="1439"/>
                    <a:pt x="1794" y="943"/>
                  </a:cubicBezTo>
                  <a:cubicBezTo>
                    <a:pt x="1824" y="426"/>
                    <a:pt x="1460" y="3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5" name="Google Shape;28835;p13"/>
            <p:cNvSpPr/>
            <p:nvPr/>
          </p:nvSpPr>
          <p:spPr>
            <a:xfrm>
              <a:off x="5927425" y="4037575"/>
              <a:ext cx="44850" cy="44900"/>
            </a:xfrm>
            <a:custGeom>
              <a:avLst/>
              <a:gdLst/>
              <a:ahLst/>
              <a:cxnLst/>
              <a:rect l="l" t="t" r="r" b="b"/>
              <a:pathLst>
                <a:path w="1794" h="1796" extrusionOk="0">
                  <a:moveTo>
                    <a:pt x="913" y="1"/>
                  </a:moveTo>
                  <a:cubicBezTo>
                    <a:pt x="396" y="1"/>
                    <a:pt x="1" y="426"/>
                    <a:pt x="1" y="943"/>
                  </a:cubicBezTo>
                  <a:cubicBezTo>
                    <a:pt x="1" y="1399"/>
                    <a:pt x="396" y="1794"/>
                    <a:pt x="852" y="1794"/>
                  </a:cubicBezTo>
                  <a:cubicBezTo>
                    <a:pt x="868" y="1795"/>
                    <a:pt x="884" y="1796"/>
                    <a:pt x="901" y="1796"/>
                  </a:cubicBezTo>
                  <a:cubicBezTo>
                    <a:pt x="1395" y="1796"/>
                    <a:pt x="1794" y="1353"/>
                    <a:pt x="1794" y="882"/>
                  </a:cubicBezTo>
                  <a:cubicBezTo>
                    <a:pt x="1764" y="426"/>
                    <a:pt x="1368"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6" name="Google Shape;28836;p13"/>
            <p:cNvSpPr/>
            <p:nvPr/>
          </p:nvSpPr>
          <p:spPr>
            <a:xfrm>
              <a:off x="1613525" y="4010225"/>
              <a:ext cx="46375" cy="44850"/>
            </a:xfrm>
            <a:custGeom>
              <a:avLst/>
              <a:gdLst/>
              <a:ahLst/>
              <a:cxnLst/>
              <a:rect l="l" t="t" r="r" b="b"/>
              <a:pathLst>
                <a:path w="1855" h="1794" extrusionOk="0">
                  <a:moveTo>
                    <a:pt x="912" y="1"/>
                  </a:moveTo>
                  <a:cubicBezTo>
                    <a:pt x="395" y="1"/>
                    <a:pt x="0" y="457"/>
                    <a:pt x="31" y="943"/>
                  </a:cubicBezTo>
                  <a:cubicBezTo>
                    <a:pt x="61" y="1429"/>
                    <a:pt x="456" y="1794"/>
                    <a:pt x="912" y="1794"/>
                  </a:cubicBezTo>
                  <a:cubicBezTo>
                    <a:pt x="1429" y="1794"/>
                    <a:pt x="1854" y="1338"/>
                    <a:pt x="1824" y="852"/>
                  </a:cubicBezTo>
                  <a:cubicBezTo>
                    <a:pt x="1794" y="396"/>
                    <a:pt x="136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7" name="Google Shape;28837;p13"/>
            <p:cNvSpPr/>
            <p:nvPr/>
          </p:nvSpPr>
          <p:spPr>
            <a:xfrm>
              <a:off x="5251875" y="808050"/>
              <a:ext cx="45625" cy="44150"/>
            </a:xfrm>
            <a:custGeom>
              <a:avLst/>
              <a:gdLst/>
              <a:ahLst/>
              <a:cxnLst/>
              <a:rect l="l" t="t" r="r" b="b"/>
              <a:pathLst>
                <a:path w="1825" h="1766" extrusionOk="0">
                  <a:moveTo>
                    <a:pt x="913" y="1"/>
                  </a:moveTo>
                  <a:cubicBezTo>
                    <a:pt x="396" y="1"/>
                    <a:pt x="1" y="365"/>
                    <a:pt x="31" y="913"/>
                  </a:cubicBezTo>
                  <a:cubicBezTo>
                    <a:pt x="31" y="1368"/>
                    <a:pt x="396" y="1764"/>
                    <a:pt x="882" y="1764"/>
                  </a:cubicBezTo>
                  <a:cubicBezTo>
                    <a:pt x="899" y="1765"/>
                    <a:pt x="915" y="1765"/>
                    <a:pt x="932" y="1765"/>
                  </a:cubicBezTo>
                  <a:cubicBezTo>
                    <a:pt x="1399" y="1765"/>
                    <a:pt x="1825" y="1352"/>
                    <a:pt x="1825" y="882"/>
                  </a:cubicBezTo>
                  <a:cubicBezTo>
                    <a:pt x="1825" y="396"/>
                    <a:pt x="142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8" name="Google Shape;28838;p13"/>
            <p:cNvSpPr/>
            <p:nvPr/>
          </p:nvSpPr>
          <p:spPr>
            <a:xfrm>
              <a:off x="1285250" y="2654550"/>
              <a:ext cx="46375" cy="44175"/>
            </a:xfrm>
            <a:custGeom>
              <a:avLst/>
              <a:gdLst/>
              <a:ahLst/>
              <a:cxnLst/>
              <a:rect l="l" t="t" r="r" b="b"/>
              <a:pathLst>
                <a:path w="1855" h="1767" extrusionOk="0">
                  <a:moveTo>
                    <a:pt x="856" y="0"/>
                  </a:moveTo>
                  <a:cubicBezTo>
                    <a:pt x="398" y="0"/>
                    <a:pt x="60" y="355"/>
                    <a:pt x="31" y="823"/>
                  </a:cubicBezTo>
                  <a:cubicBezTo>
                    <a:pt x="0" y="1309"/>
                    <a:pt x="365" y="1765"/>
                    <a:pt x="882" y="1765"/>
                  </a:cubicBezTo>
                  <a:cubicBezTo>
                    <a:pt x="899" y="1766"/>
                    <a:pt x="917" y="1766"/>
                    <a:pt x="934" y="1766"/>
                  </a:cubicBezTo>
                  <a:cubicBezTo>
                    <a:pt x="1401" y="1766"/>
                    <a:pt x="1824" y="1382"/>
                    <a:pt x="1824" y="914"/>
                  </a:cubicBezTo>
                  <a:cubicBezTo>
                    <a:pt x="1854" y="397"/>
                    <a:pt x="1429" y="2"/>
                    <a:pt x="912" y="2"/>
                  </a:cubicBezTo>
                  <a:cubicBezTo>
                    <a:pt x="893" y="1"/>
                    <a:pt x="874" y="0"/>
                    <a:pt x="8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9" name="Google Shape;28839;p13"/>
            <p:cNvSpPr/>
            <p:nvPr/>
          </p:nvSpPr>
          <p:spPr>
            <a:xfrm>
              <a:off x="4650050" y="483575"/>
              <a:ext cx="46375" cy="44875"/>
            </a:xfrm>
            <a:custGeom>
              <a:avLst/>
              <a:gdLst/>
              <a:ahLst/>
              <a:cxnLst/>
              <a:rect l="l" t="t" r="r" b="b"/>
              <a:pathLst>
                <a:path w="1855" h="1795" extrusionOk="0">
                  <a:moveTo>
                    <a:pt x="852" y="1"/>
                  </a:moveTo>
                  <a:cubicBezTo>
                    <a:pt x="396" y="31"/>
                    <a:pt x="31" y="396"/>
                    <a:pt x="31" y="882"/>
                  </a:cubicBezTo>
                  <a:cubicBezTo>
                    <a:pt x="0" y="1399"/>
                    <a:pt x="426" y="1794"/>
                    <a:pt x="912" y="1794"/>
                  </a:cubicBezTo>
                  <a:cubicBezTo>
                    <a:pt x="1429" y="1794"/>
                    <a:pt x="1855" y="1369"/>
                    <a:pt x="1824" y="882"/>
                  </a:cubicBezTo>
                  <a:cubicBezTo>
                    <a:pt x="1824" y="396"/>
                    <a:pt x="136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0" name="Google Shape;28840;p13"/>
            <p:cNvSpPr/>
            <p:nvPr/>
          </p:nvSpPr>
          <p:spPr>
            <a:xfrm>
              <a:off x="5960875" y="3946400"/>
              <a:ext cx="45600" cy="44900"/>
            </a:xfrm>
            <a:custGeom>
              <a:avLst/>
              <a:gdLst/>
              <a:ahLst/>
              <a:cxnLst/>
              <a:rect l="l" t="t" r="r" b="b"/>
              <a:pathLst>
                <a:path w="1824" h="1796" extrusionOk="0">
                  <a:moveTo>
                    <a:pt x="942" y="0"/>
                  </a:moveTo>
                  <a:cubicBezTo>
                    <a:pt x="456" y="0"/>
                    <a:pt x="0" y="456"/>
                    <a:pt x="0" y="943"/>
                  </a:cubicBezTo>
                  <a:cubicBezTo>
                    <a:pt x="30" y="1368"/>
                    <a:pt x="426" y="1794"/>
                    <a:pt x="882" y="1794"/>
                  </a:cubicBezTo>
                  <a:cubicBezTo>
                    <a:pt x="900" y="1795"/>
                    <a:pt x="919" y="1795"/>
                    <a:pt x="938" y="1795"/>
                  </a:cubicBezTo>
                  <a:cubicBezTo>
                    <a:pt x="1398" y="1795"/>
                    <a:pt x="1764" y="1440"/>
                    <a:pt x="1793" y="973"/>
                  </a:cubicBezTo>
                  <a:cubicBezTo>
                    <a:pt x="1824" y="456"/>
                    <a:pt x="1429"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1" name="Google Shape;28841;p13"/>
            <p:cNvSpPr/>
            <p:nvPr/>
          </p:nvSpPr>
          <p:spPr>
            <a:xfrm>
              <a:off x="2377200" y="786775"/>
              <a:ext cx="45625" cy="44900"/>
            </a:xfrm>
            <a:custGeom>
              <a:avLst/>
              <a:gdLst/>
              <a:ahLst/>
              <a:cxnLst/>
              <a:rect l="l" t="t" r="r" b="b"/>
              <a:pathLst>
                <a:path w="1825" h="1796" extrusionOk="0">
                  <a:moveTo>
                    <a:pt x="943" y="1"/>
                  </a:moveTo>
                  <a:cubicBezTo>
                    <a:pt x="457" y="1"/>
                    <a:pt x="1" y="426"/>
                    <a:pt x="1" y="912"/>
                  </a:cubicBezTo>
                  <a:cubicBezTo>
                    <a:pt x="31" y="1368"/>
                    <a:pt x="426" y="1794"/>
                    <a:pt x="882" y="1794"/>
                  </a:cubicBezTo>
                  <a:cubicBezTo>
                    <a:pt x="901" y="1795"/>
                    <a:pt x="920" y="1796"/>
                    <a:pt x="939" y="1796"/>
                  </a:cubicBezTo>
                  <a:cubicBezTo>
                    <a:pt x="1399" y="1796"/>
                    <a:pt x="1765" y="1441"/>
                    <a:pt x="1794" y="973"/>
                  </a:cubicBezTo>
                  <a:cubicBezTo>
                    <a:pt x="1825" y="456"/>
                    <a:pt x="1430"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2" name="Google Shape;28842;p13"/>
            <p:cNvSpPr/>
            <p:nvPr/>
          </p:nvSpPr>
          <p:spPr>
            <a:xfrm>
              <a:off x="1276150" y="2960025"/>
              <a:ext cx="46350" cy="44175"/>
            </a:xfrm>
            <a:custGeom>
              <a:avLst/>
              <a:gdLst/>
              <a:ahLst/>
              <a:cxnLst/>
              <a:rect l="l" t="t" r="r" b="b"/>
              <a:pathLst>
                <a:path w="1854" h="1767" extrusionOk="0">
                  <a:moveTo>
                    <a:pt x="856" y="0"/>
                  </a:moveTo>
                  <a:cubicBezTo>
                    <a:pt x="367" y="0"/>
                    <a:pt x="1" y="385"/>
                    <a:pt x="30" y="883"/>
                  </a:cubicBezTo>
                  <a:cubicBezTo>
                    <a:pt x="30" y="1370"/>
                    <a:pt x="395" y="1734"/>
                    <a:pt x="851" y="1765"/>
                  </a:cubicBezTo>
                  <a:cubicBezTo>
                    <a:pt x="869" y="1766"/>
                    <a:pt x="888" y="1766"/>
                    <a:pt x="906" y="1766"/>
                  </a:cubicBezTo>
                  <a:cubicBezTo>
                    <a:pt x="1398" y="1766"/>
                    <a:pt x="1794" y="1382"/>
                    <a:pt x="1823" y="914"/>
                  </a:cubicBezTo>
                  <a:cubicBezTo>
                    <a:pt x="1854" y="427"/>
                    <a:pt x="1428" y="2"/>
                    <a:pt x="911" y="2"/>
                  </a:cubicBezTo>
                  <a:cubicBezTo>
                    <a:pt x="893" y="1"/>
                    <a:pt x="874" y="0"/>
                    <a:pt x="8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3" name="Google Shape;28843;p13"/>
            <p:cNvSpPr/>
            <p:nvPr/>
          </p:nvSpPr>
          <p:spPr>
            <a:xfrm>
              <a:off x="1333125" y="3084675"/>
              <a:ext cx="45600" cy="44900"/>
            </a:xfrm>
            <a:custGeom>
              <a:avLst/>
              <a:gdLst/>
              <a:ahLst/>
              <a:cxnLst/>
              <a:rect l="l" t="t" r="r" b="b"/>
              <a:pathLst>
                <a:path w="1824" h="1796" extrusionOk="0">
                  <a:moveTo>
                    <a:pt x="942" y="1"/>
                  </a:moveTo>
                  <a:cubicBezTo>
                    <a:pt x="456" y="1"/>
                    <a:pt x="0" y="457"/>
                    <a:pt x="0" y="943"/>
                  </a:cubicBezTo>
                  <a:cubicBezTo>
                    <a:pt x="31" y="1369"/>
                    <a:pt x="426" y="1794"/>
                    <a:pt x="882" y="1794"/>
                  </a:cubicBezTo>
                  <a:cubicBezTo>
                    <a:pt x="901" y="1795"/>
                    <a:pt x="919" y="1796"/>
                    <a:pt x="938" y="1796"/>
                  </a:cubicBezTo>
                  <a:cubicBezTo>
                    <a:pt x="1398" y="1796"/>
                    <a:pt x="1764" y="1441"/>
                    <a:pt x="1794" y="973"/>
                  </a:cubicBezTo>
                  <a:cubicBezTo>
                    <a:pt x="1824" y="457"/>
                    <a:pt x="142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4" name="Google Shape;28844;p13"/>
            <p:cNvSpPr/>
            <p:nvPr/>
          </p:nvSpPr>
          <p:spPr>
            <a:xfrm>
              <a:off x="2996525" y="499550"/>
              <a:ext cx="46375" cy="44900"/>
            </a:xfrm>
            <a:custGeom>
              <a:avLst/>
              <a:gdLst/>
              <a:ahLst/>
              <a:cxnLst/>
              <a:rect l="l" t="t" r="r" b="b"/>
              <a:pathLst>
                <a:path w="1855" h="1796" extrusionOk="0">
                  <a:moveTo>
                    <a:pt x="912" y="0"/>
                  </a:moveTo>
                  <a:cubicBezTo>
                    <a:pt x="426" y="30"/>
                    <a:pt x="0" y="486"/>
                    <a:pt x="31" y="973"/>
                  </a:cubicBezTo>
                  <a:cubicBezTo>
                    <a:pt x="89" y="1412"/>
                    <a:pt x="459" y="1795"/>
                    <a:pt x="921" y="1795"/>
                  </a:cubicBezTo>
                  <a:cubicBezTo>
                    <a:pt x="938" y="1795"/>
                    <a:pt x="955" y="1794"/>
                    <a:pt x="973" y="1793"/>
                  </a:cubicBezTo>
                  <a:cubicBezTo>
                    <a:pt x="1459" y="1793"/>
                    <a:pt x="1855" y="1337"/>
                    <a:pt x="1824" y="851"/>
                  </a:cubicBezTo>
                  <a:cubicBezTo>
                    <a:pt x="1794" y="365"/>
                    <a:pt x="139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5" name="Google Shape;28845;p13"/>
            <p:cNvSpPr/>
            <p:nvPr/>
          </p:nvSpPr>
          <p:spPr>
            <a:xfrm>
              <a:off x="6077125" y="1931175"/>
              <a:ext cx="45625" cy="44900"/>
            </a:xfrm>
            <a:custGeom>
              <a:avLst/>
              <a:gdLst/>
              <a:ahLst/>
              <a:cxnLst/>
              <a:rect l="l" t="t" r="r" b="b"/>
              <a:pathLst>
                <a:path w="1825" h="1796" extrusionOk="0">
                  <a:moveTo>
                    <a:pt x="943" y="0"/>
                  </a:moveTo>
                  <a:cubicBezTo>
                    <a:pt x="487" y="0"/>
                    <a:pt x="61" y="365"/>
                    <a:pt x="31" y="821"/>
                  </a:cubicBezTo>
                  <a:cubicBezTo>
                    <a:pt x="1" y="1338"/>
                    <a:pt x="396" y="1794"/>
                    <a:pt x="882" y="1794"/>
                  </a:cubicBezTo>
                  <a:cubicBezTo>
                    <a:pt x="897" y="1795"/>
                    <a:pt x="913" y="1795"/>
                    <a:pt x="928" y="1795"/>
                  </a:cubicBezTo>
                  <a:cubicBezTo>
                    <a:pt x="1397" y="1795"/>
                    <a:pt x="1824" y="1353"/>
                    <a:pt x="1824" y="882"/>
                  </a:cubicBezTo>
                  <a:cubicBezTo>
                    <a:pt x="1794" y="426"/>
                    <a:pt x="1399" y="31"/>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6" name="Google Shape;28846;p13"/>
            <p:cNvSpPr/>
            <p:nvPr/>
          </p:nvSpPr>
          <p:spPr>
            <a:xfrm>
              <a:off x="5161450" y="773100"/>
              <a:ext cx="44875" cy="44900"/>
            </a:xfrm>
            <a:custGeom>
              <a:avLst/>
              <a:gdLst/>
              <a:ahLst/>
              <a:cxnLst/>
              <a:rect l="l" t="t" r="r" b="b"/>
              <a:pathLst>
                <a:path w="1795" h="1796" extrusionOk="0">
                  <a:moveTo>
                    <a:pt x="913" y="0"/>
                  </a:moveTo>
                  <a:cubicBezTo>
                    <a:pt x="396" y="0"/>
                    <a:pt x="1" y="426"/>
                    <a:pt x="1" y="943"/>
                  </a:cubicBezTo>
                  <a:cubicBezTo>
                    <a:pt x="1" y="1399"/>
                    <a:pt x="396" y="1794"/>
                    <a:pt x="852" y="1794"/>
                  </a:cubicBezTo>
                  <a:cubicBezTo>
                    <a:pt x="868" y="1795"/>
                    <a:pt x="885" y="1795"/>
                    <a:pt x="901" y="1795"/>
                  </a:cubicBezTo>
                  <a:cubicBezTo>
                    <a:pt x="1395" y="1795"/>
                    <a:pt x="1794" y="1353"/>
                    <a:pt x="1794" y="882"/>
                  </a:cubicBezTo>
                  <a:cubicBezTo>
                    <a:pt x="1764" y="426"/>
                    <a:pt x="1369" y="31"/>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7" name="Google Shape;28847;p13"/>
            <p:cNvSpPr/>
            <p:nvPr/>
          </p:nvSpPr>
          <p:spPr>
            <a:xfrm>
              <a:off x="5549000" y="1119575"/>
              <a:ext cx="44850" cy="44925"/>
            </a:xfrm>
            <a:custGeom>
              <a:avLst/>
              <a:gdLst/>
              <a:ahLst/>
              <a:cxnLst/>
              <a:rect l="l" t="t" r="r" b="b"/>
              <a:pathLst>
                <a:path w="1794" h="1797" extrusionOk="0">
                  <a:moveTo>
                    <a:pt x="895" y="0"/>
                  </a:moveTo>
                  <a:cubicBezTo>
                    <a:pt x="881" y="0"/>
                    <a:pt x="866" y="1"/>
                    <a:pt x="852" y="2"/>
                  </a:cubicBezTo>
                  <a:cubicBezTo>
                    <a:pt x="365" y="32"/>
                    <a:pt x="1" y="427"/>
                    <a:pt x="1" y="914"/>
                  </a:cubicBezTo>
                  <a:cubicBezTo>
                    <a:pt x="1" y="1370"/>
                    <a:pt x="365" y="1765"/>
                    <a:pt x="821" y="1795"/>
                  </a:cubicBezTo>
                  <a:cubicBezTo>
                    <a:pt x="839" y="1796"/>
                    <a:pt x="856" y="1797"/>
                    <a:pt x="873" y="1797"/>
                  </a:cubicBezTo>
                  <a:cubicBezTo>
                    <a:pt x="1368" y="1797"/>
                    <a:pt x="1794" y="1384"/>
                    <a:pt x="1794" y="914"/>
                  </a:cubicBezTo>
                  <a:cubicBezTo>
                    <a:pt x="1794" y="443"/>
                    <a:pt x="1338" y="0"/>
                    <a:pt x="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8" name="Google Shape;28848;p13"/>
            <p:cNvSpPr/>
            <p:nvPr/>
          </p:nvSpPr>
          <p:spPr>
            <a:xfrm>
              <a:off x="4738200" y="516250"/>
              <a:ext cx="46375" cy="44150"/>
            </a:xfrm>
            <a:custGeom>
              <a:avLst/>
              <a:gdLst/>
              <a:ahLst/>
              <a:cxnLst/>
              <a:rect l="l" t="t" r="r" b="b"/>
              <a:pathLst>
                <a:path w="1855" h="1766" extrusionOk="0">
                  <a:moveTo>
                    <a:pt x="943" y="1"/>
                  </a:moveTo>
                  <a:cubicBezTo>
                    <a:pt x="426" y="1"/>
                    <a:pt x="0" y="396"/>
                    <a:pt x="31" y="882"/>
                  </a:cubicBezTo>
                  <a:cubicBezTo>
                    <a:pt x="31" y="1338"/>
                    <a:pt x="426" y="1733"/>
                    <a:pt x="882" y="1764"/>
                  </a:cubicBezTo>
                  <a:cubicBezTo>
                    <a:pt x="902" y="1765"/>
                    <a:pt x="922" y="1765"/>
                    <a:pt x="942" y="1765"/>
                  </a:cubicBezTo>
                  <a:cubicBezTo>
                    <a:pt x="1431" y="1765"/>
                    <a:pt x="1824" y="1409"/>
                    <a:pt x="1824" y="913"/>
                  </a:cubicBezTo>
                  <a:cubicBezTo>
                    <a:pt x="1854" y="365"/>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9" name="Google Shape;28849;p13"/>
            <p:cNvSpPr/>
            <p:nvPr/>
          </p:nvSpPr>
          <p:spPr>
            <a:xfrm>
              <a:off x="1392400" y="2075500"/>
              <a:ext cx="45600" cy="44200"/>
            </a:xfrm>
            <a:custGeom>
              <a:avLst/>
              <a:gdLst/>
              <a:ahLst/>
              <a:cxnLst/>
              <a:rect l="l" t="t" r="r" b="b"/>
              <a:pathLst>
                <a:path w="1824" h="1768" extrusionOk="0">
                  <a:moveTo>
                    <a:pt x="863" y="1"/>
                  </a:moveTo>
                  <a:cubicBezTo>
                    <a:pt x="397" y="1"/>
                    <a:pt x="0" y="414"/>
                    <a:pt x="0" y="884"/>
                  </a:cubicBezTo>
                  <a:cubicBezTo>
                    <a:pt x="0" y="1340"/>
                    <a:pt x="395" y="1735"/>
                    <a:pt x="851" y="1765"/>
                  </a:cubicBezTo>
                  <a:cubicBezTo>
                    <a:pt x="871" y="1767"/>
                    <a:pt x="891" y="1767"/>
                    <a:pt x="911" y="1767"/>
                  </a:cubicBezTo>
                  <a:cubicBezTo>
                    <a:pt x="1400" y="1767"/>
                    <a:pt x="1793" y="1411"/>
                    <a:pt x="1793" y="914"/>
                  </a:cubicBezTo>
                  <a:cubicBezTo>
                    <a:pt x="1824" y="398"/>
                    <a:pt x="1459" y="2"/>
                    <a:pt x="912" y="2"/>
                  </a:cubicBezTo>
                  <a:cubicBezTo>
                    <a:pt x="895" y="1"/>
                    <a:pt x="87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0" name="Google Shape;28850;p13"/>
            <p:cNvSpPr/>
            <p:nvPr/>
          </p:nvSpPr>
          <p:spPr>
            <a:xfrm>
              <a:off x="5639425" y="1154525"/>
              <a:ext cx="46375" cy="44300"/>
            </a:xfrm>
            <a:custGeom>
              <a:avLst/>
              <a:gdLst/>
              <a:ahLst/>
              <a:cxnLst/>
              <a:rect l="l" t="t" r="r" b="b"/>
              <a:pathLst>
                <a:path w="1855" h="1772" extrusionOk="0">
                  <a:moveTo>
                    <a:pt x="883" y="0"/>
                  </a:moveTo>
                  <a:cubicBezTo>
                    <a:pt x="396" y="0"/>
                    <a:pt x="31" y="356"/>
                    <a:pt x="31" y="853"/>
                  </a:cubicBezTo>
                  <a:cubicBezTo>
                    <a:pt x="1" y="1339"/>
                    <a:pt x="365" y="1735"/>
                    <a:pt x="821" y="1765"/>
                  </a:cubicBezTo>
                  <a:cubicBezTo>
                    <a:pt x="857" y="1769"/>
                    <a:pt x="892" y="1771"/>
                    <a:pt x="927" y="1771"/>
                  </a:cubicBezTo>
                  <a:cubicBezTo>
                    <a:pt x="1399" y="1771"/>
                    <a:pt x="1796" y="1397"/>
                    <a:pt x="1824" y="944"/>
                  </a:cubicBezTo>
                  <a:cubicBezTo>
                    <a:pt x="1855" y="458"/>
                    <a:pt x="1460" y="2"/>
                    <a:pt x="943" y="2"/>
                  </a:cubicBezTo>
                  <a:cubicBezTo>
                    <a:pt x="923" y="1"/>
                    <a:pt x="903" y="0"/>
                    <a:pt x="8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1" name="Google Shape;28851;p13"/>
            <p:cNvSpPr/>
            <p:nvPr/>
          </p:nvSpPr>
          <p:spPr>
            <a:xfrm>
              <a:off x="2412925" y="4920525"/>
              <a:ext cx="45625" cy="44200"/>
            </a:xfrm>
            <a:custGeom>
              <a:avLst/>
              <a:gdLst/>
              <a:ahLst/>
              <a:cxnLst/>
              <a:rect l="l" t="t" r="r" b="b"/>
              <a:pathLst>
                <a:path w="1825" h="1768" extrusionOk="0">
                  <a:moveTo>
                    <a:pt x="944" y="1"/>
                  </a:moveTo>
                  <a:cubicBezTo>
                    <a:pt x="454" y="1"/>
                    <a:pt x="60" y="356"/>
                    <a:pt x="31" y="823"/>
                  </a:cubicBezTo>
                  <a:cubicBezTo>
                    <a:pt x="1" y="1310"/>
                    <a:pt x="426" y="1765"/>
                    <a:pt x="912" y="1765"/>
                  </a:cubicBezTo>
                  <a:cubicBezTo>
                    <a:pt x="931" y="1767"/>
                    <a:pt x="950" y="1767"/>
                    <a:pt x="968" y="1767"/>
                  </a:cubicBezTo>
                  <a:cubicBezTo>
                    <a:pt x="1457" y="1767"/>
                    <a:pt x="1824" y="1382"/>
                    <a:pt x="1824" y="884"/>
                  </a:cubicBezTo>
                  <a:cubicBezTo>
                    <a:pt x="1824" y="398"/>
                    <a:pt x="1490" y="2"/>
                    <a:pt x="1004" y="2"/>
                  </a:cubicBezTo>
                  <a:cubicBezTo>
                    <a:pt x="983" y="1"/>
                    <a:pt x="963" y="1"/>
                    <a:pt x="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2" name="Google Shape;28852;p13"/>
            <p:cNvSpPr/>
            <p:nvPr/>
          </p:nvSpPr>
          <p:spPr>
            <a:xfrm>
              <a:off x="6192625" y="2180425"/>
              <a:ext cx="46375" cy="44125"/>
            </a:xfrm>
            <a:custGeom>
              <a:avLst/>
              <a:gdLst/>
              <a:ahLst/>
              <a:cxnLst/>
              <a:rect l="l" t="t" r="r" b="b"/>
              <a:pathLst>
                <a:path w="1855" h="1765" extrusionOk="0">
                  <a:moveTo>
                    <a:pt x="943" y="0"/>
                  </a:moveTo>
                  <a:cubicBezTo>
                    <a:pt x="426" y="0"/>
                    <a:pt x="1" y="395"/>
                    <a:pt x="31" y="882"/>
                  </a:cubicBezTo>
                  <a:cubicBezTo>
                    <a:pt x="31" y="1337"/>
                    <a:pt x="426" y="1733"/>
                    <a:pt x="882" y="1763"/>
                  </a:cubicBezTo>
                  <a:cubicBezTo>
                    <a:pt x="902" y="1764"/>
                    <a:pt x="922" y="1765"/>
                    <a:pt x="942" y="1765"/>
                  </a:cubicBezTo>
                  <a:cubicBezTo>
                    <a:pt x="1431" y="1765"/>
                    <a:pt x="1824" y="1409"/>
                    <a:pt x="1824" y="912"/>
                  </a:cubicBezTo>
                  <a:cubicBezTo>
                    <a:pt x="1855" y="36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3" name="Google Shape;28853;p13"/>
            <p:cNvSpPr/>
            <p:nvPr/>
          </p:nvSpPr>
          <p:spPr>
            <a:xfrm>
              <a:off x="6266350" y="2822525"/>
              <a:ext cx="45600" cy="45000"/>
            </a:xfrm>
            <a:custGeom>
              <a:avLst/>
              <a:gdLst/>
              <a:ahLst/>
              <a:cxnLst/>
              <a:rect l="l" t="t" r="r" b="b"/>
              <a:pathLst>
                <a:path w="1824" h="1800" extrusionOk="0">
                  <a:moveTo>
                    <a:pt x="942" y="0"/>
                  </a:moveTo>
                  <a:cubicBezTo>
                    <a:pt x="426" y="0"/>
                    <a:pt x="0" y="426"/>
                    <a:pt x="0" y="912"/>
                  </a:cubicBezTo>
                  <a:cubicBezTo>
                    <a:pt x="0" y="1368"/>
                    <a:pt x="395" y="1763"/>
                    <a:pt x="851" y="1794"/>
                  </a:cubicBezTo>
                  <a:cubicBezTo>
                    <a:pt x="884" y="1798"/>
                    <a:pt x="917" y="1800"/>
                    <a:pt x="950" y="1800"/>
                  </a:cubicBezTo>
                  <a:cubicBezTo>
                    <a:pt x="1394" y="1800"/>
                    <a:pt x="1765" y="1424"/>
                    <a:pt x="1793" y="943"/>
                  </a:cubicBezTo>
                  <a:cubicBezTo>
                    <a:pt x="1824" y="426"/>
                    <a:pt x="1459" y="31"/>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4" name="Google Shape;28854;p13"/>
            <p:cNvSpPr/>
            <p:nvPr/>
          </p:nvSpPr>
          <p:spPr>
            <a:xfrm>
              <a:off x="2596050" y="4985925"/>
              <a:ext cx="44875" cy="44900"/>
            </a:xfrm>
            <a:custGeom>
              <a:avLst/>
              <a:gdLst/>
              <a:ahLst/>
              <a:cxnLst/>
              <a:rect l="l" t="t" r="r" b="b"/>
              <a:pathLst>
                <a:path w="1795" h="1796" extrusionOk="0">
                  <a:moveTo>
                    <a:pt x="882" y="1"/>
                  </a:moveTo>
                  <a:cubicBezTo>
                    <a:pt x="426" y="1"/>
                    <a:pt x="31" y="426"/>
                    <a:pt x="1" y="882"/>
                  </a:cubicBezTo>
                  <a:cubicBezTo>
                    <a:pt x="1" y="1353"/>
                    <a:pt x="400" y="1795"/>
                    <a:pt x="867" y="1795"/>
                  </a:cubicBezTo>
                  <a:cubicBezTo>
                    <a:pt x="882" y="1795"/>
                    <a:pt x="897" y="1795"/>
                    <a:pt x="913" y="1794"/>
                  </a:cubicBezTo>
                  <a:cubicBezTo>
                    <a:pt x="1399" y="1794"/>
                    <a:pt x="1794" y="1399"/>
                    <a:pt x="1794" y="943"/>
                  </a:cubicBezTo>
                  <a:cubicBezTo>
                    <a:pt x="1794" y="426"/>
                    <a:pt x="139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5" name="Google Shape;28855;p13"/>
            <p:cNvSpPr/>
            <p:nvPr/>
          </p:nvSpPr>
          <p:spPr>
            <a:xfrm>
              <a:off x="1357425" y="2165975"/>
              <a:ext cx="47150" cy="45625"/>
            </a:xfrm>
            <a:custGeom>
              <a:avLst/>
              <a:gdLst/>
              <a:ahLst/>
              <a:cxnLst/>
              <a:rect l="l" t="t" r="r" b="b"/>
              <a:pathLst>
                <a:path w="1886" h="1825" extrusionOk="0">
                  <a:moveTo>
                    <a:pt x="913" y="1"/>
                  </a:moveTo>
                  <a:cubicBezTo>
                    <a:pt x="396" y="31"/>
                    <a:pt x="1" y="456"/>
                    <a:pt x="62" y="973"/>
                  </a:cubicBezTo>
                  <a:cubicBezTo>
                    <a:pt x="92" y="1460"/>
                    <a:pt x="457" y="1824"/>
                    <a:pt x="943" y="1824"/>
                  </a:cubicBezTo>
                  <a:cubicBezTo>
                    <a:pt x="1429" y="1824"/>
                    <a:pt x="1885" y="1368"/>
                    <a:pt x="1855" y="882"/>
                  </a:cubicBezTo>
                  <a:cubicBezTo>
                    <a:pt x="1855"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6" name="Google Shape;28856;p13"/>
            <p:cNvSpPr/>
            <p:nvPr/>
          </p:nvSpPr>
          <p:spPr>
            <a:xfrm>
              <a:off x="4950975" y="5020125"/>
              <a:ext cx="46375" cy="44850"/>
            </a:xfrm>
            <a:custGeom>
              <a:avLst/>
              <a:gdLst/>
              <a:ahLst/>
              <a:cxnLst/>
              <a:rect l="l" t="t" r="r" b="b"/>
              <a:pathLst>
                <a:path w="1855" h="1794" extrusionOk="0">
                  <a:moveTo>
                    <a:pt x="882" y="0"/>
                  </a:moveTo>
                  <a:cubicBezTo>
                    <a:pt x="365" y="31"/>
                    <a:pt x="0" y="456"/>
                    <a:pt x="31" y="973"/>
                  </a:cubicBezTo>
                  <a:cubicBezTo>
                    <a:pt x="61" y="1459"/>
                    <a:pt x="456" y="1794"/>
                    <a:pt x="912" y="1794"/>
                  </a:cubicBezTo>
                  <a:cubicBezTo>
                    <a:pt x="1398" y="1794"/>
                    <a:pt x="1854" y="1368"/>
                    <a:pt x="1824" y="882"/>
                  </a:cubicBezTo>
                  <a:cubicBezTo>
                    <a:pt x="1824" y="39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7" name="Google Shape;28857;p13"/>
            <p:cNvSpPr/>
            <p:nvPr/>
          </p:nvSpPr>
          <p:spPr>
            <a:xfrm>
              <a:off x="2265500" y="4762525"/>
              <a:ext cx="46375" cy="44850"/>
            </a:xfrm>
            <a:custGeom>
              <a:avLst/>
              <a:gdLst/>
              <a:ahLst/>
              <a:cxnLst/>
              <a:rect l="l" t="t" r="r" b="b"/>
              <a:pathLst>
                <a:path w="1855" h="1794" extrusionOk="0">
                  <a:moveTo>
                    <a:pt x="943" y="0"/>
                  </a:moveTo>
                  <a:cubicBezTo>
                    <a:pt x="457" y="0"/>
                    <a:pt x="62" y="365"/>
                    <a:pt x="31" y="851"/>
                  </a:cubicBezTo>
                  <a:cubicBezTo>
                    <a:pt x="1" y="1368"/>
                    <a:pt x="396" y="1794"/>
                    <a:pt x="882" y="1794"/>
                  </a:cubicBezTo>
                  <a:cubicBezTo>
                    <a:pt x="1369" y="1794"/>
                    <a:pt x="1794" y="1429"/>
                    <a:pt x="1824" y="973"/>
                  </a:cubicBezTo>
                  <a:cubicBezTo>
                    <a:pt x="1855" y="487"/>
                    <a:pt x="142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8" name="Google Shape;28858;p13"/>
            <p:cNvSpPr/>
            <p:nvPr/>
          </p:nvSpPr>
          <p:spPr>
            <a:xfrm>
              <a:off x="6257225" y="3128750"/>
              <a:ext cx="45625" cy="44150"/>
            </a:xfrm>
            <a:custGeom>
              <a:avLst/>
              <a:gdLst/>
              <a:ahLst/>
              <a:cxnLst/>
              <a:rect l="l" t="t" r="r" b="b"/>
              <a:pathLst>
                <a:path w="1825" h="1766" extrusionOk="0">
                  <a:moveTo>
                    <a:pt x="912" y="1"/>
                  </a:moveTo>
                  <a:cubicBezTo>
                    <a:pt x="396" y="1"/>
                    <a:pt x="0" y="396"/>
                    <a:pt x="0" y="882"/>
                  </a:cubicBezTo>
                  <a:cubicBezTo>
                    <a:pt x="0" y="1352"/>
                    <a:pt x="426" y="1765"/>
                    <a:pt x="893" y="1765"/>
                  </a:cubicBezTo>
                  <a:cubicBezTo>
                    <a:pt x="910" y="1765"/>
                    <a:pt x="926" y="1765"/>
                    <a:pt x="943" y="1764"/>
                  </a:cubicBezTo>
                  <a:cubicBezTo>
                    <a:pt x="1429" y="1764"/>
                    <a:pt x="1794" y="1369"/>
                    <a:pt x="1794" y="913"/>
                  </a:cubicBezTo>
                  <a:cubicBezTo>
                    <a:pt x="1824" y="365"/>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9" name="Google Shape;28859;p13"/>
            <p:cNvSpPr/>
            <p:nvPr/>
          </p:nvSpPr>
          <p:spPr>
            <a:xfrm>
              <a:off x="5356000" y="4756400"/>
              <a:ext cx="47125" cy="44175"/>
            </a:xfrm>
            <a:custGeom>
              <a:avLst/>
              <a:gdLst/>
              <a:ahLst/>
              <a:cxnLst/>
              <a:rect l="l" t="t" r="r" b="b"/>
              <a:pathLst>
                <a:path w="1885" h="1767" extrusionOk="0">
                  <a:moveTo>
                    <a:pt x="908" y="0"/>
                  </a:moveTo>
                  <a:cubicBezTo>
                    <a:pt x="426" y="0"/>
                    <a:pt x="90" y="327"/>
                    <a:pt x="61" y="792"/>
                  </a:cubicBezTo>
                  <a:cubicBezTo>
                    <a:pt x="0" y="1309"/>
                    <a:pt x="395" y="1735"/>
                    <a:pt x="882" y="1765"/>
                  </a:cubicBezTo>
                  <a:cubicBezTo>
                    <a:pt x="899" y="1766"/>
                    <a:pt x="917" y="1767"/>
                    <a:pt x="934" y="1767"/>
                  </a:cubicBezTo>
                  <a:cubicBezTo>
                    <a:pt x="1400" y="1767"/>
                    <a:pt x="1825" y="1383"/>
                    <a:pt x="1854" y="914"/>
                  </a:cubicBezTo>
                  <a:cubicBezTo>
                    <a:pt x="1885" y="428"/>
                    <a:pt x="1459" y="2"/>
                    <a:pt x="973" y="2"/>
                  </a:cubicBezTo>
                  <a:cubicBezTo>
                    <a:pt x="951" y="1"/>
                    <a:pt x="929"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0" name="Google Shape;28860;p13"/>
            <p:cNvSpPr/>
            <p:nvPr/>
          </p:nvSpPr>
          <p:spPr>
            <a:xfrm>
              <a:off x="5108275" y="4871950"/>
              <a:ext cx="44850" cy="44850"/>
            </a:xfrm>
            <a:custGeom>
              <a:avLst/>
              <a:gdLst/>
              <a:ahLst/>
              <a:cxnLst/>
              <a:rect l="l" t="t" r="r" b="b"/>
              <a:pathLst>
                <a:path w="1794" h="1794" extrusionOk="0">
                  <a:moveTo>
                    <a:pt x="882" y="0"/>
                  </a:moveTo>
                  <a:cubicBezTo>
                    <a:pt x="456" y="0"/>
                    <a:pt x="30" y="426"/>
                    <a:pt x="0" y="882"/>
                  </a:cubicBezTo>
                  <a:cubicBezTo>
                    <a:pt x="0" y="1368"/>
                    <a:pt x="426" y="1794"/>
                    <a:pt x="912" y="1794"/>
                  </a:cubicBezTo>
                  <a:cubicBezTo>
                    <a:pt x="1398" y="1794"/>
                    <a:pt x="1763" y="1398"/>
                    <a:pt x="1793" y="942"/>
                  </a:cubicBezTo>
                  <a:cubicBezTo>
                    <a:pt x="1793" y="42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1" name="Google Shape;28861;p13"/>
            <p:cNvSpPr/>
            <p:nvPr/>
          </p:nvSpPr>
          <p:spPr>
            <a:xfrm>
              <a:off x="2623425" y="672800"/>
              <a:ext cx="44850" cy="44850"/>
            </a:xfrm>
            <a:custGeom>
              <a:avLst/>
              <a:gdLst/>
              <a:ahLst/>
              <a:cxnLst/>
              <a:rect l="l" t="t" r="r" b="b"/>
              <a:pathLst>
                <a:path w="1794" h="1794" extrusionOk="0">
                  <a:moveTo>
                    <a:pt x="882" y="0"/>
                  </a:moveTo>
                  <a:cubicBezTo>
                    <a:pt x="456" y="31"/>
                    <a:pt x="31" y="426"/>
                    <a:pt x="0" y="882"/>
                  </a:cubicBezTo>
                  <a:cubicBezTo>
                    <a:pt x="0" y="1368"/>
                    <a:pt x="426" y="1794"/>
                    <a:pt x="912" y="1794"/>
                  </a:cubicBezTo>
                  <a:cubicBezTo>
                    <a:pt x="1398" y="1794"/>
                    <a:pt x="1763" y="1398"/>
                    <a:pt x="1793" y="942"/>
                  </a:cubicBezTo>
                  <a:cubicBezTo>
                    <a:pt x="1793" y="42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2" name="Google Shape;28862;p13"/>
            <p:cNvSpPr/>
            <p:nvPr/>
          </p:nvSpPr>
          <p:spPr>
            <a:xfrm>
              <a:off x="5992775" y="3855200"/>
              <a:ext cx="45625" cy="44900"/>
            </a:xfrm>
            <a:custGeom>
              <a:avLst/>
              <a:gdLst/>
              <a:ahLst/>
              <a:cxnLst/>
              <a:rect l="l" t="t" r="r" b="b"/>
              <a:pathLst>
                <a:path w="1825" h="1796" extrusionOk="0">
                  <a:moveTo>
                    <a:pt x="943" y="1"/>
                  </a:moveTo>
                  <a:cubicBezTo>
                    <a:pt x="457" y="1"/>
                    <a:pt x="1" y="457"/>
                    <a:pt x="1" y="913"/>
                  </a:cubicBezTo>
                  <a:cubicBezTo>
                    <a:pt x="31" y="1369"/>
                    <a:pt x="426" y="1794"/>
                    <a:pt x="882" y="1794"/>
                  </a:cubicBezTo>
                  <a:cubicBezTo>
                    <a:pt x="901" y="1795"/>
                    <a:pt x="920" y="1796"/>
                    <a:pt x="939" y="1796"/>
                  </a:cubicBezTo>
                  <a:cubicBezTo>
                    <a:pt x="1399" y="1796"/>
                    <a:pt x="1765" y="1441"/>
                    <a:pt x="1794" y="974"/>
                  </a:cubicBezTo>
                  <a:cubicBezTo>
                    <a:pt x="1824" y="457"/>
                    <a:pt x="1429"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3" name="Google Shape;28863;p13"/>
            <p:cNvSpPr/>
            <p:nvPr/>
          </p:nvSpPr>
          <p:spPr>
            <a:xfrm>
              <a:off x="6218475" y="2394700"/>
              <a:ext cx="46375" cy="44100"/>
            </a:xfrm>
            <a:custGeom>
              <a:avLst/>
              <a:gdLst/>
              <a:ahLst/>
              <a:cxnLst/>
              <a:rect l="l" t="t" r="r" b="b"/>
              <a:pathLst>
                <a:path w="1855" h="1764" extrusionOk="0">
                  <a:moveTo>
                    <a:pt x="912" y="1"/>
                  </a:moveTo>
                  <a:cubicBezTo>
                    <a:pt x="426" y="1"/>
                    <a:pt x="31" y="335"/>
                    <a:pt x="31" y="821"/>
                  </a:cubicBezTo>
                  <a:cubicBezTo>
                    <a:pt x="0" y="1338"/>
                    <a:pt x="395" y="1764"/>
                    <a:pt x="912" y="1764"/>
                  </a:cubicBezTo>
                  <a:cubicBezTo>
                    <a:pt x="1398" y="1764"/>
                    <a:pt x="1794" y="1399"/>
                    <a:pt x="1824" y="912"/>
                  </a:cubicBezTo>
                  <a:cubicBezTo>
                    <a:pt x="1854" y="42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4" name="Google Shape;28864;p13"/>
            <p:cNvSpPr/>
            <p:nvPr/>
          </p:nvSpPr>
          <p:spPr>
            <a:xfrm>
              <a:off x="4488200" y="5159175"/>
              <a:ext cx="45600" cy="44900"/>
            </a:xfrm>
            <a:custGeom>
              <a:avLst/>
              <a:gdLst/>
              <a:ahLst/>
              <a:cxnLst/>
              <a:rect l="l" t="t" r="r" b="b"/>
              <a:pathLst>
                <a:path w="1824" h="1796" extrusionOk="0">
                  <a:moveTo>
                    <a:pt x="882" y="1"/>
                  </a:moveTo>
                  <a:cubicBezTo>
                    <a:pt x="426" y="31"/>
                    <a:pt x="31" y="426"/>
                    <a:pt x="0" y="882"/>
                  </a:cubicBezTo>
                  <a:cubicBezTo>
                    <a:pt x="0" y="1353"/>
                    <a:pt x="428" y="1795"/>
                    <a:pt x="896" y="1795"/>
                  </a:cubicBezTo>
                  <a:cubicBezTo>
                    <a:pt x="912" y="1795"/>
                    <a:pt x="927" y="1795"/>
                    <a:pt x="942" y="1794"/>
                  </a:cubicBezTo>
                  <a:cubicBezTo>
                    <a:pt x="1429" y="1794"/>
                    <a:pt x="1824" y="1338"/>
                    <a:pt x="1794" y="821"/>
                  </a:cubicBezTo>
                  <a:cubicBezTo>
                    <a:pt x="1763" y="365"/>
                    <a:pt x="133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5" name="Google Shape;28865;p13"/>
            <p:cNvSpPr/>
            <p:nvPr/>
          </p:nvSpPr>
          <p:spPr>
            <a:xfrm>
              <a:off x="5545950" y="4516325"/>
              <a:ext cx="44875" cy="44850"/>
            </a:xfrm>
            <a:custGeom>
              <a:avLst/>
              <a:gdLst/>
              <a:ahLst/>
              <a:cxnLst/>
              <a:rect l="l" t="t" r="r" b="b"/>
              <a:pathLst>
                <a:path w="1795" h="1794" extrusionOk="0">
                  <a:moveTo>
                    <a:pt x="913" y="0"/>
                  </a:moveTo>
                  <a:cubicBezTo>
                    <a:pt x="457" y="0"/>
                    <a:pt x="1" y="456"/>
                    <a:pt x="1" y="942"/>
                  </a:cubicBezTo>
                  <a:cubicBezTo>
                    <a:pt x="31" y="1398"/>
                    <a:pt x="427" y="1793"/>
                    <a:pt x="882" y="1793"/>
                  </a:cubicBezTo>
                  <a:cubicBezTo>
                    <a:pt x="1399" y="1793"/>
                    <a:pt x="1794" y="1398"/>
                    <a:pt x="1794" y="882"/>
                  </a:cubicBezTo>
                  <a:cubicBezTo>
                    <a:pt x="1764" y="395"/>
                    <a:pt x="1399"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6" name="Google Shape;28866;p13"/>
            <p:cNvSpPr/>
            <p:nvPr/>
          </p:nvSpPr>
          <p:spPr>
            <a:xfrm>
              <a:off x="2504875" y="4952450"/>
              <a:ext cx="44850" cy="44175"/>
            </a:xfrm>
            <a:custGeom>
              <a:avLst/>
              <a:gdLst/>
              <a:ahLst/>
              <a:cxnLst/>
              <a:rect l="l" t="t" r="r" b="b"/>
              <a:pathLst>
                <a:path w="1794" h="1767" extrusionOk="0">
                  <a:moveTo>
                    <a:pt x="890" y="0"/>
                  </a:moveTo>
                  <a:cubicBezTo>
                    <a:pt x="424" y="0"/>
                    <a:pt x="0" y="386"/>
                    <a:pt x="0" y="884"/>
                  </a:cubicBezTo>
                  <a:cubicBezTo>
                    <a:pt x="0" y="1353"/>
                    <a:pt x="426" y="1767"/>
                    <a:pt x="893" y="1767"/>
                  </a:cubicBezTo>
                  <a:cubicBezTo>
                    <a:pt x="910" y="1767"/>
                    <a:pt x="926" y="1766"/>
                    <a:pt x="943" y="1765"/>
                  </a:cubicBezTo>
                  <a:cubicBezTo>
                    <a:pt x="1429" y="1765"/>
                    <a:pt x="1794" y="1370"/>
                    <a:pt x="1794" y="884"/>
                  </a:cubicBezTo>
                  <a:cubicBezTo>
                    <a:pt x="1794" y="397"/>
                    <a:pt x="1429" y="2"/>
                    <a:pt x="943" y="2"/>
                  </a:cubicBezTo>
                  <a:cubicBezTo>
                    <a:pt x="925" y="1"/>
                    <a:pt x="907" y="0"/>
                    <a:pt x="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7" name="Google Shape;28867;p13"/>
            <p:cNvSpPr/>
            <p:nvPr/>
          </p:nvSpPr>
          <p:spPr>
            <a:xfrm>
              <a:off x="1877950" y="4414325"/>
              <a:ext cx="46400" cy="44425"/>
            </a:xfrm>
            <a:custGeom>
              <a:avLst/>
              <a:gdLst/>
              <a:ahLst/>
              <a:cxnLst/>
              <a:rect l="l" t="t" r="r" b="b"/>
              <a:pathLst>
                <a:path w="1856" h="1777" extrusionOk="0">
                  <a:moveTo>
                    <a:pt x="932" y="1"/>
                  </a:moveTo>
                  <a:cubicBezTo>
                    <a:pt x="896" y="1"/>
                    <a:pt x="859" y="3"/>
                    <a:pt x="822" y="7"/>
                  </a:cubicBezTo>
                  <a:cubicBezTo>
                    <a:pt x="335" y="37"/>
                    <a:pt x="1" y="433"/>
                    <a:pt x="31" y="919"/>
                  </a:cubicBezTo>
                  <a:cubicBezTo>
                    <a:pt x="31" y="1400"/>
                    <a:pt x="427" y="1776"/>
                    <a:pt x="899" y="1776"/>
                  </a:cubicBezTo>
                  <a:cubicBezTo>
                    <a:pt x="934" y="1776"/>
                    <a:pt x="969" y="1774"/>
                    <a:pt x="1004" y="1770"/>
                  </a:cubicBezTo>
                  <a:cubicBezTo>
                    <a:pt x="1460" y="1740"/>
                    <a:pt x="1855" y="1314"/>
                    <a:pt x="1825" y="858"/>
                  </a:cubicBezTo>
                  <a:cubicBezTo>
                    <a:pt x="1796" y="377"/>
                    <a:pt x="1425" y="1"/>
                    <a:pt x="9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8" name="Google Shape;28868;p13"/>
            <p:cNvSpPr/>
            <p:nvPr/>
          </p:nvSpPr>
          <p:spPr>
            <a:xfrm>
              <a:off x="6159200" y="2268550"/>
              <a:ext cx="45625" cy="44925"/>
            </a:xfrm>
            <a:custGeom>
              <a:avLst/>
              <a:gdLst/>
              <a:ahLst/>
              <a:cxnLst/>
              <a:rect l="l" t="t" r="r" b="b"/>
              <a:pathLst>
                <a:path w="1825" h="1797" extrusionOk="0">
                  <a:moveTo>
                    <a:pt x="882" y="1"/>
                  </a:moveTo>
                  <a:cubicBezTo>
                    <a:pt x="395" y="31"/>
                    <a:pt x="0" y="457"/>
                    <a:pt x="31" y="974"/>
                  </a:cubicBezTo>
                  <a:cubicBezTo>
                    <a:pt x="60" y="1441"/>
                    <a:pt x="426" y="1796"/>
                    <a:pt x="886" y="1796"/>
                  </a:cubicBezTo>
                  <a:cubicBezTo>
                    <a:pt x="905" y="1796"/>
                    <a:pt x="924" y="1795"/>
                    <a:pt x="943" y="1794"/>
                  </a:cubicBezTo>
                  <a:cubicBezTo>
                    <a:pt x="1399" y="1794"/>
                    <a:pt x="1794" y="1369"/>
                    <a:pt x="1824" y="913"/>
                  </a:cubicBezTo>
                  <a:cubicBezTo>
                    <a:pt x="1824" y="457"/>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9" name="Google Shape;28869;p13"/>
            <p:cNvSpPr/>
            <p:nvPr/>
          </p:nvSpPr>
          <p:spPr>
            <a:xfrm>
              <a:off x="6224550" y="3219900"/>
              <a:ext cx="46375" cy="44150"/>
            </a:xfrm>
            <a:custGeom>
              <a:avLst/>
              <a:gdLst/>
              <a:ahLst/>
              <a:cxnLst/>
              <a:rect l="l" t="t" r="r" b="b"/>
              <a:pathLst>
                <a:path w="1855" h="1766" extrusionOk="0">
                  <a:moveTo>
                    <a:pt x="999" y="0"/>
                  </a:moveTo>
                  <a:cubicBezTo>
                    <a:pt x="980" y="0"/>
                    <a:pt x="962" y="1"/>
                    <a:pt x="943" y="2"/>
                  </a:cubicBezTo>
                  <a:cubicBezTo>
                    <a:pt x="426" y="2"/>
                    <a:pt x="0" y="428"/>
                    <a:pt x="31" y="914"/>
                  </a:cubicBezTo>
                  <a:cubicBezTo>
                    <a:pt x="61" y="1400"/>
                    <a:pt x="487" y="1765"/>
                    <a:pt x="943" y="1765"/>
                  </a:cubicBezTo>
                  <a:cubicBezTo>
                    <a:pt x="1459" y="1765"/>
                    <a:pt x="1854" y="1340"/>
                    <a:pt x="1824" y="823"/>
                  </a:cubicBezTo>
                  <a:cubicBezTo>
                    <a:pt x="1795" y="356"/>
                    <a:pt x="1457" y="0"/>
                    <a:pt x="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0" name="Google Shape;28870;p13"/>
            <p:cNvSpPr/>
            <p:nvPr/>
          </p:nvSpPr>
          <p:spPr>
            <a:xfrm>
              <a:off x="1317925" y="2563350"/>
              <a:ext cx="44850" cy="44175"/>
            </a:xfrm>
            <a:custGeom>
              <a:avLst/>
              <a:gdLst/>
              <a:ahLst/>
              <a:cxnLst/>
              <a:rect l="l" t="t" r="r" b="b"/>
              <a:pathLst>
                <a:path w="1794" h="1767" extrusionOk="0">
                  <a:moveTo>
                    <a:pt x="903" y="1"/>
                  </a:moveTo>
                  <a:cubicBezTo>
                    <a:pt x="886" y="1"/>
                    <a:pt x="869" y="1"/>
                    <a:pt x="851" y="2"/>
                  </a:cubicBezTo>
                  <a:cubicBezTo>
                    <a:pt x="365" y="2"/>
                    <a:pt x="0" y="367"/>
                    <a:pt x="0" y="853"/>
                  </a:cubicBezTo>
                  <a:cubicBezTo>
                    <a:pt x="0" y="1381"/>
                    <a:pt x="367" y="1767"/>
                    <a:pt x="857" y="1767"/>
                  </a:cubicBezTo>
                  <a:cubicBezTo>
                    <a:pt x="875" y="1767"/>
                    <a:pt x="893" y="1766"/>
                    <a:pt x="912" y="1765"/>
                  </a:cubicBezTo>
                  <a:cubicBezTo>
                    <a:pt x="1398" y="1765"/>
                    <a:pt x="1794" y="1340"/>
                    <a:pt x="1794" y="884"/>
                  </a:cubicBezTo>
                  <a:cubicBezTo>
                    <a:pt x="1794" y="414"/>
                    <a:pt x="1396" y="1"/>
                    <a:pt x="9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1" name="Google Shape;28871;p13"/>
            <p:cNvSpPr/>
            <p:nvPr/>
          </p:nvSpPr>
          <p:spPr>
            <a:xfrm>
              <a:off x="5904625" y="1560300"/>
              <a:ext cx="44875" cy="44175"/>
            </a:xfrm>
            <a:custGeom>
              <a:avLst/>
              <a:gdLst/>
              <a:ahLst/>
              <a:cxnLst/>
              <a:rect l="l" t="t" r="r" b="b"/>
              <a:pathLst>
                <a:path w="1795" h="1767" extrusionOk="0">
                  <a:moveTo>
                    <a:pt x="883" y="0"/>
                  </a:moveTo>
                  <a:cubicBezTo>
                    <a:pt x="394" y="0"/>
                    <a:pt x="1" y="357"/>
                    <a:pt x="1" y="853"/>
                  </a:cubicBezTo>
                  <a:cubicBezTo>
                    <a:pt x="1" y="1340"/>
                    <a:pt x="335" y="1735"/>
                    <a:pt x="821" y="1765"/>
                  </a:cubicBezTo>
                  <a:cubicBezTo>
                    <a:pt x="840" y="1766"/>
                    <a:pt x="859" y="1767"/>
                    <a:pt x="877" y="1767"/>
                  </a:cubicBezTo>
                  <a:cubicBezTo>
                    <a:pt x="1371" y="1767"/>
                    <a:pt x="1794" y="1382"/>
                    <a:pt x="1794" y="884"/>
                  </a:cubicBezTo>
                  <a:cubicBezTo>
                    <a:pt x="1794" y="428"/>
                    <a:pt x="1429" y="33"/>
                    <a:pt x="943" y="2"/>
                  </a:cubicBezTo>
                  <a:cubicBezTo>
                    <a:pt x="923" y="1"/>
                    <a:pt x="903" y="0"/>
                    <a:pt x="8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2" name="Google Shape;28872;p13"/>
            <p:cNvSpPr/>
            <p:nvPr/>
          </p:nvSpPr>
          <p:spPr>
            <a:xfrm>
              <a:off x="6209350" y="2700125"/>
              <a:ext cx="44850" cy="43425"/>
            </a:xfrm>
            <a:custGeom>
              <a:avLst/>
              <a:gdLst/>
              <a:ahLst/>
              <a:cxnLst/>
              <a:rect l="l" t="t" r="r" b="b"/>
              <a:pathLst>
                <a:path w="1794" h="1737" extrusionOk="0">
                  <a:moveTo>
                    <a:pt x="907" y="1"/>
                  </a:moveTo>
                  <a:cubicBezTo>
                    <a:pt x="889" y="1"/>
                    <a:pt x="870" y="2"/>
                    <a:pt x="852" y="3"/>
                  </a:cubicBezTo>
                  <a:cubicBezTo>
                    <a:pt x="365" y="33"/>
                    <a:pt x="0" y="428"/>
                    <a:pt x="31" y="914"/>
                  </a:cubicBezTo>
                  <a:cubicBezTo>
                    <a:pt x="60" y="1382"/>
                    <a:pt x="398" y="1737"/>
                    <a:pt x="883" y="1737"/>
                  </a:cubicBezTo>
                  <a:cubicBezTo>
                    <a:pt x="903" y="1737"/>
                    <a:pt x="923" y="1736"/>
                    <a:pt x="943" y="1735"/>
                  </a:cubicBezTo>
                  <a:cubicBezTo>
                    <a:pt x="1429" y="1735"/>
                    <a:pt x="1794" y="1340"/>
                    <a:pt x="1794" y="884"/>
                  </a:cubicBezTo>
                  <a:cubicBezTo>
                    <a:pt x="1794" y="386"/>
                    <a:pt x="1398" y="1"/>
                    <a:pt x="9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3" name="Google Shape;28873;p13"/>
            <p:cNvSpPr/>
            <p:nvPr/>
          </p:nvSpPr>
          <p:spPr>
            <a:xfrm>
              <a:off x="1374175" y="2688025"/>
              <a:ext cx="44825" cy="44900"/>
            </a:xfrm>
            <a:custGeom>
              <a:avLst/>
              <a:gdLst/>
              <a:ahLst/>
              <a:cxnLst/>
              <a:rect l="l" t="t" r="r" b="b"/>
              <a:pathLst>
                <a:path w="1793" h="1796" extrusionOk="0">
                  <a:moveTo>
                    <a:pt x="911" y="0"/>
                  </a:moveTo>
                  <a:cubicBezTo>
                    <a:pt x="456" y="0"/>
                    <a:pt x="30" y="426"/>
                    <a:pt x="30" y="882"/>
                  </a:cubicBezTo>
                  <a:cubicBezTo>
                    <a:pt x="1" y="1353"/>
                    <a:pt x="427" y="1795"/>
                    <a:pt x="896" y="1795"/>
                  </a:cubicBezTo>
                  <a:cubicBezTo>
                    <a:pt x="911" y="1795"/>
                    <a:pt x="926" y="1795"/>
                    <a:pt x="942" y="1794"/>
                  </a:cubicBezTo>
                  <a:cubicBezTo>
                    <a:pt x="1428" y="1763"/>
                    <a:pt x="1793" y="1368"/>
                    <a:pt x="1793" y="882"/>
                  </a:cubicBezTo>
                  <a:cubicBezTo>
                    <a:pt x="1763" y="426"/>
                    <a:pt x="1367" y="0"/>
                    <a:pt x="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4" name="Google Shape;28874;p13"/>
            <p:cNvSpPr/>
            <p:nvPr/>
          </p:nvSpPr>
          <p:spPr>
            <a:xfrm>
              <a:off x="2117325" y="4605975"/>
              <a:ext cx="44850" cy="43350"/>
            </a:xfrm>
            <a:custGeom>
              <a:avLst/>
              <a:gdLst/>
              <a:ahLst/>
              <a:cxnLst/>
              <a:rect l="l" t="t" r="r" b="b"/>
              <a:pathLst>
                <a:path w="1794" h="1734" extrusionOk="0">
                  <a:moveTo>
                    <a:pt x="943" y="1"/>
                  </a:moveTo>
                  <a:cubicBezTo>
                    <a:pt x="457" y="1"/>
                    <a:pt x="61" y="335"/>
                    <a:pt x="31" y="821"/>
                  </a:cubicBezTo>
                  <a:cubicBezTo>
                    <a:pt x="1" y="1308"/>
                    <a:pt x="396" y="1733"/>
                    <a:pt x="912" y="1733"/>
                  </a:cubicBezTo>
                  <a:cubicBezTo>
                    <a:pt x="1399" y="1733"/>
                    <a:pt x="1794" y="1369"/>
                    <a:pt x="1794" y="882"/>
                  </a:cubicBezTo>
                  <a:cubicBezTo>
                    <a:pt x="1794" y="396"/>
                    <a:pt x="1429"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5" name="Google Shape;28875;p13"/>
            <p:cNvSpPr/>
            <p:nvPr/>
          </p:nvSpPr>
          <p:spPr>
            <a:xfrm>
              <a:off x="1390875" y="3207775"/>
              <a:ext cx="44825" cy="44900"/>
            </a:xfrm>
            <a:custGeom>
              <a:avLst/>
              <a:gdLst/>
              <a:ahLst/>
              <a:cxnLst/>
              <a:rect l="l" t="t" r="r" b="b"/>
              <a:pathLst>
                <a:path w="1793" h="1796" extrusionOk="0">
                  <a:moveTo>
                    <a:pt x="882" y="1"/>
                  </a:moveTo>
                  <a:cubicBezTo>
                    <a:pt x="426" y="1"/>
                    <a:pt x="31" y="426"/>
                    <a:pt x="0" y="882"/>
                  </a:cubicBezTo>
                  <a:cubicBezTo>
                    <a:pt x="0" y="1369"/>
                    <a:pt x="365" y="1764"/>
                    <a:pt x="851" y="1794"/>
                  </a:cubicBezTo>
                  <a:cubicBezTo>
                    <a:pt x="867" y="1795"/>
                    <a:pt x="882" y="1796"/>
                    <a:pt x="898" y="1796"/>
                  </a:cubicBezTo>
                  <a:cubicBezTo>
                    <a:pt x="1366" y="1796"/>
                    <a:pt x="1793" y="1353"/>
                    <a:pt x="1763" y="882"/>
                  </a:cubicBezTo>
                  <a:cubicBezTo>
                    <a:pt x="1763" y="426"/>
                    <a:pt x="133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6" name="Google Shape;28876;p13"/>
            <p:cNvSpPr/>
            <p:nvPr/>
          </p:nvSpPr>
          <p:spPr>
            <a:xfrm>
              <a:off x="2778425" y="5052750"/>
              <a:ext cx="44875" cy="44150"/>
            </a:xfrm>
            <a:custGeom>
              <a:avLst/>
              <a:gdLst/>
              <a:ahLst/>
              <a:cxnLst/>
              <a:rect l="l" t="t" r="r" b="b"/>
              <a:pathLst>
                <a:path w="1795" h="1766" extrusionOk="0">
                  <a:moveTo>
                    <a:pt x="914" y="1"/>
                  </a:moveTo>
                  <a:cubicBezTo>
                    <a:pt x="424" y="1"/>
                    <a:pt x="30" y="357"/>
                    <a:pt x="1" y="853"/>
                  </a:cubicBezTo>
                  <a:cubicBezTo>
                    <a:pt x="1" y="1340"/>
                    <a:pt x="426" y="1765"/>
                    <a:pt x="943" y="1765"/>
                  </a:cubicBezTo>
                  <a:cubicBezTo>
                    <a:pt x="1399" y="1735"/>
                    <a:pt x="1794" y="1370"/>
                    <a:pt x="1794" y="914"/>
                  </a:cubicBezTo>
                  <a:cubicBezTo>
                    <a:pt x="1794" y="428"/>
                    <a:pt x="1460" y="33"/>
                    <a:pt x="974" y="2"/>
                  </a:cubicBezTo>
                  <a:cubicBezTo>
                    <a:pt x="953" y="1"/>
                    <a:pt x="933" y="1"/>
                    <a:pt x="9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7" name="Google Shape;28877;p13"/>
            <p:cNvSpPr/>
            <p:nvPr/>
          </p:nvSpPr>
          <p:spPr>
            <a:xfrm>
              <a:off x="6058900" y="3675875"/>
              <a:ext cx="44850" cy="43375"/>
            </a:xfrm>
            <a:custGeom>
              <a:avLst/>
              <a:gdLst/>
              <a:ahLst/>
              <a:cxnLst/>
              <a:rect l="l" t="t" r="r" b="b"/>
              <a:pathLst>
                <a:path w="1794" h="1735" extrusionOk="0">
                  <a:moveTo>
                    <a:pt x="942" y="1"/>
                  </a:moveTo>
                  <a:cubicBezTo>
                    <a:pt x="395" y="1"/>
                    <a:pt x="0" y="396"/>
                    <a:pt x="30" y="912"/>
                  </a:cubicBezTo>
                  <a:cubicBezTo>
                    <a:pt x="60" y="1380"/>
                    <a:pt x="398" y="1735"/>
                    <a:pt x="883" y="1735"/>
                  </a:cubicBezTo>
                  <a:cubicBezTo>
                    <a:pt x="902" y="1735"/>
                    <a:pt x="922" y="1734"/>
                    <a:pt x="942" y="1733"/>
                  </a:cubicBezTo>
                  <a:cubicBezTo>
                    <a:pt x="1398" y="1733"/>
                    <a:pt x="1793" y="1338"/>
                    <a:pt x="1793" y="882"/>
                  </a:cubicBezTo>
                  <a:cubicBezTo>
                    <a:pt x="1793" y="426"/>
                    <a:pt x="1429" y="3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8" name="Google Shape;28878;p13"/>
            <p:cNvSpPr/>
            <p:nvPr/>
          </p:nvSpPr>
          <p:spPr>
            <a:xfrm>
              <a:off x="4736675" y="5045200"/>
              <a:ext cx="45625" cy="44900"/>
            </a:xfrm>
            <a:custGeom>
              <a:avLst/>
              <a:gdLst/>
              <a:ahLst/>
              <a:cxnLst/>
              <a:rect l="l" t="t" r="r" b="b"/>
              <a:pathLst>
                <a:path w="1825" h="1796" extrusionOk="0">
                  <a:moveTo>
                    <a:pt x="912" y="0"/>
                  </a:moveTo>
                  <a:cubicBezTo>
                    <a:pt x="426" y="0"/>
                    <a:pt x="1" y="456"/>
                    <a:pt x="31" y="973"/>
                  </a:cubicBezTo>
                  <a:cubicBezTo>
                    <a:pt x="60" y="1412"/>
                    <a:pt x="457" y="1795"/>
                    <a:pt x="893" y="1795"/>
                  </a:cubicBezTo>
                  <a:cubicBezTo>
                    <a:pt x="910" y="1795"/>
                    <a:pt x="926" y="1795"/>
                    <a:pt x="943" y="1794"/>
                  </a:cubicBezTo>
                  <a:cubicBezTo>
                    <a:pt x="1429" y="1763"/>
                    <a:pt x="1824" y="1338"/>
                    <a:pt x="1794" y="882"/>
                  </a:cubicBezTo>
                  <a:cubicBezTo>
                    <a:pt x="1794" y="426"/>
                    <a:pt x="136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9" name="Google Shape;28879;p13"/>
            <p:cNvSpPr/>
            <p:nvPr/>
          </p:nvSpPr>
          <p:spPr>
            <a:xfrm>
              <a:off x="4611300" y="5102950"/>
              <a:ext cx="44850" cy="43325"/>
            </a:xfrm>
            <a:custGeom>
              <a:avLst/>
              <a:gdLst/>
              <a:ahLst/>
              <a:cxnLst/>
              <a:rect l="l" t="t" r="r" b="b"/>
              <a:pathLst>
                <a:path w="1794" h="1733" extrusionOk="0">
                  <a:moveTo>
                    <a:pt x="943" y="0"/>
                  </a:moveTo>
                  <a:cubicBezTo>
                    <a:pt x="426" y="0"/>
                    <a:pt x="0" y="396"/>
                    <a:pt x="31" y="912"/>
                  </a:cubicBezTo>
                  <a:cubicBezTo>
                    <a:pt x="31" y="1368"/>
                    <a:pt x="426" y="1733"/>
                    <a:pt x="912" y="1733"/>
                  </a:cubicBezTo>
                  <a:cubicBezTo>
                    <a:pt x="1398" y="1733"/>
                    <a:pt x="1794" y="1368"/>
                    <a:pt x="1794" y="882"/>
                  </a:cubicBezTo>
                  <a:cubicBezTo>
                    <a:pt x="1794" y="396"/>
                    <a:pt x="1429" y="31"/>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0" name="Google Shape;28880;p13"/>
            <p:cNvSpPr/>
            <p:nvPr/>
          </p:nvSpPr>
          <p:spPr>
            <a:xfrm>
              <a:off x="6200225" y="3005650"/>
              <a:ext cx="44875" cy="43375"/>
            </a:xfrm>
            <a:custGeom>
              <a:avLst/>
              <a:gdLst/>
              <a:ahLst/>
              <a:cxnLst/>
              <a:rect l="l" t="t" r="r" b="b"/>
              <a:pathLst>
                <a:path w="1795" h="1735" extrusionOk="0">
                  <a:moveTo>
                    <a:pt x="943" y="1"/>
                  </a:moveTo>
                  <a:cubicBezTo>
                    <a:pt x="396" y="1"/>
                    <a:pt x="1" y="396"/>
                    <a:pt x="31" y="913"/>
                  </a:cubicBezTo>
                  <a:cubicBezTo>
                    <a:pt x="60" y="1380"/>
                    <a:pt x="398" y="1735"/>
                    <a:pt x="883" y="1735"/>
                  </a:cubicBezTo>
                  <a:cubicBezTo>
                    <a:pt x="903" y="1735"/>
                    <a:pt x="923" y="1734"/>
                    <a:pt x="943" y="1733"/>
                  </a:cubicBezTo>
                  <a:cubicBezTo>
                    <a:pt x="1399" y="1733"/>
                    <a:pt x="1794" y="1338"/>
                    <a:pt x="1794" y="882"/>
                  </a:cubicBezTo>
                  <a:cubicBezTo>
                    <a:pt x="1794" y="426"/>
                    <a:pt x="1429"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1" name="Google Shape;28881;p13"/>
            <p:cNvSpPr/>
            <p:nvPr/>
          </p:nvSpPr>
          <p:spPr>
            <a:xfrm>
              <a:off x="1497250" y="3762450"/>
              <a:ext cx="45625" cy="44150"/>
            </a:xfrm>
            <a:custGeom>
              <a:avLst/>
              <a:gdLst/>
              <a:ahLst/>
              <a:cxnLst/>
              <a:rect l="l" t="t" r="r" b="b"/>
              <a:pathLst>
                <a:path w="1825" h="1766" extrusionOk="0">
                  <a:moveTo>
                    <a:pt x="944" y="1"/>
                  </a:moveTo>
                  <a:cubicBezTo>
                    <a:pt x="452" y="1"/>
                    <a:pt x="30" y="357"/>
                    <a:pt x="1" y="854"/>
                  </a:cubicBezTo>
                  <a:cubicBezTo>
                    <a:pt x="1" y="1340"/>
                    <a:pt x="426" y="1766"/>
                    <a:pt x="913" y="1766"/>
                  </a:cubicBezTo>
                  <a:cubicBezTo>
                    <a:pt x="1399" y="1766"/>
                    <a:pt x="1764" y="1401"/>
                    <a:pt x="1794" y="915"/>
                  </a:cubicBezTo>
                  <a:cubicBezTo>
                    <a:pt x="1824" y="428"/>
                    <a:pt x="1460" y="33"/>
                    <a:pt x="1004" y="3"/>
                  </a:cubicBezTo>
                  <a:cubicBezTo>
                    <a:pt x="984" y="1"/>
                    <a:pt x="964" y="1"/>
                    <a:pt x="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2" name="Google Shape;28882;p13"/>
            <p:cNvSpPr/>
            <p:nvPr/>
          </p:nvSpPr>
          <p:spPr>
            <a:xfrm>
              <a:off x="6026975" y="3764025"/>
              <a:ext cx="45625" cy="44900"/>
            </a:xfrm>
            <a:custGeom>
              <a:avLst/>
              <a:gdLst/>
              <a:ahLst/>
              <a:cxnLst/>
              <a:rect l="l" t="t" r="r" b="b"/>
              <a:pathLst>
                <a:path w="1825" h="1796" extrusionOk="0">
                  <a:moveTo>
                    <a:pt x="912" y="0"/>
                  </a:moveTo>
                  <a:cubicBezTo>
                    <a:pt x="426" y="0"/>
                    <a:pt x="0" y="456"/>
                    <a:pt x="31" y="973"/>
                  </a:cubicBezTo>
                  <a:cubicBezTo>
                    <a:pt x="60" y="1412"/>
                    <a:pt x="456" y="1795"/>
                    <a:pt x="893" y="1795"/>
                  </a:cubicBezTo>
                  <a:cubicBezTo>
                    <a:pt x="910" y="1795"/>
                    <a:pt x="926" y="1795"/>
                    <a:pt x="943" y="1794"/>
                  </a:cubicBezTo>
                  <a:cubicBezTo>
                    <a:pt x="1429" y="1763"/>
                    <a:pt x="1824" y="1338"/>
                    <a:pt x="1794" y="882"/>
                  </a:cubicBezTo>
                  <a:cubicBezTo>
                    <a:pt x="1794" y="426"/>
                    <a:pt x="136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3" name="Google Shape;28883;p13"/>
            <p:cNvSpPr/>
            <p:nvPr/>
          </p:nvSpPr>
          <p:spPr>
            <a:xfrm>
              <a:off x="6093100" y="3584650"/>
              <a:ext cx="44850" cy="43375"/>
            </a:xfrm>
            <a:custGeom>
              <a:avLst/>
              <a:gdLst/>
              <a:ahLst/>
              <a:cxnLst/>
              <a:rect l="l" t="t" r="r" b="b"/>
              <a:pathLst>
                <a:path w="1794" h="1735" extrusionOk="0">
                  <a:moveTo>
                    <a:pt x="920" y="1"/>
                  </a:moveTo>
                  <a:cubicBezTo>
                    <a:pt x="426" y="1"/>
                    <a:pt x="1" y="414"/>
                    <a:pt x="30" y="884"/>
                  </a:cubicBezTo>
                  <a:cubicBezTo>
                    <a:pt x="30" y="1339"/>
                    <a:pt x="425" y="1735"/>
                    <a:pt x="912" y="1735"/>
                  </a:cubicBezTo>
                  <a:cubicBezTo>
                    <a:pt x="1398" y="1735"/>
                    <a:pt x="1763" y="1400"/>
                    <a:pt x="1793" y="914"/>
                  </a:cubicBezTo>
                  <a:cubicBezTo>
                    <a:pt x="1793" y="428"/>
                    <a:pt x="1459" y="32"/>
                    <a:pt x="973" y="2"/>
                  </a:cubicBezTo>
                  <a:cubicBezTo>
                    <a:pt x="955" y="1"/>
                    <a:pt x="938" y="1"/>
                    <a:pt x="9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4" name="Google Shape;28884;p13"/>
            <p:cNvSpPr/>
            <p:nvPr/>
          </p:nvSpPr>
          <p:spPr>
            <a:xfrm>
              <a:off x="1368075" y="2993500"/>
              <a:ext cx="44825" cy="44900"/>
            </a:xfrm>
            <a:custGeom>
              <a:avLst/>
              <a:gdLst/>
              <a:ahLst/>
              <a:cxnLst/>
              <a:rect l="l" t="t" r="r" b="b"/>
              <a:pathLst>
                <a:path w="1793" h="1796" extrusionOk="0">
                  <a:moveTo>
                    <a:pt x="882" y="0"/>
                  </a:moveTo>
                  <a:cubicBezTo>
                    <a:pt x="396" y="31"/>
                    <a:pt x="0" y="426"/>
                    <a:pt x="0" y="882"/>
                  </a:cubicBezTo>
                  <a:cubicBezTo>
                    <a:pt x="0" y="1368"/>
                    <a:pt x="365" y="1763"/>
                    <a:pt x="851" y="1794"/>
                  </a:cubicBezTo>
                  <a:cubicBezTo>
                    <a:pt x="867" y="1795"/>
                    <a:pt x="882" y="1795"/>
                    <a:pt x="898" y="1795"/>
                  </a:cubicBezTo>
                  <a:cubicBezTo>
                    <a:pt x="1366" y="1795"/>
                    <a:pt x="1793" y="1353"/>
                    <a:pt x="1763" y="882"/>
                  </a:cubicBezTo>
                  <a:cubicBezTo>
                    <a:pt x="1763" y="426"/>
                    <a:pt x="1307"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5" name="Google Shape;28885;p13"/>
            <p:cNvSpPr/>
            <p:nvPr/>
          </p:nvSpPr>
          <p:spPr>
            <a:xfrm>
              <a:off x="7330950" y="3825575"/>
              <a:ext cx="31175" cy="57025"/>
            </a:xfrm>
            <a:custGeom>
              <a:avLst/>
              <a:gdLst/>
              <a:ahLst/>
              <a:cxnLst/>
              <a:rect l="l" t="t" r="r" b="b"/>
              <a:pathLst>
                <a:path w="1247" h="2281" extrusionOk="0">
                  <a:moveTo>
                    <a:pt x="1247" y="0"/>
                  </a:moveTo>
                  <a:cubicBezTo>
                    <a:pt x="365" y="213"/>
                    <a:pt x="1" y="639"/>
                    <a:pt x="61" y="1277"/>
                  </a:cubicBezTo>
                  <a:cubicBezTo>
                    <a:pt x="122" y="1915"/>
                    <a:pt x="517" y="2280"/>
                    <a:pt x="1247" y="2280"/>
                  </a:cubicBezTo>
                  <a:lnTo>
                    <a:pt x="12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6" name="Google Shape;28886;p13"/>
            <p:cNvSpPr/>
            <p:nvPr/>
          </p:nvSpPr>
          <p:spPr>
            <a:xfrm>
              <a:off x="1555775" y="3885600"/>
              <a:ext cx="46375" cy="44150"/>
            </a:xfrm>
            <a:custGeom>
              <a:avLst/>
              <a:gdLst/>
              <a:ahLst/>
              <a:cxnLst/>
              <a:rect l="l" t="t" r="r" b="b"/>
              <a:pathLst>
                <a:path w="1855" h="1766" extrusionOk="0">
                  <a:moveTo>
                    <a:pt x="942" y="1"/>
                  </a:moveTo>
                  <a:cubicBezTo>
                    <a:pt x="426" y="1"/>
                    <a:pt x="0" y="426"/>
                    <a:pt x="31" y="913"/>
                  </a:cubicBezTo>
                  <a:cubicBezTo>
                    <a:pt x="60" y="1381"/>
                    <a:pt x="484" y="1765"/>
                    <a:pt x="978" y="1765"/>
                  </a:cubicBezTo>
                  <a:cubicBezTo>
                    <a:pt x="996" y="1765"/>
                    <a:pt x="1015" y="1765"/>
                    <a:pt x="1034" y="1764"/>
                  </a:cubicBezTo>
                  <a:cubicBezTo>
                    <a:pt x="1520" y="1703"/>
                    <a:pt x="1854" y="1308"/>
                    <a:pt x="1824" y="821"/>
                  </a:cubicBezTo>
                  <a:cubicBezTo>
                    <a:pt x="1793" y="335"/>
                    <a:pt x="142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7" name="Google Shape;28887;p13"/>
            <p:cNvSpPr/>
            <p:nvPr/>
          </p:nvSpPr>
          <p:spPr>
            <a:xfrm>
              <a:off x="6125000" y="3493450"/>
              <a:ext cx="44850" cy="44150"/>
            </a:xfrm>
            <a:custGeom>
              <a:avLst/>
              <a:gdLst/>
              <a:ahLst/>
              <a:cxnLst/>
              <a:rect l="l" t="t" r="r" b="b"/>
              <a:pathLst>
                <a:path w="1794" h="1766" extrusionOk="0">
                  <a:moveTo>
                    <a:pt x="917" y="1"/>
                  </a:moveTo>
                  <a:cubicBezTo>
                    <a:pt x="426" y="1"/>
                    <a:pt x="30" y="385"/>
                    <a:pt x="1" y="854"/>
                  </a:cubicBezTo>
                  <a:cubicBezTo>
                    <a:pt x="1" y="1340"/>
                    <a:pt x="426" y="1766"/>
                    <a:pt x="943" y="1766"/>
                  </a:cubicBezTo>
                  <a:cubicBezTo>
                    <a:pt x="1429" y="1735"/>
                    <a:pt x="1794" y="1370"/>
                    <a:pt x="1794" y="884"/>
                  </a:cubicBezTo>
                  <a:cubicBezTo>
                    <a:pt x="1794" y="398"/>
                    <a:pt x="1460" y="33"/>
                    <a:pt x="973" y="3"/>
                  </a:cubicBezTo>
                  <a:cubicBezTo>
                    <a:pt x="954" y="2"/>
                    <a:pt x="936" y="1"/>
                    <a:pt x="9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8" name="Google Shape;28888;p13"/>
            <p:cNvSpPr/>
            <p:nvPr/>
          </p:nvSpPr>
          <p:spPr>
            <a:xfrm>
              <a:off x="5231375" y="4815675"/>
              <a:ext cx="44850" cy="44125"/>
            </a:xfrm>
            <a:custGeom>
              <a:avLst/>
              <a:gdLst/>
              <a:ahLst/>
              <a:cxnLst/>
              <a:rect l="l" t="t" r="r" b="b"/>
              <a:pathLst>
                <a:path w="1794" h="1765" extrusionOk="0">
                  <a:moveTo>
                    <a:pt x="917" y="0"/>
                  </a:moveTo>
                  <a:cubicBezTo>
                    <a:pt x="424" y="0"/>
                    <a:pt x="0" y="385"/>
                    <a:pt x="0" y="883"/>
                  </a:cubicBezTo>
                  <a:cubicBezTo>
                    <a:pt x="0" y="1370"/>
                    <a:pt x="456" y="1765"/>
                    <a:pt x="942" y="1765"/>
                  </a:cubicBezTo>
                  <a:cubicBezTo>
                    <a:pt x="1429" y="1734"/>
                    <a:pt x="1794" y="1370"/>
                    <a:pt x="1794" y="883"/>
                  </a:cubicBezTo>
                  <a:cubicBezTo>
                    <a:pt x="1794" y="397"/>
                    <a:pt x="1429" y="32"/>
                    <a:pt x="973" y="2"/>
                  </a:cubicBezTo>
                  <a:cubicBezTo>
                    <a:pt x="954" y="1"/>
                    <a:pt x="936" y="0"/>
                    <a:pt x="9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9" name="Google Shape;28889;p13"/>
            <p:cNvSpPr/>
            <p:nvPr/>
          </p:nvSpPr>
          <p:spPr>
            <a:xfrm>
              <a:off x="6234425" y="2914425"/>
              <a:ext cx="44850" cy="44150"/>
            </a:xfrm>
            <a:custGeom>
              <a:avLst/>
              <a:gdLst/>
              <a:ahLst/>
              <a:cxnLst/>
              <a:rect l="l" t="t" r="r" b="b"/>
              <a:pathLst>
                <a:path w="1794" h="1766" extrusionOk="0">
                  <a:moveTo>
                    <a:pt x="917" y="1"/>
                  </a:moveTo>
                  <a:cubicBezTo>
                    <a:pt x="424" y="1"/>
                    <a:pt x="0" y="386"/>
                    <a:pt x="0" y="884"/>
                  </a:cubicBezTo>
                  <a:cubicBezTo>
                    <a:pt x="0" y="1370"/>
                    <a:pt x="456" y="1765"/>
                    <a:pt x="943" y="1765"/>
                  </a:cubicBezTo>
                  <a:cubicBezTo>
                    <a:pt x="1429" y="1735"/>
                    <a:pt x="1794" y="1370"/>
                    <a:pt x="1794" y="884"/>
                  </a:cubicBezTo>
                  <a:cubicBezTo>
                    <a:pt x="1794" y="397"/>
                    <a:pt x="1429" y="33"/>
                    <a:pt x="973" y="2"/>
                  </a:cubicBezTo>
                  <a:cubicBezTo>
                    <a:pt x="954" y="1"/>
                    <a:pt x="936" y="1"/>
                    <a:pt x="9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0" name="Google Shape;28890;p13"/>
            <p:cNvSpPr/>
            <p:nvPr/>
          </p:nvSpPr>
          <p:spPr>
            <a:xfrm>
              <a:off x="1705475" y="4042150"/>
              <a:ext cx="44850" cy="44900"/>
            </a:xfrm>
            <a:custGeom>
              <a:avLst/>
              <a:gdLst/>
              <a:ahLst/>
              <a:cxnLst/>
              <a:rect l="l" t="t" r="r" b="b"/>
              <a:pathLst>
                <a:path w="1794" h="1796" extrusionOk="0">
                  <a:moveTo>
                    <a:pt x="851" y="0"/>
                  </a:moveTo>
                  <a:cubicBezTo>
                    <a:pt x="395" y="31"/>
                    <a:pt x="0" y="456"/>
                    <a:pt x="0" y="912"/>
                  </a:cubicBezTo>
                  <a:cubicBezTo>
                    <a:pt x="0" y="1410"/>
                    <a:pt x="424" y="1795"/>
                    <a:pt x="917" y="1795"/>
                  </a:cubicBezTo>
                  <a:cubicBezTo>
                    <a:pt x="935" y="1795"/>
                    <a:pt x="954" y="1795"/>
                    <a:pt x="973" y="1794"/>
                  </a:cubicBezTo>
                  <a:cubicBezTo>
                    <a:pt x="1429" y="1733"/>
                    <a:pt x="1793" y="1307"/>
                    <a:pt x="1763" y="851"/>
                  </a:cubicBezTo>
                  <a:cubicBezTo>
                    <a:pt x="1733" y="39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1" name="Google Shape;28891;p13"/>
            <p:cNvSpPr/>
            <p:nvPr/>
          </p:nvSpPr>
          <p:spPr>
            <a:xfrm>
              <a:off x="2356700" y="4794425"/>
              <a:ext cx="45600" cy="44900"/>
            </a:xfrm>
            <a:custGeom>
              <a:avLst/>
              <a:gdLst/>
              <a:ahLst/>
              <a:cxnLst/>
              <a:rect l="l" t="t" r="r" b="b"/>
              <a:pathLst>
                <a:path w="1824" h="1796" extrusionOk="0">
                  <a:moveTo>
                    <a:pt x="912" y="1"/>
                  </a:moveTo>
                  <a:cubicBezTo>
                    <a:pt x="426" y="1"/>
                    <a:pt x="0" y="457"/>
                    <a:pt x="31" y="973"/>
                  </a:cubicBezTo>
                  <a:cubicBezTo>
                    <a:pt x="60" y="1413"/>
                    <a:pt x="456" y="1796"/>
                    <a:pt x="893" y="1796"/>
                  </a:cubicBezTo>
                  <a:cubicBezTo>
                    <a:pt x="909" y="1796"/>
                    <a:pt x="926" y="1795"/>
                    <a:pt x="942" y="1794"/>
                  </a:cubicBezTo>
                  <a:cubicBezTo>
                    <a:pt x="1398" y="1764"/>
                    <a:pt x="1824" y="1338"/>
                    <a:pt x="1794" y="882"/>
                  </a:cubicBezTo>
                  <a:cubicBezTo>
                    <a:pt x="1794" y="426"/>
                    <a:pt x="1368" y="3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2" name="Google Shape;28892;p13"/>
            <p:cNvSpPr/>
            <p:nvPr/>
          </p:nvSpPr>
          <p:spPr>
            <a:xfrm>
              <a:off x="1415200" y="3422075"/>
              <a:ext cx="44850" cy="44900"/>
            </a:xfrm>
            <a:custGeom>
              <a:avLst/>
              <a:gdLst/>
              <a:ahLst/>
              <a:cxnLst/>
              <a:rect l="l" t="t" r="r" b="b"/>
              <a:pathLst>
                <a:path w="1794" h="1796" extrusionOk="0">
                  <a:moveTo>
                    <a:pt x="912" y="0"/>
                  </a:moveTo>
                  <a:cubicBezTo>
                    <a:pt x="486" y="0"/>
                    <a:pt x="30" y="426"/>
                    <a:pt x="30" y="882"/>
                  </a:cubicBezTo>
                  <a:cubicBezTo>
                    <a:pt x="1" y="1353"/>
                    <a:pt x="427" y="1795"/>
                    <a:pt x="896" y="1795"/>
                  </a:cubicBezTo>
                  <a:cubicBezTo>
                    <a:pt x="911" y="1795"/>
                    <a:pt x="927" y="1795"/>
                    <a:pt x="942" y="1794"/>
                  </a:cubicBezTo>
                  <a:cubicBezTo>
                    <a:pt x="1398" y="1763"/>
                    <a:pt x="1793" y="1368"/>
                    <a:pt x="1793" y="882"/>
                  </a:cubicBezTo>
                  <a:cubicBezTo>
                    <a:pt x="1793" y="426"/>
                    <a:pt x="1398" y="31"/>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3" name="Google Shape;28893;p13"/>
            <p:cNvSpPr/>
            <p:nvPr/>
          </p:nvSpPr>
          <p:spPr>
            <a:xfrm>
              <a:off x="1308050" y="2868825"/>
              <a:ext cx="45600" cy="44200"/>
            </a:xfrm>
            <a:custGeom>
              <a:avLst/>
              <a:gdLst/>
              <a:ahLst/>
              <a:cxnLst/>
              <a:rect l="l" t="t" r="r" b="b"/>
              <a:pathLst>
                <a:path w="1824" h="1768" extrusionOk="0">
                  <a:moveTo>
                    <a:pt x="881" y="1"/>
                  </a:moveTo>
                  <a:cubicBezTo>
                    <a:pt x="861" y="1"/>
                    <a:pt x="841" y="1"/>
                    <a:pt x="821" y="2"/>
                  </a:cubicBezTo>
                  <a:cubicBezTo>
                    <a:pt x="335" y="33"/>
                    <a:pt x="0" y="428"/>
                    <a:pt x="31" y="914"/>
                  </a:cubicBezTo>
                  <a:cubicBezTo>
                    <a:pt x="60" y="1411"/>
                    <a:pt x="454" y="1767"/>
                    <a:pt x="943" y="1767"/>
                  </a:cubicBezTo>
                  <a:cubicBezTo>
                    <a:pt x="963" y="1767"/>
                    <a:pt x="983" y="1767"/>
                    <a:pt x="1003" y="1765"/>
                  </a:cubicBezTo>
                  <a:cubicBezTo>
                    <a:pt x="1459" y="1705"/>
                    <a:pt x="1824" y="1309"/>
                    <a:pt x="1824" y="854"/>
                  </a:cubicBezTo>
                  <a:cubicBezTo>
                    <a:pt x="1795" y="357"/>
                    <a:pt x="1372" y="1"/>
                    <a:pt x="8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4" name="Google Shape;28894;p13"/>
            <p:cNvSpPr/>
            <p:nvPr/>
          </p:nvSpPr>
          <p:spPr>
            <a:xfrm>
              <a:off x="6159950" y="3402275"/>
              <a:ext cx="44875" cy="44175"/>
            </a:xfrm>
            <a:custGeom>
              <a:avLst/>
              <a:gdLst/>
              <a:ahLst/>
              <a:cxnLst/>
              <a:rect l="l" t="t" r="r" b="b"/>
              <a:pathLst>
                <a:path w="1795" h="1767" extrusionOk="0">
                  <a:moveTo>
                    <a:pt x="904" y="0"/>
                  </a:moveTo>
                  <a:cubicBezTo>
                    <a:pt x="887" y="0"/>
                    <a:pt x="869" y="1"/>
                    <a:pt x="852" y="2"/>
                  </a:cubicBezTo>
                  <a:cubicBezTo>
                    <a:pt x="365" y="33"/>
                    <a:pt x="1" y="397"/>
                    <a:pt x="1" y="884"/>
                  </a:cubicBezTo>
                  <a:cubicBezTo>
                    <a:pt x="1" y="1370"/>
                    <a:pt x="365" y="1735"/>
                    <a:pt x="852" y="1765"/>
                  </a:cubicBezTo>
                  <a:cubicBezTo>
                    <a:pt x="868" y="1766"/>
                    <a:pt x="885" y="1767"/>
                    <a:pt x="901" y="1767"/>
                  </a:cubicBezTo>
                  <a:cubicBezTo>
                    <a:pt x="1368" y="1767"/>
                    <a:pt x="1794" y="1353"/>
                    <a:pt x="1794" y="884"/>
                  </a:cubicBezTo>
                  <a:cubicBezTo>
                    <a:pt x="1794" y="386"/>
                    <a:pt x="1371" y="0"/>
                    <a:pt x="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5" name="Google Shape;28895;p13"/>
            <p:cNvSpPr/>
            <p:nvPr/>
          </p:nvSpPr>
          <p:spPr>
            <a:xfrm>
              <a:off x="1761725" y="4168250"/>
              <a:ext cx="44825" cy="43375"/>
            </a:xfrm>
            <a:custGeom>
              <a:avLst/>
              <a:gdLst/>
              <a:ahLst/>
              <a:cxnLst/>
              <a:rect l="l" t="t" r="r" b="b"/>
              <a:pathLst>
                <a:path w="1793" h="1735" extrusionOk="0">
                  <a:moveTo>
                    <a:pt x="890" y="0"/>
                  </a:moveTo>
                  <a:cubicBezTo>
                    <a:pt x="397" y="0"/>
                    <a:pt x="0" y="413"/>
                    <a:pt x="30" y="883"/>
                  </a:cubicBezTo>
                  <a:cubicBezTo>
                    <a:pt x="30" y="1370"/>
                    <a:pt x="425" y="1734"/>
                    <a:pt x="911" y="1734"/>
                  </a:cubicBezTo>
                  <a:cubicBezTo>
                    <a:pt x="1398" y="1734"/>
                    <a:pt x="1762" y="1370"/>
                    <a:pt x="1793" y="883"/>
                  </a:cubicBezTo>
                  <a:cubicBezTo>
                    <a:pt x="1793" y="397"/>
                    <a:pt x="1428" y="32"/>
                    <a:pt x="942" y="2"/>
                  </a:cubicBezTo>
                  <a:cubicBezTo>
                    <a:pt x="924" y="1"/>
                    <a:pt x="907" y="0"/>
                    <a:pt x="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6" name="Google Shape;28896;p13"/>
            <p:cNvSpPr/>
            <p:nvPr/>
          </p:nvSpPr>
          <p:spPr>
            <a:xfrm>
              <a:off x="4860550" y="4985925"/>
              <a:ext cx="44850" cy="44900"/>
            </a:xfrm>
            <a:custGeom>
              <a:avLst/>
              <a:gdLst/>
              <a:ahLst/>
              <a:cxnLst/>
              <a:rect l="l" t="t" r="r" b="b"/>
              <a:pathLst>
                <a:path w="1794" h="1796" extrusionOk="0">
                  <a:moveTo>
                    <a:pt x="882" y="1"/>
                  </a:moveTo>
                  <a:cubicBezTo>
                    <a:pt x="395" y="1"/>
                    <a:pt x="0" y="426"/>
                    <a:pt x="0" y="882"/>
                  </a:cubicBezTo>
                  <a:cubicBezTo>
                    <a:pt x="0" y="1368"/>
                    <a:pt x="365" y="1763"/>
                    <a:pt x="851" y="1794"/>
                  </a:cubicBezTo>
                  <a:cubicBezTo>
                    <a:pt x="868" y="1795"/>
                    <a:pt x="884" y="1795"/>
                    <a:pt x="901" y="1795"/>
                  </a:cubicBezTo>
                  <a:cubicBezTo>
                    <a:pt x="1337" y="1795"/>
                    <a:pt x="1734" y="1413"/>
                    <a:pt x="1763" y="973"/>
                  </a:cubicBezTo>
                  <a:cubicBezTo>
                    <a:pt x="1793" y="487"/>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7" name="Google Shape;28897;p13"/>
            <p:cNvSpPr/>
            <p:nvPr/>
          </p:nvSpPr>
          <p:spPr>
            <a:xfrm>
              <a:off x="2958525" y="5118150"/>
              <a:ext cx="45625" cy="44900"/>
            </a:xfrm>
            <a:custGeom>
              <a:avLst/>
              <a:gdLst/>
              <a:ahLst/>
              <a:cxnLst/>
              <a:rect l="l" t="t" r="r" b="b"/>
              <a:pathLst>
                <a:path w="1825" h="1796" extrusionOk="0">
                  <a:moveTo>
                    <a:pt x="912" y="0"/>
                  </a:moveTo>
                  <a:cubicBezTo>
                    <a:pt x="426" y="0"/>
                    <a:pt x="1" y="456"/>
                    <a:pt x="31" y="973"/>
                  </a:cubicBezTo>
                  <a:cubicBezTo>
                    <a:pt x="60" y="1412"/>
                    <a:pt x="457" y="1795"/>
                    <a:pt x="893" y="1795"/>
                  </a:cubicBezTo>
                  <a:cubicBezTo>
                    <a:pt x="910" y="1795"/>
                    <a:pt x="926" y="1795"/>
                    <a:pt x="943" y="1794"/>
                  </a:cubicBezTo>
                  <a:cubicBezTo>
                    <a:pt x="1429" y="1763"/>
                    <a:pt x="1824" y="1338"/>
                    <a:pt x="1794" y="882"/>
                  </a:cubicBezTo>
                  <a:cubicBezTo>
                    <a:pt x="1794" y="426"/>
                    <a:pt x="136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8" name="Google Shape;28898;p13"/>
            <p:cNvSpPr/>
            <p:nvPr/>
          </p:nvSpPr>
          <p:spPr>
            <a:xfrm>
              <a:off x="4985175" y="4929650"/>
              <a:ext cx="44850" cy="43375"/>
            </a:xfrm>
            <a:custGeom>
              <a:avLst/>
              <a:gdLst/>
              <a:ahLst/>
              <a:cxnLst/>
              <a:rect l="l" t="t" r="r" b="b"/>
              <a:pathLst>
                <a:path w="1794" h="1735" extrusionOk="0">
                  <a:moveTo>
                    <a:pt x="890" y="1"/>
                  </a:moveTo>
                  <a:cubicBezTo>
                    <a:pt x="397" y="1"/>
                    <a:pt x="1" y="414"/>
                    <a:pt x="30" y="884"/>
                  </a:cubicBezTo>
                  <a:cubicBezTo>
                    <a:pt x="30" y="1370"/>
                    <a:pt x="426" y="1735"/>
                    <a:pt x="912" y="1735"/>
                  </a:cubicBezTo>
                  <a:cubicBezTo>
                    <a:pt x="1398" y="1735"/>
                    <a:pt x="1763" y="1370"/>
                    <a:pt x="1793" y="884"/>
                  </a:cubicBezTo>
                  <a:cubicBezTo>
                    <a:pt x="1793" y="397"/>
                    <a:pt x="1429" y="33"/>
                    <a:pt x="942" y="2"/>
                  </a:cubicBezTo>
                  <a:cubicBezTo>
                    <a:pt x="925" y="1"/>
                    <a:pt x="907" y="1"/>
                    <a:pt x="8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9" name="Google Shape;28899;p13"/>
            <p:cNvSpPr/>
            <p:nvPr/>
          </p:nvSpPr>
          <p:spPr>
            <a:xfrm>
              <a:off x="5737450" y="4277700"/>
              <a:ext cx="45625" cy="44100"/>
            </a:xfrm>
            <a:custGeom>
              <a:avLst/>
              <a:gdLst/>
              <a:ahLst/>
              <a:cxnLst/>
              <a:rect l="l" t="t" r="r" b="b"/>
              <a:pathLst>
                <a:path w="1825" h="1764" extrusionOk="0">
                  <a:moveTo>
                    <a:pt x="913" y="1"/>
                  </a:moveTo>
                  <a:cubicBezTo>
                    <a:pt x="426" y="1"/>
                    <a:pt x="1" y="396"/>
                    <a:pt x="1" y="913"/>
                  </a:cubicBezTo>
                  <a:cubicBezTo>
                    <a:pt x="31" y="1369"/>
                    <a:pt x="426" y="1733"/>
                    <a:pt x="882" y="1764"/>
                  </a:cubicBezTo>
                  <a:cubicBezTo>
                    <a:pt x="1369" y="1764"/>
                    <a:pt x="1764" y="1429"/>
                    <a:pt x="1794" y="943"/>
                  </a:cubicBezTo>
                  <a:cubicBezTo>
                    <a:pt x="1824" y="396"/>
                    <a:pt x="1460"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0" name="Google Shape;28900;p13"/>
            <p:cNvSpPr/>
            <p:nvPr/>
          </p:nvSpPr>
          <p:spPr>
            <a:xfrm>
              <a:off x="1820975" y="4291375"/>
              <a:ext cx="45600" cy="44100"/>
            </a:xfrm>
            <a:custGeom>
              <a:avLst/>
              <a:gdLst/>
              <a:ahLst/>
              <a:cxnLst/>
              <a:rect l="l" t="t" r="r" b="b"/>
              <a:pathLst>
                <a:path w="1824" h="1764" extrusionOk="0">
                  <a:moveTo>
                    <a:pt x="882" y="1"/>
                  </a:moveTo>
                  <a:cubicBezTo>
                    <a:pt x="395" y="1"/>
                    <a:pt x="31" y="396"/>
                    <a:pt x="0" y="852"/>
                  </a:cubicBezTo>
                  <a:cubicBezTo>
                    <a:pt x="0" y="1338"/>
                    <a:pt x="426" y="1764"/>
                    <a:pt x="943" y="1764"/>
                  </a:cubicBezTo>
                  <a:cubicBezTo>
                    <a:pt x="1459" y="1734"/>
                    <a:pt x="1824" y="1338"/>
                    <a:pt x="1794" y="822"/>
                  </a:cubicBezTo>
                  <a:cubicBezTo>
                    <a:pt x="1763" y="33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1" name="Google Shape;28901;p13"/>
            <p:cNvSpPr/>
            <p:nvPr/>
          </p:nvSpPr>
          <p:spPr>
            <a:xfrm>
              <a:off x="6191100" y="3311125"/>
              <a:ext cx="45625" cy="44100"/>
            </a:xfrm>
            <a:custGeom>
              <a:avLst/>
              <a:gdLst/>
              <a:ahLst/>
              <a:cxnLst/>
              <a:rect l="l" t="t" r="r" b="b"/>
              <a:pathLst>
                <a:path w="1825" h="1764" extrusionOk="0">
                  <a:moveTo>
                    <a:pt x="882" y="1"/>
                  </a:moveTo>
                  <a:cubicBezTo>
                    <a:pt x="366" y="1"/>
                    <a:pt x="1" y="426"/>
                    <a:pt x="31" y="943"/>
                  </a:cubicBezTo>
                  <a:cubicBezTo>
                    <a:pt x="62" y="1429"/>
                    <a:pt x="457" y="1764"/>
                    <a:pt x="943" y="1764"/>
                  </a:cubicBezTo>
                  <a:cubicBezTo>
                    <a:pt x="1399" y="1733"/>
                    <a:pt x="1794" y="1368"/>
                    <a:pt x="1825" y="913"/>
                  </a:cubicBezTo>
                  <a:cubicBezTo>
                    <a:pt x="1825" y="396"/>
                    <a:pt x="139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2" name="Google Shape;28902;p13"/>
            <p:cNvSpPr/>
            <p:nvPr/>
          </p:nvSpPr>
          <p:spPr>
            <a:xfrm>
              <a:off x="5703250" y="4368900"/>
              <a:ext cx="46400" cy="44100"/>
            </a:xfrm>
            <a:custGeom>
              <a:avLst/>
              <a:gdLst/>
              <a:ahLst/>
              <a:cxnLst/>
              <a:rect l="l" t="t" r="r" b="b"/>
              <a:pathLst>
                <a:path w="1856" h="1764" extrusionOk="0">
                  <a:moveTo>
                    <a:pt x="943" y="0"/>
                  </a:moveTo>
                  <a:cubicBezTo>
                    <a:pt x="426" y="0"/>
                    <a:pt x="62" y="335"/>
                    <a:pt x="31" y="821"/>
                  </a:cubicBezTo>
                  <a:cubicBezTo>
                    <a:pt x="1" y="1338"/>
                    <a:pt x="396" y="1763"/>
                    <a:pt x="913" y="1763"/>
                  </a:cubicBezTo>
                  <a:cubicBezTo>
                    <a:pt x="1369" y="1763"/>
                    <a:pt x="1764" y="1399"/>
                    <a:pt x="1825" y="943"/>
                  </a:cubicBezTo>
                  <a:cubicBezTo>
                    <a:pt x="1855" y="426"/>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3" name="Google Shape;28903;p13"/>
            <p:cNvSpPr/>
            <p:nvPr/>
          </p:nvSpPr>
          <p:spPr>
            <a:xfrm>
              <a:off x="1342225" y="2777675"/>
              <a:ext cx="45625" cy="43500"/>
            </a:xfrm>
            <a:custGeom>
              <a:avLst/>
              <a:gdLst/>
              <a:ahLst/>
              <a:cxnLst/>
              <a:rect l="l" t="t" r="r" b="b"/>
              <a:pathLst>
                <a:path w="1825" h="1740" extrusionOk="0">
                  <a:moveTo>
                    <a:pt x="882" y="1"/>
                  </a:moveTo>
                  <a:cubicBezTo>
                    <a:pt x="396" y="31"/>
                    <a:pt x="1" y="427"/>
                    <a:pt x="31" y="882"/>
                  </a:cubicBezTo>
                  <a:cubicBezTo>
                    <a:pt x="31" y="1364"/>
                    <a:pt x="427" y="1740"/>
                    <a:pt x="899" y="1740"/>
                  </a:cubicBezTo>
                  <a:cubicBezTo>
                    <a:pt x="934" y="1740"/>
                    <a:pt x="969" y="1738"/>
                    <a:pt x="1004" y="1734"/>
                  </a:cubicBezTo>
                  <a:cubicBezTo>
                    <a:pt x="1460" y="1703"/>
                    <a:pt x="1825" y="1308"/>
                    <a:pt x="1794" y="822"/>
                  </a:cubicBezTo>
                  <a:cubicBezTo>
                    <a:pt x="1764" y="335"/>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4" name="Google Shape;28904;p13"/>
            <p:cNvSpPr/>
            <p:nvPr/>
          </p:nvSpPr>
          <p:spPr>
            <a:xfrm>
              <a:off x="5580150" y="4425075"/>
              <a:ext cx="45625" cy="44900"/>
            </a:xfrm>
            <a:custGeom>
              <a:avLst/>
              <a:gdLst/>
              <a:ahLst/>
              <a:cxnLst/>
              <a:rect l="l" t="t" r="r" b="b"/>
              <a:pathLst>
                <a:path w="1825" h="1796" extrusionOk="0">
                  <a:moveTo>
                    <a:pt x="924" y="1"/>
                  </a:moveTo>
                  <a:cubicBezTo>
                    <a:pt x="487" y="1"/>
                    <a:pt x="90" y="384"/>
                    <a:pt x="31" y="823"/>
                  </a:cubicBezTo>
                  <a:cubicBezTo>
                    <a:pt x="1" y="1340"/>
                    <a:pt x="396" y="1796"/>
                    <a:pt x="913" y="1796"/>
                  </a:cubicBezTo>
                  <a:cubicBezTo>
                    <a:pt x="1369" y="1796"/>
                    <a:pt x="1794" y="1401"/>
                    <a:pt x="1794" y="945"/>
                  </a:cubicBezTo>
                  <a:cubicBezTo>
                    <a:pt x="1825" y="489"/>
                    <a:pt x="1429" y="33"/>
                    <a:pt x="973" y="3"/>
                  </a:cubicBezTo>
                  <a:cubicBezTo>
                    <a:pt x="957" y="1"/>
                    <a:pt x="940" y="1"/>
                    <a:pt x="9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5" name="Google Shape;28905;p13"/>
            <p:cNvSpPr/>
            <p:nvPr/>
          </p:nvSpPr>
          <p:spPr>
            <a:xfrm>
              <a:off x="2869625" y="5084700"/>
              <a:ext cx="44850" cy="43350"/>
            </a:xfrm>
            <a:custGeom>
              <a:avLst/>
              <a:gdLst/>
              <a:ahLst/>
              <a:cxnLst/>
              <a:rect l="l" t="t" r="r" b="b"/>
              <a:pathLst>
                <a:path w="1794" h="1734" extrusionOk="0">
                  <a:moveTo>
                    <a:pt x="943" y="1"/>
                  </a:moveTo>
                  <a:cubicBezTo>
                    <a:pt x="456" y="1"/>
                    <a:pt x="61" y="335"/>
                    <a:pt x="31" y="822"/>
                  </a:cubicBezTo>
                  <a:cubicBezTo>
                    <a:pt x="0" y="1308"/>
                    <a:pt x="395" y="1733"/>
                    <a:pt x="912" y="1733"/>
                  </a:cubicBezTo>
                  <a:cubicBezTo>
                    <a:pt x="1399" y="1733"/>
                    <a:pt x="1794" y="1369"/>
                    <a:pt x="1794" y="882"/>
                  </a:cubicBezTo>
                  <a:cubicBezTo>
                    <a:pt x="1794" y="396"/>
                    <a:pt x="1429"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6" name="Google Shape;28906;p13"/>
            <p:cNvSpPr/>
            <p:nvPr/>
          </p:nvSpPr>
          <p:spPr>
            <a:xfrm>
              <a:off x="5389425" y="4665200"/>
              <a:ext cx="44850" cy="44200"/>
            </a:xfrm>
            <a:custGeom>
              <a:avLst/>
              <a:gdLst/>
              <a:ahLst/>
              <a:cxnLst/>
              <a:rect l="l" t="t" r="r" b="b"/>
              <a:pathLst>
                <a:path w="1794" h="1768" extrusionOk="0">
                  <a:moveTo>
                    <a:pt x="883" y="1"/>
                  </a:moveTo>
                  <a:cubicBezTo>
                    <a:pt x="394" y="1"/>
                    <a:pt x="0" y="357"/>
                    <a:pt x="0" y="854"/>
                  </a:cubicBezTo>
                  <a:cubicBezTo>
                    <a:pt x="0" y="1340"/>
                    <a:pt x="335" y="1735"/>
                    <a:pt x="821" y="1766"/>
                  </a:cubicBezTo>
                  <a:cubicBezTo>
                    <a:pt x="839" y="1767"/>
                    <a:pt x="856" y="1767"/>
                    <a:pt x="874" y="1767"/>
                  </a:cubicBezTo>
                  <a:cubicBezTo>
                    <a:pt x="1340" y="1767"/>
                    <a:pt x="1765" y="1382"/>
                    <a:pt x="1794" y="884"/>
                  </a:cubicBezTo>
                  <a:cubicBezTo>
                    <a:pt x="1794" y="428"/>
                    <a:pt x="1429" y="33"/>
                    <a:pt x="943" y="3"/>
                  </a:cubicBezTo>
                  <a:cubicBezTo>
                    <a:pt x="923" y="1"/>
                    <a:pt x="903" y="1"/>
                    <a:pt x="8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7" name="Google Shape;28907;p13"/>
            <p:cNvSpPr/>
            <p:nvPr/>
          </p:nvSpPr>
          <p:spPr>
            <a:xfrm>
              <a:off x="1969900" y="4447900"/>
              <a:ext cx="44100" cy="44875"/>
            </a:xfrm>
            <a:custGeom>
              <a:avLst/>
              <a:gdLst/>
              <a:ahLst/>
              <a:cxnLst/>
              <a:rect l="l" t="t" r="r" b="b"/>
              <a:pathLst>
                <a:path w="1764" h="1795" extrusionOk="0">
                  <a:moveTo>
                    <a:pt x="868" y="0"/>
                  </a:moveTo>
                  <a:cubicBezTo>
                    <a:pt x="852" y="0"/>
                    <a:pt x="837" y="0"/>
                    <a:pt x="821" y="1"/>
                  </a:cubicBezTo>
                  <a:cubicBezTo>
                    <a:pt x="366" y="32"/>
                    <a:pt x="1" y="457"/>
                    <a:pt x="1" y="944"/>
                  </a:cubicBezTo>
                  <a:cubicBezTo>
                    <a:pt x="31" y="1430"/>
                    <a:pt x="426" y="1795"/>
                    <a:pt x="882" y="1795"/>
                  </a:cubicBezTo>
                  <a:cubicBezTo>
                    <a:pt x="1369" y="1795"/>
                    <a:pt x="1764" y="1369"/>
                    <a:pt x="1764" y="913"/>
                  </a:cubicBezTo>
                  <a:cubicBezTo>
                    <a:pt x="1764" y="442"/>
                    <a:pt x="1336" y="0"/>
                    <a:pt x="8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8" name="Google Shape;28908;p13"/>
            <p:cNvSpPr/>
            <p:nvPr/>
          </p:nvSpPr>
          <p:spPr>
            <a:xfrm>
              <a:off x="1417475" y="2291325"/>
              <a:ext cx="45600" cy="44900"/>
            </a:xfrm>
            <a:custGeom>
              <a:avLst/>
              <a:gdLst/>
              <a:ahLst/>
              <a:cxnLst/>
              <a:rect l="l" t="t" r="r" b="b"/>
              <a:pathLst>
                <a:path w="1824" h="1796" extrusionOk="0">
                  <a:moveTo>
                    <a:pt x="923" y="0"/>
                  </a:moveTo>
                  <a:cubicBezTo>
                    <a:pt x="484" y="0"/>
                    <a:pt x="60" y="383"/>
                    <a:pt x="31" y="822"/>
                  </a:cubicBezTo>
                  <a:cubicBezTo>
                    <a:pt x="0" y="1339"/>
                    <a:pt x="395" y="1795"/>
                    <a:pt x="912" y="1795"/>
                  </a:cubicBezTo>
                  <a:cubicBezTo>
                    <a:pt x="1368" y="1795"/>
                    <a:pt x="1793" y="1400"/>
                    <a:pt x="1793" y="944"/>
                  </a:cubicBezTo>
                  <a:cubicBezTo>
                    <a:pt x="1824" y="488"/>
                    <a:pt x="1429" y="32"/>
                    <a:pt x="973" y="2"/>
                  </a:cubicBezTo>
                  <a:cubicBezTo>
                    <a:pt x="956" y="1"/>
                    <a:pt x="940" y="0"/>
                    <a:pt x="9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9" name="Google Shape;28909;p13"/>
            <p:cNvSpPr/>
            <p:nvPr/>
          </p:nvSpPr>
          <p:spPr>
            <a:xfrm>
              <a:off x="5607525" y="1245700"/>
              <a:ext cx="45600" cy="43400"/>
            </a:xfrm>
            <a:custGeom>
              <a:avLst/>
              <a:gdLst/>
              <a:ahLst/>
              <a:cxnLst/>
              <a:rect l="l" t="t" r="r" b="b"/>
              <a:pathLst>
                <a:path w="1824" h="1736" extrusionOk="0">
                  <a:moveTo>
                    <a:pt x="908" y="1"/>
                  </a:moveTo>
                  <a:cubicBezTo>
                    <a:pt x="426" y="1"/>
                    <a:pt x="89" y="327"/>
                    <a:pt x="30" y="793"/>
                  </a:cubicBezTo>
                  <a:cubicBezTo>
                    <a:pt x="0" y="1309"/>
                    <a:pt x="395" y="1735"/>
                    <a:pt x="912" y="1735"/>
                  </a:cubicBezTo>
                  <a:cubicBezTo>
                    <a:pt x="1398" y="1735"/>
                    <a:pt x="1793" y="1370"/>
                    <a:pt x="1793" y="914"/>
                  </a:cubicBezTo>
                  <a:cubicBezTo>
                    <a:pt x="1824" y="428"/>
                    <a:pt x="1429" y="33"/>
                    <a:pt x="973" y="2"/>
                  </a:cubicBezTo>
                  <a:cubicBezTo>
                    <a:pt x="951" y="1"/>
                    <a:pt x="929"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0" name="Google Shape;28910;p13"/>
            <p:cNvSpPr/>
            <p:nvPr/>
          </p:nvSpPr>
          <p:spPr>
            <a:xfrm>
              <a:off x="6241275" y="2608950"/>
              <a:ext cx="45600" cy="44175"/>
            </a:xfrm>
            <a:custGeom>
              <a:avLst/>
              <a:gdLst/>
              <a:ahLst/>
              <a:cxnLst/>
              <a:rect l="l" t="t" r="r" b="b"/>
              <a:pathLst>
                <a:path w="1824" h="1767" extrusionOk="0">
                  <a:moveTo>
                    <a:pt x="935" y="0"/>
                  </a:moveTo>
                  <a:cubicBezTo>
                    <a:pt x="423" y="0"/>
                    <a:pt x="60" y="329"/>
                    <a:pt x="30" y="853"/>
                  </a:cubicBezTo>
                  <a:cubicBezTo>
                    <a:pt x="0" y="1340"/>
                    <a:pt x="365" y="1704"/>
                    <a:pt x="821" y="1765"/>
                  </a:cubicBezTo>
                  <a:cubicBezTo>
                    <a:pt x="839" y="1766"/>
                    <a:pt x="858" y="1767"/>
                    <a:pt x="877" y="1767"/>
                  </a:cubicBezTo>
                  <a:cubicBezTo>
                    <a:pt x="1370" y="1767"/>
                    <a:pt x="1795" y="1383"/>
                    <a:pt x="1824" y="914"/>
                  </a:cubicBezTo>
                  <a:cubicBezTo>
                    <a:pt x="1824" y="458"/>
                    <a:pt x="1459" y="33"/>
                    <a:pt x="1003" y="2"/>
                  </a:cubicBezTo>
                  <a:cubicBezTo>
                    <a:pt x="980" y="1"/>
                    <a:pt x="957" y="0"/>
                    <a:pt x="9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1" name="Google Shape;28911;p13"/>
            <p:cNvSpPr/>
            <p:nvPr/>
          </p:nvSpPr>
          <p:spPr>
            <a:xfrm>
              <a:off x="2748800" y="613525"/>
              <a:ext cx="45625" cy="44850"/>
            </a:xfrm>
            <a:custGeom>
              <a:avLst/>
              <a:gdLst/>
              <a:ahLst/>
              <a:cxnLst/>
              <a:rect l="l" t="t" r="r" b="b"/>
              <a:pathLst>
                <a:path w="1825" h="1794" extrusionOk="0">
                  <a:moveTo>
                    <a:pt x="943" y="0"/>
                  </a:moveTo>
                  <a:cubicBezTo>
                    <a:pt x="487" y="0"/>
                    <a:pt x="61" y="365"/>
                    <a:pt x="31" y="851"/>
                  </a:cubicBezTo>
                  <a:cubicBezTo>
                    <a:pt x="0" y="1338"/>
                    <a:pt x="396" y="1794"/>
                    <a:pt x="912" y="1794"/>
                  </a:cubicBezTo>
                  <a:cubicBezTo>
                    <a:pt x="1368" y="1794"/>
                    <a:pt x="1794" y="1399"/>
                    <a:pt x="1794" y="912"/>
                  </a:cubicBezTo>
                  <a:cubicBezTo>
                    <a:pt x="1824" y="456"/>
                    <a:pt x="1399" y="31"/>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2" name="Google Shape;28912;p13"/>
            <p:cNvSpPr/>
            <p:nvPr/>
          </p:nvSpPr>
          <p:spPr>
            <a:xfrm>
              <a:off x="1647750" y="1656100"/>
              <a:ext cx="44825" cy="43375"/>
            </a:xfrm>
            <a:custGeom>
              <a:avLst/>
              <a:gdLst/>
              <a:ahLst/>
              <a:cxnLst/>
              <a:rect l="l" t="t" r="r" b="b"/>
              <a:pathLst>
                <a:path w="1793" h="1735" extrusionOk="0">
                  <a:moveTo>
                    <a:pt x="911" y="0"/>
                  </a:moveTo>
                  <a:cubicBezTo>
                    <a:pt x="455" y="0"/>
                    <a:pt x="29" y="365"/>
                    <a:pt x="29" y="851"/>
                  </a:cubicBezTo>
                  <a:cubicBezTo>
                    <a:pt x="0" y="1321"/>
                    <a:pt x="396" y="1734"/>
                    <a:pt x="889" y="1734"/>
                  </a:cubicBezTo>
                  <a:cubicBezTo>
                    <a:pt x="906" y="1734"/>
                    <a:pt x="924" y="1734"/>
                    <a:pt x="941" y="1733"/>
                  </a:cubicBezTo>
                  <a:cubicBezTo>
                    <a:pt x="1428" y="1733"/>
                    <a:pt x="1792" y="1338"/>
                    <a:pt x="1792" y="851"/>
                  </a:cubicBezTo>
                  <a:cubicBezTo>
                    <a:pt x="1792" y="365"/>
                    <a:pt x="1428" y="0"/>
                    <a:pt x="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3" name="Google Shape;28913;p13"/>
            <p:cNvSpPr/>
            <p:nvPr/>
          </p:nvSpPr>
          <p:spPr>
            <a:xfrm>
              <a:off x="1383300" y="2381025"/>
              <a:ext cx="44825" cy="43375"/>
            </a:xfrm>
            <a:custGeom>
              <a:avLst/>
              <a:gdLst/>
              <a:ahLst/>
              <a:cxnLst/>
              <a:rect l="l" t="t" r="r" b="b"/>
              <a:pathLst>
                <a:path w="1793" h="1735" extrusionOk="0">
                  <a:moveTo>
                    <a:pt x="911" y="0"/>
                  </a:moveTo>
                  <a:cubicBezTo>
                    <a:pt x="425" y="0"/>
                    <a:pt x="30" y="365"/>
                    <a:pt x="30" y="852"/>
                  </a:cubicBezTo>
                  <a:cubicBezTo>
                    <a:pt x="0" y="1321"/>
                    <a:pt x="397" y="1735"/>
                    <a:pt x="889" y="1735"/>
                  </a:cubicBezTo>
                  <a:cubicBezTo>
                    <a:pt x="907" y="1735"/>
                    <a:pt x="924" y="1734"/>
                    <a:pt x="942" y="1733"/>
                  </a:cubicBezTo>
                  <a:cubicBezTo>
                    <a:pt x="1428" y="1733"/>
                    <a:pt x="1793" y="1338"/>
                    <a:pt x="1793" y="852"/>
                  </a:cubicBezTo>
                  <a:cubicBezTo>
                    <a:pt x="1762" y="365"/>
                    <a:pt x="1398" y="0"/>
                    <a:pt x="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4" name="Google Shape;28914;p13"/>
            <p:cNvSpPr/>
            <p:nvPr/>
          </p:nvSpPr>
          <p:spPr>
            <a:xfrm>
              <a:off x="3049725" y="5150050"/>
              <a:ext cx="45600" cy="44925"/>
            </a:xfrm>
            <a:custGeom>
              <a:avLst/>
              <a:gdLst/>
              <a:ahLst/>
              <a:cxnLst/>
              <a:rect l="l" t="t" r="r" b="b"/>
              <a:pathLst>
                <a:path w="1824" h="1797" extrusionOk="0">
                  <a:moveTo>
                    <a:pt x="912" y="1"/>
                  </a:moveTo>
                  <a:cubicBezTo>
                    <a:pt x="426" y="1"/>
                    <a:pt x="0" y="457"/>
                    <a:pt x="30" y="974"/>
                  </a:cubicBezTo>
                  <a:cubicBezTo>
                    <a:pt x="60" y="1441"/>
                    <a:pt x="454" y="1796"/>
                    <a:pt x="916" y="1796"/>
                  </a:cubicBezTo>
                  <a:cubicBezTo>
                    <a:pt x="935" y="1796"/>
                    <a:pt x="954" y="1795"/>
                    <a:pt x="973" y="1794"/>
                  </a:cubicBezTo>
                  <a:cubicBezTo>
                    <a:pt x="1429" y="1764"/>
                    <a:pt x="1824" y="1338"/>
                    <a:pt x="1793" y="882"/>
                  </a:cubicBezTo>
                  <a:cubicBezTo>
                    <a:pt x="1793" y="426"/>
                    <a:pt x="136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5" name="Google Shape;28915;p13"/>
            <p:cNvSpPr/>
            <p:nvPr/>
          </p:nvSpPr>
          <p:spPr>
            <a:xfrm>
              <a:off x="1871150" y="1324750"/>
              <a:ext cx="44825" cy="44875"/>
            </a:xfrm>
            <a:custGeom>
              <a:avLst/>
              <a:gdLst/>
              <a:ahLst/>
              <a:cxnLst/>
              <a:rect l="l" t="t" r="r" b="b"/>
              <a:pathLst>
                <a:path w="1793" h="1795" extrusionOk="0">
                  <a:moveTo>
                    <a:pt x="926" y="0"/>
                  </a:moveTo>
                  <a:cubicBezTo>
                    <a:pt x="455" y="0"/>
                    <a:pt x="0" y="443"/>
                    <a:pt x="30" y="913"/>
                  </a:cubicBezTo>
                  <a:cubicBezTo>
                    <a:pt x="30" y="1400"/>
                    <a:pt x="455" y="1795"/>
                    <a:pt x="911" y="1795"/>
                  </a:cubicBezTo>
                  <a:cubicBezTo>
                    <a:pt x="1367" y="1795"/>
                    <a:pt x="1762" y="1400"/>
                    <a:pt x="1793" y="944"/>
                  </a:cubicBezTo>
                  <a:cubicBezTo>
                    <a:pt x="1793" y="458"/>
                    <a:pt x="1428" y="32"/>
                    <a:pt x="972" y="2"/>
                  </a:cubicBezTo>
                  <a:cubicBezTo>
                    <a:pt x="957" y="1"/>
                    <a:pt x="941" y="0"/>
                    <a:pt x="9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6" name="Google Shape;28916;p13"/>
            <p:cNvSpPr/>
            <p:nvPr/>
          </p:nvSpPr>
          <p:spPr>
            <a:xfrm>
              <a:off x="1582350" y="1835400"/>
              <a:ext cx="44100" cy="44875"/>
            </a:xfrm>
            <a:custGeom>
              <a:avLst/>
              <a:gdLst/>
              <a:ahLst/>
              <a:cxnLst/>
              <a:rect l="l" t="t" r="r" b="b"/>
              <a:pathLst>
                <a:path w="1764" h="1795" extrusionOk="0">
                  <a:moveTo>
                    <a:pt x="868" y="0"/>
                  </a:moveTo>
                  <a:cubicBezTo>
                    <a:pt x="853" y="0"/>
                    <a:pt x="837" y="0"/>
                    <a:pt x="822" y="1"/>
                  </a:cubicBezTo>
                  <a:cubicBezTo>
                    <a:pt x="366" y="32"/>
                    <a:pt x="1" y="457"/>
                    <a:pt x="1" y="944"/>
                  </a:cubicBezTo>
                  <a:cubicBezTo>
                    <a:pt x="31" y="1400"/>
                    <a:pt x="427" y="1795"/>
                    <a:pt x="882" y="1795"/>
                  </a:cubicBezTo>
                  <a:cubicBezTo>
                    <a:pt x="1338" y="1795"/>
                    <a:pt x="1764" y="1369"/>
                    <a:pt x="1764" y="913"/>
                  </a:cubicBezTo>
                  <a:cubicBezTo>
                    <a:pt x="1764" y="442"/>
                    <a:pt x="1336" y="0"/>
                    <a:pt x="8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7" name="Google Shape;28917;p13"/>
            <p:cNvSpPr/>
            <p:nvPr/>
          </p:nvSpPr>
          <p:spPr>
            <a:xfrm>
              <a:off x="2871900" y="557300"/>
              <a:ext cx="45625" cy="44100"/>
            </a:xfrm>
            <a:custGeom>
              <a:avLst/>
              <a:gdLst/>
              <a:ahLst/>
              <a:cxnLst/>
              <a:rect l="l" t="t" r="r" b="b"/>
              <a:pathLst>
                <a:path w="1825" h="1764" extrusionOk="0">
                  <a:moveTo>
                    <a:pt x="882" y="0"/>
                  </a:moveTo>
                  <a:cubicBezTo>
                    <a:pt x="365" y="0"/>
                    <a:pt x="1" y="426"/>
                    <a:pt x="31" y="942"/>
                  </a:cubicBezTo>
                  <a:cubicBezTo>
                    <a:pt x="61" y="1429"/>
                    <a:pt x="456" y="1763"/>
                    <a:pt x="943" y="1763"/>
                  </a:cubicBezTo>
                  <a:cubicBezTo>
                    <a:pt x="1399" y="1733"/>
                    <a:pt x="1794" y="1368"/>
                    <a:pt x="1824" y="882"/>
                  </a:cubicBezTo>
                  <a:cubicBezTo>
                    <a:pt x="1824" y="395"/>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8" name="Google Shape;28918;p13"/>
            <p:cNvSpPr/>
            <p:nvPr/>
          </p:nvSpPr>
          <p:spPr>
            <a:xfrm>
              <a:off x="1714575" y="1473675"/>
              <a:ext cx="44875" cy="44150"/>
            </a:xfrm>
            <a:custGeom>
              <a:avLst/>
              <a:gdLst/>
              <a:ahLst/>
              <a:cxnLst/>
              <a:rect l="l" t="t" r="r" b="b"/>
              <a:pathLst>
                <a:path w="1795" h="1766" extrusionOk="0">
                  <a:moveTo>
                    <a:pt x="901" y="1"/>
                  </a:moveTo>
                  <a:cubicBezTo>
                    <a:pt x="885" y="1"/>
                    <a:pt x="868" y="1"/>
                    <a:pt x="852" y="2"/>
                  </a:cubicBezTo>
                  <a:cubicBezTo>
                    <a:pt x="366" y="33"/>
                    <a:pt x="1" y="397"/>
                    <a:pt x="1" y="884"/>
                  </a:cubicBezTo>
                  <a:cubicBezTo>
                    <a:pt x="1" y="1400"/>
                    <a:pt x="396" y="1765"/>
                    <a:pt x="943" y="1765"/>
                  </a:cubicBezTo>
                  <a:cubicBezTo>
                    <a:pt x="1399" y="1735"/>
                    <a:pt x="1794" y="1340"/>
                    <a:pt x="1794" y="884"/>
                  </a:cubicBezTo>
                  <a:cubicBezTo>
                    <a:pt x="1794" y="414"/>
                    <a:pt x="1369"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9" name="Google Shape;28919;p13"/>
            <p:cNvSpPr/>
            <p:nvPr/>
          </p:nvSpPr>
          <p:spPr>
            <a:xfrm>
              <a:off x="5400075" y="963025"/>
              <a:ext cx="44850" cy="44175"/>
            </a:xfrm>
            <a:custGeom>
              <a:avLst/>
              <a:gdLst/>
              <a:ahLst/>
              <a:cxnLst/>
              <a:rect l="l" t="t" r="r" b="b"/>
              <a:pathLst>
                <a:path w="1794" h="1767" extrusionOk="0">
                  <a:moveTo>
                    <a:pt x="893" y="1"/>
                  </a:moveTo>
                  <a:cubicBezTo>
                    <a:pt x="426" y="1"/>
                    <a:pt x="0" y="414"/>
                    <a:pt x="0" y="884"/>
                  </a:cubicBezTo>
                  <a:cubicBezTo>
                    <a:pt x="0" y="1354"/>
                    <a:pt x="426" y="1767"/>
                    <a:pt x="893" y="1767"/>
                  </a:cubicBezTo>
                  <a:cubicBezTo>
                    <a:pt x="909" y="1767"/>
                    <a:pt x="926" y="1766"/>
                    <a:pt x="942" y="1765"/>
                  </a:cubicBezTo>
                  <a:cubicBezTo>
                    <a:pt x="1429" y="1735"/>
                    <a:pt x="1793" y="1340"/>
                    <a:pt x="1793" y="884"/>
                  </a:cubicBezTo>
                  <a:cubicBezTo>
                    <a:pt x="1793" y="397"/>
                    <a:pt x="1429" y="2"/>
                    <a:pt x="942" y="2"/>
                  </a:cubicBezTo>
                  <a:cubicBezTo>
                    <a:pt x="926" y="1"/>
                    <a:pt x="909" y="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0" name="Google Shape;28920;p13"/>
            <p:cNvSpPr/>
            <p:nvPr/>
          </p:nvSpPr>
          <p:spPr>
            <a:xfrm>
              <a:off x="5963150" y="1683450"/>
              <a:ext cx="46375" cy="44100"/>
            </a:xfrm>
            <a:custGeom>
              <a:avLst/>
              <a:gdLst/>
              <a:ahLst/>
              <a:cxnLst/>
              <a:rect l="l" t="t" r="r" b="b"/>
              <a:pathLst>
                <a:path w="1855" h="1764" extrusionOk="0">
                  <a:moveTo>
                    <a:pt x="912" y="0"/>
                  </a:moveTo>
                  <a:cubicBezTo>
                    <a:pt x="395" y="0"/>
                    <a:pt x="0" y="395"/>
                    <a:pt x="31" y="912"/>
                  </a:cubicBezTo>
                  <a:cubicBezTo>
                    <a:pt x="61" y="1399"/>
                    <a:pt x="426" y="1763"/>
                    <a:pt x="912" y="1763"/>
                  </a:cubicBezTo>
                  <a:cubicBezTo>
                    <a:pt x="1429" y="1763"/>
                    <a:pt x="1854" y="1307"/>
                    <a:pt x="1824" y="821"/>
                  </a:cubicBezTo>
                  <a:cubicBezTo>
                    <a:pt x="1794" y="365"/>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1" name="Google Shape;28921;p13"/>
            <p:cNvSpPr/>
            <p:nvPr/>
          </p:nvSpPr>
          <p:spPr>
            <a:xfrm>
              <a:off x="5459350" y="1087700"/>
              <a:ext cx="44850" cy="44875"/>
            </a:xfrm>
            <a:custGeom>
              <a:avLst/>
              <a:gdLst/>
              <a:ahLst/>
              <a:cxnLst/>
              <a:rect l="l" t="t" r="r" b="b"/>
              <a:pathLst>
                <a:path w="1794" h="1795" extrusionOk="0">
                  <a:moveTo>
                    <a:pt x="912" y="0"/>
                  </a:moveTo>
                  <a:cubicBezTo>
                    <a:pt x="486" y="0"/>
                    <a:pt x="30" y="426"/>
                    <a:pt x="30" y="882"/>
                  </a:cubicBezTo>
                  <a:cubicBezTo>
                    <a:pt x="1" y="1353"/>
                    <a:pt x="427" y="1795"/>
                    <a:pt x="896" y="1795"/>
                  </a:cubicBezTo>
                  <a:cubicBezTo>
                    <a:pt x="911" y="1795"/>
                    <a:pt x="927" y="1795"/>
                    <a:pt x="942" y="1794"/>
                  </a:cubicBezTo>
                  <a:cubicBezTo>
                    <a:pt x="1428" y="1763"/>
                    <a:pt x="1793" y="1368"/>
                    <a:pt x="1793" y="882"/>
                  </a:cubicBezTo>
                  <a:cubicBezTo>
                    <a:pt x="1793" y="426"/>
                    <a:pt x="1398" y="31"/>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2" name="Google Shape;28922;p13"/>
            <p:cNvSpPr/>
            <p:nvPr/>
          </p:nvSpPr>
          <p:spPr>
            <a:xfrm>
              <a:off x="5812675" y="1525400"/>
              <a:ext cx="45625" cy="45000"/>
            </a:xfrm>
            <a:custGeom>
              <a:avLst/>
              <a:gdLst/>
              <a:ahLst/>
              <a:cxnLst/>
              <a:rect l="l" t="t" r="r" b="b"/>
              <a:pathLst>
                <a:path w="1825" h="1800" extrusionOk="0">
                  <a:moveTo>
                    <a:pt x="943" y="0"/>
                  </a:moveTo>
                  <a:cubicBezTo>
                    <a:pt x="487" y="0"/>
                    <a:pt x="62" y="365"/>
                    <a:pt x="31" y="851"/>
                  </a:cubicBezTo>
                  <a:cubicBezTo>
                    <a:pt x="1" y="1307"/>
                    <a:pt x="366" y="1733"/>
                    <a:pt x="822" y="1793"/>
                  </a:cubicBezTo>
                  <a:cubicBezTo>
                    <a:pt x="853" y="1797"/>
                    <a:pt x="884" y="1799"/>
                    <a:pt x="915" y="1799"/>
                  </a:cubicBezTo>
                  <a:cubicBezTo>
                    <a:pt x="1368" y="1799"/>
                    <a:pt x="1794" y="1395"/>
                    <a:pt x="1794" y="912"/>
                  </a:cubicBezTo>
                  <a:cubicBezTo>
                    <a:pt x="1825" y="486"/>
                    <a:pt x="1399" y="3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3" name="Google Shape;28923;p13"/>
            <p:cNvSpPr/>
            <p:nvPr/>
          </p:nvSpPr>
          <p:spPr>
            <a:xfrm>
              <a:off x="6019375" y="1806375"/>
              <a:ext cx="46375" cy="44275"/>
            </a:xfrm>
            <a:custGeom>
              <a:avLst/>
              <a:gdLst/>
              <a:ahLst/>
              <a:cxnLst/>
              <a:rect l="l" t="t" r="r" b="b"/>
              <a:pathLst>
                <a:path w="1855" h="1771" extrusionOk="0">
                  <a:moveTo>
                    <a:pt x="944" y="0"/>
                  </a:moveTo>
                  <a:cubicBezTo>
                    <a:pt x="478" y="0"/>
                    <a:pt x="87" y="322"/>
                    <a:pt x="31" y="798"/>
                  </a:cubicBezTo>
                  <a:cubicBezTo>
                    <a:pt x="1" y="1284"/>
                    <a:pt x="396" y="1740"/>
                    <a:pt x="912" y="1770"/>
                  </a:cubicBezTo>
                  <a:cubicBezTo>
                    <a:pt x="1399" y="1770"/>
                    <a:pt x="1763" y="1436"/>
                    <a:pt x="1824" y="980"/>
                  </a:cubicBezTo>
                  <a:cubicBezTo>
                    <a:pt x="1855" y="463"/>
                    <a:pt x="1551" y="68"/>
                    <a:pt x="1064" y="7"/>
                  </a:cubicBezTo>
                  <a:cubicBezTo>
                    <a:pt x="1024" y="3"/>
                    <a:pt x="984" y="0"/>
                    <a:pt x="9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4" name="Google Shape;28924;p13"/>
            <p:cNvSpPr/>
            <p:nvPr/>
          </p:nvSpPr>
          <p:spPr>
            <a:xfrm>
              <a:off x="2343775" y="877975"/>
              <a:ext cx="44850" cy="44900"/>
            </a:xfrm>
            <a:custGeom>
              <a:avLst/>
              <a:gdLst/>
              <a:ahLst/>
              <a:cxnLst/>
              <a:rect l="l" t="t" r="r" b="b"/>
              <a:pathLst>
                <a:path w="1794" h="1796" extrusionOk="0">
                  <a:moveTo>
                    <a:pt x="882" y="0"/>
                  </a:moveTo>
                  <a:cubicBezTo>
                    <a:pt x="396" y="30"/>
                    <a:pt x="0" y="426"/>
                    <a:pt x="0" y="882"/>
                  </a:cubicBezTo>
                  <a:cubicBezTo>
                    <a:pt x="0" y="1368"/>
                    <a:pt x="396" y="1763"/>
                    <a:pt x="852" y="1793"/>
                  </a:cubicBezTo>
                  <a:cubicBezTo>
                    <a:pt x="868" y="1794"/>
                    <a:pt x="885" y="1795"/>
                    <a:pt x="901" y="1795"/>
                  </a:cubicBezTo>
                  <a:cubicBezTo>
                    <a:pt x="1338" y="1795"/>
                    <a:pt x="1734" y="1412"/>
                    <a:pt x="1763" y="973"/>
                  </a:cubicBezTo>
                  <a:cubicBezTo>
                    <a:pt x="1794" y="486"/>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5" name="Google Shape;28925;p13"/>
            <p:cNvSpPr/>
            <p:nvPr/>
          </p:nvSpPr>
          <p:spPr>
            <a:xfrm>
              <a:off x="2062625" y="1086175"/>
              <a:ext cx="44850" cy="44150"/>
            </a:xfrm>
            <a:custGeom>
              <a:avLst/>
              <a:gdLst/>
              <a:ahLst/>
              <a:cxnLst/>
              <a:rect l="l" t="t" r="r" b="b"/>
              <a:pathLst>
                <a:path w="1794" h="1766" extrusionOk="0">
                  <a:moveTo>
                    <a:pt x="912" y="0"/>
                  </a:moveTo>
                  <a:cubicBezTo>
                    <a:pt x="395" y="0"/>
                    <a:pt x="0" y="426"/>
                    <a:pt x="0" y="912"/>
                  </a:cubicBezTo>
                  <a:cubicBezTo>
                    <a:pt x="29" y="1381"/>
                    <a:pt x="454" y="1765"/>
                    <a:pt x="920" y="1765"/>
                  </a:cubicBezTo>
                  <a:cubicBezTo>
                    <a:pt x="938" y="1765"/>
                    <a:pt x="955" y="1764"/>
                    <a:pt x="973" y="1763"/>
                  </a:cubicBezTo>
                  <a:cubicBezTo>
                    <a:pt x="1459" y="1703"/>
                    <a:pt x="1793" y="1338"/>
                    <a:pt x="1793" y="851"/>
                  </a:cubicBezTo>
                  <a:cubicBezTo>
                    <a:pt x="1763" y="365"/>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6" name="Google Shape;28926;p13"/>
            <p:cNvSpPr/>
            <p:nvPr/>
          </p:nvSpPr>
          <p:spPr>
            <a:xfrm>
              <a:off x="5219975" y="896800"/>
              <a:ext cx="45600" cy="44250"/>
            </a:xfrm>
            <a:custGeom>
              <a:avLst/>
              <a:gdLst/>
              <a:ahLst/>
              <a:cxnLst/>
              <a:rect l="l" t="t" r="r" b="b"/>
              <a:pathLst>
                <a:path w="1824" h="1770" extrusionOk="0">
                  <a:moveTo>
                    <a:pt x="879" y="1"/>
                  </a:moveTo>
                  <a:cubicBezTo>
                    <a:pt x="460" y="1"/>
                    <a:pt x="87" y="373"/>
                    <a:pt x="31" y="797"/>
                  </a:cubicBezTo>
                  <a:cubicBezTo>
                    <a:pt x="0" y="1314"/>
                    <a:pt x="395" y="1770"/>
                    <a:pt x="882" y="1770"/>
                  </a:cubicBezTo>
                  <a:cubicBezTo>
                    <a:pt x="1338" y="1770"/>
                    <a:pt x="1763" y="1375"/>
                    <a:pt x="1794" y="919"/>
                  </a:cubicBezTo>
                  <a:cubicBezTo>
                    <a:pt x="1824" y="463"/>
                    <a:pt x="1429" y="37"/>
                    <a:pt x="973" y="7"/>
                  </a:cubicBezTo>
                  <a:cubicBezTo>
                    <a:pt x="942" y="3"/>
                    <a:pt x="910" y="1"/>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7" name="Google Shape;28927;p13"/>
            <p:cNvSpPr/>
            <p:nvPr/>
          </p:nvSpPr>
          <p:spPr>
            <a:xfrm>
              <a:off x="4433475" y="508650"/>
              <a:ext cx="44875" cy="44875"/>
            </a:xfrm>
            <a:custGeom>
              <a:avLst/>
              <a:gdLst/>
              <a:ahLst/>
              <a:cxnLst/>
              <a:rect l="l" t="t" r="r" b="b"/>
              <a:pathLst>
                <a:path w="1795" h="1795" extrusionOk="0">
                  <a:moveTo>
                    <a:pt x="943" y="1"/>
                  </a:moveTo>
                  <a:cubicBezTo>
                    <a:pt x="457" y="1"/>
                    <a:pt x="1" y="457"/>
                    <a:pt x="31" y="943"/>
                  </a:cubicBezTo>
                  <a:cubicBezTo>
                    <a:pt x="31" y="1399"/>
                    <a:pt x="457" y="1794"/>
                    <a:pt x="913" y="1794"/>
                  </a:cubicBezTo>
                  <a:cubicBezTo>
                    <a:pt x="1368" y="1794"/>
                    <a:pt x="1764" y="1399"/>
                    <a:pt x="1794" y="913"/>
                  </a:cubicBezTo>
                  <a:cubicBezTo>
                    <a:pt x="1794" y="457"/>
                    <a:pt x="1399"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8" name="Google Shape;28928;p13"/>
            <p:cNvSpPr/>
            <p:nvPr/>
          </p:nvSpPr>
          <p:spPr>
            <a:xfrm>
              <a:off x="1351350" y="2472175"/>
              <a:ext cx="45625" cy="44125"/>
            </a:xfrm>
            <a:custGeom>
              <a:avLst/>
              <a:gdLst/>
              <a:ahLst/>
              <a:cxnLst/>
              <a:rect l="l" t="t" r="r" b="b"/>
              <a:pathLst>
                <a:path w="1825" h="1765" extrusionOk="0">
                  <a:moveTo>
                    <a:pt x="891" y="0"/>
                  </a:moveTo>
                  <a:cubicBezTo>
                    <a:pt x="398" y="0"/>
                    <a:pt x="1" y="414"/>
                    <a:pt x="1" y="883"/>
                  </a:cubicBezTo>
                  <a:cubicBezTo>
                    <a:pt x="1" y="1339"/>
                    <a:pt x="396" y="1734"/>
                    <a:pt x="882" y="1765"/>
                  </a:cubicBezTo>
                  <a:cubicBezTo>
                    <a:pt x="1369" y="1765"/>
                    <a:pt x="1733" y="1431"/>
                    <a:pt x="1794" y="975"/>
                  </a:cubicBezTo>
                  <a:cubicBezTo>
                    <a:pt x="1824" y="427"/>
                    <a:pt x="1460" y="32"/>
                    <a:pt x="943" y="2"/>
                  </a:cubicBezTo>
                  <a:cubicBezTo>
                    <a:pt x="925" y="1"/>
                    <a:pt x="908" y="0"/>
                    <a:pt x="8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9" name="Google Shape;28929;p13"/>
            <p:cNvSpPr/>
            <p:nvPr/>
          </p:nvSpPr>
          <p:spPr>
            <a:xfrm>
              <a:off x="238125" y="504850"/>
              <a:ext cx="30400" cy="62350"/>
            </a:xfrm>
            <a:custGeom>
              <a:avLst/>
              <a:gdLst/>
              <a:ahLst/>
              <a:cxnLst/>
              <a:rect l="l" t="t" r="r" b="b"/>
              <a:pathLst>
                <a:path w="1216" h="2494" extrusionOk="0">
                  <a:moveTo>
                    <a:pt x="0" y="1"/>
                  </a:moveTo>
                  <a:lnTo>
                    <a:pt x="0" y="2493"/>
                  </a:lnTo>
                  <a:cubicBezTo>
                    <a:pt x="821" y="2341"/>
                    <a:pt x="1216" y="1885"/>
                    <a:pt x="1216" y="1247"/>
                  </a:cubicBezTo>
                  <a:cubicBezTo>
                    <a:pt x="1216" y="578"/>
                    <a:pt x="790" y="15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0" name="Google Shape;28930;p13"/>
            <p:cNvSpPr/>
            <p:nvPr/>
          </p:nvSpPr>
          <p:spPr>
            <a:xfrm>
              <a:off x="6184275" y="2485900"/>
              <a:ext cx="45625" cy="43475"/>
            </a:xfrm>
            <a:custGeom>
              <a:avLst/>
              <a:gdLst/>
              <a:ahLst/>
              <a:cxnLst/>
              <a:rect l="l" t="t" r="r" b="b"/>
              <a:pathLst>
                <a:path w="1825" h="1739" extrusionOk="0">
                  <a:moveTo>
                    <a:pt x="882" y="0"/>
                  </a:moveTo>
                  <a:cubicBezTo>
                    <a:pt x="396" y="30"/>
                    <a:pt x="0" y="426"/>
                    <a:pt x="31" y="882"/>
                  </a:cubicBezTo>
                  <a:cubicBezTo>
                    <a:pt x="31" y="1363"/>
                    <a:pt x="426" y="1739"/>
                    <a:pt x="898" y="1739"/>
                  </a:cubicBezTo>
                  <a:cubicBezTo>
                    <a:pt x="933" y="1739"/>
                    <a:pt x="968" y="1737"/>
                    <a:pt x="1003" y="1733"/>
                  </a:cubicBezTo>
                  <a:cubicBezTo>
                    <a:pt x="1490" y="1702"/>
                    <a:pt x="1824" y="1307"/>
                    <a:pt x="1794" y="821"/>
                  </a:cubicBezTo>
                  <a:cubicBezTo>
                    <a:pt x="1763" y="334"/>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1" name="Google Shape;28931;p13"/>
            <p:cNvSpPr/>
            <p:nvPr/>
          </p:nvSpPr>
          <p:spPr>
            <a:xfrm>
              <a:off x="6102225" y="2145450"/>
              <a:ext cx="44825" cy="44900"/>
            </a:xfrm>
            <a:custGeom>
              <a:avLst/>
              <a:gdLst/>
              <a:ahLst/>
              <a:cxnLst/>
              <a:rect l="l" t="t" r="r" b="b"/>
              <a:pathLst>
                <a:path w="1793" h="1796" extrusionOk="0">
                  <a:moveTo>
                    <a:pt x="912" y="1"/>
                  </a:moveTo>
                  <a:cubicBezTo>
                    <a:pt x="456" y="1"/>
                    <a:pt x="30" y="426"/>
                    <a:pt x="30" y="882"/>
                  </a:cubicBezTo>
                  <a:cubicBezTo>
                    <a:pt x="1" y="1353"/>
                    <a:pt x="427" y="1796"/>
                    <a:pt x="923" y="1796"/>
                  </a:cubicBezTo>
                  <a:cubicBezTo>
                    <a:pt x="940" y="1796"/>
                    <a:pt x="956" y="1795"/>
                    <a:pt x="972" y="1794"/>
                  </a:cubicBezTo>
                  <a:cubicBezTo>
                    <a:pt x="1428" y="1764"/>
                    <a:pt x="1793" y="1369"/>
                    <a:pt x="1793" y="882"/>
                  </a:cubicBezTo>
                  <a:cubicBezTo>
                    <a:pt x="1763" y="396"/>
                    <a:pt x="1367"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2" name="Google Shape;28932;p13"/>
            <p:cNvSpPr/>
            <p:nvPr/>
          </p:nvSpPr>
          <p:spPr>
            <a:xfrm>
              <a:off x="2219900" y="935675"/>
              <a:ext cx="45625" cy="44175"/>
            </a:xfrm>
            <a:custGeom>
              <a:avLst/>
              <a:gdLst/>
              <a:ahLst/>
              <a:cxnLst/>
              <a:rect l="l" t="t" r="r" b="b"/>
              <a:pathLst>
                <a:path w="1825" h="1767" extrusionOk="0">
                  <a:moveTo>
                    <a:pt x="936" y="0"/>
                  </a:moveTo>
                  <a:cubicBezTo>
                    <a:pt x="424" y="0"/>
                    <a:pt x="61" y="329"/>
                    <a:pt x="31" y="853"/>
                  </a:cubicBezTo>
                  <a:cubicBezTo>
                    <a:pt x="1" y="1339"/>
                    <a:pt x="366" y="1704"/>
                    <a:pt x="822" y="1765"/>
                  </a:cubicBezTo>
                  <a:cubicBezTo>
                    <a:pt x="840" y="1766"/>
                    <a:pt x="859" y="1767"/>
                    <a:pt x="878" y="1767"/>
                  </a:cubicBezTo>
                  <a:cubicBezTo>
                    <a:pt x="1371" y="1767"/>
                    <a:pt x="1795" y="1383"/>
                    <a:pt x="1825" y="914"/>
                  </a:cubicBezTo>
                  <a:cubicBezTo>
                    <a:pt x="1825" y="458"/>
                    <a:pt x="1460" y="32"/>
                    <a:pt x="1004" y="2"/>
                  </a:cubicBezTo>
                  <a:cubicBezTo>
                    <a:pt x="981" y="1"/>
                    <a:pt x="958" y="0"/>
                    <a:pt x="9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3" name="Google Shape;28933;p13"/>
            <p:cNvSpPr/>
            <p:nvPr/>
          </p:nvSpPr>
          <p:spPr>
            <a:xfrm>
              <a:off x="1615800" y="1744225"/>
              <a:ext cx="44850" cy="44875"/>
            </a:xfrm>
            <a:custGeom>
              <a:avLst/>
              <a:gdLst/>
              <a:ahLst/>
              <a:cxnLst/>
              <a:rect l="l" t="t" r="r" b="b"/>
              <a:pathLst>
                <a:path w="1794" h="1795" extrusionOk="0">
                  <a:moveTo>
                    <a:pt x="943" y="1"/>
                  </a:moveTo>
                  <a:cubicBezTo>
                    <a:pt x="456" y="1"/>
                    <a:pt x="0" y="457"/>
                    <a:pt x="31" y="943"/>
                  </a:cubicBezTo>
                  <a:cubicBezTo>
                    <a:pt x="61" y="1399"/>
                    <a:pt x="487" y="1794"/>
                    <a:pt x="943" y="1794"/>
                  </a:cubicBezTo>
                  <a:cubicBezTo>
                    <a:pt x="1399" y="1794"/>
                    <a:pt x="1794" y="1369"/>
                    <a:pt x="1794" y="913"/>
                  </a:cubicBezTo>
                  <a:cubicBezTo>
                    <a:pt x="1794" y="427"/>
                    <a:pt x="1399" y="3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4" name="Google Shape;28934;p13"/>
            <p:cNvSpPr/>
            <p:nvPr/>
          </p:nvSpPr>
          <p:spPr>
            <a:xfrm>
              <a:off x="5308900" y="931150"/>
              <a:ext cx="44825" cy="43375"/>
            </a:xfrm>
            <a:custGeom>
              <a:avLst/>
              <a:gdLst/>
              <a:ahLst/>
              <a:cxnLst/>
              <a:rect l="l" t="t" r="r" b="b"/>
              <a:pathLst>
                <a:path w="1793" h="1735" extrusionOk="0">
                  <a:moveTo>
                    <a:pt x="942" y="1"/>
                  </a:moveTo>
                  <a:cubicBezTo>
                    <a:pt x="455" y="1"/>
                    <a:pt x="60" y="365"/>
                    <a:pt x="30" y="821"/>
                  </a:cubicBezTo>
                  <a:cubicBezTo>
                    <a:pt x="1" y="1321"/>
                    <a:pt x="397" y="1735"/>
                    <a:pt x="890" y="1735"/>
                  </a:cubicBezTo>
                  <a:cubicBezTo>
                    <a:pt x="907" y="1735"/>
                    <a:pt x="924" y="1734"/>
                    <a:pt x="942" y="1733"/>
                  </a:cubicBezTo>
                  <a:cubicBezTo>
                    <a:pt x="1428" y="1733"/>
                    <a:pt x="1793" y="1338"/>
                    <a:pt x="1793" y="882"/>
                  </a:cubicBezTo>
                  <a:cubicBezTo>
                    <a:pt x="1793" y="396"/>
                    <a:pt x="1428" y="3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5" name="Google Shape;28935;p13"/>
            <p:cNvSpPr/>
            <p:nvPr/>
          </p:nvSpPr>
          <p:spPr>
            <a:xfrm>
              <a:off x="2029175" y="1174325"/>
              <a:ext cx="44875" cy="44900"/>
            </a:xfrm>
            <a:custGeom>
              <a:avLst/>
              <a:gdLst/>
              <a:ahLst/>
              <a:cxnLst/>
              <a:rect l="l" t="t" r="r" b="b"/>
              <a:pathLst>
                <a:path w="1795" h="1796" extrusionOk="0">
                  <a:moveTo>
                    <a:pt x="882" y="0"/>
                  </a:moveTo>
                  <a:cubicBezTo>
                    <a:pt x="396" y="31"/>
                    <a:pt x="1" y="426"/>
                    <a:pt x="1" y="882"/>
                  </a:cubicBezTo>
                  <a:cubicBezTo>
                    <a:pt x="1" y="1368"/>
                    <a:pt x="396" y="1763"/>
                    <a:pt x="852" y="1794"/>
                  </a:cubicBezTo>
                  <a:cubicBezTo>
                    <a:pt x="868" y="1795"/>
                    <a:pt x="885" y="1795"/>
                    <a:pt x="901" y="1795"/>
                  </a:cubicBezTo>
                  <a:cubicBezTo>
                    <a:pt x="1338" y="1795"/>
                    <a:pt x="1734" y="1412"/>
                    <a:pt x="1764" y="973"/>
                  </a:cubicBezTo>
                  <a:cubicBezTo>
                    <a:pt x="1794" y="487"/>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6" name="Google Shape;28936;p13"/>
            <p:cNvSpPr/>
            <p:nvPr/>
          </p:nvSpPr>
          <p:spPr>
            <a:xfrm>
              <a:off x="5699450" y="1277625"/>
              <a:ext cx="44875" cy="44175"/>
            </a:xfrm>
            <a:custGeom>
              <a:avLst/>
              <a:gdLst/>
              <a:ahLst/>
              <a:cxnLst/>
              <a:rect l="l" t="t" r="r" b="b"/>
              <a:pathLst>
                <a:path w="1795" h="1767" extrusionOk="0">
                  <a:moveTo>
                    <a:pt x="882" y="0"/>
                  </a:moveTo>
                  <a:cubicBezTo>
                    <a:pt x="862" y="0"/>
                    <a:pt x="842" y="1"/>
                    <a:pt x="822" y="2"/>
                  </a:cubicBezTo>
                  <a:cubicBezTo>
                    <a:pt x="335" y="32"/>
                    <a:pt x="1" y="397"/>
                    <a:pt x="1" y="914"/>
                  </a:cubicBezTo>
                  <a:cubicBezTo>
                    <a:pt x="1" y="1411"/>
                    <a:pt x="394" y="1767"/>
                    <a:pt x="883" y="1767"/>
                  </a:cubicBezTo>
                  <a:cubicBezTo>
                    <a:pt x="903" y="1767"/>
                    <a:pt x="923" y="1766"/>
                    <a:pt x="943" y="1765"/>
                  </a:cubicBezTo>
                  <a:cubicBezTo>
                    <a:pt x="1430" y="1704"/>
                    <a:pt x="1794" y="1309"/>
                    <a:pt x="1794" y="853"/>
                  </a:cubicBezTo>
                  <a:cubicBezTo>
                    <a:pt x="1765" y="357"/>
                    <a:pt x="1371"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7" name="Google Shape;28937;p13"/>
            <p:cNvSpPr/>
            <p:nvPr/>
          </p:nvSpPr>
          <p:spPr>
            <a:xfrm>
              <a:off x="6045975" y="2022350"/>
              <a:ext cx="44825" cy="44900"/>
            </a:xfrm>
            <a:custGeom>
              <a:avLst/>
              <a:gdLst/>
              <a:ahLst/>
              <a:cxnLst/>
              <a:rect l="l" t="t" r="r" b="b"/>
              <a:pathLst>
                <a:path w="1793" h="1796" extrusionOk="0">
                  <a:moveTo>
                    <a:pt x="882" y="1"/>
                  </a:moveTo>
                  <a:cubicBezTo>
                    <a:pt x="426" y="1"/>
                    <a:pt x="31" y="396"/>
                    <a:pt x="0" y="882"/>
                  </a:cubicBezTo>
                  <a:cubicBezTo>
                    <a:pt x="0" y="1369"/>
                    <a:pt x="365" y="1764"/>
                    <a:pt x="821" y="1794"/>
                  </a:cubicBezTo>
                  <a:cubicBezTo>
                    <a:pt x="837" y="1795"/>
                    <a:pt x="854" y="1796"/>
                    <a:pt x="870" y="1796"/>
                  </a:cubicBezTo>
                  <a:cubicBezTo>
                    <a:pt x="1366" y="1796"/>
                    <a:pt x="1793" y="1353"/>
                    <a:pt x="1763" y="882"/>
                  </a:cubicBezTo>
                  <a:cubicBezTo>
                    <a:pt x="1763" y="426"/>
                    <a:pt x="133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8" name="Google Shape;28938;p13"/>
            <p:cNvSpPr/>
            <p:nvPr/>
          </p:nvSpPr>
          <p:spPr>
            <a:xfrm>
              <a:off x="2500325" y="730550"/>
              <a:ext cx="45600" cy="44100"/>
            </a:xfrm>
            <a:custGeom>
              <a:avLst/>
              <a:gdLst/>
              <a:ahLst/>
              <a:cxnLst/>
              <a:rect l="l" t="t" r="r" b="b"/>
              <a:pathLst>
                <a:path w="1824" h="1764" extrusionOk="0">
                  <a:moveTo>
                    <a:pt x="881" y="0"/>
                  </a:moveTo>
                  <a:cubicBezTo>
                    <a:pt x="426" y="0"/>
                    <a:pt x="30" y="365"/>
                    <a:pt x="0" y="851"/>
                  </a:cubicBezTo>
                  <a:cubicBezTo>
                    <a:pt x="0" y="1338"/>
                    <a:pt x="426" y="1763"/>
                    <a:pt x="912" y="1763"/>
                  </a:cubicBezTo>
                  <a:cubicBezTo>
                    <a:pt x="1398" y="1763"/>
                    <a:pt x="1793" y="1398"/>
                    <a:pt x="1793" y="912"/>
                  </a:cubicBezTo>
                  <a:cubicBezTo>
                    <a:pt x="1824" y="365"/>
                    <a:pt x="1429" y="0"/>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9" name="Google Shape;28939;p13"/>
            <p:cNvSpPr/>
            <p:nvPr/>
          </p:nvSpPr>
          <p:spPr>
            <a:xfrm>
              <a:off x="4889425" y="673400"/>
              <a:ext cx="45600" cy="44300"/>
            </a:xfrm>
            <a:custGeom>
              <a:avLst/>
              <a:gdLst/>
              <a:ahLst/>
              <a:cxnLst/>
              <a:rect l="l" t="t" r="r" b="b"/>
              <a:pathLst>
                <a:path w="1824" h="1772" extrusionOk="0">
                  <a:moveTo>
                    <a:pt x="909" y="1"/>
                  </a:moveTo>
                  <a:cubicBezTo>
                    <a:pt x="456" y="1"/>
                    <a:pt x="30" y="403"/>
                    <a:pt x="30" y="858"/>
                  </a:cubicBezTo>
                  <a:cubicBezTo>
                    <a:pt x="0" y="1314"/>
                    <a:pt x="395" y="1739"/>
                    <a:pt x="882" y="1770"/>
                  </a:cubicBezTo>
                  <a:cubicBezTo>
                    <a:pt x="899" y="1771"/>
                    <a:pt x="917" y="1771"/>
                    <a:pt x="935" y="1771"/>
                  </a:cubicBezTo>
                  <a:cubicBezTo>
                    <a:pt x="1370" y="1771"/>
                    <a:pt x="1764" y="1416"/>
                    <a:pt x="1793" y="949"/>
                  </a:cubicBezTo>
                  <a:cubicBezTo>
                    <a:pt x="1824" y="463"/>
                    <a:pt x="1459" y="37"/>
                    <a:pt x="1003" y="7"/>
                  </a:cubicBezTo>
                  <a:cubicBezTo>
                    <a:pt x="972" y="3"/>
                    <a:pt x="941" y="1"/>
                    <a:pt x="9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0" name="Google Shape;28940;p13"/>
            <p:cNvSpPr/>
            <p:nvPr/>
          </p:nvSpPr>
          <p:spPr>
            <a:xfrm>
              <a:off x="5755725" y="1402275"/>
              <a:ext cx="44825" cy="44900"/>
            </a:xfrm>
            <a:custGeom>
              <a:avLst/>
              <a:gdLst/>
              <a:ahLst/>
              <a:cxnLst/>
              <a:rect l="l" t="t" r="r" b="b"/>
              <a:pathLst>
                <a:path w="1793" h="1796" extrusionOk="0">
                  <a:moveTo>
                    <a:pt x="911" y="1"/>
                  </a:moveTo>
                  <a:cubicBezTo>
                    <a:pt x="455" y="31"/>
                    <a:pt x="30" y="427"/>
                    <a:pt x="30" y="882"/>
                  </a:cubicBezTo>
                  <a:cubicBezTo>
                    <a:pt x="0" y="1353"/>
                    <a:pt x="455" y="1796"/>
                    <a:pt x="926" y="1796"/>
                  </a:cubicBezTo>
                  <a:cubicBezTo>
                    <a:pt x="941" y="1796"/>
                    <a:pt x="956" y="1795"/>
                    <a:pt x="972" y="1794"/>
                  </a:cubicBezTo>
                  <a:cubicBezTo>
                    <a:pt x="1428" y="1764"/>
                    <a:pt x="1793" y="1338"/>
                    <a:pt x="1793" y="882"/>
                  </a:cubicBezTo>
                  <a:cubicBezTo>
                    <a:pt x="1762" y="396"/>
                    <a:pt x="1367" y="1"/>
                    <a:pt x="9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1" name="Google Shape;28941;p13"/>
            <p:cNvSpPr/>
            <p:nvPr/>
          </p:nvSpPr>
          <p:spPr>
            <a:xfrm>
              <a:off x="4799000" y="641500"/>
              <a:ext cx="44850" cy="44225"/>
            </a:xfrm>
            <a:custGeom>
              <a:avLst/>
              <a:gdLst/>
              <a:ahLst/>
              <a:cxnLst/>
              <a:rect l="l" t="t" r="r" b="b"/>
              <a:pathLst>
                <a:path w="1794" h="1769" extrusionOk="0">
                  <a:moveTo>
                    <a:pt x="854" y="0"/>
                  </a:moveTo>
                  <a:cubicBezTo>
                    <a:pt x="426" y="0"/>
                    <a:pt x="0" y="402"/>
                    <a:pt x="0" y="857"/>
                  </a:cubicBezTo>
                  <a:cubicBezTo>
                    <a:pt x="0" y="1343"/>
                    <a:pt x="395" y="1739"/>
                    <a:pt x="851" y="1769"/>
                  </a:cubicBezTo>
                  <a:cubicBezTo>
                    <a:pt x="1307" y="1769"/>
                    <a:pt x="1733" y="1404"/>
                    <a:pt x="1763" y="948"/>
                  </a:cubicBezTo>
                  <a:cubicBezTo>
                    <a:pt x="1793" y="462"/>
                    <a:pt x="1429" y="36"/>
                    <a:pt x="942" y="6"/>
                  </a:cubicBezTo>
                  <a:cubicBezTo>
                    <a:pt x="913" y="2"/>
                    <a:pt x="884" y="0"/>
                    <a:pt x="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2" name="Google Shape;28942;p13"/>
            <p:cNvSpPr/>
            <p:nvPr/>
          </p:nvSpPr>
          <p:spPr>
            <a:xfrm>
              <a:off x="1682675" y="1564875"/>
              <a:ext cx="44850" cy="44125"/>
            </a:xfrm>
            <a:custGeom>
              <a:avLst/>
              <a:gdLst/>
              <a:ahLst/>
              <a:cxnLst/>
              <a:rect l="l" t="t" r="r" b="b"/>
              <a:pathLst>
                <a:path w="1794" h="1765" extrusionOk="0">
                  <a:moveTo>
                    <a:pt x="901" y="0"/>
                  </a:moveTo>
                  <a:cubicBezTo>
                    <a:pt x="884" y="0"/>
                    <a:pt x="868" y="1"/>
                    <a:pt x="851" y="2"/>
                  </a:cubicBezTo>
                  <a:cubicBezTo>
                    <a:pt x="365" y="32"/>
                    <a:pt x="0" y="397"/>
                    <a:pt x="0" y="883"/>
                  </a:cubicBezTo>
                  <a:cubicBezTo>
                    <a:pt x="0" y="1400"/>
                    <a:pt x="395" y="1765"/>
                    <a:pt x="912" y="1765"/>
                  </a:cubicBezTo>
                  <a:cubicBezTo>
                    <a:pt x="1398" y="1734"/>
                    <a:pt x="1794" y="1339"/>
                    <a:pt x="1794" y="883"/>
                  </a:cubicBezTo>
                  <a:cubicBezTo>
                    <a:pt x="1794" y="413"/>
                    <a:pt x="1368"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3" name="Google Shape;28943;p13"/>
            <p:cNvSpPr/>
            <p:nvPr/>
          </p:nvSpPr>
          <p:spPr>
            <a:xfrm>
              <a:off x="5069500" y="739675"/>
              <a:ext cx="46400" cy="44075"/>
            </a:xfrm>
            <a:custGeom>
              <a:avLst/>
              <a:gdLst/>
              <a:ahLst/>
              <a:cxnLst/>
              <a:rect l="l" t="t" r="r" b="b"/>
              <a:pathLst>
                <a:path w="1856" h="1763" extrusionOk="0">
                  <a:moveTo>
                    <a:pt x="913" y="0"/>
                  </a:moveTo>
                  <a:cubicBezTo>
                    <a:pt x="396" y="0"/>
                    <a:pt x="1" y="395"/>
                    <a:pt x="31" y="912"/>
                  </a:cubicBezTo>
                  <a:cubicBezTo>
                    <a:pt x="62" y="1398"/>
                    <a:pt x="426" y="1763"/>
                    <a:pt x="913" y="1763"/>
                  </a:cubicBezTo>
                  <a:cubicBezTo>
                    <a:pt x="1429" y="1763"/>
                    <a:pt x="1855" y="1307"/>
                    <a:pt x="1825" y="821"/>
                  </a:cubicBezTo>
                  <a:cubicBezTo>
                    <a:pt x="1794" y="365"/>
                    <a:pt x="1399"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4" name="Google Shape;28944;p13"/>
            <p:cNvSpPr/>
            <p:nvPr/>
          </p:nvSpPr>
          <p:spPr>
            <a:xfrm>
              <a:off x="4980600" y="707750"/>
              <a:ext cx="44850" cy="43325"/>
            </a:xfrm>
            <a:custGeom>
              <a:avLst/>
              <a:gdLst/>
              <a:ahLst/>
              <a:cxnLst/>
              <a:rect l="l" t="t" r="r" b="b"/>
              <a:pathLst>
                <a:path w="1794" h="1733" extrusionOk="0">
                  <a:moveTo>
                    <a:pt x="943" y="0"/>
                  </a:moveTo>
                  <a:cubicBezTo>
                    <a:pt x="426" y="0"/>
                    <a:pt x="1" y="396"/>
                    <a:pt x="31" y="912"/>
                  </a:cubicBezTo>
                  <a:cubicBezTo>
                    <a:pt x="31" y="1368"/>
                    <a:pt x="426" y="1733"/>
                    <a:pt x="912" y="1733"/>
                  </a:cubicBezTo>
                  <a:cubicBezTo>
                    <a:pt x="1399" y="1733"/>
                    <a:pt x="1794" y="1368"/>
                    <a:pt x="1794" y="882"/>
                  </a:cubicBezTo>
                  <a:cubicBezTo>
                    <a:pt x="1794" y="396"/>
                    <a:pt x="1429" y="31"/>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5" name="Google Shape;28945;p13"/>
            <p:cNvSpPr/>
            <p:nvPr/>
          </p:nvSpPr>
          <p:spPr>
            <a:xfrm>
              <a:off x="1450150" y="2200175"/>
              <a:ext cx="44850" cy="44900"/>
            </a:xfrm>
            <a:custGeom>
              <a:avLst/>
              <a:gdLst/>
              <a:ahLst/>
              <a:cxnLst/>
              <a:rect l="l" t="t" r="r" b="b"/>
              <a:pathLst>
                <a:path w="1794" h="1796" extrusionOk="0">
                  <a:moveTo>
                    <a:pt x="882" y="0"/>
                  </a:moveTo>
                  <a:cubicBezTo>
                    <a:pt x="426" y="31"/>
                    <a:pt x="31" y="426"/>
                    <a:pt x="0" y="882"/>
                  </a:cubicBezTo>
                  <a:cubicBezTo>
                    <a:pt x="0" y="1368"/>
                    <a:pt x="365" y="1763"/>
                    <a:pt x="851" y="1794"/>
                  </a:cubicBezTo>
                  <a:cubicBezTo>
                    <a:pt x="868" y="1795"/>
                    <a:pt x="884" y="1795"/>
                    <a:pt x="901" y="1795"/>
                  </a:cubicBezTo>
                  <a:cubicBezTo>
                    <a:pt x="1338" y="1795"/>
                    <a:pt x="1734" y="1412"/>
                    <a:pt x="1763" y="973"/>
                  </a:cubicBezTo>
                  <a:cubicBezTo>
                    <a:pt x="1793" y="487"/>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6" name="Google Shape;28946;p13"/>
            <p:cNvSpPr/>
            <p:nvPr/>
          </p:nvSpPr>
          <p:spPr>
            <a:xfrm>
              <a:off x="1516250" y="2018550"/>
              <a:ext cx="44100" cy="44150"/>
            </a:xfrm>
            <a:custGeom>
              <a:avLst/>
              <a:gdLst/>
              <a:ahLst/>
              <a:cxnLst/>
              <a:rect l="l" t="t" r="r" b="b"/>
              <a:pathLst>
                <a:path w="1764" h="1766" extrusionOk="0">
                  <a:moveTo>
                    <a:pt x="882" y="1"/>
                  </a:moveTo>
                  <a:cubicBezTo>
                    <a:pt x="426" y="1"/>
                    <a:pt x="31" y="396"/>
                    <a:pt x="1" y="852"/>
                  </a:cubicBezTo>
                  <a:cubicBezTo>
                    <a:pt x="1" y="1323"/>
                    <a:pt x="428" y="1765"/>
                    <a:pt x="897" y="1765"/>
                  </a:cubicBezTo>
                  <a:cubicBezTo>
                    <a:pt x="912" y="1765"/>
                    <a:pt x="927" y="1765"/>
                    <a:pt x="943" y="1764"/>
                  </a:cubicBezTo>
                  <a:cubicBezTo>
                    <a:pt x="1399" y="1733"/>
                    <a:pt x="1764" y="1308"/>
                    <a:pt x="1764" y="852"/>
                  </a:cubicBezTo>
                  <a:cubicBezTo>
                    <a:pt x="1733" y="396"/>
                    <a:pt x="133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7" name="Google Shape;28947;p13"/>
            <p:cNvSpPr/>
            <p:nvPr/>
          </p:nvSpPr>
          <p:spPr>
            <a:xfrm>
              <a:off x="1409100" y="2597600"/>
              <a:ext cx="44100" cy="44100"/>
            </a:xfrm>
            <a:custGeom>
              <a:avLst/>
              <a:gdLst/>
              <a:ahLst/>
              <a:cxnLst/>
              <a:rect l="l" t="t" r="r" b="b"/>
              <a:pathLst>
                <a:path w="1764" h="1764" extrusionOk="0">
                  <a:moveTo>
                    <a:pt x="882" y="0"/>
                  </a:moveTo>
                  <a:cubicBezTo>
                    <a:pt x="426" y="0"/>
                    <a:pt x="1" y="395"/>
                    <a:pt x="1" y="882"/>
                  </a:cubicBezTo>
                  <a:cubicBezTo>
                    <a:pt x="31" y="1338"/>
                    <a:pt x="426" y="1763"/>
                    <a:pt x="882" y="1763"/>
                  </a:cubicBezTo>
                  <a:cubicBezTo>
                    <a:pt x="1338" y="1763"/>
                    <a:pt x="1764" y="1338"/>
                    <a:pt x="1764" y="882"/>
                  </a:cubicBezTo>
                  <a:cubicBezTo>
                    <a:pt x="1764" y="395"/>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8" name="Google Shape;28948;p13"/>
            <p:cNvSpPr/>
            <p:nvPr/>
          </p:nvSpPr>
          <p:spPr>
            <a:xfrm>
              <a:off x="5143225" y="4781475"/>
              <a:ext cx="44100" cy="44150"/>
            </a:xfrm>
            <a:custGeom>
              <a:avLst/>
              <a:gdLst/>
              <a:ahLst/>
              <a:cxnLst/>
              <a:rect l="l" t="t" r="r" b="b"/>
              <a:pathLst>
                <a:path w="1764" h="1766" extrusionOk="0">
                  <a:moveTo>
                    <a:pt x="863" y="1"/>
                  </a:moveTo>
                  <a:cubicBezTo>
                    <a:pt x="398" y="1"/>
                    <a:pt x="0" y="415"/>
                    <a:pt x="0" y="914"/>
                  </a:cubicBezTo>
                  <a:cubicBezTo>
                    <a:pt x="31" y="1370"/>
                    <a:pt x="426" y="1765"/>
                    <a:pt x="882" y="1765"/>
                  </a:cubicBezTo>
                  <a:cubicBezTo>
                    <a:pt x="1338" y="1735"/>
                    <a:pt x="1763" y="1340"/>
                    <a:pt x="1763" y="884"/>
                  </a:cubicBezTo>
                  <a:cubicBezTo>
                    <a:pt x="1763" y="428"/>
                    <a:pt x="1368" y="2"/>
                    <a:pt x="912" y="2"/>
                  </a:cubicBezTo>
                  <a:cubicBezTo>
                    <a:pt x="896" y="1"/>
                    <a:pt x="87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9" name="Google Shape;28949;p13"/>
            <p:cNvSpPr/>
            <p:nvPr/>
          </p:nvSpPr>
          <p:spPr>
            <a:xfrm>
              <a:off x="3212325" y="475225"/>
              <a:ext cx="44875" cy="43500"/>
            </a:xfrm>
            <a:custGeom>
              <a:avLst/>
              <a:gdLst/>
              <a:ahLst/>
              <a:cxnLst/>
              <a:rect l="l" t="t" r="r" b="b"/>
              <a:pathLst>
                <a:path w="1795" h="1740" extrusionOk="0">
                  <a:moveTo>
                    <a:pt x="852" y="0"/>
                  </a:moveTo>
                  <a:cubicBezTo>
                    <a:pt x="366" y="31"/>
                    <a:pt x="1" y="426"/>
                    <a:pt x="1" y="882"/>
                  </a:cubicBezTo>
                  <a:cubicBezTo>
                    <a:pt x="1" y="1363"/>
                    <a:pt x="396" y="1739"/>
                    <a:pt x="868" y="1739"/>
                  </a:cubicBezTo>
                  <a:cubicBezTo>
                    <a:pt x="903" y="1739"/>
                    <a:pt x="938" y="1737"/>
                    <a:pt x="973" y="1733"/>
                  </a:cubicBezTo>
                  <a:cubicBezTo>
                    <a:pt x="1429" y="1703"/>
                    <a:pt x="1794" y="1307"/>
                    <a:pt x="1764" y="821"/>
                  </a:cubicBezTo>
                  <a:cubicBezTo>
                    <a:pt x="1733" y="33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0" name="Google Shape;28950;p13"/>
            <p:cNvSpPr/>
            <p:nvPr/>
          </p:nvSpPr>
          <p:spPr>
            <a:xfrm>
              <a:off x="5129550" y="865000"/>
              <a:ext cx="44100" cy="44150"/>
            </a:xfrm>
            <a:custGeom>
              <a:avLst/>
              <a:gdLst/>
              <a:ahLst/>
              <a:cxnLst/>
              <a:rect l="l" t="t" r="r" b="b"/>
              <a:pathLst>
                <a:path w="1764" h="1766" extrusionOk="0">
                  <a:moveTo>
                    <a:pt x="863" y="1"/>
                  </a:moveTo>
                  <a:cubicBezTo>
                    <a:pt x="399" y="1"/>
                    <a:pt x="31" y="413"/>
                    <a:pt x="31" y="853"/>
                  </a:cubicBezTo>
                  <a:cubicBezTo>
                    <a:pt x="0" y="1340"/>
                    <a:pt x="395" y="1735"/>
                    <a:pt x="851" y="1765"/>
                  </a:cubicBezTo>
                  <a:cubicBezTo>
                    <a:pt x="1307" y="1765"/>
                    <a:pt x="1733" y="1370"/>
                    <a:pt x="1763" y="884"/>
                  </a:cubicBezTo>
                  <a:cubicBezTo>
                    <a:pt x="1763" y="428"/>
                    <a:pt x="1368" y="2"/>
                    <a:pt x="912" y="2"/>
                  </a:cubicBezTo>
                  <a:cubicBezTo>
                    <a:pt x="896" y="1"/>
                    <a:pt x="87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1" name="Google Shape;28951;p13"/>
            <p:cNvSpPr/>
            <p:nvPr/>
          </p:nvSpPr>
          <p:spPr>
            <a:xfrm>
              <a:off x="5517075" y="1211525"/>
              <a:ext cx="44100" cy="44125"/>
            </a:xfrm>
            <a:custGeom>
              <a:avLst/>
              <a:gdLst/>
              <a:ahLst/>
              <a:cxnLst/>
              <a:rect l="l" t="t" r="r" b="b"/>
              <a:pathLst>
                <a:path w="1764" h="1765" extrusionOk="0">
                  <a:moveTo>
                    <a:pt x="898" y="0"/>
                  </a:moveTo>
                  <a:cubicBezTo>
                    <a:pt x="883" y="0"/>
                    <a:pt x="867" y="1"/>
                    <a:pt x="852" y="2"/>
                  </a:cubicBezTo>
                  <a:cubicBezTo>
                    <a:pt x="396" y="2"/>
                    <a:pt x="1" y="427"/>
                    <a:pt x="1" y="883"/>
                  </a:cubicBezTo>
                  <a:cubicBezTo>
                    <a:pt x="31" y="1369"/>
                    <a:pt x="426" y="1765"/>
                    <a:pt x="913" y="1765"/>
                  </a:cubicBezTo>
                  <a:cubicBezTo>
                    <a:pt x="1369" y="1734"/>
                    <a:pt x="1764" y="1309"/>
                    <a:pt x="1764" y="853"/>
                  </a:cubicBezTo>
                  <a:cubicBezTo>
                    <a:pt x="1735" y="412"/>
                    <a:pt x="1336" y="0"/>
                    <a:pt x="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2" name="Google Shape;28952;p13"/>
            <p:cNvSpPr/>
            <p:nvPr/>
          </p:nvSpPr>
          <p:spPr>
            <a:xfrm>
              <a:off x="4397000" y="5127975"/>
              <a:ext cx="44875" cy="44150"/>
            </a:xfrm>
            <a:custGeom>
              <a:avLst/>
              <a:gdLst/>
              <a:ahLst/>
              <a:cxnLst/>
              <a:rect l="l" t="t" r="r" b="b"/>
              <a:pathLst>
                <a:path w="1795" h="1766" extrusionOk="0">
                  <a:moveTo>
                    <a:pt x="896" y="1"/>
                  </a:moveTo>
                  <a:cubicBezTo>
                    <a:pt x="485" y="1"/>
                    <a:pt x="60" y="383"/>
                    <a:pt x="31" y="793"/>
                  </a:cubicBezTo>
                  <a:cubicBezTo>
                    <a:pt x="1" y="1279"/>
                    <a:pt x="426" y="1765"/>
                    <a:pt x="913" y="1765"/>
                  </a:cubicBezTo>
                  <a:cubicBezTo>
                    <a:pt x="1368" y="1765"/>
                    <a:pt x="1764" y="1370"/>
                    <a:pt x="1794" y="884"/>
                  </a:cubicBezTo>
                  <a:cubicBezTo>
                    <a:pt x="1794" y="428"/>
                    <a:pt x="1399" y="33"/>
                    <a:pt x="943" y="2"/>
                  </a:cubicBezTo>
                  <a:cubicBezTo>
                    <a:pt x="927" y="1"/>
                    <a:pt x="912" y="1"/>
                    <a:pt x="8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3" name="Google Shape;28953;p13"/>
            <p:cNvSpPr/>
            <p:nvPr/>
          </p:nvSpPr>
          <p:spPr>
            <a:xfrm>
              <a:off x="4525425" y="541300"/>
              <a:ext cx="44100" cy="44125"/>
            </a:xfrm>
            <a:custGeom>
              <a:avLst/>
              <a:gdLst/>
              <a:ahLst/>
              <a:cxnLst/>
              <a:rect l="l" t="t" r="r" b="b"/>
              <a:pathLst>
                <a:path w="1764" h="1765" extrusionOk="0">
                  <a:moveTo>
                    <a:pt x="894" y="0"/>
                  </a:moveTo>
                  <a:cubicBezTo>
                    <a:pt x="426" y="0"/>
                    <a:pt x="1" y="413"/>
                    <a:pt x="1" y="883"/>
                  </a:cubicBezTo>
                  <a:cubicBezTo>
                    <a:pt x="31" y="1339"/>
                    <a:pt x="426" y="1765"/>
                    <a:pt x="882" y="1765"/>
                  </a:cubicBezTo>
                  <a:cubicBezTo>
                    <a:pt x="1338" y="1765"/>
                    <a:pt x="1733" y="1370"/>
                    <a:pt x="1764" y="914"/>
                  </a:cubicBezTo>
                  <a:cubicBezTo>
                    <a:pt x="1764" y="427"/>
                    <a:pt x="1399" y="32"/>
                    <a:pt x="943" y="2"/>
                  </a:cubicBezTo>
                  <a:cubicBezTo>
                    <a:pt x="926" y="1"/>
                    <a:pt x="910"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4" name="Google Shape;28954;p13"/>
            <p:cNvSpPr/>
            <p:nvPr/>
          </p:nvSpPr>
          <p:spPr>
            <a:xfrm>
              <a:off x="4345325" y="475225"/>
              <a:ext cx="44850" cy="43375"/>
            </a:xfrm>
            <a:custGeom>
              <a:avLst/>
              <a:gdLst/>
              <a:ahLst/>
              <a:cxnLst/>
              <a:rect l="l" t="t" r="r" b="b"/>
              <a:pathLst>
                <a:path w="1794" h="1735" extrusionOk="0">
                  <a:moveTo>
                    <a:pt x="882" y="0"/>
                  </a:moveTo>
                  <a:cubicBezTo>
                    <a:pt x="396" y="0"/>
                    <a:pt x="1" y="365"/>
                    <a:pt x="1" y="851"/>
                  </a:cubicBezTo>
                  <a:cubicBezTo>
                    <a:pt x="1" y="1338"/>
                    <a:pt x="366" y="1733"/>
                    <a:pt x="852" y="1733"/>
                  </a:cubicBezTo>
                  <a:cubicBezTo>
                    <a:pt x="869" y="1734"/>
                    <a:pt x="887" y="1734"/>
                    <a:pt x="904" y="1734"/>
                  </a:cubicBezTo>
                  <a:cubicBezTo>
                    <a:pt x="1397" y="1734"/>
                    <a:pt x="1793" y="1321"/>
                    <a:pt x="1764" y="851"/>
                  </a:cubicBezTo>
                  <a:cubicBezTo>
                    <a:pt x="1764" y="365"/>
                    <a:pt x="136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5" name="Google Shape;28955;p13"/>
            <p:cNvSpPr/>
            <p:nvPr/>
          </p:nvSpPr>
          <p:spPr>
            <a:xfrm>
              <a:off x="1449375" y="3331600"/>
              <a:ext cx="44875" cy="44150"/>
            </a:xfrm>
            <a:custGeom>
              <a:avLst/>
              <a:gdLst/>
              <a:ahLst/>
              <a:cxnLst/>
              <a:rect l="l" t="t" r="r" b="b"/>
              <a:pathLst>
                <a:path w="1795" h="1766" extrusionOk="0">
                  <a:moveTo>
                    <a:pt x="920" y="1"/>
                  </a:moveTo>
                  <a:cubicBezTo>
                    <a:pt x="485" y="1"/>
                    <a:pt x="90" y="355"/>
                    <a:pt x="31" y="793"/>
                  </a:cubicBezTo>
                  <a:cubicBezTo>
                    <a:pt x="1" y="1309"/>
                    <a:pt x="426" y="1765"/>
                    <a:pt x="913" y="1765"/>
                  </a:cubicBezTo>
                  <a:cubicBezTo>
                    <a:pt x="1369" y="1765"/>
                    <a:pt x="1764" y="1340"/>
                    <a:pt x="1794" y="914"/>
                  </a:cubicBezTo>
                  <a:cubicBezTo>
                    <a:pt x="1794" y="458"/>
                    <a:pt x="1399" y="33"/>
                    <a:pt x="973" y="2"/>
                  </a:cubicBezTo>
                  <a:cubicBezTo>
                    <a:pt x="956" y="1"/>
                    <a:pt x="938" y="1"/>
                    <a:pt x="9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6" name="Google Shape;28956;p13"/>
            <p:cNvSpPr/>
            <p:nvPr/>
          </p:nvSpPr>
          <p:spPr>
            <a:xfrm>
              <a:off x="5266325" y="4724525"/>
              <a:ext cx="44850" cy="43325"/>
            </a:xfrm>
            <a:custGeom>
              <a:avLst/>
              <a:gdLst/>
              <a:ahLst/>
              <a:cxnLst/>
              <a:rect l="l" t="t" r="r" b="b"/>
              <a:pathLst>
                <a:path w="1794" h="1733" extrusionOk="0">
                  <a:moveTo>
                    <a:pt x="851" y="0"/>
                  </a:moveTo>
                  <a:cubicBezTo>
                    <a:pt x="365" y="31"/>
                    <a:pt x="0" y="396"/>
                    <a:pt x="0" y="882"/>
                  </a:cubicBezTo>
                  <a:cubicBezTo>
                    <a:pt x="0" y="1368"/>
                    <a:pt x="396" y="1733"/>
                    <a:pt x="882" y="1733"/>
                  </a:cubicBezTo>
                  <a:cubicBezTo>
                    <a:pt x="1368" y="1733"/>
                    <a:pt x="1763" y="1368"/>
                    <a:pt x="1763" y="912"/>
                  </a:cubicBezTo>
                  <a:cubicBezTo>
                    <a:pt x="1794" y="396"/>
                    <a:pt x="1368"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7" name="Google Shape;28957;p13"/>
            <p:cNvSpPr/>
            <p:nvPr/>
          </p:nvSpPr>
          <p:spPr>
            <a:xfrm>
              <a:off x="5836250" y="4006375"/>
              <a:ext cx="44100" cy="44150"/>
            </a:xfrm>
            <a:custGeom>
              <a:avLst/>
              <a:gdLst/>
              <a:ahLst/>
              <a:cxnLst/>
              <a:rect l="l" t="t" r="r" b="b"/>
              <a:pathLst>
                <a:path w="1764" h="1766" extrusionOk="0">
                  <a:moveTo>
                    <a:pt x="863" y="1"/>
                  </a:moveTo>
                  <a:cubicBezTo>
                    <a:pt x="426" y="1"/>
                    <a:pt x="29" y="385"/>
                    <a:pt x="0" y="854"/>
                  </a:cubicBezTo>
                  <a:cubicBezTo>
                    <a:pt x="0" y="1310"/>
                    <a:pt x="395" y="1735"/>
                    <a:pt x="851" y="1766"/>
                  </a:cubicBezTo>
                  <a:cubicBezTo>
                    <a:pt x="1307" y="1766"/>
                    <a:pt x="1733" y="1370"/>
                    <a:pt x="1763" y="914"/>
                  </a:cubicBezTo>
                  <a:cubicBezTo>
                    <a:pt x="1763" y="459"/>
                    <a:pt x="1368" y="3"/>
                    <a:pt x="912" y="3"/>
                  </a:cubicBezTo>
                  <a:cubicBezTo>
                    <a:pt x="896" y="2"/>
                    <a:pt x="87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8" name="Google Shape;28958;p13"/>
            <p:cNvSpPr/>
            <p:nvPr/>
          </p:nvSpPr>
          <p:spPr>
            <a:xfrm>
              <a:off x="3089225" y="532225"/>
              <a:ext cx="44875" cy="44075"/>
            </a:xfrm>
            <a:custGeom>
              <a:avLst/>
              <a:gdLst/>
              <a:ahLst/>
              <a:cxnLst/>
              <a:rect l="l" t="t" r="r" b="b"/>
              <a:pathLst>
                <a:path w="1795" h="1763" extrusionOk="0">
                  <a:moveTo>
                    <a:pt x="882" y="0"/>
                  </a:moveTo>
                  <a:cubicBezTo>
                    <a:pt x="426" y="0"/>
                    <a:pt x="31" y="395"/>
                    <a:pt x="1" y="851"/>
                  </a:cubicBezTo>
                  <a:cubicBezTo>
                    <a:pt x="1" y="1307"/>
                    <a:pt x="365" y="1733"/>
                    <a:pt x="852" y="1763"/>
                  </a:cubicBezTo>
                  <a:cubicBezTo>
                    <a:pt x="1308" y="1763"/>
                    <a:pt x="1703" y="1398"/>
                    <a:pt x="1764" y="942"/>
                  </a:cubicBezTo>
                  <a:cubicBezTo>
                    <a:pt x="1794" y="456"/>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9" name="Google Shape;28959;p13"/>
            <p:cNvSpPr/>
            <p:nvPr/>
          </p:nvSpPr>
          <p:spPr>
            <a:xfrm>
              <a:off x="1400000" y="2903025"/>
              <a:ext cx="44075" cy="44150"/>
            </a:xfrm>
            <a:custGeom>
              <a:avLst/>
              <a:gdLst/>
              <a:ahLst/>
              <a:cxnLst/>
              <a:rect l="l" t="t" r="r" b="b"/>
              <a:pathLst>
                <a:path w="1763" h="1766" extrusionOk="0">
                  <a:moveTo>
                    <a:pt x="901" y="1"/>
                  </a:moveTo>
                  <a:cubicBezTo>
                    <a:pt x="884" y="1"/>
                    <a:pt x="868" y="1"/>
                    <a:pt x="851" y="2"/>
                  </a:cubicBezTo>
                  <a:cubicBezTo>
                    <a:pt x="395" y="2"/>
                    <a:pt x="0" y="428"/>
                    <a:pt x="0" y="914"/>
                  </a:cubicBezTo>
                  <a:cubicBezTo>
                    <a:pt x="30" y="1370"/>
                    <a:pt x="456" y="1765"/>
                    <a:pt x="912" y="1765"/>
                  </a:cubicBezTo>
                  <a:cubicBezTo>
                    <a:pt x="1368" y="1735"/>
                    <a:pt x="1763" y="1309"/>
                    <a:pt x="1763" y="853"/>
                  </a:cubicBezTo>
                  <a:cubicBezTo>
                    <a:pt x="1734" y="385"/>
                    <a:pt x="1337"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0" name="Google Shape;28960;p13"/>
            <p:cNvSpPr/>
            <p:nvPr/>
          </p:nvSpPr>
          <p:spPr>
            <a:xfrm>
              <a:off x="1484325" y="2109700"/>
              <a:ext cx="44100" cy="44150"/>
            </a:xfrm>
            <a:custGeom>
              <a:avLst/>
              <a:gdLst/>
              <a:ahLst/>
              <a:cxnLst/>
              <a:rect l="l" t="t" r="r" b="b"/>
              <a:pathLst>
                <a:path w="1764" h="1766" extrusionOk="0">
                  <a:moveTo>
                    <a:pt x="894" y="1"/>
                  </a:moveTo>
                  <a:cubicBezTo>
                    <a:pt x="427" y="1"/>
                    <a:pt x="1" y="414"/>
                    <a:pt x="1" y="884"/>
                  </a:cubicBezTo>
                  <a:cubicBezTo>
                    <a:pt x="1" y="1340"/>
                    <a:pt x="426" y="1735"/>
                    <a:pt x="882" y="1765"/>
                  </a:cubicBezTo>
                  <a:cubicBezTo>
                    <a:pt x="1338" y="1765"/>
                    <a:pt x="1734" y="1370"/>
                    <a:pt x="1764" y="914"/>
                  </a:cubicBezTo>
                  <a:cubicBezTo>
                    <a:pt x="1764" y="458"/>
                    <a:pt x="1399" y="33"/>
                    <a:pt x="943" y="2"/>
                  </a:cubicBezTo>
                  <a:cubicBezTo>
                    <a:pt x="927" y="1"/>
                    <a:pt x="910" y="1"/>
                    <a:pt x="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1" name="Google Shape;28961;p13"/>
            <p:cNvSpPr/>
            <p:nvPr/>
          </p:nvSpPr>
          <p:spPr>
            <a:xfrm>
              <a:off x="1425075" y="3117350"/>
              <a:ext cx="44100" cy="44100"/>
            </a:xfrm>
            <a:custGeom>
              <a:avLst/>
              <a:gdLst/>
              <a:ahLst/>
              <a:cxnLst/>
              <a:rect l="l" t="t" r="r" b="b"/>
              <a:pathLst>
                <a:path w="1764" h="1764" extrusionOk="0">
                  <a:moveTo>
                    <a:pt x="882" y="1"/>
                  </a:moveTo>
                  <a:cubicBezTo>
                    <a:pt x="426" y="1"/>
                    <a:pt x="0" y="396"/>
                    <a:pt x="0" y="852"/>
                  </a:cubicBezTo>
                  <a:cubicBezTo>
                    <a:pt x="0" y="1338"/>
                    <a:pt x="426" y="1733"/>
                    <a:pt x="882" y="1764"/>
                  </a:cubicBezTo>
                  <a:cubicBezTo>
                    <a:pt x="1338" y="1764"/>
                    <a:pt x="1733" y="1369"/>
                    <a:pt x="1733" y="882"/>
                  </a:cubicBezTo>
                  <a:cubicBezTo>
                    <a:pt x="1763" y="426"/>
                    <a:pt x="133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2" name="Google Shape;28962;p13"/>
            <p:cNvSpPr/>
            <p:nvPr/>
          </p:nvSpPr>
          <p:spPr>
            <a:xfrm>
              <a:off x="2448650" y="4829400"/>
              <a:ext cx="44850" cy="43325"/>
            </a:xfrm>
            <a:custGeom>
              <a:avLst/>
              <a:gdLst/>
              <a:ahLst/>
              <a:cxnLst/>
              <a:rect l="l" t="t" r="r" b="b"/>
              <a:pathLst>
                <a:path w="1794" h="1733" extrusionOk="0">
                  <a:moveTo>
                    <a:pt x="851" y="0"/>
                  </a:moveTo>
                  <a:cubicBezTo>
                    <a:pt x="365" y="30"/>
                    <a:pt x="0" y="395"/>
                    <a:pt x="0" y="881"/>
                  </a:cubicBezTo>
                  <a:cubicBezTo>
                    <a:pt x="0" y="1368"/>
                    <a:pt x="395" y="1733"/>
                    <a:pt x="882" y="1733"/>
                  </a:cubicBezTo>
                  <a:cubicBezTo>
                    <a:pt x="1368" y="1733"/>
                    <a:pt x="1763" y="1368"/>
                    <a:pt x="1763" y="912"/>
                  </a:cubicBezTo>
                  <a:cubicBezTo>
                    <a:pt x="1793" y="395"/>
                    <a:pt x="1368"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3" name="Google Shape;28963;p13"/>
            <p:cNvSpPr/>
            <p:nvPr/>
          </p:nvSpPr>
          <p:spPr>
            <a:xfrm>
              <a:off x="6169075" y="3096850"/>
              <a:ext cx="44850" cy="43375"/>
            </a:xfrm>
            <a:custGeom>
              <a:avLst/>
              <a:gdLst/>
              <a:ahLst/>
              <a:cxnLst/>
              <a:rect l="l" t="t" r="r" b="b"/>
              <a:pathLst>
                <a:path w="1794" h="1735" extrusionOk="0">
                  <a:moveTo>
                    <a:pt x="852" y="0"/>
                  </a:moveTo>
                  <a:cubicBezTo>
                    <a:pt x="365" y="31"/>
                    <a:pt x="0" y="395"/>
                    <a:pt x="0" y="882"/>
                  </a:cubicBezTo>
                  <a:cubicBezTo>
                    <a:pt x="0" y="1338"/>
                    <a:pt x="365" y="1733"/>
                    <a:pt x="852" y="1733"/>
                  </a:cubicBezTo>
                  <a:cubicBezTo>
                    <a:pt x="871" y="1734"/>
                    <a:pt x="889" y="1734"/>
                    <a:pt x="908" y="1734"/>
                  </a:cubicBezTo>
                  <a:cubicBezTo>
                    <a:pt x="1368" y="1734"/>
                    <a:pt x="1734" y="1379"/>
                    <a:pt x="1763" y="912"/>
                  </a:cubicBezTo>
                  <a:cubicBezTo>
                    <a:pt x="1794" y="426"/>
                    <a:pt x="136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4" name="Google Shape;28964;p13"/>
            <p:cNvSpPr/>
            <p:nvPr/>
          </p:nvSpPr>
          <p:spPr>
            <a:xfrm>
              <a:off x="1549675" y="1927375"/>
              <a:ext cx="44875" cy="44125"/>
            </a:xfrm>
            <a:custGeom>
              <a:avLst/>
              <a:gdLst/>
              <a:ahLst/>
              <a:cxnLst/>
              <a:rect l="l" t="t" r="r" b="b"/>
              <a:pathLst>
                <a:path w="1795" h="1765" extrusionOk="0">
                  <a:moveTo>
                    <a:pt x="913" y="0"/>
                  </a:moveTo>
                  <a:cubicBezTo>
                    <a:pt x="427" y="0"/>
                    <a:pt x="1" y="456"/>
                    <a:pt x="31" y="943"/>
                  </a:cubicBezTo>
                  <a:cubicBezTo>
                    <a:pt x="90" y="1382"/>
                    <a:pt x="487" y="1765"/>
                    <a:pt x="924" y="1765"/>
                  </a:cubicBezTo>
                  <a:cubicBezTo>
                    <a:pt x="941" y="1765"/>
                    <a:pt x="957" y="1764"/>
                    <a:pt x="974" y="1763"/>
                  </a:cubicBezTo>
                  <a:cubicBezTo>
                    <a:pt x="1430" y="1733"/>
                    <a:pt x="1794" y="1307"/>
                    <a:pt x="1794" y="851"/>
                  </a:cubicBezTo>
                  <a:cubicBezTo>
                    <a:pt x="1764" y="395"/>
                    <a:pt x="1338"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5" name="Google Shape;28965;p13"/>
            <p:cNvSpPr/>
            <p:nvPr/>
          </p:nvSpPr>
          <p:spPr>
            <a:xfrm>
              <a:off x="1475225" y="3548175"/>
              <a:ext cx="44100" cy="43425"/>
            </a:xfrm>
            <a:custGeom>
              <a:avLst/>
              <a:gdLst/>
              <a:ahLst/>
              <a:cxnLst/>
              <a:rect l="l" t="t" r="r" b="b"/>
              <a:pathLst>
                <a:path w="1764" h="1737" extrusionOk="0">
                  <a:moveTo>
                    <a:pt x="887" y="0"/>
                  </a:moveTo>
                  <a:cubicBezTo>
                    <a:pt x="396" y="0"/>
                    <a:pt x="0" y="386"/>
                    <a:pt x="0" y="884"/>
                  </a:cubicBezTo>
                  <a:cubicBezTo>
                    <a:pt x="0" y="1339"/>
                    <a:pt x="365" y="1735"/>
                    <a:pt x="851" y="1735"/>
                  </a:cubicBezTo>
                  <a:cubicBezTo>
                    <a:pt x="870" y="1736"/>
                    <a:pt x="889" y="1736"/>
                    <a:pt x="908" y="1736"/>
                  </a:cubicBezTo>
                  <a:cubicBezTo>
                    <a:pt x="1368" y="1736"/>
                    <a:pt x="1734" y="1381"/>
                    <a:pt x="1763" y="914"/>
                  </a:cubicBezTo>
                  <a:cubicBezTo>
                    <a:pt x="1763" y="428"/>
                    <a:pt x="1429" y="32"/>
                    <a:pt x="942" y="2"/>
                  </a:cubicBezTo>
                  <a:cubicBezTo>
                    <a:pt x="924" y="1"/>
                    <a:pt x="905" y="0"/>
                    <a:pt x="8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6" name="Google Shape;28966;p13"/>
            <p:cNvSpPr/>
            <p:nvPr/>
          </p:nvSpPr>
          <p:spPr>
            <a:xfrm>
              <a:off x="5612825" y="4334650"/>
              <a:ext cx="44100" cy="44150"/>
            </a:xfrm>
            <a:custGeom>
              <a:avLst/>
              <a:gdLst/>
              <a:ahLst/>
              <a:cxnLst/>
              <a:rect l="l" t="t" r="r" b="b"/>
              <a:pathLst>
                <a:path w="1764" h="1766" extrusionOk="0">
                  <a:moveTo>
                    <a:pt x="898" y="1"/>
                  </a:moveTo>
                  <a:cubicBezTo>
                    <a:pt x="883" y="1"/>
                    <a:pt x="867" y="1"/>
                    <a:pt x="852" y="3"/>
                  </a:cubicBezTo>
                  <a:cubicBezTo>
                    <a:pt x="396" y="3"/>
                    <a:pt x="1" y="428"/>
                    <a:pt x="31" y="884"/>
                  </a:cubicBezTo>
                  <a:cubicBezTo>
                    <a:pt x="31" y="1370"/>
                    <a:pt x="426" y="1765"/>
                    <a:pt x="882" y="1765"/>
                  </a:cubicBezTo>
                  <a:cubicBezTo>
                    <a:pt x="1369" y="1735"/>
                    <a:pt x="1764" y="1340"/>
                    <a:pt x="1764" y="854"/>
                  </a:cubicBezTo>
                  <a:cubicBezTo>
                    <a:pt x="1734" y="413"/>
                    <a:pt x="1336" y="1"/>
                    <a:pt x="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7" name="Google Shape;28967;p13"/>
            <p:cNvSpPr/>
            <p:nvPr/>
          </p:nvSpPr>
          <p:spPr>
            <a:xfrm>
              <a:off x="6128050" y="2360475"/>
              <a:ext cx="44100" cy="44125"/>
            </a:xfrm>
            <a:custGeom>
              <a:avLst/>
              <a:gdLst/>
              <a:ahLst/>
              <a:cxnLst/>
              <a:rect l="l" t="t" r="r" b="b"/>
              <a:pathLst>
                <a:path w="1764" h="1765" extrusionOk="0">
                  <a:moveTo>
                    <a:pt x="863" y="0"/>
                  </a:moveTo>
                  <a:cubicBezTo>
                    <a:pt x="397" y="0"/>
                    <a:pt x="0" y="414"/>
                    <a:pt x="0" y="914"/>
                  </a:cubicBezTo>
                  <a:cubicBezTo>
                    <a:pt x="30" y="1370"/>
                    <a:pt x="426" y="1765"/>
                    <a:pt x="882" y="1765"/>
                  </a:cubicBezTo>
                  <a:cubicBezTo>
                    <a:pt x="1338" y="1734"/>
                    <a:pt x="1763" y="1339"/>
                    <a:pt x="1763" y="883"/>
                  </a:cubicBezTo>
                  <a:cubicBezTo>
                    <a:pt x="1763" y="427"/>
                    <a:pt x="1368" y="2"/>
                    <a:pt x="912" y="2"/>
                  </a:cubicBezTo>
                  <a:cubicBezTo>
                    <a:pt x="896" y="1"/>
                    <a:pt x="879"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8" name="Google Shape;28968;p13"/>
            <p:cNvSpPr/>
            <p:nvPr/>
          </p:nvSpPr>
          <p:spPr>
            <a:xfrm>
              <a:off x="5871950" y="1649200"/>
              <a:ext cx="44875" cy="44150"/>
            </a:xfrm>
            <a:custGeom>
              <a:avLst/>
              <a:gdLst/>
              <a:ahLst/>
              <a:cxnLst/>
              <a:rect l="l" t="t" r="r" b="b"/>
              <a:pathLst>
                <a:path w="1795" h="1766" extrusionOk="0">
                  <a:moveTo>
                    <a:pt x="920" y="1"/>
                  </a:moveTo>
                  <a:cubicBezTo>
                    <a:pt x="485" y="1"/>
                    <a:pt x="90" y="355"/>
                    <a:pt x="31" y="793"/>
                  </a:cubicBezTo>
                  <a:cubicBezTo>
                    <a:pt x="1" y="1279"/>
                    <a:pt x="396" y="1735"/>
                    <a:pt x="882" y="1765"/>
                  </a:cubicBezTo>
                  <a:cubicBezTo>
                    <a:pt x="1338" y="1765"/>
                    <a:pt x="1764" y="1370"/>
                    <a:pt x="1794" y="914"/>
                  </a:cubicBezTo>
                  <a:cubicBezTo>
                    <a:pt x="1794" y="458"/>
                    <a:pt x="1429" y="33"/>
                    <a:pt x="973" y="3"/>
                  </a:cubicBezTo>
                  <a:cubicBezTo>
                    <a:pt x="956" y="1"/>
                    <a:pt x="938" y="1"/>
                    <a:pt x="9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9" name="Google Shape;28969;p13"/>
            <p:cNvSpPr/>
            <p:nvPr/>
          </p:nvSpPr>
          <p:spPr>
            <a:xfrm>
              <a:off x="2715350" y="705425"/>
              <a:ext cx="44100" cy="44150"/>
            </a:xfrm>
            <a:custGeom>
              <a:avLst/>
              <a:gdLst/>
              <a:ahLst/>
              <a:cxnLst/>
              <a:rect l="l" t="t" r="r" b="b"/>
              <a:pathLst>
                <a:path w="1764" h="1766" extrusionOk="0">
                  <a:moveTo>
                    <a:pt x="867" y="1"/>
                  </a:moveTo>
                  <a:cubicBezTo>
                    <a:pt x="429" y="1"/>
                    <a:pt x="30" y="413"/>
                    <a:pt x="1" y="853"/>
                  </a:cubicBezTo>
                  <a:cubicBezTo>
                    <a:pt x="1" y="1309"/>
                    <a:pt x="396" y="1735"/>
                    <a:pt x="852" y="1765"/>
                  </a:cubicBezTo>
                  <a:cubicBezTo>
                    <a:pt x="1338" y="1765"/>
                    <a:pt x="1734" y="1370"/>
                    <a:pt x="1734" y="914"/>
                  </a:cubicBezTo>
                  <a:cubicBezTo>
                    <a:pt x="1764" y="428"/>
                    <a:pt x="1369" y="2"/>
                    <a:pt x="913" y="2"/>
                  </a:cubicBezTo>
                  <a:cubicBezTo>
                    <a:pt x="897" y="1"/>
                    <a:pt x="882"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0" name="Google Shape;28970;p13"/>
            <p:cNvSpPr/>
            <p:nvPr/>
          </p:nvSpPr>
          <p:spPr>
            <a:xfrm>
              <a:off x="1648475" y="3919750"/>
              <a:ext cx="44100" cy="44150"/>
            </a:xfrm>
            <a:custGeom>
              <a:avLst/>
              <a:gdLst/>
              <a:ahLst/>
              <a:cxnLst/>
              <a:rect l="l" t="t" r="r" b="b"/>
              <a:pathLst>
                <a:path w="1764" h="1766" extrusionOk="0">
                  <a:moveTo>
                    <a:pt x="893" y="1"/>
                  </a:moveTo>
                  <a:cubicBezTo>
                    <a:pt x="426" y="1"/>
                    <a:pt x="0" y="414"/>
                    <a:pt x="0" y="884"/>
                  </a:cubicBezTo>
                  <a:cubicBezTo>
                    <a:pt x="0" y="1340"/>
                    <a:pt x="426" y="1735"/>
                    <a:pt x="882" y="1765"/>
                  </a:cubicBezTo>
                  <a:cubicBezTo>
                    <a:pt x="1338" y="1765"/>
                    <a:pt x="1733" y="1370"/>
                    <a:pt x="1763" y="914"/>
                  </a:cubicBezTo>
                  <a:cubicBezTo>
                    <a:pt x="1763" y="458"/>
                    <a:pt x="1399" y="33"/>
                    <a:pt x="943" y="3"/>
                  </a:cubicBezTo>
                  <a:cubicBezTo>
                    <a:pt x="926" y="1"/>
                    <a:pt x="910" y="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1" name="Google Shape;28971;p13"/>
            <p:cNvSpPr/>
            <p:nvPr/>
          </p:nvSpPr>
          <p:spPr>
            <a:xfrm>
              <a:off x="5769400" y="4186475"/>
              <a:ext cx="44825" cy="43375"/>
            </a:xfrm>
            <a:custGeom>
              <a:avLst/>
              <a:gdLst/>
              <a:ahLst/>
              <a:cxnLst/>
              <a:rect l="l" t="t" r="r" b="b"/>
              <a:pathLst>
                <a:path w="1793" h="1735" extrusionOk="0">
                  <a:moveTo>
                    <a:pt x="920" y="1"/>
                  </a:moveTo>
                  <a:cubicBezTo>
                    <a:pt x="425" y="1"/>
                    <a:pt x="0" y="414"/>
                    <a:pt x="30" y="884"/>
                  </a:cubicBezTo>
                  <a:cubicBezTo>
                    <a:pt x="30" y="1370"/>
                    <a:pt x="425" y="1735"/>
                    <a:pt x="911" y="1735"/>
                  </a:cubicBezTo>
                  <a:cubicBezTo>
                    <a:pt x="1398" y="1735"/>
                    <a:pt x="1762" y="1401"/>
                    <a:pt x="1793" y="914"/>
                  </a:cubicBezTo>
                  <a:cubicBezTo>
                    <a:pt x="1793" y="428"/>
                    <a:pt x="1458" y="33"/>
                    <a:pt x="972" y="2"/>
                  </a:cubicBezTo>
                  <a:cubicBezTo>
                    <a:pt x="955" y="1"/>
                    <a:pt x="937" y="1"/>
                    <a:pt x="9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2" name="Google Shape;28972;p13"/>
            <p:cNvSpPr/>
            <p:nvPr/>
          </p:nvSpPr>
          <p:spPr>
            <a:xfrm>
              <a:off x="2060325" y="4480550"/>
              <a:ext cx="44875" cy="44150"/>
            </a:xfrm>
            <a:custGeom>
              <a:avLst/>
              <a:gdLst/>
              <a:ahLst/>
              <a:cxnLst/>
              <a:rect l="l" t="t" r="r" b="b"/>
              <a:pathLst>
                <a:path w="1795" h="1766" extrusionOk="0">
                  <a:moveTo>
                    <a:pt x="920" y="1"/>
                  </a:moveTo>
                  <a:cubicBezTo>
                    <a:pt x="485" y="1"/>
                    <a:pt x="90" y="355"/>
                    <a:pt x="31" y="793"/>
                  </a:cubicBezTo>
                  <a:cubicBezTo>
                    <a:pt x="1" y="1309"/>
                    <a:pt x="426" y="1765"/>
                    <a:pt x="913" y="1765"/>
                  </a:cubicBezTo>
                  <a:cubicBezTo>
                    <a:pt x="1369" y="1765"/>
                    <a:pt x="1764" y="1340"/>
                    <a:pt x="1794" y="914"/>
                  </a:cubicBezTo>
                  <a:cubicBezTo>
                    <a:pt x="1794" y="458"/>
                    <a:pt x="1399" y="33"/>
                    <a:pt x="974" y="2"/>
                  </a:cubicBezTo>
                  <a:cubicBezTo>
                    <a:pt x="956" y="1"/>
                    <a:pt x="938" y="1"/>
                    <a:pt x="9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3" name="Google Shape;28973;p13"/>
            <p:cNvSpPr/>
            <p:nvPr/>
          </p:nvSpPr>
          <p:spPr>
            <a:xfrm>
              <a:off x="3355950" y="5159950"/>
              <a:ext cx="44100" cy="44100"/>
            </a:xfrm>
            <a:custGeom>
              <a:avLst/>
              <a:gdLst/>
              <a:ahLst/>
              <a:cxnLst/>
              <a:rect l="l" t="t" r="r" b="b"/>
              <a:pathLst>
                <a:path w="1764" h="1764" extrusionOk="0">
                  <a:moveTo>
                    <a:pt x="882" y="0"/>
                  </a:moveTo>
                  <a:cubicBezTo>
                    <a:pt x="426" y="0"/>
                    <a:pt x="31" y="395"/>
                    <a:pt x="1" y="851"/>
                  </a:cubicBezTo>
                  <a:cubicBezTo>
                    <a:pt x="1" y="1338"/>
                    <a:pt x="396" y="1733"/>
                    <a:pt x="882" y="1763"/>
                  </a:cubicBezTo>
                  <a:cubicBezTo>
                    <a:pt x="1338" y="1763"/>
                    <a:pt x="1733" y="1338"/>
                    <a:pt x="1764" y="882"/>
                  </a:cubicBezTo>
                  <a:cubicBezTo>
                    <a:pt x="1764" y="426"/>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4" name="Google Shape;28974;p13"/>
            <p:cNvSpPr/>
            <p:nvPr/>
          </p:nvSpPr>
          <p:spPr>
            <a:xfrm>
              <a:off x="2539825" y="4862025"/>
              <a:ext cx="44100" cy="42625"/>
            </a:xfrm>
            <a:custGeom>
              <a:avLst/>
              <a:gdLst/>
              <a:ahLst/>
              <a:cxnLst/>
              <a:rect l="l" t="t" r="r" b="b"/>
              <a:pathLst>
                <a:path w="1764" h="1705" extrusionOk="0">
                  <a:moveTo>
                    <a:pt x="908" y="0"/>
                  </a:moveTo>
                  <a:cubicBezTo>
                    <a:pt x="889" y="0"/>
                    <a:pt x="871" y="1"/>
                    <a:pt x="852" y="2"/>
                  </a:cubicBezTo>
                  <a:cubicBezTo>
                    <a:pt x="365" y="2"/>
                    <a:pt x="1" y="397"/>
                    <a:pt x="1" y="884"/>
                  </a:cubicBezTo>
                  <a:cubicBezTo>
                    <a:pt x="31" y="1370"/>
                    <a:pt x="426" y="1704"/>
                    <a:pt x="912" y="1704"/>
                  </a:cubicBezTo>
                  <a:cubicBezTo>
                    <a:pt x="1399" y="1674"/>
                    <a:pt x="1764" y="1279"/>
                    <a:pt x="1764" y="823"/>
                  </a:cubicBezTo>
                  <a:cubicBezTo>
                    <a:pt x="1734" y="355"/>
                    <a:pt x="1368"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5" name="Google Shape;28975;p13"/>
            <p:cNvSpPr/>
            <p:nvPr/>
          </p:nvSpPr>
          <p:spPr>
            <a:xfrm>
              <a:off x="1588450" y="3795125"/>
              <a:ext cx="44850" cy="42675"/>
            </a:xfrm>
            <a:custGeom>
              <a:avLst/>
              <a:gdLst/>
              <a:ahLst/>
              <a:cxnLst/>
              <a:rect l="l" t="t" r="r" b="b"/>
              <a:pathLst>
                <a:path w="1794" h="1707" extrusionOk="0">
                  <a:moveTo>
                    <a:pt x="886" y="1"/>
                  </a:moveTo>
                  <a:cubicBezTo>
                    <a:pt x="426" y="1"/>
                    <a:pt x="60" y="355"/>
                    <a:pt x="31" y="793"/>
                  </a:cubicBezTo>
                  <a:cubicBezTo>
                    <a:pt x="0" y="1279"/>
                    <a:pt x="365" y="1674"/>
                    <a:pt x="882" y="1705"/>
                  </a:cubicBezTo>
                  <a:cubicBezTo>
                    <a:pt x="901" y="1706"/>
                    <a:pt x="919" y="1707"/>
                    <a:pt x="938" y="1707"/>
                  </a:cubicBezTo>
                  <a:cubicBezTo>
                    <a:pt x="1398" y="1707"/>
                    <a:pt x="1763" y="1351"/>
                    <a:pt x="1763" y="884"/>
                  </a:cubicBezTo>
                  <a:cubicBezTo>
                    <a:pt x="1794" y="398"/>
                    <a:pt x="1429" y="3"/>
                    <a:pt x="942" y="3"/>
                  </a:cubicBezTo>
                  <a:cubicBezTo>
                    <a:pt x="923" y="1"/>
                    <a:pt x="905" y="1"/>
                    <a:pt x="8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6" name="Google Shape;28976;p13"/>
            <p:cNvSpPr/>
            <p:nvPr/>
          </p:nvSpPr>
          <p:spPr>
            <a:xfrm>
              <a:off x="1910625" y="4324025"/>
              <a:ext cx="44100" cy="42625"/>
            </a:xfrm>
            <a:custGeom>
              <a:avLst/>
              <a:gdLst/>
              <a:ahLst/>
              <a:cxnLst/>
              <a:rect l="l" t="t" r="r" b="b"/>
              <a:pathLst>
                <a:path w="1764" h="1705" extrusionOk="0">
                  <a:moveTo>
                    <a:pt x="830" y="0"/>
                  </a:moveTo>
                  <a:cubicBezTo>
                    <a:pt x="368" y="0"/>
                    <a:pt x="1" y="384"/>
                    <a:pt x="1" y="853"/>
                  </a:cubicBezTo>
                  <a:cubicBezTo>
                    <a:pt x="1" y="1309"/>
                    <a:pt x="396" y="1704"/>
                    <a:pt x="882" y="1704"/>
                  </a:cubicBezTo>
                  <a:cubicBezTo>
                    <a:pt x="1369" y="1704"/>
                    <a:pt x="1764" y="1339"/>
                    <a:pt x="1764" y="853"/>
                  </a:cubicBezTo>
                  <a:cubicBezTo>
                    <a:pt x="1764" y="367"/>
                    <a:pt x="1369" y="2"/>
                    <a:pt x="882" y="2"/>
                  </a:cubicBezTo>
                  <a:cubicBezTo>
                    <a:pt x="865" y="1"/>
                    <a:pt x="847" y="0"/>
                    <a:pt x="8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7" name="Google Shape;28977;p13"/>
            <p:cNvSpPr/>
            <p:nvPr/>
          </p:nvSpPr>
          <p:spPr>
            <a:xfrm>
              <a:off x="2631025" y="4895450"/>
              <a:ext cx="44100" cy="43425"/>
            </a:xfrm>
            <a:custGeom>
              <a:avLst/>
              <a:gdLst/>
              <a:ahLst/>
              <a:cxnLst/>
              <a:rect l="l" t="t" r="r" b="b"/>
              <a:pathLst>
                <a:path w="1764" h="1737" extrusionOk="0">
                  <a:moveTo>
                    <a:pt x="898" y="1"/>
                  </a:moveTo>
                  <a:cubicBezTo>
                    <a:pt x="882" y="1"/>
                    <a:pt x="867" y="1"/>
                    <a:pt x="851" y="2"/>
                  </a:cubicBezTo>
                  <a:cubicBezTo>
                    <a:pt x="395" y="33"/>
                    <a:pt x="0" y="458"/>
                    <a:pt x="30" y="914"/>
                  </a:cubicBezTo>
                  <a:cubicBezTo>
                    <a:pt x="30" y="1354"/>
                    <a:pt x="426" y="1737"/>
                    <a:pt x="862" y="1737"/>
                  </a:cubicBezTo>
                  <a:cubicBezTo>
                    <a:pt x="879" y="1737"/>
                    <a:pt x="895" y="1736"/>
                    <a:pt x="912" y="1735"/>
                  </a:cubicBezTo>
                  <a:cubicBezTo>
                    <a:pt x="1398" y="1735"/>
                    <a:pt x="1763" y="1309"/>
                    <a:pt x="1733" y="823"/>
                  </a:cubicBezTo>
                  <a:cubicBezTo>
                    <a:pt x="1733" y="384"/>
                    <a:pt x="1309" y="1"/>
                    <a:pt x="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8" name="Google Shape;28978;p13"/>
            <p:cNvSpPr/>
            <p:nvPr/>
          </p:nvSpPr>
          <p:spPr>
            <a:xfrm>
              <a:off x="1839975" y="1415150"/>
              <a:ext cx="44100" cy="42625"/>
            </a:xfrm>
            <a:custGeom>
              <a:avLst/>
              <a:gdLst/>
              <a:ahLst/>
              <a:cxnLst/>
              <a:rect l="l" t="t" r="r" b="b"/>
              <a:pathLst>
                <a:path w="1764" h="1705" extrusionOk="0">
                  <a:moveTo>
                    <a:pt x="855" y="1"/>
                  </a:moveTo>
                  <a:cubicBezTo>
                    <a:pt x="395" y="1"/>
                    <a:pt x="29" y="355"/>
                    <a:pt x="0" y="793"/>
                  </a:cubicBezTo>
                  <a:cubicBezTo>
                    <a:pt x="0" y="1279"/>
                    <a:pt x="365" y="1674"/>
                    <a:pt x="851" y="1705"/>
                  </a:cubicBezTo>
                  <a:cubicBezTo>
                    <a:pt x="1338" y="1705"/>
                    <a:pt x="1733" y="1371"/>
                    <a:pt x="1733" y="884"/>
                  </a:cubicBezTo>
                  <a:cubicBezTo>
                    <a:pt x="1763" y="398"/>
                    <a:pt x="1398" y="3"/>
                    <a:pt x="912" y="3"/>
                  </a:cubicBezTo>
                  <a:cubicBezTo>
                    <a:pt x="893" y="2"/>
                    <a:pt x="874" y="1"/>
                    <a:pt x="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9" name="Google Shape;28979;p13"/>
            <p:cNvSpPr/>
            <p:nvPr/>
          </p:nvSpPr>
          <p:spPr>
            <a:xfrm>
              <a:off x="2209275" y="4638600"/>
              <a:ext cx="44100" cy="42625"/>
            </a:xfrm>
            <a:custGeom>
              <a:avLst/>
              <a:gdLst/>
              <a:ahLst/>
              <a:cxnLst/>
              <a:rect l="l" t="t" r="r" b="b"/>
              <a:pathLst>
                <a:path w="1764" h="1705" extrusionOk="0">
                  <a:moveTo>
                    <a:pt x="856" y="1"/>
                  </a:moveTo>
                  <a:cubicBezTo>
                    <a:pt x="396" y="1"/>
                    <a:pt x="30" y="356"/>
                    <a:pt x="0" y="823"/>
                  </a:cubicBezTo>
                  <a:cubicBezTo>
                    <a:pt x="0" y="1310"/>
                    <a:pt x="365" y="1674"/>
                    <a:pt x="852" y="1705"/>
                  </a:cubicBezTo>
                  <a:cubicBezTo>
                    <a:pt x="1368" y="1705"/>
                    <a:pt x="1733" y="1340"/>
                    <a:pt x="1763" y="854"/>
                  </a:cubicBezTo>
                  <a:cubicBezTo>
                    <a:pt x="1763" y="367"/>
                    <a:pt x="1399" y="3"/>
                    <a:pt x="912" y="3"/>
                  </a:cubicBezTo>
                  <a:cubicBezTo>
                    <a:pt x="893" y="2"/>
                    <a:pt x="875" y="1"/>
                    <a:pt x="8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0" name="Google Shape;28980;p13"/>
            <p:cNvSpPr/>
            <p:nvPr/>
          </p:nvSpPr>
          <p:spPr>
            <a:xfrm>
              <a:off x="5929700" y="1775350"/>
              <a:ext cx="44100" cy="42625"/>
            </a:xfrm>
            <a:custGeom>
              <a:avLst/>
              <a:gdLst/>
              <a:ahLst/>
              <a:cxnLst/>
              <a:rect l="l" t="t" r="r" b="b"/>
              <a:pathLst>
                <a:path w="1764" h="1705" extrusionOk="0">
                  <a:moveTo>
                    <a:pt x="830" y="1"/>
                  </a:moveTo>
                  <a:cubicBezTo>
                    <a:pt x="368" y="1"/>
                    <a:pt x="1" y="385"/>
                    <a:pt x="1" y="853"/>
                  </a:cubicBezTo>
                  <a:cubicBezTo>
                    <a:pt x="1" y="1309"/>
                    <a:pt x="396" y="1704"/>
                    <a:pt x="882" y="1704"/>
                  </a:cubicBezTo>
                  <a:cubicBezTo>
                    <a:pt x="1369" y="1704"/>
                    <a:pt x="1733" y="1340"/>
                    <a:pt x="1764" y="853"/>
                  </a:cubicBezTo>
                  <a:cubicBezTo>
                    <a:pt x="1764" y="367"/>
                    <a:pt x="1369" y="2"/>
                    <a:pt x="882" y="2"/>
                  </a:cubicBezTo>
                  <a:cubicBezTo>
                    <a:pt x="865" y="1"/>
                    <a:pt x="847" y="1"/>
                    <a:pt x="8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1" name="Google Shape;28981;p13"/>
            <p:cNvSpPr/>
            <p:nvPr/>
          </p:nvSpPr>
          <p:spPr>
            <a:xfrm>
              <a:off x="2186475" y="1027650"/>
              <a:ext cx="44100" cy="42600"/>
            </a:xfrm>
            <a:custGeom>
              <a:avLst/>
              <a:gdLst/>
              <a:ahLst/>
              <a:cxnLst/>
              <a:rect l="l" t="t" r="r" b="b"/>
              <a:pathLst>
                <a:path w="1764" h="1704" extrusionOk="0">
                  <a:moveTo>
                    <a:pt x="882" y="1"/>
                  </a:moveTo>
                  <a:cubicBezTo>
                    <a:pt x="396" y="1"/>
                    <a:pt x="1" y="366"/>
                    <a:pt x="1" y="852"/>
                  </a:cubicBezTo>
                  <a:cubicBezTo>
                    <a:pt x="1" y="1308"/>
                    <a:pt x="396" y="1703"/>
                    <a:pt x="882" y="1703"/>
                  </a:cubicBezTo>
                  <a:cubicBezTo>
                    <a:pt x="1368" y="1703"/>
                    <a:pt x="1764" y="1338"/>
                    <a:pt x="1764" y="852"/>
                  </a:cubicBezTo>
                  <a:cubicBezTo>
                    <a:pt x="1764"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2" name="Google Shape;28982;p13"/>
            <p:cNvSpPr/>
            <p:nvPr/>
          </p:nvSpPr>
          <p:spPr>
            <a:xfrm>
              <a:off x="5665275" y="1369575"/>
              <a:ext cx="44100" cy="42625"/>
            </a:xfrm>
            <a:custGeom>
              <a:avLst/>
              <a:gdLst/>
              <a:ahLst/>
              <a:cxnLst/>
              <a:rect l="l" t="t" r="r" b="b"/>
              <a:pathLst>
                <a:path w="1764" h="1705" extrusionOk="0">
                  <a:moveTo>
                    <a:pt x="908" y="0"/>
                  </a:moveTo>
                  <a:cubicBezTo>
                    <a:pt x="889" y="0"/>
                    <a:pt x="870" y="1"/>
                    <a:pt x="851" y="2"/>
                  </a:cubicBezTo>
                  <a:cubicBezTo>
                    <a:pt x="365" y="2"/>
                    <a:pt x="0" y="397"/>
                    <a:pt x="0" y="853"/>
                  </a:cubicBezTo>
                  <a:cubicBezTo>
                    <a:pt x="31" y="1339"/>
                    <a:pt x="426" y="1704"/>
                    <a:pt x="912" y="1704"/>
                  </a:cubicBezTo>
                  <a:cubicBezTo>
                    <a:pt x="1398" y="1704"/>
                    <a:pt x="1763" y="1309"/>
                    <a:pt x="1763" y="823"/>
                  </a:cubicBezTo>
                  <a:cubicBezTo>
                    <a:pt x="1734" y="355"/>
                    <a:pt x="1368"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3" name="Google Shape;28983;p13"/>
            <p:cNvSpPr/>
            <p:nvPr/>
          </p:nvSpPr>
          <p:spPr>
            <a:xfrm>
              <a:off x="6153125" y="2577800"/>
              <a:ext cx="44100" cy="42625"/>
            </a:xfrm>
            <a:custGeom>
              <a:avLst/>
              <a:gdLst/>
              <a:ahLst/>
              <a:cxnLst/>
              <a:rect l="l" t="t" r="r" b="b"/>
              <a:pathLst>
                <a:path w="1764" h="1705" extrusionOk="0">
                  <a:moveTo>
                    <a:pt x="938" y="0"/>
                  </a:moveTo>
                  <a:cubicBezTo>
                    <a:pt x="919" y="0"/>
                    <a:pt x="901" y="1"/>
                    <a:pt x="882" y="2"/>
                  </a:cubicBezTo>
                  <a:cubicBezTo>
                    <a:pt x="395" y="2"/>
                    <a:pt x="0" y="367"/>
                    <a:pt x="0" y="853"/>
                  </a:cubicBezTo>
                  <a:cubicBezTo>
                    <a:pt x="0" y="1339"/>
                    <a:pt x="395" y="1704"/>
                    <a:pt x="882" y="1704"/>
                  </a:cubicBezTo>
                  <a:cubicBezTo>
                    <a:pt x="1368" y="1704"/>
                    <a:pt x="1763" y="1309"/>
                    <a:pt x="1763" y="823"/>
                  </a:cubicBezTo>
                  <a:cubicBezTo>
                    <a:pt x="1734" y="355"/>
                    <a:pt x="1396" y="0"/>
                    <a:pt x="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4" name="Google Shape;28984;p13"/>
            <p:cNvSpPr/>
            <p:nvPr/>
          </p:nvSpPr>
          <p:spPr>
            <a:xfrm>
              <a:off x="4616625" y="576250"/>
              <a:ext cx="44075" cy="42625"/>
            </a:xfrm>
            <a:custGeom>
              <a:avLst/>
              <a:gdLst/>
              <a:ahLst/>
              <a:cxnLst/>
              <a:rect l="l" t="t" r="r" b="b"/>
              <a:pathLst>
                <a:path w="1763" h="1705" extrusionOk="0">
                  <a:moveTo>
                    <a:pt x="908" y="0"/>
                  </a:moveTo>
                  <a:cubicBezTo>
                    <a:pt x="889" y="0"/>
                    <a:pt x="870" y="1"/>
                    <a:pt x="851" y="2"/>
                  </a:cubicBezTo>
                  <a:cubicBezTo>
                    <a:pt x="365" y="2"/>
                    <a:pt x="0" y="397"/>
                    <a:pt x="0" y="883"/>
                  </a:cubicBezTo>
                  <a:cubicBezTo>
                    <a:pt x="30" y="1339"/>
                    <a:pt x="426" y="1704"/>
                    <a:pt x="912" y="1704"/>
                  </a:cubicBezTo>
                  <a:cubicBezTo>
                    <a:pt x="1398" y="1674"/>
                    <a:pt x="1763" y="1309"/>
                    <a:pt x="1763" y="823"/>
                  </a:cubicBezTo>
                  <a:cubicBezTo>
                    <a:pt x="1734" y="355"/>
                    <a:pt x="1368"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5" name="Google Shape;28985;p13"/>
            <p:cNvSpPr/>
            <p:nvPr/>
          </p:nvSpPr>
          <p:spPr>
            <a:xfrm>
              <a:off x="5804325" y="4096050"/>
              <a:ext cx="44100" cy="42625"/>
            </a:xfrm>
            <a:custGeom>
              <a:avLst/>
              <a:gdLst/>
              <a:ahLst/>
              <a:cxnLst/>
              <a:rect l="l" t="t" r="r" b="b"/>
              <a:pathLst>
                <a:path w="1764" h="1705" extrusionOk="0">
                  <a:moveTo>
                    <a:pt x="908" y="1"/>
                  </a:moveTo>
                  <a:cubicBezTo>
                    <a:pt x="889" y="1"/>
                    <a:pt x="871" y="1"/>
                    <a:pt x="852" y="2"/>
                  </a:cubicBezTo>
                  <a:cubicBezTo>
                    <a:pt x="365" y="2"/>
                    <a:pt x="1" y="397"/>
                    <a:pt x="1" y="884"/>
                  </a:cubicBezTo>
                  <a:cubicBezTo>
                    <a:pt x="31" y="1370"/>
                    <a:pt x="426" y="1704"/>
                    <a:pt x="912" y="1704"/>
                  </a:cubicBezTo>
                  <a:cubicBezTo>
                    <a:pt x="1399" y="1674"/>
                    <a:pt x="1763" y="1279"/>
                    <a:pt x="1763" y="823"/>
                  </a:cubicBezTo>
                  <a:cubicBezTo>
                    <a:pt x="1734" y="356"/>
                    <a:pt x="1368"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6" name="Google Shape;28986;p13"/>
            <p:cNvSpPr/>
            <p:nvPr/>
          </p:nvSpPr>
          <p:spPr>
            <a:xfrm>
              <a:off x="5422850" y="4574775"/>
              <a:ext cx="44875" cy="42675"/>
            </a:xfrm>
            <a:custGeom>
              <a:avLst/>
              <a:gdLst/>
              <a:ahLst/>
              <a:cxnLst/>
              <a:rect l="l" t="t" r="r" b="b"/>
              <a:pathLst>
                <a:path w="1795" h="1707" extrusionOk="0">
                  <a:moveTo>
                    <a:pt x="943" y="1"/>
                  </a:moveTo>
                  <a:cubicBezTo>
                    <a:pt x="923" y="1"/>
                    <a:pt x="903" y="1"/>
                    <a:pt x="882" y="3"/>
                  </a:cubicBezTo>
                  <a:cubicBezTo>
                    <a:pt x="396" y="3"/>
                    <a:pt x="1" y="428"/>
                    <a:pt x="31" y="884"/>
                  </a:cubicBezTo>
                  <a:cubicBezTo>
                    <a:pt x="60" y="1351"/>
                    <a:pt x="427" y="1706"/>
                    <a:pt x="887" y="1706"/>
                  </a:cubicBezTo>
                  <a:cubicBezTo>
                    <a:pt x="905" y="1706"/>
                    <a:pt x="924" y="1706"/>
                    <a:pt x="943" y="1705"/>
                  </a:cubicBezTo>
                  <a:cubicBezTo>
                    <a:pt x="1429" y="1674"/>
                    <a:pt x="1794" y="1279"/>
                    <a:pt x="1764" y="793"/>
                  </a:cubicBezTo>
                  <a:cubicBezTo>
                    <a:pt x="1764" y="327"/>
                    <a:pt x="1401"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7" name="Google Shape;28987;p13"/>
            <p:cNvSpPr/>
            <p:nvPr/>
          </p:nvSpPr>
          <p:spPr>
            <a:xfrm>
              <a:off x="5986700" y="1898450"/>
              <a:ext cx="44100" cy="42625"/>
            </a:xfrm>
            <a:custGeom>
              <a:avLst/>
              <a:gdLst/>
              <a:ahLst/>
              <a:cxnLst/>
              <a:rect l="l" t="t" r="r" b="b"/>
              <a:pathLst>
                <a:path w="1764" h="1705" extrusionOk="0">
                  <a:moveTo>
                    <a:pt x="908" y="1"/>
                  </a:moveTo>
                  <a:cubicBezTo>
                    <a:pt x="889" y="1"/>
                    <a:pt x="871" y="1"/>
                    <a:pt x="852" y="2"/>
                  </a:cubicBezTo>
                  <a:cubicBezTo>
                    <a:pt x="365" y="2"/>
                    <a:pt x="0" y="397"/>
                    <a:pt x="0" y="884"/>
                  </a:cubicBezTo>
                  <a:cubicBezTo>
                    <a:pt x="31" y="1370"/>
                    <a:pt x="426" y="1704"/>
                    <a:pt x="912" y="1704"/>
                  </a:cubicBezTo>
                  <a:cubicBezTo>
                    <a:pt x="1399" y="1674"/>
                    <a:pt x="1763" y="1279"/>
                    <a:pt x="1763" y="823"/>
                  </a:cubicBezTo>
                  <a:cubicBezTo>
                    <a:pt x="1734" y="356"/>
                    <a:pt x="1368"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8" name="Google Shape;28988;p13"/>
            <p:cNvSpPr/>
            <p:nvPr/>
          </p:nvSpPr>
          <p:spPr>
            <a:xfrm>
              <a:off x="4707800" y="608150"/>
              <a:ext cx="44100" cy="42625"/>
            </a:xfrm>
            <a:custGeom>
              <a:avLst/>
              <a:gdLst/>
              <a:ahLst/>
              <a:cxnLst/>
              <a:rect l="l" t="t" r="r" b="b"/>
              <a:pathLst>
                <a:path w="1764" h="1705" extrusionOk="0">
                  <a:moveTo>
                    <a:pt x="860" y="1"/>
                  </a:moveTo>
                  <a:cubicBezTo>
                    <a:pt x="398" y="1"/>
                    <a:pt x="30" y="384"/>
                    <a:pt x="1" y="823"/>
                  </a:cubicBezTo>
                  <a:cubicBezTo>
                    <a:pt x="1" y="1310"/>
                    <a:pt x="365" y="1705"/>
                    <a:pt x="852" y="1705"/>
                  </a:cubicBezTo>
                  <a:cubicBezTo>
                    <a:pt x="1368" y="1705"/>
                    <a:pt x="1733" y="1340"/>
                    <a:pt x="1763" y="854"/>
                  </a:cubicBezTo>
                  <a:cubicBezTo>
                    <a:pt x="1763" y="367"/>
                    <a:pt x="1399" y="3"/>
                    <a:pt x="912" y="3"/>
                  </a:cubicBezTo>
                  <a:cubicBezTo>
                    <a:pt x="895" y="1"/>
                    <a:pt x="877" y="1"/>
                    <a:pt x="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9" name="Google Shape;28989;p13"/>
            <p:cNvSpPr/>
            <p:nvPr/>
          </p:nvSpPr>
          <p:spPr>
            <a:xfrm>
              <a:off x="1532200" y="3672025"/>
              <a:ext cx="44100" cy="42625"/>
            </a:xfrm>
            <a:custGeom>
              <a:avLst/>
              <a:gdLst/>
              <a:ahLst/>
              <a:cxnLst/>
              <a:rect l="l" t="t" r="r" b="b"/>
              <a:pathLst>
                <a:path w="1764" h="1705" extrusionOk="0">
                  <a:moveTo>
                    <a:pt x="935" y="1"/>
                  </a:moveTo>
                  <a:cubicBezTo>
                    <a:pt x="917" y="1"/>
                    <a:pt x="900" y="1"/>
                    <a:pt x="882" y="3"/>
                  </a:cubicBezTo>
                  <a:cubicBezTo>
                    <a:pt x="396" y="3"/>
                    <a:pt x="1" y="367"/>
                    <a:pt x="1" y="854"/>
                  </a:cubicBezTo>
                  <a:cubicBezTo>
                    <a:pt x="1" y="1340"/>
                    <a:pt x="396" y="1705"/>
                    <a:pt x="882" y="1705"/>
                  </a:cubicBezTo>
                  <a:cubicBezTo>
                    <a:pt x="1369" y="1705"/>
                    <a:pt x="1764" y="1310"/>
                    <a:pt x="1764" y="854"/>
                  </a:cubicBezTo>
                  <a:cubicBezTo>
                    <a:pt x="1764" y="385"/>
                    <a:pt x="1397" y="1"/>
                    <a:pt x="9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0" name="Google Shape;28990;p13"/>
            <p:cNvSpPr/>
            <p:nvPr/>
          </p:nvSpPr>
          <p:spPr>
            <a:xfrm>
              <a:off x="6175925" y="2792075"/>
              <a:ext cx="44075" cy="42625"/>
            </a:xfrm>
            <a:custGeom>
              <a:avLst/>
              <a:gdLst/>
              <a:ahLst/>
              <a:cxnLst/>
              <a:rect l="l" t="t" r="r" b="b"/>
              <a:pathLst>
                <a:path w="1763" h="1705" extrusionOk="0">
                  <a:moveTo>
                    <a:pt x="855" y="1"/>
                  </a:moveTo>
                  <a:cubicBezTo>
                    <a:pt x="395" y="1"/>
                    <a:pt x="29" y="355"/>
                    <a:pt x="0" y="793"/>
                  </a:cubicBezTo>
                  <a:cubicBezTo>
                    <a:pt x="0" y="1279"/>
                    <a:pt x="365" y="1674"/>
                    <a:pt x="851" y="1705"/>
                  </a:cubicBezTo>
                  <a:cubicBezTo>
                    <a:pt x="1337" y="1705"/>
                    <a:pt x="1733" y="1370"/>
                    <a:pt x="1763" y="884"/>
                  </a:cubicBezTo>
                  <a:cubicBezTo>
                    <a:pt x="1763" y="398"/>
                    <a:pt x="1398" y="2"/>
                    <a:pt x="912" y="2"/>
                  </a:cubicBezTo>
                  <a:cubicBezTo>
                    <a:pt x="893" y="1"/>
                    <a:pt x="874" y="1"/>
                    <a:pt x="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1" name="Google Shape;28991;p13"/>
            <p:cNvSpPr/>
            <p:nvPr/>
          </p:nvSpPr>
          <p:spPr>
            <a:xfrm>
              <a:off x="2469150" y="822450"/>
              <a:ext cx="44100" cy="42625"/>
            </a:xfrm>
            <a:custGeom>
              <a:avLst/>
              <a:gdLst/>
              <a:ahLst/>
              <a:cxnLst/>
              <a:rect l="l" t="t" r="r" b="b"/>
              <a:pathLst>
                <a:path w="1764" h="1705" extrusionOk="0">
                  <a:moveTo>
                    <a:pt x="939" y="0"/>
                  </a:moveTo>
                  <a:cubicBezTo>
                    <a:pt x="920" y="0"/>
                    <a:pt x="901" y="1"/>
                    <a:pt x="882" y="2"/>
                  </a:cubicBezTo>
                  <a:cubicBezTo>
                    <a:pt x="396" y="2"/>
                    <a:pt x="1" y="367"/>
                    <a:pt x="1" y="853"/>
                  </a:cubicBezTo>
                  <a:cubicBezTo>
                    <a:pt x="1" y="1340"/>
                    <a:pt x="396" y="1704"/>
                    <a:pt x="882" y="1704"/>
                  </a:cubicBezTo>
                  <a:cubicBezTo>
                    <a:pt x="1369" y="1704"/>
                    <a:pt x="1764" y="1309"/>
                    <a:pt x="1764" y="823"/>
                  </a:cubicBezTo>
                  <a:cubicBezTo>
                    <a:pt x="1735" y="355"/>
                    <a:pt x="1397" y="0"/>
                    <a:pt x="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2" name="Google Shape;28992;p13"/>
            <p:cNvSpPr/>
            <p:nvPr/>
          </p:nvSpPr>
          <p:spPr>
            <a:xfrm>
              <a:off x="6134875" y="3188750"/>
              <a:ext cx="44100" cy="42625"/>
            </a:xfrm>
            <a:custGeom>
              <a:avLst/>
              <a:gdLst/>
              <a:ahLst/>
              <a:cxnLst/>
              <a:rect l="l" t="t" r="r" b="b"/>
              <a:pathLst>
                <a:path w="1764" h="1705" extrusionOk="0">
                  <a:moveTo>
                    <a:pt x="911" y="0"/>
                  </a:moveTo>
                  <a:cubicBezTo>
                    <a:pt x="892" y="0"/>
                    <a:pt x="872" y="1"/>
                    <a:pt x="852" y="2"/>
                  </a:cubicBezTo>
                  <a:cubicBezTo>
                    <a:pt x="365" y="2"/>
                    <a:pt x="1" y="397"/>
                    <a:pt x="1" y="853"/>
                  </a:cubicBezTo>
                  <a:cubicBezTo>
                    <a:pt x="1" y="1339"/>
                    <a:pt x="426" y="1704"/>
                    <a:pt x="913" y="1704"/>
                  </a:cubicBezTo>
                  <a:cubicBezTo>
                    <a:pt x="1399" y="1704"/>
                    <a:pt x="1764" y="1309"/>
                    <a:pt x="1764" y="823"/>
                  </a:cubicBezTo>
                  <a:cubicBezTo>
                    <a:pt x="1734" y="355"/>
                    <a:pt x="1396" y="0"/>
                    <a:pt x="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3" name="Google Shape;28993;p13"/>
            <p:cNvSpPr/>
            <p:nvPr/>
          </p:nvSpPr>
          <p:spPr>
            <a:xfrm>
              <a:off x="5722250" y="1494225"/>
              <a:ext cx="43350" cy="43375"/>
            </a:xfrm>
            <a:custGeom>
              <a:avLst/>
              <a:gdLst/>
              <a:ahLst/>
              <a:cxnLst/>
              <a:rect l="l" t="t" r="r" b="b"/>
              <a:pathLst>
                <a:path w="1734" h="1735" extrusionOk="0">
                  <a:moveTo>
                    <a:pt x="882" y="1"/>
                  </a:moveTo>
                  <a:cubicBezTo>
                    <a:pt x="426" y="1"/>
                    <a:pt x="31" y="396"/>
                    <a:pt x="31" y="852"/>
                  </a:cubicBezTo>
                  <a:cubicBezTo>
                    <a:pt x="1" y="1338"/>
                    <a:pt x="396" y="1733"/>
                    <a:pt x="882" y="1733"/>
                  </a:cubicBezTo>
                  <a:cubicBezTo>
                    <a:pt x="898" y="1734"/>
                    <a:pt x="913" y="1735"/>
                    <a:pt x="928" y="1735"/>
                  </a:cubicBezTo>
                  <a:cubicBezTo>
                    <a:pt x="1365" y="1735"/>
                    <a:pt x="1733" y="1323"/>
                    <a:pt x="1733" y="882"/>
                  </a:cubicBezTo>
                  <a:cubicBezTo>
                    <a:pt x="1733" y="426"/>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4" name="Google Shape;28994;p13"/>
            <p:cNvSpPr/>
            <p:nvPr/>
          </p:nvSpPr>
          <p:spPr>
            <a:xfrm>
              <a:off x="3969950" y="5178175"/>
              <a:ext cx="43325" cy="42575"/>
            </a:xfrm>
            <a:custGeom>
              <a:avLst/>
              <a:gdLst/>
              <a:ahLst/>
              <a:cxnLst/>
              <a:rect l="l" t="t" r="r" b="b"/>
              <a:pathLst>
                <a:path w="1733" h="1703" extrusionOk="0">
                  <a:moveTo>
                    <a:pt x="851" y="1"/>
                  </a:moveTo>
                  <a:cubicBezTo>
                    <a:pt x="395" y="1"/>
                    <a:pt x="0" y="396"/>
                    <a:pt x="0" y="882"/>
                  </a:cubicBezTo>
                  <a:cubicBezTo>
                    <a:pt x="0" y="1368"/>
                    <a:pt x="335" y="1703"/>
                    <a:pt x="851" y="1703"/>
                  </a:cubicBezTo>
                  <a:cubicBezTo>
                    <a:pt x="1368" y="1703"/>
                    <a:pt x="1733" y="1338"/>
                    <a:pt x="1702" y="852"/>
                  </a:cubicBezTo>
                  <a:cubicBezTo>
                    <a:pt x="1702" y="396"/>
                    <a:pt x="130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5" name="Google Shape;28995;p13"/>
            <p:cNvSpPr/>
            <p:nvPr/>
          </p:nvSpPr>
          <p:spPr>
            <a:xfrm>
              <a:off x="4129525" y="500300"/>
              <a:ext cx="43325" cy="43375"/>
            </a:xfrm>
            <a:custGeom>
              <a:avLst/>
              <a:gdLst/>
              <a:ahLst/>
              <a:cxnLst/>
              <a:rect l="l" t="t" r="r" b="b"/>
              <a:pathLst>
                <a:path w="1733" h="1735" extrusionOk="0">
                  <a:moveTo>
                    <a:pt x="882" y="0"/>
                  </a:moveTo>
                  <a:cubicBezTo>
                    <a:pt x="426" y="0"/>
                    <a:pt x="0" y="396"/>
                    <a:pt x="0" y="852"/>
                  </a:cubicBezTo>
                  <a:cubicBezTo>
                    <a:pt x="0" y="1338"/>
                    <a:pt x="365" y="1733"/>
                    <a:pt x="821" y="1733"/>
                  </a:cubicBezTo>
                  <a:cubicBezTo>
                    <a:pt x="839" y="1734"/>
                    <a:pt x="856" y="1735"/>
                    <a:pt x="874" y="1735"/>
                  </a:cubicBezTo>
                  <a:cubicBezTo>
                    <a:pt x="1336" y="1735"/>
                    <a:pt x="1703" y="1351"/>
                    <a:pt x="1703" y="882"/>
                  </a:cubicBezTo>
                  <a:cubicBezTo>
                    <a:pt x="1733" y="426"/>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6" name="Google Shape;28996;p13"/>
            <p:cNvSpPr/>
            <p:nvPr/>
          </p:nvSpPr>
          <p:spPr>
            <a:xfrm>
              <a:off x="6069525" y="3368125"/>
              <a:ext cx="42575" cy="43325"/>
            </a:xfrm>
            <a:custGeom>
              <a:avLst/>
              <a:gdLst/>
              <a:ahLst/>
              <a:cxnLst/>
              <a:rect l="l" t="t" r="r" b="b"/>
              <a:pathLst>
                <a:path w="1703" h="1733" extrusionOk="0">
                  <a:moveTo>
                    <a:pt x="852" y="0"/>
                  </a:moveTo>
                  <a:cubicBezTo>
                    <a:pt x="396" y="0"/>
                    <a:pt x="1" y="426"/>
                    <a:pt x="1" y="882"/>
                  </a:cubicBezTo>
                  <a:cubicBezTo>
                    <a:pt x="1" y="1338"/>
                    <a:pt x="396" y="1733"/>
                    <a:pt x="852" y="1733"/>
                  </a:cubicBezTo>
                  <a:cubicBezTo>
                    <a:pt x="1308" y="1733"/>
                    <a:pt x="1703" y="1338"/>
                    <a:pt x="1703" y="851"/>
                  </a:cubicBezTo>
                  <a:cubicBezTo>
                    <a:pt x="1703" y="395"/>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7" name="Google Shape;28997;p13"/>
            <p:cNvSpPr/>
            <p:nvPr/>
          </p:nvSpPr>
          <p:spPr>
            <a:xfrm>
              <a:off x="1441775" y="2506400"/>
              <a:ext cx="42575" cy="43350"/>
            </a:xfrm>
            <a:custGeom>
              <a:avLst/>
              <a:gdLst/>
              <a:ahLst/>
              <a:cxnLst/>
              <a:rect l="l" t="t" r="r" b="b"/>
              <a:pathLst>
                <a:path w="1703" h="1734" extrusionOk="0">
                  <a:moveTo>
                    <a:pt x="852" y="1"/>
                  </a:moveTo>
                  <a:cubicBezTo>
                    <a:pt x="396" y="1"/>
                    <a:pt x="1" y="396"/>
                    <a:pt x="1" y="882"/>
                  </a:cubicBezTo>
                  <a:cubicBezTo>
                    <a:pt x="1" y="1338"/>
                    <a:pt x="396" y="1733"/>
                    <a:pt x="852" y="1733"/>
                  </a:cubicBezTo>
                  <a:cubicBezTo>
                    <a:pt x="1308" y="1733"/>
                    <a:pt x="1703" y="1338"/>
                    <a:pt x="1703" y="882"/>
                  </a:cubicBezTo>
                  <a:cubicBezTo>
                    <a:pt x="1703" y="396"/>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8" name="Google Shape;28998;p13"/>
            <p:cNvSpPr/>
            <p:nvPr/>
          </p:nvSpPr>
          <p:spPr>
            <a:xfrm>
              <a:off x="4769350" y="4954775"/>
              <a:ext cx="43350" cy="43375"/>
            </a:xfrm>
            <a:custGeom>
              <a:avLst/>
              <a:gdLst/>
              <a:ahLst/>
              <a:cxnLst/>
              <a:rect l="l" t="t" r="r" b="b"/>
              <a:pathLst>
                <a:path w="1734" h="1735" extrusionOk="0">
                  <a:moveTo>
                    <a:pt x="882" y="0"/>
                  </a:moveTo>
                  <a:cubicBezTo>
                    <a:pt x="426" y="0"/>
                    <a:pt x="31" y="395"/>
                    <a:pt x="31" y="851"/>
                  </a:cubicBezTo>
                  <a:cubicBezTo>
                    <a:pt x="1" y="1338"/>
                    <a:pt x="396" y="1733"/>
                    <a:pt x="882" y="1733"/>
                  </a:cubicBezTo>
                  <a:cubicBezTo>
                    <a:pt x="897" y="1734"/>
                    <a:pt x="913" y="1734"/>
                    <a:pt x="928" y="1734"/>
                  </a:cubicBezTo>
                  <a:cubicBezTo>
                    <a:pt x="1364" y="1734"/>
                    <a:pt x="1733" y="1322"/>
                    <a:pt x="1733" y="882"/>
                  </a:cubicBezTo>
                  <a:cubicBezTo>
                    <a:pt x="1733" y="426"/>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9" name="Google Shape;28999;p13"/>
            <p:cNvSpPr/>
            <p:nvPr/>
          </p:nvSpPr>
          <p:spPr>
            <a:xfrm>
              <a:off x="2720675" y="4927425"/>
              <a:ext cx="42575" cy="43325"/>
            </a:xfrm>
            <a:custGeom>
              <a:avLst/>
              <a:gdLst/>
              <a:ahLst/>
              <a:cxnLst/>
              <a:rect l="l" t="t" r="r" b="b"/>
              <a:pathLst>
                <a:path w="1703" h="1733" extrusionOk="0">
                  <a:moveTo>
                    <a:pt x="852" y="0"/>
                  </a:moveTo>
                  <a:cubicBezTo>
                    <a:pt x="396" y="0"/>
                    <a:pt x="1" y="395"/>
                    <a:pt x="1" y="882"/>
                  </a:cubicBezTo>
                  <a:cubicBezTo>
                    <a:pt x="1" y="1337"/>
                    <a:pt x="396" y="1733"/>
                    <a:pt x="852" y="1733"/>
                  </a:cubicBezTo>
                  <a:cubicBezTo>
                    <a:pt x="1308" y="1733"/>
                    <a:pt x="1703" y="1337"/>
                    <a:pt x="1703" y="882"/>
                  </a:cubicBezTo>
                  <a:cubicBezTo>
                    <a:pt x="1703" y="426"/>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0" name="Google Shape;29000;p13"/>
            <p:cNvSpPr/>
            <p:nvPr/>
          </p:nvSpPr>
          <p:spPr>
            <a:xfrm>
              <a:off x="5455525" y="4485125"/>
              <a:ext cx="44100" cy="43425"/>
            </a:xfrm>
            <a:custGeom>
              <a:avLst/>
              <a:gdLst/>
              <a:ahLst/>
              <a:cxnLst/>
              <a:rect l="l" t="t" r="r" b="b"/>
              <a:pathLst>
                <a:path w="1764" h="1737" extrusionOk="0">
                  <a:moveTo>
                    <a:pt x="866" y="0"/>
                  </a:moveTo>
                  <a:cubicBezTo>
                    <a:pt x="457" y="0"/>
                    <a:pt x="61" y="383"/>
                    <a:pt x="31" y="823"/>
                  </a:cubicBezTo>
                  <a:cubicBezTo>
                    <a:pt x="1" y="1309"/>
                    <a:pt x="366" y="1734"/>
                    <a:pt x="852" y="1734"/>
                  </a:cubicBezTo>
                  <a:cubicBezTo>
                    <a:pt x="869" y="1735"/>
                    <a:pt x="885" y="1736"/>
                    <a:pt x="901" y="1736"/>
                  </a:cubicBezTo>
                  <a:cubicBezTo>
                    <a:pt x="1336" y="1736"/>
                    <a:pt x="1704" y="1353"/>
                    <a:pt x="1733" y="914"/>
                  </a:cubicBezTo>
                  <a:cubicBezTo>
                    <a:pt x="1764" y="458"/>
                    <a:pt x="1369" y="32"/>
                    <a:pt x="913" y="2"/>
                  </a:cubicBezTo>
                  <a:cubicBezTo>
                    <a:pt x="897" y="1"/>
                    <a:pt x="882" y="0"/>
                    <a:pt x="8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1" name="Google Shape;29001;p13"/>
            <p:cNvSpPr/>
            <p:nvPr/>
          </p:nvSpPr>
          <p:spPr>
            <a:xfrm>
              <a:off x="1997275" y="1266225"/>
              <a:ext cx="44075" cy="43425"/>
            </a:xfrm>
            <a:custGeom>
              <a:avLst/>
              <a:gdLst/>
              <a:ahLst/>
              <a:cxnLst/>
              <a:rect l="l" t="t" r="r" b="b"/>
              <a:pathLst>
                <a:path w="1763" h="1737" extrusionOk="0">
                  <a:moveTo>
                    <a:pt x="897" y="1"/>
                  </a:moveTo>
                  <a:cubicBezTo>
                    <a:pt x="882" y="1"/>
                    <a:pt x="867" y="1"/>
                    <a:pt x="851" y="2"/>
                  </a:cubicBezTo>
                  <a:cubicBezTo>
                    <a:pt x="395" y="33"/>
                    <a:pt x="0" y="458"/>
                    <a:pt x="30" y="914"/>
                  </a:cubicBezTo>
                  <a:cubicBezTo>
                    <a:pt x="30" y="1353"/>
                    <a:pt x="426" y="1736"/>
                    <a:pt x="862" y="1736"/>
                  </a:cubicBezTo>
                  <a:cubicBezTo>
                    <a:pt x="879" y="1736"/>
                    <a:pt x="895" y="1736"/>
                    <a:pt x="912" y="1735"/>
                  </a:cubicBezTo>
                  <a:cubicBezTo>
                    <a:pt x="1398" y="1735"/>
                    <a:pt x="1763" y="1309"/>
                    <a:pt x="1733" y="823"/>
                  </a:cubicBezTo>
                  <a:cubicBezTo>
                    <a:pt x="1703" y="383"/>
                    <a:pt x="1307" y="1"/>
                    <a:pt x="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2" name="Google Shape;29002;p13"/>
            <p:cNvSpPr/>
            <p:nvPr/>
          </p:nvSpPr>
          <p:spPr>
            <a:xfrm>
              <a:off x="6068775" y="2237375"/>
              <a:ext cx="44100" cy="43400"/>
            </a:xfrm>
            <a:custGeom>
              <a:avLst/>
              <a:gdLst/>
              <a:ahLst/>
              <a:cxnLst/>
              <a:rect l="l" t="t" r="r" b="b"/>
              <a:pathLst>
                <a:path w="1764" h="1736" extrusionOk="0">
                  <a:moveTo>
                    <a:pt x="866" y="0"/>
                  </a:moveTo>
                  <a:cubicBezTo>
                    <a:pt x="428" y="0"/>
                    <a:pt x="31" y="412"/>
                    <a:pt x="31" y="853"/>
                  </a:cubicBezTo>
                  <a:cubicBezTo>
                    <a:pt x="0" y="1309"/>
                    <a:pt x="395" y="1734"/>
                    <a:pt x="851" y="1734"/>
                  </a:cubicBezTo>
                  <a:cubicBezTo>
                    <a:pt x="868" y="1735"/>
                    <a:pt x="884" y="1736"/>
                    <a:pt x="901" y="1736"/>
                  </a:cubicBezTo>
                  <a:cubicBezTo>
                    <a:pt x="1338" y="1736"/>
                    <a:pt x="1733" y="1353"/>
                    <a:pt x="1733" y="914"/>
                  </a:cubicBezTo>
                  <a:cubicBezTo>
                    <a:pt x="1763" y="427"/>
                    <a:pt x="1368" y="32"/>
                    <a:pt x="912" y="2"/>
                  </a:cubicBezTo>
                  <a:cubicBezTo>
                    <a:pt x="897" y="1"/>
                    <a:pt x="881" y="0"/>
                    <a:pt x="8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3" name="Google Shape;29003;p13"/>
            <p:cNvSpPr/>
            <p:nvPr/>
          </p:nvSpPr>
          <p:spPr>
            <a:xfrm>
              <a:off x="5902350" y="3824025"/>
              <a:ext cx="44100" cy="43400"/>
            </a:xfrm>
            <a:custGeom>
              <a:avLst/>
              <a:gdLst/>
              <a:ahLst/>
              <a:cxnLst/>
              <a:rect l="l" t="t" r="r" b="b"/>
              <a:pathLst>
                <a:path w="1764" h="1736" extrusionOk="0">
                  <a:moveTo>
                    <a:pt x="863" y="0"/>
                  </a:moveTo>
                  <a:cubicBezTo>
                    <a:pt x="426" y="0"/>
                    <a:pt x="31" y="383"/>
                    <a:pt x="31" y="822"/>
                  </a:cubicBezTo>
                  <a:cubicBezTo>
                    <a:pt x="1" y="1309"/>
                    <a:pt x="365" y="1734"/>
                    <a:pt x="852" y="1734"/>
                  </a:cubicBezTo>
                  <a:cubicBezTo>
                    <a:pt x="868" y="1735"/>
                    <a:pt x="885" y="1736"/>
                    <a:pt x="901" y="1736"/>
                  </a:cubicBezTo>
                  <a:cubicBezTo>
                    <a:pt x="1338" y="1736"/>
                    <a:pt x="1733" y="1353"/>
                    <a:pt x="1733" y="914"/>
                  </a:cubicBezTo>
                  <a:cubicBezTo>
                    <a:pt x="1764" y="458"/>
                    <a:pt x="1368" y="32"/>
                    <a:pt x="912" y="2"/>
                  </a:cubicBezTo>
                  <a:cubicBezTo>
                    <a:pt x="896" y="1"/>
                    <a:pt x="879"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4" name="Google Shape;29004;p13"/>
            <p:cNvSpPr/>
            <p:nvPr/>
          </p:nvSpPr>
          <p:spPr>
            <a:xfrm>
              <a:off x="3267800" y="5128025"/>
              <a:ext cx="42575" cy="43350"/>
            </a:xfrm>
            <a:custGeom>
              <a:avLst/>
              <a:gdLst/>
              <a:ahLst/>
              <a:cxnLst/>
              <a:rect l="l" t="t" r="r" b="b"/>
              <a:pathLst>
                <a:path w="1703" h="1734" extrusionOk="0">
                  <a:moveTo>
                    <a:pt x="852" y="0"/>
                  </a:moveTo>
                  <a:cubicBezTo>
                    <a:pt x="396" y="0"/>
                    <a:pt x="1" y="396"/>
                    <a:pt x="1" y="882"/>
                  </a:cubicBezTo>
                  <a:cubicBezTo>
                    <a:pt x="1" y="1338"/>
                    <a:pt x="396" y="1733"/>
                    <a:pt x="852" y="1733"/>
                  </a:cubicBezTo>
                  <a:cubicBezTo>
                    <a:pt x="1308" y="1733"/>
                    <a:pt x="1703" y="1338"/>
                    <a:pt x="1703" y="882"/>
                  </a:cubicBezTo>
                  <a:cubicBezTo>
                    <a:pt x="1703" y="426"/>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5" name="Google Shape;29005;p13"/>
            <p:cNvSpPr/>
            <p:nvPr/>
          </p:nvSpPr>
          <p:spPr>
            <a:xfrm>
              <a:off x="5871200" y="3915250"/>
              <a:ext cx="42575" cy="43325"/>
            </a:xfrm>
            <a:custGeom>
              <a:avLst/>
              <a:gdLst/>
              <a:ahLst/>
              <a:cxnLst/>
              <a:rect l="l" t="t" r="r" b="b"/>
              <a:pathLst>
                <a:path w="1703" h="1733" extrusionOk="0">
                  <a:moveTo>
                    <a:pt x="851" y="0"/>
                  </a:moveTo>
                  <a:cubicBezTo>
                    <a:pt x="395" y="0"/>
                    <a:pt x="0" y="395"/>
                    <a:pt x="0" y="882"/>
                  </a:cubicBezTo>
                  <a:cubicBezTo>
                    <a:pt x="0" y="1338"/>
                    <a:pt x="395" y="1733"/>
                    <a:pt x="851" y="1733"/>
                  </a:cubicBezTo>
                  <a:cubicBezTo>
                    <a:pt x="1307" y="1733"/>
                    <a:pt x="1703" y="1338"/>
                    <a:pt x="1703" y="882"/>
                  </a:cubicBezTo>
                  <a:cubicBezTo>
                    <a:pt x="1703" y="426"/>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6" name="Google Shape;29006;p13"/>
            <p:cNvSpPr/>
            <p:nvPr/>
          </p:nvSpPr>
          <p:spPr>
            <a:xfrm>
              <a:off x="2300450" y="4672050"/>
              <a:ext cx="44100" cy="43425"/>
            </a:xfrm>
            <a:custGeom>
              <a:avLst/>
              <a:gdLst/>
              <a:ahLst/>
              <a:cxnLst/>
              <a:rect l="l" t="t" r="r" b="b"/>
              <a:pathLst>
                <a:path w="1764" h="1737" extrusionOk="0">
                  <a:moveTo>
                    <a:pt x="898" y="0"/>
                  </a:moveTo>
                  <a:cubicBezTo>
                    <a:pt x="883" y="0"/>
                    <a:pt x="867" y="1"/>
                    <a:pt x="852" y="2"/>
                  </a:cubicBezTo>
                  <a:cubicBezTo>
                    <a:pt x="366" y="33"/>
                    <a:pt x="1" y="458"/>
                    <a:pt x="31" y="914"/>
                  </a:cubicBezTo>
                  <a:cubicBezTo>
                    <a:pt x="61" y="1353"/>
                    <a:pt x="457" y="1736"/>
                    <a:pt x="867" y="1736"/>
                  </a:cubicBezTo>
                  <a:cubicBezTo>
                    <a:pt x="882" y="1736"/>
                    <a:pt x="897" y="1736"/>
                    <a:pt x="913" y="1735"/>
                  </a:cubicBezTo>
                  <a:cubicBezTo>
                    <a:pt x="1399" y="1735"/>
                    <a:pt x="1764" y="1309"/>
                    <a:pt x="1733" y="823"/>
                  </a:cubicBezTo>
                  <a:cubicBezTo>
                    <a:pt x="1733" y="383"/>
                    <a:pt x="1310" y="0"/>
                    <a:pt x="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7" name="Google Shape;29007;p13"/>
            <p:cNvSpPr/>
            <p:nvPr/>
          </p:nvSpPr>
          <p:spPr>
            <a:xfrm>
              <a:off x="2312625" y="969900"/>
              <a:ext cx="42575" cy="43350"/>
            </a:xfrm>
            <a:custGeom>
              <a:avLst/>
              <a:gdLst/>
              <a:ahLst/>
              <a:cxnLst/>
              <a:rect l="l" t="t" r="r" b="b"/>
              <a:pathLst>
                <a:path w="1703" h="1734" extrusionOk="0">
                  <a:moveTo>
                    <a:pt x="851" y="1"/>
                  </a:moveTo>
                  <a:cubicBezTo>
                    <a:pt x="395" y="1"/>
                    <a:pt x="0" y="426"/>
                    <a:pt x="0" y="882"/>
                  </a:cubicBezTo>
                  <a:cubicBezTo>
                    <a:pt x="0" y="1338"/>
                    <a:pt x="395" y="1733"/>
                    <a:pt x="851" y="1733"/>
                  </a:cubicBezTo>
                  <a:cubicBezTo>
                    <a:pt x="1307" y="1733"/>
                    <a:pt x="1702" y="1338"/>
                    <a:pt x="1702" y="882"/>
                  </a:cubicBezTo>
                  <a:cubicBezTo>
                    <a:pt x="1702" y="396"/>
                    <a:pt x="130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8" name="Google Shape;29008;p13"/>
            <p:cNvSpPr/>
            <p:nvPr/>
          </p:nvSpPr>
          <p:spPr>
            <a:xfrm>
              <a:off x="2001825" y="4357500"/>
              <a:ext cx="44100" cy="43375"/>
            </a:xfrm>
            <a:custGeom>
              <a:avLst/>
              <a:gdLst/>
              <a:ahLst/>
              <a:cxnLst/>
              <a:rect l="l" t="t" r="r" b="b"/>
              <a:pathLst>
                <a:path w="1764" h="1735" extrusionOk="0">
                  <a:moveTo>
                    <a:pt x="912" y="0"/>
                  </a:moveTo>
                  <a:cubicBezTo>
                    <a:pt x="456" y="0"/>
                    <a:pt x="31" y="396"/>
                    <a:pt x="31" y="851"/>
                  </a:cubicBezTo>
                  <a:cubicBezTo>
                    <a:pt x="0" y="1307"/>
                    <a:pt x="396" y="1733"/>
                    <a:pt x="852" y="1733"/>
                  </a:cubicBezTo>
                  <a:cubicBezTo>
                    <a:pt x="868" y="1734"/>
                    <a:pt x="885" y="1735"/>
                    <a:pt x="901" y="1735"/>
                  </a:cubicBezTo>
                  <a:cubicBezTo>
                    <a:pt x="1338" y="1735"/>
                    <a:pt x="1733" y="1352"/>
                    <a:pt x="1733" y="912"/>
                  </a:cubicBezTo>
                  <a:cubicBezTo>
                    <a:pt x="1763" y="426"/>
                    <a:pt x="1368" y="31"/>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9" name="Google Shape;29009;p13"/>
            <p:cNvSpPr/>
            <p:nvPr/>
          </p:nvSpPr>
          <p:spPr>
            <a:xfrm>
              <a:off x="2839975" y="649050"/>
              <a:ext cx="45625" cy="42825"/>
            </a:xfrm>
            <a:custGeom>
              <a:avLst/>
              <a:gdLst/>
              <a:ahLst/>
              <a:cxnLst/>
              <a:rect l="l" t="t" r="r" b="b"/>
              <a:pathLst>
                <a:path w="1825" h="1713" extrusionOk="0">
                  <a:moveTo>
                    <a:pt x="890" y="1"/>
                  </a:moveTo>
                  <a:cubicBezTo>
                    <a:pt x="453" y="1"/>
                    <a:pt x="90" y="320"/>
                    <a:pt x="62" y="768"/>
                  </a:cubicBezTo>
                  <a:cubicBezTo>
                    <a:pt x="1" y="1254"/>
                    <a:pt x="335" y="1649"/>
                    <a:pt x="822" y="1710"/>
                  </a:cubicBezTo>
                  <a:cubicBezTo>
                    <a:pt x="842" y="1711"/>
                    <a:pt x="863" y="1712"/>
                    <a:pt x="883" y="1712"/>
                  </a:cubicBezTo>
                  <a:cubicBezTo>
                    <a:pt x="1343" y="1712"/>
                    <a:pt x="1735" y="1387"/>
                    <a:pt x="1764" y="950"/>
                  </a:cubicBezTo>
                  <a:cubicBezTo>
                    <a:pt x="1825" y="464"/>
                    <a:pt x="1490" y="38"/>
                    <a:pt x="1004" y="8"/>
                  </a:cubicBezTo>
                  <a:cubicBezTo>
                    <a:pt x="966" y="3"/>
                    <a:pt x="928" y="1"/>
                    <a:pt x="8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0" name="Google Shape;29010;p13"/>
            <p:cNvSpPr/>
            <p:nvPr/>
          </p:nvSpPr>
          <p:spPr>
            <a:xfrm>
              <a:off x="2963850" y="589925"/>
              <a:ext cx="44100" cy="42625"/>
            </a:xfrm>
            <a:custGeom>
              <a:avLst/>
              <a:gdLst/>
              <a:ahLst/>
              <a:cxnLst/>
              <a:rect l="l" t="t" r="r" b="b"/>
              <a:pathLst>
                <a:path w="1764" h="1705" extrusionOk="0">
                  <a:moveTo>
                    <a:pt x="853" y="0"/>
                  </a:moveTo>
                  <a:cubicBezTo>
                    <a:pt x="368" y="0"/>
                    <a:pt x="30" y="355"/>
                    <a:pt x="0" y="823"/>
                  </a:cubicBezTo>
                  <a:cubicBezTo>
                    <a:pt x="0" y="1309"/>
                    <a:pt x="365" y="1704"/>
                    <a:pt x="851" y="1704"/>
                  </a:cubicBezTo>
                  <a:cubicBezTo>
                    <a:pt x="1338" y="1704"/>
                    <a:pt x="1733" y="1340"/>
                    <a:pt x="1763" y="853"/>
                  </a:cubicBezTo>
                  <a:cubicBezTo>
                    <a:pt x="1763" y="397"/>
                    <a:pt x="1368" y="2"/>
                    <a:pt x="912" y="2"/>
                  </a:cubicBezTo>
                  <a:cubicBezTo>
                    <a:pt x="892" y="1"/>
                    <a:pt x="872" y="0"/>
                    <a:pt x="8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1" name="Google Shape;29011;p13"/>
            <p:cNvSpPr/>
            <p:nvPr/>
          </p:nvSpPr>
          <p:spPr>
            <a:xfrm>
              <a:off x="2591500" y="763050"/>
              <a:ext cx="45625" cy="42800"/>
            </a:xfrm>
            <a:custGeom>
              <a:avLst/>
              <a:gdLst/>
              <a:ahLst/>
              <a:cxnLst/>
              <a:rect l="l" t="t" r="r" b="b"/>
              <a:pathLst>
                <a:path w="1825" h="1712" extrusionOk="0">
                  <a:moveTo>
                    <a:pt x="890" y="0"/>
                  </a:moveTo>
                  <a:cubicBezTo>
                    <a:pt x="453" y="0"/>
                    <a:pt x="89" y="319"/>
                    <a:pt x="61" y="767"/>
                  </a:cubicBezTo>
                  <a:cubicBezTo>
                    <a:pt x="0" y="1254"/>
                    <a:pt x="335" y="1649"/>
                    <a:pt x="821" y="1709"/>
                  </a:cubicBezTo>
                  <a:cubicBezTo>
                    <a:pt x="842" y="1711"/>
                    <a:pt x="862" y="1711"/>
                    <a:pt x="882" y="1711"/>
                  </a:cubicBezTo>
                  <a:cubicBezTo>
                    <a:pt x="1343" y="1711"/>
                    <a:pt x="1734" y="1386"/>
                    <a:pt x="1763" y="950"/>
                  </a:cubicBezTo>
                  <a:cubicBezTo>
                    <a:pt x="1824" y="463"/>
                    <a:pt x="1490" y="38"/>
                    <a:pt x="1004" y="7"/>
                  </a:cubicBezTo>
                  <a:cubicBezTo>
                    <a:pt x="965" y="3"/>
                    <a:pt x="927" y="0"/>
                    <a:pt x="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2" name="Google Shape;29012;p13"/>
            <p:cNvSpPr/>
            <p:nvPr/>
          </p:nvSpPr>
          <p:spPr>
            <a:xfrm>
              <a:off x="5368900" y="1054975"/>
              <a:ext cx="44100" cy="42675"/>
            </a:xfrm>
            <a:custGeom>
              <a:avLst/>
              <a:gdLst/>
              <a:ahLst/>
              <a:cxnLst/>
              <a:rect l="l" t="t" r="r" b="b"/>
              <a:pathLst>
                <a:path w="1764" h="1707" extrusionOk="0">
                  <a:moveTo>
                    <a:pt x="913" y="0"/>
                  </a:moveTo>
                  <a:cubicBezTo>
                    <a:pt x="893" y="0"/>
                    <a:pt x="872" y="1"/>
                    <a:pt x="852" y="2"/>
                  </a:cubicBezTo>
                  <a:cubicBezTo>
                    <a:pt x="366" y="2"/>
                    <a:pt x="1" y="397"/>
                    <a:pt x="1" y="884"/>
                  </a:cubicBezTo>
                  <a:cubicBezTo>
                    <a:pt x="30" y="1351"/>
                    <a:pt x="396" y="1706"/>
                    <a:pt x="856" y="1706"/>
                  </a:cubicBezTo>
                  <a:cubicBezTo>
                    <a:pt x="875" y="1706"/>
                    <a:pt x="894" y="1706"/>
                    <a:pt x="913" y="1704"/>
                  </a:cubicBezTo>
                  <a:cubicBezTo>
                    <a:pt x="1399" y="1674"/>
                    <a:pt x="1764" y="1279"/>
                    <a:pt x="1733" y="792"/>
                  </a:cubicBezTo>
                  <a:cubicBezTo>
                    <a:pt x="1733" y="327"/>
                    <a:pt x="1371"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3" name="Google Shape;29013;p13"/>
            <p:cNvSpPr/>
            <p:nvPr/>
          </p:nvSpPr>
          <p:spPr>
            <a:xfrm>
              <a:off x="1805775" y="1506350"/>
              <a:ext cx="44100" cy="42625"/>
            </a:xfrm>
            <a:custGeom>
              <a:avLst/>
              <a:gdLst/>
              <a:ahLst/>
              <a:cxnLst/>
              <a:rect l="l" t="t" r="r" b="b"/>
              <a:pathLst>
                <a:path w="1764" h="1705" extrusionOk="0">
                  <a:moveTo>
                    <a:pt x="856" y="0"/>
                  </a:moveTo>
                  <a:cubicBezTo>
                    <a:pt x="396" y="0"/>
                    <a:pt x="30" y="355"/>
                    <a:pt x="0" y="823"/>
                  </a:cubicBezTo>
                  <a:cubicBezTo>
                    <a:pt x="0" y="1309"/>
                    <a:pt x="365" y="1674"/>
                    <a:pt x="851" y="1704"/>
                  </a:cubicBezTo>
                  <a:cubicBezTo>
                    <a:pt x="1338" y="1704"/>
                    <a:pt x="1733" y="1340"/>
                    <a:pt x="1763" y="853"/>
                  </a:cubicBezTo>
                  <a:cubicBezTo>
                    <a:pt x="1763" y="397"/>
                    <a:pt x="1399" y="2"/>
                    <a:pt x="912" y="2"/>
                  </a:cubicBezTo>
                  <a:cubicBezTo>
                    <a:pt x="893" y="1"/>
                    <a:pt x="874" y="0"/>
                    <a:pt x="8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4" name="Google Shape;29014;p13"/>
            <p:cNvSpPr/>
            <p:nvPr/>
          </p:nvSpPr>
          <p:spPr>
            <a:xfrm>
              <a:off x="2905350" y="469900"/>
              <a:ext cx="46375" cy="40350"/>
            </a:xfrm>
            <a:custGeom>
              <a:avLst/>
              <a:gdLst/>
              <a:ahLst/>
              <a:cxnLst/>
              <a:rect l="l" t="t" r="r" b="b"/>
              <a:pathLst>
                <a:path w="1855" h="1614" extrusionOk="0">
                  <a:moveTo>
                    <a:pt x="973" y="1"/>
                  </a:moveTo>
                  <a:cubicBezTo>
                    <a:pt x="334" y="1"/>
                    <a:pt x="30" y="213"/>
                    <a:pt x="30" y="700"/>
                  </a:cubicBezTo>
                  <a:cubicBezTo>
                    <a:pt x="1" y="1171"/>
                    <a:pt x="427" y="1613"/>
                    <a:pt x="896" y="1613"/>
                  </a:cubicBezTo>
                  <a:cubicBezTo>
                    <a:pt x="911" y="1613"/>
                    <a:pt x="927" y="1613"/>
                    <a:pt x="942" y="1612"/>
                  </a:cubicBezTo>
                  <a:cubicBezTo>
                    <a:pt x="1429" y="1612"/>
                    <a:pt x="1793" y="1247"/>
                    <a:pt x="1824" y="760"/>
                  </a:cubicBezTo>
                  <a:cubicBezTo>
                    <a:pt x="1854" y="244"/>
                    <a:pt x="1611"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5" name="Google Shape;29015;p13"/>
            <p:cNvSpPr/>
            <p:nvPr/>
          </p:nvSpPr>
          <p:spPr>
            <a:xfrm>
              <a:off x="5298225" y="4634100"/>
              <a:ext cx="44100" cy="42575"/>
            </a:xfrm>
            <a:custGeom>
              <a:avLst/>
              <a:gdLst/>
              <a:ahLst/>
              <a:cxnLst/>
              <a:rect l="l" t="t" r="r" b="b"/>
              <a:pathLst>
                <a:path w="1764" h="1703" extrusionOk="0">
                  <a:moveTo>
                    <a:pt x="913" y="0"/>
                  </a:moveTo>
                  <a:cubicBezTo>
                    <a:pt x="427" y="0"/>
                    <a:pt x="31" y="365"/>
                    <a:pt x="31" y="821"/>
                  </a:cubicBezTo>
                  <a:cubicBezTo>
                    <a:pt x="1" y="1307"/>
                    <a:pt x="366" y="1672"/>
                    <a:pt x="852" y="1703"/>
                  </a:cubicBezTo>
                  <a:cubicBezTo>
                    <a:pt x="1338" y="1703"/>
                    <a:pt x="1734" y="1338"/>
                    <a:pt x="1734" y="851"/>
                  </a:cubicBezTo>
                  <a:cubicBezTo>
                    <a:pt x="1764" y="396"/>
                    <a:pt x="1369"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6" name="Google Shape;29016;p13"/>
            <p:cNvSpPr/>
            <p:nvPr/>
          </p:nvSpPr>
          <p:spPr>
            <a:xfrm>
              <a:off x="2993475" y="5027675"/>
              <a:ext cx="44100" cy="43425"/>
            </a:xfrm>
            <a:custGeom>
              <a:avLst/>
              <a:gdLst/>
              <a:ahLst/>
              <a:cxnLst/>
              <a:rect l="l" t="t" r="r" b="b"/>
              <a:pathLst>
                <a:path w="1764" h="1737" extrusionOk="0">
                  <a:moveTo>
                    <a:pt x="863" y="1"/>
                  </a:moveTo>
                  <a:cubicBezTo>
                    <a:pt x="429" y="1"/>
                    <a:pt x="61" y="385"/>
                    <a:pt x="31" y="853"/>
                  </a:cubicBezTo>
                  <a:cubicBezTo>
                    <a:pt x="1" y="1309"/>
                    <a:pt x="396" y="1735"/>
                    <a:pt x="852" y="1735"/>
                  </a:cubicBezTo>
                  <a:cubicBezTo>
                    <a:pt x="868" y="1736"/>
                    <a:pt x="885" y="1736"/>
                    <a:pt x="901" y="1736"/>
                  </a:cubicBezTo>
                  <a:cubicBezTo>
                    <a:pt x="1338" y="1736"/>
                    <a:pt x="1733" y="1354"/>
                    <a:pt x="1733" y="914"/>
                  </a:cubicBezTo>
                  <a:cubicBezTo>
                    <a:pt x="1764" y="458"/>
                    <a:pt x="1369" y="33"/>
                    <a:pt x="913" y="2"/>
                  </a:cubicBezTo>
                  <a:cubicBezTo>
                    <a:pt x="896" y="1"/>
                    <a:pt x="880"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7" name="Google Shape;29017;p13"/>
            <p:cNvSpPr/>
            <p:nvPr/>
          </p:nvSpPr>
          <p:spPr>
            <a:xfrm>
              <a:off x="5782300" y="1617325"/>
              <a:ext cx="42575" cy="43350"/>
            </a:xfrm>
            <a:custGeom>
              <a:avLst/>
              <a:gdLst/>
              <a:ahLst/>
              <a:cxnLst/>
              <a:rect l="l" t="t" r="r" b="b"/>
              <a:pathLst>
                <a:path w="1703" h="1734" extrusionOk="0">
                  <a:moveTo>
                    <a:pt x="851" y="1"/>
                  </a:moveTo>
                  <a:cubicBezTo>
                    <a:pt x="395" y="1"/>
                    <a:pt x="0" y="426"/>
                    <a:pt x="0" y="882"/>
                  </a:cubicBezTo>
                  <a:cubicBezTo>
                    <a:pt x="0" y="1338"/>
                    <a:pt x="395" y="1733"/>
                    <a:pt x="851" y="1733"/>
                  </a:cubicBezTo>
                  <a:cubicBezTo>
                    <a:pt x="1307" y="1733"/>
                    <a:pt x="1702" y="1338"/>
                    <a:pt x="1702" y="882"/>
                  </a:cubicBezTo>
                  <a:cubicBezTo>
                    <a:pt x="1702" y="396"/>
                    <a:pt x="130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8" name="Google Shape;29018;p13"/>
            <p:cNvSpPr/>
            <p:nvPr/>
          </p:nvSpPr>
          <p:spPr>
            <a:xfrm>
              <a:off x="4895500" y="4898550"/>
              <a:ext cx="43325" cy="42575"/>
            </a:xfrm>
            <a:custGeom>
              <a:avLst/>
              <a:gdLst/>
              <a:ahLst/>
              <a:cxnLst/>
              <a:rect l="l" t="t" r="r" b="b"/>
              <a:pathLst>
                <a:path w="1733" h="1703" extrusionOk="0">
                  <a:moveTo>
                    <a:pt x="851" y="0"/>
                  </a:moveTo>
                  <a:cubicBezTo>
                    <a:pt x="365" y="0"/>
                    <a:pt x="0" y="365"/>
                    <a:pt x="0" y="851"/>
                  </a:cubicBezTo>
                  <a:cubicBezTo>
                    <a:pt x="0" y="1337"/>
                    <a:pt x="365" y="1702"/>
                    <a:pt x="851" y="1702"/>
                  </a:cubicBezTo>
                  <a:cubicBezTo>
                    <a:pt x="1338" y="1672"/>
                    <a:pt x="1733" y="1307"/>
                    <a:pt x="1702" y="821"/>
                  </a:cubicBezTo>
                  <a:cubicBezTo>
                    <a:pt x="1702" y="365"/>
                    <a:pt x="1338"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9" name="Google Shape;29019;p13"/>
            <p:cNvSpPr/>
            <p:nvPr/>
          </p:nvSpPr>
          <p:spPr>
            <a:xfrm>
              <a:off x="5038350" y="831575"/>
              <a:ext cx="44100" cy="42625"/>
            </a:xfrm>
            <a:custGeom>
              <a:avLst/>
              <a:gdLst/>
              <a:ahLst/>
              <a:cxnLst/>
              <a:rect l="l" t="t" r="r" b="b"/>
              <a:pathLst>
                <a:path w="1764" h="1705" extrusionOk="0">
                  <a:moveTo>
                    <a:pt x="908" y="0"/>
                  </a:moveTo>
                  <a:cubicBezTo>
                    <a:pt x="890" y="0"/>
                    <a:pt x="871" y="1"/>
                    <a:pt x="852" y="2"/>
                  </a:cubicBezTo>
                  <a:cubicBezTo>
                    <a:pt x="365" y="2"/>
                    <a:pt x="1" y="397"/>
                    <a:pt x="31" y="853"/>
                  </a:cubicBezTo>
                  <a:cubicBezTo>
                    <a:pt x="31" y="1339"/>
                    <a:pt x="426" y="1704"/>
                    <a:pt x="913" y="1704"/>
                  </a:cubicBezTo>
                  <a:cubicBezTo>
                    <a:pt x="1399" y="1674"/>
                    <a:pt x="1764" y="1309"/>
                    <a:pt x="1733" y="823"/>
                  </a:cubicBezTo>
                  <a:cubicBezTo>
                    <a:pt x="1733" y="355"/>
                    <a:pt x="1368"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0" name="Google Shape;29020;p13"/>
            <p:cNvSpPr/>
            <p:nvPr/>
          </p:nvSpPr>
          <p:spPr>
            <a:xfrm>
              <a:off x="6144000" y="2883300"/>
              <a:ext cx="44100" cy="42600"/>
            </a:xfrm>
            <a:custGeom>
              <a:avLst/>
              <a:gdLst/>
              <a:ahLst/>
              <a:cxnLst/>
              <a:rect l="l" t="t" r="r" b="b"/>
              <a:pathLst>
                <a:path w="1764" h="1704" extrusionOk="0">
                  <a:moveTo>
                    <a:pt x="851" y="1"/>
                  </a:moveTo>
                  <a:cubicBezTo>
                    <a:pt x="396" y="1"/>
                    <a:pt x="0" y="396"/>
                    <a:pt x="31" y="852"/>
                  </a:cubicBezTo>
                  <a:cubicBezTo>
                    <a:pt x="31" y="1338"/>
                    <a:pt x="426" y="1703"/>
                    <a:pt x="912" y="1703"/>
                  </a:cubicBezTo>
                  <a:cubicBezTo>
                    <a:pt x="1399" y="1673"/>
                    <a:pt x="1763" y="1308"/>
                    <a:pt x="1733" y="822"/>
                  </a:cubicBezTo>
                  <a:cubicBezTo>
                    <a:pt x="1733" y="335"/>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1" name="Google Shape;29021;p13"/>
            <p:cNvSpPr/>
            <p:nvPr/>
          </p:nvSpPr>
          <p:spPr>
            <a:xfrm>
              <a:off x="2154550" y="1118800"/>
              <a:ext cx="44100" cy="41925"/>
            </a:xfrm>
            <a:custGeom>
              <a:avLst/>
              <a:gdLst/>
              <a:ahLst/>
              <a:cxnLst/>
              <a:rect l="l" t="t" r="r" b="b"/>
              <a:pathLst>
                <a:path w="1764" h="1677" extrusionOk="0">
                  <a:moveTo>
                    <a:pt x="860" y="1"/>
                  </a:moveTo>
                  <a:cubicBezTo>
                    <a:pt x="427" y="1"/>
                    <a:pt x="61" y="355"/>
                    <a:pt x="31" y="793"/>
                  </a:cubicBezTo>
                  <a:cubicBezTo>
                    <a:pt x="1" y="1279"/>
                    <a:pt x="366" y="1674"/>
                    <a:pt x="852" y="1674"/>
                  </a:cubicBezTo>
                  <a:cubicBezTo>
                    <a:pt x="873" y="1675"/>
                    <a:pt x="893" y="1676"/>
                    <a:pt x="913" y="1676"/>
                  </a:cubicBezTo>
                  <a:cubicBezTo>
                    <a:pt x="1369" y="1676"/>
                    <a:pt x="1704" y="1350"/>
                    <a:pt x="1734" y="884"/>
                  </a:cubicBezTo>
                  <a:cubicBezTo>
                    <a:pt x="1764" y="398"/>
                    <a:pt x="1399" y="33"/>
                    <a:pt x="913" y="2"/>
                  </a:cubicBezTo>
                  <a:cubicBezTo>
                    <a:pt x="895" y="1"/>
                    <a:pt x="877" y="1"/>
                    <a:pt x="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2" name="Google Shape;29022;p13"/>
            <p:cNvSpPr/>
            <p:nvPr/>
          </p:nvSpPr>
          <p:spPr>
            <a:xfrm>
              <a:off x="5936550" y="3732825"/>
              <a:ext cx="44100" cy="43425"/>
            </a:xfrm>
            <a:custGeom>
              <a:avLst/>
              <a:gdLst/>
              <a:ahLst/>
              <a:cxnLst/>
              <a:rect l="l" t="t" r="r" b="b"/>
              <a:pathLst>
                <a:path w="1764" h="1737" extrusionOk="0">
                  <a:moveTo>
                    <a:pt x="898" y="1"/>
                  </a:moveTo>
                  <a:cubicBezTo>
                    <a:pt x="882" y="1"/>
                    <a:pt x="867" y="1"/>
                    <a:pt x="851" y="2"/>
                  </a:cubicBezTo>
                  <a:cubicBezTo>
                    <a:pt x="365" y="33"/>
                    <a:pt x="0" y="458"/>
                    <a:pt x="31" y="914"/>
                  </a:cubicBezTo>
                  <a:cubicBezTo>
                    <a:pt x="31" y="1353"/>
                    <a:pt x="426" y="1736"/>
                    <a:pt x="863" y="1736"/>
                  </a:cubicBezTo>
                  <a:cubicBezTo>
                    <a:pt x="879" y="1736"/>
                    <a:pt x="896" y="1736"/>
                    <a:pt x="912" y="1735"/>
                  </a:cubicBezTo>
                  <a:cubicBezTo>
                    <a:pt x="1368" y="1704"/>
                    <a:pt x="1763" y="1309"/>
                    <a:pt x="1733" y="823"/>
                  </a:cubicBezTo>
                  <a:cubicBezTo>
                    <a:pt x="1704" y="383"/>
                    <a:pt x="1307" y="1"/>
                    <a:pt x="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3" name="Google Shape;29023;p13"/>
            <p:cNvSpPr/>
            <p:nvPr/>
          </p:nvSpPr>
          <p:spPr>
            <a:xfrm>
              <a:off x="6037625" y="3459300"/>
              <a:ext cx="42575" cy="43350"/>
            </a:xfrm>
            <a:custGeom>
              <a:avLst/>
              <a:gdLst/>
              <a:ahLst/>
              <a:cxnLst/>
              <a:rect l="l" t="t" r="r" b="b"/>
              <a:pathLst>
                <a:path w="1703" h="1734" extrusionOk="0">
                  <a:moveTo>
                    <a:pt x="851" y="1"/>
                  </a:moveTo>
                  <a:cubicBezTo>
                    <a:pt x="395" y="1"/>
                    <a:pt x="0" y="426"/>
                    <a:pt x="0" y="882"/>
                  </a:cubicBezTo>
                  <a:cubicBezTo>
                    <a:pt x="0" y="1338"/>
                    <a:pt x="395" y="1733"/>
                    <a:pt x="851" y="1733"/>
                  </a:cubicBezTo>
                  <a:cubicBezTo>
                    <a:pt x="1307" y="1733"/>
                    <a:pt x="1702" y="1338"/>
                    <a:pt x="1702" y="852"/>
                  </a:cubicBezTo>
                  <a:cubicBezTo>
                    <a:pt x="1702" y="396"/>
                    <a:pt x="130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4" name="Google Shape;29024;p13"/>
            <p:cNvSpPr/>
            <p:nvPr/>
          </p:nvSpPr>
          <p:spPr>
            <a:xfrm>
              <a:off x="4646250" y="5012475"/>
              <a:ext cx="44100" cy="42625"/>
            </a:xfrm>
            <a:custGeom>
              <a:avLst/>
              <a:gdLst/>
              <a:ahLst/>
              <a:cxnLst/>
              <a:rect l="l" t="t" r="r" b="b"/>
              <a:pathLst>
                <a:path w="1764" h="1705" extrusionOk="0">
                  <a:moveTo>
                    <a:pt x="908" y="1"/>
                  </a:moveTo>
                  <a:cubicBezTo>
                    <a:pt x="889" y="1"/>
                    <a:pt x="871" y="1"/>
                    <a:pt x="852" y="2"/>
                  </a:cubicBezTo>
                  <a:cubicBezTo>
                    <a:pt x="365" y="2"/>
                    <a:pt x="0" y="398"/>
                    <a:pt x="31" y="884"/>
                  </a:cubicBezTo>
                  <a:cubicBezTo>
                    <a:pt x="31" y="1340"/>
                    <a:pt x="426" y="1705"/>
                    <a:pt x="912" y="1705"/>
                  </a:cubicBezTo>
                  <a:cubicBezTo>
                    <a:pt x="1399" y="1674"/>
                    <a:pt x="1763" y="1309"/>
                    <a:pt x="1733" y="823"/>
                  </a:cubicBezTo>
                  <a:cubicBezTo>
                    <a:pt x="1733" y="356"/>
                    <a:pt x="1368"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5" name="Google Shape;29025;p13"/>
            <p:cNvSpPr/>
            <p:nvPr/>
          </p:nvSpPr>
          <p:spPr>
            <a:xfrm>
              <a:off x="6093850" y="2451650"/>
              <a:ext cx="44100" cy="43425"/>
            </a:xfrm>
            <a:custGeom>
              <a:avLst/>
              <a:gdLst/>
              <a:ahLst/>
              <a:cxnLst/>
              <a:rect l="l" t="t" r="r" b="b"/>
              <a:pathLst>
                <a:path w="1764" h="1737" extrusionOk="0">
                  <a:moveTo>
                    <a:pt x="863" y="1"/>
                  </a:moveTo>
                  <a:cubicBezTo>
                    <a:pt x="428" y="1"/>
                    <a:pt x="60" y="385"/>
                    <a:pt x="31" y="853"/>
                  </a:cubicBezTo>
                  <a:cubicBezTo>
                    <a:pt x="0" y="1309"/>
                    <a:pt x="395" y="1735"/>
                    <a:pt x="851" y="1735"/>
                  </a:cubicBezTo>
                  <a:cubicBezTo>
                    <a:pt x="868" y="1736"/>
                    <a:pt x="884" y="1736"/>
                    <a:pt x="901" y="1736"/>
                  </a:cubicBezTo>
                  <a:cubicBezTo>
                    <a:pt x="1338" y="1736"/>
                    <a:pt x="1733" y="1354"/>
                    <a:pt x="1733" y="914"/>
                  </a:cubicBezTo>
                  <a:cubicBezTo>
                    <a:pt x="1763" y="458"/>
                    <a:pt x="1368" y="33"/>
                    <a:pt x="912" y="2"/>
                  </a:cubicBezTo>
                  <a:cubicBezTo>
                    <a:pt x="896" y="1"/>
                    <a:pt x="879"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6" name="Google Shape;29026;p13"/>
            <p:cNvSpPr/>
            <p:nvPr/>
          </p:nvSpPr>
          <p:spPr>
            <a:xfrm>
              <a:off x="2811100" y="4962325"/>
              <a:ext cx="44100" cy="41900"/>
            </a:xfrm>
            <a:custGeom>
              <a:avLst/>
              <a:gdLst/>
              <a:ahLst/>
              <a:cxnLst/>
              <a:rect l="l" t="t" r="r" b="b"/>
              <a:pathLst>
                <a:path w="1764" h="1676" extrusionOk="0">
                  <a:moveTo>
                    <a:pt x="856" y="0"/>
                  </a:moveTo>
                  <a:cubicBezTo>
                    <a:pt x="396" y="0"/>
                    <a:pt x="31" y="356"/>
                    <a:pt x="31" y="823"/>
                  </a:cubicBezTo>
                  <a:cubicBezTo>
                    <a:pt x="1" y="1279"/>
                    <a:pt x="366" y="1674"/>
                    <a:pt x="852" y="1674"/>
                  </a:cubicBezTo>
                  <a:cubicBezTo>
                    <a:pt x="871" y="1675"/>
                    <a:pt x="890" y="1676"/>
                    <a:pt x="908" y="1676"/>
                  </a:cubicBezTo>
                  <a:cubicBezTo>
                    <a:pt x="1369" y="1676"/>
                    <a:pt x="1733" y="1322"/>
                    <a:pt x="1733" y="884"/>
                  </a:cubicBezTo>
                  <a:cubicBezTo>
                    <a:pt x="1764" y="397"/>
                    <a:pt x="1399" y="2"/>
                    <a:pt x="913" y="2"/>
                  </a:cubicBezTo>
                  <a:cubicBezTo>
                    <a:pt x="894" y="1"/>
                    <a:pt x="875" y="0"/>
                    <a:pt x="8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7" name="Google Shape;29027;p13"/>
            <p:cNvSpPr/>
            <p:nvPr/>
          </p:nvSpPr>
          <p:spPr>
            <a:xfrm>
              <a:off x="1853650" y="4200925"/>
              <a:ext cx="44100" cy="41900"/>
            </a:xfrm>
            <a:custGeom>
              <a:avLst/>
              <a:gdLst/>
              <a:ahLst/>
              <a:cxnLst/>
              <a:rect l="l" t="t" r="r" b="b"/>
              <a:pathLst>
                <a:path w="1764" h="1676" extrusionOk="0">
                  <a:moveTo>
                    <a:pt x="859" y="0"/>
                  </a:moveTo>
                  <a:cubicBezTo>
                    <a:pt x="426" y="0"/>
                    <a:pt x="60" y="354"/>
                    <a:pt x="31" y="792"/>
                  </a:cubicBezTo>
                  <a:cubicBezTo>
                    <a:pt x="0" y="1278"/>
                    <a:pt x="365" y="1674"/>
                    <a:pt x="851" y="1674"/>
                  </a:cubicBezTo>
                  <a:cubicBezTo>
                    <a:pt x="872" y="1675"/>
                    <a:pt x="892" y="1676"/>
                    <a:pt x="912" y="1676"/>
                  </a:cubicBezTo>
                  <a:cubicBezTo>
                    <a:pt x="1368" y="1676"/>
                    <a:pt x="1704" y="1349"/>
                    <a:pt x="1733" y="883"/>
                  </a:cubicBezTo>
                  <a:cubicBezTo>
                    <a:pt x="1763" y="397"/>
                    <a:pt x="1398" y="32"/>
                    <a:pt x="912" y="2"/>
                  </a:cubicBezTo>
                  <a:cubicBezTo>
                    <a:pt x="894" y="1"/>
                    <a:pt x="877" y="0"/>
                    <a:pt x="8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8" name="Google Shape;29028;p13"/>
            <p:cNvSpPr/>
            <p:nvPr/>
          </p:nvSpPr>
          <p:spPr>
            <a:xfrm>
              <a:off x="1507125" y="3457800"/>
              <a:ext cx="44100" cy="42575"/>
            </a:xfrm>
            <a:custGeom>
              <a:avLst/>
              <a:gdLst/>
              <a:ahLst/>
              <a:cxnLst/>
              <a:rect l="l" t="t" r="r" b="b"/>
              <a:pathLst>
                <a:path w="1764" h="1703" extrusionOk="0">
                  <a:moveTo>
                    <a:pt x="852" y="0"/>
                  </a:moveTo>
                  <a:cubicBezTo>
                    <a:pt x="396" y="0"/>
                    <a:pt x="1" y="395"/>
                    <a:pt x="31" y="851"/>
                  </a:cubicBezTo>
                  <a:cubicBezTo>
                    <a:pt x="31" y="1337"/>
                    <a:pt x="426" y="1702"/>
                    <a:pt x="913" y="1702"/>
                  </a:cubicBezTo>
                  <a:cubicBezTo>
                    <a:pt x="1399" y="1672"/>
                    <a:pt x="1764" y="1307"/>
                    <a:pt x="1733" y="821"/>
                  </a:cubicBezTo>
                  <a:cubicBezTo>
                    <a:pt x="1733" y="334"/>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9" name="Google Shape;29029;p13"/>
            <p:cNvSpPr/>
            <p:nvPr/>
          </p:nvSpPr>
          <p:spPr>
            <a:xfrm>
              <a:off x="7330950" y="2693350"/>
              <a:ext cx="31950" cy="55475"/>
            </a:xfrm>
            <a:custGeom>
              <a:avLst/>
              <a:gdLst/>
              <a:ahLst/>
              <a:cxnLst/>
              <a:rect l="l" t="t" r="r" b="b"/>
              <a:pathLst>
                <a:path w="1278" h="2219" extrusionOk="0">
                  <a:moveTo>
                    <a:pt x="1277" y="0"/>
                  </a:moveTo>
                  <a:cubicBezTo>
                    <a:pt x="396" y="213"/>
                    <a:pt x="1" y="669"/>
                    <a:pt x="92" y="1277"/>
                  </a:cubicBezTo>
                  <a:cubicBezTo>
                    <a:pt x="152" y="1885"/>
                    <a:pt x="548" y="2189"/>
                    <a:pt x="1277" y="2219"/>
                  </a:cubicBezTo>
                  <a:lnTo>
                    <a:pt x="1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0" name="Google Shape;29030;p13"/>
            <p:cNvSpPr/>
            <p:nvPr/>
          </p:nvSpPr>
          <p:spPr>
            <a:xfrm>
              <a:off x="1773850" y="1597575"/>
              <a:ext cx="43350" cy="42575"/>
            </a:xfrm>
            <a:custGeom>
              <a:avLst/>
              <a:gdLst/>
              <a:ahLst/>
              <a:cxnLst/>
              <a:rect l="l" t="t" r="r" b="b"/>
              <a:pathLst>
                <a:path w="1734" h="1703" extrusionOk="0">
                  <a:moveTo>
                    <a:pt x="882" y="1"/>
                  </a:moveTo>
                  <a:cubicBezTo>
                    <a:pt x="396" y="1"/>
                    <a:pt x="1" y="365"/>
                    <a:pt x="31" y="852"/>
                  </a:cubicBezTo>
                  <a:cubicBezTo>
                    <a:pt x="31" y="1338"/>
                    <a:pt x="396" y="1703"/>
                    <a:pt x="882" y="1703"/>
                  </a:cubicBezTo>
                  <a:cubicBezTo>
                    <a:pt x="1369" y="1672"/>
                    <a:pt x="1733" y="1308"/>
                    <a:pt x="1733" y="821"/>
                  </a:cubicBezTo>
                  <a:cubicBezTo>
                    <a:pt x="1733" y="365"/>
                    <a:pt x="133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1" name="Google Shape;29031;p13"/>
            <p:cNvSpPr/>
            <p:nvPr/>
          </p:nvSpPr>
          <p:spPr>
            <a:xfrm>
              <a:off x="3663700" y="5169025"/>
              <a:ext cx="44100" cy="43425"/>
            </a:xfrm>
            <a:custGeom>
              <a:avLst/>
              <a:gdLst/>
              <a:ahLst/>
              <a:cxnLst/>
              <a:rect l="l" t="t" r="r" b="b"/>
              <a:pathLst>
                <a:path w="1764" h="1737" extrusionOk="0">
                  <a:moveTo>
                    <a:pt x="866" y="0"/>
                  </a:moveTo>
                  <a:cubicBezTo>
                    <a:pt x="457" y="0"/>
                    <a:pt x="61" y="383"/>
                    <a:pt x="31" y="823"/>
                  </a:cubicBezTo>
                  <a:cubicBezTo>
                    <a:pt x="1" y="1309"/>
                    <a:pt x="366" y="1704"/>
                    <a:pt x="852" y="1734"/>
                  </a:cubicBezTo>
                  <a:cubicBezTo>
                    <a:pt x="868" y="1735"/>
                    <a:pt x="885" y="1736"/>
                    <a:pt x="901" y="1736"/>
                  </a:cubicBezTo>
                  <a:cubicBezTo>
                    <a:pt x="1336" y="1736"/>
                    <a:pt x="1704" y="1353"/>
                    <a:pt x="1733" y="914"/>
                  </a:cubicBezTo>
                  <a:cubicBezTo>
                    <a:pt x="1764" y="458"/>
                    <a:pt x="1369" y="32"/>
                    <a:pt x="913" y="2"/>
                  </a:cubicBezTo>
                  <a:cubicBezTo>
                    <a:pt x="897" y="1"/>
                    <a:pt x="882" y="0"/>
                    <a:pt x="8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2" name="Google Shape;29032;p13"/>
            <p:cNvSpPr/>
            <p:nvPr/>
          </p:nvSpPr>
          <p:spPr>
            <a:xfrm>
              <a:off x="1963825" y="1357450"/>
              <a:ext cx="42575" cy="43375"/>
            </a:xfrm>
            <a:custGeom>
              <a:avLst/>
              <a:gdLst/>
              <a:ahLst/>
              <a:cxnLst/>
              <a:rect l="l" t="t" r="r" b="b"/>
              <a:pathLst>
                <a:path w="1703" h="1735" extrusionOk="0">
                  <a:moveTo>
                    <a:pt x="852" y="1"/>
                  </a:moveTo>
                  <a:cubicBezTo>
                    <a:pt x="396" y="1"/>
                    <a:pt x="1" y="396"/>
                    <a:pt x="1" y="852"/>
                  </a:cubicBezTo>
                  <a:cubicBezTo>
                    <a:pt x="1" y="1338"/>
                    <a:pt x="365" y="1733"/>
                    <a:pt x="852" y="1733"/>
                  </a:cubicBezTo>
                  <a:cubicBezTo>
                    <a:pt x="867" y="1734"/>
                    <a:pt x="883" y="1735"/>
                    <a:pt x="898" y="1735"/>
                  </a:cubicBezTo>
                  <a:cubicBezTo>
                    <a:pt x="1334" y="1735"/>
                    <a:pt x="1703" y="1323"/>
                    <a:pt x="1703" y="882"/>
                  </a:cubicBezTo>
                  <a:cubicBezTo>
                    <a:pt x="1703" y="426"/>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3" name="Google Shape;29033;p13"/>
            <p:cNvSpPr/>
            <p:nvPr/>
          </p:nvSpPr>
          <p:spPr>
            <a:xfrm>
              <a:off x="5969225" y="3641675"/>
              <a:ext cx="42575" cy="43375"/>
            </a:xfrm>
            <a:custGeom>
              <a:avLst/>
              <a:gdLst/>
              <a:ahLst/>
              <a:cxnLst/>
              <a:rect l="l" t="t" r="r" b="b"/>
              <a:pathLst>
                <a:path w="1703" h="1735" extrusionOk="0">
                  <a:moveTo>
                    <a:pt x="851" y="1"/>
                  </a:moveTo>
                  <a:cubicBezTo>
                    <a:pt x="396" y="1"/>
                    <a:pt x="0" y="396"/>
                    <a:pt x="0" y="882"/>
                  </a:cubicBezTo>
                  <a:cubicBezTo>
                    <a:pt x="0" y="1338"/>
                    <a:pt x="396" y="1733"/>
                    <a:pt x="851" y="1733"/>
                  </a:cubicBezTo>
                  <a:cubicBezTo>
                    <a:pt x="867" y="1734"/>
                    <a:pt x="882" y="1735"/>
                    <a:pt x="898" y="1735"/>
                  </a:cubicBezTo>
                  <a:cubicBezTo>
                    <a:pt x="1334" y="1735"/>
                    <a:pt x="1703" y="1323"/>
                    <a:pt x="1703" y="882"/>
                  </a:cubicBezTo>
                  <a:cubicBezTo>
                    <a:pt x="1703" y="396"/>
                    <a:pt x="130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4" name="Google Shape;29034;p13"/>
            <p:cNvSpPr/>
            <p:nvPr/>
          </p:nvSpPr>
          <p:spPr>
            <a:xfrm>
              <a:off x="1482050" y="3240450"/>
              <a:ext cx="43350" cy="43400"/>
            </a:xfrm>
            <a:custGeom>
              <a:avLst/>
              <a:gdLst/>
              <a:ahLst/>
              <a:cxnLst/>
              <a:rect l="l" t="t" r="r" b="b"/>
              <a:pathLst>
                <a:path w="1734" h="1736" extrusionOk="0">
                  <a:moveTo>
                    <a:pt x="882" y="1"/>
                  </a:moveTo>
                  <a:cubicBezTo>
                    <a:pt x="457" y="1"/>
                    <a:pt x="31" y="396"/>
                    <a:pt x="31" y="852"/>
                  </a:cubicBezTo>
                  <a:cubicBezTo>
                    <a:pt x="1" y="1308"/>
                    <a:pt x="396" y="1733"/>
                    <a:pt x="852" y="1733"/>
                  </a:cubicBezTo>
                  <a:cubicBezTo>
                    <a:pt x="868" y="1735"/>
                    <a:pt x="885" y="1735"/>
                    <a:pt x="901" y="1735"/>
                  </a:cubicBezTo>
                  <a:cubicBezTo>
                    <a:pt x="1338" y="1735"/>
                    <a:pt x="1733" y="1351"/>
                    <a:pt x="1733" y="882"/>
                  </a:cubicBezTo>
                  <a:cubicBezTo>
                    <a:pt x="1733" y="426"/>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5" name="Google Shape;29035;p13"/>
            <p:cNvSpPr/>
            <p:nvPr/>
          </p:nvSpPr>
          <p:spPr>
            <a:xfrm>
              <a:off x="5708575" y="5189975"/>
              <a:ext cx="50175" cy="29250"/>
            </a:xfrm>
            <a:custGeom>
              <a:avLst/>
              <a:gdLst/>
              <a:ahLst/>
              <a:cxnLst/>
              <a:rect l="l" t="t" r="r" b="b"/>
              <a:pathLst>
                <a:path w="2007" h="1170" extrusionOk="0">
                  <a:moveTo>
                    <a:pt x="1022" y="0"/>
                  </a:moveTo>
                  <a:cubicBezTo>
                    <a:pt x="959" y="0"/>
                    <a:pt x="892" y="5"/>
                    <a:pt x="821" y="15"/>
                  </a:cubicBezTo>
                  <a:cubicBezTo>
                    <a:pt x="244" y="76"/>
                    <a:pt x="1" y="380"/>
                    <a:pt x="1" y="1170"/>
                  </a:cubicBezTo>
                  <a:lnTo>
                    <a:pt x="2007" y="1170"/>
                  </a:lnTo>
                  <a:cubicBezTo>
                    <a:pt x="1871" y="354"/>
                    <a:pt x="1564" y="0"/>
                    <a:pt x="10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6" name="Google Shape;29036;p13"/>
            <p:cNvSpPr/>
            <p:nvPr/>
          </p:nvSpPr>
          <p:spPr>
            <a:xfrm>
              <a:off x="3085425" y="5059625"/>
              <a:ext cx="43350" cy="43400"/>
            </a:xfrm>
            <a:custGeom>
              <a:avLst/>
              <a:gdLst/>
              <a:ahLst/>
              <a:cxnLst/>
              <a:rect l="l" t="t" r="r" b="b"/>
              <a:pathLst>
                <a:path w="1734" h="1736" extrusionOk="0">
                  <a:moveTo>
                    <a:pt x="882" y="1"/>
                  </a:moveTo>
                  <a:cubicBezTo>
                    <a:pt x="426" y="1"/>
                    <a:pt x="1" y="366"/>
                    <a:pt x="1" y="852"/>
                  </a:cubicBezTo>
                  <a:cubicBezTo>
                    <a:pt x="1" y="1308"/>
                    <a:pt x="365" y="1733"/>
                    <a:pt x="821" y="1733"/>
                  </a:cubicBezTo>
                  <a:cubicBezTo>
                    <a:pt x="838" y="1735"/>
                    <a:pt x="854" y="1735"/>
                    <a:pt x="871" y="1735"/>
                  </a:cubicBezTo>
                  <a:cubicBezTo>
                    <a:pt x="1308" y="1735"/>
                    <a:pt x="1703" y="1352"/>
                    <a:pt x="1703" y="913"/>
                  </a:cubicBezTo>
                  <a:cubicBezTo>
                    <a:pt x="1733" y="426"/>
                    <a:pt x="1338" y="3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7" name="Google Shape;29037;p13"/>
            <p:cNvSpPr/>
            <p:nvPr/>
          </p:nvSpPr>
          <p:spPr>
            <a:xfrm>
              <a:off x="3517800" y="485050"/>
              <a:ext cx="44100" cy="42625"/>
            </a:xfrm>
            <a:custGeom>
              <a:avLst/>
              <a:gdLst/>
              <a:ahLst/>
              <a:cxnLst/>
              <a:rect l="l" t="t" r="r" b="b"/>
              <a:pathLst>
                <a:path w="1764" h="1705" extrusionOk="0">
                  <a:moveTo>
                    <a:pt x="856" y="1"/>
                  </a:moveTo>
                  <a:cubicBezTo>
                    <a:pt x="396" y="1"/>
                    <a:pt x="31" y="356"/>
                    <a:pt x="31" y="823"/>
                  </a:cubicBezTo>
                  <a:cubicBezTo>
                    <a:pt x="1" y="1310"/>
                    <a:pt x="366" y="1674"/>
                    <a:pt x="852" y="1705"/>
                  </a:cubicBezTo>
                  <a:cubicBezTo>
                    <a:pt x="1338" y="1705"/>
                    <a:pt x="1733" y="1340"/>
                    <a:pt x="1733" y="884"/>
                  </a:cubicBezTo>
                  <a:cubicBezTo>
                    <a:pt x="1764" y="398"/>
                    <a:pt x="1399" y="3"/>
                    <a:pt x="913" y="3"/>
                  </a:cubicBezTo>
                  <a:cubicBezTo>
                    <a:pt x="894" y="1"/>
                    <a:pt x="875" y="1"/>
                    <a:pt x="8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8" name="Google Shape;29038;p13"/>
            <p:cNvSpPr/>
            <p:nvPr/>
          </p:nvSpPr>
          <p:spPr>
            <a:xfrm>
              <a:off x="5647025" y="4246500"/>
              <a:ext cx="44100" cy="42625"/>
            </a:xfrm>
            <a:custGeom>
              <a:avLst/>
              <a:gdLst/>
              <a:ahLst/>
              <a:cxnLst/>
              <a:rect l="l" t="t" r="r" b="b"/>
              <a:pathLst>
                <a:path w="1764" h="1705" extrusionOk="0">
                  <a:moveTo>
                    <a:pt x="908" y="1"/>
                  </a:moveTo>
                  <a:cubicBezTo>
                    <a:pt x="889" y="1"/>
                    <a:pt x="871" y="1"/>
                    <a:pt x="852" y="3"/>
                  </a:cubicBezTo>
                  <a:cubicBezTo>
                    <a:pt x="365" y="33"/>
                    <a:pt x="1" y="398"/>
                    <a:pt x="31" y="884"/>
                  </a:cubicBezTo>
                  <a:cubicBezTo>
                    <a:pt x="61" y="1370"/>
                    <a:pt x="426" y="1705"/>
                    <a:pt x="943" y="1705"/>
                  </a:cubicBezTo>
                  <a:cubicBezTo>
                    <a:pt x="1399" y="1674"/>
                    <a:pt x="1764" y="1279"/>
                    <a:pt x="1733" y="793"/>
                  </a:cubicBezTo>
                  <a:cubicBezTo>
                    <a:pt x="1704" y="355"/>
                    <a:pt x="1366"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9" name="Google Shape;29039;p13"/>
            <p:cNvSpPr/>
            <p:nvPr/>
          </p:nvSpPr>
          <p:spPr>
            <a:xfrm>
              <a:off x="4523150" y="5071750"/>
              <a:ext cx="44100" cy="42625"/>
            </a:xfrm>
            <a:custGeom>
              <a:avLst/>
              <a:gdLst/>
              <a:ahLst/>
              <a:cxnLst/>
              <a:rect l="l" t="t" r="r" b="b"/>
              <a:pathLst>
                <a:path w="1764" h="1705" extrusionOk="0">
                  <a:moveTo>
                    <a:pt x="908" y="0"/>
                  </a:moveTo>
                  <a:cubicBezTo>
                    <a:pt x="889" y="0"/>
                    <a:pt x="870" y="1"/>
                    <a:pt x="851" y="2"/>
                  </a:cubicBezTo>
                  <a:cubicBezTo>
                    <a:pt x="365" y="2"/>
                    <a:pt x="0" y="397"/>
                    <a:pt x="31" y="884"/>
                  </a:cubicBezTo>
                  <a:cubicBezTo>
                    <a:pt x="31" y="1340"/>
                    <a:pt x="426" y="1704"/>
                    <a:pt x="912" y="1704"/>
                  </a:cubicBezTo>
                  <a:cubicBezTo>
                    <a:pt x="1399" y="1674"/>
                    <a:pt x="1763" y="1309"/>
                    <a:pt x="1733" y="823"/>
                  </a:cubicBezTo>
                  <a:cubicBezTo>
                    <a:pt x="1733" y="356"/>
                    <a:pt x="1368"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0" name="Google Shape;29040;p13"/>
            <p:cNvSpPr/>
            <p:nvPr/>
          </p:nvSpPr>
          <p:spPr>
            <a:xfrm>
              <a:off x="3176625" y="5094600"/>
              <a:ext cx="42575" cy="42575"/>
            </a:xfrm>
            <a:custGeom>
              <a:avLst/>
              <a:gdLst/>
              <a:ahLst/>
              <a:cxnLst/>
              <a:rect l="l" t="t" r="r" b="b"/>
              <a:pathLst>
                <a:path w="1703" h="1703" extrusionOk="0">
                  <a:moveTo>
                    <a:pt x="851" y="0"/>
                  </a:moveTo>
                  <a:cubicBezTo>
                    <a:pt x="395" y="0"/>
                    <a:pt x="0" y="365"/>
                    <a:pt x="0" y="851"/>
                  </a:cubicBezTo>
                  <a:cubicBezTo>
                    <a:pt x="0" y="1307"/>
                    <a:pt x="365" y="1672"/>
                    <a:pt x="851" y="1702"/>
                  </a:cubicBezTo>
                  <a:cubicBezTo>
                    <a:pt x="1338" y="1702"/>
                    <a:pt x="1702" y="1337"/>
                    <a:pt x="1702" y="851"/>
                  </a:cubicBezTo>
                  <a:cubicBezTo>
                    <a:pt x="1702" y="365"/>
                    <a:pt x="1338"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1" name="Google Shape;29041;p13"/>
            <p:cNvSpPr/>
            <p:nvPr/>
          </p:nvSpPr>
          <p:spPr>
            <a:xfrm>
              <a:off x="6102975" y="3279975"/>
              <a:ext cx="44075" cy="42575"/>
            </a:xfrm>
            <a:custGeom>
              <a:avLst/>
              <a:gdLst/>
              <a:ahLst/>
              <a:cxnLst/>
              <a:rect l="l" t="t" r="r" b="b"/>
              <a:pathLst>
                <a:path w="1763" h="1703" extrusionOk="0">
                  <a:moveTo>
                    <a:pt x="882" y="0"/>
                  </a:moveTo>
                  <a:cubicBezTo>
                    <a:pt x="395" y="0"/>
                    <a:pt x="0" y="365"/>
                    <a:pt x="30" y="852"/>
                  </a:cubicBezTo>
                  <a:cubicBezTo>
                    <a:pt x="30" y="1338"/>
                    <a:pt x="395" y="1703"/>
                    <a:pt x="882" y="1703"/>
                  </a:cubicBezTo>
                  <a:cubicBezTo>
                    <a:pt x="1368" y="1672"/>
                    <a:pt x="1763" y="1307"/>
                    <a:pt x="1733" y="821"/>
                  </a:cubicBezTo>
                  <a:cubicBezTo>
                    <a:pt x="173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2" name="Google Shape;29042;p13"/>
            <p:cNvSpPr/>
            <p:nvPr/>
          </p:nvSpPr>
          <p:spPr>
            <a:xfrm>
              <a:off x="2150750" y="4515550"/>
              <a:ext cx="42600" cy="42575"/>
            </a:xfrm>
            <a:custGeom>
              <a:avLst/>
              <a:gdLst/>
              <a:ahLst/>
              <a:cxnLst/>
              <a:rect l="l" t="t" r="r" b="b"/>
              <a:pathLst>
                <a:path w="1704" h="1703" extrusionOk="0">
                  <a:moveTo>
                    <a:pt x="852" y="1"/>
                  </a:moveTo>
                  <a:cubicBezTo>
                    <a:pt x="396" y="1"/>
                    <a:pt x="1" y="365"/>
                    <a:pt x="1" y="821"/>
                  </a:cubicBezTo>
                  <a:cubicBezTo>
                    <a:pt x="1" y="1308"/>
                    <a:pt x="366" y="1672"/>
                    <a:pt x="852" y="1703"/>
                  </a:cubicBezTo>
                  <a:cubicBezTo>
                    <a:pt x="1338" y="1703"/>
                    <a:pt x="1703" y="1338"/>
                    <a:pt x="1703" y="852"/>
                  </a:cubicBezTo>
                  <a:cubicBezTo>
                    <a:pt x="1703" y="396"/>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3" name="Google Shape;29043;p13"/>
            <p:cNvSpPr/>
            <p:nvPr/>
          </p:nvSpPr>
          <p:spPr>
            <a:xfrm>
              <a:off x="1475225" y="2415175"/>
              <a:ext cx="44100" cy="43425"/>
            </a:xfrm>
            <a:custGeom>
              <a:avLst/>
              <a:gdLst/>
              <a:ahLst/>
              <a:cxnLst/>
              <a:rect l="l" t="t" r="r" b="b"/>
              <a:pathLst>
                <a:path w="1764" h="1737" extrusionOk="0">
                  <a:moveTo>
                    <a:pt x="901" y="1"/>
                  </a:moveTo>
                  <a:cubicBezTo>
                    <a:pt x="884" y="1"/>
                    <a:pt x="868" y="1"/>
                    <a:pt x="851" y="2"/>
                  </a:cubicBezTo>
                  <a:cubicBezTo>
                    <a:pt x="395" y="33"/>
                    <a:pt x="0" y="458"/>
                    <a:pt x="31" y="914"/>
                  </a:cubicBezTo>
                  <a:cubicBezTo>
                    <a:pt x="60" y="1354"/>
                    <a:pt x="456" y="1736"/>
                    <a:pt x="866" y="1736"/>
                  </a:cubicBezTo>
                  <a:cubicBezTo>
                    <a:pt x="881" y="1736"/>
                    <a:pt x="897" y="1736"/>
                    <a:pt x="912" y="1735"/>
                  </a:cubicBezTo>
                  <a:cubicBezTo>
                    <a:pt x="1368" y="1704"/>
                    <a:pt x="1763" y="1309"/>
                    <a:pt x="1733" y="823"/>
                  </a:cubicBezTo>
                  <a:cubicBezTo>
                    <a:pt x="1703" y="384"/>
                    <a:pt x="1335" y="1"/>
                    <a:pt x="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4" name="Google Shape;29044;p13"/>
            <p:cNvSpPr/>
            <p:nvPr/>
          </p:nvSpPr>
          <p:spPr>
            <a:xfrm>
              <a:off x="2392400" y="4704000"/>
              <a:ext cx="43350" cy="43375"/>
            </a:xfrm>
            <a:custGeom>
              <a:avLst/>
              <a:gdLst/>
              <a:ahLst/>
              <a:cxnLst/>
              <a:rect l="l" t="t" r="r" b="b"/>
              <a:pathLst>
                <a:path w="1734" h="1735" extrusionOk="0">
                  <a:moveTo>
                    <a:pt x="822" y="1"/>
                  </a:moveTo>
                  <a:cubicBezTo>
                    <a:pt x="366" y="31"/>
                    <a:pt x="1" y="426"/>
                    <a:pt x="1" y="913"/>
                  </a:cubicBezTo>
                  <a:cubicBezTo>
                    <a:pt x="1" y="1352"/>
                    <a:pt x="396" y="1735"/>
                    <a:pt x="833" y="1735"/>
                  </a:cubicBezTo>
                  <a:cubicBezTo>
                    <a:pt x="849" y="1735"/>
                    <a:pt x="866" y="1734"/>
                    <a:pt x="882" y="1733"/>
                  </a:cubicBezTo>
                  <a:cubicBezTo>
                    <a:pt x="1338" y="1733"/>
                    <a:pt x="1733" y="1308"/>
                    <a:pt x="1703" y="852"/>
                  </a:cubicBezTo>
                  <a:cubicBezTo>
                    <a:pt x="1703" y="39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5" name="Google Shape;29045;p13"/>
            <p:cNvSpPr/>
            <p:nvPr/>
          </p:nvSpPr>
          <p:spPr>
            <a:xfrm>
              <a:off x="5017825" y="4839225"/>
              <a:ext cx="44100" cy="42625"/>
            </a:xfrm>
            <a:custGeom>
              <a:avLst/>
              <a:gdLst/>
              <a:ahLst/>
              <a:cxnLst/>
              <a:rect l="l" t="t" r="r" b="b"/>
              <a:pathLst>
                <a:path w="1764" h="1705" extrusionOk="0">
                  <a:moveTo>
                    <a:pt x="856" y="0"/>
                  </a:moveTo>
                  <a:cubicBezTo>
                    <a:pt x="396" y="0"/>
                    <a:pt x="31" y="355"/>
                    <a:pt x="31" y="823"/>
                  </a:cubicBezTo>
                  <a:cubicBezTo>
                    <a:pt x="1" y="1309"/>
                    <a:pt x="366" y="1674"/>
                    <a:pt x="852" y="1704"/>
                  </a:cubicBezTo>
                  <a:cubicBezTo>
                    <a:pt x="1338" y="1704"/>
                    <a:pt x="1734" y="1340"/>
                    <a:pt x="1734" y="884"/>
                  </a:cubicBezTo>
                  <a:cubicBezTo>
                    <a:pt x="1764" y="397"/>
                    <a:pt x="1399" y="2"/>
                    <a:pt x="913" y="2"/>
                  </a:cubicBezTo>
                  <a:cubicBezTo>
                    <a:pt x="894" y="1"/>
                    <a:pt x="875" y="0"/>
                    <a:pt x="8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6" name="Google Shape;29046;p13"/>
            <p:cNvSpPr/>
            <p:nvPr/>
          </p:nvSpPr>
          <p:spPr>
            <a:xfrm>
              <a:off x="6118925" y="2665950"/>
              <a:ext cx="44100" cy="43425"/>
            </a:xfrm>
            <a:custGeom>
              <a:avLst/>
              <a:gdLst/>
              <a:ahLst/>
              <a:cxnLst/>
              <a:rect l="l" t="t" r="r" b="b"/>
              <a:pathLst>
                <a:path w="1764" h="1737" extrusionOk="0">
                  <a:moveTo>
                    <a:pt x="898" y="0"/>
                  </a:moveTo>
                  <a:cubicBezTo>
                    <a:pt x="882" y="0"/>
                    <a:pt x="867" y="1"/>
                    <a:pt x="851" y="2"/>
                  </a:cubicBezTo>
                  <a:cubicBezTo>
                    <a:pt x="395" y="32"/>
                    <a:pt x="0" y="458"/>
                    <a:pt x="31" y="914"/>
                  </a:cubicBezTo>
                  <a:cubicBezTo>
                    <a:pt x="31" y="1353"/>
                    <a:pt x="426" y="1736"/>
                    <a:pt x="863" y="1736"/>
                  </a:cubicBezTo>
                  <a:cubicBezTo>
                    <a:pt x="879" y="1736"/>
                    <a:pt x="896" y="1735"/>
                    <a:pt x="912" y="1734"/>
                  </a:cubicBezTo>
                  <a:cubicBezTo>
                    <a:pt x="1368" y="1704"/>
                    <a:pt x="1763" y="1309"/>
                    <a:pt x="1733" y="822"/>
                  </a:cubicBezTo>
                  <a:cubicBezTo>
                    <a:pt x="1704" y="383"/>
                    <a:pt x="1307" y="0"/>
                    <a:pt x="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7" name="Google Shape;29047;p13"/>
            <p:cNvSpPr/>
            <p:nvPr/>
          </p:nvSpPr>
          <p:spPr>
            <a:xfrm>
              <a:off x="1434175" y="2811850"/>
              <a:ext cx="44100" cy="43400"/>
            </a:xfrm>
            <a:custGeom>
              <a:avLst/>
              <a:gdLst/>
              <a:ahLst/>
              <a:cxnLst/>
              <a:rect l="l" t="t" r="r" b="b"/>
              <a:pathLst>
                <a:path w="1764" h="1736" extrusionOk="0">
                  <a:moveTo>
                    <a:pt x="901" y="0"/>
                  </a:moveTo>
                  <a:cubicBezTo>
                    <a:pt x="885" y="0"/>
                    <a:pt x="868" y="1"/>
                    <a:pt x="852" y="2"/>
                  </a:cubicBezTo>
                  <a:cubicBezTo>
                    <a:pt x="396" y="32"/>
                    <a:pt x="1" y="458"/>
                    <a:pt x="31" y="914"/>
                  </a:cubicBezTo>
                  <a:cubicBezTo>
                    <a:pt x="61" y="1353"/>
                    <a:pt x="457" y="1736"/>
                    <a:pt x="866" y="1736"/>
                  </a:cubicBezTo>
                  <a:cubicBezTo>
                    <a:pt x="882" y="1736"/>
                    <a:pt x="897" y="1735"/>
                    <a:pt x="913" y="1734"/>
                  </a:cubicBezTo>
                  <a:cubicBezTo>
                    <a:pt x="1369" y="1704"/>
                    <a:pt x="1764" y="1309"/>
                    <a:pt x="1733" y="822"/>
                  </a:cubicBezTo>
                  <a:cubicBezTo>
                    <a:pt x="1704" y="383"/>
                    <a:pt x="1336"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8" name="Google Shape;29048;p13"/>
            <p:cNvSpPr/>
            <p:nvPr/>
          </p:nvSpPr>
          <p:spPr>
            <a:xfrm>
              <a:off x="4183475" y="5153825"/>
              <a:ext cx="44100" cy="42625"/>
            </a:xfrm>
            <a:custGeom>
              <a:avLst/>
              <a:gdLst/>
              <a:ahLst/>
              <a:cxnLst/>
              <a:rect l="l" t="t" r="r" b="b"/>
              <a:pathLst>
                <a:path w="1764" h="1705" extrusionOk="0">
                  <a:moveTo>
                    <a:pt x="908" y="0"/>
                  </a:moveTo>
                  <a:cubicBezTo>
                    <a:pt x="889" y="0"/>
                    <a:pt x="871" y="1"/>
                    <a:pt x="852" y="2"/>
                  </a:cubicBezTo>
                  <a:cubicBezTo>
                    <a:pt x="365" y="32"/>
                    <a:pt x="0" y="397"/>
                    <a:pt x="31" y="883"/>
                  </a:cubicBezTo>
                  <a:cubicBezTo>
                    <a:pt x="61" y="1370"/>
                    <a:pt x="426" y="1704"/>
                    <a:pt x="943" y="1704"/>
                  </a:cubicBezTo>
                  <a:cubicBezTo>
                    <a:pt x="1399" y="1674"/>
                    <a:pt x="1763" y="1279"/>
                    <a:pt x="1733" y="792"/>
                  </a:cubicBezTo>
                  <a:cubicBezTo>
                    <a:pt x="1704" y="354"/>
                    <a:pt x="1366"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9" name="Google Shape;29049;p13"/>
            <p:cNvSpPr/>
            <p:nvPr/>
          </p:nvSpPr>
          <p:spPr>
            <a:xfrm>
              <a:off x="6003425" y="3550500"/>
              <a:ext cx="43325" cy="43375"/>
            </a:xfrm>
            <a:custGeom>
              <a:avLst/>
              <a:gdLst/>
              <a:ahLst/>
              <a:cxnLst/>
              <a:rect l="l" t="t" r="r" b="b"/>
              <a:pathLst>
                <a:path w="1733" h="1735" extrusionOk="0">
                  <a:moveTo>
                    <a:pt x="882" y="0"/>
                  </a:moveTo>
                  <a:cubicBezTo>
                    <a:pt x="426" y="0"/>
                    <a:pt x="0" y="365"/>
                    <a:pt x="0" y="851"/>
                  </a:cubicBezTo>
                  <a:cubicBezTo>
                    <a:pt x="0" y="1338"/>
                    <a:pt x="365" y="1733"/>
                    <a:pt x="821" y="1733"/>
                  </a:cubicBezTo>
                  <a:cubicBezTo>
                    <a:pt x="837" y="1734"/>
                    <a:pt x="854" y="1734"/>
                    <a:pt x="870" y="1734"/>
                  </a:cubicBezTo>
                  <a:cubicBezTo>
                    <a:pt x="1307" y="1734"/>
                    <a:pt x="1702" y="1352"/>
                    <a:pt x="1702" y="912"/>
                  </a:cubicBezTo>
                  <a:cubicBezTo>
                    <a:pt x="1733" y="426"/>
                    <a:pt x="1338" y="31"/>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0" name="Google Shape;29050;p13"/>
            <p:cNvSpPr/>
            <p:nvPr/>
          </p:nvSpPr>
          <p:spPr>
            <a:xfrm>
              <a:off x="3303525" y="507850"/>
              <a:ext cx="44100" cy="42625"/>
            </a:xfrm>
            <a:custGeom>
              <a:avLst/>
              <a:gdLst/>
              <a:ahLst/>
              <a:cxnLst/>
              <a:rect l="l" t="t" r="r" b="b"/>
              <a:pathLst>
                <a:path w="1764" h="1705" extrusionOk="0">
                  <a:moveTo>
                    <a:pt x="908" y="1"/>
                  </a:moveTo>
                  <a:cubicBezTo>
                    <a:pt x="889" y="1"/>
                    <a:pt x="870" y="1"/>
                    <a:pt x="851" y="2"/>
                  </a:cubicBezTo>
                  <a:cubicBezTo>
                    <a:pt x="365" y="2"/>
                    <a:pt x="0" y="398"/>
                    <a:pt x="31" y="884"/>
                  </a:cubicBezTo>
                  <a:cubicBezTo>
                    <a:pt x="31" y="1340"/>
                    <a:pt x="426" y="1705"/>
                    <a:pt x="912" y="1705"/>
                  </a:cubicBezTo>
                  <a:cubicBezTo>
                    <a:pt x="1398" y="1674"/>
                    <a:pt x="1763" y="1279"/>
                    <a:pt x="1733" y="823"/>
                  </a:cubicBezTo>
                  <a:cubicBezTo>
                    <a:pt x="1733" y="356"/>
                    <a:pt x="1368"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1" name="Google Shape;29051;p13"/>
            <p:cNvSpPr/>
            <p:nvPr/>
          </p:nvSpPr>
          <p:spPr>
            <a:xfrm>
              <a:off x="1739650" y="1688775"/>
              <a:ext cx="44100" cy="41850"/>
            </a:xfrm>
            <a:custGeom>
              <a:avLst/>
              <a:gdLst/>
              <a:ahLst/>
              <a:cxnLst/>
              <a:rect l="l" t="t" r="r" b="b"/>
              <a:pathLst>
                <a:path w="1764" h="1674" extrusionOk="0">
                  <a:moveTo>
                    <a:pt x="882" y="0"/>
                  </a:moveTo>
                  <a:cubicBezTo>
                    <a:pt x="396" y="0"/>
                    <a:pt x="1" y="395"/>
                    <a:pt x="31" y="882"/>
                  </a:cubicBezTo>
                  <a:cubicBezTo>
                    <a:pt x="31" y="1338"/>
                    <a:pt x="396" y="1672"/>
                    <a:pt x="852" y="1672"/>
                  </a:cubicBezTo>
                  <a:cubicBezTo>
                    <a:pt x="871" y="1673"/>
                    <a:pt x="890" y="1674"/>
                    <a:pt x="908" y="1674"/>
                  </a:cubicBezTo>
                  <a:cubicBezTo>
                    <a:pt x="1369" y="1674"/>
                    <a:pt x="1733" y="1319"/>
                    <a:pt x="1733" y="851"/>
                  </a:cubicBezTo>
                  <a:cubicBezTo>
                    <a:pt x="1764" y="365"/>
                    <a:pt x="136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2" name="Google Shape;29052;p13"/>
            <p:cNvSpPr/>
            <p:nvPr/>
          </p:nvSpPr>
          <p:spPr>
            <a:xfrm>
              <a:off x="6011775" y="2112750"/>
              <a:ext cx="44100" cy="41900"/>
            </a:xfrm>
            <a:custGeom>
              <a:avLst/>
              <a:gdLst/>
              <a:ahLst/>
              <a:cxnLst/>
              <a:rect l="l" t="t" r="r" b="b"/>
              <a:pathLst>
                <a:path w="1764" h="1676" extrusionOk="0">
                  <a:moveTo>
                    <a:pt x="881" y="0"/>
                  </a:moveTo>
                  <a:cubicBezTo>
                    <a:pt x="861" y="0"/>
                    <a:pt x="841" y="1"/>
                    <a:pt x="821" y="2"/>
                  </a:cubicBezTo>
                  <a:cubicBezTo>
                    <a:pt x="335" y="32"/>
                    <a:pt x="1" y="427"/>
                    <a:pt x="31" y="914"/>
                  </a:cubicBezTo>
                  <a:cubicBezTo>
                    <a:pt x="60" y="1350"/>
                    <a:pt x="396" y="1676"/>
                    <a:pt x="825" y="1676"/>
                  </a:cubicBezTo>
                  <a:cubicBezTo>
                    <a:pt x="844" y="1676"/>
                    <a:pt x="863" y="1675"/>
                    <a:pt x="882" y="1674"/>
                  </a:cubicBezTo>
                  <a:cubicBezTo>
                    <a:pt x="1368" y="1674"/>
                    <a:pt x="1764" y="1309"/>
                    <a:pt x="1733" y="823"/>
                  </a:cubicBezTo>
                  <a:cubicBezTo>
                    <a:pt x="1733" y="355"/>
                    <a:pt x="1368" y="0"/>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3" name="Google Shape;29053;p13"/>
            <p:cNvSpPr/>
            <p:nvPr/>
          </p:nvSpPr>
          <p:spPr>
            <a:xfrm>
              <a:off x="1459250" y="3026875"/>
              <a:ext cx="43350" cy="42625"/>
            </a:xfrm>
            <a:custGeom>
              <a:avLst/>
              <a:gdLst/>
              <a:ahLst/>
              <a:cxnLst/>
              <a:rect l="l" t="t" r="r" b="b"/>
              <a:pathLst>
                <a:path w="1734" h="1705" extrusionOk="0">
                  <a:moveTo>
                    <a:pt x="890" y="1"/>
                  </a:moveTo>
                  <a:cubicBezTo>
                    <a:pt x="455" y="1"/>
                    <a:pt x="61" y="356"/>
                    <a:pt x="31" y="823"/>
                  </a:cubicBezTo>
                  <a:cubicBezTo>
                    <a:pt x="1" y="1279"/>
                    <a:pt x="396" y="1705"/>
                    <a:pt x="852" y="1705"/>
                  </a:cubicBezTo>
                  <a:cubicBezTo>
                    <a:pt x="1338" y="1705"/>
                    <a:pt x="1733" y="1310"/>
                    <a:pt x="1703" y="823"/>
                  </a:cubicBezTo>
                  <a:cubicBezTo>
                    <a:pt x="1703" y="398"/>
                    <a:pt x="1369" y="33"/>
                    <a:pt x="943" y="3"/>
                  </a:cubicBezTo>
                  <a:cubicBezTo>
                    <a:pt x="925" y="2"/>
                    <a:pt x="908" y="1"/>
                    <a:pt x="8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4" name="Google Shape;29054;p13"/>
            <p:cNvSpPr/>
            <p:nvPr/>
          </p:nvSpPr>
          <p:spPr>
            <a:xfrm>
              <a:off x="5490500" y="4394700"/>
              <a:ext cx="42575" cy="42650"/>
            </a:xfrm>
            <a:custGeom>
              <a:avLst/>
              <a:gdLst/>
              <a:ahLst/>
              <a:cxnLst/>
              <a:rect l="l" t="t" r="r" b="b"/>
              <a:pathLst>
                <a:path w="1703" h="1706" extrusionOk="0">
                  <a:moveTo>
                    <a:pt x="805" y="0"/>
                  </a:moveTo>
                  <a:cubicBezTo>
                    <a:pt x="369" y="0"/>
                    <a:pt x="0" y="412"/>
                    <a:pt x="0" y="853"/>
                  </a:cubicBezTo>
                  <a:cubicBezTo>
                    <a:pt x="0" y="1293"/>
                    <a:pt x="397" y="1705"/>
                    <a:pt x="835" y="1705"/>
                  </a:cubicBezTo>
                  <a:cubicBezTo>
                    <a:pt x="851" y="1705"/>
                    <a:pt x="866" y="1705"/>
                    <a:pt x="882" y="1704"/>
                  </a:cubicBezTo>
                  <a:cubicBezTo>
                    <a:pt x="1368" y="1674"/>
                    <a:pt x="1702" y="1278"/>
                    <a:pt x="1672" y="792"/>
                  </a:cubicBezTo>
                  <a:cubicBezTo>
                    <a:pt x="1672" y="336"/>
                    <a:pt x="1277" y="2"/>
                    <a:pt x="851" y="2"/>
                  </a:cubicBezTo>
                  <a:cubicBezTo>
                    <a:pt x="836" y="1"/>
                    <a:pt x="820" y="0"/>
                    <a:pt x="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5" name="Google Shape;29055;p13"/>
            <p:cNvSpPr/>
            <p:nvPr/>
          </p:nvSpPr>
          <p:spPr>
            <a:xfrm>
              <a:off x="6109825" y="2974450"/>
              <a:ext cx="44075" cy="41900"/>
            </a:xfrm>
            <a:custGeom>
              <a:avLst/>
              <a:gdLst/>
              <a:ahLst/>
              <a:cxnLst/>
              <a:rect l="l" t="t" r="r" b="b"/>
              <a:pathLst>
                <a:path w="1763" h="1676" extrusionOk="0">
                  <a:moveTo>
                    <a:pt x="877" y="1"/>
                  </a:moveTo>
                  <a:cubicBezTo>
                    <a:pt x="858" y="1"/>
                    <a:pt x="839" y="1"/>
                    <a:pt x="820" y="2"/>
                  </a:cubicBezTo>
                  <a:cubicBezTo>
                    <a:pt x="364" y="33"/>
                    <a:pt x="30" y="398"/>
                    <a:pt x="30" y="823"/>
                  </a:cubicBezTo>
                  <a:cubicBezTo>
                    <a:pt x="1" y="1292"/>
                    <a:pt x="367" y="1676"/>
                    <a:pt x="829" y="1676"/>
                  </a:cubicBezTo>
                  <a:cubicBezTo>
                    <a:pt x="846" y="1676"/>
                    <a:pt x="863" y="1675"/>
                    <a:pt x="881" y="1674"/>
                  </a:cubicBezTo>
                  <a:cubicBezTo>
                    <a:pt x="1367" y="1674"/>
                    <a:pt x="1763" y="1309"/>
                    <a:pt x="1732" y="823"/>
                  </a:cubicBezTo>
                  <a:cubicBezTo>
                    <a:pt x="1703" y="356"/>
                    <a:pt x="1337" y="1"/>
                    <a:pt x="8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6" name="Google Shape;29056;p13"/>
            <p:cNvSpPr/>
            <p:nvPr/>
          </p:nvSpPr>
          <p:spPr>
            <a:xfrm>
              <a:off x="3395475" y="541925"/>
              <a:ext cx="43325" cy="42775"/>
            </a:xfrm>
            <a:custGeom>
              <a:avLst/>
              <a:gdLst/>
              <a:ahLst/>
              <a:cxnLst/>
              <a:rect l="l" t="t" r="r" b="b"/>
              <a:pathLst>
                <a:path w="1733" h="1711" extrusionOk="0">
                  <a:moveTo>
                    <a:pt x="854" y="1"/>
                  </a:moveTo>
                  <a:cubicBezTo>
                    <a:pt x="823" y="1"/>
                    <a:pt x="791" y="3"/>
                    <a:pt x="760" y="7"/>
                  </a:cubicBezTo>
                  <a:cubicBezTo>
                    <a:pt x="335" y="38"/>
                    <a:pt x="0" y="402"/>
                    <a:pt x="0" y="858"/>
                  </a:cubicBezTo>
                  <a:cubicBezTo>
                    <a:pt x="29" y="1327"/>
                    <a:pt x="398" y="1711"/>
                    <a:pt x="832" y="1711"/>
                  </a:cubicBezTo>
                  <a:cubicBezTo>
                    <a:pt x="849" y="1711"/>
                    <a:pt x="865" y="1710"/>
                    <a:pt x="882" y="1709"/>
                  </a:cubicBezTo>
                  <a:cubicBezTo>
                    <a:pt x="1338" y="1679"/>
                    <a:pt x="1733" y="1253"/>
                    <a:pt x="1702" y="797"/>
                  </a:cubicBezTo>
                  <a:cubicBezTo>
                    <a:pt x="1674" y="373"/>
                    <a:pt x="1277" y="1"/>
                    <a:pt x="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7" name="Google Shape;29057;p13"/>
            <p:cNvSpPr/>
            <p:nvPr/>
          </p:nvSpPr>
          <p:spPr>
            <a:xfrm>
              <a:off x="2903050" y="4994275"/>
              <a:ext cx="43350" cy="41875"/>
            </a:xfrm>
            <a:custGeom>
              <a:avLst/>
              <a:gdLst/>
              <a:ahLst/>
              <a:cxnLst/>
              <a:rect l="l" t="t" r="r" b="b"/>
              <a:pathLst>
                <a:path w="1734" h="1675" extrusionOk="0">
                  <a:moveTo>
                    <a:pt x="882" y="1"/>
                  </a:moveTo>
                  <a:cubicBezTo>
                    <a:pt x="396" y="1"/>
                    <a:pt x="1" y="366"/>
                    <a:pt x="1" y="852"/>
                  </a:cubicBezTo>
                  <a:cubicBezTo>
                    <a:pt x="1" y="1308"/>
                    <a:pt x="335" y="1642"/>
                    <a:pt x="791" y="1673"/>
                  </a:cubicBezTo>
                  <a:cubicBezTo>
                    <a:pt x="812" y="1674"/>
                    <a:pt x="832" y="1675"/>
                    <a:pt x="852" y="1675"/>
                  </a:cubicBezTo>
                  <a:cubicBezTo>
                    <a:pt x="1310" y="1675"/>
                    <a:pt x="1674" y="1348"/>
                    <a:pt x="1703" y="882"/>
                  </a:cubicBezTo>
                  <a:cubicBezTo>
                    <a:pt x="1733" y="396"/>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8" name="Google Shape;29058;p13"/>
            <p:cNvSpPr/>
            <p:nvPr/>
          </p:nvSpPr>
          <p:spPr>
            <a:xfrm>
              <a:off x="5277725" y="1023050"/>
              <a:ext cx="44100" cy="41925"/>
            </a:xfrm>
            <a:custGeom>
              <a:avLst/>
              <a:gdLst/>
              <a:ahLst/>
              <a:cxnLst/>
              <a:rect l="l" t="t" r="r" b="b"/>
              <a:pathLst>
                <a:path w="1764" h="1677" extrusionOk="0">
                  <a:moveTo>
                    <a:pt x="878" y="1"/>
                  </a:moveTo>
                  <a:cubicBezTo>
                    <a:pt x="859" y="1"/>
                    <a:pt x="840" y="1"/>
                    <a:pt x="821" y="3"/>
                  </a:cubicBezTo>
                  <a:cubicBezTo>
                    <a:pt x="335" y="33"/>
                    <a:pt x="0" y="459"/>
                    <a:pt x="31" y="914"/>
                  </a:cubicBezTo>
                  <a:cubicBezTo>
                    <a:pt x="89" y="1351"/>
                    <a:pt x="398" y="1676"/>
                    <a:pt x="851" y="1676"/>
                  </a:cubicBezTo>
                  <a:cubicBezTo>
                    <a:pt x="871" y="1676"/>
                    <a:pt x="892" y="1676"/>
                    <a:pt x="912" y="1674"/>
                  </a:cubicBezTo>
                  <a:cubicBezTo>
                    <a:pt x="1399" y="1674"/>
                    <a:pt x="1763" y="1279"/>
                    <a:pt x="1733" y="793"/>
                  </a:cubicBezTo>
                  <a:cubicBezTo>
                    <a:pt x="1704" y="355"/>
                    <a:pt x="1338"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9" name="Google Shape;29059;p13"/>
            <p:cNvSpPr/>
            <p:nvPr/>
          </p:nvSpPr>
          <p:spPr>
            <a:xfrm>
              <a:off x="4947925" y="799700"/>
              <a:ext cx="43350" cy="41975"/>
            </a:xfrm>
            <a:custGeom>
              <a:avLst/>
              <a:gdLst/>
              <a:ahLst/>
              <a:cxnLst/>
              <a:rect l="l" t="t" r="r" b="b"/>
              <a:pathLst>
                <a:path w="1734" h="1679" extrusionOk="0">
                  <a:moveTo>
                    <a:pt x="852" y="0"/>
                  </a:moveTo>
                  <a:cubicBezTo>
                    <a:pt x="365" y="0"/>
                    <a:pt x="1" y="365"/>
                    <a:pt x="1" y="851"/>
                  </a:cubicBezTo>
                  <a:cubicBezTo>
                    <a:pt x="1" y="1307"/>
                    <a:pt x="335" y="1672"/>
                    <a:pt x="791" y="1672"/>
                  </a:cubicBezTo>
                  <a:cubicBezTo>
                    <a:pt x="827" y="1677"/>
                    <a:pt x="862" y="1679"/>
                    <a:pt x="896" y="1679"/>
                  </a:cubicBezTo>
                  <a:cubicBezTo>
                    <a:pt x="1333" y="1679"/>
                    <a:pt x="1675" y="1332"/>
                    <a:pt x="1703" y="882"/>
                  </a:cubicBezTo>
                  <a:cubicBezTo>
                    <a:pt x="1733" y="39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0" name="Google Shape;29060;p13"/>
            <p:cNvSpPr/>
            <p:nvPr/>
          </p:nvSpPr>
          <p:spPr>
            <a:xfrm>
              <a:off x="5175125" y="4690325"/>
              <a:ext cx="43350" cy="43375"/>
            </a:xfrm>
            <a:custGeom>
              <a:avLst/>
              <a:gdLst/>
              <a:ahLst/>
              <a:cxnLst/>
              <a:rect l="l" t="t" r="r" b="b"/>
              <a:pathLst>
                <a:path w="1734" h="1735" extrusionOk="0">
                  <a:moveTo>
                    <a:pt x="882" y="1"/>
                  </a:moveTo>
                  <a:cubicBezTo>
                    <a:pt x="426" y="31"/>
                    <a:pt x="1" y="457"/>
                    <a:pt x="31" y="913"/>
                  </a:cubicBezTo>
                  <a:cubicBezTo>
                    <a:pt x="61" y="1352"/>
                    <a:pt x="457" y="1735"/>
                    <a:pt x="894" y="1735"/>
                  </a:cubicBezTo>
                  <a:cubicBezTo>
                    <a:pt x="910" y="1735"/>
                    <a:pt x="927" y="1734"/>
                    <a:pt x="943" y="1733"/>
                  </a:cubicBezTo>
                  <a:cubicBezTo>
                    <a:pt x="1369" y="1703"/>
                    <a:pt x="1703" y="1338"/>
                    <a:pt x="1703" y="882"/>
                  </a:cubicBezTo>
                  <a:cubicBezTo>
                    <a:pt x="1733" y="396"/>
                    <a:pt x="133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1" name="Google Shape;29061;p13"/>
            <p:cNvSpPr/>
            <p:nvPr/>
          </p:nvSpPr>
          <p:spPr>
            <a:xfrm>
              <a:off x="3823275" y="491175"/>
              <a:ext cx="44100" cy="43375"/>
            </a:xfrm>
            <a:custGeom>
              <a:avLst/>
              <a:gdLst/>
              <a:ahLst/>
              <a:cxnLst/>
              <a:rect l="l" t="t" r="r" b="b"/>
              <a:pathLst>
                <a:path w="1764" h="1735" extrusionOk="0">
                  <a:moveTo>
                    <a:pt x="882" y="1"/>
                  </a:moveTo>
                  <a:cubicBezTo>
                    <a:pt x="457" y="1"/>
                    <a:pt x="92" y="365"/>
                    <a:pt x="31" y="791"/>
                  </a:cubicBezTo>
                  <a:cubicBezTo>
                    <a:pt x="1" y="1277"/>
                    <a:pt x="366" y="1703"/>
                    <a:pt x="822" y="1733"/>
                  </a:cubicBezTo>
                  <a:cubicBezTo>
                    <a:pt x="838" y="1734"/>
                    <a:pt x="855" y="1735"/>
                    <a:pt x="871" y="1735"/>
                  </a:cubicBezTo>
                  <a:cubicBezTo>
                    <a:pt x="1308" y="1735"/>
                    <a:pt x="1704" y="1352"/>
                    <a:pt x="1733" y="913"/>
                  </a:cubicBezTo>
                  <a:cubicBezTo>
                    <a:pt x="1764" y="457"/>
                    <a:pt x="1338" y="3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2" name="Google Shape;29062;p13"/>
            <p:cNvSpPr/>
            <p:nvPr/>
          </p:nvSpPr>
          <p:spPr>
            <a:xfrm>
              <a:off x="5839275" y="1741150"/>
              <a:ext cx="42575" cy="42625"/>
            </a:xfrm>
            <a:custGeom>
              <a:avLst/>
              <a:gdLst/>
              <a:ahLst/>
              <a:cxnLst/>
              <a:rect l="l" t="t" r="r" b="b"/>
              <a:pathLst>
                <a:path w="1703" h="1705" extrusionOk="0">
                  <a:moveTo>
                    <a:pt x="868" y="1"/>
                  </a:moveTo>
                  <a:cubicBezTo>
                    <a:pt x="852" y="1"/>
                    <a:pt x="837" y="1"/>
                    <a:pt x="821" y="2"/>
                  </a:cubicBezTo>
                  <a:cubicBezTo>
                    <a:pt x="365" y="2"/>
                    <a:pt x="1" y="398"/>
                    <a:pt x="1" y="884"/>
                  </a:cubicBezTo>
                  <a:cubicBezTo>
                    <a:pt x="31" y="1340"/>
                    <a:pt x="396" y="1705"/>
                    <a:pt x="821" y="1705"/>
                  </a:cubicBezTo>
                  <a:cubicBezTo>
                    <a:pt x="1277" y="1705"/>
                    <a:pt x="1703" y="1309"/>
                    <a:pt x="1703" y="853"/>
                  </a:cubicBezTo>
                  <a:cubicBezTo>
                    <a:pt x="1703" y="413"/>
                    <a:pt x="1306"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3" name="Google Shape;29063;p13"/>
            <p:cNvSpPr/>
            <p:nvPr/>
          </p:nvSpPr>
          <p:spPr>
            <a:xfrm>
              <a:off x="5425900" y="1180250"/>
              <a:ext cx="43350" cy="42725"/>
            </a:xfrm>
            <a:custGeom>
              <a:avLst/>
              <a:gdLst/>
              <a:ahLst/>
              <a:cxnLst/>
              <a:rect l="l" t="t" r="r" b="b"/>
              <a:pathLst>
                <a:path w="1734" h="1709" extrusionOk="0">
                  <a:moveTo>
                    <a:pt x="849" y="0"/>
                  </a:moveTo>
                  <a:cubicBezTo>
                    <a:pt x="430" y="0"/>
                    <a:pt x="59" y="372"/>
                    <a:pt x="31" y="797"/>
                  </a:cubicBezTo>
                  <a:cubicBezTo>
                    <a:pt x="0" y="1253"/>
                    <a:pt x="396" y="1709"/>
                    <a:pt x="852" y="1709"/>
                  </a:cubicBezTo>
                  <a:cubicBezTo>
                    <a:pt x="1338" y="1709"/>
                    <a:pt x="1733" y="1313"/>
                    <a:pt x="1703" y="858"/>
                  </a:cubicBezTo>
                  <a:cubicBezTo>
                    <a:pt x="1703" y="402"/>
                    <a:pt x="1368" y="37"/>
                    <a:pt x="943" y="6"/>
                  </a:cubicBezTo>
                  <a:cubicBezTo>
                    <a:pt x="911" y="2"/>
                    <a:pt x="88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4" name="Google Shape;29064;p13"/>
            <p:cNvSpPr/>
            <p:nvPr/>
          </p:nvSpPr>
          <p:spPr>
            <a:xfrm>
              <a:off x="1681150" y="3829325"/>
              <a:ext cx="42575" cy="42675"/>
            </a:xfrm>
            <a:custGeom>
              <a:avLst/>
              <a:gdLst/>
              <a:ahLst/>
              <a:cxnLst/>
              <a:rect l="l" t="t" r="r" b="b"/>
              <a:pathLst>
                <a:path w="1703" h="1707" extrusionOk="0">
                  <a:moveTo>
                    <a:pt x="898" y="1"/>
                  </a:moveTo>
                  <a:cubicBezTo>
                    <a:pt x="882" y="1"/>
                    <a:pt x="867" y="1"/>
                    <a:pt x="852" y="2"/>
                  </a:cubicBezTo>
                  <a:cubicBezTo>
                    <a:pt x="365" y="2"/>
                    <a:pt x="0" y="398"/>
                    <a:pt x="0" y="884"/>
                  </a:cubicBezTo>
                  <a:cubicBezTo>
                    <a:pt x="31" y="1309"/>
                    <a:pt x="365" y="1674"/>
                    <a:pt x="821" y="1705"/>
                  </a:cubicBezTo>
                  <a:cubicBezTo>
                    <a:pt x="837" y="1706"/>
                    <a:pt x="852" y="1706"/>
                    <a:pt x="867" y="1706"/>
                  </a:cubicBezTo>
                  <a:cubicBezTo>
                    <a:pt x="1305" y="1706"/>
                    <a:pt x="1703" y="1294"/>
                    <a:pt x="1703" y="854"/>
                  </a:cubicBezTo>
                  <a:cubicBezTo>
                    <a:pt x="1703" y="413"/>
                    <a:pt x="1334" y="1"/>
                    <a:pt x="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5" name="Google Shape;29065;p13"/>
            <p:cNvSpPr/>
            <p:nvPr/>
          </p:nvSpPr>
          <p:spPr>
            <a:xfrm>
              <a:off x="1466100" y="2721425"/>
              <a:ext cx="43350" cy="42600"/>
            </a:xfrm>
            <a:custGeom>
              <a:avLst/>
              <a:gdLst/>
              <a:ahLst/>
              <a:cxnLst/>
              <a:rect l="l" t="t" r="r" b="b"/>
              <a:pathLst>
                <a:path w="1734" h="1704" extrusionOk="0">
                  <a:moveTo>
                    <a:pt x="901" y="0"/>
                  </a:moveTo>
                  <a:cubicBezTo>
                    <a:pt x="885" y="0"/>
                    <a:pt x="868" y="1"/>
                    <a:pt x="852" y="2"/>
                  </a:cubicBezTo>
                  <a:cubicBezTo>
                    <a:pt x="365" y="2"/>
                    <a:pt x="0" y="427"/>
                    <a:pt x="31" y="914"/>
                  </a:cubicBezTo>
                  <a:cubicBezTo>
                    <a:pt x="92" y="1339"/>
                    <a:pt x="456" y="1704"/>
                    <a:pt x="882" y="1704"/>
                  </a:cubicBezTo>
                  <a:cubicBezTo>
                    <a:pt x="1338" y="1704"/>
                    <a:pt x="1733" y="1278"/>
                    <a:pt x="1733" y="822"/>
                  </a:cubicBezTo>
                  <a:cubicBezTo>
                    <a:pt x="1733" y="383"/>
                    <a:pt x="1338"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6" name="Google Shape;29066;p13"/>
            <p:cNvSpPr/>
            <p:nvPr/>
          </p:nvSpPr>
          <p:spPr>
            <a:xfrm>
              <a:off x="2435725" y="913675"/>
              <a:ext cx="43325" cy="42000"/>
            </a:xfrm>
            <a:custGeom>
              <a:avLst/>
              <a:gdLst/>
              <a:ahLst/>
              <a:cxnLst/>
              <a:rect l="l" t="t" r="r" b="b"/>
              <a:pathLst>
                <a:path w="1733" h="1680" extrusionOk="0">
                  <a:moveTo>
                    <a:pt x="851" y="1"/>
                  </a:moveTo>
                  <a:cubicBezTo>
                    <a:pt x="365" y="1"/>
                    <a:pt x="0" y="365"/>
                    <a:pt x="0" y="852"/>
                  </a:cubicBezTo>
                  <a:cubicBezTo>
                    <a:pt x="0" y="1308"/>
                    <a:pt x="335" y="1642"/>
                    <a:pt x="791" y="1672"/>
                  </a:cubicBezTo>
                  <a:cubicBezTo>
                    <a:pt x="826" y="1677"/>
                    <a:pt x="862" y="1679"/>
                    <a:pt x="896" y="1679"/>
                  </a:cubicBezTo>
                  <a:cubicBezTo>
                    <a:pt x="1333" y="1679"/>
                    <a:pt x="1674" y="1333"/>
                    <a:pt x="1703" y="882"/>
                  </a:cubicBezTo>
                  <a:cubicBezTo>
                    <a:pt x="1733" y="396"/>
                    <a:pt x="136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7" name="Google Shape;29067;p13"/>
            <p:cNvSpPr/>
            <p:nvPr/>
          </p:nvSpPr>
          <p:spPr>
            <a:xfrm>
              <a:off x="3055025" y="624125"/>
              <a:ext cx="43350" cy="42625"/>
            </a:xfrm>
            <a:custGeom>
              <a:avLst/>
              <a:gdLst/>
              <a:ahLst/>
              <a:cxnLst/>
              <a:rect l="l" t="t" r="r" b="b"/>
              <a:pathLst>
                <a:path w="1734" h="1705" extrusionOk="0">
                  <a:moveTo>
                    <a:pt x="905" y="0"/>
                  </a:moveTo>
                  <a:cubicBezTo>
                    <a:pt x="887" y="0"/>
                    <a:pt x="870" y="1"/>
                    <a:pt x="852" y="2"/>
                  </a:cubicBezTo>
                  <a:cubicBezTo>
                    <a:pt x="426" y="2"/>
                    <a:pt x="62" y="397"/>
                    <a:pt x="31" y="823"/>
                  </a:cubicBezTo>
                  <a:cubicBezTo>
                    <a:pt x="1" y="1279"/>
                    <a:pt x="396" y="1704"/>
                    <a:pt x="882" y="1704"/>
                  </a:cubicBezTo>
                  <a:cubicBezTo>
                    <a:pt x="1338" y="1704"/>
                    <a:pt x="1733" y="1309"/>
                    <a:pt x="1703" y="823"/>
                  </a:cubicBezTo>
                  <a:cubicBezTo>
                    <a:pt x="1703" y="355"/>
                    <a:pt x="1338" y="0"/>
                    <a:pt x="9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8" name="Google Shape;29068;p13"/>
            <p:cNvSpPr/>
            <p:nvPr/>
          </p:nvSpPr>
          <p:spPr>
            <a:xfrm>
              <a:off x="1796650" y="4077825"/>
              <a:ext cx="43350" cy="41900"/>
            </a:xfrm>
            <a:custGeom>
              <a:avLst/>
              <a:gdLst/>
              <a:ahLst/>
              <a:cxnLst/>
              <a:rect l="l" t="t" r="r" b="b"/>
              <a:pathLst>
                <a:path w="1734" h="1676" extrusionOk="0">
                  <a:moveTo>
                    <a:pt x="904" y="0"/>
                  </a:moveTo>
                  <a:cubicBezTo>
                    <a:pt x="887" y="0"/>
                    <a:pt x="869" y="1"/>
                    <a:pt x="852" y="2"/>
                  </a:cubicBezTo>
                  <a:cubicBezTo>
                    <a:pt x="365" y="2"/>
                    <a:pt x="1" y="397"/>
                    <a:pt x="31" y="883"/>
                  </a:cubicBezTo>
                  <a:cubicBezTo>
                    <a:pt x="61" y="1339"/>
                    <a:pt x="396" y="1674"/>
                    <a:pt x="852" y="1674"/>
                  </a:cubicBezTo>
                  <a:cubicBezTo>
                    <a:pt x="871" y="1675"/>
                    <a:pt x="889" y="1675"/>
                    <a:pt x="908" y="1675"/>
                  </a:cubicBezTo>
                  <a:cubicBezTo>
                    <a:pt x="1368" y="1675"/>
                    <a:pt x="1733" y="1320"/>
                    <a:pt x="1733" y="853"/>
                  </a:cubicBezTo>
                  <a:cubicBezTo>
                    <a:pt x="1733" y="384"/>
                    <a:pt x="1366" y="0"/>
                    <a:pt x="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9" name="Google Shape;29069;p13"/>
            <p:cNvSpPr/>
            <p:nvPr/>
          </p:nvSpPr>
          <p:spPr>
            <a:xfrm>
              <a:off x="1738150" y="3951725"/>
              <a:ext cx="43325" cy="43375"/>
            </a:xfrm>
            <a:custGeom>
              <a:avLst/>
              <a:gdLst/>
              <a:ahLst/>
              <a:cxnLst/>
              <a:rect l="l" t="t" r="r" b="b"/>
              <a:pathLst>
                <a:path w="1733" h="1735" extrusionOk="0">
                  <a:moveTo>
                    <a:pt x="851" y="0"/>
                  </a:moveTo>
                  <a:cubicBezTo>
                    <a:pt x="395" y="0"/>
                    <a:pt x="0" y="426"/>
                    <a:pt x="0" y="882"/>
                  </a:cubicBezTo>
                  <a:cubicBezTo>
                    <a:pt x="0" y="1350"/>
                    <a:pt x="395" y="1734"/>
                    <a:pt x="832" y="1734"/>
                  </a:cubicBezTo>
                  <a:cubicBezTo>
                    <a:pt x="849" y="1734"/>
                    <a:pt x="865" y="1734"/>
                    <a:pt x="882" y="1733"/>
                  </a:cubicBezTo>
                  <a:cubicBezTo>
                    <a:pt x="1368" y="1702"/>
                    <a:pt x="1733" y="1307"/>
                    <a:pt x="1702" y="821"/>
                  </a:cubicBezTo>
                  <a:cubicBezTo>
                    <a:pt x="1672" y="365"/>
                    <a:pt x="127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0" name="Google Shape;29070;p13"/>
            <p:cNvSpPr/>
            <p:nvPr/>
          </p:nvSpPr>
          <p:spPr>
            <a:xfrm>
              <a:off x="1945600" y="4235125"/>
              <a:ext cx="42575" cy="42650"/>
            </a:xfrm>
            <a:custGeom>
              <a:avLst/>
              <a:gdLst/>
              <a:ahLst/>
              <a:cxnLst/>
              <a:rect l="l" t="t" r="r" b="b"/>
              <a:pathLst>
                <a:path w="1703" h="1706" extrusionOk="0">
                  <a:moveTo>
                    <a:pt x="897" y="0"/>
                  </a:moveTo>
                  <a:cubicBezTo>
                    <a:pt x="882" y="0"/>
                    <a:pt x="867" y="1"/>
                    <a:pt x="851" y="2"/>
                  </a:cubicBezTo>
                  <a:cubicBezTo>
                    <a:pt x="365" y="2"/>
                    <a:pt x="0" y="397"/>
                    <a:pt x="0" y="883"/>
                  </a:cubicBezTo>
                  <a:cubicBezTo>
                    <a:pt x="31" y="1309"/>
                    <a:pt x="365" y="1673"/>
                    <a:pt x="821" y="1704"/>
                  </a:cubicBezTo>
                  <a:cubicBezTo>
                    <a:pt x="836" y="1705"/>
                    <a:pt x="852" y="1705"/>
                    <a:pt x="867" y="1705"/>
                  </a:cubicBezTo>
                  <a:cubicBezTo>
                    <a:pt x="1305" y="1705"/>
                    <a:pt x="1702" y="1293"/>
                    <a:pt x="1702" y="853"/>
                  </a:cubicBezTo>
                  <a:cubicBezTo>
                    <a:pt x="1702" y="412"/>
                    <a:pt x="1333" y="0"/>
                    <a:pt x="8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1" name="Google Shape;29071;p13"/>
            <p:cNvSpPr/>
            <p:nvPr/>
          </p:nvSpPr>
          <p:spPr>
            <a:xfrm>
              <a:off x="1542100" y="2233575"/>
              <a:ext cx="42575" cy="42600"/>
            </a:xfrm>
            <a:custGeom>
              <a:avLst/>
              <a:gdLst/>
              <a:ahLst/>
              <a:cxnLst/>
              <a:rect l="l" t="t" r="r" b="b"/>
              <a:pathLst>
                <a:path w="1703" h="1704" extrusionOk="0">
                  <a:moveTo>
                    <a:pt x="835" y="0"/>
                  </a:moveTo>
                  <a:cubicBezTo>
                    <a:pt x="397" y="0"/>
                    <a:pt x="0" y="412"/>
                    <a:pt x="0" y="853"/>
                  </a:cubicBezTo>
                  <a:cubicBezTo>
                    <a:pt x="0" y="1309"/>
                    <a:pt x="426" y="1704"/>
                    <a:pt x="882" y="1704"/>
                  </a:cubicBezTo>
                  <a:cubicBezTo>
                    <a:pt x="1337" y="1704"/>
                    <a:pt x="1702" y="1278"/>
                    <a:pt x="1672" y="792"/>
                  </a:cubicBezTo>
                  <a:cubicBezTo>
                    <a:pt x="1672" y="366"/>
                    <a:pt x="1307" y="2"/>
                    <a:pt x="882" y="2"/>
                  </a:cubicBezTo>
                  <a:cubicBezTo>
                    <a:pt x="866" y="1"/>
                    <a:pt x="851" y="0"/>
                    <a:pt x="8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2" name="Google Shape;29072;p13"/>
            <p:cNvSpPr/>
            <p:nvPr/>
          </p:nvSpPr>
          <p:spPr>
            <a:xfrm>
              <a:off x="4093050" y="5119625"/>
              <a:ext cx="42575" cy="42625"/>
            </a:xfrm>
            <a:custGeom>
              <a:avLst/>
              <a:gdLst/>
              <a:ahLst/>
              <a:cxnLst/>
              <a:rect l="l" t="t" r="r" b="b"/>
              <a:pathLst>
                <a:path w="1703" h="1705" extrusionOk="0">
                  <a:moveTo>
                    <a:pt x="898" y="1"/>
                  </a:moveTo>
                  <a:cubicBezTo>
                    <a:pt x="882" y="1"/>
                    <a:pt x="867" y="1"/>
                    <a:pt x="851" y="2"/>
                  </a:cubicBezTo>
                  <a:cubicBezTo>
                    <a:pt x="396" y="2"/>
                    <a:pt x="31" y="336"/>
                    <a:pt x="31" y="792"/>
                  </a:cubicBezTo>
                  <a:cubicBezTo>
                    <a:pt x="0" y="1279"/>
                    <a:pt x="365" y="1674"/>
                    <a:pt x="821" y="1704"/>
                  </a:cubicBezTo>
                  <a:cubicBezTo>
                    <a:pt x="1277" y="1704"/>
                    <a:pt x="1703" y="1309"/>
                    <a:pt x="1703" y="853"/>
                  </a:cubicBezTo>
                  <a:cubicBezTo>
                    <a:pt x="1703" y="413"/>
                    <a:pt x="1334" y="1"/>
                    <a:pt x="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3" name="Google Shape;29073;p13"/>
            <p:cNvSpPr/>
            <p:nvPr/>
          </p:nvSpPr>
          <p:spPr>
            <a:xfrm>
              <a:off x="1509425" y="2324025"/>
              <a:ext cx="43325" cy="43350"/>
            </a:xfrm>
            <a:custGeom>
              <a:avLst/>
              <a:gdLst/>
              <a:ahLst/>
              <a:cxnLst/>
              <a:rect l="l" t="t" r="r" b="b"/>
              <a:pathLst>
                <a:path w="1733" h="1734" extrusionOk="0">
                  <a:moveTo>
                    <a:pt x="851" y="1"/>
                  </a:moveTo>
                  <a:cubicBezTo>
                    <a:pt x="426" y="31"/>
                    <a:pt x="61" y="396"/>
                    <a:pt x="30" y="821"/>
                  </a:cubicBezTo>
                  <a:cubicBezTo>
                    <a:pt x="0" y="1308"/>
                    <a:pt x="395" y="1733"/>
                    <a:pt x="851" y="1733"/>
                  </a:cubicBezTo>
                  <a:cubicBezTo>
                    <a:pt x="1337" y="1733"/>
                    <a:pt x="1733" y="1338"/>
                    <a:pt x="1702" y="882"/>
                  </a:cubicBezTo>
                  <a:cubicBezTo>
                    <a:pt x="1702" y="396"/>
                    <a:pt x="130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4" name="Google Shape;29074;p13"/>
            <p:cNvSpPr/>
            <p:nvPr/>
          </p:nvSpPr>
          <p:spPr>
            <a:xfrm>
              <a:off x="1564125" y="3580850"/>
              <a:ext cx="43350" cy="42025"/>
            </a:xfrm>
            <a:custGeom>
              <a:avLst/>
              <a:gdLst/>
              <a:ahLst/>
              <a:cxnLst/>
              <a:rect l="l" t="t" r="r" b="b"/>
              <a:pathLst>
                <a:path w="1734" h="1681" extrusionOk="0">
                  <a:moveTo>
                    <a:pt x="904" y="0"/>
                  </a:moveTo>
                  <a:cubicBezTo>
                    <a:pt x="887" y="0"/>
                    <a:pt x="869" y="1"/>
                    <a:pt x="852" y="2"/>
                  </a:cubicBezTo>
                  <a:cubicBezTo>
                    <a:pt x="365" y="2"/>
                    <a:pt x="1" y="397"/>
                    <a:pt x="31" y="884"/>
                  </a:cubicBezTo>
                  <a:cubicBezTo>
                    <a:pt x="59" y="1334"/>
                    <a:pt x="400" y="1680"/>
                    <a:pt x="837" y="1680"/>
                  </a:cubicBezTo>
                  <a:cubicBezTo>
                    <a:pt x="872" y="1680"/>
                    <a:pt x="907" y="1678"/>
                    <a:pt x="943" y="1674"/>
                  </a:cubicBezTo>
                  <a:cubicBezTo>
                    <a:pt x="1399" y="1643"/>
                    <a:pt x="1733" y="1279"/>
                    <a:pt x="1733" y="853"/>
                  </a:cubicBezTo>
                  <a:cubicBezTo>
                    <a:pt x="1733" y="384"/>
                    <a:pt x="1366" y="0"/>
                    <a:pt x="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5" name="Google Shape;29075;p13"/>
            <p:cNvSpPr/>
            <p:nvPr/>
          </p:nvSpPr>
          <p:spPr>
            <a:xfrm>
              <a:off x="5186525" y="988875"/>
              <a:ext cx="43350" cy="42600"/>
            </a:xfrm>
            <a:custGeom>
              <a:avLst/>
              <a:gdLst/>
              <a:ahLst/>
              <a:cxnLst/>
              <a:rect l="l" t="t" r="r" b="b"/>
              <a:pathLst>
                <a:path w="1734" h="1704" extrusionOk="0">
                  <a:moveTo>
                    <a:pt x="901" y="0"/>
                  </a:moveTo>
                  <a:cubicBezTo>
                    <a:pt x="885" y="0"/>
                    <a:pt x="868" y="1"/>
                    <a:pt x="852" y="2"/>
                  </a:cubicBezTo>
                  <a:cubicBezTo>
                    <a:pt x="366" y="2"/>
                    <a:pt x="1" y="427"/>
                    <a:pt x="31" y="914"/>
                  </a:cubicBezTo>
                  <a:cubicBezTo>
                    <a:pt x="92" y="1339"/>
                    <a:pt x="457" y="1704"/>
                    <a:pt x="882" y="1704"/>
                  </a:cubicBezTo>
                  <a:cubicBezTo>
                    <a:pt x="1338" y="1704"/>
                    <a:pt x="1733" y="1278"/>
                    <a:pt x="1733" y="822"/>
                  </a:cubicBezTo>
                  <a:cubicBezTo>
                    <a:pt x="1733" y="383"/>
                    <a:pt x="1338"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6" name="Google Shape;29076;p13"/>
            <p:cNvSpPr/>
            <p:nvPr/>
          </p:nvSpPr>
          <p:spPr>
            <a:xfrm>
              <a:off x="4855975" y="765350"/>
              <a:ext cx="43350" cy="42725"/>
            </a:xfrm>
            <a:custGeom>
              <a:avLst/>
              <a:gdLst/>
              <a:ahLst/>
              <a:cxnLst/>
              <a:rect l="l" t="t" r="r" b="b"/>
              <a:pathLst>
                <a:path w="1734" h="1709" extrusionOk="0">
                  <a:moveTo>
                    <a:pt x="850" y="0"/>
                  </a:moveTo>
                  <a:cubicBezTo>
                    <a:pt x="430" y="0"/>
                    <a:pt x="59" y="372"/>
                    <a:pt x="31" y="797"/>
                  </a:cubicBezTo>
                  <a:cubicBezTo>
                    <a:pt x="1" y="1253"/>
                    <a:pt x="396" y="1709"/>
                    <a:pt x="852" y="1709"/>
                  </a:cubicBezTo>
                  <a:cubicBezTo>
                    <a:pt x="1338" y="1709"/>
                    <a:pt x="1733" y="1313"/>
                    <a:pt x="1703" y="858"/>
                  </a:cubicBezTo>
                  <a:cubicBezTo>
                    <a:pt x="1703" y="402"/>
                    <a:pt x="1368" y="37"/>
                    <a:pt x="943" y="6"/>
                  </a:cubicBezTo>
                  <a:cubicBezTo>
                    <a:pt x="912" y="2"/>
                    <a:pt x="880" y="0"/>
                    <a:pt x="8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7" name="Google Shape;29077;p13"/>
            <p:cNvSpPr/>
            <p:nvPr/>
          </p:nvSpPr>
          <p:spPr>
            <a:xfrm>
              <a:off x="3178125" y="567175"/>
              <a:ext cx="44100" cy="41850"/>
            </a:xfrm>
            <a:custGeom>
              <a:avLst/>
              <a:gdLst/>
              <a:ahLst/>
              <a:cxnLst/>
              <a:rect l="l" t="t" r="r" b="b"/>
              <a:pathLst>
                <a:path w="1764" h="1674" extrusionOk="0">
                  <a:moveTo>
                    <a:pt x="882" y="0"/>
                  </a:moveTo>
                  <a:cubicBezTo>
                    <a:pt x="396" y="0"/>
                    <a:pt x="1" y="365"/>
                    <a:pt x="31" y="851"/>
                  </a:cubicBezTo>
                  <a:cubicBezTo>
                    <a:pt x="31" y="1307"/>
                    <a:pt x="366" y="1672"/>
                    <a:pt x="822" y="1672"/>
                  </a:cubicBezTo>
                  <a:cubicBezTo>
                    <a:pt x="843" y="1673"/>
                    <a:pt x="865" y="1674"/>
                    <a:pt x="886" y="1674"/>
                  </a:cubicBezTo>
                  <a:cubicBezTo>
                    <a:pt x="1371" y="1674"/>
                    <a:pt x="1734" y="1348"/>
                    <a:pt x="1734" y="882"/>
                  </a:cubicBezTo>
                  <a:cubicBezTo>
                    <a:pt x="1764" y="395"/>
                    <a:pt x="136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8" name="Google Shape;29078;p13"/>
            <p:cNvSpPr/>
            <p:nvPr/>
          </p:nvSpPr>
          <p:spPr>
            <a:xfrm>
              <a:off x="2278425" y="1061825"/>
              <a:ext cx="42575" cy="42600"/>
            </a:xfrm>
            <a:custGeom>
              <a:avLst/>
              <a:gdLst/>
              <a:ahLst/>
              <a:cxnLst/>
              <a:rect l="l" t="t" r="r" b="b"/>
              <a:pathLst>
                <a:path w="1703" h="1704" extrusionOk="0">
                  <a:moveTo>
                    <a:pt x="867" y="0"/>
                  </a:moveTo>
                  <a:cubicBezTo>
                    <a:pt x="852" y="0"/>
                    <a:pt x="837" y="1"/>
                    <a:pt x="821" y="2"/>
                  </a:cubicBezTo>
                  <a:cubicBezTo>
                    <a:pt x="396" y="2"/>
                    <a:pt x="31" y="336"/>
                    <a:pt x="0" y="792"/>
                  </a:cubicBezTo>
                  <a:cubicBezTo>
                    <a:pt x="0" y="1278"/>
                    <a:pt x="365" y="1674"/>
                    <a:pt x="821" y="1704"/>
                  </a:cubicBezTo>
                  <a:cubicBezTo>
                    <a:pt x="1277" y="1704"/>
                    <a:pt x="1703" y="1309"/>
                    <a:pt x="1703" y="853"/>
                  </a:cubicBezTo>
                  <a:cubicBezTo>
                    <a:pt x="1703" y="412"/>
                    <a:pt x="1305"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9" name="Google Shape;29079;p13"/>
            <p:cNvSpPr/>
            <p:nvPr/>
          </p:nvSpPr>
          <p:spPr>
            <a:xfrm>
              <a:off x="5895525" y="1866550"/>
              <a:ext cx="43325" cy="41900"/>
            </a:xfrm>
            <a:custGeom>
              <a:avLst/>
              <a:gdLst/>
              <a:ahLst/>
              <a:cxnLst/>
              <a:rect l="l" t="t" r="r" b="b"/>
              <a:pathLst>
                <a:path w="1733" h="1676" extrusionOk="0">
                  <a:moveTo>
                    <a:pt x="904" y="0"/>
                  </a:moveTo>
                  <a:cubicBezTo>
                    <a:pt x="886" y="0"/>
                    <a:pt x="869" y="1"/>
                    <a:pt x="851" y="2"/>
                  </a:cubicBezTo>
                  <a:cubicBezTo>
                    <a:pt x="365" y="32"/>
                    <a:pt x="0" y="427"/>
                    <a:pt x="30" y="883"/>
                  </a:cubicBezTo>
                  <a:cubicBezTo>
                    <a:pt x="60" y="1349"/>
                    <a:pt x="423" y="1675"/>
                    <a:pt x="881" y="1675"/>
                  </a:cubicBezTo>
                  <a:cubicBezTo>
                    <a:pt x="901" y="1675"/>
                    <a:pt x="922" y="1675"/>
                    <a:pt x="942" y="1673"/>
                  </a:cubicBezTo>
                  <a:cubicBezTo>
                    <a:pt x="1398" y="1643"/>
                    <a:pt x="1733" y="1278"/>
                    <a:pt x="1733" y="822"/>
                  </a:cubicBezTo>
                  <a:cubicBezTo>
                    <a:pt x="1703" y="383"/>
                    <a:pt x="1363" y="0"/>
                    <a:pt x="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0" name="Google Shape;29080;p13"/>
            <p:cNvSpPr/>
            <p:nvPr/>
          </p:nvSpPr>
          <p:spPr>
            <a:xfrm>
              <a:off x="3486650" y="574000"/>
              <a:ext cx="43350" cy="42575"/>
            </a:xfrm>
            <a:custGeom>
              <a:avLst/>
              <a:gdLst/>
              <a:ahLst/>
              <a:cxnLst/>
              <a:rect l="l" t="t" r="r" b="b"/>
              <a:pathLst>
                <a:path w="1734" h="1703" extrusionOk="0">
                  <a:moveTo>
                    <a:pt x="821" y="1"/>
                  </a:moveTo>
                  <a:cubicBezTo>
                    <a:pt x="335" y="31"/>
                    <a:pt x="1" y="426"/>
                    <a:pt x="31" y="913"/>
                  </a:cubicBezTo>
                  <a:cubicBezTo>
                    <a:pt x="61" y="1369"/>
                    <a:pt x="457" y="1703"/>
                    <a:pt x="882" y="1703"/>
                  </a:cubicBezTo>
                  <a:cubicBezTo>
                    <a:pt x="1338" y="1673"/>
                    <a:pt x="1733" y="1217"/>
                    <a:pt x="1703" y="761"/>
                  </a:cubicBezTo>
                  <a:cubicBezTo>
                    <a:pt x="1642" y="366"/>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1" name="Google Shape;29081;p13"/>
            <p:cNvSpPr/>
            <p:nvPr/>
          </p:nvSpPr>
          <p:spPr>
            <a:xfrm>
              <a:off x="2558825" y="854375"/>
              <a:ext cx="42575" cy="41850"/>
            </a:xfrm>
            <a:custGeom>
              <a:avLst/>
              <a:gdLst/>
              <a:ahLst/>
              <a:cxnLst/>
              <a:rect l="l" t="t" r="r" b="b"/>
              <a:pathLst>
                <a:path w="1703" h="1674" extrusionOk="0">
                  <a:moveTo>
                    <a:pt x="829" y="0"/>
                  </a:moveTo>
                  <a:cubicBezTo>
                    <a:pt x="367" y="0"/>
                    <a:pt x="0" y="383"/>
                    <a:pt x="0" y="822"/>
                  </a:cubicBezTo>
                  <a:cubicBezTo>
                    <a:pt x="0" y="1309"/>
                    <a:pt x="365" y="1674"/>
                    <a:pt x="852" y="1674"/>
                  </a:cubicBezTo>
                  <a:cubicBezTo>
                    <a:pt x="1338" y="1674"/>
                    <a:pt x="1703" y="1309"/>
                    <a:pt x="1703" y="822"/>
                  </a:cubicBezTo>
                  <a:cubicBezTo>
                    <a:pt x="1672" y="367"/>
                    <a:pt x="1338" y="32"/>
                    <a:pt x="882" y="2"/>
                  </a:cubicBezTo>
                  <a:cubicBezTo>
                    <a:pt x="864" y="1"/>
                    <a:pt x="847" y="0"/>
                    <a:pt x="8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2" name="Google Shape;29082;p13"/>
            <p:cNvSpPr/>
            <p:nvPr/>
          </p:nvSpPr>
          <p:spPr>
            <a:xfrm>
              <a:off x="2683450" y="797375"/>
              <a:ext cx="43325" cy="42650"/>
            </a:xfrm>
            <a:custGeom>
              <a:avLst/>
              <a:gdLst/>
              <a:ahLst/>
              <a:cxnLst/>
              <a:rect l="l" t="t" r="r" b="b"/>
              <a:pathLst>
                <a:path w="1733" h="1706" extrusionOk="0">
                  <a:moveTo>
                    <a:pt x="832" y="0"/>
                  </a:moveTo>
                  <a:cubicBezTo>
                    <a:pt x="428" y="0"/>
                    <a:pt x="90" y="353"/>
                    <a:pt x="61" y="762"/>
                  </a:cubicBezTo>
                  <a:cubicBezTo>
                    <a:pt x="0" y="1248"/>
                    <a:pt x="365" y="1674"/>
                    <a:pt x="851" y="1704"/>
                  </a:cubicBezTo>
                  <a:cubicBezTo>
                    <a:pt x="867" y="1705"/>
                    <a:pt x="882" y="1706"/>
                    <a:pt x="898" y="1706"/>
                  </a:cubicBezTo>
                  <a:cubicBezTo>
                    <a:pt x="1309" y="1706"/>
                    <a:pt x="1733" y="1323"/>
                    <a:pt x="1733" y="884"/>
                  </a:cubicBezTo>
                  <a:cubicBezTo>
                    <a:pt x="1733" y="397"/>
                    <a:pt x="1338" y="2"/>
                    <a:pt x="882" y="2"/>
                  </a:cubicBezTo>
                  <a:cubicBezTo>
                    <a:pt x="865" y="1"/>
                    <a:pt x="849" y="0"/>
                    <a:pt x="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3" name="Google Shape;29083;p13"/>
            <p:cNvSpPr/>
            <p:nvPr/>
          </p:nvSpPr>
          <p:spPr>
            <a:xfrm>
              <a:off x="1500300" y="2630275"/>
              <a:ext cx="43325" cy="42575"/>
            </a:xfrm>
            <a:custGeom>
              <a:avLst/>
              <a:gdLst/>
              <a:ahLst/>
              <a:cxnLst/>
              <a:rect l="l" t="t" r="r" b="b"/>
              <a:pathLst>
                <a:path w="1733" h="1703" extrusionOk="0">
                  <a:moveTo>
                    <a:pt x="851" y="0"/>
                  </a:moveTo>
                  <a:cubicBezTo>
                    <a:pt x="395" y="0"/>
                    <a:pt x="0" y="456"/>
                    <a:pt x="31" y="912"/>
                  </a:cubicBezTo>
                  <a:cubicBezTo>
                    <a:pt x="61" y="1338"/>
                    <a:pt x="487" y="1702"/>
                    <a:pt x="882" y="1702"/>
                  </a:cubicBezTo>
                  <a:cubicBezTo>
                    <a:pt x="1368" y="1672"/>
                    <a:pt x="1733" y="1277"/>
                    <a:pt x="1702" y="791"/>
                  </a:cubicBezTo>
                  <a:cubicBezTo>
                    <a:pt x="1672" y="33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4" name="Google Shape;29084;p13"/>
            <p:cNvSpPr/>
            <p:nvPr/>
          </p:nvSpPr>
          <p:spPr>
            <a:xfrm>
              <a:off x="4494275" y="633250"/>
              <a:ext cx="42575" cy="42600"/>
            </a:xfrm>
            <a:custGeom>
              <a:avLst/>
              <a:gdLst/>
              <a:ahLst/>
              <a:cxnLst/>
              <a:rect l="l" t="t" r="r" b="b"/>
              <a:pathLst>
                <a:path w="1703" h="1704" extrusionOk="0">
                  <a:moveTo>
                    <a:pt x="870" y="0"/>
                  </a:moveTo>
                  <a:cubicBezTo>
                    <a:pt x="854" y="0"/>
                    <a:pt x="837" y="1"/>
                    <a:pt x="821" y="2"/>
                  </a:cubicBezTo>
                  <a:cubicBezTo>
                    <a:pt x="395" y="2"/>
                    <a:pt x="31" y="366"/>
                    <a:pt x="31" y="792"/>
                  </a:cubicBezTo>
                  <a:cubicBezTo>
                    <a:pt x="0" y="1278"/>
                    <a:pt x="365" y="1673"/>
                    <a:pt x="821" y="1704"/>
                  </a:cubicBezTo>
                  <a:cubicBezTo>
                    <a:pt x="1277" y="1704"/>
                    <a:pt x="1702" y="1309"/>
                    <a:pt x="1702" y="853"/>
                  </a:cubicBezTo>
                  <a:cubicBezTo>
                    <a:pt x="1702" y="412"/>
                    <a:pt x="1334"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5" name="Google Shape;29085;p13"/>
            <p:cNvSpPr/>
            <p:nvPr/>
          </p:nvSpPr>
          <p:spPr>
            <a:xfrm>
              <a:off x="3390900" y="5069525"/>
              <a:ext cx="43350" cy="42575"/>
            </a:xfrm>
            <a:custGeom>
              <a:avLst/>
              <a:gdLst/>
              <a:ahLst/>
              <a:cxnLst/>
              <a:rect l="l" t="t" r="r" b="b"/>
              <a:pathLst>
                <a:path w="1734" h="1703" extrusionOk="0">
                  <a:moveTo>
                    <a:pt x="821" y="0"/>
                  </a:moveTo>
                  <a:cubicBezTo>
                    <a:pt x="335" y="30"/>
                    <a:pt x="1" y="426"/>
                    <a:pt x="31" y="912"/>
                  </a:cubicBezTo>
                  <a:cubicBezTo>
                    <a:pt x="62" y="1368"/>
                    <a:pt x="457" y="1702"/>
                    <a:pt x="882" y="1702"/>
                  </a:cubicBezTo>
                  <a:cubicBezTo>
                    <a:pt x="1338" y="1672"/>
                    <a:pt x="1733" y="1216"/>
                    <a:pt x="1703" y="760"/>
                  </a:cubicBezTo>
                  <a:cubicBezTo>
                    <a:pt x="1673" y="365"/>
                    <a:pt x="124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6" name="Google Shape;29086;p13"/>
            <p:cNvSpPr/>
            <p:nvPr/>
          </p:nvSpPr>
          <p:spPr>
            <a:xfrm>
              <a:off x="2403800" y="1002575"/>
              <a:ext cx="42575" cy="42600"/>
            </a:xfrm>
            <a:custGeom>
              <a:avLst/>
              <a:gdLst/>
              <a:ahLst/>
              <a:cxnLst/>
              <a:rect l="l" t="t" r="r" b="b"/>
              <a:pathLst>
                <a:path w="1703" h="1704" extrusionOk="0">
                  <a:moveTo>
                    <a:pt x="821" y="1"/>
                  </a:moveTo>
                  <a:cubicBezTo>
                    <a:pt x="396" y="1"/>
                    <a:pt x="31" y="396"/>
                    <a:pt x="1" y="822"/>
                  </a:cubicBezTo>
                  <a:cubicBezTo>
                    <a:pt x="1" y="1278"/>
                    <a:pt x="396" y="1703"/>
                    <a:pt x="852" y="1703"/>
                  </a:cubicBezTo>
                  <a:cubicBezTo>
                    <a:pt x="1308" y="1673"/>
                    <a:pt x="1673" y="1338"/>
                    <a:pt x="1673" y="882"/>
                  </a:cubicBezTo>
                  <a:cubicBezTo>
                    <a:pt x="1703" y="396"/>
                    <a:pt x="1308"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7" name="Google Shape;29087;p13"/>
            <p:cNvSpPr/>
            <p:nvPr/>
          </p:nvSpPr>
          <p:spPr>
            <a:xfrm>
              <a:off x="6077875" y="3063375"/>
              <a:ext cx="43325" cy="42650"/>
            </a:xfrm>
            <a:custGeom>
              <a:avLst/>
              <a:gdLst/>
              <a:ahLst/>
              <a:cxnLst/>
              <a:rect l="l" t="t" r="r" b="b"/>
              <a:pathLst>
                <a:path w="1733" h="1706" extrusionOk="0">
                  <a:moveTo>
                    <a:pt x="932" y="0"/>
                  </a:moveTo>
                  <a:cubicBezTo>
                    <a:pt x="915" y="0"/>
                    <a:pt x="899" y="1"/>
                    <a:pt x="882" y="2"/>
                  </a:cubicBezTo>
                  <a:cubicBezTo>
                    <a:pt x="457" y="2"/>
                    <a:pt x="62" y="366"/>
                    <a:pt x="31" y="792"/>
                  </a:cubicBezTo>
                  <a:cubicBezTo>
                    <a:pt x="1" y="1248"/>
                    <a:pt x="396" y="1673"/>
                    <a:pt x="852" y="1704"/>
                  </a:cubicBezTo>
                  <a:cubicBezTo>
                    <a:pt x="869" y="1705"/>
                    <a:pt x="885" y="1706"/>
                    <a:pt x="901" y="1706"/>
                  </a:cubicBezTo>
                  <a:cubicBezTo>
                    <a:pt x="1336" y="1706"/>
                    <a:pt x="1703" y="1321"/>
                    <a:pt x="1703" y="853"/>
                  </a:cubicBezTo>
                  <a:cubicBezTo>
                    <a:pt x="1732" y="384"/>
                    <a:pt x="1366" y="0"/>
                    <a:pt x="9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8" name="Google Shape;29088;p13"/>
            <p:cNvSpPr/>
            <p:nvPr/>
          </p:nvSpPr>
          <p:spPr>
            <a:xfrm>
              <a:off x="3141650" y="5185025"/>
              <a:ext cx="44875" cy="35725"/>
            </a:xfrm>
            <a:custGeom>
              <a:avLst/>
              <a:gdLst/>
              <a:ahLst/>
              <a:cxnLst/>
              <a:rect l="l" t="t" r="r" b="b"/>
              <a:pathLst>
                <a:path w="1795" h="1429" extrusionOk="0">
                  <a:moveTo>
                    <a:pt x="882" y="0"/>
                  </a:moveTo>
                  <a:cubicBezTo>
                    <a:pt x="396" y="0"/>
                    <a:pt x="31" y="365"/>
                    <a:pt x="1" y="851"/>
                  </a:cubicBezTo>
                  <a:cubicBezTo>
                    <a:pt x="1" y="1307"/>
                    <a:pt x="153" y="1429"/>
                    <a:pt x="882" y="1429"/>
                  </a:cubicBezTo>
                  <a:cubicBezTo>
                    <a:pt x="1582" y="1429"/>
                    <a:pt x="1794" y="1277"/>
                    <a:pt x="1764" y="851"/>
                  </a:cubicBezTo>
                  <a:cubicBezTo>
                    <a:pt x="1764" y="365"/>
                    <a:pt x="136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9" name="Google Shape;29089;p13"/>
            <p:cNvSpPr/>
            <p:nvPr/>
          </p:nvSpPr>
          <p:spPr>
            <a:xfrm>
              <a:off x="6037625" y="2329175"/>
              <a:ext cx="42575" cy="42750"/>
            </a:xfrm>
            <a:custGeom>
              <a:avLst/>
              <a:gdLst/>
              <a:ahLst/>
              <a:cxnLst/>
              <a:rect l="l" t="t" r="r" b="b"/>
              <a:pathLst>
                <a:path w="1703" h="1710" extrusionOk="0">
                  <a:moveTo>
                    <a:pt x="890" y="1"/>
                  </a:moveTo>
                  <a:cubicBezTo>
                    <a:pt x="857" y="1"/>
                    <a:pt x="824" y="3"/>
                    <a:pt x="790" y="8"/>
                  </a:cubicBezTo>
                  <a:cubicBezTo>
                    <a:pt x="365" y="38"/>
                    <a:pt x="0" y="433"/>
                    <a:pt x="0" y="859"/>
                  </a:cubicBezTo>
                  <a:cubicBezTo>
                    <a:pt x="0" y="1315"/>
                    <a:pt x="426" y="1710"/>
                    <a:pt x="881" y="1710"/>
                  </a:cubicBezTo>
                  <a:cubicBezTo>
                    <a:pt x="1337" y="1710"/>
                    <a:pt x="1702" y="1284"/>
                    <a:pt x="1672" y="798"/>
                  </a:cubicBezTo>
                  <a:cubicBezTo>
                    <a:pt x="1672" y="347"/>
                    <a:pt x="1306" y="1"/>
                    <a:pt x="8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0" name="Google Shape;29090;p13"/>
            <p:cNvSpPr/>
            <p:nvPr/>
          </p:nvSpPr>
          <p:spPr>
            <a:xfrm>
              <a:off x="4402325" y="601325"/>
              <a:ext cx="44100" cy="42625"/>
            </a:xfrm>
            <a:custGeom>
              <a:avLst/>
              <a:gdLst/>
              <a:ahLst/>
              <a:cxnLst/>
              <a:rect l="l" t="t" r="r" b="b"/>
              <a:pathLst>
                <a:path w="1764" h="1705" extrusionOk="0">
                  <a:moveTo>
                    <a:pt x="874" y="0"/>
                  </a:moveTo>
                  <a:cubicBezTo>
                    <a:pt x="857" y="0"/>
                    <a:pt x="839" y="1"/>
                    <a:pt x="821" y="2"/>
                  </a:cubicBezTo>
                  <a:cubicBezTo>
                    <a:pt x="335" y="32"/>
                    <a:pt x="0" y="458"/>
                    <a:pt x="61" y="944"/>
                  </a:cubicBezTo>
                  <a:cubicBezTo>
                    <a:pt x="92" y="1370"/>
                    <a:pt x="487" y="1704"/>
                    <a:pt x="912" y="1704"/>
                  </a:cubicBezTo>
                  <a:cubicBezTo>
                    <a:pt x="1368" y="1704"/>
                    <a:pt x="1763" y="1248"/>
                    <a:pt x="1733" y="792"/>
                  </a:cubicBezTo>
                  <a:cubicBezTo>
                    <a:pt x="1704" y="354"/>
                    <a:pt x="1310" y="0"/>
                    <a:pt x="8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1" name="Google Shape;29091;p13"/>
            <p:cNvSpPr/>
            <p:nvPr/>
          </p:nvSpPr>
          <p:spPr>
            <a:xfrm>
              <a:off x="2663700" y="4805075"/>
              <a:ext cx="41800" cy="42575"/>
            </a:xfrm>
            <a:custGeom>
              <a:avLst/>
              <a:gdLst/>
              <a:ahLst/>
              <a:cxnLst/>
              <a:rect l="l" t="t" r="r" b="b"/>
              <a:pathLst>
                <a:path w="1672" h="1703" extrusionOk="0">
                  <a:moveTo>
                    <a:pt x="882" y="0"/>
                  </a:moveTo>
                  <a:cubicBezTo>
                    <a:pt x="395" y="0"/>
                    <a:pt x="0" y="396"/>
                    <a:pt x="0" y="851"/>
                  </a:cubicBezTo>
                  <a:cubicBezTo>
                    <a:pt x="30" y="1277"/>
                    <a:pt x="395" y="1672"/>
                    <a:pt x="821" y="1703"/>
                  </a:cubicBezTo>
                  <a:cubicBezTo>
                    <a:pt x="1277" y="1703"/>
                    <a:pt x="1672" y="1307"/>
                    <a:pt x="1672" y="821"/>
                  </a:cubicBezTo>
                  <a:cubicBezTo>
                    <a:pt x="1672" y="365"/>
                    <a:pt x="1337" y="31"/>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2" name="Google Shape;29092;p13"/>
            <p:cNvSpPr/>
            <p:nvPr/>
          </p:nvSpPr>
          <p:spPr>
            <a:xfrm>
              <a:off x="5954775" y="1989675"/>
              <a:ext cx="43350" cy="41875"/>
            </a:xfrm>
            <a:custGeom>
              <a:avLst/>
              <a:gdLst/>
              <a:ahLst/>
              <a:cxnLst/>
              <a:rect l="l" t="t" r="r" b="b"/>
              <a:pathLst>
                <a:path w="1734" h="1675" extrusionOk="0">
                  <a:moveTo>
                    <a:pt x="852" y="1"/>
                  </a:moveTo>
                  <a:cubicBezTo>
                    <a:pt x="366" y="31"/>
                    <a:pt x="1" y="426"/>
                    <a:pt x="31" y="882"/>
                  </a:cubicBezTo>
                  <a:cubicBezTo>
                    <a:pt x="62" y="1338"/>
                    <a:pt x="426" y="1673"/>
                    <a:pt x="852" y="1673"/>
                  </a:cubicBezTo>
                  <a:cubicBezTo>
                    <a:pt x="870" y="1674"/>
                    <a:pt x="887" y="1674"/>
                    <a:pt x="904" y="1674"/>
                  </a:cubicBezTo>
                  <a:cubicBezTo>
                    <a:pt x="1366" y="1674"/>
                    <a:pt x="1733" y="1290"/>
                    <a:pt x="1733" y="821"/>
                  </a:cubicBezTo>
                  <a:cubicBezTo>
                    <a:pt x="1703" y="366"/>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3" name="Google Shape;29093;p13"/>
            <p:cNvSpPr/>
            <p:nvPr/>
          </p:nvSpPr>
          <p:spPr>
            <a:xfrm>
              <a:off x="6044450" y="3154600"/>
              <a:ext cx="43350" cy="42575"/>
            </a:xfrm>
            <a:custGeom>
              <a:avLst/>
              <a:gdLst/>
              <a:ahLst/>
              <a:cxnLst/>
              <a:rect l="l" t="t" r="r" b="b"/>
              <a:pathLst>
                <a:path w="1734" h="1703" extrusionOk="0">
                  <a:moveTo>
                    <a:pt x="821" y="0"/>
                  </a:moveTo>
                  <a:cubicBezTo>
                    <a:pt x="335" y="31"/>
                    <a:pt x="1" y="426"/>
                    <a:pt x="31" y="912"/>
                  </a:cubicBezTo>
                  <a:cubicBezTo>
                    <a:pt x="61" y="1368"/>
                    <a:pt x="457" y="1702"/>
                    <a:pt x="882" y="1702"/>
                  </a:cubicBezTo>
                  <a:cubicBezTo>
                    <a:pt x="1338" y="1672"/>
                    <a:pt x="1733" y="1216"/>
                    <a:pt x="1703" y="760"/>
                  </a:cubicBezTo>
                  <a:cubicBezTo>
                    <a:pt x="1642" y="335"/>
                    <a:pt x="124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4" name="Google Shape;29094;p13"/>
            <p:cNvSpPr/>
            <p:nvPr/>
          </p:nvSpPr>
          <p:spPr>
            <a:xfrm>
              <a:off x="6012525" y="3245775"/>
              <a:ext cx="42600" cy="42575"/>
            </a:xfrm>
            <a:custGeom>
              <a:avLst/>
              <a:gdLst/>
              <a:ahLst/>
              <a:cxnLst/>
              <a:rect l="l" t="t" r="r" b="b"/>
              <a:pathLst>
                <a:path w="1704" h="1703" extrusionOk="0">
                  <a:moveTo>
                    <a:pt x="882" y="1"/>
                  </a:moveTo>
                  <a:cubicBezTo>
                    <a:pt x="426" y="1"/>
                    <a:pt x="62" y="335"/>
                    <a:pt x="31" y="791"/>
                  </a:cubicBezTo>
                  <a:cubicBezTo>
                    <a:pt x="1" y="1277"/>
                    <a:pt x="366" y="1672"/>
                    <a:pt x="852" y="1703"/>
                  </a:cubicBezTo>
                  <a:cubicBezTo>
                    <a:pt x="1308" y="1703"/>
                    <a:pt x="1703" y="1277"/>
                    <a:pt x="1703" y="821"/>
                  </a:cubicBezTo>
                  <a:cubicBezTo>
                    <a:pt x="1673" y="396"/>
                    <a:pt x="130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5" name="Google Shape;29095;p13"/>
            <p:cNvSpPr/>
            <p:nvPr/>
          </p:nvSpPr>
          <p:spPr>
            <a:xfrm>
              <a:off x="1931150" y="1449350"/>
              <a:ext cx="44100" cy="42675"/>
            </a:xfrm>
            <a:custGeom>
              <a:avLst/>
              <a:gdLst/>
              <a:ahLst/>
              <a:cxnLst/>
              <a:rect l="l" t="t" r="r" b="b"/>
              <a:pathLst>
                <a:path w="1764" h="1707" extrusionOk="0">
                  <a:moveTo>
                    <a:pt x="832" y="1"/>
                  </a:moveTo>
                  <a:cubicBezTo>
                    <a:pt x="429" y="1"/>
                    <a:pt x="91" y="353"/>
                    <a:pt x="61" y="762"/>
                  </a:cubicBezTo>
                  <a:cubicBezTo>
                    <a:pt x="1" y="1249"/>
                    <a:pt x="365" y="1674"/>
                    <a:pt x="821" y="1705"/>
                  </a:cubicBezTo>
                  <a:cubicBezTo>
                    <a:pt x="838" y="1706"/>
                    <a:pt x="854" y="1706"/>
                    <a:pt x="871" y="1706"/>
                  </a:cubicBezTo>
                  <a:cubicBezTo>
                    <a:pt x="1308" y="1706"/>
                    <a:pt x="1704" y="1323"/>
                    <a:pt x="1733" y="884"/>
                  </a:cubicBezTo>
                  <a:cubicBezTo>
                    <a:pt x="1764" y="428"/>
                    <a:pt x="1338" y="3"/>
                    <a:pt x="882" y="3"/>
                  </a:cubicBezTo>
                  <a:cubicBezTo>
                    <a:pt x="865" y="1"/>
                    <a:pt x="849" y="1"/>
                    <a:pt x="8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6" name="Google Shape;29096;p13"/>
            <p:cNvSpPr/>
            <p:nvPr/>
          </p:nvSpPr>
          <p:spPr>
            <a:xfrm>
              <a:off x="4307325" y="5094600"/>
              <a:ext cx="42600" cy="41850"/>
            </a:xfrm>
            <a:custGeom>
              <a:avLst/>
              <a:gdLst/>
              <a:ahLst/>
              <a:cxnLst/>
              <a:rect l="l" t="t" r="r" b="b"/>
              <a:pathLst>
                <a:path w="1704" h="1674" extrusionOk="0">
                  <a:moveTo>
                    <a:pt x="852" y="0"/>
                  </a:moveTo>
                  <a:cubicBezTo>
                    <a:pt x="366" y="0"/>
                    <a:pt x="1" y="395"/>
                    <a:pt x="1" y="882"/>
                  </a:cubicBezTo>
                  <a:cubicBezTo>
                    <a:pt x="31" y="1307"/>
                    <a:pt x="366" y="1672"/>
                    <a:pt x="822" y="1672"/>
                  </a:cubicBezTo>
                  <a:cubicBezTo>
                    <a:pt x="841" y="1673"/>
                    <a:pt x="859" y="1674"/>
                    <a:pt x="878" y="1674"/>
                  </a:cubicBezTo>
                  <a:cubicBezTo>
                    <a:pt x="1338" y="1674"/>
                    <a:pt x="1703" y="1319"/>
                    <a:pt x="1703" y="851"/>
                  </a:cubicBezTo>
                  <a:cubicBezTo>
                    <a:pt x="1703" y="39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7" name="Google Shape;29097;p13"/>
            <p:cNvSpPr/>
            <p:nvPr/>
          </p:nvSpPr>
          <p:spPr>
            <a:xfrm>
              <a:off x="1656075" y="3615075"/>
              <a:ext cx="42575" cy="42600"/>
            </a:xfrm>
            <a:custGeom>
              <a:avLst/>
              <a:gdLst/>
              <a:ahLst/>
              <a:cxnLst/>
              <a:rect l="l" t="t" r="r" b="b"/>
              <a:pathLst>
                <a:path w="1703" h="1704" extrusionOk="0">
                  <a:moveTo>
                    <a:pt x="821" y="1"/>
                  </a:moveTo>
                  <a:cubicBezTo>
                    <a:pt x="396" y="1"/>
                    <a:pt x="31" y="396"/>
                    <a:pt x="0" y="822"/>
                  </a:cubicBezTo>
                  <a:cubicBezTo>
                    <a:pt x="0" y="1278"/>
                    <a:pt x="396" y="1703"/>
                    <a:pt x="851" y="1703"/>
                  </a:cubicBezTo>
                  <a:cubicBezTo>
                    <a:pt x="1338" y="1673"/>
                    <a:pt x="1703" y="1278"/>
                    <a:pt x="1672" y="79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8" name="Google Shape;29098;p13"/>
            <p:cNvSpPr/>
            <p:nvPr/>
          </p:nvSpPr>
          <p:spPr>
            <a:xfrm>
              <a:off x="1576300" y="2142375"/>
              <a:ext cx="43325" cy="42675"/>
            </a:xfrm>
            <a:custGeom>
              <a:avLst/>
              <a:gdLst/>
              <a:ahLst/>
              <a:cxnLst/>
              <a:rect l="l" t="t" r="r" b="b"/>
              <a:pathLst>
                <a:path w="1733" h="1707" extrusionOk="0">
                  <a:moveTo>
                    <a:pt x="802" y="1"/>
                  </a:moveTo>
                  <a:cubicBezTo>
                    <a:pt x="367" y="1"/>
                    <a:pt x="1" y="385"/>
                    <a:pt x="30" y="853"/>
                  </a:cubicBezTo>
                  <a:cubicBezTo>
                    <a:pt x="30" y="1309"/>
                    <a:pt x="365" y="1674"/>
                    <a:pt x="790" y="1704"/>
                  </a:cubicBezTo>
                  <a:cubicBezTo>
                    <a:pt x="807" y="1706"/>
                    <a:pt x="823" y="1706"/>
                    <a:pt x="840" y="1706"/>
                  </a:cubicBezTo>
                  <a:cubicBezTo>
                    <a:pt x="1276" y="1706"/>
                    <a:pt x="1673" y="1323"/>
                    <a:pt x="1702" y="884"/>
                  </a:cubicBezTo>
                  <a:cubicBezTo>
                    <a:pt x="1732" y="428"/>
                    <a:pt x="1307" y="2"/>
                    <a:pt x="851" y="2"/>
                  </a:cubicBezTo>
                  <a:cubicBezTo>
                    <a:pt x="834" y="1"/>
                    <a:pt x="818" y="1"/>
                    <a:pt x="8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9" name="Google Shape;29099;p13"/>
            <p:cNvSpPr/>
            <p:nvPr/>
          </p:nvSpPr>
          <p:spPr>
            <a:xfrm>
              <a:off x="1624150" y="3703950"/>
              <a:ext cx="42575" cy="41850"/>
            </a:xfrm>
            <a:custGeom>
              <a:avLst/>
              <a:gdLst/>
              <a:ahLst/>
              <a:cxnLst/>
              <a:rect l="l" t="t" r="r" b="b"/>
              <a:pathLst>
                <a:path w="1703" h="1674" extrusionOk="0">
                  <a:moveTo>
                    <a:pt x="852" y="0"/>
                  </a:moveTo>
                  <a:cubicBezTo>
                    <a:pt x="832" y="0"/>
                    <a:pt x="812" y="1"/>
                    <a:pt x="791" y="2"/>
                  </a:cubicBezTo>
                  <a:cubicBezTo>
                    <a:pt x="335" y="33"/>
                    <a:pt x="1" y="397"/>
                    <a:pt x="1" y="853"/>
                  </a:cubicBezTo>
                  <a:cubicBezTo>
                    <a:pt x="1" y="1309"/>
                    <a:pt x="396" y="1674"/>
                    <a:pt x="852" y="1674"/>
                  </a:cubicBezTo>
                  <a:cubicBezTo>
                    <a:pt x="1369" y="1674"/>
                    <a:pt x="1703" y="1279"/>
                    <a:pt x="1673" y="792"/>
                  </a:cubicBezTo>
                  <a:cubicBezTo>
                    <a:pt x="1673" y="327"/>
                    <a:pt x="1310"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0" name="Google Shape;29100;p13"/>
            <p:cNvSpPr/>
            <p:nvPr/>
          </p:nvSpPr>
          <p:spPr>
            <a:xfrm>
              <a:off x="2247275" y="1153000"/>
              <a:ext cx="41800" cy="41900"/>
            </a:xfrm>
            <a:custGeom>
              <a:avLst/>
              <a:gdLst/>
              <a:ahLst/>
              <a:cxnLst/>
              <a:rect l="l" t="t" r="r" b="b"/>
              <a:pathLst>
                <a:path w="1672" h="1676" extrusionOk="0">
                  <a:moveTo>
                    <a:pt x="810" y="1"/>
                  </a:moveTo>
                  <a:cubicBezTo>
                    <a:pt x="793" y="1"/>
                    <a:pt x="777" y="1"/>
                    <a:pt x="760" y="2"/>
                  </a:cubicBezTo>
                  <a:cubicBezTo>
                    <a:pt x="304" y="33"/>
                    <a:pt x="0" y="397"/>
                    <a:pt x="0" y="853"/>
                  </a:cubicBezTo>
                  <a:cubicBezTo>
                    <a:pt x="0" y="1309"/>
                    <a:pt x="365" y="1674"/>
                    <a:pt x="791" y="1674"/>
                  </a:cubicBezTo>
                  <a:cubicBezTo>
                    <a:pt x="806" y="1675"/>
                    <a:pt x="821" y="1676"/>
                    <a:pt x="837" y="1676"/>
                  </a:cubicBezTo>
                  <a:cubicBezTo>
                    <a:pt x="1275" y="1676"/>
                    <a:pt x="1672" y="1263"/>
                    <a:pt x="1672" y="823"/>
                  </a:cubicBezTo>
                  <a:cubicBezTo>
                    <a:pt x="1643" y="384"/>
                    <a:pt x="1246" y="1"/>
                    <a:pt x="8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1" name="Google Shape;29101;p13"/>
            <p:cNvSpPr/>
            <p:nvPr/>
          </p:nvSpPr>
          <p:spPr>
            <a:xfrm>
              <a:off x="5096100" y="956950"/>
              <a:ext cx="42575" cy="42625"/>
            </a:xfrm>
            <a:custGeom>
              <a:avLst/>
              <a:gdLst/>
              <a:ahLst/>
              <a:cxnLst/>
              <a:rect l="l" t="t" r="r" b="b"/>
              <a:pathLst>
                <a:path w="1703" h="1705" extrusionOk="0">
                  <a:moveTo>
                    <a:pt x="841" y="1"/>
                  </a:moveTo>
                  <a:cubicBezTo>
                    <a:pt x="824" y="1"/>
                    <a:pt x="808" y="1"/>
                    <a:pt x="791" y="2"/>
                  </a:cubicBezTo>
                  <a:cubicBezTo>
                    <a:pt x="335" y="63"/>
                    <a:pt x="1" y="428"/>
                    <a:pt x="31" y="884"/>
                  </a:cubicBezTo>
                  <a:cubicBezTo>
                    <a:pt x="31" y="1340"/>
                    <a:pt x="396" y="1674"/>
                    <a:pt x="852" y="1704"/>
                  </a:cubicBezTo>
                  <a:cubicBezTo>
                    <a:pt x="1308" y="1704"/>
                    <a:pt x="1703" y="1279"/>
                    <a:pt x="1703" y="823"/>
                  </a:cubicBezTo>
                  <a:cubicBezTo>
                    <a:pt x="1674" y="383"/>
                    <a:pt x="1277" y="1"/>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2" name="Google Shape;29102;p13"/>
            <p:cNvSpPr/>
            <p:nvPr/>
          </p:nvSpPr>
          <p:spPr>
            <a:xfrm>
              <a:off x="5521650" y="4303550"/>
              <a:ext cx="43325" cy="42575"/>
            </a:xfrm>
            <a:custGeom>
              <a:avLst/>
              <a:gdLst/>
              <a:ahLst/>
              <a:cxnLst/>
              <a:rect l="l" t="t" r="r" b="b"/>
              <a:pathLst>
                <a:path w="1733" h="1703" extrusionOk="0">
                  <a:moveTo>
                    <a:pt x="851" y="0"/>
                  </a:moveTo>
                  <a:cubicBezTo>
                    <a:pt x="395" y="0"/>
                    <a:pt x="0" y="456"/>
                    <a:pt x="31" y="912"/>
                  </a:cubicBezTo>
                  <a:cubicBezTo>
                    <a:pt x="61" y="1338"/>
                    <a:pt x="487" y="1702"/>
                    <a:pt x="882" y="1702"/>
                  </a:cubicBezTo>
                  <a:cubicBezTo>
                    <a:pt x="1368" y="1672"/>
                    <a:pt x="1733" y="1277"/>
                    <a:pt x="1702" y="791"/>
                  </a:cubicBezTo>
                  <a:cubicBezTo>
                    <a:pt x="1672" y="33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3" name="Google Shape;29103;p13"/>
            <p:cNvSpPr/>
            <p:nvPr/>
          </p:nvSpPr>
          <p:spPr>
            <a:xfrm>
              <a:off x="3787575" y="5110550"/>
              <a:ext cx="42575" cy="41975"/>
            </a:xfrm>
            <a:custGeom>
              <a:avLst/>
              <a:gdLst/>
              <a:ahLst/>
              <a:cxnLst/>
              <a:rect l="l" t="t" r="r" b="b"/>
              <a:pathLst>
                <a:path w="1703" h="1679" extrusionOk="0">
                  <a:moveTo>
                    <a:pt x="851" y="0"/>
                  </a:moveTo>
                  <a:cubicBezTo>
                    <a:pt x="395" y="0"/>
                    <a:pt x="31" y="365"/>
                    <a:pt x="31" y="821"/>
                  </a:cubicBezTo>
                  <a:cubicBezTo>
                    <a:pt x="0" y="1277"/>
                    <a:pt x="335" y="1642"/>
                    <a:pt x="760" y="1672"/>
                  </a:cubicBezTo>
                  <a:cubicBezTo>
                    <a:pt x="792" y="1676"/>
                    <a:pt x="823" y="1678"/>
                    <a:pt x="854" y="1678"/>
                  </a:cubicBezTo>
                  <a:cubicBezTo>
                    <a:pt x="1277" y="1678"/>
                    <a:pt x="1674" y="1306"/>
                    <a:pt x="1702" y="882"/>
                  </a:cubicBezTo>
                  <a:cubicBezTo>
                    <a:pt x="1702" y="426"/>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4" name="Google Shape;29104;p13"/>
            <p:cNvSpPr/>
            <p:nvPr/>
          </p:nvSpPr>
          <p:spPr>
            <a:xfrm>
              <a:off x="5679700" y="4155325"/>
              <a:ext cx="43350" cy="41900"/>
            </a:xfrm>
            <a:custGeom>
              <a:avLst/>
              <a:gdLst/>
              <a:ahLst/>
              <a:cxnLst/>
              <a:rect l="l" t="t" r="r" b="b"/>
              <a:pathLst>
                <a:path w="1734" h="1676" extrusionOk="0">
                  <a:moveTo>
                    <a:pt x="847" y="0"/>
                  </a:moveTo>
                  <a:cubicBezTo>
                    <a:pt x="829" y="0"/>
                    <a:pt x="810" y="1"/>
                    <a:pt x="791" y="2"/>
                  </a:cubicBezTo>
                  <a:cubicBezTo>
                    <a:pt x="335" y="33"/>
                    <a:pt x="1" y="397"/>
                    <a:pt x="1" y="853"/>
                  </a:cubicBezTo>
                  <a:cubicBezTo>
                    <a:pt x="1" y="1293"/>
                    <a:pt x="368" y="1676"/>
                    <a:pt x="830" y="1676"/>
                  </a:cubicBezTo>
                  <a:cubicBezTo>
                    <a:pt x="847" y="1676"/>
                    <a:pt x="864" y="1675"/>
                    <a:pt x="882" y="1674"/>
                  </a:cubicBezTo>
                  <a:cubicBezTo>
                    <a:pt x="1368" y="1674"/>
                    <a:pt x="1733" y="1279"/>
                    <a:pt x="1703" y="792"/>
                  </a:cubicBezTo>
                  <a:cubicBezTo>
                    <a:pt x="1674" y="354"/>
                    <a:pt x="1308" y="0"/>
                    <a:pt x="8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5" name="Google Shape;29105;p13"/>
            <p:cNvSpPr/>
            <p:nvPr/>
          </p:nvSpPr>
          <p:spPr>
            <a:xfrm>
              <a:off x="2333900" y="4581625"/>
              <a:ext cx="41825" cy="42625"/>
            </a:xfrm>
            <a:custGeom>
              <a:avLst/>
              <a:gdLst/>
              <a:ahLst/>
              <a:cxnLst/>
              <a:rect l="l" t="t" r="r" b="b"/>
              <a:pathLst>
                <a:path w="1673" h="1705" extrusionOk="0">
                  <a:moveTo>
                    <a:pt x="810" y="0"/>
                  </a:moveTo>
                  <a:cubicBezTo>
                    <a:pt x="793" y="0"/>
                    <a:pt x="777" y="1"/>
                    <a:pt x="760" y="2"/>
                  </a:cubicBezTo>
                  <a:cubicBezTo>
                    <a:pt x="304" y="63"/>
                    <a:pt x="0" y="428"/>
                    <a:pt x="0" y="884"/>
                  </a:cubicBezTo>
                  <a:cubicBezTo>
                    <a:pt x="0" y="1339"/>
                    <a:pt x="365" y="1674"/>
                    <a:pt x="821" y="1704"/>
                  </a:cubicBezTo>
                  <a:cubicBezTo>
                    <a:pt x="1277" y="1704"/>
                    <a:pt x="1672" y="1279"/>
                    <a:pt x="1672" y="823"/>
                  </a:cubicBezTo>
                  <a:cubicBezTo>
                    <a:pt x="1643" y="383"/>
                    <a:pt x="1247" y="0"/>
                    <a:pt x="8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6" name="Google Shape;29106;p13"/>
            <p:cNvSpPr/>
            <p:nvPr/>
          </p:nvSpPr>
          <p:spPr>
            <a:xfrm>
              <a:off x="2093775" y="4390125"/>
              <a:ext cx="42575" cy="42625"/>
            </a:xfrm>
            <a:custGeom>
              <a:avLst/>
              <a:gdLst/>
              <a:ahLst/>
              <a:cxnLst/>
              <a:rect l="l" t="t" r="r" b="b"/>
              <a:pathLst>
                <a:path w="1703" h="1705" extrusionOk="0">
                  <a:moveTo>
                    <a:pt x="832" y="1"/>
                  </a:moveTo>
                  <a:cubicBezTo>
                    <a:pt x="396" y="1"/>
                    <a:pt x="0" y="385"/>
                    <a:pt x="0" y="853"/>
                  </a:cubicBezTo>
                  <a:cubicBezTo>
                    <a:pt x="0" y="1309"/>
                    <a:pt x="395" y="1705"/>
                    <a:pt x="851" y="1705"/>
                  </a:cubicBezTo>
                  <a:cubicBezTo>
                    <a:pt x="1307" y="1705"/>
                    <a:pt x="1672" y="1340"/>
                    <a:pt x="1672" y="884"/>
                  </a:cubicBezTo>
                  <a:cubicBezTo>
                    <a:pt x="1702" y="428"/>
                    <a:pt x="1338" y="2"/>
                    <a:pt x="882" y="2"/>
                  </a:cubicBezTo>
                  <a:cubicBezTo>
                    <a:pt x="865" y="1"/>
                    <a:pt x="849" y="1"/>
                    <a:pt x="8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7" name="Google Shape;29107;p13"/>
            <p:cNvSpPr/>
            <p:nvPr/>
          </p:nvSpPr>
          <p:spPr>
            <a:xfrm>
              <a:off x="4765550" y="733550"/>
              <a:ext cx="42575" cy="42650"/>
            </a:xfrm>
            <a:custGeom>
              <a:avLst/>
              <a:gdLst/>
              <a:ahLst/>
              <a:cxnLst/>
              <a:rect l="l" t="t" r="r" b="b"/>
              <a:pathLst>
                <a:path w="1703" h="1706" extrusionOk="0">
                  <a:moveTo>
                    <a:pt x="806" y="0"/>
                  </a:moveTo>
                  <a:cubicBezTo>
                    <a:pt x="369" y="0"/>
                    <a:pt x="1" y="412"/>
                    <a:pt x="1" y="853"/>
                  </a:cubicBezTo>
                  <a:cubicBezTo>
                    <a:pt x="1" y="1293"/>
                    <a:pt x="398" y="1706"/>
                    <a:pt x="836" y="1706"/>
                  </a:cubicBezTo>
                  <a:cubicBezTo>
                    <a:pt x="851" y="1706"/>
                    <a:pt x="867" y="1705"/>
                    <a:pt x="882" y="1704"/>
                  </a:cubicBezTo>
                  <a:cubicBezTo>
                    <a:pt x="1368" y="1674"/>
                    <a:pt x="1703" y="1278"/>
                    <a:pt x="1672" y="792"/>
                  </a:cubicBezTo>
                  <a:cubicBezTo>
                    <a:pt x="1642" y="336"/>
                    <a:pt x="1277" y="2"/>
                    <a:pt x="852" y="2"/>
                  </a:cubicBezTo>
                  <a:cubicBezTo>
                    <a:pt x="836" y="1"/>
                    <a:pt x="821"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8" name="Google Shape;29108;p13"/>
            <p:cNvSpPr/>
            <p:nvPr/>
          </p:nvSpPr>
          <p:spPr>
            <a:xfrm>
              <a:off x="3609750" y="517025"/>
              <a:ext cx="42575" cy="41850"/>
            </a:xfrm>
            <a:custGeom>
              <a:avLst/>
              <a:gdLst/>
              <a:ahLst/>
              <a:cxnLst/>
              <a:rect l="l" t="t" r="r" b="b"/>
              <a:pathLst>
                <a:path w="1703" h="1674" extrusionOk="0">
                  <a:moveTo>
                    <a:pt x="852" y="0"/>
                  </a:moveTo>
                  <a:cubicBezTo>
                    <a:pt x="365" y="0"/>
                    <a:pt x="1" y="395"/>
                    <a:pt x="1" y="882"/>
                  </a:cubicBezTo>
                  <a:cubicBezTo>
                    <a:pt x="31" y="1307"/>
                    <a:pt x="365" y="1672"/>
                    <a:pt x="821" y="1672"/>
                  </a:cubicBezTo>
                  <a:cubicBezTo>
                    <a:pt x="840" y="1673"/>
                    <a:pt x="859" y="1674"/>
                    <a:pt x="878" y="1674"/>
                  </a:cubicBezTo>
                  <a:cubicBezTo>
                    <a:pt x="1338" y="1674"/>
                    <a:pt x="1703" y="1319"/>
                    <a:pt x="1703" y="851"/>
                  </a:cubicBezTo>
                  <a:cubicBezTo>
                    <a:pt x="1703" y="39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9" name="Google Shape;29109;p13"/>
            <p:cNvSpPr/>
            <p:nvPr/>
          </p:nvSpPr>
          <p:spPr>
            <a:xfrm>
              <a:off x="1706975" y="1779900"/>
              <a:ext cx="45625" cy="42050"/>
            </a:xfrm>
            <a:custGeom>
              <a:avLst/>
              <a:gdLst/>
              <a:ahLst/>
              <a:cxnLst/>
              <a:rect l="l" t="t" r="r" b="b"/>
              <a:pathLst>
                <a:path w="1825" h="1682" extrusionOk="0">
                  <a:moveTo>
                    <a:pt x="911" y="0"/>
                  </a:moveTo>
                  <a:cubicBezTo>
                    <a:pt x="485" y="0"/>
                    <a:pt x="150" y="296"/>
                    <a:pt x="92" y="702"/>
                  </a:cubicBezTo>
                  <a:cubicBezTo>
                    <a:pt x="1" y="1188"/>
                    <a:pt x="335" y="1614"/>
                    <a:pt x="822" y="1674"/>
                  </a:cubicBezTo>
                  <a:cubicBezTo>
                    <a:pt x="858" y="1679"/>
                    <a:pt x="894" y="1681"/>
                    <a:pt x="929" y="1681"/>
                  </a:cubicBezTo>
                  <a:cubicBezTo>
                    <a:pt x="1343" y="1681"/>
                    <a:pt x="1708" y="1365"/>
                    <a:pt x="1764" y="945"/>
                  </a:cubicBezTo>
                  <a:cubicBezTo>
                    <a:pt x="1825" y="459"/>
                    <a:pt x="1460" y="33"/>
                    <a:pt x="974" y="3"/>
                  </a:cubicBezTo>
                  <a:cubicBezTo>
                    <a:pt x="953" y="1"/>
                    <a:pt x="932" y="0"/>
                    <a:pt x="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0" name="Google Shape;29110;p13"/>
            <p:cNvSpPr/>
            <p:nvPr/>
          </p:nvSpPr>
          <p:spPr>
            <a:xfrm>
              <a:off x="4002625" y="5087750"/>
              <a:ext cx="41825" cy="41975"/>
            </a:xfrm>
            <a:custGeom>
              <a:avLst/>
              <a:gdLst/>
              <a:ahLst/>
              <a:cxnLst/>
              <a:rect l="l" t="t" r="r" b="b"/>
              <a:pathLst>
                <a:path w="1673" h="1679" extrusionOk="0">
                  <a:moveTo>
                    <a:pt x="791" y="1"/>
                  </a:moveTo>
                  <a:cubicBezTo>
                    <a:pt x="335" y="31"/>
                    <a:pt x="0" y="365"/>
                    <a:pt x="0" y="821"/>
                  </a:cubicBezTo>
                  <a:cubicBezTo>
                    <a:pt x="0" y="1277"/>
                    <a:pt x="335" y="1642"/>
                    <a:pt x="760" y="1672"/>
                  </a:cubicBezTo>
                  <a:cubicBezTo>
                    <a:pt x="790" y="1676"/>
                    <a:pt x="819" y="1678"/>
                    <a:pt x="848" y="1678"/>
                  </a:cubicBezTo>
                  <a:cubicBezTo>
                    <a:pt x="1269" y="1678"/>
                    <a:pt x="1644" y="1278"/>
                    <a:pt x="1672" y="852"/>
                  </a:cubicBezTo>
                  <a:cubicBezTo>
                    <a:pt x="1672" y="396"/>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1" name="Google Shape;29111;p13"/>
            <p:cNvSpPr/>
            <p:nvPr/>
          </p:nvSpPr>
          <p:spPr>
            <a:xfrm>
              <a:off x="4431950" y="5037550"/>
              <a:ext cx="43350" cy="42625"/>
            </a:xfrm>
            <a:custGeom>
              <a:avLst/>
              <a:gdLst/>
              <a:ahLst/>
              <a:cxnLst/>
              <a:rect l="l" t="t" r="r" b="b"/>
              <a:pathLst>
                <a:path w="1734" h="1705" extrusionOk="0">
                  <a:moveTo>
                    <a:pt x="890" y="1"/>
                  </a:moveTo>
                  <a:cubicBezTo>
                    <a:pt x="455" y="1"/>
                    <a:pt x="60" y="356"/>
                    <a:pt x="31" y="823"/>
                  </a:cubicBezTo>
                  <a:cubicBezTo>
                    <a:pt x="1" y="1279"/>
                    <a:pt x="396" y="1705"/>
                    <a:pt x="852" y="1705"/>
                  </a:cubicBezTo>
                  <a:cubicBezTo>
                    <a:pt x="1338" y="1705"/>
                    <a:pt x="1733" y="1309"/>
                    <a:pt x="1703" y="823"/>
                  </a:cubicBezTo>
                  <a:cubicBezTo>
                    <a:pt x="1703" y="398"/>
                    <a:pt x="1369" y="33"/>
                    <a:pt x="943" y="2"/>
                  </a:cubicBezTo>
                  <a:cubicBezTo>
                    <a:pt x="925" y="1"/>
                    <a:pt x="908" y="1"/>
                    <a:pt x="8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2" name="Google Shape;29112;p13"/>
            <p:cNvSpPr/>
            <p:nvPr/>
          </p:nvSpPr>
          <p:spPr>
            <a:xfrm>
              <a:off x="6062700" y="2543600"/>
              <a:ext cx="42575" cy="42625"/>
            </a:xfrm>
            <a:custGeom>
              <a:avLst/>
              <a:gdLst/>
              <a:ahLst/>
              <a:cxnLst/>
              <a:rect l="l" t="t" r="r" b="b"/>
              <a:pathLst>
                <a:path w="1703" h="1705" extrusionOk="0">
                  <a:moveTo>
                    <a:pt x="897" y="1"/>
                  </a:moveTo>
                  <a:cubicBezTo>
                    <a:pt x="882" y="1"/>
                    <a:pt x="867" y="1"/>
                    <a:pt x="851" y="2"/>
                  </a:cubicBezTo>
                  <a:cubicBezTo>
                    <a:pt x="395" y="2"/>
                    <a:pt x="30" y="336"/>
                    <a:pt x="30" y="792"/>
                  </a:cubicBezTo>
                  <a:cubicBezTo>
                    <a:pt x="0" y="1279"/>
                    <a:pt x="365" y="1674"/>
                    <a:pt x="821" y="1704"/>
                  </a:cubicBezTo>
                  <a:cubicBezTo>
                    <a:pt x="1277" y="1704"/>
                    <a:pt x="1702" y="1309"/>
                    <a:pt x="1702" y="853"/>
                  </a:cubicBezTo>
                  <a:cubicBezTo>
                    <a:pt x="1702" y="413"/>
                    <a:pt x="1333" y="1"/>
                    <a:pt x="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3" name="Google Shape;29113;p13"/>
            <p:cNvSpPr/>
            <p:nvPr/>
          </p:nvSpPr>
          <p:spPr>
            <a:xfrm>
              <a:off x="3299725" y="5037600"/>
              <a:ext cx="42575" cy="41850"/>
            </a:xfrm>
            <a:custGeom>
              <a:avLst/>
              <a:gdLst/>
              <a:ahLst/>
              <a:cxnLst/>
              <a:rect l="l" t="t" r="r" b="b"/>
              <a:pathLst>
                <a:path w="1703" h="1674" extrusionOk="0">
                  <a:moveTo>
                    <a:pt x="882" y="0"/>
                  </a:moveTo>
                  <a:cubicBezTo>
                    <a:pt x="426" y="0"/>
                    <a:pt x="61" y="335"/>
                    <a:pt x="31" y="791"/>
                  </a:cubicBezTo>
                  <a:cubicBezTo>
                    <a:pt x="0" y="1277"/>
                    <a:pt x="365" y="1672"/>
                    <a:pt x="821" y="1672"/>
                  </a:cubicBezTo>
                  <a:cubicBezTo>
                    <a:pt x="836" y="1673"/>
                    <a:pt x="852" y="1674"/>
                    <a:pt x="867" y="1674"/>
                  </a:cubicBezTo>
                  <a:cubicBezTo>
                    <a:pt x="1305" y="1674"/>
                    <a:pt x="1702" y="1262"/>
                    <a:pt x="1702" y="821"/>
                  </a:cubicBezTo>
                  <a:cubicBezTo>
                    <a:pt x="1672" y="396"/>
                    <a:pt x="1307" y="31"/>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4" name="Google Shape;29114;p13"/>
            <p:cNvSpPr/>
            <p:nvPr/>
          </p:nvSpPr>
          <p:spPr>
            <a:xfrm>
              <a:off x="5483650" y="1303500"/>
              <a:ext cx="43350" cy="42575"/>
            </a:xfrm>
            <a:custGeom>
              <a:avLst/>
              <a:gdLst/>
              <a:ahLst/>
              <a:cxnLst/>
              <a:rect l="l" t="t" r="r" b="b"/>
              <a:pathLst>
                <a:path w="1734" h="1703" extrusionOk="0">
                  <a:moveTo>
                    <a:pt x="882" y="1"/>
                  </a:moveTo>
                  <a:cubicBezTo>
                    <a:pt x="426" y="1"/>
                    <a:pt x="61" y="335"/>
                    <a:pt x="31" y="791"/>
                  </a:cubicBezTo>
                  <a:cubicBezTo>
                    <a:pt x="1" y="1277"/>
                    <a:pt x="365" y="1672"/>
                    <a:pt x="821" y="1703"/>
                  </a:cubicBezTo>
                  <a:cubicBezTo>
                    <a:pt x="1247" y="1703"/>
                    <a:pt x="1642" y="1338"/>
                    <a:pt x="1703" y="912"/>
                  </a:cubicBezTo>
                  <a:cubicBezTo>
                    <a:pt x="1733" y="456"/>
                    <a:pt x="1338" y="3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5" name="Google Shape;29115;p13"/>
            <p:cNvSpPr/>
            <p:nvPr/>
          </p:nvSpPr>
          <p:spPr>
            <a:xfrm>
              <a:off x="6054325" y="2849125"/>
              <a:ext cx="41825" cy="41950"/>
            </a:xfrm>
            <a:custGeom>
              <a:avLst/>
              <a:gdLst/>
              <a:ahLst/>
              <a:cxnLst/>
              <a:rect l="l" t="t" r="r" b="b"/>
              <a:pathLst>
                <a:path w="1673" h="1678" extrusionOk="0">
                  <a:moveTo>
                    <a:pt x="791" y="0"/>
                  </a:moveTo>
                  <a:cubicBezTo>
                    <a:pt x="335" y="31"/>
                    <a:pt x="1" y="365"/>
                    <a:pt x="1" y="821"/>
                  </a:cubicBezTo>
                  <a:cubicBezTo>
                    <a:pt x="1" y="1277"/>
                    <a:pt x="335" y="1642"/>
                    <a:pt x="761" y="1672"/>
                  </a:cubicBezTo>
                  <a:cubicBezTo>
                    <a:pt x="790" y="1676"/>
                    <a:pt x="819" y="1678"/>
                    <a:pt x="848" y="1678"/>
                  </a:cubicBezTo>
                  <a:cubicBezTo>
                    <a:pt x="1270" y="1678"/>
                    <a:pt x="1644" y="1278"/>
                    <a:pt x="1672" y="851"/>
                  </a:cubicBezTo>
                  <a:cubicBezTo>
                    <a:pt x="1672" y="39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6" name="Google Shape;29116;p13"/>
            <p:cNvSpPr/>
            <p:nvPr/>
          </p:nvSpPr>
          <p:spPr>
            <a:xfrm>
              <a:off x="2481325" y="4738925"/>
              <a:ext cx="42575" cy="41850"/>
            </a:xfrm>
            <a:custGeom>
              <a:avLst/>
              <a:gdLst/>
              <a:ahLst/>
              <a:cxnLst/>
              <a:rect l="l" t="t" r="r" b="b"/>
              <a:pathLst>
                <a:path w="1703" h="1674" extrusionOk="0">
                  <a:moveTo>
                    <a:pt x="851" y="0"/>
                  </a:moveTo>
                  <a:cubicBezTo>
                    <a:pt x="831" y="0"/>
                    <a:pt x="811" y="1"/>
                    <a:pt x="790" y="2"/>
                  </a:cubicBezTo>
                  <a:cubicBezTo>
                    <a:pt x="334" y="32"/>
                    <a:pt x="0" y="397"/>
                    <a:pt x="0" y="853"/>
                  </a:cubicBezTo>
                  <a:cubicBezTo>
                    <a:pt x="0" y="1309"/>
                    <a:pt x="395" y="1674"/>
                    <a:pt x="851" y="1674"/>
                  </a:cubicBezTo>
                  <a:cubicBezTo>
                    <a:pt x="1368" y="1674"/>
                    <a:pt x="1702" y="1279"/>
                    <a:pt x="1672" y="792"/>
                  </a:cubicBezTo>
                  <a:cubicBezTo>
                    <a:pt x="1672" y="326"/>
                    <a:pt x="1309"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7" name="Google Shape;29117;p13"/>
            <p:cNvSpPr/>
            <p:nvPr/>
          </p:nvSpPr>
          <p:spPr>
            <a:xfrm>
              <a:off x="4805075" y="4864300"/>
              <a:ext cx="41800" cy="41900"/>
            </a:xfrm>
            <a:custGeom>
              <a:avLst/>
              <a:gdLst/>
              <a:ahLst/>
              <a:cxnLst/>
              <a:rect l="l" t="t" r="r" b="b"/>
              <a:pathLst>
                <a:path w="1672" h="1676" extrusionOk="0">
                  <a:moveTo>
                    <a:pt x="837" y="1"/>
                  </a:moveTo>
                  <a:cubicBezTo>
                    <a:pt x="821" y="1"/>
                    <a:pt x="806" y="1"/>
                    <a:pt x="790" y="2"/>
                  </a:cubicBezTo>
                  <a:cubicBezTo>
                    <a:pt x="335" y="33"/>
                    <a:pt x="0" y="367"/>
                    <a:pt x="0" y="853"/>
                  </a:cubicBezTo>
                  <a:cubicBezTo>
                    <a:pt x="0" y="1279"/>
                    <a:pt x="335" y="1674"/>
                    <a:pt x="760" y="1674"/>
                  </a:cubicBezTo>
                  <a:cubicBezTo>
                    <a:pt x="777" y="1675"/>
                    <a:pt x="793" y="1676"/>
                    <a:pt x="810" y="1676"/>
                  </a:cubicBezTo>
                  <a:cubicBezTo>
                    <a:pt x="1248" y="1676"/>
                    <a:pt x="1672" y="1293"/>
                    <a:pt x="1672" y="853"/>
                  </a:cubicBezTo>
                  <a:cubicBezTo>
                    <a:pt x="1672" y="413"/>
                    <a:pt x="1275" y="1"/>
                    <a:pt x="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8" name="Google Shape;29118;p13"/>
            <p:cNvSpPr/>
            <p:nvPr/>
          </p:nvSpPr>
          <p:spPr>
            <a:xfrm>
              <a:off x="1532975" y="2539075"/>
              <a:ext cx="42575" cy="42575"/>
            </a:xfrm>
            <a:custGeom>
              <a:avLst/>
              <a:gdLst/>
              <a:ahLst/>
              <a:cxnLst/>
              <a:rect l="l" t="t" r="r" b="b"/>
              <a:pathLst>
                <a:path w="1703" h="1703" extrusionOk="0">
                  <a:moveTo>
                    <a:pt x="821" y="1"/>
                  </a:moveTo>
                  <a:cubicBezTo>
                    <a:pt x="395" y="1"/>
                    <a:pt x="31" y="396"/>
                    <a:pt x="0" y="821"/>
                  </a:cubicBezTo>
                  <a:cubicBezTo>
                    <a:pt x="0" y="1277"/>
                    <a:pt x="395" y="1703"/>
                    <a:pt x="851" y="1703"/>
                  </a:cubicBezTo>
                  <a:cubicBezTo>
                    <a:pt x="1307" y="1673"/>
                    <a:pt x="1642" y="1338"/>
                    <a:pt x="1672" y="882"/>
                  </a:cubicBezTo>
                  <a:cubicBezTo>
                    <a:pt x="1702" y="396"/>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9" name="Google Shape;29119;p13"/>
            <p:cNvSpPr/>
            <p:nvPr/>
          </p:nvSpPr>
          <p:spPr>
            <a:xfrm>
              <a:off x="3572525" y="5135625"/>
              <a:ext cx="43325" cy="41850"/>
            </a:xfrm>
            <a:custGeom>
              <a:avLst/>
              <a:gdLst/>
              <a:ahLst/>
              <a:cxnLst/>
              <a:rect l="l" t="t" r="r" b="b"/>
              <a:pathLst>
                <a:path w="1733" h="1674" extrusionOk="0">
                  <a:moveTo>
                    <a:pt x="882" y="0"/>
                  </a:moveTo>
                  <a:cubicBezTo>
                    <a:pt x="426" y="0"/>
                    <a:pt x="92" y="335"/>
                    <a:pt x="61" y="791"/>
                  </a:cubicBezTo>
                  <a:cubicBezTo>
                    <a:pt x="0" y="1277"/>
                    <a:pt x="365" y="1642"/>
                    <a:pt x="851" y="1672"/>
                  </a:cubicBezTo>
                  <a:cubicBezTo>
                    <a:pt x="870" y="1673"/>
                    <a:pt x="889" y="1674"/>
                    <a:pt x="908" y="1674"/>
                  </a:cubicBezTo>
                  <a:cubicBezTo>
                    <a:pt x="1368" y="1674"/>
                    <a:pt x="1733" y="1319"/>
                    <a:pt x="1733" y="852"/>
                  </a:cubicBezTo>
                  <a:cubicBezTo>
                    <a:pt x="1733" y="396"/>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0" name="Google Shape;29120;p13"/>
            <p:cNvSpPr/>
            <p:nvPr/>
          </p:nvSpPr>
          <p:spPr>
            <a:xfrm>
              <a:off x="6087000" y="2757900"/>
              <a:ext cx="42575" cy="42600"/>
            </a:xfrm>
            <a:custGeom>
              <a:avLst/>
              <a:gdLst/>
              <a:ahLst/>
              <a:cxnLst/>
              <a:rect l="l" t="t" r="r" b="b"/>
              <a:pathLst>
                <a:path w="1703" h="1704" extrusionOk="0">
                  <a:moveTo>
                    <a:pt x="904" y="0"/>
                  </a:moveTo>
                  <a:cubicBezTo>
                    <a:pt x="887" y="0"/>
                    <a:pt x="869" y="1"/>
                    <a:pt x="852" y="2"/>
                  </a:cubicBezTo>
                  <a:cubicBezTo>
                    <a:pt x="426" y="2"/>
                    <a:pt x="62" y="366"/>
                    <a:pt x="31" y="792"/>
                  </a:cubicBezTo>
                  <a:cubicBezTo>
                    <a:pt x="1" y="1248"/>
                    <a:pt x="396" y="1673"/>
                    <a:pt x="852" y="1704"/>
                  </a:cubicBezTo>
                  <a:cubicBezTo>
                    <a:pt x="1308" y="1704"/>
                    <a:pt x="1703" y="1339"/>
                    <a:pt x="1703" y="853"/>
                  </a:cubicBezTo>
                  <a:cubicBezTo>
                    <a:pt x="1703" y="384"/>
                    <a:pt x="1364" y="0"/>
                    <a:pt x="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1" name="Google Shape;29121;p13"/>
            <p:cNvSpPr/>
            <p:nvPr/>
          </p:nvSpPr>
          <p:spPr>
            <a:xfrm>
              <a:off x="4311900" y="567125"/>
              <a:ext cx="43325" cy="41900"/>
            </a:xfrm>
            <a:custGeom>
              <a:avLst/>
              <a:gdLst/>
              <a:ahLst/>
              <a:cxnLst/>
              <a:rect l="l" t="t" r="r" b="b"/>
              <a:pathLst>
                <a:path w="1733" h="1676" extrusionOk="0">
                  <a:moveTo>
                    <a:pt x="847" y="0"/>
                  </a:moveTo>
                  <a:cubicBezTo>
                    <a:pt x="828" y="0"/>
                    <a:pt x="810" y="1"/>
                    <a:pt x="791" y="2"/>
                  </a:cubicBezTo>
                  <a:cubicBezTo>
                    <a:pt x="365" y="33"/>
                    <a:pt x="31" y="397"/>
                    <a:pt x="0" y="823"/>
                  </a:cubicBezTo>
                  <a:cubicBezTo>
                    <a:pt x="0" y="1292"/>
                    <a:pt x="367" y="1676"/>
                    <a:pt x="829" y="1676"/>
                  </a:cubicBezTo>
                  <a:cubicBezTo>
                    <a:pt x="847" y="1676"/>
                    <a:pt x="864" y="1675"/>
                    <a:pt x="882" y="1674"/>
                  </a:cubicBezTo>
                  <a:cubicBezTo>
                    <a:pt x="1338" y="1674"/>
                    <a:pt x="1733" y="1279"/>
                    <a:pt x="1703" y="823"/>
                  </a:cubicBezTo>
                  <a:cubicBezTo>
                    <a:pt x="1673" y="356"/>
                    <a:pt x="1307" y="0"/>
                    <a:pt x="8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2" name="Google Shape;29122;p13"/>
            <p:cNvSpPr/>
            <p:nvPr/>
          </p:nvSpPr>
          <p:spPr>
            <a:xfrm>
              <a:off x="1897725" y="1540575"/>
              <a:ext cx="42575" cy="42600"/>
            </a:xfrm>
            <a:custGeom>
              <a:avLst/>
              <a:gdLst/>
              <a:ahLst/>
              <a:cxnLst/>
              <a:rect l="l" t="t" r="r" b="b"/>
              <a:pathLst>
                <a:path w="1703" h="1704" extrusionOk="0">
                  <a:moveTo>
                    <a:pt x="821" y="1"/>
                  </a:moveTo>
                  <a:cubicBezTo>
                    <a:pt x="395" y="1"/>
                    <a:pt x="31" y="396"/>
                    <a:pt x="0" y="822"/>
                  </a:cubicBezTo>
                  <a:cubicBezTo>
                    <a:pt x="0" y="1278"/>
                    <a:pt x="395" y="1703"/>
                    <a:pt x="851" y="1703"/>
                  </a:cubicBezTo>
                  <a:cubicBezTo>
                    <a:pt x="1307" y="1673"/>
                    <a:pt x="1672" y="1338"/>
                    <a:pt x="1672" y="882"/>
                  </a:cubicBezTo>
                  <a:cubicBezTo>
                    <a:pt x="1702" y="396"/>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3" name="Google Shape;29123;p13"/>
            <p:cNvSpPr/>
            <p:nvPr/>
          </p:nvSpPr>
          <p:spPr>
            <a:xfrm>
              <a:off x="5574850" y="1337700"/>
              <a:ext cx="42575" cy="41850"/>
            </a:xfrm>
            <a:custGeom>
              <a:avLst/>
              <a:gdLst/>
              <a:ahLst/>
              <a:cxnLst/>
              <a:rect l="l" t="t" r="r" b="b"/>
              <a:pathLst>
                <a:path w="1703" h="1674" extrusionOk="0">
                  <a:moveTo>
                    <a:pt x="851" y="0"/>
                  </a:moveTo>
                  <a:cubicBezTo>
                    <a:pt x="365" y="0"/>
                    <a:pt x="0" y="395"/>
                    <a:pt x="0" y="882"/>
                  </a:cubicBezTo>
                  <a:cubicBezTo>
                    <a:pt x="30" y="1338"/>
                    <a:pt x="365" y="1672"/>
                    <a:pt x="821" y="1672"/>
                  </a:cubicBezTo>
                  <a:cubicBezTo>
                    <a:pt x="840" y="1673"/>
                    <a:pt x="858" y="1674"/>
                    <a:pt x="877" y="1674"/>
                  </a:cubicBezTo>
                  <a:cubicBezTo>
                    <a:pt x="1337" y="1674"/>
                    <a:pt x="1702" y="1319"/>
                    <a:pt x="1702" y="851"/>
                  </a:cubicBezTo>
                  <a:cubicBezTo>
                    <a:pt x="1702" y="39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4" name="Google Shape;29124;p13"/>
            <p:cNvSpPr/>
            <p:nvPr/>
          </p:nvSpPr>
          <p:spPr>
            <a:xfrm>
              <a:off x="3700950" y="551175"/>
              <a:ext cx="43325" cy="41900"/>
            </a:xfrm>
            <a:custGeom>
              <a:avLst/>
              <a:gdLst/>
              <a:ahLst/>
              <a:cxnLst/>
              <a:rect l="l" t="t" r="r" b="b"/>
              <a:pathLst>
                <a:path w="1733" h="1676" extrusionOk="0">
                  <a:moveTo>
                    <a:pt x="828" y="0"/>
                  </a:moveTo>
                  <a:cubicBezTo>
                    <a:pt x="423" y="0"/>
                    <a:pt x="60" y="325"/>
                    <a:pt x="31" y="762"/>
                  </a:cubicBezTo>
                  <a:cubicBezTo>
                    <a:pt x="0" y="1248"/>
                    <a:pt x="335" y="1674"/>
                    <a:pt x="821" y="1674"/>
                  </a:cubicBezTo>
                  <a:cubicBezTo>
                    <a:pt x="836" y="1675"/>
                    <a:pt x="852" y="1675"/>
                    <a:pt x="867" y="1675"/>
                  </a:cubicBezTo>
                  <a:cubicBezTo>
                    <a:pt x="1249" y="1675"/>
                    <a:pt x="1644" y="1324"/>
                    <a:pt x="1702" y="944"/>
                  </a:cubicBezTo>
                  <a:cubicBezTo>
                    <a:pt x="1733" y="488"/>
                    <a:pt x="1368" y="32"/>
                    <a:pt x="882" y="2"/>
                  </a:cubicBezTo>
                  <a:cubicBezTo>
                    <a:pt x="864" y="1"/>
                    <a:pt x="846" y="0"/>
                    <a:pt x="8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5" name="Google Shape;29125;p13"/>
            <p:cNvSpPr/>
            <p:nvPr/>
          </p:nvSpPr>
          <p:spPr>
            <a:xfrm>
              <a:off x="3878000" y="5144700"/>
              <a:ext cx="44100" cy="41900"/>
            </a:xfrm>
            <a:custGeom>
              <a:avLst/>
              <a:gdLst/>
              <a:ahLst/>
              <a:cxnLst/>
              <a:rect l="l" t="t" r="r" b="b"/>
              <a:pathLst>
                <a:path w="1764" h="1676" extrusionOk="0">
                  <a:moveTo>
                    <a:pt x="878" y="0"/>
                  </a:moveTo>
                  <a:cubicBezTo>
                    <a:pt x="859" y="0"/>
                    <a:pt x="840" y="1"/>
                    <a:pt x="821" y="2"/>
                  </a:cubicBezTo>
                  <a:cubicBezTo>
                    <a:pt x="335" y="33"/>
                    <a:pt x="0" y="428"/>
                    <a:pt x="61" y="914"/>
                  </a:cubicBezTo>
                  <a:cubicBezTo>
                    <a:pt x="90" y="1351"/>
                    <a:pt x="426" y="1676"/>
                    <a:pt x="855" y="1676"/>
                  </a:cubicBezTo>
                  <a:cubicBezTo>
                    <a:pt x="874" y="1676"/>
                    <a:pt x="893" y="1675"/>
                    <a:pt x="912" y="1674"/>
                  </a:cubicBezTo>
                  <a:cubicBezTo>
                    <a:pt x="1368" y="1674"/>
                    <a:pt x="1763" y="1279"/>
                    <a:pt x="1733" y="792"/>
                  </a:cubicBezTo>
                  <a:cubicBezTo>
                    <a:pt x="1704" y="354"/>
                    <a:pt x="1338" y="0"/>
                    <a:pt x="8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6" name="Google Shape;29126;p13"/>
            <p:cNvSpPr/>
            <p:nvPr/>
          </p:nvSpPr>
          <p:spPr>
            <a:xfrm>
              <a:off x="5333200" y="4542900"/>
              <a:ext cx="43325" cy="41875"/>
            </a:xfrm>
            <a:custGeom>
              <a:avLst/>
              <a:gdLst/>
              <a:ahLst/>
              <a:cxnLst/>
              <a:rect l="l" t="t" r="r" b="b"/>
              <a:pathLst>
                <a:path w="1733" h="1675" extrusionOk="0">
                  <a:moveTo>
                    <a:pt x="882" y="1"/>
                  </a:moveTo>
                  <a:cubicBezTo>
                    <a:pt x="395" y="1"/>
                    <a:pt x="0" y="366"/>
                    <a:pt x="0" y="852"/>
                  </a:cubicBezTo>
                  <a:cubicBezTo>
                    <a:pt x="0" y="1308"/>
                    <a:pt x="335" y="1642"/>
                    <a:pt x="790" y="1673"/>
                  </a:cubicBezTo>
                  <a:cubicBezTo>
                    <a:pt x="811" y="1674"/>
                    <a:pt x="831" y="1675"/>
                    <a:pt x="852" y="1675"/>
                  </a:cubicBezTo>
                  <a:cubicBezTo>
                    <a:pt x="1310" y="1675"/>
                    <a:pt x="1673" y="1348"/>
                    <a:pt x="1702" y="882"/>
                  </a:cubicBezTo>
                  <a:cubicBezTo>
                    <a:pt x="1733" y="426"/>
                    <a:pt x="133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7" name="Google Shape;29127;p13"/>
            <p:cNvSpPr/>
            <p:nvPr/>
          </p:nvSpPr>
          <p:spPr>
            <a:xfrm>
              <a:off x="2120375" y="1210000"/>
              <a:ext cx="44100" cy="41850"/>
            </a:xfrm>
            <a:custGeom>
              <a:avLst/>
              <a:gdLst/>
              <a:ahLst/>
              <a:cxnLst/>
              <a:rect l="l" t="t" r="r" b="b"/>
              <a:pathLst>
                <a:path w="1764" h="1674" extrusionOk="0">
                  <a:moveTo>
                    <a:pt x="859" y="0"/>
                  </a:moveTo>
                  <a:cubicBezTo>
                    <a:pt x="424" y="0"/>
                    <a:pt x="31" y="355"/>
                    <a:pt x="31" y="823"/>
                  </a:cubicBezTo>
                  <a:cubicBezTo>
                    <a:pt x="0" y="1279"/>
                    <a:pt x="395" y="1674"/>
                    <a:pt x="882" y="1674"/>
                  </a:cubicBezTo>
                  <a:cubicBezTo>
                    <a:pt x="1338" y="1674"/>
                    <a:pt x="1672" y="1370"/>
                    <a:pt x="1702" y="914"/>
                  </a:cubicBezTo>
                  <a:cubicBezTo>
                    <a:pt x="1763" y="427"/>
                    <a:pt x="1398" y="32"/>
                    <a:pt x="912" y="2"/>
                  </a:cubicBezTo>
                  <a:cubicBezTo>
                    <a:pt x="894" y="1"/>
                    <a:pt x="877" y="0"/>
                    <a:pt x="8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8" name="Google Shape;29128;p13"/>
            <p:cNvSpPr/>
            <p:nvPr/>
          </p:nvSpPr>
          <p:spPr>
            <a:xfrm>
              <a:off x="5210100" y="4599900"/>
              <a:ext cx="43325" cy="42575"/>
            </a:xfrm>
            <a:custGeom>
              <a:avLst/>
              <a:gdLst/>
              <a:ahLst/>
              <a:cxnLst/>
              <a:rect l="l" t="t" r="r" b="b"/>
              <a:pathLst>
                <a:path w="1733" h="1703" extrusionOk="0">
                  <a:moveTo>
                    <a:pt x="821" y="1"/>
                  </a:moveTo>
                  <a:cubicBezTo>
                    <a:pt x="334" y="31"/>
                    <a:pt x="0" y="426"/>
                    <a:pt x="30" y="912"/>
                  </a:cubicBezTo>
                  <a:cubicBezTo>
                    <a:pt x="61" y="1368"/>
                    <a:pt x="456" y="1703"/>
                    <a:pt x="882" y="1703"/>
                  </a:cubicBezTo>
                  <a:cubicBezTo>
                    <a:pt x="1338" y="1672"/>
                    <a:pt x="1733" y="1216"/>
                    <a:pt x="1702" y="760"/>
                  </a:cubicBezTo>
                  <a:cubicBezTo>
                    <a:pt x="1641" y="335"/>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9" name="Google Shape;29129;p13"/>
            <p:cNvSpPr/>
            <p:nvPr/>
          </p:nvSpPr>
          <p:spPr>
            <a:xfrm>
              <a:off x="7332475" y="1561100"/>
              <a:ext cx="29650" cy="57775"/>
            </a:xfrm>
            <a:custGeom>
              <a:avLst/>
              <a:gdLst/>
              <a:ahLst/>
              <a:cxnLst/>
              <a:rect l="l" t="t" r="r" b="b"/>
              <a:pathLst>
                <a:path w="1186" h="2311" extrusionOk="0">
                  <a:moveTo>
                    <a:pt x="1186" y="1"/>
                  </a:moveTo>
                  <a:cubicBezTo>
                    <a:pt x="335" y="305"/>
                    <a:pt x="0" y="700"/>
                    <a:pt x="61" y="1308"/>
                  </a:cubicBezTo>
                  <a:cubicBezTo>
                    <a:pt x="122" y="1916"/>
                    <a:pt x="487" y="2250"/>
                    <a:pt x="1186" y="2311"/>
                  </a:cubicBezTo>
                  <a:lnTo>
                    <a:pt x="11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0" name="Google Shape;29130;p13"/>
            <p:cNvSpPr/>
            <p:nvPr/>
          </p:nvSpPr>
          <p:spPr>
            <a:xfrm>
              <a:off x="4220700" y="535250"/>
              <a:ext cx="42600" cy="41875"/>
            </a:xfrm>
            <a:custGeom>
              <a:avLst/>
              <a:gdLst/>
              <a:ahLst/>
              <a:cxnLst/>
              <a:rect l="l" t="t" r="r" b="b"/>
              <a:pathLst>
                <a:path w="1704" h="1675" extrusionOk="0">
                  <a:moveTo>
                    <a:pt x="852" y="1"/>
                  </a:moveTo>
                  <a:cubicBezTo>
                    <a:pt x="366" y="1"/>
                    <a:pt x="1" y="396"/>
                    <a:pt x="1" y="882"/>
                  </a:cubicBezTo>
                  <a:cubicBezTo>
                    <a:pt x="31" y="1308"/>
                    <a:pt x="366" y="1672"/>
                    <a:pt x="822" y="1672"/>
                  </a:cubicBezTo>
                  <a:cubicBezTo>
                    <a:pt x="841" y="1674"/>
                    <a:pt x="859" y="1674"/>
                    <a:pt x="878" y="1674"/>
                  </a:cubicBezTo>
                  <a:cubicBezTo>
                    <a:pt x="1338" y="1674"/>
                    <a:pt x="1703" y="1319"/>
                    <a:pt x="1703" y="852"/>
                  </a:cubicBezTo>
                  <a:cubicBezTo>
                    <a:pt x="1703" y="396"/>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1" name="Google Shape;29131;p13"/>
            <p:cNvSpPr/>
            <p:nvPr/>
          </p:nvSpPr>
          <p:spPr>
            <a:xfrm>
              <a:off x="1491925" y="2935750"/>
              <a:ext cx="41825" cy="42575"/>
            </a:xfrm>
            <a:custGeom>
              <a:avLst/>
              <a:gdLst/>
              <a:ahLst/>
              <a:cxnLst/>
              <a:rect l="l" t="t" r="r" b="b"/>
              <a:pathLst>
                <a:path w="1673" h="1703" extrusionOk="0">
                  <a:moveTo>
                    <a:pt x="882" y="0"/>
                  </a:moveTo>
                  <a:cubicBezTo>
                    <a:pt x="426" y="0"/>
                    <a:pt x="1" y="395"/>
                    <a:pt x="1" y="851"/>
                  </a:cubicBezTo>
                  <a:cubicBezTo>
                    <a:pt x="1" y="1277"/>
                    <a:pt x="396" y="1672"/>
                    <a:pt x="822" y="1702"/>
                  </a:cubicBezTo>
                  <a:cubicBezTo>
                    <a:pt x="1278" y="1702"/>
                    <a:pt x="1673" y="1307"/>
                    <a:pt x="1673" y="821"/>
                  </a:cubicBezTo>
                  <a:cubicBezTo>
                    <a:pt x="1673" y="365"/>
                    <a:pt x="1338" y="31"/>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2" name="Google Shape;29132;p13"/>
            <p:cNvSpPr/>
            <p:nvPr/>
          </p:nvSpPr>
          <p:spPr>
            <a:xfrm>
              <a:off x="1641625" y="1962325"/>
              <a:ext cx="43350" cy="41875"/>
            </a:xfrm>
            <a:custGeom>
              <a:avLst/>
              <a:gdLst/>
              <a:ahLst/>
              <a:cxnLst/>
              <a:rect l="l" t="t" r="r" b="b"/>
              <a:pathLst>
                <a:path w="1734" h="1675" extrusionOk="0">
                  <a:moveTo>
                    <a:pt x="852" y="1"/>
                  </a:moveTo>
                  <a:cubicBezTo>
                    <a:pt x="366" y="31"/>
                    <a:pt x="1" y="426"/>
                    <a:pt x="31" y="882"/>
                  </a:cubicBezTo>
                  <a:cubicBezTo>
                    <a:pt x="60" y="1348"/>
                    <a:pt x="424" y="1674"/>
                    <a:pt x="882" y="1674"/>
                  </a:cubicBezTo>
                  <a:cubicBezTo>
                    <a:pt x="902" y="1674"/>
                    <a:pt x="923" y="1674"/>
                    <a:pt x="943" y="1672"/>
                  </a:cubicBezTo>
                  <a:cubicBezTo>
                    <a:pt x="1399" y="1642"/>
                    <a:pt x="1733" y="1277"/>
                    <a:pt x="1733" y="852"/>
                  </a:cubicBezTo>
                  <a:cubicBezTo>
                    <a:pt x="1703" y="365"/>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3" name="Google Shape;29133;p13"/>
            <p:cNvSpPr/>
            <p:nvPr/>
          </p:nvSpPr>
          <p:spPr>
            <a:xfrm>
              <a:off x="5748100" y="1709275"/>
              <a:ext cx="43325" cy="41875"/>
            </a:xfrm>
            <a:custGeom>
              <a:avLst/>
              <a:gdLst/>
              <a:ahLst/>
              <a:cxnLst/>
              <a:rect l="l" t="t" r="r" b="b"/>
              <a:pathLst>
                <a:path w="1733" h="1675" extrusionOk="0">
                  <a:moveTo>
                    <a:pt x="821" y="1"/>
                  </a:moveTo>
                  <a:cubicBezTo>
                    <a:pt x="335" y="31"/>
                    <a:pt x="0" y="426"/>
                    <a:pt x="31" y="913"/>
                  </a:cubicBezTo>
                  <a:cubicBezTo>
                    <a:pt x="60" y="1349"/>
                    <a:pt x="423" y="1674"/>
                    <a:pt x="828" y="1674"/>
                  </a:cubicBezTo>
                  <a:cubicBezTo>
                    <a:pt x="846" y="1674"/>
                    <a:pt x="864" y="1674"/>
                    <a:pt x="882" y="1673"/>
                  </a:cubicBezTo>
                  <a:cubicBezTo>
                    <a:pt x="1338" y="1673"/>
                    <a:pt x="1733" y="1217"/>
                    <a:pt x="1702" y="761"/>
                  </a:cubicBezTo>
                  <a:cubicBezTo>
                    <a:pt x="1642" y="366"/>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4" name="Google Shape;29134;p13"/>
            <p:cNvSpPr/>
            <p:nvPr/>
          </p:nvSpPr>
          <p:spPr>
            <a:xfrm>
              <a:off x="2807300" y="740425"/>
              <a:ext cx="42600" cy="41850"/>
            </a:xfrm>
            <a:custGeom>
              <a:avLst/>
              <a:gdLst/>
              <a:ahLst/>
              <a:cxnLst/>
              <a:rect l="l" t="t" r="r" b="b"/>
              <a:pathLst>
                <a:path w="1704" h="1674" extrusionOk="0">
                  <a:moveTo>
                    <a:pt x="852" y="0"/>
                  </a:moveTo>
                  <a:cubicBezTo>
                    <a:pt x="366" y="0"/>
                    <a:pt x="1" y="396"/>
                    <a:pt x="31" y="882"/>
                  </a:cubicBezTo>
                  <a:cubicBezTo>
                    <a:pt x="31" y="1338"/>
                    <a:pt x="366" y="1672"/>
                    <a:pt x="822" y="1672"/>
                  </a:cubicBezTo>
                  <a:cubicBezTo>
                    <a:pt x="841" y="1673"/>
                    <a:pt x="859" y="1674"/>
                    <a:pt x="878" y="1674"/>
                  </a:cubicBezTo>
                  <a:cubicBezTo>
                    <a:pt x="1338" y="1674"/>
                    <a:pt x="1703" y="1319"/>
                    <a:pt x="1703" y="852"/>
                  </a:cubicBezTo>
                  <a:cubicBezTo>
                    <a:pt x="1703" y="396"/>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5" name="Google Shape;29135;p13"/>
            <p:cNvSpPr/>
            <p:nvPr/>
          </p:nvSpPr>
          <p:spPr>
            <a:xfrm>
              <a:off x="2932700" y="681150"/>
              <a:ext cx="42575" cy="41875"/>
            </a:xfrm>
            <a:custGeom>
              <a:avLst/>
              <a:gdLst/>
              <a:ahLst/>
              <a:cxnLst/>
              <a:rect l="l" t="t" r="r" b="b"/>
              <a:pathLst>
                <a:path w="1703" h="1675" extrusionOk="0">
                  <a:moveTo>
                    <a:pt x="851" y="1"/>
                  </a:moveTo>
                  <a:cubicBezTo>
                    <a:pt x="365" y="1"/>
                    <a:pt x="0" y="396"/>
                    <a:pt x="0" y="882"/>
                  </a:cubicBezTo>
                  <a:cubicBezTo>
                    <a:pt x="0" y="1308"/>
                    <a:pt x="365" y="1642"/>
                    <a:pt x="790" y="1672"/>
                  </a:cubicBezTo>
                  <a:cubicBezTo>
                    <a:pt x="809" y="1674"/>
                    <a:pt x="828" y="1674"/>
                    <a:pt x="847" y="1674"/>
                  </a:cubicBezTo>
                  <a:cubicBezTo>
                    <a:pt x="1307" y="1674"/>
                    <a:pt x="1672" y="1319"/>
                    <a:pt x="1672" y="852"/>
                  </a:cubicBezTo>
                  <a:cubicBezTo>
                    <a:pt x="1702" y="365"/>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6" name="Google Shape;29136;p13"/>
            <p:cNvSpPr/>
            <p:nvPr/>
          </p:nvSpPr>
          <p:spPr>
            <a:xfrm>
              <a:off x="1542100" y="3366600"/>
              <a:ext cx="42575" cy="41875"/>
            </a:xfrm>
            <a:custGeom>
              <a:avLst/>
              <a:gdLst/>
              <a:ahLst/>
              <a:cxnLst/>
              <a:rect l="l" t="t" r="r" b="b"/>
              <a:pathLst>
                <a:path w="1703" h="1675" extrusionOk="0">
                  <a:moveTo>
                    <a:pt x="851" y="1"/>
                  </a:moveTo>
                  <a:cubicBezTo>
                    <a:pt x="365" y="1"/>
                    <a:pt x="0" y="396"/>
                    <a:pt x="0" y="852"/>
                  </a:cubicBezTo>
                  <a:cubicBezTo>
                    <a:pt x="0" y="1308"/>
                    <a:pt x="365" y="1642"/>
                    <a:pt x="790" y="1672"/>
                  </a:cubicBezTo>
                  <a:cubicBezTo>
                    <a:pt x="809" y="1673"/>
                    <a:pt x="828" y="1674"/>
                    <a:pt x="847" y="1674"/>
                  </a:cubicBezTo>
                  <a:cubicBezTo>
                    <a:pt x="1307" y="1674"/>
                    <a:pt x="1672" y="1319"/>
                    <a:pt x="1672" y="852"/>
                  </a:cubicBezTo>
                  <a:cubicBezTo>
                    <a:pt x="1702" y="365"/>
                    <a:pt x="133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7" name="Google Shape;29137;p13"/>
            <p:cNvSpPr/>
            <p:nvPr/>
          </p:nvSpPr>
          <p:spPr>
            <a:xfrm>
              <a:off x="2037550" y="4267775"/>
              <a:ext cx="41800" cy="41150"/>
            </a:xfrm>
            <a:custGeom>
              <a:avLst/>
              <a:gdLst/>
              <a:ahLst/>
              <a:cxnLst/>
              <a:rect l="l" t="t" r="r" b="b"/>
              <a:pathLst>
                <a:path w="1672" h="1646" extrusionOk="0">
                  <a:moveTo>
                    <a:pt x="813" y="1"/>
                  </a:moveTo>
                  <a:cubicBezTo>
                    <a:pt x="795" y="1"/>
                    <a:pt x="778" y="2"/>
                    <a:pt x="760" y="3"/>
                  </a:cubicBezTo>
                  <a:cubicBezTo>
                    <a:pt x="304" y="33"/>
                    <a:pt x="0" y="367"/>
                    <a:pt x="0" y="823"/>
                  </a:cubicBezTo>
                  <a:cubicBezTo>
                    <a:pt x="0" y="1279"/>
                    <a:pt x="365" y="1644"/>
                    <a:pt x="790" y="1644"/>
                  </a:cubicBezTo>
                  <a:cubicBezTo>
                    <a:pt x="806" y="1645"/>
                    <a:pt x="821" y="1646"/>
                    <a:pt x="837" y="1646"/>
                  </a:cubicBezTo>
                  <a:cubicBezTo>
                    <a:pt x="1275" y="1646"/>
                    <a:pt x="1672" y="1233"/>
                    <a:pt x="1672" y="793"/>
                  </a:cubicBezTo>
                  <a:cubicBezTo>
                    <a:pt x="1643" y="355"/>
                    <a:pt x="1248" y="1"/>
                    <a:pt x="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8" name="Google Shape;29138;p13"/>
            <p:cNvSpPr/>
            <p:nvPr/>
          </p:nvSpPr>
          <p:spPr>
            <a:xfrm>
              <a:off x="5052025" y="4748025"/>
              <a:ext cx="43325" cy="41925"/>
            </a:xfrm>
            <a:custGeom>
              <a:avLst/>
              <a:gdLst/>
              <a:ahLst/>
              <a:cxnLst/>
              <a:rect l="l" t="t" r="r" b="b"/>
              <a:pathLst>
                <a:path w="1733" h="1677" extrusionOk="0">
                  <a:moveTo>
                    <a:pt x="887" y="1"/>
                  </a:moveTo>
                  <a:cubicBezTo>
                    <a:pt x="426" y="1"/>
                    <a:pt x="60" y="355"/>
                    <a:pt x="31" y="793"/>
                  </a:cubicBezTo>
                  <a:cubicBezTo>
                    <a:pt x="1" y="1279"/>
                    <a:pt x="366" y="1674"/>
                    <a:pt x="852" y="1674"/>
                  </a:cubicBezTo>
                  <a:cubicBezTo>
                    <a:pt x="871" y="1676"/>
                    <a:pt x="890" y="1676"/>
                    <a:pt x="908" y="1676"/>
                  </a:cubicBezTo>
                  <a:cubicBezTo>
                    <a:pt x="1368" y="1676"/>
                    <a:pt x="1732" y="1321"/>
                    <a:pt x="1703" y="854"/>
                  </a:cubicBezTo>
                  <a:cubicBezTo>
                    <a:pt x="1703" y="398"/>
                    <a:pt x="1399" y="33"/>
                    <a:pt x="943" y="3"/>
                  </a:cubicBezTo>
                  <a:cubicBezTo>
                    <a:pt x="924" y="2"/>
                    <a:pt x="905" y="1"/>
                    <a:pt x="8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9" name="Google Shape;29139;p13"/>
            <p:cNvSpPr/>
            <p:nvPr/>
          </p:nvSpPr>
          <p:spPr>
            <a:xfrm>
              <a:off x="2241950" y="4547475"/>
              <a:ext cx="43350" cy="41850"/>
            </a:xfrm>
            <a:custGeom>
              <a:avLst/>
              <a:gdLst/>
              <a:ahLst/>
              <a:cxnLst/>
              <a:rect l="l" t="t" r="r" b="b"/>
              <a:pathLst>
                <a:path w="1734" h="1674" extrusionOk="0">
                  <a:moveTo>
                    <a:pt x="882" y="0"/>
                  </a:moveTo>
                  <a:cubicBezTo>
                    <a:pt x="396" y="0"/>
                    <a:pt x="0" y="365"/>
                    <a:pt x="0" y="851"/>
                  </a:cubicBezTo>
                  <a:cubicBezTo>
                    <a:pt x="0" y="1277"/>
                    <a:pt x="335" y="1642"/>
                    <a:pt x="791" y="1672"/>
                  </a:cubicBezTo>
                  <a:cubicBezTo>
                    <a:pt x="811" y="1673"/>
                    <a:pt x="832" y="1674"/>
                    <a:pt x="852" y="1674"/>
                  </a:cubicBezTo>
                  <a:cubicBezTo>
                    <a:pt x="1310" y="1674"/>
                    <a:pt x="1674" y="1348"/>
                    <a:pt x="1703" y="882"/>
                  </a:cubicBezTo>
                  <a:cubicBezTo>
                    <a:pt x="1733" y="426"/>
                    <a:pt x="1338" y="31"/>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0" name="Google Shape;29140;p13"/>
            <p:cNvSpPr/>
            <p:nvPr/>
          </p:nvSpPr>
          <p:spPr>
            <a:xfrm>
              <a:off x="1607450" y="2053500"/>
              <a:ext cx="43325" cy="41825"/>
            </a:xfrm>
            <a:custGeom>
              <a:avLst/>
              <a:gdLst/>
              <a:ahLst/>
              <a:cxnLst/>
              <a:rect l="l" t="t" r="r" b="b"/>
              <a:pathLst>
                <a:path w="1733" h="1673" extrusionOk="0">
                  <a:moveTo>
                    <a:pt x="851" y="1"/>
                  </a:moveTo>
                  <a:cubicBezTo>
                    <a:pt x="365" y="31"/>
                    <a:pt x="0" y="427"/>
                    <a:pt x="61" y="913"/>
                  </a:cubicBezTo>
                  <a:cubicBezTo>
                    <a:pt x="91" y="1369"/>
                    <a:pt x="426" y="1673"/>
                    <a:pt x="882" y="1673"/>
                  </a:cubicBezTo>
                  <a:cubicBezTo>
                    <a:pt x="1368" y="1673"/>
                    <a:pt x="1733" y="1308"/>
                    <a:pt x="1733" y="822"/>
                  </a:cubicBezTo>
                  <a:cubicBezTo>
                    <a:pt x="1733" y="366"/>
                    <a:pt x="130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1" name="Google Shape;29141;p13"/>
            <p:cNvSpPr/>
            <p:nvPr/>
          </p:nvSpPr>
          <p:spPr>
            <a:xfrm>
              <a:off x="1674300" y="1871150"/>
              <a:ext cx="42600" cy="41800"/>
            </a:xfrm>
            <a:custGeom>
              <a:avLst/>
              <a:gdLst/>
              <a:ahLst/>
              <a:cxnLst/>
              <a:rect l="l" t="t" r="r" b="b"/>
              <a:pathLst>
                <a:path w="1704" h="1672" extrusionOk="0">
                  <a:moveTo>
                    <a:pt x="882" y="0"/>
                  </a:moveTo>
                  <a:cubicBezTo>
                    <a:pt x="396" y="0"/>
                    <a:pt x="1" y="365"/>
                    <a:pt x="1" y="821"/>
                  </a:cubicBezTo>
                  <a:cubicBezTo>
                    <a:pt x="1" y="1307"/>
                    <a:pt x="366" y="1672"/>
                    <a:pt x="852" y="1672"/>
                  </a:cubicBezTo>
                  <a:cubicBezTo>
                    <a:pt x="1338" y="1672"/>
                    <a:pt x="1703" y="1307"/>
                    <a:pt x="1673" y="821"/>
                  </a:cubicBezTo>
                  <a:cubicBezTo>
                    <a:pt x="1673" y="365"/>
                    <a:pt x="1338" y="3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2" name="Google Shape;29142;p13"/>
            <p:cNvSpPr/>
            <p:nvPr/>
          </p:nvSpPr>
          <p:spPr>
            <a:xfrm>
              <a:off x="4674375" y="699350"/>
              <a:ext cx="42575" cy="41850"/>
            </a:xfrm>
            <a:custGeom>
              <a:avLst/>
              <a:gdLst/>
              <a:ahLst/>
              <a:cxnLst/>
              <a:rect l="l" t="t" r="r" b="b"/>
              <a:pathLst>
                <a:path w="1703" h="1674" extrusionOk="0">
                  <a:moveTo>
                    <a:pt x="851" y="0"/>
                  </a:moveTo>
                  <a:cubicBezTo>
                    <a:pt x="831" y="0"/>
                    <a:pt x="811" y="1"/>
                    <a:pt x="790" y="2"/>
                  </a:cubicBezTo>
                  <a:cubicBezTo>
                    <a:pt x="334" y="32"/>
                    <a:pt x="0" y="397"/>
                    <a:pt x="0" y="853"/>
                  </a:cubicBezTo>
                  <a:cubicBezTo>
                    <a:pt x="0" y="1309"/>
                    <a:pt x="395" y="1674"/>
                    <a:pt x="851" y="1674"/>
                  </a:cubicBezTo>
                  <a:cubicBezTo>
                    <a:pt x="1338" y="1674"/>
                    <a:pt x="1702" y="1309"/>
                    <a:pt x="1672" y="792"/>
                  </a:cubicBezTo>
                  <a:cubicBezTo>
                    <a:pt x="1672" y="327"/>
                    <a:pt x="1309"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3" name="Google Shape;29143;p13"/>
            <p:cNvSpPr/>
            <p:nvPr/>
          </p:nvSpPr>
          <p:spPr>
            <a:xfrm>
              <a:off x="3915225" y="526100"/>
              <a:ext cx="43350" cy="41900"/>
            </a:xfrm>
            <a:custGeom>
              <a:avLst/>
              <a:gdLst/>
              <a:ahLst/>
              <a:cxnLst/>
              <a:rect l="l" t="t" r="r" b="b"/>
              <a:pathLst>
                <a:path w="1734" h="1676" extrusionOk="0">
                  <a:moveTo>
                    <a:pt x="848" y="0"/>
                  </a:moveTo>
                  <a:cubicBezTo>
                    <a:pt x="829" y="0"/>
                    <a:pt x="810" y="1"/>
                    <a:pt x="791" y="2"/>
                  </a:cubicBezTo>
                  <a:cubicBezTo>
                    <a:pt x="366" y="32"/>
                    <a:pt x="31" y="397"/>
                    <a:pt x="1" y="823"/>
                  </a:cubicBezTo>
                  <a:cubicBezTo>
                    <a:pt x="1" y="1291"/>
                    <a:pt x="368" y="1675"/>
                    <a:pt x="830" y="1675"/>
                  </a:cubicBezTo>
                  <a:cubicBezTo>
                    <a:pt x="847" y="1675"/>
                    <a:pt x="865" y="1675"/>
                    <a:pt x="882" y="1674"/>
                  </a:cubicBezTo>
                  <a:cubicBezTo>
                    <a:pt x="1338" y="1674"/>
                    <a:pt x="1733" y="1278"/>
                    <a:pt x="1703" y="823"/>
                  </a:cubicBezTo>
                  <a:cubicBezTo>
                    <a:pt x="1674" y="355"/>
                    <a:pt x="1308" y="0"/>
                    <a:pt x="8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4" name="Google Shape;29144;p13"/>
            <p:cNvSpPr/>
            <p:nvPr/>
          </p:nvSpPr>
          <p:spPr>
            <a:xfrm>
              <a:off x="5713150" y="4064175"/>
              <a:ext cx="43325" cy="41825"/>
            </a:xfrm>
            <a:custGeom>
              <a:avLst/>
              <a:gdLst/>
              <a:ahLst/>
              <a:cxnLst/>
              <a:rect l="l" t="t" r="r" b="b"/>
              <a:pathLst>
                <a:path w="1733" h="1673" extrusionOk="0">
                  <a:moveTo>
                    <a:pt x="882" y="1"/>
                  </a:moveTo>
                  <a:cubicBezTo>
                    <a:pt x="426" y="1"/>
                    <a:pt x="61" y="365"/>
                    <a:pt x="30" y="791"/>
                  </a:cubicBezTo>
                  <a:cubicBezTo>
                    <a:pt x="0" y="1277"/>
                    <a:pt x="395" y="1672"/>
                    <a:pt x="882" y="1672"/>
                  </a:cubicBezTo>
                  <a:cubicBezTo>
                    <a:pt x="1337" y="1672"/>
                    <a:pt x="1672" y="1368"/>
                    <a:pt x="1702" y="882"/>
                  </a:cubicBezTo>
                  <a:cubicBezTo>
                    <a:pt x="1733" y="39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5" name="Google Shape;29145;p13"/>
            <p:cNvSpPr/>
            <p:nvPr/>
          </p:nvSpPr>
          <p:spPr>
            <a:xfrm>
              <a:off x="4585450" y="667475"/>
              <a:ext cx="42575" cy="41825"/>
            </a:xfrm>
            <a:custGeom>
              <a:avLst/>
              <a:gdLst/>
              <a:ahLst/>
              <a:cxnLst/>
              <a:rect l="l" t="t" r="r" b="b"/>
              <a:pathLst>
                <a:path w="1703" h="1673" extrusionOk="0">
                  <a:moveTo>
                    <a:pt x="822" y="0"/>
                  </a:moveTo>
                  <a:cubicBezTo>
                    <a:pt x="335" y="31"/>
                    <a:pt x="1" y="396"/>
                    <a:pt x="31" y="912"/>
                  </a:cubicBezTo>
                  <a:cubicBezTo>
                    <a:pt x="62" y="1338"/>
                    <a:pt x="396" y="1672"/>
                    <a:pt x="852" y="1672"/>
                  </a:cubicBezTo>
                  <a:cubicBezTo>
                    <a:pt x="1338" y="1672"/>
                    <a:pt x="1703" y="1307"/>
                    <a:pt x="1703" y="821"/>
                  </a:cubicBezTo>
                  <a:cubicBezTo>
                    <a:pt x="1703" y="365"/>
                    <a:pt x="1308" y="0"/>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6" name="Google Shape;29146;p13"/>
            <p:cNvSpPr/>
            <p:nvPr/>
          </p:nvSpPr>
          <p:spPr>
            <a:xfrm>
              <a:off x="3482100" y="5103700"/>
              <a:ext cx="42575" cy="41875"/>
            </a:xfrm>
            <a:custGeom>
              <a:avLst/>
              <a:gdLst/>
              <a:ahLst/>
              <a:cxnLst/>
              <a:rect l="l" t="t" r="r" b="b"/>
              <a:pathLst>
                <a:path w="1703" h="1675" extrusionOk="0">
                  <a:moveTo>
                    <a:pt x="821" y="1"/>
                  </a:moveTo>
                  <a:cubicBezTo>
                    <a:pt x="335" y="31"/>
                    <a:pt x="0" y="426"/>
                    <a:pt x="31" y="913"/>
                  </a:cubicBezTo>
                  <a:cubicBezTo>
                    <a:pt x="60" y="1349"/>
                    <a:pt x="396" y="1675"/>
                    <a:pt x="824" y="1675"/>
                  </a:cubicBezTo>
                  <a:cubicBezTo>
                    <a:pt x="843" y="1675"/>
                    <a:pt x="862" y="1674"/>
                    <a:pt x="882" y="1673"/>
                  </a:cubicBezTo>
                  <a:cubicBezTo>
                    <a:pt x="1338" y="1642"/>
                    <a:pt x="1702" y="1308"/>
                    <a:pt x="1702" y="852"/>
                  </a:cubicBezTo>
                  <a:cubicBezTo>
                    <a:pt x="1702" y="396"/>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7" name="Google Shape;29147;p13"/>
            <p:cNvSpPr/>
            <p:nvPr/>
          </p:nvSpPr>
          <p:spPr>
            <a:xfrm>
              <a:off x="5634100" y="1460800"/>
              <a:ext cx="42600" cy="41825"/>
            </a:xfrm>
            <a:custGeom>
              <a:avLst/>
              <a:gdLst/>
              <a:ahLst/>
              <a:cxnLst/>
              <a:rect l="l" t="t" r="r" b="b"/>
              <a:pathLst>
                <a:path w="1704" h="1673" extrusionOk="0">
                  <a:moveTo>
                    <a:pt x="822" y="0"/>
                  </a:moveTo>
                  <a:cubicBezTo>
                    <a:pt x="335" y="31"/>
                    <a:pt x="1" y="426"/>
                    <a:pt x="31" y="912"/>
                  </a:cubicBezTo>
                  <a:cubicBezTo>
                    <a:pt x="62" y="1368"/>
                    <a:pt x="396" y="1672"/>
                    <a:pt x="852" y="1672"/>
                  </a:cubicBezTo>
                  <a:cubicBezTo>
                    <a:pt x="1338" y="1672"/>
                    <a:pt x="1703" y="1307"/>
                    <a:pt x="1703" y="821"/>
                  </a:cubicBezTo>
                  <a:cubicBezTo>
                    <a:pt x="1703" y="365"/>
                    <a:pt x="1308" y="0"/>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8" name="Google Shape;29148;p13"/>
            <p:cNvSpPr/>
            <p:nvPr/>
          </p:nvSpPr>
          <p:spPr>
            <a:xfrm>
              <a:off x="1517000" y="3152275"/>
              <a:ext cx="42600" cy="41900"/>
            </a:xfrm>
            <a:custGeom>
              <a:avLst/>
              <a:gdLst/>
              <a:ahLst/>
              <a:cxnLst/>
              <a:rect l="l" t="t" r="r" b="b"/>
              <a:pathLst>
                <a:path w="1704" h="1676" extrusionOk="0">
                  <a:moveTo>
                    <a:pt x="844" y="0"/>
                  </a:moveTo>
                  <a:cubicBezTo>
                    <a:pt x="827" y="0"/>
                    <a:pt x="809" y="1"/>
                    <a:pt x="791" y="2"/>
                  </a:cubicBezTo>
                  <a:cubicBezTo>
                    <a:pt x="335" y="63"/>
                    <a:pt x="1" y="428"/>
                    <a:pt x="31" y="883"/>
                  </a:cubicBezTo>
                  <a:cubicBezTo>
                    <a:pt x="31" y="1349"/>
                    <a:pt x="394" y="1676"/>
                    <a:pt x="879" y="1676"/>
                  </a:cubicBezTo>
                  <a:cubicBezTo>
                    <a:pt x="900" y="1676"/>
                    <a:pt x="921" y="1675"/>
                    <a:pt x="943" y="1674"/>
                  </a:cubicBezTo>
                  <a:cubicBezTo>
                    <a:pt x="1369" y="1613"/>
                    <a:pt x="1703" y="1248"/>
                    <a:pt x="1703" y="823"/>
                  </a:cubicBezTo>
                  <a:cubicBezTo>
                    <a:pt x="1674" y="355"/>
                    <a:pt x="1280" y="0"/>
                    <a:pt x="8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9" name="Google Shape;29149;p13"/>
            <p:cNvSpPr/>
            <p:nvPr/>
          </p:nvSpPr>
          <p:spPr>
            <a:xfrm>
              <a:off x="5921350" y="2080875"/>
              <a:ext cx="42575" cy="41800"/>
            </a:xfrm>
            <a:custGeom>
              <a:avLst/>
              <a:gdLst/>
              <a:ahLst/>
              <a:cxnLst/>
              <a:rect l="l" t="t" r="r" b="b"/>
              <a:pathLst>
                <a:path w="1703" h="1672" extrusionOk="0">
                  <a:moveTo>
                    <a:pt x="882" y="0"/>
                  </a:moveTo>
                  <a:cubicBezTo>
                    <a:pt x="396" y="0"/>
                    <a:pt x="0" y="365"/>
                    <a:pt x="31" y="882"/>
                  </a:cubicBezTo>
                  <a:cubicBezTo>
                    <a:pt x="31" y="1338"/>
                    <a:pt x="396" y="1672"/>
                    <a:pt x="852" y="1672"/>
                  </a:cubicBezTo>
                  <a:cubicBezTo>
                    <a:pt x="1307" y="1672"/>
                    <a:pt x="1703" y="1277"/>
                    <a:pt x="1703" y="821"/>
                  </a:cubicBezTo>
                  <a:cubicBezTo>
                    <a:pt x="1672" y="395"/>
                    <a:pt x="1307" y="31"/>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0" name="Google Shape;29150;p13"/>
            <p:cNvSpPr/>
            <p:nvPr/>
          </p:nvSpPr>
          <p:spPr>
            <a:xfrm>
              <a:off x="5946425" y="3428875"/>
              <a:ext cx="41825" cy="41125"/>
            </a:xfrm>
            <a:custGeom>
              <a:avLst/>
              <a:gdLst/>
              <a:ahLst/>
              <a:cxnLst/>
              <a:rect l="l" t="t" r="r" b="b"/>
              <a:pathLst>
                <a:path w="1673" h="1645" extrusionOk="0">
                  <a:moveTo>
                    <a:pt x="879" y="0"/>
                  </a:moveTo>
                  <a:cubicBezTo>
                    <a:pt x="860" y="0"/>
                    <a:pt x="840" y="1"/>
                    <a:pt x="821" y="2"/>
                  </a:cubicBezTo>
                  <a:cubicBezTo>
                    <a:pt x="396" y="2"/>
                    <a:pt x="1" y="397"/>
                    <a:pt x="1" y="823"/>
                  </a:cubicBezTo>
                  <a:cubicBezTo>
                    <a:pt x="30" y="1262"/>
                    <a:pt x="426" y="1645"/>
                    <a:pt x="863" y="1645"/>
                  </a:cubicBezTo>
                  <a:cubicBezTo>
                    <a:pt x="879" y="1645"/>
                    <a:pt x="896" y="1644"/>
                    <a:pt x="912" y="1643"/>
                  </a:cubicBezTo>
                  <a:cubicBezTo>
                    <a:pt x="1368" y="1613"/>
                    <a:pt x="1672" y="1218"/>
                    <a:pt x="1672" y="762"/>
                  </a:cubicBezTo>
                  <a:cubicBezTo>
                    <a:pt x="1643" y="325"/>
                    <a:pt x="1307" y="0"/>
                    <a:pt x="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1" name="Google Shape;29151;p13"/>
            <p:cNvSpPr/>
            <p:nvPr/>
          </p:nvSpPr>
          <p:spPr>
            <a:xfrm>
              <a:off x="5745050" y="3973000"/>
              <a:ext cx="43350" cy="41800"/>
            </a:xfrm>
            <a:custGeom>
              <a:avLst/>
              <a:gdLst/>
              <a:ahLst/>
              <a:cxnLst/>
              <a:rect l="l" t="t" r="r" b="b"/>
              <a:pathLst>
                <a:path w="1734" h="1672" extrusionOk="0">
                  <a:moveTo>
                    <a:pt x="882" y="0"/>
                  </a:moveTo>
                  <a:cubicBezTo>
                    <a:pt x="396" y="0"/>
                    <a:pt x="1" y="426"/>
                    <a:pt x="31" y="882"/>
                  </a:cubicBezTo>
                  <a:cubicBezTo>
                    <a:pt x="61" y="1338"/>
                    <a:pt x="426" y="1672"/>
                    <a:pt x="882" y="1672"/>
                  </a:cubicBezTo>
                  <a:cubicBezTo>
                    <a:pt x="1368" y="1672"/>
                    <a:pt x="1733" y="1307"/>
                    <a:pt x="1703" y="790"/>
                  </a:cubicBezTo>
                  <a:cubicBezTo>
                    <a:pt x="1672" y="335"/>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2" name="Google Shape;29152;p13"/>
            <p:cNvSpPr/>
            <p:nvPr/>
          </p:nvSpPr>
          <p:spPr>
            <a:xfrm>
              <a:off x="5084700" y="4659900"/>
              <a:ext cx="41825" cy="41125"/>
            </a:xfrm>
            <a:custGeom>
              <a:avLst/>
              <a:gdLst/>
              <a:ahLst/>
              <a:cxnLst/>
              <a:rect l="l" t="t" r="r" b="b"/>
              <a:pathLst>
                <a:path w="1673" h="1645" extrusionOk="0">
                  <a:moveTo>
                    <a:pt x="802" y="0"/>
                  </a:moveTo>
                  <a:cubicBezTo>
                    <a:pt x="396" y="0"/>
                    <a:pt x="30" y="353"/>
                    <a:pt x="1" y="762"/>
                  </a:cubicBezTo>
                  <a:cubicBezTo>
                    <a:pt x="1" y="1203"/>
                    <a:pt x="400" y="1645"/>
                    <a:pt x="839" y="1645"/>
                  </a:cubicBezTo>
                  <a:cubicBezTo>
                    <a:pt x="853" y="1645"/>
                    <a:pt x="868" y="1644"/>
                    <a:pt x="882" y="1643"/>
                  </a:cubicBezTo>
                  <a:cubicBezTo>
                    <a:pt x="1338" y="1643"/>
                    <a:pt x="1673" y="1278"/>
                    <a:pt x="1673" y="822"/>
                  </a:cubicBezTo>
                  <a:cubicBezTo>
                    <a:pt x="1673" y="336"/>
                    <a:pt x="1308" y="2"/>
                    <a:pt x="852" y="2"/>
                  </a:cubicBezTo>
                  <a:cubicBezTo>
                    <a:pt x="835" y="1"/>
                    <a:pt x="819"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3" name="Google Shape;29153;p13"/>
            <p:cNvSpPr/>
            <p:nvPr/>
          </p:nvSpPr>
          <p:spPr>
            <a:xfrm>
              <a:off x="5978350" y="3337675"/>
              <a:ext cx="41800" cy="41150"/>
            </a:xfrm>
            <a:custGeom>
              <a:avLst/>
              <a:gdLst/>
              <a:ahLst/>
              <a:cxnLst/>
              <a:rect l="l" t="t" r="r" b="b"/>
              <a:pathLst>
                <a:path w="1672" h="1646" extrusionOk="0">
                  <a:moveTo>
                    <a:pt x="805" y="1"/>
                  </a:moveTo>
                  <a:cubicBezTo>
                    <a:pt x="397" y="1"/>
                    <a:pt x="29" y="383"/>
                    <a:pt x="0" y="793"/>
                  </a:cubicBezTo>
                  <a:cubicBezTo>
                    <a:pt x="0" y="1233"/>
                    <a:pt x="397" y="1645"/>
                    <a:pt x="835" y="1645"/>
                  </a:cubicBezTo>
                  <a:cubicBezTo>
                    <a:pt x="851" y="1645"/>
                    <a:pt x="866" y="1645"/>
                    <a:pt x="882" y="1644"/>
                  </a:cubicBezTo>
                  <a:cubicBezTo>
                    <a:pt x="1338" y="1613"/>
                    <a:pt x="1672" y="1279"/>
                    <a:pt x="1672" y="793"/>
                  </a:cubicBezTo>
                  <a:cubicBezTo>
                    <a:pt x="1642" y="337"/>
                    <a:pt x="1307" y="3"/>
                    <a:pt x="851" y="3"/>
                  </a:cubicBezTo>
                  <a:cubicBezTo>
                    <a:pt x="836" y="1"/>
                    <a:pt x="820" y="1"/>
                    <a:pt x="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4" name="Google Shape;29154;p13"/>
            <p:cNvSpPr/>
            <p:nvPr/>
          </p:nvSpPr>
          <p:spPr>
            <a:xfrm>
              <a:off x="3360500" y="634000"/>
              <a:ext cx="42600" cy="41100"/>
            </a:xfrm>
            <a:custGeom>
              <a:avLst/>
              <a:gdLst/>
              <a:ahLst/>
              <a:cxnLst/>
              <a:rect l="l" t="t" r="r" b="b"/>
              <a:pathLst>
                <a:path w="1704" h="1644" extrusionOk="0">
                  <a:moveTo>
                    <a:pt x="863" y="0"/>
                  </a:moveTo>
                  <a:cubicBezTo>
                    <a:pt x="455" y="0"/>
                    <a:pt x="62" y="353"/>
                    <a:pt x="62" y="762"/>
                  </a:cubicBezTo>
                  <a:cubicBezTo>
                    <a:pt x="1" y="1218"/>
                    <a:pt x="426" y="1643"/>
                    <a:pt x="882" y="1643"/>
                  </a:cubicBezTo>
                  <a:cubicBezTo>
                    <a:pt x="1338" y="1643"/>
                    <a:pt x="1673" y="1279"/>
                    <a:pt x="1703" y="823"/>
                  </a:cubicBezTo>
                  <a:cubicBezTo>
                    <a:pt x="1703" y="367"/>
                    <a:pt x="1369" y="2"/>
                    <a:pt x="913" y="2"/>
                  </a:cubicBezTo>
                  <a:cubicBezTo>
                    <a:pt x="896" y="1"/>
                    <a:pt x="880" y="0"/>
                    <a:pt x="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5" name="Google Shape;29155;p13"/>
            <p:cNvSpPr/>
            <p:nvPr/>
          </p:nvSpPr>
          <p:spPr>
            <a:xfrm>
              <a:off x="1599850" y="3489650"/>
              <a:ext cx="41800" cy="41875"/>
            </a:xfrm>
            <a:custGeom>
              <a:avLst/>
              <a:gdLst/>
              <a:ahLst/>
              <a:cxnLst/>
              <a:rect l="l" t="t" r="r" b="b"/>
              <a:pathLst>
                <a:path w="1672" h="1675" extrusionOk="0">
                  <a:moveTo>
                    <a:pt x="813" y="1"/>
                  </a:moveTo>
                  <a:cubicBezTo>
                    <a:pt x="795" y="1"/>
                    <a:pt x="778" y="2"/>
                    <a:pt x="760" y="3"/>
                  </a:cubicBezTo>
                  <a:cubicBezTo>
                    <a:pt x="304" y="33"/>
                    <a:pt x="0" y="398"/>
                    <a:pt x="0" y="854"/>
                  </a:cubicBezTo>
                  <a:cubicBezTo>
                    <a:pt x="0" y="1340"/>
                    <a:pt x="334" y="1674"/>
                    <a:pt x="790" y="1674"/>
                  </a:cubicBezTo>
                  <a:cubicBezTo>
                    <a:pt x="1277" y="1674"/>
                    <a:pt x="1672" y="1279"/>
                    <a:pt x="1672" y="823"/>
                  </a:cubicBezTo>
                  <a:cubicBezTo>
                    <a:pt x="1643" y="384"/>
                    <a:pt x="1275" y="1"/>
                    <a:pt x="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6" name="Google Shape;29156;p13"/>
            <p:cNvSpPr/>
            <p:nvPr/>
          </p:nvSpPr>
          <p:spPr>
            <a:xfrm>
              <a:off x="5980625" y="2203925"/>
              <a:ext cx="42575" cy="41900"/>
            </a:xfrm>
            <a:custGeom>
              <a:avLst/>
              <a:gdLst/>
              <a:ahLst/>
              <a:cxnLst/>
              <a:rect l="l" t="t" r="r" b="b"/>
              <a:pathLst>
                <a:path w="1703" h="1676" extrusionOk="0">
                  <a:moveTo>
                    <a:pt x="844" y="1"/>
                  </a:moveTo>
                  <a:cubicBezTo>
                    <a:pt x="826" y="1"/>
                    <a:pt x="808" y="1"/>
                    <a:pt x="791" y="2"/>
                  </a:cubicBezTo>
                  <a:cubicBezTo>
                    <a:pt x="335" y="63"/>
                    <a:pt x="0" y="428"/>
                    <a:pt x="31" y="884"/>
                  </a:cubicBezTo>
                  <a:cubicBezTo>
                    <a:pt x="31" y="1350"/>
                    <a:pt x="393" y="1676"/>
                    <a:pt x="878" y="1676"/>
                  </a:cubicBezTo>
                  <a:cubicBezTo>
                    <a:pt x="899" y="1676"/>
                    <a:pt x="921" y="1675"/>
                    <a:pt x="943" y="1674"/>
                  </a:cubicBezTo>
                  <a:cubicBezTo>
                    <a:pt x="1368" y="1644"/>
                    <a:pt x="1702" y="1249"/>
                    <a:pt x="1702" y="823"/>
                  </a:cubicBezTo>
                  <a:cubicBezTo>
                    <a:pt x="1673" y="356"/>
                    <a:pt x="1279"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7" name="Google Shape;29157;p13"/>
            <p:cNvSpPr/>
            <p:nvPr/>
          </p:nvSpPr>
          <p:spPr>
            <a:xfrm>
              <a:off x="4274650" y="5185725"/>
              <a:ext cx="44100" cy="35025"/>
            </a:xfrm>
            <a:custGeom>
              <a:avLst/>
              <a:gdLst/>
              <a:ahLst/>
              <a:cxnLst/>
              <a:rect l="l" t="t" r="r" b="b"/>
              <a:pathLst>
                <a:path w="1764" h="1401" extrusionOk="0">
                  <a:moveTo>
                    <a:pt x="830" y="1"/>
                  </a:moveTo>
                  <a:cubicBezTo>
                    <a:pt x="370" y="1"/>
                    <a:pt x="30" y="384"/>
                    <a:pt x="1" y="823"/>
                  </a:cubicBezTo>
                  <a:cubicBezTo>
                    <a:pt x="1" y="1249"/>
                    <a:pt x="183" y="1401"/>
                    <a:pt x="822" y="1401"/>
                  </a:cubicBezTo>
                  <a:cubicBezTo>
                    <a:pt x="1551" y="1401"/>
                    <a:pt x="1734" y="1310"/>
                    <a:pt x="1764" y="854"/>
                  </a:cubicBezTo>
                  <a:cubicBezTo>
                    <a:pt x="1764" y="367"/>
                    <a:pt x="1369" y="3"/>
                    <a:pt x="882" y="3"/>
                  </a:cubicBezTo>
                  <a:cubicBezTo>
                    <a:pt x="865" y="1"/>
                    <a:pt x="847" y="1"/>
                    <a:pt x="8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8" name="Google Shape;29158;p13"/>
            <p:cNvSpPr/>
            <p:nvPr/>
          </p:nvSpPr>
          <p:spPr>
            <a:xfrm>
              <a:off x="2937250" y="4906100"/>
              <a:ext cx="41825" cy="41100"/>
            </a:xfrm>
            <a:custGeom>
              <a:avLst/>
              <a:gdLst/>
              <a:ahLst/>
              <a:cxnLst/>
              <a:rect l="l" t="t" r="r" b="b"/>
              <a:pathLst>
                <a:path w="1673" h="1644" extrusionOk="0">
                  <a:moveTo>
                    <a:pt x="860" y="0"/>
                  </a:moveTo>
                  <a:cubicBezTo>
                    <a:pt x="396" y="0"/>
                    <a:pt x="1" y="383"/>
                    <a:pt x="1" y="823"/>
                  </a:cubicBezTo>
                  <a:cubicBezTo>
                    <a:pt x="31" y="1248"/>
                    <a:pt x="426" y="1643"/>
                    <a:pt x="852" y="1643"/>
                  </a:cubicBezTo>
                  <a:cubicBezTo>
                    <a:pt x="1277" y="1643"/>
                    <a:pt x="1642" y="1309"/>
                    <a:pt x="1672" y="853"/>
                  </a:cubicBezTo>
                  <a:cubicBezTo>
                    <a:pt x="1672" y="367"/>
                    <a:pt x="1368" y="32"/>
                    <a:pt x="912" y="2"/>
                  </a:cubicBezTo>
                  <a:cubicBezTo>
                    <a:pt x="895" y="1"/>
                    <a:pt x="877" y="0"/>
                    <a:pt x="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9" name="Google Shape;29159;p13"/>
            <p:cNvSpPr/>
            <p:nvPr/>
          </p:nvSpPr>
          <p:spPr>
            <a:xfrm>
              <a:off x="3146975" y="656800"/>
              <a:ext cx="41825" cy="41150"/>
            </a:xfrm>
            <a:custGeom>
              <a:avLst/>
              <a:gdLst/>
              <a:ahLst/>
              <a:cxnLst/>
              <a:rect l="l" t="t" r="r" b="b"/>
              <a:pathLst>
                <a:path w="1673" h="1646" extrusionOk="0">
                  <a:moveTo>
                    <a:pt x="860" y="0"/>
                  </a:moveTo>
                  <a:cubicBezTo>
                    <a:pt x="396" y="0"/>
                    <a:pt x="1" y="383"/>
                    <a:pt x="1" y="823"/>
                  </a:cubicBezTo>
                  <a:cubicBezTo>
                    <a:pt x="31" y="1248"/>
                    <a:pt x="396" y="1643"/>
                    <a:pt x="821" y="1643"/>
                  </a:cubicBezTo>
                  <a:cubicBezTo>
                    <a:pt x="839" y="1644"/>
                    <a:pt x="857" y="1645"/>
                    <a:pt x="874" y="1645"/>
                  </a:cubicBezTo>
                  <a:cubicBezTo>
                    <a:pt x="1305" y="1645"/>
                    <a:pt x="1643" y="1291"/>
                    <a:pt x="1673" y="853"/>
                  </a:cubicBezTo>
                  <a:cubicBezTo>
                    <a:pt x="1673" y="397"/>
                    <a:pt x="1369" y="32"/>
                    <a:pt x="913" y="2"/>
                  </a:cubicBezTo>
                  <a:cubicBezTo>
                    <a:pt x="895" y="1"/>
                    <a:pt x="877" y="0"/>
                    <a:pt x="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0" name="Google Shape;29160;p13"/>
            <p:cNvSpPr/>
            <p:nvPr/>
          </p:nvSpPr>
          <p:spPr>
            <a:xfrm>
              <a:off x="6028500" y="2635550"/>
              <a:ext cx="41825" cy="41150"/>
            </a:xfrm>
            <a:custGeom>
              <a:avLst/>
              <a:gdLst/>
              <a:ahLst/>
              <a:cxnLst/>
              <a:rect l="l" t="t" r="r" b="b"/>
              <a:pathLst>
                <a:path w="1673" h="1646" extrusionOk="0">
                  <a:moveTo>
                    <a:pt x="859" y="0"/>
                  </a:moveTo>
                  <a:cubicBezTo>
                    <a:pt x="395" y="0"/>
                    <a:pt x="0" y="383"/>
                    <a:pt x="0" y="823"/>
                  </a:cubicBezTo>
                  <a:cubicBezTo>
                    <a:pt x="31" y="1248"/>
                    <a:pt x="395" y="1643"/>
                    <a:pt x="821" y="1643"/>
                  </a:cubicBezTo>
                  <a:cubicBezTo>
                    <a:pt x="839" y="1645"/>
                    <a:pt x="856" y="1645"/>
                    <a:pt x="874" y="1645"/>
                  </a:cubicBezTo>
                  <a:cubicBezTo>
                    <a:pt x="1305" y="1645"/>
                    <a:pt x="1643" y="1291"/>
                    <a:pt x="1672" y="853"/>
                  </a:cubicBezTo>
                  <a:cubicBezTo>
                    <a:pt x="1672" y="397"/>
                    <a:pt x="1368" y="32"/>
                    <a:pt x="912" y="2"/>
                  </a:cubicBezTo>
                  <a:cubicBezTo>
                    <a:pt x="894" y="1"/>
                    <a:pt x="877" y="0"/>
                    <a:pt x="8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1" name="Google Shape;29161;p13"/>
            <p:cNvSpPr/>
            <p:nvPr/>
          </p:nvSpPr>
          <p:spPr>
            <a:xfrm>
              <a:off x="2754875" y="4837700"/>
              <a:ext cx="41825" cy="41150"/>
            </a:xfrm>
            <a:custGeom>
              <a:avLst/>
              <a:gdLst/>
              <a:ahLst/>
              <a:cxnLst/>
              <a:rect l="l" t="t" r="r" b="b"/>
              <a:pathLst>
                <a:path w="1673" h="1646" extrusionOk="0">
                  <a:moveTo>
                    <a:pt x="860" y="1"/>
                  </a:moveTo>
                  <a:cubicBezTo>
                    <a:pt x="396" y="1"/>
                    <a:pt x="1" y="384"/>
                    <a:pt x="1" y="823"/>
                  </a:cubicBezTo>
                  <a:cubicBezTo>
                    <a:pt x="31" y="1249"/>
                    <a:pt x="396" y="1644"/>
                    <a:pt x="821" y="1644"/>
                  </a:cubicBezTo>
                  <a:cubicBezTo>
                    <a:pt x="839" y="1645"/>
                    <a:pt x="857" y="1646"/>
                    <a:pt x="874" y="1646"/>
                  </a:cubicBezTo>
                  <a:cubicBezTo>
                    <a:pt x="1305" y="1646"/>
                    <a:pt x="1643" y="1292"/>
                    <a:pt x="1672" y="853"/>
                  </a:cubicBezTo>
                  <a:cubicBezTo>
                    <a:pt x="1672" y="398"/>
                    <a:pt x="1368" y="33"/>
                    <a:pt x="912" y="2"/>
                  </a:cubicBezTo>
                  <a:cubicBezTo>
                    <a:pt x="895" y="1"/>
                    <a:pt x="877" y="1"/>
                    <a:pt x="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2" name="Google Shape;29162;p13"/>
            <p:cNvSpPr/>
            <p:nvPr/>
          </p:nvSpPr>
          <p:spPr>
            <a:xfrm>
              <a:off x="5690350" y="1583850"/>
              <a:ext cx="43325" cy="41875"/>
            </a:xfrm>
            <a:custGeom>
              <a:avLst/>
              <a:gdLst/>
              <a:ahLst/>
              <a:cxnLst/>
              <a:rect l="l" t="t" r="r" b="b"/>
              <a:pathLst>
                <a:path w="1733" h="1675" extrusionOk="0">
                  <a:moveTo>
                    <a:pt x="916" y="1"/>
                  </a:moveTo>
                  <a:cubicBezTo>
                    <a:pt x="454" y="1"/>
                    <a:pt x="60" y="355"/>
                    <a:pt x="31" y="793"/>
                  </a:cubicBezTo>
                  <a:cubicBezTo>
                    <a:pt x="0" y="1279"/>
                    <a:pt x="395" y="1674"/>
                    <a:pt x="882" y="1674"/>
                  </a:cubicBezTo>
                  <a:cubicBezTo>
                    <a:pt x="1338" y="1674"/>
                    <a:pt x="1672" y="1340"/>
                    <a:pt x="1702" y="884"/>
                  </a:cubicBezTo>
                  <a:cubicBezTo>
                    <a:pt x="1733" y="428"/>
                    <a:pt x="1398" y="63"/>
                    <a:pt x="973" y="3"/>
                  </a:cubicBezTo>
                  <a:cubicBezTo>
                    <a:pt x="954" y="1"/>
                    <a:pt x="935" y="1"/>
                    <a:pt x="9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3" name="Google Shape;29163;p13"/>
            <p:cNvSpPr/>
            <p:nvPr/>
          </p:nvSpPr>
          <p:spPr>
            <a:xfrm>
              <a:off x="1829325" y="3986675"/>
              <a:ext cx="42575" cy="41850"/>
            </a:xfrm>
            <a:custGeom>
              <a:avLst/>
              <a:gdLst/>
              <a:ahLst/>
              <a:cxnLst/>
              <a:rect l="l" t="t" r="r" b="b"/>
              <a:pathLst>
                <a:path w="1703" h="1674" extrusionOk="0">
                  <a:moveTo>
                    <a:pt x="882" y="0"/>
                  </a:moveTo>
                  <a:cubicBezTo>
                    <a:pt x="426" y="0"/>
                    <a:pt x="1" y="395"/>
                    <a:pt x="1" y="851"/>
                  </a:cubicBezTo>
                  <a:cubicBezTo>
                    <a:pt x="1" y="1277"/>
                    <a:pt x="365" y="1642"/>
                    <a:pt x="821" y="1672"/>
                  </a:cubicBezTo>
                  <a:cubicBezTo>
                    <a:pt x="841" y="1673"/>
                    <a:pt x="860" y="1674"/>
                    <a:pt x="878" y="1674"/>
                  </a:cubicBezTo>
                  <a:cubicBezTo>
                    <a:pt x="1305" y="1674"/>
                    <a:pt x="1614" y="1349"/>
                    <a:pt x="1672" y="912"/>
                  </a:cubicBezTo>
                  <a:cubicBezTo>
                    <a:pt x="1703" y="426"/>
                    <a:pt x="1368" y="31"/>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4" name="Google Shape;29164;p13"/>
            <p:cNvSpPr/>
            <p:nvPr/>
          </p:nvSpPr>
          <p:spPr>
            <a:xfrm>
              <a:off x="5394775" y="1272350"/>
              <a:ext cx="41775" cy="41100"/>
            </a:xfrm>
            <a:custGeom>
              <a:avLst/>
              <a:gdLst/>
              <a:ahLst/>
              <a:cxnLst/>
              <a:rect l="l" t="t" r="r" b="b"/>
              <a:pathLst>
                <a:path w="1671" h="1644" extrusionOk="0">
                  <a:moveTo>
                    <a:pt x="850" y="0"/>
                  </a:moveTo>
                  <a:cubicBezTo>
                    <a:pt x="425" y="0"/>
                    <a:pt x="30" y="335"/>
                    <a:pt x="30" y="791"/>
                  </a:cubicBezTo>
                  <a:cubicBezTo>
                    <a:pt x="0" y="1231"/>
                    <a:pt x="396" y="1643"/>
                    <a:pt x="835" y="1643"/>
                  </a:cubicBezTo>
                  <a:cubicBezTo>
                    <a:pt x="850" y="1643"/>
                    <a:pt x="865" y="1643"/>
                    <a:pt x="881" y="1642"/>
                  </a:cubicBezTo>
                  <a:cubicBezTo>
                    <a:pt x="1337" y="1611"/>
                    <a:pt x="1671" y="1277"/>
                    <a:pt x="1671" y="821"/>
                  </a:cubicBezTo>
                  <a:cubicBezTo>
                    <a:pt x="1641" y="335"/>
                    <a:pt x="1306" y="0"/>
                    <a:pt x="8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5" name="Google Shape;29165;p13"/>
            <p:cNvSpPr/>
            <p:nvPr/>
          </p:nvSpPr>
          <p:spPr>
            <a:xfrm>
              <a:off x="3697150" y="5079350"/>
              <a:ext cx="41800" cy="41150"/>
            </a:xfrm>
            <a:custGeom>
              <a:avLst/>
              <a:gdLst/>
              <a:ahLst/>
              <a:cxnLst/>
              <a:rect l="l" t="t" r="r" b="b"/>
              <a:pathLst>
                <a:path w="1672" h="1646" extrusionOk="0">
                  <a:moveTo>
                    <a:pt x="794" y="0"/>
                  </a:moveTo>
                  <a:cubicBezTo>
                    <a:pt x="365" y="0"/>
                    <a:pt x="29" y="325"/>
                    <a:pt x="0" y="762"/>
                  </a:cubicBezTo>
                  <a:cubicBezTo>
                    <a:pt x="0" y="1260"/>
                    <a:pt x="339" y="1645"/>
                    <a:pt x="799" y="1645"/>
                  </a:cubicBezTo>
                  <a:cubicBezTo>
                    <a:pt x="816" y="1645"/>
                    <a:pt x="834" y="1645"/>
                    <a:pt x="851" y="1644"/>
                  </a:cubicBezTo>
                  <a:cubicBezTo>
                    <a:pt x="1277" y="1644"/>
                    <a:pt x="1672" y="1248"/>
                    <a:pt x="1672" y="823"/>
                  </a:cubicBezTo>
                  <a:cubicBezTo>
                    <a:pt x="1642" y="397"/>
                    <a:pt x="1277" y="2"/>
                    <a:pt x="851" y="2"/>
                  </a:cubicBezTo>
                  <a:cubicBezTo>
                    <a:pt x="832" y="1"/>
                    <a:pt x="813" y="0"/>
                    <a:pt x="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6" name="Google Shape;29166;p13"/>
            <p:cNvSpPr/>
            <p:nvPr/>
          </p:nvSpPr>
          <p:spPr>
            <a:xfrm>
              <a:off x="2088450" y="1301225"/>
              <a:ext cx="43350" cy="41825"/>
            </a:xfrm>
            <a:custGeom>
              <a:avLst/>
              <a:gdLst/>
              <a:ahLst/>
              <a:cxnLst/>
              <a:rect l="l" t="t" r="r" b="b"/>
              <a:pathLst>
                <a:path w="1734" h="1673" extrusionOk="0">
                  <a:moveTo>
                    <a:pt x="882" y="0"/>
                  </a:moveTo>
                  <a:cubicBezTo>
                    <a:pt x="396" y="0"/>
                    <a:pt x="1" y="426"/>
                    <a:pt x="31" y="882"/>
                  </a:cubicBezTo>
                  <a:cubicBezTo>
                    <a:pt x="61" y="1338"/>
                    <a:pt x="426" y="1672"/>
                    <a:pt x="882" y="1672"/>
                  </a:cubicBezTo>
                  <a:cubicBezTo>
                    <a:pt x="1368" y="1672"/>
                    <a:pt x="1733" y="1307"/>
                    <a:pt x="1703" y="791"/>
                  </a:cubicBezTo>
                  <a:cubicBezTo>
                    <a:pt x="1672" y="335"/>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7" name="Google Shape;29167;p13"/>
            <p:cNvSpPr/>
            <p:nvPr/>
          </p:nvSpPr>
          <p:spPr>
            <a:xfrm>
              <a:off x="5556600" y="4213075"/>
              <a:ext cx="42575" cy="41250"/>
            </a:xfrm>
            <a:custGeom>
              <a:avLst/>
              <a:gdLst/>
              <a:ahLst/>
              <a:cxnLst/>
              <a:rect l="l" t="t" r="r" b="b"/>
              <a:pathLst>
                <a:path w="1703" h="1650" extrusionOk="0">
                  <a:moveTo>
                    <a:pt x="825" y="0"/>
                  </a:moveTo>
                  <a:cubicBezTo>
                    <a:pt x="396" y="0"/>
                    <a:pt x="60" y="325"/>
                    <a:pt x="31" y="762"/>
                  </a:cubicBezTo>
                  <a:cubicBezTo>
                    <a:pt x="1" y="1218"/>
                    <a:pt x="335" y="1583"/>
                    <a:pt x="760" y="1644"/>
                  </a:cubicBezTo>
                  <a:cubicBezTo>
                    <a:pt x="792" y="1648"/>
                    <a:pt x="823" y="1650"/>
                    <a:pt x="854" y="1650"/>
                  </a:cubicBezTo>
                  <a:cubicBezTo>
                    <a:pt x="1277" y="1650"/>
                    <a:pt x="1674" y="1276"/>
                    <a:pt x="1703" y="823"/>
                  </a:cubicBezTo>
                  <a:cubicBezTo>
                    <a:pt x="1703" y="397"/>
                    <a:pt x="1338" y="2"/>
                    <a:pt x="882" y="2"/>
                  </a:cubicBezTo>
                  <a:cubicBezTo>
                    <a:pt x="863" y="1"/>
                    <a:pt x="844"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8" name="Google Shape;29168;p13"/>
            <p:cNvSpPr/>
            <p:nvPr/>
          </p:nvSpPr>
          <p:spPr>
            <a:xfrm>
              <a:off x="5880350" y="3611250"/>
              <a:ext cx="42550" cy="41125"/>
            </a:xfrm>
            <a:custGeom>
              <a:avLst/>
              <a:gdLst/>
              <a:ahLst/>
              <a:cxnLst/>
              <a:rect l="l" t="t" r="r" b="b"/>
              <a:pathLst>
                <a:path w="1702" h="1645" extrusionOk="0">
                  <a:moveTo>
                    <a:pt x="823" y="0"/>
                  </a:moveTo>
                  <a:cubicBezTo>
                    <a:pt x="394" y="0"/>
                    <a:pt x="59" y="325"/>
                    <a:pt x="29" y="762"/>
                  </a:cubicBezTo>
                  <a:cubicBezTo>
                    <a:pt x="0" y="1232"/>
                    <a:pt x="368" y="1645"/>
                    <a:pt x="832" y="1645"/>
                  </a:cubicBezTo>
                  <a:cubicBezTo>
                    <a:pt x="848" y="1645"/>
                    <a:pt x="864" y="1644"/>
                    <a:pt x="881" y="1643"/>
                  </a:cubicBezTo>
                  <a:cubicBezTo>
                    <a:pt x="1306" y="1643"/>
                    <a:pt x="1671" y="1248"/>
                    <a:pt x="1701" y="823"/>
                  </a:cubicBezTo>
                  <a:cubicBezTo>
                    <a:pt x="1701" y="397"/>
                    <a:pt x="1306" y="2"/>
                    <a:pt x="881" y="2"/>
                  </a:cubicBezTo>
                  <a:cubicBezTo>
                    <a:pt x="861" y="1"/>
                    <a:pt x="842" y="0"/>
                    <a:pt x="8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9" name="Google Shape;29169;p13"/>
            <p:cNvSpPr/>
            <p:nvPr/>
          </p:nvSpPr>
          <p:spPr>
            <a:xfrm>
              <a:off x="3792900" y="583850"/>
              <a:ext cx="41050" cy="41125"/>
            </a:xfrm>
            <a:custGeom>
              <a:avLst/>
              <a:gdLst/>
              <a:ahLst/>
              <a:cxnLst/>
              <a:rect l="l" t="t" r="r" b="b"/>
              <a:pathLst>
                <a:path w="1642" h="1645" extrusionOk="0">
                  <a:moveTo>
                    <a:pt x="794" y="0"/>
                  </a:moveTo>
                  <a:cubicBezTo>
                    <a:pt x="365" y="0"/>
                    <a:pt x="29" y="325"/>
                    <a:pt x="0" y="762"/>
                  </a:cubicBezTo>
                  <a:cubicBezTo>
                    <a:pt x="0" y="1260"/>
                    <a:pt x="339" y="1645"/>
                    <a:pt x="799" y="1645"/>
                  </a:cubicBezTo>
                  <a:cubicBezTo>
                    <a:pt x="816" y="1645"/>
                    <a:pt x="834" y="1644"/>
                    <a:pt x="851" y="1643"/>
                  </a:cubicBezTo>
                  <a:cubicBezTo>
                    <a:pt x="1277" y="1643"/>
                    <a:pt x="1641" y="1248"/>
                    <a:pt x="1641" y="823"/>
                  </a:cubicBezTo>
                  <a:cubicBezTo>
                    <a:pt x="1641" y="397"/>
                    <a:pt x="1277" y="2"/>
                    <a:pt x="851" y="2"/>
                  </a:cubicBezTo>
                  <a:cubicBezTo>
                    <a:pt x="832" y="1"/>
                    <a:pt x="813" y="0"/>
                    <a:pt x="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0" name="Google Shape;29170;p13"/>
            <p:cNvSpPr/>
            <p:nvPr/>
          </p:nvSpPr>
          <p:spPr>
            <a:xfrm>
              <a:off x="4464625" y="4947125"/>
              <a:ext cx="41825" cy="41150"/>
            </a:xfrm>
            <a:custGeom>
              <a:avLst/>
              <a:gdLst/>
              <a:ahLst/>
              <a:cxnLst/>
              <a:rect l="l" t="t" r="r" b="b"/>
              <a:pathLst>
                <a:path w="1673" h="1646" extrusionOk="0">
                  <a:moveTo>
                    <a:pt x="879" y="0"/>
                  </a:moveTo>
                  <a:cubicBezTo>
                    <a:pt x="860" y="0"/>
                    <a:pt x="841" y="1"/>
                    <a:pt x="822" y="2"/>
                  </a:cubicBezTo>
                  <a:cubicBezTo>
                    <a:pt x="396" y="2"/>
                    <a:pt x="1" y="397"/>
                    <a:pt x="31" y="823"/>
                  </a:cubicBezTo>
                  <a:cubicBezTo>
                    <a:pt x="31" y="1262"/>
                    <a:pt x="427" y="1645"/>
                    <a:pt x="863" y="1645"/>
                  </a:cubicBezTo>
                  <a:cubicBezTo>
                    <a:pt x="880" y="1645"/>
                    <a:pt x="896" y="1645"/>
                    <a:pt x="913" y="1644"/>
                  </a:cubicBezTo>
                  <a:cubicBezTo>
                    <a:pt x="1369" y="1613"/>
                    <a:pt x="1673" y="1218"/>
                    <a:pt x="1673" y="762"/>
                  </a:cubicBezTo>
                  <a:cubicBezTo>
                    <a:pt x="1644" y="326"/>
                    <a:pt x="1308" y="0"/>
                    <a:pt x="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1" name="Google Shape;29171;p13"/>
            <p:cNvSpPr/>
            <p:nvPr/>
          </p:nvSpPr>
          <p:spPr>
            <a:xfrm>
              <a:off x="3022350" y="716100"/>
              <a:ext cx="42600" cy="41100"/>
            </a:xfrm>
            <a:custGeom>
              <a:avLst/>
              <a:gdLst/>
              <a:ahLst/>
              <a:cxnLst/>
              <a:rect l="l" t="t" r="r" b="b"/>
              <a:pathLst>
                <a:path w="1704" h="1644" extrusionOk="0">
                  <a:moveTo>
                    <a:pt x="822" y="1"/>
                  </a:moveTo>
                  <a:cubicBezTo>
                    <a:pt x="366" y="1"/>
                    <a:pt x="31" y="335"/>
                    <a:pt x="1" y="791"/>
                  </a:cubicBezTo>
                  <a:cubicBezTo>
                    <a:pt x="1" y="1277"/>
                    <a:pt x="335" y="1612"/>
                    <a:pt x="791" y="1642"/>
                  </a:cubicBezTo>
                  <a:cubicBezTo>
                    <a:pt x="807" y="1643"/>
                    <a:pt x="822" y="1644"/>
                    <a:pt x="837" y="1644"/>
                  </a:cubicBezTo>
                  <a:cubicBezTo>
                    <a:pt x="1245" y="1644"/>
                    <a:pt x="1613" y="1263"/>
                    <a:pt x="1642" y="882"/>
                  </a:cubicBezTo>
                  <a:cubicBezTo>
                    <a:pt x="1703" y="42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2" name="Google Shape;29172;p13"/>
            <p:cNvSpPr/>
            <p:nvPr/>
          </p:nvSpPr>
          <p:spPr>
            <a:xfrm>
              <a:off x="4824825" y="857450"/>
              <a:ext cx="41825" cy="41050"/>
            </a:xfrm>
            <a:custGeom>
              <a:avLst/>
              <a:gdLst/>
              <a:ahLst/>
              <a:cxnLst/>
              <a:rect l="l" t="t" r="r" b="b"/>
              <a:pathLst>
                <a:path w="1673" h="1642" extrusionOk="0">
                  <a:moveTo>
                    <a:pt x="882" y="0"/>
                  </a:moveTo>
                  <a:cubicBezTo>
                    <a:pt x="456" y="0"/>
                    <a:pt x="61" y="335"/>
                    <a:pt x="31" y="760"/>
                  </a:cubicBezTo>
                  <a:cubicBezTo>
                    <a:pt x="0" y="1216"/>
                    <a:pt x="396" y="1642"/>
                    <a:pt x="852" y="1642"/>
                  </a:cubicBezTo>
                  <a:cubicBezTo>
                    <a:pt x="1307" y="1642"/>
                    <a:pt x="1642" y="1277"/>
                    <a:pt x="1642" y="821"/>
                  </a:cubicBezTo>
                  <a:cubicBezTo>
                    <a:pt x="1672" y="365"/>
                    <a:pt x="1338" y="31"/>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3" name="Google Shape;29173;p13"/>
            <p:cNvSpPr/>
            <p:nvPr/>
          </p:nvSpPr>
          <p:spPr>
            <a:xfrm>
              <a:off x="2370375" y="1094525"/>
              <a:ext cx="42575" cy="41100"/>
            </a:xfrm>
            <a:custGeom>
              <a:avLst/>
              <a:gdLst/>
              <a:ahLst/>
              <a:cxnLst/>
              <a:rect l="l" t="t" r="r" b="b"/>
              <a:pathLst>
                <a:path w="1703" h="1644" extrusionOk="0">
                  <a:moveTo>
                    <a:pt x="821" y="1"/>
                  </a:moveTo>
                  <a:cubicBezTo>
                    <a:pt x="365" y="1"/>
                    <a:pt x="31" y="335"/>
                    <a:pt x="0" y="791"/>
                  </a:cubicBezTo>
                  <a:cubicBezTo>
                    <a:pt x="0" y="1277"/>
                    <a:pt x="335" y="1612"/>
                    <a:pt x="791" y="1642"/>
                  </a:cubicBezTo>
                  <a:cubicBezTo>
                    <a:pt x="806" y="1643"/>
                    <a:pt x="822" y="1644"/>
                    <a:pt x="837" y="1644"/>
                  </a:cubicBezTo>
                  <a:cubicBezTo>
                    <a:pt x="1244" y="1644"/>
                    <a:pt x="1612" y="1263"/>
                    <a:pt x="1642" y="882"/>
                  </a:cubicBezTo>
                  <a:cubicBezTo>
                    <a:pt x="1703" y="42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4" name="Google Shape;29174;p13"/>
            <p:cNvSpPr/>
            <p:nvPr/>
          </p:nvSpPr>
          <p:spPr>
            <a:xfrm>
              <a:off x="4006425" y="558050"/>
              <a:ext cx="43325" cy="41825"/>
            </a:xfrm>
            <a:custGeom>
              <a:avLst/>
              <a:gdLst/>
              <a:ahLst/>
              <a:cxnLst/>
              <a:rect l="l" t="t" r="r" b="b"/>
              <a:pathLst>
                <a:path w="1733" h="1673" extrusionOk="0">
                  <a:moveTo>
                    <a:pt x="851" y="0"/>
                  </a:moveTo>
                  <a:cubicBezTo>
                    <a:pt x="365" y="0"/>
                    <a:pt x="0" y="396"/>
                    <a:pt x="31" y="882"/>
                  </a:cubicBezTo>
                  <a:cubicBezTo>
                    <a:pt x="61" y="1368"/>
                    <a:pt x="395" y="1672"/>
                    <a:pt x="851" y="1672"/>
                  </a:cubicBezTo>
                  <a:cubicBezTo>
                    <a:pt x="1338" y="1672"/>
                    <a:pt x="1733" y="1247"/>
                    <a:pt x="1702" y="791"/>
                  </a:cubicBezTo>
                  <a:cubicBezTo>
                    <a:pt x="1672" y="365"/>
                    <a:pt x="127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5" name="Google Shape;29175;p13"/>
            <p:cNvSpPr/>
            <p:nvPr/>
          </p:nvSpPr>
          <p:spPr>
            <a:xfrm>
              <a:off x="5808125" y="1833100"/>
              <a:ext cx="41825" cy="41150"/>
            </a:xfrm>
            <a:custGeom>
              <a:avLst/>
              <a:gdLst/>
              <a:ahLst/>
              <a:cxnLst/>
              <a:rect l="l" t="t" r="r" b="b"/>
              <a:pathLst>
                <a:path w="1673" h="1646" extrusionOk="0">
                  <a:moveTo>
                    <a:pt x="794" y="0"/>
                  </a:moveTo>
                  <a:cubicBezTo>
                    <a:pt x="365" y="0"/>
                    <a:pt x="30" y="327"/>
                    <a:pt x="1" y="793"/>
                  </a:cubicBezTo>
                  <a:cubicBezTo>
                    <a:pt x="1" y="1261"/>
                    <a:pt x="339" y="1645"/>
                    <a:pt x="799" y="1645"/>
                  </a:cubicBezTo>
                  <a:cubicBezTo>
                    <a:pt x="817" y="1645"/>
                    <a:pt x="834" y="1645"/>
                    <a:pt x="852" y="1644"/>
                  </a:cubicBezTo>
                  <a:cubicBezTo>
                    <a:pt x="1277" y="1613"/>
                    <a:pt x="1672" y="1218"/>
                    <a:pt x="1672" y="793"/>
                  </a:cubicBezTo>
                  <a:cubicBezTo>
                    <a:pt x="1642" y="367"/>
                    <a:pt x="1277" y="2"/>
                    <a:pt x="852" y="2"/>
                  </a:cubicBezTo>
                  <a:cubicBezTo>
                    <a:pt x="832" y="1"/>
                    <a:pt x="813" y="0"/>
                    <a:pt x="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6" name="Google Shape;29176;p13"/>
            <p:cNvSpPr/>
            <p:nvPr/>
          </p:nvSpPr>
          <p:spPr>
            <a:xfrm>
              <a:off x="5335475" y="1146175"/>
              <a:ext cx="41825" cy="41850"/>
            </a:xfrm>
            <a:custGeom>
              <a:avLst/>
              <a:gdLst/>
              <a:ahLst/>
              <a:cxnLst/>
              <a:rect l="l" t="t" r="r" b="b"/>
              <a:pathLst>
                <a:path w="1673" h="1674" extrusionOk="0">
                  <a:moveTo>
                    <a:pt x="860" y="0"/>
                  </a:moveTo>
                  <a:cubicBezTo>
                    <a:pt x="396" y="0"/>
                    <a:pt x="0" y="383"/>
                    <a:pt x="0" y="822"/>
                  </a:cubicBezTo>
                  <a:cubicBezTo>
                    <a:pt x="0" y="1309"/>
                    <a:pt x="396" y="1673"/>
                    <a:pt x="882" y="1673"/>
                  </a:cubicBezTo>
                  <a:cubicBezTo>
                    <a:pt x="1338" y="1673"/>
                    <a:pt x="1672" y="1309"/>
                    <a:pt x="1672" y="853"/>
                  </a:cubicBezTo>
                  <a:cubicBezTo>
                    <a:pt x="1672" y="397"/>
                    <a:pt x="1368" y="32"/>
                    <a:pt x="912" y="2"/>
                  </a:cubicBezTo>
                  <a:cubicBezTo>
                    <a:pt x="895" y="1"/>
                    <a:pt x="877" y="0"/>
                    <a:pt x="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7" name="Google Shape;29177;p13"/>
            <p:cNvSpPr/>
            <p:nvPr/>
          </p:nvSpPr>
          <p:spPr>
            <a:xfrm>
              <a:off x="6003450" y="2421250"/>
              <a:ext cx="42550" cy="41150"/>
            </a:xfrm>
            <a:custGeom>
              <a:avLst/>
              <a:gdLst/>
              <a:ahLst/>
              <a:cxnLst/>
              <a:rect l="l" t="t" r="r" b="b"/>
              <a:pathLst>
                <a:path w="1702" h="1646" extrusionOk="0">
                  <a:moveTo>
                    <a:pt x="801" y="1"/>
                  </a:moveTo>
                  <a:cubicBezTo>
                    <a:pt x="340" y="1"/>
                    <a:pt x="0" y="414"/>
                    <a:pt x="30" y="884"/>
                  </a:cubicBezTo>
                  <a:cubicBezTo>
                    <a:pt x="59" y="1321"/>
                    <a:pt x="422" y="1646"/>
                    <a:pt x="827" y="1646"/>
                  </a:cubicBezTo>
                  <a:cubicBezTo>
                    <a:pt x="845" y="1646"/>
                    <a:pt x="863" y="1645"/>
                    <a:pt x="881" y="1644"/>
                  </a:cubicBezTo>
                  <a:cubicBezTo>
                    <a:pt x="1337" y="1613"/>
                    <a:pt x="1701" y="1218"/>
                    <a:pt x="1701" y="793"/>
                  </a:cubicBezTo>
                  <a:cubicBezTo>
                    <a:pt x="1671" y="367"/>
                    <a:pt x="1306" y="2"/>
                    <a:pt x="850" y="2"/>
                  </a:cubicBezTo>
                  <a:cubicBezTo>
                    <a:pt x="834" y="1"/>
                    <a:pt x="818" y="1"/>
                    <a:pt x="8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8" name="Google Shape;29178;p13"/>
            <p:cNvSpPr/>
            <p:nvPr/>
          </p:nvSpPr>
          <p:spPr>
            <a:xfrm>
              <a:off x="6019375" y="2941025"/>
              <a:ext cx="41825" cy="41125"/>
            </a:xfrm>
            <a:custGeom>
              <a:avLst/>
              <a:gdLst/>
              <a:ahLst/>
              <a:cxnLst/>
              <a:rect l="l" t="t" r="r" b="b"/>
              <a:pathLst>
                <a:path w="1673" h="1645" extrusionOk="0">
                  <a:moveTo>
                    <a:pt x="802" y="0"/>
                  </a:moveTo>
                  <a:cubicBezTo>
                    <a:pt x="396" y="0"/>
                    <a:pt x="30" y="354"/>
                    <a:pt x="1" y="792"/>
                  </a:cubicBezTo>
                  <a:cubicBezTo>
                    <a:pt x="1" y="1233"/>
                    <a:pt x="398" y="1645"/>
                    <a:pt x="836" y="1645"/>
                  </a:cubicBezTo>
                  <a:cubicBezTo>
                    <a:pt x="851" y="1645"/>
                    <a:pt x="867" y="1644"/>
                    <a:pt x="882" y="1643"/>
                  </a:cubicBezTo>
                  <a:cubicBezTo>
                    <a:pt x="1338" y="1643"/>
                    <a:pt x="1672" y="1279"/>
                    <a:pt x="1672" y="792"/>
                  </a:cubicBezTo>
                  <a:cubicBezTo>
                    <a:pt x="1672" y="336"/>
                    <a:pt x="1308" y="2"/>
                    <a:pt x="852" y="2"/>
                  </a:cubicBezTo>
                  <a:cubicBezTo>
                    <a:pt x="835" y="1"/>
                    <a:pt x="818"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9" name="Google Shape;29179;p13"/>
            <p:cNvSpPr/>
            <p:nvPr/>
          </p:nvSpPr>
          <p:spPr>
            <a:xfrm>
              <a:off x="1887850" y="4109775"/>
              <a:ext cx="43325" cy="41825"/>
            </a:xfrm>
            <a:custGeom>
              <a:avLst/>
              <a:gdLst/>
              <a:ahLst/>
              <a:cxnLst/>
              <a:rect l="l" t="t" r="r" b="b"/>
              <a:pathLst>
                <a:path w="1733" h="1673" extrusionOk="0">
                  <a:moveTo>
                    <a:pt x="851" y="0"/>
                  </a:moveTo>
                  <a:cubicBezTo>
                    <a:pt x="365" y="31"/>
                    <a:pt x="0" y="456"/>
                    <a:pt x="30" y="912"/>
                  </a:cubicBezTo>
                  <a:cubicBezTo>
                    <a:pt x="91" y="1368"/>
                    <a:pt x="456" y="1672"/>
                    <a:pt x="912" y="1672"/>
                  </a:cubicBezTo>
                  <a:cubicBezTo>
                    <a:pt x="1398" y="1642"/>
                    <a:pt x="1733" y="1277"/>
                    <a:pt x="1702" y="760"/>
                  </a:cubicBezTo>
                  <a:cubicBezTo>
                    <a:pt x="1672" y="304"/>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0" name="Google Shape;29180;p13"/>
            <p:cNvSpPr/>
            <p:nvPr/>
          </p:nvSpPr>
          <p:spPr>
            <a:xfrm>
              <a:off x="2572500" y="4770825"/>
              <a:ext cx="41825" cy="41875"/>
            </a:xfrm>
            <a:custGeom>
              <a:avLst/>
              <a:gdLst/>
              <a:ahLst/>
              <a:cxnLst/>
              <a:rect l="l" t="t" r="r" b="b"/>
              <a:pathLst>
                <a:path w="1673" h="1675" extrusionOk="0">
                  <a:moveTo>
                    <a:pt x="860" y="1"/>
                  </a:moveTo>
                  <a:cubicBezTo>
                    <a:pt x="398" y="1"/>
                    <a:pt x="30" y="384"/>
                    <a:pt x="1" y="823"/>
                  </a:cubicBezTo>
                  <a:cubicBezTo>
                    <a:pt x="1" y="1279"/>
                    <a:pt x="396" y="1674"/>
                    <a:pt x="882" y="1674"/>
                  </a:cubicBezTo>
                  <a:cubicBezTo>
                    <a:pt x="1338" y="1674"/>
                    <a:pt x="1672" y="1340"/>
                    <a:pt x="1672" y="854"/>
                  </a:cubicBezTo>
                  <a:cubicBezTo>
                    <a:pt x="1672" y="398"/>
                    <a:pt x="1368" y="33"/>
                    <a:pt x="912" y="3"/>
                  </a:cubicBezTo>
                  <a:cubicBezTo>
                    <a:pt x="895" y="1"/>
                    <a:pt x="877" y="1"/>
                    <a:pt x="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1" name="Google Shape;29181;p13"/>
            <p:cNvSpPr/>
            <p:nvPr/>
          </p:nvSpPr>
          <p:spPr>
            <a:xfrm>
              <a:off x="1567925" y="2448625"/>
              <a:ext cx="41800" cy="41100"/>
            </a:xfrm>
            <a:custGeom>
              <a:avLst/>
              <a:gdLst/>
              <a:ahLst/>
              <a:cxnLst/>
              <a:rect l="l" t="t" r="r" b="b"/>
              <a:pathLst>
                <a:path w="1672" h="1644" extrusionOk="0">
                  <a:moveTo>
                    <a:pt x="813" y="0"/>
                  </a:moveTo>
                  <a:cubicBezTo>
                    <a:pt x="796" y="0"/>
                    <a:pt x="778" y="1"/>
                    <a:pt x="760" y="2"/>
                  </a:cubicBezTo>
                  <a:cubicBezTo>
                    <a:pt x="304" y="32"/>
                    <a:pt x="0" y="366"/>
                    <a:pt x="0" y="853"/>
                  </a:cubicBezTo>
                  <a:cubicBezTo>
                    <a:pt x="31" y="1309"/>
                    <a:pt x="396" y="1643"/>
                    <a:pt x="821" y="1643"/>
                  </a:cubicBezTo>
                  <a:cubicBezTo>
                    <a:pt x="1247" y="1643"/>
                    <a:pt x="1642" y="1248"/>
                    <a:pt x="1642" y="822"/>
                  </a:cubicBezTo>
                  <a:cubicBezTo>
                    <a:pt x="1671" y="383"/>
                    <a:pt x="1277" y="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2" name="Google Shape;29182;p13"/>
            <p:cNvSpPr/>
            <p:nvPr/>
          </p:nvSpPr>
          <p:spPr>
            <a:xfrm>
              <a:off x="1772325" y="3862000"/>
              <a:ext cx="42600" cy="41250"/>
            </a:xfrm>
            <a:custGeom>
              <a:avLst/>
              <a:gdLst/>
              <a:ahLst/>
              <a:cxnLst/>
              <a:rect l="l" t="t" r="r" b="b"/>
              <a:pathLst>
                <a:path w="1704" h="1650" extrusionOk="0">
                  <a:moveTo>
                    <a:pt x="825" y="1"/>
                  </a:moveTo>
                  <a:cubicBezTo>
                    <a:pt x="396" y="1"/>
                    <a:pt x="60" y="326"/>
                    <a:pt x="31" y="762"/>
                  </a:cubicBezTo>
                  <a:cubicBezTo>
                    <a:pt x="1" y="1218"/>
                    <a:pt x="335" y="1583"/>
                    <a:pt x="761" y="1644"/>
                  </a:cubicBezTo>
                  <a:cubicBezTo>
                    <a:pt x="792" y="1648"/>
                    <a:pt x="823" y="1650"/>
                    <a:pt x="854" y="1650"/>
                  </a:cubicBezTo>
                  <a:cubicBezTo>
                    <a:pt x="1277" y="1650"/>
                    <a:pt x="1675" y="1276"/>
                    <a:pt x="1703" y="823"/>
                  </a:cubicBezTo>
                  <a:cubicBezTo>
                    <a:pt x="1703" y="398"/>
                    <a:pt x="1338" y="2"/>
                    <a:pt x="882" y="2"/>
                  </a:cubicBezTo>
                  <a:cubicBezTo>
                    <a:pt x="863" y="1"/>
                    <a:pt x="844"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3" name="Google Shape;29183;p13"/>
            <p:cNvSpPr/>
            <p:nvPr/>
          </p:nvSpPr>
          <p:spPr>
            <a:xfrm>
              <a:off x="2650000" y="889325"/>
              <a:ext cx="41825" cy="41100"/>
            </a:xfrm>
            <a:custGeom>
              <a:avLst/>
              <a:gdLst/>
              <a:ahLst/>
              <a:cxnLst/>
              <a:rect l="l" t="t" r="r" b="b"/>
              <a:pathLst>
                <a:path w="1673" h="1644" extrusionOk="0">
                  <a:moveTo>
                    <a:pt x="860" y="0"/>
                  </a:moveTo>
                  <a:cubicBezTo>
                    <a:pt x="396" y="0"/>
                    <a:pt x="1" y="383"/>
                    <a:pt x="1" y="823"/>
                  </a:cubicBezTo>
                  <a:cubicBezTo>
                    <a:pt x="31" y="1248"/>
                    <a:pt x="396" y="1643"/>
                    <a:pt x="822" y="1643"/>
                  </a:cubicBezTo>
                  <a:cubicBezTo>
                    <a:pt x="1278" y="1643"/>
                    <a:pt x="1642" y="1309"/>
                    <a:pt x="1673" y="853"/>
                  </a:cubicBezTo>
                  <a:cubicBezTo>
                    <a:pt x="1673" y="397"/>
                    <a:pt x="1369" y="32"/>
                    <a:pt x="913" y="2"/>
                  </a:cubicBezTo>
                  <a:cubicBezTo>
                    <a:pt x="895" y="1"/>
                    <a:pt x="878" y="0"/>
                    <a:pt x="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4" name="Google Shape;29184;p13"/>
            <p:cNvSpPr/>
            <p:nvPr/>
          </p:nvSpPr>
          <p:spPr>
            <a:xfrm>
              <a:off x="1715350" y="3738900"/>
              <a:ext cx="41825" cy="41100"/>
            </a:xfrm>
            <a:custGeom>
              <a:avLst/>
              <a:gdLst/>
              <a:ahLst/>
              <a:cxnLst/>
              <a:rect l="l" t="t" r="r" b="b"/>
              <a:pathLst>
                <a:path w="1673" h="1644" extrusionOk="0">
                  <a:moveTo>
                    <a:pt x="859" y="1"/>
                  </a:moveTo>
                  <a:cubicBezTo>
                    <a:pt x="395" y="1"/>
                    <a:pt x="0" y="384"/>
                    <a:pt x="0" y="823"/>
                  </a:cubicBezTo>
                  <a:cubicBezTo>
                    <a:pt x="31" y="1249"/>
                    <a:pt x="395" y="1644"/>
                    <a:pt x="821" y="1644"/>
                  </a:cubicBezTo>
                  <a:cubicBezTo>
                    <a:pt x="1277" y="1644"/>
                    <a:pt x="1642" y="1309"/>
                    <a:pt x="1672" y="853"/>
                  </a:cubicBezTo>
                  <a:cubicBezTo>
                    <a:pt x="1672" y="398"/>
                    <a:pt x="1368" y="33"/>
                    <a:pt x="912" y="2"/>
                  </a:cubicBezTo>
                  <a:cubicBezTo>
                    <a:pt x="894" y="1"/>
                    <a:pt x="877" y="1"/>
                    <a:pt x="8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5" name="Google Shape;29185;p13"/>
            <p:cNvSpPr/>
            <p:nvPr/>
          </p:nvSpPr>
          <p:spPr>
            <a:xfrm>
              <a:off x="4127275" y="5029250"/>
              <a:ext cx="41775" cy="41075"/>
            </a:xfrm>
            <a:custGeom>
              <a:avLst/>
              <a:gdLst/>
              <a:ahLst/>
              <a:cxnLst/>
              <a:rect l="l" t="t" r="r" b="b"/>
              <a:pathLst>
                <a:path w="1671" h="1643" extrusionOk="0">
                  <a:moveTo>
                    <a:pt x="850" y="0"/>
                  </a:moveTo>
                  <a:cubicBezTo>
                    <a:pt x="425" y="0"/>
                    <a:pt x="30" y="365"/>
                    <a:pt x="30" y="790"/>
                  </a:cubicBezTo>
                  <a:cubicBezTo>
                    <a:pt x="0" y="1231"/>
                    <a:pt x="396" y="1643"/>
                    <a:pt x="834" y="1643"/>
                  </a:cubicBezTo>
                  <a:cubicBezTo>
                    <a:pt x="850" y="1643"/>
                    <a:pt x="865" y="1642"/>
                    <a:pt x="881" y="1641"/>
                  </a:cubicBezTo>
                  <a:cubicBezTo>
                    <a:pt x="1337" y="1611"/>
                    <a:pt x="1671" y="1277"/>
                    <a:pt x="1671" y="790"/>
                  </a:cubicBezTo>
                  <a:cubicBezTo>
                    <a:pt x="1641" y="334"/>
                    <a:pt x="1306" y="0"/>
                    <a:pt x="8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6" name="Google Shape;29186;p13"/>
            <p:cNvSpPr/>
            <p:nvPr/>
          </p:nvSpPr>
          <p:spPr>
            <a:xfrm>
              <a:off x="1978275" y="4144725"/>
              <a:ext cx="41775" cy="41100"/>
            </a:xfrm>
            <a:custGeom>
              <a:avLst/>
              <a:gdLst/>
              <a:ahLst/>
              <a:cxnLst/>
              <a:rect l="l" t="t" r="r" b="b"/>
              <a:pathLst>
                <a:path w="1671" h="1644" extrusionOk="0">
                  <a:moveTo>
                    <a:pt x="821" y="1"/>
                  </a:moveTo>
                  <a:cubicBezTo>
                    <a:pt x="335" y="1"/>
                    <a:pt x="0" y="335"/>
                    <a:pt x="0" y="821"/>
                  </a:cubicBezTo>
                  <a:cubicBezTo>
                    <a:pt x="0" y="1277"/>
                    <a:pt x="335" y="1642"/>
                    <a:pt x="790" y="1642"/>
                  </a:cubicBezTo>
                  <a:cubicBezTo>
                    <a:pt x="805" y="1643"/>
                    <a:pt x="819" y="1643"/>
                    <a:pt x="834" y="1643"/>
                  </a:cubicBezTo>
                  <a:cubicBezTo>
                    <a:pt x="1273" y="1643"/>
                    <a:pt x="1671" y="1202"/>
                    <a:pt x="1642" y="761"/>
                  </a:cubicBezTo>
                  <a:cubicBezTo>
                    <a:pt x="1642" y="335"/>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7" name="Google Shape;29187;p13"/>
            <p:cNvSpPr/>
            <p:nvPr/>
          </p:nvSpPr>
          <p:spPr>
            <a:xfrm>
              <a:off x="5242000" y="4509425"/>
              <a:ext cx="42575" cy="41100"/>
            </a:xfrm>
            <a:custGeom>
              <a:avLst/>
              <a:gdLst/>
              <a:ahLst/>
              <a:cxnLst/>
              <a:rect l="l" t="t" r="r" b="b"/>
              <a:pathLst>
                <a:path w="1703" h="1644" extrusionOk="0">
                  <a:moveTo>
                    <a:pt x="855" y="1"/>
                  </a:moveTo>
                  <a:cubicBezTo>
                    <a:pt x="426" y="1"/>
                    <a:pt x="89" y="324"/>
                    <a:pt x="31" y="732"/>
                  </a:cubicBezTo>
                  <a:cubicBezTo>
                    <a:pt x="1" y="1249"/>
                    <a:pt x="365" y="1644"/>
                    <a:pt x="852" y="1644"/>
                  </a:cubicBezTo>
                  <a:cubicBezTo>
                    <a:pt x="1277" y="1644"/>
                    <a:pt x="1672" y="1279"/>
                    <a:pt x="1672" y="854"/>
                  </a:cubicBezTo>
                  <a:cubicBezTo>
                    <a:pt x="1703" y="428"/>
                    <a:pt x="1338" y="33"/>
                    <a:pt x="913" y="2"/>
                  </a:cubicBezTo>
                  <a:cubicBezTo>
                    <a:pt x="893" y="1"/>
                    <a:pt x="874" y="1"/>
                    <a:pt x="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8" name="Google Shape;29188;p13"/>
            <p:cNvSpPr/>
            <p:nvPr/>
          </p:nvSpPr>
          <p:spPr>
            <a:xfrm>
              <a:off x="2424325" y="4614350"/>
              <a:ext cx="42575" cy="41100"/>
            </a:xfrm>
            <a:custGeom>
              <a:avLst/>
              <a:gdLst/>
              <a:ahLst/>
              <a:cxnLst/>
              <a:rect l="l" t="t" r="r" b="b"/>
              <a:pathLst>
                <a:path w="1703" h="1644" extrusionOk="0">
                  <a:moveTo>
                    <a:pt x="852" y="0"/>
                  </a:moveTo>
                  <a:cubicBezTo>
                    <a:pt x="365" y="0"/>
                    <a:pt x="0" y="395"/>
                    <a:pt x="31" y="882"/>
                  </a:cubicBezTo>
                  <a:cubicBezTo>
                    <a:pt x="60" y="1318"/>
                    <a:pt x="424" y="1643"/>
                    <a:pt x="855" y="1643"/>
                  </a:cubicBezTo>
                  <a:cubicBezTo>
                    <a:pt x="874" y="1643"/>
                    <a:pt x="893" y="1643"/>
                    <a:pt x="912" y="1641"/>
                  </a:cubicBezTo>
                  <a:cubicBezTo>
                    <a:pt x="1338" y="1611"/>
                    <a:pt x="1703" y="1216"/>
                    <a:pt x="1703" y="790"/>
                  </a:cubicBezTo>
                  <a:cubicBezTo>
                    <a:pt x="1672" y="365"/>
                    <a:pt x="1307"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9" name="Google Shape;29189;p13"/>
            <p:cNvSpPr/>
            <p:nvPr/>
          </p:nvSpPr>
          <p:spPr>
            <a:xfrm>
              <a:off x="4555825" y="4980550"/>
              <a:ext cx="42575" cy="41875"/>
            </a:xfrm>
            <a:custGeom>
              <a:avLst/>
              <a:gdLst/>
              <a:ahLst/>
              <a:cxnLst/>
              <a:rect l="l" t="t" r="r" b="b"/>
              <a:pathLst>
                <a:path w="1703" h="1675" extrusionOk="0">
                  <a:moveTo>
                    <a:pt x="859" y="1"/>
                  </a:moveTo>
                  <a:cubicBezTo>
                    <a:pt x="424" y="1"/>
                    <a:pt x="30" y="356"/>
                    <a:pt x="0" y="823"/>
                  </a:cubicBezTo>
                  <a:cubicBezTo>
                    <a:pt x="0" y="1279"/>
                    <a:pt x="365" y="1675"/>
                    <a:pt x="851" y="1675"/>
                  </a:cubicBezTo>
                  <a:cubicBezTo>
                    <a:pt x="1307" y="1675"/>
                    <a:pt x="1672" y="1340"/>
                    <a:pt x="1672" y="884"/>
                  </a:cubicBezTo>
                  <a:cubicBezTo>
                    <a:pt x="1703" y="428"/>
                    <a:pt x="1368" y="64"/>
                    <a:pt x="912" y="3"/>
                  </a:cubicBezTo>
                  <a:cubicBezTo>
                    <a:pt x="894" y="2"/>
                    <a:pt x="877" y="1"/>
                    <a:pt x="8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0" name="Google Shape;29190;p13"/>
            <p:cNvSpPr/>
            <p:nvPr/>
          </p:nvSpPr>
          <p:spPr>
            <a:xfrm>
              <a:off x="1526900" y="2845275"/>
              <a:ext cx="41800" cy="41150"/>
            </a:xfrm>
            <a:custGeom>
              <a:avLst/>
              <a:gdLst/>
              <a:ahLst/>
              <a:cxnLst/>
              <a:rect l="l" t="t" r="r" b="b"/>
              <a:pathLst>
                <a:path w="1672" h="1646" extrusionOk="0">
                  <a:moveTo>
                    <a:pt x="794" y="0"/>
                  </a:moveTo>
                  <a:cubicBezTo>
                    <a:pt x="365" y="0"/>
                    <a:pt x="29" y="325"/>
                    <a:pt x="0" y="762"/>
                  </a:cubicBezTo>
                  <a:cubicBezTo>
                    <a:pt x="0" y="1260"/>
                    <a:pt x="339" y="1645"/>
                    <a:pt x="799" y="1645"/>
                  </a:cubicBezTo>
                  <a:cubicBezTo>
                    <a:pt x="816" y="1645"/>
                    <a:pt x="834" y="1645"/>
                    <a:pt x="851" y="1644"/>
                  </a:cubicBezTo>
                  <a:cubicBezTo>
                    <a:pt x="1277" y="1644"/>
                    <a:pt x="1641" y="1248"/>
                    <a:pt x="1672" y="823"/>
                  </a:cubicBezTo>
                  <a:cubicBezTo>
                    <a:pt x="1672" y="397"/>
                    <a:pt x="1277" y="2"/>
                    <a:pt x="851" y="2"/>
                  </a:cubicBezTo>
                  <a:cubicBezTo>
                    <a:pt x="832" y="1"/>
                    <a:pt x="813" y="0"/>
                    <a:pt x="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1" name="Google Shape;29191;p13"/>
            <p:cNvSpPr/>
            <p:nvPr/>
          </p:nvSpPr>
          <p:spPr>
            <a:xfrm>
              <a:off x="1831600" y="1723675"/>
              <a:ext cx="42575" cy="41100"/>
            </a:xfrm>
            <a:custGeom>
              <a:avLst/>
              <a:gdLst/>
              <a:ahLst/>
              <a:cxnLst/>
              <a:rect l="l" t="t" r="r" b="b"/>
              <a:pathLst>
                <a:path w="1703" h="1644" extrusionOk="0">
                  <a:moveTo>
                    <a:pt x="855" y="0"/>
                  </a:moveTo>
                  <a:cubicBezTo>
                    <a:pt x="424" y="0"/>
                    <a:pt x="60" y="326"/>
                    <a:pt x="31" y="762"/>
                  </a:cubicBezTo>
                  <a:cubicBezTo>
                    <a:pt x="1" y="1249"/>
                    <a:pt x="366" y="1644"/>
                    <a:pt x="852" y="1644"/>
                  </a:cubicBezTo>
                  <a:cubicBezTo>
                    <a:pt x="1277" y="1644"/>
                    <a:pt x="1673" y="1249"/>
                    <a:pt x="1673" y="823"/>
                  </a:cubicBezTo>
                  <a:cubicBezTo>
                    <a:pt x="1703" y="397"/>
                    <a:pt x="1338" y="33"/>
                    <a:pt x="913" y="2"/>
                  </a:cubicBezTo>
                  <a:cubicBezTo>
                    <a:pt x="893" y="1"/>
                    <a:pt x="874" y="0"/>
                    <a:pt x="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2" name="Google Shape;29192;p13"/>
            <p:cNvSpPr/>
            <p:nvPr/>
          </p:nvSpPr>
          <p:spPr>
            <a:xfrm>
              <a:off x="5590800" y="4121925"/>
              <a:ext cx="41825" cy="41075"/>
            </a:xfrm>
            <a:custGeom>
              <a:avLst/>
              <a:gdLst/>
              <a:ahLst/>
              <a:cxnLst/>
              <a:rect l="l" t="t" r="r" b="b"/>
              <a:pathLst>
                <a:path w="1673" h="1643" extrusionOk="0">
                  <a:moveTo>
                    <a:pt x="851" y="1"/>
                  </a:moveTo>
                  <a:cubicBezTo>
                    <a:pt x="395" y="1"/>
                    <a:pt x="0" y="426"/>
                    <a:pt x="31" y="882"/>
                  </a:cubicBezTo>
                  <a:cubicBezTo>
                    <a:pt x="61" y="1277"/>
                    <a:pt x="456" y="1642"/>
                    <a:pt x="882" y="1642"/>
                  </a:cubicBezTo>
                  <a:cubicBezTo>
                    <a:pt x="1338" y="1612"/>
                    <a:pt x="1672" y="1277"/>
                    <a:pt x="1642" y="821"/>
                  </a:cubicBezTo>
                  <a:cubicBezTo>
                    <a:pt x="1642" y="335"/>
                    <a:pt x="130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3" name="Google Shape;29193;p13"/>
            <p:cNvSpPr/>
            <p:nvPr/>
          </p:nvSpPr>
          <p:spPr>
            <a:xfrm>
              <a:off x="4188800" y="624875"/>
              <a:ext cx="42575" cy="41100"/>
            </a:xfrm>
            <a:custGeom>
              <a:avLst/>
              <a:gdLst/>
              <a:ahLst/>
              <a:cxnLst/>
              <a:rect l="l" t="t" r="r" b="b"/>
              <a:pathLst>
                <a:path w="1703" h="1644" extrusionOk="0">
                  <a:moveTo>
                    <a:pt x="850" y="0"/>
                  </a:moveTo>
                  <a:cubicBezTo>
                    <a:pt x="423" y="0"/>
                    <a:pt x="89" y="297"/>
                    <a:pt x="31" y="732"/>
                  </a:cubicBezTo>
                  <a:cubicBezTo>
                    <a:pt x="0" y="1218"/>
                    <a:pt x="365" y="1644"/>
                    <a:pt x="851" y="1644"/>
                  </a:cubicBezTo>
                  <a:cubicBezTo>
                    <a:pt x="1277" y="1644"/>
                    <a:pt x="1672" y="1279"/>
                    <a:pt x="1672" y="853"/>
                  </a:cubicBezTo>
                  <a:cubicBezTo>
                    <a:pt x="1702" y="428"/>
                    <a:pt x="1338" y="33"/>
                    <a:pt x="912" y="2"/>
                  </a:cubicBezTo>
                  <a:cubicBezTo>
                    <a:pt x="891" y="1"/>
                    <a:pt x="870" y="0"/>
                    <a:pt x="8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4" name="Google Shape;29194;p13"/>
            <p:cNvSpPr/>
            <p:nvPr/>
          </p:nvSpPr>
          <p:spPr>
            <a:xfrm>
              <a:off x="1865050" y="1632500"/>
              <a:ext cx="42575" cy="41100"/>
            </a:xfrm>
            <a:custGeom>
              <a:avLst/>
              <a:gdLst/>
              <a:ahLst/>
              <a:cxnLst/>
              <a:rect l="l" t="t" r="r" b="b"/>
              <a:pathLst>
                <a:path w="1703" h="1644" extrusionOk="0">
                  <a:moveTo>
                    <a:pt x="862" y="0"/>
                  </a:moveTo>
                  <a:cubicBezTo>
                    <a:pt x="454" y="0"/>
                    <a:pt x="60" y="353"/>
                    <a:pt x="31" y="762"/>
                  </a:cubicBezTo>
                  <a:cubicBezTo>
                    <a:pt x="0" y="1218"/>
                    <a:pt x="426" y="1643"/>
                    <a:pt x="882" y="1643"/>
                  </a:cubicBezTo>
                  <a:cubicBezTo>
                    <a:pt x="1338" y="1643"/>
                    <a:pt x="1672" y="1278"/>
                    <a:pt x="1702" y="823"/>
                  </a:cubicBezTo>
                  <a:cubicBezTo>
                    <a:pt x="1702" y="367"/>
                    <a:pt x="1368" y="2"/>
                    <a:pt x="912" y="2"/>
                  </a:cubicBezTo>
                  <a:cubicBezTo>
                    <a:pt x="895" y="1"/>
                    <a:pt x="879" y="0"/>
                    <a:pt x="8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5" name="Google Shape;29195;p13"/>
            <p:cNvSpPr/>
            <p:nvPr/>
          </p:nvSpPr>
          <p:spPr>
            <a:xfrm>
              <a:off x="4681200" y="4921325"/>
              <a:ext cx="43350" cy="41825"/>
            </a:xfrm>
            <a:custGeom>
              <a:avLst/>
              <a:gdLst/>
              <a:ahLst/>
              <a:cxnLst/>
              <a:rect l="l" t="t" r="r" b="b"/>
              <a:pathLst>
                <a:path w="1734" h="1673" extrusionOk="0">
                  <a:moveTo>
                    <a:pt x="882" y="1"/>
                  </a:moveTo>
                  <a:cubicBezTo>
                    <a:pt x="426" y="1"/>
                    <a:pt x="61" y="305"/>
                    <a:pt x="31" y="761"/>
                  </a:cubicBezTo>
                  <a:cubicBezTo>
                    <a:pt x="1" y="1278"/>
                    <a:pt x="335" y="1642"/>
                    <a:pt x="821" y="1673"/>
                  </a:cubicBezTo>
                  <a:cubicBezTo>
                    <a:pt x="1277" y="1673"/>
                    <a:pt x="1642" y="1369"/>
                    <a:pt x="1703" y="913"/>
                  </a:cubicBezTo>
                  <a:cubicBezTo>
                    <a:pt x="1733" y="457"/>
                    <a:pt x="1368" y="3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6" name="Google Shape;29196;p13"/>
            <p:cNvSpPr/>
            <p:nvPr/>
          </p:nvSpPr>
          <p:spPr>
            <a:xfrm>
              <a:off x="5913000" y="3520050"/>
              <a:ext cx="42550" cy="41150"/>
            </a:xfrm>
            <a:custGeom>
              <a:avLst/>
              <a:gdLst/>
              <a:ahLst/>
              <a:cxnLst/>
              <a:rect l="l" t="t" r="r" b="b"/>
              <a:pathLst>
                <a:path w="1702" h="1646" extrusionOk="0">
                  <a:moveTo>
                    <a:pt x="867" y="1"/>
                  </a:moveTo>
                  <a:cubicBezTo>
                    <a:pt x="852" y="1"/>
                    <a:pt x="836" y="1"/>
                    <a:pt x="821" y="2"/>
                  </a:cubicBezTo>
                  <a:cubicBezTo>
                    <a:pt x="365" y="2"/>
                    <a:pt x="0" y="337"/>
                    <a:pt x="0" y="793"/>
                  </a:cubicBezTo>
                  <a:cubicBezTo>
                    <a:pt x="0" y="1279"/>
                    <a:pt x="334" y="1644"/>
                    <a:pt x="790" y="1644"/>
                  </a:cubicBezTo>
                  <a:cubicBezTo>
                    <a:pt x="806" y="1645"/>
                    <a:pt x="821" y="1645"/>
                    <a:pt x="837" y="1645"/>
                  </a:cubicBezTo>
                  <a:cubicBezTo>
                    <a:pt x="1244" y="1645"/>
                    <a:pt x="1613" y="1265"/>
                    <a:pt x="1672" y="884"/>
                  </a:cubicBezTo>
                  <a:cubicBezTo>
                    <a:pt x="1701" y="414"/>
                    <a:pt x="1305"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7" name="Google Shape;29197;p13"/>
            <p:cNvSpPr/>
            <p:nvPr/>
          </p:nvSpPr>
          <p:spPr>
            <a:xfrm>
              <a:off x="4216150" y="5063050"/>
              <a:ext cx="43350" cy="41625"/>
            </a:xfrm>
            <a:custGeom>
              <a:avLst/>
              <a:gdLst/>
              <a:ahLst/>
              <a:cxnLst/>
              <a:rect l="l" t="t" r="r" b="b"/>
              <a:pathLst>
                <a:path w="1734" h="1665" extrusionOk="0">
                  <a:moveTo>
                    <a:pt x="815" y="1"/>
                  </a:moveTo>
                  <a:cubicBezTo>
                    <a:pt x="403" y="1"/>
                    <a:pt x="85" y="313"/>
                    <a:pt x="31" y="745"/>
                  </a:cubicBezTo>
                  <a:cubicBezTo>
                    <a:pt x="1" y="1201"/>
                    <a:pt x="274" y="1596"/>
                    <a:pt x="730" y="1657"/>
                  </a:cubicBezTo>
                  <a:cubicBezTo>
                    <a:pt x="766" y="1662"/>
                    <a:pt x="802" y="1664"/>
                    <a:pt x="838" y="1664"/>
                  </a:cubicBezTo>
                  <a:cubicBezTo>
                    <a:pt x="1256" y="1664"/>
                    <a:pt x="1647" y="1348"/>
                    <a:pt x="1703" y="928"/>
                  </a:cubicBezTo>
                  <a:cubicBezTo>
                    <a:pt x="1733" y="472"/>
                    <a:pt x="1429" y="77"/>
                    <a:pt x="973" y="16"/>
                  </a:cubicBezTo>
                  <a:cubicBezTo>
                    <a:pt x="919" y="6"/>
                    <a:pt x="866" y="1"/>
                    <a:pt x="8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8" name="Google Shape;29198;p13"/>
            <p:cNvSpPr/>
            <p:nvPr/>
          </p:nvSpPr>
          <p:spPr>
            <a:xfrm>
              <a:off x="5543675" y="1427325"/>
              <a:ext cx="41825" cy="41100"/>
            </a:xfrm>
            <a:custGeom>
              <a:avLst/>
              <a:gdLst/>
              <a:ahLst/>
              <a:cxnLst/>
              <a:rect l="l" t="t" r="r" b="b"/>
              <a:pathLst>
                <a:path w="1673" h="1644" extrusionOk="0">
                  <a:moveTo>
                    <a:pt x="813" y="0"/>
                  </a:moveTo>
                  <a:cubicBezTo>
                    <a:pt x="796" y="0"/>
                    <a:pt x="778" y="1"/>
                    <a:pt x="761" y="2"/>
                  </a:cubicBezTo>
                  <a:cubicBezTo>
                    <a:pt x="305" y="32"/>
                    <a:pt x="1" y="397"/>
                    <a:pt x="1" y="853"/>
                  </a:cubicBezTo>
                  <a:cubicBezTo>
                    <a:pt x="31" y="1309"/>
                    <a:pt x="396" y="1643"/>
                    <a:pt x="821" y="1643"/>
                  </a:cubicBezTo>
                  <a:cubicBezTo>
                    <a:pt x="1247" y="1643"/>
                    <a:pt x="1642" y="1248"/>
                    <a:pt x="1673" y="823"/>
                  </a:cubicBezTo>
                  <a:cubicBezTo>
                    <a:pt x="1673" y="383"/>
                    <a:pt x="1277" y="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9" name="Google Shape;29199;p13"/>
            <p:cNvSpPr/>
            <p:nvPr/>
          </p:nvSpPr>
          <p:spPr>
            <a:xfrm>
              <a:off x="4340775" y="5006450"/>
              <a:ext cx="42575" cy="41100"/>
            </a:xfrm>
            <a:custGeom>
              <a:avLst/>
              <a:gdLst/>
              <a:ahLst/>
              <a:cxnLst/>
              <a:rect l="l" t="t" r="r" b="b"/>
              <a:pathLst>
                <a:path w="1703" h="1644" extrusionOk="0">
                  <a:moveTo>
                    <a:pt x="882" y="0"/>
                  </a:moveTo>
                  <a:cubicBezTo>
                    <a:pt x="396" y="0"/>
                    <a:pt x="0" y="426"/>
                    <a:pt x="31" y="882"/>
                  </a:cubicBezTo>
                  <a:cubicBezTo>
                    <a:pt x="89" y="1291"/>
                    <a:pt x="484" y="1643"/>
                    <a:pt x="866" y="1643"/>
                  </a:cubicBezTo>
                  <a:cubicBezTo>
                    <a:pt x="881" y="1643"/>
                    <a:pt x="897" y="1643"/>
                    <a:pt x="912" y="1642"/>
                  </a:cubicBezTo>
                  <a:cubicBezTo>
                    <a:pt x="1368" y="1611"/>
                    <a:pt x="1703" y="1246"/>
                    <a:pt x="1703" y="790"/>
                  </a:cubicBezTo>
                  <a:cubicBezTo>
                    <a:pt x="1672" y="335"/>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0" name="Google Shape;29200;p13"/>
            <p:cNvSpPr/>
            <p:nvPr/>
          </p:nvSpPr>
          <p:spPr>
            <a:xfrm>
              <a:off x="4928175" y="4807350"/>
              <a:ext cx="41825" cy="41875"/>
            </a:xfrm>
            <a:custGeom>
              <a:avLst/>
              <a:gdLst/>
              <a:ahLst/>
              <a:cxnLst/>
              <a:rect l="l" t="t" r="r" b="b"/>
              <a:pathLst>
                <a:path w="1673" h="1675" extrusionOk="0">
                  <a:moveTo>
                    <a:pt x="791" y="1"/>
                  </a:moveTo>
                  <a:cubicBezTo>
                    <a:pt x="335" y="31"/>
                    <a:pt x="0" y="396"/>
                    <a:pt x="0" y="821"/>
                  </a:cubicBezTo>
                  <a:cubicBezTo>
                    <a:pt x="0" y="1318"/>
                    <a:pt x="337" y="1674"/>
                    <a:pt x="795" y="1674"/>
                  </a:cubicBezTo>
                  <a:cubicBezTo>
                    <a:pt x="814" y="1674"/>
                    <a:pt x="832" y="1673"/>
                    <a:pt x="851" y="1672"/>
                  </a:cubicBezTo>
                  <a:cubicBezTo>
                    <a:pt x="1307" y="1642"/>
                    <a:pt x="1672" y="1277"/>
                    <a:pt x="1672" y="852"/>
                  </a:cubicBezTo>
                  <a:cubicBezTo>
                    <a:pt x="1672" y="396"/>
                    <a:pt x="127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1" name="Google Shape;29201;p13"/>
            <p:cNvSpPr/>
            <p:nvPr/>
          </p:nvSpPr>
          <p:spPr>
            <a:xfrm>
              <a:off x="2213075" y="1245000"/>
              <a:ext cx="41050" cy="41075"/>
            </a:xfrm>
            <a:custGeom>
              <a:avLst/>
              <a:gdLst/>
              <a:ahLst/>
              <a:cxnLst/>
              <a:rect l="l" t="t" r="r" b="b"/>
              <a:pathLst>
                <a:path w="1642" h="1643" extrusionOk="0">
                  <a:moveTo>
                    <a:pt x="791" y="0"/>
                  </a:moveTo>
                  <a:cubicBezTo>
                    <a:pt x="365" y="0"/>
                    <a:pt x="0" y="395"/>
                    <a:pt x="0" y="821"/>
                  </a:cubicBezTo>
                  <a:cubicBezTo>
                    <a:pt x="0" y="1232"/>
                    <a:pt x="398" y="1643"/>
                    <a:pt x="836" y="1643"/>
                  </a:cubicBezTo>
                  <a:cubicBezTo>
                    <a:pt x="851" y="1643"/>
                    <a:pt x="866" y="1642"/>
                    <a:pt x="882" y="1641"/>
                  </a:cubicBezTo>
                  <a:cubicBezTo>
                    <a:pt x="1338" y="1611"/>
                    <a:pt x="1642" y="1246"/>
                    <a:pt x="1611" y="790"/>
                  </a:cubicBezTo>
                  <a:cubicBezTo>
                    <a:pt x="1611" y="334"/>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2" name="Google Shape;29202;p13"/>
            <p:cNvSpPr/>
            <p:nvPr/>
          </p:nvSpPr>
          <p:spPr>
            <a:xfrm>
              <a:off x="2776150" y="830100"/>
              <a:ext cx="42575" cy="41100"/>
            </a:xfrm>
            <a:custGeom>
              <a:avLst/>
              <a:gdLst/>
              <a:ahLst/>
              <a:cxnLst/>
              <a:rect l="l" t="t" r="r" b="b"/>
              <a:pathLst>
                <a:path w="1703" h="1644" extrusionOk="0">
                  <a:moveTo>
                    <a:pt x="821" y="0"/>
                  </a:moveTo>
                  <a:cubicBezTo>
                    <a:pt x="365" y="0"/>
                    <a:pt x="31" y="334"/>
                    <a:pt x="1" y="790"/>
                  </a:cubicBezTo>
                  <a:cubicBezTo>
                    <a:pt x="1" y="1277"/>
                    <a:pt x="335" y="1611"/>
                    <a:pt x="791" y="1641"/>
                  </a:cubicBezTo>
                  <a:cubicBezTo>
                    <a:pt x="806" y="1643"/>
                    <a:pt x="822" y="1643"/>
                    <a:pt x="837" y="1643"/>
                  </a:cubicBezTo>
                  <a:cubicBezTo>
                    <a:pt x="1245" y="1643"/>
                    <a:pt x="1613" y="1262"/>
                    <a:pt x="1642" y="882"/>
                  </a:cubicBezTo>
                  <a:cubicBezTo>
                    <a:pt x="1703" y="426"/>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3" name="Google Shape;29203;p13"/>
            <p:cNvSpPr/>
            <p:nvPr/>
          </p:nvSpPr>
          <p:spPr>
            <a:xfrm>
              <a:off x="5367400" y="4451725"/>
              <a:ext cx="41800" cy="41825"/>
            </a:xfrm>
            <a:custGeom>
              <a:avLst/>
              <a:gdLst/>
              <a:ahLst/>
              <a:cxnLst/>
              <a:rect l="l" t="t" r="r" b="b"/>
              <a:pathLst>
                <a:path w="1672" h="1673" extrusionOk="0">
                  <a:moveTo>
                    <a:pt x="881" y="0"/>
                  </a:moveTo>
                  <a:cubicBezTo>
                    <a:pt x="395" y="0"/>
                    <a:pt x="0" y="396"/>
                    <a:pt x="0" y="851"/>
                  </a:cubicBezTo>
                  <a:cubicBezTo>
                    <a:pt x="30" y="1307"/>
                    <a:pt x="365" y="1642"/>
                    <a:pt x="821" y="1672"/>
                  </a:cubicBezTo>
                  <a:cubicBezTo>
                    <a:pt x="1307" y="1672"/>
                    <a:pt x="1672" y="1307"/>
                    <a:pt x="1672" y="821"/>
                  </a:cubicBezTo>
                  <a:cubicBezTo>
                    <a:pt x="1672" y="365"/>
                    <a:pt x="1307" y="31"/>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4" name="Google Shape;29204;p13"/>
            <p:cNvSpPr/>
            <p:nvPr/>
          </p:nvSpPr>
          <p:spPr>
            <a:xfrm>
              <a:off x="7139450" y="5194850"/>
              <a:ext cx="63850" cy="26100"/>
            </a:xfrm>
            <a:custGeom>
              <a:avLst/>
              <a:gdLst/>
              <a:ahLst/>
              <a:cxnLst/>
              <a:rect l="l" t="t" r="r" b="b"/>
              <a:pathLst>
                <a:path w="2554" h="1044" extrusionOk="0">
                  <a:moveTo>
                    <a:pt x="1329" y="0"/>
                  </a:moveTo>
                  <a:cubicBezTo>
                    <a:pt x="1302" y="0"/>
                    <a:pt x="1275" y="1"/>
                    <a:pt x="1247" y="2"/>
                  </a:cubicBezTo>
                  <a:cubicBezTo>
                    <a:pt x="669" y="2"/>
                    <a:pt x="244" y="306"/>
                    <a:pt x="1" y="1005"/>
                  </a:cubicBezTo>
                  <a:cubicBezTo>
                    <a:pt x="457" y="1021"/>
                    <a:pt x="882" y="1043"/>
                    <a:pt x="1300" y="1043"/>
                  </a:cubicBezTo>
                  <a:cubicBezTo>
                    <a:pt x="1718" y="1043"/>
                    <a:pt x="2128" y="1021"/>
                    <a:pt x="2554" y="945"/>
                  </a:cubicBezTo>
                  <a:cubicBezTo>
                    <a:pt x="2293" y="306"/>
                    <a:pt x="1893" y="0"/>
                    <a:pt x="1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5" name="Google Shape;29205;p13"/>
            <p:cNvSpPr/>
            <p:nvPr/>
          </p:nvSpPr>
          <p:spPr>
            <a:xfrm>
              <a:off x="3270075" y="599075"/>
              <a:ext cx="42600" cy="41875"/>
            </a:xfrm>
            <a:custGeom>
              <a:avLst/>
              <a:gdLst/>
              <a:ahLst/>
              <a:cxnLst/>
              <a:rect l="l" t="t" r="r" b="b"/>
              <a:pathLst>
                <a:path w="1704" h="1675" extrusionOk="0">
                  <a:moveTo>
                    <a:pt x="882" y="1"/>
                  </a:moveTo>
                  <a:cubicBezTo>
                    <a:pt x="396" y="1"/>
                    <a:pt x="1" y="396"/>
                    <a:pt x="1" y="852"/>
                  </a:cubicBezTo>
                  <a:cubicBezTo>
                    <a:pt x="1" y="1277"/>
                    <a:pt x="366" y="1642"/>
                    <a:pt x="822" y="1673"/>
                  </a:cubicBezTo>
                  <a:cubicBezTo>
                    <a:pt x="841" y="1674"/>
                    <a:pt x="860" y="1675"/>
                    <a:pt x="879" y="1675"/>
                  </a:cubicBezTo>
                  <a:cubicBezTo>
                    <a:pt x="1308" y="1675"/>
                    <a:pt x="1644" y="1349"/>
                    <a:pt x="1673" y="913"/>
                  </a:cubicBezTo>
                  <a:cubicBezTo>
                    <a:pt x="1703" y="426"/>
                    <a:pt x="1369" y="3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6" name="Google Shape;29206;p13"/>
            <p:cNvSpPr/>
            <p:nvPr/>
          </p:nvSpPr>
          <p:spPr>
            <a:xfrm>
              <a:off x="3028475" y="4938050"/>
              <a:ext cx="41775" cy="41100"/>
            </a:xfrm>
            <a:custGeom>
              <a:avLst/>
              <a:gdLst/>
              <a:ahLst/>
              <a:cxnLst/>
              <a:rect l="l" t="t" r="r" b="b"/>
              <a:pathLst>
                <a:path w="1671" h="1644" extrusionOk="0">
                  <a:moveTo>
                    <a:pt x="850" y="1"/>
                  </a:moveTo>
                  <a:cubicBezTo>
                    <a:pt x="394" y="1"/>
                    <a:pt x="29" y="365"/>
                    <a:pt x="29" y="791"/>
                  </a:cubicBezTo>
                  <a:cubicBezTo>
                    <a:pt x="0" y="1260"/>
                    <a:pt x="423" y="1644"/>
                    <a:pt x="861" y="1644"/>
                  </a:cubicBezTo>
                  <a:cubicBezTo>
                    <a:pt x="878" y="1644"/>
                    <a:pt x="894" y="1643"/>
                    <a:pt x="911" y="1642"/>
                  </a:cubicBezTo>
                  <a:cubicBezTo>
                    <a:pt x="1336" y="1612"/>
                    <a:pt x="1671" y="1247"/>
                    <a:pt x="1671" y="791"/>
                  </a:cubicBezTo>
                  <a:cubicBezTo>
                    <a:pt x="1640" y="335"/>
                    <a:pt x="1276" y="1"/>
                    <a:pt x="8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7" name="Google Shape;29207;p13"/>
            <p:cNvSpPr/>
            <p:nvPr/>
          </p:nvSpPr>
          <p:spPr>
            <a:xfrm>
              <a:off x="4098375" y="593000"/>
              <a:ext cx="41800" cy="41100"/>
            </a:xfrm>
            <a:custGeom>
              <a:avLst/>
              <a:gdLst/>
              <a:ahLst/>
              <a:cxnLst/>
              <a:rect l="l" t="t" r="r" b="b"/>
              <a:pathLst>
                <a:path w="1672" h="1644" extrusionOk="0">
                  <a:moveTo>
                    <a:pt x="821" y="1"/>
                  </a:moveTo>
                  <a:cubicBezTo>
                    <a:pt x="365" y="1"/>
                    <a:pt x="0" y="335"/>
                    <a:pt x="0" y="791"/>
                  </a:cubicBezTo>
                  <a:cubicBezTo>
                    <a:pt x="0" y="1277"/>
                    <a:pt x="335" y="1612"/>
                    <a:pt x="790" y="1642"/>
                  </a:cubicBezTo>
                  <a:cubicBezTo>
                    <a:pt x="806" y="1643"/>
                    <a:pt x="821" y="1644"/>
                    <a:pt x="837" y="1644"/>
                  </a:cubicBezTo>
                  <a:cubicBezTo>
                    <a:pt x="1275" y="1644"/>
                    <a:pt x="1672" y="1231"/>
                    <a:pt x="1672" y="791"/>
                  </a:cubicBezTo>
                  <a:cubicBezTo>
                    <a:pt x="1642" y="365"/>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8" name="Google Shape;29208;p13"/>
            <p:cNvSpPr/>
            <p:nvPr/>
          </p:nvSpPr>
          <p:spPr>
            <a:xfrm>
              <a:off x="2846075" y="4871900"/>
              <a:ext cx="41800" cy="41100"/>
            </a:xfrm>
            <a:custGeom>
              <a:avLst/>
              <a:gdLst/>
              <a:ahLst/>
              <a:cxnLst/>
              <a:rect l="l" t="t" r="r" b="b"/>
              <a:pathLst>
                <a:path w="1672" h="1644" extrusionOk="0">
                  <a:moveTo>
                    <a:pt x="832" y="1"/>
                  </a:moveTo>
                  <a:cubicBezTo>
                    <a:pt x="395" y="1"/>
                    <a:pt x="0" y="385"/>
                    <a:pt x="0" y="853"/>
                  </a:cubicBezTo>
                  <a:cubicBezTo>
                    <a:pt x="30" y="1279"/>
                    <a:pt x="395" y="1644"/>
                    <a:pt x="851" y="1644"/>
                  </a:cubicBezTo>
                  <a:cubicBezTo>
                    <a:pt x="1307" y="1644"/>
                    <a:pt x="1641" y="1279"/>
                    <a:pt x="1672" y="823"/>
                  </a:cubicBezTo>
                  <a:cubicBezTo>
                    <a:pt x="1672" y="367"/>
                    <a:pt x="1337" y="2"/>
                    <a:pt x="882" y="2"/>
                  </a:cubicBezTo>
                  <a:cubicBezTo>
                    <a:pt x="865" y="1"/>
                    <a:pt x="849" y="1"/>
                    <a:pt x="8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9" name="Google Shape;29209;p13"/>
            <p:cNvSpPr/>
            <p:nvPr/>
          </p:nvSpPr>
          <p:spPr>
            <a:xfrm>
              <a:off x="5156125" y="1080850"/>
              <a:ext cx="41075" cy="41075"/>
            </a:xfrm>
            <a:custGeom>
              <a:avLst/>
              <a:gdLst/>
              <a:ahLst/>
              <a:cxnLst/>
              <a:rect l="l" t="t" r="r" b="b"/>
              <a:pathLst>
                <a:path w="1643" h="1643" extrusionOk="0">
                  <a:moveTo>
                    <a:pt x="852" y="1"/>
                  </a:moveTo>
                  <a:cubicBezTo>
                    <a:pt x="396" y="1"/>
                    <a:pt x="31" y="335"/>
                    <a:pt x="31" y="761"/>
                  </a:cubicBezTo>
                  <a:cubicBezTo>
                    <a:pt x="1" y="1247"/>
                    <a:pt x="366" y="1642"/>
                    <a:pt x="852" y="1642"/>
                  </a:cubicBezTo>
                  <a:cubicBezTo>
                    <a:pt x="1278" y="1612"/>
                    <a:pt x="1642" y="1247"/>
                    <a:pt x="1642" y="821"/>
                  </a:cubicBezTo>
                  <a:cubicBezTo>
                    <a:pt x="1642" y="396"/>
                    <a:pt x="1278" y="3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0" name="Google Shape;29210;p13"/>
            <p:cNvSpPr/>
            <p:nvPr/>
          </p:nvSpPr>
          <p:spPr>
            <a:xfrm>
              <a:off x="4914500" y="891600"/>
              <a:ext cx="41775" cy="41100"/>
            </a:xfrm>
            <a:custGeom>
              <a:avLst/>
              <a:gdLst/>
              <a:ahLst/>
              <a:cxnLst/>
              <a:rect l="l" t="t" r="r" b="b"/>
              <a:pathLst>
                <a:path w="1671" h="1644" extrusionOk="0">
                  <a:moveTo>
                    <a:pt x="813" y="1"/>
                  </a:moveTo>
                  <a:cubicBezTo>
                    <a:pt x="795" y="1"/>
                    <a:pt x="778" y="1"/>
                    <a:pt x="760" y="2"/>
                  </a:cubicBezTo>
                  <a:cubicBezTo>
                    <a:pt x="304" y="33"/>
                    <a:pt x="0" y="397"/>
                    <a:pt x="0" y="853"/>
                  </a:cubicBezTo>
                  <a:cubicBezTo>
                    <a:pt x="31" y="1309"/>
                    <a:pt x="395" y="1644"/>
                    <a:pt x="851" y="1644"/>
                  </a:cubicBezTo>
                  <a:cubicBezTo>
                    <a:pt x="1277" y="1613"/>
                    <a:pt x="1642" y="1248"/>
                    <a:pt x="1642" y="823"/>
                  </a:cubicBezTo>
                  <a:cubicBezTo>
                    <a:pt x="1671" y="383"/>
                    <a:pt x="1277" y="1"/>
                    <a:pt x="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1" name="Google Shape;29211;p13"/>
            <p:cNvSpPr/>
            <p:nvPr/>
          </p:nvSpPr>
          <p:spPr>
            <a:xfrm>
              <a:off x="4734400" y="825525"/>
              <a:ext cx="41050" cy="40450"/>
            </a:xfrm>
            <a:custGeom>
              <a:avLst/>
              <a:gdLst/>
              <a:ahLst/>
              <a:cxnLst/>
              <a:rect l="l" t="t" r="r" b="b"/>
              <a:pathLst>
                <a:path w="1642" h="1618" extrusionOk="0">
                  <a:moveTo>
                    <a:pt x="791" y="1"/>
                  </a:moveTo>
                  <a:cubicBezTo>
                    <a:pt x="365" y="31"/>
                    <a:pt x="0" y="396"/>
                    <a:pt x="0" y="821"/>
                  </a:cubicBezTo>
                  <a:cubicBezTo>
                    <a:pt x="0" y="1246"/>
                    <a:pt x="369" y="1618"/>
                    <a:pt x="788" y="1618"/>
                  </a:cubicBezTo>
                  <a:cubicBezTo>
                    <a:pt x="819" y="1618"/>
                    <a:pt x="851" y="1616"/>
                    <a:pt x="882" y="1612"/>
                  </a:cubicBezTo>
                  <a:cubicBezTo>
                    <a:pt x="1338" y="1581"/>
                    <a:pt x="1642" y="1217"/>
                    <a:pt x="1611" y="761"/>
                  </a:cubicBezTo>
                  <a:cubicBezTo>
                    <a:pt x="1611" y="30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2" name="Google Shape;29212;p13"/>
            <p:cNvSpPr/>
            <p:nvPr/>
          </p:nvSpPr>
          <p:spPr>
            <a:xfrm>
              <a:off x="4961625" y="4716875"/>
              <a:ext cx="41800" cy="41100"/>
            </a:xfrm>
            <a:custGeom>
              <a:avLst/>
              <a:gdLst/>
              <a:ahLst/>
              <a:cxnLst/>
              <a:rect l="l" t="t" r="r" b="b"/>
              <a:pathLst>
                <a:path w="1672" h="1644" extrusionOk="0">
                  <a:moveTo>
                    <a:pt x="832" y="1"/>
                  </a:moveTo>
                  <a:cubicBezTo>
                    <a:pt x="395" y="1"/>
                    <a:pt x="1" y="384"/>
                    <a:pt x="30" y="823"/>
                  </a:cubicBezTo>
                  <a:cubicBezTo>
                    <a:pt x="30" y="1279"/>
                    <a:pt x="395" y="1644"/>
                    <a:pt x="851" y="1644"/>
                  </a:cubicBezTo>
                  <a:cubicBezTo>
                    <a:pt x="1307" y="1644"/>
                    <a:pt x="1641" y="1309"/>
                    <a:pt x="1671" y="854"/>
                  </a:cubicBezTo>
                  <a:cubicBezTo>
                    <a:pt x="1671" y="398"/>
                    <a:pt x="1337" y="2"/>
                    <a:pt x="881" y="2"/>
                  </a:cubicBezTo>
                  <a:cubicBezTo>
                    <a:pt x="865" y="1"/>
                    <a:pt x="848" y="1"/>
                    <a:pt x="8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3" name="Google Shape;29213;p13"/>
            <p:cNvSpPr/>
            <p:nvPr/>
          </p:nvSpPr>
          <p:spPr>
            <a:xfrm>
              <a:off x="5946450" y="2295875"/>
              <a:ext cx="41800" cy="41100"/>
            </a:xfrm>
            <a:custGeom>
              <a:avLst/>
              <a:gdLst/>
              <a:ahLst/>
              <a:cxnLst/>
              <a:rect l="l" t="t" r="r" b="b"/>
              <a:pathLst>
                <a:path w="1672" h="1644" extrusionOk="0">
                  <a:moveTo>
                    <a:pt x="832" y="1"/>
                  </a:moveTo>
                  <a:cubicBezTo>
                    <a:pt x="395" y="1"/>
                    <a:pt x="1" y="385"/>
                    <a:pt x="30" y="853"/>
                  </a:cubicBezTo>
                  <a:cubicBezTo>
                    <a:pt x="30" y="1279"/>
                    <a:pt x="395" y="1644"/>
                    <a:pt x="851" y="1644"/>
                  </a:cubicBezTo>
                  <a:cubicBezTo>
                    <a:pt x="1307" y="1644"/>
                    <a:pt x="1641" y="1279"/>
                    <a:pt x="1671" y="823"/>
                  </a:cubicBezTo>
                  <a:cubicBezTo>
                    <a:pt x="1671" y="367"/>
                    <a:pt x="1337" y="2"/>
                    <a:pt x="881" y="2"/>
                  </a:cubicBezTo>
                  <a:cubicBezTo>
                    <a:pt x="864" y="1"/>
                    <a:pt x="848" y="1"/>
                    <a:pt x="8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4" name="Google Shape;29214;p13"/>
            <p:cNvSpPr/>
            <p:nvPr/>
          </p:nvSpPr>
          <p:spPr>
            <a:xfrm>
              <a:off x="5863600" y="1958475"/>
              <a:ext cx="42575" cy="41100"/>
            </a:xfrm>
            <a:custGeom>
              <a:avLst/>
              <a:gdLst/>
              <a:ahLst/>
              <a:cxnLst/>
              <a:rect l="l" t="t" r="r" b="b"/>
              <a:pathLst>
                <a:path w="1703" h="1644" extrusionOk="0">
                  <a:moveTo>
                    <a:pt x="859" y="1"/>
                  </a:moveTo>
                  <a:cubicBezTo>
                    <a:pt x="428" y="1"/>
                    <a:pt x="90" y="354"/>
                    <a:pt x="61" y="762"/>
                  </a:cubicBezTo>
                  <a:cubicBezTo>
                    <a:pt x="0" y="1218"/>
                    <a:pt x="396" y="1644"/>
                    <a:pt x="882" y="1644"/>
                  </a:cubicBezTo>
                  <a:cubicBezTo>
                    <a:pt x="1338" y="1644"/>
                    <a:pt x="1703" y="1279"/>
                    <a:pt x="1703" y="823"/>
                  </a:cubicBezTo>
                  <a:cubicBezTo>
                    <a:pt x="1703" y="367"/>
                    <a:pt x="1368" y="3"/>
                    <a:pt x="912" y="3"/>
                  </a:cubicBezTo>
                  <a:cubicBezTo>
                    <a:pt x="894" y="1"/>
                    <a:pt x="877" y="1"/>
                    <a:pt x="8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5" name="Google Shape;29215;p13"/>
            <p:cNvSpPr/>
            <p:nvPr/>
          </p:nvSpPr>
          <p:spPr>
            <a:xfrm>
              <a:off x="5399325" y="4361250"/>
              <a:ext cx="41800" cy="41100"/>
            </a:xfrm>
            <a:custGeom>
              <a:avLst/>
              <a:gdLst/>
              <a:ahLst/>
              <a:cxnLst/>
              <a:rect l="l" t="t" r="r" b="b"/>
              <a:pathLst>
                <a:path w="1672" h="1644" extrusionOk="0">
                  <a:moveTo>
                    <a:pt x="832" y="1"/>
                  </a:moveTo>
                  <a:cubicBezTo>
                    <a:pt x="395" y="1"/>
                    <a:pt x="1" y="384"/>
                    <a:pt x="30" y="823"/>
                  </a:cubicBezTo>
                  <a:cubicBezTo>
                    <a:pt x="30" y="1279"/>
                    <a:pt x="395" y="1644"/>
                    <a:pt x="851" y="1644"/>
                  </a:cubicBezTo>
                  <a:cubicBezTo>
                    <a:pt x="1307" y="1644"/>
                    <a:pt x="1641" y="1309"/>
                    <a:pt x="1671" y="853"/>
                  </a:cubicBezTo>
                  <a:cubicBezTo>
                    <a:pt x="1671" y="367"/>
                    <a:pt x="1337" y="2"/>
                    <a:pt x="881" y="2"/>
                  </a:cubicBezTo>
                  <a:cubicBezTo>
                    <a:pt x="865" y="1"/>
                    <a:pt x="848" y="1"/>
                    <a:pt x="8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6" name="Google Shape;29216;p13"/>
            <p:cNvSpPr/>
            <p:nvPr/>
          </p:nvSpPr>
          <p:spPr>
            <a:xfrm>
              <a:off x="4713125" y="4833200"/>
              <a:ext cx="42575" cy="41050"/>
            </a:xfrm>
            <a:custGeom>
              <a:avLst/>
              <a:gdLst/>
              <a:ahLst/>
              <a:cxnLst/>
              <a:rect l="l" t="t" r="r" b="b"/>
              <a:pathLst>
                <a:path w="1703" h="1642" extrusionOk="0">
                  <a:moveTo>
                    <a:pt x="912" y="0"/>
                  </a:moveTo>
                  <a:cubicBezTo>
                    <a:pt x="456" y="0"/>
                    <a:pt x="91" y="304"/>
                    <a:pt x="61" y="760"/>
                  </a:cubicBezTo>
                  <a:cubicBezTo>
                    <a:pt x="0" y="1246"/>
                    <a:pt x="365" y="1641"/>
                    <a:pt x="851" y="1641"/>
                  </a:cubicBezTo>
                  <a:cubicBezTo>
                    <a:pt x="1277" y="1641"/>
                    <a:pt x="1672" y="1246"/>
                    <a:pt x="1672" y="851"/>
                  </a:cubicBezTo>
                  <a:cubicBezTo>
                    <a:pt x="1702" y="426"/>
                    <a:pt x="1338" y="3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7" name="Google Shape;29217;p13"/>
            <p:cNvSpPr/>
            <p:nvPr/>
          </p:nvSpPr>
          <p:spPr>
            <a:xfrm>
              <a:off x="2526900" y="946300"/>
              <a:ext cx="41825" cy="41100"/>
            </a:xfrm>
            <a:custGeom>
              <a:avLst/>
              <a:gdLst/>
              <a:ahLst/>
              <a:cxnLst/>
              <a:rect l="l" t="t" r="r" b="b"/>
              <a:pathLst>
                <a:path w="1673" h="1644" extrusionOk="0">
                  <a:moveTo>
                    <a:pt x="860" y="1"/>
                  </a:moveTo>
                  <a:cubicBezTo>
                    <a:pt x="396" y="1"/>
                    <a:pt x="1" y="384"/>
                    <a:pt x="1" y="823"/>
                  </a:cubicBezTo>
                  <a:cubicBezTo>
                    <a:pt x="31" y="1249"/>
                    <a:pt x="396" y="1614"/>
                    <a:pt x="852" y="1644"/>
                  </a:cubicBezTo>
                  <a:cubicBezTo>
                    <a:pt x="1308" y="1644"/>
                    <a:pt x="1642" y="1310"/>
                    <a:pt x="1673" y="854"/>
                  </a:cubicBezTo>
                  <a:cubicBezTo>
                    <a:pt x="1673" y="398"/>
                    <a:pt x="1338" y="33"/>
                    <a:pt x="913" y="3"/>
                  </a:cubicBezTo>
                  <a:cubicBezTo>
                    <a:pt x="895" y="2"/>
                    <a:pt x="878" y="1"/>
                    <a:pt x="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8" name="Google Shape;29218;p13"/>
            <p:cNvSpPr/>
            <p:nvPr/>
          </p:nvSpPr>
          <p:spPr>
            <a:xfrm>
              <a:off x="3117350" y="4972250"/>
              <a:ext cx="42575" cy="41100"/>
            </a:xfrm>
            <a:custGeom>
              <a:avLst/>
              <a:gdLst/>
              <a:ahLst/>
              <a:cxnLst/>
              <a:rect l="l" t="t" r="r" b="b"/>
              <a:pathLst>
                <a:path w="1703" h="1644" extrusionOk="0">
                  <a:moveTo>
                    <a:pt x="851" y="0"/>
                  </a:moveTo>
                  <a:cubicBezTo>
                    <a:pt x="365" y="0"/>
                    <a:pt x="0" y="396"/>
                    <a:pt x="31" y="882"/>
                  </a:cubicBezTo>
                  <a:cubicBezTo>
                    <a:pt x="89" y="1319"/>
                    <a:pt x="426" y="1644"/>
                    <a:pt x="855" y="1644"/>
                  </a:cubicBezTo>
                  <a:cubicBezTo>
                    <a:pt x="874" y="1644"/>
                    <a:pt x="893" y="1643"/>
                    <a:pt x="912" y="1642"/>
                  </a:cubicBezTo>
                  <a:cubicBezTo>
                    <a:pt x="1338" y="1611"/>
                    <a:pt x="1702" y="1216"/>
                    <a:pt x="1702" y="791"/>
                  </a:cubicBezTo>
                  <a:cubicBezTo>
                    <a:pt x="1672" y="335"/>
                    <a:pt x="127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9" name="Google Shape;29219;p13"/>
            <p:cNvSpPr/>
            <p:nvPr/>
          </p:nvSpPr>
          <p:spPr>
            <a:xfrm>
              <a:off x="2276900" y="4459325"/>
              <a:ext cx="41075" cy="40450"/>
            </a:xfrm>
            <a:custGeom>
              <a:avLst/>
              <a:gdLst/>
              <a:ahLst/>
              <a:cxnLst/>
              <a:rect l="l" t="t" r="r" b="b"/>
              <a:pathLst>
                <a:path w="1643" h="1618" extrusionOk="0">
                  <a:moveTo>
                    <a:pt x="791" y="0"/>
                  </a:moveTo>
                  <a:cubicBezTo>
                    <a:pt x="365" y="31"/>
                    <a:pt x="1" y="396"/>
                    <a:pt x="1" y="821"/>
                  </a:cubicBezTo>
                  <a:cubicBezTo>
                    <a:pt x="1" y="1246"/>
                    <a:pt x="370" y="1618"/>
                    <a:pt x="789" y="1618"/>
                  </a:cubicBezTo>
                  <a:cubicBezTo>
                    <a:pt x="820" y="1618"/>
                    <a:pt x="851" y="1616"/>
                    <a:pt x="882" y="1611"/>
                  </a:cubicBezTo>
                  <a:cubicBezTo>
                    <a:pt x="1338" y="1581"/>
                    <a:pt x="1642" y="1216"/>
                    <a:pt x="1612" y="760"/>
                  </a:cubicBezTo>
                  <a:cubicBezTo>
                    <a:pt x="1581" y="304"/>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0" name="Google Shape;29220;p13"/>
            <p:cNvSpPr/>
            <p:nvPr/>
          </p:nvSpPr>
          <p:spPr>
            <a:xfrm>
              <a:off x="5988225" y="3032250"/>
              <a:ext cx="41050" cy="40450"/>
            </a:xfrm>
            <a:custGeom>
              <a:avLst/>
              <a:gdLst/>
              <a:ahLst/>
              <a:cxnLst/>
              <a:rect l="l" t="t" r="r" b="b"/>
              <a:pathLst>
                <a:path w="1642" h="1618" extrusionOk="0">
                  <a:moveTo>
                    <a:pt x="791" y="0"/>
                  </a:moveTo>
                  <a:cubicBezTo>
                    <a:pt x="365" y="31"/>
                    <a:pt x="0" y="396"/>
                    <a:pt x="0" y="821"/>
                  </a:cubicBezTo>
                  <a:cubicBezTo>
                    <a:pt x="0" y="1246"/>
                    <a:pt x="369" y="1618"/>
                    <a:pt x="788" y="1618"/>
                  </a:cubicBezTo>
                  <a:cubicBezTo>
                    <a:pt x="819" y="1618"/>
                    <a:pt x="850" y="1616"/>
                    <a:pt x="882" y="1611"/>
                  </a:cubicBezTo>
                  <a:cubicBezTo>
                    <a:pt x="1338" y="1581"/>
                    <a:pt x="1642" y="1216"/>
                    <a:pt x="1611" y="760"/>
                  </a:cubicBezTo>
                  <a:cubicBezTo>
                    <a:pt x="1611" y="304"/>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1" name="Google Shape;29221;p13"/>
            <p:cNvSpPr/>
            <p:nvPr/>
          </p:nvSpPr>
          <p:spPr>
            <a:xfrm>
              <a:off x="5814200" y="3791350"/>
              <a:ext cx="41825" cy="41100"/>
            </a:xfrm>
            <a:custGeom>
              <a:avLst/>
              <a:gdLst/>
              <a:ahLst/>
              <a:cxnLst/>
              <a:rect l="l" t="t" r="r" b="b"/>
              <a:pathLst>
                <a:path w="1673" h="1644" extrusionOk="0">
                  <a:moveTo>
                    <a:pt x="833" y="0"/>
                  </a:moveTo>
                  <a:cubicBezTo>
                    <a:pt x="396" y="0"/>
                    <a:pt x="1" y="383"/>
                    <a:pt x="1" y="822"/>
                  </a:cubicBezTo>
                  <a:cubicBezTo>
                    <a:pt x="31" y="1278"/>
                    <a:pt x="396" y="1643"/>
                    <a:pt x="852" y="1643"/>
                  </a:cubicBezTo>
                  <a:cubicBezTo>
                    <a:pt x="1308" y="1643"/>
                    <a:pt x="1642" y="1309"/>
                    <a:pt x="1672" y="853"/>
                  </a:cubicBezTo>
                  <a:cubicBezTo>
                    <a:pt x="1672" y="366"/>
                    <a:pt x="1338" y="2"/>
                    <a:pt x="882" y="2"/>
                  </a:cubicBezTo>
                  <a:cubicBezTo>
                    <a:pt x="866" y="1"/>
                    <a:pt x="849" y="0"/>
                    <a:pt x="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2" name="Google Shape;29222;p13"/>
            <p:cNvSpPr/>
            <p:nvPr/>
          </p:nvSpPr>
          <p:spPr>
            <a:xfrm>
              <a:off x="5996575" y="2726775"/>
              <a:ext cx="41050" cy="41050"/>
            </a:xfrm>
            <a:custGeom>
              <a:avLst/>
              <a:gdLst/>
              <a:ahLst/>
              <a:cxnLst/>
              <a:rect l="l" t="t" r="r" b="b"/>
              <a:pathLst>
                <a:path w="1642" h="1642" extrusionOk="0">
                  <a:moveTo>
                    <a:pt x="852" y="0"/>
                  </a:moveTo>
                  <a:cubicBezTo>
                    <a:pt x="426" y="0"/>
                    <a:pt x="31" y="365"/>
                    <a:pt x="31" y="791"/>
                  </a:cubicBezTo>
                  <a:cubicBezTo>
                    <a:pt x="1" y="1216"/>
                    <a:pt x="426" y="1642"/>
                    <a:pt x="882" y="1642"/>
                  </a:cubicBezTo>
                  <a:cubicBezTo>
                    <a:pt x="1308" y="1611"/>
                    <a:pt x="1642" y="1277"/>
                    <a:pt x="1642" y="821"/>
                  </a:cubicBezTo>
                  <a:cubicBezTo>
                    <a:pt x="1642" y="365"/>
                    <a:pt x="1308" y="31"/>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3" name="Google Shape;29223;p13"/>
            <p:cNvSpPr/>
            <p:nvPr/>
          </p:nvSpPr>
          <p:spPr>
            <a:xfrm>
              <a:off x="5005675" y="923525"/>
              <a:ext cx="41825" cy="41100"/>
            </a:xfrm>
            <a:custGeom>
              <a:avLst/>
              <a:gdLst/>
              <a:ahLst/>
              <a:cxnLst/>
              <a:rect l="l" t="t" r="r" b="b"/>
              <a:pathLst>
                <a:path w="1673" h="1644" extrusionOk="0">
                  <a:moveTo>
                    <a:pt x="867" y="0"/>
                  </a:moveTo>
                  <a:cubicBezTo>
                    <a:pt x="852" y="0"/>
                    <a:pt x="837" y="1"/>
                    <a:pt x="821" y="2"/>
                  </a:cubicBezTo>
                  <a:cubicBezTo>
                    <a:pt x="365" y="2"/>
                    <a:pt x="31" y="336"/>
                    <a:pt x="1" y="792"/>
                  </a:cubicBezTo>
                  <a:cubicBezTo>
                    <a:pt x="1" y="1278"/>
                    <a:pt x="335" y="1643"/>
                    <a:pt x="821" y="1643"/>
                  </a:cubicBezTo>
                  <a:cubicBezTo>
                    <a:pt x="1277" y="1643"/>
                    <a:pt x="1642" y="1278"/>
                    <a:pt x="1672" y="853"/>
                  </a:cubicBezTo>
                  <a:cubicBezTo>
                    <a:pt x="1672" y="412"/>
                    <a:pt x="1304" y="0"/>
                    <a:pt x="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4" name="Google Shape;29224;p13"/>
            <p:cNvSpPr/>
            <p:nvPr/>
          </p:nvSpPr>
          <p:spPr>
            <a:xfrm>
              <a:off x="2314900" y="5189575"/>
              <a:ext cx="46375" cy="29650"/>
            </a:xfrm>
            <a:custGeom>
              <a:avLst/>
              <a:gdLst/>
              <a:ahLst/>
              <a:cxnLst/>
              <a:rect l="l" t="t" r="r" b="b"/>
              <a:pathLst>
                <a:path w="1855" h="1186" extrusionOk="0">
                  <a:moveTo>
                    <a:pt x="973" y="1"/>
                  </a:moveTo>
                  <a:cubicBezTo>
                    <a:pt x="365" y="1"/>
                    <a:pt x="61" y="335"/>
                    <a:pt x="0" y="1186"/>
                  </a:cubicBezTo>
                  <a:lnTo>
                    <a:pt x="1824" y="1186"/>
                  </a:lnTo>
                  <a:cubicBezTo>
                    <a:pt x="1855" y="396"/>
                    <a:pt x="1581"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5" name="Google Shape;29225;p13"/>
            <p:cNvSpPr/>
            <p:nvPr/>
          </p:nvSpPr>
          <p:spPr>
            <a:xfrm>
              <a:off x="3911425" y="5054275"/>
              <a:ext cx="41800" cy="41100"/>
            </a:xfrm>
            <a:custGeom>
              <a:avLst/>
              <a:gdLst/>
              <a:ahLst/>
              <a:cxnLst/>
              <a:rect l="l" t="t" r="r" b="b"/>
              <a:pathLst>
                <a:path w="1672" h="1644" extrusionOk="0">
                  <a:moveTo>
                    <a:pt x="813" y="0"/>
                  </a:moveTo>
                  <a:cubicBezTo>
                    <a:pt x="796" y="0"/>
                    <a:pt x="778" y="1"/>
                    <a:pt x="761" y="2"/>
                  </a:cubicBezTo>
                  <a:cubicBezTo>
                    <a:pt x="305" y="33"/>
                    <a:pt x="1" y="397"/>
                    <a:pt x="1" y="853"/>
                  </a:cubicBezTo>
                  <a:cubicBezTo>
                    <a:pt x="31" y="1309"/>
                    <a:pt x="396" y="1643"/>
                    <a:pt x="852" y="1643"/>
                  </a:cubicBezTo>
                  <a:cubicBezTo>
                    <a:pt x="1277" y="1613"/>
                    <a:pt x="1642" y="1248"/>
                    <a:pt x="1642" y="823"/>
                  </a:cubicBezTo>
                  <a:cubicBezTo>
                    <a:pt x="1671" y="383"/>
                    <a:pt x="1277" y="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6" name="Google Shape;29226;p13"/>
            <p:cNvSpPr/>
            <p:nvPr/>
          </p:nvSpPr>
          <p:spPr>
            <a:xfrm>
              <a:off x="2898500" y="773050"/>
              <a:ext cx="42575" cy="41150"/>
            </a:xfrm>
            <a:custGeom>
              <a:avLst/>
              <a:gdLst/>
              <a:ahLst/>
              <a:cxnLst/>
              <a:rect l="l" t="t" r="r" b="b"/>
              <a:pathLst>
                <a:path w="1703" h="1646" extrusionOk="0">
                  <a:moveTo>
                    <a:pt x="874" y="1"/>
                  </a:moveTo>
                  <a:cubicBezTo>
                    <a:pt x="857" y="1"/>
                    <a:pt x="839" y="1"/>
                    <a:pt x="821" y="2"/>
                  </a:cubicBezTo>
                  <a:cubicBezTo>
                    <a:pt x="365" y="2"/>
                    <a:pt x="0" y="398"/>
                    <a:pt x="31" y="914"/>
                  </a:cubicBezTo>
                  <a:cubicBezTo>
                    <a:pt x="89" y="1349"/>
                    <a:pt x="423" y="1646"/>
                    <a:pt x="850" y="1646"/>
                  </a:cubicBezTo>
                  <a:cubicBezTo>
                    <a:pt x="870" y="1646"/>
                    <a:pt x="891" y="1645"/>
                    <a:pt x="912" y="1644"/>
                  </a:cubicBezTo>
                  <a:cubicBezTo>
                    <a:pt x="1368" y="1583"/>
                    <a:pt x="1703" y="1188"/>
                    <a:pt x="1672" y="762"/>
                  </a:cubicBezTo>
                  <a:cubicBezTo>
                    <a:pt x="1672" y="353"/>
                    <a:pt x="1307" y="1"/>
                    <a:pt x="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7" name="Google Shape;29227;p13"/>
            <p:cNvSpPr/>
            <p:nvPr/>
          </p:nvSpPr>
          <p:spPr>
            <a:xfrm>
              <a:off x="1599850" y="2359700"/>
              <a:ext cx="41800" cy="41100"/>
            </a:xfrm>
            <a:custGeom>
              <a:avLst/>
              <a:gdLst/>
              <a:ahLst/>
              <a:cxnLst/>
              <a:rect l="l" t="t" r="r" b="b"/>
              <a:pathLst>
                <a:path w="1672" h="1644" extrusionOk="0">
                  <a:moveTo>
                    <a:pt x="799" y="1"/>
                  </a:moveTo>
                  <a:cubicBezTo>
                    <a:pt x="339" y="1"/>
                    <a:pt x="0" y="385"/>
                    <a:pt x="0" y="853"/>
                  </a:cubicBezTo>
                  <a:cubicBezTo>
                    <a:pt x="30" y="1309"/>
                    <a:pt x="395" y="1644"/>
                    <a:pt x="851" y="1644"/>
                  </a:cubicBezTo>
                  <a:cubicBezTo>
                    <a:pt x="1277" y="1613"/>
                    <a:pt x="1641" y="1249"/>
                    <a:pt x="1641" y="823"/>
                  </a:cubicBezTo>
                  <a:cubicBezTo>
                    <a:pt x="1672" y="398"/>
                    <a:pt x="1277" y="2"/>
                    <a:pt x="851" y="2"/>
                  </a:cubicBezTo>
                  <a:cubicBezTo>
                    <a:pt x="834" y="1"/>
                    <a:pt x="816" y="1"/>
                    <a:pt x="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8" name="Google Shape;29228;p13"/>
            <p:cNvSpPr/>
            <p:nvPr/>
          </p:nvSpPr>
          <p:spPr>
            <a:xfrm>
              <a:off x="4038325" y="469900"/>
              <a:ext cx="43350" cy="39550"/>
            </a:xfrm>
            <a:custGeom>
              <a:avLst/>
              <a:gdLst/>
              <a:ahLst/>
              <a:cxnLst/>
              <a:rect l="l" t="t" r="r" b="b"/>
              <a:pathLst>
                <a:path w="1734" h="1582" extrusionOk="0">
                  <a:moveTo>
                    <a:pt x="852" y="1"/>
                  </a:moveTo>
                  <a:cubicBezTo>
                    <a:pt x="274" y="1"/>
                    <a:pt x="1" y="244"/>
                    <a:pt x="1" y="700"/>
                  </a:cubicBezTo>
                  <a:cubicBezTo>
                    <a:pt x="1" y="1186"/>
                    <a:pt x="366" y="1581"/>
                    <a:pt x="852" y="1581"/>
                  </a:cubicBezTo>
                  <a:cubicBezTo>
                    <a:pt x="1338" y="1551"/>
                    <a:pt x="1733" y="1186"/>
                    <a:pt x="1703" y="700"/>
                  </a:cubicBezTo>
                  <a:cubicBezTo>
                    <a:pt x="1703" y="213"/>
                    <a:pt x="1430"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9" name="Google Shape;29229;p13"/>
            <p:cNvSpPr/>
            <p:nvPr/>
          </p:nvSpPr>
          <p:spPr>
            <a:xfrm>
              <a:off x="5780000" y="3881800"/>
              <a:ext cx="42600" cy="41875"/>
            </a:xfrm>
            <a:custGeom>
              <a:avLst/>
              <a:gdLst/>
              <a:ahLst/>
              <a:cxnLst/>
              <a:rect l="l" t="t" r="r" b="b"/>
              <a:pathLst>
                <a:path w="1704" h="1675" extrusionOk="0">
                  <a:moveTo>
                    <a:pt x="852" y="1"/>
                  </a:moveTo>
                  <a:cubicBezTo>
                    <a:pt x="396" y="1"/>
                    <a:pt x="62" y="335"/>
                    <a:pt x="31" y="791"/>
                  </a:cubicBezTo>
                  <a:cubicBezTo>
                    <a:pt x="1" y="1247"/>
                    <a:pt x="305" y="1612"/>
                    <a:pt x="761" y="1672"/>
                  </a:cubicBezTo>
                  <a:cubicBezTo>
                    <a:pt x="781" y="1674"/>
                    <a:pt x="802" y="1674"/>
                    <a:pt x="822" y="1674"/>
                  </a:cubicBezTo>
                  <a:cubicBezTo>
                    <a:pt x="1282" y="1674"/>
                    <a:pt x="1674" y="1348"/>
                    <a:pt x="1703" y="882"/>
                  </a:cubicBezTo>
                  <a:cubicBezTo>
                    <a:pt x="1703" y="426"/>
                    <a:pt x="1338" y="3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0" name="Google Shape;29230;p13"/>
            <p:cNvSpPr/>
            <p:nvPr/>
          </p:nvSpPr>
          <p:spPr>
            <a:xfrm>
              <a:off x="5244275" y="1115000"/>
              <a:ext cx="41825" cy="41150"/>
            </a:xfrm>
            <a:custGeom>
              <a:avLst/>
              <a:gdLst/>
              <a:ahLst/>
              <a:cxnLst/>
              <a:rect l="l" t="t" r="r" b="b"/>
              <a:pathLst>
                <a:path w="1673" h="1646" extrusionOk="0">
                  <a:moveTo>
                    <a:pt x="879" y="1"/>
                  </a:moveTo>
                  <a:cubicBezTo>
                    <a:pt x="860" y="1"/>
                    <a:pt x="841" y="1"/>
                    <a:pt x="822" y="2"/>
                  </a:cubicBezTo>
                  <a:cubicBezTo>
                    <a:pt x="396" y="2"/>
                    <a:pt x="31" y="367"/>
                    <a:pt x="1" y="823"/>
                  </a:cubicBezTo>
                  <a:cubicBezTo>
                    <a:pt x="1" y="1263"/>
                    <a:pt x="396" y="1645"/>
                    <a:pt x="860" y="1645"/>
                  </a:cubicBezTo>
                  <a:cubicBezTo>
                    <a:pt x="878" y="1645"/>
                    <a:pt x="895" y="1645"/>
                    <a:pt x="913" y="1644"/>
                  </a:cubicBezTo>
                  <a:cubicBezTo>
                    <a:pt x="1369" y="1613"/>
                    <a:pt x="1673" y="1249"/>
                    <a:pt x="1673" y="762"/>
                  </a:cubicBezTo>
                  <a:cubicBezTo>
                    <a:pt x="1644" y="326"/>
                    <a:pt x="1308" y="1"/>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1" name="Google Shape;29231;p13"/>
            <p:cNvSpPr/>
            <p:nvPr/>
          </p:nvSpPr>
          <p:spPr>
            <a:xfrm>
              <a:off x="1548925" y="3061850"/>
              <a:ext cx="42575" cy="41150"/>
            </a:xfrm>
            <a:custGeom>
              <a:avLst/>
              <a:gdLst/>
              <a:ahLst/>
              <a:cxnLst/>
              <a:rect l="l" t="t" r="r" b="b"/>
              <a:pathLst>
                <a:path w="1703" h="1646" extrusionOk="0">
                  <a:moveTo>
                    <a:pt x="874" y="0"/>
                  </a:moveTo>
                  <a:cubicBezTo>
                    <a:pt x="857" y="0"/>
                    <a:pt x="839" y="1"/>
                    <a:pt x="821" y="2"/>
                  </a:cubicBezTo>
                  <a:cubicBezTo>
                    <a:pt x="365" y="2"/>
                    <a:pt x="1" y="397"/>
                    <a:pt x="31" y="914"/>
                  </a:cubicBezTo>
                  <a:cubicBezTo>
                    <a:pt x="89" y="1349"/>
                    <a:pt x="424" y="1645"/>
                    <a:pt x="850" y="1645"/>
                  </a:cubicBezTo>
                  <a:cubicBezTo>
                    <a:pt x="871" y="1645"/>
                    <a:pt x="891" y="1645"/>
                    <a:pt x="912" y="1643"/>
                  </a:cubicBezTo>
                  <a:cubicBezTo>
                    <a:pt x="1368" y="1582"/>
                    <a:pt x="1703" y="1218"/>
                    <a:pt x="1672" y="762"/>
                  </a:cubicBezTo>
                  <a:cubicBezTo>
                    <a:pt x="1672" y="353"/>
                    <a:pt x="1308" y="0"/>
                    <a:pt x="8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2" name="Google Shape;29232;p13"/>
            <p:cNvSpPr/>
            <p:nvPr/>
          </p:nvSpPr>
          <p:spPr>
            <a:xfrm>
              <a:off x="2184950" y="4424975"/>
              <a:ext cx="41825" cy="41200"/>
            </a:xfrm>
            <a:custGeom>
              <a:avLst/>
              <a:gdLst/>
              <a:ahLst/>
              <a:cxnLst/>
              <a:rect l="l" t="t" r="r" b="b"/>
              <a:pathLst>
                <a:path w="1673" h="1648" extrusionOk="0">
                  <a:moveTo>
                    <a:pt x="819" y="0"/>
                  </a:moveTo>
                  <a:cubicBezTo>
                    <a:pt x="396" y="0"/>
                    <a:pt x="1" y="374"/>
                    <a:pt x="1" y="827"/>
                  </a:cubicBezTo>
                  <a:cubicBezTo>
                    <a:pt x="1" y="1253"/>
                    <a:pt x="396" y="1618"/>
                    <a:pt x="821" y="1648"/>
                  </a:cubicBezTo>
                  <a:cubicBezTo>
                    <a:pt x="1277" y="1648"/>
                    <a:pt x="1642" y="1314"/>
                    <a:pt x="1673" y="858"/>
                  </a:cubicBezTo>
                  <a:cubicBezTo>
                    <a:pt x="1673" y="402"/>
                    <a:pt x="1369" y="37"/>
                    <a:pt x="913" y="7"/>
                  </a:cubicBezTo>
                  <a:cubicBezTo>
                    <a:pt x="881" y="2"/>
                    <a:pt x="850" y="0"/>
                    <a:pt x="8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3" name="Google Shape;29233;p13"/>
            <p:cNvSpPr/>
            <p:nvPr/>
          </p:nvSpPr>
          <p:spPr>
            <a:xfrm>
              <a:off x="4836975" y="4773875"/>
              <a:ext cx="41075" cy="41100"/>
            </a:xfrm>
            <a:custGeom>
              <a:avLst/>
              <a:gdLst/>
              <a:ahLst/>
              <a:cxnLst/>
              <a:rect l="l" t="t" r="r" b="b"/>
              <a:pathLst>
                <a:path w="1643" h="1644" extrusionOk="0">
                  <a:moveTo>
                    <a:pt x="813" y="1"/>
                  </a:moveTo>
                  <a:cubicBezTo>
                    <a:pt x="796" y="1"/>
                    <a:pt x="778" y="1"/>
                    <a:pt x="761" y="2"/>
                  </a:cubicBezTo>
                  <a:cubicBezTo>
                    <a:pt x="305" y="33"/>
                    <a:pt x="1" y="397"/>
                    <a:pt x="31" y="853"/>
                  </a:cubicBezTo>
                  <a:cubicBezTo>
                    <a:pt x="31" y="1309"/>
                    <a:pt x="396" y="1644"/>
                    <a:pt x="852" y="1644"/>
                  </a:cubicBezTo>
                  <a:cubicBezTo>
                    <a:pt x="1247" y="1613"/>
                    <a:pt x="1642" y="1248"/>
                    <a:pt x="1642" y="823"/>
                  </a:cubicBezTo>
                  <a:cubicBezTo>
                    <a:pt x="1642" y="383"/>
                    <a:pt x="1275" y="1"/>
                    <a:pt x="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4" name="Google Shape;29234;p13"/>
            <p:cNvSpPr/>
            <p:nvPr/>
          </p:nvSpPr>
          <p:spPr>
            <a:xfrm>
              <a:off x="3575600" y="608925"/>
              <a:ext cx="41775" cy="41100"/>
            </a:xfrm>
            <a:custGeom>
              <a:avLst/>
              <a:gdLst/>
              <a:ahLst/>
              <a:cxnLst/>
              <a:rect l="l" t="t" r="r" b="b"/>
              <a:pathLst>
                <a:path w="1671" h="1644" extrusionOk="0">
                  <a:moveTo>
                    <a:pt x="858" y="0"/>
                  </a:moveTo>
                  <a:cubicBezTo>
                    <a:pt x="394" y="0"/>
                    <a:pt x="0" y="383"/>
                    <a:pt x="29" y="823"/>
                  </a:cubicBezTo>
                  <a:cubicBezTo>
                    <a:pt x="29" y="1248"/>
                    <a:pt x="394" y="1613"/>
                    <a:pt x="850" y="1643"/>
                  </a:cubicBezTo>
                  <a:cubicBezTo>
                    <a:pt x="1276" y="1643"/>
                    <a:pt x="1640" y="1309"/>
                    <a:pt x="1640" y="853"/>
                  </a:cubicBezTo>
                  <a:cubicBezTo>
                    <a:pt x="1671" y="397"/>
                    <a:pt x="1336" y="32"/>
                    <a:pt x="911" y="2"/>
                  </a:cubicBezTo>
                  <a:cubicBezTo>
                    <a:pt x="893" y="1"/>
                    <a:pt x="876" y="0"/>
                    <a:pt x="8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5" name="Google Shape;29235;p13"/>
            <p:cNvSpPr/>
            <p:nvPr/>
          </p:nvSpPr>
          <p:spPr>
            <a:xfrm>
              <a:off x="2055025" y="1393125"/>
              <a:ext cx="42575" cy="41150"/>
            </a:xfrm>
            <a:custGeom>
              <a:avLst/>
              <a:gdLst/>
              <a:ahLst/>
              <a:cxnLst/>
              <a:rect l="l" t="t" r="r" b="b"/>
              <a:pathLst>
                <a:path w="1703" h="1646" extrusionOk="0">
                  <a:moveTo>
                    <a:pt x="828" y="0"/>
                  </a:moveTo>
                  <a:cubicBezTo>
                    <a:pt x="423" y="0"/>
                    <a:pt x="60" y="325"/>
                    <a:pt x="31" y="762"/>
                  </a:cubicBezTo>
                  <a:cubicBezTo>
                    <a:pt x="0" y="1218"/>
                    <a:pt x="334" y="1583"/>
                    <a:pt x="760" y="1644"/>
                  </a:cubicBezTo>
                  <a:cubicBezTo>
                    <a:pt x="779" y="1645"/>
                    <a:pt x="798" y="1645"/>
                    <a:pt x="817" y="1645"/>
                  </a:cubicBezTo>
                  <a:cubicBezTo>
                    <a:pt x="1279" y="1645"/>
                    <a:pt x="1672" y="1290"/>
                    <a:pt x="1672" y="823"/>
                  </a:cubicBezTo>
                  <a:cubicBezTo>
                    <a:pt x="1702" y="397"/>
                    <a:pt x="1338" y="2"/>
                    <a:pt x="882" y="2"/>
                  </a:cubicBezTo>
                  <a:cubicBezTo>
                    <a:pt x="864" y="1"/>
                    <a:pt x="846" y="0"/>
                    <a:pt x="8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6" name="Google Shape;29236;p13"/>
            <p:cNvSpPr/>
            <p:nvPr/>
          </p:nvSpPr>
          <p:spPr>
            <a:xfrm>
              <a:off x="3605200" y="5045150"/>
              <a:ext cx="42575" cy="40525"/>
            </a:xfrm>
            <a:custGeom>
              <a:avLst/>
              <a:gdLst/>
              <a:ahLst/>
              <a:cxnLst/>
              <a:rect l="l" t="t" r="r" b="b"/>
              <a:pathLst>
                <a:path w="1703" h="1621" extrusionOk="0">
                  <a:moveTo>
                    <a:pt x="874" y="1"/>
                  </a:moveTo>
                  <a:cubicBezTo>
                    <a:pt x="857" y="1"/>
                    <a:pt x="839" y="1"/>
                    <a:pt x="821" y="2"/>
                  </a:cubicBezTo>
                  <a:cubicBezTo>
                    <a:pt x="365" y="2"/>
                    <a:pt x="0" y="398"/>
                    <a:pt x="61" y="914"/>
                  </a:cubicBezTo>
                  <a:cubicBezTo>
                    <a:pt x="89" y="1306"/>
                    <a:pt x="401" y="1620"/>
                    <a:pt x="806" y="1620"/>
                  </a:cubicBezTo>
                  <a:cubicBezTo>
                    <a:pt x="840" y="1620"/>
                    <a:pt x="876" y="1618"/>
                    <a:pt x="912" y="1613"/>
                  </a:cubicBezTo>
                  <a:cubicBezTo>
                    <a:pt x="1338" y="1583"/>
                    <a:pt x="1703" y="1188"/>
                    <a:pt x="1672" y="762"/>
                  </a:cubicBezTo>
                  <a:cubicBezTo>
                    <a:pt x="1643" y="353"/>
                    <a:pt x="1305" y="1"/>
                    <a:pt x="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7" name="Google Shape;29237;p13"/>
            <p:cNvSpPr/>
            <p:nvPr/>
          </p:nvSpPr>
          <p:spPr>
            <a:xfrm>
              <a:off x="5846125" y="3700150"/>
              <a:ext cx="41825" cy="41100"/>
            </a:xfrm>
            <a:custGeom>
              <a:avLst/>
              <a:gdLst/>
              <a:ahLst/>
              <a:cxnLst/>
              <a:rect l="l" t="t" r="r" b="b"/>
              <a:pathLst>
                <a:path w="1673" h="1644" extrusionOk="0">
                  <a:moveTo>
                    <a:pt x="859" y="1"/>
                  </a:moveTo>
                  <a:cubicBezTo>
                    <a:pt x="396" y="1"/>
                    <a:pt x="0" y="383"/>
                    <a:pt x="0" y="823"/>
                  </a:cubicBezTo>
                  <a:cubicBezTo>
                    <a:pt x="31" y="1279"/>
                    <a:pt x="395" y="1644"/>
                    <a:pt x="851" y="1644"/>
                  </a:cubicBezTo>
                  <a:cubicBezTo>
                    <a:pt x="1307" y="1644"/>
                    <a:pt x="1642" y="1309"/>
                    <a:pt x="1672" y="853"/>
                  </a:cubicBezTo>
                  <a:cubicBezTo>
                    <a:pt x="1672" y="367"/>
                    <a:pt x="1338" y="2"/>
                    <a:pt x="912" y="2"/>
                  </a:cubicBezTo>
                  <a:cubicBezTo>
                    <a:pt x="895" y="1"/>
                    <a:pt x="877" y="1"/>
                    <a:pt x="8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8" name="Google Shape;29238;p13"/>
            <p:cNvSpPr/>
            <p:nvPr/>
          </p:nvSpPr>
          <p:spPr>
            <a:xfrm>
              <a:off x="3208525" y="5004125"/>
              <a:ext cx="42575" cy="41100"/>
            </a:xfrm>
            <a:custGeom>
              <a:avLst/>
              <a:gdLst/>
              <a:ahLst/>
              <a:cxnLst/>
              <a:rect l="l" t="t" r="r" b="b"/>
              <a:pathLst>
                <a:path w="1703" h="1644" extrusionOk="0">
                  <a:moveTo>
                    <a:pt x="829" y="0"/>
                  </a:moveTo>
                  <a:cubicBezTo>
                    <a:pt x="424" y="0"/>
                    <a:pt x="60" y="325"/>
                    <a:pt x="31" y="762"/>
                  </a:cubicBezTo>
                  <a:cubicBezTo>
                    <a:pt x="1" y="1248"/>
                    <a:pt x="366" y="1643"/>
                    <a:pt x="852" y="1643"/>
                  </a:cubicBezTo>
                  <a:cubicBezTo>
                    <a:pt x="1308" y="1643"/>
                    <a:pt x="1673" y="1279"/>
                    <a:pt x="1703" y="823"/>
                  </a:cubicBezTo>
                  <a:cubicBezTo>
                    <a:pt x="1703" y="397"/>
                    <a:pt x="1338" y="2"/>
                    <a:pt x="882" y="2"/>
                  </a:cubicBezTo>
                  <a:cubicBezTo>
                    <a:pt x="864" y="1"/>
                    <a:pt x="846" y="0"/>
                    <a:pt x="8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9" name="Google Shape;29239;p13"/>
            <p:cNvSpPr/>
            <p:nvPr/>
          </p:nvSpPr>
          <p:spPr>
            <a:xfrm>
              <a:off x="1574000" y="3276025"/>
              <a:ext cx="41825" cy="41200"/>
            </a:xfrm>
            <a:custGeom>
              <a:avLst/>
              <a:gdLst/>
              <a:ahLst/>
              <a:cxnLst/>
              <a:rect l="l" t="t" r="r" b="b"/>
              <a:pathLst>
                <a:path w="1673" h="1648" extrusionOk="0">
                  <a:moveTo>
                    <a:pt x="819" y="0"/>
                  </a:moveTo>
                  <a:cubicBezTo>
                    <a:pt x="396" y="0"/>
                    <a:pt x="1" y="374"/>
                    <a:pt x="1" y="827"/>
                  </a:cubicBezTo>
                  <a:cubicBezTo>
                    <a:pt x="1" y="1253"/>
                    <a:pt x="396" y="1617"/>
                    <a:pt x="821" y="1648"/>
                  </a:cubicBezTo>
                  <a:cubicBezTo>
                    <a:pt x="1277" y="1648"/>
                    <a:pt x="1642" y="1313"/>
                    <a:pt x="1672" y="858"/>
                  </a:cubicBezTo>
                  <a:cubicBezTo>
                    <a:pt x="1672" y="402"/>
                    <a:pt x="1368" y="37"/>
                    <a:pt x="913" y="6"/>
                  </a:cubicBezTo>
                  <a:cubicBezTo>
                    <a:pt x="881" y="2"/>
                    <a:pt x="850" y="0"/>
                    <a:pt x="8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0" name="Google Shape;29240;p13"/>
            <p:cNvSpPr/>
            <p:nvPr/>
          </p:nvSpPr>
          <p:spPr>
            <a:xfrm>
              <a:off x="2219900" y="4333900"/>
              <a:ext cx="41075" cy="40375"/>
            </a:xfrm>
            <a:custGeom>
              <a:avLst/>
              <a:gdLst/>
              <a:ahLst/>
              <a:cxnLst/>
              <a:rect l="l" t="t" r="r" b="b"/>
              <a:pathLst>
                <a:path w="1643" h="1615" extrusionOk="0">
                  <a:moveTo>
                    <a:pt x="802" y="0"/>
                  </a:moveTo>
                  <a:cubicBezTo>
                    <a:pt x="399" y="0"/>
                    <a:pt x="61" y="353"/>
                    <a:pt x="31" y="762"/>
                  </a:cubicBezTo>
                  <a:cubicBezTo>
                    <a:pt x="1" y="1218"/>
                    <a:pt x="335" y="1583"/>
                    <a:pt x="791" y="1613"/>
                  </a:cubicBezTo>
                  <a:cubicBezTo>
                    <a:pt x="808" y="1614"/>
                    <a:pt x="825" y="1615"/>
                    <a:pt x="841" y="1615"/>
                  </a:cubicBezTo>
                  <a:cubicBezTo>
                    <a:pt x="1247" y="1615"/>
                    <a:pt x="1613" y="1262"/>
                    <a:pt x="1642" y="853"/>
                  </a:cubicBezTo>
                  <a:cubicBezTo>
                    <a:pt x="1642" y="458"/>
                    <a:pt x="1278" y="33"/>
                    <a:pt x="852" y="2"/>
                  </a:cubicBezTo>
                  <a:cubicBezTo>
                    <a:pt x="835" y="1"/>
                    <a:pt x="819"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1" name="Google Shape;29241;p13"/>
            <p:cNvSpPr/>
            <p:nvPr/>
          </p:nvSpPr>
          <p:spPr>
            <a:xfrm>
              <a:off x="5887925" y="3303475"/>
              <a:ext cx="41050" cy="40400"/>
            </a:xfrm>
            <a:custGeom>
              <a:avLst/>
              <a:gdLst/>
              <a:ahLst/>
              <a:cxnLst/>
              <a:rect l="l" t="t" r="r" b="b"/>
              <a:pathLst>
                <a:path w="1642" h="1616" extrusionOk="0">
                  <a:moveTo>
                    <a:pt x="840" y="1"/>
                  </a:moveTo>
                  <a:cubicBezTo>
                    <a:pt x="823" y="1"/>
                    <a:pt x="807" y="2"/>
                    <a:pt x="790" y="3"/>
                  </a:cubicBezTo>
                  <a:cubicBezTo>
                    <a:pt x="365" y="33"/>
                    <a:pt x="0" y="428"/>
                    <a:pt x="0" y="854"/>
                  </a:cubicBezTo>
                  <a:cubicBezTo>
                    <a:pt x="29" y="1263"/>
                    <a:pt x="395" y="1615"/>
                    <a:pt x="801" y="1615"/>
                  </a:cubicBezTo>
                  <a:cubicBezTo>
                    <a:pt x="818" y="1615"/>
                    <a:pt x="834" y="1615"/>
                    <a:pt x="851" y="1614"/>
                  </a:cubicBezTo>
                  <a:cubicBezTo>
                    <a:pt x="1307" y="1614"/>
                    <a:pt x="1641" y="1219"/>
                    <a:pt x="1611" y="793"/>
                  </a:cubicBezTo>
                  <a:cubicBezTo>
                    <a:pt x="1582" y="355"/>
                    <a:pt x="1244" y="1"/>
                    <a:pt x="8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2" name="Google Shape;29242;p13"/>
            <p:cNvSpPr/>
            <p:nvPr/>
          </p:nvSpPr>
          <p:spPr>
            <a:xfrm>
              <a:off x="4460825" y="725225"/>
              <a:ext cx="41075" cy="41050"/>
            </a:xfrm>
            <a:custGeom>
              <a:avLst/>
              <a:gdLst/>
              <a:ahLst/>
              <a:cxnLst/>
              <a:rect l="l" t="t" r="r" b="b"/>
              <a:pathLst>
                <a:path w="1643" h="1642" extrusionOk="0">
                  <a:moveTo>
                    <a:pt x="852" y="1"/>
                  </a:moveTo>
                  <a:cubicBezTo>
                    <a:pt x="396" y="1"/>
                    <a:pt x="1" y="365"/>
                    <a:pt x="1" y="791"/>
                  </a:cubicBezTo>
                  <a:cubicBezTo>
                    <a:pt x="1" y="1216"/>
                    <a:pt x="366" y="1611"/>
                    <a:pt x="791" y="1642"/>
                  </a:cubicBezTo>
                  <a:cubicBezTo>
                    <a:pt x="1247" y="1642"/>
                    <a:pt x="1612" y="1308"/>
                    <a:pt x="1612" y="852"/>
                  </a:cubicBezTo>
                  <a:cubicBezTo>
                    <a:pt x="1642" y="365"/>
                    <a:pt x="1308" y="3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3" name="Google Shape;29243;p13"/>
            <p:cNvSpPr/>
            <p:nvPr/>
          </p:nvSpPr>
          <p:spPr>
            <a:xfrm>
              <a:off x="1665950" y="3308100"/>
              <a:ext cx="41050" cy="40325"/>
            </a:xfrm>
            <a:custGeom>
              <a:avLst/>
              <a:gdLst/>
              <a:ahLst/>
              <a:cxnLst/>
              <a:rect l="l" t="t" r="r" b="b"/>
              <a:pathLst>
                <a:path w="1642" h="1613" extrusionOk="0">
                  <a:moveTo>
                    <a:pt x="852" y="0"/>
                  </a:moveTo>
                  <a:cubicBezTo>
                    <a:pt x="426" y="0"/>
                    <a:pt x="31" y="365"/>
                    <a:pt x="1" y="790"/>
                  </a:cubicBezTo>
                  <a:cubicBezTo>
                    <a:pt x="1" y="1186"/>
                    <a:pt x="365" y="1611"/>
                    <a:pt x="791" y="1611"/>
                  </a:cubicBezTo>
                  <a:cubicBezTo>
                    <a:pt x="807" y="1612"/>
                    <a:pt x="824" y="1613"/>
                    <a:pt x="841" y="1613"/>
                  </a:cubicBezTo>
                  <a:cubicBezTo>
                    <a:pt x="1247" y="1613"/>
                    <a:pt x="1612" y="1260"/>
                    <a:pt x="1612" y="851"/>
                  </a:cubicBezTo>
                  <a:cubicBezTo>
                    <a:pt x="1642" y="395"/>
                    <a:pt x="1277" y="3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4" name="Google Shape;29244;p13"/>
            <p:cNvSpPr/>
            <p:nvPr/>
          </p:nvSpPr>
          <p:spPr>
            <a:xfrm>
              <a:off x="2180400" y="1333850"/>
              <a:ext cx="41825" cy="40400"/>
            </a:xfrm>
            <a:custGeom>
              <a:avLst/>
              <a:gdLst/>
              <a:ahLst/>
              <a:cxnLst/>
              <a:rect l="l" t="t" r="r" b="b"/>
              <a:pathLst>
                <a:path w="1673" h="1616" extrusionOk="0">
                  <a:moveTo>
                    <a:pt x="871" y="1"/>
                  </a:moveTo>
                  <a:cubicBezTo>
                    <a:pt x="854" y="1"/>
                    <a:pt x="838" y="1"/>
                    <a:pt x="821" y="2"/>
                  </a:cubicBezTo>
                  <a:cubicBezTo>
                    <a:pt x="396" y="33"/>
                    <a:pt x="0" y="428"/>
                    <a:pt x="31" y="853"/>
                  </a:cubicBezTo>
                  <a:cubicBezTo>
                    <a:pt x="60" y="1262"/>
                    <a:pt x="426" y="1615"/>
                    <a:pt x="832" y="1615"/>
                  </a:cubicBezTo>
                  <a:cubicBezTo>
                    <a:pt x="849" y="1615"/>
                    <a:pt x="865" y="1615"/>
                    <a:pt x="882" y="1613"/>
                  </a:cubicBezTo>
                  <a:cubicBezTo>
                    <a:pt x="1338" y="1583"/>
                    <a:pt x="1672" y="1218"/>
                    <a:pt x="1642" y="762"/>
                  </a:cubicBezTo>
                  <a:cubicBezTo>
                    <a:pt x="1613" y="353"/>
                    <a:pt x="1275" y="1"/>
                    <a:pt x="8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5" name="Google Shape;29245;p13"/>
            <p:cNvSpPr/>
            <p:nvPr/>
          </p:nvSpPr>
          <p:spPr>
            <a:xfrm>
              <a:off x="2493475" y="1037500"/>
              <a:ext cx="41800" cy="40375"/>
            </a:xfrm>
            <a:custGeom>
              <a:avLst/>
              <a:gdLst/>
              <a:ahLst/>
              <a:cxnLst/>
              <a:rect l="l" t="t" r="r" b="b"/>
              <a:pathLst>
                <a:path w="1672" h="1615" extrusionOk="0">
                  <a:moveTo>
                    <a:pt x="841" y="0"/>
                  </a:moveTo>
                  <a:cubicBezTo>
                    <a:pt x="824" y="0"/>
                    <a:pt x="807" y="1"/>
                    <a:pt x="791" y="2"/>
                  </a:cubicBezTo>
                  <a:cubicBezTo>
                    <a:pt x="335" y="32"/>
                    <a:pt x="0" y="367"/>
                    <a:pt x="31" y="823"/>
                  </a:cubicBezTo>
                  <a:cubicBezTo>
                    <a:pt x="31" y="1279"/>
                    <a:pt x="365" y="1613"/>
                    <a:pt x="821" y="1613"/>
                  </a:cubicBezTo>
                  <a:cubicBezTo>
                    <a:pt x="837" y="1614"/>
                    <a:pt x="852" y="1615"/>
                    <a:pt x="867" y="1615"/>
                  </a:cubicBezTo>
                  <a:cubicBezTo>
                    <a:pt x="1303" y="1615"/>
                    <a:pt x="1671" y="1202"/>
                    <a:pt x="1642" y="762"/>
                  </a:cubicBezTo>
                  <a:cubicBezTo>
                    <a:pt x="1613" y="353"/>
                    <a:pt x="1247" y="0"/>
                    <a:pt x="8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6" name="Google Shape;29246;p13"/>
            <p:cNvSpPr/>
            <p:nvPr/>
          </p:nvSpPr>
          <p:spPr>
            <a:xfrm>
              <a:off x="5623475" y="4030750"/>
              <a:ext cx="40300" cy="41050"/>
            </a:xfrm>
            <a:custGeom>
              <a:avLst/>
              <a:gdLst/>
              <a:ahLst/>
              <a:cxnLst/>
              <a:rect l="l" t="t" r="r" b="b"/>
              <a:pathLst>
                <a:path w="1612" h="1642" extrusionOk="0">
                  <a:moveTo>
                    <a:pt x="821" y="0"/>
                  </a:moveTo>
                  <a:cubicBezTo>
                    <a:pt x="365" y="0"/>
                    <a:pt x="0" y="395"/>
                    <a:pt x="0" y="821"/>
                  </a:cubicBezTo>
                  <a:cubicBezTo>
                    <a:pt x="0" y="1246"/>
                    <a:pt x="395" y="1611"/>
                    <a:pt x="821" y="1642"/>
                  </a:cubicBezTo>
                  <a:cubicBezTo>
                    <a:pt x="1277" y="1642"/>
                    <a:pt x="1611" y="1277"/>
                    <a:pt x="1611" y="821"/>
                  </a:cubicBezTo>
                  <a:cubicBezTo>
                    <a:pt x="1611" y="36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7" name="Google Shape;29247;p13"/>
            <p:cNvSpPr/>
            <p:nvPr/>
          </p:nvSpPr>
          <p:spPr>
            <a:xfrm>
              <a:off x="2516275" y="4648475"/>
              <a:ext cx="41050" cy="40525"/>
            </a:xfrm>
            <a:custGeom>
              <a:avLst/>
              <a:gdLst/>
              <a:ahLst/>
              <a:cxnLst/>
              <a:rect l="l" t="t" r="r" b="b"/>
              <a:pathLst>
                <a:path w="1642" h="1621" extrusionOk="0">
                  <a:moveTo>
                    <a:pt x="798" y="1"/>
                  </a:moveTo>
                  <a:cubicBezTo>
                    <a:pt x="393" y="1"/>
                    <a:pt x="31" y="326"/>
                    <a:pt x="31" y="763"/>
                  </a:cubicBezTo>
                  <a:cubicBezTo>
                    <a:pt x="0" y="1219"/>
                    <a:pt x="304" y="1583"/>
                    <a:pt x="760" y="1614"/>
                  </a:cubicBezTo>
                  <a:cubicBezTo>
                    <a:pt x="792" y="1618"/>
                    <a:pt x="823" y="1620"/>
                    <a:pt x="854" y="1620"/>
                  </a:cubicBezTo>
                  <a:cubicBezTo>
                    <a:pt x="1273" y="1620"/>
                    <a:pt x="1642" y="1248"/>
                    <a:pt x="1642" y="824"/>
                  </a:cubicBezTo>
                  <a:cubicBezTo>
                    <a:pt x="1642" y="398"/>
                    <a:pt x="1277" y="3"/>
                    <a:pt x="851" y="3"/>
                  </a:cubicBezTo>
                  <a:cubicBezTo>
                    <a:pt x="833" y="2"/>
                    <a:pt x="815" y="1"/>
                    <a:pt x="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8" name="Google Shape;29248;p13"/>
            <p:cNvSpPr/>
            <p:nvPr/>
          </p:nvSpPr>
          <p:spPr>
            <a:xfrm>
              <a:off x="1920550" y="4019300"/>
              <a:ext cx="41775" cy="41100"/>
            </a:xfrm>
            <a:custGeom>
              <a:avLst/>
              <a:gdLst/>
              <a:ahLst/>
              <a:cxnLst/>
              <a:rect l="l" t="t" r="r" b="b"/>
              <a:pathLst>
                <a:path w="1671" h="1644" extrusionOk="0">
                  <a:moveTo>
                    <a:pt x="861" y="1"/>
                  </a:moveTo>
                  <a:cubicBezTo>
                    <a:pt x="423" y="1"/>
                    <a:pt x="0" y="384"/>
                    <a:pt x="29" y="823"/>
                  </a:cubicBezTo>
                  <a:cubicBezTo>
                    <a:pt x="29" y="1249"/>
                    <a:pt x="394" y="1613"/>
                    <a:pt x="850" y="1644"/>
                  </a:cubicBezTo>
                  <a:cubicBezTo>
                    <a:pt x="1276" y="1644"/>
                    <a:pt x="1640" y="1309"/>
                    <a:pt x="1640" y="853"/>
                  </a:cubicBezTo>
                  <a:cubicBezTo>
                    <a:pt x="1671" y="397"/>
                    <a:pt x="1337" y="33"/>
                    <a:pt x="911" y="2"/>
                  </a:cubicBezTo>
                  <a:cubicBezTo>
                    <a:pt x="894" y="1"/>
                    <a:pt x="878" y="1"/>
                    <a:pt x="8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9" name="Google Shape;29249;p13"/>
            <p:cNvSpPr/>
            <p:nvPr/>
          </p:nvSpPr>
          <p:spPr>
            <a:xfrm>
              <a:off x="4973775" y="1014700"/>
              <a:ext cx="41050" cy="40375"/>
            </a:xfrm>
            <a:custGeom>
              <a:avLst/>
              <a:gdLst/>
              <a:ahLst/>
              <a:cxnLst/>
              <a:rect l="l" t="t" r="r" b="b"/>
              <a:pathLst>
                <a:path w="1642" h="1615" extrusionOk="0">
                  <a:moveTo>
                    <a:pt x="801" y="0"/>
                  </a:moveTo>
                  <a:cubicBezTo>
                    <a:pt x="395" y="0"/>
                    <a:pt x="30" y="354"/>
                    <a:pt x="30" y="793"/>
                  </a:cubicBezTo>
                  <a:cubicBezTo>
                    <a:pt x="0" y="1218"/>
                    <a:pt x="334" y="1613"/>
                    <a:pt x="790" y="1613"/>
                  </a:cubicBezTo>
                  <a:cubicBezTo>
                    <a:pt x="807" y="1614"/>
                    <a:pt x="824" y="1615"/>
                    <a:pt x="840" y="1615"/>
                  </a:cubicBezTo>
                  <a:cubicBezTo>
                    <a:pt x="1246" y="1615"/>
                    <a:pt x="1612" y="1262"/>
                    <a:pt x="1641" y="853"/>
                  </a:cubicBezTo>
                  <a:cubicBezTo>
                    <a:pt x="1641" y="428"/>
                    <a:pt x="1277" y="33"/>
                    <a:pt x="851" y="2"/>
                  </a:cubicBezTo>
                  <a:cubicBezTo>
                    <a:pt x="834" y="1"/>
                    <a:pt x="818" y="0"/>
                    <a:pt x="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0" name="Google Shape;29250;p13"/>
            <p:cNvSpPr/>
            <p:nvPr/>
          </p:nvSpPr>
          <p:spPr>
            <a:xfrm>
              <a:off x="5599950" y="1552700"/>
              <a:ext cx="41025" cy="40400"/>
            </a:xfrm>
            <a:custGeom>
              <a:avLst/>
              <a:gdLst/>
              <a:ahLst/>
              <a:cxnLst/>
              <a:rect l="l" t="t" r="r" b="b"/>
              <a:pathLst>
                <a:path w="1641" h="1616" extrusionOk="0">
                  <a:moveTo>
                    <a:pt x="831" y="1"/>
                  </a:moveTo>
                  <a:cubicBezTo>
                    <a:pt x="368" y="1"/>
                    <a:pt x="0" y="413"/>
                    <a:pt x="29" y="853"/>
                  </a:cubicBezTo>
                  <a:cubicBezTo>
                    <a:pt x="59" y="1262"/>
                    <a:pt x="397" y="1615"/>
                    <a:pt x="828" y="1615"/>
                  </a:cubicBezTo>
                  <a:cubicBezTo>
                    <a:pt x="845" y="1615"/>
                    <a:pt x="863" y="1614"/>
                    <a:pt x="881" y="1613"/>
                  </a:cubicBezTo>
                  <a:cubicBezTo>
                    <a:pt x="1306" y="1613"/>
                    <a:pt x="1640" y="1249"/>
                    <a:pt x="1640" y="823"/>
                  </a:cubicBezTo>
                  <a:cubicBezTo>
                    <a:pt x="1640" y="367"/>
                    <a:pt x="1306" y="2"/>
                    <a:pt x="881" y="2"/>
                  </a:cubicBezTo>
                  <a:cubicBezTo>
                    <a:pt x="864" y="1"/>
                    <a:pt x="848" y="1"/>
                    <a:pt x="8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1" name="Google Shape;29251;p13"/>
            <p:cNvSpPr/>
            <p:nvPr/>
          </p:nvSpPr>
          <p:spPr>
            <a:xfrm>
              <a:off x="2607450" y="4682725"/>
              <a:ext cx="41825" cy="40350"/>
            </a:xfrm>
            <a:custGeom>
              <a:avLst/>
              <a:gdLst/>
              <a:ahLst/>
              <a:cxnLst/>
              <a:rect l="l" t="t" r="r" b="b"/>
              <a:pathLst>
                <a:path w="1673" h="1614" extrusionOk="0">
                  <a:moveTo>
                    <a:pt x="852" y="1"/>
                  </a:moveTo>
                  <a:cubicBezTo>
                    <a:pt x="396" y="1"/>
                    <a:pt x="31" y="335"/>
                    <a:pt x="31" y="791"/>
                  </a:cubicBezTo>
                  <a:cubicBezTo>
                    <a:pt x="1" y="1247"/>
                    <a:pt x="335" y="1612"/>
                    <a:pt x="791" y="1612"/>
                  </a:cubicBezTo>
                  <a:cubicBezTo>
                    <a:pt x="808" y="1613"/>
                    <a:pt x="824" y="1613"/>
                    <a:pt x="841" y="1613"/>
                  </a:cubicBezTo>
                  <a:cubicBezTo>
                    <a:pt x="1249" y="1613"/>
                    <a:pt x="1642" y="1261"/>
                    <a:pt x="1642" y="852"/>
                  </a:cubicBezTo>
                  <a:cubicBezTo>
                    <a:pt x="1673" y="426"/>
                    <a:pt x="1308" y="3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2" name="Google Shape;29252;p13"/>
            <p:cNvSpPr/>
            <p:nvPr/>
          </p:nvSpPr>
          <p:spPr>
            <a:xfrm>
              <a:off x="4993525" y="4625700"/>
              <a:ext cx="41825" cy="40375"/>
            </a:xfrm>
            <a:custGeom>
              <a:avLst/>
              <a:gdLst/>
              <a:ahLst/>
              <a:cxnLst/>
              <a:rect l="l" t="t" r="r" b="b"/>
              <a:pathLst>
                <a:path w="1673" h="1615" extrusionOk="0">
                  <a:moveTo>
                    <a:pt x="839" y="0"/>
                  </a:moveTo>
                  <a:cubicBezTo>
                    <a:pt x="456" y="0"/>
                    <a:pt x="60" y="381"/>
                    <a:pt x="31" y="762"/>
                  </a:cubicBezTo>
                  <a:cubicBezTo>
                    <a:pt x="0" y="1187"/>
                    <a:pt x="395" y="1583"/>
                    <a:pt x="821" y="1613"/>
                  </a:cubicBezTo>
                  <a:cubicBezTo>
                    <a:pt x="839" y="1614"/>
                    <a:pt x="857" y="1615"/>
                    <a:pt x="875" y="1615"/>
                  </a:cubicBezTo>
                  <a:cubicBezTo>
                    <a:pt x="1277" y="1615"/>
                    <a:pt x="1613" y="1290"/>
                    <a:pt x="1642" y="853"/>
                  </a:cubicBezTo>
                  <a:cubicBezTo>
                    <a:pt x="1672" y="397"/>
                    <a:pt x="1338" y="32"/>
                    <a:pt x="882" y="2"/>
                  </a:cubicBezTo>
                  <a:cubicBezTo>
                    <a:pt x="867" y="1"/>
                    <a:pt x="853" y="0"/>
                    <a:pt x="8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3" name="Google Shape;29253;p13"/>
            <p:cNvSpPr/>
            <p:nvPr/>
          </p:nvSpPr>
          <p:spPr>
            <a:xfrm>
              <a:off x="1864275" y="3896200"/>
              <a:ext cx="41075" cy="40375"/>
            </a:xfrm>
            <a:custGeom>
              <a:avLst/>
              <a:gdLst/>
              <a:ahLst/>
              <a:cxnLst/>
              <a:rect l="l" t="t" r="r" b="b"/>
              <a:pathLst>
                <a:path w="1643" h="1615" extrusionOk="0">
                  <a:moveTo>
                    <a:pt x="799" y="0"/>
                  </a:moveTo>
                  <a:cubicBezTo>
                    <a:pt x="368" y="0"/>
                    <a:pt x="31" y="353"/>
                    <a:pt x="31" y="762"/>
                  </a:cubicBezTo>
                  <a:cubicBezTo>
                    <a:pt x="1" y="1218"/>
                    <a:pt x="305" y="1583"/>
                    <a:pt x="761" y="1613"/>
                  </a:cubicBezTo>
                  <a:cubicBezTo>
                    <a:pt x="779" y="1614"/>
                    <a:pt x="796" y="1615"/>
                    <a:pt x="814" y="1615"/>
                  </a:cubicBezTo>
                  <a:cubicBezTo>
                    <a:pt x="1249" y="1615"/>
                    <a:pt x="1642" y="1261"/>
                    <a:pt x="1642" y="823"/>
                  </a:cubicBezTo>
                  <a:cubicBezTo>
                    <a:pt x="1642" y="397"/>
                    <a:pt x="1247" y="2"/>
                    <a:pt x="852" y="2"/>
                  </a:cubicBezTo>
                  <a:cubicBezTo>
                    <a:pt x="834" y="1"/>
                    <a:pt x="816" y="0"/>
                    <a:pt x="7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4" name="Google Shape;29254;p13"/>
            <p:cNvSpPr/>
            <p:nvPr/>
          </p:nvSpPr>
          <p:spPr>
            <a:xfrm>
              <a:off x="5657675" y="1675850"/>
              <a:ext cx="41775" cy="40325"/>
            </a:xfrm>
            <a:custGeom>
              <a:avLst/>
              <a:gdLst/>
              <a:ahLst/>
              <a:cxnLst/>
              <a:rect l="l" t="t" r="r" b="b"/>
              <a:pathLst>
                <a:path w="1671" h="1613" extrusionOk="0">
                  <a:moveTo>
                    <a:pt x="821" y="0"/>
                  </a:moveTo>
                  <a:cubicBezTo>
                    <a:pt x="365" y="0"/>
                    <a:pt x="31" y="365"/>
                    <a:pt x="31" y="791"/>
                  </a:cubicBezTo>
                  <a:cubicBezTo>
                    <a:pt x="0" y="1247"/>
                    <a:pt x="335" y="1611"/>
                    <a:pt x="790" y="1611"/>
                  </a:cubicBezTo>
                  <a:cubicBezTo>
                    <a:pt x="807" y="1612"/>
                    <a:pt x="823" y="1613"/>
                    <a:pt x="840" y="1613"/>
                  </a:cubicBezTo>
                  <a:cubicBezTo>
                    <a:pt x="1277" y="1613"/>
                    <a:pt x="1671" y="1230"/>
                    <a:pt x="1642" y="791"/>
                  </a:cubicBezTo>
                  <a:cubicBezTo>
                    <a:pt x="1611" y="36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5" name="Google Shape;29255;p13"/>
            <p:cNvSpPr/>
            <p:nvPr/>
          </p:nvSpPr>
          <p:spPr>
            <a:xfrm>
              <a:off x="5689575" y="3850600"/>
              <a:ext cx="41075" cy="40400"/>
            </a:xfrm>
            <a:custGeom>
              <a:avLst/>
              <a:gdLst/>
              <a:ahLst/>
              <a:cxnLst/>
              <a:rect l="l" t="t" r="r" b="b"/>
              <a:pathLst>
                <a:path w="1643" h="1616" extrusionOk="0">
                  <a:moveTo>
                    <a:pt x="802" y="1"/>
                  </a:moveTo>
                  <a:cubicBezTo>
                    <a:pt x="396" y="1"/>
                    <a:pt x="31" y="355"/>
                    <a:pt x="31" y="793"/>
                  </a:cubicBezTo>
                  <a:cubicBezTo>
                    <a:pt x="1" y="1218"/>
                    <a:pt x="366" y="1613"/>
                    <a:pt x="791" y="1613"/>
                  </a:cubicBezTo>
                  <a:cubicBezTo>
                    <a:pt x="808" y="1615"/>
                    <a:pt x="824" y="1615"/>
                    <a:pt x="841" y="1615"/>
                  </a:cubicBezTo>
                  <a:cubicBezTo>
                    <a:pt x="1247" y="1615"/>
                    <a:pt x="1613" y="1262"/>
                    <a:pt x="1642" y="854"/>
                  </a:cubicBezTo>
                  <a:cubicBezTo>
                    <a:pt x="1642" y="428"/>
                    <a:pt x="1277" y="33"/>
                    <a:pt x="852" y="3"/>
                  </a:cubicBezTo>
                  <a:cubicBezTo>
                    <a:pt x="835" y="1"/>
                    <a:pt x="819" y="1"/>
                    <a:pt x="8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6" name="Google Shape;29256;p13"/>
            <p:cNvSpPr/>
            <p:nvPr/>
          </p:nvSpPr>
          <p:spPr>
            <a:xfrm>
              <a:off x="1807300" y="3773150"/>
              <a:ext cx="40300" cy="40300"/>
            </a:xfrm>
            <a:custGeom>
              <a:avLst/>
              <a:gdLst/>
              <a:ahLst/>
              <a:cxnLst/>
              <a:rect l="l" t="t" r="r" b="b"/>
              <a:pathLst>
                <a:path w="1612" h="1612" extrusionOk="0">
                  <a:moveTo>
                    <a:pt x="821" y="0"/>
                  </a:moveTo>
                  <a:cubicBezTo>
                    <a:pt x="395" y="0"/>
                    <a:pt x="0" y="395"/>
                    <a:pt x="0" y="821"/>
                  </a:cubicBezTo>
                  <a:cubicBezTo>
                    <a:pt x="0" y="1246"/>
                    <a:pt x="395" y="1611"/>
                    <a:pt x="821" y="1611"/>
                  </a:cubicBezTo>
                  <a:cubicBezTo>
                    <a:pt x="1277" y="1611"/>
                    <a:pt x="1611" y="1246"/>
                    <a:pt x="1611" y="790"/>
                  </a:cubicBezTo>
                  <a:cubicBezTo>
                    <a:pt x="1611" y="36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7" name="Google Shape;29257;p13"/>
            <p:cNvSpPr/>
            <p:nvPr/>
          </p:nvSpPr>
          <p:spPr>
            <a:xfrm>
              <a:off x="2787550" y="4748850"/>
              <a:ext cx="41050" cy="40325"/>
            </a:xfrm>
            <a:custGeom>
              <a:avLst/>
              <a:gdLst/>
              <a:ahLst/>
              <a:cxnLst/>
              <a:rect l="l" t="t" r="r" b="b"/>
              <a:pathLst>
                <a:path w="1642" h="1613" extrusionOk="0">
                  <a:moveTo>
                    <a:pt x="852" y="0"/>
                  </a:moveTo>
                  <a:cubicBezTo>
                    <a:pt x="426" y="0"/>
                    <a:pt x="31" y="365"/>
                    <a:pt x="1" y="790"/>
                  </a:cubicBezTo>
                  <a:cubicBezTo>
                    <a:pt x="1" y="1186"/>
                    <a:pt x="365" y="1611"/>
                    <a:pt x="791" y="1611"/>
                  </a:cubicBezTo>
                  <a:cubicBezTo>
                    <a:pt x="808" y="1612"/>
                    <a:pt x="824" y="1613"/>
                    <a:pt x="841" y="1613"/>
                  </a:cubicBezTo>
                  <a:cubicBezTo>
                    <a:pt x="1244" y="1613"/>
                    <a:pt x="1582" y="1260"/>
                    <a:pt x="1612" y="851"/>
                  </a:cubicBezTo>
                  <a:cubicBezTo>
                    <a:pt x="1642" y="395"/>
                    <a:pt x="1277" y="3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8" name="Google Shape;29258;p13"/>
            <p:cNvSpPr/>
            <p:nvPr/>
          </p:nvSpPr>
          <p:spPr>
            <a:xfrm>
              <a:off x="2023100" y="1484300"/>
              <a:ext cx="42575" cy="40400"/>
            </a:xfrm>
            <a:custGeom>
              <a:avLst/>
              <a:gdLst/>
              <a:ahLst/>
              <a:cxnLst/>
              <a:rect l="l" t="t" r="r" b="b"/>
              <a:pathLst>
                <a:path w="1703" h="1616" extrusionOk="0">
                  <a:moveTo>
                    <a:pt x="854" y="1"/>
                  </a:moveTo>
                  <a:cubicBezTo>
                    <a:pt x="451" y="1"/>
                    <a:pt x="90" y="297"/>
                    <a:pt x="61" y="732"/>
                  </a:cubicBezTo>
                  <a:cubicBezTo>
                    <a:pt x="1" y="1219"/>
                    <a:pt x="365" y="1614"/>
                    <a:pt x="852" y="1614"/>
                  </a:cubicBezTo>
                  <a:cubicBezTo>
                    <a:pt x="868" y="1615"/>
                    <a:pt x="885" y="1615"/>
                    <a:pt x="901" y="1615"/>
                  </a:cubicBezTo>
                  <a:cubicBezTo>
                    <a:pt x="1305" y="1615"/>
                    <a:pt x="1643" y="1263"/>
                    <a:pt x="1672" y="854"/>
                  </a:cubicBezTo>
                  <a:cubicBezTo>
                    <a:pt x="1703" y="428"/>
                    <a:pt x="1338" y="33"/>
                    <a:pt x="912" y="3"/>
                  </a:cubicBezTo>
                  <a:cubicBezTo>
                    <a:pt x="893" y="1"/>
                    <a:pt x="873" y="1"/>
                    <a:pt x="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9" name="Google Shape;29259;p13"/>
            <p:cNvSpPr/>
            <p:nvPr/>
          </p:nvSpPr>
          <p:spPr>
            <a:xfrm>
              <a:off x="1800450" y="1812575"/>
              <a:ext cx="41050" cy="41100"/>
            </a:xfrm>
            <a:custGeom>
              <a:avLst/>
              <a:gdLst/>
              <a:ahLst/>
              <a:cxnLst/>
              <a:rect l="l" t="t" r="r" b="b"/>
              <a:pathLst>
                <a:path w="1642" h="1644" extrusionOk="0">
                  <a:moveTo>
                    <a:pt x="810" y="1"/>
                  </a:moveTo>
                  <a:cubicBezTo>
                    <a:pt x="794" y="1"/>
                    <a:pt x="777" y="1"/>
                    <a:pt x="760" y="3"/>
                  </a:cubicBezTo>
                  <a:cubicBezTo>
                    <a:pt x="335" y="33"/>
                    <a:pt x="1" y="398"/>
                    <a:pt x="31" y="854"/>
                  </a:cubicBezTo>
                  <a:cubicBezTo>
                    <a:pt x="31" y="1310"/>
                    <a:pt x="396" y="1644"/>
                    <a:pt x="821" y="1644"/>
                  </a:cubicBezTo>
                  <a:cubicBezTo>
                    <a:pt x="1277" y="1614"/>
                    <a:pt x="1642" y="1249"/>
                    <a:pt x="1642" y="823"/>
                  </a:cubicBezTo>
                  <a:cubicBezTo>
                    <a:pt x="1642" y="384"/>
                    <a:pt x="1247" y="1"/>
                    <a:pt x="8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0" name="Google Shape;29260;p13"/>
            <p:cNvSpPr/>
            <p:nvPr/>
          </p:nvSpPr>
          <p:spPr>
            <a:xfrm>
              <a:off x="2868100" y="864275"/>
              <a:ext cx="40300" cy="40350"/>
            </a:xfrm>
            <a:custGeom>
              <a:avLst/>
              <a:gdLst/>
              <a:ahLst/>
              <a:cxnLst/>
              <a:rect l="l" t="t" r="r" b="b"/>
              <a:pathLst>
                <a:path w="1612" h="1614" extrusionOk="0">
                  <a:moveTo>
                    <a:pt x="821" y="1"/>
                  </a:moveTo>
                  <a:cubicBezTo>
                    <a:pt x="396" y="1"/>
                    <a:pt x="1" y="366"/>
                    <a:pt x="1" y="791"/>
                  </a:cubicBezTo>
                  <a:cubicBezTo>
                    <a:pt x="1" y="1247"/>
                    <a:pt x="335" y="1612"/>
                    <a:pt x="760" y="1612"/>
                  </a:cubicBezTo>
                  <a:cubicBezTo>
                    <a:pt x="776" y="1613"/>
                    <a:pt x="791" y="1614"/>
                    <a:pt x="807" y="1614"/>
                  </a:cubicBezTo>
                  <a:cubicBezTo>
                    <a:pt x="1214" y="1614"/>
                    <a:pt x="1582" y="1232"/>
                    <a:pt x="1612" y="822"/>
                  </a:cubicBezTo>
                  <a:cubicBezTo>
                    <a:pt x="1612" y="426"/>
                    <a:pt x="121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1" name="Google Shape;29261;p13"/>
            <p:cNvSpPr/>
            <p:nvPr/>
          </p:nvSpPr>
          <p:spPr>
            <a:xfrm>
              <a:off x="5466175" y="4178875"/>
              <a:ext cx="41050" cy="40400"/>
            </a:xfrm>
            <a:custGeom>
              <a:avLst/>
              <a:gdLst/>
              <a:ahLst/>
              <a:cxnLst/>
              <a:rect l="l" t="t" r="r" b="b"/>
              <a:pathLst>
                <a:path w="1642" h="1616" extrusionOk="0">
                  <a:moveTo>
                    <a:pt x="802" y="1"/>
                  </a:moveTo>
                  <a:cubicBezTo>
                    <a:pt x="396" y="1"/>
                    <a:pt x="31" y="355"/>
                    <a:pt x="31" y="793"/>
                  </a:cubicBezTo>
                  <a:cubicBezTo>
                    <a:pt x="0" y="1249"/>
                    <a:pt x="365" y="1613"/>
                    <a:pt x="791" y="1613"/>
                  </a:cubicBezTo>
                  <a:cubicBezTo>
                    <a:pt x="807" y="1615"/>
                    <a:pt x="824" y="1615"/>
                    <a:pt x="840" y="1615"/>
                  </a:cubicBezTo>
                  <a:cubicBezTo>
                    <a:pt x="1247" y="1615"/>
                    <a:pt x="1613" y="1262"/>
                    <a:pt x="1642" y="853"/>
                  </a:cubicBezTo>
                  <a:cubicBezTo>
                    <a:pt x="1642" y="428"/>
                    <a:pt x="1277" y="33"/>
                    <a:pt x="852" y="2"/>
                  </a:cubicBezTo>
                  <a:cubicBezTo>
                    <a:pt x="835" y="1"/>
                    <a:pt x="818" y="1"/>
                    <a:pt x="8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2" name="Google Shape;29262;p13"/>
            <p:cNvSpPr/>
            <p:nvPr/>
          </p:nvSpPr>
          <p:spPr>
            <a:xfrm>
              <a:off x="1765525" y="1903775"/>
              <a:ext cx="41800" cy="40375"/>
            </a:xfrm>
            <a:custGeom>
              <a:avLst/>
              <a:gdLst/>
              <a:ahLst/>
              <a:cxnLst/>
              <a:rect l="l" t="t" r="r" b="b"/>
              <a:pathLst>
                <a:path w="1672" h="1615" extrusionOk="0">
                  <a:moveTo>
                    <a:pt x="835" y="1"/>
                  </a:moveTo>
                  <a:cubicBezTo>
                    <a:pt x="397" y="1"/>
                    <a:pt x="0" y="413"/>
                    <a:pt x="30" y="853"/>
                  </a:cubicBezTo>
                  <a:cubicBezTo>
                    <a:pt x="30" y="1262"/>
                    <a:pt x="395" y="1615"/>
                    <a:pt x="801" y="1615"/>
                  </a:cubicBezTo>
                  <a:cubicBezTo>
                    <a:pt x="817" y="1615"/>
                    <a:pt x="834" y="1614"/>
                    <a:pt x="850" y="1613"/>
                  </a:cubicBezTo>
                  <a:cubicBezTo>
                    <a:pt x="1306" y="1613"/>
                    <a:pt x="1641" y="1279"/>
                    <a:pt x="1641" y="823"/>
                  </a:cubicBezTo>
                  <a:cubicBezTo>
                    <a:pt x="1671" y="367"/>
                    <a:pt x="1337" y="2"/>
                    <a:pt x="881" y="2"/>
                  </a:cubicBezTo>
                  <a:cubicBezTo>
                    <a:pt x="865" y="1"/>
                    <a:pt x="850"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3" name="Google Shape;29263;p13"/>
            <p:cNvSpPr/>
            <p:nvPr/>
          </p:nvSpPr>
          <p:spPr>
            <a:xfrm>
              <a:off x="1691025" y="3524650"/>
              <a:ext cx="41050" cy="41075"/>
            </a:xfrm>
            <a:custGeom>
              <a:avLst/>
              <a:gdLst/>
              <a:ahLst/>
              <a:cxnLst/>
              <a:rect l="l" t="t" r="r" b="b"/>
              <a:pathLst>
                <a:path w="1642" h="1643" extrusionOk="0">
                  <a:moveTo>
                    <a:pt x="791" y="1"/>
                  </a:moveTo>
                  <a:cubicBezTo>
                    <a:pt x="335" y="31"/>
                    <a:pt x="1" y="366"/>
                    <a:pt x="31" y="852"/>
                  </a:cubicBezTo>
                  <a:cubicBezTo>
                    <a:pt x="31" y="1277"/>
                    <a:pt x="396" y="1642"/>
                    <a:pt x="852" y="1642"/>
                  </a:cubicBezTo>
                  <a:cubicBezTo>
                    <a:pt x="1277" y="1612"/>
                    <a:pt x="1642" y="1217"/>
                    <a:pt x="1642" y="791"/>
                  </a:cubicBezTo>
                  <a:cubicBezTo>
                    <a:pt x="1642" y="366"/>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4" name="Google Shape;29264;p13"/>
            <p:cNvSpPr/>
            <p:nvPr/>
          </p:nvSpPr>
          <p:spPr>
            <a:xfrm>
              <a:off x="4642475" y="791300"/>
              <a:ext cx="41800" cy="41100"/>
            </a:xfrm>
            <a:custGeom>
              <a:avLst/>
              <a:gdLst/>
              <a:ahLst/>
              <a:cxnLst/>
              <a:rect l="l" t="t" r="r" b="b"/>
              <a:pathLst>
                <a:path w="1672" h="1644" extrusionOk="0">
                  <a:moveTo>
                    <a:pt x="831" y="0"/>
                  </a:moveTo>
                  <a:cubicBezTo>
                    <a:pt x="395" y="0"/>
                    <a:pt x="1" y="383"/>
                    <a:pt x="30" y="823"/>
                  </a:cubicBezTo>
                  <a:cubicBezTo>
                    <a:pt x="30" y="1248"/>
                    <a:pt x="425" y="1613"/>
                    <a:pt x="851" y="1643"/>
                  </a:cubicBezTo>
                  <a:cubicBezTo>
                    <a:pt x="1276" y="1643"/>
                    <a:pt x="1641" y="1279"/>
                    <a:pt x="1641" y="853"/>
                  </a:cubicBezTo>
                  <a:cubicBezTo>
                    <a:pt x="1671" y="397"/>
                    <a:pt x="1337" y="32"/>
                    <a:pt x="881" y="2"/>
                  </a:cubicBezTo>
                  <a:cubicBezTo>
                    <a:pt x="864" y="1"/>
                    <a:pt x="848" y="0"/>
                    <a:pt x="8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5" name="Google Shape;29265;p13"/>
            <p:cNvSpPr/>
            <p:nvPr/>
          </p:nvSpPr>
          <p:spPr>
            <a:xfrm>
              <a:off x="5433500" y="4270050"/>
              <a:ext cx="42575" cy="40400"/>
            </a:xfrm>
            <a:custGeom>
              <a:avLst/>
              <a:gdLst/>
              <a:ahLst/>
              <a:cxnLst/>
              <a:rect l="l" t="t" r="r" b="b"/>
              <a:pathLst>
                <a:path w="1703" h="1616" extrusionOk="0">
                  <a:moveTo>
                    <a:pt x="854" y="1"/>
                  </a:moveTo>
                  <a:cubicBezTo>
                    <a:pt x="451" y="1"/>
                    <a:pt x="90" y="297"/>
                    <a:pt x="61" y="732"/>
                  </a:cubicBezTo>
                  <a:cubicBezTo>
                    <a:pt x="0" y="1219"/>
                    <a:pt x="365" y="1614"/>
                    <a:pt x="852" y="1614"/>
                  </a:cubicBezTo>
                  <a:cubicBezTo>
                    <a:pt x="868" y="1615"/>
                    <a:pt x="885" y="1616"/>
                    <a:pt x="901" y="1616"/>
                  </a:cubicBezTo>
                  <a:cubicBezTo>
                    <a:pt x="1305" y="1616"/>
                    <a:pt x="1643" y="1263"/>
                    <a:pt x="1672" y="854"/>
                  </a:cubicBezTo>
                  <a:cubicBezTo>
                    <a:pt x="1703" y="428"/>
                    <a:pt x="1338" y="33"/>
                    <a:pt x="912" y="3"/>
                  </a:cubicBezTo>
                  <a:cubicBezTo>
                    <a:pt x="893" y="1"/>
                    <a:pt x="873" y="1"/>
                    <a:pt x="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6" name="Google Shape;29266;p13"/>
            <p:cNvSpPr/>
            <p:nvPr/>
          </p:nvSpPr>
          <p:spPr>
            <a:xfrm>
              <a:off x="5452500" y="1395450"/>
              <a:ext cx="41825" cy="40350"/>
            </a:xfrm>
            <a:custGeom>
              <a:avLst/>
              <a:gdLst/>
              <a:ahLst/>
              <a:cxnLst/>
              <a:rect l="l" t="t" r="r" b="b"/>
              <a:pathLst>
                <a:path w="1673" h="1614" extrusionOk="0">
                  <a:moveTo>
                    <a:pt x="851" y="0"/>
                  </a:moveTo>
                  <a:cubicBezTo>
                    <a:pt x="395" y="0"/>
                    <a:pt x="31" y="335"/>
                    <a:pt x="31" y="791"/>
                  </a:cubicBezTo>
                  <a:cubicBezTo>
                    <a:pt x="0" y="1247"/>
                    <a:pt x="335" y="1611"/>
                    <a:pt x="791" y="1611"/>
                  </a:cubicBezTo>
                  <a:cubicBezTo>
                    <a:pt x="807" y="1613"/>
                    <a:pt x="824" y="1613"/>
                    <a:pt x="840" y="1613"/>
                  </a:cubicBezTo>
                  <a:cubicBezTo>
                    <a:pt x="1246" y="1613"/>
                    <a:pt x="1612" y="1260"/>
                    <a:pt x="1642" y="851"/>
                  </a:cubicBezTo>
                  <a:cubicBezTo>
                    <a:pt x="1672" y="426"/>
                    <a:pt x="1307" y="31"/>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7" name="Google Shape;29267;p13"/>
            <p:cNvSpPr/>
            <p:nvPr/>
          </p:nvSpPr>
          <p:spPr>
            <a:xfrm>
              <a:off x="1734350" y="1994950"/>
              <a:ext cx="41050" cy="40500"/>
            </a:xfrm>
            <a:custGeom>
              <a:avLst/>
              <a:gdLst/>
              <a:ahLst/>
              <a:cxnLst/>
              <a:rect l="l" t="t" r="r" b="b"/>
              <a:pathLst>
                <a:path w="1642" h="1620" extrusionOk="0">
                  <a:moveTo>
                    <a:pt x="840" y="1"/>
                  </a:moveTo>
                  <a:cubicBezTo>
                    <a:pt x="824" y="1"/>
                    <a:pt x="807" y="1"/>
                    <a:pt x="790" y="3"/>
                  </a:cubicBezTo>
                  <a:cubicBezTo>
                    <a:pt x="365" y="3"/>
                    <a:pt x="0" y="398"/>
                    <a:pt x="0" y="823"/>
                  </a:cubicBezTo>
                  <a:cubicBezTo>
                    <a:pt x="0" y="1248"/>
                    <a:pt x="369" y="1620"/>
                    <a:pt x="788" y="1620"/>
                  </a:cubicBezTo>
                  <a:cubicBezTo>
                    <a:pt x="819" y="1620"/>
                    <a:pt x="850" y="1618"/>
                    <a:pt x="882" y="1613"/>
                  </a:cubicBezTo>
                  <a:cubicBezTo>
                    <a:pt x="1338" y="1583"/>
                    <a:pt x="1642" y="1218"/>
                    <a:pt x="1611" y="762"/>
                  </a:cubicBezTo>
                  <a:cubicBezTo>
                    <a:pt x="1582" y="354"/>
                    <a:pt x="1244" y="1"/>
                    <a:pt x="8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8" name="Google Shape;29268;p13"/>
            <p:cNvSpPr/>
            <p:nvPr/>
          </p:nvSpPr>
          <p:spPr>
            <a:xfrm>
              <a:off x="4551300" y="759425"/>
              <a:ext cx="41025" cy="40325"/>
            </a:xfrm>
            <a:custGeom>
              <a:avLst/>
              <a:gdLst/>
              <a:ahLst/>
              <a:cxnLst/>
              <a:rect l="l" t="t" r="r" b="b"/>
              <a:pathLst>
                <a:path w="1641" h="1613" extrusionOk="0">
                  <a:moveTo>
                    <a:pt x="880" y="0"/>
                  </a:moveTo>
                  <a:cubicBezTo>
                    <a:pt x="455" y="0"/>
                    <a:pt x="60" y="335"/>
                    <a:pt x="29" y="760"/>
                  </a:cubicBezTo>
                  <a:cubicBezTo>
                    <a:pt x="0" y="1201"/>
                    <a:pt x="368" y="1613"/>
                    <a:pt x="831" y="1613"/>
                  </a:cubicBezTo>
                  <a:cubicBezTo>
                    <a:pt x="848" y="1613"/>
                    <a:pt x="864" y="1612"/>
                    <a:pt x="880" y="1611"/>
                  </a:cubicBezTo>
                  <a:cubicBezTo>
                    <a:pt x="1306" y="1611"/>
                    <a:pt x="1640" y="1277"/>
                    <a:pt x="1640" y="821"/>
                  </a:cubicBezTo>
                  <a:cubicBezTo>
                    <a:pt x="1640" y="365"/>
                    <a:pt x="1306"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9" name="Google Shape;29269;p13"/>
            <p:cNvSpPr/>
            <p:nvPr/>
          </p:nvSpPr>
          <p:spPr>
            <a:xfrm>
              <a:off x="1633300" y="3399250"/>
              <a:ext cx="41800" cy="40375"/>
            </a:xfrm>
            <a:custGeom>
              <a:avLst/>
              <a:gdLst/>
              <a:ahLst/>
              <a:cxnLst/>
              <a:rect l="l" t="t" r="r" b="b"/>
              <a:pathLst>
                <a:path w="1672" h="1615" extrusionOk="0">
                  <a:moveTo>
                    <a:pt x="835" y="0"/>
                  </a:moveTo>
                  <a:cubicBezTo>
                    <a:pt x="397" y="0"/>
                    <a:pt x="1" y="412"/>
                    <a:pt x="30" y="853"/>
                  </a:cubicBezTo>
                  <a:cubicBezTo>
                    <a:pt x="30" y="1262"/>
                    <a:pt x="395" y="1614"/>
                    <a:pt x="801" y="1614"/>
                  </a:cubicBezTo>
                  <a:cubicBezTo>
                    <a:pt x="817" y="1614"/>
                    <a:pt x="834" y="1614"/>
                    <a:pt x="851" y="1613"/>
                  </a:cubicBezTo>
                  <a:cubicBezTo>
                    <a:pt x="1307" y="1613"/>
                    <a:pt x="1641" y="1278"/>
                    <a:pt x="1641" y="822"/>
                  </a:cubicBezTo>
                  <a:cubicBezTo>
                    <a:pt x="1671" y="366"/>
                    <a:pt x="1337" y="32"/>
                    <a:pt x="881" y="2"/>
                  </a:cubicBezTo>
                  <a:cubicBezTo>
                    <a:pt x="866" y="1"/>
                    <a:pt x="850" y="0"/>
                    <a:pt x="8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0" name="Google Shape;29270;p13"/>
            <p:cNvSpPr/>
            <p:nvPr/>
          </p:nvSpPr>
          <p:spPr>
            <a:xfrm>
              <a:off x="2128725" y="4301975"/>
              <a:ext cx="41050" cy="41100"/>
            </a:xfrm>
            <a:custGeom>
              <a:avLst/>
              <a:gdLst/>
              <a:ahLst/>
              <a:cxnLst/>
              <a:rect l="l" t="t" r="r" b="b"/>
              <a:pathLst>
                <a:path w="1642" h="1644" extrusionOk="0">
                  <a:moveTo>
                    <a:pt x="798" y="1"/>
                  </a:moveTo>
                  <a:cubicBezTo>
                    <a:pt x="396" y="1"/>
                    <a:pt x="60" y="326"/>
                    <a:pt x="31" y="762"/>
                  </a:cubicBezTo>
                  <a:cubicBezTo>
                    <a:pt x="1" y="1249"/>
                    <a:pt x="365" y="1644"/>
                    <a:pt x="821" y="1644"/>
                  </a:cubicBezTo>
                  <a:cubicBezTo>
                    <a:pt x="1277" y="1613"/>
                    <a:pt x="1642" y="1249"/>
                    <a:pt x="1642" y="823"/>
                  </a:cubicBezTo>
                  <a:cubicBezTo>
                    <a:pt x="1642" y="398"/>
                    <a:pt x="1277" y="2"/>
                    <a:pt x="852" y="2"/>
                  </a:cubicBezTo>
                  <a:cubicBezTo>
                    <a:pt x="834" y="1"/>
                    <a:pt x="816" y="1"/>
                    <a:pt x="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1" name="Google Shape;29271;p13"/>
            <p:cNvSpPr/>
            <p:nvPr/>
          </p:nvSpPr>
          <p:spPr>
            <a:xfrm>
              <a:off x="5831675" y="2047425"/>
              <a:ext cx="40300" cy="41075"/>
            </a:xfrm>
            <a:custGeom>
              <a:avLst/>
              <a:gdLst/>
              <a:ahLst/>
              <a:cxnLst/>
              <a:rect l="l" t="t" r="r" b="b"/>
              <a:pathLst>
                <a:path w="1612" h="1643" extrusionOk="0">
                  <a:moveTo>
                    <a:pt x="791" y="1"/>
                  </a:moveTo>
                  <a:cubicBezTo>
                    <a:pt x="335" y="1"/>
                    <a:pt x="1" y="335"/>
                    <a:pt x="1" y="822"/>
                  </a:cubicBezTo>
                  <a:cubicBezTo>
                    <a:pt x="1" y="1277"/>
                    <a:pt x="335" y="1612"/>
                    <a:pt x="791" y="1642"/>
                  </a:cubicBezTo>
                  <a:cubicBezTo>
                    <a:pt x="1217" y="1642"/>
                    <a:pt x="1612" y="1247"/>
                    <a:pt x="1612" y="822"/>
                  </a:cubicBezTo>
                  <a:cubicBezTo>
                    <a:pt x="1612" y="396"/>
                    <a:pt x="1247" y="3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2" name="Google Shape;29272;p13"/>
            <p:cNvSpPr/>
            <p:nvPr/>
          </p:nvSpPr>
          <p:spPr>
            <a:xfrm>
              <a:off x="1700150" y="2086150"/>
              <a:ext cx="41050" cy="40375"/>
            </a:xfrm>
            <a:custGeom>
              <a:avLst/>
              <a:gdLst/>
              <a:ahLst/>
              <a:cxnLst/>
              <a:rect l="l" t="t" r="r" b="b"/>
              <a:pathLst>
                <a:path w="1642" h="1615" extrusionOk="0">
                  <a:moveTo>
                    <a:pt x="810" y="0"/>
                  </a:moveTo>
                  <a:cubicBezTo>
                    <a:pt x="793" y="0"/>
                    <a:pt x="777" y="1"/>
                    <a:pt x="760" y="2"/>
                  </a:cubicBezTo>
                  <a:cubicBezTo>
                    <a:pt x="304" y="32"/>
                    <a:pt x="0" y="397"/>
                    <a:pt x="31" y="853"/>
                  </a:cubicBezTo>
                  <a:cubicBezTo>
                    <a:pt x="31" y="1290"/>
                    <a:pt x="365" y="1615"/>
                    <a:pt x="794" y="1615"/>
                  </a:cubicBezTo>
                  <a:cubicBezTo>
                    <a:pt x="813" y="1615"/>
                    <a:pt x="832" y="1614"/>
                    <a:pt x="851" y="1613"/>
                  </a:cubicBezTo>
                  <a:cubicBezTo>
                    <a:pt x="1277" y="1613"/>
                    <a:pt x="1642" y="1248"/>
                    <a:pt x="1642" y="823"/>
                  </a:cubicBezTo>
                  <a:cubicBezTo>
                    <a:pt x="1642" y="383"/>
                    <a:pt x="1246" y="0"/>
                    <a:pt x="8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3" name="Google Shape;29273;p13"/>
            <p:cNvSpPr/>
            <p:nvPr/>
          </p:nvSpPr>
          <p:spPr>
            <a:xfrm>
              <a:off x="5954025" y="3123425"/>
              <a:ext cx="41050" cy="41075"/>
            </a:xfrm>
            <a:custGeom>
              <a:avLst/>
              <a:gdLst/>
              <a:ahLst/>
              <a:cxnLst/>
              <a:rect l="l" t="t" r="r" b="b"/>
              <a:pathLst>
                <a:path w="1642" h="1643" extrusionOk="0">
                  <a:moveTo>
                    <a:pt x="821" y="1"/>
                  </a:moveTo>
                  <a:cubicBezTo>
                    <a:pt x="335" y="31"/>
                    <a:pt x="0" y="366"/>
                    <a:pt x="31" y="822"/>
                  </a:cubicBezTo>
                  <a:cubicBezTo>
                    <a:pt x="31" y="1278"/>
                    <a:pt x="396" y="1642"/>
                    <a:pt x="821" y="1642"/>
                  </a:cubicBezTo>
                  <a:cubicBezTo>
                    <a:pt x="1277" y="1612"/>
                    <a:pt x="1642" y="1217"/>
                    <a:pt x="1642" y="791"/>
                  </a:cubicBezTo>
                  <a:cubicBezTo>
                    <a:pt x="1642" y="366"/>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4" name="Google Shape;29274;p13"/>
            <p:cNvSpPr/>
            <p:nvPr/>
          </p:nvSpPr>
          <p:spPr>
            <a:xfrm>
              <a:off x="3666750" y="640825"/>
              <a:ext cx="41825" cy="40400"/>
            </a:xfrm>
            <a:custGeom>
              <a:avLst/>
              <a:gdLst/>
              <a:ahLst/>
              <a:cxnLst/>
              <a:rect l="l" t="t" r="r" b="b"/>
              <a:pathLst>
                <a:path w="1673" h="1616" extrusionOk="0">
                  <a:moveTo>
                    <a:pt x="836" y="1"/>
                  </a:moveTo>
                  <a:cubicBezTo>
                    <a:pt x="428" y="1"/>
                    <a:pt x="60" y="382"/>
                    <a:pt x="31" y="762"/>
                  </a:cubicBezTo>
                  <a:cubicBezTo>
                    <a:pt x="0" y="1188"/>
                    <a:pt x="396" y="1583"/>
                    <a:pt x="821" y="1614"/>
                  </a:cubicBezTo>
                  <a:cubicBezTo>
                    <a:pt x="839" y="1615"/>
                    <a:pt x="857" y="1615"/>
                    <a:pt x="875" y="1615"/>
                  </a:cubicBezTo>
                  <a:cubicBezTo>
                    <a:pt x="1277" y="1615"/>
                    <a:pt x="1613" y="1290"/>
                    <a:pt x="1642" y="854"/>
                  </a:cubicBezTo>
                  <a:cubicBezTo>
                    <a:pt x="1672" y="398"/>
                    <a:pt x="1338" y="33"/>
                    <a:pt x="882" y="3"/>
                  </a:cubicBezTo>
                  <a:cubicBezTo>
                    <a:pt x="866" y="2"/>
                    <a:pt x="851"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5" name="Google Shape;29275;p13"/>
            <p:cNvSpPr/>
            <p:nvPr/>
          </p:nvSpPr>
          <p:spPr>
            <a:xfrm>
              <a:off x="1634025" y="2268525"/>
              <a:ext cx="41075" cy="40500"/>
            </a:xfrm>
            <a:custGeom>
              <a:avLst/>
              <a:gdLst/>
              <a:ahLst/>
              <a:cxnLst/>
              <a:rect l="l" t="t" r="r" b="b"/>
              <a:pathLst>
                <a:path w="1643" h="1620" extrusionOk="0">
                  <a:moveTo>
                    <a:pt x="845" y="0"/>
                  </a:moveTo>
                  <a:cubicBezTo>
                    <a:pt x="827" y="0"/>
                    <a:pt x="809" y="1"/>
                    <a:pt x="791" y="2"/>
                  </a:cubicBezTo>
                  <a:cubicBezTo>
                    <a:pt x="366" y="2"/>
                    <a:pt x="1" y="397"/>
                    <a:pt x="1" y="823"/>
                  </a:cubicBezTo>
                  <a:cubicBezTo>
                    <a:pt x="1" y="1247"/>
                    <a:pt x="370" y="1619"/>
                    <a:pt x="814" y="1619"/>
                  </a:cubicBezTo>
                  <a:cubicBezTo>
                    <a:pt x="846" y="1619"/>
                    <a:pt x="879" y="1617"/>
                    <a:pt x="913" y="1613"/>
                  </a:cubicBezTo>
                  <a:cubicBezTo>
                    <a:pt x="1338" y="1583"/>
                    <a:pt x="1642" y="1218"/>
                    <a:pt x="1612" y="762"/>
                  </a:cubicBezTo>
                  <a:cubicBezTo>
                    <a:pt x="1583" y="325"/>
                    <a:pt x="1247" y="0"/>
                    <a:pt x="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6" name="Google Shape;29276;p13"/>
            <p:cNvSpPr/>
            <p:nvPr/>
          </p:nvSpPr>
          <p:spPr>
            <a:xfrm>
              <a:off x="3881075" y="618025"/>
              <a:ext cx="41025" cy="40400"/>
            </a:xfrm>
            <a:custGeom>
              <a:avLst/>
              <a:gdLst/>
              <a:ahLst/>
              <a:cxnLst/>
              <a:rect l="l" t="t" r="r" b="b"/>
              <a:pathLst>
                <a:path w="1641" h="1616" extrusionOk="0">
                  <a:moveTo>
                    <a:pt x="831" y="1"/>
                  </a:moveTo>
                  <a:cubicBezTo>
                    <a:pt x="425" y="1"/>
                    <a:pt x="59" y="354"/>
                    <a:pt x="29" y="763"/>
                  </a:cubicBezTo>
                  <a:cubicBezTo>
                    <a:pt x="0" y="1203"/>
                    <a:pt x="368" y="1615"/>
                    <a:pt x="804" y="1615"/>
                  </a:cubicBezTo>
                  <a:cubicBezTo>
                    <a:pt x="819" y="1615"/>
                    <a:pt x="835" y="1615"/>
                    <a:pt x="850" y="1614"/>
                  </a:cubicBezTo>
                  <a:cubicBezTo>
                    <a:pt x="1306" y="1614"/>
                    <a:pt x="1640" y="1279"/>
                    <a:pt x="1640" y="823"/>
                  </a:cubicBezTo>
                  <a:cubicBezTo>
                    <a:pt x="1640" y="367"/>
                    <a:pt x="1306" y="3"/>
                    <a:pt x="880" y="3"/>
                  </a:cubicBezTo>
                  <a:cubicBezTo>
                    <a:pt x="864" y="2"/>
                    <a:pt x="847" y="1"/>
                    <a:pt x="8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7" name="Google Shape;29277;p13"/>
            <p:cNvSpPr/>
            <p:nvPr/>
          </p:nvSpPr>
          <p:spPr>
            <a:xfrm>
              <a:off x="5303575" y="1238100"/>
              <a:ext cx="41050" cy="40400"/>
            </a:xfrm>
            <a:custGeom>
              <a:avLst/>
              <a:gdLst/>
              <a:ahLst/>
              <a:cxnLst/>
              <a:rect l="l" t="t" r="r" b="b"/>
              <a:pathLst>
                <a:path w="1642" h="1616" extrusionOk="0">
                  <a:moveTo>
                    <a:pt x="835" y="1"/>
                  </a:moveTo>
                  <a:cubicBezTo>
                    <a:pt x="397" y="1"/>
                    <a:pt x="1" y="413"/>
                    <a:pt x="30" y="854"/>
                  </a:cubicBezTo>
                  <a:cubicBezTo>
                    <a:pt x="59" y="1263"/>
                    <a:pt x="397" y="1615"/>
                    <a:pt x="801" y="1615"/>
                  </a:cubicBezTo>
                  <a:cubicBezTo>
                    <a:pt x="818" y="1615"/>
                    <a:pt x="834" y="1615"/>
                    <a:pt x="851" y="1613"/>
                  </a:cubicBezTo>
                  <a:cubicBezTo>
                    <a:pt x="1307" y="1613"/>
                    <a:pt x="1641" y="1279"/>
                    <a:pt x="1641" y="823"/>
                  </a:cubicBezTo>
                  <a:cubicBezTo>
                    <a:pt x="1641" y="367"/>
                    <a:pt x="1307" y="3"/>
                    <a:pt x="881" y="3"/>
                  </a:cubicBezTo>
                  <a:cubicBezTo>
                    <a:pt x="866" y="2"/>
                    <a:pt x="850"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8" name="Google Shape;29278;p13"/>
            <p:cNvSpPr/>
            <p:nvPr/>
          </p:nvSpPr>
          <p:spPr>
            <a:xfrm>
              <a:off x="5890200" y="2172650"/>
              <a:ext cx="41050" cy="40500"/>
            </a:xfrm>
            <a:custGeom>
              <a:avLst/>
              <a:gdLst/>
              <a:ahLst/>
              <a:cxnLst/>
              <a:rect l="l" t="t" r="r" b="b"/>
              <a:pathLst>
                <a:path w="1642" h="1620" extrusionOk="0">
                  <a:moveTo>
                    <a:pt x="824" y="1"/>
                  </a:moveTo>
                  <a:cubicBezTo>
                    <a:pt x="792" y="1"/>
                    <a:pt x="761" y="3"/>
                    <a:pt x="730" y="7"/>
                  </a:cubicBezTo>
                  <a:cubicBezTo>
                    <a:pt x="304" y="37"/>
                    <a:pt x="0" y="433"/>
                    <a:pt x="31" y="889"/>
                  </a:cubicBezTo>
                  <a:cubicBezTo>
                    <a:pt x="60" y="1296"/>
                    <a:pt x="395" y="1620"/>
                    <a:pt x="798" y="1620"/>
                  </a:cubicBezTo>
                  <a:cubicBezTo>
                    <a:pt x="815" y="1620"/>
                    <a:pt x="833" y="1619"/>
                    <a:pt x="851" y="1618"/>
                  </a:cubicBezTo>
                  <a:cubicBezTo>
                    <a:pt x="1277" y="1618"/>
                    <a:pt x="1642" y="1223"/>
                    <a:pt x="1642" y="797"/>
                  </a:cubicBezTo>
                  <a:cubicBezTo>
                    <a:pt x="1642" y="373"/>
                    <a:pt x="1246" y="1"/>
                    <a:pt x="8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9" name="Google Shape;29279;p13"/>
            <p:cNvSpPr/>
            <p:nvPr/>
          </p:nvSpPr>
          <p:spPr>
            <a:xfrm>
              <a:off x="5915275" y="2387100"/>
              <a:ext cx="40300" cy="40300"/>
            </a:xfrm>
            <a:custGeom>
              <a:avLst/>
              <a:gdLst/>
              <a:ahLst/>
              <a:cxnLst/>
              <a:rect l="l" t="t" r="r" b="b"/>
              <a:pathLst>
                <a:path w="1612" h="1612" extrusionOk="0">
                  <a:moveTo>
                    <a:pt x="821" y="1"/>
                  </a:moveTo>
                  <a:cubicBezTo>
                    <a:pt x="395" y="1"/>
                    <a:pt x="0" y="396"/>
                    <a:pt x="0" y="821"/>
                  </a:cubicBezTo>
                  <a:cubicBezTo>
                    <a:pt x="0" y="1247"/>
                    <a:pt x="395" y="1612"/>
                    <a:pt x="821" y="1612"/>
                  </a:cubicBezTo>
                  <a:cubicBezTo>
                    <a:pt x="1277" y="1612"/>
                    <a:pt x="1611" y="1247"/>
                    <a:pt x="1611" y="791"/>
                  </a:cubicBezTo>
                  <a:cubicBezTo>
                    <a:pt x="1611" y="36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0" name="Google Shape;29280;p13"/>
            <p:cNvSpPr/>
            <p:nvPr/>
          </p:nvSpPr>
          <p:spPr>
            <a:xfrm>
              <a:off x="4368925" y="691000"/>
              <a:ext cx="41775" cy="41100"/>
            </a:xfrm>
            <a:custGeom>
              <a:avLst/>
              <a:gdLst/>
              <a:ahLst/>
              <a:cxnLst/>
              <a:rect l="l" t="t" r="r" b="b"/>
              <a:pathLst>
                <a:path w="1671" h="1644" extrusionOk="0">
                  <a:moveTo>
                    <a:pt x="858" y="0"/>
                  </a:moveTo>
                  <a:cubicBezTo>
                    <a:pt x="394" y="0"/>
                    <a:pt x="0" y="383"/>
                    <a:pt x="29" y="822"/>
                  </a:cubicBezTo>
                  <a:cubicBezTo>
                    <a:pt x="29" y="1248"/>
                    <a:pt x="425" y="1613"/>
                    <a:pt x="850" y="1643"/>
                  </a:cubicBezTo>
                  <a:cubicBezTo>
                    <a:pt x="1276" y="1643"/>
                    <a:pt x="1640" y="1278"/>
                    <a:pt x="1640" y="853"/>
                  </a:cubicBezTo>
                  <a:cubicBezTo>
                    <a:pt x="1671" y="397"/>
                    <a:pt x="1336" y="32"/>
                    <a:pt x="911" y="2"/>
                  </a:cubicBezTo>
                  <a:cubicBezTo>
                    <a:pt x="893" y="1"/>
                    <a:pt x="876" y="0"/>
                    <a:pt x="8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1" name="Google Shape;29281;p13"/>
            <p:cNvSpPr/>
            <p:nvPr/>
          </p:nvSpPr>
          <p:spPr>
            <a:xfrm>
              <a:off x="5276200" y="4420525"/>
              <a:ext cx="41825" cy="40400"/>
            </a:xfrm>
            <a:custGeom>
              <a:avLst/>
              <a:gdLst/>
              <a:ahLst/>
              <a:cxnLst/>
              <a:rect l="l" t="t" r="r" b="b"/>
              <a:pathLst>
                <a:path w="1673" h="1616" extrusionOk="0">
                  <a:moveTo>
                    <a:pt x="836" y="1"/>
                  </a:moveTo>
                  <a:cubicBezTo>
                    <a:pt x="428" y="1"/>
                    <a:pt x="60" y="381"/>
                    <a:pt x="31" y="762"/>
                  </a:cubicBezTo>
                  <a:cubicBezTo>
                    <a:pt x="1" y="1188"/>
                    <a:pt x="396" y="1613"/>
                    <a:pt x="821" y="1613"/>
                  </a:cubicBezTo>
                  <a:cubicBezTo>
                    <a:pt x="839" y="1614"/>
                    <a:pt x="857" y="1615"/>
                    <a:pt x="875" y="1615"/>
                  </a:cubicBezTo>
                  <a:cubicBezTo>
                    <a:pt x="1277" y="1615"/>
                    <a:pt x="1613" y="1290"/>
                    <a:pt x="1642" y="853"/>
                  </a:cubicBezTo>
                  <a:cubicBezTo>
                    <a:pt x="1672" y="397"/>
                    <a:pt x="1338" y="33"/>
                    <a:pt x="882" y="2"/>
                  </a:cubicBezTo>
                  <a:cubicBezTo>
                    <a:pt x="867" y="1"/>
                    <a:pt x="851"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2" name="Google Shape;29282;p13"/>
            <p:cNvSpPr/>
            <p:nvPr/>
          </p:nvSpPr>
          <p:spPr>
            <a:xfrm>
              <a:off x="1583150" y="2970700"/>
              <a:ext cx="41800" cy="40350"/>
            </a:xfrm>
            <a:custGeom>
              <a:avLst/>
              <a:gdLst/>
              <a:ahLst/>
              <a:cxnLst/>
              <a:rect l="l" t="t" r="r" b="b"/>
              <a:pathLst>
                <a:path w="1672" h="1614" extrusionOk="0">
                  <a:moveTo>
                    <a:pt x="850" y="0"/>
                  </a:moveTo>
                  <a:cubicBezTo>
                    <a:pt x="425" y="0"/>
                    <a:pt x="30" y="365"/>
                    <a:pt x="30" y="791"/>
                  </a:cubicBezTo>
                  <a:cubicBezTo>
                    <a:pt x="0" y="1230"/>
                    <a:pt x="395" y="1613"/>
                    <a:pt x="831" y="1613"/>
                  </a:cubicBezTo>
                  <a:cubicBezTo>
                    <a:pt x="848" y="1613"/>
                    <a:pt x="864" y="1613"/>
                    <a:pt x="881" y="1611"/>
                  </a:cubicBezTo>
                  <a:cubicBezTo>
                    <a:pt x="1337" y="1611"/>
                    <a:pt x="1671" y="1247"/>
                    <a:pt x="1641" y="791"/>
                  </a:cubicBezTo>
                  <a:cubicBezTo>
                    <a:pt x="1641" y="335"/>
                    <a:pt x="1276" y="0"/>
                    <a:pt x="8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3" name="Google Shape;29283;p13"/>
            <p:cNvSpPr/>
            <p:nvPr/>
          </p:nvSpPr>
          <p:spPr>
            <a:xfrm>
              <a:off x="1665200" y="2177375"/>
              <a:ext cx="41800" cy="40350"/>
            </a:xfrm>
            <a:custGeom>
              <a:avLst/>
              <a:gdLst/>
              <a:ahLst/>
              <a:cxnLst/>
              <a:rect l="l" t="t" r="r" b="b"/>
              <a:pathLst>
                <a:path w="1672" h="1614" extrusionOk="0">
                  <a:moveTo>
                    <a:pt x="851" y="0"/>
                  </a:moveTo>
                  <a:cubicBezTo>
                    <a:pt x="395" y="0"/>
                    <a:pt x="0" y="426"/>
                    <a:pt x="31" y="882"/>
                  </a:cubicBezTo>
                  <a:cubicBezTo>
                    <a:pt x="60" y="1289"/>
                    <a:pt x="423" y="1613"/>
                    <a:pt x="828" y="1613"/>
                  </a:cubicBezTo>
                  <a:cubicBezTo>
                    <a:pt x="846" y="1613"/>
                    <a:pt x="864" y="1613"/>
                    <a:pt x="882" y="1611"/>
                  </a:cubicBezTo>
                  <a:cubicBezTo>
                    <a:pt x="1338" y="1611"/>
                    <a:pt x="1672" y="1247"/>
                    <a:pt x="1642" y="791"/>
                  </a:cubicBezTo>
                  <a:cubicBezTo>
                    <a:pt x="1642" y="36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4" name="Google Shape;29284;p13"/>
            <p:cNvSpPr/>
            <p:nvPr/>
          </p:nvSpPr>
          <p:spPr>
            <a:xfrm>
              <a:off x="3972975" y="650000"/>
              <a:ext cx="40300" cy="40300"/>
            </a:xfrm>
            <a:custGeom>
              <a:avLst/>
              <a:gdLst/>
              <a:ahLst/>
              <a:cxnLst/>
              <a:rect l="l" t="t" r="r" b="b"/>
              <a:pathLst>
                <a:path w="1612" h="1612" extrusionOk="0">
                  <a:moveTo>
                    <a:pt x="822" y="0"/>
                  </a:moveTo>
                  <a:cubicBezTo>
                    <a:pt x="396" y="0"/>
                    <a:pt x="1" y="395"/>
                    <a:pt x="1" y="821"/>
                  </a:cubicBezTo>
                  <a:cubicBezTo>
                    <a:pt x="1" y="1247"/>
                    <a:pt x="396" y="1611"/>
                    <a:pt x="822" y="1611"/>
                  </a:cubicBezTo>
                  <a:cubicBezTo>
                    <a:pt x="1278" y="1611"/>
                    <a:pt x="1612" y="1247"/>
                    <a:pt x="1612" y="821"/>
                  </a:cubicBezTo>
                  <a:cubicBezTo>
                    <a:pt x="1612" y="365"/>
                    <a:pt x="1247" y="0"/>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5" name="Google Shape;29285;p13"/>
            <p:cNvSpPr/>
            <p:nvPr/>
          </p:nvSpPr>
          <p:spPr>
            <a:xfrm>
              <a:off x="3238925" y="691000"/>
              <a:ext cx="41050" cy="40375"/>
            </a:xfrm>
            <a:custGeom>
              <a:avLst/>
              <a:gdLst/>
              <a:ahLst/>
              <a:cxnLst/>
              <a:rect l="l" t="t" r="r" b="b"/>
              <a:pathLst>
                <a:path w="1642" h="1615" extrusionOk="0">
                  <a:moveTo>
                    <a:pt x="833" y="0"/>
                  </a:moveTo>
                  <a:cubicBezTo>
                    <a:pt x="396" y="0"/>
                    <a:pt x="1" y="383"/>
                    <a:pt x="1" y="822"/>
                  </a:cubicBezTo>
                  <a:cubicBezTo>
                    <a:pt x="1" y="1248"/>
                    <a:pt x="365" y="1613"/>
                    <a:pt x="791" y="1613"/>
                  </a:cubicBezTo>
                  <a:cubicBezTo>
                    <a:pt x="810" y="1614"/>
                    <a:pt x="829" y="1615"/>
                    <a:pt x="848" y="1615"/>
                  </a:cubicBezTo>
                  <a:cubicBezTo>
                    <a:pt x="1277" y="1615"/>
                    <a:pt x="1612" y="1289"/>
                    <a:pt x="1612" y="853"/>
                  </a:cubicBezTo>
                  <a:cubicBezTo>
                    <a:pt x="1642" y="397"/>
                    <a:pt x="1338" y="32"/>
                    <a:pt x="882" y="2"/>
                  </a:cubicBezTo>
                  <a:cubicBezTo>
                    <a:pt x="866" y="1"/>
                    <a:pt x="849" y="0"/>
                    <a:pt x="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6" name="Google Shape;29286;p13"/>
            <p:cNvSpPr/>
            <p:nvPr/>
          </p:nvSpPr>
          <p:spPr>
            <a:xfrm>
              <a:off x="4277725" y="659125"/>
              <a:ext cx="41800" cy="40325"/>
            </a:xfrm>
            <a:custGeom>
              <a:avLst/>
              <a:gdLst/>
              <a:ahLst/>
              <a:cxnLst/>
              <a:rect l="l" t="t" r="r" b="b"/>
              <a:pathLst>
                <a:path w="1672" h="1613" extrusionOk="0">
                  <a:moveTo>
                    <a:pt x="851" y="0"/>
                  </a:moveTo>
                  <a:cubicBezTo>
                    <a:pt x="425" y="0"/>
                    <a:pt x="60" y="365"/>
                    <a:pt x="30" y="790"/>
                  </a:cubicBezTo>
                  <a:cubicBezTo>
                    <a:pt x="1" y="1230"/>
                    <a:pt x="367" y="1613"/>
                    <a:pt x="828" y="1613"/>
                  </a:cubicBezTo>
                  <a:cubicBezTo>
                    <a:pt x="846" y="1613"/>
                    <a:pt x="863" y="1612"/>
                    <a:pt x="881" y="1611"/>
                  </a:cubicBezTo>
                  <a:cubicBezTo>
                    <a:pt x="1337" y="1611"/>
                    <a:pt x="1671" y="1246"/>
                    <a:pt x="1641" y="790"/>
                  </a:cubicBezTo>
                  <a:cubicBezTo>
                    <a:pt x="1641" y="36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7" name="Google Shape;29287;p13"/>
            <p:cNvSpPr/>
            <p:nvPr/>
          </p:nvSpPr>
          <p:spPr>
            <a:xfrm>
              <a:off x="1615050" y="2879475"/>
              <a:ext cx="41800" cy="40525"/>
            </a:xfrm>
            <a:custGeom>
              <a:avLst/>
              <a:gdLst/>
              <a:ahLst/>
              <a:cxnLst/>
              <a:rect l="l" t="t" r="r" b="b"/>
              <a:pathLst>
                <a:path w="1672" h="1621" extrusionOk="0">
                  <a:moveTo>
                    <a:pt x="888" y="0"/>
                  </a:moveTo>
                  <a:cubicBezTo>
                    <a:pt x="481" y="0"/>
                    <a:pt x="89" y="324"/>
                    <a:pt x="30" y="731"/>
                  </a:cubicBezTo>
                  <a:cubicBezTo>
                    <a:pt x="0" y="1127"/>
                    <a:pt x="334" y="1552"/>
                    <a:pt x="760" y="1613"/>
                  </a:cubicBezTo>
                  <a:cubicBezTo>
                    <a:pt x="796" y="1618"/>
                    <a:pt x="832" y="1620"/>
                    <a:pt x="867" y="1620"/>
                  </a:cubicBezTo>
                  <a:cubicBezTo>
                    <a:pt x="1272" y="1620"/>
                    <a:pt x="1585" y="1306"/>
                    <a:pt x="1641" y="914"/>
                  </a:cubicBezTo>
                  <a:cubicBezTo>
                    <a:pt x="1672" y="458"/>
                    <a:pt x="1368" y="63"/>
                    <a:pt x="942" y="2"/>
                  </a:cubicBezTo>
                  <a:cubicBezTo>
                    <a:pt x="924" y="1"/>
                    <a:pt x="906"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8" name="Google Shape;29288;p13"/>
            <p:cNvSpPr/>
            <p:nvPr/>
          </p:nvSpPr>
          <p:spPr>
            <a:xfrm>
              <a:off x="1608200" y="3184975"/>
              <a:ext cx="42575" cy="40375"/>
            </a:xfrm>
            <a:custGeom>
              <a:avLst/>
              <a:gdLst/>
              <a:ahLst/>
              <a:cxnLst/>
              <a:rect l="l" t="t" r="r" b="b"/>
              <a:pathLst>
                <a:path w="1703" h="1615" extrusionOk="0">
                  <a:moveTo>
                    <a:pt x="852" y="1"/>
                  </a:moveTo>
                  <a:cubicBezTo>
                    <a:pt x="365" y="1"/>
                    <a:pt x="0" y="396"/>
                    <a:pt x="61" y="882"/>
                  </a:cubicBezTo>
                  <a:cubicBezTo>
                    <a:pt x="90" y="1317"/>
                    <a:pt x="424" y="1614"/>
                    <a:pt x="850" y="1614"/>
                  </a:cubicBezTo>
                  <a:cubicBezTo>
                    <a:pt x="871" y="1614"/>
                    <a:pt x="891" y="1613"/>
                    <a:pt x="912" y="1612"/>
                  </a:cubicBezTo>
                  <a:cubicBezTo>
                    <a:pt x="1338" y="1582"/>
                    <a:pt x="1703" y="1186"/>
                    <a:pt x="1672" y="791"/>
                  </a:cubicBezTo>
                  <a:cubicBezTo>
                    <a:pt x="1642" y="366"/>
                    <a:pt x="1277"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9" name="Google Shape;29289;p13"/>
            <p:cNvSpPr/>
            <p:nvPr/>
          </p:nvSpPr>
          <p:spPr>
            <a:xfrm>
              <a:off x="4250350" y="4972250"/>
              <a:ext cx="41050" cy="40350"/>
            </a:xfrm>
            <a:custGeom>
              <a:avLst/>
              <a:gdLst/>
              <a:ahLst/>
              <a:cxnLst/>
              <a:rect l="l" t="t" r="r" b="b"/>
              <a:pathLst>
                <a:path w="1642" h="1614" extrusionOk="0">
                  <a:moveTo>
                    <a:pt x="882" y="0"/>
                  </a:moveTo>
                  <a:cubicBezTo>
                    <a:pt x="395" y="0"/>
                    <a:pt x="0" y="396"/>
                    <a:pt x="31" y="851"/>
                  </a:cubicBezTo>
                  <a:cubicBezTo>
                    <a:pt x="60" y="1260"/>
                    <a:pt x="426" y="1613"/>
                    <a:pt x="832" y="1613"/>
                  </a:cubicBezTo>
                  <a:cubicBezTo>
                    <a:pt x="849" y="1613"/>
                    <a:pt x="865" y="1613"/>
                    <a:pt x="882" y="1611"/>
                  </a:cubicBezTo>
                  <a:cubicBezTo>
                    <a:pt x="1307" y="1611"/>
                    <a:pt x="1642" y="1247"/>
                    <a:pt x="1642" y="821"/>
                  </a:cubicBezTo>
                  <a:cubicBezTo>
                    <a:pt x="1642" y="365"/>
                    <a:pt x="1307"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0" name="Google Shape;29290;p13"/>
            <p:cNvSpPr/>
            <p:nvPr/>
          </p:nvSpPr>
          <p:spPr>
            <a:xfrm>
              <a:off x="5972250" y="2510175"/>
              <a:ext cx="41075" cy="41100"/>
            </a:xfrm>
            <a:custGeom>
              <a:avLst/>
              <a:gdLst/>
              <a:ahLst/>
              <a:cxnLst/>
              <a:rect l="l" t="t" r="r" b="b"/>
              <a:pathLst>
                <a:path w="1643" h="1644" extrusionOk="0">
                  <a:moveTo>
                    <a:pt x="810" y="0"/>
                  </a:moveTo>
                  <a:cubicBezTo>
                    <a:pt x="794" y="0"/>
                    <a:pt x="777" y="1"/>
                    <a:pt x="761" y="2"/>
                  </a:cubicBezTo>
                  <a:cubicBezTo>
                    <a:pt x="335" y="32"/>
                    <a:pt x="1" y="397"/>
                    <a:pt x="31" y="853"/>
                  </a:cubicBezTo>
                  <a:cubicBezTo>
                    <a:pt x="31" y="1309"/>
                    <a:pt x="396" y="1643"/>
                    <a:pt x="822" y="1643"/>
                  </a:cubicBezTo>
                  <a:cubicBezTo>
                    <a:pt x="1278" y="1613"/>
                    <a:pt x="1642" y="1248"/>
                    <a:pt x="1642" y="822"/>
                  </a:cubicBezTo>
                  <a:cubicBezTo>
                    <a:pt x="1642" y="383"/>
                    <a:pt x="1247" y="0"/>
                    <a:pt x="8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1" name="Google Shape;29291;p13"/>
            <p:cNvSpPr/>
            <p:nvPr/>
          </p:nvSpPr>
          <p:spPr>
            <a:xfrm>
              <a:off x="1624925" y="2574025"/>
              <a:ext cx="40300" cy="40300"/>
            </a:xfrm>
            <a:custGeom>
              <a:avLst/>
              <a:gdLst/>
              <a:ahLst/>
              <a:cxnLst/>
              <a:rect l="l" t="t" r="r" b="b"/>
              <a:pathLst>
                <a:path w="1612" h="1612" extrusionOk="0">
                  <a:moveTo>
                    <a:pt x="821" y="1"/>
                  </a:moveTo>
                  <a:cubicBezTo>
                    <a:pt x="395" y="1"/>
                    <a:pt x="0" y="396"/>
                    <a:pt x="0" y="822"/>
                  </a:cubicBezTo>
                  <a:cubicBezTo>
                    <a:pt x="0" y="1217"/>
                    <a:pt x="395" y="1612"/>
                    <a:pt x="821" y="1612"/>
                  </a:cubicBezTo>
                  <a:cubicBezTo>
                    <a:pt x="1246" y="1612"/>
                    <a:pt x="1611" y="1247"/>
                    <a:pt x="1611" y="822"/>
                  </a:cubicBezTo>
                  <a:cubicBezTo>
                    <a:pt x="1611" y="366"/>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2" name="Google Shape;29292;p13"/>
            <p:cNvSpPr/>
            <p:nvPr/>
          </p:nvSpPr>
          <p:spPr>
            <a:xfrm>
              <a:off x="1558800" y="2756375"/>
              <a:ext cx="41800" cy="40375"/>
            </a:xfrm>
            <a:custGeom>
              <a:avLst/>
              <a:gdLst/>
              <a:ahLst/>
              <a:cxnLst/>
              <a:rect l="l" t="t" r="r" b="b"/>
              <a:pathLst>
                <a:path w="1672" h="1615" extrusionOk="0">
                  <a:moveTo>
                    <a:pt x="837" y="0"/>
                  </a:moveTo>
                  <a:cubicBezTo>
                    <a:pt x="822" y="0"/>
                    <a:pt x="806" y="1"/>
                    <a:pt x="791" y="2"/>
                  </a:cubicBezTo>
                  <a:cubicBezTo>
                    <a:pt x="365" y="2"/>
                    <a:pt x="1" y="367"/>
                    <a:pt x="31" y="823"/>
                  </a:cubicBezTo>
                  <a:cubicBezTo>
                    <a:pt x="31" y="1279"/>
                    <a:pt x="365" y="1613"/>
                    <a:pt x="791" y="1613"/>
                  </a:cubicBezTo>
                  <a:cubicBezTo>
                    <a:pt x="809" y="1614"/>
                    <a:pt x="827" y="1615"/>
                    <a:pt x="844" y="1615"/>
                  </a:cubicBezTo>
                  <a:cubicBezTo>
                    <a:pt x="1275" y="1615"/>
                    <a:pt x="1613" y="1262"/>
                    <a:pt x="1642" y="853"/>
                  </a:cubicBezTo>
                  <a:cubicBezTo>
                    <a:pt x="1671" y="412"/>
                    <a:pt x="1275" y="0"/>
                    <a:pt x="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3" name="Google Shape;29293;p13"/>
            <p:cNvSpPr/>
            <p:nvPr/>
          </p:nvSpPr>
          <p:spPr>
            <a:xfrm>
              <a:off x="5938075" y="2601350"/>
              <a:ext cx="41050" cy="40375"/>
            </a:xfrm>
            <a:custGeom>
              <a:avLst/>
              <a:gdLst/>
              <a:ahLst/>
              <a:cxnLst/>
              <a:rect l="l" t="t" r="r" b="b"/>
              <a:pathLst>
                <a:path w="1642" h="1615" extrusionOk="0">
                  <a:moveTo>
                    <a:pt x="840" y="0"/>
                  </a:moveTo>
                  <a:cubicBezTo>
                    <a:pt x="824" y="0"/>
                    <a:pt x="807" y="1"/>
                    <a:pt x="790" y="2"/>
                  </a:cubicBezTo>
                  <a:cubicBezTo>
                    <a:pt x="365" y="33"/>
                    <a:pt x="0" y="428"/>
                    <a:pt x="0" y="853"/>
                  </a:cubicBezTo>
                  <a:cubicBezTo>
                    <a:pt x="29" y="1262"/>
                    <a:pt x="395" y="1615"/>
                    <a:pt x="801" y="1615"/>
                  </a:cubicBezTo>
                  <a:cubicBezTo>
                    <a:pt x="818" y="1615"/>
                    <a:pt x="835" y="1614"/>
                    <a:pt x="851" y="1613"/>
                  </a:cubicBezTo>
                  <a:cubicBezTo>
                    <a:pt x="1277" y="1613"/>
                    <a:pt x="1642" y="1248"/>
                    <a:pt x="1611" y="792"/>
                  </a:cubicBezTo>
                  <a:cubicBezTo>
                    <a:pt x="1611" y="354"/>
                    <a:pt x="1246" y="0"/>
                    <a:pt x="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4" name="Google Shape;29294;p13"/>
            <p:cNvSpPr/>
            <p:nvPr/>
          </p:nvSpPr>
          <p:spPr>
            <a:xfrm>
              <a:off x="4591525" y="4890150"/>
              <a:ext cx="41050" cy="40375"/>
            </a:xfrm>
            <a:custGeom>
              <a:avLst/>
              <a:gdLst/>
              <a:ahLst/>
              <a:cxnLst/>
              <a:rect l="l" t="t" r="r" b="b"/>
              <a:pathLst>
                <a:path w="1642" h="1615" extrusionOk="0">
                  <a:moveTo>
                    <a:pt x="807" y="0"/>
                  </a:moveTo>
                  <a:cubicBezTo>
                    <a:pt x="792" y="0"/>
                    <a:pt x="776" y="1"/>
                    <a:pt x="761" y="2"/>
                  </a:cubicBezTo>
                  <a:cubicBezTo>
                    <a:pt x="335" y="2"/>
                    <a:pt x="1" y="366"/>
                    <a:pt x="1" y="822"/>
                  </a:cubicBezTo>
                  <a:cubicBezTo>
                    <a:pt x="1" y="1278"/>
                    <a:pt x="335" y="1613"/>
                    <a:pt x="761" y="1613"/>
                  </a:cubicBezTo>
                  <a:cubicBezTo>
                    <a:pt x="779" y="1614"/>
                    <a:pt x="796" y="1614"/>
                    <a:pt x="814" y="1614"/>
                  </a:cubicBezTo>
                  <a:cubicBezTo>
                    <a:pt x="1245" y="1614"/>
                    <a:pt x="1583" y="1262"/>
                    <a:pt x="1612" y="853"/>
                  </a:cubicBezTo>
                  <a:cubicBezTo>
                    <a:pt x="1641" y="412"/>
                    <a:pt x="1245" y="0"/>
                    <a:pt x="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5" name="Google Shape;29295;p13"/>
            <p:cNvSpPr/>
            <p:nvPr/>
          </p:nvSpPr>
          <p:spPr>
            <a:xfrm>
              <a:off x="5119675" y="4568750"/>
              <a:ext cx="41050" cy="41050"/>
            </a:xfrm>
            <a:custGeom>
              <a:avLst/>
              <a:gdLst/>
              <a:ahLst/>
              <a:cxnLst/>
              <a:rect l="l" t="t" r="r" b="b"/>
              <a:pathLst>
                <a:path w="1642" h="1642" extrusionOk="0">
                  <a:moveTo>
                    <a:pt x="821" y="0"/>
                  </a:moveTo>
                  <a:cubicBezTo>
                    <a:pt x="334" y="31"/>
                    <a:pt x="0" y="365"/>
                    <a:pt x="30" y="821"/>
                  </a:cubicBezTo>
                  <a:cubicBezTo>
                    <a:pt x="30" y="1277"/>
                    <a:pt x="395" y="1642"/>
                    <a:pt x="851" y="1642"/>
                  </a:cubicBezTo>
                  <a:cubicBezTo>
                    <a:pt x="1277" y="1611"/>
                    <a:pt x="1641" y="1216"/>
                    <a:pt x="1641" y="791"/>
                  </a:cubicBezTo>
                  <a:cubicBezTo>
                    <a:pt x="1641" y="36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6" name="Google Shape;29296;p13"/>
            <p:cNvSpPr/>
            <p:nvPr/>
          </p:nvSpPr>
          <p:spPr>
            <a:xfrm>
              <a:off x="3514000" y="5013275"/>
              <a:ext cx="42600" cy="40350"/>
            </a:xfrm>
            <a:custGeom>
              <a:avLst/>
              <a:gdLst/>
              <a:ahLst/>
              <a:cxnLst/>
              <a:rect l="l" t="t" r="r" b="b"/>
              <a:pathLst>
                <a:path w="1704" h="1614" extrusionOk="0">
                  <a:moveTo>
                    <a:pt x="852" y="1"/>
                  </a:moveTo>
                  <a:cubicBezTo>
                    <a:pt x="366" y="1"/>
                    <a:pt x="1" y="396"/>
                    <a:pt x="62" y="882"/>
                  </a:cubicBezTo>
                  <a:cubicBezTo>
                    <a:pt x="91" y="1317"/>
                    <a:pt x="424" y="1614"/>
                    <a:pt x="850" y="1614"/>
                  </a:cubicBezTo>
                  <a:cubicBezTo>
                    <a:pt x="871" y="1614"/>
                    <a:pt x="892" y="1613"/>
                    <a:pt x="913" y="1612"/>
                  </a:cubicBezTo>
                  <a:cubicBezTo>
                    <a:pt x="1338" y="1581"/>
                    <a:pt x="1703" y="1217"/>
                    <a:pt x="1673" y="791"/>
                  </a:cubicBezTo>
                  <a:cubicBezTo>
                    <a:pt x="1673" y="366"/>
                    <a:pt x="127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7" name="Google Shape;29297;p13"/>
            <p:cNvSpPr/>
            <p:nvPr/>
          </p:nvSpPr>
          <p:spPr>
            <a:xfrm>
              <a:off x="1593000" y="2665175"/>
              <a:ext cx="41050" cy="40400"/>
            </a:xfrm>
            <a:custGeom>
              <a:avLst/>
              <a:gdLst/>
              <a:ahLst/>
              <a:cxnLst/>
              <a:rect l="l" t="t" r="r" b="b"/>
              <a:pathLst>
                <a:path w="1642" h="1616" extrusionOk="0">
                  <a:moveTo>
                    <a:pt x="833" y="1"/>
                  </a:moveTo>
                  <a:cubicBezTo>
                    <a:pt x="396" y="1"/>
                    <a:pt x="1" y="384"/>
                    <a:pt x="1" y="823"/>
                  </a:cubicBezTo>
                  <a:cubicBezTo>
                    <a:pt x="1" y="1249"/>
                    <a:pt x="365" y="1613"/>
                    <a:pt x="791" y="1613"/>
                  </a:cubicBezTo>
                  <a:cubicBezTo>
                    <a:pt x="810" y="1615"/>
                    <a:pt x="829" y="1615"/>
                    <a:pt x="848" y="1615"/>
                  </a:cubicBezTo>
                  <a:cubicBezTo>
                    <a:pt x="1277" y="1615"/>
                    <a:pt x="1612" y="1290"/>
                    <a:pt x="1612" y="853"/>
                  </a:cubicBezTo>
                  <a:cubicBezTo>
                    <a:pt x="1642" y="398"/>
                    <a:pt x="1308" y="33"/>
                    <a:pt x="882" y="2"/>
                  </a:cubicBezTo>
                  <a:cubicBezTo>
                    <a:pt x="865" y="1"/>
                    <a:pt x="849" y="1"/>
                    <a:pt x="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8" name="Google Shape;29298;p13"/>
            <p:cNvSpPr/>
            <p:nvPr/>
          </p:nvSpPr>
          <p:spPr>
            <a:xfrm>
              <a:off x="3819475" y="5022350"/>
              <a:ext cx="42600" cy="40400"/>
            </a:xfrm>
            <a:custGeom>
              <a:avLst/>
              <a:gdLst/>
              <a:ahLst/>
              <a:cxnLst/>
              <a:rect l="l" t="t" r="r" b="b"/>
              <a:pathLst>
                <a:path w="1704" h="1616" extrusionOk="0">
                  <a:moveTo>
                    <a:pt x="854" y="0"/>
                  </a:moveTo>
                  <a:cubicBezTo>
                    <a:pt x="452" y="0"/>
                    <a:pt x="91" y="297"/>
                    <a:pt x="62" y="732"/>
                  </a:cubicBezTo>
                  <a:cubicBezTo>
                    <a:pt x="1" y="1218"/>
                    <a:pt x="366" y="1613"/>
                    <a:pt x="852" y="1613"/>
                  </a:cubicBezTo>
                  <a:cubicBezTo>
                    <a:pt x="869" y="1615"/>
                    <a:pt x="885" y="1615"/>
                    <a:pt x="902" y="1615"/>
                  </a:cubicBezTo>
                  <a:cubicBezTo>
                    <a:pt x="1306" y="1615"/>
                    <a:pt x="1644" y="1262"/>
                    <a:pt x="1673" y="854"/>
                  </a:cubicBezTo>
                  <a:cubicBezTo>
                    <a:pt x="1703" y="428"/>
                    <a:pt x="1338" y="33"/>
                    <a:pt x="913" y="3"/>
                  </a:cubicBezTo>
                  <a:cubicBezTo>
                    <a:pt x="893" y="1"/>
                    <a:pt x="874" y="0"/>
                    <a:pt x="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9" name="Google Shape;29299;p13"/>
            <p:cNvSpPr/>
            <p:nvPr/>
          </p:nvSpPr>
          <p:spPr>
            <a:xfrm>
              <a:off x="5855250" y="3394675"/>
              <a:ext cx="41050" cy="40375"/>
            </a:xfrm>
            <a:custGeom>
              <a:avLst/>
              <a:gdLst/>
              <a:ahLst/>
              <a:cxnLst/>
              <a:rect l="l" t="t" r="r" b="b"/>
              <a:pathLst>
                <a:path w="1642" h="1615" extrusionOk="0">
                  <a:moveTo>
                    <a:pt x="892" y="0"/>
                  </a:moveTo>
                  <a:cubicBezTo>
                    <a:pt x="484" y="0"/>
                    <a:pt x="90" y="353"/>
                    <a:pt x="61" y="762"/>
                  </a:cubicBezTo>
                  <a:cubicBezTo>
                    <a:pt x="0" y="1157"/>
                    <a:pt x="365" y="1583"/>
                    <a:pt x="821" y="1613"/>
                  </a:cubicBezTo>
                  <a:cubicBezTo>
                    <a:pt x="837" y="1614"/>
                    <a:pt x="854" y="1615"/>
                    <a:pt x="870" y="1615"/>
                  </a:cubicBezTo>
                  <a:cubicBezTo>
                    <a:pt x="1274" y="1615"/>
                    <a:pt x="1612" y="1261"/>
                    <a:pt x="1641" y="823"/>
                  </a:cubicBezTo>
                  <a:cubicBezTo>
                    <a:pt x="1641" y="428"/>
                    <a:pt x="1337" y="63"/>
                    <a:pt x="942" y="2"/>
                  </a:cubicBezTo>
                  <a:cubicBezTo>
                    <a:pt x="926" y="1"/>
                    <a:pt x="909" y="0"/>
                    <a:pt x="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0" name="Google Shape;29300;p13"/>
            <p:cNvSpPr/>
            <p:nvPr/>
          </p:nvSpPr>
          <p:spPr>
            <a:xfrm>
              <a:off x="5361300" y="1361250"/>
              <a:ext cx="41075" cy="40350"/>
            </a:xfrm>
            <a:custGeom>
              <a:avLst/>
              <a:gdLst/>
              <a:ahLst/>
              <a:cxnLst/>
              <a:rect l="l" t="t" r="r" b="b"/>
              <a:pathLst>
                <a:path w="1643" h="1614" extrusionOk="0">
                  <a:moveTo>
                    <a:pt x="852" y="1"/>
                  </a:moveTo>
                  <a:cubicBezTo>
                    <a:pt x="457" y="1"/>
                    <a:pt x="92" y="305"/>
                    <a:pt x="31" y="730"/>
                  </a:cubicBezTo>
                  <a:cubicBezTo>
                    <a:pt x="1" y="1186"/>
                    <a:pt x="305" y="1581"/>
                    <a:pt x="761" y="1612"/>
                  </a:cubicBezTo>
                  <a:cubicBezTo>
                    <a:pt x="777" y="1613"/>
                    <a:pt x="794" y="1613"/>
                    <a:pt x="811" y="1613"/>
                  </a:cubicBezTo>
                  <a:cubicBezTo>
                    <a:pt x="1219" y="1613"/>
                    <a:pt x="1612" y="1261"/>
                    <a:pt x="1612" y="852"/>
                  </a:cubicBezTo>
                  <a:cubicBezTo>
                    <a:pt x="1642" y="426"/>
                    <a:pt x="1277" y="3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1" name="Google Shape;29301;p13"/>
            <p:cNvSpPr/>
            <p:nvPr/>
          </p:nvSpPr>
          <p:spPr>
            <a:xfrm>
              <a:off x="3242725" y="4912925"/>
              <a:ext cx="41050" cy="40400"/>
            </a:xfrm>
            <a:custGeom>
              <a:avLst/>
              <a:gdLst/>
              <a:ahLst/>
              <a:cxnLst/>
              <a:rect l="l" t="t" r="r" b="b"/>
              <a:pathLst>
                <a:path w="1642" h="1616" extrusionOk="0">
                  <a:moveTo>
                    <a:pt x="866" y="1"/>
                  </a:moveTo>
                  <a:cubicBezTo>
                    <a:pt x="485" y="1"/>
                    <a:pt x="91" y="354"/>
                    <a:pt x="61" y="762"/>
                  </a:cubicBezTo>
                  <a:cubicBezTo>
                    <a:pt x="1" y="1188"/>
                    <a:pt x="396" y="1614"/>
                    <a:pt x="821" y="1614"/>
                  </a:cubicBezTo>
                  <a:cubicBezTo>
                    <a:pt x="839" y="1615"/>
                    <a:pt x="857" y="1615"/>
                    <a:pt x="874" y="1615"/>
                  </a:cubicBezTo>
                  <a:cubicBezTo>
                    <a:pt x="1305" y="1615"/>
                    <a:pt x="1642" y="1261"/>
                    <a:pt x="1642" y="823"/>
                  </a:cubicBezTo>
                  <a:cubicBezTo>
                    <a:pt x="1642" y="398"/>
                    <a:pt x="1338" y="63"/>
                    <a:pt x="912" y="3"/>
                  </a:cubicBezTo>
                  <a:cubicBezTo>
                    <a:pt x="897" y="1"/>
                    <a:pt x="882" y="1"/>
                    <a:pt x="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2" name="Google Shape;29302;p13"/>
            <p:cNvSpPr/>
            <p:nvPr/>
          </p:nvSpPr>
          <p:spPr>
            <a:xfrm>
              <a:off x="5856000" y="2264000"/>
              <a:ext cx="40300" cy="40300"/>
            </a:xfrm>
            <a:custGeom>
              <a:avLst/>
              <a:gdLst/>
              <a:ahLst/>
              <a:cxnLst/>
              <a:rect l="l" t="t" r="r" b="b"/>
              <a:pathLst>
                <a:path w="1612" h="1612" extrusionOk="0">
                  <a:moveTo>
                    <a:pt x="852" y="1"/>
                  </a:moveTo>
                  <a:cubicBezTo>
                    <a:pt x="426" y="1"/>
                    <a:pt x="31" y="365"/>
                    <a:pt x="31" y="791"/>
                  </a:cubicBezTo>
                  <a:cubicBezTo>
                    <a:pt x="0" y="1216"/>
                    <a:pt x="396" y="1612"/>
                    <a:pt x="821" y="1612"/>
                  </a:cubicBezTo>
                  <a:cubicBezTo>
                    <a:pt x="1277" y="1612"/>
                    <a:pt x="1611" y="1216"/>
                    <a:pt x="1611" y="791"/>
                  </a:cubicBezTo>
                  <a:cubicBezTo>
                    <a:pt x="1581" y="365"/>
                    <a:pt x="1247" y="3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3" name="Google Shape;29303;p13"/>
            <p:cNvSpPr/>
            <p:nvPr/>
          </p:nvSpPr>
          <p:spPr>
            <a:xfrm>
              <a:off x="5822575" y="3485850"/>
              <a:ext cx="40275" cy="40400"/>
            </a:xfrm>
            <a:custGeom>
              <a:avLst/>
              <a:gdLst/>
              <a:ahLst/>
              <a:cxnLst/>
              <a:rect l="l" t="t" r="r" b="b"/>
              <a:pathLst>
                <a:path w="1611" h="1616" extrusionOk="0">
                  <a:moveTo>
                    <a:pt x="776" y="1"/>
                  </a:moveTo>
                  <a:cubicBezTo>
                    <a:pt x="760" y="1"/>
                    <a:pt x="745" y="1"/>
                    <a:pt x="730" y="3"/>
                  </a:cubicBezTo>
                  <a:cubicBezTo>
                    <a:pt x="304" y="63"/>
                    <a:pt x="0" y="398"/>
                    <a:pt x="0" y="823"/>
                  </a:cubicBezTo>
                  <a:cubicBezTo>
                    <a:pt x="0" y="1233"/>
                    <a:pt x="339" y="1615"/>
                    <a:pt x="771" y="1615"/>
                  </a:cubicBezTo>
                  <a:cubicBezTo>
                    <a:pt x="788" y="1615"/>
                    <a:pt x="804" y="1615"/>
                    <a:pt x="821" y="1614"/>
                  </a:cubicBezTo>
                  <a:cubicBezTo>
                    <a:pt x="1246" y="1614"/>
                    <a:pt x="1611" y="1188"/>
                    <a:pt x="1581" y="763"/>
                  </a:cubicBezTo>
                  <a:cubicBezTo>
                    <a:pt x="1551" y="354"/>
                    <a:pt x="1157"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4" name="Google Shape;29304;p13"/>
            <p:cNvSpPr/>
            <p:nvPr/>
          </p:nvSpPr>
          <p:spPr>
            <a:xfrm>
              <a:off x="1640875" y="3093800"/>
              <a:ext cx="41050" cy="40350"/>
            </a:xfrm>
            <a:custGeom>
              <a:avLst/>
              <a:gdLst/>
              <a:ahLst/>
              <a:cxnLst/>
              <a:rect l="l" t="t" r="r" b="b"/>
              <a:pathLst>
                <a:path w="1642" h="1614" extrusionOk="0">
                  <a:moveTo>
                    <a:pt x="852" y="1"/>
                  </a:moveTo>
                  <a:cubicBezTo>
                    <a:pt x="456" y="1"/>
                    <a:pt x="92" y="304"/>
                    <a:pt x="31" y="730"/>
                  </a:cubicBezTo>
                  <a:cubicBezTo>
                    <a:pt x="0" y="1186"/>
                    <a:pt x="304" y="1581"/>
                    <a:pt x="760" y="1611"/>
                  </a:cubicBezTo>
                  <a:cubicBezTo>
                    <a:pt x="777" y="1613"/>
                    <a:pt x="794" y="1613"/>
                    <a:pt x="810" y="1613"/>
                  </a:cubicBezTo>
                  <a:cubicBezTo>
                    <a:pt x="1219" y="1613"/>
                    <a:pt x="1611" y="1260"/>
                    <a:pt x="1611" y="852"/>
                  </a:cubicBezTo>
                  <a:cubicBezTo>
                    <a:pt x="1642" y="426"/>
                    <a:pt x="1277" y="3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5" name="Google Shape;29305;p13"/>
            <p:cNvSpPr/>
            <p:nvPr/>
          </p:nvSpPr>
          <p:spPr>
            <a:xfrm>
              <a:off x="2146975" y="1425075"/>
              <a:ext cx="41050" cy="40300"/>
            </a:xfrm>
            <a:custGeom>
              <a:avLst/>
              <a:gdLst/>
              <a:ahLst/>
              <a:cxnLst/>
              <a:rect l="l" t="t" r="r" b="b"/>
              <a:pathLst>
                <a:path w="1642" h="1612" extrusionOk="0">
                  <a:moveTo>
                    <a:pt x="790" y="1"/>
                  </a:moveTo>
                  <a:cubicBezTo>
                    <a:pt x="334" y="31"/>
                    <a:pt x="0" y="426"/>
                    <a:pt x="30" y="882"/>
                  </a:cubicBezTo>
                  <a:cubicBezTo>
                    <a:pt x="61" y="1277"/>
                    <a:pt x="395" y="1612"/>
                    <a:pt x="821" y="1612"/>
                  </a:cubicBezTo>
                  <a:cubicBezTo>
                    <a:pt x="1246" y="1612"/>
                    <a:pt x="1641" y="1217"/>
                    <a:pt x="1611" y="791"/>
                  </a:cubicBezTo>
                  <a:cubicBezTo>
                    <a:pt x="1611" y="366"/>
                    <a:pt x="1216"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6" name="Google Shape;29306;p13"/>
            <p:cNvSpPr/>
            <p:nvPr/>
          </p:nvSpPr>
          <p:spPr>
            <a:xfrm>
              <a:off x="5789900" y="3577050"/>
              <a:ext cx="41050" cy="40350"/>
            </a:xfrm>
            <a:custGeom>
              <a:avLst/>
              <a:gdLst/>
              <a:ahLst/>
              <a:cxnLst/>
              <a:rect l="l" t="t" r="r" b="b"/>
              <a:pathLst>
                <a:path w="1642" h="1614" extrusionOk="0">
                  <a:moveTo>
                    <a:pt x="810" y="0"/>
                  </a:moveTo>
                  <a:cubicBezTo>
                    <a:pt x="793" y="0"/>
                    <a:pt x="777" y="1"/>
                    <a:pt x="760" y="2"/>
                  </a:cubicBezTo>
                  <a:cubicBezTo>
                    <a:pt x="304" y="63"/>
                    <a:pt x="0" y="458"/>
                    <a:pt x="30" y="914"/>
                  </a:cubicBezTo>
                  <a:cubicBezTo>
                    <a:pt x="91" y="1309"/>
                    <a:pt x="426" y="1613"/>
                    <a:pt x="851" y="1613"/>
                  </a:cubicBezTo>
                  <a:cubicBezTo>
                    <a:pt x="1277" y="1613"/>
                    <a:pt x="1641" y="1188"/>
                    <a:pt x="1611" y="762"/>
                  </a:cubicBezTo>
                  <a:cubicBezTo>
                    <a:pt x="1582" y="353"/>
                    <a:pt x="1216" y="0"/>
                    <a:pt x="8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7" name="Google Shape;29307;p13"/>
            <p:cNvSpPr/>
            <p:nvPr/>
          </p:nvSpPr>
          <p:spPr>
            <a:xfrm>
              <a:off x="4623450" y="4799000"/>
              <a:ext cx="40300" cy="40350"/>
            </a:xfrm>
            <a:custGeom>
              <a:avLst/>
              <a:gdLst/>
              <a:ahLst/>
              <a:cxnLst/>
              <a:rect l="l" t="t" r="r" b="b"/>
              <a:pathLst>
                <a:path w="1612" h="1614" extrusionOk="0">
                  <a:moveTo>
                    <a:pt x="821" y="0"/>
                  </a:moveTo>
                  <a:cubicBezTo>
                    <a:pt x="396" y="0"/>
                    <a:pt x="1" y="365"/>
                    <a:pt x="1" y="790"/>
                  </a:cubicBezTo>
                  <a:cubicBezTo>
                    <a:pt x="1" y="1216"/>
                    <a:pt x="305" y="1581"/>
                    <a:pt x="700" y="1611"/>
                  </a:cubicBezTo>
                  <a:cubicBezTo>
                    <a:pt x="718" y="1612"/>
                    <a:pt x="736" y="1613"/>
                    <a:pt x="754" y="1613"/>
                  </a:cubicBezTo>
                  <a:cubicBezTo>
                    <a:pt x="1161" y="1613"/>
                    <a:pt x="1552" y="1288"/>
                    <a:pt x="1581" y="851"/>
                  </a:cubicBezTo>
                  <a:cubicBezTo>
                    <a:pt x="1612" y="456"/>
                    <a:pt x="1247" y="31"/>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8" name="Google Shape;29308;p13"/>
            <p:cNvSpPr/>
            <p:nvPr/>
          </p:nvSpPr>
          <p:spPr>
            <a:xfrm>
              <a:off x="5755700" y="3668275"/>
              <a:ext cx="40300" cy="40350"/>
            </a:xfrm>
            <a:custGeom>
              <a:avLst/>
              <a:gdLst/>
              <a:ahLst/>
              <a:cxnLst/>
              <a:rect l="l" t="t" r="r" b="b"/>
              <a:pathLst>
                <a:path w="1612" h="1614" extrusionOk="0">
                  <a:moveTo>
                    <a:pt x="790" y="1"/>
                  </a:moveTo>
                  <a:cubicBezTo>
                    <a:pt x="395" y="31"/>
                    <a:pt x="0" y="426"/>
                    <a:pt x="31" y="852"/>
                  </a:cubicBezTo>
                  <a:cubicBezTo>
                    <a:pt x="31" y="1261"/>
                    <a:pt x="424" y="1613"/>
                    <a:pt x="832" y="1613"/>
                  </a:cubicBezTo>
                  <a:cubicBezTo>
                    <a:pt x="848" y="1613"/>
                    <a:pt x="865" y="1613"/>
                    <a:pt x="882" y="1612"/>
                  </a:cubicBezTo>
                  <a:cubicBezTo>
                    <a:pt x="1277" y="1581"/>
                    <a:pt x="1611" y="1216"/>
                    <a:pt x="1611" y="821"/>
                  </a:cubicBezTo>
                  <a:cubicBezTo>
                    <a:pt x="1611" y="365"/>
                    <a:pt x="1246"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9" name="Google Shape;29309;p13"/>
            <p:cNvSpPr/>
            <p:nvPr/>
          </p:nvSpPr>
          <p:spPr>
            <a:xfrm>
              <a:off x="2878750" y="4780700"/>
              <a:ext cx="40300" cy="40350"/>
            </a:xfrm>
            <a:custGeom>
              <a:avLst/>
              <a:gdLst/>
              <a:ahLst/>
              <a:cxnLst/>
              <a:rect l="l" t="t" r="r" b="b"/>
              <a:pathLst>
                <a:path w="1612" h="1614" extrusionOk="0">
                  <a:moveTo>
                    <a:pt x="832" y="1"/>
                  </a:moveTo>
                  <a:cubicBezTo>
                    <a:pt x="423" y="1"/>
                    <a:pt x="29" y="354"/>
                    <a:pt x="0" y="763"/>
                  </a:cubicBezTo>
                  <a:cubicBezTo>
                    <a:pt x="0" y="1188"/>
                    <a:pt x="365" y="1614"/>
                    <a:pt x="790" y="1614"/>
                  </a:cubicBezTo>
                  <a:cubicBezTo>
                    <a:pt x="1246" y="1614"/>
                    <a:pt x="1611" y="1249"/>
                    <a:pt x="1611" y="793"/>
                  </a:cubicBezTo>
                  <a:cubicBezTo>
                    <a:pt x="1611" y="398"/>
                    <a:pt x="1277" y="33"/>
                    <a:pt x="882" y="3"/>
                  </a:cubicBezTo>
                  <a:cubicBezTo>
                    <a:pt x="865" y="2"/>
                    <a:pt x="848" y="1"/>
                    <a:pt x="8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0" name="Google Shape;29310;p13"/>
            <p:cNvSpPr/>
            <p:nvPr/>
          </p:nvSpPr>
          <p:spPr>
            <a:xfrm>
              <a:off x="3945625" y="4963125"/>
              <a:ext cx="40300" cy="40350"/>
            </a:xfrm>
            <a:custGeom>
              <a:avLst/>
              <a:gdLst/>
              <a:ahLst/>
              <a:cxnLst/>
              <a:rect l="l" t="t" r="r" b="b"/>
              <a:pathLst>
                <a:path w="1612" h="1614" extrusionOk="0">
                  <a:moveTo>
                    <a:pt x="791" y="1"/>
                  </a:moveTo>
                  <a:cubicBezTo>
                    <a:pt x="396" y="31"/>
                    <a:pt x="1" y="426"/>
                    <a:pt x="31" y="852"/>
                  </a:cubicBezTo>
                  <a:cubicBezTo>
                    <a:pt x="31" y="1247"/>
                    <a:pt x="396" y="1612"/>
                    <a:pt x="791" y="1612"/>
                  </a:cubicBezTo>
                  <a:cubicBezTo>
                    <a:pt x="808" y="1613"/>
                    <a:pt x="824" y="1613"/>
                    <a:pt x="841" y="1613"/>
                  </a:cubicBezTo>
                  <a:cubicBezTo>
                    <a:pt x="1247" y="1613"/>
                    <a:pt x="1612" y="1259"/>
                    <a:pt x="1612" y="821"/>
                  </a:cubicBezTo>
                  <a:cubicBezTo>
                    <a:pt x="1612" y="36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1" name="Google Shape;29311;p13"/>
            <p:cNvSpPr/>
            <p:nvPr/>
          </p:nvSpPr>
          <p:spPr>
            <a:xfrm>
              <a:off x="5932000" y="2906825"/>
              <a:ext cx="40275" cy="40400"/>
            </a:xfrm>
            <a:custGeom>
              <a:avLst/>
              <a:gdLst/>
              <a:ahLst/>
              <a:cxnLst/>
              <a:rect l="l" t="t" r="r" b="b"/>
              <a:pathLst>
                <a:path w="1611" h="1616" extrusionOk="0">
                  <a:moveTo>
                    <a:pt x="774" y="1"/>
                  </a:moveTo>
                  <a:cubicBezTo>
                    <a:pt x="367" y="1"/>
                    <a:pt x="0" y="382"/>
                    <a:pt x="0" y="793"/>
                  </a:cubicBezTo>
                  <a:cubicBezTo>
                    <a:pt x="0" y="1218"/>
                    <a:pt x="304" y="1552"/>
                    <a:pt x="699" y="1613"/>
                  </a:cubicBezTo>
                  <a:cubicBezTo>
                    <a:pt x="717" y="1614"/>
                    <a:pt x="735" y="1615"/>
                    <a:pt x="753" y="1615"/>
                  </a:cubicBezTo>
                  <a:cubicBezTo>
                    <a:pt x="1160" y="1615"/>
                    <a:pt x="1551" y="1291"/>
                    <a:pt x="1581" y="884"/>
                  </a:cubicBezTo>
                  <a:cubicBezTo>
                    <a:pt x="1611" y="458"/>
                    <a:pt x="1246" y="33"/>
                    <a:pt x="821" y="2"/>
                  </a:cubicBezTo>
                  <a:cubicBezTo>
                    <a:pt x="805" y="1"/>
                    <a:pt x="790" y="1"/>
                    <a:pt x="7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2" name="Google Shape;29312;p13"/>
            <p:cNvSpPr/>
            <p:nvPr/>
          </p:nvSpPr>
          <p:spPr>
            <a:xfrm>
              <a:off x="5723775" y="3759425"/>
              <a:ext cx="41050" cy="40350"/>
            </a:xfrm>
            <a:custGeom>
              <a:avLst/>
              <a:gdLst/>
              <a:ahLst/>
              <a:cxnLst/>
              <a:rect l="l" t="t" r="r" b="b"/>
              <a:pathLst>
                <a:path w="1642" h="1614" extrusionOk="0">
                  <a:moveTo>
                    <a:pt x="810" y="0"/>
                  </a:moveTo>
                  <a:cubicBezTo>
                    <a:pt x="794" y="0"/>
                    <a:pt x="777" y="1"/>
                    <a:pt x="760" y="2"/>
                  </a:cubicBezTo>
                  <a:cubicBezTo>
                    <a:pt x="365" y="63"/>
                    <a:pt x="1" y="428"/>
                    <a:pt x="1" y="823"/>
                  </a:cubicBezTo>
                  <a:cubicBezTo>
                    <a:pt x="1" y="1248"/>
                    <a:pt x="396" y="1613"/>
                    <a:pt x="852" y="1613"/>
                  </a:cubicBezTo>
                  <a:cubicBezTo>
                    <a:pt x="1277" y="1613"/>
                    <a:pt x="1642" y="1218"/>
                    <a:pt x="1612" y="762"/>
                  </a:cubicBezTo>
                  <a:cubicBezTo>
                    <a:pt x="1582" y="353"/>
                    <a:pt x="1216" y="0"/>
                    <a:pt x="8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3" name="Google Shape;29313;p13"/>
            <p:cNvSpPr/>
            <p:nvPr/>
          </p:nvSpPr>
          <p:spPr>
            <a:xfrm>
              <a:off x="1659100" y="2482850"/>
              <a:ext cx="41075" cy="40350"/>
            </a:xfrm>
            <a:custGeom>
              <a:avLst/>
              <a:gdLst/>
              <a:ahLst/>
              <a:cxnLst/>
              <a:rect l="l" t="t" r="r" b="b"/>
              <a:pathLst>
                <a:path w="1643" h="1614" extrusionOk="0">
                  <a:moveTo>
                    <a:pt x="852" y="0"/>
                  </a:moveTo>
                  <a:cubicBezTo>
                    <a:pt x="457" y="0"/>
                    <a:pt x="92" y="304"/>
                    <a:pt x="31" y="730"/>
                  </a:cubicBezTo>
                  <a:cubicBezTo>
                    <a:pt x="1" y="1186"/>
                    <a:pt x="305" y="1581"/>
                    <a:pt x="761" y="1611"/>
                  </a:cubicBezTo>
                  <a:cubicBezTo>
                    <a:pt x="778" y="1613"/>
                    <a:pt x="794" y="1613"/>
                    <a:pt x="811" y="1613"/>
                  </a:cubicBezTo>
                  <a:cubicBezTo>
                    <a:pt x="1217" y="1613"/>
                    <a:pt x="1583" y="1260"/>
                    <a:pt x="1612" y="852"/>
                  </a:cubicBezTo>
                  <a:cubicBezTo>
                    <a:pt x="1642" y="456"/>
                    <a:pt x="1247" y="31"/>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4" name="Google Shape;29314;p13"/>
            <p:cNvSpPr/>
            <p:nvPr/>
          </p:nvSpPr>
          <p:spPr>
            <a:xfrm>
              <a:off x="2459275" y="4525400"/>
              <a:ext cx="40300" cy="40325"/>
            </a:xfrm>
            <a:custGeom>
              <a:avLst/>
              <a:gdLst/>
              <a:ahLst/>
              <a:cxnLst/>
              <a:rect l="l" t="t" r="r" b="b"/>
              <a:pathLst>
                <a:path w="1612" h="1613" extrusionOk="0">
                  <a:moveTo>
                    <a:pt x="814" y="0"/>
                  </a:moveTo>
                  <a:cubicBezTo>
                    <a:pt x="796" y="0"/>
                    <a:pt x="778" y="1"/>
                    <a:pt x="761" y="2"/>
                  </a:cubicBezTo>
                  <a:cubicBezTo>
                    <a:pt x="396" y="32"/>
                    <a:pt x="31" y="397"/>
                    <a:pt x="1" y="792"/>
                  </a:cubicBezTo>
                  <a:cubicBezTo>
                    <a:pt x="1" y="1218"/>
                    <a:pt x="396" y="1613"/>
                    <a:pt x="821" y="1613"/>
                  </a:cubicBezTo>
                  <a:cubicBezTo>
                    <a:pt x="1277" y="1613"/>
                    <a:pt x="1612" y="1248"/>
                    <a:pt x="1612" y="792"/>
                  </a:cubicBezTo>
                  <a:cubicBezTo>
                    <a:pt x="1582" y="354"/>
                    <a:pt x="1244" y="0"/>
                    <a:pt x="8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5" name="Google Shape;29315;p13"/>
            <p:cNvSpPr/>
            <p:nvPr/>
          </p:nvSpPr>
          <p:spPr>
            <a:xfrm>
              <a:off x="5568750" y="1643900"/>
              <a:ext cx="40300" cy="40325"/>
            </a:xfrm>
            <a:custGeom>
              <a:avLst/>
              <a:gdLst/>
              <a:ahLst/>
              <a:cxnLst/>
              <a:rect l="l" t="t" r="r" b="b"/>
              <a:pathLst>
                <a:path w="1612" h="1613" extrusionOk="0">
                  <a:moveTo>
                    <a:pt x="836" y="0"/>
                  </a:moveTo>
                  <a:cubicBezTo>
                    <a:pt x="426" y="0"/>
                    <a:pt x="31" y="382"/>
                    <a:pt x="31" y="792"/>
                  </a:cubicBezTo>
                  <a:cubicBezTo>
                    <a:pt x="1" y="1218"/>
                    <a:pt x="396" y="1613"/>
                    <a:pt x="822" y="1613"/>
                  </a:cubicBezTo>
                  <a:cubicBezTo>
                    <a:pt x="1247" y="1613"/>
                    <a:pt x="1612" y="1248"/>
                    <a:pt x="1612" y="792"/>
                  </a:cubicBezTo>
                  <a:cubicBezTo>
                    <a:pt x="1612" y="397"/>
                    <a:pt x="1277" y="32"/>
                    <a:pt x="882" y="2"/>
                  </a:cubicBezTo>
                  <a:cubicBezTo>
                    <a:pt x="867" y="1"/>
                    <a:pt x="851"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6" name="Google Shape;29316;p13"/>
            <p:cNvSpPr/>
            <p:nvPr/>
          </p:nvSpPr>
          <p:spPr>
            <a:xfrm>
              <a:off x="2460800" y="1128675"/>
              <a:ext cx="42575" cy="40525"/>
            </a:xfrm>
            <a:custGeom>
              <a:avLst/>
              <a:gdLst/>
              <a:ahLst/>
              <a:cxnLst/>
              <a:rect l="l" t="t" r="r" b="b"/>
              <a:pathLst>
                <a:path w="1703" h="1621" extrusionOk="0">
                  <a:moveTo>
                    <a:pt x="858" y="0"/>
                  </a:moveTo>
                  <a:cubicBezTo>
                    <a:pt x="484" y="0"/>
                    <a:pt x="148" y="294"/>
                    <a:pt x="61" y="671"/>
                  </a:cubicBezTo>
                  <a:cubicBezTo>
                    <a:pt x="0" y="1127"/>
                    <a:pt x="304" y="1553"/>
                    <a:pt x="730" y="1614"/>
                  </a:cubicBezTo>
                  <a:cubicBezTo>
                    <a:pt x="764" y="1618"/>
                    <a:pt x="797" y="1621"/>
                    <a:pt x="831" y="1621"/>
                  </a:cubicBezTo>
                  <a:cubicBezTo>
                    <a:pt x="1221" y="1621"/>
                    <a:pt x="1586" y="1306"/>
                    <a:pt x="1642" y="914"/>
                  </a:cubicBezTo>
                  <a:cubicBezTo>
                    <a:pt x="1703" y="489"/>
                    <a:pt x="1338" y="63"/>
                    <a:pt x="912" y="3"/>
                  </a:cubicBezTo>
                  <a:cubicBezTo>
                    <a:pt x="894" y="1"/>
                    <a:pt x="876" y="0"/>
                    <a:pt x="8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7" name="Google Shape;29317;p13"/>
            <p:cNvSpPr/>
            <p:nvPr/>
          </p:nvSpPr>
          <p:spPr>
            <a:xfrm>
              <a:off x="5308875" y="4329375"/>
              <a:ext cx="40300" cy="40350"/>
            </a:xfrm>
            <a:custGeom>
              <a:avLst/>
              <a:gdLst/>
              <a:ahLst/>
              <a:cxnLst/>
              <a:rect l="l" t="t" r="r" b="b"/>
              <a:pathLst>
                <a:path w="1612" h="1614" extrusionOk="0">
                  <a:moveTo>
                    <a:pt x="821" y="1"/>
                  </a:moveTo>
                  <a:cubicBezTo>
                    <a:pt x="396" y="1"/>
                    <a:pt x="1" y="426"/>
                    <a:pt x="31" y="852"/>
                  </a:cubicBezTo>
                  <a:cubicBezTo>
                    <a:pt x="31" y="1217"/>
                    <a:pt x="396" y="1581"/>
                    <a:pt x="791" y="1612"/>
                  </a:cubicBezTo>
                  <a:cubicBezTo>
                    <a:pt x="807" y="1613"/>
                    <a:pt x="824" y="1613"/>
                    <a:pt x="841" y="1613"/>
                  </a:cubicBezTo>
                  <a:cubicBezTo>
                    <a:pt x="1247" y="1613"/>
                    <a:pt x="1612" y="1260"/>
                    <a:pt x="1612" y="821"/>
                  </a:cubicBezTo>
                  <a:cubicBezTo>
                    <a:pt x="1612" y="396"/>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8" name="Google Shape;29318;p13"/>
            <p:cNvSpPr/>
            <p:nvPr/>
          </p:nvSpPr>
          <p:spPr>
            <a:xfrm>
              <a:off x="3543650" y="700100"/>
              <a:ext cx="41050" cy="40400"/>
            </a:xfrm>
            <a:custGeom>
              <a:avLst/>
              <a:gdLst/>
              <a:ahLst/>
              <a:cxnLst/>
              <a:rect l="l" t="t" r="r" b="b"/>
              <a:pathLst>
                <a:path w="1642" h="1616" extrusionOk="0">
                  <a:moveTo>
                    <a:pt x="893" y="1"/>
                  </a:moveTo>
                  <a:cubicBezTo>
                    <a:pt x="484" y="1"/>
                    <a:pt x="90" y="353"/>
                    <a:pt x="61" y="762"/>
                  </a:cubicBezTo>
                  <a:cubicBezTo>
                    <a:pt x="0" y="1157"/>
                    <a:pt x="395" y="1583"/>
                    <a:pt x="821" y="1613"/>
                  </a:cubicBezTo>
                  <a:cubicBezTo>
                    <a:pt x="838" y="1615"/>
                    <a:pt x="854" y="1615"/>
                    <a:pt x="871" y="1615"/>
                  </a:cubicBezTo>
                  <a:cubicBezTo>
                    <a:pt x="1277" y="1615"/>
                    <a:pt x="1642" y="1261"/>
                    <a:pt x="1642" y="823"/>
                  </a:cubicBezTo>
                  <a:cubicBezTo>
                    <a:pt x="1642" y="428"/>
                    <a:pt x="1338" y="63"/>
                    <a:pt x="943" y="2"/>
                  </a:cubicBezTo>
                  <a:cubicBezTo>
                    <a:pt x="926" y="1"/>
                    <a:pt x="909" y="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9" name="Google Shape;29319;p13"/>
            <p:cNvSpPr/>
            <p:nvPr/>
          </p:nvSpPr>
          <p:spPr>
            <a:xfrm>
              <a:off x="3152300" y="4881050"/>
              <a:ext cx="40300" cy="40350"/>
            </a:xfrm>
            <a:custGeom>
              <a:avLst/>
              <a:gdLst/>
              <a:ahLst/>
              <a:cxnLst/>
              <a:rect l="l" t="t" r="r" b="b"/>
              <a:pathLst>
                <a:path w="1612" h="1614" extrusionOk="0">
                  <a:moveTo>
                    <a:pt x="821" y="1"/>
                  </a:moveTo>
                  <a:cubicBezTo>
                    <a:pt x="396" y="1"/>
                    <a:pt x="1" y="426"/>
                    <a:pt x="31" y="852"/>
                  </a:cubicBezTo>
                  <a:cubicBezTo>
                    <a:pt x="31" y="1217"/>
                    <a:pt x="396" y="1581"/>
                    <a:pt x="791" y="1612"/>
                  </a:cubicBezTo>
                  <a:cubicBezTo>
                    <a:pt x="807" y="1613"/>
                    <a:pt x="824" y="1614"/>
                    <a:pt x="841" y="1614"/>
                  </a:cubicBezTo>
                  <a:cubicBezTo>
                    <a:pt x="1247" y="1614"/>
                    <a:pt x="1611" y="1260"/>
                    <a:pt x="1611" y="822"/>
                  </a:cubicBezTo>
                  <a:cubicBezTo>
                    <a:pt x="1611" y="396"/>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0" name="Google Shape;29320;p13"/>
            <p:cNvSpPr/>
            <p:nvPr/>
          </p:nvSpPr>
          <p:spPr>
            <a:xfrm>
              <a:off x="2548950" y="4557350"/>
              <a:ext cx="40300" cy="40350"/>
            </a:xfrm>
            <a:custGeom>
              <a:avLst/>
              <a:gdLst/>
              <a:ahLst/>
              <a:cxnLst/>
              <a:rect l="l" t="t" r="r" b="b"/>
              <a:pathLst>
                <a:path w="1612" h="1614" extrusionOk="0">
                  <a:moveTo>
                    <a:pt x="821" y="0"/>
                  </a:moveTo>
                  <a:cubicBezTo>
                    <a:pt x="365" y="0"/>
                    <a:pt x="0" y="365"/>
                    <a:pt x="0" y="821"/>
                  </a:cubicBezTo>
                  <a:cubicBezTo>
                    <a:pt x="0" y="1216"/>
                    <a:pt x="335" y="1581"/>
                    <a:pt x="730" y="1611"/>
                  </a:cubicBezTo>
                  <a:cubicBezTo>
                    <a:pt x="746" y="1613"/>
                    <a:pt x="763" y="1613"/>
                    <a:pt x="780" y="1613"/>
                  </a:cubicBezTo>
                  <a:cubicBezTo>
                    <a:pt x="1186" y="1613"/>
                    <a:pt x="1552" y="1260"/>
                    <a:pt x="1581" y="851"/>
                  </a:cubicBezTo>
                  <a:cubicBezTo>
                    <a:pt x="1611" y="456"/>
                    <a:pt x="1216" y="31"/>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1" name="Google Shape;29321;p13"/>
            <p:cNvSpPr/>
            <p:nvPr/>
          </p:nvSpPr>
          <p:spPr>
            <a:xfrm>
              <a:off x="5906900" y="2692525"/>
              <a:ext cx="40300" cy="40350"/>
            </a:xfrm>
            <a:custGeom>
              <a:avLst/>
              <a:gdLst/>
              <a:ahLst/>
              <a:cxnLst/>
              <a:rect l="l" t="t" r="r" b="b"/>
              <a:pathLst>
                <a:path w="1612" h="1614" extrusionOk="0">
                  <a:moveTo>
                    <a:pt x="780" y="1"/>
                  </a:moveTo>
                  <a:cubicBezTo>
                    <a:pt x="764" y="1"/>
                    <a:pt x="747" y="1"/>
                    <a:pt x="730" y="3"/>
                  </a:cubicBezTo>
                  <a:cubicBezTo>
                    <a:pt x="335" y="63"/>
                    <a:pt x="1" y="428"/>
                    <a:pt x="1" y="823"/>
                  </a:cubicBezTo>
                  <a:cubicBezTo>
                    <a:pt x="1" y="1249"/>
                    <a:pt x="396" y="1614"/>
                    <a:pt x="822" y="1614"/>
                  </a:cubicBezTo>
                  <a:cubicBezTo>
                    <a:pt x="1247" y="1614"/>
                    <a:pt x="1612" y="1218"/>
                    <a:pt x="1582" y="763"/>
                  </a:cubicBezTo>
                  <a:cubicBezTo>
                    <a:pt x="1552" y="354"/>
                    <a:pt x="1186" y="1"/>
                    <a:pt x="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2" name="Google Shape;29322;p13"/>
            <p:cNvSpPr/>
            <p:nvPr/>
          </p:nvSpPr>
          <p:spPr>
            <a:xfrm>
              <a:off x="1839975" y="3681950"/>
              <a:ext cx="39525" cy="40350"/>
            </a:xfrm>
            <a:custGeom>
              <a:avLst/>
              <a:gdLst/>
              <a:ahLst/>
              <a:cxnLst/>
              <a:rect l="l" t="t" r="r" b="b"/>
              <a:pathLst>
                <a:path w="1581" h="1614" extrusionOk="0">
                  <a:moveTo>
                    <a:pt x="821" y="1"/>
                  </a:moveTo>
                  <a:cubicBezTo>
                    <a:pt x="395" y="1"/>
                    <a:pt x="0" y="396"/>
                    <a:pt x="0" y="821"/>
                  </a:cubicBezTo>
                  <a:cubicBezTo>
                    <a:pt x="0" y="1186"/>
                    <a:pt x="334" y="1581"/>
                    <a:pt x="730" y="1612"/>
                  </a:cubicBezTo>
                  <a:cubicBezTo>
                    <a:pt x="748" y="1613"/>
                    <a:pt x="766" y="1614"/>
                    <a:pt x="783" y="1614"/>
                  </a:cubicBezTo>
                  <a:cubicBezTo>
                    <a:pt x="1188" y="1614"/>
                    <a:pt x="1552" y="1288"/>
                    <a:pt x="1581" y="852"/>
                  </a:cubicBezTo>
                  <a:cubicBezTo>
                    <a:pt x="1581" y="396"/>
                    <a:pt x="1246" y="3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3" name="Google Shape;29323;p13"/>
            <p:cNvSpPr/>
            <p:nvPr/>
          </p:nvSpPr>
          <p:spPr>
            <a:xfrm>
              <a:off x="1896200" y="3805025"/>
              <a:ext cx="41050" cy="40325"/>
            </a:xfrm>
            <a:custGeom>
              <a:avLst/>
              <a:gdLst/>
              <a:ahLst/>
              <a:cxnLst/>
              <a:rect l="l" t="t" r="r" b="b"/>
              <a:pathLst>
                <a:path w="1642" h="1613" extrusionOk="0">
                  <a:moveTo>
                    <a:pt x="810" y="0"/>
                  </a:moveTo>
                  <a:cubicBezTo>
                    <a:pt x="794" y="0"/>
                    <a:pt x="777" y="1"/>
                    <a:pt x="760" y="2"/>
                  </a:cubicBezTo>
                  <a:cubicBezTo>
                    <a:pt x="335" y="63"/>
                    <a:pt x="0" y="458"/>
                    <a:pt x="31" y="914"/>
                  </a:cubicBezTo>
                  <a:cubicBezTo>
                    <a:pt x="92" y="1309"/>
                    <a:pt x="426" y="1613"/>
                    <a:pt x="852" y="1613"/>
                  </a:cubicBezTo>
                  <a:cubicBezTo>
                    <a:pt x="1277" y="1613"/>
                    <a:pt x="1642" y="1187"/>
                    <a:pt x="1611" y="762"/>
                  </a:cubicBezTo>
                  <a:cubicBezTo>
                    <a:pt x="1582" y="353"/>
                    <a:pt x="1216" y="0"/>
                    <a:pt x="8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4" name="Google Shape;29324;p13"/>
            <p:cNvSpPr/>
            <p:nvPr/>
          </p:nvSpPr>
          <p:spPr>
            <a:xfrm>
              <a:off x="1691025" y="2391625"/>
              <a:ext cx="41050" cy="40325"/>
            </a:xfrm>
            <a:custGeom>
              <a:avLst/>
              <a:gdLst/>
              <a:ahLst/>
              <a:cxnLst/>
              <a:rect l="l" t="t" r="r" b="b"/>
              <a:pathLst>
                <a:path w="1642" h="1613" extrusionOk="0">
                  <a:moveTo>
                    <a:pt x="810" y="0"/>
                  </a:moveTo>
                  <a:cubicBezTo>
                    <a:pt x="794" y="0"/>
                    <a:pt x="777" y="1"/>
                    <a:pt x="760" y="2"/>
                  </a:cubicBezTo>
                  <a:cubicBezTo>
                    <a:pt x="335" y="63"/>
                    <a:pt x="1" y="458"/>
                    <a:pt x="31" y="914"/>
                  </a:cubicBezTo>
                  <a:cubicBezTo>
                    <a:pt x="92" y="1309"/>
                    <a:pt x="426" y="1613"/>
                    <a:pt x="852" y="1613"/>
                  </a:cubicBezTo>
                  <a:cubicBezTo>
                    <a:pt x="1277" y="1613"/>
                    <a:pt x="1642" y="1187"/>
                    <a:pt x="1612" y="762"/>
                  </a:cubicBezTo>
                  <a:cubicBezTo>
                    <a:pt x="1582" y="353"/>
                    <a:pt x="1216" y="0"/>
                    <a:pt x="8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5" name="Google Shape;29325;p13"/>
            <p:cNvSpPr/>
            <p:nvPr/>
          </p:nvSpPr>
          <p:spPr>
            <a:xfrm>
              <a:off x="5716950" y="1801950"/>
              <a:ext cx="41800" cy="39625"/>
            </a:xfrm>
            <a:custGeom>
              <a:avLst/>
              <a:gdLst/>
              <a:ahLst/>
              <a:cxnLst/>
              <a:rect l="l" t="t" r="r" b="b"/>
              <a:pathLst>
                <a:path w="1672" h="1585" extrusionOk="0">
                  <a:moveTo>
                    <a:pt x="844" y="0"/>
                  </a:moveTo>
                  <a:cubicBezTo>
                    <a:pt x="826" y="0"/>
                    <a:pt x="808" y="1"/>
                    <a:pt x="790" y="2"/>
                  </a:cubicBezTo>
                  <a:cubicBezTo>
                    <a:pt x="304" y="32"/>
                    <a:pt x="0" y="367"/>
                    <a:pt x="30" y="823"/>
                  </a:cubicBezTo>
                  <a:cubicBezTo>
                    <a:pt x="60" y="1259"/>
                    <a:pt x="395" y="1585"/>
                    <a:pt x="824" y="1585"/>
                  </a:cubicBezTo>
                  <a:cubicBezTo>
                    <a:pt x="843" y="1585"/>
                    <a:pt x="862" y="1584"/>
                    <a:pt x="881" y="1583"/>
                  </a:cubicBezTo>
                  <a:cubicBezTo>
                    <a:pt x="1307" y="1552"/>
                    <a:pt x="1672" y="1157"/>
                    <a:pt x="1641" y="732"/>
                  </a:cubicBezTo>
                  <a:cubicBezTo>
                    <a:pt x="1612" y="324"/>
                    <a:pt x="1249" y="0"/>
                    <a:pt x="8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6" name="Google Shape;29326;p13"/>
            <p:cNvSpPr/>
            <p:nvPr/>
          </p:nvSpPr>
          <p:spPr>
            <a:xfrm>
              <a:off x="5064950" y="1049650"/>
              <a:ext cx="41050" cy="39625"/>
            </a:xfrm>
            <a:custGeom>
              <a:avLst/>
              <a:gdLst/>
              <a:ahLst/>
              <a:cxnLst/>
              <a:rect l="l" t="t" r="r" b="b"/>
              <a:pathLst>
                <a:path w="1642" h="1585" extrusionOk="0">
                  <a:moveTo>
                    <a:pt x="844" y="1"/>
                  </a:moveTo>
                  <a:cubicBezTo>
                    <a:pt x="826" y="1"/>
                    <a:pt x="809" y="1"/>
                    <a:pt x="791" y="2"/>
                  </a:cubicBezTo>
                  <a:cubicBezTo>
                    <a:pt x="335" y="2"/>
                    <a:pt x="1" y="337"/>
                    <a:pt x="31" y="823"/>
                  </a:cubicBezTo>
                  <a:cubicBezTo>
                    <a:pt x="31" y="1260"/>
                    <a:pt x="365" y="1585"/>
                    <a:pt x="794" y="1585"/>
                  </a:cubicBezTo>
                  <a:cubicBezTo>
                    <a:pt x="813" y="1585"/>
                    <a:pt x="832" y="1584"/>
                    <a:pt x="852" y="1583"/>
                  </a:cubicBezTo>
                  <a:cubicBezTo>
                    <a:pt x="1277" y="1583"/>
                    <a:pt x="1642" y="1188"/>
                    <a:pt x="1642" y="762"/>
                  </a:cubicBezTo>
                  <a:cubicBezTo>
                    <a:pt x="1613" y="353"/>
                    <a:pt x="1275"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7" name="Google Shape;29327;p13"/>
            <p:cNvSpPr/>
            <p:nvPr/>
          </p:nvSpPr>
          <p:spPr>
            <a:xfrm>
              <a:off x="4246550" y="750300"/>
              <a:ext cx="40300" cy="40300"/>
            </a:xfrm>
            <a:custGeom>
              <a:avLst/>
              <a:gdLst/>
              <a:ahLst/>
              <a:cxnLst/>
              <a:rect l="l" t="t" r="r" b="b"/>
              <a:pathLst>
                <a:path w="1612" h="1612" extrusionOk="0">
                  <a:moveTo>
                    <a:pt x="791" y="1"/>
                  </a:moveTo>
                  <a:cubicBezTo>
                    <a:pt x="365" y="31"/>
                    <a:pt x="0" y="457"/>
                    <a:pt x="31" y="852"/>
                  </a:cubicBezTo>
                  <a:cubicBezTo>
                    <a:pt x="61" y="1247"/>
                    <a:pt x="426" y="1612"/>
                    <a:pt x="791" y="1612"/>
                  </a:cubicBezTo>
                  <a:cubicBezTo>
                    <a:pt x="1247" y="1612"/>
                    <a:pt x="1611" y="1247"/>
                    <a:pt x="1611" y="821"/>
                  </a:cubicBezTo>
                  <a:cubicBezTo>
                    <a:pt x="1611" y="36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8" name="Google Shape;29328;p13"/>
            <p:cNvSpPr/>
            <p:nvPr/>
          </p:nvSpPr>
          <p:spPr>
            <a:xfrm>
              <a:off x="3204725" y="782175"/>
              <a:ext cx="41075" cy="40350"/>
            </a:xfrm>
            <a:custGeom>
              <a:avLst/>
              <a:gdLst/>
              <a:ahLst/>
              <a:cxnLst/>
              <a:rect l="l" t="t" r="r" b="b"/>
              <a:pathLst>
                <a:path w="1643" h="1614" extrusionOk="0">
                  <a:moveTo>
                    <a:pt x="807" y="1"/>
                  </a:moveTo>
                  <a:cubicBezTo>
                    <a:pt x="792" y="1"/>
                    <a:pt x="776" y="1"/>
                    <a:pt x="761" y="2"/>
                  </a:cubicBezTo>
                  <a:cubicBezTo>
                    <a:pt x="335" y="63"/>
                    <a:pt x="1" y="458"/>
                    <a:pt x="31" y="884"/>
                  </a:cubicBezTo>
                  <a:cubicBezTo>
                    <a:pt x="92" y="1309"/>
                    <a:pt x="426" y="1613"/>
                    <a:pt x="852" y="1613"/>
                  </a:cubicBezTo>
                  <a:cubicBezTo>
                    <a:pt x="1247" y="1613"/>
                    <a:pt x="1642" y="1188"/>
                    <a:pt x="1612" y="762"/>
                  </a:cubicBezTo>
                  <a:cubicBezTo>
                    <a:pt x="1583" y="381"/>
                    <a:pt x="1215" y="1"/>
                    <a:pt x="8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9" name="Google Shape;29329;p13"/>
            <p:cNvSpPr/>
            <p:nvPr/>
          </p:nvSpPr>
          <p:spPr>
            <a:xfrm>
              <a:off x="1747250" y="3648475"/>
              <a:ext cx="41825" cy="39625"/>
            </a:xfrm>
            <a:custGeom>
              <a:avLst/>
              <a:gdLst/>
              <a:ahLst/>
              <a:cxnLst/>
              <a:rect l="l" t="t" r="r" b="b"/>
              <a:pathLst>
                <a:path w="1673" h="1585" extrusionOk="0">
                  <a:moveTo>
                    <a:pt x="825" y="0"/>
                  </a:moveTo>
                  <a:cubicBezTo>
                    <a:pt x="396" y="0"/>
                    <a:pt x="60" y="326"/>
                    <a:pt x="31" y="762"/>
                  </a:cubicBezTo>
                  <a:cubicBezTo>
                    <a:pt x="1" y="1157"/>
                    <a:pt x="396" y="1583"/>
                    <a:pt x="822" y="1583"/>
                  </a:cubicBezTo>
                  <a:cubicBezTo>
                    <a:pt x="840" y="1584"/>
                    <a:pt x="857" y="1585"/>
                    <a:pt x="875" y="1585"/>
                  </a:cubicBezTo>
                  <a:cubicBezTo>
                    <a:pt x="1280" y="1585"/>
                    <a:pt x="1642" y="1260"/>
                    <a:pt x="1642" y="823"/>
                  </a:cubicBezTo>
                  <a:cubicBezTo>
                    <a:pt x="1673" y="367"/>
                    <a:pt x="1338" y="2"/>
                    <a:pt x="882" y="2"/>
                  </a:cubicBezTo>
                  <a:cubicBezTo>
                    <a:pt x="863" y="1"/>
                    <a:pt x="844" y="0"/>
                    <a:pt x="8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0" name="Google Shape;29330;p13"/>
            <p:cNvSpPr/>
            <p:nvPr/>
          </p:nvSpPr>
          <p:spPr>
            <a:xfrm>
              <a:off x="2160650" y="4210850"/>
              <a:ext cx="41050" cy="40325"/>
            </a:xfrm>
            <a:custGeom>
              <a:avLst/>
              <a:gdLst/>
              <a:ahLst/>
              <a:cxnLst/>
              <a:rect l="l" t="t" r="r" b="b"/>
              <a:pathLst>
                <a:path w="1642" h="1613" extrusionOk="0">
                  <a:moveTo>
                    <a:pt x="821" y="0"/>
                  </a:moveTo>
                  <a:cubicBezTo>
                    <a:pt x="426" y="0"/>
                    <a:pt x="91" y="334"/>
                    <a:pt x="31" y="730"/>
                  </a:cubicBezTo>
                  <a:cubicBezTo>
                    <a:pt x="0" y="1185"/>
                    <a:pt x="334" y="1581"/>
                    <a:pt x="760" y="1611"/>
                  </a:cubicBezTo>
                  <a:cubicBezTo>
                    <a:pt x="777" y="1612"/>
                    <a:pt x="793" y="1613"/>
                    <a:pt x="810" y="1613"/>
                  </a:cubicBezTo>
                  <a:cubicBezTo>
                    <a:pt x="1218" y="1613"/>
                    <a:pt x="1611" y="1260"/>
                    <a:pt x="1611" y="851"/>
                  </a:cubicBezTo>
                  <a:cubicBezTo>
                    <a:pt x="1641" y="426"/>
                    <a:pt x="1246" y="3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1" name="Google Shape;29331;p13"/>
            <p:cNvSpPr/>
            <p:nvPr/>
          </p:nvSpPr>
          <p:spPr>
            <a:xfrm>
              <a:off x="1649225" y="2788275"/>
              <a:ext cx="42575" cy="40525"/>
            </a:xfrm>
            <a:custGeom>
              <a:avLst/>
              <a:gdLst/>
              <a:ahLst/>
              <a:cxnLst/>
              <a:rect l="l" t="t" r="r" b="b"/>
              <a:pathLst>
                <a:path w="1703" h="1621" extrusionOk="0">
                  <a:moveTo>
                    <a:pt x="858" y="0"/>
                  </a:moveTo>
                  <a:cubicBezTo>
                    <a:pt x="484" y="0"/>
                    <a:pt x="149" y="294"/>
                    <a:pt x="62" y="671"/>
                  </a:cubicBezTo>
                  <a:cubicBezTo>
                    <a:pt x="1" y="1127"/>
                    <a:pt x="305" y="1553"/>
                    <a:pt x="730" y="1613"/>
                  </a:cubicBezTo>
                  <a:cubicBezTo>
                    <a:pt x="764" y="1618"/>
                    <a:pt x="798" y="1621"/>
                    <a:pt x="831" y="1621"/>
                  </a:cubicBezTo>
                  <a:cubicBezTo>
                    <a:pt x="1221" y="1621"/>
                    <a:pt x="1586" y="1306"/>
                    <a:pt x="1642" y="914"/>
                  </a:cubicBezTo>
                  <a:cubicBezTo>
                    <a:pt x="1703" y="489"/>
                    <a:pt x="1338" y="63"/>
                    <a:pt x="913" y="3"/>
                  </a:cubicBezTo>
                  <a:cubicBezTo>
                    <a:pt x="894" y="1"/>
                    <a:pt x="876" y="0"/>
                    <a:pt x="8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2" name="Google Shape;29332;p13"/>
            <p:cNvSpPr/>
            <p:nvPr/>
          </p:nvSpPr>
          <p:spPr>
            <a:xfrm>
              <a:off x="1955475" y="3928150"/>
              <a:ext cx="40300" cy="40300"/>
            </a:xfrm>
            <a:custGeom>
              <a:avLst/>
              <a:gdLst/>
              <a:ahLst/>
              <a:cxnLst/>
              <a:rect l="l" t="t" r="r" b="b"/>
              <a:pathLst>
                <a:path w="1612" h="1612" extrusionOk="0">
                  <a:moveTo>
                    <a:pt x="791" y="1"/>
                  </a:moveTo>
                  <a:cubicBezTo>
                    <a:pt x="365" y="31"/>
                    <a:pt x="0" y="426"/>
                    <a:pt x="31" y="852"/>
                  </a:cubicBezTo>
                  <a:cubicBezTo>
                    <a:pt x="61" y="1277"/>
                    <a:pt x="395" y="1581"/>
                    <a:pt x="791" y="1612"/>
                  </a:cubicBezTo>
                  <a:cubicBezTo>
                    <a:pt x="1216" y="1612"/>
                    <a:pt x="1611" y="1247"/>
                    <a:pt x="1611" y="822"/>
                  </a:cubicBezTo>
                  <a:cubicBezTo>
                    <a:pt x="1611" y="396"/>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3" name="Google Shape;29333;p13"/>
            <p:cNvSpPr/>
            <p:nvPr/>
          </p:nvSpPr>
          <p:spPr>
            <a:xfrm>
              <a:off x="5881825" y="2478300"/>
              <a:ext cx="40300" cy="40325"/>
            </a:xfrm>
            <a:custGeom>
              <a:avLst/>
              <a:gdLst/>
              <a:ahLst/>
              <a:cxnLst/>
              <a:rect l="l" t="t" r="r" b="b"/>
              <a:pathLst>
                <a:path w="1612" h="1613" extrusionOk="0">
                  <a:moveTo>
                    <a:pt x="822" y="0"/>
                  </a:moveTo>
                  <a:cubicBezTo>
                    <a:pt x="366" y="0"/>
                    <a:pt x="1" y="365"/>
                    <a:pt x="1" y="821"/>
                  </a:cubicBezTo>
                  <a:cubicBezTo>
                    <a:pt x="1" y="1231"/>
                    <a:pt x="368" y="1613"/>
                    <a:pt x="775" y="1613"/>
                  </a:cubicBezTo>
                  <a:cubicBezTo>
                    <a:pt x="791" y="1613"/>
                    <a:pt x="806" y="1612"/>
                    <a:pt x="822" y="1611"/>
                  </a:cubicBezTo>
                  <a:cubicBezTo>
                    <a:pt x="1247" y="1581"/>
                    <a:pt x="1612" y="1186"/>
                    <a:pt x="1581" y="760"/>
                  </a:cubicBezTo>
                  <a:cubicBezTo>
                    <a:pt x="1551" y="395"/>
                    <a:pt x="1186" y="31"/>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4" name="Google Shape;29334;p13"/>
            <p:cNvSpPr/>
            <p:nvPr/>
          </p:nvSpPr>
          <p:spPr>
            <a:xfrm>
              <a:off x="5626500" y="1767025"/>
              <a:ext cx="40300" cy="40300"/>
            </a:xfrm>
            <a:custGeom>
              <a:avLst/>
              <a:gdLst/>
              <a:ahLst/>
              <a:cxnLst/>
              <a:rect l="l" t="t" r="r" b="b"/>
              <a:pathLst>
                <a:path w="1612" h="1612" extrusionOk="0">
                  <a:moveTo>
                    <a:pt x="822" y="1"/>
                  </a:moveTo>
                  <a:cubicBezTo>
                    <a:pt x="396" y="1"/>
                    <a:pt x="1" y="366"/>
                    <a:pt x="1" y="822"/>
                  </a:cubicBezTo>
                  <a:cubicBezTo>
                    <a:pt x="1" y="1247"/>
                    <a:pt x="366" y="1612"/>
                    <a:pt x="822" y="1612"/>
                  </a:cubicBezTo>
                  <a:cubicBezTo>
                    <a:pt x="1186" y="1612"/>
                    <a:pt x="1551" y="1247"/>
                    <a:pt x="1582" y="852"/>
                  </a:cubicBezTo>
                  <a:cubicBezTo>
                    <a:pt x="1612" y="457"/>
                    <a:pt x="1217" y="3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5" name="Google Shape;29335;p13"/>
            <p:cNvSpPr/>
            <p:nvPr/>
          </p:nvSpPr>
          <p:spPr>
            <a:xfrm>
              <a:off x="5897025" y="2998050"/>
              <a:ext cx="40300" cy="40300"/>
            </a:xfrm>
            <a:custGeom>
              <a:avLst/>
              <a:gdLst/>
              <a:ahLst/>
              <a:cxnLst/>
              <a:rect l="l" t="t" r="r" b="b"/>
              <a:pathLst>
                <a:path w="1612" h="1612" extrusionOk="0">
                  <a:moveTo>
                    <a:pt x="791" y="1"/>
                  </a:moveTo>
                  <a:cubicBezTo>
                    <a:pt x="366" y="31"/>
                    <a:pt x="1" y="457"/>
                    <a:pt x="31" y="852"/>
                  </a:cubicBezTo>
                  <a:cubicBezTo>
                    <a:pt x="62" y="1247"/>
                    <a:pt x="426" y="1612"/>
                    <a:pt x="791" y="1612"/>
                  </a:cubicBezTo>
                  <a:cubicBezTo>
                    <a:pt x="1247" y="1612"/>
                    <a:pt x="1612" y="1247"/>
                    <a:pt x="1612" y="821"/>
                  </a:cubicBezTo>
                  <a:cubicBezTo>
                    <a:pt x="1612" y="365"/>
                    <a:pt x="121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6" name="Google Shape;29336;p13"/>
            <p:cNvSpPr/>
            <p:nvPr/>
          </p:nvSpPr>
          <p:spPr>
            <a:xfrm>
              <a:off x="4864350" y="471425"/>
              <a:ext cx="44850" cy="32850"/>
            </a:xfrm>
            <a:custGeom>
              <a:avLst/>
              <a:gdLst/>
              <a:ahLst/>
              <a:cxnLst/>
              <a:rect l="l" t="t" r="r" b="b"/>
              <a:pathLst>
                <a:path w="1794" h="1314" extrusionOk="0">
                  <a:moveTo>
                    <a:pt x="91" y="0"/>
                  </a:moveTo>
                  <a:cubicBezTo>
                    <a:pt x="0" y="882"/>
                    <a:pt x="213" y="1247"/>
                    <a:pt x="821" y="1307"/>
                  </a:cubicBezTo>
                  <a:cubicBezTo>
                    <a:pt x="861" y="1311"/>
                    <a:pt x="899" y="1313"/>
                    <a:pt x="937" y="1313"/>
                  </a:cubicBezTo>
                  <a:cubicBezTo>
                    <a:pt x="1499" y="1313"/>
                    <a:pt x="1793" y="884"/>
                    <a:pt x="1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7" name="Google Shape;29337;p13"/>
            <p:cNvSpPr/>
            <p:nvPr/>
          </p:nvSpPr>
          <p:spPr>
            <a:xfrm>
              <a:off x="7337025" y="4650050"/>
              <a:ext cx="28150" cy="59300"/>
            </a:xfrm>
            <a:custGeom>
              <a:avLst/>
              <a:gdLst/>
              <a:ahLst/>
              <a:cxnLst/>
              <a:rect l="l" t="t" r="r" b="b"/>
              <a:pathLst>
                <a:path w="1126" h="2372" extrusionOk="0">
                  <a:moveTo>
                    <a:pt x="943" y="1"/>
                  </a:moveTo>
                  <a:cubicBezTo>
                    <a:pt x="274" y="213"/>
                    <a:pt x="1" y="639"/>
                    <a:pt x="1" y="1247"/>
                  </a:cubicBezTo>
                  <a:cubicBezTo>
                    <a:pt x="1" y="1794"/>
                    <a:pt x="305" y="2128"/>
                    <a:pt x="1004" y="2372"/>
                  </a:cubicBezTo>
                  <a:cubicBezTo>
                    <a:pt x="1034" y="1581"/>
                    <a:pt x="1125" y="79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8" name="Google Shape;29338;p13"/>
            <p:cNvSpPr/>
            <p:nvPr/>
          </p:nvSpPr>
          <p:spPr>
            <a:xfrm>
              <a:off x="238125" y="1638625"/>
              <a:ext cx="27375" cy="56250"/>
            </a:xfrm>
            <a:custGeom>
              <a:avLst/>
              <a:gdLst/>
              <a:ahLst/>
              <a:cxnLst/>
              <a:rect l="l" t="t" r="r" b="b"/>
              <a:pathLst>
                <a:path w="1095" h="2250" extrusionOk="0">
                  <a:moveTo>
                    <a:pt x="0" y="0"/>
                  </a:moveTo>
                  <a:lnTo>
                    <a:pt x="0" y="2249"/>
                  </a:lnTo>
                  <a:cubicBezTo>
                    <a:pt x="760" y="2097"/>
                    <a:pt x="1094" y="1702"/>
                    <a:pt x="1064" y="1064"/>
                  </a:cubicBezTo>
                  <a:cubicBezTo>
                    <a:pt x="1064" y="456"/>
                    <a:pt x="729" y="12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9" name="Google Shape;29339;p13"/>
            <p:cNvSpPr/>
            <p:nvPr/>
          </p:nvSpPr>
          <p:spPr>
            <a:xfrm>
              <a:off x="4700200" y="915150"/>
              <a:ext cx="41050" cy="39575"/>
            </a:xfrm>
            <a:custGeom>
              <a:avLst/>
              <a:gdLst/>
              <a:ahLst/>
              <a:cxnLst/>
              <a:rect l="l" t="t" r="r" b="b"/>
              <a:pathLst>
                <a:path w="1642" h="1583" extrusionOk="0">
                  <a:moveTo>
                    <a:pt x="810" y="1"/>
                  </a:moveTo>
                  <a:cubicBezTo>
                    <a:pt x="794" y="1"/>
                    <a:pt x="777" y="1"/>
                    <a:pt x="760" y="2"/>
                  </a:cubicBezTo>
                  <a:cubicBezTo>
                    <a:pt x="335" y="33"/>
                    <a:pt x="1" y="428"/>
                    <a:pt x="31" y="853"/>
                  </a:cubicBezTo>
                  <a:cubicBezTo>
                    <a:pt x="92" y="1279"/>
                    <a:pt x="426" y="1583"/>
                    <a:pt x="821" y="1583"/>
                  </a:cubicBezTo>
                  <a:cubicBezTo>
                    <a:pt x="1247" y="1583"/>
                    <a:pt x="1642" y="1157"/>
                    <a:pt x="1612" y="762"/>
                  </a:cubicBezTo>
                  <a:cubicBezTo>
                    <a:pt x="1582" y="353"/>
                    <a:pt x="1216" y="1"/>
                    <a:pt x="8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0" name="Google Shape;29340;p13"/>
            <p:cNvSpPr/>
            <p:nvPr/>
          </p:nvSpPr>
          <p:spPr>
            <a:xfrm>
              <a:off x="235075" y="5031525"/>
              <a:ext cx="28900" cy="63850"/>
            </a:xfrm>
            <a:custGeom>
              <a:avLst/>
              <a:gdLst/>
              <a:ahLst/>
              <a:cxnLst/>
              <a:rect l="l" t="t" r="r" b="b"/>
              <a:pathLst>
                <a:path w="1156" h="2554" extrusionOk="0">
                  <a:moveTo>
                    <a:pt x="122" y="0"/>
                  </a:moveTo>
                  <a:cubicBezTo>
                    <a:pt x="92" y="882"/>
                    <a:pt x="0" y="1702"/>
                    <a:pt x="183" y="2553"/>
                  </a:cubicBezTo>
                  <a:cubicBezTo>
                    <a:pt x="851" y="2280"/>
                    <a:pt x="1155" y="1794"/>
                    <a:pt x="1125" y="1186"/>
                  </a:cubicBezTo>
                  <a:cubicBezTo>
                    <a:pt x="1095" y="608"/>
                    <a:pt x="791" y="183"/>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1" name="Google Shape;29341;p13"/>
            <p:cNvSpPr/>
            <p:nvPr/>
          </p:nvSpPr>
          <p:spPr>
            <a:xfrm>
              <a:off x="4337725" y="782825"/>
              <a:ext cx="41075" cy="39875"/>
            </a:xfrm>
            <a:custGeom>
              <a:avLst/>
              <a:gdLst/>
              <a:ahLst/>
              <a:cxnLst/>
              <a:rect l="l" t="t" r="r" b="b"/>
              <a:pathLst>
                <a:path w="1643" h="1595" extrusionOk="0">
                  <a:moveTo>
                    <a:pt x="795" y="0"/>
                  </a:moveTo>
                  <a:cubicBezTo>
                    <a:pt x="404" y="0"/>
                    <a:pt x="60" y="370"/>
                    <a:pt x="31" y="766"/>
                  </a:cubicBezTo>
                  <a:cubicBezTo>
                    <a:pt x="1" y="1131"/>
                    <a:pt x="335" y="1526"/>
                    <a:pt x="730" y="1587"/>
                  </a:cubicBezTo>
                  <a:cubicBezTo>
                    <a:pt x="764" y="1592"/>
                    <a:pt x="797" y="1594"/>
                    <a:pt x="831" y="1594"/>
                  </a:cubicBezTo>
                  <a:cubicBezTo>
                    <a:pt x="1216" y="1594"/>
                    <a:pt x="1553" y="1278"/>
                    <a:pt x="1581" y="858"/>
                  </a:cubicBezTo>
                  <a:cubicBezTo>
                    <a:pt x="1642" y="432"/>
                    <a:pt x="1308" y="37"/>
                    <a:pt x="882" y="7"/>
                  </a:cubicBezTo>
                  <a:cubicBezTo>
                    <a:pt x="853" y="2"/>
                    <a:pt x="824" y="0"/>
                    <a:pt x="7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2" name="Google Shape;29342;p13"/>
            <p:cNvSpPr/>
            <p:nvPr/>
          </p:nvSpPr>
          <p:spPr>
            <a:xfrm>
              <a:off x="1725225" y="2300475"/>
              <a:ext cx="40300" cy="40350"/>
            </a:xfrm>
            <a:custGeom>
              <a:avLst/>
              <a:gdLst/>
              <a:ahLst/>
              <a:cxnLst/>
              <a:rect l="l" t="t" r="r" b="b"/>
              <a:pathLst>
                <a:path w="1612" h="1614" extrusionOk="0">
                  <a:moveTo>
                    <a:pt x="791" y="1"/>
                  </a:moveTo>
                  <a:cubicBezTo>
                    <a:pt x="396" y="31"/>
                    <a:pt x="0" y="456"/>
                    <a:pt x="31" y="852"/>
                  </a:cubicBezTo>
                  <a:cubicBezTo>
                    <a:pt x="60" y="1261"/>
                    <a:pt x="426" y="1613"/>
                    <a:pt x="832" y="1613"/>
                  </a:cubicBezTo>
                  <a:cubicBezTo>
                    <a:pt x="849" y="1613"/>
                    <a:pt x="865" y="1613"/>
                    <a:pt x="882" y="1612"/>
                  </a:cubicBezTo>
                  <a:cubicBezTo>
                    <a:pt x="1277" y="1551"/>
                    <a:pt x="1611" y="1216"/>
                    <a:pt x="1611" y="821"/>
                  </a:cubicBezTo>
                  <a:cubicBezTo>
                    <a:pt x="1611" y="36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3" name="Google Shape;29343;p13"/>
            <p:cNvSpPr/>
            <p:nvPr/>
          </p:nvSpPr>
          <p:spPr>
            <a:xfrm>
              <a:off x="5028475" y="4535275"/>
              <a:ext cx="40300" cy="39575"/>
            </a:xfrm>
            <a:custGeom>
              <a:avLst/>
              <a:gdLst/>
              <a:ahLst/>
              <a:cxnLst/>
              <a:rect l="l" t="t" r="r" b="b"/>
              <a:pathLst>
                <a:path w="1612" h="1583" extrusionOk="0">
                  <a:moveTo>
                    <a:pt x="837" y="0"/>
                  </a:moveTo>
                  <a:cubicBezTo>
                    <a:pt x="822" y="0"/>
                    <a:pt x="806" y="1"/>
                    <a:pt x="791" y="2"/>
                  </a:cubicBezTo>
                  <a:cubicBezTo>
                    <a:pt x="396" y="2"/>
                    <a:pt x="61" y="336"/>
                    <a:pt x="31" y="731"/>
                  </a:cubicBezTo>
                  <a:cubicBezTo>
                    <a:pt x="1" y="1187"/>
                    <a:pt x="365" y="1552"/>
                    <a:pt x="791" y="1583"/>
                  </a:cubicBezTo>
                  <a:cubicBezTo>
                    <a:pt x="1216" y="1583"/>
                    <a:pt x="1611" y="1218"/>
                    <a:pt x="1611" y="792"/>
                  </a:cubicBezTo>
                  <a:cubicBezTo>
                    <a:pt x="1611" y="382"/>
                    <a:pt x="1245" y="0"/>
                    <a:pt x="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4" name="Google Shape;29344;p13"/>
            <p:cNvSpPr/>
            <p:nvPr/>
          </p:nvSpPr>
          <p:spPr>
            <a:xfrm>
              <a:off x="2112775" y="1516275"/>
              <a:ext cx="40300" cy="40350"/>
            </a:xfrm>
            <a:custGeom>
              <a:avLst/>
              <a:gdLst/>
              <a:ahLst/>
              <a:cxnLst/>
              <a:rect l="l" t="t" r="r" b="b"/>
              <a:pathLst>
                <a:path w="1612" h="1614" extrusionOk="0">
                  <a:moveTo>
                    <a:pt x="790" y="0"/>
                  </a:moveTo>
                  <a:cubicBezTo>
                    <a:pt x="395" y="31"/>
                    <a:pt x="0" y="456"/>
                    <a:pt x="31" y="851"/>
                  </a:cubicBezTo>
                  <a:cubicBezTo>
                    <a:pt x="60" y="1260"/>
                    <a:pt x="426" y="1613"/>
                    <a:pt x="832" y="1613"/>
                  </a:cubicBezTo>
                  <a:cubicBezTo>
                    <a:pt x="848" y="1613"/>
                    <a:pt x="865" y="1612"/>
                    <a:pt x="882" y="1611"/>
                  </a:cubicBezTo>
                  <a:cubicBezTo>
                    <a:pt x="1277" y="1550"/>
                    <a:pt x="1611" y="1216"/>
                    <a:pt x="1611" y="821"/>
                  </a:cubicBezTo>
                  <a:cubicBezTo>
                    <a:pt x="1611" y="36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5" name="Google Shape;29345;p13"/>
            <p:cNvSpPr/>
            <p:nvPr/>
          </p:nvSpPr>
          <p:spPr>
            <a:xfrm>
              <a:off x="4285300" y="4881775"/>
              <a:ext cx="41050" cy="39575"/>
            </a:xfrm>
            <a:custGeom>
              <a:avLst/>
              <a:gdLst/>
              <a:ahLst/>
              <a:cxnLst/>
              <a:rect l="l" t="t" r="r" b="b"/>
              <a:pathLst>
                <a:path w="1642" h="1583" extrusionOk="0">
                  <a:moveTo>
                    <a:pt x="810" y="1"/>
                  </a:moveTo>
                  <a:cubicBezTo>
                    <a:pt x="794" y="1"/>
                    <a:pt x="777" y="1"/>
                    <a:pt x="760" y="2"/>
                  </a:cubicBezTo>
                  <a:cubicBezTo>
                    <a:pt x="335" y="33"/>
                    <a:pt x="1" y="428"/>
                    <a:pt x="31" y="853"/>
                  </a:cubicBezTo>
                  <a:cubicBezTo>
                    <a:pt x="92" y="1279"/>
                    <a:pt x="426" y="1583"/>
                    <a:pt x="821" y="1583"/>
                  </a:cubicBezTo>
                  <a:cubicBezTo>
                    <a:pt x="1247" y="1583"/>
                    <a:pt x="1642" y="1157"/>
                    <a:pt x="1611" y="762"/>
                  </a:cubicBezTo>
                  <a:cubicBezTo>
                    <a:pt x="1582" y="353"/>
                    <a:pt x="1216" y="1"/>
                    <a:pt x="8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6" name="Google Shape;29346;p13"/>
            <p:cNvSpPr/>
            <p:nvPr/>
          </p:nvSpPr>
          <p:spPr>
            <a:xfrm>
              <a:off x="5270125" y="1330050"/>
              <a:ext cx="41050" cy="39575"/>
            </a:xfrm>
            <a:custGeom>
              <a:avLst/>
              <a:gdLst/>
              <a:ahLst/>
              <a:cxnLst/>
              <a:rect l="l" t="t" r="r" b="b"/>
              <a:pathLst>
                <a:path w="1642" h="1583" extrusionOk="0">
                  <a:moveTo>
                    <a:pt x="801" y="0"/>
                  </a:moveTo>
                  <a:cubicBezTo>
                    <a:pt x="426" y="0"/>
                    <a:pt x="90" y="323"/>
                    <a:pt x="61" y="701"/>
                  </a:cubicBezTo>
                  <a:cubicBezTo>
                    <a:pt x="0" y="1157"/>
                    <a:pt x="335" y="1553"/>
                    <a:pt x="791" y="1583"/>
                  </a:cubicBezTo>
                  <a:cubicBezTo>
                    <a:pt x="1186" y="1583"/>
                    <a:pt x="1551" y="1279"/>
                    <a:pt x="1611" y="853"/>
                  </a:cubicBezTo>
                  <a:cubicBezTo>
                    <a:pt x="1642" y="458"/>
                    <a:pt x="1277" y="2"/>
                    <a:pt x="851" y="2"/>
                  </a:cubicBezTo>
                  <a:cubicBezTo>
                    <a:pt x="835" y="1"/>
                    <a:pt x="818" y="0"/>
                    <a:pt x="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7" name="Google Shape;29347;p13"/>
            <p:cNvSpPr/>
            <p:nvPr/>
          </p:nvSpPr>
          <p:spPr>
            <a:xfrm>
              <a:off x="5963150" y="2818675"/>
              <a:ext cx="41050" cy="39575"/>
            </a:xfrm>
            <a:custGeom>
              <a:avLst/>
              <a:gdLst/>
              <a:ahLst/>
              <a:cxnLst/>
              <a:rect l="l" t="t" r="r" b="b"/>
              <a:pathLst>
                <a:path w="1642" h="1583" extrusionOk="0">
                  <a:moveTo>
                    <a:pt x="794" y="0"/>
                  </a:moveTo>
                  <a:cubicBezTo>
                    <a:pt x="365" y="0"/>
                    <a:pt x="31" y="326"/>
                    <a:pt x="31" y="762"/>
                  </a:cubicBezTo>
                  <a:cubicBezTo>
                    <a:pt x="0" y="1218"/>
                    <a:pt x="335" y="1553"/>
                    <a:pt x="791" y="1583"/>
                  </a:cubicBezTo>
                  <a:cubicBezTo>
                    <a:pt x="1216" y="1583"/>
                    <a:pt x="1611" y="1249"/>
                    <a:pt x="1642" y="823"/>
                  </a:cubicBezTo>
                  <a:cubicBezTo>
                    <a:pt x="1642" y="397"/>
                    <a:pt x="1307" y="2"/>
                    <a:pt x="851" y="2"/>
                  </a:cubicBezTo>
                  <a:cubicBezTo>
                    <a:pt x="832" y="1"/>
                    <a:pt x="813" y="0"/>
                    <a:pt x="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8" name="Google Shape;29348;p13"/>
            <p:cNvSpPr/>
            <p:nvPr/>
          </p:nvSpPr>
          <p:spPr>
            <a:xfrm>
              <a:off x="3425850" y="4979850"/>
              <a:ext cx="40300" cy="39525"/>
            </a:xfrm>
            <a:custGeom>
              <a:avLst/>
              <a:gdLst/>
              <a:ahLst/>
              <a:cxnLst/>
              <a:rect l="l" t="t" r="r" b="b"/>
              <a:pathLst>
                <a:path w="1612" h="1581" extrusionOk="0">
                  <a:moveTo>
                    <a:pt x="822" y="0"/>
                  </a:moveTo>
                  <a:cubicBezTo>
                    <a:pt x="366" y="0"/>
                    <a:pt x="1" y="335"/>
                    <a:pt x="1" y="791"/>
                  </a:cubicBezTo>
                  <a:cubicBezTo>
                    <a:pt x="1" y="1216"/>
                    <a:pt x="396" y="1581"/>
                    <a:pt x="822" y="1581"/>
                  </a:cubicBezTo>
                  <a:cubicBezTo>
                    <a:pt x="1247" y="1581"/>
                    <a:pt x="1612" y="1247"/>
                    <a:pt x="1612" y="791"/>
                  </a:cubicBezTo>
                  <a:cubicBezTo>
                    <a:pt x="1612" y="335"/>
                    <a:pt x="1278" y="0"/>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9" name="Google Shape;29349;p13"/>
            <p:cNvSpPr/>
            <p:nvPr/>
          </p:nvSpPr>
          <p:spPr>
            <a:xfrm>
              <a:off x="3548975" y="4922800"/>
              <a:ext cx="41050" cy="39600"/>
            </a:xfrm>
            <a:custGeom>
              <a:avLst/>
              <a:gdLst/>
              <a:ahLst/>
              <a:cxnLst/>
              <a:rect l="l" t="t" r="r" b="b"/>
              <a:pathLst>
                <a:path w="1642" h="1584" extrusionOk="0">
                  <a:moveTo>
                    <a:pt x="805" y="1"/>
                  </a:moveTo>
                  <a:cubicBezTo>
                    <a:pt x="453" y="1"/>
                    <a:pt x="89" y="323"/>
                    <a:pt x="30" y="702"/>
                  </a:cubicBezTo>
                  <a:cubicBezTo>
                    <a:pt x="0" y="1127"/>
                    <a:pt x="334" y="1553"/>
                    <a:pt x="790" y="1583"/>
                  </a:cubicBezTo>
                  <a:cubicBezTo>
                    <a:pt x="1186" y="1583"/>
                    <a:pt x="1550" y="1279"/>
                    <a:pt x="1581" y="884"/>
                  </a:cubicBezTo>
                  <a:cubicBezTo>
                    <a:pt x="1641" y="428"/>
                    <a:pt x="1307" y="33"/>
                    <a:pt x="851" y="3"/>
                  </a:cubicBezTo>
                  <a:cubicBezTo>
                    <a:pt x="836" y="1"/>
                    <a:pt x="820" y="1"/>
                    <a:pt x="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0" name="Google Shape;29350;p13"/>
            <p:cNvSpPr/>
            <p:nvPr/>
          </p:nvSpPr>
          <p:spPr>
            <a:xfrm>
              <a:off x="2070225" y="4177350"/>
              <a:ext cx="40300" cy="39600"/>
            </a:xfrm>
            <a:custGeom>
              <a:avLst/>
              <a:gdLst/>
              <a:ahLst/>
              <a:cxnLst/>
              <a:rect l="l" t="t" r="r" b="b"/>
              <a:pathLst>
                <a:path w="1612" h="1584" extrusionOk="0">
                  <a:moveTo>
                    <a:pt x="763" y="1"/>
                  </a:moveTo>
                  <a:cubicBezTo>
                    <a:pt x="335" y="1"/>
                    <a:pt x="0" y="326"/>
                    <a:pt x="0" y="763"/>
                  </a:cubicBezTo>
                  <a:cubicBezTo>
                    <a:pt x="0" y="1218"/>
                    <a:pt x="334" y="1583"/>
                    <a:pt x="760" y="1583"/>
                  </a:cubicBezTo>
                  <a:cubicBezTo>
                    <a:pt x="1216" y="1583"/>
                    <a:pt x="1581" y="1218"/>
                    <a:pt x="1611" y="793"/>
                  </a:cubicBezTo>
                  <a:cubicBezTo>
                    <a:pt x="1611" y="367"/>
                    <a:pt x="1246" y="3"/>
                    <a:pt x="821" y="3"/>
                  </a:cubicBezTo>
                  <a:cubicBezTo>
                    <a:pt x="801" y="1"/>
                    <a:pt x="782" y="1"/>
                    <a:pt x="7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1" name="Google Shape;29351;p13"/>
            <p:cNvSpPr/>
            <p:nvPr/>
          </p:nvSpPr>
          <p:spPr>
            <a:xfrm>
              <a:off x="3334675" y="4947875"/>
              <a:ext cx="41050" cy="39600"/>
            </a:xfrm>
            <a:custGeom>
              <a:avLst/>
              <a:gdLst/>
              <a:ahLst/>
              <a:cxnLst/>
              <a:rect l="l" t="t" r="r" b="b"/>
              <a:pathLst>
                <a:path w="1642" h="1584" extrusionOk="0">
                  <a:moveTo>
                    <a:pt x="799" y="1"/>
                  </a:moveTo>
                  <a:cubicBezTo>
                    <a:pt x="368" y="1"/>
                    <a:pt x="30" y="354"/>
                    <a:pt x="0" y="763"/>
                  </a:cubicBezTo>
                  <a:cubicBezTo>
                    <a:pt x="0" y="1188"/>
                    <a:pt x="365" y="1553"/>
                    <a:pt x="791" y="1583"/>
                  </a:cubicBezTo>
                  <a:cubicBezTo>
                    <a:pt x="1247" y="1583"/>
                    <a:pt x="1611" y="1249"/>
                    <a:pt x="1611" y="823"/>
                  </a:cubicBezTo>
                  <a:cubicBezTo>
                    <a:pt x="1642" y="367"/>
                    <a:pt x="1308" y="3"/>
                    <a:pt x="852" y="3"/>
                  </a:cubicBezTo>
                  <a:cubicBezTo>
                    <a:pt x="834" y="2"/>
                    <a:pt x="816" y="1"/>
                    <a:pt x="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2" name="Google Shape;29352;p13"/>
            <p:cNvSpPr/>
            <p:nvPr/>
          </p:nvSpPr>
          <p:spPr>
            <a:xfrm>
              <a:off x="2427375" y="1220625"/>
              <a:ext cx="41050" cy="39600"/>
            </a:xfrm>
            <a:custGeom>
              <a:avLst/>
              <a:gdLst/>
              <a:ahLst/>
              <a:cxnLst/>
              <a:rect l="l" t="t" r="r" b="b"/>
              <a:pathLst>
                <a:path w="1642" h="1584" extrusionOk="0">
                  <a:moveTo>
                    <a:pt x="840" y="1"/>
                  </a:moveTo>
                  <a:cubicBezTo>
                    <a:pt x="824" y="1"/>
                    <a:pt x="807" y="1"/>
                    <a:pt x="790" y="2"/>
                  </a:cubicBezTo>
                  <a:cubicBezTo>
                    <a:pt x="365" y="2"/>
                    <a:pt x="0" y="428"/>
                    <a:pt x="30" y="854"/>
                  </a:cubicBezTo>
                  <a:cubicBezTo>
                    <a:pt x="91" y="1249"/>
                    <a:pt x="456" y="1583"/>
                    <a:pt x="851" y="1583"/>
                  </a:cubicBezTo>
                  <a:cubicBezTo>
                    <a:pt x="1277" y="1553"/>
                    <a:pt x="1641" y="1157"/>
                    <a:pt x="1581" y="702"/>
                  </a:cubicBezTo>
                  <a:cubicBezTo>
                    <a:pt x="1551" y="323"/>
                    <a:pt x="1216" y="1"/>
                    <a:pt x="8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3" name="Google Shape;29353;p13"/>
            <p:cNvSpPr/>
            <p:nvPr/>
          </p:nvSpPr>
          <p:spPr>
            <a:xfrm>
              <a:off x="1675825" y="3003325"/>
              <a:ext cx="39550" cy="39600"/>
            </a:xfrm>
            <a:custGeom>
              <a:avLst/>
              <a:gdLst/>
              <a:ahLst/>
              <a:cxnLst/>
              <a:rect l="l" t="t" r="r" b="b"/>
              <a:pathLst>
                <a:path w="1582" h="1584" extrusionOk="0">
                  <a:moveTo>
                    <a:pt x="807" y="1"/>
                  </a:moveTo>
                  <a:cubicBezTo>
                    <a:pt x="791" y="1"/>
                    <a:pt x="776" y="1"/>
                    <a:pt x="761" y="2"/>
                  </a:cubicBezTo>
                  <a:cubicBezTo>
                    <a:pt x="396" y="2"/>
                    <a:pt x="1" y="398"/>
                    <a:pt x="1" y="762"/>
                  </a:cubicBezTo>
                  <a:cubicBezTo>
                    <a:pt x="1" y="1188"/>
                    <a:pt x="396" y="1583"/>
                    <a:pt x="821" y="1583"/>
                  </a:cubicBezTo>
                  <a:cubicBezTo>
                    <a:pt x="1217" y="1553"/>
                    <a:pt x="1551" y="1218"/>
                    <a:pt x="1581" y="793"/>
                  </a:cubicBezTo>
                  <a:cubicBezTo>
                    <a:pt x="1581" y="383"/>
                    <a:pt x="1214" y="1"/>
                    <a:pt x="8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4" name="Google Shape;29354;p13"/>
            <p:cNvSpPr/>
            <p:nvPr/>
          </p:nvSpPr>
          <p:spPr>
            <a:xfrm>
              <a:off x="4373450" y="4915975"/>
              <a:ext cx="41825" cy="39575"/>
            </a:xfrm>
            <a:custGeom>
              <a:avLst/>
              <a:gdLst/>
              <a:ahLst/>
              <a:cxnLst/>
              <a:rect l="l" t="t" r="r" b="b"/>
              <a:pathLst>
                <a:path w="1673" h="1583" extrusionOk="0">
                  <a:moveTo>
                    <a:pt x="878" y="0"/>
                  </a:moveTo>
                  <a:cubicBezTo>
                    <a:pt x="859" y="0"/>
                    <a:pt x="840" y="1"/>
                    <a:pt x="821" y="2"/>
                  </a:cubicBezTo>
                  <a:cubicBezTo>
                    <a:pt x="365" y="33"/>
                    <a:pt x="0" y="397"/>
                    <a:pt x="31" y="823"/>
                  </a:cubicBezTo>
                  <a:cubicBezTo>
                    <a:pt x="61" y="1248"/>
                    <a:pt x="456" y="1583"/>
                    <a:pt x="882" y="1583"/>
                  </a:cubicBezTo>
                  <a:cubicBezTo>
                    <a:pt x="1338" y="1552"/>
                    <a:pt x="1672" y="1188"/>
                    <a:pt x="1642" y="732"/>
                  </a:cubicBezTo>
                  <a:cubicBezTo>
                    <a:pt x="1613" y="324"/>
                    <a:pt x="1305" y="0"/>
                    <a:pt x="8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5" name="Google Shape;29355;p13"/>
            <p:cNvSpPr/>
            <p:nvPr/>
          </p:nvSpPr>
          <p:spPr>
            <a:xfrm>
              <a:off x="5509475" y="1519300"/>
              <a:ext cx="40300" cy="39550"/>
            </a:xfrm>
            <a:custGeom>
              <a:avLst/>
              <a:gdLst/>
              <a:ahLst/>
              <a:cxnLst/>
              <a:rect l="l" t="t" r="r" b="b"/>
              <a:pathLst>
                <a:path w="1612" h="1582" extrusionOk="0">
                  <a:moveTo>
                    <a:pt x="822" y="1"/>
                  </a:moveTo>
                  <a:cubicBezTo>
                    <a:pt x="396" y="1"/>
                    <a:pt x="1" y="335"/>
                    <a:pt x="1" y="761"/>
                  </a:cubicBezTo>
                  <a:cubicBezTo>
                    <a:pt x="1" y="1186"/>
                    <a:pt x="366" y="1581"/>
                    <a:pt x="791" y="1581"/>
                  </a:cubicBezTo>
                  <a:cubicBezTo>
                    <a:pt x="1247" y="1581"/>
                    <a:pt x="1612" y="1247"/>
                    <a:pt x="1612" y="791"/>
                  </a:cubicBezTo>
                  <a:cubicBezTo>
                    <a:pt x="1612" y="335"/>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6" name="Google Shape;29356;p13"/>
            <p:cNvSpPr/>
            <p:nvPr/>
          </p:nvSpPr>
          <p:spPr>
            <a:xfrm>
              <a:off x="2698650" y="4715350"/>
              <a:ext cx="41825" cy="39650"/>
            </a:xfrm>
            <a:custGeom>
              <a:avLst/>
              <a:gdLst/>
              <a:ahLst/>
              <a:cxnLst/>
              <a:rect l="l" t="t" r="r" b="b"/>
              <a:pathLst>
                <a:path w="1673" h="1586" extrusionOk="0">
                  <a:moveTo>
                    <a:pt x="844" y="1"/>
                  </a:moveTo>
                  <a:cubicBezTo>
                    <a:pt x="827" y="1"/>
                    <a:pt x="809" y="1"/>
                    <a:pt x="791" y="3"/>
                  </a:cubicBezTo>
                  <a:cubicBezTo>
                    <a:pt x="335" y="33"/>
                    <a:pt x="0" y="367"/>
                    <a:pt x="31" y="823"/>
                  </a:cubicBezTo>
                  <a:cubicBezTo>
                    <a:pt x="60" y="1260"/>
                    <a:pt x="396" y="1585"/>
                    <a:pt x="824" y="1585"/>
                  </a:cubicBezTo>
                  <a:cubicBezTo>
                    <a:pt x="843" y="1585"/>
                    <a:pt x="862" y="1585"/>
                    <a:pt x="882" y="1583"/>
                  </a:cubicBezTo>
                  <a:cubicBezTo>
                    <a:pt x="1307" y="1553"/>
                    <a:pt x="1672" y="1158"/>
                    <a:pt x="1642" y="732"/>
                  </a:cubicBezTo>
                  <a:cubicBezTo>
                    <a:pt x="1613" y="325"/>
                    <a:pt x="1249"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7" name="Google Shape;29357;p13"/>
            <p:cNvSpPr/>
            <p:nvPr/>
          </p:nvSpPr>
          <p:spPr>
            <a:xfrm>
              <a:off x="3635600" y="732775"/>
              <a:ext cx="41050" cy="39600"/>
            </a:xfrm>
            <a:custGeom>
              <a:avLst/>
              <a:gdLst/>
              <a:ahLst/>
              <a:cxnLst/>
              <a:rect l="l" t="t" r="r" b="b"/>
              <a:pathLst>
                <a:path w="1642" h="1584" extrusionOk="0">
                  <a:moveTo>
                    <a:pt x="841" y="1"/>
                  </a:moveTo>
                  <a:cubicBezTo>
                    <a:pt x="824" y="1"/>
                    <a:pt x="807" y="1"/>
                    <a:pt x="790" y="2"/>
                  </a:cubicBezTo>
                  <a:cubicBezTo>
                    <a:pt x="365" y="2"/>
                    <a:pt x="0" y="458"/>
                    <a:pt x="61" y="854"/>
                  </a:cubicBezTo>
                  <a:cubicBezTo>
                    <a:pt x="91" y="1279"/>
                    <a:pt x="456" y="1583"/>
                    <a:pt x="851" y="1583"/>
                  </a:cubicBezTo>
                  <a:cubicBezTo>
                    <a:pt x="1307" y="1553"/>
                    <a:pt x="1642" y="1158"/>
                    <a:pt x="1581" y="702"/>
                  </a:cubicBezTo>
                  <a:cubicBezTo>
                    <a:pt x="1552" y="323"/>
                    <a:pt x="1216" y="1"/>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8" name="Google Shape;29358;p13"/>
            <p:cNvSpPr/>
            <p:nvPr/>
          </p:nvSpPr>
          <p:spPr>
            <a:xfrm>
              <a:off x="5871950" y="2784475"/>
              <a:ext cx="41075" cy="39600"/>
            </a:xfrm>
            <a:custGeom>
              <a:avLst/>
              <a:gdLst/>
              <a:ahLst/>
              <a:cxnLst/>
              <a:rect l="l" t="t" r="r" b="b"/>
              <a:pathLst>
                <a:path w="1643" h="1584" extrusionOk="0">
                  <a:moveTo>
                    <a:pt x="837" y="1"/>
                  </a:moveTo>
                  <a:cubicBezTo>
                    <a:pt x="822" y="1"/>
                    <a:pt x="807" y="1"/>
                    <a:pt x="791" y="3"/>
                  </a:cubicBezTo>
                  <a:cubicBezTo>
                    <a:pt x="365" y="3"/>
                    <a:pt x="1" y="398"/>
                    <a:pt x="62" y="854"/>
                  </a:cubicBezTo>
                  <a:cubicBezTo>
                    <a:pt x="92" y="1249"/>
                    <a:pt x="457" y="1583"/>
                    <a:pt x="852" y="1583"/>
                  </a:cubicBezTo>
                  <a:cubicBezTo>
                    <a:pt x="1277" y="1553"/>
                    <a:pt x="1642" y="1158"/>
                    <a:pt x="1612" y="732"/>
                  </a:cubicBezTo>
                  <a:cubicBezTo>
                    <a:pt x="1553" y="352"/>
                    <a:pt x="1214" y="1"/>
                    <a:pt x="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9" name="Google Shape;29359;p13"/>
            <p:cNvSpPr/>
            <p:nvPr/>
          </p:nvSpPr>
          <p:spPr>
            <a:xfrm>
              <a:off x="5824075" y="2355900"/>
              <a:ext cx="41075" cy="39575"/>
            </a:xfrm>
            <a:custGeom>
              <a:avLst/>
              <a:gdLst/>
              <a:ahLst/>
              <a:cxnLst/>
              <a:rect l="l" t="t" r="r" b="b"/>
              <a:pathLst>
                <a:path w="1643" h="1583" extrusionOk="0">
                  <a:moveTo>
                    <a:pt x="806" y="1"/>
                  </a:moveTo>
                  <a:cubicBezTo>
                    <a:pt x="429" y="1"/>
                    <a:pt x="90" y="352"/>
                    <a:pt x="31" y="732"/>
                  </a:cubicBezTo>
                  <a:cubicBezTo>
                    <a:pt x="1" y="1157"/>
                    <a:pt x="366" y="1553"/>
                    <a:pt x="791" y="1583"/>
                  </a:cubicBezTo>
                  <a:cubicBezTo>
                    <a:pt x="1186" y="1583"/>
                    <a:pt x="1551" y="1249"/>
                    <a:pt x="1581" y="854"/>
                  </a:cubicBezTo>
                  <a:cubicBezTo>
                    <a:pt x="1642" y="398"/>
                    <a:pt x="1277" y="2"/>
                    <a:pt x="852" y="2"/>
                  </a:cubicBezTo>
                  <a:cubicBezTo>
                    <a:pt x="836" y="1"/>
                    <a:pt x="821" y="1"/>
                    <a:pt x="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0" name="Google Shape;29360;p13"/>
            <p:cNvSpPr/>
            <p:nvPr/>
          </p:nvSpPr>
          <p:spPr>
            <a:xfrm>
              <a:off x="2833150" y="956175"/>
              <a:ext cx="41050" cy="39600"/>
            </a:xfrm>
            <a:custGeom>
              <a:avLst/>
              <a:gdLst/>
              <a:ahLst/>
              <a:cxnLst/>
              <a:rect l="l" t="t" r="r" b="b"/>
              <a:pathLst>
                <a:path w="1642" h="1584" extrusionOk="0">
                  <a:moveTo>
                    <a:pt x="805" y="1"/>
                  </a:moveTo>
                  <a:cubicBezTo>
                    <a:pt x="428" y="1"/>
                    <a:pt x="89" y="353"/>
                    <a:pt x="31" y="732"/>
                  </a:cubicBezTo>
                  <a:cubicBezTo>
                    <a:pt x="0" y="1158"/>
                    <a:pt x="365" y="1553"/>
                    <a:pt x="791" y="1583"/>
                  </a:cubicBezTo>
                  <a:cubicBezTo>
                    <a:pt x="1186" y="1583"/>
                    <a:pt x="1551" y="1249"/>
                    <a:pt x="1581" y="854"/>
                  </a:cubicBezTo>
                  <a:cubicBezTo>
                    <a:pt x="1642" y="398"/>
                    <a:pt x="1277" y="3"/>
                    <a:pt x="851" y="3"/>
                  </a:cubicBezTo>
                  <a:cubicBezTo>
                    <a:pt x="836" y="2"/>
                    <a:pt x="820" y="1"/>
                    <a:pt x="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1" name="Google Shape;29361;p13"/>
            <p:cNvSpPr/>
            <p:nvPr/>
          </p:nvSpPr>
          <p:spPr>
            <a:xfrm>
              <a:off x="5686550" y="471425"/>
              <a:ext cx="50175" cy="28950"/>
            </a:xfrm>
            <a:custGeom>
              <a:avLst/>
              <a:gdLst/>
              <a:ahLst/>
              <a:cxnLst/>
              <a:rect l="l" t="t" r="r" b="b"/>
              <a:pathLst>
                <a:path w="2007" h="1158" extrusionOk="0">
                  <a:moveTo>
                    <a:pt x="0" y="0"/>
                  </a:moveTo>
                  <a:cubicBezTo>
                    <a:pt x="174" y="842"/>
                    <a:pt x="460" y="1157"/>
                    <a:pt x="1041" y="1157"/>
                  </a:cubicBezTo>
                  <a:cubicBezTo>
                    <a:pt x="1068" y="1157"/>
                    <a:pt x="1096" y="1157"/>
                    <a:pt x="1125" y="1155"/>
                  </a:cubicBezTo>
                  <a:cubicBezTo>
                    <a:pt x="1702" y="1095"/>
                    <a:pt x="1946" y="791"/>
                    <a:pt x="2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2" name="Google Shape;29362;p13"/>
            <p:cNvSpPr/>
            <p:nvPr/>
          </p:nvSpPr>
          <p:spPr>
            <a:xfrm>
              <a:off x="4903100" y="4594575"/>
              <a:ext cx="40300" cy="39550"/>
            </a:xfrm>
            <a:custGeom>
              <a:avLst/>
              <a:gdLst/>
              <a:ahLst/>
              <a:cxnLst/>
              <a:rect l="l" t="t" r="r" b="b"/>
              <a:pathLst>
                <a:path w="1612" h="1582" extrusionOk="0">
                  <a:moveTo>
                    <a:pt x="821" y="1"/>
                  </a:moveTo>
                  <a:cubicBezTo>
                    <a:pt x="426" y="1"/>
                    <a:pt x="61" y="335"/>
                    <a:pt x="31" y="730"/>
                  </a:cubicBezTo>
                  <a:cubicBezTo>
                    <a:pt x="0" y="1156"/>
                    <a:pt x="395" y="1581"/>
                    <a:pt x="821" y="1581"/>
                  </a:cubicBezTo>
                  <a:cubicBezTo>
                    <a:pt x="1216" y="1581"/>
                    <a:pt x="1581" y="1247"/>
                    <a:pt x="1581" y="821"/>
                  </a:cubicBezTo>
                  <a:cubicBezTo>
                    <a:pt x="1611" y="396"/>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3" name="Google Shape;29363;p13"/>
            <p:cNvSpPr/>
            <p:nvPr/>
          </p:nvSpPr>
          <p:spPr>
            <a:xfrm>
              <a:off x="3731350" y="4988975"/>
              <a:ext cx="40300" cy="39525"/>
            </a:xfrm>
            <a:custGeom>
              <a:avLst/>
              <a:gdLst/>
              <a:ahLst/>
              <a:cxnLst/>
              <a:rect l="l" t="t" r="r" b="b"/>
              <a:pathLst>
                <a:path w="1612" h="1581" extrusionOk="0">
                  <a:moveTo>
                    <a:pt x="821" y="0"/>
                  </a:moveTo>
                  <a:cubicBezTo>
                    <a:pt x="365" y="0"/>
                    <a:pt x="0" y="334"/>
                    <a:pt x="0" y="790"/>
                  </a:cubicBezTo>
                  <a:cubicBezTo>
                    <a:pt x="0" y="1216"/>
                    <a:pt x="395" y="1581"/>
                    <a:pt x="821" y="1581"/>
                  </a:cubicBezTo>
                  <a:cubicBezTo>
                    <a:pt x="1246" y="1581"/>
                    <a:pt x="1611" y="1246"/>
                    <a:pt x="1611" y="790"/>
                  </a:cubicBezTo>
                  <a:cubicBezTo>
                    <a:pt x="1611" y="334"/>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4" name="Google Shape;29364;p13"/>
            <p:cNvSpPr/>
            <p:nvPr/>
          </p:nvSpPr>
          <p:spPr>
            <a:xfrm>
              <a:off x="3854450" y="4931925"/>
              <a:ext cx="41050" cy="39575"/>
            </a:xfrm>
            <a:custGeom>
              <a:avLst/>
              <a:gdLst/>
              <a:ahLst/>
              <a:cxnLst/>
              <a:rect l="l" t="t" r="r" b="b"/>
              <a:pathLst>
                <a:path w="1642" h="1583" extrusionOk="0">
                  <a:moveTo>
                    <a:pt x="841" y="1"/>
                  </a:moveTo>
                  <a:cubicBezTo>
                    <a:pt x="824" y="1"/>
                    <a:pt x="807" y="1"/>
                    <a:pt x="790" y="2"/>
                  </a:cubicBezTo>
                  <a:cubicBezTo>
                    <a:pt x="365" y="2"/>
                    <a:pt x="0" y="428"/>
                    <a:pt x="31" y="854"/>
                  </a:cubicBezTo>
                  <a:cubicBezTo>
                    <a:pt x="91" y="1249"/>
                    <a:pt x="456" y="1583"/>
                    <a:pt x="851" y="1583"/>
                  </a:cubicBezTo>
                  <a:cubicBezTo>
                    <a:pt x="1277" y="1553"/>
                    <a:pt x="1642" y="1157"/>
                    <a:pt x="1581" y="702"/>
                  </a:cubicBezTo>
                  <a:cubicBezTo>
                    <a:pt x="1552" y="323"/>
                    <a:pt x="1216" y="1"/>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5" name="Google Shape;29365;p13"/>
            <p:cNvSpPr/>
            <p:nvPr/>
          </p:nvSpPr>
          <p:spPr>
            <a:xfrm>
              <a:off x="2336175" y="1186425"/>
              <a:ext cx="40300" cy="39600"/>
            </a:xfrm>
            <a:custGeom>
              <a:avLst/>
              <a:gdLst/>
              <a:ahLst/>
              <a:cxnLst/>
              <a:rect l="l" t="t" r="r" b="b"/>
              <a:pathLst>
                <a:path w="1612" h="1584" extrusionOk="0">
                  <a:moveTo>
                    <a:pt x="848" y="1"/>
                  </a:moveTo>
                  <a:cubicBezTo>
                    <a:pt x="829" y="1"/>
                    <a:pt x="810" y="1"/>
                    <a:pt x="791" y="3"/>
                  </a:cubicBezTo>
                  <a:cubicBezTo>
                    <a:pt x="365" y="3"/>
                    <a:pt x="1" y="398"/>
                    <a:pt x="1" y="823"/>
                  </a:cubicBezTo>
                  <a:cubicBezTo>
                    <a:pt x="31" y="1249"/>
                    <a:pt x="426" y="1583"/>
                    <a:pt x="852" y="1583"/>
                  </a:cubicBezTo>
                  <a:cubicBezTo>
                    <a:pt x="1308" y="1553"/>
                    <a:pt x="1612" y="1218"/>
                    <a:pt x="1612" y="763"/>
                  </a:cubicBezTo>
                  <a:cubicBezTo>
                    <a:pt x="1612" y="326"/>
                    <a:pt x="127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6" name="Google Shape;29366;p13"/>
            <p:cNvSpPr/>
            <p:nvPr/>
          </p:nvSpPr>
          <p:spPr>
            <a:xfrm>
              <a:off x="1156825" y="469500"/>
              <a:ext cx="57025" cy="30075"/>
            </a:xfrm>
            <a:custGeom>
              <a:avLst/>
              <a:gdLst/>
              <a:ahLst/>
              <a:cxnLst/>
              <a:rect l="l" t="t" r="r" b="b"/>
              <a:pathLst>
                <a:path w="2281" h="1203" extrusionOk="0">
                  <a:moveTo>
                    <a:pt x="975" y="0"/>
                  </a:moveTo>
                  <a:cubicBezTo>
                    <a:pt x="645" y="0"/>
                    <a:pt x="323" y="27"/>
                    <a:pt x="0" y="108"/>
                  </a:cubicBezTo>
                  <a:cubicBezTo>
                    <a:pt x="244" y="928"/>
                    <a:pt x="578" y="1202"/>
                    <a:pt x="1155" y="1202"/>
                  </a:cubicBezTo>
                  <a:cubicBezTo>
                    <a:pt x="1733" y="1172"/>
                    <a:pt x="2007" y="898"/>
                    <a:pt x="2280" y="77"/>
                  </a:cubicBezTo>
                  <a:cubicBezTo>
                    <a:pt x="1822" y="43"/>
                    <a:pt x="139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7" name="Google Shape;29367;p13"/>
            <p:cNvSpPr/>
            <p:nvPr/>
          </p:nvSpPr>
          <p:spPr>
            <a:xfrm>
              <a:off x="5922100" y="3215325"/>
              <a:ext cx="41825" cy="39650"/>
            </a:xfrm>
            <a:custGeom>
              <a:avLst/>
              <a:gdLst/>
              <a:ahLst/>
              <a:cxnLst/>
              <a:rect l="l" t="t" r="r" b="b"/>
              <a:pathLst>
                <a:path w="1673" h="1586" extrusionOk="0">
                  <a:moveTo>
                    <a:pt x="795" y="1"/>
                  </a:moveTo>
                  <a:cubicBezTo>
                    <a:pt x="366" y="1"/>
                    <a:pt x="31" y="326"/>
                    <a:pt x="31" y="763"/>
                  </a:cubicBezTo>
                  <a:cubicBezTo>
                    <a:pt x="1" y="1219"/>
                    <a:pt x="335" y="1553"/>
                    <a:pt x="791" y="1583"/>
                  </a:cubicBezTo>
                  <a:cubicBezTo>
                    <a:pt x="808" y="1585"/>
                    <a:pt x="824" y="1585"/>
                    <a:pt x="841" y="1585"/>
                  </a:cubicBezTo>
                  <a:cubicBezTo>
                    <a:pt x="1247" y="1585"/>
                    <a:pt x="1613" y="1232"/>
                    <a:pt x="1642" y="824"/>
                  </a:cubicBezTo>
                  <a:cubicBezTo>
                    <a:pt x="1673" y="398"/>
                    <a:pt x="1308" y="3"/>
                    <a:pt x="852" y="3"/>
                  </a:cubicBezTo>
                  <a:cubicBezTo>
                    <a:pt x="833" y="2"/>
                    <a:pt x="814" y="1"/>
                    <a:pt x="7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8" name="Google Shape;29368;p13"/>
            <p:cNvSpPr/>
            <p:nvPr/>
          </p:nvSpPr>
          <p:spPr>
            <a:xfrm>
              <a:off x="3941825" y="741900"/>
              <a:ext cx="39550" cy="39575"/>
            </a:xfrm>
            <a:custGeom>
              <a:avLst/>
              <a:gdLst/>
              <a:ahLst/>
              <a:cxnLst/>
              <a:rect l="l" t="t" r="r" b="b"/>
              <a:pathLst>
                <a:path w="1582" h="1583" extrusionOk="0">
                  <a:moveTo>
                    <a:pt x="775" y="1"/>
                  </a:moveTo>
                  <a:cubicBezTo>
                    <a:pt x="368" y="1"/>
                    <a:pt x="1" y="382"/>
                    <a:pt x="1" y="793"/>
                  </a:cubicBezTo>
                  <a:cubicBezTo>
                    <a:pt x="31" y="1188"/>
                    <a:pt x="365" y="1552"/>
                    <a:pt x="761" y="1583"/>
                  </a:cubicBezTo>
                  <a:cubicBezTo>
                    <a:pt x="1186" y="1583"/>
                    <a:pt x="1581" y="1218"/>
                    <a:pt x="1581" y="762"/>
                  </a:cubicBezTo>
                  <a:cubicBezTo>
                    <a:pt x="1551" y="367"/>
                    <a:pt x="1216" y="2"/>
                    <a:pt x="821" y="2"/>
                  </a:cubicBezTo>
                  <a:cubicBezTo>
                    <a:pt x="806" y="1"/>
                    <a:pt x="790"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9" name="Google Shape;29369;p13"/>
            <p:cNvSpPr/>
            <p:nvPr/>
          </p:nvSpPr>
          <p:spPr>
            <a:xfrm>
              <a:off x="5343825" y="4238925"/>
              <a:ext cx="39550" cy="39575"/>
            </a:xfrm>
            <a:custGeom>
              <a:avLst/>
              <a:gdLst/>
              <a:ahLst/>
              <a:cxnLst/>
              <a:rect l="l" t="t" r="r" b="b"/>
              <a:pathLst>
                <a:path w="1582" h="1583" extrusionOk="0">
                  <a:moveTo>
                    <a:pt x="807" y="0"/>
                  </a:moveTo>
                  <a:cubicBezTo>
                    <a:pt x="792" y="0"/>
                    <a:pt x="776" y="1"/>
                    <a:pt x="761" y="2"/>
                  </a:cubicBezTo>
                  <a:cubicBezTo>
                    <a:pt x="365" y="2"/>
                    <a:pt x="31" y="366"/>
                    <a:pt x="1" y="762"/>
                  </a:cubicBezTo>
                  <a:cubicBezTo>
                    <a:pt x="1" y="1217"/>
                    <a:pt x="365" y="1582"/>
                    <a:pt x="821" y="1582"/>
                  </a:cubicBezTo>
                  <a:cubicBezTo>
                    <a:pt x="1217" y="1552"/>
                    <a:pt x="1551" y="1187"/>
                    <a:pt x="1581" y="792"/>
                  </a:cubicBezTo>
                  <a:cubicBezTo>
                    <a:pt x="1581" y="382"/>
                    <a:pt x="1214" y="0"/>
                    <a:pt x="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0" name="Google Shape;29370;p13"/>
            <p:cNvSpPr/>
            <p:nvPr/>
          </p:nvSpPr>
          <p:spPr>
            <a:xfrm>
              <a:off x="5773925" y="1925050"/>
              <a:ext cx="40300" cy="39575"/>
            </a:xfrm>
            <a:custGeom>
              <a:avLst/>
              <a:gdLst/>
              <a:ahLst/>
              <a:cxnLst/>
              <a:rect l="l" t="t" r="r" b="b"/>
              <a:pathLst>
                <a:path w="1612" h="1583" extrusionOk="0">
                  <a:moveTo>
                    <a:pt x="848" y="0"/>
                  </a:moveTo>
                  <a:cubicBezTo>
                    <a:pt x="829" y="0"/>
                    <a:pt x="810" y="1"/>
                    <a:pt x="791" y="2"/>
                  </a:cubicBezTo>
                  <a:cubicBezTo>
                    <a:pt x="365" y="2"/>
                    <a:pt x="1" y="367"/>
                    <a:pt x="1" y="792"/>
                  </a:cubicBezTo>
                  <a:cubicBezTo>
                    <a:pt x="31" y="1218"/>
                    <a:pt x="396" y="1583"/>
                    <a:pt x="821" y="1583"/>
                  </a:cubicBezTo>
                  <a:cubicBezTo>
                    <a:pt x="1277" y="1583"/>
                    <a:pt x="1612" y="1218"/>
                    <a:pt x="1612" y="762"/>
                  </a:cubicBezTo>
                  <a:cubicBezTo>
                    <a:pt x="1612" y="325"/>
                    <a:pt x="1277" y="0"/>
                    <a:pt x="8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1" name="Google Shape;29371;p13"/>
            <p:cNvSpPr/>
            <p:nvPr/>
          </p:nvSpPr>
          <p:spPr>
            <a:xfrm>
              <a:off x="2741950" y="922000"/>
              <a:ext cx="41075" cy="39575"/>
            </a:xfrm>
            <a:custGeom>
              <a:avLst/>
              <a:gdLst/>
              <a:ahLst/>
              <a:cxnLst/>
              <a:rect l="l" t="t" r="r" b="b"/>
              <a:pathLst>
                <a:path w="1643" h="1583" extrusionOk="0">
                  <a:moveTo>
                    <a:pt x="799" y="0"/>
                  </a:moveTo>
                  <a:cubicBezTo>
                    <a:pt x="368" y="0"/>
                    <a:pt x="30" y="353"/>
                    <a:pt x="1" y="762"/>
                  </a:cubicBezTo>
                  <a:cubicBezTo>
                    <a:pt x="1" y="1187"/>
                    <a:pt x="366" y="1583"/>
                    <a:pt x="791" y="1583"/>
                  </a:cubicBezTo>
                  <a:cubicBezTo>
                    <a:pt x="1247" y="1583"/>
                    <a:pt x="1612" y="1248"/>
                    <a:pt x="1612" y="823"/>
                  </a:cubicBezTo>
                  <a:cubicBezTo>
                    <a:pt x="1642" y="367"/>
                    <a:pt x="1308" y="2"/>
                    <a:pt x="852" y="2"/>
                  </a:cubicBezTo>
                  <a:cubicBezTo>
                    <a:pt x="834" y="1"/>
                    <a:pt x="816" y="0"/>
                    <a:pt x="7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2" name="Google Shape;29372;p13"/>
            <p:cNvSpPr/>
            <p:nvPr/>
          </p:nvSpPr>
          <p:spPr>
            <a:xfrm>
              <a:off x="4036825" y="4998075"/>
              <a:ext cx="40300" cy="39550"/>
            </a:xfrm>
            <a:custGeom>
              <a:avLst/>
              <a:gdLst/>
              <a:ahLst/>
              <a:cxnLst/>
              <a:rect l="l" t="t" r="r" b="b"/>
              <a:pathLst>
                <a:path w="1612" h="1582" extrusionOk="0">
                  <a:moveTo>
                    <a:pt x="821" y="1"/>
                  </a:moveTo>
                  <a:cubicBezTo>
                    <a:pt x="365" y="1"/>
                    <a:pt x="0" y="335"/>
                    <a:pt x="0" y="791"/>
                  </a:cubicBezTo>
                  <a:cubicBezTo>
                    <a:pt x="0" y="1217"/>
                    <a:pt x="395" y="1581"/>
                    <a:pt x="821" y="1581"/>
                  </a:cubicBezTo>
                  <a:cubicBezTo>
                    <a:pt x="1246" y="1581"/>
                    <a:pt x="1611" y="1247"/>
                    <a:pt x="1611" y="791"/>
                  </a:cubicBezTo>
                  <a:cubicBezTo>
                    <a:pt x="1611"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3" name="Google Shape;29373;p13"/>
            <p:cNvSpPr/>
            <p:nvPr/>
          </p:nvSpPr>
          <p:spPr>
            <a:xfrm>
              <a:off x="1988900" y="1573975"/>
              <a:ext cx="41825" cy="39575"/>
            </a:xfrm>
            <a:custGeom>
              <a:avLst/>
              <a:gdLst/>
              <a:ahLst/>
              <a:cxnLst/>
              <a:rect l="l" t="t" r="r" b="b"/>
              <a:pathLst>
                <a:path w="1673" h="1583" extrusionOk="0">
                  <a:moveTo>
                    <a:pt x="879" y="0"/>
                  </a:moveTo>
                  <a:cubicBezTo>
                    <a:pt x="860" y="0"/>
                    <a:pt x="841" y="1"/>
                    <a:pt x="821" y="2"/>
                  </a:cubicBezTo>
                  <a:cubicBezTo>
                    <a:pt x="365" y="2"/>
                    <a:pt x="1" y="398"/>
                    <a:pt x="31" y="823"/>
                  </a:cubicBezTo>
                  <a:cubicBezTo>
                    <a:pt x="61" y="1249"/>
                    <a:pt x="426" y="1583"/>
                    <a:pt x="882" y="1583"/>
                  </a:cubicBezTo>
                  <a:cubicBezTo>
                    <a:pt x="1338" y="1553"/>
                    <a:pt x="1672" y="1218"/>
                    <a:pt x="1642" y="762"/>
                  </a:cubicBezTo>
                  <a:cubicBezTo>
                    <a:pt x="1642" y="326"/>
                    <a:pt x="1308" y="0"/>
                    <a:pt x="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4" name="Google Shape;29374;p13"/>
            <p:cNvSpPr/>
            <p:nvPr/>
          </p:nvSpPr>
          <p:spPr>
            <a:xfrm>
              <a:off x="3114300" y="748725"/>
              <a:ext cx="40300" cy="39600"/>
            </a:xfrm>
            <a:custGeom>
              <a:avLst/>
              <a:gdLst/>
              <a:ahLst/>
              <a:cxnLst/>
              <a:rect l="l" t="t" r="r" b="b"/>
              <a:pathLst>
                <a:path w="1612" h="1584" extrusionOk="0">
                  <a:moveTo>
                    <a:pt x="764" y="1"/>
                  </a:moveTo>
                  <a:cubicBezTo>
                    <a:pt x="335" y="1"/>
                    <a:pt x="1" y="326"/>
                    <a:pt x="1" y="763"/>
                  </a:cubicBezTo>
                  <a:cubicBezTo>
                    <a:pt x="1" y="1219"/>
                    <a:pt x="335" y="1583"/>
                    <a:pt x="761" y="1583"/>
                  </a:cubicBezTo>
                  <a:cubicBezTo>
                    <a:pt x="1217" y="1583"/>
                    <a:pt x="1581" y="1219"/>
                    <a:pt x="1612" y="793"/>
                  </a:cubicBezTo>
                  <a:cubicBezTo>
                    <a:pt x="1612" y="368"/>
                    <a:pt x="1247" y="3"/>
                    <a:pt x="821" y="3"/>
                  </a:cubicBezTo>
                  <a:cubicBezTo>
                    <a:pt x="802" y="1"/>
                    <a:pt x="783" y="1"/>
                    <a:pt x="7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5" name="Google Shape;29375;p13"/>
            <p:cNvSpPr/>
            <p:nvPr/>
          </p:nvSpPr>
          <p:spPr>
            <a:xfrm>
              <a:off x="2618100" y="981250"/>
              <a:ext cx="41825" cy="39650"/>
            </a:xfrm>
            <a:custGeom>
              <a:avLst/>
              <a:gdLst/>
              <a:ahLst/>
              <a:cxnLst/>
              <a:rect l="l" t="t" r="r" b="b"/>
              <a:pathLst>
                <a:path w="1673" h="1586" extrusionOk="0">
                  <a:moveTo>
                    <a:pt x="878" y="1"/>
                  </a:moveTo>
                  <a:cubicBezTo>
                    <a:pt x="859" y="1"/>
                    <a:pt x="840" y="2"/>
                    <a:pt x="821" y="3"/>
                  </a:cubicBezTo>
                  <a:cubicBezTo>
                    <a:pt x="365" y="3"/>
                    <a:pt x="0" y="398"/>
                    <a:pt x="31" y="824"/>
                  </a:cubicBezTo>
                  <a:cubicBezTo>
                    <a:pt x="60" y="1232"/>
                    <a:pt x="426" y="1585"/>
                    <a:pt x="832" y="1585"/>
                  </a:cubicBezTo>
                  <a:cubicBezTo>
                    <a:pt x="849" y="1585"/>
                    <a:pt x="865" y="1585"/>
                    <a:pt x="882" y="1583"/>
                  </a:cubicBezTo>
                  <a:cubicBezTo>
                    <a:pt x="1338" y="1553"/>
                    <a:pt x="1672" y="1219"/>
                    <a:pt x="1642" y="763"/>
                  </a:cubicBezTo>
                  <a:cubicBezTo>
                    <a:pt x="1613" y="326"/>
                    <a:pt x="1305"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6" name="Google Shape;29376;p13"/>
            <p:cNvSpPr/>
            <p:nvPr/>
          </p:nvSpPr>
          <p:spPr>
            <a:xfrm>
              <a:off x="2991200" y="808050"/>
              <a:ext cx="40300" cy="39550"/>
            </a:xfrm>
            <a:custGeom>
              <a:avLst/>
              <a:gdLst/>
              <a:ahLst/>
              <a:cxnLst/>
              <a:rect l="l" t="t" r="r" b="b"/>
              <a:pathLst>
                <a:path w="1612" h="1582" extrusionOk="0">
                  <a:moveTo>
                    <a:pt x="791" y="1"/>
                  </a:moveTo>
                  <a:cubicBezTo>
                    <a:pt x="335" y="1"/>
                    <a:pt x="1" y="335"/>
                    <a:pt x="1" y="791"/>
                  </a:cubicBezTo>
                  <a:cubicBezTo>
                    <a:pt x="1" y="1247"/>
                    <a:pt x="365" y="1581"/>
                    <a:pt x="791" y="1581"/>
                  </a:cubicBezTo>
                  <a:cubicBezTo>
                    <a:pt x="1247" y="1581"/>
                    <a:pt x="1612" y="1186"/>
                    <a:pt x="1612" y="761"/>
                  </a:cubicBezTo>
                  <a:cubicBezTo>
                    <a:pt x="1612" y="33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7" name="Google Shape;29377;p13"/>
            <p:cNvSpPr/>
            <p:nvPr/>
          </p:nvSpPr>
          <p:spPr>
            <a:xfrm>
              <a:off x="1757150" y="2210050"/>
              <a:ext cx="40275" cy="39550"/>
            </a:xfrm>
            <a:custGeom>
              <a:avLst/>
              <a:gdLst/>
              <a:ahLst/>
              <a:cxnLst/>
              <a:rect l="l" t="t" r="r" b="b"/>
              <a:pathLst>
                <a:path w="1611" h="1582" extrusionOk="0">
                  <a:moveTo>
                    <a:pt x="821" y="0"/>
                  </a:moveTo>
                  <a:cubicBezTo>
                    <a:pt x="426" y="0"/>
                    <a:pt x="61" y="335"/>
                    <a:pt x="30" y="730"/>
                  </a:cubicBezTo>
                  <a:cubicBezTo>
                    <a:pt x="0" y="1156"/>
                    <a:pt x="395" y="1581"/>
                    <a:pt x="821" y="1581"/>
                  </a:cubicBezTo>
                  <a:cubicBezTo>
                    <a:pt x="1216" y="1581"/>
                    <a:pt x="1581" y="1247"/>
                    <a:pt x="1611" y="821"/>
                  </a:cubicBezTo>
                  <a:cubicBezTo>
                    <a:pt x="1611" y="396"/>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8" name="Google Shape;29378;p13"/>
            <p:cNvSpPr/>
            <p:nvPr/>
          </p:nvSpPr>
          <p:spPr>
            <a:xfrm>
              <a:off x="4609025" y="883250"/>
              <a:ext cx="40300" cy="39575"/>
            </a:xfrm>
            <a:custGeom>
              <a:avLst/>
              <a:gdLst/>
              <a:ahLst/>
              <a:cxnLst/>
              <a:rect l="l" t="t" r="r" b="b"/>
              <a:pathLst>
                <a:path w="1612" h="1583" extrusionOk="0">
                  <a:moveTo>
                    <a:pt x="834" y="0"/>
                  </a:moveTo>
                  <a:cubicBezTo>
                    <a:pt x="819" y="0"/>
                    <a:pt x="805" y="1"/>
                    <a:pt x="790" y="2"/>
                  </a:cubicBezTo>
                  <a:cubicBezTo>
                    <a:pt x="365" y="2"/>
                    <a:pt x="0" y="397"/>
                    <a:pt x="61" y="853"/>
                  </a:cubicBezTo>
                  <a:cubicBezTo>
                    <a:pt x="91" y="1248"/>
                    <a:pt x="426" y="1582"/>
                    <a:pt x="851" y="1582"/>
                  </a:cubicBezTo>
                  <a:cubicBezTo>
                    <a:pt x="1216" y="1552"/>
                    <a:pt x="1581" y="1187"/>
                    <a:pt x="1611" y="822"/>
                  </a:cubicBezTo>
                  <a:cubicBezTo>
                    <a:pt x="1611" y="411"/>
                    <a:pt x="1242" y="0"/>
                    <a:pt x="8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9" name="Google Shape;29379;p13"/>
            <p:cNvSpPr/>
            <p:nvPr/>
          </p:nvSpPr>
          <p:spPr>
            <a:xfrm>
              <a:off x="1957000" y="1665150"/>
              <a:ext cx="41800" cy="39600"/>
            </a:xfrm>
            <a:custGeom>
              <a:avLst/>
              <a:gdLst/>
              <a:ahLst/>
              <a:cxnLst/>
              <a:rect l="l" t="t" r="r" b="b"/>
              <a:pathLst>
                <a:path w="1672" h="1584" extrusionOk="0">
                  <a:moveTo>
                    <a:pt x="878" y="1"/>
                  </a:moveTo>
                  <a:cubicBezTo>
                    <a:pt x="859" y="1"/>
                    <a:pt x="840" y="2"/>
                    <a:pt x="821" y="3"/>
                  </a:cubicBezTo>
                  <a:cubicBezTo>
                    <a:pt x="365" y="33"/>
                    <a:pt x="0" y="398"/>
                    <a:pt x="30" y="824"/>
                  </a:cubicBezTo>
                  <a:cubicBezTo>
                    <a:pt x="61" y="1249"/>
                    <a:pt x="456" y="1583"/>
                    <a:pt x="882" y="1583"/>
                  </a:cubicBezTo>
                  <a:cubicBezTo>
                    <a:pt x="1337" y="1553"/>
                    <a:pt x="1672" y="1188"/>
                    <a:pt x="1641" y="732"/>
                  </a:cubicBezTo>
                  <a:cubicBezTo>
                    <a:pt x="1612" y="325"/>
                    <a:pt x="1304"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0" name="Google Shape;29380;p13"/>
            <p:cNvSpPr/>
            <p:nvPr/>
          </p:nvSpPr>
          <p:spPr>
            <a:xfrm>
              <a:off x="3453225" y="666725"/>
              <a:ext cx="40300" cy="39525"/>
            </a:xfrm>
            <a:custGeom>
              <a:avLst/>
              <a:gdLst/>
              <a:ahLst/>
              <a:cxnLst/>
              <a:rect l="l" t="t" r="r" b="b"/>
              <a:pathLst>
                <a:path w="1612" h="1581" extrusionOk="0">
                  <a:moveTo>
                    <a:pt x="821" y="0"/>
                  </a:moveTo>
                  <a:cubicBezTo>
                    <a:pt x="395" y="0"/>
                    <a:pt x="0" y="334"/>
                    <a:pt x="0" y="760"/>
                  </a:cubicBezTo>
                  <a:cubicBezTo>
                    <a:pt x="0" y="1185"/>
                    <a:pt x="365" y="1581"/>
                    <a:pt x="791" y="1581"/>
                  </a:cubicBezTo>
                  <a:cubicBezTo>
                    <a:pt x="1246" y="1581"/>
                    <a:pt x="1611" y="1246"/>
                    <a:pt x="1611" y="790"/>
                  </a:cubicBezTo>
                  <a:cubicBezTo>
                    <a:pt x="1611" y="334"/>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1" name="Google Shape;29381;p13"/>
            <p:cNvSpPr/>
            <p:nvPr/>
          </p:nvSpPr>
          <p:spPr>
            <a:xfrm>
              <a:off x="4064175" y="684900"/>
              <a:ext cx="41050" cy="39600"/>
            </a:xfrm>
            <a:custGeom>
              <a:avLst/>
              <a:gdLst/>
              <a:ahLst/>
              <a:cxnLst/>
              <a:rect l="l" t="t" r="r" b="b"/>
              <a:pathLst>
                <a:path w="1642" h="1584" extrusionOk="0">
                  <a:moveTo>
                    <a:pt x="848" y="1"/>
                  </a:moveTo>
                  <a:cubicBezTo>
                    <a:pt x="829" y="1"/>
                    <a:pt x="810" y="1"/>
                    <a:pt x="791" y="3"/>
                  </a:cubicBezTo>
                  <a:cubicBezTo>
                    <a:pt x="335" y="3"/>
                    <a:pt x="0" y="398"/>
                    <a:pt x="0" y="823"/>
                  </a:cubicBezTo>
                  <a:cubicBezTo>
                    <a:pt x="31" y="1249"/>
                    <a:pt x="426" y="1583"/>
                    <a:pt x="851" y="1583"/>
                  </a:cubicBezTo>
                  <a:cubicBezTo>
                    <a:pt x="1307" y="1553"/>
                    <a:pt x="1642" y="1218"/>
                    <a:pt x="1611" y="762"/>
                  </a:cubicBezTo>
                  <a:cubicBezTo>
                    <a:pt x="1582" y="326"/>
                    <a:pt x="1274"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2" name="Google Shape;29382;p13"/>
            <p:cNvSpPr/>
            <p:nvPr/>
          </p:nvSpPr>
          <p:spPr>
            <a:xfrm>
              <a:off x="2080850" y="1608175"/>
              <a:ext cx="41050" cy="39575"/>
            </a:xfrm>
            <a:custGeom>
              <a:avLst/>
              <a:gdLst/>
              <a:ahLst/>
              <a:cxnLst/>
              <a:rect l="l" t="t" r="r" b="b"/>
              <a:pathLst>
                <a:path w="1642" h="1583" extrusionOk="0">
                  <a:moveTo>
                    <a:pt x="841" y="0"/>
                  </a:moveTo>
                  <a:cubicBezTo>
                    <a:pt x="824" y="0"/>
                    <a:pt x="808" y="1"/>
                    <a:pt x="791" y="2"/>
                  </a:cubicBezTo>
                  <a:cubicBezTo>
                    <a:pt x="365" y="2"/>
                    <a:pt x="1" y="428"/>
                    <a:pt x="31" y="853"/>
                  </a:cubicBezTo>
                  <a:cubicBezTo>
                    <a:pt x="92" y="1248"/>
                    <a:pt x="457" y="1583"/>
                    <a:pt x="852" y="1583"/>
                  </a:cubicBezTo>
                  <a:cubicBezTo>
                    <a:pt x="1277" y="1552"/>
                    <a:pt x="1642" y="1157"/>
                    <a:pt x="1581" y="701"/>
                  </a:cubicBezTo>
                  <a:cubicBezTo>
                    <a:pt x="1552" y="323"/>
                    <a:pt x="1216" y="0"/>
                    <a:pt x="8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3" name="Google Shape;29383;p13"/>
            <p:cNvSpPr/>
            <p:nvPr/>
          </p:nvSpPr>
          <p:spPr>
            <a:xfrm>
              <a:off x="5865125" y="3089950"/>
              <a:ext cx="41050" cy="39600"/>
            </a:xfrm>
            <a:custGeom>
              <a:avLst/>
              <a:gdLst/>
              <a:ahLst/>
              <a:cxnLst/>
              <a:rect l="l" t="t" r="r" b="b"/>
              <a:pathLst>
                <a:path w="1642" h="1584" extrusionOk="0">
                  <a:moveTo>
                    <a:pt x="841" y="1"/>
                  </a:moveTo>
                  <a:cubicBezTo>
                    <a:pt x="824" y="1"/>
                    <a:pt x="807" y="1"/>
                    <a:pt x="790" y="3"/>
                  </a:cubicBezTo>
                  <a:cubicBezTo>
                    <a:pt x="365" y="3"/>
                    <a:pt x="0" y="428"/>
                    <a:pt x="31" y="854"/>
                  </a:cubicBezTo>
                  <a:cubicBezTo>
                    <a:pt x="91" y="1249"/>
                    <a:pt x="456" y="1583"/>
                    <a:pt x="851" y="1583"/>
                  </a:cubicBezTo>
                  <a:cubicBezTo>
                    <a:pt x="1277" y="1553"/>
                    <a:pt x="1642" y="1158"/>
                    <a:pt x="1581" y="702"/>
                  </a:cubicBezTo>
                  <a:cubicBezTo>
                    <a:pt x="1552" y="323"/>
                    <a:pt x="1216" y="1"/>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4" name="Google Shape;29384;p13"/>
            <p:cNvSpPr/>
            <p:nvPr/>
          </p:nvSpPr>
          <p:spPr>
            <a:xfrm>
              <a:off x="5213125" y="1204725"/>
              <a:ext cx="40300" cy="39525"/>
            </a:xfrm>
            <a:custGeom>
              <a:avLst/>
              <a:gdLst/>
              <a:ahLst/>
              <a:cxnLst/>
              <a:rect l="l" t="t" r="r" b="b"/>
              <a:pathLst>
                <a:path w="1612" h="1581" extrusionOk="0">
                  <a:moveTo>
                    <a:pt x="852" y="0"/>
                  </a:moveTo>
                  <a:cubicBezTo>
                    <a:pt x="396" y="0"/>
                    <a:pt x="31" y="334"/>
                    <a:pt x="1" y="760"/>
                  </a:cubicBezTo>
                  <a:cubicBezTo>
                    <a:pt x="1" y="1186"/>
                    <a:pt x="365" y="1581"/>
                    <a:pt x="791" y="1581"/>
                  </a:cubicBezTo>
                  <a:cubicBezTo>
                    <a:pt x="1247" y="1581"/>
                    <a:pt x="1612" y="1246"/>
                    <a:pt x="1612" y="821"/>
                  </a:cubicBezTo>
                  <a:cubicBezTo>
                    <a:pt x="1612" y="365"/>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5" name="Google Shape;29385;p13"/>
            <p:cNvSpPr/>
            <p:nvPr/>
          </p:nvSpPr>
          <p:spPr>
            <a:xfrm>
              <a:off x="1684950" y="2697850"/>
              <a:ext cx="39500" cy="39575"/>
            </a:xfrm>
            <a:custGeom>
              <a:avLst/>
              <a:gdLst/>
              <a:ahLst/>
              <a:cxnLst/>
              <a:rect l="l" t="t" r="r" b="b"/>
              <a:pathLst>
                <a:path w="1580" h="1583" extrusionOk="0">
                  <a:moveTo>
                    <a:pt x="810" y="1"/>
                  </a:moveTo>
                  <a:cubicBezTo>
                    <a:pt x="793" y="1"/>
                    <a:pt x="777" y="1"/>
                    <a:pt x="760" y="2"/>
                  </a:cubicBezTo>
                  <a:cubicBezTo>
                    <a:pt x="396" y="2"/>
                    <a:pt x="31" y="367"/>
                    <a:pt x="0" y="762"/>
                  </a:cubicBezTo>
                  <a:cubicBezTo>
                    <a:pt x="0" y="1188"/>
                    <a:pt x="396" y="1583"/>
                    <a:pt x="821" y="1583"/>
                  </a:cubicBezTo>
                  <a:cubicBezTo>
                    <a:pt x="1216" y="1553"/>
                    <a:pt x="1551" y="1218"/>
                    <a:pt x="1551" y="823"/>
                  </a:cubicBezTo>
                  <a:cubicBezTo>
                    <a:pt x="1580" y="384"/>
                    <a:pt x="1242" y="1"/>
                    <a:pt x="8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6" name="Google Shape;29386;p13"/>
            <p:cNvSpPr/>
            <p:nvPr/>
          </p:nvSpPr>
          <p:spPr>
            <a:xfrm>
              <a:off x="5031525" y="1138575"/>
              <a:ext cx="39500" cy="39575"/>
            </a:xfrm>
            <a:custGeom>
              <a:avLst/>
              <a:gdLst/>
              <a:ahLst/>
              <a:cxnLst/>
              <a:rect l="l" t="t" r="r" b="b"/>
              <a:pathLst>
                <a:path w="1580" h="1583" extrusionOk="0">
                  <a:moveTo>
                    <a:pt x="809" y="0"/>
                  </a:moveTo>
                  <a:cubicBezTo>
                    <a:pt x="793" y="0"/>
                    <a:pt x="777" y="1"/>
                    <a:pt x="760" y="2"/>
                  </a:cubicBezTo>
                  <a:cubicBezTo>
                    <a:pt x="395" y="2"/>
                    <a:pt x="30" y="366"/>
                    <a:pt x="0" y="762"/>
                  </a:cubicBezTo>
                  <a:cubicBezTo>
                    <a:pt x="0" y="1187"/>
                    <a:pt x="395" y="1582"/>
                    <a:pt x="821" y="1582"/>
                  </a:cubicBezTo>
                  <a:cubicBezTo>
                    <a:pt x="1216" y="1552"/>
                    <a:pt x="1550" y="1218"/>
                    <a:pt x="1550" y="822"/>
                  </a:cubicBezTo>
                  <a:cubicBezTo>
                    <a:pt x="1580" y="383"/>
                    <a:pt x="1242"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7" name="Google Shape;29387;p13"/>
            <p:cNvSpPr/>
            <p:nvPr/>
          </p:nvSpPr>
          <p:spPr>
            <a:xfrm>
              <a:off x="2368100" y="4492000"/>
              <a:ext cx="40300" cy="39525"/>
            </a:xfrm>
            <a:custGeom>
              <a:avLst/>
              <a:gdLst/>
              <a:ahLst/>
              <a:cxnLst/>
              <a:rect l="l" t="t" r="r" b="b"/>
              <a:pathLst>
                <a:path w="1612" h="1581" extrusionOk="0">
                  <a:moveTo>
                    <a:pt x="851" y="0"/>
                  </a:moveTo>
                  <a:cubicBezTo>
                    <a:pt x="395" y="0"/>
                    <a:pt x="31" y="335"/>
                    <a:pt x="0" y="760"/>
                  </a:cubicBezTo>
                  <a:cubicBezTo>
                    <a:pt x="0" y="1186"/>
                    <a:pt x="365" y="1581"/>
                    <a:pt x="790" y="1581"/>
                  </a:cubicBezTo>
                  <a:cubicBezTo>
                    <a:pt x="1246" y="1581"/>
                    <a:pt x="1611" y="1247"/>
                    <a:pt x="1611" y="791"/>
                  </a:cubicBezTo>
                  <a:cubicBezTo>
                    <a:pt x="1611" y="33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8" name="Google Shape;29388;p13"/>
            <p:cNvSpPr/>
            <p:nvPr/>
          </p:nvSpPr>
          <p:spPr>
            <a:xfrm>
              <a:off x="5657675" y="3940275"/>
              <a:ext cx="41050" cy="39575"/>
            </a:xfrm>
            <a:custGeom>
              <a:avLst/>
              <a:gdLst/>
              <a:ahLst/>
              <a:cxnLst/>
              <a:rect l="l" t="t" r="r" b="b"/>
              <a:pathLst>
                <a:path w="1642" h="1583" extrusionOk="0">
                  <a:moveTo>
                    <a:pt x="794" y="0"/>
                  </a:moveTo>
                  <a:cubicBezTo>
                    <a:pt x="365" y="0"/>
                    <a:pt x="31" y="325"/>
                    <a:pt x="31" y="762"/>
                  </a:cubicBezTo>
                  <a:cubicBezTo>
                    <a:pt x="0" y="1218"/>
                    <a:pt x="335" y="1552"/>
                    <a:pt x="790" y="1583"/>
                  </a:cubicBezTo>
                  <a:cubicBezTo>
                    <a:pt x="1216" y="1583"/>
                    <a:pt x="1611" y="1248"/>
                    <a:pt x="1642" y="823"/>
                  </a:cubicBezTo>
                  <a:cubicBezTo>
                    <a:pt x="1642" y="397"/>
                    <a:pt x="1277" y="2"/>
                    <a:pt x="851" y="2"/>
                  </a:cubicBezTo>
                  <a:cubicBezTo>
                    <a:pt x="832" y="1"/>
                    <a:pt x="813" y="0"/>
                    <a:pt x="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9" name="Google Shape;29389;p13"/>
            <p:cNvSpPr/>
            <p:nvPr/>
          </p:nvSpPr>
          <p:spPr>
            <a:xfrm>
              <a:off x="4871175" y="4683500"/>
              <a:ext cx="41050" cy="38950"/>
            </a:xfrm>
            <a:custGeom>
              <a:avLst/>
              <a:gdLst/>
              <a:ahLst/>
              <a:cxnLst/>
              <a:rect l="l" t="t" r="r" b="b"/>
              <a:pathLst>
                <a:path w="1642" h="1558" extrusionOk="0">
                  <a:moveTo>
                    <a:pt x="852" y="0"/>
                  </a:moveTo>
                  <a:cubicBezTo>
                    <a:pt x="396" y="0"/>
                    <a:pt x="1" y="334"/>
                    <a:pt x="1" y="790"/>
                  </a:cubicBezTo>
                  <a:cubicBezTo>
                    <a:pt x="31" y="1186"/>
                    <a:pt x="335" y="1520"/>
                    <a:pt x="760" y="1550"/>
                  </a:cubicBezTo>
                  <a:cubicBezTo>
                    <a:pt x="797" y="1555"/>
                    <a:pt x="832" y="1557"/>
                    <a:pt x="867" y="1557"/>
                  </a:cubicBezTo>
                  <a:cubicBezTo>
                    <a:pt x="1272" y="1557"/>
                    <a:pt x="1584" y="1241"/>
                    <a:pt x="1612" y="821"/>
                  </a:cubicBezTo>
                  <a:cubicBezTo>
                    <a:pt x="1642" y="365"/>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0" name="Google Shape;29390;p13"/>
            <p:cNvSpPr/>
            <p:nvPr/>
          </p:nvSpPr>
          <p:spPr>
            <a:xfrm>
              <a:off x="5330150" y="1453200"/>
              <a:ext cx="39525" cy="38825"/>
            </a:xfrm>
            <a:custGeom>
              <a:avLst/>
              <a:gdLst/>
              <a:ahLst/>
              <a:cxnLst/>
              <a:rect l="l" t="t" r="r" b="b"/>
              <a:pathLst>
                <a:path w="1581" h="1553" extrusionOk="0">
                  <a:moveTo>
                    <a:pt x="791" y="0"/>
                  </a:moveTo>
                  <a:cubicBezTo>
                    <a:pt x="365" y="0"/>
                    <a:pt x="1" y="396"/>
                    <a:pt x="31" y="821"/>
                  </a:cubicBezTo>
                  <a:cubicBezTo>
                    <a:pt x="31" y="1216"/>
                    <a:pt x="396" y="1551"/>
                    <a:pt x="791" y="1551"/>
                  </a:cubicBezTo>
                  <a:cubicBezTo>
                    <a:pt x="806" y="1552"/>
                    <a:pt x="822" y="1552"/>
                    <a:pt x="837" y="1552"/>
                  </a:cubicBezTo>
                  <a:cubicBezTo>
                    <a:pt x="1242" y="1552"/>
                    <a:pt x="1580" y="1170"/>
                    <a:pt x="1551" y="760"/>
                  </a:cubicBezTo>
                  <a:cubicBezTo>
                    <a:pt x="1551" y="365"/>
                    <a:pt x="118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1" name="Google Shape;29391;p13"/>
            <p:cNvSpPr/>
            <p:nvPr/>
          </p:nvSpPr>
          <p:spPr>
            <a:xfrm>
              <a:off x="5061900" y="4444125"/>
              <a:ext cx="38800" cy="38825"/>
            </a:xfrm>
            <a:custGeom>
              <a:avLst/>
              <a:gdLst/>
              <a:ahLst/>
              <a:cxnLst/>
              <a:rect l="l" t="t" r="r" b="b"/>
              <a:pathLst>
                <a:path w="1552" h="1553" extrusionOk="0">
                  <a:moveTo>
                    <a:pt x="730" y="0"/>
                  </a:moveTo>
                  <a:cubicBezTo>
                    <a:pt x="335" y="31"/>
                    <a:pt x="1" y="396"/>
                    <a:pt x="1" y="791"/>
                  </a:cubicBezTo>
                  <a:cubicBezTo>
                    <a:pt x="1" y="1200"/>
                    <a:pt x="366" y="1552"/>
                    <a:pt x="772" y="1552"/>
                  </a:cubicBezTo>
                  <a:cubicBezTo>
                    <a:pt x="788" y="1552"/>
                    <a:pt x="805" y="1552"/>
                    <a:pt x="822" y="1551"/>
                  </a:cubicBezTo>
                  <a:cubicBezTo>
                    <a:pt x="1217" y="1520"/>
                    <a:pt x="1551" y="1155"/>
                    <a:pt x="1521" y="730"/>
                  </a:cubicBezTo>
                  <a:cubicBezTo>
                    <a:pt x="1490" y="335"/>
                    <a:pt x="112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2" name="Google Shape;29392;p13"/>
            <p:cNvSpPr/>
            <p:nvPr/>
          </p:nvSpPr>
          <p:spPr>
            <a:xfrm>
              <a:off x="2913700" y="4690325"/>
              <a:ext cx="38775" cy="38825"/>
            </a:xfrm>
            <a:custGeom>
              <a:avLst/>
              <a:gdLst/>
              <a:ahLst/>
              <a:cxnLst/>
              <a:rect l="l" t="t" r="r" b="b"/>
              <a:pathLst>
                <a:path w="1551" h="1553" extrusionOk="0">
                  <a:moveTo>
                    <a:pt x="821" y="1"/>
                  </a:moveTo>
                  <a:cubicBezTo>
                    <a:pt x="395" y="1"/>
                    <a:pt x="0" y="396"/>
                    <a:pt x="31" y="821"/>
                  </a:cubicBezTo>
                  <a:cubicBezTo>
                    <a:pt x="31" y="1201"/>
                    <a:pt x="367" y="1553"/>
                    <a:pt x="744" y="1553"/>
                  </a:cubicBezTo>
                  <a:cubicBezTo>
                    <a:pt x="760" y="1553"/>
                    <a:pt x="775" y="1552"/>
                    <a:pt x="791" y="1551"/>
                  </a:cubicBezTo>
                  <a:cubicBezTo>
                    <a:pt x="1186" y="1551"/>
                    <a:pt x="1550" y="1186"/>
                    <a:pt x="1550" y="791"/>
                  </a:cubicBezTo>
                  <a:cubicBezTo>
                    <a:pt x="1550" y="396"/>
                    <a:pt x="1216" y="3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3" name="Google Shape;29393;p13"/>
            <p:cNvSpPr/>
            <p:nvPr/>
          </p:nvSpPr>
          <p:spPr>
            <a:xfrm>
              <a:off x="5847650" y="2570225"/>
              <a:ext cx="39525" cy="38850"/>
            </a:xfrm>
            <a:custGeom>
              <a:avLst/>
              <a:gdLst/>
              <a:ahLst/>
              <a:cxnLst/>
              <a:rect l="l" t="t" r="r" b="b"/>
              <a:pathLst>
                <a:path w="1581" h="1554" extrusionOk="0">
                  <a:moveTo>
                    <a:pt x="790" y="1"/>
                  </a:moveTo>
                  <a:cubicBezTo>
                    <a:pt x="426" y="1"/>
                    <a:pt x="61" y="335"/>
                    <a:pt x="30" y="730"/>
                  </a:cubicBezTo>
                  <a:cubicBezTo>
                    <a:pt x="0" y="1156"/>
                    <a:pt x="365" y="1551"/>
                    <a:pt x="790" y="1551"/>
                  </a:cubicBezTo>
                  <a:cubicBezTo>
                    <a:pt x="807" y="1552"/>
                    <a:pt x="824" y="1553"/>
                    <a:pt x="840" y="1553"/>
                  </a:cubicBezTo>
                  <a:cubicBezTo>
                    <a:pt x="1213" y="1553"/>
                    <a:pt x="1521" y="1230"/>
                    <a:pt x="1550" y="852"/>
                  </a:cubicBezTo>
                  <a:cubicBezTo>
                    <a:pt x="1581" y="396"/>
                    <a:pt x="1216"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4" name="Google Shape;29394;p13"/>
            <p:cNvSpPr/>
            <p:nvPr/>
          </p:nvSpPr>
          <p:spPr>
            <a:xfrm>
              <a:off x="1716875" y="2606700"/>
              <a:ext cx="40300" cy="38850"/>
            </a:xfrm>
            <a:custGeom>
              <a:avLst/>
              <a:gdLst/>
              <a:ahLst/>
              <a:cxnLst/>
              <a:rect l="l" t="t" r="r" b="b"/>
              <a:pathLst>
                <a:path w="1612" h="1554" extrusionOk="0">
                  <a:moveTo>
                    <a:pt x="821" y="1"/>
                  </a:moveTo>
                  <a:cubicBezTo>
                    <a:pt x="426" y="1"/>
                    <a:pt x="61" y="305"/>
                    <a:pt x="30" y="700"/>
                  </a:cubicBezTo>
                  <a:cubicBezTo>
                    <a:pt x="0" y="1156"/>
                    <a:pt x="334" y="1551"/>
                    <a:pt x="760" y="1551"/>
                  </a:cubicBezTo>
                  <a:cubicBezTo>
                    <a:pt x="777" y="1552"/>
                    <a:pt x="793" y="1553"/>
                    <a:pt x="810" y="1553"/>
                  </a:cubicBezTo>
                  <a:cubicBezTo>
                    <a:pt x="1185" y="1553"/>
                    <a:pt x="1521" y="1230"/>
                    <a:pt x="1550" y="852"/>
                  </a:cubicBezTo>
                  <a:cubicBezTo>
                    <a:pt x="1611" y="427"/>
                    <a:pt x="1246" y="3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5" name="Google Shape;29395;p13"/>
            <p:cNvSpPr/>
            <p:nvPr/>
          </p:nvSpPr>
          <p:spPr>
            <a:xfrm>
              <a:off x="5797525" y="3272375"/>
              <a:ext cx="38750" cy="38825"/>
            </a:xfrm>
            <a:custGeom>
              <a:avLst/>
              <a:gdLst/>
              <a:ahLst/>
              <a:cxnLst/>
              <a:rect l="l" t="t" r="r" b="b"/>
              <a:pathLst>
                <a:path w="1550" h="1553" extrusionOk="0">
                  <a:moveTo>
                    <a:pt x="820" y="0"/>
                  </a:moveTo>
                  <a:cubicBezTo>
                    <a:pt x="425" y="0"/>
                    <a:pt x="60" y="335"/>
                    <a:pt x="29" y="760"/>
                  </a:cubicBezTo>
                  <a:cubicBezTo>
                    <a:pt x="0" y="1170"/>
                    <a:pt x="366" y="1552"/>
                    <a:pt x="773" y="1552"/>
                  </a:cubicBezTo>
                  <a:cubicBezTo>
                    <a:pt x="789" y="1552"/>
                    <a:pt x="804" y="1552"/>
                    <a:pt x="820" y="1551"/>
                  </a:cubicBezTo>
                  <a:cubicBezTo>
                    <a:pt x="1215" y="1551"/>
                    <a:pt x="1549" y="1186"/>
                    <a:pt x="1549" y="791"/>
                  </a:cubicBezTo>
                  <a:cubicBezTo>
                    <a:pt x="1549" y="365"/>
                    <a:pt x="1215" y="31"/>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6" name="Google Shape;29396;p13"/>
            <p:cNvSpPr/>
            <p:nvPr/>
          </p:nvSpPr>
          <p:spPr>
            <a:xfrm>
              <a:off x="3276200" y="4822550"/>
              <a:ext cx="38750" cy="38825"/>
            </a:xfrm>
            <a:custGeom>
              <a:avLst/>
              <a:gdLst/>
              <a:ahLst/>
              <a:cxnLst/>
              <a:rect l="l" t="t" r="r" b="b"/>
              <a:pathLst>
                <a:path w="1550" h="1553" extrusionOk="0">
                  <a:moveTo>
                    <a:pt x="820" y="0"/>
                  </a:moveTo>
                  <a:cubicBezTo>
                    <a:pt x="425" y="0"/>
                    <a:pt x="60" y="335"/>
                    <a:pt x="29" y="730"/>
                  </a:cubicBezTo>
                  <a:cubicBezTo>
                    <a:pt x="0" y="1169"/>
                    <a:pt x="366" y="1552"/>
                    <a:pt x="774" y="1552"/>
                  </a:cubicBezTo>
                  <a:cubicBezTo>
                    <a:pt x="789" y="1552"/>
                    <a:pt x="804" y="1552"/>
                    <a:pt x="820" y="1551"/>
                  </a:cubicBezTo>
                  <a:cubicBezTo>
                    <a:pt x="1215" y="1551"/>
                    <a:pt x="1549" y="1186"/>
                    <a:pt x="1549" y="791"/>
                  </a:cubicBezTo>
                  <a:cubicBezTo>
                    <a:pt x="1549" y="365"/>
                    <a:pt x="1215" y="31"/>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7" name="Google Shape;29397;p13"/>
            <p:cNvSpPr/>
            <p:nvPr/>
          </p:nvSpPr>
          <p:spPr>
            <a:xfrm>
              <a:off x="1874175" y="3591525"/>
              <a:ext cx="38775" cy="38825"/>
            </a:xfrm>
            <a:custGeom>
              <a:avLst/>
              <a:gdLst/>
              <a:ahLst/>
              <a:cxnLst/>
              <a:rect l="l" t="t" r="r" b="b"/>
              <a:pathLst>
                <a:path w="1551" h="1553" extrusionOk="0">
                  <a:moveTo>
                    <a:pt x="821" y="1"/>
                  </a:moveTo>
                  <a:cubicBezTo>
                    <a:pt x="425" y="1"/>
                    <a:pt x="61" y="335"/>
                    <a:pt x="30" y="730"/>
                  </a:cubicBezTo>
                  <a:cubicBezTo>
                    <a:pt x="1" y="1141"/>
                    <a:pt x="340" y="1552"/>
                    <a:pt x="747" y="1552"/>
                  </a:cubicBezTo>
                  <a:cubicBezTo>
                    <a:pt x="761" y="1552"/>
                    <a:pt x="776" y="1552"/>
                    <a:pt x="790" y="1551"/>
                  </a:cubicBezTo>
                  <a:cubicBezTo>
                    <a:pt x="1185" y="1551"/>
                    <a:pt x="1550" y="1186"/>
                    <a:pt x="1550" y="791"/>
                  </a:cubicBezTo>
                  <a:cubicBezTo>
                    <a:pt x="1550" y="396"/>
                    <a:pt x="1216" y="3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8" name="Google Shape;29398;p13"/>
            <p:cNvSpPr/>
            <p:nvPr/>
          </p:nvSpPr>
          <p:spPr>
            <a:xfrm>
              <a:off x="2252625" y="4243475"/>
              <a:ext cx="39475" cy="38850"/>
            </a:xfrm>
            <a:custGeom>
              <a:avLst/>
              <a:gdLst/>
              <a:ahLst/>
              <a:cxnLst/>
              <a:rect l="l" t="t" r="r" b="b"/>
              <a:pathLst>
                <a:path w="1579" h="1554" extrusionOk="0">
                  <a:moveTo>
                    <a:pt x="773" y="0"/>
                  </a:moveTo>
                  <a:cubicBezTo>
                    <a:pt x="366" y="0"/>
                    <a:pt x="0" y="382"/>
                    <a:pt x="29" y="792"/>
                  </a:cubicBezTo>
                  <a:cubicBezTo>
                    <a:pt x="29" y="1187"/>
                    <a:pt x="364" y="1552"/>
                    <a:pt x="759" y="1552"/>
                  </a:cubicBezTo>
                  <a:cubicBezTo>
                    <a:pt x="774" y="1553"/>
                    <a:pt x="790" y="1554"/>
                    <a:pt x="805" y="1554"/>
                  </a:cubicBezTo>
                  <a:cubicBezTo>
                    <a:pt x="1213" y="1554"/>
                    <a:pt x="1578" y="1172"/>
                    <a:pt x="1549" y="762"/>
                  </a:cubicBezTo>
                  <a:cubicBezTo>
                    <a:pt x="1549" y="397"/>
                    <a:pt x="1184" y="2"/>
                    <a:pt x="820" y="2"/>
                  </a:cubicBezTo>
                  <a:cubicBezTo>
                    <a:pt x="804" y="1"/>
                    <a:pt x="789" y="0"/>
                    <a:pt x="7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9" name="Google Shape;29399;p13"/>
            <p:cNvSpPr/>
            <p:nvPr/>
          </p:nvSpPr>
          <p:spPr>
            <a:xfrm>
              <a:off x="3296675" y="814900"/>
              <a:ext cx="39525" cy="38825"/>
            </a:xfrm>
            <a:custGeom>
              <a:avLst/>
              <a:gdLst/>
              <a:ahLst/>
              <a:cxnLst/>
              <a:rect l="l" t="t" r="r" b="b"/>
              <a:pathLst>
                <a:path w="1581" h="1553" extrusionOk="0">
                  <a:moveTo>
                    <a:pt x="821" y="0"/>
                  </a:moveTo>
                  <a:cubicBezTo>
                    <a:pt x="396" y="0"/>
                    <a:pt x="1" y="365"/>
                    <a:pt x="31" y="790"/>
                  </a:cubicBezTo>
                  <a:cubicBezTo>
                    <a:pt x="31" y="1186"/>
                    <a:pt x="365" y="1550"/>
                    <a:pt x="761" y="1550"/>
                  </a:cubicBezTo>
                  <a:cubicBezTo>
                    <a:pt x="776" y="1551"/>
                    <a:pt x="791" y="1552"/>
                    <a:pt x="807" y="1552"/>
                  </a:cubicBezTo>
                  <a:cubicBezTo>
                    <a:pt x="1214" y="1552"/>
                    <a:pt x="1580" y="1170"/>
                    <a:pt x="1551" y="760"/>
                  </a:cubicBezTo>
                  <a:cubicBezTo>
                    <a:pt x="1551" y="365"/>
                    <a:pt x="118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0" name="Google Shape;29400;p13"/>
            <p:cNvSpPr/>
            <p:nvPr/>
          </p:nvSpPr>
          <p:spPr>
            <a:xfrm>
              <a:off x="4657650" y="4708575"/>
              <a:ext cx="39525" cy="38825"/>
            </a:xfrm>
            <a:custGeom>
              <a:avLst/>
              <a:gdLst/>
              <a:ahLst/>
              <a:cxnLst/>
              <a:rect l="l" t="t" r="r" b="b"/>
              <a:pathLst>
                <a:path w="1581" h="1553" extrusionOk="0">
                  <a:moveTo>
                    <a:pt x="760" y="0"/>
                  </a:moveTo>
                  <a:cubicBezTo>
                    <a:pt x="396" y="0"/>
                    <a:pt x="31" y="365"/>
                    <a:pt x="31" y="760"/>
                  </a:cubicBezTo>
                  <a:cubicBezTo>
                    <a:pt x="0" y="1155"/>
                    <a:pt x="335" y="1520"/>
                    <a:pt x="730" y="1550"/>
                  </a:cubicBezTo>
                  <a:cubicBezTo>
                    <a:pt x="748" y="1552"/>
                    <a:pt x="766" y="1552"/>
                    <a:pt x="784" y="1552"/>
                  </a:cubicBezTo>
                  <a:cubicBezTo>
                    <a:pt x="1188" y="1552"/>
                    <a:pt x="1551" y="1227"/>
                    <a:pt x="1551" y="790"/>
                  </a:cubicBezTo>
                  <a:cubicBezTo>
                    <a:pt x="1581" y="365"/>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1" name="Google Shape;29401;p13"/>
            <p:cNvSpPr/>
            <p:nvPr/>
          </p:nvSpPr>
          <p:spPr>
            <a:xfrm>
              <a:off x="2491975" y="4435000"/>
              <a:ext cx="38750" cy="38825"/>
            </a:xfrm>
            <a:custGeom>
              <a:avLst/>
              <a:gdLst/>
              <a:ahLst/>
              <a:cxnLst/>
              <a:rect l="l" t="t" r="r" b="b"/>
              <a:pathLst>
                <a:path w="1550" h="1553" extrusionOk="0">
                  <a:moveTo>
                    <a:pt x="790" y="1"/>
                  </a:moveTo>
                  <a:cubicBezTo>
                    <a:pt x="425" y="1"/>
                    <a:pt x="60" y="335"/>
                    <a:pt x="30" y="761"/>
                  </a:cubicBezTo>
                  <a:cubicBezTo>
                    <a:pt x="1" y="1171"/>
                    <a:pt x="367" y="1553"/>
                    <a:pt x="774" y="1553"/>
                  </a:cubicBezTo>
                  <a:cubicBezTo>
                    <a:pt x="789" y="1553"/>
                    <a:pt x="805" y="1552"/>
                    <a:pt x="820" y="1551"/>
                  </a:cubicBezTo>
                  <a:cubicBezTo>
                    <a:pt x="1215" y="1551"/>
                    <a:pt x="1550" y="1186"/>
                    <a:pt x="1550" y="761"/>
                  </a:cubicBezTo>
                  <a:cubicBezTo>
                    <a:pt x="1550" y="365"/>
                    <a:pt x="1215"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2" name="Google Shape;29402;p13"/>
            <p:cNvSpPr/>
            <p:nvPr/>
          </p:nvSpPr>
          <p:spPr>
            <a:xfrm>
              <a:off x="1931150" y="3714600"/>
              <a:ext cx="38775" cy="38850"/>
            </a:xfrm>
            <a:custGeom>
              <a:avLst/>
              <a:gdLst/>
              <a:ahLst/>
              <a:cxnLst/>
              <a:rect l="l" t="t" r="r" b="b"/>
              <a:pathLst>
                <a:path w="1551" h="1554" extrusionOk="0">
                  <a:moveTo>
                    <a:pt x="776" y="0"/>
                  </a:moveTo>
                  <a:cubicBezTo>
                    <a:pt x="761" y="0"/>
                    <a:pt x="746" y="1"/>
                    <a:pt x="730" y="2"/>
                  </a:cubicBezTo>
                  <a:cubicBezTo>
                    <a:pt x="335" y="32"/>
                    <a:pt x="1" y="427"/>
                    <a:pt x="31" y="822"/>
                  </a:cubicBezTo>
                  <a:cubicBezTo>
                    <a:pt x="60" y="1202"/>
                    <a:pt x="398" y="1554"/>
                    <a:pt x="775" y="1554"/>
                  </a:cubicBezTo>
                  <a:cubicBezTo>
                    <a:pt x="790" y="1554"/>
                    <a:pt x="806" y="1553"/>
                    <a:pt x="821" y="1552"/>
                  </a:cubicBezTo>
                  <a:cubicBezTo>
                    <a:pt x="1216" y="1552"/>
                    <a:pt x="1551" y="1187"/>
                    <a:pt x="1551" y="792"/>
                  </a:cubicBezTo>
                  <a:cubicBezTo>
                    <a:pt x="1551" y="382"/>
                    <a:pt x="1184"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3" name="Google Shape;29403;p13"/>
            <p:cNvSpPr/>
            <p:nvPr/>
          </p:nvSpPr>
          <p:spPr>
            <a:xfrm>
              <a:off x="4532275" y="4767825"/>
              <a:ext cx="39525" cy="38850"/>
            </a:xfrm>
            <a:custGeom>
              <a:avLst/>
              <a:gdLst/>
              <a:ahLst/>
              <a:cxnLst/>
              <a:rect l="l" t="t" r="r" b="b"/>
              <a:pathLst>
                <a:path w="1581" h="1554" extrusionOk="0">
                  <a:moveTo>
                    <a:pt x="821" y="1"/>
                  </a:moveTo>
                  <a:cubicBezTo>
                    <a:pt x="426" y="1"/>
                    <a:pt x="61" y="335"/>
                    <a:pt x="31" y="730"/>
                  </a:cubicBezTo>
                  <a:cubicBezTo>
                    <a:pt x="0" y="1156"/>
                    <a:pt x="334" y="1551"/>
                    <a:pt x="760" y="1551"/>
                  </a:cubicBezTo>
                  <a:cubicBezTo>
                    <a:pt x="777" y="1552"/>
                    <a:pt x="793" y="1553"/>
                    <a:pt x="810" y="1553"/>
                  </a:cubicBezTo>
                  <a:cubicBezTo>
                    <a:pt x="1186" y="1553"/>
                    <a:pt x="1521" y="1230"/>
                    <a:pt x="1550" y="852"/>
                  </a:cubicBezTo>
                  <a:cubicBezTo>
                    <a:pt x="1581" y="427"/>
                    <a:pt x="121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4" name="Google Shape;29404;p13"/>
            <p:cNvSpPr/>
            <p:nvPr/>
          </p:nvSpPr>
          <p:spPr>
            <a:xfrm>
              <a:off x="2012450" y="4054250"/>
              <a:ext cx="41075" cy="38875"/>
            </a:xfrm>
            <a:custGeom>
              <a:avLst/>
              <a:gdLst/>
              <a:ahLst/>
              <a:cxnLst/>
              <a:rect l="l" t="t" r="r" b="b"/>
              <a:pathLst>
                <a:path w="1643" h="1555" extrusionOk="0">
                  <a:moveTo>
                    <a:pt x="823" y="0"/>
                  </a:moveTo>
                  <a:cubicBezTo>
                    <a:pt x="803" y="0"/>
                    <a:pt x="782" y="1"/>
                    <a:pt x="761" y="3"/>
                  </a:cubicBezTo>
                  <a:cubicBezTo>
                    <a:pt x="335" y="33"/>
                    <a:pt x="1" y="367"/>
                    <a:pt x="1" y="793"/>
                  </a:cubicBezTo>
                  <a:cubicBezTo>
                    <a:pt x="1" y="1202"/>
                    <a:pt x="366" y="1554"/>
                    <a:pt x="799" y="1554"/>
                  </a:cubicBezTo>
                  <a:cubicBezTo>
                    <a:pt x="816" y="1554"/>
                    <a:pt x="834" y="1554"/>
                    <a:pt x="852" y="1553"/>
                  </a:cubicBezTo>
                  <a:cubicBezTo>
                    <a:pt x="1308" y="1553"/>
                    <a:pt x="1642" y="1188"/>
                    <a:pt x="1612" y="732"/>
                  </a:cubicBezTo>
                  <a:cubicBezTo>
                    <a:pt x="1583" y="297"/>
                    <a:pt x="1250" y="0"/>
                    <a:pt x="8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5" name="Google Shape;29405;p13"/>
            <p:cNvSpPr/>
            <p:nvPr/>
          </p:nvSpPr>
          <p:spPr>
            <a:xfrm>
              <a:off x="2822525" y="4658425"/>
              <a:ext cx="39525" cy="38800"/>
            </a:xfrm>
            <a:custGeom>
              <a:avLst/>
              <a:gdLst/>
              <a:ahLst/>
              <a:cxnLst/>
              <a:rect l="l" t="t" r="r" b="b"/>
              <a:pathLst>
                <a:path w="1581" h="1552" extrusionOk="0">
                  <a:moveTo>
                    <a:pt x="760" y="0"/>
                  </a:moveTo>
                  <a:cubicBezTo>
                    <a:pt x="365" y="30"/>
                    <a:pt x="30" y="365"/>
                    <a:pt x="30" y="760"/>
                  </a:cubicBezTo>
                  <a:cubicBezTo>
                    <a:pt x="1" y="1170"/>
                    <a:pt x="367" y="1552"/>
                    <a:pt x="774" y="1552"/>
                  </a:cubicBezTo>
                  <a:cubicBezTo>
                    <a:pt x="790" y="1552"/>
                    <a:pt x="805" y="1551"/>
                    <a:pt x="820" y="1550"/>
                  </a:cubicBezTo>
                  <a:cubicBezTo>
                    <a:pt x="1246" y="1550"/>
                    <a:pt x="1580" y="1155"/>
                    <a:pt x="1550" y="699"/>
                  </a:cubicBezTo>
                  <a:cubicBezTo>
                    <a:pt x="1520" y="304"/>
                    <a:pt x="115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6" name="Google Shape;29406;p13"/>
            <p:cNvSpPr/>
            <p:nvPr/>
          </p:nvSpPr>
          <p:spPr>
            <a:xfrm>
              <a:off x="5831675" y="3181200"/>
              <a:ext cx="39550" cy="39525"/>
            </a:xfrm>
            <a:custGeom>
              <a:avLst/>
              <a:gdLst/>
              <a:ahLst/>
              <a:cxnLst/>
              <a:rect l="l" t="t" r="r" b="b"/>
              <a:pathLst>
                <a:path w="1582" h="1581" extrusionOk="0">
                  <a:moveTo>
                    <a:pt x="761" y="0"/>
                  </a:moveTo>
                  <a:cubicBezTo>
                    <a:pt x="366" y="0"/>
                    <a:pt x="31" y="365"/>
                    <a:pt x="31" y="760"/>
                  </a:cubicBezTo>
                  <a:cubicBezTo>
                    <a:pt x="1" y="1185"/>
                    <a:pt x="366" y="1581"/>
                    <a:pt x="791" y="1581"/>
                  </a:cubicBezTo>
                  <a:cubicBezTo>
                    <a:pt x="1186" y="1550"/>
                    <a:pt x="1551" y="1185"/>
                    <a:pt x="1551" y="821"/>
                  </a:cubicBezTo>
                  <a:cubicBezTo>
                    <a:pt x="1581" y="395"/>
                    <a:pt x="118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7" name="Google Shape;29407;p13"/>
            <p:cNvSpPr/>
            <p:nvPr/>
          </p:nvSpPr>
          <p:spPr>
            <a:xfrm>
              <a:off x="4941100" y="1106650"/>
              <a:ext cx="38750" cy="38850"/>
            </a:xfrm>
            <a:custGeom>
              <a:avLst/>
              <a:gdLst/>
              <a:ahLst/>
              <a:cxnLst/>
              <a:rect l="l" t="t" r="r" b="b"/>
              <a:pathLst>
                <a:path w="1550" h="1554" extrusionOk="0">
                  <a:moveTo>
                    <a:pt x="749" y="0"/>
                  </a:moveTo>
                  <a:cubicBezTo>
                    <a:pt x="732" y="0"/>
                    <a:pt x="716" y="1"/>
                    <a:pt x="699" y="2"/>
                  </a:cubicBezTo>
                  <a:cubicBezTo>
                    <a:pt x="304" y="32"/>
                    <a:pt x="0" y="397"/>
                    <a:pt x="0" y="792"/>
                  </a:cubicBezTo>
                  <a:cubicBezTo>
                    <a:pt x="0" y="1188"/>
                    <a:pt x="334" y="1552"/>
                    <a:pt x="730" y="1552"/>
                  </a:cubicBezTo>
                  <a:cubicBezTo>
                    <a:pt x="745" y="1553"/>
                    <a:pt x="760" y="1554"/>
                    <a:pt x="776" y="1554"/>
                  </a:cubicBezTo>
                  <a:cubicBezTo>
                    <a:pt x="1183" y="1554"/>
                    <a:pt x="1549" y="1172"/>
                    <a:pt x="1520" y="762"/>
                  </a:cubicBezTo>
                  <a:cubicBezTo>
                    <a:pt x="1520" y="353"/>
                    <a:pt x="1155" y="0"/>
                    <a:pt x="7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8" name="Google Shape;29408;p13"/>
            <p:cNvSpPr/>
            <p:nvPr/>
          </p:nvSpPr>
          <p:spPr>
            <a:xfrm>
              <a:off x="2552750" y="1161400"/>
              <a:ext cx="40300" cy="38825"/>
            </a:xfrm>
            <a:custGeom>
              <a:avLst/>
              <a:gdLst/>
              <a:ahLst/>
              <a:cxnLst/>
              <a:rect l="l" t="t" r="r" b="b"/>
              <a:pathLst>
                <a:path w="1612" h="1553" extrusionOk="0">
                  <a:moveTo>
                    <a:pt x="851" y="1"/>
                  </a:moveTo>
                  <a:cubicBezTo>
                    <a:pt x="456" y="1"/>
                    <a:pt x="92" y="335"/>
                    <a:pt x="61" y="700"/>
                  </a:cubicBezTo>
                  <a:cubicBezTo>
                    <a:pt x="0" y="1156"/>
                    <a:pt x="365" y="1551"/>
                    <a:pt x="791" y="1551"/>
                  </a:cubicBezTo>
                  <a:cubicBezTo>
                    <a:pt x="807" y="1552"/>
                    <a:pt x="824" y="1553"/>
                    <a:pt x="841" y="1553"/>
                  </a:cubicBezTo>
                  <a:cubicBezTo>
                    <a:pt x="1216" y="1553"/>
                    <a:pt x="1552" y="1230"/>
                    <a:pt x="1581" y="852"/>
                  </a:cubicBezTo>
                  <a:cubicBezTo>
                    <a:pt x="1611" y="426"/>
                    <a:pt x="1277"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9" name="Google Shape;29409;p13"/>
            <p:cNvSpPr/>
            <p:nvPr/>
          </p:nvSpPr>
          <p:spPr>
            <a:xfrm>
              <a:off x="4195625" y="4849900"/>
              <a:ext cx="38775" cy="38950"/>
            </a:xfrm>
            <a:custGeom>
              <a:avLst/>
              <a:gdLst/>
              <a:ahLst/>
              <a:cxnLst/>
              <a:rect l="l" t="t" r="r" b="b"/>
              <a:pathLst>
                <a:path w="1551" h="1558" extrusionOk="0">
                  <a:moveTo>
                    <a:pt x="730" y="1"/>
                  </a:moveTo>
                  <a:cubicBezTo>
                    <a:pt x="335" y="31"/>
                    <a:pt x="1" y="396"/>
                    <a:pt x="1" y="791"/>
                  </a:cubicBezTo>
                  <a:cubicBezTo>
                    <a:pt x="1" y="1187"/>
                    <a:pt x="343" y="1557"/>
                    <a:pt x="734" y="1557"/>
                  </a:cubicBezTo>
                  <a:cubicBezTo>
                    <a:pt x="763" y="1557"/>
                    <a:pt x="792" y="1555"/>
                    <a:pt x="822" y="1551"/>
                  </a:cubicBezTo>
                  <a:cubicBezTo>
                    <a:pt x="1247" y="1520"/>
                    <a:pt x="1551" y="1125"/>
                    <a:pt x="1521" y="730"/>
                  </a:cubicBezTo>
                  <a:cubicBezTo>
                    <a:pt x="1490" y="33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0" name="Google Shape;29410;p13"/>
            <p:cNvSpPr/>
            <p:nvPr/>
          </p:nvSpPr>
          <p:spPr>
            <a:xfrm>
              <a:off x="4499600" y="4856750"/>
              <a:ext cx="41025" cy="38825"/>
            </a:xfrm>
            <a:custGeom>
              <a:avLst/>
              <a:gdLst/>
              <a:ahLst/>
              <a:cxnLst/>
              <a:rect l="l" t="t" r="r" b="b"/>
              <a:pathLst>
                <a:path w="1641" h="1553" extrusionOk="0">
                  <a:moveTo>
                    <a:pt x="790" y="0"/>
                  </a:moveTo>
                  <a:cubicBezTo>
                    <a:pt x="365" y="31"/>
                    <a:pt x="61" y="335"/>
                    <a:pt x="31" y="760"/>
                  </a:cubicBezTo>
                  <a:cubicBezTo>
                    <a:pt x="0" y="1216"/>
                    <a:pt x="365" y="1550"/>
                    <a:pt x="821" y="1550"/>
                  </a:cubicBezTo>
                  <a:cubicBezTo>
                    <a:pt x="837" y="1552"/>
                    <a:pt x="854" y="1552"/>
                    <a:pt x="870" y="1552"/>
                  </a:cubicBezTo>
                  <a:cubicBezTo>
                    <a:pt x="1277" y="1552"/>
                    <a:pt x="1640" y="1198"/>
                    <a:pt x="1611" y="760"/>
                  </a:cubicBezTo>
                  <a:cubicBezTo>
                    <a:pt x="1611" y="335"/>
                    <a:pt x="124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1" name="Google Shape;29411;p13"/>
            <p:cNvSpPr/>
            <p:nvPr/>
          </p:nvSpPr>
          <p:spPr>
            <a:xfrm>
              <a:off x="5765575" y="3363550"/>
              <a:ext cx="39500" cy="38825"/>
            </a:xfrm>
            <a:custGeom>
              <a:avLst/>
              <a:gdLst/>
              <a:ahLst/>
              <a:cxnLst/>
              <a:rect l="l" t="t" r="r" b="b"/>
              <a:pathLst>
                <a:path w="1580" h="1553" extrusionOk="0">
                  <a:moveTo>
                    <a:pt x="791" y="1"/>
                  </a:moveTo>
                  <a:cubicBezTo>
                    <a:pt x="395" y="1"/>
                    <a:pt x="31" y="366"/>
                    <a:pt x="31" y="761"/>
                  </a:cubicBezTo>
                  <a:cubicBezTo>
                    <a:pt x="0" y="1156"/>
                    <a:pt x="335" y="1521"/>
                    <a:pt x="730" y="1551"/>
                  </a:cubicBezTo>
                  <a:cubicBezTo>
                    <a:pt x="746" y="1552"/>
                    <a:pt x="763" y="1553"/>
                    <a:pt x="780" y="1553"/>
                  </a:cubicBezTo>
                  <a:cubicBezTo>
                    <a:pt x="1188" y="1553"/>
                    <a:pt x="1580" y="1199"/>
                    <a:pt x="1551" y="761"/>
                  </a:cubicBezTo>
                  <a:cubicBezTo>
                    <a:pt x="1551" y="366"/>
                    <a:pt x="118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2" name="Google Shape;29412;p13"/>
            <p:cNvSpPr/>
            <p:nvPr/>
          </p:nvSpPr>
          <p:spPr>
            <a:xfrm>
              <a:off x="2047450" y="1699400"/>
              <a:ext cx="39500" cy="38825"/>
            </a:xfrm>
            <a:custGeom>
              <a:avLst/>
              <a:gdLst/>
              <a:ahLst/>
              <a:cxnLst/>
              <a:rect l="l" t="t" r="r" b="b"/>
              <a:pathLst>
                <a:path w="1580" h="1553" extrusionOk="0">
                  <a:moveTo>
                    <a:pt x="759" y="1"/>
                  </a:moveTo>
                  <a:cubicBezTo>
                    <a:pt x="364" y="31"/>
                    <a:pt x="30" y="365"/>
                    <a:pt x="30" y="761"/>
                  </a:cubicBezTo>
                  <a:cubicBezTo>
                    <a:pt x="0" y="1171"/>
                    <a:pt x="366" y="1552"/>
                    <a:pt x="774" y="1552"/>
                  </a:cubicBezTo>
                  <a:cubicBezTo>
                    <a:pt x="789" y="1552"/>
                    <a:pt x="804" y="1552"/>
                    <a:pt x="820" y="1551"/>
                  </a:cubicBezTo>
                  <a:cubicBezTo>
                    <a:pt x="1185" y="1551"/>
                    <a:pt x="1549" y="1186"/>
                    <a:pt x="1549" y="791"/>
                  </a:cubicBezTo>
                  <a:cubicBezTo>
                    <a:pt x="1580" y="365"/>
                    <a:pt x="1185" y="1"/>
                    <a:pt x="7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3" name="Google Shape;29413;p13"/>
            <p:cNvSpPr/>
            <p:nvPr/>
          </p:nvSpPr>
          <p:spPr>
            <a:xfrm>
              <a:off x="5652350" y="1982075"/>
              <a:ext cx="38775" cy="38825"/>
            </a:xfrm>
            <a:custGeom>
              <a:avLst/>
              <a:gdLst/>
              <a:ahLst/>
              <a:cxnLst/>
              <a:rect l="l" t="t" r="r" b="b"/>
              <a:pathLst>
                <a:path w="1551" h="1553" extrusionOk="0">
                  <a:moveTo>
                    <a:pt x="730" y="1"/>
                  </a:moveTo>
                  <a:cubicBezTo>
                    <a:pt x="335" y="31"/>
                    <a:pt x="0" y="396"/>
                    <a:pt x="0" y="791"/>
                  </a:cubicBezTo>
                  <a:cubicBezTo>
                    <a:pt x="0" y="1186"/>
                    <a:pt x="365" y="1551"/>
                    <a:pt x="730" y="1551"/>
                  </a:cubicBezTo>
                  <a:cubicBezTo>
                    <a:pt x="745" y="1552"/>
                    <a:pt x="761" y="1553"/>
                    <a:pt x="776" y="1553"/>
                  </a:cubicBezTo>
                  <a:cubicBezTo>
                    <a:pt x="1153" y="1553"/>
                    <a:pt x="1491" y="1201"/>
                    <a:pt x="1520" y="821"/>
                  </a:cubicBezTo>
                  <a:cubicBezTo>
                    <a:pt x="1551" y="396"/>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4" name="Google Shape;29414;p13"/>
            <p:cNvSpPr/>
            <p:nvPr/>
          </p:nvSpPr>
          <p:spPr>
            <a:xfrm>
              <a:off x="2396200" y="1311825"/>
              <a:ext cx="38775" cy="38850"/>
            </a:xfrm>
            <a:custGeom>
              <a:avLst/>
              <a:gdLst/>
              <a:ahLst/>
              <a:cxnLst/>
              <a:rect l="l" t="t" r="r" b="b"/>
              <a:pathLst>
                <a:path w="1551" h="1554" extrusionOk="0">
                  <a:moveTo>
                    <a:pt x="777" y="0"/>
                  </a:moveTo>
                  <a:cubicBezTo>
                    <a:pt x="761" y="0"/>
                    <a:pt x="746" y="1"/>
                    <a:pt x="730" y="2"/>
                  </a:cubicBezTo>
                  <a:cubicBezTo>
                    <a:pt x="335" y="32"/>
                    <a:pt x="1" y="427"/>
                    <a:pt x="31" y="823"/>
                  </a:cubicBezTo>
                  <a:cubicBezTo>
                    <a:pt x="60" y="1202"/>
                    <a:pt x="370" y="1554"/>
                    <a:pt x="772" y="1554"/>
                  </a:cubicBezTo>
                  <a:cubicBezTo>
                    <a:pt x="788" y="1554"/>
                    <a:pt x="805" y="1553"/>
                    <a:pt x="821" y="1552"/>
                  </a:cubicBezTo>
                  <a:cubicBezTo>
                    <a:pt x="1217" y="1552"/>
                    <a:pt x="1551" y="1187"/>
                    <a:pt x="1551" y="792"/>
                  </a:cubicBezTo>
                  <a:cubicBezTo>
                    <a:pt x="1551" y="382"/>
                    <a:pt x="1184" y="0"/>
                    <a:pt x="7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5" name="Google Shape;29415;p13"/>
            <p:cNvSpPr/>
            <p:nvPr/>
          </p:nvSpPr>
          <p:spPr>
            <a:xfrm>
              <a:off x="5841550" y="2875700"/>
              <a:ext cx="38800" cy="38825"/>
            </a:xfrm>
            <a:custGeom>
              <a:avLst/>
              <a:gdLst/>
              <a:ahLst/>
              <a:cxnLst/>
              <a:rect l="l" t="t" r="r" b="b"/>
              <a:pathLst>
                <a:path w="1552" h="1553" extrusionOk="0">
                  <a:moveTo>
                    <a:pt x="730" y="1"/>
                  </a:moveTo>
                  <a:cubicBezTo>
                    <a:pt x="335" y="31"/>
                    <a:pt x="1" y="366"/>
                    <a:pt x="1" y="791"/>
                  </a:cubicBezTo>
                  <a:cubicBezTo>
                    <a:pt x="1" y="1200"/>
                    <a:pt x="366" y="1553"/>
                    <a:pt x="772" y="1553"/>
                  </a:cubicBezTo>
                  <a:cubicBezTo>
                    <a:pt x="788" y="1553"/>
                    <a:pt x="805" y="1552"/>
                    <a:pt x="822" y="1551"/>
                  </a:cubicBezTo>
                  <a:cubicBezTo>
                    <a:pt x="1217" y="1521"/>
                    <a:pt x="1551" y="1156"/>
                    <a:pt x="1521" y="730"/>
                  </a:cubicBezTo>
                  <a:cubicBezTo>
                    <a:pt x="1490" y="335"/>
                    <a:pt x="112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6" name="Google Shape;29416;p13"/>
            <p:cNvSpPr/>
            <p:nvPr/>
          </p:nvSpPr>
          <p:spPr>
            <a:xfrm>
              <a:off x="3184975" y="4790625"/>
              <a:ext cx="38775" cy="38950"/>
            </a:xfrm>
            <a:custGeom>
              <a:avLst/>
              <a:gdLst/>
              <a:ahLst/>
              <a:cxnLst/>
              <a:rect l="l" t="t" r="r" b="b"/>
              <a:pathLst>
                <a:path w="1551" h="1558" extrusionOk="0">
                  <a:moveTo>
                    <a:pt x="821" y="1"/>
                  </a:moveTo>
                  <a:cubicBezTo>
                    <a:pt x="426" y="1"/>
                    <a:pt x="61" y="335"/>
                    <a:pt x="31" y="730"/>
                  </a:cubicBezTo>
                  <a:cubicBezTo>
                    <a:pt x="1" y="1125"/>
                    <a:pt x="304" y="1521"/>
                    <a:pt x="700" y="1551"/>
                  </a:cubicBezTo>
                  <a:cubicBezTo>
                    <a:pt x="733" y="1555"/>
                    <a:pt x="766" y="1558"/>
                    <a:pt x="799" y="1558"/>
                  </a:cubicBezTo>
                  <a:cubicBezTo>
                    <a:pt x="1212" y="1558"/>
                    <a:pt x="1551" y="1214"/>
                    <a:pt x="1551" y="791"/>
                  </a:cubicBezTo>
                  <a:cubicBezTo>
                    <a:pt x="1551" y="396"/>
                    <a:pt x="1216" y="3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7" name="Google Shape;29417;p13"/>
            <p:cNvSpPr/>
            <p:nvPr/>
          </p:nvSpPr>
          <p:spPr>
            <a:xfrm>
              <a:off x="5375750" y="4147775"/>
              <a:ext cx="39525" cy="38825"/>
            </a:xfrm>
            <a:custGeom>
              <a:avLst/>
              <a:gdLst/>
              <a:ahLst/>
              <a:cxnLst/>
              <a:rect l="l" t="t" r="r" b="b"/>
              <a:pathLst>
                <a:path w="1581" h="1553" extrusionOk="0">
                  <a:moveTo>
                    <a:pt x="821" y="0"/>
                  </a:moveTo>
                  <a:cubicBezTo>
                    <a:pt x="426" y="0"/>
                    <a:pt x="61" y="335"/>
                    <a:pt x="31" y="730"/>
                  </a:cubicBezTo>
                  <a:cubicBezTo>
                    <a:pt x="0" y="1155"/>
                    <a:pt x="335" y="1550"/>
                    <a:pt x="760" y="1550"/>
                  </a:cubicBezTo>
                  <a:cubicBezTo>
                    <a:pt x="777" y="1552"/>
                    <a:pt x="794" y="1552"/>
                    <a:pt x="810" y="1552"/>
                  </a:cubicBezTo>
                  <a:cubicBezTo>
                    <a:pt x="1186" y="1552"/>
                    <a:pt x="1521" y="1230"/>
                    <a:pt x="1551" y="851"/>
                  </a:cubicBezTo>
                  <a:cubicBezTo>
                    <a:pt x="1581" y="426"/>
                    <a:pt x="124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8" name="Google Shape;29418;p13"/>
            <p:cNvSpPr/>
            <p:nvPr/>
          </p:nvSpPr>
          <p:spPr>
            <a:xfrm>
              <a:off x="5592325" y="1858975"/>
              <a:ext cx="38775" cy="38825"/>
            </a:xfrm>
            <a:custGeom>
              <a:avLst/>
              <a:gdLst/>
              <a:ahLst/>
              <a:cxnLst/>
              <a:rect l="l" t="t" r="r" b="b"/>
              <a:pathLst>
                <a:path w="1551" h="1553" extrusionOk="0">
                  <a:moveTo>
                    <a:pt x="821" y="1"/>
                  </a:moveTo>
                  <a:cubicBezTo>
                    <a:pt x="426" y="1"/>
                    <a:pt x="61" y="335"/>
                    <a:pt x="31" y="730"/>
                  </a:cubicBezTo>
                  <a:cubicBezTo>
                    <a:pt x="0" y="1156"/>
                    <a:pt x="334" y="1520"/>
                    <a:pt x="730" y="1551"/>
                  </a:cubicBezTo>
                  <a:cubicBezTo>
                    <a:pt x="746" y="1552"/>
                    <a:pt x="763" y="1553"/>
                    <a:pt x="779" y="1553"/>
                  </a:cubicBezTo>
                  <a:cubicBezTo>
                    <a:pt x="1185" y="1553"/>
                    <a:pt x="1550" y="1200"/>
                    <a:pt x="1550" y="791"/>
                  </a:cubicBezTo>
                  <a:cubicBezTo>
                    <a:pt x="1550" y="365"/>
                    <a:pt x="1216" y="3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9" name="Google Shape;29419;p13"/>
            <p:cNvSpPr/>
            <p:nvPr/>
          </p:nvSpPr>
          <p:spPr>
            <a:xfrm>
              <a:off x="2597575" y="471425"/>
              <a:ext cx="50950" cy="31450"/>
            </a:xfrm>
            <a:custGeom>
              <a:avLst/>
              <a:gdLst/>
              <a:ahLst/>
              <a:cxnLst/>
              <a:rect l="l" t="t" r="r" b="b"/>
              <a:pathLst>
                <a:path w="2038" h="1258" extrusionOk="0">
                  <a:moveTo>
                    <a:pt x="153" y="0"/>
                  </a:moveTo>
                  <a:cubicBezTo>
                    <a:pt x="1" y="517"/>
                    <a:pt x="183" y="882"/>
                    <a:pt x="578" y="1125"/>
                  </a:cubicBezTo>
                  <a:cubicBezTo>
                    <a:pt x="722" y="1217"/>
                    <a:pt x="871" y="1257"/>
                    <a:pt x="1019" y="1257"/>
                  </a:cubicBezTo>
                  <a:cubicBezTo>
                    <a:pt x="1215" y="1257"/>
                    <a:pt x="1408" y="1186"/>
                    <a:pt x="1581" y="1064"/>
                  </a:cubicBezTo>
                  <a:cubicBezTo>
                    <a:pt x="1946" y="791"/>
                    <a:pt x="2037" y="456"/>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0" name="Google Shape;29420;p13"/>
            <p:cNvSpPr/>
            <p:nvPr/>
          </p:nvSpPr>
          <p:spPr>
            <a:xfrm>
              <a:off x="3978300" y="4872650"/>
              <a:ext cx="39550" cy="38875"/>
            </a:xfrm>
            <a:custGeom>
              <a:avLst/>
              <a:gdLst/>
              <a:ahLst/>
              <a:cxnLst/>
              <a:rect l="l" t="t" r="r" b="b"/>
              <a:pathLst>
                <a:path w="1582" h="1555" extrusionOk="0">
                  <a:moveTo>
                    <a:pt x="802" y="1"/>
                  </a:moveTo>
                  <a:cubicBezTo>
                    <a:pt x="426" y="1"/>
                    <a:pt x="89" y="323"/>
                    <a:pt x="31" y="702"/>
                  </a:cubicBezTo>
                  <a:cubicBezTo>
                    <a:pt x="1" y="1158"/>
                    <a:pt x="335" y="1553"/>
                    <a:pt x="791" y="1553"/>
                  </a:cubicBezTo>
                  <a:cubicBezTo>
                    <a:pt x="806" y="1554"/>
                    <a:pt x="822" y="1555"/>
                    <a:pt x="837" y="1555"/>
                  </a:cubicBezTo>
                  <a:cubicBezTo>
                    <a:pt x="1214" y="1555"/>
                    <a:pt x="1551" y="1203"/>
                    <a:pt x="1551" y="823"/>
                  </a:cubicBezTo>
                  <a:cubicBezTo>
                    <a:pt x="1581" y="428"/>
                    <a:pt x="1247" y="33"/>
                    <a:pt x="852" y="3"/>
                  </a:cubicBezTo>
                  <a:cubicBezTo>
                    <a:pt x="835" y="1"/>
                    <a:pt x="818" y="1"/>
                    <a:pt x="8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1" name="Google Shape;29421;p13"/>
            <p:cNvSpPr/>
            <p:nvPr/>
          </p:nvSpPr>
          <p:spPr>
            <a:xfrm>
              <a:off x="3511725" y="792100"/>
              <a:ext cx="38775" cy="38825"/>
            </a:xfrm>
            <a:custGeom>
              <a:avLst/>
              <a:gdLst/>
              <a:ahLst/>
              <a:cxnLst/>
              <a:rect l="l" t="t" r="r" b="b"/>
              <a:pathLst>
                <a:path w="1551" h="1553" extrusionOk="0">
                  <a:moveTo>
                    <a:pt x="730" y="0"/>
                  </a:moveTo>
                  <a:cubicBezTo>
                    <a:pt x="335" y="31"/>
                    <a:pt x="1" y="365"/>
                    <a:pt x="1" y="791"/>
                  </a:cubicBezTo>
                  <a:cubicBezTo>
                    <a:pt x="1" y="1200"/>
                    <a:pt x="366" y="1552"/>
                    <a:pt x="772" y="1552"/>
                  </a:cubicBezTo>
                  <a:cubicBezTo>
                    <a:pt x="788" y="1552"/>
                    <a:pt x="805" y="1552"/>
                    <a:pt x="821" y="1551"/>
                  </a:cubicBezTo>
                  <a:cubicBezTo>
                    <a:pt x="1217" y="1520"/>
                    <a:pt x="1551" y="1155"/>
                    <a:pt x="1520" y="730"/>
                  </a:cubicBezTo>
                  <a:cubicBezTo>
                    <a:pt x="1490" y="335"/>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2" name="Google Shape;29422;p13"/>
            <p:cNvSpPr/>
            <p:nvPr/>
          </p:nvSpPr>
          <p:spPr>
            <a:xfrm>
              <a:off x="5535325" y="1735875"/>
              <a:ext cx="39550" cy="38825"/>
            </a:xfrm>
            <a:custGeom>
              <a:avLst/>
              <a:gdLst/>
              <a:ahLst/>
              <a:cxnLst/>
              <a:rect l="l" t="t" r="r" b="b"/>
              <a:pathLst>
                <a:path w="1582" h="1553" extrusionOk="0">
                  <a:moveTo>
                    <a:pt x="821" y="1"/>
                  </a:moveTo>
                  <a:cubicBezTo>
                    <a:pt x="426" y="1"/>
                    <a:pt x="31" y="335"/>
                    <a:pt x="31" y="730"/>
                  </a:cubicBezTo>
                  <a:cubicBezTo>
                    <a:pt x="0" y="1156"/>
                    <a:pt x="335" y="1520"/>
                    <a:pt x="730" y="1551"/>
                  </a:cubicBezTo>
                  <a:cubicBezTo>
                    <a:pt x="748" y="1552"/>
                    <a:pt x="766" y="1553"/>
                    <a:pt x="785" y="1553"/>
                  </a:cubicBezTo>
                  <a:cubicBezTo>
                    <a:pt x="1158" y="1553"/>
                    <a:pt x="1493" y="1259"/>
                    <a:pt x="1551" y="882"/>
                  </a:cubicBezTo>
                  <a:cubicBezTo>
                    <a:pt x="1581" y="426"/>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3" name="Google Shape;29423;p13"/>
            <p:cNvSpPr/>
            <p:nvPr/>
          </p:nvSpPr>
          <p:spPr>
            <a:xfrm>
              <a:off x="5567250" y="3909125"/>
              <a:ext cx="39525" cy="38050"/>
            </a:xfrm>
            <a:custGeom>
              <a:avLst/>
              <a:gdLst/>
              <a:ahLst/>
              <a:cxnLst/>
              <a:rect l="l" t="t" r="r" b="b"/>
              <a:pathLst>
                <a:path w="1581" h="1522" extrusionOk="0">
                  <a:moveTo>
                    <a:pt x="843" y="0"/>
                  </a:moveTo>
                  <a:cubicBezTo>
                    <a:pt x="826" y="0"/>
                    <a:pt x="808" y="1"/>
                    <a:pt x="790" y="2"/>
                  </a:cubicBezTo>
                  <a:cubicBezTo>
                    <a:pt x="365" y="2"/>
                    <a:pt x="30" y="306"/>
                    <a:pt x="30" y="731"/>
                  </a:cubicBezTo>
                  <a:cubicBezTo>
                    <a:pt x="0" y="1187"/>
                    <a:pt x="334" y="1522"/>
                    <a:pt x="821" y="1522"/>
                  </a:cubicBezTo>
                  <a:cubicBezTo>
                    <a:pt x="1216" y="1522"/>
                    <a:pt x="1550" y="1187"/>
                    <a:pt x="1581" y="792"/>
                  </a:cubicBezTo>
                  <a:cubicBezTo>
                    <a:pt x="1581" y="354"/>
                    <a:pt x="1272" y="0"/>
                    <a:pt x="8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4" name="Google Shape;29424;p13"/>
            <p:cNvSpPr/>
            <p:nvPr/>
          </p:nvSpPr>
          <p:spPr>
            <a:xfrm>
              <a:off x="2957000" y="899950"/>
              <a:ext cx="39525" cy="38075"/>
            </a:xfrm>
            <a:custGeom>
              <a:avLst/>
              <a:gdLst/>
              <a:ahLst/>
              <a:cxnLst/>
              <a:rect l="l" t="t" r="r" b="b"/>
              <a:pathLst>
                <a:path w="1581" h="1523" extrusionOk="0">
                  <a:moveTo>
                    <a:pt x="814" y="1"/>
                  </a:moveTo>
                  <a:cubicBezTo>
                    <a:pt x="796" y="1"/>
                    <a:pt x="779" y="1"/>
                    <a:pt x="761" y="3"/>
                  </a:cubicBezTo>
                  <a:cubicBezTo>
                    <a:pt x="366" y="3"/>
                    <a:pt x="31" y="306"/>
                    <a:pt x="1" y="732"/>
                  </a:cubicBezTo>
                  <a:cubicBezTo>
                    <a:pt x="1" y="1188"/>
                    <a:pt x="335" y="1522"/>
                    <a:pt x="822" y="1522"/>
                  </a:cubicBezTo>
                  <a:cubicBezTo>
                    <a:pt x="1247" y="1492"/>
                    <a:pt x="1551" y="1188"/>
                    <a:pt x="1551" y="793"/>
                  </a:cubicBezTo>
                  <a:cubicBezTo>
                    <a:pt x="1580" y="355"/>
                    <a:pt x="1245" y="1"/>
                    <a:pt x="8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5" name="Google Shape;29425;p13"/>
            <p:cNvSpPr/>
            <p:nvPr/>
          </p:nvSpPr>
          <p:spPr>
            <a:xfrm>
              <a:off x="5500375" y="4090775"/>
              <a:ext cx="40300" cy="38775"/>
            </a:xfrm>
            <a:custGeom>
              <a:avLst/>
              <a:gdLst/>
              <a:ahLst/>
              <a:cxnLst/>
              <a:rect l="l" t="t" r="r" b="b"/>
              <a:pathLst>
                <a:path w="1612" h="1551" extrusionOk="0">
                  <a:moveTo>
                    <a:pt x="851" y="1"/>
                  </a:moveTo>
                  <a:cubicBezTo>
                    <a:pt x="426" y="1"/>
                    <a:pt x="31" y="304"/>
                    <a:pt x="31" y="760"/>
                  </a:cubicBezTo>
                  <a:cubicBezTo>
                    <a:pt x="0" y="1186"/>
                    <a:pt x="365" y="1551"/>
                    <a:pt x="821" y="1551"/>
                  </a:cubicBezTo>
                  <a:cubicBezTo>
                    <a:pt x="1277" y="1551"/>
                    <a:pt x="1611" y="1216"/>
                    <a:pt x="1611" y="760"/>
                  </a:cubicBezTo>
                  <a:cubicBezTo>
                    <a:pt x="1581" y="335"/>
                    <a:pt x="1277" y="3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6" name="Google Shape;29426;p13"/>
            <p:cNvSpPr/>
            <p:nvPr/>
          </p:nvSpPr>
          <p:spPr>
            <a:xfrm>
              <a:off x="4748075" y="4742750"/>
              <a:ext cx="40300" cy="38825"/>
            </a:xfrm>
            <a:custGeom>
              <a:avLst/>
              <a:gdLst/>
              <a:ahLst/>
              <a:cxnLst/>
              <a:rect l="l" t="t" r="r" b="b"/>
              <a:pathLst>
                <a:path w="1612" h="1553" extrusionOk="0">
                  <a:moveTo>
                    <a:pt x="791" y="1"/>
                  </a:moveTo>
                  <a:cubicBezTo>
                    <a:pt x="365" y="31"/>
                    <a:pt x="31" y="335"/>
                    <a:pt x="31" y="761"/>
                  </a:cubicBezTo>
                  <a:cubicBezTo>
                    <a:pt x="1" y="1186"/>
                    <a:pt x="365" y="1551"/>
                    <a:pt x="821" y="1551"/>
                  </a:cubicBezTo>
                  <a:cubicBezTo>
                    <a:pt x="839" y="1552"/>
                    <a:pt x="857" y="1553"/>
                    <a:pt x="874" y="1553"/>
                  </a:cubicBezTo>
                  <a:cubicBezTo>
                    <a:pt x="1303" y="1553"/>
                    <a:pt x="1611" y="1199"/>
                    <a:pt x="1611" y="761"/>
                  </a:cubicBezTo>
                  <a:cubicBezTo>
                    <a:pt x="1581" y="30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7" name="Google Shape;29427;p13"/>
            <p:cNvSpPr/>
            <p:nvPr/>
          </p:nvSpPr>
          <p:spPr>
            <a:xfrm>
              <a:off x="5122700" y="1172800"/>
              <a:ext cx="40300" cy="38825"/>
            </a:xfrm>
            <a:custGeom>
              <a:avLst/>
              <a:gdLst/>
              <a:ahLst/>
              <a:cxnLst/>
              <a:rect l="l" t="t" r="r" b="b"/>
              <a:pathLst>
                <a:path w="1612" h="1553" extrusionOk="0">
                  <a:moveTo>
                    <a:pt x="791" y="1"/>
                  </a:moveTo>
                  <a:cubicBezTo>
                    <a:pt x="335" y="1"/>
                    <a:pt x="1" y="365"/>
                    <a:pt x="1" y="791"/>
                  </a:cubicBezTo>
                  <a:cubicBezTo>
                    <a:pt x="1" y="1200"/>
                    <a:pt x="337" y="1552"/>
                    <a:pt x="768" y="1552"/>
                  </a:cubicBezTo>
                  <a:cubicBezTo>
                    <a:pt x="786" y="1552"/>
                    <a:pt x="803" y="1552"/>
                    <a:pt x="821" y="1551"/>
                  </a:cubicBezTo>
                  <a:cubicBezTo>
                    <a:pt x="1277" y="1551"/>
                    <a:pt x="1612" y="1186"/>
                    <a:pt x="1581" y="730"/>
                  </a:cubicBezTo>
                  <a:cubicBezTo>
                    <a:pt x="1551" y="304"/>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8" name="Google Shape;29428;p13"/>
            <p:cNvSpPr/>
            <p:nvPr/>
          </p:nvSpPr>
          <p:spPr>
            <a:xfrm>
              <a:off x="1792100" y="2121150"/>
              <a:ext cx="39525" cy="38775"/>
            </a:xfrm>
            <a:custGeom>
              <a:avLst/>
              <a:gdLst/>
              <a:ahLst/>
              <a:cxnLst/>
              <a:rect l="l" t="t" r="r" b="b"/>
              <a:pathLst>
                <a:path w="1581" h="1551" extrusionOk="0">
                  <a:moveTo>
                    <a:pt x="821" y="0"/>
                  </a:moveTo>
                  <a:cubicBezTo>
                    <a:pt x="365" y="0"/>
                    <a:pt x="0" y="335"/>
                    <a:pt x="0" y="790"/>
                  </a:cubicBezTo>
                  <a:cubicBezTo>
                    <a:pt x="31" y="1216"/>
                    <a:pt x="335" y="1520"/>
                    <a:pt x="760" y="1550"/>
                  </a:cubicBezTo>
                  <a:cubicBezTo>
                    <a:pt x="1216" y="1550"/>
                    <a:pt x="1581" y="1216"/>
                    <a:pt x="1581" y="760"/>
                  </a:cubicBezTo>
                  <a:cubicBezTo>
                    <a:pt x="1550" y="365"/>
                    <a:pt x="1246" y="31"/>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9" name="Google Shape;29429;p13"/>
            <p:cNvSpPr/>
            <p:nvPr/>
          </p:nvSpPr>
          <p:spPr>
            <a:xfrm>
              <a:off x="1924325" y="1756400"/>
              <a:ext cx="40300" cy="38825"/>
            </a:xfrm>
            <a:custGeom>
              <a:avLst/>
              <a:gdLst/>
              <a:ahLst/>
              <a:cxnLst/>
              <a:rect l="l" t="t" r="r" b="b"/>
              <a:pathLst>
                <a:path w="1612" h="1553" extrusionOk="0">
                  <a:moveTo>
                    <a:pt x="821" y="0"/>
                  </a:moveTo>
                  <a:cubicBezTo>
                    <a:pt x="334" y="0"/>
                    <a:pt x="0" y="335"/>
                    <a:pt x="0" y="791"/>
                  </a:cubicBezTo>
                  <a:cubicBezTo>
                    <a:pt x="0" y="1216"/>
                    <a:pt x="304" y="1520"/>
                    <a:pt x="730" y="1550"/>
                  </a:cubicBezTo>
                  <a:cubicBezTo>
                    <a:pt x="749" y="1552"/>
                    <a:pt x="768" y="1552"/>
                    <a:pt x="787" y="1552"/>
                  </a:cubicBezTo>
                  <a:cubicBezTo>
                    <a:pt x="1218" y="1552"/>
                    <a:pt x="1581" y="1229"/>
                    <a:pt x="1581" y="821"/>
                  </a:cubicBezTo>
                  <a:cubicBezTo>
                    <a:pt x="1611" y="39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0" name="Google Shape;29430;p13"/>
            <p:cNvSpPr/>
            <p:nvPr/>
          </p:nvSpPr>
          <p:spPr>
            <a:xfrm>
              <a:off x="4883325" y="981300"/>
              <a:ext cx="40275" cy="38825"/>
            </a:xfrm>
            <a:custGeom>
              <a:avLst/>
              <a:gdLst/>
              <a:ahLst/>
              <a:cxnLst/>
              <a:rect l="l" t="t" r="r" b="b"/>
              <a:pathLst>
                <a:path w="1611" h="1553" extrusionOk="0">
                  <a:moveTo>
                    <a:pt x="761" y="1"/>
                  </a:moveTo>
                  <a:cubicBezTo>
                    <a:pt x="335" y="31"/>
                    <a:pt x="31" y="335"/>
                    <a:pt x="1" y="761"/>
                  </a:cubicBezTo>
                  <a:cubicBezTo>
                    <a:pt x="1" y="1217"/>
                    <a:pt x="335" y="1551"/>
                    <a:pt x="791" y="1551"/>
                  </a:cubicBezTo>
                  <a:cubicBezTo>
                    <a:pt x="808" y="1552"/>
                    <a:pt x="824" y="1553"/>
                    <a:pt x="841" y="1553"/>
                  </a:cubicBezTo>
                  <a:cubicBezTo>
                    <a:pt x="1247" y="1553"/>
                    <a:pt x="1611" y="1199"/>
                    <a:pt x="1582" y="761"/>
                  </a:cubicBezTo>
                  <a:cubicBezTo>
                    <a:pt x="1582" y="335"/>
                    <a:pt x="1217"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1" name="Google Shape;29431;p13"/>
            <p:cNvSpPr/>
            <p:nvPr/>
          </p:nvSpPr>
          <p:spPr>
            <a:xfrm>
              <a:off x="3330875" y="725975"/>
              <a:ext cx="40300" cy="38825"/>
            </a:xfrm>
            <a:custGeom>
              <a:avLst/>
              <a:gdLst/>
              <a:ahLst/>
              <a:cxnLst/>
              <a:rect l="l" t="t" r="r" b="b"/>
              <a:pathLst>
                <a:path w="1612" h="1553" extrusionOk="0">
                  <a:moveTo>
                    <a:pt x="791" y="1"/>
                  </a:moveTo>
                  <a:cubicBezTo>
                    <a:pt x="365" y="1"/>
                    <a:pt x="1" y="366"/>
                    <a:pt x="1" y="791"/>
                  </a:cubicBezTo>
                  <a:cubicBezTo>
                    <a:pt x="1" y="1200"/>
                    <a:pt x="337" y="1553"/>
                    <a:pt x="768" y="1553"/>
                  </a:cubicBezTo>
                  <a:cubicBezTo>
                    <a:pt x="786" y="1553"/>
                    <a:pt x="803" y="1552"/>
                    <a:pt x="821" y="1551"/>
                  </a:cubicBezTo>
                  <a:cubicBezTo>
                    <a:pt x="1277" y="1551"/>
                    <a:pt x="1611" y="1186"/>
                    <a:pt x="1581" y="730"/>
                  </a:cubicBezTo>
                  <a:cubicBezTo>
                    <a:pt x="155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2" name="Google Shape;29432;p13"/>
            <p:cNvSpPr/>
            <p:nvPr/>
          </p:nvSpPr>
          <p:spPr>
            <a:xfrm>
              <a:off x="5799775" y="2139375"/>
              <a:ext cx="39525" cy="38775"/>
            </a:xfrm>
            <a:custGeom>
              <a:avLst/>
              <a:gdLst/>
              <a:ahLst/>
              <a:cxnLst/>
              <a:rect l="l" t="t" r="r" b="b"/>
              <a:pathLst>
                <a:path w="1581" h="1551" extrusionOk="0">
                  <a:moveTo>
                    <a:pt x="760" y="1"/>
                  </a:moveTo>
                  <a:cubicBezTo>
                    <a:pt x="335" y="31"/>
                    <a:pt x="31" y="335"/>
                    <a:pt x="0" y="761"/>
                  </a:cubicBezTo>
                  <a:cubicBezTo>
                    <a:pt x="0" y="1217"/>
                    <a:pt x="335" y="1551"/>
                    <a:pt x="790" y="1551"/>
                  </a:cubicBezTo>
                  <a:cubicBezTo>
                    <a:pt x="1216" y="1551"/>
                    <a:pt x="1581" y="1217"/>
                    <a:pt x="1581" y="761"/>
                  </a:cubicBezTo>
                  <a:cubicBezTo>
                    <a:pt x="1581" y="335"/>
                    <a:pt x="121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3" name="Google Shape;29433;p13"/>
            <p:cNvSpPr/>
            <p:nvPr/>
          </p:nvSpPr>
          <p:spPr>
            <a:xfrm>
              <a:off x="4429675" y="817750"/>
              <a:ext cx="39550" cy="38250"/>
            </a:xfrm>
            <a:custGeom>
              <a:avLst/>
              <a:gdLst/>
              <a:ahLst/>
              <a:cxnLst/>
              <a:rect l="l" t="t" r="r" b="b"/>
              <a:pathLst>
                <a:path w="1582" h="1530" extrusionOk="0">
                  <a:moveTo>
                    <a:pt x="775" y="1"/>
                  </a:moveTo>
                  <a:cubicBezTo>
                    <a:pt x="366" y="1"/>
                    <a:pt x="29" y="315"/>
                    <a:pt x="1" y="707"/>
                  </a:cubicBezTo>
                  <a:cubicBezTo>
                    <a:pt x="1" y="1132"/>
                    <a:pt x="305" y="1467"/>
                    <a:pt x="700" y="1528"/>
                  </a:cubicBezTo>
                  <a:cubicBezTo>
                    <a:pt x="721" y="1529"/>
                    <a:pt x="742" y="1530"/>
                    <a:pt x="762" y="1530"/>
                  </a:cubicBezTo>
                  <a:cubicBezTo>
                    <a:pt x="1191" y="1530"/>
                    <a:pt x="1552" y="1233"/>
                    <a:pt x="1581" y="798"/>
                  </a:cubicBezTo>
                  <a:cubicBezTo>
                    <a:pt x="1581" y="373"/>
                    <a:pt x="1277" y="38"/>
                    <a:pt x="882" y="8"/>
                  </a:cubicBezTo>
                  <a:cubicBezTo>
                    <a:pt x="846" y="3"/>
                    <a:pt x="810"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4" name="Google Shape;29434;p13"/>
            <p:cNvSpPr/>
            <p:nvPr/>
          </p:nvSpPr>
          <p:spPr>
            <a:xfrm>
              <a:off x="5419050" y="1488100"/>
              <a:ext cx="39550" cy="38125"/>
            </a:xfrm>
            <a:custGeom>
              <a:avLst/>
              <a:gdLst/>
              <a:ahLst/>
              <a:cxnLst/>
              <a:rect l="l" t="t" r="r" b="b"/>
              <a:pathLst>
                <a:path w="1582" h="1525" extrusionOk="0">
                  <a:moveTo>
                    <a:pt x="764" y="1"/>
                  </a:moveTo>
                  <a:cubicBezTo>
                    <a:pt x="335" y="1"/>
                    <a:pt x="1" y="326"/>
                    <a:pt x="1" y="763"/>
                  </a:cubicBezTo>
                  <a:cubicBezTo>
                    <a:pt x="1" y="1158"/>
                    <a:pt x="335" y="1492"/>
                    <a:pt x="730" y="1522"/>
                  </a:cubicBezTo>
                  <a:cubicBezTo>
                    <a:pt x="751" y="1524"/>
                    <a:pt x="771" y="1524"/>
                    <a:pt x="791" y="1524"/>
                  </a:cubicBezTo>
                  <a:cubicBezTo>
                    <a:pt x="1244" y="1524"/>
                    <a:pt x="1551" y="1199"/>
                    <a:pt x="1551" y="763"/>
                  </a:cubicBezTo>
                  <a:cubicBezTo>
                    <a:pt x="1581" y="337"/>
                    <a:pt x="1247" y="3"/>
                    <a:pt x="822" y="3"/>
                  </a:cubicBezTo>
                  <a:cubicBezTo>
                    <a:pt x="802" y="1"/>
                    <a:pt x="783" y="1"/>
                    <a:pt x="7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5" name="Google Shape;29435;p13"/>
            <p:cNvSpPr/>
            <p:nvPr/>
          </p:nvSpPr>
          <p:spPr>
            <a:xfrm>
              <a:off x="1707750" y="2915175"/>
              <a:ext cx="39525" cy="38075"/>
            </a:xfrm>
            <a:custGeom>
              <a:avLst/>
              <a:gdLst/>
              <a:ahLst/>
              <a:cxnLst/>
              <a:rect l="l" t="t" r="r" b="b"/>
              <a:pathLst>
                <a:path w="1581" h="1523" extrusionOk="0">
                  <a:moveTo>
                    <a:pt x="793" y="0"/>
                  </a:moveTo>
                  <a:cubicBezTo>
                    <a:pt x="393" y="0"/>
                    <a:pt x="60" y="294"/>
                    <a:pt x="31" y="671"/>
                  </a:cubicBezTo>
                  <a:cubicBezTo>
                    <a:pt x="0" y="1127"/>
                    <a:pt x="335" y="1522"/>
                    <a:pt x="791" y="1522"/>
                  </a:cubicBezTo>
                  <a:cubicBezTo>
                    <a:pt x="1216" y="1522"/>
                    <a:pt x="1550" y="1188"/>
                    <a:pt x="1550" y="793"/>
                  </a:cubicBezTo>
                  <a:cubicBezTo>
                    <a:pt x="1581" y="367"/>
                    <a:pt x="1247" y="33"/>
                    <a:pt x="851" y="3"/>
                  </a:cubicBezTo>
                  <a:cubicBezTo>
                    <a:pt x="832" y="1"/>
                    <a:pt x="812" y="0"/>
                    <a:pt x="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6" name="Google Shape;29436;p13"/>
            <p:cNvSpPr/>
            <p:nvPr/>
          </p:nvSpPr>
          <p:spPr>
            <a:xfrm>
              <a:off x="238875" y="3903075"/>
              <a:ext cx="25100" cy="57775"/>
            </a:xfrm>
            <a:custGeom>
              <a:avLst/>
              <a:gdLst/>
              <a:ahLst/>
              <a:cxnLst/>
              <a:rect l="l" t="t" r="r" b="b"/>
              <a:pathLst>
                <a:path w="1004" h="2311" extrusionOk="0">
                  <a:moveTo>
                    <a:pt x="0" y="1"/>
                  </a:moveTo>
                  <a:lnTo>
                    <a:pt x="0" y="2311"/>
                  </a:lnTo>
                  <a:cubicBezTo>
                    <a:pt x="730" y="2007"/>
                    <a:pt x="1003" y="1673"/>
                    <a:pt x="943" y="1125"/>
                  </a:cubicBezTo>
                  <a:cubicBezTo>
                    <a:pt x="912" y="578"/>
                    <a:pt x="639" y="18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7" name="Google Shape;29437;p13"/>
            <p:cNvSpPr/>
            <p:nvPr/>
          </p:nvSpPr>
          <p:spPr>
            <a:xfrm>
              <a:off x="2731325" y="4624925"/>
              <a:ext cx="39525" cy="38125"/>
            </a:xfrm>
            <a:custGeom>
              <a:avLst/>
              <a:gdLst/>
              <a:ahLst/>
              <a:cxnLst/>
              <a:rect l="l" t="t" r="r" b="b"/>
              <a:pathLst>
                <a:path w="1581" h="1525" extrusionOk="0">
                  <a:moveTo>
                    <a:pt x="792" y="1"/>
                  </a:moveTo>
                  <a:cubicBezTo>
                    <a:pt x="772" y="1"/>
                    <a:pt x="751" y="1"/>
                    <a:pt x="730" y="3"/>
                  </a:cubicBezTo>
                  <a:cubicBezTo>
                    <a:pt x="304" y="33"/>
                    <a:pt x="0" y="367"/>
                    <a:pt x="31" y="763"/>
                  </a:cubicBezTo>
                  <a:cubicBezTo>
                    <a:pt x="31" y="1199"/>
                    <a:pt x="365" y="1524"/>
                    <a:pt x="794" y="1524"/>
                  </a:cubicBezTo>
                  <a:cubicBezTo>
                    <a:pt x="813" y="1524"/>
                    <a:pt x="832" y="1524"/>
                    <a:pt x="851" y="1522"/>
                  </a:cubicBezTo>
                  <a:cubicBezTo>
                    <a:pt x="1277" y="1462"/>
                    <a:pt x="1581" y="1158"/>
                    <a:pt x="1550" y="732"/>
                  </a:cubicBezTo>
                  <a:cubicBezTo>
                    <a:pt x="1550" y="297"/>
                    <a:pt x="1219" y="1"/>
                    <a:pt x="7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8" name="Google Shape;29438;p13"/>
            <p:cNvSpPr/>
            <p:nvPr/>
          </p:nvSpPr>
          <p:spPr>
            <a:xfrm>
              <a:off x="5682750" y="1893175"/>
              <a:ext cx="41050" cy="38775"/>
            </a:xfrm>
            <a:custGeom>
              <a:avLst/>
              <a:gdLst/>
              <a:ahLst/>
              <a:cxnLst/>
              <a:rect l="l" t="t" r="r" b="b"/>
              <a:pathLst>
                <a:path w="1642" h="1551" extrusionOk="0">
                  <a:moveTo>
                    <a:pt x="821" y="1"/>
                  </a:moveTo>
                  <a:cubicBezTo>
                    <a:pt x="395" y="1"/>
                    <a:pt x="61" y="335"/>
                    <a:pt x="31" y="730"/>
                  </a:cubicBezTo>
                  <a:cubicBezTo>
                    <a:pt x="0" y="1186"/>
                    <a:pt x="365" y="1551"/>
                    <a:pt x="821" y="1551"/>
                  </a:cubicBezTo>
                  <a:cubicBezTo>
                    <a:pt x="1246" y="1551"/>
                    <a:pt x="1581" y="1247"/>
                    <a:pt x="1611" y="821"/>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9" name="Google Shape;29439;p13"/>
            <p:cNvSpPr/>
            <p:nvPr/>
          </p:nvSpPr>
          <p:spPr>
            <a:xfrm>
              <a:off x="3640900" y="4957050"/>
              <a:ext cx="40300" cy="38775"/>
            </a:xfrm>
            <a:custGeom>
              <a:avLst/>
              <a:gdLst/>
              <a:ahLst/>
              <a:cxnLst/>
              <a:rect l="l" t="t" r="r" b="b"/>
              <a:pathLst>
                <a:path w="1612" h="1551" extrusionOk="0">
                  <a:moveTo>
                    <a:pt x="822" y="0"/>
                  </a:moveTo>
                  <a:cubicBezTo>
                    <a:pt x="366" y="0"/>
                    <a:pt x="1" y="335"/>
                    <a:pt x="1" y="760"/>
                  </a:cubicBezTo>
                  <a:cubicBezTo>
                    <a:pt x="1" y="1216"/>
                    <a:pt x="366" y="1551"/>
                    <a:pt x="791" y="1551"/>
                  </a:cubicBezTo>
                  <a:cubicBezTo>
                    <a:pt x="1217" y="1551"/>
                    <a:pt x="1551" y="1247"/>
                    <a:pt x="1582" y="852"/>
                  </a:cubicBezTo>
                  <a:cubicBezTo>
                    <a:pt x="1612" y="396"/>
                    <a:pt x="1278" y="31"/>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0" name="Google Shape;29440;p13"/>
            <p:cNvSpPr/>
            <p:nvPr/>
          </p:nvSpPr>
          <p:spPr>
            <a:xfrm>
              <a:off x="5599925" y="3817925"/>
              <a:ext cx="38775" cy="38075"/>
            </a:xfrm>
            <a:custGeom>
              <a:avLst/>
              <a:gdLst/>
              <a:ahLst/>
              <a:cxnLst/>
              <a:rect l="l" t="t" r="r" b="b"/>
              <a:pathLst>
                <a:path w="1551" h="1523" extrusionOk="0">
                  <a:moveTo>
                    <a:pt x="763" y="1"/>
                  </a:moveTo>
                  <a:cubicBezTo>
                    <a:pt x="335" y="1"/>
                    <a:pt x="0" y="326"/>
                    <a:pt x="0" y="762"/>
                  </a:cubicBezTo>
                  <a:cubicBezTo>
                    <a:pt x="0" y="1188"/>
                    <a:pt x="304" y="1492"/>
                    <a:pt x="760" y="1522"/>
                  </a:cubicBezTo>
                  <a:cubicBezTo>
                    <a:pt x="1186" y="1522"/>
                    <a:pt x="1489" y="1218"/>
                    <a:pt x="1520" y="793"/>
                  </a:cubicBezTo>
                  <a:cubicBezTo>
                    <a:pt x="1550" y="367"/>
                    <a:pt x="1246" y="33"/>
                    <a:pt x="821" y="3"/>
                  </a:cubicBezTo>
                  <a:cubicBezTo>
                    <a:pt x="802" y="1"/>
                    <a:pt x="782" y="1"/>
                    <a:pt x="7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1" name="Google Shape;29441;p13"/>
            <p:cNvSpPr/>
            <p:nvPr/>
          </p:nvSpPr>
          <p:spPr>
            <a:xfrm>
              <a:off x="5151575" y="4478325"/>
              <a:ext cx="40300" cy="38825"/>
            </a:xfrm>
            <a:custGeom>
              <a:avLst/>
              <a:gdLst/>
              <a:ahLst/>
              <a:cxnLst/>
              <a:rect l="l" t="t" r="r" b="b"/>
              <a:pathLst>
                <a:path w="1612" h="1553" extrusionOk="0">
                  <a:moveTo>
                    <a:pt x="791" y="0"/>
                  </a:moveTo>
                  <a:cubicBezTo>
                    <a:pt x="365" y="31"/>
                    <a:pt x="61" y="304"/>
                    <a:pt x="31" y="730"/>
                  </a:cubicBezTo>
                  <a:cubicBezTo>
                    <a:pt x="1" y="1186"/>
                    <a:pt x="335" y="1550"/>
                    <a:pt x="791" y="1550"/>
                  </a:cubicBezTo>
                  <a:cubicBezTo>
                    <a:pt x="809" y="1552"/>
                    <a:pt x="826" y="1552"/>
                    <a:pt x="844" y="1552"/>
                  </a:cubicBezTo>
                  <a:cubicBezTo>
                    <a:pt x="1275" y="1552"/>
                    <a:pt x="1612" y="1199"/>
                    <a:pt x="1612" y="791"/>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2" name="Google Shape;29442;p13"/>
            <p:cNvSpPr/>
            <p:nvPr/>
          </p:nvSpPr>
          <p:spPr>
            <a:xfrm>
              <a:off x="2585425" y="1072500"/>
              <a:ext cx="40300" cy="38775"/>
            </a:xfrm>
            <a:custGeom>
              <a:avLst/>
              <a:gdLst/>
              <a:ahLst/>
              <a:cxnLst/>
              <a:rect l="l" t="t" r="r" b="b"/>
              <a:pathLst>
                <a:path w="1612" h="1551" extrusionOk="0">
                  <a:moveTo>
                    <a:pt x="821" y="0"/>
                  </a:moveTo>
                  <a:cubicBezTo>
                    <a:pt x="365" y="0"/>
                    <a:pt x="31" y="304"/>
                    <a:pt x="0" y="760"/>
                  </a:cubicBezTo>
                  <a:cubicBezTo>
                    <a:pt x="0" y="1216"/>
                    <a:pt x="335" y="1550"/>
                    <a:pt x="791" y="1550"/>
                  </a:cubicBezTo>
                  <a:cubicBezTo>
                    <a:pt x="1216" y="1550"/>
                    <a:pt x="1551" y="1247"/>
                    <a:pt x="1581" y="851"/>
                  </a:cubicBezTo>
                  <a:cubicBezTo>
                    <a:pt x="1611" y="426"/>
                    <a:pt x="1277" y="31"/>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3" name="Google Shape;29443;p13"/>
            <p:cNvSpPr/>
            <p:nvPr/>
          </p:nvSpPr>
          <p:spPr>
            <a:xfrm>
              <a:off x="1889350" y="1847575"/>
              <a:ext cx="40300" cy="38775"/>
            </a:xfrm>
            <a:custGeom>
              <a:avLst/>
              <a:gdLst/>
              <a:ahLst/>
              <a:cxnLst/>
              <a:rect l="l" t="t" r="r" b="b"/>
              <a:pathLst>
                <a:path w="1612" h="1551" extrusionOk="0">
                  <a:moveTo>
                    <a:pt x="852" y="1"/>
                  </a:moveTo>
                  <a:cubicBezTo>
                    <a:pt x="426" y="1"/>
                    <a:pt x="31" y="305"/>
                    <a:pt x="31" y="761"/>
                  </a:cubicBezTo>
                  <a:cubicBezTo>
                    <a:pt x="1" y="1186"/>
                    <a:pt x="366" y="1551"/>
                    <a:pt x="822" y="1551"/>
                  </a:cubicBezTo>
                  <a:cubicBezTo>
                    <a:pt x="1277" y="1551"/>
                    <a:pt x="1612" y="1217"/>
                    <a:pt x="1612" y="761"/>
                  </a:cubicBezTo>
                  <a:cubicBezTo>
                    <a:pt x="1581" y="335"/>
                    <a:pt x="1277" y="3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4" name="Google Shape;29444;p13"/>
            <p:cNvSpPr/>
            <p:nvPr/>
          </p:nvSpPr>
          <p:spPr>
            <a:xfrm>
              <a:off x="4155350" y="716875"/>
              <a:ext cx="40300" cy="38825"/>
            </a:xfrm>
            <a:custGeom>
              <a:avLst/>
              <a:gdLst/>
              <a:ahLst/>
              <a:cxnLst/>
              <a:rect l="l" t="t" r="r" b="b"/>
              <a:pathLst>
                <a:path w="1612" h="1553" extrusionOk="0">
                  <a:moveTo>
                    <a:pt x="791" y="0"/>
                  </a:moveTo>
                  <a:cubicBezTo>
                    <a:pt x="396" y="0"/>
                    <a:pt x="62" y="335"/>
                    <a:pt x="31" y="730"/>
                  </a:cubicBezTo>
                  <a:cubicBezTo>
                    <a:pt x="1" y="1155"/>
                    <a:pt x="366" y="1550"/>
                    <a:pt x="791" y="1550"/>
                  </a:cubicBezTo>
                  <a:cubicBezTo>
                    <a:pt x="810" y="1552"/>
                    <a:pt x="830" y="1552"/>
                    <a:pt x="848" y="1552"/>
                  </a:cubicBezTo>
                  <a:cubicBezTo>
                    <a:pt x="1277" y="1552"/>
                    <a:pt x="1612" y="1227"/>
                    <a:pt x="1612" y="79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5" name="Google Shape;29445;p13"/>
            <p:cNvSpPr/>
            <p:nvPr/>
          </p:nvSpPr>
          <p:spPr>
            <a:xfrm>
              <a:off x="4792150" y="949400"/>
              <a:ext cx="39550" cy="38825"/>
            </a:xfrm>
            <a:custGeom>
              <a:avLst/>
              <a:gdLst/>
              <a:ahLst/>
              <a:cxnLst/>
              <a:rect l="l" t="t" r="r" b="b"/>
              <a:pathLst>
                <a:path w="1582" h="1553" extrusionOk="0">
                  <a:moveTo>
                    <a:pt x="791" y="0"/>
                  </a:moveTo>
                  <a:cubicBezTo>
                    <a:pt x="335" y="0"/>
                    <a:pt x="0" y="365"/>
                    <a:pt x="0" y="821"/>
                  </a:cubicBezTo>
                  <a:cubicBezTo>
                    <a:pt x="31" y="1246"/>
                    <a:pt x="335" y="1550"/>
                    <a:pt x="760" y="1550"/>
                  </a:cubicBezTo>
                  <a:cubicBezTo>
                    <a:pt x="778" y="1552"/>
                    <a:pt x="796" y="1552"/>
                    <a:pt x="813" y="1552"/>
                  </a:cubicBezTo>
                  <a:cubicBezTo>
                    <a:pt x="1244" y="1552"/>
                    <a:pt x="1581" y="1199"/>
                    <a:pt x="1581" y="790"/>
                  </a:cubicBezTo>
                  <a:cubicBezTo>
                    <a:pt x="1581" y="365"/>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6" name="Google Shape;29446;p13"/>
            <p:cNvSpPr/>
            <p:nvPr/>
          </p:nvSpPr>
          <p:spPr>
            <a:xfrm>
              <a:off x="4159150" y="4938775"/>
              <a:ext cx="41075" cy="38825"/>
            </a:xfrm>
            <a:custGeom>
              <a:avLst/>
              <a:gdLst/>
              <a:ahLst/>
              <a:cxnLst/>
              <a:rect l="l" t="t" r="r" b="b"/>
              <a:pathLst>
                <a:path w="1643" h="1553" extrusionOk="0">
                  <a:moveTo>
                    <a:pt x="852" y="0"/>
                  </a:moveTo>
                  <a:cubicBezTo>
                    <a:pt x="832" y="0"/>
                    <a:pt x="812" y="1"/>
                    <a:pt x="791" y="2"/>
                  </a:cubicBezTo>
                  <a:cubicBezTo>
                    <a:pt x="366" y="32"/>
                    <a:pt x="1" y="428"/>
                    <a:pt x="62" y="853"/>
                  </a:cubicBezTo>
                  <a:cubicBezTo>
                    <a:pt x="92" y="1248"/>
                    <a:pt x="426" y="1552"/>
                    <a:pt x="852" y="1552"/>
                  </a:cubicBezTo>
                  <a:cubicBezTo>
                    <a:pt x="1308" y="1552"/>
                    <a:pt x="1642" y="1218"/>
                    <a:pt x="1642" y="762"/>
                  </a:cubicBezTo>
                  <a:cubicBezTo>
                    <a:pt x="1613" y="325"/>
                    <a:pt x="1305"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7" name="Google Shape;29447;p13"/>
            <p:cNvSpPr/>
            <p:nvPr/>
          </p:nvSpPr>
          <p:spPr>
            <a:xfrm>
              <a:off x="3082400" y="840675"/>
              <a:ext cx="39525" cy="38075"/>
            </a:xfrm>
            <a:custGeom>
              <a:avLst/>
              <a:gdLst/>
              <a:ahLst/>
              <a:cxnLst/>
              <a:rect l="l" t="t" r="r" b="b"/>
              <a:pathLst>
                <a:path w="1581" h="1523" extrusionOk="0">
                  <a:moveTo>
                    <a:pt x="768" y="1"/>
                  </a:moveTo>
                  <a:cubicBezTo>
                    <a:pt x="337" y="1"/>
                    <a:pt x="0" y="355"/>
                    <a:pt x="0" y="793"/>
                  </a:cubicBezTo>
                  <a:cubicBezTo>
                    <a:pt x="31" y="1188"/>
                    <a:pt x="334" y="1522"/>
                    <a:pt x="760" y="1522"/>
                  </a:cubicBezTo>
                  <a:cubicBezTo>
                    <a:pt x="1216" y="1522"/>
                    <a:pt x="1581" y="1188"/>
                    <a:pt x="1581" y="732"/>
                  </a:cubicBezTo>
                  <a:cubicBezTo>
                    <a:pt x="1550" y="307"/>
                    <a:pt x="1216" y="3"/>
                    <a:pt x="821" y="3"/>
                  </a:cubicBezTo>
                  <a:cubicBezTo>
                    <a:pt x="803" y="1"/>
                    <a:pt x="785" y="1"/>
                    <a:pt x="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8" name="Google Shape;29448;p13"/>
            <p:cNvSpPr/>
            <p:nvPr/>
          </p:nvSpPr>
          <p:spPr>
            <a:xfrm>
              <a:off x="4520875" y="849800"/>
              <a:ext cx="39525" cy="38075"/>
            </a:xfrm>
            <a:custGeom>
              <a:avLst/>
              <a:gdLst/>
              <a:ahLst/>
              <a:cxnLst/>
              <a:rect l="l" t="t" r="r" b="b"/>
              <a:pathLst>
                <a:path w="1581" h="1523" extrusionOk="0">
                  <a:moveTo>
                    <a:pt x="843" y="1"/>
                  </a:moveTo>
                  <a:cubicBezTo>
                    <a:pt x="826" y="1"/>
                    <a:pt x="808" y="1"/>
                    <a:pt x="790" y="2"/>
                  </a:cubicBezTo>
                  <a:cubicBezTo>
                    <a:pt x="365" y="2"/>
                    <a:pt x="31" y="306"/>
                    <a:pt x="0" y="732"/>
                  </a:cubicBezTo>
                  <a:cubicBezTo>
                    <a:pt x="0" y="1157"/>
                    <a:pt x="335" y="1522"/>
                    <a:pt x="790" y="1522"/>
                  </a:cubicBezTo>
                  <a:cubicBezTo>
                    <a:pt x="1216" y="1522"/>
                    <a:pt x="1550" y="1218"/>
                    <a:pt x="1581" y="793"/>
                  </a:cubicBezTo>
                  <a:cubicBezTo>
                    <a:pt x="1581" y="355"/>
                    <a:pt x="1272" y="1"/>
                    <a:pt x="8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9" name="Google Shape;29449;p13"/>
            <p:cNvSpPr/>
            <p:nvPr/>
          </p:nvSpPr>
          <p:spPr>
            <a:xfrm>
              <a:off x="2640125" y="4593025"/>
              <a:ext cx="39550" cy="38050"/>
            </a:xfrm>
            <a:custGeom>
              <a:avLst/>
              <a:gdLst/>
              <a:ahLst/>
              <a:cxnLst/>
              <a:rect l="l" t="t" r="r" b="b"/>
              <a:pathLst>
                <a:path w="1582" h="1522" extrusionOk="0">
                  <a:moveTo>
                    <a:pt x="769" y="0"/>
                  </a:moveTo>
                  <a:cubicBezTo>
                    <a:pt x="338" y="0"/>
                    <a:pt x="1" y="354"/>
                    <a:pt x="1" y="792"/>
                  </a:cubicBezTo>
                  <a:cubicBezTo>
                    <a:pt x="31" y="1187"/>
                    <a:pt x="335" y="1522"/>
                    <a:pt x="761" y="1522"/>
                  </a:cubicBezTo>
                  <a:cubicBezTo>
                    <a:pt x="1217" y="1522"/>
                    <a:pt x="1581" y="1187"/>
                    <a:pt x="1581" y="731"/>
                  </a:cubicBezTo>
                  <a:cubicBezTo>
                    <a:pt x="1551" y="306"/>
                    <a:pt x="1217" y="2"/>
                    <a:pt x="822" y="2"/>
                  </a:cubicBezTo>
                  <a:cubicBezTo>
                    <a:pt x="804" y="1"/>
                    <a:pt x="786" y="0"/>
                    <a:pt x="7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0" name="Google Shape;29450;p13"/>
            <p:cNvSpPr/>
            <p:nvPr/>
          </p:nvSpPr>
          <p:spPr>
            <a:xfrm>
              <a:off x="3419775" y="758600"/>
              <a:ext cx="39550" cy="38125"/>
            </a:xfrm>
            <a:custGeom>
              <a:avLst/>
              <a:gdLst/>
              <a:ahLst/>
              <a:cxnLst/>
              <a:rect l="l" t="t" r="r" b="b"/>
              <a:pathLst>
                <a:path w="1582" h="1525" extrusionOk="0">
                  <a:moveTo>
                    <a:pt x="793" y="1"/>
                  </a:moveTo>
                  <a:cubicBezTo>
                    <a:pt x="772" y="1"/>
                    <a:pt x="751" y="2"/>
                    <a:pt x="730" y="3"/>
                  </a:cubicBezTo>
                  <a:cubicBezTo>
                    <a:pt x="305" y="33"/>
                    <a:pt x="1" y="368"/>
                    <a:pt x="31" y="763"/>
                  </a:cubicBezTo>
                  <a:cubicBezTo>
                    <a:pt x="31" y="1199"/>
                    <a:pt x="366" y="1525"/>
                    <a:pt x="795" y="1525"/>
                  </a:cubicBezTo>
                  <a:cubicBezTo>
                    <a:pt x="814" y="1525"/>
                    <a:pt x="833" y="1524"/>
                    <a:pt x="852" y="1523"/>
                  </a:cubicBezTo>
                  <a:cubicBezTo>
                    <a:pt x="1277" y="1492"/>
                    <a:pt x="1581" y="1158"/>
                    <a:pt x="1581" y="732"/>
                  </a:cubicBezTo>
                  <a:cubicBezTo>
                    <a:pt x="1552" y="297"/>
                    <a:pt x="1219" y="1"/>
                    <a:pt x="7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1" name="Google Shape;29451;p13"/>
            <p:cNvSpPr/>
            <p:nvPr/>
          </p:nvSpPr>
          <p:spPr>
            <a:xfrm>
              <a:off x="2308825" y="4368900"/>
              <a:ext cx="40300" cy="38825"/>
            </a:xfrm>
            <a:custGeom>
              <a:avLst/>
              <a:gdLst/>
              <a:ahLst/>
              <a:cxnLst/>
              <a:rect l="l" t="t" r="r" b="b"/>
              <a:pathLst>
                <a:path w="1612" h="1553" extrusionOk="0">
                  <a:moveTo>
                    <a:pt x="821" y="0"/>
                  </a:moveTo>
                  <a:cubicBezTo>
                    <a:pt x="365" y="0"/>
                    <a:pt x="0" y="365"/>
                    <a:pt x="31" y="821"/>
                  </a:cubicBezTo>
                  <a:cubicBezTo>
                    <a:pt x="31" y="1216"/>
                    <a:pt x="365" y="1550"/>
                    <a:pt x="791" y="1550"/>
                  </a:cubicBezTo>
                  <a:cubicBezTo>
                    <a:pt x="810" y="1552"/>
                    <a:pt x="829" y="1552"/>
                    <a:pt x="848" y="1552"/>
                  </a:cubicBezTo>
                  <a:cubicBezTo>
                    <a:pt x="1274" y="1552"/>
                    <a:pt x="1582" y="1227"/>
                    <a:pt x="1611" y="791"/>
                  </a:cubicBezTo>
                  <a:cubicBezTo>
                    <a:pt x="1611" y="33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2" name="Google Shape;29452;p13"/>
            <p:cNvSpPr/>
            <p:nvPr/>
          </p:nvSpPr>
          <p:spPr>
            <a:xfrm>
              <a:off x="3763250" y="4898475"/>
              <a:ext cx="40300" cy="38075"/>
            </a:xfrm>
            <a:custGeom>
              <a:avLst/>
              <a:gdLst/>
              <a:ahLst/>
              <a:cxnLst/>
              <a:rect l="l" t="t" r="r" b="b"/>
              <a:pathLst>
                <a:path w="1612" h="1523" extrusionOk="0">
                  <a:moveTo>
                    <a:pt x="818" y="1"/>
                  </a:moveTo>
                  <a:cubicBezTo>
                    <a:pt x="421" y="1"/>
                    <a:pt x="90" y="268"/>
                    <a:pt x="61" y="672"/>
                  </a:cubicBezTo>
                  <a:cubicBezTo>
                    <a:pt x="1" y="1128"/>
                    <a:pt x="335" y="1492"/>
                    <a:pt x="821" y="1523"/>
                  </a:cubicBezTo>
                  <a:cubicBezTo>
                    <a:pt x="1217" y="1523"/>
                    <a:pt x="1581" y="1188"/>
                    <a:pt x="1581" y="793"/>
                  </a:cubicBezTo>
                  <a:cubicBezTo>
                    <a:pt x="1612" y="368"/>
                    <a:pt x="1308" y="33"/>
                    <a:pt x="882" y="3"/>
                  </a:cubicBezTo>
                  <a:cubicBezTo>
                    <a:pt x="861" y="1"/>
                    <a:pt x="839" y="1"/>
                    <a:pt x="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3" name="Google Shape;29453;p13"/>
            <p:cNvSpPr/>
            <p:nvPr/>
          </p:nvSpPr>
          <p:spPr>
            <a:xfrm>
              <a:off x="1824000" y="2030675"/>
              <a:ext cx="39550" cy="38050"/>
            </a:xfrm>
            <a:custGeom>
              <a:avLst/>
              <a:gdLst/>
              <a:ahLst/>
              <a:cxnLst/>
              <a:rect l="l" t="t" r="r" b="b"/>
              <a:pathLst>
                <a:path w="1582" h="1522" extrusionOk="0">
                  <a:moveTo>
                    <a:pt x="844" y="0"/>
                  </a:moveTo>
                  <a:cubicBezTo>
                    <a:pt x="827" y="0"/>
                    <a:pt x="809" y="1"/>
                    <a:pt x="791" y="2"/>
                  </a:cubicBezTo>
                  <a:cubicBezTo>
                    <a:pt x="335" y="2"/>
                    <a:pt x="31" y="306"/>
                    <a:pt x="1" y="732"/>
                  </a:cubicBezTo>
                  <a:cubicBezTo>
                    <a:pt x="1" y="1188"/>
                    <a:pt x="335" y="1522"/>
                    <a:pt x="822" y="1522"/>
                  </a:cubicBezTo>
                  <a:cubicBezTo>
                    <a:pt x="1217" y="1522"/>
                    <a:pt x="1551" y="1188"/>
                    <a:pt x="1581" y="792"/>
                  </a:cubicBezTo>
                  <a:cubicBezTo>
                    <a:pt x="1581" y="354"/>
                    <a:pt x="1273" y="0"/>
                    <a:pt x="8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4" name="Google Shape;29454;p13"/>
            <p:cNvSpPr/>
            <p:nvPr/>
          </p:nvSpPr>
          <p:spPr>
            <a:xfrm>
              <a:off x="3061125" y="4847625"/>
              <a:ext cx="40300" cy="38825"/>
            </a:xfrm>
            <a:custGeom>
              <a:avLst/>
              <a:gdLst/>
              <a:ahLst/>
              <a:cxnLst/>
              <a:rect l="l" t="t" r="r" b="b"/>
              <a:pathLst>
                <a:path w="1612" h="1553" extrusionOk="0">
                  <a:moveTo>
                    <a:pt x="790" y="1"/>
                  </a:moveTo>
                  <a:cubicBezTo>
                    <a:pt x="365" y="31"/>
                    <a:pt x="30" y="335"/>
                    <a:pt x="30" y="760"/>
                  </a:cubicBezTo>
                  <a:cubicBezTo>
                    <a:pt x="0" y="1186"/>
                    <a:pt x="365" y="1551"/>
                    <a:pt x="821" y="1551"/>
                  </a:cubicBezTo>
                  <a:cubicBezTo>
                    <a:pt x="839" y="1552"/>
                    <a:pt x="856" y="1552"/>
                    <a:pt x="874" y="1552"/>
                  </a:cubicBezTo>
                  <a:cubicBezTo>
                    <a:pt x="1302" y="1552"/>
                    <a:pt x="1611" y="1199"/>
                    <a:pt x="1611" y="760"/>
                  </a:cubicBezTo>
                  <a:cubicBezTo>
                    <a:pt x="1611" y="304"/>
                    <a:pt x="1246"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5" name="Google Shape;29455;p13"/>
            <p:cNvSpPr/>
            <p:nvPr/>
          </p:nvSpPr>
          <p:spPr>
            <a:xfrm>
              <a:off x="5742775" y="2016275"/>
              <a:ext cx="40300" cy="38775"/>
            </a:xfrm>
            <a:custGeom>
              <a:avLst/>
              <a:gdLst/>
              <a:ahLst/>
              <a:cxnLst/>
              <a:rect l="l" t="t" r="r" b="b"/>
              <a:pathLst>
                <a:path w="1612" h="1551" extrusionOk="0">
                  <a:moveTo>
                    <a:pt x="821" y="1"/>
                  </a:moveTo>
                  <a:cubicBezTo>
                    <a:pt x="365" y="1"/>
                    <a:pt x="0" y="335"/>
                    <a:pt x="0" y="760"/>
                  </a:cubicBezTo>
                  <a:cubicBezTo>
                    <a:pt x="0" y="1216"/>
                    <a:pt x="365" y="1551"/>
                    <a:pt x="791" y="1551"/>
                  </a:cubicBezTo>
                  <a:cubicBezTo>
                    <a:pt x="1216" y="1551"/>
                    <a:pt x="1551" y="1247"/>
                    <a:pt x="1581" y="852"/>
                  </a:cubicBezTo>
                  <a:cubicBezTo>
                    <a:pt x="1611" y="396"/>
                    <a:pt x="1277" y="3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6" name="Google Shape;29456;p13"/>
            <p:cNvSpPr/>
            <p:nvPr/>
          </p:nvSpPr>
          <p:spPr>
            <a:xfrm>
              <a:off x="2400775" y="4401400"/>
              <a:ext cx="39525" cy="38250"/>
            </a:xfrm>
            <a:custGeom>
              <a:avLst/>
              <a:gdLst/>
              <a:ahLst/>
              <a:cxnLst/>
              <a:rect l="l" t="t" r="r" b="b"/>
              <a:pathLst>
                <a:path w="1581" h="1530" extrusionOk="0">
                  <a:moveTo>
                    <a:pt x="775" y="0"/>
                  </a:moveTo>
                  <a:cubicBezTo>
                    <a:pt x="365" y="0"/>
                    <a:pt x="28" y="317"/>
                    <a:pt x="0" y="737"/>
                  </a:cubicBezTo>
                  <a:cubicBezTo>
                    <a:pt x="0" y="1132"/>
                    <a:pt x="304" y="1466"/>
                    <a:pt x="699" y="1527"/>
                  </a:cubicBezTo>
                  <a:cubicBezTo>
                    <a:pt x="720" y="1528"/>
                    <a:pt x="741" y="1529"/>
                    <a:pt x="762" y="1529"/>
                  </a:cubicBezTo>
                  <a:cubicBezTo>
                    <a:pt x="1191" y="1529"/>
                    <a:pt x="1550" y="1233"/>
                    <a:pt x="1550" y="798"/>
                  </a:cubicBezTo>
                  <a:cubicBezTo>
                    <a:pt x="1581" y="372"/>
                    <a:pt x="1277" y="38"/>
                    <a:pt x="882" y="7"/>
                  </a:cubicBezTo>
                  <a:cubicBezTo>
                    <a:pt x="846" y="3"/>
                    <a:pt x="810"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7" name="Google Shape;29457;p13"/>
            <p:cNvSpPr/>
            <p:nvPr/>
          </p:nvSpPr>
          <p:spPr>
            <a:xfrm>
              <a:off x="4780775" y="4652300"/>
              <a:ext cx="39525" cy="38050"/>
            </a:xfrm>
            <a:custGeom>
              <a:avLst/>
              <a:gdLst/>
              <a:ahLst/>
              <a:cxnLst/>
              <a:rect l="l" t="t" r="r" b="b"/>
              <a:pathLst>
                <a:path w="1581" h="1522" extrusionOk="0">
                  <a:moveTo>
                    <a:pt x="767" y="0"/>
                  </a:moveTo>
                  <a:cubicBezTo>
                    <a:pt x="336" y="0"/>
                    <a:pt x="1" y="353"/>
                    <a:pt x="30" y="762"/>
                  </a:cubicBezTo>
                  <a:cubicBezTo>
                    <a:pt x="30" y="1187"/>
                    <a:pt x="334" y="1491"/>
                    <a:pt x="759" y="1522"/>
                  </a:cubicBezTo>
                  <a:cubicBezTo>
                    <a:pt x="1215" y="1522"/>
                    <a:pt x="1580" y="1187"/>
                    <a:pt x="1550" y="731"/>
                  </a:cubicBezTo>
                  <a:cubicBezTo>
                    <a:pt x="1550" y="306"/>
                    <a:pt x="1246" y="2"/>
                    <a:pt x="820" y="2"/>
                  </a:cubicBezTo>
                  <a:cubicBezTo>
                    <a:pt x="802" y="1"/>
                    <a:pt x="785" y="0"/>
                    <a:pt x="7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8" name="Google Shape;29458;p13"/>
            <p:cNvSpPr/>
            <p:nvPr/>
          </p:nvSpPr>
          <p:spPr>
            <a:xfrm>
              <a:off x="5533050" y="4000300"/>
              <a:ext cx="39525" cy="38125"/>
            </a:xfrm>
            <a:custGeom>
              <a:avLst/>
              <a:gdLst/>
              <a:ahLst/>
              <a:cxnLst/>
              <a:rect l="l" t="t" r="r" b="b"/>
              <a:pathLst>
                <a:path w="1581" h="1525" extrusionOk="0">
                  <a:moveTo>
                    <a:pt x="764" y="1"/>
                  </a:moveTo>
                  <a:cubicBezTo>
                    <a:pt x="335" y="1"/>
                    <a:pt x="0" y="326"/>
                    <a:pt x="0" y="762"/>
                  </a:cubicBezTo>
                  <a:cubicBezTo>
                    <a:pt x="0" y="1157"/>
                    <a:pt x="335" y="1492"/>
                    <a:pt x="730" y="1522"/>
                  </a:cubicBezTo>
                  <a:cubicBezTo>
                    <a:pt x="750" y="1524"/>
                    <a:pt x="771" y="1524"/>
                    <a:pt x="791" y="1524"/>
                  </a:cubicBezTo>
                  <a:cubicBezTo>
                    <a:pt x="1244" y="1524"/>
                    <a:pt x="1550" y="1199"/>
                    <a:pt x="1550" y="762"/>
                  </a:cubicBezTo>
                  <a:cubicBezTo>
                    <a:pt x="1581" y="337"/>
                    <a:pt x="1246" y="2"/>
                    <a:pt x="821" y="2"/>
                  </a:cubicBezTo>
                  <a:cubicBezTo>
                    <a:pt x="802" y="1"/>
                    <a:pt x="783" y="1"/>
                    <a:pt x="7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9" name="Google Shape;29459;p13"/>
            <p:cNvSpPr/>
            <p:nvPr/>
          </p:nvSpPr>
          <p:spPr>
            <a:xfrm>
              <a:off x="2047425" y="3963875"/>
              <a:ext cx="38775" cy="38025"/>
            </a:xfrm>
            <a:custGeom>
              <a:avLst/>
              <a:gdLst/>
              <a:ahLst/>
              <a:cxnLst/>
              <a:rect l="l" t="t" r="r" b="b"/>
              <a:pathLst>
                <a:path w="1551" h="1521" extrusionOk="0">
                  <a:moveTo>
                    <a:pt x="790" y="0"/>
                  </a:moveTo>
                  <a:cubicBezTo>
                    <a:pt x="335" y="0"/>
                    <a:pt x="0" y="365"/>
                    <a:pt x="31" y="821"/>
                  </a:cubicBezTo>
                  <a:cubicBezTo>
                    <a:pt x="61" y="1216"/>
                    <a:pt x="395" y="1520"/>
                    <a:pt x="821" y="1520"/>
                  </a:cubicBezTo>
                  <a:cubicBezTo>
                    <a:pt x="1246" y="1490"/>
                    <a:pt x="1550" y="1155"/>
                    <a:pt x="1550" y="730"/>
                  </a:cubicBezTo>
                  <a:cubicBezTo>
                    <a:pt x="1550" y="304"/>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0" name="Google Shape;29460;p13"/>
            <p:cNvSpPr/>
            <p:nvPr/>
          </p:nvSpPr>
          <p:spPr>
            <a:xfrm>
              <a:off x="1722950" y="3434225"/>
              <a:ext cx="41050" cy="38825"/>
            </a:xfrm>
            <a:custGeom>
              <a:avLst/>
              <a:gdLst/>
              <a:ahLst/>
              <a:cxnLst/>
              <a:rect l="l" t="t" r="r" b="b"/>
              <a:pathLst>
                <a:path w="1642" h="1553" extrusionOk="0">
                  <a:moveTo>
                    <a:pt x="821" y="1"/>
                  </a:moveTo>
                  <a:cubicBezTo>
                    <a:pt x="395" y="1"/>
                    <a:pt x="61" y="305"/>
                    <a:pt x="31" y="700"/>
                  </a:cubicBezTo>
                  <a:cubicBezTo>
                    <a:pt x="0" y="1156"/>
                    <a:pt x="335" y="1521"/>
                    <a:pt x="760" y="1551"/>
                  </a:cubicBezTo>
                  <a:cubicBezTo>
                    <a:pt x="779" y="1552"/>
                    <a:pt x="799" y="1553"/>
                    <a:pt x="818" y="1553"/>
                  </a:cubicBezTo>
                  <a:cubicBezTo>
                    <a:pt x="1249" y="1553"/>
                    <a:pt x="1611" y="1229"/>
                    <a:pt x="1611" y="821"/>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1" name="Google Shape;29461;p13"/>
            <p:cNvSpPr/>
            <p:nvPr/>
          </p:nvSpPr>
          <p:spPr>
            <a:xfrm>
              <a:off x="5766325" y="2231275"/>
              <a:ext cx="38775" cy="38075"/>
            </a:xfrm>
            <a:custGeom>
              <a:avLst/>
              <a:gdLst/>
              <a:ahLst/>
              <a:cxnLst/>
              <a:rect l="l" t="t" r="r" b="b"/>
              <a:pathLst>
                <a:path w="1551" h="1523" extrusionOk="0">
                  <a:moveTo>
                    <a:pt x="784" y="1"/>
                  </a:moveTo>
                  <a:cubicBezTo>
                    <a:pt x="766" y="1"/>
                    <a:pt x="748" y="1"/>
                    <a:pt x="730" y="3"/>
                  </a:cubicBezTo>
                  <a:cubicBezTo>
                    <a:pt x="305" y="3"/>
                    <a:pt x="1" y="337"/>
                    <a:pt x="1" y="762"/>
                  </a:cubicBezTo>
                  <a:cubicBezTo>
                    <a:pt x="1" y="1188"/>
                    <a:pt x="305" y="1492"/>
                    <a:pt x="730" y="1522"/>
                  </a:cubicBezTo>
                  <a:cubicBezTo>
                    <a:pt x="1186" y="1522"/>
                    <a:pt x="1551" y="1158"/>
                    <a:pt x="1521" y="702"/>
                  </a:cubicBezTo>
                  <a:cubicBezTo>
                    <a:pt x="1491" y="323"/>
                    <a:pt x="1184" y="1"/>
                    <a:pt x="7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2" name="Google Shape;29462;p13"/>
            <p:cNvSpPr/>
            <p:nvPr/>
          </p:nvSpPr>
          <p:spPr>
            <a:xfrm>
              <a:off x="4409175" y="4825550"/>
              <a:ext cx="39525" cy="38100"/>
            </a:xfrm>
            <a:custGeom>
              <a:avLst/>
              <a:gdLst/>
              <a:ahLst/>
              <a:cxnLst/>
              <a:rect l="l" t="t" r="r" b="b"/>
              <a:pathLst>
                <a:path w="1581" h="1524" extrusionOk="0">
                  <a:moveTo>
                    <a:pt x="817" y="0"/>
                  </a:moveTo>
                  <a:cubicBezTo>
                    <a:pt x="798" y="0"/>
                    <a:pt x="779" y="1"/>
                    <a:pt x="760" y="2"/>
                  </a:cubicBezTo>
                  <a:cubicBezTo>
                    <a:pt x="334" y="2"/>
                    <a:pt x="30" y="336"/>
                    <a:pt x="0" y="762"/>
                  </a:cubicBezTo>
                  <a:cubicBezTo>
                    <a:pt x="0" y="1171"/>
                    <a:pt x="337" y="1524"/>
                    <a:pt x="768" y="1524"/>
                  </a:cubicBezTo>
                  <a:cubicBezTo>
                    <a:pt x="785" y="1524"/>
                    <a:pt x="803" y="1523"/>
                    <a:pt x="821" y="1522"/>
                  </a:cubicBezTo>
                  <a:cubicBezTo>
                    <a:pt x="1246" y="1491"/>
                    <a:pt x="1581" y="1187"/>
                    <a:pt x="1581" y="762"/>
                  </a:cubicBezTo>
                  <a:cubicBezTo>
                    <a:pt x="1581" y="325"/>
                    <a:pt x="1246" y="0"/>
                    <a:pt x="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3" name="Google Shape;29463;p13"/>
            <p:cNvSpPr/>
            <p:nvPr/>
          </p:nvSpPr>
          <p:spPr>
            <a:xfrm>
              <a:off x="4069500" y="4907600"/>
              <a:ext cx="39500" cy="38075"/>
            </a:xfrm>
            <a:custGeom>
              <a:avLst/>
              <a:gdLst/>
              <a:ahLst/>
              <a:cxnLst/>
              <a:rect l="l" t="t" r="r" b="b"/>
              <a:pathLst>
                <a:path w="1580" h="1523" extrusionOk="0">
                  <a:moveTo>
                    <a:pt x="843" y="1"/>
                  </a:moveTo>
                  <a:cubicBezTo>
                    <a:pt x="826" y="1"/>
                    <a:pt x="808" y="2"/>
                    <a:pt x="790" y="3"/>
                  </a:cubicBezTo>
                  <a:cubicBezTo>
                    <a:pt x="365" y="3"/>
                    <a:pt x="31" y="307"/>
                    <a:pt x="0" y="732"/>
                  </a:cubicBezTo>
                  <a:cubicBezTo>
                    <a:pt x="0" y="1158"/>
                    <a:pt x="334" y="1523"/>
                    <a:pt x="790" y="1523"/>
                  </a:cubicBezTo>
                  <a:cubicBezTo>
                    <a:pt x="1216" y="1523"/>
                    <a:pt x="1550" y="1188"/>
                    <a:pt x="1550" y="793"/>
                  </a:cubicBezTo>
                  <a:cubicBezTo>
                    <a:pt x="1580" y="355"/>
                    <a:pt x="1272" y="1"/>
                    <a:pt x="8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4" name="Google Shape;29464;p13"/>
            <p:cNvSpPr/>
            <p:nvPr/>
          </p:nvSpPr>
          <p:spPr>
            <a:xfrm>
              <a:off x="2710800" y="1013800"/>
              <a:ext cx="39550" cy="38250"/>
            </a:xfrm>
            <a:custGeom>
              <a:avLst/>
              <a:gdLst/>
              <a:ahLst/>
              <a:cxnLst/>
              <a:rect l="l" t="t" r="r" b="b"/>
              <a:pathLst>
                <a:path w="1582" h="1530" extrusionOk="0">
                  <a:moveTo>
                    <a:pt x="813" y="1"/>
                  </a:moveTo>
                  <a:cubicBezTo>
                    <a:pt x="776" y="1"/>
                    <a:pt x="738" y="3"/>
                    <a:pt x="700" y="8"/>
                  </a:cubicBezTo>
                  <a:cubicBezTo>
                    <a:pt x="305" y="38"/>
                    <a:pt x="1" y="373"/>
                    <a:pt x="1" y="798"/>
                  </a:cubicBezTo>
                  <a:cubicBezTo>
                    <a:pt x="30" y="1206"/>
                    <a:pt x="365" y="1530"/>
                    <a:pt x="794" y="1530"/>
                  </a:cubicBezTo>
                  <a:cubicBezTo>
                    <a:pt x="813" y="1530"/>
                    <a:pt x="832" y="1529"/>
                    <a:pt x="852" y="1528"/>
                  </a:cubicBezTo>
                  <a:cubicBezTo>
                    <a:pt x="1277" y="1497"/>
                    <a:pt x="1581" y="1132"/>
                    <a:pt x="1581" y="737"/>
                  </a:cubicBezTo>
                  <a:cubicBezTo>
                    <a:pt x="1553" y="317"/>
                    <a:pt x="1242" y="1"/>
                    <a:pt x="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5" name="Google Shape;29465;p13"/>
            <p:cNvSpPr/>
            <p:nvPr/>
          </p:nvSpPr>
          <p:spPr>
            <a:xfrm>
              <a:off x="2304250" y="1277675"/>
              <a:ext cx="40300" cy="38825"/>
            </a:xfrm>
            <a:custGeom>
              <a:avLst/>
              <a:gdLst/>
              <a:ahLst/>
              <a:cxnLst/>
              <a:rect l="l" t="t" r="r" b="b"/>
              <a:pathLst>
                <a:path w="1612" h="1553" extrusionOk="0">
                  <a:moveTo>
                    <a:pt x="791" y="0"/>
                  </a:moveTo>
                  <a:cubicBezTo>
                    <a:pt x="366" y="30"/>
                    <a:pt x="31" y="334"/>
                    <a:pt x="31" y="760"/>
                  </a:cubicBezTo>
                  <a:cubicBezTo>
                    <a:pt x="1" y="1186"/>
                    <a:pt x="366" y="1550"/>
                    <a:pt x="822" y="1550"/>
                  </a:cubicBezTo>
                  <a:cubicBezTo>
                    <a:pt x="839" y="1551"/>
                    <a:pt x="857" y="1552"/>
                    <a:pt x="874" y="1552"/>
                  </a:cubicBezTo>
                  <a:cubicBezTo>
                    <a:pt x="1303" y="1552"/>
                    <a:pt x="1612" y="1198"/>
                    <a:pt x="1612" y="760"/>
                  </a:cubicBezTo>
                  <a:cubicBezTo>
                    <a:pt x="1581" y="304"/>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6" name="Google Shape;29466;p13"/>
            <p:cNvSpPr/>
            <p:nvPr/>
          </p:nvSpPr>
          <p:spPr>
            <a:xfrm>
              <a:off x="1757900" y="3343750"/>
              <a:ext cx="39500" cy="38075"/>
            </a:xfrm>
            <a:custGeom>
              <a:avLst/>
              <a:gdLst/>
              <a:ahLst/>
              <a:cxnLst/>
              <a:rect l="l" t="t" r="r" b="b"/>
              <a:pathLst>
                <a:path w="1580" h="1523" extrusionOk="0">
                  <a:moveTo>
                    <a:pt x="844" y="1"/>
                  </a:moveTo>
                  <a:cubicBezTo>
                    <a:pt x="826" y="1"/>
                    <a:pt x="809" y="1"/>
                    <a:pt x="791" y="3"/>
                  </a:cubicBezTo>
                  <a:cubicBezTo>
                    <a:pt x="365" y="3"/>
                    <a:pt x="31" y="307"/>
                    <a:pt x="0" y="732"/>
                  </a:cubicBezTo>
                  <a:cubicBezTo>
                    <a:pt x="0" y="1158"/>
                    <a:pt x="335" y="1522"/>
                    <a:pt x="791" y="1522"/>
                  </a:cubicBezTo>
                  <a:cubicBezTo>
                    <a:pt x="1216" y="1522"/>
                    <a:pt x="1551" y="1218"/>
                    <a:pt x="1551" y="793"/>
                  </a:cubicBezTo>
                  <a:cubicBezTo>
                    <a:pt x="1580" y="355"/>
                    <a:pt x="1272"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7" name="Google Shape;29467;p13"/>
            <p:cNvSpPr/>
            <p:nvPr/>
          </p:nvSpPr>
          <p:spPr>
            <a:xfrm>
              <a:off x="1814925" y="3466850"/>
              <a:ext cx="39500" cy="38075"/>
            </a:xfrm>
            <a:custGeom>
              <a:avLst/>
              <a:gdLst/>
              <a:ahLst/>
              <a:cxnLst/>
              <a:rect l="l" t="t" r="r" b="b"/>
              <a:pathLst>
                <a:path w="1580" h="1523" extrusionOk="0">
                  <a:moveTo>
                    <a:pt x="793" y="1"/>
                  </a:moveTo>
                  <a:cubicBezTo>
                    <a:pt x="362" y="1"/>
                    <a:pt x="0" y="326"/>
                    <a:pt x="29" y="763"/>
                  </a:cubicBezTo>
                  <a:cubicBezTo>
                    <a:pt x="29" y="1188"/>
                    <a:pt x="364" y="1492"/>
                    <a:pt x="789" y="1523"/>
                  </a:cubicBezTo>
                  <a:cubicBezTo>
                    <a:pt x="1215" y="1523"/>
                    <a:pt x="1549" y="1219"/>
                    <a:pt x="1549" y="793"/>
                  </a:cubicBezTo>
                  <a:cubicBezTo>
                    <a:pt x="1580" y="368"/>
                    <a:pt x="1276" y="33"/>
                    <a:pt x="850" y="3"/>
                  </a:cubicBezTo>
                  <a:cubicBezTo>
                    <a:pt x="831" y="1"/>
                    <a:pt x="812" y="1"/>
                    <a:pt x="7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8" name="Google Shape;29468;p13"/>
            <p:cNvSpPr/>
            <p:nvPr/>
          </p:nvSpPr>
          <p:spPr>
            <a:xfrm>
              <a:off x="1732850" y="3129475"/>
              <a:ext cx="38750" cy="38050"/>
            </a:xfrm>
            <a:custGeom>
              <a:avLst/>
              <a:gdLst/>
              <a:ahLst/>
              <a:cxnLst/>
              <a:rect l="l" t="t" r="r" b="b"/>
              <a:pathLst>
                <a:path w="1550" h="1522" extrusionOk="0">
                  <a:moveTo>
                    <a:pt x="767" y="0"/>
                  </a:moveTo>
                  <a:cubicBezTo>
                    <a:pt x="336" y="0"/>
                    <a:pt x="1" y="354"/>
                    <a:pt x="30" y="792"/>
                  </a:cubicBezTo>
                  <a:cubicBezTo>
                    <a:pt x="30" y="1188"/>
                    <a:pt x="364" y="1522"/>
                    <a:pt x="790" y="1522"/>
                  </a:cubicBezTo>
                  <a:cubicBezTo>
                    <a:pt x="1215" y="1492"/>
                    <a:pt x="1550" y="1188"/>
                    <a:pt x="1550" y="762"/>
                  </a:cubicBezTo>
                  <a:cubicBezTo>
                    <a:pt x="1550" y="336"/>
                    <a:pt x="1246" y="2"/>
                    <a:pt x="820" y="2"/>
                  </a:cubicBezTo>
                  <a:cubicBezTo>
                    <a:pt x="802" y="1"/>
                    <a:pt x="785" y="0"/>
                    <a:pt x="7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9" name="Google Shape;29469;p13"/>
            <p:cNvSpPr/>
            <p:nvPr/>
          </p:nvSpPr>
          <p:spPr>
            <a:xfrm>
              <a:off x="5478325" y="1611200"/>
              <a:ext cx="39550" cy="38125"/>
            </a:xfrm>
            <a:custGeom>
              <a:avLst/>
              <a:gdLst/>
              <a:ahLst/>
              <a:cxnLst/>
              <a:rect l="l" t="t" r="r" b="b"/>
              <a:pathLst>
                <a:path w="1582" h="1525" extrusionOk="0">
                  <a:moveTo>
                    <a:pt x="794" y="1"/>
                  </a:moveTo>
                  <a:cubicBezTo>
                    <a:pt x="366" y="1"/>
                    <a:pt x="30" y="325"/>
                    <a:pt x="1" y="732"/>
                  </a:cubicBezTo>
                  <a:cubicBezTo>
                    <a:pt x="1" y="1158"/>
                    <a:pt x="305" y="1492"/>
                    <a:pt x="730" y="1523"/>
                  </a:cubicBezTo>
                  <a:cubicBezTo>
                    <a:pt x="750" y="1524"/>
                    <a:pt x="769" y="1524"/>
                    <a:pt x="788" y="1524"/>
                  </a:cubicBezTo>
                  <a:cubicBezTo>
                    <a:pt x="1216" y="1524"/>
                    <a:pt x="1551" y="1199"/>
                    <a:pt x="1551" y="763"/>
                  </a:cubicBezTo>
                  <a:cubicBezTo>
                    <a:pt x="1581" y="337"/>
                    <a:pt x="1277" y="33"/>
                    <a:pt x="852" y="3"/>
                  </a:cubicBezTo>
                  <a:cubicBezTo>
                    <a:pt x="833" y="1"/>
                    <a:pt x="813" y="1"/>
                    <a:pt x="7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0" name="Google Shape;29470;p13"/>
            <p:cNvSpPr/>
            <p:nvPr/>
          </p:nvSpPr>
          <p:spPr>
            <a:xfrm>
              <a:off x="1782975" y="3557275"/>
              <a:ext cx="40300" cy="38875"/>
            </a:xfrm>
            <a:custGeom>
              <a:avLst/>
              <a:gdLst/>
              <a:ahLst/>
              <a:cxnLst/>
              <a:rect l="l" t="t" r="r" b="b"/>
              <a:pathLst>
                <a:path w="1612" h="1555" extrusionOk="0">
                  <a:moveTo>
                    <a:pt x="787" y="1"/>
                  </a:moveTo>
                  <a:cubicBezTo>
                    <a:pt x="768" y="1"/>
                    <a:pt x="749" y="2"/>
                    <a:pt x="730" y="3"/>
                  </a:cubicBezTo>
                  <a:cubicBezTo>
                    <a:pt x="304" y="64"/>
                    <a:pt x="0" y="368"/>
                    <a:pt x="0" y="793"/>
                  </a:cubicBezTo>
                  <a:cubicBezTo>
                    <a:pt x="0" y="1230"/>
                    <a:pt x="335" y="1555"/>
                    <a:pt x="764" y="1555"/>
                  </a:cubicBezTo>
                  <a:cubicBezTo>
                    <a:pt x="783" y="1555"/>
                    <a:pt x="802" y="1554"/>
                    <a:pt x="821" y="1553"/>
                  </a:cubicBezTo>
                  <a:cubicBezTo>
                    <a:pt x="1247" y="1553"/>
                    <a:pt x="1611" y="1158"/>
                    <a:pt x="1581" y="732"/>
                  </a:cubicBezTo>
                  <a:cubicBezTo>
                    <a:pt x="1552" y="325"/>
                    <a:pt x="1216" y="1"/>
                    <a:pt x="7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1" name="Google Shape;29471;p13"/>
            <p:cNvSpPr/>
            <p:nvPr/>
          </p:nvSpPr>
          <p:spPr>
            <a:xfrm>
              <a:off x="2104400" y="4086925"/>
              <a:ext cx="39550" cy="38075"/>
            </a:xfrm>
            <a:custGeom>
              <a:avLst/>
              <a:gdLst/>
              <a:ahLst/>
              <a:cxnLst/>
              <a:rect l="l" t="t" r="r" b="b"/>
              <a:pathLst>
                <a:path w="1582" h="1523" extrusionOk="0">
                  <a:moveTo>
                    <a:pt x="768" y="1"/>
                  </a:moveTo>
                  <a:cubicBezTo>
                    <a:pt x="338" y="1"/>
                    <a:pt x="1" y="354"/>
                    <a:pt x="1" y="762"/>
                  </a:cubicBezTo>
                  <a:cubicBezTo>
                    <a:pt x="31" y="1188"/>
                    <a:pt x="335" y="1522"/>
                    <a:pt x="761" y="1522"/>
                  </a:cubicBezTo>
                  <a:cubicBezTo>
                    <a:pt x="1217" y="1522"/>
                    <a:pt x="1581" y="1188"/>
                    <a:pt x="1551" y="732"/>
                  </a:cubicBezTo>
                  <a:cubicBezTo>
                    <a:pt x="1551" y="307"/>
                    <a:pt x="1247" y="3"/>
                    <a:pt x="822" y="3"/>
                  </a:cubicBezTo>
                  <a:cubicBezTo>
                    <a:pt x="804" y="1"/>
                    <a:pt x="786" y="1"/>
                    <a:pt x="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2" name="Google Shape;29472;p13"/>
            <p:cNvSpPr/>
            <p:nvPr/>
          </p:nvSpPr>
          <p:spPr>
            <a:xfrm>
              <a:off x="3457775" y="4889425"/>
              <a:ext cx="40300" cy="38025"/>
            </a:xfrm>
            <a:custGeom>
              <a:avLst/>
              <a:gdLst/>
              <a:ahLst/>
              <a:cxnLst/>
              <a:rect l="l" t="t" r="r" b="b"/>
              <a:pathLst>
                <a:path w="1612" h="1521" extrusionOk="0">
                  <a:moveTo>
                    <a:pt x="821" y="0"/>
                  </a:moveTo>
                  <a:cubicBezTo>
                    <a:pt x="396" y="0"/>
                    <a:pt x="61" y="304"/>
                    <a:pt x="31" y="699"/>
                  </a:cubicBezTo>
                  <a:cubicBezTo>
                    <a:pt x="1" y="1155"/>
                    <a:pt x="365" y="1520"/>
                    <a:pt x="821" y="1520"/>
                  </a:cubicBezTo>
                  <a:cubicBezTo>
                    <a:pt x="1247" y="1520"/>
                    <a:pt x="1581" y="1216"/>
                    <a:pt x="1581" y="791"/>
                  </a:cubicBezTo>
                  <a:cubicBezTo>
                    <a:pt x="1612" y="36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3" name="Google Shape;29473;p13"/>
            <p:cNvSpPr/>
            <p:nvPr/>
          </p:nvSpPr>
          <p:spPr>
            <a:xfrm>
              <a:off x="2969925" y="4815700"/>
              <a:ext cx="40300" cy="38825"/>
            </a:xfrm>
            <a:custGeom>
              <a:avLst/>
              <a:gdLst/>
              <a:ahLst/>
              <a:cxnLst/>
              <a:rect l="l" t="t" r="r" b="b"/>
              <a:pathLst>
                <a:path w="1612" h="1553" extrusionOk="0">
                  <a:moveTo>
                    <a:pt x="821" y="1"/>
                  </a:moveTo>
                  <a:cubicBezTo>
                    <a:pt x="365" y="1"/>
                    <a:pt x="1" y="366"/>
                    <a:pt x="31" y="822"/>
                  </a:cubicBezTo>
                  <a:cubicBezTo>
                    <a:pt x="31" y="1217"/>
                    <a:pt x="365" y="1551"/>
                    <a:pt x="791" y="1551"/>
                  </a:cubicBezTo>
                  <a:cubicBezTo>
                    <a:pt x="810" y="1552"/>
                    <a:pt x="829" y="1553"/>
                    <a:pt x="848" y="1553"/>
                  </a:cubicBezTo>
                  <a:cubicBezTo>
                    <a:pt x="1274" y="1553"/>
                    <a:pt x="1582" y="1228"/>
                    <a:pt x="1612" y="791"/>
                  </a:cubicBezTo>
                  <a:cubicBezTo>
                    <a:pt x="161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4" name="Google Shape;29474;p13"/>
            <p:cNvSpPr/>
            <p:nvPr/>
          </p:nvSpPr>
          <p:spPr>
            <a:xfrm>
              <a:off x="1700900" y="3220500"/>
              <a:ext cx="40300" cy="38275"/>
            </a:xfrm>
            <a:custGeom>
              <a:avLst/>
              <a:gdLst/>
              <a:ahLst/>
              <a:cxnLst/>
              <a:rect l="l" t="t" r="r" b="b"/>
              <a:pathLst>
                <a:path w="1612" h="1531" extrusionOk="0">
                  <a:moveTo>
                    <a:pt x="767" y="1"/>
                  </a:moveTo>
                  <a:cubicBezTo>
                    <a:pt x="361" y="1"/>
                    <a:pt x="29" y="291"/>
                    <a:pt x="1" y="708"/>
                  </a:cubicBezTo>
                  <a:cubicBezTo>
                    <a:pt x="1" y="1133"/>
                    <a:pt x="274" y="1468"/>
                    <a:pt x="700" y="1528"/>
                  </a:cubicBezTo>
                  <a:cubicBezTo>
                    <a:pt x="721" y="1530"/>
                    <a:pt x="742" y="1530"/>
                    <a:pt x="762" y="1530"/>
                  </a:cubicBezTo>
                  <a:cubicBezTo>
                    <a:pt x="1191" y="1530"/>
                    <a:pt x="1552" y="1234"/>
                    <a:pt x="1581" y="799"/>
                  </a:cubicBezTo>
                  <a:cubicBezTo>
                    <a:pt x="1612" y="404"/>
                    <a:pt x="1308" y="39"/>
                    <a:pt x="882" y="9"/>
                  </a:cubicBezTo>
                  <a:cubicBezTo>
                    <a:pt x="843" y="3"/>
                    <a:pt x="805" y="1"/>
                    <a:pt x="7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5" name="Google Shape;29475;p13"/>
            <p:cNvSpPr/>
            <p:nvPr/>
          </p:nvSpPr>
          <p:spPr>
            <a:xfrm>
              <a:off x="3367350" y="4857450"/>
              <a:ext cx="39550" cy="38075"/>
            </a:xfrm>
            <a:custGeom>
              <a:avLst/>
              <a:gdLst/>
              <a:ahLst/>
              <a:cxnLst/>
              <a:rect l="l" t="t" r="r" b="b"/>
              <a:pathLst>
                <a:path w="1582" h="1523" extrusionOk="0">
                  <a:moveTo>
                    <a:pt x="793" y="1"/>
                  </a:moveTo>
                  <a:cubicBezTo>
                    <a:pt x="393" y="1"/>
                    <a:pt x="60" y="294"/>
                    <a:pt x="31" y="671"/>
                  </a:cubicBezTo>
                  <a:cubicBezTo>
                    <a:pt x="1" y="1127"/>
                    <a:pt x="335" y="1522"/>
                    <a:pt x="791" y="1522"/>
                  </a:cubicBezTo>
                  <a:cubicBezTo>
                    <a:pt x="1216" y="1522"/>
                    <a:pt x="1551" y="1188"/>
                    <a:pt x="1551" y="793"/>
                  </a:cubicBezTo>
                  <a:cubicBezTo>
                    <a:pt x="1581" y="367"/>
                    <a:pt x="1247" y="33"/>
                    <a:pt x="852" y="3"/>
                  </a:cubicBezTo>
                  <a:cubicBezTo>
                    <a:pt x="832" y="1"/>
                    <a:pt x="812" y="1"/>
                    <a:pt x="7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6" name="Google Shape;29476;p13"/>
            <p:cNvSpPr/>
            <p:nvPr/>
          </p:nvSpPr>
          <p:spPr>
            <a:xfrm>
              <a:off x="3758700" y="675825"/>
              <a:ext cx="40300" cy="38825"/>
            </a:xfrm>
            <a:custGeom>
              <a:avLst/>
              <a:gdLst/>
              <a:ahLst/>
              <a:cxnLst/>
              <a:rect l="l" t="t" r="r" b="b"/>
              <a:pathLst>
                <a:path w="1612" h="1553" extrusionOk="0">
                  <a:moveTo>
                    <a:pt x="821" y="1"/>
                  </a:moveTo>
                  <a:cubicBezTo>
                    <a:pt x="365" y="1"/>
                    <a:pt x="0" y="366"/>
                    <a:pt x="31" y="821"/>
                  </a:cubicBezTo>
                  <a:cubicBezTo>
                    <a:pt x="31" y="1217"/>
                    <a:pt x="365" y="1551"/>
                    <a:pt x="791" y="1551"/>
                  </a:cubicBezTo>
                  <a:cubicBezTo>
                    <a:pt x="810" y="1552"/>
                    <a:pt x="829" y="1553"/>
                    <a:pt x="848" y="1553"/>
                  </a:cubicBezTo>
                  <a:cubicBezTo>
                    <a:pt x="1277" y="1553"/>
                    <a:pt x="1611" y="1228"/>
                    <a:pt x="1611" y="791"/>
                  </a:cubicBezTo>
                  <a:cubicBezTo>
                    <a:pt x="1611"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7" name="Google Shape;29477;p13"/>
            <p:cNvSpPr/>
            <p:nvPr/>
          </p:nvSpPr>
          <p:spPr>
            <a:xfrm>
              <a:off x="2270825" y="1369575"/>
              <a:ext cx="39550" cy="38050"/>
            </a:xfrm>
            <a:custGeom>
              <a:avLst/>
              <a:gdLst/>
              <a:ahLst/>
              <a:cxnLst/>
              <a:rect l="l" t="t" r="r" b="b"/>
              <a:pathLst>
                <a:path w="1582" h="1522" extrusionOk="0">
                  <a:moveTo>
                    <a:pt x="844" y="0"/>
                  </a:moveTo>
                  <a:cubicBezTo>
                    <a:pt x="826" y="0"/>
                    <a:pt x="809" y="1"/>
                    <a:pt x="791" y="2"/>
                  </a:cubicBezTo>
                  <a:cubicBezTo>
                    <a:pt x="365" y="2"/>
                    <a:pt x="31" y="306"/>
                    <a:pt x="31" y="731"/>
                  </a:cubicBezTo>
                  <a:cubicBezTo>
                    <a:pt x="1" y="1187"/>
                    <a:pt x="335" y="1522"/>
                    <a:pt x="821" y="1522"/>
                  </a:cubicBezTo>
                  <a:cubicBezTo>
                    <a:pt x="1216" y="1522"/>
                    <a:pt x="1551" y="1187"/>
                    <a:pt x="1581" y="792"/>
                  </a:cubicBezTo>
                  <a:cubicBezTo>
                    <a:pt x="1581" y="354"/>
                    <a:pt x="1272" y="0"/>
                    <a:pt x="8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8" name="Google Shape;29478;p13"/>
            <p:cNvSpPr/>
            <p:nvPr/>
          </p:nvSpPr>
          <p:spPr>
            <a:xfrm>
              <a:off x="5186525" y="4387850"/>
              <a:ext cx="39525" cy="38100"/>
            </a:xfrm>
            <a:custGeom>
              <a:avLst/>
              <a:gdLst/>
              <a:ahLst/>
              <a:cxnLst/>
              <a:rect l="l" t="t" r="r" b="b"/>
              <a:pathLst>
                <a:path w="1581" h="1524" extrusionOk="0">
                  <a:moveTo>
                    <a:pt x="764" y="0"/>
                  </a:moveTo>
                  <a:cubicBezTo>
                    <a:pt x="335" y="0"/>
                    <a:pt x="1" y="325"/>
                    <a:pt x="1" y="762"/>
                  </a:cubicBezTo>
                  <a:cubicBezTo>
                    <a:pt x="1" y="1157"/>
                    <a:pt x="335" y="1492"/>
                    <a:pt x="761" y="1522"/>
                  </a:cubicBezTo>
                  <a:cubicBezTo>
                    <a:pt x="779" y="1523"/>
                    <a:pt x="796" y="1524"/>
                    <a:pt x="814" y="1524"/>
                  </a:cubicBezTo>
                  <a:cubicBezTo>
                    <a:pt x="1245" y="1524"/>
                    <a:pt x="1580" y="1171"/>
                    <a:pt x="1551" y="762"/>
                  </a:cubicBezTo>
                  <a:cubicBezTo>
                    <a:pt x="1551" y="337"/>
                    <a:pt x="1247" y="2"/>
                    <a:pt x="822" y="2"/>
                  </a:cubicBezTo>
                  <a:cubicBezTo>
                    <a:pt x="802" y="1"/>
                    <a:pt x="783" y="0"/>
                    <a:pt x="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9" name="Google Shape;29479;p13"/>
            <p:cNvSpPr/>
            <p:nvPr/>
          </p:nvSpPr>
          <p:spPr>
            <a:xfrm>
              <a:off x="3850650" y="708325"/>
              <a:ext cx="39525" cy="38250"/>
            </a:xfrm>
            <a:custGeom>
              <a:avLst/>
              <a:gdLst/>
              <a:ahLst/>
              <a:cxnLst/>
              <a:rect l="l" t="t" r="r" b="b"/>
              <a:pathLst>
                <a:path w="1581" h="1530" extrusionOk="0">
                  <a:moveTo>
                    <a:pt x="836" y="1"/>
                  </a:moveTo>
                  <a:cubicBezTo>
                    <a:pt x="801" y="1"/>
                    <a:pt x="766" y="3"/>
                    <a:pt x="730" y="8"/>
                  </a:cubicBezTo>
                  <a:cubicBezTo>
                    <a:pt x="304" y="38"/>
                    <a:pt x="0" y="373"/>
                    <a:pt x="0" y="768"/>
                  </a:cubicBezTo>
                  <a:cubicBezTo>
                    <a:pt x="0" y="1204"/>
                    <a:pt x="363" y="1530"/>
                    <a:pt x="794" y="1530"/>
                  </a:cubicBezTo>
                  <a:cubicBezTo>
                    <a:pt x="813" y="1530"/>
                    <a:pt x="832" y="1529"/>
                    <a:pt x="851" y="1528"/>
                  </a:cubicBezTo>
                  <a:cubicBezTo>
                    <a:pt x="1277" y="1497"/>
                    <a:pt x="1581" y="1163"/>
                    <a:pt x="1581" y="737"/>
                  </a:cubicBezTo>
                  <a:cubicBezTo>
                    <a:pt x="1553" y="317"/>
                    <a:pt x="1241"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0" name="Google Shape;29480;p13"/>
            <p:cNvSpPr/>
            <p:nvPr/>
          </p:nvSpPr>
          <p:spPr>
            <a:xfrm>
              <a:off x="1858200" y="1938775"/>
              <a:ext cx="39550" cy="38775"/>
            </a:xfrm>
            <a:custGeom>
              <a:avLst/>
              <a:gdLst/>
              <a:ahLst/>
              <a:cxnLst/>
              <a:rect l="l" t="t" r="r" b="b"/>
              <a:pathLst>
                <a:path w="1582" h="1551" extrusionOk="0">
                  <a:moveTo>
                    <a:pt x="821" y="0"/>
                  </a:moveTo>
                  <a:cubicBezTo>
                    <a:pt x="365" y="0"/>
                    <a:pt x="1" y="365"/>
                    <a:pt x="1" y="791"/>
                  </a:cubicBezTo>
                  <a:cubicBezTo>
                    <a:pt x="1" y="1216"/>
                    <a:pt x="335" y="1550"/>
                    <a:pt x="761" y="1550"/>
                  </a:cubicBezTo>
                  <a:cubicBezTo>
                    <a:pt x="1216" y="1550"/>
                    <a:pt x="1581" y="1216"/>
                    <a:pt x="1581" y="760"/>
                  </a:cubicBezTo>
                  <a:cubicBezTo>
                    <a:pt x="1551" y="335"/>
                    <a:pt x="1247" y="31"/>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1" name="Google Shape;29481;p13"/>
            <p:cNvSpPr/>
            <p:nvPr/>
          </p:nvSpPr>
          <p:spPr>
            <a:xfrm>
              <a:off x="1485100" y="5194650"/>
              <a:ext cx="53975" cy="26100"/>
            </a:xfrm>
            <a:custGeom>
              <a:avLst/>
              <a:gdLst/>
              <a:ahLst/>
              <a:cxnLst/>
              <a:rect l="l" t="t" r="r" b="b"/>
              <a:pathLst>
                <a:path w="2159" h="1044" extrusionOk="0">
                  <a:moveTo>
                    <a:pt x="1053" y="1"/>
                  </a:moveTo>
                  <a:cubicBezTo>
                    <a:pt x="998" y="1"/>
                    <a:pt x="942" y="4"/>
                    <a:pt x="882" y="10"/>
                  </a:cubicBezTo>
                  <a:cubicBezTo>
                    <a:pt x="395" y="71"/>
                    <a:pt x="183" y="284"/>
                    <a:pt x="0" y="1044"/>
                  </a:cubicBezTo>
                  <a:lnTo>
                    <a:pt x="2158" y="1044"/>
                  </a:lnTo>
                  <a:cubicBezTo>
                    <a:pt x="1804" y="253"/>
                    <a:pt x="1523" y="1"/>
                    <a:pt x="10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2" name="Google Shape;29482;p13"/>
            <p:cNvSpPr/>
            <p:nvPr/>
          </p:nvSpPr>
          <p:spPr>
            <a:xfrm>
              <a:off x="5180450" y="1296625"/>
              <a:ext cx="38775" cy="38050"/>
            </a:xfrm>
            <a:custGeom>
              <a:avLst/>
              <a:gdLst/>
              <a:ahLst/>
              <a:cxnLst/>
              <a:rect l="l" t="t" r="r" b="b"/>
              <a:pathLst>
                <a:path w="1551" h="1522" extrusionOk="0">
                  <a:moveTo>
                    <a:pt x="764" y="0"/>
                  </a:moveTo>
                  <a:cubicBezTo>
                    <a:pt x="335" y="0"/>
                    <a:pt x="1" y="325"/>
                    <a:pt x="1" y="762"/>
                  </a:cubicBezTo>
                  <a:cubicBezTo>
                    <a:pt x="1" y="1187"/>
                    <a:pt x="305" y="1491"/>
                    <a:pt x="761" y="1522"/>
                  </a:cubicBezTo>
                  <a:cubicBezTo>
                    <a:pt x="1186" y="1522"/>
                    <a:pt x="1490" y="1218"/>
                    <a:pt x="1520" y="792"/>
                  </a:cubicBezTo>
                  <a:cubicBezTo>
                    <a:pt x="1551" y="367"/>
                    <a:pt x="1247" y="32"/>
                    <a:pt x="821" y="2"/>
                  </a:cubicBezTo>
                  <a:cubicBezTo>
                    <a:pt x="802" y="1"/>
                    <a:pt x="783" y="0"/>
                    <a:pt x="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3" name="Google Shape;29483;p13"/>
            <p:cNvSpPr/>
            <p:nvPr/>
          </p:nvSpPr>
          <p:spPr>
            <a:xfrm>
              <a:off x="5731400" y="3454750"/>
              <a:ext cx="38750" cy="38825"/>
            </a:xfrm>
            <a:custGeom>
              <a:avLst/>
              <a:gdLst/>
              <a:ahLst/>
              <a:cxnLst/>
              <a:rect l="l" t="t" r="r" b="b"/>
              <a:pathLst>
                <a:path w="1550" h="1553" extrusionOk="0">
                  <a:moveTo>
                    <a:pt x="790" y="0"/>
                  </a:moveTo>
                  <a:cubicBezTo>
                    <a:pt x="425" y="0"/>
                    <a:pt x="60" y="365"/>
                    <a:pt x="30" y="760"/>
                  </a:cubicBezTo>
                  <a:cubicBezTo>
                    <a:pt x="1" y="1170"/>
                    <a:pt x="367" y="1552"/>
                    <a:pt x="774" y="1552"/>
                  </a:cubicBezTo>
                  <a:cubicBezTo>
                    <a:pt x="789" y="1552"/>
                    <a:pt x="805" y="1552"/>
                    <a:pt x="820" y="1551"/>
                  </a:cubicBezTo>
                  <a:cubicBezTo>
                    <a:pt x="1215" y="1551"/>
                    <a:pt x="1550" y="1186"/>
                    <a:pt x="1550" y="760"/>
                  </a:cubicBezTo>
                  <a:cubicBezTo>
                    <a:pt x="1550" y="365"/>
                    <a:pt x="1185" y="31"/>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4" name="Google Shape;29484;p13"/>
            <p:cNvSpPr/>
            <p:nvPr/>
          </p:nvSpPr>
          <p:spPr>
            <a:xfrm>
              <a:off x="5409950" y="4057300"/>
              <a:ext cx="38775" cy="38050"/>
            </a:xfrm>
            <a:custGeom>
              <a:avLst/>
              <a:gdLst/>
              <a:ahLst/>
              <a:cxnLst/>
              <a:rect l="l" t="t" r="r" b="b"/>
              <a:pathLst>
                <a:path w="1551" h="1522" extrusionOk="0">
                  <a:moveTo>
                    <a:pt x="771" y="0"/>
                  </a:moveTo>
                  <a:cubicBezTo>
                    <a:pt x="395" y="0"/>
                    <a:pt x="60" y="323"/>
                    <a:pt x="31" y="701"/>
                  </a:cubicBezTo>
                  <a:cubicBezTo>
                    <a:pt x="0" y="1127"/>
                    <a:pt x="365" y="1522"/>
                    <a:pt x="790" y="1522"/>
                  </a:cubicBezTo>
                  <a:cubicBezTo>
                    <a:pt x="1186" y="1522"/>
                    <a:pt x="1550" y="1157"/>
                    <a:pt x="1550" y="762"/>
                  </a:cubicBezTo>
                  <a:cubicBezTo>
                    <a:pt x="1550" y="367"/>
                    <a:pt x="1216" y="2"/>
                    <a:pt x="821" y="2"/>
                  </a:cubicBezTo>
                  <a:cubicBezTo>
                    <a:pt x="804" y="1"/>
                    <a:pt x="787" y="0"/>
                    <a:pt x="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5" name="Google Shape;29485;p13"/>
            <p:cNvSpPr/>
            <p:nvPr/>
          </p:nvSpPr>
          <p:spPr>
            <a:xfrm>
              <a:off x="2195600" y="4120400"/>
              <a:ext cx="39525" cy="38850"/>
            </a:xfrm>
            <a:custGeom>
              <a:avLst/>
              <a:gdLst/>
              <a:ahLst/>
              <a:cxnLst/>
              <a:rect l="l" t="t" r="r" b="b"/>
              <a:pathLst>
                <a:path w="1581" h="1554" extrusionOk="0">
                  <a:moveTo>
                    <a:pt x="791" y="1"/>
                  </a:moveTo>
                  <a:cubicBezTo>
                    <a:pt x="335" y="31"/>
                    <a:pt x="0" y="426"/>
                    <a:pt x="61" y="882"/>
                  </a:cubicBezTo>
                  <a:cubicBezTo>
                    <a:pt x="90" y="1259"/>
                    <a:pt x="423" y="1553"/>
                    <a:pt x="797" y="1553"/>
                  </a:cubicBezTo>
                  <a:cubicBezTo>
                    <a:pt x="815" y="1553"/>
                    <a:pt x="833" y="1553"/>
                    <a:pt x="851" y="1551"/>
                  </a:cubicBezTo>
                  <a:cubicBezTo>
                    <a:pt x="1247" y="1521"/>
                    <a:pt x="1581" y="1126"/>
                    <a:pt x="1551" y="730"/>
                  </a:cubicBezTo>
                  <a:cubicBezTo>
                    <a:pt x="1520" y="335"/>
                    <a:pt x="1155"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6" name="Google Shape;29486;p13"/>
            <p:cNvSpPr/>
            <p:nvPr/>
          </p:nvSpPr>
          <p:spPr>
            <a:xfrm>
              <a:off x="3174325" y="874175"/>
              <a:ext cx="38025" cy="38800"/>
            </a:xfrm>
            <a:custGeom>
              <a:avLst/>
              <a:gdLst/>
              <a:ahLst/>
              <a:cxnLst/>
              <a:rect l="l" t="t" r="r" b="b"/>
              <a:pathLst>
                <a:path w="1521" h="1552" extrusionOk="0">
                  <a:moveTo>
                    <a:pt x="761" y="0"/>
                  </a:moveTo>
                  <a:cubicBezTo>
                    <a:pt x="366" y="30"/>
                    <a:pt x="1" y="365"/>
                    <a:pt x="1" y="760"/>
                  </a:cubicBezTo>
                  <a:cubicBezTo>
                    <a:pt x="1" y="1170"/>
                    <a:pt x="368" y="1552"/>
                    <a:pt x="775" y="1552"/>
                  </a:cubicBezTo>
                  <a:cubicBezTo>
                    <a:pt x="791" y="1552"/>
                    <a:pt x="806" y="1551"/>
                    <a:pt x="822" y="1550"/>
                  </a:cubicBezTo>
                  <a:cubicBezTo>
                    <a:pt x="1217" y="1520"/>
                    <a:pt x="1521" y="1155"/>
                    <a:pt x="1521" y="760"/>
                  </a:cubicBezTo>
                  <a:cubicBezTo>
                    <a:pt x="1490" y="334"/>
                    <a:pt x="112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7" name="Google Shape;29487;p13"/>
            <p:cNvSpPr/>
            <p:nvPr/>
          </p:nvSpPr>
          <p:spPr>
            <a:xfrm>
              <a:off x="2016250" y="1791200"/>
              <a:ext cx="38025" cy="38225"/>
            </a:xfrm>
            <a:custGeom>
              <a:avLst/>
              <a:gdLst/>
              <a:ahLst/>
              <a:cxnLst/>
              <a:rect l="l" t="t" r="r" b="b"/>
              <a:pathLst>
                <a:path w="1521" h="1529" extrusionOk="0">
                  <a:moveTo>
                    <a:pt x="734" y="0"/>
                  </a:moveTo>
                  <a:cubicBezTo>
                    <a:pt x="344" y="0"/>
                    <a:pt x="1" y="370"/>
                    <a:pt x="1" y="766"/>
                  </a:cubicBezTo>
                  <a:cubicBezTo>
                    <a:pt x="1" y="1162"/>
                    <a:pt x="335" y="1496"/>
                    <a:pt x="730" y="1526"/>
                  </a:cubicBezTo>
                  <a:cubicBezTo>
                    <a:pt x="747" y="1528"/>
                    <a:pt x="764" y="1528"/>
                    <a:pt x="780" y="1528"/>
                  </a:cubicBezTo>
                  <a:cubicBezTo>
                    <a:pt x="1156" y="1528"/>
                    <a:pt x="1492" y="1204"/>
                    <a:pt x="1521" y="797"/>
                  </a:cubicBezTo>
                  <a:cubicBezTo>
                    <a:pt x="1521" y="402"/>
                    <a:pt x="1217" y="37"/>
                    <a:pt x="822" y="7"/>
                  </a:cubicBezTo>
                  <a:cubicBezTo>
                    <a:pt x="792" y="2"/>
                    <a:pt x="763" y="0"/>
                    <a:pt x="7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8" name="Google Shape;29488;p13"/>
            <p:cNvSpPr/>
            <p:nvPr/>
          </p:nvSpPr>
          <p:spPr>
            <a:xfrm>
              <a:off x="5219200" y="4296650"/>
              <a:ext cx="38800" cy="37325"/>
            </a:xfrm>
            <a:custGeom>
              <a:avLst/>
              <a:gdLst/>
              <a:ahLst/>
              <a:cxnLst/>
              <a:rect l="l" t="t" r="r" b="b"/>
              <a:pathLst>
                <a:path w="1552" h="1493" extrusionOk="0">
                  <a:moveTo>
                    <a:pt x="785" y="1"/>
                  </a:moveTo>
                  <a:cubicBezTo>
                    <a:pt x="767" y="1"/>
                    <a:pt x="749" y="1"/>
                    <a:pt x="730" y="3"/>
                  </a:cubicBezTo>
                  <a:cubicBezTo>
                    <a:pt x="305" y="33"/>
                    <a:pt x="1" y="337"/>
                    <a:pt x="1" y="763"/>
                  </a:cubicBezTo>
                  <a:cubicBezTo>
                    <a:pt x="1" y="1188"/>
                    <a:pt x="335" y="1492"/>
                    <a:pt x="761" y="1492"/>
                  </a:cubicBezTo>
                  <a:cubicBezTo>
                    <a:pt x="1217" y="1492"/>
                    <a:pt x="1551" y="1127"/>
                    <a:pt x="1521" y="702"/>
                  </a:cubicBezTo>
                  <a:cubicBezTo>
                    <a:pt x="1492" y="296"/>
                    <a:pt x="1158" y="1"/>
                    <a:pt x="7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9" name="Google Shape;29489;p13"/>
            <p:cNvSpPr/>
            <p:nvPr/>
          </p:nvSpPr>
          <p:spPr>
            <a:xfrm>
              <a:off x="5089275" y="1264750"/>
              <a:ext cx="38000" cy="37250"/>
            </a:xfrm>
            <a:custGeom>
              <a:avLst/>
              <a:gdLst/>
              <a:ahLst/>
              <a:cxnLst/>
              <a:rect l="l" t="t" r="r" b="b"/>
              <a:pathLst>
                <a:path w="1520" h="1490" extrusionOk="0">
                  <a:moveTo>
                    <a:pt x="730" y="0"/>
                  </a:moveTo>
                  <a:cubicBezTo>
                    <a:pt x="304" y="31"/>
                    <a:pt x="0" y="365"/>
                    <a:pt x="0" y="760"/>
                  </a:cubicBezTo>
                  <a:cubicBezTo>
                    <a:pt x="0" y="1186"/>
                    <a:pt x="365" y="1490"/>
                    <a:pt x="760" y="1490"/>
                  </a:cubicBezTo>
                  <a:cubicBezTo>
                    <a:pt x="1216" y="1490"/>
                    <a:pt x="1520" y="1155"/>
                    <a:pt x="1490" y="730"/>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0" name="Google Shape;29490;p13"/>
            <p:cNvSpPr/>
            <p:nvPr/>
          </p:nvSpPr>
          <p:spPr>
            <a:xfrm>
              <a:off x="5387900" y="1579350"/>
              <a:ext cx="38025" cy="37300"/>
            </a:xfrm>
            <a:custGeom>
              <a:avLst/>
              <a:gdLst/>
              <a:ahLst/>
              <a:cxnLst/>
              <a:rect l="l" t="t" r="r" b="b"/>
              <a:pathLst>
                <a:path w="1521" h="1492" extrusionOk="0">
                  <a:moveTo>
                    <a:pt x="730" y="0"/>
                  </a:moveTo>
                  <a:cubicBezTo>
                    <a:pt x="305" y="0"/>
                    <a:pt x="1" y="334"/>
                    <a:pt x="31" y="760"/>
                  </a:cubicBezTo>
                  <a:cubicBezTo>
                    <a:pt x="31" y="1195"/>
                    <a:pt x="335" y="1492"/>
                    <a:pt x="733" y="1492"/>
                  </a:cubicBezTo>
                  <a:cubicBezTo>
                    <a:pt x="752" y="1492"/>
                    <a:pt x="771" y="1491"/>
                    <a:pt x="791" y="1490"/>
                  </a:cubicBezTo>
                  <a:cubicBezTo>
                    <a:pt x="1217" y="1490"/>
                    <a:pt x="1520" y="1125"/>
                    <a:pt x="1520" y="730"/>
                  </a:cubicBezTo>
                  <a:cubicBezTo>
                    <a:pt x="1520" y="334"/>
                    <a:pt x="115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1" name="Google Shape;29491;p13"/>
            <p:cNvSpPr/>
            <p:nvPr/>
          </p:nvSpPr>
          <p:spPr>
            <a:xfrm>
              <a:off x="3727550" y="767775"/>
              <a:ext cx="38775" cy="37450"/>
            </a:xfrm>
            <a:custGeom>
              <a:avLst/>
              <a:gdLst/>
              <a:ahLst/>
              <a:cxnLst/>
              <a:rect l="l" t="t" r="r" b="b"/>
              <a:pathLst>
                <a:path w="1551" h="1498" extrusionOk="0">
                  <a:moveTo>
                    <a:pt x="821" y="1"/>
                  </a:moveTo>
                  <a:cubicBezTo>
                    <a:pt x="395" y="1"/>
                    <a:pt x="61" y="274"/>
                    <a:pt x="30" y="700"/>
                  </a:cubicBezTo>
                  <a:cubicBezTo>
                    <a:pt x="0" y="1125"/>
                    <a:pt x="304" y="1460"/>
                    <a:pt x="730" y="1490"/>
                  </a:cubicBezTo>
                  <a:cubicBezTo>
                    <a:pt x="766" y="1495"/>
                    <a:pt x="801" y="1497"/>
                    <a:pt x="836" y="1497"/>
                  </a:cubicBezTo>
                  <a:cubicBezTo>
                    <a:pt x="1241" y="1497"/>
                    <a:pt x="1550" y="1180"/>
                    <a:pt x="1550" y="761"/>
                  </a:cubicBezTo>
                  <a:cubicBezTo>
                    <a:pt x="1550" y="335"/>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2" name="Google Shape;29492;p13"/>
            <p:cNvSpPr/>
            <p:nvPr/>
          </p:nvSpPr>
          <p:spPr>
            <a:xfrm>
              <a:off x="5791400" y="2445625"/>
              <a:ext cx="38025" cy="37300"/>
            </a:xfrm>
            <a:custGeom>
              <a:avLst/>
              <a:gdLst/>
              <a:ahLst/>
              <a:cxnLst/>
              <a:rect l="l" t="t" r="r" b="b"/>
              <a:pathLst>
                <a:path w="1521" h="1492" extrusionOk="0">
                  <a:moveTo>
                    <a:pt x="730" y="0"/>
                  </a:moveTo>
                  <a:cubicBezTo>
                    <a:pt x="335" y="0"/>
                    <a:pt x="1" y="334"/>
                    <a:pt x="1" y="760"/>
                  </a:cubicBezTo>
                  <a:cubicBezTo>
                    <a:pt x="1" y="1168"/>
                    <a:pt x="335" y="1491"/>
                    <a:pt x="764" y="1491"/>
                  </a:cubicBezTo>
                  <a:cubicBezTo>
                    <a:pt x="783" y="1491"/>
                    <a:pt x="802" y="1491"/>
                    <a:pt x="821" y="1489"/>
                  </a:cubicBezTo>
                  <a:cubicBezTo>
                    <a:pt x="1247" y="1459"/>
                    <a:pt x="1521" y="1125"/>
                    <a:pt x="1521" y="699"/>
                  </a:cubicBezTo>
                  <a:cubicBezTo>
                    <a:pt x="1490" y="304"/>
                    <a:pt x="115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3" name="Google Shape;29493;p13"/>
            <p:cNvSpPr/>
            <p:nvPr/>
          </p:nvSpPr>
          <p:spPr>
            <a:xfrm>
              <a:off x="3048950" y="931925"/>
              <a:ext cx="38025" cy="37250"/>
            </a:xfrm>
            <a:custGeom>
              <a:avLst/>
              <a:gdLst/>
              <a:ahLst/>
              <a:cxnLst/>
              <a:rect l="l" t="t" r="r" b="b"/>
              <a:pathLst>
                <a:path w="1521" h="1490" extrusionOk="0">
                  <a:moveTo>
                    <a:pt x="791" y="0"/>
                  </a:moveTo>
                  <a:cubicBezTo>
                    <a:pt x="365" y="0"/>
                    <a:pt x="31" y="304"/>
                    <a:pt x="31" y="730"/>
                  </a:cubicBezTo>
                  <a:cubicBezTo>
                    <a:pt x="1" y="1155"/>
                    <a:pt x="335" y="1489"/>
                    <a:pt x="761" y="1489"/>
                  </a:cubicBezTo>
                  <a:cubicBezTo>
                    <a:pt x="1156" y="1489"/>
                    <a:pt x="1520" y="1186"/>
                    <a:pt x="1520" y="760"/>
                  </a:cubicBezTo>
                  <a:cubicBezTo>
                    <a:pt x="1520" y="365"/>
                    <a:pt x="1186" y="31"/>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4" name="Google Shape;29494;p13"/>
            <p:cNvSpPr/>
            <p:nvPr/>
          </p:nvSpPr>
          <p:spPr>
            <a:xfrm>
              <a:off x="1849850" y="2245000"/>
              <a:ext cx="38775" cy="37300"/>
            </a:xfrm>
            <a:custGeom>
              <a:avLst/>
              <a:gdLst/>
              <a:ahLst/>
              <a:cxnLst/>
              <a:rect l="l" t="t" r="r" b="b"/>
              <a:pathLst>
                <a:path w="1551" h="1492" extrusionOk="0">
                  <a:moveTo>
                    <a:pt x="791" y="1"/>
                  </a:moveTo>
                  <a:cubicBezTo>
                    <a:pt x="365" y="1"/>
                    <a:pt x="31" y="305"/>
                    <a:pt x="31" y="730"/>
                  </a:cubicBezTo>
                  <a:cubicBezTo>
                    <a:pt x="0" y="1156"/>
                    <a:pt x="304" y="1490"/>
                    <a:pt x="730" y="1490"/>
                  </a:cubicBezTo>
                  <a:cubicBezTo>
                    <a:pt x="748" y="1491"/>
                    <a:pt x="766" y="1492"/>
                    <a:pt x="783" y="1492"/>
                  </a:cubicBezTo>
                  <a:cubicBezTo>
                    <a:pt x="1183" y="1492"/>
                    <a:pt x="1491" y="1169"/>
                    <a:pt x="1520" y="791"/>
                  </a:cubicBezTo>
                  <a:cubicBezTo>
                    <a:pt x="1550" y="365"/>
                    <a:pt x="1216" y="3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5" name="Google Shape;29495;p13"/>
            <p:cNvSpPr/>
            <p:nvPr/>
          </p:nvSpPr>
          <p:spPr>
            <a:xfrm>
              <a:off x="1915950" y="2062625"/>
              <a:ext cx="37275" cy="37275"/>
            </a:xfrm>
            <a:custGeom>
              <a:avLst/>
              <a:gdLst/>
              <a:ahLst/>
              <a:cxnLst/>
              <a:rect l="l" t="t" r="r" b="b"/>
              <a:pathLst>
                <a:path w="1491" h="1491" extrusionOk="0">
                  <a:moveTo>
                    <a:pt x="761" y="1"/>
                  </a:moveTo>
                  <a:cubicBezTo>
                    <a:pt x="335" y="1"/>
                    <a:pt x="1" y="335"/>
                    <a:pt x="1" y="761"/>
                  </a:cubicBezTo>
                  <a:cubicBezTo>
                    <a:pt x="1" y="1156"/>
                    <a:pt x="335" y="1490"/>
                    <a:pt x="761" y="1490"/>
                  </a:cubicBezTo>
                  <a:cubicBezTo>
                    <a:pt x="1186" y="1490"/>
                    <a:pt x="1490" y="1186"/>
                    <a:pt x="1490" y="761"/>
                  </a:cubicBezTo>
                  <a:cubicBezTo>
                    <a:pt x="149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6" name="Google Shape;29496;p13"/>
            <p:cNvSpPr/>
            <p:nvPr/>
          </p:nvSpPr>
          <p:spPr>
            <a:xfrm>
              <a:off x="2343800" y="4278475"/>
              <a:ext cx="38750" cy="37300"/>
            </a:xfrm>
            <a:custGeom>
              <a:avLst/>
              <a:gdLst/>
              <a:ahLst/>
              <a:cxnLst/>
              <a:rect l="l" t="t" r="r" b="b"/>
              <a:pathLst>
                <a:path w="1550" h="1492" extrusionOk="0">
                  <a:moveTo>
                    <a:pt x="790" y="0"/>
                  </a:moveTo>
                  <a:cubicBezTo>
                    <a:pt x="364" y="0"/>
                    <a:pt x="30" y="335"/>
                    <a:pt x="30" y="730"/>
                  </a:cubicBezTo>
                  <a:cubicBezTo>
                    <a:pt x="1" y="1139"/>
                    <a:pt x="364" y="1491"/>
                    <a:pt x="770" y="1491"/>
                  </a:cubicBezTo>
                  <a:cubicBezTo>
                    <a:pt x="787" y="1491"/>
                    <a:pt x="804" y="1491"/>
                    <a:pt x="820" y="1490"/>
                  </a:cubicBezTo>
                  <a:cubicBezTo>
                    <a:pt x="1246" y="1490"/>
                    <a:pt x="1550" y="1155"/>
                    <a:pt x="1550" y="730"/>
                  </a:cubicBezTo>
                  <a:cubicBezTo>
                    <a:pt x="1519" y="304"/>
                    <a:pt x="1215"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7" name="Google Shape;29497;p13"/>
            <p:cNvSpPr/>
            <p:nvPr/>
          </p:nvSpPr>
          <p:spPr>
            <a:xfrm>
              <a:off x="1988175" y="3840725"/>
              <a:ext cx="38750" cy="37300"/>
            </a:xfrm>
            <a:custGeom>
              <a:avLst/>
              <a:gdLst/>
              <a:ahLst/>
              <a:cxnLst/>
              <a:rect l="l" t="t" r="r" b="b"/>
              <a:pathLst>
                <a:path w="1550" h="1492" extrusionOk="0">
                  <a:moveTo>
                    <a:pt x="767" y="1"/>
                  </a:moveTo>
                  <a:cubicBezTo>
                    <a:pt x="336" y="1"/>
                    <a:pt x="0" y="355"/>
                    <a:pt x="30" y="793"/>
                  </a:cubicBezTo>
                  <a:cubicBezTo>
                    <a:pt x="30" y="1188"/>
                    <a:pt x="364" y="1492"/>
                    <a:pt x="790" y="1492"/>
                  </a:cubicBezTo>
                  <a:cubicBezTo>
                    <a:pt x="1215" y="1492"/>
                    <a:pt x="1549" y="1188"/>
                    <a:pt x="1549" y="762"/>
                  </a:cubicBezTo>
                  <a:cubicBezTo>
                    <a:pt x="1549" y="337"/>
                    <a:pt x="1246" y="33"/>
                    <a:pt x="820" y="2"/>
                  </a:cubicBezTo>
                  <a:cubicBezTo>
                    <a:pt x="802" y="1"/>
                    <a:pt x="785" y="1"/>
                    <a:pt x="7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8" name="Google Shape;29498;p13"/>
            <p:cNvSpPr/>
            <p:nvPr/>
          </p:nvSpPr>
          <p:spPr>
            <a:xfrm>
              <a:off x="3096825" y="4757200"/>
              <a:ext cx="38025" cy="37300"/>
            </a:xfrm>
            <a:custGeom>
              <a:avLst/>
              <a:gdLst/>
              <a:ahLst/>
              <a:cxnLst/>
              <a:rect l="l" t="t" r="r" b="b"/>
              <a:pathLst>
                <a:path w="1521" h="1492" extrusionOk="0">
                  <a:moveTo>
                    <a:pt x="730" y="0"/>
                  </a:moveTo>
                  <a:cubicBezTo>
                    <a:pt x="335" y="31"/>
                    <a:pt x="1" y="335"/>
                    <a:pt x="1" y="760"/>
                  </a:cubicBezTo>
                  <a:cubicBezTo>
                    <a:pt x="1" y="1168"/>
                    <a:pt x="335" y="1492"/>
                    <a:pt x="764" y="1492"/>
                  </a:cubicBezTo>
                  <a:cubicBezTo>
                    <a:pt x="783" y="1492"/>
                    <a:pt x="802" y="1491"/>
                    <a:pt x="821" y="1490"/>
                  </a:cubicBezTo>
                  <a:cubicBezTo>
                    <a:pt x="1247" y="1459"/>
                    <a:pt x="1520" y="1125"/>
                    <a:pt x="1520" y="700"/>
                  </a:cubicBezTo>
                  <a:cubicBezTo>
                    <a:pt x="1490" y="274"/>
                    <a:pt x="115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9" name="Google Shape;29499;p13"/>
            <p:cNvSpPr/>
            <p:nvPr/>
          </p:nvSpPr>
          <p:spPr>
            <a:xfrm>
              <a:off x="5634100" y="3726750"/>
              <a:ext cx="38750" cy="37300"/>
            </a:xfrm>
            <a:custGeom>
              <a:avLst/>
              <a:gdLst/>
              <a:ahLst/>
              <a:cxnLst/>
              <a:rect l="l" t="t" r="r" b="b"/>
              <a:pathLst>
                <a:path w="1550" h="1492" extrusionOk="0">
                  <a:moveTo>
                    <a:pt x="780" y="0"/>
                  </a:moveTo>
                  <a:cubicBezTo>
                    <a:pt x="764" y="0"/>
                    <a:pt x="747" y="1"/>
                    <a:pt x="730" y="2"/>
                  </a:cubicBezTo>
                  <a:cubicBezTo>
                    <a:pt x="305" y="32"/>
                    <a:pt x="1" y="367"/>
                    <a:pt x="1" y="792"/>
                  </a:cubicBezTo>
                  <a:cubicBezTo>
                    <a:pt x="31" y="1187"/>
                    <a:pt x="335" y="1491"/>
                    <a:pt x="761" y="1491"/>
                  </a:cubicBezTo>
                  <a:cubicBezTo>
                    <a:pt x="1186" y="1491"/>
                    <a:pt x="1521" y="1187"/>
                    <a:pt x="1521" y="762"/>
                  </a:cubicBezTo>
                  <a:cubicBezTo>
                    <a:pt x="1550" y="353"/>
                    <a:pt x="1186" y="0"/>
                    <a:pt x="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0" name="Google Shape;29500;p13"/>
            <p:cNvSpPr/>
            <p:nvPr/>
          </p:nvSpPr>
          <p:spPr>
            <a:xfrm>
              <a:off x="4033775" y="776850"/>
              <a:ext cx="38025" cy="37350"/>
            </a:xfrm>
            <a:custGeom>
              <a:avLst/>
              <a:gdLst/>
              <a:ahLst/>
              <a:cxnLst/>
              <a:rect l="l" t="t" r="r" b="b"/>
              <a:pathLst>
                <a:path w="1521" h="1494" extrusionOk="0">
                  <a:moveTo>
                    <a:pt x="738" y="1"/>
                  </a:moveTo>
                  <a:cubicBezTo>
                    <a:pt x="309" y="1"/>
                    <a:pt x="1" y="355"/>
                    <a:pt x="1" y="793"/>
                  </a:cubicBezTo>
                  <a:cubicBezTo>
                    <a:pt x="30" y="1199"/>
                    <a:pt x="307" y="1494"/>
                    <a:pt x="702" y="1494"/>
                  </a:cubicBezTo>
                  <a:cubicBezTo>
                    <a:pt x="721" y="1494"/>
                    <a:pt x="741" y="1493"/>
                    <a:pt x="760" y="1492"/>
                  </a:cubicBezTo>
                  <a:cubicBezTo>
                    <a:pt x="1186" y="1492"/>
                    <a:pt x="1520" y="1188"/>
                    <a:pt x="1520" y="762"/>
                  </a:cubicBezTo>
                  <a:cubicBezTo>
                    <a:pt x="1520" y="367"/>
                    <a:pt x="1216" y="33"/>
                    <a:pt x="791" y="2"/>
                  </a:cubicBezTo>
                  <a:cubicBezTo>
                    <a:pt x="773" y="1"/>
                    <a:pt x="755" y="1"/>
                    <a:pt x="7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1" name="Google Shape;29501;p13"/>
            <p:cNvSpPr/>
            <p:nvPr/>
          </p:nvSpPr>
          <p:spPr>
            <a:xfrm>
              <a:off x="5708600" y="2108225"/>
              <a:ext cx="38750" cy="37300"/>
            </a:xfrm>
            <a:custGeom>
              <a:avLst/>
              <a:gdLst/>
              <a:ahLst/>
              <a:cxnLst/>
              <a:rect l="l" t="t" r="r" b="b"/>
              <a:pathLst>
                <a:path w="1550" h="1492" extrusionOk="0">
                  <a:moveTo>
                    <a:pt x="790" y="0"/>
                  </a:moveTo>
                  <a:cubicBezTo>
                    <a:pt x="364" y="0"/>
                    <a:pt x="30" y="304"/>
                    <a:pt x="30" y="730"/>
                  </a:cubicBezTo>
                  <a:cubicBezTo>
                    <a:pt x="1" y="1167"/>
                    <a:pt x="334" y="1492"/>
                    <a:pt x="763" y="1492"/>
                  </a:cubicBezTo>
                  <a:cubicBezTo>
                    <a:pt x="782" y="1492"/>
                    <a:pt x="801" y="1491"/>
                    <a:pt x="820" y="1490"/>
                  </a:cubicBezTo>
                  <a:cubicBezTo>
                    <a:pt x="1246" y="1490"/>
                    <a:pt x="1550" y="1155"/>
                    <a:pt x="1550" y="730"/>
                  </a:cubicBezTo>
                  <a:cubicBezTo>
                    <a:pt x="1519" y="304"/>
                    <a:pt x="1215"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2" name="Google Shape;29502;p13"/>
            <p:cNvSpPr/>
            <p:nvPr/>
          </p:nvSpPr>
          <p:spPr>
            <a:xfrm>
              <a:off x="3005650" y="4725275"/>
              <a:ext cx="38775" cy="37325"/>
            </a:xfrm>
            <a:custGeom>
              <a:avLst/>
              <a:gdLst/>
              <a:ahLst/>
              <a:cxnLst/>
              <a:rect l="l" t="t" r="r" b="b"/>
              <a:pathLst>
                <a:path w="1551" h="1493" extrusionOk="0">
                  <a:moveTo>
                    <a:pt x="730" y="1"/>
                  </a:moveTo>
                  <a:cubicBezTo>
                    <a:pt x="335" y="1"/>
                    <a:pt x="0" y="335"/>
                    <a:pt x="0" y="730"/>
                  </a:cubicBezTo>
                  <a:cubicBezTo>
                    <a:pt x="0" y="1167"/>
                    <a:pt x="335" y="1492"/>
                    <a:pt x="764" y="1492"/>
                  </a:cubicBezTo>
                  <a:cubicBezTo>
                    <a:pt x="782" y="1492"/>
                    <a:pt x="802" y="1491"/>
                    <a:pt x="821" y="1490"/>
                  </a:cubicBezTo>
                  <a:cubicBezTo>
                    <a:pt x="1246" y="1460"/>
                    <a:pt x="1550" y="1125"/>
                    <a:pt x="1520" y="700"/>
                  </a:cubicBezTo>
                  <a:cubicBezTo>
                    <a:pt x="1490" y="305"/>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3" name="Google Shape;29503;p13"/>
            <p:cNvSpPr/>
            <p:nvPr/>
          </p:nvSpPr>
          <p:spPr>
            <a:xfrm>
              <a:off x="1783725" y="2427375"/>
              <a:ext cx="37275" cy="37250"/>
            </a:xfrm>
            <a:custGeom>
              <a:avLst/>
              <a:gdLst/>
              <a:ahLst/>
              <a:cxnLst/>
              <a:rect l="l" t="t" r="r" b="b"/>
              <a:pathLst>
                <a:path w="1491" h="1490" extrusionOk="0">
                  <a:moveTo>
                    <a:pt x="761" y="1"/>
                  </a:moveTo>
                  <a:cubicBezTo>
                    <a:pt x="335" y="1"/>
                    <a:pt x="1" y="335"/>
                    <a:pt x="1" y="760"/>
                  </a:cubicBezTo>
                  <a:cubicBezTo>
                    <a:pt x="1" y="1156"/>
                    <a:pt x="335" y="1490"/>
                    <a:pt x="761" y="1490"/>
                  </a:cubicBezTo>
                  <a:cubicBezTo>
                    <a:pt x="1186" y="1490"/>
                    <a:pt x="1490" y="1186"/>
                    <a:pt x="1490" y="760"/>
                  </a:cubicBezTo>
                  <a:cubicBezTo>
                    <a:pt x="149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4" name="Google Shape;29504;p13"/>
            <p:cNvSpPr/>
            <p:nvPr/>
          </p:nvSpPr>
          <p:spPr>
            <a:xfrm>
              <a:off x="4849150" y="1073200"/>
              <a:ext cx="38775" cy="37375"/>
            </a:xfrm>
            <a:custGeom>
              <a:avLst/>
              <a:gdLst/>
              <a:ahLst/>
              <a:cxnLst/>
              <a:rect l="l" t="t" r="r" b="b"/>
              <a:pathLst>
                <a:path w="1551" h="1495" extrusionOk="0">
                  <a:moveTo>
                    <a:pt x="787" y="1"/>
                  </a:moveTo>
                  <a:cubicBezTo>
                    <a:pt x="768" y="1"/>
                    <a:pt x="749" y="1"/>
                    <a:pt x="730" y="3"/>
                  </a:cubicBezTo>
                  <a:cubicBezTo>
                    <a:pt x="304" y="33"/>
                    <a:pt x="0" y="367"/>
                    <a:pt x="31" y="793"/>
                  </a:cubicBezTo>
                  <a:cubicBezTo>
                    <a:pt x="60" y="1199"/>
                    <a:pt x="365" y="1494"/>
                    <a:pt x="763" y="1494"/>
                  </a:cubicBezTo>
                  <a:cubicBezTo>
                    <a:pt x="782" y="1494"/>
                    <a:pt x="801" y="1493"/>
                    <a:pt x="821" y="1492"/>
                  </a:cubicBezTo>
                  <a:cubicBezTo>
                    <a:pt x="1246" y="1492"/>
                    <a:pt x="1550" y="1158"/>
                    <a:pt x="1550" y="763"/>
                  </a:cubicBezTo>
                  <a:cubicBezTo>
                    <a:pt x="1550" y="326"/>
                    <a:pt x="1216" y="1"/>
                    <a:pt x="7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5" name="Google Shape;29505;p13"/>
            <p:cNvSpPr/>
            <p:nvPr/>
          </p:nvSpPr>
          <p:spPr>
            <a:xfrm>
              <a:off x="1751050" y="2518575"/>
              <a:ext cx="38800" cy="37300"/>
            </a:xfrm>
            <a:custGeom>
              <a:avLst/>
              <a:gdLst/>
              <a:ahLst/>
              <a:cxnLst/>
              <a:rect l="l" t="t" r="r" b="b"/>
              <a:pathLst>
                <a:path w="1552" h="1492" extrusionOk="0">
                  <a:moveTo>
                    <a:pt x="791" y="0"/>
                  </a:moveTo>
                  <a:cubicBezTo>
                    <a:pt x="366" y="0"/>
                    <a:pt x="1" y="365"/>
                    <a:pt x="31" y="790"/>
                  </a:cubicBezTo>
                  <a:cubicBezTo>
                    <a:pt x="60" y="1196"/>
                    <a:pt x="366" y="1492"/>
                    <a:pt x="763" y="1492"/>
                  </a:cubicBezTo>
                  <a:cubicBezTo>
                    <a:pt x="782" y="1492"/>
                    <a:pt x="802" y="1491"/>
                    <a:pt x="822" y="1489"/>
                  </a:cubicBezTo>
                  <a:cubicBezTo>
                    <a:pt x="1247" y="1489"/>
                    <a:pt x="1551" y="1186"/>
                    <a:pt x="1551" y="760"/>
                  </a:cubicBezTo>
                  <a:cubicBezTo>
                    <a:pt x="1551" y="33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6" name="Google Shape;29506;p13"/>
            <p:cNvSpPr/>
            <p:nvPr/>
          </p:nvSpPr>
          <p:spPr>
            <a:xfrm>
              <a:off x="4441850" y="4734400"/>
              <a:ext cx="37250" cy="37250"/>
            </a:xfrm>
            <a:custGeom>
              <a:avLst/>
              <a:gdLst/>
              <a:ahLst/>
              <a:cxnLst/>
              <a:rect l="l" t="t" r="r" b="b"/>
              <a:pathLst>
                <a:path w="1490" h="1490" extrusionOk="0">
                  <a:moveTo>
                    <a:pt x="760" y="1"/>
                  </a:moveTo>
                  <a:cubicBezTo>
                    <a:pt x="334" y="1"/>
                    <a:pt x="0" y="335"/>
                    <a:pt x="0" y="760"/>
                  </a:cubicBezTo>
                  <a:cubicBezTo>
                    <a:pt x="0" y="1156"/>
                    <a:pt x="334" y="1490"/>
                    <a:pt x="760" y="1490"/>
                  </a:cubicBezTo>
                  <a:cubicBezTo>
                    <a:pt x="1185" y="1490"/>
                    <a:pt x="1489" y="1186"/>
                    <a:pt x="1489" y="760"/>
                  </a:cubicBezTo>
                  <a:cubicBezTo>
                    <a:pt x="1489"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7" name="Google Shape;29507;p13"/>
            <p:cNvSpPr/>
            <p:nvPr/>
          </p:nvSpPr>
          <p:spPr>
            <a:xfrm>
              <a:off x="4761000" y="1041350"/>
              <a:ext cx="38000" cy="37300"/>
            </a:xfrm>
            <a:custGeom>
              <a:avLst/>
              <a:gdLst/>
              <a:ahLst/>
              <a:cxnLst/>
              <a:rect l="l" t="t" r="r" b="b"/>
              <a:pathLst>
                <a:path w="1520" h="1492" extrusionOk="0">
                  <a:moveTo>
                    <a:pt x="791" y="0"/>
                  </a:moveTo>
                  <a:cubicBezTo>
                    <a:pt x="365" y="0"/>
                    <a:pt x="0" y="334"/>
                    <a:pt x="0" y="730"/>
                  </a:cubicBezTo>
                  <a:cubicBezTo>
                    <a:pt x="0" y="1125"/>
                    <a:pt x="304" y="1489"/>
                    <a:pt x="730" y="1489"/>
                  </a:cubicBezTo>
                  <a:cubicBezTo>
                    <a:pt x="749" y="1491"/>
                    <a:pt x="769" y="1492"/>
                    <a:pt x="788" y="1492"/>
                  </a:cubicBezTo>
                  <a:cubicBezTo>
                    <a:pt x="1185" y="1492"/>
                    <a:pt x="1490" y="1195"/>
                    <a:pt x="1490" y="760"/>
                  </a:cubicBezTo>
                  <a:cubicBezTo>
                    <a:pt x="1520" y="334"/>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8" name="Google Shape;29508;p13"/>
            <p:cNvSpPr/>
            <p:nvPr/>
          </p:nvSpPr>
          <p:spPr>
            <a:xfrm>
              <a:off x="1742700" y="2824050"/>
              <a:ext cx="38025" cy="37250"/>
            </a:xfrm>
            <a:custGeom>
              <a:avLst/>
              <a:gdLst/>
              <a:ahLst/>
              <a:cxnLst/>
              <a:rect l="l" t="t" r="r" b="b"/>
              <a:pathLst>
                <a:path w="1521" h="1490" extrusionOk="0">
                  <a:moveTo>
                    <a:pt x="760" y="0"/>
                  </a:moveTo>
                  <a:cubicBezTo>
                    <a:pt x="365" y="0"/>
                    <a:pt x="0" y="334"/>
                    <a:pt x="0" y="730"/>
                  </a:cubicBezTo>
                  <a:cubicBezTo>
                    <a:pt x="0" y="1155"/>
                    <a:pt x="335" y="1489"/>
                    <a:pt x="730" y="1489"/>
                  </a:cubicBezTo>
                  <a:cubicBezTo>
                    <a:pt x="1186" y="1489"/>
                    <a:pt x="1490" y="1186"/>
                    <a:pt x="1490" y="760"/>
                  </a:cubicBezTo>
                  <a:cubicBezTo>
                    <a:pt x="1520" y="33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9" name="Google Shape;29509;p13"/>
            <p:cNvSpPr/>
            <p:nvPr/>
          </p:nvSpPr>
          <p:spPr>
            <a:xfrm>
              <a:off x="4815700" y="4561150"/>
              <a:ext cx="38025" cy="37250"/>
            </a:xfrm>
            <a:custGeom>
              <a:avLst/>
              <a:gdLst/>
              <a:ahLst/>
              <a:cxnLst/>
              <a:rect l="l" t="t" r="r" b="b"/>
              <a:pathLst>
                <a:path w="1521" h="1490" extrusionOk="0">
                  <a:moveTo>
                    <a:pt x="761" y="0"/>
                  </a:moveTo>
                  <a:cubicBezTo>
                    <a:pt x="365" y="0"/>
                    <a:pt x="1" y="335"/>
                    <a:pt x="1" y="730"/>
                  </a:cubicBezTo>
                  <a:cubicBezTo>
                    <a:pt x="1" y="1155"/>
                    <a:pt x="335" y="1490"/>
                    <a:pt x="730" y="1490"/>
                  </a:cubicBezTo>
                  <a:cubicBezTo>
                    <a:pt x="1156" y="1490"/>
                    <a:pt x="1490" y="1186"/>
                    <a:pt x="1490" y="760"/>
                  </a:cubicBezTo>
                  <a:cubicBezTo>
                    <a:pt x="1521" y="335"/>
                    <a:pt x="118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0" name="Google Shape;29510;p13"/>
            <p:cNvSpPr/>
            <p:nvPr/>
          </p:nvSpPr>
          <p:spPr>
            <a:xfrm>
              <a:off x="3816450" y="799700"/>
              <a:ext cx="38775" cy="37300"/>
            </a:xfrm>
            <a:custGeom>
              <a:avLst/>
              <a:gdLst/>
              <a:ahLst/>
              <a:cxnLst/>
              <a:rect l="l" t="t" r="r" b="b"/>
              <a:pathLst>
                <a:path w="1551" h="1492" extrusionOk="0">
                  <a:moveTo>
                    <a:pt x="821" y="0"/>
                  </a:moveTo>
                  <a:cubicBezTo>
                    <a:pt x="396" y="0"/>
                    <a:pt x="61" y="304"/>
                    <a:pt x="31" y="699"/>
                  </a:cubicBezTo>
                  <a:cubicBezTo>
                    <a:pt x="0" y="1125"/>
                    <a:pt x="335" y="1459"/>
                    <a:pt x="760" y="1490"/>
                  </a:cubicBezTo>
                  <a:cubicBezTo>
                    <a:pt x="780" y="1491"/>
                    <a:pt x="799" y="1492"/>
                    <a:pt x="819" y="1492"/>
                  </a:cubicBezTo>
                  <a:cubicBezTo>
                    <a:pt x="1216" y="1492"/>
                    <a:pt x="1520" y="1196"/>
                    <a:pt x="1520" y="791"/>
                  </a:cubicBezTo>
                  <a:cubicBezTo>
                    <a:pt x="1551" y="365"/>
                    <a:pt x="1247" y="31"/>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1" name="Google Shape;29511;p13"/>
            <p:cNvSpPr/>
            <p:nvPr/>
          </p:nvSpPr>
          <p:spPr>
            <a:xfrm>
              <a:off x="4104450" y="4816475"/>
              <a:ext cx="37250" cy="37250"/>
            </a:xfrm>
            <a:custGeom>
              <a:avLst/>
              <a:gdLst/>
              <a:ahLst/>
              <a:cxnLst/>
              <a:rect l="l" t="t" r="r" b="b"/>
              <a:pathLst>
                <a:path w="1490" h="1490" extrusionOk="0">
                  <a:moveTo>
                    <a:pt x="760" y="0"/>
                  </a:moveTo>
                  <a:cubicBezTo>
                    <a:pt x="335" y="0"/>
                    <a:pt x="0" y="335"/>
                    <a:pt x="0" y="760"/>
                  </a:cubicBezTo>
                  <a:cubicBezTo>
                    <a:pt x="0" y="1155"/>
                    <a:pt x="335" y="1490"/>
                    <a:pt x="760" y="1490"/>
                  </a:cubicBezTo>
                  <a:cubicBezTo>
                    <a:pt x="1186" y="1490"/>
                    <a:pt x="1490" y="1186"/>
                    <a:pt x="1490" y="760"/>
                  </a:cubicBezTo>
                  <a:cubicBezTo>
                    <a:pt x="1490" y="335"/>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2" name="Google Shape;29512;p13"/>
            <p:cNvSpPr/>
            <p:nvPr/>
          </p:nvSpPr>
          <p:spPr>
            <a:xfrm>
              <a:off x="2205475" y="1551975"/>
              <a:ext cx="38775" cy="37325"/>
            </a:xfrm>
            <a:custGeom>
              <a:avLst/>
              <a:gdLst/>
              <a:ahLst/>
              <a:cxnLst/>
              <a:rect l="l" t="t" r="r" b="b"/>
              <a:pathLst>
                <a:path w="1551" h="1493" extrusionOk="0">
                  <a:moveTo>
                    <a:pt x="730" y="1"/>
                  </a:moveTo>
                  <a:cubicBezTo>
                    <a:pt x="304" y="31"/>
                    <a:pt x="0" y="366"/>
                    <a:pt x="31" y="791"/>
                  </a:cubicBezTo>
                  <a:cubicBezTo>
                    <a:pt x="31" y="1197"/>
                    <a:pt x="335" y="1492"/>
                    <a:pt x="732" y="1492"/>
                  </a:cubicBezTo>
                  <a:cubicBezTo>
                    <a:pt x="752" y="1492"/>
                    <a:pt x="771" y="1492"/>
                    <a:pt x="791" y="1490"/>
                  </a:cubicBezTo>
                  <a:cubicBezTo>
                    <a:pt x="1216" y="1460"/>
                    <a:pt x="1551" y="1126"/>
                    <a:pt x="1520" y="730"/>
                  </a:cubicBezTo>
                  <a:cubicBezTo>
                    <a:pt x="1490" y="305"/>
                    <a:pt x="115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3" name="Google Shape;29513;p13"/>
            <p:cNvSpPr/>
            <p:nvPr/>
          </p:nvSpPr>
          <p:spPr>
            <a:xfrm>
              <a:off x="3387875" y="849800"/>
              <a:ext cx="38775" cy="37350"/>
            </a:xfrm>
            <a:custGeom>
              <a:avLst/>
              <a:gdLst/>
              <a:ahLst/>
              <a:cxnLst/>
              <a:rect l="l" t="t" r="r" b="b"/>
              <a:pathLst>
                <a:path w="1551" h="1494" extrusionOk="0">
                  <a:moveTo>
                    <a:pt x="771" y="0"/>
                  </a:moveTo>
                  <a:cubicBezTo>
                    <a:pt x="395" y="0"/>
                    <a:pt x="60" y="323"/>
                    <a:pt x="31" y="701"/>
                  </a:cubicBezTo>
                  <a:cubicBezTo>
                    <a:pt x="0" y="1127"/>
                    <a:pt x="335" y="1461"/>
                    <a:pt x="730" y="1492"/>
                  </a:cubicBezTo>
                  <a:cubicBezTo>
                    <a:pt x="751" y="1493"/>
                    <a:pt x="771" y="1494"/>
                    <a:pt x="792" y="1494"/>
                  </a:cubicBezTo>
                  <a:cubicBezTo>
                    <a:pt x="1216" y="1494"/>
                    <a:pt x="1520" y="1199"/>
                    <a:pt x="1520" y="793"/>
                  </a:cubicBezTo>
                  <a:cubicBezTo>
                    <a:pt x="1550" y="367"/>
                    <a:pt x="1246" y="33"/>
                    <a:pt x="821" y="2"/>
                  </a:cubicBezTo>
                  <a:cubicBezTo>
                    <a:pt x="804" y="1"/>
                    <a:pt x="787" y="0"/>
                    <a:pt x="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4" name="Google Shape;29514;p13"/>
            <p:cNvSpPr/>
            <p:nvPr/>
          </p:nvSpPr>
          <p:spPr>
            <a:xfrm>
              <a:off x="4124200" y="808750"/>
              <a:ext cx="38775" cy="37325"/>
            </a:xfrm>
            <a:custGeom>
              <a:avLst/>
              <a:gdLst/>
              <a:ahLst/>
              <a:cxnLst/>
              <a:rect l="l" t="t" r="r" b="b"/>
              <a:pathLst>
                <a:path w="1551" h="1493" extrusionOk="0">
                  <a:moveTo>
                    <a:pt x="763" y="1"/>
                  </a:moveTo>
                  <a:cubicBezTo>
                    <a:pt x="366" y="1"/>
                    <a:pt x="60" y="296"/>
                    <a:pt x="31" y="702"/>
                  </a:cubicBezTo>
                  <a:cubicBezTo>
                    <a:pt x="1" y="1158"/>
                    <a:pt x="335" y="1492"/>
                    <a:pt x="791" y="1492"/>
                  </a:cubicBezTo>
                  <a:cubicBezTo>
                    <a:pt x="1216" y="1492"/>
                    <a:pt x="1551" y="1158"/>
                    <a:pt x="1551" y="763"/>
                  </a:cubicBezTo>
                  <a:cubicBezTo>
                    <a:pt x="1551" y="368"/>
                    <a:pt x="1247" y="33"/>
                    <a:pt x="821" y="3"/>
                  </a:cubicBezTo>
                  <a:cubicBezTo>
                    <a:pt x="802" y="2"/>
                    <a:pt x="782" y="1"/>
                    <a:pt x="7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5" name="Google Shape;29515;p13"/>
            <p:cNvSpPr/>
            <p:nvPr/>
          </p:nvSpPr>
          <p:spPr>
            <a:xfrm>
              <a:off x="5252650" y="4205475"/>
              <a:ext cx="38775" cy="37350"/>
            </a:xfrm>
            <a:custGeom>
              <a:avLst/>
              <a:gdLst/>
              <a:ahLst/>
              <a:cxnLst/>
              <a:rect l="l" t="t" r="r" b="b"/>
              <a:pathLst>
                <a:path w="1551" h="1494" extrusionOk="0">
                  <a:moveTo>
                    <a:pt x="788" y="0"/>
                  </a:moveTo>
                  <a:cubicBezTo>
                    <a:pt x="769" y="0"/>
                    <a:pt x="749" y="1"/>
                    <a:pt x="730" y="2"/>
                  </a:cubicBezTo>
                  <a:cubicBezTo>
                    <a:pt x="335" y="33"/>
                    <a:pt x="0" y="397"/>
                    <a:pt x="31" y="793"/>
                  </a:cubicBezTo>
                  <a:cubicBezTo>
                    <a:pt x="60" y="1198"/>
                    <a:pt x="393" y="1494"/>
                    <a:pt x="766" y="1494"/>
                  </a:cubicBezTo>
                  <a:cubicBezTo>
                    <a:pt x="785" y="1494"/>
                    <a:pt x="803" y="1493"/>
                    <a:pt x="821" y="1492"/>
                  </a:cubicBezTo>
                  <a:cubicBezTo>
                    <a:pt x="1246" y="1461"/>
                    <a:pt x="1550" y="1127"/>
                    <a:pt x="1520" y="701"/>
                  </a:cubicBezTo>
                  <a:cubicBezTo>
                    <a:pt x="1491" y="295"/>
                    <a:pt x="1185" y="0"/>
                    <a:pt x="7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6" name="Google Shape;29516;p13"/>
            <p:cNvSpPr/>
            <p:nvPr/>
          </p:nvSpPr>
          <p:spPr>
            <a:xfrm>
              <a:off x="5700225" y="3544375"/>
              <a:ext cx="38025" cy="37300"/>
            </a:xfrm>
            <a:custGeom>
              <a:avLst/>
              <a:gdLst/>
              <a:ahLst/>
              <a:cxnLst/>
              <a:rect l="l" t="t" r="r" b="b"/>
              <a:pathLst>
                <a:path w="1521" h="1492" extrusionOk="0">
                  <a:moveTo>
                    <a:pt x="741" y="0"/>
                  </a:moveTo>
                  <a:cubicBezTo>
                    <a:pt x="337" y="0"/>
                    <a:pt x="0" y="353"/>
                    <a:pt x="0" y="762"/>
                  </a:cubicBezTo>
                  <a:cubicBezTo>
                    <a:pt x="0" y="1188"/>
                    <a:pt x="335" y="1491"/>
                    <a:pt x="760" y="1491"/>
                  </a:cubicBezTo>
                  <a:cubicBezTo>
                    <a:pt x="1186" y="1491"/>
                    <a:pt x="1490" y="1188"/>
                    <a:pt x="1520" y="792"/>
                  </a:cubicBezTo>
                  <a:cubicBezTo>
                    <a:pt x="1520" y="367"/>
                    <a:pt x="1216" y="33"/>
                    <a:pt x="791" y="2"/>
                  </a:cubicBezTo>
                  <a:cubicBezTo>
                    <a:pt x="774" y="1"/>
                    <a:pt x="757" y="0"/>
                    <a:pt x="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7" name="Google Shape;29517;p13"/>
            <p:cNvSpPr/>
            <p:nvPr/>
          </p:nvSpPr>
          <p:spPr>
            <a:xfrm>
              <a:off x="1791325" y="3252625"/>
              <a:ext cx="37275" cy="37250"/>
            </a:xfrm>
            <a:custGeom>
              <a:avLst/>
              <a:gdLst/>
              <a:ahLst/>
              <a:cxnLst/>
              <a:rect l="l" t="t" r="r" b="b"/>
              <a:pathLst>
                <a:path w="1491" h="1490" extrusionOk="0">
                  <a:moveTo>
                    <a:pt x="730" y="0"/>
                  </a:moveTo>
                  <a:cubicBezTo>
                    <a:pt x="305" y="0"/>
                    <a:pt x="1" y="335"/>
                    <a:pt x="1" y="760"/>
                  </a:cubicBezTo>
                  <a:cubicBezTo>
                    <a:pt x="1" y="1186"/>
                    <a:pt x="305" y="1490"/>
                    <a:pt x="730" y="1490"/>
                  </a:cubicBezTo>
                  <a:cubicBezTo>
                    <a:pt x="1156" y="1490"/>
                    <a:pt x="1490" y="1155"/>
                    <a:pt x="1490" y="760"/>
                  </a:cubicBezTo>
                  <a:cubicBezTo>
                    <a:pt x="1490" y="335"/>
                    <a:pt x="115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8" name="Google Shape;29518;p13"/>
            <p:cNvSpPr/>
            <p:nvPr/>
          </p:nvSpPr>
          <p:spPr>
            <a:xfrm>
              <a:off x="1767775" y="3038325"/>
              <a:ext cx="38775" cy="37300"/>
            </a:xfrm>
            <a:custGeom>
              <a:avLst/>
              <a:gdLst/>
              <a:ahLst/>
              <a:cxnLst/>
              <a:rect l="l" t="t" r="r" b="b"/>
              <a:pathLst>
                <a:path w="1551" h="1492" extrusionOk="0">
                  <a:moveTo>
                    <a:pt x="791" y="1"/>
                  </a:moveTo>
                  <a:cubicBezTo>
                    <a:pt x="365" y="1"/>
                    <a:pt x="31" y="305"/>
                    <a:pt x="31" y="730"/>
                  </a:cubicBezTo>
                  <a:cubicBezTo>
                    <a:pt x="1" y="1156"/>
                    <a:pt x="305" y="1490"/>
                    <a:pt x="730" y="1490"/>
                  </a:cubicBezTo>
                  <a:cubicBezTo>
                    <a:pt x="748" y="1491"/>
                    <a:pt x="766" y="1492"/>
                    <a:pt x="784" y="1492"/>
                  </a:cubicBezTo>
                  <a:cubicBezTo>
                    <a:pt x="1183" y="1492"/>
                    <a:pt x="1491" y="1169"/>
                    <a:pt x="1520" y="791"/>
                  </a:cubicBezTo>
                  <a:cubicBezTo>
                    <a:pt x="1551" y="365"/>
                    <a:pt x="1216" y="3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9" name="Google Shape;29519;p13"/>
            <p:cNvSpPr/>
            <p:nvPr/>
          </p:nvSpPr>
          <p:spPr>
            <a:xfrm>
              <a:off x="2677375" y="1105175"/>
              <a:ext cx="38775" cy="37300"/>
            </a:xfrm>
            <a:custGeom>
              <a:avLst/>
              <a:gdLst/>
              <a:ahLst/>
              <a:cxnLst/>
              <a:rect l="l" t="t" r="r" b="b"/>
              <a:pathLst>
                <a:path w="1551" h="1492" extrusionOk="0">
                  <a:moveTo>
                    <a:pt x="730" y="0"/>
                  </a:moveTo>
                  <a:cubicBezTo>
                    <a:pt x="335" y="0"/>
                    <a:pt x="0" y="335"/>
                    <a:pt x="0" y="730"/>
                  </a:cubicBezTo>
                  <a:cubicBezTo>
                    <a:pt x="0" y="1155"/>
                    <a:pt x="304" y="1490"/>
                    <a:pt x="730" y="1490"/>
                  </a:cubicBezTo>
                  <a:cubicBezTo>
                    <a:pt x="749" y="1491"/>
                    <a:pt x="769" y="1492"/>
                    <a:pt x="788" y="1492"/>
                  </a:cubicBezTo>
                  <a:cubicBezTo>
                    <a:pt x="1186" y="1492"/>
                    <a:pt x="1491" y="1198"/>
                    <a:pt x="1520" y="821"/>
                  </a:cubicBezTo>
                  <a:cubicBezTo>
                    <a:pt x="1550" y="365"/>
                    <a:pt x="118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0" name="Google Shape;29520;p13"/>
            <p:cNvSpPr/>
            <p:nvPr/>
          </p:nvSpPr>
          <p:spPr>
            <a:xfrm>
              <a:off x="1817925" y="2336200"/>
              <a:ext cx="38025" cy="37250"/>
            </a:xfrm>
            <a:custGeom>
              <a:avLst/>
              <a:gdLst/>
              <a:ahLst/>
              <a:cxnLst/>
              <a:rect l="l" t="t" r="r" b="b"/>
              <a:pathLst>
                <a:path w="1521" h="1490" extrusionOk="0">
                  <a:moveTo>
                    <a:pt x="791" y="0"/>
                  </a:moveTo>
                  <a:cubicBezTo>
                    <a:pt x="365" y="0"/>
                    <a:pt x="31" y="304"/>
                    <a:pt x="31" y="730"/>
                  </a:cubicBezTo>
                  <a:cubicBezTo>
                    <a:pt x="1" y="1155"/>
                    <a:pt x="305" y="1490"/>
                    <a:pt x="761" y="1490"/>
                  </a:cubicBezTo>
                  <a:cubicBezTo>
                    <a:pt x="1156" y="1490"/>
                    <a:pt x="1520" y="1186"/>
                    <a:pt x="1520" y="760"/>
                  </a:cubicBezTo>
                  <a:cubicBezTo>
                    <a:pt x="1520" y="365"/>
                    <a:pt x="1186" y="31"/>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1" name="Google Shape;29521;p13"/>
            <p:cNvSpPr/>
            <p:nvPr/>
          </p:nvSpPr>
          <p:spPr>
            <a:xfrm>
              <a:off x="5734425" y="2322525"/>
              <a:ext cx="38775" cy="37300"/>
            </a:xfrm>
            <a:custGeom>
              <a:avLst/>
              <a:gdLst/>
              <a:ahLst/>
              <a:cxnLst/>
              <a:rect l="l" t="t" r="r" b="b"/>
              <a:pathLst>
                <a:path w="1551" h="1492" extrusionOk="0">
                  <a:moveTo>
                    <a:pt x="730" y="0"/>
                  </a:moveTo>
                  <a:cubicBezTo>
                    <a:pt x="304" y="30"/>
                    <a:pt x="0" y="365"/>
                    <a:pt x="31" y="790"/>
                  </a:cubicBezTo>
                  <a:cubicBezTo>
                    <a:pt x="31" y="1196"/>
                    <a:pt x="335" y="1491"/>
                    <a:pt x="732" y="1491"/>
                  </a:cubicBezTo>
                  <a:cubicBezTo>
                    <a:pt x="751" y="1491"/>
                    <a:pt x="771" y="1491"/>
                    <a:pt x="790" y="1489"/>
                  </a:cubicBezTo>
                  <a:cubicBezTo>
                    <a:pt x="1216" y="1459"/>
                    <a:pt x="1550" y="1125"/>
                    <a:pt x="1520" y="730"/>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2" name="Google Shape;29522;p13"/>
            <p:cNvSpPr/>
            <p:nvPr/>
          </p:nvSpPr>
          <p:spPr>
            <a:xfrm>
              <a:off x="3673575" y="4866625"/>
              <a:ext cx="38800" cy="37250"/>
            </a:xfrm>
            <a:custGeom>
              <a:avLst/>
              <a:gdLst/>
              <a:ahLst/>
              <a:cxnLst/>
              <a:rect l="l" t="t" r="r" b="b"/>
              <a:pathLst>
                <a:path w="1552" h="1490" extrusionOk="0">
                  <a:moveTo>
                    <a:pt x="730" y="0"/>
                  </a:moveTo>
                  <a:cubicBezTo>
                    <a:pt x="305" y="31"/>
                    <a:pt x="1" y="335"/>
                    <a:pt x="1" y="760"/>
                  </a:cubicBezTo>
                  <a:cubicBezTo>
                    <a:pt x="31" y="1186"/>
                    <a:pt x="335" y="1490"/>
                    <a:pt x="761" y="1490"/>
                  </a:cubicBezTo>
                  <a:cubicBezTo>
                    <a:pt x="1156" y="1490"/>
                    <a:pt x="1490" y="1186"/>
                    <a:pt x="1521" y="791"/>
                  </a:cubicBezTo>
                  <a:cubicBezTo>
                    <a:pt x="1551" y="335"/>
                    <a:pt x="118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3" name="Google Shape;29523;p13"/>
            <p:cNvSpPr/>
            <p:nvPr/>
          </p:nvSpPr>
          <p:spPr>
            <a:xfrm>
              <a:off x="2239675" y="1460750"/>
              <a:ext cx="38775" cy="37350"/>
            </a:xfrm>
            <a:custGeom>
              <a:avLst/>
              <a:gdLst/>
              <a:ahLst/>
              <a:cxnLst/>
              <a:rect l="l" t="t" r="r" b="b"/>
              <a:pathLst>
                <a:path w="1551" h="1494" extrusionOk="0">
                  <a:moveTo>
                    <a:pt x="764" y="1"/>
                  </a:moveTo>
                  <a:cubicBezTo>
                    <a:pt x="335" y="1"/>
                    <a:pt x="0" y="326"/>
                    <a:pt x="0" y="762"/>
                  </a:cubicBezTo>
                  <a:cubicBezTo>
                    <a:pt x="0" y="1157"/>
                    <a:pt x="304" y="1492"/>
                    <a:pt x="730" y="1492"/>
                  </a:cubicBezTo>
                  <a:cubicBezTo>
                    <a:pt x="749" y="1493"/>
                    <a:pt x="769" y="1494"/>
                    <a:pt x="788" y="1494"/>
                  </a:cubicBezTo>
                  <a:cubicBezTo>
                    <a:pt x="1186" y="1494"/>
                    <a:pt x="1491" y="1199"/>
                    <a:pt x="1520" y="793"/>
                  </a:cubicBezTo>
                  <a:cubicBezTo>
                    <a:pt x="1550" y="367"/>
                    <a:pt x="1247" y="33"/>
                    <a:pt x="821" y="2"/>
                  </a:cubicBezTo>
                  <a:cubicBezTo>
                    <a:pt x="802" y="1"/>
                    <a:pt x="783" y="1"/>
                    <a:pt x="7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4" name="Google Shape;29524;p13"/>
            <p:cNvSpPr/>
            <p:nvPr/>
          </p:nvSpPr>
          <p:spPr>
            <a:xfrm>
              <a:off x="3730575" y="471425"/>
              <a:ext cx="47150" cy="31375"/>
            </a:xfrm>
            <a:custGeom>
              <a:avLst/>
              <a:gdLst/>
              <a:ahLst/>
              <a:cxnLst/>
              <a:rect l="l" t="t" r="r" b="b"/>
              <a:pathLst>
                <a:path w="1886" h="1255" extrusionOk="0">
                  <a:moveTo>
                    <a:pt x="183" y="0"/>
                  </a:moveTo>
                  <a:cubicBezTo>
                    <a:pt x="1" y="517"/>
                    <a:pt x="122" y="851"/>
                    <a:pt x="487" y="1095"/>
                  </a:cubicBezTo>
                  <a:cubicBezTo>
                    <a:pt x="624" y="1201"/>
                    <a:pt x="776" y="1254"/>
                    <a:pt x="932" y="1254"/>
                  </a:cubicBezTo>
                  <a:cubicBezTo>
                    <a:pt x="1087" y="1254"/>
                    <a:pt x="1247" y="1201"/>
                    <a:pt x="1399" y="1095"/>
                  </a:cubicBezTo>
                  <a:cubicBezTo>
                    <a:pt x="1764" y="851"/>
                    <a:pt x="1885" y="517"/>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5" name="Google Shape;29525;p13"/>
            <p:cNvSpPr/>
            <p:nvPr/>
          </p:nvSpPr>
          <p:spPr>
            <a:xfrm>
              <a:off x="5666025" y="3635550"/>
              <a:ext cx="38750" cy="37350"/>
            </a:xfrm>
            <a:custGeom>
              <a:avLst/>
              <a:gdLst/>
              <a:ahLst/>
              <a:cxnLst/>
              <a:rect l="l" t="t" r="r" b="b"/>
              <a:pathLst>
                <a:path w="1550" h="1494" extrusionOk="0">
                  <a:moveTo>
                    <a:pt x="783" y="1"/>
                  </a:moveTo>
                  <a:cubicBezTo>
                    <a:pt x="765" y="1"/>
                    <a:pt x="748" y="1"/>
                    <a:pt x="730" y="3"/>
                  </a:cubicBezTo>
                  <a:cubicBezTo>
                    <a:pt x="304" y="3"/>
                    <a:pt x="1" y="337"/>
                    <a:pt x="1" y="762"/>
                  </a:cubicBezTo>
                  <a:cubicBezTo>
                    <a:pt x="1" y="1188"/>
                    <a:pt x="335" y="1492"/>
                    <a:pt x="760" y="1492"/>
                  </a:cubicBezTo>
                  <a:cubicBezTo>
                    <a:pt x="778" y="1493"/>
                    <a:pt x="796" y="1494"/>
                    <a:pt x="814" y="1494"/>
                  </a:cubicBezTo>
                  <a:cubicBezTo>
                    <a:pt x="1214" y="1494"/>
                    <a:pt x="1520" y="1171"/>
                    <a:pt x="1520" y="793"/>
                  </a:cubicBezTo>
                  <a:cubicBezTo>
                    <a:pt x="1550" y="355"/>
                    <a:pt x="1214" y="1"/>
                    <a:pt x="7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6" name="Google Shape;29526;p13"/>
            <p:cNvSpPr/>
            <p:nvPr/>
          </p:nvSpPr>
          <p:spPr>
            <a:xfrm>
              <a:off x="1950150" y="1971450"/>
              <a:ext cx="38025" cy="37250"/>
            </a:xfrm>
            <a:custGeom>
              <a:avLst/>
              <a:gdLst/>
              <a:ahLst/>
              <a:cxnLst/>
              <a:rect l="l" t="t" r="r" b="b"/>
              <a:pathLst>
                <a:path w="1521" h="1490" extrusionOk="0">
                  <a:moveTo>
                    <a:pt x="791" y="0"/>
                  </a:moveTo>
                  <a:cubicBezTo>
                    <a:pt x="365" y="0"/>
                    <a:pt x="31" y="304"/>
                    <a:pt x="31" y="730"/>
                  </a:cubicBezTo>
                  <a:cubicBezTo>
                    <a:pt x="1" y="1155"/>
                    <a:pt x="335" y="1490"/>
                    <a:pt x="760" y="1490"/>
                  </a:cubicBezTo>
                  <a:cubicBezTo>
                    <a:pt x="1156" y="1490"/>
                    <a:pt x="1520" y="1186"/>
                    <a:pt x="1520" y="760"/>
                  </a:cubicBezTo>
                  <a:cubicBezTo>
                    <a:pt x="1520" y="365"/>
                    <a:pt x="1186" y="31"/>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7" name="Google Shape;29527;p13"/>
            <p:cNvSpPr/>
            <p:nvPr/>
          </p:nvSpPr>
          <p:spPr>
            <a:xfrm>
              <a:off x="1773850" y="2732850"/>
              <a:ext cx="38775" cy="37325"/>
            </a:xfrm>
            <a:custGeom>
              <a:avLst/>
              <a:gdLst/>
              <a:ahLst/>
              <a:cxnLst/>
              <a:rect l="l" t="t" r="r" b="b"/>
              <a:pathLst>
                <a:path w="1551" h="1493" extrusionOk="0">
                  <a:moveTo>
                    <a:pt x="821" y="1"/>
                  </a:moveTo>
                  <a:cubicBezTo>
                    <a:pt x="426" y="1"/>
                    <a:pt x="62" y="305"/>
                    <a:pt x="31" y="700"/>
                  </a:cubicBezTo>
                  <a:cubicBezTo>
                    <a:pt x="1" y="1125"/>
                    <a:pt x="335" y="1460"/>
                    <a:pt x="761" y="1490"/>
                  </a:cubicBezTo>
                  <a:cubicBezTo>
                    <a:pt x="780" y="1491"/>
                    <a:pt x="800" y="1492"/>
                    <a:pt x="819" y="1492"/>
                  </a:cubicBezTo>
                  <a:cubicBezTo>
                    <a:pt x="1214" y="1492"/>
                    <a:pt x="1492" y="1197"/>
                    <a:pt x="1521" y="791"/>
                  </a:cubicBezTo>
                  <a:cubicBezTo>
                    <a:pt x="1551" y="365"/>
                    <a:pt x="1247" y="3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8" name="Google Shape;29528;p13"/>
            <p:cNvSpPr/>
            <p:nvPr/>
          </p:nvSpPr>
          <p:spPr>
            <a:xfrm>
              <a:off x="2137075" y="3998075"/>
              <a:ext cx="38025" cy="38025"/>
            </a:xfrm>
            <a:custGeom>
              <a:avLst/>
              <a:gdLst/>
              <a:ahLst/>
              <a:cxnLst/>
              <a:rect l="l" t="t" r="r" b="b"/>
              <a:pathLst>
                <a:path w="1521" h="1521" extrusionOk="0">
                  <a:moveTo>
                    <a:pt x="761" y="0"/>
                  </a:moveTo>
                  <a:cubicBezTo>
                    <a:pt x="366" y="0"/>
                    <a:pt x="31" y="335"/>
                    <a:pt x="1" y="760"/>
                  </a:cubicBezTo>
                  <a:cubicBezTo>
                    <a:pt x="1" y="1155"/>
                    <a:pt x="366" y="1520"/>
                    <a:pt x="761" y="1520"/>
                  </a:cubicBezTo>
                  <a:cubicBezTo>
                    <a:pt x="1156" y="1520"/>
                    <a:pt x="1521" y="1155"/>
                    <a:pt x="1521" y="760"/>
                  </a:cubicBezTo>
                  <a:cubicBezTo>
                    <a:pt x="1521" y="365"/>
                    <a:pt x="115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9" name="Google Shape;29529;p13"/>
            <p:cNvSpPr/>
            <p:nvPr/>
          </p:nvSpPr>
          <p:spPr>
            <a:xfrm>
              <a:off x="4690325" y="4618100"/>
              <a:ext cx="38775" cy="38050"/>
            </a:xfrm>
            <a:custGeom>
              <a:avLst/>
              <a:gdLst/>
              <a:ahLst/>
              <a:cxnLst/>
              <a:rect l="l" t="t" r="r" b="b"/>
              <a:pathLst>
                <a:path w="1551" h="1522" extrusionOk="0">
                  <a:moveTo>
                    <a:pt x="767" y="0"/>
                  </a:moveTo>
                  <a:cubicBezTo>
                    <a:pt x="368" y="0"/>
                    <a:pt x="60" y="323"/>
                    <a:pt x="31" y="701"/>
                  </a:cubicBezTo>
                  <a:cubicBezTo>
                    <a:pt x="0" y="1127"/>
                    <a:pt x="335" y="1491"/>
                    <a:pt x="730" y="1522"/>
                  </a:cubicBezTo>
                  <a:cubicBezTo>
                    <a:pt x="1095" y="1522"/>
                    <a:pt x="1490" y="1187"/>
                    <a:pt x="1520" y="792"/>
                  </a:cubicBezTo>
                  <a:cubicBezTo>
                    <a:pt x="1551" y="397"/>
                    <a:pt x="1216" y="32"/>
                    <a:pt x="821" y="2"/>
                  </a:cubicBezTo>
                  <a:cubicBezTo>
                    <a:pt x="803" y="1"/>
                    <a:pt x="785" y="0"/>
                    <a:pt x="7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0" name="Google Shape;29530;p13"/>
            <p:cNvSpPr/>
            <p:nvPr/>
          </p:nvSpPr>
          <p:spPr>
            <a:xfrm>
              <a:off x="4305050" y="874925"/>
              <a:ext cx="37275" cy="38025"/>
            </a:xfrm>
            <a:custGeom>
              <a:avLst/>
              <a:gdLst/>
              <a:ahLst/>
              <a:cxnLst/>
              <a:rect l="l" t="t" r="r" b="b"/>
              <a:pathLst>
                <a:path w="1491" h="1521" extrusionOk="0">
                  <a:moveTo>
                    <a:pt x="761" y="0"/>
                  </a:moveTo>
                  <a:cubicBezTo>
                    <a:pt x="366" y="0"/>
                    <a:pt x="1" y="365"/>
                    <a:pt x="1" y="760"/>
                  </a:cubicBezTo>
                  <a:cubicBezTo>
                    <a:pt x="1" y="1155"/>
                    <a:pt x="366" y="1520"/>
                    <a:pt x="761" y="1520"/>
                  </a:cubicBezTo>
                  <a:cubicBezTo>
                    <a:pt x="1156" y="1520"/>
                    <a:pt x="1490" y="1155"/>
                    <a:pt x="1490" y="760"/>
                  </a:cubicBezTo>
                  <a:cubicBezTo>
                    <a:pt x="1490" y="335"/>
                    <a:pt x="115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1" name="Google Shape;29531;p13"/>
            <p:cNvSpPr/>
            <p:nvPr/>
          </p:nvSpPr>
          <p:spPr>
            <a:xfrm>
              <a:off x="1850600" y="3378000"/>
              <a:ext cx="37275" cy="38025"/>
            </a:xfrm>
            <a:custGeom>
              <a:avLst/>
              <a:gdLst/>
              <a:ahLst/>
              <a:cxnLst/>
              <a:rect l="l" t="t" r="r" b="b"/>
              <a:pathLst>
                <a:path w="1491" h="1521" extrusionOk="0">
                  <a:moveTo>
                    <a:pt x="730" y="0"/>
                  </a:moveTo>
                  <a:cubicBezTo>
                    <a:pt x="335" y="0"/>
                    <a:pt x="1" y="335"/>
                    <a:pt x="1" y="760"/>
                  </a:cubicBezTo>
                  <a:cubicBezTo>
                    <a:pt x="1" y="1156"/>
                    <a:pt x="335" y="1520"/>
                    <a:pt x="730" y="1520"/>
                  </a:cubicBezTo>
                  <a:cubicBezTo>
                    <a:pt x="1125" y="1520"/>
                    <a:pt x="1490" y="1156"/>
                    <a:pt x="1490" y="760"/>
                  </a:cubicBezTo>
                  <a:cubicBezTo>
                    <a:pt x="1490" y="365"/>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2" name="Google Shape;29532;p13"/>
            <p:cNvSpPr/>
            <p:nvPr/>
          </p:nvSpPr>
          <p:spPr>
            <a:xfrm>
              <a:off x="2023100" y="3749575"/>
              <a:ext cx="38025" cy="37275"/>
            </a:xfrm>
            <a:custGeom>
              <a:avLst/>
              <a:gdLst/>
              <a:ahLst/>
              <a:cxnLst/>
              <a:rect l="l" t="t" r="r" b="b"/>
              <a:pathLst>
                <a:path w="1521" h="1491" extrusionOk="0">
                  <a:moveTo>
                    <a:pt x="700" y="1"/>
                  </a:moveTo>
                  <a:cubicBezTo>
                    <a:pt x="304" y="31"/>
                    <a:pt x="1" y="396"/>
                    <a:pt x="31" y="822"/>
                  </a:cubicBezTo>
                  <a:cubicBezTo>
                    <a:pt x="61" y="1217"/>
                    <a:pt x="365" y="1490"/>
                    <a:pt x="760" y="1490"/>
                  </a:cubicBezTo>
                  <a:cubicBezTo>
                    <a:pt x="1186" y="1490"/>
                    <a:pt x="1520" y="1126"/>
                    <a:pt x="1520" y="730"/>
                  </a:cubicBezTo>
                  <a:cubicBezTo>
                    <a:pt x="1490" y="305"/>
                    <a:pt x="112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3" name="Google Shape;29533;p13"/>
            <p:cNvSpPr/>
            <p:nvPr/>
          </p:nvSpPr>
          <p:spPr>
            <a:xfrm>
              <a:off x="3602925" y="824775"/>
              <a:ext cx="37250" cy="38025"/>
            </a:xfrm>
            <a:custGeom>
              <a:avLst/>
              <a:gdLst/>
              <a:ahLst/>
              <a:cxnLst/>
              <a:rect l="l" t="t" r="r" b="b"/>
              <a:pathLst>
                <a:path w="1490" h="1521" extrusionOk="0">
                  <a:moveTo>
                    <a:pt x="760" y="0"/>
                  </a:moveTo>
                  <a:cubicBezTo>
                    <a:pt x="365" y="0"/>
                    <a:pt x="0" y="365"/>
                    <a:pt x="0" y="760"/>
                  </a:cubicBezTo>
                  <a:cubicBezTo>
                    <a:pt x="0" y="1125"/>
                    <a:pt x="365" y="1490"/>
                    <a:pt x="760" y="1520"/>
                  </a:cubicBezTo>
                  <a:cubicBezTo>
                    <a:pt x="1155" y="1520"/>
                    <a:pt x="1490" y="1155"/>
                    <a:pt x="1490" y="760"/>
                  </a:cubicBezTo>
                  <a:cubicBezTo>
                    <a:pt x="1490" y="335"/>
                    <a:pt x="115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4" name="Google Shape;29534;p13"/>
            <p:cNvSpPr/>
            <p:nvPr/>
          </p:nvSpPr>
          <p:spPr>
            <a:xfrm>
              <a:off x="2645450" y="1196350"/>
              <a:ext cx="37250" cy="37275"/>
            </a:xfrm>
            <a:custGeom>
              <a:avLst/>
              <a:gdLst/>
              <a:ahLst/>
              <a:cxnLst/>
              <a:rect l="l" t="t" r="r" b="b"/>
              <a:pathLst>
                <a:path w="1490" h="1491" extrusionOk="0">
                  <a:moveTo>
                    <a:pt x="730" y="1"/>
                  </a:moveTo>
                  <a:cubicBezTo>
                    <a:pt x="335" y="31"/>
                    <a:pt x="1" y="396"/>
                    <a:pt x="1" y="791"/>
                  </a:cubicBezTo>
                  <a:cubicBezTo>
                    <a:pt x="31" y="1156"/>
                    <a:pt x="335" y="1460"/>
                    <a:pt x="730" y="1490"/>
                  </a:cubicBezTo>
                  <a:cubicBezTo>
                    <a:pt x="1156" y="1490"/>
                    <a:pt x="1490" y="1186"/>
                    <a:pt x="1490" y="761"/>
                  </a:cubicBezTo>
                  <a:cubicBezTo>
                    <a:pt x="1490" y="335"/>
                    <a:pt x="115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5" name="Google Shape;29535;p13"/>
            <p:cNvSpPr/>
            <p:nvPr/>
          </p:nvSpPr>
          <p:spPr>
            <a:xfrm>
              <a:off x="2675100" y="4501875"/>
              <a:ext cx="38000" cy="37300"/>
            </a:xfrm>
            <a:custGeom>
              <a:avLst/>
              <a:gdLst/>
              <a:ahLst/>
              <a:cxnLst/>
              <a:rect l="l" t="t" r="r" b="b"/>
              <a:pathLst>
                <a:path w="1520" h="1492" extrusionOk="0">
                  <a:moveTo>
                    <a:pt x="730" y="1"/>
                  </a:moveTo>
                  <a:cubicBezTo>
                    <a:pt x="304" y="31"/>
                    <a:pt x="0" y="365"/>
                    <a:pt x="30" y="791"/>
                  </a:cubicBezTo>
                  <a:cubicBezTo>
                    <a:pt x="59" y="1197"/>
                    <a:pt x="337" y="1492"/>
                    <a:pt x="732" y="1492"/>
                  </a:cubicBezTo>
                  <a:cubicBezTo>
                    <a:pt x="751" y="1492"/>
                    <a:pt x="771" y="1491"/>
                    <a:pt x="790" y="1490"/>
                  </a:cubicBezTo>
                  <a:cubicBezTo>
                    <a:pt x="1216" y="1460"/>
                    <a:pt x="1520" y="1125"/>
                    <a:pt x="1520" y="700"/>
                  </a:cubicBezTo>
                  <a:cubicBezTo>
                    <a:pt x="1489" y="304"/>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6" name="Google Shape;29536;p13"/>
            <p:cNvSpPr/>
            <p:nvPr/>
          </p:nvSpPr>
          <p:spPr>
            <a:xfrm>
              <a:off x="2925850" y="988850"/>
              <a:ext cx="38775" cy="38075"/>
            </a:xfrm>
            <a:custGeom>
              <a:avLst/>
              <a:gdLst/>
              <a:ahLst/>
              <a:cxnLst/>
              <a:rect l="l" t="t" r="r" b="b"/>
              <a:pathLst>
                <a:path w="1551" h="1523" extrusionOk="0">
                  <a:moveTo>
                    <a:pt x="741" y="1"/>
                  </a:moveTo>
                  <a:cubicBezTo>
                    <a:pt x="366" y="1"/>
                    <a:pt x="31" y="325"/>
                    <a:pt x="31" y="732"/>
                  </a:cubicBezTo>
                  <a:cubicBezTo>
                    <a:pt x="1" y="1127"/>
                    <a:pt x="335" y="1492"/>
                    <a:pt x="730" y="1523"/>
                  </a:cubicBezTo>
                  <a:cubicBezTo>
                    <a:pt x="1125" y="1523"/>
                    <a:pt x="1490" y="1188"/>
                    <a:pt x="1520" y="793"/>
                  </a:cubicBezTo>
                  <a:cubicBezTo>
                    <a:pt x="1551" y="398"/>
                    <a:pt x="1186" y="33"/>
                    <a:pt x="791" y="3"/>
                  </a:cubicBezTo>
                  <a:cubicBezTo>
                    <a:pt x="774" y="1"/>
                    <a:pt x="757" y="1"/>
                    <a:pt x="7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7" name="Google Shape;29537;p13"/>
            <p:cNvSpPr/>
            <p:nvPr/>
          </p:nvSpPr>
          <p:spPr>
            <a:xfrm>
              <a:off x="5815725" y="2662125"/>
              <a:ext cx="39550" cy="38075"/>
            </a:xfrm>
            <a:custGeom>
              <a:avLst/>
              <a:gdLst/>
              <a:ahLst/>
              <a:cxnLst/>
              <a:rect l="l" t="t" r="r" b="b"/>
              <a:pathLst>
                <a:path w="1582" h="1523" extrusionOk="0">
                  <a:moveTo>
                    <a:pt x="797" y="1"/>
                  </a:moveTo>
                  <a:cubicBezTo>
                    <a:pt x="423" y="1"/>
                    <a:pt x="90" y="295"/>
                    <a:pt x="61" y="672"/>
                  </a:cubicBezTo>
                  <a:cubicBezTo>
                    <a:pt x="0" y="1127"/>
                    <a:pt x="365" y="1523"/>
                    <a:pt x="791" y="1523"/>
                  </a:cubicBezTo>
                  <a:cubicBezTo>
                    <a:pt x="1156" y="1523"/>
                    <a:pt x="1520" y="1188"/>
                    <a:pt x="1551" y="793"/>
                  </a:cubicBezTo>
                  <a:cubicBezTo>
                    <a:pt x="1581" y="398"/>
                    <a:pt x="1247" y="33"/>
                    <a:pt x="852" y="3"/>
                  </a:cubicBezTo>
                  <a:cubicBezTo>
                    <a:pt x="833" y="1"/>
                    <a:pt x="815" y="1"/>
                    <a:pt x="7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8" name="Google Shape;29538;p13"/>
            <p:cNvSpPr/>
            <p:nvPr/>
          </p:nvSpPr>
          <p:spPr>
            <a:xfrm>
              <a:off x="4938800" y="4504100"/>
              <a:ext cx="38025" cy="38125"/>
            </a:xfrm>
            <a:custGeom>
              <a:avLst/>
              <a:gdLst/>
              <a:ahLst/>
              <a:cxnLst/>
              <a:rect l="l" t="t" r="r" b="b"/>
              <a:pathLst>
                <a:path w="1521" h="1525" extrusionOk="0">
                  <a:moveTo>
                    <a:pt x="780" y="1"/>
                  </a:moveTo>
                  <a:cubicBezTo>
                    <a:pt x="764" y="1"/>
                    <a:pt x="747" y="1"/>
                    <a:pt x="730" y="3"/>
                  </a:cubicBezTo>
                  <a:cubicBezTo>
                    <a:pt x="366" y="3"/>
                    <a:pt x="1" y="367"/>
                    <a:pt x="1" y="763"/>
                  </a:cubicBezTo>
                  <a:cubicBezTo>
                    <a:pt x="1" y="1143"/>
                    <a:pt x="368" y="1524"/>
                    <a:pt x="775" y="1524"/>
                  </a:cubicBezTo>
                  <a:cubicBezTo>
                    <a:pt x="791" y="1524"/>
                    <a:pt x="806" y="1524"/>
                    <a:pt x="822" y="1522"/>
                  </a:cubicBezTo>
                  <a:cubicBezTo>
                    <a:pt x="1217" y="1492"/>
                    <a:pt x="1521" y="1127"/>
                    <a:pt x="1490" y="732"/>
                  </a:cubicBezTo>
                  <a:cubicBezTo>
                    <a:pt x="1490" y="325"/>
                    <a:pt x="1156" y="1"/>
                    <a:pt x="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9" name="Google Shape;29539;p13"/>
            <p:cNvSpPr/>
            <p:nvPr/>
          </p:nvSpPr>
          <p:spPr>
            <a:xfrm>
              <a:off x="4578625" y="975175"/>
              <a:ext cx="38025" cy="38075"/>
            </a:xfrm>
            <a:custGeom>
              <a:avLst/>
              <a:gdLst/>
              <a:ahLst/>
              <a:cxnLst/>
              <a:rect l="l" t="t" r="r" b="b"/>
              <a:pathLst>
                <a:path w="1521" h="1523" extrusionOk="0">
                  <a:moveTo>
                    <a:pt x="717" y="1"/>
                  </a:moveTo>
                  <a:cubicBezTo>
                    <a:pt x="365" y="1"/>
                    <a:pt x="0" y="352"/>
                    <a:pt x="0" y="732"/>
                  </a:cubicBezTo>
                  <a:cubicBezTo>
                    <a:pt x="0" y="1127"/>
                    <a:pt x="335" y="1492"/>
                    <a:pt x="730" y="1522"/>
                  </a:cubicBezTo>
                  <a:cubicBezTo>
                    <a:pt x="1125" y="1522"/>
                    <a:pt x="1490" y="1188"/>
                    <a:pt x="1490" y="763"/>
                  </a:cubicBezTo>
                  <a:cubicBezTo>
                    <a:pt x="1520" y="367"/>
                    <a:pt x="1186" y="3"/>
                    <a:pt x="760" y="3"/>
                  </a:cubicBezTo>
                  <a:cubicBezTo>
                    <a:pt x="746" y="1"/>
                    <a:pt x="732" y="1"/>
                    <a:pt x="7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0" name="Google Shape;29540;p13"/>
            <p:cNvSpPr/>
            <p:nvPr/>
          </p:nvSpPr>
          <p:spPr>
            <a:xfrm>
              <a:off x="5675150" y="2199400"/>
              <a:ext cx="38025" cy="37275"/>
            </a:xfrm>
            <a:custGeom>
              <a:avLst/>
              <a:gdLst/>
              <a:ahLst/>
              <a:cxnLst/>
              <a:rect l="l" t="t" r="r" b="b"/>
              <a:pathLst>
                <a:path w="1521" h="1491" extrusionOk="0">
                  <a:moveTo>
                    <a:pt x="730" y="1"/>
                  </a:moveTo>
                  <a:cubicBezTo>
                    <a:pt x="304" y="31"/>
                    <a:pt x="0" y="396"/>
                    <a:pt x="31" y="822"/>
                  </a:cubicBezTo>
                  <a:cubicBezTo>
                    <a:pt x="61" y="1217"/>
                    <a:pt x="365" y="1490"/>
                    <a:pt x="760" y="1490"/>
                  </a:cubicBezTo>
                  <a:cubicBezTo>
                    <a:pt x="1186" y="1490"/>
                    <a:pt x="1520" y="1126"/>
                    <a:pt x="1520" y="730"/>
                  </a:cubicBezTo>
                  <a:cubicBezTo>
                    <a:pt x="1490" y="33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1" name="Google Shape;29541;p13"/>
            <p:cNvSpPr/>
            <p:nvPr/>
          </p:nvSpPr>
          <p:spPr>
            <a:xfrm>
              <a:off x="5776200" y="3058850"/>
              <a:ext cx="37275" cy="38025"/>
            </a:xfrm>
            <a:custGeom>
              <a:avLst/>
              <a:gdLst/>
              <a:ahLst/>
              <a:cxnLst/>
              <a:rect l="l" t="t" r="r" b="b"/>
              <a:pathLst>
                <a:path w="1491" h="1521" extrusionOk="0">
                  <a:moveTo>
                    <a:pt x="730" y="0"/>
                  </a:moveTo>
                  <a:cubicBezTo>
                    <a:pt x="335" y="0"/>
                    <a:pt x="1" y="335"/>
                    <a:pt x="1" y="760"/>
                  </a:cubicBezTo>
                  <a:cubicBezTo>
                    <a:pt x="1" y="1155"/>
                    <a:pt x="335" y="1520"/>
                    <a:pt x="730" y="1520"/>
                  </a:cubicBezTo>
                  <a:cubicBezTo>
                    <a:pt x="1126" y="1520"/>
                    <a:pt x="1490" y="1155"/>
                    <a:pt x="1490" y="760"/>
                  </a:cubicBezTo>
                  <a:cubicBezTo>
                    <a:pt x="1490" y="365"/>
                    <a:pt x="112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2" name="Google Shape;29542;p13"/>
            <p:cNvSpPr/>
            <p:nvPr/>
          </p:nvSpPr>
          <p:spPr>
            <a:xfrm>
              <a:off x="5001125" y="1230550"/>
              <a:ext cx="37250" cy="38025"/>
            </a:xfrm>
            <a:custGeom>
              <a:avLst/>
              <a:gdLst/>
              <a:ahLst/>
              <a:cxnLst/>
              <a:rect l="l" t="t" r="r" b="b"/>
              <a:pathLst>
                <a:path w="1490" h="1521" extrusionOk="0">
                  <a:moveTo>
                    <a:pt x="730" y="1"/>
                  </a:moveTo>
                  <a:cubicBezTo>
                    <a:pt x="335" y="1"/>
                    <a:pt x="0" y="335"/>
                    <a:pt x="0" y="760"/>
                  </a:cubicBezTo>
                  <a:cubicBezTo>
                    <a:pt x="0" y="1156"/>
                    <a:pt x="335" y="1520"/>
                    <a:pt x="730" y="1520"/>
                  </a:cubicBezTo>
                  <a:cubicBezTo>
                    <a:pt x="1125" y="1520"/>
                    <a:pt x="1490" y="1156"/>
                    <a:pt x="1490" y="760"/>
                  </a:cubicBezTo>
                  <a:cubicBezTo>
                    <a:pt x="1490" y="36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3" name="Google Shape;29543;p13"/>
            <p:cNvSpPr/>
            <p:nvPr/>
          </p:nvSpPr>
          <p:spPr>
            <a:xfrm>
              <a:off x="4567975" y="4677400"/>
              <a:ext cx="37275" cy="38025"/>
            </a:xfrm>
            <a:custGeom>
              <a:avLst/>
              <a:gdLst/>
              <a:ahLst/>
              <a:cxnLst/>
              <a:rect l="l" t="t" r="r" b="b"/>
              <a:pathLst>
                <a:path w="1491" h="1521" extrusionOk="0">
                  <a:moveTo>
                    <a:pt x="730" y="1"/>
                  </a:moveTo>
                  <a:cubicBezTo>
                    <a:pt x="335" y="1"/>
                    <a:pt x="1" y="335"/>
                    <a:pt x="1" y="761"/>
                  </a:cubicBezTo>
                  <a:cubicBezTo>
                    <a:pt x="1" y="1156"/>
                    <a:pt x="335" y="1521"/>
                    <a:pt x="730" y="1521"/>
                  </a:cubicBezTo>
                  <a:cubicBezTo>
                    <a:pt x="1125" y="1490"/>
                    <a:pt x="1490" y="1126"/>
                    <a:pt x="1490" y="761"/>
                  </a:cubicBezTo>
                  <a:cubicBezTo>
                    <a:pt x="1490" y="366"/>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4" name="Google Shape;29544;p13"/>
            <p:cNvSpPr/>
            <p:nvPr/>
          </p:nvSpPr>
          <p:spPr>
            <a:xfrm>
              <a:off x="2799700" y="1048125"/>
              <a:ext cx="38800" cy="38125"/>
            </a:xfrm>
            <a:custGeom>
              <a:avLst/>
              <a:gdLst/>
              <a:ahLst/>
              <a:cxnLst/>
              <a:rect l="l" t="t" r="r" b="b"/>
              <a:pathLst>
                <a:path w="1552" h="1525" extrusionOk="0">
                  <a:moveTo>
                    <a:pt x="772" y="1"/>
                  </a:moveTo>
                  <a:cubicBezTo>
                    <a:pt x="396" y="1"/>
                    <a:pt x="60" y="325"/>
                    <a:pt x="31" y="732"/>
                  </a:cubicBezTo>
                  <a:cubicBezTo>
                    <a:pt x="1" y="1127"/>
                    <a:pt x="335" y="1492"/>
                    <a:pt x="761" y="1522"/>
                  </a:cubicBezTo>
                  <a:cubicBezTo>
                    <a:pt x="778" y="1524"/>
                    <a:pt x="794" y="1524"/>
                    <a:pt x="811" y="1524"/>
                  </a:cubicBezTo>
                  <a:cubicBezTo>
                    <a:pt x="1186" y="1524"/>
                    <a:pt x="1521" y="1200"/>
                    <a:pt x="1521" y="793"/>
                  </a:cubicBezTo>
                  <a:cubicBezTo>
                    <a:pt x="1551" y="367"/>
                    <a:pt x="1217" y="3"/>
                    <a:pt x="822" y="3"/>
                  </a:cubicBezTo>
                  <a:cubicBezTo>
                    <a:pt x="805" y="1"/>
                    <a:pt x="788" y="1"/>
                    <a:pt x="7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5" name="Google Shape;29545;p13"/>
            <p:cNvSpPr/>
            <p:nvPr/>
          </p:nvSpPr>
          <p:spPr>
            <a:xfrm>
              <a:off x="5238975" y="1422000"/>
              <a:ext cx="38775" cy="38075"/>
            </a:xfrm>
            <a:custGeom>
              <a:avLst/>
              <a:gdLst/>
              <a:ahLst/>
              <a:cxnLst/>
              <a:rect l="l" t="t" r="r" b="b"/>
              <a:pathLst>
                <a:path w="1551" h="1523" extrusionOk="0">
                  <a:moveTo>
                    <a:pt x="775" y="0"/>
                  </a:moveTo>
                  <a:cubicBezTo>
                    <a:pt x="398" y="0"/>
                    <a:pt x="60" y="352"/>
                    <a:pt x="31" y="732"/>
                  </a:cubicBezTo>
                  <a:cubicBezTo>
                    <a:pt x="0" y="1127"/>
                    <a:pt x="365" y="1492"/>
                    <a:pt x="760" y="1522"/>
                  </a:cubicBezTo>
                  <a:cubicBezTo>
                    <a:pt x="1155" y="1522"/>
                    <a:pt x="1520" y="1188"/>
                    <a:pt x="1520" y="793"/>
                  </a:cubicBezTo>
                  <a:cubicBezTo>
                    <a:pt x="1550" y="367"/>
                    <a:pt x="1216" y="2"/>
                    <a:pt x="821" y="2"/>
                  </a:cubicBezTo>
                  <a:cubicBezTo>
                    <a:pt x="805" y="1"/>
                    <a:pt x="790" y="0"/>
                    <a:pt x="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6" name="Google Shape;29546;p13"/>
            <p:cNvSpPr/>
            <p:nvPr/>
          </p:nvSpPr>
          <p:spPr>
            <a:xfrm>
              <a:off x="1884050" y="2153825"/>
              <a:ext cx="37250" cy="37250"/>
            </a:xfrm>
            <a:custGeom>
              <a:avLst/>
              <a:gdLst/>
              <a:ahLst/>
              <a:cxnLst/>
              <a:rect l="l" t="t" r="r" b="b"/>
              <a:pathLst>
                <a:path w="1490" h="1490" extrusionOk="0">
                  <a:moveTo>
                    <a:pt x="730" y="0"/>
                  </a:moveTo>
                  <a:cubicBezTo>
                    <a:pt x="334" y="31"/>
                    <a:pt x="0" y="365"/>
                    <a:pt x="0" y="760"/>
                  </a:cubicBezTo>
                  <a:cubicBezTo>
                    <a:pt x="30" y="1186"/>
                    <a:pt x="365" y="1490"/>
                    <a:pt x="790" y="1490"/>
                  </a:cubicBezTo>
                  <a:cubicBezTo>
                    <a:pt x="1216" y="1490"/>
                    <a:pt x="1489" y="1155"/>
                    <a:pt x="1489" y="730"/>
                  </a:cubicBezTo>
                  <a:cubicBezTo>
                    <a:pt x="1489"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7" name="Google Shape;29547;p13"/>
            <p:cNvSpPr/>
            <p:nvPr/>
          </p:nvSpPr>
          <p:spPr>
            <a:xfrm>
              <a:off x="3582400" y="4832375"/>
              <a:ext cx="38775" cy="38125"/>
            </a:xfrm>
            <a:custGeom>
              <a:avLst/>
              <a:gdLst/>
              <a:ahLst/>
              <a:cxnLst/>
              <a:rect l="l" t="t" r="r" b="b"/>
              <a:pathLst>
                <a:path w="1551" h="1525" extrusionOk="0">
                  <a:moveTo>
                    <a:pt x="767" y="1"/>
                  </a:moveTo>
                  <a:cubicBezTo>
                    <a:pt x="365" y="1"/>
                    <a:pt x="31" y="323"/>
                    <a:pt x="31" y="702"/>
                  </a:cubicBezTo>
                  <a:cubicBezTo>
                    <a:pt x="0" y="1127"/>
                    <a:pt x="304" y="1492"/>
                    <a:pt x="730" y="1522"/>
                  </a:cubicBezTo>
                  <a:cubicBezTo>
                    <a:pt x="744" y="1524"/>
                    <a:pt x="759" y="1524"/>
                    <a:pt x="773" y="1524"/>
                  </a:cubicBezTo>
                  <a:cubicBezTo>
                    <a:pt x="1125" y="1524"/>
                    <a:pt x="1491" y="1173"/>
                    <a:pt x="1520" y="793"/>
                  </a:cubicBezTo>
                  <a:cubicBezTo>
                    <a:pt x="1551" y="398"/>
                    <a:pt x="1216" y="33"/>
                    <a:pt x="821" y="3"/>
                  </a:cubicBezTo>
                  <a:cubicBezTo>
                    <a:pt x="803" y="1"/>
                    <a:pt x="785" y="1"/>
                    <a:pt x="7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8" name="Google Shape;29548;p13"/>
            <p:cNvSpPr/>
            <p:nvPr/>
          </p:nvSpPr>
          <p:spPr>
            <a:xfrm>
              <a:off x="2362775" y="1401525"/>
              <a:ext cx="38025" cy="37300"/>
            </a:xfrm>
            <a:custGeom>
              <a:avLst/>
              <a:gdLst/>
              <a:ahLst/>
              <a:cxnLst/>
              <a:rect l="l" t="t" r="r" b="b"/>
              <a:pathLst>
                <a:path w="1521" h="1492" extrusionOk="0">
                  <a:moveTo>
                    <a:pt x="730" y="1"/>
                  </a:moveTo>
                  <a:cubicBezTo>
                    <a:pt x="304" y="31"/>
                    <a:pt x="0" y="396"/>
                    <a:pt x="0" y="791"/>
                  </a:cubicBezTo>
                  <a:cubicBezTo>
                    <a:pt x="29" y="1169"/>
                    <a:pt x="337" y="1492"/>
                    <a:pt x="737" y="1492"/>
                  </a:cubicBezTo>
                  <a:cubicBezTo>
                    <a:pt x="755" y="1492"/>
                    <a:pt x="773" y="1491"/>
                    <a:pt x="791" y="1490"/>
                  </a:cubicBezTo>
                  <a:cubicBezTo>
                    <a:pt x="1216" y="1460"/>
                    <a:pt x="1520" y="1156"/>
                    <a:pt x="1490" y="730"/>
                  </a:cubicBezTo>
                  <a:cubicBezTo>
                    <a:pt x="1459" y="305"/>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9" name="Google Shape;29549;p13"/>
            <p:cNvSpPr/>
            <p:nvPr/>
          </p:nvSpPr>
          <p:spPr>
            <a:xfrm>
              <a:off x="2766275" y="4533800"/>
              <a:ext cx="38025" cy="37300"/>
            </a:xfrm>
            <a:custGeom>
              <a:avLst/>
              <a:gdLst/>
              <a:ahLst/>
              <a:cxnLst/>
              <a:rect l="l" t="t" r="r" b="b"/>
              <a:pathLst>
                <a:path w="1521" h="1492" extrusionOk="0">
                  <a:moveTo>
                    <a:pt x="760" y="0"/>
                  </a:moveTo>
                  <a:cubicBezTo>
                    <a:pt x="365" y="0"/>
                    <a:pt x="61" y="304"/>
                    <a:pt x="31" y="699"/>
                  </a:cubicBezTo>
                  <a:cubicBezTo>
                    <a:pt x="1" y="1125"/>
                    <a:pt x="304" y="1459"/>
                    <a:pt x="730" y="1490"/>
                  </a:cubicBezTo>
                  <a:cubicBezTo>
                    <a:pt x="747" y="1491"/>
                    <a:pt x="763" y="1491"/>
                    <a:pt x="780" y="1491"/>
                  </a:cubicBezTo>
                  <a:cubicBezTo>
                    <a:pt x="1155" y="1491"/>
                    <a:pt x="1491" y="1168"/>
                    <a:pt x="1520" y="760"/>
                  </a:cubicBezTo>
                  <a:cubicBezTo>
                    <a:pt x="1520" y="365"/>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0" name="Google Shape;29550;p13"/>
            <p:cNvSpPr/>
            <p:nvPr/>
          </p:nvSpPr>
          <p:spPr>
            <a:xfrm>
              <a:off x="1809575" y="2641675"/>
              <a:ext cx="37250" cy="37300"/>
            </a:xfrm>
            <a:custGeom>
              <a:avLst/>
              <a:gdLst/>
              <a:ahLst/>
              <a:cxnLst/>
              <a:rect l="l" t="t" r="r" b="b"/>
              <a:pathLst>
                <a:path w="1490" h="1492" extrusionOk="0">
                  <a:moveTo>
                    <a:pt x="760" y="0"/>
                  </a:moveTo>
                  <a:cubicBezTo>
                    <a:pt x="304" y="0"/>
                    <a:pt x="0" y="335"/>
                    <a:pt x="0" y="760"/>
                  </a:cubicBezTo>
                  <a:cubicBezTo>
                    <a:pt x="0" y="1155"/>
                    <a:pt x="274" y="1459"/>
                    <a:pt x="669" y="1490"/>
                  </a:cubicBezTo>
                  <a:cubicBezTo>
                    <a:pt x="687" y="1491"/>
                    <a:pt x="705" y="1491"/>
                    <a:pt x="723" y="1491"/>
                  </a:cubicBezTo>
                  <a:cubicBezTo>
                    <a:pt x="1125" y="1491"/>
                    <a:pt x="1461" y="1169"/>
                    <a:pt x="1490" y="790"/>
                  </a:cubicBezTo>
                  <a:cubicBezTo>
                    <a:pt x="1490" y="395"/>
                    <a:pt x="1155" y="31"/>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1" name="Google Shape;29551;p13"/>
            <p:cNvSpPr/>
            <p:nvPr/>
          </p:nvSpPr>
          <p:spPr>
            <a:xfrm>
              <a:off x="5741250" y="3147750"/>
              <a:ext cx="38025" cy="37250"/>
            </a:xfrm>
            <a:custGeom>
              <a:avLst/>
              <a:gdLst/>
              <a:ahLst/>
              <a:cxnLst/>
              <a:rect l="l" t="t" r="r" b="b"/>
              <a:pathLst>
                <a:path w="1521" h="1490" extrusionOk="0">
                  <a:moveTo>
                    <a:pt x="791" y="1"/>
                  </a:moveTo>
                  <a:cubicBezTo>
                    <a:pt x="396" y="1"/>
                    <a:pt x="31" y="335"/>
                    <a:pt x="1" y="730"/>
                  </a:cubicBezTo>
                  <a:cubicBezTo>
                    <a:pt x="1" y="1125"/>
                    <a:pt x="335" y="1490"/>
                    <a:pt x="761" y="1490"/>
                  </a:cubicBezTo>
                  <a:cubicBezTo>
                    <a:pt x="1156" y="1490"/>
                    <a:pt x="1460" y="1216"/>
                    <a:pt x="1490" y="821"/>
                  </a:cubicBezTo>
                  <a:cubicBezTo>
                    <a:pt x="1520" y="396"/>
                    <a:pt x="1217" y="3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2" name="Google Shape;29552;p13"/>
            <p:cNvSpPr/>
            <p:nvPr/>
          </p:nvSpPr>
          <p:spPr>
            <a:xfrm>
              <a:off x="4318725" y="4791350"/>
              <a:ext cx="38025" cy="38075"/>
            </a:xfrm>
            <a:custGeom>
              <a:avLst/>
              <a:gdLst/>
              <a:ahLst/>
              <a:cxnLst/>
              <a:rect l="l" t="t" r="r" b="b"/>
              <a:pathLst>
                <a:path w="1521" h="1523" extrusionOk="0">
                  <a:moveTo>
                    <a:pt x="772" y="0"/>
                  </a:moveTo>
                  <a:cubicBezTo>
                    <a:pt x="366" y="0"/>
                    <a:pt x="1" y="353"/>
                    <a:pt x="1" y="762"/>
                  </a:cubicBezTo>
                  <a:cubicBezTo>
                    <a:pt x="1" y="1157"/>
                    <a:pt x="366" y="1522"/>
                    <a:pt x="730" y="1522"/>
                  </a:cubicBezTo>
                  <a:cubicBezTo>
                    <a:pt x="1126" y="1522"/>
                    <a:pt x="1490" y="1188"/>
                    <a:pt x="1490" y="793"/>
                  </a:cubicBezTo>
                  <a:cubicBezTo>
                    <a:pt x="1521" y="397"/>
                    <a:pt x="1217" y="33"/>
                    <a:pt x="822" y="2"/>
                  </a:cubicBezTo>
                  <a:cubicBezTo>
                    <a:pt x="805" y="1"/>
                    <a:pt x="788" y="0"/>
                    <a:pt x="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3" name="Google Shape;29553;p13"/>
            <p:cNvSpPr/>
            <p:nvPr/>
          </p:nvSpPr>
          <p:spPr>
            <a:xfrm>
              <a:off x="1824775" y="3161425"/>
              <a:ext cx="37250" cy="37325"/>
            </a:xfrm>
            <a:custGeom>
              <a:avLst/>
              <a:gdLst/>
              <a:ahLst/>
              <a:cxnLst/>
              <a:rect l="l" t="t" r="r" b="b"/>
              <a:pathLst>
                <a:path w="1490" h="1493" extrusionOk="0">
                  <a:moveTo>
                    <a:pt x="760" y="1"/>
                  </a:moveTo>
                  <a:cubicBezTo>
                    <a:pt x="335" y="31"/>
                    <a:pt x="0" y="365"/>
                    <a:pt x="0" y="761"/>
                  </a:cubicBezTo>
                  <a:cubicBezTo>
                    <a:pt x="31" y="1156"/>
                    <a:pt x="335" y="1460"/>
                    <a:pt x="699" y="1490"/>
                  </a:cubicBezTo>
                  <a:cubicBezTo>
                    <a:pt x="720" y="1492"/>
                    <a:pt x="741" y="1492"/>
                    <a:pt x="761" y="1492"/>
                  </a:cubicBezTo>
                  <a:cubicBezTo>
                    <a:pt x="1183" y="1492"/>
                    <a:pt x="1461" y="1197"/>
                    <a:pt x="1490" y="791"/>
                  </a:cubicBezTo>
                  <a:cubicBezTo>
                    <a:pt x="149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4" name="Google Shape;29554;p13"/>
            <p:cNvSpPr/>
            <p:nvPr/>
          </p:nvSpPr>
          <p:spPr>
            <a:xfrm>
              <a:off x="4669050" y="1007100"/>
              <a:ext cx="38775" cy="38100"/>
            </a:xfrm>
            <a:custGeom>
              <a:avLst/>
              <a:gdLst/>
              <a:ahLst/>
              <a:cxnLst/>
              <a:rect l="l" t="t" r="r" b="b"/>
              <a:pathLst>
                <a:path w="1551" h="1524" extrusionOk="0">
                  <a:moveTo>
                    <a:pt x="774" y="0"/>
                  </a:moveTo>
                  <a:cubicBezTo>
                    <a:pt x="423" y="0"/>
                    <a:pt x="60" y="323"/>
                    <a:pt x="31" y="701"/>
                  </a:cubicBezTo>
                  <a:cubicBezTo>
                    <a:pt x="0" y="1097"/>
                    <a:pt x="335" y="1492"/>
                    <a:pt x="730" y="1522"/>
                  </a:cubicBezTo>
                  <a:cubicBezTo>
                    <a:pt x="747" y="1523"/>
                    <a:pt x="763" y="1524"/>
                    <a:pt x="780" y="1524"/>
                  </a:cubicBezTo>
                  <a:cubicBezTo>
                    <a:pt x="1155" y="1524"/>
                    <a:pt x="1491" y="1200"/>
                    <a:pt x="1520" y="793"/>
                  </a:cubicBezTo>
                  <a:cubicBezTo>
                    <a:pt x="1551" y="397"/>
                    <a:pt x="1247" y="33"/>
                    <a:pt x="821" y="2"/>
                  </a:cubicBezTo>
                  <a:cubicBezTo>
                    <a:pt x="806" y="1"/>
                    <a:pt x="790" y="0"/>
                    <a:pt x="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5" name="Google Shape;29555;p13"/>
            <p:cNvSpPr/>
            <p:nvPr/>
          </p:nvSpPr>
          <p:spPr>
            <a:xfrm>
              <a:off x="5444900" y="1702450"/>
              <a:ext cx="37250" cy="37250"/>
            </a:xfrm>
            <a:custGeom>
              <a:avLst/>
              <a:gdLst/>
              <a:ahLst/>
              <a:cxnLst/>
              <a:rect l="l" t="t" r="r" b="b"/>
              <a:pathLst>
                <a:path w="1490" h="1490" extrusionOk="0">
                  <a:moveTo>
                    <a:pt x="730" y="0"/>
                  </a:moveTo>
                  <a:cubicBezTo>
                    <a:pt x="335" y="31"/>
                    <a:pt x="0" y="365"/>
                    <a:pt x="0" y="760"/>
                  </a:cubicBezTo>
                  <a:cubicBezTo>
                    <a:pt x="0" y="1155"/>
                    <a:pt x="365" y="1490"/>
                    <a:pt x="760" y="1490"/>
                  </a:cubicBezTo>
                  <a:cubicBezTo>
                    <a:pt x="1186" y="1490"/>
                    <a:pt x="1490" y="1155"/>
                    <a:pt x="1490" y="730"/>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6" name="Google Shape;29556;p13"/>
            <p:cNvSpPr/>
            <p:nvPr/>
          </p:nvSpPr>
          <p:spPr>
            <a:xfrm>
              <a:off x="2583150" y="4467625"/>
              <a:ext cx="39525" cy="38125"/>
            </a:xfrm>
            <a:custGeom>
              <a:avLst/>
              <a:gdLst/>
              <a:ahLst/>
              <a:cxnLst/>
              <a:rect l="l" t="t" r="r" b="b"/>
              <a:pathLst>
                <a:path w="1581" h="1525" extrusionOk="0">
                  <a:moveTo>
                    <a:pt x="833" y="1"/>
                  </a:moveTo>
                  <a:cubicBezTo>
                    <a:pt x="819" y="1"/>
                    <a:pt x="805" y="2"/>
                    <a:pt x="790" y="3"/>
                  </a:cubicBezTo>
                  <a:cubicBezTo>
                    <a:pt x="334" y="3"/>
                    <a:pt x="0" y="398"/>
                    <a:pt x="61" y="823"/>
                  </a:cubicBezTo>
                  <a:cubicBezTo>
                    <a:pt x="90" y="1229"/>
                    <a:pt x="423" y="1525"/>
                    <a:pt x="797" y="1525"/>
                  </a:cubicBezTo>
                  <a:cubicBezTo>
                    <a:pt x="815" y="1525"/>
                    <a:pt x="833" y="1524"/>
                    <a:pt x="851" y="1523"/>
                  </a:cubicBezTo>
                  <a:cubicBezTo>
                    <a:pt x="1246" y="1492"/>
                    <a:pt x="1581" y="1097"/>
                    <a:pt x="1550" y="732"/>
                  </a:cubicBezTo>
                  <a:cubicBezTo>
                    <a:pt x="1521" y="353"/>
                    <a:pt x="1183" y="1"/>
                    <a:pt x="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7" name="Google Shape;29557;p13"/>
            <p:cNvSpPr/>
            <p:nvPr/>
          </p:nvSpPr>
          <p:spPr>
            <a:xfrm>
              <a:off x="5285325" y="4114325"/>
              <a:ext cx="38025" cy="37275"/>
            </a:xfrm>
            <a:custGeom>
              <a:avLst/>
              <a:gdLst/>
              <a:ahLst/>
              <a:cxnLst/>
              <a:rect l="l" t="t" r="r" b="b"/>
              <a:pathLst>
                <a:path w="1521" h="1491" extrusionOk="0">
                  <a:moveTo>
                    <a:pt x="760" y="1"/>
                  </a:moveTo>
                  <a:cubicBezTo>
                    <a:pt x="365" y="1"/>
                    <a:pt x="0" y="366"/>
                    <a:pt x="0" y="761"/>
                  </a:cubicBezTo>
                  <a:cubicBezTo>
                    <a:pt x="31" y="1156"/>
                    <a:pt x="365" y="1490"/>
                    <a:pt x="791" y="1490"/>
                  </a:cubicBezTo>
                  <a:cubicBezTo>
                    <a:pt x="1216" y="1460"/>
                    <a:pt x="1520" y="1125"/>
                    <a:pt x="1490" y="700"/>
                  </a:cubicBezTo>
                  <a:cubicBezTo>
                    <a:pt x="1459" y="305"/>
                    <a:pt x="1155" y="3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8" name="Google Shape;29558;p13"/>
            <p:cNvSpPr/>
            <p:nvPr/>
          </p:nvSpPr>
          <p:spPr>
            <a:xfrm>
              <a:off x="4396250" y="909125"/>
              <a:ext cx="37250" cy="37250"/>
            </a:xfrm>
            <a:custGeom>
              <a:avLst/>
              <a:gdLst/>
              <a:ahLst/>
              <a:cxnLst/>
              <a:rect l="l" t="t" r="r" b="b"/>
              <a:pathLst>
                <a:path w="1490" h="1490" extrusionOk="0">
                  <a:moveTo>
                    <a:pt x="730" y="0"/>
                  </a:moveTo>
                  <a:cubicBezTo>
                    <a:pt x="335" y="31"/>
                    <a:pt x="0" y="365"/>
                    <a:pt x="0" y="760"/>
                  </a:cubicBezTo>
                  <a:cubicBezTo>
                    <a:pt x="0" y="1155"/>
                    <a:pt x="365" y="1490"/>
                    <a:pt x="760" y="1490"/>
                  </a:cubicBezTo>
                  <a:cubicBezTo>
                    <a:pt x="1186" y="1490"/>
                    <a:pt x="1490" y="1155"/>
                    <a:pt x="1490" y="730"/>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9" name="Google Shape;29559;p13"/>
            <p:cNvSpPr/>
            <p:nvPr/>
          </p:nvSpPr>
          <p:spPr>
            <a:xfrm>
              <a:off x="2520075" y="1253300"/>
              <a:ext cx="38775" cy="38125"/>
            </a:xfrm>
            <a:custGeom>
              <a:avLst/>
              <a:gdLst/>
              <a:ahLst/>
              <a:cxnLst/>
              <a:rect l="l" t="t" r="r" b="b"/>
              <a:pathLst>
                <a:path w="1551" h="1525" extrusionOk="0">
                  <a:moveTo>
                    <a:pt x="771" y="1"/>
                  </a:moveTo>
                  <a:cubicBezTo>
                    <a:pt x="393" y="1"/>
                    <a:pt x="31" y="323"/>
                    <a:pt x="31" y="702"/>
                  </a:cubicBezTo>
                  <a:cubicBezTo>
                    <a:pt x="0" y="1127"/>
                    <a:pt x="304" y="1492"/>
                    <a:pt x="730" y="1522"/>
                  </a:cubicBezTo>
                  <a:cubicBezTo>
                    <a:pt x="745" y="1524"/>
                    <a:pt x="761" y="1524"/>
                    <a:pt x="776" y="1524"/>
                  </a:cubicBezTo>
                  <a:cubicBezTo>
                    <a:pt x="1127" y="1524"/>
                    <a:pt x="1491" y="1200"/>
                    <a:pt x="1520" y="793"/>
                  </a:cubicBezTo>
                  <a:cubicBezTo>
                    <a:pt x="1550" y="398"/>
                    <a:pt x="1216" y="33"/>
                    <a:pt x="821" y="2"/>
                  </a:cubicBezTo>
                  <a:cubicBezTo>
                    <a:pt x="804" y="1"/>
                    <a:pt x="787" y="1"/>
                    <a:pt x="7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0" name="Google Shape;29560;p13"/>
            <p:cNvSpPr/>
            <p:nvPr/>
          </p:nvSpPr>
          <p:spPr>
            <a:xfrm>
              <a:off x="5148550" y="1387850"/>
              <a:ext cx="37250" cy="37300"/>
            </a:xfrm>
            <a:custGeom>
              <a:avLst/>
              <a:gdLst/>
              <a:ahLst/>
              <a:cxnLst/>
              <a:rect l="l" t="t" r="r" b="b"/>
              <a:pathLst>
                <a:path w="1490" h="1492" extrusionOk="0">
                  <a:moveTo>
                    <a:pt x="760" y="0"/>
                  </a:moveTo>
                  <a:cubicBezTo>
                    <a:pt x="365" y="0"/>
                    <a:pt x="0" y="365"/>
                    <a:pt x="0" y="760"/>
                  </a:cubicBezTo>
                  <a:cubicBezTo>
                    <a:pt x="30" y="1125"/>
                    <a:pt x="304" y="1459"/>
                    <a:pt x="699" y="1490"/>
                  </a:cubicBezTo>
                  <a:cubicBezTo>
                    <a:pt x="719" y="1491"/>
                    <a:pt x="738" y="1492"/>
                    <a:pt x="757" y="1492"/>
                  </a:cubicBezTo>
                  <a:cubicBezTo>
                    <a:pt x="1155" y="1492"/>
                    <a:pt x="1460" y="1197"/>
                    <a:pt x="1489" y="791"/>
                  </a:cubicBezTo>
                  <a:cubicBezTo>
                    <a:pt x="1489" y="365"/>
                    <a:pt x="1185" y="31"/>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1" name="Google Shape;29561;p13"/>
            <p:cNvSpPr/>
            <p:nvPr/>
          </p:nvSpPr>
          <p:spPr>
            <a:xfrm>
              <a:off x="2080100" y="3872675"/>
              <a:ext cx="37250" cy="37275"/>
            </a:xfrm>
            <a:custGeom>
              <a:avLst/>
              <a:gdLst/>
              <a:ahLst/>
              <a:cxnLst/>
              <a:rect l="l" t="t" r="r" b="b"/>
              <a:pathLst>
                <a:path w="1490" h="1491" extrusionOk="0">
                  <a:moveTo>
                    <a:pt x="730" y="1"/>
                  </a:moveTo>
                  <a:cubicBezTo>
                    <a:pt x="335" y="31"/>
                    <a:pt x="0" y="366"/>
                    <a:pt x="0" y="761"/>
                  </a:cubicBezTo>
                  <a:cubicBezTo>
                    <a:pt x="31" y="1156"/>
                    <a:pt x="365" y="1490"/>
                    <a:pt x="760" y="1490"/>
                  </a:cubicBezTo>
                  <a:cubicBezTo>
                    <a:pt x="1186" y="1490"/>
                    <a:pt x="1490" y="1156"/>
                    <a:pt x="1490" y="730"/>
                  </a:cubicBezTo>
                  <a:cubicBezTo>
                    <a:pt x="1490" y="305"/>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2" name="Google Shape;29562;p13"/>
            <p:cNvSpPr/>
            <p:nvPr/>
          </p:nvSpPr>
          <p:spPr>
            <a:xfrm>
              <a:off x="1799700" y="2947725"/>
              <a:ext cx="38000" cy="36675"/>
            </a:xfrm>
            <a:custGeom>
              <a:avLst/>
              <a:gdLst/>
              <a:ahLst/>
              <a:cxnLst/>
              <a:rect l="l" t="t" r="r" b="b"/>
              <a:pathLst>
                <a:path w="1520" h="1467" extrusionOk="0">
                  <a:moveTo>
                    <a:pt x="793" y="0"/>
                  </a:moveTo>
                  <a:cubicBezTo>
                    <a:pt x="762" y="0"/>
                    <a:pt x="731" y="3"/>
                    <a:pt x="699" y="8"/>
                  </a:cubicBezTo>
                  <a:cubicBezTo>
                    <a:pt x="274" y="38"/>
                    <a:pt x="0" y="403"/>
                    <a:pt x="31" y="828"/>
                  </a:cubicBezTo>
                  <a:cubicBezTo>
                    <a:pt x="91" y="1193"/>
                    <a:pt x="395" y="1467"/>
                    <a:pt x="790" y="1467"/>
                  </a:cubicBezTo>
                  <a:cubicBezTo>
                    <a:pt x="1186" y="1436"/>
                    <a:pt x="1520" y="1102"/>
                    <a:pt x="1520" y="676"/>
                  </a:cubicBezTo>
                  <a:cubicBezTo>
                    <a:pt x="1492" y="313"/>
                    <a:pt x="1155" y="0"/>
                    <a:pt x="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3" name="Google Shape;29563;p13"/>
            <p:cNvSpPr/>
            <p:nvPr/>
          </p:nvSpPr>
          <p:spPr>
            <a:xfrm>
              <a:off x="2435725" y="4310375"/>
              <a:ext cx="38025" cy="37325"/>
            </a:xfrm>
            <a:custGeom>
              <a:avLst/>
              <a:gdLst/>
              <a:ahLst/>
              <a:cxnLst/>
              <a:rect l="l" t="t" r="r" b="b"/>
              <a:pathLst>
                <a:path w="1521" h="1493" extrusionOk="0">
                  <a:moveTo>
                    <a:pt x="791" y="1"/>
                  </a:moveTo>
                  <a:cubicBezTo>
                    <a:pt x="396" y="1"/>
                    <a:pt x="31" y="305"/>
                    <a:pt x="0" y="700"/>
                  </a:cubicBezTo>
                  <a:cubicBezTo>
                    <a:pt x="0" y="1125"/>
                    <a:pt x="304" y="1460"/>
                    <a:pt x="730" y="1490"/>
                  </a:cubicBezTo>
                  <a:cubicBezTo>
                    <a:pt x="750" y="1492"/>
                    <a:pt x="769" y="1492"/>
                    <a:pt x="788" y="1492"/>
                  </a:cubicBezTo>
                  <a:cubicBezTo>
                    <a:pt x="1183" y="1492"/>
                    <a:pt x="1461" y="1197"/>
                    <a:pt x="1490" y="791"/>
                  </a:cubicBezTo>
                  <a:cubicBezTo>
                    <a:pt x="1520" y="366"/>
                    <a:pt x="1216" y="3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4" name="Google Shape;29564;p13"/>
            <p:cNvSpPr/>
            <p:nvPr/>
          </p:nvSpPr>
          <p:spPr>
            <a:xfrm>
              <a:off x="5759500" y="2536800"/>
              <a:ext cx="38000" cy="37325"/>
            </a:xfrm>
            <a:custGeom>
              <a:avLst/>
              <a:gdLst/>
              <a:ahLst/>
              <a:cxnLst/>
              <a:rect l="l" t="t" r="r" b="b"/>
              <a:pathLst>
                <a:path w="1520" h="1493" extrusionOk="0">
                  <a:moveTo>
                    <a:pt x="790" y="1"/>
                  </a:moveTo>
                  <a:cubicBezTo>
                    <a:pt x="395" y="1"/>
                    <a:pt x="31" y="305"/>
                    <a:pt x="0" y="700"/>
                  </a:cubicBezTo>
                  <a:cubicBezTo>
                    <a:pt x="0" y="1125"/>
                    <a:pt x="304" y="1460"/>
                    <a:pt x="730" y="1490"/>
                  </a:cubicBezTo>
                  <a:cubicBezTo>
                    <a:pt x="749" y="1491"/>
                    <a:pt x="769" y="1492"/>
                    <a:pt x="788" y="1492"/>
                  </a:cubicBezTo>
                  <a:cubicBezTo>
                    <a:pt x="1183" y="1492"/>
                    <a:pt x="1461" y="1197"/>
                    <a:pt x="1490" y="791"/>
                  </a:cubicBezTo>
                  <a:cubicBezTo>
                    <a:pt x="1520" y="365"/>
                    <a:pt x="1216" y="3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5" name="Google Shape;29565;p13"/>
            <p:cNvSpPr/>
            <p:nvPr/>
          </p:nvSpPr>
          <p:spPr>
            <a:xfrm>
              <a:off x="1981300" y="1882475"/>
              <a:ext cx="39550" cy="38075"/>
            </a:xfrm>
            <a:custGeom>
              <a:avLst/>
              <a:gdLst/>
              <a:ahLst/>
              <a:cxnLst/>
              <a:rect l="l" t="t" r="r" b="b"/>
              <a:pathLst>
                <a:path w="1582" h="1523" extrusionOk="0">
                  <a:moveTo>
                    <a:pt x="797" y="1"/>
                  </a:moveTo>
                  <a:cubicBezTo>
                    <a:pt x="424" y="1"/>
                    <a:pt x="91" y="295"/>
                    <a:pt x="62" y="672"/>
                  </a:cubicBezTo>
                  <a:cubicBezTo>
                    <a:pt x="1" y="1128"/>
                    <a:pt x="365" y="1523"/>
                    <a:pt x="791" y="1523"/>
                  </a:cubicBezTo>
                  <a:cubicBezTo>
                    <a:pt x="1186" y="1523"/>
                    <a:pt x="1521" y="1188"/>
                    <a:pt x="1551" y="793"/>
                  </a:cubicBezTo>
                  <a:cubicBezTo>
                    <a:pt x="1581" y="398"/>
                    <a:pt x="1247" y="33"/>
                    <a:pt x="852" y="3"/>
                  </a:cubicBezTo>
                  <a:cubicBezTo>
                    <a:pt x="834" y="2"/>
                    <a:pt x="815" y="1"/>
                    <a:pt x="7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6" name="Google Shape;29566;p13"/>
            <p:cNvSpPr/>
            <p:nvPr/>
          </p:nvSpPr>
          <p:spPr>
            <a:xfrm>
              <a:off x="3890150" y="4841550"/>
              <a:ext cx="38025" cy="38025"/>
            </a:xfrm>
            <a:custGeom>
              <a:avLst/>
              <a:gdLst/>
              <a:ahLst/>
              <a:cxnLst/>
              <a:rect l="l" t="t" r="r" b="b"/>
              <a:pathLst>
                <a:path w="1521" h="1521" extrusionOk="0">
                  <a:moveTo>
                    <a:pt x="761" y="0"/>
                  </a:moveTo>
                  <a:cubicBezTo>
                    <a:pt x="366" y="0"/>
                    <a:pt x="1" y="365"/>
                    <a:pt x="1" y="760"/>
                  </a:cubicBezTo>
                  <a:cubicBezTo>
                    <a:pt x="1" y="1155"/>
                    <a:pt x="366" y="1520"/>
                    <a:pt x="761" y="1520"/>
                  </a:cubicBezTo>
                  <a:cubicBezTo>
                    <a:pt x="1156" y="1520"/>
                    <a:pt x="1490" y="1155"/>
                    <a:pt x="1490" y="760"/>
                  </a:cubicBezTo>
                  <a:cubicBezTo>
                    <a:pt x="1521" y="335"/>
                    <a:pt x="115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7" name="Google Shape;29567;p13"/>
            <p:cNvSpPr/>
            <p:nvPr/>
          </p:nvSpPr>
          <p:spPr>
            <a:xfrm>
              <a:off x="5442625" y="3966100"/>
              <a:ext cx="38000" cy="38075"/>
            </a:xfrm>
            <a:custGeom>
              <a:avLst/>
              <a:gdLst/>
              <a:ahLst/>
              <a:cxnLst/>
              <a:rect l="l" t="t" r="r" b="b"/>
              <a:pathLst>
                <a:path w="1520" h="1523" extrusionOk="0">
                  <a:moveTo>
                    <a:pt x="776" y="1"/>
                  </a:moveTo>
                  <a:cubicBezTo>
                    <a:pt x="761" y="1"/>
                    <a:pt x="745" y="1"/>
                    <a:pt x="730" y="3"/>
                  </a:cubicBezTo>
                  <a:cubicBezTo>
                    <a:pt x="335" y="3"/>
                    <a:pt x="0" y="367"/>
                    <a:pt x="31" y="793"/>
                  </a:cubicBezTo>
                  <a:cubicBezTo>
                    <a:pt x="31" y="1188"/>
                    <a:pt x="395" y="1522"/>
                    <a:pt x="790" y="1522"/>
                  </a:cubicBezTo>
                  <a:cubicBezTo>
                    <a:pt x="1186" y="1492"/>
                    <a:pt x="1520" y="1127"/>
                    <a:pt x="1520" y="732"/>
                  </a:cubicBezTo>
                  <a:cubicBezTo>
                    <a:pt x="1491" y="352"/>
                    <a:pt x="1153" y="1"/>
                    <a:pt x="7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8" name="Google Shape;29568;p13"/>
            <p:cNvSpPr/>
            <p:nvPr/>
          </p:nvSpPr>
          <p:spPr>
            <a:xfrm>
              <a:off x="4213875" y="843000"/>
              <a:ext cx="37250" cy="38025"/>
            </a:xfrm>
            <a:custGeom>
              <a:avLst/>
              <a:gdLst/>
              <a:ahLst/>
              <a:cxnLst/>
              <a:rect l="l" t="t" r="r" b="b"/>
              <a:pathLst>
                <a:path w="1490" h="1521" extrusionOk="0">
                  <a:moveTo>
                    <a:pt x="760" y="1"/>
                  </a:moveTo>
                  <a:cubicBezTo>
                    <a:pt x="365" y="1"/>
                    <a:pt x="0" y="366"/>
                    <a:pt x="0" y="761"/>
                  </a:cubicBezTo>
                  <a:cubicBezTo>
                    <a:pt x="0" y="1156"/>
                    <a:pt x="365" y="1521"/>
                    <a:pt x="760" y="1521"/>
                  </a:cubicBezTo>
                  <a:cubicBezTo>
                    <a:pt x="1155" y="1521"/>
                    <a:pt x="1490" y="1156"/>
                    <a:pt x="1490" y="761"/>
                  </a:cubicBezTo>
                  <a:cubicBezTo>
                    <a:pt x="1490" y="335"/>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9" name="Google Shape;29569;p13"/>
            <p:cNvSpPr/>
            <p:nvPr/>
          </p:nvSpPr>
          <p:spPr>
            <a:xfrm>
              <a:off x="5096100" y="4353650"/>
              <a:ext cx="38775" cy="38100"/>
            </a:xfrm>
            <a:custGeom>
              <a:avLst/>
              <a:gdLst/>
              <a:ahLst/>
              <a:cxnLst/>
              <a:rect l="l" t="t" r="r" b="b"/>
              <a:pathLst>
                <a:path w="1551" h="1524" extrusionOk="0">
                  <a:moveTo>
                    <a:pt x="768" y="0"/>
                  </a:moveTo>
                  <a:cubicBezTo>
                    <a:pt x="366" y="0"/>
                    <a:pt x="31" y="323"/>
                    <a:pt x="31" y="701"/>
                  </a:cubicBezTo>
                  <a:cubicBezTo>
                    <a:pt x="1" y="1127"/>
                    <a:pt x="305" y="1492"/>
                    <a:pt x="730" y="1522"/>
                  </a:cubicBezTo>
                  <a:cubicBezTo>
                    <a:pt x="745" y="1523"/>
                    <a:pt x="759" y="1524"/>
                    <a:pt x="773" y="1524"/>
                  </a:cubicBezTo>
                  <a:cubicBezTo>
                    <a:pt x="1125" y="1524"/>
                    <a:pt x="1491" y="1172"/>
                    <a:pt x="1521" y="793"/>
                  </a:cubicBezTo>
                  <a:cubicBezTo>
                    <a:pt x="1551" y="398"/>
                    <a:pt x="1217" y="33"/>
                    <a:pt x="821" y="2"/>
                  </a:cubicBezTo>
                  <a:cubicBezTo>
                    <a:pt x="803" y="1"/>
                    <a:pt x="785" y="0"/>
                    <a:pt x="7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0" name="Google Shape;29570;p13"/>
            <p:cNvSpPr/>
            <p:nvPr/>
          </p:nvSpPr>
          <p:spPr>
            <a:xfrm>
              <a:off x="5807375" y="2967600"/>
              <a:ext cx="38775" cy="38075"/>
            </a:xfrm>
            <a:custGeom>
              <a:avLst/>
              <a:gdLst/>
              <a:ahLst/>
              <a:cxnLst/>
              <a:rect l="l" t="t" r="r" b="b"/>
              <a:pathLst>
                <a:path w="1551" h="1523" extrusionOk="0">
                  <a:moveTo>
                    <a:pt x="740" y="1"/>
                  </a:moveTo>
                  <a:cubicBezTo>
                    <a:pt x="365" y="1"/>
                    <a:pt x="31" y="325"/>
                    <a:pt x="31" y="732"/>
                  </a:cubicBezTo>
                  <a:cubicBezTo>
                    <a:pt x="0" y="1127"/>
                    <a:pt x="334" y="1492"/>
                    <a:pt x="730" y="1523"/>
                  </a:cubicBezTo>
                  <a:cubicBezTo>
                    <a:pt x="1125" y="1523"/>
                    <a:pt x="1490" y="1188"/>
                    <a:pt x="1520" y="793"/>
                  </a:cubicBezTo>
                  <a:cubicBezTo>
                    <a:pt x="1550" y="398"/>
                    <a:pt x="1186" y="3"/>
                    <a:pt x="790" y="3"/>
                  </a:cubicBezTo>
                  <a:cubicBezTo>
                    <a:pt x="774" y="2"/>
                    <a:pt x="757" y="1"/>
                    <a:pt x="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1" name="Google Shape;29571;p13"/>
            <p:cNvSpPr/>
            <p:nvPr/>
          </p:nvSpPr>
          <p:spPr>
            <a:xfrm>
              <a:off x="5502650" y="1825550"/>
              <a:ext cx="37250" cy="37250"/>
            </a:xfrm>
            <a:custGeom>
              <a:avLst/>
              <a:gdLst/>
              <a:ahLst/>
              <a:cxnLst/>
              <a:rect l="l" t="t" r="r" b="b"/>
              <a:pathLst>
                <a:path w="1490" h="1490" extrusionOk="0">
                  <a:moveTo>
                    <a:pt x="700" y="0"/>
                  </a:moveTo>
                  <a:cubicBezTo>
                    <a:pt x="304" y="31"/>
                    <a:pt x="31" y="335"/>
                    <a:pt x="0" y="730"/>
                  </a:cubicBezTo>
                  <a:cubicBezTo>
                    <a:pt x="0" y="1155"/>
                    <a:pt x="304" y="1490"/>
                    <a:pt x="730" y="1490"/>
                  </a:cubicBezTo>
                  <a:cubicBezTo>
                    <a:pt x="1155" y="1490"/>
                    <a:pt x="1490" y="1125"/>
                    <a:pt x="1490" y="730"/>
                  </a:cubicBezTo>
                  <a:cubicBezTo>
                    <a:pt x="1459" y="335"/>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2" name="Google Shape;29572;p13"/>
            <p:cNvSpPr/>
            <p:nvPr/>
          </p:nvSpPr>
          <p:spPr>
            <a:xfrm>
              <a:off x="3798975" y="4807350"/>
              <a:ext cx="37250" cy="37250"/>
            </a:xfrm>
            <a:custGeom>
              <a:avLst/>
              <a:gdLst/>
              <a:ahLst/>
              <a:cxnLst/>
              <a:rect l="l" t="t" r="r" b="b"/>
              <a:pathLst>
                <a:path w="1490" h="1490" extrusionOk="0">
                  <a:moveTo>
                    <a:pt x="730" y="1"/>
                  </a:moveTo>
                  <a:cubicBezTo>
                    <a:pt x="335" y="31"/>
                    <a:pt x="0" y="396"/>
                    <a:pt x="0" y="791"/>
                  </a:cubicBezTo>
                  <a:cubicBezTo>
                    <a:pt x="31" y="1156"/>
                    <a:pt x="335" y="1460"/>
                    <a:pt x="730" y="1490"/>
                  </a:cubicBezTo>
                  <a:cubicBezTo>
                    <a:pt x="1155" y="1490"/>
                    <a:pt x="1490" y="1186"/>
                    <a:pt x="1490" y="760"/>
                  </a:cubicBezTo>
                  <a:cubicBezTo>
                    <a:pt x="1490" y="335"/>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3" name="Google Shape;29573;p13"/>
            <p:cNvSpPr/>
            <p:nvPr/>
          </p:nvSpPr>
          <p:spPr>
            <a:xfrm>
              <a:off x="4487425" y="941025"/>
              <a:ext cx="38025" cy="37325"/>
            </a:xfrm>
            <a:custGeom>
              <a:avLst/>
              <a:gdLst/>
              <a:ahLst/>
              <a:cxnLst/>
              <a:rect l="l" t="t" r="r" b="b"/>
              <a:pathLst>
                <a:path w="1521" h="1493" extrusionOk="0">
                  <a:moveTo>
                    <a:pt x="791" y="1"/>
                  </a:moveTo>
                  <a:cubicBezTo>
                    <a:pt x="396" y="1"/>
                    <a:pt x="31" y="305"/>
                    <a:pt x="1" y="730"/>
                  </a:cubicBezTo>
                  <a:cubicBezTo>
                    <a:pt x="1" y="1125"/>
                    <a:pt x="305" y="1460"/>
                    <a:pt x="730" y="1490"/>
                  </a:cubicBezTo>
                  <a:cubicBezTo>
                    <a:pt x="750" y="1492"/>
                    <a:pt x="769" y="1492"/>
                    <a:pt x="788" y="1492"/>
                  </a:cubicBezTo>
                  <a:cubicBezTo>
                    <a:pt x="1183" y="1492"/>
                    <a:pt x="1461" y="1197"/>
                    <a:pt x="1490" y="791"/>
                  </a:cubicBezTo>
                  <a:cubicBezTo>
                    <a:pt x="1521" y="366"/>
                    <a:pt x="1217" y="3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4" name="Google Shape;29574;p13"/>
            <p:cNvSpPr/>
            <p:nvPr/>
          </p:nvSpPr>
          <p:spPr>
            <a:xfrm>
              <a:off x="5296725" y="1545150"/>
              <a:ext cx="38000" cy="37300"/>
            </a:xfrm>
            <a:custGeom>
              <a:avLst/>
              <a:gdLst/>
              <a:ahLst/>
              <a:cxnLst/>
              <a:rect l="l" t="t" r="r" b="b"/>
              <a:pathLst>
                <a:path w="1520" h="1492" extrusionOk="0">
                  <a:moveTo>
                    <a:pt x="730" y="0"/>
                  </a:moveTo>
                  <a:cubicBezTo>
                    <a:pt x="304" y="31"/>
                    <a:pt x="0" y="395"/>
                    <a:pt x="31" y="791"/>
                  </a:cubicBezTo>
                  <a:cubicBezTo>
                    <a:pt x="60" y="1197"/>
                    <a:pt x="365" y="1492"/>
                    <a:pt x="763" y="1492"/>
                  </a:cubicBezTo>
                  <a:cubicBezTo>
                    <a:pt x="782" y="1492"/>
                    <a:pt x="801" y="1491"/>
                    <a:pt x="821" y="1490"/>
                  </a:cubicBezTo>
                  <a:cubicBezTo>
                    <a:pt x="1216" y="1459"/>
                    <a:pt x="1520" y="1095"/>
                    <a:pt x="1520" y="699"/>
                  </a:cubicBezTo>
                  <a:cubicBezTo>
                    <a:pt x="1490" y="304"/>
                    <a:pt x="1094"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5" name="Google Shape;29575;p13"/>
            <p:cNvSpPr/>
            <p:nvPr/>
          </p:nvSpPr>
          <p:spPr>
            <a:xfrm>
              <a:off x="5618150" y="2074025"/>
              <a:ext cx="38025" cy="37300"/>
            </a:xfrm>
            <a:custGeom>
              <a:avLst/>
              <a:gdLst/>
              <a:ahLst/>
              <a:cxnLst/>
              <a:rect l="l" t="t" r="r" b="b"/>
              <a:pathLst>
                <a:path w="1521" h="1492" extrusionOk="0">
                  <a:moveTo>
                    <a:pt x="700" y="1"/>
                  </a:moveTo>
                  <a:cubicBezTo>
                    <a:pt x="305" y="31"/>
                    <a:pt x="1" y="396"/>
                    <a:pt x="1" y="791"/>
                  </a:cubicBezTo>
                  <a:cubicBezTo>
                    <a:pt x="30" y="1169"/>
                    <a:pt x="393" y="1492"/>
                    <a:pt x="744" y="1492"/>
                  </a:cubicBezTo>
                  <a:cubicBezTo>
                    <a:pt x="760" y="1492"/>
                    <a:pt x="775" y="1491"/>
                    <a:pt x="791" y="1490"/>
                  </a:cubicBezTo>
                  <a:cubicBezTo>
                    <a:pt x="1186" y="1490"/>
                    <a:pt x="1520" y="1125"/>
                    <a:pt x="1490" y="700"/>
                  </a:cubicBezTo>
                  <a:cubicBezTo>
                    <a:pt x="1460" y="305"/>
                    <a:pt x="112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6" name="Google Shape;29576;p13"/>
            <p:cNvSpPr/>
            <p:nvPr/>
          </p:nvSpPr>
          <p:spPr>
            <a:xfrm>
              <a:off x="5782300" y="2753325"/>
              <a:ext cx="38000" cy="38075"/>
            </a:xfrm>
            <a:custGeom>
              <a:avLst/>
              <a:gdLst/>
              <a:ahLst/>
              <a:cxnLst/>
              <a:rect l="l" t="t" r="r" b="b"/>
              <a:pathLst>
                <a:path w="1520" h="1523" extrusionOk="0">
                  <a:moveTo>
                    <a:pt x="779" y="0"/>
                  </a:moveTo>
                  <a:cubicBezTo>
                    <a:pt x="763" y="0"/>
                    <a:pt x="746" y="1"/>
                    <a:pt x="730" y="2"/>
                  </a:cubicBezTo>
                  <a:cubicBezTo>
                    <a:pt x="304" y="33"/>
                    <a:pt x="0" y="397"/>
                    <a:pt x="0" y="793"/>
                  </a:cubicBezTo>
                  <a:cubicBezTo>
                    <a:pt x="30" y="1188"/>
                    <a:pt x="426" y="1522"/>
                    <a:pt x="790" y="1522"/>
                  </a:cubicBezTo>
                  <a:cubicBezTo>
                    <a:pt x="1185" y="1492"/>
                    <a:pt x="1520" y="1127"/>
                    <a:pt x="1489" y="701"/>
                  </a:cubicBezTo>
                  <a:cubicBezTo>
                    <a:pt x="1460" y="323"/>
                    <a:pt x="1153" y="0"/>
                    <a:pt x="7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7" name="Google Shape;29577;p13"/>
            <p:cNvSpPr/>
            <p:nvPr/>
          </p:nvSpPr>
          <p:spPr>
            <a:xfrm>
              <a:off x="3265525" y="906850"/>
              <a:ext cx="38025" cy="37300"/>
            </a:xfrm>
            <a:custGeom>
              <a:avLst/>
              <a:gdLst/>
              <a:ahLst/>
              <a:cxnLst/>
              <a:rect l="l" t="t" r="r" b="b"/>
              <a:pathLst>
                <a:path w="1521" h="1492" extrusionOk="0">
                  <a:moveTo>
                    <a:pt x="730" y="0"/>
                  </a:moveTo>
                  <a:cubicBezTo>
                    <a:pt x="304" y="30"/>
                    <a:pt x="0" y="395"/>
                    <a:pt x="0" y="790"/>
                  </a:cubicBezTo>
                  <a:cubicBezTo>
                    <a:pt x="30" y="1169"/>
                    <a:pt x="393" y="1491"/>
                    <a:pt x="744" y="1491"/>
                  </a:cubicBezTo>
                  <a:cubicBezTo>
                    <a:pt x="760" y="1491"/>
                    <a:pt x="775" y="1491"/>
                    <a:pt x="791" y="1489"/>
                  </a:cubicBezTo>
                  <a:cubicBezTo>
                    <a:pt x="1186" y="1489"/>
                    <a:pt x="1520" y="1125"/>
                    <a:pt x="1490" y="69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8" name="Google Shape;29578;p13"/>
            <p:cNvSpPr/>
            <p:nvPr/>
          </p:nvSpPr>
          <p:spPr>
            <a:xfrm>
              <a:off x="4227550" y="4759475"/>
              <a:ext cx="37250" cy="37300"/>
            </a:xfrm>
            <a:custGeom>
              <a:avLst/>
              <a:gdLst/>
              <a:ahLst/>
              <a:cxnLst/>
              <a:rect l="l" t="t" r="r" b="b"/>
              <a:pathLst>
                <a:path w="1490" h="1492" extrusionOk="0">
                  <a:moveTo>
                    <a:pt x="760" y="1"/>
                  </a:moveTo>
                  <a:cubicBezTo>
                    <a:pt x="365" y="1"/>
                    <a:pt x="0" y="365"/>
                    <a:pt x="0" y="761"/>
                  </a:cubicBezTo>
                  <a:cubicBezTo>
                    <a:pt x="0" y="1125"/>
                    <a:pt x="365" y="1490"/>
                    <a:pt x="760" y="1490"/>
                  </a:cubicBezTo>
                  <a:cubicBezTo>
                    <a:pt x="776" y="1491"/>
                    <a:pt x="791" y="1492"/>
                    <a:pt x="806" y="1492"/>
                  </a:cubicBezTo>
                  <a:cubicBezTo>
                    <a:pt x="1181" y="1492"/>
                    <a:pt x="1490" y="1140"/>
                    <a:pt x="1490" y="761"/>
                  </a:cubicBezTo>
                  <a:cubicBezTo>
                    <a:pt x="1490" y="335"/>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9" name="Google Shape;29579;p13"/>
            <p:cNvSpPr/>
            <p:nvPr/>
          </p:nvSpPr>
          <p:spPr>
            <a:xfrm>
              <a:off x="1964600" y="3624200"/>
              <a:ext cx="37250" cy="37275"/>
            </a:xfrm>
            <a:custGeom>
              <a:avLst/>
              <a:gdLst/>
              <a:ahLst/>
              <a:cxnLst/>
              <a:rect l="l" t="t" r="r" b="b"/>
              <a:pathLst>
                <a:path w="1490" h="1491" extrusionOk="0">
                  <a:moveTo>
                    <a:pt x="730" y="1"/>
                  </a:moveTo>
                  <a:cubicBezTo>
                    <a:pt x="334" y="1"/>
                    <a:pt x="0" y="335"/>
                    <a:pt x="0" y="761"/>
                  </a:cubicBezTo>
                  <a:cubicBezTo>
                    <a:pt x="0" y="1156"/>
                    <a:pt x="334" y="1490"/>
                    <a:pt x="730" y="1490"/>
                  </a:cubicBezTo>
                  <a:cubicBezTo>
                    <a:pt x="1125" y="1490"/>
                    <a:pt x="1489" y="1125"/>
                    <a:pt x="1489" y="761"/>
                  </a:cubicBezTo>
                  <a:cubicBezTo>
                    <a:pt x="1489" y="36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0" name="Google Shape;29580;p13"/>
            <p:cNvSpPr/>
            <p:nvPr/>
          </p:nvSpPr>
          <p:spPr>
            <a:xfrm>
              <a:off x="1906825" y="3501100"/>
              <a:ext cx="37275" cy="37300"/>
            </a:xfrm>
            <a:custGeom>
              <a:avLst/>
              <a:gdLst/>
              <a:ahLst/>
              <a:cxnLst/>
              <a:rect l="l" t="t" r="r" b="b"/>
              <a:pathLst>
                <a:path w="1491" h="1492" extrusionOk="0">
                  <a:moveTo>
                    <a:pt x="761" y="1"/>
                  </a:moveTo>
                  <a:cubicBezTo>
                    <a:pt x="366" y="1"/>
                    <a:pt x="1" y="365"/>
                    <a:pt x="1" y="730"/>
                  </a:cubicBezTo>
                  <a:cubicBezTo>
                    <a:pt x="1" y="1125"/>
                    <a:pt x="366" y="1490"/>
                    <a:pt x="761" y="1490"/>
                  </a:cubicBezTo>
                  <a:cubicBezTo>
                    <a:pt x="776" y="1491"/>
                    <a:pt x="792" y="1492"/>
                    <a:pt x="807" y="1492"/>
                  </a:cubicBezTo>
                  <a:cubicBezTo>
                    <a:pt x="1182" y="1492"/>
                    <a:pt x="1490" y="1140"/>
                    <a:pt x="1490" y="760"/>
                  </a:cubicBezTo>
                  <a:cubicBezTo>
                    <a:pt x="149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1" name="Google Shape;29581;p13"/>
            <p:cNvSpPr/>
            <p:nvPr/>
          </p:nvSpPr>
          <p:spPr>
            <a:xfrm>
              <a:off x="4973000" y="4412975"/>
              <a:ext cx="38025" cy="37300"/>
            </a:xfrm>
            <a:custGeom>
              <a:avLst/>
              <a:gdLst/>
              <a:ahLst/>
              <a:cxnLst/>
              <a:rect l="l" t="t" r="r" b="b"/>
              <a:pathLst>
                <a:path w="1521" h="1492" extrusionOk="0">
                  <a:moveTo>
                    <a:pt x="730" y="0"/>
                  </a:moveTo>
                  <a:cubicBezTo>
                    <a:pt x="305" y="31"/>
                    <a:pt x="1" y="365"/>
                    <a:pt x="31" y="791"/>
                  </a:cubicBezTo>
                  <a:cubicBezTo>
                    <a:pt x="60" y="1196"/>
                    <a:pt x="366" y="1492"/>
                    <a:pt x="763" y="1492"/>
                  </a:cubicBezTo>
                  <a:cubicBezTo>
                    <a:pt x="782" y="1492"/>
                    <a:pt x="802" y="1491"/>
                    <a:pt x="821" y="1490"/>
                  </a:cubicBezTo>
                  <a:cubicBezTo>
                    <a:pt x="1216" y="1459"/>
                    <a:pt x="1520" y="1094"/>
                    <a:pt x="1520" y="699"/>
                  </a:cubicBezTo>
                  <a:cubicBezTo>
                    <a:pt x="1490" y="304"/>
                    <a:pt x="109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2" name="Google Shape;29582;p13"/>
            <p:cNvSpPr/>
            <p:nvPr/>
          </p:nvSpPr>
          <p:spPr>
            <a:xfrm>
              <a:off x="5476800" y="3874975"/>
              <a:ext cx="37275" cy="37300"/>
            </a:xfrm>
            <a:custGeom>
              <a:avLst/>
              <a:gdLst/>
              <a:ahLst/>
              <a:cxnLst/>
              <a:rect l="l" t="t" r="r" b="b"/>
              <a:pathLst>
                <a:path w="1491" h="1492" extrusionOk="0">
                  <a:moveTo>
                    <a:pt x="791" y="0"/>
                  </a:moveTo>
                  <a:cubicBezTo>
                    <a:pt x="396" y="0"/>
                    <a:pt x="31" y="335"/>
                    <a:pt x="1" y="730"/>
                  </a:cubicBezTo>
                  <a:cubicBezTo>
                    <a:pt x="1" y="1094"/>
                    <a:pt x="335" y="1490"/>
                    <a:pt x="730" y="1490"/>
                  </a:cubicBezTo>
                  <a:cubicBezTo>
                    <a:pt x="747" y="1491"/>
                    <a:pt x="764" y="1491"/>
                    <a:pt x="780" y="1491"/>
                  </a:cubicBezTo>
                  <a:cubicBezTo>
                    <a:pt x="1153" y="1491"/>
                    <a:pt x="1461" y="1169"/>
                    <a:pt x="1490" y="790"/>
                  </a:cubicBezTo>
                  <a:cubicBezTo>
                    <a:pt x="1490" y="365"/>
                    <a:pt x="1186" y="31"/>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3" name="Google Shape;29583;p13"/>
            <p:cNvSpPr/>
            <p:nvPr/>
          </p:nvSpPr>
          <p:spPr>
            <a:xfrm>
              <a:off x="5561150" y="1950925"/>
              <a:ext cx="38025" cy="37325"/>
            </a:xfrm>
            <a:custGeom>
              <a:avLst/>
              <a:gdLst/>
              <a:ahLst/>
              <a:cxnLst/>
              <a:rect l="l" t="t" r="r" b="b"/>
              <a:pathLst>
                <a:path w="1521" h="1493" extrusionOk="0">
                  <a:moveTo>
                    <a:pt x="730" y="1"/>
                  </a:moveTo>
                  <a:cubicBezTo>
                    <a:pt x="305" y="31"/>
                    <a:pt x="1" y="365"/>
                    <a:pt x="31" y="791"/>
                  </a:cubicBezTo>
                  <a:cubicBezTo>
                    <a:pt x="60" y="1197"/>
                    <a:pt x="366" y="1492"/>
                    <a:pt x="763" y="1492"/>
                  </a:cubicBezTo>
                  <a:cubicBezTo>
                    <a:pt x="783" y="1492"/>
                    <a:pt x="802" y="1491"/>
                    <a:pt x="822" y="1490"/>
                  </a:cubicBezTo>
                  <a:cubicBezTo>
                    <a:pt x="1186" y="1460"/>
                    <a:pt x="1521" y="1095"/>
                    <a:pt x="1521" y="700"/>
                  </a:cubicBezTo>
                  <a:cubicBezTo>
                    <a:pt x="1490" y="335"/>
                    <a:pt x="109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4" name="Google Shape;29584;p13"/>
            <p:cNvSpPr/>
            <p:nvPr/>
          </p:nvSpPr>
          <p:spPr>
            <a:xfrm>
              <a:off x="657575" y="5198200"/>
              <a:ext cx="57775" cy="21025"/>
            </a:xfrm>
            <a:custGeom>
              <a:avLst/>
              <a:gdLst/>
              <a:ahLst/>
              <a:cxnLst/>
              <a:rect l="l" t="t" r="r" b="b"/>
              <a:pathLst>
                <a:path w="2311" h="841" extrusionOk="0">
                  <a:moveTo>
                    <a:pt x="1165" y="0"/>
                  </a:moveTo>
                  <a:cubicBezTo>
                    <a:pt x="1084" y="0"/>
                    <a:pt x="1000" y="7"/>
                    <a:pt x="912" y="20"/>
                  </a:cubicBezTo>
                  <a:cubicBezTo>
                    <a:pt x="456" y="81"/>
                    <a:pt x="92" y="294"/>
                    <a:pt x="0" y="841"/>
                  </a:cubicBezTo>
                  <a:lnTo>
                    <a:pt x="2311" y="841"/>
                  </a:lnTo>
                  <a:cubicBezTo>
                    <a:pt x="2024" y="242"/>
                    <a:pt x="1649" y="0"/>
                    <a:pt x="11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5" name="Google Shape;29585;p13"/>
            <p:cNvSpPr/>
            <p:nvPr/>
          </p:nvSpPr>
          <p:spPr>
            <a:xfrm>
              <a:off x="4909175" y="1198625"/>
              <a:ext cx="38025" cy="37325"/>
            </a:xfrm>
            <a:custGeom>
              <a:avLst/>
              <a:gdLst/>
              <a:ahLst/>
              <a:cxnLst/>
              <a:rect l="l" t="t" r="r" b="b"/>
              <a:pathLst>
                <a:path w="1521" h="1493" extrusionOk="0">
                  <a:moveTo>
                    <a:pt x="730" y="1"/>
                  </a:moveTo>
                  <a:cubicBezTo>
                    <a:pt x="335" y="31"/>
                    <a:pt x="0" y="366"/>
                    <a:pt x="31" y="791"/>
                  </a:cubicBezTo>
                  <a:cubicBezTo>
                    <a:pt x="60" y="1170"/>
                    <a:pt x="368" y="1492"/>
                    <a:pt x="741" y="1492"/>
                  </a:cubicBezTo>
                  <a:cubicBezTo>
                    <a:pt x="757" y="1492"/>
                    <a:pt x="774" y="1492"/>
                    <a:pt x="791" y="1490"/>
                  </a:cubicBezTo>
                  <a:cubicBezTo>
                    <a:pt x="1186" y="1490"/>
                    <a:pt x="1520" y="1095"/>
                    <a:pt x="1520" y="730"/>
                  </a:cubicBezTo>
                  <a:cubicBezTo>
                    <a:pt x="1490" y="33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6" name="Google Shape;29586;p13"/>
            <p:cNvSpPr/>
            <p:nvPr/>
          </p:nvSpPr>
          <p:spPr>
            <a:xfrm>
              <a:off x="3493500" y="4800500"/>
              <a:ext cx="37250" cy="37325"/>
            </a:xfrm>
            <a:custGeom>
              <a:avLst/>
              <a:gdLst/>
              <a:ahLst/>
              <a:cxnLst/>
              <a:rect l="l" t="t" r="r" b="b"/>
              <a:pathLst>
                <a:path w="1490" h="1493" extrusionOk="0">
                  <a:moveTo>
                    <a:pt x="760" y="1"/>
                  </a:moveTo>
                  <a:cubicBezTo>
                    <a:pt x="365" y="1"/>
                    <a:pt x="0" y="366"/>
                    <a:pt x="0" y="730"/>
                  </a:cubicBezTo>
                  <a:cubicBezTo>
                    <a:pt x="0" y="1126"/>
                    <a:pt x="365" y="1490"/>
                    <a:pt x="760" y="1490"/>
                  </a:cubicBezTo>
                  <a:cubicBezTo>
                    <a:pt x="776" y="1492"/>
                    <a:pt x="791" y="1492"/>
                    <a:pt x="806" y="1492"/>
                  </a:cubicBezTo>
                  <a:cubicBezTo>
                    <a:pt x="1181" y="1492"/>
                    <a:pt x="1490" y="1141"/>
                    <a:pt x="1490" y="761"/>
                  </a:cubicBezTo>
                  <a:cubicBezTo>
                    <a:pt x="149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7" name="Google Shape;29587;p13"/>
            <p:cNvSpPr/>
            <p:nvPr/>
          </p:nvSpPr>
          <p:spPr>
            <a:xfrm>
              <a:off x="2174325" y="1640900"/>
              <a:ext cx="37250" cy="37300"/>
            </a:xfrm>
            <a:custGeom>
              <a:avLst/>
              <a:gdLst/>
              <a:ahLst/>
              <a:cxnLst/>
              <a:rect l="l" t="t" r="r" b="b"/>
              <a:pathLst>
                <a:path w="1490" h="1492" extrusionOk="0">
                  <a:moveTo>
                    <a:pt x="699" y="0"/>
                  </a:moveTo>
                  <a:cubicBezTo>
                    <a:pt x="304" y="31"/>
                    <a:pt x="0" y="365"/>
                    <a:pt x="0" y="790"/>
                  </a:cubicBezTo>
                  <a:cubicBezTo>
                    <a:pt x="0" y="1169"/>
                    <a:pt x="335" y="1491"/>
                    <a:pt x="710" y="1491"/>
                  </a:cubicBezTo>
                  <a:cubicBezTo>
                    <a:pt x="727" y="1491"/>
                    <a:pt x="743" y="1491"/>
                    <a:pt x="760" y="1490"/>
                  </a:cubicBezTo>
                  <a:cubicBezTo>
                    <a:pt x="1155" y="1490"/>
                    <a:pt x="1490" y="1125"/>
                    <a:pt x="1490" y="730"/>
                  </a:cubicBezTo>
                  <a:cubicBezTo>
                    <a:pt x="1459" y="335"/>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8" name="Google Shape;29588;p13"/>
            <p:cNvSpPr/>
            <p:nvPr/>
          </p:nvSpPr>
          <p:spPr>
            <a:xfrm>
              <a:off x="3908400" y="833900"/>
              <a:ext cx="37250" cy="37300"/>
            </a:xfrm>
            <a:custGeom>
              <a:avLst/>
              <a:gdLst/>
              <a:ahLst/>
              <a:cxnLst/>
              <a:rect l="l" t="t" r="r" b="b"/>
              <a:pathLst>
                <a:path w="1490" h="1492" extrusionOk="0">
                  <a:moveTo>
                    <a:pt x="730" y="0"/>
                  </a:moveTo>
                  <a:cubicBezTo>
                    <a:pt x="335" y="30"/>
                    <a:pt x="0" y="365"/>
                    <a:pt x="0" y="760"/>
                  </a:cubicBezTo>
                  <a:cubicBezTo>
                    <a:pt x="29" y="1140"/>
                    <a:pt x="367" y="1491"/>
                    <a:pt x="717" y="1491"/>
                  </a:cubicBezTo>
                  <a:cubicBezTo>
                    <a:pt x="732" y="1491"/>
                    <a:pt x="746" y="1491"/>
                    <a:pt x="760" y="1489"/>
                  </a:cubicBezTo>
                  <a:cubicBezTo>
                    <a:pt x="1155" y="1489"/>
                    <a:pt x="1490" y="1155"/>
                    <a:pt x="1490" y="730"/>
                  </a:cubicBezTo>
                  <a:cubicBezTo>
                    <a:pt x="1490" y="33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9" name="Google Shape;29589;p13"/>
            <p:cNvSpPr/>
            <p:nvPr/>
          </p:nvSpPr>
          <p:spPr>
            <a:xfrm>
              <a:off x="2287550" y="4153050"/>
              <a:ext cx="38000" cy="37350"/>
            </a:xfrm>
            <a:custGeom>
              <a:avLst/>
              <a:gdLst/>
              <a:ahLst/>
              <a:cxnLst/>
              <a:rect l="l" t="t" r="r" b="b"/>
              <a:pathLst>
                <a:path w="1520" h="1494" extrusionOk="0">
                  <a:moveTo>
                    <a:pt x="773" y="0"/>
                  </a:moveTo>
                  <a:cubicBezTo>
                    <a:pt x="758" y="0"/>
                    <a:pt x="744" y="1"/>
                    <a:pt x="730" y="2"/>
                  </a:cubicBezTo>
                  <a:cubicBezTo>
                    <a:pt x="304" y="32"/>
                    <a:pt x="0" y="367"/>
                    <a:pt x="31" y="792"/>
                  </a:cubicBezTo>
                  <a:cubicBezTo>
                    <a:pt x="60" y="1198"/>
                    <a:pt x="365" y="1493"/>
                    <a:pt x="763" y="1493"/>
                  </a:cubicBezTo>
                  <a:cubicBezTo>
                    <a:pt x="782" y="1493"/>
                    <a:pt x="801" y="1493"/>
                    <a:pt x="821" y="1491"/>
                  </a:cubicBezTo>
                  <a:cubicBezTo>
                    <a:pt x="1216" y="1461"/>
                    <a:pt x="1520" y="1096"/>
                    <a:pt x="1520" y="701"/>
                  </a:cubicBezTo>
                  <a:cubicBezTo>
                    <a:pt x="1491" y="351"/>
                    <a:pt x="1125" y="0"/>
                    <a:pt x="7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0" name="Google Shape;29590;p13"/>
            <p:cNvSpPr/>
            <p:nvPr/>
          </p:nvSpPr>
          <p:spPr>
            <a:xfrm>
              <a:off x="5508725" y="3786775"/>
              <a:ext cx="37250" cy="36550"/>
            </a:xfrm>
            <a:custGeom>
              <a:avLst/>
              <a:gdLst/>
              <a:ahLst/>
              <a:cxnLst/>
              <a:rect l="l" t="t" r="r" b="b"/>
              <a:pathLst>
                <a:path w="1490" h="1462" extrusionOk="0">
                  <a:moveTo>
                    <a:pt x="788" y="0"/>
                  </a:moveTo>
                  <a:cubicBezTo>
                    <a:pt x="769" y="0"/>
                    <a:pt x="750" y="1"/>
                    <a:pt x="730" y="2"/>
                  </a:cubicBezTo>
                  <a:cubicBezTo>
                    <a:pt x="365" y="2"/>
                    <a:pt x="31" y="337"/>
                    <a:pt x="31" y="671"/>
                  </a:cubicBezTo>
                  <a:cubicBezTo>
                    <a:pt x="1" y="1097"/>
                    <a:pt x="335" y="1431"/>
                    <a:pt x="730" y="1461"/>
                  </a:cubicBezTo>
                  <a:cubicBezTo>
                    <a:pt x="1156" y="1461"/>
                    <a:pt x="1490" y="1157"/>
                    <a:pt x="1490" y="701"/>
                  </a:cubicBezTo>
                  <a:cubicBezTo>
                    <a:pt x="1461" y="295"/>
                    <a:pt x="1183" y="0"/>
                    <a:pt x="7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1" name="Google Shape;29591;p13"/>
            <p:cNvSpPr/>
            <p:nvPr/>
          </p:nvSpPr>
          <p:spPr>
            <a:xfrm>
              <a:off x="3311125" y="4735150"/>
              <a:ext cx="37250" cy="36500"/>
            </a:xfrm>
            <a:custGeom>
              <a:avLst/>
              <a:gdLst/>
              <a:ahLst/>
              <a:cxnLst/>
              <a:rect l="l" t="t" r="r" b="b"/>
              <a:pathLst>
                <a:path w="1490" h="1460" extrusionOk="0">
                  <a:moveTo>
                    <a:pt x="760" y="1"/>
                  </a:moveTo>
                  <a:cubicBezTo>
                    <a:pt x="365" y="1"/>
                    <a:pt x="0" y="335"/>
                    <a:pt x="31" y="730"/>
                  </a:cubicBezTo>
                  <a:cubicBezTo>
                    <a:pt x="31" y="1126"/>
                    <a:pt x="395" y="1460"/>
                    <a:pt x="791" y="1460"/>
                  </a:cubicBezTo>
                  <a:cubicBezTo>
                    <a:pt x="1186" y="1430"/>
                    <a:pt x="1459" y="1156"/>
                    <a:pt x="1490" y="761"/>
                  </a:cubicBezTo>
                  <a:cubicBezTo>
                    <a:pt x="149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2" name="Google Shape;29592;p13"/>
            <p:cNvSpPr/>
            <p:nvPr/>
          </p:nvSpPr>
          <p:spPr>
            <a:xfrm>
              <a:off x="5353700" y="1671250"/>
              <a:ext cx="38025" cy="36525"/>
            </a:xfrm>
            <a:custGeom>
              <a:avLst/>
              <a:gdLst/>
              <a:ahLst/>
              <a:cxnLst/>
              <a:rect l="l" t="t" r="r" b="b"/>
              <a:pathLst>
                <a:path w="1521" h="1461" extrusionOk="0">
                  <a:moveTo>
                    <a:pt x="741" y="0"/>
                  </a:moveTo>
                  <a:cubicBezTo>
                    <a:pt x="366" y="0"/>
                    <a:pt x="31" y="323"/>
                    <a:pt x="31" y="701"/>
                  </a:cubicBezTo>
                  <a:cubicBezTo>
                    <a:pt x="1" y="1096"/>
                    <a:pt x="335" y="1431"/>
                    <a:pt x="761" y="1461"/>
                  </a:cubicBezTo>
                  <a:cubicBezTo>
                    <a:pt x="1126" y="1461"/>
                    <a:pt x="1429" y="1187"/>
                    <a:pt x="1460" y="792"/>
                  </a:cubicBezTo>
                  <a:cubicBezTo>
                    <a:pt x="1521" y="367"/>
                    <a:pt x="1217" y="2"/>
                    <a:pt x="791" y="2"/>
                  </a:cubicBezTo>
                  <a:cubicBezTo>
                    <a:pt x="774" y="1"/>
                    <a:pt x="758" y="0"/>
                    <a:pt x="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3" name="Google Shape;29593;p13"/>
            <p:cNvSpPr/>
            <p:nvPr/>
          </p:nvSpPr>
          <p:spPr>
            <a:xfrm>
              <a:off x="5750375" y="2842850"/>
              <a:ext cx="37250" cy="36675"/>
            </a:xfrm>
            <a:custGeom>
              <a:avLst/>
              <a:gdLst/>
              <a:ahLst/>
              <a:cxnLst/>
              <a:rect l="l" t="t" r="r" b="b"/>
              <a:pathLst>
                <a:path w="1490" h="1467" extrusionOk="0">
                  <a:moveTo>
                    <a:pt x="793" y="1"/>
                  </a:moveTo>
                  <a:cubicBezTo>
                    <a:pt x="762" y="1"/>
                    <a:pt x="731" y="3"/>
                    <a:pt x="700" y="8"/>
                  </a:cubicBezTo>
                  <a:cubicBezTo>
                    <a:pt x="335" y="38"/>
                    <a:pt x="31" y="373"/>
                    <a:pt x="31" y="737"/>
                  </a:cubicBezTo>
                  <a:cubicBezTo>
                    <a:pt x="0" y="1133"/>
                    <a:pt x="365" y="1467"/>
                    <a:pt x="760" y="1467"/>
                  </a:cubicBezTo>
                  <a:cubicBezTo>
                    <a:pt x="1186" y="1437"/>
                    <a:pt x="1490" y="1133"/>
                    <a:pt x="1490" y="677"/>
                  </a:cubicBezTo>
                  <a:cubicBezTo>
                    <a:pt x="1462" y="313"/>
                    <a:pt x="1151" y="1"/>
                    <a:pt x="7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4" name="Google Shape;29594;p13"/>
            <p:cNvSpPr/>
            <p:nvPr/>
          </p:nvSpPr>
          <p:spPr>
            <a:xfrm>
              <a:off x="1833875" y="2856675"/>
              <a:ext cx="36500" cy="36550"/>
            </a:xfrm>
            <a:custGeom>
              <a:avLst/>
              <a:gdLst/>
              <a:ahLst/>
              <a:cxnLst/>
              <a:rect l="l" t="t" r="r" b="b"/>
              <a:pathLst>
                <a:path w="1460" h="1462" extrusionOk="0">
                  <a:moveTo>
                    <a:pt x="784" y="0"/>
                  </a:moveTo>
                  <a:cubicBezTo>
                    <a:pt x="766" y="0"/>
                    <a:pt x="748" y="1"/>
                    <a:pt x="730" y="2"/>
                  </a:cubicBezTo>
                  <a:cubicBezTo>
                    <a:pt x="335" y="2"/>
                    <a:pt x="1" y="367"/>
                    <a:pt x="31" y="762"/>
                  </a:cubicBezTo>
                  <a:cubicBezTo>
                    <a:pt x="31" y="1127"/>
                    <a:pt x="366" y="1431"/>
                    <a:pt x="730" y="1461"/>
                  </a:cubicBezTo>
                  <a:cubicBezTo>
                    <a:pt x="1156" y="1461"/>
                    <a:pt x="1460" y="1157"/>
                    <a:pt x="1460" y="732"/>
                  </a:cubicBezTo>
                  <a:cubicBezTo>
                    <a:pt x="1460" y="324"/>
                    <a:pt x="1181" y="0"/>
                    <a:pt x="7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5" name="Google Shape;29595;p13"/>
            <p:cNvSpPr/>
            <p:nvPr/>
          </p:nvSpPr>
          <p:spPr>
            <a:xfrm>
              <a:off x="4817975" y="1165150"/>
              <a:ext cx="38025" cy="36550"/>
            </a:xfrm>
            <a:custGeom>
              <a:avLst/>
              <a:gdLst/>
              <a:ahLst/>
              <a:cxnLst/>
              <a:rect l="l" t="t" r="r" b="b"/>
              <a:pathLst>
                <a:path w="1521" h="1462" extrusionOk="0">
                  <a:moveTo>
                    <a:pt x="755" y="0"/>
                  </a:moveTo>
                  <a:cubicBezTo>
                    <a:pt x="736" y="0"/>
                    <a:pt x="718" y="1"/>
                    <a:pt x="700" y="3"/>
                  </a:cubicBezTo>
                  <a:cubicBezTo>
                    <a:pt x="305" y="33"/>
                    <a:pt x="1" y="398"/>
                    <a:pt x="62" y="823"/>
                  </a:cubicBezTo>
                  <a:cubicBezTo>
                    <a:pt x="92" y="1188"/>
                    <a:pt x="396" y="1462"/>
                    <a:pt x="791" y="1462"/>
                  </a:cubicBezTo>
                  <a:cubicBezTo>
                    <a:pt x="1186" y="1431"/>
                    <a:pt x="1521" y="1066"/>
                    <a:pt x="1490" y="671"/>
                  </a:cubicBezTo>
                  <a:cubicBezTo>
                    <a:pt x="1461" y="294"/>
                    <a:pt x="1128" y="0"/>
                    <a:pt x="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6" name="Google Shape;29596;p13"/>
            <p:cNvSpPr/>
            <p:nvPr/>
          </p:nvSpPr>
          <p:spPr>
            <a:xfrm>
              <a:off x="3017800" y="1023675"/>
              <a:ext cx="37250" cy="36675"/>
            </a:xfrm>
            <a:custGeom>
              <a:avLst/>
              <a:gdLst/>
              <a:ahLst/>
              <a:cxnLst/>
              <a:rect l="l" t="t" r="r" b="b"/>
              <a:pathLst>
                <a:path w="1490" h="1467" extrusionOk="0">
                  <a:moveTo>
                    <a:pt x="763" y="1"/>
                  </a:moveTo>
                  <a:cubicBezTo>
                    <a:pt x="732" y="1"/>
                    <a:pt x="701" y="3"/>
                    <a:pt x="669" y="8"/>
                  </a:cubicBezTo>
                  <a:cubicBezTo>
                    <a:pt x="274" y="38"/>
                    <a:pt x="0" y="342"/>
                    <a:pt x="0" y="737"/>
                  </a:cubicBezTo>
                  <a:cubicBezTo>
                    <a:pt x="31" y="1163"/>
                    <a:pt x="335" y="1467"/>
                    <a:pt x="760" y="1467"/>
                  </a:cubicBezTo>
                  <a:cubicBezTo>
                    <a:pt x="1156" y="1437"/>
                    <a:pt x="1490" y="1072"/>
                    <a:pt x="1459" y="677"/>
                  </a:cubicBezTo>
                  <a:cubicBezTo>
                    <a:pt x="1432" y="313"/>
                    <a:pt x="1120" y="1"/>
                    <a:pt x="7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7" name="Google Shape;29597;p13"/>
            <p:cNvSpPr/>
            <p:nvPr/>
          </p:nvSpPr>
          <p:spPr>
            <a:xfrm>
              <a:off x="1841475" y="2551200"/>
              <a:ext cx="37275" cy="36550"/>
            </a:xfrm>
            <a:custGeom>
              <a:avLst/>
              <a:gdLst/>
              <a:ahLst/>
              <a:cxnLst/>
              <a:rect l="l" t="t" r="r" b="b"/>
              <a:pathLst>
                <a:path w="1491" h="1462" extrusionOk="0">
                  <a:moveTo>
                    <a:pt x="750" y="0"/>
                  </a:moveTo>
                  <a:cubicBezTo>
                    <a:pt x="734" y="0"/>
                    <a:pt x="717" y="1"/>
                    <a:pt x="700" y="2"/>
                  </a:cubicBezTo>
                  <a:cubicBezTo>
                    <a:pt x="305" y="2"/>
                    <a:pt x="31" y="306"/>
                    <a:pt x="1" y="701"/>
                  </a:cubicBezTo>
                  <a:cubicBezTo>
                    <a:pt x="1" y="1127"/>
                    <a:pt x="305" y="1461"/>
                    <a:pt x="730" y="1461"/>
                  </a:cubicBezTo>
                  <a:cubicBezTo>
                    <a:pt x="1156" y="1461"/>
                    <a:pt x="1490" y="1096"/>
                    <a:pt x="1460" y="701"/>
                  </a:cubicBezTo>
                  <a:cubicBezTo>
                    <a:pt x="1460" y="323"/>
                    <a:pt x="1125" y="0"/>
                    <a:pt x="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8" name="Google Shape;29598;p13"/>
            <p:cNvSpPr/>
            <p:nvPr/>
          </p:nvSpPr>
          <p:spPr>
            <a:xfrm>
              <a:off x="5726050" y="2628750"/>
              <a:ext cx="37275" cy="36500"/>
            </a:xfrm>
            <a:custGeom>
              <a:avLst/>
              <a:gdLst/>
              <a:ahLst/>
              <a:cxnLst/>
              <a:rect l="l" t="t" r="r" b="b"/>
              <a:pathLst>
                <a:path w="1491" h="1460" extrusionOk="0">
                  <a:moveTo>
                    <a:pt x="730" y="0"/>
                  </a:moveTo>
                  <a:cubicBezTo>
                    <a:pt x="335" y="0"/>
                    <a:pt x="1" y="304"/>
                    <a:pt x="31" y="730"/>
                  </a:cubicBezTo>
                  <a:cubicBezTo>
                    <a:pt x="31" y="1125"/>
                    <a:pt x="305" y="1429"/>
                    <a:pt x="669" y="1459"/>
                  </a:cubicBezTo>
                  <a:cubicBezTo>
                    <a:pt x="1095" y="1459"/>
                    <a:pt x="1460" y="1155"/>
                    <a:pt x="1460" y="760"/>
                  </a:cubicBezTo>
                  <a:cubicBezTo>
                    <a:pt x="1490" y="365"/>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9" name="Google Shape;29599;p13"/>
            <p:cNvSpPr/>
            <p:nvPr/>
          </p:nvSpPr>
          <p:spPr>
            <a:xfrm>
              <a:off x="3128750" y="4666725"/>
              <a:ext cx="36500" cy="36550"/>
            </a:xfrm>
            <a:custGeom>
              <a:avLst/>
              <a:gdLst/>
              <a:ahLst/>
              <a:cxnLst/>
              <a:rect l="l" t="t" r="r" b="b"/>
              <a:pathLst>
                <a:path w="1460" h="1462" extrusionOk="0">
                  <a:moveTo>
                    <a:pt x="783" y="0"/>
                  </a:moveTo>
                  <a:cubicBezTo>
                    <a:pt x="766" y="0"/>
                    <a:pt x="748" y="1"/>
                    <a:pt x="730" y="2"/>
                  </a:cubicBezTo>
                  <a:cubicBezTo>
                    <a:pt x="335" y="2"/>
                    <a:pt x="0" y="367"/>
                    <a:pt x="31" y="762"/>
                  </a:cubicBezTo>
                  <a:cubicBezTo>
                    <a:pt x="31" y="1127"/>
                    <a:pt x="365" y="1431"/>
                    <a:pt x="730" y="1461"/>
                  </a:cubicBezTo>
                  <a:cubicBezTo>
                    <a:pt x="1155" y="1461"/>
                    <a:pt x="1459" y="1157"/>
                    <a:pt x="1459" y="732"/>
                  </a:cubicBezTo>
                  <a:cubicBezTo>
                    <a:pt x="1459" y="324"/>
                    <a:pt x="1180" y="0"/>
                    <a:pt x="7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0" name="Google Shape;29600;p13"/>
            <p:cNvSpPr/>
            <p:nvPr/>
          </p:nvSpPr>
          <p:spPr>
            <a:xfrm>
              <a:off x="4476025" y="4643925"/>
              <a:ext cx="38025" cy="36550"/>
            </a:xfrm>
            <a:custGeom>
              <a:avLst/>
              <a:gdLst/>
              <a:ahLst/>
              <a:cxnLst/>
              <a:rect l="l" t="t" r="r" b="b"/>
              <a:pathLst>
                <a:path w="1521" h="1462" extrusionOk="0">
                  <a:moveTo>
                    <a:pt x="780" y="1"/>
                  </a:moveTo>
                  <a:cubicBezTo>
                    <a:pt x="764" y="1"/>
                    <a:pt x="747" y="1"/>
                    <a:pt x="730" y="3"/>
                  </a:cubicBezTo>
                  <a:cubicBezTo>
                    <a:pt x="305" y="3"/>
                    <a:pt x="1" y="367"/>
                    <a:pt x="62" y="793"/>
                  </a:cubicBezTo>
                  <a:cubicBezTo>
                    <a:pt x="92" y="1188"/>
                    <a:pt x="366" y="1461"/>
                    <a:pt x="761" y="1461"/>
                  </a:cubicBezTo>
                  <a:cubicBezTo>
                    <a:pt x="1156" y="1461"/>
                    <a:pt x="1521" y="1097"/>
                    <a:pt x="1490" y="702"/>
                  </a:cubicBezTo>
                  <a:cubicBezTo>
                    <a:pt x="1490" y="323"/>
                    <a:pt x="1156" y="1"/>
                    <a:pt x="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1" name="Google Shape;29601;p13"/>
            <p:cNvSpPr/>
            <p:nvPr/>
          </p:nvSpPr>
          <p:spPr>
            <a:xfrm>
              <a:off x="3038325" y="4634800"/>
              <a:ext cx="36500" cy="36550"/>
            </a:xfrm>
            <a:custGeom>
              <a:avLst/>
              <a:gdLst/>
              <a:ahLst/>
              <a:cxnLst/>
              <a:rect l="l" t="t" r="r" b="b"/>
              <a:pathLst>
                <a:path w="1460" h="1462" extrusionOk="0">
                  <a:moveTo>
                    <a:pt x="714" y="1"/>
                  </a:moveTo>
                  <a:cubicBezTo>
                    <a:pt x="337" y="1"/>
                    <a:pt x="0" y="351"/>
                    <a:pt x="0" y="702"/>
                  </a:cubicBezTo>
                  <a:cubicBezTo>
                    <a:pt x="0" y="1127"/>
                    <a:pt x="335" y="1462"/>
                    <a:pt x="730" y="1462"/>
                  </a:cubicBezTo>
                  <a:cubicBezTo>
                    <a:pt x="1155" y="1431"/>
                    <a:pt x="1459" y="1127"/>
                    <a:pt x="1429" y="671"/>
                  </a:cubicBezTo>
                  <a:cubicBezTo>
                    <a:pt x="1429" y="307"/>
                    <a:pt x="1125" y="3"/>
                    <a:pt x="760" y="3"/>
                  </a:cubicBezTo>
                  <a:cubicBezTo>
                    <a:pt x="745" y="2"/>
                    <a:pt x="729"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2" name="Google Shape;29602;p13"/>
            <p:cNvSpPr/>
            <p:nvPr/>
          </p:nvSpPr>
          <p:spPr>
            <a:xfrm>
              <a:off x="5700225" y="2414400"/>
              <a:ext cx="37250" cy="36550"/>
            </a:xfrm>
            <a:custGeom>
              <a:avLst/>
              <a:gdLst/>
              <a:ahLst/>
              <a:cxnLst/>
              <a:rect l="l" t="t" r="r" b="b"/>
              <a:pathLst>
                <a:path w="1490" h="1462" extrusionOk="0">
                  <a:moveTo>
                    <a:pt x="784" y="1"/>
                  </a:moveTo>
                  <a:cubicBezTo>
                    <a:pt x="766" y="1"/>
                    <a:pt x="748" y="1"/>
                    <a:pt x="730" y="3"/>
                  </a:cubicBezTo>
                  <a:cubicBezTo>
                    <a:pt x="365" y="3"/>
                    <a:pt x="31" y="337"/>
                    <a:pt x="31" y="702"/>
                  </a:cubicBezTo>
                  <a:cubicBezTo>
                    <a:pt x="0" y="1097"/>
                    <a:pt x="335" y="1431"/>
                    <a:pt x="760" y="1462"/>
                  </a:cubicBezTo>
                  <a:cubicBezTo>
                    <a:pt x="1186" y="1462"/>
                    <a:pt x="1490" y="1128"/>
                    <a:pt x="1459" y="702"/>
                  </a:cubicBezTo>
                  <a:cubicBezTo>
                    <a:pt x="1459" y="296"/>
                    <a:pt x="1155" y="1"/>
                    <a:pt x="7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3" name="Google Shape;29603;p13"/>
            <p:cNvSpPr/>
            <p:nvPr/>
          </p:nvSpPr>
          <p:spPr>
            <a:xfrm>
              <a:off x="5609800" y="3513225"/>
              <a:ext cx="36500" cy="36525"/>
            </a:xfrm>
            <a:custGeom>
              <a:avLst/>
              <a:gdLst/>
              <a:ahLst/>
              <a:cxnLst/>
              <a:rect l="l" t="t" r="r" b="b"/>
              <a:pathLst>
                <a:path w="1460" h="1461" extrusionOk="0">
                  <a:moveTo>
                    <a:pt x="684" y="0"/>
                  </a:moveTo>
                  <a:cubicBezTo>
                    <a:pt x="309" y="0"/>
                    <a:pt x="0" y="352"/>
                    <a:pt x="0" y="731"/>
                  </a:cubicBezTo>
                  <a:cubicBezTo>
                    <a:pt x="0" y="1127"/>
                    <a:pt x="365" y="1461"/>
                    <a:pt x="760" y="1461"/>
                  </a:cubicBezTo>
                  <a:cubicBezTo>
                    <a:pt x="1155" y="1430"/>
                    <a:pt x="1459" y="1096"/>
                    <a:pt x="1429" y="671"/>
                  </a:cubicBezTo>
                  <a:cubicBezTo>
                    <a:pt x="1429" y="275"/>
                    <a:pt x="1125" y="2"/>
                    <a:pt x="730" y="2"/>
                  </a:cubicBezTo>
                  <a:cubicBezTo>
                    <a:pt x="714" y="1"/>
                    <a:pt x="699"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4" name="Google Shape;29604;p13"/>
            <p:cNvSpPr/>
            <p:nvPr/>
          </p:nvSpPr>
          <p:spPr>
            <a:xfrm>
              <a:off x="3479825" y="882475"/>
              <a:ext cx="37250" cy="36550"/>
            </a:xfrm>
            <a:custGeom>
              <a:avLst/>
              <a:gdLst/>
              <a:ahLst/>
              <a:cxnLst/>
              <a:rect l="l" t="t" r="r" b="b"/>
              <a:pathLst>
                <a:path w="1490" h="1462" extrusionOk="0">
                  <a:moveTo>
                    <a:pt x="757" y="0"/>
                  </a:moveTo>
                  <a:cubicBezTo>
                    <a:pt x="738" y="0"/>
                    <a:pt x="719" y="1"/>
                    <a:pt x="699" y="2"/>
                  </a:cubicBezTo>
                  <a:cubicBezTo>
                    <a:pt x="334" y="33"/>
                    <a:pt x="30" y="337"/>
                    <a:pt x="30" y="702"/>
                  </a:cubicBezTo>
                  <a:cubicBezTo>
                    <a:pt x="0" y="1097"/>
                    <a:pt x="334" y="1461"/>
                    <a:pt x="760" y="1461"/>
                  </a:cubicBezTo>
                  <a:cubicBezTo>
                    <a:pt x="1186" y="1461"/>
                    <a:pt x="1489" y="1127"/>
                    <a:pt x="1489" y="702"/>
                  </a:cubicBezTo>
                  <a:cubicBezTo>
                    <a:pt x="1460" y="296"/>
                    <a:pt x="1155" y="0"/>
                    <a:pt x="7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5" name="Google Shape;29605;p13"/>
            <p:cNvSpPr/>
            <p:nvPr/>
          </p:nvSpPr>
          <p:spPr>
            <a:xfrm>
              <a:off x="1875675" y="2460000"/>
              <a:ext cx="36500" cy="35975"/>
            </a:xfrm>
            <a:custGeom>
              <a:avLst/>
              <a:gdLst/>
              <a:ahLst/>
              <a:cxnLst/>
              <a:rect l="l" t="t" r="r" b="b"/>
              <a:pathLst>
                <a:path w="1460" h="1439" extrusionOk="0">
                  <a:moveTo>
                    <a:pt x="684" y="1"/>
                  </a:moveTo>
                  <a:cubicBezTo>
                    <a:pt x="309" y="1"/>
                    <a:pt x="1" y="352"/>
                    <a:pt x="1" y="732"/>
                  </a:cubicBezTo>
                  <a:cubicBezTo>
                    <a:pt x="1" y="1097"/>
                    <a:pt x="305" y="1401"/>
                    <a:pt x="669" y="1431"/>
                  </a:cubicBezTo>
                  <a:cubicBezTo>
                    <a:pt x="706" y="1436"/>
                    <a:pt x="742" y="1439"/>
                    <a:pt x="777" y="1439"/>
                  </a:cubicBezTo>
                  <a:cubicBezTo>
                    <a:pt x="1150" y="1439"/>
                    <a:pt x="1429" y="1152"/>
                    <a:pt x="1429" y="763"/>
                  </a:cubicBezTo>
                  <a:cubicBezTo>
                    <a:pt x="1460" y="337"/>
                    <a:pt x="1156" y="3"/>
                    <a:pt x="730" y="3"/>
                  </a:cubicBezTo>
                  <a:cubicBezTo>
                    <a:pt x="715" y="1"/>
                    <a:pt x="699"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6" name="Google Shape;29606;p13"/>
            <p:cNvSpPr/>
            <p:nvPr/>
          </p:nvSpPr>
          <p:spPr>
            <a:xfrm>
              <a:off x="5709375" y="3239650"/>
              <a:ext cx="37225" cy="36600"/>
            </a:xfrm>
            <a:custGeom>
              <a:avLst/>
              <a:gdLst/>
              <a:ahLst/>
              <a:cxnLst/>
              <a:rect l="l" t="t" r="r" b="b"/>
              <a:pathLst>
                <a:path w="1489" h="1464" extrusionOk="0">
                  <a:moveTo>
                    <a:pt x="713" y="1"/>
                  </a:moveTo>
                  <a:cubicBezTo>
                    <a:pt x="336" y="1"/>
                    <a:pt x="0" y="352"/>
                    <a:pt x="29" y="732"/>
                  </a:cubicBezTo>
                  <a:cubicBezTo>
                    <a:pt x="29" y="1097"/>
                    <a:pt x="333" y="1431"/>
                    <a:pt x="698" y="1461"/>
                  </a:cubicBezTo>
                  <a:cubicBezTo>
                    <a:pt x="718" y="1463"/>
                    <a:pt x="737" y="1464"/>
                    <a:pt x="756" y="1464"/>
                  </a:cubicBezTo>
                  <a:cubicBezTo>
                    <a:pt x="1154" y="1464"/>
                    <a:pt x="1459" y="1168"/>
                    <a:pt x="1488" y="762"/>
                  </a:cubicBezTo>
                  <a:cubicBezTo>
                    <a:pt x="1488" y="337"/>
                    <a:pt x="1184" y="2"/>
                    <a:pt x="759" y="2"/>
                  </a:cubicBezTo>
                  <a:cubicBezTo>
                    <a:pt x="743" y="1"/>
                    <a:pt x="728" y="1"/>
                    <a:pt x="7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7" name="Google Shape;29607;p13"/>
            <p:cNvSpPr/>
            <p:nvPr/>
          </p:nvSpPr>
          <p:spPr>
            <a:xfrm>
              <a:off x="2376450" y="4188000"/>
              <a:ext cx="37250" cy="36550"/>
            </a:xfrm>
            <a:custGeom>
              <a:avLst/>
              <a:gdLst/>
              <a:ahLst/>
              <a:cxnLst/>
              <a:rect l="l" t="t" r="r" b="b"/>
              <a:pathLst>
                <a:path w="1490" h="1462" extrusionOk="0">
                  <a:moveTo>
                    <a:pt x="758" y="0"/>
                  </a:moveTo>
                  <a:cubicBezTo>
                    <a:pt x="739" y="0"/>
                    <a:pt x="719" y="1"/>
                    <a:pt x="700" y="2"/>
                  </a:cubicBezTo>
                  <a:cubicBezTo>
                    <a:pt x="335" y="33"/>
                    <a:pt x="31" y="337"/>
                    <a:pt x="31" y="701"/>
                  </a:cubicBezTo>
                  <a:cubicBezTo>
                    <a:pt x="1" y="1096"/>
                    <a:pt x="365" y="1461"/>
                    <a:pt x="760" y="1461"/>
                  </a:cubicBezTo>
                  <a:cubicBezTo>
                    <a:pt x="1186" y="1431"/>
                    <a:pt x="1490" y="1127"/>
                    <a:pt x="1460" y="701"/>
                  </a:cubicBezTo>
                  <a:cubicBezTo>
                    <a:pt x="1460" y="295"/>
                    <a:pt x="1155" y="0"/>
                    <a:pt x="7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8" name="Google Shape;29608;p13"/>
            <p:cNvSpPr/>
            <p:nvPr/>
          </p:nvSpPr>
          <p:spPr>
            <a:xfrm>
              <a:off x="3402300" y="4767025"/>
              <a:ext cx="37275" cy="36550"/>
            </a:xfrm>
            <a:custGeom>
              <a:avLst/>
              <a:gdLst/>
              <a:ahLst/>
              <a:cxnLst/>
              <a:rect l="l" t="t" r="r" b="b"/>
              <a:pathLst>
                <a:path w="1491" h="1462" extrusionOk="0">
                  <a:moveTo>
                    <a:pt x="741" y="1"/>
                  </a:moveTo>
                  <a:cubicBezTo>
                    <a:pt x="366" y="1"/>
                    <a:pt x="31" y="323"/>
                    <a:pt x="31" y="702"/>
                  </a:cubicBezTo>
                  <a:cubicBezTo>
                    <a:pt x="1" y="1097"/>
                    <a:pt x="335" y="1462"/>
                    <a:pt x="761" y="1462"/>
                  </a:cubicBezTo>
                  <a:cubicBezTo>
                    <a:pt x="1186" y="1462"/>
                    <a:pt x="1490" y="1127"/>
                    <a:pt x="1490" y="702"/>
                  </a:cubicBezTo>
                  <a:cubicBezTo>
                    <a:pt x="1460" y="307"/>
                    <a:pt x="1186" y="3"/>
                    <a:pt x="791" y="3"/>
                  </a:cubicBezTo>
                  <a:cubicBezTo>
                    <a:pt x="774" y="1"/>
                    <a:pt x="758" y="1"/>
                    <a:pt x="7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9" name="Google Shape;29609;p13"/>
            <p:cNvSpPr/>
            <p:nvPr/>
          </p:nvSpPr>
          <p:spPr>
            <a:xfrm>
              <a:off x="2330850" y="1493425"/>
              <a:ext cx="38025" cy="36550"/>
            </a:xfrm>
            <a:custGeom>
              <a:avLst/>
              <a:gdLst/>
              <a:ahLst/>
              <a:cxnLst/>
              <a:rect l="l" t="t" r="r" b="b"/>
              <a:pathLst>
                <a:path w="1521" h="1462" extrusionOk="0">
                  <a:moveTo>
                    <a:pt x="741" y="1"/>
                  </a:moveTo>
                  <a:cubicBezTo>
                    <a:pt x="366" y="1"/>
                    <a:pt x="31" y="323"/>
                    <a:pt x="31" y="702"/>
                  </a:cubicBezTo>
                  <a:cubicBezTo>
                    <a:pt x="1" y="1097"/>
                    <a:pt x="366" y="1461"/>
                    <a:pt x="761" y="1461"/>
                  </a:cubicBezTo>
                  <a:cubicBezTo>
                    <a:pt x="1156" y="1461"/>
                    <a:pt x="1460" y="1188"/>
                    <a:pt x="1490" y="793"/>
                  </a:cubicBezTo>
                  <a:cubicBezTo>
                    <a:pt x="1521" y="367"/>
                    <a:pt x="1217" y="2"/>
                    <a:pt x="791" y="2"/>
                  </a:cubicBezTo>
                  <a:cubicBezTo>
                    <a:pt x="774" y="1"/>
                    <a:pt x="758" y="1"/>
                    <a:pt x="7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0" name="Google Shape;29610;p13"/>
            <p:cNvSpPr/>
            <p:nvPr/>
          </p:nvSpPr>
          <p:spPr>
            <a:xfrm>
              <a:off x="3707775" y="4776150"/>
              <a:ext cx="37275" cy="36550"/>
            </a:xfrm>
            <a:custGeom>
              <a:avLst/>
              <a:gdLst/>
              <a:ahLst/>
              <a:cxnLst/>
              <a:rect l="l" t="t" r="r" b="b"/>
              <a:pathLst>
                <a:path w="1491" h="1462" extrusionOk="0">
                  <a:moveTo>
                    <a:pt x="758" y="0"/>
                  </a:moveTo>
                  <a:cubicBezTo>
                    <a:pt x="739" y="0"/>
                    <a:pt x="720" y="1"/>
                    <a:pt x="700" y="2"/>
                  </a:cubicBezTo>
                  <a:cubicBezTo>
                    <a:pt x="335" y="33"/>
                    <a:pt x="31" y="337"/>
                    <a:pt x="31" y="701"/>
                  </a:cubicBezTo>
                  <a:cubicBezTo>
                    <a:pt x="1" y="1097"/>
                    <a:pt x="366" y="1461"/>
                    <a:pt x="761" y="1461"/>
                  </a:cubicBezTo>
                  <a:cubicBezTo>
                    <a:pt x="1186" y="1431"/>
                    <a:pt x="1490" y="1127"/>
                    <a:pt x="1460" y="701"/>
                  </a:cubicBezTo>
                  <a:cubicBezTo>
                    <a:pt x="1460" y="296"/>
                    <a:pt x="1156" y="0"/>
                    <a:pt x="7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1" name="Google Shape;29611;p13"/>
            <p:cNvSpPr/>
            <p:nvPr/>
          </p:nvSpPr>
          <p:spPr>
            <a:xfrm>
              <a:off x="5128025" y="4265500"/>
              <a:ext cx="38025" cy="36550"/>
            </a:xfrm>
            <a:custGeom>
              <a:avLst/>
              <a:gdLst/>
              <a:ahLst/>
              <a:cxnLst/>
              <a:rect l="l" t="t" r="r" b="b"/>
              <a:pathLst>
                <a:path w="1521" h="1462" extrusionOk="0">
                  <a:moveTo>
                    <a:pt x="780" y="1"/>
                  </a:moveTo>
                  <a:cubicBezTo>
                    <a:pt x="763" y="1"/>
                    <a:pt x="747" y="1"/>
                    <a:pt x="730" y="3"/>
                  </a:cubicBezTo>
                  <a:cubicBezTo>
                    <a:pt x="335" y="3"/>
                    <a:pt x="0" y="367"/>
                    <a:pt x="31" y="762"/>
                  </a:cubicBezTo>
                  <a:cubicBezTo>
                    <a:pt x="61" y="1158"/>
                    <a:pt x="365" y="1431"/>
                    <a:pt x="760" y="1461"/>
                  </a:cubicBezTo>
                  <a:cubicBezTo>
                    <a:pt x="1155" y="1461"/>
                    <a:pt x="1520" y="1127"/>
                    <a:pt x="1490" y="702"/>
                  </a:cubicBezTo>
                  <a:cubicBezTo>
                    <a:pt x="1490" y="323"/>
                    <a:pt x="1155" y="1"/>
                    <a:pt x="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2" name="Google Shape;29612;p13"/>
            <p:cNvSpPr/>
            <p:nvPr/>
          </p:nvSpPr>
          <p:spPr>
            <a:xfrm>
              <a:off x="5575625" y="3604400"/>
              <a:ext cx="37225" cy="36600"/>
            </a:xfrm>
            <a:custGeom>
              <a:avLst/>
              <a:gdLst/>
              <a:ahLst/>
              <a:cxnLst/>
              <a:rect l="l" t="t" r="r" b="b"/>
              <a:pathLst>
                <a:path w="1489" h="1464" extrusionOk="0">
                  <a:moveTo>
                    <a:pt x="706" y="0"/>
                  </a:moveTo>
                  <a:cubicBezTo>
                    <a:pt x="306" y="0"/>
                    <a:pt x="1" y="324"/>
                    <a:pt x="30" y="732"/>
                  </a:cubicBezTo>
                  <a:cubicBezTo>
                    <a:pt x="30" y="1127"/>
                    <a:pt x="303" y="1431"/>
                    <a:pt x="668" y="1461"/>
                  </a:cubicBezTo>
                  <a:cubicBezTo>
                    <a:pt x="685" y="1463"/>
                    <a:pt x="702" y="1463"/>
                    <a:pt x="718" y="1463"/>
                  </a:cubicBezTo>
                  <a:cubicBezTo>
                    <a:pt x="1094" y="1463"/>
                    <a:pt x="1429" y="1141"/>
                    <a:pt x="1458" y="762"/>
                  </a:cubicBezTo>
                  <a:cubicBezTo>
                    <a:pt x="1489" y="367"/>
                    <a:pt x="1154" y="2"/>
                    <a:pt x="759" y="2"/>
                  </a:cubicBezTo>
                  <a:cubicBezTo>
                    <a:pt x="741" y="1"/>
                    <a:pt x="723" y="0"/>
                    <a:pt x="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3" name="Google Shape;29613;p13"/>
            <p:cNvSpPr/>
            <p:nvPr/>
          </p:nvSpPr>
          <p:spPr>
            <a:xfrm>
              <a:off x="5644000" y="3422075"/>
              <a:ext cx="36500" cy="36500"/>
            </a:xfrm>
            <a:custGeom>
              <a:avLst/>
              <a:gdLst/>
              <a:ahLst/>
              <a:cxnLst/>
              <a:rect l="l" t="t" r="r" b="b"/>
              <a:pathLst>
                <a:path w="1460" h="1460" extrusionOk="0">
                  <a:moveTo>
                    <a:pt x="730" y="0"/>
                  </a:moveTo>
                  <a:cubicBezTo>
                    <a:pt x="334" y="0"/>
                    <a:pt x="30" y="274"/>
                    <a:pt x="30" y="669"/>
                  </a:cubicBezTo>
                  <a:cubicBezTo>
                    <a:pt x="0" y="1095"/>
                    <a:pt x="274" y="1429"/>
                    <a:pt x="699" y="1459"/>
                  </a:cubicBezTo>
                  <a:cubicBezTo>
                    <a:pt x="1094" y="1459"/>
                    <a:pt x="1459" y="1125"/>
                    <a:pt x="1459" y="730"/>
                  </a:cubicBezTo>
                  <a:cubicBezTo>
                    <a:pt x="1459" y="335"/>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4" name="Google Shape;29614;p13"/>
            <p:cNvSpPr/>
            <p:nvPr/>
          </p:nvSpPr>
          <p:spPr>
            <a:xfrm>
              <a:off x="4091525" y="900725"/>
              <a:ext cx="36500" cy="36525"/>
            </a:xfrm>
            <a:custGeom>
              <a:avLst/>
              <a:gdLst/>
              <a:ahLst/>
              <a:cxnLst/>
              <a:rect l="l" t="t" r="r" b="b"/>
              <a:pathLst>
                <a:path w="1460" h="1461" extrusionOk="0">
                  <a:moveTo>
                    <a:pt x="684" y="0"/>
                  </a:moveTo>
                  <a:cubicBezTo>
                    <a:pt x="309" y="0"/>
                    <a:pt x="1" y="352"/>
                    <a:pt x="1" y="731"/>
                  </a:cubicBezTo>
                  <a:cubicBezTo>
                    <a:pt x="1" y="1127"/>
                    <a:pt x="365" y="1461"/>
                    <a:pt x="761" y="1461"/>
                  </a:cubicBezTo>
                  <a:cubicBezTo>
                    <a:pt x="1156" y="1430"/>
                    <a:pt x="1460" y="1096"/>
                    <a:pt x="1429" y="671"/>
                  </a:cubicBezTo>
                  <a:cubicBezTo>
                    <a:pt x="1429" y="275"/>
                    <a:pt x="1125" y="2"/>
                    <a:pt x="730" y="2"/>
                  </a:cubicBezTo>
                  <a:cubicBezTo>
                    <a:pt x="715" y="1"/>
                    <a:pt x="699"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5" name="Google Shape;29615;p13"/>
            <p:cNvSpPr/>
            <p:nvPr/>
          </p:nvSpPr>
          <p:spPr>
            <a:xfrm>
              <a:off x="4847625" y="4470675"/>
              <a:ext cx="37225" cy="36550"/>
            </a:xfrm>
            <a:custGeom>
              <a:avLst/>
              <a:gdLst/>
              <a:ahLst/>
              <a:cxnLst/>
              <a:rect l="l" t="t" r="r" b="b"/>
              <a:pathLst>
                <a:path w="1489" h="1462" extrusionOk="0">
                  <a:moveTo>
                    <a:pt x="783" y="0"/>
                  </a:moveTo>
                  <a:cubicBezTo>
                    <a:pt x="766" y="0"/>
                    <a:pt x="748" y="1"/>
                    <a:pt x="730" y="2"/>
                  </a:cubicBezTo>
                  <a:cubicBezTo>
                    <a:pt x="335" y="2"/>
                    <a:pt x="0" y="367"/>
                    <a:pt x="31" y="762"/>
                  </a:cubicBezTo>
                  <a:cubicBezTo>
                    <a:pt x="31" y="1127"/>
                    <a:pt x="365" y="1431"/>
                    <a:pt x="730" y="1461"/>
                  </a:cubicBezTo>
                  <a:cubicBezTo>
                    <a:pt x="1155" y="1461"/>
                    <a:pt x="1459" y="1157"/>
                    <a:pt x="1459" y="732"/>
                  </a:cubicBezTo>
                  <a:cubicBezTo>
                    <a:pt x="1488" y="324"/>
                    <a:pt x="1183" y="0"/>
                    <a:pt x="7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6" name="Google Shape;29616;p13"/>
            <p:cNvSpPr/>
            <p:nvPr/>
          </p:nvSpPr>
          <p:spPr>
            <a:xfrm>
              <a:off x="5057350" y="1356650"/>
              <a:ext cx="37225" cy="36600"/>
            </a:xfrm>
            <a:custGeom>
              <a:avLst/>
              <a:gdLst/>
              <a:ahLst/>
              <a:cxnLst/>
              <a:rect l="l" t="t" r="r" b="b"/>
              <a:pathLst>
                <a:path w="1489" h="1464" extrusionOk="0">
                  <a:moveTo>
                    <a:pt x="784" y="0"/>
                  </a:moveTo>
                  <a:cubicBezTo>
                    <a:pt x="766" y="0"/>
                    <a:pt x="748" y="1"/>
                    <a:pt x="730" y="2"/>
                  </a:cubicBezTo>
                  <a:cubicBezTo>
                    <a:pt x="335" y="2"/>
                    <a:pt x="1" y="367"/>
                    <a:pt x="31" y="762"/>
                  </a:cubicBezTo>
                  <a:cubicBezTo>
                    <a:pt x="31" y="1141"/>
                    <a:pt x="393" y="1463"/>
                    <a:pt x="771" y="1463"/>
                  </a:cubicBezTo>
                  <a:cubicBezTo>
                    <a:pt x="788" y="1463"/>
                    <a:pt x="804" y="1463"/>
                    <a:pt x="821" y="1461"/>
                  </a:cubicBezTo>
                  <a:cubicBezTo>
                    <a:pt x="1186" y="1431"/>
                    <a:pt x="1460" y="1127"/>
                    <a:pt x="1460" y="732"/>
                  </a:cubicBezTo>
                  <a:cubicBezTo>
                    <a:pt x="1489" y="324"/>
                    <a:pt x="1183" y="0"/>
                    <a:pt x="7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7" name="Google Shape;29617;p13"/>
            <p:cNvSpPr/>
            <p:nvPr/>
          </p:nvSpPr>
          <p:spPr>
            <a:xfrm>
              <a:off x="3694100" y="859550"/>
              <a:ext cx="37275" cy="36675"/>
            </a:xfrm>
            <a:custGeom>
              <a:avLst/>
              <a:gdLst/>
              <a:ahLst/>
              <a:cxnLst/>
              <a:rect l="l" t="t" r="r" b="b"/>
              <a:pathLst>
                <a:path w="1491" h="1467" extrusionOk="0">
                  <a:moveTo>
                    <a:pt x="793" y="0"/>
                  </a:moveTo>
                  <a:cubicBezTo>
                    <a:pt x="762" y="0"/>
                    <a:pt x="731" y="3"/>
                    <a:pt x="700" y="8"/>
                  </a:cubicBezTo>
                  <a:cubicBezTo>
                    <a:pt x="335" y="38"/>
                    <a:pt x="31" y="372"/>
                    <a:pt x="31" y="737"/>
                  </a:cubicBezTo>
                  <a:cubicBezTo>
                    <a:pt x="1" y="1132"/>
                    <a:pt x="365" y="1467"/>
                    <a:pt x="761" y="1467"/>
                  </a:cubicBezTo>
                  <a:cubicBezTo>
                    <a:pt x="1186" y="1436"/>
                    <a:pt x="1490" y="1132"/>
                    <a:pt x="1490" y="676"/>
                  </a:cubicBezTo>
                  <a:cubicBezTo>
                    <a:pt x="1462" y="313"/>
                    <a:pt x="1151" y="0"/>
                    <a:pt x="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8" name="Google Shape;29618;p13"/>
            <p:cNvSpPr/>
            <p:nvPr/>
          </p:nvSpPr>
          <p:spPr>
            <a:xfrm>
              <a:off x="5675150" y="3330850"/>
              <a:ext cx="38025" cy="36525"/>
            </a:xfrm>
            <a:custGeom>
              <a:avLst/>
              <a:gdLst/>
              <a:ahLst/>
              <a:cxnLst/>
              <a:rect l="l" t="t" r="r" b="b"/>
              <a:pathLst>
                <a:path w="1521" h="1461" extrusionOk="0">
                  <a:moveTo>
                    <a:pt x="780" y="0"/>
                  </a:moveTo>
                  <a:cubicBezTo>
                    <a:pt x="763" y="0"/>
                    <a:pt x="747" y="1"/>
                    <a:pt x="730" y="2"/>
                  </a:cubicBezTo>
                  <a:cubicBezTo>
                    <a:pt x="304" y="2"/>
                    <a:pt x="0" y="367"/>
                    <a:pt x="31" y="792"/>
                  </a:cubicBezTo>
                  <a:cubicBezTo>
                    <a:pt x="61" y="1187"/>
                    <a:pt x="365" y="1461"/>
                    <a:pt x="760" y="1461"/>
                  </a:cubicBezTo>
                  <a:cubicBezTo>
                    <a:pt x="1155" y="1461"/>
                    <a:pt x="1520" y="1096"/>
                    <a:pt x="1490" y="701"/>
                  </a:cubicBezTo>
                  <a:cubicBezTo>
                    <a:pt x="1490" y="323"/>
                    <a:pt x="1155" y="0"/>
                    <a:pt x="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9" name="Google Shape;29619;p13"/>
            <p:cNvSpPr/>
            <p:nvPr/>
          </p:nvSpPr>
          <p:spPr>
            <a:xfrm>
              <a:off x="4013250" y="4785325"/>
              <a:ext cx="37275" cy="36550"/>
            </a:xfrm>
            <a:custGeom>
              <a:avLst/>
              <a:gdLst/>
              <a:ahLst/>
              <a:cxnLst/>
              <a:rect l="l" t="t" r="r" b="b"/>
              <a:pathLst>
                <a:path w="1491" h="1462" extrusionOk="0">
                  <a:moveTo>
                    <a:pt x="761" y="0"/>
                  </a:moveTo>
                  <a:cubicBezTo>
                    <a:pt x="366" y="0"/>
                    <a:pt x="1" y="334"/>
                    <a:pt x="31" y="730"/>
                  </a:cubicBezTo>
                  <a:cubicBezTo>
                    <a:pt x="31" y="1125"/>
                    <a:pt x="335" y="1429"/>
                    <a:pt x="700" y="1459"/>
                  </a:cubicBezTo>
                  <a:cubicBezTo>
                    <a:pt x="720" y="1460"/>
                    <a:pt x="739" y="1461"/>
                    <a:pt x="758" y="1461"/>
                  </a:cubicBezTo>
                  <a:cubicBezTo>
                    <a:pt x="1156" y="1461"/>
                    <a:pt x="1461" y="1166"/>
                    <a:pt x="1490" y="760"/>
                  </a:cubicBezTo>
                  <a:cubicBezTo>
                    <a:pt x="1490" y="304"/>
                    <a:pt x="118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0" name="Google Shape;29620;p13"/>
            <p:cNvSpPr/>
            <p:nvPr/>
          </p:nvSpPr>
          <p:spPr>
            <a:xfrm>
              <a:off x="5543675" y="3695575"/>
              <a:ext cx="37275" cy="36550"/>
            </a:xfrm>
            <a:custGeom>
              <a:avLst/>
              <a:gdLst/>
              <a:ahLst/>
              <a:cxnLst/>
              <a:rect l="l" t="t" r="r" b="b"/>
              <a:pathLst>
                <a:path w="1491" h="1462" extrusionOk="0">
                  <a:moveTo>
                    <a:pt x="750" y="1"/>
                  </a:moveTo>
                  <a:cubicBezTo>
                    <a:pt x="733" y="1"/>
                    <a:pt x="717" y="2"/>
                    <a:pt x="700" y="3"/>
                  </a:cubicBezTo>
                  <a:cubicBezTo>
                    <a:pt x="305" y="3"/>
                    <a:pt x="31" y="307"/>
                    <a:pt x="1" y="702"/>
                  </a:cubicBezTo>
                  <a:cubicBezTo>
                    <a:pt x="1" y="1127"/>
                    <a:pt x="305" y="1462"/>
                    <a:pt x="730" y="1462"/>
                  </a:cubicBezTo>
                  <a:cubicBezTo>
                    <a:pt x="1156" y="1462"/>
                    <a:pt x="1490" y="1097"/>
                    <a:pt x="1460" y="702"/>
                  </a:cubicBezTo>
                  <a:cubicBezTo>
                    <a:pt x="1460" y="324"/>
                    <a:pt x="1125"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1" name="Google Shape;29621;p13"/>
            <p:cNvSpPr/>
            <p:nvPr/>
          </p:nvSpPr>
          <p:spPr>
            <a:xfrm>
              <a:off x="2768550" y="1140075"/>
              <a:ext cx="38025" cy="36550"/>
            </a:xfrm>
            <a:custGeom>
              <a:avLst/>
              <a:gdLst/>
              <a:ahLst/>
              <a:cxnLst/>
              <a:rect l="l" t="t" r="r" b="b"/>
              <a:pathLst>
                <a:path w="1521" h="1462" extrusionOk="0">
                  <a:moveTo>
                    <a:pt x="741" y="1"/>
                  </a:moveTo>
                  <a:cubicBezTo>
                    <a:pt x="365" y="1"/>
                    <a:pt x="30" y="323"/>
                    <a:pt x="1" y="702"/>
                  </a:cubicBezTo>
                  <a:cubicBezTo>
                    <a:pt x="1" y="1097"/>
                    <a:pt x="365" y="1461"/>
                    <a:pt x="761" y="1461"/>
                  </a:cubicBezTo>
                  <a:cubicBezTo>
                    <a:pt x="1125" y="1461"/>
                    <a:pt x="1460" y="1158"/>
                    <a:pt x="1490" y="793"/>
                  </a:cubicBezTo>
                  <a:cubicBezTo>
                    <a:pt x="1520" y="367"/>
                    <a:pt x="1217" y="3"/>
                    <a:pt x="791" y="3"/>
                  </a:cubicBezTo>
                  <a:cubicBezTo>
                    <a:pt x="774" y="1"/>
                    <a:pt x="758" y="1"/>
                    <a:pt x="7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2" name="Google Shape;29622;p13"/>
            <p:cNvSpPr/>
            <p:nvPr/>
          </p:nvSpPr>
          <p:spPr>
            <a:xfrm>
              <a:off x="2139375" y="1732800"/>
              <a:ext cx="37250" cy="36575"/>
            </a:xfrm>
            <a:custGeom>
              <a:avLst/>
              <a:gdLst/>
              <a:ahLst/>
              <a:cxnLst/>
              <a:rect l="l" t="t" r="r" b="b"/>
              <a:pathLst>
                <a:path w="1490" h="1463" extrusionOk="0">
                  <a:moveTo>
                    <a:pt x="783" y="0"/>
                  </a:moveTo>
                  <a:cubicBezTo>
                    <a:pt x="765" y="0"/>
                    <a:pt x="748" y="1"/>
                    <a:pt x="730" y="2"/>
                  </a:cubicBezTo>
                  <a:cubicBezTo>
                    <a:pt x="365" y="2"/>
                    <a:pt x="30" y="306"/>
                    <a:pt x="30" y="671"/>
                  </a:cubicBezTo>
                  <a:cubicBezTo>
                    <a:pt x="0" y="1066"/>
                    <a:pt x="334" y="1461"/>
                    <a:pt x="730" y="1461"/>
                  </a:cubicBezTo>
                  <a:cubicBezTo>
                    <a:pt x="748" y="1462"/>
                    <a:pt x="765" y="1463"/>
                    <a:pt x="783" y="1463"/>
                  </a:cubicBezTo>
                  <a:cubicBezTo>
                    <a:pt x="1183" y="1463"/>
                    <a:pt x="1489" y="1139"/>
                    <a:pt x="1489" y="732"/>
                  </a:cubicBezTo>
                  <a:cubicBezTo>
                    <a:pt x="1489" y="324"/>
                    <a:pt x="1183" y="0"/>
                    <a:pt x="7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3" name="Google Shape;29623;p13"/>
            <p:cNvSpPr/>
            <p:nvPr/>
          </p:nvSpPr>
          <p:spPr>
            <a:xfrm>
              <a:off x="6016325" y="5197175"/>
              <a:ext cx="49425" cy="22050"/>
            </a:xfrm>
            <a:custGeom>
              <a:avLst/>
              <a:gdLst/>
              <a:ahLst/>
              <a:cxnLst/>
              <a:rect l="l" t="t" r="r" b="b"/>
              <a:pathLst>
                <a:path w="1977" h="882" extrusionOk="0">
                  <a:moveTo>
                    <a:pt x="943" y="0"/>
                  </a:moveTo>
                  <a:cubicBezTo>
                    <a:pt x="457" y="0"/>
                    <a:pt x="183" y="244"/>
                    <a:pt x="1" y="882"/>
                  </a:cubicBezTo>
                  <a:lnTo>
                    <a:pt x="1977" y="882"/>
                  </a:lnTo>
                  <a:cubicBezTo>
                    <a:pt x="1733" y="213"/>
                    <a:pt x="143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4" name="Google Shape;29624;p13"/>
            <p:cNvSpPr/>
            <p:nvPr/>
          </p:nvSpPr>
          <p:spPr>
            <a:xfrm>
              <a:off x="1882525" y="3287575"/>
              <a:ext cx="37250" cy="36550"/>
            </a:xfrm>
            <a:custGeom>
              <a:avLst/>
              <a:gdLst/>
              <a:ahLst/>
              <a:cxnLst/>
              <a:rect l="l" t="t" r="r" b="b"/>
              <a:pathLst>
                <a:path w="1490" h="1462" extrusionOk="0">
                  <a:moveTo>
                    <a:pt x="730" y="0"/>
                  </a:moveTo>
                  <a:cubicBezTo>
                    <a:pt x="304" y="0"/>
                    <a:pt x="0" y="304"/>
                    <a:pt x="0" y="730"/>
                  </a:cubicBezTo>
                  <a:cubicBezTo>
                    <a:pt x="31" y="1125"/>
                    <a:pt x="304" y="1429"/>
                    <a:pt x="669" y="1459"/>
                  </a:cubicBezTo>
                  <a:cubicBezTo>
                    <a:pt x="685" y="1461"/>
                    <a:pt x="700" y="1461"/>
                    <a:pt x="715" y="1461"/>
                  </a:cubicBezTo>
                  <a:cubicBezTo>
                    <a:pt x="1095" y="1461"/>
                    <a:pt x="1459" y="1111"/>
                    <a:pt x="1459" y="760"/>
                  </a:cubicBezTo>
                  <a:cubicBezTo>
                    <a:pt x="1490" y="365"/>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5" name="Google Shape;29625;p13"/>
            <p:cNvSpPr/>
            <p:nvPr/>
          </p:nvSpPr>
          <p:spPr>
            <a:xfrm>
              <a:off x="2107450" y="1824025"/>
              <a:ext cx="37250" cy="36550"/>
            </a:xfrm>
            <a:custGeom>
              <a:avLst/>
              <a:gdLst/>
              <a:ahLst/>
              <a:cxnLst/>
              <a:rect l="l" t="t" r="r" b="b"/>
              <a:pathLst>
                <a:path w="1490" h="1462" extrusionOk="0">
                  <a:moveTo>
                    <a:pt x="760" y="1"/>
                  </a:moveTo>
                  <a:cubicBezTo>
                    <a:pt x="335" y="1"/>
                    <a:pt x="0" y="365"/>
                    <a:pt x="31" y="760"/>
                  </a:cubicBezTo>
                  <a:cubicBezTo>
                    <a:pt x="31" y="1111"/>
                    <a:pt x="396" y="1461"/>
                    <a:pt x="748" y="1461"/>
                  </a:cubicBezTo>
                  <a:cubicBezTo>
                    <a:pt x="762" y="1461"/>
                    <a:pt x="776" y="1461"/>
                    <a:pt x="791" y="1460"/>
                  </a:cubicBezTo>
                  <a:cubicBezTo>
                    <a:pt x="1186" y="1429"/>
                    <a:pt x="1459" y="1125"/>
                    <a:pt x="1490" y="730"/>
                  </a:cubicBezTo>
                  <a:cubicBezTo>
                    <a:pt x="1490" y="304"/>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6" name="Google Shape;29626;p13"/>
            <p:cNvSpPr/>
            <p:nvPr/>
          </p:nvSpPr>
          <p:spPr>
            <a:xfrm>
              <a:off x="4579375" y="5193900"/>
              <a:ext cx="44100" cy="26950"/>
            </a:xfrm>
            <a:custGeom>
              <a:avLst/>
              <a:gdLst/>
              <a:ahLst/>
              <a:cxnLst/>
              <a:rect l="l" t="t" r="r" b="b"/>
              <a:pathLst>
                <a:path w="1764" h="1078" extrusionOk="0">
                  <a:moveTo>
                    <a:pt x="828" y="0"/>
                  </a:moveTo>
                  <a:cubicBezTo>
                    <a:pt x="441" y="0"/>
                    <a:pt x="245" y="242"/>
                    <a:pt x="1" y="922"/>
                  </a:cubicBezTo>
                  <a:cubicBezTo>
                    <a:pt x="412" y="1025"/>
                    <a:pt x="688" y="1078"/>
                    <a:pt x="936" y="1078"/>
                  </a:cubicBezTo>
                  <a:cubicBezTo>
                    <a:pt x="1201" y="1078"/>
                    <a:pt x="1434" y="1017"/>
                    <a:pt x="1764" y="891"/>
                  </a:cubicBezTo>
                  <a:cubicBezTo>
                    <a:pt x="1612" y="223"/>
                    <a:pt x="1429" y="10"/>
                    <a:pt x="973" y="10"/>
                  </a:cubicBezTo>
                  <a:cubicBezTo>
                    <a:pt x="922" y="3"/>
                    <a:pt x="874" y="0"/>
                    <a:pt x="8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7" name="Google Shape;29627;p13"/>
            <p:cNvSpPr/>
            <p:nvPr/>
          </p:nvSpPr>
          <p:spPr>
            <a:xfrm>
              <a:off x="2858225" y="4568700"/>
              <a:ext cx="37250" cy="36550"/>
            </a:xfrm>
            <a:custGeom>
              <a:avLst/>
              <a:gdLst/>
              <a:ahLst/>
              <a:cxnLst/>
              <a:rect l="l" t="t" r="r" b="b"/>
              <a:pathLst>
                <a:path w="1490" h="1462" extrusionOk="0">
                  <a:moveTo>
                    <a:pt x="746" y="1"/>
                  </a:moveTo>
                  <a:cubicBezTo>
                    <a:pt x="730" y="1"/>
                    <a:pt x="715" y="1"/>
                    <a:pt x="699" y="2"/>
                  </a:cubicBezTo>
                  <a:cubicBezTo>
                    <a:pt x="335" y="2"/>
                    <a:pt x="31" y="306"/>
                    <a:pt x="0" y="671"/>
                  </a:cubicBezTo>
                  <a:cubicBezTo>
                    <a:pt x="0" y="1097"/>
                    <a:pt x="304" y="1461"/>
                    <a:pt x="699" y="1461"/>
                  </a:cubicBezTo>
                  <a:cubicBezTo>
                    <a:pt x="1095" y="1461"/>
                    <a:pt x="1490" y="1097"/>
                    <a:pt x="1490" y="732"/>
                  </a:cubicBezTo>
                  <a:cubicBezTo>
                    <a:pt x="1490" y="352"/>
                    <a:pt x="1125"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8" name="Google Shape;29628;p13"/>
            <p:cNvSpPr/>
            <p:nvPr/>
          </p:nvSpPr>
          <p:spPr>
            <a:xfrm>
              <a:off x="4724525" y="4527675"/>
              <a:ext cx="38025" cy="36525"/>
            </a:xfrm>
            <a:custGeom>
              <a:avLst/>
              <a:gdLst/>
              <a:ahLst/>
              <a:cxnLst/>
              <a:rect l="l" t="t" r="r" b="b"/>
              <a:pathLst>
                <a:path w="1521" h="1461" extrusionOk="0">
                  <a:moveTo>
                    <a:pt x="740" y="0"/>
                  </a:moveTo>
                  <a:cubicBezTo>
                    <a:pt x="365" y="0"/>
                    <a:pt x="31" y="323"/>
                    <a:pt x="31" y="701"/>
                  </a:cubicBezTo>
                  <a:cubicBezTo>
                    <a:pt x="0" y="1096"/>
                    <a:pt x="365" y="1461"/>
                    <a:pt x="760" y="1461"/>
                  </a:cubicBezTo>
                  <a:cubicBezTo>
                    <a:pt x="1125" y="1461"/>
                    <a:pt x="1429" y="1157"/>
                    <a:pt x="1459" y="792"/>
                  </a:cubicBezTo>
                  <a:cubicBezTo>
                    <a:pt x="1520" y="367"/>
                    <a:pt x="1216" y="32"/>
                    <a:pt x="791" y="2"/>
                  </a:cubicBezTo>
                  <a:cubicBezTo>
                    <a:pt x="774" y="1"/>
                    <a:pt x="757" y="0"/>
                    <a:pt x="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9" name="Google Shape;29629;p13"/>
            <p:cNvSpPr/>
            <p:nvPr/>
          </p:nvSpPr>
          <p:spPr>
            <a:xfrm>
              <a:off x="5320275" y="4026175"/>
              <a:ext cx="36500" cy="36500"/>
            </a:xfrm>
            <a:custGeom>
              <a:avLst/>
              <a:gdLst/>
              <a:ahLst/>
              <a:cxnLst/>
              <a:rect l="l" t="t" r="r" b="b"/>
              <a:pathLst>
                <a:path w="1460" h="1460" extrusionOk="0">
                  <a:moveTo>
                    <a:pt x="700" y="1"/>
                  </a:moveTo>
                  <a:cubicBezTo>
                    <a:pt x="335" y="1"/>
                    <a:pt x="31" y="274"/>
                    <a:pt x="31" y="670"/>
                  </a:cubicBezTo>
                  <a:cubicBezTo>
                    <a:pt x="0" y="1095"/>
                    <a:pt x="304" y="1429"/>
                    <a:pt x="700" y="1460"/>
                  </a:cubicBezTo>
                  <a:cubicBezTo>
                    <a:pt x="1095" y="1460"/>
                    <a:pt x="1459" y="1095"/>
                    <a:pt x="1459" y="730"/>
                  </a:cubicBezTo>
                  <a:cubicBezTo>
                    <a:pt x="1459" y="335"/>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0" name="Google Shape;29630;p13"/>
            <p:cNvSpPr/>
            <p:nvPr/>
          </p:nvSpPr>
          <p:spPr>
            <a:xfrm>
              <a:off x="3999575" y="866525"/>
              <a:ext cx="37275" cy="36550"/>
            </a:xfrm>
            <a:custGeom>
              <a:avLst/>
              <a:gdLst/>
              <a:ahLst/>
              <a:cxnLst/>
              <a:rect l="l" t="t" r="r" b="b"/>
              <a:pathLst>
                <a:path w="1491" h="1462" extrusionOk="0">
                  <a:moveTo>
                    <a:pt x="789" y="0"/>
                  </a:moveTo>
                  <a:cubicBezTo>
                    <a:pt x="769" y="0"/>
                    <a:pt x="750" y="1"/>
                    <a:pt x="730" y="2"/>
                  </a:cubicBezTo>
                  <a:cubicBezTo>
                    <a:pt x="365" y="2"/>
                    <a:pt x="31" y="336"/>
                    <a:pt x="1" y="701"/>
                  </a:cubicBezTo>
                  <a:cubicBezTo>
                    <a:pt x="1" y="1066"/>
                    <a:pt x="365" y="1461"/>
                    <a:pt x="761" y="1461"/>
                  </a:cubicBezTo>
                  <a:cubicBezTo>
                    <a:pt x="1156" y="1461"/>
                    <a:pt x="1490" y="1127"/>
                    <a:pt x="1490" y="701"/>
                  </a:cubicBezTo>
                  <a:cubicBezTo>
                    <a:pt x="1490" y="295"/>
                    <a:pt x="1186" y="0"/>
                    <a:pt x="7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1" name="Google Shape;29631;p13"/>
            <p:cNvSpPr/>
            <p:nvPr/>
          </p:nvSpPr>
          <p:spPr>
            <a:xfrm>
              <a:off x="2228275" y="4030700"/>
              <a:ext cx="38025" cy="36550"/>
            </a:xfrm>
            <a:custGeom>
              <a:avLst/>
              <a:gdLst/>
              <a:ahLst/>
              <a:cxnLst/>
              <a:rect l="l" t="t" r="r" b="b"/>
              <a:pathLst>
                <a:path w="1521" h="1462" extrusionOk="0">
                  <a:moveTo>
                    <a:pt x="750" y="0"/>
                  </a:moveTo>
                  <a:cubicBezTo>
                    <a:pt x="733" y="0"/>
                    <a:pt x="716" y="1"/>
                    <a:pt x="699" y="2"/>
                  </a:cubicBezTo>
                  <a:cubicBezTo>
                    <a:pt x="274" y="33"/>
                    <a:pt x="0" y="367"/>
                    <a:pt x="61" y="793"/>
                  </a:cubicBezTo>
                  <a:cubicBezTo>
                    <a:pt x="92" y="1188"/>
                    <a:pt x="395" y="1461"/>
                    <a:pt x="791" y="1461"/>
                  </a:cubicBezTo>
                  <a:cubicBezTo>
                    <a:pt x="1186" y="1431"/>
                    <a:pt x="1520" y="1066"/>
                    <a:pt x="1490" y="701"/>
                  </a:cubicBezTo>
                  <a:cubicBezTo>
                    <a:pt x="1490" y="323"/>
                    <a:pt x="1127" y="0"/>
                    <a:pt x="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2" name="Google Shape;29632;p13"/>
            <p:cNvSpPr/>
            <p:nvPr/>
          </p:nvSpPr>
          <p:spPr>
            <a:xfrm>
              <a:off x="2488150" y="1345250"/>
              <a:ext cx="38025" cy="36550"/>
            </a:xfrm>
            <a:custGeom>
              <a:avLst/>
              <a:gdLst/>
              <a:ahLst/>
              <a:cxnLst/>
              <a:rect l="l" t="t" r="r" b="b"/>
              <a:pathLst>
                <a:path w="1521" h="1462" extrusionOk="0">
                  <a:moveTo>
                    <a:pt x="777" y="1"/>
                  </a:moveTo>
                  <a:cubicBezTo>
                    <a:pt x="761" y="1"/>
                    <a:pt x="746" y="1"/>
                    <a:pt x="730" y="2"/>
                  </a:cubicBezTo>
                  <a:cubicBezTo>
                    <a:pt x="305" y="2"/>
                    <a:pt x="1" y="337"/>
                    <a:pt x="31" y="762"/>
                  </a:cubicBezTo>
                  <a:cubicBezTo>
                    <a:pt x="61" y="1157"/>
                    <a:pt x="365" y="1461"/>
                    <a:pt x="730" y="1461"/>
                  </a:cubicBezTo>
                  <a:cubicBezTo>
                    <a:pt x="1125" y="1461"/>
                    <a:pt x="1520" y="1097"/>
                    <a:pt x="1520" y="732"/>
                  </a:cubicBezTo>
                  <a:cubicBezTo>
                    <a:pt x="1520" y="352"/>
                    <a:pt x="1156" y="1"/>
                    <a:pt x="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3" name="Google Shape;29633;p13"/>
            <p:cNvSpPr/>
            <p:nvPr/>
          </p:nvSpPr>
          <p:spPr>
            <a:xfrm>
              <a:off x="3140900" y="966875"/>
              <a:ext cx="37250" cy="36550"/>
            </a:xfrm>
            <a:custGeom>
              <a:avLst/>
              <a:gdLst/>
              <a:ahLst/>
              <a:cxnLst/>
              <a:rect l="l" t="t" r="r" b="b"/>
              <a:pathLst>
                <a:path w="1490" h="1462" extrusionOk="0">
                  <a:moveTo>
                    <a:pt x="730" y="0"/>
                  </a:moveTo>
                  <a:cubicBezTo>
                    <a:pt x="305" y="0"/>
                    <a:pt x="1" y="304"/>
                    <a:pt x="1" y="760"/>
                  </a:cubicBezTo>
                  <a:cubicBezTo>
                    <a:pt x="31" y="1125"/>
                    <a:pt x="305" y="1429"/>
                    <a:pt x="700" y="1459"/>
                  </a:cubicBezTo>
                  <a:cubicBezTo>
                    <a:pt x="714" y="1460"/>
                    <a:pt x="728" y="1461"/>
                    <a:pt x="743" y="1461"/>
                  </a:cubicBezTo>
                  <a:cubicBezTo>
                    <a:pt x="1095" y="1461"/>
                    <a:pt x="1460" y="1111"/>
                    <a:pt x="1460" y="760"/>
                  </a:cubicBezTo>
                  <a:cubicBezTo>
                    <a:pt x="1490" y="365"/>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4" name="Google Shape;29634;p13"/>
            <p:cNvSpPr/>
            <p:nvPr/>
          </p:nvSpPr>
          <p:spPr>
            <a:xfrm>
              <a:off x="2526900" y="4345300"/>
              <a:ext cx="37275" cy="36575"/>
            </a:xfrm>
            <a:custGeom>
              <a:avLst/>
              <a:gdLst/>
              <a:ahLst/>
              <a:cxnLst/>
              <a:rect l="l" t="t" r="r" b="b"/>
              <a:pathLst>
                <a:path w="1491" h="1463" extrusionOk="0">
                  <a:moveTo>
                    <a:pt x="784" y="0"/>
                  </a:moveTo>
                  <a:cubicBezTo>
                    <a:pt x="766" y="0"/>
                    <a:pt x="748" y="1"/>
                    <a:pt x="730" y="2"/>
                  </a:cubicBezTo>
                  <a:cubicBezTo>
                    <a:pt x="366" y="2"/>
                    <a:pt x="31" y="306"/>
                    <a:pt x="31" y="671"/>
                  </a:cubicBezTo>
                  <a:cubicBezTo>
                    <a:pt x="1" y="1066"/>
                    <a:pt x="335" y="1461"/>
                    <a:pt x="730" y="1461"/>
                  </a:cubicBezTo>
                  <a:cubicBezTo>
                    <a:pt x="748" y="1462"/>
                    <a:pt x="766" y="1463"/>
                    <a:pt x="784" y="1463"/>
                  </a:cubicBezTo>
                  <a:cubicBezTo>
                    <a:pt x="1184" y="1463"/>
                    <a:pt x="1490" y="1139"/>
                    <a:pt x="1490" y="732"/>
                  </a:cubicBezTo>
                  <a:cubicBezTo>
                    <a:pt x="1490" y="324"/>
                    <a:pt x="1184" y="0"/>
                    <a:pt x="7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5" name="Google Shape;29635;p13"/>
            <p:cNvSpPr/>
            <p:nvPr/>
          </p:nvSpPr>
          <p:spPr>
            <a:xfrm>
              <a:off x="2891650" y="1080850"/>
              <a:ext cx="37275" cy="36500"/>
            </a:xfrm>
            <a:custGeom>
              <a:avLst/>
              <a:gdLst/>
              <a:ahLst/>
              <a:cxnLst/>
              <a:rect l="l" t="t" r="r" b="b"/>
              <a:pathLst>
                <a:path w="1491" h="1460" extrusionOk="0">
                  <a:moveTo>
                    <a:pt x="730" y="1"/>
                  </a:moveTo>
                  <a:cubicBezTo>
                    <a:pt x="366" y="1"/>
                    <a:pt x="31" y="305"/>
                    <a:pt x="31" y="669"/>
                  </a:cubicBezTo>
                  <a:cubicBezTo>
                    <a:pt x="1" y="1064"/>
                    <a:pt x="335" y="1429"/>
                    <a:pt x="730" y="1460"/>
                  </a:cubicBezTo>
                  <a:cubicBezTo>
                    <a:pt x="1156" y="1460"/>
                    <a:pt x="1490" y="1156"/>
                    <a:pt x="1490" y="730"/>
                  </a:cubicBezTo>
                  <a:cubicBezTo>
                    <a:pt x="1490" y="305"/>
                    <a:pt x="115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6" name="Google Shape;29636;p13"/>
            <p:cNvSpPr/>
            <p:nvPr/>
          </p:nvSpPr>
          <p:spPr>
            <a:xfrm>
              <a:off x="2946375" y="4600600"/>
              <a:ext cx="37250" cy="36550"/>
            </a:xfrm>
            <a:custGeom>
              <a:avLst/>
              <a:gdLst/>
              <a:ahLst/>
              <a:cxnLst/>
              <a:rect l="l" t="t" r="r" b="b"/>
              <a:pathLst>
                <a:path w="1490" h="1462" extrusionOk="0">
                  <a:moveTo>
                    <a:pt x="788" y="1"/>
                  </a:moveTo>
                  <a:cubicBezTo>
                    <a:pt x="769" y="1"/>
                    <a:pt x="749" y="2"/>
                    <a:pt x="730" y="3"/>
                  </a:cubicBezTo>
                  <a:cubicBezTo>
                    <a:pt x="365" y="33"/>
                    <a:pt x="31" y="337"/>
                    <a:pt x="31" y="702"/>
                  </a:cubicBezTo>
                  <a:cubicBezTo>
                    <a:pt x="0" y="1067"/>
                    <a:pt x="365" y="1462"/>
                    <a:pt x="760" y="1462"/>
                  </a:cubicBezTo>
                  <a:cubicBezTo>
                    <a:pt x="1155" y="1462"/>
                    <a:pt x="1490" y="1128"/>
                    <a:pt x="1490" y="702"/>
                  </a:cubicBezTo>
                  <a:cubicBezTo>
                    <a:pt x="1461" y="296"/>
                    <a:pt x="1183" y="1"/>
                    <a:pt x="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7" name="Google Shape;29637;p13"/>
            <p:cNvSpPr/>
            <p:nvPr/>
          </p:nvSpPr>
          <p:spPr>
            <a:xfrm>
              <a:off x="4352925" y="4700925"/>
              <a:ext cx="38025" cy="36550"/>
            </a:xfrm>
            <a:custGeom>
              <a:avLst/>
              <a:gdLst/>
              <a:ahLst/>
              <a:cxnLst/>
              <a:rect l="l" t="t" r="r" b="b"/>
              <a:pathLst>
                <a:path w="1521" h="1462" extrusionOk="0">
                  <a:moveTo>
                    <a:pt x="750" y="0"/>
                  </a:moveTo>
                  <a:cubicBezTo>
                    <a:pt x="733" y="0"/>
                    <a:pt x="717" y="1"/>
                    <a:pt x="700" y="2"/>
                  </a:cubicBezTo>
                  <a:cubicBezTo>
                    <a:pt x="305" y="33"/>
                    <a:pt x="1" y="367"/>
                    <a:pt x="62" y="792"/>
                  </a:cubicBezTo>
                  <a:cubicBezTo>
                    <a:pt x="92" y="1188"/>
                    <a:pt x="396" y="1461"/>
                    <a:pt x="761" y="1461"/>
                  </a:cubicBezTo>
                  <a:cubicBezTo>
                    <a:pt x="1156" y="1461"/>
                    <a:pt x="1521" y="1066"/>
                    <a:pt x="1490" y="701"/>
                  </a:cubicBezTo>
                  <a:cubicBezTo>
                    <a:pt x="1490" y="323"/>
                    <a:pt x="1128" y="0"/>
                    <a:pt x="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8" name="Google Shape;29638;p13"/>
            <p:cNvSpPr/>
            <p:nvPr/>
          </p:nvSpPr>
          <p:spPr>
            <a:xfrm>
              <a:off x="3219925" y="4700925"/>
              <a:ext cx="38025" cy="36550"/>
            </a:xfrm>
            <a:custGeom>
              <a:avLst/>
              <a:gdLst/>
              <a:ahLst/>
              <a:cxnLst/>
              <a:rect l="l" t="t" r="r" b="b"/>
              <a:pathLst>
                <a:path w="1521" h="1462" extrusionOk="0">
                  <a:moveTo>
                    <a:pt x="741" y="0"/>
                  </a:moveTo>
                  <a:cubicBezTo>
                    <a:pt x="366" y="0"/>
                    <a:pt x="31" y="323"/>
                    <a:pt x="31" y="701"/>
                  </a:cubicBezTo>
                  <a:cubicBezTo>
                    <a:pt x="1" y="1096"/>
                    <a:pt x="365" y="1461"/>
                    <a:pt x="761" y="1461"/>
                  </a:cubicBezTo>
                  <a:cubicBezTo>
                    <a:pt x="1125" y="1461"/>
                    <a:pt x="1429" y="1157"/>
                    <a:pt x="1460" y="792"/>
                  </a:cubicBezTo>
                  <a:cubicBezTo>
                    <a:pt x="1521" y="367"/>
                    <a:pt x="1217" y="33"/>
                    <a:pt x="791" y="2"/>
                  </a:cubicBezTo>
                  <a:cubicBezTo>
                    <a:pt x="774" y="1"/>
                    <a:pt x="758" y="0"/>
                    <a:pt x="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9" name="Google Shape;29639;p13"/>
            <p:cNvSpPr/>
            <p:nvPr/>
          </p:nvSpPr>
          <p:spPr>
            <a:xfrm>
              <a:off x="4136400" y="4726000"/>
              <a:ext cx="37225" cy="35825"/>
            </a:xfrm>
            <a:custGeom>
              <a:avLst/>
              <a:gdLst/>
              <a:ahLst/>
              <a:cxnLst/>
              <a:rect l="l" t="t" r="r" b="b"/>
              <a:pathLst>
                <a:path w="1489" h="1433" extrusionOk="0">
                  <a:moveTo>
                    <a:pt x="770" y="0"/>
                  </a:moveTo>
                  <a:cubicBezTo>
                    <a:pt x="394" y="0"/>
                    <a:pt x="58" y="323"/>
                    <a:pt x="29" y="701"/>
                  </a:cubicBezTo>
                  <a:cubicBezTo>
                    <a:pt x="0" y="1081"/>
                    <a:pt x="336" y="1433"/>
                    <a:pt x="713" y="1433"/>
                  </a:cubicBezTo>
                  <a:cubicBezTo>
                    <a:pt x="728" y="1433"/>
                    <a:pt x="743" y="1432"/>
                    <a:pt x="759" y="1431"/>
                  </a:cubicBezTo>
                  <a:cubicBezTo>
                    <a:pt x="1154" y="1431"/>
                    <a:pt x="1458" y="1157"/>
                    <a:pt x="1458" y="762"/>
                  </a:cubicBezTo>
                  <a:cubicBezTo>
                    <a:pt x="1488" y="367"/>
                    <a:pt x="1215" y="33"/>
                    <a:pt x="820" y="2"/>
                  </a:cubicBezTo>
                  <a:cubicBezTo>
                    <a:pt x="803" y="1"/>
                    <a:pt x="786" y="0"/>
                    <a:pt x="7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0" name="Google Shape;29640;p13"/>
            <p:cNvSpPr/>
            <p:nvPr/>
          </p:nvSpPr>
          <p:spPr>
            <a:xfrm>
              <a:off x="3355200" y="941800"/>
              <a:ext cx="37250" cy="35725"/>
            </a:xfrm>
            <a:custGeom>
              <a:avLst/>
              <a:gdLst/>
              <a:ahLst/>
              <a:cxnLst/>
              <a:rect l="l" t="t" r="r" b="b"/>
              <a:pathLst>
                <a:path w="1490" h="1429" extrusionOk="0">
                  <a:moveTo>
                    <a:pt x="730" y="0"/>
                  </a:moveTo>
                  <a:cubicBezTo>
                    <a:pt x="335" y="0"/>
                    <a:pt x="0" y="335"/>
                    <a:pt x="31" y="760"/>
                  </a:cubicBezTo>
                  <a:cubicBezTo>
                    <a:pt x="31" y="1155"/>
                    <a:pt x="335" y="1429"/>
                    <a:pt x="730" y="1429"/>
                  </a:cubicBezTo>
                  <a:cubicBezTo>
                    <a:pt x="1125" y="1429"/>
                    <a:pt x="1490" y="1064"/>
                    <a:pt x="1459" y="669"/>
                  </a:cubicBezTo>
                  <a:cubicBezTo>
                    <a:pt x="1429" y="304"/>
                    <a:pt x="1094"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1" name="Google Shape;29641;p13"/>
            <p:cNvSpPr/>
            <p:nvPr/>
          </p:nvSpPr>
          <p:spPr>
            <a:xfrm>
              <a:off x="4728325" y="1133250"/>
              <a:ext cx="35725" cy="35825"/>
            </a:xfrm>
            <a:custGeom>
              <a:avLst/>
              <a:gdLst/>
              <a:ahLst/>
              <a:cxnLst/>
              <a:rect l="l" t="t" r="r" b="b"/>
              <a:pathLst>
                <a:path w="1429" h="1433" extrusionOk="0">
                  <a:moveTo>
                    <a:pt x="715" y="0"/>
                  </a:moveTo>
                  <a:cubicBezTo>
                    <a:pt x="700" y="0"/>
                    <a:pt x="684" y="1"/>
                    <a:pt x="669" y="2"/>
                  </a:cubicBezTo>
                  <a:cubicBezTo>
                    <a:pt x="274" y="32"/>
                    <a:pt x="0" y="336"/>
                    <a:pt x="0" y="731"/>
                  </a:cubicBezTo>
                  <a:cubicBezTo>
                    <a:pt x="0" y="1096"/>
                    <a:pt x="274" y="1431"/>
                    <a:pt x="669" y="1431"/>
                  </a:cubicBezTo>
                  <a:cubicBezTo>
                    <a:pt x="686" y="1432"/>
                    <a:pt x="702" y="1432"/>
                    <a:pt x="719" y="1432"/>
                  </a:cubicBezTo>
                  <a:cubicBezTo>
                    <a:pt x="1094" y="1432"/>
                    <a:pt x="1429" y="1110"/>
                    <a:pt x="1429" y="731"/>
                  </a:cubicBezTo>
                  <a:cubicBezTo>
                    <a:pt x="1429" y="352"/>
                    <a:pt x="1092" y="0"/>
                    <a:pt x="7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2" name="Google Shape;29642;p13"/>
            <p:cNvSpPr/>
            <p:nvPr/>
          </p:nvSpPr>
          <p:spPr>
            <a:xfrm>
              <a:off x="6511775" y="471425"/>
              <a:ext cx="56275" cy="23825"/>
            </a:xfrm>
            <a:custGeom>
              <a:avLst/>
              <a:gdLst/>
              <a:ahLst/>
              <a:cxnLst/>
              <a:rect l="l" t="t" r="r" b="b"/>
              <a:pathLst>
                <a:path w="2251" h="953" extrusionOk="0">
                  <a:moveTo>
                    <a:pt x="1" y="0"/>
                  </a:moveTo>
                  <a:cubicBezTo>
                    <a:pt x="327" y="708"/>
                    <a:pt x="605" y="952"/>
                    <a:pt x="1074" y="952"/>
                  </a:cubicBezTo>
                  <a:cubicBezTo>
                    <a:pt x="1129" y="952"/>
                    <a:pt x="1187" y="949"/>
                    <a:pt x="1247" y="943"/>
                  </a:cubicBezTo>
                  <a:cubicBezTo>
                    <a:pt x="1764" y="882"/>
                    <a:pt x="2129" y="639"/>
                    <a:pt x="2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3" name="Google Shape;29643;p13"/>
            <p:cNvSpPr/>
            <p:nvPr/>
          </p:nvSpPr>
          <p:spPr>
            <a:xfrm>
              <a:off x="238125" y="2772375"/>
              <a:ext cx="23575" cy="56250"/>
            </a:xfrm>
            <a:custGeom>
              <a:avLst/>
              <a:gdLst/>
              <a:ahLst/>
              <a:cxnLst/>
              <a:rect l="l" t="t" r="r" b="b"/>
              <a:pathLst>
                <a:path w="943" h="2250" extrusionOk="0">
                  <a:moveTo>
                    <a:pt x="0" y="0"/>
                  </a:moveTo>
                  <a:lnTo>
                    <a:pt x="0" y="2249"/>
                  </a:lnTo>
                  <a:cubicBezTo>
                    <a:pt x="669" y="2006"/>
                    <a:pt x="942" y="1642"/>
                    <a:pt x="942" y="1064"/>
                  </a:cubicBezTo>
                  <a:cubicBezTo>
                    <a:pt x="912" y="517"/>
                    <a:pt x="699" y="27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4" name="Google Shape;29644;p13"/>
            <p:cNvSpPr/>
            <p:nvPr/>
          </p:nvSpPr>
          <p:spPr>
            <a:xfrm>
              <a:off x="2298175" y="1584625"/>
              <a:ext cx="35750" cy="35825"/>
            </a:xfrm>
            <a:custGeom>
              <a:avLst/>
              <a:gdLst/>
              <a:ahLst/>
              <a:cxnLst/>
              <a:rect l="l" t="t" r="r" b="b"/>
              <a:pathLst>
                <a:path w="1430" h="1433" extrusionOk="0">
                  <a:moveTo>
                    <a:pt x="716" y="0"/>
                  </a:moveTo>
                  <a:cubicBezTo>
                    <a:pt x="700" y="0"/>
                    <a:pt x="685" y="1"/>
                    <a:pt x="669" y="2"/>
                  </a:cubicBezTo>
                  <a:cubicBezTo>
                    <a:pt x="305" y="2"/>
                    <a:pt x="1" y="336"/>
                    <a:pt x="1" y="731"/>
                  </a:cubicBezTo>
                  <a:cubicBezTo>
                    <a:pt x="1" y="1096"/>
                    <a:pt x="274" y="1431"/>
                    <a:pt x="639" y="1431"/>
                  </a:cubicBezTo>
                  <a:cubicBezTo>
                    <a:pt x="657" y="1432"/>
                    <a:pt x="675" y="1432"/>
                    <a:pt x="693" y="1432"/>
                  </a:cubicBezTo>
                  <a:cubicBezTo>
                    <a:pt x="1095" y="1432"/>
                    <a:pt x="1429" y="1110"/>
                    <a:pt x="1429" y="731"/>
                  </a:cubicBezTo>
                  <a:cubicBezTo>
                    <a:pt x="1429" y="352"/>
                    <a:pt x="1093"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5" name="Google Shape;29645;p13"/>
            <p:cNvSpPr/>
            <p:nvPr/>
          </p:nvSpPr>
          <p:spPr>
            <a:xfrm>
              <a:off x="1859725" y="3070950"/>
              <a:ext cx="36500" cy="35850"/>
            </a:xfrm>
            <a:custGeom>
              <a:avLst/>
              <a:gdLst/>
              <a:ahLst/>
              <a:cxnLst/>
              <a:rect l="l" t="t" r="r" b="b"/>
              <a:pathLst>
                <a:path w="1460" h="1434" extrusionOk="0">
                  <a:moveTo>
                    <a:pt x="719" y="1"/>
                  </a:moveTo>
                  <a:cubicBezTo>
                    <a:pt x="703" y="1"/>
                    <a:pt x="686" y="1"/>
                    <a:pt x="669" y="3"/>
                  </a:cubicBezTo>
                  <a:cubicBezTo>
                    <a:pt x="304" y="33"/>
                    <a:pt x="0" y="337"/>
                    <a:pt x="31" y="732"/>
                  </a:cubicBezTo>
                  <a:cubicBezTo>
                    <a:pt x="31" y="1127"/>
                    <a:pt x="335" y="1431"/>
                    <a:pt x="700" y="1431"/>
                  </a:cubicBezTo>
                  <a:cubicBezTo>
                    <a:pt x="716" y="1432"/>
                    <a:pt x="733" y="1433"/>
                    <a:pt x="749" y="1433"/>
                  </a:cubicBezTo>
                  <a:cubicBezTo>
                    <a:pt x="1151" y="1433"/>
                    <a:pt x="1459" y="1081"/>
                    <a:pt x="1459" y="702"/>
                  </a:cubicBezTo>
                  <a:cubicBezTo>
                    <a:pt x="1459" y="323"/>
                    <a:pt x="1097" y="1"/>
                    <a:pt x="7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6" name="Google Shape;29646;p13"/>
            <p:cNvSpPr/>
            <p:nvPr/>
          </p:nvSpPr>
          <p:spPr>
            <a:xfrm>
              <a:off x="2611250" y="1288250"/>
              <a:ext cx="38775" cy="35850"/>
            </a:xfrm>
            <a:custGeom>
              <a:avLst/>
              <a:gdLst/>
              <a:ahLst/>
              <a:cxnLst/>
              <a:rect l="l" t="t" r="r" b="b"/>
              <a:pathLst>
                <a:path w="1551" h="1434" extrusionOk="0">
                  <a:moveTo>
                    <a:pt x="741" y="1"/>
                  </a:moveTo>
                  <a:cubicBezTo>
                    <a:pt x="396" y="1"/>
                    <a:pt x="91" y="293"/>
                    <a:pt x="62" y="641"/>
                  </a:cubicBezTo>
                  <a:cubicBezTo>
                    <a:pt x="1" y="1066"/>
                    <a:pt x="305" y="1431"/>
                    <a:pt x="730" y="1431"/>
                  </a:cubicBezTo>
                  <a:cubicBezTo>
                    <a:pt x="747" y="1433"/>
                    <a:pt x="764" y="1433"/>
                    <a:pt x="781" y="1433"/>
                  </a:cubicBezTo>
                  <a:cubicBezTo>
                    <a:pt x="1128" y="1433"/>
                    <a:pt x="1461" y="1141"/>
                    <a:pt x="1490" y="793"/>
                  </a:cubicBezTo>
                  <a:cubicBezTo>
                    <a:pt x="1551" y="398"/>
                    <a:pt x="1186" y="33"/>
                    <a:pt x="791" y="3"/>
                  </a:cubicBezTo>
                  <a:cubicBezTo>
                    <a:pt x="774" y="1"/>
                    <a:pt x="757" y="1"/>
                    <a:pt x="7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7" name="Google Shape;29647;p13"/>
            <p:cNvSpPr/>
            <p:nvPr/>
          </p:nvSpPr>
          <p:spPr>
            <a:xfrm>
              <a:off x="3786050" y="891600"/>
              <a:ext cx="35750" cy="35825"/>
            </a:xfrm>
            <a:custGeom>
              <a:avLst/>
              <a:gdLst/>
              <a:ahLst/>
              <a:cxnLst/>
              <a:rect l="l" t="t" r="r" b="b"/>
              <a:pathLst>
                <a:path w="1430" h="1433" extrusionOk="0">
                  <a:moveTo>
                    <a:pt x="714" y="0"/>
                  </a:moveTo>
                  <a:cubicBezTo>
                    <a:pt x="337" y="0"/>
                    <a:pt x="1" y="352"/>
                    <a:pt x="1" y="732"/>
                  </a:cubicBezTo>
                  <a:cubicBezTo>
                    <a:pt x="1" y="1110"/>
                    <a:pt x="335" y="1433"/>
                    <a:pt x="710" y="1433"/>
                  </a:cubicBezTo>
                  <a:cubicBezTo>
                    <a:pt x="727" y="1433"/>
                    <a:pt x="744" y="1432"/>
                    <a:pt x="760" y="1431"/>
                  </a:cubicBezTo>
                  <a:cubicBezTo>
                    <a:pt x="1156" y="1431"/>
                    <a:pt x="1429" y="1096"/>
                    <a:pt x="1429" y="732"/>
                  </a:cubicBezTo>
                  <a:cubicBezTo>
                    <a:pt x="1429" y="337"/>
                    <a:pt x="1125" y="33"/>
                    <a:pt x="760" y="2"/>
                  </a:cubicBezTo>
                  <a:cubicBezTo>
                    <a:pt x="745" y="1"/>
                    <a:pt x="730"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8" name="Google Shape;29648;p13"/>
            <p:cNvSpPr/>
            <p:nvPr/>
          </p:nvSpPr>
          <p:spPr>
            <a:xfrm>
              <a:off x="5413000" y="1794350"/>
              <a:ext cx="37250" cy="35950"/>
            </a:xfrm>
            <a:custGeom>
              <a:avLst/>
              <a:gdLst/>
              <a:ahLst/>
              <a:cxnLst/>
              <a:rect l="l" t="t" r="r" b="b"/>
              <a:pathLst>
                <a:path w="1490" h="1438" extrusionOk="0">
                  <a:moveTo>
                    <a:pt x="744" y="0"/>
                  </a:moveTo>
                  <a:cubicBezTo>
                    <a:pt x="365" y="0"/>
                    <a:pt x="1" y="352"/>
                    <a:pt x="30" y="732"/>
                  </a:cubicBezTo>
                  <a:cubicBezTo>
                    <a:pt x="30" y="1123"/>
                    <a:pt x="365" y="1438"/>
                    <a:pt x="727" y="1438"/>
                  </a:cubicBezTo>
                  <a:cubicBezTo>
                    <a:pt x="758" y="1438"/>
                    <a:pt x="789" y="1436"/>
                    <a:pt x="820" y="1431"/>
                  </a:cubicBezTo>
                  <a:cubicBezTo>
                    <a:pt x="1216" y="1400"/>
                    <a:pt x="1489" y="1096"/>
                    <a:pt x="1459" y="701"/>
                  </a:cubicBezTo>
                  <a:cubicBezTo>
                    <a:pt x="1459" y="306"/>
                    <a:pt x="1155" y="2"/>
                    <a:pt x="790" y="2"/>
                  </a:cubicBezTo>
                  <a:cubicBezTo>
                    <a:pt x="775" y="1"/>
                    <a:pt x="759" y="0"/>
                    <a:pt x="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9" name="Google Shape;29649;p13"/>
            <p:cNvSpPr/>
            <p:nvPr/>
          </p:nvSpPr>
          <p:spPr>
            <a:xfrm>
              <a:off x="4181950" y="932675"/>
              <a:ext cx="37275" cy="35750"/>
            </a:xfrm>
            <a:custGeom>
              <a:avLst/>
              <a:gdLst/>
              <a:ahLst/>
              <a:cxnLst/>
              <a:rect l="l" t="t" r="r" b="b"/>
              <a:pathLst>
                <a:path w="1491" h="1430" extrusionOk="0">
                  <a:moveTo>
                    <a:pt x="761" y="1"/>
                  </a:moveTo>
                  <a:cubicBezTo>
                    <a:pt x="365" y="1"/>
                    <a:pt x="1" y="365"/>
                    <a:pt x="31" y="760"/>
                  </a:cubicBezTo>
                  <a:cubicBezTo>
                    <a:pt x="61" y="1125"/>
                    <a:pt x="396" y="1429"/>
                    <a:pt x="761" y="1429"/>
                  </a:cubicBezTo>
                  <a:cubicBezTo>
                    <a:pt x="1186" y="1429"/>
                    <a:pt x="1490" y="1095"/>
                    <a:pt x="1460" y="669"/>
                  </a:cubicBezTo>
                  <a:cubicBezTo>
                    <a:pt x="1429" y="274"/>
                    <a:pt x="1125"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0" name="Google Shape;29650;p13"/>
            <p:cNvSpPr/>
            <p:nvPr/>
          </p:nvSpPr>
          <p:spPr>
            <a:xfrm>
              <a:off x="5716950" y="2934175"/>
              <a:ext cx="36500" cy="35975"/>
            </a:xfrm>
            <a:custGeom>
              <a:avLst/>
              <a:gdLst/>
              <a:ahLst/>
              <a:cxnLst/>
              <a:rect l="l" t="t" r="r" b="b"/>
              <a:pathLst>
                <a:path w="1460" h="1439" extrusionOk="0">
                  <a:moveTo>
                    <a:pt x="745" y="1"/>
                  </a:moveTo>
                  <a:cubicBezTo>
                    <a:pt x="730" y="1"/>
                    <a:pt x="715" y="1"/>
                    <a:pt x="699" y="2"/>
                  </a:cubicBezTo>
                  <a:cubicBezTo>
                    <a:pt x="334" y="2"/>
                    <a:pt x="30" y="306"/>
                    <a:pt x="30" y="702"/>
                  </a:cubicBezTo>
                  <a:cubicBezTo>
                    <a:pt x="0" y="1097"/>
                    <a:pt x="274" y="1401"/>
                    <a:pt x="669" y="1431"/>
                  </a:cubicBezTo>
                  <a:cubicBezTo>
                    <a:pt x="700" y="1436"/>
                    <a:pt x="731" y="1438"/>
                    <a:pt x="763" y="1438"/>
                  </a:cubicBezTo>
                  <a:cubicBezTo>
                    <a:pt x="1124" y="1438"/>
                    <a:pt x="1459" y="1124"/>
                    <a:pt x="1459" y="732"/>
                  </a:cubicBezTo>
                  <a:cubicBezTo>
                    <a:pt x="1459" y="352"/>
                    <a:pt x="1122" y="1"/>
                    <a:pt x="7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1" name="Google Shape;29651;p13"/>
            <p:cNvSpPr/>
            <p:nvPr/>
          </p:nvSpPr>
          <p:spPr>
            <a:xfrm>
              <a:off x="1865825" y="2765475"/>
              <a:ext cx="37225" cy="35825"/>
            </a:xfrm>
            <a:custGeom>
              <a:avLst/>
              <a:gdLst/>
              <a:ahLst/>
              <a:cxnLst/>
              <a:rect l="l" t="t" r="r" b="b"/>
              <a:pathLst>
                <a:path w="1489" h="1433" extrusionOk="0">
                  <a:moveTo>
                    <a:pt x="774" y="1"/>
                  </a:moveTo>
                  <a:cubicBezTo>
                    <a:pt x="423" y="1"/>
                    <a:pt x="59" y="323"/>
                    <a:pt x="30" y="702"/>
                  </a:cubicBezTo>
                  <a:cubicBezTo>
                    <a:pt x="1" y="1081"/>
                    <a:pt x="336" y="1433"/>
                    <a:pt x="713" y="1433"/>
                  </a:cubicBezTo>
                  <a:cubicBezTo>
                    <a:pt x="729" y="1433"/>
                    <a:pt x="744" y="1432"/>
                    <a:pt x="759" y="1431"/>
                  </a:cubicBezTo>
                  <a:cubicBezTo>
                    <a:pt x="1155" y="1431"/>
                    <a:pt x="1459" y="1127"/>
                    <a:pt x="1459" y="763"/>
                  </a:cubicBezTo>
                  <a:cubicBezTo>
                    <a:pt x="1489" y="367"/>
                    <a:pt x="1185" y="33"/>
                    <a:pt x="820" y="3"/>
                  </a:cubicBezTo>
                  <a:cubicBezTo>
                    <a:pt x="805" y="1"/>
                    <a:pt x="789" y="1"/>
                    <a:pt x="7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2" name="Google Shape;29652;p13"/>
            <p:cNvSpPr/>
            <p:nvPr/>
          </p:nvSpPr>
          <p:spPr>
            <a:xfrm>
              <a:off x="2171275" y="3907650"/>
              <a:ext cx="37225" cy="35775"/>
            </a:xfrm>
            <a:custGeom>
              <a:avLst/>
              <a:gdLst/>
              <a:ahLst/>
              <a:cxnLst/>
              <a:rect l="l" t="t" r="r" b="b"/>
              <a:pathLst>
                <a:path w="1489" h="1431" extrusionOk="0">
                  <a:moveTo>
                    <a:pt x="761" y="0"/>
                  </a:moveTo>
                  <a:cubicBezTo>
                    <a:pt x="335" y="31"/>
                    <a:pt x="1" y="365"/>
                    <a:pt x="31" y="760"/>
                  </a:cubicBezTo>
                  <a:cubicBezTo>
                    <a:pt x="61" y="1125"/>
                    <a:pt x="396" y="1429"/>
                    <a:pt x="761" y="1429"/>
                  </a:cubicBezTo>
                  <a:cubicBezTo>
                    <a:pt x="777" y="1430"/>
                    <a:pt x="794" y="1431"/>
                    <a:pt x="810" y="1431"/>
                  </a:cubicBezTo>
                  <a:cubicBezTo>
                    <a:pt x="1209" y="1431"/>
                    <a:pt x="1489" y="1078"/>
                    <a:pt x="1460" y="669"/>
                  </a:cubicBezTo>
                  <a:cubicBezTo>
                    <a:pt x="1460" y="274"/>
                    <a:pt x="115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3" name="Google Shape;29653;p13"/>
            <p:cNvSpPr/>
            <p:nvPr/>
          </p:nvSpPr>
          <p:spPr>
            <a:xfrm>
              <a:off x="2707775" y="4411450"/>
              <a:ext cx="37250" cy="35800"/>
            </a:xfrm>
            <a:custGeom>
              <a:avLst/>
              <a:gdLst/>
              <a:ahLst/>
              <a:cxnLst/>
              <a:rect l="l" t="t" r="r" b="b"/>
              <a:pathLst>
                <a:path w="1490" h="1432" extrusionOk="0">
                  <a:moveTo>
                    <a:pt x="730" y="0"/>
                  </a:moveTo>
                  <a:cubicBezTo>
                    <a:pt x="334" y="0"/>
                    <a:pt x="0" y="365"/>
                    <a:pt x="30" y="791"/>
                  </a:cubicBezTo>
                  <a:cubicBezTo>
                    <a:pt x="59" y="1139"/>
                    <a:pt x="337" y="1431"/>
                    <a:pt x="679" y="1431"/>
                  </a:cubicBezTo>
                  <a:cubicBezTo>
                    <a:pt x="696" y="1431"/>
                    <a:pt x="713" y="1430"/>
                    <a:pt x="730" y="1429"/>
                  </a:cubicBezTo>
                  <a:cubicBezTo>
                    <a:pt x="1155" y="1429"/>
                    <a:pt x="1489" y="1064"/>
                    <a:pt x="1459" y="669"/>
                  </a:cubicBezTo>
                  <a:cubicBezTo>
                    <a:pt x="1429" y="304"/>
                    <a:pt x="1064"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4" name="Google Shape;29654;p13"/>
            <p:cNvSpPr/>
            <p:nvPr/>
          </p:nvSpPr>
          <p:spPr>
            <a:xfrm>
              <a:off x="2074025" y="1915200"/>
              <a:ext cx="37225" cy="35800"/>
            </a:xfrm>
            <a:custGeom>
              <a:avLst/>
              <a:gdLst/>
              <a:ahLst/>
              <a:cxnLst/>
              <a:rect l="l" t="t" r="r" b="b"/>
              <a:pathLst>
                <a:path w="1489" h="1432" extrusionOk="0">
                  <a:moveTo>
                    <a:pt x="730" y="1"/>
                  </a:moveTo>
                  <a:cubicBezTo>
                    <a:pt x="304" y="1"/>
                    <a:pt x="0" y="335"/>
                    <a:pt x="30" y="761"/>
                  </a:cubicBezTo>
                  <a:cubicBezTo>
                    <a:pt x="30" y="1156"/>
                    <a:pt x="334" y="1430"/>
                    <a:pt x="730" y="1430"/>
                  </a:cubicBezTo>
                  <a:cubicBezTo>
                    <a:pt x="744" y="1431"/>
                    <a:pt x="758" y="1431"/>
                    <a:pt x="773" y="1431"/>
                  </a:cubicBezTo>
                  <a:cubicBezTo>
                    <a:pt x="1151" y="1431"/>
                    <a:pt x="1488" y="1052"/>
                    <a:pt x="1459" y="700"/>
                  </a:cubicBezTo>
                  <a:cubicBezTo>
                    <a:pt x="1459" y="335"/>
                    <a:pt x="1125" y="3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5" name="Google Shape;29655;p13"/>
            <p:cNvSpPr/>
            <p:nvPr/>
          </p:nvSpPr>
          <p:spPr>
            <a:xfrm>
              <a:off x="2735125" y="1229025"/>
              <a:ext cx="37250" cy="35925"/>
            </a:xfrm>
            <a:custGeom>
              <a:avLst/>
              <a:gdLst/>
              <a:ahLst/>
              <a:cxnLst/>
              <a:rect l="l" t="t" r="r" b="b"/>
              <a:pathLst>
                <a:path w="1490" h="1437" extrusionOk="0">
                  <a:moveTo>
                    <a:pt x="730" y="1"/>
                  </a:moveTo>
                  <a:cubicBezTo>
                    <a:pt x="365" y="1"/>
                    <a:pt x="31" y="305"/>
                    <a:pt x="31" y="700"/>
                  </a:cubicBezTo>
                  <a:cubicBezTo>
                    <a:pt x="0" y="1065"/>
                    <a:pt x="274" y="1399"/>
                    <a:pt x="639" y="1429"/>
                  </a:cubicBezTo>
                  <a:cubicBezTo>
                    <a:pt x="670" y="1434"/>
                    <a:pt x="702" y="1437"/>
                    <a:pt x="733" y="1437"/>
                  </a:cubicBezTo>
                  <a:cubicBezTo>
                    <a:pt x="1094" y="1437"/>
                    <a:pt x="1431" y="1124"/>
                    <a:pt x="1459" y="761"/>
                  </a:cubicBezTo>
                  <a:cubicBezTo>
                    <a:pt x="1490" y="366"/>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6" name="Google Shape;29656;p13"/>
            <p:cNvSpPr/>
            <p:nvPr/>
          </p:nvSpPr>
          <p:spPr>
            <a:xfrm>
              <a:off x="2618850" y="4377250"/>
              <a:ext cx="35750" cy="35800"/>
            </a:xfrm>
            <a:custGeom>
              <a:avLst/>
              <a:gdLst/>
              <a:ahLst/>
              <a:cxnLst/>
              <a:rect l="l" t="t" r="r" b="b"/>
              <a:pathLst>
                <a:path w="1430" h="1432" extrusionOk="0">
                  <a:moveTo>
                    <a:pt x="761" y="1"/>
                  </a:moveTo>
                  <a:cubicBezTo>
                    <a:pt x="365" y="1"/>
                    <a:pt x="1" y="335"/>
                    <a:pt x="1" y="730"/>
                  </a:cubicBezTo>
                  <a:cubicBezTo>
                    <a:pt x="1" y="1095"/>
                    <a:pt x="335" y="1429"/>
                    <a:pt x="700" y="1429"/>
                  </a:cubicBezTo>
                  <a:cubicBezTo>
                    <a:pt x="718" y="1431"/>
                    <a:pt x="736" y="1431"/>
                    <a:pt x="753" y="1431"/>
                  </a:cubicBezTo>
                  <a:cubicBezTo>
                    <a:pt x="1151" y="1431"/>
                    <a:pt x="1429" y="1107"/>
                    <a:pt x="1429" y="700"/>
                  </a:cubicBezTo>
                  <a:cubicBezTo>
                    <a:pt x="1429" y="305"/>
                    <a:pt x="1156" y="3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7" name="Google Shape;29657;p13"/>
            <p:cNvSpPr/>
            <p:nvPr/>
          </p:nvSpPr>
          <p:spPr>
            <a:xfrm>
              <a:off x="5685775" y="3025375"/>
              <a:ext cx="35750" cy="35825"/>
            </a:xfrm>
            <a:custGeom>
              <a:avLst/>
              <a:gdLst/>
              <a:ahLst/>
              <a:cxnLst/>
              <a:rect l="l" t="t" r="r" b="b"/>
              <a:pathLst>
                <a:path w="1430" h="1433" extrusionOk="0">
                  <a:moveTo>
                    <a:pt x="686" y="0"/>
                  </a:moveTo>
                  <a:cubicBezTo>
                    <a:pt x="670" y="0"/>
                    <a:pt x="655" y="1"/>
                    <a:pt x="639" y="2"/>
                  </a:cubicBezTo>
                  <a:cubicBezTo>
                    <a:pt x="305" y="32"/>
                    <a:pt x="1" y="367"/>
                    <a:pt x="1" y="731"/>
                  </a:cubicBezTo>
                  <a:cubicBezTo>
                    <a:pt x="1" y="1096"/>
                    <a:pt x="274" y="1431"/>
                    <a:pt x="670" y="1431"/>
                  </a:cubicBezTo>
                  <a:cubicBezTo>
                    <a:pt x="686" y="1432"/>
                    <a:pt x="703" y="1432"/>
                    <a:pt x="720" y="1432"/>
                  </a:cubicBezTo>
                  <a:cubicBezTo>
                    <a:pt x="1095" y="1432"/>
                    <a:pt x="1429" y="1110"/>
                    <a:pt x="1429" y="731"/>
                  </a:cubicBezTo>
                  <a:cubicBezTo>
                    <a:pt x="1429" y="352"/>
                    <a:pt x="1065" y="0"/>
                    <a:pt x="6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8" name="Google Shape;29658;p13"/>
            <p:cNvSpPr/>
            <p:nvPr/>
          </p:nvSpPr>
          <p:spPr>
            <a:xfrm>
              <a:off x="1909875" y="2368875"/>
              <a:ext cx="37250" cy="35775"/>
            </a:xfrm>
            <a:custGeom>
              <a:avLst/>
              <a:gdLst/>
              <a:ahLst/>
              <a:cxnLst/>
              <a:rect l="l" t="t" r="r" b="b"/>
              <a:pathLst>
                <a:path w="1490" h="1431" extrusionOk="0">
                  <a:moveTo>
                    <a:pt x="700" y="0"/>
                  </a:moveTo>
                  <a:cubicBezTo>
                    <a:pt x="305" y="0"/>
                    <a:pt x="1" y="365"/>
                    <a:pt x="31" y="790"/>
                  </a:cubicBezTo>
                  <a:cubicBezTo>
                    <a:pt x="60" y="1138"/>
                    <a:pt x="338" y="1431"/>
                    <a:pt x="706" y="1431"/>
                  </a:cubicBezTo>
                  <a:cubicBezTo>
                    <a:pt x="724" y="1431"/>
                    <a:pt x="742" y="1430"/>
                    <a:pt x="760" y="1429"/>
                  </a:cubicBezTo>
                  <a:cubicBezTo>
                    <a:pt x="1156" y="1429"/>
                    <a:pt x="1490" y="1034"/>
                    <a:pt x="1460" y="669"/>
                  </a:cubicBezTo>
                  <a:cubicBezTo>
                    <a:pt x="1429"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9" name="Google Shape;29659;p13"/>
            <p:cNvSpPr/>
            <p:nvPr/>
          </p:nvSpPr>
          <p:spPr>
            <a:xfrm>
              <a:off x="2055775" y="3659150"/>
              <a:ext cx="37250" cy="35925"/>
            </a:xfrm>
            <a:custGeom>
              <a:avLst/>
              <a:gdLst/>
              <a:ahLst/>
              <a:cxnLst/>
              <a:rect l="l" t="t" r="r" b="b"/>
              <a:pathLst>
                <a:path w="1490" h="1437" extrusionOk="0">
                  <a:moveTo>
                    <a:pt x="730" y="1"/>
                  </a:moveTo>
                  <a:cubicBezTo>
                    <a:pt x="365" y="1"/>
                    <a:pt x="61" y="305"/>
                    <a:pt x="31" y="670"/>
                  </a:cubicBezTo>
                  <a:cubicBezTo>
                    <a:pt x="1" y="1065"/>
                    <a:pt x="274" y="1399"/>
                    <a:pt x="639" y="1429"/>
                  </a:cubicBezTo>
                  <a:cubicBezTo>
                    <a:pt x="670" y="1434"/>
                    <a:pt x="702" y="1437"/>
                    <a:pt x="733" y="1437"/>
                  </a:cubicBezTo>
                  <a:cubicBezTo>
                    <a:pt x="1095" y="1437"/>
                    <a:pt x="1432" y="1124"/>
                    <a:pt x="1460" y="761"/>
                  </a:cubicBezTo>
                  <a:cubicBezTo>
                    <a:pt x="1490" y="366"/>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0" name="Google Shape;29660;p13"/>
            <p:cNvSpPr/>
            <p:nvPr/>
          </p:nvSpPr>
          <p:spPr>
            <a:xfrm>
              <a:off x="2265550" y="1675850"/>
              <a:ext cx="36450" cy="35775"/>
            </a:xfrm>
            <a:custGeom>
              <a:avLst/>
              <a:gdLst/>
              <a:ahLst/>
              <a:cxnLst/>
              <a:rect l="l" t="t" r="r" b="b"/>
              <a:pathLst>
                <a:path w="1458" h="1431" extrusionOk="0">
                  <a:moveTo>
                    <a:pt x="698" y="0"/>
                  </a:moveTo>
                  <a:cubicBezTo>
                    <a:pt x="333" y="0"/>
                    <a:pt x="29" y="335"/>
                    <a:pt x="29" y="699"/>
                  </a:cubicBezTo>
                  <a:cubicBezTo>
                    <a:pt x="0" y="1107"/>
                    <a:pt x="305" y="1431"/>
                    <a:pt x="705" y="1431"/>
                  </a:cubicBezTo>
                  <a:cubicBezTo>
                    <a:pt x="723" y="1431"/>
                    <a:pt x="741" y="1430"/>
                    <a:pt x="759" y="1429"/>
                  </a:cubicBezTo>
                  <a:cubicBezTo>
                    <a:pt x="1123" y="1429"/>
                    <a:pt x="1458" y="1095"/>
                    <a:pt x="1458" y="730"/>
                  </a:cubicBezTo>
                  <a:cubicBezTo>
                    <a:pt x="1458" y="365"/>
                    <a:pt x="1093" y="0"/>
                    <a:pt x="6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1" name="Google Shape;29661;p13"/>
            <p:cNvSpPr/>
            <p:nvPr/>
          </p:nvSpPr>
          <p:spPr>
            <a:xfrm>
              <a:off x="4599900" y="4587575"/>
              <a:ext cx="37225" cy="35200"/>
            </a:xfrm>
            <a:custGeom>
              <a:avLst/>
              <a:gdLst/>
              <a:ahLst/>
              <a:cxnLst/>
              <a:rect l="l" t="t" r="r" b="b"/>
              <a:pathLst>
                <a:path w="1489" h="1408" extrusionOk="0">
                  <a:moveTo>
                    <a:pt x="739" y="0"/>
                  </a:moveTo>
                  <a:cubicBezTo>
                    <a:pt x="706" y="0"/>
                    <a:pt x="673" y="2"/>
                    <a:pt x="639" y="7"/>
                  </a:cubicBezTo>
                  <a:cubicBezTo>
                    <a:pt x="274" y="38"/>
                    <a:pt x="0" y="342"/>
                    <a:pt x="31" y="737"/>
                  </a:cubicBezTo>
                  <a:cubicBezTo>
                    <a:pt x="31" y="1132"/>
                    <a:pt x="335" y="1405"/>
                    <a:pt x="730" y="1405"/>
                  </a:cubicBezTo>
                  <a:cubicBezTo>
                    <a:pt x="744" y="1407"/>
                    <a:pt x="759" y="1407"/>
                    <a:pt x="773" y="1407"/>
                  </a:cubicBezTo>
                  <a:cubicBezTo>
                    <a:pt x="1151" y="1407"/>
                    <a:pt x="1489" y="1027"/>
                    <a:pt x="1459" y="676"/>
                  </a:cubicBezTo>
                  <a:cubicBezTo>
                    <a:pt x="1431" y="312"/>
                    <a:pt x="1120" y="0"/>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2" name="Google Shape;29662;p13"/>
            <p:cNvSpPr/>
            <p:nvPr/>
          </p:nvSpPr>
          <p:spPr>
            <a:xfrm>
              <a:off x="4882575" y="4379525"/>
              <a:ext cx="36500" cy="35800"/>
            </a:xfrm>
            <a:custGeom>
              <a:avLst/>
              <a:gdLst/>
              <a:ahLst/>
              <a:cxnLst/>
              <a:rect l="l" t="t" r="r" b="b"/>
              <a:pathLst>
                <a:path w="1460" h="1432" extrusionOk="0">
                  <a:moveTo>
                    <a:pt x="730" y="1"/>
                  </a:moveTo>
                  <a:cubicBezTo>
                    <a:pt x="335" y="1"/>
                    <a:pt x="1" y="366"/>
                    <a:pt x="31" y="791"/>
                  </a:cubicBezTo>
                  <a:cubicBezTo>
                    <a:pt x="60" y="1166"/>
                    <a:pt x="363" y="1432"/>
                    <a:pt x="731" y="1432"/>
                  </a:cubicBezTo>
                  <a:cubicBezTo>
                    <a:pt x="751" y="1432"/>
                    <a:pt x="771" y="1431"/>
                    <a:pt x="791" y="1429"/>
                  </a:cubicBezTo>
                  <a:cubicBezTo>
                    <a:pt x="1156" y="1399"/>
                    <a:pt x="1460" y="1065"/>
                    <a:pt x="1460" y="700"/>
                  </a:cubicBezTo>
                  <a:cubicBezTo>
                    <a:pt x="1429" y="335"/>
                    <a:pt x="109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3" name="Google Shape;29663;p13"/>
            <p:cNvSpPr/>
            <p:nvPr/>
          </p:nvSpPr>
          <p:spPr>
            <a:xfrm>
              <a:off x="5668300" y="2505650"/>
              <a:ext cx="37275" cy="35800"/>
            </a:xfrm>
            <a:custGeom>
              <a:avLst/>
              <a:gdLst/>
              <a:ahLst/>
              <a:cxnLst/>
              <a:rect l="l" t="t" r="r" b="b"/>
              <a:pathLst>
                <a:path w="1491" h="1432" extrusionOk="0">
                  <a:moveTo>
                    <a:pt x="791" y="0"/>
                  </a:moveTo>
                  <a:cubicBezTo>
                    <a:pt x="426" y="0"/>
                    <a:pt x="61" y="304"/>
                    <a:pt x="31" y="639"/>
                  </a:cubicBezTo>
                  <a:cubicBezTo>
                    <a:pt x="1" y="1034"/>
                    <a:pt x="335" y="1429"/>
                    <a:pt x="730" y="1429"/>
                  </a:cubicBezTo>
                  <a:cubicBezTo>
                    <a:pt x="749" y="1430"/>
                    <a:pt x="767" y="1431"/>
                    <a:pt x="785" y="1431"/>
                  </a:cubicBezTo>
                  <a:cubicBezTo>
                    <a:pt x="1153" y="1431"/>
                    <a:pt x="1431" y="1138"/>
                    <a:pt x="1460" y="791"/>
                  </a:cubicBezTo>
                  <a:cubicBezTo>
                    <a:pt x="1490" y="395"/>
                    <a:pt x="118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4" name="Google Shape;29664;p13"/>
            <p:cNvSpPr/>
            <p:nvPr/>
          </p:nvSpPr>
          <p:spPr>
            <a:xfrm>
              <a:off x="4454750" y="1032925"/>
              <a:ext cx="35750" cy="35850"/>
            </a:xfrm>
            <a:custGeom>
              <a:avLst/>
              <a:gdLst/>
              <a:ahLst/>
              <a:cxnLst/>
              <a:rect l="l" t="t" r="r" b="b"/>
              <a:pathLst>
                <a:path w="1430" h="1434" extrusionOk="0">
                  <a:moveTo>
                    <a:pt x="716" y="1"/>
                  </a:moveTo>
                  <a:cubicBezTo>
                    <a:pt x="700" y="1"/>
                    <a:pt x="685" y="2"/>
                    <a:pt x="669" y="3"/>
                  </a:cubicBezTo>
                  <a:cubicBezTo>
                    <a:pt x="305" y="33"/>
                    <a:pt x="1" y="337"/>
                    <a:pt x="1" y="702"/>
                  </a:cubicBezTo>
                  <a:cubicBezTo>
                    <a:pt x="1" y="1097"/>
                    <a:pt x="274" y="1401"/>
                    <a:pt x="639" y="1431"/>
                  </a:cubicBezTo>
                  <a:cubicBezTo>
                    <a:pt x="656" y="1433"/>
                    <a:pt x="673" y="1433"/>
                    <a:pt x="689" y="1433"/>
                  </a:cubicBezTo>
                  <a:cubicBezTo>
                    <a:pt x="1067" y="1433"/>
                    <a:pt x="1429" y="1111"/>
                    <a:pt x="1429" y="732"/>
                  </a:cubicBezTo>
                  <a:cubicBezTo>
                    <a:pt x="1429" y="353"/>
                    <a:pt x="1093" y="1"/>
                    <a:pt x="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5" name="Google Shape;29665;p13"/>
            <p:cNvSpPr/>
            <p:nvPr/>
          </p:nvSpPr>
          <p:spPr>
            <a:xfrm>
              <a:off x="5643225" y="2289075"/>
              <a:ext cx="38025" cy="35800"/>
            </a:xfrm>
            <a:custGeom>
              <a:avLst/>
              <a:gdLst/>
              <a:ahLst/>
              <a:cxnLst/>
              <a:rect l="l" t="t" r="r" b="b"/>
              <a:pathLst>
                <a:path w="1521" h="1432" extrusionOk="0">
                  <a:moveTo>
                    <a:pt x="730" y="1"/>
                  </a:moveTo>
                  <a:cubicBezTo>
                    <a:pt x="305" y="31"/>
                    <a:pt x="1" y="365"/>
                    <a:pt x="61" y="791"/>
                  </a:cubicBezTo>
                  <a:cubicBezTo>
                    <a:pt x="90" y="1166"/>
                    <a:pt x="366" y="1432"/>
                    <a:pt x="731" y="1432"/>
                  </a:cubicBezTo>
                  <a:cubicBezTo>
                    <a:pt x="751" y="1432"/>
                    <a:pt x="771" y="1431"/>
                    <a:pt x="791" y="1429"/>
                  </a:cubicBezTo>
                  <a:cubicBezTo>
                    <a:pt x="1186" y="1429"/>
                    <a:pt x="1520" y="1034"/>
                    <a:pt x="1490" y="639"/>
                  </a:cubicBezTo>
                  <a:cubicBezTo>
                    <a:pt x="1429" y="274"/>
                    <a:pt x="109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6" name="Google Shape;29666;p13"/>
            <p:cNvSpPr/>
            <p:nvPr/>
          </p:nvSpPr>
          <p:spPr>
            <a:xfrm>
              <a:off x="2115050" y="3782250"/>
              <a:ext cx="37250" cy="35800"/>
            </a:xfrm>
            <a:custGeom>
              <a:avLst/>
              <a:gdLst/>
              <a:ahLst/>
              <a:cxnLst/>
              <a:rect l="l" t="t" r="r" b="b"/>
              <a:pathLst>
                <a:path w="1490" h="1432" extrusionOk="0">
                  <a:moveTo>
                    <a:pt x="699" y="1"/>
                  </a:moveTo>
                  <a:cubicBezTo>
                    <a:pt x="304" y="1"/>
                    <a:pt x="0" y="366"/>
                    <a:pt x="31" y="791"/>
                  </a:cubicBezTo>
                  <a:cubicBezTo>
                    <a:pt x="60" y="1139"/>
                    <a:pt x="338" y="1432"/>
                    <a:pt x="706" y="1432"/>
                  </a:cubicBezTo>
                  <a:cubicBezTo>
                    <a:pt x="724" y="1432"/>
                    <a:pt x="742" y="1431"/>
                    <a:pt x="760" y="1430"/>
                  </a:cubicBezTo>
                  <a:cubicBezTo>
                    <a:pt x="1155" y="1430"/>
                    <a:pt x="1490" y="1034"/>
                    <a:pt x="1459" y="670"/>
                  </a:cubicBezTo>
                  <a:cubicBezTo>
                    <a:pt x="1429" y="305"/>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7" name="Google Shape;29667;p13"/>
            <p:cNvSpPr/>
            <p:nvPr/>
          </p:nvSpPr>
          <p:spPr>
            <a:xfrm>
              <a:off x="3108975" y="1055725"/>
              <a:ext cx="36500" cy="35800"/>
            </a:xfrm>
            <a:custGeom>
              <a:avLst/>
              <a:gdLst/>
              <a:ahLst/>
              <a:cxnLst/>
              <a:rect l="l" t="t" r="r" b="b"/>
              <a:pathLst>
                <a:path w="1460" h="1432" extrusionOk="0">
                  <a:moveTo>
                    <a:pt x="741" y="0"/>
                  </a:moveTo>
                  <a:cubicBezTo>
                    <a:pt x="393" y="0"/>
                    <a:pt x="60" y="293"/>
                    <a:pt x="31" y="641"/>
                  </a:cubicBezTo>
                  <a:cubicBezTo>
                    <a:pt x="1" y="1066"/>
                    <a:pt x="305" y="1431"/>
                    <a:pt x="730" y="1431"/>
                  </a:cubicBezTo>
                  <a:cubicBezTo>
                    <a:pt x="1095" y="1431"/>
                    <a:pt x="1430" y="1127"/>
                    <a:pt x="1460" y="762"/>
                  </a:cubicBezTo>
                  <a:cubicBezTo>
                    <a:pt x="1460" y="398"/>
                    <a:pt x="1126" y="33"/>
                    <a:pt x="791" y="3"/>
                  </a:cubicBezTo>
                  <a:cubicBezTo>
                    <a:pt x="774" y="1"/>
                    <a:pt x="757" y="0"/>
                    <a:pt x="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8" name="Google Shape;29668;p13"/>
            <p:cNvSpPr/>
            <p:nvPr/>
          </p:nvSpPr>
          <p:spPr>
            <a:xfrm>
              <a:off x="5115875" y="1479800"/>
              <a:ext cx="36500" cy="35800"/>
            </a:xfrm>
            <a:custGeom>
              <a:avLst/>
              <a:gdLst/>
              <a:ahLst/>
              <a:cxnLst/>
              <a:rect l="l" t="t" r="r" b="b"/>
              <a:pathLst>
                <a:path w="1460" h="1432" extrusionOk="0">
                  <a:moveTo>
                    <a:pt x="699" y="0"/>
                  </a:moveTo>
                  <a:cubicBezTo>
                    <a:pt x="334" y="0"/>
                    <a:pt x="0" y="335"/>
                    <a:pt x="0" y="699"/>
                  </a:cubicBezTo>
                  <a:cubicBezTo>
                    <a:pt x="0" y="1095"/>
                    <a:pt x="274" y="1429"/>
                    <a:pt x="669" y="1429"/>
                  </a:cubicBezTo>
                  <a:cubicBezTo>
                    <a:pt x="686" y="1430"/>
                    <a:pt x="703" y="1431"/>
                    <a:pt x="719" y="1431"/>
                  </a:cubicBezTo>
                  <a:cubicBezTo>
                    <a:pt x="1067" y="1431"/>
                    <a:pt x="1400" y="1138"/>
                    <a:pt x="1429" y="791"/>
                  </a:cubicBezTo>
                  <a:cubicBezTo>
                    <a:pt x="1459" y="395"/>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9" name="Google Shape;29669;p13"/>
            <p:cNvSpPr/>
            <p:nvPr/>
          </p:nvSpPr>
          <p:spPr>
            <a:xfrm>
              <a:off x="4364325" y="1001075"/>
              <a:ext cx="37275" cy="35725"/>
            </a:xfrm>
            <a:custGeom>
              <a:avLst/>
              <a:gdLst/>
              <a:ahLst/>
              <a:cxnLst/>
              <a:rect l="l" t="t" r="r" b="b"/>
              <a:pathLst>
                <a:path w="1491" h="1429" extrusionOk="0">
                  <a:moveTo>
                    <a:pt x="730" y="0"/>
                  </a:moveTo>
                  <a:cubicBezTo>
                    <a:pt x="396" y="0"/>
                    <a:pt x="61" y="334"/>
                    <a:pt x="31" y="699"/>
                  </a:cubicBezTo>
                  <a:cubicBezTo>
                    <a:pt x="1" y="1094"/>
                    <a:pt x="365" y="1429"/>
                    <a:pt x="761" y="1429"/>
                  </a:cubicBezTo>
                  <a:cubicBezTo>
                    <a:pt x="1156" y="1429"/>
                    <a:pt x="1460" y="1125"/>
                    <a:pt x="1460" y="760"/>
                  </a:cubicBezTo>
                  <a:cubicBezTo>
                    <a:pt x="1490" y="334"/>
                    <a:pt x="115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0" name="Google Shape;29670;p13"/>
            <p:cNvSpPr/>
            <p:nvPr/>
          </p:nvSpPr>
          <p:spPr>
            <a:xfrm>
              <a:off x="2320975" y="4064900"/>
              <a:ext cx="35750" cy="35825"/>
            </a:xfrm>
            <a:custGeom>
              <a:avLst/>
              <a:gdLst/>
              <a:ahLst/>
              <a:cxnLst/>
              <a:rect l="l" t="t" r="r" b="b"/>
              <a:pathLst>
                <a:path w="1430" h="1433" extrusionOk="0">
                  <a:moveTo>
                    <a:pt x="716" y="0"/>
                  </a:moveTo>
                  <a:cubicBezTo>
                    <a:pt x="700" y="0"/>
                    <a:pt x="685" y="1"/>
                    <a:pt x="669" y="2"/>
                  </a:cubicBezTo>
                  <a:cubicBezTo>
                    <a:pt x="305" y="32"/>
                    <a:pt x="1" y="336"/>
                    <a:pt x="1" y="701"/>
                  </a:cubicBezTo>
                  <a:cubicBezTo>
                    <a:pt x="1" y="1096"/>
                    <a:pt x="274" y="1400"/>
                    <a:pt x="639" y="1431"/>
                  </a:cubicBezTo>
                  <a:cubicBezTo>
                    <a:pt x="656" y="1432"/>
                    <a:pt x="672" y="1433"/>
                    <a:pt x="689" y="1433"/>
                  </a:cubicBezTo>
                  <a:cubicBezTo>
                    <a:pt x="1067" y="1433"/>
                    <a:pt x="1429" y="1110"/>
                    <a:pt x="1429" y="732"/>
                  </a:cubicBezTo>
                  <a:cubicBezTo>
                    <a:pt x="1429" y="352"/>
                    <a:pt x="1092"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1" name="Google Shape;29671;p13"/>
            <p:cNvSpPr/>
            <p:nvPr/>
          </p:nvSpPr>
          <p:spPr>
            <a:xfrm>
              <a:off x="5694150" y="2719925"/>
              <a:ext cx="36500" cy="35800"/>
            </a:xfrm>
            <a:custGeom>
              <a:avLst/>
              <a:gdLst/>
              <a:ahLst/>
              <a:cxnLst/>
              <a:rect l="l" t="t" r="r" b="b"/>
              <a:pathLst>
                <a:path w="1460" h="1432" extrusionOk="0">
                  <a:moveTo>
                    <a:pt x="699" y="1"/>
                  </a:moveTo>
                  <a:cubicBezTo>
                    <a:pt x="335" y="1"/>
                    <a:pt x="31" y="335"/>
                    <a:pt x="31" y="700"/>
                  </a:cubicBezTo>
                  <a:cubicBezTo>
                    <a:pt x="0" y="1095"/>
                    <a:pt x="304" y="1399"/>
                    <a:pt x="669" y="1429"/>
                  </a:cubicBezTo>
                  <a:cubicBezTo>
                    <a:pt x="686" y="1431"/>
                    <a:pt x="702" y="1431"/>
                    <a:pt x="719" y="1431"/>
                  </a:cubicBezTo>
                  <a:cubicBezTo>
                    <a:pt x="1094" y="1431"/>
                    <a:pt x="1430" y="1109"/>
                    <a:pt x="1459" y="730"/>
                  </a:cubicBezTo>
                  <a:cubicBezTo>
                    <a:pt x="1459" y="366"/>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2" name="Google Shape;29672;p13"/>
            <p:cNvSpPr/>
            <p:nvPr/>
          </p:nvSpPr>
          <p:spPr>
            <a:xfrm>
              <a:off x="5162975" y="4174325"/>
              <a:ext cx="36500" cy="35825"/>
            </a:xfrm>
            <a:custGeom>
              <a:avLst/>
              <a:gdLst/>
              <a:ahLst/>
              <a:cxnLst/>
              <a:rect l="l" t="t" r="r" b="b"/>
              <a:pathLst>
                <a:path w="1460" h="1433" extrusionOk="0">
                  <a:moveTo>
                    <a:pt x="714" y="0"/>
                  </a:moveTo>
                  <a:cubicBezTo>
                    <a:pt x="337" y="0"/>
                    <a:pt x="1" y="352"/>
                    <a:pt x="1" y="732"/>
                  </a:cubicBezTo>
                  <a:cubicBezTo>
                    <a:pt x="1" y="1110"/>
                    <a:pt x="363" y="1433"/>
                    <a:pt x="741" y="1433"/>
                  </a:cubicBezTo>
                  <a:cubicBezTo>
                    <a:pt x="757" y="1433"/>
                    <a:pt x="774" y="1432"/>
                    <a:pt x="791" y="1431"/>
                  </a:cubicBezTo>
                  <a:cubicBezTo>
                    <a:pt x="1156" y="1400"/>
                    <a:pt x="1460" y="1096"/>
                    <a:pt x="1429" y="701"/>
                  </a:cubicBezTo>
                  <a:cubicBezTo>
                    <a:pt x="1429" y="336"/>
                    <a:pt x="1125" y="2"/>
                    <a:pt x="760" y="2"/>
                  </a:cubicBezTo>
                  <a:cubicBezTo>
                    <a:pt x="745" y="1"/>
                    <a:pt x="730"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3" name="Google Shape;29673;p13"/>
            <p:cNvSpPr/>
            <p:nvPr/>
          </p:nvSpPr>
          <p:spPr>
            <a:xfrm>
              <a:off x="5206300" y="1514550"/>
              <a:ext cx="37250" cy="35375"/>
            </a:xfrm>
            <a:custGeom>
              <a:avLst/>
              <a:gdLst/>
              <a:ahLst/>
              <a:cxnLst/>
              <a:rect l="l" t="t" r="r" b="b"/>
              <a:pathLst>
                <a:path w="1490" h="1415" extrusionOk="0">
                  <a:moveTo>
                    <a:pt x="704" y="0"/>
                  </a:moveTo>
                  <a:cubicBezTo>
                    <a:pt x="336" y="0"/>
                    <a:pt x="58" y="261"/>
                    <a:pt x="31" y="647"/>
                  </a:cubicBezTo>
                  <a:cubicBezTo>
                    <a:pt x="0" y="1042"/>
                    <a:pt x="243" y="1346"/>
                    <a:pt x="638" y="1407"/>
                  </a:cubicBezTo>
                  <a:cubicBezTo>
                    <a:pt x="672" y="1412"/>
                    <a:pt x="706" y="1414"/>
                    <a:pt x="740" y="1414"/>
                  </a:cubicBezTo>
                  <a:cubicBezTo>
                    <a:pt x="1099" y="1414"/>
                    <a:pt x="1431" y="1130"/>
                    <a:pt x="1459" y="768"/>
                  </a:cubicBezTo>
                  <a:cubicBezTo>
                    <a:pt x="1490" y="404"/>
                    <a:pt x="1216" y="39"/>
                    <a:pt x="821" y="9"/>
                  </a:cubicBezTo>
                  <a:cubicBezTo>
                    <a:pt x="781" y="3"/>
                    <a:pt x="742" y="0"/>
                    <a:pt x="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4" name="Google Shape;29674;p13"/>
            <p:cNvSpPr/>
            <p:nvPr/>
          </p:nvSpPr>
          <p:spPr>
            <a:xfrm>
              <a:off x="5004925" y="4323250"/>
              <a:ext cx="37250" cy="35800"/>
            </a:xfrm>
            <a:custGeom>
              <a:avLst/>
              <a:gdLst/>
              <a:ahLst/>
              <a:cxnLst/>
              <a:rect l="l" t="t" r="r" b="b"/>
              <a:pathLst>
                <a:path w="1490" h="1432" extrusionOk="0">
                  <a:moveTo>
                    <a:pt x="755" y="0"/>
                  </a:moveTo>
                  <a:cubicBezTo>
                    <a:pt x="389" y="0"/>
                    <a:pt x="90" y="238"/>
                    <a:pt x="61" y="610"/>
                  </a:cubicBezTo>
                  <a:cubicBezTo>
                    <a:pt x="0" y="1036"/>
                    <a:pt x="304" y="1401"/>
                    <a:pt x="699" y="1431"/>
                  </a:cubicBezTo>
                  <a:cubicBezTo>
                    <a:pt x="1094" y="1431"/>
                    <a:pt x="1490" y="1097"/>
                    <a:pt x="1490" y="702"/>
                  </a:cubicBezTo>
                  <a:cubicBezTo>
                    <a:pt x="1490" y="337"/>
                    <a:pt x="1186" y="3"/>
                    <a:pt x="821" y="3"/>
                  </a:cubicBezTo>
                  <a:cubicBezTo>
                    <a:pt x="799" y="1"/>
                    <a:pt x="777" y="0"/>
                    <a:pt x="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5" name="Google Shape;29675;p13"/>
            <p:cNvSpPr/>
            <p:nvPr/>
          </p:nvSpPr>
          <p:spPr>
            <a:xfrm>
              <a:off x="1942550" y="3410675"/>
              <a:ext cx="35750" cy="35800"/>
            </a:xfrm>
            <a:custGeom>
              <a:avLst/>
              <a:gdLst/>
              <a:ahLst/>
              <a:cxnLst/>
              <a:rect l="l" t="t" r="r" b="b"/>
              <a:pathLst>
                <a:path w="1430" h="1432" extrusionOk="0">
                  <a:moveTo>
                    <a:pt x="669" y="0"/>
                  </a:moveTo>
                  <a:cubicBezTo>
                    <a:pt x="274" y="31"/>
                    <a:pt x="1" y="335"/>
                    <a:pt x="1" y="730"/>
                  </a:cubicBezTo>
                  <a:cubicBezTo>
                    <a:pt x="1" y="1136"/>
                    <a:pt x="305" y="1431"/>
                    <a:pt x="676" y="1431"/>
                  </a:cubicBezTo>
                  <a:cubicBezTo>
                    <a:pt x="694" y="1431"/>
                    <a:pt x="712" y="1430"/>
                    <a:pt x="730" y="1429"/>
                  </a:cubicBezTo>
                  <a:cubicBezTo>
                    <a:pt x="1095" y="1429"/>
                    <a:pt x="1429" y="1095"/>
                    <a:pt x="1429" y="730"/>
                  </a:cubicBezTo>
                  <a:cubicBezTo>
                    <a:pt x="1429" y="335"/>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6" name="Google Shape;29676;p13"/>
            <p:cNvSpPr/>
            <p:nvPr/>
          </p:nvSpPr>
          <p:spPr>
            <a:xfrm>
              <a:off x="5197175" y="4083175"/>
              <a:ext cx="36500" cy="35800"/>
            </a:xfrm>
            <a:custGeom>
              <a:avLst/>
              <a:gdLst/>
              <a:ahLst/>
              <a:cxnLst/>
              <a:rect l="l" t="t" r="r" b="b"/>
              <a:pathLst>
                <a:path w="1460" h="1432" extrusionOk="0">
                  <a:moveTo>
                    <a:pt x="730" y="1"/>
                  </a:moveTo>
                  <a:cubicBezTo>
                    <a:pt x="304" y="1"/>
                    <a:pt x="0" y="396"/>
                    <a:pt x="31" y="791"/>
                  </a:cubicBezTo>
                  <a:cubicBezTo>
                    <a:pt x="60" y="1166"/>
                    <a:pt x="390" y="1431"/>
                    <a:pt x="735" y="1431"/>
                  </a:cubicBezTo>
                  <a:cubicBezTo>
                    <a:pt x="754" y="1431"/>
                    <a:pt x="772" y="1431"/>
                    <a:pt x="791" y="1429"/>
                  </a:cubicBezTo>
                  <a:cubicBezTo>
                    <a:pt x="1155" y="1399"/>
                    <a:pt x="1459" y="1034"/>
                    <a:pt x="1459" y="669"/>
                  </a:cubicBezTo>
                  <a:cubicBezTo>
                    <a:pt x="1429" y="335"/>
                    <a:pt x="1064"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7" name="Google Shape;29677;p13"/>
            <p:cNvSpPr/>
            <p:nvPr/>
          </p:nvSpPr>
          <p:spPr>
            <a:xfrm>
              <a:off x="5470725" y="1917450"/>
              <a:ext cx="36500" cy="35825"/>
            </a:xfrm>
            <a:custGeom>
              <a:avLst/>
              <a:gdLst/>
              <a:ahLst/>
              <a:cxnLst/>
              <a:rect l="l" t="t" r="r" b="b"/>
              <a:pathLst>
                <a:path w="1460" h="1433" extrusionOk="0">
                  <a:moveTo>
                    <a:pt x="716" y="0"/>
                  </a:moveTo>
                  <a:cubicBezTo>
                    <a:pt x="701" y="0"/>
                    <a:pt x="685" y="1"/>
                    <a:pt x="670" y="2"/>
                  </a:cubicBezTo>
                  <a:cubicBezTo>
                    <a:pt x="305" y="33"/>
                    <a:pt x="1" y="367"/>
                    <a:pt x="31" y="762"/>
                  </a:cubicBezTo>
                  <a:cubicBezTo>
                    <a:pt x="31" y="1127"/>
                    <a:pt x="335" y="1431"/>
                    <a:pt x="730" y="1431"/>
                  </a:cubicBezTo>
                  <a:cubicBezTo>
                    <a:pt x="746" y="1432"/>
                    <a:pt x="761" y="1433"/>
                    <a:pt x="776" y="1433"/>
                  </a:cubicBezTo>
                  <a:cubicBezTo>
                    <a:pt x="1151" y="1433"/>
                    <a:pt x="1460" y="1081"/>
                    <a:pt x="1460" y="701"/>
                  </a:cubicBezTo>
                  <a:cubicBezTo>
                    <a:pt x="1431" y="323"/>
                    <a:pt x="1067"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8" name="Google Shape;29678;p13"/>
            <p:cNvSpPr/>
            <p:nvPr/>
          </p:nvSpPr>
          <p:spPr>
            <a:xfrm>
              <a:off x="5650825" y="3116550"/>
              <a:ext cx="35750" cy="35775"/>
            </a:xfrm>
            <a:custGeom>
              <a:avLst/>
              <a:gdLst/>
              <a:ahLst/>
              <a:cxnLst/>
              <a:rect l="l" t="t" r="r" b="b"/>
              <a:pathLst>
                <a:path w="1430" h="1431" extrusionOk="0">
                  <a:moveTo>
                    <a:pt x="748" y="1"/>
                  </a:moveTo>
                  <a:cubicBezTo>
                    <a:pt x="367" y="1"/>
                    <a:pt x="1" y="380"/>
                    <a:pt x="1" y="732"/>
                  </a:cubicBezTo>
                  <a:cubicBezTo>
                    <a:pt x="31" y="1097"/>
                    <a:pt x="365" y="1431"/>
                    <a:pt x="730" y="1431"/>
                  </a:cubicBezTo>
                  <a:cubicBezTo>
                    <a:pt x="1095" y="1431"/>
                    <a:pt x="1399" y="1127"/>
                    <a:pt x="1429" y="762"/>
                  </a:cubicBezTo>
                  <a:cubicBezTo>
                    <a:pt x="1429" y="367"/>
                    <a:pt x="1156" y="33"/>
                    <a:pt x="791" y="2"/>
                  </a:cubicBezTo>
                  <a:cubicBezTo>
                    <a:pt x="776" y="1"/>
                    <a:pt x="762" y="1"/>
                    <a:pt x="7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9" name="Google Shape;29679;p13"/>
            <p:cNvSpPr/>
            <p:nvPr/>
          </p:nvSpPr>
          <p:spPr>
            <a:xfrm>
              <a:off x="4262500" y="4669750"/>
              <a:ext cx="36500" cy="35050"/>
            </a:xfrm>
            <a:custGeom>
              <a:avLst/>
              <a:gdLst/>
              <a:ahLst/>
              <a:cxnLst/>
              <a:rect l="l" t="t" r="r" b="b"/>
              <a:pathLst>
                <a:path w="1460" h="1402" extrusionOk="0">
                  <a:moveTo>
                    <a:pt x="701" y="1"/>
                  </a:moveTo>
                  <a:cubicBezTo>
                    <a:pt x="335" y="1"/>
                    <a:pt x="60" y="266"/>
                    <a:pt x="31" y="641"/>
                  </a:cubicBezTo>
                  <a:cubicBezTo>
                    <a:pt x="1" y="1067"/>
                    <a:pt x="305" y="1401"/>
                    <a:pt x="730" y="1401"/>
                  </a:cubicBezTo>
                  <a:cubicBezTo>
                    <a:pt x="1125" y="1401"/>
                    <a:pt x="1429" y="1067"/>
                    <a:pt x="1460" y="702"/>
                  </a:cubicBezTo>
                  <a:cubicBezTo>
                    <a:pt x="1460" y="337"/>
                    <a:pt x="1156" y="33"/>
                    <a:pt x="761" y="3"/>
                  </a:cubicBezTo>
                  <a:cubicBezTo>
                    <a:pt x="740" y="1"/>
                    <a:pt x="721" y="1"/>
                    <a:pt x="7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0" name="Google Shape;29680;p13"/>
            <p:cNvSpPr/>
            <p:nvPr/>
          </p:nvSpPr>
          <p:spPr>
            <a:xfrm>
              <a:off x="2007900" y="2098300"/>
              <a:ext cx="35750" cy="35075"/>
            </a:xfrm>
            <a:custGeom>
              <a:avLst/>
              <a:gdLst/>
              <a:ahLst/>
              <a:cxnLst/>
              <a:rect l="l" t="t" r="r" b="b"/>
              <a:pathLst>
                <a:path w="1430" h="1403" extrusionOk="0">
                  <a:moveTo>
                    <a:pt x="710" y="0"/>
                  </a:moveTo>
                  <a:cubicBezTo>
                    <a:pt x="335" y="0"/>
                    <a:pt x="1" y="323"/>
                    <a:pt x="1" y="701"/>
                  </a:cubicBezTo>
                  <a:cubicBezTo>
                    <a:pt x="1" y="1080"/>
                    <a:pt x="363" y="1402"/>
                    <a:pt x="741" y="1402"/>
                  </a:cubicBezTo>
                  <a:cubicBezTo>
                    <a:pt x="757" y="1402"/>
                    <a:pt x="774" y="1402"/>
                    <a:pt x="791" y="1401"/>
                  </a:cubicBezTo>
                  <a:cubicBezTo>
                    <a:pt x="1156" y="1370"/>
                    <a:pt x="1429" y="1066"/>
                    <a:pt x="1429" y="671"/>
                  </a:cubicBezTo>
                  <a:cubicBezTo>
                    <a:pt x="1429" y="306"/>
                    <a:pt x="1156" y="2"/>
                    <a:pt x="760" y="2"/>
                  </a:cubicBezTo>
                  <a:cubicBezTo>
                    <a:pt x="744" y="1"/>
                    <a:pt x="727"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1" name="Google Shape;29681;p13"/>
            <p:cNvSpPr/>
            <p:nvPr/>
          </p:nvSpPr>
          <p:spPr>
            <a:xfrm>
              <a:off x="4045950" y="4694075"/>
              <a:ext cx="35725" cy="35800"/>
            </a:xfrm>
            <a:custGeom>
              <a:avLst/>
              <a:gdLst/>
              <a:ahLst/>
              <a:cxnLst/>
              <a:rect l="l" t="t" r="r" b="b"/>
              <a:pathLst>
                <a:path w="1429" h="1432" extrusionOk="0">
                  <a:moveTo>
                    <a:pt x="720" y="1"/>
                  </a:moveTo>
                  <a:cubicBezTo>
                    <a:pt x="367" y="1"/>
                    <a:pt x="1" y="382"/>
                    <a:pt x="30" y="763"/>
                  </a:cubicBezTo>
                  <a:cubicBezTo>
                    <a:pt x="30" y="1127"/>
                    <a:pt x="365" y="1431"/>
                    <a:pt x="729" y="1431"/>
                  </a:cubicBezTo>
                  <a:cubicBezTo>
                    <a:pt x="1094" y="1431"/>
                    <a:pt x="1398" y="1127"/>
                    <a:pt x="1428" y="732"/>
                  </a:cubicBezTo>
                  <a:cubicBezTo>
                    <a:pt x="1428" y="367"/>
                    <a:pt x="1125" y="33"/>
                    <a:pt x="760" y="3"/>
                  </a:cubicBezTo>
                  <a:cubicBezTo>
                    <a:pt x="746" y="2"/>
                    <a:pt x="733" y="1"/>
                    <a:pt x="7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2" name="Google Shape;29682;p13"/>
            <p:cNvSpPr/>
            <p:nvPr/>
          </p:nvSpPr>
          <p:spPr>
            <a:xfrm>
              <a:off x="2031450" y="3444825"/>
              <a:ext cx="35000" cy="35775"/>
            </a:xfrm>
            <a:custGeom>
              <a:avLst/>
              <a:gdLst/>
              <a:ahLst/>
              <a:cxnLst/>
              <a:rect l="l" t="t" r="r" b="b"/>
              <a:pathLst>
                <a:path w="1400" h="1431" extrusionOk="0">
                  <a:moveTo>
                    <a:pt x="714" y="1"/>
                  </a:moveTo>
                  <a:cubicBezTo>
                    <a:pt x="338" y="1"/>
                    <a:pt x="1" y="352"/>
                    <a:pt x="1" y="732"/>
                  </a:cubicBezTo>
                  <a:cubicBezTo>
                    <a:pt x="1" y="1097"/>
                    <a:pt x="335" y="1431"/>
                    <a:pt x="700" y="1431"/>
                  </a:cubicBezTo>
                  <a:cubicBezTo>
                    <a:pt x="1034" y="1431"/>
                    <a:pt x="1369" y="1127"/>
                    <a:pt x="1399" y="762"/>
                  </a:cubicBezTo>
                  <a:cubicBezTo>
                    <a:pt x="1399" y="397"/>
                    <a:pt x="1126" y="63"/>
                    <a:pt x="761" y="2"/>
                  </a:cubicBezTo>
                  <a:cubicBezTo>
                    <a:pt x="745" y="1"/>
                    <a:pt x="730"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3" name="Google Shape;29683;p13"/>
            <p:cNvSpPr/>
            <p:nvPr/>
          </p:nvSpPr>
          <p:spPr>
            <a:xfrm>
              <a:off x="2412175" y="4096850"/>
              <a:ext cx="36500" cy="35750"/>
            </a:xfrm>
            <a:custGeom>
              <a:avLst/>
              <a:gdLst/>
              <a:ahLst/>
              <a:cxnLst/>
              <a:rect l="l" t="t" r="r" b="b"/>
              <a:pathLst>
                <a:path w="1460" h="1430" extrusionOk="0">
                  <a:moveTo>
                    <a:pt x="669" y="1"/>
                  </a:moveTo>
                  <a:cubicBezTo>
                    <a:pt x="304" y="31"/>
                    <a:pt x="0" y="365"/>
                    <a:pt x="0" y="730"/>
                  </a:cubicBezTo>
                  <a:cubicBezTo>
                    <a:pt x="0" y="1125"/>
                    <a:pt x="334" y="1429"/>
                    <a:pt x="699" y="1429"/>
                  </a:cubicBezTo>
                  <a:cubicBezTo>
                    <a:pt x="1094" y="1429"/>
                    <a:pt x="1459" y="1034"/>
                    <a:pt x="1398" y="669"/>
                  </a:cubicBezTo>
                  <a:cubicBezTo>
                    <a:pt x="1368" y="305"/>
                    <a:pt x="100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4" name="Google Shape;29684;p13"/>
            <p:cNvSpPr/>
            <p:nvPr/>
          </p:nvSpPr>
          <p:spPr>
            <a:xfrm>
              <a:off x="2454725" y="1437200"/>
              <a:ext cx="35725" cy="35075"/>
            </a:xfrm>
            <a:custGeom>
              <a:avLst/>
              <a:gdLst/>
              <a:ahLst/>
              <a:cxnLst/>
              <a:rect l="l" t="t" r="r" b="b"/>
              <a:pathLst>
                <a:path w="1429" h="1403" extrusionOk="0">
                  <a:moveTo>
                    <a:pt x="710" y="0"/>
                  </a:moveTo>
                  <a:cubicBezTo>
                    <a:pt x="335" y="0"/>
                    <a:pt x="0" y="323"/>
                    <a:pt x="0" y="701"/>
                  </a:cubicBezTo>
                  <a:cubicBezTo>
                    <a:pt x="0" y="1080"/>
                    <a:pt x="363" y="1402"/>
                    <a:pt x="714" y="1402"/>
                  </a:cubicBezTo>
                  <a:cubicBezTo>
                    <a:pt x="729" y="1402"/>
                    <a:pt x="745" y="1402"/>
                    <a:pt x="760" y="1400"/>
                  </a:cubicBezTo>
                  <a:cubicBezTo>
                    <a:pt x="1155" y="1400"/>
                    <a:pt x="1429" y="1096"/>
                    <a:pt x="1429" y="701"/>
                  </a:cubicBezTo>
                  <a:cubicBezTo>
                    <a:pt x="1429" y="306"/>
                    <a:pt x="1155" y="2"/>
                    <a:pt x="760" y="2"/>
                  </a:cubicBezTo>
                  <a:cubicBezTo>
                    <a:pt x="743" y="1"/>
                    <a:pt x="727"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5" name="Google Shape;29685;p13"/>
            <p:cNvSpPr/>
            <p:nvPr/>
          </p:nvSpPr>
          <p:spPr>
            <a:xfrm>
              <a:off x="5587000" y="2166700"/>
              <a:ext cx="35725" cy="35075"/>
            </a:xfrm>
            <a:custGeom>
              <a:avLst/>
              <a:gdLst/>
              <a:ahLst/>
              <a:cxnLst/>
              <a:rect l="l" t="t" r="r" b="b"/>
              <a:pathLst>
                <a:path w="1429" h="1403" extrusionOk="0">
                  <a:moveTo>
                    <a:pt x="710" y="0"/>
                  </a:moveTo>
                  <a:cubicBezTo>
                    <a:pt x="335" y="0"/>
                    <a:pt x="0" y="323"/>
                    <a:pt x="0" y="701"/>
                  </a:cubicBezTo>
                  <a:cubicBezTo>
                    <a:pt x="0" y="1079"/>
                    <a:pt x="363" y="1402"/>
                    <a:pt x="740" y="1402"/>
                  </a:cubicBezTo>
                  <a:cubicBezTo>
                    <a:pt x="757" y="1402"/>
                    <a:pt x="774" y="1401"/>
                    <a:pt x="791" y="1400"/>
                  </a:cubicBezTo>
                  <a:cubicBezTo>
                    <a:pt x="1155" y="1370"/>
                    <a:pt x="1429" y="1066"/>
                    <a:pt x="1429" y="671"/>
                  </a:cubicBezTo>
                  <a:cubicBezTo>
                    <a:pt x="1429" y="306"/>
                    <a:pt x="1155" y="2"/>
                    <a:pt x="760" y="2"/>
                  </a:cubicBezTo>
                  <a:cubicBezTo>
                    <a:pt x="743" y="1"/>
                    <a:pt x="727"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6" name="Google Shape;29686;p13"/>
            <p:cNvSpPr/>
            <p:nvPr/>
          </p:nvSpPr>
          <p:spPr>
            <a:xfrm>
              <a:off x="1941800" y="2280550"/>
              <a:ext cx="37250" cy="35350"/>
            </a:xfrm>
            <a:custGeom>
              <a:avLst/>
              <a:gdLst/>
              <a:ahLst/>
              <a:cxnLst/>
              <a:rect l="l" t="t" r="r" b="b"/>
              <a:pathLst>
                <a:path w="1490" h="1414" extrusionOk="0">
                  <a:moveTo>
                    <a:pt x="739" y="0"/>
                  </a:moveTo>
                  <a:cubicBezTo>
                    <a:pt x="706" y="0"/>
                    <a:pt x="672" y="2"/>
                    <a:pt x="638" y="7"/>
                  </a:cubicBezTo>
                  <a:cubicBezTo>
                    <a:pt x="274" y="38"/>
                    <a:pt x="0" y="342"/>
                    <a:pt x="31" y="737"/>
                  </a:cubicBezTo>
                  <a:cubicBezTo>
                    <a:pt x="31" y="1126"/>
                    <a:pt x="335" y="1413"/>
                    <a:pt x="713" y="1413"/>
                  </a:cubicBezTo>
                  <a:cubicBezTo>
                    <a:pt x="748" y="1413"/>
                    <a:pt x="784" y="1411"/>
                    <a:pt x="821" y="1405"/>
                  </a:cubicBezTo>
                  <a:cubicBezTo>
                    <a:pt x="1155" y="1375"/>
                    <a:pt x="1490" y="1010"/>
                    <a:pt x="1459" y="676"/>
                  </a:cubicBezTo>
                  <a:cubicBezTo>
                    <a:pt x="1431" y="312"/>
                    <a:pt x="1120" y="0"/>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7" name="Google Shape;29687;p13"/>
            <p:cNvSpPr/>
            <p:nvPr/>
          </p:nvSpPr>
          <p:spPr>
            <a:xfrm>
              <a:off x="3232125" y="999500"/>
              <a:ext cx="37225" cy="35025"/>
            </a:xfrm>
            <a:custGeom>
              <a:avLst/>
              <a:gdLst/>
              <a:ahLst/>
              <a:cxnLst/>
              <a:rect l="l" t="t" r="r" b="b"/>
              <a:pathLst>
                <a:path w="1489" h="1401" extrusionOk="0">
                  <a:moveTo>
                    <a:pt x="702" y="0"/>
                  </a:moveTo>
                  <a:cubicBezTo>
                    <a:pt x="278" y="0"/>
                    <a:pt x="0" y="324"/>
                    <a:pt x="29" y="732"/>
                  </a:cubicBezTo>
                  <a:cubicBezTo>
                    <a:pt x="29" y="1097"/>
                    <a:pt x="333" y="1401"/>
                    <a:pt x="698" y="1401"/>
                  </a:cubicBezTo>
                  <a:cubicBezTo>
                    <a:pt x="1093" y="1401"/>
                    <a:pt x="1488" y="1036"/>
                    <a:pt x="1458" y="671"/>
                  </a:cubicBezTo>
                  <a:cubicBezTo>
                    <a:pt x="1428" y="306"/>
                    <a:pt x="1124" y="2"/>
                    <a:pt x="759" y="2"/>
                  </a:cubicBezTo>
                  <a:cubicBezTo>
                    <a:pt x="740" y="1"/>
                    <a:pt x="721" y="0"/>
                    <a:pt x="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8" name="Google Shape;29688;p13"/>
            <p:cNvSpPr/>
            <p:nvPr/>
          </p:nvSpPr>
          <p:spPr>
            <a:xfrm>
              <a:off x="4511025" y="4552750"/>
              <a:ext cx="35700" cy="35775"/>
            </a:xfrm>
            <a:custGeom>
              <a:avLst/>
              <a:gdLst/>
              <a:ahLst/>
              <a:cxnLst/>
              <a:rect l="l" t="t" r="r" b="b"/>
              <a:pathLst>
                <a:path w="1428" h="1431" extrusionOk="0">
                  <a:moveTo>
                    <a:pt x="746" y="0"/>
                  </a:moveTo>
                  <a:cubicBezTo>
                    <a:pt x="366" y="0"/>
                    <a:pt x="0" y="380"/>
                    <a:pt x="29" y="732"/>
                  </a:cubicBezTo>
                  <a:cubicBezTo>
                    <a:pt x="29" y="1096"/>
                    <a:pt x="364" y="1431"/>
                    <a:pt x="729" y="1431"/>
                  </a:cubicBezTo>
                  <a:cubicBezTo>
                    <a:pt x="1093" y="1431"/>
                    <a:pt x="1397" y="1127"/>
                    <a:pt x="1428" y="762"/>
                  </a:cubicBezTo>
                  <a:cubicBezTo>
                    <a:pt x="1428" y="367"/>
                    <a:pt x="1124" y="32"/>
                    <a:pt x="789" y="2"/>
                  </a:cubicBezTo>
                  <a:cubicBezTo>
                    <a:pt x="775" y="1"/>
                    <a:pt x="761" y="0"/>
                    <a:pt x="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9" name="Google Shape;29689;p13"/>
            <p:cNvSpPr/>
            <p:nvPr/>
          </p:nvSpPr>
          <p:spPr>
            <a:xfrm>
              <a:off x="3434975" y="4675900"/>
              <a:ext cx="36500" cy="35775"/>
            </a:xfrm>
            <a:custGeom>
              <a:avLst/>
              <a:gdLst/>
              <a:ahLst/>
              <a:cxnLst/>
              <a:rect l="l" t="t" r="r" b="b"/>
              <a:pathLst>
                <a:path w="1460" h="1431" extrusionOk="0">
                  <a:moveTo>
                    <a:pt x="700" y="0"/>
                  </a:moveTo>
                  <a:cubicBezTo>
                    <a:pt x="335" y="31"/>
                    <a:pt x="1" y="395"/>
                    <a:pt x="31" y="730"/>
                  </a:cubicBezTo>
                  <a:cubicBezTo>
                    <a:pt x="31" y="1108"/>
                    <a:pt x="393" y="1431"/>
                    <a:pt x="771" y="1431"/>
                  </a:cubicBezTo>
                  <a:cubicBezTo>
                    <a:pt x="788" y="1431"/>
                    <a:pt x="805" y="1430"/>
                    <a:pt x="821" y="1429"/>
                  </a:cubicBezTo>
                  <a:cubicBezTo>
                    <a:pt x="1186" y="1368"/>
                    <a:pt x="1460" y="1034"/>
                    <a:pt x="1429" y="669"/>
                  </a:cubicBezTo>
                  <a:cubicBezTo>
                    <a:pt x="139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0" name="Google Shape;29690;p13"/>
            <p:cNvSpPr/>
            <p:nvPr/>
          </p:nvSpPr>
          <p:spPr>
            <a:xfrm>
              <a:off x="5263275" y="1637850"/>
              <a:ext cx="36500" cy="35025"/>
            </a:xfrm>
            <a:custGeom>
              <a:avLst/>
              <a:gdLst/>
              <a:ahLst/>
              <a:cxnLst/>
              <a:rect l="l" t="t" r="r" b="b"/>
              <a:pathLst>
                <a:path w="1460" h="1401" extrusionOk="0">
                  <a:moveTo>
                    <a:pt x="700" y="1"/>
                  </a:moveTo>
                  <a:cubicBezTo>
                    <a:pt x="335" y="1"/>
                    <a:pt x="1" y="335"/>
                    <a:pt x="1" y="700"/>
                  </a:cubicBezTo>
                  <a:cubicBezTo>
                    <a:pt x="1" y="1050"/>
                    <a:pt x="366" y="1401"/>
                    <a:pt x="745" y="1401"/>
                  </a:cubicBezTo>
                  <a:cubicBezTo>
                    <a:pt x="760" y="1401"/>
                    <a:pt x="776" y="1400"/>
                    <a:pt x="791" y="1399"/>
                  </a:cubicBezTo>
                  <a:cubicBezTo>
                    <a:pt x="1186" y="1368"/>
                    <a:pt x="1460" y="1034"/>
                    <a:pt x="1429" y="669"/>
                  </a:cubicBezTo>
                  <a:cubicBezTo>
                    <a:pt x="1399" y="274"/>
                    <a:pt x="112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1" name="Google Shape;29691;p13"/>
            <p:cNvSpPr/>
            <p:nvPr/>
          </p:nvSpPr>
          <p:spPr>
            <a:xfrm>
              <a:off x="5352950" y="3935700"/>
              <a:ext cx="35750" cy="35075"/>
            </a:xfrm>
            <a:custGeom>
              <a:avLst/>
              <a:gdLst/>
              <a:ahLst/>
              <a:cxnLst/>
              <a:rect l="l" t="t" r="r" b="b"/>
              <a:pathLst>
                <a:path w="1430" h="1403" extrusionOk="0">
                  <a:moveTo>
                    <a:pt x="696" y="1"/>
                  </a:moveTo>
                  <a:cubicBezTo>
                    <a:pt x="302" y="1"/>
                    <a:pt x="0" y="268"/>
                    <a:pt x="0" y="672"/>
                  </a:cubicBezTo>
                  <a:cubicBezTo>
                    <a:pt x="0" y="1067"/>
                    <a:pt x="274" y="1371"/>
                    <a:pt x="639" y="1401"/>
                  </a:cubicBezTo>
                  <a:cubicBezTo>
                    <a:pt x="656" y="1402"/>
                    <a:pt x="672" y="1403"/>
                    <a:pt x="689" y="1403"/>
                  </a:cubicBezTo>
                  <a:cubicBezTo>
                    <a:pt x="1067" y="1403"/>
                    <a:pt x="1429" y="1080"/>
                    <a:pt x="1429" y="702"/>
                  </a:cubicBezTo>
                  <a:cubicBezTo>
                    <a:pt x="1429" y="337"/>
                    <a:pt x="1125" y="33"/>
                    <a:pt x="760" y="3"/>
                  </a:cubicBezTo>
                  <a:cubicBezTo>
                    <a:pt x="739" y="1"/>
                    <a:pt x="718"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2" name="Google Shape;29692;p13"/>
            <p:cNvSpPr/>
            <p:nvPr/>
          </p:nvSpPr>
          <p:spPr>
            <a:xfrm>
              <a:off x="4057325" y="992650"/>
              <a:ext cx="36500" cy="35025"/>
            </a:xfrm>
            <a:custGeom>
              <a:avLst/>
              <a:gdLst/>
              <a:ahLst/>
              <a:cxnLst/>
              <a:rect l="l" t="t" r="r" b="b"/>
              <a:pathLst>
                <a:path w="1460" h="1401" extrusionOk="0">
                  <a:moveTo>
                    <a:pt x="736" y="0"/>
                  </a:moveTo>
                  <a:cubicBezTo>
                    <a:pt x="393" y="0"/>
                    <a:pt x="89" y="264"/>
                    <a:pt x="31" y="611"/>
                  </a:cubicBezTo>
                  <a:cubicBezTo>
                    <a:pt x="1" y="1036"/>
                    <a:pt x="335" y="1401"/>
                    <a:pt x="730" y="1401"/>
                  </a:cubicBezTo>
                  <a:cubicBezTo>
                    <a:pt x="1095" y="1401"/>
                    <a:pt x="1429" y="1067"/>
                    <a:pt x="1429" y="732"/>
                  </a:cubicBezTo>
                  <a:cubicBezTo>
                    <a:pt x="1460" y="368"/>
                    <a:pt x="1125" y="3"/>
                    <a:pt x="791" y="3"/>
                  </a:cubicBezTo>
                  <a:cubicBezTo>
                    <a:pt x="773" y="1"/>
                    <a:pt x="754" y="0"/>
                    <a:pt x="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3" name="Google Shape;29693;p13"/>
            <p:cNvSpPr/>
            <p:nvPr/>
          </p:nvSpPr>
          <p:spPr>
            <a:xfrm>
              <a:off x="2703975" y="1320225"/>
              <a:ext cx="35725" cy="35775"/>
            </a:xfrm>
            <a:custGeom>
              <a:avLst/>
              <a:gdLst/>
              <a:ahLst/>
              <a:cxnLst/>
              <a:rect l="l" t="t" r="r" b="b"/>
              <a:pathLst>
                <a:path w="1429" h="1431" extrusionOk="0">
                  <a:moveTo>
                    <a:pt x="699" y="0"/>
                  </a:moveTo>
                  <a:cubicBezTo>
                    <a:pt x="334" y="31"/>
                    <a:pt x="30" y="335"/>
                    <a:pt x="0" y="699"/>
                  </a:cubicBezTo>
                  <a:cubicBezTo>
                    <a:pt x="0" y="1064"/>
                    <a:pt x="304" y="1398"/>
                    <a:pt x="669" y="1429"/>
                  </a:cubicBezTo>
                  <a:cubicBezTo>
                    <a:pt x="683" y="1430"/>
                    <a:pt x="697" y="1431"/>
                    <a:pt x="712" y="1431"/>
                  </a:cubicBezTo>
                  <a:cubicBezTo>
                    <a:pt x="1034" y="1431"/>
                    <a:pt x="1369" y="1111"/>
                    <a:pt x="1398" y="791"/>
                  </a:cubicBezTo>
                  <a:cubicBezTo>
                    <a:pt x="1429" y="395"/>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4" name="Google Shape;29694;p13"/>
            <p:cNvSpPr/>
            <p:nvPr/>
          </p:nvSpPr>
          <p:spPr>
            <a:xfrm>
              <a:off x="1998775" y="3534500"/>
              <a:ext cx="35750" cy="35075"/>
            </a:xfrm>
            <a:custGeom>
              <a:avLst/>
              <a:gdLst/>
              <a:ahLst/>
              <a:cxnLst/>
              <a:rect l="l" t="t" r="r" b="b"/>
              <a:pathLst>
                <a:path w="1430" h="1403" extrusionOk="0">
                  <a:moveTo>
                    <a:pt x="711" y="0"/>
                  </a:moveTo>
                  <a:cubicBezTo>
                    <a:pt x="335" y="0"/>
                    <a:pt x="1" y="323"/>
                    <a:pt x="1" y="701"/>
                  </a:cubicBezTo>
                  <a:cubicBezTo>
                    <a:pt x="1" y="1066"/>
                    <a:pt x="335" y="1370"/>
                    <a:pt x="700" y="1400"/>
                  </a:cubicBezTo>
                  <a:cubicBezTo>
                    <a:pt x="718" y="1401"/>
                    <a:pt x="736" y="1402"/>
                    <a:pt x="753" y="1402"/>
                  </a:cubicBezTo>
                  <a:cubicBezTo>
                    <a:pt x="1151" y="1402"/>
                    <a:pt x="1429" y="1079"/>
                    <a:pt x="1429" y="701"/>
                  </a:cubicBezTo>
                  <a:cubicBezTo>
                    <a:pt x="1429" y="306"/>
                    <a:pt x="1156" y="2"/>
                    <a:pt x="761" y="2"/>
                  </a:cubicBezTo>
                  <a:cubicBezTo>
                    <a:pt x="744" y="1"/>
                    <a:pt x="727" y="0"/>
                    <a:pt x="7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5" name="Google Shape;29695;p13"/>
            <p:cNvSpPr/>
            <p:nvPr/>
          </p:nvSpPr>
          <p:spPr>
            <a:xfrm>
              <a:off x="4637125" y="1099800"/>
              <a:ext cx="35750" cy="35075"/>
            </a:xfrm>
            <a:custGeom>
              <a:avLst/>
              <a:gdLst/>
              <a:ahLst/>
              <a:cxnLst/>
              <a:rect l="l" t="t" r="r" b="b"/>
              <a:pathLst>
                <a:path w="1430" h="1403" extrusionOk="0">
                  <a:moveTo>
                    <a:pt x="720" y="1"/>
                  </a:moveTo>
                  <a:cubicBezTo>
                    <a:pt x="703" y="1"/>
                    <a:pt x="686" y="1"/>
                    <a:pt x="669" y="3"/>
                  </a:cubicBezTo>
                  <a:cubicBezTo>
                    <a:pt x="274" y="3"/>
                    <a:pt x="1" y="276"/>
                    <a:pt x="1" y="671"/>
                  </a:cubicBezTo>
                  <a:cubicBezTo>
                    <a:pt x="1" y="1079"/>
                    <a:pt x="279" y="1403"/>
                    <a:pt x="677" y="1403"/>
                  </a:cubicBezTo>
                  <a:cubicBezTo>
                    <a:pt x="694" y="1403"/>
                    <a:pt x="712" y="1402"/>
                    <a:pt x="730" y="1401"/>
                  </a:cubicBezTo>
                  <a:cubicBezTo>
                    <a:pt x="1095" y="1401"/>
                    <a:pt x="1429" y="1066"/>
                    <a:pt x="1429" y="702"/>
                  </a:cubicBezTo>
                  <a:cubicBezTo>
                    <a:pt x="1429" y="323"/>
                    <a:pt x="1095" y="1"/>
                    <a:pt x="7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6" name="Google Shape;29696;p13"/>
            <p:cNvSpPr/>
            <p:nvPr/>
          </p:nvSpPr>
          <p:spPr>
            <a:xfrm>
              <a:off x="2468400" y="4222950"/>
              <a:ext cx="35725" cy="35075"/>
            </a:xfrm>
            <a:custGeom>
              <a:avLst/>
              <a:gdLst/>
              <a:ahLst/>
              <a:cxnLst/>
              <a:rect l="l" t="t" r="r" b="b"/>
              <a:pathLst>
                <a:path w="1429" h="1403" extrusionOk="0">
                  <a:moveTo>
                    <a:pt x="737" y="0"/>
                  </a:moveTo>
                  <a:cubicBezTo>
                    <a:pt x="335" y="0"/>
                    <a:pt x="0" y="322"/>
                    <a:pt x="0" y="671"/>
                  </a:cubicBezTo>
                  <a:cubicBezTo>
                    <a:pt x="0" y="1051"/>
                    <a:pt x="337" y="1402"/>
                    <a:pt x="714" y="1402"/>
                  </a:cubicBezTo>
                  <a:cubicBezTo>
                    <a:pt x="729" y="1402"/>
                    <a:pt x="745" y="1402"/>
                    <a:pt x="760" y="1401"/>
                  </a:cubicBezTo>
                  <a:cubicBezTo>
                    <a:pt x="1155" y="1401"/>
                    <a:pt x="1429" y="1097"/>
                    <a:pt x="1429" y="701"/>
                  </a:cubicBezTo>
                  <a:cubicBezTo>
                    <a:pt x="1429" y="306"/>
                    <a:pt x="1155" y="33"/>
                    <a:pt x="791" y="2"/>
                  </a:cubicBezTo>
                  <a:cubicBezTo>
                    <a:pt x="773" y="1"/>
                    <a:pt x="755" y="0"/>
                    <a:pt x="7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7" name="Google Shape;29697;p13"/>
            <p:cNvSpPr/>
            <p:nvPr/>
          </p:nvSpPr>
          <p:spPr>
            <a:xfrm>
              <a:off x="2799700" y="4446350"/>
              <a:ext cx="36500" cy="35025"/>
            </a:xfrm>
            <a:custGeom>
              <a:avLst/>
              <a:gdLst/>
              <a:ahLst/>
              <a:cxnLst/>
              <a:rect l="l" t="t" r="r" b="b"/>
              <a:pathLst>
                <a:path w="1460" h="1401" extrusionOk="0">
                  <a:moveTo>
                    <a:pt x="720" y="1"/>
                  </a:moveTo>
                  <a:cubicBezTo>
                    <a:pt x="703" y="1"/>
                    <a:pt x="687" y="1"/>
                    <a:pt x="670" y="3"/>
                  </a:cubicBezTo>
                  <a:cubicBezTo>
                    <a:pt x="274" y="33"/>
                    <a:pt x="1" y="307"/>
                    <a:pt x="1" y="732"/>
                  </a:cubicBezTo>
                  <a:cubicBezTo>
                    <a:pt x="1" y="1097"/>
                    <a:pt x="305" y="1401"/>
                    <a:pt x="700" y="1401"/>
                  </a:cubicBezTo>
                  <a:cubicBezTo>
                    <a:pt x="1126" y="1401"/>
                    <a:pt x="1460" y="1036"/>
                    <a:pt x="1430" y="641"/>
                  </a:cubicBezTo>
                  <a:cubicBezTo>
                    <a:pt x="1372" y="293"/>
                    <a:pt x="1065" y="1"/>
                    <a:pt x="7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8" name="Google Shape;29698;p13"/>
            <p:cNvSpPr/>
            <p:nvPr/>
          </p:nvSpPr>
          <p:spPr>
            <a:xfrm>
              <a:off x="4784575" y="1256350"/>
              <a:ext cx="35725" cy="35775"/>
            </a:xfrm>
            <a:custGeom>
              <a:avLst/>
              <a:gdLst/>
              <a:ahLst/>
              <a:cxnLst/>
              <a:rect l="l" t="t" r="r" b="b"/>
              <a:pathLst>
                <a:path w="1429" h="1431" extrusionOk="0">
                  <a:moveTo>
                    <a:pt x="747" y="0"/>
                  </a:moveTo>
                  <a:cubicBezTo>
                    <a:pt x="366" y="0"/>
                    <a:pt x="1" y="380"/>
                    <a:pt x="30" y="732"/>
                  </a:cubicBezTo>
                  <a:cubicBezTo>
                    <a:pt x="30" y="1096"/>
                    <a:pt x="364" y="1431"/>
                    <a:pt x="729" y="1431"/>
                  </a:cubicBezTo>
                  <a:cubicBezTo>
                    <a:pt x="1094" y="1431"/>
                    <a:pt x="1398" y="1127"/>
                    <a:pt x="1428" y="762"/>
                  </a:cubicBezTo>
                  <a:cubicBezTo>
                    <a:pt x="1428" y="397"/>
                    <a:pt x="1124" y="32"/>
                    <a:pt x="790" y="2"/>
                  </a:cubicBezTo>
                  <a:cubicBezTo>
                    <a:pt x="775" y="1"/>
                    <a:pt x="761" y="0"/>
                    <a:pt x="7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9" name="Google Shape;29699;p13"/>
            <p:cNvSpPr/>
            <p:nvPr/>
          </p:nvSpPr>
          <p:spPr>
            <a:xfrm>
              <a:off x="5635625" y="2596825"/>
              <a:ext cx="35725" cy="35800"/>
            </a:xfrm>
            <a:custGeom>
              <a:avLst/>
              <a:gdLst/>
              <a:ahLst/>
              <a:cxnLst/>
              <a:rect l="l" t="t" r="r" b="b"/>
              <a:pathLst>
                <a:path w="1429" h="1432" extrusionOk="0">
                  <a:moveTo>
                    <a:pt x="700" y="1"/>
                  </a:moveTo>
                  <a:cubicBezTo>
                    <a:pt x="335" y="1"/>
                    <a:pt x="31" y="335"/>
                    <a:pt x="1" y="700"/>
                  </a:cubicBezTo>
                  <a:cubicBezTo>
                    <a:pt x="1" y="1065"/>
                    <a:pt x="305" y="1399"/>
                    <a:pt x="669" y="1429"/>
                  </a:cubicBezTo>
                  <a:cubicBezTo>
                    <a:pt x="684" y="1431"/>
                    <a:pt x="698" y="1431"/>
                    <a:pt x="712" y="1431"/>
                  </a:cubicBezTo>
                  <a:cubicBezTo>
                    <a:pt x="1064" y="1431"/>
                    <a:pt x="1428" y="1080"/>
                    <a:pt x="1399" y="700"/>
                  </a:cubicBezTo>
                  <a:cubicBezTo>
                    <a:pt x="1399" y="335"/>
                    <a:pt x="106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0" name="Google Shape;29700;p13"/>
            <p:cNvSpPr/>
            <p:nvPr/>
          </p:nvSpPr>
          <p:spPr>
            <a:xfrm>
              <a:off x="3741225" y="4685725"/>
              <a:ext cx="35725" cy="35075"/>
            </a:xfrm>
            <a:custGeom>
              <a:avLst/>
              <a:gdLst/>
              <a:ahLst/>
              <a:cxnLst/>
              <a:rect l="l" t="t" r="r" b="b"/>
              <a:pathLst>
                <a:path w="1429" h="1403" extrusionOk="0">
                  <a:moveTo>
                    <a:pt x="716" y="0"/>
                  </a:moveTo>
                  <a:cubicBezTo>
                    <a:pt x="700" y="0"/>
                    <a:pt x="684" y="1"/>
                    <a:pt x="669" y="2"/>
                  </a:cubicBezTo>
                  <a:cubicBezTo>
                    <a:pt x="304" y="2"/>
                    <a:pt x="0" y="367"/>
                    <a:pt x="0" y="701"/>
                  </a:cubicBezTo>
                  <a:cubicBezTo>
                    <a:pt x="0" y="1080"/>
                    <a:pt x="363" y="1402"/>
                    <a:pt x="740" y="1402"/>
                  </a:cubicBezTo>
                  <a:cubicBezTo>
                    <a:pt x="757" y="1402"/>
                    <a:pt x="774" y="1402"/>
                    <a:pt x="790" y="1400"/>
                  </a:cubicBezTo>
                  <a:cubicBezTo>
                    <a:pt x="1155" y="1340"/>
                    <a:pt x="1429" y="1005"/>
                    <a:pt x="1398" y="641"/>
                  </a:cubicBezTo>
                  <a:cubicBezTo>
                    <a:pt x="1369" y="293"/>
                    <a:pt x="1036"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1" name="Google Shape;29701;p13"/>
            <p:cNvSpPr/>
            <p:nvPr/>
          </p:nvSpPr>
          <p:spPr>
            <a:xfrm>
              <a:off x="4757200" y="4438800"/>
              <a:ext cx="36500" cy="35800"/>
            </a:xfrm>
            <a:custGeom>
              <a:avLst/>
              <a:gdLst/>
              <a:ahLst/>
              <a:cxnLst/>
              <a:rect l="l" t="t" r="r" b="b"/>
              <a:pathLst>
                <a:path w="1460" h="1432" extrusionOk="0">
                  <a:moveTo>
                    <a:pt x="699" y="1"/>
                  </a:moveTo>
                  <a:cubicBezTo>
                    <a:pt x="335" y="31"/>
                    <a:pt x="0" y="396"/>
                    <a:pt x="31" y="730"/>
                  </a:cubicBezTo>
                  <a:cubicBezTo>
                    <a:pt x="31" y="1109"/>
                    <a:pt x="393" y="1431"/>
                    <a:pt x="771" y="1431"/>
                  </a:cubicBezTo>
                  <a:cubicBezTo>
                    <a:pt x="787" y="1431"/>
                    <a:pt x="804" y="1431"/>
                    <a:pt x="821" y="1429"/>
                  </a:cubicBezTo>
                  <a:cubicBezTo>
                    <a:pt x="1186" y="1368"/>
                    <a:pt x="1459" y="1034"/>
                    <a:pt x="1429" y="669"/>
                  </a:cubicBezTo>
                  <a:cubicBezTo>
                    <a:pt x="1398" y="305"/>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2" name="Google Shape;29702;p13"/>
            <p:cNvSpPr/>
            <p:nvPr/>
          </p:nvSpPr>
          <p:spPr>
            <a:xfrm>
              <a:off x="2983600" y="1115050"/>
              <a:ext cx="35750" cy="35775"/>
            </a:xfrm>
            <a:custGeom>
              <a:avLst/>
              <a:gdLst/>
              <a:ahLst/>
              <a:cxnLst/>
              <a:rect l="l" t="t" r="r" b="b"/>
              <a:pathLst>
                <a:path w="1430" h="1431" extrusionOk="0">
                  <a:moveTo>
                    <a:pt x="730" y="0"/>
                  </a:moveTo>
                  <a:cubicBezTo>
                    <a:pt x="365" y="0"/>
                    <a:pt x="31" y="365"/>
                    <a:pt x="1" y="700"/>
                  </a:cubicBezTo>
                  <a:cubicBezTo>
                    <a:pt x="1" y="1079"/>
                    <a:pt x="365" y="1431"/>
                    <a:pt x="745" y="1431"/>
                  </a:cubicBezTo>
                  <a:cubicBezTo>
                    <a:pt x="760" y="1431"/>
                    <a:pt x="775" y="1430"/>
                    <a:pt x="791" y="1429"/>
                  </a:cubicBezTo>
                  <a:cubicBezTo>
                    <a:pt x="1156" y="1399"/>
                    <a:pt x="1429" y="1064"/>
                    <a:pt x="1429" y="700"/>
                  </a:cubicBezTo>
                  <a:cubicBezTo>
                    <a:pt x="1399" y="304"/>
                    <a:pt x="109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3" name="Google Shape;29703;p13"/>
            <p:cNvSpPr/>
            <p:nvPr/>
          </p:nvSpPr>
          <p:spPr>
            <a:xfrm>
              <a:off x="5386375" y="3844575"/>
              <a:ext cx="36500" cy="35025"/>
            </a:xfrm>
            <a:custGeom>
              <a:avLst/>
              <a:gdLst/>
              <a:ahLst/>
              <a:cxnLst/>
              <a:rect l="l" t="t" r="r" b="b"/>
              <a:pathLst>
                <a:path w="1460" h="1401" extrusionOk="0">
                  <a:moveTo>
                    <a:pt x="700" y="0"/>
                  </a:moveTo>
                  <a:cubicBezTo>
                    <a:pt x="335" y="0"/>
                    <a:pt x="1" y="335"/>
                    <a:pt x="1" y="699"/>
                  </a:cubicBezTo>
                  <a:cubicBezTo>
                    <a:pt x="1" y="1078"/>
                    <a:pt x="363" y="1400"/>
                    <a:pt x="741" y="1400"/>
                  </a:cubicBezTo>
                  <a:cubicBezTo>
                    <a:pt x="758" y="1400"/>
                    <a:pt x="774" y="1400"/>
                    <a:pt x="791" y="1399"/>
                  </a:cubicBezTo>
                  <a:cubicBezTo>
                    <a:pt x="1186" y="1368"/>
                    <a:pt x="1460" y="1034"/>
                    <a:pt x="1429" y="639"/>
                  </a:cubicBezTo>
                  <a:cubicBezTo>
                    <a:pt x="1399" y="24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4" name="Google Shape;29704;p13"/>
            <p:cNvSpPr/>
            <p:nvPr/>
          </p:nvSpPr>
          <p:spPr>
            <a:xfrm>
              <a:off x="3831650" y="4716875"/>
              <a:ext cx="35725" cy="35800"/>
            </a:xfrm>
            <a:custGeom>
              <a:avLst/>
              <a:gdLst/>
              <a:ahLst/>
              <a:cxnLst/>
              <a:rect l="l" t="t" r="r" b="b"/>
              <a:pathLst>
                <a:path w="1429" h="1432" extrusionOk="0">
                  <a:moveTo>
                    <a:pt x="720" y="1"/>
                  </a:moveTo>
                  <a:cubicBezTo>
                    <a:pt x="367" y="1"/>
                    <a:pt x="0" y="382"/>
                    <a:pt x="0" y="762"/>
                  </a:cubicBezTo>
                  <a:cubicBezTo>
                    <a:pt x="31" y="1097"/>
                    <a:pt x="365" y="1431"/>
                    <a:pt x="730" y="1431"/>
                  </a:cubicBezTo>
                  <a:cubicBezTo>
                    <a:pt x="1095" y="1431"/>
                    <a:pt x="1429" y="1127"/>
                    <a:pt x="1429" y="732"/>
                  </a:cubicBezTo>
                  <a:cubicBezTo>
                    <a:pt x="1429" y="367"/>
                    <a:pt x="1125" y="33"/>
                    <a:pt x="760" y="2"/>
                  </a:cubicBezTo>
                  <a:cubicBezTo>
                    <a:pt x="747" y="1"/>
                    <a:pt x="734" y="1"/>
                    <a:pt x="7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5" name="Google Shape;29705;p13"/>
            <p:cNvSpPr/>
            <p:nvPr/>
          </p:nvSpPr>
          <p:spPr>
            <a:xfrm>
              <a:off x="1891650" y="2982850"/>
              <a:ext cx="36500" cy="35050"/>
            </a:xfrm>
            <a:custGeom>
              <a:avLst/>
              <a:gdLst/>
              <a:ahLst/>
              <a:cxnLst/>
              <a:rect l="l" t="t" r="r" b="b"/>
              <a:pathLst>
                <a:path w="1460" h="1402" extrusionOk="0">
                  <a:moveTo>
                    <a:pt x="730" y="1"/>
                  </a:moveTo>
                  <a:cubicBezTo>
                    <a:pt x="304" y="1"/>
                    <a:pt x="0" y="335"/>
                    <a:pt x="30" y="761"/>
                  </a:cubicBezTo>
                  <a:cubicBezTo>
                    <a:pt x="59" y="1136"/>
                    <a:pt x="335" y="1401"/>
                    <a:pt x="726" y="1401"/>
                  </a:cubicBezTo>
                  <a:cubicBezTo>
                    <a:pt x="747" y="1401"/>
                    <a:pt x="769" y="1401"/>
                    <a:pt x="790" y="1399"/>
                  </a:cubicBezTo>
                  <a:cubicBezTo>
                    <a:pt x="1155" y="1369"/>
                    <a:pt x="1459" y="1034"/>
                    <a:pt x="1459" y="669"/>
                  </a:cubicBezTo>
                  <a:cubicBezTo>
                    <a:pt x="1429" y="305"/>
                    <a:pt x="1094"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6" name="Google Shape;29706;p13"/>
            <p:cNvSpPr/>
            <p:nvPr/>
          </p:nvSpPr>
          <p:spPr>
            <a:xfrm>
              <a:off x="3922075" y="4751825"/>
              <a:ext cx="37250" cy="35100"/>
            </a:xfrm>
            <a:custGeom>
              <a:avLst/>
              <a:gdLst/>
              <a:ahLst/>
              <a:cxnLst/>
              <a:rect l="l" t="t" r="r" b="b"/>
              <a:pathLst>
                <a:path w="1490" h="1404" extrusionOk="0">
                  <a:moveTo>
                    <a:pt x="736" y="1"/>
                  </a:moveTo>
                  <a:cubicBezTo>
                    <a:pt x="365" y="1"/>
                    <a:pt x="60" y="293"/>
                    <a:pt x="31" y="641"/>
                  </a:cubicBezTo>
                  <a:cubicBezTo>
                    <a:pt x="0" y="1006"/>
                    <a:pt x="335" y="1401"/>
                    <a:pt x="730" y="1401"/>
                  </a:cubicBezTo>
                  <a:cubicBezTo>
                    <a:pt x="750" y="1402"/>
                    <a:pt x="770" y="1403"/>
                    <a:pt x="789" y="1403"/>
                  </a:cubicBezTo>
                  <a:cubicBezTo>
                    <a:pt x="1155" y="1403"/>
                    <a:pt x="1431" y="1138"/>
                    <a:pt x="1459" y="763"/>
                  </a:cubicBezTo>
                  <a:cubicBezTo>
                    <a:pt x="1490" y="337"/>
                    <a:pt x="1216" y="3"/>
                    <a:pt x="791" y="3"/>
                  </a:cubicBezTo>
                  <a:cubicBezTo>
                    <a:pt x="772" y="1"/>
                    <a:pt x="754" y="1"/>
                    <a:pt x="7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7" name="Google Shape;29707;p13"/>
            <p:cNvSpPr/>
            <p:nvPr/>
          </p:nvSpPr>
          <p:spPr>
            <a:xfrm>
              <a:off x="3661425" y="950925"/>
              <a:ext cx="35725" cy="35775"/>
            </a:xfrm>
            <a:custGeom>
              <a:avLst/>
              <a:gdLst/>
              <a:ahLst/>
              <a:cxnLst/>
              <a:rect l="l" t="t" r="r" b="b"/>
              <a:pathLst>
                <a:path w="1429" h="1431" extrusionOk="0">
                  <a:moveTo>
                    <a:pt x="700" y="0"/>
                  </a:moveTo>
                  <a:cubicBezTo>
                    <a:pt x="335" y="0"/>
                    <a:pt x="31" y="334"/>
                    <a:pt x="1" y="699"/>
                  </a:cubicBezTo>
                  <a:cubicBezTo>
                    <a:pt x="1" y="1064"/>
                    <a:pt x="305" y="1398"/>
                    <a:pt x="669" y="1429"/>
                  </a:cubicBezTo>
                  <a:cubicBezTo>
                    <a:pt x="684" y="1430"/>
                    <a:pt x="698" y="1430"/>
                    <a:pt x="712" y="1430"/>
                  </a:cubicBezTo>
                  <a:cubicBezTo>
                    <a:pt x="1064" y="1430"/>
                    <a:pt x="1428" y="1079"/>
                    <a:pt x="1399" y="699"/>
                  </a:cubicBezTo>
                  <a:cubicBezTo>
                    <a:pt x="1399" y="33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8" name="Google Shape;29708;p13"/>
            <p:cNvSpPr/>
            <p:nvPr/>
          </p:nvSpPr>
          <p:spPr>
            <a:xfrm>
              <a:off x="3617350" y="4742725"/>
              <a:ext cx="35750" cy="35075"/>
            </a:xfrm>
            <a:custGeom>
              <a:avLst/>
              <a:gdLst/>
              <a:ahLst/>
              <a:cxnLst/>
              <a:rect l="l" t="t" r="r" b="b"/>
              <a:pathLst>
                <a:path w="1430" h="1403" extrusionOk="0">
                  <a:moveTo>
                    <a:pt x="710" y="0"/>
                  </a:moveTo>
                  <a:cubicBezTo>
                    <a:pt x="335" y="0"/>
                    <a:pt x="1" y="323"/>
                    <a:pt x="1" y="701"/>
                  </a:cubicBezTo>
                  <a:cubicBezTo>
                    <a:pt x="1" y="1066"/>
                    <a:pt x="335" y="1370"/>
                    <a:pt x="700" y="1400"/>
                  </a:cubicBezTo>
                  <a:cubicBezTo>
                    <a:pt x="718" y="1401"/>
                    <a:pt x="736" y="1402"/>
                    <a:pt x="753" y="1402"/>
                  </a:cubicBezTo>
                  <a:cubicBezTo>
                    <a:pt x="1151" y="1402"/>
                    <a:pt x="1429" y="1079"/>
                    <a:pt x="1429" y="701"/>
                  </a:cubicBezTo>
                  <a:cubicBezTo>
                    <a:pt x="1429" y="306"/>
                    <a:pt x="1156" y="2"/>
                    <a:pt x="761" y="2"/>
                  </a:cubicBezTo>
                  <a:cubicBezTo>
                    <a:pt x="744" y="1"/>
                    <a:pt x="727"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9" name="Google Shape;29709;p13"/>
            <p:cNvSpPr/>
            <p:nvPr/>
          </p:nvSpPr>
          <p:spPr>
            <a:xfrm>
              <a:off x="5659975" y="2811075"/>
              <a:ext cx="35700" cy="35775"/>
            </a:xfrm>
            <a:custGeom>
              <a:avLst/>
              <a:gdLst/>
              <a:ahLst/>
              <a:cxnLst/>
              <a:rect l="l" t="t" r="r" b="b"/>
              <a:pathLst>
                <a:path w="1428" h="1431" extrusionOk="0">
                  <a:moveTo>
                    <a:pt x="746" y="1"/>
                  </a:moveTo>
                  <a:cubicBezTo>
                    <a:pt x="366" y="1"/>
                    <a:pt x="0" y="380"/>
                    <a:pt x="30" y="732"/>
                  </a:cubicBezTo>
                  <a:cubicBezTo>
                    <a:pt x="30" y="1097"/>
                    <a:pt x="364" y="1431"/>
                    <a:pt x="729" y="1431"/>
                  </a:cubicBezTo>
                  <a:cubicBezTo>
                    <a:pt x="1094" y="1431"/>
                    <a:pt x="1398" y="1127"/>
                    <a:pt x="1428" y="762"/>
                  </a:cubicBezTo>
                  <a:cubicBezTo>
                    <a:pt x="1428" y="367"/>
                    <a:pt x="1124" y="33"/>
                    <a:pt x="790" y="2"/>
                  </a:cubicBezTo>
                  <a:cubicBezTo>
                    <a:pt x="775" y="1"/>
                    <a:pt x="761"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0" name="Google Shape;29710;p13"/>
            <p:cNvSpPr/>
            <p:nvPr/>
          </p:nvSpPr>
          <p:spPr>
            <a:xfrm>
              <a:off x="5552800" y="3390150"/>
              <a:ext cx="36500" cy="35800"/>
            </a:xfrm>
            <a:custGeom>
              <a:avLst/>
              <a:gdLst/>
              <a:ahLst/>
              <a:cxnLst/>
              <a:rect l="l" t="t" r="r" b="b"/>
              <a:pathLst>
                <a:path w="1460" h="1432" extrusionOk="0">
                  <a:moveTo>
                    <a:pt x="730" y="1"/>
                  </a:moveTo>
                  <a:cubicBezTo>
                    <a:pt x="335" y="1"/>
                    <a:pt x="1" y="396"/>
                    <a:pt x="31" y="791"/>
                  </a:cubicBezTo>
                  <a:cubicBezTo>
                    <a:pt x="60" y="1139"/>
                    <a:pt x="393" y="1431"/>
                    <a:pt x="740" y="1431"/>
                  </a:cubicBezTo>
                  <a:cubicBezTo>
                    <a:pt x="757" y="1431"/>
                    <a:pt x="774" y="1431"/>
                    <a:pt x="791" y="1429"/>
                  </a:cubicBezTo>
                  <a:cubicBezTo>
                    <a:pt x="1125" y="1399"/>
                    <a:pt x="1460" y="1034"/>
                    <a:pt x="1429" y="700"/>
                  </a:cubicBezTo>
                  <a:cubicBezTo>
                    <a:pt x="1429" y="335"/>
                    <a:pt x="1064"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1" name="Google Shape;29711;p13"/>
            <p:cNvSpPr/>
            <p:nvPr/>
          </p:nvSpPr>
          <p:spPr>
            <a:xfrm>
              <a:off x="1916725" y="3197100"/>
              <a:ext cx="36500" cy="35075"/>
            </a:xfrm>
            <a:custGeom>
              <a:avLst/>
              <a:gdLst/>
              <a:ahLst/>
              <a:cxnLst/>
              <a:rect l="l" t="t" r="r" b="b"/>
              <a:pathLst>
                <a:path w="1460" h="1403" extrusionOk="0">
                  <a:moveTo>
                    <a:pt x="759" y="0"/>
                  </a:moveTo>
                  <a:cubicBezTo>
                    <a:pt x="739" y="0"/>
                    <a:pt x="719" y="1"/>
                    <a:pt x="699" y="2"/>
                  </a:cubicBezTo>
                  <a:cubicBezTo>
                    <a:pt x="304" y="33"/>
                    <a:pt x="0" y="337"/>
                    <a:pt x="0" y="701"/>
                  </a:cubicBezTo>
                  <a:cubicBezTo>
                    <a:pt x="29" y="1080"/>
                    <a:pt x="365" y="1402"/>
                    <a:pt x="740" y="1402"/>
                  </a:cubicBezTo>
                  <a:cubicBezTo>
                    <a:pt x="757" y="1402"/>
                    <a:pt x="774" y="1402"/>
                    <a:pt x="790" y="1401"/>
                  </a:cubicBezTo>
                  <a:cubicBezTo>
                    <a:pt x="1186" y="1340"/>
                    <a:pt x="1459" y="1036"/>
                    <a:pt x="1429" y="641"/>
                  </a:cubicBezTo>
                  <a:cubicBezTo>
                    <a:pt x="1400" y="266"/>
                    <a:pt x="1125" y="0"/>
                    <a:pt x="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2" name="Google Shape;29712;p13"/>
            <p:cNvSpPr/>
            <p:nvPr/>
          </p:nvSpPr>
          <p:spPr>
            <a:xfrm>
              <a:off x="3571000" y="917425"/>
              <a:ext cx="37250" cy="35025"/>
            </a:xfrm>
            <a:custGeom>
              <a:avLst/>
              <a:gdLst/>
              <a:ahLst/>
              <a:cxnLst/>
              <a:rect l="l" t="t" r="r" b="b"/>
              <a:pathLst>
                <a:path w="1490" h="1401" extrusionOk="0">
                  <a:moveTo>
                    <a:pt x="794" y="0"/>
                  </a:moveTo>
                  <a:cubicBezTo>
                    <a:pt x="773" y="0"/>
                    <a:pt x="752" y="1"/>
                    <a:pt x="730" y="3"/>
                  </a:cubicBezTo>
                  <a:cubicBezTo>
                    <a:pt x="365" y="3"/>
                    <a:pt x="31" y="307"/>
                    <a:pt x="31" y="671"/>
                  </a:cubicBezTo>
                  <a:cubicBezTo>
                    <a:pt x="1" y="1036"/>
                    <a:pt x="365" y="1401"/>
                    <a:pt x="760" y="1401"/>
                  </a:cubicBezTo>
                  <a:cubicBezTo>
                    <a:pt x="1186" y="1401"/>
                    <a:pt x="1490" y="1066"/>
                    <a:pt x="1460" y="641"/>
                  </a:cubicBezTo>
                  <a:cubicBezTo>
                    <a:pt x="1431" y="266"/>
                    <a:pt x="1183" y="0"/>
                    <a:pt x="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3" name="Google Shape;29713;p13"/>
            <p:cNvSpPr/>
            <p:nvPr/>
          </p:nvSpPr>
          <p:spPr>
            <a:xfrm>
              <a:off x="5584725" y="3298975"/>
              <a:ext cx="36500" cy="35800"/>
            </a:xfrm>
            <a:custGeom>
              <a:avLst/>
              <a:gdLst/>
              <a:ahLst/>
              <a:cxnLst/>
              <a:rect l="l" t="t" r="r" b="b"/>
              <a:pathLst>
                <a:path w="1460" h="1432" extrusionOk="0">
                  <a:moveTo>
                    <a:pt x="730" y="0"/>
                  </a:moveTo>
                  <a:cubicBezTo>
                    <a:pt x="335" y="0"/>
                    <a:pt x="0" y="395"/>
                    <a:pt x="31" y="791"/>
                  </a:cubicBezTo>
                  <a:cubicBezTo>
                    <a:pt x="60" y="1138"/>
                    <a:pt x="393" y="1431"/>
                    <a:pt x="740" y="1431"/>
                  </a:cubicBezTo>
                  <a:cubicBezTo>
                    <a:pt x="757" y="1431"/>
                    <a:pt x="774" y="1430"/>
                    <a:pt x="790" y="1429"/>
                  </a:cubicBezTo>
                  <a:cubicBezTo>
                    <a:pt x="1125" y="1399"/>
                    <a:pt x="1459" y="1034"/>
                    <a:pt x="1429" y="699"/>
                  </a:cubicBezTo>
                  <a:cubicBezTo>
                    <a:pt x="1429" y="335"/>
                    <a:pt x="1064"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4" name="Google Shape;29714;p13"/>
            <p:cNvSpPr/>
            <p:nvPr/>
          </p:nvSpPr>
          <p:spPr>
            <a:xfrm>
              <a:off x="5527725" y="2043575"/>
              <a:ext cx="35750" cy="35075"/>
            </a:xfrm>
            <a:custGeom>
              <a:avLst/>
              <a:gdLst/>
              <a:ahLst/>
              <a:cxnLst/>
              <a:rect l="l" t="t" r="r" b="b"/>
              <a:pathLst>
                <a:path w="1430" h="1403" extrusionOk="0">
                  <a:moveTo>
                    <a:pt x="710" y="1"/>
                  </a:moveTo>
                  <a:cubicBezTo>
                    <a:pt x="335" y="1"/>
                    <a:pt x="0" y="324"/>
                    <a:pt x="0" y="702"/>
                  </a:cubicBezTo>
                  <a:cubicBezTo>
                    <a:pt x="0" y="1080"/>
                    <a:pt x="363" y="1403"/>
                    <a:pt x="741" y="1403"/>
                  </a:cubicBezTo>
                  <a:cubicBezTo>
                    <a:pt x="757" y="1403"/>
                    <a:pt x="774" y="1402"/>
                    <a:pt x="791" y="1401"/>
                  </a:cubicBezTo>
                  <a:cubicBezTo>
                    <a:pt x="1156" y="1371"/>
                    <a:pt x="1429" y="1067"/>
                    <a:pt x="1429" y="672"/>
                  </a:cubicBezTo>
                  <a:cubicBezTo>
                    <a:pt x="1429" y="307"/>
                    <a:pt x="1156" y="3"/>
                    <a:pt x="760" y="3"/>
                  </a:cubicBezTo>
                  <a:cubicBezTo>
                    <a:pt x="744" y="2"/>
                    <a:pt x="727" y="1"/>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5" name="Google Shape;29715;p13"/>
            <p:cNvSpPr/>
            <p:nvPr/>
          </p:nvSpPr>
          <p:spPr>
            <a:xfrm>
              <a:off x="4386375" y="4612050"/>
              <a:ext cx="36500" cy="35800"/>
            </a:xfrm>
            <a:custGeom>
              <a:avLst/>
              <a:gdLst/>
              <a:ahLst/>
              <a:cxnLst/>
              <a:rect l="l" t="t" r="r" b="b"/>
              <a:pathLst>
                <a:path w="1460" h="1432" extrusionOk="0">
                  <a:moveTo>
                    <a:pt x="699" y="1"/>
                  </a:moveTo>
                  <a:cubicBezTo>
                    <a:pt x="335" y="1"/>
                    <a:pt x="0" y="335"/>
                    <a:pt x="0" y="700"/>
                  </a:cubicBezTo>
                  <a:cubicBezTo>
                    <a:pt x="0" y="1095"/>
                    <a:pt x="304" y="1399"/>
                    <a:pt x="669" y="1429"/>
                  </a:cubicBezTo>
                  <a:cubicBezTo>
                    <a:pt x="684" y="1431"/>
                    <a:pt x="700" y="1431"/>
                    <a:pt x="715" y="1431"/>
                  </a:cubicBezTo>
                  <a:cubicBezTo>
                    <a:pt x="1062" y="1431"/>
                    <a:pt x="1369" y="1111"/>
                    <a:pt x="1398" y="791"/>
                  </a:cubicBezTo>
                  <a:cubicBezTo>
                    <a:pt x="1459" y="396"/>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6" name="Google Shape;29716;p13"/>
            <p:cNvSpPr/>
            <p:nvPr/>
          </p:nvSpPr>
          <p:spPr>
            <a:xfrm>
              <a:off x="5618900" y="3207775"/>
              <a:ext cx="36500" cy="35800"/>
            </a:xfrm>
            <a:custGeom>
              <a:avLst/>
              <a:gdLst/>
              <a:ahLst/>
              <a:cxnLst/>
              <a:rect l="l" t="t" r="r" b="b"/>
              <a:pathLst>
                <a:path w="1460" h="1432" extrusionOk="0">
                  <a:moveTo>
                    <a:pt x="700" y="1"/>
                  </a:moveTo>
                  <a:cubicBezTo>
                    <a:pt x="335" y="31"/>
                    <a:pt x="1" y="396"/>
                    <a:pt x="31" y="730"/>
                  </a:cubicBezTo>
                  <a:cubicBezTo>
                    <a:pt x="31" y="1109"/>
                    <a:pt x="394" y="1431"/>
                    <a:pt x="771" y="1431"/>
                  </a:cubicBezTo>
                  <a:cubicBezTo>
                    <a:pt x="788" y="1431"/>
                    <a:pt x="805" y="1431"/>
                    <a:pt x="822" y="1429"/>
                  </a:cubicBezTo>
                  <a:cubicBezTo>
                    <a:pt x="1186" y="1369"/>
                    <a:pt x="1460" y="1034"/>
                    <a:pt x="1430" y="670"/>
                  </a:cubicBezTo>
                  <a:cubicBezTo>
                    <a:pt x="1399" y="305"/>
                    <a:pt x="106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7" name="Google Shape;29717;p13"/>
            <p:cNvSpPr/>
            <p:nvPr/>
          </p:nvSpPr>
          <p:spPr>
            <a:xfrm>
              <a:off x="1975975" y="2189475"/>
              <a:ext cx="35750" cy="35075"/>
            </a:xfrm>
            <a:custGeom>
              <a:avLst/>
              <a:gdLst/>
              <a:ahLst/>
              <a:cxnLst/>
              <a:rect l="l" t="t" r="r" b="b"/>
              <a:pathLst>
                <a:path w="1430" h="1403" extrusionOk="0">
                  <a:moveTo>
                    <a:pt x="707" y="1"/>
                  </a:moveTo>
                  <a:cubicBezTo>
                    <a:pt x="308" y="1"/>
                    <a:pt x="1" y="324"/>
                    <a:pt x="1" y="702"/>
                  </a:cubicBezTo>
                  <a:cubicBezTo>
                    <a:pt x="1" y="1067"/>
                    <a:pt x="335" y="1401"/>
                    <a:pt x="700" y="1401"/>
                  </a:cubicBezTo>
                  <a:cubicBezTo>
                    <a:pt x="718" y="1402"/>
                    <a:pt x="736" y="1403"/>
                    <a:pt x="753" y="1403"/>
                  </a:cubicBezTo>
                  <a:cubicBezTo>
                    <a:pt x="1151" y="1403"/>
                    <a:pt x="1430" y="1079"/>
                    <a:pt x="1430" y="671"/>
                  </a:cubicBezTo>
                  <a:cubicBezTo>
                    <a:pt x="1430" y="276"/>
                    <a:pt x="1156" y="3"/>
                    <a:pt x="761" y="3"/>
                  </a:cubicBezTo>
                  <a:cubicBezTo>
                    <a:pt x="743" y="2"/>
                    <a:pt x="725" y="1"/>
                    <a:pt x="7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8" name="Google Shape;29718;p13"/>
            <p:cNvSpPr/>
            <p:nvPr/>
          </p:nvSpPr>
          <p:spPr>
            <a:xfrm>
              <a:off x="3877250" y="926550"/>
              <a:ext cx="35725" cy="35075"/>
            </a:xfrm>
            <a:custGeom>
              <a:avLst/>
              <a:gdLst/>
              <a:ahLst/>
              <a:cxnLst/>
              <a:rect l="l" t="t" r="r" b="b"/>
              <a:pathLst>
                <a:path w="1429" h="1403" extrusionOk="0">
                  <a:moveTo>
                    <a:pt x="737" y="0"/>
                  </a:moveTo>
                  <a:cubicBezTo>
                    <a:pt x="334" y="0"/>
                    <a:pt x="0" y="323"/>
                    <a:pt x="0" y="701"/>
                  </a:cubicBezTo>
                  <a:cubicBezTo>
                    <a:pt x="0" y="1052"/>
                    <a:pt x="337" y="1402"/>
                    <a:pt x="714" y="1402"/>
                  </a:cubicBezTo>
                  <a:cubicBezTo>
                    <a:pt x="729" y="1402"/>
                    <a:pt x="744" y="1402"/>
                    <a:pt x="760" y="1401"/>
                  </a:cubicBezTo>
                  <a:cubicBezTo>
                    <a:pt x="1155" y="1401"/>
                    <a:pt x="1429" y="1097"/>
                    <a:pt x="1429" y="701"/>
                  </a:cubicBezTo>
                  <a:cubicBezTo>
                    <a:pt x="1429" y="306"/>
                    <a:pt x="1155" y="2"/>
                    <a:pt x="790" y="2"/>
                  </a:cubicBezTo>
                  <a:cubicBezTo>
                    <a:pt x="772" y="1"/>
                    <a:pt x="754" y="0"/>
                    <a:pt x="7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9" name="Google Shape;29719;p13"/>
            <p:cNvSpPr/>
            <p:nvPr/>
          </p:nvSpPr>
          <p:spPr>
            <a:xfrm>
              <a:off x="4966175" y="1323200"/>
              <a:ext cx="37250" cy="35100"/>
            </a:xfrm>
            <a:custGeom>
              <a:avLst/>
              <a:gdLst/>
              <a:ahLst/>
              <a:cxnLst/>
              <a:rect l="l" t="t" r="r" b="b"/>
              <a:pathLst>
                <a:path w="1490" h="1404" extrusionOk="0">
                  <a:moveTo>
                    <a:pt x="740" y="1"/>
                  </a:moveTo>
                  <a:cubicBezTo>
                    <a:pt x="395" y="1"/>
                    <a:pt x="88" y="292"/>
                    <a:pt x="30" y="611"/>
                  </a:cubicBezTo>
                  <a:cubicBezTo>
                    <a:pt x="0" y="1006"/>
                    <a:pt x="334" y="1371"/>
                    <a:pt x="730" y="1401"/>
                  </a:cubicBezTo>
                  <a:cubicBezTo>
                    <a:pt x="750" y="1403"/>
                    <a:pt x="769" y="1403"/>
                    <a:pt x="789" y="1403"/>
                  </a:cubicBezTo>
                  <a:cubicBezTo>
                    <a:pt x="1155" y="1403"/>
                    <a:pt x="1430" y="1138"/>
                    <a:pt x="1459" y="763"/>
                  </a:cubicBezTo>
                  <a:cubicBezTo>
                    <a:pt x="1489" y="337"/>
                    <a:pt x="1216" y="3"/>
                    <a:pt x="790" y="3"/>
                  </a:cubicBezTo>
                  <a:cubicBezTo>
                    <a:pt x="773" y="1"/>
                    <a:pt x="757" y="1"/>
                    <a:pt x="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0" name="Google Shape;29720;p13"/>
            <p:cNvSpPr/>
            <p:nvPr/>
          </p:nvSpPr>
          <p:spPr>
            <a:xfrm>
              <a:off x="2860500" y="1172750"/>
              <a:ext cx="36500" cy="35075"/>
            </a:xfrm>
            <a:custGeom>
              <a:avLst/>
              <a:gdLst/>
              <a:ahLst/>
              <a:cxnLst/>
              <a:rect l="l" t="t" r="r" b="b"/>
              <a:pathLst>
                <a:path w="1460" h="1403" extrusionOk="0">
                  <a:moveTo>
                    <a:pt x="759" y="0"/>
                  </a:moveTo>
                  <a:cubicBezTo>
                    <a:pt x="740" y="0"/>
                    <a:pt x="720" y="1"/>
                    <a:pt x="700" y="3"/>
                  </a:cubicBezTo>
                  <a:cubicBezTo>
                    <a:pt x="305" y="33"/>
                    <a:pt x="1" y="337"/>
                    <a:pt x="1" y="702"/>
                  </a:cubicBezTo>
                  <a:cubicBezTo>
                    <a:pt x="30" y="1080"/>
                    <a:pt x="365" y="1403"/>
                    <a:pt x="767" y="1403"/>
                  </a:cubicBezTo>
                  <a:cubicBezTo>
                    <a:pt x="785" y="1403"/>
                    <a:pt x="803" y="1402"/>
                    <a:pt x="821" y="1401"/>
                  </a:cubicBezTo>
                  <a:cubicBezTo>
                    <a:pt x="1186" y="1340"/>
                    <a:pt x="1460" y="1036"/>
                    <a:pt x="1429" y="641"/>
                  </a:cubicBezTo>
                  <a:cubicBezTo>
                    <a:pt x="1400" y="266"/>
                    <a:pt x="1125" y="0"/>
                    <a:pt x="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1" name="Google Shape;29721;p13"/>
            <p:cNvSpPr/>
            <p:nvPr/>
          </p:nvSpPr>
          <p:spPr>
            <a:xfrm>
              <a:off x="3446375" y="973700"/>
              <a:ext cx="36500" cy="35800"/>
            </a:xfrm>
            <a:custGeom>
              <a:avLst/>
              <a:gdLst/>
              <a:ahLst/>
              <a:cxnLst/>
              <a:rect l="l" t="t" r="r" b="b"/>
              <a:pathLst>
                <a:path w="1460" h="1432" extrusionOk="0">
                  <a:moveTo>
                    <a:pt x="730" y="1"/>
                  </a:moveTo>
                  <a:cubicBezTo>
                    <a:pt x="335" y="1"/>
                    <a:pt x="1" y="396"/>
                    <a:pt x="31" y="791"/>
                  </a:cubicBezTo>
                  <a:cubicBezTo>
                    <a:pt x="60" y="1139"/>
                    <a:pt x="365" y="1432"/>
                    <a:pt x="736" y="1432"/>
                  </a:cubicBezTo>
                  <a:cubicBezTo>
                    <a:pt x="754" y="1432"/>
                    <a:pt x="773" y="1431"/>
                    <a:pt x="791" y="1429"/>
                  </a:cubicBezTo>
                  <a:cubicBezTo>
                    <a:pt x="1156" y="1399"/>
                    <a:pt x="1460" y="1065"/>
                    <a:pt x="1429" y="700"/>
                  </a:cubicBezTo>
                  <a:cubicBezTo>
                    <a:pt x="1429" y="335"/>
                    <a:pt x="109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2" name="Google Shape;29722;p13"/>
            <p:cNvSpPr/>
            <p:nvPr/>
          </p:nvSpPr>
          <p:spPr>
            <a:xfrm>
              <a:off x="5023925" y="1448600"/>
              <a:ext cx="35725" cy="35025"/>
            </a:xfrm>
            <a:custGeom>
              <a:avLst/>
              <a:gdLst/>
              <a:ahLst/>
              <a:cxnLst/>
              <a:rect l="l" t="t" r="r" b="b"/>
              <a:pathLst>
                <a:path w="1429" h="1401" extrusionOk="0">
                  <a:moveTo>
                    <a:pt x="713" y="0"/>
                  </a:moveTo>
                  <a:cubicBezTo>
                    <a:pt x="393" y="0"/>
                    <a:pt x="60" y="293"/>
                    <a:pt x="31" y="640"/>
                  </a:cubicBezTo>
                  <a:cubicBezTo>
                    <a:pt x="0" y="1036"/>
                    <a:pt x="334" y="1400"/>
                    <a:pt x="730" y="1400"/>
                  </a:cubicBezTo>
                  <a:cubicBezTo>
                    <a:pt x="1094" y="1400"/>
                    <a:pt x="1429" y="1066"/>
                    <a:pt x="1429" y="701"/>
                  </a:cubicBezTo>
                  <a:cubicBezTo>
                    <a:pt x="1429" y="367"/>
                    <a:pt x="1125" y="2"/>
                    <a:pt x="760" y="2"/>
                  </a:cubicBezTo>
                  <a:cubicBezTo>
                    <a:pt x="745" y="1"/>
                    <a:pt x="729" y="0"/>
                    <a:pt x="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3" name="Google Shape;29723;p13"/>
            <p:cNvSpPr/>
            <p:nvPr/>
          </p:nvSpPr>
          <p:spPr>
            <a:xfrm>
              <a:off x="4273900" y="967575"/>
              <a:ext cx="35750" cy="35075"/>
            </a:xfrm>
            <a:custGeom>
              <a:avLst/>
              <a:gdLst/>
              <a:ahLst/>
              <a:cxnLst/>
              <a:rect l="l" t="t" r="r" b="b"/>
              <a:pathLst>
                <a:path w="1430" h="1403" extrusionOk="0">
                  <a:moveTo>
                    <a:pt x="707" y="1"/>
                  </a:moveTo>
                  <a:cubicBezTo>
                    <a:pt x="307" y="1"/>
                    <a:pt x="1" y="323"/>
                    <a:pt x="1" y="702"/>
                  </a:cubicBezTo>
                  <a:cubicBezTo>
                    <a:pt x="1" y="1067"/>
                    <a:pt x="335" y="1401"/>
                    <a:pt x="700" y="1401"/>
                  </a:cubicBezTo>
                  <a:cubicBezTo>
                    <a:pt x="718" y="1402"/>
                    <a:pt x="736" y="1403"/>
                    <a:pt x="753" y="1403"/>
                  </a:cubicBezTo>
                  <a:cubicBezTo>
                    <a:pt x="1150" y="1403"/>
                    <a:pt x="1429" y="1079"/>
                    <a:pt x="1429" y="671"/>
                  </a:cubicBezTo>
                  <a:cubicBezTo>
                    <a:pt x="1429" y="276"/>
                    <a:pt x="1156" y="3"/>
                    <a:pt x="760" y="3"/>
                  </a:cubicBezTo>
                  <a:cubicBezTo>
                    <a:pt x="742" y="1"/>
                    <a:pt x="725" y="1"/>
                    <a:pt x="7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4" name="Google Shape;29724;p13"/>
            <p:cNvSpPr/>
            <p:nvPr/>
          </p:nvSpPr>
          <p:spPr>
            <a:xfrm>
              <a:off x="5229075" y="3992000"/>
              <a:ext cx="36500" cy="35775"/>
            </a:xfrm>
            <a:custGeom>
              <a:avLst/>
              <a:gdLst/>
              <a:ahLst/>
              <a:cxnLst/>
              <a:rect l="l" t="t" r="r" b="b"/>
              <a:pathLst>
                <a:path w="1460" h="1431" extrusionOk="0">
                  <a:moveTo>
                    <a:pt x="700" y="0"/>
                  </a:moveTo>
                  <a:cubicBezTo>
                    <a:pt x="305" y="30"/>
                    <a:pt x="1" y="395"/>
                    <a:pt x="31" y="790"/>
                  </a:cubicBezTo>
                  <a:cubicBezTo>
                    <a:pt x="89" y="1165"/>
                    <a:pt x="393" y="1431"/>
                    <a:pt x="736" y="1431"/>
                  </a:cubicBezTo>
                  <a:cubicBezTo>
                    <a:pt x="754" y="1431"/>
                    <a:pt x="773" y="1430"/>
                    <a:pt x="791" y="1429"/>
                  </a:cubicBezTo>
                  <a:cubicBezTo>
                    <a:pt x="1156" y="1398"/>
                    <a:pt x="1460" y="1034"/>
                    <a:pt x="1430" y="669"/>
                  </a:cubicBezTo>
                  <a:cubicBezTo>
                    <a:pt x="1399" y="33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5" name="Google Shape;29725;p13"/>
            <p:cNvSpPr/>
            <p:nvPr/>
          </p:nvSpPr>
          <p:spPr>
            <a:xfrm>
              <a:off x="5379550" y="1885575"/>
              <a:ext cx="35725" cy="35750"/>
            </a:xfrm>
            <a:custGeom>
              <a:avLst/>
              <a:gdLst/>
              <a:ahLst/>
              <a:cxnLst/>
              <a:rect l="l" t="t" r="r" b="b"/>
              <a:pathLst>
                <a:path w="1429" h="1430" extrusionOk="0">
                  <a:moveTo>
                    <a:pt x="730" y="1"/>
                  </a:moveTo>
                  <a:cubicBezTo>
                    <a:pt x="335" y="1"/>
                    <a:pt x="0" y="365"/>
                    <a:pt x="31" y="791"/>
                  </a:cubicBezTo>
                  <a:cubicBezTo>
                    <a:pt x="61" y="1156"/>
                    <a:pt x="395" y="1429"/>
                    <a:pt x="760" y="1429"/>
                  </a:cubicBezTo>
                  <a:cubicBezTo>
                    <a:pt x="1125" y="1399"/>
                    <a:pt x="1429" y="1064"/>
                    <a:pt x="1429" y="700"/>
                  </a:cubicBezTo>
                  <a:cubicBezTo>
                    <a:pt x="1429" y="365"/>
                    <a:pt x="1095" y="3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6" name="Google Shape;29726;p13"/>
            <p:cNvSpPr/>
            <p:nvPr/>
          </p:nvSpPr>
          <p:spPr>
            <a:xfrm>
              <a:off x="3072500" y="4544225"/>
              <a:ext cx="36500" cy="35175"/>
            </a:xfrm>
            <a:custGeom>
              <a:avLst/>
              <a:gdLst/>
              <a:ahLst/>
              <a:cxnLst/>
              <a:rect l="l" t="t" r="r" b="b"/>
              <a:pathLst>
                <a:path w="1460" h="1407" extrusionOk="0">
                  <a:moveTo>
                    <a:pt x="698" y="1"/>
                  </a:moveTo>
                  <a:cubicBezTo>
                    <a:pt x="371" y="1"/>
                    <a:pt x="87" y="283"/>
                    <a:pt x="31" y="617"/>
                  </a:cubicBezTo>
                  <a:cubicBezTo>
                    <a:pt x="1" y="1012"/>
                    <a:pt x="305" y="1407"/>
                    <a:pt x="700" y="1407"/>
                  </a:cubicBezTo>
                  <a:cubicBezTo>
                    <a:pt x="1065" y="1407"/>
                    <a:pt x="1399" y="1103"/>
                    <a:pt x="1430" y="738"/>
                  </a:cubicBezTo>
                  <a:cubicBezTo>
                    <a:pt x="1460" y="404"/>
                    <a:pt x="1126" y="39"/>
                    <a:pt x="791" y="9"/>
                  </a:cubicBezTo>
                  <a:cubicBezTo>
                    <a:pt x="760" y="3"/>
                    <a:pt x="728" y="1"/>
                    <a:pt x="6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7" name="Google Shape;29727;p13"/>
            <p:cNvSpPr/>
            <p:nvPr/>
          </p:nvSpPr>
          <p:spPr>
            <a:xfrm>
              <a:off x="2042850" y="2007100"/>
              <a:ext cx="35750" cy="35075"/>
            </a:xfrm>
            <a:custGeom>
              <a:avLst/>
              <a:gdLst/>
              <a:ahLst/>
              <a:cxnLst/>
              <a:rect l="l" t="t" r="r" b="b"/>
              <a:pathLst>
                <a:path w="1430" h="1403" extrusionOk="0">
                  <a:moveTo>
                    <a:pt x="720" y="1"/>
                  </a:moveTo>
                  <a:cubicBezTo>
                    <a:pt x="703" y="1"/>
                    <a:pt x="686" y="2"/>
                    <a:pt x="670" y="3"/>
                  </a:cubicBezTo>
                  <a:cubicBezTo>
                    <a:pt x="274" y="3"/>
                    <a:pt x="1" y="276"/>
                    <a:pt x="1" y="672"/>
                  </a:cubicBezTo>
                  <a:cubicBezTo>
                    <a:pt x="1" y="1079"/>
                    <a:pt x="280" y="1403"/>
                    <a:pt x="677" y="1403"/>
                  </a:cubicBezTo>
                  <a:cubicBezTo>
                    <a:pt x="694" y="1403"/>
                    <a:pt x="712" y="1402"/>
                    <a:pt x="730" y="1401"/>
                  </a:cubicBezTo>
                  <a:cubicBezTo>
                    <a:pt x="1095" y="1401"/>
                    <a:pt x="1429" y="1067"/>
                    <a:pt x="1429" y="702"/>
                  </a:cubicBezTo>
                  <a:cubicBezTo>
                    <a:pt x="1429" y="324"/>
                    <a:pt x="1095" y="1"/>
                    <a:pt x="7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8" name="Google Shape;29728;p13"/>
            <p:cNvSpPr/>
            <p:nvPr/>
          </p:nvSpPr>
          <p:spPr>
            <a:xfrm>
              <a:off x="5174375" y="1602900"/>
              <a:ext cx="35750" cy="35725"/>
            </a:xfrm>
            <a:custGeom>
              <a:avLst/>
              <a:gdLst/>
              <a:ahLst/>
              <a:cxnLst/>
              <a:rect l="l" t="t" r="r" b="b"/>
              <a:pathLst>
                <a:path w="1430" h="1429" extrusionOk="0">
                  <a:moveTo>
                    <a:pt x="730" y="0"/>
                  </a:moveTo>
                  <a:cubicBezTo>
                    <a:pt x="335" y="0"/>
                    <a:pt x="0" y="365"/>
                    <a:pt x="31" y="791"/>
                  </a:cubicBezTo>
                  <a:cubicBezTo>
                    <a:pt x="61" y="1155"/>
                    <a:pt x="396" y="1429"/>
                    <a:pt x="760" y="1429"/>
                  </a:cubicBezTo>
                  <a:cubicBezTo>
                    <a:pt x="1125" y="1399"/>
                    <a:pt x="1429" y="1064"/>
                    <a:pt x="1429" y="700"/>
                  </a:cubicBezTo>
                  <a:cubicBezTo>
                    <a:pt x="1429" y="365"/>
                    <a:pt x="1095" y="31"/>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9" name="Google Shape;29729;p13"/>
            <p:cNvSpPr/>
            <p:nvPr/>
          </p:nvSpPr>
          <p:spPr>
            <a:xfrm>
              <a:off x="2200150" y="1858925"/>
              <a:ext cx="35750" cy="35075"/>
            </a:xfrm>
            <a:custGeom>
              <a:avLst/>
              <a:gdLst/>
              <a:ahLst/>
              <a:cxnLst/>
              <a:rect l="l" t="t" r="r" b="b"/>
              <a:pathLst>
                <a:path w="1430" h="1403" extrusionOk="0">
                  <a:moveTo>
                    <a:pt x="716" y="1"/>
                  </a:moveTo>
                  <a:cubicBezTo>
                    <a:pt x="700" y="1"/>
                    <a:pt x="685" y="1"/>
                    <a:pt x="669" y="3"/>
                  </a:cubicBezTo>
                  <a:cubicBezTo>
                    <a:pt x="305" y="3"/>
                    <a:pt x="1" y="367"/>
                    <a:pt x="1" y="702"/>
                  </a:cubicBezTo>
                  <a:cubicBezTo>
                    <a:pt x="1" y="1080"/>
                    <a:pt x="363" y="1403"/>
                    <a:pt x="741" y="1403"/>
                  </a:cubicBezTo>
                  <a:cubicBezTo>
                    <a:pt x="757" y="1403"/>
                    <a:pt x="774" y="1402"/>
                    <a:pt x="791" y="1401"/>
                  </a:cubicBezTo>
                  <a:cubicBezTo>
                    <a:pt x="1156" y="1340"/>
                    <a:pt x="1429" y="1006"/>
                    <a:pt x="1399" y="641"/>
                  </a:cubicBezTo>
                  <a:cubicBezTo>
                    <a:pt x="1370" y="293"/>
                    <a:pt x="1037" y="1"/>
                    <a:pt x="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0" name="Google Shape;29730;p13"/>
            <p:cNvSpPr/>
            <p:nvPr/>
          </p:nvSpPr>
          <p:spPr>
            <a:xfrm>
              <a:off x="2231350" y="1767025"/>
              <a:ext cx="35700" cy="35800"/>
            </a:xfrm>
            <a:custGeom>
              <a:avLst/>
              <a:gdLst/>
              <a:ahLst/>
              <a:cxnLst/>
              <a:rect l="l" t="t" r="r" b="b"/>
              <a:pathLst>
                <a:path w="1428" h="1432" extrusionOk="0">
                  <a:moveTo>
                    <a:pt x="728" y="1"/>
                  </a:moveTo>
                  <a:cubicBezTo>
                    <a:pt x="364" y="1"/>
                    <a:pt x="29" y="335"/>
                    <a:pt x="29" y="700"/>
                  </a:cubicBezTo>
                  <a:cubicBezTo>
                    <a:pt x="0" y="1080"/>
                    <a:pt x="336" y="1431"/>
                    <a:pt x="713" y="1431"/>
                  </a:cubicBezTo>
                  <a:cubicBezTo>
                    <a:pt x="728" y="1431"/>
                    <a:pt x="743" y="1431"/>
                    <a:pt x="759" y="1429"/>
                  </a:cubicBezTo>
                  <a:cubicBezTo>
                    <a:pt x="1124" y="1399"/>
                    <a:pt x="1428" y="1095"/>
                    <a:pt x="1428" y="700"/>
                  </a:cubicBezTo>
                  <a:cubicBezTo>
                    <a:pt x="1397" y="335"/>
                    <a:pt x="1093" y="1"/>
                    <a:pt x="7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1" name="Google Shape;29731;p13"/>
            <p:cNvSpPr/>
            <p:nvPr/>
          </p:nvSpPr>
          <p:spPr>
            <a:xfrm>
              <a:off x="2982075" y="4511750"/>
              <a:ext cx="35725" cy="35800"/>
            </a:xfrm>
            <a:custGeom>
              <a:avLst/>
              <a:gdLst/>
              <a:ahLst/>
              <a:cxnLst/>
              <a:rect l="l" t="t" r="r" b="b"/>
              <a:pathLst>
                <a:path w="1429" h="1432" extrusionOk="0">
                  <a:moveTo>
                    <a:pt x="700" y="1"/>
                  </a:moveTo>
                  <a:cubicBezTo>
                    <a:pt x="335" y="1"/>
                    <a:pt x="31" y="335"/>
                    <a:pt x="1" y="700"/>
                  </a:cubicBezTo>
                  <a:cubicBezTo>
                    <a:pt x="1" y="1065"/>
                    <a:pt x="305" y="1399"/>
                    <a:pt x="670" y="1429"/>
                  </a:cubicBezTo>
                  <a:cubicBezTo>
                    <a:pt x="684" y="1430"/>
                    <a:pt x="698" y="1431"/>
                    <a:pt x="713" y="1431"/>
                  </a:cubicBezTo>
                  <a:cubicBezTo>
                    <a:pt x="1065" y="1431"/>
                    <a:pt x="1428" y="1079"/>
                    <a:pt x="1399" y="700"/>
                  </a:cubicBezTo>
                  <a:cubicBezTo>
                    <a:pt x="1399" y="365"/>
                    <a:pt x="103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2" name="Google Shape;29732;p13"/>
            <p:cNvSpPr/>
            <p:nvPr/>
          </p:nvSpPr>
          <p:spPr>
            <a:xfrm>
              <a:off x="1901525" y="2674350"/>
              <a:ext cx="36500" cy="35775"/>
            </a:xfrm>
            <a:custGeom>
              <a:avLst/>
              <a:gdLst/>
              <a:ahLst/>
              <a:cxnLst/>
              <a:rect l="l" t="t" r="r" b="b"/>
              <a:pathLst>
                <a:path w="1460" h="1431" extrusionOk="0">
                  <a:moveTo>
                    <a:pt x="699" y="0"/>
                  </a:moveTo>
                  <a:cubicBezTo>
                    <a:pt x="335" y="0"/>
                    <a:pt x="0" y="335"/>
                    <a:pt x="0" y="699"/>
                  </a:cubicBezTo>
                  <a:cubicBezTo>
                    <a:pt x="0" y="1094"/>
                    <a:pt x="304" y="1398"/>
                    <a:pt x="669" y="1429"/>
                  </a:cubicBezTo>
                  <a:cubicBezTo>
                    <a:pt x="686" y="1430"/>
                    <a:pt x="703" y="1431"/>
                    <a:pt x="719" y="1431"/>
                  </a:cubicBezTo>
                  <a:cubicBezTo>
                    <a:pt x="1064" y="1431"/>
                    <a:pt x="1371" y="1138"/>
                    <a:pt x="1429" y="790"/>
                  </a:cubicBezTo>
                  <a:cubicBezTo>
                    <a:pt x="1459" y="395"/>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3" name="Google Shape;29733;p13"/>
            <p:cNvSpPr/>
            <p:nvPr/>
          </p:nvSpPr>
          <p:spPr>
            <a:xfrm>
              <a:off x="3526175" y="4710850"/>
              <a:ext cx="36500" cy="35025"/>
            </a:xfrm>
            <a:custGeom>
              <a:avLst/>
              <a:gdLst/>
              <a:ahLst/>
              <a:cxnLst/>
              <a:rect l="l" t="t" r="r" b="b"/>
              <a:pathLst>
                <a:path w="1460" h="1401" extrusionOk="0">
                  <a:moveTo>
                    <a:pt x="699" y="0"/>
                  </a:moveTo>
                  <a:cubicBezTo>
                    <a:pt x="335" y="0"/>
                    <a:pt x="0" y="335"/>
                    <a:pt x="0" y="699"/>
                  </a:cubicBezTo>
                  <a:cubicBezTo>
                    <a:pt x="0" y="1050"/>
                    <a:pt x="365" y="1400"/>
                    <a:pt x="744" y="1400"/>
                  </a:cubicBezTo>
                  <a:cubicBezTo>
                    <a:pt x="759" y="1400"/>
                    <a:pt x="775" y="1400"/>
                    <a:pt x="791" y="1399"/>
                  </a:cubicBezTo>
                  <a:cubicBezTo>
                    <a:pt x="1186" y="1368"/>
                    <a:pt x="1459" y="1034"/>
                    <a:pt x="1429" y="669"/>
                  </a:cubicBezTo>
                  <a:cubicBezTo>
                    <a:pt x="1398" y="274"/>
                    <a:pt x="1125"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4" name="Google Shape;29734;p13"/>
            <p:cNvSpPr/>
            <p:nvPr/>
          </p:nvSpPr>
          <p:spPr>
            <a:xfrm>
              <a:off x="3343825" y="4643925"/>
              <a:ext cx="35700" cy="35800"/>
            </a:xfrm>
            <a:custGeom>
              <a:avLst/>
              <a:gdLst/>
              <a:ahLst/>
              <a:cxnLst/>
              <a:rect l="l" t="t" r="r" b="b"/>
              <a:pathLst>
                <a:path w="1428" h="1432" extrusionOk="0">
                  <a:moveTo>
                    <a:pt x="746" y="1"/>
                  </a:moveTo>
                  <a:cubicBezTo>
                    <a:pt x="366" y="1"/>
                    <a:pt x="0" y="381"/>
                    <a:pt x="30" y="732"/>
                  </a:cubicBezTo>
                  <a:cubicBezTo>
                    <a:pt x="30" y="1097"/>
                    <a:pt x="364" y="1431"/>
                    <a:pt x="729" y="1431"/>
                  </a:cubicBezTo>
                  <a:cubicBezTo>
                    <a:pt x="1093" y="1431"/>
                    <a:pt x="1397" y="1127"/>
                    <a:pt x="1428" y="762"/>
                  </a:cubicBezTo>
                  <a:cubicBezTo>
                    <a:pt x="1428" y="367"/>
                    <a:pt x="1124" y="33"/>
                    <a:pt x="790" y="3"/>
                  </a:cubicBezTo>
                  <a:cubicBezTo>
                    <a:pt x="775" y="1"/>
                    <a:pt x="761"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5" name="Google Shape;29735;p13"/>
            <p:cNvSpPr/>
            <p:nvPr/>
          </p:nvSpPr>
          <p:spPr>
            <a:xfrm>
              <a:off x="4545175" y="1067750"/>
              <a:ext cx="37275" cy="35350"/>
            </a:xfrm>
            <a:custGeom>
              <a:avLst/>
              <a:gdLst/>
              <a:ahLst/>
              <a:cxnLst/>
              <a:rect l="l" t="t" r="r" b="b"/>
              <a:pathLst>
                <a:path w="1491" h="1414" extrusionOk="0">
                  <a:moveTo>
                    <a:pt x="748" y="0"/>
                  </a:moveTo>
                  <a:cubicBezTo>
                    <a:pt x="712" y="0"/>
                    <a:pt x="676" y="3"/>
                    <a:pt x="639" y="8"/>
                  </a:cubicBezTo>
                  <a:cubicBezTo>
                    <a:pt x="244" y="38"/>
                    <a:pt x="1" y="342"/>
                    <a:pt x="31" y="737"/>
                  </a:cubicBezTo>
                  <a:cubicBezTo>
                    <a:pt x="59" y="1126"/>
                    <a:pt x="341" y="1414"/>
                    <a:pt x="714" y="1414"/>
                  </a:cubicBezTo>
                  <a:cubicBezTo>
                    <a:pt x="749" y="1414"/>
                    <a:pt x="785" y="1411"/>
                    <a:pt x="822" y="1406"/>
                  </a:cubicBezTo>
                  <a:cubicBezTo>
                    <a:pt x="1186" y="1345"/>
                    <a:pt x="1490" y="1011"/>
                    <a:pt x="1460" y="646"/>
                  </a:cubicBezTo>
                  <a:cubicBezTo>
                    <a:pt x="1432" y="285"/>
                    <a:pt x="1125" y="0"/>
                    <a:pt x="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6" name="Google Shape;29736;p13"/>
            <p:cNvSpPr/>
            <p:nvPr/>
          </p:nvSpPr>
          <p:spPr>
            <a:xfrm>
              <a:off x="2577850" y="1379450"/>
              <a:ext cx="35700" cy="35775"/>
            </a:xfrm>
            <a:custGeom>
              <a:avLst/>
              <a:gdLst/>
              <a:ahLst/>
              <a:cxnLst/>
              <a:rect l="l" t="t" r="r" b="b"/>
              <a:pathLst>
                <a:path w="1428" h="1431" extrusionOk="0">
                  <a:moveTo>
                    <a:pt x="747" y="0"/>
                  </a:moveTo>
                  <a:cubicBezTo>
                    <a:pt x="366" y="0"/>
                    <a:pt x="0" y="380"/>
                    <a:pt x="30" y="732"/>
                  </a:cubicBezTo>
                  <a:cubicBezTo>
                    <a:pt x="30" y="1096"/>
                    <a:pt x="364" y="1431"/>
                    <a:pt x="729" y="1431"/>
                  </a:cubicBezTo>
                  <a:cubicBezTo>
                    <a:pt x="1094" y="1431"/>
                    <a:pt x="1398" y="1127"/>
                    <a:pt x="1428" y="762"/>
                  </a:cubicBezTo>
                  <a:cubicBezTo>
                    <a:pt x="1428" y="367"/>
                    <a:pt x="1124" y="33"/>
                    <a:pt x="790" y="2"/>
                  </a:cubicBezTo>
                  <a:cubicBezTo>
                    <a:pt x="775" y="1"/>
                    <a:pt x="761" y="0"/>
                    <a:pt x="7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7" name="Google Shape;29737;p13"/>
            <p:cNvSpPr/>
            <p:nvPr/>
          </p:nvSpPr>
          <p:spPr>
            <a:xfrm>
              <a:off x="2742725" y="4320975"/>
              <a:ext cx="34975" cy="35025"/>
            </a:xfrm>
            <a:custGeom>
              <a:avLst/>
              <a:gdLst/>
              <a:ahLst/>
              <a:cxnLst/>
              <a:rect l="l" t="t" r="r" b="b"/>
              <a:pathLst>
                <a:path w="1399" h="1401" extrusionOk="0">
                  <a:moveTo>
                    <a:pt x="716" y="0"/>
                  </a:moveTo>
                  <a:cubicBezTo>
                    <a:pt x="700" y="0"/>
                    <a:pt x="684" y="1"/>
                    <a:pt x="669" y="2"/>
                  </a:cubicBezTo>
                  <a:cubicBezTo>
                    <a:pt x="304" y="33"/>
                    <a:pt x="0" y="367"/>
                    <a:pt x="31" y="732"/>
                  </a:cubicBezTo>
                  <a:cubicBezTo>
                    <a:pt x="31" y="1097"/>
                    <a:pt x="395" y="1401"/>
                    <a:pt x="730" y="1401"/>
                  </a:cubicBezTo>
                  <a:cubicBezTo>
                    <a:pt x="1094" y="1370"/>
                    <a:pt x="1398" y="1005"/>
                    <a:pt x="1368" y="641"/>
                  </a:cubicBezTo>
                  <a:cubicBezTo>
                    <a:pt x="1368" y="293"/>
                    <a:pt x="1036"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8" name="Google Shape;29738;p13"/>
            <p:cNvSpPr/>
            <p:nvPr/>
          </p:nvSpPr>
          <p:spPr>
            <a:xfrm>
              <a:off x="2669775" y="1412125"/>
              <a:ext cx="34975" cy="34325"/>
            </a:xfrm>
            <a:custGeom>
              <a:avLst/>
              <a:gdLst/>
              <a:ahLst/>
              <a:cxnLst/>
              <a:rect l="l" t="t" r="r" b="b"/>
              <a:pathLst>
                <a:path w="1399" h="1373" extrusionOk="0">
                  <a:moveTo>
                    <a:pt x="689" y="0"/>
                  </a:moveTo>
                  <a:cubicBezTo>
                    <a:pt x="672" y="0"/>
                    <a:pt x="655" y="1"/>
                    <a:pt x="639" y="2"/>
                  </a:cubicBezTo>
                  <a:cubicBezTo>
                    <a:pt x="274" y="63"/>
                    <a:pt x="0" y="397"/>
                    <a:pt x="31" y="792"/>
                  </a:cubicBezTo>
                  <a:cubicBezTo>
                    <a:pt x="89" y="1082"/>
                    <a:pt x="368" y="1372"/>
                    <a:pt x="683" y="1372"/>
                  </a:cubicBezTo>
                  <a:cubicBezTo>
                    <a:pt x="699" y="1372"/>
                    <a:pt x="714" y="1371"/>
                    <a:pt x="730" y="1370"/>
                  </a:cubicBezTo>
                  <a:cubicBezTo>
                    <a:pt x="1094" y="1370"/>
                    <a:pt x="1398" y="1036"/>
                    <a:pt x="1368" y="640"/>
                  </a:cubicBezTo>
                  <a:cubicBezTo>
                    <a:pt x="1339" y="293"/>
                    <a:pt x="1034" y="0"/>
                    <a:pt x="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9" name="Google Shape;29739;p13"/>
            <p:cNvSpPr/>
            <p:nvPr/>
          </p:nvSpPr>
          <p:spPr>
            <a:xfrm>
              <a:off x="2355175" y="3974475"/>
              <a:ext cx="34975" cy="35025"/>
            </a:xfrm>
            <a:custGeom>
              <a:avLst/>
              <a:gdLst/>
              <a:ahLst/>
              <a:cxnLst/>
              <a:rect l="l" t="t" r="r" b="b"/>
              <a:pathLst>
                <a:path w="1399" h="1401" extrusionOk="0">
                  <a:moveTo>
                    <a:pt x="687" y="0"/>
                  </a:moveTo>
                  <a:cubicBezTo>
                    <a:pt x="365" y="0"/>
                    <a:pt x="30" y="321"/>
                    <a:pt x="0" y="671"/>
                  </a:cubicBezTo>
                  <a:cubicBezTo>
                    <a:pt x="0" y="1035"/>
                    <a:pt x="304" y="1370"/>
                    <a:pt x="669" y="1400"/>
                  </a:cubicBezTo>
                  <a:cubicBezTo>
                    <a:pt x="1034" y="1400"/>
                    <a:pt x="1368" y="1096"/>
                    <a:pt x="1399" y="731"/>
                  </a:cubicBezTo>
                  <a:cubicBezTo>
                    <a:pt x="1399" y="367"/>
                    <a:pt x="1095" y="2"/>
                    <a:pt x="730" y="2"/>
                  </a:cubicBezTo>
                  <a:cubicBezTo>
                    <a:pt x="716" y="1"/>
                    <a:pt x="701" y="0"/>
                    <a:pt x="6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0" name="Google Shape;29740;p13"/>
            <p:cNvSpPr/>
            <p:nvPr/>
          </p:nvSpPr>
          <p:spPr>
            <a:xfrm>
              <a:off x="2065650" y="3354450"/>
              <a:ext cx="34975" cy="34250"/>
            </a:xfrm>
            <a:custGeom>
              <a:avLst/>
              <a:gdLst/>
              <a:ahLst/>
              <a:cxnLst/>
              <a:rect l="l" t="t" r="r" b="b"/>
              <a:pathLst>
                <a:path w="1399" h="1370" extrusionOk="0">
                  <a:moveTo>
                    <a:pt x="700" y="0"/>
                  </a:moveTo>
                  <a:cubicBezTo>
                    <a:pt x="335" y="0"/>
                    <a:pt x="1" y="335"/>
                    <a:pt x="31" y="699"/>
                  </a:cubicBezTo>
                  <a:cubicBezTo>
                    <a:pt x="31" y="1049"/>
                    <a:pt x="338" y="1370"/>
                    <a:pt x="684" y="1370"/>
                  </a:cubicBezTo>
                  <a:cubicBezTo>
                    <a:pt x="699" y="1370"/>
                    <a:pt x="715" y="1369"/>
                    <a:pt x="730" y="1368"/>
                  </a:cubicBezTo>
                  <a:cubicBezTo>
                    <a:pt x="1095" y="1368"/>
                    <a:pt x="1399" y="1003"/>
                    <a:pt x="1368" y="639"/>
                  </a:cubicBezTo>
                  <a:cubicBezTo>
                    <a:pt x="1338" y="304"/>
                    <a:pt x="103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1" name="Google Shape;29741;p13"/>
            <p:cNvSpPr/>
            <p:nvPr/>
          </p:nvSpPr>
          <p:spPr>
            <a:xfrm>
              <a:off x="3324025" y="1033700"/>
              <a:ext cx="35000" cy="35025"/>
            </a:xfrm>
            <a:custGeom>
              <a:avLst/>
              <a:gdLst/>
              <a:ahLst/>
              <a:cxnLst/>
              <a:rect l="l" t="t" r="r" b="b"/>
              <a:pathLst>
                <a:path w="1400" h="1401" extrusionOk="0">
                  <a:moveTo>
                    <a:pt x="740" y="0"/>
                  </a:moveTo>
                  <a:cubicBezTo>
                    <a:pt x="726" y="0"/>
                    <a:pt x="713" y="1"/>
                    <a:pt x="700" y="2"/>
                  </a:cubicBezTo>
                  <a:cubicBezTo>
                    <a:pt x="335" y="2"/>
                    <a:pt x="1" y="336"/>
                    <a:pt x="1" y="701"/>
                  </a:cubicBezTo>
                  <a:cubicBezTo>
                    <a:pt x="31" y="1066"/>
                    <a:pt x="335" y="1400"/>
                    <a:pt x="700" y="1400"/>
                  </a:cubicBezTo>
                  <a:cubicBezTo>
                    <a:pt x="1065" y="1400"/>
                    <a:pt x="1399" y="1036"/>
                    <a:pt x="1399" y="671"/>
                  </a:cubicBezTo>
                  <a:cubicBezTo>
                    <a:pt x="1399" y="350"/>
                    <a:pt x="1063" y="0"/>
                    <a:pt x="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2" name="Google Shape;29742;p13"/>
            <p:cNvSpPr/>
            <p:nvPr/>
          </p:nvSpPr>
          <p:spPr>
            <a:xfrm>
              <a:off x="5083950" y="1571750"/>
              <a:ext cx="34225" cy="34250"/>
            </a:xfrm>
            <a:custGeom>
              <a:avLst/>
              <a:gdLst/>
              <a:ahLst/>
              <a:cxnLst/>
              <a:rect l="l" t="t" r="r" b="b"/>
              <a:pathLst>
                <a:path w="1369" h="1370" extrusionOk="0">
                  <a:moveTo>
                    <a:pt x="700" y="0"/>
                  </a:moveTo>
                  <a:cubicBezTo>
                    <a:pt x="365" y="0"/>
                    <a:pt x="61" y="304"/>
                    <a:pt x="31" y="638"/>
                  </a:cubicBezTo>
                  <a:cubicBezTo>
                    <a:pt x="0" y="1003"/>
                    <a:pt x="304" y="1368"/>
                    <a:pt x="669" y="1368"/>
                  </a:cubicBezTo>
                  <a:cubicBezTo>
                    <a:pt x="683" y="1369"/>
                    <a:pt x="698" y="1370"/>
                    <a:pt x="712" y="1370"/>
                  </a:cubicBezTo>
                  <a:cubicBezTo>
                    <a:pt x="1034" y="1370"/>
                    <a:pt x="1368" y="1049"/>
                    <a:pt x="1368" y="699"/>
                  </a:cubicBezTo>
                  <a:cubicBezTo>
                    <a:pt x="1368" y="335"/>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3" name="Google Shape;29743;p13"/>
            <p:cNvSpPr/>
            <p:nvPr/>
          </p:nvSpPr>
          <p:spPr>
            <a:xfrm>
              <a:off x="3164450" y="4578625"/>
              <a:ext cx="35750" cy="34275"/>
            </a:xfrm>
            <a:custGeom>
              <a:avLst/>
              <a:gdLst/>
              <a:ahLst/>
              <a:cxnLst/>
              <a:rect l="l" t="t" r="r" b="b"/>
              <a:pathLst>
                <a:path w="1430" h="1371" extrusionOk="0">
                  <a:moveTo>
                    <a:pt x="730" y="0"/>
                  </a:moveTo>
                  <a:cubicBezTo>
                    <a:pt x="335" y="0"/>
                    <a:pt x="31" y="274"/>
                    <a:pt x="1" y="639"/>
                  </a:cubicBezTo>
                  <a:cubicBezTo>
                    <a:pt x="1" y="1034"/>
                    <a:pt x="274" y="1368"/>
                    <a:pt x="670" y="1368"/>
                  </a:cubicBezTo>
                  <a:cubicBezTo>
                    <a:pt x="686" y="1370"/>
                    <a:pt x="703" y="1370"/>
                    <a:pt x="720" y="1370"/>
                  </a:cubicBezTo>
                  <a:cubicBezTo>
                    <a:pt x="1065" y="1370"/>
                    <a:pt x="1370" y="1078"/>
                    <a:pt x="1399" y="730"/>
                  </a:cubicBezTo>
                  <a:cubicBezTo>
                    <a:pt x="1429" y="365"/>
                    <a:pt x="1125" y="31"/>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4" name="Google Shape;29744;p13"/>
            <p:cNvSpPr/>
            <p:nvPr/>
          </p:nvSpPr>
          <p:spPr>
            <a:xfrm>
              <a:off x="5518600" y="3479825"/>
              <a:ext cx="35750" cy="34225"/>
            </a:xfrm>
            <a:custGeom>
              <a:avLst/>
              <a:gdLst/>
              <a:ahLst/>
              <a:cxnLst/>
              <a:rect l="l" t="t" r="r" b="b"/>
              <a:pathLst>
                <a:path w="1430" h="1369" extrusionOk="0">
                  <a:moveTo>
                    <a:pt x="761" y="0"/>
                  </a:moveTo>
                  <a:cubicBezTo>
                    <a:pt x="365" y="0"/>
                    <a:pt x="31" y="304"/>
                    <a:pt x="31" y="669"/>
                  </a:cubicBezTo>
                  <a:cubicBezTo>
                    <a:pt x="1" y="1034"/>
                    <a:pt x="335" y="1368"/>
                    <a:pt x="700" y="1368"/>
                  </a:cubicBezTo>
                  <a:cubicBezTo>
                    <a:pt x="1095" y="1368"/>
                    <a:pt x="1399" y="1095"/>
                    <a:pt x="1429" y="700"/>
                  </a:cubicBezTo>
                  <a:cubicBezTo>
                    <a:pt x="1429" y="304"/>
                    <a:pt x="1156" y="31"/>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5" name="Google Shape;29745;p13"/>
            <p:cNvSpPr/>
            <p:nvPr/>
          </p:nvSpPr>
          <p:spPr>
            <a:xfrm>
              <a:off x="4875725" y="1291350"/>
              <a:ext cx="35750" cy="34975"/>
            </a:xfrm>
            <a:custGeom>
              <a:avLst/>
              <a:gdLst/>
              <a:ahLst/>
              <a:cxnLst/>
              <a:rect l="l" t="t" r="r" b="b"/>
              <a:pathLst>
                <a:path w="1430" h="1399" extrusionOk="0">
                  <a:moveTo>
                    <a:pt x="730" y="0"/>
                  </a:moveTo>
                  <a:cubicBezTo>
                    <a:pt x="335" y="0"/>
                    <a:pt x="31" y="304"/>
                    <a:pt x="1" y="669"/>
                  </a:cubicBezTo>
                  <a:cubicBezTo>
                    <a:pt x="1" y="1064"/>
                    <a:pt x="396" y="1398"/>
                    <a:pt x="791" y="1398"/>
                  </a:cubicBezTo>
                  <a:cubicBezTo>
                    <a:pt x="1156" y="1368"/>
                    <a:pt x="1430" y="1034"/>
                    <a:pt x="1430" y="669"/>
                  </a:cubicBezTo>
                  <a:cubicBezTo>
                    <a:pt x="1399" y="274"/>
                    <a:pt x="1126"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6" name="Google Shape;29746;p13"/>
            <p:cNvSpPr/>
            <p:nvPr/>
          </p:nvSpPr>
          <p:spPr>
            <a:xfrm>
              <a:off x="4845350" y="1380200"/>
              <a:ext cx="34200" cy="34275"/>
            </a:xfrm>
            <a:custGeom>
              <a:avLst/>
              <a:gdLst/>
              <a:ahLst/>
              <a:cxnLst/>
              <a:rect l="l" t="t" r="r" b="b"/>
              <a:pathLst>
                <a:path w="1368" h="1371" extrusionOk="0">
                  <a:moveTo>
                    <a:pt x="681" y="1"/>
                  </a:moveTo>
                  <a:cubicBezTo>
                    <a:pt x="667" y="1"/>
                    <a:pt x="653" y="1"/>
                    <a:pt x="638" y="3"/>
                  </a:cubicBezTo>
                  <a:cubicBezTo>
                    <a:pt x="304" y="33"/>
                    <a:pt x="0" y="337"/>
                    <a:pt x="0" y="671"/>
                  </a:cubicBezTo>
                  <a:cubicBezTo>
                    <a:pt x="0" y="1036"/>
                    <a:pt x="304" y="1370"/>
                    <a:pt x="669" y="1370"/>
                  </a:cubicBezTo>
                  <a:cubicBezTo>
                    <a:pt x="1034" y="1370"/>
                    <a:pt x="1368" y="1036"/>
                    <a:pt x="1338" y="671"/>
                  </a:cubicBezTo>
                  <a:cubicBezTo>
                    <a:pt x="1338" y="322"/>
                    <a:pt x="1003" y="1"/>
                    <a:pt x="6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7" name="Google Shape;29747;p13"/>
            <p:cNvSpPr/>
            <p:nvPr/>
          </p:nvSpPr>
          <p:spPr>
            <a:xfrm>
              <a:off x="4172075" y="4635575"/>
              <a:ext cx="35750" cy="35025"/>
            </a:xfrm>
            <a:custGeom>
              <a:avLst/>
              <a:gdLst/>
              <a:ahLst/>
              <a:cxnLst/>
              <a:rect l="l" t="t" r="r" b="b"/>
              <a:pathLst>
                <a:path w="1430" h="1401" extrusionOk="0">
                  <a:moveTo>
                    <a:pt x="712" y="0"/>
                  </a:moveTo>
                  <a:cubicBezTo>
                    <a:pt x="698" y="0"/>
                    <a:pt x="683" y="1"/>
                    <a:pt x="669" y="2"/>
                  </a:cubicBezTo>
                  <a:cubicBezTo>
                    <a:pt x="305" y="2"/>
                    <a:pt x="1" y="367"/>
                    <a:pt x="1" y="732"/>
                  </a:cubicBezTo>
                  <a:cubicBezTo>
                    <a:pt x="31" y="1096"/>
                    <a:pt x="365" y="1400"/>
                    <a:pt x="730" y="1400"/>
                  </a:cubicBezTo>
                  <a:cubicBezTo>
                    <a:pt x="1095" y="1370"/>
                    <a:pt x="1429" y="1005"/>
                    <a:pt x="1399" y="640"/>
                  </a:cubicBezTo>
                  <a:cubicBezTo>
                    <a:pt x="1370" y="320"/>
                    <a:pt x="1034" y="0"/>
                    <a:pt x="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8" name="Google Shape;29748;p13"/>
            <p:cNvSpPr/>
            <p:nvPr/>
          </p:nvSpPr>
          <p:spPr>
            <a:xfrm>
              <a:off x="4915250" y="4289050"/>
              <a:ext cx="34975" cy="35025"/>
            </a:xfrm>
            <a:custGeom>
              <a:avLst/>
              <a:gdLst/>
              <a:ahLst/>
              <a:cxnLst/>
              <a:rect l="l" t="t" r="r" b="b"/>
              <a:pathLst>
                <a:path w="1399" h="1401" extrusionOk="0">
                  <a:moveTo>
                    <a:pt x="739" y="1"/>
                  </a:moveTo>
                  <a:cubicBezTo>
                    <a:pt x="726" y="1"/>
                    <a:pt x="713" y="2"/>
                    <a:pt x="700" y="3"/>
                  </a:cubicBezTo>
                  <a:cubicBezTo>
                    <a:pt x="335" y="3"/>
                    <a:pt x="1" y="337"/>
                    <a:pt x="1" y="702"/>
                  </a:cubicBezTo>
                  <a:cubicBezTo>
                    <a:pt x="31" y="1067"/>
                    <a:pt x="335" y="1401"/>
                    <a:pt x="700" y="1401"/>
                  </a:cubicBezTo>
                  <a:cubicBezTo>
                    <a:pt x="1064" y="1371"/>
                    <a:pt x="1399" y="1036"/>
                    <a:pt x="1399" y="671"/>
                  </a:cubicBezTo>
                  <a:cubicBezTo>
                    <a:pt x="1399" y="350"/>
                    <a:pt x="1062" y="1"/>
                    <a:pt x="7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9" name="Google Shape;29749;p13"/>
            <p:cNvSpPr/>
            <p:nvPr/>
          </p:nvSpPr>
          <p:spPr>
            <a:xfrm>
              <a:off x="5437300" y="2009450"/>
              <a:ext cx="34975" cy="34975"/>
            </a:xfrm>
            <a:custGeom>
              <a:avLst/>
              <a:gdLst/>
              <a:ahLst/>
              <a:cxnLst/>
              <a:rect l="l" t="t" r="r" b="b"/>
              <a:pathLst>
                <a:path w="1399" h="1399" extrusionOk="0">
                  <a:moveTo>
                    <a:pt x="700" y="0"/>
                  </a:moveTo>
                  <a:cubicBezTo>
                    <a:pt x="335" y="0"/>
                    <a:pt x="0" y="334"/>
                    <a:pt x="0" y="699"/>
                  </a:cubicBezTo>
                  <a:cubicBezTo>
                    <a:pt x="0" y="1064"/>
                    <a:pt x="335" y="1398"/>
                    <a:pt x="700" y="1398"/>
                  </a:cubicBezTo>
                  <a:cubicBezTo>
                    <a:pt x="1064" y="1398"/>
                    <a:pt x="1399" y="1064"/>
                    <a:pt x="1399" y="69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0" name="Google Shape;29750;p13"/>
            <p:cNvSpPr/>
            <p:nvPr/>
          </p:nvSpPr>
          <p:spPr>
            <a:xfrm>
              <a:off x="5553550" y="2257925"/>
              <a:ext cx="35750" cy="34275"/>
            </a:xfrm>
            <a:custGeom>
              <a:avLst/>
              <a:gdLst/>
              <a:ahLst/>
              <a:cxnLst/>
              <a:rect l="l" t="t" r="r" b="b"/>
              <a:pathLst>
                <a:path w="1430" h="1371" extrusionOk="0">
                  <a:moveTo>
                    <a:pt x="730" y="0"/>
                  </a:moveTo>
                  <a:cubicBezTo>
                    <a:pt x="335" y="0"/>
                    <a:pt x="31" y="244"/>
                    <a:pt x="1" y="639"/>
                  </a:cubicBezTo>
                  <a:cubicBezTo>
                    <a:pt x="1" y="1034"/>
                    <a:pt x="275" y="1338"/>
                    <a:pt x="670" y="1368"/>
                  </a:cubicBezTo>
                  <a:cubicBezTo>
                    <a:pt x="687" y="1370"/>
                    <a:pt x="703" y="1370"/>
                    <a:pt x="720" y="1370"/>
                  </a:cubicBezTo>
                  <a:cubicBezTo>
                    <a:pt x="1065" y="1370"/>
                    <a:pt x="1370" y="1078"/>
                    <a:pt x="1399" y="730"/>
                  </a:cubicBezTo>
                  <a:cubicBezTo>
                    <a:pt x="1430" y="365"/>
                    <a:pt x="1126" y="31"/>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1" name="Google Shape;29751;p13"/>
            <p:cNvSpPr/>
            <p:nvPr/>
          </p:nvSpPr>
          <p:spPr>
            <a:xfrm>
              <a:off x="4149275" y="1024625"/>
              <a:ext cx="34975" cy="34975"/>
            </a:xfrm>
            <a:custGeom>
              <a:avLst/>
              <a:gdLst/>
              <a:ahLst/>
              <a:cxnLst/>
              <a:rect l="l" t="t" r="r" b="b"/>
              <a:pathLst>
                <a:path w="1399" h="1399" extrusionOk="0">
                  <a:moveTo>
                    <a:pt x="700" y="0"/>
                  </a:moveTo>
                  <a:cubicBezTo>
                    <a:pt x="335" y="0"/>
                    <a:pt x="31" y="304"/>
                    <a:pt x="1" y="699"/>
                  </a:cubicBezTo>
                  <a:cubicBezTo>
                    <a:pt x="1" y="1064"/>
                    <a:pt x="335" y="1399"/>
                    <a:pt x="700" y="1399"/>
                  </a:cubicBezTo>
                  <a:cubicBezTo>
                    <a:pt x="1065" y="1399"/>
                    <a:pt x="1399" y="1064"/>
                    <a:pt x="1399" y="699"/>
                  </a:cubicBezTo>
                  <a:cubicBezTo>
                    <a:pt x="1399" y="335"/>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2" name="Google Shape;29752;p13"/>
            <p:cNvSpPr/>
            <p:nvPr/>
          </p:nvSpPr>
          <p:spPr>
            <a:xfrm>
              <a:off x="2293625" y="469425"/>
              <a:ext cx="48650" cy="27100"/>
            </a:xfrm>
            <a:custGeom>
              <a:avLst/>
              <a:gdLst/>
              <a:ahLst/>
              <a:cxnLst/>
              <a:rect l="l" t="t" r="r" b="b"/>
              <a:pathLst>
                <a:path w="1946" h="1084" extrusionOk="0">
                  <a:moveTo>
                    <a:pt x="908" y="0"/>
                  </a:moveTo>
                  <a:cubicBezTo>
                    <a:pt x="604" y="0"/>
                    <a:pt x="305" y="41"/>
                    <a:pt x="0" y="172"/>
                  </a:cubicBezTo>
                  <a:cubicBezTo>
                    <a:pt x="274" y="871"/>
                    <a:pt x="487" y="1083"/>
                    <a:pt x="973" y="1083"/>
                  </a:cubicBezTo>
                  <a:cubicBezTo>
                    <a:pt x="1459" y="1083"/>
                    <a:pt x="1672" y="871"/>
                    <a:pt x="1946" y="80"/>
                  </a:cubicBezTo>
                  <a:cubicBezTo>
                    <a:pt x="1581" y="49"/>
                    <a:pt x="1241"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3" name="Google Shape;29753;p13"/>
            <p:cNvSpPr/>
            <p:nvPr/>
          </p:nvSpPr>
          <p:spPr>
            <a:xfrm>
              <a:off x="2650775" y="4289050"/>
              <a:ext cx="35725" cy="35025"/>
            </a:xfrm>
            <a:custGeom>
              <a:avLst/>
              <a:gdLst/>
              <a:ahLst/>
              <a:cxnLst/>
              <a:rect l="l" t="t" r="r" b="b"/>
              <a:pathLst>
                <a:path w="1429" h="1401" extrusionOk="0">
                  <a:moveTo>
                    <a:pt x="750" y="1"/>
                  </a:moveTo>
                  <a:cubicBezTo>
                    <a:pt x="733" y="1"/>
                    <a:pt x="716" y="1"/>
                    <a:pt x="699" y="3"/>
                  </a:cubicBezTo>
                  <a:cubicBezTo>
                    <a:pt x="335" y="3"/>
                    <a:pt x="0" y="368"/>
                    <a:pt x="31" y="732"/>
                  </a:cubicBezTo>
                  <a:cubicBezTo>
                    <a:pt x="61" y="1097"/>
                    <a:pt x="426" y="1401"/>
                    <a:pt x="760" y="1401"/>
                  </a:cubicBezTo>
                  <a:cubicBezTo>
                    <a:pt x="1125" y="1371"/>
                    <a:pt x="1429" y="1036"/>
                    <a:pt x="1429" y="641"/>
                  </a:cubicBezTo>
                  <a:cubicBezTo>
                    <a:pt x="1400" y="293"/>
                    <a:pt x="1095"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4" name="Google Shape;29754;p13"/>
            <p:cNvSpPr/>
            <p:nvPr/>
          </p:nvSpPr>
          <p:spPr>
            <a:xfrm>
              <a:off x="3075550" y="1147725"/>
              <a:ext cx="34975" cy="34275"/>
            </a:xfrm>
            <a:custGeom>
              <a:avLst/>
              <a:gdLst/>
              <a:ahLst/>
              <a:cxnLst/>
              <a:rect l="l" t="t" r="r" b="b"/>
              <a:pathLst>
                <a:path w="1399" h="1371" extrusionOk="0">
                  <a:moveTo>
                    <a:pt x="700" y="0"/>
                  </a:moveTo>
                  <a:cubicBezTo>
                    <a:pt x="335" y="0"/>
                    <a:pt x="1" y="335"/>
                    <a:pt x="31" y="700"/>
                  </a:cubicBezTo>
                  <a:cubicBezTo>
                    <a:pt x="31" y="1049"/>
                    <a:pt x="337" y="1370"/>
                    <a:pt x="657" y="1370"/>
                  </a:cubicBezTo>
                  <a:cubicBezTo>
                    <a:pt x="671" y="1370"/>
                    <a:pt x="685" y="1370"/>
                    <a:pt x="700" y="1368"/>
                  </a:cubicBezTo>
                  <a:cubicBezTo>
                    <a:pt x="1064" y="1368"/>
                    <a:pt x="1399" y="1064"/>
                    <a:pt x="1368" y="669"/>
                  </a:cubicBezTo>
                  <a:cubicBezTo>
                    <a:pt x="1368" y="304"/>
                    <a:pt x="103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5" name="Google Shape;29755;p13"/>
            <p:cNvSpPr/>
            <p:nvPr/>
          </p:nvSpPr>
          <p:spPr>
            <a:xfrm>
              <a:off x="4694125" y="1225225"/>
              <a:ext cx="34975" cy="35000"/>
            </a:xfrm>
            <a:custGeom>
              <a:avLst/>
              <a:gdLst/>
              <a:ahLst/>
              <a:cxnLst/>
              <a:rect l="l" t="t" r="r" b="b"/>
              <a:pathLst>
                <a:path w="1399" h="1400" extrusionOk="0">
                  <a:moveTo>
                    <a:pt x="700" y="1"/>
                  </a:moveTo>
                  <a:cubicBezTo>
                    <a:pt x="335" y="1"/>
                    <a:pt x="0" y="335"/>
                    <a:pt x="0" y="700"/>
                  </a:cubicBezTo>
                  <a:cubicBezTo>
                    <a:pt x="0" y="1065"/>
                    <a:pt x="335" y="1399"/>
                    <a:pt x="700" y="1399"/>
                  </a:cubicBezTo>
                  <a:cubicBezTo>
                    <a:pt x="1064" y="1399"/>
                    <a:pt x="1399" y="1065"/>
                    <a:pt x="1399" y="700"/>
                  </a:cubicBezTo>
                  <a:cubicBezTo>
                    <a:pt x="1368" y="305"/>
                    <a:pt x="106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6" name="Google Shape;29756;p13"/>
            <p:cNvSpPr/>
            <p:nvPr/>
          </p:nvSpPr>
          <p:spPr>
            <a:xfrm>
              <a:off x="3968425" y="958450"/>
              <a:ext cx="36500" cy="34350"/>
            </a:xfrm>
            <a:custGeom>
              <a:avLst/>
              <a:gdLst/>
              <a:ahLst/>
              <a:cxnLst/>
              <a:rect l="l" t="t" r="r" b="b"/>
              <a:pathLst>
                <a:path w="1460" h="1374" extrusionOk="0">
                  <a:moveTo>
                    <a:pt x="736" y="1"/>
                  </a:moveTo>
                  <a:cubicBezTo>
                    <a:pt x="363" y="1"/>
                    <a:pt x="30" y="295"/>
                    <a:pt x="1" y="672"/>
                  </a:cubicBezTo>
                  <a:cubicBezTo>
                    <a:pt x="1" y="1036"/>
                    <a:pt x="335" y="1371"/>
                    <a:pt x="700" y="1371"/>
                  </a:cubicBezTo>
                  <a:cubicBezTo>
                    <a:pt x="720" y="1372"/>
                    <a:pt x="740" y="1373"/>
                    <a:pt x="759" y="1373"/>
                  </a:cubicBezTo>
                  <a:cubicBezTo>
                    <a:pt x="1125" y="1373"/>
                    <a:pt x="1400" y="1109"/>
                    <a:pt x="1429" y="763"/>
                  </a:cubicBezTo>
                  <a:cubicBezTo>
                    <a:pt x="1460" y="368"/>
                    <a:pt x="1186" y="64"/>
                    <a:pt x="791" y="3"/>
                  </a:cubicBezTo>
                  <a:cubicBezTo>
                    <a:pt x="773" y="2"/>
                    <a:pt x="754" y="1"/>
                    <a:pt x="7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7" name="Google Shape;29757;p13"/>
            <p:cNvSpPr/>
            <p:nvPr/>
          </p:nvSpPr>
          <p:spPr>
            <a:xfrm>
              <a:off x="2422825" y="1528375"/>
              <a:ext cx="35725" cy="34325"/>
            </a:xfrm>
            <a:custGeom>
              <a:avLst/>
              <a:gdLst/>
              <a:ahLst/>
              <a:cxnLst/>
              <a:rect l="l" t="t" r="r" b="b"/>
              <a:pathLst>
                <a:path w="1429" h="1373" extrusionOk="0">
                  <a:moveTo>
                    <a:pt x="736" y="1"/>
                  </a:moveTo>
                  <a:cubicBezTo>
                    <a:pt x="334" y="1"/>
                    <a:pt x="1" y="323"/>
                    <a:pt x="30" y="702"/>
                  </a:cubicBezTo>
                  <a:cubicBezTo>
                    <a:pt x="30" y="1066"/>
                    <a:pt x="364" y="1370"/>
                    <a:pt x="729" y="1370"/>
                  </a:cubicBezTo>
                  <a:cubicBezTo>
                    <a:pt x="747" y="1372"/>
                    <a:pt x="766" y="1373"/>
                    <a:pt x="783" y="1373"/>
                  </a:cubicBezTo>
                  <a:cubicBezTo>
                    <a:pt x="1149" y="1373"/>
                    <a:pt x="1399" y="1080"/>
                    <a:pt x="1428" y="732"/>
                  </a:cubicBezTo>
                  <a:cubicBezTo>
                    <a:pt x="1428" y="337"/>
                    <a:pt x="1155" y="33"/>
                    <a:pt x="790" y="3"/>
                  </a:cubicBezTo>
                  <a:cubicBezTo>
                    <a:pt x="772" y="1"/>
                    <a:pt x="754" y="1"/>
                    <a:pt x="7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8" name="Google Shape;29758;p13"/>
            <p:cNvSpPr/>
            <p:nvPr/>
          </p:nvSpPr>
          <p:spPr>
            <a:xfrm>
              <a:off x="5594600" y="2994200"/>
              <a:ext cx="34975" cy="34325"/>
            </a:xfrm>
            <a:custGeom>
              <a:avLst/>
              <a:gdLst/>
              <a:ahLst/>
              <a:cxnLst/>
              <a:rect l="l" t="t" r="r" b="b"/>
              <a:pathLst>
                <a:path w="1399" h="1373" extrusionOk="0">
                  <a:moveTo>
                    <a:pt x="712" y="1"/>
                  </a:moveTo>
                  <a:cubicBezTo>
                    <a:pt x="697" y="1"/>
                    <a:pt x="683" y="1"/>
                    <a:pt x="669" y="3"/>
                  </a:cubicBezTo>
                  <a:cubicBezTo>
                    <a:pt x="304" y="3"/>
                    <a:pt x="0" y="367"/>
                    <a:pt x="31" y="732"/>
                  </a:cubicBezTo>
                  <a:cubicBezTo>
                    <a:pt x="31" y="1080"/>
                    <a:pt x="335" y="1373"/>
                    <a:pt x="679" y="1373"/>
                  </a:cubicBezTo>
                  <a:cubicBezTo>
                    <a:pt x="696" y="1373"/>
                    <a:pt x="713" y="1372"/>
                    <a:pt x="730" y="1371"/>
                  </a:cubicBezTo>
                  <a:cubicBezTo>
                    <a:pt x="1095" y="1371"/>
                    <a:pt x="1399" y="1036"/>
                    <a:pt x="1368" y="671"/>
                  </a:cubicBezTo>
                  <a:cubicBezTo>
                    <a:pt x="1368" y="322"/>
                    <a:pt x="1034" y="1"/>
                    <a:pt x="7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9" name="Google Shape;29759;p13"/>
            <p:cNvSpPr/>
            <p:nvPr/>
          </p:nvSpPr>
          <p:spPr>
            <a:xfrm>
              <a:off x="3415225" y="1065600"/>
              <a:ext cx="34225" cy="34325"/>
            </a:xfrm>
            <a:custGeom>
              <a:avLst/>
              <a:gdLst/>
              <a:ahLst/>
              <a:cxnLst/>
              <a:rect l="l" t="t" r="r" b="b"/>
              <a:pathLst>
                <a:path w="1369" h="1373" extrusionOk="0">
                  <a:moveTo>
                    <a:pt x="712" y="1"/>
                  </a:moveTo>
                  <a:cubicBezTo>
                    <a:pt x="698" y="1"/>
                    <a:pt x="683" y="2"/>
                    <a:pt x="669" y="3"/>
                  </a:cubicBezTo>
                  <a:cubicBezTo>
                    <a:pt x="304" y="33"/>
                    <a:pt x="61" y="246"/>
                    <a:pt x="31" y="641"/>
                  </a:cubicBezTo>
                  <a:cubicBezTo>
                    <a:pt x="0" y="1006"/>
                    <a:pt x="304" y="1371"/>
                    <a:pt x="669" y="1371"/>
                  </a:cubicBezTo>
                  <a:cubicBezTo>
                    <a:pt x="685" y="1372"/>
                    <a:pt x="700" y="1372"/>
                    <a:pt x="715" y="1372"/>
                  </a:cubicBezTo>
                  <a:cubicBezTo>
                    <a:pt x="1062" y="1372"/>
                    <a:pt x="1368" y="1051"/>
                    <a:pt x="1368" y="702"/>
                  </a:cubicBezTo>
                  <a:cubicBezTo>
                    <a:pt x="1368" y="351"/>
                    <a:pt x="1060" y="1"/>
                    <a:pt x="7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0" name="Google Shape;29760;p13"/>
            <p:cNvSpPr/>
            <p:nvPr/>
          </p:nvSpPr>
          <p:spPr>
            <a:xfrm>
              <a:off x="5609800" y="2381025"/>
              <a:ext cx="36500" cy="34375"/>
            </a:xfrm>
            <a:custGeom>
              <a:avLst/>
              <a:gdLst/>
              <a:ahLst/>
              <a:cxnLst/>
              <a:rect l="l" t="t" r="r" b="b"/>
              <a:pathLst>
                <a:path w="1460" h="1375" extrusionOk="0">
                  <a:moveTo>
                    <a:pt x="699" y="0"/>
                  </a:moveTo>
                  <a:cubicBezTo>
                    <a:pt x="335" y="31"/>
                    <a:pt x="0" y="335"/>
                    <a:pt x="0" y="700"/>
                  </a:cubicBezTo>
                  <a:cubicBezTo>
                    <a:pt x="0" y="1037"/>
                    <a:pt x="339" y="1375"/>
                    <a:pt x="703" y="1375"/>
                  </a:cubicBezTo>
                  <a:cubicBezTo>
                    <a:pt x="732" y="1375"/>
                    <a:pt x="761" y="1373"/>
                    <a:pt x="791" y="1368"/>
                  </a:cubicBezTo>
                  <a:cubicBezTo>
                    <a:pt x="1186" y="1338"/>
                    <a:pt x="1459" y="1034"/>
                    <a:pt x="1429" y="639"/>
                  </a:cubicBezTo>
                  <a:cubicBezTo>
                    <a:pt x="1398" y="27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1" name="Google Shape;29761;p13"/>
            <p:cNvSpPr/>
            <p:nvPr/>
          </p:nvSpPr>
          <p:spPr>
            <a:xfrm>
              <a:off x="2890900" y="4478325"/>
              <a:ext cx="36500" cy="34275"/>
            </a:xfrm>
            <a:custGeom>
              <a:avLst/>
              <a:gdLst/>
              <a:ahLst/>
              <a:cxnLst/>
              <a:rect l="l" t="t" r="r" b="b"/>
              <a:pathLst>
                <a:path w="1460" h="1371" extrusionOk="0">
                  <a:moveTo>
                    <a:pt x="700" y="0"/>
                  </a:moveTo>
                  <a:cubicBezTo>
                    <a:pt x="304" y="0"/>
                    <a:pt x="31" y="274"/>
                    <a:pt x="0" y="669"/>
                  </a:cubicBezTo>
                  <a:cubicBezTo>
                    <a:pt x="0" y="1064"/>
                    <a:pt x="274" y="1368"/>
                    <a:pt x="669" y="1368"/>
                  </a:cubicBezTo>
                  <a:cubicBezTo>
                    <a:pt x="688" y="1370"/>
                    <a:pt x="706" y="1370"/>
                    <a:pt x="725" y="1370"/>
                  </a:cubicBezTo>
                  <a:cubicBezTo>
                    <a:pt x="1067" y="1370"/>
                    <a:pt x="1370" y="1106"/>
                    <a:pt x="1399" y="760"/>
                  </a:cubicBezTo>
                  <a:cubicBezTo>
                    <a:pt x="1459" y="365"/>
                    <a:pt x="112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2" name="Google Shape;29762;p13"/>
            <p:cNvSpPr/>
            <p:nvPr/>
          </p:nvSpPr>
          <p:spPr>
            <a:xfrm>
              <a:off x="4514025" y="1156850"/>
              <a:ext cx="34975" cy="34250"/>
            </a:xfrm>
            <a:custGeom>
              <a:avLst/>
              <a:gdLst/>
              <a:ahLst/>
              <a:cxnLst/>
              <a:rect l="l" t="t" r="r" b="b"/>
              <a:pathLst>
                <a:path w="1399" h="1370" extrusionOk="0">
                  <a:moveTo>
                    <a:pt x="700" y="0"/>
                  </a:moveTo>
                  <a:cubicBezTo>
                    <a:pt x="335" y="0"/>
                    <a:pt x="31" y="304"/>
                    <a:pt x="31" y="669"/>
                  </a:cubicBezTo>
                  <a:cubicBezTo>
                    <a:pt x="1" y="1064"/>
                    <a:pt x="335" y="1368"/>
                    <a:pt x="700" y="1368"/>
                  </a:cubicBezTo>
                  <a:cubicBezTo>
                    <a:pt x="714" y="1369"/>
                    <a:pt x="728" y="1370"/>
                    <a:pt x="742" y="1370"/>
                  </a:cubicBezTo>
                  <a:cubicBezTo>
                    <a:pt x="1062" y="1370"/>
                    <a:pt x="1368" y="1049"/>
                    <a:pt x="1368" y="699"/>
                  </a:cubicBezTo>
                  <a:cubicBezTo>
                    <a:pt x="1399" y="335"/>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3" name="Google Shape;29763;p13"/>
            <p:cNvSpPr/>
            <p:nvPr/>
          </p:nvSpPr>
          <p:spPr>
            <a:xfrm>
              <a:off x="5452500" y="3662125"/>
              <a:ext cx="36500" cy="34350"/>
            </a:xfrm>
            <a:custGeom>
              <a:avLst/>
              <a:gdLst/>
              <a:ahLst/>
              <a:cxnLst/>
              <a:rect l="l" t="t" r="r" b="b"/>
              <a:pathLst>
                <a:path w="1460" h="1374" extrusionOk="0">
                  <a:moveTo>
                    <a:pt x="725" y="1"/>
                  </a:moveTo>
                  <a:cubicBezTo>
                    <a:pt x="362" y="1"/>
                    <a:pt x="88" y="238"/>
                    <a:pt x="31" y="611"/>
                  </a:cubicBezTo>
                  <a:cubicBezTo>
                    <a:pt x="0" y="1037"/>
                    <a:pt x="304" y="1371"/>
                    <a:pt x="730" y="1371"/>
                  </a:cubicBezTo>
                  <a:cubicBezTo>
                    <a:pt x="747" y="1373"/>
                    <a:pt x="764" y="1373"/>
                    <a:pt x="780" y="1373"/>
                  </a:cubicBezTo>
                  <a:cubicBezTo>
                    <a:pt x="1125" y="1373"/>
                    <a:pt x="1429" y="1081"/>
                    <a:pt x="1429" y="733"/>
                  </a:cubicBezTo>
                  <a:cubicBezTo>
                    <a:pt x="1459" y="368"/>
                    <a:pt x="1155" y="34"/>
                    <a:pt x="791" y="3"/>
                  </a:cubicBezTo>
                  <a:cubicBezTo>
                    <a:pt x="768" y="2"/>
                    <a:pt x="746" y="1"/>
                    <a:pt x="7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4" name="Google Shape;29764;p13"/>
            <p:cNvSpPr/>
            <p:nvPr/>
          </p:nvSpPr>
          <p:spPr>
            <a:xfrm>
              <a:off x="2147725" y="3691775"/>
              <a:ext cx="34975" cy="35050"/>
            </a:xfrm>
            <a:custGeom>
              <a:avLst/>
              <a:gdLst/>
              <a:ahLst/>
              <a:cxnLst/>
              <a:rect l="l" t="t" r="r" b="b"/>
              <a:pathLst>
                <a:path w="1399" h="1402" extrusionOk="0">
                  <a:moveTo>
                    <a:pt x="715" y="1"/>
                  </a:moveTo>
                  <a:cubicBezTo>
                    <a:pt x="700" y="1"/>
                    <a:pt x="685" y="2"/>
                    <a:pt x="669" y="3"/>
                  </a:cubicBezTo>
                  <a:cubicBezTo>
                    <a:pt x="304" y="3"/>
                    <a:pt x="0" y="337"/>
                    <a:pt x="0" y="702"/>
                  </a:cubicBezTo>
                  <a:cubicBezTo>
                    <a:pt x="31" y="1097"/>
                    <a:pt x="365" y="1401"/>
                    <a:pt x="730" y="1401"/>
                  </a:cubicBezTo>
                  <a:cubicBezTo>
                    <a:pt x="1095" y="1371"/>
                    <a:pt x="1399" y="1036"/>
                    <a:pt x="1399" y="672"/>
                  </a:cubicBezTo>
                  <a:cubicBezTo>
                    <a:pt x="1370" y="322"/>
                    <a:pt x="1062"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5" name="Google Shape;29765;p13"/>
            <p:cNvSpPr/>
            <p:nvPr/>
          </p:nvSpPr>
          <p:spPr>
            <a:xfrm>
              <a:off x="2203950" y="3817225"/>
              <a:ext cx="35750" cy="34275"/>
            </a:xfrm>
            <a:custGeom>
              <a:avLst/>
              <a:gdLst/>
              <a:ahLst/>
              <a:cxnLst/>
              <a:rect l="l" t="t" r="r" b="b"/>
              <a:pathLst>
                <a:path w="1430" h="1371" extrusionOk="0">
                  <a:moveTo>
                    <a:pt x="700" y="0"/>
                  </a:moveTo>
                  <a:cubicBezTo>
                    <a:pt x="305" y="31"/>
                    <a:pt x="1" y="334"/>
                    <a:pt x="31" y="730"/>
                  </a:cubicBezTo>
                  <a:cubicBezTo>
                    <a:pt x="31" y="1077"/>
                    <a:pt x="335" y="1370"/>
                    <a:pt x="706" y="1370"/>
                  </a:cubicBezTo>
                  <a:cubicBezTo>
                    <a:pt x="724" y="1370"/>
                    <a:pt x="742" y="1369"/>
                    <a:pt x="761" y="1368"/>
                  </a:cubicBezTo>
                  <a:cubicBezTo>
                    <a:pt x="1156" y="1368"/>
                    <a:pt x="1429" y="1064"/>
                    <a:pt x="1429" y="669"/>
                  </a:cubicBezTo>
                  <a:cubicBezTo>
                    <a:pt x="1399" y="27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6" name="Google Shape;29766;p13"/>
            <p:cNvSpPr/>
            <p:nvPr/>
          </p:nvSpPr>
          <p:spPr>
            <a:xfrm>
              <a:off x="4421325" y="4521575"/>
              <a:ext cx="34225" cy="34275"/>
            </a:xfrm>
            <a:custGeom>
              <a:avLst/>
              <a:gdLst/>
              <a:ahLst/>
              <a:cxnLst/>
              <a:rect l="l" t="t" r="r" b="b"/>
              <a:pathLst>
                <a:path w="1369" h="1371" extrusionOk="0">
                  <a:moveTo>
                    <a:pt x="681" y="1"/>
                  </a:moveTo>
                  <a:cubicBezTo>
                    <a:pt x="667" y="1"/>
                    <a:pt x="653" y="2"/>
                    <a:pt x="639" y="3"/>
                  </a:cubicBezTo>
                  <a:cubicBezTo>
                    <a:pt x="304" y="33"/>
                    <a:pt x="0" y="337"/>
                    <a:pt x="0" y="672"/>
                  </a:cubicBezTo>
                  <a:cubicBezTo>
                    <a:pt x="0" y="1036"/>
                    <a:pt x="304" y="1371"/>
                    <a:pt x="669" y="1371"/>
                  </a:cubicBezTo>
                  <a:cubicBezTo>
                    <a:pt x="1034" y="1371"/>
                    <a:pt x="1368" y="1036"/>
                    <a:pt x="1338" y="672"/>
                  </a:cubicBezTo>
                  <a:cubicBezTo>
                    <a:pt x="1338" y="322"/>
                    <a:pt x="1003" y="1"/>
                    <a:pt x="6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7" name="Google Shape;29767;p13"/>
            <p:cNvSpPr/>
            <p:nvPr/>
          </p:nvSpPr>
          <p:spPr>
            <a:xfrm>
              <a:off x="5295950" y="3810375"/>
              <a:ext cx="34975" cy="34275"/>
            </a:xfrm>
            <a:custGeom>
              <a:avLst/>
              <a:gdLst/>
              <a:ahLst/>
              <a:cxnLst/>
              <a:rect l="l" t="t" r="r" b="b"/>
              <a:pathLst>
                <a:path w="1399" h="1371" extrusionOk="0">
                  <a:moveTo>
                    <a:pt x="700" y="1"/>
                  </a:moveTo>
                  <a:cubicBezTo>
                    <a:pt x="366" y="1"/>
                    <a:pt x="62" y="305"/>
                    <a:pt x="31" y="608"/>
                  </a:cubicBezTo>
                  <a:cubicBezTo>
                    <a:pt x="1" y="973"/>
                    <a:pt x="305" y="1338"/>
                    <a:pt x="670" y="1368"/>
                  </a:cubicBezTo>
                  <a:cubicBezTo>
                    <a:pt x="685" y="1370"/>
                    <a:pt x="701" y="1370"/>
                    <a:pt x="716" y="1370"/>
                  </a:cubicBezTo>
                  <a:cubicBezTo>
                    <a:pt x="1037" y="1370"/>
                    <a:pt x="1369" y="1078"/>
                    <a:pt x="1369" y="730"/>
                  </a:cubicBezTo>
                  <a:cubicBezTo>
                    <a:pt x="1399" y="335"/>
                    <a:pt x="106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8" name="Google Shape;29768;p13"/>
            <p:cNvSpPr/>
            <p:nvPr/>
          </p:nvSpPr>
          <p:spPr>
            <a:xfrm>
              <a:off x="2952450" y="1207000"/>
              <a:ext cx="34225" cy="34275"/>
            </a:xfrm>
            <a:custGeom>
              <a:avLst/>
              <a:gdLst/>
              <a:ahLst/>
              <a:cxnLst/>
              <a:rect l="l" t="t" r="r" b="b"/>
              <a:pathLst>
                <a:path w="1369" h="1371" extrusionOk="0">
                  <a:moveTo>
                    <a:pt x="700" y="0"/>
                  </a:moveTo>
                  <a:cubicBezTo>
                    <a:pt x="335" y="0"/>
                    <a:pt x="0" y="335"/>
                    <a:pt x="31" y="699"/>
                  </a:cubicBezTo>
                  <a:cubicBezTo>
                    <a:pt x="31" y="1049"/>
                    <a:pt x="310" y="1370"/>
                    <a:pt x="653" y="1370"/>
                  </a:cubicBezTo>
                  <a:cubicBezTo>
                    <a:pt x="669" y="1370"/>
                    <a:pt x="684" y="1369"/>
                    <a:pt x="700" y="1368"/>
                  </a:cubicBezTo>
                  <a:cubicBezTo>
                    <a:pt x="1064" y="1368"/>
                    <a:pt x="1368" y="1064"/>
                    <a:pt x="1368" y="699"/>
                  </a:cubicBezTo>
                  <a:cubicBezTo>
                    <a:pt x="1368" y="335"/>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9" name="Google Shape;29769;p13"/>
            <p:cNvSpPr/>
            <p:nvPr/>
          </p:nvSpPr>
          <p:spPr>
            <a:xfrm>
              <a:off x="4634100" y="4496350"/>
              <a:ext cx="36500" cy="34500"/>
            </a:xfrm>
            <a:custGeom>
              <a:avLst/>
              <a:gdLst/>
              <a:ahLst/>
              <a:cxnLst/>
              <a:rect l="l" t="t" r="r" b="b"/>
              <a:pathLst>
                <a:path w="1460" h="1380" extrusionOk="0">
                  <a:moveTo>
                    <a:pt x="720" y="1"/>
                  </a:moveTo>
                  <a:cubicBezTo>
                    <a:pt x="365" y="1"/>
                    <a:pt x="58" y="286"/>
                    <a:pt x="31" y="647"/>
                  </a:cubicBezTo>
                  <a:cubicBezTo>
                    <a:pt x="0" y="1012"/>
                    <a:pt x="304" y="1346"/>
                    <a:pt x="669" y="1377"/>
                  </a:cubicBezTo>
                  <a:cubicBezTo>
                    <a:pt x="691" y="1378"/>
                    <a:pt x="713" y="1379"/>
                    <a:pt x="735" y="1379"/>
                  </a:cubicBezTo>
                  <a:cubicBezTo>
                    <a:pt x="1098" y="1379"/>
                    <a:pt x="1371" y="1143"/>
                    <a:pt x="1429" y="799"/>
                  </a:cubicBezTo>
                  <a:cubicBezTo>
                    <a:pt x="1459" y="404"/>
                    <a:pt x="1216" y="70"/>
                    <a:pt x="821" y="9"/>
                  </a:cubicBezTo>
                  <a:cubicBezTo>
                    <a:pt x="787" y="4"/>
                    <a:pt x="753" y="1"/>
                    <a:pt x="7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0" name="Google Shape;29770;p13"/>
            <p:cNvSpPr/>
            <p:nvPr/>
          </p:nvSpPr>
          <p:spPr>
            <a:xfrm>
              <a:off x="4080900" y="4603700"/>
              <a:ext cx="34200" cy="34275"/>
            </a:xfrm>
            <a:custGeom>
              <a:avLst/>
              <a:gdLst/>
              <a:ahLst/>
              <a:cxnLst/>
              <a:rect l="l" t="t" r="r" b="b"/>
              <a:pathLst>
                <a:path w="1368" h="1371" extrusionOk="0">
                  <a:moveTo>
                    <a:pt x="699" y="1"/>
                  </a:moveTo>
                  <a:cubicBezTo>
                    <a:pt x="365" y="1"/>
                    <a:pt x="61" y="304"/>
                    <a:pt x="30" y="639"/>
                  </a:cubicBezTo>
                  <a:cubicBezTo>
                    <a:pt x="0" y="973"/>
                    <a:pt x="274" y="1338"/>
                    <a:pt x="638" y="1368"/>
                  </a:cubicBezTo>
                  <a:cubicBezTo>
                    <a:pt x="655" y="1370"/>
                    <a:pt x="672" y="1370"/>
                    <a:pt x="689" y="1370"/>
                  </a:cubicBezTo>
                  <a:cubicBezTo>
                    <a:pt x="1036" y="1370"/>
                    <a:pt x="1368" y="1078"/>
                    <a:pt x="1368" y="730"/>
                  </a:cubicBezTo>
                  <a:cubicBezTo>
                    <a:pt x="1368" y="335"/>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1" name="Google Shape;29771;p13"/>
            <p:cNvSpPr/>
            <p:nvPr/>
          </p:nvSpPr>
          <p:spPr>
            <a:xfrm>
              <a:off x="3255650" y="4610550"/>
              <a:ext cx="35725" cy="34250"/>
            </a:xfrm>
            <a:custGeom>
              <a:avLst/>
              <a:gdLst/>
              <a:ahLst/>
              <a:cxnLst/>
              <a:rect l="l" t="t" r="r" b="b"/>
              <a:pathLst>
                <a:path w="1429" h="1370" extrusionOk="0">
                  <a:moveTo>
                    <a:pt x="730" y="0"/>
                  </a:moveTo>
                  <a:cubicBezTo>
                    <a:pt x="335" y="0"/>
                    <a:pt x="31" y="243"/>
                    <a:pt x="0" y="638"/>
                  </a:cubicBezTo>
                  <a:cubicBezTo>
                    <a:pt x="0" y="1034"/>
                    <a:pt x="274" y="1338"/>
                    <a:pt x="669" y="1368"/>
                  </a:cubicBezTo>
                  <a:cubicBezTo>
                    <a:pt x="686" y="1369"/>
                    <a:pt x="703" y="1370"/>
                    <a:pt x="720" y="1370"/>
                  </a:cubicBezTo>
                  <a:cubicBezTo>
                    <a:pt x="1064" y="1370"/>
                    <a:pt x="1370" y="1077"/>
                    <a:pt x="1399" y="730"/>
                  </a:cubicBezTo>
                  <a:cubicBezTo>
                    <a:pt x="1429" y="365"/>
                    <a:pt x="1125" y="3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2" name="Google Shape;29772;p13"/>
            <p:cNvSpPr/>
            <p:nvPr/>
          </p:nvSpPr>
          <p:spPr>
            <a:xfrm>
              <a:off x="5626500" y="2903025"/>
              <a:ext cx="35000" cy="35025"/>
            </a:xfrm>
            <a:custGeom>
              <a:avLst/>
              <a:gdLst/>
              <a:ahLst/>
              <a:cxnLst/>
              <a:rect l="l" t="t" r="r" b="b"/>
              <a:pathLst>
                <a:path w="1400" h="1401" extrusionOk="0">
                  <a:moveTo>
                    <a:pt x="684" y="0"/>
                  </a:moveTo>
                  <a:cubicBezTo>
                    <a:pt x="338" y="0"/>
                    <a:pt x="30" y="322"/>
                    <a:pt x="1" y="671"/>
                  </a:cubicBezTo>
                  <a:cubicBezTo>
                    <a:pt x="1" y="1036"/>
                    <a:pt x="305" y="1370"/>
                    <a:pt x="670" y="1400"/>
                  </a:cubicBezTo>
                  <a:cubicBezTo>
                    <a:pt x="1034" y="1400"/>
                    <a:pt x="1369" y="1096"/>
                    <a:pt x="1399" y="732"/>
                  </a:cubicBezTo>
                  <a:cubicBezTo>
                    <a:pt x="1399" y="367"/>
                    <a:pt x="1095" y="2"/>
                    <a:pt x="730" y="2"/>
                  </a:cubicBezTo>
                  <a:cubicBezTo>
                    <a:pt x="715" y="1"/>
                    <a:pt x="699" y="0"/>
                    <a:pt x="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3" name="Google Shape;29773;p13"/>
            <p:cNvSpPr/>
            <p:nvPr/>
          </p:nvSpPr>
          <p:spPr>
            <a:xfrm>
              <a:off x="1925825" y="2891675"/>
              <a:ext cx="35750" cy="34275"/>
            </a:xfrm>
            <a:custGeom>
              <a:avLst/>
              <a:gdLst/>
              <a:ahLst/>
              <a:cxnLst/>
              <a:rect l="l" t="t" r="r" b="b"/>
              <a:pathLst>
                <a:path w="1430" h="1371" extrusionOk="0">
                  <a:moveTo>
                    <a:pt x="670" y="0"/>
                  </a:moveTo>
                  <a:cubicBezTo>
                    <a:pt x="305" y="31"/>
                    <a:pt x="1" y="365"/>
                    <a:pt x="31" y="730"/>
                  </a:cubicBezTo>
                  <a:cubicBezTo>
                    <a:pt x="60" y="1078"/>
                    <a:pt x="366" y="1370"/>
                    <a:pt x="710" y="1370"/>
                  </a:cubicBezTo>
                  <a:cubicBezTo>
                    <a:pt x="727" y="1370"/>
                    <a:pt x="744" y="1370"/>
                    <a:pt x="761" y="1368"/>
                  </a:cubicBezTo>
                  <a:cubicBezTo>
                    <a:pt x="1156" y="1338"/>
                    <a:pt x="1429" y="1034"/>
                    <a:pt x="1429" y="639"/>
                  </a:cubicBezTo>
                  <a:cubicBezTo>
                    <a:pt x="1399" y="243"/>
                    <a:pt x="109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4" name="Google Shape;29774;p13"/>
            <p:cNvSpPr/>
            <p:nvPr/>
          </p:nvSpPr>
          <p:spPr>
            <a:xfrm>
              <a:off x="5420575" y="3753375"/>
              <a:ext cx="36500" cy="34275"/>
            </a:xfrm>
            <a:custGeom>
              <a:avLst/>
              <a:gdLst/>
              <a:ahLst/>
              <a:cxnLst/>
              <a:rect l="l" t="t" r="r" b="b"/>
              <a:pathLst>
                <a:path w="1460" h="1371" extrusionOk="0">
                  <a:moveTo>
                    <a:pt x="730" y="1"/>
                  </a:moveTo>
                  <a:cubicBezTo>
                    <a:pt x="305" y="1"/>
                    <a:pt x="1" y="335"/>
                    <a:pt x="31" y="761"/>
                  </a:cubicBezTo>
                  <a:cubicBezTo>
                    <a:pt x="60" y="1107"/>
                    <a:pt x="363" y="1371"/>
                    <a:pt x="705" y="1371"/>
                  </a:cubicBezTo>
                  <a:cubicBezTo>
                    <a:pt x="724" y="1371"/>
                    <a:pt x="742" y="1370"/>
                    <a:pt x="761" y="1369"/>
                  </a:cubicBezTo>
                  <a:cubicBezTo>
                    <a:pt x="1156" y="1369"/>
                    <a:pt x="1460" y="1034"/>
                    <a:pt x="1429" y="670"/>
                  </a:cubicBezTo>
                  <a:cubicBezTo>
                    <a:pt x="1429" y="305"/>
                    <a:pt x="109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5" name="Google Shape;29775;p13"/>
            <p:cNvSpPr/>
            <p:nvPr/>
          </p:nvSpPr>
          <p:spPr>
            <a:xfrm>
              <a:off x="5322550" y="1760950"/>
              <a:ext cx="35750" cy="34275"/>
            </a:xfrm>
            <a:custGeom>
              <a:avLst/>
              <a:gdLst/>
              <a:ahLst/>
              <a:cxnLst/>
              <a:rect l="l" t="t" r="r" b="b"/>
              <a:pathLst>
                <a:path w="1430" h="1371" extrusionOk="0">
                  <a:moveTo>
                    <a:pt x="700" y="1"/>
                  </a:moveTo>
                  <a:cubicBezTo>
                    <a:pt x="335" y="31"/>
                    <a:pt x="1" y="335"/>
                    <a:pt x="1" y="700"/>
                  </a:cubicBezTo>
                  <a:cubicBezTo>
                    <a:pt x="1" y="1049"/>
                    <a:pt x="363" y="1370"/>
                    <a:pt x="741" y="1370"/>
                  </a:cubicBezTo>
                  <a:cubicBezTo>
                    <a:pt x="757" y="1370"/>
                    <a:pt x="774" y="1370"/>
                    <a:pt x="791" y="1368"/>
                  </a:cubicBezTo>
                  <a:cubicBezTo>
                    <a:pt x="1186" y="1338"/>
                    <a:pt x="1429" y="1034"/>
                    <a:pt x="1429" y="639"/>
                  </a:cubicBezTo>
                  <a:cubicBezTo>
                    <a:pt x="1399" y="27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6" name="Google Shape;29776;p13"/>
            <p:cNvSpPr/>
            <p:nvPr/>
          </p:nvSpPr>
          <p:spPr>
            <a:xfrm>
              <a:off x="4422850" y="1124875"/>
              <a:ext cx="34975" cy="35025"/>
            </a:xfrm>
            <a:custGeom>
              <a:avLst/>
              <a:gdLst/>
              <a:ahLst/>
              <a:cxnLst/>
              <a:rect l="l" t="t" r="r" b="b"/>
              <a:pathLst>
                <a:path w="1399" h="1401" extrusionOk="0">
                  <a:moveTo>
                    <a:pt x="683" y="0"/>
                  </a:moveTo>
                  <a:cubicBezTo>
                    <a:pt x="362" y="0"/>
                    <a:pt x="31" y="293"/>
                    <a:pt x="31" y="641"/>
                  </a:cubicBezTo>
                  <a:cubicBezTo>
                    <a:pt x="0" y="1006"/>
                    <a:pt x="304" y="1370"/>
                    <a:pt x="669" y="1401"/>
                  </a:cubicBezTo>
                  <a:cubicBezTo>
                    <a:pt x="1003" y="1401"/>
                    <a:pt x="1368" y="1097"/>
                    <a:pt x="1368" y="732"/>
                  </a:cubicBezTo>
                  <a:cubicBezTo>
                    <a:pt x="1398" y="367"/>
                    <a:pt x="1094" y="33"/>
                    <a:pt x="730" y="3"/>
                  </a:cubicBezTo>
                  <a:cubicBezTo>
                    <a:pt x="714" y="1"/>
                    <a:pt x="699" y="0"/>
                    <a:pt x="6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7" name="Google Shape;29777;p13"/>
            <p:cNvSpPr/>
            <p:nvPr/>
          </p:nvSpPr>
          <p:spPr>
            <a:xfrm>
              <a:off x="1948625" y="3105950"/>
              <a:ext cx="35750" cy="34275"/>
            </a:xfrm>
            <a:custGeom>
              <a:avLst/>
              <a:gdLst/>
              <a:ahLst/>
              <a:cxnLst/>
              <a:rect l="l" t="t" r="r" b="b"/>
              <a:pathLst>
                <a:path w="1430" h="1371" extrusionOk="0">
                  <a:moveTo>
                    <a:pt x="761" y="1"/>
                  </a:moveTo>
                  <a:cubicBezTo>
                    <a:pt x="365" y="1"/>
                    <a:pt x="62" y="305"/>
                    <a:pt x="31" y="670"/>
                  </a:cubicBezTo>
                  <a:cubicBezTo>
                    <a:pt x="1" y="1034"/>
                    <a:pt x="305" y="1369"/>
                    <a:pt x="700" y="1369"/>
                  </a:cubicBezTo>
                  <a:cubicBezTo>
                    <a:pt x="720" y="1370"/>
                    <a:pt x="740" y="1371"/>
                    <a:pt x="759" y="1371"/>
                  </a:cubicBezTo>
                  <a:cubicBezTo>
                    <a:pt x="1125" y="1371"/>
                    <a:pt x="1400" y="1105"/>
                    <a:pt x="1429" y="730"/>
                  </a:cubicBezTo>
                  <a:cubicBezTo>
                    <a:pt x="1429" y="335"/>
                    <a:pt x="1156" y="3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8" name="Google Shape;29778;p13"/>
            <p:cNvSpPr/>
            <p:nvPr/>
          </p:nvSpPr>
          <p:spPr>
            <a:xfrm>
              <a:off x="2165950" y="1950125"/>
              <a:ext cx="35000" cy="35025"/>
            </a:xfrm>
            <a:custGeom>
              <a:avLst/>
              <a:gdLst/>
              <a:ahLst/>
              <a:cxnLst/>
              <a:rect l="l" t="t" r="r" b="b"/>
              <a:pathLst>
                <a:path w="1400" h="1401" extrusionOk="0">
                  <a:moveTo>
                    <a:pt x="712" y="0"/>
                  </a:moveTo>
                  <a:cubicBezTo>
                    <a:pt x="698" y="0"/>
                    <a:pt x="684" y="1"/>
                    <a:pt x="670" y="2"/>
                  </a:cubicBezTo>
                  <a:cubicBezTo>
                    <a:pt x="305" y="2"/>
                    <a:pt x="1" y="367"/>
                    <a:pt x="1" y="732"/>
                  </a:cubicBezTo>
                  <a:cubicBezTo>
                    <a:pt x="31" y="1096"/>
                    <a:pt x="366" y="1400"/>
                    <a:pt x="730" y="1400"/>
                  </a:cubicBezTo>
                  <a:cubicBezTo>
                    <a:pt x="1095" y="1370"/>
                    <a:pt x="1399" y="1036"/>
                    <a:pt x="1399" y="671"/>
                  </a:cubicBezTo>
                  <a:cubicBezTo>
                    <a:pt x="1370" y="322"/>
                    <a:pt x="1034" y="0"/>
                    <a:pt x="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9" name="Google Shape;29779;p13"/>
            <p:cNvSpPr/>
            <p:nvPr/>
          </p:nvSpPr>
          <p:spPr>
            <a:xfrm>
              <a:off x="2559575" y="4254900"/>
              <a:ext cx="35750" cy="34275"/>
            </a:xfrm>
            <a:custGeom>
              <a:avLst/>
              <a:gdLst/>
              <a:ahLst/>
              <a:cxnLst/>
              <a:rect l="l" t="t" r="r" b="b"/>
              <a:pathLst>
                <a:path w="1430" h="1371" extrusionOk="0">
                  <a:moveTo>
                    <a:pt x="730" y="1"/>
                  </a:moveTo>
                  <a:cubicBezTo>
                    <a:pt x="335" y="1"/>
                    <a:pt x="31" y="305"/>
                    <a:pt x="1" y="670"/>
                  </a:cubicBezTo>
                  <a:cubicBezTo>
                    <a:pt x="1" y="1048"/>
                    <a:pt x="335" y="1371"/>
                    <a:pt x="711" y="1371"/>
                  </a:cubicBezTo>
                  <a:cubicBezTo>
                    <a:pt x="727" y="1371"/>
                    <a:pt x="744" y="1370"/>
                    <a:pt x="761" y="1369"/>
                  </a:cubicBezTo>
                  <a:cubicBezTo>
                    <a:pt x="1156" y="1369"/>
                    <a:pt x="1429" y="1065"/>
                    <a:pt x="1429" y="670"/>
                  </a:cubicBezTo>
                  <a:cubicBezTo>
                    <a:pt x="1399" y="275"/>
                    <a:pt x="112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0" name="Google Shape;29780;p13"/>
            <p:cNvSpPr/>
            <p:nvPr/>
          </p:nvSpPr>
          <p:spPr>
            <a:xfrm>
              <a:off x="2263225" y="3940325"/>
              <a:ext cx="35750" cy="34275"/>
            </a:xfrm>
            <a:custGeom>
              <a:avLst/>
              <a:gdLst/>
              <a:ahLst/>
              <a:cxnLst/>
              <a:rect l="l" t="t" r="r" b="b"/>
              <a:pathLst>
                <a:path w="1430" h="1371" extrusionOk="0">
                  <a:moveTo>
                    <a:pt x="730" y="0"/>
                  </a:moveTo>
                  <a:cubicBezTo>
                    <a:pt x="335" y="0"/>
                    <a:pt x="1" y="335"/>
                    <a:pt x="31" y="730"/>
                  </a:cubicBezTo>
                  <a:cubicBezTo>
                    <a:pt x="60" y="1078"/>
                    <a:pt x="365" y="1370"/>
                    <a:pt x="710" y="1370"/>
                  </a:cubicBezTo>
                  <a:cubicBezTo>
                    <a:pt x="727" y="1370"/>
                    <a:pt x="744" y="1369"/>
                    <a:pt x="760" y="1368"/>
                  </a:cubicBezTo>
                  <a:cubicBezTo>
                    <a:pt x="1156" y="1368"/>
                    <a:pt x="1429" y="1064"/>
                    <a:pt x="1429" y="69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1" name="Google Shape;29781;p13"/>
            <p:cNvSpPr/>
            <p:nvPr/>
          </p:nvSpPr>
          <p:spPr>
            <a:xfrm>
              <a:off x="5039900" y="4232125"/>
              <a:ext cx="35725" cy="34250"/>
            </a:xfrm>
            <a:custGeom>
              <a:avLst/>
              <a:gdLst/>
              <a:ahLst/>
              <a:cxnLst/>
              <a:rect l="l" t="t" r="r" b="b"/>
              <a:pathLst>
                <a:path w="1429" h="1370" extrusionOk="0">
                  <a:moveTo>
                    <a:pt x="729" y="0"/>
                  </a:moveTo>
                  <a:cubicBezTo>
                    <a:pt x="364" y="0"/>
                    <a:pt x="30" y="304"/>
                    <a:pt x="30" y="669"/>
                  </a:cubicBezTo>
                  <a:cubicBezTo>
                    <a:pt x="1" y="1047"/>
                    <a:pt x="334" y="1370"/>
                    <a:pt x="709" y="1370"/>
                  </a:cubicBezTo>
                  <a:cubicBezTo>
                    <a:pt x="726" y="1370"/>
                    <a:pt x="743" y="1369"/>
                    <a:pt x="759" y="1368"/>
                  </a:cubicBezTo>
                  <a:cubicBezTo>
                    <a:pt x="1154" y="1368"/>
                    <a:pt x="1428" y="1064"/>
                    <a:pt x="1428" y="669"/>
                  </a:cubicBezTo>
                  <a:cubicBezTo>
                    <a:pt x="1398" y="274"/>
                    <a:pt x="1124" y="0"/>
                    <a:pt x="7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2" name="Google Shape;29782;p13"/>
            <p:cNvSpPr/>
            <p:nvPr/>
          </p:nvSpPr>
          <p:spPr>
            <a:xfrm>
              <a:off x="4792150" y="4348375"/>
              <a:ext cx="34975" cy="34275"/>
            </a:xfrm>
            <a:custGeom>
              <a:avLst/>
              <a:gdLst/>
              <a:ahLst/>
              <a:cxnLst/>
              <a:rect l="l" t="t" r="r" b="b"/>
              <a:pathLst>
                <a:path w="1399" h="1371" extrusionOk="0">
                  <a:moveTo>
                    <a:pt x="700" y="1"/>
                  </a:moveTo>
                  <a:cubicBezTo>
                    <a:pt x="335" y="1"/>
                    <a:pt x="0" y="335"/>
                    <a:pt x="31" y="700"/>
                  </a:cubicBezTo>
                  <a:cubicBezTo>
                    <a:pt x="31" y="1049"/>
                    <a:pt x="310" y="1370"/>
                    <a:pt x="653" y="1370"/>
                  </a:cubicBezTo>
                  <a:cubicBezTo>
                    <a:pt x="669" y="1370"/>
                    <a:pt x="684" y="1370"/>
                    <a:pt x="700" y="1368"/>
                  </a:cubicBezTo>
                  <a:cubicBezTo>
                    <a:pt x="1064" y="1368"/>
                    <a:pt x="1399" y="1034"/>
                    <a:pt x="1368" y="669"/>
                  </a:cubicBezTo>
                  <a:cubicBezTo>
                    <a:pt x="1368" y="335"/>
                    <a:pt x="103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3" name="Google Shape;29783;p13"/>
            <p:cNvSpPr/>
            <p:nvPr/>
          </p:nvSpPr>
          <p:spPr>
            <a:xfrm>
              <a:off x="3449425" y="5194625"/>
              <a:ext cx="41800" cy="24600"/>
            </a:xfrm>
            <a:custGeom>
              <a:avLst/>
              <a:gdLst/>
              <a:ahLst/>
              <a:cxnLst/>
              <a:rect l="l" t="t" r="r" b="b"/>
              <a:pathLst>
                <a:path w="1672" h="984" extrusionOk="0">
                  <a:moveTo>
                    <a:pt x="835" y="1"/>
                  </a:moveTo>
                  <a:cubicBezTo>
                    <a:pt x="783" y="1"/>
                    <a:pt x="728" y="4"/>
                    <a:pt x="669" y="11"/>
                  </a:cubicBezTo>
                  <a:cubicBezTo>
                    <a:pt x="213" y="72"/>
                    <a:pt x="31" y="315"/>
                    <a:pt x="0" y="984"/>
                  </a:cubicBezTo>
                  <a:lnTo>
                    <a:pt x="1672" y="984"/>
                  </a:lnTo>
                  <a:cubicBezTo>
                    <a:pt x="1456" y="230"/>
                    <a:pt x="1241"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4" name="Google Shape;29784;p13"/>
            <p:cNvSpPr/>
            <p:nvPr/>
          </p:nvSpPr>
          <p:spPr>
            <a:xfrm>
              <a:off x="2090725" y="3568675"/>
              <a:ext cx="34975" cy="35025"/>
            </a:xfrm>
            <a:custGeom>
              <a:avLst/>
              <a:gdLst/>
              <a:ahLst/>
              <a:cxnLst/>
              <a:rect l="l" t="t" r="r" b="b"/>
              <a:pathLst>
                <a:path w="1399" h="1401" extrusionOk="0">
                  <a:moveTo>
                    <a:pt x="746" y="1"/>
                  </a:moveTo>
                  <a:cubicBezTo>
                    <a:pt x="731" y="1"/>
                    <a:pt x="715" y="1"/>
                    <a:pt x="700" y="3"/>
                  </a:cubicBezTo>
                  <a:cubicBezTo>
                    <a:pt x="335" y="3"/>
                    <a:pt x="1" y="337"/>
                    <a:pt x="1" y="702"/>
                  </a:cubicBezTo>
                  <a:cubicBezTo>
                    <a:pt x="1" y="1067"/>
                    <a:pt x="365" y="1401"/>
                    <a:pt x="700" y="1401"/>
                  </a:cubicBezTo>
                  <a:cubicBezTo>
                    <a:pt x="1065" y="1371"/>
                    <a:pt x="1399" y="1067"/>
                    <a:pt x="1399" y="671"/>
                  </a:cubicBezTo>
                  <a:cubicBezTo>
                    <a:pt x="1370" y="322"/>
                    <a:pt x="1090"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5" name="Google Shape;29785;p13"/>
            <p:cNvSpPr/>
            <p:nvPr/>
          </p:nvSpPr>
          <p:spPr>
            <a:xfrm>
              <a:off x="5486700" y="3571000"/>
              <a:ext cx="35725" cy="34275"/>
            </a:xfrm>
            <a:custGeom>
              <a:avLst/>
              <a:gdLst/>
              <a:ahLst/>
              <a:cxnLst/>
              <a:rect l="l" t="t" r="r" b="b"/>
              <a:pathLst>
                <a:path w="1429" h="1371" extrusionOk="0">
                  <a:moveTo>
                    <a:pt x="699" y="1"/>
                  </a:moveTo>
                  <a:cubicBezTo>
                    <a:pt x="304" y="31"/>
                    <a:pt x="0" y="335"/>
                    <a:pt x="31" y="730"/>
                  </a:cubicBezTo>
                  <a:cubicBezTo>
                    <a:pt x="31" y="1078"/>
                    <a:pt x="335" y="1371"/>
                    <a:pt x="706" y="1371"/>
                  </a:cubicBezTo>
                  <a:cubicBezTo>
                    <a:pt x="724" y="1371"/>
                    <a:pt x="742" y="1370"/>
                    <a:pt x="760" y="1369"/>
                  </a:cubicBezTo>
                  <a:cubicBezTo>
                    <a:pt x="1155" y="1369"/>
                    <a:pt x="1429" y="1065"/>
                    <a:pt x="1429" y="670"/>
                  </a:cubicBezTo>
                  <a:cubicBezTo>
                    <a:pt x="1398" y="27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6" name="Google Shape;29786;p13"/>
            <p:cNvSpPr/>
            <p:nvPr/>
          </p:nvSpPr>
          <p:spPr>
            <a:xfrm>
              <a:off x="1933425" y="2586200"/>
              <a:ext cx="35000" cy="34225"/>
            </a:xfrm>
            <a:custGeom>
              <a:avLst/>
              <a:gdLst/>
              <a:ahLst/>
              <a:cxnLst/>
              <a:rect l="l" t="t" r="r" b="b"/>
              <a:pathLst>
                <a:path w="1400" h="1369" extrusionOk="0">
                  <a:moveTo>
                    <a:pt x="730" y="0"/>
                  </a:moveTo>
                  <a:cubicBezTo>
                    <a:pt x="335" y="0"/>
                    <a:pt x="31" y="274"/>
                    <a:pt x="1" y="669"/>
                  </a:cubicBezTo>
                  <a:cubicBezTo>
                    <a:pt x="1" y="1064"/>
                    <a:pt x="274" y="1368"/>
                    <a:pt x="670" y="1368"/>
                  </a:cubicBezTo>
                  <a:cubicBezTo>
                    <a:pt x="1065" y="1368"/>
                    <a:pt x="1399" y="1064"/>
                    <a:pt x="1399" y="699"/>
                  </a:cubicBezTo>
                  <a:cubicBezTo>
                    <a:pt x="1399" y="335"/>
                    <a:pt x="1095" y="31"/>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7" name="Google Shape;29787;p13"/>
            <p:cNvSpPr/>
            <p:nvPr/>
          </p:nvSpPr>
          <p:spPr>
            <a:xfrm>
              <a:off x="3752625" y="983550"/>
              <a:ext cx="34975" cy="35025"/>
            </a:xfrm>
            <a:custGeom>
              <a:avLst/>
              <a:gdLst/>
              <a:ahLst/>
              <a:cxnLst/>
              <a:rect l="l" t="t" r="r" b="b"/>
              <a:pathLst>
                <a:path w="1399" h="1401" extrusionOk="0">
                  <a:moveTo>
                    <a:pt x="712" y="0"/>
                  </a:moveTo>
                  <a:cubicBezTo>
                    <a:pt x="697" y="0"/>
                    <a:pt x="683" y="1"/>
                    <a:pt x="669" y="2"/>
                  </a:cubicBezTo>
                  <a:cubicBezTo>
                    <a:pt x="304" y="2"/>
                    <a:pt x="0" y="367"/>
                    <a:pt x="0" y="732"/>
                  </a:cubicBezTo>
                  <a:cubicBezTo>
                    <a:pt x="31" y="1096"/>
                    <a:pt x="365" y="1400"/>
                    <a:pt x="730" y="1400"/>
                  </a:cubicBezTo>
                  <a:cubicBezTo>
                    <a:pt x="1094" y="1370"/>
                    <a:pt x="1398" y="1035"/>
                    <a:pt x="1398" y="671"/>
                  </a:cubicBezTo>
                  <a:cubicBezTo>
                    <a:pt x="1369" y="321"/>
                    <a:pt x="1034" y="0"/>
                    <a:pt x="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8" name="Google Shape;29788;p13"/>
            <p:cNvSpPr/>
            <p:nvPr/>
          </p:nvSpPr>
          <p:spPr>
            <a:xfrm>
              <a:off x="4543675" y="4462325"/>
              <a:ext cx="34975" cy="34250"/>
            </a:xfrm>
            <a:custGeom>
              <a:avLst/>
              <a:gdLst/>
              <a:ahLst/>
              <a:cxnLst/>
              <a:rect l="l" t="t" r="r" b="b"/>
              <a:pathLst>
                <a:path w="1399" h="1370" extrusionOk="0">
                  <a:moveTo>
                    <a:pt x="685" y="0"/>
                  </a:moveTo>
                  <a:cubicBezTo>
                    <a:pt x="669" y="0"/>
                    <a:pt x="654" y="1"/>
                    <a:pt x="638" y="2"/>
                  </a:cubicBezTo>
                  <a:cubicBezTo>
                    <a:pt x="274" y="32"/>
                    <a:pt x="0" y="397"/>
                    <a:pt x="30" y="762"/>
                  </a:cubicBezTo>
                  <a:cubicBezTo>
                    <a:pt x="61" y="1096"/>
                    <a:pt x="395" y="1370"/>
                    <a:pt x="699" y="1370"/>
                  </a:cubicBezTo>
                  <a:cubicBezTo>
                    <a:pt x="1064" y="1370"/>
                    <a:pt x="1398" y="1035"/>
                    <a:pt x="1368" y="671"/>
                  </a:cubicBezTo>
                  <a:cubicBezTo>
                    <a:pt x="1368" y="321"/>
                    <a:pt x="1033"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9" name="Google Shape;29789;p13"/>
            <p:cNvSpPr/>
            <p:nvPr/>
          </p:nvSpPr>
          <p:spPr>
            <a:xfrm>
              <a:off x="5264050" y="3901575"/>
              <a:ext cx="34975" cy="34975"/>
            </a:xfrm>
            <a:custGeom>
              <a:avLst/>
              <a:gdLst/>
              <a:ahLst/>
              <a:cxnLst/>
              <a:rect l="l" t="t" r="r" b="b"/>
              <a:pathLst>
                <a:path w="1399" h="1399" extrusionOk="0">
                  <a:moveTo>
                    <a:pt x="699" y="0"/>
                  </a:moveTo>
                  <a:cubicBezTo>
                    <a:pt x="365" y="0"/>
                    <a:pt x="0" y="334"/>
                    <a:pt x="0" y="699"/>
                  </a:cubicBezTo>
                  <a:cubicBezTo>
                    <a:pt x="0" y="1033"/>
                    <a:pt x="335" y="1398"/>
                    <a:pt x="699" y="1398"/>
                  </a:cubicBezTo>
                  <a:cubicBezTo>
                    <a:pt x="1064" y="1398"/>
                    <a:pt x="1368" y="1064"/>
                    <a:pt x="1398" y="699"/>
                  </a:cubicBezTo>
                  <a:cubicBezTo>
                    <a:pt x="1398" y="33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0" name="Google Shape;29790;p13"/>
            <p:cNvSpPr/>
            <p:nvPr/>
          </p:nvSpPr>
          <p:spPr>
            <a:xfrm>
              <a:off x="1973750" y="3320250"/>
              <a:ext cx="36450" cy="34275"/>
            </a:xfrm>
            <a:custGeom>
              <a:avLst/>
              <a:gdLst/>
              <a:ahLst/>
              <a:cxnLst/>
              <a:rect l="l" t="t" r="r" b="b"/>
              <a:pathLst>
                <a:path w="1458" h="1371" extrusionOk="0">
                  <a:moveTo>
                    <a:pt x="759" y="0"/>
                  </a:moveTo>
                  <a:cubicBezTo>
                    <a:pt x="364" y="0"/>
                    <a:pt x="60" y="244"/>
                    <a:pt x="29" y="639"/>
                  </a:cubicBezTo>
                  <a:cubicBezTo>
                    <a:pt x="0" y="1046"/>
                    <a:pt x="278" y="1370"/>
                    <a:pt x="675" y="1370"/>
                  </a:cubicBezTo>
                  <a:cubicBezTo>
                    <a:pt x="692" y="1370"/>
                    <a:pt x="710" y="1370"/>
                    <a:pt x="728" y="1368"/>
                  </a:cubicBezTo>
                  <a:cubicBezTo>
                    <a:pt x="1123" y="1368"/>
                    <a:pt x="1427" y="1064"/>
                    <a:pt x="1427" y="700"/>
                  </a:cubicBezTo>
                  <a:cubicBezTo>
                    <a:pt x="1458" y="335"/>
                    <a:pt x="1123" y="31"/>
                    <a:pt x="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1" name="Google Shape;29791;p13"/>
            <p:cNvSpPr/>
            <p:nvPr/>
          </p:nvSpPr>
          <p:spPr>
            <a:xfrm>
              <a:off x="5072550" y="4141625"/>
              <a:ext cx="34975" cy="33525"/>
            </a:xfrm>
            <a:custGeom>
              <a:avLst/>
              <a:gdLst/>
              <a:ahLst/>
              <a:cxnLst/>
              <a:rect l="l" t="t" r="r" b="b"/>
              <a:pathLst>
                <a:path w="1399" h="1341" extrusionOk="0">
                  <a:moveTo>
                    <a:pt x="676" y="1"/>
                  </a:moveTo>
                  <a:cubicBezTo>
                    <a:pt x="307" y="1"/>
                    <a:pt x="29" y="293"/>
                    <a:pt x="0" y="641"/>
                  </a:cubicBezTo>
                  <a:cubicBezTo>
                    <a:pt x="0" y="1006"/>
                    <a:pt x="304" y="1310"/>
                    <a:pt x="669" y="1340"/>
                  </a:cubicBezTo>
                  <a:cubicBezTo>
                    <a:pt x="1064" y="1340"/>
                    <a:pt x="1368" y="1067"/>
                    <a:pt x="1399" y="702"/>
                  </a:cubicBezTo>
                  <a:cubicBezTo>
                    <a:pt x="1399" y="307"/>
                    <a:pt x="1125" y="3"/>
                    <a:pt x="730" y="3"/>
                  </a:cubicBezTo>
                  <a:cubicBezTo>
                    <a:pt x="712" y="2"/>
                    <a:pt x="694" y="1"/>
                    <a:pt x="6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2" name="Google Shape;29792;p13"/>
            <p:cNvSpPr/>
            <p:nvPr/>
          </p:nvSpPr>
          <p:spPr>
            <a:xfrm>
              <a:off x="5578650" y="2472925"/>
              <a:ext cx="34975" cy="33500"/>
            </a:xfrm>
            <a:custGeom>
              <a:avLst/>
              <a:gdLst/>
              <a:ahLst/>
              <a:cxnLst/>
              <a:rect l="l" t="t" r="r" b="b"/>
              <a:pathLst>
                <a:path w="1399" h="1340" extrusionOk="0">
                  <a:moveTo>
                    <a:pt x="749" y="0"/>
                  </a:moveTo>
                  <a:cubicBezTo>
                    <a:pt x="733" y="0"/>
                    <a:pt x="716" y="1"/>
                    <a:pt x="699" y="2"/>
                  </a:cubicBezTo>
                  <a:cubicBezTo>
                    <a:pt x="304" y="2"/>
                    <a:pt x="0" y="306"/>
                    <a:pt x="0" y="671"/>
                  </a:cubicBezTo>
                  <a:cubicBezTo>
                    <a:pt x="0" y="1036"/>
                    <a:pt x="334" y="1340"/>
                    <a:pt x="699" y="1340"/>
                  </a:cubicBezTo>
                  <a:cubicBezTo>
                    <a:pt x="1094" y="1340"/>
                    <a:pt x="1398" y="1036"/>
                    <a:pt x="1398" y="641"/>
                  </a:cubicBezTo>
                  <a:cubicBezTo>
                    <a:pt x="1369" y="293"/>
                    <a:pt x="1091" y="0"/>
                    <a:pt x="7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3" name="Google Shape;29793;p13"/>
            <p:cNvSpPr/>
            <p:nvPr/>
          </p:nvSpPr>
          <p:spPr>
            <a:xfrm>
              <a:off x="1967625" y="2495775"/>
              <a:ext cx="34975" cy="33450"/>
            </a:xfrm>
            <a:custGeom>
              <a:avLst/>
              <a:gdLst/>
              <a:ahLst/>
              <a:cxnLst/>
              <a:rect l="l" t="t" r="r" b="b"/>
              <a:pathLst>
                <a:path w="1399" h="1338" extrusionOk="0">
                  <a:moveTo>
                    <a:pt x="700" y="0"/>
                  </a:moveTo>
                  <a:cubicBezTo>
                    <a:pt x="305" y="0"/>
                    <a:pt x="1" y="304"/>
                    <a:pt x="1" y="669"/>
                  </a:cubicBezTo>
                  <a:cubicBezTo>
                    <a:pt x="1" y="1034"/>
                    <a:pt x="305" y="1338"/>
                    <a:pt x="700" y="1338"/>
                  </a:cubicBezTo>
                  <a:cubicBezTo>
                    <a:pt x="1095" y="1338"/>
                    <a:pt x="1399" y="1034"/>
                    <a:pt x="1399" y="669"/>
                  </a:cubicBezTo>
                  <a:cubicBezTo>
                    <a:pt x="1399" y="27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4" name="Google Shape;29794;p13"/>
            <p:cNvSpPr/>
            <p:nvPr/>
          </p:nvSpPr>
          <p:spPr>
            <a:xfrm>
              <a:off x="4605225" y="1191750"/>
              <a:ext cx="34975" cy="33500"/>
            </a:xfrm>
            <a:custGeom>
              <a:avLst/>
              <a:gdLst/>
              <a:ahLst/>
              <a:cxnLst/>
              <a:rect l="l" t="t" r="r" b="b"/>
              <a:pathLst>
                <a:path w="1399" h="1340" extrusionOk="0">
                  <a:moveTo>
                    <a:pt x="645" y="0"/>
                  </a:moveTo>
                  <a:cubicBezTo>
                    <a:pt x="279" y="0"/>
                    <a:pt x="29" y="293"/>
                    <a:pt x="0" y="641"/>
                  </a:cubicBezTo>
                  <a:cubicBezTo>
                    <a:pt x="0" y="1036"/>
                    <a:pt x="304" y="1340"/>
                    <a:pt x="699" y="1340"/>
                  </a:cubicBezTo>
                  <a:cubicBezTo>
                    <a:pt x="1064" y="1340"/>
                    <a:pt x="1398" y="1036"/>
                    <a:pt x="1398" y="671"/>
                  </a:cubicBezTo>
                  <a:cubicBezTo>
                    <a:pt x="1398" y="306"/>
                    <a:pt x="1094" y="2"/>
                    <a:pt x="699" y="2"/>
                  </a:cubicBezTo>
                  <a:cubicBezTo>
                    <a:pt x="681" y="1"/>
                    <a:pt x="663" y="0"/>
                    <a:pt x="6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5" name="Google Shape;29795;p13"/>
            <p:cNvSpPr/>
            <p:nvPr/>
          </p:nvSpPr>
          <p:spPr>
            <a:xfrm>
              <a:off x="2827075" y="1264700"/>
              <a:ext cx="34975" cy="33500"/>
            </a:xfrm>
            <a:custGeom>
              <a:avLst/>
              <a:gdLst/>
              <a:ahLst/>
              <a:cxnLst/>
              <a:rect l="l" t="t" r="r" b="b"/>
              <a:pathLst>
                <a:path w="1399" h="1340" extrusionOk="0">
                  <a:moveTo>
                    <a:pt x="723" y="0"/>
                  </a:moveTo>
                  <a:cubicBezTo>
                    <a:pt x="705" y="0"/>
                    <a:pt x="687" y="1"/>
                    <a:pt x="669" y="2"/>
                  </a:cubicBezTo>
                  <a:cubicBezTo>
                    <a:pt x="274" y="2"/>
                    <a:pt x="0" y="306"/>
                    <a:pt x="0" y="701"/>
                  </a:cubicBezTo>
                  <a:cubicBezTo>
                    <a:pt x="31" y="1066"/>
                    <a:pt x="335" y="1340"/>
                    <a:pt x="730" y="1340"/>
                  </a:cubicBezTo>
                  <a:cubicBezTo>
                    <a:pt x="1094" y="1309"/>
                    <a:pt x="1398" y="1005"/>
                    <a:pt x="1398" y="641"/>
                  </a:cubicBezTo>
                  <a:cubicBezTo>
                    <a:pt x="1369" y="293"/>
                    <a:pt x="1092" y="0"/>
                    <a:pt x="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6" name="Google Shape;29796;p13"/>
            <p:cNvSpPr/>
            <p:nvPr/>
          </p:nvSpPr>
          <p:spPr>
            <a:xfrm>
              <a:off x="5496575" y="2135525"/>
              <a:ext cx="34975" cy="33575"/>
            </a:xfrm>
            <a:custGeom>
              <a:avLst/>
              <a:gdLst/>
              <a:ahLst/>
              <a:cxnLst/>
              <a:rect l="l" t="t" r="r" b="b"/>
              <a:pathLst>
                <a:path w="1399" h="1343" extrusionOk="0">
                  <a:moveTo>
                    <a:pt x="728" y="0"/>
                  </a:moveTo>
                  <a:cubicBezTo>
                    <a:pt x="709" y="0"/>
                    <a:pt x="689" y="1"/>
                    <a:pt x="669" y="3"/>
                  </a:cubicBezTo>
                  <a:cubicBezTo>
                    <a:pt x="274" y="3"/>
                    <a:pt x="0" y="337"/>
                    <a:pt x="0" y="702"/>
                  </a:cubicBezTo>
                  <a:cubicBezTo>
                    <a:pt x="29" y="1050"/>
                    <a:pt x="335" y="1342"/>
                    <a:pt x="679" y="1342"/>
                  </a:cubicBezTo>
                  <a:cubicBezTo>
                    <a:pt x="696" y="1342"/>
                    <a:pt x="713" y="1342"/>
                    <a:pt x="730" y="1340"/>
                  </a:cubicBezTo>
                  <a:cubicBezTo>
                    <a:pt x="1125" y="1310"/>
                    <a:pt x="1398" y="1006"/>
                    <a:pt x="1368" y="641"/>
                  </a:cubicBezTo>
                  <a:cubicBezTo>
                    <a:pt x="1368" y="266"/>
                    <a:pt x="1094" y="0"/>
                    <a:pt x="7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7" name="Google Shape;29797;p13"/>
            <p:cNvSpPr/>
            <p:nvPr/>
          </p:nvSpPr>
          <p:spPr>
            <a:xfrm>
              <a:off x="3538325" y="1009375"/>
              <a:ext cx="34975" cy="33500"/>
            </a:xfrm>
            <a:custGeom>
              <a:avLst/>
              <a:gdLst/>
              <a:ahLst/>
              <a:cxnLst/>
              <a:rect l="l" t="t" r="r" b="b"/>
              <a:pathLst>
                <a:path w="1399" h="1340" extrusionOk="0">
                  <a:moveTo>
                    <a:pt x="750" y="0"/>
                  </a:moveTo>
                  <a:cubicBezTo>
                    <a:pt x="733" y="0"/>
                    <a:pt x="717" y="1"/>
                    <a:pt x="700" y="2"/>
                  </a:cubicBezTo>
                  <a:cubicBezTo>
                    <a:pt x="305" y="2"/>
                    <a:pt x="1" y="276"/>
                    <a:pt x="1" y="671"/>
                  </a:cubicBezTo>
                  <a:cubicBezTo>
                    <a:pt x="1" y="1036"/>
                    <a:pt x="305" y="1340"/>
                    <a:pt x="700" y="1340"/>
                  </a:cubicBezTo>
                  <a:cubicBezTo>
                    <a:pt x="1095" y="1340"/>
                    <a:pt x="1399" y="1036"/>
                    <a:pt x="1399" y="671"/>
                  </a:cubicBezTo>
                  <a:cubicBezTo>
                    <a:pt x="1399" y="294"/>
                    <a:pt x="1095" y="0"/>
                    <a:pt x="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8" name="Google Shape;29798;p13"/>
            <p:cNvSpPr/>
            <p:nvPr/>
          </p:nvSpPr>
          <p:spPr>
            <a:xfrm>
              <a:off x="2389375" y="1620325"/>
              <a:ext cx="34975" cy="33500"/>
            </a:xfrm>
            <a:custGeom>
              <a:avLst/>
              <a:gdLst/>
              <a:ahLst/>
              <a:cxnLst/>
              <a:rect l="l" t="t" r="r" b="b"/>
              <a:pathLst>
                <a:path w="1399" h="1340" extrusionOk="0">
                  <a:moveTo>
                    <a:pt x="675" y="0"/>
                  </a:moveTo>
                  <a:cubicBezTo>
                    <a:pt x="307" y="0"/>
                    <a:pt x="29" y="293"/>
                    <a:pt x="0" y="641"/>
                  </a:cubicBezTo>
                  <a:cubicBezTo>
                    <a:pt x="0" y="1036"/>
                    <a:pt x="304" y="1340"/>
                    <a:pt x="669" y="1340"/>
                  </a:cubicBezTo>
                  <a:cubicBezTo>
                    <a:pt x="1064" y="1340"/>
                    <a:pt x="1368" y="1036"/>
                    <a:pt x="1398" y="671"/>
                  </a:cubicBezTo>
                  <a:cubicBezTo>
                    <a:pt x="1398" y="306"/>
                    <a:pt x="1094" y="3"/>
                    <a:pt x="730" y="3"/>
                  </a:cubicBezTo>
                  <a:cubicBezTo>
                    <a:pt x="711" y="1"/>
                    <a:pt x="693" y="0"/>
                    <a:pt x="6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9" name="Google Shape;29799;p13"/>
            <p:cNvSpPr/>
            <p:nvPr/>
          </p:nvSpPr>
          <p:spPr>
            <a:xfrm>
              <a:off x="7341600" y="1257150"/>
              <a:ext cx="20525" cy="56250"/>
            </a:xfrm>
            <a:custGeom>
              <a:avLst/>
              <a:gdLst/>
              <a:ahLst/>
              <a:cxnLst/>
              <a:rect l="l" t="t" r="r" b="b"/>
              <a:pathLst>
                <a:path w="821" h="2250" extrusionOk="0">
                  <a:moveTo>
                    <a:pt x="821" y="0"/>
                  </a:moveTo>
                  <a:cubicBezTo>
                    <a:pt x="243" y="304"/>
                    <a:pt x="0" y="700"/>
                    <a:pt x="30" y="1186"/>
                  </a:cubicBezTo>
                  <a:cubicBezTo>
                    <a:pt x="61" y="1642"/>
                    <a:pt x="243" y="2037"/>
                    <a:pt x="821" y="2250"/>
                  </a:cubicBezTo>
                  <a:lnTo>
                    <a:pt x="8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0" name="Google Shape;29800;p13"/>
            <p:cNvSpPr/>
            <p:nvPr/>
          </p:nvSpPr>
          <p:spPr>
            <a:xfrm>
              <a:off x="7334750" y="3522375"/>
              <a:ext cx="31175" cy="55500"/>
            </a:xfrm>
            <a:custGeom>
              <a:avLst/>
              <a:gdLst/>
              <a:ahLst/>
              <a:cxnLst/>
              <a:rect l="l" t="t" r="r" b="b"/>
              <a:pathLst>
                <a:path w="1247" h="2220" extrusionOk="0">
                  <a:moveTo>
                    <a:pt x="1034" y="1"/>
                  </a:moveTo>
                  <a:lnTo>
                    <a:pt x="1034" y="1"/>
                  </a:lnTo>
                  <a:cubicBezTo>
                    <a:pt x="0" y="730"/>
                    <a:pt x="0" y="1490"/>
                    <a:pt x="1156" y="2220"/>
                  </a:cubicBezTo>
                  <a:cubicBezTo>
                    <a:pt x="1095" y="1399"/>
                    <a:pt x="1247" y="700"/>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1" name="Google Shape;29801;p13"/>
            <p:cNvSpPr/>
            <p:nvPr/>
          </p:nvSpPr>
          <p:spPr>
            <a:xfrm>
              <a:off x="1999550" y="2404525"/>
              <a:ext cx="34975" cy="33575"/>
            </a:xfrm>
            <a:custGeom>
              <a:avLst/>
              <a:gdLst/>
              <a:ahLst/>
              <a:cxnLst/>
              <a:rect l="l" t="t" r="r" b="b"/>
              <a:pathLst>
                <a:path w="1399" h="1343" extrusionOk="0">
                  <a:moveTo>
                    <a:pt x="728" y="0"/>
                  </a:moveTo>
                  <a:cubicBezTo>
                    <a:pt x="709" y="0"/>
                    <a:pt x="689" y="1"/>
                    <a:pt x="669" y="3"/>
                  </a:cubicBezTo>
                  <a:cubicBezTo>
                    <a:pt x="274" y="3"/>
                    <a:pt x="0" y="337"/>
                    <a:pt x="0" y="702"/>
                  </a:cubicBezTo>
                  <a:cubicBezTo>
                    <a:pt x="29" y="1050"/>
                    <a:pt x="335" y="1342"/>
                    <a:pt x="679" y="1342"/>
                  </a:cubicBezTo>
                  <a:cubicBezTo>
                    <a:pt x="696" y="1342"/>
                    <a:pt x="713" y="1342"/>
                    <a:pt x="730" y="1340"/>
                  </a:cubicBezTo>
                  <a:cubicBezTo>
                    <a:pt x="1125" y="1310"/>
                    <a:pt x="1398" y="1006"/>
                    <a:pt x="1368" y="641"/>
                  </a:cubicBezTo>
                  <a:cubicBezTo>
                    <a:pt x="1368" y="266"/>
                    <a:pt x="1094" y="0"/>
                    <a:pt x="7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2" name="Google Shape;29802;p13"/>
            <p:cNvSpPr/>
            <p:nvPr/>
          </p:nvSpPr>
          <p:spPr>
            <a:xfrm>
              <a:off x="7341600" y="2390150"/>
              <a:ext cx="20525" cy="53200"/>
            </a:xfrm>
            <a:custGeom>
              <a:avLst/>
              <a:gdLst/>
              <a:ahLst/>
              <a:cxnLst/>
              <a:rect l="l" t="t" r="r" b="b"/>
              <a:pathLst>
                <a:path w="821" h="2128" extrusionOk="0">
                  <a:moveTo>
                    <a:pt x="821" y="0"/>
                  </a:moveTo>
                  <a:cubicBezTo>
                    <a:pt x="213" y="213"/>
                    <a:pt x="0" y="608"/>
                    <a:pt x="30" y="1064"/>
                  </a:cubicBezTo>
                  <a:cubicBezTo>
                    <a:pt x="30" y="1550"/>
                    <a:pt x="243" y="1915"/>
                    <a:pt x="821" y="2128"/>
                  </a:cubicBezTo>
                  <a:lnTo>
                    <a:pt x="8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3" name="Google Shape;29803;p13"/>
            <p:cNvSpPr/>
            <p:nvPr/>
          </p:nvSpPr>
          <p:spPr>
            <a:xfrm>
              <a:off x="3198650" y="1091450"/>
              <a:ext cx="34975" cy="33500"/>
            </a:xfrm>
            <a:custGeom>
              <a:avLst/>
              <a:gdLst/>
              <a:ahLst/>
              <a:cxnLst/>
              <a:rect l="l" t="t" r="r" b="b"/>
              <a:pathLst>
                <a:path w="1399" h="1340" extrusionOk="0">
                  <a:moveTo>
                    <a:pt x="649" y="0"/>
                  </a:moveTo>
                  <a:cubicBezTo>
                    <a:pt x="305" y="0"/>
                    <a:pt x="1" y="294"/>
                    <a:pt x="1" y="671"/>
                  </a:cubicBezTo>
                  <a:cubicBezTo>
                    <a:pt x="1" y="1036"/>
                    <a:pt x="305" y="1340"/>
                    <a:pt x="700" y="1340"/>
                  </a:cubicBezTo>
                  <a:cubicBezTo>
                    <a:pt x="1095" y="1340"/>
                    <a:pt x="1368" y="1036"/>
                    <a:pt x="1399" y="671"/>
                  </a:cubicBezTo>
                  <a:cubicBezTo>
                    <a:pt x="1399" y="276"/>
                    <a:pt x="1095" y="2"/>
                    <a:pt x="700" y="2"/>
                  </a:cubicBezTo>
                  <a:cubicBezTo>
                    <a:pt x="683" y="1"/>
                    <a:pt x="666" y="0"/>
                    <a:pt x="6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4" name="Google Shape;29804;p13"/>
            <p:cNvSpPr/>
            <p:nvPr/>
          </p:nvSpPr>
          <p:spPr>
            <a:xfrm>
              <a:off x="2546675" y="1469875"/>
              <a:ext cx="34975" cy="33500"/>
            </a:xfrm>
            <a:custGeom>
              <a:avLst/>
              <a:gdLst/>
              <a:ahLst/>
              <a:cxnLst/>
              <a:rect l="l" t="t" r="r" b="b"/>
              <a:pathLst>
                <a:path w="1399" h="1340" extrusionOk="0">
                  <a:moveTo>
                    <a:pt x="675" y="0"/>
                  </a:moveTo>
                  <a:cubicBezTo>
                    <a:pt x="304" y="0"/>
                    <a:pt x="0" y="293"/>
                    <a:pt x="0" y="640"/>
                  </a:cubicBezTo>
                  <a:cubicBezTo>
                    <a:pt x="0" y="1005"/>
                    <a:pt x="304" y="1340"/>
                    <a:pt x="669" y="1340"/>
                  </a:cubicBezTo>
                  <a:cubicBezTo>
                    <a:pt x="1064" y="1340"/>
                    <a:pt x="1368" y="1066"/>
                    <a:pt x="1398" y="671"/>
                  </a:cubicBezTo>
                  <a:cubicBezTo>
                    <a:pt x="1398" y="306"/>
                    <a:pt x="1094" y="2"/>
                    <a:pt x="730" y="2"/>
                  </a:cubicBezTo>
                  <a:cubicBezTo>
                    <a:pt x="711" y="1"/>
                    <a:pt x="693" y="0"/>
                    <a:pt x="6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5" name="Google Shape;29805;p13"/>
            <p:cNvSpPr/>
            <p:nvPr/>
          </p:nvSpPr>
          <p:spPr>
            <a:xfrm>
              <a:off x="3957775" y="4661400"/>
              <a:ext cx="35000" cy="33500"/>
            </a:xfrm>
            <a:custGeom>
              <a:avLst/>
              <a:gdLst/>
              <a:ahLst/>
              <a:cxnLst/>
              <a:rect l="l" t="t" r="r" b="b"/>
              <a:pathLst>
                <a:path w="1400" h="1340" extrusionOk="0">
                  <a:moveTo>
                    <a:pt x="724" y="1"/>
                  </a:moveTo>
                  <a:cubicBezTo>
                    <a:pt x="706" y="1"/>
                    <a:pt x="688" y="1"/>
                    <a:pt x="670" y="3"/>
                  </a:cubicBezTo>
                  <a:cubicBezTo>
                    <a:pt x="275" y="3"/>
                    <a:pt x="1" y="307"/>
                    <a:pt x="1" y="702"/>
                  </a:cubicBezTo>
                  <a:cubicBezTo>
                    <a:pt x="31" y="1066"/>
                    <a:pt x="335" y="1340"/>
                    <a:pt x="730" y="1340"/>
                  </a:cubicBezTo>
                  <a:cubicBezTo>
                    <a:pt x="1095" y="1310"/>
                    <a:pt x="1399" y="1006"/>
                    <a:pt x="1399" y="641"/>
                  </a:cubicBezTo>
                  <a:cubicBezTo>
                    <a:pt x="1370" y="293"/>
                    <a:pt x="1092" y="1"/>
                    <a:pt x="7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6" name="Google Shape;29806;p13"/>
            <p:cNvSpPr/>
            <p:nvPr/>
          </p:nvSpPr>
          <p:spPr>
            <a:xfrm>
              <a:off x="4935775" y="1415150"/>
              <a:ext cx="34975" cy="33525"/>
            </a:xfrm>
            <a:custGeom>
              <a:avLst/>
              <a:gdLst/>
              <a:ahLst/>
              <a:cxnLst/>
              <a:rect l="l" t="t" r="r" b="b"/>
              <a:pathLst>
                <a:path w="1399" h="1341" extrusionOk="0">
                  <a:moveTo>
                    <a:pt x="698" y="0"/>
                  </a:moveTo>
                  <a:cubicBezTo>
                    <a:pt x="679" y="0"/>
                    <a:pt x="659" y="1"/>
                    <a:pt x="639" y="3"/>
                  </a:cubicBezTo>
                  <a:cubicBezTo>
                    <a:pt x="304" y="33"/>
                    <a:pt x="31" y="307"/>
                    <a:pt x="0" y="641"/>
                  </a:cubicBezTo>
                  <a:cubicBezTo>
                    <a:pt x="0" y="1036"/>
                    <a:pt x="335" y="1340"/>
                    <a:pt x="699" y="1340"/>
                  </a:cubicBezTo>
                  <a:cubicBezTo>
                    <a:pt x="1094" y="1310"/>
                    <a:pt x="1398" y="1006"/>
                    <a:pt x="1368" y="641"/>
                  </a:cubicBezTo>
                  <a:cubicBezTo>
                    <a:pt x="1368" y="266"/>
                    <a:pt x="1067" y="0"/>
                    <a:pt x="6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7" name="Google Shape;29807;p13"/>
            <p:cNvSpPr/>
            <p:nvPr/>
          </p:nvSpPr>
          <p:spPr>
            <a:xfrm>
              <a:off x="4294425" y="4579325"/>
              <a:ext cx="35725" cy="33525"/>
            </a:xfrm>
            <a:custGeom>
              <a:avLst/>
              <a:gdLst/>
              <a:ahLst/>
              <a:cxnLst/>
              <a:rect l="l" t="t" r="r" b="b"/>
              <a:pathLst>
                <a:path w="1429" h="1341" extrusionOk="0">
                  <a:moveTo>
                    <a:pt x="723" y="1"/>
                  </a:moveTo>
                  <a:cubicBezTo>
                    <a:pt x="705" y="1"/>
                    <a:pt x="687" y="1"/>
                    <a:pt x="669" y="3"/>
                  </a:cubicBezTo>
                  <a:cubicBezTo>
                    <a:pt x="304" y="33"/>
                    <a:pt x="0" y="337"/>
                    <a:pt x="61" y="732"/>
                  </a:cubicBezTo>
                  <a:cubicBezTo>
                    <a:pt x="91" y="1128"/>
                    <a:pt x="335" y="1310"/>
                    <a:pt x="730" y="1340"/>
                  </a:cubicBezTo>
                  <a:cubicBezTo>
                    <a:pt x="1125" y="1340"/>
                    <a:pt x="1429" y="1036"/>
                    <a:pt x="1398" y="641"/>
                  </a:cubicBezTo>
                  <a:cubicBezTo>
                    <a:pt x="1398" y="293"/>
                    <a:pt x="1094" y="1"/>
                    <a:pt x="7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8" name="Google Shape;29808;p13"/>
            <p:cNvSpPr/>
            <p:nvPr/>
          </p:nvSpPr>
          <p:spPr>
            <a:xfrm>
              <a:off x="4330900" y="1091425"/>
              <a:ext cx="35725" cy="33525"/>
            </a:xfrm>
            <a:custGeom>
              <a:avLst/>
              <a:gdLst/>
              <a:ahLst/>
              <a:cxnLst/>
              <a:rect l="l" t="t" r="r" b="b"/>
              <a:pathLst>
                <a:path w="1429" h="1341" extrusionOk="0">
                  <a:moveTo>
                    <a:pt x="729" y="1"/>
                  </a:moveTo>
                  <a:cubicBezTo>
                    <a:pt x="709" y="1"/>
                    <a:pt x="689" y="2"/>
                    <a:pt x="669" y="3"/>
                  </a:cubicBezTo>
                  <a:cubicBezTo>
                    <a:pt x="304" y="34"/>
                    <a:pt x="0" y="368"/>
                    <a:pt x="61" y="733"/>
                  </a:cubicBezTo>
                  <a:cubicBezTo>
                    <a:pt x="122" y="1128"/>
                    <a:pt x="335" y="1310"/>
                    <a:pt x="730" y="1341"/>
                  </a:cubicBezTo>
                  <a:cubicBezTo>
                    <a:pt x="1125" y="1341"/>
                    <a:pt x="1429" y="1006"/>
                    <a:pt x="1398" y="641"/>
                  </a:cubicBezTo>
                  <a:cubicBezTo>
                    <a:pt x="1398" y="266"/>
                    <a:pt x="1097" y="1"/>
                    <a:pt x="7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9" name="Google Shape;29809;p13"/>
            <p:cNvSpPr/>
            <p:nvPr/>
          </p:nvSpPr>
          <p:spPr>
            <a:xfrm>
              <a:off x="2503350" y="4132575"/>
              <a:ext cx="34975" cy="33500"/>
            </a:xfrm>
            <a:custGeom>
              <a:avLst/>
              <a:gdLst/>
              <a:ahLst/>
              <a:cxnLst/>
              <a:rect l="l" t="t" r="r" b="b"/>
              <a:pathLst>
                <a:path w="1399" h="1340" extrusionOk="0">
                  <a:moveTo>
                    <a:pt x="700" y="0"/>
                  </a:moveTo>
                  <a:cubicBezTo>
                    <a:pt x="335" y="0"/>
                    <a:pt x="1" y="274"/>
                    <a:pt x="31" y="669"/>
                  </a:cubicBezTo>
                  <a:cubicBezTo>
                    <a:pt x="31" y="1003"/>
                    <a:pt x="274" y="1307"/>
                    <a:pt x="639" y="1338"/>
                  </a:cubicBezTo>
                  <a:cubicBezTo>
                    <a:pt x="659" y="1339"/>
                    <a:pt x="679" y="1340"/>
                    <a:pt x="699" y="1340"/>
                  </a:cubicBezTo>
                  <a:cubicBezTo>
                    <a:pt x="1067" y="1340"/>
                    <a:pt x="1368" y="1074"/>
                    <a:pt x="1368" y="699"/>
                  </a:cubicBezTo>
                  <a:cubicBezTo>
                    <a:pt x="139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0" name="Google Shape;29810;p13"/>
            <p:cNvSpPr/>
            <p:nvPr/>
          </p:nvSpPr>
          <p:spPr>
            <a:xfrm>
              <a:off x="4241225" y="1059525"/>
              <a:ext cx="34225" cy="33500"/>
            </a:xfrm>
            <a:custGeom>
              <a:avLst/>
              <a:gdLst/>
              <a:ahLst/>
              <a:cxnLst/>
              <a:rect l="l" t="t" r="r" b="b"/>
              <a:pathLst>
                <a:path w="1369" h="1340" extrusionOk="0">
                  <a:moveTo>
                    <a:pt x="645" y="0"/>
                  </a:moveTo>
                  <a:cubicBezTo>
                    <a:pt x="277" y="0"/>
                    <a:pt x="1" y="294"/>
                    <a:pt x="1" y="671"/>
                  </a:cubicBezTo>
                  <a:cubicBezTo>
                    <a:pt x="1" y="1036"/>
                    <a:pt x="305" y="1340"/>
                    <a:pt x="700" y="1340"/>
                  </a:cubicBezTo>
                  <a:cubicBezTo>
                    <a:pt x="1064" y="1310"/>
                    <a:pt x="1338" y="1066"/>
                    <a:pt x="1338" y="702"/>
                  </a:cubicBezTo>
                  <a:cubicBezTo>
                    <a:pt x="1368" y="307"/>
                    <a:pt x="1064" y="3"/>
                    <a:pt x="700" y="3"/>
                  </a:cubicBezTo>
                  <a:cubicBezTo>
                    <a:pt x="681" y="1"/>
                    <a:pt x="663" y="0"/>
                    <a:pt x="6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1" name="Google Shape;29811;p13"/>
            <p:cNvSpPr/>
            <p:nvPr/>
          </p:nvSpPr>
          <p:spPr>
            <a:xfrm>
              <a:off x="2065650" y="2222150"/>
              <a:ext cx="35750" cy="33000"/>
            </a:xfrm>
            <a:custGeom>
              <a:avLst/>
              <a:gdLst/>
              <a:ahLst/>
              <a:cxnLst/>
              <a:rect l="l" t="t" r="r" b="b"/>
              <a:pathLst>
                <a:path w="1430" h="1320" extrusionOk="0">
                  <a:moveTo>
                    <a:pt x="701" y="0"/>
                  </a:moveTo>
                  <a:cubicBezTo>
                    <a:pt x="332" y="0"/>
                    <a:pt x="31" y="265"/>
                    <a:pt x="31" y="611"/>
                  </a:cubicBezTo>
                  <a:cubicBezTo>
                    <a:pt x="1" y="975"/>
                    <a:pt x="244" y="1279"/>
                    <a:pt x="578" y="1310"/>
                  </a:cubicBezTo>
                  <a:cubicBezTo>
                    <a:pt x="619" y="1316"/>
                    <a:pt x="659" y="1319"/>
                    <a:pt x="698" y="1319"/>
                  </a:cubicBezTo>
                  <a:cubicBezTo>
                    <a:pt x="1039" y="1319"/>
                    <a:pt x="1314" y="1090"/>
                    <a:pt x="1368" y="763"/>
                  </a:cubicBezTo>
                  <a:cubicBezTo>
                    <a:pt x="1429" y="368"/>
                    <a:pt x="1156" y="33"/>
                    <a:pt x="761" y="3"/>
                  </a:cubicBezTo>
                  <a:cubicBezTo>
                    <a:pt x="740" y="1"/>
                    <a:pt x="720" y="0"/>
                    <a:pt x="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2" name="Google Shape;29812;p13"/>
            <p:cNvSpPr/>
            <p:nvPr/>
          </p:nvSpPr>
          <p:spPr>
            <a:xfrm>
              <a:off x="2032975" y="2313350"/>
              <a:ext cx="35750" cy="33500"/>
            </a:xfrm>
            <a:custGeom>
              <a:avLst/>
              <a:gdLst/>
              <a:ahLst/>
              <a:cxnLst/>
              <a:rect l="l" t="t" r="r" b="b"/>
              <a:pathLst>
                <a:path w="1430" h="1340" extrusionOk="0">
                  <a:moveTo>
                    <a:pt x="754" y="0"/>
                  </a:moveTo>
                  <a:cubicBezTo>
                    <a:pt x="736" y="0"/>
                    <a:pt x="718" y="1"/>
                    <a:pt x="700" y="2"/>
                  </a:cubicBezTo>
                  <a:cubicBezTo>
                    <a:pt x="305" y="2"/>
                    <a:pt x="1" y="337"/>
                    <a:pt x="61" y="732"/>
                  </a:cubicBezTo>
                  <a:cubicBezTo>
                    <a:pt x="92" y="1097"/>
                    <a:pt x="335" y="1309"/>
                    <a:pt x="730" y="1340"/>
                  </a:cubicBezTo>
                  <a:cubicBezTo>
                    <a:pt x="1095" y="1340"/>
                    <a:pt x="1429" y="1036"/>
                    <a:pt x="1429" y="641"/>
                  </a:cubicBezTo>
                  <a:cubicBezTo>
                    <a:pt x="1400" y="293"/>
                    <a:pt x="1122" y="0"/>
                    <a:pt x="7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3" name="Google Shape;29813;p13"/>
            <p:cNvSpPr/>
            <p:nvPr/>
          </p:nvSpPr>
          <p:spPr>
            <a:xfrm>
              <a:off x="3652300" y="4652275"/>
              <a:ext cx="35000" cy="33575"/>
            </a:xfrm>
            <a:custGeom>
              <a:avLst/>
              <a:gdLst/>
              <a:ahLst/>
              <a:cxnLst/>
              <a:rect l="l" t="t" r="r" b="b"/>
              <a:pathLst>
                <a:path w="1400" h="1343" extrusionOk="0">
                  <a:moveTo>
                    <a:pt x="724" y="1"/>
                  </a:moveTo>
                  <a:cubicBezTo>
                    <a:pt x="706" y="1"/>
                    <a:pt x="688" y="1"/>
                    <a:pt x="670" y="3"/>
                  </a:cubicBezTo>
                  <a:cubicBezTo>
                    <a:pt x="274" y="3"/>
                    <a:pt x="1" y="337"/>
                    <a:pt x="31" y="732"/>
                  </a:cubicBezTo>
                  <a:cubicBezTo>
                    <a:pt x="60" y="1079"/>
                    <a:pt x="335" y="1343"/>
                    <a:pt x="727" y="1343"/>
                  </a:cubicBezTo>
                  <a:cubicBezTo>
                    <a:pt x="748" y="1343"/>
                    <a:pt x="770" y="1342"/>
                    <a:pt x="791" y="1340"/>
                  </a:cubicBezTo>
                  <a:cubicBezTo>
                    <a:pt x="1126" y="1279"/>
                    <a:pt x="1399" y="1006"/>
                    <a:pt x="1399" y="641"/>
                  </a:cubicBezTo>
                  <a:cubicBezTo>
                    <a:pt x="1370" y="293"/>
                    <a:pt x="1092" y="1"/>
                    <a:pt x="7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4" name="Google Shape;29814;p13"/>
            <p:cNvSpPr/>
            <p:nvPr/>
          </p:nvSpPr>
          <p:spPr>
            <a:xfrm>
              <a:off x="2008650" y="3229775"/>
              <a:ext cx="35000" cy="33575"/>
            </a:xfrm>
            <a:custGeom>
              <a:avLst/>
              <a:gdLst/>
              <a:ahLst/>
              <a:cxnLst/>
              <a:rect l="l" t="t" r="r" b="b"/>
              <a:pathLst>
                <a:path w="1400" h="1343" extrusionOk="0">
                  <a:moveTo>
                    <a:pt x="650" y="0"/>
                  </a:moveTo>
                  <a:cubicBezTo>
                    <a:pt x="305" y="0"/>
                    <a:pt x="1" y="294"/>
                    <a:pt x="1" y="671"/>
                  </a:cubicBezTo>
                  <a:cubicBezTo>
                    <a:pt x="31" y="1005"/>
                    <a:pt x="305" y="1309"/>
                    <a:pt x="639" y="1340"/>
                  </a:cubicBezTo>
                  <a:cubicBezTo>
                    <a:pt x="659" y="1341"/>
                    <a:pt x="679" y="1342"/>
                    <a:pt x="699" y="1342"/>
                  </a:cubicBezTo>
                  <a:cubicBezTo>
                    <a:pt x="1068" y="1342"/>
                    <a:pt x="1369" y="1077"/>
                    <a:pt x="1369" y="701"/>
                  </a:cubicBezTo>
                  <a:cubicBezTo>
                    <a:pt x="1399" y="306"/>
                    <a:pt x="1095" y="2"/>
                    <a:pt x="700" y="2"/>
                  </a:cubicBezTo>
                  <a:cubicBezTo>
                    <a:pt x="683" y="1"/>
                    <a:pt x="666" y="0"/>
                    <a:pt x="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5" name="Google Shape;29815;p13"/>
            <p:cNvSpPr/>
            <p:nvPr/>
          </p:nvSpPr>
          <p:spPr>
            <a:xfrm>
              <a:off x="2099100" y="2130975"/>
              <a:ext cx="35725" cy="33500"/>
            </a:xfrm>
            <a:custGeom>
              <a:avLst/>
              <a:gdLst/>
              <a:ahLst/>
              <a:cxnLst/>
              <a:rect l="l" t="t" r="r" b="b"/>
              <a:pathLst>
                <a:path w="1429" h="1340" extrusionOk="0">
                  <a:moveTo>
                    <a:pt x="728" y="0"/>
                  </a:moveTo>
                  <a:cubicBezTo>
                    <a:pt x="709" y="0"/>
                    <a:pt x="689" y="1"/>
                    <a:pt x="669" y="2"/>
                  </a:cubicBezTo>
                  <a:cubicBezTo>
                    <a:pt x="274" y="33"/>
                    <a:pt x="0" y="367"/>
                    <a:pt x="61" y="732"/>
                  </a:cubicBezTo>
                  <a:cubicBezTo>
                    <a:pt x="122" y="1127"/>
                    <a:pt x="334" y="1340"/>
                    <a:pt x="730" y="1340"/>
                  </a:cubicBezTo>
                  <a:cubicBezTo>
                    <a:pt x="1125" y="1340"/>
                    <a:pt x="1429" y="1005"/>
                    <a:pt x="1398" y="641"/>
                  </a:cubicBezTo>
                  <a:cubicBezTo>
                    <a:pt x="1398" y="266"/>
                    <a:pt x="1097" y="0"/>
                    <a:pt x="7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6" name="Google Shape;29816;p13"/>
            <p:cNvSpPr/>
            <p:nvPr/>
          </p:nvSpPr>
          <p:spPr>
            <a:xfrm>
              <a:off x="2133275" y="2039775"/>
              <a:ext cx="35750" cy="33525"/>
            </a:xfrm>
            <a:custGeom>
              <a:avLst/>
              <a:gdLst/>
              <a:ahLst/>
              <a:cxnLst/>
              <a:rect l="l" t="t" r="r" b="b"/>
              <a:pathLst>
                <a:path w="1430" h="1341" extrusionOk="0">
                  <a:moveTo>
                    <a:pt x="729" y="1"/>
                  </a:moveTo>
                  <a:cubicBezTo>
                    <a:pt x="710" y="1"/>
                    <a:pt x="690" y="1"/>
                    <a:pt x="670" y="3"/>
                  </a:cubicBezTo>
                  <a:cubicBezTo>
                    <a:pt x="274" y="33"/>
                    <a:pt x="1" y="368"/>
                    <a:pt x="62" y="763"/>
                  </a:cubicBezTo>
                  <a:cubicBezTo>
                    <a:pt x="122" y="1128"/>
                    <a:pt x="366" y="1340"/>
                    <a:pt x="761" y="1340"/>
                  </a:cubicBezTo>
                  <a:cubicBezTo>
                    <a:pt x="1156" y="1310"/>
                    <a:pt x="1429" y="1006"/>
                    <a:pt x="1399" y="611"/>
                  </a:cubicBezTo>
                  <a:cubicBezTo>
                    <a:pt x="1399" y="265"/>
                    <a:pt x="1098" y="1"/>
                    <a:pt x="7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7" name="Google Shape;29817;p13"/>
            <p:cNvSpPr/>
            <p:nvPr/>
          </p:nvSpPr>
          <p:spPr>
            <a:xfrm>
              <a:off x="5231375" y="1729750"/>
              <a:ext cx="35725" cy="33500"/>
            </a:xfrm>
            <a:custGeom>
              <a:avLst/>
              <a:gdLst/>
              <a:ahLst/>
              <a:cxnLst/>
              <a:rect l="l" t="t" r="r" b="b"/>
              <a:pathLst>
                <a:path w="1429" h="1340" extrusionOk="0">
                  <a:moveTo>
                    <a:pt x="733" y="0"/>
                  </a:moveTo>
                  <a:cubicBezTo>
                    <a:pt x="712" y="0"/>
                    <a:pt x="690" y="1"/>
                    <a:pt x="669" y="2"/>
                  </a:cubicBezTo>
                  <a:cubicBezTo>
                    <a:pt x="304" y="33"/>
                    <a:pt x="0" y="337"/>
                    <a:pt x="61" y="732"/>
                  </a:cubicBezTo>
                  <a:cubicBezTo>
                    <a:pt x="122" y="1097"/>
                    <a:pt x="335" y="1340"/>
                    <a:pt x="730" y="1340"/>
                  </a:cubicBezTo>
                  <a:cubicBezTo>
                    <a:pt x="1125" y="1340"/>
                    <a:pt x="1429" y="1036"/>
                    <a:pt x="1398" y="641"/>
                  </a:cubicBezTo>
                  <a:cubicBezTo>
                    <a:pt x="1398" y="266"/>
                    <a:pt x="1124" y="0"/>
                    <a:pt x="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8" name="Google Shape;29818;p13"/>
            <p:cNvSpPr/>
            <p:nvPr/>
          </p:nvSpPr>
          <p:spPr>
            <a:xfrm>
              <a:off x="5603725" y="2687200"/>
              <a:ext cx="34975" cy="33525"/>
            </a:xfrm>
            <a:custGeom>
              <a:avLst/>
              <a:gdLst/>
              <a:ahLst/>
              <a:cxnLst/>
              <a:rect l="l" t="t" r="r" b="b"/>
              <a:pathLst>
                <a:path w="1399" h="1341" extrusionOk="0">
                  <a:moveTo>
                    <a:pt x="670" y="1"/>
                  </a:moveTo>
                  <a:cubicBezTo>
                    <a:pt x="304" y="1"/>
                    <a:pt x="30" y="266"/>
                    <a:pt x="30" y="641"/>
                  </a:cubicBezTo>
                  <a:cubicBezTo>
                    <a:pt x="0" y="1036"/>
                    <a:pt x="304" y="1340"/>
                    <a:pt x="699" y="1340"/>
                  </a:cubicBezTo>
                  <a:cubicBezTo>
                    <a:pt x="1094" y="1340"/>
                    <a:pt x="1398" y="1036"/>
                    <a:pt x="1368" y="641"/>
                  </a:cubicBezTo>
                  <a:cubicBezTo>
                    <a:pt x="1368" y="307"/>
                    <a:pt x="1094" y="3"/>
                    <a:pt x="730" y="3"/>
                  </a:cubicBezTo>
                  <a:cubicBezTo>
                    <a:pt x="709" y="1"/>
                    <a:pt x="690" y="1"/>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9" name="Google Shape;29819;p13"/>
            <p:cNvSpPr/>
            <p:nvPr/>
          </p:nvSpPr>
          <p:spPr>
            <a:xfrm>
              <a:off x="2355175" y="1711550"/>
              <a:ext cx="34975" cy="32775"/>
            </a:xfrm>
            <a:custGeom>
              <a:avLst/>
              <a:gdLst/>
              <a:ahLst/>
              <a:cxnLst/>
              <a:rect l="l" t="t" r="r" b="b"/>
              <a:pathLst>
                <a:path w="1399" h="1311" extrusionOk="0">
                  <a:moveTo>
                    <a:pt x="700" y="1"/>
                  </a:moveTo>
                  <a:cubicBezTo>
                    <a:pt x="304" y="1"/>
                    <a:pt x="0" y="305"/>
                    <a:pt x="31" y="700"/>
                  </a:cubicBezTo>
                  <a:cubicBezTo>
                    <a:pt x="31" y="1034"/>
                    <a:pt x="304" y="1308"/>
                    <a:pt x="669" y="1308"/>
                  </a:cubicBezTo>
                  <a:cubicBezTo>
                    <a:pt x="689" y="1310"/>
                    <a:pt x="709" y="1310"/>
                    <a:pt x="729" y="1310"/>
                  </a:cubicBezTo>
                  <a:cubicBezTo>
                    <a:pt x="1094" y="1310"/>
                    <a:pt x="1368" y="1045"/>
                    <a:pt x="1368" y="670"/>
                  </a:cubicBezTo>
                  <a:cubicBezTo>
                    <a:pt x="1399" y="305"/>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0" name="Google Shape;29820;p13"/>
            <p:cNvSpPr/>
            <p:nvPr/>
          </p:nvSpPr>
          <p:spPr>
            <a:xfrm>
              <a:off x="1957750" y="2801175"/>
              <a:ext cx="35750" cy="33525"/>
            </a:xfrm>
            <a:custGeom>
              <a:avLst/>
              <a:gdLst/>
              <a:ahLst/>
              <a:cxnLst/>
              <a:rect l="l" t="t" r="r" b="b"/>
              <a:pathLst>
                <a:path w="1430" h="1341" extrusionOk="0">
                  <a:moveTo>
                    <a:pt x="759" y="1"/>
                  </a:moveTo>
                  <a:cubicBezTo>
                    <a:pt x="739" y="1"/>
                    <a:pt x="720" y="2"/>
                    <a:pt x="700" y="3"/>
                  </a:cubicBezTo>
                  <a:cubicBezTo>
                    <a:pt x="304" y="34"/>
                    <a:pt x="0" y="338"/>
                    <a:pt x="61" y="733"/>
                  </a:cubicBezTo>
                  <a:cubicBezTo>
                    <a:pt x="122" y="1097"/>
                    <a:pt x="335" y="1341"/>
                    <a:pt x="730" y="1341"/>
                  </a:cubicBezTo>
                  <a:cubicBezTo>
                    <a:pt x="1125" y="1341"/>
                    <a:pt x="1429" y="1037"/>
                    <a:pt x="1399" y="642"/>
                  </a:cubicBezTo>
                  <a:cubicBezTo>
                    <a:pt x="1399" y="266"/>
                    <a:pt x="1125" y="1"/>
                    <a:pt x="7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1" name="Google Shape;29821;p13"/>
            <p:cNvSpPr/>
            <p:nvPr/>
          </p:nvSpPr>
          <p:spPr>
            <a:xfrm>
              <a:off x="3721450" y="1075475"/>
              <a:ext cx="32700" cy="33575"/>
            </a:xfrm>
            <a:custGeom>
              <a:avLst/>
              <a:gdLst/>
              <a:ahLst/>
              <a:cxnLst/>
              <a:rect l="l" t="t" r="r" b="b"/>
              <a:pathLst>
                <a:path w="1308" h="1343" extrusionOk="0">
                  <a:moveTo>
                    <a:pt x="654" y="1"/>
                  </a:moveTo>
                  <a:cubicBezTo>
                    <a:pt x="307" y="1"/>
                    <a:pt x="1" y="322"/>
                    <a:pt x="1" y="672"/>
                  </a:cubicBezTo>
                  <a:cubicBezTo>
                    <a:pt x="1" y="1021"/>
                    <a:pt x="335" y="1342"/>
                    <a:pt x="684" y="1342"/>
                  </a:cubicBezTo>
                  <a:cubicBezTo>
                    <a:pt x="699" y="1342"/>
                    <a:pt x="715" y="1342"/>
                    <a:pt x="730" y="1340"/>
                  </a:cubicBezTo>
                  <a:cubicBezTo>
                    <a:pt x="1065" y="1310"/>
                    <a:pt x="1308" y="1006"/>
                    <a:pt x="1308" y="641"/>
                  </a:cubicBezTo>
                  <a:cubicBezTo>
                    <a:pt x="1308" y="307"/>
                    <a:pt x="1034" y="3"/>
                    <a:pt x="700" y="3"/>
                  </a:cubicBezTo>
                  <a:cubicBezTo>
                    <a:pt x="685" y="2"/>
                    <a:pt x="669"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2" name="Google Shape;29822;p13"/>
            <p:cNvSpPr/>
            <p:nvPr/>
          </p:nvSpPr>
          <p:spPr>
            <a:xfrm>
              <a:off x="4026175" y="1084600"/>
              <a:ext cx="34225" cy="33525"/>
            </a:xfrm>
            <a:custGeom>
              <a:avLst/>
              <a:gdLst/>
              <a:ahLst/>
              <a:cxnLst/>
              <a:rect l="l" t="t" r="r" b="b"/>
              <a:pathLst>
                <a:path w="1369" h="1341" extrusionOk="0">
                  <a:moveTo>
                    <a:pt x="720" y="0"/>
                  </a:moveTo>
                  <a:cubicBezTo>
                    <a:pt x="703" y="0"/>
                    <a:pt x="686" y="1"/>
                    <a:pt x="669" y="3"/>
                  </a:cubicBezTo>
                  <a:cubicBezTo>
                    <a:pt x="305" y="3"/>
                    <a:pt x="1" y="367"/>
                    <a:pt x="31" y="732"/>
                  </a:cubicBezTo>
                  <a:cubicBezTo>
                    <a:pt x="61" y="1066"/>
                    <a:pt x="396" y="1340"/>
                    <a:pt x="730" y="1340"/>
                  </a:cubicBezTo>
                  <a:cubicBezTo>
                    <a:pt x="1095" y="1310"/>
                    <a:pt x="1368" y="975"/>
                    <a:pt x="1338" y="611"/>
                  </a:cubicBezTo>
                  <a:cubicBezTo>
                    <a:pt x="1309" y="264"/>
                    <a:pt x="1034" y="0"/>
                    <a:pt x="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3" name="Google Shape;29823;p13"/>
            <p:cNvSpPr/>
            <p:nvPr/>
          </p:nvSpPr>
          <p:spPr>
            <a:xfrm>
              <a:off x="3105950" y="4453950"/>
              <a:ext cx="32700" cy="33550"/>
            </a:xfrm>
            <a:custGeom>
              <a:avLst/>
              <a:gdLst/>
              <a:ahLst/>
              <a:cxnLst/>
              <a:rect l="l" t="t" r="r" b="b"/>
              <a:pathLst>
                <a:path w="1308" h="1342" extrusionOk="0">
                  <a:moveTo>
                    <a:pt x="653" y="1"/>
                  </a:moveTo>
                  <a:cubicBezTo>
                    <a:pt x="307" y="1"/>
                    <a:pt x="0" y="322"/>
                    <a:pt x="0" y="671"/>
                  </a:cubicBezTo>
                  <a:cubicBezTo>
                    <a:pt x="0" y="1021"/>
                    <a:pt x="335" y="1342"/>
                    <a:pt x="683" y="1342"/>
                  </a:cubicBezTo>
                  <a:cubicBezTo>
                    <a:pt x="699" y="1342"/>
                    <a:pt x="714" y="1341"/>
                    <a:pt x="730" y="1340"/>
                  </a:cubicBezTo>
                  <a:cubicBezTo>
                    <a:pt x="1064" y="1310"/>
                    <a:pt x="1307" y="1006"/>
                    <a:pt x="1307" y="671"/>
                  </a:cubicBezTo>
                  <a:cubicBezTo>
                    <a:pt x="1307" y="307"/>
                    <a:pt x="1034" y="3"/>
                    <a:pt x="699" y="3"/>
                  </a:cubicBezTo>
                  <a:cubicBezTo>
                    <a:pt x="684" y="1"/>
                    <a:pt x="669" y="1"/>
                    <a:pt x="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4" name="Google Shape;29824;p13"/>
            <p:cNvSpPr/>
            <p:nvPr/>
          </p:nvSpPr>
          <p:spPr>
            <a:xfrm>
              <a:off x="5330150" y="3719200"/>
              <a:ext cx="34225" cy="34400"/>
            </a:xfrm>
            <a:custGeom>
              <a:avLst/>
              <a:gdLst/>
              <a:ahLst/>
              <a:cxnLst/>
              <a:rect l="l" t="t" r="r" b="b"/>
              <a:pathLst>
                <a:path w="1369" h="1376" extrusionOk="0">
                  <a:moveTo>
                    <a:pt x="669" y="0"/>
                  </a:moveTo>
                  <a:cubicBezTo>
                    <a:pt x="305" y="30"/>
                    <a:pt x="1" y="365"/>
                    <a:pt x="31" y="730"/>
                  </a:cubicBezTo>
                  <a:cubicBezTo>
                    <a:pt x="59" y="1065"/>
                    <a:pt x="370" y="1375"/>
                    <a:pt x="680" y="1375"/>
                  </a:cubicBezTo>
                  <a:cubicBezTo>
                    <a:pt x="707" y="1375"/>
                    <a:pt x="734" y="1373"/>
                    <a:pt x="761" y="1368"/>
                  </a:cubicBezTo>
                  <a:cubicBezTo>
                    <a:pt x="1125" y="1307"/>
                    <a:pt x="1338" y="1064"/>
                    <a:pt x="1368" y="699"/>
                  </a:cubicBezTo>
                  <a:cubicBezTo>
                    <a:pt x="1368" y="30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5" name="Google Shape;29825;p13"/>
            <p:cNvSpPr/>
            <p:nvPr/>
          </p:nvSpPr>
          <p:spPr>
            <a:xfrm>
              <a:off x="2324025" y="1799700"/>
              <a:ext cx="33450" cy="34275"/>
            </a:xfrm>
            <a:custGeom>
              <a:avLst/>
              <a:gdLst/>
              <a:ahLst/>
              <a:cxnLst/>
              <a:rect l="l" t="t" r="r" b="b"/>
              <a:pathLst>
                <a:path w="1338" h="1371" extrusionOk="0">
                  <a:moveTo>
                    <a:pt x="669" y="1"/>
                  </a:moveTo>
                  <a:cubicBezTo>
                    <a:pt x="304" y="31"/>
                    <a:pt x="0" y="366"/>
                    <a:pt x="0" y="730"/>
                  </a:cubicBezTo>
                  <a:cubicBezTo>
                    <a:pt x="31" y="1095"/>
                    <a:pt x="274" y="1338"/>
                    <a:pt x="639" y="1369"/>
                  </a:cubicBezTo>
                  <a:cubicBezTo>
                    <a:pt x="654" y="1370"/>
                    <a:pt x="669" y="1371"/>
                    <a:pt x="685" y="1371"/>
                  </a:cubicBezTo>
                  <a:cubicBezTo>
                    <a:pt x="1031" y="1371"/>
                    <a:pt x="1338" y="1049"/>
                    <a:pt x="1338" y="700"/>
                  </a:cubicBezTo>
                  <a:cubicBezTo>
                    <a:pt x="1338" y="335"/>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6" name="Google Shape;29826;p13"/>
            <p:cNvSpPr/>
            <p:nvPr/>
          </p:nvSpPr>
          <p:spPr>
            <a:xfrm>
              <a:off x="5140950" y="1695550"/>
              <a:ext cx="34200" cy="33525"/>
            </a:xfrm>
            <a:custGeom>
              <a:avLst/>
              <a:gdLst/>
              <a:ahLst/>
              <a:cxnLst/>
              <a:rect l="l" t="t" r="r" b="b"/>
              <a:pathLst>
                <a:path w="1368" h="1341" extrusionOk="0">
                  <a:moveTo>
                    <a:pt x="679" y="0"/>
                  </a:moveTo>
                  <a:cubicBezTo>
                    <a:pt x="365" y="0"/>
                    <a:pt x="90" y="263"/>
                    <a:pt x="61" y="580"/>
                  </a:cubicBezTo>
                  <a:cubicBezTo>
                    <a:pt x="0" y="975"/>
                    <a:pt x="304" y="1310"/>
                    <a:pt x="669" y="1340"/>
                  </a:cubicBezTo>
                  <a:cubicBezTo>
                    <a:pt x="1034" y="1340"/>
                    <a:pt x="1368" y="1006"/>
                    <a:pt x="1368" y="641"/>
                  </a:cubicBezTo>
                  <a:cubicBezTo>
                    <a:pt x="1368" y="307"/>
                    <a:pt x="1064" y="3"/>
                    <a:pt x="730" y="3"/>
                  </a:cubicBezTo>
                  <a:cubicBezTo>
                    <a:pt x="713" y="1"/>
                    <a:pt x="696"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7" name="Google Shape;29827;p13"/>
            <p:cNvSpPr/>
            <p:nvPr/>
          </p:nvSpPr>
          <p:spPr>
            <a:xfrm>
              <a:off x="2040575" y="3140850"/>
              <a:ext cx="34975" cy="33525"/>
            </a:xfrm>
            <a:custGeom>
              <a:avLst/>
              <a:gdLst/>
              <a:ahLst/>
              <a:cxnLst/>
              <a:rect l="l" t="t" r="r" b="b"/>
              <a:pathLst>
                <a:path w="1399" h="1341" extrusionOk="0">
                  <a:moveTo>
                    <a:pt x="679" y="1"/>
                  </a:moveTo>
                  <a:cubicBezTo>
                    <a:pt x="365" y="1"/>
                    <a:pt x="90" y="263"/>
                    <a:pt x="61" y="581"/>
                  </a:cubicBezTo>
                  <a:cubicBezTo>
                    <a:pt x="1" y="976"/>
                    <a:pt x="305" y="1310"/>
                    <a:pt x="669" y="1340"/>
                  </a:cubicBezTo>
                  <a:cubicBezTo>
                    <a:pt x="1004" y="1340"/>
                    <a:pt x="1308" y="1067"/>
                    <a:pt x="1368" y="733"/>
                  </a:cubicBezTo>
                  <a:cubicBezTo>
                    <a:pt x="1399" y="368"/>
                    <a:pt x="1095" y="33"/>
                    <a:pt x="730" y="3"/>
                  </a:cubicBezTo>
                  <a:cubicBezTo>
                    <a:pt x="713" y="2"/>
                    <a:pt x="696" y="1"/>
                    <a:pt x="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8" name="Google Shape;29828;p13"/>
            <p:cNvSpPr/>
            <p:nvPr/>
          </p:nvSpPr>
          <p:spPr>
            <a:xfrm>
              <a:off x="3014750" y="4422025"/>
              <a:ext cx="34225" cy="33525"/>
            </a:xfrm>
            <a:custGeom>
              <a:avLst/>
              <a:gdLst/>
              <a:ahLst/>
              <a:cxnLst/>
              <a:rect l="l" t="t" r="r" b="b"/>
              <a:pathLst>
                <a:path w="1369" h="1341" extrusionOk="0">
                  <a:moveTo>
                    <a:pt x="690" y="1"/>
                  </a:moveTo>
                  <a:cubicBezTo>
                    <a:pt x="673" y="1"/>
                    <a:pt x="656" y="1"/>
                    <a:pt x="639" y="3"/>
                  </a:cubicBezTo>
                  <a:cubicBezTo>
                    <a:pt x="274" y="33"/>
                    <a:pt x="1" y="337"/>
                    <a:pt x="1" y="672"/>
                  </a:cubicBezTo>
                  <a:cubicBezTo>
                    <a:pt x="1" y="1036"/>
                    <a:pt x="335" y="1340"/>
                    <a:pt x="700" y="1340"/>
                  </a:cubicBezTo>
                  <a:cubicBezTo>
                    <a:pt x="1065" y="1310"/>
                    <a:pt x="1369" y="945"/>
                    <a:pt x="1308" y="581"/>
                  </a:cubicBezTo>
                  <a:cubicBezTo>
                    <a:pt x="1279" y="263"/>
                    <a:pt x="1004" y="1"/>
                    <a:pt x="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9" name="Google Shape;29829;p13"/>
            <p:cNvSpPr/>
            <p:nvPr/>
          </p:nvSpPr>
          <p:spPr>
            <a:xfrm>
              <a:off x="5463125" y="2224300"/>
              <a:ext cx="33475" cy="33650"/>
            </a:xfrm>
            <a:custGeom>
              <a:avLst/>
              <a:gdLst/>
              <a:ahLst/>
              <a:cxnLst/>
              <a:rect l="l" t="t" r="r" b="b"/>
              <a:pathLst>
                <a:path w="1339" h="1346" extrusionOk="0">
                  <a:moveTo>
                    <a:pt x="703" y="0"/>
                  </a:moveTo>
                  <a:cubicBezTo>
                    <a:pt x="672" y="0"/>
                    <a:pt x="640" y="3"/>
                    <a:pt x="609" y="8"/>
                  </a:cubicBezTo>
                  <a:cubicBezTo>
                    <a:pt x="244" y="69"/>
                    <a:pt x="1" y="282"/>
                    <a:pt x="1" y="677"/>
                  </a:cubicBezTo>
                  <a:cubicBezTo>
                    <a:pt x="1" y="1041"/>
                    <a:pt x="305" y="1345"/>
                    <a:pt x="670" y="1345"/>
                  </a:cubicBezTo>
                  <a:cubicBezTo>
                    <a:pt x="1034" y="1345"/>
                    <a:pt x="1338" y="1011"/>
                    <a:pt x="1338" y="616"/>
                  </a:cubicBezTo>
                  <a:cubicBezTo>
                    <a:pt x="1311" y="283"/>
                    <a:pt x="1029" y="0"/>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0" name="Google Shape;29830;p13"/>
            <p:cNvSpPr/>
            <p:nvPr/>
          </p:nvSpPr>
          <p:spPr>
            <a:xfrm>
              <a:off x="3776175" y="4595300"/>
              <a:ext cx="32700" cy="33550"/>
            </a:xfrm>
            <a:custGeom>
              <a:avLst/>
              <a:gdLst/>
              <a:ahLst/>
              <a:cxnLst/>
              <a:rect l="l" t="t" r="r" b="b"/>
              <a:pathLst>
                <a:path w="1308" h="1342" extrusionOk="0">
                  <a:moveTo>
                    <a:pt x="653" y="0"/>
                  </a:moveTo>
                  <a:cubicBezTo>
                    <a:pt x="307" y="0"/>
                    <a:pt x="0" y="322"/>
                    <a:pt x="0" y="671"/>
                  </a:cubicBezTo>
                  <a:cubicBezTo>
                    <a:pt x="0" y="1020"/>
                    <a:pt x="335" y="1342"/>
                    <a:pt x="683" y="1342"/>
                  </a:cubicBezTo>
                  <a:cubicBezTo>
                    <a:pt x="699" y="1342"/>
                    <a:pt x="714" y="1341"/>
                    <a:pt x="730" y="1340"/>
                  </a:cubicBezTo>
                  <a:cubicBezTo>
                    <a:pt x="1064" y="1309"/>
                    <a:pt x="1307" y="1005"/>
                    <a:pt x="1307" y="640"/>
                  </a:cubicBezTo>
                  <a:cubicBezTo>
                    <a:pt x="1307" y="306"/>
                    <a:pt x="1034" y="2"/>
                    <a:pt x="700" y="2"/>
                  </a:cubicBezTo>
                  <a:cubicBezTo>
                    <a:pt x="684" y="1"/>
                    <a:pt x="669" y="0"/>
                    <a:pt x="6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1" name="Google Shape;29831;p13"/>
            <p:cNvSpPr/>
            <p:nvPr/>
          </p:nvSpPr>
          <p:spPr>
            <a:xfrm>
              <a:off x="2918250" y="1298950"/>
              <a:ext cx="34225" cy="33450"/>
            </a:xfrm>
            <a:custGeom>
              <a:avLst/>
              <a:gdLst/>
              <a:ahLst/>
              <a:cxnLst/>
              <a:rect l="l" t="t" r="r" b="b"/>
              <a:pathLst>
                <a:path w="1369" h="1338" extrusionOk="0">
                  <a:moveTo>
                    <a:pt x="700" y="0"/>
                  </a:moveTo>
                  <a:cubicBezTo>
                    <a:pt x="335" y="0"/>
                    <a:pt x="1" y="335"/>
                    <a:pt x="31" y="699"/>
                  </a:cubicBezTo>
                  <a:cubicBezTo>
                    <a:pt x="61" y="1034"/>
                    <a:pt x="365" y="1338"/>
                    <a:pt x="700" y="1338"/>
                  </a:cubicBezTo>
                  <a:cubicBezTo>
                    <a:pt x="1064" y="1338"/>
                    <a:pt x="1368" y="1003"/>
                    <a:pt x="1338" y="608"/>
                  </a:cubicBezTo>
                  <a:cubicBezTo>
                    <a:pt x="1338" y="274"/>
                    <a:pt x="103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2" name="Google Shape;29832;p13"/>
            <p:cNvSpPr/>
            <p:nvPr/>
          </p:nvSpPr>
          <p:spPr>
            <a:xfrm>
              <a:off x="2686475" y="4198625"/>
              <a:ext cx="32700" cy="33575"/>
            </a:xfrm>
            <a:custGeom>
              <a:avLst/>
              <a:gdLst/>
              <a:ahLst/>
              <a:cxnLst/>
              <a:rect l="l" t="t" r="r" b="b"/>
              <a:pathLst>
                <a:path w="1308" h="1343" extrusionOk="0">
                  <a:moveTo>
                    <a:pt x="654" y="1"/>
                  </a:moveTo>
                  <a:cubicBezTo>
                    <a:pt x="307" y="1"/>
                    <a:pt x="1" y="322"/>
                    <a:pt x="1" y="671"/>
                  </a:cubicBezTo>
                  <a:cubicBezTo>
                    <a:pt x="1" y="1021"/>
                    <a:pt x="335" y="1342"/>
                    <a:pt x="684" y="1342"/>
                  </a:cubicBezTo>
                  <a:cubicBezTo>
                    <a:pt x="699" y="1342"/>
                    <a:pt x="715" y="1341"/>
                    <a:pt x="730" y="1340"/>
                  </a:cubicBezTo>
                  <a:cubicBezTo>
                    <a:pt x="1065" y="1310"/>
                    <a:pt x="1308" y="1006"/>
                    <a:pt x="1308" y="641"/>
                  </a:cubicBezTo>
                  <a:cubicBezTo>
                    <a:pt x="1308" y="307"/>
                    <a:pt x="1034" y="3"/>
                    <a:pt x="700" y="3"/>
                  </a:cubicBezTo>
                  <a:cubicBezTo>
                    <a:pt x="685" y="1"/>
                    <a:pt x="669"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3" name="Google Shape;29833;p13"/>
            <p:cNvSpPr/>
            <p:nvPr/>
          </p:nvSpPr>
          <p:spPr>
            <a:xfrm>
              <a:off x="2289075" y="1891600"/>
              <a:ext cx="34975" cy="33525"/>
            </a:xfrm>
            <a:custGeom>
              <a:avLst/>
              <a:gdLst/>
              <a:ahLst/>
              <a:cxnLst/>
              <a:rect l="l" t="t" r="r" b="b"/>
              <a:pathLst>
                <a:path w="1399" h="1341" extrusionOk="0">
                  <a:moveTo>
                    <a:pt x="683" y="1"/>
                  </a:moveTo>
                  <a:cubicBezTo>
                    <a:pt x="365" y="1"/>
                    <a:pt x="59" y="290"/>
                    <a:pt x="30" y="580"/>
                  </a:cubicBezTo>
                  <a:cubicBezTo>
                    <a:pt x="0" y="945"/>
                    <a:pt x="304" y="1310"/>
                    <a:pt x="669" y="1340"/>
                  </a:cubicBezTo>
                  <a:cubicBezTo>
                    <a:pt x="1003" y="1340"/>
                    <a:pt x="1307" y="1067"/>
                    <a:pt x="1337" y="732"/>
                  </a:cubicBezTo>
                  <a:cubicBezTo>
                    <a:pt x="1398" y="367"/>
                    <a:pt x="1094" y="3"/>
                    <a:pt x="730" y="3"/>
                  </a:cubicBezTo>
                  <a:cubicBezTo>
                    <a:pt x="714" y="1"/>
                    <a:pt x="698" y="1"/>
                    <a:pt x="6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4" name="Google Shape;29834;p13"/>
            <p:cNvSpPr/>
            <p:nvPr/>
          </p:nvSpPr>
          <p:spPr>
            <a:xfrm>
              <a:off x="5406150" y="2101325"/>
              <a:ext cx="34200" cy="33725"/>
            </a:xfrm>
            <a:custGeom>
              <a:avLst/>
              <a:gdLst/>
              <a:ahLst/>
              <a:cxnLst/>
              <a:rect l="l" t="t" r="r" b="b"/>
              <a:pathLst>
                <a:path w="1368" h="1349" extrusionOk="0">
                  <a:moveTo>
                    <a:pt x="653" y="1"/>
                  </a:moveTo>
                  <a:cubicBezTo>
                    <a:pt x="332" y="1"/>
                    <a:pt x="0" y="293"/>
                    <a:pt x="0" y="641"/>
                  </a:cubicBezTo>
                  <a:cubicBezTo>
                    <a:pt x="0" y="1036"/>
                    <a:pt x="213" y="1249"/>
                    <a:pt x="578" y="1340"/>
                  </a:cubicBezTo>
                  <a:cubicBezTo>
                    <a:pt x="609" y="1346"/>
                    <a:pt x="641" y="1348"/>
                    <a:pt x="672" y="1348"/>
                  </a:cubicBezTo>
                  <a:cubicBezTo>
                    <a:pt x="1003" y="1348"/>
                    <a:pt x="1310" y="1066"/>
                    <a:pt x="1338" y="732"/>
                  </a:cubicBezTo>
                  <a:cubicBezTo>
                    <a:pt x="1368" y="368"/>
                    <a:pt x="1064" y="3"/>
                    <a:pt x="699" y="3"/>
                  </a:cubicBezTo>
                  <a:cubicBezTo>
                    <a:pt x="684" y="1"/>
                    <a:pt x="668" y="1"/>
                    <a:pt x="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5" name="Google Shape;29835;p13"/>
            <p:cNvSpPr/>
            <p:nvPr/>
          </p:nvSpPr>
          <p:spPr>
            <a:xfrm>
              <a:off x="4754150" y="1349050"/>
              <a:ext cx="34225" cy="33500"/>
            </a:xfrm>
            <a:custGeom>
              <a:avLst/>
              <a:gdLst/>
              <a:ahLst/>
              <a:cxnLst/>
              <a:rect l="l" t="t" r="r" b="b"/>
              <a:pathLst>
                <a:path w="1369" h="1340" extrusionOk="0">
                  <a:moveTo>
                    <a:pt x="655" y="0"/>
                  </a:moveTo>
                  <a:cubicBezTo>
                    <a:pt x="640" y="0"/>
                    <a:pt x="624" y="1"/>
                    <a:pt x="609" y="2"/>
                  </a:cubicBezTo>
                  <a:cubicBezTo>
                    <a:pt x="244" y="33"/>
                    <a:pt x="1" y="337"/>
                    <a:pt x="31" y="701"/>
                  </a:cubicBezTo>
                  <a:cubicBezTo>
                    <a:pt x="31" y="1036"/>
                    <a:pt x="335" y="1340"/>
                    <a:pt x="669" y="1340"/>
                  </a:cubicBezTo>
                  <a:cubicBezTo>
                    <a:pt x="1034" y="1340"/>
                    <a:pt x="1368" y="1005"/>
                    <a:pt x="1338" y="641"/>
                  </a:cubicBezTo>
                  <a:cubicBezTo>
                    <a:pt x="1309" y="293"/>
                    <a:pt x="976" y="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6" name="Google Shape;29836;p13"/>
            <p:cNvSpPr/>
            <p:nvPr/>
          </p:nvSpPr>
          <p:spPr>
            <a:xfrm>
              <a:off x="3470700" y="4586175"/>
              <a:ext cx="34225" cy="33550"/>
            </a:xfrm>
            <a:custGeom>
              <a:avLst/>
              <a:gdLst/>
              <a:ahLst/>
              <a:cxnLst/>
              <a:rect l="l" t="t" r="r" b="b"/>
              <a:pathLst>
                <a:path w="1369" h="1342" extrusionOk="0">
                  <a:moveTo>
                    <a:pt x="653" y="1"/>
                  </a:moveTo>
                  <a:cubicBezTo>
                    <a:pt x="307" y="1"/>
                    <a:pt x="0" y="322"/>
                    <a:pt x="0" y="671"/>
                  </a:cubicBezTo>
                  <a:cubicBezTo>
                    <a:pt x="0" y="1020"/>
                    <a:pt x="307" y="1342"/>
                    <a:pt x="626" y="1342"/>
                  </a:cubicBezTo>
                  <a:cubicBezTo>
                    <a:pt x="641" y="1342"/>
                    <a:pt x="655" y="1341"/>
                    <a:pt x="669" y="1340"/>
                  </a:cubicBezTo>
                  <a:cubicBezTo>
                    <a:pt x="1064" y="1309"/>
                    <a:pt x="1277" y="1097"/>
                    <a:pt x="1307" y="702"/>
                  </a:cubicBezTo>
                  <a:cubicBezTo>
                    <a:pt x="1368" y="337"/>
                    <a:pt x="1064" y="2"/>
                    <a:pt x="699" y="2"/>
                  </a:cubicBezTo>
                  <a:cubicBezTo>
                    <a:pt x="684" y="1"/>
                    <a:pt x="668" y="1"/>
                    <a:pt x="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7" name="Google Shape;29837;p13"/>
            <p:cNvSpPr/>
            <p:nvPr/>
          </p:nvSpPr>
          <p:spPr>
            <a:xfrm>
              <a:off x="4824825" y="4257900"/>
              <a:ext cx="33450" cy="33550"/>
            </a:xfrm>
            <a:custGeom>
              <a:avLst/>
              <a:gdLst/>
              <a:ahLst/>
              <a:cxnLst/>
              <a:rect l="l" t="t" r="r" b="b"/>
              <a:pathLst>
                <a:path w="1338" h="1342" extrusionOk="0">
                  <a:moveTo>
                    <a:pt x="653" y="1"/>
                  </a:moveTo>
                  <a:cubicBezTo>
                    <a:pt x="307" y="1"/>
                    <a:pt x="0" y="322"/>
                    <a:pt x="0" y="671"/>
                  </a:cubicBezTo>
                  <a:cubicBezTo>
                    <a:pt x="0" y="1021"/>
                    <a:pt x="335" y="1342"/>
                    <a:pt x="683" y="1342"/>
                  </a:cubicBezTo>
                  <a:cubicBezTo>
                    <a:pt x="699" y="1342"/>
                    <a:pt x="714" y="1341"/>
                    <a:pt x="730" y="1340"/>
                  </a:cubicBezTo>
                  <a:cubicBezTo>
                    <a:pt x="1064" y="1310"/>
                    <a:pt x="1338" y="1006"/>
                    <a:pt x="1307" y="641"/>
                  </a:cubicBezTo>
                  <a:cubicBezTo>
                    <a:pt x="1307" y="307"/>
                    <a:pt x="1034" y="3"/>
                    <a:pt x="700" y="3"/>
                  </a:cubicBezTo>
                  <a:cubicBezTo>
                    <a:pt x="684" y="1"/>
                    <a:pt x="669" y="1"/>
                    <a:pt x="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8" name="Google Shape;29838;p13"/>
            <p:cNvSpPr/>
            <p:nvPr/>
          </p:nvSpPr>
          <p:spPr>
            <a:xfrm>
              <a:off x="2123400" y="3478125"/>
              <a:ext cx="33475" cy="33650"/>
            </a:xfrm>
            <a:custGeom>
              <a:avLst/>
              <a:gdLst/>
              <a:ahLst/>
              <a:cxnLst/>
              <a:rect l="l" t="t" r="r" b="b"/>
              <a:pathLst>
                <a:path w="1339" h="1346" extrusionOk="0">
                  <a:moveTo>
                    <a:pt x="726" y="1"/>
                  </a:moveTo>
                  <a:cubicBezTo>
                    <a:pt x="697" y="1"/>
                    <a:pt x="668" y="3"/>
                    <a:pt x="639" y="8"/>
                  </a:cubicBezTo>
                  <a:cubicBezTo>
                    <a:pt x="274" y="38"/>
                    <a:pt x="31" y="251"/>
                    <a:pt x="1" y="646"/>
                  </a:cubicBezTo>
                  <a:cubicBezTo>
                    <a:pt x="1" y="1011"/>
                    <a:pt x="305" y="1345"/>
                    <a:pt x="669" y="1345"/>
                  </a:cubicBezTo>
                  <a:cubicBezTo>
                    <a:pt x="1034" y="1345"/>
                    <a:pt x="1338" y="1011"/>
                    <a:pt x="1338" y="646"/>
                  </a:cubicBezTo>
                  <a:cubicBezTo>
                    <a:pt x="1338" y="310"/>
                    <a:pt x="1055" y="1"/>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9" name="Google Shape;29839;p13"/>
            <p:cNvSpPr/>
            <p:nvPr/>
          </p:nvSpPr>
          <p:spPr>
            <a:xfrm>
              <a:off x="5349150" y="1977525"/>
              <a:ext cx="33450" cy="34275"/>
            </a:xfrm>
            <a:custGeom>
              <a:avLst/>
              <a:gdLst/>
              <a:ahLst/>
              <a:cxnLst/>
              <a:rect l="l" t="t" r="r" b="b"/>
              <a:pathLst>
                <a:path w="1338" h="1371" extrusionOk="0">
                  <a:moveTo>
                    <a:pt x="669" y="0"/>
                  </a:moveTo>
                  <a:cubicBezTo>
                    <a:pt x="304" y="0"/>
                    <a:pt x="1" y="335"/>
                    <a:pt x="1" y="700"/>
                  </a:cubicBezTo>
                  <a:cubicBezTo>
                    <a:pt x="1" y="1049"/>
                    <a:pt x="307" y="1370"/>
                    <a:pt x="653" y="1370"/>
                  </a:cubicBezTo>
                  <a:cubicBezTo>
                    <a:pt x="669" y="1370"/>
                    <a:pt x="684" y="1370"/>
                    <a:pt x="700" y="1368"/>
                  </a:cubicBezTo>
                  <a:cubicBezTo>
                    <a:pt x="1064" y="1307"/>
                    <a:pt x="1308" y="1095"/>
                    <a:pt x="1308" y="730"/>
                  </a:cubicBezTo>
                  <a:cubicBezTo>
                    <a:pt x="1338" y="335"/>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0" name="Google Shape;29840;p13"/>
            <p:cNvSpPr/>
            <p:nvPr/>
          </p:nvSpPr>
          <p:spPr>
            <a:xfrm>
              <a:off x="3290600" y="1125650"/>
              <a:ext cx="33450" cy="33500"/>
            </a:xfrm>
            <a:custGeom>
              <a:avLst/>
              <a:gdLst/>
              <a:ahLst/>
              <a:cxnLst/>
              <a:rect l="l" t="t" r="r" b="b"/>
              <a:pathLst>
                <a:path w="1338" h="1340" extrusionOk="0">
                  <a:moveTo>
                    <a:pt x="685" y="0"/>
                  </a:moveTo>
                  <a:cubicBezTo>
                    <a:pt x="670" y="0"/>
                    <a:pt x="654" y="1"/>
                    <a:pt x="639" y="2"/>
                  </a:cubicBezTo>
                  <a:cubicBezTo>
                    <a:pt x="305" y="2"/>
                    <a:pt x="31" y="306"/>
                    <a:pt x="31" y="640"/>
                  </a:cubicBezTo>
                  <a:cubicBezTo>
                    <a:pt x="1" y="1035"/>
                    <a:pt x="335" y="1339"/>
                    <a:pt x="700" y="1339"/>
                  </a:cubicBezTo>
                  <a:cubicBezTo>
                    <a:pt x="1034" y="1309"/>
                    <a:pt x="1338" y="1005"/>
                    <a:pt x="1338" y="671"/>
                  </a:cubicBezTo>
                  <a:cubicBezTo>
                    <a:pt x="1338" y="321"/>
                    <a:pt x="1031"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1" name="Google Shape;29841;p13"/>
            <p:cNvSpPr/>
            <p:nvPr/>
          </p:nvSpPr>
          <p:spPr>
            <a:xfrm>
              <a:off x="3378750" y="4554125"/>
              <a:ext cx="34225" cy="33650"/>
            </a:xfrm>
            <a:custGeom>
              <a:avLst/>
              <a:gdLst/>
              <a:ahLst/>
              <a:cxnLst/>
              <a:rect l="l" t="t" r="r" b="b"/>
              <a:pathLst>
                <a:path w="1369" h="1346" extrusionOk="0">
                  <a:moveTo>
                    <a:pt x="674" y="0"/>
                  </a:moveTo>
                  <a:cubicBezTo>
                    <a:pt x="366" y="0"/>
                    <a:pt x="59" y="285"/>
                    <a:pt x="31" y="646"/>
                  </a:cubicBezTo>
                  <a:cubicBezTo>
                    <a:pt x="0" y="1011"/>
                    <a:pt x="335" y="1345"/>
                    <a:pt x="700" y="1345"/>
                  </a:cubicBezTo>
                  <a:cubicBezTo>
                    <a:pt x="1034" y="1345"/>
                    <a:pt x="1338" y="1041"/>
                    <a:pt x="1338" y="707"/>
                  </a:cubicBezTo>
                  <a:cubicBezTo>
                    <a:pt x="1368" y="342"/>
                    <a:pt x="1125" y="38"/>
                    <a:pt x="760" y="8"/>
                  </a:cubicBezTo>
                  <a:cubicBezTo>
                    <a:pt x="732" y="3"/>
                    <a:pt x="703" y="0"/>
                    <a:pt x="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2" name="Google Shape;29842;p13"/>
            <p:cNvSpPr/>
            <p:nvPr/>
          </p:nvSpPr>
          <p:spPr>
            <a:xfrm>
              <a:off x="2446350" y="4007125"/>
              <a:ext cx="35000" cy="33525"/>
            </a:xfrm>
            <a:custGeom>
              <a:avLst/>
              <a:gdLst/>
              <a:ahLst/>
              <a:cxnLst/>
              <a:rect l="l" t="t" r="r" b="b"/>
              <a:pathLst>
                <a:path w="1400" h="1341" extrusionOk="0">
                  <a:moveTo>
                    <a:pt x="690" y="1"/>
                  </a:moveTo>
                  <a:cubicBezTo>
                    <a:pt x="673" y="1"/>
                    <a:pt x="656" y="2"/>
                    <a:pt x="639" y="3"/>
                  </a:cubicBezTo>
                  <a:cubicBezTo>
                    <a:pt x="274" y="33"/>
                    <a:pt x="1" y="368"/>
                    <a:pt x="31" y="733"/>
                  </a:cubicBezTo>
                  <a:cubicBezTo>
                    <a:pt x="92" y="1067"/>
                    <a:pt x="396" y="1340"/>
                    <a:pt x="700" y="1340"/>
                  </a:cubicBezTo>
                  <a:cubicBezTo>
                    <a:pt x="1065" y="1340"/>
                    <a:pt x="1399" y="1006"/>
                    <a:pt x="1369" y="641"/>
                  </a:cubicBezTo>
                  <a:cubicBezTo>
                    <a:pt x="1340" y="293"/>
                    <a:pt x="1034" y="1"/>
                    <a:pt x="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3" name="Google Shape;29843;p13"/>
            <p:cNvSpPr/>
            <p:nvPr/>
          </p:nvSpPr>
          <p:spPr>
            <a:xfrm>
              <a:off x="3935000" y="1050450"/>
              <a:ext cx="34200" cy="32925"/>
            </a:xfrm>
            <a:custGeom>
              <a:avLst/>
              <a:gdLst/>
              <a:ahLst/>
              <a:cxnLst/>
              <a:rect l="l" t="t" r="r" b="b"/>
              <a:pathLst>
                <a:path w="1368" h="1317" extrusionOk="0">
                  <a:moveTo>
                    <a:pt x="699" y="1"/>
                  </a:moveTo>
                  <a:cubicBezTo>
                    <a:pt x="304" y="1"/>
                    <a:pt x="0" y="335"/>
                    <a:pt x="30" y="700"/>
                  </a:cubicBezTo>
                  <a:cubicBezTo>
                    <a:pt x="58" y="1058"/>
                    <a:pt x="335" y="1316"/>
                    <a:pt x="681" y="1316"/>
                  </a:cubicBezTo>
                  <a:cubicBezTo>
                    <a:pt x="717" y="1316"/>
                    <a:pt x="753" y="1314"/>
                    <a:pt x="790" y="1308"/>
                  </a:cubicBezTo>
                  <a:cubicBezTo>
                    <a:pt x="1125" y="1277"/>
                    <a:pt x="1368" y="973"/>
                    <a:pt x="1368" y="609"/>
                  </a:cubicBezTo>
                  <a:cubicBezTo>
                    <a:pt x="1338" y="274"/>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4" name="Google Shape;29844;p13"/>
            <p:cNvSpPr/>
            <p:nvPr/>
          </p:nvSpPr>
          <p:spPr>
            <a:xfrm>
              <a:off x="235825" y="814125"/>
              <a:ext cx="28900" cy="56275"/>
            </a:xfrm>
            <a:custGeom>
              <a:avLst/>
              <a:gdLst/>
              <a:ahLst/>
              <a:cxnLst/>
              <a:rect l="l" t="t" r="r" b="b"/>
              <a:pathLst>
                <a:path w="1156" h="2251" extrusionOk="0">
                  <a:moveTo>
                    <a:pt x="62" y="1"/>
                  </a:moveTo>
                  <a:cubicBezTo>
                    <a:pt x="62" y="761"/>
                    <a:pt x="1" y="1460"/>
                    <a:pt x="92" y="2250"/>
                  </a:cubicBezTo>
                  <a:cubicBezTo>
                    <a:pt x="1156" y="1460"/>
                    <a:pt x="1125" y="548"/>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5" name="Google Shape;29845;p13"/>
            <p:cNvSpPr/>
            <p:nvPr/>
          </p:nvSpPr>
          <p:spPr>
            <a:xfrm>
              <a:off x="3561125" y="4620350"/>
              <a:ext cx="34950" cy="32825"/>
            </a:xfrm>
            <a:custGeom>
              <a:avLst/>
              <a:gdLst/>
              <a:ahLst/>
              <a:cxnLst/>
              <a:rect l="l" t="t" r="r" b="b"/>
              <a:pathLst>
                <a:path w="1398" h="1313" extrusionOk="0">
                  <a:moveTo>
                    <a:pt x="675" y="1"/>
                  </a:moveTo>
                  <a:cubicBezTo>
                    <a:pt x="332" y="1"/>
                    <a:pt x="31" y="266"/>
                    <a:pt x="31" y="642"/>
                  </a:cubicBezTo>
                  <a:cubicBezTo>
                    <a:pt x="0" y="1006"/>
                    <a:pt x="304" y="1310"/>
                    <a:pt x="700" y="1310"/>
                  </a:cubicBezTo>
                  <a:cubicBezTo>
                    <a:pt x="718" y="1312"/>
                    <a:pt x="736" y="1312"/>
                    <a:pt x="754" y="1312"/>
                  </a:cubicBezTo>
                  <a:cubicBezTo>
                    <a:pt x="1122" y="1312"/>
                    <a:pt x="1397" y="1018"/>
                    <a:pt x="1368" y="642"/>
                  </a:cubicBezTo>
                  <a:cubicBezTo>
                    <a:pt x="1338" y="277"/>
                    <a:pt x="1125" y="34"/>
                    <a:pt x="730" y="3"/>
                  </a:cubicBezTo>
                  <a:cubicBezTo>
                    <a:pt x="711" y="2"/>
                    <a:pt x="693" y="1"/>
                    <a:pt x="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6" name="Google Shape;29846;p13"/>
            <p:cNvSpPr/>
            <p:nvPr/>
          </p:nvSpPr>
          <p:spPr>
            <a:xfrm>
              <a:off x="5289150" y="1852850"/>
              <a:ext cx="34950" cy="32800"/>
            </a:xfrm>
            <a:custGeom>
              <a:avLst/>
              <a:gdLst/>
              <a:ahLst/>
              <a:cxnLst/>
              <a:rect l="l" t="t" r="r" b="b"/>
              <a:pathLst>
                <a:path w="1398" h="1312" extrusionOk="0">
                  <a:moveTo>
                    <a:pt x="697" y="0"/>
                  </a:moveTo>
                  <a:cubicBezTo>
                    <a:pt x="678" y="0"/>
                    <a:pt x="658" y="1"/>
                    <a:pt x="638" y="3"/>
                  </a:cubicBezTo>
                  <a:cubicBezTo>
                    <a:pt x="242" y="33"/>
                    <a:pt x="30" y="276"/>
                    <a:pt x="30" y="671"/>
                  </a:cubicBezTo>
                  <a:cubicBezTo>
                    <a:pt x="1" y="1019"/>
                    <a:pt x="303" y="1312"/>
                    <a:pt x="648" y="1312"/>
                  </a:cubicBezTo>
                  <a:cubicBezTo>
                    <a:pt x="665" y="1312"/>
                    <a:pt x="681" y="1311"/>
                    <a:pt x="698" y="1310"/>
                  </a:cubicBezTo>
                  <a:cubicBezTo>
                    <a:pt x="1093" y="1310"/>
                    <a:pt x="1397" y="1006"/>
                    <a:pt x="1367" y="610"/>
                  </a:cubicBezTo>
                  <a:cubicBezTo>
                    <a:pt x="1338" y="264"/>
                    <a:pt x="1063" y="0"/>
                    <a:pt x="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7" name="Google Shape;29847;p13"/>
            <p:cNvSpPr/>
            <p:nvPr/>
          </p:nvSpPr>
          <p:spPr>
            <a:xfrm>
              <a:off x="5521650" y="2349825"/>
              <a:ext cx="34225" cy="32950"/>
            </a:xfrm>
            <a:custGeom>
              <a:avLst/>
              <a:gdLst/>
              <a:ahLst/>
              <a:cxnLst/>
              <a:rect l="l" t="t" r="r" b="b"/>
              <a:pathLst>
                <a:path w="1369" h="1318" extrusionOk="0">
                  <a:moveTo>
                    <a:pt x="723" y="0"/>
                  </a:moveTo>
                  <a:cubicBezTo>
                    <a:pt x="705" y="0"/>
                    <a:pt x="687" y="1"/>
                    <a:pt x="669" y="2"/>
                  </a:cubicBezTo>
                  <a:cubicBezTo>
                    <a:pt x="274" y="33"/>
                    <a:pt x="0" y="337"/>
                    <a:pt x="31" y="701"/>
                  </a:cubicBezTo>
                  <a:cubicBezTo>
                    <a:pt x="58" y="1059"/>
                    <a:pt x="335" y="1318"/>
                    <a:pt x="659" y="1318"/>
                  </a:cubicBezTo>
                  <a:cubicBezTo>
                    <a:pt x="692" y="1318"/>
                    <a:pt x="726" y="1315"/>
                    <a:pt x="760" y="1309"/>
                  </a:cubicBezTo>
                  <a:cubicBezTo>
                    <a:pt x="1125" y="1279"/>
                    <a:pt x="1368" y="1005"/>
                    <a:pt x="1368" y="641"/>
                  </a:cubicBezTo>
                  <a:cubicBezTo>
                    <a:pt x="1368" y="293"/>
                    <a:pt x="1092" y="0"/>
                    <a:pt x="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8" name="Google Shape;29848;p13"/>
            <p:cNvSpPr/>
            <p:nvPr/>
          </p:nvSpPr>
          <p:spPr>
            <a:xfrm>
              <a:off x="1983575" y="3015475"/>
              <a:ext cx="34950" cy="32800"/>
            </a:xfrm>
            <a:custGeom>
              <a:avLst/>
              <a:gdLst/>
              <a:ahLst/>
              <a:cxnLst/>
              <a:rect l="l" t="t" r="r" b="b"/>
              <a:pathLst>
                <a:path w="1398" h="1312" extrusionOk="0">
                  <a:moveTo>
                    <a:pt x="675" y="0"/>
                  </a:moveTo>
                  <a:cubicBezTo>
                    <a:pt x="333" y="0"/>
                    <a:pt x="31" y="266"/>
                    <a:pt x="31" y="641"/>
                  </a:cubicBezTo>
                  <a:cubicBezTo>
                    <a:pt x="1" y="1006"/>
                    <a:pt x="305" y="1310"/>
                    <a:pt x="700" y="1310"/>
                  </a:cubicBezTo>
                  <a:cubicBezTo>
                    <a:pt x="718" y="1311"/>
                    <a:pt x="736" y="1312"/>
                    <a:pt x="754" y="1312"/>
                  </a:cubicBezTo>
                  <a:cubicBezTo>
                    <a:pt x="1123" y="1312"/>
                    <a:pt x="1398" y="1018"/>
                    <a:pt x="1369" y="641"/>
                  </a:cubicBezTo>
                  <a:cubicBezTo>
                    <a:pt x="1338" y="276"/>
                    <a:pt x="1126" y="33"/>
                    <a:pt x="730" y="3"/>
                  </a:cubicBezTo>
                  <a:cubicBezTo>
                    <a:pt x="712" y="1"/>
                    <a:pt x="693" y="0"/>
                    <a:pt x="6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9" name="Google Shape;29849;p13"/>
            <p:cNvSpPr/>
            <p:nvPr/>
          </p:nvSpPr>
          <p:spPr>
            <a:xfrm>
              <a:off x="2295900" y="3849900"/>
              <a:ext cx="34225" cy="32750"/>
            </a:xfrm>
            <a:custGeom>
              <a:avLst/>
              <a:gdLst/>
              <a:ahLst/>
              <a:cxnLst/>
              <a:rect l="l" t="t" r="r" b="b"/>
              <a:pathLst>
                <a:path w="1369" h="1310" extrusionOk="0">
                  <a:moveTo>
                    <a:pt x="669" y="0"/>
                  </a:moveTo>
                  <a:cubicBezTo>
                    <a:pt x="274" y="0"/>
                    <a:pt x="1" y="334"/>
                    <a:pt x="31" y="699"/>
                  </a:cubicBezTo>
                  <a:cubicBezTo>
                    <a:pt x="61" y="1094"/>
                    <a:pt x="274" y="1307"/>
                    <a:pt x="669" y="1307"/>
                  </a:cubicBezTo>
                  <a:cubicBezTo>
                    <a:pt x="688" y="1309"/>
                    <a:pt x="706" y="1309"/>
                    <a:pt x="724" y="1309"/>
                  </a:cubicBezTo>
                  <a:cubicBezTo>
                    <a:pt x="1092" y="1309"/>
                    <a:pt x="1368" y="1017"/>
                    <a:pt x="1368" y="66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0" name="Google Shape;29850;p13"/>
            <p:cNvSpPr/>
            <p:nvPr/>
          </p:nvSpPr>
          <p:spPr>
            <a:xfrm>
              <a:off x="1992700" y="2710050"/>
              <a:ext cx="34975" cy="32775"/>
            </a:xfrm>
            <a:custGeom>
              <a:avLst/>
              <a:gdLst/>
              <a:ahLst/>
              <a:cxnLst/>
              <a:rect l="l" t="t" r="r" b="b"/>
              <a:pathLst>
                <a:path w="1399" h="1311" extrusionOk="0">
                  <a:moveTo>
                    <a:pt x="700" y="1"/>
                  </a:moveTo>
                  <a:cubicBezTo>
                    <a:pt x="305" y="1"/>
                    <a:pt x="1" y="305"/>
                    <a:pt x="31" y="700"/>
                  </a:cubicBezTo>
                  <a:cubicBezTo>
                    <a:pt x="31" y="1046"/>
                    <a:pt x="332" y="1310"/>
                    <a:pt x="701" y="1310"/>
                  </a:cubicBezTo>
                  <a:cubicBezTo>
                    <a:pt x="721" y="1310"/>
                    <a:pt x="740" y="1309"/>
                    <a:pt x="761" y="1308"/>
                  </a:cubicBezTo>
                  <a:cubicBezTo>
                    <a:pt x="1125" y="1308"/>
                    <a:pt x="1399" y="973"/>
                    <a:pt x="1368" y="578"/>
                  </a:cubicBezTo>
                  <a:cubicBezTo>
                    <a:pt x="1308" y="21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1" name="Google Shape;29851;p13"/>
            <p:cNvSpPr/>
            <p:nvPr/>
          </p:nvSpPr>
          <p:spPr>
            <a:xfrm>
              <a:off x="2833900" y="4355975"/>
              <a:ext cx="34225" cy="32750"/>
            </a:xfrm>
            <a:custGeom>
              <a:avLst/>
              <a:gdLst/>
              <a:ahLst/>
              <a:cxnLst/>
              <a:rect l="l" t="t" r="r" b="b"/>
              <a:pathLst>
                <a:path w="1369" h="1310" extrusionOk="0">
                  <a:moveTo>
                    <a:pt x="700" y="1"/>
                  </a:moveTo>
                  <a:cubicBezTo>
                    <a:pt x="305" y="1"/>
                    <a:pt x="92" y="213"/>
                    <a:pt x="31" y="608"/>
                  </a:cubicBezTo>
                  <a:cubicBezTo>
                    <a:pt x="1" y="973"/>
                    <a:pt x="274" y="1308"/>
                    <a:pt x="669" y="1308"/>
                  </a:cubicBezTo>
                  <a:cubicBezTo>
                    <a:pt x="689" y="1309"/>
                    <a:pt x="709" y="1310"/>
                    <a:pt x="729" y="1310"/>
                  </a:cubicBezTo>
                  <a:cubicBezTo>
                    <a:pt x="1095" y="1310"/>
                    <a:pt x="1369" y="1044"/>
                    <a:pt x="1369" y="669"/>
                  </a:cubicBezTo>
                  <a:cubicBezTo>
                    <a:pt x="1369" y="305"/>
                    <a:pt x="106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2" name="Google Shape;29852;p13"/>
            <p:cNvSpPr/>
            <p:nvPr/>
          </p:nvSpPr>
          <p:spPr>
            <a:xfrm>
              <a:off x="2925850" y="4387900"/>
              <a:ext cx="34225" cy="32900"/>
            </a:xfrm>
            <a:custGeom>
              <a:avLst/>
              <a:gdLst/>
              <a:ahLst/>
              <a:cxnLst/>
              <a:rect l="l" t="t" r="r" b="b"/>
              <a:pathLst>
                <a:path w="1369" h="1316" extrusionOk="0">
                  <a:moveTo>
                    <a:pt x="669" y="0"/>
                  </a:moveTo>
                  <a:cubicBezTo>
                    <a:pt x="305" y="0"/>
                    <a:pt x="31" y="243"/>
                    <a:pt x="1" y="608"/>
                  </a:cubicBezTo>
                  <a:cubicBezTo>
                    <a:pt x="1" y="973"/>
                    <a:pt x="213" y="1277"/>
                    <a:pt x="578" y="1307"/>
                  </a:cubicBezTo>
                  <a:cubicBezTo>
                    <a:pt x="615" y="1313"/>
                    <a:pt x="652" y="1316"/>
                    <a:pt x="687" y="1316"/>
                  </a:cubicBezTo>
                  <a:cubicBezTo>
                    <a:pt x="1033" y="1316"/>
                    <a:pt x="1310" y="1057"/>
                    <a:pt x="1338" y="699"/>
                  </a:cubicBezTo>
                  <a:cubicBezTo>
                    <a:pt x="1368" y="335"/>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3" name="Google Shape;29853;p13"/>
            <p:cNvSpPr/>
            <p:nvPr/>
          </p:nvSpPr>
          <p:spPr>
            <a:xfrm>
              <a:off x="4949450" y="4200950"/>
              <a:ext cx="34225" cy="32750"/>
            </a:xfrm>
            <a:custGeom>
              <a:avLst/>
              <a:gdLst/>
              <a:ahLst/>
              <a:cxnLst/>
              <a:rect l="l" t="t" r="r" b="b"/>
              <a:pathLst>
                <a:path w="1369" h="1310" extrusionOk="0">
                  <a:moveTo>
                    <a:pt x="669" y="1"/>
                  </a:moveTo>
                  <a:cubicBezTo>
                    <a:pt x="274" y="1"/>
                    <a:pt x="0" y="335"/>
                    <a:pt x="31" y="700"/>
                  </a:cubicBezTo>
                  <a:cubicBezTo>
                    <a:pt x="61" y="1095"/>
                    <a:pt x="274" y="1308"/>
                    <a:pt x="669" y="1308"/>
                  </a:cubicBezTo>
                  <a:cubicBezTo>
                    <a:pt x="687" y="1309"/>
                    <a:pt x="705" y="1310"/>
                    <a:pt x="723" y="1310"/>
                  </a:cubicBezTo>
                  <a:cubicBezTo>
                    <a:pt x="1092" y="1310"/>
                    <a:pt x="1368" y="1017"/>
                    <a:pt x="1368" y="670"/>
                  </a:cubicBezTo>
                  <a:cubicBezTo>
                    <a:pt x="1368" y="274"/>
                    <a:pt x="106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4" name="Google Shape;29854;p13"/>
            <p:cNvSpPr/>
            <p:nvPr/>
          </p:nvSpPr>
          <p:spPr>
            <a:xfrm>
              <a:off x="5106750" y="4050450"/>
              <a:ext cx="34225" cy="32800"/>
            </a:xfrm>
            <a:custGeom>
              <a:avLst/>
              <a:gdLst/>
              <a:ahLst/>
              <a:cxnLst/>
              <a:rect l="l" t="t" r="r" b="b"/>
              <a:pathLst>
                <a:path w="1369" h="1312" extrusionOk="0">
                  <a:moveTo>
                    <a:pt x="698" y="0"/>
                  </a:moveTo>
                  <a:cubicBezTo>
                    <a:pt x="679" y="0"/>
                    <a:pt x="659" y="1"/>
                    <a:pt x="639" y="3"/>
                  </a:cubicBezTo>
                  <a:cubicBezTo>
                    <a:pt x="274" y="33"/>
                    <a:pt x="61" y="276"/>
                    <a:pt x="31" y="641"/>
                  </a:cubicBezTo>
                  <a:cubicBezTo>
                    <a:pt x="0" y="1006"/>
                    <a:pt x="304" y="1310"/>
                    <a:pt x="699" y="1310"/>
                  </a:cubicBezTo>
                  <a:cubicBezTo>
                    <a:pt x="718" y="1311"/>
                    <a:pt x="736" y="1312"/>
                    <a:pt x="753" y="1312"/>
                  </a:cubicBezTo>
                  <a:cubicBezTo>
                    <a:pt x="1119" y="1312"/>
                    <a:pt x="1368" y="1018"/>
                    <a:pt x="1368" y="641"/>
                  </a:cubicBezTo>
                  <a:cubicBezTo>
                    <a:pt x="1368" y="266"/>
                    <a:pt x="1067" y="0"/>
                    <a:pt x="6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5" name="Google Shape;29855;p13"/>
            <p:cNvSpPr/>
            <p:nvPr/>
          </p:nvSpPr>
          <p:spPr>
            <a:xfrm>
              <a:off x="3866625" y="4629475"/>
              <a:ext cx="34950" cy="32825"/>
            </a:xfrm>
            <a:custGeom>
              <a:avLst/>
              <a:gdLst/>
              <a:ahLst/>
              <a:cxnLst/>
              <a:rect l="l" t="t" r="r" b="b"/>
              <a:pathLst>
                <a:path w="1398" h="1313" extrusionOk="0">
                  <a:moveTo>
                    <a:pt x="675" y="1"/>
                  </a:moveTo>
                  <a:cubicBezTo>
                    <a:pt x="306" y="1"/>
                    <a:pt x="30" y="293"/>
                    <a:pt x="30" y="641"/>
                  </a:cubicBezTo>
                  <a:cubicBezTo>
                    <a:pt x="1" y="1018"/>
                    <a:pt x="304" y="1312"/>
                    <a:pt x="648" y="1312"/>
                  </a:cubicBezTo>
                  <a:cubicBezTo>
                    <a:pt x="665" y="1312"/>
                    <a:pt x="682" y="1311"/>
                    <a:pt x="699" y="1310"/>
                  </a:cubicBezTo>
                  <a:cubicBezTo>
                    <a:pt x="1094" y="1310"/>
                    <a:pt x="1398" y="1006"/>
                    <a:pt x="1367" y="641"/>
                  </a:cubicBezTo>
                  <a:cubicBezTo>
                    <a:pt x="1337" y="246"/>
                    <a:pt x="1124" y="33"/>
                    <a:pt x="729" y="3"/>
                  </a:cubicBezTo>
                  <a:cubicBezTo>
                    <a:pt x="711" y="2"/>
                    <a:pt x="693" y="1"/>
                    <a:pt x="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6" name="Google Shape;29856;p13"/>
            <p:cNvSpPr/>
            <p:nvPr/>
          </p:nvSpPr>
          <p:spPr>
            <a:xfrm>
              <a:off x="2182675" y="3603675"/>
              <a:ext cx="33475" cy="32775"/>
            </a:xfrm>
            <a:custGeom>
              <a:avLst/>
              <a:gdLst/>
              <a:ahLst/>
              <a:cxnLst/>
              <a:rect l="l" t="t" r="r" b="b"/>
              <a:pathLst>
                <a:path w="1339" h="1311" extrusionOk="0">
                  <a:moveTo>
                    <a:pt x="639" y="1"/>
                  </a:moveTo>
                  <a:cubicBezTo>
                    <a:pt x="274" y="31"/>
                    <a:pt x="1" y="305"/>
                    <a:pt x="1" y="639"/>
                  </a:cubicBezTo>
                  <a:cubicBezTo>
                    <a:pt x="1" y="1004"/>
                    <a:pt x="244" y="1278"/>
                    <a:pt x="609" y="1308"/>
                  </a:cubicBezTo>
                  <a:cubicBezTo>
                    <a:pt x="629" y="1310"/>
                    <a:pt x="648" y="1310"/>
                    <a:pt x="668" y="1310"/>
                  </a:cubicBezTo>
                  <a:cubicBezTo>
                    <a:pt x="1037" y="1310"/>
                    <a:pt x="1338" y="1045"/>
                    <a:pt x="1338" y="670"/>
                  </a:cubicBezTo>
                  <a:cubicBezTo>
                    <a:pt x="1338" y="305"/>
                    <a:pt x="103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7" name="Google Shape;29857;p13"/>
            <p:cNvSpPr/>
            <p:nvPr/>
          </p:nvSpPr>
          <p:spPr>
            <a:xfrm>
              <a:off x="3629525" y="1041275"/>
              <a:ext cx="34925" cy="32825"/>
            </a:xfrm>
            <a:custGeom>
              <a:avLst/>
              <a:gdLst/>
              <a:ahLst/>
              <a:cxnLst/>
              <a:rect l="l" t="t" r="r" b="b"/>
              <a:pathLst>
                <a:path w="1397" h="1313" extrusionOk="0">
                  <a:moveTo>
                    <a:pt x="704" y="1"/>
                  </a:moveTo>
                  <a:cubicBezTo>
                    <a:pt x="362" y="1"/>
                    <a:pt x="59" y="265"/>
                    <a:pt x="30" y="611"/>
                  </a:cubicBezTo>
                  <a:cubicBezTo>
                    <a:pt x="0" y="976"/>
                    <a:pt x="274" y="1310"/>
                    <a:pt x="669" y="1310"/>
                  </a:cubicBezTo>
                  <a:cubicBezTo>
                    <a:pt x="687" y="1311"/>
                    <a:pt x="705" y="1312"/>
                    <a:pt x="723" y="1312"/>
                  </a:cubicBezTo>
                  <a:cubicBezTo>
                    <a:pt x="1094" y="1312"/>
                    <a:pt x="1397" y="1020"/>
                    <a:pt x="1368" y="672"/>
                  </a:cubicBezTo>
                  <a:cubicBezTo>
                    <a:pt x="1337" y="307"/>
                    <a:pt x="1155" y="33"/>
                    <a:pt x="760" y="3"/>
                  </a:cubicBezTo>
                  <a:cubicBezTo>
                    <a:pt x="741" y="2"/>
                    <a:pt x="723" y="1"/>
                    <a:pt x="7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8" name="Google Shape;29858;p13"/>
            <p:cNvSpPr/>
            <p:nvPr/>
          </p:nvSpPr>
          <p:spPr>
            <a:xfrm>
              <a:off x="2512475" y="1561050"/>
              <a:ext cx="34950" cy="32800"/>
            </a:xfrm>
            <a:custGeom>
              <a:avLst/>
              <a:gdLst/>
              <a:ahLst/>
              <a:cxnLst/>
              <a:rect l="l" t="t" r="r" b="b"/>
              <a:pathLst>
                <a:path w="1398" h="1312" extrusionOk="0">
                  <a:moveTo>
                    <a:pt x="705" y="0"/>
                  </a:moveTo>
                  <a:cubicBezTo>
                    <a:pt x="362" y="0"/>
                    <a:pt x="60" y="264"/>
                    <a:pt x="31" y="611"/>
                  </a:cubicBezTo>
                  <a:cubicBezTo>
                    <a:pt x="0" y="1006"/>
                    <a:pt x="274" y="1310"/>
                    <a:pt x="669" y="1310"/>
                  </a:cubicBezTo>
                  <a:cubicBezTo>
                    <a:pt x="687" y="1311"/>
                    <a:pt x="706" y="1312"/>
                    <a:pt x="724" y="1312"/>
                  </a:cubicBezTo>
                  <a:cubicBezTo>
                    <a:pt x="1094" y="1312"/>
                    <a:pt x="1397" y="1019"/>
                    <a:pt x="1368" y="671"/>
                  </a:cubicBezTo>
                  <a:cubicBezTo>
                    <a:pt x="1338" y="307"/>
                    <a:pt x="1155" y="33"/>
                    <a:pt x="760" y="3"/>
                  </a:cubicBezTo>
                  <a:cubicBezTo>
                    <a:pt x="742" y="1"/>
                    <a:pt x="723" y="0"/>
                    <a:pt x="7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9" name="Google Shape;29859;p13"/>
            <p:cNvSpPr/>
            <p:nvPr/>
          </p:nvSpPr>
          <p:spPr>
            <a:xfrm>
              <a:off x="5569525" y="2778450"/>
              <a:ext cx="34975" cy="32700"/>
            </a:xfrm>
            <a:custGeom>
              <a:avLst/>
              <a:gdLst/>
              <a:ahLst/>
              <a:cxnLst/>
              <a:rect l="l" t="t" r="r" b="b"/>
              <a:pathLst>
                <a:path w="1399" h="1308" extrusionOk="0">
                  <a:moveTo>
                    <a:pt x="699" y="0"/>
                  </a:moveTo>
                  <a:cubicBezTo>
                    <a:pt x="335" y="0"/>
                    <a:pt x="61" y="244"/>
                    <a:pt x="31" y="608"/>
                  </a:cubicBezTo>
                  <a:cubicBezTo>
                    <a:pt x="0" y="1003"/>
                    <a:pt x="304" y="1307"/>
                    <a:pt x="699" y="1307"/>
                  </a:cubicBezTo>
                  <a:cubicBezTo>
                    <a:pt x="1064" y="1307"/>
                    <a:pt x="1338" y="1064"/>
                    <a:pt x="1368" y="699"/>
                  </a:cubicBezTo>
                  <a:cubicBezTo>
                    <a:pt x="1398" y="335"/>
                    <a:pt x="1095"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0" name="Google Shape;29860;p13"/>
            <p:cNvSpPr/>
            <p:nvPr/>
          </p:nvSpPr>
          <p:spPr>
            <a:xfrm>
              <a:off x="5560400" y="3083925"/>
              <a:ext cx="34225" cy="32750"/>
            </a:xfrm>
            <a:custGeom>
              <a:avLst/>
              <a:gdLst/>
              <a:ahLst/>
              <a:cxnLst/>
              <a:rect l="l" t="t" r="r" b="b"/>
              <a:pathLst>
                <a:path w="1369" h="1310" extrusionOk="0">
                  <a:moveTo>
                    <a:pt x="669" y="0"/>
                  </a:moveTo>
                  <a:cubicBezTo>
                    <a:pt x="304" y="0"/>
                    <a:pt x="1" y="335"/>
                    <a:pt x="31" y="699"/>
                  </a:cubicBezTo>
                  <a:cubicBezTo>
                    <a:pt x="61" y="1095"/>
                    <a:pt x="274" y="1307"/>
                    <a:pt x="669" y="1307"/>
                  </a:cubicBezTo>
                  <a:cubicBezTo>
                    <a:pt x="688" y="1309"/>
                    <a:pt x="706" y="1309"/>
                    <a:pt x="724" y="1309"/>
                  </a:cubicBezTo>
                  <a:cubicBezTo>
                    <a:pt x="1092" y="1309"/>
                    <a:pt x="1368" y="1017"/>
                    <a:pt x="1368" y="66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1" name="Google Shape;29861;p13"/>
            <p:cNvSpPr/>
            <p:nvPr/>
          </p:nvSpPr>
          <p:spPr>
            <a:xfrm>
              <a:off x="5544450" y="2564150"/>
              <a:ext cx="34200" cy="32750"/>
            </a:xfrm>
            <a:custGeom>
              <a:avLst/>
              <a:gdLst/>
              <a:ahLst/>
              <a:cxnLst/>
              <a:rect l="l" t="t" r="r" b="b"/>
              <a:pathLst>
                <a:path w="1368" h="1310" extrusionOk="0">
                  <a:moveTo>
                    <a:pt x="699" y="1"/>
                  </a:moveTo>
                  <a:cubicBezTo>
                    <a:pt x="304" y="1"/>
                    <a:pt x="0" y="305"/>
                    <a:pt x="31" y="700"/>
                  </a:cubicBezTo>
                  <a:cubicBezTo>
                    <a:pt x="61" y="1034"/>
                    <a:pt x="335" y="1308"/>
                    <a:pt x="699" y="1308"/>
                  </a:cubicBezTo>
                  <a:cubicBezTo>
                    <a:pt x="718" y="1309"/>
                    <a:pt x="736" y="1310"/>
                    <a:pt x="753" y="1310"/>
                  </a:cubicBezTo>
                  <a:cubicBezTo>
                    <a:pt x="1119" y="1310"/>
                    <a:pt x="1368" y="1016"/>
                    <a:pt x="1368" y="639"/>
                  </a:cubicBezTo>
                  <a:cubicBezTo>
                    <a:pt x="1338" y="274"/>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2" name="Google Shape;29862;p13"/>
            <p:cNvSpPr/>
            <p:nvPr/>
          </p:nvSpPr>
          <p:spPr>
            <a:xfrm>
              <a:off x="2595300" y="4164475"/>
              <a:ext cx="33450" cy="32750"/>
            </a:xfrm>
            <a:custGeom>
              <a:avLst/>
              <a:gdLst/>
              <a:ahLst/>
              <a:cxnLst/>
              <a:rect l="l" t="t" r="r" b="b"/>
              <a:pathLst>
                <a:path w="1338" h="1310" extrusionOk="0">
                  <a:moveTo>
                    <a:pt x="700" y="1"/>
                  </a:moveTo>
                  <a:cubicBezTo>
                    <a:pt x="304" y="1"/>
                    <a:pt x="0" y="305"/>
                    <a:pt x="0" y="670"/>
                  </a:cubicBezTo>
                  <a:cubicBezTo>
                    <a:pt x="0" y="1004"/>
                    <a:pt x="274" y="1308"/>
                    <a:pt x="639" y="1308"/>
                  </a:cubicBezTo>
                  <a:cubicBezTo>
                    <a:pt x="657" y="1309"/>
                    <a:pt x="675" y="1310"/>
                    <a:pt x="693" y="1310"/>
                  </a:cubicBezTo>
                  <a:cubicBezTo>
                    <a:pt x="1061" y="1310"/>
                    <a:pt x="1338" y="1016"/>
                    <a:pt x="1338" y="639"/>
                  </a:cubicBezTo>
                  <a:cubicBezTo>
                    <a:pt x="1338" y="305"/>
                    <a:pt x="1064" y="3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3" name="Google Shape;29863;p13"/>
            <p:cNvSpPr/>
            <p:nvPr/>
          </p:nvSpPr>
          <p:spPr>
            <a:xfrm>
              <a:off x="3843800" y="1018475"/>
              <a:ext cx="34950" cy="32825"/>
            </a:xfrm>
            <a:custGeom>
              <a:avLst/>
              <a:gdLst/>
              <a:ahLst/>
              <a:cxnLst/>
              <a:rect l="l" t="t" r="r" b="b"/>
              <a:pathLst>
                <a:path w="1398" h="1313" extrusionOk="0">
                  <a:moveTo>
                    <a:pt x="705" y="1"/>
                  </a:moveTo>
                  <a:cubicBezTo>
                    <a:pt x="363" y="1"/>
                    <a:pt x="60" y="265"/>
                    <a:pt x="31" y="611"/>
                  </a:cubicBezTo>
                  <a:cubicBezTo>
                    <a:pt x="1" y="1006"/>
                    <a:pt x="274" y="1310"/>
                    <a:pt x="669" y="1310"/>
                  </a:cubicBezTo>
                  <a:cubicBezTo>
                    <a:pt x="688" y="1312"/>
                    <a:pt x="706" y="1312"/>
                    <a:pt x="724" y="1312"/>
                  </a:cubicBezTo>
                  <a:cubicBezTo>
                    <a:pt x="1095" y="1312"/>
                    <a:pt x="1397" y="1020"/>
                    <a:pt x="1368" y="672"/>
                  </a:cubicBezTo>
                  <a:cubicBezTo>
                    <a:pt x="1338" y="307"/>
                    <a:pt x="1156" y="34"/>
                    <a:pt x="761" y="3"/>
                  </a:cubicBezTo>
                  <a:cubicBezTo>
                    <a:pt x="742" y="2"/>
                    <a:pt x="723" y="1"/>
                    <a:pt x="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4" name="Google Shape;29864;p13"/>
            <p:cNvSpPr/>
            <p:nvPr/>
          </p:nvSpPr>
          <p:spPr>
            <a:xfrm>
              <a:off x="4666775" y="4406125"/>
              <a:ext cx="34975" cy="32900"/>
            </a:xfrm>
            <a:custGeom>
              <a:avLst/>
              <a:gdLst/>
              <a:ahLst/>
              <a:cxnLst/>
              <a:rect l="l" t="t" r="r" b="b"/>
              <a:pathLst>
                <a:path w="1399" h="1316" extrusionOk="0">
                  <a:moveTo>
                    <a:pt x="699" y="1"/>
                  </a:moveTo>
                  <a:cubicBezTo>
                    <a:pt x="304" y="1"/>
                    <a:pt x="0" y="305"/>
                    <a:pt x="31" y="700"/>
                  </a:cubicBezTo>
                  <a:cubicBezTo>
                    <a:pt x="31" y="1033"/>
                    <a:pt x="310" y="1315"/>
                    <a:pt x="659" y="1315"/>
                  </a:cubicBezTo>
                  <a:cubicBezTo>
                    <a:pt x="692" y="1315"/>
                    <a:pt x="726" y="1313"/>
                    <a:pt x="760" y="1308"/>
                  </a:cubicBezTo>
                  <a:cubicBezTo>
                    <a:pt x="1125" y="1277"/>
                    <a:pt x="1338" y="1065"/>
                    <a:pt x="1368" y="669"/>
                  </a:cubicBezTo>
                  <a:cubicBezTo>
                    <a:pt x="1398" y="305"/>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5" name="Google Shape;29865;p13"/>
            <p:cNvSpPr/>
            <p:nvPr/>
          </p:nvSpPr>
          <p:spPr>
            <a:xfrm>
              <a:off x="5528475" y="3175100"/>
              <a:ext cx="35000" cy="32700"/>
            </a:xfrm>
            <a:custGeom>
              <a:avLst/>
              <a:gdLst/>
              <a:ahLst/>
              <a:cxnLst/>
              <a:rect l="l" t="t" r="r" b="b"/>
              <a:pathLst>
                <a:path w="1400" h="1308" extrusionOk="0">
                  <a:moveTo>
                    <a:pt x="700" y="1"/>
                  </a:moveTo>
                  <a:cubicBezTo>
                    <a:pt x="305" y="1"/>
                    <a:pt x="1" y="305"/>
                    <a:pt x="31" y="700"/>
                  </a:cubicBezTo>
                  <a:cubicBezTo>
                    <a:pt x="62" y="1065"/>
                    <a:pt x="335" y="1308"/>
                    <a:pt x="700" y="1308"/>
                  </a:cubicBezTo>
                  <a:cubicBezTo>
                    <a:pt x="1095" y="1308"/>
                    <a:pt x="1399" y="974"/>
                    <a:pt x="1369" y="609"/>
                  </a:cubicBezTo>
                  <a:cubicBezTo>
                    <a:pt x="1338" y="244"/>
                    <a:pt x="103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6" name="Google Shape;29866;p13"/>
            <p:cNvSpPr/>
            <p:nvPr/>
          </p:nvSpPr>
          <p:spPr>
            <a:xfrm>
              <a:off x="2238900" y="3726800"/>
              <a:ext cx="34225" cy="32875"/>
            </a:xfrm>
            <a:custGeom>
              <a:avLst/>
              <a:gdLst/>
              <a:ahLst/>
              <a:cxnLst/>
              <a:rect l="l" t="t" r="r" b="b"/>
              <a:pathLst>
                <a:path w="1369" h="1315" extrusionOk="0">
                  <a:moveTo>
                    <a:pt x="700" y="0"/>
                  </a:moveTo>
                  <a:cubicBezTo>
                    <a:pt x="335" y="0"/>
                    <a:pt x="1" y="304"/>
                    <a:pt x="31" y="699"/>
                  </a:cubicBezTo>
                  <a:cubicBezTo>
                    <a:pt x="59" y="1032"/>
                    <a:pt x="340" y="1315"/>
                    <a:pt x="690" y="1315"/>
                  </a:cubicBezTo>
                  <a:cubicBezTo>
                    <a:pt x="723" y="1315"/>
                    <a:pt x="757" y="1312"/>
                    <a:pt x="791" y="1307"/>
                  </a:cubicBezTo>
                  <a:cubicBezTo>
                    <a:pt x="1126" y="1277"/>
                    <a:pt x="1369" y="973"/>
                    <a:pt x="1369" y="638"/>
                  </a:cubicBezTo>
                  <a:cubicBezTo>
                    <a:pt x="1338" y="27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7" name="Google Shape;29867;p13"/>
            <p:cNvSpPr/>
            <p:nvPr/>
          </p:nvSpPr>
          <p:spPr>
            <a:xfrm>
              <a:off x="4481350" y="1248800"/>
              <a:ext cx="32700" cy="32750"/>
            </a:xfrm>
            <a:custGeom>
              <a:avLst/>
              <a:gdLst/>
              <a:ahLst/>
              <a:cxnLst/>
              <a:rect l="l" t="t" r="r" b="b"/>
              <a:pathLst>
                <a:path w="1308" h="1310" extrusionOk="0">
                  <a:moveTo>
                    <a:pt x="669" y="0"/>
                  </a:moveTo>
                  <a:cubicBezTo>
                    <a:pt x="305" y="0"/>
                    <a:pt x="31" y="274"/>
                    <a:pt x="1" y="638"/>
                  </a:cubicBezTo>
                  <a:cubicBezTo>
                    <a:pt x="1" y="988"/>
                    <a:pt x="279" y="1309"/>
                    <a:pt x="623" y="1309"/>
                  </a:cubicBezTo>
                  <a:cubicBezTo>
                    <a:pt x="638" y="1309"/>
                    <a:pt x="654" y="1308"/>
                    <a:pt x="669" y="1307"/>
                  </a:cubicBezTo>
                  <a:cubicBezTo>
                    <a:pt x="1004" y="1307"/>
                    <a:pt x="1308" y="973"/>
                    <a:pt x="1308" y="638"/>
                  </a:cubicBezTo>
                  <a:cubicBezTo>
                    <a:pt x="1277" y="334"/>
                    <a:pt x="1004" y="3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8" name="Google Shape;29868;p13"/>
            <p:cNvSpPr/>
            <p:nvPr/>
          </p:nvSpPr>
          <p:spPr>
            <a:xfrm>
              <a:off x="2125675" y="2347600"/>
              <a:ext cx="32700" cy="32725"/>
            </a:xfrm>
            <a:custGeom>
              <a:avLst/>
              <a:gdLst/>
              <a:ahLst/>
              <a:cxnLst/>
              <a:rect l="l" t="t" r="r" b="b"/>
              <a:pathLst>
                <a:path w="1308" h="1309" extrusionOk="0">
                  <a:moveTo>
                    <a:pt x="639" y="0"/>
                  </a:moveTo>
                  <a:cubicBezTo>
                    <a:pt x="305" y="30"/>
                    <a:pt x="31" y="334"/>
                    <a:pt x="1" y="638"/>
                  </a:cubicBezTo>
                  <a:cubicBezTo>
                    <a:pt x="1" y="988"/>
                    <a:pt x="335" y="1309"/>
                    <a:pt x="684" y="1309"/>
                  </a:cubicBezTo>
                  <a:cubicBezTo>
                    <a:pt x="699" y="1309"/>
                    <a:pt x="715" y="1308"/>
                    <a:pt x="730" y="1307"/>
                  </a:cubicBezTo>
                  <a:cubicBezTo>
                    <a:pt x="1065" y="1277"/>
                    <a:pt x="1308" y="973"/>
                    <a:pt x="1308" y="638"/>
                  </a:cubicBezTo>
                  <a:cubicBezTo>
                    <a:pt x="1278"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9" name="Google Shape;29869;p13"/>
            <p:cNvSpPr/>
            <p:nvPr/>
          </p:nvSpPr>
          <p:spPr>
            <a:xfrm>
              <a:off x="5431225" y="2316375"/>
              <a:ext cx="32700" cy="32000"/>
            </a:xfrm>
            <a:custGeom>
              <a:avLst/>
              <a:gdLst/>
              <a:ahLst/>
              <a:cxnLst/>
              <a:rect l="l" t="t" r="r" b="b"/>
              <a:pathLst>
                <a:path w="1308" h="1280" extrusionOk="0">
                  <a:moveTo>
                    <a:pt x="653" y="1"/>
                  </a:moveTo>
                  <a:cubicBezTo>
                    <a:pt x="307" y="1"/>
                    <a:pt x="0" y="322"/>
                    <a:pt x="0" y="672"/>
                  </a:cubicBezTo>
                  <a:cubicBezTo>
                    <a:pt x="31" y="976"/>
                    <a:pt x="335" y="1279"/>
                    <a:pt x="669" y="1279"/>
                  </a:cubicBezTo>
                  <a:cubicBezTo>
                    <a:pt x="1003" y="1279"/>
                    <a:pt x="1277" y="1006"/>
                    <a:pt x="1307" y="641"/>
                  </a:cubicBezTo>
                  <a:cubicBezTo>
                    <a:pt x="1307" y="307"/>
                    <a:pt x="1064" y="3"/>
                    <a:pt x="699" y="3"/>
                  </a:cubicBezTo>
                  <a:cubicBezTo>
                    <a:pt x="684" y="2"/>
                    <a:pt x="668" y="1"/>
                    <a:pt x="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0" name="Google Shape;29870;p13"/>
            <p:cNvSpPr/>
            <p:nvPr/>
          </p:nvSpPr>
          <p:spPr>
            <a:xfrm>
              <a:off x="3684225" y="4564125"/>
              <a:ext cx="33450" cy="32000"/>
            </a:xfrm>
            <a:custGeom>
              <a:avLst/>
              <a:gdLst/>
              <a:ahLst/>
              <a:cxnLst/>
              <a:rect l="l" t="t" r="r" b="b"/>
              <a:pathLst>
                <a:path w="1338" h="1280" extrusionOk="0">
                  <a:moveTo>
                    <a:pt x="679" y="1"/>
                  </a:moveTo>
                  <a:cubicBezTo>
                    <a:pt x="362" y="1"/>
                    <a:pt x="60" y="263"/>
                    <a:pt x="31" y="580"/>
                  </a:cubicBezTo>
                  <a:cubicBezTo>
                    <a:pt x="1" y="945"/>
                    <a:pt x="335" y="1280"/>
                    <a:pt x="700" y="1280"/>
                  </a:cubicBezTo>
                  <a:cubicBezTo>
                    <a:pt x="1034" y="1280"/>
                    <a:pt x="1338" y="1006"/>
                    <a:pt x="1338" y="641"/>
                  </a:cubicBezTo>
                  <a:cubicBezTo>
                    <a:pt x="1338" y="277"/>
                    <a:pt x="1064" y="3"/>
                    <a:pt x="730" y="3"/>
                  </a:cubicBezTo>
                  <a:cubicBezTo>
                    <a:pt x="713" y="1"/>
                    <a:pt x="696" y="1"/>
                    <a:pt x="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1" name="Google Shape;29871;p13"/>
            <p:cNvSpPr/>
            <p:nvPr/>
          </p:nvSpPr>
          <p:spPr>
            <a:xfrm>
              <a:off x="4390175" y="1216875"/>
              <a:ext cx="32700" cy="32750"/>
            </a:xfrm>
            <a:custGeom>
              <a:avLst/>
              <a:gdLst/>
              <a:ahLst/>
              <a:cxnLst/>
              <a:rect l="l" t="t" r="r" b="b"/>
              <a:pathLst>
                <a:path w="1308" h="1310" extrusionOk="0">
                  <a:moveTo>
                    <a:pt x="638" y="0"/>
                  </a:moveTo>
                  <a:cubicBezTo>
                    <a:pt x="274" y="31"/>
                    <a:pt x="0" y="304"/>
                    <a:pt x="0" y="639"/>
                  </a:cubicBezTo>
                  <a:cubicBezTo>
                    <a:pt x="0" y="1004"/>
                    <a:pt x="274" y="1307"/>
                    <a:pt x="608" y="1307"/>
                  </a:cubicBezTo>
                  <a:cubicBezTo>
                    <a:pt x="624" y="1309"/>
                    <a:pt x="639" y="1309"/>
                    <a:pt x="654" y="1309"/>
                  </a:cubicBezTo>
                  <a:cubicBezTo>
                    <a:pt x="1001" y="1309"/>
                    <a:pt x="1307" y="988"/>
                    <a:pt x="1307" y="639"/>
                  </a:cubicBezTo>
                  <a:cubicBezTo>
                    <a:pt x="1277" y="30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2" name="Google Shape;29872;p13"/>
            <p:cNvSpPr/>
            <p:nvPr/>
          </p:nvSpPr>
          <p:spPr>
            <a:xfrm>
              <a:off x="2638625" y="1504050"/>
              <a:ext cx="33450" cy="33525"/>
            </a:xfrm>
            <a:custGeom>
              <a:avLst/>
              <a:gdLst/>
              <a:ahLst/>
              <a:cxnLst/>
              <a:rect l="l" t="t" r="r" b="b"/>
              <a:pathLst>
                <a:path w="1338" h="1341" extrusionOk="0">
                  <a:moveTo>
                    <a:pt x="678" y="1"/>
                  </a:moveTo>
                  <a:cubicBezTo>
                    <a:pt x="362" y="1"/>
                    <a:pt x="59" y="263"/>
                    <a:pt x="30" y="580"/>
                  </a:cubicBezTo>
                  <a:cubicBezTo>
                    <a:pt x="0" y="976"/>
                    <a:pt x="274" y="1310"/>
                    <a:pt x="669" y="1340"/>
                  </a:cubicBezTo>
                  <a:cubicBezTo>
                    <a:pt x="1003" y="1340"/>
                    <a:pt x="1307" y="1036"/>
                    <a:pt x="1337" y="702"/>
                  </a:cubicBezTo>
                  <a:cubicBezTo>
                    <a:pt x="1337" y="368"/>
                    <a:pt x="1064" y="64"/>
                    <a:pt x="730" y="3"/>
                  </a:cubicBezTo>
                  <a:cubicBezTo>
                    <a:pt x="712" y="1"/>
                    <a:pt x="69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3" name="Google Shape;29873;p13"/>
            <p:cNvSpPr/>
            <p:nvPr/>
          </p:nvSpPr>
          <p:spPr>
            <a:xfrm>
              <a:off x="3045150" y="1239675"/>
              <a:ext cx="33475" cy="32750"/>
            </a:xfrm>
            <a:custGeom>
              <a:avLst/>
              <a:gdLst/>
              <a:ahLst/>
              <a:cxnLst/>
              <a:rect l="l" t="t" r="r" b="b"/>
              <a:pathLst>
                <a:path w="1339" h="1310" extrusionOk="0">
                  <a:moveTo>
                    <a:pt x="639" y="0"/>
                  </a:moveTo>
                  <a:cubicBezTo>
                    <a:pt x="305" y="0"/>
                    <a:pt x="1" y="304"/>
                    <a:pt x="1" y="639"/>
                  </a:cubicBezTo>
                  <a:cubicBezTo>
                    <a:pt x="1" y="1003"/>
                    <a:pt x="274" y="1307"/>
                    <a:pt x="609" y="1307"/>
                  </a:cubicBezTo>
                  <a:cubicBezTo>
                    <a:pt x="626" y="1309"/>
                    <a:pt x="643" y="1310"/>
                    <a:pt x="660" y="1310"/>
                  </a:cubicBezTo>
                  <a:cubicBezTo>
                    <a:pt x="976" y="1310"/>
                    <a:pt x="1279" y="1047"/>
                    <a:pt x="1308" y="730"/>
                  </a:cubicBezTo>
                  <a:cubicBezTo>
                    <a:pt x="1338" y="365"/>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4" name="Google Shape;29874;p13"/>
            <p:cNvSpPr/>
            <p:nvPr/>
          </p:nvSpPr>
          <p:spPr>
            <a:xfrm>
              <a:off x="3812650" y="1107450"/>
              <a:ext cx="32700" cy="32750"/>
            </a:xfrm>
            <a:custGeom>
              <a:avLst/>
              <a:gdLst/>
              <a:ahLst/>
              <a:cxnLst/>
              <a:rect l="l" t="t" r="r" b="b"/>
              <a:pathLst>
                <a:path w="1308" h="1310" extrusionOk="0">
                  <a:moveTo>
                    <a:pt x="669" y="0"/>
                  </a:moveTo>
                  <a:cubicBezTo>
                    <a:pt x="335" y="31"/>
                    <a:pt x="31" y="304"/>
                    <a:pt x="0" y="639"/>
                  </a:cubicBezTo>
                  <a:cubicBezTo>
                    <a:pt x="0" y="988"/>
                    <a:pt x="307" y="1309"/>
                    <a:pt x="653" y="1309"/>
                  </a:cubicBezTo>
                  <a:cubicBezTo>
                    <a:pt x="669" y="1309"/>
                    <a:pt x="684" y="1309"/>
                    <a:pt x="699" y="1308"/>
                  </a:cubicBezTo>
                  <a:cubicBezTo>
                    <a:pt x="1064" y="1277"/>
                    <a:pt x="1307" y="1004"/>
                    <a:pt x="1307" y="639"/>
                  </a:cubicBezTo>
                  <a:cubicBezTo>
                    <a:pt x="1277" y="274"/>
                    <a:pt x="1003"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5" name="Google Shape;29875;p13"/>
            <p:cNvSpPr/>
            <p:nvPr/>
          </p:nvSpPr>
          <p:spPr>
            <a:xfrm>
              <a:off x="4859775" y="4166775"/>
              <a:ext cx="32700" cy="32750"/>
            </a:xfrm>
            <a:custGeom>
              <a:avLst/>
              <a:gdLst/>
              <a:ahLst/>
              <a:cxnLst/>
              <a:rect l="l" t="t" r="r" b="b"/>
              <a:pathLst>
                <a:path w="1308" h="1310" extrusionOk="0">
                  <a:moveTo>
                    <a:pt x="639" y="0"/>
                  </a:moveTo>
                  <a:cubicBezTo>
                    <a:pt x="274" y="30"/>
                    <a:pt x="1" y="304"/>
                    <a:pt x="1" y="638"/>
                  </a:cubicBezTo>
                  <a:cubicBezTo>
                    <a:pt x="1" y="1003"/>
                    <a:pt x="274" y="1307"/>
                    <a:pt x="609" y="1307"/>
                  </a:cubicBezTo>
                  <a:cubicBezTo>
                    <a:pt x="624" y="1308"/>
                    <a:pt x="640" y="1309"/>
                    <a:pt x="655" y="1309"/>
                  </a:cubicBezTo>
                  <a:cubicBezTo>
                    <a:pt x="1001" y="1309"/>
                    <a:pt x="1308" y="988"/>
                    <a:pt x="1308" y="638"/>
                  </a:cubicBezTo>
                  <a:cubicBezTo>
                    <a:pt x="1277" y="30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6" name="Google Shape;29876;p13"/>
            <p:cNvSpPr/>
            <p:nvPr/>
          </p:nvSpPr>
          <p:spPr>
            <a:xfrm>
              <a:off x="2074775" y="3049725"/>
              <a:ext cx="33450" cy="32750"/>
            </a:xfrm>
            <a:custGeom>
              <a:avLst/>
              <a:gdLst/>
              <a:ahLst/>
              <a:cxnLst/>
              <a:rect l="l" t="t" r="r" b="b"/>
              <a:pathLst>
                <a:path w="1338" h="1310" extrusionOk="0">
                  <a:moveTo>
                    <a:pt x="700" y="1"/>
                  </a:moveTo>
                  <a:cubicBezTo>
                    <a:pt x="335" y="1"/>
                    <a:pt x="0" y="365"/>
                    <a:pt x="31" y="730"/>
                  </a:cubicBezTo>
                  <a:cubicBezTo>
                    <a:pt x="89" y="1020"/>
                    <a:pt x="368" y="1310"/>
                    <a:pt x="683" y="1310"/>
                  </a:cubicBezTo>
                  <a:cubicBezTo>
                    <a:pt x="699" y="1310"/>
                    <a:pt x="714" y="1309"/>
                    <a:pt x="730" y="1308"/>
                  </a:cubicBezTo>
                  <a:cubicBezTo>
                    <a:pt x="1064" y="1308"/>
                    <a:pt x="1338" y="1004"/>
                    <a:pt x="1338" y="639"/>
                  </a:cubicBezTo>
                  <a:cubicBezTo>
                    <a:pt x="1338" y="305"/>
                    <a:pt x="1034" y="3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7" name="Google Shape;29877;p13"/>
            <p:cNvSpPr/>
            <p:nvPr/>
          </p:nvSpPr>
          <p:spPr>
            <a:xfrm>
              <a:off x="4454000" y="4431200"/>
              <a:ext cx="32700" cy="32750"/>
            </a:xfrm>
            <a:custGeom>
              <a:avLst/>
              <a:gdLst/>
              <a:ahLst/>
              <a:cxnLst/>
              <a:rect l="l" t="t" r="r" b="b"/>
              <a:pathLst>
                <a:path w="1308" h="1310" extrusionOk="0">
                  <a:moveTo>
                    <a:pt x="639" y="1"/>
                  </a:moveTo>
                  <a:cubicBezTo>
                    <a:pt x="304" y="1"/>
                    <a:pt x="31" y="274"/>
                    <a:pt x="0" y="639"/>
                  </a:cubicBezTo>
                  <a:cubicBezTo>
                    <a:pt x="0" y="988"/>
                    <a:pt x="279" y="1310"/>
                    <a:pt x="623" y="1310"/>
                  </a:cubicBezTo>
                  <a:cubicBezTo>
                    <a:pt x="638" y="1310"/>
                    <a:pt x="654" y="1309"/>
                    <a:pt x="669" y="1308"/>
                  </a:cubicBezTo>
                  <a:cubicBezTo>
                    <a:pt x="1003" y="1277"/>
                    <a:pt x="1307" y="973"/>
                    <a:pt x="1307" y="639"/>
                  </a:cubicBezTo>
                  <a:cubicBezTo>
                    <a:pt x="1277" y="305"/>
                    <a:pt x="973" y="3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8" name="Google Shape;29878;p13"/>
            <p:cNvSpPr/>
            <p:nvPr/>
          </p:nvSpPr>
          <p:spPr>
            <a:xfrm>
              <a:off x="2156850" y="2257100"/>
              <a:ext cx="33450" cy="32000"/>
            </a:xfrm>
            <a:custGeom>
              <a:avLst/>
              <a:gdLst/>
              <a:ahLst/>
              <a:cxnLst/>
              <a:rect l="l" t="t" r="r" b="b"/>
              <a:pathLst>
                <a:path w="1338" h="1280" extrusionOk="0">
                  <a:moveTo>
                    <a:pt x="678" y="1"/>
                  </a:moveTo>
                  <a:cubicBezTo>
                    <a:pt x="362" y="1"/>
                    <a:pt x="59" y="263"/>
                    <a:pt x="31" y="581"/>
                  </a:cubicBezTo>
                  <a:cubicBezTo>
                    <a:pt x="0" y="915"/>
                    <a:pt x="335" y="1280"/>
                    <a:pt x="699" y="1280"/>
                  </a:cubicBezTo>
                  <a:cubicBezTo>
                    <a:pt x="1034" y="1280"/>
                    <a:pt x="1307" y="1006"/>
                    <a:pt x="1338" y="641"/>
                  </a:cubicBezTo>
                  <a:cubicBezTo>
                    <a:pt x="1338" y="307"/>
                    <a:pt x="1094" y="3"/>
                    <a:pt x="730" y="3"/>
                  </a:cubicBezTo>
                  <a:cubicBezTo>
                    <a:pt x="713" y="1"/>
                    <a:pt x="696"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9" name="Google Shape;29879;p13"/>
            <p:cNvSpPr/>
            <p:nvPr/>
          </p:nvSpPr>
          <p:spPr>
            <a:xfrm>
              <a:off x="2257900" y="1982850"/>
              <a:ext cx="32700" cy="32750"/>
            </a:xfrm>
            <a:custGeom>
              <a:avLst/>
              <a:gdLst/>
              <a:ahLst/>
              <a:cxnLst/>
              <a:rect l="l" t="t" r="r" b="b"/>
              <a:pathLst>
                <a:path w="1308" h="1310" extrusionOk="0">
                  <a:moveTo>
                    <a:pt x="669" y="0"/>
                  </a:moveTo>
                  <a:cubicBezTo>
                    <a:pt x="335" y="0"/>
                    <a:pt x="31" y="304"/>
                    <a:pt x="1" y="639"/>
                  </a:cubicBezTo>
                  <a:cubicBezTo>
                    <a:pt x="1" y="988"/>
                    <a:pt x="307" y="1309"/>
                    <a:pt x="654" y="1309"/>
                  </a:cubicBezTo>
                  <a:cubicBezTo>
                    <a:pt x="669" y="1309"/>
                    <a:pt x="684" y="1308"/>
                    <a:pt x="700" y="1307"/>
                  </a:cubicBezTo>
                  <a:cubicBezTo>
                    <a:pt x="1065" y="1307"/>
                    <a:pt x="1308" y="1003"/>
                    <a:pt x="1308" y="639"/>
                  </a:cubicBezTo>
                  <a:cubicBezTo>
                    <a:pt x="1308" y="274"/>
                    <a:pt x="100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0" name="Google Shape;29880;p13"/>
            <p:cNvSpPr/>
            <p:nvPr/>
          </p:nvSpPr>
          <p:spPr>
            <a:xfrm>
              <a:off x="3382550" y="1157600"/>
              <a:ext cx="33450" cy="32750"/>
            </a:xfrm>
            <a:custGeom>
              <a:avLst/>
              <a:gdLst/>
              <a:ahLst/>
              <a:cxnLst/>
              <a:rect l="l" t="t" r="r" b="b"/>
              <a:pathLst>
                <a:path w="1338" h="1310" extrusionOk="0">
                  <a:moveTo>
                    <a:pt x="639" y="1"/>
                  </a:moveTo>
                  <a:cubicBezTo>
                    <a:pt x="274" y="31"/>
                    <a:pt x="0" y="305"/>
                    <a:pt x="0" y="639"/>
                  </a:cubicBezTo>
                  <a:cubicBezTo>
                    <a:pt x="0" y="1004"/>
                    <a:pt x="274" y="1308"/>
                    <a:pt x="608" y="1308"/>
                  </a:cubicBezTo>
                  <a:cubicBezTo>
                    <a:pt x="624" y="1309"/>
                    <a:pt x="639" y="1310"/>
                    <a:pt x="655" y="1310"/>
                  </a:cubicBezTo>
                  <a:cubicBezTo>
                    <a:pt x="970" y="1310"/>
                    <a:pt x="1249" y="1020"/>
                    <a:pt x="1307" y="730"/>
                  </a:cubicBezTo>
                  <a:cubicBezTo>
                    <a:pt x="1338" y="365"/>
                    <a:pt x="100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1" name="Google Shape;29881;p13"/>
            <p:cNvSpPr/>
            <p:nvPr/>
          </p:nvSpPr>
          <p:spPr>
            <a:xfrm>
              <a:off x="2157600" y="3387125"/>
              <a:ext cx="32700" cy="32750"/>
            </a:xfrm>
            <a:custGeom>
              <a:avLst/>
              <a:gdLst/>
              <a:ahLst/>
              <a:cxnLst/>
              <a:rect l="l" t="t" r="r" b="b"/>
              <a:pathLst>
                <a:path w="1308" h="1310" extrusionOk="0">
                  <a:moveTo>
                    <a:pt x="639" y="0"/>
                  </a:moveTo>
                  <a:cubicBezTo>
                    <a:pt x="335" y="31"/>
                    <a:pt x="31" y="335"/>
                    <a:pt x="1" y="639"/>
                  </a:cubicBezTo>
                  <a:cubicBezTo>
                    <a:pt x="1" y="988"/>
                    <a:pt x="335" y="1309"/>
                    <a:pt x="684" y="1309"/>
                  </a:cubicBezTo>
                  <a:cubicBezTo>
                    <a:pt x="699" y="1309"/>
                    <a:pt x="715" y="1309"/>
                    <a:pt x="730" y="1307"/>
                  </a:cubicBezTo>
                  <a:cubicBezTo>
                    <a:pt x="1064" y="1277"/>
                    <a:pt x="1308" y="973"/>
                    <a:pt x="1308" y="639"/>
                  </a:cubicBezTo>
                  <a:cubicBezTo>
                    <a:pt x="1277"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2" name="Google Shape;29882;p13"/>
            <p:cNvSpPr/>
            <p:nvPr/>
          </p:nvSpPr>
          <p:spPr>
            <a:xfrm>
              <a:off x="5051275" y="1663700"/>
              <a:ext cx="33450" cy="32750"/>
            </a:xfrm>
            <a:custGeom>
              <a:avLst/>
              <a:gdLst/>
              <a:ahLst/>
              <a:cxnLst/>
              <a:rect l="l" t="t" r="r" b="b"/>
              <a:pathLst>
                <a:path w="1338" h="1310" extrusionOk="0">
                  <a:moveTo>
                    <a:pt x="639" y="0"/>
                  </a:moveTo>
                  <a:cubicBezTo>
                    <a:pt x="304" y="0"/>
                    <a:pt x="0" y="304"/>
                    <a:pt x="0" y="638"/>
                  </a:cubicBezTo>
                  <a:cubicBezTo>
                    <a:pt x="0" y="1003"/>
                    <a:pt x="274" y="1307"/>
                    <a:pt x="608" y="1307"/>
                  </a:cubicBezTo>
                  <a:cubicBezTo>
                    <a:pt x="624" y="1308"/>
                    <a:pt x="639" y="1309"/>
                    <a:pt x="655" y="1309"/>
                  </a:cubicBezTo>
                  <a:cubicBezTo>
                    <a:pt x="970" y="1309"/>
                    <a:pt x="1249" y="1019"/>
                    <a:pt x="1307" y="730"/>
                  </a:cubicBezTo>
                  <a:cubicBezTo>
                    <a:pt x="1338" y="365"/>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3" name="Google Shape;29883;p13"/>
            <p:cNvSpPr/>
            <p:nvPr/>
          </p:nvSpPr>
          <p:spPr>
            <a:xfrm>
              <a:off x="2387875" y="3884075"/>
              <a:ext cx="33425" cy="32750"/>
            </a:xfrm>
            <a:custGeom>
              <a:avLst/>
              <a:gdLst/>
              <a:ahLst/>
              <a:cxnLst/>
              <a:rect l="l" t="t" r="r" b="b"/>
              <a:pathLst>
                <a:path w="1337" h="1310" extrusionOk="0">
                  <a:moveTo>
                    <a:pt x="668" y="1"/>
                  </a:moveTo>
                  <a:cubicBezTo>
                    <a:pt x="334" y="1"/>
                    <a:pt x="30" y="274"/>
                    <a:pt x="30" y="639"/>
                  </a:cubicBezTo>
                  <a:cubicBezTo>
                    <a:pt x="1" y="988"/>
                    <a:pt x="306" y="1310"/>
                    <a:pt x="652" y="1310"/>
                  </a:cubicBezTo>
                  <a:cubicBezTo>
                    <a:pt x="668" y="1310"/>
                    <a:pt x="683" y="1309"/>
                    <a:pt x="699" y="1308"/>
                  </a:cubicBezTo>
                  <a:cubicBezTo>
                    <a:pt x="1033" y="1308"/>
                    <a:pt x="1337" y="974"/>
                    <a:pt x="1337" y="639"/>
                  </a:cubicBezTo>
                  <a:cubicBezTo>
                    <a:pt x="1337" y="305"/>
                    <a:pt x="1033" y="1"/>
                    <a:pt x="6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4" name="Google Shape;29884;p13"/>
            <p:cNvSpPr/>
            <p:nvPr/>
          </p:nvSpPr>
          <p:spPr>
            <a:xfrm>
              <a:off x="5174375" y="3870400"/>
              <a:ext cx="32700" cy="32750"/>
            </a:xfrm>
            <a:custGeom>
              <a:avLst/>
              <a:gdLst/>
              <a:ahLst/>
              <a:cxnLst/>
              <a:rect l="l" t="t" r="r" b="b"/>
              <a:pathLst>
                <a:path w="1308" h="1310" extrusionOk="0">
                  <a:moveTo>
                    <a:pt x="669" y="1"/>
                  </a:moveTo>
                  <a:cubicBezTo>
                    <a:pt x="304" y="1"/>
                    <a:pt x="31" y="274"/>
                    <a:pt x="0" y="639"/>
                  </a:cubicBezTo>
                  <a:cubicBezTo>
                    <a:pt x="0" y="988"/>
                    <a:pt x="279" y="1310"/>
                    <a:pt x="623" y="1310"/>
                  </a:cubicBezTo>
                  <a:cubicBezTo>
                    <a:pt x="638" y="1310"/>
                    <a:pt x="654" y="1309"/>
                    <a:pt x="669" y="1308"/>
                  </a:cubicBezTo>
                  <a:cubicBezTo>
                    <a:pt x="1004" y="1308"/>
                    <a:pt x="1308" y="973"/>
                    <a:pt x="1308" y="639"/>
                  </a:cubicBezTo>
                  <a:cubicBezTo>
                    <a:pt x="1277" y="335"/>
                    <a:pt x="1004" y="3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5" name="Google Shape;29885;p13"/>
            <p:cNvSpPr/>
            <p:nvPr/>
          </p:nvSpPr>
          <p:spPr>
            <a:xfrm>
              <a:off x="2223700" y="2074725"/>
              <a:ext cx="33475" cy="32175"/>
            </a:xfrm>
            <a:custGeom>
              <a:avLst/>
              <a:gdLst/>
              <a:ahLst/>
              <a:cxnLst/>
              <a:rect l="l" t="t" r="r" b="b"/>
              <a:pathLst>
                <a:path w="1339" h="1287" extrusionOk="0">
                  <a:moveTo>
                    <a:pt x="644" y="1"/>
                  </a:moveTo>
                  <a:cubicBezTo>
                    <a:pt x="332" y="1"/>
                    <a:pt x="60" y="236"/>
                    <a:pt x="31" y="581"/>
                  </a:cubicBezTo>
                  <a:cubicBezTo>
                    <a:pt x="1" y="915"/>
                    <a:pt x="244" y="1219"/>
                    <a:pt x="578" y="1280"/>
                  </a:cubicBezTo>
                  <a:cubicBezTo>
                    <a:pt x="608" y="1285"/>
                    <a:pt x="637" y="1287"/>
                    <a:pt x="666" y="1287"/>
                  </a:cubicBezTo>
                  <a:cubicBezTo>
                    <a:pt x="999" y="1287"/>
                    <a:pt x="1310" y="977"/>
                    <a:pt x="1338" y="641"/>
                  </a:cubicBezTo>
                  <a:cubicBezTo>
                    <a:pt x="1338" y="307"/>
                    <a:pt x="1065" y="3"/>
                    <a:pt x="700" y="3"/>
                  </a:cubicBezTo>
                  <a:cubicBezTo>
                    <a:pt x="681" y="1"/>
                    <a:pt x="662" y="1"/>
                    <a:pt x="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6" name="Google Shape;29886;p13"/>
            <p:cNvSpPr/>
            <p:nvPr/>
          </p:nvSpPr>
          <p:spPr>
            <a:xfrm>
              <a:off x="4116600" y="4513275"/>
              <a:ext cx="32700" cy="32750"/>
            </a:xfrm>
            <a:custGeom>
              <a:avLst/>
              <a:gdLst/>
              <a:ahLst/>
              <a:cxnLst/>
              <a:rect l="l" t="t" r="r" b="b"/>
              <a:pathLst>
                <a:path w="1308" h="1310" extrusionOk="0">
                  <a:moveTo>
                    <a:pt x="639" y="0"/>
                  </a:moveTo>
                  <a:cubicBezTo>
                    <a:pt x="305" y="0"/>
                    <a:pt x="31" y="274"/>
                    <a:pt x="1" y="639"/>
                  </a:cubicBezTo>
                  <a:cubicBezTo>
                    <a:pt x="1" y="1016"/>
                    <a:pt x="277" y="1310"/>
                    <a:pt x="619" y="1310"/>
                  </a:cubicBezTo>
                  <a:cubicBezTo>
                    <a:pt x="636" y="1310"/>
                    <a:pt x="653" y="1309"/>
                    <a:pt x="669" y="1307"/>
                  </a:cubicBezTo>
                  <a:cubicBezTo>
                    <a:pt x="1004" y="1277"/>
                    <a:pt x="1308" y="973"/>
                    <a:pt x="1308" y="639"/>
                  </a:cubicBezTo>
                  <a:cubicBezTo>
                    <a:pt x="1277" y="304"/>
                    <a:pt x="973" y="31"/>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7" name="Google Shape;29887;p13"/>
            <p:cNvSpPr/>
            <p:nvPr/>
          </p:nvSpPr>
          <p:spPr>
            <a:xfrm>
              <a:off x="2775400" y="4231300"/>
              <a:ext cx="33450" cy="32000"/>
            </a:xfrm>
            <a:custGeom>
              <a:avLst/>
              <a:gdLst/>
              <a:ahLst/>
              <a:cxnLst/>
              <a:rect l="l" t="t" r="r" b="b"/>
              <a:pathLst>
                <a:path w="1338" h="1280" extrusionOk="0">
                  <a:moveTo>
                    <a:pt x="669" y="0"/>
                  </a:moveTo>
                  <a:cubicBezTo>
                    <a:pt x="332" y="0"/>
                    <a:pt x="59" y="236"/>
                    <a:pt x="31" y="580"/>
                  </a:cubicBezTo>
                  <a:cubicBezTo>
                    <a:pt x="0" y="945"/>
                    <a:pt x="304" y="1279"/>
                    <a:pt x="669" y="1279"/>
                  </a:cubicBezTo>
                  <a:cubicBezTo>
                    <a:pt x="1003" y="1279"/>
                    <a:pt x="1307" y="975"/>
                    <a:pt x="1338" y="641"/>
                  </a:cubicBezTo>
                  <a:cubicBezTo>
                    <a:pt x="1338" y="337"/>
                    <a:pt x="1064" y="3"/>
                    <a:pt x="730" y="3"/>
                  </a:cubicBezTo>
                  <a:cubicBezTo>
                    <a:pt x="709" y="1"/>
                    <a:pt x="689"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8" name="Google Shape;29888;p13"/>
            <p:cNvSpPr/>
            <p:nvPr/>
          </p:nvSpPr>
          <p:spPr>
            <a:xfrm>
              <a:off x="4118125" y="1116575"/>
              <a:ext cx="33450" cy="32750"/>
            </a:xfrm>
            <a:custGeom>
              <a:avLst/>
              <a:gdLst/>
              <a:ahLst/>
              <a:cxnLst/>
              <a:rect l="l" t="t" r="r" b="b"/>
              <a:pathLst>
                <a:path w="1338" h="1310" extrusionOk="0">
                  <a:moveTo>
                    <a:pt x="639" y="0"/>
                  </a:moveTo>
                  <a:cubicBezTo>
                    <a:pt x="304" y="0"/>
                    <a:pt x="0" y="304"/>
                    <a:pt x="0" y="639"/>
                  </a:cubicBezTo>
                  <a:cubicBezTo>
                    <a:pt x="0" y="1015"/>
                    <a:pt x="332" y="1309"/>
                    <a:pt x="679" y="1309"/>
                  </a:cubicBezTo>
                  <a:cubicBezTo>
                    <a:pt x="696" y="1309"/>
                    <a:pt x="713" y="1309"/>
                    <a:pt x="730" y="1307"/>
                  </a:cubicBezTo>
                  <a:cubicBezTo>
                    <a:pt x="1064" y="1277"/>
                    <a:pt x="1338" y="973"/>
                    <a:pt x="1307" y="639"/>
                  </a:cubicBezTo>
                  <a:cubicBezTo>
                    <a:pt x="1277"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9" name="Google Shape;29889;p13"/>
            <p:cNvSpPr/>
            <p:nvPr/>
          </p:nvSpPr>
          <p:spPr>
            <a:xfrm>
              <a:off x="2192550" y="2165225"/>
              <a:ext cx="32700" cy="32750"/>
            </a:xfrm>
            <a:custGeom>
              <a:avLst/>
              <a:gdLst/>
              <a:ahLst/>
              <a:cxnLst/>
              <a:rect l="l" t="t" r="r" b="b"/>
              <a:pathLst>
                <a:path w="1308" h="1310" extrusionOk="0">
                  <a:moveTo>
                    <a:pt x="669" y="0"/>
                  </a:moveTo>
                  <a:cubicBezTo>
                    <a:pt x="305" y="0"/>
                    <a:pt x="31" y="274"/>
                    <a:pt x="1" y="638"/>
                  </a:cubicBezTo>
                  <a:cubicBezTo>
                    <a:pt x="1" y="988"/>
                    <a:pt x="279" y="1309"/>
                    <a:pt x="623" y="1309"/>
                  </a:cubicBezTo>
                  <a:cubicBezTo>
                    <a:pt x="639" y="1309"/>
                    <a:pt x="654" y="1308"/>
                    <a:pt x="669" y="1307"/>
                  </a:cubicBezTo>
                  <a:cubicBezTo>
                    <a:pt x="1004" y="1307"/>
                    <a:pt x="1308" y="973"/>
                    <a:pt x="1308" y="638"/>
                  </a:cubicBezTo>
                  <a:cubicBezTo>
                    <a:pt x="1277" y="334"/>
                    <a:pt x="1004" y="31"/>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0" name="Google Shape;29890;p13"/>
            <p:cNvSpPr/>
            <p:nvPr/>
          </p:nvSpPr>
          <p:spPr>
            <a:xfrm>
              <a:off x="2101375" y="3264025"/>
              <a:ext cx="32700" cy="32750"/>
            </a:xfrm>
            <a:custGeom>
              <a:avLst/>
              <a:gdLst/>
              <a:ahLst/>
              <a:cxnLst/>
              <a:rect l="l" t="t" r="r" b="b"/>
              <a:pathLst>
                <a:path w="1308" h="1310" extrusionOk="0">
                  <a:moveTo>
                    <a:pt x="639" y="0"/>
                  </a:moveTo>
                  <a:cubicBezTo>
                    <a:pt x="304" y="0"/>
                    <a:pt x="0" y="304"/>
                    <a:pt x="0" y="638"/>
                  </a:cubicBezTo>
                  <a:cubicBezTo>
                    <a:pt x="0" y="1003"/>
                    <a:pt x="274" y="1307"/>
                    <a:pt x="608" y="1307"/>
                  </a:cubicBezTo>
                  <a:cubicBezTo>
                    <a:pt x="624" y="1308"/>
                    <a:pt x="639" y="1309"/>
                    <a:pt x="654" y="1309"/>
                  </a:cubicBezTo>
                  <a:cubicBezTo>
                    <a:pt x="1001" y="1309"/>
                    <a:pt x="1307" y="988"/>
                    <a:pt x="1307" y="638"/>
                  </a:cubicBezTo>
                  <a:cubicBezTo>
                    <a:pt x="1277" y="30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1" name="Google Shape;29891;p13"/>
            <p:cNvSpPr/>
            <p:nvPr/>
          </p:nvSpPr>
          <p:spPr>
            <a:xfrm>
              <a:off x="2867350" y="4265500"/>
              <a:ext cx="32650" cy="32050"/>
            </a:xfrm>
            <a:custGeom>
              <a:avLst/>
              <a:gdLst/>
              <a:ahLst/>
              <a:cxnLst/>
              <a:rect l="l" t="t" r="r" b="b"/>
              <a:pathLst>
                <a:path w="1306" h="1282" extrusionOk="0">
                  <a:moveTo>
                    <a:pt x="614" y="0"/>
                  </a:moveTo>
                  <a:cubicBezTo>
                    <a:pt x="277" y="0"/>
                    <a:pt x="29" y="263"/>
                    <a:pt x="0" y="580"/>
                  </a:cubicBezTo>
                  <a:cubicBezTo>
                    <a:pt x="0" y="945"/>
                    <a:pt x="213" y="1218"/>
                    <a:pt x="578" y="1279"/>
                  </a:cubicBezTo>
                  <a:cubicBezTo>
                    <a:pt x="593" y="1280"/>
                    <a:pt x="609" y="1281"/>
                    <a:pt x="624" y="1281"/>
                  </a:cubicBezTo>
                  <a:cubicBezTo>
                    <a:pt x="973" y="1281"/>
                    <a:pt x="1306" y="961"/>
                    <a:pt x="1277" y="641"/>
                  </a:cubicBezTo>
                  <a:cubicBezTo>
                    <a:pt x="1277" y="306"/>
                    <a:pt x="973" y="3"/>
                    <a:pt x="669" y="3"/>
                  </a:cubicBezTo>
                  <a:cubicBezTo>
                    <a:pt x="650" y="1"/>
                    <a:pt x="632" y="0"/>
                    <a:pt x="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2" name="Google Shape;29892;p13"/>
            <p:cNvSpPr/>
            <p:nvPr/>
          </p:nvSpPr>
          <p:spPr>
            <a:xfrm>
              <a:off x="2415975" y="1835375"/>
              <a:ext cx="32700" cy="31275"/>
            </a:xfrm>
            <a:custGeom>
              <a:avLst/>
              <a:gdLst/>
              <a:ahLst/>
              <a:cxnLst/>
              <a:rect l="l" t="t" r="r" b="b"/>
              <a:pathLst>
                <a:path w="1308" h="1251" extrusionOk="0">
                  <a:moveTo>
                    <a:pt x="614" y="0"/>
                  </a:moveTo>
                  <a:cubicBezTo>
                    <a:pt x="277" y="0"/>
                    <a:pt x="30" y="264"/>
                    <a:pt x="30" y="610"/>
                  </a:cubicBezTo>
                  <a:cubicBezTo>
                    <a:pt x="0" y="975"/>
                    <a:pt x="274" y="1249"/>
                    <a:pt x="608" y="1249"/>
                  </a:cubicBezTo>
                  <a:cubicBezTo>
                    <a:pt x="624" y="1250"/>
                    <a:pt x="639" y="1251"/>
                    <a:pt x="655" y="1251"/>
                  </a:cubicBezTo>
                  <a:cubicBezTo>
                    <a:pt x="973" y="1251"/>
                    <a:pt x="1277" y="960"/>
                    <a:pt x="1277" y="641"/>
                  </a:cubicBezTo>
                  <a:cubicBezTo>
                    <a:pt x="1307" y="337"/>
                    <a:pt x="1003" y="2"/>
                    <a:pt x="669" y="2"/>
                  </a:cubicBezTo>
                  <a:cubicBezTo>
                    <a:pt x="650" y="1"/>
                    <a:pt x="632" y="0"/>
                    <a:pt x="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3" name="Google Shape;29893;p13"/>
            <p:cNvSpPr/>
            <p:nvPr/>
          </p:nvSpPr>
          <p:spPr>
            <a:xfrm>
              <a:off x="5438850" y="3143950"/>
              <a:ext cx="31900" cy="31225"/>
            </a:xfrm>
            <a:custGeom>
              <a:avLst/>
              <a:gdLst/>
              <a:ahLst/>
              <a:cxnLst/>
              <a:rect l="l" t="t" r="r" b="b"/>
              <a:pathLst>
                <a:path w="1276" h="1249" extrusionOk="0">
                  <a:moveTo>
                    <a:pt x="638" y="1"/>
                  </a:moveTo>
                  <a:cubicBezTo>
                    <a:pt x="303" y="1"/>
                    <a:pt x="30" y="274"/>
                    <a:pt x="30" y="639"/>
                  </a:cubicBezTo>
                  <a:cubicBezTo>
                    <a:pt x="1" y="958"/>
                    <a:pt x="248" y="1249"/>
                    <a:pt x="587" y="1249"/>
                  </a:cubicBezTo>
                  <a:cubicBezTo>
                    <a:pt x="604" y="1249"/>
                    <a:pt x="621" y="1248"/>
                    <a:pt x="638" y="1247"/>
                  </a:cubicBezTo>
                  <a:cubicBezTo>
                    <a:pt x="972" y="1247"/>
                    <a:pt x="1276" y="943"/>
                    <a:pt x="1276" y="639"/>
                  </a:cubicBezTo>
                  <a:cubicBezTo>
                    <a:pt x="1276" y="305"/>
                    <a:pt x="972"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4" name="Google Shape;29894;p13"/>
            <p:cNvSpPr/>
            <p:nvPr/>
          </p:nvSpPr>
          <p:spPr>
            <a:xfrm>
              <a:off x="5428175" y="3448950"/>
              <a:ext cx="34975" cy="32650"/>
            </a:xfrm>
            <a:custGeom>
              <a:avLst/>
              <a:gdLst/>
              <a:ahLst/>
              <a:cxnLst/>
              <a:rect l="l" t="t" r="r" b="b"/>
              <a:pathLst>
                <a:path w="1399" h="1306" extrusionOk="0">
                  <a:moveTo>
                    <a:pt x="669" y="1"/>
                  </a:moveTo>
                  <a:cubicBezTo>
                    <a:pt x="367" y="1"/>
                    <a:pt x="114" y="228"/>
                    <a:pt x="61" y="567"/>
                  </a:cubicBezTo>
                  <a:cubicBezTo>
                    <a:pt x="1" y="932"/>
                    <a:pt x="244" y="1235"/>
                    <a:pt x="578" y="1296"/>
                  </a:cubicBezTo>
                  <a:cubicBezTo>
                    <a:pt x="616" y="1303"/>
                    <a:pt x="653" y="1306"/>
                    <a:pt x="691" y="1306"/>
                  </a:cubicBezTo>
                  <a:cubicBezTo>
                    <a:pt x="1015" y="1306"/>
                    <a:pt x="1314" y="1076"/>
                    <a:pt x="1368" y="749"/>
                  </a:cubicBezTo>
                  <a:cubicBezTo>
                    <a:pt x="1399" y="415"/>
                    <a:pt x="1156" y="80"/>
                    <a:pt x="821" y="20"/>
                  </a:cubicBezTo>
                  <a:cubicBezTo>
                    <a:pt x="770" y="7"/>
                    <a:pt x="718"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5" name="Google Shape;29895;p13"/>
            <p:cNvSpPr/>
            <p:nvPr/>
          </p:nvSpPr>
          <p:spPr>
            <a:xfrm>
              <a:off x="3133300" y="1274575"/>
              <a:ext cx="32700" cy="31300"/>
            </a:xfrm>
            <a:custGeom>
              <a:avLst/>
              <a:gdLst/>
              <a:ahLst/>
              <a:cxnLst/>
              <a:rect l="l" t="t" r="r" b="b"/>
              <a:pathLst>
                <a:path w="1308" h="1252" extrusionOk="0">
                  <a:moveTo>
                    <a:pt x="653" y="0"/>
                  </a:moveTo>
                  <a:cubicBezTo>
                    <a:pt x="335" y="0"/>
                    <a:pt x="31" y="292"/>
                    <a:pt x="31" y="610"/>
                  </a:cubicBezTo>
                  <a:cubicBezTo>
                    <a:pt x="1" y="945"/>
                    <a:pt x="305" y="1249"/>
                    <a:pt x="639" y="1249"/>
                  </a:cubicBezTo>
                  <a:cubicBezTo>
                    <a:pt x="658" y="1250"/>
                    <a:pt x="676" y="1251"/>
                    <a:pt x="694" y="1251"/>
                  </a:cubicBezTo>
                  <a:cubicBezTo>
                    <a:pt x="1031" y="1251"/>
                    <a:pt x="1277" y="989"/>
                    <a:pt x="1277" y="671"/>
                  </a:cubicBezTo>
                  <a:cubicBezTo>
                    <a:pt x="1308" y="306"/>
                    <a:pt x="1034" y="3"/>
                    <a:pt x="700" y="3"/>
                  </a:cubicBezTo>
                  <a:cubicBezTo>
                    <a:pt x="684" y="1"/>
                    <a:pt x="669" y="0"/>
                    <a:pt x="6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6" name="Google Shape;29896;p13"/>
            <p:cNvSpPr/>
            <p:nvPr/>
          </p:nvSpPr>
          <p:spPr>
            <a:xfrm>
              <a:off x="5016350" y="4019300"/>
              <a:ext cx="32675" cy="31975"/>
            </a:xfrm>
            <a:custGeom>
              <a:avLst/>
              <a:gdLst/>
              <a:ahLst/>
              <a:cxnLst/>
              <a:rect l="l" t="t" r="r" b="b"/>
              <a:pathLst>
                <a:path w="1307" h="1279" extrusionOk="0">
                  <a:moveTo>
                    <a:pt x="678" y="0"/>
                  </a:moveTo>
                  <a:cubicBezTo>
                    <a:pt x="331" y="0"/>
                    <a:pt x="1" y="293"/>
                    <a:pt x="30" y="641"/>
                  </a:cubicBezTo>
                  <a:cubicBezTo>
                    <a:pt x="30" y="945"/>
                    <a:pt x="334" y="1249"/>
                    <a:pt x="637" y="1279"/>
                  </a:cubicBezTo>
                  <a:cubicBezTo>
                    <a:pt x="1002" y="1279"/>
                    <a:pt x="1276" y="1036"/>
                    <a:pt x="1306" y="671"/>
                  </a:cubicBezTo>
                  <a:cubicBezTo>
                    <a:pt x="1306" y="306"/>
                    <a:pt x="1063" y="33"/>
                    <a:pt x="729" y="2"/>
                  </a:cubicBezTo>
                  <a:cubicBezTo>
                    <a:pt x="712" y="1"/>
                    <a:pt x="695" y="0"/>
                    <a:pt x="6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7" name="Google Shape;29897;p13"/>
            <p:cNvSpPr/>
            <p:nvPr/>
          </p:nvSpPr>
          <p:spPr>
            <a:xfrm>
              <a:off x="2887850" y="1388550"/>
              <a:ext cx="31950" cy="31300"/>
            </a:xfrm>
            <a:custGeom>
              <a:avLst/>
              <a:gdLst/>
              <a:ahLst/>
              <a:cxnLst/>
              <a:rect l="l" t="t" r="r" b="b"/>
              <a:pathLst>
                <a:path w="1278" h="1252" extrusionOk="0">
                  <a:moveTo>
                    <a:pt x="659" y="1"/>
                  </a:moveTo>
                  <a:cubicBezTo>
                    <a:pt x="642" y="1"/>
                    <a:pt x="626" y="1"/>
                    <a:pt x="609" y="3"/>
                  </a:cubicBezTo>
                  <a:cubicBezTo>
                    <a:pt x="305" y="3"/>
                    <a:pt x="1" y="337"/>
                    <a:pt x="1" y="641"/>
                  </a:cubicBezTo>
                  <a:cubicBezTo>
                    <a:pt x="1" y="960"/>
                    <a:pt x="277" y="1251"/>
                    <a:pt x="593" y="1251"/>
                  </a:cubicBezTo>
                  <a:cubicBezTo>
                    <a:pt x="608" y="1251"/>
                    <a:pt x="624" y="1250"/>
                    <a:pt x="639" y="1249"/>
                  </a:cubicBezTo>
                  <a:cubicBezTo>
                    <a:pt x="1004" y="1249"/>
                    <a:pt x="1277" y="976"/>
                    <a:pt x="1247" y="611"/>
                  </a:cubicBezTo>
                  <a:cubicBezTo>
                    <a:pt x="1247" y="292"/>
                    <a:pt x="998"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8" name="Google Shape;29898;p13"/>
            <p:cNvSpPr/>
            <p:nvPr/>
          </p:nvSpPr>
          <p:spPr>
            <a:xfrm>
              <a:off x="5257275" y="1944800"/>
              <a:ext cx="33400" cy="32000"/>
            </a:xfrm>
            <a:custGeom>
              <a:avLst/>
              <a:gdLst/>
              <a:ahLst/>
              <a:cxnLst/>
              <a:rect l="l" t="t" r="r" b="b"/>
              <a:pathLst>
                <a:path w="1336" h="1280" extrusionOk="0">
                  <a:moveTo>
                    <a:pt x="654" y="1"/>
                  </a:moveTo>
                  <a:cubicBezTo>
                    <a:pt x="306" y="1"/>
                    <a:pt x="0" y="351"/>
                    <a:pt x="58" y="702"/>
                  </a:cubicBezTo>
                  <a:cubicBezTo>
                    <a:pt x="89" y="1036"/>
                    <a:pt x="393" y="1279"/>
                    <a:pt x="727" y="1279"/>
                  </a:cubicBezTo>
                  <a:cubicBezTo>
                    <a:pt x="1092" y="1249"/>
                    <a:pt x="1335" y="975"/>
                    <a:pt x="1335" y="610"/>
                  </a:cubicBezTo>
                  <a:cubicBezTo>
                    <a:pt x="1335" y="276"/>
                    <a:pt x="1061" y="2"/>
                    <a:pt x="697" y="2"/>
                  </a:cubicBezTo>
                  <a:cubicBezTo>
                    <a:pt x="682" y="1"/>
                    <a:pt x="668"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9" name="Google Shape;29899;p13"/>
            <p:cNvSpPr/>
            <p:nvPr/>
          </p:nvSpPr>
          <p:spPr>
            <a:xfrm>
              <a:off x="2958525" y="4297475"/>
              <a:ext cx="31950" cy="31925"/>
            </a:xfrm>
            <a:custGeom>
              <a:avLst/>
              <a:gdLst/>
              <a:ahLst/>
              <a:cxnLst/>
              <a:rect l="l" t="t" r="r" b="b"/>
              <a:pathLst>
                <a:path w="1278" h="1277" extrusionOk="0">
                  <a:moveTo>
                    <a:pt x="639" y="0"/>
                  </a:moveTo>
                  <a:cubicBezTo>
                    <a:pt x="274" y="0"/>
                    <a:pt x="1" y="274"/>
                    <a:pt x="31" y="638"/>
                  </a:cubicBezTo>
                  <a:cubicBezTo>
                    <a:pt x="31" y="1003"/>
                    <a:pt x="305" y="1277"/>
                    <a:pt x="639" y="1277"/>
                  </a:cubicBezTo>
                  <a:cubicBezTo>
                    <a:pt x="973" y="1246"/>
                    <a:pt x="1277" y="942"/>
                    <a:pt x="1277" y="608"/>
                  </a:cubicBezTo>
                  <a:cubicBezTo>
                    <a:pt x="1277" y="304"/>
                    <a:pt x="94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0" name="Google Shape;29900;p13"/>
            <p:cNvSpPr/>
            <p:nvPr/>
          </p:nvSpPr>
          <p:spPr>
            <a:xfrm>
              <a:off x="2215350" y="3513200"/>
              <a:ext cx="32675" cy="32050"/>
            </a:xfrm>
            <a:custGeom>
              <a:avLst/>
              <a:gdLst/>
              <a:ahLst/>
              <a:cxnLst/>
              <a:rect l="l" t="t" r="r" b="b"/>
              <a:pathLst>
                <a:path w="1307" h="1282" extrusionOk="0">
                  <a:moveTo>
                    <a:pt x="614" y="1"/>
                  </a:moveTo>
                  <a:cubicBezTo>
                    <a:pt x="277" y="1"/>
                    <a:pt x="29" y="265"/>
                    <a:pt x="1" y="611"/>
                  </a:cubicBezTo>
                  <a:cubicBezTo>
                    <a:pt x="1" y="945"/>
                    <a:pt x="244" y="1249"/>
                    <a:pt x="578" y="1280"/>
                  </a:cubicBezTo>
                  <a:cubicBezTo>
                    <a:pt x="594" y="1281"/>
                    <a:pt x="609" y="1281"/>
                    <a:pt x="625" y="1281"/>
                  </a:cubicBezTo>
                  <a:cubicBezTo>
                    <a:pt x="973" y="1281"/>
                    <a:pt x="1306" y="960"/>
                    <a:pt x="1277" y="611"/>
                  </a:cubicBezTo>
                  <a:cubicBezTo>
                    <a:pt x="1277" y="307"/>
                    <a:pt x="973" y="3"/>
                    <a:pt x="669" y="3"/>
                  </a:cubicBezTo>
                  <a:cubicBezTo>
                    <a:pt x="651" y="1"/>
                    <a:pt x="632" y="1"/>
                    <a:pt x="6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1" name="Google Shape;29901;p13"/>
            <p:cNvSpPr/>
            <p:nvPr/>
          </p:nvSpPr>
          <p:spPr>
            <a:xfrm>
              <a:off x="2536025" y="4041325"/>
              <a:ext cx="33475" cy="32750"/>
            </a:xfrm>
            <a:custGeom>
              <a:avLst/>
              <a:gdLst/>
              <a:ahLst/>
              <a:cxnLst/>
              <a:rect l="l" t="t" r="r" b="b"/>
              <a:pathLst>
                <a:path w="1339" h="1310" extrusionOk="0">
                  <a:moveTo>
                    <a:pt x="684" y="1"/>
                  </a:moveTo>
                  <a:cubicBezTo>
                    <a:pt x="335" y="1"/>
                    <a:pt x="1" y="322"/>
                    <a:pt x="1" y="672"/>
                  </a:cubicBezTo>
                  <a:cubicBezTo>
                    <a:pt x="1" y="1006"/>
                    <a:pt x="305" y="1310"/>
                    <a:pt x="639" y="1310"/>
                  </a:cubicBezTo>
                  <a:cubicBezTo>
                    <a:pt x="1004" y="1310"/>
                    <a:pt x="1277" y="1067"/>
                    <a:pt x="1308" y="702"/>
                  </a:cubicBezTo>
                  <a:cubicBezTo>
                    <a:pt x="1338" y="337"/>
                    <a:pt x="1095" y="64"/>
                    <a:pt x="730" y="3"/>
                  </a:cubicBezTo>
                  <a:cubicBezTo>
                    <a:pt x="715" y="2"/>
                    <a:pt x="699" y="1"/>
                    <a:pt x="6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2" name="Google Shape;29902;p13"/>
            <p:cNvSpPr/>
            <p:nvPr/>
          </p:nvSpPr>
          <p:spPr>
            <a:xfrm>
              <a:off x="5513275" y="2655900"/>
              <a:ext cx="33475" cy="32150"/>
            </a:xfrm>
            <a:custGeom>
              <a:avLst/>
              <a:gdLst/>
              <a:ahLst/>
              <a:cxnLst/>
              <a:rect l="l" t="t" r="r" b="b"/>
              <a:pathLst>
                <a:path w="1339" h="1286" extrusionOk="0">
                  <a:moveTo>
                    <a:pt x="636" y="1"/>
                  </a:moveTo>
                  <a:cubicBezTo>
                    <a:pt x="305" y="1"/>
                    <a:pt x="1" y="283"/>
                    <a:pt x="1" y="617"/>
                  </a:cubicBezTo>
                  <a:cubicBezTo>
                    <a:pt x="1" y="951"/>
                    <a:pt x="305" y="1255"/>
                    <a:pt x="639" y="1285"/>
                  </a:cubicBezTo>
                  <a:cubicBezTo>
                    <a:pt x="1004" y="1285"/>
                    <a:pt x="1278" y="1042"/>
                    <a:pt x="1308" y="677"/>
                  </a:cubicBezTo>
                  <a:cubicBezTo>
                    <a:pt x="1338" y="343"/>
                    <a:pt x="1095" y="39"/>
                    <a:pt x="730" y="9"/>
                  </a:cubicBezTo>
                  <a:cubicBezTo>
                    <a:pt x="699" y="3"/>
                    <a:pt x="667" y="1"/>
                    <a:pt x="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3" name="Google Shape;29903;p13"/>
            <p:cNvSpPr/>
            <p:nvPr/>
          </p:nvSpPr>
          <p:spPr>
            <a:xfrm>
              <a:off x="2761725" y="1447125"/>
              <a:ext cx="33450" cy="32700"/>
            </a:xfrm>
            <a:custGeom>
              <a:avLst/>
              <a:gdLst/>
              <a:ahLst/>
              <a:cxnLst/>
              <a:rect l="l" t="t" r="r" b="b"/>
              <a:pathLst>
                <a:path w="1338" h="1308" extrusionOk="0">
                  <a:moveTo>
                    <a:pt x="669" y="0"/>
                  </a:moveTo>
                  <a:cubicBezTo>
                    <a:pt x="304" y="0"/>
                    <a:pt x="0" y="335"/>
                    <a:pt x="31" y="730"/>
                  </a:cubicBezTo>
                  <a:cubicBezTo>
                    <a:pt x="61" y="1095"/>
                    <a:pt x="334" y="1307"/>
                    <a:pt x="699" y="1307"/>
                  </a:cubicBezTo>
                  <a:cubicBezTo>
                    <a:pt x="1064" y="1277"/>
                    <a:pt x="1338" y="973"/>
                    <a:pt x="1338" y="639"/>
                  </a:cubicBezTo>
                  <a:cubicBezTo>
                    <a:pt x="1307" y="304"/>
                    <a:pt x="1003" y="31"/>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4" name="Google Shape;29904;p13"/>
            <p:cNvSpPr/>
            <p:nvPr/>
          </p:nvSpPr>
          <p:spPr>
            <a:xfrm>
              <a:off x="4571775" y="1282975"/>
              <a:ext cx="33475" cy="32700"/>
            </a:xfrm>
            <a:custGeom>
              <a:avLst/>
              <a:gdLst/>
              <a:ahLst/>
              <a:cxnLst/>
              <a:rect l="l" t="t" r="r" b="b"/>
              <a:pathLst>
                <a:path w="1339" h="1308" extrusionOk="0">
                  <a:moveTo>
                    <a:pt x="669" y="1"/>
                  </a:moveTo>
                  <a:cubicBezTo>
                    <a:pt x="305" y="1"/>
                    <a:pt x="1" y="305"/>
                    <a:pt x="31" y="730"/>
                  </a:cubicBezTo>
                  <a:cubicBezTo>
                    <a:pt x="61" y="1065"/>
                    <a:pt x="335" y="1308"/>
                    <a:pt x="700" y="1308"/>
                  </a:cubicBezTo>
                  <a:cubicBezTo>
                    <a:pt x="1034" y="1277"/>
                    <a:pt x="1338" y="974"/>
                    <a:pt x="1338" y="639"/>
                  </a:cubicBezTo>
                  <a:cubicBezTo>
                    <a:pt x="1308" y="335"/>
                    <a:pt x="1004" y="3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5" name="Google Shape;29905;p13"/>
            <p:cNvSpPr/>
            <p:nvPr/>
          </p:nvSpPr>
          <p:spPr>
            <a:xfrm>
              <a:off x="4663725" y="1314900"/>
              <a:ext cx="33450" cy="32700"/>
            </a:xfrm>
            <a:custGeom>
              <a:avLst/>
              <a:gdLst/>
              <a:ahLst/>
              <a:cxnLst/>
              <a:rect l="l" t="t" r="r" b="b"/>
              <a:pathLst>
                <a:path w="1338" h="1308" extrusionOk="0">
                  <a:moveTo>
                    <a:pt x="608" y="0"/>
                  </a:moveTo>
                  <a:cubicBezTo>
                    <a:pt x="274" y="31"/>
                    <a:pt x="1" y="304"/>
                    <a:pt x="1" y="669"/>
                  </a:cubicBezTo>
                  <a:cubicBezTo>
                    <a:pt x="1" y="1034"/>
                    <a:pt x="244" y="1307"/>
                    <a:pt x="608" y="1307"/>
                  </a:cubicBezTo>
                  <a:cubicBezTo>
                    <a:pt x="973" y="1307"/>
                    <a:pt x="1277" y="1034"/>
                    <a:pt x="1308" y="700"/>
                  </a:cubicBezTo>
                  <a:cubicBezTo>
                    <a:pt x="1338" y="335"/>
                    <a:pt x="1004"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6" name="Google Shape;29906;p13"/>
            <p:cNvSpPr/>
            <p:nvPr/>
          </p:nvSpPr>
          <p:spPr>
            <a:xfrm>
              <a:off x="5462375" y="3357275"/>
              <a:ext cx="34225" cy="32975"/>
            </a:xfrm>
            <a:custGeom>
              <a:avLst/>
              <a:gdLst/>
              <a:ahLst/>
              <a:cxnLst/>
              <a:rect l="l" t="t" r="r" b="b"/>
              <a:pathLst>
                <a:path w="1369" h="1319" extrusionOk="0">
                  <a:moveTo>
                    <a:pt x="718" y="0"/>
                  </a:moveTo>
                  <a:cubicBezTo>
                    <a:pt x="390" y="0"/>
                    <a:pt x="86" y="256"/>
                    <a:pt x="31" y="586"/>
                  </a:cubicBezTo>
                  <a:cubicBezTo>
                    <a:pt x="0" y="951"/>
                    <a:pt x="274" y="1285"/>
                    <a:pt x="639" y="1316"/>
                  </a:cubicBezTo>
                  <a:cubicBezTo>
                    <a:pt x="659" y="1318"/>
                    <a:pt x="680" y="1318"/>
                    <a:pt x="700" y="1318"/>
                  </a:cubicBezTo>
                  <a:cubicBezTo>
                    <a:pt x="1037" y="1318"/>
                    <a:pt x="1309" y="1084"/>
                    <a:pt x="1338" y="769"/>
                  </a:cubicBezTo>
                  <a:cubicBezTo>
                    <a:pt x="1368" y="404"/>
                    <a:pt x="1155" y="100"/>
                    <a:pt x="821" y="9"/>
                  </a:cubicBezTo>
                  <a:cubicBezTo>
                    <a:pt x="787" y="3"/>
                    <a:pt x="752" y="0"/>
                    <a:pt x="7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7" name="Google Shape;29907;p13"/>
            <p:cNvSpPr/>
            <p:nvPr/>
          </p:nvSpPr>
          <p:spPr>
            <a:xfrm>
              <a:off x="4578625" y="4374925"/>
              <a:ext cx="32700" cy="32000"/>
            </a:xfrm>
            <a:custGeom>
              <a:avLst/>
              <a:gdLst/>
              <a:ahLst/>
              <a:cxnLst/>
              <a:rect l="l" t="t" r="r" b="b"/>
              <a:pathLst>
                <a:path w="1308" h="1280" extrusionOk="0">
                  <a:moveTo>
                    <a:pt x="724" y="0"/>
                  </a:moveTo>
                  <a:cubicBezTo>
                    <a:pt x="706" y="0"/>
                    <a:pt x="688" y="1"/>
                    <a:pt x="669" y="2"/>
                  </a:cubicBezTo>
                  <a:cubicBezTo>
                    <a:pt x="335" y="2"/>
                    <a:pt x="31" y="276"/>
                    <a:pt x="0" y="610"/>
                  </a:cubicBezTo>
                  <a:cubicBezTo>
                    <a:pt x="0" y="975"/>
                    <a:pt x="335" y="1279"/>
                    <a:pt x="699" y="1279"/>
                  </a:cubicBezTo>
                  <a:cubicBezTo>
                    <a:pt x="1064" y="1249"/>
                    <a:pt x="1307" y="975"/>
                    <a:pt x="1307" y="610"/>
                  </a:cubicBezTo>
                  <a:cubicBezTo>
                    <a:pt x="1278" y="264"/>
                    <a:pt x="1058" y="0"/>
                    <a:pt x="7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8" name="Google Shape;29908;p13"/>
            <p:cNvSpPr/>
            <p:nvPr/>
          </p:nvSpPr>
          <p:spPr>
            <a:xfrm>
              <a:off x="4701725" y="4314900"/>
              <a:ext cx="33450" cy="32750"/>
            </a:xfrm>
            <a:custGeom>
              <a:avLst/>
              <a:gdLst/>
              <a:ahLst/>
              <a:cxnLst/>
              <a:rect l="l" t="t" r="r" b="b"/>
              <a:pathLst>
                <a:path w="1338" h="1310" extrusionOk="0">
                  <a:moveTo>
                    <a:pt x="683" y="0"/>
                  </a:moveTo>
                  <a:cubicBezTo>
                    <a:pt x="335" y="0"/>
                    <a:pt x="0" y="322"/>
                    <a:pt x="0" y="671"/>
                  </a:cubicBezTo>
                  <a:cubicBezTo>
                    <a:pt x="0" y="1005"/>
                    <a:pt x="304" y="1309"/>
                    <a:pt x="639" y="1309"/>
                  </a:cubicBezTo>
                  <a:cubicBezTo>
                    <a:pt x="1003" y="1309"/>
                    <a:pt x="1277" y="1066"/>
                    <a:pt x="1307" y="701"/>
                  </a:cubicBezTo>
                  <a:cubicBezTo>
                    <a:pt x="1338" y="337"/>
                    <a:pt x="1095" y="63"/>
                    <a:pt x="730" y="2"/>
                  </a:cubicBezTo>
                  <a:cubicBezTo>
                    <a:pt x="714" y="1"/>
                    <a:pt x="699" y="0"/>
                    <a:pt x="6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9" name="Google Shape;29909;p13"/>
            <p:cNvSpPr/>
            <p:nvPr/>
          </p:nvSpPr>
          <p:spPr>
            <a:xfrm>
              <a:off x="2622650" y="5199225"/>
              <a:ext cx="44100" cy="20000"/>
            </a:xfrm>
            <a:custGeom>
              <a:avLst/>
              <a:gdLst/>
              <a:ahLst/>
              <a:cxnLst/>
              <a:rect l="l" t="t" r="r" b="b"/>
              <a:pathLst>
                <a:path w="1764" h="800" extrusionOk="0">
                  <a:moveTo>
                    <a:pt x="878" y="1"/>
                  </a:moveTo>
                  <a:cubicBezTo>
                    <a:pt x="831" y="1"/>
                    <a:pt x="781" y="4"/>
                    <a:pt x="730" y="10"/>
                  </a:cubicBezTo>
                  <a:cubicBezTo>
                    <a:pt x="305" y="70"/>
                    <a:pt x="31" y="283"/>
                    <a:pt x="1" y="800"/>
                  </a:cubicBezTo>
                  <a:lnTo>
                    <a:pt x="1764" y="800"/>
                  </a:lnTo>
                  <a:cubicBezTo>
                    <a:pt x="1599" y="252"/>
                    <a:pt x="1312"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0" name="Google Shape;29910;p13"/>
            <p:cNvSpPr/>
            <p:nvPr/>
          </p:nvSpPr>
          <p:spPr>
            <a:xfrm>
              <a:off x="5397775" y="3539850"/>
              <a:ext cx="32700" cy="32775"/>
            </a:xfrm>
            <a:custGeom>
              <a:avLst/>
              <a:gdLst/>
              <a:ahLst/>
              <a:cxnLst/>
              <a:rect l="l" t="t" r="r" b="b"/>
              <a:pathLst>
                <a:path w="1308" h="1311" extrusionOk="0">
                  <a:moveTo>
                    <a:pt x="609" y="1"/>
                  </a:moveTo>
                  <a:cubicBezTo>
                    <a:pt x="244" y="31"/>
                    <a:pt x="1" y="305"/>
                    <a:pt x="1" y="669"/>
                  </a:cubicBezTo>
                  <a:cubicBezTo>
                    <a:pt x="1" y="1045"/>
                    <a:pt x="275" y="1310"/>
                    <a:pt x="640" y="1310"/>
                  </a:cubicBezTo>
                  <a:cubicBezTo>
                    <a:pt x="660" y="1310"/>
                    <a:pt x="680" y="1309"/>
                    <a:pt x="700" y="1308"/>
                  </a:cubicBezTo>
                  <a:cubicBezTo>
                    <a:pt x="1034" y="1277"/>
                    <a:pt x="1308" y="1004"/>
                    <a:pt x="1308" y="669"/>
                  </a:cubicBezTo>
                  <a:cubicBezTo>
                    <a:pt x="1308"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1" name="Google Shape;29911;p13"/>
            <p:cNvSpPr/>
            <p:nvPr/>
          </p:nvSpPr>
          <p:spPr>
            <a:xfrm>
              <a:off x="5314950" y="2067875"/>
              <a:ext cx="33475" cy="32025"/>
            </a:xfrm>
            <a:custGeom>
              <a:avLst/>
              <a:gdLst/>
              <a:ahLst/>
              <a:cxnLst/>
              <a:rect l="l" t="t" r="r" b="b"/>
              <a:pathLst>
                <a:path w="1339" h="1281" extrusionOk="0">
                  <a:moveTo>
                    <a:pt x="667" y="1"/>
                  </a:moveTo>
                  <a:cubicBezTo>
                    <a:pt x="358" y="1"/>
                    <a:pt x="90" y="209"/>
                    <a:pt x="61" y="551"/>
                  </a:cubicBezTo>
                  <a:cubicBezTo>
                    <a:pt x="1" y="946"/>
                    <a:pt x="274" y="1250"/>
                    <a:pt x="669" y="1280"/>
                  </a:cubicBezTo>
                  <a:cubicBezTo>
                    <a:pt x="1004" y="1280"/>
                    <a:pt x="1308" y="1007"/>
                    <a:pt x="1308" y="672"/>
                  </a:cubicBezTo>
                  <a:cubicBezTo>
                    <a:pt x="1338" y="338"/>
                    <a:pt x="1065" y="34"/>
                    <a:pt x="730" y="4"/>
                  </a:cubicBezTo>
                  <a:cubicBezTo>
                    <a:pt x="709" y="2"/>
                    <a:pt x="688" y="1"/>
                    <a:pt x="6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2" name="Google Shape;29912;p13"/>
            <p:cNvSpPr/>
            <p:nvPr/>
          </p:nvSpPr>
          <p:spPr>
            <a:xfrm>
              <a:off x="5362075" y="3631050"/>
              <a:ext cx="34225" cy="32700"/>
            </a:xfrm>
            <a:custGeom>
              <a:avLst/>
              <a:gdLst/>
              <a:ahLst/>
              <a:cxnLst/>
              <a:rect l="l" t="t" r="r" b="b"/>
              <a:pathLst>
                <a:path w="1369" h="1308" extrusionOk="0">
                  <a:moveTo>
                    <a:pt x="699" y="0"/>
                  </a:moveTo>
                  <a:cubicBezTo>
                    <a:pt x="365" y="0"/>
                    <a:pt x="61" y="274"/>
                    <a:pt x="31" y="608"/>
                  </a:cubicBezTo>
                  <a:cubicBezTo>
                    <a:pt x="0" y="973"/>
                    <a:pt x="304" y="1307"/>
                    <a:pt x="669" y="1307"/>
                  </a:cubicBezTo>
                  <a:cubicBezTo>
                    <a:pt x="1034" y="1307"/>
                    <a:pt x="1307" y="1094"/>
                    <a:pt x="1338" y="730"/>
                  </a:cubicBezTo>
                  <a:cubicBezTo>
                    <a:pt x="1368" y="335"/>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3" name="Google Shape;29913;p13"/>
            <p:cNvSpPr/>
            <p:nvPr/>
          </p:nvSpPr>
          <p:spPr>
            <a:xfrm>
              <a:off x="3507175" y="1100600"/>
              <a:ext cx="32700" cy="32750"/>
            </a:xfrm>
            <a:custGeom>
              <a:avLst/>
              <a:gdLst/>
              <a:ahLst/>
              <a:cxnLst/>
              <a:rect l="l" t="t" r="r" b="b"/>
              <a:pathLst>
                <a:path w="1308" h="1310" extrusionOk="0">
                  <a:moveTo>
                    <a:pt x="669" y="1"/>
                  </a:moveTo>
                  <a:cubicBezTo>
                    <a:pt x="335" y="31"/>
                    <a:pt x="31" y="305"/>
                    <a:pt x="0" y="639"/>
                  </a:cubicBezTo>
                  <a:cubicBezTo>
                    <a:pt x="0" y="988"/>
                    <a:pt x="307" y="1310"/>
                    <a:pt x="653" y="1310"/>
                  </a:cubicBezTo>
                  <a:cubicBezTo>
                    <a:pt x="668" y="1310"/>
                    <a:pt x="684" y="1309"/>
                    <a:pt x="699" y="1308"/>
                  </a:cubicBezTo>
                  <a:cubicBezTo>
                    <a:pt x="1064" y="1278"/>
                    <a:pt x="1307" y="1004"/>
                    <a:pt x="1307" y="639"/>
                  </a:cubicBezTo>
                  <a:cubicBezTo>
                    <a:pt x="1307" y="274"/>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4" name="Google Shape;29914;p13"/>
            <p:cNvSpPr/>
            <p:nvPr/>
          </p:nvSpPr>
          <p:spPr>
            <a:xfrm>
              <a:off x="3990450" y="4570275"/>
              <a:ext cx="32700" cy="32700"/>
            </a:xfrm>
            <a:custGeom>
              <a:avLst/>
              <a:gdLst/>
              <a:ahLst/>
              <a:cxnLst/>
              <a:rect l="l" t="t" r="r" b="b"/>
              <a:pathLst>
                <a:path w="1308" h="1308" extrusionOk="0">
                  <a:moveTo>
                    <a:pt x="700" y="0"/>
                  </a:moveTo>
                  <a:cubicBezTo>
                    <a:pt x="335" y="0"/>
                    <a:pt x="1" y="304"/>
                    <a:pt x="1" y="699"/>
                  </a:cubicBezTo>
                  <a:cubicBezTo>
                    <a:pt x="31" y="1034"/>
                    <a:pt x="335" y="1307"/>
                    <a:pt x="670" y="1307"/>
                  </a:cubicBezTo>
                  <a:cubicBezTo>
                    <a:pt x="1034" y="1307"/>
                    <a:pt x="1308" y="1034"/>
                    <a:pt x="1308" y="669"/>
                  </a:cubicBezTo>
                  <a:cubicBezTo>
                    <a:pt x="1308" y="304"/>
                    <a:pt x="1065" y="31"/>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5" name="Google Shape;29915;p13"/>
            <p:cNvSpPr/>
            <p:nvPr/>
          </p:nvSpPr>
          <p:spPr>
            <a:xfrm>
              <a:off x="2274625" y="3636300"/>
              <a:ext cx="32675" cy="32000"/>
            </a:xfrm>
            <a:custGeom>
              <a:avLst/>
              <a:gdLst/>
              <a:ahLst/>
              <a:cxnLst/>
              <a:rect l="l" t="t" r="r" b="b"/>
              <a:pathLst>
                <a:path w="1307" h="1280" extrusionOk="0">
                  <a:moveTo>
                    <a:pt x="629" y="1"/>
                  </a:moveTo>
                  <a:cubicBezTo>
                    <a:pt x="612" y="1"/>
                    <a:pt x="595" y="2"/>
                    <a:pt x="578" y="3"/>
                  </a:cubicBezTo>
                  <a:cubicBezTo>
                    <a:pt x="244" y="33"/>
                    <a:pt x="0" y="307"/>
                    <a:pt x="0" y="672"/>
                  </a:cubicBezTo>
                  <a:cubicBezTo>
                    <a:pt x="31" y="1036"/>
                    <a:pt x="304" y="1280"/>
                    <a:pt x="639" y="1280"/>
                  </a:cubicBezTo>
                  <a:cubicBezTo>
                    <a:pt x="973" y="1249"/>
                    <a:pt x="1277" y="976"/>
                    <a:pt x="1277" y="641"/>
                  </a:cubicBezTo>
                  <a:cubicBezTo>
                    <a:pt x="1306" y="293"/>
                    <a:pt x="976" y="1"/>
                    <a:pt x="6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6" name="Google Shape;29916;p13"/>
            <p:cNvSpPr/>
            <p:nvPr/>
          </p:nvSpPr>
          <p:spPr>
            <a:xfrm>
              <a:off x="2795150" y="1355925"/>
              <a:ext cx="34225" cy="32700"/>
            </a:xfrm>
            <a:custGeom>
              <a:avLst/>
              <a:gdLst/>
              <a:ahLst/>
              <a:cxnLst/>
              <a:rect l="l" t="t" r="r" b="b"/>
              <a:pathLst>
                <a:path w="1369" h="1308" extrusionOk="0">
                  <a:moveTo>
                    <a:pt x="669" y="1"/>
                  </a:moveTo>
                  <a:cubicBezTo>
                    <a:pt x="335" y="31"/>
                    <a:pt x="61" y="305"/>
                    <a:pt x="31" y="639"/>
                  </a:cubicBezTo>
                  <a:cubicBezTo>
                    <a:pt x="1" y="1004"/>
                    <a:pt x="335" y="1308"/>
                    <a:pt x="700" y="1308"/>
                  </a:cubicBezTo>
                  <a:cubicBezTo>
                    <a:pt x="1064" y="1308"/>
                    <a:pt x="1338" y="1065"/>
                    <a:pt x="1338" y="700"/>
                  </a:cubicBezTo>
                  <a:cubicBezTo>
                    <a:pt x="1368" y="305"/>
                    <a:pt x="106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7" name="Google Shape;29917;p13"/>
            <p:cNvSpPr/>
            <p:nvPr/>
          </p:nvSpPr>
          <p:spPr>
            <a:xfrm>
              <a:off x="4736675" y="4224475"/>
              <a:ext cx="32700" cy="31275"/>
            </a:xfrm>
            <a:custGeom>
              <a:avLst/>
              <a:gdLst/>
              <a:ahLst/>
              <a:cxnLst/>
              <a:rect l="l" t="t" r="r" b="b"/>
              <a:pathLst>
                <a:path w="1308" h="1251" extrusionOk="0">
                  <a:moveTo>
                    <a:pt x="655" y="0"/>
                  </a:moveTo>
                  <a:cubicBezTo>
                    <a:pt x="639" y="0"/>
                    <a:pt x="624" y="1"/>
                    <a:pt x="608" y="2"/>
                  </a:cubicBezTo>
                  <a:cubicBezTo>
                    <a:pt x="244" y="2"/>
                    <a:pt x="1" y="306"/>
                    <a:pt x="31" y="671"/>
                  </a:cubicBezTo>
                  <a:cubicBezTo>
                    <a:pt x="31" y="1015"/>
                    <a:pt x="302" y="1251"/>
                    <a:pt x="613" y="1251"/>
                  </a:cubicBezTo>
                  <a:cubicBezTo>
                    <a:pt x="632" y="1251"/>
                    <a:pt x="650" y="1250"/>
                    <a:pt x="669" y="1248"/>
                  </a:cubicBezTo>
                  <a:cubicBezTo>
                    <a:pt x="1004" y="1248"/>
                    <a:pt x="1308" y="914"/>
                    <a:pt x="1277" y="610"/>
                  </a:cubicBezTo>
                  <a:cubicBezTo>
                    <a:pt x="1248" y="291"/>
                    <a:pt x="970" y="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8" name="Google Shape;29918;p13"/>
            <p:cNvSpPr/>
            <p:nvPr/>
          </p:nvSpPr>
          <p:spPr>
            <a:xfrm>
              <a:off x="5495050" y="3266300"/>
              <a:ext cx="33450" cy="32700"/>
            </a:xfrm>
            <a:custGeom>
              <a:avLst/>
              <a:gdLst/>
              <a:ahLst/>
              <a:cxnLst/>
              <a:rect l="l" t="t" r="r" b="b"/>
              <a:pathLst>
                <a:path w="1338" h="1308" extrusionOk="0">
                  <a:moveTo>
                    <a:pt x="669" y="0"/>
                  </a:moveTo>
                  <a:cubicBezTo>
                    <a:pt x="304" y="0"/>
                    <a:pt x="0" y="335"/>
                    <a:pt x="0" y="699"/>
                  </a:cubicBezTo>
                  <a:cubicBezTo>
                    <a:pt x="31" y="1034"/>
                    <a:pt x="304" y="1307"/>
                    <a:pt x="639" y="1307"/>
                  </a:cubicBezTo>
                  <a:cubicBezTo>
                    <a:pt x="1034" y="1307"/>
                    <a:pt x="1338" y="1034"/>
                    <a:pt x="1307" y="639"/>
                  </a:cubicBezTo>
                  <a:cubicBezTo>
                    <a:pt x="1307"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9" name="Google Shape;29919;p13"/>
            <p:cNvSpPr/>
            <p:nvPr/>
          </p:nvSpPr>
          <p:spPr>
            <a:xfrm>
              <a:off x="2447875" y="1744175"/>
              <a:ext cx="32700" cy="32000"/>
            </a:xfrm>
            <a:custGeom>
              <a:avLst/>
              <a:gdLst/>
              <a:ahLst/>
              <a:cxnLst/>
              <a:rect l="l" t="t" r="r" b="b"/>
              <a:pathLst>
                <a:path w="1308" h="1280" extrusionOk="0">
                  <a:moveTo>
                    <a:pt x="584" y="1"/>
                  </a:moveTo>
                  <a:cubicBezTo>
                    <a:pt x="250" y="1"/>
                    <a:pt x="30" y="265"/>
                    <a:pt x="1" y="611"/>
                  </a:cubicBezTo>
                  <a:cubicBezTo>
                    <a:pt x="1" y="976"/>
                    <a:pt x="244" y="1249"/>
                    <a:pt x="609" y="1280"/>
                  </a:cubicBezTo>
                  <a:cubicBezTo>
                    <a:pt x="973" y="1280"/>
                    <a:pt x="1308" y="976"/>
                    <a:pt x="1308" y="611"/>
                  </a:cubicBezTo>
                  <a:cubicBezTo>
                    <a:pt x="1277" y="277"/>
                    <a:pt x="973" y="3"/>
                    <a:pt x="639" y="3"/>
                  </a:cubicBezTo>
                  <a:cubicBezTo>
                    <a:pt x="620" y="1"/>
                    <a:pt x="602" y="1"/>
                    <a:pt x="5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0" name="Google Shape;29920;p13"/>
            <p:cNvSpPr/>
            <p:nvPr/>
          </p:nvSpPr>
          <p:spPr>
            <a:xfrm>
              <a:off x="4993525" y="1538300"/>
              <a:ext cx="33450" cy="32700"/>
            </a:xfrm>
            <a:custGeom>
              <a:avLst/>
              <a:gdLst/>
              <a:ahLst/>
              <a:cxnLst/>
              <a:rect l="l" t="t" r="r" b="b"/>
              <a:pathLst>
                <a:path w="1338" h="1308" extrusionOk="0">
                  <a:moveTo>
                    <a:pt x="639" y="1"/>
                  </a:moveTo>
                  <a:cubicBezTo>
                    <a:pt x="304" y="31"/>
                    <a:pt x="31" y="305"/>
                    <a:pt x="0" y="639"/>
                  </a:cubicBezTo>
                  <a:cubicBezTo>
                    <a:pt x="0" y="1004"/>
                    <a:pt x="304" y="1308"/>
                    <a:pt x="669" y="1308"/>
                  </a:cubicBezTo>
                  <a:cubicBezTo>
                    <a:pt x="1034" y="1308"/>
                    <a:pt x="1307" y="1034"/>
                    <a:pt x="1307" y="700"/>
                  </a:cubicBezTo>
                  <a:cubicBezTo>
                    <a:pt x="1338" y="305"/>
                    <a:pt x="103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1" name="Google Shape;29921;p13"/>
            <p:cNvSpPr/>
            <p:nvPr/>
          </p:nvSpPr>
          <p:spPr>
            <a:xfrm>
              <a:off x="4902325" y="1507100"/>
              <a:ext cx="32700" cy="32000"/>
            </a:xfrm>
            <a:custGeom>
              <a:avLst/>
              <a:gdLst/>
              <a:ahLst/>
              <a:cxnLst/>
              <a:rect l="l" t="t" r="r" b="b"/>
              <a:pathLst>
                <a:path w="1308" h="1280" extrusionOk="0">
                  <a:moveTo>
                    <a:pt x="650" y="1"/>
                  </a:moveTo>
                  <a:cubicBezTo>
                    <a:pt x="280" y="1"/>
                    <a:pt x="1" y="322"/>
                    <a:pt x="1" y="671"/>
                  </a:cubicBezTo>
                  <a:cubicBezTo>
                    <a:pt x="31" y="1006"/>
                    <a:pt x="335" y="1279"/>
                    <a:pt x="700" y="1279"/>
                  </a:cubicBezTo>
                  <a:cubicBezTo>
                    <a:pt x="1034" y="1249"/>
                    <a:pt x="1308" y="1006"/>
                    <a:pt x="1308" y="641"/>
                  </a:cubicBezTo>
                  <a:cubicBezTo>
                    <a:pt x="1308" y="276"/>
                    <a:pt x="1034" y="3"/>
                    <a:pt x="700" y="3"/>
                  </a:cubicBezTo>
                  <a:cubicBezTo>
                    <a:pt x="683" y="1"/>
                    <a:pt x="667" y="1"/>
                    <a:pt x="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2" name="Google Shape;29922;p13"/>
            <p:cNvSpPr/>
            <p:nvPr/>
          </p:nvSpPr>
          <p:spPr>
            <a:xfrm>
              <a:off x="3197125" y="4488150"/>
              <a:ext cx="33475" cy="32800"/>
            </a:xfrm>
            <a:custGeom>
              <a:avLst/>
              <a:gdLst/>
              <a:ahLst/>
              <a:cxnLst/>
              <a:rect l="l" t="t" r="r" b="b"/>
              <a:pathLst>
                <a:path w="1339" h="1312" extrusionOk="0">
                  <a:moveTo>
                    <a:pt x="676" y="0"/>
                  </a:moveTo>
                  <a:cubicBezTo>
                    <a:pt x="305" y="0"/>
                    <a:pt x="1" y="293"/>
                    <a:pt x="1" y="641"/>
                  </a:cubicBezTo>
                  <a:cubicBezTo>
                    <a:pt x="1" y="1018"/>
                    <a:pt x="277" y="1312"/>
                    <a:pt x="646" y="1312"/>
                  </a:cubicBezTo>
                  <a:cubicBezTo>
                    <a:pt x="664" y="1312"/>
                    <a:pt x="682" y="1311"/>
                    <a:pt x="700" y="1309"/>
                  </a:cubicBezTo>
                  <a:cubicBezTo>
                    <a:pt x="1065" y="1309"/>
                    <a:pt x="1308" y="1036"/>
                    <a:pt x="1308" y="671"/>
                  </a:cubicBezTo>
                  <a:cubicBezTo>
                    <a:pt x="1338" y="306"/>
                    <a:pt x="1065" y="33"/>
                    <a:pt x="730" y="2"/>
                  </a:cubicBezTo>
                  <a:cubicBezTo>
                    <a:pt x="712" y="1"/>
                    <a:pt x="694" y="0"/>
                    <a:pt x="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3" name="Google Shape;29923;p13"/>
            <p:cNvSpPr/>
            <p:nvPr/>
          </p:nvSpPr>
          <p:spPr>
            <a:xfrm>
              <a:off x="4330125" y="4488200"/>
              <a:ext cx="33475" cy="32750"/>
            </a:xfrm>
            <a:custGeom>
              <a:avLst/>
              <a:gdLst/>
              <a:ahLst/>
              <a:cxnLst/>
              <a:rect l="l" t="t" r="r" b="b"/>
              <a:pathLst>
                <a:path w="1339" h="1310" extrusionOk="0">
                  <a:moveTo>
                    <a:pt x="700" y="0"/>
                  </a:moveTo>
                  <a:cubicBezTo>
                    <a:pt x="335" y="0"/>
                    <a:pt x="62" y="274"/>
                    <a:pt x="31" y="639"/>
                  </a:cubicBezTo>
                  <a:cubicBezTo>
                    <a:pt x="1" y="1003"/>
                    <a:pt x="244" y="1277"/>
                    <a:pt x="609" y="1307"/>
                  </a:cubicBezTo>
                  <a:cubicBezTo>
                    <a:pt x="627" y="1309"/>
                    <a:pt x="645" y="1310"/>
                    <a:pt x="663" y="1310"/>
                  </a:cubicBezTo>
                  <a:cubicBezTo>
                    <a:pt x="1034" y="1310"/>
                    <a:pt x="1338" y="1016"/>
                    <a:pt x="1338" y="639"/>
                  </a:cubicBezTo>
                  <a:cubicBezTo>
                    <a:pt x="1338" y="304"/>
                    <a:pt x="1034" y="31"/>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4" name="Google Shape;29924;p13"/>
            <p:cNvSpPr/>
            <p:nvPr/>
          </p:nvSpPr>
          <p:spPr>
            <a:xfrm>
              <a:off x="2091500" y="2437050"/>
              <a:ext cx="33450" cy="32150"/>
            </a:xfrm>
            <a:custGeom>
              <a:avLst/>
              <a:gdLst/>
              <a:ahLst/>
              <a:cxnLst/>
              <a:rect l="l" t="t" r="r" b="b"/>
              <a:pathLst>
                <a:path w="1338" h="1286" extrusionOk="0">
                  <a:moveTo>
                    <a:pt x="702" y="1"/>
                  </a:moveTo>
                  <a:cubicBezTo>
                    <a:pt x="671" y="1"/>
                    <a:pt x="640" y="3"/>
                    <a:pt x="608" y="9"/>
                  </a:cubicBezTo>
                  <a:cubicBezTo>
                    <a:pt x="243" y="39"/>
                    <a:pt x="0" y="343"/>
                    <a:pt x="31" y="677"/>
                  </a:cubicBezTo>
                  <a:cubicBezTo>
                    <a:pt x="61" y="1042"/>
                    <a:pt x="334" y="1285"/>
                    <a:pt x="699" y="1285"/>
                  </a:cubicBezTo>
                  <a:cubicBezTo>
                    <a:pt x="1034" y="1255"/>
                    <a:pt x="1338" y="951"/>
                    <a:pt x="1338" y="617"/>
                  </a:cubicBezTo>
                  <a:cubicBezTo>
                    <a:pt x="1310" y="283"/>
                    <a:pt x="1028" y="1"/>
                    <a:pt x="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5" name="Google Shape;29925;p13"/>
            <p:cNvSpPr/>
            <p:nvPr/>
          </p:nvSpPr>
          <p:spPr>
            <a:xfrm>
              <a:off x="5488975" y="2441050"/>
              <a:ext cx="33450" cy="32700"/>
            </a:xfrm>
            <a:custGeom>
              <a:avLst/>
              <a:gdLst/>
              <a:ahLst/>
              <a:cxnLst/>
              <a:rect l="l" t="t" r="r" b="b"/>
              <a:pathLst>
                <a:path w="1338" h="1308" extrusionOk="0">
                  <a:moveTo>
                    <a:pt x="608" y="1"/>
                  </a:moveTo>
                  <a:cubicBezTo>
                    <a:pt x="274" y="31"/>
                    <a:pt x="0" y="305"/>
                    <a:pt x="0" y="669"/>
                  </a:cubicBezTo>
                  <a:cubicBezTo>
                    <a:pt x="0" y="1034"/>
                    <a:pt x="243" y="1308"/>
                    <a:pt x="608" y="1308"/>
                  </a:cubicBezTo>
                  <a:cubicBezTo>
                    <a:pt x="973" y="1308"/>
                    <a:pt x="1277" y="1034"/>
                    <a:pt x="1307" y="700"/>
                  </a:cubicBezTo>
                  <a:cubicBezTo>
                    <a:pt x="1338" y="335"/>
                    <a:pt x="100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6" name="Google Shape;29926;p13"/>
            <p:cNvSpPr/>
            <p:nvPr/>
          </p:nvSpPr>
          <p:spPr>
            <a:xfrm>
              <a:off x="3502600" y="4498025"/>
              <a:ext cx="32700" cy="31300"/>
            </a:xfrm>
            <a:custGeom>
              <a:avLst/>
              <a:gdLst/>
              <a:ahLst/>
              <a:cxnLst/>
              <a:rect l="l" t="t" r="r" b="b"/>
              <a:pathLst>
                <a:path w="1308" h="1252" extrusionOk="0">
                  <a:moveTo>
                    <a:pt x="654" y="0"/>
                  </a:moveTo>
                  <a:cubicBezTo>
                    <a:pt x="335" y="0"/>
                    <a:pt x="31" y="292"/>
                    <a:pt x="31" y="610"/>
                  </a:cubicBezTo>
                  <a:cubicBezTo>
                    <a:pt x="1" y="945"/>
                    <a:pt x="305" y="1249"/>
                    <a:pt x="639" y="1249"/>
                  </a:cubicBezTo>
                  <a:cubicBezTo>
                    <a:pt x="658" y="1250"/>
                    <a:pt x="676" y="1251"/>
                    <a:pt x="694" y="1251"/>
                  </a:cubicBezTo>
                  <a:cubicBezTo>
                    <a:pt x="1031" y="1251"/>
                    <a:pt x="1278" y="989"/>
                    <a:pt x="1278" y="671"/>
                  </a:cubicBezTo>
                  <a:cubicBezTo>
                    <a:pt x="1308" y="307"/>
                    <a:pt x="1034" y="3"/>
                    <a:pt x="700" y="3"/>
                  </a:cubicBezTo>
                  <a:cubicBezTo>
                    <a:pt x="685" y="1"/>
                    <a:pt x="669"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7" name="Google Shape;29927;p13"/>
            <p:cNvSpPr/>
            <p:nvPr/>
          </p:nvSpPr>
          <p:spPr>
            <a:xfrm>
              <a:off x="2015500" y="2924350"/>
              <a:ext cx="34225" cy="32700"/>
            </a:xfrm>
            <a:custGeom>
              <a:avLst/>
              <a:gdLst/>
              <a:ahLst/>
              <a:cxnLst/>
              <a:rect l="l" t="t" r="r" b="b"/>
              <a:pathLst>
                <a:path w="1369" h="1308" extrusionOk="0">
                  <a:moveTo>
                    <a:pt x="669" y="0"/>
                  </a:moveTo>
                  <a:cubicBezTo>
                    <a:pt x="335" y="31"/>
                    <a:pt x="61" y="304"/>
                    <a:pt x="31" y="639"/>
                  </a:cubicBezTo>
                  <a:cubicBezTo>
                    <a:pt x="1" y="1003"/>
                    <a:pt x="335" y="1307"/>
                    <a:pt x="700" y="1307"/>
                  </a:cubicBezTo>
                  <a:cubicBezTo>
                    <a:pt x="1064" y="1307"/>
                    <a:pt x="1338" y="1064"/>
                    <a:pt x="1338" y="699"/>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8" name="Google Shape;29928;p13"/>
            <p:cNvSpPr/>
            <p:nvPr/>
          </p:nvSpPr>
          <p:spPr>
            <a:xfrm>
              <a:off x="5138650" y="3959325"/>
              <a:ext cx="34225" cy="32700"/>
            </a:xfrm>
            <a:custGeom>
              <a:avLst/>
              <a:gdLst/>
              <a:ahLst/>
              <a:cxnLst/>
              <a:rect l="l" t="t" r="r" b="b"/>
              <a:pathLst>
                <a:path w="1369" h="1308" extrusionOk="0">
                  <a:moveTo>
                    <a:pt x="700" y="0"/>
                  </a:moveTo>
                  <a:cubicBezTo>
                    <a:pt x="366" y="0"/>
                    <a:pt x="62" y="274"/>
                    <a:pt x="31" y="608"/>
                  </a:cubicBezTo>
                  <a:cubicBezTo>
                    <a:pt x="1" y="973"/>
                    <a:pt x="305" y="1307"/>
                    <a:pt x="670" y="1307"/>
                  </a:cubicBezTo>
                  <a:cubicBezTo>
                    <a:pt x="1034" y="1307"/>
                    <a:pt x="1308" y="1094"/>
                    <a:pt x="1338" y="730"/>
                  </a:cubicBezTo>
                  <a:cubicBezTo>
                    <a:pt x="1369" y="33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9" name="Google Shape;29929;p13"/>
            <p:cNvSpPr/>
            <p:nvPr/>
          </p:nvSpPr>
          <p:spPr>
            <a:xfrm>
              <a:off x="3593825" y="4529925"/>
              <a:ext cx="32675" cy="32050"/>
            </a:xfrm>
            <a:custGeom>
              <a:avLst/>
              <a:gdLst/>
              <a:ahLst/>
              <a:cxnLst/>
              <a:rect l="l" t="t" r="r" b="b"/>
              <a:pathLst>
                <a:path w="1307" h="1282" extrusionOk="0">
                  <a:moveTo>
                    <a:pt x="693" y="1"/>
                  </a:moveTo>
                  <a:cubicBezTo>
                    <a:pt x="675" y="1"/>
                    <a:pt x="656" y="2"/>
                    <a:pt x="638" y="3"/>
                  </a:cubicBezTo>
                  <a:cubicBezTo>
                    <a:pt x="334" y="3"/>
                    <a:pt x="30" y="307"/>
                    <a:pt x="30" y="611"/>
                  </a:cubicBezTo>
                  <a:cubicBezTo>
                    <a:pt x="1" y="960"/>
                    <a:pt x="334" y="1282"/>
                    <a:pt x="682" y="1282"/>
                  </a:cubicBezTo>
                  <a:cubicBezTo>
                    <a:pt x="698" y="1282"/>
                    <a:pt x="713" y="1281"/>
                    <a:pt x="729" y="1280"/>
                  </a:cubicBezTo>
                  <a:cubicBezTo>
                    <a:pt x="1063" y="1249"/>
                    <a:pt x="1306" y="945"/>
                    <a:pt x="1306" y="611"/>
                  </a:cubicBezTo>
                  <a:cubicBezTo>
                    <a:pt x="1278" y="265"/>
                    <a:pt x="1030" y="1"/>
                    <a:pt x="6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0" name="Google Shape;29930;p13"/>
            <p:cNvSpPr/>
            <p:nvPr/>
          </p:nvSpPr>
          <p:spPr>
            <a:xfrm>
              <a:off x="4960075" y="1630200"/>
              <a:ext cx="32700" cy="31275"/>
            </a:xfrm>
            <a:custGeom>
              <a:avLst/>
              <a:gdLst/>
              <a:ahLst/>
              <a:cxnLst/>
              <a:rect l="l" t="t" r="r" b="b"/>
              <a:pathLst>
                <a:path w="1308" h="1251" extrusionOk="0">
                  <a:moveTo>
                    <a:pt x="615" y="0"/>
                  </a:moveTo>
                  <a:cubicBezTo>
                    <a:pt x="278" y="0"/>
                    <a:pt x="31" y="264"/>
                    <a:pt x="31" y="611"/>
                  </a:cubicBezTo>
                  <a:cubicBezTo>
                    <a:pt x="1" y="975"/>
                    <a:pt x="274" y="1249"/>
                    <a:pt x="609" y="1249"/>
                  </a:cubicBezTo>
                  <a:cubicBezTo>
                    <a:pt x="624" y="1250"/>
                    <a:pt x="640" y="1251"/>
                    <a:pt x="655" y="1251"/>
                  </a:cubicBezTo>
                  <a:cubicBezTo>
                    <a:pt x="974" y="1251"/>
                    <a:pt x="1278" y="960"/>
                    <a:pt x="1278" y="641"/>
                  </a:cubicBezTo>
                  <a:cubicBezTo>
                    <a:pt x="1308" y="337"/>
                    <a:pt x="1004" y="3"/>
                    <a:pt x="670" y="3"/>
                  </a:cubicBezTo>
                  <a:cubicBezTo>
                    <a:pt x="651" y="1"/>
                    <a:pt x="633" y="0"/>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1" name="Google Shape;29931;p13"/>
            <p:cNvSpPr/>
            <p:nvPr/>
          </p:nvSpPr>
          <p:spPr>
            <a:xfrm>
              <a:off x="5538375" y="2869625"/>
              <a:ext cx="33450" cy="32775"/>
            </a:xfrm>
            <a:custGeom>
              <a:avLst/>
              <a:gdLst/>
              <a:ahLst/>
              <a:cxnLst/>
              <a:rect l="l" t="t" r="r" b="b"/>
              <a:pathLst>
                <a:path w="1338" h="1311" extrusionOk="0">
                  <a:moveTo>
                    <a:pt x="669" y="1"/>
                  </a:moveTo>
                  <a:cubicBezTo>
                    <a:pt x="304" y="1"/>
                    <a:pt x="30" y="274"/>
                    <a:pt x="30" y="639"/>
                  </a:cubicBezTo>
                  <a:cubicBezTo>
                    <a:pt x="0" y="973"/>
                    <a:pt x="243" y="1277"/>
                    <a:pt x="578" y="1308"/>
                  </a:cubicBezTo>
                  <a:cubicBezTo>
                    <a:pt x="598" y="1309"/>
                    <a:pt x="618" y="1310"/>
                    <a:pt x="637" y="1310"/>
                  </a:cubicBezTo>
                  <a:cubicBezTo>
                    <a:pt x="1006" y="1310"/>
                    <a:pt x="1309" y="1046"/>
                    <a:pt x="1337" y="700"/>
                  </a:cubicBezTo>
                  <a:cubicBezTo>
                    <a:pt x="1337" y="335"/>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2" name="Google Shape;29932;p13"/>
            <p:cNvSpPr/>
            <p:nvPr/>
          </p:nvSpPr>
          <p:spPr>
            <a:xfrm>
              <a:off x="5454025" y="2533000"/>
              <a:ext cx="32700" cy="31950"/>
            </a:xfrm>
            <a:custGeom>
              <a:avLst/>
              <a:gdLst/>
              <a:ahLst/>
              <a:cxnLst/>
              <a:rect l="l" t="t" r="r" b="b"/>
              <a:pathLst>
                <a:path w="1308" h="1278" extrusionOk="0">
                  <a:moveTo>
                    <a:pt x="669" y="1"/>
                  </a:moveTo>
                  <a:cubicBezTo>
                    <a:pt x="334" y="1"/>
                    <a:pt x="31" y="305"/>
                    <a:pt x="31" y="609"/>
                  </a:cubicBezTo>
                  <a:cubicBezTo>
                    <a:pt x="0" y="943"/>
                    <a:pt x="334" y="1247"/>
                    <a:pt x="638" y="1277"/>
                  </a:cubicBezTo>
                  <a:cubicBezTo>
                    <a:pt x="1003" y="1277"/>
                    <a:pt x="1277" y="1004"/>
                    <a:pt x="1277" y="639"/>
                  </a:cubicBezTo>
                  <a:cubicBezTo>
                    <a:pt x="1307" y="274"/>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3" name="Google Shape;29933;p13"/>
            <p:cNvSpPr/>
            <p:nvPr/>
          </p:nvSpPr>
          <p:spPr>
            <a:xfrm>
              <a:off x="4204750" y="4547425"/>
              <a:ext cx="33450" cy="32750"/>
            </a:xfrm>
            <a:custGeom>
              <a:avLst/>
              <a:gdLst/>
              <a:ahLst/>
              <a:cxnLst/>
              <a:rect l="l" t="t" r="r" b="b"/>
              <a:pathLst>
                <a:path w="1338" h="1310" extrusionOk="0">
                  <a:moveTo>
                    <a:pt x="680" y="0"/>
                  </a:moveTo>
                  <a:cubicBezTo>
                    <a:pt x="335" y="0"/>
                    <a:pt x="30" y="293"/>
                    <a:pt x="1" y="641"/>
                  </a:cubicBezTo>
                  <a:cubicBezTo>
                    <a:pt x="1" y="1005"/>
                    <a:pt x="305" y="1309"/>
                    <a:pt x="669" y="1309"/>
                  </a:cubicBezTo>
                  <a:cubicBezTo>
                    <a:pt x="1034" y="1309"/>
                    <a:pt x="1308" y="1036"/>
                    <a:pt x="1308" y="701"/>
                  </a:cubicBezTo>
                  <a:cubicBezTo>
                    <a:pt x="1338" y="337"/>
                    <a:pt x="1095" y="63"/>
                    <a:pt x="730" y="2"/>
                  </a:cubicBezTo>
                  <a:cubicBezTo>
                    <a:pt x="713" y="1"/>
                    <a:pt x="696" y="0"/>
                    <a:pt x="6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4" name="Google Shape;29934;p13"/>
            <p:cNvSpPr/>
            <p:nvPr/>
          </p:nvSpPr>
          <p:spPr>
            <a:xfrm>
              <a:off x="4982125" y="4109775"/>
              <a:ext cx="33450" cy="32750"/>
            </a:xfrm>
            <a:custGeom>
              <a:avLst/>
              <a:gdLst/>
              <a:ahLst/>
              <a:cxnLst/>
              <a:rect l="l" t="t" r="r" b="b"/>
              <a:pathLst>
                <a:path w="1338" h="1310" extrusionOk="0">
                  <a:moveTo>
                    <a:pt x="639" y="0"/>
                  </a:moveTo>
                  <a:cubicBezTo>
                    <a:pt x="274" y="31"/>
                    <a:pt x="31" y="304"/>
                    <a:pt x="31" y="639"/>
                  </a:cubicBezTo>
                  <a:cubicBezTo>
                    <a:pt x="0" y="1003"/>
                    <a:pt x="274" y="1277"/>
                    <a:pt x="608" y="1307"/>
                  </a:cubicBezTo>
                  <a:cubicBezTo>
                    <a:pt x="627" y="1309"/>
                    <a:pt x="645" y="1310"/>
                    <a:pt x="663" y="1310"/>
                  </a:cubicBezTo>
                  <a:cubicBezTo>
                    <a:pt x="1034" y="1310"/>
                    <a:pt x="1338" y="1017"/>
                    <a:pt x="1338" y="669"/>
                  </a:cubicBezTo>
                  <a:cubicBezTo>
                    <a:pt x="1338" y="30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5" name="Google Shape;29935;p13"/>
            <p:cNvSpPr/>
            <p:nvPr/>
          </p:nvSpPr>
          <p:spPr>
            <a:xfrm>
              <a:off x="4300500" y="1183375"/>
              <a:ext cx="33450" cy="32050"/>
            </a:xfrm>
            <a:custGeom>
              <a:avLst/>
              <a:gdLst/>
              <a:ahLst/>
              <a:cxnLst/>
              <a:rect l="l" t="t" r="r" b="b"/>
              <a:pathLst>
                <a:path w="1338" h="1282" extrusionOk="0">
                  <a:moveTo>
                    <a:pt x="695" y="0"/>
                  </a:moveTo>
                  <a:cubicBezTo>
                    <a:pt x="676" y="0"/>
                    <a:pt x="658" y="1"/>
                    <a:pt x="639" y="3"/>
                  </a:cubicBezTo>
                  <a:cubicBezTo>
                    <a:pt x="304" y="3"/>
                    <a:pt x="0" y="307"/>
                    <a:pt x="0" y="641"/>
                  </a:cubicBezTo>
                  <a:cubicBezTo>
                    <a:pt x="29" y="989"/>
                    <a:pt x="335" y="1282"/>
                    <a:pt x="679" y="1282"/>
                  </a:cubicBezTo>
                  <a:cubicBezTo>
                    <a:pt x="696" y="1282"/>
                    <a:pt x="713" y="1281"/>
                    <a:pt x="730" y="1280"/>
                  </a:cubicBezTo>
                  <a:cubicBezTo>
                    <a:pt x="1095" y="1219"/>
                    <a:pt x="1338" y="945"/>
                    <a:pt x="1307" y="581"/>
                  </a:cubicBezTo>
                  <a:cubicBezTo>
                    <a:pt x="1279" y="236"/>
                    <a:pt x="1007" y="0"/>
                    <a:pt x="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6" name="Google Shape;29936;p13"/>
            <p:cNvSpPr/>
            <p:nvPr/>
          </p:nvSpPr>
          <p:spPr>
            <a:xfrm>
              <a:off x="3167500" y="1182675"/>
              <a:ext cx="33450" cy="32700"/>
            </a:xfrm>
            <a:custGeom>
              <a:avLst/>
              <a:gdLst/>
              <a:ahLst/>
              <a:cxnLst/>
              <a:rect l="l" t="t" r="r" b="b"/>
              <a:pathLst>
                <a:path w="1338" h="1308" extrusionOk="0">
                  <a:moveTo>
                    <a:pt x="700" y="1"/>
                  </a:moveTo>
                  <a:cubicBezTo>
                    <a:pt x="304" y="1"/>
                    <a:pt x="0" y="305"/>
                    <a:pt x="31" y="700"/>
                  </a:cubicBezTo>
                  <a:cubicBezTo>
                    <a:pt x="31" y="1034"/>
                    <a:pt x="304" y="1308"/>
                    <a:pt x="639" y="1308"/>
                  </a:cubicBezTo>
                  <a:cubicBezTo>
                    <a:pt x="1034" y="1308"/>
                    <a:pt x="1338" y="1004"/>
                    <a:pt x="1338" y="639"/>
                  </a:cubicBezTo>
                  <a:cubicBezTo>
                    <a:pt x="1307" y="305"/>
                    <a:pt x="1034" y="3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7" name="Google Shape;29937;p13"/>
            <p:cNvSpPr/>
            <p:nvPr/>
          </p:nvSpPr>
          <p:spPr>
            <a:xfrm>
              <a:off x="2050450" y="2833150"/>
              <a:ext cx="33475" cy="32700"/>
            </a:xfrm>
            <a:custGeom>
              <a:avLst/>
              <a:gdLst/>
              <a:ahLst/>
              <a:cxnLst/>
              <a:rect l="l" t="t" r="r" b="b"/>
              <a:pathLst>
                <a:path w="1339" h="1308" extrusionOk="0">
                  <a:moveTo>
                    <a:pt x="669" y="1"/>
                  </a:moveTo>
                  <a:cubicBezTo>
                    <a:pt x="305" y="1"/>
                    <a:pt x="1" y="305"/>
                    <a:pt x="31" y="730"/>
                  </a:cubicBezTo>
                  <a:cubicBezTo>
                    <a:pt x="62" y="1065"/>
                    <a:pt x="335" y="1308"/>
                    <a:pt x="700" y="1308"/>
                  </a:cubicBezTo>
                  <a:cubicBezTo>
                    <a:pt x="1034" y="1277"/>
                    <a:pt x="1338" y="974"/>
                    <a:pt x="1338" y="639"/>
                  </a:cubicBezTo>
                  <a:cubicBezTo>
                    <a:pt x="1308" y="335"/>
                    <a:pt x="1004" y="3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8" name="Google Shape;29938;p13"/>
            <p:cNvSpPr/>
            <p:nvPr/>
          </p:nvSpPr>
          <p:spPr>
            <a:xfrm>
              <a:off x="2059575" y="2527625"/>
              <a:ext cx="33450" cy="32750"/>
            </a:xfrm>
            <a:custGeom>
              <a:avLst/>
              <a:gdLst/>
              <a:ahLst/>
              <a:cxnLst/>
              <a:rect l="l" t="t" r="r" b="b"/>
              <a:pathLst>
                <a:path w="1338" h="1310" extrusionOk="0">
                  <a:moveTo>
                    <a:pt x="658" y="1"/>
                  </a:moveTo>
                  <a:cubicBezTo>
                    <a:pt x="642" y="1"/>
                    <a:pt x="625" y="2"/>
                    <a:pt x="608" y="3"/>
                  </a:cubicBezTo>
                  <a:cubicBezTo>
                    <a:pt x="244" y="33"/>
                    <a:pt x="1" y="337"/>
                    <a:pt x="31" y="702"/>
                  </a:cubicBezTo>
                  <a:cubicBezTo>
                    <a:pt x="61" y="1067"/>
                    <a:pt x="335" y="1310"/>
                    <a:pt x="669" y="1310"/>
                  </a:cubicBezTo>
                  <a:cubicBezTo>
                    <a:pt x="1034" y="1310"/>
                    <a:pt x="1338" y="1006"/>
                    <a:pt x="1338" y="672"/>
                  </a:cubicBezTo>
                  <a:cubicBezTo>
                    <a:pt x="1338" y="322"/>
                    <a:pt x="1031"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9" name="Google Shape;29939;p13"/>
            <p:cNvSpPr/>
            <p:nvPr/>
          </p:nvSpPr>
          <p:spPr>
            <a:xfrm>
              <a:off x="3288325" y="4520125"/>
              <a:ext cx="32700" cy="32750"/>
            </a:xfrm>
            <a:custGeom>
              <a:avLst/>
              <a:gdLst/>
              <a:ahLst/>
              <a:cxnLst/>
              <a:rect l="l" t="t" r="r" b="b"/>
              <a:pathLst>
                <a:path w="1308" h="1310" extrusionOk="0">
                  <a:moveTo>
                    <a:pt x="699" y="0"/>
                  </a:moveTo>
                  <a:cubicBezTo>
                    <a:pt x="335" y="0"/>
                    <a:pt x="0" y="304"/>
                    <a:pt x="0" y="669"/>
                  </a:cubicBezTo>
                  <a:cubicBezTo>
                    <a:pt x="0" y="1017"/>
                    <a:pt x="304" y="1309"/>
                    <a:pt x="649" y="1309"/>
                  </a:cubicBezTo>
                  <a:cubicBezTo>
                    <a:pt x="666" y="1309"/>
                    <a:pt x="683" y="1308"/>
                    <a:pt x="699" y="1307"/>
                  </a:cubicBezTo>
                  <a:cubicBezTo>
                    <a:pt x="1064" y="1277"/>
                    <a:pt x="1307" y="1033"/>
                    <a:pt x="1307" y="669"/>
                  </a:cubicBezTo>
                  <a:cubicBezTo>
                    <a:pt x="1307" y="304"/>
                    <a:pt x="1064" y="3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0" name="Google Shape;29940;p13"/>
            <p:cNvSpPr/>
            <p:nvPr/>
          </p:nvSpPr>
          <p:spPr>
            <a:xfrm>
              <a:off x="3596850" y="1133275"/>
              <a:ext cx="32700" cy="31950"/>
            </a:xfrm>
            <a:custGeom>
              <a:avLst/>
              <a:gdLst/>
              <a:ahLst/>
              <a:cxnLst/>
              <a:rect l="l" t="t" r="r" b="b"/>
              <a:pathLst>
                <a:path w="1308" h="1278" extrusionOk="0">
                  <a:moveTo>
                    <a:pt x="638" y="1"/>
                  </a:moveTo>
                  <a:cubicBezTo>
                    <a:pt x="304" y="1"/>
                    <a:pt x="30" y="244"/>
                    <a:pt x="0" y="609"/>
                  </a:cubicBezTo>
                  <a:cubicBezTo>
                    <a:pt x="0" y="974"/>
                    <a:pt x="243" y="1247"/>
                    <a:pt x="608" y="1278"/>
                  </a:cubicBezTo>
                  <a:cubicBezTo>
                    <a:pt x="942" y="1278"/>
                    <a:pt x="1246" y="1034"/>
                    <a:pt x="1277" y="700"/>
                  </a:cubicBezTo>
                  <a:cubicBezTo>
                    <a:pt x="1307" y="335"/>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1" name="Google Shape;29941;p13"/>
            <p:cNvSpPr/>
            <p:nvPr/>
          </p:nvSpPr>
          <p:spPr>
            <a:xfrm>
              <a:off x="5472275" y="3052725"/>
              <a:ext cx="32675" cy="31975"/>
            </a:xfrm>
            <a:custGeom>
              <a:avLst/>
              <a:gdLst/>
              <a:ahLst/>
              <a:cxnLst/>
              <a:rect l="l" t="t" r="r" b="b"/>
              <a:pathLst>
                <a:path w="1307" h="1279" extrusionOk="0">
                  <a:moveTo>
                    <a:pt x="652" y="0"/>
                  </a:moveTo>
                  <a:cubicBezTo>
                    <a:pt x="306" y="0"/>
                    <a:pt x="1" y="322"/>
                    <a:pt x="30" y="671"/>
                  </a:cubicBezTo>
                  <a:cubicBezTo>
                    <a:pt x="30" y="1005"/>
                    <a:pt x="334" y="1279"/>
                    <a:pt x="668" y="1279"/>
                  </a:cubicBezTo>
                  <a:cubicBezTo>
                    <a:pt x="1033" y="1248"/>
                    <a:pt x="1276" y="1005"/>
                    <a:pt x="1307" y="640"/>
                  </a:cubicBezTo>
                  <a:cubicBezTo>
                    <a:pt x="1307" y="276"/>
                    <a:pt x="1033" y="2"/>
                    <a:pt x="699" y="2"/>
                  </a:cubicBezTo>
                  <a:cubicBezTo>
                    <a:pt x="683" y="1"/>
                    <a:pt x="668" y="0"/>
                    <a:pt x="6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2" name="Google Shape;29942;p13"/>
            <p:cNvSpPr/>
            <p:nvPr/>
          </p:nvSpPr>
          <p:spPr>
            <a:xfrm>
              <a:off x="3899300" y="4539050"/>
              <a:ext cx="32675" cy="32000"/>
            </a:xfrm>
            <a:custGeom>
              <a:avLst/>
              <a:gdLst/>
              <a:ahLst/>
              <a:cxnLst/>
              <a:rect l="l" t="t" r="r" b="b"/>
              <a:pathLst>
                <a:path w="1307" h="1280" extrusionOk="0">
                  <a:moveTo>
                    <a:pt x="652" y="1"/>
                  </a:moveTo>
                  <a:cubicBezTo>
                    <a:pt x="306" y="1"/>
                    <a:pt x="1" y="322"/>
                    <a:pt x="30" y="672"/>
                  </a:cubicBezTo>
                  <a:cubicBezTo>
                    <a:pt x="30" y="1006"/>
                    <a:pt x="364" y="1280"/>
                    <a:pt x="699" y="1280"/>
                  </a:cubicBezTo>
                  <a:cubicBezTo>
                    <a:pt x="1033" y="1249"/>
                    <a:pt x="1307" y="976"/>
                    <a:pt x="1307" y="641"/>
                  </a:cubicBezTo>
                  <a:cubicBezTo>
                    <a:pt x="1307" y="276"/>
                    <a:pt x="1033" y="3"/>
                    <a:pt x="699" y="3"/>
                  </a:cubicBezTo>
                  <a:cubicBezTo>
                    <a:pt x="683" y="2"/>
                    <a:pt x="668" y="1"/>
                    <a:pt x="6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3" name="Google Shape;29943;p13"/>
            <p:cNvSpPr/>
            <p:nvPr/>
          </p:nvSpPr>
          <p:spPr>
            <a:xfrm>
              <a:off x="4239750" y="4457050"/>
              <a:ext cx="31900" cy="31225"/>
            </a:xfrm>
            <a:custGeom>
              <a:avLst/>
              <a:gdLst/>
              <a:ahLst/>
              <a:cxnLst/>
              <a:rect l="l" t="t" r="r" b="b"/>
              <a:pathLst>
                <a:path w="1276" h="1249" extrusionOk="0">
                  <a:moveTo>
                    <a:pt x="637" y="0"/>
                  </a:moveTo>
                  <a:cubicBezTo>
                    <a:pt x="303" y="0"/>
                    <a:pt x="29" y="274"/>
                    <a:pt x="29" y="638"/>
                  </a:cubicBezTo>
                  <a:cubicBezTo>
                    <a:pt x="0" y="957"/>
                    <a:pt x="248" y="1249"/>
                    <a:pt x="587" y="1249"/>
                  </a:cubicBezTo>
                  <a:cubicBezTo>
                    <a:pt x="603" y="1249"/>
                    <a:pt x="620" y="1248"/>
                    <a:pt x="637" y="1246"/>
                  </a:cubicBezTo>
                  <a:cubicBezTo>
                    <a:pt x="971" y="1246"/>
                    <a:pt x="1275" y="942"/>
                    <a:pt x="1275" y="638"/>
                  </a:cubicBezTo>
                  <a:cubicBezTo>
                    <a:pt x="1275" y="304"/>
                    <a:pt x="971" y="0"/>
                    <a:pt x="6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4" name="Google Shape;29944;p13"/>
            <p:cNvSpPr/>
            <p:nvPr/>
          </p:nvSpPr>
          <p:spPr>
            <a:xfrm>
              <a:off x="2330850" y="3759400"/>
              <a:ext cx="32700" cy="32000"/>
            </a:xfrm>
            <a:custGeom>
              <a:avLst/>
              <a:gdLst/>
              <a:ahLst/>
              <a:cxnLst/>
              <a:rect l="l" t="t" r="r" b="b"/>
              <a:pathLst>
                <a:path w="1308" h="1280" extrusionOk="0">
                  <a:moveTo>
                    <a:pt x="720" y="1"/>
                  </a:moveTo>
                  <a:cubicBezTo>
                    <a:pt x="703" y="1"/>
                    <a:pt x="686" y="2"/>
                    <a:pt x="669" y="3"/>
                  </a:cubicBezTo>
                  <a:cubicBezTo>
                    <a:pt x="335" y="3"/>
                    <a:pt x="31" y="277"/>
                    <a:pt x="1" y="611"/>
                  </a:cubicBezTo>
                  <a:cubicBezTo>
                    <a:pt x="1" y="976"/>
                    <a:pt x="335" y="1280"/>
                    <a:pt x="700" y="1280"/>
                  </a:cubicBezTo>
                  <a:cubicBezTo>
                    <a:pt x="1065" y="1249"/>
                    <a:pt x="1308" y="976"/>
                    <a:pt x="1308" y="611"/>
                  </a:cubicBezTo>
                  <a:cubicBezTo>
                    <a:pt x="1279" y="265"/>
                    <a:pt x="1031" y="1"/>
                    <a:pt x="7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5" name="Google Shape;29945;p13"/>
            <p:cNvSpPr/>
            <p:nvPr/>
          </p:nvSpPr>
          <p:spPr>
            <a:xfrm>
              <a:off x="3903825" y="1142350"/>
              <a:ext cx="32700" cy="31300"/>
            </a:xfrm>
            <a:custGeom>
              <a:avLst/>
              <a:gdLst/>
              <a:ahLst/>
              <a:cxnLst/>
              <a:rect l="l" t="t" r="r" b="b"/>
              <a:pathLst>
                <a:path w="1308" h="1252" extrusionOk="0">
                  <a:moveTo>
                    <a:pt x="649" y="0"/>
                  </a:moveTo>
                  <a:cubicBezTo>
                    <a:pt x="335" y="0"/>
                    <a:pt x="60" y="263"/>
                    <a:pt x="31" y="580"/>
                  </a:cubicBezTo>
                  <a:cubicBezTo>
                    <a:pt x="1" y="915"/>
                    <a:pt x="274" y="1249"/>
                    <a:pt x="609" y="1249"/>
                  </a:cubicBezTo>
                  <a:cubicBezTo>
                    <a:pt x="629" y="1251"/>
                    <a:pt x="650" y="1251"/>
                    <a:pt x="670" y="1251"/>
                  </a:cubicBezTo>
                  <a:cubicBezTo>
                    <a:pt x="1004" y="1251"/>
                    <a:pt x="1249" y="1016"/>
                    <a:pt x="1277" y="671"/>
                  </a:cubicBezTo>
                  <a:cubicBezTo>
                    <a:pt x="1308" y="307"/>
                    <a:pt x="1065" y="33"/>
                    <a:pt x="700" y="3"/>
                  </a:cubicBezTo>
                  <a:cubicBezTo>
                    <a:pt x="683" y="1"/>
                    <a:pt x="666" y="0"/>
                    <a:pt x="6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6" name="Google Shape;29946;p13"/>
            <p:cNvSpPr/>
            <p:nvPr/>
          </p:nvSpPr>
          <p:spPr>
            <a:xfrm>
              <a:off x="4561150" y="471425"/>
              <a:ext cx="41800" cy="22875"/>
            </a:xfrm>
            <a:custGeom>
              <a:avLst/>
              <a:gdLst/>
              <a:ahLst/>
              <a:cxnLst/>
              <a:rect l="l" t="t" r="r" b="b"/>
              <a:pathLst>
                <a:path w="1672" h="915" extrusionOk="0">
                  <a:moveTo>
                    <a:pt x="0" y="0"/>
                  </a:moveTo>
                  <a:cubicBezTo>
                    <a:pt x="122" y="639"/>
                    <a:pt x="335" y="912"/>
                    <a:pt x="790" y="912"/>
                  </a:cubicBezTo>
                  <a:cubicBezTo>
                    <a:pt x="815" y="914"/>
                    <a:pt x="840" y="915"/>
                    <a:pt x="863" y="915"/>
                  </a:cubicBezTo>
                  <a:cubicBezTo>
                    <a:pt x="1276" y="915"/>
                    <a:pt x="1528" y="661"/>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7" name="Google Shape;29947;p13"/>
            <p:cNvSpPr/>
            <p:nvPr/>
          </p:nvSpPr>
          <p:spPr>
            <a:xfrm>
              <a:off x="4209300" y="1151325"/>
              <a:ext cx="33475" cy="32150"/>
            </a:xfrm>
            <a:custGeom>
              <a:avLst/>
              <a:gdLst/>
              <a:ahLst/>
              <a:cxnLst/>
              <a:rect l="l" t="t" r="r" b="b"/>
              <a:pathLst>
                <a:path w="1339" h="1286" extrusionOk="0">
                  <a:moveTo>
                    <a:pt x="637" y="1"/>
                  </a:moveTo>
                  <a:cubicBezTo>
                    <a:pt x="310" y="1"/>
                    <a:pt x="29" y="283"/>
                    <a:pt x="1" y="616"/>
                  </a:cubicBezTo>
                  <a:cubicBezTo>
                    <a:pt x="1" y="951"/>
                    <a:pt x="305" y="1255"/>
                    <a:pt x="639" y="1285"/>
                  </a:cubicBezTo>
                  <a:cubicBezTo>
                    <a:pt x="1004" y="1285"/>
                    <a:pt x="1278" y="1042"/>
                    <a:pt x="1308" y="677"/>
                  </a:cubicBezTo>
                  <a:cubicBezTo>
                    <a:pt x="1338" y="343"/>
                    <a:pt x="1095" y="39"/>
                    <a:pt x="730" y="8"/>
                  </a:cubicBezTo>
                  <a:cubicBezTo>
                    <a:pt x="699" y="3"/>
                    <a:pt x="668" y="1"/>
                    <a:pt x="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8" name="Google Shape;29948;p13"/>
            <p:cNvSpPr/>
            <p:nvPr/>
          </p:nvSpPr>
          <p:spPr>
            <a:xfrm>
              <a:off x="2025375" y="2618875"/>
              <a:ext cx="32700" cy="32750"/>
            </a:xfrm>
            <a:custGeom>
              <a:avLst/>
              <a:gdLst/>
              <a:ahLst/>
              <a:cxnLst/>
              <a:rect l="l" t="t" r="r" b="b"/>
              <a:pathLst>
                <a:path w="1308" h="1310" extrusionOk="0">
                  <a:moveTo>
                    <a:pt x="700" y="0"/>
                  </a:moveTo>
                  <a:cubicBezTo>
                    <a:pt x="335" y="0"/>
                    <a:pt x="1" y="304"/>
                    <a:pt x="1" y="669"/>
                  </a:cubicBezTo>
                  <a:cubicBezTo>
                    <a:pt x="1" y="1017"/>
                    <a:pt x="305" y="1309"/>
                    <a:pt x="649" y="1309"/>
                  </a:cubicBezTo>
                  <a:cubicBezTo>
                    <a:pt x="666" y="1309"/>
                    <a:pt x="683" y="1309"/>
                    <a:pt x="700" y="1307"/>
                  </a:cubicBezTo>
                  <a:cubicBezTo>
                    <a:pt x="1065" y="1277"/>
                    <a:pt x="1308" y="1003"/>
                    <a:pt x="1308" y="669"/>
                  </a:cubicBezTo>
                  <a:cubicBezTo>
                    <a:pt x="1308" y="304"/>
                    <a:pt x="1065" y="31"/>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9" name="Google Shape;29949;p13"/>
            <p:cNvSpPr/>
            <p:nvPr/>
          </p:nvSpPr>
          <p:spPr>
            <a:xfrm>
              <a:off x="3259475" y="1215350"/>
              <a:ext cx="31900" cy="31250"/>
            </a:xfrm>
            <a:custGeom>
              <a:avLst/>
              <a:gdLst/>
              <a:ahLst/>
              <a:cxnLst/>
              <a:rect l="l" t="t" r="r" b="b"/>
              <a:pathLst>
                <a:path w="1276" h="1250" extrusionOk="0">
                  <a:moveTo>
                    <a:pt x="638" y="1"/>
                  </a:moveTo>
                  <a:cubicBezTo>
                    <a:pt x="303" y="1"/>
                    <a:pt x="30" y="274"/>
                    <a:pt x="30" y="639"/>
                  </a:cubicBezTo>
                  <a:cubicBezTo>
                    <a:pt x="1" y="985"/>
                    <a:pt x="246" y="1249"/>
                    <a:pt x="583" y="1249"/>
                  </a:cubicBezTo>
                  <a:cubicBezTo>
                    <a:pt x="601" y="1249"/>
                    <a:pt x="619" y="1248"/>
                    <a:pt x="638" y="1247"/>
                  </a:cubicBezTo>
                  <a:cubicBezTo>
                    <a:pt x="972" y="1247"/>
                    <a:pt x="1276" y="943"/>
                    <a:pt x="1276" y="639"/>
                  </a:cubicBezTo>
                  <a:cubicBezTo>
                    <a:pt x="1276" y="305"/>
                    <a:pt x="972"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0" name="Google Shape;29950;p13"/>
            <p:cNvSpPr/>
            <p:nvPr/>
          </p:nvSpPr>
          <p:spPr>
            <a:xfrm>
              <a:off x="5198700" y="1821700"/>
              <a:ext cx="32700" cy="31975"/>
            </a:xfrm>
            <a:custGeom>
              <a:avLst/>
              <a:gdLst/>
              <a:ahLst/>
              <a:cxnLst/>
              <a:rect l="l" t="t" r="r" b="b"/>
              <a:pathLst>
                <a:path w="1308" h="1279" extrusionOk="0">
                  <a:moveTo>
                    <a:pt x="653" y="0"/>
                  </a:moveTo>
                  <a:cubicBezTo>
                    <a:pt x="307" y="0"/>
                    <a:pt x="0" y="322"/>
                    <a:pt x="0" y="671"/>
                  </a:cubicBezTo>
                  <a:cubicBezTo>
                    <a:pt x="31" y="1005"/>
                    <a:pt x="335" y="1279"/>
                    <a:pt x="669" y="1279"/>
                  </a:cubicBezTo>
                  <a:cubicBezTo>
                    <a:pt x="1034" y="1279"/>
                    <a:pt x="1307" y="1005"/>
                    <a:pt x="1307" y="641"/>
                  </a:cubicBezTo>
                  <a:cubicBezTo>
                    <a:pt x="1307" y="276"/>
                    <a:pt x="1034" y="2"/>
                    <a:pt x="699" y="2"/>
                  </a:cubicBezTo>
                  <a:cubicBezTo>
                    <a:pt x="684" y="1"/>
                    <a:pt x="668" y="0"/>
                    <a:pt x="6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1" name="Google Shape;29951;p13"/>
            <p:cNvSpPr/>
            <p:nvPr/>
          </p:nvSpPr>
          <p:spPr>
            <a:xfrm>
              <a:off x="5503475" y="2961525"/>
              <a:ext cx="33400" cy="32000"/>
            </a:xfrm>
            <a:custGeom>
              <a:avLst/>
              <a:gdLst/>
              <a:ahLst/>
              <a:cxnLst/>
              <a:rect l="l" t="t" r="r" b="b"/>
              <a:pathLst>
                <a:path w="1336" h="1280" extrusionOk="0">
                  <a:moveTo>
                    <a:pt x="654" y="1"/>
                  </a:moveTo>
                  <a:cubicBezTo>
                    <a:pt x="307" y="1"/>
                    <a:pt x="0" y="351"/>
                    <a:pt x="59" y="702"/>
                  </a:cubicBezTo>
                  <a:cubicBezTo>
                    <a:pt x="89" y="1036"/>
                    <a:pt x="393" y="1279"/>
                    <a:pt x="727" y="1279"/>
                  </a:cubicBezTo>
                  <a:cubicBezTo>
                    <a:pt x="1092" y="1249"/>
                    <a:pt x="1335" y="975"/>
                    <a:pt x="1335" y="611"/>
                  </a:cubicBezTo>
                  <a:cubicBezTo>
                    <a:pt x="1335" y="246"/>
                    <a:pt x="1062" y="3"/>
                    <a:pt x="697" y="3"/>
                  </a:cubicBezTo>
                  <a:cubicBezTo>
                    <a:pt x="683" y="2"/>
                    <a:pt x="668"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2" name="Google Shape;29952;p13"/>
            <p:cNvSpPr/>
            <p:nvPr/>
          </p:nvSpPr>
          <p:spPr>
            <a:xfrm>
              <a:off x="2481325" y="1652250"/>
              <a:ext cx="32700" cy="32800"/>
            </a:xfrm>
            <a:custGeom>
              <a:avLst/>
              <a:gdLst/>
              <a:ahLst/>
              <a:cxnLst/>
              <a:rect l="l" t="t" r="r" b="b"/>
              <a:pathLst>
                <a:path w="1308" h="1312" extrusionOk="0">
                  <a:moveTo>
                    <a:pt x="675" y="0"/>
                  </a:moveTo>
                  <a:cubicBezTo>
                    <a:pt x="304" y="0"/>
                    <a:pt x="0" y="293"/>
                    <a:pt x="0" y="640"/>
                  </a:cubicBezTo>
                  <a:cubicBezTo>
                    <a:pt x="0" y="1017"/>
                    <a:pt x="277" y="1311"/>
                    <a:pt x="645" y="1311"/>
                  </a:cubicBezTo>
                  <a:cubicBezTo>
                    <a:pt x="663" y="1311"/>
                    <a:pt x="681" y="1311"/>
                    <a:pt x="699" y="1309"/>
                  </a:cubicBezTo>
                  <a:cubicBezTo>
                    <a:pt x="1064" y="1309"/>
                    <a:pt x="1307" y="1036"/>
                    <a:pt x="1307" y="671"/>
                  </a:cubicBezTo>
                  <a:cubicBezTo>
                    <a:pt x="1307" y="306"/>
                    <a:pt x="1064" y="33"/>
                    <a:pt x="730" y="2"/>
                  </a:cubicBezTo>
                  <a:cubicBezTo>
                    <a:pt x="711" y="1"/>
                    <a:pt x="693" y="0"/>
                    <a:pt x="6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3" name="Google Shape;29953;p13"/>
            <p:cNvSpPr/>
            <p:nvPr/>
          </p:nvSpPr>
          <p:spPr>
            <a:xfrm>
              <a:off x="5479850" y="2747225"/>
              <a:ext cx="32700" cy="31300"/>
            </a:xfrm>
            <a:custGeom>
              <a:avLst/>
              <a:gdLst/>
              <a:ahLst/>
              <a:cxnLst/>
              <a:rect l="l" t="t" r="r" b="b"/>
              <a:pathLst>
                <a:path w="1308" h="1252" extrusionOk="0">
                  <a:moveTo>
                    <a:pt x="618" y="1"/>
                  </a:moveTo>
                  <a:cubicBezTo>
                    <a:pt x="305" y="1"/>
                    <a:pt x="31" y="263"/>
                    <a:pt x="31" y="581"/>
                  </a:cubicBezTo>
                  <a:cubicBezTo>
                    <a:pt x="1" y="945"/>
                    <a:pt x="244" y="1249"/>
                    <a:pt x="608" y="1249"/>
                  </a:cubicBezTo>
                  <a:cubicBezTo>
                    <a:pt x="626" y="1251"/>
                    <a:pt x="643" y="1252"/>
                    <a:pt x="659" y="1252"/>
                  </a:cubicBezTo>
                  <a:cubicBezTo>
                    <a:pt x="973" y="1252"/>
                    <a:pt x="1248" y="989"/>
                    <a:pt x="1277" y="672"/>
                  </a:cubicBezTo>
                  <a:cubicBezTo>
                    <a:pt x="1308" y="337"/>
                    <a:pt x="1004" y="34"/>
                    <a:pt x="669" y="3"/>
                  </a:cubicBezTo>
                  <a:cubicBezTo>
                    <a:pt x="652" y="2"/>
                    <a:pt x="635" y="1"/>
                    <a:pt x="6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4" name="Google Shape;29954;p13"/>
            <p:cNvSpPr/>
            <p:nvPr/>
          </p:nvSpPr>
          <p:spPr>
            <a:xfrm>
              <a:off x="2627975" y="4074050"/>
              <a:ext cx="31950" cy="31950"/>
            </a:xfrm>
            <a:custGeom>
              <a:avLst/>
              <a:gdLst/>
              <a:ahLst/>
              <a:cxnLst/>
              <a:rect l="l" t="t" r="r" b="b"/>
              <a:pathLst>
                <a:path w="1278" h="1278" extrusionOk="0">
                  <a:moveTo>
                    <a:pt x="639" y="1"/>
                  </a:moveTo>
                  <a:cubicBezTo>
                    <a:pt x="304" y="1"/>
                    <a:pt x="0" y="305"/>
                    <a:pt x="0" y="639"/>
                  </a:cubicBezTo>
                  <a:cubicBezTo>
                    <a:pt x="0" y="943"/>
                    <a:pt x="304" y="1247"/>
                    <a:pt x="639" y="1277"/>
                  </a:cubicBezTo>
                  <a:cubicBezTo>
                    <a:pt x="1004" y="1277"/>
                    <a:pt x="1277" y="1004"/>
                    <a:pt x="1277" y="639"/>
                  </a:cubicBezTo>
                  <a:cubicBezTo>
                    <a:pt x="127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5" name="Google Shape;29955;p13"/>
            <p:cNvSpPr/>
            <p:nvPr/>
          </p:nvSpPr>
          <p:spPr>
            <a:xfrm>
              <a:off x="2570975" y="3950950"/>
              <a:ext cx="31950" cy="31225"/>
            </a:xfrm>
            <a:custGeom>
              <a:avLst/>
              <a:gdLst/>
              <a:ahLst/>
              <a:cxnLst/>
              <a:rect l="l" t="t" r="r" b="b"/>
              <a:pathLst>
                <a:path w="1278" h="1249" extrusionOk="0">
                  <a:moveTo>
                    <a:pt x="609" y="1"/>
                  </a:moveTo>
                  <a:cubicBezTo>
                    <a:pt x="274" y="31"/>
                    <a:pt x="1" y="335"/>
                    <a:pt x="31" y="669"/>
                  </a:cubicBezTo>
                  <a:cubicBezTo>
                    <a:pt x="62" y="1034"/>
                    <a:pt x="274" y="1217"/>
                    <a:pt x="609" y="1247"/>
                  </a:cubicBezTo>
                  <a:cubicBezTo>
                    <a:pt x="623" y="1248"/>
                    <a:pt x="637" y="1249"/>
                    <a:pt x="651" y="1249"/>
                  </a:cubicBezTo>
                  <a:cubicBezTo>
                    <a:pt x="971" y="1249"/>
                    <a:pt x="1277" y="930"/>
                    <a:pt x="1277" y="639"/>
                  </a:cubicBezTo>
                  <a:cubicBezTo>
                    <a:pt x="1277" y="305"/>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6" name="Google Shape;29956;p13"/>
            <p:cNvSpPr/>
            <p:nvPr/>
          </p:nvSpPr>
          <p:spPr>
            <a:xfrm>
              <a:off x="4629525" y="1406800"/>
              <a:ext cx="31950" cy="31225"/>
            </a:xfrm>
            <a:custGeom>
              <a:avLst/>
              <a:gdLst/>
              <a:ahLst/>
              <a:cxnLst/>
              <a:rect l="l" t="t" r="r" b="b"/>
              <a:pathLst>
                <a:path w="1278" h="1249" extrusionOk="0">
                  <a:moveTo>
                    <a:pt x="627" y="0"/>
                  </a:moveTo>
                  <a:cubicBezTo>
                    <a:pt x="307" y="0"/>
                    <a:pt x="1" y="319"/>
                    <a:pt x="1" y="610"/>
                  </a:cubicBezTo>
                  <a:cubicBezTo>
                    <a:pt x="1" y="945"/>
                    <a:pt x="305" y="1249"/>
                    <a:pt x="639" y="1249"/>
                  </a:cubicBezTo>
                  <a:cubicBezTo>
                    <a:pt x="1004" y="1249"/>
                    <a:pt x="1277" y="945"/>
                    <a:pt x="1247" y="610"/>
                  </a:cubicBezTo>
                  <a:cubicBezTo>
                    <a:pt x="1217" y="246"/>
                    <a:pt x="1004" y="63"/>
                    <a:pt x="669" y="2"/>
                  </a:cubicBezTo>
                  <a:cubicBezTo>
                    <a:pt x="655" y="1"/>
                    <a:pt x="641" y="0"/>
                    <a:pt x="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7" name="Google Shape;29957;p13"/>
            <p:cNvSpPr/>
            <p:nvPr/>
          </p:nvSpPr>
          <p:spPr>
            <a:xfrm>
              <a:off x="4611300" y="4283800"/>
              <a:ext cx="31175" cy="31225"/>
            </a:xfrm>
            <a:custGeom>
              <a:avLst/>
              <a:gdLst/>
              <a:ahLst/>
              <a:cxnLst/>
              <a:rect l="l" t="t" r="r" b="b"/>
              <a:pathLst>
                <a:path w="1247" h="1249" extrusionOk="0">
                  <a:moveTo>
                    <a:pt x="639" y="0"/>
                  </a:moveTo>
                  <a:cubicBezTo>
                    <a:pt x="335" y="0"/>
                    <a:pt x="0" y="304"/>
                    <a:pt x="0" y="608"/>
                  </a:cubicBezTo>
                  <a:cubicBezTo>
                    <a:pt x="0" y="942"/>
                    <a:pt x="304" y="1246"/>
                    <a:pt x="608" y="1246"/>
                  </a:cubicBezTo>
                  <a:cubicBezTo>
                    <a:pt x="627" y="1248"/>
                    <a:pt x="645" y="1249"/>
                    <a:pt x="663" y="1249"/>
                  </a:cubicBezTo>
                  <a:cubicBezTo>
                    <a:pt x="1000" y="1249"/>
                    <a:pt x="1246" y="984"/>
                    <a:pt x="1246" y="638"/>
                  </a:cubicBezTo>
                  <a:cubicBezTo>
                    <a:pt x="1246" y="30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8" name="Google Shape;29958;p13"/>
            <p:cNvSpPr/>
            <p:nvPr/>
          </p:nvSpPr>
          <p:spPr>
            <a:xfrm>
              <a:off x="5048225" y="3928100"/>
              <a:ext cx="32700" cy="31300"/>
            </a:xfrm>
            <a:custGeom>
              <a:avLst/>
              <a:gdLst/>
              <a:ahLst/>
              <a:cxnLst/>
              <a:rect l="l" t="t" r="r" b="b"/>
              <a:pathLst>
                <a:path w="1308" h="1252" extrusionOk="0">
                  <a:moveTo>
                    <a:pt x="690" y="1"/>
                  </a:moveTo>
                  <a:cubicBezTo>
                    <a:pt x="673" y="1"/>
                    <a:pt x="656" y="1"/>
                    <a:pt x="639" y="3"/>
                  </a:cubicBezTo>
                  <a:cubicBezTo>
                    <a:pt x="305" y="33"/>
                    <a:pt x="1" y="368"/>
                    <a:pt x="31" y="672"/>
                  </a:cubicBezTo>
                  <a:cubicBezTo>
                    <a:pt x="60" y="989"/>
                    <a:pt x="335" y="1251"/>
                    <a:pt x="649" y="1251"/>
                  </a:cubicBezTo>
                  <a:cubicBezTo>
                    <a:pt x="666" y="1251"/>
                    <a:pt x="683" y="1251"/>
                    <a:pt x="700" y="1249"/>
                  </a:cubicBezTo>
                  <a:cubicBezTo>
                    <a:pt x="1065" y="1249"/>
                    <a:pt x="1308" y="945"/>
                    <a:pt x="1277" y="580"/>
                  </a:cubicBezTo>
                  <a:cubicBezTo>
                    <a:pt x="1249" y="263"/>
                    <a:pt x="1001" y="1"/>
                    <a:pt x="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9" name="Google Shape;29959;p13"/>
            <p:cNvSpPr/>
            <p:nvPr/>
          </p:nvSpPr>
          <p:spPr>
            <a:xfrm>
              <a:off x="2731325" y="1539075"/>
              <a:ext cx="31175" cy="31225"/>
            </a:xfrm>
            <a:custGeom>
              <a:avLst/>
              <a:gdLst/>
              <a:ahLst/>
              <a:cxnLst/>
              <a:rect l="l" t="t" r="r" b="b"/>
              <a:pathLst>
                <a:path w="1247" h="1249" extrusionOk="0">
                  <a:moveTo>
                    <a:pt x="608" y="0"/>
                  </a:moveTo>
                  <a:cubicBezTo>
                    <a:pt x="243" y="0"/>
                    <a:pt x="0" y="304"/>
                    <a:pt x="0" y="638"/>
                  </a:cubicBezTo>
                  <a:cubicBezTo>
                    <a:pt x="0" y="985"/>
                    <a:pt x="247" y="1249"/>
                    <a:pt x="558" y="1249"/>
                  </a:cubicBezTo>
                  <a:cubicBezTo>
                    <a:pt x="574" y="1249"/>
                    <a:pt x="591" y="1248"/>
                    <a:pt x="608" y="1246"/>
                  </a:cubicBezTo>
                  <a:cubicBezTo>
                    <a:pt x="943" y="1246"/>
                    <a:pt x="1247" y="942"/>
                    <a:pt x="1247" y="608"/>
                  </a:cubicBezTo>
                  <a:cubicBezTo>
                    <a:pt x="1247" y="304"/>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0" name="Google Shape;29960;p13"/>
            <p:cNvSpPr/>
            <p:nvPr/>
          </p:nvSpPr>
          <p:spPr>
            <a:xfrm>
              <a:off x="2248800" y="3422025"/>
              <a:ext cx="32700" cy="31225"/>
            </a:xfrm>
            <a:custGeom>
              <a:avLst/>
              <a:gdLst/>
              <a:ahLst/>
              <a:cxnLst/>
              <a:rect l="l" t="t" r="r" b="b"/>
              <a:pathLst>
                <a:path w="1308" h="1249" extrusionOk="0">
                  <a:moveTo>
                    <a:pt x="659" y="0"/>
                  </a:moveTo>
                  <a:cubicBezTo>
                    <a:pt x="642" y="0"/>
                    <a:pt x="625" y="1"/>
                    <a:pt x="608" y="2"/>
                  </a:cubicBezTo>
                  <a:cubicBezTo>
                    <a:pt x="243" y="63"/>
                    <a:pt x="61" y="306"/>
                    <a:pt x="30" y="641"/>
                  </a:cubicBezTo>
                  <a:cubicBezTo>
                    <a:pt x="0" y="945"/>
                    <a:pt x="365" y="1249"/>
                    <a:pt x="699" y="1249"/>
                  </a:cubicBezTo>
                  <a:cubicBezTo>
                    <a:pt x="1033" y="1249"/>
                    <a:pt x="1307" y="945"/>
                    <a:pt x="1277" y="580"/>
                  </a:cubicBezTo>
                  <a:cubicBezTo>
                    <a:pt x="1248" y="263"/>
                    <a:pt x="973" y="0"/>
                    <a:pt x="6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1" name="Google Shape;29961;p13"/>
            <p:cNvSpPr/>
            <p:nvPr/>
          </p:nvSpPr>
          <p:spPr>
            <a:xfrm>
              <a:off x="4541375" y="1374875"/>
              <a:ext cx="31950" cy="31450"/>
            </a:xfrm>
            <a:custGeom>
              <a:avLst/>
              <a:gdLst/>
              <a:ahLst/>
              <a:cxnLst/>
              <a:rect l="l" t="t" r="r" b="b"/>
              <a:pathLst>
                <a:path w="1278" h="1258" extrusionOk="0">
                  <a:moveTo>
                    <a:pt x="593" y="1"/>
                  </a:moveTo>
                  <a:cubicBezTo>
                    <a:pt x="277" y="1"/>
                    <a:pt x="1" y="292"/>
                    <a:pt x="1" y="611"/>
                  </a:cubicBezTo>
                  <a:cubicBezTo>
                    <a:pt x="1" y="975"/>
                    <a:pt x="183" y="1188"/>
                    <a:pt x="518" y="1249"/>
                  </a:cubicBezTo>
                  <a:cubicBezTo>
                    <a:pt x="549" y="1255"/>
                    <a:pt x="581" y="1257"/>
                    <a:pt x="612" y="1257"/>
                  </a:cubicBezTo>
                  <a:cubicBezTo>
                    <a:pt x="913" y="1257"/>
                    <a:pt x="1192" y="1005"/>
                    <a:pt x="1247" y="702"/>
                  </a:cubicBezTo>
                  <a:cubicBezTo>
                    <a:pt x="1277" y="367"/>
                    <a:pt x="974" y="33"/>
                    <a:pt x="639" y="3"/>
                  </a:cubicBezTo>
                  <a:cubicBezTo>
                    <a:pt x="624" y="1"/>
                    <a:pt x="608" y="1"/>
                    <a:pt x="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2" name="Google Shape;29962;p13"/>
            <p:cNvSpPr/>
            <p:nvPr/>
          </p:nvSpPr>
          <p:spPr>
            <a:xfrm>
              <a:off x="5224525" y="2036025"/>
              <a:ext cx="31950" cy="31250"/>
            </a:xfrm>
            <a:custGeom>
              <a:avLst/>
              <a:gdLst/>
              <a:ahLst/>
              <a:cxnLst/>
              <a:rect l="l" t="t" r="r" b="b"/>
              <a:pathLst>
                <a:path w="1278" h="1250" extrusionOk="0">
                  <a:moveTo>
                    <a:pt x="609" y="1"/>
                  </a:moveTo>
                  <a:cubicBezTo>
                    <a:pt x="274" y="31"/>
                    <a:pt x="1" y="335"/>
                    <a:pt x="31" y="670"/>
                  </a:cubicBezTo>
                  <a:cubicBezTo>
                    <a:pt x="61" y="1034"/>
                    <a:pt x="274" y="1217"/>
                    <a:pt x="609" y="1247"/>
                  </a:cubicBezTo>
                  <a:cubicBezTo>
                    <a:pt x="623" y="1248"/>
                    <a:pt x="637" y="1249"/>
                    <a:pt x="651" y="1249"/>
                  </a:cubicBezTo>
                  <a:cubicBezTo>
                    <a:pt x="971" y="1249"/>
                    <a:pt x="1277" y="930"/>
                    <a:pt x="1277" y="639"/>
                  </a:cubicBezTo>
                  <a:cubicBezTo>
                    <a:pt x="1277" y="305"/>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3" name="Google Shape;29963;p13"/>
            <p:cNvSpPr/>
            <p:nvPr/>
          </p:nvSpPr>
          <p:spPr>
            <a:xfrm>
              <a:off x="2349850" y="2017800"/>
              <a:ext cx="31950" cy="31225"/>
            </a:xfrm>
            <a:custGeom>
              <a:avLst/>
              <a:gdLst/>
              <a:ahLst/>
              <a:cxnLst/>
              <a:rect l="l" t="t" r="r" b="b"/>
              <a:pathLst>
                <a:path w="1278" h="1249" extrusionOk="0">
                  <a:moveTo>
                    <a:pt x="669" y="0"/>
                  </a:moveTo>
                  <a:cubicBezTo>
                    <a:pt x="335" y="0"/>
                    <a:pt x="1" y="304"/>
                    <a:pt x="1" y="639"/>
                  </a:cubicBezTo>
                  <a:cubicBezTo>
                    <a:pt x="1" y="930"/>
                    <a:pt x="307" y="1249"/>
                    <a:pt x="627" y="1249"/>
                  </a:cubicBezTo>
                  <a:cubicBezTo>
                    <a:pt x="641" y="1249"/>
                    <a:pt x="655" y="1248"/>
                    <a:pt x="669" y="1247"/>
                  </a:cubicBezTo>
                  <a:cubicBezTo>
                    <a:pt x="1004" y="1216"/>
                    <a:pt x="1216" y="1034"/>
                    <a:pt x="1247" y="669"/>
                  </a:cubicBezTo>
                  <a:cubicBezTo>
                    <a:pt x="1277" y="335"/>
                    <a:pt x="1004" y="31"/>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4" name="Google Shape;29964;p13"/>
            <p:cNvSpPr/>
            <p:nvPr/>
          </p:nvSpPr>
          <p:spPr>
            <a:xfrm>
              <a:off x="2479800" y="3916700"/>
              <a:ext cx="32700" cy="32000"/>
            </a:xfrm>
            <a:custGeom>
              <a:avLst/>
              <a:gdLst/>
              <a:ahLst/>
              <a:cxnLst/>
              <a:rect l="l" t="t" r="r" b="b"/>
              <a:pathLst>
                <a:path w="1308" h="1280" extrusionOk="0">
                  <a:moveTo>
                    <a:pt x="614" y="1"/>
                  </a:moveTo>
                  <a:cubicBezTo>
                    <a:pt x="277" y="1"/>
                    <a:pt x="31" y="265"/>
                    <a:pt x="31" y="611"/>
                  </a:cubicBezTo>
                  <a:cubicBezTo>
                    <a:pt x="0" y="976"/>
                    <a:pt x="274" y="1249"/>
                    <a:pt x="608" y="1280"/>
                  </a:cubicBezTo>
                  <a:cubicBezTo>
                    <a:pt x="943" y="1280"/>
                    <a:pt x="1277" y="976"/>
                    <a:pt x="1277" y="672"/>
                  </a:cubicBezTo>
                  <a:cubicBezTo>
                    <a:pt x="1307" y="337"/>
                    <a:pt x="1003" y="3"/>
                    <a:pt x="669" y="3"/>
                  </a:cubicBezTo>
                  <a:cubicBezTo>
                    <a:pt x="650" y="1"/>
                    <a:pt x="632" y="1"/>
                    <a:pt x="6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5" name="Google Shape;29965;p13"/>
            <p:cNvSpPr/>
            <p:nvPr/>
          </p:nvSpPr>
          <p:spPr>
            <a:xfrm>
              <a:off x="4811150" y="1472950"/>
              <a:ext cx="32700" cy="31950"/>
            </a:xfrm>
            <a:custGeom>
              <a:avLst/>
              <a:gdLst/>
              <a:ahLst/>
              <a:cxnLst/>
              <a:rect l="l" t="t" r="r" b="b"/>
              <a:pathLst>
                <a:path w="1308" h="1278" extrusionOk="0">
                  <a:moveTo>
                    <a:pt x="669" y="1"/>
                  </a:moveTo>
                  <a:cubicBezTo>
                    <a:pt x="304" y="1"/>
                    <a:pt x="0" y="305"/>
                    <a:pt x="31" y="639"/>
                  </a:cubicBezTo>
                  <a:cubicBezTo>
                    <a:pt x="31" y="973"/>
                    <a:pt x="335" y="1277"/>
                    <a:pt x="669" y="1277"/>
                  </a:cubicBezTo>
                  <a:cubicBezTo>
                    <a:pt x="1003" y="1277"/>
                    <a:pt x="1307" y="973"/>
                    <a:pt x="1307" y="639"/>
                  </a:cubicBezTo>
                  <a:cubicBezTo>
                    <a:pt x="1277" y="274"/>
                    <a:pt x="100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6" name="Google Shape;29966;p13"/>
            <p:cNvSpPr/>
            <p:nvPr/>
          </p:nvSpPr>
          <p:spPr>
            <a:xfrm>
              <a:off x="3322525" y="4429450"/>
              <a:ext cx="33450" cy="31625"/>
            </a:xfrm>
            <a:custGeom>
              <a:avLst/>
              <a:gdLst/>
              <a:ahLst/>
              <a:cxnLst/>
              <a:rect l="l" t="t" r="r" b="b"/>
              <a:pathLst>
                <a:path w="1338" h="1265" extrusionOk="0">
                  <a:moveTo>
                    <a:pt x="658" y="1"/>
                  </a:moveTo>
                  <a:cubicBezTo>
                    <a:pt x="366" y="1"/>
                    <a:pt x="115" y="230"/>
                    <a:pt x="61" y="557"/>
                  </a:cubicBezTo>
                  <a:cubicBezTo>
                    <a:pt x="0" y="891"/>
                    <a:pt x="243" y="1226"/>
                    <a:pt x="578" y="1256"/>
                  </a:cubicBezTo>
                  <a:cubicBezTo>
                    <a:pt x="609" y="1262"/>
                    <a:pt x="641" y="1265"/>
                    <a:pt x="673" y="1265"/>
                  </a:cubicBezTo>
                  <a:cubicBezTo>
                    <a:pt x="973" y="1265"/>
                    <a:pt x="1252" y="1015"/>
                    <a:pt x="1307" y="739"/>
                  </a:cubicBezTo>
                  <a:cubicBezTo>
                    <a:pt x="1338" y="405"/>
                    <a:pt x="1094" y="71"/>
                    <a:pt x="760" y="10"/>
                  </a:cubicBezTo>
                  <a:cubicBezTo>
                    <a:pt x="726" y="4"/>
                    <a:pt x="691"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7" name="Google Shape;29967;p13"/>
            <p:cNvSpPr/>
            <p:nvPr/>
          </p:nvSpPr>
          <p:spPr>
            <a:xfrm>
              <a:off x="2854425" y="1479750"/>
              <a:ext cx="31175" cy="31275"/>
            </a:xfrm>
            <a:custGeom>
              <a:avLst/>
              <a:gdLst/>
              <a:ahLst/>
              <a:cxnLst/>
              <a:rect l="l" t="t" r="r" b="b"/>
              <a:pathLst>
                <a:path w="1247" h="1251" extrusionOk="0">
                  <a:moveTo>
                    <a:pt x="594" y="0"/>
                  </a:moveTo>
                  <a:cubicBezTo>
                    <a:pt x="579" y="0"/>
                    <a:pt x="563" y="1"/>
                    <a:pt x="548" y="2"/>
                  </a:cubicBezTo>
                  <a:cubicBezTo>
                    <a:pt x="213" y="63"/>
                    <a:pt x="0" y="276"/>
                    <a:pt x="0" y="641"/>
                  </a:cubicBezTo>
                  <a:cubicBezTo>
                    <a:pt x="0" y="959"/>
                    <a:pt x="249" y="1251"/>
                    <a:pt x="589" y="1251"/>
                  </a:cubicBezTo>
                  <a:cubicBezTo>
                    <a:pt x="605" y="1251"/>
                    <a:pt x="622" y="1250"/>
                    <a:pt x="639" y="1249"/>
                  </a:cubicBezTo>
                  <a:cubicBezTo>
                    <a:pt x="973" y="1249"/>
                    <a:pt x="1247" y="914"/>
                    <a:pt x="1247" y="580"/>
                  </a:cubicBezTo>
                  <a:cubicBezTo>
                    <a:pt x="1218" y="290"/>
                    <a:pt x="912" y="0"/>
                    <a:pt x="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8" name="Google Shape;29968;p13"/>
            <p:cNvSpPr/>
            <p:nvPr/>
          </p:nvSpPr>
          <p:spPr>
            <a:xfrm>
              <a:off x="2084650" y="2744950"/>
              <a:ext cx="32700" cy="32000"/>
            </a:xfrm>
            <a:custGeom>
              <a:avLst/>
              <a:gdLst/>
              <a:ahLst/>
              <a:cxnLst/>
              <a:rect l="l" t="t" r="r" b="b"/>
              <a:pathLst>
                <a:path w="1308" h="1280" extrusionOk="0">
                  <a:moveTo>
                    <a:pt x="690" y="1"/>
                  </a:moveTo>
                  <a:cubicBezTo>
                    <a:pt x="673" y="1"/>
                    <a:pt x="656" y="1"/>
                    <a:pt x="639" y="3"/>
                  </a:cubicBezTo>
                  <a:cubicBezTo>
                    <a:pt x="305" y="3"/>
                    <a:pt x="1" y="337"/>
                    <a:pt x="31" y="672"/>
                  </a:cubicBezTo>
                  <a:cubicBezTo>
                    <a:pt x="31" y="1006"/>
                    <a:pt x="365" y="1280"/>
                    <a:pt x="700" y="1280"/>
                  </a:cubicBezTo>
                  <a:cubicBezTo>
                    <a:pt x="1034" y="1249"/>
                    <a:pt x="1308" y="945"/>
                    <a:pt x="1308" y="611"/>
                  </a:cubicBezTo>
                  <a:cubicBezTo>
                    <a:pt x="1279" y="265"/>
                    <a:pt x="1003" y="1"/>
                    <a:pt x="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9" name="Google Shape;29969;p13"/>
            <p:cNvSpPr/>
            <p:nvPr/>
          </p:nvSpPr>
          <p:spPr>
            <a:xfrm>
              <a:off x="4363575" y="4397775"/>
              <a:ext cx="31175" cy="31175"/>
            </a:xfrm>
            <a:custGeom>
              <a:avLst/>
              <a:gdLst/>
              <a:ahLst/>
              <a:cxnLst/>
              <a:rect l="l" t="t" r="r" b="b"/>
              <a:pathLst>
                <a:path w="1247" h="1247" extrusionOk="0">
                  <a:moveTo>
                    <a:pt x="608" y="0"/>
                  </a:moveTo>
                  <a:cubicBezTo>
                    <a:pt x="274" y="0"/>
                    <a:pt x="0" y="274"/>
                    <a:pt x="0" y="639"/>
                  </a:cubicBezTo>
                  <a:cubicBezTo>
                    <a:pt x="0" y="973"/>
                    <a:pt x="274" y="1247"/>
                    <a:pt x="608" y="1247"/>
                  </a:cubicBezTo>
                  <a:cubicBezTo>
                    <a:pt x="943" y="1247"/>
                    <a:pt x="1247" y="943"/>
                    <a:pt x="1247" y="639"/>
                  </a:cubicBezTo>
                  <a:cubicBezTo>
                    <a:pt x="1247" y="304"/>
                    <a:pt x="94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0" name="Google Shape;29970;p13"/>
            <p:cNvSpPr/>
            <p:nvPr/>
          </p:nvSpPr>
          <p:spPr>
            <a:xfrm>
              <a:off x="3230575" y="4397700"/>
              <a:ext cx="34225" cy="31475"/>
            </a:xfrm>
            <a:custGeom>
              <a:avLst/>
              <a:gdLst/>
              <a:ahLst/>
              <a:cxnLst/>
              <a:rect l="l" t="t" r="r" b="b"/>
              <a:pathLst>
                <a:path w="1369" h="1259" extrusionOk="0">
                  <a:moveTo>
                    <a:pt x="689" y="0"/>
                  </a:moveTo>
                  <a:cubicBezTo>
                    <a:pt x="392" y="0"/>
                    <a:pt x="176" y="179"/>
                    <a:pt x="91" y="490"/>
                  </a:cubicBezTo>
                  <a:cubicBezTo>
                    <a:pt x="0" y="854"/>
                    <a:pt x="243" y="1189"/>
                    <a:pt x="578" y="1250"/>
                  </a:cubicBezTo>
                  <a:cubicBezTo>
                    <a:pt x="612" y="1256"/>
                    <a:pt x="648" y="1259"/>
                    <a:pt x="682" y="1259"/>
                  </a:cubicBezTo>
                  <a:cubicBezTo>
                    <a:pt x="985" y="1259"/>
                    <a:pt x="1283" y="1032"/>
                    <a:pt x="1338" y="733"/>
                  </a:cubicBezTo>
                  <a:cubicBezTo>
                    <a:pt x="1368" y="398"/>
                    <a:pt x="1095" y="34"/>
                    <a:pt x="760" y="3"/>
                  </a:cubicBezTo>
                  <a:cubicBezTo>
                    <a:pt x="736" y="1"/>
                    <a:pt x="712" y="0"/>
                    <a:pt x="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1" name="Google Shape;29971;p13"/>
            <p:cNvSpPr/>
            <p:nvPr/>
          </p:nvSpPr>
          <p:spPr>
            <a:xfrm>
              <a:off x="4869650" y="1598275"/>
              <a:ext cx="31200" cy="31300"/>
            </a:xfrm>
            <a:custGeom>
              <a:avLst/>
              <a:gdLst/>
              <a:ahLst/>
              <a:cxnLst/>
              <a:rect l="l" t="t" r="r" b="b"/>
              <a:pathLst>
                <a:path w="1248" h="1252" extrusionOk="0">
                  <a:moveTo>
                    <a:pt x="599" y="1"/>
                  </a:moveTo>
                  <a:cubicBezTo>
                    <a:pt x="582" y="1"/>
                    <a:pt x="565" y="1"/>
                    <a:pt x="548" y="3"/>
                  </a:cubicBezTo>
                  <a:cubicBezTo>
                    <a:pt x="214" y="64"/>
                    <a:pt x="1" y="277"/>
                    <a:pt x="1" y="641"/>
                  </a:cubicBezTo>
                  <a:cubicBezTo>
                    <a:pt x="1" y="960"/>
                    <a:pt x="250" y="1251"/>
                    <a:pt x="589" y="1251"/>
                  </a:cubicBezTo>
                  <a:cubicBezTo>
                    <a:pt x="605" y="1251"/>
                    <a:pt x="622" y="1251"/>
                    <a:pt x="639" y="1249"/>
                  </a:cubicBezTo>
                  <a:cubicBezTo>
                    <a:pt x="973" y="1249"/>
                    <a:pt x="1247" y="915"/>
                    <a:pt x="1247" y="581"/>
                  </a:cubicBezTo>
                  <a:cubicBezTo>
                    <a:pt x="1218" y="263"/>
                    <a:pt x="916" y="1"/>
                    <a:pt x="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2" name="Google Shape;29972;p13"/>
            <p:cNvSpPr/>
            <p:nvPr/>
          </p:nvSpPr>
          <p:spPr>
            <a:xfrm>
              <a:off x="4025425" y="4479775"/>
              <a:ext cx="32700" cy="31300"/>
            </a:xfrm>
            <a:custGeom>
              <a:avLst/>
              <a:gdLst/>
              <a:ahLst/>
              <a:cxnLst/>
              <a:rect l="l" t="t" r="r" b="b"/>
              <a:pathLst>
                <a:path w="1308" h="1252" extrusionOk="0">
                  <a:moveTo>
                    <a:pt x="654" y="1"/>
                  </a:moveTo>
                  <a:cubicBezTo>
                    <a:pt x="639" y="1"/>
                    <a:pt x="624" y="2"/>
                    <a:pt x="608" y="3"/>
                  </a:cubicBezTo>
                  <a:cubicBezTo>
                    <a:pt x="274" y="33"/>
                    <a:pt x="0" y="307"/>
                    <a:pt x="31" y="672"/>
                  </a:cubicBezTo>
                  <a:cubicBezTo>
                    <a:pt x="31" y="989"/>
                    <a:pt x="304" y="1252"/>
                    <a:pt x="618" y="1252"/>
                  </a:cubicBezTo>
                  <a:cubicBezTo>
                    <a:pt x="635" y="1252"/>
                    <a:pt x="652" y="1251"/>
                    <a:pt x="669" y="1249"/>
                  </a:cubicBezTo>
                  <a:cubicBezTo>
                    <a:pt x="1003" y="1249"/>
                    <a:pt x="1307" y="915"/>
                    <a:pt x="1277" y="611"/>
                  </a:cubicBezTo>
                  <a:cubicBezTo>
                    <a:pt x="1248" y="292"/>
                    <a:pt x="970"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3" name="Google Shape;29973;p13"/>
            <p:cNvSpPr/>
            <p:nvPr/>
          </p:nvSpPr>
          <p:spPr>
            <a:xfrm>
              <a:off x="5371950" y="2193275"/>
              <a:ext cx="32700" cy="32000"/>
            </a:xfrm>
            <a:custGeom>
              <a:avLst/>
              <a:gdLst/>
              <a:ahLst/>
              <a:cxnLst/>
              <a:rect l="l" t="t" r="r" b="b"/>
              <a:pathLst>
                <a:path w="1308" h="1280" extrusionOk="0">
                  <a:moveTo>
                    <a:pt x="689" y="0"/>
                  </a:moveTo>
                  <a:cubicBezTo>
                    <a:pt x="673" y="0"/>
                    <a:pt x="656" y="1"/>
                    <a:pt x="639" y="3"/>
                  </a:cubicBezTo>
                  <a:cubicBezTo>
                    <a:pt x="304" y="3"/>
                    <a:pt x="0" y="337"/>
                    <a:pt x="31" y="671"/>
                  </a:cubicBezTo>
                  <a:cubicBezTo>
                    <a:pt x="31" y="1006"/>
                    <a:pt x="365" y="1279"/>
                    <a:pt x="699" y="1279"/>
                  </a:cubicBezTo>
                  <a:cubicBezTo>
                    <a:pt x="1034" y="1249"/>
                    <a:pt x="1307" y="945"/>
                    <a:pt x="1307" y="611"/>
                  </a:cubicBezTo>
                  <a:cubicBezTo>
                    <a:pt x="1279" y="265"/>
                    <a:pt x="1003" y="0"/>
                    <a:pt x="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4" name="Google Shape;29974;p13"/>
            <p:cNvSpPr/>
            <p:nvPr/>
          </p:nvSpPr>
          <p:spPr>
            <a:xfrm>
              <a:off x="5206300" y="3779975"/>
              <a:ext cx="31925" cy="31950"/>
            </a:xfrm>
            <a:custGeom>
              <a:avLst/>
              <a:gdLst/>
              <a:ahLst/>
              <a:cxnLst/>
              <a:rect l="l" t="t" r="r" b="b"/>
              <a:pathLst>
                <a:path w="1277" h="1278" extrusionOk="0">
                  <a:moveTo>
                    <a:pt x="638" y="1"/>
                  </a:moveTo>
                  <a:cubicBezTo>
                    <a:pt x="274" y="1"/>
                    <a:pt x="0" y="274"/>
                    <a:pt x="0" y="639"/>
                  </a:cubicBezTo>
                  <a:cubicBezTo>
                    <a:pt x="0" y="973"/>
                    <a:pt x="304" y="1277"/>
                    <a:pt x="638" y="1277"/>
                  </a:cubicBezTo>
                  <a:cubicBezTo>
                    <a:pt x="973" y="1277"/>
                    <a:pt x="1277" y="973"/>
                    <a:pt x="1277" y="639"/>
                  </a:cubicBezTo>
                  <a:cubicBezTo>
                    <a:pt x="1277" y="305"/>
                    <a:pt x="97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5" name="Google Shape;29975;p13"/>
            <p:cNvSpPr/>
            <p:nvPr/>
          </p:nvSpPr>
          <p:spPr>
            <a:xfrm>
              <a:off x="5404625" y="3235150"/>
              <a:ext cx="31175" cy="31175"/>
            </a:xfrm>
            <a:custGeom>
              <a:avLst/>
              <a:gdLst/>
              <a:ahLst/>
              <a:cxnLst/>
              <a:rect l="l" t="t" r="r" b="b"/>
              <a:pathLst>
                <a:path w="1247" h="1247" extrusionOk="0">
                  <a:moveTo>
                    <a:pt x="639" y="0"/>
                  </a:moveTo>
                  <a:cubicBezTo>
                    <a:pt x="304" y="0"/>
                    <a:pt x="0" y="304"/>
                    <a:pt x="0" y="638"/>
                  </a:cubicBezTo>
                  <a:cubicBezTo>
                    <a:pt x="0" y="942"/>
                    <a:pt x="304" y="1246"/>
                    <a:pt x="639" y="1246"/>
                  </a:cubicBezTo>
                  <a:cubicBezTo>
                    <a:pt x="973" y="1246"/>
                    <a:pt x="1247" y="973"/>
                    <a:pt x="1247" y="63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6" name="Google Shape;29976;p13"/>
            <p:cNvSpPr/>
            <p:nvPr/>
          </p:nvSpPr>
          <p:spPr>
            <a:xfrm>
              <a:off x="5284550" y="2159075"/>
              <a:ext cx="31950" cy="31300"/>
            </a:xfrm>
            <a:custGeom>
              <a:avLst/>
              <a:gdLst/>
              <a:ahLst/>
              <a:cxnLst/>
              <a:rect l="l" t="t" r="r" b="b"/>
              <a:pathLst>
                <a:path w="1278" h="1252" extrusionOk="0">
                  <a:moveTo>
                    <a:pt x="595" y="1"/>
                  </a:moveTo>
                  <a:cubicBezTo>
                    <a:pt x="579" y="1"/>
                    <a:pt x="564" y="1"/>
                    <a:pt x="548" y="3"/>
                  </a:cubicBezTo>
                  <a:cubicBezTo>
                    <a:pt x="214" y="64"/>
                    <a:pt x="1" y="277"/>
                    <a:pt x="1" y="641"/>
                  </a:cubicBezTo>
                  <a:cubicBezTo>
                    <a:pt x="1" y="960"/>
                    <a:pt x="277" y="1251"/>
                    <a:pt x="593" y="1251"/>
                  </a:cubicBezTo>
                  <a:cubicBezTo>
                    <a:pt x="608" y="1251"/>
                    <a:pt x="624" y="1251"/>
                    <a:pt x="639" y="1249"/>
                  </a:cubicBezTo>
                  <a:cubicBezTo>
                    <a:pt x="974" y="1249"/>
                    <a:pt x="1277" y="915"/>
                    <a:pt x="1247" y="580"/>
                  </a:cubicBezTo>
                  <a:cubicBezTo>
                    <a:pt x="1218" y="263"/>
                    <a:pt x="888" y="1"/>
                    <a:pt x="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7" name="Google Shape;29977;p13"/>
            <p:cNvSpPr/>
            <p:nvPr/>
          </p:nvSpPr>
          <p:spPr>
            <a:xfrm>
              <a:off x="3473725" y="1192500"/>
              <a:ext cx="32700" cy="31300"/>
            </a:xfrm>
            <a:custGeom>
              <a:avLst/>
              <a:gdLst/>
              <a:ahLst/>
              <a:cxnLst/>
              <a:rect l="l" t="t" r="r" b="b"/>
              <a:pathLst>
                <a:path w="1308" h="1252" extrusionOk="0">
                  <a:moveTo>
                    <a:pt x="655" y="1"/>
                  </a:moveTo>
                  <a:cubicBezTo>
                    <a:pt x="640" y="1"/>
                    <a:pt x="624" y="1"/>
                    <a:pt x="609" y="3"/>
                  </a:cubicBezTo>
                  <a:cubicBezTo>
                    <a:pt x="274" y="33"/>
                    <a:pt x="1" y="307"/>
                    <a:pt x="31" y="672"/>
                  </a:cubicBezTo>
                  <a:cubicBezTo>
                    <a:pt x="31" y="989"/>
                    <a:pt x="305" y="1251"/>
                    <a:pt x="619" y="1251"/>
                  </a:cubicBezTo>
                  <a:cubicBezTo>
                    <a:pt x="636" y="1251"/>
                    <a:pt x="653" y="1251"/>
                    <a:pt x="670" y="1249"/>
                  </a:cubicBezTo>
                  <a:cubicBezTo>
                    <a:pt x="1004" y="1249"/>
                    <a:pt x="1308" y="915"/>
                    <a:pt x="1278" y="611"/>
                  </a:cubicBezTo>
                  <a:cubicBezTo>
                    <a:pt x="1249" y="292"/>
                    <a:pt x="971"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8" name="Google Shape;29978;p13"/>
            <p:cNvSpPr/>
            <p:nvPr/>
          </p:nvSpPr>
          <p:spPr>
            <a:xfrm>
              <a:off x="5083200" y="3836925"/>
              <a:ext cx="31925" cy="31275"/>
            </a:xfrm>
            <a:custGeom>
              <a:avLst/>
              <a:gdLst/>
              <a:ahLst/>
              <a:cxnLst/>
              <a:rect l="l" t="t" r="r" b="b"/>
              <a:pathLst>
                <a:path w="1277" h="1251" extrusionOk="0">
                  <a:moveTo>
                    <a:pt x="651" y="0"/>
                  </a:moveTo>
                  <a:cubicBezTo>
                    <a:pt x="636" y="0"/>
                    <a:pt x="622" y="1"/>
                    <a:pt x="608" y="2"/>
                  </a:cubicBezTo>
                  <a:cubicBezTo>
                    <a:pt x="274" y="33"/>
                    <a:pt x="61" y="246"/>
                    <a:pt x="30" y="580"/>
                  </a:cubicBezTo>
                  <a:cubicBezTo>
                    <a:pt x="0" y="945"/>
                    <a:pt x="274" y="1249"/>
                    <a:pt x="608" y="1249"/>
                  </a:cubicBezTo>
                  <a:cubicBezTo>
                    <a:pt x="622" y="1250"/>
                    <a:pt x="636" y="1251"/>
                    <a:pt x="651" y="1251"/>
                  </a:cubicBezTo>
                  <a:cubicBezTo>
                    <a:pt x="970" y="1251"/>
                    <a:pt x="1277" y="932"/>
                    <a:pt x="1277" y="641"/>
                  </a:cubicBezTo>
                  <a:cubicBezTo>
                    <a:pt x="1277" y="321"/>
                    <a:pt x="970" y="0"/>
                    <a:pt x="6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9" name="Google Shape;29979;p13"/>
            <p:cNvSpPr/>
            <p:nvPr/>
          </p:nvSpPr>
          <p:spPr>
            <a:xfrm>
              <a:off x="2604425" y="1596050"/>
              <a:ext cx="32700" cy="31950"/>
            </a:xfrm>
            <a:custGeom>
              <a:avLst/>
              <a:gdLst/>
              <a:ahLst/>
              <a:cxnLst/>
              <a:rect l="l" t="t" r="r" b="b"/>
              <a:pathLst>
                <a:path w="1308" h="1278" extrusionOk="0">
                  <a:moveTo>
                    <a:pt x="669" y="1"/>
                  </a:moveTo>
                  <a:cubicBezTo>
                    <a:pt x="335" y="1"/>
                    <a:pt x="31" y="274"/>
                    <a:pt x="31" y="609"/>
                  </a:cubicBezTo>
                  <a:cubicBezTo>
                    <a:pt x="0" y="943"/>
                    <a:pt x="304" y="1277"/>
                    <a:pt x="639" y="1277"/>
                  </a:cubicBezTo>
                  <a:cubicBezTo>
                    <a:pt x="1003" y="1277"/>
                    <a:pt x="1277" y="1004"/>
                    <a:pt x="1307" y="639"/>
                  </a:cubicBezTo>
                  <a:cubicBezTo>
                    <a:pt x="1307" y="274"/>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0" name="Google Shape;29980;p13"/>
            <p:cNvSpPr/>
            <p:nvPr/>
          </p:nvSpPr>
          <p:spPr>
            <a:xfrm>
              <a:off x="5166775" y="1912925"/>
              <a:ext cx="31950" cy="31250"/>
            </a:xfrm>
            <a:custGeom>
              <a:avLst/>
              <a:gdLst/>
              <a:ahLst/>
              <a:cxnLst/>
              <a:rect l="l" t="t" r="r" b="b"/>
              <a:pathLst>
                <a:path w="1278" h="1250" extrusionOk="0">
                  <a:moveTo>
                    <a:pt x="669" y="1"/>
                  </a:moveTo>
                  <a:cubicBezTo>
                    <a:pt x="335" y="1"/>
                    <a:pt x="1" y="335"/>
                    <a:pt x="31" y="639"/>
                  </a:cubicBezTo>
                  <a:cubicBezTo>
                    <a:pt x="61" y="973"/>
                    <a:pt x="274" y="1217"/>
                    <a:pt x="608" y="1247"/>
                  </a:cubicBezTo>
                  <a:cubicBezTo>
                    <a:pt x="627" y="1249"/>
                    <a:pt x="646" y="1249"/>
                    <a:pt x="664" y="1249"/>
                  </a:cubicBezTo>
                  <a:cubicBezTo>
                    <a:pt x="1003" y="1249"/>
                    <a:pt x="1277" y="987"/>
                    <a:pt x="1277" y="670"/>
                  </a:cubicBezTo>
                  <a:cubicBezTo>
                    <a:pt x="1277" y="305"/>
                    <a:pt x="100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1" name="Google Shape;29981;p13"/>
            <p:cNvSpPr/>
            <p:nvPr/>
          </p:nvSpPr>
          <p:spPr>
            <a:xfrm>
              <a:off x="2305775" y="3545125"/>
              <a:ext cx="32700" cy="31225"/>
            </a:xfrm>
            <a:custGeom>
              <a:avLst/>
              <a:gdLst/>
              <a:ahLst/>
              <a:cxnLst/>
              <a:rect l="l" t="t" r="r" b="b"/>
              <a:pathLst>
                <a:path w="1308" h="1249" extrusionOk="0">
                  <a:moveTo>
                    <a:pt x="655" y="0"/>
                  </a:moveTo>
                  <a:cubicBezTo>
                    <a:pt x="640" y="0"/>
                    <a:pt x="624" y="1"/>
                    <a:pt x="609" y="3"/>
                  </a:cubicBezTo>
                  <a:cubicBezTo>
                    <a:pt x="274" y="33"/>
                    <a:pt x="1" y="367"/>
                    <a:pt x="62" y="732"/>
                  </a:cubicBezTo>
                  <a:cubicBezTo>
                    <a:pt x="122" y="1066"/>
                    <a:pt x="335" y="1249"/>
                    <a:pt x="700" y="1249"/>
                  </a:cubicBezTo>
                  <a:cubicBezTo>
                    <a:pt x="1034" y="1249"/>
                    <a:pt x="1308" y="914"/>
                    <a:pt x="1308" y="580"/>
                  </a:cubicBezTo>
                  <a:cubicBezTo>
                    <a:pt x="1279" y="290"/>
                    <a:pt x="973" y="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2" name="Google Shape;29982;p13"/>
            <p:cNvSpPr/>
            <p:nvPr/>
          </p:nvSpPr>
          <p:spPr>
            <a:xfrm>
              <a:off x="2381775" y="1926600"/>
              <a:ext cx="31175" cy="31250"/>
            </a:xfrm>
            <a:custGeom>
              <a:avLst/>
              <a:gdLst/>
              <a:ahLst/>
              <a:cxnLst/>
              <a:rect l="l" t="t" r="r" b="b"/>
              <a:pathLst>
                <a:path w="1247" h="1250" extrusionOk="0">
                  <a:moveTo>
                    <a:pt x="639" y="1"/>
                  </a:moveTo>
                  <a:cubicBezTo>
                    <a:pt x="335" y="1"/>
                    <a:pt x="0" y="305"/>
                    <a:pt x="0" y="609"/>
                  </a:cubicBezTo>
                  <a:cubicBezTo>
                    <a:pt x="0" y="943"/>
                    <a:pt x="304" y="1247"/>
                    <a:pt x="608" y="1247"/>
                  </a:cubicBezTo>
                  <a:cubicBezTo>
                    <a:pt x="627" y="1249"/>
                    <a:pt x="645" y="1249"/>
                    <a:pt x="663" y="1249"/>
                  </a:cubicBezTo>
                  <a:cubicBezTo>
                    <a:pt x="1000" y="1249"/>
                    <a:pt x="1247" y="985"/>
                    <a:pt x="1247" y="639"/>
                  </a:cubicBezTo>
                  <a:cubicBezTo>
                    <a:pt x="1247" y="305"/>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3" name="Google Shape;29983;p13"/>
            <p:cNvSpPr/>
            <p:nvPr/>
          </p:nvSpPr>
          <p:spPr>
            <a:xfrm>
              <a:off x="5447925" y="2838475"/>
              <a:ext cx="31950" cy="31225"/>
            </a:xfrm>
            <a:custGeom>
              <a:avLst/>
              <a:gdLst/>
              <a:ahLst/>
              <a:cxnLst/>
              <a:rect l="l" t="t" r="r" b="b"/>
              <a:pathLst>
                <a:path w="1278" h="1249" extrusionOk="0">
                  <a:moveTo>
                    <a:pt x="609" y="1"/>
                  </a:moveTo>
                  <a:cubicBezTo>
                    <a:pt x="275" y="1"/>
                    <a:pt x="1" y="335"/>
                    <a:pt x="31" y="669"/>
                  </a:cubicBezTo>
                  <a:cubicBezTo>
                    <a:pt x="62" y="1034"/>
                    <a:pt x="275" y="1216"/>
                    <a:pt x="609" y="1247"/>
                  </a:cubicBezTo>
                  <a:cubicBezTo>
                    <a:pt x="623" y="1248"/>
                    <a:pt x="637" y="1249"/>
                    <a:pt x="652" y="1249"/>
                  </a:cubicBezTo>
                  <a:cubicBezTo>
                    <a:pt x="971" y="1249"/>
                    <a:pt x="1278" y="930"/>
                    <a:pt x="1278" y="639"/>
                  </a:cubicBezTo>
                  <a:cubicBezTo>
                    <a:pt x="1278" y="305"/>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4" name="Google Shape;29984;p13"/>
            <p:cNvSpPr/>
            <p:nvPr/>
          </p:nvSpPr>
          <p:spPr>
            <a:xfrm>
              <a:off x="5413750" y="2929675"/>
              <a:ext cx="31175" cy="31225"/>
            </a:xfrm>
            <a:custGeom>
              <a:avLst/>
              <a:gdLst/>
              <a:ahLst/>
              <a:cxnLst/>
              <a:rect l="l" t="t" r="r" b="b"/>
              <a:pathLst>
                <a:path w="1247" h="1249" extrusionOk="0">
                  <a:moveTo>
                    <a:pt x="608" y="0"/>
                  </a:moveTo>
                  <a:cubicBezTo>
                    <a:pt x="304" y="30"/>
                    <a:pt x="0" y="365"/>
                    <a:pt x="31" y="669"/>
                  </a:cubicBezTo>
                  <a:cubicBezTo>
                    <a:pt x="31" y="986"/>
                    <a:pt x="332" y="1249"/>
                    <a:pt x="648" y="1249"/>
                  </a:cubicBezTo>
                  <a:cubicBezTo>
                    <a:pt x="665" y="1249"/>
                    <a:pt x="682" y="1248"/>
                    <a:pt x="699" y="1246"/>
                  </a:cubicBezTo>
                  <a:cubicBezTo>
                    <a:pt x="1034" y="1186"/>
                    <a:pt x="1216" y="973"/>
                    <a:pt x="1246" y="638"/>
                  </a:cubicBezTo>
                  <a:cubicBezTo>
                    <a:pt x="1246" y="30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5" name="Google Shape;29985;p13"/>
            <p:cNvSpPr/>
            <p:nvPr/>
          </p:nvSpPr>
          <p:spPr>
            <a:xfrm>
              <a:off x="2315650" y="2108975"/>
              <a:ext cx="31950" cy="31200"/>
            </a:xfrm>
            <a:custGeom>
              <a:avLst/>
              <a:gdLst/>
              <a:ahLst/>
              <a:cxnLst/>
              <a:rect l="l" t="t" r="r" b="b"/>
              <a:pathLst>
                <a:path w="1278" h="1248" extrusionOk="0">
                  <a:moveTo>
                    <a:pt x="609" y="1"/>
                  </a:moveTo>
                  <a:cubicBezTo>
                    <a:pt x="274" y="31"/>
                    <a:pt x="1" y="366"/>
                    <a:pt x="31" y="700"/>
                  </a:cubicBezTo>
                  <a:cubicBezTo>
                    <a:pt x="92" y="1034"/>
                    <a:pt x="305" y="1217"/>
                    <a:pt x="639" y="1247"/>
                  </a:cubicBezTo>
                  <a:cubicBezTo>
                    <a:pt x="974" y="1247"/>
                    <a:pt x="1277" y="943"/>
                    <a:pt x="1247" y="609"/>
                  </a:cubicBezTo>
                  <a:cubicBezTo>
                    <a:pt x="1247" y="274"/>
                    <a:pt x="91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6" name="Google Shape;29986;p13"/>
            <p:cNvSpPr/>
            <p:nvPr/>
          </p:nvSpPr>
          <p:spPr>
            <a:xfrm>
              <a:off x="4175875" y="1242700"/>
              <a:ext cx="31950" cy="31250"/>
            </a:xfrm>
            <a:custGeom>
              <a:avLst/>
              <a:gdLst/>
              <a:ahLst/>
              <a:cxnLst/>
              <a:rect l="l" t="t" r="r" b="b"/>
              <a:pathLst>
                <a:path w="1278" h="1250" extrusionOk="0">
                  <a:moveTo>
                    <a:pt x="639" y="1"/>
                  </a:moveTo>
                  <a:cubicBezTo>
                    <a:pt x="304" y="31"/>
                    <a:pt x="1" y="335"/>
                    <a:pt x="31" y="670"/>
                  </a:cubicBezTo>
                  <a:cubicBezTo>
                    <a:pt x="61" y="1004"/>
                    <a:pt x="274" y="1217"/>
                    <a:pt x="608" y="1247"/>
                  </a:cubicBezTo>
                  <a:cubicBezTo>
                    <a:pt x="624" y="1249"/>
                    <a:pt x="639" y="1249"/>
                    <a:pt x="655" y="1249"/>
                  </a:cubicBezTo>
                  <a:cubicBezTo>
                    <a:pt x="970" y="1249"/>
                    <a:pt x="1247" y="958"/>
                    <a:pt x="1247" y="639"/>
                  </a:cubicBezTo>
                  <a:cubicBezTo>
                    <a:pt x="1277" y="335"/>
                    <a:pt x="94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7" name="Google Shape;29987;p13"/>
            <p:cNvSpPr/>
            <p:nvPr/>
          </p:nvSpPr>
          <p:spPr>
            <a:xfrm>
              <a:off x="3934225" y="4447925"/>
              <a:ext cx="31950" cy="31225"/>
            </a:xfrm>
            <a:custGeom>
              <a:avLst/>
              <a:gdLst/>
              <a:ahLst/>
              <a:cxnLst/>
              <a:rect l="l" t="t" r="r" b="b"/>
              <a:pathLst>
                <a:path w="1278" h="1249" extrusionOk="0">
                  <a:moveTo>
                    <a:pt x="669" y="0"/>
                  </a:moveTo>
                  <a:cubicBezTo>
                    <a:pt x="335" y="31"/>
                    <a:pt x="92" y="213"/>
                    <a:pt x="31" y="548"/>
                  </a:cubicBezTo>
                  <a:cubicBezTo>
                    <a:pt x="1" y="882"/>
                    <a:pt x="244" y="1216"/>
                    <a:pt x="578" y="1247"/>
                  </a:cubicBezTo>
                  <a:cubicBezTo>
                    <a:pt x="595" y="1248"/>
                    <a:pt x="612" y="1249"/>
                    <a:pt x="629" y="1249"/>
                  </a:cubicBezTo>
                  <a:cubicBezTo>
                    <a:pt x="946" y="1249"/>
                    <a:pt x="1247" y="986"/>
                    <a:pt x="1247" y="669"/>
                  </a:cubicBezTo>
                  <a:cubicBezTo>
                    <a:pt x="1277" y="365"/>
                    <a:pt x="973"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8" name="Google Shape;29988;p13"/>
            <p:cNvSpPr/>
            <p:nvPr/>
          </p:nvSpPr>
          <p:spPr>
            <a:xfrm>
              <a:off x="4267075" y="1274625"/>
              <a:ext cx="31925" cy="31175"/>
            </a:xfrm>
            <a:custGeom>
              <a:avLst/>
              <a:gdLst/>
              <a:ahLst/>
              <a:cxnLst/>
              <a:rect l="l" t="t" r="r" b="b"/>
              <a:pathLst>
                <a:path w="1277" h="1247" extrusionOk="0">
                  <a:moveTo>
                    <a:pt x="608" y="1"/>
                  </a:moveTo>
                  <a:cubicBezTo>
                    <a:pt x="274" y="31"/>
                    <a:pt x="61" y="244"/>
                    <a:pt x="30" y="578"/>
                  </a:cubicBezTo>
                  <a:cubicBezTo>
                    <a:pt x="0" y="912"/>
                    <a:pt x="274" y="1216"/>
                    <a:pt x="608" y="1247"/>
                  </a:cubicBezTo>
                  <a:cubicBezTo>
                    <a:pt x="942" y="1247"/>
                    <a:pt x="1246" y="973"/>
                    <a:pt x="1277" y="639"/>
                  </a:cubicBezTo>
                  <a:cubicBezTo>
                    <a:pt x="1277" y="304"/>
                    <a:pt x="94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9" name="Google Shape;29989;p13"/>
            <p:cNvSpPr/>
            <p:nvPr/>
          </p:nvSpPr>
          <p:spPr>
            <a:xfrm>
              <a:off x="850575" y="471425"/>
              <a:ext cx="56275" cy="19850"/>
            </a:xfrm>
            <a:custGeom>
              <a:avLst/>
              <a:gdLst/>
              <a:ahLst/>
              <a:cxnLst/>
              <a:rect l="l" t="t" r="r" b="b"/>
              <a:pathLst>
                <a:path w="2251" h="794" extrusionOk="0">
                  <a:moveTo>
                    <a:pt x="1" y="0"/>
                  </a:moveTo>
                  <a:cubicBezTo>
                    <a:pt x="312" y="595"/>
                    <a:pt x="676" y="794"/>
                    <a:pt x="1142" y="794"/>
                  </a:cubicBezTo>
                  <a:cubicBezTo>
                    <a:pt x="1177" y="794"/>
                    <a:pt x="1212" y="793"/>
                    <a:pt x="1247" y="791"/>
                  </a:cubicBezTo>
                  <a:cubicBezTo>
                    <a:pt x="1733" y="760"/>
                    <a:pt x="2098" y="548"/>
                    <a:pt x="2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0" name="Google Shape;29990;p13"/>
            <p:cNvSpPr/>
            <p:nvPr/>
          </p:nvSpPr>
          <p:spPr>
            <a:xfrm>
              <a:off x="4768600" y="4133325"/>
              <a:ext cx="31925" cy="31225"/>
            </a:xfrm>
            <a:custGeom>
              <a:avLst/>
              <a:gdLst/>
              <a:ahLst/>
              <a:cxnLst/>
              <a:rect l="l" t="t" r="r" b="b"/>
              <a:pathLst>
                <a:path w="1277" h="1249" extrusionOk="0">
                  <a:moveTo>
                    <a:pt x="608" y="1"/>
                  </a:moveTo>
                  <a:cubicBezTo>
                    <a:pt x="274" y="31"/>
                    <a:pt x="0" y="335"/>
                    <a:pt x="31" y="669"/>
                  </a:cubicBezTo>
                  <a:cubicBezTo>
                    <a:pt x="61" y="1034"/>
                    <a:pt x="274" y="1217"/>
                    <a:pt x="638" y="1247"/>
                  </a:cubicBezTo>
                  <a:cubicBezTo>
                    <a:pt x="651" y="1248"/>
                    <a:pt x="664" y="1249"/>
                    <a:pt x="678" y="1249"/>
                  </a:cubicBezTo>
                  <a:cubicBezTo>
                    <a:pt x="970" y="1249"/>
                    <a:pt x="1277" y="930"/>
                    <a:pt x="1277" y="639"/>
                  </a:cubicBezTo>
                  <a:cubicBezTo>
                    <a:pt x="1246" y="305"/>
                    <a:pt x="94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1" name="Google Shape;29991;p13"/>
            <p:cNvSpPr/>
            <p:nvPr/>
          </p:nvSpPr>
          <p:spPr>
            <a:xfrm>
              <a:off x="3564250" y="1225175"/>
              <a:ext cx="32575" cy="30525"/>
            </a:xfrm>
            <a:custGeom>
              <a:avLst/>
              <a:gdLst/>
              <a:ahLst/>
              <a:cxnLst/>
              <a:rect l="l" t="t" r="r" b="b"/>
              <a:pathLst>
                <a:path w="1303" h="1221" extrusionOk="0">
                  <a:moveTo>
                    <a:pt x="545" y="1"/>
                  </a:moveTo>
                  <a:cubicBezTo>
                    <a:pt x="524" y="1"/>
                    <a:pt x="504" y="2"/>
                    <a:pt x="483" y="3"/>
                  </a:cubicBezTo>
                  <a:cubicBezTo>
                    <a:pt x="392" y="124"/>
                    <a:pt x="149" y="337"/>
                    <a:pt x="88" y="580"/>
                  </a:cubicBezTo>
                  <a:cubicBezTo>
                    <a:pt x="1" y="900"/>
                    <a:pt x="304" y="1221"/>
                    <a:pt x="650" y="1221"/>
                  </a:cubicBezTo>
                  <a:cubicBezTo>
                    <a:pt x="665" y="1221"/>
                    <a:pt x="681" y="1220"/>
                    <a:pt x="696" y="1219"/>
                  </a:cubicBezTo>
                  <a:cubicBezTo>
                    <a:pt x="1030" y="1188"/>
                    <a:pt x="1243" y="975"/>
                    <a:pt x="1274" y="641"/>
                  </a:cubicBezTo>
                  <a:cubicBezTo>
                    <a:pt x="1303" y="321"/>
                    <a:pt x="997" y="1"/>
                    <a:pt x="5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2" name="Google Shape;29992;p13"/>
            <p:cNvSpPr/>
            <p:nvPr/>
          </p:nvSpPr>
          <p:spPr>
            <a:xfrm>
              <a:off x="3428900" y="471425"/>
              <a:ext cx="40300" cy="22825"/>
            </a:xfrm>
            <a:custGeom>
              <a:avLst/>
              <a:gdLst/>
              <a:ahLst/>
              <a:cxnLst/>
              <a:rect l="l" t="t" r="r" b="b"/>
              <a:pathLst>
                <a:path w="1612" h="913" extrusionOk="0">
                  <a:moveTo>
                    <a:pt x="1" y="0"/>
                  </a:moveTo>
                  <a:cubicBezTo>
                    <a:pt x="92" y="639"/>
                    <a:pt x="335" y="912"/>
                    <a:pt x="791" y="912"/>
                  </a:cubicBezTo>
                  <a:cubicBezTo>
                    <a:pt x="1216" y="912"/>
                    <a:pt x="1460" y="639"/>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3" name="Google Shape;29993;p13"/>
            <p:cNvSpPr/>
            <p:nvPr/>
          </p:nvSpPr>
          <p:spPr>
            <a:xfrm>
              <a:off x="2133275" y="3173600"/>
              <a:ext cx="31950" cy="31925"/>
            </a:xfrm>
            <a:custGeom>
              <a:avLst/>
              <a:gdLst/>
              <a:ahLst/>
              <a:cxnLst/>
              <a:rect l="l" t="t" r="r" b="b"/>
              <a:pathLst>
                <a:path w="1278" h="1277" extrusionOk="0">
                  <a:moveTo>
                    <a:pt x="639" y="0"/>
                  </a:moveTo>
                  <a:cubicBezTo>
                    <a:pt x="274" y="0"/>
                    <a:pt x="1" y="274"/>
                    <a:pt x="31" y="638"/>
                  </a:cubicBezTo>
                  <a:cubicBezTo>
                    <a:pt x="31" y="1003"/>
                    <a:pt x="305" y="1277"/>
                    <a:pt x="639" y="1277"/>
                  </a:cubicBezTo>
                  <a:cubicBezTo>
                    <a:pt x="974" y="1246"/>
                    <a:pt x="1278" y="942"/>
                    <a:pt x="1278" y="608"/>
                  </a:cubicBezTo>
                  <a:cubicBezTo>
                    <a:pt x="1278" y="30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4" name="Google Shape;29994;p13"/>
            <p:cNvSpPr/>
            <p:nvPr/>
          </p:nvSpPr>
          <p:spPr>
            <a:xfrm>
              <a:off x="5239725" y="3688800"/>
              <a:ext cx="32700" cy="31925"/>
            </a:xfrm>
            <a:custGeom>
              <a:avLst/>
              <a:gdLst/>
              <a:ahLst/>
              <a:cxnLst/>
              <a:rect l="l" t="t" r="r" b="b"/>
              <a:pathLst>
                <a:path w="1308" h="1277" extrusionOk="0">
                  <a:moveTo>
                    <a:pt x="639" y="0"/>
                  </a:moveTo>
                  <a:cubicBezTo>
                    <a:pt x="304" y="31"/>
                    <a:pt x="1" y="335"/>
                    <a:pt x="31" y="669"/>
                  </a:cubicBezTo>
                  <a:cubicBezTo>
                    <a:pt x="31" y="973"/>
                    <a:pt x="365" y="1277"/>
                    <a:pt x="700" y="1277"/>
                  </a:cubicBezTo>
                  <a:cubicBezTo>
                    <a:pt x="1034" y="1246"/>
                    <a:pt x="1308" y="973"/>
                    <a:pt x="1277" y="608"/>
                  </a:cubicBezTo>
                  <a:cubicBezTo>
                    <a:pt x="1277" y="243"/>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5" name="Google Shape;29995;p13"/>
            <p:cNvSpPr/>
            <p:nvPr/>
          </p:nvSpPr>
          <p:spPr>
            <a:xfrm>
              <a:off x="3225250" y="1306550"/>
              <a:ext cx="31950" cy="31175"/>
            </a:xfrm>
            <a:custGeom>
              <a:avLst/>
              <a:gdLst/>
              <a:ahLst/>
              <a:cxnLst/>
              <a:rect l="l" t="t" r="r" b="b"/>
              <a:pathLst>
                <a:path w="1278" h="1247" extrusionOk="0">
                  <a:moveTo>
                    <a:pt x="639" y="0"/>
                  </a:moveTo>
                  <a:cubicBezTo>
                    <a:pt x="335" y="0"/>
                    <a:pt x="1" y="334"/>
                    <a:pt x="31" y="669"/>
                  </a:cubicBezTo>
                  <a:cubicBezTo>
                    <a:pt x="61" y="1003"/>
                    <a:pt x="274" y="1246"/>
                    <a:pt x="608" y="1246"/>
                  </a:cubicBezTo>
                  <a:cubicBezTo>
                    <a:pt x="973" y="1246"/>
                    <a:pt x="1186" y="1034"/>
                    <a:pt x="1247" y="699"/>
                  </a:cubicBezTo>
                  <a:cubicBezTo>
                    <a:pt x="1277" y="334"/>
                    <a:pt x="1004" y="31"/>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6" name="Google Shape;29996;p13"/>
            <p:cNvSpPr/>
            <p:nvPr/>
          </p:nvSpPr>
          <p:spPr>
            <a:xfrm>
              <a:off x="3010200" y="1331625"/>
              <a:ext cx="32700" cy="31225"/>
            </a:xfrm>
            <a:custGeom>
              <a:avLst/>
              <a:gdLst/>
              <a:ahLst/>
              <a:cxnLst/>
              <a:rect l="l" t="t" r="r" b="b"/>
              <a:pathLst>
                <a:path w="1308" h="1249" extrusionOk="0">
                  <a:moveTo>
                    <a:pt x="639" y="0"/>
                  </a:moveTo>
                  <a:cubicBezTo>
                    <a:pt x="304" y="31"/>
                    <a:pt x="1" y="335"/>
                    <a:pt x="31" y="669"/>
                  </a:cubicBezTo>
                  <a:cubicBezTo>
                    <a:pt x="31" y="959"/>
                    <a:pt x="335" y="1249"/>
                    <a:pt x="653" y="1249"/>
                  </a:cubicBezTo>
                  <a:cubicBezTo>
                    <a:pt x="669" y="1249"/>
                    <a:pt x="684" y="1248"/>
                    <a:pt x="700" y="1246"/>
                  </a:cubicBezTo>
                  <a:cubicBezTo>
                    <a:pt x="1034" y="1246"/>
                    <a:pt x="1308" y="942"/>
                    <a:pt x="1277" y="608"/>
                  </a:cubicBezTo>
                  <a:cubicBezTo>
                    <a:pt x="1277" y="243"/>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7" name="Google Shape;29997;p13"/>
            <p:cNvSpPr/>
            <p:nvPr/>
          </p:nvSpPr>
          <p:spPr>
            <a:xfrm>
              <a:off x="5111300" y="1787550"/>
              <a:ext cx="31175" cy="31950"/>
            </a:xfrm>
            <a:custGeom>
              <a:avLst/>
              <a:gdLst/>
              <a:ahLst/>
              <a:cxnLst/>
              <a:rect l="l" t="t" r="r" b="b"/>
              <a:pathLst>
                <a:path w="1247" h="1278" extrusionOk="0">
                  <a:moveTo>
                    <a:pt x="609" y="1"/>
                  </a:moveTo>
                  <a:cubicBezTo>
                    <a:pt x="244" y="1"/>
                    <a:pt x="1" y="274"/>
                    <a:pt x="1" y="639"/>
                  </a:cubicBezTo>
                  <a:cubicBezTo>
                    <a:pt x="1" y="973"/>
                    <a:pt x="274" y="1277"/>
                    <a:pt x="609" y="1277"/>
                  </a:cubicBezTo>
                  <a:cubicBezTo>
                    <a:pt x="943" y="1277"/>
                    <a:pt x="1247" y="943"/>
                    <a:pt x="1247" y="639"/>
                  </a:cubicBezTo>
                  <a:cubicBezTo>
                    <a:pt x="1247" y="30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8" name="Google Shape;29998;p13"/>
            <p:cNvSpPr/>
            <p:nvPr/>
          </p:nvSpPr>
          <p:spPr>
            <a:xfrm>
              <a:off x="2108200" y="2959300"/>
              <a:ext cx="31950" cy="31950"/>
            </a:xfrm>
            <a:custGeom>
              <a:avLst/>
              <a:gdLst/>
              <a:ahLst/>
              <a:cxnLst/>
              <a:rect l="l" t="t" r="r" b="b"/>
              <a:pathLst>
                <a:path w="1278" h="1278" extrusionOk="0">
                  <a:moveTo>
                    <a:pt x="639" y="1"/>
                  </a:moveTo>
                  <a:cubicBezTo>
                    <a:pt x="305" y="1"/>
                    <a:pt x="1" y="304"/>
                    <a:pt x="1" y="608"/>
                  </a:cubicBezTo>
                  <a:cubicBezTo>
                    <a:pt x="1" y="943"/>
                    <a:pt x="305" y="1247"/>
                    <a:pt x="609" y="1277"/>
                  </a:cubicBezTo>
                  <a:cubicBezTo>
                    <a:pt x="973" y="1277"/>
                    <a:pt x="1247" y="1004"/>
                    <a:pt x="1247" y="639"/>
                  </a:cubicBezTo>
                  <a:cubicBezTo>
                    <a:pt x="1277" y="274"/>
                    <a:pt x="1004" y="3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9" name="Google Shape;29999;p13"/>
            <p:cNvSpPr/>
            <p:nvPr/>
          </p:nvSpPr>
          <p:spPr>
            <a:xfrm>
              <a:off x="3350625" y="1250250"/>
              <a:ext cx="31950" cy="30475"/>
            </a:xfrm>
            <a:custGeom>
              <a:avLst/>
              <a:gdLst/>
              <a:ahLst/>
              <a:cxnLst/>
              <a:rect l="l" t="t" r="r" b="b"/>
              <a:pathLst>
                <a:path w="1278" h="1219" extrusionOk="0">
                  <a:moveTo>
                    <a:pt x="639" y="0"/>
                  </a:moveTo>
                  <a:cubicBezTo>
                    <a:pt x="619" y="0"/>
                    <a:pt x="599" y="1"/>
                    <a:pt x="578" y="3"/>
                  </a:cubicBezTo>
                  <a:cubicBezTo>
                    <a:pt x="214" y="33"/>
                    <a:pt x="1" y="337"/>
                    <a:pt x="31" y="672"/>
                  </a:cubicBezTo>
                  <a:cubicBezTo>
                    <a:pt x="92" y="1036"/>
                    <a:pt x="335" y="1188"/>
                    <a:pt x="670" y="1219"/>
                  </a:cubicBezTo>
                  <a:cubicBezTo>
                    <a:pt x="1004" y="1219"/>
                    <a:pt x="1277" y="884"/>
                    <a:pt x="1277" y="580"/>
                  </a:cubicBezTo>
                  <a:cubicBezTo>
                    <a:pt x="1249" y="236"/>
                    <a:pt x="977"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0" name="Google Shape;30000;p13"/>
            <p:cNvSpPr/>
            <p:nvPr/>
          </p:nvSpPr>
          <p:spPr>
            <a:xfrm>
              <a:off x="5397775" y="2408325"/>
              <a:ext cx="31950" cy="30525"/>
            </a:xfrm>
            <a:custGeom>
              <a:avLst/>
              <a:gdLst/>
              <a:ahLst/>
              <a:cxnLst/>
              <a:rect l="l" t="t" r="r" b="b"/>
              <a:pathLst>
                <a:path w="1278" h="1221" extrusionOk="0">
                  <a:moveTo>
                    <a:pt x="682" y="1"/>
                  </a:moveTo>
                  <a:cubicBezTo>
                    <a:pt x="668" y="1"/>
                    <a:pt x="653" y="1"/>
                    <a:pt x="639" y="3"/>
                  </a:cubicBezTo>
                  <a:cubicBezTo>
                    <a:pt x="305" y="3"/>
                    <a:pt x="62" y="185"/>
                    <a:pt x="31" y="550"/>
                  </a:cubicBezTo>
                  <a:cubicBezTo>
                    <a:pt x="1" y="884"/>
                    <a:pt x="244" y="1188"/>
                    <a:pt x="609" y="1219"/>
                  </a:cubicBezTo>
                  <a:cubicBezTo>
                    <a:pt x="624" y="1220"/>
                    <a:pt x="640" y="1221"/>
                    <a:pt x="655" y="1221"/>
                  </a:cubicBezTo>
                  <a:cubicBezTo>
                    <a:pt x="971" y="1221"/>
                    <a:pt x="1248" y="931"/>
                    <a:pt x="1277" y="641"/>
                  </a:cubicBezTo>
                  <a:cubicBezTo>
                    <a:pt x="1277" y="321"/>
                    <a:pt x="999" y="1"/>
                    <a:pt x="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1" name="Google Shape;30001;p13"/>
            <p:cNvSpPr/>
            <p:nvPr/>
          </p:nvSpPr>
          <p:spPr>
            <a:xfrm>
              <a:off x="2507900" y="1868050"/>
              <a:ext cx="30425" cy="30525"/>
            </a:xfrm>
            <a:custGeom>
              <a:avLst/>
              <a:gdLst/>
              <a:ahLst/>
              <a:cxnLst/>
              <a:rect l="l" t="t" r="r" b="b"/>
              <a:pathLst>
                <a:path w="1217" h="1221" extrusionOk="0">
                  <a:moveTo>
                    <a:pt x="625" y="0"/>
                  </a:moveTo>
                  <a:cubicBezTo>
                    <a:pt x="609" y="0"/>
                    <a:pt x="594" y="1"/>
                    <a:pt x="578" y="2"/>
                  </a:cubicBezTo>
                  <a:cubicBezTo>
                    <a:pt x="244" y="33"/>
                    <a:pt x="31" y="246"/>
                    <a:pt x="1" y="580"/>
                  </a:cubicBezTo>
                  <a:cubicBezTo>
                    <a:pt x="1" y="945"/>
                    <a:pt x="214" y="1157"/>
                    <a:pt x="548" y="1218"/>
                  </a:cubicBezTo>
                  <a:cubicBezTo>
                    <a:pt x="564" y="1220"/>
                    <a:pt x="579" y="1220"/>
                    <a:pt x="595" y="1220"/>
                  </a:cubicBezTo>
                  <a:cubicBezTo>
                    <a:pt x="913" y="1220"/>
                    <a:pt x="1217" y="929"/>
                    <a:pt x="1217" y="610"/>
                  </a:cubicBezTo>
                  <a:cubicBezTo>
                    <a:pt x="1217" y="292"/>
                    <a:pt x="940" y="0"/>
                    <a:pt x="6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2" name="Google Shape;30002;p13"/>
            <p:cNvSpPr/>
            <p:nvPr/>
          </p:nvSpPr>
          <p:spPr>
            <a:xfrm>
              <a:off x="5340025" y="2285225"/>
              <a:ext cx="31950" cy="29950"/>
            </a:xfrm>
            <a:custGeom>
              <a:avLst/>
              <a:gdLst/>
              <a:ahLst/>
              <a:cxnLst/>
              <a:rect l="l" t="t" r="r" b="b"/>
              <a:pathLst>
                <a:path w="1278" h="1198" extrusionOk="0">
                  <a:moveTo>
                    <a:pt x="700" y="0"/>
                  </a:moveTo>
                  <a:cubicBezTo>
                    <a:pt x="680" y="0"/>
                    <a:pt x="660" y="1"/>
                    <a:pt x="639" y="3"/>
                  </a:cubicBezTo>
                  <a:cubicBezTo>
                    <a:pt x="274" y="33"/>
                    <a:pt x="1" y="337"/>
                    <a:pt x="31" y="671"/>
                  </a:cubicBezTo>
                  <a:cubicBezTo>
                    <a:pt x="86" y="971"/>
                    <a:pt x="335" y="1197"/>
                    <a:pt x="649" y="1197"/>
                  </a:cubicBezTo>
                  <a:cubicBezTo>
                    <a:pt x="686" y="1197"/>
                    <a:pt x="723" y="1194"/>
                    <a:pt x="761" y="1188"/>
                  </a:cubicBezTo>
                  <a:cubicBezTo>
                    <a:pt x="1095" y="1158"/>
                    <a:pt x="1277" y="945"/>
                    <a:pt x="1277" y="580"/>
                  </a:cubicBezTo>
                  <a:cubicBezTo>
                    <a:pt x="1277" y="236"/>
                    <a:pt x="103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3" name="Google Shape;30003;p13"/>
            <p:cNvSpPr/>
            <p:nvPr/>
          </p:nvSpPr>
          <p:spPr>
            <a:xfrm>
              <a:off x="2224475" y="3208500"/>
              <a:ext cx="31900" cy="30475"/>
            </a:xfrm>
            <a:custGeom>
              <a:avLst/>
              <a:gdLst/>
              <a:ahLst/>
              <a:cxnLst/>
              <a:rect l="l" t="t" r="r" b="b"/>
              <a:pathLst>
                <a:path w="1276" h="1219" extrusionOk="0">
                  <a:moveTo>
                    <a:pt x="678" y="0"/>
                  </a:moveTo>
                  <a:cubicBezTo>
                    <a:pt x="665" y="0"/>
                    <a:pt x="652" y="1"/>
                    <a:pt x="639" y="2"/>
                  </a:cubicBezTo>
                  <a:cubicBezTo>
                    <a:pt x="304" y="2"/>
                    <a:pt x="0" y="337"/>
                    <a:pt x="61" y="671"/>
                  </a:cubicBezTo>
                  <a:cubicBezTo>
                    <a:pt x="92" y="1005"/>
                    <a:pt x="304" y="1218"/>
                    <a:pt x="639" y="1218"/>
                  </a:cubicBezTo>
                  <a:cubicBezTo>
                    <a:pt x="1003" y="1188"/>
                    <a:pt x="1216" y="975"/>
                    <a:pt x="1247" y="641"/>
                  </a:cubicBezTo>
                  <a:cubicBezTo>
                    <a:pt x="1276" y="320"/>
                    <a:pt x="970" y="0"/>
                    <a:pt x="6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4" name="Google Shape;30004;p13"/>
            <p:cNvSpPr/>
            <p:nvPr/>
          </p:nvSpPr>
          <p:spPr>
            <a:xfrm>
              <a:off x="3100625" y="1366575"/>
              <a:ext cx="34225" cy="35725"/>
            </a:xfrm>
            <a:custGeom>
              <a:avLst/>
              <a:gdLst/>
              <a:ahLst/>
              <a:cxnLst/>
              <a:rect l="l" t="t" r="r" b="b"/>
              <a:pathLst>
                <a:path w="1369" h="1429" extrusionOk="0">
                  <a:moveTo>
                    <a:pt x="700" y="0"/>
                  </a:moveTo>
                  <a:cubicBezTo>
                    <a:pt x="365" y="0"/>
                    <a:pt x="1" y="335"/>
                    <a:pt x="122" y="639"/>
                  </a:cubicBezTo>
                  <a:cubicBezTo>
                    <a:pt x="183" y="882"/>
                    <a:pt x="426" y="1064"/>
                    <a:pt x="700" y="1429"/>
                  </a:cubicBezTo>
                  <a:cubicBezTo>
                    <a:pt x="973" y="1064"/>
                    <a:pt x="1216" y="882"/>
                    <a:pt x="1277" y="639"/>
                  </a:cubicBezTo>
                  <a:cubicBezTo>
                    <a:pt x="1368" y="335"/>
                    <a:pt x="103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5" name="Google Shape;30005;p13"/>
            <p:cNvSpPr/>
            <p:nvPr/>
          </p:nvSpPr>
          <p:spPr>
            <a:xfrm>
              <a:off x="2901600" y="4175075"/>
              <a:ext cx="31075" cy="30050"/>
            </a:xfrm>
            <a:custGeom>
              <a:avLst/>
              <a:gdLst/>
              <a:ahLst/>
              <a:cxnLst/>
              <a:rect l="l" t="t" r="r" b="b"/>
              <a:pathLst>
                <a:path w="1243" h="1202" extrusionOk="0">
                  <a:moveTo>
                    <a:pt x="675" y="1"/>
                  </a:moveTo>
                  <a:cubicBezTo>
                    <a:pt x="662" y="1"/>
                    <a:pt x="649" y="1"/>
                    <a:pt x="636" y="2"/>
                  </a:cubicBezTo>
                  <a:cubicBezTo>
                    <a:pt x="272" y="33"/>
                    <a:pt x="59" y="215"/>
                    <a:pt x="28" y="580"/>
                  </a:cubicBezTo>
                  <a:cubicBezTo>
                    <a:pt x="1" y="854"/>
                    <a:pt x="269" y="1201"/>
                    <a:pt x="545" y="1201"/>
                  </a:cubicBezTo>
                  <a:cubicBezTo>
                    <a:pt x="575" y="1201"/>
                    <a:pt x="606" y="1197"/>
                    <a:pt x="636" y="1188"/>
                  </a:cubicBezTo>
                  <a:cubicBezTo>
                    <a:pt x="879" y="1127"/>
                    <a:pt x="1092" y="884"/>
                    <a:pt x="1214" y="793"/>
                  </a:cubicBezTo>
                  <a:cubicBezTo>
                    <a:pt x="1243" y="327"/>
                    <a:pt x="965" y="1"/>
                    <a:pt x="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6" name="Google Shape;30006;p13"/>
            <p:cNvSpPr/>
            <p:nvPr/>
          </p:nvSpPr>
          <p:spPr>
            <a:xfrm>
              <a:off x="2189525" y="3297375"/>
              <a:ext cx="31925" cy="30700"/>
            </a:xfrm>
            <a:custGeom>
              <a:avLst/>
              <a:gdLst/>
              <a:ahLst/>
              <a:cxnLst/>
              <a:rect l="l" t="t" r="r" b="b"/>
              <a:pathLst>
                <a:path w="1277" h="1228" extrusionOk="0">
                  <a:moveTo>
                    <a:pt x="699" y="1"/>
                  </a:moveTo>
                  <a:cubicBezTo>
                    <a:pt x="679" y="1"/>
                    <a:pt x="659" y="2"/>
                    <a:pt x="638" y="4"/>
                  </a:cubicBezTo>
                  <a:cubicBezTo>
                    <a:pt x="274" y="34"/>
                    <a:pt x="0" y="338"/>
                    <a:pt x="31" y="672"/>
                  </a:cubicBezTo>
                  <a:cubicBezTo>
                    <a:pt x="86" y="975"/>
                    <a:pt x="340" y="1228"/>
                    <a:pt x="658" y="1228"/>
                  </a:cubicBezTo>
                  <a:cubicBezTo>
                    <a:pt x="692" y="1228"/>
                    <a:pt x="726" y="1225"/>
                    <a:pt x="760" y="1219"/>
                  </a:cubicBezTo>
                  <a:cubicBezTo>
                    <a:pt x="1094" y="1159"/>
                    <a:pt x="1277" y="946"/>
                    <a:pt x="1277" y="581"/>
                  </a:cubicBezTo>
                  <a:cubicBezTo>
                    <a:pt x="1277" y="237"/>
                    <a:pt x="1033"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7" name="Google Shape;30007;p13"/>
            <p:cNvSpPr/>
            <p:nvPr/>
          </p:nvSpPr>
          <p:spPr>
            <a:xfrm>
              <a:off x="4891700" y="4077050"/>
              <a:ext cx="31925" cy="30525"/>
            </a:xfrm>
            <a:custGeom>
              <a:avLst/>
              <a:gdLst/>
              <a:ahLst/>
              <a:cxnLst/>
              <a:rect l="l" t="t" r="r" b="b"/>
              <a:pathLst>
                <a:path w="1277" h="1221" extrusionOk="0">
                  <a:moveTo>
                    <a:pt x="685" y="0"/>
                  </a:moveTo>
                  <a:cubicBezTo>
                    <a:pt x="669" y="0"/>
                    <a:pt x="654" y="1"/>
                    <a:pt x="639" y="2"/>
                  </a:cubicBezTo>
                  <a:cubicBezTo>
                    <a:pt x="304" y="2"/>
                    <a:pt x="61" y="185"/>
                    <a:pt x="31" y="550"/>
                  </a:cubicBezTo>
                  <a:cubicBezTo>
                    <a:pt x="0" y="884"/>
                    <a:pt x="243" y="1188"/>
                    <a:pt x="608" y="1218"/>
                  </a:cubicBezTo>
                  <a:cubicBezTo>
                    <a:pt x="624" y="1220"/>
                    <a:pt x="639" y="1220"/>
                    <a:pt x="655" y="1220"/>
                  </a:cubicBezTo>
                  <a:cubicBezTo>
                    <a:pt x="970" y="1220"/>
                    <a:pt x="1248" y="931"/>
                    <a:pt x="1277" y="641"/>
                  </a:cubicBezTo>
                  <a:cubicBezTo>
                    <a:pt x="1277" y="321"/>
                    <a:pt x="1026"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8" name="Google Shape;30008;p13"/>
            <p:cNvSpPr/>
            <p:nvPr/>
          </p:nvSpPr>
          <p:spPr>
            <a:xfrm>
              <a:off x="2362775" y="3671250"/>
              <a:ext cx="31950" cy="30475"/>
            </a:xfrm>
            <a:custGeom>
              <a:avLst/>
              <a:gdLst/>
              <a:ahLst/>
              <a:cxnLst/>
              <a:rect l="l" t="t" r="r" b="b"/>
              <a:pathLst>
                <a:path w="1278" h="1219" extrusionOk="0">
                  <a:moveTo>
                    <a:pt x="669" y="1"/>
                  </a:moveTo>
                  <a:cubicBezTo>
                    <a:pt x="649" y="1"/>
                    <a:pt x="629" y="1"/>
                    <a:pt x="608" y="3"/>
                  </a:cubicBezTo>
                  <a:cubicBezTo>
                    <a:pt x="274" y="34"/>
                    <a:pt x="61" y="246"/>
                    <a:pt x="31" y="581"/>
                  </a:cubicBezTo>
                  <a:cubicBezTo>
                    <a:pt x="0" y="915"/>
                    <a:pt x="335" y="1219"/>
                    <a:pt x="669" y="1219"/>
                  </a:cubicBezTo>
                  <a:cubicBezTo>
                    <a:pt x="1034" y="1219"/>
                    <a:pt x="1277" y="945"/>
                    <a:pt x="1277" y="581"/>
                  </a:cubicBezTo>
                  <a:cubicBezTo>
                    <a:pt x="1248" y="237"/>
                    <a:pt x="100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9" name="Google Shape;30009;p13"/>
            <p:cNvSpPr/>
            <p:nvPr/>
          </p:nvSpPr>
          <p:spPr>
            <a:xfrm>
              <a:off x="4488200" y="4341475"/>
              <a:ext cx="31925" cy="30525"/>
            </a:xfrm>
            <a:custGeom>
              <a:avLst/>
              <a:gdLst/>
              <a:ahLst/>
              <a:cxnLst/>
              <a:rect l="l" t="t" r="r" b="b"/>
              <a:pathLst>
                <a:path w="1277" h="1221" extrusionOk="0">
                  <a:moveTo>
                    <a:pt x="592" y="1"/>
                  </a:moveTo>
                  <a:cubicBezTo>
                    <a:pt x="277" y="1"/>
                    <a:pt x="0" y="292"/>
                    <a:pt x="0" y="611"/>
                  </a:cubicBezTo>
                  <a:cubicBezTo>
                    <a:pt x="0" y="930"/>
                    <a:pt x="304" y="1221"/>
                    <a:pt x="622" y="1221"/>
                  </a:cubicBezTo>
                  <a:cubicBezTo>
                    <a:pt x="638" y="1221"/>
                    <a:pt x="653" y="1220"/>
                    <a:pt x="669" y="1219"/>
                  </a:cubicBezTo>
                  <a:cubicBezTo>
                    <a:pt x="1034" y="1188"/>
                    <a:pt x="1277" y="915"/>
                    <a:pt x="1246" y="550"/>
                  </a:cubicBezTo>
                  <a:cubicBezTo>
                    <a:pt x="1216" y="185"/>
                    <a:pt x="973" y="3"/>
                    <a:pt x="638" y="3"/>
                  </a:cubicBezTo>
                  <a:cubicBezTo>
                    <a:pt x="623" y="2"/>
                    <a:pt x="607" y="1"/>
                    <a:pt x="5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0" name="Google Shape;30010;p13"/>
            <p:cNvSpPr/>
            <p:nvPr/>
          </p:nvSpPr>
          <p:spPr>
            <a:xfrm>
              <a:off x="2152275" y="2563350"/>
              <a:ext cx="31175" cy="30525"/>
            </a:xfrm>
            <a:custGeom>
              <a:avLst/>
              <a:gdLst/>
              <a:ahLst/>
              <a:cxnLst/>
              <a:rect l="l" t="t" r="r" b="b"/>
              <a:pathLst>
                <a:path w="1247" h="1221" extrusionOk="0">
                  <a:moveTo>
                    <a:pt x="584" y="0"/>
                  </a:moveTo>
                  <a:cubicBezTo>
                    <a:pt x="247" y="0"/>
                    <a:pt x="1" y="264"/>
                    <a:pt x="1" y="610"/>
                  </a:cubicBezTo>
                  <a:cubicBezTo>
                    <a:pt x="1" y="945"/>
                    <a:pt x="214" y="1157"/>
                    <a:pt x="548" y="1218"/>
                  </a:cubicBezTo>
                  <a:cubicBezTo>
                    <a:pt x="565" y="1220"/>
                    <a:pt x="582" y="1221"/>
                    <a:pt x="599" y="1221"/>
                  </a:cubicBezTo>
                  <a:cubicBezTo>
                    <a:pt x="916" y="1221"/>
                    <a:pt x="1218" y="958"/>
                    <a:pt x="1247" y="641"/>
                  </a:cubicBezTo>
                  <a:cubicBezTo>
                    <a:pt x="1247" y="306"/>
                    <a:pt x="973" y="2"/>
                    <a:pt x="639" y="2"/>
                  </a:cubicBezTo>
                  <a:cubicBezTo>
                    <a:pt x="621" y="1"/>
                    <a:pt x="602"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1" name="Google Shape;30011;p13"/>
            <p:cNvSpPr/>
            <p:nvPr/>
          </p:nvSpPr>
          <p:spPr>
            <a:xfrm>
              <a:off x="4643975" y="4192600"/>
              <a:ext cx="34225" cy="31175"/>
            </a:xfrm>
            <a:custGeom>
              <a:avLst/>
              <a:gdLst/>
              <a:ahLst/>
              <a:cxnLst/>
              <a:rect l="l" t="t" r="r" b="b"/>
              <a:pathLst>
                <a:path w="1369" h="1247" extrusionOk="0">
                  <a:moveTo>
                    <a:pt x="578" y="1"/>
                  </a:moveTo>
                  <a:cubicBezTo>
                    <a:pt x="456" y="153"/>
                    <a:pt x="213" y="335"/>
                    <a:pt x="122" y="548"/>
                  </a:cubicBezTo>
                  <a:cubicBezTo>
                    <a:pt x="0" y="882"/>
                    <a:pt x="335" y="1216"/>
                    <a:pt x="669" y="1247"/>
                  </a:cubicBezTo>
                  <a:cubicBezTo>
                    <a:pt x="1034" y="1247"/>
                    <a:pt x="1216" y="1034"/>
                    <a:pt x="1307" y="700"/>
                  </a:cubicBezTo>
                  <a:cubicBezTo>
                    <a:pt x="1368" y="396"/>
                    <a:pt x="1064" y="3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2" name="Google Shape;30012;p13"/>
            <p:cNvSpPr/>
            <p:nvPr/>
          </p:nvSpPr>
          <p:spPr>
            <a:xfrm>
              <a:off x="2422050" y="3794350"/>
              <a:ext cx="32700" cy="30500"/>
            </a:xfrm>
            <a:custGeom>
              <a:avLst/>
              <a:gdLst/>
              <a:ahLst/>
              <a:cxnLst/>
              <a:rect l="l" t="t" r="r" b="b"/>
              <a:pathLst>
                <a:path w="1308" h="1220" extrusionOk="0">
                  <a:moveTo>
                    <a:pt x="669" y="1"/>
                  </a:moveTo>
                  <a:cubicBezTo>
                    <a:pt x="649" y="1"/>
                    <a:pt x="629" y="2"/>
                    <a:pt x="608" y="3"/>
                  </a:cubicBezTo>
                  <a:cubicBezTo>
                    <a:pt x="274" y="34"/>
                    <a:pt x="61" y="246"/>
                    <a:pt x="31" y="581"/>
                  </a:cubicBezTo>
                  <a:cubicBezTo>
                    <a:pt x="0" y="915"/>
                    <a:pt x="335" y="1219"/>
                    <a:pt x="669" y="1219"/>
                  </a:cubicBezTo>
                  <a:cubicBezTo>
                    <a:pt x="1034" y="1219"/>
                    <a:pt x="1307" y="946"/>
                    <a:pt x="1277" y="581"/>
                  </a:cubicBezTo>
                  <a:cubicBezTo>
                    <a:pt x="1277" y="237"/>
                    <a:pt x="1006"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3" name="Google Shape;30013;p13"/>
            <p:cNvSpPr/>
            <p:nvPr/>
          </p:nvSpPr>
          <p:spPr>
            <a:xfrm>
              <a:off x="2512600" y="3828575"/>
              <a:ext cx="34100" cy="35025"/>
            </a:xfrm>
            <a:custGeom>
              <a:avLst/>
              <a:gdLst/>
              <a:ahLst/>
              <a:cxnLst/>
              <a:rect l="l" t="t" r="r" b="b"/>
              <a:pathLst>
                <a:path w="1364" h="1401" extrusionOk="0">
                  <a:moveTo>
                    <a:pt x="658" y="0"/>
                  </a:moveTo>
                  <a:cubicBezTo>
                    <a:pt x="360" y="0"/>
                    <a:pt x="0" y="348"/>
                    <a:pt x="117" y="640"/>
                  </a:cubicBezTo>
                  <a:cubicBezTo>
                    <a:pt x="178" y="884"/>
                    <a:pt x="421" y="1066"/>
                    <a:pt x="694" y="1400"/>
                  </a:cubicBezTo>
                  <a:cubicBezTo>
                    <a:pt x="938" y="1066"/>
                    <a:pt x="1181" y="884"/>
                    <a:pt x="1272" y="640"/>
                  </a:cubicBezTo>
                  <a:cubicBezTo>
                    <a:pt x="1363" y="336"/>
                    <a:pt x="1029" y="2"/>
                    <a:pt x="694" y="2"/>
                  </a:cubicBezTo>
                  <a:cubicBezTo>
                    <a:pt x="682" y="1"/>
                    <a:pt x="670" y="0"/>
                    <a:pt x="6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4" name="Google Shape;30014;p13"/>
            <p:cNvSpPr/>
            <p:nvPr/>
          </p:nvSpPr>
          <p:spPr>
            <a:xfrm>
              <a:off x="3688025" y="1168175"/>
              <a:ext cx="31950" cy="30475"/>
            </a:xfrm>
            <a:custGeom>
              <a:avLst/>
              <a:gdLst/>
              <a:ahLst/>
              <a:cxnLst/>
              <a:rect l="l" t="t" r="r" b="b"/>
              <a:pathLst>
                <a:path w="1278" h="1219" extrusionOk="0">
                  <a:moveTo>
                    <a:pt x="659" y="1"/>
                  </a:moveTo>
                  <a:cubicBezTo>
                    <a:pt x="642" y="1"/>
                    <a:pt x="625" y="2"/>
                    <a:pt x="608" y="3"/>
                  </a:cubicBezTo>
                  <a:cubicBezTo>
                    <a:pt x="244" y="34"/>
                    <a:pt x="31" y="216"/>
                    <a:pt x="31" y="581"/>
                  </a:cubicBezTo>
                  <a:cubicBezTo>
                    <a:pt x="0" y="945"/>
                    <a:pt x="304" y="1219"/>
                    <a:pt x="639" y="1219"/>
                  </a:cubicBezTo>
                  <a:cubicBezTo>
                    <a:pt x="973" y="1219"/>
                    <a:pt x="1277" y="915"/>
                    <a:pt x="1277" y="581"/>
                  </a:cubicBezTo>
                  <a:cubicBezTo>
                    <a:pt x="1248" y="263"/>
                    <a:pt x="973"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5" name="Google Shape;30015;p13"/>
            <p:cNvSpPr/>
            <p:nvPr/>
          </p:nvSpPr>
          <p:spPr>
            <a:xfrm>
              <a:off x="3050475" y="4332375"/>
              <a:ext cx="31950" cy="30525"/>
            </a:xfrm>
            <a:custGeom>
              <a:avLst/>
              <a:gdLst/>
              <a:ahLst/>
              <a:cxnLst/>
              <a:rect l="l" t="t" r="r" b="b"/>
              <a:pathLst>
                <a:path w="1278" h="1221" extrusionOk="0">
                  <a:moveTo>
                    <a:pt x="584" y="0"/>
                  </a:moveTo>
                  <a:cubicBezTo>
                    <a:pt x="247" y="0"/>
                    <a:pt x="0" y="264"/>
                    <a:pt x="0" y="610"/>
                  </a:cubicBezTo>
                  <a:cubicBezTo>
                    <a:pt x="0" y="929"/>
                    <a:pt x="249" y="1220"/>
                    <a:pt x="589" y="1220"/>
                  </a:cubicBezTo>
                  <a:cubicBezTo>
                    <a:pt x="605" y="1220"/>
                    <a:pt x="622" y="1220"/>
                    <a:pt x="639" y="1218"/>
                  </a:cubicBezTo>
                  <a:cubicBezTo>
                    <a:pt x="973" y="1218"/>
                    <a:pt x="1277" y="884"/>
                    <a:pt x="1247" y="549"/>
                  </a:cubicBezTo>
                  <a:cubicBezTo>
                    <a:pt x="1186" y="215"/>
                    <a:pt x="1004" y="33"/>
                    <a:pt x="639" y="2"/>
                  </a:cubicBezTo>
                  <a:cubicBezTo>
                    <a:pt x="620" y="1"/>
                    <a:pt x="602"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6" name="Google Shape;30016;p13"/>
            <p:cNvSpPr/>
            <p:nvPr/>
          </p:nvSpPr>
          <p:spPr>
            <a:xfrm>
              <a:off x="5372700" y="3324800"/>
              <a:ext cx="31950" cy="30475"/>
            </a:xfrm>
            <a:custGeom>
              <a:avLst/>
              <a:gdLst/>
              <a:ahLst/>
              <a:cxnLst/>
              <a:rect l="l" t="t" r="r" b="b"/>
              <a:pathLst>
                <a:path w="1278" h="1219" extrusionOk="0">
                  <a:moveTo>
                    <a:pt x="639" y="1"/>
                  </a:moveTo>
                  <a:cubicBezTo>
                    <a:pt x="274" y="1"/>
                    <a:pt x="1" y="305"/>
                    <a:pt x="1" y="639"/>
                  </a:cubicBezTo>
                  <a:cubicBezTo>
                    <a:pt x="30" y="929"/>
                    <a:pt x="307" y="1219"/>
                    <a:pt x="623" y="1219"/>
                  </a:cubicBezTo>
                  <a:cubicBezTo>
                    <a:pt x="638" y="1219"/>
                    <a:pt x="654" y="1218"/>
                    <a:pt x="669" y="1217"/>
                  </a:cubicBezTo>
                  <a:cubicBezTo>
                    <a:pt x="1034" y="1186"/>
                    <a:pt x="1217" y="973"/>
                    <a:pt x="1247" y="609"/>
                  </a:cubicBezTo>
                  <a:cubicBezTo>
                    <a:pt x="1277"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7" name="Google Shape;30017;p13"/>
            <p:cNvSpPr/>
            <p:nvPr/>
          </p:nvSpPr>
          <p:spPr>
            <a:xfrm>
              <a:off x="2719150" y="4109025"/>
              <a:ext cx="31950" cy="30450"/>
            </a:xfrm>
            <a:custGeom>
              <a:avLst/>
              <a:gdLst/>
              <a:ahLst/>
              <a:cxnLst/>
              <a:rect l="l" t="t" r="r" b="b"/>
              <a:pathLst>
                <a:path w="1278" h="1218" extrusionOk="0">
                  <a:moveTo>
                    <a:pt x="639" y="0"/>
                  </a:moveTo>
                  <a:cubicBezTo>
                    <a:pt x="305" y="0"/>
                    <a:pt x="1" y="274"/>
                    <a:pt x="1" y="608"/>
                  </a:cubicBezTo>
                  <a:cubicBezTo>
                    <a:pt x="1" y="927"/>
                    <a:pt x="305" y="1218"/>
                    <a:pt x="623" y="1218"/>
                  </a:cubicBezTo>
                  <a:cubicBezTo>
                    <a:pt x="639" y="1218"/>
                    <a:pt x="654" y="1217"/>
                    <a:pt x="670" y="1216"/>
                  </a:cubicBezTo>
                  <a:cubicBezTo>
                    <a:pt x="1004" y="1185"/>
                    <a:pt x="1217" y="1003"/>
                    <a:pt x="1247" y="638"/>
                  </a:cubicBezTo>
                  <a:cubicBezTo>
                    <a:pt x="1278"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8" name="Google Shape;30018;p13"/>
            <p:cNvSpPr/>
            <p:nvPr/>
          </p:nvSpPr>
          <p:spPr>
            <a:xfrm>
              <a:off x="3411425" y="4464575"/>
              <a:ext cx="31950" cy="30550"/>
            </a:xfrm>
            <a:custGeom>
              <a:avLst/>
              <a:gdLst/>
              <a:ahLst/>
              <a:cxnLst/>
              <a:rect l="l" t="t" r="r" b="b"/>
              <a:pathLst>
                <a:path w="1278" h="1222" extrusionOk="0">
                  <a:moveTo>
                    <a:pt x="669" y="1"/>
                  </a:moveTo>
                  <a:cubicBezTo>
                    <a:pt x="332" y="1"/>
                    <a:pt x="60" y="235"/>
                    <a:pt x="31" y="550"/>
                  </a:cubicBezTo>
                  <a:cubicBezTo>
                    <a:pt x="0" y="885"/>
                    <a:pt x="304" y="1219"/>
                    <a:pt x="639" y="1219"/>
                  </a:cubicBezTo>
                  <a:cubicBezTo>
                    <a:pt x="656" y="1220"/>
                    <a:pt x="672" y="1221"/>
                    <a:pt x="689" y="1221"/>
                  </a:cubicBezTo>
                  <a:cubicBezTo>
                    <a:pt x="1028" y="1221"/>
                    <a:pt x="1277" y="930"/>
                    <a:pt x="1277" y="611"/>
                  </a:cubicBezTo>
                  <a:cubicBezTo>
                    <a:pt x="1277" y="246"/>
                    <a:pt x="1095" y="34"/>
                    <a:pt x="730" y="3"/>
                  </a:cubicBezTo>
                  <a:cubicBezTo>
                    <a:pt x="709" y="1"/>
                    <a:pt x="689"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9" name="Google Shape;30019;p13"/>
            <p:cNvSpPr/>
            <p:nvPr/>
          </p:nvSpPr>
          <p:spPr>
            <a:xfrm>
              <a:off x="5271650" y="3598300"/>
              <a:ext cx="31925" cy="30550"/>
            </a:xfrm>
            <a:custGeom>
              <a:avLst/>
              <a:gdLst/>
              <a:ahLst/>
              <a:cxnLst/>
              <a:rect l="l" t="t" r="r" b="b"/>
              <a:pathLst>
                <a:path w="1277" h="1222" extrusionOk="0">
                  <a:moveTo>
                    <a:pt x="693" y="1"/>
                  </a:moveTo>
                  <a:cubicBezTo>
                    <a:pt x="675" y="1"/>
                    <a:pt x="657" y="2"/>
                    <a:pt x="638" y="3"/>
                  </a:cubicBezTo>
                  <a:cubicBezTo>
                    <a:pt x="274" y="34"/>
                    <a:pt x="91" y="216"/>
                    <a:pt x="31" y="550"/>
                  </a:cubicBezTo>
                  <a:cubicBezTo>
                    <a:pt x="0" y="885"/>
                    <a:pt x="304" y="1219"/>
                    <a:pt x="638" y="1219"/>
                  </a:cubicBezTo>
                  <a:cubicBezTo>
                    <a:pt x="655" y="1220"/>
                    <a:pt x="672" y="1221"/>
                    <a:pt x="689" y="1221"/>
                  </a:cubicBezTo>
                  <a:cubicBezTo>
                    <a:pt x="1028" y="1221"/>
                    <a:pt x="1277" y="930"/>
                    <a:pt x="1277" y="611"/>
                  </a:cubicBezTo>
                  <a:cubicBezTo>
                    <a:pt x="1277" y="265"/>
                    <a:pt x="1030" y="1"/>
                    <a:pt x="6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0" name="Google Shape;30020;p13"/>
            <p:cNvSpPr/>
            <p:nvPr/>
          </p:nvSpPr>
          <p:spPr>
            <a:xfrm>
              <a:off x="4272375" y="4366425"/>
              <a:ext cx="30425" cy="30675"/>
            </a:xfrm>
            <a:custGeom>
              <a:avLst/>
              <a:gdLst/>
              <a:ahLst/>
              <a:cxnLst/>
              <a:rect l="l" t="t" r="r" b="b"/>
              <a:pathLst>
                <a:path w="1217" h="1227" extrusionOk="0">
                  <a:moveTo>
                    <a:pt x="652" y="1"/>
                  </a:moveTo>
                  <a:cubicBezTo>
                    <a:pt x="627" y="1"/>
                    <a:pt x="603" y="3"/>
                    <a:pt x="578" y="8"/>
                  </a:cubicBezTo>
                  <a:cubicBezTo>
                    <a:pt x="244" y="39"/>
                    <a:pt x="31" y="251"/>
                    <a:pt x="1" y="586"/>
                  </a:cubicBezTo>
                  <a:cubicBezTo>
                    <a:pt x="1" y="950"/>
                    <a:pt x="214" y="1163"/>
                    <a:pt x="548" y="1224"/>
                  </a:cubicBezTo>
                  <a:cubicBezTo>
                    <a:pt x="563" y="1225"/>
                    <a:pt x="579" y="1226"/>
                    <a:pt x="594" y="1226"/>
                  </a:cubicBezTo>
                  <a:cubicBezTo>
                    <a:pt x="913" y="1226"/>
                    <a:pt x="1217" y="935"/>
                    <a:pt x="1217" y="616"/>
                  </a:cubicBezTo>
                  <a:cubicBezTo>
                    <a:pt x="1217" y="308"/>
                    <a:pt x="934" y="1"/>
                    <a:pt x="6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1" name="Google Shape;30021;p13"/>
            <p:cNvSpPr/>
            <p:nvPr/>
          </p:nvSpPr>
          <p:spPr>
            <a:xfrm>
              <a:off x="3141650" y="4364275"/>
              <a:ext cx="31950" cy="30525"/>
            </a:xfrm>
            <a:custGeom>
              <a:avLst/>
              <a:gdLst/>
              <a:ahLst/>
              <a:cxnLst/>
              <a:rect l="l" t="t" r="r" b="b"/>
              <a:pathLst>
                <a:path w="1278" h="1221" extrusionOk="0">
                  <a:moveTo>
                    <a:pt x="584" y="1"/>
                  </a:moveTo>
                  <a:cubicBezTo>
                    <a:pt x="247" y="1"/>
                    <a:pt x="1" y="265"/>
                    <a:pt x="1" y="611"/>
                  </a:cubicBezTo>
                  <a:cubicBezTo>
                    <a:pt x="1" y="930"/>
                    <a:pt x="250" y="1221"/>
                    <a:pt x="589" y="1221"/>
                  </a:cubicBezTo>
                  <a:cubicBezTo>
                    <a:pt x="606" y="1221"/>
                    <a:pt x="622" y="1220"/>
                    <a:pt x="639" y="1219"/>
                  </a:cubicBezTo>
                  <a:cubicBezTo>
                    <a:pt x="974" y="1219"/>
                    <a:pt x="1278" y="884"/>
                    <a:pt x="1247" y="550"/>
                  </a:cubicBezTo>
                  <a:cubicBezTo>
                    <a:pt x="1186" y="216"/>
                    <a:pt x="1004" y="33"/>
                    <a:pt x="639" y="3"/>
                  </a:cubicBezTo>
                  <a:cubicBezTo>
                    <a:pt x="621" y="1"/>
                    <a:pt x="602" y="1"/>
                    <a:pt x="5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2" name="Google Shape;30022;p13"/>
            <p:cNvSpPr/>
            <p:nvPr/>
          </p:nvSpPr>
          <p:spPr>
            <a:xfrm>
              <a:off x="3719950" y="4473700"/>
              <a:ext cx="31925" cy="30475"/>
            </a:xfrm>
            <a:custGeom>
              <a:avLst/>
              <a:gdLst/>
              <a:ahLst/>
              <a:cxnLst/>
              <a:rect l="l" t="t" r="r" b="b"/>
              <a:pathLst>
                <a:path w="1277" h="1219" extrusionOk="0">
                  <a:moveTo>
                    <a:pt x="639" y="0"/>
                  </a:moveTo>
                  <a:cubicBezTo>
                    <a:pt x="619" y="0"/>
                    <a:pt x="598" y="1"/>
                    <a:pt x="578" y="3"/>
                  </a:cubicBezTo>
                  <a:cubicBezTo>
                    <a:pt x="213" y="33"/>
                    <a:pt x="0" y="307"/>
                    <a:pt x="31" y="672"/>
                  </a:cubicBezTo>
                  <a:cubicBezTo>
                    <a:pt x="91" y="1036"/>
                    <a:pt x="334" y="1188"/>
                    <a:pt x="669" y="1219"/>
                  </a:cubicBezTo>
                  <a:cubicBezTo>
                    <a:pt x="1003" y="1219"/>
                    <a:pt x="1277" y="884"/>
                    <a:pt x="1277" y="580"/>
                  </a:cubicBezTo>
                  <a:cubicBezTo>
                    <a:pt x="1248" y="236"/>
                    <a:pt x="976"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3" name="Google Shape;30023;p13"/>
            <p:cNvSpPr/>
            <p:nvPr/>
          </p:nvSpPr>
          <p:spPr>
            <a:xfrm>
              <a:off x="2116575" y="2654525"/>
              <a:ext cx="31925" cy="30525"/>
            </a:xfrm>
            <a:custGeom>
              <a:avLst/>
              <a:gdLst/>
              <a:ahLst/>
              <a:cxnLst/>
              <a:rect l="l" t="t" r="r" b="b"/>
              <a:pathLst>
                <a:path w="1277" h="1221" extrusionOk="0">
                  <a:moveTo>
                    <a:pt x="693" y="1"/>
                  </a:moveTo>
                  <a:cubicBezTo>
                    <a:pt x="675" y="1"/>
                    <a:pt x="657" y="1"/>
                    <a:pt x="638" y="3"/>
                  </a:cubicBezTo>
                  <a:cubicBezTo>
                    <a:pt x="274" y="33"/>
                    <a:pt x="91" y="216"/>
                    <a:pt x="31" y="580"/>
                  </a:cubicBezTo>
                  <a:cubicBezTo>
                    <a:pt x="0" y="884"/>
                    <a:pt x="304" y="1219"/>
                    <a:pt x="638" y="1219"/>
                  </a:cubicBezTo>
                  <a:cubicBezTo>
                    <a:pt x="655" y="1220"/>
                    <a:pt x="672" y="1221"/>
                    <a:pt x="689" y="1221"/>
                  </a:cubicBezTo>
                  <a:cubicBezTo>
                    <a:pt x="1028" y="1221"/>
                    <a:pt x="1277" y="930"/>
                    <a:pt x="1277" y="611"/>
                  </a:cubicBezTo>
                  <a:cubicBezTo>
                    <a:pt x="1277" y="265"/>
                    <a:pt x="1030" y="1"/>
                    <a:pt x="6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4" name="Google Shape;30024;p13"/>
            <p:cNvSpPr/>
            <p:nvPr/>
          </p:nvSpPr>
          <p:spPr>
            <a:xfrm>
              <a:off x="5113575" y="3746500"/>
              <a:ext cx="34175" cy="35025"/>
            </a:xfrm>
            <a:custGeom>
              <a:avLst/>
              <a:gdLst/>
              <a:ahLst/>
              <a:cxnLst/>
              <a:rect l="l" t="t" r="r" b="b"/>
              <a:pathLst>
                <a:path w="1367" h="1401" extrusionOk="0">
                  <a:moveTo>
                    <a:pt x="709" y="0"/>
                  </a:moveTo>
                  <a:cubicBezTo>
                    <a:pt x="696" y="0"/>
                    <a:pt x="683" y="1"/>
                    <a:pt x="670" y="2"/>
                  </a:cubicBezTo>
                  <a:cubicBezTo>
                    <a:pt x="335" y="2"/>
                    <a:pt x="1" y="367"/>
                    <a:pt x="122" y="671"/>
                  </a:cubicBezTo>
                  <a:cubicBezTo>
                    <a:pt x="214" y="914"/>
                    <a:pt x="457" y="1097"/>
                    <a:pt x="761" y="1401"/>
                  </a:cubicBezTo>
                  <a:cubicBezTo>
                    <a:pt x="1004" y="1066"/>
                    <a:pt x="1217" y="853"/>
                    <a:pt x="1308" y="610"/>
                  </a:cubicBezTo>
                  <a:cubicBezTo>
                    <a:pt x="1366" y="319"/>
                    <a:pt x="1006" y="0"/>
                    <a:pt x="7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5" name="Google Shape;30025;p13"/>
            <p:cNvSpPr/>
            <p:nvPr/>
          </p:nvSpPr>
          <p:spPr>
            <a:xfrm>
              <a:off x="3992750" y="1177350"/>
              <a:ext cx="33450" cy="30500"/>
            </a:xfrm>
            <a:custGeom>
              <a:avLst/>
              <a:gdLst/>
              <a:ahLst/>
              <a:cxnLst/>
              <a:rect l="l" t="t" r="r" b="b"/>
              <a:pathLst>
                <a:path w="1338" h="1220" extrusionOk="0">
                  <a:moveTo>
                    <a:pt x="699" y="1"/>
                  </a:moveTo>
                  <a:cubicBezTo>
                    <a:pt x="335" y="1"/>
                    <a:pt x="122" y="153"/>
                    <a:pt x="61" y="518"/>
                  </a:cubicBezTo>
                  <a:cubicBezTo>
                    <a:pt x="0" y="882"/>
                    <a:pt x="243" y="1186"/>
                    <a:pt x="608" y="1217"/>
                  </a:cubicBezTo>
                  <a:cubicBezTo>
                    <a:pt x="625" y="1218"/>
                    <a:pt x="642" y="1219"/>
                    <a:pt x="659" y="1219"/>
                  </a:cubicBezTo>
                  <a:cubicBezTo>
                    <a:pt x="976" y="1219"/>
                    <a:pt x="1278" y="956"/>
                    <a:pt x="1307" y="639"/>
                  </a:cubicBezTo>
                  <a:cubicBezTo>
                    <a:pt x="1338" y="305"/>
                    <a:pt x="103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6" name="Google Shape;30026;p13"/>
            <p:cNvSpPr/>
            <p:nvPr/>
          </p:nvSpPr>
          <p:spPr>
            <a:xfrm>
              <a:off x="2142400" y="2868825"/>
              <a:ext cx="31950" cy="30475"/>
            </a:xfrm>
            <a:custGeom>
              <a:avLst/>
              <a:gdLst/>
              <a:ahLst/>
              <a:cxnLst/>
              <a:rect l="l" t="t" r="r" b="b"/>
              <a:pathLst>
                <a:path w="1278" h="1219" extrusionOk="0">
                  <a:moveTo>
                    <a:pt x="659" y="0"/>
                  </a:moveTo>
                  <a:cubicBezTo>
                    <a:pt x="643" y="0"/>
                    <a:pt x="626" y="1"/>
                    <a:pt x="609" y="2"/>
                  </a:cubicBezTo>
                  <a:cubicBezTo>
                    <a:pt x="244" y="33"/>
                    <a:pt x="61" y="215"/>
                    <a:pt x="31" y="580"/>
                  </a:cubicBezTo>
                  <a:cubicBezTo>
                    <a:pt x="1" y="945"/>
                    <a:pt x="274" y="1218"/>
                    <a:pt x="639" y="1218"/>
                  </a:cubicBezTo>
                  <a:cubicBezTo>
                    <a:pt x="973" y="1218"/>
                    <a:pt x="1277" y="914"/>
                    <a:pt x="1277" y="580"/>
                  </a:cubicBezTo>
                  <a:cubicBezTo>
                    <a:pt x="1248" y="263"/>
                    <a:pt x="973" y="0"/>
                    <a:pt x="6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7" name="Google Shape;30027;p13"/>
            <p:cNvSpPr/>
            <p:nvPr/>
          </p:nvSpPr>
          <p:spPr>
            <a:xfrm>
              <a:off x="5306600" y="3507125"/>
              <a:ext cx="31925" cy="30475"/>
            </a:xfrm>
            <a:custGeom>
              <a:avLst/>
              <a:gdLst/>
              <a:ahLst/>
              <a:cxnLst/>
              <a:rect l="l" t="t" r="r" b="b"/>
              <a:pathLst>
                <a:path w="1277" h="1219" extrusionOk="0">
                  <a:moveTo>
                    <a:pt x="659" y="0"/>
                  </a:moveTo>
                  <a:cubicBezTo>
                    <a:pt x="642" y="0"/>
                    <a:pt x="625" y="1"/>
                    <a:pt x="608" y="3"/>
                  </a:cubicBezTo>
                  <a:cubicBezTo>
                    <a:pt x="244" y="33"/>
                    <a:pt x="31" y="215"/>
                    <a:pt x="31" y="580"/>
                  </a:cubicBezTo>
                  <a:cubicBezTo>
                    <a:pt x="0" y="945"/>
                    <a:pt x="274" y="1219"/>
                    <a:pt x="639" y="1219"/>
                  </a:cubicBezTo>
                  <a:cubicBezTo>
                    <a:pt x="973" y="1219"/>
                    <a:pt x="1277" y="915"/>
                    <a:pt x="1277" y="580"/>
                  </a:cubicBezTo>
                  <a:cubicBezTo>
                    <a:pt x="1277" y="263"/>
                    <a:pt x="976" y="0"/>
                    <a:pt x="6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8" name="Google Shape;30028;p13"/>
            <p:cNvSpPr/>
            <p:nvPr/>
          </p:nvSpPr>
          <p:spPr>
            <a:xfrm>
              <a:off x="4719950" y="1441750"/>
              <a:ext cx="31950" cy="30675"/>
            </a:xfrm>
            <a:custGeom>
              <a:avLst/>
              <a:gdLst/>
              <a:ahLst/>
              <a:cxnLst/>
              <a:rect l="l" t="t" r="r" b="b"/>
              <a:pathLst>
                <a:path w="1278" h="1227" extrusionOk="0">
                  <a:moveTo>
                    <a:pt x="694" y="0"/>
                  </a:moveTo>
                  <a:cubicBezTo>
                    <a:pt x="676" y="0"/>
                    <a:pt x="658" y="1"/>
                    <a:pt x="639" y="3"/>
                  </a:cubicBezTo>
                  <a:cubicBezTo>
                    <a:pt x="305" y="3"/>
                    <a:pt x="1" y="307"/>
                    <a:pt x="31" y="641"/>
                  </a:cubicBezTo>
                  <a:cubicBezTo>
                    <a:pt x="59" y="946"/>
                    <a:pt x="340" y="1226"/>
                    <a:pt x="644" y="1226"/>
                  </a:cubicBezTo>
                  <a:cubicBezTo>
                    <a:pt x="672" y="1226"/>
                    <a:pt x="701" y="1224"/>
                    <a:pt x="730" y="1218"/>
                  </a:cubicBezTo>
                  <a:cubicBezTo>
                    <a:pt x="1065" y="1158"/>
                    <a:pt x="1277" y="975"/>
                    <a:pt x="1277" y="610"/>
                  </a:cubicBezTo>
                  <a:cubicBezTo>
                    <a:pt x="1277" y="264"/>
                    <a:pt x="1031" y="0"/>
                    <a:pt x="6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9" name="Google Shape;30029;p13"/>
            <p:cNvSpPr/>
            <p:nvPr/>
          </p:nvSpPr>
          <p:spPr>
            <a:xfrm>
              <a:off x="4084700" y="1209275"/>
              <a:ext cx="31925" cy="30425"/>
            </a:xfrm>
            <a:custGeom>
              <a:avLst/>
              <a:gdLst/>
              <a:ahLst/>
              <a:cxnLst/>
              <a:rect l="l" t="t" r="r" b="b"/>
              <a:pathLst>
                <a:path w="1277" h="1217" extrusionOk="0">
                  <a:moveTo>
                    <a:pt x="638" y="1"/>
                  </a:moveTo>
                  <a:cubicBezTo>
                    <a:pt x="304" y="1"/>
                    <a:pt x="91" y="183"/>
                    <a:pt x="30" y="548"/>
                  </a:cubicBezTo>
                  <a:cubicBezTo>
                    <a:pt x="0" y="882"/>
                    <a:pt x="243" y="1186"/>
                    <a:pt x="608" y="1216"/>
                  </a:cubicBezTo>
                  <a:cubicBezTo>
                    <a:pt x="942" y="1216"/>
                    <a:pt x="1246" y="943"/>
                    <a:pt x="1277" y="639"/>
                  </a:cubicBezTo>
                  <a:cubicBezTo>
                    <a:pt x="1277" y="304"/>
                    <a:pt x="97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0" name="Google Shape;30030;p13"/>
            <p:cNvSpPr/>
            <p:nvPr/>
          </p:nvSpPr>
          <p:spPr>
            <a:xfrm>
              <a:off x="3627225" y="4438800"/>
              <a:ext cx="34225" cy="31175"/>
            </a:xfrm>
            <a:custGeom>
              <a:avLst/>
              <a:gdLst/>
              <a:ahLst/>
              <a:cxnLst/>
              <a:rect l="l" t="t" r="r" b="b"/>
              <a:pathLst>
                <a:path w="1369" h="1247" extrusionOk="0">
                  <a:moveTo>
                    <a:pt x="578" y="1"/>
                  </a:moveTo>
                  <a:cubicBezTo>
                    <a:pt x="457" y="153"/>
                    <a:pt x="214" y="335"/>
                    <a:pt x="122" y="548"/>
                  </a:cubicBezTo>
                  <a:cubicBezTo>
                    <a:pt x="1" y="882"/>
                    <a:pt x="335" y="1217"/>
                    <a:pt x="670" y="1247"/>
                  </a:cubicBezTo>
                  <a:cubicBezTo>
                    <a:pt x="1034" y="1247"/>
                    <a:pt x="1247" y="1034"/>
                    <a:pt x="1308" y="700"/>
                  </a:cubicBezTo>
                  <a:cubicBezTo>
                    <a:pt x="1369" y="396"/>
                    <a:pt x="1065" y="3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1" name="Google Shape;30031;p13"/>
            <p:cNvSpPr/>
            <p:nvPr/>
          </p:nvSpPr>
          <p:spPr>
            <a:xfrm>
              <a:off x="5339275" y="3415925"/>
              <a:ext cx="31925" cy="30500"/>
            </a:xfrm>
            <a:custGeom>
              <a:avLst/>
              <a:gdLst/>
              <a:ahLst/>
              <a:cxnLst/>
              <a:rect l="l" t="t" r="r" b="b"/>
              <a:pathLst>
                <a:path w="1277" h="1220" extrusionOk="0">
                  <a:moveTo>
                    <a:pt x="584" y="1"/>
                  </a:moveTo>
                  <a:cubicBezTo>
                    <a:pt x="247" y="1"/>
                    <a:pt x="0" y="265"/>
                    <a:pt x="0" y="611"/>
                  </a:cubicBezTo>
                  <a:cubicBezTo>
                    <a:pt x="0" y="946"/>
                    <a:pt x="274" y="1219"/>
                    <a:pt x="639" y="1219"/>
                  </a:cubicBezTo>
                  <a:cubicBezTo>
                    <a:pt x="973" y="1219"/>
                    <a:pt x="1277" y="885"/>
                    <a:pt x="1247" y="550"/>
                  </a:cubicBezTo>
                  <a:cubicBezTo>
                    <a:pt x="1186" y="216"/>
                    <a:pt x="1003" y="34"/>
                    <a:pt x="639" y="3"/>
                  </a:cubicBezTo>
                  <a:cubicBezTo>
                    <a:pt x="620" y="2"/>
                    <a:pt x="602" y="1"/>
                    <a:pt x="5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2" name="Google Shape;30032;p13"/>
            <p:cNvSpPr/>
            <p:nvPr/>
          </p:nvSpPr>
          <p:spPr>
            <a:xfrm>
              <a:off x="2572500" y="1687950"/>
              <a:ext cx="31950" cy="30525"/>
            </a:xfrm>
            <a:custGeom>
              <a:avLst/>
              <a:gdLst/>
              <a:ahLst/>
              <a:cxnLst/>
              <a:rect l="l" t="t" r="r" b="b"/>
              <a:pathLst>
                <a:path w="1278" h="1221" extrusionOk="0">
                  <a:moveTo>
                    <a:pt x="694" y="0"/>
                  </a:moveTo>
                  <a:cubicBezTo>
                    <a:pt x="676" y="0"/>
                    <a:pt x="657" y="1"/>
                    <a:pt x="639" y="3"/>
                  </a:cubicBezTo>
                  <a:cubicBezTo>
                    <a:pt x="274" y="33"/>
                    <a:pt x="92" y="215"/>
                    <a:pt x="31" y="580"/>
                  </a:cubicBezTo>
                  <a:cubicBezTo>
                    <a:pt x="1" y="884"/>
                    <a:pt x="305" y="1219"/>
                    <a:pt x="639" y="1219"/>
                  </a:cubicBezTo>
                  <a:cubicBezTo>
                    <a:pt x="656" y="1220"/>
                    <a:pt x="673" y="1221"/>
                    <a:pt x="689" y="1221"/>
                  </a:cubicBezTo>
                  <a:cubicBezTo>
                    <a:pt x="1028" y="1221"/>
                    <a:pt x="1277" y="929"/>
                    <a:pt x="1277" y="611"/>
                  </a:cubicBezTo>
                  <a:cubicBezTo>
                    <a:pt x="1277" y="264"/>
                    <a:pt x="1031" y="0"/>
                    <a:pt x="6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3" name="Google Shape;30033;p13"/>
            <p:cNvSpPr/>
            <p:nvPr/>
          </p:nvSpPr>
          <p:spPr>
            <a:xfrm>
              <a:off x="3808100" y="4505625"/>
              <a:ext cx="31925" cy="30525"/>
            </a:xfrm>
            <a:custGeom>
              <a:avLst/>
              <a:gdLst/>
              <a:ahLst/>
              <a:cxnLst/>
              <a:rect l="l" t="t" r="r" b="b"/>
              <a:pathLst>
                <a:path w="1277" h="1221" extrusionOk="0">
                  <a:moveTo>
                    <a:pt x="723" y="0"/>
                  </a:moveTo>
                  <a:cubicBezTo>
                    <a:pt x="706" y="0"/>
                    <a:pt x="687" y="1"/>
                    <a:pt x="669" y="3"/>
                  </a:cubicBezTo>
                  <a:cubicBezTo>
                    <a:pt x="304" y="3"/>
                    <a:pt x="91" y="215"/>
                    <a:pt x="30" y="550"/>
                  </a:cubicBezTo>
                  <a:cubicBezTo>
                    <a:pt x="0" y="854"/>
                    <a:pt x="274" y="1188"/>
                    <a:pt x="638" y="1218"/>
                  </a:cubicBezTo>
                  <a:cubicBezTo>
                    <a:pt x="655" y="1220"/>
                    <a:pt x="672" y="1221"/>
                    <a:pt x="689" y="1221"/>
                  </a:cubicBezTo>
                  <a:cubicBezTo>
                    <a:pt x="1003" y="1221"/>
                    <a:pt x="1277" y="957"/>
                    <a:pt x="1277" y="610"/>
                  </a:cubicBezTo>
                  <a:cubicBezTo>
                    <a:pt x="1277" y="264"/>
                    <a:pt x="1058" y="0"/>
                    <a:pt x="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4" name="Google Shape;30034;p13"/>
            <p:cNvSpPr/>
            <p:nvPr/>
          </p:nvSpPr>
          <p:spPr>
            <a:xfrm>
              <a:off x="5422850" y="2622675"/>
              <a:ext cx="31950" cy="30425"/>
            </a:xfrm>
            <a:custGeom>
              <a:avLst/>
              <a:gdLst/>
              <a:ahLst/>
              <a:cxnLst/>
              <a:rect l="l" t="t" r="r" b="b"/>
              <a:pathLst>
                <a:path w="1278" h="1217" extrusionOk="0">
                  <a:moveTo>
                    <a:pt x="639" y="0"/>
                  </a:moveTo>
                  <a:cubicBezTo>
                    <a:pt x="305" y="0"/>
                    <a:pt x="1" y="274"/>
                    <a:pt x="1" y="608"/>
                  </a:cubicBezTo>
                  <a:cubicBezTo>
                    <a:pt x="1" y="943"/>
                    <a:pt x="335" y="1216"/>
                    <a:pt x="670" y="1216"/>
                  </a:cubicBezTo>
                  <a:cubicBezTo>
                    <a:pt x="1004" y="1186"/>
                    <a:pt x="1278" y="912"/>
                    <a:pt x="1247" y="547"/>
                  </a:cubicBezTo>
                  <a:cubicBezTo>
                    <a:pt x="1217" y="183"/>
                    <a:pt x="1004" y="31"/>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5" name="Google Shape;30035;p13"/>
            <p:cNvSpPr/>
            <p:nvPr/>
          </p:nvSpPr>
          <p:spPr>
            <a:xfrm>
              <a:off x="2662250" y="3983300"/>
              <a:ext cx="31850" cy="30750"/>
            </a:xfrm>
            <a:custGeom>
              <a:avLst/>
              <a:gdLst/>
              <a:ahLst/>
              <a:cxnLst/>
              <a:rect l="l" t="t" r="r" b="b"/>
              <a:pathLst>
                <a:path w="1274" h="1230" extrusionOk="0">
                  <a:moveTo>
                    <a:pt x="545" y="0"/>
                  </a:moveTo>
                  <a:cubicBezTo>
                    <a:pt x="269" y="0"/>
                    <a:pt x="0" y="351"/>
                    <a:pt x="28" y="652"/>
                  </a:cubicBezTo>
                  <a:cubicBezTo>
                    <a:pt x="88" y="1017"/>
                    <a:pt x="301" y="1199"/>
                    <a:pt x="636" y="1230"/>
                  </a:cubicBezTo>
                  <a:cubicBezTo>
                    <a:pt x="970" y="1230"/>
                    <a:pt x="1274" y="895"/>
                    <a:pt x="1244" y="409"/>
                  </a:cubicBezTo>
                  <a:cubicBezTo>
                    <a:pt x="1092" y="318"/>
                    <a:pt x="879" y="75"/>
                    <a:pt x="636" y="14"/>
                  </a:cubicBezTo>
                  <a:cubicBezTo>
                    <a:pt x="605" y="5"/>
                    <a:pt x="575" y="0"/>
                    <a:pt x="5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6" name="Google Shape;30036;p13"/>
            <p:cNvSpPr/>
            <p:nvPr/>
          </p:nvSpPr>
          <p:spPr>
            <a:xfrm>
              <a:off x="2183450" y="2472200"/>
              <a:ext cx="31925" cy="30425"/>
            </a:xfrm>
            <a:custGeom>
              <a:avLst/>
              <a:gdLst/>
              <a:ahLst/>
              <a:cxnLst/>
              <a:rect l="l" t="t" r="r" b="b"/>
              <a:pathLst>
                <a:path w="1277" h="1217" extrusionOk="0">
                  <a:moveTo>
                    <a:pt x="638" y="1"/>
                  </a:moveTo>
                  <a:cubicBezTo>
                    <a:pt x="274" y="31"/>
                    <a:pt x="61" y="183"/>
                    <a:pt x="30" y="548"/>
                  </a:cubicBezTo>
                  <a:cubicBezTo>
                    <a:pt x="0" y="913"/>
                    <a:pt x="274" y="1186"/>
                    <a:pt x="608" y="1217"/>
                  </a:cubicBezTo>
                  <a:cubicBezTo>
                    <a:pt x="942" y="1217"/>
                    <a:pt x="1277" y="943"/>
                    <a:pt x="1277" y="609"/>
                  </a:cubicBezTo>
                  <a:cubicBezTo>
                    <a:pt x="1277" y="275"/>
                    <a:pt x="97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7" name="Google Shape;30037;p13"/>
            <p:cNvSpPr/>
            <p:nvPr/>
          </p:nvSpPr>
          <p:spPr>
            <a:xfrm>
              <a:off x="2282225" y="2198650"/>
              <a:ext cx="34225" cy="29650"/>
            </a:xfrm>
            <a:custGeom>
              <a:avLst/>
              <a:gdLst/>
              <a:ahLst/>
              <a:cxnLst/>
              <a:rect l="l" t="t" r="r" b="b"/>
              <a:pathLst>
                <a:path w="1369" h="1186" extrusionOk="0">
                  <a:moveTo>
                    <a:pt x="548" y="1"/>
                  </a:moveTo>
                  <a:cubicBezTo>
                    <a:pt x="426" y="122"/>
                    <a:pt x="183" y="304"/>
                    <a:pt x="122" y="548"/>
                  </a:cubicBezTo>
                  <a:cubicBezTo>
                    <a:pt x="0" y="882"/>
                    <a:pt x="335" y="1186"/>
                    <a:pt x="700" y="1186"/>
                  </a:cubicBezTo>
                  <a:cubicBezTo>
                    <a:pt x="1064" y="1186"/>
                    <a:pt x="1247" y="973"/>
                    <a:pt x="1307" y="639"/>
                  </a:cubicBezTo>
                  <a:cubicBezTo>
                    <a:pt x="1368" y="335"/>
                    <a:pt x="1064"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8" name="Google Shape;30038;p13"/>
            <p:cNvSpPr/>
            <p:nvPr/>
          </p:nvSpPr>
          <p:spPr>
            <a:xfrm>
              <a:off x="4450200" y="1341575"/>
              <a:ext cx="31175" cy="29800"/>
            </a:xfrm>
            <a:custGeom>
              <a:avLst/>
              <a:gdLst/>
              <a:ahLst/>
              <a:cxnLst/>
              <a:rect l="l" t="t" r="r" b="b"/>
              <a:pathLst>
                <a:path w="1247" h="1192" extrusionOk="0">
                  <a:moveTo>
                    <a:pt x="536" y="0"/>
                  </a:moveTo>
                  <a:cubicBezTo>
                    <a:pt x="248" y="0"/>
                    <a:pt x="26" y="262"/>
                    <a:pt x="0" y="544"/>
                  </a:cubicBezTo>
                  <a:cubicBezTo>
                    <a:pt x="0" y="909"/>
                    <a:pt x="183" y="1122"/>
                    <a:pt x="517" y="1183"/>
                  </a:cubicBezTo>
                  <a:cubicBezTo>
                    <a:pt x="551" y="1188"/>
                    <a:pt x="584" y="1191"/>
                    <a:pt x="617" y="1191"/>
                  </a:cubicBezTo>
                  <a:cubicBezTo>
                    <a:pt x="936" y="1191"/>
                    <a:pt x="1191" y="925"/>
                    <a:pt x="1247" y="484"/>
                  </a:cubicBezTo>
                  <a:cubicBezTo>
                    <a:pt x="1095" y="362"/>
                    <a:pt x="912" y="119"/>
                    <a:pt x="699" y="28"/>
                  </a:cubicBezTo>
                  <a:cubicBezTo>
                    <a:pt x="643" y="9"/>
                    <a:pt x="589"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9" name="Google Shape;30039;p13"/>
            <p:cNvSpPr/>
            <p:nvPr/>
          </p:nvSpPr>
          <p:spPr>
            <a:xfrm>
              <a:off x="4356725" y="1304250"/>
              <a:ext cx="34150" cy="35050"/>
            </a:xfrm>
            <a:custGeom>
              <a:avLst/>
              <a:gdLst/>
              <a:ahLst/>
              <a:cxnLst/>
              <a:rect l="l" t="t" r="r" b="b"/>
              <a:pathLst>
                <a:path w="1366" h="1402" extrusionOk="0">
                  <a:moveTo>
                    <a:pt x="761" y="1"/>
                  </a:moveTo>
                  <a:cubicBezTo>
                    <a:pt x="457" y="335"/>
                    <a:pt x="213" y="487"/>
                    <a:pt x="122" y="730"/>
                  </a:cubicBezTo>
                  <a:cubicBezTo>
                    <a:pt x="1" y="1065"/>
                    <a:pt x="305" y="1399"/>
                    <a:pt x="669" y="1399"/>
                  </a:cubicBezTo>
                  <a:cubicBezTo>
                    <a:pt x="685" y="1401"/>
                    <a:pt x="701" y="1401"/>
                    <a:pt x="716" y="1401"/>
                  </a:cubicBezTo>
                  <a:cubicBezTo>
                    <a:pt x="1037" y="1401"/>
                    <a:pt x="1366" y="1111"/>
                    <a:pt x="1308" y="822"/>
                  </a:cubicBezTo>
                  <a:cubicBezTo>
                    <a:pt x="1247" y="578"/>
                    <a:pt x="1004" y="366"/>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0" name="Google Shape;30040;p13"/>
            <p:cNvSpPr/>
            <p:nvPr/>
          </p:nvSpPr>
          <p:spPr>
            <a:xfrm>
              <a:off x="4925925" y="3985850"/>
              <a:ext cx="32550" cy="29775"/>
            </a:xfrm>
            <a:custGeom>
              <a:avLst/>
              <a:gdLst/>
              <a:ahLst/>
              <a:cxnLst/>
              <a:rect l="l" t="t" r="r" b="b"/>
              <a:pathLst>
                <a:path w="1302" h="1191" extrusionOk="0">
                  <a:moveTo>
                    <a:pt x="662" y="1"/>
                  </a:moveTo>
                  <a:cubicBezTo>
                    <a:pt x="644" y="1"/>
                    <a:pt x="626" y="1"/>
                    <a:pt x="607" y="3"/>
                  </a:cubicBezTo>
                  <a:cubicBezTo>
                    <a:pt x="242" y="33"/>
                    <a:pt x="60" y="246"/>
                    <a:pt x="29" y="611"/>
                  </a:cubicBezTo>
                  <a:cubicBezTo>
                    <a:pt x="1" y="928"/>
                    <a:pt x="300" y="1191"/>
                    <a:pt x="773" y="1191"/>
                  </a:cubicBezTo>
                  <a:cubicBezTo>
                    <a:pt x="798" y="1191"/>
                    <a:pt x="824" y="1190"/>
                    <a:pt x="850" y="1188"/>
                  </a:cubicBezTo>
                  <a:cubicBezTo>
                    <a:pt x="941" y="1036"/>
                    <a:pt x="1154" y="854"/>
                    <a:pt x="1215" y="611"/>
                  </a:cubicBezTo>
                  <a:cubicBezTo>
                    <a:pt x="1301" y="265"/>
                    <a:pt x="1005" y="1"/>
                    <a:pt x="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1" name="Google Shape;30041;p13"/>
            <p:cNvSpPr/>
            <p:nvPr/>
          </p:nvSpPr>
          <p:spPr>
            <a:xfrm>
              <a:off x="2167575" y="3083550"/>
              <a:ext cx="36400" cy="29675"/>
            </a:xfrm>
            <a:custGeom>
              <a:avLst/>
              <a:gdLst/>
              <a:ahLst/>
              <a:cxnLst/>
              <a:rect l="l" t="t" r="r" b="b"/>
              <a:pathLst>
                <a:path w="1456" h="1187" extrusionOk="0">
                  <a:moveTo>
                    <a:pt x="544" y="0"/>
                  </a:moveTo>
                  <a:cubicBezTo>
                    <a:pt x="236" y="0"/>
                    <a:pt x="0" y="297"/>
                    <a:pt x="27" y="593"/>
                  </a:cubicBezTo>
                  <a:cubicBezTo>
                    <a:pt x="27" y="913"/>
                    <a:pt x="285" y="1187"/>
                    <a:pt x="574" y="1187"/>
                  </a:cubicBezTo>
                  <a:cubicBezTo>
                    <a:pt x="614" y="1187"/>
                    <a:pt x="655" y="1182"/>
                    <a:pt x="696" y="1170"/>
                  </a:cubicBezTo>
                  <a:cubicBezTo>
                    <a:pt x="939" y="1079"/>
                    <a:pt x="1121" y="836"/>
                    <a:pt x="1456" y="563"/>
                  </a:cubicBezTo>
                  <a:cubicBezTo>
                    <a:pt x="1091" y="289"/>
                    <a:pt x="878" y="76"/>
                    <a:pt x="665" y="15"/>
                  </a:cubicBezTo>
                  <a:cubicBezTo>
                    <a:pt x="624" y="5"/>
                    <a:pt x="583" y="0"/>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2" name="Google Shape;30042;p13"/>
            <p:cNvSpPr/>
            <p:nvPr/>
          </p:nvSpPr>
          <p:spPr>
            <a:xfrm>
              <a:off x="2695600" y="1628725"/>
              <a:ext cx="33475" cy="29675"/>
            </a:xfrm>
            <a:custGeom>
              <a:avLst/>
              <a:gdLst/>
              <a:ahLst/>
              <a:cxnLst/>
              <a:rect l="l" t="t" r="r" b="b"/>
              <a:pathLst>
                <a:path w="1339" h="1187" extrusionOk="0">
                  <a:moveTo>
                    <a:pt x="821" y="1"/>
                  </a:moveTo>
                  <a:cubicBezTo>
                    <a:pt x="335" y="1"/>
                    <a:pt x="1" y="305"/>
                    <a:pt x="61" y="639"/>
                  </a:cubicBezTo>
                  <a:cubicBezTo>
                    <a:pt x="122" y="974"/>
                    <a:pt x="305" y="1186"/>
                    <a:pt x="669" y="1186"/>
                  </a:cubicBezTo>
                  <a:cubicBezTo>
                    <a:pt x="1034" y="1186"/>
                    <a:pt x="1338" y="882"/>
                    <a:pt x="1247" y="548"/>
                  </a:cubicBezTo>
                  <a:cubicBezTo>
                    <a:pt x="1186" y="335"/>
                    <a:pt x="943" y="122"/>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3" name="Google Shape;30043;p13"/>
            <p:cNvSpPr/>
            <p:nvPr/>
          </p:nvSpPr>
          <p:spPr>
            <a:xfrm>
              <a:off x="2248800" y="2289850"/>
              <a:ext cx="34200" cy="29650"/>
            </a:xfrm>
            <a:custGeom>
              <a:avLst/>
              <a:gdLst/>
              <a:ahLst/>
              <a:cxnLst/>
              <a:rect l="l" t="t" r="r" b="b"/>
              <a:pathLst>
                <a:path w="1368" h="1186" extrusionOk="0">
                  <a:moveTo>
                    <a:pt x="821" y="0"/>
                  </a:moveTo>
                  <a:cubicBezTo>
                    <a:pt x="304" y="30"/>
                    <a:pt x="0" y="334"/>
                    <a:pt x="61" y="669"/>
                  </a:cubicBezTo>
                  <a:cubicBezTo>
                    <a:pt x="122" y="1003"/>
                    <a:pt x="334" y="1185"/>
                    <a:pt x="699" y="1185"/>
                  </a:cubicBezTo>
                  <a:cubicBezTo>
                    <a:pt x="1064" y="1185"/>
                    <a:pt x="1368" y="881"/>
                    <a:pt x="1246" y="547"/>
                  </a:cubicBezTo>
                  <a:cubicBezTo>
                    <a:pt x="1185" y="304"/>
                    <a:pt x="912" y="122"/>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4" name="Google Shape;30044;p13"/>
            <p:cNvSpPr/>
            <p:nvPr/>
          </p:nvSpPr>
          <p:spPr>
            <a:xfrm>
              <a:off x="4149275" y="4423550"/>
              <a:ext cx="31175" cy="29700"/>
            </a:xfrm>
            <a:custGeom>
              <a:avLst/>
              <a:gdLst/>
              <a:ahLst/>
              <a:cxnLst/>
              <a:rect l="l" t="t" r="r" b="b"/>
              <a:pathLst>
                <a:path w="1247" h="1188" extrusionOk="0">
                  <a:moveTo>
                    <a:pt x="603" y="0"/>
                  </a:moveTo>
                  <a:cubicBezTo>
                    <a:pt x="585" y="0"/>
                    <a:pt x="566" y="1"/>
                    <a:pt x="548" y="3"/>
                  </a:cubicBezTo>
                  <a:cubicBezTo>
                    <a:pt x="183" y="64"/>
                    <a:pt x="1" y="276"/>
                    <a:pt x="1" y="641"/>
                  </a:cubicBezTo>
                  <a:cubicBezTo>
                    <a:pt x="26" y="946"/>
                    <a:pt x="243" y="1187"/>
                    <a:pt x="508" y="1187"/>
                  </a:cubicBezTo>
                  <a:cubicBezTo>
                    <a:pt x="560" y="1187"/>
                    <a:pt x="614" y="1178"/>
                    <a:pt x="669" y="1158"/>
                  </a:cubicBezTo>
                  <a:cubicBezTo>
                    <a:pt x="913" y="1097"/>
                    <a:pt x="1095" y="854"/>
                    <a:pt x="1247" y="732"/>
                  </a:cubicBezTo>
                  <a:cubicBezTo>
                    <a:pt x="1218" y="244"/>
                    <a:pt x="918" y="0"/>
                    <a:pt x="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5" name="Google Shape;30045;p13"/>
            <p:cNvSpPr/>
            <p:nvPr/>
          </p:nvSpPr>
          <p:spPr>
            <a:xfrm>
              <a:off x="2539825" y="1779125"/>
              <a:ext cx="30425" cy="30125"/>
            </a:xfrm>
            <a:custGeom>
              <a:avLst/>
              <a:gdLst/>
              <a:ahLst/>
              <a:cxnLst/>
              <a:rect l="l" t="t" r="r" b="b"/>
              <a:pathLst>
                <a:path w="1217" h="1205" extrusionOk="0">
                  <a:moveTo>
                    <a:pt x="602" y="1"/>
                  </a:moveTo>
                  <a:cubicBezTo>
                    <a:pt x="584" y="1"/>
                    <a:pt x="566" y="2"/>
                    <a:pt x="548" y="3"/>
                  </a:cubicBezTo>
                  <a:cubicBezTo>
                    <a:pt x="183" y="64"/>
                    <a:pt x="1" y="277"/>
                    <a:pt x="1" y="611"/>
                  </a:cubicBezTo>
                  <a:cubicBezTo>
                    <a:pt x="1" y="931"/>
                    <a:pt x="235" y="1205"/>
                    <a:pt x="539" y="1205"/>
                  </a:cubicBezTo>
                  <a:cubicBezTo>
                    <a:pt x="581" y="1205"/>
                    <a:pt x="625" y="1200"/>
                    <a:pt x="669" y="1189"/>
                  </a:cubicBezTo>
                  <a:cubicBezTo>
                    <a:pt x="912" y="1097"/>
                    <a:pt x="1095" y="854"/>
                    <a:pt x="1216" y="763"/>
                  </a:cubicBezTo>
                  <a:cubicBezTo>
                    <a:pt x="1216" y="272"/>
                    <a:pt x="9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6" name="Google Shape;30046;p13"/>
            <p:cNvSpPr/>
            <p:nvPr/>
          </p:nvSpPr>
          <p:spPr>
            <a:xfrm>
              <a:off x="2976000" y="1423575"/>
              <a:ext cx="33475" cy="29650"/>
            </a:xfrm>
            <a:custGeom>
              <a:avLst/>
              <a:gdLst/>
              <a:ahLst/>
              <a:cxnLst/>
              <a:rect l="l" t="t" r="r" b="b"/>
              <a:pathLst>
                <a:path w="1339" h="1186" extrusionOk="0">
                  <a:moveTo>
                    <a:pt x="517" y="0"/>
                  </a:moveTo>
                  <a:cubicBezTo>
                    <a:pt x="396" y="122"/>
                    <a:pt x="153" y="304"/>
                    <a:pt x="92" y="547"/>
                  </a:cubicBezTo>
                  <a:cubicBezTo>
                    <a:pt x="1" y="882"/>
                    <a:pt x="305" y="1185"/>
                    <a:pt x="669" y="1185"/>
                  </a:cubicBezTo>
                  <a:cubicBezTo>
                    <a:pt x="1004" y="1185"/>
                    <a:pt x="1217" y="973"/>
                    <a:pt x="1277" y="638"/>
                  </a:cubicBezTo>
                  <a:cubicBezTo>
                    <a:pt x="1338" y="334"/>
                    <a:pt x="1034"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7" name="Google Shape;30047;p13"/>
            <p:cNvSpPr/>
            <p:nvPr/>
          </p:nvSpPr>
          <p:spPr>
            <a:xfrm>
              <a:off x="5017825" y="1751075"/>
              <a:ext cx="34150" cy="35025"/>
            </a:xfrm>
            <a:custGeom>
              <a:avLst/>
              <a:gdLst/>
              <a:ahLst/>
              <a:cxnLst/>
              <a:rect l="l" t="t" r="r" b="b"/>
              <a:pathLst>
                <a:path w="1366" h="1401" extrusionOk="0">
                  <a:moveTo>
                    <a:pt x="730" y="1"/>
                  </a:moveTo>
                  <a:cubicBezTo>
                    <a:pt x="457" y="335"/>
                    <a:pt x="214" y="517"/>
                    <a:pt x="123" y="730"/>
                  </a:cubicBezTo>
                  <a:cubicBezTo>
                    <a:pt x="1" y="1064"/>
                    <a:pt x="305" y="1399"/>
                    <a:pt x="670" y="1399"/>
                  </a:cubicBezTo>
                  <a:cubicBezTo>
                    <a:pt x="687" y="1400"/>
                    <a:pt x="704" y="1401"/>
                    <a:pt x="720" y="1401"/>
                  </a:cubicBezTo>
                  <a:cubicBezTo>
                    <a:pt x="1065" y="1401"/>
                    <a:pt x="1366" y="1111"/>
                    <a:pt x="1308" y="821"/>
                  </a:cubicBezTo>
                  <a:cubicBezTo>
                    <a:pt x="1247" y="578"/>
                    <a:pt x="1004" y="365"/>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8" name="Google Shape;30048;p13"/>
            <p:cNvSpPr/>
            <p:nvPr/>
          </p:nvSpPr>
          <p:spPr>
            <a:xfrm>
              <a:off x="3774650" y="1200550"/>
              <a:ext cx="36425" cy="29675"/>
            </a:xfrm>
            <a:custGeom>
              <a:avLst/>
              <a:gdLst/>
              <a:ahLst/>
              <a:cxnLst/>
              <a:rect l="l" t="t" r="r" b="b"/>
              <a:pathLst>
                <a:path w="1457" h="1187" extrusionOk="0">
                  <a:moveTo>
                    <a:pt x="926" y="1"/>
                  </a:moveTo>
                  <a:cubicBezTo>
                    <a:pt x="892" y="1"/>
                    <a:pt x="857" y="5"/>
                    <a:pt x="821" y="15"/>
                  </a:cubicBezTo>
                  <a:cubicBezTo>
                    <a:pt x="578" y="76"/>
                    <a:pt x="365" y="289"/>
                    <a:pt x="1" y="532"/>
                  </a:cubicBezTo>
                  <a:cubicBezTo>
                    <a:pt x="335" y="836"/>
                    <a:pt x="517" y="1079"/>
                    <a:pt x="761" y="1170"/>
                  </a:cubicBezTo>
                  <a:cubicBezTo>
                    <a:pt x="798" y="1181"/>
                    <a:pt x="836" y="1187"/>
                    <a:pt x="874" y="1187"/>
                  </a:cubicBezTo>
                  <a:cubicBezTo>
                    <a:pt x="1148" y="1187"/>
                    <a:pt x="1429" y="917"/>
                    <a:pt x="1429" y="623"/>
                  </a:cubicBezTo>
                  <a:cubicBezTo>
                    <a:pt x="1456" y="324"/>
                    <a:pt x="1216" y="1"/>
                    <a:pt x="9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9" name="Google Shape;30049;p13"/>
            <p:cNvSpPr/>
            <p:nvPr/>
          </p:nvSpPr>
          <p:spPr>
            <a:xfrm>
              <a:off x="2216875" y="2381025"/>
              <a:ext cx="34225" cy="29650"/>
            </a:xfrm>
            <a:custGeom>
              <a:avLst/>
              <a:gdLst/>
              <a:ahLst/>
              <a:cxnLst/>
              <a:rect l="l" t="t" r="r" b="b"/>
              <a:pathLst>
                <a:path w="1369" h="1186" extrusionOk="0">
                  <a:moveTo>
                    <a:pt x="821" y="0"/>
                  </a:moveTo>
                  <a:cubicBezTo>
                    <a:pt x="304" y="31"/>
                    <a:pt x="0" y="335"/>
                    <a:pt x="61" y="669"/>
                  </a:cubicBezTo>
                  <a:cubicBezTo>
                    <a:pt x="122" y="1004"/>
                    <a:pt x="335" y="1186"/>
                    <a:pt x="700" y="1186"/>
                  </a:cubicBezTo>
                  <a:cubicBezTo>
                    <a:pt x="1064" y="1186"/>
                    <a:pt x="1368" y="882"/>
                    <a:pt x="1247" y="548"/>
                  </a:cubicBezTo>
                  <a:cubicBezTo>
                    <a:pt x="1186" y="304"/>
                    <a:pt x="912" y="122"/>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0" name="Google Shape;30050;p13"/>
            <p:cNvSpPr/>
            <p:nvPr/>
          </p:nvSpPr>
          <p:spPr>
            <a:xfrm>
              <a:off x="2809600" y="4140925"/>
              <a:ext cx="34200" cy="29675"/>
            </a:xfrm>
            <a:custGeom>
              <a:avLst/>
              <a:gdLst/>
              <a:ahLst/>
              <a:cxnLst/>
              <a:rect l="l" t="t" r="r" b="b"/>
              <a:pathLst>
                <a:path w="1368" h="1187" extrusionOk="0">
                  <a:moveTo>
                    <a:pt x="821" y="1"/>
                  </a:moveTo>
                  <a:cubicBezTo>
                    <a:pt x="304" y="31"/>
                    <a:pt x="0" y="335"/>
                    <a:pt x="61" y="669"/>
                  </a:cubicBezTo>
                  <a:cubicBezTo>
                    <a:pt x="122" y="1004"/>
                    <a:pt x="334" y="1186"/>
                    <a:pt x="699" y="1186"/>
                  </a:cubicBezTo>
                  <a:cubicBezTo>
                    <a:pt x="1064" y="1186"/>
                    <a:pt x="1368" y="882"/>
                    <a:pt x="1246" y="548"/>
                  </a:cubicBezTo>
                  <a:cubicBezTo>
                    <a:pt x="1185" y="305"/>
                    <a:pt x="912" y="122"/>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1" name="Google Shape;30051;p13"/>
            <p:cNvSpPr/>
            <p:nvPr/>
          </p:nvSpPr>
          <p:spPr>
            <a:xfrm>
              <a:off x="3869650" y="1234350"/>
              <a:ext cx="33450" cy="34975"/>
            </a:xfrm>
            <a:custGeom>
              <a:avLst/>
              <a:gdLst/>
              <a:ahLst/>
              <a:cxnLst/>
              <a:rect l="l" t="t" r="r" b="b"/>
              <a:pathLst>
                <a:path w="1338" h="1399" extrusionOk="0">
                  <a:moveTo>
                    <a:pt x="669" y="1"/>
                  </a:moveTo>
                  <a:cubicBezTo>
                    <a:pt x="334" y="1"/>
                    <a:pt x="0" y="335"/>
                    <a:pt x="91" y="639"/>
                  </a:cubicBezTo>
                  <a:cubicBezTo>
                    <a:pt x="182" y="882"/>
                    <a:pt x="426" y="1064"/>
                    <a:pt x="699" y="1399"/>
                  </a:cubicBezTo>
                  <a:cubicBezTo>
                    <a:pt x="942" y="1064"/>
                    <a:pt x="1186" y="882"/>
                    <a:pt x="1246" y="639"/>
                  </a:cubicBezTo>
                  <a:cubicBezTo>
                    <a:pt x="1337" y="335"/>
                    <a:pt x="97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2" name="Google Shape;30052;p13"/>
            <p:cNvSpPr/>
            <p:nvPr/>
          </p:nvSpPr>
          <p:spPr>
            <a:xfrm>
              <a:off x="3446550" y="4373950"/>
              <a:ext cx="36325" cy="28750"/>
            </a:xfrm>
            <a:custGeom>
              <a:avLst/>
              <a:gdLst/>
              <a:ahLst/>
              <a:cxnLst/>
              <a:rect l="l" t="t" r="r" b="b"/>
              <a:pathLst>
                <a:path w="1453" h="1150" extrusionOk="0">
                  <a:moveTo>
                    <a:pt x="552" y="1"/>
                  </a:moveTo>
                  <a:cubicBezTo>
                    <a:pt x="275" y="1"/>
                    <a:pt x="81" y="205"/>
                    <a:pt x="54" y="528"/>
                  </a:cubicBezTo>
                  <a:cubicBezTo>
                    <a:pt x="0" y="827"/>
                    <a:pt x="237" y="1150"/>
                    <a:pt x="527" y="1150"/>
                  </a:cubicBezTo>
                  <a:cubicBezTo>
                    <a:pt x="561" y="1150"/>
                    <a:pt x="597" y="1145"/>
                    <a:pt x="632" y="1136"/>
                  </a:cubicBezTo>
                  <a:cubicBezTo>
                    <a:pt x="875" y="1075"/>
                    <a:pt x="1088" y="862"/>
                    <a:pt x="1453" y="619"/>
                  </a:cubicBezTo>
                  <a:cubicBezTo>
                    <a:pt x="1088" y="345"/>
                    <a:pt x="906" y="72"/>
                    <a:pt x="662" y="11"/>
                  </a:cubicBezTo>
                  <a:cubicBezTo>
                    <a:pt x="624" y="4"/>
                    <a:pt x="587" y="1"/>
                    <a:pt x="5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3" name="Google Shape;30053;p13"/>
            <p:cNvSpPr/>
            <p:nvPr/>
          </p:nvSpPr>
          <p:spPr>
            <a:xfrm>
              <a:off x="2199500" y="2992575"/>
              <a:ext cx="31075" cy="29050"/>
            </a:xfrm>
            <a:custGeom>
              <a:avLst/>
              <a:gdLst/>
              <a:ahLst/>
              <a:cxnLst/>
              <a:rect l="l" t="t" r="r" b="b"/>
              <a:pathLst>
                <a:path w="1243" h="1162" extrusionOk="0">
                  <a:moveTo>
                    <a:pt x="561" y="0"/>
                  </a:moveTo>
                  <a:cubicBezTo>
                    <a:pt x="257" y="0"/>
                    <a:pt x="1" y="336"/>
                    <a:pt x="57" y="645"/>
                  </a:cubicBezTo>
                  <a:cubicBezTo>
                    <a:pt x="118" y="980"/>
                    <a:pt x="331" y="1162"/>
                    <a:pt x="695" y="1162"/>
                  </a:cubicBezTo>
                  <a:cubicBezTo>
                    <a:pt x="1030" y="1132"/>
                    <a:pt x="1212" y="919"/>
                    <a:pt x="1243" y="402"/>
                  </a:cubicBezTo>
                  <a:cubicBezTo>
                    <a:pt x="1091" y="280"/>
                    <a:pt x="878" y="68"/>
                    <a:pt x="635" y="7"/>
                  </a:cubicBezTo>
                  <a:cubicBezTo>
                    <a:pt x="610" y="2"/>
                    <a:pt x="585" y="0"/>
                    <a:pt x="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4" name="Google Shape;30054;p13"/>
            <p:cNvSpPr/>
            <p:nvPr/>
          </p:nvSpPr>
          <p:spPr>
            <a:xfrm>
              <a:off x="2603025" y="3855200"/>
              <a:ext cx="31825" cy="35175"/>
            </a:xfrm>
            <a:custGeom>
              <a:avLst/>
              <a:gdLst/>
              <a:ahLst/>
              <a:cxnLst/>
              <a:rect l="l" t="t" r="r" b="b"/>
              <a:pathLst>
                <a:path w="1273" h="1407" extrusionOk="0">
                  <a:moveTo>
                    <a:pt x="603" y="1"/>
                  </a:moveTo>
                  <a:cubicBezTo>
                    <a:pt x="360" y="366"/>
                    <a:pt x="117" y="578"/>
                    <a:pt x="56" y="822"/>
                  </a:cubicBezTo>
                  <a:cubicBezTo>
                    <a:pt x="0" y="1101"/>
                    <a:pt x="304" y="1406"/>
                    <a:pt x="614" y="1406"/>
                  </a:cubicBezTo>
                  <a:cubicBezTo>
                    <a:pt x="641" y="1406"/>
                    <a:pt x="668" y="1404"/>
                    <a:pt x="695" y="1399"/>
                  </a:cubicBezTo>
                  <a:cubicBezTo>
                    <a:pt x="1029" y="1338"/>
                    <a:pt x="1272" y="1095"/>
                    <a:pt x="1181" y="761"/>
                  </a:cubicBezTo>
                  <a:cubicBezTo>
                    <a:pt x="1150" y="548"/>
                    <a:pt x="877" y="335"/>
                    <a:pt x="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5" name="Google Shape;30055;p13"/>
            <p:cNvSpPr/>
            <p:nvPr/>
          </p:nvSpPr>
          <p:spPr>
            <a:xfrm>
              <a:off x="2991200" y="4207050"/>
              <a:ext cx="33475" cy="30400"/>
            </a:xfrm>
            <a:custGeom>
              <a:avLst/>
              <a:gdLst/>
              <a:ahLst/>
              <a:cxnLst/>
              <a:rect l="l" t="t" r="r" b="b"/>
              <a:pathLst>
                <a:path w="1339" h="1216" extrusionOk="0">
                  <a:moveTo>
                    <a:pt x="669" y="0"/>
                  </a:moveTo>
                  <a:cubicBezTo>
                    <a:pt x="365" y="0"/>
                    <a:pt x="1" y="365"/>
                    <a:pt x="122" y="669"/>
                  </a:cubicBezTo>
                  <a:cubicBezTo>
                    <a:pt x="213" y="912"/>
                    <a:pt x="457" y="1064"/>
                    <a:pt x="578" y="1216"/>
                  </a:cubicBezTo>
                  <a:cubicBezTo>
                    <a:pt x="1064" y="1185"/>
                    <a:pt x="1338" y="851"/>
                    <a:pt x="1277" y="517"/>
                  </a:cubicBezTo>
                  <a:cubicBezTo>
                    <a:pt x="1247" y="182"/>
                    <a:pt x="100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6" name="Google Shape;30056;p13"/>
            <p:cNvSpPr/>
            <p:nvPr/>
          </p:nvSpPr>
          <p:spPr>
            <a:xfrm>
              <a:off x="5381825" y="3019325"/>
              <a:ext cx="32700" cy="29675"/>
            </a:xfrm>
            <a:custGeom>
              <a:avLst/>
              <a:gdLst/>
              <a:ahLst/>
              <a:cxnLst/>
              <a:rect l="l" t="t" r="r" b="b"/>
              <a:pathLst>
                <a:path w="1308" h="1187" extrusionOk="0">
                  <a:moveTo>
                    <a:pt x="639" y="1"/>
                  </a:moveTo>
                  <a:cubicBezTo>
                    <a:pt x="274" y="31"/>
                    <a:pt x="92" y="244"/>
                    <a:pt x="31" y="548"/>
                  </a:cubicBezTo>
                  <a:cubicBezTo>
                    <a:pt x="1" y="882"/>
                    <a:pt x="304" y="1186"/>
                    <a:pt x="821" y="1186"/>
                  </a:cubicBezTo>
                  <a:cubicBezTo>
                    <a:pt x="912" y="1065"/>
                    <a:pt x="1156" y="882"/>
                    <a:pt x="1216" y="639"/>
                  </a:cubicBezTo>
                  <a:cubicBezTo>
                    <a:pt x="1308" y="305"/>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7" name="Google Shape;30057;p13"/>
            <p:cNvSpPr/>
            <p:nvPr/>
          </p:nvSpPr>
          <p:spPr>
            <a:xfrm>
              <a:off x="5306600" y="2377175"/>
              <a:ext cx="32600" cy="34275"/>
            </a:xfrm>
            <a:custGeom>
              <a:avLst/>
              <a:gdLst/>
              <a:ahLst/>
              <a:cxnLst/>
              <a:rect l="l" t="t" r="r" b="b"/>
              <a:pathLst>
                <a:path w="1304" h="1371" extrusionOk="0">
                  <a:moveTo>
                    <a:pt x="655" y="0"/>
                  </a:moveTo>
                  <a:cubicBezTo>
                    <a:pt x="639" y="0"/>
                    <a:pt x="624" y="1"/>
                    <a:pt x="608" y="3"/>
                  </a:cubicBezTo>
                  <a:cubicBezTo>
                    <a:pt x="244" y="33"/>
                    <a:pt x="0" y="246"/>
                    <a:pt x="61" y="580"/>
                  </a:cubicBezTo>
                  <a:cubicBezTo>
                    <a:pt x="122" y="823"/>
                    <a:pt x="365" y="1006"/>
                    <a:pt x="608" y="1370"/>
                  </a:cubicBezTo>
                  <a:cubicBezTo>
                    <a:pt x="882" y="1036"/>
                    <a:pt x="1155" y="823"/>
                    <a:pt x="1216" y="610"/>
                  </a:cubicBezTo>
                  <a:cubicBezTo>
                    <a:pt x="1303" y="292"/>
                    <a:pt x="976" y="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8" name="Google Shape;30058;p13"/>
            <p:cNvSpPr/>
            <p:nvPr/>
          </p:nvSpPr>
          <p:spPr>
            <a:xfrm>
              <a:off x="2453325" y="3703950"/>
              <a:ext cx="32575" cy="28950"/>
            </a:xfrm>
            <a:custGeom>
              <a:avLst/>
              <a:gdLst/>
              <a:ahLst/>
              <a:cxnLst/>
              <a:rect l="l" t="t" r="r" b="b"/>
              <a:pathLst>
                <a:path w="1303" h="1158" extrusionOk="0">
                  <a:moveTo>
                    <a:pt x="652" y="0"/>
                  </a:moveTo>
                  <a:cubicBezTo>
                    <a:pt x="330" y="0"/>
                    <a:pt x="1" y="320"/>
                    <a:pt x="117" y="640"/>
                  </a:cubicBezTo>
                  <a:cubicBezTo>
                    <a:pt x="208" y="853"/>
                    <a:pt x="451" y="1036"/>
                    <a:pt x="573" y="1157"/>
                  </a:cubicBezTo>
                  <a:cubicBezTo>
                    <a:pt x="1090" y="1096"/>
                    <a:pt x="1302" y="914"/>
                    <a:pt x="1272" y="549"/>
                  </a:cubicBezTo>
                  <a:cubicBezTo>
                    <a:pt x="1272" y="185"/>
                    <a:pt x="1059" y="2"/>
                    <a:pt x="695" y="2"/>
                  </a:cubicBezTo>
                  <a:cubicBezTo>
                    <a:pt x="680" y="1"/>
                    <a:pt x="666" y="0"/>
                    <a:pt x="6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9" name="Google Shape;30059;p13"/>
            <p:cNvSpPr/>
            <p:nvPr/>
          </p:nvSpPr>
          <p:spPr>
            <a:xfrm>
              <a:off x="5347800" y="3111025"/>
              <a:ext cx="36325" cy="28750"/>
            </a:xfrm>
            <a:custGeom>
              <a:avLst/>
              <a:gdLst/>
              <a:ahLst/>
              <a:cxnLst/>
              <a:rect l="l" t="t" r="r" b="b"/>
              <a:pathLst>
                <a:path w="1453" h="1150" extrusionOk="0">
                  <a:moveTo>
                    <a:pt x="552" y="0"/>
                  </a:moveTo>
                  <a:cubicBezTo>
                    <a:pt x="275" y="0"/>
                    <a:pt x="81" y="204"/>
                    <a:pt x="55" y="527"/>
                  </a:cubicBezTo>
                  <a:cubicBezTo>
                    <a:pt x="0" y="826"/>
                    <a:pt x="237" y="1149"/>
                    <a:pt x="527" y="1149"/>
                  </a:cubicBezTo>
                  <a:cubicBezTo>
                    <a:pt x="561" y="1149"/>
                    <a:pt x="597" y="1145"/>
                    <a:pt x="632" y="1135"/>
                  </a:cubicBezTo>
                  <a:cubicBezTo>
                    <a:pt x="875" y="1074"/>
                    <a:pt x="1088" y="862"/>
                    <a:pt x="1453" y="588"/>
                  </a:cubicBezTo>
                  <a:cubicBezTo>
                    <a:pt x="1088" y="315"/>
                    <a:pt x="906" y="71"/>
                    <a:pt x="662" y="11"/>
                  </a:cubicBezTo>
                  <a:cubicBezTo>
                    <a:pt x="624" y="4"/>
                    <a:pt x="587" y="0"/>
                    <a:pt x="5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0" name="Google Shape;30060;p13"/>
            <p:cNvSpPr/>
            <p:nvPr/>
          </p:nvSpPr>
          <p:spPr>
            <a:xfrm>
              <a:off x="3962425" y="1266975"/>
              <a:ext cx="34900" cy="29325"/>
            </a:xfrm>
            <a:custGeom>
              <a:avLst/>
              <a:gdLst/>
              <a:ahLst/>
              <a:cxnLst/>
              <a:rect l="l" t="t" r="r" b="b"/>
              <a:pathLst>
                <a:path w="1396" h="1173" extrusionOk="0">
                  <a:moveTo>
                    <a:pt x="524" y="0"/>
                  </a:moveTo>
                  <a:cubicBezTo>
                    <a:pt x="244" y="0"/>
                    <a:pt x="28" y="236"/>
                    <a:pt x="28" y="580"/>
                  </a:cubicBezTo>
                  <a:cubicBezTo>
                    <a:pt x="1" y="876"/>
                    <a:pt x="284" y="1173"/>
                    <a:pt x="561" y="1173"/>
                  </a:cubicBezTo>
                  <a:cubicBezTo>
                    <a:pt x="596" y="1173"/>
                    <a:pt x="632" y="1168"/>
                    <a:pt x="666" y="1158"/>
                  </a:cubicBezTo>
                  <a:cubicBezTo>
                    <a:pt x="909" y="1066"/>
                    <a:pt x="1061" y="793"/>
                    <a:pt x="1396" y="519"/>
                  </a:cubicBezTo>
                  <a:cubicBezTo>
                    <a:pt x="1031" y="276"/>
                    <a:pt x="818" y="33"/>
                    <a:pt x="575" y="3"/>
                  </a:cubicBezTo>
                  <a:cubicBezTo>
                    <a:pt x="558" y="1"/>
                    <a:pt x="541" y="0"/>
                    <a:pt x="5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1" name="Google Shape;30061;p13"/>
            <p:cNvSpPr/>
            <p:nvPr/>
          </p:nvSpPr>
          <p:spPr>
            <a:xfrm>
              <a:off x="4056575" y="4386375"/>
              <a:ext cx="32700" cy="34975"/>
            </a:xfrm>
            <a:custGeom>
              <a:avLst/>
              <a:gdLst/>
              <a:ahLst/>
              <a:cxnLst/>
              <a:rect l="l" t="t" r="r" b="b"/>
              <a:pathLst>
                <a:path w="1308" h="1399" extrusionOk="0">
                  <a:moveTo>
                    <a:pt x="669" y="0"/>
                  </a:moveTo>
                  <a:cubicBezTo>
                    <a:pt x="396" y="365"/>
                    <a:pt x="152" y="548"/>
                    <a:pt x="92" y="791"/>
                  </a:cubicBezTo>
                  <a:cubicBezTo>
                    <a:pt x="0" y="1125"/>
                    <a:pt x="335" y="1399"/>
                    <a:pt x="700" y="1399"/>
                  </a:cubicBezTo>
                  <a:cubicBezTo>
                    <a:pt x="1064" y="1368"/>
                    <a:pt x="1307" y="1125"/>
                    <a:pt x="1247" y="791"/>
                  </a:cubicBezTo>
                  <a:cubicBezTo>
                    <a:pt x="1186" y="578"/>
                    <a:pt x="943" y="365"/>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2" name="Google Shape;30062;p13"/>
            <p:cNvSpPr/>
            <p:nvPr/>
          </p:nvSpPr>
          <p:spPr>
            <a:xfrm>
              <a:off x="5250450" y="2251625"/>
              <a:ext cx="34900" cy="29500"/>
            </a:xfrm>
            <a:custGeom>
              <a:avLst/>
              <a:gdLst/>
              <a:ahLst/>
              <a:cxnLst/>
              <a:rect l="l" t="t" r="r" b="b"/>
              <a:pathLst>
                <a:path w="1396" h="1180" extrusionOk="0">
                  <a:moveTo>
                    <a:pt x="491" y="1"/>
                  </a:moveTo>
                  <a:cubicBezTo>
                    <a:pt x="227" y="1"/>
                    <a:pt x="27" y="256"/>
                    <a:pt x="27" y="587"/>
                  </a:cubicBezTo>
                  <a:cubicBezTo>
                    <a:pt x="1" y="883"/>
                    <a:pt x="284" y="1179"/>
                    <a:pt x="560" y="1179"/>
                  </a:cubicBezTo>
                  <a:cubicBezTo>
                    <a:pt x="596" y="1179"/>
                    <a:pt x="631" y="1175"/>
                    <a:pt x="666" y="1164"/>
                  </a:cubicBezTo>
                  <a:cubicBezTo>
                    <a:pt x="909" y="1073"/>
                    <a:pt x="1061" y="800"/>
                    <a:pt x="1395" y="526"/>
                  </a:cubicBezTo>
                  <a:cubicBezTo>
                    <a:pt x="1031" y="283"/>
                    <a:pt x="818" y="40"/>
                    <a:pt x="575" y="9"/>
                  </a:cubicBezTo>
                  <a:cubicBezTo>
                    <a:pt x="546" y="4"/>
                    <a:pt x="518" y="1"/>
                    <a:pt x="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3" name="Google Shape;30063;p13"/>
            <p:cNvSpPr/>
            <p:nvPr/>
          </p:nvSpPr>
          <p:spPr>
            <a:xfrm>
              <a:off x="1794375" y="5203250"/>
              <a:ext cx="45625" cy="15975"/>
            </a:xfrm>
            <a:custGeom>
              <a:avLst/>
              <a:gdLst/>
              <a:ahLst/>
              <a:cxnLst/>
              <a:rect l="l" t="t" r="r" b="b"/>
              <a:pathLst>
                <a:path w="1825" h="639" extrusionOk="0">
                  <a:moveTo>
                    <a:pt x="855" y="1"/>
                  </a:moveTo>
                  <a:cubicBezTo>
                    <a:pt x="555" y="1"/>
                    <a:pt x="274" y="213"/>
                    <a:pt x="0" y="639"/>
                  </a:cubicBezTo>
                  <a:lnTo>
                    <a:pt x="1824" y="639"/>
                  </a:lnTo>
                  <a:cubicBezTo>
                    <a:pt x="1475" y="213"/>
                    <a:pt x="1155" y="1"/>
                    <a:pt x="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4" name="Google Shape;30064;p13"/>
            <p:cNvSpPr/>
            <p:nvPr/>
          </p:nvSpPr>
          <p:spPr>
            <a:xfrm>
              <a:off x="3843175" y="4415075"/>
              <a:ext cx="36375" cy="28800"/>
            </a:xfrm>
            <a:custGeom>
              <a:avLst/>
              <a:gdLst/>
              <a:ahLst/>
              <a:cxnLst/>
              <a:rect l="l" t="t" r="r" b="b"/>
              <a:pathLst>
                <a:path w="1455" h="1152" extrusionOk="0">
                  <a:moveTo>
                    <a:pt x="554" y="0"/>
                  </a:moveTo>
                  <a:cubicBezTo>
                    <a:pt x="253" y="0"/>
                    <a:pt x="0" y="308"/>
                    <a:pt x="56" y="615"/>
                  </a:cubicBezTo>
                  <a:cubicBezTo>
                    <a:pt x="82" y="928"/>
                    <a:pt x="264" y="1151"/>
                    <a:pt x="527" y="1151"/>
                  </a:cubicBezTo>
                  <a:cubicBezTo>
                    <a:pt x="570" y="1151"/>
                    <a:pt x="616" y="1145"/>
                    <a:pt x="664" y="1132"/>
                  </a:cubicBezTo>
                  <a:cubicBezTo>
                    <a:pt x="907" y="1071"/>
                    <a:pt x="1089" y="828"/>
                    <a:pt x="1454" y="555"/>
                  </a:cubicBezTo>
                  <a:cubicBezTo>
                    <a:pt x="1089" y="311"/>
                    <a:pt x="877" y="68"/>
                    <a:pt x="634" y="7"/>
                  </a:cubicBezTo>
                  <a:cubicBezTo>
                    <a:pt x="607" y="3"/>
                    <a:pt x="580" y="0"/>
                    <a:pt x="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5" name="Google Shape;30065;p13"/>
            <p:cNvSpPr/>
            <p:nvPr/>
          </p:nvSpPr>
          <p:spPr>
            <a:xfrm>
              <a:off x="4887125" y="5201825"/>
              <a:ext cx="41825" cy="17400"/>
            </a:xfrm>
            <a:custGeom>
              <a:avLst/>
              <a:gdLst/>
              <a:ahLst/>
              <a:cxnLst/>
              <a:rect l="l" t="t" r="r" b="b"/>
              <a:pathLst>
                <a:path w="1673" h="696" extrusionOk="0">
                  <a:moveTo>
                    <a:pt x="810" y="1"/>
                  </a:moveTo>
                  <a:cubicBezTo>
                    <a:pt x="522" y="1"/>
                    <a:pt x="246" y="236"/>
                    <a:pt x="1" y="696"/>
                  </a:cubicBezTo>
                  <a:lnTo>
                    <a:pt x="1673" y="696"/>
                  </a:lnTo>
                  <a:cubicBezTo>
                    <a:pt x="1386" y="229"/>
                    <a:pt x="1092" y="1"/>
                    <a:pt x="8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6" name="Google Shape;30066;p13"/>
            <p:cNvSpPr/>
            <p:nvPr/>
          </p:nvSpPr>
          <p:spPr>
            <a:xfrm>
              <a:off x="4929000" y="1722150"/>
              <a:ext cx="30350" cy="30075"/>
            </a:xfrm>
            <a:custGeom>
              <a:avLst/>
              <a:gdLst/>
              <a:ahLst/>
              <a:cxnLst/>
              <a:rect l="l" t="t" r="r" b="b"/>
              <a:pathLst>
                <a:path w="1214" h="1203" extrusionOk="0">
                  <a:moveTo>
                    <a:pt x="617" y="1"/>
                  </a:moveTo>
                  <a:cubicBezTo>
                    <a:pt x="603" y="1"/>
                    <a:pt x="589" y="1"/>
                    <a:pt x="575" y="3"/>
                  </a:cubicBezTo>
                  <a:cubicBezTo>
                    <a:pt x="241" y="33"/>
                    <a:pt x="28" y="246"/>
                    <a:pt x="28" y="580"/>
                  </a:cubicBezTo>
                  <a:cubicBezTo>
                    <a:pt x="1" y="879"/>
                    <a:pt x="265" y="1202"/>
                    <a:pt x="539" y="1202"/>
                  </a:cubicBezTo>
                  <a:cubicBezTo>
                    <a:pt x="571" y="1202"/>
                    <a:pt x="604" y="1198"/>
                    <a:pt x="636" y="1188"/>
                  </a:cubicBezTo>
                  <a:cubicBezTo>
                    <a:pt x="879" y="1127"/>
                    <a:pt x="1062" y="884"/>
                    <a:pt x="1214" y="762"/>
                  </a:cubicBezTo>
                  <a:cubicBezTo>
                    <a:pt x="1214" y="326"/>
                    <a:pt x="935" y="1"/>
                    <a:pt x="6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7" name="Google Shape;30067;p13"/>
            <p:cNvSpPr/>
            <p:nvPr/>
          </p:nvSpPr>
          <p:spPr>
            <a:xfrm>
              <a:off x="3536800" y="4407600"/>
              <a:ext cx="33375" cy="35025"/>
            </a:xfrm>
            <a:custGeom>
              <a:avLst/>
              <a:gdLst/>
              <a:ahLst/>
              <a:cxnLst/>
              <a:rect l="l" t="t" r="r" b="b"/>
              <a:pathLst>
                <a:path w="1335" h="1401" extrusionOk="0">
                  <a:moveTo>
                    <a:pt x="679" y="1"/>
                  </a:moveTo>
                  <a:cubicBezTo>
                    <a:pt x="665" y="1"/>
                    <a:pt x="652" y="1"/>
                    <a:pt x="639" y="2"/>
                  </a:cubicBezTo>
                  <a:cubicBezTo>
                    <a:pt x="335" y="2"/>
                    <a:pt x="1" y="337"/>
                    <a:pt x="92" y="671"/>
                  </a:cubicBezTo>
                  <a:cubicBezTo>
                    <a:pt x="183" y="884"/>
                    <a:pt x="426" y="1066"/>
                    <a:pt x="700" y="1401"/>
                  </a:cubicBezTo>
                  <a:cubicBezTo>
                    <a:pt x="943" y="1066"/>
                    <a:pt x="1186" y="854"/>
                    <a:pt x="1247" y="610"/>
                  </a:cubicBezTo>
                  <a:cubicBezTo>
                    <a:pt x="1335" y="348"/>
                    <a:pt x="1001" y="1"/>
                    <a:pt x="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8" name="Google Shape;30068;p13"/>
            <p:cNvSpPr/>
            <p:nvPr/>
          </p:nvSpPr>
          <p:spPr>
            <a:xfrm>
              <a:off x="5148625" y="3655325"/>
              <a:ext cx="33375" cy="35025"/>
            </a:xfrm>
            <a:custGeom>
              <a:avLst/>
              <a:gdLst/>
              <a:ahLst/>
              <a:cxnLst/>
              <a:rect l="l" t="t" r="r" b="b"/>
              <a:pathLst>
                <a:path w="1335" h="1401" extrusionOk="0">
                  <a:moveTo>
                    <a:pt x="630" y="0"/>
                  </a:moveTo>
                  <a:cubicBezTo>
                    <a:pt x="334" y="0"/>
                    <a:pt x="1" y="348"/>
                    <a:pt x="88" y="640"/>
                  </a:cubicBezTo>
                  <a:cubicBezTo>
                    <a:pt x="149" y="883"/>
                    <a:pt x="392" y="1066"/>
                    <a:pt x="635" y="1400"/>
                  </a:cubicBezTo>
                  <a:cubicBezTo>
                    <a:pt x="909" y="1066"/>
                    <a:pt x="1152" y="883"/>
                    <a:pt x="1243" y="640"/>
                  </a:cubicBezTo>
                  <a:cubicBezTo>
                    <a:pt x="1334" y="336"/>
                    <a:pt x="1000" y="2"/>
                    <a:pt x="666" y="2"/>
                  </a:cubicBezTo>
                  <a:cubicBezTo>
                    <a:pt x="654" y="1"/>
                    <a:pt x="642"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9" name="Google Shape;30069;p13"/>
            <p:cNvSpPr/>
            <p:nvPr/>
          </p:nvSpPr>
          <p:spPr>
            <a:xfrm>
              <a:off x="3440400" y="1282575"/>
              <a:ext cx="35650" cy="28775"/>
            </a:xfrm>
            <a:custGeom>
              <a:avLst/>
              <a:gdLst/>
              <a:ahLst/>
              <a:cxnLst/>
              <a:rect l="l" t="t" r="r" b="b"/>
              <a:pathLst>
                <a:path w="1426" h="1151" extrusionOk="0">
                  <a:moveTo>
                    <a:pt x="544" y="1"/>
                  </a:moveTo>
                  <a:cubicBezTo>
                    <a:pt x="255" y="1"/>
                    <a:pt x="0" y="274"/>
                    <a:pt x="27" y="594"/>
                  </a:cubicBezTo>
                  <a:cubicBezTo>
                    <a:pt x="27" y="897"/>
                    <a:pt x="201" y="1150"/>
                    <a:pt x="482" y="1150"/>
                  </a:cubicBezTo>
                  <a:cubicBezTo>
                    <a:pt x="512" y="1150"/>
                    <a:pt x="542" y="1147"/>
                    <a:pt x="574" y="1142"/>
                  </a:cubicBezTo>
                  <a:cubicBezTo>
                    <a:pt x="817" y="1111"/>
                    <a:pt x="1030" y="898"/>
                    <a:pt x="1425" y="655"/>
                  </a:cubicBezTo>
                  <a:cubicBezTo>
                    <a:pt x="1091" y="351"/>
                    <a:pt x="908" y="108"/>
                    <a:pt x="665" y="17"/>
                  </a:cubicBezTo>
                  <a:cubicBezTo>
                    <a:pt x="625" y="6"/>
                    <a:pt x="584"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0" name="Google Shape;30070;p13"/>
            <p:cNvSpPr/>
            <p:nvPr/>
          </p:nvSpPr>
          <p:spPr>
            <a:xfrm>
              <a:off x="4520100" y="4251050"/>
              <a:ext cx="32600" cy="34275"/>
            </a:xfrm>
            <a:custGeom>
              <a:avLst/>
              <a:gdLst/>
              <a:ahLst/>
              <a:cxnLst/>
              <a:rect l="l" t="t" r="r" b="b"/>
              <a:pathLst>
                <a:path w="1304" h="1371" extrusionOk="0">
                  <a:moveTo>
                    <a:pt x="659" y="1"/>
                  </a:moveTo>
                  <a:cubicBezTo>
                    <a:pt x="643" y="1"/>
                    <a:pt x="626" y="2"/>
                    <a:pt x="609" y="3"/>
                  </a:cubicBezTo>
                  <a:cubicBezTo>
                    <a:pt x="244" y="3"/>
                    <a:pt x="1" y="246"/>
                    <a:pt x="62" y="581"/>
                  </a:cubicBezTo>
                  <a:cubicBezTo>
                    <a:pt x="122" y="824"/>
                    <a:pt x="366" y="1006"/>
                    <a:pt x="609" y="1371"/>
                  </a:cubicBezTo>
                  <a:cubicBezTo>
                    <a:pt x="882" y="1036"/>
                    <a:pt x="1156" y="854"/>
                    <a:pt x="1217" y="611"/>
                  </a:cubicBezTo>
                  <a:cubicBezTo>
                    <a:pt x="1304" y="292"/>
                    <a:pt x="1004"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1" name="Google Shape;30071;p13"/>
            <p:cNvSpPr/>
            <p:nvPr/>
          </p:nvSpPr>
          <p:spPr>
            <a:xfrm>
              <a:off x="238875" y="1947125"/>
              <a:ext cx="22825" cy="50950"/>
            </a:xfrm>
            <a:custGeom>
              <a:avLst/>
              <a:gdLst/>
              <a:ahLst/>
              <a:cxnLst/>
              <a:rect l="l" t="t" r="r" b="b"/>
              <a:pathLst>
                <a:path w="913" h="2038" extrusionOk="0">
                  <a:moveTo>
                    <a:pt x="0" y="1"/>
                  </a:moveTo>
                  <a:lnTo>
                    <a:pt x="0" y="2037"/>
                  </a:lnTo>
                  <a:cubicBezTo>
                    <a:pt x="912" y="1277"/>
                    <a:pt x="912" y="63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2" name="Google Shape;30072;p13"/>
            <p:cNvSpPr/>
            <p:nvPr/>
          </p:nvSpPr>
          <p:spPr>
            <a:xfrm>
              <a:off x="3264125" y="4307175"/>
              <a:ext cx="31825" cy="35150"/>
            </a:xfrm>
            <a:custGeom>
              <a:avLst/>
              <a:gdLst/>
              <a:ahLst/>
              <a:cxnLst/>
              <a:rect l="l" t="t" r="r" b="b"/>
              <a:pathLst>
                <a:path w="1273" h="1406" extrusionOk="0">
                  <a:moveTo>
                    <a:pt x="620" y="0"/>
                  </a:moveTo>
                  <a:cubicBezTo>
                    <a:pt x="330" y="0"/>
                    <a:pt x="1" y="305"/>
                    <a:pt x="56" y="585"/>
                  </a:cubicBezTo>
                  <a:cubicBezTo>
                    <a:pt x="117" y="828"/>
                    <a:pt x="360" y="1041"/>
                    <a:pt x="604" y="1405"/>
                  </a:cubicBezTo>
                  <a:cubicBezTo>
                    <a:pt x="877" y="1071"/>
                    <a:pt x="1120" y="889"/>
                    <a:pt x="1181" y="646"/>
                  </a:cubicBezTo>
                  <a:cubicBezTo>
                    <a:pt x="1272" y="311"/>
                    <a:pt x="1060" y="98"/>
                    <a:pt x="695" y="7"/>
                  </a:cubicBezTo>
                  <a:cubicBezTo>
                    <a:pt x="670" y="2"/>
                    <a:pt x="645"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3" name="Google Shape;30073;p13"/>
            <p:cNvSpPr/>
            <p:nvPr/>
          </p:nvSpPr>
          <p:spPr>
            <a:xfrm>
              <a:off x="4397075" y="4307300"/>
              <a:ext cx="31075" cy="30050"/>
            </a:xfrm>
            <a:custGeom>
              <a:avLst/>
              <a:gdLst/>
              <a:ahLst/>
              <a:cxnLst/>
              <a:rect l="l" t="t" r="r" b="b"/>
              <a:pathLst>
                <a:path w="1243" h="1202" extrusionOk="0">
                  <a:moveTo>
                    <a:pt x="674" y="0"/>
                  </a:moveTo>
                  <a:cubicBezTo>
                    <a:pt x="662" y="0"/>
                    <a:pt x="649" y="1"/>
                    <a:pt x="636" y="2"/>
                  </a:cubicBezTo>
                  <a:cubicBezTo>
                    <a:pt x="302" y="33"/>
                    <a:pt x="89" y="215"/>
                    <a:pt x="28" y="580"/>
                  </a:cubicBezTo>
                  <a:cubicBezTo>
                    <a:pt x="1" y="853"/>
                    <a:pt x="269" y="1201"/>
                    <a:pt x="545" y="1201"/>
                  </a:cubicBezTo>
                  <a:cubicBezTo>
                    <a:pt x="575" y="1201"/>
                    <a:pt x="606" y="1197"/>
                    <a:pt x="636" y="1188"/>
                  </a:cubicBezTo>
                  <a:cubicBezTo>
                    <a:pt x="879" y="1127"/>
                    <a:pt x="1092" y="884"/>
                    <a:pt x="1214" y="793"/>
                  </a:cubicBezTo>
                  <a:cubicBezTo>
                    <a:pt x="1243" y="327"/>
                    <a:pt x="965" y="0"/>
                    <a:pt x="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4" name="Google Shape;30074;p13"/>
            <p:cNvSpPr/>
            <p:nvPr/>
          </p:nvSpPr>
          <p:spPr>
            <a:xfrm>
              <a:off x="5387900" y="2713850"/>
              <a:ext cx="32700" cy="29675"/>
            </a:xfrm>
            <a:custGeom>
              <a:avLst/>
              <a:gdLst/>
              <a:ahLst/>
              <a:cxnLst/>
              <a:rect l="l" t="t" r="r" b="b"/>
              <a:pathLst>
                <a:path w="1308" h="1187" extrusionOk="0">
                  <a:moveTo>
                    <a:pt x="517" y="1"/>
                  </a:moveTo>
                  <a:cubicBezTo>
                    <a:pt x="396" y="153"/>
                    <a:pt x="153" y="335"/>
                    <a:pt x="92" y="548"/>
                  </a:cubicBezTo>
                  <a:cubicBezTo>
                    <a:pt x="1" y="882"/>
                    <a:pt x="305" y="1186"/>
                    <a:pt x="669" y="1186"/>
                  </a:cubicBezTo>
                  <a:cubicBezTo>
                    <a:pt x="1004" y="1186"/>
                    <a:pt x="1217" y="973"/>
                    <a:pt x="1277" y="639"/>
                  </a:cubicBezTo>
                  <a:cubicBezTo>
                    <a:pt x="1308" y="335"/>
                    <a:pt x="1004" y="3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5" name="Google Shape;30075;p13"/>
            <p:cNvSpPr/>
            <p:nvPr/>
          </p:nvSpPr>
          <p:spPr>
            <a:xfrm>
              <a:off x="5132575" y="1998050"/>
              <a:ext cx="31950" cy="34200"/>
            </a:xfrm>
            <a:custGeom>
              <a:avLst/>
              <a:gdLst/>
              <a:ahLst/>
              <a:cxnLst/>
              <a:rect l="l" t="t" r="r" b="b"/>
              <a:pathLst>
                <a:path w="1278" h="1368" extrusionOk="0">
                  <a:moveTo>
                    <a:pt x="700" y="0"/>
                  </a:moveTo>
                  <a:cubicBezTo>
                    <a:pt x="426" y="334"/>
                    <a:pt x="183" y="486"/>
                    <a:pt x="92" y="730"/>
                  </a:cubicBezTo>
                  <a:cubicBezTo>
                    <a:pt x="1" y="1064"/>
                    <a:pt x="335" y="1368"/>
                    <a:pt x="669" y="1368"/>
                  </a:cubicBezTo>
                  <a:cubicBezTo>
                    <a:pt x="1034" y="1338"/>
                    <a:pt x="1277" y="1125"/>
                    <a:pt x="1247" y="790"/>
                  </a:cubicBezTo>
                  <a:cubicBezTo>
                    <a:pt x="1186" y="547"/>
                    <a:pt x="943" y="365"/>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6" name="Google Shape;30076;p13"/>
            <p:cNvSpPr/>
            <p:nvPr/>
          </p:nvSpPr>
          <p:spPr>
            <a:xfrm>
              <a:off x="2175075" y="2778400"/>
              <a:ext cx="31850" cy="29000"/>
            </a:xfrm>
            <a:custGeom>
              <a:avLst/>
              <a:gdLst/>
              <a:ahLst/>
              <a:cxnLst/>
              <a:rect l="l" t="t" r="r" b="b"/>
              <a:pathLst>
                <a:path w="1274" h="1160" extrusionOk="0">
                  <a:moveTo>
                    <a:pt x="625" y="0"/>
                  </a:moveTo>
                  <a:cubicBezTo>
                    <a:pt x="609" y="0"/>
                    <a:pt x="594" y="1"/>
                    <a:pt x="578" y="2"/>
                  </a:cubicBezTo>
                  <a:cubicBezTo>
                    <a:pt x="213" y="2"/>
                    <a:pt x="31" y="215"/>
                    <a:pt x="1" y="549"/>
                  </a:cubicBezTo>
                  <a:cubicBezTo>
                    <a:pt x="1" y="896"/>
                    <a:pt x="247" y="1160"/>
                    <a:pt x="714" y="1160"/>
                  </a:cubicBezTo>
                  <a:cubicBezTo>
                    <a:pt x="739" y="1160"/>
                    <a:pt x="765" y="1159"/>
                    <a:pt x="791" y="1157"/>
                  </a:cubicBezTo>
                  <a:cubicBezTo>
                    <a:pt x="913" y="1005"/>
                    <a:pt x="1125" y="823"/>
                    <a:pt x="1186" y="580"/>
                  </a:cubicBezTo>
                  <a:cubicBezTo>
                    <a:pt x="1273" y="290"/>
                    <a:pt x="945" y="0"/>
                    <a:pt x="6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7" name="Google Shape;30077;p13"/>
            <p:cNvSpPr/>
            <p:nvPr/>
          </p:nvSpPr>
          <p:spPr>
            <a:xfrm>
              <a:off x="2473725" y="1953975"/>
              <a:ext cx="31850" cy="35025"/>
            </a:xfrm>
            <a:custGeom>
              <a:avLst/>
              <a:gdLst/>
              <a:ahLst/>
              <a:cxnLst/>
              <a:rect l="l" t="t" r="r" b="b"/>
              <a:pathLst>
                <a:path w="1274" h="1401" extrusionOk="0">
                  <a:moveTo>
                    <a:pt x="547" y="0"/>
                  </a:moveTo>
                  <a:cubicBezTo>
                    <a:pt x="304" y="365"/>
                    <a:pt x="61" y="608"/>
                    <a:pt x="31" y="851"/>
                  </a:cubicBezTo>
                  <a:cubicBezTo>
                    <a:pt x="0" y="1155"/>
                    <a:pt x="243" y="1398"/>
                    <a:pt x="608" y="1398"/>
                  </a:cubicBezTo>
                  <a:cubicBezTo>
                    <a:pt x="621" y="1400"/>
                    <a:pt x="634" y="1400"/>
                    <a:pt x="648" y="1400"/>
                  </a:cubicBezTo>
                  <a:cubicBezTo>
                    <a:pt x="968" y="1400"/>
                    <a:pt x="1273" y="1052"/>
                    <a:pt x="1186" y="760"/>
                  </a:cubicBezTo>
                  <a:cubicBezTo>
                    <a:pt x="1094" y="517"/>
                    <a:pt x="821" y="335"/>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8" name="Google Shape;30078;p13"/>
            <p:cNvSpPr/>
            <p:nvPr/>
          </p:nvSpPr>
          <p:spPr>
            <a:xfrm>
              <a:off x="4688800" y="1527675"/>
              <a:ext cx="31800" cy="34425"/>
            </a:xfrm>
            <a:custGeom>
              <a:avLst/>
              <a:gdLst/>
              <a:ahLst/>
              <a:cxnLst/>
              <a:rect l="l" t="t" r="r" b="b"/>
              <a:pathLst>
                <a:path w="1272" h="1377" extrusionOk="0">
                  <a:moveTo>
                    <a:pt x="669" y="0"/>
                  </a:moveTo>
                  <a:cubicBezTo>
                    <a:pt x="396" y="365"/>
                    <a:pt x="122" y="547"/>
                    <a:pt x="61" y="760"/>
                  </a:cubicBezTo>
                  <a:cubicBezTo>
                    <a:pt x="1" y="1094"/>
                    <a:pt x="213" y="1338"/>
                    <a:pt x="578" y="1368"/>
                  </a:cubicBezTo>
                  <a:cubicBezTo>
                    <a:pt x="613" y="1374"/>
                    <a:pt x="647" y="1377"/>
                    <a:pt x="681" y="1377"/>
                  </a:cubicBezTo>
                  <a:cubicBezTo>
                    <a:pt x="1003" y="1377"/>
                    <a:pt x="1272" y="1124"/>
                    <a:pt x="1216" y="821"/>
                  </a:cubicBezTo>
                  <a:cubicBezTo>
                    <a:pt x="1156" y="578"/>
                    <a:pt x="913" y="365"/>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9" name="Google Shape;30079;p13"/>
            <p:cNvSpPr/>
            <p:nvPr/>
          </p:nvSpPr>
          <p:spPr>
            <a:xfrm>
              <a:off x="4780000" y="1564900"/>
              <a:ext cx="32700" cy="29675"/>
            </a:xfrm>
            <a:custGeom>
              <a:avLst/>
              <a:gdLst/>
              <a:ahLst/>
              <a:cxnLst/>
              <a:rect l="l" t="t" r="r" b="b"/>
              <a:pathLst>
                <a:path w="1308" h="1187" extrusionOk="0">
                  <a:moveTo>
                    <a:pt x="790" y="1"/>
                  </a:moveTo>
                  <a:cubicBezTo>
                    <a:pt x="304" y="1"/>
                    <a:pt x="0" y="305"/>
                    <a:pt x="31" y="639"/>
                  </a:cubicBezTo>
                  <a:cubicBezTo>
                    <a:pt x="91" y="973"/>
                    <a:pt x="274" y="1186"/>
                    <a:pt x="638" y="1186"/>
                  </a:cubicBezTo>
                  <a:cubicBezTo>
                    <a:pt x="1003" y="1186"/>
                    <a:pt x="1307" y="882"/>
                    <a:pt x="1216" y="548"/>
                  </a:cubicBezTo>
                  <a:cubicBezTo>
                    <a:pt x="1155" y="335"/>
                    <a:pt x="912" y="153"/>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0" name="Google Shape;30080;p13"/>
            <p:cNvSpPr/>
            <p:nvPr/>
          </p:nvSpPr>
          <p:spPr>
            <a:xfrm>
              <a:off x="2282225" y="3331800"/>
              <a:ext cx="34975" cy="29575"/>
            </a:xfrm>
            <a:custGeom>
              <a:avLst/>
              <a:gdLst/>
              <a:ahLst/>
              <a:cxnLst/>
              <a:rect l="l" t="t" r="r" b="b"/>
              <a:pathLst>
                <a:path w="1399" h="1183" extrusionOk="0">
                  <a:moveTo>
                    <a:pt x="544" y="1"/>
                  </a:moveTo>
                  <a:cubicBezTo>
                    <a:pt x="274" y="1"/>
                    <a:pt x="0" y="313"/>
                    <a:pt x="0" y="602"/>
                  </a:cubicBezTo>
                  <a:cubicBezTo>
                    <a:pt x="29" y="920"/>
                    <a:pt x="222" y="1182"/>
                    <a:pt x="528" y="1182"/>
                  </a:cubicBezTo>
                  <a:cubicBezTo>
                    <a:pt x="544" y="1182"/>
                    <a:pt x="561" y="1181"/>
                    <a:pt x="578" y="1180"/>
                  </a:cubicBezTo>
                  <a:cubicBezTo>
                    <a:pt x="821" y="1149"/>
                    <a:pt x="1034" y="906"/>
                    <a:pt x="1399" y="663"/>
                  </a:cubicBezTo>
                  <a:cubicBezTo>
                    <a:pt x="1064" y="359"/>
                    <a:pt x="912" y="116"/>
                    <a:pt x="669" y="25"/>
                  </a:cubicBezTo>
                  <a:cubicBezTo>
                    <a:pt x="628" y="8"/>
                    <a:pt x="586"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1" name="Google Shape;30081;p13"/>
            <p:cNvSpPr/>
            <p:nvPr/>
          </p:nvSpPr>
          <p:spPr>
            <a:xfrm>
              <a:off x="5181325" y="3567050"/>
              <a:ext cx="36400" cy="28775"/>
            </a:xfrm>
            <a:custGeom>
              <a:avLst/>
              <a:gdLst/>
              <a:ahLst/>
              <a:cxnLst/>
              <a:rect l="l" t="t" r="r" b="b"/>
              <a:pathLst>
                <a:path w="1456" h="1151" extrusionOk="0">
                  <a:moveTo>
                    <a:pt x="560" y="0"/>
                  </a:moveTo>
                  <a:cubicBezTo>
                    <a:pt x="257" y="0"/>
                    <a:pt x="1" y="336"/>
                    <a:pt x="57" y="645"/>
                  </a:cubicBezTo>
                  <a:cubicBezTo>
                    <a:pt x="109" y="932"/>
                    <a:pt x="272" y="1151"/>
                    <a:pt x="528" y="1151"/>
                  </a:cubicBezTo>
                  <a:cubicBezTo>
                    <a:pt x="571" y="1151"/>
                    <a:pt x="617" y="1145"/>
                    <a:pt x="665" y="1132"/>
                  </a:cubicBezTo>
                  <a:cubicBezTo>
                    <a:pt x="908" y="1071"/>
                    <a:pt x="1090" y="828"/>
                    <a:pt x="1455" y="554"/>
                  </a:cubicBezTo>
                  <a:cubicBezTo>
                    <a:pt x="1090" y="281"/>
                    <a:pt x="878" y="68"/>
                    <a:pt x="634" y="7"/>
                  </a:cubicBezTo>
                  <a:cubicBezTo>
                    <a:pt x="609" y="2"/>
                    <a:pt x="585" y="0"/>
                    <a:pt x="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2" name="Google Shape;30082;p13"/>
            <p:cNvSpPr/>
            <p:nvPr/>
          </p:nvSpPr>
          <p:spPr>
            <a:xfrm>
              <a:off x="4802775" y="4039875"/>
              <a:ext cx="32600" cy="35025"/>
            </a:xfrm>
            <a:custGeom>
              <a:avLst/>
              <a:gdLst/>
              <a:ahLst/>
              <a:cxnLst/>
              <a:rect l="l" t="t" r="r" b="b"/>
              <a:pathLst>
                <a:path w="1304" h="1401" extrusionOk="0">
                  <a:moveTo>
                    <a:pt x="639" y="0"/>
                  </a:moveTo>
                  <a:cubicBezTo>
                    <a:pt x="366" y="365"/>
                    <a:pt x="123" y="547"/>
                    <a:pt x="62" y="790"/>
                  </a:cubicBezTo>
                  <a:cubicBezTo>
                    <a:pt x="1" y="1125"/>
                    <a:pt x="244" y="1368"/>
                    <a:pt x="609" y="1398"/>
                  </a:cubicBezTo>
                  <a:cubicBezTo>
                    <a:pt x="626" y="1400"/>
                    <a:pt x="643" y="1400"/>
                    <a:pt x="659" y="1400"/>
                  </a:cubicBezTo>
                  <a:cubicBezTo>
                    <a:pt x="1004" y="1400"/>
                    <a:pt x="1304" y="1109"/>
                    <a:pt x="1217" y="790"/>
                  </a:cubicBezTo>
                  <a:cubicBezTo>
                    <a:pt x="1156" y="547"/>
                    <a:pt x="913" y="365"/>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3" name="Google Shape;30083;p13"/>
            <p:cNvSpPr/>
            <p:nvPr/>
          </p:nvSpPr>
          <p:spPr>
            <a:xfrm>
              <a:off x="2821175" y="1571550"/>
              <a:ext cx="32525" cy="35925"/>
            </a:xfrm>
            <a:custGeom>
              <a:avLst/>
              <a:gdLst/>
              <a:ahLst/>
              <a:cxnLst/>
              <a:rect l="l" t="t" r="r" b="b"/>
              <a:pathLst>
                <a:path w="1301" h="1437" extrusionOk="0">
                  <a:moveTo>
                    <a:pt x="641" y="1"/>
                  </a:moveTo>
                  <a:cubicBezTo>
                    <a:pt x="328" y="1"/>
                    <a:pt x="0" y="309"/>
                    <a:pt x="84" y="616"/>
                  </a:cubicBezTo>
                  <a:cubicBezTo>
                    <a:pt x="145" y="859"/>
                    <a:pt x="388" y="1072"/>
                    <a:pt x="631" y="1437"/>
                  </a:cubicBezTo>
                  <a:cubicBezTo>
                    <a:pt x="905" y="1072"/>
                    <a:pt x="1178" y="890"/>
                    <a:pt x="1239" y="646"/>
                  </a:cubicBezTo>
                  <a:cubicBezTo>
                    <a:pt x="1300" y="312"/>
                    <a:pt x="1057" y="69"/>
                    <a:pt x="722" y="8"/>
                  </a:cubicBezTo>
                  <a:cubicBezTo>
                    <a:pt x="696" y="3"/>
                    <a:pt x="669" y="1"/>
                    <a:pt x="6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4" name="Google Shape;30084;p13"/>
            <p:cNvSpPr/>
            <p:nvPr/>
          </p:nvSpPr>
          <p:spPr>
            <a:xfrm>
              <a:off x="4958650" y="3895100"/>
              <a:ext cx="35650" cy="28750"/>
            </a:xfrm>
            <a:custGeom>
              <a:avLst/>
              <a:gdLst/>
              <a:ahLst/>
              <a:cxnLst/>
              <a:rect l="l" t="t" r="r" b="b"/>
              <a:pathLst>
                <a:path w="1426" h="1150" extrusionOk="0">
                  <a:moveTo>
                    <a:pt x="544" y="1"/>
                  </a:moveTo>
                  <a:cubicBezTo>
                    <a:pt x="236" y="1"/>
                    <a:pt x="1" y="297"/>
                    <a:pt x="28" y="593"/>
                  </a:cubicBezTo>
                  <a:cubicBezTo>
                    <a:pt x="55" y="920"/>
                    <a:pt x="204" y="1150"/>
                    <a:pt x="498" y="1150"/>
                  </a:cubicBezTo>
                  <a:cubicBezTo>
                    <a:pt x="532" y="1150"/>
                    <a:pt x="567" y="1147"/>
                    <a:pt x="605" y="1140"/>
                  </a:cubicBezTo>
                  <a:cubicBezTo>
                    <a:pt x="848" y="1110"/>
                    <a:pt x="1031" y="867"/>
                    <a:pt x="1426" y="624"/>
                  </a:cubicBezTo>
                  <a:cubicBezTo>
                    <a:pt x="1061" y="350"/>
                    <a:pt x="879" y="107"/>
                    <a:pt x="666" y="16"/>
                  </a:cubicBezTo>
                  <a:cubicBezTo>
                    <a:pt x="624" y="6"/>
                    <a:pt x="584"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5" name="Google Shape;30085;p13"/>
            <p:cNvSpPr/>
            <p:nvPr/>
          </p:nvSpPr>
          <p:spPr>
            <a:xfrm>
              <a:off x="2208625" y="2687100"/>
              <a:ext cx="36400" cy="28775"/>
            </a:xfrm>
            <a:custGeom>
              <a:avLst/>
              <a:gdLst/>
              <a:ahLst/>
              <a:cxnLst/>
              <a:rect l="l" t="t" r="r" b="b"/>
              <a:pathLst>
                <a:path w="1456" h="1151" extrusionOk="0">
                  <a:moveTo>
                    <a:pt x="560" y="0"/>
                  </a:moveTo>
                  <a:cubicBezTo>
                    <a:pt x="257" y="0"/>
                    <a:pt x="1" y="336"/>
                    <a:pt x="57" y="645"/>
                  </a:cubicBezTo>
                  <a:cubicBezTo>
                    <a:pt x="109" y="931"/>
                    <a:pt x="272" y="1151"/>
                    <a:pt x="528" y="1151"/>
                  </a:cubicBezTo>
                  <a:cubicBezTo>
                    <a:pt x="571" y="1151"/>
                    <a:pt x="617" y="1145"/>
                    <a:pt x="665" y="1132"/>
                  </a:cubicBezTo>
                  <a:cubicBezTo>
                    <a:pt x="908" y="1071"/>
                    <a:pt x="1090" y="828"/>
                    <a:pt x="1455" y="554"/>
                  </a:cubicBezTo>
                  <a:cubicBezTo>
                    <a:pt x="1090" y="311"/>
                    <a:pt x="878" y="68"/>
                    <a:pt x="634" y="7"/>
                  </a:cubicBezTo>
                  <a:cubicBezTo>
                    <a:pt x="609" y="2"/>
                    <a:pt x="585" y="0"/>
                    <a:pt x="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6" name="Google Shape;30086;p13"/>
            <p:cNvSpPr/>
            <p:nvPr/>
          </p:nvSpPr>
          <p:spPr>
            <a:xfrm>
              <a:off x="5077100" y="1879850"/>
              <a:ext cx="35750" cy="28925"/>
            </a:xfrm>
            <a:custGeom>
              <a:avLst/>
              <a:gdLst/>
              <a:ahLst/>
              <a:cxnLst/>
              <a:rect l="l" t="t" r="r" b="b"/>
              <a:pathLst>
                <a:path w="1430" h="1157" extrusionOk="0">
                  <a:moveTo>
                    <a:pt x="547" y="0"/>
                  </a:moveTo>
                  <a:cubicBezTo>
                    <a:pt x="258" y="0"/>
                    <a:pt x="1" y="270"/>
                    <a:pt x="1" y="564"/>
                  </a:cubicBezTo>
                  <a:cubicBezTo>
                    <a:pt x="1" y="860"/>
                    <a:pt x="240" y="1157"/>
                    <a:pt x="527" y="1157"/>
                  </a:cubicBezTo>
                  <a:cubicBezTo>
                    <a:pt x="564" y="1157"/>
                    <a:pt x="601" y="1152"/>
                    <a:pt x="639" y="1141"/>
                  </a:cubicBezTo>
                  <a:cubicBezTo>
                    <a:pt x="882" y="1081"/>
                    <a:pt x="1065" y="868"/>
                    <a:pt x="1429" y="594"/>
                  </a:cubicBezTo>
                  <a:cubicBezTo>
                    <a:pt x="1095" y="321"/>
                    <a:pt x="882" y="108"/>
                    <a:pt x="670" y="17"/>
                  </a:cubicBezTo>
                  <a:cubicBezTo>
                    <a:pt x="629" y="6"/>
                    <a:pt x="588"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7" name="Google Shape;30087;p13"/>
            <p:cNvSpPr/>
            <p:nvPr/>
          </p:nvSpPr>
          <p:spPr>
            <a:xfrm>
              <a:off x="2340725" y="3454575"/>
              <a:ext cx="31825" cy="35150"/>
            </a:xfrm>
            <a:custGeom>
              <a:avLst/>
              <a:gdLst/>
              <a:ahLst/>
              <a:cxnLst/>
              <a:rect l="l" t="t" r="r" b="b"/>
              <a:pathLst>
                <a:path w="1273" h="1406" extrusionOk="0">
                  <a:moveTo>
                    <a:pt x="653" y="0"/>
                  </a:moveTo>
                  <a:cubicBezTo>
                    <a:pt x="628" y="0"/>
                    <a:pt x="603" y="3"/>
                    <a:pt x="578" y="7"/>
                  </a:cubicBezTo>
                  <a:cubicBezTo>
                    <a:pt x="244" y="68"/>
                    <a:pt x="1" y="311"/>
                    <a:pt x="92" y="646"/>
                  </a:cubicBezTo>
                  <a:cubicBezTo>
                    <a:pt x="153" y="889"/>
                    <a:pt x="396" y="1071"/>
                    <a:pt x="670" y="1406"/>
                  </a:cubicBezTo>
                  <a:cubicBezTo>
                    <a:pt x="913" y="1041"/>
                    <a:pt x="1156" y="859"/>
                    <a:pt x="1217" y="615"/>
                  </a:cubicBezTo>
                  <a:cubicBezTo>
                    <a:pt x="1273" y="308"/>
                    <a:pt x="943" y="0"/>
                    <a:pt x="6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8" name="Google Shape;30088;p13"/>
            <p:cNvSpPr/>
            <p:nvPr/>
          </p:nvSpPr>
          <p:spPr>
            <a:xfrm>
              <a:off x="5366625" y="2500275"/>
              <a:ext cx="31825" cy="29000"/>
            </a:xfrm>
            <a:custGeom>
              <a:avLst/>
              <a:gdLst/>
              <a:ahLst/>
              <a:cxnLst/>
              <a:rect l="l" t="t" r="r" b="b"/>
              <a:pathLst>
                <a:path w="1273" h="1160" extrusionOk="0">
                  <a:moveTo>
                    <a:pt x="625" y="0"/>
                  </a:moveTo>
                  <a:cubicBezTo>
                    <a:pt x="609" y="0"/>
                    <a:pt x="594" y="1"/>
                    <a:pt x="578" y="3"/>
                  </a:cubicBezTo>
                  <a:cubicBezTo>
                    <a:pt x="213" y="3"/>
                    <a:pt x="31" y="215"/>
                    <a:pt x="1" y="550"/>
                  </a:cubicBezTo>
                  <a:cubicBezTo>
                    <a:pt x="1" y="896"/>
                    <a:pt x="247" y="1160"/>
                    <a:pt x="714" y="1160"/>
                  </a:cubicBezTo>
                  <a:cubicBezTo>
                    <a:pt x="739" y="1160"/>
                    <a:pt x="765" y="1159"/>
                    <a:pt x="791" y="1158"/>
                  </a:cubicBezTo>
                  <a:cubicBezTo>
                    <a:pt x="912" y="1006"/>
                    <a:pt x="1125" y="823"/>
                    <a:pt x="1186" y="580"/>
                  </a:cubicBezTo>
                  <a:cubicBezTo>
                    <a:pt x="1273" y="290"/>
                    <a:pt x="945" y="0"/>
                    <a:pt x="6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9" name="Google Shape;30089;p13"/>
            <p:cNvSpPr/>
            <p:nvPr/>
          </p:nvSpPr>
          <p:spPr>
            <a:xfrm>
              <a:off x="5193475" y="2128175"/>
              <a:ext cx="34875" cy="29675"/>
            </a:xfrm>
            <a:custGeom>
              <a:avLst/>
              <a:gdLst/>
              <a:ahLst/>
              <a:cxnLst/>
              <a:rect l="l" t="t" r="r" b="b"/>
              <a:pathLst>
                <a:path w="1395" h="1187" extrusionOk="0">
                  <a:moveTo>
                    <a:pt x="519" y="1"/>
                  </a:moveTo>
                  <a:cubicBezTo>
                    <a:pt x="252" y="1"/>
                    <a:pt x="0" y="339"/>
                    <a:pt x="27" y="631"/>
                  </a:cubicBezTo>
                  <a:cubicBezTo>
                    <a:pt x="54" y="934"/>
                    <a:pt x="256" y="1187"/>
                    <a:pt x="520" y="1187"/>
                  </a:cubicBezTo>
                  <a:cubicBezTo>
                    <a:pt x="547" y="1187"/>
                    <a:pt x="576" y="1184"/>
                    <a:pt x="604" y="1178"/>
                  </a:cubicBezTo>
                  <a:cubicBezTo>
                    <a:pt x="847" y="1117"/>
                    <a:pt x="1060" y="874"/>
                    <a:pt x="1395" y="601"/>
                  </a:cubicBezTo>
                  <a:cubicBezTo>
                    <a:pt x="1060" y="327"/>
                    <a:pt x="878" y="84"/>
                    <a:pt x="635" y="23"/>
                  </a:cubicBezTo>
                  <a:cubicBezTo>
                    <a:pt x="596" y="8"/>
                    <a:pt x="557" y="1"/>
                    <a:pt x="5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0" name="Google Shape;30090;p13"/>
            <p:cNvSpPr/>
            <p:nvPr/>
          </p:nvSpPr>
          <p:spPr>
            <a:xfrm>
              <a:off x="3173650" y="4275950"/>
              <a:ext cx="34900" cy="29500"/>
            </a:xfrm>
            <a:custGeom>
              <a:avLst/>
              <a:gdLst/>
              <a:ahLst/>
              <a:cxnLst/>
              <a:rect l="l" t="t" r="r" b="b"/>
              <a:pathLst>
                <a:path w="1396" h="1180" extrusionOk="0">
                  <a:moveTo>
                    <a:pt x="506" y="1"/>
                  </a:moveTo>
                  <a:cubicBezTo>
                    <a:pt x="229" y="1"/>
                    <a:pt x="55" y="230"/>
                    <a:pt x="28" y="557"/>
                  </a:cubicBezTo>
                  <a:cubicBezTo>
                    <a:pt x="1" y="856"/>
                    <a:pt x="265" y="1179"/>
                    <a:pt x="539" y="1179"/>
                  </a:cubicBezTo>
                  <a:cubicBezTo>
                    <a:pt x="571" y="1179"/>
                    <a:pt x="604" y="1175"/>
                    <a:pt x="636" y="1165"/>
                  </a:cubicBezTo>
                  <a:cubicBezTo>
                    <a:pt x="879" y="1074"/>
                    <a:pt x="1061" y="831"/>
                    <a:pt x="1396" y="557"/>
                  </a:cubicBezTo>
                  <a:cubicBezTo>
                    <a:pt x="1031" y="284"/>
                    <a:pt x="849" y="40"/>
                    <a:pt x="606" y="10"/>
                  </a:cubicBezTo>
                  <a:cubicBezTo>
                    <a:pt x="571" y="4"/>
                    <a:pt x="538" y="1"/>
                    <a:pt x="5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1" name="Google Shape;30091;p13"/>
            <p:cNvSpPr/>
            <p:nvPr/>
          </p:nvSpPr>
          <p:spPr>
            <a:xfrm>
              <a:off x="5215525" y="3475850"/>
              <a:ext cx="35625" cy="28575"/>
            </a:xfrm>
            <a:custGeom>
              <a:avLst/>
              <a:gdLst/>
              <a:ahLst/>
              <a:cxnLst/>
              <a:rect l="l" t="t" r="r" b="b"/>
              <a:pathLst>
                <a:path w="1425" h="1143" extrusionOk="0">
                  <a:moveTo>
                    <a:pt x="555" y="0"/>
                  </a:moveTo>
                  <a:cubicBezTo>
                    <a:pt x="253" y="0"/>
                    <a:pt x="1" y="308"/>
                    <a:pt x="57" y="615"/>
                  </a:cubicBezTo>
                  <a:cubicBezTo>
                    <a:pt x="84" y="939"/>
                    <a:pt x="278" y="1142"/>
                    <a:pt x="554" y="1142"/>
                  </a:cubicBezTo>
                  <a:cubicBezTo>
                    <a:pt x="590" y="1142"/>
                    <a:pt x="626" y="1139"/>
                    <a:pt x="665" y="1132"/>
                  </a:cubicBezTo>
                  <a:cubicBezTo>
                    <a:pt x="908" y="1071"/>
                    <a:pt x="1090" y="828"/>
                    <a:pt x="1424" y="555"/>
                  </a:cubicBezTo>
                  <a:cubicBezTo>
                    <a:pt x="1060" y="311"/>
                    <a:pt x="877" y="68"/>
                    <a:pt x="634" y="8"/>
                  </a:cubicBezTo>
                  <a:cubicBezTo>
                    <a:pt x="607" y="3"/>
                    <a:pt x="581" y="0"/>
                    <a:pt x="5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2" name="Google Shape;30092;p13"/>
            <p:cNvSpPr/>
            <p:nvPr/>
          </p:nvSpPr>
          <p:spPr>
            <a:xfrm>
              <a:off x="2407600" y="2136350"/>
              <a:ext cx="31100" cy="35025"/>
            </a:xfrm>
            <a:custGeom>
              <a:avLst/>
              <a:gdLst/>
              <a:ahLst/>
              <a:cxnLst/>
              <a:rect l="l" t="t" r="r" b="b"/>
              <a:pathLst>
                <a:path w="1244" h="1401" extrusionOk="0">
                  <a:moveTo>
                    <a:pt x="609" y="0"/>
                  </a:moveTo>
                  <a:cubicBezTo>
                    <a:pt x="335" y="365"/>
                    <a:pt x="92" y="578"/>
                    <a:pt x="62" y="821"/>
                  </a:cubicBezTo>
                  <a:cubicBezTo>
                    <a:pt x="1" y="1155"/>
                    <a:pt x="274" y="1368"/>
                    <a:pt x="609" y="1398"/>
                  </a:cubicBezTo>
                  <a:cubicBezTo>
                    <a:pt x="620" y="1400"/>
                    <a:pt x="632" y="1400"/>
                    <a:pt x="644" y="1400"/>
                  </a:cubicBezTo>
                  <a:cubicBezTo>
                    <a:pt x="913" y="1400"/>
                    <a:pt x="1243" y="1083"/>
                    <a:pt x="1156" y="821"/>
                  </a:cubicBezTo>
                  <a:cubicBezTo>
                    <a:pt x="1095" y="578"/>
                    <a:pt x="882" y="365"/>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3" name="Google Shape;30093;p13"/>
            <p:cNvSpPr/>
            <p:nvPr/>
          </p:nvSpPr>
          <p:spPr>
            <a:xfrm>
              <a:off x="5332425" y="2586200"/>
              <a:ext cx="31950" cy="34225"/>
            </a:xfrm>
            <a:custGeom>
              <a:avLst/>
              <a:gdLst/>
              <a:ahLst/>
              <a:cxnLst/>
              <a:rect l="l" t="t" r="r" b="b"/>
              <a:pathLst>
                <a:path w="1278" h="1369" extrusionOk="0">
                  <a:moveTo>
                    <a:pt x="578" y="0"/>
                  </a:moveTo>
                  <a:cubicBezTo>
                    <a:pt x="335" y="365"/>
                    <a:pt x="92" y="547"/>
                    <a:pt x="62" y="791"/>
                  </a:cubicBezTo>
                  <a:cubicBezTo>
                    <a:pt x="1" y="1125"/>
                    <a:pt x="244" y="1338"/>
                    <a:pt x="609" y="1368"/>
                  </a:cubicBezTo>
                  <a:cubicBezTo>
                    <a:pt x="943" y="1368"/>
                    <a:pt x="1277" y="1064"/>
                    <a:pt x="1186" y="730"/>
                  </a:cubicBezTo>
                  <a:cubicBezTo>
                    <a:pt x="1095" y="517"/>
                    <a:pt x="852" y="335"/>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4" name="Google Shape;30094;p13"/>
            <p:cNvSpPr/>
            <p:nvPr/>
          </p:nvSpPr>
          <p:spPr>
            <a:xfrm>
              <a:off x="2753425" y="4013275"/>
              <a:ext cx="31875" cy="33500"/>
            </a:xfrm>
            <a:custGeom>
              <a:avLst/>
              <a:gdLst/>
              <a:ahLst/>
              <a:cxnLst/>
              <a:rect l="l" t="t" r="r" b="b"/>
              <a:pathLst>
                <a:path w="1275" h="1340" extrusionOk="0">
                  <a:moveTo>
                    <a:pt x="636" y="0"/>
                  </a:moveTo>
                  <a:cubicBezTo>
                    <a:pt x="363" y="335"/>
                    <a:pt x="119" y="517"/>
                    <a:pt x="59" y="760"/>
                  </a:cubicBezTo>
                  <a:cubicBezTo>
                    <a:pt x="1" y="1077"/>
                    <a:pt x="299" y="1340"/>
                    <a:pt x="615" y="1340"/>
                  </a:cubicBezTo>
                  <a:cubicBezTo>
                    <a:pt x="632" y="1340"/>
                    <a:pt x="649" y="1339"/>
                    <a:pt x="666" y="1338"/>
                  </a:cubicBezTo>
                  <a:cubicBezTo>
                    <a:pt x="1031" y="1307"/>
                    <a:pt x="1274" y="1094"/>
                    <a:pt x="1183" y="760"/>
                  </a:cubicBezTo>
                  <a:cubicBezTo>
                    <a:pt x="1153" y="517"/>
                    <a:pt x="910" y="335"/>
                    <a:pt x="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5" name="Google Shape;30095;p13"/>
            <p:cNvSpPr/>
            <p:nvPr/>
          </p:nvSpPr>
          <p:spPr>
            <a:xfrm>
              <a:off x="2256375" y="3112050"/>
              <a:ext cx="31950" cy="34975"/>
            </a:xfrm>
            <a:custGeom>
              <a:avLst/>
              <a:gdLst/>
              <a:ahLst/>
              <a:cxnLst/>
              <a:rect l="l" t="t" r="r" b="b"/>
              <a:pathLst>
                <a:path w="1278" h="1399" extrusionOk="0">
                  <a:moveTo>
                    <a:pt x="639" y="0"/>
                  </a:moveTo>
                  <a:cubicBezTo>
                    <a:pt x="366" y="365"/>
                    <a:pt x="153" y="578"/>
                    <a:pt x="62" y="821"/>
                  </a:cubicBezTo>
                  <a:cubicBezTo>
                    <a:pt x="1" y="1094"/>
                    <a:pt x="335" y="1398"/>
                    <a:pt x="639" y="1398"/>
                  </a:cubicBezTo>
                  <a:cubicBezTo>
                    <a:pt x="943" y="1398"/>
                    <a:pt x="1278" y="1094"/>
                    <a:pt x="1186" y="821"/>
                  </a:cubicBezTo>
                  <a:cubicBezTo>
                    <a:pt x="1126" y="578"/>
                    <a:pt x="913" y="365"/>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6" name="Google Shape;30096;p13"/>
            <p:cNvSpPr/>
            <p:nvPr/>
          </p:nvSpPr>
          <p:spPr>
            <a:xfrm>
              <a:off x="2241300" y="2596200"/>
              <a:ext cx="35625" cy="28250"/>
            </a:xfrm>
            <a:custGeom>
              <a:avLst/>
              <a:gdLst/>
              <a:ahLst/>
              <a:cxnLst/>
              <a:rect l="l" t="t" r="r" b="b"/>
              <a:pathLst>
                <a:path w="1425" h="1130" extrusionOk="0">
                  <a:moveTo>
                    <a:pt x="494" y="0"/>
                  </a:moveTo>
                  <a:cubicBezTo>
                    <a:pt x="220" y="0"/>
                    <a:pt x="0" y="291"/>
                    <a:pt x="26" y="603"/>
                  </a:cubicBezTo>
                  <a:cubicBezTo>
                    <a:pt x="54" y="903"/>
                    <a:pt x="227" y="1129"/>
                    <a:pt x="504" y="1129"/>
                  </a:cubicBezTo>
                  <a:cubicBezTo>
                    <a:pt x="536" y="1129"/>
                    <a:pt x="569" y="1126"/>
                    <a:pt x="604" y="1120"/>
                  </a:cubicBezTo>
                  <a:cubicBezTo>
                    <a:pt x="847" y="1059"/>
                    <a:pt x="1060" y="847"/>
                    <a:pt x="1425" y="573"/>
                  </a:cubicBezTo>
                  <a:cubicBezTo>
                    <a:pt x="1060" y="299"/>
                    <a:pt x="878" y="87"/>
                    <a:pt x="634" y="26"/>
                  </a:cubicBezTo>
                  <a:cubicBezTo>
                    <a:pt x="587" y="8"/>
                    <a:pt x="539" y="0"/>
                    <a:pt x="4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7" name="Google Shape;30097;p13"/>
            <p:cNvSpPr/>
            <p:nvPr/>
          </p:nvSpPr>
          <p:spPr>
            <a:xfrm>
              <a:off x="3656250" y="1254875"/>
              <a:ext cx="31800" cy="33650"/>
            </a:xfrm>
            <a:custGeom>
              <a:avLst/>
              <a:gdLst/>
              <a:ahLst/>
              <a:cxnLst/>
              <a:rect l="l" t="t" r="r" b="b"/>
              <a:pathLst>
                <a:path w="1272" h="1346" extrusionOk="0">
                  <a:moveTo>
                    <a:pt x="633" y="0"/>
                  </a:moveTo>
                  <a:cubicBezTo>
                    <a:pt x="360" y="335"/>
                    <a:pt x="116" y="547"/>
                    <a:pt x="56" y="760"/>
                  </a:cubicBezTo>
                  <a:cubicBezTo>
                    <a:pt x="0" y="1065"/>
                    <a:pt x="274" y="1345"/>
                    <a:pt x="600" y="1345"/>
                  </a:cubicBezTo>
                  <a:cubicBezTo>
                    <a:pt x="631" y="1345"/>
                    <a:pt x="662" y="1343"/>
                    <a:pt x="694" y="1338"/>
                  </a:cubicBezTo>
                  <a:cubicBezTo>
                    <a:pt x="1028" y="1307"/>
                    <a:pt x="1271" y="1064"/>
                    <a:pt x="1180" y="760"/>
                  </a:cubicBezTo>
                  <a:cubicBezTo>
                    <a:pt x="1150" y="517"/>
                    <a:pt x="876" y="335"/>
                    <a:pt x="6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8" name="Google Shape;30098;p13"/>
            <p:cNvSpPr/>
            <p:nvPr/>
          </p:nvSpPr>
          <p:spPr>
            <a:xfrm>
              <a:off x="2441050" y="2050475"/>
              <a:ext cx="31925" cy="35725"/>
            </a:xfrm>
            <a:custGeom>
              <a:avLst/>
              <a:gdLst/>
              <a:ahLst/>
              <a:cxnLst/>
              <a:rect l="l" t="t" r="r" b="b"/>
              <a:pathLst>
                <a:path w="1277" h="1429" extrusionOk="0">
                  <a:moveTo>
                    <a:pt x="608" y="0"/>
                  </a:moveTo>
                  <a:cubicBezTo>
                    <a:pt x="334" y="31"/>
                    <a:pt x="0" y="335"/>
                    <a:pt x="91" y="608"/>
                  </a:cubicBezTo>
                  <a:cubicBezTo>
                    <a:pt x="152" y="851"/>
                    <a:pt x="395" y="1064"/>
                    <a:pt x="669" y="1429"/>
                  </a:cubicBezTo>
                  <a:cubicBezTo>
                    <a:pt x="912" y="1034"/>
                    <a:pt x="1125" y="821"/>
                    <a:pt x="1216" y="578"/>
                  </a:cubicBezTo>
                  <a:cubicBezTo>
                    <a:pt x="1277" y="304"/>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9" name="Google Shape;30099;p13"/>
            <p:cNvSpPr/>
            <p:nvPr/>
          </p:nvSpPr>
          <p:spPr>
            <a:xfrm>
              <a:off x="238875" y="3079375"/>
              <a:ext cx="16750" cy="51675"/>
            </a:xfrm>
            <a:custGeom>
              <a:avLst/>
              <a:gdLst/>
              <a:ahLst/>
              <a:cxnLst/>
              <a:rect l="l" t="t" r="r" b="b"/>
              <a:pathLst>
                <a:path w="670" h="2067" extrusionOk="0">
                  <a:moveTo>
                    <a:pt x="0" y="0"/>
                  </a:moveTo>
                  <a:lnTo>
                    <a:pt x="0" y="2067"/>
                  </a:lnTo>
                  <a:cubicBezTo>
                    <a:pt x="487" y="1763"/>
                    <a:pt x="669" y="1398"/>
                    <a:pt x="639" y="973"/>
                  </a:cubicBezTo>
                  <a:cubicBezTo>
                    <a:pt x="608" y="578"/>
                    <a:pt x="456" y="24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0" name="Google Shape;30100;p13"/>
            <p:cNvSpPr/>
            <p:nvPr/>
          </p:nvSpPr>
          <p:spPr>
            <a:xfrm>
              <a:off x="238125" y="4215400"/>
              <a:ext cx="22050" cy="50175"/>
            </a:xfrm>
            <a:custGeom>
              <a:avLst/>
              <a:gdLst/>
              <a:ahLst/>
              <a:cxnLst/>
              <a:rect l="l" t="t" r="r" b="b"/>
              <a:pathLst>
                <a:path w="882" h="2007" extrusionOk="0">
                  <a:moveTo>
                    <a:pt x="0" y="0"/>
                  </a:moveTo>
                  <a:lnTo>
                    <a:pt x="0" y="2007"/>
                  </a:lnTo>
                  <a:cubicBezTo>
                    <a:pt x="881" y="1064"/>
                    <a:pt x="851" y="36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1" name="Google Shape;30101;p13"/>
            <p:cNvSpPr/>
            <p:nvPr/>
          </p:nvSpPr>
          <p:spPr>
            <a:xfrm>
              <a:off x="4838500" y="1691050"/>
              <a:ext cx="34225" cy="28775"/>
            </a:xfrm>
            <a:custGeom>
              <a:avLst/>
              <a:gdLst/>
              <a:ahLst/>
              <a:cxnLst/>
              <a:rect l="l" t="t" r="r" b="b"/>
              <a:pathLst>
                <a:path w="1369" h="1151" extrusionOk="0">
                  <a:moveTo>
                    <a:pt x="548" y="0"/>
                  </a:moveTo>
                  <a:cubicBezTo>
                    <a:pt x="213" y="0"/>
                    <a:pt x="1" y="243"/>
                    <a:pt x="1" y="608"/>
                  </a:cubicBezTo>
                  <a:cubicBezTo>
                    <a:pt x="1" y="868"/>
                    <a:pt x="245" y="1151"/>
                    <a:pt x="487" y="1151"/>
                  </a:cubicBezTo>
                  <a:cubicBezTo>
                    <a:pt x="528" y="1151"/>
                    <a:pt x="569" y="1142"/>
                    <a:pt x="609" y="1125"/>
                  </a:cubicBezTo>
                  <a:cubicBezTo>
                    <a:pt x="852" y="1064"/>
                    <a:pt x="1034" y="821"/>
                    <a:pt x="1368" y="517"/>
                  </a:cubicBezTo>
                  <a:cubicBezTo>
                    <a:pt x="1004" y="274"/>
                    <a:pt x="760" y="31"/>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2" name="Google Shape;30102;p13"/>
            <p:cNvSpPr/>
            <p:nvPr/>
          </p:nvSpPr>
          <p:spPr>
            <a:xfrm>
              <a:off x="3084725" y="4241825"/>
              <a:ext cx="35675" cy="28550"/>
            </a:xfrm>
            <a:custGeom>
              <a:avLst/>
              <a:gdLst/>
              <a:ahLst/>
              <a:cxnLst/>
              <a:rect l="l" t="t" r="r" b="b"/>
              <a:pathLst>
                <a:path w="1427" h="1142" extrusionOk="0">
                  <a:moveTo>
                    <a:pt x="557" y="0"/>
                  </a:moveTo>
                  <a:cubicBezTo>
                    <a:pt x="256" y="0"/>
                    <a:pt x="1" y="308"/>
                    <a:pt x="29" y="615"/>
                  </a:cubicBezTo>
                  <a:cubicBezTo>
                    <a:pt x="56" y="915"/>
                    <a:pt x="230" y="1141"/>
                    <a:pt x="528" y="1141"/>
                  </a:cubicBezTo>
                  <a:cubicBezTo>
                    <a:pt x="563" y="1141"/>
                    <a:pt x="599" y="1138"/>
                    <a:pt x="637" y="1132"/>
                  </a:cubicBezTo>
                  <a:cubicBezTo>
                    <a:pt x="849" y="1071"/>
                    <a:pt x="1062" y="828"/>
                    <a:pt x="1427" y="585"/>
                  </a:cubicBezTo>
                  <a:cubicBezTo>
                    <a:pt x="1062" y="311"/>
                    <a:pt x="880" y="98"/>
                    <a:pt x="637" y="7"/>
                  </a:cubicBezTo>
                  <a:cubicBezTo>
                    <a:pt x="610" y="2"/>
                    <a:pt x="583" y="0"/>
                    <a:pt x="5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3" name="Google Shape;30103;p13"/>
            <p:cNvSpPr/>
            <p:nvPr/>
          </p:nvSpPr>
          <p:spPr>
            <a:xfrm>
              <a:off x="5249600" y="3379525"/>
              <a:ext cx="31775" cy="33675"/>
            </a:xfrm>
            <a:custGeom>
              <a:avLst/>
              <a:gdLst/>
              <a:ahLst/>
              <a:cxnLst/>
              <a:rect l="l" t="t" r="r" b="b"/>
              <a:pathLst>
                <a:path w="1271" h="1347" extrusionOk="0">
                  <a:moveTo>
                    <a:pt x="700" y="0"/>
                  </a:moveTo>
                  <a:cubicBezTo>
                    <a:pt x="396" y="335"/>
                    <a:pt x="153" y="487"/>
                    <a:pt x="92" y="730"/>
                  </a:cubicBezTo>
                  <a:cubicBezTo>
                    <a:pt x="1" y="1034"/>
                    <a:pt x="183" y="1307"/>
                    <a:pt x="548" y="1338"/>
                  </a:cubicBezTo>
                  <a:cubicBezTo>
                    <a:pt x="585" y="1344"/>
                    <a:pt x="623" y="1347"/>
                    <a:pt x="660" y="1347"/>
                  </a:cubicBezTo>
                  <a:cubicBezTo>
                    <a:pt x="983" y="1347"/>
                    <a:pt x="1271" y="1118"/>
                    <a:pt x="1216" y="791"/>
                  </a:cubicBezTo>
                  <a:cubicBezTo>
                    <a:pt x="1156" y="578"/>
                    <a:pt x="943" y="365"/>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4" name="Google Shape;30104;p13"/>
            <p:cNvSpPr/>
            <p:nvPr/>
          </p:nvSpPr>
          <p:spPr>
            <a:xfrm>
              <a:off x="5315825" y="3202300"/>
              <a:ext cx="35625" cy="28825"/>
            </a:xfrm>
            <a:custGeom>
              <a:avLst/>
              <a:gdLst/>
              <a:ahLst/>
              <a:cxnLst/>
              <a:rect l="l" t="t" r="r" b="b"/>
              <a:pathLst>
                <a:path w="1425" h="1153" extrusionOk="0">
                  <a:moveTo>
                    <a:pt x="531" y="0"/>
                  </a:moveTo>
                  <a:cubicBezTo>
                    <a:pt x="231" y="0"/>
                    <a:pt x="1" y="336"/>
                    <a:pt x="57" y="645"/>
                  </a:cubicBezTo>
                  <a:cubicBezTo>
                    <a:pt x="108" y="953"/>
                    <a:pt x="289" y="1153"/>
                    <a:pt x="546" y="1153"/>
                  </a:cubicBezTo>
                  <a:cubicBezTo>
                    <a:pt x="593" y="1153"/>
                    <a:pt x="643" y="1146"/>
                    <a:pt x="695" y="1132"/>
                  </a:cubicBezTo>
                  <a:cubicBezTo>
                    <a:pt x="908" y="1041"/>
                    <a:pt x="1090" y="797"/>
                    <a:pt x="1425" y="524"/>
                  </a:cubicBezTo>
                  <a:cubicBezTo>
                    <a:pt x="1060" y="281"/>
                    <a:pt x="847" y="68"/>
                    <a:pt x="604" y="7"/>
                  </a:cubicBezTo>
                  <a:cubicBezTo>
                    <a:pt x="579" y="3"/>
                    <a:pt x="555" y="0"/>
                    <a:pt x="5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5" name="Google Shape;30105;p13"/>
            <p:cNvSpPr/>
            <p:nvPr/>
          </p:nvSpPr>
          <p:spPr>
            <a:xfrm>
              <a:off x="4677500" y="4096850"/>
              <a:ext cx="31850" cy="35025"/>
            </a:xfrm>
            <a:custGeom>
              <a:avLst/>
              <a:gdLst/>
              <a:ahLst/>
              <a:cxnLst/>
              <a:rect l="l" t="t" r="r" b="b"/>
              <a:pathLst>
                <a:path w="1274" h="1401" extrusionOk="0">
                  <a:moveTo>
                    <a:pt x="574" y="1"/>
                  </a:moveTo>
                  <a:cubicBezTo>
                    <a:pt x="331" y="396"/>
                    <a:pt x="118" y="609"/>
                    <a:pt x="88" y="852"/>
                  </a:cubicBezTo>
                  <a:cubicBezTo>
                    <a:pt x="1" y="1113"/>
                    <a:pt x="328" y="1401"/>
                    <a:pt x="623" y="1401"/>
                  </a:cubicBezTo>
                  <a:cubicBezTo>
                    <a:pt x="637" y="1401"/>
                    <a:pt x="651" y="1400"/>
                    <a:pt x="665" y="1399"/>
                  </a:cubicBezTo>
                  <a:cubicBezTo>
                    <a:pt x="969" y="1368"/>
                    <a:pt x="1273" y="1065"/>
                    <a:pt x="1182" y="791"/>
                  </a:cubicBezTo>
                  <a:cubicBezTo>
                    <a:pt x="1121" y="548"/>
                    <a:pt x="878" y="365"/>
                    <a:pt x="5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6" name="Google Shape;30106;p13"/>
            <p:cNvSpPr/>
            <p:nvPr/>
          </p:nvSpPr>
          <p:spPr>
            <a:xfrm>
              <a:off x="4598425" y="1499375"/>
              <a:ext cx="34925" cy="29000"/>
            </a:xfrm>
            <a:custGeom>
              <a:avLst/>
              <a:gdLst/>
              <a:ahLst/>
              <a:cxnLst/>
              <a:rect l="l" t="t" r="r" b="b"/>
              <a:pathLst>
                <a:path w="1397" h="1160" extrusionOk="0">
                  <a:moveTo>
                    <a:pt x="509" y="1"/>
                  </a:moveTo>
                  <a:cubicBezTo>
                    <a:pt x="233" y="1"/>
                    <a:pt x="1" y="334"/>
                    <a:pt x="29" y="616"/>
                  </a:cubicBezTo>
                  <a:cubicBezTo>
                    <a:pt x="55" y="898"/>
                    <a:pt x="276" y="1160"/>
                    <a:pt x="510" y="1160"/>
                  </a:cubicBezTo>
                  <a:cubicBezTo>
                    <a:pt x="552" y="1160"/>
                    <a:pt x="595" y="1151"/>
                    <a:pt x="637" y="1132"/>
                  </a:cubicBezTo>
                  <a:cubicBezTo>
                    <a:pt x="880" y="1041"/>
                    <a:pt x="1062" y="798"/>
                    <a:pt x="1397" y="524"/>
                  </a:cubicBezTo>
                  <a:cubicBezTo>
                    <a:pt x="1032" y="281"/>
                    <a:pt x="819" y="68"/>
                    <a:pt x="576" y="8"/>
                  </a:cubicBezTo>
                  <a:cubicBezTo>
                    <a:pt x="553" y="3"/>
                    <a:pt x="531" y="1"/>
                    <a:pt x="5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7" name="Google Shape;30107;p13"/>
            <p:cNvSpPr/>
            <p:nvPr/>
          </p:nvSpPr>
          <p:spPr>
            <a:xfrm>
              <a:off x="3754125" y="5201675"/>
              <a:ext cx="40300" cy="17550"/>
            </a:xfrm>
            <a:custGeom>
              <a:avLst/>
              <a:gdLst/>
              <a:ahLst/>
              <a:cxnLst/>
              <a:rect l="l" t="t" r="r" b="b"/>
              <a:pathLst>
                <a:path w="1612" h="702" extrusionOk="0">
                  <a:moveTo>
                    <a:pt x="774" y="0"/>
                  </a:moveTo>
                  <a:cubicBezTo>
                    <a:pt x="389" y="0"/>
                    <a:pt x="115" y="217"/>
                    <a:pt x="1" y="702"/>
                  </a:cubicBezTo>
                  <a:lnTo>
                    <a:pt x="1612" y="702"/>
                  </a:lnTo>
                  <a:cubicBezTo>
                    <a:pt x="1521" y="185"/>
                    <a:pt x="1217" y="3"/>
                    <a:pt x="852" y="3"/>
                  </a:cubicBezTo>
                  <a:cubicBezTo>
                    <a:pt x="826" y="1"/>
                    <a:pt x="800" y="0"/>
                    <a:pt x="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8" name="Google Shape;30108;p13"/>
            <p:cNvSpPr/>
            <p:nvPr/>
          </p:nvSpPr>
          <p:spPr>
            <a:xfrm>
              <a:off x="3355275" y="4342250"/>
              <a:ext cx="31850" cy="34275"/>
            </a:xfrm>
            <a:custGeom>
              <a:avLst/>
              <a:gdLst/>
              <a:ahLst/>
              <a:cxnLst/>
              <a:rect l="l" t="t" r="r" b="b"/>
              <a:pathLst>
                <a:path w="1274" h="1371" extrusionOk="0">
                  <a:moveTo>
                    <a:pt x="641" y="0"/>
                  </a:moveTo>
                  <a:cubicBezTo>
                    <a:pt x="298" y="0"/>
                    <a:pt x="0" y="263"/>
                    <a:pt x="58" y="580"/>
                  </a:cubicBezTo>
                  <a:cubicBezTo>
                    <a:pt x="119" y="823"/>
                    <a:pt x="362" y="1006"/>
                    <a:pt x="605" y="1370"/>
                  </a:cubicBezTo>
                  <a:cubicBezTo>
                    <a:pt x="879" y="1006"/>
                    <a:pt x="1152" y="823"/>
                    <a:pt x="1183" y="610"/>
                  </a:cubicBezTo>
                  <a:cubicBezTo>
                    <a:pt x="1274" y="276"/>
                    <a:pt x="1061" y="33"/>
                    <a:pt x="696" y="2"/>
                  </a:cubicBezTo>
                  <a:cubicBezTo>
                    <a:pt x="678" y="1"/>
                    <a:pt x="659"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9" name="Google Shape;30109;p13"/>
            <p:cNvSpPr/>
            <p:nvPr/>
          </p:nvSpPr>
          <p:spPr>
            <a:xfrm>
              <a:off x="3194850" y="1398875"/>
              <a:ext cx="34225" cy="29450"/>
            </a:xfrm>
            <a:custGeom>
              <a:avLst/>
              <a:gdLst/>
              <a:ahLst/>
              <a:cxnLst/>
              <a:rect l="l" t="t" r="r" b="b"/>
              <a:pathLst>
                <a:path w="1369" h="1178" extrusionOk="0">
                  <a:moveTo>
                    <a:pt x="513" y="0"/>
                  </a:moveTo>
                  <a:cubicBezTo>
                    <a:pt x="263" y="0"/>
                    <a:pt x="1" y="293"/>
                    <a:pt x="1" y="563"/>
                  </a:cubicBezTo>
                  <a:cubicBezTo>
                    <a:pt x="1" y="844"/>
                    <a:pt x="235" y="1177"/>
                    <a:pt x="487" y="1177"/>
                  </a:cubicBezTo>
                  <a:cubicBezTo>
                    <a:pt x="507" y="1177"/>
                    <a:pt x="527" y="1175"/>
                    <a:pt x="548" y="1170"/>
                  </a:cubicBezTo>
                  <a:cubicBezTo>
                    <a:pt x="791" y="1079"/>
                    <a:pt x="1004" y="866"/>
                    <a:pt x="1368" y="623"/>
                  </a:cubicBezTo>
                  <a:cubicBezTo>
                    <a:pt x="1034" y="350"/>
                    <a:pt x="852" y="107"/>
                    <a:pt x="609" y="15"/>
                  </a:cubicBezTo>
                  <a:cubicBezTo>
                    <a:pt x="577" y="5"/>
                    <a:pt x="545"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0" name="Google Shape;30110;p13"/>
            <p:cNvSpPr/>
            <p:nvPr/>
          </p:nvSpPr>
          <p:spPr>
            <a:xfrm>
              <a:off x="5282350" y="3293475"/>
              <a:ext cx="35675" cy="28550"/>
            </a:xfrm>
            <a:custGeom>
              <a:avLst/>
              <a:gdLst/>
              <a:ahLst/>
              <a:cxnLst/>
              <a:rect l="l" t="t" r="r" b="b"/>
              <a:pathLst>
                <a:path w="1427" h="1142" extrusionOk="0">
                  <a:moveTo>
                    <a:pt x="556" y="0"/>
                  </a:moveTo>
                  <a:cubicBezTo>
                    <a:pt x="255" y="0"/>
                    <a:pt x="0" y="308"/>
                    <a:pt x="28" y="615"/>
                  </a:cubicBezTo>
                  <a:cubicBezTo>
                    <a:pt x="83" y="915"/>
                    <a:pt x="259" y="1142"/>
                    <a:pt x="536" y="1142"/>
                  </a:cubicBezTo>
                  <a:cubicBezTo>
                    <a:pt x="568" y="1142"/>
                    <a:pt x="601" y="1139"/>
                    <a:pt x="636" y="1132"/>
                  </a:cubicBezTo>
                  <a:cubicBezTo>
                    <a:pt x="879" y="1071"/>
                    <a:pt x="1062" y="828"/>
                    <a:pt x="1426" y="585"/>
                  </a:cubicBezTo>
                  <a:cubicBezTo>
                    <a:pt x="1062" y="312"/>
                    <a:pt x="849" y="68"/>
                    <a:pt x="636" y="8"/>
                  </a:cubicBezTo>
                  <a:cubicBezTo>
                    <a:pt x="609" y="3"/>
                    <a:pt x="583" y="0"/>
                    <a:pt x="5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1" name="Google Shape;30111;p13"/>
            <p:cNvSpPr/>
            <p:nvPr/>
          </p:nvSpPr>
          <p:spPr>
            <a:xfrm>
              <a:off x="2664575" y="1720500"/>
              <a:ext cx="36375" cy="28800"/>
            </a:xfrm>
            <a:custGeom>
              <a:avLst/>
              <a:gdLst/>
              <a:ahLst/>
              <a:cxnLst/>
              <a:rect l="l" t="t" r="r" b="b"/>
              <a:pathLst>
                <a:path w="1455" h="1152" extrusionOk="0">
                  <a:moveTo>
                    <a:pt x="560" y="1"/>
                  </a:moveTo>
                  <a:cubicBezTo>
                    <a:pt x="279" y="1"/>
                    <a:pt x="0" y="308"/>
                    <a:pt x="56" y="616"/>
                  </a:cubicBezTo>
                  <a:cubicBezTo>
                    <a:pt x="108" y="928"/>
                    <a:pt x="272" y="1152"/>
                    <a:pt x="528" y="1152"/>
                  </a:cubicBezTo>
                  <a:cubicBezTo>
                    <a:pt x="571" y="1152"/>
                    <a:pt x="616" y="1145"/>
                    <a:pt x="664" y="1132"/>
                  </a:cubicBezTo>
                  <a:cubicBezTo>
                    <a:pt x="907" y="1072"/>
                    <a:pt x="1090" y="828"/>
                    <a:pt x="1454" y="555"/>
                  </a:cubicBezTo>
                  <a:cubicBezTo>
                    <a:pt x="1090" y="312"/>
                    <a:pt x="877" y="69"/>
                    <a:pt x="634" y="8"/>
                  </a:cubicBezTo>
                  <a:cubicBezTo>
                    <a:pt x="609" y="3"/>
                    <a:pt x="585" y="1"/>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2" name="Google Shape;30112;p13"/>
            <p:cNvSpPr/>
            <p:nvPr/>
          </p:nvSpPr>
          <p:spPr>
            <a:xfrm>
              <a:off x="3317200" y="1336925"/>
              <a:ext cx="31825" cy="33525"/>
            </a:xfrm>
            <a:custGeom>
              <a:avLst/>
              <a:gdLst/>
              <a:ahLst/>
              <a:cxnLst/>
              <a:rect l="l" t="t" r="r" b="b"/>
              <a:pathLst>
                <a:path w="1273" h="1341" extrusionOk="0">
                  <a:moveTo>
                    <a:pt x="578" y="1"/>
                  </a:moveTo>
                  <a:cubicBezTo>
                    <a:pt x="335" y="335"/>
                    <a:pt x="92" y="548"/>
                    <a:pt x="61" y="791"/>
                  </a:cubicBezTo>
                  <a:cubicBezTo>
                    <a:pt x="0" y="1095"/>
                    <a:pt x="213" y="1338"/>
                    <a:pt x="578" y="1338"/>
                  </a:cubicBezTo>
                  <a:cubicBezTo>
                    <a:pt x="597" y="1340"/>
                    <a:pt x="615" y="1341"/>
                    <a:pt x="633" y="1341"/>
                  </a:cubicBezTo>
                  <a:cubicBezTo>
                    <a:pt x="976" y="1341"/>
                    <a:pt x="1272" y="1078"/>
                    <a:pt x="1186" y="761"/>
                  </a:cubicBezTo>
                  <a:cubicBezTo>
                    <a:pt x="1095" y="518"/>
                    <a:pt x="851" y="335"/>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3" name="Google Shape;30113;p13"/>
            <p:cNvSpPr/>
            <p:nvPr/>
          </p:nvSpPr>
          <p:spPr>
            <a:xfrm>
              <a:off x="7342350" y="4350650"/>
              <a:ext cx="22825" cy="47900"/>
            </a:xfrm>
            <a:custGeom>
              <a:avLst/>
              <a:gdLst/>
              <a:ahLst/>
              <a:cxnLst/>
              <a:rect l="l" t="t" r="r" b="b"/>
              <a:pathLst>
                <a:path w="913" h="1916" extrusionOk="0">
                  <a:moveTo>
                    <a:pt x="730" y="1"/>
                  </a:moveTo>
                  <a:lnTo>
                    <a:pt x="730" y="1"/>
                  </a:lnTo>
                  <a:cubicBezTo>
                    <a:pt x="0" y="821"/>
                    <a:pt x="0" y="1277"/>
                    <a:pt x="791" y="1916"/>
                  </a:cubicBezTo>
                  <a:cubicBezTo>
                    <a:pt x="821" y="1247"/>
                    <a:pt x="912" y="639"/>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4" name="Google Shape;30114;p13"/>
            <p:cNvSpPr/>
            <p:nvPr/>
          </p:nvSpPr>
          <p:spPr>
            <a:xfrm>
              <a:off x="4507950" y="1467575"/>
              <a:ext cx="34225" cy="28625"/>
            </a:xfrm>
            <a:custGeom>
              <a:avLst/>
              <a:gdLst/>
              <a:ahLst/>
              <a:cxnLst/>
              <a:rect l="l" t="t" r="r" b="b"/>
              <a:pathLst>
                <a:path w="1369" h="1145" extrusionOk="0">
                  <a:moveTo>
                    <a:pt x="497" y="1"/>
                  </a:moveTo>
                  <a:cubicBezTo>
                    <a:pt x="192" y="1"/>
                    <a:pt x="0" y="265"/>
                    <a:pt x="0" y="611"/>
                  </a:cubicBezTo>
                  <a:cubicBezTo>
                    <a:pt x="0" y="877"/>
                    <a:pt x="258" y="1144"/>
                    <a:pt x="505" y="1144"/>
                  </a:cubicBezTo>
                  <a:cubicBezTo>
                    <a:pt x="540" y="1144"/>
                    <a:pt x="575" y="1139"/>
                    <a:pt x="608" y="1128"/>
                  </a:cubicBezTo>
                  <a:cubicBezTo>
                    <a:pt x="852" y="1067"/>
                    <a:pt x="1034" y="824"/>
                    <a:pt x="1368" y="550"/>
                  </a:cubicBezTo>
                  <a:cubicBezTo>
                    <a:pt x="1004" y="277"/>
                    <a:pt x="791" y="33"/>
                    <a:pt x="548" y="3"/>
                  </a:cubicBezTo>
                  <a:cubicBezTo>
                    <a:pt x="531" y="1"/>
                    <a:pt x="514" y="1"/>
                    <a:pt x="4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5" name="Google Shape;30115;p13"/>
            <p:cNvSpPr/>
            <p:nvPr/>
          </p:nvSpPr>
          <p:spPr>
            <a:xfrm>
              <a:off x="5356850" y="2805625"/>
              <a:ext cx="35650" cy="28800"/>
            </a:xfrm>
            <a:custGeom>
              <a:avLst/>
              <a:gdLst/>
              <a:ahLst/>
              <a:cxnLst/>
              <a:rect l="l" t="t" r="r" b="b"/>
              <a:pathLst>
                <a:path w="1426" h="1152" extrusionOk="0">
                  <a:moveTo>
                    <a:pt x="531" y="1"/>
                  </a:moveTo>
                  <a:cubicBezTo>
                    <a:pt x="231" y="1"/>
                    <a:pt x="1" y="336"/>
                    <a:pt x="57" y="646"/>
                  </a:cubicBezTo>
                  <a:cubicBezTo>
                    <a:pt x="109" y="932"/>
                    <a:pt x="295" y="1152"/>
                    <a:pt x="538" y="1152"/>
                  </a:cubicBezTo>
                  <a:cubicBezTo>
                    <a:pt x="579" y="1152"/>
                    <a:pt x="621" y="1145"/>
                    <a:pt x="665" y="1132"/>
                  </a:cubicBezTo>
                  <a:cubicBezTo>
                    <a:pt x="908" y="1071"/>
                    <a:pt x="1091" y="828"/>
                    <a:pt x="1425" y="524"/>
                  </a:cubicBezTo>
                  <a:cubicBezTo>
                    <a:pt x="1060" y="281"/>
                    <a:pt x="848" y="68"/>
                    <a:pt x="604" y="8"/>
                  </a:cubicBezTo>
                  <a:cubicBezTo>
                    <a:pt x="580" y="3"/>
                    <a:pt x="555" y="1"/>
                    <a:pt x="5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6" name="Google Shape;30116;p13"/>
            <p:cNvSpPr/>
            <p:nvPr/>
          </p:nvSpPr>
          <p:spPr>
            <a:xfrm>
              <a:off x="2397075" y="3580850"/>
              <a:ext cx="31825" cy="34250"/>
            </a:xfrm>
            <a:custGeom>
              <a:avLst/>
              <a:gdLst/>
              <a:ahLst/>
              <a:cxnLst/>
              <a:rect l="l" t="t" r="r" b="b"/>
              <a:pathLst>
                <a:path w="1273" h="1370" extrusionOk="0">
                  <a:moveTo>
                    <a:pt x="622" y="0"/>
                  </a:moveTo>
                  <a:cubicBezTo>
                    <a:pt x="303" y="0"/>
                    <a:pt x="0" y="319"/>
                    <a:pt x="87" y="610"/>
                  </a:cubicBezTo>
                  <a:cubicBezTo>
                    <a:pt x="179" y="853"/>
                    <a:pt x="422" y="1036"/>
                    <a:pt x="726" y="1370"/>
                  </a:cubicBezTo>
                  <a:cubicBezTo>
                    <a:pt x="969" y="1005"/>
                    <a:pt x="1182" y="792"/>
                    <a:pt x="1212" y="549"/>
                  </a:cubicBezTo>
                  <a:cubicBezTo>
                    <a:pt x="1273" y="215"/>
                    <a:pt x="1030" y="2"/>
                    <a:pt x="665" y="2"/>
                  </a:cubicBezTo>
                  <a:cubicBezTo>
                    <a:pt x="651" y="1"/>
                    <a:pt x="636"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7" name="Google Shape;30117;p13"/>
            <p:cNvSpPr/>
            <p:nvPr/>
          </p:nvSpPr>
          <p:spPr>
            <a:xfrm>
              <a:off x="4993525" y="3806400"/>
              <a:ext cx="34225" cy="29250"/>
            </a:xfrm>
            <a:custGeom>
              <a:avLst/>
              <a:gdLst/>
              <a:ahLst/>
              <a:cxnLst/>
              <a:rect l="l" t="t" r="r" b="b"/>
              <a:pathLst>
                <a:path w="1369" h="1170" extrusionOk="0">
                  <a:moveTo>
                    <a:pt x="482" y="0"/>
                  </a:moveTo>
                  <a:cubicBezTo>
                    <a:pt x="232" y="0"/>
                    <a:pt x="0" y="306"/>
                    <a:pt x="0" y="585"/>
                  </a:cubicBezTo>
                  <a:cubicBezTo>
                    <a:pt x="0" y="865"/>
                    <a:pt x="257" y="1170"/>
                    <a:pt x="511" y="1170"/>
                  </a:cubicBezTo>
                  <a:cubicBezTo>
                    <a:pt x="534" y="1170"/>
                    <a:pt x="556" y="1168"/>
                    <a:pt x="578" y="1163"/>
                  </a:cubicBezTo>
                  <a:cubicBezTo>
                    <a:pt x="821" y="1071"/>
                    <a:pt x="1034" y="828"/>
                    <a:pt x="1368" y="555"/>
                  </a:cubicBezTo>
                  <a:cubicBezTo>
                    <a:pt x="1003" y="312"/>
                    <a:pt x="791" y="68"/>
                    <a:pt x="547" y="8"/>
                  </a:cubicBezTo>
                  <a:cubicBezTo>
                    <a:pt x="525" y="3"/>
                    <a:pt x="503" y="0"/>
                    <a:pt x="4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8" name="Google Shape;30118;p13"/>
            <p:cNvSpPr/>
            <p:nvPr/>
          </p:nvSpPr>
          <p:spPr>
            <a:xfrm>
              <a:off x="2844550" y="4046700"/>
              <a:ext cx="31825" cy="35025"/>
            </a:xfrm>
            <a:custGeom>
              <a:avLst/>
              <a:gdLst/>
              <a:ahLst/>
              <a:cxnLst/>
              <a:rect l="l" t="t" r="r" b="b"/>
              <a:pathLst>
                <a:path w="1273" h="1401" extrusionOk="0">
                  <a:moveTo>
                    <a:pt x="669" y="1"/>
                  </a:moveTo>
                  <a:cubicBezTo>
                    <a:pt x="395" y="365"/>
                    <a:pt x="122" y="578"/>
                    <a:pt x="91" y="821"/>
                  </a:cubicBezTo>
                  <a:cubicBezTo>
                    <a:pt x="0" y="1156"/>
                    <a:pt x="274" y="1368"/>
                    <a:pt x="639" y="1399"/>
                  </a:cubicBezTo>
                  <a:cubicBezTo>
                    <a:pt x="651" y="1400"/>
                    <a:pt x="664" y="1401"/>
                    <a:pt x="677" y="1401"/>
                  </a:cubicBezTo>
                  <a:cubicBezTo>
                    <a:pt x="945" y="1401"/>
                    <a:pt x="1273" y="1111"/>
                    <a:pt x="1186" y="821"/>
                  </a:cubicBezTo>
                  <a:cubicBezTo>
                    <a:pt x="1125" y="578"/>
                    <a:pt x="912" y="365"/>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9" name="Google Shape;30119;p13"/>
            <p:cNvSpPr/>
            <p:nvPr/>
          </p:nvSpPr>
          <p:spPr>
            <a:xfrm>
              <a:off x="2944975" y="1515350"/>
              <a:ext cx="35625" cy="28775"/>
            </a:xfrm>
            <a:custGeom>
              <a:avLst/>
              <a:gdLst/>
              <a:ahLst/>
              <a:cxnLst/>
              <a:rect l="l" t="t" r="r" b="b"/>
              <a:pathLst>
                <a:path w="1425" h="1151" extrusionOk="0">
                  <a:moveTo>
                    <a:pt x="530" y="0"/>
                  </a:moveTo>
                  <a:cubicBezTo>
                    <a:pt x="230" y="0"/>
                    <a:pt x="0" y="336"/>
                    <a:pt x="56" y="645"/>
                  </a:cubicBezTo>
                  <a:cubicBezTo>
                    <a:pt x="108" y="931"/>
                    <a:pt x="294" y="1151"/>
                    <a:pt x="537" y="1151"/>
                  </a:cubicBezTo>
                  <a:cubicBezTo>
                    <a:pt x="578" y="1151"/>
                    <a:pt x="620" y="1145"/>
                    <a:pt x="664" y="1132"/>
                  </a:cubicBezTo>
                  <a:cubicBezTo>
                    <a:pt x="907" y="1071"/>
                    <a:pt x="1090" y="828"/>
                    <a:pt x="1424" y="524"/>
                  </a:cubicBezTo>
                  <a:cubicBezTo>
                    <a:pt x="1059" y="280"/>
                    <a:pt x="847" y="68"/>
                    <a:pt x="603" y="7"/>
                  </a:cubicBezTo>
                  <a:cubicBezTo>
                    <a:pt x="579" y="2"/>
                    <a:pt x="554"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0" name="Google Shape;30120;p13"/>
            <p:cNvSpPr/>
            <p:nvPr/>
          </p:nvSpPr>
          <p:spPr>
            <a:xfrm>
              <a:off x="5028475" y="3715925"/>
              <a:ext cx="33450" cy="27825"/>
            </a:xfrm>
            <a:custGeom>
              <a:avLst/>
              <a:gdLst/>
              <a:ahLst/>
              <a:cxnLst/>
              <a:rect l="l" t="t" r="r" b="b"/>
              <a:pathLst>
                <a:path w="1338" h="1113" extrusionOk="0">
                  <a:moveTo>
                    <a:pt x="448" y="0"/>
                  </a:moveTo>
                  <a:cubicBezTo>
                    <a:pt x="172" y="0"/>
                    <a:pt x="1" y="230"/>
                    <a:pt x="1" y="557"/>
                  </a:cubicBezTo>
                  <a:cubicBezTo>
                    <a:pt x="1" y="859"/>
                    <a:pt x="175" y="1112"/>
                    <a:pt x="456" y="1112"/>
                  </a:cubicBezTo>
                  <a:cubicBezTo>
                    <a:pt x="485" y="1112"/>
                    <a:pt x="516" y="1109"/>
                    <a:pt x="548" y="1104"/>
                  </a:cubicBezTo>
                  <a:cubicBezTo>
                    <a:pt x="791" y="1073"/>
                    <a:pt x="973" y="800"/>
                    <a:pt x="1338" y="557"/>
                  </a:cubicBezTo>
                  <a:cubicBezTo>
                    <a:pt x="973" y="283"/>
                    <a:pt x="791" y="40"/>
                    <a:pt x="548" y="10"/>
                  </a:cubicBezTo>
                  <a:cubicBezTo>
                    <a:pt x="513" y="3"/>
                    <a:pt x="480" y="0"/>
                    <a:pt x="4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1" name="Google Shape;30121;p13"/>
            <p:cNvSpPr/>
            <p:nvPr/>
          </p:nvSpPr>
          <p:spPr>
            <a:xfrm>
              <a:off x="4307425" y="4276725"/>
              <a:ext cx="34125" cy="27825"/>
            </a:xfrm>
            <a:custGeom>
              <a:avLst/>
              <a:gdLst/>
              <a:ahLst/>
              <a:cxnLst/>
              <a:rect l="l" t="t" r="r" b="b"/>
              <a:pathLst>
                <a:path w="1365" h="1113" extrusionOk="0">
                  <a:moveTo>
                    <a:pt x="474" y="0"/>
                  </a:moveTo>
                  <a:cubicBezTo>
                    <a:pt x="193" y="0"/>
                    <a:pt x="0" y="229"/>
                    <a:pt x="27" y="557"/>
                  </a:cubicBezTo>
                  <a:cubicBezTo>
                    <a:pt x="27" y="859"/>
                    <a:pt x="202" y="1112"/>
                    <a:pt x="483" y="1112"/>
                  </a:cubicBezTo>
                  <a:cubicBezTo>
                    <a:pt x="512" y="1112"/>
                    <a:pt x="543" y="1109"/>
                    <a:pt x="575" y="1104"/>
                  </a:cubicBezTo>
                  <a:cubicBezTo>
                    <a:pt x="818" y="1073"/>
                    <a:pt x="1000" y="800"/>
                    <a:pt x="1365" y="526"/>
                  </a:cubicBezTo>
                  <a:cubicBezTo>
                    <a:pt x="1000" y="283"/>
                    <a:pt x="818" y="40"/>
                    <a:pt x="575" y="9"/>
                  </a:cubicBezTo>
                  <a:cubicBezTo>
                    <a:pt x="540" y="3"/>
                    <a:pt x="506" y="0"/>
                    <a:pt x="4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2" name="Google Shape;30122;p13"/>
            <p:cNvSpPr/>
            <p:nvPr/>
          </p:nvSpPr>
          <p:spPr>
            <a:xfrm>
              <a:off x="2342325" y="2325350"/>
              <a:ext cx="34150" cy="27825"/>
            </a:xfrm>
            <a:custGeom>
              <a:avLst/>
              <a:gdLst/>
              <a:ahLst/>
              <a:cxnLst/>
              <a:rect l="l" t="t" r="r" b="b"/>
              <a:pathLst>
                <a:path w="1366" h="1113" extrusionOk="0">
                  <a:moveTo>
                    <a:pt x="453" y="0"/>
                  </a:moveTo>
                  <a:cubicBezTo>
                    <a:pt x="172" y="0"/>
                    <a:pt x="1" y="253"/>
                    <a:pt x="28" y="556"/>
                  </a:cubicBezTo>
                  <a:cubicBezTo>
                    <a:pt x="28" y="883"/>
                    <a:pt x="224" y="1112"/>
                    <a:pt x="505" y="1112"/>
                  </a:cubicBezTo>
                  <a:cubicBezTo>
                    <a:pt x="538" y="1112"/>
                    <a:pt x="571" y="1109"/>
                    <a:pt x="606" y="1103"/>
                  </a:cubicBezTo>
                  <a:cubicBezTo>
                    <a:pt x="818" y="1042"/>
                    <a:pt x="1031" y="799"/>
                    <a:pt x="1366" y="525"/>
                  </a:cubicBezTo>
                  <a:cubicBezTo>
                    <a:pt x="1001" y="282"/>
                    <a:pt x="788" y="9"/>
                    <a:pt x="545" y="9"/>
                  </a:cubicBezTo>
                  <a:cubicBezTo>
                    <a:pt x="513" y="3"/>
                    <a:pt x="483"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3" name="Google Shape;30123;p13"/>
            <p:cNvSpPr/>
            <p:nvPr/>
          </p:nvSpPr>
          <p:spPr>
            <a:xfrm>
              <a:off x="2546800" y="3738000"/>
              <a:ext cx="31050" cy="34400"/>
            </a:xfrm>
            <a:custGeom>
              <a:avLst/>
              <a:gdLst/>
              <a:ahLst/>
              <a:cxnLst/>
              <a:rect l="l" t="t" r="r" b="b"/>
              <a:pathLst>
                <a:path w="1242" h="1376" extrusionOk="0">
                  <a:moveTo>
                    <a:pt x="583" y="0"/>
                  </a:moveTo>
                  <a:cubicBezTo>
                    <a:pt x="299" y="0"/>
                    <a:pt x="0" y="275"/>
                    <a:pt x="56" y="525"/>
                  </a:cubicBezTo>
                  <a:cubicBezTo>
                    <a:pt x="117" y="768"/>
                    <a:pt x="299" y="981"/>
                    <a:pt x="542" y="1376"/>
                  </a:cubicBezTo>
                  <a:cubicBezTo>
                    <a:pt x="816" y="1041"/>
                    <a:pt x="1089" y="859"/>
                    <a:pt x="1150" y="616"/>
                  </a:cubicBezTo>
                  <a:cubicBezTo>
                    <a:pt x="1241" y="282"/>
                    <a:pt x="968" y="69"/>
                    <a:pt x="664" y="8"/>
                  </a:cubicBezTo>
                  <a:cubicBezTo>
                    <a:pt x="637" y="3"/>
                    <a:pt x="610" y="0"/>
                    <a:pt x="5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4" name="Google Shape;30124;p13"/>
            <p:cNvSpPr/>
            <p:nvPr/>
          </p:nvSpPr>
          <p:spPr>
            <a:xfrm>
              <a:off x="2308050" y="2416525"/>
              <a:ext cx="34225" cy="27825"/>
            </a:xfrm>
            <a:custGeom>
              <a:avLst/>
              <a:gdLst/>
              <a:ahLst/>
              <a:cxnLst/>
              <a:rect l="l" t="t" r="r" b="b"/>
              <a:pathLst>
                <a:path w="1369" h="1113" extrusionOk="0">
                  <a:moveTo>
                    <a:pt x="464" y="1"/>
                  </a:moveTo>
                  <a:cubicBezTo>
                    <a:pt x="200" y="1"/>
                    <a:pt x="1" y="253"/>
                    <a:pt x="1" y="556"/>
                  </a:cubicBezTo>
                  <a:cubicBezTo>
                    <a:pt x="28" y="883"/>
                    <a:pt x="227" y="1113"/>
                    <a:pt x="486" y="1113"/>
                  </a:cubicBezTo>
                  <a:cubicBezTo>
                    <a:pt x="516" y="1113"/>
                    <a:pt x="547" y="1110"/>
                    <a:pt x="578" y="1103"/>
                  </a:cubicBezTo>
                  <a:cubicBezTo>
                    <a:pt x="822" y="1073"/>
                    <a:pt x="1004" y="799"/>
                    <a:pt x="1369" y="526"/>
                  </a:cubicBezTo>
                  <a:cubicBezTo>
                    <a:pt x="1004" y="283"/>
                    <a:pt x="791" y="39"/>
                    <a:pt x="548" y="9"/>
                  </a:cubicBezTo>
                  <a:cubicBezTo>
                    <a:pt x="519" y="3"/>
                    <a:pt x="491" y="1"/>
                    <a:pt x="4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5" name="Google Shape;30125;p13"/>
            <p:cNvSpPr/>
            <p:nvPr/>
          </p:nvSpPr>
          <p:spPr>
            <a:xfrm>
              <a:off x="3532275" y="1316775"/>
              <a:ext cx="34200" cy="28600"/>
            </a:xfrm>
            <a:custGeom>
              <a:avLst/>
              <a:gdLst/>
              <a:ahLst/>
              <a:cxnLst/>
              <a:rect l="l" t="t" r="r" b="b"/>
              <a:pathLst>
                <a:path w="1368" h="1144" extrusionOk="0">
                  <a:moveTo>
                    <a:pt x="506" y="0"/>
                  </a:moveTo>
                  <a:cubicBezTo>
                    <a:pt x="264" y="0"/>
                    <a:pt x="30" y="267"/>
                    <a:pt x="30" y="533"/>
                  </a:cubicBezTo>
                  <a:cubicBezTo>
                    <a:pt x="1" y="880"/>
                    <a:pt x="191" y="1144"/>
                    <a:pt x="496" y="1144"/>
                  </a:cubicBezTo>
                  <a:cubicBezTo>
                    <a:pt x="513" y="1144"/>
                    <a:pt x="529" y="1143"/>
                    <a:pt x="547" y="1141"/>
                  </a:cubicBezTo>
                  <a:cubicBezTo>
                    <a:pt x="759" y="1111"/>
                    <a:pt x="1002" y="868"/>
                    <a:pt x="1367" y="655"/>
                  </a:cubicBezTo>
                  <a:cubicBezTo>
                    <a:pt x="1033" y="351"/>
                    <a:pt x="850" y="108"/>
                    <a:pt x="607" y="17"/>
                  </a:cubicBezTo>
                  <a:cubicBezTo>
                    <a:pt x="574" y="5"/>
                    <a:pt x="540" y="0"/>
                    <a:pt x="5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6" name="Google Shape;30126;p13"/>
            <p:cNvSpPr/>
            <p:nvPr/>
          </p:nvSpPr>
          <p:spPr>
            <a:xfrm>
              <a:off x="4234450" y="1367875"/>
              <a:ext cx="34150" cy="27825"/>
            </a:xfrm>
            <a:custGeom>
              <a:avLst/>
              <a:gdLst/>
              <a:ahLst/>
              <a:cxnLst/>
              <a:rect l="l" t="t" r="r" b="b"/>
              <a:pathLst>
                <a:path w="1366" h="1113" extrusionOk="0">
                  <a:moveTo>
                    <a:pt x="461" y="1"/>
                  </a:moveTo>
                  <a:cubicBezTo>
                    <a:pt x="198" y="1"/>
                    <a:pt x="1" y="254"/>
                    <a:pt x="28" y="556"/>
                  </a:cubicBezTo>
                  <a:cubicBezTo>
                    <a:pt x="28" y="883"/>
                    <a:pt x="200" y="1113"/>
                    <a:pt x="476" y="1113"/>
                  </a:cubicBezTo>
                  <a:cubicBezTo>
                    <a:pt x="508" y="1113"/>
                    <a:pt x="541" y="1110"/>
                    <a:pt x="576" y="1103"/>
                  </a:cubicBezTo>
                  <a:cubicBezTo>
                    <a:pt x="819" y="1043"/>
                    <a:pt x="1031" y="799"/>
                    <a:pt x="1366" y="526"/>
                  </a:cubicBezTo>
                  <a:cubicBezTo>
                    <a:pt x="1001" y="283"/>
                    <a:pt x="788" y="40"/>
                    <a:pt x="545" y="9"/>
                  </a:cubicBezTo>
                  <a:cubicBezTo>
                    <a:pt x="516" y="3"/>
                    <a:pt x="488" y="1"/>
                    <a:pt x="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7" name="Google Shape;30127;p13"/>
            <p:cNvSpPr/>
            <p:nvPr/>
          </p:nvSpPr>
          <p:spPr>
            <a:xfrm>
              <a:off x="2315650" y="3235150"/>
              <a:ext cx="30375" cy="34275"/>
            </a:xfrm>
            <a:custGeom>
              <a:avLst/>
              <a:gdLst/>
              <a:ahLst/>
              <a:cxnLst/>
              <a:rect l="l" t="t" r="r" b="b"/>
              <a:pathLst>
                <a:path w="1215" h="1371" extrusionOk="0">
                  <a:moveTo>
                    <a:pt x="700" y="0"/>
                  </a:moveTo>
                  <a:cubicBezTo>
                    <a:pt x="396" y="365"/>
                    <a:pt x="153" y="547"/>
                    <a:pt x="92" y="790"/>
                  </a:cubicBezTo>
                  <a:cubicBezTo>
                    <a:pt x="1" y="1125"/>
                    <a:pt x="274" y="1338"/>
                    <a:pt x="609" y="1368"/>
                  </a:cubicBezTo>
                  <a:cubicBezTo>
                    <a:pt x="630" y="1370"/>
                    <a:pt x="651" y="1371"/>
                    <a:pt x="672" y="1371"/>
                  </a:cubicBezTo>
                  <a:cubicBezTo>
                    <a:pt x="977" y="1371"/>
                    <a:pt x="1215" y="1164"/>
                    <a:pt x="1186" y="851"/>
                  </a:cubicBezTo>
                  <a:cubicBezTo>
                    <a:pt x="1156" y="608"/>
                    <a:pt x="913" y="395"/>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8" name="Google Shape;30128;p13"/>
            <p:cNvSpPr/>
            <p:nvPr/>
          </p:nvSpPr>
          <p:spPr>
            <a:xfrm>
              <a:off x="6324850" y="5204975"/>
              <a:ext cx="47150" cy="14250"/>
            </a:xfrm>
            <a:custGeom>
              <a:avLst/>
              <a:gdLst/>
              <a:ahLst/>
              <a:cxnLst/>
              <a:rect l="l" t="t" r="r" b="b"/>
              <a:pathLst>
                <a:path w="1886" h="570" extrusionOk="0">
                  <a:moveTo>
                    <a:pt x="795" y="0"/>
                  </a:moveTo>
                  <a:cubicBezTo>
                    <a:pt x="510" y="0"/>
                    <a:pt x="274" y="190"/>
                    <a:pt x="1" y="570"/>
                  </a:cubicBezTo>
                  <a:lnTo>
                    <a:pt x="1885" y="570"/>
                  </a:lnTo>
                  <a:cubicBezTo>
                    <a:pt x="1414" y="190"/>
                    <a:pt x="1080" y="0"/>
                    <a:pt x="7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9" name="Google Shape;30129;p13"/>
            <p:cNvSpPr/>
            <p:nvPr/>
          </p:nvSpPr>
          <p:spPr>
            <a:xfrm>
              <a:off x="3966150" y="4358200"/>
              <a:ext cx="31100" cy="34275"/>
            </a:xfrm>
            <a:custGeom>
              <a:avLst/>
              <a:gdLst/>
              <a:ahLst/>
              <a:cxnLst/>
              <a:rect l="l" t="t" r="r" b="b"/>
              <a:pathLst>
                <a:path w="1244" h="1371" extrusionOk="0">
                  <a:moveTo>
                    <a:pt x="651" y="0"/>
                  </a:moveTo>
                  <a:cubicBezTo>
                    <a:pt x="636" y="0"/>
                    <a:pt x="622" y="1"/>
                    <a:pt x="608" y="3"/>
                  </a:cubicBezTo>
                  <a:cubicBezTo>
                    <a:pt x="274" y="64"/>
                    <a:pt x="0" y="276"/>
                    <a:pt x="92" y="611"/>
                  </a:cubicBezTo>
                  <a:cubicBezTo>
                    <a:pt x="152" y="823"/>
                    <a:pt x="395" y="1036"/>
                    <a:pt x="699" y="1371"/>
                  </a:cubicBezTo>
                  <a:cubicBezTo>
                    <a:pt x="912" y="1006"/>
                    <a:pt x="1125" y="793"/>
                    <a:pt x="1186" y="550"/>
                  </a:cubicBezTo>
                  <a:cubicBezTo>
                    <a:pt x="1243" y="261"/>
                    <a:pt x="918" y="0"/>
                    <a:pt x="6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0" name="Google Shape;30130;p13"/>
            <p:cNvSpPr/>
            <p:nvPr/>
          </p:nvSpPr>
          <p:spPr>
            <a:xfrm>
              <a:off x="5275450" y="2466375"/>
              <a:ext cx="34200" cy="27900"/>
            </a:xfrm>
            <a:custGeom>
              <a:avLst/>
              <a:gdLst/>
              <a:ahLst/>
              <a:cxnLst/>
              <a:rect l="l" t="t" r="r" b="b"/>
              <a:pathLst>
                <a:path w="1368" h="1116" extrusionOk="0">
                  <a:moveTo>
                    <a:pt x="528" y="0"/>
                  </a:moveTo>
                  <a:cubicBezTo>
                    <a:pt x="284" y="0"/>
                    <a:pt x="82" y="195"/>
                    <a:pt x="31" y="477"/>
                  </a:cubicBezTo>
                  <a:cubicBezTo>
                    <a:pt x="0" y="842"/>
                    <a:pt x="213" y="1115"/>
                    <a:pt x="517" y="1115"/>
                  </a:cubicBezTo>
                  <a:cubicBezTo>
                    <a:pt x="760" y="1115"/>
                    <a:pt x="973" y="872"/>
                    <a:pt x="1368" y="690"/>
                  </a:cubicBezTo>
                  <a:cubicBezTo>
                    <a:pt x="1064" y="356"/>
                    <a:pt x="912" y="82"/>
                    <a:pt x="669" y="21"/>
                  </a:cubicBezTo>
                  <a:cubicBezTo>
                    <a:pt x="621" y="7"/>
                    <a:pt x="574" y="0"/>
                    <a:pt x="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1" name="Google Shape;30131;p13"/>
            <p:cNvSpPr/>
            <p:nvPr/>
          </p:nvSpPr>
          <p:spPr>
            <a:xfrm>
              <a:off x="3662200" y="4349650"/>
              <a:ext cx="34200" cy="27700"/>
            </a:xfrm>
            <a:custGeom>
              <a:avLst/>
              <a:gdLst/>
              <a:ahLst/>
              <a:cxnLst/>
              <a:rect l="l" t="t" r="r" b="b"/>
              <a:pathLst>
                <a:path w="1368" h="1108" extrusionOk="0">
                  <a:moveTo>
                    <a:pt x="497" y="0"/>
                  </a:moveTo>
                  <a:cubicBezTo>
                    <a:pt x="221" y="0"/>
                    <a:pt x="27" y="204"/>
                    <a:pt x="0" y="527"/>
                  </a:cubicBezTo>
                  <a:cubicBezTo>
                    <a:pt x="0" y="871"/>
                    <a:pt x="189" y="1107"/>
                    <a:pt x="492" y="1107"/>
                  </a:cubicBezTo>
                  <a:cubicBezTo>
                    <a:pt x="510" y="1107"/>
                    <a:pt x="528" y="1106"/>
                    <a:pt x="547" y="1105"/>
                  </a:cubicBezTo>
                  <a:cubicBezTo>
                    <a:pt x="790" y="1074"/>
                    <a:pt x="1003" y="831"/>
                    <a:pt x="1368" y="588"/>
                  </a:cubicBezTo>
                  <a:cubicBezTo>
                    <a:pt x="1003" y="314"/>
                    <a:pt x="821" y="41"/>
                    <a:pt x="608" y="10"/>
                  </a:cubicBezTo>
                  <a:cubicBezTo>
                    <a:pt x="570" y="3"/>
                    <a:pt x="533" y="0"/>
                    <a:pt x="4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2" name="Google Shape;30132;p13"/>
            <p:cNvSpPr/>
            <p:nvPr/>
          </p:nvSpPr>
          <p:spPr>
            <a:xfrm>
              <a:off x="2788300" y="1657600"/>
              <a:ext cx="29625" cy="34300"/>
            </a:xfrm>
            <a:custGeom>
              <a:avLst/>
              <a:gdLst/>
              <a:ahLst/>
              <a:cxnLst/>
              <a:rect l="l" t="t" r="r" b="b"/>
              <a:pathLst>
                <a:path w="1185" h="1372" extrusionOk="0">
                  <a:moveTo>
                    <a:pt x="639" y="1"/>
                  </a:moveTo>
                  <a:cubicBezTo>
                    <a:pt x="366" y="366"/>
                    <a:pt x="123" y="548"/>
                    <a:pt x="62" y="791"/>
                  </a:cubicBezTo>
                  <a:cubicBezTo>
                    <a:pt x="1" y="1126"/>
                    <a:pt x="244" y="1369"/>
                    <a:pt x="579" y="1369"/>
                  </a:cubicBezTo>
                  <a:cubicBezTo>
                    <a:pt x="600" y="1371"/>
                    <a:pt x="621" y="1372"/>
                    <a:pt x="641" y="1372"/>
                  </a:cubicBezTo>
                  <a:cubicBezTo>
                    <a:pt x="946" y="1372"/>
                    <a:pt x="1184" y="1165"/>
                    <a:pt x="1156" y="852"/>
                  </a:cubicBezTo>
                  <a:cubicBezTo>
                    <a:pt x="1126" y="609"/>
                    <a:pt x="882" y="396"/>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3" name="Google Shape;30133;p13"/>
            <p:cNvSpPr/>
            <p:nvPr/>
          </p:nvSpPr>
          <p:spPr>
            <a:xfrm>
              <a:off x="2375725" y="2234300"/>
              <a:ext cx="34950" cy="27675"/>
            </a:xfrm>
            <a:custGeom>
              <a:avLst/>
              <a:gdLst/>
              <a:ahLst/>
              <a:cxnLst/>
              <a:rect l="l" t="t" r="r" b="b"/>
              <a:pathLst>
                <a:path w="1398" h="1107" extrusionOk="0">
                  <a:moveTo>
                    <a:pt x="521" y="1"/>
                  </a:moveTo>
                  <a:cubicBezTo>
                    <a:pt x="216" y="1"/>
                    <a:pt x="1" y="236"/>
                    <a:pt x="30" y="581"/>
                  </a:cubicBezTo>
                  <a:cubicBezTo>
                    <a:pt x="57" y="880"/>
                    <a:pt x="255" y="1107"/>
                    <a:pt x="536" y="1107"/>
                  </a:cubicBezTo>
                  <a:cubicBezTo>
                    <a:pt x="569" y="1107"/>
                    <a:pt x="603" y="1104"/>
                    <a:pt x="637" y="1097"/>
                  </a:cubicBezTo>
                  <a:cubicBezTo>
                    <a:pt x="850" y="1037"/>
                    <a:pt x="1033" y="793"/>
                    <a:pt x="1397" y="489"/>
                  </a:cubicBezTo>
                  <a:cubicBezTo>
                    <a:pt x="1002" y="246"/>
                    <a:pt x="789" y="3"/>
                    <a:pt x="577" y="3"/>
                  </a:cubicBezTo>
                  <a:cubicBezTo>
                    <a:pt x="558" y="1"/>
                    <a:pt x="539"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4" name="Google Shape;30134;p13"/>
            <p:cNvSpPr/>
            <p:nvPr/>
          </p:nvSpPr>
          <p:spPr>
            <a:xfrm>
              <a:off x="5302025" y="2682700"/>
              <a:ext cx="28900" cy="28150"/>
            </a:xfrm>
            <a:custGeom>
              <a:avLst/>
              <a:gdLst/>
              <a:ahLst/>
              <a:cxnLst/>
              <a:rect l="l" t="t" r="r" b="b"/>
              <a:pathLst>
                <a:path w="1156" h="1126" extrusionOk="0">
                  <a:moveTo>
                    <a:pt x="548" y="1"/>
                  </a:moveTo>
                  <a:cubicBezTo>
                    <a:pt x="183" y="1"/>
                    <a:pt x="1" y="213"/>
                    <a:pt x="1" y="578"/>
                  </a:cubicBezTo>
                  <a:cubicBezTo>
                    <a:pt x="1" y="912"/>
                    <a:pt x="183" y="1125"/>
                    <a:pt x="700" y="1125"/>
                  </a:cubicBezTo>
                  <a:cubicBezTo>
                    <a:pt x="822" y="1004"/>
                    <a:pt x="1065" y="791"/>
                    <a:pt x="1095" y="578"/>
                  </a:cubicBezTo>
                  <a:cubicBezTo>
                    <a:pt x="1156" y="244"/>
                    <a:pt x="913" y="3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5" name="Google Shape;30135;p13"/>
            <p:cNvSpPr/>
            <p:nvPr/>
          </p:nvSpPr>
          <p:spPr>
            <a:xfrm>
              <a:off x="2275375" y="2504875"/>
              <a:ext cx="28900" cy="28150"/>
            </a:xfrm>
            <a:custGeom>
              <a:avLst/>
              <a:gdLst/>
              <a:ahLst/>
              <a:cxnLst/>
              <a:rect l="l" t="t" r="r" b="b"/>
              <a:pathLst>
                <a:path w="1156" h="1126" extrusionOk="0">
                  <a:moveTo>
                    <a:pt x="426" y="1"/>
                  </a:moveTo>
                  <a:cubicBezTo>
                    <a:pt x="335" y="153"/>
                    <a:pt x="92" y="335"/>
                    <a:pt x="62" y="578"/>
                  </a:cubicBezTo>
                  <a:cubicBezTo>
                    <a:pt x="1" y="913"/>
                    <a:pt x="244" y="1126"/>
                    <a:pt x="609" y="1126"/>
                  </a:cubicBezTo>
                  <a:cubicBezTo>
                    <a:pt x="974" y="1126"/>
                    <a:pt x="1156" y="913"/>
                    <a:pt x="1156" y="578"/>
                  </a:cubicBezTo>
                  <a:cubicBezTo>
                    <a:pt x="1156" y="214"/>
                    <a:pt x="974" y="3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6" name="Google Shape;30136;p13"/>
            <p:cNvSpPr/>
            <p:nvPr/>
          </p:nvSpPr>
          <p:spPr>
            <a:xfrm>
              <a:off x="5324825" y="2897525"/>
              <a:ext cx="34225" cy="27300"/>
            </a:xfrm>
            <a:custGeom>
              <a:avLst/>
              <a:gdLst/>
              <a:ahLst/>
              <a:cxnLst/>
              <a:rect l="l" t="t" r="r" b="b"/>
              <a:pathLst>
                <a:path w="1369" h="1092" extrusionOk="0">
                  <a:moveTo>
                    <a:pt x="441" y="0"/>
                  </a:moveTo>
                  <a:cubicBezTo>
                    <a:pt x="148" y="0"/>
                    <a:pt x="1" y="229"/>
                    <a:pt x="1" y="557"/>
                  </a:cubicBezTo>
                  <a:cubicBezTo>
                    <a:pt x="1" y="847"/>
                    <a:pt x="161" y="1091"/>
                    <a:pt x="422" y="1091"/>
                  </a:cubicBezTo>
                  <a:cubicBezTo>
                    <a:pt x="462" y="1091"/>
                    <a:pt x="504" y="1085"/>
                    <a:pt x="548" y="1073"/>
                  </a:cubicBezTo>
                  <a:cubicBezTo>
                    <a:pt x="791" y="1043"/>
                    <a:pt x="974" y="800"/>
                    <a:pt x="1369" y="557"/>
                  </a:cubicBezTo>
                  <a:cubicBezTo>
                    <a:pt x="974" y="283"/>
                    <a:pt x="791" y="40"/>
                    <a:pt x="548" y="9"/>
                  </a:cubicBezTo>
                  <a:cubicBezTo>
                    <a:pt x="510" y="3"/>
                    <a:pt x="475"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7" name="Google Shape;30137;p13"/>
            <p:cNvSpPr/>
            <p:nvPr/>
          </p:nvSpPr>
          <p:spPr>
            <a:xfrm>
              <a:off x="2695600" y="3895750"/>
              <a:ext cx="28900" cy="27950"/>
            </a:xfrm>
            <a:custGeom>
              <a:avLst/>
              <a:gdLst/>
              <a:ahLst/>
              <a:cxnLst/>
              <a:rect l="l" t="t" r="r" b="b"/>
              <a:pathLst>
                <a:path w="1156" h="1118" extrusionOk="0">
                  <a:moveTo>
                    <a:pt x="470" y="1"/>
                  </a:moveTo>
                  <a:cubicBezTo>
                    <a:pt x="209" y="1"/>
                    <a:pt x="27" y="220"/>
                    <a:pt x="1" y="507"/>
                  </a:cubicBezTo>
                  <a:cubicBezTo>
                    <a:pt x="1" y="871"/>
                    <a:pt x="183" y="1084"/>
                    <a:pt x="517" y="1114"/>
                  </a:cubicBezTo>
                  <a:cubicBezTo>
                    <a:pt x="540" y="1116"/>
                    <a:pt x="562" y="1117"/>
                    <a:pt x="583" y="1117"/>
                  </a:cubicBezTo>
                  <a:cubicBezTo>
                    <a:pt x="905" y="1117"/>
                    <a:pt x="1070" y="902"/>
                    <a:pt x="1156" y="446"/>
                  </a:cubicBezTo>
                  <a:cubicBezTo>
                    <a:pt x="1004" y="324"/>
                    <a:pt x="852" y="81"/>
                    <a:pt x="609" y="20"/>
                  </a:cubicBezTo>
                  <a:cubicBezTo>
                    <a:pt x="561" y="7"/>
                    <a:pt x="514" y="1"/>
                    <a:pt x="4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8" name="Google Shape;30138;p13"/>
            <p:cNvSpPr/>
            <p:nvPr/>
          </p:nvSpPr>
          <p:spPr>
            <a:xfrm>
              <a:off x="2235150" y="2901550"/>
              <a:ext cx="28850" cy="28200"/>
            </a:xfrm>
            <a:custGeom>
              <a:avLst/>
              <a:gdLst/>
              <a:ahLst/>
              <a:cxnLst/>
              <a:rect l="l" t="t" r="r" b="b"/>
              <a:pathLst>
                <a:path w="1154" h="1128" extrusionOk="0">
                  <a:moveTo>
                    <a:pt x="364" y="0"/>
                  </a:moveTo>
                  <a:cubicBezTo>
                    <a:pt x="272" y="152"/>
                    <a:pt x="60" y="365"/>
                    <a:pt x="29" y="608"/>
                  </a:cubicBezTo>
                  <a:cubicBezTo>
                    <a:pt x="1" y="921"/>
                    <a:pt x="212" y="1128"/>
                    <a:pt x="539" y="1128"/>
                  </a:cubicBezTo>
                  <a:cubicBezTo>
                    <a:pt x="561" y="1128"/>
                    <a:pt x="584" y="1127"/>
                    <a:pt x="607" y="1125"/>
                  </a:cubicBezTo>
                  <a:cubicBezTo>
                    <a:pt x="972" y="1125"/>
                    <a:pt x="1154" y="882"/>
                    <a:pt x="1124" y="517"/>
                  </a:cubicBezTo>
                  <a:cubicBezTo>
                    <a:pt x="1124" y="183"/>
                    <a:pt x="911" y="0"/>
                    <a:pt x="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9" name="Google Shape;30139;p13"/>
            <p:cNvSpPr/>
            <p:nvPr/>
          </p:nvSpPr>
          <p:spPr>
            <a:xfrm>
              <a:off x="2266400" y="2812650"/>
              <a:ext cx="28775" cy="28325"/>
            </a:xfrm>
            <a:custGeom>
              <a:avLst/>
              <a:gdLst/>
              <a:ahLst/>
              <a:cxnLst/>
              <a:rect l="l" t="t" r="r" b="b"/>
              <a:pathLst>
                <a:path w="1151" h="1133" extrusionOk="0">
                  <a:moveTo>
                    <a:pt x="421" y="0"/>
                  </a:moveTo>
                  <a:cubicBezTo>
                    <a:pt x="329" y="152"/>
                    <a:pt x="117" y="365"/>
                    <a:pt x="56" y="608"/>
                  </a:cubicBezTo>
                  <a:cubicBezTo>
                    <a:pt x="0" y="858"/>
                    <a:pt x="299" y="1133"/>
                    <a:pt x="583" y="1133"/>
                  </a:cubicBezTo>
                  <a:cubicBezTo>
                    <a:pt x="610" y="1133"/>
                    <a:pt x="637" y="1130"/>
                    <a:pt x="664" y="1125"/>
                  </a:cubicBezTo>
                  <a:cubicBezTo>
                    <a:pt x="937" y="1094"/>
                    <a:pt x="1150" y="912"/>
                    <a:pt x="1150" y="578"/>
                  </a:cubicBezTo>
                  <a:cubicBezTo>
                    <a:pt x="1150" y="274"/>
                    <a:pt x="907" y="0"/>
                    <a:pt x="4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0" name="Google Shape;30140;p13"/>
            <p:cNvSpPr/>
            <p:nvPr/>
          </p:nvSpPr>
          <p:spPr>
            <a:xfrm>
              <a:off x="4746650" y="1657550"/>
              <a:ext cx="28800" cy="27500"/>
            </a:xfrm>
            <a:custGeom>
              <a:avLst/>
              <a:gdLst/>
              <a:ahLst/>
              <a:cxnLst/>
              <a:rect l="l" t="t" r="r" b="b"/>
              <a:pathLst>
                <a:path w="1152" h="1100" extrusionOk="0">
                  <a:moveTo>
                    <a:pt x="473" y="0"/>
                  </a:moveTo>
                  <a:cubicBezTo>
                    <a:pt x="446" y="0"/>
                    <a:pt x="419" y="1"/>
                    <a:pt x="392" y="3"/>
                  </a:cubicBezTo>
                  <a:cubicBezTo>
                    <a:pt x="301" y="155"/>
                    <a:pt x="88" y="368"/>
                    <a:pt x="58" y="611"/>
                  </a:cubicBezTo>
                  <a:cubicBezTo>
                    <a:pt x="0" y="869"/>
                    <a:pt x="321" y="1100"/>
                    <a:pt x="613" y="1100"/>
                  </a:cubicBezTo>
                  <a:cubicBezTo>
                    <a:pt x="631" y="1100"/>
                    <a:pt x="648" y="1099"/>
                    <a:pt x="665" y="1097"/>
                  </a:cubicBezTo>
                  <a:cubicBezTo>
                    <a:pt x="1000" y="1036"/>
                    <a:pt x="1152" y="854"/>
                    <a:pt x="1152" y="520"/>
                  </a:cubicBezTo>
                  <a:cubicBezTo>
                    <a:pt x="1152" y="233"/>
                    <a:pt x="908" y="0"/>
                    <a:pt x="4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1" name="Google Shape;30141;p13"/>
            <p:cNvSpPr/>
            <p:nvPr/>
          </p:nvSpPr>
          <p:spPr>
            <a:xfrm>
              <a:off x="5291525" y="2988675"/>
              <a:ext cx="35625" cy="27050"/>
            </a:xfrm>
            <a:custGeom>
              <a:avLst/>
              <a:gdLst/>
              <a:ahLst/>
              <a:cxnLst/>
              <a:rect l="l" t="t" r="r" b="b"/>
              <a:pathLst>
                <a:path w="1425" h="1082" extrusionOk="0">
                  <a:moveTo>
                    <a:pt x="503" y="1"/>
                  </a:moveTo>
                  <a:cubicBezTo>
                    <a:pt x="259" y="1"/>
                    <a:pt x="110" y="198"/>
                    <a:pt x="56" y="467"/>
                  </a:cubicBezTo>
                  <a:cubicBezTo>
                    <a:pt x="0" y="774"/>
                    <a:pt x="227" y="1082"/>
                    <a:pt x="477" y="1082"/>
                  </a:cubicBezTo>
                  <a:cubicBezTo>
                    <a:pt x="499" y="1082"/>
                    <a:pt x="521" y="1080"/>
                    <a:pt x="543" y="1075"/>
                  </a:cubicBezTo>
                  <a:cubicBezTo>
                    <a:pt x="786" y="1044"/>
                    <a:pt x="998" y="832"/>
                    <a:pt x="1424" y="588"/>
                  </a:cubicBezTo>
                  <a:cubicBezTo>
                    <a:pt x="1029" y="315"/>
                    <a:pt x="847" y="72"/>
                    <a:pt x="603" y="11"/>
                  </a:cubicBezTo>
                  <a:cubicBezTo>
                    <a:pt x="568" y="4"/>
                    <a:pt x="535" y="1"/>
                    <a:pt x="5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2" name="Google Shape;30142;p13"/>
            <p:cNvSpPr/>
            <p:nvPr/>
          </p:nvSpPr>
          <p:spPr>
            <a:xfrm>
              <a:off x="5384100" y="471425"/>
              <a:ext cx="44875" cy="18350"/>
            </a:xfrm>
            <a:custGeom>
              <a:avLst/>
              <a:gdLst/>
              <a:ahLst/>
              <a:cxnLst/>
              <a:rect l="l" t="t" r="r" b="b"/>
              <a:pathLst>
                <a:path w="1795" h="734" extrusionOk="0">
                  <a:moveTo>
                    <a:pt x="1" y="0"/>
                  </a:moveTo>
                  <a:cubicBezTo>
                    <a:pt x="142" y="538"/>
                    <a:pt x="442" y="733"/>
                    <a:pt x="850" y="733"/>
                  </a:cubicBezTo>
                  <a:cubicBezTo>
                    <a:pt x="880" y="733"/>
                    <a:pt x="911" y="732"/>
                    <a:pt x="943" y="730"/>
                  </a:cubicBezTo>
                  <a:cubicBezTo>
                    <a:pt x="1399" y="730"/>
                    <a:pt x="1733" y="517"/>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3" name="Google Shape;30143;p13"/>
            <p:cNvSpPr/>
            <p:nvPr/>
          </p:nvSpPr>
          <p:spPr>
            <a:xfrm>
              <a:off x="2935025" y="4085200"/>
              <a:ext cx="34175" cy="27825"/>
            </a:xfrm>
            <a:custGeom>
              <a:avLst/>
              <a:gdLst/>
              <a:ahLst/>
              <a:cxnLst/>
              <a:rect l="l" t="t" r="r" b="b"/>
              <a:pathLst>
                <a:path w="1367" h="1113" extrusionOk="0">
                  <a:moveTo>
                    <a:pt x="454" y="0"/>
                  </a:moveTo>
                  <a:cubicBezTo>
                    <a:pt x="225" y="0"/>
                    <a:pt x="56" y="201"/>
                    <a:pt x="29" y="497"/>
                  </a:cubicBezTo>
                  <a:cubicBezTo>
                    <a:pt x="1" y="805"/>
                    <a:pt x="204" y="1112"/>
                    <a:pt x="474" y="1112"/>
                  </a:cubicBezTo>
                  <a:cubicBezTo>
                    <a:pt x="497" y="1112"/>
                    <a:pt x="521" y="1110"/>
                    <a:pt x="545" y="1105"/>
                  </a:cubicBezTo>
                  <a:cubicBezTo>
                    <a:pt x="789" y="1044"/>
                    <a:pt x="1001" y="831"/>
                    <a:pt x="1366" y="558"/>
                  </a:cubicBezTo>
                  <a:cubicBezTo>
                    <a:pt x="1001" y="284"/>
                    <a:pt x="789" y="41"/>
                    <a:pt x="545" y="11"/>
                  </a:cubicBezTo>
                  <a:cubicBezTo>
                    <a:pt x="514" y="4"/>
                    <a:pt x="483" y="0"/>
                    <a:pt x="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4" name="Google Shape;30144;p13"/>
            <p:cNvSpPr/>
            <p:nvPr/>
          </p:nvSpPr>
          <p:spPr>
            <a:xfrm>
              <a:off x="4836225" y="3954750"/>
              <a:ext cx="28900" cy="28150"/>
            </a:xfrm>
            <a:custGeom>
              <a:avLst/>
              <a:gdLst/>
              <a:ahLst/>
              <a:cxnLst/>
              <a:rect l="l" t="t" r="r" b="b"/>
              <a:pathLst>
                <a:path w="1156" h="1126" extrusionOk="0">
                  <a:moveTo>
                    <a:pt x="760" y="1"/>
                  </a:moveTo>
                  <a:cubicBezTo>
                    <a:pt x="274" y="1"/>
                    <a:pt x="61" y="183"/>
                    <a:pt x="31" y="548"/>
                  </a:cubicBezTo>
                  <a:cubicBezTo>
                    <a:pt x="0" y="882"/>
                    <a:pt x="183" y="1095"/>
                    <a:pt x="548" y="1125"/>
                  </a:cubicBezTo>
                  <a:cubicBezTo>
                    <a:pt x="912" y="1125"/>
                    <a:pt x="1155" y="943"/>
                    <a:pt x="1125" y="609"/>
                  </a:cubicBezTo>
                  <a:cubicBezTo>
                    <a:pt x="1095" y="365"/>
                    <a:pt x="882" y="153"/>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5" name="Google Shape;30145;p13"/>
            <p:cNvSpPr/>
            <p:nvPr/>
          </p:nvSpPr>
          <p:spPr>
            <a:xfrm>
              <a:off x="4713125" y="4011700"/>
              <a:ext cx="30300" cy="34275"/>
            </a:xfrm>
            <a:custGeom>
              <a:avLst/>
              <a:gdLst/>
              <a:ahLst/>
              <a:cxnLst/>
              <a:rect l="l" t="t" r="r" b="b"/>
              <a:pathLst>
                <a:path w="1212" h="1371" extrusionOk="0">
                  <a:moveTo>
                    <a:pt x="590" y="0"/>
                  </a:moveTo>
                  <a:cubicBezTo>
                    <a:pt x="576" y="0"/>
                    <a:pt x="562" y="1"/>
                    <a:pt x="547" y="2"/>
                  </a:cubicBezTo>
                  <a:cubicBezTo>
                    <a:pt x="243" y="63"/>
                    <a:pt x="0" y="246"/>
                    <a:pt x="61" y="550"/>
                  </a:cubicBezTo>
                  <a:cubicBezTo>
                    <a:pt x="91" y="793"/>
                    <a:pt x="304" y="975"/>
                    <a:pt x="547" y="1370"/>
                  </a:cubicBezTo>
                  <a:cubicBezTo>
                    <a:pt x="821" y="1005"/>
                    <a:pt x="1064" y="793"/>
                    <a:pt x="1125" y="550"/>
                  </a:cubicBezTo>
                  <a:cubicBezTo>
                    <a:pt x="1212" y="289"/>
                    <a:pt x="884" y="0"/>
                    <a:pt x="5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6" name="Google Shape;30146;p13"/>
            <p:cNvSpPr/>
            <p:nvPr/>
          </p:nvSpPr>
          <p:spPr>
            <a:xfrm>
              <a:off x="2912925" y="1607200"/>
              <a:ext cx="27400" cy="27100"/>
            </a:xfrm>
            <a:custGeom>
              <a:avLst/>
              <a:gdLst/>
              <a:ahLst/>
              <a:cxnLst/>
              <a:rect l="l" t="t" r="r" b="b"/>
              <a:pathLst>
                <a:path w="1096" h="1084" extrusionOk="0">
                  <a:moveTo>
                    <a:pt x="600" y="0"/>
                  </a:moveTo>
                  <a:cubicBezTo>
                    <a:pt x="563" y="0"/>
                    <a:pt x="526" y="4"/>
                    <a:pt x="487" y="11"/>
                  </a:cubicBezTo>
                  <a:cubicBezTo>
                    <a:pt x="153" y="41"/>
                    <a:pt x="1" y="254"/>
                    <a:pt x="1" y="558"/>
                  </a:cubicBezTo>
                  <a:cubicBezTo>
                    <a:pt x="1" y="858"/>
                    <a:pt x="196" y="1084"/>
                    <a:pt x="609" y="1084"/>
                  </a:cubicBezTo>
                  <a:cubicBezTo>
                    <a:pt x="656" y="1084"/>
                    <a:pt x="707" y="1081"/>
                    <a:pt x="761" y="1075"/>
                  </a:cubicBezTo>
                  <a:cubicBezTo>
                    <a:pt x="852" y="953"/>
                    <a:pt x="1065" y="710"/>
                    <a:pt x="1095" y="497"/>
                  </a:cubicBezTo>
                  <a:cubicBezTo>
                    <a:pt x="1095" y="201"/>
                    <a:pt x="881" y="0"/>
                    <a:pt x="6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7" name="Google Shape;30147;p13"/>
            <p:cNvSpPr/>
            <p:nvPr/>
          </p:nvSpPr>
          <p:spPr>
            <a:xfrm>
              <a:off x="3748825" y="1292100"/>
              <a:ext cx="28125" cy="28150"/>
            </a:xfrm>
            <a:custGeom>
              <a:avLst/>
              <a:gdLst/>
              <a:ahLst/>
              <a:cxnLst/>
              <a:rect l="l" t="t" r="r" b="b"/>
              <a:pathLst>
                <a:path w="1125" h="1126" extrusionOk="0">
                  <a:moveTo>
                    <a:pt x="578" y="1"/>
                  </a:moveTo>
                  <a:cubicBezTo>
                    <a:pt x="243" y="1"/>
                    <a:pt x="31" y="213"/>
                    <a:pt x="0" y="548"/>
                  </a:cubicBezTo>
                  <a:cubicBezTo>
                    <a:pt x="0" y="912"/>
                    <a:pt x="213" y="1095"/>
                    <a:pt x="608" y="1125"/>
                  </a:cubicBezTo>
                  <a:cubicBezTo>
                    <a:pt x="912" y="1125"/>
                    <a:pt x="1125" y="943"/>
                    <a:pt x="1125" y="578"/>
                  </a:cubicBezTo>
                  <a:cubicBezTo>
                    <a:pt x="1125" y="244"/>
                    <a:pt x="942" y="3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8" name="Google Shape;30148;p13"/>
            <p:cNvSpPr/>
            <p:nvPr/>
          </p:nvSpPr>
          <p:spPr>
            <a:xfrm>
              <a:off x="5160000" y="2220525"/>
              <a:ext cx="34150" cy="27800"/>
            </a:xfrm>
            <a:custGeom>
              <a:avLst/>
              <a:gdLst/>
              <a:ahLst/>
              <a:cxnLst/>
              <a:rect l="l" t="t" r="r" b="b"/>
              <a:pathLst>
                <a:path w="1366" h="1112" extrusionOk="0">
                  <a:moveTo>
                    <a:pt x="448" y="0"/>
                  </a:moveTo>
                  <a:cubicBezTo>
                    <a:pt x="180" y="0"/>
                    <a:pt x="0" y="334"/>
                    <a:pt x="28" y="615"/>
                  </a:cubicBezTo>
                  <a:cubicBezTo>
                    <a:pt x="82" y="911"/>
                    <a:pt x="255" y="1112"/>
                    <a:pt x="484" y="1112"/>
                  </a:cubicBezTo>
                  <a:cubicBezTo>
                    <a:pt x="513" y="1112"/>
                    <a:pt x="544" y="1108"/>
                    <a:pt x="575" y="1101"/>
                  </a:cubicBezTo>
                  <a:cubicBezTo>
                    <a:pt x="819" y="1040"/>
                    <a:pt x="1001" y="767"/>
                    <a:pt x="1366" y="493"/>
                  </a:cubicBezTo>
                  <a:cubicBezTo>
                    <a:pt x="971" y="250"/>
                    <a:pt x="758" y="37"/>
                    <a:pt x="515" y="7"/>
                  </a:cubicBezTo>
                  <a:cubicBezTo>
                    <a:pt x="492" y="2"/>
                    <a:pt x="470" y="0"/>
                    <a:pt x="4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9" name="Google Shape;30149;p13"/>
            <p:cNvSpPr/>
            <p:nvPr/>
          </p:nvSpPr>
          <p:spPr>
            <a:xfrm>
              <a:off x="3069475" y="1456250"/>
              <a:ext cx="28150" cy="28125"/>
            </a:xfrm>
            <a:custGeom>
              <a:avLst/>
              <a:gdLst/>
              <a:ahLst/>
              <a:cxnLst/>
              <a:rect l="l" t="t" r="r" b="b"/>
              <a:pathLst>
                <a:path w="1126" h="1125" extrusionOk="0">
                  <a:moveTo>
                    <a:pt x="578" y="0"/>
                  </a:moveTo>
                  <a:cubicBezTo>
                    <a:pt x="213" y="30"/>
                    <a:pt x="0" y="213"/>
                    <a:pt x="0" y="578"/>
                  </a:cubicBezTo>
                  <a:cubicBezTo>
                    <a:pt x="0" y="942"/>
                    <a:pt x="213" y="1125"/>
                    <a:pt x="578" y="1125"/>
                  </a:cubicBezTo>
                  <a:cubicBezTo>
                    <a:pt x="943" y="1125"/>
                    <a:pt x="1125" y="912"/>
                    <a:pt x="1125" y="547"/>
                  </a:cubicBezTo>
                  <a:cubicBezTo>
                    <a:pt x="1125" y="213"/>
                    <a:pt x="94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0" name="Google Shape;30150;p13"/>
            <p:cNvSpPr/>
            <p:nvPr/>
          </p:nvSpPr>
          <p:spPr>
            <a:xfrm>
              <a:off x="3753375" y="4383325"/>
              <a:ext cx="28150" cy="28150"/>
            </a:xfrm>
            <a:custGeom>
              <a:avLst/>
              <a:gdLst/>
              <a:ahLst/>
              <a:cxnLst/>
              <a:rect l="l" t="t" r="r" b="b"/>
              <a:pathLst>
                <a:path w="1126" h="1126" extrusionOk="0">
                  <a:moveTo>
                    <a:pt x="578" y="1"/>
                  </a:moveTo>
                  <a:cubicBezTo>
                    <a:pt x="213" y="31"/>
                    <a:pt x="1" y="214"/>
                    <a:pt x="1" y="578"/>
                  </a:cubicBezTo>
                  <a:cubicBezTo>
                    <a:pt x="1" y="943"/>
                    <a:pt x="213" y="1125"/>
                    <a:pt x="578" y="1125"/>
                  </a:cubicBezTo>
                  <a:cubicBezTo>
                    <a:pt x="943" y="1125"/>
                    <a:pt x="1125" y="913"/>
                    <a:pt x="1125" y="548"/>
                  </a:cubicBezTo>
                  <a:cubicBezTo>
                    <a:pt x="1125" y="214"/>
                    <a:pt x="94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1" name="Google Shape;30151;p13"/>
            <p:cNvSpPr/>
            <p:nvPr/>
          </p:nvSpPr>
          <p:spPr>
            <a:xfrm>
              <a:off x="4054300" y="1301225"/>
              <a:ext cx="28900" cy="28125"/>
            </a:xfrm>
            <a:custGeom>
              <a:avLst/>
              <a:gdLst/>
              <a:ahLst/>
              <a:cxnLst/>
              <a:rect l="l" t="t" r="r" b="b"/>
              <a:pathLst>
                <a:path w="1156" h="1125" extrusionOk="0">
                  <a:moveTo>
                    <a:pt x="578" y="0"/>
                  </a:moveTo>
                  <a:cubicBezTo>
                    <a:pt x="243" y="0"/>
                    <a:pt x="31" y="213"/>
                    <a:pt x="0" y="547"/>
                  </a:cubicBezTo>
                  <a:cubicBezTo>
                    <a:pt x="0" y="912"/>
                    <a:pt x="183" y="1095"/>
                    <a:pt x="547" y="1125"/>
                  </a:cubicBezTo>
                  <a:cubicBezTo>
                    <a:pt x="912" y="1125"/>
                    <a:pt x="1125" y="943"/>
                    <a:pt x="1125" y="578"/>
                  </a:cubicBezTo>
                  <a:cubicBezTo>
                    <a:pt x="1155" y="244"/>
                    <a:pt x="94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2" name="Google Shape;30152;p13"/>
            <p:cNvSpPr/>
            <p:nvPr/>
          </p:nvSpPr>
          <p:spPr>
            <a:xfrm>
              <a:off x="5060400" y="3624900"/>
              <a:ext cx="28750" cy="27650"/>
            </a:xfrm>
            <a:custGeom>
              <a:avLst/>
              <a:gdLst/>
              <a:ahLst/>
              <a:cxnLst/>
              <a:rect l="l" t="t" r="r" b="b"/>
              <a:pathLst>
                <a:path w="1150" h="1106" extrusionOk="0">
                  <a:moveTo>
                    <a:pt x="657" y="1"/>
                  </a:moveTo>
                  <a:cubicBezTo>
                    <a:pt x="219" y="1"/>
                    <a:pt x="0" y="262"/>
                    <a:pt x="0" y="550"/>
                  </a:cubicBezTo>
                  <a:cubicBezTo>
                    <a:pt x="0" y="885"/>
                    <a:pt x="183" y="1036"/>
                    <a:pt x="486" y="1097"/>
                  </a:cubicBezTo>
                  <a:cubicBezTo>
                    <a:pt x="513" y="1103"/>
                    <a:pt x="540" y="1105"/>
                    <a:pt x="567" y="1105"/>
                  </a:cubicBezTo>
                  <a:cubicBezTo>
                    <a:pt x="851" y="1105"/>
                    <a:pt x="1150" y="830"/>
                    <a:pt x="1094" y="581"/>
                  </a:cubicBezTo>
                  <a:cubicBezTo>
                    <a:pt x="1034" y="337"/>
                    <a:pt x="821" y="125"/>
                    <a:pt x="730" y="3"/>
                  </a:cubicBezTo>
                  <a:cubicBezTo>
                    <a:pt x="705" y="1"/>
                    <a:pt x="680" y="1"/>
                    <a:pt x="6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3" name="Google Shape;30153;p13"/>
            <p:cNvSpPr/>
            <p:nvPr/>
          </p:nvSpPr>
          <p:spPr>
            <a:xfrm>
              <a:off x="2489750" y="3613500"/>
              <a:ext cx="28825" cy="27500"/>
            </a:xfrm>
            <a:custGeom>
              <a:avLst/>
              <a:gdLst/>
              <a:ahLst/>
              <a:cxnLst/>
              <a:rect l="l" t="t" r="r" b="b"/>
              <a:pathLst>
                <a:path w="1153" h="1100" extrusionOk="0">
                  <a:moveTo>
                    <a:pt x="473" y="1"/>
                  </a:moveTo>
                  <a:cubicBezTo>
                    <a:pt x="447" y="1"/>
                    <a:pt x="420" y="1"/>
                    <a:pt x="393" y="3"/>
                  </a:cubicBezTo>
                  <a:cubicBezTo>
                    <a:pt x="301" y="155"/>
                    <a:pt x="89" y="368"/>
                    <a:pt x="58" y="611"/>
                  </a:cubicBezTo>
                  <a:cubicBezTo>
                    <a:pt x="1" y="869"/>
                    <a:pt x="322" y="1100"/>
                    <a:pt x="614" y="1100"/>
                  </a:cubicBezTo>
                  <a:cubicBezTo>
                    <a:pt x="631" y="1100"/>
                    <a:pt x="649" y="1099"/>
                    <a:pt x="666" y="1097"/>
                  </a:cubicBezTo>
                  <a:cubicBezTo>
                    <a:pt x="1001" y="1037"/>
                    <a:pt x="1153" y="854"/>
                    <a:pt x="1153" y="520"/>
                  </a:cubicBezTo>
                  <a:cubicBezTo>
                    <a:pt x="1153" y="233"/>
                    <a:pt x="909" y="1"/>
                    <a:pt x="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4" name="Google Shape;30154;p13"/>
            <p:cNvSpPr/>
            <p:nvPr/>
          </p:nvSpPr>
          <p:spPr>
            <a:xfrm>
              <a:off x="3837775" y="1326800"/>
              <a:ext cx="34175" cy="27825"/>
            </a:xfrm>
            <a:custGeom>
              <a:avLst/>
              <a:gdLst/>
              <a:ahLst/>
              <a:cxnLst/>
              <a:rect l="l" t="t" r="r" b="b"/>
              <a:pathLst>
                <a:path w="1367" h="1113" extrusionOk="0">
                  <a:moveTo>
                    <a:pt x="475" y="0"/>
                  </a:moveTo>
                  <a:cubicBezTo>
                    <a:pt x="226" y="0"/>
                    <a:pt x="56" y="201"/>
                    <a:pt x="29" y="497"/>
                  </a:cubicBezTo>
                  <a:cubicBezTo>
                    <a:pt x="1" y="805"/>
                    <a:pt x="204" y="1112"/>
                    <a:pt x="474" y="1112"/>
                  </a:cubicBezTo>
                  <a:cubicBezTo>
                    <a:pt x="497" y="1112"/>
                    <a:pt x="521" y="1110"/>
                    <a:pt x="546" y="1105"/>
                  </a:cubicBezTo>
                  <a:cubicBezTo>
                    <a:pt x="789" y="1044"/>
                    <a:pt x="1002" y="831"/>
                    <a:pt x="1366" y="558"/>
                  </a:cubicBezTo>
                  <a:cubicBezTo>
                    <a:pt x="1002" y="315"/>
                    <a:pt x="789" y="72"/>
                    <a:pt x="576" y="11"/>
                  </a:cubicBezTo>
                  <a:cubicBezTo>
                    <a:pt x="541" y="4"/>
                    <a:pt x="507" y="0"/>
                    <a:pt x="4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5" name="Google Shape;30155;p13"/>
            <p:cNvSpPr/>
            <p:nvPr/>
          </p:nvSpPr>
          <p:spPr>
            <a:xfrm>
              <a:off x="4430450" y="4219200"/>
              <a:ext cx="29650" cy="28200"/>
            </a:xfrm>
            <a:custGeom>
              <a:avLst/>
              <a:gdLst/>
              <a:ahLst/>
              <a:cxnLst/>
              <a:rect l="l" t="t" r="r" b="b"/>
              <a:pathLst>
                <a:path w="1186" h="1128" extrusionOk="0">
                  <a:moveTo>
                    <a:pt x="699" y="0"/>
                  </a:moveTo>
                  <a:cubicBezTo>
                    <a:pt x="213" y="31"/>
                    <a:pt x="0" y="244"/>
                    <a:pt x="30" y="608"/>
                  </a:cubicBezTo>
                  <a:cubicBezTo>
                    <a:pt x="30" y="921"/>
                    <a:pt x="217" y="1128"/>
                    <a:pt x="540" y="1128"/>
                  </a:cubicBezTo>
                  <a:cubicBezTo>
                    <a:pt x="562" y="1128"/>
                    <a:pt x="585" y="1127"/>
                    <a:pt x="608" y="1125"/>
                  </a:cubicBezTo>
                  <a:cubicBezTo>
                    <a:pt x="973" y="1095"/>
                    <a:pt x="1186" y="882"/>
                    <a:pt x="1125" y="547"/>
                  </a:cubicBezTo>
                  <a:cubicBezTo>
                    <a:pt x="1064" y="304"/>
                    <a:pt x="821" y="122"/>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6" name="Google Shape;30156;p13"/>
            <p:cNvSpPr/>
            <p:nvPr/>
          </p:nvSpPr>
          <p:spPr>
            <a:xfrm>
              <a:off x="4143950" y="1333125"/>
              <a:ext cx="30425" cy="28925"/>
            </a:xfrm>
            <a:custGeom>
              <a:avLst/>
              <a:gdLst/>
              <a:ahLst/>
              <a:cxnLst/>
              <a:rect l="l" t="t" r="r" b="b"/>
              <a:pathLst>
                <a:path w="1217" h="1157" extrusionOk="0">
                  <a:moveTo>
                    <a:pt x="609" y="1"/>
                  </a:moveTo>
                  <a:cubicBezTo>
                    <a:pt x="244" y="31"/>
                    <a:pt x="1" y="275"/>
                    <a:pt x="92" y="609"/>
                  </a:cubicBezTo>
                  <a:cubicBezTo>
                    <a:pt x="123" y="822"/>
                    <a:pt x="396" y="1004"/>
                    <a:pt x="518" y="1156"/>
                  </a:cubicBezTo>
                  <a:cubicBezTo>
                    <a:pt x="1034" y="1095"/>
                    <a:pt x="1217" y="882"/>
                    <a:pt x="1186" y="548"/>
                  </a:cubicBezTo>
                  <a:cubicBezTo>
                    <a:pt x="1186" y="183"/>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7" name="Google Shape;30157;p13"/>
            <p:cNvSpPr/>
            <p:nvPr/>
          </p:nvSpPr>
          <p:spPr>
            <a:xfrm>
              <a:off x="2599250" y="1903575"/>
              <a:ext cx="28750" cy="26925"/>
            </a:xfrm>
            <a:custGeom>
              <a:avLst/>
              <a:gdLst/>
              <a:ahLst/>
              <a:cxnLst/>
              <a:rect l="l" t="t" r="r" b="b"/>
              <a:pathLst>
                <a:path w="1150" h="1077" extrusionOk="0">
                  <a:moveTo>
                    <a:pt x="567" y="1"/>
                  </a:moveTo>
                  <a:cubicBezTo>
                    <a:pt x="288" y="1"/>
                    <a:pt x="1" y="224"/>
                    <a:pt x="55" y="496"/>
                  </a:cubicBezTo>
                  <a:cubicBezTo>
                    <a:pt x="86" y="740"/>
                    <a:pt x="298" y="952"/>
                    <a:pt x="390" y="1074"/>
                  </a:cubicBezTo>
                  <a:cubicBezTo>
                    <a:pt x="422" y="1076"/>
                    <a:pt x="454" y="1077"/>
                    <a:pt x="485" y="1077"/>
                  </a:cubicBezTo>
                  <a:cubicBezTo>
                    <a:pt x="936" y="1077"/>
                    <a:pt x="1149" y="870"/>
                    <a:pt x="1149" y="557"/>
                  </a:cubicBezTo>
                  <a:cubicBezTo>
                    <a:pt x="1149" y="253"/>
                    <a:pt x="998" y="40"/>
                    <a:pt x="663" y="10"/>
                  </a:cubicBezTo>
                  <a:cubicBezTo>
                    <a:pt x="631" y="4"/>
                    <a:pt x="599" y="1"/>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8" name="Google Shape;30158;p13"/>
            <p:cNvSpPr/>
            <p:nvPr/>
          </p:nvSpPr>
          <p:spPr>
            <a:xfrm>
              <a:off x="4417525" y="1434000"/>
              <a:ext cx="33450" cy="27275"/>
            </a:xfrm>
            <a:custGeom>
              <a:avLst/>
              <a:gdLst/>
              <a:ahLst/>
              <a:cxnLst/>
              <a:rect l="l" t="t" r="r" b="b"/>
              <a:pathLst>
                <a:path w="1338" h="1091" extrusionOk="0">
                  <a:moveTo>
                    <a:pt x="449" y="0"/>
                  </a:moveTo>
                  <a:cubicBezTo>
                    <a:pt x="150" y="0"/>
                    <a:pt x="0" y="253"/>
                    <a:pt x="0" y="556"/>
                  </a:cubicBezTo>
                  <a:cubicBezTo>
                    <a:pt x="0" y="846"/>
                    <a:pt x="161" y="1090"/>
                    <a:pt x="421" y="1090"/>
                  </a:cubicBezTo>
                  <a:cubicBezTo>
                    <a:pt x="461" y="1090"/>
                    <a:pt x="503" y="1084"/>
                    <a:pt x="547" y="1072"/>
                  </a:cubicBezTo>
                  <a:cubicBezTo>
                    <a:pt x="791" y="1042"/>
                    <a:pt x="973" y="799"/>
                    <a:pt x="1338" y="525"/>
                  </a:cubicBezTo>
                  <a:cubicBezTo>
                    <a:pt x="973" y="282"/>
                    <a:pt x="760" y="39"/>
                    <a:pt x="547" y="9"/>
                  </a:cubicBezTo>
                  <a:cubicBezTo>
                    <a:pt x="513" y="3"/>
                    <a:pt x="480" y="0"/>
                    <a:pt x="4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9" name="Google Shape;30159;p13"/>
            <p:cNvSpPr/>
            <p:nvPr/>
          </p:nvSpPr>
          <p:spPr>
            <a:xfrm>
              <a:off x="5102325" y="2095100"/>
              <a:ext cx="28750" cy="27575"/>
            </a:xfrm>
            <a:custGeom>
              <a:avLst/>
              <a:gdLst/>
              <a:ahLst/>
              <a:cxnLst/>
              <a:rect l="l" t="t" r="r" b="b"/>
              <a:pathLst>
                <a:path w="1150" h="1103" extrusionOk="0">
                  <a:moveTo>
                    <a:pt x="546" y="0"/>
                  </a:moveTo>
                  <a:cubicBezTo>
                    <a:pt x="269" y="0"/>
                    <a:pt x="1" y="250"/>
                    <a:pt x="56" y="525"/>
                  </a:cubicBezTo>
                  <a:cubicBezTo>
                    <a:pt x="116" y="769"/>
                    <a:pt x="329" y="951"/>
                    <a:pt x="420" y="1103"/>
                  </a:cubicBezTo>
                  <a:cubicBezTo>
                    <a:pt x="907" y="1103"/>
                    <a:pt x="1150" y="860"/>
                    <a:pt x="1150" y="525"/>
                  </a:cubicBezTo>
                  <a:cubicBezTo>
                    <a:pt x="1120" y="222"/>
                    <a:pt x="968" y="39"/>
                    <a:pt x="633" y="9"/>
                  </a:cubicBezTo>
                  <a:cubicBezTo>
                    <a:pt x="604" y="3"/>
                    <a:pt x="575" y="0"/>
                    <a:pt x="5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0" name="Google Shape;30160;p13"/>
            <p:cNvSpPr/>
            <p:nvPr/>
          </p:nvSpPr>
          <p:spPr>
            <a:xfrm>
              <a:off x="4184225" y="4333100"/>
              <a:ext cx="30425" cy="28975"/>
            </a:xfrm>
            <a:custGeom>
              <a:avLst/>
              <a:gdLst/>
              <a:ahLst/>
              <a:cxnLst/>
              <a:rect l="l" t="t" r="r" b="b"/>
              <a:pathLst>
                <a:path w="1217" h="1159" extrusionOk="0">
                  <a:moveTo>
                    <a:pt x="541" y="1"/>
                  </a:moveTo>
                  <a:cubicBezTo>
                    <a:pt x="218" y="1"/>
                    <a:pt x="31" y="209"/>
                    <a:pt x="31" y="551"/>
                  </a:cubicBezTo>
                  <a:cubicBezTo>
                    <a:pt x="1" y="885"/>
                    <a:pt x="183" y="1098"/>
                    <a:pt x="700" y="1159"/>
                  </a:cubicBezTo>
                  <a:cubicBezTo>
                    <a:pt x="822" y="1007"/>
                    <a:pt x="1095" y="824"/>
                    <a:pt x="1126" y="612"/>
                  </a:cubicBezTo>
                  <a:cubicBezTo>
                    <a:pt x="1217" y="277"/>
                    <a:pt x="974" y="34"/>
                    <a:pt x="609" y="4"/>
                  </a:cubicBezTo>
                  <a:cubicBezTo>
                    <a:pt x="586" y="2"/>
                    <a:pt x="563" y="1"/>
                    <a:pt x="5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1" name="Google Shape;30161;p13"/>
            <p:cNvSpPr/>
            <p:nvPr/>
          </p:nvSpPr>
          <p:spPr>
            <a:xfrm>
              <a:off x="3875075" y="4326300"/>
              <a:ext cx="30300" cy="34250"/>
            </a:xfrm>
            <a:custGeom>
              <a:avLst/>
              <a:gdLst/>
              <a:ahLst/>
              <a:cxnLst/>
              <a:rect l="l" t="t" r="r" b="b"/>
              <a:pathLst>
                <a:path w="1212" h="1370" extrusionOk="0">
                  <a:moveTo>
                    <a:pt x="622" y="0"/>
                  </a:moveTo>
                  <a:cubicBezTo>
                    <a:pt x="328" y="0"/>
                    <a:pt x="0" y="288"/>
                    <a:pt x="87" y="549"/>
                  </a:cubicBezTo>
                  <a:cubicBezTo>
                    <a:pt x="148" y="792"/>
                    <a:pt x="391" y="1005"/>
                    <a:pt x="665" y="1370"/>
                  </a:cubicBezTo>
                  <a:cubicBezTo>
                    <a:pt x="908" y="975"/>
                    <a:pt x="1120" y="762"/>
                    <a:pt x="1151" y="519"/>
                  </a:cubicBezTo>
                  <a:cubicBezTo>
                    <a:pt x="1212" y="215"/>
                    <a:pt x="969" y="33"/>
                    <a:pt x="665" y="2"/>
                  </a:cubicBezTo>
                  <a:cubicBezTo>
                    <a:pt x="650" y="1"/>
                    <a:pt x="636"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2" name="Google Shape;30162;p13"/>
            <p:cNvSpPr/>
            <p:nvPr/>
          </p:nvSpPr>
          <p:spPr>
            <a:xfrm>
              <a:off x="3569475" y="4317225"/>
              <a:ext cx="30425" cy="28550"/>
            </a:xfrm>
            <a:custGeom>
              <a:avLst/>
              <a:gdLst/>
              <a:ahLst/>
              <a:cxnLst/>
              <a:rect l="l" t="t" r="r" b="b"/>
              <a:pathLst>
                <a:path w="1217" h="1142" extrusionOk="0">
                  <a:moveTo>
                    <a:pt x="639" y="0"/>
                  </a:moveTo>
                  <a:cubicBezTo>
                    <a:pt x="335" y="0"/>
                    <a:pt x="1" y="304"/>
                    <a:pt x="92" y="578"/>
                  </a:cubicBezTo>
                  <a:cubicBezTo>
                    <a:pt x="153" y="791"/>
                    <a:pt x="366" y="1034"/>
                    <a:pt x="578" y="1125"/>
                  </a:cubicBezTo>
                  <a:cubicBezTo>
                    <a:pt x="612" y="1136"/>
                    <a:pt x="646" y="1141"/>
                    <a:pt x="680" y="1141"/>
                  </a:cubicBezTo>
                  <a:cubicBezTo>
                    <a:pt x="922" y="1141"/>
                    <a:pt x="1160" y="875"/>
                    <a:pt x="1186" y="608"/>
                  </a:cubicBezTo>
                  <a:cubicBezTo>
                    <a:pt x="1217" y="304"/>
                    <a:pt x="973" y="31"/>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3" name="Google Shape;30163;p13"/>
            <p:cNvSpPr/>
            <p:nvPr/>
          </p:nvSpPr>
          <p:spPr>
            <a:xfrm>
              <a:off x="2373525" y="3367200"/>
              <a:ext cx="29550" cy="27550"/>
            </a:xfrm>
            <a:custGeom>
              <a:avLst/>
              <a:gdLst/>
              <a:ahLst/>
              <a:cxnLst/>
              <a:rect l="l" t="t" r="r" b="b"/>
              <a:pathLst>
                <a:path w="1182" h="1102" extrusionOk="0">
                  <a:moveTo>
                    <a:pt x="476" y="0"/>
                  </a:moveTo>
                  <a:cubicBezTo>
                    <a:pt x="205" y="0"/>
                    <a:pt x="0" y="334"/>
                    <a:pt x="57" y="615"/>
                  </a:cubicBezTo>
                  <a:cubicBezTo>
                    <a:pt x="118" y="919"/>
                    <a:pt x="300" y="1101"/>
                    <a:pt x="634" y="1101"/>
                  </a:cubicBezTo>
                  <a:cubicBezTo>
                    <a:pt x="938" y="1101"/>
                    <a:pt x="1181" y="828"/>
                    <a:pt x="1151" y="341"/>
                  </a:cubicBezTo>
                  <a:cubicBezTo>
                    <a:pt x="999" y="250"/>
                    <a:pt x="786" y="37"/>
                    <a:pt x="543" y="7"/>
                  </a:cubicBezTo>
                  <a:cubicBezTo>
                    <a:pt x="520" y="2"/>
                    <a:pt x="498" y="0"/>
                    <a:pt x="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4" name="Google Shape;30164;p13"/>
            <p:cNvSpPr/>
            <p:nvPr/>
          </p:nvSpPr>
          <p:spPr>
            <a:xfrm>
              <a:off x="4093100" y="4301850"/>
              <a:ext cx="34925" cy="27025"/>
            </a:xfrm>
            <a:custGeom>
              <a:avLst/>
              <a:gdLst/>
              <a:ahLst/>
              <a:cxnLst/>
              <a:rect l="l" t="t" r="r" b="b"/>
              <a:pathLst>
                <a:path w="1397" h="1081" extrusionOk="0">
                  <a:moveTo>
                    <a:pt x="474" y="0"/>
                  </a:moveTo>
                  <a:cubicBezTo>
                    <a:pt x="204" y="0"/>
                    <a:pt x="1" y="305"/>
                    <a:pt x="29" y="585"/>
                  </a:cubicBezTo>
                  <a:cubicBezTo>
                    <a:pt x="56" y="857"/>
                    <a:pt x="205" y="1081"/>
                    <a:pt x="454" y="1081"/>
                  </a:cubicBezTo>
                  <a:cubicBezTo>
                    <a:pt x="483" y="1081"/>
                    <a:pt x="514" y="1078"/>
                    <a:pt x="546" y="1071"/>
                  </a:cubicBezTo>
                  <a:cubicBezTo>
                    <a:pt x="789" y="1011"/>
                    <a:pt x="1001" y="798"/>
                    <a:pt x="1397" y="555"/>
                  </a:cubicBezTo>
                  <a:cubicBezTo>
                    <a:pt x="1001" y="281"/>
                    <a:pt x="789" y="68"/>
                    <a:pt x="546" y="7"/>
                  </a:cubicBezTo>
                  <a:cubicBezTo>
                    <a:pt x="521" y="3"/>
                    <a:pt x="497" y="0"/>
                    <a:pt x="4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5" name="Google Shape;30165;p13"/>
            <p:cNvSpPr/>
            <p:nvPr/>
          </p:nvSpPr>
          <p:spPr>
            <a:xfrm>
              <a:off x="3409900" y="1374725"/>
              <a:ext cx="28150" cy="27575"/>
            </a:xfrm>
            <a:custGeom>
              <a:avLst/>
              <a:gdLst/>
              <a:ahLst/>
              <a:cxnLst/>
              <a:rect l="l" t="t" r="r" b="b"/>
              <a:pathLst>
                <a:path w="1126" h="1103" extrusionOk="0">
                  <a:moveTo>
                    <a:pt x="573" y="0"/>
                  </a:moveTo>
                  <a:cubicBezTo>
                    <a:pt x="545" y="0"/>
                    <a:pt x="516" y="3"/>
                    <a:pt x="487" y="9"/>
                  </a:cubicBezTo>
                  <a:cubicBezTo>
                    <a:pt x="183" y="39"/>
                    <a:pt x="31" y="222"/>
                    <a:pt x="1" y="525"/>
                  </a:cubicBezTo>
                  <a:cubicBezTo>
                    <a:pt x="1" y="860"/>
                    <a:pt x="244" y="1103"/>
                    <a:pt x="578" y="1103"/>
                  </a:cubicBezTo>
                  <a:cubicBezTo>
                    <a:pt x="882" y="1073"/>
                    <a:pt x="1125" y="829"/>
                    <a:pt x="1125" y="525"/>
                  </a:cubicBezTo>
                  <a:cubicBezTo>
                    <a:pt x="1098" y="250"/>
                    <a:pt x="846" y="0"/>
                    <a:pt x="5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6" name="Google Shape;30166;p13"/>
            <p:cNvSpPr/>
            <p:nvPr/>
          </p:nvSpPr>
          <p:spPr>
            <a:xfrm>
              <a:off x="2430550" y="3490225"/>
              <a:ext cx="28750" cy="26925"/>
            </a:xfrm>
            <a:custGeom>
              <a:avLst/>
              <a:gdLst/>
              <a:ahLst/>
              <a:cxnLst/>
              <a:rect l="l" t="t" r="r" b="b"/>
              <a:pathLst>
                <a:path w="1150" h="1077" extrusionOk="0">
                  <a:moveTo>
                    <a:pt x="567" y="1"/>
                  </a:moveTo>
                  <a:cubicBezTo>
                    <a:pt x="288" y="1"/>
                    <a:pt x="1" y="224"/>
                    <a:pt x="55" y="496"/>
                  </a:cubicBezTo>
                  <a:cubicBezTo>
                    <a:pt x="86" y="740"/>
                    <a:pt x="299" y="952"/>
                    <a:pt x="390" y="1074"/>
                  </a:cubicBezTo>
                  <a:cubicBezTo>
                    <a:pt x="423" y="1076"/>
                    <a:pt x="454" y="1077"/>
                    <a:pt x="485" y="1077"/>
                  </a:cubicBezTo>
                  <a:cubicBezTo>
                    <a:pt x="936" y="1077"/>
                    <a:pt x="1150" y="870"/>
                    <a:pt x="1150" y="557"/>
                  </a:cubicBezTo>
                  <a:cubicBezTo>
                    <a:pt x="1150" y="253"/>
                    <a:pt x="998" y="40"/>
                    <a:pt x="663" y="10"/>
                  </a:cubicBezTo>
                  <a:cubicBezTo>
                    <a:pt x="632" y="4"/>
                    <a:pt x="599" y="1"/>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7" name="Google Shape;30167;p13"/>
            <p:cNvSpPr/>
            <p:nvPr/>
          </p:nvSpPr>
          <p:spPr>
            <a:xfrm>
              <a:off x="5038350" y="1972000"/>
              <a:ext cx="34150" cy="27300"/>
            </a:xfrm>
            <a:custGeom>
              <a:avLst/>
              <a:gdLst/>
              <a:ahLst/>
              <a:cxnLst/>
              <a:rect l="l" t="t" r="r" b="b"/>
              <a:pathLst>
                <a:path w="1366" h="1092" extrusionOk="0">
                  <a:moveTo>
                    <a:pt x="912" y="0"/>
                  </a:moveTo>
                  <a:cubicBezTo>
                    <a:pt x="883" y="0"/>
                    <a:pt x="853" y="3"/>
                    <a:pt x="821" y="9"/>
                  </a:cubicBezTo>
                  <a:cubicBezTo>
                    <a:pt x="578" y="39"/>
                    <a:pt x="365" y="282"/>
                    <a:pt x="1" y="525"/>
                  </a:cubicBezTo>
                  <a:cubicBezTo>
                    <a:pt x="335" y="799"/>
                    <a:pt x="517" y="1012"/>
                    <a:pt x="761" y="1073"/>
                  </a:cubicBezTo>
                  <a:cubicBezTo>
                    <a:pt x="809" y="1086"/>
                    <a:pt x="855" y="1092"/>
                    <a:pt x="899" y="1092"/>
                  </a:cubicBezTo>
                  <a:cubicBezTo>
                    <a:pt x="1160" y="1092"/>
                    <a:pt x="1338" y="872"/>
                    <a:pt x="1338" y="586"/>
                  </a:cubicBezTo>
                  <a:cubicBezTo>
                    <a:pt x="1366" y="256"/>
                    <a:pt x="1194"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8" name="Google Shape;30168;p13"/>
            <p:cNvSpPr/>
            <p:nvPr/>
          </p:nvSpPr>
          <p:spPr>
            <a:xfrm>
              <a:off x="4326325" y="1401525"/>
              <a:ext cx="28900" cy="28150"/>
            </a:xfrm>
            <a:custGeom>
              <a:avLst/>
              <a:gdLst/>
              <a:ahLst/>
              <a:cxnLst/>
              <a:rect l="l" t="t" r="r" b="b"/>
              <a:pathLst>
                <a:path w="1156" h="1126" extrusionOk="0">
                  <a:moveTo>
                    <a:pt x="700" y="1"/>
                  </a:moveTo>
                  <a:cubicBezTo>
                    <a:pt x="214" y="31"/>
                    <a:pt x="1" y="183"/>
                    <a:pt x="1" y="548"/>
                  </a:cubicBezTo>
                  <a:cubicBezTo>
                    <a:pt x="1" y="912"/>
                    <a:pt x="183" y="1125"/>
                    <a:pt x="548" y="1125"/>
                  </a:cubicBezTo>
                  <a:cubicBezTo>
                    <a:pt x="882" y="1125"/>
                    <a:pt x="1156" y="912"/>
                    <a:pt x="1095" y="578"/>
                  </a:cubicBezTo>
                  <a:cubicBezTo>
                    <a:pt x="1065" y="365"/>
                    <a:pt x="822" y="153"/>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9" name="Google Shape;30169;p13"/>
            <p:cNvSpPr/>
            <p:nvPr/>
          </p:nvSpPr>
          <p:spPr>
            <a:xfrm>
              <a:off x="2292175" y="3027450"/>
              <a:ext cx="34150" cy="27800"/>
            </a:xfrm>
            <a:custGeom>
              <a:avLst/>
              <a:gdLst/>
              <a:ahLst/>
              <a:cxnLst/>
              <a:rect l="l" t="t" r="r" b="b"/>
              <a:pathLst>
                <a:path w="1366" h="1112" extrusionOk="0">
                  <a:moveTo>
                    <a:pt x="461" y="1"/>
                  </a:moveTo>
                  <a:cubicBezTo>
                    <a:pt x="229" y="1"/>
                    <a:pt x="55" y="224"/>
                    <a:pt x="28" y="496"/>
                  </a:cubicBezTo>
                  <a:cubicBezTo>
                    <a:pt x="0" y="804"/>
                    <a:pt x="229" y="1112"/>
                    <a:pt x="479" y="1112"/>
                  </a:cubicBezTo>
                  <a:cubicBezTo>
                    <a:pt x="501" y="1112"/>
                    <a:pt x="523" y="1109"/>
                    <a:pt x="545" y="1104"/>
                  </a:cubicBezTo>
                  <a:cubicBezTo>
                    <a:pt x="788" y="1044"/>
                    <a:pt x="1001" y="800"/>
                    <a:pt x="1365" y="557"/>
                  </a:cubicBezTo>
                  <a:cubicBezTo>
                    <a:pt x="1001" y="284"/>
                    <a:pt x="788" y="71"/>
                    <a:pt x="545" y="10"/>
                  </a:cubicBezTo>
                  <a:cubicBezTo>
                    <a:pt x="516" y="4"/>
                    <a:pt x="488" y="1"/>
                    <a:pt x="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0" name="Google Shape;30170;p13"/>
            <p:cNvSpPr/>
            <p:nvPr/>
          </p:nvSpPr>
          <p:spPr>
            <a:xfrm>
              <a:off x="4986750" y="1848900"/>
              <a:ext cx="29600" cy="27575"/>
            </a:xfrm>
            <a:custGeom>
              <a:avLst/>
              <a:gdLst/>
              <a:ahLst/>
              <a:cxnLst/>
              <a:rect l="l" t="t" r="r" b="b"/>
              <a:pathLst>
                <a:path w="1184" h="1103" extrusionOk="0">
                  <a:moveTo>
                    <a:pt x="476" y="0"/>
                  </a:moveTo>
                  <a:cubicBezTo>
                    <a:pt x="172" y="0"/>
                    <a:pt x="1" y="253"/>
                    <a:pt x="28" y="556"/>
                  </a:cubicBezTo>
                  <a:cubicBezTo>
                    <a:pt x="28" y="920"/>
                    <a:pt x="241" y="1103"/>
                    <a:pt x="606" y="1103"/>
                  </a:cubicBezTo>
                  <a:cubicBezTo>
                    <a:pt x="940" y="1103"/>
                    <a:pt x="1122" y="890"/>
                    <a:pt x="1183" y="373"/>
                  </a:cubicBezTo>
                  <a:cubicBezTo>
                    <a:pt x="1001" y="282"/>
                    <a:pt x="788" y="39"/>
                    <a:pt x="575" y="9"/>
                  </a:cubicBezTo>
                  <a:cubicBezTo>
                    <a:pt x="541" y="3"/>
                    <a:pt x="508" y="0"/>
                    <a:pt x="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1" name="Google Shape;30171;p13"/>
            <p:cNvSpPr/>
            <p:nvPr/>
          </p:nvSpPr>
          <p:spPr>
            <a:xfrm>
              <a:off x="4555825" y="4160200"/>
              <a:ext cx="28900" cy="27925"/>
            </a:xfrm>
            <a:custGeom>
              <a:avLst/>
              <a:gdLst/>
              <a:ahLst/>
              <a:cxnLst/>
              <a:rect l="l" t="t" r="r" b="b"/>
              <a:pathLst>
                <a:path w="1156" h="1117" extrusionOk="0">
                  <a:moveTo>
                    <a:pt x="471" y="1"/>
                  </a:moveTo>
                  <a:cubicBezTo>
                    <a:pt x="209" y="1"/>
                    <a:pt x="26" y="224"/>
                    <a:pt x="0" y="537"/>
                  </a:cubicBezTo>
                  <a:cubicBezTo>
                    <a:pt x="0" y="871"/>
                    <a:pt x="183" y="1084"/>
                    <a:pt x="548" y="1114"/>
                  </a:cubicBezTo>
                  <a:cubicBezTo>
                    <a:pt x="568" y="1116"/>
                    <a:pt x="589" y="1117"/>
                    <a:pt x="609" y="1117"/>
                  </a:cubicBezTo>
                  <a:cubicBezTo>
                    <a:pt x="908" y="1117"/>
                    <a:pt x="1098" y="902"/>
                    <a:pt x="1155" y="445"/>
                  </a:cubicBezTo>
                  <a:cubicBezTo>
                    <a:pt x="1003" y="324"/>
                    <a:pt x="821" y="81"/>
                    <a:pt x="608" y="20"/>
                  </a:cubicBezTo>
                  <a:cubicBezTo>
                    <a:pt x="561" y="7"/>
                    <a:pt x="515" y="1"/>
                    <a:pt x="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2" name="Google Shape;30172;p13"/>
            <p:cNvSpPr/>
            <p:nvPr/>
          </p:nvSpPr>
          <p:spPr>
            <a:xfrm>
              <a:off x="2631025" y="1811875"/>
              <a:ext cx="29650" cy="28200"/>
            </a:xfrm>
            <a:custGeom>
              <a:avLst/>
              <a:gdLst/>
              <a:ahLst/>
              <a:cxnLst/>
              <a:rect l="l" t="t" r="r" b="b"/>
              <a:pathLst>
                <a:path w="1186" h="1128" extrusionOk="0">
                  <a:moveTo>
                    <a:pt x="456" y="0"/>
                  </a:moveTo>
                  <a:cubicBezTo>
                    <a:pt x="365" y="122"/>
                    <a:pt x="91" y="335"/>
                    <a:pt x="61" y="547"/>
                  </a:cubicBezTo>
                  <a:cubicBezTo>
                    <a:pt x="0" y="882"/>
                    <a:pt x="213" y="1125"/>
                    <a:pt x="578" y="1125"/>
                  </a:cubicBezTo>
                  <a:cubicBezTo>
                    <a:pt x="601" y="1127"/>
                    <a:pt x="623" y="1128"/>
                    <a:pt x="645" y="1128"/>
                  </a:cubicBezTo>
                  <a:cubicBezTo>
                    <a:pt x="968" y="1128"/>
                    <a:pt x="1155" y="919"/>
                    <a:pt x="1155" y="578"/>
                  </a:cubicBezTo>
                  <a:cubicBezTo>
                    <a:pt x="1186" y="243"/>
                    <a:pt x="973" y="31"/>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3" name="Google Shape;30173;p13"/>
            <p:cNvSpPr/>
            <p:nvPr/>
          </p:nvSpPr>
          <p:spPr>
            <a:xfrm>
              <a:off x="4896250" y="1814700"/>
              <a:ext cx="28750" cy="27650"/>
            </a:xfrm>
            <a:custGeom>
              <a:avLst/>
              <a:gdLst/>
              <a:ahLst/>
              <a:cxnLst/>
              <a:rect l="l" t="t" r="r" b="b"/>
              <a:pathLst>
                <a:path w="1150" h="1106" extrusionOk="0">
                  <a:moveTo>
                    <a:pt x="568" y="0"/>
                  </a:moveTo>
                  <a:cubicBezTo>
                    <a:pt x="540" y="0"/>
                    <a:pt x="513" y="3"/>
                    <a:pt x="487" y="9"/>
                  </a:cubicBezTo>
                  <a:cubicBezTo>
                    <a:pt x="183" y="39"/>
                    <a:pt x="1" y="252"/>
                    <a:pt x="1" y="556"/>
                  </a:cubicBezTo>
                  <a:cubicBezTo>
                    <a:pt x="1" y="844"/>
                    <a:pt x="247" y="1105"/>
                    <a:pt x="662" y="1105"/>
                  </a:cubicBezTo>
                  <a:cubicBezTo>
                    <a:pt x="684" y="1105"/>
                    <a:pt x="707" y="1105"/>
                    <a:pt x="730" y="1103"/>
                  </a:cubicBezTo>
                  <a:cubicBezTo>
                    <a:pt x="821" y="951"/>
                    <a:pt x="1034" y="738"/>
                    <a:pt x="1095" y="495"/>
                  </a:cubicBezTo>
                  <a:cubicBezTo>
                    <a:pt x="1150" y="248"/>
                    <a:pt x="832" y="0"/>
                    <a:pt x="5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4" name="Google Shape;30174;p13"/>
            <p:cNvSpPr/>
            <p:nvPr/>
          </p:nvSpPr>
          <p:spPr>
            <a:xfrm>
              <a:off x="5211600" y="2343525"/>
              <a:ext cx="34175" cy="27825"/>
            </a:xfrm>
            <a:custGeom>
              <a:avLst/>
              <a:gdLst/>
              <a:ahLst/>
              <a:cxnLst/>
              <a:rect l="l" t="t" r="r" b="b"/>
              <a:pathLst>
                <a:path w="1367" h="1113" extrusionOk="0">
                  <a:moveTo>
                    <a:pt x="883" y="1"/>
                  </a:moveTo>
                  <a:cubicBezTo>
                    <a:pt x="854" y="1"/>
                    <a:pt x="823" y="4"/>
                    <a:pt x="791" y="11"/>
                  </a:cubicBezTo>
                  <a:cubicBezTo>
                    <a:pt x="548" y="72"/>
                    <a:pt x="366" y="315"/>
                    <a:pt x="1" y="589"/>
                  </a:cubicBezTo>
                  <a:cubicBezTo>
                    <a:pt x="396" y="832"/>
                    <a:pt x="609" y="1045"/>
                    <a:pt x="852" y="1105"/>
                  </a:cubicBezTo>
                  <a:cubicBezTo>
                    <a:pt x="872" y="1110"/>
                    <a:pt x="892" y="1112"/>
                    <a:pt x="912" y="1112"/>
                  </a:cubicBezTo>
                  <a:cubicBezTo>
                    <a:pt x="1160" y="1112"/>
                    <a:pt x="1366" y="777"/>
                    <a:pt x="1338" y="467"/>
                  </a:cubicBezTo>
                  <a:cubicBezTo>
                    <a:pt x="1285" y="198"/>
                    <a:pt x="1112" y="1"/>
                    <a:pt x="8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5" name="Google Shape;30175;p13"/>
            <p:cNvSpPr/>
            <p:nvPr/>
          </p:nvSpPr>
          <p:spPr>
            <a:xfrm>
              <a:off x="3286100" y="1434025"/>
              <a:ext cx="34150" cy="27025"/>
            </a:xfrm>
            <a:custGeom>
              <a:avLst/>
              <a:gdLst/>
              <a:ahLst/>
              <a:cxnLst/>
              <a:rect l="l" t="t" r="r" b="b"/>
              <a:pathLst>
                <a:path w="1366" h="1081" extrusionOk="0">
                  <a:moveTo>
                    <a:pt x="479" y="0"/>
                  </a:moveTo>
                  <a:cubicBezTo>
                    <a:pt x="230" y="0"/>
                    <a:pt x="1" y="306"/>
                    <a:pt x="29" y="585"/>
                  </a:cubicBezTo>
                  <a:cubicBezTo>
                    <a:pt x="56" y="857"/>
                    <a:pt x="205" y="1081"/>
                    <a:pt x="454" y="1081"/>
                  </a:cubicBezTo>
                  <a:cubicBezTo>
                    <a:pt x="483" y="1081"/>
                    <a:pt x="514" y="1078"/>
                    <a:pt x="545" y="1071"/>
                  </a:cubicBezTo>
                  <a:cubicBezTo>
                    <a:pt x="788" y="1011"/>
                    <a:pt x="1001" y="798"/>
                    <a:pt x="1366" y="555"/>
                  </a:cubicBezTo>
                  <a:cubicBezTo>
                    <a:pt x="1001" y="281"/>
                    <a:pt x="788" y="68"/>
                    <a:pt x="545" y="8"/>
                  </a:cubicBezTo>
                  <a:cubicBezTo>
                    <a:pt x="523" y="3"/>
                    <a:pt x="501" y="0"/>
                    <a:pt x="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6" name="Google Shape;30176;p13"/>
            <p:cNvSpPr/>
            <p:nvPr/>
          </p:nvSpPr>
          <p:spPr>
            <a:xfrm>
              <a:off x="5159175" y="3351400"/>
              <a:ext cx="28900" cy="32700"/>
            </a:xfrm>
            <a:custGeom>
              <a:avLst/>
              <a:gdLst/>
              <a:ahLst/>
              <a:cxnLst/>
              <a:rect l="l" t="t" r="r" b="b"/>
              <a:pathLst>
                <a:path w="1156" h="1308" extrusionOk="0">
                  <a:moveTo>
                    <a:pt x="578" y="1"/>
                  </a:moveTo>
                  <a:cubicBezTo>
                    <a:pt x="274" y="1"/>
                    <a:pt x="1" y="305"/>
                    <a:pt x="92" y="609"/>
                  </a:cubicBezTo>
                  <a:cubicBezTo>
                    <a:pt x="183" y="821"/>
                    <a:pt x="396" y="973"/>
                    <a:pt x="669" y="1308"/>
                  </a:cubicBezTo>
                  <a:cubicBezTo>
                    <a:pt x="882" y="912"/>
                    <a:pt x="1125" y="700"/>
                    <a:pt x="1125" y="457"/>
                  </a:cubicBezTo>
                  <a:cubicBezTo>
                    <a:pt x="1156" y="183"/>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7" name="Google Shape;30177;p13"/>
            <p:cNvSpPr/>
            <p:nvPr/>
          </p:nvSpPr>
          <p:spPr>
            <a:xfrm>
              <a:off x="5242075" y="2558000"/>
              <a:ext cx="34150" cy="27650"/>
            </a:xfrm>
            <a:custGeom>
              <a:avLst/>
              <a:gdLst/>
              <a:ahLst/>
              <a:cxnLst/>
              <a:rect l="l" t="t" r="r" b="b"/>
              <a:pathLst>
                <a:path w="1366" h="1106" extrusionOk="0">
                  <a:moveTo>
                    <a:pt x="493" y="1"/>
                  </a:moveTo>
                  <a:cubicBezTo>
                    <a:pt x="245" y="1"/>
                    <a:pt x="57" y="205"/>
                    <a:pt x="28" y="490"/>
                  </a:cubicBezTo>
                  <a:cubicBezTo>
                    <a:pt x="0" y="798"/>
                    <a:pt x="229" y="1105"/>
                    <a:pt x="479" y="1105"/>
                  </a:cubicBezTo>
                  <a:cubicBezTo>
                    <a:pt x="501" y="1105"/>
                    <a:pt x="523" y="1103"/>
                    <a:pt x="545" y="1098"/>
                  </a:cubicBezTo>
                  <a:cubicBezTo>
                    <a:pt x="788" y="1037"/>
                    <a:pt x="1001" y="794"/>
                    <a:pt x="1366" y="551"/>
                  </a:cubicBezTo>
                  <a:cubicBezTo>
                    <a:pt x="1001" y="277"/>
                    <a:pt x="788" y="64"/>
                    <a:pt x="545" y="4"/>
                  </a:cubicBezTo>
                  <a:cubicBezTo>
                    <a:pt x="527" y="2"/>
                    <a:pt x="510" y="1"/>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8" name="Google Shape;30178;p13"/>
            <p:cNvSpPr/>
            <p:nvPr/>
          </p:nvSpPr>
          <p:spPr>
            <a:xfrm>
              <a:off x="2754250" y="1755575"/>
              <a:ext cx="28775" cy="27625"/>
            </a:xfrm>
            <a:custGeom>
              <a:avLst/>
              <a:gdLst/>
              <a:ahLst/>
              <a:cxnLst/>
              <a:rect l="l" t="t" r="r" b="b"/>
              <a:pathLst>
                <a:path w="1151" h="1105" extrusionOk="0">
                  <a:moveTo>
                    <a:pt x="493" y="1"/>
                  </a:moveTo>
                  <a:cubicBezTo>
                    <a:pt x="470" y="1"/>
                    <a:pt x="446" y="1"/>
                    <a:pt x="421" y="3"/>
                  </a:cubicBezTo>
                  <a:cubicBezTo>
                    <a:pt x="330" y="125"/>
                    <a:pt x="117" y="337"/>
                    <a:pt x="56" y="580"/>
                  </a:cubicBezTo>
                  <a:cubicBezTo>
                    <a:pt x="0" y="830"/>
                    <a:pt x="299" y="1105"/>
                    <a:pt x="583" y="1105"/>
                  </a:cubicBezTo>
                  <a:cubicBezTo>
                    <a:pt x="610" y="1105"/>
                    <a:pt x="637" y="1102"/>
                    <a:pt x="664" y="1097"/>
                  </a:cubicBezTo>
                  <a:cubicBezTo>
                    <a:pt x="937" y="1036"/>
                    <a:pt x="1120" y="884"/>
                    <a:pt x="1150" y="550"/>
                  </a:cubicBezTo>
                  <a:cubicBezTo>
                    <a:pt x="1150" y="262"/>
                    <a:pt x="931" y="1"/>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9" name="Google Shape;30179;p13"/>
            <p:cNvSpPr/>
            <p:nvPr/>
          </p:nvSpPr>
          <p:spPr>
            <a:xfrm>
              <a:off x="2785275" y="3928100"/>
              <a:ext cx="29650" cy="27125"/>
            </a:xfrm>
            <a:custGeom>
              <a:avLst/>
              <a:gdLst/>
              <a:ahLst/>
              <a:cxnLst/>
              <a:rect l="l" t="t" r="r" b="b"/>
              <a:pathLst>
                <a:path w="1186" h="1085" extrusionOk="0">
                  <a:moveTo>
                    <a:pt x="690" y="0"/>
                  </a:moveTo>
                  <a:cubicBezTo>
                    <a:pt x="673" y="0"/>
                    <a:pt x="656" y="1"/>
                    <a:pt x="639" y="3"/>
                  </a:cubicBezTo>
                  <a:cubicBezTo>
                    <a:pt x="335" y="3"/>
                    <a:pt x="0" y="307"/>
                    <a:pt x="92" y="580"/>
                  </a:cubicBezTo>
                  <a:cubicBezTo>
                    <a:pt x="183" y="763"/>
                    <a:pt x="396" y="1006"/>
                    <a:pt x="608" y="1067"/>
                  </a:cubicBezTo>
                  <a:cubicBezTo>
                    <a:pt x="649" y="1079"/>
                    <a:pt x="688" y="1084"/>
                    <a:pt x="725" y="1084"/>
                  </a:cubicBezTo>
                  <a:cubicBezTo>
                    <a:pt x="973" y="1084"/>
                    <a:pt x="1159" y="840"/>
                    <a:pt x="1186" y="550"/>
                  </a:cubicBezTo>
                  <a:cubicBezTo>
                    <a:pt x="1186" y="235"/>
                    <a:pt x="969" y="0"/>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0" name="Google Shape;30180;p13"/>
            <p:cNvSpPr/>
            <p:nvPr/>
          </p:nvSpPr>
          <p:spPr>
            <a:xfrm>
              <a:off x="3928150" y="1358975"/>
              <a:ext cx="30425" cy="27375"/>
            </a:xfrm>
            <a:custGeom>
              <a:avLst/>
              <a:gdLst/>
              <a:ahLst/>
              <a:cxnLst/>
              <a:rect l="l" t="t" r="r" b="b"/>
              <a:pathLst>
                <a:path w="1217" h="1095" extrusionOk="0">
                  <a:moveTo>
                    <a:pt x="456" y="0"/>
                  </a:moveTo>
                  <a:cubicBezTo>
                    <a:pt x="365" y="122"/>
                    <a:pt x="153" y="274"/>
                    <a:pt x="92" y="487"/>
                  </a:cubicBezTo>
                  <a:cubicBezTo>
                    <a:pt x="1" y="791"/>
                    <a:pt x="304" y="1095"/>
                    <a:pt x="608" y="1095"/>
                  </a:cubicBezTo>
                  <a:cubicBezTo>
                    <a:pt x="912" y="1064"/>
                    <a:pt x="1125" y="912"/>
                    <a:pt x="1156" y="578"/>
                  </a:cubicBezTo>
                  <a:cubicBezTo>
                    <a:pt x="1216" y="274"/>
                    <a:pt x="943"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1" name="Google Shape;30181;p13"/>
            <p:cNvSpPr/>
            <p:nvPr/>
          </p:nvSpPr>
          <p:spPr>
            <a:xfrm>
              <a:off x="5092400" y="3533025"/>
              <a:ext cx="30325" cy="28175"/>
            </a:xfrm>
            <a:custGeom>
              <a:avLst/>
              <a:gdLst/>
              <a:ahLst/>
              <a:cxnLst/>
              <a:rect l="l" t="t" r="r" b="b"/>
              <a:pathLst>
                <a:path w="1213" h="1127" extrusionOk="0">
                  <a:moveTo>
                    <a:pt x="513" y="0"/>
                  </a:moveTo>
                  <a:cubicBezTo>
                    <a:pt x="392" y="152"/>
                    <a:pt x="179" y="335"/>
                    <a:pt x="88" y="578"/>
                  </a:cubicBezTo>
                  <a:cubicBezTo>
                    <a:pt x="1" y="810"/>
                    <a:pt x="303" y="1127"/>
                    <a:pt x="596" y="1127"/>
                  </a:cubicBezTo>
                  <a:cubicBezTo>
                    <a:pt x="609" y="1127"/>
                    <a:pt x="622" y="1126"/>
                    <a:pt x="635" y="1125"/>
                  </a:cubicBezTo>
                  <a:cubicBezTo>
                    <a:pt x="939" y="1094"/>
                    <a:pt x="1152" y="942"/>
                    <a:pt x="1182" y="638"/>
                  </a:cubicBezTo>
                  <a:cubicBezTo>
                    <a:pt x="1213" y="304"/>
                    <a:pt x="969" y="31"/>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2" name="Google Shape;30182;p13"/>
            <p:cNvSpPr/>
            <p:nvPr/>
          </p:nvSpPr>
          <p:spPr>
            <a:xfrm>
              <a:off x="3154575" y="1491725"/>
              <a:ext cx="34175" cy="26150"/>
            </a:xfrm>
            <a:custGeom>
              <a:avLst/>
              <a:gdLst/>
              <a:ahLst/>
              <a:cxnLst/>
              <a:rect l="l" t="t" r="r" b="b"/>
              <a:pathLst>
                <a:path w="1367" h="1046" extrusionOk="0">
                  <a:moveTo>
                    <a:pt x="942" y="0"/>
                  </a:moveTo>
                  <a:cubicBezTo>
                    <a:pt x="914" y="0"/>
                    <a:pt x="883" y="3"/>
                    <a:pt x="852" y="10"/>
                  </a:cubicBezTo>
                  <a:cubicBezTo>
                    <a:pt x="609" y="40"/>
                    <a:pt x="396" y="283"/>
                    <a:pt x="1" y="526"/>
                  </a:cubicBezTo>
                  <a:cubicBezTo>
                    <a:pt x="426" y="770"/>
                    <a:pt x="639" y="1013"/>
                    <a:pt x="882" y="1043"/>
                  </a:cubicBezTo>
                  <a:cubicBezTo>
                    <a:pt x="898" y="1045"/>
                    <a:pt x="913" y="1046"/>
                    <a:pt x="928" y="1046"/>
                  </a:cubicBezTo>
                  <a:cubicBezTo>
                    <a:pt x="1179" y="1046"/>
                    <a:pt x="1367" y="813"/>
                    <a:pt x="1338" y="526"/>
                  </a:cubicBezTo>
                  <a:cubicBezTo>
                    <a:pt x="1338" y="227"/>
                    <a:pt x="1192"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3" name="Google Shape;30183;p13"/>
            <p:cNvSpPr/>
            <p:nvPr/>
          </p:nvSpPr>
          <p:spPr>
            <a:xfrm>
              <a:off x="5267075" y="2774650"/>
              <a:ext cx="28150" cy="27350"/>
            </a:xfrm>
            <a:custGeom>
              <a:avLst/>
              <a:gdLst/>
              <a:ahLst/>
              <a:cxnLst/>
              <a:rect l="l" t="t" r="r" b="b"/>
              <a:pathLst>
                <a:path w="1126" h="1094" extrusionOk="0">
                  <a:moveTo>
                    <a:pt x="609" y="0"/>
                  </a:moveTo>
                  <a:cubicBezTo>
                    <a:pt x="244" y="0"/>
                    <a:pt x="1" y="213"/>
                    <a:pt x="31" y="548"/>
                  </a:cubicBezTo>
                  <a:cubicBezTo>
                    <a:pt x="62" y="730"/>
                    <a:pt x="305" y="973"/>
                    <a:pt x="517" y="1064"/>
                  </a:cubicBezTo>
                  <a:cubicBezTo>
                    <a:pt x="563" y="1084"/>
                    <a:pt x="609" y="1094"/>
                    <a:pt x="654" y="1094"/>
                  </a:cubicBezTo>
                  <a:cubicBezTo>
                    <a:pt x="884" y="1094"/>
                    <a:pt x="1100" y="857"/>
                    <a:pt x="1125" y="578"/>
                  </a:cubicBezTo>
                  <a:cubicBezTo>
                    <a:pt x="1125" y="274"/>
                    <a:pt x="91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4" name="Google Shape;30184;p13"/>
            <p:cNvSpPr/>
            <p:nvPr/>
          </p:nvSpPr>
          <p:spPr>
            <a:xfrm>
              <a:off x="3036025" y="1548125"/>
              <a:ext cx="29675" cy="27125"/>
            </a:xfrm>
            <a:custGeom>
              <a:avLst/>
              <a:gdLst/>
              <a:ahLst/>
              <a:cxnLst/>
              <a:rect l="l" t="t" r="r" b="b"/>
              <a:pathLst>
                <a:path w="1187" h="1085" extrusionOk="0">
                  <a:moveTo>
                    <a:pt x="690" y="0"/>
                  </a:moveTo>
                  <a:cubicBezTo>
                    <a:pt x="674" y="0"/>
                    <a:pt x="657" y="1"/>
                    <a:pt x="639" y="3"/>
                  </a:cubicBezTo>
                  <a:cubicBezTo>
                    <a:pt x="335" y="3"/>
                    <a:pt x="1" y="307"/>
                    <a:pt x="92" y="550"/>
                  </a:cubicBezTo>
                  <a:cubicBezTo>
                    <a:pt x="183" y="763"/>
                    <a:pt x="396" y="1006"/>
                    <a:pt x="609" y="1067"/>
                  </a:cubicBezTo>
                  <a:cubicBezTo>
                    <a:pt x="649" y="1079"/>
                    <a:pt x="688" y="1085"/>
                    <a:pt x="726" y="1085"/>
                  </a:cubicBezTo>
                  <a:cubicBezTo>
                    <a:pt x="973" y="1085"/>
                    <a:pt x="1160" y="840"/>
                    <a:pt x="1186" y="550"/>
                  </a:cubicBezTo>
                  <a:cubicBezTo>
                    <a:pt x="1186" y="235"/>
                    <a:pt x="970" y="0"/>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5" name="Google Shape;30185;p13"/>
            <p:cNvSpPr/>
            <p:nvPr/>
          </p:nvSpPr>
          <p:spPr>
            <a:xfrm>
              <a:off x="4955575" y="1938025"/>
              <a:ext cx="33400" cy="26675"/>
            </a:xfrm>
            <a:custGeom>
              <a:avLst/>
              <a:gdLst/>
              <a:ahLst/>
              <a:cxnLst/>
              <a:rect l="l" t="t" r="r" b="b"/>
              <a:pathLst>
                <a:path w="1336" h="1067" extrusionOk="0">
                  <a:moveTo>
                    <a:pt x="470" y="1"/>
                  </a:moveTo>
                  <a:cubicBezTo>
                    <a:pt x="241" y="1"/>
                    <a:pt x="29" y="238"/>
                    <a:pt x="29" y="517"/>
                  </a:cubicBezTo>
                  <a:cubicBezTo>
                    <a:pt x="0" y="805"/>
                    <a:pt x="163" y="1066"/>
                    <a:pt x="439" y="1066"/>
                  </a:cubicBezTo>
                  <a:cubicBezTo>
                    <a:pt x="454" y="1066"/>
                    <a:pt x="469" y="1065"/>
                    <a:pt x="485" y="1064"/>
                  </a:cubicBezTo>
                  <a:cubicBezTo>
                    <a:pt x="698" y="1033"/>
                    <a:pt x="941" y="821"/>
                    <a:pt x="1336" y="608"/>
                  </a:cubicBezTo>
                  <a:cubicBezTo>
                    <a:pt x="1002" y="334"/>
                    <a:pt x="819" y="91"/>
                    <a:pt x="606" y="30"/>
                  </a:cubicBezTo>
                  <a:cubicBezTo>
                    <a:pt x="561" y="10"/>
                    <a:pt x="515" y="1"/>
                    <a:pt x="4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6" name="Google Shape;30186;p13"/>
            <p:cNvSpPr/>
            <p:nvPr/>
          </p:nvSpPr>
          <p:spPr>
            <a:xfrm>
              <a:off x="4654600" y="1625275"/>
              <a:ext cx="29675" cy="27800"/>
            </a:xfrm>
            <a:custGeom>
              <a:avLst/>
              <a:gdLst/>
              <a:ahLst/>
              <a:cxnLst/>
              <a:rect l="l" t="t" r="r" b="b"/>
              <a:pathLst>
                <a:path w="1187" h="1112" extrusionOk="0">
                  <a:moveTo>
                    <a:pt x="709" y="1"/>
                  </a:moveTo>
                  <a:cubicBezTo>
                    <a:pt x="676" y="1"/>
                    <a:pt x="642" y="6"/>
                    <a:pt x="609" y="17"/>
                  </a:cubicBezTo>
                  <a:cubicBezTo>
                    <a:pt x="396" y="108"/>
                    <a:pt x="183" y="321"/>
                    <a:pt x="92" y="534"/>
                  </a:cubicBezTo>
                  <a:cubicBezTo>
                    <a:pt x="1" y="808"/>
                    <a:pt x="305" y="1081"/>
                    <a:pt x="639" y="1112"/>
                  </a:cubicBezTo>
                  <a:cubicBezTo>
                    <a:pt x="943" y="1112"/>
                    <a:pt x="1186" y="868"/>
                    <a:pt x="1186" y="534"/>
                  </a:cubicBezTo>
                  <a:cubicBezTo>
                    <a:pt x="1160" y="267"/>
                    <a:pt x="946" y="1"/>
                    <a:pt x="7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7" name="Google Shape;30187;p13"/>
            <p:cNvSpPr/>
            <p:nvPr/>
          </p:nvSpPr>
          <p:spPr>
            <a:xfrm>
              <a:off x="2333950" y="2631725"/>
              <a:ext cx="33400" cy="26000"/>
            </a:xfrm>
            <a:custGeom>
              <a:avLst/>
              <a:gdLst/>
              <a:ahLst/>
              <a:cxnLst/>
              <a:rect l="l" t="t" r="r" b="b"/>
              <a:pathLst>
                <a:path w="1336" h="1040" extrusionOk="0">
                  <a:moveTo>
                    <a:pt x="439" y="0"/>
                  </a:moveTo>
                  <a:cubicBezTo>
                    <a:pt x="188" y="0"/>
                    <a:pt x="0" y="233"/>
                    <a:pt x="29" y="520"/>
                  </a:cubicBezTo>
                  <a:cubicBezTo>
                    <a:pt x="29" y="833"/>
                    <a:pt x="215" y="1039"/>
                    <a:pt x="464" y="1039"/>
                  </a:cubicBezTo>
                  <a:cubicBezTo>
                    <a:pt x="481" y="1039"/>
                    <a:pt x="498" y="1038"/>
                    <a:pt x="515" y="1036"/>
                  </a:cubicBezTo>
                  <a:cubicBezTo>
                    <a:pt x="758" y="1006"/>
                    <a:pt x="971" y="763"/>
                    <a:pt x="1336" y="489"/>
                  </a:cubicBezTo>
                  <a:cubicBezTo>
                    <a:pt x="941" y="246"/>
                    <a:pt x="728" y="33"/>
                    <a:pt x="485" y="3"/>
                  </a:cubicBezTo>
                  <a:cubicBezTo>
                    <a:pt x="469" y="1"/>
                    <a:pt x="454" y="0"/>
                    <a:pt x="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8" name="Google Shape;30188;p13"/>
            <p:cNvSpPr/>
            <p:nvPr/>
          </p:nvSpPr>
          <p:spPr>
            <a:xfrm>
              <a:off x="2301250" y="2722175"/>
              <a:ext cx="34200" cy="27200"/>
            </a:xfrm>
            <a:custGeom>
              <a:avLst/>
              <a:gdLst/>
              <a:ahLst/>
              <a:cxnLst/>
              <a:rect l="l" t="t" r="r" b="b"/>
              <a:pathLst>
                <a:path w="1368" h="1088" extrusionOk="0">
                  <a:moveTo>
                    <a:pt x="478" y="0"/>
                  </a:moveTo>
                  <a:cubicBezTo>
                    <a:pt x="194" y="0"/>
                    <a:pt x="1" y="320"/>
                    <a:pt x="30" y="640"/>
                  </a:cubicBezTo>
                  <a:cubicBezTo>
                    <a:pt x="81" y="896"/>
                    <a:pt x="261" y="1087"/>
                    <a:pt x="480" y="1087"/>
                  </a:cubicBezTo>
                  <a:cubicBezTo>
                    <a:pt x="521" y="1087"/>
                    <a:pt x="564" y="1080"/>
                    <a:pt x="607" y="1066"/>
                  </a:cubicBezTo>
                  <a:cubicBezTo>
                    <a:pt x="820" y="1005"/>
                    <a:pt x="1002" y="762"/>
                    <a:pt x="1367" y="488"/>
                  </a:cubicBezTo>
                  <a:cubicBezTo>
                    <a:pt x="972" y="245"/>
                    <a:pt x="759" y="63"/>
                    <a:pt x="516" y="2"/>
                  </a:cubicBezTo>
                  <a:cubicBezTo>
                    <a:pt x="503" y="1"/>
                    <a:pt x="490" y="0"/>
                    <a:pt x="4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9" name="Google Shape;30189;p13"/>
            <p:cNvSpPr/>
            <p:nvPr/>
          </p:nvSpPr>
          <p:spPr>
            <a:xfrm>
              <a:off x="3482150" y="4283600"/>
              <a:ext cx="34175" cy="27050"/>
            </a:xfrm>
            <a:custGeom>
              <a:avLst/>
              <a:gdLst/>
              <a:ahLst/>
              <a:cxnLst/>
              <a:rect l="l" t="t" r="r" b="b"/>
              <a:pathLst>
                <a:path w="1367" h="1082" extrusionOk="0">
                  <a:moveTo>
                    <a:pt x="473" y="1"/>
                  </a:moveTo>
                  <a:cubicBezTo>
                    <a:pt x="204" y="1"/>
                    <a:pt x="1" y="306"/>
                    <a:pt x="29" y="586"/>
                  </a:cubicBezTo>
                  <a:cubicBezTo>
                    <a:pt x="56" y="858"/>
                    <a:pt x="229" y="1081"/>
                    <a:pt x="462" y="1081"/>
                  </a:cubicBezTo>
                  <a:cubicBezTo>
                    <a:pt x="489" y="1081"/>
                    <a:pt x="517" y="1078"/>
                    <a:pt x="545" y="1072"/>
                  </a:cubicBezTo>
                  <a:cubicBezTo>
                    <a:pt x="789" y="1011"/>
                    <a:pt x="1001" y="798"/>
                    <a:pt x="1366" y="555"/>
                  </a:cubicBezTo>
                  <a:cubicBezTo>
                    <a:pt x="1001" y="282"/>
                    <a:pt x="789" y="69"/>
                    <a:pt x="545" y="8"/>
                  </a:cubicBezTo>
                  <a:cubicBezTo>
                    <a:pt x="521" y="3"/>
                    <a:pt x="497" y="1"/>
                    <a:pt x="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0" name="Google Shape;30190;p13"/>
            <p:cNvSpPr/>
            <p:nvPr/>
          </p:nvSpPr>
          <p:spPr>
            <a:xfrm>
              <a:off x="5125825" y="3442975"/>
              <a:ext cx="32625" cy="26675"/>
            </a:xfrm>
            <a:custGeom>
              <a:avLst/>
              <a:gdLst/>
              <a:ahLst/>
              <a:cxnLst/>
              <a:rect l="l" t="t" r="r" b="b"/>
              <a:pathLst>
                <a:path w="1305" h="1067" extrusionOk="0">
                  <a:moveTo>
                    <a:pt x="472" y="0"/>
                  </a:moveTo>
                  <a:cubicBezTo>
                    <a:pt x="212" y="0"/>
                    <a:pt x="1" y="293"/>
                    <a:pt x="28" y="563"/>
                  </a:cubicBezTo>
                  <a:cubicBezTo>
                    <a:pt x="28" y="826"/>
                    <a:pt x="279" y="1067"/>
                    <a:pt x="524" y="1067"/>
                  </a:cubicBezTo>
                  <a:cubicBezTo>
                    <a:pt x="562" y="1067"/>
                    <a:pt x="599" y="1061"/>
                    <a:pt x="635" y="1049"/>
                  </a:cubicBezTo>
                  <a:cubicBezTo>
                    <a:pt x="848" y="958"/>
                    <a:pt x="1000" y="745"/>
                    <a:pt x="1304" y="471"/>
                  </a:cubicBezTo>
                  <a:cubicBezTo>
                    <a:pt x="970" y="259"/>
                    <a:pt x="787" y="46"/>
                    <a:pt x="575" y="15"/>
                  </a:cubicBezTo>
                  <a:cubicBezTo>
                    <a:pt x="540" y="5"/>
                    <a:pt x="506"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1" name="Google Shape;30191;p13"/>
            <p:cNvSpPr/>
            <p:nvPr/>
          </p:nvSpPr>
          <p:spPr>
            <a:xfrm>
              <a:off x="2639375" y="3770800"/>
              <a:ext cx="33450" cy="27625"/>
            </a:xfrm>
            <a:custGeom>
              <a:avLst/>
              <a:gdLst/>
              <a:ahLst/>
              <a:cxnLst/>
              <a:rect l="l" t="t" r="r" b="b"/>
              <a:pathLst>
                <a:path w="1338" h="1105" extrusionOk="0">
                  <a:moveTo>
                    <a:pt x="466" y="0"/>
                  </a:moveTo>
                  <a:cubicBezTo>
                    <a:pt x="217" y="0"/>
                    <a:pt x="29" y="205"/>
                    <a:pt x="0" y="489"/>
                  </a:cubicBezTo>
                  <a:cubicBezTo>
                    <a:pt x="0" y="797"/>
                    <a:pt x="206" y="1104"/>
                    <a:pt x="452" y="1104"/>
                  </a:cubicBezTo>
                  <a:cubicBezTo>
                    <a:pt x="474" y="1104"/>
                    <a:pt x="495" y="1102"/>
                    <a:pt x="517" y="1097"/>
                  </a:cubicBezTo>
                  <a:cubicBezTo>
                    <a:pt x="760" y="1036"/>
                    <a:pt x="973" y="793"/>
                    <a:pt x="1338" y="550"/>
                  </a:cubicBezTo>
                  <a:cubicBezTo>
                    <a:pt x="973" y="277"/>
                    <a:pt x="760" y="64"/>
                    <a:pt x="517" y="3"/>
                  </a:cubicBezTo>
                  <a:cubicBezTo>
                    <a:pt x="500" y="1"/>
                    <a:pt x="483" y="0"/>
                    <a:pt x="4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2" name="Google Shape;30192;p13"/>
            <p:cNvSpPr/>
            <p:nvPr/>
          </p:nvSpPr>
          <p:spPr>
            <a:xfrm>
              <a:off x="4563600" y="1592075"/>
              <a:ext cx="29400" cy="26425"/>
            </a:xfrm>
            <a:custGeom>
              <a:avLst/>
              <a:gdLst/>
              <a:ahLst/>
              <a:cxnLst/>
              <a:rect l="l" t="t" r="r" b="b"/>
              <a:pathLst>
                <a:path w="1176" h="1057" extrusionOk="0">
                  <a:moveTo>
                    <a:pt x="558" y="1"/>
                  </a:moveTo>
                  <a:cubicBezTo>
                    <a:pt x="277" y="1"/>
                    <a:pt x="1" y="304"/>
                    <a:pt x="85" y="555"/>
                  </a:cubicBezTo>
                  <a:cubicBezTo>
                    <a:pt x="176" y="768"/>
                    <a:pt x="419" y="981"/>
                    <a:pt x="632" y="1041"/>
                  </a:cubicBezTo>
                  <a:cubicBezTo>
                    <a:pt x="662" y="1051"/>
                    <a:pt x="692" y="1056"/>
                    <a:pt x="722" y="1056"/>
                  </a:cubicBezTo>
                  <a:cubicBezTo>
                    <a:pt x="962" y="1056"/>
                    <a:pt x="1175" y="744"/>
                    <a:pt x="1148" y="312"/>
                  </a:cubicBezTo>
                  <a:cubicBezTo>
                    <a:pt x="1027" y="251"/>
                    <a:pt x="844" y="38"/>
                    <a:pt x="632" y="8"/>
                  </a:cubicBezTo>
                  <a:cubicBezTo>
                    <a:pt x="607" y="3"/>
                    <a:pt x="582" y="1"/>
                    <a:pt x="5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3" name="Google Shape;30193;p13"/>
            <p:cNvSpPr/>
            <p:nvPr/>
          </p:nvSpPr>
          <p:spPr>
            <a:xfrm>
              <a:off x="3026925" y="4119575"/>
              <a:ext cx="28075" cy="26750"/>
            </a:xfrm>
            <a:custGeom>
              <a:avLst/>
              <a:gdLst/>
              <a:ahLst/>
              <a:cxnLst/>
              <a:rect l="l" t="t" r="r" b="b"/>
              <a:pathLst>
                <a:path w="1123" h="1070" extrusionOk="0">
                  <a:moveTo>
                    <a:pt x="555" y="1"/>
                  </a:moveTo>
                  <a:cubicBezTo>
                    <a:pt x="533" y="1"/>
                    <a:pt x="510" y="2"/>
                    <a:pt x="487" y="4"/>
                  </a:cubicBezTo>
                  <a:cubicBezTo>
                    <a:pt x="183" y="34"/>
                    <a:pt x="31" y="216"/>
                    <a:pt x="0" y="520"/>
                  </a:cubicBezTo>
                  <a:cubicBezTo>
                    <a:pt x="0" y="836"/>
                    <a:pt x="217" y="1070"/>
                    <a:pt x="649" y="1070"/>
                  </a:cubicBezTo>
                  <a:cubicBezTo>
                    <a:pt x="675" y="1070"/>
                    <a:pt x="702" y="1069"/>
                    <a:pt x="730" y="1067"/>
                  </a:cubicBezTo>
                  <a:cubicBezTo>
                    <a:pt x="821" y="946"/>
                    <a:pt x="1064" y="733"/>
                    <a:pt x="1094" y="520"/>
                  </a:cubicBezTo>
                  <a:cubicBezTo>
                    <a:pt x="1123" y="207"/>
                    <a:pt x="885" y="1"/>
                    <a:pt x="5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4" name="Google Shape;30194;p13"/>
            <p:cNvSpPr/>
            <p:nvPr/>
          </p:nvSpPr>
          <p:spPr>
            <a:xfrm>
              <a:off x="4343050" y="4180450"/>
              <a:ext cx="27200" cy="32325"/>
            </a:xfrm>
            <a:custGeom>
              <a:avLst/>
              <a:gdLst/>
              <a:ahLst/>
              <a:cxnLst/>
              <a:rect l="l" t="t" r="r" b="b"/>
              <a:pathLst>
                <a:path w="1088" h="1293" extrusionOk="0">
                  <a:moveTo>
                    <a:pt x="517" y="0"/>
                  </a:moveTo>
                  <a:cubicBezTo>
                    <a:pt x="274" y="365"/>
                    <a:pt x="1" y="547"/>
                    <a:pt x="1" y="760"/>
                  </a:cubicBezTo>
                  <a:cubicBezTo>
                    <a:pt x="1" y="942"/>
                    <a:pt x="274" y="1216"/>
                    <a:pt x="487" y="1277"/>
                  </a:cubicBezTo>
                  <a:cubicBezTo>
                    <a:pt x="522" y="1287"/>
                    <a:pt x="556" y="1292"/>
                    <a:pt x="590" y="1292"/>
                  </a:cubicBezTo>
                  <a:cubicBezTo>
                    <a:pt x="856" y="1292"/>
                    <a:pt x="1088" y="999"/>
                    <a:pt x="1034" y="730"/>
                  </a:cubicBezTo>
                  <a:cubicBezTo>
                    <a:pt x="973" y="517"/>
                    <a:pt x="760" y="335"/>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5" name="Google Shape;30195;p13"/>
            <p:cNvSpPr/>
            <p:nvPr/>
          </p:nvSpPr>
          <p:spPr>
            <a:xfrm>
              <a:off x="2348325" y="3150725"/>
              <a:ext cx="29575" cy="32775"/>
            </a:xfrm>
            <a:custGeom>
              <a:avLst/>
              <a:gdLst/>
              <a:ahLst/>
              <a:cxnLst/>
              <a:rect l="l" t="t" r="r" b="b"/>
              <a:pathLst>
                <a:path w="1183" h="1311" extrusionOk="0">
                  <a:moveTo>
                    <a:pt x="604" y="1"/>
                  </a:moveTo>
                  <a:cubicBezTo>
                    <a:pt x="586" y="1"/>
                    <a:pt x="567" y="1"/>
                    <a:pt x="548" y="3"/>
                  </a:cubicBezTo>
                  <a:cubicBezTo>
                    <a:pt x="244" y="64"/>
                    <a:pt x="1" y="246"/>
                    <a:pt x="62" y="550"/>
                  </a:cubicBezTo>
                  <a:cubicBezTo>
                    <a:pt x="122" y="763"/>
                    <a:pt x="396" y="976"/>
                    <a:pt x="639" y="1310"/>
                  </a:cubicBezTo>
                  <a:cubicBezTo>
                    <a:pt x="882" y="945"/>
                    <a:pt x="1095" y="763"/>
                    <a:pt x="1126" y="550"/>
                  </a:cubicBezTo>
                  <a:cubicBezTo>
                    <a:pt x="1183" y="235"/>
                    <a:pt x="916" y="1"/>
                    <a:pt x="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6" name="Google Shape;30196;p13"/>
            <p:cNvSpPr/>
            <p:nvPr/>
          </p:nvSpPr>
          <p:spPr>
            <a:xfrm>
              <a:off x="3209300" y="4186300"/>
              <a:ext cx="33450" cy="26150"/>
            </a:xfrm>
            <a:custGeom>
              <a:avLst/>
              <a:gdLst/>
              <a:ahLst/>
              <a:cxnLst/>
              <a:rect l="l" t="t" r="r" b="b"/>
              <a:pathLst>
                <a:path w="1338" h="1046" extrusionOk="0">
                  <a:moveTo>
                    <a:pt x="426" y="0"/>
                  </a:moveTo>
                  <a:cubicBezTo>
                    <a:pt x="177" y="0"/>
                    <a:pt x="27" y="226"/>
                    <a:pt x="0" y="526"/>
                  </a:cubicBezTo>
                  <a:cubicBezTo>
                    <a:pt x="0" y="813"/>
                    <a:pt x="189" y="1045"/>
                    <a:pt x="441" y="1045"/>
                  </a:cubicBezTo>
                  <a:cubicBezTo>
                    <a:pt x="456" y="1045"/>
                    <a:pt x="471" y="1045"/>
                    <a:pt x="487" y="1043"/>
                  </a:cubicBezTo>
                  <a:cubicBezTo>
                    <a:pt x="730" y="1012"/>
                    <a:pt x="942" y="769"/>
                    <a:pt x="1338" y="526"/>
                  </a:cubicBezTo>
                  <a:cubicBezTo>
                    <a:pt x="942" y="253"/>
                    <a:pt x="760" y="40"/>
                    <a:pt x="517" y="9"/>
                  </a:cubicBezTo>
                  <a:cubicBezTo>
                    <a:pt x="485" y="3"/>
                    <a:pt x="455"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7" name="Google Shape;30197;p13"/>
            <p:cNvSpPr/>
            <p:nvPr/>
          </p:nvSpPr>
          <p:spPr>
            <a:xfrm>
              <a:off x="5192050" y="3254900"/>
              <a:ext cx="27175" cy="32350"/>
            </a:xfrm>
            <a:custGeom>
              <a:avLst/>
              <a:gdLst/>
              <a:ahLst/>
              <a:cxnLst/>
              <a:rect l="l" t="t" r="r" b="b"/>
              <a:pathLst>
                <a:path w="1087" h="1294" extrusionOk="0">
                  <a:moveTo>
                    <a:pt x="540" y="0"/>
                  </a:moveTo>
                  <a:cubicBezTo>
                    <a:pt x="297" y="365"/>
                    <a:pt x="114" y="548"/>
                    <a:pt x="53" y="760"/>
                  </a:cubicBezTo>
                  <a:cubicBezTo>
                    <a:pt x="0" y="1027"/>
                    <a:pt x="251" y="1293"/>
                    <a:pt x="498" y="1293"/>
                  </a:cubicBezTo>
                  <a:cubicBezTo>
                    <a:pt x="532" y="1293"/>
                    <a:pt x="567" y="1288"/>
                    <a:pt x="601" y="1277"/>
                  </a:cubicBezTo>
                  <a:cubicBezTo>
                    <a:pt x="813" y="1186"/>
                    <a:pt x="1087" y="943"/>
                    <a:pt x="1087" y="760"/>
                  </a:cubicBezTo>
                  <a:cubicBezTo>
                    <a:pt x="1087" y="548"/>
                    <a:pt x="813" y="335"/>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8" name="Google Shape;30198;p13"/>
            <p:cNvSpPr/>
            <p:nvPr/>
          </p:nvSpPr>
          <p:spPr>
            <a:xfrm>
              <a:off x="2325525" y="2936450"/>
              <a:ext cx="29600" cy="32000"/>
            </a:xfrm>
            <a:custGeom>
              <a:avLst/>
              <a:gdLst/>
              <a:ahLst/>
              <a:cxnLst/>
              <a:rect l="l" t="t" r="r" b="b"/>
              <a:pathLst>
                <a:path w="1184" h="1280" extrusionOk="0">
                  <a:moveTo>
                    <a:pt x="599" y="0"/>
                  </a:moveTo>
                  <a:cubicBezTo>
                    <a:pt x="582" y="0"/>
                    <a:pt x="565" y="1"/>
                    <a:pt x="548" y="3"/>
                  </a:cubicBezTo>
                  <a:cubicBezTo>
                    <a:pt x="244" y="33"/>
                    <a:pt x="1" y="246"/>
                    <a:pt x="62" y="550"/>
                  </a:cubicBezTo>
                  <a:cubicBezTo>
                    <a:pt x="123" y="763"/>
                    <a:pt x="396" y="945"/>
                    <a:pt x="639" y="1279"/>
                  </a:cubicBezTo>
                  <a:cubicBezTo>
                    <a:pt x="882" y="945"/>
                    <a:pt x="1065" y="763"/>
                    <a:pt x="1126" y="550"/>
                  </a:cubicBezTo>
                  <a:cubicBezTo>
                    <a:pt x="1183" y="261"/>
                    <a:pt x="913" y="0"/>
                    <a:pt x="5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9" name="Google Shape;30199;p13"/>
            <p:cNvSpPr/>
            <p:nvPr/>
          </p:nvSpPr>
          <p:spPr>
            <a:xfrm>
              <a:off x="3300475" y="4217700"/>
              <a:ext cx="32700" cy="26600"/>
            </a:xfrm>
            <a:custGeom>
              <a:avLst/>
              <a:gdLst/>
              <a:ahLst/>
              <a:cxnLst/>
              <a:rect l="l" t="t" r="r" b="b"/>
              <a:pathLst>
                <a:path w="1308" h="1064" extrusionOk="0">
                  <a:moveTo>
                    <a:pt x="472" y="1"/>
                  </a:moveTo>
                  <a:cubicBezTo>
                    <a:pt x="243" y="1"/>
                    <a:pt x="31" y="237"/>
                    <a:pt x="31" y="516"/>
                  </a:cubicBezTo>
                  <a:cubicBezTo>
                    <a:pt x="1" y="820"/>
                    <a:pt x="183" y="1063"/>
                    <a:pt x="487" y="1063"/>
                  </a:cubicBezTo>
                  <a:cubicBezTo>
                    <a:pt x="700" y="1033"/>
                    <a:pt x="943" y="820"/>
                    <a:pt x="1308" y="607"/>
                  </a:cubicBezTo>
                  <a:cubicBezTo>
                    <a:pt x="1004" y="334"/>
                    <a:pt x="821" y="91"/>
                    <a:pt x="609" y="30"/>
                  </a:cubicBezTo>
                  <a:cubicBezTo>
                    <a:pt x="563" y="10"/>
                    <a:pt x="517"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0" name="Google Shape;30200;p13"/>
            <p:cNvSpPr/>
            <p:nvPr/>
          </p:nvSpPr>
          <p:spPr>
            <a:xfrm>
              <a:off x="4871175" y="3864275"/>
              <a:ext cx="27375" cy="26925"/>
            </a:xfrm>
            <a:custGeom>
              <a:avLst/>
              <a:gdLst/>
              <a:ahLst/>
              <a:cxnLst/>
              <a:rect l="l" t="t" r="r" b="b"/>
              <a:pathLst>
                <a:path w="1095" h="1077" extrusionOk="0">
                  <a:moveTo>
                    <a:pt x="416" y="0"/>
                  </a:moveTo>
                  <a:cubicBezTo>
                    <a:pt x="390" y="0"/>
                    <a:pt x="363" y="1"/>
                    <a:pt x="335" y="3"/>
                  </a:cubicBezTo>
                  <a:cubicBezTo>
                    <a:pt x="274" y="155"/>
                    <a:pt x="31" y="367"/>
                    <a:pt x="1" y="611"/>
                  </a:cubicBezTo>
                  <a:cubicBezTo>
                    <a:pt x="1" y="879"/>
                    <a:pt x="215" y="1077"/>
                    <a:pt x="495" y="1077"/>
                  </a:cubicBezTo>
                  <a:cubicBezTo>
                    <a:pt x="532" y="1077"/>
                    <a:pt x="570" y="1074"/>
                    <a:pt x="609" y="1066"/>
                  </a:cubicBezTo>
                  <a:cubicBezTo>
                    <a:pt x="943" y="1036"/>
                    <a:pt x="1095" y="823"/>
                    <a:pt x="1095" y="519"/>
                  </a:cubicBezTo>
                  <a:cubicBezTo>
                    <a:pt x="1095" y="233"/>
                    <a:pt x="851" y="0"/>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1" name="Google Shape;30201;p13"/>
            <p:cNvSpPr/>
            <p:nvPr/>
          </p:nvSpPr>
          <p:spPr>
            <a:xfrm>
              <a:off x="3623500" y="1351875"/>
              <a:ext cx="34150" cy="27050"/>
            </a:xfrm>
            <a:custGeom>
              <a:avLst/>
              <a:gdLst/>
              <a:ahLst/>
              <a:cxnLst/>
              <a:rect l="l" t="t" r="r" b="b"/>
              <a:pathLst>
                <a:path w="1366" h="1082" extrusionOk="0">
                  <a:moveTo>
                    <a:pt x="483" y="0"/>
                  </a:moveTo>
                  <a:cubicBezTo>
                    <a:pt x="255" y="0"/>
                    <a:pt x="82" y="198"/>
                    <a:pt x="28" y="467"/>
                  </a:cubicBezTo>
                  <a:cubicBezTo>
                    <a:pt x="0" y="748"/>
                    <a:pt x="180" y="1081"/>
                    <a:pt x="448" y="1081"/>
                  </a:cubicBezTo>
                  <a:cubicBezTo>
                    <a:pt x="470" y="1081"/>
                    <a:pt x="492" y="1079"/>
                    <a:pt x="515" y="1075"/>
                  </a:cubicBezTo>
                  <a:cubicBezTo>
                    <a:pt x="758" y="1044"/>
                    <a:pt x="971" y="832"/>
                    <a:pt x="1366" y="619"/>
                  </a:cubicBezTo>
                  <a:cubicBezTo>
                    <a:pt x="1001" y="315"/>
                    <a:pt x="819" y="72"/>
                    <a:pt x="575" y="11"/>
                  </a:cubicBezTo>
                  <a:cubicBezTo>
                    <a:pt x="544" y="4"/>
                    <a:pt x="513" y="0"/>
                    <a:pt x="4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2" name="Google Shape;30202;p13"/>
            <p:cNvSpPr/>
            <p:nvPr/>
          </p:nvSpPr>
          <p:spPr>
            <a:xfrm>
              <a:off x="5257975" y="3079375"/>
              <a:ext cx="28900" cy="28125"/>
            </a:xfrm>
            <a:custGeom>
              <a:avLst/>
              <a:gdLst/>
              <a:ahLst/>
              <a:cxnLst/>
              <a:rect l="l" t="t" r="r" b="b"/>
              <a:pathLst>
                <a:path w="1156" h="1125" extrusionOk="0">
                  <a:moveTo>
                    <a:pt x="426" y="0"/>
                  </a:moveTo>
                  <a:cubicBezTo>
                    <a:pt x="334" y="152"/>
                    <a:pt x="61" y="334"/>
                    <a:pt x="30" y="578"/>
                  </a:cubicBezTo>
                  <a:cubicBezTo>
                    <a:pt x="0" y="912"/>
                    <a:pt x="243" y="1125"/>
                    <a:pt x="608" y="1125"/>
                  </a:cubicBezTo>
                  <a:cubicBezTo>
                    <a:pt x="912" y="1094"/>
                    <a:pt x="1094" y="912"/>
                    <a:pt x="1125" y="608"/>
                  </a:cubicBezTo>
                  <a:cubicBezTo>
                    <a:pt x="1155" y="304"/>
                    <a:pt x="912" y="3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3" name="Google Shape;30203;p13"/>
            <p:cNvSpPr/>
            <p:nvPr/>
          </p:nvSpPr>
          <p:spPr>
            <a:xfrm>
              <a:off x="1986625" y="471425"/>
              <a:ext cx="45625" cy="17400"/>
            </a:xfrm>
            <a:custGeom>
              <a:avLst/>
              <a:gdLst/>
              <a:ahLst/>
              <a:cxnLst/>
              <a:rect l="l" t="t" r="r" b="b"/>
              <a:pathLst>
                <a:path w="1825" h="696" extrusionOk="0">
                  <a:moveTo>
                    <a:pt x="1" y="0"/>
                  </a:moveTo>
                  <a:cubicBezTo>
                    <a:pt x="347" y="468"/>
                    <a:pt x="679" y="696"/>
                    <a:pt x="985" y="696"/>
                  </a:cubicBezTo>
                  <a:cubicBezTo>
                    <a:pt x="1295" y="696"/>
                    <a:pt x="1579" y="460"/>
                    <a:pt x="18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4" name="Google Shape;30204;p13"/>
            <p:cNvSpPr/>
            <p:nvPr/>
          </p:nvSpPr>
          <p:spPr>
            <a:xfrm>
              <a:off x="2533000" y="2080100"/>
              <a:ext cx="27175" cy="33125"/>
            </a:xfrm>
            <a:custGeom>
              <a:avLst/>
              <a:gdLst/>
              <a:ahLst/>
              <a:cxnLst/>
              <a:rect l="l" t="t" r="r" b="b"/>
              <a:pathLst>
                <a:path w="1087" h="1325" extrusionOk="0">
                  <a:moveTo>
                    <a:pt x="578" y="1"/>
                  </a:moveTo>
                  <a:cubicBezTo>
                    <a:pt x="304" y="366"/>
                    <a:pt x="30" y="578"/>
                    <a:pt x="0" y="791"/>
                  </a:cubicBezTo>
                  <a:cubicBezTo>
                    <a:pt x="0" y="943"/>
                    <a:pt x="274" y="1217"/>
                    <a:pt x="486" y="1308"/>
                  </a:cubicBezTo>
                  <a:cubicBezTo>
                    <a:pt x="520" y="1319"/>
                    <a:pt x="555" y="1324"/>
                    <a:pt x="589" y="1324"/>
                  </a:cubicBezTo>
                  <a:cubicBezTo>
                    <a:pt x="836" y="1324"/>
                    <a:pt x="1087" y="1058"/>
                    <a:pt x="1033" y="791"/>
                  </a:cubicBezTo>
                  <a:cubicBezTo>
                    <a:pt x="973" y="578"/>
                    <a:pt x="790" y="366"/>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5" name="Google Shape;30205;p13"/>
            <p:cNvSpPr/>
            <p:nvPr/>
          </p:nvSpPr>
          <p:spPr>
            <a:xfrm>
              <a:off x="2580975" y="3648475"/>
              <a:ext cx="29550" cy="31225"/>
            </a:xfrm>
            <a:custGeom>
              <a:avLst/>
              <a:gdLst/>
              <a:ahLst/>
              <a:cxnLst/>
              <a:rect l="l" t="t" r="r" b="b"/>
              <a:pathLst>
                <a:path w="1182" h="1249" extrusionOk="0">
                  <a:moveTo>
                    <a:pt x="588" y="0"/>
                  </a:moveTo>
                  <a:cubicBezTo>
                    <a:pt x="272" y="0"/>
                    <a:pt x="0" y="289"/>
                    <a:pt x="87" y="549"/>
                  </a:cubicBezTo>
                  <a:cubicBezTo>
                    <a:pt x="148" y="762"/>
                    <a:pt x="361" y="945"/>
                    <a:pt x="634" y="1249"/>
                  </a:cubicBezTo>
                  <a:cubicBezTo>
                    <a:pt x="847" y="914"/>
                    <a:pt x="1060" y="732"/>
                    <a:pt x="1121" y="519"/>
                  </a:cubicBezTo>
                  <a:cubicBezTo>
                    <a:pt x="1181" y="185"/>
                    <a:pt x="938" y="2"/>
                    <a:pt x="634" y="2"/>
                  </a:cubicBezTo>
                  <a:cubicBezTo>
                    <a:pt x="619" y="1"/>
                    <a:pt x="603" y="0"/>
                    <a:pt x="5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6" name="Google Shape;30206;p13"/>
            <p:cNvSpPr/>
            <p:nvPr/>
          </p:nvSpPr>
          <p:spPr>
            <a:xfrm>
              <a:off x="4001850" y="4263275"/>
              <a:ext cx="30300" cy="31225"/>
            </a:xfrm>
            <a:custGeom>
              <a:avLst/>
              <a:gdLst/>
              <a:ahLst/>
              <a:cxnLst/>
              <a:rect l="l" t="t" r="r" b="b"/>
              <a:pathLst>
                <a:path w="1212" h="1249" extrusionOk="0">
                  <a:moveTo>
                    <a:pt x="548" y="0"/>
                  </a:moveTo>
                  <a:cubicBezTo>
                    <a:pt x="305" y="335"/>
                    <a:pt x="123" y="517"/>
                    <a:pt x="62" y="730"/>
                  </a:cubicBezTo>
                  <a:cubicBezTo>
                    <a:pt x="1" y="1064"/>
                    <a:pt x="244" y="1216"/>
                    <a:pt x="578" y="1247"/>
                  </a:cubicBezTo>
                  <a:cubicBezTo>
                    <a:pt x="591" y="1248"/>
                    <a:pt x="604" y="1248"/>
                    <a:pt x="618" y="1248"/>
                  </a:cubicBezTo>
                  <a:cubicBezTo>
                    <a:pt x="910" y="1248"/>
                    <a:pt x="1212" y="931"/>
                    <a:pt x="1095" y="669"/>
                  </a:cubicBezTo>
                  <a:cubicBezTo>
                    <a:pt x="1034" y="456"/>
                    <a:pt x="791" y="304"/>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7" name="Google Shape;30207;p13"/>
            <p:cNvSpPr/>
            <p:nvPr/>
          </p:nvSpPr>
          <p:spPr>
            <a:xfrm>
              <a:off x="4903850" y="3767075"/>
              <a:ext cx="27200" cy="33100"/>
            </a:xfrm>
            <a:custGeom>
              <a:avLst/>
              <a:gdLst/>
              <a:ahLst/>
              <a:cxnLst/>
              <a:rect l="l" t="t" r="r" b="b"/>
              <a:pathLst>
                <a:path w="1088" h="1324" extrusionOk="0">
                  <a:moveTo>
                    <a:pt x="578" y="0"/>
                  </a:moveTo>
                  <a:cubicBezTo>
                    <a:pt x="305" y="365"/>
                    <a:pt x="31" y="578"/>
                    <a:pt x="1" y="790"/>
                  </a:cubicBezTo>
                  <a:cubicBezTo>
                    <a:pt x="1" y="942"/>
                    <a:pt x="274" y="1216"/>
                    <a:pt x="487" y="1307"/>
                  </a:cubicBezTo>
                  <a:cubicBezTo>
                    <a:pt x="521" y="1318"/>
                    <a:pt x="555" y="1323"/>
                    <a:pt x="590" y="1323"/>
                  </a:cubicBezTo>
                  <a:cubicBezTo>
                    <a:pt x="837" y="1323"/>
                    <a:pt x="1087" y="1057"/>
                    <a:pt x="1034" y="790"/>
                  </a:cubicBezTo>
                  <a:cubicBezTo>
                    <a:pt x="973" y="578"/>
                    <a:pt x="791" y="365"/>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8" name="Google Shape;30208;p13"/>
            <p:cNvSpPr/>
            <p:nvPr/>
          </p:nvSpPr>
          <p:spPr>
            <a:xfrm>
              <a:off x="4020900" y="1393875"/>
              <a:ext cx="33425" cy="26150"/>
            </a:xfrm>
            <a:custGeom>
              <a:avLst/>
              <a:gdLst/>
              <a:ahLst/>
              <a:cxnLst/>
              <a:rect l="l" t="t" r="r" b="b"/>
              <a:pathLst>
                <a:path w="1337" h="1046" extrusionOk="0">
                  <a:moveTo>
                    <a:pt x="435" y="0"/>
                  </a:moveTo>
                  <a:cubicBezTo>
                    <a:pt x="161" y="0"/>
                    <a:pt x="1" y="233"/>
                    <a:pt x="29" y="519"/>
                  </a:cubicBezTo>
                  <a:cubicBezTo>
                    <a:pt x="29" y="819"/>
                    <a:pt x="176" y="1045"/>
                    <a:pt x="425" y="1045"/>
                  </a:cubicBezTo>
                  <a:cubicBezTo>
                    <a:pt x="454" y="1045"/>
                    <a:pt x="484" y="1042"/>
                    <a:pt x="516" y="1036"/>
                  </a:cubicBezTo>
                  <a:cubicBezTo>
                    <a:pt x="759" y="975"/>
                    <a:pt x="941" y="763"/>
                    <a:pt x="1336" y="489"/>
                  </a:cubicBezTo>
                  <a:cubicBezTo>
                    <a:pt x="941" y="246"/>
                    <a:pt x="728" y="3"/>
                    <a:pt x="485" y="3"/>
                  </a:cubicBezTo>
                  <a:cubicBezTo>
                    <a:pt x="468" y="1"/>
                    <a:pt x="45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9" name="Google Shape;30209;p13"/>
            <p:cNvSpPr/>
            <p:nvPr/>
          </p:nvSpPr>
          <p:spPr>
            <a:xfrm>
              <a:off x="2566450" y="1994950"/>
              <a:ext cx="33425" cy="26900"/>
            </a:xfrm>
            <a:custGeom>
              <a:avLst/>
              <a:gdLst/>
              <a:ahLst/>
              <a:cxnLst/>
              <a:rect l="l" t="t" r="r" b="b"/>
              <a:pathLst>
                <a:path w="1337" h="1076" extrusionOk="0">
                  <a:moveTo>
                    <a:pt x="440" y="0"/>
                  </a:moveTo>
                  <a:cubicBezTo>
                    <a:pt x="164" y="0"/>
                    <a:pt x="1" y="261"/>
                    <a:pt x="30" y="550"/>
                  </a:cubicBezTo>
                  <a:cubicBezTo>
                    <a:pt x="30" y="849"/>
                    <a:pt x="176" y="1076"/>
                    <a:pt x="426" y="1076"/>
                  </a:cubicBezTo>
                  <a:cubicBezTo>
                    <a:pt x="454" y="1076"/>
                    <a:pt x="485" y="1073"/>
                    <a:pt x="516" y="1066"/>
                  </a:cubicBezTo>
                  <a:cubicBezTo>
                    <a:pt x="759" y="1006"/>
                    <a:pt x="972" y="793"/>
                    <a:pt x="1337" y="519"/>
                  </a:cubicBezTo>
                  <a:cubicBezTo>
                    <a:pt x="942" y="276"/>
                    <a:pt x="729" y="33"/>
                    <a:pt x="486" y="3"/>
                  </a:cubicBezTo>
                  <a:cubicBezTo>
                    <a:pt x="470" y="1"/>
                    <a:pt x="455" y="0"/>
                    <a:pt x="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0" name="Google Shape;30210;p13"/>
            <p:cNvSpPr/>
            <p:nvPr/>
          </p:nvSpPr>
          <p:spPr>
            <a:xfrm>
              <a:off x="5184375" y="2435450"/>
              <a:ext cx="33350" cy="26325"/>
            </a:xfrm>
            <a:custGeom>
              <a:avLst/>
              <a:gdLst/>
              <a:ahLst/>
              <a:cxnLst/>
              <a:rect l="l" t="t" r="r" b="b"/>
              <a:pathLst>
                <a:path w="1334" h="1053" extrusionOk="0">
                  <a:moveTo>
                    <a:pt x="531" y="0"/>
                  </a:moveTo>
                  <a:cubicBezTo>
                    <a:pt x="301" y="0"/>
                    <a:pt x="109" y="176"/>
                    <a:pt x="56" y="468"/>
                  </a:cubicBezTo>
                  <a:cubicBezTo>
                    <a:pt x="0" y="721"/>
                    <a:pt x="256" y="1052"/>
                    <a:pt x="535" y="1052"/>
                  </a:cubicBezTo>
                  <a:cubicBezTo>
                    <a:pt x="558" y="1052"/>
                    <a:pt x="581" y="1050"/>
                    <a:pt x="604" y="1045"/>
                  </a:cubicBezTo>
                  <a:cubicBezTo>
                    <a:pt x="816" y="985"/>
                    <a:pt x="999" y="802"/>
                    <a:pt x="1333" y="559"/>
                  </a:cubicBezTo>
                  <a:cubicBezTo>
                    <a:pt x="1029" y="286"/>
                    <a:pt x="847" y="73"/>
                    <a:pt x="634" y="12"/>
                  </a:cubicBezTo>
                  <a:cubicBezTo>
                    <a:pt x="599" y="4"/>
                    <a:pt x="564" y="0"/>
                    <a:pt x="5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1" name="Google Shape;30211;p13"/>
            <p:cNvSpPr/>
            <p:nvPr/>
          </p:nvSpPr>
          <p:spPr>
            <a:xfrm>
              <a:off x="5226125" y="3170900"/>
              <a:ext cx="32625" cy="27400"/>
            </a:xfrm>
            <a:custGeom>
              <a:avLst/>
              <a:gdLst/>
              <a:ahLst/>
              <a:cxnLst/>
              <a:rect l="l" t="t" r="r" b="b"/>
              <a:pathLst>
                <a:path w="1305" h="1096" extrusionOk="0">
                  <a:moveTo>
                    <a:pt x="533" y="0"/>
                  </a:moveTo>
                  <a:cubicBezTo>
                    <a:pt x="285" y="0"/>
                    <a:pt x="28" y="267"/>
                    <a:pt x="28" y="534"/>
                  </a:cubicBezTo>
                  <a:cubicBezTo>
                    <a:pt x="1" y="803"/>
                    <a:pt x="236" y="1096"/>
                    <a:pt x="502" y="1096"/>
                  </a:cubicBezTo>
                  <a:cubicBezTo>
                    <a:pt x="536" y="1096"/>
                    <a:pt x="571" y="1091"/>
                    <a:pt x="605" y="1081"/>
                  </a:cubicBezTo>
                  <a:cubicBezTo>
                    <a:pt x="818" y="1020"/>
                    <a:pt x="970" y="807"/>
                    <a:pt x="1304" y="594"/>
                  </a:cubicBezTo>
                  <a:cubicBezTo>
                    <a:pt x="1000" y="321"/>
                    <a:pt x="848" y="108"/>
                    <a:pt x="636" y="17"/>
                  </a:cubicBezTo>
                  <a:cubicBezTo>
                    <a:pt x="602" y="6"/>
                    <a:pt x="568"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2" name="Google Shape;30212;p13"/>
            <p:cNvSpPr/>
            <p:nvPr/>
          </p:nvSpPr>
          <p:spPr>
            <a:xfrm>
              <a:off x="3500450" y="1409600"/>
              <a:ext cx="33350" cy="26325"/>
            </a:xfrm>
            <a:custGeom>
              <a:avLst/>
              <a:gdLst/>
              <a:ahLst/>
              <a:cxnLst/>
              <a:rect l="l" t="t" r="r" b="b"/>
              <a:pathLst>
                <a:path w="1334" h="1053" extrusionOk="0">
                  <a:moveTo>
                    <a:pt x="521" y="0"/>
                  </a:moveTo>
                  <a:cubicBezTo>
                    <a:pt x="271" y="0"/>
                    <a:pt x="83" y="176"/>
                    <a:pt x="57" y="468"/>
                  </a:cubicBezTo>
                  <a:cubicBezTo>
                    <a:pt x="1" y="747"/>
                    <a:pt x="227" y="1053"/>
                    <a:pt x="501" y="1053"/>
                  </a:cubicBezTo>
                  <a:cubicBezTo>
                    <a:pt x="525" y="1053"/>
                    <a:pt x="549" y="1050"/>
                    <a:pt x="573" y="1045"/>
                  </a:cubicBezTo>
                  <a:cubicBezTo>
                    <a:pt x="786" y="985"/>
                    <a:pt x="968" y="772"/>
                    <a:pt x="1333" y="559"/>
                  </a:cubicBezTo>
                  <a:cubicBezTo>
                    <a:pt x="999" y="285"/>
                    <a:pt x="847" y="73"/>
                    <a:pt x="634" y="12"/>
                  </a:cubicBezTo>
                  <a:cubicBezTo>
                    <a:pt x="595" y="4"/>
                    <a:pt x="557" y="0"/>
                    <a:pt x="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3" name="Google Shape;30213;p13"/>
            <p:cNvSpPr/>
            <p:nvPr/>
          </p:nvSpPr>
          <p:spPr>
            <a:xfrm>
              <a:off x="2880250" y="1691800"/>
              <a:ext cx="29475" cy="31375"/>
            </a:xfrm>
            <a:custGeom>
              <a:avLst/>
              <a:gdLst/>
              <a:ahLst/>
              <a:cxnLst/>
              <a:rect l="l" t="t" r="r" b="b"/>
              <a:pathLst>
                <a:path w="1179" h="1255" extrusionOk="0">
                  <a:moveTo>
                    <a:pt x="609" y="1"/>
                  </a:moveTo>
                  <a:cubicBezTo>
                    <a:pt x="366" y="305"/>
                    <a:pt x="122" y="487"/>
                    <a:pt x="62" y="700"/>
                  </a:cubicBezTo>
                  <a:cubicBezTo>
                    <a:pt x="1" y="1004"/>
                    <a:pt x="214" y="1186"/>
                    <a:pt x="518" y="1247"/>
                  </a:cubicBezTo>
                  <a:cubicBezTo>
                    <a:pt x="544" y="1252"/>
                    <a:pt x="571" y="1255"/>
                    <a:pt x="598" y="1255"/>
                  </a:cubicBezTo>
                  <a:cubicBezTo>
                    <a:pt x="882" y="1255"/>
                    <a:pt x="1178" y="980"/>
                    <a:pt x="1095" y="730"/>
                  </a:cubicBezTo>
                  <a:cubicBezTo>
                    <a:pt x="1065" y="517"/>
                    <a:pt x="852" y="335"/>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4" name="Google Shape;30214;p13"/>
            <p:cNvSpPr/>
            <p:nvPr/>
          </p:nvSpPr>
          <p:spPr>
            <a:xfrm>
              <a:off x="3714850" y="1384125"/>
              <a:ext cx="27150" cy="32625"/>
            </a:xfrm>
            <a:custGeom>
              <a:avLst/>
              <a:gdLst/>
              <a:ahLst/>
              <a:cxnLst/>
              <a:rect l="l" t="t" r="r" b="b"/>
              <a:pathLst>
                <a:path w="1086" h="1305" extrusionOk="0">
                  <a:moveTo>
                    <a:pt x="470" y="1"/>
                  </a:moveTo>
                  <a:cubicBezTo>
                    <a:pt x="232" y="1"/>
                    <a:pt x="1" y="262"/>
                    <a:pt x="52" y="545"/>
                  </a:cubicBezTo>
                  <a:cubicBezTo>
                    <a:pt x="113" y="757"/>
                    <a:pt x="295" y="940"/>
                    <a:pt x="508" y="1304"/>
                  </a:cubicBezTo>
                  <a:cubicBezTo>
                    <a:pt x="782" y="940"/>
                    <a:pt x="1055" y="757"/>
                    <a:pt x="1086" y="545"/>
                  </a:cubicBezTo>
                  <a:cubicBezTo>
                    <a:pt x="1086" y="362"/>
                    <a:pt x="812" y="89"/>
                    <a:pt x="599" y="28"/>
                  </a:cubicBezTo>
                  <a:cubicBezTo>
                    <a:pt x="557" y="9"/>
                    <a:pt x="514" y="1"/>
                    <a:pt x="4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5" name="Google Shape;30215;p13"/>
            <p:cNvSpPr/>
            <p:nvPr/>
          </p:nvSpPr>
          <p:spPr>
            <a:xfrm>
              <a:off x="3787650" y="4286825"/>
              <a:ext cx="28825" cy="32775"/>
            </a:xfrm>
            <a:custGeom>
              <a:avLst/>
              <a:gdLst/>
              <a:ahLst/>
              <a:cxnLst/>
              <a:rect l="l" t="t" r="r" b="b"/>
              <a:pathLst>
                <a:path w="1153" h="1311" extrusionOk="0">
                  <a:moveTo>
                    <a:pt x="544" y="1"/>
                  </a:moveTo>
                  <a:cubicBezTo>
                    <a:pt x="301" y="365"/>
                    <a:pt x="119" y="548"/>
                    <a:pt x="58" y="760"/>
                  </a:cubicBezTo>
                  <a:cubicBezTo>
                    <a:pt x="1" y="1076"/>
                    <a:pt x="241" y="1310"/>
                    <a:pt x="549" y="1310"/>
                  </a:cubicBezTo>
                  <a:cubicBezTo>
                    <a:pt x="568" y="1310"/>
                    <a:pt x="586" y="1309"/>
                    <a:pt x="605" y="1308"/>
                  </a:cubicBezTo>
                  <a:cubicBezTo>
                    <a:pt x="909" y="1277"/>
                    <a:pt x="1152" y="1095"/>
                    <a:pt x="1092" y="791"/>
                  </a:cubicBezTo>
                  <a:cubicBezTo>
                    <a:pt x="1061" y="578"/>
                    <a:pt x="818" y="365"/>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6" name="Google Shape;30216;p13"/>
            <p:cNvSpPr/>
            <p:nvPr/>
          </p:nvSpPr>
          <p:spPr>
            <a:xfrm>
              <a:off x="2500325" y="2172050"/>
              <a:ext cx="28050" cy="32000"/>
            </a:xfrm>
            <a:custGeom>
              <a:avLst/>
              <a:gdLst/>
              <a:ahLst/>
              <a:cxnLst/>
              <a:rect l="l" t="t" r="r" b="b"/>
              <a:pathLst>
                <a:path w="1122" h="1280" extrusionOk="0">
                  <a:moveTo>
                    <a:pt x="547" y="1"/>
                  </a:moveTo>
                  <a:cubicBezTo>
                    <a:pt x="304" y="365"/>
                    <a:pt x="61" y="548"/>
                    <a:pt x="30" y="791"/>
                  </a:cubicBezTo>
                  <a:cubicBezTo>
                    <a:pt x="0" y="1065"/>
                    <a:pt x="213" y="1277"/>
                    <a:pt x="547" y="1277"/>
                  </a:cubicBezTo>
                  <a:cubicBezTo>
                    <a:pt x="563" y="1279"/>
                    <a:pt x="578" y="1280"/>
                    <a:pt x="594" y="1280"/>
                  </a:cubicBezTo>
                  <a:cubicBezTo>
                    <a:pt x="878" y="1280"/>
                    <a:pt x="1122" y="1019"/>
                    <a:pt x="1064" y="730"/>
                  </a:cubicBezTo>
                  <a:cubicBezTo>
                    <a:pt x="1003" y="517"/>
                    <a:pt x="790" y="335"/>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7" name="Google Shape;30217;p13"/>
            <p:cNvSpPr/>
            <p:nvPr/>
          </p:nvSpPr>
          <p:spPr>
            <a:xfrm>
              <a:off x="3390275" y="4245800"/>
              <a:ext cx="29525" cy="32750"/>
            </a:xfrm>
            <a:custGeom>
              <a:avLst/>
              <a:gdLst/>
              <a:ahLst/>
              <a:cxnLst/>
              <a:rect l="l" t="t" r="r" b="b"/>
              <a:pathLst>
                <a:path w="1181" h="1310" extrusionOk="0">
                  <a:moveTo>
                    <a:pt x="603" y="0"/>
                  </a:moveTo>
                  <a:cubicBezTo>
                    <a:pt x="360" y="365"/>
                    <a:pt x="147" y="547"/>
                    <a:pt x="87" y="760"/>
                  </a:cubicBezTo>
                  <a:cubicBezTo>
                    <a:pt x="0" y="1049"/>
                    <a:pt x="269" y="1310"/>
                    <a:pt x="583" y="1310"/>
                  </a:cubicBezTo>
                  <a:cubicBezTo>
                    <a:pt x="600" y="1310"/>
                    <a:pt x="617" y="1309"/>
                    <a:pt x="634" y="1307"/>
                  </a:cubicBezTo>
                  <a:cubicBezTo>
                    <a:pt x="938" y="1307"/>
                    <a:pt x="1181" y="1094"/>
                    <a:pt x="1120" y="821"/>
                  </a:cubicBezTo>
                  <a:cubicBezTo>
                    <a:pt x="1090" y="578"/>
                    <a:pt x="846" y="365"/>
                    <a:pt x="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8" name="Google Shape;30218;p13"/>
            <p:cNvSpPr/>
            <p:nvPr/>
          </p:nvSpPr>
          <p:spPr>
            <a:xfrm>
              <a:off x="2522425" y="3522750"/>
              <a:ext cx="32625" cy="26650"/>
            </a:xfrm>
            <a:custGeom>
              <a:avLst/>
              <a:gdLst/>
              <a:ahLst/>
              <a:cxnLst/>
              <a:rect l="l" t="t" r="r" b="b"/>
              <a:pathLst>
                <a:path w="1305" h="1066" extrusionOk="0">
                  <a:moveTo>
                    <a:pt x="481" y="1"/>
                  </a:moveTo>
                  <a:cubicBezTo>
                    <a:pt x="236" y="1"/>
                    <a:pt x="1" y="294"/>
                    <a:pt x="28" y="563"/>
                  </a:cubicBezTo>
                  <a:cubicBezTo>
                    <a:pt x="55" y="803"/>
                    <a:pt x="291" y="1066"/>
                    <a:pt x="534" y="1066"/>
                  </a:cubicBezTo>
                  <a:cubicBezTo>
                    <a:pt x="568" y="1066"/>
                    <a:pt x="602" y="1061"/>
                    <a:pt x="636" y="1049"/>
                  </a:cubicBezTo>
                  <a:cubicBezTo>
                    <a:pt x="849" y="958"/>
                    <a:pt x="1001" y="746"/>
                    <a:pt x="1305" y="472"/>
                  </a:cubicBezTo>
                  <a:cubicBezTo>
                    <a:pt x="970" y="259"/>
                    <a:pt x="788" y="46"/>
                    <a:pt x="575" y="16"/>
                  </a:cubicBezTo>
                  <a:cubicBezTo>
                    <a:pt x="544" y="6"/>
                    <a:pt x="512" y="1"/>
                    <a:pt x="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9" name="Google Shape;30219;p13"/>
            <p:cNvSpPr/>
            <p:nvPr/>
          </p:nvSpPr>
          <p:spPr>
            <a:xfrm>
              <a:off x="4475275" y="1557300"/>
              <a:ext cx="27375" cy="27150"/>
            </a:xfrm>
            <a:custGeom>
              <a:avLst/>
              <a:gdLst/>
              <a:ahLst/>
              <a:cxnLst/>
              <a:rect l="l" t="t" r="r" b="b"/>
              <a:pathLst>
                <a:path w="1095" h="1086" extrusionOk="0">
                  <a:moveTo>
                    <a:pt x="396" y="1"/>
                  </a:moveTo>
                  <a:cubicBezTo>
                    <a:pt x="304" y="122"/>
                    <a:pt x="31" y="335"/>
                    <a:pt x="0" y="548"/>
                  </a:cubicBezTo>
                  <a:cubicBezTo>
                    <a:pt x="0" y="700"/>
                    <a:pt x="274" y="973"/>
                    <a:pt x="487" y="1065"/>
                  </a:cubicBezTo>
                  <a:cubicBezTo>
                    <a:pt x="530" y="1079"/>
                    <a:pt x="572" y="1086"/>
                    <a:pt x="612" y="1086"/>
                  </a:cubicBezTo>
                  <a:cubicBezTo>
                    <a:pt x="824" y="1086"/>
                    <a:pt x="983" y="895"/>
                    <a:pt x="1034" y="639"/>
                  </a:cubicBezTo>
                  <a:cubicBezTo>
                    <a:pt x="1095" y="305"/>
                    <a:pt x="852" y="3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0" name="Google Shape;30220;p13"/>
            <p:cNvSpPr/>
            <p:nvPr/>
          </p:nvSpPr>
          <p:spPr>
            <a:xfrm>
              <a:off x="2368100" y="2540525"/>
              <a:ext cx="31925" cy="26350"/>
            </a:xfrm>
            <a:custGeom>
              <a:avLst/>
              <a:gdLst/>
              <a:ahLst/>
              <a:cxnLst/>
              <a:rect l="l" t="t" r="r" b="b"/>
              <a:pathLst>
                <a:path w="1277" h="1054" extrusionOk="0">
                  <a:moveTo>
                    <a:pt x="460" y="1"/>
                  </a:moveTo>
                  <a:cubicBezTo>
                    <a:pt x="190" y="1"/>
                    <a:pt x="29" y="207"/>
                    <a:pt x="0" y="520"/>
                  </a:cubicBezTo>
                  <a:cubicBezTo>
                    <a:pt x="0" y="787"/>
                    <a:pt x="234" y="1053"/>
                    <a:pt x="497" y="1053"/>
                  </a:cubicBezTo>
                  <a:cubicBezTo>
                    <a:pt x="533" y="1053"/>
                    <a:pt x="571" y="1048"/>
                    <a:pt x="608" y="1037"/>
                  </a:cubicBezTo>
                  <a:cubicBezTo>
                    <a:pt x="821" y="946"/>
                    <a:pt x="973" y="733"/>
                    <a:pt x="1277" y="459"/>
                  </a:cubicBezTo>
                  <a:cubicBezTo>
                    <a:pt x="942" y="247"/>
                    <a:pt x="730" y="34"/>
                    <a:pt x="517" y="4"/>
                  </a:cubicBezTo>
                  <a:cubicBezTo>
                    <a:pt x="498" y="2"/>
                    <a:pt x="479"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1" name="Google Shape;30221;p13"/>
            <p:cNvSpPr/>
            <p:nvPr/>
          </p:nvSpPr>
          <p:spPr>
            <a:xfrm>
              <a:off x="4216950" y="4243025"/>
              <a:ext cx="33425" cy="26400"/>
            </a:xfrm>
            <a:custGeom>
              <a:avLst/>
              <a:gdLst/>
              <a:ahLst/>
              <a:cxnLst/>
              <a:rect l="l" t="t" r="r" b="b"/>
              <a:pathLst>
                <a:path w="1337" h="1056" extrusionOk="0">
                  <a:moveTo>
                    <a:pt x="421" y="1"/>
                  </a:moveTo>
                  <a:cubicBezTo>
                    <a:pt x="185" y="1"/>
                    <a:pt x="29" y="220"/>
                    <a:pt x="29" y="506"/>
                  </a:cubicBezTo>
                  <a:cubicBezTo>
                    <a:pt x="0" y="795"/>
                    <a:pt x="136" y="1056"/>
                    <a:pt x="435" y="1056"/>
                  </a:cubicBezTo>
                  <a:cubicBezTo>
                    <a:pt x="451" y="1056"/>
                    <a:pt x="468" y="1055"/>
                    <a:pt x="485" y="1053"/>
                  </a:cubicBezTo>
                  <a:cubicBezTo>
                    <a:pt x="698" y="1023"/>
                    <a:pt x="941" y="810"/>
                    <a:pt x="1336" y="567"/>
                  </a:cubicBezTo>
                  <a:cubicBezTo>
                    <a:pt x="972" y="294"/>
                    <a:pt x="759" y="50"/>
                    <a:pt x="546" y="20"/>
                  </a:cubicBezTo>
                  <a:cubicBezTo>
                    <a:pt x="502" y="7"/>
                    <a:pt x="460"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2" name="Google Shape;30222;p13"/>
            <p:cNvSpPr/>
            <p:nvPr/>
          </p:nvSpPr>
          <p:spPr>
            <a:xfrm>
              <a:off x="2878050" y="3962850"/>
              <a:ext cx="32625" cy="26300"/>
            </a:xfrm>
            <a:custGeom>
              <a:avLst/>
              <a:gdLst/>
              <a:ahLst/>
              <a:cxnLst/>
              <a:rect l="l" t="t" r="r" b="b"/>
              <a:pathLst>
                <a:path w="1305" h="1052" extrusionOk="0">
                  <a:moveTo>
                    <a:pt x="504" y="1"/>
                  </a:moveTo>
                  <a:cubicBezTo>
                    <a:pt x="254" y="1"/>
                    <a:pt x="82" y="198"/>
                    <a:pt x="28" y="467"/>
                  </a:cubicBezTo>
                  <a:cubicBezTo>
                    <a:pt x="0" y="747"/>
                    <a:pt x="255" y="1052"/>
                    <a:pt x="509" y="1052"/>
                  </a:cubicBezTo>
                  <a:cubicBezTo>
                    <a:pt x="531" y="1052"/>
                    <a:pt x="553" y="1049"/>
                    <a:pt x="575" y="1045"/>
                  </a:cubicBezTo>
                  <a:cubicBezTo>
                    <a:pt x="788" y="984"/>
                    <a:pt x="970" y="771"/>
                    <a:pt x="1305" y="528"/>
                  </a:cubicBezTo>
                  <a:cubicBezTo>
                    <a:pt x="970" y="285"/>
                    <a:pt x="818" y="72"/>
                    <a:pt x="606" y="11"/>
                  </a:cubicBezTo>
                  <a:cubicBezTo>
                    <a:pt x="570" y="4"/>
                    <a:pt x="537" y="1"/>
                    <a:pt x="5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3" name="Google Shape;30223;p13"/>
            <p:cNvSpPr/>
            <p:nvPr/>
          </p:nvSpPr>
          <p:spPr>
            <a:xfrm>
              <a:off x="4805100" y="1781425"/>
              <a:ext cx="33425" cy="26150"/>
            </a:xfrm>
            <a:custGeom>
              <a:avLst/>
              <a:gdLst/>
              <a:ahLst/>
              <a:cxnLst/>
              <a:rect l="l" t="t" r="r" b="b"/>
              <a:pathLst>
                <a:path w="1337" h="1046" extrusionOk="0">
                  <a:moveTo>
                    <a:pt x="414" y="0"/>
                  </a:moveTo>
                  <a:cubicBezTo>
                    <a:pt x="163" y="0"/>
                    <a:pt x="1" y="261"/>
                    <a:pt x="30" y="549"/>
                  </a:cubicBezTo>
                  <a:cubicBezTo>
                    <a:pt x="30" y="822"/>
                    <a:pt x="200" y="1045"/>
                    <a:pt x="454" y="1045"/>
                  </a:cubicBezTo>
                  <a:cubicBezTo>
                    <a:pt x="484" y="1045"/>
                    <a:pt x="515" y="1042"/>
                    <a:pt x="546" y="1036"/>
                  </a:cubicBezTo>
                  <a:cubicBezTo>
                    <a:pt x="759" y="975"/>
                    <a:pt x="972" y="732"/>
                    <a:pt x="1337" y="458"/>
                  </a:cubicBezTo>
                  <a:cubicBezTo>
                    <a:pt x="941" y="246"/>
                    <a:pt x="698" y="2"/>
                    <a:pt x="455" y="2"/>
                  </a:cubicBezTo>
                  <a:cubicBezTo>
                    <a:pt x="441" y="1"/>
                    <a:pt x="427" y="0"/>
                    <a:pt x="4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4" name="Google Shape;30224;p13"/>
            <p:cNvSpPr/>
            <p:nvPr/>
          </p:nvSpPr>
          <p:spPr>
            <a:xfrm>
              <a:off x="3117425" y="4145500"/>
              <a:ext cx="28825" cy="32750"/>
            </a:xfrm>
            <a:custGeom>
              <a:avLst/>
              <a:gdLst/>
              <a:ahLst/>
              <a:cxnLst/>
              <a:rect l="l" t="t" r="r" b="b"/>
              <a:pathLst>
                <a:path w="1153" h="1310" extrusionOk="0">
                  <a:moveTo>
                    <a:pt x="544" y="0"/>
                  </a:moveTo>
                  <a:cubicBezTo>
                    <a:pt x="301" y="365"/>
                    <a:pt x="119" y="547"/>
                    <a:pt x="58" y="760"/>
                  </a:cubicBezTo>
                  <a:cubicBezTo>
                    <a:pt x="1" y="1075"/>
                    <a:pt x="241" y="1310"/>
                    <a:pt x="549" y="1310"/>
                  </a:cubicBezTo>
                  <a:cubicBezTo>
                    <a:pt x="568" y="1310"/>
                    <a:pt x="586" y="1309"/>
                    <a:pt x="605" y="1307"/>
                  </a:cubicBezTo>
                  <a:cubicBezTo>
                    <a:pt x="909" y="1277"/>
                    <a:pt x="1152" y="1094"/>
                    <a:pt x="1092" y="790"/>
                  </a:cubicBezTo>
                  <a:cubicBezTo>
                    <a:pt x="1061" y="578"/>
                    <a:pt x="818" y="365"/>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5" name="Google Shape;30225;p13"/>
            <p:cNvSpPr/>
            <p:nvPr/>
          </p:nvSpPr>
          <p:spPr>
            <a:xfrm>
              <a:off x="4465400" y="4128400"/>
              <a:ext cx="31925" cy="27375"/>
            </a:xfrm>
            <a:custGeom>
              <a:avLst/>
              <a:gdLst/>
              <a:ahLst/>
              <a:cxnLst/>
              <a:rect l="l" t="t" r="r" b="b"/>
              <a:pathLst>
                <a:path w="1277" h="1095" extrusionOk="0">
                  <a:moveTo>
                    <a:pt x="483" y="0"/>
                  </a:moveTo>
                  <a:cubicBezTo>
                    <a:pt x="239" y="0"/>
                    <a:pt x="0" y="293"/>
                    <a:pt x="0" y="562"/>
                  </a:cubicBezTo>
                  <a:cubicBezTo>
                    <a:pt x="0" y="805"/>
                    <a:pt x="239" y="1094"/>
                    <a:pt x="483" y="1094"/>
                  </a:cubicBezTo>
                  <a:cubicBezTo>
                    <a:pt x="515" y="1094"/>
                    <a:pt x="546" y="1090"/>
                    <a:pt x="578" y="1079"/>
                  </a:cubicBezTo>
                  <a:cubicBezTo>
                    <a:pt x="791" y="1018"/>
                    <a:pt x="973" y="806"/>
                    <a:pt x="1277" y="562"/>
                  </a:cubicBezTo>
                  <a:cubicBezTo>
                    <a:pt x="973" y="319"/>
                    <a:pt x="791" y="106"/>
                    <a:pt x="578" y="15"/>
                  </a:cubicBezTo>
                  <a:cubicBezTo>
                    <a:pt x="547" y="5"/>
                    <a:pt x="515" y="0"/>
                    <a:pt x="4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6" name="Google Shape;30226;p13"/>
            <p:cNvSpPr/>
            <p:nvPr/>
          </p:nvSpPr>
          <p:spPr>
            <a:xfrm>
              <a:off x="4587825" y="4069100"/>
              <a:ext cx="32625" cy="27400"/>
            </a:xfrm>
            <a:custGeom>
              <a:avLst/>
              <a:gdLst/>
              <a:ahLst/>
              <a:cxnLst/>
              <a:rect l="l" t="t" r="r" b="b"/>
              <a:pathLst>
                <a:path w="1305" h="1096" extrusionOk="0">
                  <a:moveTo>
                    <a:pt x="532" y="0"/>
                  </a:moveTo>
                  <a:cubicBezTo>
                    <a:pt x="285" y="0"/>
                    <a:pt x="27" y="267"/>
                    <a:pt x="27" y="533"/>
                  </a:cubicBezTo>
                  <a:cubicBezTo>
                    <a:pt x="0" y="802"/>
                    <a:pt x="236" y="1096"/>
                    <a:pt x="501" y="1096"/>
                  </a:cubicBezTo>
                  <a:cubicBezTo>
                    <a:pt x="536" y="1096"/>
                    <a:pt x="570" y="1091"/>
                    <a:pt x="605" y="1080"/>
                  </a:cubicBezTo>
                  <a:cubicBezTo>
                    <a:pt x="818" y="1020"/>
                    <a:pt x="970" y="807"/>
                    <a:pt x="1304" y="594"/>
                  </a:cubicBezTo>
                  <a:cubicBezTo>
                    <a:pt x="1000" y="320"/>
                    <a:pt x="848" y="108"/>
                    <a:pt x="635" y="16"/>
                  </a:cubicBezTo>
                  <a:cubicBezTo>
                    <a:pt x="602" y="5"/>
                    <a:pt x="567"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7" name="Google Shape;30227;p13"/>
            <p:cNvSpPr/>
            <p:nvPr/>
          </p:nvSpPr>
          <p:spPr>
            <a:xfrm>
              <a:off x="4745025" y="3921875"/>
              <a:ext cx="29450" cy="31375"/>
            </a:xfrm>
            <a:custGeom>
              <a:avLst/>
              <a:gdLst/>
              <a:ahLst/>
              <a:cxnLst/>
              <a:rect l="l" t="t" r="r" b="b"/>
              <a:pathLst>
                <a:path w="1178" h="1255" extrusionOk="0">
                  <a:moveTo>
                    <a:pt x="605" y="0"/>
                  </a:moveTo>
                  <a:cubicBezTo>
                    <a:pt x="576" y="0"/>
                    <a:pt x="547" y="3"/>
                    <a:pt x="518" y="9"/>
                  </a:cubicBezTo>
                  <a:cubicBezTo>
                    <a:pt x="214" y="39"/>
                    <a:pt x="1" y="252"/>
                    <a:pt x="62" y="556"/>
                  </a:cubicBezTo>
                  <a:cubicBezTo>
                    <a:pt x="123" y="769"/>
                    <a:pt x="366" y="951"/>
                    <a:pt x="609" y="1255"/>
                  </a:cubicBezTo>
                  <a:cubicBezTo>
                    <a:pt x="852" y="921"/>
                    <a:pt x="1065" y="738"/>
                    <a:pt x="1095" y="525"/>
                  </a:cubicBezTo>
                  <a:cubicBezTo>
                    <a:pt x="1178" y="250"/>
                    <a:pt x="887"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8" name="Google Shape;30228;p13"/>
            <p:cNvSpPr/>
            <p:nvPr/>
          </p:nvSpPr>
          <p:spPr>
            <a:xfrm>
              <a:off x="5012525" y="2062975"/>
              <a:ext cx="31925" cy="27225"/>
            </a:xfrm>
            <a:custGeom>
              <a:avLst/>
              <a:gdLst/>
              <a:ahLst/>
              <a:cxnLst/>
              <a:rect l="l" t="t" r="r" b="b"/>
              <a:pathLst>
                <a:path w="1277" h="1089" extrusionOk="0">
                  <a:moveTo>
                    <a:pt x="505" y="1"/>
                  </a:moveTo>
                  <a:cubicBezTo>
                    <a:pt x="257" y="1"/>
                    <a:pt x="0" y="267"/>
                    <a:pt x="0" y="534"/>
                  </a:cubicBezTo>
                  <a:cubicBezTo>
                    <a:pt x="0" y="811"/>
                    <a:pt x="228" y="1089"/>
                    <a:pt x="499" y="1089"/>
                  </a:cubicBezTo>
                  <a:cubicBezTo>
                    <a:pt x="525" y="1089"/>
                    <a:pt x="551" y="1086"/>
                    <a:pt x="578" y="1081"/>
                  </a:cubicBezTo>
                  <a:cubicBezTo>
                    <a:pt x="790" y="1020"/>
                    <a:pt x="942" y="807"/>
                    <a:pt x="1277" y="595"/>
                  </a:cubicBezTo>
                  <a:cubicBezTo>
                    <a:pt x="973" y="321"/>
                    <a:pt x="821" y="108"/>
                    <a:pt x="608" y="17"/>
                  </a:cubicBezTo>
                  <a:cubicBezTo>
                    <a:pt x="574" y="6"/>
                    <a:pt x="540" y="1"/>
                    <a:pt x="5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9" name="Google Shape;30229;p13"/>
            <p:cNvSpPr/>
            <p:nvPr/>
          </p:nvSpPr>
          <p:spPr>
            <a:xfrm>
              <a:off x="5233000" y="2864025"/>
              <a:ext cx="33350" cy="26325"/>
            </a:xfrm>
            <a:custGeom>
              <a:avLst/>
              <a:gdLst/>
              <a:ahLst/>
              <a:cxnLst/>
              <a:rect l="l" t="t" r="r" b="b"/>
              <a:pathLst>
                <a:path w="1334" h="1053" extrusionOk="0">
                  <a:moveTo>
                    <a:pt x="501" y="0"/>
                  </a:moveTo>
                  <a:cubicBezTo>
                    <a:pt x="272" y="0"/>
                    <a:pt x="83" y="176"/>
                    <a:pt x="57" y="468"/>
                  </a:cubicBezTo>
                  <a:cubicBezTo>
                    <a:pt x="1" y="748"/>
                    <a:pt x="228" y="1053"/>
                    <a:pt x="501" y="1053"/>
                  </a:cubicBezTo>
                  <a:cubicBezTo>
                    <a:pt x="525" y="1053"/>
                    <a:pt x="549" y="1050"/>
                    <a:pt x="573" y="1046"/>
                  </a:cubicBezTo>
                  <a:cubicBezTo>
                    <a:pt x="786" y="985"/>
                    <a:pt x="969" y="772"/>
                    <a:pt x="1333" y="559"/>
                  </a:cubicBezTo>
                  <a:cubicBezTo>
                    <a:pt x="999" y="286"/>
                    <a:pt x="817" y="73"/>
                    <a:pt x="604" y="12"/>
                  </a:cubicBezTo>
                  <a:cubicBezTo>
                    <a:pt x="569" y="4"/>
                    <a:pt x="534" y="0"/>
                    <a:pt x="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0" name="Google Shape;30230;p13"/>
            <p:cNvSpPr/>
            <p:nvPr/>
          </p:nvSpPr>
          <p:spPr>
            <a:xfrm>
              <a:off x="4112075" y="1425775"/>
              <a:ext cx="33425" cy="26175"/>
            </a:xfrm>
            <a:custGeom>
              <a:avLst/>
              <a:gdLst/>
              <a:ahLst/>
              <a:cxnLst/>
              <a:rect l="l" t="t" r="r" b="b"/>
              <a:pathLst>
                <a:path w="1337" h="1047" extrusionOk="0">
                  <a:moveTo>
                    <a:pt x="414" y="1"/>
                  </a:moveTo>
                  <a:cubicBezTo>
                    <a:pt x="164" y="1"/>
                    <a:pt x="1" y="262"/>
                    <a:pt x="30" y="550"/>
                  </a:cubicBezTo>
                  <a:cubicBezTo>
                    <a:pt x="57" y="823"/>
                    <a:pt x="206" y="1046"/>
                    <a:pt x="455" y="1046"/>
                  </a:cubicBezTo>
                  <a:cubicBezTo>
                    <a:pt x="484" y="1046"/>
                    <a:pt x="515" y="1043"/>
                    <a:pt x="546" y="1037"/>
                  </a:cubicBezTo>
                  <a:cubicBezTo>
                    <a:pt x="759" y="976"/>
                    <a:pt x="972" y="733"/>
                    <a:pt x="1337" y="459"/>
                  </a:cubicBezTo>
                  <a:cubicBezTo>
                    <a:pt x="942" y="246"/>
                    <a:pt x="698" y="3"/>
                    <a:pt x="455" y="3"/>
                  </a:cubicBezTo>
                  <a:cubicBezTo>
                    <a:pt x="441" y="2"/>
                    <a:pt x="427"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1" name="Google Shape;30231;p13"/>
            <p:cNvSpPr/>
            <p:nvPr/>
          </p:nvSpPr>
          <p:spPr>
            <a:xfrm>
              <a:off x="2722400" y="1842275"/>
              <a:ext cx="29450" cy="31375"/>
            </a:xfrm>
            <a:custGeom>
              <a:avLst/>
              <a:gdLst/>
              <a:ahLst/>
              <a:cxnLst/>
              <a:rect l="l" t="t" r="r" b="b"/>
              <a:pathLst>
                <a:path w="1178" h="1255" extrusionOk="0">
                  <a:moveTo>
                    <a:pt x="570" y="0"/>
                  </a:moveTo>
                  <a:cubicBezTo>
                    <a:pt x="327" y="334"/>
                    <a:pt x="114" y="517"/>
                    <a:pt x="84" y="730"/>
                  </a:cubicBezTo>
                  <a:cubicBezTo>
                    <a:pt x="1" y="979"/>
                    <a:pt x="297" y="1254"/>
                    <a:pt x="580" y="1254"/>
                  </a:cubicBezTo>
                  <a:cubicBezTo>
                    <a:pt x="608" y="1254"/>
                    <a:pt x="635" y="1252"/>
                    <a:pt x="661" y="1246"/>
                  </a:cubicBezTo>
                  <a:cubicBezTo>
                    <a:pt x="965" y="1185"/>
                    <a:pt x="1178" y="1003"/>
                    <a:pt x="1117" y="699"/>
                  </a:cubicBezTo>
                  <a:cubicBezTo>
                    <a:pt x="1056" y="486"/>
                    <a:pt x="813" y="304"/>
                    <a:pt x="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2" name="Google Shape;30232;p13"/>
            <p:cNvSpPr/>
            <p:nvPr/>
          </p:nvSpPr>
          <p:spPr>
            <a:xfrm>
              <a:off x="2409875" y="3276250"/>
              <a:ext cx="27150" cy="32625"/>
            </a:xfrm>
            <a:custGeom>
              <a:avLst/>
              <a:gdLst/>
              <a:ahLst/>
              <a:cxnLst/>
              <a:rect l="l" t="t" r="r" b="b"/>
              <a:pathLst>
                <a:path w="1086" h="1305" extrusionOk="0">
                  <a:moveTo>
                    <a:pt x="616" y="1"/>
                  </a:moveTo>
                  <a:cubicBezTo>
                    <a:pt x="573" y="1"/>
                    <a:pt x="529" y="9"/>
                    <a:pt x="487" y="28"/>
                  </a:cubicBezTo>
                  <a:cubicBezTo>
                    <a:pt x="274" y="89"/>
                    <a:pt x="1" y="362"/>
                    <a:pt x="1" y="545"/>
                  </a:cubicBezTo>
                  <a:cubicBezTo>
                    <a:pt x="31" y="757"/>
                    <a:pt x="305" y="940"/>
                    <a:pt x="548" y="1304"/>
                  </a:cubicBezTo>
                  <a:cubicBezTo>
                    <a:pt x="791" y="940"/>
                    <a:pt x="974" y="757"/>
                    <a:pt x="1034" y="545"/>
                  </a:cubicBezTo>
                  <a:cubicBezTo>
                    <a:pt x="1086" y="262"/>
                    <a:pt x="854" y="1"/>
                    <a:pt x="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3" name="Google Shape;30233;p13"/>
            <p:cNvSpPr/>
            <p:nvPr/>
          </p:nvSpPr>
          <p:spPr>
            <a:xfrm>
              <a:off x="2657600" y="2022350"/>
              <a:ext cx="26575" cy="30500"/>
            </a:xfrm>
            <a:custGeom>
              <a:avLst/>
              <a:gdLst/>
              <a:ahLst/>
              <a:cxnLst/>
              <a:rect l="l" t="t" r="r" b="b"/>
              <a:pathLst>
                <a:path w="1063" h="1220" extrusionOk="0">
                  <a:moveTo>
                    <a:pt x="578" y="1"/>
                  </a:moveTo>
                  <a:cubicBezTo>
                    <a:pt x="335" y="335"/>
                    <a:pt x="123" y="487"/>
                    <a:pt x="62" y="700"/>
                  </a:cubicBezTo>
                  <a:cubicBezTo>
                    <a:pt x="1" y="1004"/>
                    <a:pt x="214" y="1217"/>
                    <a:pt x="518" y="1217"/>
                  </a:cubicBezTo>
                  <a:cubicBezTo>
                    <a:pt x="539" y="1219"/>
                    <a:pt x="560" y="1219"/>
                    <a:pt x="580" y="1219"/>
                  </a:cubicBezTo>
                  <a:cubicBezTo>
                    <a:pt x="878" y="1219"/>
                    <a:pt x="1063" y="1015"/>
                    <a:pt x="1034" y="730"/>
                  </a:cubicBezTo>
                  <a:cubicBezTo>
                    <a:pt x="1004" y="517"/>
                    <a:pt x="791" y="335"/>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4" name="Google Shape;30234;p13"/>
            <p:cNvSpPr/>
            <p:nvPr/>
          </p:nvSpPr>
          <p:spPr>
            <a:xfrm>
              <a:off x="2822550" y="3837475"/>
              <a:ext cx="30375" cy="25425"/>
            </a:xfrm>
            <a:custGeom>
              <a:avLst/>
              <a:gdLst/>
              <a:ahLst/>
              <a:cxnLst/>
              <a:rect l="l" t="t" r="r" b="b"/>
              <a:pathLst>
                <a:path w="1215" h="1017" extrusionOk="0">
                  <a:moveTo>
                    <a:pt x="445" y="0"/>
                  </a:moveTo>
                  <a:cubicBezTo>
                    <a:pt x="196" y="0"/>
                    <a:pt x="29" y="201"/>
                    <a:pt x="29" y="497"/>
                  </a:cubicBezTo>
                  <a:cubicBezTo>
                    <a:pt x="1" y="784"/>
                    <a:pt x="161" y="1016"/>
                    <a:pt x="435" y="1016"/>
                  </a:cubicBezTo>
                  <a:cubicBezTo>
                    <a:pt x="451" y="1016"/>
                    <a:pt x="468" y="1016"/>
                    <a:pt x="485" y="1014"/>
                  </a:cubicBezTo>
                  <a:cubicBezTo>
                    <a:pt x="698" y="983"/>
                    <a:pt x="880" y="771"/>
                    <a:pt x="1215" y="558"/>
                  </a:cubicBezTo>
                  <a:cubicBezTo>
                    <a:pt x="911" y="315"/>
                    <a:pt x="759" y="72"/>
                    <a:pt x="546" y="11"/>
                  </a:cubicBezTo>
                  <a:cubicBezTo>
                    <a:pt x="511" y="4"/>
                    <a:pt x="477" y="0"/>
                    <a:pt x="4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5" name="Google Shape;30235;p13"/>
            <p:cNvSpPr/>
            <p:nvPr/>
          </p:nvSpPr>
          <p:spPr>
            <a:xfrm>
              <a:off x="3253375" y="1525925"/>
              <a:ext cx="31175" cy="25550"/>
            </a:xfrm>
            <a:custGeom>
              <a:avLst/>
              <a:gdLst/>
              <a:ahLst/>
              <a:cxnLst/>
              <a:rect l="l" t="t" r="r" b="b"/>
              <a:pathLst>
                <a:path w="1247" h="1022" extrusionOk="0">
                  <a:moveTo>
                    <a:pt x="425" y="0"/>
                  </a:moveTo>
                  <a:cubicBezTo>
                    <a:pt x="171" y="0"/>
                    <a:pt x="0" y="224"/>
                    <a:pt x="0" y="496"/>
                  </a:cubicBezTo>
                  <a:cubicBezTo>
                    <a:pt x="0" y="771"/>
                    <a:pt x="150" y="1021"/>
                    <a:pt x="403" y="1021"/>
                  </a:cubicBezTo>
                  <a:cubicBezTo>
                    <a:pt x="430" y="1021"/>
                    <a:pt x="458" y="1018"/>
                    <a:pt x="486" y="1013"/>
                  </a:cubicBezTo>
                  <a:cubicBezTo>
                    <a:pt x="699" y="982"/>
                    <a:pt x="912" y="769"/>
                    <a:pt x="1246" y="557"/>
                  </a:cubicBezTo>
                  <a:cubicBezTo>
                    <a:pt x="912" y="283"/>
                    <a:pt x="730" y="40"/>
                    <a:pt x="517" y="9"/>
                  </a:cubicBezTo>
                  <a:cubicBezTo>
                    <a:pt x="485" y="3"/>
                    <a:pt x="454" y="0"/>
                    <a:pt x="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6" name="Google Shape;30236;p13"/>
            <p:cNvSpPr/>
            <p:nvPr/>
          </p:nvSpPr>
          <p:spPr>
            <a:xfrm>
              <a:off x="4384950" y="1525625"/>
              <a:ext cx="32600" cy="26550"/>
            </a:xfrm>
            <a:custGeom>
              <a:avLst/>
              <a:gdLst/>
              <a:ahLst/>
              <a:cxnLst/>
              <a:rect l="l" t="t" r="r" b="b"/>
              <a:pathLst>
                <a:path w="1304" h="1062" extrusionOk="0">
                  <a:moveTo>
                    <a:pt x="497" y="0"/>
                  </a:moveTo>
                  <a:cubicBezTo>
                    <a:pt x="267" y="0"/>
                    <a:pt x="108" y="191"/>
                    <a:pt x="57" y="447"/>
                  </a:cubicBezTo>
                  <a:cubicBezTo>
                    <a:pt x="1" y="728"/>
                    <a:pt x="231" y="1062"/>
                    <a:pt x="482" y="1062"/>
                  </a:cubicBezTo>
                  <a:cubicBezTo>
                    <a:pt x="503" y="1062"/>
                    <a:pt x="523" y="1059"/>
                    <a:pt x="543" y="1055"/>
                  </a:cubicBezTo>
                  <a:cubicBezTo>
                    <a:pt x="787" y="994"/>
                    <a:pt x="969" y="781"/>
                    <a:pt x="1303" y="569"/>
                  </a:cubicBezTo>
                  <a:cubicBezTo>
                    <a:pt x="999" y="325"/>
                    <a:pt x="847" y="82"/>
                    <a:pt x="635" y="21"/>
                  </a:cubicBezTo>
                  <a:cubicBezTo>
                    <a:pt x="586" y="7"/>
                    <a:pt x="540" y="0"/>
                    <a:pt x="4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7" name="Google Shape;30237;p13"/>
            <p:cNvSpPr/>
            <p:nvPr/>
          </p:nvSpPr>
          <p:spPr>
            <a:xfrm>
              <a:off x="2465350" y="3393950"/>
              <a:ext cx="28775" cy="32150"/>
            </a:xfrm>
            <a:custGeom>
              <a:avLst/>
              <a:gdLst/>
              <a:ahLst/>
              <a:cxnLst/>
              <a:rect l="l" t="t" r="r" b="b"/>
              <a:pathLst>
                <a:path w="1151" h="1286" extrusionOk="0">
                  <a:moveTo>
                    <a:pt x="639" y="1"/>
                  </a:moveTo>
                  <a:cubicBezTo>
                    <a:pt x="366" y="335"/>
                    <a:pt x="153" y="487"/>
                    <a:pt x="92" y="700"/>
                  </a:cubicBezTo>
                  <a:cubicBezTo>
                    <a:pt x="1" y="973"/>
                    <a:pt x="183" y="1217"/>
                    <a:pt x="487" y="1277"/>
                  </a:cubicBezTo>
                  <a:cubicBezTo>
                    <a:pt x="516" y="1283"/>
                    <a:pt x="545" y="1286"/>
                    <a:pt x="575" y="1286"/>
                  </a:cubicBezTo>
                  <a:cubicBezTo>
                    <a:pt x="857" y="1286"/>
                    <a:pt x="1150" y="1036"/>
                    <a:pt x="1095" y="761"/>
                  </a:cubicBezTo>
                  <a:cubicBezTo>
                    <a:pt x="1065" y="548"/>
                    <a:pt x="852" y="366"/>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8" name="Google Shape;30238;p13"/>
            <p:cNvSpPr/>
            <p:nvPr/>
          </p:nvSpPr>
          <p:spPr>
            <a:xfrm>
              <a:off x="2501825" y="3303525"/>
              <a:ext cx="24350" cy="30950"/>
            </a:xfrm>
            <a:custGeom>
              <a:avLst/>
              <a:gdLst/>
              <a:ahLst/>
              <a:cxnLst/>
              <a:rect l="l" t="t" r="r" b="b"/>
              <a:pathLst>
                <a:path w="974" h="1238" extrusionOk="0">
                  <a:moveTo>
                    <a:pt x="518" y="1"/>
                  </a:moveTo>
                  <a:cubicBezTo>
                    <a:pt x="274" y="335"/>
                    <a:pt x="31" y="517"/>
                    <a:pt x="1" y="730"/>
                  </a:cubicBezTo>
                  <a:cubicBezTo>
                    <a:pt x="1" y="882"/>
                    <a:pt x="244" y="1156"/>
                    <a:pt x="426" y="1217"/>
                  </a:cubicBezTo>
                  <a:cubicBezTo>
                    <a:pt x="469" y="1231"/>
                    <a:pt x="512" y="1238"/>
                    <a:pt x="554" y="1238"/>
                  </a:cubicBezTo>
                  <a:cubicBezTo>
                    <a:pt x="779" y="1238"/>
                    <a:pt x="973" y="1042"/>
                    <a:pt x="973" y="761"/>
                  </a:cubicBezTo>
                  <a:cubicBezTo>
                    <a:pt x="943" y="548"/>
                    <a:pt x="730" y="365"/>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9" name="Google Shape;30239;p13"/>
            <p:cNvSpPr/>
            <p:nvPr/>
          </p:nvSpPr>
          <p:spPr>
            <a:xfrm>
              <a:off x="2624275" y="2119125"/>
              <a:ext cx="24250" cy="30925"/>
            </a:xfrm>
            <a:custGeom>
              <a:avLst/>
              <a:gdLst/>
              <a:ahLst/>
              <a:cxnLst/>
              <a:rect l="l" t="t" r="r" b="b"/>
              <a:pathLst>
                <a:path w="970" h="1237" extrusionOk="0">
                  <a:moveTo>
                    <a:pt x="416" y="1"/>
                  </a:moveTo>
                  <a:cubicBezTo>
                    <a:pt x="175" y="1"/>
                    <a:pt x="1" y="216"/>
                    <a:pt x="27" y="476"/>
                  </a:cubicBezTo>
                  <a:cubicBezTo>
                    <a:pt x="57" y="689"/>
                    <a:pt x="270" y="871"/>
                    <a:pt x="513" y="1236"/>
                  </a:cubicBezTo>
                  <a:cubicBezTo>
                    <a:pt x="756" y="871"/>
                    <a:pt x="969" y="659"/>
                    <a:pt x="969" y="476"/>
                  </a:cubicBezTo>
                  <a:cubicBezTo>
                    <a:pt x="969" y="294"/>
                    <a:pt x="726" y="51"/>
                    <a:pt x="544" y="20"/>
                  </a:cubicBezTo>
                  <a:cubicBezTo>
                    <a:pt x="500" y="7"/>
                    <a:pt x="457"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0" name="Google Shape;30240;p13"/>
            <p:cNvSpPr/>
            <p:nvPr/>
          </p:nvSpPr>
          <p:spPr>
            <a:xfrm>
              <a:off x="4980600" y="2149250"/>
              <a:ext cx="24275" cy="31425"/>
            </a:xfrm>
            <a:custGeom>
              <a:avLst/>
              <a:gdLst/>
              <a:ahLst/>
              <a:cxnLst/>
              <a:rect l="l" t="t" r="r" b="b"/>
              <a:pathLst>
                <a:path w="971" h="1257" extrusionOk="0">
                  <a:moveTo>
                    <a:pt x="457" y="1"/>
                  </a:moveTo>
                  <a:cubicBezTo>
                    <a:pt x="213" y="366"/>
                    <a:pt x="1" y="578"/>
                    <a:pt x="1" y="761"/>
                  </a:cubicBezTo>
                  <a:cubicBezTo>
                    <a:pt x="1" y="943"/>
                    <a:pt x="244" y="1186"/>
                    <a:pt x="396" y="1247"/>
                  </a:cubicBezTo>
                  <a:cubicBezTo>
                    <a:pt x="428" y="1253"/>
                    <a:pt x="459" y="1256"/>
                    <a:pt x="490" y="1256"/>
                  </a:cubicBezTo>
                  <a:cubicBezTo>
                    <a:pt x="754" y="1256"/>
                    <a:pt x="970" y="1036"/>
                    <a:pt x="943" y="791"/>
                  </a:cubicBezTo>
                  <a:cubicBezTo>
                    <a:pt x="912" y="578"/>
                    <a:pt x="700" y="366"/>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1" name="Google Shape;30241;p13"/>
            <p:cNvSpPr/>
            <p:nvPr/>
          </p:nvSpPr>
          <p:spPr>
            <a:xfrm>
              <a:off x="5210850" y="2644700"/>
              <a:ext cx="28900" cy="31175"/>
            </a:xfrm>
            <a:custGeom>
              <a:avLst/>
              <a:gdLst/>
              <a:ahLst/>
              <a:cxnLst/>
              <a:rect l="l" t="t" r="r" b="b"/>
              <a:pathLst>
                <a:path w="1156" h="1247" extrusionOk="0">
                  <a:moveTo>
                    <a:pt x="487" y="1"/>
                  </a:moveTo>
                  <a:cubicBezTo>
                    <a:pt x="274" y="335"/>
                    <a:pt x="92" y="517"/>
                    <a:pt x="61" y="730"/>
                  </a:cubicBezTo>
                  <a:cubicBezTo>
                    <a:pt x="0" y="1034"/>
                    <a:pt x="213" y="1217"/>
                    <a:pt x="548" y="1247"/>
                  </a:cubicBezTo>
                  <a:cubicBezTo>
                    <a:pt x="852" y="1247"/>
                    <a:pt x="1156" y="943"/>
                    <a:pt x="1064" y="669"/>
                  </a:cubicBezTo>
                  <a:cubicBezTo>
                    <a:pt x="1004" y="457"/>
                    <a:pt x="760" y="305"/>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2" name="Google Shape;30242;p13"/>
            <p:cNvSpPr/>
            <p:nvPr/>
          </p:nvSpPr>
          <p:spPr>
            <a:xfrm>
              <a:off x="5069500" y="2186500"/>
              <a:ext cx="29675" cy="31925"/>
            </a:xfrm>
            <a:custGeom>
              <a:avLst/>
              <a:gdLst/>
              <a:ahLst/>
              <a:cxnLst/>
              <a:rect l="l" t="t" r="r" b="b"/>
              <a:pathLst>
                <a:path w="1187" h="1277" extrusionOk="0">
                  <a:moveTo>
                    <a:pt x="548" y="0"/>
                  </a:moveTo>
                  <a:cubicBezTo>
                    <a:pt x="244" y="31"/>
                    <a:pt x="1" y="213"/>
                    <a:pt x="62" y="517"/>
                  </a:cubicBezTo>
                  <a:cubicBezTo>
                    <a:pt x="92" y="730"/>
                    <a:pt x="274" y="912"/>
                    <a:pt x="487" y="1277"/>
                  </a:cubicBezTo>
                  <a:cubicBezTo>
                    <a:pt x="761" y="973"/>
                    <a:pt x="974" y="821"/>
                    <a:pt x="1065" y="608"/>
                  </a:cubicBezTo>
                  <a:cubicBezTo>
                    <a:pt x="1186" y="335"/>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3" name="Google Shape;30243;p13"/>
            <p:cNvSpPr/>
            <p:nvPr/>
          </p:nvSpPr>
          <p:spPr>
            <a:xfrm>
              <a:off x="2441800" y="3185675"/>
              <a:ext cx="31175" cy="25400"/>
            </a:xfrm>
            <a:custGeom>
              <a:avLst/>
              <a:gdLst/>
              <a:ahLst/>
              <a:cxnLst/>
              <a:rect l="l" t="t" r="r" b="b"/>
              <a:pathLst>
                <a:path w="1247" h="1016" extrusionOk="0">
                  <a:moveTo>
                    <a:pt x="436" y="1"/>
                  </a:moveTo>
                  <a:cubicBezTo>
                    <a:pt x="163" y="1"/>
                    <a:pt x="1" y="235"/>
                    <a:pt x="1" y="551"/>
                  </a:cubicBezTo>
                  <a:cubicBezTo>
                    <a:pt x="28" y="795"/>
                    <a:pt x="201" y="1016"/>
                    <a:pt x="455" y="1016"/>
                  </a:cubicBezTo>
                  <a:cubicBezTo>
                    <a:pt x="485" y="1016"/>
                    <a:pt x="516" y="1013"/>
                    <a:pt x="548" y="1006"/>
                  </a:cubicBezTo>
                  <a:cubicBezTo>
                    <a:pt x="760" y="976"/>
                    <a:pt x="912" y="733"/>
                    <a:pt x="1247" y="459"/>
                  </a:cubicBezTo>
                  <a:cubicBezTo>
                    <a:pt x="882" y="247"/>
                    <a:pt x="700" y="34"/>
                    <a:pt x="487" y="3"/>
                  </a:cubicBezTo>
                  <a:cubicBezTo>
                    <a:pt x="470" y="2"/>
                    <a:pt x="453" y="1"/>
                    <a:pt x="4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4" name="Google Shape;30244;p13"/>
            <p:cNvSpPr/>
            <p:nvPr/>
          </p:nvSpPr>
          <p:spPr>
            <a:xfrm>
              <a:off x="2465350" y="2261725"/>
              <a:ext cx="28825" cy="31225"/>
            </a:xfrm>
            <a:custGeom>
              <a:avLst/>
              <a:gdLst/>
              <a:ahLst/>
              <a:cxnLst/>
              <a:rect l="l" t="t" r="r" b="b"/>
              <a:pathLst>
                <a:path w="1153" h="1249" extrusionOk="0">
                  <a:moveTo>
                    <a:pt x="609" y="0"/>
                  </a:moveTo>
                  <a:cubicBezTo>
                    <a:pt x="366" y="304"/>
                    <a:pt x="122" y="487"/>
                    <a:pt x="92" y="669"/>
                  </a:cubicBezTo>
                  <a:cubicBezTo>
                    <a:pt x="1" y="973"/>
                    <a:pt x="214" y="1186"/>
                    <a:pt x="518" y="1247"/>
                  </a:cubicBezTo>
                  <a:cubicBezTo>
                    <a:pt x="533" y="1248"/>
                    <a:pt x="549" y="1249"/>
                    <a:pt x="565" y="1249"/>
                  </a:cubicBezTo>
                  <a:cubicBezTo>
                    <a:pt x="855" y="1249"/>
                    <a:pt x="1153" y="989"/>
                    <a:pt x="1095" y="730"/>
                  </a:cubicBezTo>
                  <a:cubicBezTo>
                    <a:pt x="1034" y="517"/>
                    <a:pt x="852" y="335"/>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5" name="Google Shape;30245;p13"/>
            <p:cNvSpPr/>
            <p:nvPr/>
          </p:nvSpPr>
          <p:spPr>
            <a:xfrm>
              <a:off x="5036950" y="2279150"/>
              <a:ext cx="31825" cy="23700"/>
            </a:xfrm>
            <a:custGeom>
              <a:avLst/>
              <a:gdLst/>
              <a:ahLst/>
              <a:cxnLst/>
              <a:rect l="l" t="t" r="r" b="b"/>
              <a:pathLst>
                <a:path w="1273" h="948" extrusionOk="0">
                  <a:moveTo>
                    <a:pt x="471" y="0"/>
                  </a:moveTo>
                  <a:cubicBezTo>
                    <a:pt x="215" y="0"/>
                    <a:pt x="1" y="261"/>
                    <a:pt x="87" y="550"/>
                  </a:cubicBezTo>
                  <a:cubicBezTo>
                    <a:pt x="144" y="721"/>
                    <a:pt x="391" y="947"/>
                    <a:pt x="546" y="947"/>
                  </a:cubicBezTo>
                  <a:cubicBezTo>
                    <a:pt x="555" y="947"/>
                    <a:pt x="565" y="946"/>
                    <a:pt x="573" y="945"/>
                  </a:cubicBezTo>
                  <a:cubicBezTo>
                    <a:pt x="786" y="945"/>
                    <a:pt x="969" y="702"/>
                    <a:pt x="1272" y="458"/>
                  </a:cubicBezTo>
                  <a:cubicBezTo>
                    <a:pt x="938" y="215"/>
                    <a:pt x="725" y="2"/>
                    <a:pt x="513" y="2"/>
                  </a:cubicBezTo>
                  <a:cubicBezTo>
                    <a:pt x="499" y="1"/>
                    <a:pt x="485"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6" name="Google Shape;30246;p13"/>
            <p:cNvSpPr/>
            <p:nvPr/>
          </p:nvSpPr>
          <p:spPr>
            <a:xfrm>
              <a:off x="3152300" y="4061150"/>
              <a:ext cx="26625" cy="31175"/>
            </a:xfrm>
            <a:custGeom>
              <a:avLst/>
              <a:gdLst/>
              <a:ahLst/>
              <a:cxnLst/>
              <a:rect l="l" t="t" r="r" b="b"/>
              <a:pathLst>
                <a:path w="1065" h="1247" extrusionOk="0">
                  <a:moveTo>
                    <a:pt x="548" y="0"/>
                  </a:moveTo>
                  <a:cubicBezTo>
                    <a:pt x="213" y="0"/>
                    <a:pt x="1" y="213"/>
                    <a:pt x="61" y="517"/>
                  </a:cubicBezTo>
                  <a:cubicBezTo>
                    <a:pt x="92" y="730"/>
                    <a:pt x="335" y="912"/>
                    <a:pt x="578" y="1246"/>
                  </a:cubicBezTo>
                  <a:cubicBezTo>
                    <a:pt x="791" y="882"/>
                    <a:pt x="1004" y="699"/>
                    <a:pt x="1034" y="486"/>
                  </a:cubicBezTo>
                  <a:cubicBezTo>
                    <a:pt x="1064" y="182"/>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7" name="Google Shape;30247;p13"/>
            <p:cNvSpPr/>
            <p:nvPr/>
          </p:nvSpPr>
          <p:spPr>
            <a:xfrm>
              <a:off x="5128150" y="2312800"/>
              <a:ext cx="32575" cy="25125"/>
            </a:xfrm>
            <a:custGeom>
              <a:avLst/>
              <a:gdLst/>
              <a:ahLst/>
              <a:cxnLst/>
              <a:rect l="l" t="t" r="r" b="b"/>
              <a:pathLst>
                <a:path w="1303" h="1005" extrusionOk="0">
                  <a:moveTo>
                    <a:pt x="483" y="1"/>
                  </a:moveTo>
                  <a:cubicBezTo>
                    <a:pt x="260" y="1"/>
                    <a:pt x="106" y="169"/>
                    <a:pt x="56" y="419"/>
                  </a:cubicBezTo>
                  <a:cubicBezTo>
                    <a:pt x="1" y="725"/>
                    <a:pt x="199" y="1005"/>
                    <a:pt x="488" y="1005"/>
                  </a:cubicBezTo>
                  <a:cubicBezTo>
                    <a:pt x="516" y="1005"/>
                    <a:pt x="544" y="1002"/>
                    <a:pt x="573" y="997"/>
                  </a:cubicBezTo>
                  <a:cubicBezTo>
                    <a:pt x="786" y="967"/>
                    <a:pt x="968" y="754"/>
                    <a:pt x="1302" y="541"/>
                  </a:cubicBezTo>
                  <a:cubicBezTo>
                    <a:pt x="998" y="298"/>
                    <a:pt x="846" y="85"/>
                    <a:pt x="634" y="24"/>
                  </a:cubicBezTo>
                  <a:cubicBezTo>
                    <a:pt x="580" y="8"/>
                    <a:pt x="530" y="1"/>
                    <a:pt x="4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8" name="Google Shape;30248;p13"/>
            <p:cNvSpPr/>
            <p:nvPr/>
          </p:nvSpPr>
          <p:spPr>
            <a:xfrm>
              <a:off x="4497300" y="4032275"/>
              <a:ext cx="27400" cy="31925"/>
            </a:xfrm>
            <a:custGeom>
              <a:avLst/>
              <a:gdLst/>
              <a:ahLst/>
              <a:cxnLst/>
              <a:rect l="l" t="t" r="r" b="b"/>
              <a:pathLst>
                <a:path w="1096" h="1277" extrusionOk="0">
                  <a:moveTo>
                    <a:pt x="518" y="0"/>
                  </a:moveTo>
                  <a:cubicBezTo>
                    <a:pt x="274" y="365"/>
                    <a:pt x="62" y="547"/>
                    <a:pt x="31" y="760"/>
                  </a:cubicBezTo>
                  <a:cubicBezTo>
                    <a:pt x="1" y="1064"/>
                    <a:pt x="244" y="1277"/>
                    <a:pt x="578" y="1277"/>
                  </a:cubicBezTo>
                  <a:cubicBezTo>
                    <a:pt x="882" y="1246"/>
                    <a:pt x="1095" y="1034"/>
                    <a:pt x="1034" y="730"/>
                  </a:cubicBezTo>
                  <a:cubicBezTo>
                    <a:pt x="1004" y="517"/>
                    <a:pt x="761" y="334"/>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9" name="Google Shape;30249;p13"/>
            <p:cNvSpPr/>
            <p:nvPr/>
          </p:nvSpPr>
          <p:spPr>
            <a:xfrm>
              <a:off x="3004125" y="1634050"/>
              <a:ext cx="28800" cy="32000"/>
            </a:xfrm>
            <a:custGeom>
              <a:avLst/>
              <a:gdLst/>
              <a:ahLst/>
              <a:cxnLst/>
              <a:rect l="l" t="t" r="r" b="b"/>
              <a:pathLst>
                <a:path w="1152" h="1280" extrusionOk="0">
                  <a:moveTo>
                    <a:pt x="517" y="1"/>
                  </a:moveTo>
                  <a:cubicBezTo>
                    <a:pt x="304" y="335"/>
                    <a:pt x="92" y="517"/>
                    <a:pt x="61" y="730"/>
                  </a:cubicBezTo>
                  <a:cubicBezTo>
                    <a:pt x="0" y="1034"/>
                    <a:pt x="213" y="1247"/>
                    <a:pt x="517" y="1277"/>
                  </a:cubicBezTo>
                  <a:cubicBezTo>
                    <a:pt x="531" y="1279"/>
                    <a:pt x="546" y="1279"/>
                    <a:pt x="560" y="1279"/>
                  </a:cubicBezTo>
                  <a:cubicBezTo>
                    <a:pt x="851" y="1279"/>
                    <a:pt x="1151" y="991"/>
                    <a:pt x="1064" y="730"/>
                  </a:cubicBezTo>
                  <a:cubicBezTo>
                    <a:pt x="1003" y="517"/>
                    <a:pt x="791" y="335"/>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0" name="Google Shape;30250;p13"/>
            <p:cNvSpPr/>
            <p:nvPr/>
          </p:nvSpPr>
          <p:spPr>
            <a:xfrm>
              <a:off x="2434300" y="2358450"/>
              <a:ext cx="32600" cy="25300"/>
            </a:xfrm>
            <a:custGeom>
              <a:avLst/>
              <a:gdLst/>
              <a:ahLst/>
              <a:cxnLst/>
              <a:rect l="l" t="t" r="r" b="b"/>
              <a:pathLst>
                <a:path w="1304" h="1012" extrusionOk="0">
                  <a:moveTo>
                    <a:pt x="437" y="1"/>
                  </a:moveTo>
                  <a:cubicBezTo>
                    <a:pt x="207" y="1"/>
                    <a:pt x="53" y="192"/>
                    <a:pt x="27" y="448"/>
                  </a:cubicBezTo>
                  <a:cubicBezTo>
                    <a:pt x="0" y="741"/>
                    <a:pt x="184" y="1011"/>
                    <a:pt x="435" y="1011"/>
                  </a:cubicBezTo>
                  <a:cubicBezTo>
                    <a:pt x="470" y="1011"/>
                    <a:pt x="507" y="1006"/>
                    <a:pt x="544" y="995"/>
                  </a:cubicBezTo>
                  <a:cubicBezTo>
                    <a:pt x="787" y="934"/>
                    <a:pt x="939" y="752"/>
                    <a:pt x="1304" y="508"/>
                  </a:cubicBezTo>
                  <a:cubicBezTo>
                    <a:pt x="969" y="265"/>
                    <a:pt x="787" y="52"/>
                    <a:pt x="574" y="22"/>
                  </a:cubicBezTo>
                  <a:cubicBezTo>
                    <a:pt x="526" y="8"/>
                    <a:pt x="480" y="1"/>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1" name="Google Shape;30251;p13"/>
            <p:cNvSpPr/>
            <p:nvPr/>
          </p:nvSpPr>
          <p:spPr>
            <a:xfrm>
              <a:off x="2416775" y="2966150"/>
              <a:ext cx="26575" cy="30475"/>
            </a:xfrm>
            <a:custGeom>
              <a:avLst/>
              <a:gdLst/>
              <a:ahLst/>
              <a:cxnLst/>
              <a:rect l="l" t="t" r="r" b="b"/>
              <a:pathLst>
                <a:path w="1063" h="1219" extrusionOk="0">
                  <a:moveTo>
                    <a:pt x="485" y="0"/>
                  </a:moveTo>
                  <a:cubicBezTo>
                    <a:pt x="272" y="334"/>
                    <a:pt x="59" y="517"/>
                    <a:pt x="29" y="760"/>
                  </a:cubicBezTo>
                  <a:cubicBezTo>
                    <a:pt x="0" y="1016"/>
                    <a:pt x="185" y="1219"/>
                    <a:pt x="483" y="1219"/>
                  </a:cubicBezTo>
                  <a:cubicBezTo>
                    <a:pt x="503" y="1219"/>
                    <a:pt x="524" y="1218"/>
                    <a:pt x="546" y="1216"/>
                  </a:cubicBezTo>
                  <a:cubicBezTo>
                    <a:pt x="850" y="1216"/>
                    <a:pt x="1062" y="1003"/>
                    <a:pt x="1002" y="699"/>
                  </a:cubicBezTo>
                  <a:cubicBezTo>
                    <a:pt x="971" y="486"/>
                    <a:pt x="728" y="334"/>
                    <a:pt x="4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2" name="Google Shape;30252;p13"/>
            <p:cNvSpPr/>
            <p:nvPr/>
          </p:nvSpPr>
          <p:spPr>
            <a:xfrm>
              <a:off x="3061875" y="4029000"/>
              <a:ext cx="31175" cy="25550"/>
            </a:xfrm>
            <a:custGeom>
              <a:avLst/>
              <a:gdLst/>
              <a:ahLst/>
              <a:cxnLst/>
              <a:rect l="l" t="t" r="r" b="b"/>
              <a:pathLst>
                <a:path w="1247" h="1022" extrusionOk="0">
                  <a:moveTo>
                    <a:pt x="425" y="0"/>
                  </a:moveTo>
                  <a:cubicBezTo>
                    <a:pt x="171" y="0"/>
                    <a:pt x="0" y="224"/>
                    <a:pt x="0" y="496"/>
                  </a:cubicBezTo>
                  <a:cubicBezTo>
                    <a:pt x="0" y="771"/>
                    <a:pt x="150" y="1021"/>
                    <a:pt x="403" y="1021"/>
                  </a:cubicBezTo>
                  <a:cubicBezTo>
                    <a:pt x="430" y="1021"/>
                    <a:pt x="458" y="1018"/>
                    <a:pt x="487" y="1013"/>
                  </a:cubicBezTo>
                  <a:cubicBezTo>
                    <a:pt x="700" y="982"/>
                    <a:pt x="912" y="769"/>
                    <a:pt x="1247" y="557"/>
                  </a:cubicBezTo>
                  <a:cubicBezTo>
                    <a:pt x="912" y="283"/>
                    <a:pt x="730" y="40"/>
                    <a:pt x="517" y="9"/>
                  </a:cubicBezTo>
                  <a:cubicBezTo>
                    <a:pt x="485" y="3"/>
                    <a:pt x="455" y="0"/>
                    <a:pt x="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3" name="Google Shape;30253;p13"/>
            <p:cNvSpPr/>
            <p:nvPr/>
          </p:nvSpPr>
          <p:spPr>
            <a:xfrm>
              <a:off x="5095400" y="2401300"/>
              <a:ext cx="31125" cy="25400"/>
            </a:xfrm>
            <a:custGeom>
              <a:avLst/>
              <a:gdLst/>
              <a:ahLst/>
              <a:cxnLst/>
              <a:rect l="l" t="t" r="r" b="b"/>
              <a:pathLst>
                <a:path w="1245" h="1016" extrusionOk="0">
                  <a:moveTo>
                    <a:pt x="453" y="1"/>
                  </a:moveTo>
                  <a:cubicBezTo>
                    <a:pt x="199" y="1"/>
                    <a:pt x="29" y="224"/>
                    <a:pt x="29" y="496"/>
                  </a:cubicBezTo>
                  <a:cubicBezTo>
                    <a:pt x="0" y="783"/>
                    <a:pt x="161" y="1016"/>
                    <a:pt x="434" y="1016"/>
                  </a:cubicBezTo>
                  <a:cubicBezTo>
                    <a:pt x="451" y="1016"/>
                    <a:pt x="467" y="1015"/>
                    <a:pt x="485" y="1013"/>
                  </a:cubicBezTo>
                  <a:cubicBezTo>
                    <a:pt x="697" y="983"/>
                    <a:pt x="880" y="770"/>
                    <a:pt x="1245" y="557"/>
                  </a:cubicBezTo>
                  <a:cubicBezTo>
                    <a:pt x="910" y="284"/>
                    <a:pt x="728" y="71"/>
                    <a:pt x="545" y="10"/>
                  </a:cubicBezTo>
                  <a:cubicBezTo>
                    <a:pt x="514" y="4"/>
                    <a:pt x="483" y="1"/>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4" name="Google Shape;30254;p13"/>
            <p:cNvSpPr/>
            <p:nvPr/>
          </p:nvSpPr>
          <p:spPr>
            <a:xfrm>
              <a:off x="2399325" y="2449650"/>
              <a:ext cx="32625" cy="25250"/>
            </a:xfrm>
            <a:custGeom>
              <a:avLst/>
              <a:gdLst/>
              <a:ahLst/>
              <a:cxnLst/>
              <a:rect l="l" t="t" r="r" b="b"/>
              <a:pathLst>
                <a:path w="1305" h="1010" extrusionOk="0">
                  <a:moveTo>
                    <a:pt x="450" y="0"/>
                  </a:moveTo>
                  <a:cubicBezTo>
                    <a:pt x="238" y="0"/>
                    <a:pt x="79" y="191"/>
                    <a:pt x="28" y="447"/>
                  </a:cubicBezTo>
                  <a:cubicBezTo>
                    <a:pt x="1" y="716"/>
                    <a:pt x="236" y="1009"/>
                    <a:pt x="481" y="1009"/>
                  </a:cubicBezTo>
                  <a:cubicBezTo>
                    <a:pt x="512" y="1009"/>
                    <a:pt x="544" y="1005"/>
                    <a:pt x="575" y="994"/>
                  </a:cubicBezTo>
                  <a:cubicBezTo>
                    <a:pt x="788" y="933"/>
                    <a:pt x="970" y="751"/>
                    <a:pt x="1304" y="508"/>
                  </a:cubicBezTo>
                  <a:cubicBezTo>
                    <a:pt x="970" y="265"/>
                    <a:pt x="788" y="52"/>
                    <a:pt x="575" y="21"/>
                  </a:cubicBezTo>
                  <a:cubicBezTo>
                    <a:pt x="531" y="7"/>
                    <a:pt x="490" y="0"/>
                    <a:pt x="4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5" name="Google Shape;30255;p13"/>
            <p:cNvSpPr/>
            <p:nvPr/>
          </p:nvSpPr>
          <p:spPr>
            <a:xfrm>
              <a:off x="4125075" y="4211075"/>
              <a:ext cx="32600" cy="26575"/>
            </a:xfrm>
            <a:custGeom>
              <a:avLst/>
              <a:gdLst/>
              <a:ahLst/>
              <a:cxnLst/>
              <a:rect l="l" t="t" r="r" b="b"/>
              <a:pathLst>
                <a:path w="1304" h="1063" extrusionOk="0">
                  <a:moveTo>
                    <a:pt x="479" y="0"/>
                  </a:moveTo>
                  <a:cubicBezTo>
                    <a:pt x="267" y="0"/>
                    <a:pt x="108" y="191"/>
                    <a:pt x="57" y="447"/>
                  </a:cubicBezTo>
                  <a:cubicBezTo>
                    <a:pt x="1" y="755"/>
                    <a:pt x="228" y="1062"/>
                    <a:pt x="501" y="1062"/>
                  </a:cubicBezTo>
                  <a:cubicBezTo>
                    <a:pt x="525" y="1062"/>
                    <a:pt x="549" y="1060"/>
                    <a:pt x="574" y="1055"/>
                  </a:cubicBezTo>
                  <a:cubicBezTo>
                    <a:pt x="786" y="994"/>
                    <a:pt x="969" y="781"/>
                    <a:pt x="1303" y="569"/>
                  </a:cubicBezTo>
                  <a:cubicBezTo>
                    <a:pt x="999" y="325"/>
                    <a:pt x="817" y="82"/>
                    <a:pt x="604" y="21"/>
                  </a:cubicBezTo>
                  <a:cubicBezTo>
                    <a:pt x="560" y="7"/>
                    <a:pt x="519" y="0"/>
                    <a:pt x="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6" name="Google Shape;30256;p13"/>
            <p:cNvSpPr/>
            <p:nvPr/>
          </p:nvSpPr>
          <p:spPr>
            <a:xfrm>
              <a:off x="4813425" y="3735900"/>
              <a:ext cx="25025" cy="31450"/>
            </a:xfrm>
            <a:custGeom>
              <a:avLst/>
              <a:gdLst/>
              <a:ahLst/>
              <a:cxnLst/>
              <a:rect l="l" t="t" r="r" b="b"/>
              <a:pathLst>
                <a:path w="1001" h="1258" extrusionOk="0">
                  <a:moveTo>
                    <a:pt x="517" y="1"/>
                  </a:moveTo>
                  <a:cubicBezTo>
                    <a:pt x="274" y="366"/>
                    <a:pt x="31" y="548"/>
                    <a:pt x="1" y="761"/>
                  </a:cubicBezTo>
                  <a:cubicBezTo>
                    <a:pt x="1" y="913"/>
                    <a:pt x="244" y="1186"/>
                    <a:pt x="426" y="1247"/>
                  </a:cubicBezTo>
                  <a:cubicBezTo>
                    <a:pt x="461" y="1254"/>
                    <a:pt x="496" y="1257"/>
                    <a:pt x="530" y="1257"/>
                  </a:cubicBezTo>
                  <a:cubicBezTo>
                    <a:pt x="789" y="1257"/>
                    <a:pt x="1000" y="1060"/>
                    <a:pt x="973" y="791"/>
                  </a:cubicBezTo>
                  <a:cubicBezTo>
                    <a:pt x="943" y="578"/>
                    <a:pt x="730" y="366"/>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7" name="Google Shape;30257;p13"/>
            <p:cNvSpPr/>
            <p:nvPr/>
          </p:nvSpPr>
          <p:spPr>
            <a:xfrm>
              <a:off x="4937300" y="3681950"/>
              <a:ext cx="29650" cy="31950"/>
            </a:xfrm>
            <a:custGeom>
              <a:avLst/>
              <a:gdLst/>
              <a:ahLst/>
              <a:cxnLst/>
              <a:rect l="l" t="t" r="r" b="b"/>
              <a:pathLst>
                <a:path w="1186" h="1278" extrusionOk="0">
                  <a:moveTo>
                    <a:pt x="547" y="1"/>
                  </a:moveTo>
                  <a:cubicBezTo>
                    <a:pt x="243" y="31"/>
                    <a:pt x="0" y="213"/>
                    <a:pt x="61" y="517"/>
                  </a:cubicBezTo>
                  <a:cubicBezTo>
                    <a:pt x="91" y="730"/>
                    <a:pt x="274" y="943"/>
                    <a:pt x="486" y="1277"/>
                  </a:cubicBezTo>
                  <a:cubicBezTo>
                    <a:pt x="760" y="973"/>
                    <a:pt x="973" y="821"/>
                    <a:pt x="1064" y="609"/>
                  </a:cubicBezTo>
                  <a:cubicBezTo>
                    <a:pt x="1185" y="335"/>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8" name="Google Shape;30258;p13"/>
            <p:cNvSpPr/>
            <p:nvPr/>
          </p:nvSpPr>
          <p:spPr>
            <a:xfrm>
              <a:off x="4773150" y="1872575"/>
              <a:ext cx="26575" cy="31275"/>
            </a:xfrm>
            <a:custGeom>
              <a:avLst/>
              <a:gdLst/>
              <a:ahLst/>
              <a:cxnLst/>
              <a:rect l="l" t="t" r="r" b="b"/>
              <a:pathLst>
                <a:path w="1063" h="1251" extrusionOk="0">
                  <a:moveTo>
                    <a:pt x="575" y="1"/>
                  </a:moveTo>
                  <a:cubicBezTo>
                    <a:pt x="556" y="1"/>
                    <a:pt x="537" y="2"/>
                    <a:pt x="517" y="4"/>
                  </a:cubicBezTo>
                  <a:cubicBezTo>
                    <a:pt x="213" y="34"/>
                    <a:pt x="1" y="247"/>
                    <a:pt x="61" y="551"/>
                  </a:cubicBezTo>
                  <a:cubicBezTo>
                    <a:pt x="122" y="733"/>
                    <a:pt x="335" y="916"/>
                    <a:pt x="578" y="1250"/>
                  </a:cubicBezTo>
                  <a:cubicBezTo>
                    <a:pt x="821" y="885"/>
                    <a:pt x="1004" y="703"/>
                    <a:pt x="1034" y="490"/>
                  </a:cubicBezTo>
                  <a:cubicBezTo>
                    <a:pt x="1062" y="206"/>
                    <a:pt x="851" y="1"/>
                    <a:pt x="5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9" name="Google Shape;30259;p13"/>
            <p:cNvSpPr/>
            <p:nvPr/>
          </p:nvSpPr>
          <p:spPr>
            <a:xfrm>
              <a:off x="3819475" y="4203250"/>
              <a:ext cx="31950" cy="24325"/>
            </a:xfrm>
            <a:custGeom>
              <a:avLst/>
              <a:gdLst/>
              <a:ahLst/>
              <a:cxnLst/>
              <a:rect l="l" t="t" r="r" b="b"/>
              <a:pathLst>
                <a:path w="1278" h="973" extrusionOk="0">
                  <a:moveTo>
                    <a:pt x="578" y="0"/>
                  </a:moveTo>
                  <a:cubicBezTo>
                    <a:pt x="426" y="0"/>
                    <a:pt x="153" y="243"/>
                    <a:pt x="92" y="426"/>
                  </a:cubicBezTo>
                  <a:cubicBezTo>
                    <a:pt x="1" y="730"/>
                    <a:pt x="244" y="973"/>
                    <a:pt x="548" y="973"/>
                  </a:cubicBezTo>
                  <a:cubicBezTo>
                    <a:pt x="761" y="942"/>
                    <a:pt x="943" y="730"/>
                    <a:pt x="1278" y="486"/>
                  </a:cubicBezTo>
                  <a:cubicBezTo>
                    <a:pt x="974" y="243"/>
                    <a:pt x="761"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0" name="Google Shape;30260;p13"/>
            <p:cNvSpPr/>
            <p:nvPr/>
          </p:nvSpPr>
          <p:spPr>
            <a:xfrm>
              <a:off x="3515575" y="4193300"/>
              <a:ext cx="30375" cy="25425"/>
            </a:xfrm>
            <a:custGeom>
              <a:avLst/>
              <a:gdLst/>
              <a:ahLst/>
              <a:cxnLst/>
              <a:rect l="l" t="t" r="r" b="b"/>
              <a:pathLst>
                <a:path w="1215" h="1017" extrusionOk="0">
                  <a:moveTo>
                    <a:pt x="439" y="0"/>
                  </a:moveTo>
                  <a:cubicBezTo>
                    <a:pt x="188" y="0"/>
                    <a:pt x="0" y="233"/>
                    <a:pt x="29" y="520"/>
                  </a:cubicBezTo>
                  <a:cubicBezTo>
                    <a:pt x="29" y="816"/>
                    <a:pt x="196" y="1016"/>
                    <a:pt x="424" y="1016"/>
                  </a:cubicBezTo>
                  <a:cubicBezTo>
                    <a:pt x="453" y="1016"/>
                    <a:pt x="484" y="1013"/>
                    <a:pt x="515" y="1006"/>
                  </a:cubicBezTo>
                  <a:cubicBezTo>
                    <a:pt x="728" y="976"/>
                    <a:pt x="911" y="732"/>
                    <a:pt x="1215" y="489"/>
                  </a:cubicBezTo>
                  <a:cubicBezTo>
                    <a:pt x="880" y="276"/>
                    <a:pt x="698" y="33"/>
                    <a:pt x="485" y="3"/>
                  </a:cubicBezTo>
                  <a:cubicBezTo>
                    <a:pt x="469" y="1"/>
                    <a:pt x="454" y="0"/>
                    <a:pt x="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1" name="Google Shape;30261;p13"/>
            <p:cNvSpPr/>
            <p:nvPr/>
          </p:nvSpPr>
          <p:spPr>
            <a:xfrm>
              <a:off x="4203225" y="1454725"/>
              <a:ext cx="28900" cy="31175"/>
            </a:xfrm>
            <a:custGeom>
              <a:avLst/>
              <a:gdLst/>
              <a:ahLst/>
              <a:cxnLst/>
              <a:rect l="l" t="t" r="r" b="b"/>
              <a:pathLst>
                <a:path w="1156" h="1247" extrusionOk="0">
                  <a:moveTo>
                    <a:pt x="518" y="0"/>
                  </a:moveTo>
                  <a:cubicBezTo>
                    <a:pt x="305" y="335"/>
                    <a:pt x="92" y="517"/>
                    <a:pt x="62" y="730"/>
                  </a:cubicBezTo>
                  <a:cubicBezTo>
                    <a:pt x="1" y="1034"/>
                    <a:pt x="214" y="1216"/>
                    <a:pt x="548" y="1246"/>
                  </a:cubicBezTo>
                  <a:cubicBezTo>
                    <a:pt x="852" y="1246"/>
                    <a:pt x="1156" y="943"/>
                    <a:pt x="1065" y="669"/>
                  </a:cubicBezTo>
                  <a:cubicBezTo>
                    <a:pt x="1004" y="456"/>
                    <a:pt x="761" y="304"/>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2" name="Google Shape;30262;p13"/>
            <p:cNvSpPr/>
            <p:nvPr/>
          </p:nvSpPr>
          <p:spPr>
            <a:xfrm>
              <a:off x="3375800" y="1466500"/>
              <a:ext cx="31850" cy="25725"/>
            </a:xfrm>
            <a:custGeom>
              <a:avLst/>
              <a:gdLst/>
              <a:ahLst/>
              <a:cxnLst/>
              <a:rect l="l" t="t" r="r" b="b"/>
              <a:pathLst>
                <a:path w="1274" h="1029" extrusionOk="0">
                  <a:moveTo>
                    <a:pt x="488" y="0"/>
                  </a:moveTo>
                  <a:cubicBezTo>
                    <a:pt x="259" y="0"/>
                    <a:pt x="0" y="290"/>
                    <a:pt x="27" y="532"/>
                  </a:cubicBezTo>
                  <a:cubicBezTo>
                    <a:pt x="54" y="805"/>
                    <a:pt x="204" y="1028"/>
                    <a:pt x="453" y="1028"/>
                  </a:cubicBezTo>
                  <a:cubicBezTo>
                    <a:pt x="482" y="1028"/>
                    <a:pt x="512" y="1025"/>
                    <a:pt x="544" y="1019"/>
                  </a:cubicBezTo>
                  <a:cubicBezTo>
                    <a:pt x="757" y="988"/>
                    <a:pt x="939" y="775"/>
                    <a:pt x="1273" y="563"/>
                  </a:cubicBezTo>
                  <a:cubicBezTo>
                    <a:pt x="970" y="289"/>
                    <a:pt x="787" y="76"/>
                    <a:pt x="574" y="16"/>
                  </a:cubicBezTo>
                  <a:cubicBezTo>
                    <a:pt x="547" y="5"/>
                    <a:pt x="517" y="0"/>
                    <a:pt x="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3" name="Google Shape;30263;p13"/>
            <p:cNvSpPr/>
            <p:nvPr/>
          </p:nvSpPr>
          <p:spPr>
            <a:xfrm>
              <a:off x="4969975" y="3591450"/>
              <a:ext cx="31175" cy="25450"/>
            </a:xfrm>
            <a:custGeom>
              <a:avLst/>
              <a:gdLst/>
              <a:ahLst/>
              <a:cxnLst/>
              <a:rect l="l" t="t" r="r" b="b"/>
              <a:pathLst>
                <a:path w="1247" h="1018" extrusionOk="0">
                  <a:moveTo>
                    <a:pt x="435" y="1"/>
                  </a:moveTo>
                  <a:cubicBezTo>
                    <a:pt x="187" y="1"/>
                    <a:pt x="0" y="207"/>
                    <a:pt x="0" y="520"/>
                  </a:cubicBezTo>
                  <a:cubicBezTo>
                    <a:pt x="27" y="816"/>
                    <a:pt x="173" y="1017"/>
                    <a:pt x="417" y="1017"/>
                  </a:cubicBezTo>
                  <a:cubicBezTo>
                    <a:pt x="449" y="1017"/>
                    <a:pt x="482" y="1014"/>
                    <a:pt x="517" y="1007"/>
                  </a:cubicBezTo>
                  <a:cubicBezTo>
                    <a:pt x="730" y="976"/>
                    <a:pt x="912" y="733"/>
                    <a:pt x="1246" y="490"/>
                  </a:cubicBezTo>
                  <a:cubicBezTo>
                    <a:pt x="912" y="277"/>
                    <a:pt x="730" y="34"/>
                    <a:pt x="486" y="4"/>
                  </a:cubicBezTo>
                  <a:cubicBezTo>
                    <a:pt x="469" y="2"/>
                    <a:pt x="452"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4" name="Google Shape;30264;p13"/>
            <p:cNvSpPr/>
            <p:nvPr/>
          </p:nvSpPr>
          <p:spPr>
            <a:xfrm>
              <a:off x="4714900" y="1749500"/>
              <a:ext cx="33200" cy="26300"/>
            </a:xfrm>
            <a:custGeom>
              <a:avLst/>
              <a:gdLst/>
              <a:ahLst/>
              <a:cxnLst/>
              <a:rect l="l" t="t" r="r" b="b"/>
              <a:pathLst>
                <a:path w="1328" h="1052" extrusionOk="0">
                  <a:moveTo>
                    <a:pt x="596" y="0"/>
                  </a:moveTo>
                  <a:cubicBezTo>
                    <a:pt x="587" y="0"/>
                    <a:pt x="577" y="1"/>
                    <a:pt x="568" y="3"/>
                  </a:cubicBezTo>
                  <a:cubicBezTo>
                    <a:pt x="385" y="33"/>
                    <a:pt x="142" y="307"/>
                    <a:pt x="81" y="519"/>
                  </a:cubicBezTo>
                  <a:cubicBezTo>
                    <a:pt x="1" y="762"/>
                    <a:pt x="301" y="1052"/>
                    <a:pt x="561" y="1052"/>
                  </a:cubicBezTo>
                  <a:cubicBezTo>
                    <a:pt x="594" y="1052"/>
                    <a:pt x="627" y="1047"/>
                    <a:pt x="659" y="1036"/>
                  </a:cubicBezTo>
                  <a:cubicBezTo>
                    <a:pt x="872" y="945"/>
                    <a:pt x="1024" y="732"/>
                    <a:pt x="1328" y="459"/>
                  </a:cubicBezTo>
                  <a:cubicBezTo>
                    <a:pt x="982" y="257"/>
                    <a:pt x="772" y="0"/>
                    <a:pt x="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5" name="Google Shape;30265;p13"/>
            <p:cNvSpPr/>
            <p:nvPr/>
          </p:nvSpPr>
          <p:spPr>
            <a:xfrm>
              <a:off x="3682825" y="1476700"/>
              <a:ext cx="31825" cy="23700"/>
            </a:xfrm>
            <a:custGeom>
              <a:avLst/>
              <a:gdLst/>
              <a:ahLst/>
              <a:cxnLst/>
              <a:rect l="l" t="t" r="r" b="b"/>
              <a:pathLst>
                <a:path w="1273" h="948" extrusionOk="0">
                  <a:moveTo>
                    <a:pt x="471" y="0"/>
                  </a:moveTo>
                  <a:cubicBezTo>
                    <a:pt x="215" y="0"/>
                    <a:pt x="0" y="261"/>
                    <a:pt x="87" y="550"/>
                  </a:cubicBezTo>
                  <a:cubicBezTo>
                    <a:pt x="144" y="722"/>
                    <a:pt x="390" y="948"/>
                    <a:pt x="546" y="948"/>
                  </a:cubicBezTo>
                  <a:cubicBezTo>
                    <a:pt x="555" y="948"/>
                    <a:pt x="564" y="947"/>
                    <a:pt x="573" y="945"/>
                  </a:cubicBezTo>
                  <a:cubicBezTo>
                    <a:pt x="786" y="945"/>
                    <a:pt x="968" y="702"/>
                    <a:pt x="1272" y="459"/>
                  </a:cubicBezTo>
                  <a:cubicBezTo>
                    <a:pt x="938" y="216"/>
                    <a:pt x="725" y="3"/>
                    <a:pt x="512" y="3"/>
                  </a:cubicBezTo>
                  <a:cubicBezTo>
                    <a:pt x="498" y="1"/>
                    <a:pt x="485"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6" name="Google Shape;30266;p13"/>
            <p:cNvSpPr/>
            <p:nvPr/>
          </p:nvSpPr>
          <p:spPr>
            <a:xfrm>
              <a:off x="3423575" y="4156125"/>
              <a:ext cx="26575" cy="30500"/>
            </a:xfrm>
            <a:custGeom>
              <a:avLst/>
              <a:gdLst/>
              <a:ahLst/>
              <a:cxnLst/>
              <a:rect l="l" t="t" r="r" b="b"/>
              <a:pathLst>
                <a:path w="1063" h="1220" extrusionOk="0">
                  <a:moveTo>
                    <a:pt x="578" y="1"/>
                  </a:moveTo>
                  <a:cubicBezTo>
                    <a:pt x="335" y="335"/>
                    <a:pt x="122" y="487"/>
                    <a:pt x="62" y="700"/>
                  </a:cubicBezTo>
                  <a:cubicBezTo>
                    <a:pt x="1" y="1004"/>
                    <a:pt x="214" y="1216"/>
                    <a:pt x="518" y="1216"/>
                  </a:cubicBezTo>
                  <a:cubicBezTo>
                    <a:pt x="539" y="1218"/>
                    <a:pt x="560" y="1219"/>
                    <a:pt x="580" y="1219"/>
                  </a:cubicBezTo>
                  <a:cubicBezTo>
                    <a:pt x="878" y="1219"/>
                    <a:pt x="1063" y="1015"/>
                    <a:pt x="1034" y="730"/>
                  </a:cubicBezTo>
                  <a:cubicBezTo>
                    <a:pt x="1004" y="517"/>
                    <a:pt x="791" y="335"/>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7" name="Google Shape;30267;p13"/>
            <p:cNvSpPr/>
            <p:nvPr/>
          </p:nvSpPr>
          <p:spPr>
            <a:xfrm>
              <a:off x="3988300" y="1485825"/>
              <a:ext cx="31825" cy="23700"/>
            </a:xfrm>
            <a:custGeom>
              <a:avLst/>
              <a:gdLst/>
              <a:ahLst/>
              <a:cxnLst/>
              <a:rect l="l" t="t" r="r" b="b"/>
              <a:pathLst>
                <a:path w="1273" h="948" extrusionOk="0">
                  <a:moveTo>
                    <a:pt x="471" y="0"/>
                  </a:moveTo>
                  <a:cubicBezTo>
                    <a:pt x="215" y="0"/>
                    <a:pt x="0" y="261"/>
                    <a:pt x="87" y="550"/>
                  </a:cubicBezTo>
                  <a:cubicBezTo>
                    <a:pt x="144" y="721"/>
                    <a:pt x="391" y="947"/>
                    <a:pt x="546" y="947"/>
                  </a:cubicBezTo>
                  <a:cubicBezTo>
                    <a:pt x="555" y="947"/>
                    <a:pt x="565" y="947"/>
                    <a:pt x="573" y="945"/>
                  </a:cubicBezTo>
                  <a:cubicBezTo>
                    <a:pt x="786" y="945"/>
                    <a:pt x="968" y="702"/>
                    <a:pt x="1272" y="458"/>
                  </a:cubicBezTo>
                  <a:cubicBezTo>
                    <a:pt x="938" y="215"/>
                    <a:pt x="725" y="2"/>
                    <a:pt x="513" y="2"/>
                  </a:cubicBezTo>
                  <a:cubicBezTo>
                    <a:pt x="499" y="1"/>
                    <a:pt x="485"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8" name="Google Shape;30268;p13"/>
            <p:cNvSpPr/>
            <p:nvPr/>
          </p:nvSpPr>
          <p:spPr>
            <a:xfrm>
              <a:off x="4294425" y="1491900"/>
              <a:ext cx="28800" cy="30475"/>
            </a:xfrm>
            <a:custGeom>
              <a:avLst/>
              <a:gdLst/>
              <a:ahLst/>
              <a:cxnLst/>
              <a:rect l="l" t="t" r="r" b="b"/>
              <a:pathLst>
                <a:path w="1152" h="1219" extrusionOk="0">
                  <a:moveTo>
                    <a:pt x="564" y="1"/>
                  </a:moveTo>
                  <a:cubicBezTo>
                    <a:pt x="548" y="1"/>
                    <a:pt x="533" y="1"/>
                    <a:pt x="517" y="3"/>
                  </a:cubicBezTo>
                  <a:cubicBezTo>
                    <a:pt x="213" y="33"/>
                    <a:pt x="0" y="185"/>
                    <a:pt x="61" y="519"/>
                  </a:cubicBezTo>
                  <a:cubicBezTo>
                    <a:pt x="91" y="732"/>
                    <a:pt x="304" y="915"/>
                    <a:pt x="517" y="1218"/>
                  </a:cubicBezTo>
                  <a:cubicBezTo>
                    <a:pt x="760" y="915"/>
                    <a:pt x="1003" y="763"/>
                    <a:pt x="1064" y="550"/>
                  </a:cubicBezTo>
                  <a:cubicBezTo>
                    <a:pt x="1151" y="289"/>
                    <a:pt x="879" y="1"/>
                    <a:pt x="5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9" name="Google Shape;30269;p13"/>
            <p:cNvSpPr/>
            <p:nvPr/>
          </p:nvSpPr>
          <p:spPr>
            <a:xfrm>
              <a:off x="5004150" y="3500275"/>
              <a:ext cx="31200" cy="25400"/>
            </a:xfrm>
            <a:custGeom>
              <a:avLst/>
              <a:gdLst/>
              <a:ahLst/>
              <a:cxnLst/>
              <a:rect l="l" t="t" r="r" b="b"/>
              <a:pathLst>
                <a:path w="1248" h="1016" extrusionOk="0">
                  <a:moveTo>
                    <a:pt x="437" y="1"/>
                  </a:moveTo>
                  <a:cubicBezTo>
                    <a:pt x="163" y="1"/>
                    <a:pt x="1" y="233"/>
                    <a:pt x="1" y="520"/>
                  </a:cubicBezTo>
                  <a:cubicBezTo>
                    <a:pt x="28" y="792"/>
                    <a:pt x="202" y="1016"/>
                    <a:pt x="456" y="1016"/>
                  </a:cubicBezTo>
                  <a:cubicBezTo>
                    <a:pt x="486" y="1016"/>
                    <a:pt x="516" y="1013"/>
                    <a:pt x="548" y="1006"/>
                  </a:cubicBezTo>
                  <a:cubicBezTo>
                    <a:pt x="730" y="976"/>
                    <a:pt x="913" y="733"/>
                    <a:pt x="1247" y="489"/>
                  </a:cubicBezTo>
                  <a:cubicBezTo>
                    <a:pt x="882" y="246"/>
                    <a:pt x="700" y="34"/>
                    <a:pt x="487" y="3"/>
                  </a:cubicBezTo>
                  <a:cubicBezTo>
                    <a:pt x="470" y="1"/>
                    <a:pt x="453" y="1"/>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0" name="Google Shape;30270;p13"/>
            <p:cNvSpPr/>
            <p:nvPr/>
          </p:nvSpPr>
          <p:spPr>
            <a:xfrm>
              <a:off x="2729800" y="3799750"/>
              <a:ext cx="28750" cy="32150"/>
            </a:xfrm>
            <a:custGeom>
              <a:avLst/>
              <a:gdLst/>
              <a:ahLst/>
              <a:cxnLst/>
              <a:rect l="l" t="t" r="r" b="b"/>
              <a:pathLst>
                <a:path w="1150" h="1286" extrusionOk="0">
                  <a:moveTo>
                    <a:pt x="639" y="0"/>
                  </a:moveTo>
                  <a:cubicBezTo>
                    <a:pt x="365" y="334"/>
                    <a:pt x="152" y="486"/>
                    <a:pt x="92" y="699"/>
                  </a:cubicBezTo>
                  <a:cubicBezTo>
                    <a:pt x="1" y="973"/>
                    <a:pt x="183" y="1216"/>
                    <a:pt x="487" y="1277"/>
                  </a:cubicBezTo>
                  <a:cubicBezTo>
                    <a:pt x="516" y="1282"/>
                    <a:pt x="545" y="1285"/>
                    <a:pt x="575" y="1285"/>
                  </a:cubicBezTo>
                  <a:cubicBezTo>
                    <a:pt x="856" y="1285"/>
                    <a:pt x="1150" y="1035"/>
                    <a:pt x="1095" y="760"/>
                  </a:cubicBezTo>
                  <a:cubicBezTo>
                    <a:pt x="1064" y="547"/>
                    <a:pt x="852" y="365"/>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1" name="Google Shape;30271;p13"/>
            <p:cNvSpPr/>
            <p:nvPr/>
          </p:nvSpPr>
          <p:spPr>
            <a:xfrm>
              <a:off x="2973725" y="1725250"/>
              <a:ext cx="25025" cy="31400"/>
            </a:xfrm>
            <a:custGeom>
              <a:avLst/>
              <a:gdLst/>
              <a:ahLst/>
              <a:cxnLst/>
              <a:rect l="l" t="t" r="r" b="b"/>
              <a:pathLst>
                <a:path w="1001" h="1256" extrusionOk="0">
                  <a:moveTo>
                    <a:pt x="487" y="0"/>
                  </a:moveTo>
                  <a:cubicBezTo>
                    <a:pt x="244" y="365"/>
                    <a:pt x="31" y="578"/>
                    <a:pt x="31" y="760"/>
                  </a:cubicBezTo>
                  <a:cubicBezTo>
                    <a:pt x="1" y="942"/>
                    <a:pt x="274" y="1186"/>
                    <a:pt x="426" y="1246"/>
                  </a:cubicBezTo>
                  <a:cubicBezTo>
                    <a:pt x="458" y="1253"/>
                    <a:pt x="490" y="1256"/>
                    <a:pt x="520" y="1256"/>
                  </a:cubicBezTo>
                  <a:cubicBezTo>
                    <a:pt x="784" y="1256"/>
                    <a:pt x="1000" y="1035"/>
                    <a:pt x="973" y="790"/>
                  </a:cubicBezTo>
                  <a:cubicBezTo>
                    <a:pt x="943" y="578"/>
                    <a:pt x="730" y="365"/>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2" name="Google Shape;30272;p13"/>
            <p:cNvSpPr/>
            <p:nvPr/>
          </p:nvSpPr>
          <p:spPr>
            <a:xfrm>
              <a:off x="5202500" y="2955975"/>
              <a:ext cx="31925" cy="24850"/>
            </a:xfrm>
            <a:custGeom>
              <a:avLst/>
              <a:gdLst/>
              <a:ahLst/>
              <a:cxnLst/>
              <a:rect l="l" t="t" r="r" b="b"/>
              <a:pathLst>
                <a:path w="1277" h="994" extrusionOk="0">
                  <a:moveTo>
                    <a:pt x="405" y="0"/>
                  </a:moveTo>
                  <a:cubicBezTo>
                    <a:pt x="162" y="0"/>
                    <a:pt x="0" y="176"/>
                    <a:pt x="0" y="468"/>
                  </a:cubicBezTo>
                  <a:cubicBezTo>
                    <a:pt x="0" y="768"/>
                    <a:pt x="171" y="994"/>
                    <a:pt x="425" y="994"/>
                  </a:cubicBezTo>
                  <a:cubicBezTo>
                    <a:pt x="455" y="994"/>
                    <a:pt x="485" y="991"/>
                    <a:pt x="517" y="985"/>
                  </a:cubicBezTo>
                  <a:cubicBezTo>
                    <a:pt x="730" y="954"/>
                    <a:pt x="912" y="741"/>
                    <a:pt x="1277" y="498"/>
                  </a:cubicBezTo>
                  <a:cubicBezTo>
                    <a:pt x="912" y="255"/>
                    <a:pt x="730" y="42"/>
                    <a:pt x="517" y="12"/>
                  </a:cubicBezTo>
                  <a:cubicBezTo>
                    <a:pt x="478" y="4"/>
                    <a:pt x="440" y="0"/>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3" name="Google Shape;30273;p13"/>
            <p:cNvSpPr/>
            <p:nvPr/>
          </p:nvSpPr>
          <p:spPr>
            <a:xfrm>
              <a:off x="2359025" y="2846575"/>
              <a:ext cx="32650" cy="24675"/>
            </a:xfrm>
            <a:custGeom>
              <a:avLst/>
              <a:gdLst/>
              <a:ahLst/>
              <a:cxnLst/>
              <a:rect l="l" t="t" r="r" b="b"/>
              <a:pathLst>
                <a:path w="1306" h="987" extrusionOk="0">
                  <a:moveTo>
                    <a:pt x="444" y="1"/>
                  </a:moveTo>
                  <a:cubicBezTo>
                    <a:pt x="195" y="1"/>
                    <a:pt x="29" y="198"/>
                    <a:pt x="29" y="467"/>
                  </a:cubicBezTo>
                  <a:cubicBezTo>
                    <a:pt x="0" y="780"/>
                    <a:pt x="185" y="987"/>
                    <a:pt x="458" y="987"/>
                  </a:cubicBezTo>
                  <a:cubicBezTo>
                    <a:pt x="477" y="987"/>
                    <a:pt x="496" y="986"/>
                    <a:pt x="515" y="984"/>
                  </a:cubicBezTo>
                  <a:cubicBezTo>
                    <a:pt x="728" y="953"/>
                    <a:pt x="941" y="740"/>
                    <a:pt x="1305" y="528"/>
                  </a:cubicBezTo>
                  <a:cubicBezTo>
                    <a:pt x="941" y="254"/>
                    <a:pt x="758" y="41"/>
                    <a:pt x="546" y="11"/>
                  </a:cubicBezTo>
                  <a:cubicBezTo>
                    <a:pt x="510" y="4"/>
                    <a:pt x="476" y="1"/>
                    <a:pt x="4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4" name="Google Shape;30274;p13"/>
            <p:cNvSpPr/>
            <p:nvPr/>
          </p:nvSpPr>
          <p:spPr>
            <a:xfrm>
              <a:off x="2969925" y="3995025"/>
              <a:ext cx="26625" cy="25375"/>
            </a:xfrm>
            <a:custGeom>
              <a:avLst/>
              <a:gdLst/>
              <a:ahLst/>
              <a:cxnLst/>
              <a:rect l="l" t="t" r="r" b="b"/>
              <a:pathLst>
                <a:path w="1065" h="1015" extrusionOk="0">
                  <a:moveTo>
                    <a:pt x="517" y="1"/>
                  </a:moveTo>
                  <a:cubicBezTo>
                    <a:pt x="213" y="31"/>
                    <a:pt x="1" y="213"/>
                    <a:pt x="31" y="548"/>
                  </a:cubicBezTo>
                  <a:cubicBezTo>
                    <a:pt x="31" y="817"/>
                    <a:pt x="197" y="1014"/>
                    <a:pt x="446" y="1014"/>
                  </a:cubicBezTo>
                  <a:cubicBezTo>
                    <a:pt x="479" y="1014"/>
                    <a:pt x="513" y="1011"/>
                    <a:pt x="548" y="1004"/>
                  </a:cubicBezTo>
                  <a:cubicBezTo>
                    <a:pt x="760" y="973"/>
                    <a:pt x="943" y="730"/>
                    <a:pt x="1064" y="639"/>
                  </a:cubicBezTo>
                  <a:cubicBezTo>
                    <a:pt x="1034" y="153"/>
                    <a:pt x="852"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5" name="Google Shape;30275;p13"/>
            <p:cNvSpPr/>
            <p:nvPr/>
          </p:nvSpPr>
          <p:spPr>
            <a:xfrm>
              <a:off x="4623450" y="3981875"/>
              <a:ext cx="31950" cy="24875"/>
            </a:xfrm>
            <a:custGeom>
              <a:avLst/>
              <a:gdLst/>
              <a:ahLst/>
              <a:cxnLst/>
              <a:rect l="l" t="t" r="r" b="b"/>
              <a:pathLst>
                <a:path w="1278" h="995" extrusionOk="0">
                  <a:moveTo>
                    <a:pt x="396" y="1"/>
                  </a:moveTo>
                  <a:cubicBezTo>
                    <a:pt x="147" y="1"/>
                    <a:pt x="1" y="227"/>
                    <a:pt x="1" y="527"/>
                  </a:cubicBezTo>
                  <a:cubicBezTo>
                    <a:pt x="27" y="818"/>
                    <a:pt x="192" y="994"/>
                    <a:pt x="436" y="994"/>
                  </a:cubicBezTo>
                  <a:cubicBezTo>
                    <a:pt x="471" y="994"/>
                    <a:pt x="509" y="990"/>
                    <a:pt x="548" y="983"/>
                  </a:cubicBezTo>
                  <a:cubicBezTo>
                    <a:pt x="760" y="922"/>
                    <a:pt x="943" y="709"/>
                    <a:pt x="1277" y="435"/>
                  </a:cubicBezTo>
                  <a:cubicBezTo>
                    <a:pt x="912" y="223"/>
                    <a:pt x="700" y="40"/>
                    <a:pt x="487" y="10"/>
                  </a:cubicBezTo>
                  <a:cubicBezTo>
                    <a:pt x="455" y="4"/>
                    <a:pt x="425"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6" name="Google Shape;30276;p13"/>
            <p:cNvSpPr/>
            <p:nvPr/>
          </p:nvSpPr>
          <p:spPr>
            <a:xfrm>
              <a:off x="3697250" y="4254150"/>
              <a:ext cx="28025" cy="30500"/>
            </a:xfrm>
            <a:custGeom>
              <a:avLst/>
              <a:gdLst/>
              <a:ahLst/>
              <a:cxnLst/>
              <a:rect l="l" t="t" r="r" b="b"/>
              <a:pathLst>
                <a:path w="1121" h="1220" extrusionOk="0">
                  <a:moveTo>
                    <a:pt x="483" y="1"/>
                  </a:moveTo>
                  <a:cubicBezTo>
                    <a:pt x="270" y="335"/>
                    <a:pt x="87" y="548"/>
                    <a:pt x="57" y="760"/>
                  </a:cubicBezTo>
                  <a:cubicBezTo>
                    <a:pt x="1" y="1042"/>
                    <a:pt x="232" y="1220"/>
                    <a:pt x="508" y="1220"/>
                  </a:cubicBezTo>
                  <a:cubicBezTo>
                    <a:pt x="530" y="1220"/>
                    <a:pt x="552" y="1219"/>
                    <a:pt x="574" y="1216"/>
                  </a:cubicBezTo>
                  <a:cubicBezTo>
                    <a:pt x="908" y="1216"/>
                    <a:pt x="1121" y="1004"/>
                    <a:pt x="1060" y="700"/>
                  </a:cubicBezTo>
                  <a:cubicBezTo>
                    <a:pt x="999" y="487"/>
                    <a:pt x="756" y="335"/>
                    <a:pt x="4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7" name="Google Shape;30277;p13"/>
            <p:cNvSpPr/>
            <p:nvPr/>
          </p:nvSpPr>
          <p:spPr>
            <a:xfrm>
              <a:off x="2763275" y="3715325"/>
              <a:ext cx="29625" cy="24175"/>
            </a:xfrm>
            <a:custGeom>
              <a:avLst/>
              <a:gdLst/>
              <a:ahLst/>
              <a:cxnLst/>
              <a:rect l="l" t="t" r="r" b="b"/>
              <a:pathLst>
                <a:path w="1185" h="967" extrusionOk="0">
                  <a:moveTo>
                    <a:pt x="489" y="0"/>
                  </a:moveTo>
                  <a:cubicBezTo>
                    <a:pt x="212" y="0"/>
                    <a:pt x="1" y="205"/>
                    <a:pt x="29" y="489"/>
                  </a:cubicBezTo>
                  <a:cubicBezTo>
                    <a:pt x="55" y="771"/>
                    <a:pt x="210" y="967"/>
                    <a:pt x="440" y="967"/>
                  </a:cubicBezTo>
                  <a:cubicBezTo>
                    <a:pt x="483" y="967"/>
                    <a:pt x="529" y="960"/>
                    <a:pt x="576" y="945"/>
                  </a:cubicBezTo>
                  <a:cubicBezTo>
                    <a:pt x="759" y="915"/>
                    <a:pt x="911" y="702"/>
                    <a:pt x="1184" y="459"/>
                  </a:cubicBezTo>
                  <a:cubicBezTo>
                    <a:pt x="880" y="246"/>
                    <a:pt x="728" y="34"/>
                    <a:pt x="546" y="3"/>
                  </a:cubicBezTo>
                  <a:cubicBezTo>
                    <a:pt x="527" y="1"/>
                    <a:pt x="508" y="0"/>
                    <a:pt x="4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8" name="Google Shape;30278;p13"/>
            <p:cNvSpPr/>
            <p:nvPr/>
          </p:nvSpPr>
          <p:spPr>
            <a:xfrm>
              <a:off x="2461550" y="2575550"/>
              <a:ext cx="29675" cy="23600"/>
            </a:xfrm>
            <a:custGeom>
              <a:avLst/>
              <a:gdLst/>
              <a:ahLst/>
              <a:cxnLst/>
              <a:rect l="l" t="t" r="r" b="b"/>
              <a:pathLst>
                <a:path w="1187" h="944" extrusionOk="0">
                  <a:moveTo>
                    <a:pt x="426" y="1"/>
                  </a:moveTo>
                  <a:cubicBezTo>
                    <a:pt x="274" y="1"/>
                    <a:pt x="1" y="305"/>
                    <a:pt x="1" y="457"/>
                  </a:cubicBezTo>
                  <a:cubicBezTo>
                    <a:pt x="1" y="639"/>
                    <a:pt x="244" y="943"/>
                    <a:pt x="396" y="943"/>
                  </a:cubicBezTo>
                  <a:cubicBezTo>
                    <a:pt x="578" y="943"/>
                    <a:pt x="822" y="730"/>
                    <a:pt x="1186" y="517"/>
                  </a:cubicBezTo>
                  <a:cubicBezTo>
                    <a:pt x="822" y="244"/>
                    <a:pt x="639" y="3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9" name="Google Shape;30279;p13"/>
            <p:cNvSpPr/>
            <p:nvPr/>
          </p:nvSpPr>
          <p:spPr>
            <a:xfrm>
              <a:off x="2384050" y="3055050"/>
              <a:ext cx="27325" cy="30500"/>
            </a:xfrm>
            <a:custGeom>
              <a:avLst/>
              <a:gdLst/>
              <a:ahLst/>
              <a:cxnLst/>
              <a:rect l="l" t="t" r="r" b="b"/>
              <a:pathLst>
                <a:path w="1093" h="1220" extrusionOk="0">
                  <a:moveTo>
                    <a:pt x="548" y="0"/>
                  </a:moveTo>
                  <a:cubicBezTo>
                    <a:pt x="304" y="335"/>
                    <a:pt x="92" y="517"/>
                    <a:pt x="61" y="730"/>
                  </a:cubicBezTo>
                  <a:cubicBezTo>
                    <a:pt x="0" y="1034"/>
                    <a:pt x="213" y="1216"/>
                    <a:pt x="548" y="1216"/>
                  </a:cubicBezTo>
                  <a:cubicBezTo>
                    <a:pt x="567" y="1218"/>
                    <a:pt x="586" y="1219"/>
                    <a:pt x="605" y="1219"/>
                  </a:cubicBezTo>
                  <a:cubicBezTo>
                    <a:pt x="881" y="1219"/>
                    <a:pt x="1093" y="1014"/>
                    <a:pt x="1064" y="730"/>
                  </a:cubicBezTo>
                  <a:cubicBezTo>
                    <a:pt x="1034" y="517"/>
                    <a:pt x="791" y="335"/>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0" name="Google Shape;30280;p13"/>
            <p:cNvSpPr/>
            <p:nvPr/>
          </p:nvSpPr>
          <p:spPr>
            <a:xfrm>
              <a:off x="3346075" y="1558825"/>
              <a:ext cx="29650" cy="23575"/>
            </a:xfrm>
            <a:custGeom>
              <a:avLst/>
              <a:gdLst/>
              <a:ahLst/>
              <a:cxnLst/>
              <a:rect l="l" t="t" r="r" b="b"/>
              <a:pathLst>
                <a:path w="1186" h="943" extrusionOk="0">
                  <a:moveTo>
                    <a:pt x="396" y="0"/>
                  </a:moveTo>
                  <a:cubicBezTo>
                    <a:pt x="244" y="31"/>
                    <a:pt x="0" y="335"/>
                    <a:pt x="0" y="517"/>
                  </a:cubicBezTo>
                  <a:cubicBezTo>
                    <a:pt x="0" y="669"/>
                    <a:pt x="304" y="943"/>
                    <a:pt x="426" y="943"/>
                  </a:cubicBezTo>
                  <a:cubicBezTo>
                    <a:pt x="639" y="943"/>
                    <a:pt x="821" y="700"/>
                    <a:pt x="1186" y="426"/>
                  </a:cubicBezTo>
                  <a:cubicBezTo>
                    <a:pt x="791" y="213"/>
                    <a:pt x="57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1" name="Google Shape;30281;p13"/>
            <p:cNvSpPr/>
            <p:nvPr/>
          </p:nvSpPr>
          <p:spPr>
            <a:xfrm>
              <a:off x="4444875" y="1650000"/>
              <a:ext cx="29675" cy="23600"/>
            </a:xfrm>
            <a:custGeom>
              <a:avLst/>
              <a:gdLst/>
              <a:ahLst/>
              <a:cxnLst/>
              <a:rect l="l" t="t" r="r" b="b"/>
              <a:pathLst>
                <a:path w="1187" h="944" extrusionOk="0">
                  <a:moveTo>
                    <a:pt x="426" y="1"/>
                  </a:moveTo>
                  <a:cubicBezTo>
                    <a:pt x="274" y="1"/>
                    <a:pt x="1" y="305"/>
                    <a:pt x="1" y="457"/>
                  </a:cubicBezTo>
                  <a:cubicBezTo>
                    <a:pt x="1" y="639"/>
                    <a:pt x="244" y="943"/>
                    <a:pt x="396" y="943"/>
                  </a:cubicBezTo>
                  <a:cubicBezTo>
                    <a:pt x="578" y="943"/>
                    <a:pt x="821" y="730"/>
                    <a:pt x="1186" y="518"/>
                  </a:cubicBezTo>
                  <a:cubicBezTo>
                    <a:pt x="821" y="244"/>
                    <a:pt x="639" y="3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2" name="Google Shape;30282;p13"/>
            <p:cNvSpPr/>
            <p:nvPr/>
          </p:nvSpPr>
          <p:spPr>
            <a:xfrm>
              <a:off x="7344625" y="957750"/>
              <a:ext cx="17500" cy="44850"/>
            </a:xfrm>
            <a:custGeom>
              <a:avLst/>
              <a:gdLst/>
              <a:ahLst/>
              <a:cxnLst/>
              <a:rect l="l" t="t" r="r" b="b"/>
              <a:pathLst>
                <a:path w="700" h="1794" extrusionOk="0">
                  <a:moveTo>
                    <a:pt x="700" y="1"/>
                  </a:moveTo>
                  <a:cubicBezTo>
                    <a:pt x="1" y="639"/>
                    <a:pt x="1" y="1186"/>
                    <a:pt x="700" y="1794"/>
                  </a:cubicBezTo>
                  <a:lnTo>
                    <a:pt x="70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3" name="Google Shape;30283;p13"/>
            <p:cNvSpPr/>
            <p:nvPr/>
          </p:nvSpPr>
          <p:spPr>
            <a:xfrm>
              <a:off x="4865150" y="1901525"/>
              <a:ext cx="27325" cy="30525"/>
            </a:xfrm>
            <a:custGeom>
              <a:avLst/>
              <a:gdLst/>
              <a:ahLst/>
              <a:cxnLst/>
              <a:rect l="l" t="t" r="r" b="b"/>
              <a:pathLst>
                <a:path w="1093" h="1221" extrusionOk="0">
                  <a:moveTo>
                    <a:pt x="454" y="1"/>
                  </a:moveTo>
                  <a:cubicBezTo>
                    <a:pt x="242" y="366"/>
                    <a:pt x="59" y="548"/>
                    <a:pt x="29" y="761"/>
                  </a:cubicBezTo>
                  <a:cubicBezTo>
                    <a:pt x="1" y="1067"/>
                    <a:pt x="203" y="1220"/>
                    <a:pt x="471" y="1220"/>
                  </a:cubicBezTo>
                  <a:cubicBezTo>
                    <a:pt x="495" y="1220"/>
                    <a:pt x="520" y="1219"/>
                    <a:pt x="546" y="1217"/>
                  </a:cubicBezTo>
                  <a:cubicBezTo>
                    <a:pt x="880" y="1217"/>
                    <a:pt x="1093" y="974"/>
                    <a:pt x="1032" y="700"/>
                  </a:cubicBezTo>
                  <a:cubicBezTo>
                    <a:pt x="971" y="487"/>
                    <a:pt x="728" y="305"/>
                    <a:pt x="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4" name="Google Shape;30284;p13"/>
            <p:cNvSpPr/>
            <p:nvPr/>
          </p:nvSpPr>
          <p:spPr>
            <a:xfrm>
              <a:off x="2690275" y="1939300"/>
              <a:ext cx="31950" cy="24850"/>
            </a:xfrm>
            <a:custGeom>
              <a:avLst/>
              <a:gdLst/>
              <a:ahLst/>
              <a:cxnLst/>
              <a:rect l="l" t="t" r="r" b="b"/>
              <a:pathLst>
                <a:path w="1278" h="994" extrusionOk="0">
                  <a:moveTo>
                    <a:pt x="397" y="0"/>
                  </a:moveTo>
                  <a:cubicBezTo>
                    <a:pt x="147" y="0"/>
                    <a:pt x="1" y="227"/>
                    <a:pt x="1" y="526"/>
                  </a:cubicBezTo>
                  <a:cubicBezTo>
                    <a:pt x="27" y="818"/>
                    <a:pt x="193" y="994"/>
                    <a:pt x="436" y="994"/>
                  </a:cubicBezTo>
                  <a:cubicBezTo>
                    <a:pt x="472" y="994"/>
                    <a:pt x="509" y="990"/>
                    <a:pt x="548" y="982"/>
                  </a:cubicBezTo>
                  <a:cubicBezTo>
                    <a:pt x="761" y="922"/>
                    <a:pt x="943" y="709"/>
                    <a:pt x="1278" y="435"/>
                  </a:cubicBezTo>
                  <a:cubicBezTo>
                    <a:pt x="913" y="222"/>
                    <a:pt x="700" y="40"/>
                    <a:pt x="487" y="10"/>
                  </a:cubicBezTo>
                  <a:cubicBezTo>
                    <a:pt x="456" y="3"/>
                    <a:pt x="425" y="0"/>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5" name="Google Shape;30285;p13"/>
            <p:cNvSpPr/>
            <p:nvPr/>
          </p:nvSpPr>
          <p:spPr>
            <a:xfrm>
              <a:off x="2673600" y="3680700"/>
              <a:ext cx="31900" cy="24900"/>
            </a:xfrm>
            <a:custGeom>
              <a:avLst/>
              <a:gdLst/>
              <a:ahLst/>
              <a:cxnLst/>
              <a:rect l="l" t="t" r="r" b="b"/>
              <a:pathLst>
                <a:path w="1276" h="996" extrusionOk="0">
                  <a:moveTo>
                    <a:pt x="451" y="1"/>
                  </a:moveTo>
                  <a:cubicBezTo>
                    <a:pt x="215" y="1"/>
                    <a:pt x="56" y="216"/>
                    <a:pt x="30" y="476"/>
                  </a:cubicBezTo>
                  <a:cubicBezTo>
                    <a:pt x="1" y="763"/>
                    <a:pt x="189" y="996"/>
                    <a:pt x="465" y="996"/>
                  </a:cubicBezTo>
                  <a:cubicBezTo>
                    <a:pt x="482" y="996"/>
                    <a:pt x="499" y="995"/>
                    <a:pt x="516" y="993"/>
                  </a:cubicBezTo>
                  <a:cubicBezTo>
                    <a:pt x="729" y="963"/>
                    <a:pt x="911" y="750"/>
                    <a:pt x="1276" y="537"/>
                  </a:cubicBezTo>
                  <a:cubicBezTo>
                    <a:pt x="941" y="294"/>
                    <a:pt x="790" y="51"/>
                    <a:pt x="577" y="20"/>
                  </a:cubicBezTo>
                  <a:cubicBezTo>
                    <a:pt x="533" y="7"/>
                    <a:pt x="491"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6" name="Google Shape;30286;p13"/>
            <p:cNvSpPr/>
            <p:nvPr/>
          </p:nvSpPr>
          <p:spPr>
            <a:xfrm>
              <a:off x="2842275" y="1788825"/>
              <a:ext cx="31175" cy="24850"/>
            </a:xfrm>
            <a:custGeom>
              <a:avLst/>
              <a:gdLst/>
              <a:ahLst/>
              <a:cxnLst/>
              <a:rect l="l" t="t" r="r" b="b"/>
              <a:pathLst>
                <a:path w="1247" h="994" extrusionOk="0">
                  <a:moveTo>
                    <a:pt x="851" y="1"/>
                  </a:moveTo>
                  <a:cubicBezTo>
                    <a:pt x="822" y="1"/>
                    <a:pt x="792" y="4"/>
                    <a:pt x="760" y="10"/>
                  </a:cubicBezTo>
                  <a:cubicBezTo>
                    <a:pt x="547" y="41"/>
                    <a:pt x="334" y="223"/>
                    <a:pt x="0" y="466"/>
                  </a:cubicBezTo>
                  <a:cubicBezTo>
                    <a:pt x="304" y="709"/>
                    <a:pt x="486" y="922"/>
                    <a:pt x="699" y="983"/>
                  </a:cubicBezTo>
                  <a:cubicBezTo>
                    <a:pt x="734" y="990"/>
                    <a:pt x="768" y="993"/>
                    <a:pt x="801" y="993"/>
                  </a:cubicBezTo>
                  <a:cubicBezTo>
                    <a:pt x="1050" y="993"/>
                    <a:pt x="1219" y="796"/>
                    <a:pt x="1246" y="527"/>
                  </a:cubicBezTo>
                  <a:cubicBezTo>
                    <a:pt x="1246" y="227"/>
                    <a:pt x="1100"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7" name="Google Shape;30287;p13"/>
            <p:cNvSpPr/>
            <p:nvPr/>
          </p:nvSpPr>
          <p:spPr>
            <a:xfrm>
              <a:off x="4775425" y="3831425"/>
              <a:ext cx="31175" cy="24825"/>
            </a:xfrm>
            <a:custGeom>
              <a:avLst/>
              <a:gdLst/>
              <a:ahLst/>
              <a:cxnLst/>
              <a:rect l="l" t="t" r="r" b="b"/>
              <a:pathLst>
                <a:path w="1247" h="993" extrusionOk="0">
                  <a:moveTo>
                    <a:pt x="851" y="0"/>
                  </a:moveTo>
                  <a:cubicBezTo>
                    <a:pt x="822" y="0"/>
                    <a:pt x="792" y="3"/>
                    <a:pt x="761" y="10"/>
                  </a:cubicBezTo>
                  <a:cubicBezTo>
                    <a:pt x="548" y="40"/>
                    <a:pt x="335" y="222"/>
                    <a:pt x="1" y="466"/>
                  </a:cubicBezTo>
                  <a:cubicBezTo>
                    <a:pt x="305" y="709"/>
                    <a:pt x="487" y="922"/>
                    <a:pt x="700" y="982"/>
                  </a:cubicBezTo>
                  <a:cubicBezTo>
                    <a:pt x="735" y="989"/>
                    <a:pt x="769" y="993"/>
                    <a:pt x="801" y="993"/>
                  </a:cubicBezTo>
                  <a:cubicBezTo>
                    <a:pt x="1051" y="993"/>
                    <a:pt x="1220" y="795"/>
                    <a:pt x="1247" y="526"/>
                  </a:cubicBezTo>
                  <a:cubicBezTo>
                    <a:pt x="1247" y="227"/>
                    <a:pt x="1100"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8" name="Google Shape;30288;p13"/>
            <p:cNvSpPr/>
            <p:nvPr/>
          </p:nvSpPr>
          <p:spPr>
            <a:xfrm>
              <a:off x="549675" y="471425"/>
              <a:ext cx="47900" cy="14550"/>
            </a:xfrm>
            <a:custGeom>
              <a:avLst/>
              <a:gdLst/>
              <a:ahLst/>
              <a:cxnLst/>
              <a:rect l="l" t="t" r="r" b="b"/>
              <a:pathLst>
                <a:path w="1916" h="582" extrusionOk="0">
                  <a:moveTo>
                    <a:pt x="0" y="0"/>
                  </a:moveTo>
                  <a:cubicBezTo>
                    <a:pt x="346" y="392"/>
                    <a:pt x="663" y="582"/>
                    <a:pt x="971" y="582"/>
                  </a:cubicBezTo>
                  <a:cubicBezTo>
                    <a:pt x="1286" y="582"/>
                    <a:pt x="1593" y="384"/>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9" name="Google Shape;30289;p13"/>
            <p:cNvSpPr/>
            <p:nvPr/>
          </p:nvSpPr>
          <p:spPr>
            <a:xfrm>
              <a:off x="3807375" y="1413675"/>
              <a:ext cx="27325" cy="30525"/>
            </a:xfrm>
            <a:custGeom>
              <a:avLst/>
              <a:gdLst/>
              <a:ahLst/>
              <a:cxnLst/>
              <a:rect l="l" t="t" r="r" b="b"/>
              <a:pathLst>
                <a:path w="1093" h="1221" extrusionOk="0">
                  <a:moveTo>
                    <a:pt x="485" y="1"/>
                  </a:moveTo>
                  <a:cubicBezTo>
                    <a:pt x="242" y="335"/>
                    <a:pt x="59" y="548"/>
                    <a:pt x="29" y="761"/>
                  </a:cubicBezTo>
                  <a:cubicBezTo>
                    <a:pt x="1" y="1043"/>
                    <a:pt x="208" y="1220"/>
                    <a:pt x="481" y="1220"/>
                  </a:cubicBezTo>
                  <a:cubicBezTo>
                    <a:pt x="502" y="1220"/>
                    <a:pt x="524" y="1219"/>
                    <a:pt x="546" y="1217"/>
                  </a:cubicBezTo>
                  <a:cubicBezTo>
                    <a:pt x="850" y="1217"/>
                    <a:pt x="1093" y="1004"/>
                    <a:pt x="1032" y="700"/>
                  </a:cubicBezTo>
                  <a:cubicBezTo>
                    <a:pt x="971" y="487"/>
                    <a:pt x="728" y="335"/>
                    <a:pt x="4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0" name="Google Shape;30290;p13"/>
            <p:cNvSpPr/>
            <p:nvPr/>
          </p:nvSpPr>
          <p:spPr>
            <a:xfrm>
              <a:off x="3911425" y="4231350"/>
              <a:ext cx="27400" cy="30425"/>
            </a:xfrm>
            <a:custGeom>
              <a:avLst/>
              <a:gdLst/>
              <a:ahLst/>
              <a:cxnLst/>
              <a:rect l="l" t="t" r="r" b="b"/>
              <a:pathLst>
                <a:path w="1096" h="1217" extrusionOk="0">
                  <a:moveTo>
                    <a:pt x="548" y="1"/>
                  </a:moveTo>
                  <a:cubicBezTo>
                    <a:pt x="305" y="335"/>
                    <a:pt x="92" y="517"/>
                    <a:pt x="62" y="730"/>
                  </a:cubicBezTo>
                  <a:cubicBezTo>
                    <a:pt x="1" y="1034"/>
                    <a:pt x="244" y="1217"/>
                    <a:pt x="548" y="1217"/>
                  </a:cubicBezTo>
                  <a:cubicBezTo>
                    <a:pt x="882" y="1217"/>
                    <a:pt x="1095" y="1004"/>
                    <a:pt x="1065" y="730"/>
                  </a:cubicBezTo>
                  <a:cubicBezTo>
                    <a:pt x="1034" y="517"/>
                    <a:pt x="791" y="335"/>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1" name="Google Shape;30291;p13"/>
            <p:cNvSpPr/>
            <p:nvPr/>
          </p:nvSpPr>
          <p:spPr>
            <a:xfrm>
              <a:off x="3605950" y="4222225"/>
              <a:ext cx="27375" cy="30425"/>
            </a:xfrm>
            <a:custGeom>
              <a:avLst/>
              <a:gdLst/>
              <a:ahLst/>
              <a:cxnLst/>
              <a:rect l="l" t="t" r="r" b="b"/>
              <a:pathLst>
                <a:path w="1095" h="1217" extrusionOk="0">
                  <a:moveTo>
                    <a:pt x="548" y="1"/>
                  </a:moveTo>
                  <a:cubicBezTo>
                    <a:pt x="305" y="335"/>
                    <a:pt x="92" y="518"/>
                    <a:pt x="62" y="730"/>
                  </a:cubicBezTo>
                  <a:cubicBezTo>
                    <a:pt x="1" y="1034"/>
                    <a:pt x="244" y="1217"/>
                    <a:pt x="548" y="1217"/>
                  </a:cubicBezTo>
                  <a:cubicBezTo>
                    <a:pt x="882" y="1217"/>
                    <a:pt x="1095" y="1004"/>
                    <a:pt x="1065" y="730"/>
                  </a:cubicBezTo>
                  <a:cubicBezTo>
                    <a:pt x="1034" y="518"/>
                    <a:pt x="791" y="335"/>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2" name="Google Shape;30292;p13"/>
            <p:cNvSpPr/>
            <p:nvPr/>
          </p:nvSpPr>
          <p:spPr>
            <a:xfrm>
              <a:off x="3592275" y="1441800"/>
              <a:ext cx="27375" cy="30425"/>
            </a:xfrm>
            <a:custGeom>
              <a:avLst/>
              <a:gdLst/>
              <a:ahLst/>
              <a:cxnLst/>
              <a:rect l="l" t="t" r="r" b="b"/>
              <a:pathLst>
                <a:path w="1095" h="1217" extrusionOk="0">
                  <a:moveTo>
                    <a:pt x="548" y="1"/>
                  </a:moveTo>
                  <a:cubicBezTo>
                    <a:pt x="244" y="1"/>
                    <a:pt x="1" y="183"/>
                    <a:pt x="61" y="487"/>
                  </a:cubicBezTo>
                  <a:cubicBezTo>
                    <a:pt x="92" y="700"/>
                    <a:pt x="305" y="882"/>
                    <a:pt x="548" y="1216"/>
                  </a:cubicBezTo>
                  <a:cubicBezTo>
                    <a:pt x="791" y="882"/>
                    <a:pt x="1034" y="730"/>
                    <a:pt x="1064" y="517"/>
                  </a:cubicBezTo>
                  <a:cubicBezTo>
                    <a:pt x="1095" y="213"/>
                    <a:pt x="88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3" name="Google Shape;30293;p13"/>
            <p:cNvSpPr/>
            <p:nvPr/>
          </p:nvSpPr>
          <p:spPr>
            <a:xfrm>
              <a:off x="6210875" y="471425"/>
              <a:ext cx="46375" cy="15125"/>
            </a:xfrm>
            <a:custGeom>
              <a:avLst/>
              <a:gdLst/>
              <a:ahLst/>
              <a:cxnLst/>
              <a:rect l="l" t="t" r="r" b="b"/>
              <a:pathLst>
                <a:path w="1855" h="605" extrusionOk="0">
                  <a:moveTo>
                    <a:pt x="0" y="0"/>
                  </a:moveTo>
                  <a:cubicBezTo>
                    <a:pt x="346" y="407"/>
                    <a:pt x="655" y="605"/>
                    <a:pt x="953" y="605"/>
                  </a:cubicBezTo>
                  <a:cubicBezTo>
                    <a:pt x="1256" y="605"/>
                    <a:pt x="1548" y="399"/>
                    <a:pt x="1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4" name="Google Shape;30294;p13"/>
            <p:cNvSpPr/>
            <p:nvPr/>
          </p:nvSpPr>
          <p:spPr>
            <a:xfrm>
              <a:off x="3129550" y="1583825"/>
              <a:ext cx="31900" cy="24675"/>
            </a:xfrm>
            <a:custGeom>
              <a:avLst/>
              <a:gdLst/>
              <a:ahLst/>
              <a:cxnLst/>
              <a:rect l="l" t="t" r="r" b="b"/>
              <a:pathLst>
                <a:path w="1276" h="987" extrusionOk="0">
                  <a:moveTo>
                    <a:pt x="460" y="1"/>
                  </a:moveTo>
                  <a:cubicBezTo>
                    <a:pt x="161" y="1"/>
                    <a:pt x="0" y="234"/>
                    <a:pt x="29" y="520"/>
                  </a:cubicBezTo>
                  <a:cubicBezTo>
                    <a:pt x="56" y="789"/>
                    <a:pt x="225" y="987"/>
                    <a:pt x="475" y="987"/>
                  </a:cubicBezTo>
                  <a:cubicBezTo>
                    <a:pt x="507" y="987"/>
                    <a:pt x="541" y="983"/>
                    <a:pt x="576" y="976"/>
                  </a:cubicBezTo>
                  <a:cubicBezTo>
                    <a:pt x="789" y="915"/>
                    <a:pt x="941" y="703"/>
                    <a:pt x="1275" y="429"/>
                  </a:cubicBezTo>
                  <a:cubicBezTo>
                    <a:pt x="911" y="216"/>
                    <a:pt x="728" y="34"/>
                    <a:pt x="515" y="4"/>
                  </a:cubicBezTo>
                  <a:cubicBezTo>
                    <a:pt x="496" y="2"/>
                    <a:pt x="478"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5" name="Google Shape;30295;p13"/>
            <p:cNvSpPr/>
            <p:nvPr/>
          </p:nvSpPr>
          <p:spPr>
            <a:xfrm>
              <a:off x="4251150" y="4154875"/>
              <a:ext cx="31900" cy="24900"/>
            </a:xfrm>
            <a:custGeom>
              <a:avLst/>
              <a:gdLst/>
              <a:ahLst/>
              <a:cxnLst/>
              <a:rect l="l" t="t" r="r" b="b"/>
              <a:pathLst>
                <a:path w="1276" h="996" extrusionOk="0">
                  <a:moveTo>
                    <a:pt x="450" y="1"/>
                  </a:moveTo>
                  <a:cubicBezTo>
                    <a:pt x="214" y="1"/>
                    <a:pt x="55" y="216"/>
                    <a:pt x="29" y="476"/>
                  </a:cubicBezTo>
                  <a:cubicBezTo>
                    <a:pt x="0" y="763"/>
                    <a:pt x="188" y="995"/>
                    <a:pt x="465" y="995"/>
                  </a:cubicBezTo>
                  <a:cubicBezTo>
                    <a:pt x="481" y="995"/>
                    <a:pt x="498" y="995"/>
                    <a:pt x="515" y="993"/>
                  </a:cubicBezTo>
                  <a:cubicBezTo>
                    <a:pt x="728" y="962"/>
                    <a:pt x="911" y="750"/>
                    <a:pt x="1275" y="537"/>
                  </a:cubicBezTo>
                  <a:cubicBezTo>
                    <a:pt x="941" y="294"/>
                    <a:pt x="789" y="51"/>
                    <a:pt x="576" y="20"/>
                  </a:cubicBezTo>
                  <a:cubicBezTo>
                    <a:pt x="532" y="7"/>
                    <a:pt x="490" y="1"/>
                    <a:pt x="4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6" name="Google Shape;30296;p13"/>
            <p:cNvSpPr/>
            <p:nvPr/>
          </p:nvSpPr>
          <p:spPr>
            <a:xfrm>
              <a:off x="4533775" y="3942600"/>
              <a:ext cx="24275" cy="28950"/>
            </a:xfrm>
            <a:custGeom>
              <a:avLst/>
              <a:gdLst/>
              <a:ahLst/>
              <a:cxnLst/>
              <a:rect l="l" t="t" r="r" b="b"/>
              <a:pathLst>
                <a:path w="971" h="1158" extrusionOk="0">
                  <a:moveTo>
                    <a:pt x="396" y="0"/>
                  </a:moveTo>
                  <a:cubicBezTo>
                    <a:pt x="214" y="335"/>
                    <a:pt x="1" y="548"/>
                    <a:pt x="1" y="760"/>
                  </a:cubicBezTo>
                  <a:cubicBezTo>
                    <a:pt x="1" y="912"/>
                    <a:pt x="305" y="1155"/>
                    <a:pt x="487" y="1155"/>
                  </a:cubicBezTo>
                  <a:cubicBezTo>
                    <a:pt x="505" y="1157"/>
                    <a:pt x="521" y="1158"/>
                    <a:pt x="538" y="1158"/>
                  </a:cubicBezTo>
                  <a:cubicBezTo>
                    <a:pt x="811" y="1158"/>
                    <a:pt x="970" y="925"/>
                    <a:pt x="913" y="639"/>
                  </a:cubicBezTo>
                  <a:cubicBezTo>
                    <a:pt x="882" y="426"/>
                    <a:pt x="670" y="304"/>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7" name="Google Shape;30297;p13"/>
            <p:cNvSpPr/>
            <p:nvPr/>
          </p:nvSpPr>
          <p:spPr>
            <a:xfrm>
              <a:off x="2558825" y="2301725"/>
              <a:ext cx="28900" cy="24100"/>
            </a:xfrm>
            <a:custGeom>
              <a:avLst/>
              <a:gdLst/>
              <a:ahLst/>
              <a:cxnLst/>
              <a:rect l="l" t="t" r="r" b="b"/>
              <a:pathLst>
                <a:path w="1156" h="964" extrusionOk="0">
                  <a:moveTo>
                    <a:pt x="416" y="1"/>
                  </a:moveTo>
                  <a:cubicBezTo>
                    <a:pt x="167" y="1"/>
                    <a:pt x="0" y="202"/>
                    <a:pt x="0" y="498"/>
                  </a:cubicBezTo>
                  <a:cubicBezTo>
                    <a:pt x="0" y="766"/>
                    <a:pt x="167" y="964"/>
                    <a:pt x="416" y="964"/>
                  </a:cubicBezTo>
                  <a:cubicBezTo>
                    <a:pt x="448" y="964"/>
                    <a:pt x="482" y="961"/>
                    <a:pt x="517" y="954"/>
                  </a:cubicBezTo>
                  <a:cubicBezTo>
                    <a:pt x="700" y="923"/>
                    <a:pt x="852" y="710"/>
                    <a:pt x="1156" y="498"/>
                  </a:cubicBezTo>
                  <a:cubicBezTo>
                    <a:pt x="852" y="255"/>
                    <a:pt x="700" y="42"/>
                    <a:pt x="517" y="11"/>
                  </a:cubicBezTo>
                  <a:cubicBezTo>
                    <a:pt x="482" y="4"/>
                    <a:pt x="449"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8" name="Google Shape;30298;p13"/>
            <p:cNvSpPr/>
            <p:nvPr/>
          </p:nvSpPr>
          <p:spPr>
            <a:xfrm>
              <a:off x="2477525" y="3095275"/>
              <a:ext cx="24250" cy="29700"/>
            </a:xfrm>
            <a:custGeom>
              <a:avLst/>
              <a:gdLst/>
              <a:ahLst/>
              <a:cxnLst/>
              <a:rect l="l" t="t" r="r" b="b"/>
              <a:pathLst>
                <a:path w="970" h="1188" extrusionOk="0">
                  <a:moveTo>
                    <a:pt x="532" y="0"/>
                  </a:moveTo>
                  <a:cubicBezTo>
                    <a:pt x="517" y="0"/>
                    <a:pt x="502" y="1"/>
                    <a:pt x="486" y="2"/>
                  </a:cubicBezTo>
                  <a:cubicBezTo>
                    <a:pt x="304" y="33"/>
                    <a:pt x="0" y="276"/>
                    <a:pt x="0" y="397"/>
                  </a:cubicBezTo>
                  <a:cubicBezTo>
                    <a:pt x="0" y="610"/>
                    <a:pt x="213" y="823"/>
                    <a:pt x="395" y="1188"/>
                  </a:cubicBezTo>
                  <a:cubicBezTo>
                    <a:pt x="638" y="884"/>
                    <a:pt x="882" y="732"/>
                    <a:pt x="912" y="549"/>
                  </a:cubicBezTo>
                  <a:cubicBezTo>
                    <a:pt x="970" y="261"/>
                    <a:pt x="808"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9" name="Google Shape;30299;p13"/>
            <p:cNvSpPr/>
            <p:nvPr/>
          </p:nvSpPr>
          <p:spPr>
            <a:xfrm>
              <a:off x="2593775" y="2211500"/>
              <a:ext cx="22825" cy="29725"/>
            </a:xfrm>
            <a:custGeom>
              <a:avLst/>
              <a:gdLst/>
              <a:ahLst/>
              <a:cxnLst/>
              <a:rect l="l" t="t" r="r" b="b"/>
              <a:pathLst>
                <a:path w="913" h="1189" extrusionOk="0">
                  <a:moveTo>
                    <a:pt x="462" y="1"/>
                  </a:moveTo>
                  <a:cubicBezTo>
                    <a:pt x="304" y="1"/>
                    <a:pt x="30" y="254"/>
                    <a:pt x="1" y="398"/>
                  </a:cubicBezTo>
                  <a:cubicBezTo>
                    <a:pt x="1" y="581"/>
                    <a:pt x="213" y="794"/>
                    <a:pt x="426" y="1189"/>
                  </a:cubicBezTo>
                  <a:cubicBezTo>
                    <a:pt x="669" y="824"/>
                    <a:pt x="913" y="642"/>
                    <a:pt x="913" y="429"/>
                  </a:cubicBezTo>
                  <a:cubicBezTo>
                    <a:pt x="913" y="277"/>
                    <a:pt x="639" y="3"/>
                    <a:pt x="487" y="3"/>
                  </a:cubicBezTo>
                  <a:cubicBezTo>
                    <a:pt x="479" y="2"/>
                    <a:pt x="471" y="1"/>
                    <a:pt x="4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0" name="Google Shape;30300;p13"/>
            <p:cNvSpPr/>
            <p:nvPr/>
          </p:nvSpPr>
          <p:spPr>
            <a:xfrm>
              <a:off x="4160750" y="4121125"/>
              <a:ext cx="24275" cy="29700"/>
            </a:xfrm>
            <a:custGeom>
              <a:avLst/>
              <a:gdLst/>
              <a:ahLst/>
              <a:cxnLst/>
              <a:rect l="l" t="t" r="r" b="b"/>
              <a:pathLst>
                <a:path w="971" h="1188" extrusionOk="0">
                  <a:moveTo>
                    <a:pt x="438" y="0"/>
                  </a:moveTo>
                  <a:cubicBezTo>
                    <a:pt x="162" y="0"/>
                    <a:pt x="1" y="261"/>
                    <a:pt x="58" y="549"/>
                  </a:cubicBezTo>
                  <a:cubicBezTo>
                    <a:pt x="89" y="732"/>
                    <a:pt x="332" y="884"/>
                    <a:pt x="575" y="1188"/>
                  </a:cubicBezTo>
                  <a:cubicBezTo>
                    <a:pt x="758" y="823"/>
                    <a:pt x="970" y="610"/>
                    <a:pt x="970" y="397"/>
                  </a:cubicBezTo>
                  <a:cubicBezTo>
                    <a:pt x="970" y="276"/>
                    <a:pt x="666" y="33"/>
                    <a:pt x="484" y="2"/>
                  </a:cubicBezTo>
                  <a:cubicBezTo>
                    <a:pt x="468" y="1"/>
                    <a:pt x="453" y="0"/>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1" name="Google Shape;30301;p13"/>
            <p:cNvSpPr/>
            <p:nvPr/>
          </p:nvSpPr>
          <p:spPr>
            <a:xfrm>
              <a:off x="4080950" y="1517725"/>
              <a:ext cx="29600" cy="24175"/>
            </a:xfrm>
            <a:custGeom>
              <a:avLst/>
              <a:gdLst/>
              <a:ahLst/>
              <a:cxnLst/>
              <a:rect l="l" t="t" r="r" b="b"/>
              <a:pathLst>
                <a:path w="1184" h="967" extrusionOk="0">
                  <a:moveTo>
                    <a:pt x="463" y="0"/>
                  </a:moveTo>
                  <a:cubicBezTo>
                    <a:pt x="211" y="0"/>
                    <a:pt x="0" y="207"/>
                    <a:pt x="28" y="520"/>
                  </a:cubicBezTo>
                  <a:cubicBezTo>
                    <a:pt x="54" y="776"/>
                    <a:pt x="209" y="967"/>
                    <a:pt x="438" y="967"/>
                  </a:cubicBezTo>
                  <a:cubicBezTo>
                    <a:pt x="481" y="967"/>
                    <a:pt x="527" y="960"/>
                    <a:pt x="576" y="945"/>
                  </a:cubicBezTo>
                  <a:cubicBezTo>
                    <a:pt x="758" y="915"/>
                    <a:pt x="910" y="672"/>
                    <a:pt x="1184" y="429"/>
                  </a:cubicBezTo>
                  <a:cubicBezTo>
                    <a:pt x="880" y="246"/>
                    <a:pt x="728" y="33"/>
                    <a:pt x="515" y="3"/>
                  </a:cubicBezTo>
                  <a:cubicBezTo>
                    <a:pt x="497" y="1"/>
                    <a:pt x="480"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2" name="Google Shape;30302;p13"/>
            <p:cNvSpPr/>
            <p:nvPr/>
          </p:nvSpPr>
          <p:spPr>
            <a:xfrm>
              <a:off x="3731350" y="4166000"/>
              <a:ext cx="24175" cy="29150"/>
            </a:xfrm>
            <a:custGeom>
              <a:avLst/>
              <a:gdLst/>
              <a:ahLst/>
              <a:cxnLst/>
              <a:rect l="l" t="t" r="r" b="b"/>
              <a:pathLst>
                <a:path w="967" h="1166" extrusionOk="0">
                  <a:moveTo>
                    <a:pt x="456" y="1"/>
                  </a:moveTo>
                  <a:cubicBezTo>
                    <a:pt x="243" y="335"/>
                    <a:pt x="0" y="517"/>
                    <a:pt x="0" y="700"/>
                  </a:cubicBezTo>
                  <a:cubicBezTo>
                    <a:pt x="0" y="852"/>
                    <a:pt x="243" y="1125"/>
                    <a:pt x="426" y="1156"/>
                  </a:cubicBezTo>
                  <a:cubicBezTo>
                    <a:pt x="457" y="1162"/>
                    <a:pt x="488" y="1165"/>
                    <a:pt x="518" y="1165"/>
                  </a:cubicBezTo>
                  <a:cubicBezTo>
                    <a:pt x="777" y="1165"/>
                    <a:pt x="966" y="942"/>
                    <a:pt x="912" y="669"/>
                  </a:cubicBezTo>
                  <a:cubicBezTo>
                    <a:pt x="882" y="487"/>
                    <a:pt x="699" y="305"/>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3" name="Google Shape;30303;p13"/>
            <p:cNvSpPr/>
            <p:nvPr/>
          </p:nvSpPr>
          <p:spPr>
            <a:xfrm>
              <a:off x="4846900" y="3651275"/>
              <a:ext cx="29625" cy="23950"/>
            </a:xfrm>
            <a:custGeom>
              <a:avLst/>
              <a:gdLst/>
              <a:ahLst/>
              <a:cxnLst/>
              <a:rect l="l" t="t" r="r" b="b"/>
              <a:pathLst>
                <a:path w="1185" h="958" extrusionOk="0">
                  <a:moveTo>
                    <a:pt x="464" y="0"/>
                  </a:moveTo>
                  <a:cubicBezTo>
                    <a:pt x="221" y="0"/>
                    <a:pt x="56" y="176"/>
                    <a:pt x="29" y="468"/>
                  </a:cubicBezTo>
                  <a:cubicBezTo>
                    <a:pt x="1" y="752"/>
                    <a:pt x="186" y="957"/>
                    <a:pt x="459" y="957"/>
                  </a:cubicBezTo>
                  <a:cubicBezTo>
                    <a:pt x="477" y="957"/>
                    <a:pt x="496" y="956"/>
                    <a:pt x="516" y="954"/>
                  </a:cubicBezTo>
                  <a:cubicBezTo>
                    <a:pt x="728" y="954"/>
                    <a:pt x="880" y="741"/>
                    <a:pt x="1184" y="529"/>
                  </a:cubicBezTo>
                  <a:cubicBezTo>
                    <a:pt x="911" y="285"/>
                    <a:pt x="759" y="73"/>
                    <a:pt x="576" y="12"/>
                  </a:cubicBezTo>
                  <a:cubicBezTo>
                    <a:pt x="538" y="4"/>
                    <a:pt x="500" y="0"/>
                    <a:pt x="4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4" name="Google Shape;30304;p13"/>
            <p:cNvSpPr/>
            <p:nvPr/>
          </p:nvSpPr>
          <p:spPr>
            <a:xfrm>
              <a:off x="4683475" y="1841250"/>
              <a:ext cx="28900" cy="24100"/>
            </a:xfrm>
            <a:custGeom>
              <a:avLst/>
              <a:gdLst/>
              <a:ahLst/>
              <a:cxnLst/>
              <a:rect l="l" t="t" r="r" b="b"/>
              <a:pathLst>
                <a:path w="1156" h="964" extrusionOk="0">
                  <a:moveTo>
                    <a:pt x="445" y="0"/>
                  </a:moveTo>
                  <a:cubicBezTo>
                    <a:pt x="191" y="0"/>
                    <a:pt x="1" y="198"/>
                    <a:pt x="1" y="467"/>
                  </a:cubicBezTo>
                  <a:cubicBezTo>
                    <a:pt x="1" y="763"/>
                    <a:pt x="168" y="963"/>
                    <a:pt x="417" y="963"/>
                  </a:cubicBezTo>
                  <a:cubicBezTo>
                    <a:pt x="449" y="963"/>
                    <a:pt x="483" y="960"/>
                    <a:pt x="518" y="953"/>
                  </a:cubicBezTo>
                  <a:cubicBezTo>
                    <a:pt x="700" y="922"/>
                    <a:pt x="852" y="710"/>
                    <a:pt x="1156" y="497"/>
                  </a:cubicBezTo>
                  <a:cubicBezTo>
                    <a:pt x="882" y="284"/>
                    <a:pt x="730" y="41"/>
                    <a:pt x="548" y="11"/>
                  </a:cubicBezTo>
                  <a:cubicBezTo>
                    <a:pt x="513" y="4"/>
                    <a:pt x="479" y="0"/>
                    <a:pt x="4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5" name="Google Shape;30305;p13"/>
            <p:cNvSpPr/>
            <p:nvPr/>
          </p:nvSpPr>
          <p:spPr>
            <a:xfrm>
              <a:off x="2493475" y="2485075"/>
              <a:ext cx="29650" cy="22875"/>
            </a:xfrm>
            <a:custGeom>
              <a:avLst/>
              <a:gdLst/>
              <a:ahLst/>
              <a:cxnLst/>
              <a:rect l="l" t="t" r="r" b="b"/>
              <a:pathLst>
                <a:path w="1186" h="915" extrusionOk="0">
                  <a:moveTo>
                    <a:pt x="404" y="1"/>
                  </a:moveTo>
                  <a:cubicBezTo>
                    <a:pt x="252" y="1"/>
                    <a:pt x="29" y="283"/>
                    <a:pt x="0" y="428"/>
                  </a:cubicBezTo>
                  <a:cubicBezTo>
                    <a:pt x="0" y="611"/>
                    <a:pt x="244" y="915"/>
                    <a:pt x="396" y="915"/>
                  </a:cubicBezTo>
                  <a:cubicBezTo>
                    <a:pt x="608" y="915"/>
                    <a:pt x="821" y="702"/>
                    <a:pt x="1186" y="489"/>
                  </a:cubicBezTo>
                  <a:cubicBezTo>
                    <a:pt x="821" y="215"/>
                    <a:pt x="639" y="3"/>
                    <a:pt x="426" y="3"/>
                  </a:cubicBezTo>
                  <a:cubicBezTo>
                    <a:pt x="419" y="1"/>
                    <a:pt x="411" y="1"/>
                    <a:pt x="4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6" name="Google Shape;30306;p13"/>
            <p:cNvSpPr/>
            <p:nvPr/>
          </p:nvSpPr>
          <p:spPr>
            <a:xfrm>
              <a:off x="2452450" y="2881725"/>
              <a:ext cx="29650" cy="22900"/>
            </a:xfrm>
            <a:custGeom>
              <a:avLst/>
              <a:gdLst/>
              <a:ahLst/>
              <a:cxnLst/>
              <a:rect l="l" t="t" r="r" b="b"/>
              <a:pathLst>
                <a:path w="1186" h="916" extrusionOk="0">
                  <a:moveTo>
                    <a:pt x="431" y="0"/>
                  </a:moveTo>
                  <a:cubicBezTo>
                    <a:pt x="419" y="0"/>
                    <a:pt x="407" y="1"/>
                    <a:pt x="395" y="3"/>
                  </a:cubicBezTo>
                  <a:cubicBezTo>
                    <a:pt x="243" y="3"/>
                    <a:pt x="0" y="307"/>
                    <a:pt x="0" y="489"/>
                  </a:cubicBezTo>
                  <a:cubicBezTo>
                    <a:pt x="30" y="641"/>
                    <a:pt x="304" y="915"/>
                    <a:pt x="456" y="915"/>
                  </a:cubicBezTo>
                  <a:cubicBezTo>
                    <a:pt x="638" y="915"/>
                    <a:pt x="821" y="672"/>
                    <a:pt x="1186" y="398"/>
                  </a:cubicBezTo>
                  <a:cubicBezTo>
                    <a:pt x="816" y="199"/>
                    <a:pt x="606" y="0"/>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7" name="Google Shape;30307;p13"/>
            <p:cNvSpPr/>
            <p:nvPr/>
          </p:nvSpPr>
          <p:spPr>
            <a:xfrm>
              <a:off x="2525525" y="2393125"/>
              <a:ext cx="30275" cy="23650"/>
            </a:xfrm>
            <a:custGeom>
              <a:avLst/>
              <a:gdLst/>
              <a:ahLst/>
              <a:cxnLst/>
              <a:rect l="l" t="t" r="r" b="b"/>
              <a:pathLst>
                <a:path w="1211" h="946" extrusionOk="0">
                  <a:moveTo>
                    <a:pt x="491" y="0"/>
                  </a:moveTo>
                  <a:cubicBezTo>
                    <a:pt x="212" y="0"/>
                    <a:pt x="0" y="233"/>
                    <a:pt x="86" y="520"/>
                  </a:cubicBezTo>
                  <a:cubicBezTo>
                    <a:pt x="117" y="702"/>
                    <a:pt x="390" y="945"/>
                    <a:pt x="542" y="945"/>
                  </a:cubicBezTo>
                  <a:cubicBezTo>
                    <a:pt x="725" y="945"/>
                    <a:pt x="907" y="702"/>
                    <a:pt x="1211" y="459"/>
                  </a:cubicBezTo>
                  <a:cubicBezTo>
                    <a:pt x="907" y="216"/>
                    <a:pt x="725" y="3"/>
                    <a:pt x="542" y="3"/>
                  </a:cubicBezTo>
                  <a:cubicBezTo>
                    <a:pt x="525" y="1"/>
                    <a:pt x="508" y="0"/>
                    <a:pt x="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8" name="Google Shape;30308;p13"/>
            <p:cNvSpPr/>
            <p:nvPr/>
          </p:nvSpPr>
          <p:spPr>
            <a:xfrm>
              <a:off x="4353700" y="1618800"/>
              <a:ext cx="22800" cy="29725"/>
            </a:xfrm>
            <a:custGeom>
              <a:avLst/>
              <a:gdLst/>
              <a:ahLst/>
              <a:cxnLst/>
              <a:rect l="l" t="t" r="r" b="b"/>
              <a:pathLst>
                <a:path w="912" h="1189" extrusionOk="0">
                  <a:moveTo>
                    <a:pt x="462" y="0"/>
                  </a:moveTo>
                  <a:cubicBezTo>
                    <a:pt x="304" y="0"/>
                    <a:pt x="29" y="254"/>
                    <a:pt x="0" y="398"/>
                  </a:cubicBezTo>
                  <a:cubicBezTo>
                    <a:pt x="0" y="580"/>
                    <a:pt x="213" y="793"/>
                    <a:pt x="426" y="1188"/>
                  </a:cubicBezTo>
                  <a:cubicBezTo>
                    <a:pt x="669" y="823"/>
                    <a:pt x="912" y="641"/>
                    <a:pt x="912" y="428"/>
                  </a:cubicBezTo>
                  <a:cubicBezTo>
                    <a:pt x="912" y="276"/>
                    <a:pt x="638" y="3"/>
                    <a:pt x="486" y="3"/>
                  </a:cubicBezTo>
                  <a:cubicBezTo>
                    <a:pt x="479" y="1"/>
                    <a:pt x="470" y="0"/>
                    <a:pt x="4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9" name="Google Shape;30309;p13"/>
            <p:cNvSpPr/>
            <p:nvPr/>
          </p:nvSpPr>
          <p:spPr>
            <a:xfrm>
              <a:off x="4369650" y="4095850"/>
              <a:ext cx="31775" cy="23825"/>
            </a:xfrm>
            <a:custGeom>
              <a:avLst/>
              <a:gdLst/>
              <a:ahLst/>
              <a:cxnLst/>
              <a:rect l="l" t="t" r="r" b="b"/>
              <a:pathLst>
                <a:path w="1271" h="953" extrusionOk="0">
                  <a:moveTo>
                    <a:pt x="801" y="1"/>
                  </a:moveTo>
                  <a:cubicBezTo>
                    <a:pt x="768" y="1"/>
                    <a:pt x="734" y="4"/>
                    <a:pt x="700" y="10"/>
                  </a:cubicBezTo>
                  <a:cubicBezTo>
                    <a:pt x="517" y="71"/>
                    <a:pt x="335" y="284"/>
                    <a:pt x="0" y="527"/>
                  </a:cubicBezTo>
                  <a:cubicBezTo>
                    <a:pt x="365" y="740"/>
                    <a:pt x="578" y="953"/>
                    <a:pt x="791" y="953"/>
                  </a:cubicBezTo>
                  <a:cubicBezTo>
                    <a:pt x="943" y="953"/>
                    <a:pt x="1186" y="679"/>
                    <a:pt x="1216" y="497"/>
                  </a:cubicBezTo>
                  <a:cubicBezTo>
                    <a:pt x="1271" y="224"/>
                    <a:pt x="1081" y="1"/>
                    <a:pt x="8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0" name="Google Shape;30310;p13"/>
            <p:cNvSpPr/>
            <p:nvPr/>
          </p:nvSpPr>
          <p:spPr>
            <a:xfrm>
              <a:off x="3560375" y="1534500"/>
              <a:ext cx="29650" cy="22075"/>
            </a:xfrm>
            <a:custGeom>
              <a:avLst/>
              <a:gdLst/>
              <a:ahLst/>
              <a:cxnLst/>
              <a:rect l="l" t="t" r="r" b="b"/>
              <a:pathLst>
                <a:path w="1186" h="883" extrusionOk="0">
                  <a:moveTo>
                    <a:pt x="426" y="1"/>
                  </a:moveTo>
                  <a:cubicBezTo>
                    <a:pt x="274" y="1"/>
                    <a:pt x="0" y="274"/>
                    <a:pt x="0" y="457"/>
                  </a:cubicBezTo>
                  <a:cubicBezTo>
                    <a:pt x="0" y="609"/>
                    <a:pt x="274" y="882"/>
                    <a:pt x="395" y="882"/>
                  </a:cubicBezTo>
                  <a:cubicBezTo>
                    <a:pt x="608" y="882"/>
                    <a:pt x="821" y="670"/>
                    <a:pt x="1185" y="457"/>
                  </a:cubicBezTo>
                  <a:cubicBezTo>
                    <a:pt x="821" y="214"/>
                    <a:pt x="60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1" name="Google Shape;30311;p13"/>
            <p:cNvSpPr/>
            <p:nvPr/>
          </p:nvSpPr>
          <p:spPr>
            <a:xfrm>
              <a:off x="2816425" y="1879975"/>
              <a:ext cx="25000" cy="29950"/>
            </a:xfrm>
            <a:custGeom>
              <a:avLst/>
              <a:gdLst/>
              <a:ahLst/>
              <a:cxnLst/>
              <a:rect l="l" t="t" r="r" b="b"/>
              <a:pathLst>
                <a:path w="1000" h="1198" extrusionOk="0">
                  <a:moveTo>
                    <a:pt x="541" y="0"/>
                  </a:moveTo>
                  <a:cubicBezTo>
                    <a:pt x="504" y="0"/>
                    <a:pt x="465" y="4"/>
                    <a:pt x="426" y="12"/>
                  </a:cubicBezTo>
                  <a:cubicBezTo>
                    <a:pt x="244" y="73"/>
                    <a:pt x="1" y="316"/>
                    <a:pt x="1" y="468"/>
                  </a:cubicBezTo>
                  <a:cubicBezTo>
                    <a:pt x="31" y="680"/>
                    <a:pt x="244" y="863"/>
                    <a:pt x="517" y="1197"/>
                  </a:cubicBezTo>
                  <a:cubicBezTo>
                    <a:pt x="730" y="832"/>
                    <a:pt x="943" y="650"/>
                    <a:pt x="973" y="468"/>
                  </a:cubicBezTo>
                  <a:cubicBezTo>
                    <a:pt x="1000" y="176"/>
                    <a:pt x="795" y="0"/>
                    <a:pt x="5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2" name="Google Shape;30312;p13"/>
            <p:cNvSpPr/>
            <p:nvPr/>
          </p:nvSpPr>
          <p:spPr>
            <a:xfrm>
              <a:off x="5070375" y="3320725"/>
              <a:ext cx="25000" cy="29950"/>
            </a:xfrm>
            <a:custGeom>
              <a:avLst/>
              <a:gdLst/>
              <a:ahLst/>
              <a:cxnLst/>
              <a:rect l="l" t="t" r="r" b="b"/>
              <a:pathLst>
                <a:path w="1000" h="1198" extrusionOk="0">
                  <a:moveTo>
                    <a:pt x="459" y="0"/>
                  </a:moveTo>
                  <a:cubicBezTo>
                    <a:pt x="205" y="0"/>
                    <a:pt x="0" y="176"/>
                    <a:pt x="27" y="468"/>
                  </a:cubicBezTo>
                  <a:cubicBezTo>
                    <a:pt x="57" y="650"/>
                    <a:pt x="270" y="863"/>
                    <a:pt x="483" y="1197"/>
                  </a:cubicBezTo>
                  <a:cubicBezTo>
                    <a:pt x="756" y="863"/>
                    <a:pt x="969" y="681"/>
                    <a:pt x="999" y="468"/>
                  </a:cubicBezTo>
                  <a:cubicBezTo>
                    <a:pt x="999" y="316"/>
                    <a:pt x="726" y="73"/>
                    <a:pt x="574" y="12"/>
                  </a:cubicBezTo>
                  <a:cubicBezTo>
                    <a:pt x="535" y="4"/>
                    <a:pt x="496" y="0"/>
                    <a:pt x="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3" name="Google Shape;30313;p13"/>
            <p:cNvSpPr/>
            <p:nvPr/>
          </p:nvSpPr>
          <p:spPr>
            <a:xfrm>
              <a:off x="4035425" y="4172075"/>
              <a:ext cx="24975" cy="30200"/>
            </a:xfrm>
            <a:custGeom>
              <a:avLst/>
              <a:gdLst/>
              <a:ahLst/>
              <a:cxnLst/>
              <a:rect l="l" t="t" r="r" b="b"/>
              <a:pathLst>
                <a:path w="999" h="1208" extrusionOk="0">
                  <a:moveTo>
                    <a:pt x="512" y="1"/>
                  </a:moveTo>
                  <a:cubicBezTo>
                    <a:pt x="269" y="366"/>
                    <a:pt x="56" y="548"/>
                    <a:pt x="26" y="730"/>
                  </a:cubicBezTo>
                  <a:cubicBezTo>
                    <a:pt x="0" y="1012"/>
                    <a:pt x="169" y="1207"/>
                    <a:pt x="404" y="1207"/>
                  </a:cubicBezTo>
                  <a:cubicBezTo>
                    <a:pt x="448" y="1207"/>
                    <a:pt x="495" y="1201"/>
                    <a:pt x="542" y="1186"/>
                  </a:cubicBezTo>
                  <a:cubicBezTo>
                    <a:pt x="725" y="1125"/>
                    <a:pt x="998" y="882"/>
                    <a:pt x="968" y="730"/>
                  </a:cubicBezTo>
                  <a:cubicBezTo>
                    <a:pt x="968" y="548"/>
                    <a:pt x="755" y="366"/>
                    <a:pt x="5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4" name="Google Shape;30314;p13"/>
            <p:cNvSpPr/>
            <p:nvPr/>
          </p:nvSpPr>
          <p:spPr>
            <a:xfrm>
              <a:off x="2706400" y="3590525"/>
              <a:ext cx="24175" cy="29150"/>
            </a:xfrm>
            <a:custGeom>
              <a:avLst/>
              <a:gdLst/>
              <a:ahLst/>
              <a:cxnLst/>
              <a:rect l="l" t="t" r="r" b="b"/>
              <a:pathLst>
                <a:path w="967" h="1166" extrusionOk="0">
                  <a:moveTo>
                    <a:pt x="419" y="1"/>
                  </a:moveTo>
                  <a:cubicBezTo>
                    <a:pt x="166" y="1"/>
                    <a:pt x="1" y="224"/>
                    <a:pt x="55" y="497"/>
                  </a:cubicBezTo>
                  <a:cubicBezTo>
                    <a:pt x="85" y="679"/>
                    <a:pt x="298" y="831"/>
                    <a:pt x="511" y="1165"/>
                  </a:cubicBezTo>
                  <a:cubicBezTo>
                    <a:pt x="754" y="801"/>
                    <a:pt x="967" y="618"/>
                    <a:pt x="967" y="405"/>
                  </a:cubicBezTo>
                  <a:cubicBezTo>
                    <a:pt x="967" y="284"/>
                    <a:pt x="693" y="41"/>
                    <a:pt x="511" y="10"/>
                  </a:cubicBezTo>
                  <a:cubicBezTo>
                    <a:pt x="479" y="4"/>
                    <a:pt x="449" y="1"/>
                    <a:pt x="4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5" name="Google Shape;30315;p13"/>
            <p:cNvSpPr/>
            <p:nvPr/>
          </p:nvSpPr>
          <p:spPr>
            <a:xfrm>
              <a:off x="3222975" y="1616575"/>
              <a:ext cx="30425" cy="22050"/>
            </a:xfrm>
            <a:custGeom>
              <a:avLst/>
              <a:gdLst/>
              <a:ahLst/>
              <a:cxnLst/>
              <a:rect l="l" t="t" r="r" b="b"/>
              <a:pathLst>
                <a:path w="1217" h="882" extrusionOk="0">
                  <a:moveTo>
                    <a:pt x="426" y="1"/>
                  </a:moveTo>
                  <a:cubicBezTo>
                    <a:pt x="274" y="1"/>
                    <a:pt x="0" y="274"/>
                    <a:pt x="0" y="456"/>
                  </a:cubicBezTo>
                  <a:cubicBezTo>
                    <a:pt x="0" y="608"/>
                    <a:pt x="243" y="882"/>
                    <a:pt x="395" y="882"/>
                  </a:cubicBezTo>
                  <a:cubicBezTo>
                    <a:pt x="608" y="882"/>
                    <a:pt x="821" y="669"/>
                    <a:pt x="1216" y="456"/>
                  </a:cubicBezTo>
                  <a:cubicBezTo>
                    <a:pt x="821" y="213"/>
                    <a:pt x="60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6" name="Google Shape;30316;p13"/>
            <p:cNvSpPr/>
            <p:nvPr/>
          </p:nvSpPr>
          <p:spPr>
            <a:xfrm>
              <a:off x="4916775" y="2030475"/>
              <a:ext cx="31100" cy="23825"/>
            </a:xfrm>
            <a:custGeom>
              <a:avLst/>
              <a:gdLst/>
              <a:ahLst/>
              <a:cxnLst/>
              <a:rect l="l" t="t" r="r" b="b"/>
              <a:pathLst>
                <a:path w="1244" h="953" extrusionOk="0">
                  <a:moveTo>
                    <a:pt x="822" y="1"/>
                  </a:moveTo>
                  <a:cubicBezTo>
                    <a:pt x="792" y="1"/>
                    <a:pt x="762" y="4"/>
                    <a:pt x="730" y="10"/>
                  </a:cubicBezTo>
                  <a:cubicBezTo>
                    <a:pt x="517" y="71"/>
                    <a:pt x="335" y="284"/>
                    <a:pt x="0" y="527"/>
                  </a:cubicBezTo>
                  <a:cubicBezTo>
                    <a:pt x="365" y="740"/>
                    <a:pt x="578" y="952"/>
                    <a:pt x="791" y="952"/>
                  </a:cubicBezTo>
                  <a:cubicBezTo>
                    <a:pt x="943" y="952"/>
                    <a:pt x="1186" y="679"/>
                    <a:pt x="1216" y="496"/>
                  </a:cubicBezTo>
                  <a:cubicBezTo>
                    <a:pt x="1243" y="224"/>
                    <a:pt x="1076"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7" name="Google Shape;30317;p13"/>
            <p:cNvSpPr/>
            <p:nvPr/>
          </p:nvSpPr>
          <p:spPr>
            <a:xfrm>
              <a:off x="2425925" y="2664225"/>
              <a:ext cx="31100" cy="23825"/>
            </a:xfrm>
            <a:custGeom>
              <a:avLst/>
              <a:gdLst/>
              <a:ahLst/>
              <a:cxnLst/>
              <a:rect l="l" t="t" r="r" b="b"/>
              <a:pathLst>
                <a:path w="1244" h="953" extrusionOk="0">
                  <a:moveTo>
                    <a:pt x="422" y="1"/>
                  </a:moveTo>
                  <a:cubicBezTo>
                    <a:pt x="168" y="1"/>
                    <a:pt x="0" y="224"/>
                    <a:pt x="28" y="496"/>
                  </a:cubicBezTo>
                  <a:cubicBezTo>
                    <a:pt x="58" y="679"/>
                    <a:pt x="301" y="922"/>
                    <a:pt x="453" y="952"/>
                  </a:cubicBezTo>
                  <a:cubicBezTo>
                    <a:pt x="666" y="952"/>
                    <a:pt x="879" y="740"/>
                    <a:pt x="1243" y="527"/>
                  </a:cubicBezTo>
                  <a:cubicBezTo>
                    <a:pt x="909" y="284"/>
                    <a:pt x="727" y="71"/>
                    <a:pt x="514" y="10"/>
                  </a:cubicBezTo>
                  <a:cubicBezTo>
                    <a:pt x="482" y="4"/>
                    <a:pt x="452" y="1"/>
                    <a:pt x="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8" name="Google Shape;30318;p13"/>
            <p:cNvSpPr/>
            <p:nvPr/>
          </p:nvSpPr>
          <p:spPr>
            <a:xfrm>
              <a:off x="5150950" y="2528375"/>
              <a:ext cx="32575" cy="22950"/>
            </a:xfrm>
            <a:custGeom>
              <a:avLst/>
              <a:gdLst/>
              <a:ahLst/>
              <a:cxnLst/>
              <a:rect l="l" t="t" r="r" b="b"/>
              <a:pathLst>
                <a:path w="1303" h="918" extrusionOk="0">
                  <a:moveTo>
                    <a:pt x="545" y="1"/>
                  </a:moveTo>
                  <a:cubicBezTo>
                    <a:pt x="390" y="1"/>
                    <a:pt x="144" y="226"/>
                    <a:pt x="86" y="398"/>
                  </a:cubicBezTo>
                  <a:cubicBezTo>
                    <a:pt x="0" y="685"/>
                    <a:pt x="185" y="918"/>
                    <a:pt x="461" y="918"/>
                  </a:cubicBezTo>
                  <a:cubicBezTo>
                    <a:pt x="478" y="918"/>
                    <a:pt x="495" y="917"/>
                    <a:pt x="512" y="915"/>
                  </a:cubicBezTo>
                  <a:cubicBezTo>
                    <a:pt x="725" y="915"/>
                    <a:pt x="937" y="702"/>
                    <a:pt x="1302" y="490"/>
                  </a:cubicBezTo>
                  <a:cubicBezTo>
                    <a:pt x="968" y="246"/>
                    <a:pt x="786" y="3"/>
                    <a:pt x="573" y="3"/>
                  </a:cubicBezTo>
                  <a:cubicBezTo>
                    <a:pt x="564" y="1"/>
                    <a:pt x="555" y="1"/>
                    <a:pt x="5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9" name="Google Shape;30319;p13"/>
            <p:cNvSpPr/>
            <p:nvPr/>
          </p:nvSpPr>
          <p:spPr>
            <a:xfrm>
              <a:off x="3333925" y="4127825"/>
              <a:ext cx="24325" cy="29850"/>
            </a:xfrm>
            <a:custGeom>
              <a:avLst/>
              <a:gdLst/>
              <a:ahLst/>
              <a:cxnLst/>
              <a:rect l="l" t="t" r="r" b="b"/>
              <a:pathLst>
                <a:path w="973" h="1194" extrusionOk="0">
                  <a:moveTo>
                    <a:pt x="377" y="1"/>
                  </a:moveTo>
                  <a:cubicBezTo>
                    <a:pt x="170" y="1"/>
                    <a:pt x="0" y="170"/>
                    <a:pt x="0" y="433"/>
                  </a:cubicBezTo>
                  <a:cubicBezTo>
                    <a:pt x="30" y="646"/>
                    <a:pt x="213" y="829"/>
                    <a:pt x="426" y="1193"/>
                  </a:cubicBezTo>
                  <a:cubicBezTo>
                    <a:pt x="699" y="859"/>
                    <a:pt x="942" y="677"/>
                    <a:pt x="973" y="494"/>
                  </a:cubicBezTo>
                  <a:cubicBezTo>
                    <a:pt x="973" y="342"/>
                    <a:pt x="730" y="69"/>
                    <a:pt x="547" y="38"/>
                  </a:cubicBezTo>
                  <a:cubicBezTo>
                    <a:pt x="489" y="13"/>
                    <a:pt x="432" y="1"/>
                    <a:pt x="3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0" name="Google Shape;30320;p13"/>
            <p:cNvSpPr/>
            <p:nvPr/>
          </p:nvSpPr>
          <p:spPr>
            <a:xfrm>
              <a:off x="5034550" y="3412200"/>
              <a:ext cx="33475" cy="23575"/>
            </a:xfrm>
            <a:custGeom>
              <a:avLst/>
              <a:gdLst/>
              <a:ahLst/>
              <a:cxnLst/>
              <a:rect l="l" t="t" r="r" b="b"/>
              <a:pathLst>
                <a:path w="1339" h="943" extrusionOk="0">
                  <a:moveTo>
                    <a:pt x="517" y="0"/>
                  </a:moveTo>
                  <a:cubicBezTo>
                    <a:pt x="183" y="0"/>
                    <a:pt x="1" y="274"/>
                    <a:pt x="92" y="547"/>
                  </a:cubicBezTo>
                  <a:cubicBezTo>
                    <a:pt x="153" y="730"/>
                    <a:pt x="426" y="943"/>
                    <a:pt x="578" y="943"/>
                  </a:cubicBezTo>
                  <a:cubicBezTo>
                    <a:pt x="791" y="912"/>
                    <a:pt x="973" y="699"/>
                    <a:pt x="1338" y="426"/>
                  </a:cubicBezTo>
                  <a:cubicBezTo>
                    <a:pt x="943" y="213"/>
                    <a:pt x="730" y="31"/>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1" name="Google Shape;30321;p13"/>
            <p:cNvSpPr/>
            <p:nvPr/>
          </p:nvSpPr>
          <p:spPr>
            <a:xfrm>
              <a:off x="2558825" y="3434800"/>
              <a:ext cx="24350" cy="29850"/>
            </a:xfrm>
            <a:custGeom>
              <a:avLst/>
              <a:gdLst/>
              <a:ahLst/>
              <a:cxnLst/>
              <a:rect l="l" t="t" r="r" b="b"/>
              <a:pathLst>
                <a:path w="974" h="1194" extrusionOk="0">
                  <a:moveTo>
                    <a:pt x="377" y="1"/>
                  </a:moveTo>
                  <a:cubicBezTo>
                    <a:pt x="171" y="1"/>
                    <a:pt x="0" y="170"/>
                    <a:pt x="0" y="434"/>
                  </a:cubicBezTo>
                  <a:cubicBezTo>
                    <a:pt x="31" y="646"/>
                    <a:pt x="213" y="829"/>
                    <a:pt x="426" y="1194"/>
                  </a:cubicBezTo>
                  <a:cubicBezTo>
                    <a:pt x="700" y="859"/>
                    <a:pt x="943" y="677"/>
                    <a:pt x="973" y="494"/>
                  </a:cubicBezTo>
                  <a:cubicBezTo>
                    <a:pt x="973" y="342"/>
                    <a:pt x="730" y="69"/>
                    <a:pt x="548" y="39"/>
                  </a:cubicBezTo>
                  <a:cubicBezTo>
                    <a:pt x="490" y="13"/>
                    <a:pt x="432" y="1"/>
                    <a:pt x="3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2" name="Google Shape;30322;p13"/>
            <p:cNvSpPr/>
            <p:nvPr/>
          </p:nvSpPr>
          <p:spPr>
            <a:xfrm>
              <a:off x="4625125" y="1715900"/>
              <a:ext cx="32550" cy="23800"/>
            </a:xfrm>
            <a:custGeom>
              <a:avLst/>
              <a:gdLst/>
              <a:ahLst/>
              <a:cxnLst/>
              <a:rect l="l" t="t" r="r" b="b"/>
              <a:pathLst>
                <a:path w="1302" h="952" extrusionOk="0">
                  <a:moveTo>
                    <a:pt x="427" y="1"/>
                  </a:moveTo>
                  <a:cubicBezTo>
                    <a:pt x="169" y="1"/>
                    <a:pt x="0" y="251"/>
                    <a:pt x="55" y="526"/>
                  </a:cubicBezTo>
                  <a:cubicBezTo>
                    <a:pt x="86" y="678"/>
                    <a:pt x="329" y="952"/>
                    <a:pt x="511" y="952"/>
                  </a:cubicBezTo>
                  <a:cubicBezTo>
                    <a:pt x="693" y="952"/>
                    <a:pt x="906" y="739"/>
                    <a:pt x="1301" y="496"/>
                  </a:cubicBezTo>
                  <a:cubicBezTo>
                    <a:pt x="937" y="253"/>
                    <a:pt x="724" y="40"/>
                    <a:pt x="511" y="9"/>
                  </a:cubicBezTo>
                  <a:cubicBezTo>
                    <a:pt x="482" y="4"/>
                    <a:pt x="454"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3" name="Google Shape;30323;p13"/>
            <p:cNvSpPr/>
            <p:nvPr/>
          </p:nvSpPr>
          <p:spPr>
            <a:xfrm>
              <a:off x="4831050" y="1999350"/>
              <a:ext cx="26475" cy="23800"/>
            </a:xfrm>
            <a:custGeom>
              <a:avLst/>
              <a:gdLst/>
              <a:ahLst/>
              <a:cxnLst/>
              <a:rect l="l" t="t" r="r" b="b"/>
              <a:pathLst>
                <a:path w="1059" h="952" extrusionOk="0">
                  <a:moveTo>
                    <a:pt x="398" y="0"/>
                  </a:moveTo>
                  <a:cubicBezTo>
                    <a:pt x="145" y="0"/>
                    <a:pt x="0" y="251"/>
                    <a:pt x="55" y="526"/>
                  </a:cubicBezTo>
                  <a:cubicBezTo>
                    <a:pt x="86" y="708"/>
                    <a:pt x="299" y="830"/>
                    <a:pt x="390" y="951"/>
                  </a:cubicBezTo>
                  <a:cubicBezTo>
                    <a:pt x="846" y="890"/>
                    <a:pt x="1058" y="708"/>
                    <a:pt x="967" y="404"/>
                  </a:cubicBezTo>
                  <a:cubicBezTo>
                    <a:pt x="907" y="222"/>
                    <a:pt x="663" y="39"/>
                    <a:pt x="481" y="9"/>
                  </a:cubicBezTo>
                  <a:cubicBezTo>
                    <a:pt x="452" y="3"/>
                    <a:pt x="424" y="0"/>
                    <a:pt x="3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4" name="Google Shape;30324;p13"/>
            <p:cNvSpPr/>
            <p:nvPr/>
          </p:nvSpPr>
          <p:spPr>
            <a:xfrm>
              <a:off x="2615825" y="3552025"/>
              <a:ext cx="24975" cy="30175"/>
            </a:xfrm>
            <a:custGeom>
              <a:avLst/>
              <a:gdLst/>
              <a:ahLst/>
              <a:cxnLst/>
              <a:rect l="l" t="t" r="r" b="b"/>
              <a:pathLst>
                <a:path w="999" h="1207" extrusionOk="0">
                  <a:moveTo>
                    <a:pt x="517" y="0"/>
                  </a:moveTo>
                  <a:cubicBezTo>
                    <a:pt x="243" y="334"/>
                    <a:pt x="31" y="547"/>
                    <a:pt x="0" y="730"/>
                  </a:cubicBezTo>
                  <a:cubicBezTo>
                    <a:pt x="0" y="882"/>
                    <a:pt x="243" y="1125"/>
                    <a:pt x="426" y="1185"/>
                  </a:cubicBezTo>
                  <a:cubicBezTo>
                    <a:pt x="474" y="1200"/>
                    <a:pt x="521" y="1207"/>
                    <a:pt x="567" y="1207"/>
                  </a:cubicBezTo>
                  <a:cubicBezTo>
                    <a:pt x="809" y="1207"/>
                    <a:pt x="998" y="1016"/>
                    <a:pt x="973" y="760"/>
                  </a:cubicBezTo>
                  <a:cubicBezTo>
                    <a:pt x="942" y="547"/>
                    <a:pt x="730" y="365"/>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5" name="Google Shape;30325;p13"/>
            <p:cNvSpPr/>
            <p:nvPr/>
          </p:nvSpPr>
          <p:spPr>
            <a:xfrm>
              <a:off x="3774000" y="1503350"/>
              <a:ext cx="23475" cy="29400"/>
            </a:xfrm>
            <a:custGeom>
              <a:avLst/>
              <a:gdLst/>
              <a:ahLst/>
              <a:cxnLst/>
              <a:rect l="l" t="t" r="r" b="b"/>
              <a:pathLst>
                <a:path w="939" h="1176" extrusionOk="0">
                  <a:moveTo>
                    <a:pt x="452" y="1"/>
                  </a:moveTo>
                  <a:cubicBezTo>
                    <a:pt x="239" y="335"/>
                    <a:pt x="57" y="517"/>
                    <a:pt x="27" y="700"/>
                  </a:cubicBezTo>
                  <a:cubicBezTo>
                    <a:pt x="1" y="960"/>
                    <a:pt x="152" y="1175"/>
                    <a:pt x="387" y="1175"/>
                  </a:cubicBezTo>
                  <a:cubicBezTo>
                    <a:pt x="427" y="1175"/>
                    <a:pt x="469" y="1169"/>
                    <a:pt x="513" y="1156"/>
                  </a:cubicBezTo>
                  <a:cubicBezTo>
                    <a:pt x="695" y="1125"/>
                    <a:pt x="938" y="852"/>
                    <a:pt x="938" y="700"/>
                  </a:cubicBezTo>
                  <a:cubicBezTo>
                    <a:pt x="908" y="487"/>
                    <a:pt x="695" y="305"/>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6" name="Google Shape;30326;p13"/>
            <p:cNvSpPr/>
            <p:nvPr/>
          </p:nvSpPr>
          <p:spPr>
            <a:xfrm>
              <a:off x="3468425" y="1495750"/>
              <a:ext cx="24975" cy="30200"/>
            </a:xfrm>
            <a:custGeom>
              <a:avLst/>
              <a:gdLst/>
              <a:ahLst/>
              <a:cxnLst/>
              <a:rect l="l" t="t" r="r" b="b"/>
              <a:pathLst>
                <a:path w="999" h="1208" extrusionOk="0">
                  <a:moveTo>
                    <a:pt x="517" y="1"/>
                  </a:moveTo>
                  <a:cubicBezTo>
                    <a:pt x="243" y="365"/>
                    <a:pt x="31" y="548"/>
                    <a:pt x="0" y="730"/>
                  </a:cubicBezTo>
                  <a:cubicBezTo>
                    <a:pt x="0" y="882"/>
                    <a:pt x="243" y="1125"/>
                    <a:pt x="426" y="1186"/>
                  </a:cubicBezTo>
                  <a:cubicBezTo>
                    <a:pt x="474" y="1201"/>
                    <a:pt x="521" y="1207"/>
                    <a:pt x="567" y="1207"/>
                  </a:cubicBezTo>
                  <a:cubicBezTo>
                    <a:pt x="809" y="1207"/>
                    <a:pt x="998" y="1016"/>
                    <a:pt x="973" y="761"/>
                  </a:cubicBezTo>
                  <a:cubicBezTo>
                    <a:pt x="942" y="548"/>
                    <a:pt x="730" y="365"/>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7" name="Google Shape;30327;p13"/>
            <p:cNvSpPr/>
            <p:nvPr/>
          </p:nvSpPr>
          <p:spPr>
            <a:xfrm>
              <a:off x="4689700" y="3794425"/>
              <a:ext cx="24200" cy="28350"/>
            </a:xfrm>
            <a:custGeom>
              <a:avLst/>
              <a:gdLst/>
              <a:ahLst/>
              <a:cxnLst/>
              <a:rect l="l" t="t" r="r" b="b"/>
              <a:pathLst>
                <a:path w="968" h="1134" extrusionOk="0">
                  <a:moveTo>
                    <a:pt x="603" y="0"/>
                  </a:moveTo>
                  <a:cubicBezTo>
                    <a:pt x="329" y="304"/>
                    <a:pt x="117" y="426"/>
                    <a:pt x="56" y="608"/>
                  </a:cubicBezTo>
                  <a:cubicBezTo>
                    <a:pt x="1" y="883"/>
                    <a:pt x="120" y="1133"/>
                    <a:pt x="391" y="1133"/>
                  </a:cubicBezTo>
                  <a:cubicBezTo>
                    <a:pt x="419" y="1133"/>
                    <a:pt x="450" y="1131"/>
                    <a:pt x="481" y="1125"/>
                  </a:cubicBezTo>
                  <a:cubicBezTo>
                    <a:pt x="664" y="1125"/>
                    <a:pt x="937" y="912"/>
                    <a:pt x="968" y="760"/>
                  </a:cubicBezTo>
                  <a:cubicBezTo>
                    <a:pt x="968" y="578"/>
                    <a:pt x="785" y="365"/>
                    <a:pt x="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8" name="Google Shape;30328;p13"/>
            <p:cNvSpPr/>
            <p:nvPr/>
          </p:nvSpPr>
          <p:spPr>
            <a:xfrm>
              <a:off x="2782225" y="1971675"/>
              <a:ext cx="28900" cy="23425"/>
            </a:xfrm>
            <a:custGeom>
              <a:avLst/>
              <a:gdLst/>
              <a:ahLst/>
              <a:cxnLst/>
              <a:rect l="l" t="t" r="r" b="b"/>
              <a:pathLst>
                <a:path w="1156" h="937" extrusionOk="0">
                  <a:moveTo>
                    <a:pt x="410" y="0"/>
                  </a:moveTo>
                  <a:cubicBezTo>
                    <a:pt x="181" y="0"/>
                    <a:pt x="26" y="192"/>
                    <a:pt x="1" y="447"/>
                  </a:cubicBezTo>
                  <a:cubicBezTo>
                    <a:pt x="1" y="757"/>
                    <a:pt x="158" y="937"/>
                    <a:pt x="448" y="937"/>
                  </a:cubicBezTo>
                  <a:cubicBezTo>
                    <a:pt x="470" y="937"/>
                    <a:pt x="493" y="936"/>
                    <a:pt x="518" y="934"/>
                  </a:cubicBezTo>
                  <a:cubicBezTo>
                    <a:pt x="700" y="873"/>
                    <a:pt x="852" y="690"/>
                    <a:pt x="1156" y="478"/>
                  </a:cubicBezTo>
                  <a:cubicBezTo>
                    <a:pt x="882" y="265"/>
                    <a:pt x="730" y="52"/>
                    <a:pt x="548" y="22"/>
                  </a:cubicBezTo>
                  <a:cubicBezTo>
                    <a:pt x="500" y="7"/>
                    <a:pt x="454" y="0"/>
                    <a:pt x="4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9" name="Google Shape;30329;p13"/>
            <p:cNvSpPr/>
            <p:nvPr/>
          </p:nvSpPr>
          <p:spPr>
            <a:xfrm>
              <a:off x="3946550" y="4140925"/>
              <a:ext cx="24175" cy="28375"/>
            </a:xfrm>
            <a:custGeom>
              <a:avLst/>
              <a:gdLst/>
              <a:ahLst/>
              <a:cxnLst/>
              <a:rect l="l" t="t" r="r" b="b"/>
              <a:pathLst>
                <a:path w="967" h="1135" extrusionOk="0">
                  <a:moveTo>
                    <a:pt x="541" y="1"/>
                  </a:moveTo>
                  <a:cubicBezTo>
                    <a:pt x="298" y="305"/>
                    <a:pt x="85" y="457"/>
                    <a:pt x="55" y="639"/>
                  </a:cubicBezTo>
                  <a:cubicBezTo>
                    <a:pt x="0" y="911"/>
                    <a:pt x="141" y="1135"/>
                    <a:pt x="411" y="1135"/>
                  </a:cubicBezTo>
                  <a:cubicBezTo>
                    <a:pt x="443" y="1135"/>
                    <a:pt x="476" y="1132"/>
                    <a:pt x="511" y="1125"/>
                  </a:cubicBezTo>
                  <a:cubicBezTo>
                    <a:pt x="693" y="1095"/>
                    <a:pt x="967" y="882"/>
                    <a:pt x="967" y="730"/>
                  </a:cubicBezTo>
                  <a:cubicBezTo>
                    <a:pt x="967" y="548"/>
                    <a:pt x="754" y="335"/>
                    <a:pt x="5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0" name="Google Shape;30330;p13"/>
            <p:cNvSpPr/>
            <p:nvPr/>
          </p:nvSpPr>
          <p:spPr>
            <a:xfrm>
              <a:off x="2938850" y="1823200"/>
              <a:ext cx="24250" cy="29725"/>
            </a:xfrm>
            <a:custGeom>
              <a:avLst/>
              <a:gdLst/>
              <a:ahLst/>
              <a:cxnLst/>
              <a:rect l="l" t="t" r="r" b="b"/>
              <a:pathLst>
                <a:path w="970" h="1189" extrusionOk="0">
                  <a:moveTo>
                    <a:pt x="468" y="1"/>
                  </a:moveTo>
                  <a:cubicBezTo>
                    <a:pt x="189" y="1"/>
                    <a:pt x="0" y="262"/>
                    <a:pt x="58" y="550"/>
                  </a:cubicBezTo>
                  <a:cubicBezTo>
                    <a:pt x="119" y="733"/>
                    <a:pt x="301" y="885"/>
                    <a:pt x="544" y="1189"/>
                  </a:cubicBezTo>
                  <a:cubicBezTo>
                    <a:pt x="757" y="824"/>
                    <a:pt x="970" y="611"/>
                    <a:pt x="970" y="429"/>
                  </a:cubicBezTo>
                  <a:cubicBezTo>
                    <a:pt x="970" y="277"/>
                    <a:pt x="666" y="34"/>
                    <a:pt x="514" y="3"/>
                  </a:cubicBezTo>
                  <a:cubicBezTo>
                    <a:pt x="499" y="2"/>
                    <a:pt x="483"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1" name="Google Shape;30331;p13"/>
            <p:cNvSpPr/>
            <p:nvPr/>
          </p:nvSpPr>
          <p:spPr>
            <a:xfrm>
              <a:off x="5167625" y="3047375"/>
              <a:ext cx="26525" cy="23650"/>
            </a:xfrm>
            <a:custGeom>
              <a:avLst/>
              <a:gdLst/>
              <a:ahLst/>
              <a:cxnLst/>
              <a:rect l="l" t="t" r="r" b="b"/>
              <a:pathLst>
                <a:path w="1061" h="946" extrusionOk="0">
                  <a:moveTo>
                    <a:pt x="482" y="1"/>
                  </a:moveTo>
                  <a:cubicBezTo>
                    <a:pt x="184" y="1"/>
                    <a:pt x="1" y="205"/>
                    <a:pt x="58" y="490"/>
                  </a:cubicBezTo>
                  <a:cubicBezTo>
                    <a:pt x="88" y="672"/>
                    <a:pt x="331" y="915"/>
                    <a:pt x="483" y="946"/>
                  </a:cubicBezTo>
                  <a:cubicBezTo>
                    <a:pt x="696" y="946"/>
                    <a:pt x="909" y="733"/>
                    <a:pt x="1061" y="672"/>
                  </a:cubicBezTo>
                  <a:cubicBezTo>
                    <a:pt x="1030" y="186"/>
                    <a:pt x="878" y="3"/>
                    <a:pt x="544" y="3"/>
                  </a:cubicBezTo>
                  <a:cubicBezTo>
                    <a:pt x="523" y="1"/>
                    <a:pt x="502" y="1"/>
                    <a:pt x="4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2" name="Google Shape;30332;p13"/>
            <p:cNvSpPr/>
            <p:nvPr/>
          </p:nvSpPr>
          <p:spPr>
            <a:xfrm>
              <a:off x="971400" y="5208650"/>
              <a:ext cx="39550" cy="12300"/>
            </a:xfrm>
            <a:custGeom>
              <a:avLst/>
              <a:gdLst/>
              <a:ahLst/>
              <a:cxnLst/>
              <a:rect l="l" t="t" r="r" b="b"/>
              <a:pathLst>
                <a:path w="1582" h="492" extrusionOk="0">
                  <a:moveTo>
                    <a:pt x="787" y="0"/>
                  </a:moveTo>
                  <a:cubicBezTo>
                    <a:pt x="559" y="0"/>
                    <a:pt x="350" y="137"/>
                    <a:pt x="1" y="423"/>
                  </a:cubicBezTo>
                  <a:cubicBezTo>
                    <a:pt x="290" y="453"/>
                    <a:pt x="556" y="491"/>
                    <a:pt x="814" y="491"/>
                  </a:cubicBezTo>
                  <a:cubicBezTo>
                    <a:pt x="1072" y="491"/>
                    <a:pt x="1323" y="453"/>
                    <a:pt x="1581" y="332"/>
                  </a:cubicBezTo>
                  <a:cubicBezTo>
                    <a:pt x="1219" y="114"/>
                    <a:pt x="995" y="0"/>
                    <a:pt x="7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3" name="Google Shape;30333;p13"/>
            <p:cNvSpPr/>
            <p:nvPr/>
          </p:nvSpPr>
          <p:spPr>
            <a:xfrm>
              <a:off x="2393175" y="2755575"/>
              <a:ext cx="26550" cy="30500"/>
            </a:xfrm>
            <a:custGeom>
              <a:avLst/>
              <a:gdLst/>
              <a:ahLst/>
              <a:cxnLst/>
              <a:rect l="l" t="t" r="r" b="b"/>
              <a:pathLst>
                <a:path w="1062" h="1220" extrusionOk="0">
                  <a:moveTo>
                    <a:pt x="612" y="0"/>
                  </a:moveTo>
                  <a:cubicBezTo>
                    <a:pt x="591" y="0"/>
                    <a:pt x="570" y="1"/>
                    <a:pt x="547" y="3"/>
                  </a:cubicBezTo>
                  <a:cubicBezTo>
                    <a:pt x="213" y="3"/>
                    <a:pt x="0" y="186"/>
                    <a:pt x="61" y="490"/>
                  </a:cubicBezTo>
                  <a:cubicBezTo>
                    <a:pt x="91" y="703"/>
                    <a:pt x="335" y="855"/>
                    <a:pt x="608" y="1219"/>
                  </a:cubicBezTo>
                  <a:cubicBezTo>
                    <a:pt x="821" y="824"/>
                    <a:pt x="1003" y="642"/>
                    <a:pt x="1034" y="429"/>
                  </a:cubicBezTo>
                  <a:cubicBezTo>
                    <a:pt x="1062" y="175"/>
                    <a:pt x="881" y="0"/>
                    <a:pt x="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4" name="Google Shape;30334;p13"/>
            <p:cNvSpPr/>
            <p:nvPr/>
          </p:nvSpPr>
          <p:spPr>
            <a:xfrm>
              <a:off x="4409925" y="4005075"/>
              <a:ext cx="28900" cy="23475"/>
            </a:xfrm>
            <a:custGeom>
              <a:avLst/>
              <a:gdLst/>
              <a:ahLst/>
              <a:cxnLst/>
              <a:rect l="l" t="t" r="r" b="b"/>
              <a:pathLst>
                <a:path w="1156" h="939" extrusionOk="0">
                  <a:moveTo>
                    <a:pt x="398" y="1"/>
                  </a:moveTo>
                  <a:cubicBezTo>
                    <a:pt x="175" y="1"/>
                    <a:pt x="26" y="173"/>
                    <a:pt x="0" y="450"/>
                  </a:cubicBezTo>
                  <a:cubicBezTo>
                    <a:pt x="0" y="734"/>
                    <a:pt x="160" y="939"/>
                    <a:pt x="430" y="939"/>
                  </a:cubicBezTo>
                  <a:cubicBezTo>
                    <a:pt x="448" y="939"/>
                    <a:pt x="467" y="938"/>
                    <a:pt x="487" y="936"/>
                  </a:cubicBezTo>
                  <a:cubicBezTo>
                    <a:pt x="669" y="906"/>
                    <a:pt x="851" y="723"/>
                    <a:pt x="1155" y="511"/>
                  </a:cubicBezTo>
                  <a:cubicBezTo>
                    <a:pt x="882" y="267"/>
                    <a:pt x="730" y="55"/>
                    <a:pt x="548" y="24"/>
                  </a:cubicBezTo>
                  <a:cubicBezTo>
                    <a:pt x="495" y="8"/>
                    <a:pt x="445" y="1"/>
                    <a:pt x="3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5" name="Google Shape;30335;p13"/>
            <p:cNvSpPr/>
            <p:nvPr/>
          </p:nvSpPr>
          <p:spPr>
            <a:xfrm>
              <a:off x="4283975" y="4058850"/>
              <a:ext cx="24150" cy="28600"/>
            </a:xfrm>
            <a:custGeom>
              <a:avLst/>
              <a:gdLst/>
              <a:ahLst/>
              <a:cxnLst/>
              <a:rect l="l" t="t" r="r" b="b"/>
              <a:pathLst>
                <a:path w="966" h="1144" extrusionOk="0">
                  <a:moveTo>
                    <a:pt x="540" y="1"/>
                  </a:moveTo>
                  <a:cubicBezTo>
                    <a:pt x="297" y="305"/>
                    <a:pt x="84" y="457"/>
                    <a:pt x="54" y="670"/>
                  </a:cubicBezTo>
                  <a:cubicBezTo>
                    <a:pt x="1" y="907"/>
                    <a:pt x="153" y="1143"/>
                    <a:pt x="393" y="1143"/>
                  </a:cubicBezTo>
                  <a:cubicBezTo>
                    <a:pt x="430" y="1143"/>
                    <a:pt x="469" y="1138"/>
                    <a:pt x="509" y="1126"/>
                  </a:cubicBezTo>
                  <a:cubicBezTo>
                    <a:pt x="692" y="1095"/>
                    <a:pt x="965" y="882"/>
                    <a:pt x="965" y="730"/>
                  </a:cubicBezTo>
                  <a:cubicBezTo>
                    <a:pt x="965" y="548"/>
                    <a:pt x="753" y="335"/>
                    <a:pt x="5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6" name="Google Shape;30336;p13"/>
            <p:cNvSpPr/>
            <p:nvPr/>
          </p:nvSpPr>
          <p:spPr>
            <a:xfrm>
              <a:off x="5065700" y="2494250"/>
              <a:ext cx="28900" cy="22825"/>
            </a:xfrm>
            <a:custGeom>
              <a:avLst/>
              <a:gdLst/>
              <a:ahLst/>
              <a:cxnLst/>
              <a:rect l="l" t="t" r="r" b="b"/>
              <a:pathLst>
                <a:path w="1156" h="913" extrusionOk="0">
                  <a:moveTo>
                    <a:pt x="396" y="0"/>
                  </a:moveTo>
                  <a:cubicBezTo>
                    <a:pt x="244" y="0"/>
                    <a:pt x="1" y="274"/>
                    <a:pt x="1" y="426"/>
                  </a:cubicBezTo>
                  <a:cubicBezTo>
                    <a:pt x="1" y="608"/>
                    <a:pt x="244" y="912"/>
                    <a:pt x="366" y="912"/>
                  </a:cubicBezTo>
                  <a:cubicBezTo>
                    <a:pt x="578" y="912"/>
                    <a:pt x="791" y="700"/>
                    <a:pt x="1156" y="456"/>
                  </a:cubicBezTo>
                  <a:cubicBezTo>
                    <a:pt x="791" y="213"/>
                    <a:pt x="57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7" name="Google Shape;30337;p13"/>
            <p:cNvSpPr/>
            <p:nvPr/>
          </p:nvSpPr>
          <p:spPr>
            <a:xfrm>
              <a:off x="4170650" y="1546675"/>
              <a:ext cx="24250" cy="29150"/>
            </a:xfrm>
            <a:custGeom>
              <a:avLst/>
              <a:gdLst/>
              <a:ahLst/>
              <a:cxnLst/>
              <a:rect l="l" t="t" r="r" b="b"/>
              <a:pathLst>
                <a:path w="970" h="1166" extrusionOk="0">
                  <a:moveTo>
                    <a:pt x="422" y="0"/>
                  </a:moveTo>
                  <a:cubicBezTo>
                    <a:pt x="210" y="334"/>
                    <a:pt x="27" y="517"/>
                    <a:pt x="27" y="699"/>
                  </a:cubicBezTo>
                  <a:cubicBezTo>
                    <a:pt x="0" y="968"/>
                    <a:pt x="164" y="1166"/>
                    <a:pt x="412" y="1166"/>
                  </a:cubicBezTo>
                  <a:cubicBezTo>
                    <a:pt x="444" y="1166"/>
                    <a:pt x="478" y="1162"/>
                    <a:pt x="513" y="1155"/>
                  </a:cubicBezTo>
                  <a:cubicBezTo>
                    <a:pt x="696" y="1094"/>
                    <a:pt x="969" y="821"/>
                    <a:pt x="939" y="699"/>
                  </a:cubicBezTo>
                  <a:cubicBezTo>
                    <a:pt x="939" y="486"/>
                    <a:pt x="696" y="334"/>
                    <a:pt x="4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8" name="Google Shape;30338;p13"/>
            <p:cNvSpPr/>
            <p:nvPr/>
          </p:nvSpPr>
          <p:spPr>
            <a:xfrm>
              <a:off x="5177475" y="2741900"/>
              <a:ext cx="26550" cy="30500"/>
            </a:xfrm>
            <a:custGeom>
              <a:avLst/>
              <a:gdLst/>
              <a:ahLst/>
              <a:cxnLst/>
              <a:rect l="l" t="t" r="r" b="b"/>
              <a:pathLst>
                <a:path w="1062" h="1220" extrusionOk="0">
                  <a:moveTo>
                    <a:pt x="450" y="0"/>
                  </a:moveTo>
                  <a:cubicBezTo>
                    <a:pt x="181" y="0"/>
                    <a:pt x="0" y="175"/>
                    <a:pt x="28" y="429"/>
                  </a:cubicBezTo>
                  <a:cubicBezTo>
                    <a:pt x="59" y="642"/>
                    <a:pt x="241" y="824"/>
                    <a:pt x="454" y="1219"/>
                  </a:cubicBezTo>
                  <a:cubicBezTo>
                    <a:pt x="728" y="885"/>
                    <a:pt x="940" y="702"/>
                    <a:pt x="1001" y="490"/>
                  </a:cubicBezTo>
                  <a:cubicBezTo>
                    <a:pt x="1062" y="186"/>
                    <a:pt x="849" y="3"/>
                    <a:pt x="515" y="3"/>
                  </a:cubicBezTo>
                  <a:cubicBezTo>
                    <a:pt x="493" y="1"/>
                    <a:pt x="471" y="0"/>
                    <a:pt x="4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9" name="Google Shape;30339;p13"/>
            <p:cNvSpPr/>
            <p:nvPr/>
          </p:nvSpPr>
          <p:spPr>
            <a:xfrm>
              <a:off x="5137150" y="3132550"/>
              <a:ext cx="24325" cy="30250"/>
            </a:xfrm>
            <a:custGeom>
              <a:avLst/>
              <a:gdLst/>
              <a:ahLst/>
              <a:cxnLst/>
              <a:rect l="l" t="t" r="r" b="b"/>
              <a:pathLst>
                <a:path w="973" h="1210" extrusionOk="0">
                  <a:moveTo>
                    <a:pt x="547" y="1"/>
                  </a:moveTo>
                  <a:cubicBezTo>
                    <a:pt x="274" y="335"/>
                    <a:pt x="30" y="517"/>
                    <a:pt x="0" y="700"/>
                  </a:cubicBezTo>
                  <a:cubicBezTo>
                    <a:pt x="0" y="852"/>
                    <a:pt x="243" y="1125"/>
                    <a:pt x="426" y="1186"/>
                  </a:cubicBezTo>
                  <a:cubicBezTo>
                    <a:pt x="474" y="1202"/>
                    <a:pt x="521" y="1210"/>
                    <a:pt x="568" y="1210"/>
                  </a:cubicBezTo>
                  <a:cubicBezTo>
                    <a:pt x="787" y="1210"/>
                    <a:pt x="973" y="1042"/>
                    <a:pt x="973" y="791"/>
                  </a:cubicBezTo>
                  <a:cubicBezTo>
                    <a:pt x="942" y="578"/>
                    <a:pt x="760" y="365"/>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0" name="Google Shape;30340;p13"/>
            <p:cNvSpPr/>
            <p:nvPr/>
          </p:nvSpPr>
          <p:spPr>
            <a:xfrm>
              <a:off x="3004125" y="3905375"/>
              <a:ext cx="29650" cy="22050"/>
            </a:xfrm>
            <a:custGeom>
              <a:avLst/>
              <a:gdLst/>
              <a:ahLst/>
              <a:cxnLst/>
              <a:rect l="l" t="t" r="r" b="b"/>
              <a:pathLst>
                <a:path w="1186" h="882" extrusionOk="0">
                  <a:moveTo>
                    <a:pt x="426" y="0"/>
                  </a:moveTo>
                  <a:cubicBezTo>
                    <a:pt x="274" y="0"/>
                    <a:pt x="0" y="274"/>
                    <a:pt x="0" y="456"/>
                  </a:cubicBezTo>
                  <a:cubicBezTo>
                    <a:pt x="0" y="608"/>
                    <a:pt x="274" y="881"/>
                    <a:pt x="426" y="881"/>
                  </a:cubicBezTo>
                  <a:cubicBezTo>
                    <a:pt x="608" y="881"/>
                    <a:pt x="821" y="669"/>
                    <a:pt x="1186" y="456"/>
                  </a:cubicBezTo>
                  <a:cubicBezTo>
                    <a:pt x="821" y="213"/>
                    <a:pt x="60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1" name="Google Shape;30341;p13"/>
            <p:cNvSpPr/>
            <p:nvPr/>
          </p:nvSpPr>
          <p:spPr>
            <a:xfrm>
              <a:off x="5121175" y="2619100"/>
              <a:ext cx="28900" cy="23600"/>
            </a:xfrm>
            <a:custGeom>
              <a:avLst/>
              <a:gdLst/>
              <a:ahLst/>
              <a:cxnLst/>
              <a:rect l="l" t="t" r="r" b="b"/>
              <a:pathLst>
                <a:path w="1156" h="944" extrusionOk="0">
                  <a:moveTo>
                    <a:pt x="381" y="1"/>
                  </a:moveTo>
                  <a:cubicBezTo>
                    <a:pt x="152" y="1"/>
                    <a:pt x="1" y="196"/>
                    <a:pt x="1" y="478"/>
                  </a:cubicBezTo>
                  <a:cubicBezTo>
                    <a:pt x="1" y="746"/>
                    <a:pt x="167" y="944"/>
                    <a:pt x="416" y="944"/>
                  </a:cubicBezTo>
                  <a:cubicBezTo>
                    <a:pt x="448" y="944"/>
                    <a:pt x="482" y="941"/>
                    <a:pt x="518" y="934"/>
                  </a:cubicBezTo>
                  <a:cubicBezTo>
                    <a:pt x="730" y="873"/>
                    <a:pt x="882" y="690"/>
                    <a:pt x="1156" y="478"/>
                  </a:cubicBezTo>
                  <a:cubicBezTo>
                    <a:pt x="882" y="265"/>
                    <a:pt x="730" y="52"/>
                    <a:pt x="518" y="22"/>
                  </a:cubicBezTo>
                  <a:cubicBezTo>
                    <a:pt x="470" y="7"/>
                    <a:pt x="424"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2" name="Google Shape;30342;p13"/>
            <p:cNvSpPr/>
            <p:nvPr/>
          </p:nvSpPr>
          <p:spPr>
            <a:xfrm>
              <a:off x="4655450" y="3890700"/>
              <a:ext cx="24250" cy="29875"/>
            </a:xfrm>
            <a:custGeom>
              <a:avLst/>
              <a:gdLst/>
              <a:ahLst/>
              <a:cxnLst/>
              <a:rect l="l" t="t" r="r" b="b"/>
              <a:pathLst>
                <a:path w="970" h="1195" extrusionOk="0">
                  <a:moveTo>
                    <a:pt x="451" y="0"/>
                  </a:moveTo>
                  <a:cubicBezTo>
                    <a:pt x="192" y="0"/>
                    <a:pt x="0" y="221"/>
                    <a:pt x="28" y="465"/>
                  </a:cubicBezTo>
                  <a:cubicBezTo>
                    <a:pt x="58" y="678"/>
                    <a:pt x="301" y="861"/>
                    <a:pt x="544" y="1195"/>
                  </a:cubicBezTo>
                  <a:cubicBezTo>
                    <a:pt x="757" y="830"/>
                    <a:pt x="970" y="648"/>
                    <a:pt x="970" y="435"/>
                  </a:cubicBezTo>
                  <a:cubicBezTo>
                    <a:pt x="970" y="313"/>
                    <a:pt x="727" y="70"/>
                    <a:pt x="544" y="9"/>
                  </a:cubicBezTo>
                  <a:cubicBezTo>
                    <a:pt x="512" y="3"/>
                    <a:pt x="481" y="0"/>
                    <a:pt x="4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3" name="Google Shape;30343;p13"/>
            <p:cNvSpPr/>
            <p:nvPr/>
          </p:nvSpPr>
          <p:spPr>
            <a:xfrm>
              <a:off x="5112825" y="2919025"/>
              <a:ext cx="24175" cy="28375"/>
            </a:xfrm>
            <a:custGeom>
              <a:avLst/>
              <a:gdLst/>
              <a:ahLst/>
              <a:cxnLst/>
              <a:rect l="l" t="t" r="r" b="b"/>
              <a:pathLst>
                <a:path w="967" h="1135" extrusionOk="0">
                  <a:moveTo>
                    <a:pt x="426" y="1"/>
                  </a:moveTo>
                  <a:cubicBezTo>
                    <a:pt x="213" y="335"/>
                    <a:pt x="0" y="548"/>
                    <a:pt x="0" y="730"/>
                  </a:cubicBezTo>
                  <a:cubicBezTo>
                    <a:pt x="0" y="882"/>
                    <a:pt x="274" y="1095"/>
                    <a:pt x="456" y="1125"/>
                  </a:cubicBezTo>
                  <a:cubicBezTo>
                    <a:pt x="491" y="1132"/>
                    <a:pt x="525" y="1135"/>
                    <a:pt x="556" y="1135"/>
                  </a:cubicBezTo>
                  <a:cubicBezTo>
                    <a:pt x="826" y="1135"/>
                    <a:pt x="967" y="911"/>
                    <a:pt x="912" y="639"/>
                  </a:cubicBezTo>
                  <a:cubicBezTo>
                    <a:pt x="882" y="456"/>
                    <a:pt x="669" y="305"/>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4" name="Google Shape;30344;p13"/>
            <p:cNvSpPr/>
            <p:nvPr/>
          </p:nvSpPr>
          <p:spPr>
            <a:xfrm>
              <a:off x="3096825" y="1675350"/>
              <a:ext cx="24350" cy="29400"/>
            </a:xfrm>
            <a:custGeom>
              <a:avLst/>
              <a:gdLst/>
              <a:ahLst/>
              <a:cxnLst/>
              <a:rect l="l" t="t" r="r" b="b"/>
              <a:pathLst>
                <a:path w="974" h="1176" extrusionOk="0">
                  <a:moveTo>
                    <a:pt x="583" y="1"/>
                  </a:moveTo>
                  <a:cubicBezTo>
                    <a:pt x="543" y="1"/>
                    <a:pt x="501" y="7"/>
                    <a:pt x="457" y="20"/>
                  </a:cubicBezTo>
                  <a:cubicBezTo>
                    <a:pt x="274" y="51"/>
                    <a:pt x="1" y="324"/>
                    <a:pt x="31" y="476"/>
                  </a:cubicBezTo>
                  <a:cubicBezTo>
                    <a:pt x="31" y="659"/>
                    <a:pt x="274" y="841"/>
                    <a:pt x="517" y="1175"/>
                  </a:cubicBezTo>
                  <a:cubicBezTo>
                    <a:pt x="761" y="841"/>
                    <a:pt x="943" y="659"/>
                    <a:pt x="973" y="476"/>
                  </a:cubicBezTo>
                  <a:cubicBezTo>
                    <a:pt x="973" y="216"/>
                    <a:pt x="818" y="1"/>
                    <a:pt x="5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5" name="Google Shape;30345;p13"/>
            <p:cNvSpPr/>
            <p:nvPr/>
          </p:nvSpPr>
          <p:spPr>
            <a:xfrm>
              <a:off x="4257175" y="1584125"/>
              <a:ext cx="28900" cy="23625"/>
            </a:xfrm>
            <a:custGeom>
              <a:avLst/>
              <a:gdLst/>
              <a:ahLst/>
              <a:cxnLst/>
              <a:rect l="l" t="t" r="r" b="b"/>
              <a:pathLst>
                <a:path w="1156" h="945" extrusionOk="0">
                  <a:moveTo>
                    <a:pt x="748" y="1"/>
                  </a:moveTo>
                  <a:cubicBezTo>
                    <a:pt x="704" y="1"/>
                    <a:pt x="657" y="7"/>
                    <a:pt x="609" y="22"/>
                  </a:cubicBezTo>
                  <a:cubicBezTo>
                    <a:pt x="426" y="52"/>
                    <a:pt x="274" y="265"/>
                    <a:pt x="1" y="478"/>
                  </a:cubicBezTo>
                  <a:cubicBezTo>
                    <a:pt x="305" y="691"/>
                    <a:pt x="457" y="903"/>
                    <a:pt x="639" y="934"/>
                  </a:cubicBezTo>
                  <a:cubicBezTo>
                    <a:pt x="678" y="941"/>
                    <a:pt x="714" y="944"/>
                    <a:pt x="748" y="944"/>
                  </a:cubicBezTo>
                  <a:cubicBezTo>
                    <a:pt x="1013" y="944"/>
                    <a:pt x="1156" y="743"/>
                    <a:pt x="1156" y="447"/>
                  </a:cubicBezTo>
                  <a:cubicBezTo>
                    <a:pt x="1156" y="192"/>
                    <a:pt x="984" y="1"/>
                    <a:pt x="7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6" name="Google Shape;30346;p13"/>
            <p:cNvSpPr/>
            <p:nvPr/>
          </p:nvSpPr>
          <p:spPr>
            <a:xfrm>
              <a:off x="5147025" y="2833925"/>
              <a:ext cx="30425" cy="22125"/>
            </a:xfrm>
            <a:custGeom>
              <a:avLst/>
              <a:gdLst/>
              <a:ahLst/>
              <a:cxnLst/>
              <a:rect l="l" t="t" r="r" b="b"/>
              <a:pathLst>
                <a:path w="1217" h="885" extrusionOk="0">
                  <a:moveTo>
                    <a:pt x="426" y="0"/>
                  </a:moveTo>
                  <a:cubicBezTo>
                    <a:pt x="274" y="0"/>
                    <a:pt x="0" y="274"/>
                    <a:pt x="0" y="426"/>
                  </a:cubicBezTo>
                  <a:cubicBezTo>
                    <a:pt x="0" y="578"/>
                    <a:pt x="243" y="882"/>
                    <a:pt x="395" y="882"/>
                  </a:cubicBezTo>
                  <a:cubicBezTo>
                    <a:pt x="407" y="884"/>
                    <a:pt x="419" y="885"/>
                    <a:pt x="431" y="885"/>
                  </a:cubicBezTo>
                  <a:cubicBezTo>
                    <a:pt x="606" y="885"/>
                    <a:pt x="818" y="686"/>
                    <a:pt x="1216" y="487"/>
                  </a:cubicBezTo>
                  <a:cubicBezTo>
                    <a:pt x="821" y="24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7" name="Google Shape;30347;p13"/>
            <p:cNvSpPr/>
            <p:nvPr/>
          </p:nvSpPr>
          <p:spPr>
            <a:xfrm>
              <a:off x="5101425" y="3223750"/>
              <a:ext cx="26625" cy="30400"/>
            </a:xfrm>
            <a:custGeom>
              <a:avLst/>
              <a:gdLst/>
              <a:ahLst/>
              <a:cxnLst/>
              <a:rect l="l" t="t" r="r" b="b"/>
              <a:pathLst>
                <a:path w="1065" h="1216" extrusionOk="0">
                  <a:moveTo>
                    <a:pt x="608" y="0"/>
                  </a:moveTo>
                  <a:cubicBezTo>
                    <a:pt x="335" y="335"/>
                    <a:pt x="122" y="517"/>
                    <a:pt x="61" y="699"/>
                  </a:cubicBezTo>
                  <a:cubicBezTo>
                    <a:pt x="1" y="1003"/>
                    <a:pt x="244" y="1186"/>
                    <a:pt x="548" y="1216"/>
                  </a:cubicBezTo>
                  <a:cubicBezTo>
                    <a:pt x="852" y="1216"/>
                    <a:pt x="1064" y="1034"/>
                    <a:pt x="1034" y="790"/>
                  </a:cubicBezTo>
                  <a:cubicBezTo>
                    <a:pt x="1004" y="578"/>
                    <a:pt x="821" y="365"/>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8" name="Google Shape;30348;p13"/>
            <p:cNvSpPr/>
            <p:nvPr/>
          </p:nvSpPr>
          <p:spPr>
            <a:xfrm>
              <a:off x="3242075" y="4090025"/>
              <a:ext cx="25000" cy="30125"/>
            </a:xfrm>
            <a:custGeom>
              <a:avLst/>
              <a:gdLst/>
              <a:ahLst/>
              <a:cxnLst/>
              <a:rect l="l" t="t" r="r" b="b"/>
              <a:pathLst>
                <a:path w="1000" h="1205" extrusionOk="0">
                  <a:moveTo>
                    <a:pt x="543" y="0"/>
                  </a:moveTo>
                  <a:cubicBezTo>
                    <a:pt x="300" y="334"/>
                    <a:pt x="57" y="517"/>
                    <a:pt x="27" y="730"/>
                  </a:cubicBezTo>
                  <a:cubicBezTo>
                    <a:pt x="1" y="990"/>
                    <a:pt x="175" y="1205"/>
                    <a:pt x="416" y="1205"/>
                  </a:cubicBezTo>
                  <a:cubicBezTo>
                    <a:pt x="456" y="1205"/>
                    <a:pt x="499" y="1199"/>
                    <a:pt x="543" y="1186"/>
                  </a:cubicBezTo>
                  <a:cubicBezTo>
                    <a:pt x="726" y="1155"/>
                    <a:pt x="999" y="912"/>
                    <a:pt x="999" y="760"/>
                  </a:cubicBezTo>
                  <a:cubicBezTo>
                    <a:pt x="999" y="547"/>
                    <a:pt x="756" y="365"/>
                    <a:pt x="5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9" name="Google Shape;30349;p13"/>
            <p:cNvSpPr/>
            <p:nvPr/>
          </p:nvSpPr>
          <p:spPr>
            <a:xfrm>
              <a:off x="3899275" y="1451100"/>
              <a:ext cx="24350" cy="30250"/>
            </a:xfrm>
            <a:custGeom>
              <a:avLst/>
              <a:gdLst/>
              <a:ahLst/>
              <a:cxnLst/>
              <a:rect l="l" t="t" r="r" b="b"/>
              <a:pathLst>
                <a:path w="974" h="1210" extrusionOk="0">
                  <a:moveTo>
                    <a:pt x="407" y="0"/>
                  </a:moveTo>
                  <a:cubicBezTo>
                    <a:pt x="187" y="0"/>
                    <a:pt x="1" y="173"/>
                    <a:pt x="1" y="449"/>
                  </a:cubicBezTo>
                  <a:cubicBezTo>
                    <a:pt x="31" y="662"/>
                    <a:pt x="213" y="844"/>
                    <a:pt x="426" y="1209"/>
                  </a:cubicBezTo>
                  <a:cubicBezTo>
                    <a:pt x="700" y="875"/>
                    <a:pt x="943" y="723"/>
                    <a:pt x="973" y="510"/>
                  </a:cubicBezTo>
                  <a:cubicBezTo>
                    <a:pt x="973" y="358"/>
                    <a:pt x="730" y="84"/>
                    <a:pt x="548" y="24"/>
                  </a:cubicBezTo>
                  <a:cubicBezTo>
                    <a:pt x="500" y="8"/>
                    <a:pt x="453" y="0"/>
                    <a:pt x="4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0" name="Google Shape;30350;p13"/>
            <p:cNvSpPr/>
            <p:nvPr/>
          </p:nvSpPr>
          <p:spPr>
            <a:xfrm>
              <a:off x="2913775" y="3872450"/>
              <a:ext cx="31100" cy="23825"/>
            </a:xfrm>
            <a:custGeom>
              <a:avLst/>
              <a:gdLst/>
              <a:ahLst/>
              <a:cxnLst/>
              <a:rect l="l" t="t" r="r" b="b"/>
              <a:pathLst>
                <a:path w="1244" h="953" extrusionOk="0">
                  <a:moveTo>
                    <a:pt x="451" y="1"/>
                  </a:moveTo>
                  <a:cubicBezTo>
                    <a:pt x="193" y="1"/>
                    <a:pt x="0" y="224"/>
                    <a:pt x="28" y="496"/>
                  </a:cubicBezTo>
                  <a:cubicBezTo>
                    <a:pt x="58" y="648"/>
                    <a:pt x="301" y="922"/>
                    <a:pt x="453" y="952"/>
                  </a:cubicBezTo>
                  <a:cubicBezTo>
                    <a:pt x="636" y="952"/>
                    <a:pt x="848" y="739"/>
                    <a:pt x="1243" y="557"/>
                  </a:cubicBezTo>
                  <a:cubicBezTo>
                    <a:pt x="909" y="284"/>
                    <a:pt x="727" y="71"/>
                    <a:pt x="544" y="10"/>
                  </a:cubicBezTo>
                  <a:cubicBezTo>
                    <a:pt x="513" y="4"/>
                    <a:pt x="482"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1" name="Google Shape;30351;p13"/>
            <p:cNvSpPr/>
            <p:nvPr/>
          </p:nvSpPr>
          <p:spPr>
            <a:xfrm>
              <a:off x="4534625" y="1683975"/>
              <a:ext cx="31100" cy="23800"/>
            </a:xfrm>
            <a:custGeom>
              <a:avLst/>
              <a:gdLst/>
              <a:ahLst/>
              <a:cxnLst/>
              <a:rect l="l" t="t" r="r" b="b"/>
              <a:pathLst>
                <a:path w="1244" h="952" extrusionOk="0">
                  <a:moveTo>
                    <a:pt x="422" y="0"/>
                  </a:moveTo>
                  <a:cubicBezTo>
                    <a:pt x="168" y="0"/>
                    <a:pt x="0" y="224"/>
                    <a:pt x="28" y="496"/>
                  </a:cubicBezTo>
                  <a:cubicBezTo>
                    <a:pt x="58" y="678"/>
                    <a:pt x="301" y="922"/>
                    <a:pt x="453" y="952"/>
                  </a:cubicBezTo>
                  <a:cubicBezTo>
                    <a:pt x="666" y="952"/>
                    <a:pt x="879" y="739"/>
                    <a:pt x="1244" y="526"/>
                  </a:cubicBezTo>
                  <a:cubicBezTo>
                    <a:pt x="909" y="283"/>
                    <a:pt x="727" y="71"/>
                    <a:pt x="514" y="10"/>
                  </a:cubicBezTo>
                  <a:cubicBezTo>
                    <a:pt x="482" y="3"/>
                    <a:pt x="452" y="0"/>
                    <a:pt x="4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2" name="Google Shape;30352;p13"/>
            <p:cNvSpPr/>
            <p:nvPr/>
          </p:nvSpPr>
          <p:spPr>
            <a:xfrm>
              <a:off x="2853800" y="3742750"/>
              <a:ext cx="24975" cy="28200"/>
            </a:xfrm>
            <a:custGeom>
              <a:avLst/>
              <a:gdLst/>
              <a:ahLst/>
              <a:cxnLst/>
              <a:rect l="l" t="t" r="r" b="b"/>
              <a:pathLst>
                <a:path w="999" h="1128" extrusionOk="0">
                  <a:moveTo>
                    <a:pt x="603" y="0"/>
                  </a:moveTo>
                  <a:cubicBezTo>
                    <a:pt x="360" y="274"/>
                    <a:pt x="147" y="426"/>
                    <a:pt x="86" y="608"/>
                  </a:cubicBezTo>
                  <a:cubicBezTo>
                    <a:pt x="0" y="895"/>
                    <a:pt x="212" y="1128"/>
                    <a:pt x="491" y="1128"/>
                  </a:cubicBezTo>
                  <a:cubicBezTo>
                    <a:pt x="508" y="1128"/>
                    <a:pt x="525" y="1127"/>
                    <a:pt x="542" y="1125"/>
                  </a:cubicBezTo>
                  <a:cubicBezTo>
                    <a:pt x="694" y="1095"/>
                    <a:pt x="937" y="851"/>
                    <a:pt x="968" y="669"/>
                  </a:cubicBezTo>
                  <a:cubicBezTo>
                    <a:pt x="998" y="517"/>
                    <a:pt x="785" y="335"/>
                    <a:pt x="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3" name="Google Shape;30353;p13"/>
            <p:cNvSpPr/>
            <p:nvPr/>
          </p:nvSpPr>
          <p:spPr>
            <a:xfrm>
              <a:off x="4878200" y="3555825"/>
              <a:ext cx="24925" cy="28300"/>
            </a:xfrm>
            <a:custGeom>
              <a:avLst/>
              <a:gdLst/>
              <a:ahLst/>
              <a:cxnLst/>
              <a:rect l="l" t="t" r="r" b="b"/>
              <a:pathLst>
                <a:path w="997" h="1132" extrusionOk="0">
                  <a:moveTo>
                    <a:pt x="601" y="0"/>
                  </a:moveTo>
                  <a:cubicBezTo>
                    <a:pt x="358" y="274"/>
                    <a:pt x="145" y="395"/>
                    <a:pt x="84" y="608"/>
                  </a:cubicBezTo>
                  <a:cubicBezTo>
                    <a:pt x="0" y="805"/>
                    <a:pt x="254" y="1131"/>
                    <a:pt x="485" y="1131"/>
                  </a:cubicBezTo>
                  <a:cubicBezTo>
                    <a:pt x="503" y="1131"/>
                    <a:pt x="522" y="1129"/>
                    <a:pt x="540" y="1125"/>
                  </a:cubicBezTo>
                  <a:cubicBezTo>
                    <a:pt x="723" y="1064"/>
                    <a:pt x="935" y="851"/>
                    <a:pt x="966" y="669"/>
                  </a:cubicBezTo>
                  <a:cubicBezTo>
                    <a:pt x="996" y="517"/>
                    <a:pt x="783" y="304"/>
                    <a:pt x="6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4" name="Google Shape;30354;p13"/>
            <p:cNvSpPr/>
            <p:nvPr/>
          </p:nvSpPr>
          <p:spPr>
            <a:xfrm>
              <a:off x="3639500" y="4132575"/>
              <a:ext cx="22725" cy="27900"/>
            </a:xfrm>
            <a:custGeom>
              <a:avLst/>
              <a:gdLst/>
              <a:ahLst/>
              <a:cxnLst/>
              <a:rect l="l" t="t" r="r" b="b"/>
              <a:pathLst>
                <a:path w="909" h="1116" extrusionOk="0">
                  <a:moveTo>
                    <a:pt x="452" y="0"/>
                  </a:moveTo>
                  <a:cubicBezTo>
                    <a:pt x="239" y="304"/>
                    <a:pt x="57" y="456"/>
                    <a:pt x="27" y="639"/>
                  </a:cubicBezTo>
                  <a:cubicBezTo>
                    <a:pt x="1" y="920"/>
                    <a:pt x="170" y="1116"/>
                    <a:pt x="405" y="1116"/>
                  </a:cubicBezTo>
                  <a:cubicBezTo>
                    <a:pt x="449" y="1116"/>
                    <a:pt x="495" y="1109"/>
                    <a:pt x="543" y="1095"/>
                  </a:cubicBezTo>
                  <a:cubicBezTo>
                    <a:pt x="695" y="1034"/>
                    <a:pt x="908" y="791"/>
                    <a:pt x="908" y="608"/>
                  </a:cubicBezTo>
                  <a:cubicBezTo>
                    <a:pt x="908" y="456"/>
                    <a:pt x="695" y="304"/>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5" name="Google Shape;30355;p13"/>
            <p:cNvSpPr/>
            <p:nvPr/>
          </p:nvSpPr>
          <p:spPr>
            <a:xfrm>
              <a:off x="4739725" y="1965275"/>
              <a:ext cx="25750" cy="28225"/>
            </a:xfrm>
            <a:custGeom>
              <a:avLst/>
              <a:gdLst/>
              <a:ahLst/>
              <a:cxnLst/>
              <a:rect l="l" t="t" r="r" b="b"/>
              <a:pathLst>
                <a:path w="1030" h="1129" extrusionOk="0">
                  <a:moveTo>
                    <a:pt x="552" y="1"/>
                  </a:moveTo>
                  <a:cubicBezTo>
                    <a:pt x="530" y="1"/>
                    <a:pt x="509" y="2"/>
                    <a:pt x="486" y="4"/>
                  </a:cubicBezTo>
                  <a:cubicBezTo>
                    <a:pt x="213" y="4"/>
                    <a:pt x="0" y="217"/>
                    <a:pt x="91" y="490"/>
                  </a:cubicBezTo>
                  <a:cubicBezTo>
                    <a:pt x="122" y="673"/>
                    <a:pt x="304" y="825"/>
                    <a:pt x="517" y="1129"/>
                  </a:cubicBezTo>
                  <a:cubicBezTo>
                    <a:pt x="730" y="825"/>
                    <a:pt x="942" y="673"/>
                    <a:pt x="973" y="460"/>
                  </a:cubicBezTo>
                  <a:cubicBezTo>
                    <a:pt x="1029" y="178"/>
                    <a:pt x="824" y="1"/>
                    <a:pt x="5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6" name="Google Shape;30356;p13"/>
            <p:cNvSpPr/>
            <p:nvPr/>
          </p:nvSpPr>
          <p:spPr>
            <a:xfrm>
              <a:off x="4913100" y="3469950"/>
              <a:ext cx="29525" cy="22875"/>
            </a:xfrm>
            <a:custGeom>
              <a:avLst/>
              <a:gdLst/>
              <a:ahLst/>
              <a:cxnLst/>
              <a:rect l="l" t="t" r="r" b="b"/>
              <a:pathLst>
                <a:path w="1181" h="915" extrusionOk="0">
                  <a:moveTo>
                    <a:pt x="573" y="0"/>
                  </a:moveTo>
                  <a:cubicBezTo>
                    <a:pt x="391" y="0"/>
                    <a:pt x="117" y="213"/>
                    <a:pt x="87" y="395"/>
                  </a:cubicBezTo>
                  <a:cubicBezTo>
                    <a:pt x="0" y="655"/>
                    <a:pt x="187" y="915"/>
                    <a:pt x="466" y="915"/>
                  </a:cubicBezTo>
                  <a:cubicBezTo>
                    <a:pt x="481" y="915"/>
                    <a:pt x="496" y="914"/>
                    <a:pt x="512" y="912"/>
                  </a:cubicBezTo>
                  <a:cubicBezTo>
                    <a:pt x="694" y="882"/>
                    <a:pt x="877" y="699"/>
                    <a:pt x="1181" y="487"/>
                  </a:cubicBezTo>
                  <a:cubicBezTo>
                    <a:pt x="907" y="244"/>
                    <a:pt x="725" y="31"/>
                    <a:pt x="5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7" name="Google Shape;30357;p13"/>
            <p:cNvSpPr/>
            <p:nvPr/>
          </p:nvSpPr>
          <p:spPr>
            <a:xfrm>
              <a:off x="3185250" y="3971475"/>
              <a:ext cx="29375" cy="23225"/>
            </a:xfrm>
            <a:custGeom>
              <a:avLst/>
              <a:gdLst/>
              <a:ahLst/>
              <a:cxnLst/>
              <a:rect l="l" t="t" r="r" b="b"/>
              <a:pathLst>
                <a:path w="1175" h="929" extrusionOk="0">
                  <a:moveTo>
                    <a:pt x="506" y="0"/>
                  </a:moveTo>
                  <a:cubicBezTo>
                    <a:pt x="354" y="31"/>
                    <a:pt x="142" y="244"/>
                    <a:pt x="81" y="426"/>
                  </a:cubicBezTo>
                  <a:cubicBezTo>
                    <a:pt x="1" y="666"/>
                    <a:pt x="224" y="929"/>
                    <a:pt x="445" y="929"/>
                  </a:cubicBezTo>
                  <a:cubicBezTo>
                    <a:pt x="476" y="929"/>
                    <a:pt x="507" y="924"/>
                    <a:pt x="537" y="912"/>
                  </a:cubicBezTo>
                  <a:cubicBezTo>
                    <a:pt x="719" y="851"/>
                    <a:pt x="871" y="669"/>
                    <a:pt x="1175" y="426"/>
                  </a:cubicBezTo>
                  <a:cubicBezTo>
                    <a:pt x="871" y="213"/>
                    <a:pt x="689" y="0"/>
                    <a:pt x="5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8" name="Google Shape;30358;p13"/>
            <p:cNvSpPr/>
            <p:nvPr/>
          </p:nvSpPr>
          <p:spPr>
            <a:xfrm>
              <a:off x="7346900" y="2093025"/>
              <a:ext cx="15225" cy="34975"/>
            </a:xfrm>
            <a:custGeom>
              <a:avLst/>
              <a:gdLst/>
              <a:ahLst/>
              <a:cxnLst/>
              <a:rect l="l" t="t" r="r" b="b"/>
              <a:pathLst>
                <a:path w="609" h="1399" extrusionOk="0">
                  <a:moveTo>
                    <a:pt x="609" y="1"/>
                  </a:moveTo>
                  <a:cubicBezTo>
                    <a:pt x="1" y="760"/>
                    <a:pt x="31" y="1034"/>
                    <a:pt x="609" y="1399"/>
                  </a:cubicBezTo>
                  <a:lnTo>
                    <a:pt x="60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9" name="Google Shape;30359;p13"/>
            <p:cNvSpPr/>
            <p:nvPr/>
          </p:nvSpPr>
          <p:spPr>
            <a:xfrm>
              <a:off x="2483125" y="2790600"/>
              <a:ext cx="29375" cy="23250"/>
            </a:xfrm>
            <a:custGeom>
              <a:avLst/>
              <a:gdLst/>
              <a:ahLst/>
              <a:cxnLst/>
              <a:rect l="l" t="t" r="r" b="b"/>
              <a:pathLst>
                <a:path w="1175" h="930" extrusionOk="0">
                  <a:moveTo>
                    <a:pt x="506" y="1"/>
                  </a:moveTo>
                  <a:cubicBezTo>
                    <a:pt x="354" y="31"/>
                    <a:pt x="141" y="244"/>
                    <a:pt x="80" y="426"/>
                  </a:cubicBezTo>
                  <a:cubicBezTo>
                    <a:pt x="0" y="666"/>
                    <a:pt x="224" y="929"/>
                    <a:pt x="444" y="929"/>
                  </a:cubicBezTo>
                  <a:cubicBezTo>
                    <a:pt x="475" y="929"/>
                    <a:pt x="506" y="924"/>
                    <a:pt x="536" y="913"/>
                  </a:cubicBezTo>
                  <a:cubicBezTo>
                    <a:pt x="749" y="852"/>
                    <a:pt x="870" y="639"/>
                    <a:pt x="1174" y="426"/>
                  </a:cubicBezTo>
                  <a:cubicBezTo>
                    <a:pt x="870" y="213"/>
                    <a:pt x="688" y="1"/>
                    <a:pt x="5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0" name="Google Shape;30360;p13"/>
            <p:cNvSpPr/>
            <p:nvPr/>
          </p:nvSpPr>
          <p:spPr>
            <a:xfrm>
              <a:off x="4890975" y="2122600"/>
              <a:ext cx="28850" cy="22725"/>
            </a:xfrm>
            <a:custGeom>
              <a:avLst/>
              <a:gdLst/>
              <a:ahLst/>
              <a:cxnLst/>
              <a:rect l="l" t="t" r="r" b="b"/>
              <a:pathLst>
                <a:path w="1154" h="909" extrusionOk="0">
                  <a:moveTo>
                    <a:pt x="429" y="0"/>
                  </a:moveTo>
                  <a:cubicBezTo>
                    <a:pt x="159" y="0"/>
                    <a:pt x="1" y="207"/>
                    <a:pt x="29" y="520"/>
                  </a:cubicBezTo>
                  <a:cubicBezTo>
                    <a:pt x="54" y="745"/>
                    <a:pt x="182" y="908"/>
                    <a:pt x="379" y="908"/>
                  </a:cubicBezTo>
                  <a:cubicBezTo>
                    <a:pt x="422" y="908"/>
                    <a:pt x="467" y="901"/>
                    <a:pt x="516" y="884"/>
                  </a:cubicBezTo>
                  <a:cubicBezTo>
                    <a:pt x="698" y="854"/>
                    <a:pt x="850" y="641"/>
                    <a:pt x="1154" y="429"/>
                  </a:cubicBezTo>
                  <a:cubicBezTo>
                    <a:pt x="850" y="216"/>
                    <a:pt x="698" y="33"/>
                    <a:pt x="485" y="3"/>
                  </a:cubicBezTo>
                  <a:cubicBezTo>
                    <a:pt x="466" y="1"/>
                    <a:pt x="447" y="0"/>
                    <a:pt x="4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1" name="Google Shape;30361;p13"/>
            <p:cNvSpPr/>
            <p:nvPr/>
          </p:nvSpPr>
          <p:spPr>
            <a:xfrm>
              <a:off x="3093800" y="3939475"/>
              <a:ext cx="25025" cy="28225"/>
            </a:xfrm>
            <a:custGeom>
              <a:avLst/>
              <a:gdLst/>
              <a:ahLst/>
              <a:cxnLst/>
              <a:rect l="l" t="t" r="r" b="b"/>
              <a:pathLst>
                <a:path w="1001" h="1129" extrusionOk="0">
                  <a:moveTo>
                    <a:pt x="551" y="1"/>
                  </a:moveTo>
                  <a:cubicBezTo>
                    <a:pt x="530" y="1"/>
                    <a:pt x="508" y="2"/>
                    <a:pt x="486" y="4"/>
                  </a:cubicBezTo>
                  <a:cubicBezTo>
                    <a:pt x="213" y="4"/>
                    <a:pt x="0" y="217"/>
                    <a:pt x="91" y="490"/>
                  </a:cubicBezTo>
                  <a:cubicBezTo>
                    <a:pt x="122" y="673"/>
                    <a:pt x="304" y="824"/>
                    <a:pt x="517" y="1128"/>
                  </a:cubicBezTo>
                  <a:cubicBezTo>
                    <a:pt x="730" y="824"/>
                    <a:pt x="942" y="642"/>
                    <a:pt x="973" y="460"/>
                  </a:cubicBezTo>
                  <a:cubicBezTo>
                    <a:pt x="1001" y="178"/>
                    <a:pt x="820" y="1"/>
                    <a:pt x="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2" name="Google Shape;30362;p13"/>
            <p:cNvSpPr/>
            <p:nvPr/>
          </p:nvSpPr>
          <p:spPr>
            <a:xfrm>
              <a:off x="4256425" y="472175"/>
              <a:ext cx="38775" cy="14575"/>
            </a:xfrm>
            <a:custGeom>
              <a:avLst/>
              <a:gdLst/>
              <a:ahLst/>
              <a:cxnLst/>
              <a:rect l="l" t="t" r="r" b="b"/>
              <a:pathLst>
                <a:path w="1551" h="583" extrusionOk="0">
                  <a:moveTo>
                    <a:pt x="0" y="1"/>
                  </a:moveTo>
                  <a:cubicBezTo>
                    <a:pt x="301" y="392"/>
                    <a:pt x="550" y="582"/>
                    <a:pt x="791" y="582"/>
                  </a:cubicBezTo>
                  <a:cubicBezTo>
                    <a:pt x="1037" y="582"/>
                    <a:pt x="1274" y="384"/>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3" name="Google Shape;30363;p13"/>
            <p:cNvSpPr/>
            <p:nvPr/>
          </p:nvSpPr>
          <p:spPr>
            <a:xfrm>
              <a:off x="2529200" y="3219175"/>
              <a:ext cx="30950" cy="23000"/>
            </a:xfrm>
            <a:custGeom>
              <a:avLst/>
              <a:gdLst/>
              <a:ahLst/>
              <a:cxnLst/>
              <a:rect l="l" t="t" r="r" b="b"/>
              <a:pathLst>
                <a:path w="1238" h="920" extrusionOk="0">
                  <a:moveTo>
                    <a:pt x="638" y="1"/>
                  </a:moveTo>
                  <a:cubicBezTo>
                    <a:pt x="456" y="1"/>
                    <a:pt x="304" y="244"/>
                    <a:pt x="0" y="487"/>
                  </a:cubicBezTo>
                  <a:cubicBezTo>
                    <a:pt x="334" y="700"/>
                    <a:pt x="486" y="882"/>
                    <a:pt x="669" y="913"/>
                  </a:cubicBezTo>
                  <a:cubicBezTo>
                    <a:pt x="689" y="917"/>
                    <a:pt x="710" y="919"/>
                    <a:pt x="731" y="919"/>
                  </a:cubicBezTo>
                  <a:cubicBezTo>
                    <a:pt x="986" y="919"/>
                    <a:pt x="1237" y="593"/>
                    <a:pt x="1125" y="396"/>
                  </a:cubicBezTo>
                  <a:cubicBezTo>
                    <a:pt x="1034" y="214"/>
                    <a:pt x="790"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4" name="Google Shape;30364;p13"/>
            <p:cNvSpPr/>
            <p:nvPr/>
          </p:nvSpPr>
          <p:spPr>
            <a:xfrm>
              <a:off x="5004150" y="2371075"/>
              <a:ext cx="25750" cy="28200"/>
            </a:xfrm>
            <a:custGeom>
              <a:avLst/>
              <a:gdLst/>
              <a:ahLst/>
              <a:cxnLst/>
              <a:rect l="l" t="t" r="r" b="b"/>
              <a:pathLst>
                <a:path w="1030" h="1128" extrusionOk="0">
                  <a:moveTo>
                    <a:pt x="552" y="0"/>
                  </a:moveTo>
                  <a:cubicBezTo>
                    <a:pt x="531" y="0"/>
                    <a:pt x="509" y="1"/>
                    <a:pt x="487" y="3"/>
                  </a:cubicBezTo>
                  <a:cubicBezTo>
                    <a:pt x="214" y="3"/>
                    <a:pt x="1" y="216"/>
                    <a:pt x="92" y="490"/>
                  </a:cubicBezTo>
                  <a:cubicBezTo>
                    <a:pt x="122" y="672"/>
                    <a:pt x="305" y="824"/>
                    <a:pt x="518" y="1128"/>
                  </a:cubicBezTo>
                  <a:cubicBezTo>
                    <a:pt x="730" y="824"/>
                    <a:pt x="943" y="672"/>
                    <a:pt x="974" y="459"/>
                  </a:cubicBezTo>
                  <a:cubicBezTo>
                    <a:pt x="1030" y="177"/>
                    <a:pt x="825" y="0"/>
                    <a:pt x="5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5" name="Google Shape;30365;p13"/>
            <p:cNvSpPr/>
            <p:nvPr/>
          </p:nvSpPr>
          <p:spPr>
            <a:xfrm>
              <a:off x="2507150" y="3004900"/>
              <a:ext cx="29650" cy="22825"/>
            </a:xfrm>
            <a:custGeom>
              <a:avLst/>
              <a:gdLst/>
              <a:ahLst/>
              <a:cxnLst/>
              <a:rect l="l" t="t" r="r" b="b"/>
              <a:pathLst>
                <a:path w="1186" h="913" extrusionOk="0">
                  <a:moveTo>
                    <a:pt x="578" y="0"/>
                  </a:moveTo>
                  <a:cubicBezTo>
                    <a:pt x="396" y="31"/>
                    <a:pt x="153" y="213"/>
                    <a:pt x="92" y="395"/>
                  </a:cubicBezTo>
                  <a:cubicBezTo>
                    <a:pt x="1" y="699"/>
                    <a:pt x="244" y="912"/>
                    <a:pt x="548" y="912"/>
                  </a:cubicBezTo>
                  <a:cubicBezTo>
                    <a:pt x="730" y="882"/>
                    <a:pt x="882" y="699"/>
                    <a:pt x="1186" y="487"/>
                  </a:cubicBezTo>
                  <a:cubicBezTo>
                    <a:pt x="912" y="243"/>
                    <a:pt x="730"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6" name="Google Shape;30366;p13"/>
            <p:cNvSpPr/>
            <p:nvPr/>
          </p:nvSpPr>
          <p:spPr>
            <a:xfrm>
              <a:off x="5079550" y="3016050"/>
              <a:ext cx="24175" cy="28375"/>
            </a:xfrm>
            <a:custGeom>
              <a:avLst/>
              <a:gdLst/>
              <a:ahLst/>
              <a:cxnLst/>
              <a:rect l="l" t="t" r="r" b="b"/>
              <a:pathLst>
                <a:path w="967" h="1135" extrusionOk="0">
                  <a:moveTo>
                    <a:pt x="419" y="1"/>
                  </a:moveTo>
                  <a:cubicBezTo>
                    <a:pt x="165" y="1"/>
                    <a:pt x="0" y="224"/>
                    <a:pt x="55" y="497"/>
                  </a:cubicBezTo>
                  <a:cubicBezTo>
                    <a:pt x="85" y="679"/>
                    <a:pt x="298" y="831"/>
                    <a:pt x="541" y="1135"/>
                  </a:cubicBezTo>
                  <a:cubicBezTo>
                    <a:pt x="754" y="800"/>
                    <a:pt x="967" y="618"/>
                    <a:pt x="936" y="466"/>
                  </a:cubicBezTo>
                  <a:cubicBezTo>
                    <a:pt x="906" y="284"/>
                    <a:pt x="693" y="41"/>
                    <a:pt x="511" y="10"/>
                  </a:cubicBezTo>
                  <a:cubicBezTo>
                    <a:pt x="479" y="4"/>
                    <a:pt x="448" y="1"/>
                    <a:pt x="4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7" name="Google Shape;30367;p13"/>
            <p:cNvSpPr/>
            <p:nvPr/>
          </p:nvSpPr>
          <p:spPr>
            <a:xfrm>
              <a:off x="4723000" y="3710025"/>
              <a:ext cx="22825" cy="27425"/>
            </a:xfrm>
            <a:custGeom>
              <a:avLst/>
              <a:gdLst/>
              <a:ahLst/>
              <a:cxnLst/>
              <a:rect l="l" t="t" r="r" b="b"/>
              <a:pathLst>
                <a:path w="913" h="1097" extrusionOk="0">
                  <a:moveTo>
                    <a:pt x="462" y="0"/>
                  </a:moveTo>
                  <a:cubicBezTo>
                    <a:pt x="307" y="0"/>
                    <a:pt x="60" y="253"/>
                    <a:pt x="31" y="397"/>
                  </a:cubicBezTo>
                  <a:cubicBezTo>
                    <a:pt x="0" y="580"/>
                    <a:pt x="244" y="762"/>
                    <a:pt x="426" y="1097"/>
                  </a:cubicBezTo>
                  <a:cubicBezTo>
                    <a:pt x="669" y="762"/>
                    <a:pt x="912" y="580"/>
                    <a:pt x="882" y="428"/>
                  </a:cubicBezTo>
                  <a:cubicBezTo>
                    <a:pt x="882" y="276"/>
                    <a:pt x="639" y="2"/>
                    <a:pt x="487" y="2"/>
                  </a:cubicBezTo>
                  <a:cubicBezTo>
                    <a:pt x="479" y="1"/>
                    <a:pt x="471" y="0"/>
                    <a:pt x="4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8" name="Google Shape;30368;p13"/>
            <p:cNvSpPr/>
            <p:nvPr/>
          </p:nvSpPr>
          <p:spPr>
            <a:xfrm>
              <a:off x="4591700" y="1807825"/>
              <a:ext cx="29500" cy="22300"/>
            </a:xfrm>
            <a:custGeom>
              <a:avLst/>
              <a:gdLst/>
              <a:ahLst/>
              <a:cxnLst/>
              <a:rect l="l" t="t" r="r" b="b"/>
              <a:pathLst>
                <a:path w="1180" h="892" extrusionOk="0">
                  <a:moveTo>
                    <a:pt x="441" y="1"/>
                  </a:moveTo>
                  <a:cubicBezTo>
                    <a:pt x="165" y="1"/>
                    <a:pt x="0" y="224"/>
                    <a:pt x="55" y="497"/>
                  </a:cubicBezTo>
                  <a:cubicBezTo>
                    <a:pt x="85" y="649"/>
                    <a:pt x="359" y="861"/>
                    <a:pt x="511" y="892"/>
                  </a:cubicBezTo>
                  <a:cubicBezTo>
                    <a:pt x="693" y="892"/>
                    <a:pt x="875" y="679"/>
                    <a:pt x="1179" y="466"/>
                  </a:cubicBezTo>
                  <a:cubicBezTo>
                    <a:pt x="875" y="253"/>
                    <a:pt x="723" y="41"/>
                    <a:pt x="541" y="10"/>
                  </a:cubicBezTo>
                  <a:cubicBezTo>
                    <a:pt x="506" y="4"/>
                    <a:pt x="473"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9" name="Google Shape;30369;p13"/>
            <p:cNvSpPr/>
            <p:nvPr/>
          </p:nvSpPr>
          <p:spPr>
            <a:xfrm>
              <a:off x="4948025" y="2245500"/>
              <a:ext cx="28800" cy="22400"/>
            </a:xfrm>
            <a:custGeom>
              <a:avLst/>
              <a:gdLst/>
              <a:ahLst/>
              <a:cxnLst/>
              <a:rect l="l" t="t" r="r" b="b"/>
              <a:pathLst>
                <a:path w="1152" h="896" extrusionOk="0">
                  <a:moveTo>
                    <a:pt x="433" y="1"/>
                  </a:moveTo>
                  <a:cubicBezTo>
                    <a:pt x="163" y="1"/>
                    <a:pt x="0" y="198"/>
                    <a:pt x="27" y="467"/>
                  </a:cubicBezTo>
                  <a:cubicBezTo>
                    <a:pt x="57" y="619"/>
                    <a:pt x="301" y="862"/>
                    <a:pt x="483" y="893"/>
                  </a:cubicBezTo>
                  <a:cubicBezTo>
                    <a:pt x="493" y="895"/>
                    <a:pt x="503" y="895"/>
                    <a:pt x="513" y="895"/>
                  </a:cubicBezTo>
                  <a:cubicBezTo>
                    <a:pt x="659" y="895"/>
                    <a:pt x="839" y="696"/>
                    <a:pt x="1152" y="497"/>
                  </a:cubicBezTo>
                  <a:cubicBezTo>
                    <a:pt x="848" y="254"/>
                    <a:pt x="696" y="72"/>
                    <a:pt x="544" y="11"/>
                  </a:cubicBezTo>
                  <a:cubicBezTo>
                    <a:pt x="505" y="4"/>
                    <a:pt x="468" y="1"/>
                    <a:pt x="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0" name="Google Shape;30370;p13"/>
            <p:cNvSpPr/>
            <p:nvPr/>
          </p:nvSpPr>
          <p:spPr>
            <a:xfrm>
              <a:off x="5087150" y="2710575"/>
              <a:ext cx="28750" cy="22300"/>
            </a:xfrm>
            <a:custGeom>
              <a:avLst/>
              <a:gdLst/>
              <a:ahLst/>
              <a:cxnLst/>
              <a:rect l="l" t="t" r="r" b="b"/>
              <a:pathLst>
                <a:path w="1150" h="892" extrusionOk="0">
                  <a:moveTo>
                    <a:pt x="419" y="1"/>
                  </a:moveTo>
                  <a:cubicBezTo>
                    <a:pt x="165" y="1"/>
                    <a:pt x="0" y="224"/>
                    <a:pt x="55" y="496"/>
                  </a:cubicBezTo>
                  <a:cubicBezTo>
                    <a:pt x="85" y="648"/>
                    <a:pt x="328" y="861"/>
                    <a:pt x="480" y="892"/>
                  </a:cubicBezTo>
                  <a:cubicBezTo>
                    <a:pt x="663" y="892"/>
                    <a:pt x="845" y="679"/>
                    <a:pt x="1149" y="466"/>
                  </a:cubicBezTo>
                  <a:cubicBezTo>
                    <a:pt x="845" y="253"/>
                    <a:pt x="693" y="41"/>
                    <a:pt x="511" y="10"/>
                  </a:cubicBezTo>
                  <a:cubicBezTo>
                    <a:pt x="479" y="4"/>
                    <a:pt x="448" y="1"/>
                    <a:pt x="4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1" name="Google Shape;30371;p13"/>
            <p:cNvSpPr/>
            <p:nvPr/>
          </p:nvSpPr>
          <p:spPr>
            <a:xfrm>
              <a:off x="7347675" y="3224500"/>
              <a:ext cx="17500" cy="39550"/>
            </a:xfrm>
            <a:custGeom>
              <a:avLst/>
              <a:gdLst/>
              <a:ahLst/>
              <a:cxnLst/>
              <a:rect l="l" t="t" r="r" b="b"/>
              <a:pathLst>
                <a:path w="700" h="1582" extrusionOk="0">
                  <a:moveTo>
                    <a:pt x="578" y="1"/>
                  </a:moveTo>
                  <a:lnTo>
                    <a:pt x="578" y="1"/>
                  </a:lnTo>
                  <a:cubicBezTo>
                    <a:pt x="0" y="669"/>
                    <a:pt x="0" y="760"/>
                    <a:pt x="517" y="1581"/>
                  </a:cubicBezTo>
                  <a:cubicBezTo>
                    <a:pt x="699" y="1034"/>
                    <a:pt x="608" y="548"/>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2" name="Google Shape;30372;p13"/>
            <p:cNvSpPr/>
            <p:nvPr/>
          </p:nvSpPr>
          <p:spPr>
            <a:xfrm>
              <a:off x="5194900" y="5208100"/>
              <a:ext cx="37250" cy="11125"/>
            </a:xfrm>
            <a:custGeom>
              <a:avLst/>
              <a:gdLst/>
              <a:ahLst/>
              <a:cxnLst/>
              <a:rect l="l" t="t" r="r" b="b"/>
              <a:pathLst>
                <a:path w="1490" h="445" extrusionOk="0">
                  <a:moveTo>
                    <a:pt x="707" y="0"/>
                  </a:moveTo>
                  <a:cubicBezTo>
                    <a:pt x="492" y="0"/>
                    <a:pt x="293" y="152"/>
                    <a:pt x="0" y="445"/>
                  </a:cubicBezTo>
                  <a:lnTo>
                    <a:pt x="1490" y="445"/>
                  </a:lnTo>
                  <a:cubicBezTo>
                    <a:pt x="1144" y="145"/>
                    <a:pt x="918" y="0"/>
                    <a:pt x="7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3" name="Google Shape;30373;p13"/>
            <p:cNvSpPr/>
            <p:nvPr/>
          </p:nvSpPr>
          <p:spPr>
            <a:xfrm>
              <a:off x="2591500" y="3343975"/>
              <a:ext cx="27375" cy="22725"/>
            </a:xfrm>
            <a:custGeom>
              <a:avLst/>
              <a:gdLst/>
              <a:ahLst/>
              <a:cxnLst/>
              <a:rect l="l" t="t" r="r" b="b"/>
              <a:pathLst>
                <a:path w="1095" h="909" extrusionOk="0">
                  <a:moveTo>
                    <a:pt x="405" y="1"/>
                  </a:moveTo>
                  <a:cubicBezTo>
                    <a:pt x="187" y="1"/>
                    <a:pt x="0" y="169"/>
                    <a:pt x="0" y="419"/>
                  </a:cubicBezTo>
                  <a:cubicBezTo>
                    <a:pt x="31" y="602"/>
                    <a:pt x="213" y="845"/>
                    <a:pt x="396" y="906"/>
                  </a:cubicBezTo>
                  <a:cubicBezTo>
                    <a:pt x="407" y="908"/>
                    <a:pt x="419" y="909"/>
                    <a:pt x="431" y="909"/>
                  </a:cubicBezTo>
                  <a:cubicBezTo>
                    <a:pt x="580" y="909"/>
                    <a:pt x="785" y="742"/>
                    <a:pt x="1095" y="602"/>
                  </a:cubicBezTo>
                  <a:cubicBezTo>
                    <a:pt x="852" y="328"/>
                    <a:pt x="730" y="85"/>
                    <a:pt x="548" y="24"/>
                  </a:cubicBezTo>
                  <a:cubicBezTo>
                    <a:pt x="500" y="8"/>
                    <a:pt x="452" y="1"/>
                    <a:pt x="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4" name="Google Shape;30374;p13"/>
            <p:cNvSpPr/>
            <p:nvPr/>
          </p:nvSpPr>
          <p:spPr>
            <a:xfrm>
              <a:off x="2750450" y="2058075"/>
              <a:ext cx="22700" cy="27900"/>
            </a:xfrm>
            <a:custGeom>
              <a:avLst/>
              <a:gdLst/>
              <a:ahLst/>
              <a:cxnLst/>
              <a:rect l="l" t="t" r="r" b="b"/>
              <a:pathLst>
                <a:path w="908" h="1116" extrusionOk="0">
                  <a:moveTo>
                    <a:pt x="451" y="0"/>
                  </a:moveTo>
                  <a:cubicBezTo>
                    <a:pt x="238" y="304"/>
                    <a:pt x="56" y="456"/>
                    <a:pt x="26" y="669"/>
                  </a:cubicBezTo>
                  <a:cubicBezTo>
                    <a:pt x="0" y="925"/>
                    <a:pt x="168" y="1116"/>
                    <a:pt x="403" y="1116"/>
                  </a:cubicBezTo>
                  <a:cubicBezTo>
                    <a:pt x="447" y="1116"/>
                    <a:pt x="494" y="1109"/>
                    <a:pt x="542" y="1095"/>
                  </a:cubicBezTo>
                  <a:cubicBezTo>
                    <a:pt x="694" y="1034"/>
                    <a:pt x="907" y="791"/>
                    <a:pt x="907" y="608"/>
                  </a:cubicBezTo>
                  <a:cubicBezTo>
                    <a:pt x="907" y="456"/>
                    <a:pt x="694" y="304"/>
                    <a:pt x="4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5" name="Google Shape;30375;p13"/>
            <p:cNvSpPr/>
            <p:nvPr/>
          </p:nvSpPr>
          <p:spPr>
            <a:xfrm>
              <a:off x="2650100" y="3467400"/>
              <a:ext cx="22725" cy="28400"/>
            </a:xfrm>
            <a:custGeom>
              <a:avLst/>
              <a:gdLst/>
              <a:ahLst/>
              <a:cxnLst/>
              <a:rect l="l" t="t" r="r" b="b"/>
              <a:pathLst>
                <a:path w="909" h="1136" extrusionOk="0">
                  <a:moveTo>
                    <a:pt x="412" y="1"/>
                  </a:moveTo>
                  <a:cubicBezTo>
                    <a:pt x="164" y="1"/>
                    <a:pt x="0" y="198"/>
                    <a:pt x="27" y="467"/>
                  </a:cubicBezTo>
                  <a:cubicBezTo>
                    <a:pt x="58" y="649"/>
                    <a:pt x="240" y="801"/>
                    <a:pt x="483" y="1136"/>
                  </a:cubicBezTo>
                  <a:cubicBezTo>
                    <a:pt x="696" y="832"/>
                    <a:pt x="909" y="649"/>
                    <a:pt x="909" y="497"/>
                  </a:cubicBezTo>
                  <a:cubicBezTo>
                    <a:pt x="909" y="315"/>
                    <a:pt x="696" y="72"/>
                    <a:pt x="514" y="11"/>
                  </a:cubicBezTo>
                  <a:cubicBezTo>
                    <a:pt x="479" y="4"/>
                    <a:pt x="445" y="1"/>
                    <a:pt x="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6" name="Google Shape;30376;p13"/>
            <p:cNvSpPr/>
            <p:nvPr/>
          </p:nvSpPr>
          <p:spPr>
            <a:xfrm>
              <a:off x="3368200" y="4038275"/>
              <a:ext cx="28800" cy="21450"/>
            </a:xfrm>
            <a:custGeom>
              <a:avLst/>
              <a:gdLst/>
              <a:ahLst/>
              <a:cxnLst/>
              <a:rect l="l" t="t" r="r" b="b"/>
              <a:pathLst>
                <a:path w="1152" h="858" extrusionOk="0">
                  <a:moveTo>
                    <a:pt x="540" y="1"/>
                  </a:moveTo>
                  <a:cubicBezTo>
                    <a:pt x="531" y="1"/>
                    <a:pt x="522" y="1"/>
                    <a:pt x="514" y="3"/>
                  </a:cubicBezTo>
                  <a:cubicBezTo>
                    <a:pt x="331" y="3"/>
                    <a:pt x="118" y="216"/>
                    <a:pt x="58" y="398"/>
                  </a:cubicBezTo>
                  <a:cubicBezTo>
                    <a:pt x="1" y="654"/>
                    <a:pt x="157" y="857"/>
                    <a:pt x="401" y="857"/>
                  </a:cubicBezTo>
                  <a:cubicBezTo>
                    <a:pt x="418" y="857"/>
                    <a:pt x="435" y="856"/>
                    <a:pt x="453" y="854"/>
                  </a:cubicBezTo>
                  <a:cubicBezTo>
                    <a:pt x="666" y="824"/>
                    <a:pt x="818" y="642"/>
                    <a:pt x="1152" y="459"/>
                  </a:cubicBezTo>
                  <a:cubicBezTo>
                    <a:pt x="865" y="230"/>
                    <a:pt x="687" y="1"/>
                    <a:pt x="5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7" name="Google Shape;30377;p13"/>
            <p:cNvSpPr/>
            <p:nvPr/>
          </p:nvSpPr>
          <p:spPr>
            <a:xfrm>
              <a:off x="238125" y="1121125"/>
              <a:ext cx="16725" cy="47150"/>
            </a:xfrm>
            <a:custGeom>
              <a:avLst/>
              <a:gdLst/>
              <a:ahLst/>
              <a:cxnLst/>
              <a:rect l="l" t="t" r="r" b="b"/>
              <a:pathLst>
                <a:path w="669" h="1886" extrusionOk="0">
                  <a:moveTo>
                    <a:pt x="0" y="1"/>
                  </a:moveTo>
                  <a:lnTo>
                    <a:pt x="0" y="1885"/>
                  </a:lnTo>
                  <a:cubicBezTo>
                    <a:pt x="638" y="1247"/>
                    <a:pt x="669" y="9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8" name="Google Shape;30378;p13"/>
            <p:cNvSpPr/>
            <p:nvPr/>
          </p:nvSpPr>
          <p:spPr>
            <a:xfrm>
              <a:off x="3065000" y="1766775"/>
              <a:ext cx="22725" cy="28400"/>
            </a:xfrm>
            <a:custGeom>
              <a:avLst/>
              <a:gdLst/>
              <a:ahLst/>
              <a:cxnLst/>
              <a:rect l="l" t="t" r="r" b="b"/>
              <a:pathLst>
                <a:path w="909" h="1136" extrusionOk="0">
                  <a:moveTo>
                    <a:pt x="412" y="0"/>
                  </a:moveTo>
                  <a:cubicBezTo>
                    <a:pt x="164" y="0"/>
                    <a:pt x="1" y="198"/>
                    <a:pt x="27" y="467"/>
                  </a:cubicBezTo>
                  <a:cubicBezTo>
                    <a:pt x="58" y="649"/>
                    <a:pt x="240" y="801"/>
                    <a:pt x="483" y="1135"/>
                  </a:cubicBezTo>
                  <a:cubicBezTo>
                    <a:pt x="696" y="832"/>
                    <a:pt x="909" y="649"/>
                    <a:pt x="909" y="497"/>
                  </a:cubicBezTo>
                  <a:cubicBezTo>
                    <a:pt x="909" y="315"/>
                    <a:pt x="696" y="72"/>
                    <a:pt x="514" y="11"/>
                  </a:cubicBezTo>
                  <a:cubicBezTo>
                    <a:pt x="479" y="4"/>
                    <a:pt x="445" y="0"/>
                    <a:pt x="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9" name="Google Shape;30379;p13"/>
            <p:cNvSpPr/>
            <p:nvPr/>
          </p:nvSpPr>
          <p:spPr>
            <a:xfrm>
              <a:off x="4070350" y="4088425"/>
              <a:ext cx="28800" cy="21450"/>
            </a:xfrm>
            <a:custGeom>
              <a:avLst/>
              <a:gdLst/>
              <a:ahLst/>
              <a:cxnLst/>
              <a:rect l="l" t="t" r="r" b="b"/>
              <a:pathLst>
                <a:path w="1152" h="858" extrusionOk="0">
                  <a:moveTo>
                    <a:pt x="540" y="1"/>
                  </a:moveTo>
                  <a:cubicBezTo>
                    <a:pt x="531" y="1"/>
                    <a:pt x="522" y="2"/>
                    <a:pt x="513" y="3"/>
                  </a:cubicBezTo>
                  <a:cubicBezTo>
                    <a:pt x="331" y="3"/>
                    <a:pt x="118" y="216"/>
                    <a:pt x="57" y="398"/>
                  </a:cubicBezTo>
                  <a:cubicBezTo>
                    <a:pt x="0" y="655"/>
                    <a:pt x="157" y="857"/>
                    <a:pt x="401" y="857"/>
                  </a:cubicBezTo>
                  <a:cubicBezTo>
                    <a:pt x="418" y="857"/>
                    <a:pt x="435" y="856"/>
                    <a:pt x="452" y="854"/>
                  </a:cubicBezTo>
                  <a:cubicBezTo>
                    <a:pt x="665" y="824"/>
                    <a:pt x="817" y="642"/>
                    <a:pt x="1152" y="459"/>
                  </a:cubicBezTo>
                  <a:cubicBezTo>
                    <a:pt x="865" y="230"/>
                    <a:pt x="686" y="1"/>
                    <a:pt x="5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0" name="Google Shape;30380;p13"/>
            <p:cNvSpPr/>
            <p:nvPr/>
          </p:nvSpPr>
          <p:spPr>
            <a:xfrm>
              <a:off x="3188775" y="1701675"/>
              <a:ext cx="23425" cy="28375"/>
            </a:xfrm>
            <a:custGeom>
              <a:avLst/>
              <a:gdLst/>
              <a:ahLst/>
              <a:cxnLst/>
              <a:rect l="l" t="t" r="r" b="b"/>
              <a:pathLst>
                <a:path w="937" h="1135" extrusionOk="0">
                  <a:moveTo>
                    <a:pt x="426" y="1"/>
                  </a:moveTo>
                  <a:cubicBezTo>
                    <a:pt x="213" y="366"/>
                    <a:pt x="1" y="548"/>
                    <a:pt x="31" y="730"/>
                  </a:cubicBezTo>
                  <a:cubicBezTo>
                    <a:pt x="61" y="882"/>
                    <a:pt x="304" y="1095"/>
                    <a:pt x="487" y="1125"/>
                  </a:cubicBezTo>
                  <a:cubicBezTo>
                    <a:pt x="513" y="1131"/>
                    <a:pt x="538" y="1134"/>
                    <a:pt x="563" y="1134"/>
                  </a:cubicBezTo>
                  <a:cubicBezTo>
                    <a:pt x="793" y="1134"/>
                    <a:pt x="937" y="889"/>
                    <a:pt x="882" y="670"/>
                  </a:cubicBezTo>
                  <a:cubicBezTo>
                    <a:pt x="852" y="487"/>
                    <a:pt x="639" y="335"/>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1" name="Google Shape;30381;p13"/>
            <p:cNvSpPr/>
            <p:nvPr/>
          </p:nvSpPr>
          <p:spPr>
            <a:xfrm>
              <a:off x="3436650" y="1593550"/>
              <a:ext cx="28750" cy="22300"/>
            </a:xfrm>
            <a:custGeom>
              <a:avLst/>
              <a:gdLst/>
              <a:ahLst/>
              <a:cxnLst/>
              <a:rect l="l" t="t" r="r" b="b"/>
              <a:pathLst>
                <a:path w="1150" h="892" extrusionOk="0">
                  <a:moveTo>
                    <a:pt x="419" y="0"/>
                  </a:moveTo>
                  <a:cubicBezTo>
                    <a:pt x="166" y="0"/>
                    <a:pt x="1" y="224"/>
                    <a:pt x="55" y="496"/>
                  </a:cubicBezTo>
                  <a:cubicBezTo>
                    <a:pt x="86" y="648"/>
                    <a:pt x="329" y="861"/>
                    <a:pt x="481" y="891"/>
                  </a:cubicBezTo>
                  <a:cubicBezTo>
                    <a:pt x="663" y="891"/>
                    <a:pt x="846" y="678"/>
                    <a:pt x="1150" y="466"/>
                  </a:cubicBezTo>
                  <a:cubicBezTo>
                    <a:pt x="846" y="253"/>
                    <a:pt x="694" y="40"/>
                    <a:pt x="511" y="10"/>
                  </a:cubicBezTo>
                  <a:cubicBezTo>
                    <a:pt x="480" y="3"/>
                    <a:pt x="449" y="0"/>
                    <a:pt x="4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2" name="Google Shape;30382;p13"/>
            <p:cNvSpPr/>
            <p:nvPr/>
          </p:nvSpPr>
          <p:spPr>
            <a:xfrm>
              <a:off x="3863550" y="1544300"/>
              <a:ext cx="30425" cy="21400"/>
            </a:xfrm>
            <a:custGeom>
              <a:avLst/>
              <a:gdLst/>
              <a:ahLst/>
              <a:cxnLst/>
              <a:rect l="l" t="t" r="r" b="b"/>
              <a:pathLst>
                <a:path w="1217" h="856" extrusionOk="0">
                  <a:moveTo>
                    <a:pt x="627" y="1"/>
                  </a:moveTo>
                  <a:cubicBezTo>
                    <a:pt x="447" y="1"/>
                    <a:pt x="207" y="167"/>
                    <a:pt x="122" y="308"/>
                  </a:cubicBezTo>
                  <a:cubicBezTo>
                    <a:pt x="1" y="581"/>
                    <a:pt x="153" y="855"/>
                    <a:pt x="487" y="855"/>
                  </a:cubicBezTo>
                  <a:cubicBezTo>
                    <a:pt x="670" y="855"/>
                    <a:pt x="882" y="703"/>
                    <a:pt x="1217" y="551"/>
                  </a:cubicBezTo>
                  <a:cubicBezTo>
                    <a:pt x="943" y="278"/>
                    <a:pt x="822" y="34"/>
                    <a:pt x="670" y="4"/>
                  </a:cubicBezTo>
                  <a:cubicBezTo>
                    <a:pt x="656" y="2"/>
                    <a:pt x="642" y="1"/>
                    <a:pt x="6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3" name="Google Shape;30383;p13"/>
            <p:cNvSpPr/>
            <p:nvPr/>
          </p:nvSpPr>
          <p:spPr>
            <a:xfrm>
              <a:off x="4502625" y="1775625"/>
              <a:ext cx="21300" cy="28675"/>
            </a:xfrm>
            <a:custGeom>
              <a:avLst/>
              <a:gdLst/>
              <a:ahLst/>
              <a:cxnLst/>
              <a:rect l="l" t="t" r="r" b="b"/>
              <a:pathLst>
                <a:path w="852" h="1147" extrusionOk="0">
                  <a:moveTo>
                    <a:pt x="492" y="0"/>
                  </a:moveTo>
                  <a:cubicBezTo>
                    <a:pt x="452" y="0"/>
                    <a:pt x="409" y="7"/>
                    <a:pt x="365" y="22"/>
                  </a:cubicBezTo>
                  <a:cubicBezTo>
                    <a:pt x="213" y="113"/>
                    <a:pt x="1" y="356"/>
                    <a:pt x="1" y="508"/>
                  </a:cubicBezTo>
                  <a:cubicBezTo>
                    <a:pt x="1" y="690"/>
                    <a:pt x="244" y="842"/>
                    <a:pt x="487" y="1146"/>
                  </a:cubicBezTo>
                  <a:cubicBezTo>
                    <a:pt x="669" y="781"/>
                    <a:pt x="852" y="599"/>
                    <a:pt x="852" y="417"/>
                  </a:cubicBezTo>
                  <a:cubicBezTo>
                    <a:pt x="852" y="187"/>
                    <a:pt x="70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4" name="Google Shape;30384;p13"/>
            <p:cNvSpPr/>
            <p:nvPr/>
          </p:nvSpPr>
          <p:spPr>
            <a:xfrm>
              <a:off x="3551250" y="4100650"/>
              <a:ext cx="24150" cy="27650"/>
            </a:xfrm>
            <a:custGeom>
              <a:avLst/>
              <a:gdLst/>
              <a:ahLst/>
              <a:cxnLst/>
              <a:rect l="l" t="t" r="r" b="b"/>
              <a:pathLst>
                <a:path w="966" h="1106" extrusionOk="0">
                  <a:moveTo>
                    <a:pt x="426" y="1"/>
                  </a:moveTo>
                  <a:cubicBezTo>
                    <a:pt x="213" y="305"/>
                    <a:pt x="0" y="487"/>
                    <a:pt x="31" y="669"/>
                  </a:cubicBezTo>
                  <a:cubicBezTo>
                    <a:pt x="61" y="821"/>
                    <a:pt x="274" y="1065"/>
                    <a:pt x="456" y="1095"/>
                  </a:cubicBezTo>
                  <a:cubicBezTo>
                    <a:pt x="491" y="1102"/>
                    <a:pt x="525" y="1105"/>
                    <a:pt x="557" y="1105"/>
                  </a:cubicBezTo>
                  <a:cubicBezTo>
                    <a:pt x="805" y="1105"/>
                    <a:pt x="966" y="905"/>
                    <a:pt x="912" y="609"/>
                  </a:cubicBezTo>
                  <a:cubicBezTo>
                    <a:pt x="882" y="426"/>
                    <a:pt x="669" y="305"/>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5" name="Google Shape;30385;p13"/>
            <p:cNvSpPr/>
            <p:nvPr/>
          </p:nvSpPr>
          <p:spPr>
            <a:xfrm>
              <a:off x="3277800" y="3999600"/>
              <a:ext cx="21950" cy="28675"/>
            </a:xfrm>
            <a:custGeom>
              <a:avLst/>
              <a:gdLst/>
              <a:ahLst/>
              <a:cxnLst/>
              <a:rect l="l" t="t" r="r" b="b"/>
              <a:pathLst>
                <a:path w="878" h="1147" extrusionOk="0">
                  <a:moveTo>
                    <a:pt x="391" y="0"/>
                  </a:moveTo>
                  <a:cubicBezTo>
                    <a:pt x="209" y="365"/>
                    <a:pt x="26" y="547"/>
                    <a:pt x="26" y="730"/>
                  </a:cubicBezTo>
                  <a:cubicBezTo>
                    <a:pt x="1" y="959"/>
                    <a:pt x="168" y="1146"/>
                    <a:pt x="366" y="1146"/>
                  </a:cubicBezTo>
                  <a:cubicBezTo>
                    <a:pt x="404" y="1146"/>
                    <a:pt x="443" y="1139"/>
                    <a:pt x="482" y="1125"/>
                  </a:cubicBezTo>
                  <a:cubicBezTo>
                    <a:pt x="665" y="1064"/>
                    <a:pt x="877" y="821"/>
                    <a:pt x="877" y="638"/>
                  </a:cubicBezTo>
                  <a:cubicBezTo>
                    <a:pt x="877" y="486"/>
                    <a:pt x="634" y="334"/>
                    <a:pt x="3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6" name="Google Shape;30386;p13"/>
            <p:cNvSpPr/>
            <p:nvPr/>
          </p:nvSpPr>
          <p:spPr>
            <a:xfrm>
              <a:off x="4229950" y="1676550"/>
              <a:ext cx="28775" cy="20675"/>
            </a:xfrm>
            <a:custGeom>
              <a:avLst/>
              <a:gdLst/>
              <a:ahLst/>
              <a:cxnLst/>
              <a:rect l="l" t="t" r="r" b="b"/>
              <a:pathLst>
                <a:path w="1151" h="827" extrusionOk="0">
                  <a:moveTo>
                    <a:pt x="406" y="0"/>
                  </a:moveTo>
                  <a:cubicBezTo>
                    <a:pt x="158" y="0"/>
                    <a:pt x="1" y="229"/>
                    <a:pt x="87" y="459"/>
                  </a:cubicBezTo>
                  <a:cubicBezTo>
                    <a:pt x="115" y="602"/>
                    <a:pt x="306" y="826"/>
                    <a:pt x="455" y="826"/>
                  </a:cubicBezTo>
                  <a:cubicBezTo>
                    <a:pt x="464" y="826"/>
                    <a:pt x="473" y="825"/>
                    <a:pt x="482" y="823"/>
                  </a:cubicBezTo>
                  <a:cubicBezTo>
                    <a:pt x="664" y="823"/>
                    <a:pt x="816" y="641"/>
                    <a:pt x="1151" y="428"/>
                  </a:cubicBezTo>
                  <a:cubicBezTo>
                    <a:pt x="816" y="216"/>
                    <a:pt x="634" y="3"/>
                    <a:pt x="452" y="3"/>
                  </a:cubicBezTo>
                  <a:cubicBezTo>
                    <a:pt x="436" y="1"/>
                    <a:pt x="421" y="0"/>
                    <a:pt x="4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7" name="Google Shape;30387;p13"/>
            <p:cNvSpPr/>
            <p:nvPr/>
          </p:nvSpPr>
          <p:spPr>
            <a:xfrm>
              <a:off x="4858250" y="2208525"/>
              <a:ext cx="21300" cy="27225"/>
            </a:xfrm>
            <a:custGeom>
              <a:avLst/>
              <a:gdLst/>
              <a:ahLst/>
              <a:cxnLst/>
              <a:rect l="l" t="t" r="r" b="b"/>
              <a:pathLst>
                <a:path w="852" h="1089" extrusionOk="0">
                  <a:moveTo>
                    <a:pt x="396" y="1"/>
                  </a:moveTo>
                  <a:cubicBezTo>
                    <a:pt x="183" y="335"/>
                    <a:pt x="1" y="517"/>
                    <a:pt x="1" y="700"/>
                  </a:cubicBezTo>
                  <a:cubicBezTo>
                    <a:pt x="1" y="925"/>
                    <a:pt x="145" y="1088"/>
                    <a:pt x="348" y="1088"/>
                  </a:cubicBezTo>
                  <a:cubicBezTo>
                    <a:pt x="392" y="1088"/>
                    <a:pt x="439" y="1081"/>
                    <a:pt x="487" y="1065"/>
                  </a:cubicBezTo>
                  <a:cubicBezTo>
                    <a:pt x="639" y="1034"/>
                    <a:pt x="852" y="791"/>
                    <a:pt x="822" y="669"/>
                  </a:cubicBezTo>
                  <a:cubicBezTo>
                    <a:pt x="822" y="487"/>
                    <a:pt x="609" y="305"/>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8" name="Google Shape;30388;p13"/>
            <p:cNvSpPr/>
            <p:nvPr/>
          </p:nvSpPr>
          <p:spPr>
            <a:xfrm>
              <a:off x="5014800" y="3191075"/>
              <a:ext cx="22825" cy="28125"/>
            </a:xfrm>
            <a:custGeom>
              <a:avLst/>
              <a:gdLst/>
              <a:ahLst/>
              <a:cxnLst/>
              <a:rect l="l" t="t" r="r" b="b"/>
              <a:pathLst>
                <a:path w="913" h="1125" extrusionOk="0">
                  <a:moveTo>
                    <a:pt x="426" y="0"/>
                  </a:moveTo>
                  <a:cubicBezTo>
                    <a:pt x="244" y="304"/>
                    <a:pt x="0" y="517"/>
                    <a:pt x="31" y="669"/>
                  </a:cubicBezTo>
                  <a:cubicBezTo>
                    <a:pt x="61" y="851"/>
                    <a:pt x="304" y="973"/>
                    <a:pt x="456" y="1125"/>
                  </a:cubicBezTo>
                  <a:cubicBezTo>
                    <a:pt x="608" y="973"/>
                    <a:pt x="882" y="821"/>
                    <a:pt x="882" y="638"/>
                  </a:cubicBezTo>
                  <a:cubicBezTo>
                    <a:pt x="912" y="486"/>
                    <a:pt x="669" y="304"/>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9" name="Google Shape;30389;p13"/>
            <p:cNvSpPr/>
            <p:nvPr/>
          </p:nvSpPr>
          <p:spPr>
            <a:xfrm>
              <a:off x="4194875" y="4025425"/>
              <a:ext cx="22050" cy="27375"/>
            </a:xfrm>
            <a:custGeom>
              <a:avLst/>
              <a:gdLst/>
              <a:ahLst/>
              <a:cxnLst/>
              <a:rect l="l" t="t" r="r" b="b"/>
              <a:pathLst>
                <a:path w="882" h="1095" extrusionOk="0">
                  <a:moveTo>
                    <a:pt x="396" y="1"/>
                  </a:moveTo>
                  <a:cubicBezTo>
                    <a:pt x="183" y="335"/>
                    <a:pt x="0" y="517"/>
                    <a:pt x="31" y="700"/>
                  </a:cubicBezTo>
                  <a:cubicBezTo>
                    <a:pt x="31" y="852"/>
                    <a:pt x="304" y="1095"/>
                    <a:pt x="396" y="1095"/>
                  </a:cubicBezTo>
                  <a:cubicBezTo>
                    <a:pt x="578" y="1034"/>
                    <a:pt x="821" y="821"/>
                    <a:pt x="852" y="669"/>
                  </a:cubicBezTo>
                  <a:cubicBezTo>
                    <a:pt x="882" y="517"/>
                    <a:pt x="639" y="335"/>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0" name="Google Shape;30390;p13"/>
            <p:cNvSpPr/>
            <p:nvPr/>
          </p:nvSpPr>
          <p:spPr>
            <a:xfrm>
              <a:off x="7336275" y="472175"/>
              <a:ext cx="25850" cy="17800"/>
            </a:xfrm>
            <a:custGeom>
              <a:avLst/>
              <a:gdLst/>
              <a:ahLst/>
              <a:cxnLst/>
              <a:rect l="l" t="t" r="r" b="b"/>
              <a:pathLst>
                <a:path w="1034" h="712" extrusionOk="0">
                  <a:moveTo>
                    <a:pt x="0" y="1"/>
                  </a:moveTo>
                  <a:cubicBezTo>
                    <a:pt x="285" y="482"/>
                    <a:pt x="538" y="712"/>
                    <a:pt x="770" y="712"/>
                  </a:cubicBezTo>
                  <a:cubicBezTo>
                    <a:pt x="861" y="712"/>
                    <a:pt x="949" y="677"/>
                    <a:pt x="1034" y="609"/>
                  </a:cubicBezTo>
                  <a:lnTo>
                    <a:pt x="10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1" name="Google Shape;30391;p13"/>
            <p:cNvSpPr/>
            <p:nvPr/>
          </p:nvSpPr>
          <p:spPr>
            <a:xfrm>
              <a:off x="4650800" y="1934150"/>
              <a:ext cx="21300" cy="27450"/>
            </a:xfrm>
            <a:custGeom>
              <a:avLst/>
              <a:gdLst/>
              <a:ahLst/>
              <a:cxnLst/>
              <a:rect l="l" t="t" r="r" b="b"/>
              <a:pathLst>
                <a:path w="852" h="1098" extrusionOk="0">
                  <a:moveTo>
                    <a:pt x="380" y="1"/>
                  </a:moveTo>
                  <a:cubicBezTo>
                    <a:pt x="277" y="1"/>
                    <a:pt x="31" y="252"/>
                    <a:pt x="31" y="368"/>
                  </a:cubicBezTo>
                  <a:cubicBezTo>
                    <a:pt x="1" y="550"/>
                    <a:pt x="183" y="732"/>
                    <a:pt x="366" y="1097"/>
                  </a:cubicBezTo>
                  <a:cubicBezTo>
                    <a:pt x="609" y="763"/>
                    <a:pt x="852" y="580"/>
                    <a:pt x="852" y="428"/>
                  </a:cubicBezTo>
                  <a:cubicBezTo>
                    <a:pt x="852" y="276"/>
                    <a:pt x="578" y="64"/>
                    <a:pt x="396" y="3"/>
                  </a:cubicBezTo>
                  <a:cubicBezTo>
                    <a:pt x="391" y="1"/>
                    <a:pt x="386" y="1"/>
                    <a:pt x="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2" name="Google Shape;30392;p13"/>
            <p:cNvSpPr/>
            <p:nvPr/>
          </p:nvSpPr>
          <p:spPr>
            <a:xfrm>
              <a:off x="2686475" y="2239675"/>
              <a:ext cx="21325" cy="27450"/>
            </a:xfrm>
            <a:custGeom>
              <a:avLst/>
              <a:gdLst/>
              <a:ahLst/>
              <a:cxnLst/>
              <a:rect l="l" t="t" r="r" b="b"/>
              <a:pathLst>
                <a:path w="853" h="1098" extrusionOk="0">
                  <a:moveTo>
                    <a:pt x="396" y="1"/>
                  </a:moveTo>
                  <a:cubicBezTo>
                    <a:pt x="183" y="366"/>
                    <a:pt x="1" y="548"/>
                    <a:pt x="1" y="730"/>
                  </a:cubicBezTo>
                  <a:cubicBezTo>
                    <a:pt x="1" y="846"/>
                    <a:pt x="247" y="1097"/>
                    <a:pt x="350" y="1097"/>
                  </a:cubicBezTo>
                  <a:cubicBezTo>
                    <a:pt x="356" y="1097"/>
                    <a:pt x="361" y="1097"/>
                    <a:pt x="366" y="1095"/>
                  </a:cubicBezTo>
                  <a:cubicBezTo>
                    <a:pt x="548" y="1065"/>
                    <a:pt x="791" y="882"/>
                    <a:pt x="822" y="700"/>
                  </a:cubicBezTo>
                  <a:cubicBezTo>
                    <a:pt x="852" y="548"/>
                    <a:pt x="609" y="366"/>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3" name="Google Shape;30393;p13"/>
            <p:cNvSpPr/>
            <p:nvPr/>
          </p:nvSpPr>
          <p:spPr>
            <a:xfrm>
              <a:off x="2583900" y="2517800"/>
              <a:ext cx="29650" cy="21300"/>
            </a:xfrm>
            <a:custGeom>
              <a:avLst/>
              <a:gdLst/>
              <a:ahLst/>
              <a:cxnLst/>
              <a:rect l="l" t="t" r="r" b="b"/>
              <a:pathLst>
                <a:path w="1186" h="852" extrusionOk="0">
                  <a:moveTo>
                    <a:pt x="487" y="1"/>
                  </a:moveTo>
                  <a:cubicBezTo>
                    <a:pt x="365" y="1"/>
                    <a:pt x="122" y="213"/>
                    <a:pt x="61" y="365"/>
                  </a:cubicBezTo>
                  <a:cubicBezTo>
                    <a:pt x="1" y="609"/>
                    <a:pt x="153" y="852"/>
                    <a:pt x="456" y="852"/>
                  </a:cubicBezTo>
                  <a:cubicBezTo>
                    <a:pt x="639" y="821"/>
                    <a:pt x="821" y="639"/>
                    <a:pt x="1186" y="457"/>
                  </a:cubicBezTo>
                  <a:cubicBezTo>
                    <a:pt x="852" y="213"/>
                    <a:pt x="669" y="3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4" name="Google Shape;30394;p13"/>
            <p:cNvSpPr/>
            <p:nvPr/>
          </p:nvSpPr>
          <p:spPr>
            <a:xfrm>
              <a:off x="2568700" y="3128750"/>
              <a:ext cx="28900" cy="21300"/>
            </a:xfrm>
            <a:custGeom>
              <a:avLst/>
              <a:gdLst/>
              <a:ahLst/>
              <a:cxnLst/>
              <a:rect l="l" t="t" r="r" b="b"/>
              <a:pathLst>
                <a:path w="1156" h="852" extrusionOk="0">
                  <a:moveTo>
                    <a:pt x="426" y="1"/>
                  </a:moveTo>
                  <a:cubicBezTo>
                    <a:pt x="274" y="31"/>
                    <a:pt x="1" y="305"/>
                    <a:pt x="31" y="396"/>
                  </a:cubicBezTo>
                  <a:cubicBezTo>
                    <a:pt x="92" y="578"/>
                    <a:pt x="274" y="821"/>
                    <a:pt x="457" y="852"/>
                  </a:cubicBezTo>
                  <a:cubicBezTo>
                    <a:pt x="609" y="852"/>
                    <a:pt x="791" y="639"/>
                    <a:pt x="1156" y="396"/>
                  </a:cubicBezTo>
                  <a:cubicBezTo>
                    <a:pt x="791" y="183"/>
                    <a:pt x="57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5" name="Google Shape;30395;p13"/>
            <p:cNvSpPr/>
            <p:nvPr/>
          </p:nvSpPr>
          <p:spPr>
            <a:xfrm>
              <a:off x="4321125" y="1710800"/>
              <a:ext cx="29550" cy="21375"/>
            </a:xfrm>
            <a:custGeom>
              <a:avLst/>
              <a:gdLst/>
              <a:ahLst/>
              <a:cxnLst/>
              <a:rect l="l" t="t" r="r" b="b"/>
              <a:pathLst>
                <a:path w="1182" h="855" extrusionOk="0">
                  <a:moveTo>
                    <a:pt x="422" y="1"/>
                  </a:moveTo>
                  <a:cubicBezTo>
                    <a:pt x="300" y="31"/>
                    <a:pt x="87" y="244"/>
                    <a:pt x="57" y="426"/>
                  </a:cubicBezTo>
                  <a:cubicBezTo>
                    <a:pt x="1" y="680"/>
                    <a:pt x="205" y="855"/>
                    <a:pt x="454" y="855"/>
                  </a:cubicBezTo>
                  <a:cubicBezTo>
                    <a:pt x="473" y="855"/>
                    <a:pt x="493" y="854"/>
                    <a:pt x="513" y="852"/>
                  </a:cubicBezTo>
                  <a:cubicBezTo>
                    <a:pt x="695" y="821"/>
                    <a:pt x="847" y="608"/>
                    <a:pt x="1182" y="365"/>
                  </a:cubicBezTo>
                  <a:cubicBezTo>
                    <a:pt x="817" y="183"/>
                    <a:pt x="604" y="1"/>
                    <a:pt x="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6" name="Google Shape;30396;p13"/>
            <p:cNvSpPr/>
            <p:nvPr/>
          </p:nvSpPr>
          <p:spPr>
            <a:xfrm>
              <a:off x="3460050" y="4071700"/>
              <a:ext cx="28150" cy="22400"/>
            </a:xfrm>
            <a:custGeom>
              <a:avLst/>
              <a:gdLst/>
              <a:ahLst/>
              <a:cxnLst/>
              <a:rect l="l" t="t" r="r" b="b"/>
              <a:pathLst>
                <a:path w="1126" h="896" extrusionOk="0">
                  <a:moveTo>
                    <a:pt x="404" y="0"/>
                  </a:moveTo>
                  <a:cubicBezTo>
                    <a:pt x="184" y="0"/>
                    <a:pt x="1" y="176"/>
                    <a:pt x="1" y="429"/>
                  </a:cubicBezTo>
                  <a:cubicBezTo>
                    <a:pt x="1" y="698"/>
                    <a:pt x="143" y="896"/>
                    <a:pt x="366" y="896"/>
                  </a:cubicBezTo>
                  <a:cubicBezTo>
                    <a:pt x="395" y="896"/>
                    <a:pt x="425" y="892"/>
                    <a:pt x="457" y="885"/>
                  </a:cubicBezTo>
                  <a:cubicBezTo>
                    <a:pt x="639" y="885"/>
                    <a:pt x="821" y="672"/>
                    <a:pt x="1125" y="460"/>
                  </a:cubicBezTo>
                  <a:cubicBezTo>
                    <a:pt x="821" y="247"/>
                    <a:pt x="669" y="34"/>
                    <a:pt x="457" y="4"/>
                  </a:cubicBezTo>
                  <a:cubicBezTo>
                    <a:pt x="439" y="1"/>
                    <a:pt x="421" y="0"/>
                    <a:pt x="4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7" name="Google Shape;30397;p13"/>
            <p:cNvSpPr/>
            <p:nvPr/>
          </p:nvSpPr>
          <p:spPr>
            <a:xfrm>
              <a:off x="4410675" y="1742650"/>
              <a:ext cx="22075" cy="27450"/>
            </a:xfrm>
            <a:custGeom>
              <a:avLst/>
              <a:gdLst/>
              <a:ahLst/>
              <a:cxnLst/>
              <a:rect l="l" t="t" r="r" b="b"/>
              <a:pathLst>
                <a:path w="883" h="1098" extrusionOk="0">
                  <a:moveTo>
                    <a:pt x="503" y="1"/>
                  </a:moveTo>
                  <a:cubicBezTo>
                    <a:pt x="497" y="1"/>
                    <a:pt x="492" y="2"/>
                    <a:pt x="487" y="3"/>
                  </a:cubicBezTo>
                  <a:cubicBezTo>
                    <a:pt x="305" y="64"/>
                    <a:pt x="62" y="277"/>
                    <a:pt x="31" y="429"/>
                  </a:cubicBezTo>
                  <a:cubicBezTo>
                    <a:pt x="1" y="581"/>
                    <a:pt x="244" y="763"/>
                    <a:pt x="487" y="1097"/>
                  </a:cubicBezTo>
                  <a:cubicBezTo>
                    <a:pt x="700" y="733"/>
                    <a:pt x="882" y="550"/>
                    <a:pt x="852" y="368"/>
                  </a:cubicBezTo>
                  <a:cubicBezTo>
                    <a:pt x="852" y="253"/>
                    <a:pt x="606" y="1"/>
                    <a:pt x="5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8" name="Google Shape;30398;p13"/>
            <p:cNvSpPr/>
            <p:nvPr/>
          </p:nvSpPr>
          <p:spPr>
            <a:xfrm>
              <a:off x="4799750" y="2091425"/>
              <a:ext cx="28900" cy="21375"/>
            </a:xfrm>
            <a:custGeom>
              <a:avLst/>
              <a:gdLst/>
              <a:ahLst/>
              <a:cxnLst/>
              <a:rect l="l" t="t" r="r" b="b"/>
              <a:pathLst>
                <a:path w="1156" h="855" extrusionOk="0">
                  <a:moveTo>
                    <a:pt x="462" y="1"/>
                  </a:moveTo>
                  <a:cubicBezTo>
                    <a:pt x="334" y="1"/>
                    <a:pt x="120" y="196"/>
                    <a:pt x="92" y="338"/>
                  </a:cubicBezTo>
                  <a:cubicBezTo>
                    <a:pt x="0" y="612"/>
                    <a:pt x="152" y="855"/>
                    <a:pt x="426" y="855"/>
                  </a:cubicBezTo>
                  <a:cubicBezTo>
                    <a:pt x="639" y="824"/>
                    <a:pt x="821" y="672"/>
                    <a:pt x="1155" y="460"/>
                  </a:cubicBezTo>
                  <a:cubicBezTo>
                    <a:pt x="851" y="217"/>
                    <a:pt x="700" y="34"/>
                    <a:pt x="487" y="4"/>
                  </a:cubicBezTo>
                  <a:cubicBezTo>
                    <a:pt x="479" y="2"/>
                    <a:pt x="470" y="1"/>
                    <a:pt x="4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9" name="Google Shape;30399;p13"/>
            <p:cNvSpPr/>
            <p:nvPr/>
          </p:nvSpPr>
          <p:spPr>
            <a:xfrm>
              <a:off x="3039075" y="3814875"/>
              <a:ext cx="21300" cy="27450"/>
            </a:xfrm>
            <a:custGeom>
              <a:avLst/>
              <a:gdLst/>
              <a:ahLst/>
              <a:cxnLst/>
              <a:rect l="l" t="t" r="r" b="b"/>
              <a:pathLst>
                <a:path w="852" h="1098" extrusionOk="0">
                  <a:moveTo>
                    <a:pt x="444" y="0"/>
                  </a:moveTo>
                  <a:cubicBezTo>
                    <a:pt x="437" y="0"/>
                    <a:pt x="431" y="1"/>
                    <a:pt x="426" y="3"/>
                  </a:cubicBezTo>
                  <a:cubicBezTo>
                    <a:pt x="244" y="64"/>
                    <a:pt x="31" y="276"/>
                    <a:pt x="1" y="428"/>
                  </a:cubicBezTo>
                  <a:cubicBezTo>
                    <a:pt x="1" y="580"/>
                    <a:pt x="244" y="763"/>
                    <a:pt x="487" y="1097"/>
                  </a:cubicBezTo>
                  <a:cubicBezTo>
                    <a:pt x="669" y="732"/>
                    <a:pt x="852" y="550"/>
                    <a:pt x="821" y="368"/>
                  </a:cubicBezTo>
                  <a:cubicBezTo>
                    <a:pt x="821" y="224"/>
                    <a:pt x="551" y="0"/>
                    <a:pt x="4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0" name="Google Shape;30400;p13"/>
            <p:cNvSpPr/>
            <p:nvPr/>
          </p:nvSpPr>
          <p:spPr>
            <a:xfrm>
              <a:off x="2625075" y="3254075"/>
              <a:ext cx="28750" cy="20675"/>
            </a:xfrm>
            <a:custGeom>
              <a:avLst/>
              <a:gdLst/>
              <a:ahLst/>
              <a:cxnLst/>
              <a:rect l="l" t="t" r="r" b="b"/>
              <a:pathLst>
                <a:path w="1150" h="827" extrusionOk="0">
                  <a:moveTo>
                    <a:pt x="400" y="0"/>
                  </a:moveTo>
                  <a:cubicBezTo>
                    <a:pt x="130" y="0"/>
                    <a:pt x="0" y="231"/>
                    <a:pt x="86" y="489"/>
                  </a:cubicBezTo>
                  <a:cubicBezTo>
                    <a:pt x="115" y="631"/>
                    <a:pt x="329" y="827"/>
                    <a:pt x="456" y="827"/>
                  </a:cubicBezTo>
                  <a:cubicBezTo>
                    <a:pt x="465" y="827"/>
                    <a:pt x="473" y="826"/>
                    <a:pt x="481" y="824"/>
                  </a:cubicBezTo>
                  <a:cubicBezTo>
                    <a:pt x="664" y="824"/>
                    <a:pt x="816" y="611"/>
                    <a:pt x="1150" y="398"/>
                  </a:cubicBezTo>
                  <a:cubicBezTo>
                    <a:pt x="816" y="185"/>
                    <a:pt x="633" y="3"/>
                    <a:pt x="451" y="3"/>
                  </a:cubicBezTo>
                  <a:cubicBezTo>
                    <a:pt x="434" y="1"/>
                    <a:pt x="417" y="0"/>
                    <a:pt x="4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1" name="Google Shape;30401;p13"/>
            <p:cNvSpPr/>
            <p:nvPr/>
          </p:nvSpPr>
          <p:spPr>
            <a:xfrm>
              <a:off x="2717650" y="2154575"/>
              <a:ext cx="22050" cy="28150"/>
            </a:xfrm>
            <a:custGeom>
              <a:avLst/>
              <a:gdLst/>
              <a:ahLst/>
              <a:cxnLst/>
              <a:rect l="l" t="t" r="r" b="b"/>
              <a:pathLst>
                <a:path w="882" h="1126" extrusionOk="0">
                  <a:moveTo>
                    <a:pt x="395" y="1"/>
                  </a:moveTo>
                  <a:cubicBezTo>
                    <a:pt x="274" y="153"/>
                    <a:pt x="31" y="305"/>
                    <a:pt x="31" y="487"/>
                  </a:cubicBezTo>
                  <a:cubicBezTo>
                    <a:pt x="0" y="639"/>
                    <a:pt x="243" y="791"/>
                    <a:pt x="456" y="1125"/>
                  </a:cubicBezTo>
                  <a:cubicBezTo>
                    <a:pt x="669" y="791"/>
                    <a:pt x="882" y="578"/>
                    <a:pt x="851" y="426"/>
                  </a:cubicBezTo>
                  <a:cubicBezTo>
                    <a:pt x="821" y="274"/>
                    <a:pt x="578" y="153"/>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2" name="Google Shape;30402;p13"/>
            <p:cNvSpPr/>
            <p:nvPr/>
          </p:nvSpPr>
          <p:spPr>
            <a:xfrm>
              <a:off x="2553550" y="2602900"/>
              <a:ext cx="22025" cy="26675"/>
            </a:xfrm>
            <a:custGeom>
              <a:avLst/>
              <a:gdLst/>
              <a:ahLst/>
              <a:cxnLst/>
              <a:rect l="l" t="t" r="r" b="b"/>
              <a:pathLst>
                <a:path w="881" h="1067" extrusionOk="0">
                  <a:moveTo>
                    <a:pt x="455" y="1"/>
                  </a:moveTo>
                  <a:cubicBezTo>
                    <a:pt x="242" y="305"/>
                    <a:pt x="29" y="487"/>
                    <a:pt x="29" y="670"/>
                  </a:cubicBezTo>
                  <a:cubicBezTo>
                    <a:pt x="0" y="786"/>
                    <a:pt x="220" y="1067"/>
                    <a:pt x="319" y="1067"/>
                  </a:cubicBezTo>
                  <a:cubicBezTo>
                    <a:pt x="324" y="1067"/>
                    <a:pt x="329" y="1066"/>
                    <a:pt x="333" y="1065"/>
                  </a:cubicBezTo>
                  <a:cubicBezTo>
                    <a:pt x="546" y="1034"/>
                    <a:pt x="819" y="882"/>
                    <a:pt x="850" y="700"/>
                  </a:cubicBezTo>
                  <a:cubicBezTo>
                    <a:pt x="880" y="548"/>
                    <a:pt x="667" y="335"/>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3" name="Google Shape;30403;p13"/>
            <p:cNvSpPr/>
            <p:nvPr/>
          </p:nvSpPr>
          <p:spPr>
            <a:xfrm>
              <a:off x="3979175" y="4056525"/>
              <a:ext cx="28800" cy="20675"/>
            </a:xfrm>
            <a:custGeom>
              <a:avLst/>
              <a:gdLst/>
              <a:ahLst/>
              <a:cxnLst/>
              <a:rect l="l" t="t" r="r" b="b"/>
              <a:pathLst>
                <a:path w="1152" h="827" extrusionOk="0">
                  <a:moveTo>
                    <a:pt x="380" y="0"/>
                  </a:moveTo>
                  <a:cubicBezTo>
                    <a:pt x="133" y="0"/>
                    <a:pt x="1" y="258"/>
                    <a:pt x="87" y="489"/>
                  </a:cubicBezTo>
                  <a:cubicBezTo>
                    <a:pt x="116" y="631"/>
                    <a:pt x="330" y="826"/>
                    <a:pt x="457" y="826"/>
                  </a:cubicBezTo>
                  <a:cubicBezTo>
                    <a:pt x="466" y="826"/>
                    <a:pt x="474" y="825"/>
                    <a:pt x="482" y="823"/>
                  </a:cubicBezTo>
                  <a:cubicBezTo>
                    <a:pt x="665" y="823"/>
                    <a:pt x="847" y="611"/>
                    <a:pt x="1151" y="367"/>
                  </a:cubicBezTo>
                  <a:cubicBezTo>
                    <a:pt x="817" y="185"/>
                    <a:pt x="634" y="3"/>
                    <a:pt x="422" y="3"/>
                  </a:cubicBezTo>
                  <a:cubicBezTo>
                    <a:pt x="408" y="1"/>
                    <a:pt x="394"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4" name="Google Shape;30404;p13"/>
            <p:cNvSpPr/>
            <p:nvPr/>
          </p:nvSpPr>
          <p:spPr>
            <a:xfrm>
              <a:off x="3957075" y="1578250"/>
              <a:ext cx="28100" cy="21700"/>
            </a:xfrm>
            <a:custGeom>
              <a:avLst/>
              <a:gdLst/>
              <a:ahLst/>
              <a:cxnLst/>
              <a:rect l="l" t="t" r="r" b="b"/>
              <a:pathLst>
                <a:path w="1124" h="868" extrusionOk="0">
                  <a:moveTo>
                    <a:pt x="381" y="1"/>
                  </a:moveTo>
                  <a:cubicBezTo>
                    <a:pt x="184" y="1"/>
                    <a:pt x="29" y="149"/>
                    <a:pt x="29" y="409"/>
                  </a:cubicBezTo>
                  <a:cubicBezTo>
                    <a:pt x="1" y="665"/>
                    <a:pt x="132" y="868"/>
                    <a:pt x="373" y="868"/>
                  </a:cubicBezTo>
                  <a:cubicBezTo>
                    <a:pt x="390" y="868"/>
                    <a:pt x="407" y="867"/>
                    <a:pt x="424" y="865"/>
                  </a:cubicBezTo>
                  <a:cubicBezTo>
                    <a:pt x="606" y="834"/>
                    <a:pt x="789" y="652"/>
                    <a:pt x="1123" y="470"/>
                  </a:cubicBezTo>
                  <a:cubicBezTo>
                    <a:pt x="819" y="227"/>
                    <a:pt x="667" y="44"/>
                    <a:pt x="485" y="14"/>
                  </a:cubicBezTo>
                  <a:cubicBezTo>
                    <a:pt x="449" y="5"/>
                    <a:pt x="415"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5" name="Google Shape;30405;p13"/>
            <p:cNvSpPr/>
            <p:nvPr/>
          </p:nvSpPr>
          <p:spPr>
            <a:xfrm>
              <a:off x="4980600" y="3288275"/>
              <a:ext cx="28150" cy="21425"/>
            </a:xfrm>
            <a:custGeom>
              <a:avLst/>
              <a:gdLst/>
              <a:ahLst/>
              <a:cxnLst/>
              <a:rect l="l" t="t" r="r" b="b"/>
              <a:pathLst>
                <a:path w="1126" h="857" extrusionOk="0">
                  <a:moveTo>
                    <a:pt x="513" y="0"/>
                  </a:moveTo>
                  <a:cubicBezTo>
                    <a:pt x="504" y="0"/>
                    <a:pt x="496" y="1"/>
                    <a:pt x="487" y="3"/>
                  </a:cubicBezTo>
                  <a:cubicBezTo>
                    <a:pt x="305" y="3"/>
                    <a:pt x="153" y="246"/>
                    <a:pt x="1" y="398"/>
                  </a:cubicBezTo>
                  <a:cubicBezTo>
                    <a:pt x="122" y="550"/>
                    <a:pt x="274" y="823"/>
                    <a:pt x="426" y="854"/>
                  </a:cubicBezTo>
                  <a:cubicBezTo>
                    <a:pt x="436" y="856"/>
                    <a:pt x="446" y="857"/>
                    <a:pt x="456" y="857"/>
                  </a:cubicBezTo>
                  <a:cubicBezTo>
                    <a:pt x="606" y="857"/>
                    <a:pt x="812" y="658"/>
                    <a:pt x="1125" y="459"/>
                  </a:cubicBezTo>
                  <a:cubicBezTo>
                    <a:pt x="839" y="229"/>
                    <a:pt x="660"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6" name="Google Shape;30406;p13"/>
            <p:cNvSpPr/>
            <p:nvPr/>
          </p:nvSpPr>
          <p:spPr>
            <a:xfrm>
              <a:off x="5055825" y="2795175"/>
              <a:ext cx="22075" cy="25925"/>
            </a:xfrm>
            <a:custGeom>
              <a:avLst/>
              <a:gdLst/>
              <a:ahLst/>
              <a:cxnLst/>
              <a:rect l="l" t="t" r="r" b="b"/>
              <a:pathLst>
                <a:path w="883" h="1037" extrusionOk="0">
                  <a:moveTo>
                    <a:pt x="366" y="0"/>
                  </a:moveTo>
                  <a:cubicBezTo>
                    <a:pt x="214" y="304"/>
                    <a:pt x="1" y="517"/>
                    <a:pt x="31" y="669"/>
                  </a:cubicBezTo>
                  <a:cubicBezTo>
                    <a:pt x="88" y="839"/>
                    <a:pt x="331" y="1036"/>
                    <a:pt x="486" y="1036"/>
                  </a:cubicBezTo>
                  <a:cubicBezTo>
                    <a:pt x="497" y="1036"/>
                    <a:pt x="508" y="1035"/>
                    <a:pt x="517" y="1034"/>
                  </a:cubicBezTo>
                  <a:cubicBezTo>
                    <a:pt x="669" y="1003"/>
                    <a:pt x="882" y="760"/>
                    <a:pt x="882" y="578"/>
                  </a:cubicBezTo>
                  <a:cubicBezTo>
                    <a:pt x="882" y="426"/>
                    <a:pt x="639" y="274"/>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7" name="Google Shape;30407;p13"/>
            <p:cNvSpPr/>
            <p:nvPr/>
          </p:nvSpPr>
          <p:spPr>
            <a:xfrm>
              <a:off x="5030750" y="2586200"/>
              <a:ext cx="28150" cy="20600"/>
            </a:xfrm>
            <a:custGeom>
              <a:avLst/>
              <a:gdLst/>
              <a:ahLst/>
              <a:cxnLst/>
              <a:rect l="l" t="t" r="r" b="b"/>
              <a:pathLst>
                <a:path w="1126" h="824" extrusionOk="0">
                  <a:moveTo>
                    <a:pt x="396" y="0"/>
                  </a:moveTo>
                  <a:cubicBezTo>
                    <a:pt x="244" y="31"/>
                    <a:pt x="1" y="335"/>
                    <a:pt x="31" y="395"/>
                  </a:cubicBezTo>
                  <a:cubicBezTo>
                    <a:pt x="92" y="578"/>
                    <a:pt x="305" y="821"/>
                    <a:pt x="487" y="821"/>
                  </a:cubicBezTo>
                  <a:cubicBezTo>
                    <a:pt x="494" y="823"/>
                    <a:pt x="501" y="824"/>
                    <a:pt x="509" y="824"/>
                  </a:cubicBezTo>
                  <a:cubicBezTo>
                    <a:pt x="630" y="824"/>
                    <a:pt x="810" y="594"/>
                    <a:pt x="1125" y="365"/>
                  </a:cubicBezTo>
                  <a:cubicBezTo>
                    <a:pt x="761" y="183"/>
                    <a:pt x="57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8" name="Google Shape;30408;p13"/>
            <p:cNvSpPr/>
            <p:nvPr/>
          </p:nvSpPr>
          <p:spPr>
            <a:xfrm>
              <a:off x="4567975" y="3857400"/>
              <a:ext cx="28150" cy="22225"/>
            </a:xfrm>
            <a:custGeom>
              <a:avLst/>
              <a:gdLst/>
              <a:ahLst/>
              <a:cxnLst/>
              <a:rect l="l" t="t" r="r" b="b"/>
              <a:pathLst>
                <a:path w="1126" h="889" extrusionOk="0">
                  <a:moveTo>
                    <a:pt x="420" y="0"/>
                  </a:moveTo>
                  <a:cubicBezTo>
                    <a:pt x="184" y="0"/>
                    <a:pt x="29" y="151"/>
                    <a:pt x="1" y="430"/>
                  </a:cubicBezTo>
                  <a:cubicBezTo>
                    <a:pt x="1" y="712"/>
                    <a:pt x="158" y="889"/>
                    <a:pt x="374" y="889"/>
                  </a:cubicBezTo>
                  <a:cubicBezTo>
                    <a:pt x="391" y="889"/>
                    <a:pt x="409" y="888"/>
                    <a:pt x="426" y="886"/>
                  </a:cubicBezTo>
                  <a:cubicBezTo>
                    <a:pt x="639" y="886"/>
                    <a:pt x="821" y="673"/>
                    <a:pt x="1125" y="490"/>
                  </a:cubicBezTo>
                  <a:cubicBezTo>
                    <a:pt x="821" y="247"/>
                    <a:pt x="669" y="34"/>
                    <a:pt x="487" y="4"/>
                  </a:cubicBezTo>
                  <a:cubicBezTo>
                    <a:pt x="464" y="2"/>
                    <a:pt x="442" y="0"/>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9" name="Google Shape;30409;p13"/>
            <p:cNvSpPr/>
            <p:nvPr/>
          </p:nvSpPr>
          <p:spPr>
            <a:xfrm>
              <a:off x="4945025" y="3378675"/>
              <a:ext cx="29525" cy="22150"/>
            </a:xfrm>
            <a:custGeom>
              <a:avLst/>
              <a:gdLst/>
              <a:ahLst/>
              <a:cxnLst/>
              <a:rect l="l" t="t" r="r" b="b"/>
              <a:pathLst>
                <a:path w="1181" h="886" extrusionOk="0">
                  <a:moveTo>
                    <a:pt x="435" y="1"/>
                  </a:moveTo>
                  <a:cubicBezTo>
                    <a:pt x="208" y="1"/>
                    <a:pt x="1" y="204"/>
                    <a:pt x="86" y="460"/>
                  </a:cubicBezTo>
                  <a:cubicBezTo>
                    <a:pt x="147" y="642"/>
                    <a:pt x="360" y="885"/>
                    <a:pt x="542" y="885"/>
                  </a:cubicBezTo>
                  <a:cubicBezTo>
                    <a:pt x="694" y="885"/>
                    <a:pt x="876" y="673"/>
                    <a:pt x="1180" y="429"/>
                  </a:cubicBezTo>
                  <a:cubicBezTo>
                    <a:pt x="846" y="217"/>
                    <a:pt x="694" y="34"/>
                    <a:pt x="481" y="4"/>
                  </a:cubicBezTo>
                  <a:cubicBezTo>
                    <a:pt x="466" y="2"/>
                    <a:pt x="450"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0" name="Google Shape;30410;p13"/>
            <p:cNvSpPr/>
            <p:nvPr/>
          </p:nvSpPr>
          <p:spPr>
            <a:xfrm>
              <a:off x="3650175" y="1569400"/>
              <a:ext cx="29525" cy="20675"/>
            </a:xfrm>
            <a:custGeom>
              <a:avLst/>
              <a:gdLst/>
              <a:ahLst/>
              <a:cxnLst/>
              <a:rect l="l" t="t" r="r" b="b"/>
              <a:pathLst>
                <a:path w="1181" h="827" extrusionOk="0">
                  <a:moveTo>
                    <a:pt x="429" y="0"/>
                  </a:moveTo>
                  <a:cubicBezTo>
                    <a:pt x="181" y="0"/>
                    <a:pt x="1" y="203"/>
                    <a:pt x="86" y="459"/>
                  </a:cubicBezTo>
                  <a:cubicBezTo>
                    <a:pt x="147" y="611"/>
                    <a:pt x="390" y="824"/>
                    <a:pt x="542" y="824"/>
                  </a:cubicBezTo>
                  <a:cubicBezTo>
                    <a:pt x="552" y="825"/>
                    <a:pt x="563" y="826"/>
                    <a:pt x="573" y="826"/>
                  </a:cubicBezTo>
                  <a:cubicBezTo>
                    <a:pt x="742" y="826"/>
                    <a:pt x="894" y="597"/>
                    <a:pt x="1180" y="368"/>
                  </a:cubicBezTo>
                  <a:cubicBezTo>
                    <a:pt x="846" y="185"/>
                    <a:pt x="663" y="3"/>
                    <a:pt x="481" y="3"/>
                  </a:cubicBezTo>
                  <a:cubicBezTo>
                    <a:pt x="464" y="1"/>
                    <a:pt x="446" y="0"/>
                    <a:pt x="4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1" name="Google Shape;30411;p13"/>
            <p:cNvSpPr/>
            <p:nvPr/>
          </p:nvSpPr>
          <p:spPr>
            <a:xfrm>
              <a:off x="2545150" y="2914475"/>
              <a:ext cx="21300" cy="27375"/>
            </a:xfrm>
            <a:custGeom>
              <a:avLst/>
              <a:gdLst/>
              <a:ahLst/>
              <a:cxnLst/>
              <a:rect l="l" t="t" r="r" b="b"/>
              <a:pathLst>
                <a:path w="852" h="1095" extrusionOk="0">
                  <a:moveTo>
                    <a:pt x="365" y="0"/>
                  </a:moveTo>
                  <a:cubicBezTo>
                    <a:pt x="274" y="0"/>
                    <a:pt x="0" y="243"/>
                    <a:pt x="0" y="395"/>
                  </a:cubicBezTo>
                  <a:cubicBezTo>
                    <a:pt x="0" y="578"/>
                    <a:pt x="183" y="760"/>
                    <a:pt x="365" y="1094"/>
                  </a:cubicBezTo>
                  <a:cubicBezTo>
                    <a:pt x="608" y="760"/>
                    <a:pt x="851" y="578"/>
                    <a:pt x="821" y="426"/>
                  </a:cubicBezTo>
                  <a:cubicBezTo>
                    <a:pt x="791" y="243"/>
                    <a:pt x="547" y="61"/>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2" name="Google Shape;30412;p13"/>
            <p:cNvSpPr/>
            <p:nvPr/>
          </p:nvSpPr>
          <p:spPr>
            <a:xfrm>
              <a:off x="2682675" y="3377175"/>
              <a:ext cx="28150" cy="20600"/>
            </a:xfrm>
            <a:custGeom>
              <a:avLst/>
              <a:gdLst/>
              <a:ahLst/>
              <a:cxnLst/>
              <a:rect l="l" t="t" r="r" b="b"/>
              <a:pathLst>
                <a:path w="1126" h="824" extrusionOk="0">
                  <a:moveTo>
                    <a:pt x="453" y="0"/>
                  </a:moveTo>
                  <a:cubicBezTo>
                    <a:pt x="444" y="0"/>
                    <a:pt x="435" y="1"/>
                    <a:pt x="427" y="3"/>
                  </a:cubicBezTo>
                  <a:cubicBezTo>
                    <a:pt x="275" y="33"/>
                    <a:pt x="92" y="277"/>
                    <a:pt x="31" y="459"/>
                  </a:cubicBezTo>
                  <a:cubicBezTo>
                    <a:pt x="1" y="550"/>
                    <a:pt x="275" y="824"/>
                    <a:pt x="427" y="824"/>
                  </a:cubicBezTo>
                  <a:cubicBezTo>
                    <a:pt x="609" y="824"/>
                    <a:pt x="791" y="641"/>
                    <a:pt x="1126" y="429"/>
                  </a:cubicBezTo>
                  <a:cubicBezTo>
                    <a:pt x="810" y="228"/>
                    <a:pt x="603"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3" name="Google Shape;30413;p13"/>
            <p:cNvSpPr/>
            <p:nvPr/>
          </p:nvSpPr>
          <p:spPr>
            <a:xfrm>
              <a:off x="3856725" y="4112725"/>
              <a:ext cx="28125" cy="22400"/>
            </a:xfrm>
            <a:custGeom>
              <a:avLst/>
              <a:gdLst/>
              <a:ahLst/>
              <a:cxnLst/>
              <a:rect l="l" t="t" r="r" b="b"/>
              <a:pathLst>
                <a:path w="1125" h="896" extrusionOk="0">
                  <a:moveTo>
                    <a:pt x="404" y="1"/>
                  </a:moveTo>
                  <a:cubicBezTo>
                    <a:pt x="183" y="1"/>
                    <a:pt x="0" y="176"/>
                    <a:pt x="0" y="430"/>
                  </a:cubicBezTo>
                  <a:cubicBezTo>
                    <a:pt x="0" y="698"/>
                    <a:pt x="143" y="896"/>
                    <a:pt x="365" y="896"/>
                  </a:cubicBezTo>
                  <a:cubicBezTo>
                    <a:pt x="394" y="896"/>
                    <a:pt x="425" y="892"/>
                    <a:pt x="456" y="885"/>
                  </a:cubicBezTo>
                  <a:cubicBezTo>
                    <a:pt x="639" y="885"/>
                    <a:pt x="821" y="673"/>
                    <a:pt x="1125" y="460"/>
                  </a:cubicBezTo>
                  <a:cubicBezTo>
                    <a:pt x="821" y="247"/>
                    <a:pt x="669" y="34"/>
                    <a:pt x="456" y="4"/>
                  </a:cubicBezTo>
                  <a:cubicBezTo>
                    <a:pt x="439" y="2"/>
                    <a:pt x="421" y="1"/>
                    <a:pt x="4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4" name="Google Shape;30414;p13"/>
            <p:cNvSpPr/>
            <p:nvPr/>
          </p:nvSpPr>
          <p:spPr>
            <a:xfrm>
              <a:off x="4048975" y="1604425"/>
              <a:ext cx="22050" cy="26675"/>
            </a:xfrm>
            <a:custGeom>
              <a:avLst/>
              <a:gdLst/>
              <a:ahLst/>
              <a:cxnLst/>
              <a:rect l="l" t="t" r="r" b="b"/>
              <a:pathLst>
                <a:path w="882" h="1067" extrusionOk="0">
                  <a:moveTo>
                    <a:pt x="396" y="0"/>
                  </a:moveTo>
                  <a:cubicBezTo>
                    <a:pt x="213" y="335"/>
                    <a:pt x="0" y="517"/>
                    <a:pt x="31" y="699"/>
                  </a:cubicBezTo>
                  <a:cubicBezTo>
                    <a:pt x="31" y="815"/>
                    <a:pt x="277" y="1066"/>
                    <a:pt x="380" y="1066"/>
                  </a:cubicBezTo>
                  <a:cubicBezTo>
                    <a:pt x="386" y="1066"/>
                    <a:pt x="391" y="1066"/>
                    <a:pt x="396" y="1064"/>
                  </a:cubicBezTo>
                  <a:cubicBezTo>
                    <a:pt x="578" y="1034"/>
                    <a:pt x="821" y="851"/>
                    <a:pt x="852" y="669"/>
                  </a:cubicBezTo>
                  <a:cubicBezTo>
                    <a:pt x="882" y="517"/>
                    <a:pt x="639" y="335"/>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5" name="Google Shape;30415;p13"/>
            <p:cNvSpPr/>
            <p:nvPr/>
          </p:nvSpPr>
          <p:spPr>
            <a:xfrm>
              <a:off x="4319625" y="3973925"/>
              <a:ext cx="28000" cy="21225"/>
            </a:xfrm>
            <a:custGeom>
              <a:avLst/>
              <a:gdLst/>
              <a:ahLst/>
              <a:cxnLst/>
              <a:rect l="l" t="t" r="r" b="b"/>
              <a:pathLst>
                <a:path w="1120" h="849" extrusionOk="0">
                  <a:moveTo>
                    <a:pt x="371" y="0"/>
                  </a:moveTo>
                  <a:cubicBezTo>
                    <a:pt x="161" y="0"/>
                    <a:pt x="1" y="164"/>
                    <a:pt x="26" y="389"/>
                  </a:cubicBezTo>
                  <a:cubicBezTo>
                    <a:pt x="26" y="571"/>
                    <a:pt x="208" y="814"/>
                    <a:pt x="330" y="845"/>
                  </a:cubicBezTo>
                  <a:cubicBezTo>
                    <a:pt x="346" y="847"/>
                    <a:pt x="362" y="849"/>
                    <a:pt x="378" y="849"/>
                  </a:cubicBezTo>
                  <a:cubicBezTo>
                    <a:pt x="551" y="849"/>
                    <a:pt x="759" y="710"/>
                    <a:pt x="1120" y="571"/>
                  </a:cubicBezTo>
                  <a:cubicBezTo>
                    <a:pt x="816" y="298"/>
                    <a:pt x="694" y="85"/>
                    <a:pt x="512" y="24"/>
                  </a:cubicBezTo>
                  <a:cubicBezTo>
                    <a:pt x="464" y="8"/>
                    <a:pt x="416" y="0"/>
                    <a:pt x="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6" name="Google Shape;30416;p13"/>
            <p:cNvSpPr/>
            <p:nvPr/>
          </p:nvSpPr>
          <p:spPr>
            <a:xfrm>
              <a:off x="2518550" y="2699925"/>
              <a:ext cx="28150" cy="21550"/>
            </a:xfrm>
            <a:custGeom>
              <a:avLst/>
              <a:gdLst/>
              <a:ahLst/>
              <a:cxnLst/>
              <a:rect l="l" t="t" r="r" b="b"/>
              <a:pathLst>
                <a:path w="1126" h="862" extrusionOk="0">
                  <a:moveTo>
                    <a:pt x="483" y="0"/>
                  </a:moveTo>
                  <a:cubicBezTo>
                    <a:pt x="463" y="0"/>
                    <a:pt x="444" y="3"/>
                    <a:pt x="426" y="11"/>
                  </a:cubicBezTo>
                  <a:cubicBezTo>
                    <a:pt x="244" y="41"/>
                    <a:pt x="122" y="315"/>
                    <a:pt x="1" y="467"/>
                  </a:cubicBezTo>
                  <a:cubicBezTo>
                    <a:pt x="152" y="619"/>
                    <a:pt x="304" y="862"/>
                    <a:pt x="487" y="862"/>
                  </a:cubicBezTo>
                  <a:cubicBezTo>
                    <a:pt x="639" y="862"/>
                    <a:pt x="821" y="619"/>
                    <a:pt x="1125" y="375"/>
                  </a:cubicBezTo>
                  <a:cubicBezTo>
                    <a:pt x="830" y="188"/>
                    <a:pt x="630" y="0"/>
                    <a:pt x="4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7" name="Google Shape;30417;p13"/>
            <p:cNvSpPr/>
            <p:nvPr/>
          </p:nvSpPr>
          <p:spPr>
            <a:xfrm>
              <a:off x="3527700" y="1626375"/>
              <a:ext cx="28900" cy="21375"/>
            </a:xfrm>
            <a:custGeom>
              <a:avLst/>
              <a:gdLst/>
              <a:ahLst/>
              <a:cxnLst/>
              <a:rect l="l" t="t" r="r" b="b"/>
              <a:pathLst>
                <a:path w="1156" h="855" extrusionOk="0">
                  <a:moveTo>
                    <a:pt x="486" y="1"/>
                  </a:moveTo>
                  <a:cubicBezTo>
                    <a:pt x="338" y="1"/>
                    <a:pt x="148" y="196"/>
                    <a:pt x="91" y="338"/>
                  </a:cubicBezTo>
                  <a:cubicBezTo>
                    <a:pt x="0" y="581"/>
                    <a:pt x="152" y="855"/>
                    <a:pt x="426" y="855"/>
                  </a:cubicBezTo>
                  <a:cubicBezTo>
                    <a:pt x="608" y="824"/>
                    <a:pt x="790" y="672"/>
                    <a:pt x="1155" y="490"/>
                  </a:cubicBezTo>
                  <a:cubicBezTo>
                    <a:pt x="851" y="247"/>
                    <a:pt x="699" y="34"/>
                    <a:pt x="517" y="4"/>
                  </a:cubicBezTo>
                  <a:cubicBezTo>
                    <a:pt x="507" y="2"/>
                    <a:pt x="497"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8" name="Google Shape;30418;p13"/>
            <p:cNvSpPr/>
            <p:nvPr/>
          </p:nvSpPr>
          <p:spPr>
            <a:xfrm>
              <a:off x="2799000" y="3625425"/>
              <a:ext cx="28100" cy="21675"/>
            </a:xfrm>
            <a:custGeom>
              <a:avLst/>
              <a:gdLst/>
              <a:ahLst/>
              <a:cxnLst/>
              <a:rect l="l" t="t" r="r" b="b"/>
              <a:pathLst>
                <a:path w="1124" h="867" extrusionOk="0">
                  <a:moveTo>
                    <a:pt x="363" y="1"/>
                  </a:moveTo>
                  <a:cubicBezTo>
                    <a:pt x="167" y="1"/>
                    <a:pt x="29" y="170"/>
                    <a:pt x="29" y="408"/>
                  </a:cubicBezTo>
                  <a:cubicBezTo>
                    <a:pt x="1" y="689"/>
                    <a:pt x="156" y="867"/>
                    <a:pt x="396" y="867"/>
                  </a:cubicBezTo>
                  <a:cubicBezTo>
                    <a:pt x="415" y="867"/>
                    <a:pt x="435" y="866"/>
                    <a:pt x="454" y="864"/>
                  </a:cubicBezTo>
                  <a:cubicBezTo>
                    <a:pt x="637" y="833"/>
                    <a:pt x="789" y="651"/>
                    <a:pt x="1123" y="438"/>
                  </a:cubicBezTo>
                  <a:cubicBezTo>
                    <a:pt x="819" y="225"/>
                    <a:pt x="667" y="43"/>
                    <a:pt x="454" y="12"/>
                  </a:cubicBezTo>
                  <a:cubicBezTo>
                    <a:pt x="423" y="5"/>
                    <a:pt x="392" y="1"/>
                    <a:pt x="3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9" name="Google Shape;30419;p13"/>
            <p:cNvSpPr/>
            <p:nvPr/>
          </p:nvSpPr>
          <p:spPr>
            <a:xfrm>
              <a:off x="4757200" y="3618825"/>
              <a:ext cx="28125" cy="20600"/>
            </a:xfrm>
            <a:custGeom>
              <a:avLst/>
              <a:gdLst/>
              <a:ahLst/>
              <a:cxnLst/>
              <a:rect l="l" t="t" r="r" b="b"/>
              <a:pathLst>
                <a:path w="1125" h="824" extrusionOk="0">
                  <a:moveTo>
                    <a:pt x="453" y="0"/>
                  </a:moveTo>
                  <a:cubicBezTo>
                    <a:pt x="443" y="0"/>
                    <a:pt x="435" y="1"/>
                    <a:pt x="426" y="3"/>
                  </a:cubicBezTo>
                  <a:cubicBezTo>
                    <a:pt x="274" y="33"/>
                    <a:pt x="91" y="276"/>
                    <a:pt x="31" y="459"/>
                  </a:cubicBezTo>
                  <a:cubicBezTo>
                    <a:pt x="0" y="550"/>
                    <a:pt x="274" y="824"/>
                    <a:pt x="426" y="824"/>
                  </a:cubicBezTo>
                  <a:cubicBezTo>
                    <a:pt x="608" y="824"/>
                    <a:pt x="791" y="641"/>
                    <a:pt x="1125" y="428"/>
                  </a:cubicBezTo>
                  <a:cubicBezTo>
                    <a:pt x="810" y="228"/>
                    <a:pt x="603"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0" name="Google Shape;30420;p13"/>
            <p:cNvSpPr/>
            <p:nvPr/>
          </p:nvSpPr>
          <p:spPr>
            <a:xfrm>
              <a:off x="2947900" y="3782250"/>
              <a:ext cx="21300" cy="28150"/>
            </a:xfrm>
            <a:custGeom>
              <a:avLst/>
              <a:gdLst/>
              <a:ahLst/>
              <a:cxnLst/>
              <a:rect l="l" t="t" r="r" b="b"/>
              <a:pathLst>
                <a:path w="852" h="1126" extrusionOk="0">
                  <a:moveTo>
                    <a:pt x="365" y="1"/>
                  </a:moveTo>
                  <a:cubicBezTo>
                    <a:pt x="243" y="153"/>
                    <a:pt x="0" y="335"/>
                    <a:pt x="0" y="487"/>
                  </a:cubicBezTo>
                  <a:cubicBezTo>
                    <a:pt x="0" y="639"/>
                    <a:pt x="243" y="822"/>
                    <a:pt x="486" y="1126"/>
                  </a:cubicBezTo>
                  <a:cubicBezTo>
                    <a:pt x="669" y="761"/>
                    <a:pt x="851" y="578"/>
                    <a:pt x="821" y="396"/>
                  </a:cubicBezTo>
                  <a:cubicBezTo>
                    <a:pt x="790" y="244"/>
                    <a:pt x="547" y="123"/>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1" name="Google Shape;30421;p13"/>
            <p:cNvSpPr/>
            <p:nvPr/>
          </p:nvSpPr>
          <p:spPr>
            <a:xfrm>
              <a:off x="2906975" y="1915975"/>
              <a:ext cx="29550" cy="21375"/>
            </a:xfrm>
            <a:custGeom>
              <a:avLst/>
              <a:gdLst/>
              <a:ahLst/>
              <a:cxnLst/>
              <a:rect l="l" t="t" r="r" b="b"/>
              <a:pathLst>
                <a:path w="1182" h="855" extrusionOk="0">
                  <a:moveTo>
                    <a:pt x="543" y="0"/>
                  </a:moveTo>
                  <a:cubicBezTo>
                    <a:pt x="391" y="0"/>
                    <a:pt x="148" y="213"/>
                    <a:pt x="87" y="396"/>
                  </a:cubicBezTo>
                  <a:cubicBezTo>
                    <a:pt x="1" y="625"/>
                    <a:pt x="185" y="854"/>
                    <a:pt x="436" y="854"/>
                  </a:cubicBezTo>
                  <a:cubicBezTo>
                    <a:pt x="451" y="854"/>
                    <a:pt x="466" y="853"/>
                    <a:pt x="482" y="851"/>
                  </a:cubicBezTo>
                  <a:cubicBezTo>
                    <a:pt x="664" y="821"/>
                    <a:pt x="847" y="669"/>
                    <a:pt x="1181" y="456"/>
                  </a:cubicBezTo>
                  <a:cubicBezTo>
                    <a:pt x="877" y="244"/>
                    <a:pt x="725" y="0"/>
                    <a:pt x="5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2" name="Google Shape;30422;p13"/>
            <p:cNvSpPr/>
            <p:nvPr/>
          </p:nvSpPr>
          <p:spPr>
            <a:xfrm>
              <a:off x="4442600" y="3915250"/>
              <a:ext cx="28150" cy="20600"/>
            </a:xfrm>
            <a:custGeom>
              <a:avLst/>
              <a:gdLst/>
              <a:ahLst/>
              <a:cxnLst/>
              <a:rect l="l" t="t" r="r" b="b"/>
              <a:pathLst>
                <a:path w="1126" h="824" extrusionOk="0">
                  <a:moveTo>
                    <a:pt x="396" y="0"/>
                  </a:moveTo>
                  <a:cubicBezTo>
                    <a:pt x="244" y="0"/>
                    <a:pt x="0" y="304"/>
                    <a:pt x="31" y="395"/>
                  </a:cubicBezTo>
                  <a:cubicBezTo>
                    <a:pt x="92" y="578"/>
                    <a:pt x="304" y="821"/>
                    <a:pt x="456" y="821"/>
                  </a:cubicBezTo>
                  <a:cubicBezTo>
                    <a:pt x="465" y="823"/>
                    <a:pt x="474" y="823"/>
                    <a:pt x="483" y="823"/>
                  </a:cubicBezTo>
                  <a:cubicBezTo>
                    <a:pt x="630" y="823"/>
                    <a:pt x="810" y="594"/>
                    <a:pt x="1125" y="365"/>
                  </a:cubicBezTo>
                  <a:cubicBezTo>
                    <a:pt x="760" y="183"/>
                    <a:pt x="57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3" name="Google Shape;30423;p13"/>
            <p:cNvSpPr/>
            <p:nvPr/>
          </p:nvSpPr>
          <p:spPr>
            <a:xfrm>
              <a:off x="5046725" y="3105100"/>
              <a:ext cx="28125" cy="22250"/>
            </a:xfrm>
            <a:custGeom>
              <a:avLst/>
              <a:gdLst/>
              <a:ahLst/>
              <a:cxnLst/>
              <a:rect l="l" t="t" r="r" b="b"/>
              <a:pathLst>
                <a:path w="1125" h="890" extrusionOk="0">
                  <a:moveTo>
                    <a:pt x="419" y="1"/>
                  </a:moveTo>
                  <a:cubicBezTo>
                    <a:pt x="183" y="1"/>
                    <a:pt x="28" y="152"/>
                    <a:pt x="0" y="430"/>
                  </a:cubicBezTo>
                  <a:cubicBezTo>
                    <a:pt x="0" y="712"/>
                    <a:pt x="157" y="889"/>
                    <a:pt x="374" y="889"/>
                  </a:cubicBezTo>
                  <a:cubicBezTo>
                    <a:pt x="391" y="889"/>
                    <a:pt x="408" y="888"/>
                    <a:pt x="426" y="886"/>
                  </a:cubicBezTo>
                  <a:cubicBezTo>
                    <a:pt x="638" y="886"/>
                    <a:pt x="821" y="673"/>
                    <a:pt x="1125" y="491"/>
                  </a:cubicBezTo>
                  <a:cubicBezTo>
                    <a:pt x="821" y="248"/>
                    <a:pt x="669" y="35"/>
                    <a:pt x="486" y="4"/>
                  </a:cubicBezTo>
                  <a:cubicBezTo>
                    <a:pt x="463" y="2"/>
                    <a:pt x="441" y="1"/>
                    <a:pt x="4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4" name="Google Shape;30424;p13"/>
            <p:cNvSpPr/>
            <p:nvPr/>
          </p:nvSpPr>
          <p:spPr>
            <a:xfrm>
              <a:off x="3311875" y="1645450"/>
              <a:ext cx="22825" cy="28150"/>
            </a:xfrm>
            <a:custGeom>
              <a:avLst/>
              <a:gdLst/>
              <a:ahLst/>
              <a:cxnLst/>
              <a:rect l="l" t="t" r="r" b="b"/>
              <a:pathLst>
                <a:path w="913" h="1126" extrusionOk="0">
                  <a:moveTo>
                    <a:pt x="487" y="1"/>
                  </a:moveTo>
                  <a:cubicBezTo>
                    <a:pt x="244" y="305"/>
                    <a:pt x="1" y="487"/>
                    <a:pt x="31" y="639"/>
                  </a:cubicBezTo>
                  <a:cubicBezTo>
                    <a:pt x="31" y="821"/>
                    <a:pt x="274" y="973"/>
                    <a:pt x="426" y="1125"/>
                  </a:cubicBezTo>
                  <a:cubicBezTo>
                    <a:pt x="578" y="973"/>
                    <a:pt x="852" y="852"/>
                    <a:pt x="882" y="669"/>
                  </a:cubicBezTo>
                  <a:cubicBezTo>
                    <a:pt x="912" y="517"/>
                    <a:pt x="700" y="335"/>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5" name="Google Shape;30425;p13"/>
            <p:cNvSpPr/>
            <p:nvPr/>
          </p:nvSpPr>
          <p:spPr>
            <a:xfrm>
              <a:off x="4140150" y="1644700"/>
              <a:ext cx="22075" cy="27375"/>
            </a:xfrm>
            <a:custGeom>
              <a:avLst/>
              <a:gdLst/>
              <a:ahLst/>
              <a:cxnLst/>
              <a:rect l="l" t="t" r="r" b="b"/>
              <a:pathLst>
                <a:path w="883" h="1095" extrusionOk="0">
                  <a:moveTo>
                    <a:pt x="366" y="0"/>
                  </a:moveTo>
                  <a:cubicBezTo>
                    <a:pt x="275" y="0"/>
                    <a:pt x="1" y="274"/>
                    <a:pt x="31" y="426"/>
                  </a:cubicBezTo>
                  <a:cubicBezTo>
                    <a:pt x="31" y="578"/>
                    <a:pt x="214" y="760"/>
                    <a:pt x="457" y="1094"/>
                  </a:cubicBezTo>
                  <a:cubicBezTo>
                    <a:pt x="670" y="730"/>
                    <a:pt x="882" y="517"/>
                    <a:pt x="852" y="395"/>
                  </a:cubicBezTo>
                  <a:cubicBezTo>
                    <a:pt x="791" y="213"/>
                    <a:pt x="548" y="31"/>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6" name="Google Shape;30426;p13"/>
            <p:cNvSpPr/>
            <p:nvPr/>
          </p:nvSpPr>
          <p:spPr>
            <a:xfrm>
              <a:off x="3766300" y="4075575"/>
              <a:ext cx="22050" cy="26675"/>
            </a:xfrm>
            <a:custGeom>
              <a:avLst/>
              <a:gdLst/>
              <a:ahLst/>
              <a:cxnLst/>
              <a:rect l="l" t="t" r="r" b="b"/>
              <a:pathLst>
                <a:path w="882" h="1067" extrusionOk="0">
                  <a:moveTo>
                    <a:pt x="395" y="1"/>
                  </a:moveTo>
                  <a:cubicBezTo>
                    <a:pt x="213" y="335"/>
                    <a:pt x="0" y="517"/>
                    <a:pt x="31" y="700"/>
                  </a:cubicBezTo>
                  <a:cubicBezTo>
                    <a:pt x="31" y="815"/>
                    <a:pt x="276" y="1067"/>
                    <a:pt x="380" y="1067"/>
                  </a:cubicBezTo>
                  <a:cubicBezTo>
                    <a:pt x="385" y="1067"/>
                    <a:pt x="391" y="1066"/>
                    <a:pt x="395" y="1064"/>
                  </a:cubicBezTo>
                  <a:cubicBezTo>
                    <a:pt x="578" y="1034"/>
                    <a:pt x="821" y="852"/>
                    <a:pt x="851" y="669"/>
                  </a:cubicBezTo>
                  <a:cubicBezTo>
                    <a:pt x="882" y="517"/>
                    <a:pt x="639" y="335"/>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7" name="Google Shape;30427;p13"/>
            <p:cNvSpPr/>
            <p:nvPr/>
          </p:nvSpPr>
          <p:spPr>
            <a:xfrm>
              <a:off x="2650775" y="2337700"/>
              <a:ext cx="28125" cy="20625"/>
            </a:xfrm>
            <a:custGeom>
              <a:avLst/>
              <a:gdLst/>
              <a:ahLst/>
              <a:cxnLst/>
              <a:rect l="l" t="t" r="r" b="b"/>
              <a:pathLst>
                <a:path w="1125" h="825" extrusionOk="0">
                  <a:moveTo>
                    <a:pt x="396" y="1"/>
                  </a:moveTo>
                  <a:cubicBezTo>
                    <a:pt x="244" y="31"/>
                    <a:pt x="0" y="305"/>
                    <a:pt x="31" y="396"/>
                  </a:cubicBezTo>
                  <a:cubicBezTo>
                    <a:pt x="92" y="578"/>
                    <a:pt x="304" y="822"/>
                    <a:pt x="487" y="822"/>
                  </a:cubicBezTo>
                  <a:cubicBezTo>
                    <a:pt x="494" y="823"/>
                    <a:pt x="501" y="824"/>
                    <a:pt x="508" y="824"/>
                  </a:cubicBezTo>
                  <a:cubicBezTo>
                    <a:pt x="630" y="824"/>
                    <a:pt x="810" y="595"/>
                    <a:pt x="1125" y="366"/>
                  </a:cubicBezTo>
                  <a:cubicBezTo>
                    <a:pt x="760" y="183"/>
                    <a:pt x="54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8" name="Google Shape;30428;p13"/>
            <p:cNvSpPr/>
            <p:nvPr/>
          </p:nvSpPr>
          <p:spPr>
            <a:xfrm>
              <a:off x="4916000" y="2337700"/>
              <a:ext cx="26625" cy="20550"/>
            </a:xfrm>
            <a:custGeom>
              <a:avLst/>
              <a:gdLst/>
              <a:ahLst/>
              <a:cxnLst/>
              <a:rect l="l" t="t" r="r" b="b"/>
              <a:pathLst>
                <a:path w="1065" h="822" extrusionOk="0">
                  <a:moveTo>
                    <a:pt x="366" y="1"/>
                  </a:moveTo>
                  <a:cubicBezTo>
                    <a:pt x="214" y="1"/>
                    <a:pt x="1" y="274"/>
                    <a:pt x="1" y="426"/>
                  </a:cubicBezTo>
                  <a:cubicBezTo>
                    <a:pt x="1" y="548"/>
                    <a:pt x="214" y="822"/>
                    <a:pt x="366" y="822"/>
                  </a:cubicBezTo>
                  <a:cubicBezTo>
                    <a:pt x="548" y="822"/>
                    <a:pt x="730" y="639"/>
                    <a:pt x="1065" y="426"/>
                  </a:cubicBezTo>
                  <a:cubicBezTo>
                    <a:pt x="730" y="214"/>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9" name="Google Shape;30429;p13"/>
            <p:cNvSpPr/>
            <p:nvPr/>
          </p:nvSpPr>
          <p:spPr>
            <a:xfrm>
              <a:off x="2843025" y="2096075"/>
              <a:ext cx="25850" cy="20600"/>
            </a:xfrm>
            <a:custGeom>
              <a:avLst/>
              <a:gdLst/>
              <a:ahLst/>
              <a:cxnLst/>
              <a:rect l="l" t="t" r="r" b="b"/>
              <a:pathLst>
                <a:path w="1034" h="824" extrusionOk="0">
                  <a:moveTo>
                    <a:pt x="426" y="0"/>
                  </a:moveTo>
                  <a:cubicBezTo>
                    <a:pt x="274" y="0"/>
                    <a:pt x="0" y="304"/>
                    <a:pt x="31" y="365"/>
                  </a:cubicBezTo>
                  <a:cubicBezTo>
                    <a:pt x="61" y="547"/>
                    <a:pt x="274" y="760"/>
                    <a:pt x="426" y="821"/>
                  </a:cubicBezTo>
                  <a:cubicBezTo>
                    <a:pt x="434" y="823"/>
                    <a:pt x="442" y="824"/>
                    <a:pt x="450" y="824"/>
                  </a:cubicBezTo>
                  <a:cubicBezTo>
                    <a:pt x="572" y="824"/>
                    <a:pt x="750" y="625"/>
                    <a:pt x="1034" y="426"/>
                  </a:cubicBezTo>
                  <a:cubicBezTo>
                    <a:pt x="760" y="213"/>
                    <a:pt x="578" y="31"/>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0" name="Google Shape;30430;p13"/>
            <p:cNvSpPr/>
            <p:nvPr/>
          </p:nvSpPr>
          <p:spPr>
            <a:xfrm>
              <a:off x="2891650" y="3659925"/>
              <a:ext cx="26625" cy="20525"/>
            </a:xfrm>
            <a:custGeom>
              <a:avLst/>
              <a:gdLst/>
              <a:ahLst/>
              <a:cxnLst/>
              <a:rect l="l" t="t" r="r" b="b"/>
              <a:pathLst>
                <a:path w="1065" h="821" extrusionOk="0">
                  <a:moveTo>
                    <a:pt x="366" y="0"/>
                  </a:moveTo>
                  <a:cubicBezTo>
                    <a:pt x="244" y="0"/>
                    <a:pt x="1" y="274"/>
                    <a:pt x="1" y="395"/>
                  </a:cubicBezTo>
                  <a:cubicBezTo>
                    <a:pt x="1" y="547"/>
                    <a:pt x="214" y="821"/>
                    <a:pt x="335" y="821"/>
                  </a:cubicBezTo>
                  <a:cubicBezTo>
                    <a:pt x="518" y="821"/>
                    <a:pt x="700" y="639"/>
                    <a:pt x="1065" y="426"/>
                  </a:cubicBezTo>
                  <a:cubicBezTo>
                    <a:pt x="730" y="213"/>
                    <a:pt x="548" y="31"/>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1" name="Google Shape;30431;p13"/>
            <p:cNvSpPr/>
            <p:nvPr/>
          </p:nvSpPr>
          <p:spPr>
            <a:xfrm>
              <a:off x="4792900" y="3527700"/>
              <a:ext cx="26625" cy="20550"/>
            </a:xfrm>
            <a:custGeom>
              <a:avLst/>
              <a:gdLst/>
              <a:ahLst/>
              <a:cxnLst/>
              <a:rect l="l" t="t" r="r" b="b"/>
              <a:pathLst>
                <a:path w="1065" h="822" extrusionOk="0">
                  <a:moveTo>
                    <a:pt x="366" y="0"/>
                  </a:moveTo>
                  <a:cubicBezTo>
                    <a:pt x="244" y="0"/>
                    <a:pt x="1" y="274"/>
                    <a:pt x="1" y="426"/>
                  </a:cubicBezTo>
                  <a:cubicBezTo>
                    <a:pt x="1" y="548"/>
                    <a:pt x="214" y="821"/>
                    <a:pt x="335" y="821"/>
                  </a:cubicBezTo>
                  <a:cubicBezTo>
                    <a:pt x="518" y="821"/>
                    <a:pt x="700" y="639"/>
                    <a:pt x="1065" y="426"/>
                  </a:cubicBezTo>
                  <a:cubicBezTo>
                    <a:pt x="730" y="213"/>
                    <a:pt x="548" y="31"/>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2" name="Google Shape;30432;p13"/>
            <p:cNvSpPr/>
            <p:nvPr/>
          </p:nvSpPr>
          <p:spPr>
            <a:xfrm>
              <a:off x="4561150" y="1899950"/>
              <a:ext cx="25100" cy="20675"/>
            </a:xfrm>
            <a:custGeom>
              <a:avLst/>
              <a:gdLst/>
              <a:ahLst/>
              <a:cxnLst/>
              <a:rect l="l" t="t" r="r" b="b"/>
              <a:pathLst>
                <a:path w="1004" h="827" extrusionOk="0">
                  <a:moveTo>
                    <a:pt x="508" y="0"/>
                  </a:moveTo>
                  <a:cubicBezTo>
                    <a:pt x="501" y="0"/>
                    <a:pt x="493" y="1"/>
                    <a:pt x="486" y="3"/>
                  </a:cubicBezTo>
                  <a:cubicBezTo>
                    <a:pt x="304" y="64"/>
                    <a:pt x="183" y="277"/>
                    <a:pt x="0" y="429"/>
                  </a:cubicBezTo>
                  <a:cubicBezTo>
                    <a:pt x="183" y="581"/>
                    <a:pt x="335" y="793"/>
                    <a:pt x="517" y="824"/>
                  </a:cubicBezTo>
                  <a:cubicBezTo>
                    <a:pt x="522" y="826"/>
                    <a:pt x="528" y="826"/>
                    <a:pt x="534" y="826"/>
                  </a:cubicBezTo>
                  <a:cubicBezTo>
                    <a:pt x="629" y="826"/>
                    <a:pt x="803" y="600"/>
                    <a:pt x="1003" y="429"/>
                  </a:cubicBezTo>
                  <a:cubicBezTo>
                    <a:pt x="803" y="228"/>
                    <a:pt x="629" y="0"/>
                    <a:pt x="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3" name="Google Shape;30433;p13"/>
            <p:cNvSpPr/>
            <p:nvPr/>
          </p:nvSpPr>
          <p:spPr>
            <a:xfrm>
              <a:off x="3835450" y="1635575"/>
              <a:ext cx="26625" cy="20550"/>
            </a:xfrm>
            <a:custGeom>
              <a:avLst/>
              <a:gdLst/>
              <a:ahLst/>
              <a:cxnLst/>
              <a:rect l="l" t="t" r="r" b="b"/>
              <a:pathLst>
                <a:path w="1065" h="822" extrusionOk="0">
                  <a:moveTo>
                    <a:pt x="365" y="0"/>
                  </a:moveTo>
                  <a:cubicBezTo>
                    <a:pt x="243" y="0"/>
                    <a:pt x="0" y="274"/>
                    <a:pt x="0" y="426"/>
                  </a:cubicBezTo>
                  <a:cubicBezTo>
                    <a:pt x="0" y="548"/>
                    <a:pt x="213" y="821"/>
                    <a:pt x="335" y="821"/>
                  </a:cubicBezTo>
                  <a:cubicBezTo>
                    <a:pt x="517" y="821"/>
                    <a:pt x="699" y="639"/>
                    <a:pt x="1064" y="426"/>
                  </a:cubicBezTo>
                  <a:cubicBezTo>
                    <a:pt x="730" y="213"/>
                    <a:pt x="547" y="31"/>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4" name="Google Shape;30434;p13"/>
            <p:cNvSpPr/>
            <p:nvPr/>
          </p:nvSpPr>
          <p:spPr>
            <a:xfrm>
              <a:off x="2602150" y="3039850"/>
              <a:ext cx="25100" cy="20800"/>
            </a:xfrm>
            <a:custGeom>
              <a:avLst/>
              <a:gdLst/>
              <a:ahLst/>
              <a:cxnLst/>
              <a:rect l="l" t="t" r="r" b="b"/>
              <a:pathLst>
                <a:path w="1004" h="832" extrusionOk="0">
                  <a:moveTo>
                    <a:pt x="426" y="0"/>
                  </a:moveTo>
                  <a:cubicBezTo>
                    <a:pt x="304" y="0"/>
                    <a:pt x="0" y="244"/>
                    <a:pt x="0" y="335"/>
                  </a:cubicBezTo>
                  <a:cubicBezTo>
                    <a:pt x="30" y="517"/>
                    <a:pt x="182" y="730"/>
                    <a:pt x="365" y="821"/>
                  </a:cubicBezTo>
                  <a:cubicBezTo>
                    <a:pt x="376" y="828"/>
                    <a:pt x="388" y="832"/>
                    <a:pt x="403" y="832"/>
                  </a:cubicBezTo>
                  <a:cubicBezTo>
                    <a:pt x="509" y="832"/>
                    <a:pt x="709" y="651"/>
                    <a:pt x="1003" y="517"/>
                  </a:cubicBezTo>
                  <a:cubicBezTo>
                    <a:pt x="730" y="274"/>
                    <a:pt x="608" y="31"/>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5" name="Google Shape;30435;p13"/>
            <p:cNvSpPr/>
            <p:nvPr/>
          </p:nvSpPr>
          <p:spPr>
            <a:xfrm>
              <a:off x="3124175" y="472175"/>
              <a:ext cx="38025" cy="13150"/>
            </a:xfrm>
            <a:custGeom>
              <a:avLst/>
              <a:gdLst/>
              <a:ahLst/>
              <a:cxnLst/>
              <a:rect l="l" t="t" r="r" b="b"/>
              <a:pathLst>
                <a:path w="1521" h="526" extrusionOk="0">
                  <a:moveTo>
                    <a:pt x="1" y="1"/>
                  </a:moveTo>
                  <a:cubicBezTo>
                    <a:pt x="335" y="350"/>
                    <a:pt x="556" y="525"/>
                    <a:pt x="772" y="525"/>
                  </a:cubicBezTo>
                  <a:cubicBezTo>
                    <a:pt x="989" y="525"/>
                    <a:pt x="1202" y="350"/>
                    <a:pt x="1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6" name="Google Shape;30436;p13"/>
            <p:cNvSpPr/>
            <p:nvPr/>
          </p:nvSpPr>
          <p:spPr>
            <a:xfrm>
              <a:off x="3675100" y="4048175"/>
              <a:ext cx="21300" cy="25150"/>
            </a:xfrm>
            <a:custGeom>
              <a:avLst/>
              <a:gdLst/>
              <a:ahLst/>
              <a:cxnLst/>
              <a:rect l="l" t="t" r="r" b="b"/>
              <a:pathLst>
                <a:path w="852" h="1006" extrusionOk="0">
                  <a:moveTo>
                    <a:pt x="503" y="0"/>
                  </a:moveTo>
                  <a:cubicBezTo>
                    <a:pt x="497" y="0"/>
                    <a:pt x="492" y="1"/>
                    <a:pt x="487" y="2"/>
                  </a:cubicBezTo>
                  <a:cubicBezTo>
                    <a:pt x="305" y="33"/>
                    <a:pt x="92" y="215"/>
                    <a:pt x="31" y="398"/>
                  </a:cubicBezTo>
                  <a:cubicBezTo>
                    <a:pt x="1" y="519"/>
                    <a:pt x="214" y="701"/>
                    <a:pt x="396" y="1005"/>
                  </a:cubicBezTo>
                  <a:cubicBezTo>
                    <a:pt x="609" y="732"/>
                    <a:pt x="821" y="580"/>
                    <a:pt x="852" y="398"/>
                  </a:cubicBezTo>
                  <a:cubicBezTo>
                    <a:pt x="852" y="253"/>
                    <a:pt x="606"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7" name="Google Shape;30437;p13"/>
            <p:cNvSpPr/>
            <p:nvPr/>
          </p:nvSpPr>
          <p:spPr>
            <a:xfrm>
              <a:off x="3154750" y="1794400"/>
              <a:ext cx="21125" cy="26075"/>
            </a:xfrm>
            <a:custGeom>
              <a:avLst/>
              <a:gdLst/>
              <a:ahLst/>
              <a:cxnLst/>
              <a:rect l="l" t="t" r="r" b="b"/>
              <a:pathLst>
                <a:path w="845" h="1043" extrusionOk="0">
                  <a:moveTo>
                    <a:pt x="480" y="0"/>
                  </a:moveTo>
                  <a:cubicBezTo>
                    <a:pt x="267" y="274"/>
                    <a:pt x="85" y="426"/>
                    <a:pt x="55" y="578"/>
                  </a:cubicBezTo>
                  <a:cubicBezTo>
                    <a:pt x="0" y="822"/>
                    <a:pt x="140" y="1043"/>
                    <a:pt x="367" y="1043"/>
                  </a:cubicBezTo>
                  <a:cubicBezTo>
                    <a:pt x="393" y="1043"/>
                    <a:pt x="421" y="1040"/>
                    <a:pt x="450" y="1034"/>
                  </a:cubicBezTo>
                  <a:cubicBezTo>
                    <a:pt x="602" y="1034"/>
                    <a:pt x="845" y="790"/>
                    <a:pt x="845" y="669"/>
                  </a:cubicBezTo>
                  <a:cubicBezTo>
                    <a:pt x="845" y="486"/>
                    <a:pt x="662" y="304"/>
                    <a:pt x="4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8" name="Google Shape;30438;p13"/>
            <p:cNvSpPr/>
            <p:nvPr/>
          </p:nvSpPr>
          <p:spPr>
            <a:xfrm>
              <a:off x="3221450" y="3883325"/>
              <a:ext cx="21300" cy="25850"/>
            </a:xfrm>
            <a:custGeom>
              <a:avLst/>
              <a:gdLst/>
              <a:ahLst/>
              <a:cxnLst/>
              <a:rect l="l" t="t" r="r" b="b"/>
              <a:pathLst>
                <a:path w="852" h="1034" extrusionOk="0">
                  <a:moveTo>
                    <a:pt x="396" y="1"/>
                  </a:moveTo>
                  <a:cubicBezTo>
                    <a:pt x="244" y="122"/>
                    <a:pt x="1" y="274"/>
                    <a:pt x="31" y="426"/>
                  </a:cubicBezTo>
                  <a:cubicBezTo>
                    <a:pt x="31" y="578"/>
                    <a:pt x="244" y="760"/>
                    <a:pt x="456" y="1034"/>
                  </a:cubicBezTo>
                  <a:cubicBezTo>
                    <a:pt x="639" y="730"/>
                    <a:pt x="852" y="548"/>
                    <a:pt x="821" y="426"/>
                  </a:cubicBezTo>
                  <a:cubicBezTo>
                    <a:pt x="760" y="244"/>
                    <a:pt x="548" y="122"/>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9" name="Google Shape;30439;p13"/>
            <p:cNvSpPr/>
            <p:nvPr/>
          </p:nvSpPr>
          <p:spPr>
            <a:xfrm>
              <a:off x="4352925" y="3883325"/>
              <a:ext cx="19800" cy="25850"/>
            </a:xfrm>
            <a:custGeom>
              <a:avLst/>
              <a:gdLst/>
              <a:ahLst/>
              <a:cxnLst/>
              <a:rect l="l" t="t" r="r" b="b"/>
              <a:pathLst>
                <a:path w="792" h="1034" extrusionOk="0">
                  <a:moveTo>
                    <a:pt x="396" y="1"/>
                  </a:moveTo>
                  <a:cubicBezTo>
                    <a:pt x="244" y="122"/>
                    <a:pt x="1" y="244"/>
                    <a:pt x="1" y="365"/>
                  </a:cubicBezTo>
                  <a:cubicBezTo>
                    <a:pt x="1" y="548"/>
                    <a:pt x="183" y="730"/>
                    <a:pt x="365" y="1034"/>
                  </a:cubicBezTo>
                  <a:cubicBezTo>
                    <a:pt x="578" y="760"/>
                    <a:pt x="791" y="578"/>
                    <a:pt x="791" y="456"/>
                  </a:cubicBezTo>
                  <a:cubicBezTo>
                    <a:pt x="730" y="304"/>
                    <a:pt x="548" y="153"/>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0" name="Google Shape;30440;p13"/>
            <p:cNvSpPr/>
            <p:nvPr/>
          </p:nvSpPr>
          <p:spPr>
            <a:xfrm>
              <a:off x="3583925" y="4015550"/>
              <a:ext cx="21300" cy="25850"/>
            </a:xfrm>
            <a:custGeom>
              <a:avLst/>
              <a:gdLst/>
              <a:ahLst/>
              <a:cxnLst/>
              <a:rect l="l" t="t" r="r" b="b"/>
              <a:pathLst>
                <a:path w="852" h="1034" extrusionOk="0">
                  <a:moveTo>
                    <a:pt x="456" y="0"/>
                  </a:moveTo>
                  <a:cubicBezTo>
                    <a:pt x="304" y="122"/>
                    <a:pt x="91" y="244"/>
                    <a:pt x="31" y="426"/>
                  </a:cubicBezTo>
                  <a:cubicBezTo>
                    <a:pt x="0" y="547"/>
                    <a:pt x="213" y="730"/>
                    <a:pt x="395" y="1034"/>
                  </a:cubicBezTo>
                  <a:cubicBezTo>
                    <a:pt x="608" y="760"/>
                    <a:pt x="821" y="578"/>
                    <a:pt x="821" y="426"/>
                  </a:cubicBezTo>
                  <a:cubicBezTo>
                    <a:pt x="851" y="274"/>
                    <a:pt x="608" y="122"/>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1" name="Google Shape;30441;p13"/>
            <p:cNvSpPr/>
            <p:nvPr/>
          </p:nvSpPr>
          <p:spPr>
            <a:xfrm>
              <a:off x="3744250" y="1602075"/>
              <a:ext cx="20550" cy="25925"/>
            </a:xfrm>
            <a:custGeom>
              <a:avLst/>
              <a:gdLst/>
              <a:ahLst/>
              <a:cxnLst/>
              <a:rect l="l" t="t" r="r" b="b"/>
              <a:pathLst>
                <a:path w="822" h="1037" extrusionOk="0">
                  <a:moveTo>
                    <a:pt x="348" y="0"/>
                  </a:moveTo>
                  <a:cubicBezTo>
                    <a:pt x="244" y="0"/>
                    <a:pt x="1" y="223"/>
                    <a:pt x="1" y="337"/>
                  </a:cubicBezTo>
                  <a:cubicBezTo>
                    <a:pt x="1" y="520"/>
                    <a:pt x="153" y="702"/>
                    <a:pt x="335" y="1036"/>
                  </a:cubicBezTo>
                  <a:cubicBezTo>
                    <a:pt x="578" y="733"/>
                    <a:pt x="821" y="550"/>
                    <a:pt x="821" y="398"/>
                  </a:cubicBezTo>
                  <a:cubicBezTo>
                    <a:pt x="791" y="246"/>
                    <a:pt x="548" y="33"/>
                    <a:pt x="366" y="3"/>
                  </a:cubicBezTo>
                  <a:cubicBezTo>
                    <a:pt x="360" y="1"/>
                    <a:pt x="354" y="0"/>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2" name="Google Shape;30442;p13"/>
            <p:cNvSpPr/>
            <p:nvPr/>
          </p:nvSpPr>
          <p:spPr>
            <a:xfrm>
              <a:off x="2618850" y="2427325"/>
              <a:ext cx="28150" cy="19925"/>
            </a:xfrm>
            <a:custGeom>
              <a:avLst/>
              <a:gdLst/>
              <a:ahLst/>
              <a:cxnLst/>
              <a:rect l="l" t="t" r="r" b="b"/>
              <a:pathLst>
                <a:path w="1126" h="797" extrusionOk="0">
                  <a:moveTo>
                    <a:pt x="483" y="0"/>
                  </a:moveTo>
                  <a:cubicBezTo>
                    <a:pt x="474" y="0"/>
                    <a:pt x="465" y="1"/>
                    <a:pt x="457" y="3"/>
                  </a:cubicBezTo>
                  <a:cubicBezTo>
                    <a:pt x="305" y="3"/>
                    <a:pt x="92" y="246"/>
                    <a:pt x="31" y="398"/>
                  </a:cubicBezTo>
                  <a:cubicBezTo>
                    <a:pt x="1" y="489"/>
                    <a:pt x="244" y="762"/>
                    <a:pt x="396" y="793"/>
                  </a:cubicBezTo>
                  <a:cubicBezTo>
                    <a:pt x="409" y="795"/>
                    <a:pt x="423" y="796"/>
                    <a:pt x="437" y="796"/>
                  </a:cubicBezTo>
                  <a:cubicBezTo>
                    <a:pt x="606" y="796"/>
                    <a:pt x="788" y="627"/>
                    <a:pt x="1125" y="459"/>
                  </a:cubicBezTo>
                  <a:cubicBezTo>
                    <a:pt x="810" y="229"/>
                    <a:pt x="630" y="0"/>
                    <a:pt x="4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3" name="Google Shape;30443;p13"/>
            <p:cNvSpPr/>
            <p:nvPr/>
          </p:nvSpPr>
          <p:spPr>
            <a:xfrm>
              <a:off x="4973125" y="2463775"/>
              <a:ext cx="28775" cy="19925"/>
            </a:xfrm>
            <a:custGeom>
              <a:avLst/>
              <a:gdLst/>
              <a:ahLst/>
              <a:cxnLst/>
              <a:rect l="l" t="t" r="r" b="b"/>
              <a:pathLst>
                <a:path w="1151" h="797" extrusionOk="0">
                  <a:moveTo>
                    <a:pt x="453" y="0"/>
                  </a:moveTo>
                  <a:cubicBezTo>
                    <a:pt x="325" y="0"/>
                    <a:pt x="115" y="167"/>
                    <a:pt x="87" y="308"/>
                  </a:cubicBezTo>
                  <a:cubicBezTo>
                    <a:pt x="1" y="566"/>
                    <a:pt x="131" y="796"/>
                    <a:pt x="376" y="796"/>
                  </a:cubicBezTo>
                  <a:cubicBezTo>
                    <a:pt x="390" y="796"/>
                    <a:pt x="406" y="796"/>
                    <a:pt x="421" y="794"/>
                  </a:cubicBezTo>
                  <a:cubicBezTo>
                    <a:pt x="604" y="794"/>
                    <a:pt x="786" y="642"/>
                    <a:pt x="1151" y="429"/>
                  </a:cubicBezTo>
                  <a:cubicBezTo>
                    <a:pt x="847" y="216"/>
                    <a:pt x="664" y="4"/>
                    <a:pt x="482" y="4"/>
                  </a:cubicBezTo>
                  <a:cubicBezTo>
                    <a:pt x="473" y="1"/>
                    <a:pt x="463"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4" name="Google Shape;30444;p13"/>
            <p:cNvSpPr/>
            <p:nvPr/>
          </p:nvSpPr>
          <p:spPr>
            <a:xfrm>
              <a:off x="5021625" y="2885600"/>
              <a:ext cx="22075" cy="26600"/>
            </a:xfrm>
            <a:custGeom>
              <a:avLst/>
              <a:gdLst/>
              <a:ahLst/>
              <a:cxnLst/>
              <a:rect l="l" t="t" r="r" b="b"/>
              <a:pathLst>
                <a:path w="883" h="1064" extrusionOk="0">
                  <a:moveTo>
                    <a:pt x="426" y="0"/>
                  </a:moveTo>
                  <a:cubicBezTo>
                    <a:pt x="214" y="365"/>
                    <a:pt x="1" y="578"/>
                    <a:pt x="31" y="699"/>
                  </a:cubicBezTo>
                  <a:cubicBezTo>
                    <a:pt x="92" y="882"/>
                    <a:pt x="335" y="1034"/>
                    <a:pt x="548" y="1064"/>
                  </a:cubicBezTo>
                  <a:cubicBezTo>
                    <a:pt x="639" y="1064"/>
                    <a:pt x="882" y="790"/>
                    <a:pt x="852" y="669"/>
                  </a:cubicBezTo>
                  <a:cubicBezTo>
                    <a:pt x="852" y="486"/>
                    <a:pt x="639" y="334"/>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5" name="Google Shape;30445;p13"/>
            <p:cNvSpPr/>
            <p:nvPr/>
          </p:nvSpPr>
          <p:spPr>
            <a:xfrm>
              <a:off x="4600700" y="3767775"/>
              <a:ext cx="22025" cy="25900"/>
            </a:xfrm>
            <a:custGeom>
              <a:avLst/>
              <a:gdLst/>
              <a:ahLst/>
              <a:cxnLst/>
              <a:rect l="l" t="t" r="r" b="b"/>
              <a:pathLst>
                <a:path w="881" h="1036" extrusionOk="0">
                  <a:moveTo>
                    <a:pt x="348" y="0"/>
                  </a:moveTo>
                  <a:cubicBezTo>
                    <a:pt x="245" y="0"/>
                    <a:pt x="0" y="252"/>
                    <a:pt x="29" y="367"/>
                  </a:cubicBezTo>
                  <a:cubicBezTo>
                    <a:pt x="29" y="550"/>
                    <a:pt x="212" y="732"/>
                    <a:pt x="424" y="1036"/>
                  </a:cubicBezTo>
                  <a:cubicBezTo>
                    <a:pt x="637" y="702"/>
                    <a:pt x="880" y="519"/>
                    <a:pt x="850" y="367"/>
                  </a:cubicBezTo>
                  <a:cubicBezTo>
                    <a:pt x="819" y="215"/>
                    <a:pt x="546" y="33"/>
                    <a:pt x="363" y="2"/>
                  </a:cubicBezTo>
                  <a:cubicBezTo>
                    <a:pt x="359" y="1"/>
                    <a:pt x="354" y="0"/>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6" name="Google Shape;30446;p13"/>
            <p:cNvSpPr/>
            <p:nvPr/>
          </p:nvSpPr>
          <p:spPr>
            <a:xfrm>
              <a:off x="2741950" y="3496550"/>
              <a:ext cx="21300" cy="26675"/>
            </a:xfrm>
            <a:custGeom>
              <a:avLst/>
              <a:gdLst/>
              <a:ahLst/>
              <a:cxnLst/>
              <a:rect l="l" t="t" r="r" b="b"/>
              <a:pathLst>
                <a:path w="852" h="1067" extrusionOk="0">
                  <a:moveTo>
                    <a:pt x="487" y="0"/>
                  </a:moveTo>
                  <a:cubicBezTo>
                    <a:pt x="244" y="335"/>
                    <a:pt x="1" y="517"/>
                    <a:pt x="31" y="669"/>
                  </a:cubicBezTo>
                  <a:cubicBezTo>
                    <a:pt x="62" y="821"/>
                    <a:pt x="305" y="1003"/>
                    <a:pt x="487" y="1064"/>
                  </a:cubicBezTo>
                  <a:cubicBezTo>
                    <a:pt x="492" y="1066"/>
                    <a:pt x="497" y="1066"/>
                    <a:pt x="503" y="1066"/>
                  </a:cubicBezTo>
                  <a:cubicBezTo>
                    <a:pt x="606" y="1066"/>
                    <a:pt x="852" y="815"/>
                    <a:pt x="852" y="699"/>
                  </a:cubicBezTo>
                  <a:cubicBezTo>
                    <a:pt x="852" y="517"/>
                    <a:pt x="670" y="335"/>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7" name="Google Shape;30447;p13"/>
            <p:cNvSpPr/>
            <p:nvPr/>
          </p:nvSpPr>
          <p:spPr>
            <a:xfrm>
              <a:off x="4824075" y="3436500"/>
              <a:ext cx="21300" cy="25875"/>
            </a:xfrm>
            <a:custGeom>
              <a:avLst/>
              <a:gdLst/>
              <a:ahLst/>
              <a:cxnLst/>
              <a:rect l="l" t="t" r="r" b="b"/>
              <a:pathLst>
                <a:path w="852" h="1035" extrusionOk="0">
                  <a:moveTo>
                    <a:pt x="456" y="1"/>
                  </a:moveTo>
                  <a:cubicBezTo>
                    <a:pt x="304" y="123"/>
                    <a:pt x="91" y="244"/>
                    <a:pt x="30" y="426"/>
                  </a:cubicBezTo>
                  <a:cubicBezTo>
                    <a:pt x="0" y="548"/>
                    <a:pt x="213" y="730"/>
                    <a:pt x="395" y="1034"/>
                  </a:cubicBezTo>
                  <a:cubicBezTo>
                    <a:pt x="608" y="761"/>
                    <a:pt x="821" y="578"/>
                    <a:pt x="821" y="426"/>
                  </a:cubicBezTo>
                  <a:cubicBezTo>
                    <a:pt x="851" y="274"/>
                    <a:pt x="608" y="123"/>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8" name="Google Shape;30448;p13"/>
            <p:cNvSpPr/>
            <p:nvPr/>
          </p:nvSpPr>
          <p:spPr>
            <a:xfrm>
              <a:off x="7348425" y="5182725"/>
              <a:ext cx="12950" cy="34225"/>
            </a:xfrm>
            <a:custGeom>
              <a:avLst/>
              <a:gdLst/>
              <a:ahLst/>
              <a:cxnLst/>
              <a:rect l="l" t="t" r="r" b="b"/>
              <a:pathLst>
                <a:path w="518" h="1369" extrusionOk="0">
                  <a:moveTo>
                    <a:pt x="517" y="1"/>
                  </a:moveTo>
                  <a:cubicBezTo>
                    <a:pt x="1" y="670"/>
                    <a:pt x="1" y="730"/>
                    <a:pt x="517" y="1369"/>
                  </a:cubicBezTo>
                  <a:lnTo>
                    <a:pt x="5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9" name="Google Shape;30449;p13"/>
            <p:cNvSpPr/>
            <p:nvPr/>
          </p:nvSpPr>
          <p:spPr>
            <a:xfrm>
              <a:off x="2874175" y="2001075"/>
              <a:ext cx="21300" cy="26675"/>
            </a:xfrm>
            <a:custGeom>
              <a:avLst/>
              <a:gdLst/>
              <a:ahLst/>
              <a:cxnLst/>
              <a:rect l="l" t="t" r="r" b="b"/>
              <a:pathLst>
                <a:path w="852" h="1067" extrusionOk="0">
                  <a:moveTo>
                    <a:pt x="487" y="1"/>
                  </a:moveTo>
                  <a:cubicBezTo>
                    <a:pt x="244" y="335"/>
                    <a:pt x="1" y="517"/>
                    <a:pt x="31" y="669"/>
                  </a:cubicBezTo>
                  <a:cubicBezTo>
                    <a:pt x="61" y="821"/>
                    <a:pt x="305" y="1004"/>
                    <a:pt x="487" y="1065"/>
                  </a:cubicBezTo>
                  <a:cubicBezTo>
                    <a:pt x="492" y="1066"/>
                    <a:pt x="497" y="1067"/>
                    <a:pt x="503" y="1067"/>
                  </a:cubicBezTo>
                  <a:cubicBezTo>
                    <a:pt x="606" y="1067"/>
                    <a:pt x="852" y="815"/>
                    <a:pt x="852" y="700"/>
                  </a:cubicBezTo>
                  <a:cubicBezTo>
                    <a:pt x="852" y="517"/>
                    <a:pt x="669" y="335"/>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0" name="Google Shape;30450;p13"/>
            <p:cNvSpPr/>
            <p:nvPr/>
          </p:nvSpPr>
          <p:spPr>
            <a:xfrm>
              <a:off x="3033000" y="1857400"/>
              <a:ext cx="20550" cy="25925"/>
            </a:xfrm>
            <a:custGeom>
              <a:avLst/>
              <a:gdLst/>
              <a:ahLst/>
              <a:cxnLst/>
              <a:rect l="l" t="t" r="r" b="b"/>
              <a:pathLst>
                <a:path w="822" h="1037" extrusionOk="0">
                  <a:moveTo>
                    <a:pt x="348" y="0"/>
                  </a:moveTo>
                  <a:cubicBezTo>
                    <a:pt x="243" y="0"/>
                    <a:pt x="0" y="223"/>
                    <a:pt x="0" y="337"/>
                  </a:cubicBezTo>
                  <a:cubicBezTo>
                    <a:pt x="0" y="520"/>
                    <a:pt x="152" y="702"/>
                    <a:pt x="335" y="1036"/>
                  </a:cubicBezTo>
                  <a:cubicBezTo>
                    <a:pt x="578" y="732"/>
                    <a:pt x="821" y="550"/>
                    <a:pt x="821" y="398"/>
                  </a:cubicBezTo>
                  <a:cubicBezTo>
                    <a:pt x="791" y="246"/>
                    <a:pt x="548" y="33"/>
                    <a:pt x="365" y="3"/>
                  </a:cubicBezTo>
                  <a:cubicBezTo>
                    <a:pt x="360" y="1"/>
                    <a:pt x="354" y="0"/>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1" name="Google Shape;30451;p13"/>
            <p:cNvSpPr/>
            <p:nvPr/>
          </p:nvSpPr>
          <p:spPr>
            <a:xfrm>
              <a:off x="2576300" y="2823975"/>
              <a:ext cx="22725" cy="23650"/>
            </a:xfrm>
            <a:custGeom>
              <a:avLst/>
              <a:gdLst/>
              <a:ahLst/>
              <a:cxnLst/>
              <a:rect l="l" t="t" r="r" b="b"/>
              <a:pathLst>
                <a:path w="909" h="946" extrusionOk="0">
                  <a:moveTo>
                    <a:pt x="478" y="0"/>
                  </a:moveTo>
                  <a:cubicBezTo>
                    <a:pt x="461" y="0"/>
                    <a:pt x="444" y="1"/>
                    <a:pt x="426" y="3"/>
                  </a:cubicBezTo>
                  <a:cubicBezTo>
                    <a:pt x="274" y="33"/>
                    <a:pt x="61" y="216"/>
                    <a:pt x="31" y="368"/>
                  </a:cubicBezTo>
                  <a:cubicBezTo>
                    <a:pt x="1" y="520"/>
                    <a:pt x="213" y="672"/>
                    <a:pt x="365" y="945"/>
                  </a:cubicBezTo>
                  <a:cubicBezTo>
                    <a:pt x="578" y="733"/>
                    <a:pt x="791" y="611"/>
                    <a:pt x="852" y="459"/>
                  </a:cubicBezTo>
                  <a:cubicBezTo>
                    <a:pt x="909" y="203"/>
                    <a:pt x="726" y="0"/>
                    <a:pt x="4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2" name="Google Shape;30452;p13"/>
            <p:cNvSpPr/>
            <p:nvPr/>
          </p:nvSpPr>
          <p:spPr>
            <a:xfrm>
              <a:off x="3926625" y="1668175"/>
              <a:ext cx="23575" cy="19850"/>
            </a:xfrm>
            <a:custGeom>
              <a:avLst/>
              <a:gdLst/>
              <a:ahLst/>
              <a:cxnLst/>
              <a:rect l="l" t="t" r="r" b="b"/>
              <a:pathLst>
                <a:path w="943" h="794" extrusionOk="0">
                  <a:moveTo>
                    <a:pt x="443" y="1"/>
                  </a:moveTo>
                  <a:cubicBezTo>
                    <a:pt x="437" y="1"/>
                    <a:pt x="432" y="2"/>
                    <a:pt x="426" y="3"/>
                  </a:cubicBezTo>
                  <a:cubicBezTo>
                    <a:pt x="244" y="64"/>
                    <a:pt x="122" y="277"/>
                    <a:pt x="1" y="429"/>
                  </a:cubicBezTo>
                  <a:cubicBezTo>
                    <a:pt x="122" y="551"/>
                    <a:pt x="274" y="763"/>
                    <a:pt x="396" y="794"/>
                  </a:cubicBezTo>
                  <a:cubicBezTo>
                    <a:pt x="548" y="794"/>
                    <a:pt x="700" y="581"/>
                    <a:pt x="943" y="399"/>
                  </a:cubicBezTo>
                  <a:cubicBezTo>
                    <a:pt x="714" y="227"/>
                    <a:pt x="539" y="1"/>
                    <a:pt x="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3" name="Google Shape;30453;p13"/>
            <p:cNvSpPr/>
            <p:nvPr/>
          </p:nvSpPr>
          <p:spPr>
            <a:xfrm>
              <a:off x="4380275" y="1830100"/>
              <a:ext cx="19025" cy="23575"/>
            </a:xfrm>
            <a:custGeom>
              <a:avLst/>
              <a:gdLst/>
              <a:ahLst/>
              <a:cxnLst/>
              <a:rect l="l" t="t" r="r" b="b"/>
              <a:pathLst>
                <a:path w="761" h="943" extrusionOk="0">
                  <a:moveTo>
                    <a:pt x="366" y="1"/>
                  </a:moveTo>
                  <a:cubicBezTo>
                    <a:pt x="183" y="274"/>
                    <a:pt x="1" y="457"/>
                    <a:pt x="31" y="578"/>
                  </a:cubicBezTo>
                  <a:cubicBezTo>
                    <a:pt x="62" y="730"/>
                    <a:pt x="275" y="943"/>
                    <a:pt x="427" y="943"/>
                  </a:cubicBezTo>
                  <a:cubicBezTo>
                    <a:pt x="548" y="913"/>
                    <a:pt x="761" y="669"/>
                    <a:pt x="761" y="548"/>
                  </a:cubicBezTo>
                  <a:cubicBezTo>
                    <a:pt x="761" y="396"/>
                    <a:pt x="548" y="274"/>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4" name="Google Shape;30454;p13"/>
            <p:cNvSpPr/>
            <p:nvPr/>
          </p:nvSpPr>
          <p:spPr>
            <a:xfrm>
              <a:off x="2996525" y="1949325"/>
              <a:ext cx="24350" cy="18350"/>
            </a:xfrm>
            <a:custGeom>
              <a:avLst/>
              <a:gdLst/>
              <a:ahLst/>
              <a:cxnLst/>
              <a:rect l="l" t="t" r="r" b="b"/>
              <a:pathLst>
                <a:path w="974" h="734" extrusionOk="0">
                  <a:moveTo>
                    <a:pt x="548" y="1"/>
                  </a:moveTo>
                  <a:cubicBezTo>
                    <a:pt x="406" y="1"/>
                    <a:pt x="256" y="198"/>
                    <a:pt x="0" y="369"/>
                  </a:cubicBezTo>
                  <a:cubicBezTo>
                    <a:pt x="274" y="551"/>
                    <a:pt x="426" y="733"/>
                    <a:pt x="578" y="733"/>
                  </a:cubicBezTo>
                  <a:cubicBezTo>
                    <a:pt x="730" y="703"/>
                    <a:pt x="851" y="490"/>
                    <a:pt x="973" y="369"/>
                  </a:cubicBezTo>
                  <a:cubicBezTo>
                    <a:pt x="851" y="217"/>
                    <a:pt x="730" y="4"/>
                    <a:pt x="578" y="4"/>
                  </a:cubicBezTo>
                  <a:cubicBezTo>
                    <a:pt x="568" y="2"/>
                    <a:pt x="558"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5" name="Google Shape;30455;p13"/>
            <p:cNvSpPr/>
            <p:nvPr/>
          </p:nvSpPr>
          <p:spPr>
            <a:xfrm>
              <a:off x="2931175" y="5209525"/>
              <a:ext cx="34225" cy="9700"/>
            </a:xfrm>
            <a:custGeom>
              <a:avLst/>
              <a:gdLst/>
              <a:ahLst/>
              <a:cxnLst/>
              <a:rect l="l" t="t" r="r" b="b"/>
              <a:pathLst>
                <a:path w="1369" h="388" extrusionOk="0">
                  <a:moveTo>
                    <a:pt x="718" y="0"/>
                  </a:moveTo>
                  <a:cubicBezTo>
                    <a:pt x="547" y="0"/>
                    <a:pt x="365" y="130"/>
                    <a:pt x="0" y="388"/>
                  </a:cubicBezTo>
                  <a:lnTo>
                    <a:pt x="1368" y="388"/>
                  </a:lnTo>
                  <a:cubicBezTo>
                    <a:pt x="1049" y="130"/>
                    <a:pt x="889" y="0"/>
                    <a:pt x="7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6" name="Google Shape;30456;p13"/>
            <p:cNvSpPr/>
            <p:nvPr/>
          </p:nvSpPr>
          <p:spPr>
            <a:xfrm>
              <a:off x="4925125" y="3161425"/>
              <a:ext cx="19025" cy="22900"/>
            </a:xfrm>
            <a:custGeom>
              <a:avLst/>
              <a:gdLst/>
              <a:ahLst/>
              <a:cxnLst/>
              <a:rect l="l" t="t" r="r" b="b"/>
              <a:pathLst>
                <a:path w="761" h="916" extrusionOk="0">
                  <a:moveTo>
                    <a:pt x="365" y="1"/>
                  </a:moveTo>
                  <a:cubicBezTo>
                    <a:pt x="183" y="274"/>
                    <a:pt x="1" y="457"/>
                    <a:pt x="31" y="609"/>
                  </a:cubicBezTo>
                  <a:cubicBezTo>
                    <a:pt x="60" y="722"/>
                    <a:pt x="247" y="916"/>
                    <a:pt x="396" y="916"/>
                  </a:cubicBezTo>
                  <a:cubicBezTo>
                    <a:pt x="406" y="916"/>
                    <a:pt x="416" y="915"/>
                    <a:pt x="426" y="913"/>
                  </a:cubicBezTo>
                  <a:cubicBezTo>
                    <a:pt x="548" y="913"/>
                    <a:pt x="761" y="669"/>
                    <a:pt x="761" y="548"/>
                  </a:cubicBezTo>
                  <a:cubicBezTo>
                    <a:pt x="761" y="396"/>
                    <a:pt x="548" y="244"/>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7" name="Google Shape;30457;p13"/>
            <p:cNvSpPr/>
            <p:nvPr/>
          </p:nvSpPr>
          <p:spPr>
            <a:xfrm>
              <a:off x="2655325" y="3163650"/>
              <a:ext cx="23575" cy="19850"/>
            </a:xfrm>
            <a:custGeom>
              <a:avLst/>
              <a:gdLst/>
              <a:ahLst/>
              <a:cxnLst/>
              <a:rect l="l" t="t" r="r" b="b"/>
              <a:pathLst>
                <a:path w="943" h="794" extrusionOk="0">
                  <a:moveTo>
                    <a:pt x="470" y="0"/>
                  </a:moveTo>
                  <a:cubicBezTo>
                    <a:pt x="375" y="0"/>
                    <a:pt x="201" y="228"/>
                    <a:pt x="1" y="428"/>
                  </a:cubicBezTo>
                  <a:cubicBezTo>
                    <a:pt x="244" y="580"/>
                    <a:pt x="426" y="793"/>
                    <a:pt x="548" y="793"/>
                  </a:cubicBezTo>
                  <a:cubicBezTo>
                    <a:pt x="700" y="763"/>
                    <a:pt x="821" y="550"/>
                    <a:pt x="943" y="398"/>
                  </a:cubicBezTo>
                  <a:cubicBezTo>
                    <a:pt x="791" y="276"/>
                    <a:pt x="669" y="64"/>
                    <a:pt x="487" y="3"/>
                  </a:cubicBezTo>
                  <a:cubicBezTo>
                    <a:pt x="482" y="1"/>
                    <a:pt x="476" y="0"/>
                    <a:pt x="4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8" name="Google Shape;30458;p13"/>
            <p:cNvSpPr/>
            <p:nvPr/>
          </p:nvSpPr>
          <p:spPr>
            <a:xfrm>
              <a:off x="2832375" y="3535975"/>
              <a:ext cx="24350" cy="18350"/>
            </a:xfrm>
            <a:custGeom>
              <a:avLst/>
              <a:gdLst/>
              <a:ahLst/>
              <a:cxnLst/>
              <a:rect l="l" t="t" r="r" b="b"/>
              <a:pathLst>
                <a:path w="974" h="734" extrusionOk="0">
                  <a:moveTo>
                    <a:pt x="450" y="1"/>
                  </a:moveTo>
                  <a:cubicBezTo>
                    <a:pt x="442" y="1"/>
                    <a:pt x="434" y="2"/>
                    <a:pt x="426" y="4"/>
                  </a:cubicBezTo>
                  <a:cubicBezTo>
                    <a:pt x="274" y="4"/>
                    <a:pt x="123" y="217"/>
                    <a:pt x="1" y="338"/>
                  </a:cubicBezTo>
                  <a:cubicBezTo>
                    <a:pt x="123" y="490"/>
                    <a:pt x="244" y="703"/>
                    <a:pt x="366" y="733"/>
                  </a:cubicBezTo>
                  <a:cubicBezTo>
                    <a:pt x="518" y="733"/>
                    <a:pt x="700" y="551"/>
                    <a:pt x="974" y="399"/>
                  </a:cubicBezTo>
                  <a:cubicBezTo>
                    <a:pt x="718" y="200"/>
                    <a:pt x="568" y="1"/>
                    <a:pt x="4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9" name="Google Shape;30459;p13"/>
            <p:cNvSpPr/>
            <p:nvPr/>
          </p:nvSpPr>
          <p:spPr>
            <a:xfrm>
              <a:off x="3618875" y="1662100"/>
              <a:ext cx="19775" cy="22900"/>
            </a:xfrm>
            <a:custGeom>
              <a:avLst/>
              <a:gdLst/>
              <a:ahLst/>
              <a:cxnLst/>
              <a:rect l="l" t="t" r="r" b="b"/>
              <a:pathLst>
                <a:path w="791" h="916" extrusionOk="0">
                  <a:moveTo>
                    <a:pt x="396" y="0"/>
                  </a:moveTo>
                  <a:cubicBezTo>
                    <a:pt x="385" y="0"/>
                    <a:pt x="375" y="1"/>
                    <a:pt x="365" y="3"/>
                  </a:cubicBezTo>
                  <a:cubicBezTo>
                    <a:pt x="244" y="3"/>
                    <a:pt x="31" y="246"/>
                    <a:pt x="31" y="368"/>
                  </a:cubicBezTo>
                  <a:cubicBezTo>
                    <a:pt x="0" y="520"/>
                    <a:pt x="213" y="672"/>
                    <a:pt x="426" y="915"/>
                  </a:cubicBezTo>
                  <a:cubicBezTo>
                    <a:pt x="608" y="642"/>
                    <a:pt x="791" y="490"/>
                    <a:pt x="760" y="338"/>
                  </a:cubicBezTo>
                  <a:cubicBezTo>
                    <a:pt x="760" y="196"/>
                    <a:pt x="54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0" name="Google Shape;30460;p13"/>
            <p:cNvSpPr/>
            <p:nvPr/>
          </p:nvSpPr>
          <p:spPr>
            <a:xfrm>
              <a:off x="3888725" y="4023075"/>
              <a:ext cx="25775" cy="19100"/>
            </a:xfrm>
            <a:custGeom>
              <a:avLst/>
              <a:gdLst/>
              <a:ahLst/>
              <a:cxnLst/>
              <a:rect l="l" t="t" r="r" b="b"/>
              <a:pathLst>
                <a:path w="1031" h="764" extrusionOk="0">
                  <a:moveTo>
                    <a:pt x="402" y="0"/>
                  </a:moveTo>
                  <a:cubicBezTo>
                    <a:pt x="157" y="0"/>
                    <a:pt x="1" y="203"/>
                    <a:pt x="58" y="459"/>
                  </a:cubicBezTo>
                  <a:cubicBezTo>
                    <a:pt x="119" y="581"/>
                    <a:pt x="331" y="763"/>
                    <a:pt x="483" y="763"/>
                  </a:cubicBezTo>
                  <a:cubicBezTo>
                    <a:pt x="635" y="763"/>
                    <a:pt x="787" y="550"/>
                    <a:pt x="1030" y="368"/>
                  </a:cubicBezTo>
                  <a:cubicBezTo>
                    <a:pt x="757" y="186"/>
                    <a:pt x="605" y="34"/>
                    <a:pt x="453" y="3"/>
                  </a:cubicBezTo>
                  <a:cubicBezTo>
                    <a:pt x="435" y="1"/>
                    <a:pt x="418" y="0"/>
                    <a:pt x="4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1" name="Google Shape;30461;p13"/>
            <p:cNvSpPr/>
            <p:nvPr/>
          </p:nvSpPr>
          <p:spPr>
            <a:xfrm>
              <a:off x="4989125" y="2983625"/>
              <a:ext cx="26450" cy="19850"/>
            </a:xfrm>
            <a:custGeom>
              <a:avLst/>
              <a:gdLst/>
              <a:ahLst/>
              <a:cxnLst/>
              <a:rect l="l" t="t" r="r" b="b"/>
              <a:pathLst>
                <a:path w="1058" h="794" extrusionOk="0">
                  <a:moveTo>
                    <a:pt x="511" y="0"/>
                  </a:moveTo>
                  <a:cubicBezTo>
                    <a:pt x="328" y="31"/>
                    <a:pt x="116" y="213"/>
                    <a:pt x="85" y="365"/>
                  </a:cubicBezTo>
                  <a:cubicBezTo>
                    <a:pt x="1" y="619"/>
                    <a:pt x="203" y="794"/>
                    <a:pt x="451" y="794"/>
                  </a:cubicBezTo>
                  <a:cubicBezTo>
                    <a:pt x="471" y="794"/>
                    <a:pt x="491" y="793"/>
                    <a:pt x="511" y="790"/>
                  </a:cubicBezTo>
                  <a:cubicBezTo>
                    <a:pt x="663" y="760"/>
                    <a:pt x="815" y="578"/>
                    <a:pt x="1058" y="365"/>
                  </a:cubicBezTo>
                  <a:cubicBezTo>
                    <a:pt x="815" y="183"/>
                    <a:pt x="632" y="0"/>
                    <a:pt x="5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2" name="Google Shape;30462;p13"/>
            <p:cNvSpPr/>
            <p:nvPr/>
          </p:nvSpPr>
          <p:spPr>
            <a:xfrm>
              <a:off x="2611250" y="2733625"/>
              <a:ext cx="24350" cy="18325"/>
            </a:xfrm>
            <a:custGeom>
              <a:avLst/>
              <a:gdLst/>
              <a:ahLst/>
              <a:cxnLst/>
              <a:rect l="l" t="t" r="r" b="b"/>
              <a:pathLst>
                <a:path w="974" h="733" extrusionOk="0">
                  <a:moveTo>
                    <a:pt x="426" y="0"/>
                  </a:moveTo>
                  <a:cubicBezTo>
                    <a:pt x="274" y="0"/>
                    <a:pt x="153" y="213"/>
                    <a:pt x="1" y="304"/>
                  </a:cubicBezTo>
                  <a:cubicBezTo>
                    <a:pt x="122" y="456"/>
                    <a:pt x="214" y="699"/>
                    <a:pt x="366" y="730"/>
                  </a:cubicBezTo>
                  <a:cubicBezTo>
                    <a:pt x="375" y="732"/>
                    <a:pt x="384" y="733"/>
                    <a:pt x="394" y="733"/>
                  </a:cubicBezTo>
                  <a:cubicBezTo>
                    <a:pt x="515" y="733"/>
                    <a:pt x="692" y="566"/>
                    <a:pt x="973" y="426"/>
                  </a:cubicBezTo>
                  <a:cubicBezTo>
                    <a:pt x="730" y="213"/>
                    <a:pt x="57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3" name="Google Shape;30463;p13"/>
            <p:cNvSpPr/>
            <p:nvPr/>
          </p:nvSpPr>
          <p:spPr>
            <a:xfrm>
              <a:off x="3313400" y="3915925"/>
              <a:ext cx="23575" cy="19850"/>
            </a:xfrm>
            <a:custGeom>
              <a:avLst/>
              <a:gdLst/>
              <a:ahLst/>
              <a:cxnLst/>
              <a:rect l="l" t="t" r="r" b="b"/>
              <a:pathLst>
                <a:path w="943" h="794" extrusionOk="0">
                  <a:moveTo>
                    <a:pt x="473" y="1"/>
                  </a:moveTo>
                  <a:cubicBezTo>
                    <a:pt x="467" y="1"/>
                    <a:pt x="462" y="2"/>
                    <a:pt x="456" y="4"/>
                  </a:cubicBezTo>
                  <a:cubicBezTo>
                    <a:pt x="274" y="64"/>
                    <a:pt x="152" y="277"/>
                    <a:pt x="0" y="399"/>
                  </a:cubicBezTo>
                  <a:cubicBezTo>
                    <a:pt x="122" y="551"/>
                    <a:pt x="244" y="763"/>
                    <a:pt x="396" y="794"/>
                  </a:cubicBezTo>
                  <a:cubicBezTo>
                    <a:pt x="548" y="794"/>
                    <a:pt x="700" y="581"/>
                    <a:pt x="943" y="429"/>
                  </a:cubicBezTo>
                  <a:cubicBezTo>
                    <a:pt x="742" y="229"/>
                    <a:pt x="569" y="1"/>
                    <a:pt x="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4" name="Google Shape;30464;p13"/>
            <p:cNvSpPr/>
            <p:nvPr/>
          </p:nvSpPr>
          <p:spPr>
            <a:xfrm>
              <a:off x="3279300" y="1743400"/>
              <a:ext cx="22725" cy="23650"/>
            </a:xfrm>
            <a:custGeom>
              <a:avLst/>
              <a:gdLst/>
              <a:ahLst/>
              <a:cxnLst/>
              <a:rect l="l" t="t" r="r" b="b"/>
              <a:pathLst>
                <a:path w="909" h="946" extrusionOk="0">
                  <a:moveTo>
                    <a:pt x="426" y="1"/>
                  </a:moveTo>
                  <a:cubicBezTo>
                    <a:pt x="157" y="1"/>
                    <a:pt x="1" y="203"/>
                    <a:pt x="57" y="460"/>
                  </a:cubicBezTo>
                  <a:cubicBezTo>
                    <a:pt x="118" y="612"/>
                    <a:pt x="331" y="733"/>
                    <a:pt x="574" y="946"/>
                  </a:cubicBezTo>
                  <a:cubicBezTo>
                    <a:pt x="696" y="672"/>
                    <a:pt x="908" y="520"/>
                    <a:pt x="878" y="368"/>
                  </a:cubicBezTo>
                  <a:cubicBezTo>
                    <a:pt x="848" y="216"/>
                    <a:pt x="635" y="34"/>
                    <a:pt x="483" y="4"/>
                  </a:cubicBezTo>
                  <a:cubicBezTo>
                    <a:pt x="463" y="2"/>
                    <a:pt x="445"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5" name="Google Shape;30465;p13"/>
            <p:cNvSpPr/>
            <p:nvPr/>
          </p:nvSpPr>
          <p:spPr>
            <a:xfrm>
              <a:off x="2775575" y="2279125"/>
              <a:ext cx="25675" cy="19175"/>
            </a:xfrm>
            <a:custGeom>
              <a:avLst/>
              <a:gdLst/>
              <a:ahLst/>
              <a:cxnLst/>
              <a:rect l="l" t="t" r="r" b="b"/>
              <a:pathLst>
                <a:path w="1027" h="767" extrusionOk="0">
                  <a:moveTo>
                    <a:pt x="403" y="1"/>
                  </a:moveTo>
                  <a:cubicBezTo>
                    <a:pt x="156" y="1"/>
                    <a:pt x="0" y="230"/>
                    <a:pt x="115" y="459"/>
                  </a:cubicBezTo>
                  <a:cubicBezTo>
                    <a:pt x="143" y="600"/>
                    <a:pt x="353" y="767"/>
                    <a:pt x="505" y="767"/>
                  </a:cubicBezTo>
                  <a:cubicBezTo>
                    <a:pt x="517" y="767"/>
                    <a:pt x="529" y="766"/>
                    <a:pt x="540" y="763"/>
                  </a:cubicBezTo>
                  <a:cubicBezTo>
                    <a:pt x="692" y="763"/>
                    <a:pt x="814" y="551"/>
                    <a:pt x="1027" y="338"/>
                  </a:cubicBezTo>
                  <a:cubicBezTo>
                    <a:pt x="784" y="186"/>
                    <a:pt x="632" y="3"/>
                    <a:pt x="449" y="3"/>
                  </a:cubicBezTo>
                  <a:cubicBezTo>
                    <a:pt x="434" y="2"/>
                    <a:pt x="418" y="1"/>
                    <a:pt x="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6" name="Google Shape;30466;p13"/>
            <p:cNvSpPr/>
            <p:nvPr/>
          </p:nvSpPr>
          <p:spPr>
            <a:xfrm>
              <a:off x="3402300" y="3945625"/>
              <a:ext cx="19775" cy="23600"/>
            </a:xfrm>
            <a:custGeom>
              <a:avLst/>
              <a:gdLst/>
              <a:ahLst/>
              <a:cxnLst/>
              <a:rect l="l" t="t" r="r" b="b"/>
              <a:pathLst>
                <a:path w="791" h="944" extrusionOk="0">
                  <a:moveTo>
                    <a:pt x="396" y="1"/>
                  </a:moveTo>
                  <a:cubicBezTo>
                    <a:pt x="213" y="275"/>
                    <a:pt x="1" y="427"/>
                    <a:pt x="31" y="548"/>
                  </a:cubicBezTo>
                  <a:cubicBezTo>
                    <a:pt x="31" y="700"/>
                    <a:pt x="244" y="913"/>
                    <a:pt x="396" y="943"/>
                  </a:cubicBezTo>
                  <a:cubicBezTo>
                    <a:pt x="517" y="943"/>
                    <a:pt x="761" y="730"/>
                    <a:pt x="761" y="578"/>
                  </a:cubicBezTo>
                  <a:cubicBezTo>
                    <a:pt x="791" y="427"/>
                    <a:pt x="578" y="275"/>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7" name="Google Shape;30467;p13"/>
            <p:cNvSpPr/>
            <p:nvPr/>
          </p:nvSpPr>
          <p:spPr>
            <a:xfrm>
              <a:off x="4667525" y="3583925"/>
              <a:ext cx="21200" cy="23650"/>
            </a:xfrm>
            <a:custGeom>
              <a:avLst/>
              <a:gdLst/>
              <a:ahLst/>
              <a:cxnLst/>
              <a:rect l="l" t="t" r="r" b="b"/>
              <a:pathLst>
                <a:path w="848" h="946" extrusionOk="0">
                  <a:moveTo>
                    <a:pt x="365" y="1"/>
                  </a:moveTo>
                  <a:cubicBezTo>
                    <a:pt x="183" y="244"/>
                    <a:pt x="1" y="396"/>
                    <a:pt x="1" y="548"/>
                  </a:cubicBezTo>
                  <a:cubicBezTo>
                    <a:pt x="31" y="700"/>
                    <a:pt x="244" y="913"/>
                    <a:pt x="396" y="943"/>
                  </a:cubicBezTo>
                  <a:cubicBezTo>
                    <a:pt x="411" y="945"/>
                    <a:pt x="427" y="946"/>
                    <a:pt x="442" y="946"/>
                  </a:cubicBezTo>
                  <a:cubicBezTo>
                    <a:pt x="665" y="946"/>
                    <a:pt x="848" y="743"/>
                    <a:pt x="791" y="487"/>
                  </a:cubicBezTo>
                  <a:cubicBezTo>
                    <a:pt x="730" y="335"/>
                    <a:pt x="548" y="213"/>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8" name="Google Shape;30468;p13"/>
            <p:cNvSpPr/>
            <p:nvPr/>
          </p:nvSpPr>
          <p:spPr>
            <a:xfrm>
              <a:off x="4824075" y="2306550"/>
              <a:ext cx="19775" cy="23575"/>
            </a:xfrm>
            <a:custGeom>
              <a:avLst/>
              <a:gdLst/>
              <a:ahLst/>
              <a:cxnLst/>
              <a:rect l="l" t="t" r="r" b="b"/>
              <a:pathLst>
                <a:path w="791" h="943" extrusionOk="0">
                  <a:moveTo>
                    <a:pt x="517" y="1"/>
                  </a:moveTo>
                  <a:cubicBezTo>
                    <a:pt x="334" y="122"/>
                    <a:pt x="122" y="213"/>
                    <a:pt x="61" y="365"/>
                  </a:cubicBezTo>
                  <a:cubicBezTo>
                    <a:pt x="0" y="487"/>
                    <a:pt x="213" y="669"/>
                    <a:pt x="365" y="943"/>
                  </a:cubicBezTo>
                  <a:cubicBezTo>
                    <a:pt x="578" y="730"/>
                    <a:pt x="790" y="578"/>
                    <a:pt x="790" y="457"/>
                  </a:cubicBezTo>
                  <a:cubicBezTo>
                    <a:pt x="790" y="305"/>
                    <a:pt x="608" y="153"/>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9" name="Google Shape;30469;p13"/>
            <p:cNvSpPr/>
            <p:nvPr/>
          </p:nvSpPr>
          <p:spPr>
            <a:xfrm>
              <a:off x="4957050" y="3074725"/>
              <a:ext cx="21900" cy="23650"/>
            </a:xfrm>
            <a:custGeom>
              <a:avLst/>
              <a:gdLst/>
              <a:ahLst/>
              <a:cxnLst/>
              <a:rect l="l" t="t" r="r" b="b"/>
              <a:pathLst>
                <a:path w="876" h="946" extrusionOk="0">
                  <a:moveTo>
                    <a:pt x="447" y="1"/>
                  </a:moveTo>
                  <a:cubicBezTo>
                    <a:pt x="430" y="1"/>
                    <a:pt x="413" y="2"/>
                    <a:pt x="395" y="4"/>
                  </a:cubicBezTo>
                  <a:cubicBezTo>
                    <a:pt x="243" y="34"/>
                    <a:pt x="31" y="216"/>
                    <a:pt x="0" y="368"/>
                  </a:cubicBezTo>
                  <a:cubicBezTo>
                    <a:pt x="0" y="490"/>
                    <a:pt x="183" y="672"/>
                    <a:pt x="335" y="946"/>
                  </a:cubicBezTo>
                  <a:cubicBezTo>
                    <a:pt x="547" y="733"/>
                    <a:pt x="760" y="612"/>
                    <a:pt x="791" y="460"/>
                  </a:cubicBezTo>
                  <a:cubicBezTo>
                    <a:pt x="876" y="204"/>
                    <a:pt x="695" y="1"/>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0" name="Google Shape;30470;p13"/>
            <p:cNvSpPr/>
            <p:nvPr/>
          </p:nvSpPr>
          <p:spPr>
            <a:xfrm>
              <a:off x="4471475" y="1868775"/>
              <a:ext cx="23575" cy="19175"/>
            </a:xfrm>
            <a:custGeom>
              <a:avLst/>
              <a:gdLst/>
              <a:ahLst/>
              <a:cxnLst/>
              <a:rect l="l" t="t" r="r" b="b"/>
              <a:pathLst>
                <a:path w="943" h="767" extrusionOk="0">
                  <a:moveTo>
                    <a:pt x="445" y="1"/>
                  </a:moveTo>
                  <a:cubicBezTo>
                    <a:pt x="438" y="1"/>
                    <a:pt x="432" y="2"/>
                    <a:pt x="426" y="4"/>
                  </a:cubicBezTo>
                  <a:cubicBezTo>
                    <a:pt x="244" y="65"/>
                    <a:pt x="122" y="277"/>
                    <a:pt x="0" y="460"/>
                  </a:cubicBezTo>
                  <a:cubicBezTo>
                    <a:pt x="152" y="581"/>
                    <a:pt x="274" y="764"/>
                    <a:pt x="426" y="764"/>
                  </a:cubicBezTo>
                  <a:cubicBezTo>
                    <a:pt x="435" y="766"/>
                    <a:pt x="444" y="766"/>
                    <a:pt x="452" y="766"/>
                  </a:cubicBezTo>
                  <a:cubicBezTo>
                    <a:pt x="596" y="766"/>
                    <a:pt x="742" y="540"/>
                    <a:pt x="943" y="369"/>
                  </a:cubicBezTo>
                  <a:cubicBezTo>
                    <a:pt x="715" y="198"/>
                    <a:pt x="541" y="1"/>
                    <a:pt x="4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1" name="Google Shape;30471;p13"/>
            <p:cNvSpPr/>
            <p:nvPr/>
          </p:nvSpPr>
          <p:spPr>
            <a:xfrm>
              <a:off x="2643175" y="2643875"/>
              <a:ext cx="23575" cy="19150"/>
            </a:xfrm>
            <a:custGeom>
              <a:avLst/>
              <a:gdLst/>
              <a:ahLst/>
              <a:cxnLst/>
              <a:rect l="l" t="t" r="r" b="b"/>
              <a:pathLst>
                <a:path w="943" h="766" extrusionOk="0">
                  <a:moveTo>
                    <a:pt x="425" y="0"/>
                  </a:moveTo>
                  <a:cubicBezTo>
                    <a:pt x="415" y="0"/>
                    <a:pt x="405" y="1"/>
                    <a:pt x="396" y="3"/>
                  </a:cubicBezTo>
                  <a:cubicBezTo>
                    <a:pt x="244" y="3"/>
                    <a:pt x="122" y="247"/>
                    <a:pt x="0" y="368"/>
                  </a:cubicBezTo>
                  <a:cubicBezTo>
                    <a:pt x="152" y="520"/>
                    <a:pt x="274" y="733"/>
                    <a:pt x="456" y="763"/>
                  </a:cubicBezTo>
                  <a:cubicBezTo>
                    <a:pt x="462" y="765"/>
                    <a:pt x="467" y="766"/>
                    <a:pt x="473" y="766"/>
                  </a:cubicBezTo>
                  <a:cubicBezTo>
                    <a:pt x="569" y="766"/>
                    <a:pt x="742" y="540"/>
                    <a:pt x="943" y="368"/>
                  </a:cubicBezTo>
                  <a:cubicBezTo>
                    <a:pt x="715" y="198"/>
                    <a:pt x="568" y="0"/>
                    <a:pt x="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2" name="Google Shape;30472;p13"/>
            <p:cNvSpPr/>
            <p:nvPr/>
          </p:nvSpPr>
          <p:spPr>
            <a:xfrm>
              <a:off x="3122750" y="1891575"/>
              <a:ext cx="25025" cy="19100"/>
            </a:xfrm>
            <a:custGeom>
              <a:avLst/>
              <a:gdLst/>
              <a:ahLst/>
              <a:cxnLst/>
              <a:rect l="l" t="t" r="r" b="b"/>
              <a:pathLst>
                <a:path w="1001" h="764" extrusionOk="0">
                  <a:moveTo>
                    <a:pt x="402" y="1"/>
                  </a:moveTo>
                  <a:cubicBezTo>
                    <a:pt x="157" y="1"/>
                    <a:pt x="1" y="204"/>
                    <a:pt x="58" y="460"/>
                  </a:cubicBezTo>
                  <a:cubicBezTo>
                    <a:pt x="119" y="581"/>
                    <a:pt x="362" y="764"/>
                    <a:pt x="483" y="764"/>
                  </a:cubicBezTo>
                  <a:cubicBezTo>
                    <a:pt x="635" y="764"/>
                    <a:pt x="787" y="551"/>
                    <a:pt x="1000" y="368"/>
                  </a:cubicBezTo>
                  <a:cubicBezTo>
                    <a:pt x="757" y="186"/>
                    <a:pt x="605" y="4"/>
                    <a:pt x="453" y="4"/>
                  </a:cubicBezTo>
                  <a:cubicBezTo>
                    <a:pt x="436" y="2"/>
                    <a:pt x="418" y="1"/>
                    <a:pt x="4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3" name="Google Shape;30473;p13"/>
            <p:cNvSpPr/>
            <p:nvPr/>
          </p:nvSpPr>
          <p:spPr>
            <a:xfrm>
              <a:off x="4228475" y="3940825"/>
              <a:ext cx="21125" cy="23825"/>
            </a:xfrm>
            <a:custGeom>
              <a:avLst/>
              <a:gdLst/>
              <a:ahLst/>
              <a:cxnLst/>
              <a:rect l="l" t="t" r="r" b="b"/>
              <a:pathLst>
                <a:path w="845" h="953" extrusionOk="0">
                  <a:moveTo>
                    <a:pt x="387" y="0"/>
                  </a:moveTo>
                  <a:cubicBezTo>
                    <a:pt x="161" y="0"/>
                    <a:pt x="1" y="194"/>
                    <a:pt x="55" y="436"/>
                  </a:cubicBezTo>
                  <a:cubicBezTo>
                    <a:pt x="85" y="588"/>
                    <a:pt x="267" y="710"/>
                    <a:pt x="480" y="953"/>
                  </a:cubicBezTo>
                  <a:cubicBezTo>
                    <a:pt x="663" y="710"/>
                    <a:pt x="845" y="558"/>
                    <a:pt x="845" y="406"/>
                  </a:cubicBezTo>
                  <a:cubicBezTo>
                    <a:pt x="815" y="254"/>
                    <a:pt x="632" y="41"/>
                    <a:pt x="480" y="11"/>
                  </a:cubicBezTo>
                  <a:cubicBezTo>
                    <a:pt x="448" y="4"/>
                    <a:pt x="417" y="0"/>
                    <a:pt x="3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4" name="Google Shape;30474;p13"/>
            <p:cNvSpPr/>
            <p:nvPr/>
          </p:nvSpPr>
          <p:spPr>
            <a:xfrm>
              <a:off x="4710850" y="2057800"/>
              <a:ext cx="21875" cy="23850"/>
            </a:xfrm>
            <a:custGeom>
              <a:avLst/>
              <a:gdLst/>
              <a:ahLst/>
              <a:cxnLst/>
              <a:rect l="l" t="t" r="r" b="b"/>
              <a:pathLst>
                <a:path w="875" h="954" extrusionOk="0">
                  <a:moveTo>
                    <a:pt x="488" y="1"/>
                  </a:moveTo>
                  <a:cubicBezTo>
                    <a:pt x="458" y="1"/>
                    <a:pt x="427" y="4"/>
                    <a:pt x="395" y="11"/>
                  </a:cubicBezTo>
                  <a:cubicBezTo>
                    <a:pt x="243" y="42"/>
                    <a:pt x="31" y="255"/>
                    <a:pt x="0" y="376"/>
                  </a:cubicBezTo>
                  <a:cubicBezTo>
                    <a:pt x="0" y="528"/>
                    <a:pt x="182" y="710"/>
                    <a:pt x="334" y="954"/>
                  </a:cubicBezTo>
                  <a:cubicBezTo>
                    <a:pt x="547" y="741"/>
                    <a:pt x="760" y="619"/>
                    <a:pt x="821" y="437"/>
                  </a:cubicBezTo>
                  <a:cubicBezTo>
                    <a:pt x="875" y="195"/>
                    <a:pt x="715" y="1"/>
                    <a:pt x="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5" name="Google Shape;30475;p13"/>
            <p:cNvSpPr/>
            <p:nvPr/>
          </p:nvSpPr>
          <p:spPr>
            <a:xfrm>
              <a:off x="4015550" y="1703125"/>
              <a:ext cx="24325" cy="18350"/>
            </a:xfrm>
            <a:custGeom>
              <a:avLst/>
              <a:gdLst/>
              <a:ahLst/>
              <a:cxnLst/>
              <a:rect l="l" t="t" r="r" b="b"/>
              <a:pathLst>
                <a:path w="973" h="734" extrusionOk="0">
                  <a:moveTo>
                    <a:pt x="423" y="0"/>
                  </a:moveTo>
                  <a:cubicBezTo>
                    <a:pt x="414" y="0"/>
                    <a:pt x="404" y="1"/>
                    <a:pt x="395" y="4"/>
                  </a:cubicBezTo>
                  <a:cubicBezTo>
                    <a:pt x="243" y="4"/>
                    <a:pt x="122" y="247"/>
                    <a:pt x="0" y="368"/>
                  </a:cubicBezTo>
                  <a:cubicBezTo>
                    <a:pt x="122" y="490"/>
                    <a:pt x="274" y="703"/>
                    <a:pt x="395" y="733"/>
                  </a:cubicBezTo>
                  <a:cubicBezTo>
                    <a:pt x="547" y="733"/>
                    <a:pt x="699" y="520"/>
                    <a:pt x="973" y="338"/>
                  </a:cubicBezTo>
                  <a:cubicBezTo>
                    <a:pt x="719" y="169"/>
                    <a:pt x="544" y="0"/>
                    <a:pt x="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6" name="Google Shape;30476;p13"/>
            <p:cNvSpPr/>
            <p:nvPr/>
          </p:nvSpPr>
          <p:spPr>
            <a:xfrm>
              <a:off x="4859025" y="3343800"/>
              <a:ext cx="19025" cy="23575"/>
            </a:xfrm>
            <a:custGeom>
              <a:avLst/>
              <a:gdLst/>
              <a:ahLst/>
              <a:cxnLst/>
              <a:rect l="l" t="t" r="r" b="b"/>
              <a:pathLst>
                <a:path w="761" h="943" extrusionOk="0">
                  <a:moveTo>
                    <a:pt x="335" y="1"/>
                  </a:moveTo>
                  <a:cubicBezTo>
                    <a:pt x="183" y="274"/>
                    <a:pt x="0" y="457"/>
                    <a:pt x="0" y="609"/>
                  </a:cubicBezTo>
                  <a:cubicBezTo>
                    <a:pt x="61" y="730"/>
                    <a:pt x="304" y="943"/>
                    <a:pt x="426" y="943"/>
                  </a:cubicBezTo>
                  <a:cubicBezTo>
                    <a:pt x="547" y="913"/>
                    <a:pt x="760" y="669"/>
                    <a:pt x="760" y="517"/>
                  </a:cubicBezTo>
                  <a:cubicBezTo>
                    <a:pt x="760" y="396"/>
                    <a:pt x="547" y="244"/>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7" name="Google Shape;30477;p13"/>
            <p:cNvSpPr/>
            <p:nvPr/>
          </p:nvSpPr>
          <p:spPr>
            <a:xfrm>
              <a:off x="3129625" y="3849825"/>
              <a:ext cx="25750" cy="19925"/>
            </a:xfrm>
            <a:custGeom>
              <a:avLst/>
              <a:gdLst/>
              <a:ahLst/>
              <a:cxnLst/>
              <a:rect l="l" t="t" r="r" b="b"/>
              <a:pathLst>
                <a:path w="1030" h="797" extrusionOk="0">
                  <a:moveTo>
                    <a:pt x="481" y="0"/>
                  </a:moveTo>
                  <a:cubicBezTo>
                    <a:pt x="471" y="0"/>
                    <a:pt x="461" y="1"/>
                    <a:pt x="452" y="3"/>
                  </a:cubicBezTo>
                  <a:cubicBezTo>
                    <a:pt x="300" y="34"/>
                    <a:pt x="56" y="216"/>
                    <a:pt x="56" y="368"/>
                  </a:cubicBezTo>
                  <a:cubicBezTo>
                    <a:pt x="0" y="621"/>
                    <a:pt x="179" y="797"/>
                    <a:pt x="423" y="797"/>
                  </a:cubicBezTo>
                  <a:cubicBezTo>
                    <a:pt x="442" y="797"/>
                    <a:pt x="462" y="796"/>
                    <a:pt x="482" y="793"/>
                  </a:cubicBezTo>
                  <a:cubicBezTo>
                    <a:pt x="664" y="763"/>
                    <a:pt x="786" y="550"/>
                    <a:pt x="1029" y="368"/>
                  </a:cubicBezTo>
                  <a:cubicBezTo>
                    <a:pt x="773" y="197"/>
                    <a:pt x="624" y="0"/>
                    <a:pt x="4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8" name="Google Shape;30478;p13"/>
            <p:cNvSpPr/>
            <p:nvPr/>
          </p:nvSpPr>
          <p:spPr>
            <a:xfrm>
              <a:off x="4966175" y="2770000"/>
              <a:ext cx="24325" cy="18350"/>
            </a:xfrm>
            <a:custGeom>
              <a:avLst/>
              <a:gdLst/>
              <a:ahLst/>
              <a:cxnLst/>
              <a:rect l="l" t="t" r="r" b="b"/>
              <a:pathLst>
                <a:path w="973" h="734" extrusionOk="0">
                  <a:moveTo>
                    <a:pt x="399" y="1"/>
                  </a:moveTo>
                  <a:cubicBezTo>
                    <a:pt x="388" y="1"/>
                    <a:pt x="376" y="2"/>
                    <a:pt x="365" y="4"/>
                  </a:cubicBezTo>
                  <a:cubicBezTo>
                    <a:pt x="243" y="34"/>
                    <a:pt x="122" y="247"/>
                    <a:pt x="0" y="369"/>
                  </a:cubicBezTo>
                  <a:cubicBezTo>
                    <a:pt x="122" y="490"/>
                    <a:pt x="274" y="703"/>
                    <a:pt x="426" y="734"/>
                  </a:cubicBezTo>
                  <a:cubicBezTo>
                    <a:pt x="547" y="734"/>
                    <a:pt x="699" y="521"/>
                    <a:pt x="973" y="338"/>
                  </a:cubicBezTo>
                  <a:cubicBezTo>
                    <a:pt x="719" y="170"/>
                    <a:pt x="544" y="1"/>
                    <a:pt x="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9" name="Google Shape;30479;p13"/>
            <p:cNvSpPr/>
            <p:nvPr/>
          </p:nvSpPr>
          <p:spPr>
            <a:xfrm>
              <a:off x="4478325" y="3822525"/>
              <a:ext cx="20525" cy="24175"/>
            </a:xfrm>
            <a:custGeom>
              <a:avLst/>
              <a:gdLst/>
              <a:ahLst/>
              <a:cxnLst/>
              <a:rect l="l" t="t" r="r" b="b"/>
              <a:pathLst>
                <a:path w="821" h="967" extrusionOk="0">
                  <a:moveTo>
                    <a:pt x="426" y="1"/>
                  </a:moveTo>
                  <a:cubicBezTo>
                    <a:pt x="243" y="244"/>
                    <a:pt x="0" y="366"/>
                    <a:pt x="0" y="518"/>
                  </a:cubicBezTo>
                  <a:cubicBezTo>
                    <a:pt x="0" y="670"/>
                    <a:pt x="182" y="913"/>
                    <a:pt x="334" y="943"/>
                  </a:cubicBezTo>
                  <a:cubicBezTo>
                    <a:pt x="383" y="959"/>
                    <a:pt x="429" y="967"/>
                    <a:pt x="473" y="967"/>
                  </a:cubicBezTo>
                  <a:cubicBezTo>
                    <a:pt x="677" y="967"/>
                    <a:pt x="821" y="804"/>
                    <a:pt x="821" y="578"/>
                  </a:cubicBezTo>
                  <a:cubicBezTo>
                    <a:pt x="790" y="426"/>
                    <a:pt x="608" y="274"/>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0" name="Google Shape;30480;p13"/>
            <p:cNvSpPr/>
            <p:nvPr/>
          </p:nvSpPr>
          <p:spPr>
            <a:xfrm>
              <a:off x="4618900" y="2023875"/>
              <a:ext cx="19775" cy="23575"/>
            </a:xfrm>
            <a:custGeom>
              <a:avLst/>
              <a:gdLst/>
              <a:ahLst/>
              <a:cxnLst/>
              <a:rect l="l" t="t" r="r" b="b"/>
              <a:pathLst>
                <a:path w="791" h="943" extrusionOk="0">
                  <a:moveTo>
                    <a:pt x="517" y="1"/>
                  </a:moveTo>
                  <a:cubicBezTo>
                    <a:pt x="335" y="122"/>
                    <a:pt x="122" y="213"/>
                    <a:pt x="61" y="365"/>
                  </a:cubicBezTo>
                  <a:cubicBezTo>
                    <a:pt x="0" y="487"/>
                    <a:pt x="213" y="669"/>
                    <a:pt x="365" y="943"/>
                  </a:cubicBezTo>
                  <a:cubicBezTo>
                    <a:pt x="578" y="730"/>
                    <a:pt x="791" y="578"/>
                    <a:pt x="791" y="456"/>
                  </a:cubicBezTo>
                  <a:cubicBezTo>
                    <a:pt x="791" y="305"/>
                    <a:pt x="608" y="153"/>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1" name="Google Shape;30481;p13"/>
            <p:cNvSpPr/>
            <p:nvPr/>
          </p:nvSpPr>
          <p:spPr>
            <a:xfrm>
              <a:off x="2775400" y="3407625"/>
              <a:ext cx="19775" cy="23600"/>
            </a:xfrm>
            <a:custGeom>
              <a:avLst/>
              <a:gdLst/>
              <a:ahLst/>
              <a:cxnLst/>
              <a:rect l="l" t="t" r="r" b="b"/>
              <a:pathLst>
                <a:path w="791" h="944" extrusionOk="0">
                  <a:moveTo>
                    <a:pt x="426" y="1"/>
                  </a:moveTo>
                  <a:cubicBezTo>
                    <a:pt x="213" y="274"/>
                    <a:pt x="0" y="426"/>
                    <a:pt x="31" y="548"/>
                  </a:cubicBezTo>
                  <a:cubicBezTo>
                    <a:pt x="31" y="700"/>
                    <a:pt x="243" y="913"/>
                    <a:pt x="395" y="943"/>
                  </a:cubicBezTo>
                  <a:cubicBezTo>
                    <a:pt x="517" y="943"/>
                    <a:pt x="760" y="730"/>
                    <a:pt x="760" y="578"/>
                  </a:cubicBezTo>
                  <a:cubicBezTo>
                    <a:pt x="791" y="457"/>
                    <a:pt x="578" y="274"/>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2" name="Google Shape;30482;p13"/>
            <p:cNvSpPr/>
            <p:nvPr/>
          </p:nvSpPr>
          <p:spPr>
            <a:xfrm>
              <a:off x="3495000" y="1718325"/>
              <a:ext cx="24350" cy="19175"/>
            </a:xfrm>
            <a:custGeom>
              <a:avLst/>
              <a:gdLst/>
              <a:ahLst/>
              <a:cxnLst/>
              <a:rect l="l" t="t" r="r" b="b"/>
              <a:pathLst>
                <a:path w="974" h="767" extrusionOk="0">
                  <a:moveTo>
                    <a:pt x="451" y="1"/>
                  </a:moveTo>
                  <a:cubicBezTo>
                    <a:pt x="443" y="1"/>
                    <a:pt x="434" y="2"/>
                    <a:pt x="427" y="4"/>
                  </a:cubicBezTo>
                  <a:cubicBezTo>
                    <a:pt x="275" y="34"/>
                    <a:pt x="153" y="247"/>
                    <a:pt x="1" y="399"/>
                  </a:cubicBezTo>
                  <a:cubicBezTo>
                    <a:pt x="183" y="520"/>
                    <a:pt x="305" y="733"/>
                    <a:pt x="487" y="763"/>
                  </a:cubicBezTo>
                  <a:cubicBezTo>
                    <a:pt x="493" y="765"/>
                    <a:pt x="498" y="766"/>
                    <a:pt x="504" y="766"/>
                  </a:cubicBezTo>
                  <a:cubicBezTo>
                    <a:pt x="600" y="766"/>
                    <a:pt x="773" y="538"/>
                    <a:pt x="974" y="338"/>
                  </a:cubicBezTo>
                  <a:cubicBezTo>
                    <a:pt x="746" y="196"/>
                    <a:pt x="572"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3" name="Google Shape;30483;p13"/>
            <p:cNvSpPr/>
            <p:nvPr/>
          </p:nvSpPr>
          <p:spPr>
            <a:xfrm>
              <a:off x="4996675" y="2678150"/>
              <a:ext cx="25750" cy="19850"/>
            </a:xfrm>
            <a:custGeom>
              <a:avLst/>
              <a:gdLst/>
              <a:ahLst/>
              <a:cxnLst/>
              <a:rect l="l" t="t" r="r" b="b"/>
              <a:pathLst>
                <a:path w="1030" h="794" extrusionOk="0">
                  <a:moveTo>
                    <a:pt x="482" y="0"/>
                  </a:moveTo>
                  <a:cubicBezTo>
                    <a:pt x="330" y="0"/>
                    <a:pt x="87" y="213"/>
                    <a:pt x="57" y="334"/>
                  </a:cubicBezTo>
                  <a:cubicBezTo>
                    <a:pt x="0" y="616"/>
                    <a:pt x="179" y="794"/>
                    <a:pt x="424" y="794"/>
                  </a:cubicBezTo>
                  <a:cubicBezTo>
                    <a:pt x="443" y="794"/>
                    <a:pt x="462" y="793"/>
                    <a:pt x="482" y="790"/>
                  </a:cubicBezTo>
                  <a:cubicBezTo>
                    <a:pt x="634" y="760"/>
                    <a:pt x="786" y="578"/>
                    <a:pt x="1029" y="395"/>
                  </a:cubicBezTo>
                  <a:cubicBezTo>
                    <a:pt x="786" y="213"/>
                    <a:pt x="634" y="0"/>
                    <a:pt x="4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4" name="Google Shape;30484;p13"/>
            <p:cNvSpPr/>
            <p:nvPr/>
          </p:nvSpPr>
          <p:spPr>
            <a:xfrm>
              <a:off x="4104450" y="4000100"/>
              <a:ext cx="21200" cy="23825"/>
            </a:xfrm>
            <a:custGeom>
              <a:avLst/>
              <a:gdLst/>
              <a:ahLst/>
              <a:cxnLst/>
              <a:rect l="l" t="t" r="r" b="b"/>
              <a:pathLst>
                <a:path w="848" h="953" extrusionOk="0">
                  <a:moveTo>
                    <a:pt x="458" y="0"/>
                  </a:moveTo>
                  <a:cubicBezTo>
                    <a:pt x="428" y="0"/>
                    <a:pt x="397" y="3"/>
                    <a:pt x="365" y="10"/>
                  </a:cubicBezTo>
                  <a:cubicBezTo>
                    <a:pt x="213" y="41"/>
                    <a:pt x="31" y="254"/>
                    <a:pt x="0" y="406"/>
                  </a:cubicBezTo>
                  <a:cubicBezTo>
                    <a:pt x="0" y="558"/>
                    <a:pt x="183" y="710"/>
                    <a:pt x="365" y="953"/>
                  </a:cubicBezTo>
                  <a:cubicBezTo>
                    <a:pt x="578" y="710"/>
                    <a:pt x="791" y="588"/>
                    <a:pt x="821" y="436"/>
                  </a:cubicBezTo>
                  <a:cubicBezTo>
                    <a:pt x="848" y="194"/>
                    <a:pt x="685" y="0"/>
                    <a:pt x="4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5" name="Google Shape;30485;p13"/>
            <p:cNvSpPr/>
            <p:nvPr/>
          </p:nvSpPr>
          <p:spPr>
            <a:xfrm>
              <a:off x="4941100" y="2555725"/>
              <a:ext cx="24325" cy="18325"/>
            </a:xfrm>
            <a:custGeom>
              <a:avLst/>
              <a:gdLst/>
              <a:ahLst/>
              <a:cxnLst/>
              <a:rect l="l" t="t" r="r" b="b"/>
              <a:pathLst>
                <a:path w="973" h="733" extrusionOk="0">
                  <a:moveTo>
                    <a:pt x="423" y="0"/>
                  </a:moveTo>
                  <a:cubicBezTo>
                    <a:pt x="414" y="0"/>
                    <a:pt x="404" y="1"/>
                    <a:pt x="395" y="3"/>
                  </a:cubicBezTo>
                  <a:cubicBezTo>
                    <a:pt x="243" y="3"/>
                    <a:pt x="122" y="247"/>
                    <a:pt x="0" y="368"/>
                  </a:cubicBezTo>
                  <a:cubicBezTo>
                    <a:pt x="122" y="490"/>
                    <a:pt x="243" y="703"/>
                    <a:pt x="395" y="733"/>
                  </a:cubicBezTo>
                  <a:cubicBezTo>
                    <a:pt x="547" y="733"/>
                    <a:pt x="699" y="551"/>
                    <a:pt x="973" y="338"/>
                  </a:cubicBezTo>
                  <a:cubicBezTo>
                    <a:pt x="719" y="169"/>
                    <a:pt x="544" y="0"/>
                    <a:pt x="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6" name="Google Shape;30486;p13"/>
            <p:cNvSpPr/>
            <p:nvPr/>
          </p:nvSpPr>
          <p:spPr>
            <a:xfrm>
              <a:off x="3798975" y="3992000"/>
              <a:ext cx="24325" cy="18250"/>
            </a:xfrm>
            <a:custGeom>
              <a:avLst/>
              <a:gdLst/>
              <a:ahLst/>
              <a:cxnLst/>
              <a:rect l="l" t="t" r="r" b="b"/>
              <a:pathLst>
                <a:path w="973" h="730" extrusionOk="0">
                  <a:moveTo>
                    <a:pt x="426" y="0"/>
                  </a:moveTo>
                  <a:cubicBezTo>
                    <a:pt x="274" y="0"/>
                    <a:pt x="152" y="213"/>
                    <a:pt x="0" y="334"/>
                  </a:cubicBezTo>
                  <a:cubicBezTo>
                    <a:pt x="122" y="456"/>
                    <a:pt x="213" y="699"/>
                    <a:pt x="365" y="730"/>
                  </a:cubicBezTo>
                  <a:cubicBezTo>
                    <a:pt x="517" y="730"/>
                    <a:pt x="669" y="578"/>
                    <a:pt x="973" y="395"/>
                  </a:cubicBezTo>
                  <a:cubicBezTo>
                    <a:pt x="699" y="213"/>
                    <a:pt x="57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7" name="Google Shape;30487;p13"/>
            <p:cNvSpPr/>
            <p:nvPr/>
          </p:nvSpPr>
          <p:spPr>
            <a:xfrm>
              <a:off x="2718400" y="3286050"/>
              <a:ext cx="19775" cy="24350"/>
            </a:xfrm>
            <a:custGeom>
              <a:avLst/>
              <a:gdLst/>
              <a:ahLst/>
              <a:cxnLst/>
              <a:rect l="l" t="t" r="r" b="b"/>
              <a:pathLst>
                <a:path w="791" h="974" extrusionOk="0">
                  <a:moveTo>
                    <a:pt x="365" y="1"/>
                  </a:moveTo>
                  <a:cubicBezTo>
                    <a:pt x="244" y="153"/>
                    <a:pt x="31" y="274"/>
                    <a:pt x="1" y="426"/>
                  </a:cubicBezTo>
                  <a:cubicBezTo>
                    <a:pt x="1" y="578"/>
                    <a:pt x="213" y="730"/>
                    <a:pt x="365" y="973"/>
                  </a:cubicBezTo>
                  <a:cubicBezTo>
                    <a:pt x="578" y="730"/>
                    <a:pt x="791" y="578"/>
                    <a:pt x="760" y="457"/>
                  </a:cubicBezTo>
                  <a:cubicBezTo>
                    <a:pt x="730" y="274"/>
                    <a:pt x="517" y="153"/>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8" name="Google Shape;30488;p13"/>
            <p:cNvSpPr/>
            <p:nvPr/>
          </p:nvSpPr>
          <p:spPr>
            <a:xfrm>
              <a:off x="4890925" y="3257850"/>
              <a:ext cx="24350" cy="18350"/>
            </a:xfrm>
            <a:custGeom>
              <a:avLst/>
              <a:gdLst/>
              <a:ahLst/>
              <a:cxnLst/>
              <a:rect l="l" t="t" r="r" b="b"/>
              <a:pathLst>
                <a:path w="974" h="734" extrusionOk="0">
                  <a:moveTo>
                    <a:pt x="424" y="1"/>
                  </a:moveTo>
                  <a:cubicBezTo>
                    <a:pt x="414" y="1"/>
                    <a:pt x="405" y="2"/>
                    <a:pt x="396" y="4"/>
                  </a:cubicBezTo>
                  <a:cubicBezTo>
                    <a:pt x="244" y="4"/>
                    <a:pt x="122" y="247"/>
                    <a:pt x="1" y="369"/>
                  </a:cubicBezTo>
                  <a:cubicBezTo>
                    <a:pt x="122" y="490"/>
                    <a:pt x="274" y="703"/>
                    <a:pt x="396" y="733"/>
                  </a:cubicBezTo>
                  <a:cubicBezTo>
                    <a:pt x="548" y="733"/>
                    <a:pt x="700" y="521"/>
                    <a:pt x="974" y="338"/>
                  </a:cubicBezTo>
                  <a:cubicBezTo>
                    <a:pt x="720" y="169"/>
                    <a:pt x="545"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9" name="Google Shape;30489;p13"/>
            <p:cNvSpPr/>
            <p:nvPr/>
          </p:nvSpPr>
          <p:spPr>
            <a:xfrm>
              <a:off x="4882000" y="2429600"/>
              <a:ext cx="25675" cy="19175"/>
            </a:xfrm>
            <a:custGeom>
              <a:avLst/>
              <a:gdLst/>
              <a:ahLst/>
              <a:cxnLst/>
              <a:rect l="l" t="t" r="r" b="b"/>
              <a:pathLst>
                <a:path w="1027" h="767" extrusionOk="0">
                  <a:moveTo>
                    <a:pt x="403" y="0"/>
                  </a:moveTo>
                  <a:cubicBezTo>
                    <a:pt x="156" y="0"/>
                    <a:pt x="0" y="229"/>
                    <a:pt x="115" y="459"/>
                  </a:cubicBezTo>
                  <a:cubicBezTo>
                    <a:pt x="143" y="599"/>
                    <a:pt x="353" y="766"/>
                    <a:pt x="505" y="766"/>
                  </a:cubicBezTo>
                  <a:cubicBezTo>
                    <a:pt x="517" y="766"/>
                    <a:pt x="529" y="765"/>
                    <a:pt x="540" y="763"/>
                  </a:cubicBezTo>
                  <a:cubicBezTo>
                    <a:pt x="692" y="763"/>
                    <a:pt x="814" y="550"/>
                    <a:pt x="1027" y="337"/>
                  </a:cubicBezTo>
                  <a:cubicBezTo>
                    <a:pt x="783" y="185"/>
                    <a:pt x="601" y="3"/>
                    <a:pt x="449" y="3"/>
                  </a:cubicBezTo>
                  <a:cubicBezTo>
                    <a:pt x="433" y="1"/>
                    <a:pt x="418" y="0"/>
                    <a:pt x="4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0" name="Google Shape;30490;p13"/>
            <p:cNvSpPr/>
            <p:nvPr/>
          </p:nvSpPr>
          <p:spPr>
            <a:xfrm>
              <a:off x="3403275" y="1684125"/>
              <a:ext cx="25650" cy="20150"/>
            </a:xfrm>
            <a:custGeom>
              <a:avLst/>
              <a:gdLst/>
              <a:ahLst/>
              <a:cxnLst/>
              <a:rect l="l" t="t" r="r" b="b"/>
              <a:pathLst>
                <a:path w="1026" h="806" extrusionOk="0">
                  <a:moveTo>
                    <a:pt x="473" y="1"/>
                  </a:moveTo>
                  <a:cubicBezTo>
                    <a:pt x="464" y="1"/>
                    <a:pt x="456" y="2"/>
                    <a:pt x="448" y="4"/>
                  </a:cubicBezTo>
                  <a:cubicBezTo>
                    <a:pt x="266" y="34"/>
                    <a:pt x="53" y="247"/>
                    <a:pt x="53" y="399"/>
                  </a:cubicBezTo>
                  <a:cubicBezTo>
                    <a:pt x="0" y="637"/>
                    <a:pt x="177" y="806"/>
                    <a:pt x="404" y="806"/>
                  </a:cubicBezTo>
                  <a:cubicBezTo>
                    <a:pt x="438" y="806"/>
                    <a:pt x="473" y="802"/>
                    <a:pt x="509" y="794"/>
                  </a:cubicBezTo>
                  <a:cubicBezTo>
                    <a:pt x="661" y="733"/>
                    <a:pt x="782" y="551"/>
                    <a:pt x="1026" y="338"/>
                  </a:cubicBezTo>
                  <a:cubicBezTo>
                    <a:pt x="770" y="196"/>
                    <a:pt x="594" y="1"/>
                    <a:pt x="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1" name="Google Shape;30491;p13"/>
            <p:cNvSpPr/>
            <p:nvPr/>
          </p:nvSpPr>
          <p:spPr>
            <a:xfrm>
              <a:off x="2981425" y="3692525"/>
              <a:ext cx="25000" cy="19100"/>
            </a:xfrm>
            <a:custGeom>
              <a:avLst/>
              <a:gdLst/>
              <a:ahLst/>
              <a:cxnLst/>
              <a:rect l="l" t="t" r="r" b="b"/>
              <a:pathLst>
                <a:path w="1000" h="764" extrusionOk="0">
                  <a:moveTo>
                    <a:pt x="401" y="0"/>
                  </a:moveTo>
                  <a:cubicBezTo>
                    <a:pt x="157" y="0"/>
                    <a:pt x="0" y="203"/>
                    <a:pt x="57" y="459"/>
                  </a:cubicBezTo>
                  <a:cubicBezTo>
                    <a:pt x="118" y="581"/>
                    <a:pt x="361" y="763"/>
                    <a:pt x="483" y="763"/>
                  </a:cubicBezTo>
                  <a:cubicBezTo>
                    <a:pt x="635" y="763"/>
                    <a:pt x="787" y="550"/>
                    <a:pt x="1000" y="368"/>
                  </a:cubicBezTo>
                  <a:cubicBezTo>
                    <a:pt x="756" y="186"/>
                    <a:pt x="604" y="3"/>
                    <a:pt x="452" y="3"/>
                  </a:cubicBezTo>
                  <a:cubicBezTo>
                    <a:pt x="435" y="1"/>
                    <a:pt x="418" y="0"/>
                    <a:pt x="4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2" name="Google Shape;30492;p13"/>
            <p:cNvSpPr/>
            <p:nvPr/>
          </p:nvSpPr>
          <p:spPr>
            <a:xfrm>
              <a:off x="2634050" y="2949425"/>
              <a:ext cx="25875" cy="19775"/>
            </a:xfrm>
            <a:custGeom>
              <a:avLst/>
              <a:gdLst/>
              <a:ahLst/>
              <a:cxnLst/>
              <a:rect l="l" t="t" r="r" b="b"/>
              <a:pathLst>
                <a:path w="1035" h="791" extrusionOk="0">
                  <a:moveTo>
                    <a:pt x="548" y="0"/>
                  </a:moveTo>
                  <a:cubicBezTo>
                    <a:pt x="396" y="0"/>
                    <a:pt x="153" y="183"/>
                    <a:pt x="122" y="304"/>
                  </a:cubicBezTo>
                  <a:cubicBezTo>
                    <a:pt x="1" y="578"/>
                    <a:pt x="213" y="791"/>
                    <a:pt x="457" y="791"/>
                  </a:cubicBezTo>
                  <a:cubicBezTo>
                    <a:pt x="639" y="791"/>
                    <a:pt x="791" y="608"/>
                    <a:pt x="1034" y="426"/>
                  </a:cubicBezTo>
                  <a:cubicBezTo>
                    <a:pt x="821" y="244"/>
                    <a:pt x="669"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3" name="Google Shape;30493;p13"/>
            <p:cNvSpPr/>
            <p:nvPr/>
          </p:nvSpPr>
          <p:spPr>
            <a:xfrm>
              <a:off x="4634200" y="3676575"/>
              <a:ext cx="21200" cy="23650"/>
            </a:xfrm>
            <a:custGeom>
              <a:avLst/>
              <a:gdLst/>
              <a:ahLst/>
              <a:cxnLst/>
              <a:rect l="l" t="t" r="r" b="b"/>
              <a:pathLst>
                <a:path w="848" h="946" extrusionOk="0">
                  <a:moveTo>
                    <a:pt x="401" y="0"/>
                  </a:moveTo>
                  <a:cubicBezTo>
                    <a:pt x="156" y="0"/>
                    <a:pt x="0" y="203"/>
                    <a:pt x="57" y="459"/>
                  </a:cubicBezTo>
                  <a:cubicBezTo>
                    <a:pt x="87" y="611"/>
                    <a:pt x="300" y="732"/>
                    <a:pt x="513" y="945"/>
                  </a:cubicBezTo>
                  <a:cubicBezTo>
                    <a:pt x="665" y="672"/>
                    <a:pt x="847" y="520"/>
                    <a:pt x="847" y="368"/>
                  </a:cubicBezTo>
                  <a:cubicBezTo>
                    <a:pt x="817" y="216"/>
                    <a:pt x="604" y="33"/>
                    <a:pt x="452" y="3"/>
                  </a:cubicBezTo>
                  <a:cubicBezTo>
                    <a:pt x="435" y="1"/>
                    <a:pt x="417" y="0"/>
                    <a:pt x="4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4" name="Google Shape;30494;p13"/>
            <p:cNvSpPr/>
            <p:nvPr/>
          </p:nvSpPr>
          <p:spPr>
            <a:xfrm>
              <a:off x="3493500" y="3982800"/>
              <a:ext cx="24325" cy="18325"/>
            </a:xfrm>
            <a:custGeom>
              <a:avLst/>
              <a:gdLst/>
              <a:ahLst/>
              <a:cxnLst/>
              <a:rect l="l" t="t" r="r" b="b"/>
              <a:pathLst>
                <a:path w="973" h="733" extrusionOk="0">
                  <a:moveTo>
                    <a:pt x="399" y="0"/>
                  </a:moveTo>
                  <a:cubicBezTo>
                    <a:pt x="388" y="0"/>
                    <a:pt x="376" y="1"/>
                    <a:pt x="365" y="3"/>
                  </a:cubicBezTo>
                  <a:cubicBezTo>
                    <a:pt x="243" y="3"/>
                    <a:pt x="122" y="247"/>
                    <a:pt x="0" y="368"/>
                  </a:cubicBezTo>
                  <a:cubicBezTo>
                    <a:pt x="122" y="490"/>
                    <a:pt x="274" y="702"/>
                    <a:pt x="426" y="733"/>
                  </a:cubicBezTo>
                  <a:cubicBezTo>
                    <a:pt x="547" y="733"/>
                    <a:pt x="699" y="520"/>
                    <a:pt x="973" y="338"/>
                  </a:cubicBezTo>
                  <a:cubicBezTo>
                    <a:pt x="720" y="169"/>
                    <a:pt x="544"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5" name="Google Shape;30495;p13"/>
            <p:cNvSpPr/>
            <p:nvPr/>
          </p:nvSpPr>
          <p:spPr>
            <a:xfrm>
              <a:off x="4767825" y="2176625"/>
              <a:ext cx="19025" cy="23575"/>
            </a:xfrm>
            <a:custGeom>
              <a:avLst/>
              <a:gdLst/>
              <a:ahLst/>
              <a:cxnLst/>
              <a:rect l="l" t="t" r="r" b="b"/>
              <a:pathLst>
                <a:path w="761" h="943" extrusionOk="0">
                  <a:moveTo>
                    <a:pt x="366" y="0"/>
                  </a:moveTo>
                  <a:cubicBezTo>
                    <a:pt x="183" y="274"/>
                    <a:pt x="1" y="456"/>
                    <a:pt x="31" y="578"/>
                  </a:cubicBezTo>
                  <a:cubicBezTo>
                    <a:pt x="62" y="730"/>
                    <a:pt x="274" y="942"/>
                    <a:pt x="426" y="942"/>
                  </a:cubicBezTo>
                  <a:cubicBezTo>
                    <a:pt x="548" y="912"/>
                    <a:pt x="761" y="669"/>
                    <a:pt x="761" y="547"/>
                  </a:cubicBezTo>
                  <a:cubicBezTo>
                    <a:pt x="761" y="395"/>
                    <a:pt x="548" y="274"/>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6" name="Google Shape;30496;p13"/>
            <p:cNvSpPr/>
            <p:nvPr/>
          </p:nvSpPr>
          <p:spPr>
            <a:xfrm>
              <a:off x="2809600" y="2184225"/>
              <a:ext cx="19775" cy="23575"/>
            </a:xfrm>
            <a:custGeom>
              <a:avLst/>
              <a:gdLst/>
              <a:ahLst/>
              <a:cxnLst/>
              <a:rect l="l" t="t" r="r" b="b"/>
              <a:pathLst>
                <a:path w="791" h="943" extrusionOk="0">
                  <a:moveTo>
                    <a:pt x="365" y="0"/>
                  </a:moveTo>
                  <a:cubicBezTo>
                    <a:pt x="213" y="213"/>
                    <a:pt x="0" y="395"/>
                    <a:pt x="0" y="517"/>
                  </a:cubicBezTo>
                  <a:cubicBezTo>
                    <a:pt x="30" y="669"/>
                    <a:pt x="243" y="821"/>
                    <a:pt x="365" y="942"/>
                  </a:cubicBezTo>
                  <a:cubicBezTo>
                    <a:pt x="517" y="790"/>
                    <a:pt x="730" y="669"/>
                    <a:pt x="760" y="486"/>
                  </a:cubicBezTo>
                  <a:cubicBezTo>
                    <a:pt x="790" y="395"/>
                    <a:pt x="578" y="213"/>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7" name="Google Shape;30497;p13"/>
            <p:cNvSpPr/>
            <p:nvPr/>
          </p:nvSpPr>
          <p:spPr>
            <a:xfrm>
              <a:off x="4289850" y="1799700"/>
              <a:ext cx="19025" cy="24350"/>
            </a:xfrm>
            <a:custGeom>
              <a:avLst/>
              <a:gdLst/>
              <a:ahLst/>
              <a:cxnLst/>
              <a:rect l="l" t="t" r="r" b="b"/>
              <a:pathLst>
                <a:path w="761" h="974" extrusionOk="0">
                  <a:moveTo>
                    <a:pt x="335" y="1"/>
                  </a:moveTo>
                  <a:cubicBezTo>
                    <a:pt x="214" y="153"/>
                    <a:pt x="1" y="305"/>
                    <a:pt x="1" y="457"/>
                  </a:cubicBezTo>
                  <a:cubicBezTo>
                    <a:pt x="1" y="578"/>
                    <a:pt x="214" y="730"/>
                    <a:pt x="396" y="974"/>
                  </a:cubicBezTo>
                  <a:cubicBezTo>
                    <a:pt x="578" y="700"/>
                    <a:pt x="761" y="548"/>
                    <a:pt x="730" y="396"/>
                  </a:cubicBezTo>
                  <a:cubicBezTo>
                    <a:pt x="700" y="244"/>
                    <a:pt x="487" y="153"/>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8" name="Google Shape;30498;p13"/>
            <p:cNvSpPr/>
            <p:nvPr/>
          </p:nvSpPr>
          <p:spPr>
            <a:xfrm>
              <a:off x="4510225" y="3736600"/>
              <a:ext cx="23575" cy="18325"/>
            </a:xfrm>
            <a:custGeom>
              <a:avLst/>
              <a:gdLst/>
              <a:ahLst/>
              <a:cxnLst/>
              <a:rect l="l" t="t" r="r" b="b"/>
              <a:pathLst>
                <a:path w="943" h="733" extrusionOk="0">
                  <a:moveTo>
                    <a:pt x="420" y="0"/>
                  </a:moveTo>
                  <a:cubicBezTo>
                    <a:pt x="412" y="0"/>
                    <a:pt x="404" y="1"/>
                    <a:pt x="396" y="3"/>
                  </a:cubicBezTo>
                  <a:cubicBezTo>
                    <a:pt x="244" y="34"/>
                    <a:pt x="122" y="246"/>
                    <a:pt x="1" y="368"/>
                  </a:cubicBezTo>
                  <a:cubicBezTo>
                    <a:pt x="122" y="490"/>
                    <a:pt x="244" y="702"/>
                    <a:pt x="396" y="733"/>
                  </a:cubicBezTo>
                  <a:cubicBezTo>
                    <a:pt x="548" y="733"/>
                    <a:pt x="700" y="550"/>
                    <a:pt x="943" y="338"/>
                  </a:cubicBezTo>
                  <a:cubicBezTo>
                    <a:pt x="716" y="195"/>
                    <a:pt x="541" y="0"/>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9" name="Google Shape;30499;p13"/>
            <p:cNvSpPr/>
            <p:nvPr/>
          </p:nvSpPr>
          <p:spPr>
            <a:xfrm>
              <a:off x="3072500" y="3722225"/>
              <a:ext cx="19025" cy="22900"/>
            </a:xfrm>
            <a:custGeom>
              <a:avLst/>
              <a:gdLst/>
              <a:ahLst/>
              <a:cxnLst/>
              <a:rect l="l" t="t" r="r" b="b"/>
              <a:pathLst>
                <a:path w="761" h="916" extrusionOk="0">
                  <a:moveTo>
                    <a:pt x="396" y="1"/>
                  </a:moveTo>
                  <a:cubicBezTo>
                    <a:pt x="214" y="274"/>
                    <a:pt x="1" y="426"/>
                    <a:pt x="1" y="548"/>
                  </a:cubicBezTo>
                  <a:cubicBezTo>
                    <a:pt x="1" y="700"/>
                    <a:pt x="214" y="913"/>
                    <a:pt x="335" y="913"/>
                  </a:cubicBezTo>
                  <a:cubicBezTo>
                    <a:pt x="345" y="915"/>
                    <a:pt x="355" y="915"/>
                    <a:pt x="366" y="915"/>
                  </a:cubicBezTo>
                  <a:cubicBezTo>
                    <a:pt x="514" y="915"/>
                    <a:pt x="702" y="720"/>
                    <a:pt x="730" y="578"/>
                  </a:cubicBezTo>
                  <a:cubicBezTo>
                    <a:pt x="761" y="457"/>
                    <a:pt x="578" y="274"/>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0" name="Google Shape;30500;p13"/>
            <p:cNvSpPr/>
            <p:nvPr/>
          </p:nvSpPr>
          <p:spPr>
            <a:xfrm>
              <a:off x="2709275" y="2460825"/>
              <a:ext cx="19025" cy="24325"/>
            </a:xfrm>
            <a:custGeom>
              <a:avLst/>
              <a:gdLst/>
              <a:ahLst/>
              <a:cxnLst/>
              <a:rect l="l" t="t" r="r" b="b"/>
              <a:pathLst>
                <a:path w="761" h="973" extrusionOk="0">
                  <a:moveTo>
                    <a:pt x="426" y="0"/>
                  </a:moveTo>
                  <a:cubicBezTo>
                    <a:pt x="274" y="122"/>
                    <a:pt x="62" y="243"/>
                    <a:pt x="31" y="395"/>
                  </a:cubicBezTo>
                  <a:cubicBezTo>
                    <a:pt x="1" y="517"/>
                    <a:pt x="183" y="699"/>
                    <a:pt x="335" y="973"/>
                  </a:cubicBezTo>
                  <a:cubicBezTo>
                    <a:pt x="548" y="730"/>
                    <a:pt x="761" y="608"/>
                    <a:pt x="761" y="456"/>
                  </a:cubicBezTo>
                  <a:cubicBezTo>
                    <a:pt x="761" y="304"/>
                    <a:pt x="548" y="152"/>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1" name="Google Shape;30501;p13"/>
            <p:cNvSpPr/>
            <p:nvPr/>
          </p:nvSpPr>
          <p:spPr>
            <a:xfrm>
              <a:off x="4198675" y="1769325"/>
              <a:ext cx="19025" cy="22800"/>
            </a:xfrm>
            <a:custGeom>
              <a:avLst/>
              <a:gdLst/>
              <a:ahLst/>
              <a:cxnLst/>
              <a:rect l="l" t="t" r="r" b="b"/>
              <a:pathLst>
                <a:path w="761" h="912" extrusionOk="0">
                  <a:moveTo>
                    <a:pt x="304" y="0"/>
                  </a:moveTo>
                  <a:cubicBezTo>
                    <a:pt x="213" y="0"/>
                    <a:pt x="0" y="243"/>
                    <a:pt x="0" y="365"/>
                  </a:cubicBezTo>
                  <a:cubicBezTo>
                    <a:pt x="31" y="517"/>
                    <a:pt x="213" y="669"/>
                    <a:pt x="396" y="912"/>
                  </a:cubicBezTo>
                  <a:cubicBezTo>
                    <a:pt x="578" y="638"/>
                    <a:pt x="760" y="456"/>
                    <a:pt x="730" y="304"/>
                  </a:cubicBezTo>
                  <a:cubicBezTo>
                    <a:pt x="700" y="182"/>
                    <a:pt x="456" y="3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2" name="Google Shape;30502;p13"/>
            <p:cNvSpPr/>
            <p:nvPr/>
          </p:nvSpPr>
          <p:spPr>
            <a:xfrm>
              <a:off x="2744250" y="2370375"/>
              <a:ext cx="22800" cy="19100"/>
            </a:xfrm>
            <a:custGeom>
              <a:avLst/>
              <a:gdLst/>
              <a:ahLst/>
              <a:cxnLst/>
              <a:rect l="l" t="t" r="r" b="b"/>
              <a:pathLst>
                <a:path w="912" h="764" extrusionOk="0">
                  <a:moveTo>
                    <a:pt x="365" y="1"/>
                  </a:moveTo>
                  <a:cubicBezTo>
                    <a:pt x="213" y="31"/>
                    <a:pt x="0" y="244"/>
                    <a:pt x="0" y="396"/>
                  </a:cubicBezTo>
                  <a:cubicBezTo>
                    <a:pt x="0" y="518"/>
                    <a:pt x="213" y="761"/>
                    <a:pt x="365" y="761"/>
                  </a:cubicBezTo>
                  <a:cubicBezTo>
                    <a:pt x="375" y="763"/>
                    <a:pt x="384" y="764"/>
                    <a:pt x="394" y="764"/>
                  </a:cubicBezTo>
                  <a:cubicBezTo>
                    <a:pt x="537" y="764"/>
                    <a:pt x="685" y="567"/>
                    <a:pt x="912" y="396"/>
                  </a:cubicBezTo>
                  <a:cubicBezTo>
                    <a:pt x="669" y="214"/>
                    <a:pt x="51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3" name="Google Shape;30503;p13"/>
            <p:cNvSpPr/>
            <p:nvPr/>
          </p:nvSpPr>
          <p:spPr>
            <a:xfrm>
              <a:off x="4016300" y="3961600"/>
              <a:ext cx="19025" cy="24325"/>
            </a:xfrm>
            <a:custGeom>
              <a:avLst/>
              <a:gdLst/>
              <a:ahLst/>
              <a:cxnLst/>
              <a:rect l="l" t="t" r="r" b="b"/>
              <a:pathLst>
                <a:path w="761" h="973" extrusionOk="0">
                  <a:moveTo>
                    <a:pt x="396" y="0"/>
                  </a:moveTo>
                  <a:cubicBezTo>
                    <a:pt x="213" y="243"/>
                    <a:pt x="0" y="395"/>
                    <a:pt x="0" y="547"/>
                  </a:cubicBezTo>
                  <a:cubicBezTo>
                    <a:pt x="0" y="699"/>
                    <a:pt x="213" y="821"/>
                    <a:pt x="335" y="973"/>
                  </a:cubicBezTo>
                  <a:cubicBezTo>
                    <a:pt x="487" y="851"/>
                    <a:pt x="730" y="730"/>
                    <a:pt x="730" y="578"/>
                  </a:cubicBezTo>
                  <a:cubicBezTo>
                    <a:pt x="760" y="456"/>
                    <a:pt x="578" y="274"/>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4" name="Google Shape;30504;p13"/>
            <p:cNvSpPr/>
            <p:nvPr/>
          </p:nvSpPr>
          <p:spPr>
            <a:xfrm>
              <a:off x="2966875" y="2040500"/>
              <a:ext cx="24350" cy="17675"/>
            </a:xfrm>
            <a:custGeom>
              <a:avLst/>
              <a:gdLst/>
              <a:ahLst/>
              <a:cxnLst/>
              <a:rect l="l" t="t" r="r" b="b"/>
              <a:pathLst>
                <a:path w="974" h="707" extrusionOk="0">
                  <a:moveTo>
                    <a:pt x="424" y="1"/>
                  </a:moveTo>
                  <a:cubicBezTo>
                    <a:pt x="414" y="1"/>
                    <a:pt x="405" y="2"/>
                    <a:pt x="396" y="4"/>
                  </a:cubicBezTo>
                  <a:cubicBezTo>
                    <a:pt x="244" y="4"/>
                    <a:pt x="123" y="247"/>
                    <a:pt x="1" y="369"/>
                  </a:cubicBezTo>
                  <a:cubicBezTo>
                    <a:pt x="153" y="491"/>
                    <a:pt x="275" y="703"/>
                    <a:pt x="396" y="703"/>
                  </a:cubicBezTo>
                  <a:cubicBezTo>
                    <a:pt x="406" y="705"/>
                    <a:pt x="416" y="706"/>
                    <a:pt x="426" y="706"/>
                  </a:cubicBezTo>
                  <a:cubicBezTo>
                    <a:pt x="568" y="706"/>
                    <a:pt x="718" y="509"/>
                    <a:pt x="974" y="339"/>
                  </a:cubicBezTo>
                  <a:cubicBezTo>
                    <a:pt x="720" y="170"/>
                    <a:pt x="545"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5" name="Google Shape;30505;p13"/>
            <p:cNvSpPr/>
            <p:nvPr/>
          </p:nvSpPr>
          <p:spPr>
            <a:xfrm>
              <a:off x="3710825" y="1694075"/>
              <a:ext cx="19025" cy="22825"/>
            </a:xfrm>
            <a:custGeom>
              <a:avLst/>
              <a:gdLst/>
              <a:ahLst/>
              <a:cxnLst/>
              <a:rect l="l" t="t" r="r" b="b"/>
              <a:pathLst>
                <a:path w="761" h="913" extrusionOk="0">
                  <a:moveTo>
                    <a:pt x="365" y="1"/>
                  </a:moveTo>
                  <a:cubicBezTo>
                    <a:pt x="244" y="1"/>
                    <a:pt x="31" y="214"/>
                    <a:pt x="0" y="366"/>
                  </a:cubicBezTo>
                  <a:cubicBezTo>
                    <a:pt x="0" y="487"/>
                    <a:pt x="183" y="639"/>
                    <a:pt x="365" y="913"/>
                  </a:cubicBezTo>
                  <a:cubicBezTo>
                    <a:pt x="547" y="639"/>
                    <a:pt x="760" y="487"/>
                    <a:pt x="730" y="366"/>
                  </a:cubicBezTo>
                  <a:cubicBezTo>
                    <a:pt x="699" y="214"/>
                    <a:pt x="48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6" name="Google Shape;30506;p13"/>
            <p:cNvSpPr/>
            <p:nvPr/>
          </p:nvSpPr>
          <p:spPr>
            <a:xfrm>
              <a:off x="4064925" y="5210475"/>
              <a:ext cx="34225" cy="8000"/>
            </a:xfrm>
            <a:custGeom>
              <a:avLst/>
              <a:gdLst/>
              <a:ahLst/>
              <a:cxnLst/>
              <a:rect l="l" t="t" r="r" b="b"/>
              <a:pathLst>
                <a:path w="1369" h="320" extrusionOk="0">
                  <a:moveTo>
                    <a:pt x="696" y="0"/>
                  </a:moveTo>
                  <a:cubicBezTo>
                    <a:pt x="479" y="0"/>
                    <a:pt x="259" y="107"/>
                    <a:pt x="1" y="320"/>
                  </a:cubicBezTo>
                  <a:lnTo>
                    <a:pt x="1369" y="320"/>
                  </a:lnTo>
                  <a:cubicBezTo>
                    <a:pt x="1125" y="107"/>
                    <a:pt x="913" y="0"/>
                    <a:pt x="6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7" name="Google Shape;30507;p13"/>
            <p:cNvSpPr/>
            <p:nvPr/>
          </p:nvSpPr>
          <p:spPr>
            <a:xfrm>
              <a:off x="4106725" y="1730550"/>
              <a:ext cx="19025" cy="22150"/>
            </a:xfrm>
            <a:custGeom>
              <a:avLst/>
              <a:gdLst/>
              <a:ahLst/>
              <a:cxnLst/>
              <a:rect l="l" t="t" r="r" b="b"/>
              <a:pathLst>
                <a:path w="761" h="886" extrusionOk="0">
                  <a:moveTo>
                    <a:pt x="335" y="1"/>
                  </a:moveTo>
                  <a:cubicBezTo>
                    <a:pt x="183" y="274"/>
                    <a:pt x="1" y="426"/>
                    <a:pt x="31" y="578"/>
                  </a:cubicBezTo>
                  <a:cubicBezTo>
                    <a:pt x="59" y="692"/>
                    <a:pt x="274" y="885"/>
                    <a:pt x="401" y="885"/>
                  </a:cubicBezTo>
                  <a:cubicBezTo>
                    <a:pt x="410" y="885"/>
                    <a:pt x="418" y="884"/>
                    <a:pt x="426" y="882"/>
                  </a:cubicBezTo>
                  <a:cubicBezTo>
                    <a:pt x="548" y="882"/>
                    <a:pt x="760" y="639"/>
                    <a:pt x="760" y="518"/>
                  </a:cubicBezTo>
                  <a:cubicBezTo>
                    <a:pt x="760" y="366"/>
                    <a:pt x="548" y="244"/>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8" name="Google Shape;30508;p13"/>
            <p:cNvSpPr/>
            <p:nvPr/>
          </p:nvSpPr>
          <p:spPr>
            <a:xfrm>
              <a:off x="2678125" y="2552750"/>
              <a:ext cx="22825" cy="19100"/>
            </a:xfrm>
            <a:custGeom>
              <a:avLst/>
              <a:gdLst/>
              <a:ahLst/>
              <a:cxnLst/>
              <a:rect l="l" t="t" r="r" b="b"/>
              <a:pathLst>
                <a:path w="913" h="764" extrusionOk="0">
                  <a:moveTo>
                    <a:pt x="365" y="1"/>
                  </a:moveTo>
                  <a:cubicBezTo>
                    <a:pt x="244" y="1"/>
                    <a:pt x="1" y="244"/>
                    <a:pt x="1" y="366"/>
                  </a:cubicBezTo>
                  <a:cubicBezTo>
                    <a:pt x="1" y="518"/>
                    <a:pt x="213" y="761"/>
                    <a:pt x="335" y="761"/>
                  </a:cubicBezTo>
                  <a:cubicBezTo>
                    <a:pt x="345" y="763"/>
                    <a:pt x="355" y="764"/>
                    <a:pt x="365" y="764"/>
                  </a:cubicBezTo>
                  <a:cubicBezTo>
                    <a:pt x="511" y="764"/>
                    <a:pt x="685" y="568"/>
                    <a:pt x="912" y="426"/>
                  </a:cubicBezTo>
                  <a:cubicBezTo>
                    <a:pt x="669" y="214"/>
                    <a:pt x="51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9" name="Google Shape;30509;p13"/>
            <p:cNvSpPr/>
            <p:nvPr/>
          </p:nvSpPr>
          <p:spPr>
            <a:xfrm>
              <a:off x="4528475" y="1992650"/>
              <a:ext cx="18975" cy="22900"/>
            </a:xfrm>
            <a:custGeom>
              <a:avLst/>
              <a:gdLst/>
              <a:ahLst/>
              <a:cxnLst/>
              <a:rect l="l" t="t" r="r" b="b"/>
              <a:pathLst>
                <a:path w="759" h="916" extrusionOk="0">
                  <a:moveTo>
                    <a:pt x="467" y="1"/>
                  </a:moveTo>
                  <a:cubicBezTo>
                    <a:pt x="463" y="1"/>
                    <a:pt x="459" y="2"/>
                    <a:pt x="456" y="3"/>
                  </a:cubicBezTo>
                  <a:cubicBezTo>
                    <a:pt x="304" y="34"/>
                    <a:pt x="61" y="186"/>
                    <a:pt x="31" y="338"/>
                  </a:cubicBezTo>
                  <a:cubicBezTo>
                    <a:pt x="0" y="459"/>
                    <a:pt x="183" y="642"/>
                    <a:pt x="365" y="915"/>
                  </a:cubicBezTo>
                  <a:cubicBezTo>
                    <a:pt x="547" y="642"/>
                    <a:pt x="730" y="520"/>
                    <a:pt x="730" y="368"/>
                  </a:cubicBezTo>
                  <a:cubicBezTo>
                    <a:pt x="758" y="253"/>
                    <a:pt x="54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0" name="Google Shape;30510;p13"/>
            <p:cNvSpPr/>
            <p:nvPr/>
          </p:nvSpPr>
          <p:spPr>
            <a:xfrm>
              <a:off x="4702475" y="3497225"/>
              <a:ext cx="17500" cy="22900"/>
            </a:xfrm>
            <a:custGeom>
              <a:avLst/>
              <a:gdLst/>
              <a:ahLst/>
              <a:cxnLst/>
              <a:rect l="l" t="t" r="r" b="b"/>
              <a:pathLst>
                <a:path w="700" h="916" extrusionOk="0">
                  <a:moveTo>
                    <a:pt x="408" y="1"/>
                  </a:moveTo>
                  <a:cubicBezTo>
                    <a:pt x="404" y="1"/>
                    <a:pt x="399" y="2"/>
                    <a:pt x="396" y="4"/>
                  </a:cubicBezTo>
                  <a:cubicBezTo>
                    <a:pt x="214" y="64"/>
                    <a:pt x="1" y="216"/>
                    <a:pt x="1" y="368"/>
                  </a:cubicBezTo>
                  <a:cubicBezTo>
                    <a:pt x="1" y="490"/>
                    <a:pt x="214" y="642"/>
                    <a:pt x="396" y="915"/>
                  </a:cubicBezTo>
                  <a:cubicBezTo>
                    <a:pt x="548" y="642"/>
                    <a:pt x="700" y="460"/>
                    <a:pt x="700" y="308"/>
                  </a:cubicBezTo>
                  <a:cubicBezTo>
                    <a:pt x="700" y="222"/>
                    <a:pt x="484" y="1"/>
                    <a:pt x="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1" name="Google Shape;30511;p13"/>
            <p:cNvSpPr/>
            <p:nvPr/>
          </p:nvSpPr>
          <p:spPr>
            <a:xfrm>
              <a:off x="4387125" y="3793650"/>
              <a:ext cx="22825" cy="17600"/>
            </a:xfrm>
            <a:custGeom>
              <a:avLst/>
              <a:gdLst/>
              <a:ahLst/>
              <a:cxnLst/>
              <a:rect l="l" t="t" r="r" b="b"/>
              <a:pathLst>
                <a:path w="913" h="704" extrusionOk="0">
                  <a:moveTo>
                    <a:pt x="426" y="1"/>
                  </a:moveTo>
                  <a:cubicBezTo>
                    <a:pt x="274" y="1"/>
                    <a:pt x="92" y="214"/>
                    <a:pt x="31" y="366"/>
                  </a:cubicBezTo>
                  <a:cubicBezTo>
                    <a:pt x="1" y="457"/>
                    <a:pt x="213" y="700"/>
                    <a:pt x="335" y="700"/>
                  </a:cubicBezTo>
                  <a:cubicBezTo>
                    <a:pt x="348" y="703"/>
                    <a:pt x="361" y="704"/>
                    <a:pt x="375" y="704"/>
                  </a:cubicBezTo>
                  <a:cubicBezTo>
                    <a:pt x="514" y="704"/>
                    <a:pt x="663" y="565"/>
                    <a:pt x="912" y="426"/>
                  </a:cubicBezTo>
                  <a:cubicBezTo>
                    <a:pt x="700" y="214"/>
                    <a:pt x="54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2" name="Google Shape;30512;p13"/>
            <p:cNvSpPr/>
            <p:nvPr/>
          </p:nvSpPr>
          <p:spPr>
            <a:xfrm>
              <a:off x="2694850" y="3073225"/>
              <a:ext cx="17500" cy="22875"/>
            </a:xfrm>
            <a:custGeom>
              <a:avLst/>
              <a:gdLst/>
              <a:ahLst/>
              <a:cxnLst/>
              <a:rect l="l" t="t" r="r" b="b"/>
              <a:pathLst>
                <a:path w="700" h="915" extrusionOk="0">
                  <a:moveTo>
                    <a:pt x="292" y="0"/>
                  </a:moveTo>
                  <a:cubicBezTo>
                    <a:pt x="216" y="0"/>
                    <a:pt x="0" y="221"/>
                    <a:pt x="0" y="307"/>
                  </a:cubicBezTo>
                  <a:cubicBezTo>
                    <a:pt x="0" y="489"/>
                    <a:pt x="152" y="641"/>
                    <a:pt x="304" y="915"/>
                  </a:cubicBezTo>
                  <a:cubicBezTo>
                    <a:pt x="487" y="641"/>
                    <a:pt x="699" y="489"/>
                    <a:pt x="699" y="368"/>
                  </a:cubicBezTo>
                  <a:cubicBezTo>
                    <a:pt x="669" y="216"/>
                    <a:pt x="456" y="64"/>
                    <a:pt x="304" y="3"/>
                  </a:cubicBezTo>
                  <a:cubicBezTo>
                    <a:pt x="301" y="1"/>
                    <a:pt x="297"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3" name="Google Shape;30513;p13"/>
            <p:cNvSpPr/>
            <p:nvPr/>
          </p:nvSpPr>
          <p:spPr>
            <a:xfrm>
              <a:off x="2669000" y="2859000"/>
              <a:ext cx="22825" cy="17575"/>
            </a:xfrm>
            <a:custGeom>
              <a:avLst/>
              <a:gdLst/>
              <a:ahLst/>
              <a:cxnLst/>
              <a:rect l="l" t="t" r="r" b="b"/>
              <a:pathLst>
                <a:path w="913" h="703" extrusionOk="0">
                  <a:moveTo>
                    <a:pt x="335" y="0"/>
                  </a:moveTo>
                  <a:cubicBezTo>
                    <a:pt x="214" y="0"/>
                    <a:pt x="1" y="243"/>
                    <a:pt x="1" y="304"/>
                  </a:cubicBezTo>
                  <a:cubicBezTo>
                    <a:pt x="31" y="487"/>
                    <a:pt x="214" y="699"/>
                    <a:pt x="335" y="699"/>
                  </a:cubicBezTo>
                  <a:cubicBezTo>
                    <a:pt x="346" y="702"/>
                    <a:pt x="358" y="703"/>
                    <a:pt x="369" y="703"/>
                  </a:cubicBezTo>
                  <a:cubicBezTo>
                    <a:pt x="510" y="703"/>
                    <a:pt x="659" y="534"/>
                    <a:pt x="913" y="365"/>
                  </a:cubicBezTo>
                  <a:cubicBezTo>
                    <a:pt x="639" y="183"/>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4" name="Google Shape;30514;p13"/>
            <p:cNvSpPr/>
            <p:nvPr/>
          </p:nvSpPr>
          <p:spPr>
            <a:xfrm>
              <a:off x="4909925" y="2640150"/>
              <a:ext cx="19025" cy="22825"/>
            </a:xfrm>
            <a:custGeom>
              <a:avLst/>
              <a:gdLst/>
              <a:ahLst/>
              <a:cxnLst/>
              <a:rect l="l" t="t" r="r" b="b"/>
              <a:pathLst>
                <a:path w="761" h="913" extrusionOk="0">
                  <a:moveTo>
                    <a:pt x="396" y="0"/>
                  </a:moveTo>
                  <a:cubicBezTo>
                    <a:pt x="214" y="244"/>
                    <a:pt x="31" y="396"/>
                    <a:pt x="1" y="547"/>
                  </a:cubicBezTo>
                  <a:cubicBezTo>
                    <a:pt x="1" y="669"/>
                    <a:pt x="244" y="912"/>
                    <a:pt x="305" y="912"/>
                  </a:cubicBezTo>
                  <a:cubicBezTo>
                    <a:pt x="457" y="851"/>
                    <a:pt x="700" y="730"/>
                    <a:pt x="730" y="578"/>
                  </a:cubicBezTo>
                  <a:cubicBezTo>
                    <a:pt x="761" y="456"/>
                    <a:pt x="578" y="274"/>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5" name="Google Shape;30515;p13"/>
            <p:cNvSpPr/>
            <p:nvPr/>
          </p:nvSpPr>
          <p:spPr>
            <a:xfrm>
              <a:off x="3710825" y="3957800"/>
              <a:ext cx="22825" cy="18250"/>
            </a:xfrm>
            <a:custGeom>
              <a:avLst/>
              <a:gdLst/>
              <a:ahLst/>
              <a:cxnLst/>
              <a:rect l="l" t="t" r="r" b="b"/>
              <a:pathLst>
                <a:path w="913" h="730" extrusionOk="0">
                  <a:moveTo>
                    <a:pt x="335" y="0"/>
                  </a:moveTo>
                  <a:cubicBezTo>
                    <a:pt x="244" y="0"/>
                    <a:pt x="0" y="213"/>
                    <a:pt x="31" y="304"/>
                  </a:cubicBezTo>
                  <a:cubicBezTo>
                    <a:pt x="61" y="456"/>
                    <a:pt x="213" y="699"/>
                    <a:pt x="335" y="730"/>
                  </a:cubicBezTo>
                  <a:cubicBezTo>
                    <a:pt x="487" y="730"/>
                    <a:pt x="639" y="547"/>
                    <a:pt x="912" y="365"/>
                  </a:cubicBezTo>
                  <a:cubicBezTo>
                    <a:pt x="669" y="183"/>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6" name="Google Shape;30516;p13"/>
            <p:cNvSpPr/>
            <p:nvPr/>
          </p:nvSpPr>
          <p:spPr>
            <a:xfrm>
              <a:off x="2924325" y="3565700"/>
              <a:ext cx="17500" cy="22825"/>
            </a:xfrm>
            <a:custGeom>
              <a:avLst/>
              <a:gdLst/>
              <a:ahLst/>
              <a:cxnLst/>
              <a:rect l="l" t="t" r="r" b="b"/>
              <a:pathLst>
                <a:path w="700" h="913" extrusionOk="0">
                  <a:moveTo>
                    <a:pt x="396" y="0"/>
                  </a:moveTo>
                  <a:cubicBezTo>
                    <a:pt x="214" y="243"/>
                    <a:pt x="1" y="395"/>
                    <a:pt x="1" y="547"/>
                  </a:cubicBezTo>
                  <a:cubicBezTo>
                    <a:pt x="1" y="669"/>
                    <a:pt x="214" y="851"/>
                    <a:pt x="396" y="912"/>
                  </a:cubicBezTo>
                  <a:cubicBezTo>
                    <a:pt x="457" y="912"/>
                    <a:pt x="700" y="699"/>
                    <a:pt x="700" y="578"/>
                  </a:cubicBezTo>
                  <a:cubicBezTo>
                    <a:pt x="700" y="426"/>
                    <a:pt x="548" y="274"/>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7" name="Google Shape;30517;p13"/>
            <p:cNvSpPr/>
            <p:nvPr/>
          </p:nvSpPr>
          <p:spPr>
            <a:xfrm>
              <a:off x="3255650" y="3791375"/>
              <a:ext cx="17500" cy="20550"/>
            </a:xfrm>
            <a:custGeom>
              <a:avLst/>
              <a:gdLst/>
              <a:ahLst/>
              <a:cxnLst/>
              <a:rect l="l" t="t" r="r" b="b"/>
              <a:pathLst>
                <a:path w="700" h="822" extrusionOk="0">
                  <a:moveTo>
                    <a:pt x="335" y="1"/>
                  </a:moveTo>
                  <a:cubicBezTo>
                    <a:pt x="183" y="183"/>
                    <a:pt x="0" y="305"/>
                    <a:pt x="0" y="426"/>
                  </a:cubicBezTo>
                  <a:cubicBezTo>
                    <a:pt x="0" y="578"/>
                    <a:pt x="183" y="700"/>
                    <a:pt x="304" y="821"/>
                  </a:cubicBezTo>
                  <a:cubicBezTo>
                    <a:pt x="426" y="669"/>
                    <a:pt x="608" y="578"/>
                    <a:pt x="669" y="426"/>
                  </a:cubicBezTo>
                  <a:cubicBezTo>
                    <a:pt x="699" y="335"/>
                    <a:pt x="487" y="183"/>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8" name="Google Shape;30518;p13"/>
            <p:cNvSpPr/>
            <p:nvPr/>
          </p:nvSpPr>
          <p:spPr>
            <a:xfrm>
              <a:off x="7042200" y="472175"/>
              <a:ext cx="34975" cy="8575"/>
            </a:xfrm>
            <a:custGeom>
              <a:avLst/>
              <a:gdLst/>
              <a:ahLst/>
              <a:cxnLst/>
              <a:rect l="l" t="t" r="r" b="b"/>
              <a:pathLst>
                <a:path w="1399" h="343" extrusionOk="0">
                  <a:moveTo>
                    <a:pt x="0" y="1"/>
                  </a:moveTo>
                  <a:cubicBezTo>
                    <a:pt x="228" y="229"/>
                    <a:pt x="464" y="343"/>
                    <a:pt x="699" y="343"/>
                  </a:cubicBezTo>
                  <a:cubicBezTo>
                    <a:pt x="935" y="343"/>
                    <a:pt x="1170" y="229"/>
                    <a:pt x="13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9" name="Google Shape;30519;p13"/>
            <p:cNvSpPr/>
            <p:nvPr/>
          </p:nvSpPr>
          <p:spPr>
            <a:xfrm>
              <a:off x="3588475" y="1751075"/>
              <a:ext cx="22075" cy="17500"/>
            </a:xfrm>
            <a:custGeom>
              <a:avLst/>
              <a:gdLst/>
              <a:ahLst/>
              <a:cxnLst/>
              <a:rect l="l" t="t" r="r" b="b"/>
              <a:pathLst>
                <a:path w="883" h="700" extrusionOk="0">
                  <a:moveTo>
                    <a:pt x="305" y="1"/>
                  </a:moveTo>
                  <a:cubicBezTo>
                    <a:pt x="213" y="1"/>
                    <a:pt x="1" y="213"/>
                    <a:pt x="1" y="335"/>
                  </a:cubicBezTo>
                  <a:cubicBezTo>
                    <a:pt x="1" y="456"/>
                    <a:pt x="183" y="700"/>
                    <a:pt x="274" y="700"/>
                  </a:cubicBezTo>
                  <a:cubicBezTo>
                    <a:pt x="426" y="700"/>
                    <a:pt x="609" y="548"/>
                    <a:pt x="882" y="396"/>
                  </a:cubicBezTo>
                  <a:cubicBezTo>
                    <a:pt x="609" y="183"/>
                    <a:pt x="457" y="3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0" name="Google Shape;30520;p13"/>
            <p:cNvSpPr/>
            <p:nvPr/>
          </p:nvSpPr>
          <p:spPr>
            <a:xfrm>
              <a:off x="3619625" y="3922075"/>
              <a:ext cx="18275" cy="22075"/>
            </a:xfrm>
            <a:custGeom>
              <a:avLst/>
              <a:gdLst/>
              <a:ahLst/>
              <a:cxnLst/>
              <a:rect l="l" t="t" r="r" b="b"/>
              <a:pathLst>
                <a:path w="731" h="883" extrusionOk="0">
                  <a:moveTo>
                    <a:pt x="396" y="1"/>
                  </a:moveTo>
                  <a:cubicBezTo>
                    <a:pt x="214" y="213"/>
                    <a:pt x="1" y="365"/>
                    <a:pt x="31" y="457"/>
                  </a:cubicBezTo>
                  <a:cubicBezTo>
                    <a:pt x="62" y="609"/>
                    <a:pt x="244" y="761"/>
                    <a:pt x="366" y="882"/>
                  </a:cubicBezTo>
                  <a:cubicBezTo>
                    <a:pt x="487" y="791"/>
                    <a:pt x="730" y="669"/>
                    <a:pt x="730" y="548"/>
                  </a:cubicBezTo>
                  <a:cubicBezTo>
                    <a:pt x="730" y="396"/>
                    <a:pt x="548" y="244"/>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1" name="Google Shape;30521;p13"/>
            <p:cNvSpPr/>
            <p:nvPr/>
          </p:nvSpPr>
          <p:spPr>
            <a:xfrm>
              <a:off x="4851425" y="2521600"/>
              <a:ext cx="22050" cy="17575"/>
            </a:xfrm>
            <a:custGeom>
              <a:avLst/>
              <a:gdLst/>
              <a:ahLst/>
              <a:cxnLst/>
              <a:rect l="l" t="t" r="r" b="b"/>
              <a:pathLst>
                <a:path w="882" h="703" extrusionOk="0">
                  <a:moveTo>
                    <a:pt x="274" y="1"/>
                  </a:moveTo>
                  <a:cubicBezTo>
                    <a:pt x="152" y="1"/>
                    <a:pt x="0" y="274"/>
                    <a:pt x="0" y="396"/>
                  </a:cubicBezTo>
                  <a:cubicBezTo>
                    <a:pt x="0" y="509"/>
                    <a:pt x="186" y="703"/>
                    <a:pt x="310" y="703"/>
                  </a:cubicBezTo>
                  <a:cubicBezTo>
                    <a:pt x="318" y="703"/>
                    <a:pt x="327" y="702"/>
                    <a:pt x="335" y="700"/>
                  </a:cubicBezTo>
                  <a:cubicBezTo>
                    <a:pt x="487" y="700"/>
                    <a:pt x="608" y="517"/>
                    <a:pt x="882" y="305"/>
                  </a:cubicBezTo>
                  <a:cubicBezTo>
                    <a:pt x="608" y="153"/>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2" name="Google Shape;30522;p13"/>
            <p:cNvSpPr/>
            <p:nvPr/>
          </p:nvSpPr>
          <p:spPr>
            <a:xfrm>
              <a:off x="3802775" y="1728275"/>
              <a:ext cx="22050" cy="17575"/>
            </a:xfrm>
            <a:custGeom>
              <a:avLst/>
              <a:gdLst/>
              <a:ahLst/>
              <a:cxnLst/>
              <a:rect l="l" t="t" r="r" b="b"/>
              <a:pathLst>
                <a:path w="882" h="703" extrusionOk="0">
                  <a:moveTo>
                    <a:pt x="274" y="1"/>
                  </a:moveTo>
                  <a:cubicBezTo>
                    <a:pt x="183" y="1"/>
                    <a:pt x="0" y="244"/>
                    <a:pt x="0" y="365"/>
                  </a:cubicBezTo>
                  <a:cubicBezTo>
                    <a:pt x="0" y="480"/>
                    <a:pt x="189" y="702"/>
                    <a:pt x="287" y="702"/>
                  </a:cubicBezTo>
                  <a:cubicBezTo>
                    <a:pt x="293" y="702"/>
                    <a:pt x="299" y="702"/>
                    <a:pt x="304" y="700"/>
                  </a:cubicBezTo>
                  <a:cubicBezTo>
                    <a:pt x="487" y="700"/>
                    <a:pt x="608" y="517"/>
                    <a:pt x="882" y="335"/>
                  </a:cubicBezTo>
                  <a:cubicBezTo>
                    <a:pt x="608" y="183"/>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3" name="Google Shape;30523;p13"/>
            <p:cNvSpPr/>
            <p:nvPr/>
          </p:nvSpPr>
          <p:spPr>
            <a:xfrm>
              <a:off x="3091500" y="1983600"/>
              <a:ext cx="17500" cy="22075"/>
            </a:xfrm>
            <a:custGeom>
              <a:avLst/>
              <a:gdLst/>
              <a:ahLst/>
              <a:cxnLst/>
              <a:rect l="l" t="t" r="r" b="b"/>
              <a:pathLst>
                <a:path w="700" h="883" extrusionOk="0">
                  <a:moveTo>
                    <a:pt x="335" y="1"/>
                  </a:moveTo>
                  <a:cubicBezTo>
                    <a:pt x="214" y="122"/>
                    <a:pt x="31" y="274"/>
                    <a:pt x="1" y="426"/>
                  </a:cubicBezTo>
                  <a:cubicBezTo>
                    <a:pt x="1" y="517"/>
                    <a:pt x="183" y="669"/>
                    <a:pt x="396" y="882"/>
                  </a:cubicBezTo>
                  <a:cubicBezTo>
                    <a:pt x="518" y="639"/>
                    <a:pt x="670" y="457"/>
                    <a:pt x="700" y="305"/>
                  </a:cubicBezTo>
                  <a:cubicBezTo>
                    <a:pt x="700" y="213"/>
                    <a:pt x="457" y="92"/>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4" name="Google Shape;30524;p13"/>
            <p:cNvSpPr/>
            <p:nvPr/>
          </p:nvSpPr>
          <p:spPr>
            <a:xfrm>
              <a:off x="3925100" y="3931200"/>
              <a:ext cx="18275" cy="21350"/>
            </a:xfrm>
            <a:custGeom>
              <a:avLst/>
              <a:gdLst/>
              <a:ahLst/>
              <a:cxnLst/>
              <a:rect l="l" t="t" r="r" b="b"/>
              <a:pathLst>
                <a:path w="731" h="854" extrusionOk="0">
                  <a:moveTo>
                    <a:pt x="335" y="0"/>
                  </a:moveTo>
                  <a:cubicBezTo>
                    <a:pt x="183" y="244"/>
                    <a:pt x="1" y="426"/>
                    <a:pt x="31" y="517"/>
                  </a:cubicBezTo>
                  <a:cubicBezTo>
                    <a:pt x="92" y="669"/>
                    <a:pt x="275" y="821"/>
                    <a:pt x="426" y="852"/>
                  </a:cubicBezTo>
                  <a:cubicBezTo>
                    <a:pt x="430" y="853"/>
                    <a:pt x="433" y="854"/>
                    <a:pt x="437" y="854"/>
                  </a:cubicBezTo>
                  <a:cubicBezTo>
                    <a:pt x="512" y="854"/>
                    <a:pt x="730" y="604"/>
                    <a:pt x="730" y="517"/>
                  </a:cubicBezTo>
                  <a:cubicBezTo>
                    <a:pt x="700" y="365"/>
                    <a:pt x="518" y="213"/>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5" name="Google Shape;30525;p13"/>
            <p:cNvSpPr/>
            <p:nvPr/>
          </p:nvSpPr>
          <p:spPr>
            <a:xfrm>
              <a:off x="4734400" y="3402325"/>
              <a:ext cx="17500" cy="22050"/>
            </a:xfrm>
            <a:custGeom>
              <a:avLst/>
              <a:gdLst/>
              <a:ahLst/>
              <a:cxnLst/>
              <a:rect l="l" t="t" r="r" b="b"/>
              <a:pathLst>
                <a:path w="700" h="882" extrusionOk="0">
                  <a:moveTo>
                    <a:pt x="304" y="0"/>
                  </a:moveTo>
                  <a:cubicBezTo>
                    <a:pt x="152" y="243"/>
                    <a:pt x="0" y="426"/>
                    <a:pt x="31" y="578"/>
                  </a:cubicBezTo>
                  <a:cubicBezTo>
                    <a:pt x="31" y="699"/>
                    <a:pt x="244" y="790"/>
                    <a:pt x="396" y="882"/>
                  </a:cubicBezTo>
                  <a:cubicBezTo>
                    <a:pt x="487" y="730"/>
                    <a:pt x="669" y="608"/>
                    <a:pt x="699" y="426"/>
                  </a:cubicBezTo>
                  <a:cubicBezTo>
                    <a:pt x="699" y="334"/>
                    <a:pt x="487" y="213"/>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6" name="Google Shape;30526;p13"/>
            <p:cNvSpPr/>
            <p:nvPr/>
          </p:nvSpPr>
          <p:spPr>
            <a:xfrm>
              <a:off x="4875725" y="2736650"/>
              <a:ext cx="22825" cy="16850"/>
            </a:xfrm>
            <a:custGeom>
              <a:avLst/>
              <a:gdLst/>
              <a:ahLst/>
              <a:cxnLst/>
              <a:rect l="l" t="t" r="r" b="b"/>
              <a:pathLst>
                <a:path w="913" h="674" extrusionOk="0">
                  <a:moveTo>
                    <a:pt x="366" y="1"/>
                  </a:moveTo>
                  <a:cubicBezTo>
                    <a:pt x="214" y="31"/>
                    <a:pt x="123" y="213"/>
                    <a:pt x="1" y="305"/>
                  </a:cubicBezTo>
                  <a:cubicBezTo>
                    <a:pt x="123" y="426"/>
                    <a:pt x="275" y="639"/>
                    <a:pt x="427" y="669"/>
                  </a:cubicBezTo>
                  <a:cubicBezTo>
                    <a:pt x="437" y="672"/>
                    <a:pt x="449" y="673"/>
                    <a:pt x="461" y="673"/>
                  </a:cubicBezTo>
                  <a:cubicBezTo>
                    <a:pt x="581" y="673"/>
                    <a:pt x="747" y="542"/>
                    <a:pt x="913" y="487"/>
                  </a:cubicBezTo>
                  <a:cubicBezTo>
                    <a:pt x="852" y="396"/>
                    <a:pt x="791" y="335"/>
                    <a:pt x="761" y="244"/>
                  </a:cubicBezTo>
                  <a:cubicBezTo>
                    <a:pt x="609" y="153"/>
                    <a:pt x="457"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7" name="Google Shape;30527;p13"/>
            <p:cNvSpPr/>
            <p:nvPr/>
          </p:nvSpPr>
          <p:spPr>
            <a:xfrm>
              <a:off x="2703975" y="2767800"/>
              <a:ext cx="18250" cy="20550"/>
            </a:xfrm>
            <a:custGeom>
              <a:avLst/>
              <a:gdLst/>
              <a:ahLst/>
              <a:cxnLst/>
              <a:rect l="l" t="t" r="r" b="b"/>
              <a:pathLst>
                <a:path w="730" h="822" extrusionOk="0">
                  <a:moveTo>
                    <a:pt x="274" y="1"/>
                  </a:moveTo>
                  <a:cubicBezTo>
                    <a:pt x="182" y="153"/>
                    <a:pt x="0" y="274"/>
                    <a:pt x="0" y="396"/>
                  </a:cubicBezTo>
                  <a:cubicBezTo>
                    <a:pt x="30" y="518"/>
                    <a:pt x="213" y="639"/>
                    <a:pt x="365" y="822"/>
                  </a:cubicBezTo>
                  <a:cubicBezTo>
                    <a:pt x="517" y="609"/>
                    <a:pt x="730" y="426"/>
                    <a:pt x="699" y="366"/>
                  </a:cubicBezTo>
                  <a:cubicBezTo>
                    <a:pt x="608" y="214"/>
                    <a:pt x="426" y="122"/>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8" name="Google Shape;30528;p13"/>
            <p:cNvSpPr/>
            <p:nvPr/>
          </p:nvSpPr>
          <p:spPr>
            <a:xfrm>
              <a:off x="4932725" y="2861200"/>
              <a:ext cx="23575" cy="17575"/>
            </a:xfrm>
            <a:custGeom>
              <a:avLst/>
              <a:gdLst/>
              <a:ahLst/>
              <a:cxnLst/>
              <a:rect l="l" t="t" r="r" b="b"/>
              <a:pathLst>
                <a:path w="943" h="703" extrusionOk="0">
                  <a:moveTo>
                    <a:pt x="363" y="0"/>
                  </a:moveTo>
                  <a:cubicBezTo>
                    <a:pt x="353" y="0"/>
                    <a:pt x="344" y="1"/>
                    <a:pt x="335" y="3"/>
                  </a:cubicBezTo>
                  <a:cubicBezTo>
                    <a:pt x="183" y="34"/>
                    <a:pt x="61" y="277"/>
                    <a:pt x="31" y="429"/>
                  </a:cubicBezTo>
                  <a:cubicBezTo>
                    <a:pt x="1" y="490"/>
                    <a:pt x="244" y="703"/>
                    <a:pt x="365" y="703"/>
                  </a:cubicBezTo>
                  <a:cubicBezTo>
                    <a:pt x="517" y="703"/>
                    <a:pt x="669" y="520"/>
                    <a:pt x="943" y="338"/>
                  </a:cubicBezTo>
                  <a:cubicBezTo>
                    <a:pt x="662" y="169"/>
                    <a:pt x="484" y="0"/>
                    <a:pt x="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9" name="Google Shape;30529;p13"/>
            <p:cNvSpPr/>
            <p:nvPr/>
          </p:nvSpPr>
          <p:spPr>
            <a:xfrm>
              <a:off x="2735875" y="2676625"/>
              <a:ext cx="17500" cy="20550"/>
            </a:xfrm>
            <a:custGeom>
              <a:avLst/>
              <a:gdLst/>
              <a:ahLst/>
              <a:cxnLst/>
              <a:rect l="l" t="t" r="r" b="b"/>
              <a:pathLst>
                <a:path w="700" h="822" extrusionOk="0">
                  <a:moveTo>
                    <a:pt x="305" y="0"/>
                  </a:moveTo>
                  <a:cubicBezTo>
                    <a:pt x="213" y="122"/>
                    <a:pt x="1" y="244"/>
                    <a:pt x="1" y="365"/>
                  </a:cubicBezTo>
                  <a:cubicBezTo>
                    <a:pt x="1" y="487"/>
                    <a:pt x="183" y="639"/>
                    <a:pt x="335" y="821"/>
                  </a:cubicBezTo>
                  <a:cubicBezTo>
                    <a:pt x="487" y="639"/>
                    <a:pt x="700" y="456"/>
                    <a:pt x="669" y="395"/>
                  </a:cubicBezTo>
                  <a:cubicBezTo>
                    <a:pt x="609" y="244"/>
                    <a:pt x="426" y="152"/>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0" name="Google Shape;30530;p13"/>
            <p:cNvSpPr/>
            <p:nvPr/>
          </p:nvSpPr>
          <p:spPr>
            <a:xfrm>
              <a:off x="4262500" y="3846850"/>
              <a:ext cx="18275" cy="21375"/>
            </a:xfrm>
            <a:custGeom>
              <a:avLst/>
              <a:gdLst/>
              <a:ahLst/>
              <a:cxnLst/>
              <a:rect l="l" t="t" r="r" b="b"/>
              <a:pathLst>
                <a:path w="731" h="855" extrusionOk="0">
                  <a:moveTo>
                    <a:pt x="396" y="1"/>
                  </a:moveTo>
                  <a:cubicBezTo>
                    <a:pt x="213" y="213"/>
                    <a:pt x="1" y="365"/>
                    <a:pt x="31" y="456"/>
                  </a:cubicBezTo>
                  <a:cubicBezTo>
                    <a:pt x="61" y="608"/>
                    <a:pt x="213" y="791"/>
                    <a:pt x="365" y="852"/>
                  </a:cubicBezTo>
                  <a:cubicBezTo>
                    <a:pt x="371" y="854"/>
                    <a:pt x="378" y="855"/>
                    <a:pt x="386" y="855"/>
                  </a:cubicBezTo>
                  <a:cubicBezTo>
                    <a:pt x="491" y="855"/>
                    <a:pt x="730" y="661"/>
                    <a:pt x="730" y="548"/>
                  </a:cubicBezTo>
                  <a:cubicBezTo>
                    <a:pt x="730" y="396"/>
                    <a:pt x="548" y="244"/>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1" name="Google Shape;30531;p13"/>
            <p:cNvSpPr/>
            <p:nvPr/>
          </p:nvSpPr>
          <p:spPr>
            <a:xfrm>
              <a:off x="238125" y="3396225"/>
              <a:ext cx="10650" cy="28900"/>
            </a:xfrm>
            <a:custGeom>
              <a:avLst/>
              <a:gdLst/>
              <a:ahLst/>
              <a:cxnLst/>
              <a:rect l="l" t="t" r="r" b="b"/>
              <a:pathLst>
                <a:path w="426" h="1156" extrusionOk="0">
                  <a:moveTo>
                    <a:pt x="0" y="1"/>
                  </a:moveTo>
                  <a:lnTo>
                    <a:pt x="0" y="1156"/>
                  </a:lnTo>
                  <a:cubicBezTo>
                    <a:pt x="426" y="457"/>
                    <a:pt x="426" y="457"/>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2" name="Google Shape;30532;p13"/>
            <p:cNvSpPr/>
            <p:nvPr/>
          </p:nvSpPr>
          <p:spPr>
            <a:xfrm>
              <a:off x="3346825" y="3825575"/>
              <a:ext cx="17500" cy="23575"/>
            </a:xfrm>
            <a:custGeom>
              <a:avLst/>
              <a:gdLst/>
              <a:ahLst/>
              <a:cxnLst/>
              <a:rect l="l" t="t" r="r" b="b"/>
              <a:pathLst>
                <a:path w="700" h="943" extrusionOk="0">
                  <a:moveTo>
                    <a:pt x="305" y="0"/>
                  </a:moveTo>
                  <a:cubicBezTo>
                    <a:pt x="214" y="122"/>
                    <a:pt x="31" y="244"/>
                    <a:pt x="1" y="365"/>
                  </a:cubicBezTo>
                  <a:cubicBezTo>
                    <a:pt x="1" y="487"/>
                    <a:pt x="183" y="608"/>
                    <a:pt x="396" y="943"/>
                  </a:cubicBezTo>
                  <a:cubicBezTo>
                    <a:pt x="548" y="700"/>
                    <a:pt x="700" y="548"/>
                    <a:pt x="670" y="396"/>
                  </a:cubicBezTo>
                  <a:cubicBezTo>
                    <a:pt x="639" y="244"/>
                    <a:pt x="457" y="152"/>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3" name="Google Shape;30533;p13"/>
            <p:cNvSpPr/>
            <p:nvPr/>
          </p:nvSpPr>
          <p:spPr>
            <a:xfrm>
              <a:off x="4173600" y="3819500"/>
              <a:ext cx="20550" cy="16050"/>
            </a:xfrm>
            <a:custGeom>
              <a:avLst/>
              <a:gdLst/>
              <a:ahLst/>
              <a:cxnLst/>
              <a:rect l="l" t="t" r="r" b="b"/>
              <a:pathLst>
                <a:path w="822" h="642" extrusionOk="0">
                  <a:moveTo>
                    <a:pt x="395" y="0"/>
                  </a:moveTo>
                  <a:cubicBezTo>
                    <a:pt x="244" y="0"/>
                    <a:pt x="122" y="183"/>
                    <a:pt x="0" y="304"/>
                  </a:cubicBezTo>
                  <a:cubicBezTo>
                    <a:pt x="122" y="426"/>
                    <a:pt x="213" y="608"/>
                    <a:pt x="335" y="639"/>
                  </a:cubicBezTo>
                  <a:cubicBezTo>
                    <a:pt x="344" y="641"/>
                    <a:pt x="353" y="642"/>
                    <a:pt x="363" y="642"/>
                  </a:cubicBezTo>
                  <a:cubicBezTo>
                    <a:pt x="479" y="642"/>
                    <a:pt x="624" y="478"/>
                    <a:pt x="821" y="365"/>
                  </a:cubicBezTo>
                  <a:cubicBezTo>
                    <a:pt x="608" y="183"/>
                    <a:pt x="487"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4" name="Google Shape;30534;p13"/>
            <p:cNvSpPr/>
            <p:nvPr/>
          </p:nvSpPr>
          <p:spPr>
            <a:xfrm>
              <a:off x="2868100" y="3445550"/>
              <a:ext cx="22825" cy="16825"/>
            </a:xfrm>
            <a:custGeom>
              <a:avLst/>
              <a:gdLst/>
              <a:ahLst/>
              <a:cxnLst/>
              <a:rect l="l" t="t" r="r" b="b"/>
              <a:pathLst>
                <a:path w="913" h="673" extrusionOk="0">
                  <a:moveTo>
                    <a:pt x="315" y="1"/>
                  </a:moveTo>
                  <a:cubicBezTo>
                    <a:pt x="213" y="1"/>
                    <a:pt x="1" y="192"/>
                    <a:pt x="1" y="277"/>
                  </a:cubicBezTo>
                  <a:cubicBezTo>
                    <a:pt x="1" y="429"/>
                    <a:pt x="153" y="642"/>
                    <a:pt x="244" y="672"/>
                  </a:cubicBezTo>
                  <a:cubicBezTo>
                    <a:pt x="426" y="672"/>
                    <a:pt x="578" y="520"/>
                    <a:pt x="912" y="399"/>
                  </a:cubicBezTo>
                  <a:cubicBezTo>
                    <a:pt x="639" y="186"/>
                    <a:pt x="487" y="4"/>
                    <a:pt x="335" y="4"/>
                  </a:cubicBezTo>
                  <a:cubicBezTo>
                    <a:pt x="329" y="2"/>
                    <a:pt x="322" y="1"/>
                    <a:pt x="3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5" name="Google Shape;30535;p13"/>
            <p:cNvSpPr/>
            <p:nvPr/>
          </p:nvSpPr>
          <p:spPr>
            <a:xfrm>
              <a:off x="4435750" y="1959225"/>
              <a:ext cx="19800" cy="16050"/>
            </a:xfrm>
            <a:custGeom>
              <a:avLst/>
              <a:gdLst/>
              <a:ahLst/>
              <a:cxnLst/>
              <a:rect l="l" t="t" r="r" b="b"/>
              <a:pathLst>
                <a:path w="792" h="642" extrusionOk="0">
                  <a:moveTo>
                    <a:pt x="408" y="0"/>
                  </a:moveTo>
                  <a:cubicBezTo>
                    <a:pt x="315" y="0"/>
                    <a:pt x="171" y="195"/>
                    <a:pt x="1" y="337"/>
                  </a:cubicBezTo>
                  <a:cubicBezTo>
                    <a:pt x="183" y="489"/>
                    <a:pt x="305" y="641"/>
                    <a:pt x="426" y="641"/>
                  </a:cubicBezTo>
                  <a:cubicBezTo>
                    <a:pt x="548" y="641"/>
                    <a:pt x="670" y="459"/>
                    <a:pt x="791" y="368"/>
                  </a:cubicBezTo>
                  <a:cubicBezTo>
                    <a:pt x="670" y="246"/>
                    <a:pt x="578" y="64"/>
                    <a:pt x="426" y="3"/>
                  </a:cubicBezTo>
                  <a:cubicBezTo>
                    <a:pt x="420" y="1"/>
                    <a:pt x="414" y="0"/>
                    <a:pt x="4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6" name="Google Shape;30536;p13"/>
            <p:cNvSpPr/>
            <p:nvPr/>
          </p:nvSpPr>
          <p:spPr>
            <a:xfrm>
              <a:off x="4346850" y="1927300"/>
              <a:ext cx="20550" cy="16125"/>
            </a:xfrm>
            <a:custGeom>
              <a:avLst/>
              <a:gdLst/>
              <a:ahLst/>
              <a:cxnLst/>
              <a:rect l="l" t="t" r="r" b="b"/>
              <a:pathLst>
                <a:path w="822" h="645" extrusionOk="0">
                  <a:moveTo>
                    <a:pt x="414" y="0"/>
                  </a:moveTo>
                  <a:cubicBezTo>
                    <a:pt x="408" y="0"/>
                    <a:pt x="402" y="1"/>
                    <a:pt x="396" y="3"/>
                  </a:cubicBezTo>
                  <a:cubicBezTo>
                    <a:pt x="244" y="64"/>
                    <a:pt x="122" y="216"/>
                    <a:pt x="1" y="368"/>
                  </a:cubicBezTo>
                  <a:cubicBezTo>
                    <a:pt x="122" y="459"/>
                    <a:pt x="244" y="642"/>
                    <a:pt x="365" y="642"/>
                  </a:cubicBezTo>
                  <a:cubicBezTo>
                    <a:pt x="374" y="644"/>
                    <a:pt x="384" y="645"/>
                    <a:pt x="393" y="645"/>
                  </a:cubicBezTo>
                  <a:cubicBezTo>
                    <a:pt x="506" y="645"/>
                    <a:pt x="624" y="481"/>
                    <a:pt x="821" y="368"/>
                  </a:cubicBezTo>
                  <a:cubicBezTo>
                    <a:pt x="651" y="198"/>
                    <a:pt x="507" y="0"/>
                    <a:pt x="4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7" name="Google Shape;30537;p13"/>
            <p:cNvSpPr/>
            <p:nvPr/>
          </p:nvSpPr>
          <p:spPr>
            <a:xfrm>
              <a:off x="3215375" y="1922050"/>
              <a:ext cx="18250" cy="19775"/>
            </a:xfrm>
            <a:custGeom>
              <a:avLst/>
              <a:gdLst/>
              <a:ahLst/>
              <a:cxnLst/>
              <a:rect l="l" t="t" r="r" b="b"/>
              <a:pathLst>
                <a:path w="730" h="791" extrusionOk="0">
                  <a:moveTo>
                    <a:pt x="365" y="1"/>
                  </a:moveTo>
                  <a:cubicBezTo>
                    <a:pt x="213" y="183"/>
                    <a:pt x="0" y="396"/>
                    <a:pt x="31" y="426"/>
                  </a:cubicBezTo>
                  <a:cubicBezTo>
                    <a:pt x="122" y="578"/>
                    <a:pt x="304" y="700"/>
                    <a:pt x="456" y="791"/>
                  </a:cubicBezTo>
                  <a:cubicBezTo>
                    <a:pt x="547" y="669"/>
                    <a:pt x="730" y="548"/>
                    <a:pt x="699" y="396"/>
                  </a:cubicBezTo>
                  <a:cubicBezTo>
                    <a:pt x="699" y="305"/>
                    <a:pt x="517" y="183"/>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8" name="Google Shape;30538;p13"/>
            <p:cNvSpPr/>
            <p:nvPr/>
          </p:nvSpPr>
          <p:spPr>
            <a:xfrm>
              <a:off x="4577850" y="3554300"/>
              <a:ext cx="17500" cy="20525"/>
            </a:xfrm>
            <a:custGeom>
              <a:avLst/>
              <a:gdLst/>
              <a:ahLst/>
              <a:cxnLst/>
              <a:rect l="l" t="t" r="r" b="b"/>
              <a:pathLst>
                <a:path w="700" h="821" extrusionOk="0">
                  <a:moveTo>
                    <a:pt x="274" y="0"/>
                  </a:moveTo>
                  <a:cubicBezTo>
                    <a:pt x="183" y="152"/>
                    <a:pt x="1" y="274"/>
                    <a:pt x="31" y="395"/>
                  </a:cubicBezTo>
                  <a:cubicBezTo>
                    <a:pt x="31" y="517"/>
                    <a:pt x="214" y="639"/>
                    <a:pt x="366" y="821"/>
                  </a:cubicBezTo>
                  <a:cubicBezTo>
                    <a:pt x="518" y="608"/>
                    <a:pt x="700" y="426"/>
                    <a:pt x="670" y="365"/>
                  </a:cubicBezTo>
                  <a:cubicBezTo>
                    <a:pt x="609" y="213"/>
                    <a:pt x="396" y="122"/>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9" name="Google Shape;30539;p13"/>
            <p:cNvSpPr/>
            <p:nvPr/>
          </p:nvSpPr>
          <p:spPr>
            <a:xfrm>
              <a:off x="3893950" y="1760950"/>
              <a:ext cx="19800" cy="16050"/>
            </a:xfrm>
            <a:custGeom>
              <a:avLst/>
              <a:gdLst/>
              <a:ahLst/>
              <a:cxnLst/>
              <a:rect l="l" t="t" r="r" b="b"/>
              <a:pathLst>
                <a:path w="792" h="642" extrusionOk="0">
                  <a:moveTo>
                    <a:pt x="365" y="1"/>
                  </a:moveTo>
                  <a:cubicBezTo>
                    <a:pt x="244" y="1"/>
                    <a:pt x="122" y="183"/>
                    <a:pt x="1" y="305"/>
                  </a:cubicBezTo>
                  <a:cubicBezTo>
                    <a:pt x="122" y="426"/>
                    <a:pt x="214" y="609"/>
                    <a:pt x="365" y="639"/>
                  </a:cubicBezTo>
                  <a:cubicBezTo>
                    <a:pt x="371" y="641"/>
                    <a:pt x="378" y="642"/>
                    <a:pt x="384" y="642"/>
                  </a:cubicBezTo>
                  <a:cubicBezTo>
                    <a:pt x="477" y="642"/>
                    <a:pt x="621" y="447"/>
                    <a:pt x="791" y="305"/>
                  </a:cubicBezTo>
                  <a:cubicBezTo>
                    <a:pt x="609" y="183"/>
                    <a:pt x="48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0" name="Google Shape;30540;p13"/>
            <p:cNvSpPr/>
            <p:nvPr/>
          </p:nvSpPr>
          <p:spPr>
            <a:xfrm>
              <a:off x="3015525" y="3602175"/>
              <a:ext cx="17500" cy="20525"/>
            </a:xfrm>
            <a:custGeom>
              <a:avLst/>
              <a:gdLst/>
              <a:ahLst/>
              <a:cxnLst/>
              <a:rect l="l" t="t" r="r" b="b"/>
              <a:pathLst>
                <a:path w="700" h="821" extrusionOk="0">
                  <a:moveTo>
                    <a:pt x="365" y="0"/>
                  </a:moveTo>
                  <a:cubicBezTo>
                    <a:pt x="243" y="152"/>
                    <a:pt x="61" y="274"/>
                    <a:pt x="31" y="426"/>
                  </a:cubicBezTo>
                  <a:cubicBezTo>
                    <a:pt x="0" y="517"/>
                    <a:pt x="243" y="638"/>
                    <a:pt x="426" y="821"/>
                  </a:cubicBezTo>
                  <a:cubicBezTo>
                    <a:pt x="547" y="608"/>
                    <a:pt x="699" y="456"/>
                    <a:pt x="699" y="335"/>
                  </a:cubicBezTo>
                  <a:cubicBezTo>
                    <a:pt x="669" y="213"/>
                    <a:pt x="487" y="122"/>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1" name="Google Shape;30541;p13"/>
            <p:cNvSpPr/>
            <p:nvPr/>
          </p:nvSpPr>
          <p:spPr>
            <a:xfrm>
              <a:off x="3164450" y="3759475"/>
              <a:ext cx="22825" cy="17500"/>
            </a:xfrm>
            <a:custGeom>
              <a:avLst/>
              <a:gdLst/>
              <a:ahLst/>
              <a:cxnLst/>
              <a:rect l="l" t="t" r="r" b="b"/>
              <a:pathLst>
                <a:path w="913" h="700" extrusionOk="0">
                  <a:moveTo>
                    <a:pt x="305" y="0"/>
                  </a:moveTo>
                  <a:cubicBezTo>
                    <a:pt x="214" y="0"/>
                    <a:pt x="1" y="213"/>
                    <a:pt x="1" y="334"/>
                  </a:cubicBezTo>
                  <a:cubicBezTo>
                    <a:pt x="1" y="456"/>
                    <a:pt x="183" y="699"/>
                    <a:pt x="274" y="699"/>
                  </a:cubicBezTo>
                  <a:cubicBezTo>
                    <a:pt x="426" y="699"/>
                    <a:pt x="609" y="547"/>
                    <a:pt x="913" y="395"/>
                  </a:cubicBezTo>
                  <a:cubicBezTo>
                    <a:pt x="609" y="182"/>
                    <a:pt x="457" y="3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2" name="Google Shape;30542;p13"/>
            <p:cNvSpPr/>
            <p:nvPr/>
          </p:nvSpPr>
          <p:spPr>
            <a:xfrm>
              <a:off x="3339225" y="1868025"/>
              <a:ext cx="20550" cy="16125"/>
            </a:xfrm>
            <a:custGeom>
              <a:avLst/>
              <a:gdLst/>
              <a:ahLst/>
              <a:cxnLst/>
              <a:rect l="l" t="t" r="r" b="b"/>
              <a:pathLst>
                <a:path w="822" h="645" extrusionOk="0">
                  <a:moveTo>
                    <a:pt x="393" y="0"/>
                  </a:moveTo>
                  <a:cubicBezTo>
                    <a:pt x="384" y="0"/>
                    <a:pt x="375" y="1"/>
                    <a:pt x="366" y="3"/>
                  </a:cubicBezTo>
                  <a:cubicBezTo>
                    <a:pt x="214" y="3"/>
                    <a:pt x="122" y="186"/>
                    <a:pt x="1" y="307"/>
                  </a:cubicBezTo>
                  <a:cubicBezTo>
                    <a:pt x="153" y="429"/>
                    <a:pt x="274" y="611"/>
                    <a:pt x="426" y="642"/>
                  </a:cubicBezTo>
                  <a:cubicBezTo>
                    <a:pt x="430" y="644"/>
                    <a:pt x="435" y="645"/>
                    <a:pt x="439" y="645"/>
                  </a:cubicBezTo>
                  <a:cubicBezTo>
                    <a:pt x="507" y="645"/>
                    <a:pt x="651" y="448"/>
                    <a:pt x="822" y="277"/>
                  </a:cubicBezTo>
                  <a:cubicBezTo>
                    <a:pt x="625" y="165"/>
                    <a:pt x="506" y="0"/>
                    <a:pt x="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3" name="Google Shape;30543;p13"/>
            <p:cNvSpPr/>
            <p:nvPr/>
          </p:nvSpPr>
          <p:spPr>
            <a:xfrm>
              <a:off x="4545175" y="3641675"/>
              <a:ext cx="18225" cy="21375"/>
            </a:xfrm>
            <a:custGeom>
              <a:avLst/>
              <a:gdLst/>
              <a:ahLst/>
              <a:cxnLst/>
              <a:rect l="l" t="t" r="r" b="b"/>
              <a:pathLst>
                <a:path w="729" h="855" extrusionOk="0">
                  <a:moveTo>
                    <a:pt x="366" y="1"/>
                  </a:moveTo>
                  <a:cubicBezTo>
                    <a:pt x="214" y="244"/>
                    <a:pt x="1" y="396"/>
                    <a:pt x="31" y="487"/>
                  </a:cubicBezTo>
                  <a:cubicBezTo>
                    <a:pt x="62" y="639"/>
                    <a:pt x="244" y="791"/>
                    <a:pt x="396" y="852"/>
                  </a:cubicBezTo>
                  <a:cubicBezTo>
                    <a:pt x="400" y="854"/>
                    <a:pt x="404" y="854"/>
                    <a:pt x="409" y="854"/>
                  </a:cubicBezTo>
                  <a:cubicBezTo>
                    <a:pt x="488" y="854"/>
                    <a:pt x="729" y="634"/>
                    <a:pt x="700" y="548"/>
                  </a:cubicBezTo>
                  <a:cubicBezTo>
                    <a:pt x="700" y="396"/>
                    <a:pt x="548" y="244"/>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4" name="Google Shape;30544;p13"/>
            <p:cNvSpPr/>
            <p:nvPr/>
          </p:nvSpPr>
          <p:spPr>
            <a:xfrm>
              <a:off x="3373475" y="1770825"/>
              <a:ext cx="18975" cy="22900"/>
            </a:xfrm>
            <a:custGeom>
              <a:avLst/>
              <a:gdLst/>
              <a:ahLst/>
              <a:cxnLst/>
              <a:rect l="l" t="t" r="r" b="b"/>
              <a:pathLst>
                <a:path w="759" h="916" extrusionOk="0">
                  <a:moveTo>
                    <a:pt x="394" y="1"/>
                  </a:moveTo>
                  <a:cubicBezTo>
                    <a:pt x="211" y="274"/>
                    <a:pt x="29" y="426"/>
                    <a:pt x="29" y="578"/>
                  </a:cubicBezTo>
                  <a:cubicBezTo>
                    <a:pt x="0" y="665"/>
                    <a:pt x="190" y="915"/>
                    <a:pt x="287" y="915"/>
                  </a:cubicBezTo>
                  <a:cubicBezTo>
                    <a:pt x="293" y="915"/>
                    <a:pt x="298" y="914"/>
                    <a:pt x="303" y="913"/>
                  </a:cubicBezTo>
                  <a:cubicBezTo>
                    <a:pt x="455" y="882"/>
                    <a:pt x="667" y="761"/>
                    <a:pt x="728" y="609"/>
                  </a:cubicBezTo>
                  <a:cubicBezTo>
                    <a:pt x="759" y="487"/>
                    <a:pt x="576" y="305"/>
                    <a:pt x="3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5" name="Google Shape;30545;p13"/>
            <p:cNvSpPr/>
            <p:nvPr/>
          </p:nvSpPr>
          <p:spPr>
            <a:xfrm>
              <a:off x="3247275" y="1835425"/>
              <a:ext cx="23600" cy="17500"/>
            </a:xfrm>
            <a:custGeom>
              <a:avLst/>
              <a:gdLst/>
              <a:ahLst/>
              <a:cxnLst/>
              <a:rect l="l" t="t" r="r" b="b"/>
              <a:pathLst>
                <a:path w="944" h="700" extrusionOk="0">
                  <a:moveTo>
                    <a:pt x="396" y="0"/>
                  </a:moveTo>
                  <a:cubicBezTo>
                    <a:pt x="275" y="31"/>
                    <a:pt x="92" y="213"/>
                    <a:pt x="31" y="365"/>
                  </a:cubicBezTo>
                  <a:cubicBezTo>
                    <a:pt x="1" y="426"/>
                    <a:pt x="214" y="700"/>
                    <a:pt x="335" y="700"/>
                  </a:cubicBezTo>
                  <a:cubicBezTo>
                    <a:pt x="487" y="700"/>
                    <a:pt x="639" y="578"/>
                    <a:pt x="943" y="426"/>
                  </a:cubicBezTo>
                  <a:cubicBezTo>
                    <a:pt x="700" y="213"/>
                    <a:pt x="54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6" name="Google Shape;30546;p13"/>
            <p:cNvSpPr/>
            <p:nvPr/>
          </p:nvSpPr>
          <p:spPr>
            <a:xfrm>
              <a:off x="3679675" y="1785275"/>
              <a:ext cx="16725" cy="20550"/>
            </a:xfrm>
            <a:custGeom>
              <a:avLst/>
              <a:gdLst/>
              <a:ahLst/>
              <a:cxnLst/>
              <a:rect l="l" t="t" r="r" b="b"/>
              <a:pathLst>
                <a:path w="669" h="822" extrusionOk="0">
                  <a:moveTo>
                    <a:pt x="365" y="0"/>
                  </a:moveTo>
                  <a:cubicBezTo>
                    <a:pt x="243" y="122"/>
                    <a:pt x="31" y="213"/>
                    <a:pt x="31" y="335"/>
                  </a:cubicBezTo>
                  <a:cubicBezTo>
                    <a:pt x="0" y="456"/>
                    <a:pt x="183" y="608"/>
                    <a:pt x="304" y="821"/>
                  </a:cubicBezTo>
                  <a:cubicBezTo>
                    <a:pt x="486" y="639"/>
                    <a:pt x="669" y="487"/>
                    <a:pt x="669" y="365"/>
                  </a:cubicBezTo>
                  <a:cubicBezTo>
                    <a:pt x="669" y="244"/>
                    <a:pt x="456" y="122"/>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7" name="Google Shape;30547;p13"/>
            <p:cNvSpPr/>
            <p:nvPr/>
          </p:nvSpPr>
          <p:spPr>
            <a:xfrm>
              <a:off x="4419800" y="3700200"/>
              <a:ext cx="17500" cy="19775"/>
            </a:xfrm>
            <a:custGeom>
              <a:avLst/>
              <a:gdLst/>
              <a:ahLst/>
              <a:cxnLst/>
              <a:rect l="l" t="t" r="r" b="b"/>
              <a:pathLst>
                <a:path w="700" h="791" extrusionOk="0">
                  <a:moveTo>
                    <a:pt x="426" y="0"/>
                  </a:moveTo>
                  <a:cubicBezTo>
                    <a:pt x="244" y="183"/>
                    <a:pt x="1" y="304"/>
                    <a:pt x="31" y="395"/>
                  </a:cubicBezTo>
                  <a:cubicBezTo>
                    <a:pt x="61" y="547"/>
                    <a:pt x="244" y="669"/>
                    <a:pt x="365" y="790"/>
                  </a:cubicBezTo>
                  <a:cubicBezTo>
                    <a:pt x="487" y="699"/>
                    <a:pt x="669" y="578"/>
                    <a:pt x="700" y="456"/>
                  </a:cubicBezTo>
                  <a:cubicBezTo>
                    <a:pt x="700" y="335"/>
                    <a:pt x="548" y="213"/>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8" name="Google Shape;30548;p13"/>
            <p:cNvSpPr/>
            <p:nvPr/>
          </p:nvSpPr>
          <p:spPr>
            <a:xfrm>
              <a:off x="3985900" y="1795150"/>
              <a:ext cx="19025" cy="16075"/>
            </a:xfrm>
            <a:custGeom>
              <a:avLst/>
              <a:gdLst/>
              <a:ahLst/>
              <a:cxnLst/>
              <a:rect l="l" t="t" r="r" b="b"/>
              <a:pathLst>
                <a:path w="761" h="643" extrusionOk="0">
                  <a:moveTo>
                    <a:pt x="335" y="0"/>
                  </a:moveTo>
                  <a:cubicBezTo>
                    <a:pt x="213" y="0"/>
                    <a:pt x="1" y="183"/>
                    <a:pt x="1" y="304"/>
                  </a:cubicBezTo>
                  <a:cubicBezTo>
                    <a:pt x="1" y="426"/>
                    <a:pt x="183" y="639"/>
                    <a:pt x="274" y="639"/>
                  </a:cubicBezTo>
                  <a:cubicBezTo>
                    <a:pt x="286" y="641"/>
                    <a:pt x="297" y="642"/>
                    <a:pt x="308" y="642"/>
                  </a:cubicBezTo>
                  <a:cubicBezTo>
                    <a:pt x="445" y="642"/>
                    <a:pt x="564" y="478"/>
                    <a:pt x="761" y="365"/>
                  </a:cubicBezTo>
                  <a:cubicBezTo>
                    <a:pt x="578" y="183"/>
                    <a:pt x="45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9" name="Google Shape;30549;p13"/>
            <p:cNvSpPr/>
            <p:nvPr/>
          </p:nvSpPr>
          <p:spPr>
            <a:xfrm>
              <a:off x="3465375" y="1811100"/>
              <a:ext cx="19775" cy="16825"/>
            </a:xfrm>
            <a:custGeom>
              <a:avLst/>
              <a:gdLst/>
              <a:ahLst/>
              <a:cxnLst/>
              <a:rect l="l" t="t" r="r" b="b"/>
              <a:pathLst>
                <a:path w="791" h="673" extrusionOk="0">
                  <a:moveTo>
                    <a:pt x="396" y="1"/>
                  </a:moveTo>
                  <a:cubicBezTo>
                    <a:pt x="274" y="1"/>
                    <a:pt x="122" y="183"/>
                    <a:pt x="1" y="274"/>
                  </a:cubicBezTo>
                  <a:cubicBezTo>
                    <a:pt x="122" y="396"/>
                    <a:pt x="213" y="609"/>
                    <a:pt x="335" y="670"/>
                  </a:cubicBezTo>
                  <a:cubicBezTo>
                    <a:pt x="341" y="671"/>
                    <a:pt x="347" y="672"/>
                    <a:pt x="354" y="672"/>
                  </a:cubicBezTo>
                  <a:cubicBezTo>
                    <a:pt x="450" y="672"/>
                    <a:pt x="620" y="479"/>
                    <a:pt x="791" y="366"/>
                  </a:cubicBezTo>
                  <a:cubicBezTo>
                    <a:pt x="639" y="214"/>
                    <a:pt x="517" y="3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0" name="Google Shape;30550;p13"/>
            <p:cNvSpPr/>
            <p:nvPr/>
          </p:nvSpPr>
          <p:spPr>
            <a:xfrm>
              <a:off x="4900825" y="2948650"/>
              <a:ext cx="18250" cy="21375"/>
            </a:xfrm>
            <a:custGeom>
              <a:avLst/>
              <a:gdLst/>
              <a:ahLst/>
              <a:cxnLst/>
              <a:rect l="l" t="t" r="r" b="b"/>
              <a:pathLst>
                <a:path w="730" h="855" extrusionOk="0">
                  <a:moveTo>
                    <a:pt x="365" y="1"/>
                  </a:moveTo>
                  <a:cubicBezTo>
                    <a:pt x="213" y="214"/>
                    <a:pt x="0" y="396"/>
                    <a:pt x="30" y="487"/>
                  </a:cubicBezTo>
                  <a:cubicBezTo>
                    <a:pt x="61" y="639"/>
                    <a:pt x="243" y="791"/>
                    <a:pt x="395" y="852"/>
                  </a:cubicBezTo>
                  <a:cubicBezTo>
                    <a:pt x="399" y="854"/>
                    <a:pt x="403" y="855"/>
                    <a:pt x="408" y="855"/>
                  </a:cubicBezTo>
                  <a:cubicBezTo>
                    <a:pt x="487" y="855"/>
                    <a:pt x="730" y="634"/>
                    <a:pt x="730" y="548"/>
                  </a:cubicBezTo>
                  <a:cubicBezTo>
                    <a:pt x="699" y="366"/>
                    <a:pt x="547" y="244"/>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1" name="Google Shape;30551;p13"/>
            <p:cNvSpPr/>
            <p:nvPr/>
          </p:nvSpPr>
          <p:spPr>
            <a:xfrm>
              <a:off x="2728275" y="2982850"/>
              <a:ext cx="20550" cy="16825"/>
            </a:xfrm>
            <a:custGeom>
              <a:avLst/>
              <a:gdLst/>
              <a:ahLst/>
              <a:cxnLst/>
              <a:rect l="l" t="t" r="r" b="b"/>
              <a:pathLst>
                <a:path w="822" h="673" extrusionOk="0">
                  <a:moveTo>
                    <a:pt x="396" y="1"/>
                  </a:moveTo>
                  <a:cubicBezTo>
                    <a:pt x="274" y="1"/>
                    <a:pt x="153" y="183"/>
                    <a:pt x="1" y="274"/>
                  </a:cubicBezTo>
                  <a:cubicBezTo>
                    <a:pt x="122" y="396"/>
                    <a:pt x="213" y="578"/>
                    <a:pt x="365" y="669"/>
                  </a:cubicBezTo>
                  <a:cubicBezTo>
                    <a:pt x="371" y="671"/>
                    <a:pt x="378" y="672"/>
                    <a:pt x="384" y="672"/>
                  </a:cubicBezTo>
                  <a:cubicBezTo>
                    <a:pt x="477" y="672"/>
                    <a:pt x="623" y="479"/>
                    <a:pt x="821" y="366"/>
                  </a:cubicBezTo>
                  <a:cubicBezTo>
                    <a:pt x="639" y="183"/>
                    <a:pt x="517"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2" name="Google Shape;30552;p13"/>
            <p:cNvSpPr/>
            <p:nvPr/>
          </p:nvSpPr>
          <p:spPr>
            <a:xfrm>
              <a:off x="4793675" y="2398500"/>
              <a:ext cx="17500" cy="20550"/>
            </a:xfrm>
            <a:custGeom>
              <a:avLst/>
              <a:gdLst/>
              <a:ahLst/>
              <a:cxnLst/>
              <a:rect l="l" t="t" r="r" b="b"/>
              <a:pathLst>
                <a:path w="700" h="822" extrusionOk="0">
                  <a:moveTo>
                    <a:pt x="365" y="1"/>
                  </a:moveTo>
                  <a:cubicBezTo>
                    <a:pt x="243" y="153"/>
                    <a:pt x="61" y="274"/>
                    <a:pt x="31" y="426"/>
                  </a:cubicBezTo>
                  <a:cubicBezTo>
                    <a:pt x="0" y="517"/>
                    <a:pt x="243" y="639"/>
                    <a:pt x="426" y="821"/>
                  </a:cubicBezTo>
                  <a:cubicBezTo>
                    <a:pt x="547" y="608"/>
                    <a:pt x="699" y="457"/>
                    <a:pt x="699" y="335"/>
                  </a:cubicBezTo>
                  <a:cubicBezTo>
                    <a:pt x="669" y="213"/>
                    <a:pt x="487" y="122"/>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3" name="Google Shape;30553;p13"/>
            <p:cNvSpPr/>
            <p:nvPr/>
          </p:nvSpPr>
          <p:spPr>
            <a:xfrm>
              <a:off x="4866625" y="3042125"/>
              <a:ext cx="20525" cy="16825"/>
            </a:xfrm>
            <a:custGeom>
              <a:avLst/>
              <a:gdLst/>
              <a:ahLst/>
              <a:cxnLst/>
              <a:rect l="l" t="t" r="r" b="b"/>
              <a:pathLst>
                <a:path w="821" h="673" extrusionOk="0">
                  <a:moveTo>
                    <a:pt x="426" y="1"/>
                  </a:moveTo>
                  <a:cubicBezTo>
                    <a:pt x="304" y="1"/>
                    <a:pt x="152" y="153"/>
                    <a:pt x="0" y="244"/>
                  </a:cubicBezTo>
                  <a:cubicBezTo>
                    <a:pt x="122" y="396"/>
                    <a:pt x="213" y="578"/>
                    <a:pt x="365" y="669"/>
                  </a:cubicBezTo>
                  <a:cubicBezTo>
                    <a:pt x="370" y="672"/>
                    <a:pt x="375" y="673"/>
                    <a:pt x="381" y="673"/>
                  </a:cubicBezTo>
                  <a:cubicBezTo>
                    <a:pt x="453" y="673"/>
                    <a:pt x="624" y="508"/>
                    <a:pt x="821" y="396"/>
                  </a:cubicBezTo>
                  <a:cubicBezTo>
                    <a:pt x="639" y="213"/>
                    <a:pt x="547"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4" name="Google Shape;30554;p13"/>
            <p:cNvSpPr/>
            <p:nvPr/>
          </p:nvSpPr>
          <p:spPr>
            <a:xfrm>
              <a:off x="2868100" y="2311875"/>
              <a:ext cx="17500" cy="19775"/>
            </a:xfrm>
            <a:custGeom>
              <a:avLst/>
              <a:gdLst/>
              <a:ahLst/>
              <a:cxnLst/>
              <a:rect l="l" t="t" r="r" b="b"/>
              <a:pathLst>
                <a:path w="700" h="791" extrusionOk="0">
                  <a:moveTo>
                    <a:pt x="335" y="0"/>
                  </a:moveTo>
                  <a:cubicBezTo>
                    <a:pt x="183" y="183"/>
                    <a:pt x="1" y="304"/>
                    <a:pt x="31" y="426"/>
                  </a:cubicBezTo>
                  <a:cubicBezTo>
                    <a:pt x="31" y="548"/>
                    <a:pt x="183" y="669"/>
                    <a:pt x="304" y="791"/>
                  </a:cubicBezTo>
                  <a:cubicBezTo>
                    <a:pt x="426" y="669"/>
                    <a:pt x="608" y="578"/>
                    <a:pt x="669" y="426"/>
                  </a:cubicBezTo>
                  <a:cubicBezTo>
                    <a:pt x="700" y="335"/>
                    <a:pt x="487" y="183"/>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5" name="Google Shape;30555;p13"/>
            <p:cNvSpPr/>
            <p:nvPr/>
          </p:nvSpPr>
          <p:spPr>
            <a:xfrm>
              <a:off x="4736675" y="2273800"/>
              <a:ext cx="18275" cy="20625"/>
            </a:xfrm>
            <a:custGeom>
              <a:avLst/>
              <a:gdLst/>
              <a:ahLst/>
              <a:cxnLst/>
              <a:rect l="l" t="t" r="r" b="b"/>
              <a:pathLst>
                <a:path w="731" h="825" extrusionOk="0">
                  <a:moveTo>
                    <a:pt x="410" y="1"/>
                  </a:moveTo>
                  <a:cubicBezTo>
                    <a:pt x="405" y="1"/>
                    <a:pt x="400" y="2"/>
                    <a:pt x="396" y="4"/>
                  </a:cubicBezTo>
                  <a:cubicBezTo>
                    <a:pt x="244" y="34"/>
                    <a:pt x="92" y="216"/>
                    <a:pt x="31" y="368"/>
                  </a:cubicBezTo>
                  <a:cubicBezTo>
                    <a:pt x="1" y="460"/>
                    <a:pt x="213" y="612"/>
                    <a:pt x="365" y="824"/>
                  </a:cubicBezTo>
                  <a:cubicBezTo>
                    <a:pt x="548" y="612"/>
                    <a:pt x="700" y="460"/>
                    <a:pt x="730" y="308"/>
                  </a:cubicBezTo>
                  <a:cubicBezTo>
                    <a:pt x="730" y="194"/>
                    <a:pt x="491" y="1"/>
                    <a:pt x="4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6" name="Google Shape;30556;p13"/>
            <p:cNvSpPr/>
            <p:nvPr/>
          </p:nvSpPr>
          <p:spPr>
            <a:xfrm>
              <a:off x="4834700" y="3133325"/>
              <a:ext cx="20550" cy="16825"/>
            </a:xfrm>
            <a:custGeom>
              <a:avLst/>
              <a:gdLst/>
              <a:ahLst/>
              <a:cxnLst/>
              <a:rect l="l" t="t" r="r" b="b"/>
              <a:pathLst>
                <a:path w="822" h="673" extrusionOk="0">
                  <a:moveTo>
                    <a:pt x="426" y="0"/>
                  </a:moveTo>
                  <a:cubicBezTo>
                    <a:pt x="274" y="0"/>
                    <a:pt x="153" y="152"/>
                    <a:pt x="1" y="243"/>
                  </a:cubicBezTo>
                  <a:cubicBezTo>
                    <a:pt x="122" y="395"/>
                    <a:pt x="213" y="578"/>
                    <a:pt x="365" y="669"/>
                  </a:cubicBezTo>
                  <a:cubicBezTo>
                    <a:pt x="370" y="671"/>
                    <a:pt x="375" y="672"/>
                    <a:pt x="381" y="672"/>
                  </a:cubicBezTo>
                  <a:cubicBezTo>
                    <a:pt x="454" y="672"/>
                    <a:pt x="624" y="508"/>
                    <a:pt x="821" y="395"/>
                  </a:cubicBezTo>
                  <a:cubicBezTo>
                    <a:pt x="639" y="213"/>
                    <a:pt x="54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7" name="Google Shape;30557;p13"/>
            <p:cNvSpPr/>
            <p:nvPr/>
          </p:nvSpPr>
          <p:spPr>
            <a:xfrm>
              <a:off x="238125" y="2260200"/>
              <a:ext cx="10650" cy="39550"/>
            </a:xfrm>
            <a:custGeom>
              <a:avLst/>
              <a:gdLst/>
              <a:ahLst/>
              <a:cxnLst/>
              <a:rect l="l" t="t" r="r" b="b"/>
              <a:pathLst>
                <a:path w="426" h="1582" extrusionOk="0">
                  <a:moveTo>
                    <a:pt x="0" y="1"/>
                  </a:moveTo>
                  <a:lnTo>
                    <a:pt x="0" y="1581"/>
                  </a:lnTo>
                  <a:cubicBezTo>
                    <a:pt x="395" y="973"/>
                    <a:pt x="426" y="5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8" name="Google Shape;30558;p13"/>
            <p:cNvSpPr/>
            <p:nvPr/>
          </p:nvSpPr>
          <p:spPr>
            <a:xfrm>
              <a:off x="4140150" y="3910575"/>
              <a:ext cx="22825" cy="16850"/>
            </a:xfrm>
            <a:custGeom>
              <a:avLst/>
              <a:gdLst/>
              <a:ahLst/>
              <a:cxnLst/>
              <a:rect l="l" t="t" r="r" b="b"/>
              <a:pathLst>
                <a:path w="913" h="674" extrusionOk="0">
                  <a:moveTo>
                    <a:pt x="291" y="1"/>
                  </a:moveTo>
                  <a:cubicBezTo>
                    <a:pt x="276" y="1"/>
                    <a:pt x="260" y="2"/>
                    <a:pt x="244" y="5"/>
                  </a:cubicBezTo>
                  <a:cubicBezTo>
                    <a:pt x="153" y="5"/>
                    <a:pt x="1" y="248"/>
                    <a:pt x="1" y="370"/>
                  </a:cubicBezTo>
                  <a:cubicBezTo>
                    <a:pt x="1" y="491"/>
                    <a:pt x="214" y="673"/>
                    <a:pt x="335" y="673"/>
                  </a:cubicBezTo>
                  <a:cubicBezTo>
                    <a:pt x="487" y="643"/>
                    <a:pt x="639" y="491"/>
                    <a:pt x="913" y="278"/>
                  </a:cubicBezTo>
                  <a:cubicBezTo>
                    <a:pt x="608" y="140"/>
                    <a:pt x="454" y="1"/>
                    <a:pt x="2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9" name="Google Shape;30559;p13"/>
            <p:cNvSpPr/>
            <p:nvPr/>
          </p:nvSpPr>
          <p:spPr>
            <a:xfrm>
              <a:off x="2901525" y="2223650"/>
              <a:ext cx="20550" cy="16150"/>
            </a:xfrm>
            <a:custGeom>
              <a:avLst/>
              <a:gdLst/>
              <a:ahLst/>
              <a:cxnLst/>
              <a:rect l="l" t="t" r="r" b="b"/>
              <a:pathLst>
                <a:path w="822" h="646" extrusionOk="0">
                  <a:moveTo>
                    <a:pt x="415" y="1"/>
                  </a:moveTo>
                  <a:cubicBezTo>
                    <a:pt x="408" y="1"/>
                    <a:pt x="402" y="2"/>
                    <a:pt x="396" y="4"/>
                  </a:cubicBezTo>
                  <a:cubicBezTo>
                    <a:pt x="244" y="64"/>
                    <a:pt x="123" y="216"/>
                    <a:pt x="1" y="368"/>
                  </a:cubicBezTo>
                  <a:cubicBezTo>
                    <a:pt x="123" y="460"/>
                    <a:pt x="244" y="642"/>
                    <a:pt x="366" y="642"/>
                  </a:cubicBezTo>
                  <a:cubicBezTo>
                    <a:pt x="375" y="644"/>
                    <a:pt x="384" y="645"/>
                    <a:pt x="393" y="645"/>
                  </a:cubicBezTo>
                  <a:cubicBezTo>
                    <a:pt x="506" y="645"/>
                    <a:pt x="625" y="481"/>
                    <a:pt x="822" y="368"/>
                  </a:cubicBezTo>
                  <a:cubicBezTo>
                    <a:pt x="651" y="198"/>
                    <a:pt x="507"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0" name="Google Shape;30560;p13"/>
            <p:cNvSpPr/>
            <p:nvPr/>
          </p:nvSpPr>
          <p:spPr>
            <a:xfrm>
              <a:off x="3834675" y="3901575"/>
              <a:ext cx="19800" cy="16050"/>
            </a:xfrm>
            <a:custGeom>
              <a:avLst/>
              <a:gdLst/>
              <a:ahLst/>
              <a:cxnLst/>
              <a:rect l="l" t="t" r="r" b="b"/>
              <a:pathLst>
                <a:path w="792" h="642" extrusionOk="0">
                  <a:moveTo>
                    <a:pt x="366" y="0"/>
                  </a:moveTo>
                  <a:cubicBezTo>
                    <a:pt x="244" y="0"/>
                    <a:pt x="122" y="182"/>
                    <a:pt x="1" y="274"/>
                  </a:cubicBezTo>
                  <a:cubicBezTo>
                    <a:pt x="122" y="395"/>
                    <a:pt x="214" y="608"/>
                    <a:pt x="366" y="638"/>
                  </a:cubicBezTo>
                  <a:cubicBezTo>
                    <a:pt x="370" y="641"/>
                    <a:pt x="375" y="642"/>
                    <a:pt x="381" y="642"/>
                  </a:cubicBezTo>
                  <a:cubicBezTo>
                    <a:pt x="454" y="642"/>
                    <a:pt x="622" y="475"/>
                    <a:pt x="791" y="334"/>
                  </a:cubicBezTo>
                  <a:cubicBezTo>
                    <a:pt x="609" y="182"/>
                    <a:pt x="487"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1" name="Google Shape;30561;p13"/>
            <p:cNvSpPr/>
            <p:nvPr/>
          </p:nvSpPr>
          <p:spPr>
            <a:xfrm>
              <a:off x="2751075" y="3199350"/>
              <a:ext cx="20550" cy="16900"/>
            </a:xfrm>
            <a:custGeom>
              <a:avLst/>
              <a:gdLst/>
              <a:ahLst/>
              <a:cxnLst/>
              <a:rect l="l" t="t" r="r" b="b"/>
              <a:pathLst>
                <a:path w="822" h="676" extrusionOk="0">
                  <a:moveTo>
                    <a:pt x="417" y="0"/>
                  </a:moveTo>
                  <a:cubicBezTo>
                    <a:pt x="410" y="0"/>
                    <a:pt x="403" y="1"/>
                    <a:pt x="396" y="4"/>
                  </a:cubicBezTo>
                  <a:cubicBezTo>
                    <a:pt x="244" y="34"/>
                    <a:pt x="122" y="216"/>
                    <a:pt x="1" y="338"/>
                  </a:cubicBezTo>
                  <a:cubicBezTo>
                    <a:pt x="122" y="459"/>
                    <a:pt x="244" y="642"/>
                    <a:pt x="426" y="672"/>
                  </a:cubicBezTo>
                  <a:cubicBezTo>
                    <a:pt x="432" y="674"/>
                    <a:pt x="438" y="675"/>
                    <a:pt x="444" y="675"/>
                  </a:cubicBezTo>
                  <a:cubicBezTo>
                    <a:pt x="533" y="675"/>
                    <a:pt x="651" y="478"/>
                    <a:pt x="821" y="307"/>
                  </a:cubicBezTo>
                  <a:cubicBezTo>
                    <a:pt x="653" y="167"/>
                    <a:pt x="510" y="0"/>
                    <a:pt x="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2" name="Google Shape;30562;p13"/>
            <p:cNvSpPr/>
            <p:nvPr/>
          </p:nvSpPr>
          <p:spPr>
            <a:xfrm>
              <a:off x="3529200" y="3892350"/>
              <a:ext cx="19800" cy="16150"/>
            </a:xfrm>
            <a:custGeom>
              <a:avLst/>
              <a:gdLst/>
              <a:ahLst/>
              <a:cxnLst/>
              <a:rect l="l" t="t" r="r" b="b"/>
              <a:pathLst>
                <a:path w="792" h="646" extrusionOk="0">
                  <a:moveTo>
                    <a:pt x="357" y="1"/>
                  </a:moveTo>
                  <a:cubicBezTo>
                    <a:pt x="349" y="1"/>
                    <a:pt x="342" y="2"/>
                    <a:pt x="335" y="4"/>
                  </a:cubicBezTo>
                  <a:cubicBezTo>
                    <a:pt x="183" y="65"/>
                    <a:pt x="122" y="247"/>
                    <a:pt x="1" y="399"/>
                  </a:cubicBezTo>
                  <a:cubicBezTo>
                    <a:pt x="113" y="484"/>
                    <a:pt x="252" y="646"/>
                    <a:pt x="368" y="646"/>
                  </a:cubicBezTo>
                  <a:cubicBezTo>
                    <a:pt x="377" y="646"/>
                    <a:pt x="387" y="645"/>
                    <a:pt x="396" y="643"/>
                  </a:cubicBezTo>
                  <a:cubicBezTo>
                    <a:pt x="518" y="643"/>
                    <a:pt x="639" y="460"/>
                    <a:pt x="791" y="308"/>
                  </a:cubicBezTo>
                  <a:cubicBezTo>
                    <a:pt x="622" y="168"/>
                    <a:pt x="454" y="1"/>
                    <a:pt x="3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3" name="Google Shape;30563;p13"/>
            <p:cNvSpPr/>
            <p:nvPr/>
          </p:nvSpPr>
          <p:spPr>
            <a:xfrm>
              <a:off x="4801275" y="3224500"/>
              <a:ext cx="19775" cy="16050"/>
            </a:xfrm>
            <a:custGeom>
              <a:avLst/>
              <a:gdLst/>
              <a:ahLst/>
              <a:cxnLst/>
              <a:rect l="l" t="t" r="r" b="b"/>
              <a:pathLst>
                <a:path w="791" h="642" extrusionOk="0">
                  <a:moveTo>
                    <a:pt x="335" y="1"/>
                  </a:moveTo>
                  <a:cubicBezTo>
                    <a:pt x="213" y="1"/>
                    <a:pt x="91" y="213"/>
                    <a:pt x="0" y="305"/>
                  </a:cubicBezTo>
                  <a:cubicBezTo>
                    <a:pt x="122" y="426"/>
                    <a:pt x="243" y="608"/>
                    <a:pt x="395" y="639"/>
                  </a:cubicBezTo>
                  <a:cubicBezTo>
                    <a:pt x="401" y="641"/>
                    <a:pt x="407" y="642"/>
                    <a:pt x="414" y="642"/>
                  </a:cubicBezTo>
                  <a:cubicBezTo>
                    <a:pt x="506" y="642"/>
                    <a:pt x="648" y="447"/>
                    <a:pt x="790" y="305"/>
                  </a:cubicBezTo>
                  <a:cubicBezTo>
                    <a:pt x="608" y="153"/>
                    <a:pt x="456"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4" name="Google Shape;30564;p13"/>
            <p:cNvSpPr/>
            <p:nvPr/>
          </p:nvSpPr>
          <p:spPr>
            <a:xfrm>
              <a:off x="4678175" y="2150025"/>
              <a:ext cx="22800" cy="17500"/>
            </a:xfrm>
            <a:custGeom>
              <a:avLst/>
              <a:gdLst/>
              <a:ahLst/>
              <a:cxnLst/>
              <a:rect l="l" t="t" r="r" b="b"/>
              <a:pathLst>
                <a:path w="912" h="700" extrusionOk="0">
                  <a:moveTo>
                    <a:pt x="304" y="0"/>
                  </a:moveTo>
                  <a:cubicBezTo>
                    <a:pt x="213" y="0"/>
                    <a:pt x="0" y="213"/>
                    <a:pt x="0" y="335"/>
                  </a:cubicBezTo>
                  <a:cubicBezTo>
                    <a:pt x="0" y="456"/>
                    <a:pt x="152" y="699"/>
                    <a:pt x="274" y="699"/>
                  </a:cubicBezTo>
                  <a:cubicBezTo>
                    <a:pt x="426" y="699"/>
                    <a:pt x="608" y="547"/>
                    <a:pt x="912" y="395"/>
                  </a:cubicBezTo>
                  <a:cubicBezTo>
                    <a:pt x="638" y="183"/>
                    <a:pt x="486" y="31"/>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5" name="Google Shape;30565;p13"/>
            <p:cNvSpPr/>
            <p:nvPr/>
          </p:nvSpPr>
          <p:spPr>
            <a:xfrm>
              <a:off x="2932700" y="2131775"/>
              <a:ext cx="21300" cy="17575"/>
            </a:xfrm>
            <a:custGeom>
              <a:avLst/>
              <a:gdLst/>
              <a:ahLst/>
              <a:cxnLst/>
              <a:rect l="l" t="t" r="r" b="b"/>
              <a:pathLst>
                <a:path w="852" h="703" extrusionOk="0">
                  <a:moveTo>
                    <a:pt x="426" y="1"/>
                  </a:moveTo>
                  <a:cubicBezTo>
                    <a:pt x="274" y="62"/>
                    <a:pt x="152" y="244"/>
                    <a:pt x="0" y="365"/>
                  </a:cubicBezTo>
                  <a:cubicBezTo>
                    <a:pt x="152" y="487"/>
                    <a:pt x="274" y="669"/>
                    <a:pt x="456" y="700"/>
                  </a:cubicBezTo>
                  <a:cubicBezTo>
                    <a:pt x="462" y="702"/>
                    <a:pt x="468" y="703"/>
                    <a:pt x="474" y="703"/>
                  </a:cubicBezTo>
                  <a:cubicBezTo>
                    <a:pt x="563" y="703"/>
                    <a:pt x="681" y="506"/>
                    <a:pt x="851" y="335"/>
                  </a:cubicBezTo>
                  <a:cubicBezTo>
                    <a:pt x="669" y="183"/>
                    <a:pt x="517"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6" name="Google Shape;30566;p13"/>
            <p:cNvSpPr/>
            <p:nvPr/>
          </p:nvSpPr>
          <p:spPr>
            <a:xfrm>
              <a:off x="4048975" y="3873450"/>
              <a:ext cx="17500" cy="19775"/>
            </a:xfrm>
            <a:custGeom>
              <a:avLst/>
              <a:gdLst/>
              <a:ahLst/>
              <a:cxnLst/>
              <a:rect l="l" t="t" r="r" b="b"/>
              <a:pathLst>
                <a:path w="700" h="791" extrusionOk="0">
                  <a:moveTo>
                    <a:pt x="274" y="0"/>
                  </a:moveTo>
                  <a:cubicBezTo>
                    <a:pt x="152" y="213"/>
                    <a:pt x="0" y="335"/>
                    <a:pt x="0" y="456"/>
                  </a:cubicBezTo>
                  <a:cubicBezTo>
                    <a:pt x="31" y="578"/>
                    <a:pt x="213" y="699"/>
                    <a:pt x="335" y="791"/>
                  </a:cubicBezTo>
                  <a:cubicBezTo>
                    <a:pt x="456" y="669"/>
                    <a:pt x="639" y="548"/>
                    <a:pt x="669" y="396"/>
                  </a:cubicBezTo>
                  <a:cubicBezTo>
                    <a:pt x="700" y="304"/>
                    <a:pt x="456" y="183"/>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7" name="Google Shape;30567;p13"/>
            <p:cNvSpPr/>
            <p:nvPr/>
          </p:nvSpPr>
          <p:spPr>
            <a:xfrm>
              <a:off x="3438025" y="3857500"/>
              <a:ext cx="17500" cy="19775"/>
            </a:xfrm>
            <a:custGeom>
              <a:avLst/>
              <a:gdLst/>
              <a:ahLst/>
              <a:cxnLst/>
              <a:rect l="l" t="t" r="r" b="b"/>
              <a:pathLst>
                <a:path w="700" h="791" extrusionOk="0">
                  <a:moveTo>
                    <a:pt x="335" y="0"/>
                  </a:moveTo>
                  <a:cubicBezTo>
                    <a:pt x="183" y="182"/>
                    <a:pt x="0" y="304"/>
                    <a:pt x="31" y="426"/>
                  </a:cubicBezTo>
                  <a:cubicBezTo>
                    <a:pt x="31" y="547"/>
                    <a:pt x="183" y="669"/>
                    <a:pt x="304" y="790"/>
                  </a:cubicBezTo>
                  <a:cubicBezTo>
                    <a:pt x="426" y="669"/>
                    <a:pt x="608" y="578"/>
                    <a:pt x="669" y="426"/>
                  </a:cubicBezTo>
                  <a:cubicBezTo>
                    <a:pt x="699" y="334"/>
                    <a:pt x="487" y="182"/>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8" name="Google Shape;30568;p13"/>
            <p:cNvSpPr/>
            <p:nvPr/>
          </p:nvSpPr>
          <p:spPr>
            <a:xfrm>
              <a:off x="4586975" y="2116575"/>
              <a:ext cx="24350" cy="16825"/>
            </a:xfrm>
            <a:custGeom>
              <a:avLst/>
              <a:gdLst/>
              <a:ahLst/>
              <a:cxnLst/>
              <a:rect l="l" t="t" r="r" b="b"/>
              <a:pathLst>
                <a:path w="974" h="673" extrusionOk="0">
                  <a:moveTo>
                    <a:pt x="396" y="1"/>
                  </a:moveTo>
                  <a:cubicBezTo>
                    <a:pt x="274" y="1"/>
                    <a:pt x="122" y="153"/>
                    <a:pt x="1" y="244"/>
                  </a:cubicBezTo>
                  <a:cubicBezTo>
                    <a:pt x="92" y="396"/>
                    <a:pt x="183" y="578"/>
                    <a:pt x="335" y="670"/>
                  </a:cubicBezTo>
                  <a:cubicBezTo>
                    <a:pt x="339" y="672"/>
                    <a:pt x="345" y="673"/>
                    <a:pt x="350" y="673"/>
                  </a:cubicBezTo>
                  <a:cubicBezTo>
                    <a:pt x="424" y="673"/>
                    <a:pt x="607" y="500"/>
                    <a:pt x="973" y="274"/>
                  </a:cubicBezTo>
                  <a:cubicBezTo>
                    <a:pt x="700" y="122"/>
                    <a:pt x="54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9" name="Google Shape;30569;p13"/>
            <p:cNvSpPr/>
            <p:nvPr/>
          </p:nvSpPr>
          <p:spPr>
            <a:xfrm>
              <a:off x="4769350" y="3315700"/>
              <a:ext cx="19775" cy="16800"/>
            </a:xfrm>
            <a:custGeom>
              <a:avLst/>
              <a:gdLst/>
              <a:ahLst/>
              <a:cxnLst/>
              <a:rect l="l" t="t" r="r" b="b"/>
              <a:pathLst>
                <a:path w="791" h="672" extrusionOk="0">
                  <a:moveTo>
                    <a:pt x="365" y="0"/>
                  </a:moveTo>
                  <a:cubicBezTo>
                    <a:pt x="244" y="0"/>
                    <a:pt x="122" y="182"/>
                    <a:pt x="1" y="274"/>
                  </a:cubicBezTo>
                  <a:cubicBezTo>
                    <a:pt x="122" y="395"/>
                    <a:pt x="213" y="608"/>
                    <a:pt x="335" y="669"/>
                  </a:cubicBezTo>
                  <a:cubicBezTo>
                    <a:pt x="341" y="671"/>
                    <a:pt x="347" y="672"/>
                    <a:pt x="354" y="672"/>
                  </a:cubicBezTo>
                  <a:cubicBezTo>
                    <a:pt x="450" y="672"/>
                    <a:pt x="620" y="478"/>
                    <a:pt x="791" y="365"/>
                  </a:cubicBezTo>
                  <a:cubicBezTo>
                    <a:pt x="608" y="182"/>
                    <a:pt x="51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0" name="Google Shape;30570;p13"/>
            <p:cNvSpPr/>
            <p:nvPr/>
          </p:nvSpPr>
          <p:spPr>
            <a:xfrm>
              <a:off x="2810350" y="3322450"/>
              <a:ext cx="20550" cy="16825"/>
            </a:xfrm>
            <a:custGeom>
              <a:avLst/>
              <a:gdLst/>
              <a:ahLst/>
              <a:cxnLst/>
              <a:rect l="l" t="t" r="r" b="b"/>
              <a:pathLst>
                <a:path w="822" h="673" extrusionOk="0">
                  <a:moveTo>
                    <a:pt x="409" y="1"/>
                  </a:moveTo>
                  <a:cubicBezTo>
                    <a:pt x="404" y="1"/>
                    <a:pt x="400" y="2"/>
                    <a:pt x="396" y="4"/>
                  </a:cubicBezTo>
                  <a:cubicBezTo>
                    <a:pt x="244" y="64"/>
                    <a:pt x="122" y="247"/>
                    <a:pt x="0" y="368"/>
                  </a:cubicBezTo>
                  <a:cubicBezTo>
                    <a:pt x="122" y="460"/>
                    <a:pt x="244" y="642"/>
                    <a:pt x="365" y="672"/>
                  </a:cubicBezTo>
                  <a:cubicBezTo>
                    <a:pt x="487" y="672"/>
                    <a:pt x="639" y="490"/>
                    <a:pt x="821" y="338"/>
                  </a:cubicBezTo>
                  <a:cubicBezTo>
                    <a:pt x="651" y="196"/>
                    <a:pt x="480" y="1"/>
                    <a:pt x="4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1" name="Google Shape;30571;p13"/>
            <p:cNvSpPr/>
            <p:nvPr/>
          </p:nvSpPr>
          <p:spPr>
            <a:xfrm>
              <a:off x="6639450" y="5214650"/>
              <a:ext cx="23575" cy="3825"/>
            </a:xfrm>
            <a:custGeom>
              <a:avLst/>
              <a:gdLst/>
              <a:ahLst/>
              <a:cxnLst/>
              <a:rect l="l" t="t" r="r" b="b"/>
              <a:pathLst>
                <a:path w="943" h="153" extrusionOk="0">
                  <a:moveTo>
                    <a:pt x="31" y="1"/>
                  </a:moveTo>
                  <a:cubicBezTo>
                    <a:pt x="31" y="61"/>
                    <a:pt x="0" y="122"/>
                    <a:pt x="0" y="153"/>
                  </a:cubicBezTo>
                  <a:lnTo>
                    <a:pt x="943" y="153"/>
                  </a:lnTo>
                  <a:cubicBezTo>
                    <a:pt x="943" y="122"/>
                    <a:pt x="943" y="6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2" name="Google Shape;30572;p13"/>
            <p:cNvSpPr/>
            <p:nvPr/>
          </p:nvSpPr>
          <p:spPr>
            <a:xfrm>
              <a:off x="4612050" y="3463875"/>
              <a:ext cx="15975" cy="19775"/>
            </a:xfrm>
            <a:custGeom>
              <a:avLst/>
              <a:gdLst/>
              <a:ahLst/>
              <a:cxnLst/>
              <a:rect l="l" t="t" r="r" b="b"/>
              <a:pathLst>
                <a:path w="639" h="791" extrusionOk="0">
                  <a:moveTo>
                    <a:pt x="396" y="0"/>
                  </a:moveTo>
                  <a:cubicBezTo>
                    <a:pt x="244" y="61"/>
                    <a:pt x="61" y="183"/>
                    <a:pt x="31" y="304"/>
                  </a:cubicBezTo>
                  <a:cubicBezTo>
                    <a:pt x="1" y="426"/>
                    <a:pt x="183" y="578"/>
                    <a:pt x="335" y="790"/>
                  </a:cubicBezTo>
                  <a:cubicBezTo>
                    <a:pt x="487" y="578"/>
                    <a:pt x="609" y="426"/>
                    <a:pt x="639" y="304"/>
                  </a:cubicBezTo>
                  <a:cubicBezTo>
                    <a:pt x="639" y="213"/>
                    <a:pt x="426"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3" name="Google Shape;30573;p13"/>
            <p:cNvSpPr/>
            <p:nvPr/>
          </p:nvSpPr>
          <p:spPr>
            <a:xfrm>
              <a:off x="1689500" y="471425"/>
              <a:ext cx="29675" cy="8850"/>
            </a:xfrm>
            <a:custGeom>
              <a:avLst/>
              <a:gdLst/>
              <a:ahLst/>
              <a:cxnLst/>
              <a:rect l="l" t="t" r="r" b="b"/>
              <a:pathLst>
                <a:path w="1187" h="354" extrusionOk="0">
                  <a:moveTo>
                    <a:pt x="1" y="0"/>
                  </a:moveTo>
                  <a:cubicBezTo>
                    <a:pt x="202" y="232"/>
                    <a:pt x="410" y="354"/>
                    <a:pt x="615" y="354"/>
                  </a:cubicBezTo>
                  <a:cubicBezTo>
                    <a:pt x="813" y="354"/>
                    <a:pt x="1007" y="24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4" name="Google Shape;30574;p13"/>
            <p:cNvSpPr/>
            <p:nvPr/>
          </p:nvSpPr>
          <p:spPr>
            <a:xfrm>
              <a:off x="2902300" y="3355100"/>
              <a:ext cx="19775" cy="15325"/>
            </a:xfrm>
            <a:custGeom>
              <a:avLst/>
              <a:gdLst/>
              <a:ahLst/>
              <a:cxnLst/>
              <a:rect l="l" t="t" r="r" b="b"/>
              <a:pathLst>
                <a:path w="791" h="613" extrusionOk="0">
                  <a:moveTo>
                    <a:pt x="330" y="1"/>
                  </a:moveTo>
                  <a:cubicBezTo>
                    <a:pt x="321" y="1"/>
                    <a:pt x="312" y="2"/>
                    <a:pt x="304" y="5"/>
                  </a:cubicBezTo>
                  <a:cubicBezTo>
                    <a:pt x="183" y="35"/>
                    <a:pt x="61" y="217"/>
                    <a:pt x="31" y="369"/>
                  </a:cubicBezTo>
                  <a:cubicBezTo>
                    <a:pt x="0" y="430"/>
                    <a:pt x="213" y="613"/>
                    <a:pt x="335" y="613"/>
                  </a:cubicBezTo>
                  <a:cubicBezTo>
                    <a:pt x="456" y="582"/>
                    <a:pt x="578" y="430"/>
                    <a:pt x="791" y="278"/>
                  </a:cubicBezTo>
                  <a:cubicBezTo>
                    <a:pt x="569" y="139"/>
                    <a:pt x="423" y="1"/>
                    <a:pt x="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5" name="Google Shape;30575;p13"/>
            <p:cNvSpPr/>
            <p:nvPr/>
          </p:nvSpPr>
          <p:spPr>
            <a:xfrm>
              <a:off x="4077100" y="1824025"/>
              <a:ext cx="15200" cy="19775"/>
            </a:xfrm>
            <a:custGeom>
              <a:avLst/>
              <a:gdLst/>
              <a:ahLst/>
              <a:cxnLst/>
              <a:rect l="l" t="t" r="r" b="b"/>
              <a:pathLst>
                <a:path w="608" h="791" extrusionOk="0">
                  <a:moveTo>
                    <a:pt x="274" y="1"/>
                  </a:moveTo>
                  <a:cubicBezTo>
                    <a:pt x="152" y="213"/>
                    <a:pt x="0" y="335"/>
                    <a:pt x="0" y="456"/>
                  </a:cubicBezTo>
                  <a:cubicBezTo>
                    <a:pt x="30" y="578"/>
                    <a:pt x="213" y="669"/>
                    <a:pt x="334" y="791"/>
                  </a:cubicBezTo>
                  <a:cubicBezTo>
                    <a:pt x="426" y="669"/>
                    <a:pt x="608" y="548"/>
                    <a:pt x="608" y="426"/>
                  </a:cubicBezTo>
                  <a:cubicBezTo>
                    <a:pt x="608" y="304"/>
                    <a:pt x="426" y="183"/>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6" name="Google Shape;30576;p13"/>
            <p:cNvSpPr/>
            <p:nvPr/>
          </p:nvSpPr>
          <p:spPr>
            <a:xfrm>
              <a:off x="2843775" y="3228300"/>
              <a:ext cx="15225" cy="19100"/>
            </a:xfrm>
            <a:custGeom>
              <a:avLst/>
              <a:gdLst/>
              <a:ahLst/>
              <a:cxnLst/>
              <a:rect l="l" t="t" r="r" b="b"/>
              <a:pathLst>
                <a:path w="609" h="764" extrusionOk="0">
                  <a:moveTo>
                    <a:pt x="366" y="1"/>
                  </a:moveTo>
                  <a:cubicBezTo>
                    <a:pt x="183" y="183"/>
                    <a:pt x="1" y="305"/>
                    <a:pt x="1" y="426"/>
                  </a:cubicBezTo>
                  <a:cubicBezTo>
                    <a:pt x="1" y="548"/>
                    <a:pt x="183" y="700"/>
                    <a:pt x="305" y="760"/>
                  </a:cubicBezTo>
                  <a:cubicBezTo>
                    <a:pt x="309" y="763"/>
                    <a:pt x="315" y="764"/>
                    <a:pt x="322" y="764"/>
                  </a:cubicBezTo>
                  <a:cubicBezTo>
                    <a:pt x="401" y="764"/>
                    <a:pt x="609" y="602"/>
                    <a:pt x="609" y="517"/>
                  </a:cubicBezTo>
                  <a:cubicBezTo>
                    <a:pt x="609" y="365"/>
                    <a:pt x="487" y="213"/>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7" name="Google Shape;30577;p13"/>
            <p:cNvSpPr/>
            <p:nvPr/>
          </p:nvSpPr>
          <p:spPr>
            <a:xfrm>
              <a:off x="2786800" y="3108250"/>
              <a:ext cx="19025" cy="16050"/>
            </a:xfrm>
            <a:custGeom>
              <a:avLst/>
              <a:gdLst/>
              <a:ahLst/>
              <a:cxnLst/>
              <a:rect l="l" t="t" r="r" b="b"/>
              <a:pathLst>
                <a:path w="761" h="642" extrusionOk="0">
                  <a:moveTo>
                    <a:pt x="304" y="0"/>
                  </a:moveTo>
                  <a:cubicBezTo>
                    <a:pt x="213" y="0"/>
                    <a:pt x="0" y="182"/>
                    <a:pt x="0" y="243"/>
                  </a:cubicBezTo>
                  <a:cubicBezTo>
                    <a:pt x="31" y="395"/>
                    <a:pt x="152" y="608"/>
                    <a:pt x="274" y="638"/>
                  </a:cubicBezTo>
                  <a:cubicBezTo>
                    <a:pt x="283" y="641"/>
                    <a:pt x="292" y="642"/>
                    <a:pt x="302" y="642"/>
                  </a:cubicBezTo>
                  <a:cubicBezTo>
                    <a:pt x="418" y="642"/>
                    <a:pt x="563" y="477"/>
                    <a:pt x="760" y="365"/>
                  </a:cubicBezTo>
                  <a:cubicBezTo>
                    <a:pt x="547" y="182"/>
                    <a:pt x="426" y="3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8" name="Google Shape;30578;p13"/>
            <p:cNvSpPr/>
            <p:nvPr/>
          </p:nvSpPr>
          <p:spPr>
            <a:xfrm>
              <a:off x="3107475" y="3637125"/>
              <a:ext cx="19025" cy="15975"/>
            </a:xfrm>
            <a:custGeom>
              <a:avLst/>
              <a:gdLst/>
              <a:ahLst/>
              <a:cxnLst/>
              <a:rect l="l" t="t" r="r" b="b"/>
              <a:pathLst>
                <a:path w="761" h="639" extrusionOk="0">
                  <a:moveTo>
                    <a:pt x="304" y="0"/>
                  </a:moveTo>
                  <a:cubicBezTo>
                    <a:pt x="183" y="31"/>
                    <a:pt x="0" y="244"/>
                    <a:pt x="31" y="335"/>
                  </a:cubicBezTo>
                  <a:cubicBezTo>
                    <a:pt x="31" y="456"/>
                    <a:pt x="243" y="639"/>
                    <a:pt x="365" y="639"/>
                  </a:cubicBezTo>
                  <a:cubicBezTo>
                    <a:pt x="456" y="639"/>
                    <a:pt x="578" y="456"/>
                    <a:pt x="760" y="304"/>
                  </a:cubicBezTo>
                  <a:cubicBezTo>
                    <a:pt x="578" y="152"/>
                    <a:pt x="42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9" name="Google Shape;30579;p13"/>
            <p:cNvSpPr/>
            <p:nvPr/>
          </p:nvSpPr>
          <p:spPr>
            <a:xfrm>
              <a:off x="3198650" y="3669025"/>
              <a:ext cx="19025" cy="16000"/>
            </a:xfrm>
            <a:custGeom>
              <a:avLst/>
              <a:gdLst/>
              <a:ahLst/>
              <a:cxnLst/>
              <a:rect l="l" t="t" r="r" b="b"/>
              <a:pathLst>
                <a:path w="761" h="640" extrusionOk="0">
                  <a:moveTo>
                    <a:pt x="335" y="1"/>
                  </a:moveTo>
                  <a:cubicBezTo>
                    <a:pt x="213" y="31"/>
                    <a:pt x="61" y="214"/>
                    <a:pt x="31" y="335"/>
                  </a:cubicBezTo>
                  <a:cubicBezTo>
                    <a:pt x="1" y="396"/>
                    <a:pt x="183" y="639"/>
                    <a:pt x="274" y="639"/>
                  </a:cubicBezTo>
                  <a:cubicBezTo>
                    <a:pt x="426" y="639"/>
                    <a:pt x="548" y="487"/>
                    <a:pt x="761" y="366"/>
                  </a:cubicBezTo>
                  <a:cubicBezTo>
                    <a:pt x="578" y="214"/>
                    <a:pt x="45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0" name="Google Shape;30580;p13"/>
            <p:cNvSpPr/>
            <p:nvPr/>
          </p:nvSpPr>
          <p:spPr>
            <a:xfrm>
              <a:off x="2836950" y="2406100"/>
              <a:ext cx="19025" cy="15975"/>
            </a:xfrm>
            <a:custGeom>
              <a:avLst/>
              <a:gdLst/>
              <a:ahLst/>
              <a:cxnLst/>
              <a:rect l="l" t="t" r="r" b="b"/>
              <a:pathLst>
                <a:path w="761" h="639" extrusionOk="0">
                  <a:moveTo>
                    <a:pt x="304" y="1"/>
                  </a:moveTo>
                  <a:cubicBezTo>
                    <a:pt x="183" y="31"/>
                    <a:pt x="0" y="244"/>
                    <a:pt x="0" y="335"/>
                  </a:cubicBezTo>
                  <a:cubicBezTo>
                    <a:pt x="0" y="456"/>
                    <a:pt x="213" y="639"/>
                    <a:pt x="335" y="639"/>
                  </a:cubicBezTo>
                  <a:cubicBezTo>
                    <a:pt x="456" y="639"/>
                    <a:pt x="578" y="456"/>
                    <a:pt x="760" y="304"/>
                  </a:cubicBezTo>
                  <a:cubicBezTo>
                    <a:pt x="547" y="153"/>
                    <a:pt x="395"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1" name="Google Shape;30581;p13"/>
            <p:cNvSpPr/>
            <p:nvPr/>
          </p:nvSpPr>
          <p:spPr>
            <a:xfrm>
              <a:off x="4294425" y="3763175"/>
              <a:ext cx="19775" cy="15300"/>
            </a:xfrm>
            <a:custGeom>
              <a:avLst/>
              <a:gdLst/>
              <a:ahLst/>
              <a:cxnLst/>
              <a:rect l="l" t="t" r="r" b="b"/>
              <a:pathLst>
                <a:path w="791" h="612" extrusionOk="0">
                  <a:moveTo>
                    <a:pt x="447" y="0"/>
                  </a:moveTo>
                  <a:cubicBezTo>
                    <a:pt x="313" y="0"/>
                    <a:pt x="194" y="139"/>
                    <a:pt x="0" y="278"/>
                  </a:cubicBezTo>
                  <a:cubicBezTo>
                    <a:pt x="183" y="430"/>
                    <a:pt x="304" y="612"/>
                    <a:pt x="426" y="612"/>
                  </a:cubicBezTo>
                  <a:cubicBezTo>
                    <a:pt x="547" y="612"/>
                    <a:pt x="669" y="430"/>
                    <a:pt x="791" y="338"/>
                  </a:cubicBezTo>
                  <a:cubicBezTo>
                    <a:pt x="669" y="217"/>
                    <a:pt x="578" y="4"/>
                    <a:pt x="487" y="4"/>
                  </a:cubicBezTo>
                  <a:cubicBezTo>
                    <a:pt x="473" y="1"/>
                    <a:pt x="460" y="0"/>
                    <a:pt x="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2" name="Google Shape;30582;p13"/>
            <p:cNvSpPr/>
            <p:nvPr/>
          </p:nvSpPr>
          <p:spPr>
            <a:xfrm>
              <a:off x="4700200" y="2365075"/>
              <a:ext cx="19025" cy="16075"/>
            </a:xfrm>
            <a:custGeom>
              <a:avLst/>
              <a:gdLst/>
              <a:ahLst/>
              <a:cxnLst/>
              <a:rect l="l" t="t" r="r" b="b"/>
              <a:pathLst>
                <a:path w="761" h="643" extrusionOk="0">
                  <a:moveTo>
                    <a:pt x="426" y="0"/>
                  </a:moveTo>
                  <a:cubicBezTo>
                    <a:pt x="305" y="61"/>
                    <a:pt x="183" y="213"/>
                    <a:pt x="1" y="365"/>
                  </a:cubicBezTo>
                  <a:cubicBezTo>
                    <a:pt x="223" y="504"/>
                    <a:pt x="369" y="642"/>
                    <a:pt x="485" y="642"/>
                  </a:cubicBezTo>
                  <a:cubicBezTo>
                    <a:pt x="496" y="642"/>
                    <a:pt x="507" y="641"/>
                    <a:pt x="517" y="638"/>
                  </a:cubicBezTo>
                  <a:cubicBezTo>
                    <a:pt x="639" y="608"/>
                    <a:pt x="730" y="395"/>
                    <a:pt x="760" y="243"/>
                  </a:cubicBezTo>
                  <a:cubicBezTo>
                    <a:pt x="760" y="183"/>
                    <a:pt x="517"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3" name="Google Shape;30583;p13"/>
            <p:cNvSpPr/>
            <p:nvPr/>
          </p:nvSpPr>
          <p:spPr>
            <a:xfrm>
              <a:off x="3059600" y="2076225"/>
              <a:ext cx="19775" cy="15300"/>
            </a:xfrm>
            <a:custGeom>
              <a:avLst/>
              <a:gdLst/>
              <a:ahLst/>
              <a:cxnLst/>
              <a:rect l="l" t="t" r="r" b="b"/>
              <a:pathLst>
                <a:path w="791" h="612" extrusionOk="0">
                  <a:moveTo>
                    <a:pt x="362" y="0"/>
                  </a:moveTo>
                  <a:cubicBezTo>
                    <a:pt x="353" y="0"/>
                    <a:pt x="344" y="2"/>
                    <a:pt x="335" y="4"/>
                  </a:cubicBezTo>
                  <a:cubicBezTo>
                    <a:pt x="213" y="4"/>
                    <a:pt x="122" y="217"/>
                    <a:pt x="0" y="308"/>
                  </a:cubicBezTo>
                  <a:cubicBezTo>
                    <a:pt x="122" y="429"/>
                    <a:pt x="243" y="612"/>
                    <a:pt x="365" y="612"/>
                  </a:cubicBezTo>
                  <a:cubicBezTo>
                    <a:pt x="487" y="612"/>
                    <a:pt x="608" y="429"/>
                    <a:pt x="791" y="277"/>
                  </a:cubicBezTo>
                  <a:cubicBezTo>
                    <a:pt x="594" y="165"/>
                    <a:pt x="475" y="0"/>
                    <a:pt x="3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4" name="Google Shape;30584;p13"/>
            <p:cNvSpPr/>
            <p:nvPr/>
          </p:nvSpPr>
          <p:spPr>
            <a:xfrm>
              <a:off x="4647000" y="2241975"/>
              <a:ext cx="19025" cy="16050"/>
            </a:xfrm>
            <a:custGeom>
              <a:avLst/>
              <a:gdLst/>
              <a:ahLst/>
              <a:cxnLst/>
              <a:rect l="l" t="t" r="r" b="b"/>
              <a:pathLst>
                <a:path w="761" h="642" extrusionOk="0">
                  <a:moveTo>
                    <a:pt x="305" y="0"/>
                  </a:moveTo>
                  <a:cubicBezTo>
                    <a:pt x="214" y="0"/>
                    <a:pt x="1" y="182"/>
                    <a:pt x="1" y="274"/>
                  </a:cubicBezTo>
                  <a:cubicBezTo>
                    <a:pt x="31" y="395"/>
                    <a:pt x="153" y="608"/>
                    <a:pt x="274" y="638"/>
                  </a:cubicBezTo>
                  <a:cubicBezTo>
                    <a:pt x="284" y="641"/>
                    <a:pt x="293" y="642"/>
                    <a:pt x="302" y="642"/>
                  </a:cubicBezTo>
                  <a:cubicBezTo>
                    <a:pt x="419" y="642"/>
                    <a:pt x="564" y="475"/>
                    <a:pt x="761" y="334"/>
                  </a:cubicBezTo>
                  <a:cubicBezTo>
                    <a:pt x="548" y="182"/>
                    <a:pt x="426" y="3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5" name="Google Shape;30585;p13"/>
            <p:cNvSpPr/>
            <p:nvPr/>
          </p:nvSpPr>
          <p:spPr>
            <a:xfrm>
              <a:off x="4644725" y="3373450"/>
              <a:ext cx="17500" cy="14550"/>
            </a:xfrm>
            <a:custGeom>
              <a:avLst/>
              <a:gdLst/>
              <a:ahLst/>
              <a:cxnLst/>
              <a:rect l="l" t="t" r="r" b="b"/>
              <a:pathLst>
                <a:path w="700" h="582" extrusionOk="0">
                  <a:moveTo>
                    <a:pt x="305" y="0"/>
                  </a:moveTo>
                  <a:cubicBezTo>
                    <a:pt x="213" y="0"/>
                    <a:pt x="1" y="213"/>
                    <a:pt x="31" y="243"/>
                  </a:cubicBezTo>
                  <a:cubicBezTo>
                    <a:pt x="61" y="395"/>
                    <a:pt x="183" y="547"/>
                    <a:pt x="335" y="578"/>
                  </a:cubicBezTo>
                  <a:cubicBezTo>
                    <a:pt x="340" y="580"/>
                    <a:pt x="346" y="582"/>
                    <a:pt x="352" y="582"/>
                  </a:cubicBezTo>
                  <a:cubicBezTo>
                    <a:pt x="418" y="582"/>
                    <a:pt x="533" y="445"/>
                    <a:pt x="700" y="334"/>
                  </a:cubicBezTo>
                  <a:cubicBezTo>
                    <a:pt x="548" y="182"/>
                    <a:pt x="426" y="3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6" name="Google Shape;30586;p13"/>
            <p:cNvSpPr/>
            <p:nvPr/>
          </p:nvSpPr>
          <p:spPr>
            <a:xfrm>
              <a:off x="238875" y="4525425"/>
              <a:ext cx="9900" cy="31950"/>
            </a:xfrm>
            <a:custGeom>
              <a:avLst/>
              <a:gdLst/>
              <a:ahLst/>
              <a:cxnLst/>
              <a:rect l="l" t="t" r="r" b="b"/>
              <a:pathLst>
                <a:path w="396" h="1278" extrusionOk="0">
                  <a:moveTo>
                    <a:pt x="0" y="1"/>
                  </a:moveTo>
                  <a:lnTo>
                    <a:pt x="0" y="1277"/>
                  </a:lnTo>
                  <a:cubicBezTo>
                    <a:pt x="335" y="882"/>
                    <a:pt x="396" y="51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7" name="Google Shape;30587;p13"/>
            <p:cNvSpPr/>
            <p:nvPr/>
          </p:nvSpPr>
          <p:spPr>
            <a:xfrm>
              <a:off x="3308875" y="1959950"/>
              <a:ext cx="17475" cy="14625"/>
            </a:xfrm>
            <a:custGeom>
              <a:avLst/>
              <a:gdLst/>
              <a:ahLst/>
              <a:cxnLst/>
              <a:rect l="l" t="t" r="r" b="b"/>
              <a:pathLst>
                <a:path w="699" h="585" extrusionOk="0">
                  <a:moveTo>
                    <a:pt x="348" y="1"/>
                  </a:moveTo>
                  <a:cubicBezTo>
                    <a:pt x="343" y="1"/>
                    <a:pt x="338" y="2"/>
                    <a:pt x="333" y="4"/>
                  </a:cubicBezTo>
                  <a:cubicBezTo>
                    <a:pt x="212" y="65"/>
                    <a:pt x="90" y="187"/>
                    <a:pt x="29" y="339"/>
                  </a:cubicBezTo>
                  <a:cubicBezTo>
                    <a:pt x="1" y="367"/>
                    <a:pt x="188" y="584"/>
                    <a:pt x="260" y="584"/>
                  </a:cubicBezTo>
                  <a:cubicBezTo>
                    <a:pt x="265" y="584"/>
                    <a:pt x="269" y="584"/>
                    <a:pt x="273" y="582"/>
                  </a:cubicBezTo>
                  <a:cubicBezTo>
                    <a:pt x="425" y="582"/>
                    <a:pt x="516" y="430"/>
                    <a:pt x="698" y="308"/>
                  </a:cubicBezTo>
                  <a:cubicBezTo>
                    <a:pt x="558" y="168"/>
                    <a:pt x="417" y="1"/>
                    <a:pt x="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8" name="Google Shape;30588;p13"/>
            <p:cNvSpPr/>
            <p:nvPr/>
          </p:nvSpPr>
          <p:spPr>
            <a:xfrm>
              <a:off x="2959300" y="3480575"/>
              <a:ext cx="19775" cy="14575"/>
            </a:xfrm>
            <a:custGeom>
              <a:avLst/>
              <a:gdLst/>
              <a:ahLst/>
              <a:cxnLst/>
              <a:rect l="l" t="t" r="r" b="b"/>
              <a:pathLst>
                <a:path w="791" h="583" extrusionOk="0">
                  <a:moveTo>
                    <a:pt x="304" y="1"/>
                  </a:moveTo>
                  <a:cubicBezTo>
                    <a:pt x="213" y="1"/>
                    <a:pt x="0" y="183"/>
                    <a:pt x="30" y="244"/>
                  </a:cubicBezTo>
                  <a:cubicBezTo>
                    <a:pt x="61" y="396"/>
                    <a:pt x="213" y="578"/>
                    <a:pt x="304" y="578"/>
                  </a:cubicBezTo>
                  <a:cubicBezTo>
                    <a:pt x="315" y="581"/>
                    <a:pt x="325" y="582"/>
                    <a:pt x="336" y="582"/>
                  </a:cubicBezTo>
                  <a:cubicBezTo>
                    <a:pt x="452" y="582"/>
                    <a:pt x="596" y="444"/>
                    <a:pt x="790" y="305"/>
                  </a:cubicBezTo>
                  <a:cubicBezTo>
                    <a:pt x="578" y="153"/>
                    <a:pt x="456" y="3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9" name="Google Shape;30589;p13"/>
            <p:cNvSpPr/>
            <p:nvPr/>
          </p:nvSpPr>
          <p:spPr>
            <a:xfrm>
              <a:off x="2110500" y="5215400"/>
              <a:ext cx="20525" cy="5350"/>
            </a:xfrm>
            <a:custGeom>
              <a:avLst/>
              <a:gdLst/>
              <a:ahLst/>
              <a:cxnLst/>
              <a:rect l="l" t="t" r="r" b="b"/>
              <a:pathLst>
                <a:path w="821" h="214" extrusionOk="0">
                  <a:moveTo>
                    <a:pt x="418" y="0"/>
                  </a:moveTo>
                  <a:cubicBezTo>
                    <a:pt x="308" y="0"/>
                    <a:pt x="210" y="68"/>
                    <a:pt x="0" y="214"/>
                  </a:cubicBezTo>
                  <a:cubicBezTo>
                    <a:pt x="334" y="183"/>
                    <a:pt x="578" y="183"/>
                    <a:pt x="821" y="153"/>
                  </a:cubicBezTo>
                  <a:cubicBezTo>
                    <a:pt x="621" y="53"/>
                    <a:pt x="515"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0" name="Google Shape;30590;p13"/>
            <p:cNvSpPr/>
            <p:nvPr/>
          </p:nvSpPr>
          <p:spPr>
            <a:xfrm>
              <a:off x="5083950" y="471425"/>
              <a:ext cx="34975" cy="8000"/>
            </a:xfrm>
            <a:custGeom>
              <a:avLst/>
              <a:gdLst/>
              <a:ahLst/>
              <a:cxnLst/>
              <a:rect l="l" t="t" r="r" b="b"/>
              <a:pathLst>
                <a:path w="1399" h="320" extrusionOk="0">
                  <a:moveTo>
                    <a:pt x="0" y="0"/>
                  </a:moveTo>
                  <a:cubicBezTo>
                    <a:pt x="259" y="213"/>
                    <a:pt x="479" y="320"/>
                    <a:pt x="700" y="320"/>
                  </a:cubicBezTo>
                  <a:cubicBezTo>
                    <a:pt x="920" y="320"/>
                    <a:pt x="1140" y="213"/>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1" name="Google Shape;30591;p13"/>
            <p:cNvSpPr/>
            <p:nvPr/>
          </p:nvSpPr>
          <p:spPr>
            <a:xfrm>
              <a:off x="4678925" y="3282250"/>
              <a:ext cx="17500" cy="14575"/>
            </a:xfrm>
            <a:custGeom>
              <a:avLst/>
              <a:gdLst/>
              <a:ahLst/>
              <a:cxnLst/>
              <a:rect l="l" t="t" r="r" b="b"/>
              <a:pathLst>
                <a:path w="700" h="583" extrusionOk="0">
                  <a:moveTo>
                    <a:pt x="365" y="1"/>
                  </a:moveTo>
                  <a:cubicBezTo>
                    <a:pt x="244" y="1"/>
                    <a:pt x="122" y="153"/>
                    <a:pt x="0" y="213"/>
                  </a:cubicBezTo>
                  <a:cubicBezTo>
                    <a:pt x="92" y="335"/>
                    <a:pt x="183" y="517"/>
                    <a:pt x="304" y="578"/>
                  </a:cubicBezTo>
                  <a:cubicBezTo>
                    <a:pt x="307" y="581"/>
                    <a:pt x="311" y="582"/>
                    <a:pt x="316" y="582"/>
                  </a:cubicBezTo>
                  <a:cubicBezTo>
                    <a:pt x="367" y="582"/>
                    <a:pt x="533" y="446"/>
                    <a:pt x="700" y="335"/>
                  </a:cubicBezTo>
                  <a:cubicBezTo>
                    <a:pt x="548" y="183"/>
                    <a:pt x="456" y="3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2" name="Google Shape;30592;p13"/>
            <p:cNvSpPr/>
            <p:nvPr/>
          </p:nvSpPr>
          <p:spPr>
            <a:xfrm>
              <a:off x="3647000" y="1877975"/>
              <a:ext cx="16725" cy="14575"/>
            </a:xfrm>
            <a:custGeom>
              <a:avLst/>
              <a:gdLst/>
              <a:ahLst/>
              <a:cxnLst/>
              <a:rect l="l" t="t" r="r" b="b"/>
              <a:pathLst>
                <a:path w="669" h="583" extrusionOk="0">
                  <a:moveTo>
                    <a:pt x="334" y="1"/>
                  </a:moveTo>
                  <a:cubicBezTo>
                    <a:pt x="213" y="1"/>
                    <a:pt x="91" y="153"/>
                    <a:pt x="0" y="213"/>
                  </a:cubicBezTo>
                  <a:cubicBezTo>
                    <a:pt x="91" y="335"/>
                    <a:pt x="152" y="517"/>
                    <a:pt x="274" y="578"/>
                  </a:cubicBezTo>
                  <a:cubicBezTo>
                    <a:pt x="279" y="581"/>
                    <a:pt x="285" y="582"/>
                    <a:pt x="292" y="582"/>
                  </a:cubicBezTo>
                  <a:cubicBezTo>
                    <a:pt x="361" y="582"/>
                    <a:pt x="502" y="446"/>
                    <a:pt x="669" y="335"/>
                  </a:cubicBezTo>
                  <a:cubicBezTo>
                    <a:pt x="517" y="183"/>
                    <a:pt x="426"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3" name="Google Shape;30593;p13"/>
            <p:cNvSpPr/>
            <p:nvPr/>
          </p:nvSpPr>
          <p:spPr>
            <a:xfrm>
              <a:off x="2877975" y="3140925"/>
              <a:ext cx="16750" cy="14525"/>
            </a:xfrm>
            <a:custGeom>
              <a:avLst/>
              <a:gdLst/>
              <a:ahLst/>
              <a:cxnLst/>
              <a:rect l="l" t="t" r="r" b="b"/>
              <a:pathLst>
                <a:path w="670" h="581" extrusionOk="0">
                  <a:moveTo>
                    <a:pt x="274" y="0"/>
                  </a:moveTo>
                  <a:cubicBezTo>
                    <a:pt x="183" y="30"/>
                    <a:pt x="92" y="182"/>
                    <a:pt x="1" y="304"/>
                  </a:cubicBezTo>
                  <a:cubicBezTo>
                    <a:pt x="122" y="395"/>
                    <a:pt x="244" y="547"/>
                    <a:pt x="365" y="578"/>
                  </a:cubicBezTo>
                  <a:cubicBezTo>
                    <a:pt x="369" y="580"/>
                    <a:pt x="374" y="580"/>
                    <a:pt x="378" y="580"/>
                  </a:cubicBezTo>
                  <a:cubicBezTo>
                    <a:pt x="442" y="580"/>
                    <a:pt x="556" y="385"/>
                    <a:pt x="669"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4" name="Google Shape;30594;p13"/>
            <p:cNvSpPr/>
            <p:nvPr/>
          </p:nvSpPr>
          <p:spPr>
            <a:xfrm>
              <a:off x="3952475" y="1884050"/>
              <a:ext cx="14450" cy="18275"/>
            </a:xfrm>
            <a:custGeom>
              <a:avLst/>
              <a:gdLst/>
              <a:ahLst/>
              <a:cxnLst/>
              <a:rect l="l" t="t" r="r" b="b"/>
              <a:pathLst>
                <a:path w="578" h="731" extrusionOk="0">
                  <a:moveTo>
                    <a:pt x="274" y="1"/>
                  </a:moveTo>
                  <a:cubicBezTo>
                    <a:pt x="152" y="183"/>
                    <a:pt x="0" y="274"/>
                    <a:pt x="0" y="396"/>
                  </a:cubicBezTo>
                  <a:cubicBezTo>
                    <a:pt x="0" y="487"/>
                    <a:pt x="152" y="609"/>
                    <a:pt x="213" y="730"/>
                  </a:cubicBezTo>
                  <a:cubicBezTo>
                    <a:pt x="335" y="609"/>
                    <a:pt x="487" y="517"/>
                    <a:pt x="547" y="396"/>
                  </a:cubicBezTo>
                  <a:cubicBezTo>
                    <a:pt x="578" y="335"/>
                    <a:pt x="426" y="183"/>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5" name="Google Shape;30595;p13"/>
            <p:cNvSpPr/>
            <p:nvPr/>
          </p:nvSpPr>
          <p:spPr>
            <a:xfrm>
              <a:off x="4259475" y="1893825"/>
              <a:ext cx="19000" cy="15325"/>
            </a:xfrm>
            <a:custGeom>
              <a:avLst/>
              <a:gdLst/>
              <a:ahLst/>
              <a:cxnLst/>
              <a:rect l="l" t="t" r="r" b="b"/>
              <a:pathLst>
                <a:path w="760" h="613" extrusionOk="0">
                  <a:moveTo>
                    <a:pt x="276" y="1"/>
                  </a:moveTo>
                  <a:cubicBezTo>
                    <a:pt x="265" y="1"/>
                    <a:pt x="254" y="2"/>
                    <a:pt x="243" y="5"/>
                  </a:cubicBezTo>
                  <a:cubicBezTo>
                    <a:pt x="152" y="35"/>
                    <a:pt x="30" y="248"/>
                    <a:pt x="0" y="370"/>
                  </a:cubicBezTo>
                  <a:cubicBezTo>
                    <a:pt x="0" y="430"/>
                    <a:pt x="213" y="613"/>
                    <a:pt x="304" y="613"/>
                  </a:cubicBezTo>
                  <a:cubicBezTo>
                    <a:pt x="456" y="582"/>
                    <a:pt x="547" y="430"/>
                    <a:pt x="760" y="248"/>
                  </a:cubicBezTo>
                  <a:cubicBezTo>
                    <a:pt x="538" y="137"/>
                    <a:pt x="392" y="1"/>
                    <a:pt x="2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6" name="Google Shape;30596;p13"/>
            <p:cNvSpPr/>
            <p:nvPr/>
          </p:nvSpPr>
          <p:spPr>
            <a:xfrm>
              <a:off x="2818700" y="3017725"/>
              <a:ext cx="17500" cy="14550"/>
            </a:xfrm>
            <a:custGeom>
              <a:avLst/>
              <a:gdLst/>
              <a:ahLst/>
              <a:cxnLst/>
              <a:rect l="l" t="t" r="r" b="b"/>
              <a:pathLst>
                <a:path w="700" h="582" extrusionOk="0">
                  <a:moveTo>
                    <a:pt x="320" y="1"/>
                  </a:moveTo>
                  <a:cubicBezTo>
                    <a:pt x="314" y="1"/>
                    <a:pt x="309" y="2"/>
                    <a:pt x="305" y="4"/>
                  </a:cubicBezTo>
                  <a:cubicBezTo>
                    <a:pt x="183" y="95"/>
                    <a:pt x="92" y="247"/>
                    <a:pt x="1" y="369"/>
                  </a:cubicBezTo>
                  <a:cubicBezTo>
                    <a:pt x="122" y="430"/>
                    <a:pt x="244" y="581"/>
                    <a:pt x="335" y="581"/>
                  </a:cubicBezTo>
                  <a:cubicBezTo>
                    <a:pt x="457" y="581"/>
                    <a:pt x="548" y="430"/>
                    <a:pt x="700" y="278"/>
                  </a:cubicBezTo>
                  <a:cubicBezTo>
                    <a:pt x="531" y="165"/>
                    <a:pt x="389"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7" name="Google Shape;30597;p13"/>
            <p:cNvSpPr/>
            <p:nvPr/>
          </p:nvSpPr>
          <p:spPr>
            <a:xfrm>
              <a:off x="4844575" y="2828600"/>
              <a:ext cx="19800" cy="14550"/>
            </a:xfrm>
            <a:custGeom>
              <a:avLst/>
              <a:gdLst/>
              <a:ahLst/>
              <a:cxnLst/>
              <a:rect l="l" t="t" r="r" b="b"/>
              <a:pathLst>
                <a:path w="792" h="582" extrusionOk="0">
                  <a:moveTo>
                    <a:pt x="305" y="0"/>
                  </a:moveTo>
                  <a:cubicBezTo>
                    <a:pt x="214" y="0"/>
                    <a:pt x="92" y="183"/>
                    <a:pt x="1" y="274"/>
                  </a:cubicBezTo>
                  <a:cubicBezTo>
                    <a:pt x="92" y="396"/>
                    <a:pt x="214" y="578"/>
                    <a:pt x="335" y="578"/>
                  </a:cubicBezTo>
                  <a:cubicBezTo>
                    <a:pt x="342" y="580"/>
                    <a:pt x="349" y="581"/>
                    <a:pt x="357" y="581"/>
                  </a:cubicBezTo>
                  <a:cubicBezTo>
                    <a:pt x="449" y="581"/>
                    <a:pt x="594" y="415"/>
                    <a:pt x="791" y="274"/>
                  </a:cubicBezTo>
                  <a:cubicBezTo>
                    <a:pt x="578" y="152"/>
                    <a:pt x="426"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8" name="Google Shape;30598;p13"/>
            <p:cNvSpPr/>
            <p:nvPr/>
          </p:nvSpPr>
          <p:spPr>
            <a:xfrm>
              <a:off x="2795900" y="2803525"/>
              <a:ext cx="17525" cy="14550"/>
            </a:xfrm>
            <a:custGeom>
              <a:avLst/>
              <a:gdLst/>
              <a:ahLst/>
              <a:cxnLst/>
              <a:rect l="l" t="t" r="r" b="b"/>
              <a:pathLst>
                <a:path w="701" h="582" extrusionOk="0">
                  <a:moveTo>
                    <a:pt x="335" y="0"/>
                  </a:moveTo>
                  <a:cubicBezTo>
                    <a:pt x="244" y="0"/>
                    <a:pt x="123" y="152"/>
                    <a:pt x="1" y="244"/>
                  </a:cubicBezTo>
                  <a:cubicBezTo>
                    <a:pt x="92" y="365"/>
                    <a:pt x="183" y="517"/>
                    <a:pt x="305" y="578"/>
                  </a:cubicBezTo>
                  <a:cubicBezTo>
                    <a:pt x="309" y="580"/>
                    <a:pt x="315" y="581"/>
                    <a:pt x="320" y="581"/>
                  </a:cubicBezTo>
                  <a:cubicBezTo>
                    <a:pt x="389" y="581"/>
                    <a:pt x="531" y="417"/>
                    <a:pt x="700" y="304"/>
                  </a:cubicBezTo>
                  <a:cubicBezTo>
                    <a:pt x="548" y="183"/>
                    <a:pt x="426"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9" name="Google Shape;30599;p13"/>
            <p:cNvSpPr/>
            <p:nvPr/>
          </p:nvSpPr>
          <p:spPr>
            <a:xfrm>
              <a:off x="2825550" y="2712250"/>
              <a:ext cx="17500" cy="14550"/>
            </a:xfrm>
            <a:custGeom>
              <a:avLst/>
              <a:gdLst/>
              <a:ahLst/>
              <a:cxnLst/>
              <a:rect l="l" t="t" r="r" b="b"/>
              <a:pathLst>
                <a:path w="700" h="582" extrusionOk="0">
                  <a:moveTo>
                    <a:pt x="356" y="1"/>
                  </a:moveTo>
                  <a:cubicBezTo>
                    <a:pt x="308" y="1"/>
                    <a:pt x="141" y="165"/>
                    <a:pt x="0" y="278"/>
                  </a:cubicBezTo>
                  <a:cubicBezTo>
                    <a:pt x="152" y="429"/>
                    <a:pt x="244" y="581"/>
                    <a:pt x="365" y="581"/>
                  </a:cubicBezTo>
                  <a:cubicBezTo>
                    <a:pt x="456" y="581"/>
                    <a:pt x="578" y="429"/>
                    <a:pt x="699" y="369"/>
                  </a:cubicBezTo>
                  <a:cubicBezTo>
                    <a:pt x="578" y="247"/>
                    <a:pt x="487" y="95"/>
                    <a:pt x="365" y="4"/>
                  </a:cubicBezTo>
                  <a:cubicBezTo>
                    <a:pt x="363" y="2"/>
                    <a:pt x="360" y="1"/>
                    <a:pt x="3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0" name="Google Shape;30600;p13"/>
            <p:cNvSpPr/>
            <p:nvPr/>
          </p:nvSpPr>
          <p:spPr>
            <a:xfrm>
              <a:off x="4819500" y="2614300"/>
              <a:ext cx="19775" cy="14550"/>
            </a:xfrm>
            <a:custGeom>
              <a:avLst/>
              <a:gdLst/>
              <a:ahLst/>
              <a:cxnLst/>
              <a:rect l="l" t="t" r="r" b="b"/>
              <a:pathLst>
                <a:path w="791" h="582" extrusionOk="0">
                  <a:moveTo>
                    <a:pt x="305" y="1"/>
                  </a:moveTo>
                  <a:cubicBezTo>
                    <a:pt x="213" y="1"/>
                    <a:pt x="1" y="214"/>
                    <a:pt x="31" y="244"/>
                  </a:cubicBezTo>
                  <a:cubicBezTo>
                    <a:pt x="92" y="396"/>
                    <a:pt x="213" y="578"/>
                    <a:pt x="335" y="578"/>
                  </a:cubicBezTo>
                  <a:cubicBezTo>
                    <a:pt x="344" y="581"/>
                    <a:pt x="353" y="582"/>
                    <a:pt x="362" y="582"/>
                  </a:cubicBezTo>
                  <a:cubicBezTo>
                    <a:pt x="475" y="582"/>
                    <a:pt x="594" y="415"/>
                    <a:pt x="791" y="274"/>
                  </a:cubicBezTo>
                  <a:cubicBezTo>
                    <a:pt x="578" y="153"/>
                    <a:pt x="426"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1" name="Google Shape;30601;p13"/>
            <p:cNvSpPr/>
            <p:nvPr/>
          </p:nvSpPr>
          <p:spPr>
            <a:xfrm>
              <a:off x="2770075" y="2586950"/>
              <a:ext cx="19775" cy="14575"/>
            </a:xfrm>
            <a:custGeom>
              <a:avLst/>
              <a:gdLst/>
              <a:ahLst/>
              <a:cxnLst/>
              <a:rect l="l" t="t" r="r" b="b"/>
              <a:pathLst>
                <a:path w="791" h="583" extrusionOk="0">
                  <a:moveTo>
                    <a:pt x="304" y="1"/>
                  </a:moveTo>
                  <a:cubicBezTo>
                    <a:pt x="213" y="1"/>
                    <a:pt x="92" y="153"/>
                    <a:pt x="0" y="244"/>
                  </a:cubicBezTo>
                  <a:cubicBezTo>
                    <a:pt x="92" y="365"/>
                    <a:pt x="183" y="578"/>
                    <a:pt x="304" y="578"/>
                  </a:cubicBezTo>
                  <a:cubicBezTo>
                    <a:pt x="315" y="581"/>
                    <a:pt x="326" y="582"/>
                    <a:pt x="337" y="582"/>
                  </a:cubicBezTo>
                  <a:cubicBezTo>
                    <a:pt x="453" y="582"/>
                    <a:pt x="597" y="443"/>
                    <a:pt x="791" y="305"/>
                  </a:cubicBezTo>
                  <a:cubicBezTo>
                    <a:pt x="578" y="15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2" name="Google Shape;30602;p13"/>
            <p:cNvSpPr/>
            <p:nvPr/>
          </p:nvSpPr>
          <p:spPr>
            <a:xfrm>
              <a:off x="4729075" y="2577075"/>
              <a:ext cx="14475" cy="18275"/>
            </a:xfrm>
            <a:custGeom>
              <a:avLst/>
              <a:gdLst/>
              <a:ahLst/>
              <a:cxnLst/>
              <a:rect l="l" t="t" r="r" b="b"/>
              <a:pathLst>
                <a:path w="579" h="731" extrusionOk="0">
                  <a:moveTo>
                    <a:pt x="335" y="1"/>
                  </a:moveTo>
                  <a:cubicBezTo>
                    <a:pt x="183" y="183"/>
                    <a:pt x="1" y="304"/>
                    <a:pt x="31" y="365"/>
                  </a:cubicBezTo>
                  <a:cubicBezTo>
                    <a:pt x="61" y="517"/>
                    <a:pt x="213" y="608"/>
                    <a:pt x="335" y="730"/>
                  </a:cubicBezTo>
                  <a:cubicBezTo>
                    <a:pt x="426" y="608"/>
                    <a:pt x="578" y="517"/>
                    <a:pt x="578" y="426"/>
                  </a:cubicBezTo>
                  <a:cubicBezTo>
                    <a:pt x="578" y="304"/>
                    <a:pt x="457" y="183"/>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3" name="Google Shape;30603;p13"/>
            <p:cNvSpPr/>
            <p:nvPr/>
          </p:nvSpPr>
          <p:spPr>
            <a:xfrm>
              <a:off x="4317225" y="2019325"/>
              <a:ext cx="14450" cy="17500"/>
            </a:xfrm>
            <a:custGeom>
              <a:avLst/>
              <a:gdLst/>
              <a:ahLst/>
              <a:cxnLst/>
              <a:rect l="l" t="t" r="r" b="b"/>
              <a:pathLst>
                <a:path w="578" h="700" extrusionOk="0">
                  <a:moveTo>
                    <a:pt x="243" y="0"/>
                  </a:moveTo>
                  <a:cubicBezTo>
                    <a:pt x="152" y="91"/>
                    <a:pt x="0" y="213"/>
                    <a:pt x="0" y="335"/>
                  </a:cubicBezTo>
                  <a:cubicBezTo>
                    <a:pt x="0" y="426"/>
                    <a:pt x="152" y="547"/>
                    <a:pt x="274" y="699"/>
                  </a:cubicBezTo>
                  <a:cubicBezTo>
                    <a:pt x="395" y="547"/>
                    <a:pt x="578" y="395"/>
                    <a:pt x="547" y="335"/>
                  </a:cubicBezTo>
                  <a:cubicBezTo>
                    <a:pt x="517" y="183"/>
                    <a:pt x="334" y="91"/>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4" name="Google Shape;30604;p13"/>
            <p:cNvSpPr/>
            <p:nvPr/>
          </p:nvSpPr>
          <p:spPr>
            <a:xfrm>
              <a:off x="4408400" y="2048200"/>
              <a:ext cx="14475" cy="18250"/>
            </a:xfrm>
            <a:custGeom>
              <a:avLst/>
              <a:gdLst/>
              <a:ahLst/>
              <a:cxnLst/>
              <a:rect l="l" t="t" r="r" b="b"/>
              <a:pathLst>
                <a:path w="579" h="730" extrusionOk="0">
                  <a:moveTo>
                    <a:pt x="244" y="0"/>
                  </a:moveTo>
                  <a:cubicBezTo>
                    <a:pt x="122" y="183"/>
                    <a:pt x="1" y="304"/>
                    <a:pt x="1" y="426"/>
                  </a:cubicBezTo>
                  <a:cubicBezTo>
                    <a:pt x="1" y="517"/>
                    <a:pt x="153" y="608"/>
                    <a:pt x="244" y="730"/>
                  </a:cubicBezTo>
                  <a:cubicBezTo>
                    <a:pt x="365" y="608"/>
                    <a:pt x="517" y="517"/>
                    <a:pt x="548" y="365"/>
                  </a:cubicBezTo>
                  <a:cubicBezTo>
                    <a:pt x="578" y="304"/>
                    <a:pt x="396" y="183"/>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5" name="Google Shape;30605;p13"/>
            <p:cNvSpPr/>
            <p:nvPr/>
          </p:nvSpPr>
          <p:spPr>
            <a:xfrm>
              <a:off x="2960050" y="2347600"/>
              <a:ext cx="14450" cy="17500"/>
            </a:xfrm>
            <a:custGeom>
              <a:avLst/>
              <a:gdLst/>
              <a:ahLst/>
              <a:cxnLst/>
              <a:rect l="l" t="t" r="r" b="b"/>
              <a:pathLst>
                <a:path w="578" h="700" extrusionOk="0">
                  <a:moveTo>
                    <a:pt x="365" y="0"/>
                  </a:moveTo>
                  <a:cubicBezTo>
                    <a:pt x="244" y="91"/>
                    <a:pt x="92" y="182"/>
                    <a:pt x="31" y="304"/>
                  </a:cubicBezTo>
                  <a:cubicBezTo>
                    <a:pt x="0" y="395"/>
                    <a:pt x="152" y="517"/>
                    <a:pt x="304" y="699"/>
                  </a:cubicBezTo>
                  <a:cubicBezTo>
                    <a:pt x="426" y="547"/>
                    <a:pt x="578" y="426"/>
                    <a:pt x="578" y="334"/>
                  </a:cubicBezTo>
                  <a:cubicBezTo>
                    <a:pt x="578" y="213"/>
                    <a:pt x="426" y="91"/>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6" name="Google Shape;30606;p13"/>
            <p:cNvSpPr/>
            <p:nvPr/>
          </p:nvSpPr>
          <p:spPr>
            <a:xfrm>
              <a:off x="2995000" y="2256400"/>
              <a:ext cx="14475" cy="17500"/>
            </a:xfrm>
            <a:custGeom>
              <a:avLst/>
              <a:gdLst/>
              <a:ahLst/>
              <a:cxnLst/>
              <a:rect l="l" t="t" r="r" b="b"/>
              <a:pathLst>
                <a:path w="579" h="700" extrusionOk="0">
                  <a:moveTo>
                    <a:pt x="244" y="1"/>
                  </a:moveTo>
                  <a:cubicBezTo>
                    <a:pt x="153" y="92"/>
                    <a:pt x="1" y="213"/>
                    <a:pt x="1" y="335"/>
                  </a:cubicBezTo>
                  <a:cubicBezTo>
                    <a:pt x="1" y="426"/>
                    <a:pt x="153" y="548"/>
                    <a:pt x="274" y="700"/>
                  </a:cubicBezTo>
                  <a:cubicBezTo>
                    <a:pt x="396" y="548"/>
                    <a:pt x="578" y="396"/>
                    <a:pt x="548" y="335"/>
                  </a:cubicBezTo>
                  <a:cubicBezTo>
                    <a:pt x="517" y="183"/>
                    <a:pt x="335" y="92"/>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7" name="Google Shape;30607;p13"/>
            <p:cNvSpPr/>
            <p:nvPr/>
          </p:nvSpPr>
          <p:spPr>
            <a:xfrm>
              <a:off x="4207800" y="3726025"/>
              <a:ext cx="14450" cy="18275"/>
            </a:xfrm>
            <a:custGeom>
              <a:avLst/>
              <a:gdLst/>
              <a:ahLst/>
              <a:cxnLst/>
              <a:rect l="l" t="t" r="r" b="b"/>
              <a:pathLst>
                <a:path w="578" h="731" extrusionOk="0">
                  <a:moveTo>
                    <a:pt x="274" y="1"/>
                  </a:moveTo>
                  <a:cubicBezTo>
                    <a:pt x="152" y="183"/>
                    <a:pt x="0" y="274"/>
                    <a:pt x="0" y="396"/>
                  </a:cubicBezTo>
                  <a:cubicBezTo>
                    <a:pt x="0" y="517"/>
                    <a:pt x="152" y="609"/>
                    <a:pt x="213" y="730"/>
                  </a:cubicBezTo>
                  <a:cubicBezTo>
                    <a:pt x="335" y="609"/>
                    <a:pt x="486" y="517"/>
                    <a:pt x="547" y="396"/>
                  </a:cubicBezTo>
                  <a:cubicBezTo>
                    <a:pt x="578" y="335"/>
                    <a:pt x="395" y="183"/>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8" name="Google Shape;30608;p13"/>
            <p:cNvSpPr/>
            <p:nvPr/>
          </p:nvSpPr>
          <p:spPr>
            <a:xfrm>
              <a:off x="3470700" y="3770100"/>
              <a:ext cx="17500" cy="14550"/>
            </a:xfrm>
            <a:custGeom>
              <a:avLst/>
              <a:gdLst/>
              <a:ahLst/>
              <a:cxnLst/>
              <a:rect l="l" t="t" r="r" b="b"/>
              <a:pathLst>
                <a:path w="700" h="582" extrusionOk="0">
                  <a:moveTo>
                    <a:pt x="335" y="1"/>
                  </a:moveTo>
                  <a:cubicBezTo>
                    <a:pt x="213" y="1"/>
                    <a:pt x="122" y="153"/>
                    <a:pt x="0" y="244"/>
                  </a:cubicBezTo>
                  <a:cubicBezTo>
                    <a:pt x="122" y="365"/>
                    <a:pt x="183" y="517"/>
                    <a:pt x="335" y="578"/>
                  </a:cubicBezTo>
                  <a:cubicBezTo>
                    <a:pt x="337" y="580"/>
                    <a:pt x="340" y="581"/>
                    <a:pt x="344" y="581"/>
                  </a:cubicBezTo>
                  <a:cubicBezTo>
                    <a:pt x="388" y="581"/>
                    <a:pt x="531" y="417"/>
                    <a:pt x="699" y="305"/>
                  </a:cubicBezTo>
                  <a:cubicBezTo>
                    <a:pt x="547" y="183"/>
                    <a:pt x="426"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9" name="Google Shape;30609;p13"/>
            <p:cNvSpPr/>
            <p:nvPr/>
          </p:nvSpPr>
          <p:spPr>
            <a:xfrm>
              <a:off x="3561875" y="3801925"/>
              <a:ext cx="17500" cy="14550"/>
            </a:xfrm>
            <a:custGeom>
              <a:avLst/>
              <a:gdLst/>
              <a:ahLst/>
              <a:cxnLst/>
              <a:rect l="l" t="t" r="r" b="b"/>
              <a:pathLst>
                <a:path w="700" h="582" extrusionOk="0">
                  <a:moveTo>
                    <a:pt x="320" y="1"/>
                  </a:moveTo>
                  <a:cubicBezTo>
                    <a:pt x="314" y="1"/>
                    <a:pt x="309" y="2"/>
                    <a:pt x="305" y="4"/>
                  </a:cubicBezTo>
                  <a:cubicBezTo>
                    <a:pt x="183" y="95"/>
                    <a:pt x="92" y="247"/>
                    <a:pt x="1" y="369"/>
                  </a:cubicBezTo>
                  <a:cubicBezTo>
                    <a:pt x="122" y="430"/>
                    <a:pt x="244" y="582"/>
                    <a:pt x="335" y="582"/>
                  </a:cubicBezTo>
                  <a:cubicBezTo>
                    <a:pt x="457" y="582"/>
                    <a:pt x="548" y="430"/>
                    <a:pt x="700" y="278"/>
                  </a:cubicBezTo>
                  <a:cubicBezTo>
                    <a:pt x="531" y="165"/>
                    <a:pt x="389"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0" name="Google Shape;30610;p13"/>
            <p:cNvSpPr/>
            <p:nvPr/>
          </p:nvSpPr>
          <p:spPr>
            <a:xfrm>
              <a:off x="3867350" y="3811125"/>
              <a:ext cx="17500" cy="14575"/>
            </a:xfrm>
            <a:custGeom>
              <a:avLst/>
              <a:gdLst/>
              <a:ahLst/>
              <a:cxnLst/>
              <a:rect l="l" t="t" r="r" b="b"/>
              <a:pathLst>
                <a:path w="700" h="583" extrusionOk="0">
                  <a:moveTo>
                    <a:pt x="335" y="1"/>
                  </a:moveTo>
                  <a:cubicBezTo>
                    <a:pt x="244" y="1"/>
                    <a:pt x="122" y="153"/>
                    <a:pt x="1" y="244"/>
                  </a:cubicBezTo>
                  <a:cubicBezTo>
                    <a:pt x="92" y="366"/>
                    <a:pt x="183" y="518"/>
                    <a:pt x="305" y="578"/>
                  </a:cubicBezTo>
                  <a:cubicBezTo>
                    <a:pt x="310" y="581"/>
                    <a:pt x="316" y="582"/>
                    <a:pt x="323" y="582"/>
                  </a:cubicBezTo>
                  <a:cubicBezTo>
                    <a:pt x="393" y="582"/>
                    <a:pt x="534" y="446"/>
                    <a:pt x="700" y="335"/>
                  </a:cubicBezTo>
                  <a:cubicBezTo>
                    <a:pt x="548" y="183"/>
                    <a:pt x="457" y="3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1" name="Google Shape;30611;p13"/>
            <p:cNvSpPr/>
            <p:nvPr/>
          </p:nvSpPr>
          <p:spPr>
            <a:xfrm>
              <a:off x="4487425" y="3520850"/>
              <a:ext cx="14475" cy="18275"/>
            </a:xfrm>
            <a:custGeom>
              <a:avLst/>
              <a:gdLst/>
              <a:ahLst/>
              <a:cxnLst/>
              <a:rect l="l" t="t" r="r" b="b"/>
              <a:pathLst>
                <a:path w="579" h="731" extrusionOk="0">
                  <a:moveTo>
                    <a:pt x="335" y="1"/>
                  </a:moveTo>
                  <a:cubicBezTo>
                    <a:pt x="183" y="183"/>
                    <a:pt x="1" y="305"/>
                    <a:pt x="31" y="366"/>
                  </a:cubicBezTo>
                  <a:cubicBezTo>
                    <a:pt x="62" y="518"/>
                    <a:pt x="214" y="609"/>
                    <a:pt x="335" y="730"/>
                  </a:cubicBezTo>
                  <a:cubicBezTo>
                    <a:pt x="426" y="609"/>
                    <a:pt x="578" y="518"/>
                    <a:pt x="578" y="426"/>
                  </a:cubicBezTo>
                  <a:cubicBezTo>
                    <a:pt x="578" y="305"/>
                    <a:pt x="457" y="183"/>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2" name="Google Shape;30612;p13"/>
            <p:cNvSpPr/>
            <p:nvPr/>
          </p:nvSpPr>
          <p:spPr>
            <a:xfrm>
              <a:off x="4760225" y="2491200"/>
              <a:ext cx="16750" cy="17500"/>
            </a:xfrm>
            <a:custGeom>
              <a:avLst/>
              <a:gdLst/>
              <a:ahLst/>
              <a:cxnLst/>
              <a:rect l="l" t="t" r="r" b="b"/>
              <a:pathLst>
                <a:path w="670" h="700" extrusionOk="0">
                  <a:moveTo>
                    <a:pt x="366" y="1"/>
                  </a:moveTo>
                  <a:cubicBezTo>
                    <a:pt x="214" y="62"/>
                    <a:pt x="92" y="183"/>
                    <a:pt x="31" y="335"/>
                  </a:cubicBezTo>
                  <a:cubicBezTo>
                    <a:pt x="1" y="396"/>
                    <a:pt x="183" y="518"/>
                    <a:pt x="335" y="700"/>
                  </a:cubicBezTo>
                  <a:cubicBezTo>
                    <a:pt x="457" y="518"/>
                    <a:pt x="609" y="396"/>
                    <a:pt x="639" y="274"/>
                  </a:cubicBezTo>
                  <a:cubicBezTo>
                    <a:pt x="670" y="214"/>
                    <a:pt x="426"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3" name="Google Shape;30613;p13"/>
            <p:cNvSpPr/>
            <p:nvPr/>
          </p:nvSpPr>
          <p:spPr>
            <a:xfrm>
              <a:off x="3183450" y="2017025"/>
              <a:ext cx="19025" cy="14475"/>
            </a:xfrm>
            <a:custGeom>
              <a:avLst/>
              <a:gdLst/>
              <a:ahLst/>
              <a:cxnLst/>
              <a:rect l="l" t="t" r="r" b="b"/>
              <a:pathLst>
                <a:path w="761" h="579" extrusionOk="0">
                  <a:moveTo>
                    <a:pt x="244" y="1"/>
                  </a:moveTo>
                  <a:cubicBezTo>
                    <a:pt x="153" y="1"/>
                    <a:pt x="1" y="214"/>
                    <a:pt x="1" y="305"/>
                  </a:cubicBezTo>
                  <a:cubicBezTo>
                    <a:pt x="1" y="427"/>
                    <a:pt x="183" y="579"/>
                    <a:pt x="274" y="579"/>
                  </a:cubicBezTo>
                  <a:cubicBezTo>
                    <a:pt x="426" y="579"/>
                    <a:pt x="548" y="427"/>
                    <a:pt x="761" y="275"/>
                  </a:cubicBezTo>
                  <a:cubicBezTo>
                    <a:pt x="517" y="153"/>
                    <a:pt x="396" y="3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4" name="Google Shape;30614;p13"/>
            <p:cNvSpPr/>
            <p:nvPr/>
          </p:nvSpPr>
          <p:spPr>
            <a:xfrm>
              <a:off x="4455525" y="3612800"/>
              <a:ext cx="19025" cy="14475"/>
            </a:xfrm>
            <a:custGeom>
              <a:avLst/>
              <a:gdLst/>
              <a:ahLst/>
              <a:cxnLst/>
              <a:rect l="l" t="t" r="r" b="b"/>
              <a:pathLst>
                <a:path w="761" h="579" extrusionOk="0">
                  <a:moveTo>
                    <a:pt x="243" y="1"/>
                  </a:moveTo>
                  <a:cubicBezTo>
                    <a:pt x="152" y="1"/>
                    <a:pt x="0" y="213"/>
                    <a:pt x="0" y="305"/>
                  </a:cubicBezTo>
                  <a:cubicBezTo>
                    <a:pt x="0" y="426"/>
                    <a:pt x="183" y="578"/>
                    <a:pt x="274" y="578"/>
                  </a:cubicBezTo>
                  <a:cubicBezTo>
                    <a:pt x="426" y="578"/>
                    <a:pt x="547" y="426"/>
                    <a:pt x="760" y="274"/>
                  </a:cubicBezTo>
                  <a:cubicBezTo>
                    <a:pt x="517" y="153"/>
                    <a:pt x="395" y="3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5" name="Google Shape;30615;p13"/>
            <p:cNvSpPr/>
            <p:nvPr/>
          </p:nvSpPr>
          <p:spPr>
            <a:xfrm>
              <a:off x="4745025" y="3102150"/>
              <a:ext cx="15225" cy="16750"/>
            </a:xfrm>
            <a:custGeom>
              <a:avLst/>
              <a:gdLst/>
              <a:ahLst/>
              <a:cxnLst/>
              <a:rect l="l" t="t" r="r" b="b"/>
              <a:pathLst>
                <a:path w="609" h="670" extrusionOk="0">
                  <a:moveTo>
                    <a:pt x="274" y="1"/>
                  </a:moveTo>
                  <a:cubicBezTo>
                    <a:pt x="183" y="122"/>
                    <a:pt x="31" y="183"/>
                    <a:pt x="31" y="305"/>
                  </a:cubicBezTo>
                  <a:cubicBezTo>
                    <a:pt x="1" y="396"/>
                    <a:pt x="153" y="518"/>
                    <a:pt x="274" y="670"/>
                  </a:cubicBezTo>
                  <a:cubicBezTo>
                    <a:pt x="426" y="518"/>
                    <a:pt x="609" y="396"/>
                    <a:pt x="578" y="335"/>
                  </a:cubicBezTo>
                  <a:cubicBezTo>
                    <a:pt x="518" y="214"/>
                    <a:pt x="396" y="122"/>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6" name="Google Shape;30616;p13"/>
            <p:cNvSpPr/>
            <p:nvPr/>
          </p:nvSpPr>
          <p:spPr>
            <a:xfrm>
              <a:off x="4498075" y="2085425"/>
              <a:ext cx="19025" cy="14550"/>
            </a:xfrm>
            <a:custGeom>
              <a:avLst/>
              <a:gdLst/>
              <a:ahLst/>
              <a:cxnLst/>
              <a:rect l="l" t="t" r="r" b="b"/>
              <a:pathLst>
                <a:path w="761" h="582" extrusionOk="0">
                  <a:moveTo>
                    <a:pt x="395" y="1"/>
                  </a:moveTo>
                  <a:cubicBezTo>
                    <a:pt x="243" y="31"/>
                    <a:pt x="122" y="183"/>
                    <a:pt x="0" y="274"/>
                  </a:cubicBezTo>
                  <a:cubicBezTo>
                    <a:pt x="122" y="396"/>
                    <a:pt x="243" y="548"/>
                    <a:pt x="365" y="578"/>
                  </a:cubicBezTo>
                  <a:cubicBezTo>
                    <a:pt x="372" y="580"/>
                    <a:pt x="379" y="581"/>
                    <a:pt x="386" y="581"/>
                  </a:cubicBezTo>
                  <a:cubicBezTo>
                    <a:pt x="475" y="581"/>
                    <a:pt x="592" y="417"/>
                    <a:pt x="760" y="305"/>
                  </a:cubicBezTo>
                  <a:cubicBezTo>
                    <a:pt x="608" y="183"/>
                    <a:pt x="487"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7" name="Google Shape;30617;p13"/>
            <p:cNvSpPr/>
            <p:nvPr/>
          </p:nvSpPr>
          <p:spPr>
            <a:xfrm>
              <a:off x="3151550" y="2108225"/>
              <a:ext cx="14450" cy="16750"/>
            </a:xfrm>
            <a:custGeom>
              <a:avLst/>
              <a:gdLst/>
              <a:ahLst/>
              <a:cxnLst/>
              <a:rect l="l" t="t" r="r" b="b"/>
              <a:pathLst>
                <a:path w="578" h="670" extrusionOk="0">
                  <a:moveTo>
                    <a:pt x="274" y="0"/>
                  </a:moveTo>
                  <a:cubicBezTo>
                    <a:pt x="183" y="92"/>
                    <a:pt x="31" y="183"/>
                    <a:pt x="31" y="304"/>
                  </a:cubicBezTo>
                  <a:cubicBezTo>
                    <a:pt x="0" y="396"/>
                    <a:pt x="152" y="517"/>
                    <a:pt x="274" y="669"/>
                  </a:cubicBezTo>
                  <a:cubicBezTo>
                    <a:pt x="395" y="517"/>
                    <a:pt x="578" y="396"/>
                    <a:pt x="578" y="335"/>
                  </a:cubicBezTo>
                  <a:cubicBezTo>
                    <a:pt x="517" y="213"/>
                    <a:pt x="395" y="122"/>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8" name="Google Shape;30618;p13"/>
            <p:cNvSpPr/>
            <p:nvPr/>
          </p:nvSpPr>
          <p:spPr>
            <a:xfrm>
              <a:off x="4777700" y="3011625"/>
              <a:ext cx="16750" cy="13175"/>
            </a:xfrm>
            <a:custGeom>
              <a:avLst/>
              <a:gdLst/>
              <a:ahLst/>
              <a:cxnLst/>
              <a:rect l="l" t="t" r="r" b="b"/>
              <a:pathLst>
                <a:path w="670" h="527" extrusionOk="0">
                  <a:moveTo>
                    <a:pt x="297" y="0"/>
                  </a:moveTo>
                  <a:cubicBezTo>
                    <a:pt x="288" y="0"/>
                    <a:pt x="281" y="2"/>
                    <a:pt x="274" y="5"/>
                  </a:cubicBezTo>
                  <a:cubicBezTo>
                    <a:pt x="153" y="66"/>
                    <a:pt x="92" y="218"/>
                    <a:pt x="1" y="339"/>
                  </a:cubicBezTo>
                  <a:cubicBezTo>
                    <a:pt x="110" y="421"/>
                    <a:pt x="218" y="526"/>
                    <a:pt x="305" y="526"/>
                  </a:cubicBezTo>
                  <a:cubicBezTo>
                    <a:pt x="315" y="526"/>
                    <a:pt x="326" y="525"/>
                    <a:pt x="335" y="522"/>
                  </a:cubicBezTo>
                  <a:cubicBezTo>
                    <a:pt x="426" y="522"/>
                    <a:pt x="518" y="370"/>
                    <a:pt x="670" y="218"/>
                  </a:cubicBezTo>
                  <a:cubicBezTo>
                    <a:pt x="507" y="109"/>
                    <a:pt x="368"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9" name="Google Shape;30619;p13"/>
            <p:cNvSpPr/>
            <p:nvPr/>
          </p:nvSpPr>
          <p:spPr>
            <a:xfrm>
              <a:off x="3025400" y="2168175"/>
              <a:ext cx="19025" cy="13775"/>
            </a:xfrm>
            <a:custGeom>
              <a:avLst/>
              <a:gdLst/>
              <a:ahLst/>
              <a:cxnLst/>
              <a:rect l="l" t="t" r="r" b="b"/>
              <a:pathLst>
                <a:path w="761" h="551" extrusionOk="0">
                  <a:moveTo>
                    <a:pt x="441" y="0"/>
                  </a:moveTo>
                  <a:cubicBezTo>
                    <a:pt x="435" y="0"/>
                    <a:pt x="430" y="1"/>
                    <a:pt x="426" y="4"/>
                  </a:cubicBezTo>
                  <a:cubicBezTo>
                    <a:pt x="274" y="4"/>
                    <a:pt x="152" y="156"/>
                    <a:pt x="0" y="216"/>
                  </a:cubicBezTo>
                  <a:cubicBezTo>
                    <a:pt x="92" y="338"/>
                    <a:pt x="152" y="551"/>
                    <a:pt x="244" y="551"/>
                  </a:cubicBezTo>
                  <a:cubicBezTo>
                    <a:pt x="396" y="551"/>
                    <a:pt x="548" y="429"/>
                    <a:pt x="760" y="338"/>
                  </a:cubicBezTo>
                  <a:cubicBezTo>
                    <a:pt x="620" y="169"/>
                    <a:pt x="505"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0" name="Google Shape;30620;p13"/>
            <p:cNvSpPr/>
            <p:nvPr/>
          </p:nvSpPr>
          <p:spPr>
            <a:xfrm>
              <a:off x="4751875" y="2797450"/>
              <a:ext cx="17500" cy="12925"/>
            </a:xfrm>
            <a:custGeom>
              <a:avLst/>
              <a:gdLst/>
              <a:ahLst/>
              <a:cxnLst/>
              <a:rect l="l" t="t" r="r" b="b"/>
              <a:pathLst>
                <a:path w="700" h="517" extrusionOk="0">
                  <a:moveTo>
                    <a:pt x="426" y="0"/>
                  </a:moveTo>
                  <a:cubicBezTo>
                    <a:pt x="335" y="0"/>
                    <a:pt x="213" y="122"/>
                    <a:pt x="0" y="213"/>
                  </a:cubicBezTo>
                  <a:cubicBezTo>
                    <a:pt x="183" y="365"/>
                    <a:pt x="274" y="517"/>
                    <a:pt x="365" y="517"/>
                  </a:cubicBezTo>
                  <a:cubicBezTo>
                    <a:pt x="487" y="517"/>
                    <a:pt x="578" y="365"/>
                    <a:pt x="700" y="304"/>
                  </a:cubicBezTo>
                  <a:cubicBezTo>
                    <a:pt x="608" y="183"/>
                    <a:pt x="517" y="31"/>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1" name="Google Shape;30621;p13"/>
            <p:cNvSpPr/>
            <p:nvPr/>
          </p:nvSpPr>
          <p:spPr>
            <a:xfrm>
              <a:off x="3290600" y="3704750"/>
              <a:ext cx="17500" cy="13075"/>
            </a:xfrm>
            <a:custGeom>
              <a:avLst/>
              <a:gdLst/>
              <a:ahLst/>
              <a:cxnLst/>
              <a:rect l="l" t="t" r="r" b="b"/>
              <a:pathLst>
                <a:path w="700" h="523" extrusionOk="0">
                  <a:moveTo>
                    <a:pt x="365" y="1"/>
                  </a:moveTo>
                  <a:cubicBezTo>
                    <a:pt x="244" y="31"/>
                    <a:pt x="122" y="183"/>
                    <a:pt x="1" y="274"/>
                  </a:cubicBezTo>
                  <a:cubicBezTo>
                    <a:pt x="92" y="365"/>
                    <a:pt x="183" y="517"/>
                    <a:pt x="305" y="517"/>
                  </a:cubicBezTo>
                  <a:cubicBezTo>
                    <a:pt x="314" y="521"/>
                    <a:pt x="324" y="522"/>
                    <a:pt x="335" y="522"/>
                  </a:cubicBezTo>
                  <a:cubicBezTo>
                    <a:pt x="422" y="522"/>
                    <a:pt x="537" y="416"/>
                    <a:pt x="700" y="335"/>
                  </a:cubicBezTo>
                  <a:cubicBezTo>
                    <a:pt x="548" y="183"/>
                    <a:pt x="426"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2" name="Google Shape;30622;p13"/>
            <p:cNvSpPr/>
            <p:nvPr/>
          </p:nvSpPr>
          <p:spPr>
            <a:xfrm>
              <a:off x="4811150" y="2919775"/>
              <a:ext cx="19025" cy="14475"/>
            </a:xfrm>
            <a:custGeom>
              <a:avLst/>
              <a:gdLst/>
              <a:ahLst/>
              <a:cxnLst/>
              <a:rect l="l" t="t" r="r" b="b"/>
              <a:pathLst>
                <a:path w="761" h="579" extrusionOk="0">
                  <a:moveTo>
                    <a:pt x="244" y="1"/>
                  </a:moveTo>
                  <a:cubicBezTo>
                    <a:pt x="152" y="1"/>
                    <a:pt x="0" y="214"/>
                    <a:pt x="0" y="305"/>
                  </a:cubicBezTo>
                  <a:cubicBezTo>
                    <a:pt x="0" y="426"/>
                    <a:pt x="183" y="578"/>
                    <a:pt x="274" y="578"/>
                  </a:cubicBezTo>
                  <a:cubicBezTo>
                    <a:pt x="426" y="578"/>
                    <a:pt x="547" y="426"/>
                    <a:pt x="760" y="275"/>
                  </a:cubicBezTo>
                  <a:cubicBezTo>
                    <a:pt x="517" y="153"/>
                    <a:pt x="395" y="3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3" name="Google Shape;30623;p13"/>
            <p:cNvSpPr/>
            <p:nvPr/>
          </p:nvSpPr>
          <p:spPr>
            <a:xfrm>
              <a:off x="2760950" y="2892425"/>
              <a:ext cx="19025" cy="14550"/>
            </a:xfrm>
            <a:custGeom>
              <a:avLst/>
              <a:gdLst/>
              <a:ahLst/>
              <a:cxnLst/>
              <a:rect l="l" t="t" r="r" b="b"/>
              <a:pathLst>
                <a:path w="761" h="582" extrusionOk="0">
                  <a:moveTo>
                    <a:pt x="365" y="1"/>
                  </a:moveTo>
                  <a:cubicBezTo>
                    <a:pt x="244" y="61"/>
                    <a:pt x="122" y="213"/>
                    <a:pt x="1" y="305"/>
                  </a:cubicBezTo>
                  <a:cubicBezTo>
                    <a:pt x="122" y="396"/>
                    <a:pt x="244" y="548"/>
                    <a:pt x="396" y="578"/>
                  </a:cubicBezTo>
                  <a:cubicBezTo>
                    <a:pt x="403" y="580"/>
                    <a:pt x="410" y="582"/>
                    <a:pt x="417" y="582"/>
                  </a:cubicBezTo>
                  <a:cubicBezTo>
                    <a:pt x="505" y="582"/>
                    <a:pt x="620" y="415"/>
                    <a:pt x="761" y="274"/>
                  </a:cubicBezTo>
                  <a:cubicBezTo>
                    <a:pt x="578" y="153"/>
                    <a:pt x="45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4" name="Google Shape;30624;p13"/>
            <p:cNvSpPr/>
            <p:nvPr/>
          </p:nvSpPr>
          <p:spPr>
            <a:xfrm>
              <a:off x="4555825" y="2209300"/>
              <a:ext cx="17500" cy="13050"/>
            </a:xfrm>
            <a:custGeom>
              <a:avLst/>
              <a:gdLst/>
              <a:ahLst/>
              <a:cxnLst/>
              <a:rect l="l" t="t" r="r" b="b"/>
              <a:pathLst>
                <a:path w="700" h="522" extrusionOk="0">
                  <a:moveTo>
                    <a:pt x="365" y="0"/>
                  </a:moveTo>
                  <a:cubicBezTo>
                    <a:pt x="244" y="30"/>
                    <a:pt x="122" y="182"/>
                    <a:pt x="0" y="274"/>
                  </a:cubicBezTo>
                  <a:cubicBezTo>
                    <a:pt x="92" y="365"/>
                    <a:pt x="183" y="517"/>
                    <a:pt x="274" y="517"/>
                  </a:cubicBezTo>
                  <a:cubicBezTo>
                    <a:pt x="287" y="520"/>
                    <a:pt x="300" y="522"/>
                    <a:pt x="313" y="522"/>
                  </a:cubicBezTo>
                  <a:cubicBezTo>
                    <a:pt x="422" y="522"/>
                    <a:pt x="537" y="416"/>
                    <a:pt x="699" y="334"/>
                  </a:cubicBezTo>
                  <a:cubicBezTo>
                    <a:pt x="548" y="182"/>
                    <a:pt x="426"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5" name="Google Shape;30625;p13"/>
            <p:cNvSpPr/>
            <p:nvPr/>
          </p:nvSpPr>
          <p:spPr>
            <a:xfrm>
              <a:off x="3382550" y="3736550"/>
              <a:ext cx="19025" cy="13825"/>
            </a:xfrm>
            <a:custGeom>
              <a:avLst/>
              <a:gdLst/>
              <a:ahLst/>
              <a:cxnLst/>
              <a:rect l="l" t="t" r="r" b="b"/>
              <a:pathLst>
                <a:path w="761" h="553" extrusionOk="0">
                  <a:moveTo>
                    <a:pt x="297" y="0"/>
                  </a:moveTo>
                  <a:cubicBezTo>
                    <a:pt x="288" y="0"/>
                    <a:pt x="281" y="2"/>
                    <a:pt x="274" y="5"/>
                  </a:cubicBezTo>
                  <a:cubicBezTo>
                    <a:pt x="152" y="66"/>
                    <a:pt x="92" y="218"/>
                    <a:pt x="0" y="340"/>
                  </a:cubicBezTo>
                  <a:cubicBezTo>
                    <a:pt x="122" y="431"/>
                    <a:pt x="213" y="522"/>
                    <a:pt x="335" y="552"/>
                  </a:cubicBezTo>
                  <a:cubicBezTo>
                    <a:pt x="487" y="552"/>
                    <a:pt x="608" y="461"/>
                    <a:pt x="760" y="431"/>
                  </a:cubicBezTo>
                  <a:cubicBezTo>
                    <a:pt x="700" y="340"/>
                    <a:pt x="639" y="248"/>
                    <a:pt x="608" y="157"/>
                  </a:cubicBezTo>
                  <a:cubicBezTo>
                    <a:pt x="500" y="103"/>
                    <a:pt x="367"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6" name="Google Shape;30626;p13"/>
            <p:cNvSpPr/>
            <p:nvPr/>
          </p:nvSpPr>
          <p:spPr>
            <a:xfrm>
              <a:off x="4614325" y="2333900"/>
              <a:ext cx="13700" cy="17525"/>
            </a:xfrm>
            <a:custGeom>
              <a:avLst/>
              <a:gdLst/>
              <a:ahLst/>
              <a:cxnLst/>
              <a:rect l="l" t="t" r="r" b="b"/>
              <a:pathLst>
                <a:path w="548" h="701" extrusionOk="0">
                  <a:moveTo>
                    <a:pt x="214" y="1"/>
                  </a:moveTo>
                  <a:cubicBezTo>
                    <a:pt x="122" y="123"/>
                    <a:pt x="1" y="244"/>
                    <a:pt x="1" y="335"/>
                  </a:cubicBezTo>
                  <a:cubicBezTo>
                    <a:pt x="1" y="426"/>
                    <a:pt x="153" y="518"/>
                    <a:pt x="305" y="700"/>
                  </a:cubicBezTo>
                  <a:cubicBezTo>
                    <a:pt x="396" y="487"/>
                    <a:pt x="548" y="366"/>
                    <a:pt x="518" y="275"/>
                  </a:cubicBezTo>
                  <a:cubicBezTo>
                    <a:pt x="487" y="153"/>
                    <a:pt x="305" y="92"/>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7" name="Google Shape;30627;p13"/>
            <p:cNvSpPr/>
            <p:nvPr/>
          </p:nvSpPr>
          <p:spPr>
            <a:xfrm>
              <a:off x="3744250" y="3868775"/>
              <a:ext cx="20550" cy="13925"/>
            </a:xfrm>
            <a:custGeom>
              <a:avLst/>
              <a:gdLst/>
              <a:ahLst/>
              <a:cxnLst/>
              <a:rect l="l" t="t" r="r" b="b"/>
              <a:pathLst>
                <a:path w="822" h="557" extrusionOk="0">
                  <a:moveTo>
                    <a:pt x="263" y="0"/>
                  </a:moveTo>
                  <a:cubicBezTo>
                    <a:pt x="246" y="0"/>
                    <a:pt x="230" y="2"/>
                    <a:pt x="214" y="5"/>
                  </a:cubicBezTo>
                  <a:cubicBezTo>
                    <a:pt x="153" y="5"/>
                    <a:pt x="62" y="187"/>
                    <a:pt x="1" y="309"/>
                  </a:cubicBezTo>
                  <a:cubicBezTo>
                    <a:pt x="122" y="400"/>
                    <a:pt x="244" y="522"/>
                    <a:pt x="396" y="552"/>
                  </a:cubicBezTo>
                  <a:cubicBezTo>
                    <a:pt x="409" y="555"/>
                    <a:pt x="423" y="557"/>
                    <a:pt x="437" y="557"/>
                  </a:cubicBezTo>
                  <a:cubicBezTo>
                    <a:pt x="551" y="557"/>
                    <a:pt x="686" y="458"/>
                    <a:pt x="821" y="431"/>
                  </a:cubicBezTo>
                  <a:cubicBezTo>
                    <a:pt x="761" y="339"/>
                    <a:pt x="700" y="248"/>
                    <a:pt x="669" y="157"/>
                  </a:cubicBezTo>
                  <a:cubicBezTo>
                    <a:pt x="534" y="103"/>
                    <a:pt x="398" y="0"/>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8" name="Google Shape;30628;p13"/>
            <p:cNvSpPr/>
            <p:nvPr/>
          </p:nvSpPr>
          <p:spPr>
            <a:xfrm>
              <a:off x="3051225" y="3513100"/>
              <a:ext cx="19800" cy="13850"/>
            </a:xfrm>
            <a:custGeom>
              <a:avLst/>
              <a:gdLst/>
              <a:ahLst/>
              <a:cxnLst/>
              <a:rect l="l" t="t" r="r" b="b"/>
              <a:pathLst>
                <a:path w="792" h="554" extrusionOk="0">
                  <a:moveTo>
                    <a:pt x="417" y="1"/>
                  </a:moveTo>
                  <a:cubicBezTo>
                    <a:pt x="399" y="1"/>
                    <a:pt x="382" y="3"/>
                    <a:pt x="366" y="7"/>
                  </a:cubicBezTo>
                  <a:cubicBezTo>
                    <a:pt x="244" y="37"/>
                    <a:pt x="122" y="189"/>
                    <a:pt x="1" y="280"/>
                  </a:cubicBezTo>
                  <a:cubicBezTo>
                    <a:pt x="92" y="372"/>
                    <a:pt x="183" y="524"/>
                    <a:pt x="274" y="554"/>
                  </a:cubicBezTo>
                  <a:cubicBezTo>
                    <a:pt x="396" y="554"/>
                    <a:pt x="518" y="432"/>
                    <a:pt x="639" y="372"/>
                  </a:cubicBezTo>
                  <a:cubicBezTo>
                    <a:pt x="670" y="280"/>
                    <a:pt x="730" y="220"/>
                    <a:pt x="791" y="128"/>
                  </a:cubicBezTo>
                  <a:cubicBezTo>
                    <a:pt x="660" y="76"/>
                    <a:pt x="529"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9" name="Google Shape;30629;p13"/>
            <p:cNvSpPr/>
            <p:nvPr/>
          </p:nvSpPr>
          <p:spPr>
            <a:xfrm>
              <a:off x="3958550" y="3845325"/>
              <a:ext cx="22825" cy="14475"/>
            </a:xfrm>
            <a:custGeom>
              <a:avLst/>
              <a:gdLst/>
              <a:ahLst/>
              <a:cxnLst/>
              <a:rect l="l" t="t" r="r" b="b"/>
              <a:pathLst>
                <a:path w="913" h="579" extrusionOk="0">
                  <a:moveTo>
                    <a:pt x="365" y="1"/>
                  </a:moveTo>
                  <a:cubicBezTo>
                    <a:pt x="244" y="31"/>
                    <a:pt x="122" y="183"/>
                    <a:pt x="0" y="274"/>
                  </a:cubicBezTo>
                  <a:cubicBezTo>
                    <a:pt x="61" y="396"/>
                    <a:pt x="152" y="578"/>
                    <a:pt x="244" y="578"/>
                  </a:cubicBezTo>
                  <a:cubicBezTo>
                    <a:pt x="365" y="578"/>
                    <a:pt x="517" y="457"/>
                    <a:pt x="912" y="244"/>
                  </a:cubicBezTo>
                  <a:cubicBezTo>
                    <a:pt x="639" y="122"/>
                    <a:pt x="48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0" name="Google Shape;30630;p13"/>
            <p:cNvSpPr/>
            <p:nvPr/>
          </p:nvSpPr>
          <p:spPr>
            <a:xfrm>
              <a:off x="3771625" y="1817950"/>
              <a:ext cx="15200" cy="17575"/>
            </a:xfrm>
            <a:custGeom>
              <a:avLst/>
              <a:gdLst/>
              <a:ahLst/>
              <a:cxnLst/>
              <a:rect l="l" t="t" r="r" b="b"/>
              <a:pathLst>
                <a:path w="608" h="703" extrusionOk="0">
                  <a:moveTo>
                    <a:pt x="304" y="0"/>
                  </a:moveTo>
                  <a:cubicBezTo>
                    <a:pt x="152" y="183"/>
                    <a:pt x="0" y="304"/>
                    <a:pt x="0" y="365"/>
                  </a:cubicBezTo>
                  <a:cubicBezTo>
                    <a:pt x="61" y="517"/>
                    <a:pt x="182" y="669"/>
                    <a:pt x="304" y="699"/>
                  </a:cubicBezTo>
                  <a:cubicBezTo>
                    <a:pt x="310" y="701"/>
                    <a:pt x="317" y="702"/>
                    <a:pt x="324" y="702"/>
                  </a:cubicBezTo>
                  <a:cubicBezTo>
                    <a:pt x="422" y="702"/>
                    <a:pt x="608" y="513"/>
                    <a:pt x="608" y="456"/>
                  </a:cubicBezTo>
                  <a:cubicBezTo>
                    <a:pt x="578" y="335"/>
                    <a:pt x="456" y="213"/>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1" name="Google Shape;30631;p13"/>
            <p:cNvSpPr/>
            <p:nvPr/>
          </p:nvSpPr>
          <p:spPr>
            <a:xfrm>
              <a:off x="3653075" y="3833175"/>
              <a:ext cx="15225" cy="17575"/>
            </a:xfrm>
            <a:custGeom>
              <a:avLst/>
              <a:gdLst/>
              <a:ahLst/>
              <a:cxnLst/>
              <a:rect l="l" t="t" r="r" b="b"/>
              <a:pathLst>
                <a:path w="609" h="703" extrusionOk="0">
                  <a:moveTo>
                    <a:pt x="304" y="0"/>
                  </a:moveTo>
                  <a:cubicBezTo>
                    <a:pt x="152" y="183"/>
                    <a:pt x="0" y="304"/>
                    <a:pt x="0" y="365"/>
                  </a:cubicBezTo>
                  <a:cubicBezTo>
                    <a:pt x="61" y="517"/>
                    <a:pt x="183" y="639"/>
                    <a:pt x="304" y="700"/>
                  </a:cubicBezTo>
                  <a:cubicBezTo>
                    <a:pt x="308" y="702"/>
                    <a:pt x="313" y="702"/>
                    <a:pt x="319" y="702"/>
                  </a:cubicBezTo>
                  <a:cubicBezTo>
                    <a:pt x="396" y="702"/>
                    <a:pt x="608" y="513"/>
                    <a:pt x="608" y="456"/>
                  </a:cubicBezTo>
                  <a:cubicBezTo>
                    <a:pt x="578" y="335"/>
                    <a:pt x="456" y="213"/>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2" name="Google Shape;30632;p13"/>
            <p:cNvSpPr/>
            <p:nvPr/>
          </p:nvSpPr>
          <p:spPr>
            <a:xfrm>
              <a:off x="3554275" y="1843775"/>
              <a:ext cx="16750" cy="17500"/>
            </a:xfrm>
            <a:custGeom>
              <a:avLst/>
              <a:gdLst/>
              <a:ahLst/>
              <a:cxnLst/>
              <a:rect l="l" t="t" r="r" b="b"/>
              <a:pathLst>
                <a:path w="670" h="700" extrusionOk="0">
                  <a:moveTo>
                    <a:pt x="274" y="1"/>
                  </a:moveTo>
                  <a:cubicBezTo>
                    <a:pt x="214" y="1"/>
                    <a:pt x="1" y="244"/>
                    <a:pt x="1" y="274"/>
                  </a:cubicBezTo>
                  <a:cubicBezTo>
                    <a:pt x="62" y="426"/>
                    <a:pt x="214" y="518"/>
                    <a:pt x="366" y="700"/>
                  </a:cubicBezTo>
                  <a:cubicBezTo>
                    <a:pt x="518" y="518"/>
                    <a:pt x="670" y="366"/>
                    <a:pt x="639" y="305"/>
                  </a:cubicBezTo>
                  <a:cubicBezTo>
                    <a:pt x="578" y="183"/>
                    <a:pt x="426" y="3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3" name="Google Shape;30633;p13"/>
            <p:cNvSpPr/>
            <p:nvPr/>
          </p:nvSpPr>
          <p:spPr>
            <a:xfrm>
              <a:off x="3862800" y="1850625"/>
              <a:ext cx="14475" cy="16750"/>
            </a:xfrm>
            <a:custGeom>
              <a:avLst/>
              <a:gdLst/>
              <a:ahLst/>
              <a:cxnLst/>
              <a:rect l="l" t="t" r="r" b="b"/>
              <a:pathLst>
                <a:path w="579" h="670" extrusionOk="0">
                  <a:moveTo>
                    <a:pt x="335" y="0"/>
                  </a:moveTo>
                  <a:cubicBezTo>
                    <a:pt x="183" y="152"/>
                    <a:pt x="1" y="274"/>
                    <a:pt x="31" y="335"/>
                  </a:cubicBezTo>
                  <a:cubicBezTo>
                    <a:pt x="61" y="456"/>
                    <a:pt x="213" y="547"/>
                    <a:pt x="335" y="669"/>
                  </a:cubicBezTo>
                  <a:cubicBezTo>
                    <a:pt x="426" y="578"/>
                    <a:pt x="578" y="487"/>
                    <a:pt x="578" y="396"/>
                  </a:cubicBezTo>
                  <a:cubicBezTo>
                    <a:pt x="578" y="274"/>
                    <a:pt x="456" y="183"/>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4" name="Google Shape;30634;p13"/>
            <p:cNvSpPr/>
            <p:nvPr/>
          </p:nvSpPr>
          <p:spPr>
            <a:xfrm>
              <a:off x="2991975" y="3390075"/>
              <a:ext cx="17500" cy="13025"/>
            </a:xfrm>
            <a:custGeom>
              <a:avLst/>
              <a:gdLst/>
              <a:ahLst/>
              <a:cxnLst/>
              <a:rect l="l" t="t" r="r" b="b"/>
              <a:pathLst>
                <a:path w="700" h="521" extrusionOk="0">
                  <a:moveTo>
                    <a:pt x="349" y="0"/>
                  </a:moveTo>
                  <a:cubicBezTo>
                    <a:pt x="344" y="0"/>
                    <a:pt x="339" y="2"/>
                    <a:pt x="334" y="4"/>
                  </a:cubicBezTo>
                  <a:cubicBezTo>
                    <a:pt x="213" y="34"/>
                    <a:pt x="122" y="217"/>
                    <a:pt x="0" y="308"/>
                  </a:cubicBezTo>
                  <a:cubicBezTo>
                    <a:pt x="122" y="399"/>
                    <a:pt x="213" y="521"/>
                    <a:pt x="334" y="521"/>
                  </a:cubicBezTo>
                  <a:cubicBezTo>
                    <a:pt x="426" y="521"/>
                    <a:pt x="517" y="399"/>
                    <a:pt x="699" y="277"/>
                  </a:cubicBezTo>
                  <a:cubicBezTo>
                    <a:pt x="530" y="165"/>
                    <a:pt x="414" y="0"/>
                    <a:pt x="3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5" name="Google Shape;30635;p13"/>
            <p:cNvSpPr/>
            <p:nvPr/>
          </p:nvSpPr>
          <p:spPr>
            <a:xfrm>
              <a:off x="3143175" y="3547350"/>
              <a:ext cx="21300" cy="13800"/>
            </a:xfrm>
            <a:custGeom>
              <a:avLst/>
              <a:gdLst/>
              <a:ahLst/>
              <a:cxnLst/>
              <a:rect l="l" t="t" r="r" b="b"/>
              <a:pathLst>
                <a:path w="852" h="552" extrusionOk="0">
                  <a:moveTo>
                    <a:pt x="268" y="1"/>
                  </a:moveTo>
                  <a:cubicBezTo>
                    <a:pt x="260" y="1"/>
                    <a:pt x="252" y="2"/>
                    <a:pt x="244" y="5"/>
                  </a:cubicBezTo>
                  <a:cubicBezTo>
                    <a:pt x="122" y="35"/>
                    <a:pt x="1" y="217"/>
                    <a:pt x="1" y="309"/>
                  </a:cubicBezTo>
                  <a:cubicBezTo>
                    <a:pt x="31" y="400"/>
                    <a:pt x="183" y="521"/>
                    <a:pt x="305" y="552"/>
                  </a:cubicBezTo>
                  <a:cubicBezTo>
                    <a:pt x="426" y="552"/>
                    <a:pt x="578" y="461"/>
                    <a:pt x="852" y="339"/>
                  </a:cubicBezTo>
                  <a:cubicBezTo>
                    <a:pt x="491" y="145"/>
                    <a:pt x="358" y="1"/>
                    <a:pt x="2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6" name="Google Shape;30636;p13"/>
            <p:cNvSpPr/>
            <p:nvPr/>
          </p:nvSpPr>
          <p:spPr>
            <a:xfrm>
              <a:off x="4168275" y="1862025"/>
              <a:ext cx="22825" cy="14450"/>
            </a:xfrm>
            <a:custGeom>
              <a:avLst/>
              <a:gdLst/>
              <a:ahLst/>
              <a:cxnLst/>
              <a:rect l="l" t="t" r="r" b="b"/>
              <a:pathLst>
                <a:path w="913" h="578" extrusionOk="0">
                  <a:moveTo>
                    <a:pt x="365" y="0"/>
                  </a:moveTo>
                  <a:cubicBezTo>
                    <a:pt x="244" y="31"/>
                    <a:pt x="122" y="183"/>
                    <a:pt x="1" y="274"/>
                  </a:cubicBezTo>
                  <a:cubicBezTo>
                    <a:pt x="61" y="395"/>
                    <a:pt x="153" y="578"/>
                    <a:pt x="244" y="578"/>
                  </a:cubicBezTo>
                  <a:cubicBezTo>
                    <a:pt x="365" y="578"/>
                    <a:pt x="517" y="456"/>
                    <a:pt x="912" y="274"/>
                  </a:cubicBezTo>
                  <a:cubicBezTo>
                    <a:pt x="639" y="122"/>
                    <a:pt x="48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7" name="Google Shape;30637;p13"/>
            <p:cNvSpPr/>
            <p:nvPr/>
          </p:nvSpPr>
          <p:spPr>
            <a:xfrm>
              <a:off x="4083925" y="3786050"/>
              <a:ext cx="15225" cy="16750"/>
            </a:xfrm>
            <a:custGeom>
              <a:avLst/>
              <a:gdLst/>
              <a:ahLst/>
              <a:cxnLst/>
              <a:rect l="l" t="t" r="r" b="b"/>
              <a:pathLst>
                <a:path w="609" h="670" extrusionOk="0">
                  <a:moveTo>
                    <a:pt x="335" y="1"/>
                  </a:moveTo>
                  <a:cubicBezTo>
                    <a:pt x="213" y="122"/>
                    <a:pt x="92" y="214"/>
                    <a:pt x="31" y="335"/>
                  </a:cubicBezTo>
                  <a:cubicBezTo>
                    <a:pt x="1" y="396"/>
                    <a:pt x="183" y="518"/>
                    <a:pt x="335" y="670"/>
                  </a:cubicBezTo>
                  <a:cubicBezTo>
                    <a:pt x="457" y="518"/>
                    <a:pt x="609" y="396"/>
                    <a:pt x="578" y="305"/>
                  </a:cubicBezTo>
                  <a:cubicBezTo>
                    <a:pt x="578" y="183"/>
                    <a:pt x="426" y="122"/>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8" name="Google Shape;30638;p13"/>
            <p:cNvSpPr/>
            <p:nvPr/>
          </p:nvSpPr>
          <p:spPr>
            <a:xfrm>
              <a:off x="2935725" y="3267050"/>
              <a:ext cx="16750" cy="13050"/>
            </a:xfrm>
            <a:custGeom>
              <a:avLst/>
              <a:gdLst/>
              <a:ahLst/>
              <a:cxnLst/>
              <a:rect l="l" t="t" r="r" b="b"/>
              <a:pathLst>
                <a:path w="670" h="522" extrusionOk="0">
                  <a:moveTo>
                    <a:pt x="305" y="1"/>
                  </a:moveTo>
                  <a:cubicBezTo>
                    <a:pt x="183" y="1"/>
                    <a:pt x="92" y="153"/>
                    <a:pt x="1" y="244"/>
                  </a:cubicBezTo>
                  <a:cubicBezTo>
                    <a:pt x="92" y="335"/>
                    <a:pt x="153" y="517"/>
                    <a:pt x="274" y="517"/>
                  </a:cubicBezTo>
                  <a:cubicBezTo>
                    <a:pt x="282" y="520"/>
                    <a:pt x="291" y="521"/>
                    <a:pt x="299" y="521"/>
                  </a:cubicBezTo>
                  <a:cubicBezTo>
                    <a:pt x="387" y="521"/>
                    <a:pt x="503" y="385"/>
                    <a:pt x="669" y="274"/>
                  </a:cubicBezTo>
                  <a:cubicBezTo>
                    <a:pt x="487" y="153"/>
                    <a:pt x="396"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9" name="Google Shape;30639;p13"/>
            <p:cNvSpPr/>
            <p:nvPr/>
          </p:nvSpPr>
          <p:spPr>
            <a:xfrm>
              <a:off x="3431950" y="1903050"/>
              <a:ext cx="15225" cy="16750"/>
            </a:xfrm>
            <a:custGeom>
              <a:avLst/>
              <a:gdLst/>
              <a:ahLst/>
              <a:cxnLst/>
              <a:rect l="l" t="t" r="r" b="b"/>
              <a:pathLst>
                <a:path w="609" h="670" extrusionOk="0">
                  <a:moveTo>
                    <a:pt x="334" y="1"/>
                  </a:moveTo>
                  <a:cubicBezTo>
                    <a:pt x="213" y="122"/>
                    <a:pt x="91" y="213"/>
                    <a:pt x="31" y="335"/>
                  </a:cubicBezTo>
                  <a:cubicBezTo>
                    <a:pt x="0" y="396"/>
                    <a:pt x="183" y="517"/>
                    <a:pt x="334" y="669"/>
                  </a:cubicBezTo>
                  <a:cubicBezTo>
                    <a:pt x="456" y="517"/>
                    <a:pt x="608" y="396"/>
                    <a:pt x="578" y="305"/>
                  </a:cubicBezTo>
                  <a:cubicBezTo>
                    <a:pt x="578" y="183"/>
                    <a:pt x="426" y="92"/>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0" name="Google Shape;30640;p13"/>
            <p:cNvSpPr/>
            <p:nvPr/>
          </p:nvSpPr>
          <p:spPr>
            <a:xfrm>
              <a:off x="4327850" y="3672750"/>
              <a:ext cx="17500" cy="13025"/>
            </a:xfrm>
            <a:custGeom>
              <a:avLst/>
              <a:gdLst/>
              <a:ahLst/>
              <a:cxnLst/>
              <a:rect l="l" t="t" r="r" b="b"/>
              <a:pathLst>
                <a:path w="700" h="521" extrusionOk="0">
                  <a:moveTo>
                    <a:pt x="351" y="1"/>
                  </a:moveTo>
                  <a:cubicBezTo>
                    <a:pt x="286" y="1"/>
                    <a:pt x="169" y="165"/>
                    <a:pt x="1" y="278"/>
                  </a:cubicBezTo>
                  <a:cubicBezTo>
                    <a:pt x="183" y="399"/>
                    <a:pt x="274" y="521"/>
                    <a:pt x="365" y="521"/>
                  </a:cubicBezTo>
                  <a:cubicBezTo>
                    <a:pt x="487" y="521"/>
                    <a:pt x="578" y="399"/>
                    <a:pt x="700" y="308"/>
                  </a:cubicBezTo>
                  <a:cubicBezTo>
                    <a:pt x="578" y="217"/>
                    <a:pt x="487" y="34"/>
                    <a:pt x="365" y="4"/>
                  </a:cubicBezTo>
                  <a:cubicBezTo>
                    <a:pt x="361" y="2"/>
                    <a:pt x="356" y="1"/>
                    <a:pt x="3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1" name="Google Shape;30641;p13"/>
            <p:cNvSpPr/>
            <p:nvPr/>
          </p:nvSpPr>
          <p:spPr>
            <a:xfrm>
              <a:off x="4786825" y="2703225"/>
              <a:ext cx="14475" cy="16725"/>
            </a:xfrm>
            <a:custGeom>
              <a:avLst/>
              <a:gdLst/>
              <a:ahLst/>
              <a:cxnLst/>
              <a:rect l="l" t="t" r="r" b="b"/>
              <a:pathLst>
                <a:path w="579" h="669" extrusionOk="0">
                  <a:moveTo>
                    <a:pt x="305" y="0"/>
                  </a:moveTo>
                  <a:cubicBezTo>
                    <a:pt x="153" y="152"/>
                    <a:pt x="1" y="274"/>
                    <a:pt x="1" y="335"/>
                  </a:cubicBezTo>
                  <a:cubicBezTo>
                    <a:pt x="61" y="456"/>
                    <a:pt x="183" y="547"/>
                    <a:pt x="305" y="669"/>
                  </a:cubicBezTo>
                  <a:cubicBezTo>
                    <a:pt x="396" y="578"/>
                    <a:pt x="548" y="487"/>
                    <a:pt x="548" y="395"/>
                  </a:cubicBezTo>
                  <a:cubicBezTo>
                    <a:pt x="578" y="274"/>
                    <a:pt x="426" y="183"/>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2" name="Google Shape;30642;p13"/>
            <p:cNvSpPr/>
            <p:nvPr/>
          </p:nvSpPr>
          <p:spPr>
            <a:xfrm>
              <a:off x="4710850" y="3194100"/>
              <a:ext cx="17500" cy="13075"/>
            </a:xfrm>
            <a:custGeom>
              <a:avLst/>
              <a:gdLst/>
              <a:ahLst/>
              <a:cxnLst/>
              <a:rect l="l" t="t" r="r" b="b"/>
              <a:pathLst>
                <a:path w="700" h="523" extrusionOk="0">
                  <a:moveTo>
                    <a:pt x="365" y="1"/>
                  </a:moveTo>
                  <a:cubicBezTo>
                    <a:pt x="243" y="31"/>
                    <a:pt x="122" y="183"/>
                    <a:pt x="0" y="274"/>
                  </a:cubicBezTo>
                  <a:cubicBezTo>
                    <a:pt x="91" y="365"/>
                    <a:pt x="182" y="517"/>
                    <a:pt x="274" y="517"/>
                  </a:cubicBezTo>
                  <a:cubicBezTo>
                    <a:pt x="287" y="521"/>
                    <a:pt x="300" y="522"/>
                    <a:pt x="313" y="522"/>
                  </a:cubicBezTo>
                  <a:cubicBezTo>
                    <a:pt x="422" y="522"/>
                    <a:pt x="536" y="417"/>
                    <a:pt x="699" y="335"/>
                  </a:cubicBezTo>
                  <a:cubicBezTo>
                    <a:pt x="547" y="183"/>
                    <a:pt x="426"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3" name="Google Shape;30643;p13"/>
            <p:cNvSpPr/>
            <p:nvPr/>
          </p:nvSpPr>
          <p:spPr>
            <a:xfrm>
              <a:off x="2802000" y="2495775"/>
              <a:ext cx="19000" cy="14550"/>
            </a:xfrm>
            <a:custGeom>
              <a:avLst/>
              <a:gdLst/>
              <a:ahLst/>
              <a:cxnLst/>
              <a:rect l="l" t="t" r="r" b="b"/>
              <a:pathLst>
                <a:path w="760" h="582" extrusionOk="0">
                  <a:moveTo>
                    <a:pt x="395" y="0"/>
                  </a:moveTo>
                  <a:cubicBezTo>
                    <a:pt x="243" y="31"/>
                    <a:pt x="122" y="183"/>
                    <a:pt x="0" y="304"/>
                  </a:cubicBezTo>
                  <a:cubicBezTo>
                    <a:pt x="122" y="395"/>
                    <a:pt x="243" y="547"/>
                    <a:pt x="395" y="578"/>
                  </a:cubicBezTo>
                  <a:cubicBezTo>
                    <a:pt x="400" y="580"/>
                    <a:pt x="405" y="581"/>
                    <a:pt x="410" y="581"/>
                  </a:cubicBezTo>
                  <a:cubicBezTo>
                    <a:pt x="475" y="581"/>
                    <a:pt x="591" y="417"/>
                    <a:pt x="760" y="304"/>
                  </a:cubicBezTo>
                  <a:cubicBezTo>
                    <a:pt x="578" y="183"/>
                    <a:pt x="456"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4" name="Google Shape;30644;p13"/>
            <p:cNvSpPr/>
            <p:nvPr/>
          </p:nvSpPr>
          <p:spPr>
            <a:xfrm>
              <a:off x="4673600" y="2458425"/>
              <a:ext cx="16000" cy="12400"/>
            </a:xfrm>
            <a:custGeom>
              <a:avLst/>
              <a:gdLst/>
              <a:ahLst/>
              <a:cxnLst/>
              <a:rect l="l" t="t" r="r" b="b"/>
              <a:pathLst>
                <a:path w="640" h="496" extrusionOk="0">
                  <a:moveTo>
                    <a:pt x="244" y="0"/>
                  </a:moveTo>
                  <a:cubicBezTo>
                    <a:pt x="233" y="0"/>
                    <a:pt x="223" y="2"/>
                    <a:pt x="213" y="5"/>
                  </a:cubicBezTo>
                  <a:cubicBezTo>
                    <a:pt x="122" y="35"/>
                    <a:pt x="31" y="187"/>
                    <a:pt x="1" y="309"/>
                  </a:cubicBezTo>
                  <a:cubicBezTo>
                    <a:pt x="1" y="364"/>
                    <a:pt x="152" y="495"/>
                    <a:pt x="225" y="495"/>
                  </a:cubicBezTo>
                  <a:cubicBezTo>
                    <a:pt x="232" y="495"/>
                    <a:pt x="238" y="494"/>
                    <a:pt x="244" y="491"/>
                  </a:cubicBezTo>
                  <a:cubicBezTo>
                    <a:pt x="365" y="461"/>
                    <a:pt x="457" y="339"/>
                    <a:pt x="639" y="187"/>
                  </a:cubicBezTo>
                  <a:cubicBezTo>
                    <a:pt x="449" y="106"/>
                    <a:pt x="332"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5" name="Google Shape;30645;p13"/>
            <p:cNvSpPr/>
            <p:nvPr/>
          </p:nvSpPr>
          <p:spPr>
            <a:xfrm>
              <a:off x="2863550" y="2621900"/>
              <a:ext cx="15975" cy="13075"/>
            </a:xfrm>
            <a:custGeom>
              <a:avLst/>
              <a:gdLst/>
              <a:ahLst/>
              <a:cxnLst/>
              <a:rect l="l" t="t" r="r" b="b"/>
              <a:pathLst>
                <a:path w="639" h="523" extrusionOk="0">
                  <a:moveTo>
                    <a:pt x="243" y="1"/>
                  </a:moveTo>
                  <a:cubicBezTo>
                    <a:pt x="183" y="1"/>
                    <a:pt x="0" y="153"/>
                    <a:pt x="0" y="183"/>
                  </a:cubicBezTo>
                  <a:cubicBezTo>
                    <a:pt x="31" y="305"/>
                    <a:pt x="122" y="487"/>
                    <a:pt x="213" y="518"/>
                  </a:cubicBezTo>
                  <a:cubicBezTo>
                    <a:pt x="223" y="521"/>
                    <a:pt x="233" y="522"/>
                    <a:pt x="243" y="522"/>
                  </a:cubicBezTo>
                  <a:cubicBezTo>
                    <a:pt x="331" y="522"/>
                    <a:pt x="448" y="414"/>
                    <a:pt x="638" y="305"/>
                  </a:cubicBezTo>
                  <a:cubicBezTo>
                    <a:pt x="456" y="153"/>
                    <a:pt x="365" y="3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6" name="Google Shape;30646;p13"/>
            <p:cNvSpPr/>
            <p:nvPr/>
          </p:nvSpPr>
          <p:spPr>
            <a:xfrm>
              <a:off x="3118875" y="2200825"/>
              <a:ext cx="15225" cy="12300"/>
            </a:xfrm>
            <a:custGeom>
              <a:avLst/>
              <a:gdLst/>
              <a:ahLst/>
              <a:cxnLst/>
              <a:rect l="l" t="t" r="r" b="b"/>
              <a:pathLst>
                <a:path w="609" h="492" extrusionOk="0">
                  <a:moveTo>
                    <a:pt x="243" y="0"/>
                  </a:moveTo>
                  <a:cubicBezTo>
                    <a:pt x="232" y="0"/>
                    <a:pt x="223" y="2"/>
                    <a:pt x="213" y="5"/>
                  </a:cubicBezTo>
                  <a:cubicBezTo>
                    <a:pt x="122" y="5"/>
                    <a:pt x="31" y="187"/>
                    <a:pt x="31" y="309"/>
                  </a:cubicBezTo>
                  <a:cubicBezTo>
                    <a:pt x="0" y="339"/>
                    <a:pt x="182" y="491"/>
                    <a:pt x="243" y="491"/>
                  </a:cubicBezTo>
                  <a:cubicBezTo>
                    <a:pt x="365" y="461"/>
                    <a:pt x="456" y="339"/>
                    <a:pt x="608" y="217"/>
                  </a:cubicBezTo>
                  <a:cubicBezTo>
                    <a:pt x="445" y="109"/>
                    <a:pt x="330"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7" name="Google Shape;30647;p13"/>
            <p:cNvSpPr/>
            <p:nvPr/>
          </p:nvSpPr>
          <p:spPr>
            <a:xfrm>
              <a:off x="4465400" y="2178025"/>
              <a:ext cx="16725" cy="11675"/>
            </a:xfrm>
            <a:custGeom>
              <a:avLst/>
              <a:gdLst/>
              <a:ahLst/>
              <a:cxnLst/>
              <a:rect l="l" t="t" r="r" b="b"/>
              <a:pathLst>
                <a:path w="669" h="467" extrusionOk="0">
                  <a:moveTo>
                    <a:pt x="336" y="0"/>
                  </a:moveTo>
                  <a:cubicBezTo>
                    <a:pt x="325" y="0"/>
                    <a:pt x="314" y="2"/>
                    <a:pt x="304" y="5"/>
                  </a:cubicBezTo>
                  <a:cubicBezTo>
                    <a:pt x="183" y="5"/>
                    <a:pt x="61" y="126"/>
                    <a:pt x="0" y="248"/>
                  </a:cubicBezTo>
                  <a:cubicBezTo>
                    <a:pt x="0" y="278"/>
                    <a:pt x="122" y="461"/>
                    <a:pt x="213" y="461"/>
                  </a:cubicBezTo>
                  <a:cubicBezTo>
                    <a:pt x="226" y="465"/>
                    <a:pt x="239" y="467"/>
                    <a:pt x="252" y="467"/>
                  </a:cubicBezTo>
                  <a:cubicBezTo>
                    <a:pt x="337" y="467"/>
                    <a:pt x="442" y="392"/>
                    <a:pt x="547" y="339"/>
                  </a:cubicBezTo>
                  <a:cubicBezTo>
                    <a:pt x="578" y="278"/>
                    <a:pt x="608" y="218"/>
                    <a:pt x="669" y="126"/>
                  </a:cubicBezTo>
                  <a:cubicBezTo>
                    <a:pt x="561" y="99"/>
                    <a:pt x="428" y="0"/>
                    <a:pt x="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8" name="Google Shape;30648;p13"/>
            <p:cNvSpPr/>
            <p:nvPr/>
          </p:nvSpPr>
          <p:spPr>
            <a:xfrm>
              <a:off x="3991225" y="3755675"/>
              <a:ext cx="15975" cy="12175"/>
            </a:xfrm>
            <a:custGeom>
              <a:avLst/>
              <a:gdLst/>
              <a:ahLst/>
              <a:cxnLst/>
              <a:rect l="l" t="t" r="r" b="b"/>
              <a:pathLst>
                <a:path w="639" h="487" extrusionOk="0">
                  <a:moveTo>
                    <a:pt x="396" y="0"/>
                  </a:moveTo>
                  <a:cubicBezTo>
                    <a:pt x="304" y="0"/>
                    <a:pt x="183" y="91"/>
                    <a:pt x="0" y="213"/>
                  </a:cubicBezTo>
                  <a:cubicBezTo>
                    <a:pt x="183" y="334"/>
                    <a:pt x="274" y="486"/>
                    <a:pt x="365" y="486"/>
                  </a:cubicBezTo>
                  <a:cubicBezTo>
                    <a:pt x="456" y="456"/>
                    <a:pt x="578" y="334"/>
                    <a:pt x="608" y="213"/>
                  </a:cubicBezTo>
                  <a:cubicBezTo>
                    <a:pt x="639" y="182"/>
                    <a:pt x="487"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9" name="Google Shape;30649;p13"/>
            <p:cNvSpPr/>
            <p:nvPr/>
          </p:nvSpPr>
          <p:spPr>
            <a:xfrm>
              <a:off x="3398500" y="1995750"/>
              <a:ext cx="16000" cy="12200"/>
            </a:xfrm>
            <a:custGeom>
              <a:avLst/>
              <a:gdLst/>
              <a:ahLst/>
              <a:cxnLst/>
              <a:rect l="l" t="t" r="r" b="b"/>
              <a:pathLst>
                <a:path w="640" h="488" extrusionOk="0">
                  <a:moveTo>
                    <a:pt x="244" y="1"/>
                  </a:moveTo>
                  <a:cubicBezTo>
                    <a:pt x="153" y="1"/>
                    <a:pt x="1" y="153"/>
                    <a:pt x="31" y="214"/>
                  </a:cubicBezTo>
                  <a:cubicBezTo>
                    <a:pt x="62" y="305"/>
                    <a:pt x="153" y="457"/>
                    <a:pt x="274" y="487"/>
                  </a:cubicBezTo>
                  <a:cubicBezTo>
                    <a:pt x="335" y="487"/>
                    <a:pt x="457" y="335"/>
                    <a:pt x="639" y="214"/>
                  </a:cubicBezTo>
                  <a:cubicBezTo>
                    <a:pt x="457" y="92"/>
                    <a:pt x="33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0" name="Google Shape;30650;p13"/>
            <p:cNvSpPr/>
            <p:nvPr/>
          </p:nvSpPr>
          <p:spPr>
            <a:xfrm>
              <a:off x="4227550" y="1986500"/>
              <a:ext cx="14450" cy="12075"/>
            </a:xfrm>
            <a:custGeom>
              <a:avLst/>
              <a:gdLst/>
              <a:ahLst/>
              <a:cxnLst/>
              <a:rect l="l" t="t" r="r" b="b"/>
              <a:pathLst>
                <a:path w="578" h="483" extrusionOk="0">
                  <a:moveTo>
                    <a:pt x="241" y="0"/>
                  </a:moveTo>
                  <a:cubicBezTo>
                    <a:pt x="158" y="0"/>
                    <a:pt x="0" y="71"/>
                    <a:pt x="0" y="97"/>
                  </a:cubicBezTo>
                  <a:cubicBezTo>
                    <a:pt x="0" y="249"/>
                    <a:pt x="31" y="432"/>
                    <a:pt x="122" y="462"/>
                  </a:cubicBezTo>
                  <a:cubicBezTo>
                    <a:pt x="143" y="476"/>
                    <a:pt x="168" y="482"/>
                    <a:pt x="195" y="482"/>
                  </a:cubicBezTo>
                  <a:cubicBezTo>
                    <a:pt x="287" y="482"/>
                    <a:pt x="415" y="418"/>
                    <a:pt x="578" y="371"/>
                  </a:cubicBezTo>
                  <a:cubicBezTo>
                    <a:pt x="456" y="189"/>
                    <a:pt x="365" y="37"/>
                    <a:pt x="274" y="6"/>
                  </a:cubicBezTo>
                  <a:cubicBezTo>
                    <a:pt x="266" y="2"/>
                    <a:pt x="254" y="0"/>
                    <a:pt x="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1" name="Google Shape;30651;p13"/>
            <p:cNvSpPr/>
            <p:nvPr/>
          </p:nvSpPr>
          <p:spPr>
            <a:xfrm>
              <a:off x="4135600" y="1950925"/>
              <a:ext cx="12950" cy="15975"/>
            </a:xfrm>
            <a:custGeom>
              <a:avLst/>
              <a:gdLst/>
              <a:ahLst/>
              <a:cxnLst/>
              <a:rect l="l" t="t" r="r" b="b"/>
              <a:pathLst>
                <a:path w="518" h="639" extrusionOk="0">
                  <a:moveTo>
                    <a:pt x="183" y="1"/>
                  </a:moveTo>
                  <a:cubicBezTo>
                    <a:pt x="92" y="213"/>
                    <a:pt x="1" y="335"/>
                    <a:pt x="1" y="426"/>
                  </a:cubicBezTo>
                  <a:cubicBezTo>
                    <a:pt x="1" y="517"/>
                    <a:pt x="183" y="639"/>
                    <a:pt x="213" y="639"/>
                  </a:cubicBezTo>
                  <a:cubicBezTo>
                    <a:pt x="335" y="578"/>
                    <a:pt x="487" y="487"/>
                    <a:pt x="487" y="365"/>
                  </a:cubicBezTo>
                  <a:cubicBezTo>
                    <a:pt x="517" y="305"/>
                    <a:pt x="335" y="183"/>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2" name="Google Shape;30652;p13"/>
            <p:cNvSpPr/>
            <p:nvPr/>
          </p:nvSpPr>
          <p:spPr>
            <a:xfrm>
              <a:off x="3524650" y="1936375"/>
              <a:ext cx="15225" cy="12300"/>
            </a:xfrm>
            <a:custGeom>
              <a:avLst/>
              <a:gdLst/>
              <a:ahLst/>
              <a:cxnLst/>
              <a:rect l="l" t="t" r="r" b="b"/>
              <a:pathLst>
                <a:path w="609" h="492" extrusionOk="0">
                  <a:moveTo>
                    <a:pt x="243" y="0"/>
                  </a:moveTo>
                  <a:cubicBezTo>
                    <a:pt x="233" y="0"/>
                    <a:pt x="223" y="2"/>
                    <a:pt x="213" y="5"/>
                  </a:cubicBezTo>
                  <a:cubicBezTo>
                    <a:pt x="122" y="5"/>
                    <a:pt x="31" y="187"/>
                    <a:pt x="31" y="309"/>
                  </a:cubicBezTo>
                  <a:cubicBezTo>
                    <a:pt x="0" y="339"/>
                    <a:pt x="183" y="491"/>
                    <a:pt x="244" y="491"/>
                  </a:cubicBezTo>
                  <a:cubicBezTo>
                    <a:pt x="365" y="461"/>
                    <a:pt x="456" y="339"/>
                    <a:pt x="608" y="218"/>
                  </a:cubicBezTo>
                  <a:cubicBezTo>
                    <a:pt x="445" y="109"/>
                    <a:pt x="331"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3" name="Google Shape;30653;p13"/>
            <p:cNvSpPr/>
            <p:nvPr/>
          </p:nvSpPr>
          <p:spPr>
            <a:xfrm>
              <a:off x="255600" y="471425"/>
              <a:ext cx="26600" cy="4575"/>
            </a:xfrm>
            <a:custGeom>
              <a:avLst/>
              <a:gdLst/>
              <a:ahLst/>
              <a:cxnLst/>
              <a:rect l="l" t="t" r="r" b="b"/>
              <a:pathLst>
                <a:path w="1064" h="183" extrusionOk="0">
                  <a:moveTo>
                    <a:pt x="0" y="0"/>
                  </a:moveTo>
                  <a:cubicBezTo>
                    <a:pt x="0" y="61"/>
                    <a:pt x="0" y="122"/>
                    <a:pt x="0" y="183"/>
                  </a:cubicBezTo>
                  <a:lnTo>
                    <a:pt x="1064" y="183"/>
                  </a:lnTo>
                  <a:cubicBezTo>
                    <a:pt x="1064" y="122"/>
                    <a:pt x="1064" y="61"/>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4" name="Google Shape;30654;p13"/>
            <p:cNvSpPr/>
            <p:nvPr/>
          </p:nvSpPr>
          <p:spPr>
            <a:xfrm>
              <a:off x="4365100" y="3577850"/>
              <a:ext cx="12925" cy="16750"/>
            </a:xfrm>
            <a:custGeom>
              <a:avLst/>
              <a:gdLst/>
              <a:ahLst/>
              <a:cxnLst/>
              <a:rect l="l" t="t" r="r" b="b"/>
              <a:pathLst>
                <a:path w="517" h="670" extrusionOk="0">
                  <a:moveTo>
                    <a:pt x="152" y="1"/>
                  </a:moveTo>
                  <a:cubicBezTo>
                    <a:pt x="122" y="152"/>
                    <a:pt x="0" y="274"/>
                    <a:pt x="30" y="396"/>
                  </a:cubicBezTo>
                  <a:cubicBezTo>
                    <a:pt x="30" y="487"/>
                    <a:pt x="182" y="608"/>
                    <a:pt x="274" y="669"/>
                  </a:cubicBezTo>
                  <a:cubicBezTo>
                    <a:pt x="304" y="669"/>
                    <a:pt x="486" y="548"/>
                    <a:pt x="486" y="487"/>
                  </a:cubicBezTo>
                  <a:cubicBezTo>
                    <a:pt x="517" y="365"/>
                    <a:pt x="426" y="244"/>
                    <a:pt x="395" y="122"/>
                  </a:cubicBezTo>
                  <a:cubicBezTo>
                    <a:pt x="304" y="92"/>
                    <a:pt x="243" y="6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5" name="Google Shape;30655;p13"/>
            <p:cNvSpPr/>
            <p:nvPr/>
          </p:nvSpPr>
          <p:spPr>
            <a:xfrm>
              <a:off x="4241975" y="3639400"/>
              <a:ext cx="16000" cy="12175"/>
            </a:xfrm>
            <a:custGeom>
              <a:avLst/>
              <a:gdLst/>
              <a:ahLst/>
              <a:cxnLst/>
              <a:rect l="l" t="t" r="r" b="b"/>
              <a:pathLst>
                <a:path w="640" h="487" extrusionOk="0">
                  <a:moveTo>
                    <a:pt x="214" y="1"/>
                  </a:moveTo>
                  <a:cubicBezTo>
                    <a:pt x="123" y="1"/>
                    <a:pt x="1" y="183"/>
                    <a:pt x="1" y="213"/>
                  </a:cubicBezTo>
                  <a:cubicBezTo>
                    <a:pt x="62" y="335"/>
                    <a:pt x="183" y="487"/>
                    <a:pt x="275" y="487"/>
                  </a:cubicBezTo>
                  <a:cubicBezTo>
                    <a:pt x="366" y="487"/>
                    <a:pt x="487" y="335"/>
                    <a:pt x="639" y="183"/>
                  </a:cubicBezTo>
                  <a:cubicBezTo>
                    <a:pt x="427"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6" name="Google Shape;30656;p13"/>
            <p:cNvSpPr/>
            <p:nvPr/>
          </p:nvSpPr>
          <p:spPr>
            <a:xfrm>
              <a:off x="4041375" y="1920525"/>
              <a:ext cx="15975" cy="12200"/>
            </a:xfrm>
            <a:custGeom>
              <a:avLst/>
              <a:gdLst/>
              <a:ahLst/>
              <a:cxnLst/>
              <a:rect l="l" t="t" r="r" b="b"/>
              <a:pathLst>
                <a:path w="639" h="488" extrusionOk="0">
                  <a:moveTo>
                    <a:pt x="426" y="1"/>
                  </a:moveTo>
                  <a:cubicBezTo>
                    <a:pt x="304" y="1"/>
                    <a:pt x="183" y="92"/>
                    <a:pt x="0" y="214"/>
                  </a:cubicBezTo>
                  <a:cubicBezTo>
                    <a:pt x="183" y="335"/>
                    <a:pt x="274" y="487"/>
                    <a:pt x="365" y="487"/>
                  </a:cubicBezTo>
                  <a:cubicBezTo>
                    <a:pt x="456" y="487"/>
                    <a:pt x="578" y="335"/>
                    <a:pt x="639" y="214"/>
                  </a:cubicBezTo>
                  <a:cubicBezTo>
                    <a:pt x="639" y="183"/>
                    <a:pt x="487"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7" name="Google Shape;30657;p13"/>
            <p:cNvSpPr/>
            <p:nvPr/>
          </p:nvSpPr>
          <p:spPr>
            <a:xfrm>
              <a:off x="4555050" y="3343700"/>
              <a:ext cx="15225" cy="10775"/>
            </a:xfrm>
            <a:custGeom>
              <a:avLst/>
              <a:gdLst/>
              <a:ahLst/>
              <a:cxnLst/>
              <a:rect l="l" t="t" r="r" b="b"/>
              <a:pathLst>
                <a:path w="609" h="431" extrusionOk="0">
                  <a:moveTo>
                    <a:pt x="322" y="1"/>
                  </a:moveTo>
                  <a:cubicBezTo>
                    <a:pt x="316" y="1"/>
                    <a:pt x="310" y="2"/>
                    <a:pt x="305" y="5"/>
                  </a:cubicBezTo>
                  <a:cubicBezTo>
                    <a:pt x="214" y="5"/>
                    <a:pt x="92" y="126"/>
                    <a:pt x="1" y="187"/>
                  </a:cubicBezTo>
                  <a:cubicBezTo>
                    <a:pt x="62" y="278"/>
                    <a:pt x="123" y="430"/>
                    <a:pt x="183" y="430"/>
                  </a:cubicBezTo>
                  <a:cubicBezTo>
                    <a:pt x="305" y="430"/>
                    <a:pt x="427" y="339"/>
                    <a:pt x="609" y="248"/>
                  </a:cubicBezTo>
                  <a:cubicBezTo>
                    <a:pt x="470" y="137"/>
                    <a:pt x="382" y="1"/>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8" name="Google Shape;30658;p13"/>
            <p:cNvSpPr/>
            <p:nvPr/>
          </p:nvSpPr>
          <p:spPr>
            <a:xfrm>
              <a:off x="3688775" y="3746450"/>
              <a:ext cx="16000" cy="11525"/>
            </a:xfrm>
            <a:custGeom>
              <a:avLst/>
              <a:gdLst/>
              <a:ahLst/>
              <a:cxnLst/>
              <a:rect l="l" t="t" r="r" b="b"/>
              <a:pathLst>
                <a:path w="640" h="461" extrusionOk="0">
                  <a:moveTo>
                    <a:pt x="226" y="0"/>
                  </a:moveTo>
                  <a:cubicBezTo>
                    <a:pt x="157" y="0"/>
                    <a:pt x="31" y="131"/>
                    <a:pt x="31" y="187"/>
                  </a:cubicBezTo>
                  <a:cubicBezTo>
                    <a:pt x="1" y="278"/>
                    <a:pt x="92" y="460"/>
                    <a:pt x="153" y="460"/>
                  </a:cubicBezTo>
                  <a:cubicBezTo>
                    <a:pt x="274" y="460"/>
                    <a:pt x="396" y="399"/>
                    <a:pt x="639" y="308"/>
                  </a:cubicBezTo>
                  <a:cubicBezTo>
                    <a:pt x="426" y="156"/>
                    <a:pt x="366" y="35"/>
                    <a:pt x="244" y="4"/>
                  </a:cubicBezTo>
                  <a:cubicBezTo>
                    <a:pt x="239" y="2"/>
                    <a:pt x="232" y="0"/>
                    <a:pt x="2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9" name="Google Shape;30659;p13"/>
            <p:cNvSpPr/>
            <p:nvPr/>
          </p:nvSpPr>
          <p:spPr>
            <a:xfrm>
              <a:off x="3735900" y="1911425"/>
              <a:ext cx="15975" cy="12175"/>
            </a:xfrm>
            <a:custGeom>
              <a:avLst/>
              <a:gdLst/>
              <a:ahLst/>
              <a:cxnLst/>
              <a:rect l="l" t="t" r="r" b="b"/>
              <a:pathLst>
                <a:path w="639" h="487" extrusionOk="0">
                  <a:moveTo>
                    <a:pt x="426" y="0"/>
                  </a:moveTo>
                  <a:cubicBezTo>
                    <a:pt x="304" y="0"/>
                    <a:pt x="183" y="91"/>
                    <a:pt x="0" y="213"/>
                  </a:cubicBezTo>
                  <a:cubicBezTo>
                    <a:pt x="183" y="334"/>
                    <a:pt x="274" y="486"/>
                    <a:pt x="365" y="486"/>
                  </a:cubicBezTo>
                  <a:cubicBezTo>
                    <a:pt x="456" y="486"/>
                    <a:pt x="578" y="334"/>
                    <a:pt x="639" y="213"/>
                  </a:cubicBezTo>
                  <a:cubicBezTo>
                    <a:pt x="639" y="182"/>
                    <a:pt x="487"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0" name="Google Shape;30660;p13"/>
            <p:cNvSpPr/>
            <p:nvPr/>
          </p:nvSpPr>
          <p:spPr>
            <a:xfrm>
              <a:off x="3275400" y="2049725"/>
              <a:ext cx="12950" cy="14525"/>
            </a:xfrm>
            <a:custGeom>
              <a:avLst/>
              <a:gdLst/>
              <a:ahLst/>
              <a:cxnLst/>
              <a:rect l="l" t="t" r="r" b="b"/>
              <a:pathLst>
                <a:path w="518" h="581" extrusionOk="0">
                  <a:moveTo>
                    <a:pt x="213" y="0"/>
                  </a:moveTo>
                  <a:cubicBezTo>
                    <a:pt x="122" y="182"/>
                    <a:pt x="1" y="334"/>
                    <a:pt x="31" y="426"/>
                  </a:cubicBezTo>
                  <a:cubicBezTo>
                    <a:pt x="61" y="517"/>
                    <a:pt x="244" y="578"/>
                    <a:pt x="365" y="578"/>
                  </a:cubicBezTo>
                  <a:cubicBezTo>
                    <a:pt x="368" y="580"/>
                    <a:pt x="370" y="581"/>
                    <a:pt x="374" y="581"/>
                  </a:cubicBezTo>
                  <a:cubicBezTo>
                    <a:pt x="413" y="581"/>
                    <a:pt x="517" y="419"/>
                    <a:pt x="517" y="334"/>
                  </a:cubicBezTo>
                  <a:cubicBezTo>
                    <a:pt x="487" y="243"/>
                    <a:pt x="365" y="152"/>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1" name="Google Shape;30661;p13"/>
            <p:cNvSpPr/>
            <p:nvPr/>
          </p:nvSpPr>
          <p:spPr>
            <a:xfrm>
              <a:off x="3083900" y="3425025"/>
              <a:ext cx="12950" cy="15300"/>
            </a:xfrm>
            <a:custGeom>
              <a:avLst/>
              <a:gdLst/>
              <a:ahLst/>
              <a:cxnLst/>
              <a:rect l="l" t="t" r="r" b="b"/>
              <a:pathLst>
                <a:path w="518" h="612" extrusionOk="0">
                  <a:moveTo>
                    <a:pt x="293" y="0"/>
                  </a:moveTo>
                  <a:cubicBezTo>
                    <a:pt x="286" y="0"/>
                    <a:pt x="280" y="1"/>
                    <a:pt x="274" y="4"/>
                  </a:cubicBezTo>
                  <a:cubicBezTo>
                    <a:pt x="183" y="34"/>
                    <a:pt x="31" y="156"/>
                    <a:pt x="31" y="247"/>
                  </a:cubicBezTo>
                  <a:cubicBezTo>
                    <a:pt x="1" y="338"/>
                    <a:pt x="183" y="430"/>
                    <a:pt x="335" y="612"/>
                  </a:cubicBezTo>
                  <a:cubicBezTo>
                    <a:pt x="426" y="430"/>
                    <a:pt x="518" y="308"/>
                    <a:pt x="518" y="186"/>
                  </a:cubicBezTo>
                  <a:cubicBezTo>
                    <a:pt x="518" y="131"/>
                    <a:pt x="366"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2" name="Google Shape;30662;p13"/>
            <p:cNvSpPr/>
            <p:nvPr/>
          </p:nvSpPr>
          <p:spPr>
            <a:xfrm>
              <a:off x="4720725" y="2887100"/>
              <a:ext cx="15975" cy="12300"/>
            </a:xfrm>
            <a:custGeom>
              <a:avLst/>
              <a:gdLst/>
              <a:ahLst/>
              <a:cxnLst/>
              <a:rect l="l" t="t" r="r" b="b"/>
              <a:pathLst>
                <a:path w="639" h="492" extrusionOk="0">
                  <a:moveTo>
                    <a:pt x="243" y="1"/>
                  </a:moveTo>
                  <a:cubicBezTo>
                    <a:pt x="152" y="1"/>
                    <a:pt x="0" y="153"/>
                    <a:pt x="0" y="214"/>
                  </a:cubicBezTo>
                  <a:cubicBezTo>
                    <a:pt x="61" y="305"/>
                    <a:pt x="152" y="457"/>
                    <a:pt x="274" y="487"/>
                  </a:cubicBezTo>
                  <a:cubicBezTo>
                    <a:pt x="279" y="490"/>
                    <a:pt x="285" y="491"/>
                    <a:pt x="291" y="491"/>
                  </a:cubicBezTo>
                  <a:cubicBezTo>
                    <a:pt x="356" y="491"/>
                    <a:pt x="472" y="352"/>
                    <a:pt x="639" y="214"/>
                  </a:cubicBezTo>
                  <a:cubicBezTo>
                    <a:pt x="456" y="123"/>
                    <a:pt x="33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3" name="Google Shape;30663;p13"/>
            <p:cNvSpPr/>
            <p:nvPr/>
          </p:nvSpPr>
          <p:spPr>
            <a:xfrm>
              <a:off x="2928900" y="2440300"/>
              <a:ext cx="15975" cy="12275"/>
            </a:xfrm>
            <a:custGeom>
              <a:avLst/>
              <a:gdLst/>
              <a:ahLst/>
              <a:cxnLst/>
              <a:rect l="l" t="t" r="r" b="b"/>
              <a:pathLst>
                <a:path w="639" h="491" extrusionOk="0">
                  <a:moveTo>
                    <a:pt x="243" y="0"/>
                  </a:moveTo>
                  <a:cubicBezTo>
                    <a:pt x="152" y="0"/>
                    <a:pt x="0" y="152"/>
                    <a:pt x="0" y="213"/>
                  </a:cubicBezTo>
                  <a:cubicBezTo>
                    <a:pt x="61" y="304"/>
                    <a:pt x="152" y="456"/>
                    <a:pt x="274" y="487"/>
                  </a:cubicBezTo>
                  <a:cubicBezTo>
                    <a:pt x="279" y="489"/>
                    <a:pt x="285" y="491"/>
                    <a:pt x="291" y="491"/>
                  </a:cubicBezTo>
                  <a:cubicBezTo>
                    <a:pt x="356" y="491"/>
                    <a:pt x="472" y="352"/>
                    <a:pt x="638" y="213"/>
                  </a:cubicBezTo>
                  <a:cubicBezTo>
                    <a:pt x="456" y="122"/>
                    <a:pt x="33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4" name="Google Shape;30664;p13"/>
            <p:cNvSpPr/>
            <p:nvPr/>
          </p:nvSpPr>
          <p:spPr>
            <a:xfrm>
              <a:off x="4523150" y="3434125"/>
              <a:ext cx="15975" cy="12300"/>
            </a:xfrm>
            <a:custGeom>
              <a:avLst/>
              <a:gdLst/>
              <a:ahLst/>
              <a:cxnLst/>
              <a:rect l="l" t="t" r="r" b="b"/>
              <a:pathLst>
                <a:path w="639" h="492" extrusionOk="0">
                  <a:moveTo>
                    <a:pt x="224" y="1"/>
                  </a:moveTo>
                  <a:cubicBezTo>
                    <a:pt x="151" y="1"/>
                    <a:pt x="0" y="129"/>
                    <a:pt x="0" y="157"/>
                  </a:cubicBezTo>
                  <a:cubicBezTo>
                    <a:pt x="31" y="278"/>
                    <a:pt x="122" y="461"/>
                    <a:pt x="213" y="491"/>
                  </a:cubicBezTo>
                  <a:cubicBezTo>
                    <a:pt x="304" y="491"/>
                    <a:pt x="426" y="369"/>
                    <a:pt x="639" y="278"/>
                  </a:cubicBezTo>
                  <a:cubicBezTo>
                    <a:pt x="456" y="126"/>
                    <a:pt x="365" y="35"/>
                    <a:pt x="244" y="5"/>
                  </a:cubicBezTo>
                  <a:cubicBezTo>
                    <a:pt x="238" y="2"/>
                    <a:pt x="232" y="1"/>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5" name="Google Shape;30665;p13"/>
            <p:cNvSpPr/>
            <p:nvPr/>
          </p:nvSpPr>
          <p:spPr>
            <a:xfrm>
              <a:off x="3776925" y="3780750"/>
              <a:ext cx="16000" cy="12175"/>
            </a:xfrm>
            <a:custGeom>
              <a:avLst/>
              <a:gdLst/>
              <a:ahLst/>
              <a:cxnLst/>
              <a:rect l="l" t="t" r="r" b="b"/>
              <a:pathLst>
                <a:path w="640" h="487" extrusionOk="0">
                  <a:moveTo>
                    <a:pt x="426" y="0"/>
                  </a:moveTo>
                  <a:cubicBezTo>
                    <a:pt x="305" y="0"/>
                    <a:pt x="183" y="91"/>
                    <a:pt x="1" y="213"/>
                  </a:cubicBezTo>
                  <a:cubicBezTo>
                    <a:pt x="183" y="334"/>
                    <a:pt x="274" y="486"/>
                    <a:pt x="366" y="486"/>
                  </a:cubicBezTo>
                  <a:cubicBezTo>
                    <a:pt x="457" y="486"/>
                    <a:pt x="578" y="334"/>
                    <a:pt x="639" y="213"/>
                  </a:cubicBezTo>
                  <a:cubicBezTo>
                    <a:pt x="639" y="183"/>
                    <a:pt x="487"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6" name="Google Shape;30666;p13"/>
            <p:cNvSpPr/>
            <p:nvPr/>
          </p:nvSpPr>
          <p:spPr>
            <a:xfrm>
              <a:off x="7354500" y="664425"/>
              <a:ext cx="8400" cy="19025"/>
            </a:xfrm>
            <a:custGeom>
              <a:avLst/>
              <a:gdLst/>
              <a:ahLst/>
              <a:cxnLst/>
              <a:rect l="l" t="t" r="r" b="b"/>
              <a:pathLst>
                <a:path w="336" h="761" extrusionOk="0">
                  <a:moveTo>
                    <a:pt x="335" y="1"/>
                  </a:moveTo>
                  <a:cubicBezTo>
                    <a:pt x="62" y="244"/>
                    <a:pt x="1" y="457"/>
                    <a:pt x="335" y="761"/>
                  </a:cubicBezTo>
                  <a:lnTo>
                    <a:pt x="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7" name="Google Shape;30667;p13"/>
            <p:cNvSpPr/>
            <p:nvPr/>
          </p:nvSpPr>
          <p:spPr>
            <a:xfrm>
              <a:off x="2854425" y="2925100"/>
              <a:ext cx="12950" cy="15225"/>
            </a:xfrm>
            <a:custGeom>
              <a:avLst/>
              <a:gdLst/>
              <a:ahLst/>
              <a:cxnLst/>
              <a:rect l="l" t="t" r="r" b="b"/>
              <a:pathLst>
                <a:path w="518" h="609" extrusionOk="0">
                  <a:moveTo>
                    <a:pt x="213" y="1"/>
                  </a:moveTo>
                  <a:cubicBezTo>
                    <a:pt x="122" y="183"/>
                    <a:pt x="0" y="274"/>
                    <a:pt x="0" y="396"/>
                  </a:cubicBezTo>
                  <a:cubicBezTo>
                    <a:pt x="0" y="457"/>
                    <a:pt x="183" y="609"/>
                    <a:pt x="213" y="609"/>
                  </a:cubicBezTo>
                  <a:cubicBezTo>
                    <a:pt x="335" y="578"/>
                    <a:pt x="487" y="457"/>
                    <a:pt x="487" y="365"/>
                  </a:cubicBezTo>
                  <a:cubicBezTo>
                    <a:pt x="517" y="274"/>
                    <a:pt x="365" y="153"/>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8" name="Google Shape;30668;p13"/>
            <p:cNvSpPr/>
            <p:nvPr/>
          </p:nvSpPr>
          <p:spPr>
            <a:xfrm>
              <a:off x="3232850" y="3580025"/>
              <a:ext cx="15975" cy="12300"/>
            </a:xfrm>
            <a:custGeom>
              <a:avLst/>
              <a:gdLst/>
              <a:ahLst/>
              <a:cxnLst/>
              <a:rect l="l" t="t" r="r" b="b"/>
              <a:pathLst>
                <a:path w="639" h="492" extrusionOk="0">
                  <a:moveTo>
                    <a:pt x="225" y="1"/>
                  </a:moveTo>
                  <a:cubicBezTo>
                    <a:pt x="152" y="1"/>
                    <a:pt x="0" y="132"/>
                    <a:pt x="0" y="187"/>
                  </a:cubicBezTo>
                  <a:cubicBezTo>
                    <a:pt x="31" y="278"/>
                    <a:pt x="122" y="461"/>
                    <a:pt x="213" y="491"/>
                  </a:cubicBezTo>
                  <a:cubicBezTo>
                    <a:pt x="304" y="491"/>
                    <a:pt x="426" y="369"/>
                    <a:pt x="639" y="278"/>
                  </a:cubicBezTo>
                  <a:cubicBezTo>
                    <a:pt x="456" y="126"/>
                    <a:pt x="365" y="5"/>
                    <a:pt x="244" y="5"/>
                  </a:cubicBezTo>
                  <a:cubicBezTo>
                    <a:pt x="238" y="2"/>
                    <a:pt x="232" y="1"/>
                    <a:pt x="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9" name="Google Shape;30669;p13"/>
            <p:cNvSpPr/>
            <p:nvPr/>
          </p:nvSpPr>
          <p:spPr>
            <a:xfrm>
              <a:off x="2895525" y="2531375"/>
              <a:ext cx="15925" cy="12400"/>
            </a:xfrm>
            <a:custGeom>
              <a:avLst/>
              <a:gdLst/>
              <a:ahLst/>
              <a:cxnLst/>
              <a:rect l="l" t="t" r="r" b="b"/>
              <a:pathLst>
                <a:path w="637" h="496" extrusionOk="0">
                  <a:moveTo>
                    <a:pt x="211" y="0"/>
                  </a:moveTo>
                  <a:cubicBezTo>
                    <a:pt x="200" y="0"/>
                    <a:pt x="190" y="2"/>
                    <a:pt x="180" y="5"/>
                  </a:cubicBezTo>
                  <a:cubicBezTo>
                    <a:pt x="89" y="35"/>
                    <a:pt x="28" y="218"/>
                    <a:pt x="28" y="339"/>
                  </a:cubicBezTo>
                  <a:cubicBezTo>
                    <a:pt x="1" y="367"/>
                    <a:pt x="174" y="495"/>
                    <a:pt x="251" y="495"/>
                  </a:cubicBezTo>
                  <a:cubicBezTo>
                    <a:pt x="259" y="495"/>
                    <a:pt x="266" y="494"/>
                    <a:pt x="271" y="491"/>
                  </a:cubicBezTo>
                  <a:cubicBezTo>
                    <a:pt x="363" y="461"/>
                    <a:pt x="454" y="339"/>
                    <a:pt x="636" y="187"/>
                  </a:cubicBezTo>
                  <a:cubicBezTo>
                    <a:pt x="446" y="106"/>
                    <a:pt x="305" y="0"/>
                    <a:pt x="2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0" name="Google Shape;30670;p13"/>
            <p:cNvSpPr/>
            <p:nvPr/>
          </p:nvSpPr>
          <p:spPr>
            <a:xfrm>
              <a:off x="7359075" y="4061150"/>
              <a:ext cx="3050" cy="16725"/>
            </a:xfrm>
            <a:custGeom>
              <a:avLst/>
              <a:gdLst/>
              <a:ahLst/>
              <a:cxnLst/>
              <a:rect l="l" t="t" r="r" b="b"/>
              <a:pathLst>
                <a:path w="122" h="669" extrusionOk="0">
                  <a:moveTo>
                    <a:pt x="0" y="0"/>
                  </a:moveTo>
                  <a:lnTo>
                    <a:pt x="0" y="669"/>
                  </a:lnTo>
                  <a:lnTo>
                    <a:pt x="122" y="669"/>
                  </a:lnTo>
                  <a:lnTo>
                    <a:pt x="1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1" name="Google Shape;30671;p13"/>
            <p:cNvSpPr/>
            <p:nvPr/>
          </p:nvSpPr>
          <p:spPr>
            <a:xfrm>
              <a:off x="4117375" y="3698675"/>
              <a:ext cx="15975" cy="12175"/>
            </a:xfrm>
            <a:custGeom>
              <a:avLst/>
              <a:gdLst/>
              <a:ahLst/>
              <a:cxnLst/>
              <a:rect l="l" t="t" r="r" b="b"/>
              <a:pathLst>
                <a:path w="639" h="487" extrusionOk="0">
                  <a:moveTo>
                    <a:pt x="213" y="0"/>
                  </a:moveTo>
                  <a:cubicBezTo>
                    <a:pt x="152" y="0"/>
                    <a:pt x="0" y="152"/>
                    <a:pt x="0" y="213"/>
                  </a:cubicBezTo>
                  <a:cubicBezTo>
                    <a:pt x="30" y="304"/>
                    <a:pt x="152" y="487"/>
                    <a:pt x="243" y="487"/>
                  </a:cubicBezTo>
                  <a:cubicBezTo>
                    <a:pt x="334" y="487"/>
                    <a:pt x="456" y="365"/>
                    <a:pt x="638"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2" name="Google Shape;30672;p13"/>
            <p:cNvSpPr/>
            <p:nvPr/>
          </p:nvSpPr>
          <p:spPr>
            <a:xfrm>
              <a:off x="5514050" y="5215400"/>
              <a:ext cx="9900" cy="5350"/>
            </a:xfrm>
            <a:custGeom>
              <a:avLst/>
              <a:gdLst/>
              <a:ahLst/>
              <a:cxnLst/>
              <a:rect l="l" t="t" r="r" b="b"/>
              <a:pathLst>
                <a:path w="396" h="214" extrusionOk="0">
                  <a:moveTo>
                    <a:pt x="31" y="1"/>
                  </a:moveTo>
                  <a:cubicBezTo>
                    <a:pt x="31" y="62"/>
                    <a:pt x="0" y="123"/>
                    <a:pt x="0" y="214"/>
                  </a:cubicBezTo>
                  <a:cubicBezTo>
                    <a:pt x="152" y="183"/>
                    <a:pt x="274" y="183"/>
                    <a:pt x="396" y="153"/>
                  </a:cubicBezTo>
                  <a:cubicBezTo>
                    <a:pt x="396" y="123"/>
                    <a:pt x="396" y="62"/>
                    <a:pt x="396" y="31"/>
                  </a:cubicBezTo>
                  <a:cubicBezTo>
                    <a:pt x="274" y="1"/>
                    <a:pt x="15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3" name="Google Shape;30673;p13"/>
            <p:cNvSpPr/>
            <p:nvPr/>
          </p:nvSpPr>
          <p:spPr>
            <a:xfrm>
              <a:off x="4696400" y="2669775"/>
              <a:ext cx="12950" cy="15225"/>
            </a:xfrm>
            <a:custGeom>
              <a:avLst/>
              <a:gdLst/>
              <a:ahLst/>
              <a:cxnLst/>
              <a:rect l="l" t="t" r="r" b="b"/>
              <a:pathLst>
                <a:path w="518" h="609" extrusionOk="0">
                  <a:moveTo>
                    <a:pt x="213" y="1"/>
                  </a:moveTo>
                  <a:cubicBezTo>
                    <a:pt x="122" y="183"/>
                    <a:pt x="1" y="274"/>
                    <a:pt x="1" y="396"/>
                  </a:cubicBezTo>
                  <a:cubicBezTo>
                    <a:pt x="1" y="457"/>
                    <a:pt x="183" y="609"/>
                    <a:pt x="213" y="609"/>
                  </a:cubicBezTo>
                  <a:cubicBezTo>
                    <a:pt x="335" y="578"/>
                    <a:pt x="487" y="457"/>
                    <a:pt x="487" y="366"/>
                  </a:cubicBezTo>
                  <a:cubicBezTo>
                    <a:pt x="517" y="274"/>
                    <a:pt x="365" y="153"/>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4" name="Google Shape;30674;p13"/>
            <p:cNvSpPr/>
            <p:nvPr/>
          </p:nvSpPr>
          <p:spPr>
            <a:xfrm>
              <a:off x="4374975" y="2144700"/>
              <a:ext cx="14450" cy="10050"/>
            </a:xfrm>
            <a:custGeom>
              <a:avLst/>
              <a:gdLst/>
              <a:ahLst/>
              <a:cxnLst/>
              <a:rect l="l" t="t" r="r" b="b"/>
              <a:pathLst>
                <a:path w="578" h="402" extrusionOk="0">
                  <a:moveTo>
                    <a:pt x="274" y="0"/>
                  </a:moveTo>
                  <a:cubicBezTo>
                    <a:pt x="183" y="0"/>
                    <a:pt x="91" y="122"/>
                    <a:pt x="0" y="183"/>
                  </a:cubicBezTo>
                  <a:cubicBezTo>
                    <a:pt x="61" y="244"/>
                    <a:pt x="122" y="396"/>
                    <a:pt x="213" y="396"/>
                  </a:cubicBezTo>
                  <a:cubicBezTo>
                    <a:pt x="221" y="400"/>
                    <a:pt x="230" y="402"/>
                    <a:pt x="241" y="402"/>
                  </a:cubicBezTo>
                  <a:cubicBezTo>
                    <a:pt x="307" y="402"/>
                    <a:pt x="420" y="323"/>
                    <a:pt x="578" y="244"/>
                  </a:cubicBezTo>
                  <a:cubicBezTo>
                    <a:pt x="426" y="122"/>
                    <a:pt x="36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5" name="Google Shape;30675;p13"/>
            <p:cNvSpPr/>
            <p:nvPr/>
          </p:nvSpPr>
          <p:spPr>
            <a:xfrm>
              <a:off x="2911425" y="3051850"/>
              <a:ext cx="14450" cy="10175"/>
            </a:xfrm>
            <a:custGeom>
              <a:avLst/>
              <a:gdLst/>
              <a:ahLst/>
              <a:cxnLst/>
              <a:rect l="l" t="t" r="r" b="b"/>
              <a:pathLst>
                <a:path w="578" h="407" extrusionOk="0">
                  <a:moveTo>
                    <a:pt x="250" y="1"/>
                  </a:moveTo>
                  <a:cubicBezTo>
                    <a:pt x="237" y="1"/>
                    <a:pt x="225" y="3"/>
                    <a:pt x="213" y="7"/>
                  </a:cubicBezTo>
                  <a:cubicBezTo>
                    <a:pt x="122" y="37"/>
                    <a:pt x="61" y="159"/>
                    <a:pt x="0" y="220"/>
                  </a:cubicBezTo>
                  <a:cubicBezTo>
                    <a:pt x="91" y="311"/>
                    <a:pt x="182" y="402"/>
                    <a:pt x="274" y="402"/>
                  </a:cubicBezTo>
                  <a:cubicBezTo>
                    <a:pt x="280" y="405"/>
                    <a:pt x="287" y="407"/>
                    <a:pt x="294" y="407"/>
                  </a:cubicBezTo>
                  <a:cubicBezTo>
                    <a:pt x="354" y="407"/>
                    <a:pt x="441" y="295"/>
                    <a:pt x="578" y="159"/>
                  </a:cubicBezTo>
                  <a:cubicBezTo>
                    <a:pt x="420" y="80"/>
                    <a:pt x="330" y="1"/>
                    <a:pt x="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6" name="Google Shape;30676;p13"/>
            <p:cNvSpPr/>
            <p:nvPr/>
          </p:nvSpPr>
          <p:spPr>
            <a:xfrm>
              <a:off x="4193350" y="2078450"/>
              <a:ext cx="17500" cy="10800"/>
            </a:xfrm>
            <a:custGeom>
              <a:avLst/>
              <a:gdLst/>
              <a:ahLst/>
              <a:cxnLst/>
              <a:rect l="l" t="t" r="r" b="b"/>
              <a:pathLst>
                <a:path w="700" h="432" extrusionOk="0">
                  <a:moveTo>
                    <a:pt x="282" y="0"/>
                  </a:moveTo>
                  <a:cubicBezTo>
                    <a:pt x="269" y="0"/>
                    <a:pt x="256" y="2"/>
                    <a:pt x="244" y="6"/>
                  </a:cubicBezTo>
                  <a:cubicBezTo>
                    <a:pt x="153" y="6"/>
                    <a:pt x="31" y="97"/>
                    <a:pt x="1" y="188"/>
                  </a:cubicBezTo>
                  <a:cubicBezTo>
                    <a:pt x="1" y="249"/>
                    <a:pt x="92" y="401"/>
                    <a:pt x="183" y="432"/>
                  </a:cubicBezTo>
                  <a:cubicBezTo>
                    <a:pt x="244" y="432"/>
                    <a:pt x="365" y="340"/>
                    <a:pt x="700" y="158"/>
                  </a:cubicBezTo>
                  <a:cubicBezTo>
                    <a:pt x="489" y="79"/>
                    <a:pt x="370" y="0"/>
                    <a:pt x="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7" name="Google Shape;30677;p13"/>
            <p:cNvSpPr/>
            <p:nvPr/>
          </p:nvSpPr>
          <p:spPr>
            <a:xfrm>
              <a:off x="3830875" y="1946250"/>
              <a:ext cx="12950" cy="10875"/>
            </a:xfrm>
            <a:custGeom>
              <a:avLst/>
              <a:gdLst/>
              <a:ahLst/>
              <a:cxnLst/>
              <a:rect l="l" t="t" r="r" b="b"/>
              <a:pathLst>
                <a:path w="518" h="435" extrusionOk="0">
                  <a:moveTo>
                    <a:pt x="223" y="0"/>
                  </a:moveTo>
                  <a:cubicBezTo>
                    <a:pt x="164" y="0"/>
                    <a:pt x="82" y="103"/>
                    <a:pt x="1" y="157"/>
                  </a:cubicBezTo>
                  <a:cubicBezTo>
                    <a:pt x="62" y="248"/>
                    <a:pt x="122" y="370"/>
                    <a:pt x="244" y="431"/>
                  </a:cubicBezTo>
                  <a:cubicBezTo>
                    <a:pt x="247" y="433"/>
                    <a:pt x="250" y="435"/>
                    <a:pt x="254" y="435"/>
                  </a:cubicBezTo>
                  <a:cubicBezTo>
                    <a:pt x="296" y="435"/>
                    <a:pt x="407" y="301"/>
                    <a:pt x="518" y="218"/>
                  </a:cubicBezTo>
                  <a:cubicBezTo>
                    <a:pt x="396" y="127"/>
                    <a:pt x="335" y="5"/>
                    <a:pt x="244" y="5"/>
                  </a:cubicBezTo>
                  <a:cubicBezTo>
                    <a:pt x="237" y="2"/>
                    <a:pt x="231" y="0"/>
                    <a:pt x="2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8" name="Google Shape;30678;p13"/>
            <p:cNvSpPr/>
            <p:nvPr/>
          </p:nvSpPr>
          <p:spPr>
            <a:xfrm>
              <a:off x="3490450" y="2027675"/>
              <a:ext cx="13700" cy="11425"/>
            </a:xfrm>
            <a:custGeom>
              <a:avLst/>
              <a:gdLst/>
              <a:ahLst/>
              <a:cxnLst/>
              <a:rect l="l" t="t" r="r" b="b"/>
              <a:pathLst>
                <a:path w="548" h="457" extrusionOk="0">
                  <a:moveTo>
                    <a:pt x="213" y="1"/>
                  </a:moveTo>
                  <a:cubicBezTo>
                    <a:pt x="122" y="31"/>
                    <a:pt x="61" y="153"/>
                    <a:pt x="1" y="244"/>
                  </a:cubicBezTo>
                  <a:cubicBezTo>
                    <a:pt x="92" y="304"/>
                    <a:pt x="183" y="396"/>
                    <a:pt x="305" y="456"/>
                  </a:cubicBezTo>
                  <a:cubicBezTo>
                    <a:pt x="335" y="456"/>
                    <a:pt x="426" y="304"/>
                    <a:pt x="548" y="18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9" name="Google Shape;30679;p13"/>
            <p:cNvSpPr/>
            <p:nvPr/>
          </p:nvSpPr>
          <p:spPr>
            <a:xfrm>
              <a:off x="3324800" y="3612050"/>
              <a:ext cx="11425" cy="13700"/>
            </a:xfrm>
            <a:custGeom>
              <a:avLst/>
              <a:gdLst/>
              <a:ahLst/>
              <a:cxnLst/>
              <a:rect l="l" t="t" r="r" b="b"/>
              <a:pathLst>
                <a:path w="457" h="548" extrusionOk="0">
                  <a:moveTo>
                    <a:pt x="213" y="0"/>
                  </a:moveTo>
                  <a:cubicBezTo>
                    <a:pt x="92" y="152"/>
                    <a:pt x="0" y="213"/>
                    <a:pt x="0" y="304"/>
                  </a:cubicBezTo>
                  <a:cubicBezTo>
                    <a:pt x="0" y="395"/>
                    <a:pt x="122" y="487"/>
                    <a:pt x="183" y="547"/>
                  </a:cubicBezTo>
                  <a:cubicBezTo>
                    <a:pt x="274" y="487"/>
                    <a:pt x="395" y="395"/>
                    <a:pt x="426" y="304"/>
                  </a:cubicBezTo>
                  <a:cubicBezTo>
                    <a:pt x="456" y="243"/>
                    <a:pt x="304" y="122"/>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0" name="Google Shape;30680;p13"/>
            <p:cNvSpPr/>
            <p:nvPr/>
          </p:nvSpPr>
          <p:spPr>
            <a:xfrm>
              <a:off x="2970675" y="3176625"/>
              <a:ext cx="13725" cy="11425"/>
            </a:xfrm>
            <a:custGeom>
              <a:avLst/>
              <a:gdLst/>
              <a:ahLst/>
              <a:cxnLst/>
              <a:rect l="l" t="t" r="r" b="b"/>
              <a:pathLst>
                <a:path w="549" h="457" extrusionOk="0">
                  <a:moveTo>
                    <a:pt x="214" y="1"/>
                  </a:moveTo>
                  <a:cubicBezTo>
                    <a:pt x="123" y="31"/>
                    <a:pt x="62" y="153"/>
                    <a:pt x="1" y="244"/>
                  </a:cubicBezTo>
                  <a:cubicBezTo>
                    <a:pt x="92" y="305"/>
                    <a:pt x="183" y="396"/>
                    <a:pt x="305" y="457"/>
                  </a:cubicBezTo>
                  <a:cubicBezTo>
                    <a:pt x="335" y="457"/>
                    <a:pt x="426" y="305"/>
                    <a:pt x="548"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1" name="Google Shape;30681;p13"/>
            <p:cNvSpPr/>
            <p:nvPr/>
          </p:nvSpPr>
          <p:spPr>
            <a:xfrm>
              <a:off x="3916000" y="1978125"/>
              <a:ext cx="17500" cy="10825"/>
            </a:xfrm>
            <a:custGeom>
              <a:avLst/>
              <a:gdLst/>
              <a:ahLst/>
              <a:cxnLst/>
              <a:rect l="l" t="t" r="r" b="b"/>
              <a:pathLst>
                <a:path w="700" h="433" extrusionOk="0">
                  <a:moveTo>
                    <a:pt x="387" y="1"/>
                  </a:moveTo>
                  <a:cubicBezTo>
                    <a:pt x="300" y="1"/>
                    <a:pt x="184" y="76"/>
                    <a:pt x="0" y="128"/>
                  </a:cubicBezTo>
                  <a:cubicBezTo>
                    <a:pt x="274" y="341"/>
                    <a:pt x="365" y="432"/>
                    <a:pt x="456" y="432"/>
                  </a:cubicBezTo>
                  <a:cubicBezTo>
                    <a:pt x="547" y="432"/>
                    <a:pt x="608" y="311"/>
                    <a:pt x="699" y="220"/>
                  </a:cubicBezTo>
                  <a:cubicBezTo>
                    <a:pt x="608" y="159"/>
                    <a:pt x="517" y="7"/>
                    <a:pt x="426" y="7"/>
                  </a:cubicBezTo>
                  <a:cubicBezTo>
                    <a:pt x="413" y="3"/>
                    <a:pt x="400" y="1"/>
                    <a:pt x="3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2" name="Google Shape;30682;p13"/>
            <p:cNvSpPr/>
            <p:nvPr/>
          </p:nvSpPr>
          <p:spPr>
            <a:xfrm>
              <a:off x="4400800" y="3491825"/>
              <a:ext cx="12950" cy="10950"/>
            </a:xfrm>
            <a:custGeom>
              <a:avLst/>
              <a:gdLst/>
              <a:ahLst/>
              <a:cxnLst/>
              <a:rect l="l" t="t" r="r" b="b"/>
              <a:pathLst>
                <a:path w="518" h="438" extrusionOk="0">
                  <a:moveTo>
                    <a:pt x="237" y="1"/>
                  </a:moveTo>
                  <a:cubicBezTo>
                    <a:pt x="158" y="1"/>
                    <a:pt x="79" y="76"/>
                    <a:pt x="1" y="128"/>
                  </a:cubicBezTo>
                  <a:cubicBezTo>
                    <a:pt x="61" y="220"/>
                    <a:pt x="122" y="372"/>
                    <a:pt x="213" y="432"/>
                  </a:cubicBezTo>
                  <a:cubicBezTo>
                    <a:pt x="217" y="436"/>
                    <a:pt x="221" y="437"/>
                    <a:pt x="226" y="437"/>
                  </a:cubicBezTo>
                  <a:cubicBezTo>
                    <a:pt x="270" y="437"/>
                    <a:pt x="382" y="331"/>
                    <a:pt x="517" y="250"/>
                  </a:cubicBezTo>
                  <a:cubicBezTo>
                    <a:pt x="426" y="128"/>
                    <a:pt x="365" y="7"/>
                    <a:pt x="274" y="7"/>
                  </a:cubicBezTo>
                  <a:cubicBezTo>
                    <a:pt x="262" y="3"/>
                    <a:pt x="249" y="1"/>
                    <a:pt x="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3" name="Google Shape;30683;p13"/>
            <p:cNvSpPr/>
            <p:nvPr/>
          </p:nvSpPr>
          <p:spPr>
            <a:xfrm>
              <a:off x="4583175" y="2424350"/>
              <a:ext cx="12950" cy="11400"/>
            </a:xfrm>
            <a:custGeom>
              <a:avLst/>
              <a:gdLst/>
              <a:ahLst/>
              <a:cxnLst/>
              <a:rect l="l" t="t" r="r" b="b"/>
              <a:pathLst>
                <a:path w="518" h="456" extrusionOk="0">
                  <a:moveTo>
                    <a:pt x="213" y="0"/>
                  </a:moveTo>
                  <a:cubicBezTo>
                    <a:pt x="122" y="91"/>
                    <a:pt x="61" y="213"/>
                    <a:pt x="1" y="304"/>
                  </a:cubicBezTo>
                  <a:cubicBezTo>
                    <a:pt x="92" y="365"/>
                    <a:pt x="183" y="456"/>
                    <a:pt x="274" y="456"/>
                  </a:cubicBezTo>
                  <a:cubicBezTo>
                    <a:pt x="335" y="426"/>
                    <a:pt x="396" y="304"/>
                    <a:pt x="517" y="182"/>
                  </a:cubicBezTo>
                  <a:cubicBezTo>
                    <a:pt x="365" y="91"/>
                    <a:pt x="24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4" name="Google Shape;30684;p13"/>
            <p:cNvSpPr/>
            <p:nvPr/>
          </p:nvSpPr>
          <p:spPr>
            <a:xfrm>
              <a:off x="3053525" y="2383950"/>
              <a:ext cx="12925" cy="10900"/>
            </a:xfrm>
            <a:custGeom>
              <a:avLst/>
              <a:gdLst/>
              <a:ahLst/>
              <a:cxnLst/>
              <a:rect l="l" t="t" r="r" b="b"/>
              <a:pathLst>
                <a:path w="517" h="436" extrusionOk="0">
                  <a:moveTo>
                    <a:pt x="214" y="0"/>
                  </a:moveTo>
                  <a:cubicBezTo>
                    <a:pt x="133" y="0"/>
                    <a:pt x="54" y="103"/>
                    <a:pt x="0" y="157"/>
                  </a:cubicBezTo>
                  <a:cubicBezTo>
                    <a:pt x="61" y="248"/>
                    <a:pt x="122" y="370"/>
                    <a:pt x="213" y="431"/>
                  </a:cubicBezTo>
                  <a:cubicBezTo>
                    <a:pt x="219" y="434"/>
                    <a:pt x="226" y="435"/>
                    <a:pt x="234" y="435"/>
                  </a:cubicBezTo>
                  <a:cubicBezTo>
                    <a:pt x="299" y="435"/>
                    <a:pt x="408" y="327"/>
                    <a:pt x="517" y="218"/>
                  </a:cubicBezTo>
                  <a:cubicBezTo>
                    <a:pt x="395" y="127"/>
                    <a:pt x="334" y="5"/>
                    <a:pt x="243" y="5"/>
                  </a:cubicBezTo>
                  <a:cubicBezTo>
                    <a:pt x="233" y="2"/>
                    <a:pt x="224"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5" name="Google Shape;30685;p13"/>
            <p:cNvSpPr/>
            <p:nvPr/>
          </p:nvSpPr>
          <p:spPr>
            <a:xfrm>
              <a:off x="3598350" y="3714625"/>
              <a:ext cx="12950" cy="11425"/>
            </a:xfrm>
            <a:custGeom>
              <a:avLst/>
              <a:gdLst/>
              <a:ahLst/>
              <a:cxnLst/>
              <a:rect l="l" t="t" r="r" b="b"/>
              <a:pathLst>
                <a:path w="518" h="457" extrusionOk="0">
                  <a:moveTo>
                    <a:pt x="214" y="1"/>
                  </a:moveTo>
                  <a:cubicBezTo>
                    <a:pt x="122" y="92"/>
                    <a:pt x="62" y="213"/>
                    <a:pt x="1" y="305"/>
                  </a:cubicBezTo>
                  <a:cubicBezTo>
                    <a:pt x="92" y="365"/>
                    <a:pt x="183" y="457"/>
                    <a:pt x="274" y="457"/>
                  </a:cubicBezTo>
                  <a:cubicBezTo>
                    <a:pt x="335" y="426"/>
                    <a:pt x="396" y="305"/>
                    <a:pt x="518" y="183"/>
                  </a:cubicBezTo>
                  <a:cubicBezTo>
                    <a:pt x="366" y="92"/>
                    <a:pt x="244"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6" name="Google Shape;30686;p13"/>
            <p:cNvSpPr/>
            <p:nvPr/>
          </p:nvSpPr>
          <p:spPr>
            <a:xfrm>
              <a:off x="3415975" y="3643950"/>
              <a:ext cx="11425" cy="13725"/>
            </a:xfrm>
            <a:custGeom>
              <a:avLst/>
              <a:gdLst/>
              <a:ahLst/>
              <a:cxnLst/>
              <a:rect l="l" t="t" r="r" b="b"/>
              <a:pathLst>
                <a:path w="457" h="549" extrusionOk="0">
                  <a:moveTo>
                    <a:pt x="214" y="1"/>
                  </a:moveTo>
                  <a:cubicBezTo>
                    <a:pt x="92" y="153"/>
                    <a:pt x="1" y="214"/>
                    <a:pt x="1" y="305"/>
                  </a:cubicBezTo>
                  <a:cubicBezTo>
                    <a:pt x="1" y="396"/>
                    <a:pt x="122" y="487"/>
                    <a:pt x="183" y="548"/>
                  </a:cubicBezTo>
                  <a:cubicBezTo>
                    <a:pt x="274" y="457"/>
                    <a:pt x="396" y="396"/>
                    <a:pt x="426" y="305"/>
                  </a:cubicBezTo>
                  <a:cubicBezTo>
                    <a:pt x="457" y="244"/>
                    <a:pt x="305" y="153"/>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7" name="Google Shape;30687;p13"/>
            <p:cNvSpPr/>
            <p:nvPr/>
          </p:nvSpPr>
          <p:spPr>
            <a:xfrm>
              <a:off x="4523900" y="2301225"/>
              <a:ext cx="12950" cy="11425"/>
            </a:xfrm>
            <a:custGeom>
              <a:avLst/>
              <a:gdLst/>
              <a:ahLst/>
              <a:cxnLst/>
              <a:rect l="l" t="t" r="r" b="b"/>
              <a:pathLst>
                <a:path w="518" h="457" extrusionOk="0">
                  <a:moveTo>
                    <a:pt x="214" y="1"/>
                  </a:moveTo>
                  <a:cubicBezTo>
                    <a:pt x="153" y="92"/>
                    <a:pt x="62" y="183"/>
                    <a:pt x="1" y="305"/>
                  </a:cubicBezTo>
                  <a:cubicBezTo>
                    <a:pt x="92" y="366"/>
                    <a:pt x="183" y="457"/>
                    <a:pt x="244" y="457"/>
                  </a:cubicBezTo>
                  <a:cubicBezTo>
                    <a:pt x="335" y="426"/>
                    <a:pt x="396" y="305"/>
                    <a:pt x="517" y="214"/>
                  </a:cubicBezTo>
                  <a:cubicBezTo>
                    <a:pt x="396" y="123"/>
                    <a:pt x="305" y="62"/>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8" name="Google Shape;30688;p13"/>
            <p:cNvSpPr/>
            <p:nvPr/>
          </p:nvSpPr>
          <p:spPr>
            <a:xfrm>
              <a:off x="3087700" y="2292125"/>
              <a:ext cx="12950" cy="11425"/>
            </a:xfrm>
            <a:custGeom>
              <a:avLst/>
              <a:gdLst/>
              <a:ahLst/>
              <a:cxnLst/>
              <a:rect l="l" t="t" r="r" b="b"/>
              <a:pathLst>
                <a:path w="518" h="457" extrusionOk="0">
                  <a:moveTo>
                    <a:pt x="244" y="0"/>
                  </a:moveTo>
                  <a:cubicBezTo>
                    <a:pt x="122" y="61"/>
                    <a:pt x="62" y="183"/>
                    <a:pt x="1" y="274"/>
                  </a:cubicBezTo>
                  <a:cubicBezTo>
                    <a:pt x="92" y="335"/>
                    <a:pt x="153" y="456"/>
                    <a:pt x="244" y="456"/>
                  </a:cubicBezTo>
                  <a:cubicBezTo>
                    <a:pt x="335" y="456"/>
                    <a:pt x="396" y="335"/>
                    <a:pt x="518" y="213"/>
                  </a:cubicBezTo>
                  <a:cubicBezTo>
                    <a:pt x="396" y="122"/>
                    <a:pt x="274"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9" name="Google Shape;30689;p13"/>
            <p:cNvSpPr/>
            <p:nvPr/>
          </p:nvSpPr>
          <p:spPr>
            <a:xfrm>
              <a:off x="2886350" y="2837725"/>
              <a:ext cx="12175" cy="16725"/>
            </a:xfrm>
            <a:custGeom>
              <a:avLst/>
              <a:gdLst/>
              <a:ahLst/>
              <a:cxnLst/>
              <a:rect l="l" t="t" r="r" b="b"/>
              <a:pathLst>
                <a:path w="487" h="669" extrusionOk="0">
                  <a:moveTo>
                    <a:pt x="274" y="0"/>
                  </a:moveTo>
                  <a:cubicBezTo>
                    <a:pt x="182" y="0"/>
                    <a:pt x="61" y="91"/>
                    <a:pt x="30" y="183"/>
                  </a:cubicBezTo>
                  <a:cubicBezTo>
                    <a:pt x="0" y="243"/>
                    <a:pt x="122" y="365"/>
                    <a:pt x="274" y="669"/>
                  </a:cubicBezTo>
                  <a:cubicBezTo>
                    <a:pt x="395" y="456"/>
                    <a:pt x="486" y="335"/>
                    <a:pt x="456" y="243"/>
                  </a:cubicBezTo>
                  <a:cubicBezTo>
                    <a:pt x="456" y="152"/>
                    <a:pt x="365" y="31"/>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0" name="Google Shape;30690;p13"/>
            <p:cNvSpPr/>
            <p:nvPr/>
          </p:nvSpPr>
          <p:spPr>
            <a:xfrm>
              <a:off x="3028450" y="3299725"/>
              <a:ext cx="11400" cy="19025"/>
            </a:xfrm>
            <a:custGeom>
              <a:avLst/>
              <a:gdLst/>
              <a:ahLst/>
              <a:cxnLst/>
              <a:rect l="l" t="t" r="r" b="b"/>
              <a:pathLst>
                <a:path w="456" h="761" extrusionOk="0">
                  <a:moveTo>
                    <a:pt x="122" y="1"/>
                  </a:moveTo>
                  <a:cubicBezTo>
                    <a:pt x="91" y="92"/>
                    <a:pt x="0" y="183"/>
                    <a:pt x="0" y="305"/>
                  </a:cubicBezTo>
                  <a:cubicBezTo>
                    <a:pt x="0" y="396"/>
                    <a:pt x="61" y="517"/>
                    <a:pt x="122" y="761"/>
                  </a:cubicBezTo>
                  <a:cubicBezTo>
                    <a:pt x="334" y="396"/>
                    <a:pt x="456" y="274"/>
                    <a:pt x="456" y="244"/>
                  </a:cubicBezTo>
                  <a:cubicBezTo>
                    <a:pt x="365" y="122"/>
                    <a:pt x="243" y="92"/>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1" name="Google Shape;30691;p13"/>
            <p:cNvSpPr/>
            <p:nvPr/>
          </p:nvSpPr>
          <p:spPr>
            <a:xfrm>
              <a:off x="4467675" y="3310375"/>
              <a:ext cx="11425" cy="9150"/>
            </a:xfrm>
            <a:custGeom>
              <a:avLst/>
              <a:gdLst/>
              <a:ahLst/>
              <a:cxnLst/>
              <a:rect l="l" t="t" r="r" b="b"/>
              <a:pathLst>
                <a:path w="457" h="366" extrusionOk="0">
                  <a:moveTo>
                    <a:pt x="213" y="0"/>
                  </a:moveTo>
                  <a:cubicBezTo>
                    <a:pt x="122" y="31"/>
                    <a:pt x="61" y="122"/>
                    <a:pt x="0" y="183"/>
                  </a:cubicBezTo>
                  <a:cubicBezTo>
                    <a:pt x="0" y="213"/>
                    <a:pt x="122" y="365"/>
                    <a:pt x="152" y="365"/>
                  </a:cubicBezTo>
                  <a:cubicBezTo>
                    <a:pt x="244" y="335"/>
                    <a:pt x="335" y="274"/>
                    <a:pt x="456" y="183"/>
                  </a:cubicBezTo>
                  <a:cubicBezTo>
                    <a:pt x="335" y="91"/>
                    <a:pt x="24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2" name="Google Shape;30692;p13"/>
            <p:cNvSpPr/>
            <p:nvPr/>
          </p:nvSpPr>
          <p:spPr>
            <a:xfrm>
              <a:off x="4433475" y="3401400"/>
              <a:ext cx="10675" cy="9300"/>
            </a:xfrm>
            <a:custGeom>
              <a:avLst/>
              <a:gdLst/>
              <a:ahLst/>
              <a:cxnLst/>
              <a:rect l="l" t="t" r="r" b="b"/>
              <a:pathLst>
                <a:path w="427" h="372" extrusionOk="0">
                  <a:moveTo>
                    <a:pt x="198" y="1"/>
                  </a:moveTo>
                  <a:cubicBezTo>
                    <a:pt x="192" y="1"/>
                    <a:pt x="187" y="3"/>
                    <a:pt x="183" y="7"/>
                  </a:cubicBezTo>
                  <a:cubicBezTo>
                    <a:pt x="122" y="68"/>
                    <a:pt x="31" y="128"/>
                    <a:pt x="1" y="220"/>
                  </a:cubicBezTo>
                  <a:cubicBezTo>
                    <a:pt x="1" y="250"/>
                    <a:pt x="122" y="371"/>
                    <a:pt x="183" y="371"/>
                  </a:cubicBezTo>
                  <a:cubicBezTo>
                    <a:pt x="244" y="341"/>
                    <a:pt x="335" y="250"/>
                    <a:pt x="426" y="159"/>
                  </a:cubicBezTo>
                  <a:cubicBezTo>
                    <a:pt x="321" y="80"/>
                    <a:pt x="238" y="1"/>
                    <a:pt x="1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3" name="Google Shape;30693;p13"/>
            <p:cNvSpPr/>
            <p:nvPr/>
          </p:nvSpPr>
          <p:spPr>
            <a:xfrm>
              <a:off x="3061125" y="3207775"/>
              <a:ext cx="9125" cy="11425"/>
            </a:xfrm>
            <a:custGeom>
              <a:avLst/>
              <a:gdLst/>
              <a:ahLst/>
              <a:cxnLst/>
              <a:rect l="l" t="t" r="r" b="b"/>
              <a:pathLst>
                <a:path w="365" h="457" extrusionOk="0">
                  <a:moveTo>
                    <a:pt x="182" y="1"/>
                  </a:moveTo>
                  <a:cubicBezTo>
                    <a:pt x="91" y="122"/>
                    <a:pt x="0" y="214"/>
                    <a:pt x="0" y="305"/>
                  </a:cubicBezTo>
                  <a:cubicBezTo>
                    <a:pt x="0" y="335"/>
                    <a:pt x="91" y="396"/>
                    <a:pt x="152" y="457"/>
                  </a:cubicBezTo>
                  <a:cubicBezTo>
                    <a:pt x="243" y="396"/>
                    <a:pt x="304" y="335"/>
                    <a:pt x="365" y="244"/>
                  </a:cubicBezTo>
                  <a:cubicBezTo>
                    <a:pt x="365" y="214"/>
                    <a:pt x="274" y="122"/>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4" name="Google Shape;30694;p13"/>
            <p:cNvSpPr/>
            <p:nvPr/>
          </p:nvSpPr>
          <p:spPr>
            <a:xfrm>
              <a:off x="3176625" y="3455500"/>
              <a:ext cx="10650" cy="12350"/>
            </a:xfrm>
            <a:custGeom>
              <a:avLst/>
              <a:gdLst/>
              <a:ahLst/>
              <a:cxnLst/>
              <a:rect l="l" t="t" r="r" b="b"/>
              <a:pathLst>
                <a:path w="426" h="494" extrusionOk="0">
                  <a:moveTo>
                    <a:pt x="304" y="1"/>
                  </a:moveTo>
                  <a:cubicBezTo>
                    <a:pt x="152" y="122"/>
                    <a:pt x="61" y="214"/>
                    <a:pt x="0" y="274"/>
                  </a:cubicBezTo>
                  <a:cubicBezTo>
                    <a:pt x="61" y="366"/>
                    <a:pt x="122" y="457"/>
                    <a:pt x="213" y="487"/>
                  </a:cubicBezTo>
                  <a:cubicBezTo>
                    <a:pt x="217" y="491"/>
                    <a:pt x="224" y="493"/>
                    <a:pt x="232" y="493"/>
                  </a:cubicBezTo>
                  <a:cubicBezTo>
                    <a:pt x="283" y="493"/>
                    <a:pt x="399" y="418"/>
                    <a:pt x="426" y="366"/>
                  </a:cubicBezTo>
                  <a:cubicBezTo>
                    <a:pt x="426" y="274"/>
                    <a:pt x="365" y="183"/>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5" name="Google Shape;30695;p13"/>
            <p:cNvSpPr/>
            <p:nvPr/>
          </p:nvSpPr>
          <p:spPr>
            <a:xfrm>
              <a:off x="3359750" y="3524650"/>
              <a:ext cx="11425" cy="9150"/>
            </a:xfrm>
            <a:custGeom>
              <a:avLst/>
              <a:gdLst/>
              <a:ahLst/>
              <a:cxnLst/>
              <a:rect l="l" t="t" r="r" b="b"/>
              <a:pathLst>
                <a:path w="457" h="366" extrusionOk="0">
                  <a:moveTo>
                    <a:pt x="153" y="1"/>
                  </a:moveTo>
                  <a:cubicBezTo>
                    <a:pt x="122" y="1"/>
                    <a:pt x="1" y="153"/>
                    <a:pt x="1" y="153"/>
                  </a:cubicBezTo>
                  <a:cubicBezTo>
                    <a:pt x="61" y="244"/>
                    <a:pt x="122" y="335"/>
                    <a:pt x="213" y="366"/>
                  </a:cubicBezTo>
                  <a:cubicBezTo>
                    <a:pt x="244" y="366"/>
                    <a:pt x="335" y="274"/>
                    <a:pt x="456" y="183"/>
                  </a:cubicBezTo>
                  <a:cubicBezTo>
                    <a:pt x="33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6" name="Google Shape;30696;p13"/>
            <p:cNvSpPr/>
            <p:nvPr/>
          </p:nvSpPr>
          <p:spPr>
            <a:xfrm>
              <a:off x="3616600" y="1972200"/>
              <a:ext cx="10650" cy="12175"/>
            </a:xfrm>
            <a:custGeom>
              <a:avLst/>
              <a:gdLst/>
              <a:ahLst/>
              <a:cxnLst/>
              <a:rect l="l" t="t" r="r" b="b"/>
              <a:pathLst>
                <a:path w="426" h="487" extrusionOk="0">
                  <a:moveTo>
                    <a:pt x="122" y="1"/>
                  </a:moveTo>
                  <a:cubicBezTo>
                    <a:pt x="91" y="1"/>
                    <a:pt x="0" y="153"/>
                    <a:pt x="0" y="183"/>
                  </a:cubicBezTo>
                  <a:cubicBezTo>
                    <a:pt x="31" y="274"/>
                    <a:pt x="122" y="335"/>
                    <a:pt x="274" y="487"/>
                  </a:cubicBezTo>
                  <a:cubicBezTo>
                    <a:pt x="365" y="305"/>
                    <a:pt x="395" y="213"/>
                    <a:pt x="426" y="122"/>
                  </a:cubicBezTo>
                  <a:cubicBezTo>
                    <a:pt x="335" y="61"/>
                    <a:pt x="24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7" name="Google Shape;30697;p13"/>
            <p:cNvSpPr/>
            <p:nvPr/>
          </p:nvSpPr>
          <p:spPr>
            <a:xfrm>
              <a:off x="3268575" y="3492750"/>
              <a:ext cx="11400" cy="9125"/>
            </a:xfrm>
            <a:custGeom>
              <a:avLst/>
              <a:gdLst/>
              <a:ahLst/>
              <a:cxnLst/>
              <a:rect l="l" t="t" r="r" b="b"/>
              <a:pathLst>
                <a:path w="456" h="365" extrusionOk="0">
                  <a:moveTo>
                    <a:pt x="213" y="0"/>
                  </a:moveTo>
                  <a:cubicBezTo>
                    <a:pt x="122" y="31"/>
                    <a:pt x="61" y="122"/>
                    <a:pt x="0" y="183"/>
                  </a:cubicBezTo>
                  <a:cubicBezTo>
                    <a:pt x="0" y="213"/>
                    <a:pt x="122" y="365"/>
                    <a:pt x="152" y="365"/>
                  </a:cubicBezTo>
                  <a:cubicBezTo>
                    <a:pt x="243" y="335"/>
                    <a:pt x="334" y="274"/>
                    <a:pt x="456" y="183"/>
                  </a:cubicBezTo>
                  <a:cubicBezTo>
                    <a:pt x="334" y="91"/>
                    <a:pt x="243"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8" name="Google Shape;30698;p13"/>
            <p:cNvSpPr/>
            <p:nvPr/>
          </p:nvSpPr>
          <p:spPr>
            <a:xfrm>
              <a:off x="4590025" y="3252625"/>
              <a:ext cx="14450" cy="10050"/>
            </a:xfrm>
            <a:custGeom>
              <a:avLst/>
              <a:gdLst/>
              <a:ahLst/>
              <a:cxnLst/>
              <a:rect l="l" t="t" r="r" b="b"/>
              <a:pathLst>
                <a:path w="578" h="402" extrusionOk="0">
                  <a:moveTo>
                    <a:pt x="213" y="0"/>
                  </a:moveTo>
                  <a:cubicBezTo>
                    <a:pt x="152" y="0"/>
                    <a:pt x="61" y="91"/>
                    <a:pt x="0" y="122"/>
                  </a:cubicBezTo>
                  <a:cubicBezTo>
                    <a:pt x="61" y="213"/>
                    <a:pt x="91" y="365"/>
                    <a:pt x="183" y="395"/>
                  </a:cubicBezTo>
                  <a:cubicBezTo>
                    <a:pt x="191" y="399"/>
                    <a:pt x="200" y="401"/>
                    <a:pt x="210" y="401"/>
                  </a:cubicBezTo>
                  <a:cubicBezTo>
                    <a:pt x="278" y="401"/>
                    <a:pt x="393" y="322"/>
                    <a:pt x="578" y="243"/>
                  </a:cubicBezTo>
                  <a:cubicBezTo>
                    <a:pt x="395" y="122"/>
                    <a:pt x="304" y="31"/>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9" name="Google Shape;30699;p13"/>
            <p:cNvSpPr/>
            <p:nvPr/>
          </p:nvSpPr>
          <p:spPr>
            <a:xfrm>
              <a:off x="2955500" y="2655950"/>
              <a:ext cx="13700" cy="9300"/>
            </a:xfrm>
            <a:custGeom>
              <a:avLst/>
              <a:gdLst/>
              <a:ahLst/>
              <a:cxnLst/>
              <a:rect l="l" t="t" r="r" b="b"/>
              <a:pathLst>
                <a:path w="548" h="372" extrusionOk="0">
                  <a:moveTo>
                    <a:pt x="209" y="1"/>
                  </a:moveTo>
                  <a:cubicBezTo>
                    <a:pt x="199" y="1"/>
                    <a:pt x="191" y="3"/>
                    <a:pt x="182" y="7"/>
                  </a:cubicBezTo>
                  <a:cubicBezTo>
                    <a:pt x="91" y="37"/>
                    <a:pt x="30" y="159"/>
                    <a:pt x="30" y="250"/>
                  </a:cubicBezTo>
                  <a:cubicBezTo>
                    <a:pt x="0" y="280"/>
                    <a:pt x="152" y="371"/>
                    <a:pt x="213" y="371"/>
                  </a:cubicBezTo>
                  <a:cubicBezTo>
                    <a:pt x="304" y="341"/>
                    <a:pt x="365" y="280"/>
                    <a:pt x="547" y="159"/>
                  </a:cubicBezTo>
                  <a:cubicBezTo>
                    <a:pt x="363" y="80"/>
                    <a:pt x="270" y="1"/>
                    <a:pt x="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0" name="Google Shape;30700;p13"/>
            <p:cNvSpPr/>
            <p:nvPr/>
          </p:nvSpPr>
          <p:spPr>
            <a:xfrm>
              <a:off x="3507175" y="3681200"/>
              <a:ext cx="14450" cy="10050"/>
            </a:xfrm>
            <a:custGeom>
              <a:avLst/>
              <a:gdLst/>
              <a:ahLst/>
              <a:cxnLst/>
              <a:rect l="l" t="t" r="r" b="b"/>
              <a:pathLst>
                <a:path w="578" h="402" extrusionOk="0">
                  <a:moveTo>
                    <a:pt x="213" y="0"/>
                  </a:moveTo>
                  <a:cubicBezTo>
                    <a:pt x="152" y="0"/>
                    <a:pt x="0" y="122"/>
                    <a:pt x="0" y="122"/>
                  </a:cubicBezTo>
                  <a:cubicBezTo>
                    <a:pt x="31" y="243"/>
                    <a:pt x="92" y="365"/>
                    <a:pt x="183" y="395"/>
                  </a:cubicBezTo>
                  <a:cubicBezTo>
                    <a:pt x="191" y="400"/>
                    <a:pt x="200" y="401"/>
                    <a:pt x="210" y="401"/>
                  </a:cubicBezTo>
                  <a:cubicBezTo>
                    <a:pt x="278" y="401"/>
                    <a:pt x="394" y="322"/>
                    <a:pt x="578" y="243"/>
                  </a:cubicBezTo>
                  <a:cubicBezTo>
                    <a:pt x="395" y="122"/>
                    <a:pt x="304" y="31"/>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1" name="Google Shape;30701;p13"/>
            <p:cNvSpPr/>
            <p:nvPr/>
          </p:nvSpPr>
          <p:spPr>
            <a:xfrm>
              <a:off x="4636375" y="2551100"/>
              <a:ext cx="14450" cy="9400"/>
            </a:xfrm>
            <a:custGeom>
              <a:avLst/>
              <a:gdLst/>
              <a:ahLst/>
              <a:cxnLst/>
              <a:rect l="l" t="t" r="r" b="b"/>
              <a:pathLst>
                <a:path w="578" h="376" extrusionOk="0">
                  <a:moveTo>
                    <a:pt x="368" y="0"/>
                  </a:moveTo>
                  <a:cubicBezTo>
                    <a:pt x="300" y="0"/>
                    <a:pt x="185" y="79"/>
                    <a:pt x="0" y="158"/>
                  </a:cubicBezTo>
                  <a:cubicBezTo>
                    <a:pt x="183" y="280"/>
                    <a:pt x="274" y="371"/>
                    <a:pt x="365" y="371"/>
                  </a:cubicBezTo>
                  <a:cubicBezTo>
                    <a:pt x="372" y="374"/>
                    <a:pt x="380" y="376"/>
                    <a:pt x="388" y="376"/>
                  </a:cubicBezTo>
                  <a:cubicBezTo>
                    <a:pt x="457" y="376"/>
                    <a:pt x="578" y="276"/>
                    <a:pt x="578" y="249"/>
                  </a:cubicBezTo>
                  <a:cubicBezTo>
                    <a:pt x="547" y="158"/>
                    <a:pt x="487" y="6"/>
                    <a:pt x="395" y="6"/>
                  </a:cubicBezTo>
                  <a:cubicBezTo>
                    <a:pt x="387" y="2"/>
                    <a:pt x="378" y="0"/>
                    <a:pt x="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2" name="Google Shape;30702;p13"/>
            <p:cNvSpPr/>
            <p:nvPr/>
          </p:nvSpPr>
          <p:spPr>
            <a:xfrm>
              <a:off x="4549750" y="2517050"/>
              <a:ext cx="14450" cy="9150"/>
            </a:xfrm>
            <a:custGeom>
              <a:avLst/>
              <a:gdLst/>
              <a:ahLst/>
              <a:cxnLst/>
              <a:rect l="l" t="t" r="r" b="b"/>
              <a:pathLst>
                <a:path w="578" h="366" extrusionOk="0">
                  <a:moveTo>
                    <a:pt x="243" y="0"/>
                  </a:moveTo>
                  <a:cubicBezTo>
                    <a:pt x="152" y="31"/>
                    <a:pt x="61" y="122"/>
                    <a:pt x="0" y="183"/>
                  </a:cubicBezTo>
                  <a:cubicBezTo>
                    <a:pt x="31" y="243"/>
                    <a:pt x="91" y="365"/>
                    <a:pt x="152" y="365"/>
                  </a:cubicBezTo>
                  <a:cubicBezTo>
                    <a:pt x="243" y="335"/>
                    <a:pt x="335" y="274"/>
                    <a:pt x="578" y="152"/>
                  </a:cubicBezTo>
                  <a:cubicBezTo>
                    <a:pt x="395" y="61"/>
                    <a:pt x="304"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3" name="Google Shape;30703;p13"/>
            <p:cNvSpPr/>
            <p:nvPr/>
          </p:nvSpPr>
          <p:spPr>
            <a:xfrm>
              <a:off x="4026925" y="3665250"/>
              <a:ext cx="10675" cy="12175"/>
            </a:xfrm>
            <a:custGeom>
              <a:avLst/>
              <a:gdLst/>
              <a:ahLst/>
              <a:cxnLst/>
              <a:rect l="l" t="t" r="r" b="b"/>
              <a:pathLst>
                <a:path w="427" h="487" extrusionOk="0">
                  <a:moveTo>
                    <a:pt x="183" y="0"/>
                  </a:moveTo>
                  <a:cubicBezTo>
                    <a:pt x="123" y="61"/>
                    <a:pt x="1" y="152"/>
                    <a:pt x="31" y="182"/>
                  </a:cubicBezTo>
                  <a:cubicBezTo>
                    <a:pt x="31" y="274"/>
                    <a:pt x="123" y="365"/>
                    <a:pt x="214" y="486"/>
                  </a:cubicBezTo>
                  <a:cubicBezTo>
                    <a:pt x="305" y="365"/>
                    <a:pt x="427" y="274"/>
                    <a:pt x="396" y="243"/>
                  </a:cubicBezTo>
                  <a:cubicBezTo>
                    <a:pt x="366" y="152"/>
                    <a:pt x="244" y="91"/>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4" name="Google Shape;30704;p13"/>
            <p:cNvSpPr/>
            <p:nvPr/>
          </p:nvSpPr>
          <p:spPr>
            <a:xfrm>
              <a:off x="2921300" y="2744250"/>
              <a:ext cx="10650" cy="12325"/>
            </a:xfrm>
            <a:custGeom>
              <a:avLst/>
              <a:gdLst/>
              <a:ahLst/>
              <a:cxnLst/>
              <a:rect l="l" t="t" r="r" b="b"/>
              <a:pathLst>
                <a:path w="426" h="493" extrusionOk="0">
                  <a:moveTo>
                    <a:pt x="304" y="1"/>
                  </a:moveTo>
                  <a:cubicBezTo>
                    <a:pt x="152" y="122"/>
                    <a:pt x="61" y="213"/>
                    <a:pt x="0" y="274"/>
                  </a:cubicBezTo>
                  <a:cubicBezTo>
                    <a:pt x="61" y="365"/>
                    <a:pt x="122" y="456"/>
                    <a:pt x="213" y="487"/>
                  </a:cubicBezTo>
                  <a:cubicBezTo>
                    <a:pt x="217" y="491"/>
                    <a:pt x="224" y="493"/>
                    <a:pt x="232" y="493"/>
                  </a:cubicBezTo>
                  <a:cubicBezTo>
                    <a:pt x="283" y="493"/>
                    <a:pt x="400" y="418"/>
                    <a:pt x="426" y="365"/>
                  </a:cubicBezTo>
                  <a:cubicBezTo>
                    <a:pt x="426" y="274"/>
                    <a:pt x="365" y="183"/>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5" name="Google Shape;30705;p13"/>
            <p:cNvSpPr/>
            <p:nvPr/>
          </p:nvSpPr>
          <p:spPr>
            <a:xfrm>
              <a:off x="3022350" y="2473725"/>
              <a:ext cx="9900" cy="11425"/>
            </a:xfrm>
            <a:custGeom>
              <a:avLst/>
              <a:gdLst/>
              <a:ahLst/>
              <a:cxnLst/>
              <a:rect l="l" t="t" r="r" b="b"/>
              <a:pathLst>
                <a:path w="396" h="457" extrusionOk="0">
                  <a:moveTo>
                    <a:pt x="183" y="1"/>
                  </a:moveTo>
                  <a:cubicBezTo>
                    <a:pt x="92" y="122"/>
                    <a:pt x="1" y="214"/>
                    <a:pt x="1" y="305"/>
                  </a:cubicBezTo>
                  <a:cubicBezTo>
                    <a:pt x="1" y="335"/>
                    <a:pt x="122" y="426"/>
                    <a:pt x="183" y="457"/>
                  </a:cubicBezTo>
                  <a:cubicBezTo>
                    <a:pt x="244" y="396"/>
                    <a:pt x="335" y="335"/>
                    <a:pt x="366" y="244"/>
                  </a:cubicBezTo>
                  <a:cubicBezTo>
                    <a:pt x="396" y="183"/>
                    <a:pt x="274" y="122"/>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6" name="Google Shape;30706;p13"/>
            <p:cNvSpPr/>
            <p:nvPr/>
          </p:nvSpPr>
          <p:spPr>
            <a:xfrm>
              <a:off x="4665250" y="2764775"/>
              <a:ext cx="14450" cy="10050"/>
            </a:xfrm>
            <a:custGeom>
              <a:avLst/>
              <a:gdLst/>
              <a:ahLst/>
              <a:cxnLst/>
              <a:rect l="l" t="t" r="r" b="b"/>
              <a:pathLst>
                <a:path w="578" h="402" extrusionOk="0">
                  <a:moveTo>
                    <a:pt x="213" y="0"/>
                  </a:moveTo>
                  <a:cubicBezTo>
                    <a:pt x="152" y="0"/>
                    <a:pt x="0" y="122"/>
                    <a:pt x="0" y="122"/>
                  </a:cubicBezTo>
                  <a:cubicBezTo>
                    <a:pt x="31" y="243"/>
                    <a:pt x="92" y="365"/>
                    <a:pt x="183" y="395"/>
                  </a:cubicBezTo>
                  <a:cubicBezTo>
                    <a:pt x="191" y="399"/>
                    <a:pt x="200" y="401"/>
                    <a:pt x="211" y="401"/>
                  </a:cubicBezTo>
                  <a:cubicBezTo>
                    <a:pt x="278" y="401"/>
                    <a:pt x="394" y="322"/>
                    <a:pt x="578" y="243"/>
                  </a:cubicBezTo>
                  <a:cubicBezTo>
                    <a:pt x="396" y="122"/>
                    <a:pt x="304" y="31"/>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7" name="Google Shape;30707;p13"/>
            <p:cNvSpPr/>
            <p:nvPr/>
          </p:nvSpPr>
          <p:spPr>
            <a:xfrm>
              <a:off x="3722225" y="3656875"/>
              <a:ext cx="12175" cy="9150"/>
            </a:xfrm>
            <a:custGeom>
              <a:avLst/>
              <a:gdLst/>
              <a:ahLst/>
              <a:cxnLst/>
              <a:rect l="l" t="t" r="r" b="b"/>
              <a:pathLst>
                <a:path w="487" h="366" extrusionOk="0">
                  <a:moveTo>
                    <a:pt x="152" y="1"/>
                  </a:moveTo>
                  <a:cubicBezTo>
                    <a:pt x="91" y="1"/>
                    <a:pt x="0" y="122"/>
                    <a:pt x="0" y="183"/>
                  </a:cubicBezTo>
                  <a:cubicBezTo>
                    <a:pt x="0" y="244"/>
                    <a:pt x="91" y="365"/>
                    <a:pt x="122" y="365"/>
                  </a:cubicBezTo>
                  <a:cubicBezTo>
                    <a:pt x="213" y="335"/>
                    <a:pt x="304" y="274"/>
                    <a:pt x="487" y="183"/>
                  </a:cubicBezTo>
                  <a:cubicBezTo>
                    <a:pt x="304" y="9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8" name="Google Shape;30708;p13"/>
            <p:cNvSpPr/>
            <p:nvPr/>
          </p:nvSpPr>
          <p:spPr>
            <a:xfrm>
              <a:off x="4492750" y="2393850"/>
              <a:ext cx="10675" cy="9225"/>
            </a:xfrm>
            <a:custGeom>
              <a:avLst/>
              <a:gdLst/>
              <a:ahLst/>
              <a:cxnLst/>
              <a:rect l="l" t="t" r="r" b="b"/>
              <a:pathLst>
                <a:path w="427" h="369" extrusionOk="0">
                  <a:moveTo>
                    <a:pt x="142" y="0"/>
                  </a:moveTo>
                  <a:cubicBezTo>
                    <a:pt x="101" y="0"/>
                    <a:pt x="1" y="129"/>
                    <a:pt x="1" y="156"/>
                  </a:cubicBezTo>
                  <a:cubicBezTo>
                    <a:pt x="31" y="247"/>
                    <a:pt x="122" y="308"/>
                    <a:pt x="213" y="369"/>
                  </a:cubicBezTo>
                  <a:cubicBezTo>
                    <a:pt x="213" y="369"/>
                    <a:pt x="305" y="278"/>
                    <a:pt x="426" y="187"/>
                  </a:cubicBezTo>
                  <a:cubicBezTo>
                    <a:pt x="305" y="95"/>
                    <a:pt x="244" y="35"/>
                    <a:pt x="153" y="4"/>
                  </a:cubicBezTo>
                  <a:cubicBezTo>
                    <a:pt x="150" y="1"/>
                    <a:pt x="146" y="0"/>
                    <a:pt x="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9" name="Google Shape;30709;p13"/>
            <p:cNvSpPr/>
            <p:nvPr/>
          </p:nvSpPr>
          <p:spPr>
            <a:xfrm>
              <a:off x="3903825" y="3717675"/>
              <a:ext cx="11425" cy="14600"/>
            </a:xfrm>
            <a:custGeom>
              <a:avLst/>
              <a:gdLst/>
              <a:ahLst/>
              <a:cxnLst/>
              <a:rect l="l" t="t" r="r" b="b"/>
              <a:pathLst>
                <a:path w="457" h="584" extrusionOk="0">
                  <a:moveTo>
                    <a:pt x="335" y="0"/>
                  </a:moveTo>
                  <a:cubicBezTo>
                    <a:pt x="274" y="61"/>
                    <a:pt x="183" y="122"/>
                    <a:pt x="92" y="152"/>
                  </a:cubicBezTo>
                  <a:cubicBezTo>
                    <a:pt x="62" y="274"/>
                    <a:pt x="1" y="365"/>
                    <a:pt x="1" y="456"/>
                  </a:cubicBezTo>
                  <a:cubicBezTo>
                    <a:pt x="1" y="509"/>
                    <a:pt x="114" y="584"/>
                    <a:pt x="184" y="584"/>
                  </a:cubicBezTo>
                  <a:cubicBezTo>
                    <a:pt x="195" y="584"/>
                    <a:pt x="205" y="582"/>
                    <a:pt x="214" y="578"/>
                  </a:cubicBezTo>
                  <a:cubicBezTo>
                    <a:pt x="305" y="547"/>
                    <a:pt x="396" y="456"/>
                    <a:pt x="426" y="365"/>
                  </a:cubicBezTo>
                  <a:cubicBezTo>
                    <a:pt x="457" y="243"/>
                    <a:pt x="366" y="122"/>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0" name="Google Shape;30710;p13"/>
            <p:cNvSpPr/>
            <p:nvPr/>
          </p:nvSpPr>
          <p:spPr>
            <a:xfrm>
              <a:off x="4433475" y="2270075"/>
              <a:ext cx="9150" cy="12200"/>
            </a:xfrm>
            <a:custGeom>
              <a:avLst/>
              <a:gdLst/>
              <a:ahLst/>
              <a:cxnLst/>
              <a:rect l="l" t="t" r="r" b="b"/>
              <a:pathLst>
                <a:path w="366" h="488" extrusionOk="0">
                  <a:moveTo>
                    <a:pt x="153" y="1"/>
                  </a:moveTo>
                  <a:cubicBezTo>
                    <a:pt x="92" y="62"/>
                    <a:pt x="1" y="122"/>
                    <a:pt x="1" y="183"/>
                  </a:cubicBezTo>
                  <a:cubicBezTo>
                    <a:pt x="1" y="274"/>
                    <a:pt x="92" y="365"/>
                    <a:pt x="153" y="487"/>
                  </a:cubicBezTo>
                  <a:cubicBezTo>
                    <a:pt x="274" y="365"/>
                    <a:pt x="365" y="274"/>
                    <a:pt x="365" y="244"/>
                  </a:cubicBezTo>
                  <a:cubicBezTo>
                    <a:pt x="335" y="153"/>
                    <a:pt x="244" y="92"/>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1" name="Google Shape;30711;p13"/>
            <p:cNvSpPr/>
            <p:nvPr/>
          </p:nvSpPr>
          <p:spPr>
            <a:xfrm>
              <a:off x="2979050" y="2867350"/>
              <a:ext cx="8375" cy="14475"/>
            </a:xfrm>
            <a:custGeom>
              <a:avLst/>
              <a:gdLst/>
              <a:ahLst/>
              <a:cxnLst/>
              <a:rect l="l" t="t" r="r" b="b"/>
              <a:pathLst>
                <a:path w="335" h="579" extrusionOk="0">
                  <a:moveTo>
                    <a:pt x="152" y="1"/>
                  </a:moveTo>
                  <a:cubicBezTo>
                    <a:pt x="61" y="183"/>
                    <a:pt x="0" y="274"/>
                    <a:pt x="0" y="335"/>
                  </a:cubicBezTo>
                  <a:cubicBezTo>
                    <a:pt x="31" y="426"/>
                    <a:pt x="122" y="517"/>
                    <a:pt x="183" y="578"/>
                  </a:cubicBezTo>
                  <a:cubicBezTo>
                    <a:pt x="243" y="548"/>
                    <a:pt x="335" y="487"/>
                    <a:pt x="335" y="426"/>
                  </a:cubicBezTo>
                  <a:cubicBezTo>
                    <a:pt x="335" y="335"/>
                    <a:pt x="274" y="244"/>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2" name="Google Shape;30712;p13"/>
            <p:cNvSpPr/>
            <p:nvPr/>
          </p:nvSpPr>
          <p:spPr>
            <a:xfrm>
              <a:off x="7360575" y="2931175"/>
              <a:ext cx="1550" cy="14475"/>
            </a:xfrm>
            <a:custGeom>
              <a:avLst/>
              <a:gdLst/>
              <a:ahLst/>
              <a:cxnLst/>
              <a:rect l="l" t="t" r="r" b="b"/>
              <a:pathLst>
                <a:path w="62" h="579" extrusionOk="0">
                  <a:moveTo>
                    <a:pt x="1" y="1"/>
                  </a:moveTo>
                  <a:lnTo>
                    <a:pt x="1" y="578"/>
                  </a:lnTo>
                  <a:lnTo>
                    <a:pt x="62" y="578"/>
                  </a:lnTo>
                  <a:lnTo>
                    <a:pt x="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3" name="Google Shape;30713;p13"/>
            <p:cNvSpPr/>
            <p:nvPr/>
          </p:nvSpPr>
          <p:spPr>
            <a:xfrm>
              <a:off x="4690325" y="2976775"/>
              <a:ext cx="10650" cy="12325"/>
            </a:xfrm>
            <a:custGeom>
              <a:avLst/>
              <a:gdLst/>
              <a:ahLst/>
              <a:cxnLst/>
              <a:rect l="l" t="t" r="r" b="b"/>
              <a:pathLst>
                <a:path w="426" h="493" extrusionOk="0">
                  <a:moveTo>
                    <a:pt x="304" y="1"/>
                  </a:moveTo>
                  <a:cubicBezTo>
                    <a:pt x="152" y="122"/>
                    <a:pt x="61" y="213"/>
                    <a:pt x="0" y="274"/>
                  </a:cubicBezTo>
                  <a:cubicBezTo>
                    <a:pt x="61" y="365"/>
                    <a:pt x="122" y="457"/>
                    <a:pt x="213" y="487"/>
                  </a:cubicBezTo>
                  <a:cubicBezTo>
                    <a:pt x="217" y="491"/>
                    <a:pt x="224" y="493"/>
                    <a:pt x="232" y="493"/>
                  </a:cubicBezTo>
                  <a:cubicBezTo>
                    <a:pt x="283" y="493"/>
                    <a:pt x="400" y="418"/>
                    <a:pt x="426" y="365"/>
                  </a:cubicBezTo>
                  <a:cubicBezTo>
                    <a:pt x="426" y="274"/>
                    <a:pt x="365" y="183"/>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4" name="Google Shape;30714;p13"/>
            <p:cNvSpPr/>
            <p:nvPr/>
          </p:nvSpPr>
          <p:spPr>
            <a:xfrm>
              <a:off x="3245000" y="2144700"/>
              <a:ext cx="14475" cy="10050"/>
            </a:xfrm>
            <a:custGeom>
              <a:avLst/>
              <a:gdLst/>
              <a:ahLst/>
              <a:cxnLst/>
              <a:rect l="l" t="t" r="r" b="b"/>
              <a:pathLst>
                <a:path w="579" h="402" extrusionOk="0">
                  <a:moveTo>
                    <a:pt x="214" y="0"/>
                  </a:moveTo>
                  <a:cubicBezTo>
                    <a:pt x="153" y="0"/>
                    <a:pt x="62" y="92"/>
                    <a:pt x="1" y="122"/>
                  </a:cubicBezTo>
                  <a:cubicBezTo>
                    <a:pt x="62" y="213"/>
                    <a:pt x="92" y="365"/>
                    <a:pt x="183" y="396"/>
                  </a:cubicBezTo>
                  <a:cubicBezTo>
                    <a:pt x="191" y="400"/>
                    <a:pt x="201" y="402"/>
                    <a:pt x="211" y="402"/>
                  </a:cubicBezTo>
                  <a:cubicBezTo>
                    <a:pt x="278" y="402"/>
                    <a:pt x="394" y="323"/>
                    <a:pt x="578" y="244"/>
                  </a:cubicBezTo>
                  <a:cubicBezTo>
                    <a:pt x="396" y="122"/>
                    <a:pt x="305" y="31"/>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5" name="Google Shape;30715;p13"/>
            <p:cNvSpPr/>
            <p:nvPr/>
          </p:nvSpPr>
          <p:spPr>
            <a:xfrm>
              <a:off x="4284550" y="2110500"/>
              <a:ext cx="10650" cy="12350"/>
            </a:xfrm>
            <a:custGeom>
              <a:avLst/>
              <a:gdLst/>
              <a:ahLst/>
              <a:cxnLst/>
              <a:rect l="l" t="t" r="r" b="b"/>
              <a:pathLst>
                <a:path w="426" h="494" extrusionOk="0">
                  <a:moveTo>
                    <a:pt x="304" y="1"/>
                  </a:moveTo>
                  <a:cubicBezTo>
                    <a:pt x="152" y="122"/>
                    <a:pt x="61" y="213"/>
                    <a:pt x="0" y="274"/>
                  </a:cubicBezTo>
                  <a:cubicBezTo>
                    <a:pt x="61" y="365"/>
                    <a:pt x="122" y="457"/>
                    <a:pt x="213" y="487"/>
                  </a:cubicBezTo>
                  <a:cubicBezTo>
                    <a:pt x="217" y="491"/>
                    <a:pt x="223" y="493"/>
                    <a:pt x="232" y="493"/>
                  </a:cubicBezTo>
                  <a:cubicBezTo>
                    <a:pt x="283" y="493"/>
                    <a:pt x="399" y="418"/>
                    <a:pt x="426" y="365"/>
                  </a:cubicBezTo>
                  <a:cubicBezTo>
                    <a:pt x="426" y="274"/>
                    <a:pt x="365" y="183"/>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6" name="Google Shape;30716;p13"/>
            <p:cNvSpPr/>
            <p:nvPr/>
          </p:nvSpPr>
          <p:spPr>
            <a:xfrm>
              <a:off x="3368100" y="2085425"/>
              <a:ext cx="14475" cy="10050"/>
            </a:xfrm>
            <a:custGeom>
              <a:avLst/>
              <a:gdLst/>
              <a:ahLst/>
              <a:cxnLst/>
              <a:rect l="l" t="t" r="r" b="b"/>
              <a:pathLst>
                <a:path w="579" h="402" extrusionOk="0">
                  <a:moveTo>
                    <a:pt x="214" y="1"/>
                  </a:moveTo>
                  <a:cubicBezTo>
                    <a:pt x="153" y="1"/>
                    <a:pt x="62" y="92"/>
                    <a:pt x="1" y="122"/>
                  </a:cubicBezTo>
                  <a:cubicBezTo>
                    <a:pt x="62" y="213"/>
                    <a:pt x="92" y="365"/>
                    <a:pt x="183" y="396"/>
                  </a:cubicBezTo>
                  <a:cubicBezTo>
                    <a:pt x="191" y="400"/>
                    <a:pt x="201" y="402"/>
                    <a:pt x="211" y="402"/>
                  </a:cubicBezTo>
                  <a:cubicBezTo>
                    <a:pt x="278" y="402"/>
                    <a:pt x="394" y="323"/>
                    <a:pt x="578" y="244"/>
                  </a:cubicBezTo>
                  <a:cubicBezTo>
                    <a:pt x="396" y="122"/>
                    <a:pt x="305" y="3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7" name="Google Shape;30717;p13"/>
            <p:cNvSpPr/>
            <p:nvPr/>
          </p:nvSpPr>
          <p:spPr>
            <a:xfrm>
              <a:off x="4656125" y="3070250"/>
              <a:ext cx="14475" cy="10050"/>
            </a:xfrm>
            <a:custGeom>
              <a:avLst/>
              <a:gdLst/>
              <a:ahLst/>
              <a:cxnLst/>
              <a:rect l="l" t="t" r="r" b="b"/>
              <a:pathLst>
                <a:path w="579" h="402" extrusionOk="0">
                  <a:moveTo>
                    <a:pt x="213" y="0"/>
                  </a:moveTo>
                  <a:cubicBezTo>
                    <a:pt x="153" y="0"/>
                    <a:pt x="1" y="122"/>
                    <a:pt x="1" y="122"/>
                  </a:cubicBezTo>
                  <a:cubicBezTo>
                    <a:pt x="31" y="243"/>
                    <a:pt x="92" y="365"/>
                    <a:pt x="183" y="395"/>
                  </a:cubicBezTo>
                  <a:cubicBezTo>
                    <a:pt x="191" y="399"/>
                    <a:pt x="200" y="401"/>
                    <a:pt x="211" y="401"/>
                  </a:cubicBezTo>
                  <a:cubicBezTo>
                    <a:pt x="278" y="401"/>
                    <a:pt x="394" y="322"/>
                    <a:pt x="578" y="243"/>
                  </a:cubicBezTo>
                  <a:cubicBezTo>
                    <a:pt x="396" y="122"/>
                    <a:pt x="305" y="31"/>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8" name="Google Shape;30718;p13"/>
            <p:cNvSpPr/>
            <p:nvPr/>
          </p:nvSpPr>
          <p:spPr>
            <a:xfrm>
              <a:off x="4104450" y="2045150"/>
              <a:ext cx="9900" cy="11425"/>
            </a:xfrm>
            <a:custGeom>
              <a:avLst/>
              <a:gdLst/>
              <a:ahLst/>
              <a:cxnLst/>
              <a:rect l="l" t="t" r="r" b="b"/>
              <a:pathLst>
                <a:path w="396" h="457" extrusionOk="0">
                  <a:moveTo>
                    <a:pt x="213" y="1"/>
                  </a:moveTo>
                  <a:cubicBezTo>
                    <a:pt x="122" y="122"/>
                    <a:pt x="61" y="183"/>
                    <a:pt x="31" y="274"/>
                  </a:cubicBezTo>
                  <a:cubicBezTo>
                    <a:pt x="0" y="335"/>
                    <a:pt x="152" y="457"/>
                    <a:pt x="183" y="457"/>
                  </a:cubicBezTo>
                  <a:cubicBezTo>
                    <a:pt x="244" y="396"/>
                    <a:pt x="335" y="335"/>
                    <a:pt x="395" y="244"/>
                  </a:cubicBezTo>
                  <a:cubicBezTo>
                    <a:pt x="395" y="213"/>
                    <a:pt x="304" y="122"/>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9" name="Google Shape;30719;p13"/>
            <p:cNvSpPr/>
            <p:nvPr/>
          </p:nvSpPr>
          <p:spPr>
            <a:xfrm>
              <a:off x="3004125" y="3084675"/>
              <a:ext cx="9900" cy="11425"/>
            </a:xfrm>
            <a:custGeom>
              <a:avLst/>
              <a:gdLst/>
              <a:ahLst/>
              <a:cxnLst/>
              <a:rect l="l" t="t" r="r" b="b"/>
              <a:pathLst>
                <a:path w="396" h="457" extrusionOk="0">
                  <a:moveTo>
                    <a:pt x="183" y="1"/>
                  </a:moveTo>
                  <a:cubicBezTo>
                    <a:pt x="122" y="122"/>
                    <a:pt x="31" y="214"/>
                    <a:pt x="0" y="274"/>
                  </a:cubicBezTo>
                  <a:cubicBezTo>
                    <a:pt x="0" y="335"/>
                    <a:pt x="92" y="396"/>
                    <a:pt x="152" y="457"/>
                  </a:cubicBezTo>
                  <a:cubicBezTo>
                    <a:pt x="244" y="396"/>
                    <a:pt x="335" y="335"/>
                    <a:pt x="365" y="244"/>
                  </a:cubicBezTo>
                  <a:cubicBezTo>
                    <a:pt x="396" y="214"/>
                    <a:pt x="274" y="122"/>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0" name="Google Shape;30720;p13"/>
            <p:cNvSpPr/>
            <p:nvPr/>
          </p:nvSpPr>
          <p:spPr>
            <a:xfrm>
              <a:off x="4624225" y="3158400"/>
              <a:ext cx="10650" cy="12925"/>
            </a:xfrm>
            <a:custGeom>
              <a:avLst/>
              <a:gdLst/>
              <a:ahLst/>
              <a:cxnLst/>
              <a:rect l="l" t="t" r="r" b="b"/>
              <a:pathLst>
                <a:path w="426" h="517" extrusionOk="0">
                  <a:moveTo>
                    <a:pt x="213" y="0"/>
                  </a:moveTo>
                  <a:cubicBezTo>
                    <a:pt x="91" y="183"/>
                    <a:pt x="30" y="243"/>
                    <a:pt x="0" y="365"/>
                  </a:cubicBezTo>
                  <a:cubicBezTo>
                    <a:pt x="0" y="395"/>
                    <a:pt x="122" y="517"/>
                    <a:pt x="152" y="517"/>
                  </a:cubicBezTo>
                  <a:cubicBezTo>
                    <a:pt x="274" y="486"/>
                    <a:pt x="334" y="395"/>
                    <a:pt x="426" y="365"/>
                  </a:cubicBezTo>
                  <a:cubicBezTo>
                    <a:pt x="365" y="274"/>
                    <a:pt x="304" y="183"/>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2">
  <p:cSld name="CUSTOM_12">
    <p:spTree>
      <p:nvGrpSpPr>
        <p:cNvPr id="1" name="Shape 30721"/>
        <p:cNvGrpSpPr/>
        <p:nvPr/>
      </p:nvGrpSpPr>
      <p:grpSpPr>
        <a:xfrm>
          <a:off x="0" y="0"/>
          <a:ext cx="0" cy="0"/>
          <a:chOff x="0" y="0"/>
          <a:chExt cx="0" cy="0"/>
        </a:xfrm>
      </p:grpSpPr>
      <p:grpSp>
        <p:nvGrpSpPr>
          <p:cNvPr id="30722" name="Google Shape;30722;p14"/>
          <p:cNvGrpSpPr/>
          <p:nvPr/>
        </p:nvGrpSpPr>
        <p:grpSpPr>
          <a:xfrm rot="-5400000">
            <a:off x="1142100" y="483825"/>
            <a:ext cx="3517575" cy="5801775"/>
            <a:chOff x="137800" y="284500"/>
            <a:chExt cx="3517575" cy="5801775"/>
          </a:xfrm>
        </p:grpSpPr>
        <p:sp>
          <p:nvSpPr>
            <p:cNvPr id="30723" name="Google Shape;30723;p14"/>
            <p:cNvSpPr/>
            <p:nvPr/>
          </p:nvSpPr>
          <p:spPr>
            <a:xfrm>
              <a:off x="3653825" y="329325"/>
              <a:ext cx="1550" cy="1550"/>
            </a:xfrm>
            <a:custGeom>
              <a:avLst/>
              <a:gdLst/>
              <a:ahLst/>
              <a:cxnLst/>
              <a:rect l="l" t="t" r="r" b="b"/>
              <a:pathLst>
                <a:path w="62" h="62" extrusionOk="0">
                  <a:moveTo>
                    <a:pt x="31" y="0"/>
                  </a:moveTo>
                  <a:cubicBezTo>
                    <a:pt x="31" y="0"/>
                    <a:pt x="1" y="31"/>
                    <a:pt x="1" y="31"/>
                  </a:cubicBezTo>
                  <a:cubicBezTo>
                    <a:pt x="1" y="61"/>
                    <a:pt x="31"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4" name="Google Shape;30724;p14"/>
            <p:cNvSpPr/>
            <p:nvPr/>
          </p:nvSpPr>
          <p:spPr>
            <a:xfrm>
              <a:off x="3653825" y="428100"/>
              <a:ext cx="1550" cy="2325"/>
            </a:xfrm>
            <a:custGeom>
              <a:avLst/>
              <a:gdLst/>
              <a:ahLst/>
              <a:cxnLst/>
              <a:rect l="l" t="t" r="r" b="b"/>
              <a:pathLst>
                <a:path w="62" h="93" extrusionOk="0">
                  <a:moveTo>
                    <a:pt x="31" y="1"/>
                  </a:moveTo>
                  <a:cubicBezTo>
                    <a:pt x="31" y="1"/>
                    <a:pt x="1" y="31"/>
                    <a:pt x="1" y="62"/>
                  </a:cubicBezTo>
                  <a:cubicBezTo>
                    <a:pt x="1" y="62"/>
                    <a:pt x="31" y="92"/>
                    <a:pt x="31" y="92"/>
                  </a:cubicBezTo>
                  <a:cubicBezTo>
                    <a:pt x="61" y="92"/>
                    <a:pt x="61" y="62"/>
                    <a:pt x="61" y="62"/>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5" name="Google Shape;30725;p14"/>
            <p:cNvSpPr/>
            <p:nvPr/>
          </p:nvSpPr>
          <p:spPr>
            <a:xfrm>
              <a:off x="3653825" y="527650"/>
              <a:ext cx="1550" cy="1550"/>
            </a:xfrm>
            <a:custGeom>
              <a:avLst/>
              <a:gdLst/>
              <a:ahLst/>
              <a:cxnLst/>
              <a:rect l="l" t="t" r="r" b="b"/>
              <a:pathLst>
                <a:path w="62" h="62" extrusionOk="0">
                  <a:moveTo>
                    <a:pt x="31" y="1"/>
                  </a:moveTo>
                  <a:cubicBezTo>
                    <a:pt x="31" y="1"/>
                    <a:pt x="1" y="31"/>
                    <a:pt x="1" y="31"/>
                  </a:cubicBezTo>
                  <a:cubicBezTo>
                    <a:pt x="1" y="31"/>
                    <a:pt x="31" y="61"/>
                    <a:pt x="31" y="61"/>
                  </a:cubicBezTo>
                  <a:cubicBezTo>
                    <a:pt x="61" y="61"/>
                    <a:pt x="61" y="31"/>
                    <a:pt x="61" y="31"/>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6" name="Google Shape;30726;p14"/>
            <p:cNvSpPr/>
            <p:nvPr/>
          </p:nvSpPr>
          <p:spPr>
            <a:xfrm>
              <a:off x="3653825" y="627200"/>
              <a:ext cx="1550" cy="775"/>
            </a:xfrm>
            <a:custGeom>
              <a:avLst/>
              <a:gdLst/>
              <a:ahLst/>
              <a:cxnLst/>
              <a:rect l="l" t="t" r="r" b="b"/>
              <a:pathLst>
                <a:path w="62" h="31" extrusionOk="0">
                  <a:moveTo>
                    <a:pt x="1" y="0"/>
                  </a:moveTo>
                  <a:cubicBezTo>
                    <a:pt x="1" y="31"/>
                    <a:pt x="31" y="31"/>
                    <a:pt x="31" y="31"/>
                  </a:cubicBezTo>
                  <a:cubicBezTo>
                    <a:pt x="61" y="31"/>
                    <a:pt x="61" y="31"/>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7" name="Google Shape;30727;p14"/>
            <p:cNvSpPr/>
            <p:nvPr/>
          </p:nvSpPr>
          <p:spPr>
            <a:xfrm>
              <a:off x="3654600" y="725975"/>
              <a:ext cx="775" cy="800"/>
            </a:xfrm>
            <a:custGeom>
              <a:avLst/>
              <a:gdLst/>
              <a:ahLst/>
              <a:cxnLst/>
              <a:rect l="l" t="t" r="r" b="b"/>
              <a:pathLst>
                <a:path w="31" h="32" extrusionOk="0">
                  <a:moveTo>
                    <a:pt x="0" y="1"/>
                  </a:moveTo>
                  <a:cubicBezTo>
                    <a:pt x="0" y="1"/>
                    <a:pt x="0" y="31"/>
                    <a:pt x="0" y="31"/>
                  </a:cubicBezTo>
                  <a:lnTo>
                    <a:pt x="30" y="31"/>
                  </a:lnTo>
                  <a:cubicBezTo>
                    <a:pt x="30" y="3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8" name="Google Shape;30728;p14"/>
            <p:cNvSpPr/>
            <p:nvPr/>
          </p:nvSpPr>
          <p:spPr>
            <a:xfrm>
              <a:off x="3654600" y="825525"/>
              <a:ext cx="775" cy="800"/>
            </a:xfrm>
            <a:custGeom>
              <a:avLst/>
              <a:gdLst/>
              <a:ahLst/>
              <a:cxnLst/>
              <a:rect l="l" t="t" r="r" b="b"/>
              <a:pathLst>
                <a:path w="31" h="32" extrusionOk="0">
                  <a:moveTo>
                    <a:pt x="0" y="1"/>
                  </a:moveTo>
                  <a:cubicBezTo>
                    <a:pt x="0" y="1"/>
                    <a:pt x="0" y="31"/>
                    <a:pt x="0" y="31"/>
                  </a:cubicBezTo>
                  <a:cubicBezTo>
                    <a:pt x="0" y="31"/>
                    <a:pt x="30"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9" name="Google Shape;30729;p14"/>
            <p:cNvSpPr/>
            <p:nvPr/>
          </p:nvSpPr>
          <p:spPr>
            <a:xfrm>
              <a:off x="3654600" y="924325"/>
              <a:ext cx="775" cy="775"/>
            </a:xfrm>
            <a:custGeom>
              <a:avLst/>
              <a:gdLst/>
              <a:ahLst/>
              <a:cxnLst/>
              <a:rect l="l" t="t" r="r" b="b"/>
              <a:pathLst>
                <a:path w="31" h="31" extrusionOk="0">
                  <a:moveTo>
                    <a:pt x="0" y="0"/>
                  </a:moveTo>
                  <a:cubicBezTo>
                    <a:pt x="0" y="0"/>
                    <a:pt x="0" y="0"/>
                    <a:pt x="0" y="31"/>
                  </a:cubicBezTo>
                  <a:lnTo>
                    <a:pt x="30" y="31"/>
                  </a:lnTo>
                  <a:cubicBezTo>
                    <a:pt x="3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0" name="Google Shape;30730;p14"/>
            <p:cNvSpPr/>
            <p:nvPr/>
          </p:nvSpPr>
          <p:spPr>
            <a:xfrm>
              <a:off x="3548200" y="329325"/>
              <a:ext cx="2300" cy="2300"/>
            </a:xfrm>
            <a:custGeom>
              <a:avLst/>
              <a:gdLst/>
              <a:ahLst/>
              <a:cxnLst/>
              <a:rect l="l" t="t" r="r" b="b"/>
              <a:pathLst>
                <a:path w="92" h="92" extrusionOk="0">
                  <a:moveTo>
                    <a:pt x="61" y="0"/>
                  </a:moveTo>
                  <a:cubicBezTo>
                    <a:pt x="31" y="0"/>
                    <a:pt x="1" y="0"/>
                    <a:pt x="1" y="31"/>
                  </a:cubicBezTo>
                  <a:cubicBezTo>
                    <a:pt x="1" y="61"/>
                    <a:pt x="31" y="92"/>
                    <a:pt x="61" y="92"/>
                  </a:cubicBezTo>
                  <a:cubicBezTo>
                    <a:pt x="92" y="92"/>
                    <a:pt x="92" y="61"/>
                    <a:pt x="92" y="31"/>
                  </a:cubicBezTo>
                  <a:cubicBezTo>
                    <a:pt x="9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1" name="Google Shape;30731;p14"/>
            <p:cNvSpPr/>
            <p:nvPr/>
          </p:nvSpPr>
          <p:spPr>
            <a:xfrm>
              <a:off x="3548200" y="428100"/>
              <a:ext cx="2300" cy="2325"/>
            </a:xfrm>
            <a:custGeom>
              <a:avLst/>
              <a:gdLst/>
              <a:ahLst/>
              <a:cxnLst/>
              <a:rect l="l" t="t" r="r" b="b"/>
              <a:pathLst>
                <a:path w="92" h="93" extrusionOk="0">
                  <a:moveTo>
                    <a:pt x="61" y="1"/>
                  </a:moveTo>
                  <a:cubicBezTo>
                    <a:pt x="31" y="1"/>
                    <a:pt x="1" y="31"/>
                    <a:pt x="1" y="62"/>
                  </a:cubicBezTo>
                  <a:cubicBezTo>
                    <a:pt x="1" y="62"/>
                    <a:pt x="31" y="92"/>
                    <a:pt x="61" y="92"/>
                  </a:cubicBezTo>
                  <a:cubicBezTo>
                    <a:pt x="92" y="92"/>
                    <a:pt x="92" y="62"/>
                    <a:pt x="92" y="62"/>
                  </a:cubicBezTo>
                  <a:cubicBezTo>
                    <a:pt x="9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2" name="Google Shape;30732;p14"/>
            <p:cNvSpPr/>
            <p:nvPr/>
          </p:nvSpPr>
          <p:spPr>
            <a:xfrm>
              <a:off x="3548200" y="527650"/>
              <a:ext cx="2300" cy="1550"/>
            </a:xfrm>
            <a:custGeom>
              <a:avLst/>
              <a:gdLst/>
              <a:ahLst/>
              <a:cxnLst/>
              <a:rect l="l" t="t" r="r" b="b"/>
              <a:pathLst>
                <a:path w="92" h="62" extrusionOk="0">
                  <a:moveTo>
                    <a:pt x="61" y="1"/>
                  </a:moveTo>
                  <a:cubicBezTo>
                    <a:pt x="31" y="1"/>
                    <a:pt x="1" y="1"/>
                    <a:pt x="1" y="31"/>
                  </a:cubicBezTo>
                  <a:cubicBezTo>
                    <a:pt x="1" y="61"/>
                    <a:pt x="31" y="61"/>
                    <a:pt x="61" y="61"/>
                  </a:cubicBezTo>
                  <a:cubicBezTo>
                    <a:pt x="92" y="61"/>
                    <a:pt x="92" y="61"/>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3" name="Google Shape;30733;p14"/>
            <p:cNvSpPr/>
            <p:nvPr/>
          </p:nvSpPr>
          <p:spPr>
            <a:xfrm>
              <a:off x="3548975" y="626450"/>
              <a:ext cx="1525" cy="1525"/>
            </a:xfrm>
            <a:custGeom>
              <a:avLst/>
              <a:gdLst/>
              <a:ahLst/>
              <a:cxnLst/>
              <a:rect l="l" t="t" r="r" b="b"/>
              <a:pathLst>
                <a:path w="61" h="61" extrusionOk="0">
                  <a:moveTo>
                    <a:pt x="30" y="0"/>
                  </a:moveTo>
                  <a:cubicBezTo>
                    <a:pt x="0" y="0"/>
                    <a:pt x="0" y="30"/>
                    <a:pt x="0" y="30"/>
                  </a:cubicBezTo>
                  <a:cubicBezTo>
                    <a:pt x="0" y="61"/>
                    <a:pt x="0" y="61"/>
                    <a:pt x="30" y="61"/>
                  </a:cubicBezTo>
                  <a:cubicBezTo>
                    <a:pt x="61" y="61"/>
                    <a:pt x="61" y="61"/>
                    <a:pt x="61" y="30"/>
                  </a:cubicBezTo>
                  <a:cubicBezTo>
                    <a:pt x="61" y="30"/>
                    <a:pt x="61"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4" name="Google Shape;30734;p14"/>
            <p:cNvSpPr/>
            <p:nvPr/>
          </p:nvSpPr>
          <p:spPr>
            <a:xfrm>
              <a:off x="3548975" y="725975"/>
              <a:ext cx="1525" cy="1550"/>
            </a:xfrm>
            <a:custGeom>
              <a:avLst/>
              <a:gdLst/>
              <a:ahLst/>
              <a:cxnLst/>
              <a:rect l="l" t="t" r="r" b="b"/>
              <a:pathLst>
                <a:path w="61" h="62" extrusionOk="0">
                  <a:moveTo>
                    <a:pt x="30" y="1"/>
                  </a:moveTo>
                  <a:cubicBezTo>
                    <a:pt x="0" y="1"/>
                    <a:pt x="0" y="1"/>
                    <a:pt x="0" y="31"/>
                  </a:cubicBezTo>
                  <a:cubicBezTo>
                    <a:pt x="0" y="31"/>
                    <a:pt x="0" y="62"/>
                    <a:pt x="30" y="62"/>
                  </a:cubicBezTo>
                  <a:cubicBezTo>
                    <a:pt x="61" y="62"/>
                    <a:pt x="61" y="31"/>
                    <a:pt x="61" y="31"/>
                  </a:cubicBezTo>
                  <a:cubicBezTo>
                    <a:pt x="61" y="1"/>
                    <a:pt x="6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5" name="Google Shape;30735;p14"/>
            <p:cNvSpPr/>
            <p:nvPr/>
          </p:nvSpPr>
          <p:spPr>
            <a:xfrm>
              <a:off x="3548975" y="824775"/>
              <a:ext cx="1525" cy="1550"/>
            </a:xfrm>
            <a:custGeom>
              <a:avLst/>
              <a:gdLst/>
              <a:ahLst/>
              <a:cxnLst/>
              <a:rect l="l" t="t" r="r" b="b"/>
              <a:pathLst>
                <a:path w="61" h="62" extrusionOk="0">
                  <a:moveTo>
                    <a:pt x="30" y="0"/>
                  </a:moveTo>
                  <a:cubicBezTo>
                    <a:pt x="0" y="0"/>
                    <a:pt x="0" y="31"/>
                    <a:pt x="0" y="31"/>
                  </a:cubicBezTo>
                  <a:cubicBezTo>
                    <a:pt x="0" y="61"/>
                    <a:pt x="0" y="61"/>
                    <a:pt x="30" y="61"/>
                  </a:cubicBezTo>
                  <a:cubicBezTo>
                    <a:pt x="30" y="61"/>
                    <a:pt x="61" y="61"/>
                    <a:pt x="61" y="31"/>
                  </a:cubicBezTo>
                  <a:cubicBezTo>
                    <a:pt x="61" y="31"/>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6" name="Google Shape;30736;p14"/>
            <p:cNvSpPr/>
            <p:nvPr/>
          </p:nvSpPr>
          <p:spPr>
            <a:xfrm>
              <a:off x="3548975" y="924325"/>
              <a:ext cx="1525" cy="775"/>
            </a:xfrm>
            <a:custGeom>
              <a:avLst/>
              <a:gdLst/>
              <a:ahLst/>
              <a:cxnLst/>
              <a:rect l="l" t="t" r="r" b="b"/>
              <a:pathLst>
                <a:path w="61" h="31" extrusionOk="0">
                  <a:moveTo>
                    <a:pt x="30" y="0"/>
                  </a:moveTo>
                  <a:cubicBezTo>
                    <a:pt x="0" y="0"/>
                    <a:pt x="0" y="0"/>
                    <a:pt x="0" y="31"/>
                  </a:cubicBezTo>
                  <a:lnTo>
                    <a:pt x="61" y="31"/>
                  </a:lnTo>
                  <a:cubicBezTo>
                    <a:pt x="61" y="0"/>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7" name="Google Shape;30737;p14"/>
            <p:cNvSpPr/>
            <p:nvPr/>
          </p:nvSpPr>
          <p:spPr>
            <a:xfrm>
              <a:off x="3549725" y="102385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8" name="Google Shape;30738;p14"/>
            <p:cNvSpPr/>
            <p:nvPr/>
          </p:nvSpPr>
          <p:spPr>
            <a:xfrm>
              <a:off x="3549725" y="1122650"/>
              <a:ext cx="25" cy="775"/>
            </a:xfrm>
            <a:custGeom>
              <a:avLst/>
              <a:gdLst/>
              <a:ahLst/>
              <a:cxnLst/>
              <a:rect l="l" t="t" r="r" b="b"/>
              <a:pathLst>
                <a:path w="1" h="31" extrusionOk="0">
                  <a:moveTo>
                    <a:pt x="0" y="0"/>
                  </a:moveTo>
                  <a:cubicBezTo>
                    <a:pt x="0" y="31"/>
                    <a:pt x="0" y="31"/>
                    <a:pt x="0" y="31"/>
                  </a:cubicBezTo>
                  <a:cubicBezTo>
                    <a:pt x="0" y="31"/>
                    <a:pt x="0" y="31"/>
                    <a:pt x="0" y="0"/>
                  </a:cubicBezTo>
                  <a:cubicBezTo>
                    <a:pt x="0" y="0"/>
                    <a:pt x="0" y="0"/>
                    <a:pt x="0" y="0"/>
                  </a:cubicBezTo>
                  <a:cubicBezTo>
                    <a:pt x="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9" name="Google Shape;30739;p14"/>
            <p:cNvSpPr/>
            <p:nvPr/>
          </p:nvSpPr>
          <p:spPr>
            <a:xfrm>
              <a:off x="3442575" y="328575"/>
              <a:ext cx="3825" cy="3050"/>
            </a:xfrm>
            <a:custGeom>
              <a:avLst/>
              <a:gdLst/>
              <a:ahLst/>
              <a:cxnLst/>
              <a:rect l="l" t="t" r="r" b="b"/>
              <a:pathLst>
                <a:path w="153" h="122" extrusionOk="0">
                  <a:moveTo>
                    <a:pt x="92" y="0"/>
                  </a:moveTo>
                  <a:cubicBezTo>
                    <a:pt x="31" y="0"/>
                    <a:pt x="1" y="30"/>
                    <a:pt x="1" y="61"/>
                  </a:cubicBezTo>
                  <a:cubicBezTo>
                    <a:pt x="1" y="91"/>
                    <a:pt x="31" y="122"/>
                    <a:pt x="92" y="122"/>
                  </a:cubicBezTo>
                  <a:cubicBezTo>
                    <a:pt x="122" y="122"/>
                    <a:pt x="153" y="91"/>
                    <a:pt x="153" y="61"/>
                  </a:cubicBezTo>
                  <a:cubicBezTo>
                    <a:pt x="153"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0" name="Google Shape;30740;p14"/>
            <p:cNvSpPr/>
            <p:nvPr/>
          </p:nvSpPr>
          <p:spPr>
            <a:xfrm>
              <a:off x="3442575" y="427350"/>
              <a:ext cx="3825" cy="3825"/>
            </a:xfrm>
            <a:custGeom>
              <a:avLst/>
              <a:gdLst/>
              <a:ahLst/>
              <a:cxnLst/>
              <a:rect l="l" t="t" r="r" b="b"/>
              <a:pathLst>
                <a:path w="153" h="153" extrusionOk="0">
                  <a:moveTo>
                    <a:pt x="92" y="0"/>
                  </a:moveTo>
                  <a:cubicBezTo>
                    <a:pt x="31" y="0"/>
                    <a:pt x="1" y="31"/>
                    <a:pt x="1" y="92"/>
                  </a:cubicBezTo>
                  <a:cubicBezTo>
                    <a:pt x="1" y="122"/>
                    <a:pt x="31" y="152"/>
                    <a:pt x="92" y="152"/>
                  </a:cubicBezTo>
                  <a:cubicBezTo>
                    <a:pt x="122" y="152"/>
                    <a:pt x="153" y="122"/>
                    <a:pt x="153" y="92"/>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1" name="Google Shape;30741;p14"/>
            <p:cNvSpPr/>
            <p:nvPr/>
          </p:nvSpPr>
          <p:spPr>
            <a:xfrm>
              <a:off x="3443350" y="526900"/>
              <a:ext cx="3050" cy="3050"/>
            </a:xfrm>
            <a:custGeom>
              <a:avLst/>
              <a:gdLst/>
              <a:ahLst/>
              <a:cxnLst/>
              <a:rect l="l" t="t" r="r" b="b"/>
              <a:pathLst>
                <a:path w="122" h="122" extrusionOk="0">
                  <a:moveTo>
                    <a:pt x="61" y="0"/>
                  </a:moveTo>
                  <a:cubicBezTo>
                    <a:pt x="30" y="0"/>
                    <a:pt x="0" y="31"/>
                    <a:pt x="0" y="61"/>
                  </a:cubicBezTo>
                  <a:cubicBezTo>
                    <a:pt x="0" y="91"/>
                    <a:pt x="30" y="122"/>
                    <a:pt x="61" y="122"/>
                  </a:cubicBezTo>
                  <a:cubicBezTo>
                    <a:pt x="91" y="122"/>
                    <a:pt x="122" y="91"/>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2" name="Google Shape;30742;p14"/>
            <p:cNvSpPr/>
            <p:nvPr/>
          </p:nvSpPr>
          <p:spPr>
            <a:xfrm>
              <a:off x="3443350" y="626450"/>
              <a:ext cx="3050" cy="2300"/>
            </a:xfrm>
            <a:custGeom>
              <a:avLst/>
              <a:gdLst/>
              <a:ahLst/>
              <a:cxnLst/>
              <a:rect l="l" t="t" r="r" b="b"/>
              <a:pathLst>
                <a:path w="122" h="92" extrusionOk="0">
                  <a:moveTo>
                    <a:pt x="61" y="0"/>
                  </a:moveTo>
                  <a:cubicBezTo>
                    <a:pt x="30" y="0"/>
                    <a:pt x="0" y="0"/>
                    <a:pt x="0" y="30"/>
                  </a:cubicBezTo>
                  <a:cubicBezTo>
                    <a:pt x="0" y="61"/>
                    <a:pt x="30" y="91"/>
                    <a:pt x="61" y="91"/>
                  </a:cubicBezTo>
                  <a:cubicBezTo>
                    <a:pt x="91" y="91"/>
                    <a:pt x="122" y="61"/>
                    <a:pt x="122" y="30"/>
                  </a:cubicBezTo>
                  <a:cubicBezTo>
                    <a:pt x="122"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3" name="Google Shape;30743;p14"/>
            <p:cNvSpPr/>
            <p:nvPr/>
          </p:nvSpPr>
          <p:spPr>
            <a:xfrm>
              <a:off x="3443350" y="725225"/>
              <a:ext cx="2300" cy="2300"/>
            </a:xfrm>
            <a:custGeom>
              <a:avLst/>
              <a:gdLst/>
              <a:ahLst/>
              <a:cxnLst/>
              <a:rect l="l" t="t" r="r" b="b"/>
              <a:pathLst>
                <a:path w="92" h="92" extrusionOk="0">
                  <a:moveTo>
                    <a:pt x="61" y="1"/>
                  </a:moveTo>
                  <a:cubicBezTo>
                    <a:pt x="30" y="1"/>
                    <a:pt x="0" y="31"/>
                    <a:pt x="0" y="61"/>
                  </a:cubicBezTo>
                  <a:cubicBezTo>
                    <a:pt x="0" y="92"/>
                    <a:pt x="30" y="92"/>
                    <a:pt x="61" y="92"/>
                  </a:cubicBezTo>
                  <a:cubicBezTo>
                    <a:pt x="61" y="92"/>
                    <a:pt x="91" y="92"/>
                    <a:pt x="91" y="61"/>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4" name="Google Shape;30744;p14"/>
            <p:cNvSpPr/>
            <p:nvPr/>
          </p:nvSpPr>
          <p:spPr>
            <a:xfrm>
              <a:off x="3443350" y="824775"/>
              <a:ext cx="2300" cy="2300"/>
            </a:xfrm>
            <a:custGeom>
              <a:avLst/>
              <a:gdLst/>
              <a:ahLst/>
              <a:cxnLst/>
              <a:rect l="l" t="t" r="r" b="b"/>
              <a:pathLst>
                <a:path w="92" h="92" extrusionOk="0">
                  <a:moveTo>
                    <a:pt x="61" y="0"/>
                  </a:moveTo>
                  <a:cubicBezTo>
                    <a:pt x="30" y="0"/>
                    <a:pt x="0" y="0"/>
                    <a:pt x="0" y="31"/>
                  </a:cubicBezTo>
                  <a:cubicBezTo>
                    <a:pt x="0" y="61"/>
                    <a:pt x="30" y="92"/>
                    <a:pt x="61" y="92"/>
                  </a:cubicBezTo>
                  <a:cubicBezTo>
                    <a:pt x="61" y="92"/>
                    <a:pt x="91" y="61"/>
                    <a:pt x="91" y="31"/>
                  </a:cubicBezTo>
                  <a:cubicBezTo>
                    <a:pt x="91" y="0"/>
                    <a:pt x="6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5" name="Google Shape;30745;p14"/>
            <p:cNvSpPr/>
            <p:nvPr/>
          </p:nvSpPr>
          <p:spPr>
            <a:xfrm>
              <a:off x="3443350" y="923550"/>
              <a:ext cx="2300" cy="2300"/>
            </a:xfrm>
            <a:custGeom>
              <a:avLst/>
              <a:gdLst/>
              <a:ahLst/>
              <a:cxnLst/>
              <a:rect l="l" t="t" r="r" b="b"/>
              <a:pathLst>
                <a:path w="92" h="92" extrusionOk="0">
                  <a:moveTo>
                    <a:pt x="61" y="1"/>
                  </a:moveTo>
                  <a:cubicBezTo>
                    <a:pt x="30" y="1"/>
                    <a:pt x="0" y="31"/>
                    <a:pt x="0" y="62"/>
                  </a:cubicBezTo>
                  <a:cubicBezTo>
                    <a:pt x="0" y="62"/>
                    <a:pt x="30" y="92"/>
                    <a:pt x="61" y="92"/>
                  </a:cubicBezTo>
                  <a:cubicBezTo>
                    <a:pt x="61" y="92"/>
                    <a:pt x="91" y="62"/>
                    <a:pt x="91" y="62"/>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6" name="Google Shape;30746;p14"/>
            <p:cNvSpPr/>
            <p:nvPr/>
          </p:nvSpPr>
          <p:spPr>
            <a:xfrm>
              <a:off x="3443350" y="1023100"/>
              <a:ext cx="2300" cy="1550"/>
            </a:xfrm>
            <a:custGeom>
              <a:avLst/>
              <a:gdLst/>
              <a:ahLst/>
              <a:cxnLst/>
              <a:rect l="l" t="t" r="r" b="b"/>
              <a:pathLst>
                <a:path w="92" h="62" extrusionOk="0">
                  <a:moveTo>
                    <a:pt x="61" y="1"/>
                  </a:moveTo>
                  <a:cubicBezTo>
                    <a:pt x="30" y="1"/>
                    <a:pt x="0" y="1"/>
                    <a:pt x="0" y="31"/>
                  </a:cubicBezTo>
                  <a:cubicBezTo>
                    <a:pt x="0" y="61"/>
                    <a:pt x="30" y="61"/>
                    <a:pt x="61" y="61"/>
                  </a:cubicBezTo>
                  <a:cubicBezTo>
                    <a:pt x="61" y="61"/>
                    <a:pt x="91" y="61"/>
                    <a:pt x="91" y="31"/>
                  </a:cubicBezTo>
                  <a:cubicBezTo>
                    <a:pt x="91" y="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7" name="Google Shape;30747;p14"/>
            <p:cNvSpPr/>
            <p:nvPr/>
          </p:nvSpPr>
          <p:spPr>
            <a:xfrm>
              <a:off x="3444100" y="1122650"/>
              <a:ext cx="775" cy="775"/>
            </a:xfrm>
            <a:custGeom>
              <a:avLst/>
              <a:gdLst/>
              <a:ahLst/>
              <a:cxnLst/>
              <a:rect l="l" t="t" r="r" b="b"/>
              <a:pathLst>
                <a:path w="31" h="31" extrusionOk="0">
                  <a:moveTo>
                    <a:pt x="0" y="0"/>
                  </a:moveTo>
                  <a:cubicBezTo>
                    <a:pt x="0" y="31"/>
                    <a:pt x="0" y="31"/>
                    <a:pt x="31" y="31"/>
                  </a:cubicBezTo>
                  <a:cubicBezTo>
                    <a:pt x="31" y="31"/>
                    <a:pt x="31" y="31"/>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8" name="Google Shape;30748;p14"/>
            <p:cNvSpPr/>
            <p:nvPr/>
          </p:nvSpPr>
          <p:spPr>
            <a:xfrm>
              <a:off x="3444100" y="1221425"/>
              <a:ext cx="775" cy="1550"/>
            </a:xfrm>
            <a:custGeom>
              <a:avLst/>
              <a:gdLst/>
              <a:ahLst/>
              <a:cxnLst/>
              <a:rect l="l" t="t" r="r" b="b"/>
              <a:pathLst>
                <a:path w="31" h="62" extrusionOk="0">
                  <a:moveTo>
                    <a:pt x="31" y="1"/>
                  </a:moveTo>
                  <a:cubicBezTo>
                    <a:pt x="0" y="1"/>
                    <a:pt x="0" y="1"/>
                    <a:pt x="0" y="31"/>
                  </a:cubicBezTo>
                  <a:cubicBezTo>
                    <a:pt x="0" y="31"/>
                    <a:pt x="0" y="62"/>
                    <a:pt x="31" y="62"/>
                  </a:cubicBezTo>
                  <a:cubicBezTo>
                    <a:pt x="31" y="62"/>
                    <a:pt x="31" y="31"/>
                    <a:pt x="31" y="3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9" name="Google Shape;30749;p14"/>
            <p:cNvSpPr/>
            <p:nvPr/>
          </p:nvSpPr>
          <p:spPr>
            <a:xfrm>
              <a:off x="3444100" y="1320975"/>
              <a:ext cx="775" cy="800"/>
            </a:xfrm>
            <a:custGeom>
              <a:avLst/>
              <a:gdLst/>
              <a:ahLst/>
              <a:cxnLst/>
              <a:rect l="l" t="t" r="r" b="b"/>
              <a:pathLst>
                <a:path w="31" h="32" extrusionOk="0">
                  <a:moveTo>
                    <a:pt x="0" y="1"/>
                  </a:moveTo>
                  <a:cubicBezTo>
                    <a:pt x="0" y="1"/>
                    <a:pt x="0" y="31"/>
                    <a:pt x="31" y="31"/>
                  </a:cubicBezTo>
                  <a:cubicBezTo>
                    <a:pt x="3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0" name="Google Shape;30750;p14"/>
            <p:cNvSpPr/>
            <p:nvPr/>
          </p:nvSpPr>
          <p:spPr>
            <a:xfrm>
              <a:off x="3336950" y="327800"/>
              <a:ext cx="4600" cy="4600"/>
            </a:xfrm>
            <a:custGeom>
              <a:avLst/>
              <a:gdLst/>
              <a:ahLst/>
              <a:cxnLst/>
              <a:rect l="l" t="t" r="r" b="b"/>
              <a:pathLst>
                <a:path w="184" h="184" extrusionOk="0">
                  <a:moveTo>
                    <a:pt x="92" y="1"/>
                  </a:moveTo>
                  <a:cubicBezTo>
                    <a:pt x="61" y="1"/>
                    <a:pt x="1" y="61"/>
                    <a:pt x="1" y="92"/>
                  </a:cubicBezTo>
                  <a:cubicBezTo>
                    <a:pt x="1" y="153"/>
                    <a:pt x="61" y="183"/>
                    <a:pt x="92" y="183"/>
                  </a:cubicBezTo>
                  <a:cubicBezTo>
                    <a:pt x="153" y="183"/>
                    <a:pt x="183" y="153"/>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1" name="Google Shape;30751;p14"/>
            <p:cNvSpPr/>
            <p:nvPr/>
          </p:nvSpPr>
          <p:spPr>
            <a:xfrm>
              <a:off x="3336950" y="427350"/>
              <a:ext cx="4600" cy="3825"/>
            </a:xfrm>
            <a:custGeom>
              <a:avLst/>
              <a:gdLst/>
              <a:ahLst/>
              <a:cxnLst/>
              <a:rect l="l" t="t" r="r" b="b"/>
              <a:pathLst>
                <a:path w="184" h="153" extrusionOk="0">
                  <a:moveTo>
                    <a:pt x="92" y="0"/>
                  </a:moveTo>
                  <a:cubicBezTo>
                    <a:pt x="61" y="0"/>
                    <a:pt x="1" y="31"/>
                    <a:pt x="1" y="92"/>
                  </a:cubicBezTo>
                  <a:cubicBezTo>
                    <a:pt x="1" y="122"/>
                    <a:pt x="61" y="152"/>
                    <a:pt x="92" y="152"/>
                  </a:cubicBezTo>
                  <a:cubicBezTo>
                    <a:pt x="153" y="152"/>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2" name="Google Shape;30752;p14"/>
            <p:cNvSpPr/>
            <p:nvPr/>
          </p:nvSpPr>
          <p:spPr>
            <a:xfrm>
              <a:off x="3337725" y="526125"/>
              <a:ext cx="3825" cy="4600"/>
            </a:xfrm>
            <a:custGeom>
              <a:avLst/>
              <a:gdLst/>
              <a:ahLst/>
              <a:cxnLst/>
              <a:rect l="l" t="t" r="r" b="b"/>
              <a:pathLst>
                <a:path w="153" h="184" extrusionOk="0">
                  <a:moveTo>
                    <a:pt x="61" y="1"/>
                  </a:moveTo>
                  <a:cubicBezTo>
                    <a:pt x="30" y="1"/>
                    <a:pt x="0" y="62"/>
                    <a:pt x="0" y="92"/>
                  </a:cubicBezTo>
                  <a:cubicBezTo>
                    <a:pt x="0" y="122"/>
                    <a:pt x="30" y="183"/>
                    <a:pt x="61" y="183"/>
                  </a:cubicBezTo>
                  <a:cubicBezTo>
                    <a:pt x="122" y="183"/>
                    <a:pt x="152" y="122"/>
                    <a:pt x="152" y="92"/>
                  </a:cubicBezTo>
                  <a:cubicBezTo>
                    <a:pt x="152" y="62"/>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3" name="Google Shape;30753;p14"/>
            <p:cNvSpPr/>
            <p:nvPr/>
          </p:nvSpPr>
          <p:spPr>
            <a:xfrm>
              <a:off x="3337725" y="625675"/>
              <a:ext cx="3825" cy="3825"/>
            </a:xfrm>
            <a:custGeom>
              <a:avLst/>
              <a:gdLst/>
              <a:ahLst/>
              <a:cxnLst/>
              <a:rect l="l" t="t" r="r" b="b"/>
              <a:pathLst>
                <a:path w="153" h="153" extrusionOk="0">
                  <a:moveTo>
                    <a:pt x="61" y="1"/>
                  </a:moveTo>
                  <a:cubicBezTo>
                    <a:pt x="30" y="1"/>
                    <a:pt x="0" y="31"/>
                    <a:pt x="0" y="61"/>
                  </a:cubicBezTo>
                  <a:cubicBezTo>
                    <a:pt x="0" y="122"/>
                    <a:pt x="30" y="153"/>
                    <a:pt x="61" y="153"/>
                  </a:cubicBezTo>
                  <a:cubicBezTo>
                    <a:pt x="122" y="153"/>
                    <a:pt x="152" y="12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4" name="Google Shape;30754;p14"/>
            <p:cNvSpPr/>
            <p:nvPr/>
          </p:nvSpPr>
          <p:spPr>
            <a:xfrm>
              <a:off x="3337725" y="725225"/>
              <a:ext cx="3825" cy="3075"/>
            </a:xfrm>
            <a:custGeom>
              <a:avLst/>
              <a:gdLst/>
              <a:ahLst/>
              <a:cxnLst/>
              <a:rect l="l" t="t" r="r" b="b"/>
              <a:pathLst>
                <a:path w="153" h="123" extrusionOk="0">
                  <a:moveTo>
                    <a:pt x="61" y="1"/>
                  </a:moveTo>
                  <a:cubicBezTo>
                    <a:pt x="30" y="1"/>
                    <a:pt x="0" y="31"/>
                    <a:pt x="0" y="61"/>
                  </a:cubicBezTo>
                  <a:cubicBezTo>
                    <a:pt x="0" y="92"/>
                    <a:pt x="30"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5" name="Google Shape;30755;p14"/>
            <p:cNvSpPr/>
            <p:nvPr/>
          </p:nvSpPr>
          <p:spPr>
            <a:xfrm>
              <a:off x="3337725" y="824000"/>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6" name="Google Shape;30756;p14"/>
            <p:cNvSpPr/>
            <p:nvPr/>
          </p:nvSpPr>
          <p:spPr>
            <a:xfrm>
              <a:off x="3337725" y="923550"/>
              <a:ext cx="3050" cy="2300"/>
            </a:xfrm>
            <a:custGeom>
              <a:avLst/>
              <a:gdLst/>
              <a:ahLst/>
              <a:cxnLst/>
              <a:rect l="l" t="t" r="r" b="b"/>
              <a:pathLst>
                <a:path w="122" h="92" extrusionOk="0">
                  <a:moveTo>
                    <a:pt x="61" y="1"/>
                  </a:moveTo>
                  <a:cubicBezTo>
                    <a:pt x="30" y="1"/>
                    <a:pt x="0" y="31"/>
                    <a:pt x="0" y="62"/>
                  </a:cubicBezTo>
                  <a:cubicBezTo>
                    <a:pt x="0" y="92"/>
                    <a:pt x="30" y="92"/>
                    <a:pt x="61" y="92"/>
                  </a:cubicBezTo>
                  <a:cubicBezTo>
                    <a:pt x="91" y="9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7" name="Google Shape;30757;p14"/>
            <p:cNvSpPr/>
            <p:nvPr/>
          </p:nvSpPr>
          <p:spPr>
            <a:xfrm>
              <a:off x="3338475" y="1023100"/>
              <a:ext cx="2300" cy="1550"/>
            </a:xfrm>
            <a:custGeom>
              <a:avLst/>
              <a:gdLst/>
              <a:ahLst/>
              <a:cxnLst/>
              <a:rect l="l" t="t" r="r" b="b"/>
              <a:pathLst>
                <a:path w="92" h="62" extrusionOk="0">
                  <a:moveTo>
                    <a:pt x="31" y="1"/>
                  </a:moveTo>
                  <a:cubicBezTo>
                    <a:pt x="0" y="1"/>
                    <a:pt x="0" y="1"/>
                    <a:pt x="0" y="31"/>
                  </a:cubicBezTo>
                  <a:cubicBezTo>
                    <a:pt x="0" y="61"/>
                    <a:pt x="0" y="61"/>
                    <a:pt x="31" y="61"/>
                  </a:cubicBezTo>
                  <a:cubicBezTo>
                    <a:pt x="61" y="61"/>
                    <a:pt x="92" y="61"/>
                    <a:pt x="92" y="31"/>
                  </a:cubicBezTo>
                  <a:cubicBezTo>
                    <a:pt x="92"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8" name="Google Shape;30758;p14"/>
            <p:cNvSpPr/>
            <p:nvPr/>
          </p:nvSpPr>
          <p:spPr>
            <a:xfrm>
              <a:off x="3338475" y="1121900"/>
              <a:ext cx="1550" cy="1525"/>
            </a:xfrm>
            <a:custGeom>
              <a:avLst/>
              <a:gdLst/>
              <a:ahLst/>
              <a:cxnLst/>
              <a:rect l="l" t="t" r="r" b="b"/>
              <a:pathLst>
                <a:path w="62" h="61" extrusionOk="0">
                  <a:moveTo>
                    <a:pt x="31" y="0"/>
                  </a:moveTo>
                  <a:cubicBezTo>
                    <a:pt x="31" y="0"/>
                    <a:pt x="0" y="30"/>
                    <a:pt x="0" y="30"/>
                  </a:cubicBezTo>
                  <a:cubicBezTo>
                    <a:pt x="0" y="61"/>
                    <a:pt x="31" y="61"/>
                    <a:pt x="31" y="61"/>
                  </a:cubicBezTo>
                  <a:cubicBezTo>
                    <a:pt x="61" y="61"/>
                    <a:pt x="61" y="61"/>
                    <a:pt x="61" y="30"/>
                  </a:cubicBezTo>
                  <a:cubicBezTo>
                    <a:pt x="61" y="3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9" name="Google Shape;30759;p14"/>
            <p:cNvSpPr/>
            <p:nvPr/>
          </p:nvSpPr>
          <p:spPr>
            <a:xfrm>
              <a:off x="3338475" y="1221425"/>
              <a:ext cx="1550" cy="1550"/>
            </a:xfrm>
            <a:custGeom>
              <a:avLst/>
              <a:gdLst/>
              <a:ahLst/>
              <a:cxnLst/>
              <a:rect l="l" t="t" r="r" b="b"/>
              <a:pathLst>
                <a:path w="62" h="62" extrusionOk="0">
                  <a:moveTo>
                    <a:pt x="31" y="1"/>
                  </a:moveTo>
                  <a:cubicBezTo>
                    <a:pt x="31" y="1"/>
                    <a:pt x="0" y="1"/>
                    <a:pt x="0" y="31"/>
                  </a:cubicBezTo>
                  <a:cubicBezTo>
                    <a:pt x="0" y="31"/>
                    <a:pt x="31" y="62"/>
                    <a:pt x="31" y="62"/>
                  </a:cubicBezTo>
                  <a:cubicBezTo>
                    <a:pt x="61" y="62"/>
                    <a:pt x="61" y="31"/>
                    <a:pt x="61" y="31"/>
                  </a:cubicBezTo>
                  <a:cubicBezTo>
                    <a:pt x="6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0" name="Google Shape;30760;p14"/>
            <p:cNvSpPr/>
            <p:nvPr/>
          </p:nvSpPr>
          <p:spPr>
            <a:xfrm>
              <a:off x="3339225" y="1320225"/>
              <a:ext cx="800" cy="1550"/>
            </a:xfrm>
            <a:custGeom>
              <a:avLst/>
              <a:gdLst/>
              <a:ahLst/>
              <a:cxnLst/>
              <a:rect l="l" t="t" r="r" b="b"/>
              <a:pathLst>
                <a:path w="32" h="62" extrusionOk="0">
                  <a:moveTo>
                    <a:pt x="1" y="0"/>
                  </a:moveTo>
                  <a:cubicBezTo>
                    <a:pt x="1" y="0"/>
                    <a:pt x="1" y="31"/>
                    <a:pt x="1" y="31"/>
                  </a:cubicBezTo>
                  <a:cubicBezTo>
                    <a:pt x="1" y="61"/>
                    <a:pt x="1" y="61"/>
                    <a:pt x="1" y="61"/>
                  </a:cubicBezTo>
                  <a:cubicBezTo>
                    <a:pt x="31" y="61"/>
                    <a:pt x="31" y="61"/>
                    <a:pt x="31" y="31"/>
                  </a:cubicBezTo>
                  <a:cubicBezTo>
                    <a:pt x="31" y="31"/>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1" name="Google Shape;30761;p14"/>
            <p:cNvSpPr/>
            <p:nvPr/>
          </p:nvSpPr>
          <p:spPr>
            <a:xfrm>
              <a:off x="3339225" y="1419775"/>
              <a:ext cx="800" cy="775"/>
            </a:xfrm>
            <a:custGeom>
              <a:avLst/>
              <a:gdLst/>
              <a:ahLst/>
              <a:cxnLst/>
              <a:rect l="l" t="t" r="r" b="b"/>
              <a:pathLst>
                <a:path w="32" h="31" extrusionOk="0">
                  <a:moveTo>
                    <a:pt x="1" y="0"/>
                  </a:moveTo>
                  <a:cubicBezTo>
                    <a:pt x="1" y="0"/>
                    <a:pt x="1" y="0"/>
                    <a:pt x="1" y="30"/>
                  </a:cubicBezTo>
                  <a:lnTo>
                    <a:pt x="31" y="30"/>
                  </a:lnTo>
                  <a:cubicBezTo>
                    <a:pt x="31" y="0"/>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2" name="Google Shape;30762;p14"/>
            <p:cNvSpPr/>
            <p:nvPr/>
          </p:nvSpPr>
          <p:spPr>
            <a:xfrm>
              <a:off x="3339225" y="1519300"/>
              <a:ext cx="800" cy="25"/>
            </a:xfrm>
            <a:custGeom>
              <a:avLst/>
              <a:gdLst/>
              <a:ahLst/>
              <a:cxnLst/>
              <a:rect l="l" t="t" r="r" b="b"/>
              <a:pathLst>
                <a:path w="32" h="1" extrusionOk="0">
                  <a:moveTo>
                    <a:pt x="31" y="1"/>
                  </a:moveTo>
                  <a:cubicBezTo>
                    <a:pt x="31" y="1"/>
                    <a:pt x="1" y="1"/>
                    <a:pt x="1" y="1"/>
                  </a:cubicBezTo>
                  <a:cubicBezTo>
                    <a:pt x="1" y="1"/>
                    <a:pt x="1" y="1"/>
                    <a:pt x="1" y="1"/>
                  </a:cubicBezTo>
                  <a:cubicBezTo>
                    <a:pt x="1" y="1"/>
                    <a:pt x="1" y="1"/>
                    <a:pt x="1" y="1"/>
                  </a:cubicBezTo>
                  <a:cubicBezTo>
                    <a:pt x="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3" name="Google Shape;30763;p14"/>
            <p:cNvSpPr/>
            <p:nvPr/>
          </p:nvSpPr>
          <p:spPr>
            <a:xfrm>
              <a:off x="3232100" y="327800"/>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4" name="Google Shape;30764;p14"/>
            <p:cNvSpPr/>
            <p:nvPr/>
          </p:nvSpPr>
          <p:spPr>
            <a:xfrm>
              <a:off x="3232100" y="426600"/>
              <a:ext cx="4575" cy="5325"/>
            </a:xfrm>
            <a:custGeom>
              <a:avLst/>
              <a:gdLst/>
              <a:ahLst/>
              <a:cxnLst/>
              <a:rect l="l" t="t" r="r" b="b"/>
              <a:pathLst>
                <a:path w="183" h="213" extrusionOk="0">
                  <a:moveTo>
                    <a:pt x="91" y="0"/>
                  </a:moveTo>
                  <a:cubicBezTo>
                    <a:pt x="30" y="0"/>
                    <a:pt x="0" y="61"/>
                    <a:pt x="0" y="122"/>
                  </a:cubicBezTo>
                  <a:cubicBezTo>
                    <a:pt x="0" y="152"/>
                    <a:pt x="30" y="213"/>
                    <a:pt x="91" y="213"/>
                  </a:cubicBezTo>
                  <a:cubicBezTo>
                    <a:pt x="152" y="213"/>
                    <a:pt x="182" y="152"/>
                    <a:pt x="182" y="122"/>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5" name="Google Shape;30765;p14"/>
            <p:cNvSpPr/>
            <p:nvPr/>
          </p:nvSpPr>
          <p:spPr>
            <a:xfrm>
              <a:off x="3232100" y="526125"/>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6" name="Google Shape;30766;p14"/>
            <p:cNvSpPr/>
            <p:nvPr/>
          </p:nvSpPr>
          <p:spPr>
            <a:xfrm>
              <a:off x="3232100" y="624925"/>
              <a:ext cx="4575" cy="4575"/>
            </a:xfrm>
            <a:custGeom>
              <a:avLst/>
              <a:gdLst/>
              <a:ahLst/>
              <a:cxnLst/>
              <a:rect l="l" t="t" r="r" b="b"/>
              <a:pathLst>
                <a:path w="183" h="183" extrusionOk="0">
                  <a:moveTo>
                    <a:pt x="91" y="0"/>
                  </a:moveTo>
                  <a:cubicBezTo>
                    <a:pt x="30" y="0"/>
                    <a:pt x="0" y="61"/>
                    <a:pt x="0" y="91"/>
                  </a:cubicBezTo>
                  <a:cubicBezTo>
                    <a:pt x="0" y="152"/>
                    <a:pt x="30" y="183"/>
                    <a:pt x="91" y="183"/>
                  </a:cubicBezTo>
                  <a:cubicBezTo>
                    <a:pt x="152" y="183"/>
                    <a:pt x="182" y="152"/>
                    <a:pt x="182" y="91"/>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7" name="Google Shape;30767;p14"/>
            <p:cNvSpPr/>
            <p:nvPr/>
          </p:nvSpPr>
          <p:spPr>
            <a:xfrm>
              <a:off x="3232100" y="724475"/>
              <a:ext cx="4575" cy="3825"/>
            </a:xfrm>
            <a:custGeom>
              <a:avLst/>
              <a:gdLst/>
              <a:ahLst/>
              <a:cxnLst/>
              <a:rect l="l" t="t" r="r" b="b"/>
              <a:pathLst>
                <a:path w="183" h="153" extrusionOk="0">
                  <a:moveTo>
                    <a:pt x="91" y="0"/>
                  </a:moveTo>
                  <a:cubicBezTo>
                    <a:pt x="30" y="0"/>
                    <a:pt x="0" y="31"/>
                    <a:pt x="0" y="91"/>
                  </a:cubicBezTo>
                  <a:cubicBezTo>
                    <a:pt x="0" y="122"/>
                    <a:pt x="30" y="152"/>
                    <a:pt x="91" y="152"/>
                  </a:cubicBezTo>
                  <a:cubicBezTo>
                    <a:pt x="122" y="152"/>
                    <a:pt x="182" y="122"/>
                    <a:pt x="182" y="9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8" name="Google Shape;30768;p14"/>
            <p:cNvSpPr/>
            <p:nvPr/>
          </p:nvSpPr>
          <p:spPr>
            <a:xfrm>
              <a:off x="3232100" y="824000"/>
              <a:ext cx="4575" cy="3825"/>
            </a:xfrm>
            <a:custGeom>
              <a:avLst/>
              <a:gdLst/>
              <a:ahLst/>
              <a:cxnLst/>
              <a:rect l="l" t="t" r="r" b="b"/>
              <a:pathLst>
                <a:path w="183" h="153" extrusionOk="0">
                  <a:moveTo>
                    <a:pt x="91" y="1"/>
                  </a:moveTo>
                  <a:cubicBezTo>
                    <a:pt x="30" y="1"/>
                    <a:pt x="0" y="31"/>
                    <a:pt x="0" y="62"/>
                  </a:cubicBezTo>
                  <a:cubicBezTo>
                    <a:pt x="0" y="123"/>
                    <a:pt x="30" y="153"/>
                    <a:pt x="91" y="153"/>
                  </a:cubicBezTo>
                  <a:cubicBezTo>
                    <a:pt x="122" y="153"/>
                    <a:pt x="182" y="123"/>
                    <a:pt x="182" y="6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9" name="Google Shape;30769;p14"/>
            <p:cNvSpPr/>
            <p:nvPr/>
          </p:nvSpPr>
          <p:spPr>
            <a:xfrm>
              <a:off x="3232850" y="922800"/>
              <a:ext cx="3075" cy="3825"/>
            </a:xfrm>
            <a:custGeom>
              <a:avLst/>
              <a:gdLst/>
              <a:ahLst/>
              <a:cxnLst/>
              <a:rect l="l" t="t" r="r" b="b"/>
              <a:pathLst>
                <a:path w="123" h="153" extrusionOk="0">
                  <a:moveTo>
                    <a:pt x="61" y="0"/>
                  </a:moveTo>
                  <a:cubicBezTo>
                    <a:pt x="31" y="0"/>
                    <a:pt x="0" y="31"/>
                    <a:pt x="0" y="92"/>
                  </a:cubicBezTo>
                  <a:cubicBezTo>
                    <a:pt x="0" y="122"/>
                    <a:pt x="31" y="152"/>
                    <a:pt x="61" y="152"/>
                  </a:cubicBezTo>
                  <a:cubicBezTo>
                    <a:pt x="92" y="152"/>
                    <a:pt x="122" y="122"/>
                    <a:pt x="122" y="92"/>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0" name="Google Shape;30770;p14"/>
            <p:cNvSpPr/>
            <p:nvPr/>
          </p:nvSpPr>
          <p:spPr>
            <a:xfrm>
              <a:off x="3232850" y="1022350"/>
              <a:ext cx="3075" cy="3050"/>
            </a:xfrm>
            <a:custGeom>
              <a:avLst/>
              <a:gdLst/>
              <a:ahLst/>
              <a:cxnLst/>
              <a:rect l="l" t="t" r="r" b="b"/>
              <a:pathLst>
                <a:path w="123"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1" name="Google Shape;30771;p14"/>
            <p:cNvSpPr/>
            <p:nvPr/>
          </p:nvSpPr>
          <p:spPr>
            <a:xfrm>
              <a:off x="3232850" y="1121900"/>
              <a:ext cx="3075" cy="2300"/>
            </a:xfrm>
            <a:custGeom>
              <a:avLst/>
              <a:gdLst/>
              <a:ahLst/>
              <a:cxnLst/>
              <a:rect l="l" t="t" r="r" b="b"/>
              <a:pathLst>
                <a:path w="123" h="92" extrusionOk="0">
                  <a:moveTo>
                    <a:pt x="61" y="0"/>
                  </a:moveTo>
                  <a:cubicBezTo>
                    <a:pt x="31" y="0"/>
                    <a:pt x="0" y="0"/>
                    <a:pt x="0" y="30"/>
                  </a:cubicBezTo>
                  <a:cubicBezTo>
                    <a:pt x="0" y="61"/>
                    <a:pt x="31" y="91"/>
                    <a:pt x="61" y="91"/>
                  </a:cubicBezTo>
                  <a:cubicBezTo>
                    <a:pt x="92" y="91"/>
                    <a:pt x="122" y="61"/>
                    <a:pt x="122" y="30"/>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2" name="Google Shape;30772;p14"/>
            <p:cNvSpPr/>
            <p:nvPr/>
          </p:nvSpPr>
          <p:spPr>
            <a:xfrm>
              <a:off x="3232850" y="1220675"/>
              <a:ext cx="3075" cy="2300"/>
            </a:xfrm>
            <a:custGeom>
              <a:avLst/>
              <a:gdLst/>
              <a:ahLst/>
              <a:cxnLst/>
              <a:rect l="l" t="t" r="r" b="b"/>
              <a:pathLst>
                <a:path w="123" h="92" extrusionOk="0">
                  <a:moveTo>
                    <a:pt x="61" y="0"/>
                  </a:moveTo>
                  <a:cubicBezTo>
                    <a:pt x="31" y="0"/>
                    <a:pt x="0" y="31"/>
                    <a:pt x="0" y="61"/>
                  </a:cubicBezTo>
                  <a:cubicBezTo>
                    <a:pt x="0" y="92"/>
                    <a:pt x="31" y="92"/>
                    <a:pt x="61" y="92"/>
                  </a:cubicBezTo>
                  <a:cubicBezTo>
                    <a:pt x="92" y="9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3" name="Google Shape;30773;p14"/>
            <p:cNvSpPr/>
            <p:nvPr/>
          </p:nvSpPr>
          <p:spPr>
            <a:xfrm>
              <a:off x="3232850" y="1320225"/>
              <a:ext cx="3075" cy="2300"/>
            </a:xfrm>
            <a:custGeom>
              <a:avLst/>
              <a:gdLst/>
              <a:ahLst/>
              <a:cxnLst/>
              <a:rect l="l" t="t" r="r" b="b"/>
              <a:pathLst>
                <a:path w="123" h="92" extrusionOk="0">
                  <a:moveTo>
                    <a:pt x="61" y="0"/>
                  </a:moveTo>
                  <a:cubicBezTo>
                    <a:pt x="31" y="0"/>
                    <a:pt x="0" y="0"/>
                    <a:pt x="0" y="31"/>
                  </a:cubicBezTo>
                  <a:cubicBezTo>
                    <a:pt x="0" y="61"/>
                    <a:pt x="31" y="91"/>
                    <a:pt x="61" y="91"/>
                  </a:cubicBezTo>
                  <a:cubicBezTo>
                    <a:pt x="92" y="91"/>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4" name="Google Shape;30774;p14"/>
            <p:cNvSpPr/>
            <p:nvPr/>
          </p:nvSpPr>
          <p:spPr>
            <a:xfrm>
              <a:off x="3233600" y="1419775"/>
              <a:ext cx="1550" cy="1525"/>
            </a:xfrm>
            <a:custGeom>
              <a:avLst/>
              <a:gdLst/>
              <a:ahLst/>
              <a:cxnLst/>
              <a:rect l="l" t="t" r="r" b="b"/>
              <a:pathLst>
                <a:path w="62" h="61" extrusionOk="0">
                  <a:moveTo>
                    <a:pt x="31" y="0"/>
                  </a:moveTo>
                  <a:cubicBezTo>
                    <a:pt x="1" y="0"/>
                    <a:pt x="1" y="0"/>
                    <a:pt x="1" y="30"/>
                  </a:cubicBezTo>
                  <a:cubicBezTo>
                    <a:pt x="1" y="30"/>
                    <a:pt x="1" y="61"/>
                    <a:pt x="31" y="61"/>
                  </a:cubicBezTo>
                  <a:cubicBezTo>
                    <a:pt x="62" y="61"/>
                    <a:pt x="62" y="30"/>
                    <a:pt x="62" y="30"/>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5" name="Google Shape;30775;p14"/>
            <p:cNvSpPr/>
            <p:nvPr/>
          </p:nvSpPr>
          <p:spPr>
            <a:xfrm>
              <a:off x="3233600" y="1518550"/>
              <a:ext cx="1550" cy="1550"/>
            </a:xfrm>
            <a:custGeom>
              <a:avLst/>
              <a:gdLst/>
              <a:ahLst/>
              <a:cxnLst/>
              <a:rect l="l" t="t" r="r" b="b"/>
              <a:pathLst>
                <a:path w="62" h="62" extrusionOk="0">
                  <a:moveTo>
                    <a:pt x="31" y="0"/>
                  </a:moveTo>
                  <a:cubicBezTo>
                    <a:pt x="1" y="0"/>
                    <a:pt x="1" y="0"/>
                    <a:pt x="1" y="31"/>
                  </a:cubicBezTo>
                  <a:cubicBezTo>
                    <a:pt x="1" y="61"/>
                    <a:pt x="1" y="61"/>
                    <a:pt x="31" y="61"/>
                  </a:cubicBezTo>
                  <a:cubicBezTo>
                    <a:pt x="62" y="61"/>
                    <a:pt x="62" y="61"/>
                    <a:pt x="62" y="31"/>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6" name="Google Shape;30776;p14"/>
            <p:cNvSpPr/>
            <p:nvPr/>
          </p:nvSpPr>
          <p:spPr>
            <a:xfrm>
              <a:off x="3233600" y="1618100"/>
              <a:ext cx="1550" cy="775"/>
            </a:xfrm>
            <a:custGeom>
              <a:avLst/>
              <a:gdLst/>
              <a:ahLst/>
              <a:cxnLst/>
              <a:rect l="l" t="t" r="r" b="b"/>
              <a:pathLst>
                <a:path w="62" h="31" extrusionOk="0">
                  <a:moveTo>
                    <a:pt x="1" y="0"/>
                  </a:moveTo>
                  <a:cubicBezTo>
                    <a:pt x="1" y="31"/>
                    <a:pt x="31" y="31"/>
                    <a:pt x="31" y="31"/>
                  </a:cubicBezTo>
                  <a:cubicBezTo>
                    <a:pt x="31" y="31"/>
                    <a:pt x="62" y="31"/>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7" name="Google Shape;30777;p14"/>
            <p:cNvSpPr/>
            <p:nvPr/>
          </p:nvSpPr>
          <p:spPr>
            <a:xfrm>
              <a:off x="3125700" y="327050"/>
              <a:ext cx="6875" cy="6100"/>
            </a:xfrm>
            <a:custGeom>
              <a:avLst/>
              <a:gdLst/>
              <a:ahLst/>
              <a:cxnLst/>
              <a:rect l="l" t="t" r="r" b="b"/>
              <a:pathLst>
                <a:path w="275" h="244" extrusionOk="0">
                  <a:moveTo>
                    <a:pt x="153" y="0"/>
                  </a:moveTo>
                  <a:cubicBezTo>
                    <a:pt x="61" y="0"/>
                    <a:pt x="1" y="61"/>
                    <a:pt x="1" y="122"/>
                  </a:cubicBezTo>
                  <a:cubicBezTo>
                    <a:pt x="1" y="183"/>
                    <a:pt x="61" y="243"/>
                    <a:pt x="153" y="243"/>
                  </a:cubicBezTo>
                  <a:cubicBezTo>
                    <a:pt x="213" y="243"/>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8" name="Google Shape;30778;p14"/>
            <p:cNvSpPr/>
            <p:nvPr/>
          </p:nvSpPr>
          <p:spPr>
            <a:xfrm>
              <a:off x="3125700" y="426600"/>
              <a:ext cx="6875" cy="6100"/>
            </a:xfrm>
            <a:custGeom>
              <a:avLst/>
              <a:gdLst/>
              <a:ahLst/>
              <a:cxnLst/>
              <a:rect l="l" t="t" r="r" b="b"/>
              <a:pathLst>
                <a:path w="275" h="244" extrusionOk="0">
                  <a:moveTo>
                    <a:pt x="153" y="0"/>
                  </a:moveTo>
                  <a:cubicBezTo>
                    <a:pt x="61" y="0"/>
                    <a:pt x="1" y="30"/>
                    <a:pt x="1" y="122"/>
                  </a:cubicBezTo>
                  <a:cubicBezTo>
                    <a:pt x="1" y="182"/>
                    <a:pt x="61" y="243"/>
                    <a:pt x="153" y="243"/>
                  </a:cubicBezTo>
                  <a:cubicBezTo>
                    <a:pt x="213" y="243"/>
                    <a:pt x="274" y="182"/>
                    <a:pt x="274" y="122"/>
                  </a:cubicBezTo>
                  <a:cubicBezTo>
                    <a:pt x="274" y="30"/>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9" name="Google Shape;30779;p14"/>
            <p:cNvSpPr/>
            <p:nvPr/>
          </p:nvSpPr>
          <p:spPr>
            <a:xfrm>
              <a:off x="3125700" y="525375"/>
              <a:ext cx="6875" cy="6100"/>
            </a:xfrm>
            <a:custGeom>
              <a:avLst/>
              <a:gdLst/>
              <a:ahLst/>
              <a:cxnLst/>
              <a:rect l="l" t="t" r="r" b="b"/>
              <a:pathLst>
                <a:path w="275" h="244" extrusionOk="0">
                  <a:moveTo>
                    <a:pt x="153" y="0"/>
                  </a:moveTo>
                  <a:cubicBezTo>
                    <a:pt x="61" y="0"/>
                    <a:pt x="1" y="61"/>
                    <a:pt x="1" y="122"/>
                  </a:cubicBezTo>
                  <a:cubicBezTo>
                    <a:pt x="1" y="183"/>
                    <a:pt x="61" y="244"/>
                    <a:pt x="153" y="244"/>
                  </a:cubicBezTo>
                  <a:cubicBezTo>
                    <a:pt x="213" y="244"/>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0" name="Google Shape;30780;p14"/>
            <p:cNvSpPr/>
            <p:nvPr/>
          </p:nvSpPr>
          <p:spPr>
            <a:xfrm>
              <a:off x="3126475" y="624925"/>
              <a:ext cx="5325" cy="5350"/>
            </a:xfrm>
            <a:custGeom>
              <a:avLst/>
              <a:gdLst/>
              <a:ahLst/>
              <a:cxnLst/>
              <a:rect l="l" t="t" r="r" b="b"/>
              <a:pathLst>
                <a:path w="213" h="214" extrusionOk="0">
                  <a:moveTo>
                    <a:pt x="122" y="0"/>
                  </a:moveTo>
                  <a:cubicBezTo>
                    <a:pt x="61" y="0"/>
                    <a:pt x="0" y="31"/>
                    <a:pt x="0" y="91"/>
                  </a:cubicBezTo>
                  <a:cubicBezTo>
                    <a:pt x="0" y="152"/>
                    <a:pt x="61" y="213"/>
                    <a:pt x="122" y="213"/>
                  </a:cubicBezTo>
                  <a:cubicBezTo>
                    <a:pt x="182" y="213"/>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1" name="Google Shape;30781;p14"/>
            <p:cNvSpPr/>
            <p:nvPr/>
          </p:nvSpPr>
          <p:spPr>
            <a:xfrm>
              <a:off x="3126475" y="724475"/>
              <a:ext cx="5325" cy="4575"/>
            </a:xfrm>
            <a:custGeom>
              <a:avLst/>
              <a:gdLst/>
              <a:ahLst/>
              <a:cxnLst/>
              <a:rect l="l" t="t" r="r" b="b"/>
              <a:pathLst>
                <a:path w="213" h="183" extrusionOk="0">
                  <a:moveTo>
                    <a:pt x="122" y="0"/>
                  </a:moveTo>
                  <a:cubicBezTo>
                    <a:pt x="61" y="0"/>
                    <a:pt x="0" y="31"/>
                    <a:pt x="0" y="91"/>
                  </a:cubicBezTo>
                  <a:cubicBezTo>
                    <a:pt x="0" y="152"/>
                    <a:pt x="61" y="182"/>
                    <a:pt x="122" y="182"/>
                  </a:cubicBezTo>
                  <a:cubicBezTo>
                    <a:pt x="182" y="182"/>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2" name="Google Shape;30782;p14"/>
            <p:cNvSpPr/>
            <p:nvPr/>
          </p:nvSpPr>
          <p:spPr>
            <a:xfrm>
              <a:off x="3127225" y="823250"/>
              <a:ext cx="4575" cy="4575"/>
            </a:xfrm>
            <a:custGeom>
              <a:avLst/>
              <a:gdLst/>
              <a:ahLst/>
              <a:cxnLst/>
              <a:rect l="l" t="t" r="r" b="b"/>
              <a:pathLst>
                <a:path w="183" h="183" extrusionOk="0">
                  <a:moveTo>
                    <a:pt x="92" y="1"/>
                  </a:moveTo>
                  <a:cubicBezTo>
                    <a:pt x="31" y="1"/>
                    <a:pt x="0" y="61"/>
                    <a:pt x="0" y="92"/>
                  </a:cubicBezTo>
                  <a:cubicBezTo>
                    <a:pt x="0" y="153"/>
                    <a:pt x="31" y="183"/>
                    <a:pt x="92" y="183"/>
                  </a:cubicBezTo>
                  <a:cubicBezTo>
                    <a:pt x="122" y="183"/>
                    <a:pt x="183" y="153"/>
                    <a:pt x="183" y="92"/>
                  </a:cubicBezTo>
                  <a:cubicBezTo>
                    <a:pt x="183" y="6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3" name="Google Shape;30783;p14"/>
            <p:cNvSpPr/>
            <p:nvPr/>
          </p:nvSpPr>
          <p:spPr>
            <a:xfrm>
              <a:off x="3127225" y="922800"/>
              <a:ext cx="4575" cy="3825"/>
            </a:xfrm>
            <a:custGeom>
              <a:avLst/>
              <a:gdLst/>
              <a:ahLst/>
              <a:cxnLst/>
              <a:rect l="l" t="t" r="r" b="b"/>
              <a:pathLst>
                <a:path w="183" h="153" extrusionOk="0">
                  <a:moveTo>
                    <a:pt x="92" y="0"/>
                  </a:moveTo>
                  <a:cubicBezTo>
                    <a:pt x="31" y="0"/>
                    <a:pt x="0" y="31"/>
                    <a:pt x="0" y="92"/>
                  </a:cubicBezTo>
                  <a:cubicBezTo>
                    <a:pt x="0" y="122"/>
                    <a:pt x="31" y="152"/>
                    <a:pt x="92" y="152"/>
                  </a:cubicBezTo>
                  <a:cubicBezTo>
                    <a:pt x="122" y="152"/>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4" name="Google Shape;30784;p14"/>
            <p:cNvSpPr/>
            <p:nvPr/>
          </p:nvSpPr>
          <p:spPr>
            <a:xfrm>
              <a:off x="3127225" y="1021575"/>
              <a:ext cx="3825" cy="4600"/>
            </a:xfrm>
            <a:custGeom>
              <a:avLst/>
              <a:gdLst/>
              <a:ahLst/>
              <a:cxnLst/>
              <a:rect l="l" t="t" r="r" b="b"/>
              <a:pathLst>
                <a:path w="153" h="184" extrusionOk="0">
                  <a:moveTo>
                    <a:pt x="92" y="1"/>
                  </a:moveTo>
                  <a:cubicBezTo>
                    <a:pt x="31" y="1"/>
                    <a:pt x="0" y="62"/>
                    <a:pt x="0" y="92"/>
                  </a:cubicBezTo>
                  <a:cubicBezTo>
                    <a:pt x="0" y="122"/>
                    <a:pt x="31" y="183"/>
                    <a:pt x="92" y="183"/>
                  </a:cubicBezTo>
                  <a:cubicBezTo>
                    <a:pt x="122" y="183"/>
                    <a:pt x="152" y="122"/>
                    <a:pt x="152" y="92"/>
                  </a:cubicBezTo>
                  <a:cubicBezTo>
                    <a:pt x="152" y="62"/>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5" name="Google Shape;30785;p14"/>
            <p:cNvSpPr/>
            <p:nvPr/>
          </p:nvSpPr>
          <p:spPr>
            <a:xfrm>
              <a:off x="3127225" y="1121125"/>
              <a:ext cx="3825" cy="3825"/>
            </a:xfrm>
            <a:custGeom>
              <a:avLst/>
              <a:gdLst/>
              <a:ahLst/>
              <a:cxnLst/>
              <a:rect l="l" t="t" r="r" b="b"/>
              <a:pathLst>
                <a:path w="153" h="153" extrusionOk="0">
                  <a:moveTo>
                    <a:pt x="92" y="1"/>
                  </a:moveTo>
                  <a:cubicBezTo>
                    <a:pt x="31" y="1"/>
                    <a:pt x="0" y="31"/>
                    <a:pt x="0" y="61"/>
                  </a:cubicBezTo>
                  <a:cubicBezTo>
                    <a:pt x="0" y="122"/>
                    <a:pt x="31" y="153"/>
                    <a:pt x="92" y="153"/>
                  </a:cubicBezTo>
                  <a:cubicBezTo>
                    <a:pt x="122" y="153"/>
                    <a:pt x="152" y="122"/>
                    <a:pt x="152" y="61"/>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6" name="Google Shape;30786;p14"/>
            <p:cNvSpPr/>
            <p:nvPr/>
          </p:nvSpPr>
          <p:spPr>
            <a:xfrm>
              <a:off x="3127225" y="1220675"/>
              <a:ext cx="3825" cy="3075"/>
            </a:xfrm>
            <a:custGeom>
              <a:avLst/>
              <a:gdLst/>
              <a:ahLst/>
              <a:cxnLst/>
              <a:rect l="l" t="t" r="r" b="b"/>
              <a:pathLst>
                <a:path w="153" h="123" extrusionOk="0">
                  <a:moveTo>
                    <a:pt x="92" y="0"/>
                  </a:moveTo>
                  <a:cubicBezTo>
                    <a:pt x="31" y="0"/>
                    <a:pt x="0" y="31"/>
                    <a:pt x="0" y="61"/>
                  </a:cubicBezTo>
                  <a:cubicBezTo>
                    <a:pt x="0" y="92"/>
                    <a:pt x="31" y="122"/>
                    <a:pt x="92" y="122"/>
                  </a:cubicBezTo>
                  <a:cubicBezTo>
                    <a:pt x="122" y="122"/>
                    <a:pt x="152" y="92"/>
                    <a:pt x="152" y="61"/>
                  </a:cubicBezTo>
                  <a:cubicBezTo>
                    <a:pt x="152"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7" name="Google Shape;30787;p14"/>
            <p:cNvSpPr/>
            <p:nvPr/>
          </p:nvSpPr>
          <p:spPr>
            <a:xfrm>
              <a:off x="3127975" y="1319450"/>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8" name="Google Shape;30788;p14"/>
            <p:cNvSpPr/>
            <p:nvPr/>
          </p:nvSpPr>
          <p:spPr>
            <a:xfrm>
              <a:off x="3127975" y="1419000"/>
              <a:ext cx="3075" cy="2300"/>
            </a:xfrm>
            <a:custGeom>
              <a:avLst/>
              <a:gdLst/>
              <a:ahLst/>
              <a:cxnLst/>
              <a:rect l="l" t="t" r="r" b="b"/>
              <a:pathLst>
                <a:path w="123" h="92" extrusionOk="0">
                  <a:moveTo>
                    <a:pt x="62" y="1"/>
                  </a:moveTo>
                  <a:cubicBezTo>
                    <a:pt x="31" y="1"/>
                    <a:pt x="1" y="31"/>
                    <a:pt x="1" y="61"/>
                  </a:cubicBezTo>
                  <a:cubicBezTo>
                    <a:pt x="1" y="92"/>
                    <a:pt x="31" y="92"/>
                    <a:pt x="62" y="92"/>
                  </a:cubicBezTo>
                  <a:cubicBezTo>
                    <a:pt x="92" y="92"/>
                    <a:pt x="122" y="92"/>
                    <a:pt x="122" y="61"/>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9" name="Google Shape;30789;p14"/>
            <p:cNvSpPr/>
            <p:nvPr/>
          </p:nvSpPr>
          <p:spPr>
            <a:xfrm>
              <a:off x="3127975" y="1518550"/>
              <a:ext cx="2325" cy="1550"/>
            </a:xfrm>
            <a:custGeom>
              <a:avLst/>
              <a:gdLst/>
              <a:ahLst/>
              <a:cxnLst/>
              <a:rect l="l" t="t" r="r" b="b"/>
              <a:pathLst>
                <a:path w="93" h="62" extrusionOk="0">
                  <a:moveTo>
                    <a:pt x="62" y="0"/>
                  </a:moveTo>
                  <a:cubicBezTo>
                    <a:pt x="31" y="0"/>
                    <a:pt x="1" y="0"/>
                    <a:pt x="1" y="31"/>
                  </a:cubicBezTo>
                  <a:cubicBezTo>
                    <a:pt x="1" y="61"/>
                    <a:pt x="31" y="61"/>
                    <a:pt x="62" y="61"/>
                  </a:cubicBezTo>
                  <a:cubicBezTo>
                    <a:pt x="92" y="61"/>
                    <a:pt x="92" y="61"/>
                    <a:pt x="92" y="31"/>
                  </a:cubicBezTo>
                  <a:cubicBezTo>
                    <a:pt x="92"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0" name="Google Shape;30790;p14"/>
            <p:cNvSpPr/>
            <p:nvPr/>
          </p:nvSpPr>
          <p:spPr>
            <a:xfrm>
              <a:off x="3127975" y="1617325"/>
              <a:ext cx="2325" cy="2325"/>
            </a:xfrm>
            <a:custGeom>
              <a:avLst/>
              <a:gdLst/>
              <a:ahLst/>
              <a:cxnLst/>
              <a:rect l="l" t="t" r="r" b="b"/>
              <a:pathLst>
                <a:path w="93" h="93" extrusionOk="0">
                  <a:moveTo>
                    <a:pt x="62" y="1"/>
                  </a:moveTo>
                  <a:cubicBezTo>
                    <a:pt x="31" y="1"/>
                    <a:pt x="1" y="31"/>
                    <a:pt x="1" y="31"/>
                  </a:cubicBezTo>
                  <a:cubicBezTo>
                    <a:pt x="1" y="62"/>
                    <a:pt x="31" y="92"/>
                    <a:pt x="62" y="92"/>
                  </a:cubicBezTo>
                  <a:cubicBezTo>
                    <a:pt x="92" y="92"/>
                    <a:pt x="92" y="62"/>
                    <a:pt x="92" y="31"/>
                  </a:cubicBezTo>
                  <a:cubicBezTo>
                    <a:pt x="9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1" name="Google Shape;30791;p14"/>
            <p:cNvSpPr/>
            <p:nvPr/>
          </p:nvSpPr>
          <p:spPr>
            <a:xfrm>
              <a:off x="3128750" y="1716875"/>
              <a:ext cx="1550" cy="1550"/>
            </a:xfrm>
            <a:custGeom>
              <a:avLst/>
              <a:gdLst/>
              <a:ahLst/>
              <a:cxnLst/>
              <a:rect l="l" t="t" r="r" b="b"/>
              <a:pathLst>
                <a:path w="62" h="62" extrusionOk="0">
                  <a:moveTo>
                    <a:pt x="31" y="1"/>
                  </a:moveTo>
                  <a:cubicBezTo>
                    <a:pt x="0" y="1"/>
                    <a:pt x="0" y="1"/>
                    <a:pt x="0" y="31"/>
                  </a:cubicBezTo>
                  <a:cubicBezTo>
                    <a:pt x="0" y="31"/>
                    <a:pt x="0" y="62"/>
                    <a:pt x="31" y="62"/>
                  </a:cubicBezTo>
                  <a:cubicBezTo>
                    <a:pt x="31" y="62"/>
                    <a:pt x="61" y="31"/>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2" name="Google Shape;30792;p14"/>
            <p:cNvSpPr/>
            <p:nvPr/>
          </p:nvSpPr>
          <p:spPr>
            <a:xfrm>
              <a:off x="3128750" y="1815675"/>
              <a:ext cx="1550" cy="1525"/>
            </a:xfrm>
            <a:custGeom>
              <a:avLst/>
              <a:gdLst/>
              <a:ahLst/>
              <a:cxnLst/>
              <a:rect l="l" t="t" r="r" b="b"/>
              <a:pathLst>
                <a:path w="62" h="61" extrusionOk="0">
                  <a:moveTo>
                    <a:pt x="31" y="0"/>
                  </a:moveTo>
                  <a:cubicBezTo>
                    <a:pt x="0" y="0"/>
                    <a:pt x="0" y="31"/>
                    <a:pt x="0" y="31"/>
                  </a:cubicBezTo>
                  <a:cubicBezTo>
                    <a:pt x="0" y="61"/>
                    <a:pt x="0" y="61"/>
                    <a:pt x="31" y="61"/>
                  </a:cubicBezTo>
                  <a:cubicBezTo>
                    <a:pt x="31" y="6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3" name="Google Shape;30793;p14"/>
            <p:cNvSpPr/>
            <p:nvPr/>
          </p:nvSpPr>
          <p:spPr>
            <a:xfrm>
              <a:off x="3020075" y="326275"/>
              <a:ext cx="7625" cy="7625"/>
            </a:xfrm>
            <a:custGeom>
              <a:avLst/>
              <a:gdLst/>
              <a:ahLst/>
              <a:cxnLst/>
              <a:rect l="l" t="t" r="r" b="b"/>
              <a:pathLst>
                <a:path w="305" h="305" extrusionOk="0">
                  <a:moveTo>
                    <a:pt x="153" y="1"/>
                  </a:moveTo>
                  <a:cubicBezTo>
                    <a:pt x="92" y="1"/>
                    <a:pt x="1" y="92"/>
                    <a:pt x="1" y="153"/>
                  </a:cubicBezTo>
                  <a:cubicBezTo>
                    <a:pt x="1" y="244"/>
                    <a:pt x="92" y="305"/>
                    <a:pt x="153" y="305"/>
                  </a:cubicBezTo>
                  <a:cubicBezTo>
                    <a:pt x="244" y="30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4" name="Google Shape;30794;p14"/>
            <p:cNvSpPr/>
            <p:nvPr/>
          </p:nvSpPr>
          <p:spPr>
            <a:xfrm>
              <a:off x="3020075" y="425825"/>
              <a:ext cx="7625" cy="6875"/>
            </a:xfrm>
            <a:custGeom>
              <a:avLst/>
              <a:gdLst/>
              <a:ahLst/>
              <a:cxnLst/>
              <a:rect l="l" t="t" r="r" b="b"/>
              <a:pathLst>
                <a:path w="305" h="275" extrusionOk="0">
                  <a:moveTo>
                    <a:pt x="153" y="1"/>
                  </a:moveTo>
                  <a:cubicBezTo>
                    <a:pt x="92" y="1"/>
                    <a:pt x="1" y="61"/>
                    <a:pt x="1" y="153"/>
                  </a:cubicBezTo>
                  <a:cubicBezTo>
                    <a:pt x="1" y="213"/>
                    <a:pt x="92" y="274"/>
                    <a:pt x="153" y="274"/>
                  </a:cubicBezTo>
                  <a:cubicBezTo>
                    <a:pt x="244" y="274"/>
                    <a:pt x="305" y="213"/>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5" name="Google Shape;30795;p14"/>
            <p:cNvSpPr/>
            <p:nvPr/>
          </p:nvSpPr>
          <p:spPr>
            <a:xfrm>
              <a:off x="3020075" y="524625"/>
              <a:ext cx="7625" cy="7625"/>
            </a:xfrm>
            <a:custGeom>
              <a:avLst/>
              <a:gdLst/>
              <a:ahLst/>
              <a:cxnLst/>
              <a:rect l="l" t="t" r="r" b="b"/>
              <a:pathLst>
                <a:path w="305" h="305" extrusionOk="0">
                  <a:moveTo>
                    <a:pt x="153" y="0"/>
                  </a:moveTo>
                  <a:cubicBezTo>
                    <a:pt x="92" y="0"/>
                    <a:pt x="1" y="61"/>
                    <a:pt x="1" y="152"/>
                  </a:cubicBezTo>
                  <a:cubicBezTo>
                    <a:pt x="1" y="243"/>
                    <a:pt x="92"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6" name="Google Shape;30796;p14"/>
            <p:cNvSpPr/>
            <p:nvPr/>
          </p:nvSpPr>
          <p:spPr>
            <a:xfrm>
              <a:off x="3020850" y="624150"/>
              <a:ext cx="6850" cy="6875"/>
            </a:xfrm>
            <a:custGeom>
              <a:avLst/>
              <a:gdLst/>
              <a:ahLst/>
              <a:cxnLst/>
              <a:rect l="l" t="t" r="r" b="b"/>
              <a:pathLst>
                <a:path w="274" h="275" extrusionOk="0">
                  <a:moveTo>
                    <a:pt x="122" y="1"/>
                  </a:moveTo>
                  <a:cubicBezTo>
                    <a:pt x="61" y="1"/>
                    <a:pt x="0" y="62"/>
                    <a:pt x="0" y="122"/>
                  </a:cubicBezTo>
                  <a:cubicBezTo>
                    <a:pt x="0" y="214"/>
                    <a:pt x="61" y="274"/>
                    <a:pt x="122" y="274"/>
                  </a:cubicBezTo>
                  <a:cubicBezTo>
                    <a:pt x="213" y="274"/>
                    <a:pt x="274" y="214"/>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7" name="Google Shape;30797;p14"/>
            <p:cNvSpPr/>
            <p:nvPr/>
          </p:nvSpPr>
          <p:spPr>
            <a:xfrm>
              <a:off x="3020850" y="72370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8" name="Google Shape;30798;p14"/>
            <p:cNvSpPr/>
            <p:nvPr/>
          </p:nvSpPr>
          <p:spPr>
            <a:xfrm>
              <a:off x="3021600" y="823250"/>
              <a:ext cx="5350" cy="5350"/>
            </a:xfrm>
            <a:custGeom>
              <a:avLst/>
              <a:gdLst/>
              <a:ahLst/>
              <a:cxnLst/>
              <a:rect l="l" t="t" r="r" b="b"/>
              <a:pathLst>
                <a:path w="214" h="214" extrusionOk="0">
                  <a:moveTo>
                    <a:pt x="92" y="1"/>
                  </a:moveTo>
                  <a:cubicBezTo>
                    <a:pt x="31" y="1"/>
                    <a:pt x="0" y="31"/>
                    <a:pt x="0" y="92"/>
                  </a:cubicBezTo>
                  <a:cubicBezTo>
                    <a:pt x="0" y="153"/>
                    <a:pt x="31" y="213"/>
                    <a:pt x="92" y="213"/>
                  </a:cubicBezTo>
                  <a:cubicBezTo>
                    <a:pt x="152" y="21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9" name="Google Shape;30799;p14"/>
            <p:cNvSpPr/>
            <p:nvPr/>
          </p:nvSpPr>
          <p:spPr>
            <a:xfrm>
              <a:off x="3021600" y="922025"/>
              <a:ext cx="5350" cy="5350"/>
            </a:xfrm>
            <a:custGeom>
              <a:avLst/>
              <a:gdLst/>
              <a:ahLst/>
              <a:cxnLst/>
              <a:rect l="l" t="t" r="r" b="b"/>
              <a:pathLst>
                <a:path w="214" h="214" extrusionOk="0">
                  <a:moveTo>
                    <a:pt x="92" y="1"/>
                  </a:moveTo>
                  <a:cubicBezTo>
                    <a:pt x="31" y="1"/>
                    <a:pt x="0" y="62"/>
                    <a:pt x="0" y="123"/>
                  </a:cubicBezTo>
                  <a:cubicBezTo>
                    <a:pt x="0" y="183"/>
                    <a:pt x="31" y="214"/>
                    <a:pt x="92" y="214"/>
                  </a:cubicBezTo>
                  <a:cubicBezTo>
                    <a:pt x="152" y="214"/>
                    <a:pt x="213" y="183"/>
                    <a:pt x="213" y="123"/>
                  </a:cubicBezTo>
                  <a:cubicBezTo>
                    <a:pt x="213" y="62"/>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0" name="Google Shape;30800;p14"/>
            <p:cNvSpPr/>
            <p:nvPr/>
          </p:nvSpPr>
          <p:spPr>
            <a:xfrm>
              <a:off x="3021600" y="1021575"/>
              <a:ext cx="5350" cy="4600"/>
            </a:xfrm>
            <a:custGeom>
              <a:avLst/>
              <a:gdLst/>
              <a:ahLst/>
              <a:cxnLst/>
              <a:rect l="l" t="t" r="r" b="b"/>
              <a:pathLst>
                <a:path w="214" h="184" extrusionOk="0">
                  <a:moveTo>
                    <a:pt x="92" y="1"/>
                  </a:moveTo>
                  <a:cubicBezTo>
                    <a:pt x="31" y="1"/>
                    <a:pt x="0" y="31"/>
                    <a:pt x="0" y="92"/>
                  </a:cubicBezTo>
                  <a:cubicBezTo>
                    <a:pt x="0" y="153"/>
                    <a:pt x="31" y="183"/>
                    <a:pt x="92" y="183"/>
                  </a:cubicBezTo>
                  <a:cubicBezTo>
                    <a:pt x="152" y="18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1" name="Google Shape;30801;p14"/>
            <p:cNvSpPr/>
            <p:nvPr/>
          </p:nvSpPr>
          <p:spPr>
            <a:xfrm>
              <a:off x="3021600" y="1121125"/>
              <a:ext cx="4575" cy="3825"/>
            </a:xfrm>
            <a:custGeom>
              <a:avLst/>
              <a:gdLst/>
              <a:ahLst/>
              <a:cxnLst/>
              <a:rect l="l" t="t" r="r" b="b"/>
              <a:pathLst>
                <a:path w="183" h="153" extrusionOk="0">
                  <a:moveTo>
                    <a:pt x="92" y="1"/>
                  </a:moveTo>
                  <a:cubicBezTo>
                    <a:pt x="61" y="1"/>
                    <a:pt x="0" y="31"/>
                    <a:pt x="0" y="61"/>
                  </a:cubicBezTo>
                  <a:cubicBezTo>
                    <a:pt x="0" y="122"/>
                    <a:pt x="61" y="153"/>
                    <a:pt x="92" y="153"/>
                  </a:cubicBezTo>
                  <a:cubicBezTo>
                    <a:pt x="152" y="153"/>
                    <a:pt x="183" y="12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2" name="Google Shape;30802;p14"/>
            <p:cNvSpPr/>
            <p:nvPr/>
          </p:nvSpPr>
          <p:spPr>
            <a:xfrm>
              <a:off x="3021600" y="1219925"/>
              <a:ext cx="4575" cy="4575"/>
            </a:xfrm>
            <a:custGeom>
              <a:avLst/>
              <a:gdLst/>
              <a:ahLst/>
              <a:cxnLst/>
              <a:rect l="l" t="t" r="r" b="b"/>
              <a:pathLst>
                <a:path w="183" h="183" extrusionOk="0">
                  <a:moveTo>
                    <a:pt x="92" y="0"/>
                  </a:moveTo>
                  <a:cubicBezTo>
                    <a:pt x="61" y="0"/>
                    <a:pt x="0" y="30"/>
                    <a:pt x="0" y="91"/>
                  </a:cubicBezTo>
                  <a:cubicBezTo>
                    <a:pt x="0" y="122"/>
                    <a:pt x="61" y="182"/>
                    <a:pt x="92" y="182"/>
                  </a:cubicBezTo>
                  <a:cubicBezTo>
                    <a:pt x="152" y="182"/>
                    <a:pt x="183" y="122"/>
                    <a:pt x="183" y="91"/>
                  </a:cubicBezTo>
                  <a:cubicBezTo>
                    <a:pt x="183" y="30"/>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3" name="Google Shape;30803;p14"/>
            <p:cNvSpPr/>
            <p:nvPr/>
          </p:nvSpPr>
          <p:spPr>
            <a:xfrm>
              <a:off x="3022350" y="1319450"/>
              <a:ext cx="3825" cy="3825"/>
            </a:xfrm>
            <a:custGeom>
              <a:avLst/>
              <a:gdLst/>
              <a:ahLst/>
              <a:cxnLst/>
              <a:rect l="l" t="t" r="r" b="b"/>
              <a:pathLst>
                <a:path w="153" h="153" extrusionOk="0">
                  <a:moveTo>
                    <a:pt x="62" y="1"/>
                  </a:moveTo>
                  <a:cubicBezTo>
                    <a:pt x="31" y="1"/>
                    <a:pt x="1" y="31"/>
                    <a:pt x="1" y="62"/>
                  </a:cubicBezTo>
                  <a:cubicBezTo>
                    <a:pt x="1" y="122"/>
                    <a:pt x="31" y="153"/>
                    <a:pt x="62" y="153"/>
                  </a:cubicBezTo>
                  <a:cubicBezTo>
                    <a:pt x="122" y="153"/>
                    <a:pt x="153" y="122"/>
                    <a:pt x="153" y="6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4" name="Google Shape;30804;p14"/>
            <p:cNvSpPr/>
            <p:nvPr/>
          </p:nvSpPr>
          <p:spPr>
            <a:xfrm>
              <a:off x="3022350" y="1418250"/>
              <a:ext cx="3825" cy="3825"/>
            </a:xfrm>
            <a:custGeom>
              <a:avLst/>
              <a:gdLst/>
              <a:ahLst/>
              <a:cxnLst/>
              <a:rect l="l" t="t" r="r" b="b"/>
              <a:pathLst>
                <a:path w="153" h="153" extrusionOk="0">
                  <a:moveTo>
                    <a:pt x="62" y="0"/>
                  </a:moveTo>
                  <a:cubicBezTo>
                    <a:pt x="31" y="0"/>
                    <a:pt x="1" y="31"/>
                    <a:pt x="1" y="91"/>
                  </a:cubicBezTo>
                  <a:cubicBezTo>
                    <a:pt x="1" y="122"/>
                    <a:pt x="31" y="152"/>
                    <a:pt x="62" y="152"/>
                  </a:cubicBezTo>
                  <a:cubicBezTo>
                    <a:pt x="122" y="152"/>
                    <a:pt x="153" y="122"/>
                    <a:pt x="153" y="9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5" name="Google Shape;30805;p14"/>
            <p:cNvSpPr/>
            <p:nvPr/>
          </p:nvSpPr>
          <p:spPr>
            <a:xfrm>
              <a:off x="3022350" y="1517800"/>
              <a:ext cx="3825" cy="3050"/>
            </a:xfrm>
            <a:custGeom>
              <a:avLst/>
              <a:gdLst/>
              <a:ahLst/>
              <a:cxnLst/>
              <a:rect l="l" t="t" r="r" b="b"/>
              <a:pathLst>
                <a:path w="153" h="122" extrusionOk="0">
                  <a:moveTo>
                    <a:pt x="62" y="0"/>
                  </a:moveTo>
                  <a:cubicBezTo>
                    <a:pt x="31" y="0"/>
                    <a:pt x="1" y="30"/>
                    <a:pt x="1" y="61"/>
                  </a:cubicBezTo>
                  <a:cubicBezTo>
                    <a:pt x="1" y="91"/>
                    <a:pt x="31" y="122"/>
                    <a:pt x="62" y="122"/>
                  </a:cubicBezTo>
                  <a:cubicBezTo>
                    <a:pt x="122" y="122"/>
                    <a:pt x="153" y="91"/>
                    <a:pt x="153" y="61"/>
                  </a:cubicBezTo>
                  <a:cubicBezTo>
                    <a:pt x="153" y="30"/>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6" name="Google Shape;30806;p14"/>
            <p:cNvSpPr/>
            <p:nvPr/>
          </p:nvSpPr>
          <p:spPr>
            <a:xfrm>
              <a:off x="3022350" y="1617325"/>
              <a:ext cx="3075" cy="2325"/>
            </a:xfrm>
            <a:custGeom>
              <a:avLst/>
              <a:gdLst/>
              <a:ahLst/>
              <a:cxnLst/>
              <a:rect l="l" t="t" r="r" b="b"/>
              <a:pathLst>
                <a:path w="123" h="93" extrusionOk="0">
                  <a:moveTo>
                    <a:pt x="62" y="1"/>
                  </a:moveTo>
                  <a:cubicBezTo>
                    <a:pt x="31" y="1"/>
                    <a:pt x="1" y="1"/>
                    <a:pt x="1" y="31"/>
                  </a:cubicBezTo>
                  <a:cubicBezTo>
                    <a:pt x="1" y="62"/>
                    <a:pt x="31" y="92"/>
                    <a:pt x="62" y="92"/>
                  </a:cubicBezTo>
                  <a:cubicBezTo>
                    <a:pt x="92" y="92"/>
                    <a:pt x="122" y="62"/>
                    <a:pt x="122" y="31"/>
                  </a:cubicBezTo>
                  <a:cubicBezTo>
                    <a:pt x="122" y="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7" name="Google Shape;30807;p14"/>
            <p:cNvSpPr/>
            <p:nvPr/>
          </p:nvSpPr>
          <p:spPr>
            <a:xfrm>
              <a:off x="3022350" y="1716125"/>
              <a:ext cx="3075" cy="3050"/>
            </a:xfrm>
            <a:custGeom>
              <a:avLst/>
              <a:gdLst/>
              <a:ahLst/>
              <a:cxnLst/>
              <a:rect l="l" t="t" r="r" b="b"/>
              <a:pathLst>
                <a:path w="123" h="122" extrusionOk="0">
                  <a:moveTo>
                    <a:pt x="62" y="0"/>
                  </a:moveTo>
                  <a:cubicBezTo>
                    <a:pt x="31" y="0"/>
                    <a:pt x="1" y="31"/>
                    <a:pt x="1" y="61"/>
                  </a:cubicBezTo>
                  <a:cubicBezTo>
                    <a:pt x="1" y="92"/>
                    <a:pt x="31" y="122"/>
                    <a:pt x="62" y="122"/>
                  </a:cubicBezTo>
                  <a:cubicBezTo>
                    <a:pt x="92" y="122"/>
                    <a:pt x="122" y="92"/>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8" name="Google Shape;30808;p14"/>
            <p:cNvSpPr/>
            <p:nvPr/>
          </p:nvSpPr>
          <p:spPr>
            <a:xfrm>
              <a:off x="3023125" y="1815675"/>
              <a:ext cx="2300" cy="2300"/>
            </a:xfrm>
            <a:custGeom>
              <a:avLst/>
              <a:gdLst/>
              <a:ahLst/>
              <a:cxnLst/>
              <a:rect l="l" t="t" r="r" b="b"/>
              <a:pathLst>
                <a:path w="92" h="92" extrusionOk="0">
                  <a:moveTo>
                    <a:pt x="31" y="0"/>
                  </a:moveTo>
                  <a:cubicBezTo>
                    <a:pt x="31" y="0"/>
                    <a:pt x="0" y="0"/>
                    <a:pt x="0" y="31"/>
                  </a:cubicBezTo>
                  <a:cubicBezTo>
                    <a:pt x="0" y="61"/>
                    <a:pt x="31" y="91"/>
                    <a:pt x="31" y="91"/>
                  </a:cubicBezTo>
                  <a:cubicBezTo>
                    <a:pt x="61" y="91"/>
                    <a:pt x="91" y="61"/>
                    <a:pt x="91" y="31"/>
                  </a:cubicBezTo>
                  <a:cubicBezTo>
                    <a:pt x="9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9" name="Google Shape;30809;p14"/>
            <p:cNvSpPr/>
            <p:nvPr/>
          </p:nvSpPr>
          <p:spPr>
            <a:xfrm>
              <a:off x="3023125" y="1914450"/>
              <a:ext cx="2300" cy="2300"/>
            </a:xfrm>
            <a:custGeom>
              <a:avLst/>
              <a:gdLst/>
              <a:ahLst/>
              <a:cxnLst/>
              <a:rect l="l" t="t" r="r" b="b"/>
              <a:pathLst>
                <a:path w="92" h="92" extrusionOk="0">
                  <a:moveTo>
                    <a:pt x="31" y="1"/>
                  </a:moveTo>
                  <a:cubicBezTo>
                    <a:pt x="31" y="1"/>
                    <a:pt x="0" y="31"/>
                    <a:pt x="0" y="61"/>
                  </a:cubicBezTo>
                  <a:cubicBezTo>
                    <a:pt x="0" y="61"/>
                    <a:pt x="31" y="92"/>
                    <a:pt x="31" y="92"/>
                  </a:cubicBezTo>
                  <a:cubicBezTo>
                    <a:pt x="61" y="92"/>
                    <a:pt x="91" y="61"/>
                    <a:pt x="91" y="61"/>
                  </a:cubicBezTo>
                  <a:cubicBezTo>
                    <a:pt x="9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0" name="Google Shape;30810;p14"/>
            <p:cNvSpPr/>
            <p:nvPr/>
          </p:nvSpPr>
          <p:spPr>
            <a:xfrm>
              <a:off x="2914450" y="325525"/>
              <a:ext cx="9150" cy="9150"/>
            </a:xfrm>
            <a:custGeom>
              <a:avLst/>
              <a:gdLst/>
              <a:ahLst/>
              <a:cxnLst/>
              <a:rect l="l" t="t" r="r" b="b"/>
              <a:pathLst>
                <a:path w="366" h="366" extrusionOk="0">
                  <a:moveTo>
                    <a:pt x="183" y="0"/>
                  </a:moveTo>
                  <a:cubicBezTo>
                    <a:pt x="92" y="0"/>
                    <a:pt x="1" y="92"/>
                    <a:pt x="1" y="183"/>
                  </a:cubicBezTo>
                  <a:cubicBezTo>
                    <a:pt x="1" y="274"/>
                    <a:pt x="92"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1" name="Google Shape;30811;p14"/>
            <p:cNvSpPr/>
            <p:nvPr/>
          </p:nvSpPr>
          <p:spPr>
            <a:xfrm>
              <a:off x="2914450" y="425075"/>
              <a:ext cx="9150" cy="8375"/>
            </a:xfrm>
            <a:custGeom>
              <a:avLst/>
              <a:gdLst/>
              <a:ahLst/>
              <a:cxnLst/>
              <a:rect l="l" t="t" r="r" b="b"/>
              <a:pathLst>
                <a:path w="366" h="335" extrusionOk="0">
                  <a:moveTo>
                    <a:pt x="183" y="0"/>
                  </a:moveTo>
                  <a:cubicBezTo>
                    <a:pt x="92" y="0"/>
                    <a:pt x="1" y="61"/>
                    <a:pt x="1" y="183"/>
                  </a:cubicBezTo>
                  <a:cubicBezTo>
                    <a:pt x="1" y="274"/>
                    <a:pt x="92" y="335"/>
                    <a:pt x="183" y="335"/>
                  </a:cubicBezTo>
                  <a:cubicBezTo>
                    <a:pt x="274" y="335"/>
                    <a:pt x="365" y="274"/>
                    <a:pt x="365" y="183"/>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2" name="Google Shape;30812;p14"/>
            <p:cNvSpPr/>
            <p:nvPr/>
          </p:nvSpPr>
          <p:spPr>
            <a:xfrm>
              <a:off x="2914450" y="524625"/>
              <a:ext cx="9150" cy="7625"/>
            </a:xfrm>
            <a:custGeom>
              <a:avLst/>
              <a:gdLst/>
              <a:ahLst/>
              <a:cxnLst/>
              <a:rect l="l" t="t" r="r" b="b"/>
              <a:pathLst>
                <a:path w="366" h="305" extrusionOk="0">
                  <a:moveTo>
                    <a:pt x="183" y="0"/>
                  </a:moveTo>
                  <a:cubicBezTo>
                    <a:pt x="92" y="0"/>
                    <a:pt x="1" y="61"/>
                    <a:pt x="1" y="152"/>
                  </a:cubicBezTo>
                  <a:cubicBezTo>
                    <a:pt x="1" y="243"/>
                    <a:pt x="92" y="304"/>
                    <a:pt x="183" y="304"/>
                  </a:cubicBezTo>
                  <a:cubicBezTo>
                    <a:pt x="274" y="304"/>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3" name="Google Shape;30813;p14"/>
            <p:cNvSpPr/>
            <p:nvPr/>
          </p:nvSpPr>
          <p:spPr>
            <a:xfrm>
              <a:off x="2915225" y="623400"/>
              <a:ext cx="7625" cy="7625"/>
            </a:xfrm>
            <a:custGeom>
              <a:avLst/>
              <a:gdLst/>
              <a:ahLst/>
              <a:cxnLst/>
              <a:rect l="l" t="t" r="r" b="b"/>
              <a:pathLst>
                <a:path w="305" h="305" extrusionOk="0">
                  <a:moveTo>
                    <a:pt x="152" y="1"/>
                  </a:moveTo>
                  <a:cubicBezTo>
                    <a:pt x="61" y="1"/>
                    <a:pt x="0" y="92"/>
                    <a:pt x="0" y="152"/>
                  </a:cubicBezTo>
                  <a:cubicBezTo>
                    <a:pt x="0" y="244"/>
                    <a:pt x="61" y="304"/>
                    <a:pt x="152" y="304"/>
                  </a:cubicBezTo>
                  <a:cubicBezTo>
                    <a:pt x="243" y="304"/>
                    <a:pt x="304" y="244"/>
                    <a:pt x="304" y="152"/>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4" name="Google Shape;30814;p14"/>
            <p:cNvSpPr/>
            <p:nvPr/>
          </p:nvSpPr>
          <p:spPr>
            <a:xfrm>
              <a:off x="2915225" y="722950"/>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43" y="274"/>
                    <a:pt x="304" y="213"/>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5" name="Google Shape;30815;p14"/>
            <p:cNvSpPr/>
            <p:nvPr/>
          </p:nvSpPr>
          <p:spPr>
            <a:xfrm>
              <a:off x="2915225" y="821725"/>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6" name="Google Shape;30816;p14"/>
            <p:cNvSpPr/>
            <p:nvPr/>
          </p:nvSpPr>
          <p:spPr>
            <a:xfrm>
              <a:off x="2915975" y="922025"/>
              <a:ext cx="6100" cy="6125"/>
            </a:xfrm>
            <a:custGeom>
              <a:avLst/>
              <a:gdLst/>
              <a:ahLst/>
              <a:cxnLst/>
              <a:rect l="l" t="t" r="r" b="b"/>
              <a:pathLst>
                <a:path w="244" h="245" extrusionOk="0">
                  <a:moveTo>
                    <a:pt x="122" y="1"/>
                  </a:moveTo>
                  <a:cubicBezTo>
                    <a:pt x="61" y="1"/>
                    <a:pt x="0" y="31"/>
                    <a:pt x="0" y="123"/>
                  </a:cubicBezTo>
                  <a:cubicBezTo>
                    <a:pt x="0" y="183"/>
                    <a:pt x="61" y="244"/>
                    <a:pt x="122" y="244"/>
                  </a:cubicBezTo>
                  <a:cubicBezTo>
                    <a:pt x="183" y="244"/>
                    <a:pt x="244" y="183"/>
                    <a:pt x="244" y="123"/>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7" name="Google Shape;30817;p14"/>
            <p:cNvSpPr/>
            <p:nvPr/>
          </p:nvSpPr>
          <p:spPr>
            <a:xfrm>
              <a:off x="2915975" y="1020825"/>
              <a:ext cx="6100" cy="6100"/>
            </a:xfrm>
            <a:custGeom>
              <a:avLst/>
              <a:gdLst/>
              <a:ahLst/>
              <a:cxnLst/>
              <a:rect l="l" t="t" r="r" b="b"/>
              <a:pathLst>
                <a:path w="244" h="244" extrusionOk="0">
                  <a:moveTo>
                    <a:pt x="122" y="0"/>
                  </a:moveTo>
                  <a:cubicBezTo>
                    <a:pt x="61" y="0"/>
                    <a:pt x="0" y="61"/>
                    <a:pt x="0" y="122"/>
                  </a:cubicBezTo>
                  <a:cubicBezTo>
                    <a:pt x="0" y="183"/>
                    <a:pt x="6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8" name="Google Shape;30818;p14"/>
            <p:cNvSpPr/>
            <p:nvPr/>
          </p:nvSpPr>
          <p:spPr>
            <a:xfrm>
              <a:off x="2915975" y="1120375"/>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3" y="213"/>
                    <a:pt x="244" y="152"/>
                    <a:pt x="244" y="91"/>
                  </a:cubicBezTo>
                  <a:cubicBezTo>
                    <a:pt x="24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9" name="Google Shape;30819;p14"/>
            <p:cNvSpPr/>
            <p:nvPr/>
          </p:nvSpPr>
          <p:spPr>
            <a:xfrm>
              <a:off x="2915975" y="1219150"/>
              <a:ext cx="6100" cy="5350"/>
            </a:xfrm>
            <a:custGeom>
              <a:avLst/>
              <a:gdLst/>
              <a:ahLst/>
              <a:cxnLst/>
              <a:rect l="l" t="t" r="r" b="b"/>
              <a:pathLst>
                <a:path w="244" h="214" extrusionOk="0">
                  <a:moveTo>
                    <a:pt x="122" y="1"/>
                  </a:moveTo>
                  <a:cubicBezTo>
                    <a:pt x="61" y="1"/>
                    <a:pt x="0" y="61"/>
                    <a:pt x="0" y="122"/>
                  </a:cubicBezTo>
                  <a:cubicBezTo>
                    <a:pt x="0" y="183"/>
                    <a:pt x="61" y="213"/>
                    <a:pt x="122" y="213"/>
                  </a:cubicBezTo>
                  <a:cubicBezTo>
                    <a:pt x="183" y="213"/>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0" name="Google Shape;30820;p14"/>
            <p:cNvSpPr/>
            <p:nvPr/>
          </p:nvSpPr>
          <p:spPr>
            <a:xfrm>
              <a:off x="2916725" y="1318700"/>
              <a:ext cx="4600" cy="4575"/>
            </a:xfrm>
            <a:custGeom>
              <a:avLst/>
              <a:gdLst/>
              <a:ahLst/>
              <a:cxnLst/>
              <a:rect l="l" t="t" r="r" b="b"/>
              <a:pathLst>
                <a:path w="184" h="183" extrusionOk="0">
                  <a:moveTo>
                    <a:pt x="92" y="0"/>
                  </a:moveTo>
                  <a:cubicBezTo>
                    <a:pt x="31" y="0"/>
                    <a:pt x="1" y="31"/>
                    <a:pt x="1" y="92"/>
                  </a:cubicBezTo>
                  <a:cubicBezTo>
                    <a:pt x="1" y="152"/>
                    <a:pt x="31" y="183"/>
                    <a:pt x="92" y="183"/>
                  </a:cubicBezTo>
                  <a:cubicBezTo>
                    <a:pt x="153" y="183"/>
                    <a:pt x="183" y="15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1" name="Google Shape;30821;p14"/>
            <p:cNvSpPr/>
            <p:nvPr/>
          </p:nvSpPr>
          <p:spPr>
            <a:xfrm>
              <a:off x="2916725" y="1418250"/>
              <a:ext cx="4600" cy="3825"/>
            </a:xfrm>
            <a:custGeom>
              <a:avLst/>
              <a:gdLst/>
              <a:ahLst/>
              <a:cxnLst/>
              <a:rect l="l" t="t" r="r" b="b"/>
              <a:pathLst>
                <a:path w="184" h="153" extrusionOk="0">
                  <a:moveTo>
                    <a:pt x="92" y="0"/>
                  </a:moveTo>
                  <a:cubicBezTo>
                    <a:pt x="31" y="0"/>
                    <a:pt x="1" y="31"/>
                    <a:pt x="1" y="91"/>
                  </a:cubicBezTo>
                  <a:cubicBezTo>
                    <a:pt x="1" y="122"/>
                    <a:pt x="3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2" name="Google Shape;30822;p14"/>
            <p:cNvSpPr/>
            <p:nvPr/>
          </p:nvSpPr>
          <p:spPr>
            <a:xfrm>
              <a:off x="2916725" y="1517025"/>
              <a:ext cx="4600" cy="4600"/>
            </a:xfrm>
            <a:custGeom>
              <a:avLst/>
              <a:gdLst/>
              <a:ahLst/>
              <a:cxnLst/>
              <a:rect l="l" t="t" r="r" b="b"/>
              <a:pathLst>
                <a:path w="184" h="184" extrusionOk="0">
                  <a:moveTo>
                    <a:pt x="92" y="1"/>
                  </a:moveTo>
                  <a:cubicBezTo>
                    <a:pt x="62" y="1"/>
                    <a:pt x="1" y="61"/>
                    <a:pt x="1" y="92"/>
                  </a:cubicBezTo>
                  <a:cubicBezTo>
                    <a:pt x="1" y="122"/>
                    <a:pt x="62" y="183"/>
                    <a:pt x="92" y="183"/>
                  </a:cubicBezTo>
                  <a:cubicBezTo>
                    <a:pt x="153" y="183"/>
                    <a:pt x="183" y="122"/>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3" name="Google Shape;30823;p14"/>
            <p:cNvSpPr/>
            <p:nvPr/>
          </p:nvSpPr>
          <p:spPr>
            <a:xfrm>
              <a:off x="2916725" y="1616575"/>
              <a:ext cx="4600" cy="3825"/>
            </a:xfrm>
            <a:custGeom>
              <a:avLst/>
              <a:gdLst/>
              <a:ahLst/>
              <a:cxnLst/>
              <a:rect l="l" t="t" r="r" b="b"/>
              <a:pathLst>
                <a:path w="184" h="153" extrusionOk="0">
                  <a:moveTo>
                    <a:pt x="92" y="1"/>
                  </a:moveTo>
                  <a:cubicBezTo>
                    <a:pt x="62" y="1"/>
                    <a:pt x="1" y="31"/>
                    <a:pt x="1" y="61"/>
                  </a:cubicBezTo>
                  <a:cubicBezTo>
                    <a:pt x="1" y="122"/>
                    <a:pt x="62"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4" name="Google Shape;30824;p14"/>
            <p:cNvSpPr/>
            <p:nvPr/>
          </p:nvSpPr>
          <p:spPr>
            <a:xfrm>
              <a:off x="2917500" y="1716125"/>
              <a:ext cx="3050" cy="3050"/>
            </a:xfrm>
            <a:custGeom>
              <a:avLst/>
              <a:gdLst/>
              <a:ahLst/>
              <a:cxnLst/>
              <a:rect l="l" t="t" r="r" b="b"/>
              <a:pathLst>
                <a:path w="122" h="122" extrusionOk="0">
                  <a:moveTo>
                    <a:pt x="61" y="0"/>
                  </a:moveTo>
                  <a:cubicBezTo>
                    <a:pt x="31" y="0"/>
                    <a:pt x="0" y="31"/>
                    <a:pt x="0" y="61"/>
                  </a:cubicBezTo>
                  <a:cubicBezTo>
                    <a:pt x="0" y="92"/>
                    <a:pt x="31" y="122"/>
                    <a:pt x="61" y="122"/>
                  </a:cubicBezTo>
                  <a:cubicBezTo>
                    <a:pt x="91" y="122"/>
                    <a:pt x="122" y="9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5" name="Google Shape;30825;p14"/>
            <p:cNvSpPr/>
            <p:nvPr/>
          </p:nvSpPr>
          <p:spPr>
            <a:xfrm>
              <a:off x="2917500" y="1814900"/>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1" y="12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6" name="Google Shape;30826;p14"/>
            <p:cNvSpPr/>
            <p:nvPr/>
          </p:nvSpPr>
          <p:spPr>
            <a:xfrm>
              <a:off x="2917500" y="1914450"/>
              <a:ext cx="3050" cy="2300"/>
            </a:xfrm>
            <a:custGeom>
              <a:avLst/>
              <a:gdLst/>
              <a:ahLst/>
              <a:cxnLst/>
              <a:rect l="l" t="t" r="r" b="b"/>
              <a:pathLst>
                <a:path w="122" h="92" extrusionOk="0">
                  <a:moveTo>
                    <a:pt x="61" y="1"/>
                  </a:moveTo>
                  <a:cubicBezTo>
                    <a:pt x="31" y="1"/>
                    <a:pt x="0" y="31"/>
                    <a:pt x="0" y="61"/>
                  </a:cubicBezTo>
                  <a:cubicBezTo>
                    <a:pt x="0" y="92"/>
                    <a:pt x="31" y="92"/>
                    <a:pt x="61" y="92"/>
                  </a:cubicBezTo>
                  <a:cubicBezTo>
                    <a:pt x="91" y="9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7" name="Google Shape;30827;p14"/>
            <p:cNvSpPr/>
            <p:nvPr/>
          </p:nvSpPr>
          <p:spPr>
            <a:xfrm>
              <a:off x="2918250" y="2014000"/>
              <a:ext cx="2300" cy="1550"/>
            </a:xfrm>
            <a:custGeom>
              <a:avLst/>
              <a:gdLst/>
              <a:ahLst/>
              <a:cxnLst/>
              <a:rect l="l" t="t" r="r" b="b"/>
              <a:pathLst>
                <a:path w="92" h="62" extrusionOk="0">
                  <a:moveTo>
                    <a:pt x="31" y="0"/>
                  </a:moveTo>
                  <a:cubicBezTo>
                    <a:pt x="1" y="0"/>
                    <a:pt x="1" y="0"/>
                    <a:pt x="1" y="31"/>
                  </a:cubicBezTo>
                  <a:cubicBezTo>
                    <a:pt x="1" y="61"/>
                    <a:pt x="1" y="61"/>
                    <a:pt x="31" y="61"/>
                  </a:cubicBezTo>
                  <a:cubicBezTo>
                    <a:pt x="61" y="61"/>
                    <a:pt x="92" y="61"/>
                    <a:pt x="92" y="31"/>
                  </a:cubicBezTo>
                  <a:cubicBezTo>
                    <a:pt x="92"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8" name="Google Shape;30828;p14"/>
            <p:cNvSpPr/>
            <p:nvPr/>
          </p:nvSpPr>
          <p:spPr>
            <a:xfrm>
              <a:off x="2918250" y="2112775"/>
              <a:ext cx="2300" cy="2325"/>
            </a:xfrm>
            <a:custGeom>
              <a:avLst/>
              <a:gdLst/>
              <a:ahLst/>
              <a:cxnLst/>
              <a:rect l="l" t="t" r="r" b="b"/>
              <a:pathLst>
                <a:path w="92" h="93" extrusionOk="0">
                  <a:moveTo>
                    <a:pt x="31" y="1"/>
                  </a:moveTo>
                  <a:cubicBezTo>
                    <a:pt x="1" y="1"/>
                    <a:pt x="1" y="31"/>
                    <a:pt x="1" y="31"/>
                  </a:cubicBezTo>
                  <a:cubicBezTo>
                    <a:pt x="1" y="62"/>
                    <a:pt x="1" y="92"/>
                    <a:pt x="31" y="92"/>
                  </a:cubicBezTo>
                  <a:cubicBezTo>
                    <a:pt x="61" y="92"/>
                    <a:pt x="92" y="62"/>
                    <a:pt x="92" y="31"/>
                  </a:cubicBezTo>
                  <a:cubicBezTo>
                    <a:pt x="92"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9" name="Google Shape;30829;p14"/>
            <p:cNvSpPr/>
            <p:nvPr/>
          </p:nvSpPr>
          <p:spPr>
            <a:xfrm>
              <a:off x="2808825" y="325525"/>
              <a:ext cx="10675" cy="9900"/>
            </a:xfrm>
            <a:custGeom>
              <a:avLst/>
              <a:gdLst/>
              <a:ahLst/>
              <a:cxnLst/>
              <a:rect l="l" t="t" r="r" b="b"/>
              <a:pathLst>
                <a:path w="427" h="396" extrusionOk="0">
                  <a:moveTo>
                    <a:pt x="213" y="0"/>
                  </a:moveTo>
                  <a:cubicBezTo>
                    <a:pt x="92" y="0"/>
                    <a:pt x="1" y="92"/>
                    <a:pt x="1" y="183"/>
                  </a:cubicBezTo>
                  <a:cubicBezTo>
                    <a:pt x="1" y="304"/>
                    <a:pt x="92" y="396"/>
                    <a:pt x="213" y="396"/>
                  </a:cubicBezTo>
                  <a:cubicBezTo>
                    <a:pt x="335" y="396"/>
                    <a:pt x="426" y="304"/>
                    <a:pt x="426" y="18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0" name="Google Shape;30830;p14"/>
            <p:cNvSpPr/>
            <p:nvPr/>
          </p:nvSpPr>
          <p:spPr>
            <a:xfrm>
              <a:off x="2808825" y="424300"/>
              <a:ext cx="10675" cy="9925"/>
            </a:xfrm>
            <a:custGeom>
              <a:avLst/>
              <a:gdLst/>
              <a:ahLst/>
              <a:cxnLst/>
              <a:rect l="l" t="t" r="r" b="b"/>
              <a:pathLst>
                <a:path w="427" h="397" extrusionOk="0">
                  <a:moveTo>
                    <a:pt x="213" y="1"/>
                  </a:moveTo>
                  <a:cubicBezTo>
                    <a:pt x="92" y="1"/>
                    <a:pt x="1" y="92"/>
                    <a:pt x="1" y="214"/>
                  </a:cubicBezTo>
                  <a:cubicBezTo>
                    <a:pt x="1" y="305"/>
                    <a:pt x="92" y="396"/>
                    <a:pt x="213" y="396"/>
                  </a:cubicBezTo>
                  <a:cubicBezTo>
                    <a:pt x="335" y="396"/>
                    <a:pt x="426" y="305"/>
                    <a:pt x="426" y="214"/>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1" name="Google Shape;30831;p14"/>
            <p:cNvSpPr/>
            <p:nvPr/>
          </p:nvSpPr>
          <p:spPr>
            <a:xfrm>
              <a:off x="2808825" y="523850"/>
              <a:ext cx="9900" cy="9150"/>
            </a:xfrm>
            <a:custGeom>
              <a:avLst/>
              <a:gdLst/>
              <a:ahLst/>
              <a:cxnLst/>
              <a:rect l="l" t="t" r="r" b="b"/>
              <a:pathLst>
                <a:path w="396" h="366" extrusionOk="0">
                  <a:moveTo>
                    <a:pt x="213" y="1"/>
                  </a:moveTo>
                  <a:cubicBezTo>
                    <a:pt x="92" y="1"/>
                    <a:pt x="1" y="92"/>
                    <a:pt x="1" y="183"/>
                  </a:cubicBezTo>
                  <a:cubicBezTo>
                    <a:pt x="1" y="274"/>
                    <a:pt x="92" y="365"/>
                    <a:pt x="213" y="365"/>
                  </a:cubicBezTo>
                  <a:cubicBezTo>
                    <a:pt x="305" y="365"/>
                    <a:pt x="396" y="274"/>
                    <a:pt x="396" y="18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2" name="Google Shape;30832;p14"/>
            <p:cNvSpPr/>
            <p:nvPr/>
          </p:nvSpPr>
          <p:spPr>
            <a:xfrm>
              <a:off x="2809600" y="623400"/>
              <a:ext cx="9125" cy="8375"/>
            </a:xfrm>
            <a:custGeom>
              <a:avLst/>
              <a:gdLst/>
              <a:ahLst/>
              <a:cxnLst/>
              <a:rect l="l" t="t" r="r" b="b"/>
              <a:pathLst>
                <a:path w="365" h="335" extrusionOk="0">
                  <a:moveTo>
                    <a:pt x="182" y="1"/>
                  </a:moveTo>
                  <a:cubicBezTo>
                    <a:pt x="61" y="1"/>
                    <a:pt x="0" y="61"/>
                    <a:pt x="0" y="152"/>
                  </a:cubicBezTo>
                  <a:cubicBezTo>
                    <a:pt x="0" y="274"/>
                    <a:pt x="61" y="335"/>
                    <a:pt x="182" y="335"/>
                  </a:cubicBezTo>
                  <a:cubicBezTo>
                    <a:pt x="274" y="335"/>
                    <a:pt x="365" y="274"/>
                    <a:pt x="365" y="152"/>
                  </a:cubicBezTo>
                  <a:cubicBezTo>
                    <a:pt x="365"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3" name="Google Shape;30833;p14"/>
            <p:cNvSpPr/>
            <p:nvPr/>
          </p:nvSpPr>
          <p:spPr>
            <a:xfrm>
              <a:off x="2809600" y="722175"/>
              <a:ext cx="9125" cy="9150"/>
            </a:xfrm>
            <a:custGeom>
              <a:avLst/>
              <a:gdLst/>
              <a:ahLst/>
              <a:cxnLst/>
              <a:rect l="l" t="t" r="r" b="b"/>
              <a:pathLst>
                <a:path w="365" h="366" extrusionOk="0">
                  <a:moveTo>
                    <a:pt x="182" y="1"/>
                  </a:moveTo>
                  <a:cubicBezTo>
                    <a:pt x="61" y="1"/>
                    <a:pt x="0" y="92"/>
                    <a:pt x="0" y="183"/>
                  </a:cubicBezTo>
                  <a:cubicBezTo>
                    <a:pt x="0" y="274"/>
                    <a:pt x="61" y="366"/>
                    <a:pt x="182" y="366"/>
                  </a:cubicBezTo>
                  <a:cubicBezTo>
                    <a:pt x="274" y="366"/>
                    <a:pt x="365" y="274"/>
                    <a:pt x="365" y="183"/>
                  </a:cubicBezTo>
                  <a:cubicBezTo>
                    <a:pt x="365"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4" name="Google Shape;30834;p14"/>
            <p:cNvSpPr/>
            <p:nvPr/>
          </p:nvSpPr>
          <p:spPr>
            <a:xfrm>
              <a:off x="2809600" y="821725"/>
              <a:ext cx="8375" cy="8400"/>
            </a:xfrm>
            <a:custGeom>
              <a:avLst/>
              <a:gdLst/>
              <a:ahLst/>
              <a:cxnLst/>
              <a:rect l="l" t="t" r="r" b="b"/>
              <a:pathLst>
                <a:path w="335" h="336" extrusionOk="0">
                  <a:moveTo>
                    <a:pt x="182" y="1"/>
                  </a:moveTo>
                  <a:cubicBezTo>
                    <a:pt x="91" y="1"/>
                    <a:pt x="0" y="62"/>
                    <a:pt x="0" y="153"/>
                  </a:cubicBezTo>
                  <a:cubicBezTo>
                    <a:pt x="0" y="244"/>
                    <a:pt x="91" y="335"/>
                    <a:pt x="182" y="335"/>
                  </a:cubicBezTo>
                  <a:cubicBezTo>
                    <a:pt x="274" y="335"/>
                    <a:pt x="334" y="244"/>
                    <a:pt x="334" y="153"/>
                  </a:cubicBezTo>
                  <a:cubicBezTo>
                    <a:pt x="334" y="6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5" name="Google Shape;30835;p14"/>
            <p:cNvSpPr/>
            <p:nvPr/>
          </p:nvSpPr>
          <p:spPr>
            <a:xfrm>
              <a:off x="2809600" y="921275"/>
              <a:ext cx="8375" cy="7625"/>
            </a:xfrm>
            <a:custGeom>
              <a:avLst/>
              <a:gdLst/>
              <a:ahLst/>
              <a:cxnLst/>
              <a:rect l="l" t="t" r="r" b="b"/>
              <a:pathLst>
                <a:path w="335" h="305" extrusionOk="0">
                  <a:moveTo>
                    <a:pt x="182" y="1"/>
                  </a:moveTo>
                  <a:cubicBezTo>
                    <a:pt x="91" y="1"/>
                    <a:pt x="0" y="61"/>
                    <a:pt x="0" y="153"/>
                  </a:cubicBezTo>
                  <a:cubicBezTo>
                    <a:pt x="0" y="213"/>
                    <a:pt x="91" y="305"/>
                    <a:pt x="182" y="305"/>
                  </a:cubicBezTo>
                  <a:cubicBezTo>
                    <a:pt x="274" y="305"/>
                    <a:pt x="334" y="213"/>
                    <a:pt x="334" y="153"/>
                  </a:cubicBezTo>
                  <a:cubicBezTo>
                    <a:pt x="334"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6" name="Google Shape;30836;p14"/>
            <p:cNvSpPr/>
            <p:nvPr/>
          </p:nvSpPr>
          <p:spPr>
            <a:xfrm>
              <a:off x="2810350" y="1020075"/>
              <a:ext cx="7625" cy="7600"/>
            </a:xfrm>
            <a:custGeom>
              <a:avLst/>
              <a:gdLst/>
              <a:ahLst/>
              <a:cxnLst/>
              <a:rect l="l" t="t" r="r" b="b"/>
              <a:pathLst>
                <a:path w="305" h="304"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7" name="Google Shape;30837;p14"/>
            <p:cNvSpPr/>
            <p:nvPr/>
          </p:nvSpPr>
          <p:spPr>
            <a:xfrm>
              <a:off x="2810350" y="1119600"/>
              <a:ext cx="6875" cy="6875"/>
            </a:xfrm>
            <a:custGeom>
              <a:avLst/>
              <a:gdLst/>
              <a:ahLst/>
              <a:cxnLst/>
              <a:rect l="l" t="t" r="r" b="b"/>
              <a:pathLst>
                <a:path w="275" h="275" extrusionOk="0">
                  <a:moveTo>
                    <a:pt x="152" y="1"/>
                  </a:moveTo>
                  <a:cubicBezTo>
                    <a:pt x="61" y="1"/>
                    <a:pt x="0" y="62"/>
                    <a:pt x="0" y="122"/>
                  </a:cubicBezTo>
                  <a:cubicBezTo>
                    <a:pt x="0" y="214"/>
                    <a:pt x="61" y="274"/>
                    <a:pt x="152" y="274"/>
                  </a:cubicBezTo>
                  <a:cubicBezTo>
                    <a:pt x="213" y="274"/>
                    <a:pt x="274" y="214"/>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8" name="Google Shape;30838;p14"/>
            <p:cNvSpPr/>
            <p:nvPr/>
          </p:nvSpPr>
          <p:spPr>
            <a:xfrm>
              <a:off x="2811100" y="1219150"/>
              <a:ext cx="6125" cy="6100"/>
            </a:xfrm>
            <a:custGeom>
              <a:avLst/>
              <a:gdLst/>
              <a:ahLst/>
              <a:cxnLst/>
              <a:rect l="l" t="t" r="r" b="b"/>
              <a:pathLst>
                <a:path w="245" h="244" extrusionOk="0">
                  <a:moveTo>
                    <a:pt x="122" y="1"/>
                  </a:moveTo>
                  <a:cubicBezTo>
                    <a:pt x="31" y="1"/>
                    <a:pt x="1" y="61"/>
                    <a:pt x="1" y="122"/>
                  </a:cubicBezTo>
                  <a:cubicBezTo>
                    <a:pt x="1" y="183"/>
                    <a:pt x="31"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9" name="Google Shape;30839;p14"/>
            <p:cNvSpPr/>
            <p:nvPr/>
          </p:nvSpPr>
          <p:spPr>
            <a:xfrm>
              <a:off x="2811100" y="1317950"/>
              <a:ext cx="6125" cy="6100"/>
            </a:xfrm>
            <a:custGeom>
              <a:avLst/>
              <a:gdLst/>
              <a:ahLst/>
              <a:cxnLst/>
              <a:rect l="l" t="t" r="r" b="b"/>
              <a:pathLst>
                <a:path w="245" h="244" extrusionOk="0">
                  <a:moveTo>
                    <a:pt x="122" y="0"/>
                  </a:moveTo>
                  <a:cubicBezTo>
                    <a:pt x="31" y="0"/>
                    <a:pt x="1" y="61"/>
                    <a:pt x="1" y="122"/>
                  </a:cubicBezTo>
                  <a:cubicBezTo>
                    <a:pt x="1"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0" name="Google Shape;30840;p14"/>
            <p:cNvSpPr/>
            <p:nvPr/>
          </p:nvSpPr>
          <p:spPr>
            <a:xfrm>
              <a:off x="2811100" y="1417475"/>
              <a:ext cx="6125" cy="5350"/>
            </a:xfrm>
            <a:custGeom>
              <a:avLst/>
              <a:gdLst/>
              <a:ahLst/>
              <a:cxnLst/>
              <a:rect l="l" t="t" r="r" b="b"/>
              <a:pathLst>
                <a:path w="245" h="214" extrusionOk="0">
                  <a:moveTo>
                    <a:pt x="122" y="1"/>
                  </a:moveTo>
                  <a:cubicBezTo>
                    <a:pt x="62" y="1"/>
                    <a:pt x="1" y="62"/>
                    <a:pt x="1" y="122"/>
                  </a:cubicBezTo>
                  <a:cubicBezTo>
                    <a:pt x="1" y="183"/>
                    <a:pt x="62" y="214"/>
                    <a:pt x="122" y="214"/>
                  </a:cubicBezTo>
                  <a:cubicBezTo>
                    <a:pt x="183" y="21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1" name="Google Shape;30841;p14"/>
            <p:cNvSpPr/>
            <p:nvPr/>
          </p:nvSpPr>
          <p:spPr>
            <a:xfrm>
              <a:off x="2811100" y="1517025"/>
              <a:ext cx="5350" cy="4600"/>
            </a:xfrm>
            <a:custGeom>
              <a:avLst/>
              <a:gdLst/>
              <a:ahLst/>
              <a:cxnLst/>
              <a:rect l="l" t="t" r="r" b="b"/>
              <a:pathLst>
                <a:path w="214" h="184" extrusionOk="0">
                  <a:moveTo>
                    <a:pt x="122" y="1"/>
                  </a:moveTo>
                  <a:cubicBezTo>
                    <a:pt x="62" y="1"/>
                    <a:pt x="1" y="31"/>
                    <a:pt x="1" y="92"/>
                  </a:cubicBezTo>
                  <a:cubicBezTo>
                    <a:pt x="1" y="153"/>
                    <a:pt x="62" y="183"/>
                    <a:pt x="122" y="183"/>
                  </a:cubicBezTo>
                  <a:cubicBezTo>
                    <a:pt x="183" y="183"/>
                    <a:pt x="214" y="153"/>
                    <a:pt x="214" y="92"/>
                  </a:cubicBezTo>
                  <a:cubicBezTo>
                    <a:pt x="21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2" name="Google Shape;30842;p14"/>
            <p:cNvSpPr/>
            <p:nvPr/>
          </p:nvSpPr>
          <p:spPr>
            <a:xfrm>
              <a:off x="2811875" y="1616575"/>
              <a:ext cx="4575" cy="3825"/>
            </a:xfrm>
            <a:custGeom>
              <a:avLst/>
              <a:gdLst/>
              <a:ahLst/>
              <a:cxnLst/>
              <a:rect l="l" t="t" r="r" b="b"/>
              <a:pathLst>
                <a:path w="183" h="153" extrusionOk="0">
                  <a:moveTo>
                    <a:pt x="91" y="1"/>
                  </a:moveTo>
                  <a:cubicBezTo>
                    <a:pt x="31" y="1"/>
                    <a:pt x="0" y="31"/>
                    <a:pt x="0" y="61"/>
                  </a:cubicBezTo>
                  <a:cubicBezTo>
                    <a:pt x="0" y="122"/>
                    <a:pt x="31" y="153"/>
                    <a:pt x="91" y="153"/>
                  </a:cubicBezTo>
                  <a:cubicBezTo>
                    <a:pt x="122" y="153"/>
                    <a:pt x="183" y="122"/>
                    <a:pt x="183" y="61"/>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3" name="Google Shape;30843;p14"/>
            <p:cNvSpPr/>
            <p:nvPr/>
          </p:nvSpPr>
          <p:spPr>
            <a:xfrm>
              <a:off x="2811875" y="1715350"/>
              <a:ext cx="4575" cy="4600"/>
            </a:xfrm>
            <a:custGeom>
              <a:avLst/>
              <a:gdLst/>
              <a:ahLst/>
              <a:cxnLst/>
              <a:rect l="l" t="t" r="r" b="b"/>
              <a:pathLst>
                <a:path w="183" h="184" extrusionOk="0">
                  <a:moveTo>
                    <a:pt x="91" y="1"/>
                  </a:moveTo>
                  <a:cubicBezTo>
                    <a:pt x="31" y="1"/>
                    <a:pt x="0" y="31"/>
                    <a:pt x="0" y="92"/>
                  </a:cubicBezTo>
                  <a:cubicBezTo>
                    <a:pt x="0" y="123"/>
                    <a:pt x="31" y="183"/>
                    <a:pt x="91" y="183"/>
                  </a:cubicBezTo>
                  <a:cubicBezTo>
                    <a:pt x="122" y="183"/>
                    <a:pt x="183" y="123"/>
                    <a:pt x="183" y="92"/>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4" name="Google Shape;30844;p14"/>
            <p:cNvSpPr/>
            <p:nvPr/>
          </p:nvSpPr>
          <p:spPr>
            <a:xfrm>
              <a:off x="2811875" y="1814900"/>
              <a:ext cx="3825" cy="3825"/>
            </a:xfrm>
            <a:custGeom>
              <a:avLst/>
              <a:gdLst/>
              <a:ahLst/>
              <a:cxnLst/>
              <a:rect l="l" t="t" r="r" b="b"/>
              <a:pathLst>
                <a:path w="153" h="153" extrusionOk="0">
                  <a:moveTo>
                    <a:pt x="91" y="1"/>
                  </a:moveTo>
                  <a:cubicBezTo>
                    <a:pt x="31" y="1"/>
                    <a:pt x="0" y="31"/>
                    <a:pt x="0" y="62"/>
                  </a:cubicBezTo>
                  <a:cubicBezTo>
                    <a:pt x="0" y="122"/>
                    <a:pt x="31" y="153"/>
                    <a:pt x="91" y="153"/>
                  </a:cubicBezTo>
                  <a:cubicBezTo>
                    <a:pt x="122" y="153"/>
                    <a:pt x="152" y="122"/>
                    <a:pt x="152" y="6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5" name="Google Shape;30845;p14"/>
            <p:cNvSpPr/>
            <p:nvPr/>
          </p:nvSpPr>
          <p:spPr>
            <a:xfrm>
              <a:off x="2811875" y="1913700"/>
              <a:ext cx="3825" cy="3825"/>
            </a:xfrm>
            <a:custGeom>
              <a:avLst/>
              <a:gdLst/>
              <a:ahLst/>
              <a:cxnLst/>
              <a:rect l="l" t="t" r="r" b="b"/>
              <a:pathLst>
                <a:path w="153" h="153" extrusionOk="0">
                  <a:moveTo>
                    <a:pt x="91" y="0"/>
                  </a:moveTo>
                  <a:cubicBezTo>
                    <a:pt x="31" y="0"/>
                    <a:pt x="0" y="31"/>
                    <a:pt x="0" y="91"/>
                  </a:cubicBezTo>
                  <a:cubicBezTo>
                    <a:pt x="0" y="122"/>
                    <a:pt x="31" y="152"/>
                    <a:pt x="91" y="152"/>
                  </a:cubicBezTo>
                  <a:cubicBezTo>
                    <a:pt x="122" y="152"/>
                    <a:pt x="152" y="122"/>
                    <a:pt x="152" y="9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6" name="Google Shape;30846;p14"/>
            <p:cNvSpPr/>
            <p:nvPr/>
          </p:nvSpPr>
          <p:spPr>
            <a:xfrm>
              <a:off x="2811875" y="2013250"/>
              <a:ext cx="3825" cy="3050"/>
            </a:xfrm>
            <a:custGeom>
              <a:avLst/>
              <a:gdLst/>
              <a:ahLst/>
              <a:cxnLst/>
              <a:rect l="l" t="t" r="r" b="b"/>
              <a:pathLst>
                <a:path w="153" h="122" extrusionOk="0">
                  <a:moveTo>
                    <a:pt x="91" y="0"/>
                  </a:moveTo>
                  <a:cubicBezTo>
                    <a:pt x="31" y="0"/>
                    <a:pt x="0" y="30"/>
                    <a:pt x="0" y="61"/>
                  </a:cubicBezTo>
                  <a:cubicBezTo>
                    <a:pt x="0" y="91"/>
                    <a:pt x="31" y="122"/>
                    <a:pt x="91" y="122"/>
                  </a:cubicBezTo>
                  <a:cubicBezTo>
                    <a:pt x="122" y="122"/>
                    <a:pt x="152" y="91"/>
                    <a:pt x="152" y="61"/>
                  </a:cubicBezTo>
                  <a:cubicBezTo>
                    <a:pt x="152" y="30"/>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7" name="Google Shape;30847;p14"/>
            <p:cNvSpPr/>
            <p:nvPr/>
          </p:nvSpPr>
          <p:spPr>
            <a:xfrm>
              <a:off x="2812625" y="2112775"/>
              <a:ext cx="3075" cy="2325"/>
            </a:xfrm>
            <a:custGeom>
              <a:avLst/>
              <a:gdLst/>
              <a:ahLst/>
              <a:cxnLst/>
              <a:rect l="l" t="t" r="r" b="b"/>
              <a:pathLst>
                <a:path w="123" h="93" extrusionOk="0">
                  <a:moveTo>
                    <a:pt x="61" y="1"/>
                  </a:moveTo>
                  <a:cubicBezTo>
                    <a:pt x="31" y="1"/>
                    <a:pt x="1" y="1"/>
                    <a:pt x="1" y="31"/>
                  </a:cubicBezTo>
                  <a:cubicBezTo>
                    <a:pt x="1" y="62"/>
                    <a:pt x="31" y="92"/>
                    <a:pt x="61" y="92"/>
                  </a:cubicBezTo>
                  <a:cubicBezTo>
                    <a:pt x="92" y="92"/>
                    <a:pt x="122" y="62"/>
                    <a:pt x="122" y="31"/>
                  </a:cubicBezTo>
                  <a:cubicBezTo>
                    <a:pt x="12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8" name="Google Shape;30848;p14"/>
            <p:cNvSpPr/>
            <p:nvPr/>
          </p:nvSpPr>
          <p:spPr>
            <a:xfrm>
              <a:off x="2812625" y="2211575"/>
              <a:ext cx="3075" cy="3050"/>
            </a:xfrm>
            <a:custGeom>
              <a:avLst/>
              <a:gdLst/>
              <a:ahLst/>
              <a:cxnLst/>
              <a:rect l="l" t="t" r="r" b="b"/>
              <a:pathLst>
                <a:path w="123" h="122" extrusionOk="0">
                  <a:moveTo>
                    <a:pt x="61" y="0"/>
                  </a:moveTo>
                  <a:cubicBezTo>
                    <a:pt x="31" y="0"/>
                    <a:pt x="1" y="31"/>
                    <a:pt x="1" y="61"/>
                  </a:cubicBezTo>
                  <a:cubicBezTo>
                    <a:pt x="1"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9" name="Google Shape;30849;p14"/>
            <p:cNvSpPr/>
            <p:nvPr/>
          </p:nvSpPr>
          <p:spPr>
            <a:xfrm>
              <a:off x="2702450" y="324775"/>
              <a:ext cx="12175" cy="11400"/>
            </a:xfrm>
            <a:custGeom>
              <a:avLst/>
              <a:gdLst/>
              <a:ahLst/>
              <a:cxnLst/>
              <a:rect l="l" t="t" r="r" b="b"/>
              <a:pathLst>
                <a:path w="487" h="456" extrusionOk="0">
                  <a:moveTo>
                    <a:pt x="243" y="0"/>
                  </a:moveTo>
                  <a:cubicBezTo>
                    <a:pt x="122" y="0"/>
                    <a:pt x="0" y="91"/>
                    <a:pt x="0" y="213"/>
                  </a:cubicBezTo>
                  <a:cubicBezTo>
                    <a:pt x="0" y="334"/>
                    <a:pt x="122" y="456"/>
                    <a:pt x="243" y="456"/>
                  </a:cubicBezTo>
                  <a:cubicBezTo>
                    <a:pt x="395" y="456"/>
                    <a:pt x="487" y="334"/>
                    <a:pt x="487" y="213"/>
                  </a:cubicBezTo>
                  <a:cubicBezTo>
                    <a:pt x="487"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0" name="Google Shape;30850;p14"/>
            <p:cNvSpPr/>
            <p:nvPr/>
          </p:nvSpPr>
          <p:spPr>
            <a:xfrm>
              <a:off x="2702450" y="423550"/>
              <a:ext cx="12175" cy="11425"/>
            </a:xfrm>
            <a:custGeom>
              <a:avLst/>
              <a:gdLst/>
              <a:ahLst/>
              <a:cxnLst/>
              <a:rect l="l" t="t" r="r" b="b"/>
              <a:pathLst>
                <a:path w="487" h="457" extrusionOk="0">
                  <a:moveTo>
                    <a:pt x="243" y="0"/>
                  </a:moveTo>
                  <a:cubicBezTo>
                    <a:pt x="122" y="0"/>
                    <a:pt x="0" y="92"/>
                    <a:pt x="0" y="244"/>
                  </a:cubicBezTo>
                  <a:cubicBezTo>
                    <a:pt x="0" y="365"/>
                    <a:pt x="122" y="456"/>
                    <a:pt x="243" y="456"/>
                  </a:cubicBezTo>
                  <a:cubicBezTo>
                    <a:pt x="395" y="456"/>
                    <a:pt x="487" y="365"/>
                    <a:pt x="487" y="244"/>
                  </a:cubicBezTo>
                  <a:cubicBezTo>
                    <a:pt x="48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1" name="Google Shape;30851;p14"/>
            <p:cNvSpPr/>
            <p:nvPr/>
          </p:nvSpPr>
          <p:spPr>
            <a:xfrm>
              <a:off x="2702450" y="522325"/>
              <a:ext cx="12175" cy="12200"/>
            </a:xfrm>
            <a:custGeom>
              <a:avLst/>
              <a:gdLst/>
              <a:ahLst/>
              <a:cxnLst/>
              <a:rect l="l" t="t" r="r" b="b"/>
              <a:pathLst>
                <a:path w="487" h="488" extrusionOk="0">
                  <a:moveTo>
                    <a:pt x="243" y="1"/>
                  </a:moveTo>
                  <a:cubicBezTo>
                    <a:pt x="122" y="1"/>
                    <a:pt x="0" y="122"/>
                    <a:pt x="0" y="244"/>
                  </a:cubicBezTo>
                  <a:cubicBezTo>
                    <a:pt x="0" y="366"/>
                    <a:pt x="122" y="487"/>
                    <a:pt x="243" y="487"/>
                  </a:cubicBezTo>
                  <a:cubicBezTo>
                    <a:pt x="395" y="487"/>
                    <a:pt x="487" y="366"/>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2" name="Google Shape;30852;p14"/>
            <p:cNvSpPr/>
            <p:nvPr/>
          </p:nvSpPr>
          <p:spPr>
            <a:xfrm>
              <a:off x="2703200" y="622650"/>
              <a:ext cx="11425" cy="9900"/>
            </a:xfrm>
            <a:custGeom>
              <a:avLst/>
              <a:gdLst/>
              <a:ahLst/>
              <a:cxnLst/>
              <a:rect l="l" t="t" r="r" b="b"/>
              <a:pathLst>
                <a:path w="457" h="396" extrusionOk="0">
                  <a:moveTo>
                    <a:pt x="213" y="0"/>
                  </a:moveTo>
                  <a:cubicBezTo>
                    <a:pt x="92" y="0"/>
                    <a:pt x="1" y="91"/>
                    <a:pt x="1" y="182"/>
                  </a:cubicBezTo>
                  <a:cubicBezTo>
                    <a:pt x="1" y="304"/>
                    <a:pt x="92" y="395"/>
                    <a:pt x="213" y="395"/>
                  </a:cubicBezTo>
                  <a:cubicBezTo>
                    <a:pt x="335" y="395"/>
                    <a:pt x="457" y="304"/>
                    <a:pt x="457" y="182"/>
                  </a:cubicBezTo>
                  <a:cubicBezTo>
                    <a:pt x="457"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3" name="Google Shape;30853;p14"/>
            <p:cNvSpPr/>
            <p:nvPr/>
          </p:nvSpPr>
          <p:spPr>
            <a:xfrm>
              <a:off x="2703975" y="721425"/>
              <a:ext cx="9900" cy="9900"/>
            </a:xfrm>
            <a:custGeom>
              <a:avLst/>
              <a:gdLst/>
              <a:ahLst/>
              <a:cxnLst/>
              <a:rect l="l" t="t" r="r" b="b"/>
              <a:pathLst>
                <a:path w="396" h="396" extrusionOk="0">
                  <a:moveTo>
                    <a:pt x="182" y="1"/>
                  </a:moveTo>
                  <a:cubicBezTo>
                    <a:pt x="91" y="1"/>
                    <a:pt x="0" y="92"/>
                    <a:pt x="0" y="213"/>
                  </a:cubicBezTo>
                  <a:cubicBezTo>
                    <a:pt x="0" y="304"/>
                    <a:pt x="91" y="396"/>
                    <a:pt x="182" y="396"/>
                  </a:cubicBezTo>
                  <a:cubicBezTo>
                    <a:pt x="304" y="396"/>
                    <a:pt x="395" y="304"/>
                    <a:pt x="395" y="213"/>
                  </a:cubicBezTo>
                  <a:cubicBezTo>
                    <a:pt x="395" y="92"/>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4" name="Google Shape;30854;p14"/>
            <p:cNvSpPr/>
            <p:nvPr/>
          </p:nvSpPr>
          <p:spPr>
            <a:xfrm>
              <a:off x="2703975" y="820975"/>
              <a:ext cx="9900" cy="9150"/>
            </a:xfrm>
            <a:custGeom>
              <a:avLst/>
              <a:gdLst/>
              <a:ahLst/>
              <a:cxnLst/>
              <a:rect l="l" t="t" r="r" b="b"/>
              <a:pathLst>
                <a:path w="396" h="366" extrusionOk="0">
                  <a:moveTo>
                    <a:pt x="182" y="0"/>
                  </a:moveTo>
                  <a:cubicBezTo>
                    <a:pt x="91" y="0"/>
                    <a:pt x="0" y="92"/>
                    <a:pt x="0" y="183"/>
                  </a:cubicBezTo>
                  <a:cubicBezTo>
                    <a:pt x="0" y="304"/>
                    <a:pt x="91" y="365"/>
                    <a:pt x="182" y="365"/>
                  </a:cubicBezTo>
                  <a:cubicBezTo>
                    <a:pt x="304" y="365"/>
                    <a:pt x="395" y="304"/>
                    <a:pt x="395" y="183"/>
                  </a:cubicBezTo>
                  <a:cubicBezTo>
                    <a:pt x="395" y="92"/>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5" name="Google Shape;30855;p14"/>
            <p:cNvSpPr/>
            <p:nvPr/>
          </p:nvSpPr>
          <p:spPr>
            <a:xfrm>
              <a:off x="2703975" y="920525"/>
              <a:ext cx="9900" cy="8375"/>
            </a:xfrm>
            <a:custGeom>
              <a:avLst/>
              <a:gdLst/>
              <a:ahLst/>
              <a:cxnLst/>
              <a:rect l="l" t="t" r="r" b="b"/>
              <a:pathLst>
                <a:path w="396" h="335" extrusionOk="0">
                  <a:moveTo>
                    <a:pt x="182" y="0"/>
                  </a:moveTo>
                  <a:cubicBezTo>
                    <a:pt x="91" y="0"/>
                    <a:pt x="0" y="61"/>
                    <a:pt x="0" y="183"/>
                  </a:cubicBezTo>
                  <a:cubicBezTo>
                    <a:pt x="0" y="274"/>
                    <a:pt x="91" y="335"/>
                    <a:pt x="182" y="335"/>
                  </a:cubicBezTo>
                  <a:cubicBezTo>
                    <a:pt x="304" y="335"/>
                    <a:pt x="395" y="274"/>
                    <a:pt x="395" y="183"/>
                  </a:cubicBezTo>
                  <a:cubicBezTo>
                    <a:pt x="395" y="6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6" name="Google Shape;30856;p14"/>
            <p:cNvSpPr/>
            <p:nvPr/>
          </p:nvSpPr>
          <p:spPr>
            <a:xfrm>
              <a:off x="2704725" y="1020075"/>
              <a:ext cx="8375" cy="7600"/>
            </a:xfrm>
            <a:custGeom>
              <a:avLst/>
              <a:gdLst/>
              <a:ahLst/>
              <a:cxnLst/>
              <a:rect l="l" t="t" r="r" b="b"/>
              <a:pathLst>
                <a:path w="335" h="304" extrusionOk="0">
                  <a:moveTo>
                    <a:pt x="152" y="0"/>
                  </a:moveTo>
                  <a:cubicBezTo>
                    <a:pt x="61" y="0"/>
                    <a:pt x="0" y="61"/>
                    <a:pt x="0" y="152"/>
                  </a:cubicBezTo>
                  <a:cubicBezTo>
                    <a:pt x="0" y="243"/>
                    <a:pt x="61" y="304"/>
                    <a:pt x="152" y="304"/>
                  </a:cubicBezTo>
                  <a:cubicBezTo>
                    <a:pt x="274" y="304"/>
                    <a:pt x="335" y="243"/>
                    <a:pt x="335" y="152"/>
                  </a:cubicBezTo>
                  <a:cubicBezTo>
                    <a:pt x="335" y="61"/>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7" name="Google Shape;30857;p14"/>
            <p:cNvSpPr/>
            <p:nvPr/>
          </p:nvSpPr>
          <p:spPr>
            <a:xfrm>
              <a:off x="2704725" y="1118850"/>
              <a:ext cx="8375" cy="7625"/>
            </a:xfrm>
            <a:custGeom>
              <a:avLst/>
              <a:gdLst/>
              <a:ahLst/>
              <a:cxnLst/>
              <a:rect l="l" t="t" r="r" b="b"/>
              <a:pathLst>
                <a:path w="335" h="305" extrusionOk="0">
                  <a:moveTo>
                    <a:pt x="152" y="0"/>
                  </a:moveTo>
                  <a:cubicBezTo>
                    <a:pt x="61" y="0"/>
                    <a:pt x="0" y="92"/>
                    <a:pt x="0" y="152"/>
                  </a:cubicBezTo>
                  <a:cubicBezTo>
                    <a:pt x="0" y="244"/>
                    <a:pt x="61" y="304"/>
                    <a:pt x="152" y="304"/>
                  </a:cubicBezTo>
                  <a:cubicBezTo>
                    <a:pt x="244" y="304"/>
                    <a:pt x="335" y="244"/>
                    <a:pt x="335" y="152"/>
                  </a:cubicBezTo>
                  <a:cubicBezTo>
                    <a:pt x="335" y="92"/>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8" name="Google Shape;30858;p14"/>
            <p:cNvSpPr/>
            <p:nvPr/>
          </p:nvSpPr>
          <p:spPr>
            <a:xfrm>
              <a:off x="2704725" y="1218400"/>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4" y="304"/>
                    <a:pt x="335" y="243"/>
                    <a:pt x="335" y="152"/>
                  </a:cubicBezTo>
                  <a:cubicBezTo>
                    <a:pt x="335"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9" name="Google Shape;30859;p14"/>
            <p:cNvSpPr/>
            <p:nvPr/>
          </p:nvSpPr>
          <p:spPr>
            <a:xfrm>
              <a:off x="2704725" y="1317950"/>
              <a:ext cx="7625" cy="6850"/>
            </a:xfrm>
            <a:custGeom>
              <a:avLst/>
              <a:gdLst/>
              <a:ahLst/>
              <a:cxnLst/>
              <a:rect l="l" t="t" r="r" b="b"/>
              <a:pathLst>
                <a:path w="305" h="274"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0" name="Google Shape;30860;p14"/>
            <p:cNvSpPr/>
            <p:nvPr/>
          </p:nvSpPr>
          <p:spPr>
            <a:xfrm>
              <a:off x="2705475" y="1416725"/>
              <a:ext cx="6875" cy="6875"/>
            </a:xfrm>
            <a:custGeom>
              <a:avLst/>
              <a:gdLst/>
              <a:ahLst/>
              <a:cxnLst/>
              <a:rect l="l" t="t" r="r" b="b"/>
              <a:pathLst>
                <a:path w="275" h="275" extrusionOk="0">
                  <a:moveTo>
                    <a:pt x="122" y="0"/>
                  </a:moveTo>
                  <a:cubicBezTo>
                    <a:pt x="62" y="0"/>
                    <a:pt x="1" y="61"/>
                    <a:pt x="1" y="152"/>
                  </a:cubicBezTo>
                  <a:cubicBezTo>
                    <a:pt x="1" y="213"/>
                    <a:pt x="62" y="274"/>
                    <a:pt x="122" y="274"/>
                  </a:cubicBezTo>
                  <a:cubicBezTo>
                    <a:pt x="214" y="274"/>
                    <a:pt x="274" y="213"/>
                    <a:pt x="274" y="15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1" name="Google Shape;30861;p14"/>
            <p:cNvSpPr/>
            <p:nvPr/>
          </p:nvSpPr>
          <p:spPr>
            <a:xfrm>
              <a:off x="2705475" y="1516275"/>
              <a:ext cx="6875" cy="6100"/>
            </a:xfrm>
            <a:custGeom>
              <a:avLst/>
              <a:gdLst/>
              <a:ahLst/>
              <a:cxnLst/>
              <a:rect l="l" t="t" r="r" b="b"/>
              <a:pathLst>
                <a:path w="275" h="244" extrusionOk="0">
                  <a:moveTo>
                    <a:pt x="122" y="0"/>
                  </a:moveTo>
                  <a:cubicBezTo>
                    <a:pt x="62" y="0"/>
                    <a:pt x="1" y="61"/>
                    <a:pt x="1" y="122"/>
                  </a:cubicBezTo>
                  <a:cubicBezTo>
                    <a:pt x="1" y="183"/>
                    <a:pt x="62" y="243"/>
                    <a:pt x="122" y="243"/>
                  </a:cubicBezTo>
                  <a:cubicBezTo>
                    <a:pt x="214" y="243"/>
                    <a:pt x="274" y="183"/>
                    <a:pt x="274" y="12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2" name="Google Shape;30862;p14"/>
            <p:cNvSpPr/>
            <p:nvPr/>
          </p:nvSpPr>
          <p:spPr>
            <a:xfrm>
              <a:off x="2706250" y="1615825"/>
              <a:ext cx="5350" cy="5325"/>
            </a:xfrm>
            <a:custGeom>
              <a:avLst/>
              <a:gdLst/>
              <a:ahLst/>
              <a:cxnLst/>
              <a:rect l="l" t="t" r="r" b="b"/>
              <a:pathLst>
                <a:path w="214" h="213" extrusionOk="0">
                  <a:moveTo>
                    <a:pt x="91" y="0"/>
                  </a:moveTo>
                  <a:cubicBezTo>
                    <a:pt x="31" y="0"/>
                    <a:pt x="0" y="31"/>
                    <a:pt x="0" y="91"/>
                  </a:cubicBezTo>
                  <a:cubicBezTo>
                    <a:pt x="0" y="152"/>
                    <a:pt x="31" y="213"/>
                    <a:pt x="91" y="213"/>
                  </a:cubicBezTo>
                  <a:cubicBezTo>
                    <a:pt x="183" y="213"/>
                    <a:pt x="213" y="152"/>
                    <a:pt x="213" y="91"/>
                  </a:cubicBezTo>
                  <a:cubicBezTo>
                    <a:pt x="213" y="31"/>
                    <a:pt x="183"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3" name="Google Shape;30863;p14"/>
            <p:cNvSpPr/>
            <p:nvPr/>
          </p:nvSpPr>
          <p:spPr>
            <a:xfrm>
              <a:off x="2706250" y="1714600"/>
              <a:ext cx="5350" cy="5350"/>
            </a:xfrm>
            <a:custGeom>
              <a:avLst/>
              <a:gdLst/>
              <a:ahLst/>
              <a:cxnLst/>
              <a:rect l="l" t="t" r="r" b="b"/>
              <a:pathLst>
                <a:path w="214" h="214" extrusionOk="0">
                  <a:moveTo>
                    <a:pt x="91" y="1"/>
                  </a:moveTo>
                  <a:cubicBezTo>
                    <a:pt x="31" y="1"/>
                    <a:pt x="0" y="61"/>
                    <a:pt x="0" y="122"/>
                  </a:cubicBezTo>
                  <a:cubicBezTo>
                    <a:pt x="0" y="183"/>
                    <a:pt x="31" y="213"/>
                    <a:pt x="91" y="213"/>
                  </a:cubicBezTo>
                  <a:cubicBezTo>
                    <a:pt x="183" y="213"/>
                    <a:pt x="213" y="183"/>
                    <a:pt x="213" y="122"/>
                  </a:cubicBezTo>
                  <a:cubicBezTo>
                    <a:pt x="213" y="61"/>
                    <a:pt x="18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4" name="Google Shape;30864;p14"/>
            <p:cNvSpPr/>
            <p:nvPr/>
          </p:nvSpPr>
          <p:spPr>
            <a:xfrm>
              <a:off x="2706250" y="1814150"/>
              <a:ext cx="5350" cy="4575"/>
            </a:xfrm>
            <a:custGeom>
              <a:avLst/>
              <a:gdLst/>
              <a:ahLst/>
              <a:cxnLst/>
              <a:rect l="l" t="t" r="r" b="b"/>
              <a:pathLst>
                <a:path w="214" h="183" extrusionOk="0">
                  <a:moveTo>
                    <a:pt x="91" y="0"/>
                  </a:moveTo>
                  <a:cubicBezTo>
                    <a:pt x="61" y="0"/>
                    <a:pt x="0" y="31"/>
                    <a:pt x="0" y="92"/>
                  </a:cubicBezTo>
                  <a:cubicBezTo>
                    <a:pt x="0" y="152"/>
                    <a:pt x="61" y="183"/>
                    <a:pt x="91" y="183"/>
                  </a:cubicBezTo>
                  <a:cubicBezTo>
                    <a:pt x="152" y="183"/>
                    <a:pt x="213" y="152"/>
                    <a:pt x="213" y="92"/>
                  </a:cubicBezTo>
                  <a:cubicBezTo>
                    <a:pt x="21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5" name="Google Shape;30865;p14"/>
            <p:cNvSpPr/>
            <p:nvPr/>
          </p:nvSpPr>
          <p:spPr>
            <a:xfrm>
              <a:off x="2706250" y="1913700"/>
              <a:ext cx="4575" cy="3825"/>
            </a:xfrm>
            <a:custGeom>
              <a:avLst/>
              <a:gdLst/>
              <a:ahLst/>
              <a:cxnLst/>
              <a:rect l="l" t="t" r="r" b="b"/>
              <a:pathLst>
                <a:path w="183" h="153" extrusionOk="0">
                  <a:moveTo>
                    <a:pt x="91" y="0"/>
                  </a:moveTo>
                  <a:cubicBezTo>
                    <a:pt x="61" y="0"/>
                    <a:pt x="0" y="31"/>
                    <a:pt x="0" y="91"/>
                  </a:cubicBezTo>
                  <a:cubicBezTo>
                    <a:pt x="0" y="122"/>
                    <a:pt x="61" y="152"/>
                    <a:pt x="91" y="152"/>
                  </a:cubicBezTo>
                  <a:cubicBezTo>
                    <a:pt x="152" y="152"/>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6" name="Google Shape;30866;p14"/>
            <p:cNvSpPr/>
            <p:nvPr/>
          </p:nvSpPr>
          <p:spPr>
            <a:xfrm>
              <a:off x="2706250" y="2012475"/>
              <a:ext cx="4575" cy="4575"/>
            </a:xfrm>
            <a:custGeom>
              <a:avLst/>
              <a:gdLst/>
              <a:ahLst/>
              <a:cxnLst/>
              <a:rect l="l" t="t" r="r" b="b"/>
              <a:pathLst>
                <a:path w="183" h="183" extrusionOk="0">
                  <a:moveTo>
                    <a:pt x="91" y="1"/>
                  </a:moveTo>
                  <a:cubicBezTo>
                    <a:pt x="61" y="1"/>
                    <a:pt x="0" y="31"/>
                    <a:pt x="0" y="92"/>
                  </a:cubicBezTo>
                  <a:cubicBezTo>
                    <a:pt x="0" y="153"/>
                    <a:pt x="61" y="183"/>
                    <a:pt x="91" y="183"/>
                  </a:cubicBezTo>
                  <a:cubicBezTo>
                    <a:pt x="152" y="183"/>
                    <a:pt x="183" y="153"/>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7" name="Google Shape;30867;p14"/>
            <p:cNvSpPr/>
            <p:nvPr/>
          </p:nvSpPr>
          <p:spPr>
            <a:xfrm>
              <a:off x="2707000" y="2112025"/>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8" name="Google Shape;30868;p14"/>
            <p:cNvSpPr/>
            <p:nvPr/>
          </p:nvSpPr>
          <p:spPr>
            <a:xfrm>
              <a:off x="2707000" y="2211575"/>
              <a:ext cx="3825" cy="3050"/>
            </a:xfrm>
            <a:custGeom>
              <a:avLst/>
              <a:gdLst/>
              <a:ahLst/>
              <a:cxnLst/>
              <a:rect l="l" t="t" r="r" b="b"/>
              <a:pathLst>
                <a:path w="153" h="122" extrusionOk="0">
                  <a:moveTo>
                    <a:pt x="61" y="0"/>
                  </a:moveTo>
                  <a:cubicBezTo>
                    <a:pt x="31" y="0"/>
                    <a:pt x="1" y="31"/>
                    <a:pt x="1" y="61"/>
                  </a:cubicBezTo>
                  <a:cubicBezTo>
                    <a:pt x="1" y="91"/>
                    <a:pt x="31" y="122"/>
                    <a:pt x="61" y="122"/>
                  </a:cubicBezTo>
                  <a:cubicBezTo>
                    <a:pt x="122" y="122"/>
                    <a:pt x="153" y="91"/>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9" name="Google Shape;30869;p14"/>
            <p:cNvSpPr/>
            <p:nvPr/>
          </p:nvSpPr>
          <p:spPr>
            <a:xfrm>
              <a:off x="2707000" y="2310350"/>
              <a:ext cx="3825" cy="3075"/>
            </a:xfrm>
            <a:custGeom>
              <a:avLst/>
              <a:gdLst/>
              <a:ahLst/>
              <a:cxnLst/>
              <a:rect l="l" t="t" r="r" b="b"/>
              <a:pathLst>
                <a:path w="153" h="123" extrusionOk="0">
                  <a:moveTo>
                    <a:pt x="61" y="1"/>
                  </a:moveTo>
                  <a:cubicBezTo>
                    <a:pt x="31" y="1"/>
                    <a:pt x="1" y="31"/>
                    <a:pt x="1" y="61"/>
                  </a:cubicBezTo>
                  <a:cubicBezTo>
                    <a:pt x="1" y="92"/>
                    <a:pt x="31" y="122"/>
                    <a:pt x="61" y="122"/>
                  </a:cubicBezTo>
                  <a:cubicBezTo>
                    <a:pt x="122" y="122"/>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0" name="Google Shape;30870;p14"/>
            <p:cNvSpPr/>
            <p:nvPr/>
          </p:nvSpPr>
          <p:spPr>
            <a:xfrm>
              <a:off x="2707775" y="2409900"/>
              <a:ext cx="2300" cy="2300"/>
            </a:xfrm>
            <a:custGeom>
              <a:avLst/>
              <a:gdLst/>
              <a:ahLst/>
              <a:cxnLst/>
              <a:rect l="l" t="t" r="r" b="b"/>
              <a:pathLst>
                <a:path w="92" h="92" extrusionOk="0">
                  <a:moveTo>
                    <a:pt x="30" y="1"/>
                  </a:moveTo>
                  <a:cubicBezTo>
                    <a:pt x="0" y="1"/>
                    <a:pt x="0" y="31"/>
                    <a:pt x="0" y="61"/>
                  </a:cubicBezTo>
                  <a:cubicBezTo>
                    <a:pt x="0" y="92"/>
                    <a:pt x="0" y="92"/>
                    <a:pt x="30" y="92"/>
                  </a:cubicBezTo>
                  <a:cubicBezTo>
                    <a:pt x="91" y="92"/>
                    <a:pt x="91" y="92"/>
                    <a:pt x="91" y="61"/>
                  </a:cubicBezTo>
                  <a:cubicBezTo>
                    <a:pt x="91" y="31"/>
                    <a:pt x="9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1" name="Google Shape;30871;p14"/>
            <p:cNvSpPr/>
            <p:nvPr/>
          </p:nvSpPr>
          <p:spPr>
            <a:xfrm>
              <a:off x="2596825" y="32325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2" name="Google Shape;30872;p14"/>
            <p:cNvSpPr/>
            <p:nvPr/>
          </p:nvSpPr>
          <p:spPr>
            <a:xfrm>
              <a:off x="2596825" y="42280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3" name="Google Shape;30873;p14"/>
            <p:cNvSpPr/>
            <p:nvPr/>
          </p:nvSpPr>
          <p:spPr>
            <a:xfrm>
              <a:off x="2596825" y="521575"/>
              <a:ext cx="13700" cy="13700"/>
            </a:xfrm>
            <a:custGeom>
              <a:avLst/>
              <a:gdLst/>
              <a:ahLst/>
              <a:cxnLst/>
              <a:rect l="l" t="t" r="r" b="b"/>
              <a:pathLst>
                <a:path w="548" h="548" extrusionOk="0">
                  <a:moveTo>
                    <a:pt x="274" y="1"/>
                  </a:moveTo>
                  <a:cubicBezTo>
                    <a:pt x="122" y="1"/>
                    <a:pt x="0" y="122"/>
                    <a:pt x="0" y="274"/>
                  </a:cubicBezTo>
                  <a:cubicBezTo>
                    <a:pt x="0" y="426"/>
                    <a:pt x="122" y="548"/>
                    <a:pt x="274" y="548"/>
                  </a:cubicBezTo>
                  <a:cubicBezTo>
                    <a:pt x="426" y="548"/>
                    <a:pt x="547" y="42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4" name="Google Shape;30874;p14"/>
            <p:cNvSpPr/>
            <p:nvPr/>
          </p:nvSpPr>
          <p:spPr>
            <a:xfrm>
              <a:off x="2597575" y="621125"/>
              <a:ext cx="12950" cy="12175"/>
            </a:xfrm>
            <a:custGeom>
              <a:avLst/>
              <a:gdLst/>
              <a:ahLst/>
              <a:cxnLst/>
              <a:rect l="l" t="t" r="r" b="b"/>
              <a:pathLst>
                <a:path w="518" h="487" extrusionOk="0">
                  <a:moveTo>
                    <a:pt x="244" y="0"/>
                  </a:moveTo>
                  <a:cubicBezTo>
                    <a:pt x="92" y="0"/>
                    <a:pt x="1" y="122"/>
                    <a:pt x="1" y="243"/>
                  </a:cubicBezTo>
                  <a:cubicBezTo>
                    <a:pt x="1" y="395"/>
                    <a:pt x="92" y="487"/>
                    <a:pt x="244" y="487"/>
                  </a:cubicBezTo>
                  <a:cubicBezTo>
                    <a:pt x="396" y="487"/>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5" name="Google Shape;30875;p14"/>
            <p:cNvSpPr/>
            <p:nvPr/>
          </p:nvSpPr>
          <p:spPr>
            <a:xfrm>
              <a:off x="2597575" y="720675"/>
              <a:ext cx="12175" cy="11425"/>
            </a:xfrm>
            <a:custGeom>
              <a:avLst/>
              <a:gdLst/>
              <a:ahLst/>
              <a:cxnLst/>
              <a:rect l="l" t="t" r="r" b="b"/>
              <a:pathLst>
                <a:path w="487" h="457" extrusionOk="0">
                  <a:moveTo>
                    <a:pt x="244" y="0"/>
                  </a:moveTo>
                  <a:cubicBezTo>
                    <a:pt x="122" y="0"/>
                    <a:pt x="1" y="122"/>
                    <a:pt x="1" y="243"/>
                  </a:cubicBezTo>
                  <a:cubicBezTo>
                    <a:pt x="1" y="365"/>
                    <a:pt x="122" y="456"/>
                    <a:pt x="244" y="456"/>
                  </a:cubicBezTo>
                  <a:cubicBezTo>
                    <a:pt x="396" y="45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6" name="Google Shape;30876;p14"/>
            <p:cNvSpPr/>
            <p:nvPr/>
          </p:nvSpPr>
          <p:spPr>
            <a:xfrm>
              <a:off x="2597575" y="820200"/>
              <a:ext cx="12175" cy="10675"/>
            </a:xfrm>
            <a:custGeom>
              <a:avLst/>
              <a:gdLst/>
              <a:ahLst/>
              <a:cxnLst/>
              <a:rect l="l" t="t" r="r" b="b"/>
              <a:pathLst>
                <a:path w="487" h="427" extrusionOk="0">
                  <a:moveTo>
                    <a:pt x="244" y="1"/>
                  </a:moveTo>
                  <a:cubicBezTo>
                    <a:pt x="122" y="1"/>
                    <a:pt x="1" y="92"/>
                    <a:pt x="1" y="214"/>
                  </a:cubicBezTo>
                  <a:cubicBezTo>
                    <a:pt x="1" y="335"/>
                    <a:pt x="122" y="427"/>
                    <a:pt x="244" y="427"/>
                  </a:cubicBezTo>
                  <a:cubicBezTo>
                    <a:pt x="365" y="427"/>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7" name="Google Shape;30877;p14"/>
            <p:cNvSpPr/>
            <p:nvPr/>
          </p:nvSpPr>
          <p:spPr>
            <a:xfrm>
              <a:off x="2598350" y="919750"/>
              <a:ext cx="10650" cy="9900"/>
            </a:xfrm>
            <a:custGeom>
              <a:avLst/>
              <a:gdLst/>
              <a:ahLst/>
              <a:cxnLst/>
              <a:rect l="l" t="t" r="r" b="b"/>
              <a:pathLst>
                <a:path w="426" h="396" extrusionOk="0">
                  <a:moveTo>
                    <a:pt x="213" y="1"/>
                  </a:moveTo>
                  <a:cubicBezTo>
                    <a:pt x="91" y="1"/>
                    <a:pt x="0" y="92"/>
                    <a:pt x="0" y="214"/>
                  </a:cubicBezTo>
                  <a:cubicBezTo>
                    <a:pt x="0" y="305"/>
                    <a:pt x="91" y="396"/>
                    <a:pt x="213" y="396"/>
                  </a:cubicBezTo>
                  <a:cubicBezTo>
                    <a:pt x="334" y="396"/>
                    <a:pt x="426" y="305"/>
                    <a:pt x="426" y="214"/>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8" name="Google Shape;30878;p14"/>
            <p:cNvSpPr/>
            <p:nvPr/>
          </p:nvSpPr>
          <p:spPr>
            <a:xfrm>
              <a:off x="2598350" y="1018550"/>
              <a:ext cx="10650" cy="9900"/>
            </a:xfrm>
            <a:custGeom>
              <a:avLst/>
              <a:gdLst/>
              <a:ahLst/>
              <a:cxnLst/>
              <a:rect l="l" t="t" r="r" b="b"/>
              <a:pathLst>
                <a:path w="426" h="396" extrusionOk="0">
                  <a:moveTo>
                    <a:pt x="213" y="0"/>
                  </a:moveTo>
                  <a:cubicBezTo>
                    <a:pt x="91" y="0"/>
                    <a:pt x="0" y="91"/>
                    <a:pt x="0" y="213"/>
                  </a:cubicBezTo>
                  <a:cubicBezTo>
                    <a:pt x="0" y="335"/>
                    <a:pt x="91" y="395"/>
                    <a:pt x="213" y="395"/>
                  </a:cubicBezTo>
                  <a:cubicBezTo>
                    <a:pt x="334" y="395"/>
                    <a:pt x="426" y="335"/>
                    <a:pt x="426" y="21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9" name="Google Shape;30879;p14"/>
            <p:cNvSpPr/>
            <p:nvPr/>
          </p:nvSpPr>
          <p:spPr>
            <a:xfrm>
              <a:off x="2599100" y="1118100"/>
              <a:ext cx="9900" cy="9900"/>
            </a:xfrm>
            <a:custGeom>
              <a:avLst/>
              <a:gdLst/>
              <a:ahLst/>
              <a:cxnLst/>
              <a:rect l="l" t="t" r="r" b="b"/>
              <a:pathLst>
                <a:path w="396" h="396" extrusionOk="0">
                  <a:moveTo>
                    <a:pt x="183" y="0"/>
                  </a:moveTo>
                  <a:cubicBezTo>
                    <a:pt x="92" y="0"/>
                    <a:pt x="0" y="91"/>
                    <a:pt x="0" y="182"/>
                  </a:cubicBezTo>
                  <a:cubicBezTo>
                    <a:pt x="0" y="304"/>
                    <a:pt x="92" y="395"/>
                    <a:pt x="183" y="395"/>
                  </a:cubicBezTo>
                  <a:cubicBezTo>
                    <a:pt x="304" y="395"/>
                    <a:pt x="396" y="304"/>
                    <a:pt x="396" y="182"/>
                  </a:cubicBezTo>
                  <a:cubicBezTo>
                    <a:pt x="396" y="91"/>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0" name="Google Shape;30880;p14"/>
            <p:cNvSpPr/>
            <p:nvPr/>
          </p:nvSpPr>
          <p:spPr>
            <a:xfrm>
              <a:off x="2599100" y="1217625"/>
              <a:ext cx="9150" cy="9150"/>
            </a:xfrm>
            <a:custGeom>
              <a:avLst/>
              <a:gdLst/>
              <a:ahLst/>
              <a:cxnLst/>
              <a:rect l="l" t="t" r="r" b="b"/>
              <a:pathLst>
                <a:path w="366" h="366" extrusionOk="0">
                  <a:moveTo>
                    <a:pt x="183" y="1"/>
                  </a:moveTo>
                  <a:cubicBezTo>
                    <a:pt x="92" y="1"/>
                    <a:pt x="0" y="92"/>
                    <a:pt x="0" y="183"/>
                  </a:cubicBezTo>
                  <a:cubicBezTo>
                    <a:pt x="0" y="274"/>
                    <a:pt x="92" y="366"/>
                    <a:pt x="183" y="366"/>
                  </a:cubicBezTo>
                  <a:cubicBezTo>
                    <a:pt x="304" y="366"/>
                    <a:pt x="365" y="274"/>
                    <a:pt x="365" y="183"/>
                  </a:cubicBezTo>
                  <a:cubicBezTo>
                    <a:pt x="36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1" name="Google Shape;30881;p14"/>
            <p:cNvSpPr/>
            <p:nvPr/>
          </p:nvSpPr>
          <p:spPr>
            <a:xfrm>
              <a:off x="2599100" y="1317175"/>
              <a:ext cx="9150" cy="8400"/>
            </a:xfrm>
            <a:custGeom>
              <a:avLst/>
              <a:gdLst/>
              <a:ahLst/>
              <a:cxnLst/>
              <a:rect l="l" t="t" r="r" b="b"/>
              <a:pathLst>
                <a:path w="366" h="336" extrusionOk="0">
                  <a:moveTo>
                    <a:pt x="183" y="1"/>
                  </a:moveTo>
                  <a:cubicBezTo>
                    <a:pt x="92" y="1"/>
                    <a:pt x="0" y="61"/>
                    <a:pt x="0" y="153"/>
                  </a:cubicBezTo>
                  <a:cubicBezTo>
                    <a:pt x="0" y="244"/>
                    <a:pt x="92" y="335"/>
                    <a:pt x="183" y="335"/>
                  </a:cubicBezTo>
                  <a:cubicBezTo>
                    <a:pt x="274" y="335"/>
                    <a:pt x="365" y="244"/>
                    <a:pt x="365" y="15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2" name="Google Shape;30882;p14"/>
            <p:cNvSpPr/>
            <p:nvPr/>
          </p:nvSpPr>
          <p:spPr>
            <a:xfrm>
              <a:off x="2599850" y="1416725"/>
              <a:ext cx="7625" cy="7625"/>
            </a:xfrm>
            <a:custGeom>
              <a:avLst/>
              <a:gdLst/>
              <a:ahLst/>
              <a:cxnLst/>
              <a:rect l="l" t="t" r="r" b="b"/>
              <a:pathLst>
                <a:path w="305" h="305" extrusionOk="0">
                  <a:moveTo>
                    <a:pt x="153" y="0"/>
                  </a:moveTo>
                  <a:cubicBezTo>
                    <a:pt x="62" y="0"/>
                    <a:pt x="1" y="61"/>
                    <a:pt x="1" y="152"/>
                  </a:cubicBezTo>
                  <a:cubicBezTo>
                    <a:pt x="1" y="213"/>
                    <a:pt x="62" y="304"/>
                    <a:pt x="153" y="304"/>
                  </a:cubicBezTo>
                  <a:cubicBezTo>
                    <a:pt x="244" y="30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3" name="Google Shape;30883;p14"/>
            <p:cNvSpPr/>
            <p:nvPr/>
          </p:nvSpPr>
          <p:spPr>
            <a:xfrm>
              <a:off x="2599850" y="1515500"/>
              <a:ext cx="7625" cy="7625"/>
            </a:xfrm>
            <a:custGeom>
              <a:avLst/>
              <a:gdLst/>
              <a:ahLst/>
              <a:cxnLst/>
              <a:rect l="l" t="t" r="r" b="b"/>
              <a:pathLst>
                <a:path w="305" h="305" extrusionOk="0">
                  <a:moveTo>
                    <a:pt x="153" y="1"/>
                  </a:moveTo>
                  <a:cubicBezTo>
                    <a:pt x="62" y="1"/>
                    <a:pt x="1" y="62"/>
                    <a:pt x="1" y="153"/>
                  </a:cubicBezTo>
                  <a:cubicBezTo>
                    <a:pt x="1" y="244"/>
                    <a:pt x="62" y="305"/>
                    <a:pt x="153" y="305"/>
                  </a:cubicBezTo>
                  <a:cubicBezTo>
                    <a:pt x="244" y="305"/>
                    <a:pt x="305" y="24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4" name="Google Shape;30884;p14"/>
            <p:cNvSpPr/>
            <p:nvPr/>
          </p:nvSpPr>
          <p:spPr>
            <a:xfrm>
              <a:off x="2599850" y="1615050"/>
              <a:ext cx="7625" cy="6875"/>
            </a:xfrm>
            <a:custGeom>
              <a:avLst/>
              <a:gdLst/>
              <a:ahLst/>
              <a:cxnLst/>
              <a:rect l="l" t="t" r="r" b="b"/>
              <a:pathLst>
                <a:path w="305" h="275" extrusionOk="0">
                  <a:moveTo>
                    <a:pt x="153" y="1"/>
                  </a:moveTo>
                  <a:cubicBezTo>
                    <a:pt x="62" y="1"/>
                    <a:pt x="1" y="62"/>
                    <a:pt x="1" y="122"/>
                  </a:cubicBezTo>
                  <a:cubicBezTo>
                    <a:pt x="1" y="214"/>
                    <a:pt x="62"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5" name="Google Shape;30885;p14"/>
            <p:cNvSpPr/>
            <p:nvPr/>
          </p:nvSpPr>
          <p:spPr>
            <a:xfrm>
              <a:off x="2600625" y="1713850"/>
              <a:ext cx="6850" cy="6850"/>
            </a:xfrm>
            <a:custGeom>
              <a:avLst/>
              <a:gdLst/>
              <a:ahLst/>
              <a:cxnLst/>
              <a:rect l="l" t="t" r="r" b="b"/>
              <a:pathLst>
                <a:path w="274" h="274" extrusionOk="0">
                  <a:moveTo>
                    <a:pt x="122" y="0"/>
                  </a:moveTo>
                  <a:cubicBezTo>
                    <a:pt x="61" y="0"/>
                    <a:pt x="0" y="61"/>
                    <a:pt x="0" y="152"/>
                  </a:cubicBezTo>
                  <a:cubicBezTo>
                    <a:pt x="0" y="213"/>
                    <a:pt x="61" y="274"/>
                    <a:pt x="122" y="274"/>
                  </a:cubicBezTo>
                  <a:cubicBezTo>
                    <a:pt x="213" y="274"/>
                    <a:pt x="274" y="213"/>
                    <a:pt x="274" y="15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6" name="Google Shape;30886;p14"/>
            <p:cNvSpPr/>
            <p:nvPr/>
          </p:nvSpPr>
          <p:spPr>
            <a:xfrm>
              <a:off x="2600625" y="1813375"/>
              <a:ext cx="6100" cy="6125"/>
            </a:xfrm>
            <a:custGeom>
              <a:avLst/>
              <a:gdLst/>
              <a:ahLst/>
              <a:cxnLst/>
              <a:rect l="l" t="t" r="r" b="b"/>
              <a:pathLst>
                <a:path w="244" h="245" extrusionOk="0">
                  <a:moveTo>
                    <a:pt x="122" y="1"/>
                  </a:moveTo>
                  <a:cubicBezTo>
                    <a:pt x="61" y="1"/>
                    <a:pt x="0" y="62"/>
                    <a:pt x="0" y="123"/>
                  </a:cubicBezTo>
                  <a:cubicBezTo>
                    <a:pt x="0" y="183"/>
                    <a:pt x="61" y="244"/>
                    <a:pt x="122" y="244"/>
                  </a:cubicBezTo>
                  <a:cubicBezTo>
                    <a:pt x="183" y="244"/>
                    <a:pt x="243" y="183"/>
                    <a:pt x="243" y="123"/>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7" name="Google Shape;30887;p14"/>
            <p:cNvSpPr/>
            <p:nvPr/>
          </p:nvSpPr>
          <p:spPr>
            <a:xfrm>
              <a:off x="2600625" y="191292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8" name="Google Shape;30888;p14"/>
            <p:cNvSpPr/>
            <p:nvPr/>
          </p:nvSpPr>
          <p:spPr>
            <a:xfrm>
              <a:off x="2600625" y="2011725"/>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9" name="Google Shape;30889;p14"/>
            <p:cNvSpPr/>
            <p:nvPr/>
          </p:nvSpPr>
          <p:spPr>
            <a:xfrm>
              <a:off x="2601375" y="2111275"/>
              <a:ext cx="5350" cy="5325"/>
            </a:xfrm>
            <a:custGeom>
              <a:avLst/>
              <a:gdLst/>
              <a:ahLst/>
              <a:cxnLst/>
              <a:rect l="l" t="t" r="r" b="b"/>
              <a:pathLst>
                <a:path w="214" h="213" extrusionOk="0">
                  <a:moveTo>
                    <a:pt x="92" y="0"/>
                  </a:moveTo>
                  <a:cubicBezTo>
                    <a:pt x="31" y="0"/>
                    <a:pt x="1" y="61"/>
                    <a:pt x="1" y="91"/>
                  </a:cubicBezTo>
                  <a:cubicBezTo>
                    <a:pt x="1" y="152"/>
                    <a:pt x="31" y="213"/>
                    <a:pt x="92" y="213"/>
                  </a:cubicBezTo>
                  <a:cubicBezTo>
                    <a:pt x="153" y="213"/>
                    <a:pt x="213" y="152"/>
                    <a:pt x="213" y="91"/>
                  </a:cubicBezTo>
                  <a:cubicBezTo>
                    <a:pt x="21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0" name="Google Shape;30890;p14"/>
            <p:cNvSpPr/>
            <p:nvPr/>
          </p:nvSpPr>
          <p:spPr>
            <a:xfrm>
              <a:off x="2601375" y="2210800"/>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53" y="183"/>
                    <a:pt x="183" y="122"/>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1" name="Google Shape;30891;p14"/>
            <p:cNvSpPr/>
            <p:nvPr/>
          </p:nvSpPr>
          <p:spPr>
            <a:xfrm>
              <a:off x="2601375" y="2310350"/>
              <a:ext cx="4600" cy="3825"/>
            </a:xfrm>
            <a:custGeom>
              <a:avLst/>
              <a:gdLst/>
              <a:ahLst/>
              <a:cxnLst/>
              <a:rect l="l" t="t" r="r" b="b"/>
              <a:pathLst>
                <a:path w="184" h="153" extrusionOk="0">
                  <a:moveTo>
                    <a:pt x="92" y="1"/>
                  </a:moveTo>
                  <a:cubicBezTo>
                    <a:pt x="61" y="1"/>
                    <a:pt x="1" y="31"/>
                    <a:pt x="1" y="61"/>
                  </a:cubicBezTo>
                  <a:cubicBezTo>
                    <a:pt x="1" y="122"/>
                    <a:pt x="61"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2" name="Google Shape;30892;p14"/>
            <p:cNvSpPr/>
            <p:nvPr/>
          </p:nvSpPr>
          <p:spPr>
            <a:xfrm>
              <a:off x="2601375" y="2409150"/>
              <a:ext cx="4600" cy="3825"/>
            </a:xfrm>
            <a:custGeom>
              <a:avLst/>
              <a:gdLst/>
              <a:ahLst/>
              <a:cxnLst/>
              <a:rect l="l" t="t" r="r" b="b"/>
              <a:pathLst>
                <a:path w="184" h="153" extrusionOk="0">
                  <a:moveTo>
                    <a:pt x="92" y="0"/>
                  </a:moveTo>
                  <a:cubicBezTo>
                    <a:pt x="61" y="0"/>
                    <a:pt x="1" y="31"/>
                    <a:pt x="1" y="91"/>
                  </a:cubicBezTo>
                  <a:cubicBezTo>
                    <a:pt x="1" y="122"/>
                    <a:pt x="6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3" name="Google Shape;30893;p14"/>
            <p:cNvSpPr/>
            <p:nvPr/>
          </p:nvSpPr>
          <p:spPr>
            <a:xfrm>
              <a:off x="2602150" y="2508675"/>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4" name="Google Shape;30894;p14"/>
            <p:cNvSpPr/>
            <p:nvPr/>
          </p:nvSpPr>
          <p:spPr>
            <a:xfrm>
              <a:off x="2602150" y="2607475"/>
              <a:ext cx="3050" cy="3825"/>
            </a:xfrm>
            <a:custGeom>
              <a:avLst/>
              <a:gdLst/>
              <a:ahLst/>
              <a:cxnLst/>
              <a:rect l="l" t="t" r="r" b="b"/>
              <a:pathLst>
                <a:path w="122" h="153" extrusionOk="0">
                  <a:moveTo>
                    <a:pt x="61" y="0"/>
                  </a:moveTo>
                  <a:cubicBezTo>
                    <a:pt x="30" y="0"/>
                    <a:pt x="0" y="31"/>
                    <a:pt x="0" y="61"/>
                  </a:cubicBezTo>
                  <a:cubicBezTo>
                    <a:pt x="0" y="122"/>
                    <a:pt x="30" y="152"/>
                    <a:pt x="61" y="152"/>
                  </a:cubicBezTo>
                  <a:cubicBezTo>
                    <a:pt x="91" y="152"/>
                    <a:pt x="122" y="12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5" name="Google Shape;30895;p14"/>
            <p:cNvSpPr/>
            <p:nvPr/>
          </p:nvSpPr>
          <p:spPr>
            <a:xfrm>
              <a:off x="2490425" y="322475"/>
              <a:ext cx="16750" cy="15225"/>
            </a:xfrm>
            <a:custGeom>
              <a:avLst/>
              <a:gdLst/>
              <a:ahLst/>
              <a:cxnLst/>
              <a:rect l="l" t="t" r="r" b="b"/>
              <a:pathLst>
                <a:path w="670" h="609" extrusionOk="0">
                  <a:moveTo>
                    <a:pt x="335" y="1"/>
                  </a:moveTo>
                  <a:cubicBezTo>
                    <a:pt x="153" y="1"/>
                    <a:pt x="1" y="153"/>
                    <a:pt x="1" y="305"/>
                  </a:cubicBezTo>
                  <a:cubicBezTo>
                    <a:pt x="1" y="487"/>
                    <a:pt x="153" y="609"/>
                    <a:pt x="335" y="609"/>
                  </a:cubicBezTo>
                  <a:cubicBezTo>
                    <a:pt x="518" y="609"/>
                    <a:pt x="670" y="487"/>
                    <a:pt x="670" y="30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6" name="Google Shape;30896;p14"/>
            <p:cNvSpPr/>
            <p:nvPr/>
          </p:nvSpPr>
          <p:spPr>
            <a:xfrm>
              <a:off x="2490425" y="421275"/>
              <a:ext cx="16750" cy="15975"/>
            </a:xfrm>
            <a:custGeom>
              <a:avLst/>
              <a:gdLst/>
              <a:ahLst/>
              <a:cxnLst/>
              <a:rect l="l" t="t" r="r" b="b"/>
              <a:pathLst>
                <a:path w="670" h="639" extrusionOk="0">
                  <a:moveTo>
                    <a:pt x="335" y="0"/>
                  </a:moveTo>
                  <a:cubicBezTo>
                    <a:pt x="153" y="0"/>
                    <a:pt x="1" y="152"/>
                    <a:pt x="1" y="335"/>
                  </a:cubicBezTo>
                  <a:cubicBezTo>
                    <a:pt x="1" y="487"/>
                    <a:pt x="153" y="639"/>
                    <a:pt x="335" y="639"/>
                  </a:cubicBezTo>
                  <a:cubicBezTo>
                    <a:pt x="518" y="639"/>
                    <a:pt x="670" y="487"/>
                    <a:pt x="670" y="335"/>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7" name="Google Shape;30897;p14"/>
            <p:cNvSpPr/>
            <p:nvPr/>
          </p:nvSpPr>
          <p:spPr>
            <a:xfrm>
              <a:off x="2490425" y="520825"/>
              <a:ext cx="16000" cy="15225"/>
            </a:xfrm>
            <a:custGeom>
              <a:avLst/>
              <a:gdLst/>
              <a:ahLst/>
              <a:cxnLst/>
              <a:rect l="l" t="t" r="r" b="b"/>
              <a:pathLst>
                <a:path w="640" h="609" extrusionOk="0">
                  <a:moveTo>
                    <a:pt x="335" y="0"/>
                  </a:moveTo>
                  <a:cubicBezTo>
                    <a:pt x="153" y="0"/>
                    <a:pt x="1" y="152"/>
                    <a:pt x="1" y="304"/>
                  </a:cubicBezTo>
                  <a:cubicBezTo>
                    <a:pt x="1" y="456"/>
                    <a:pt x="153" y="608"/>
                    <a:pt x="335" y="608"/>
                  </a:cubicBezTo>
                  <a:cubicBezTo>
                    <a:pt x="518" y="608"/>
                    <a:pt x="639" y="456"/>
                    <a:pt x="639" y="304"/>
                  </a:cubicBezTo>
                  <a:cubicBezTo>
                    <a:pt x="639"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8" name="Google Shape;30898;p14"/>
            <p:cNvSpPr/>
            <p:nvPr/>
          </p:nvSpPr>
          <p:spPr>
            <a:xfrm>
              <a:off x="2491200" y="620350"/>
              <a:ext cx="15225" cy="14475"/>
            </a:xfrm>
            <a:custGeom>
              <a:avLst/>
              <a:gdLst/>
              <a:ahLst/>
              <a:cxnLst/>
              <a:rect l="l" t="t" r="r" b="b"/>
              <a:pathLst>
                <a:path w="609" h="579" extrusionOk="0">
                  <a:moveTo>
                    <a:pt x="304" y="1"/>
                  </a:moveTo>
                  <a:cubicBezTo>
                    <a:pt x="122" y="1"/>
                    <a:pt x="0" y="123"/>
                    <a:pt x="0" y="274"/>
                  </a:cubicBezTo>
                  <a:cubicBezTo>
                    <a:pt x="0" y="457"/>
                    <a:pt x="122" y="578"/>
                    <a:pt x="304" y="578"/>
                  </a:cubicBezTo>
                  <a:cubicBezTo>
                    <a:pt x="456" y="578"/>
                    <a:pt x="608" y="457"/>
                    <a:pt x="608" y="274"/>
                  </a:cubicBezTo>
                  <a:cubicBezTo>
                    <a:pt x="60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9" name="Google Shape;30899;p14"/>
            <p:cNvSpPr/>
            <p:nvPr/>
          </p:nvSpPr>
          <p:spPr>
            <a:xfrm>
              <a:off x="2491950" y="719900"/>
              <a:ext cx="13700" cy="12950"/>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0" name="Google Shape;30900;p14"/>
            <p:cNvSpPr/>
            <p:nvPr/>
          </p:nvSpPr>
          <p:spPr>
            <a:xfrm>
              <a:off x="2491950" y="819450"/>
              <a:ext cx="13700" cy="12950"/>
            </a:xfrm>
            <a:custGeom>
              <a:avLst/>
              <a:gdLst/>
              <a:ahLst/>
              <a:cxnLst/>
              <a:rect l="l" t="t" r="r" b="b"/>
              <a:pathLst>
                <a:path w="548" h="518" extrusionOk="0">
                  <a:moveTo>
                    <a:pt x="274" y="1"/>
                  </a:moveTo>
                  <a:cubicBezTo>
                    <a:pt x="122" y="1"/>
                    <a:pt x="1" y="122"/>
                    <a:pt x="1" y="244"/>
                  </a:cubicBezTo>
                  <a:cubicBezTo>
                    <a:pt x="1" y="396"/>
                    <a:pt x="122" y="517"/>
                    <a:pt x="274" y="517"/>
                  </a:cubicBezTo>
                  <a:cubicBezTo>
                    <a:pt x="426" y="517"/>
                    <a:pt x="548" y="396"/>
                    <a:pt x="548" y="24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1" name="Google Shape;30901;p14"/>
            <p:cNvSpPr/>
            <p:nvPr/>
          </p:nvSpPr>
          <p:spPr>
            <a:xfrm>
              <a:off x="2491950" y="919000"/>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2" name="Google Shape;30902;p14"/>
            <p:cNvSpPr/>
            <p:nvPr/>
          </p:nvSpPr>
          <p:spPr>
            <a:xfrm>
              <a:off x="2492725" y="1017775"/>
              <a:ext cx="12175" cy="12200"/>
            </a:xfrm>
            <a:custGeom>
              <a:avLst/>
              <a:gdLst/>
              <a:ahLst/>
              <a:cxnLst/>
              <a:rect l="l" t="t" r="r" b="b"/>
              <a:pathLst>
                <a:path w="487" h="488" extrusionOk="0">
                  <a:moveTo>
                    <a:pt x="243" y="1"/>
                  </a:moveTo>
                  <a:cubicBezTo>
                    <a:pt x="91" y="1"/>
                    <a:pt x="0" y="122"/>
                    <a:pt x="0" y="244"/>
                  </a:cubicBezTo>
                  <a:cubicBezTo>
                    <a:pt x="0" y="366"/>
                    <a:pt x="91" y="487"/>
                    <a:pt x="243" y="487"/>
                  </a:cubicBezTo>
                  <a:cubicBezTo>
                    <a:pt x="365" y="487"/>
                    <a:pt x="486" y="366"/>
                    <a:pt x="486" y="244"/>
                  </a:cubicBezTo>
                  <a:cubicBezTo>
                    <a:pt x="486" y="12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3" name="Google Shape;30903;p14"/>
            <p:cNvSpPr/>
            <p:nvPr/>
          </p:nvSpPr>
          <p:spPr>
            <a:xfrm>
              <a:off x="2492725" y="1117325"/>
              <a:ext cx="11400" cy="11425"/>
            </a:xfrm>
            <a:custGeom>
              <a:avLst/>
              <a:gdLst/>
              <a:ahLst/>
              <a:cxnLst/>
              <a:rect l="l" t="t" r="r" b="b"/>
              <a:pathLst>
                <a:path w="456" h="457" extrusionOk="0">
                  <a:moveTo>
                    <a:pt x="243" y="1"/>
                  </a:moveTo>
                  <a:cubicBezTo>
                    <a:pt x="122" y="1"/>
                    <a:pt x="0" y="92"/>
                    <a:pt x="0" y="213"/>
                  </a:cubicBezTo>
                  <a:cubicBezTo>
                    <a:pt x="0" y="335"/>
                    <a:pt x="122" y="457"/>
                    <a:pt x="243" y="457"/>
                  </a:cubicBezTo>
                  <a:cubicBezTo>
                    <a:pt x="365" y="457"/>
                    <a:pt x="456" y="335"/>
                    <a:pt x="456" y="213"/>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4" name="Google Shape;30904;p14"/>
            <p:cNvSpPr/>
            <p:nvPr/>
          </p:nvSpPr>
          <p:spPr>
            <a:xfrm>
              <a:off x="2493475" y="1216875"/>
              <a:ext cx="10650" cy="10650"/>
            </a:xfrm>
            <a:custGeom>
              <a:avLst/>
              <a:gdLst/>
              <a:ahLst/>
              <a:cxnLst/>
              <a:rect l="l" t="t" r="r" b="b"/>
              <a:pathLst>
                <a:path w="426" h="426" extrusionOk="0">
                  <a:moveTo>
                    <a:pt x="213" y="0"/>
                  </a:moveTo>
                  <a:cubicBezTo>
                    <a:pt x="92" y="0"/>
                    <a:pt x="0" y="92"/>
                    <a:pt x="0" y="213"/>
                  </a:cubicBezTo>
                  <a:cubicBezTo>
                    <a:pt x="0" y="335"/>
                    <a:pt x="92" y="426"/>
                    <a:pt x="213" y="426"/>
                  </a:cubicBezTo>
                  <a:cubicBezTo>
                    <a:pt x="335" y="426"/>
                    <a:pt x="426" y="335"/>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5" name="Google Shape;30905;p14"/>
            <p:cNvSpPr/>
            <p:nvPr/>
          </p:nvSpPr>
          <p:spPr>
            <a:xfrm>
              <a:off x="2493475" y="1316425"/>
              <a:ext cx="9900" cy="9150"/>
            </a:xfrm>
            <a:custGeom>
              <a:avLst/>
              <a:gdLst/>
              <a:ahLst/>
              <a:cxnLst/>
              <a:rect l="l" t="t" r="r" b="b"/>
              <a:pathLst>
                <a:path w="396" h="366" extrusionOk="0">
                  <a:moveTo>
                    <a:pt x="213" y="0"/>
                  </a:moveTo>
                  <a:cubicBezTo>
                    <a:pt x="92" y="0"/>
                    <a:pt x="0" y="91"/>
                    <a:pt x="0" y="183"/>
                  </a:cubicBezTo>
                  <a:cubicBezTo>
                    <a:pt x="0" y="304"/>
                    <a:pt x="92" y="365"/>
                    <a:pt x="213" y="365"/>
                  </a:cubicBezTo>
                  <a:cubicBezTo>
                    <a:pt x="304" y="365"/>
                    <a:pt x="396" y="30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6" name="Google Shape;30906;p14"/>
            <p:cNvSpPr/>
            <p:nvPr/>
          </p:nvSpPr>
          <p:spPr>
            <a:xfrm>
              <a:off x="2494225" y="1415975"/>
              <a:ext cx="9150" cy="8375"/>
            </a:xfrm>
            <a:custGeom>
              <a:avLst/>
              <a:gdLst/>
              <a:ahLst/>
              <a:cxnLst/>
              <a:rect l="l" t="t" r="r" b="b"/>
              <a:pathLst>
                <a:path w="366" h="335" extrusionOk="0">
                  <a:moveTo>
                    <a:pt x="183" y="0"/>
                  </a:moveTo>
                  <a:cubicBezTo>
                    <a:pt x="62" y="0"/>
                    <a:pt x="1" y="61"/>
                    <a:pt x="1" y="182"/>
                  </a:cubicBezTo>
                  <a:cubicBezTo>
                    <a:pt x="1" y="274"/>
                    <a:pt x="62" y="334"/>
                    <a:pt x="183" y="334"/>
                  </a:cubicBezTo>
                  <a:cubicBezTo>
                    <a:pt x="274" y="334"/>
                    <a:pt x="366" y="274"/>
                    <a:pt x="366" y="18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7" name="Google Shape;30907;p14"/>
            <p:cNvSpPr/>
            <p:nvPr/>
          </p:nvSpPr>
          <p:spPr>
            <a:xfrm>
              <a:off x="2494225" y="1514750"/>
              <a:ext cx="9150" cy="9150"/>
            </a:xfrm>
            <a:custGeom>
              <a:avLst/>
              <a:gdLst/>
              <a:ahLst/>
              <a:cxnLst/>
              <a:rect l="l" t="t" r="r" b="b"/>
              <a:pathLst>
                <a:path w="366" h="366" extrusionOk="0">
                  <a:moveTo>
                    <a:pt x="183" y="1"/>
                  </a:moveTo>
                  <a:cubicBezTo>
                    <a:pt x="62" y="1"/>
                    <a:pt x="1" y="92"/>
                    <a:pt x="1" y="183"/>
                  </a:cubicBezTo>
                  <a:cubicBezTo>
                    <a:pt x="1" y="274"/>
                    <a:pt x="62" y="365"/>
                    <a:pt x="183" y="365"/>
                  </a:cubicBezTo>
                  <a:cubicBezTo>
                    <a:pt x="274" y="365"/>
                    <a:pt x="366" y="274"/>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8" name="Google Shape;30908;p14"/>
            <p:cNvSpPr/>
            <p:nvPr/>
          </p:nvSpPr>
          <p:spPr>
            <a:xfrm>
              <a:off x="2494225" y="1614300"/>
              <a:ext cx="9150" cy="8375"/>
            </a:xfrm>
            <a:custGeom>
              <a:avLst/>
              <a:gdLst/>
              <a:ahLst/>
              <a:cxnLst/>
              <a:rect l="l" t="t" r="r" b="b"/>
              <a:pathLst>
                <a:path w="366" h="335" extrusionOk="0">
                  <a:moveTo>
                    <a:pt x="183" y="0"/>
                  </a:moveTo>
                  <a:cubicBezTo>
                    <a:pt x="92" y="0"/>
                    <a:pt x="1" y="61"/>
                    <a:pt x="1" y="152"/>
                  </a:cubicBezTo>
                  <a:cubicBezTo>
                    <a:pt x="1" y="244"/>
                    <a:pt x="92" y="335"/>
                    <a:pt x="183" y="335"/>
                  </a:cubicBezTo>
                  <a:cubicBezTo>
                    <a:pt x="274" y="335"/>
                    <a:pt x="366" y="244"/>
                    <a:pt x="366" y="15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9" name="Google Shape;30909;p14"/>
            <p:cNvSpPr/>
            <p:nvPr/>
          </p:nvSpPr>
          <p:spPr>
            <a:xfrm>
              <a:off x="2494225" y="1713850"/>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0" name="Google Shape;30910;p14"/>
            <p:cNvSpPr/>
            <p:nvPr/>
          </p:nvSpPr>
          <p:spPr>
            <a:xfrm>
              <a:off x="2495000" y="1812625"/>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1" name="Google Shape;30911;p14"/>
            <p:cNvSpPr/>
            <p:nvPr/>
          </p:nvSpPr>
          <p:spPr>
            <a:xfrm>
              <a:off x="2495000" y="1912175"/>
              <a:ext cx="6850" cy="6850"/>
            </a:xfrm>
            <a:custGeom>
              <a:avLst/>
              <a:gdLst/>
              <a:ahLst/>
              <a:cxnLst/>
              <a:rect l="l" t="t" r="r" b="b"/>
              <a:pathLst>
                <a:path w="274" h="274" extrusionOk="0">
                  <a:moveTo>
                    <a:pt x="152" y="0"/>
                  </a:moveTo>
                  <a:cubicBezTo>
                    <a:pt x="61" y="0"/>
                    <a:pt x="0" y="61"/>
                    <a:pt x="0" y="152"/>
                  </a:cubicBezTo>
                  <a:cubicBezTo>
                    <a:pt x="0" y="213"/>
                    <a:pt x="61" y="274"/>
                    <a:pt x="152" y="274"/>
                  </a:cubicBezTo>
                  <a:cubicBezTo>
                    <a:pt x="213" y="274"/>
                    <a:pt x="274" y="213"/>
                    <a:pt x="274" y="15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2" name="Google Shape;30912;p14"/>
            <p:cNvSpPr/>
            <p:nvPr/>
          </p:nvSpPr>
          <p:spPr>
            <a:xfrm>
              <a:off x="2495750" y="2011725"/>
              <a:ext cx="6100" cy="6100"/>
            </a:xfrm>
            <a:custGeom>
              <a:avLst/>
              <a:gdLst/>
              <a:ahLst/>
              <a:cxnLst/>
              <a:rect l="l" t="t" r="r" b="b"/>
              <a:pathLst>
                <a:path w="244" h="244" extrusionOk="0">
                  <a:moveTo>
                    <a:pt x="122" y="0"/>
                  </a:moveTo>
                  <a:cubicBezTo>
                    <a:pt x="31" y="0"/>
                    <a:pt x="1" y="61"/>
                    <a:pt x="1" y="122"/>
                  </a:cubicBezTo>
                  <a:cubicBezTo>
                    <a:pt x="1" y="183"/>
                    <a:pt x="31" y="243"/>
                    <a:pt x="122" y="243"/>
                  </a:cubicBezTo>
                  <a:cubicBezTo>
                    <a:pt x="183" y="24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3" name="Google Shape;30913;p14"/>
            <p:cNvSpPr/>
            <p:nvPr/>
          </p:nvSpPr>
          <p:spPr>
            <a:xfrm>
              <a:off x="2495750" y="2110500"/>
              <a:ext cx="6100" cy="6100"/>
            </a:xfrm>
            <a:custGeom>
              <a:avLst/>
              <a:gdLst/>
              <a:ahLst/>
              <a:cxnLst/>
              <a:rect l="l" t="t" r="r" b="b"/>
              <a:pathLst>
                <a:path w="244" h="244" extrusionOk="0">
                  <a:moveTo>
                    <a:pt x="122" y="1"/>
                  </a:moveTo>
                  <a:cubicBezTo>
                    <a:pt x="31" y="1"/>
                    <a:pt x="1" y="61"/>
                    <a:pt x="1" y="122"/>
                  </a:cubicBezTo>
                  <a:cubicBezTo>
                    <a:pt x="1" y="213"/>
                    <a:pt x="31" y="244"/>
                    <a:pt x="122" y="244"/>
                  </a:cubicBezTo>
                  <a:cubicBezTo>
                    <a:pt x="183" y="244"/>
                    <a:pt x="244" y="21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4" name="Google Shape;30914;p14"/>
            <p:cNvSpPr/>
            <p:nvPr/>
          </p:nvSpPr>
          <p:spPr>
            <a:xfrm>
              <a:off x="2495750" y="2210050"/>
              <a:ext cx="6100" cy="5350"/>
            </a:xfrm>
            <a:custGeom>
              <a:avLst/>
              <a:gdLst/>
              <a:ahLst/>
              <a:cxnLst/>
              <a:rect l="l" t="t" r="r" b="b"/>
              <a:pathLst>
                <a:path w="244" h="214" extrusionOk="0">
                  <a:moveTo>
                    <a:pt x="122" y="0"/>
                  </a:moveTo>
                  <a:cubicBezTo>
                    <a:pt x="61" y="0"/>
                    <a:pt x="1" y="61"/>
                    <a:pt x="1" y="122"/>
                  </a:cubicBezTo>
                  <a:cubicBezTo>
                    <a:pt x="1"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5" name="Google Shape;30915;p14"/>
            <p:cNvSpPr/>
            <p:nvPr/>
          </p:nvSpPr>
          <p:spPr>
            <a:xfrm>
              <a:off x="2495750" y="2309600"/>
              <a:ext cx="5350" cy="4575"/>
            </a:xfrm>
            <a:custGeom>
              <a:avLst/>
              <a:gdLst/>
              <a:ahLst/>
              <a:cxnLst/>
              <a:rect l="l" t="t" r="r" b="b"/>
              <a:pathLst>
                <a:path w="214" h="183" extrusionOk="0">
                  <a:moveTo>
                    <a:pt x="122" y="0"/>
                  </a:moveTo>
                  <a:cubicBezTo>
                    <a:pt x="61" y="0"/>
                    <a:pt x="1" y="31"/>
                    <a:pt x="1" y="91"/>
                  </a:cubicBezTo>
                  <a:cubicBezTo>
                    <a:pt x="1" y="152"/>
                    <a:pt x="61" y="183"/>
                    <a:pt x="122" y="183"/>
                  </a:cubicBezTo>
                  <a:cubicBezTo>
                    <a:pt x="183" y="183"/>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6" name="Google Shape;30916;p14"/>
            <p:cNvSpPr/>
            <p:nvPr/>
          </p:nvSpPr>
          <p:spPr>
            <a:xfrm>
              <a:off x="2495750" y="2408375"/>
              <a:ext cx="5350" cy="5350"/>
            </a:xfrm>
            <a:custGeom>
              <a:avLst/>
              <a:gdLst/>
              <a:ahLst/>
              <a:cxnLst/>
              <a:rect l="l" t="t" r="r" b="b"/>
              <a:pathLst>
                <a:path w="214" h="214" extrusionOk="0">
                  <a:moveTo>
                    <a:pt x="122" y="1"/>
                  </a:moveTo>
                  <a:cubicBezTo>
                    <a:pt x="61" y="1"/>
                    <a:pt x="1" y="62"/>
                    <a:pt x="1" y="122"/>
                  </a:cubicBezTo>
                  <a:cubicBezTo>
                    <a:pt x="1" y="153"/>
                    <a:pt x="61" y="213"/>
                    <a:pt x="122" y="213"/>
                  </a:cubicBezTo>
                  <a:cubicBezTo>
                    <a:pt x="183" y="213"/>
                    <a:pt x="213" y="153"/>
                    <a:pt x="213" y="12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7" name="Google Shape;30917;p14"/>
            <p:cNvSpPr/>
            <p:nvPr/>
          </p:nvSpPr>
          <p:spPr>
            <a:xfrm>
              <a:off x="2496525" y="2507925"/>
              <a:ext cx="4575" cy="4575"/>
            </a:xfrm>
            <a:custGeom>
              <a:avLst/>
              <a:gdLst/>
              <a:ahLst/>
              <a:cxnLst/>
              <a:rect l="l" t="t" r="r" b="b"/>
              <a:pathLst>
                <a:path w="183" h="183"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8" name="Google Shape;30918;p14"/>
            <p:cNvSpPr/>
            <p:nvPr/>
          </p:nvSpPr>
          <p:spPr>
            <a:xfrm>
              <a:off x="2496525" y="2607475"/>
              <a:ext cx="4575" cy="3825"/>
            </a:xfrm>
            <a:custGeom>
              <a:avLst/>
              <a:gdLst/>
              <a:ahLst/>
              <a:cxnLst/>
              <a:rect l="l" t="t" r="r" b="b"/>
              <a:pathLst>
                <a:path w="183" h="153" extrusionOk="0">
                  <a:moveTo>
                    <a:pt x="91" y="0"/>
                  </a:moveTo>
                  <a:cubicBezTo>
                    <a:pt x="30" y="0"/>
                    <a:pt x="0" y="31"/>
                    <a:pt x="0" y="61"/>
                  </a:cubicBezTo>
                  <a:cubicBezTo>
                    <a:pt x="0" y="122"/>
                    <a:pt x="30" y="152"/>
                    <a:pt x="91" y="152"/>
                  </a:cubicBezTo>
                  <a:cubicBezTo>
                    <a:pt x="122" y="152"/>
                    <a:pt x="182" y="122"/>
                    <a:pt x="182" y="6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9" name="Google Shape;30919;p14"/>
            <p:cNvSpPr/>
            <p:nvPr/>
          </p:nvSpPr>
          <p:spPr>
            <a:xfrm>
              <a:off x="2496525" y="2706250"/>
              <a:ext cx="4575" cy="3825"/>
            </a:xfrm>
            <a:custGeom>
              <a:avLst/>
              <a:gdLst/>
              <a:ahLst/>
              <a:cxnLst/>
              <a:rect l="l" t="t" r="r" b="b"/>
              <a:pathLst>
                <a:path w="183" h="153" extrusionOk="0">
                  <a:moveTo>
                    <a:pt x="91" y="1"/>
                  </a:moveTo>
                  <a:cubicBezTo>
                    <a:pt x="30" y="1"/>
                    <a:pt x="0" y="31"/>
                    <a:pt x="0" y="92"/>
                  </a:cubicBezTo>
                  <a:cubicBezTo>
                    <a:pt x="0" y="122"/>
                    <a:pt x="30" y="153"/>
                    <a:pt x="91" y="153"/>
                  </a:cubicBezTo>
                  <a:cubicBezTo>
                    <a:pt x="122" y="153"/>
                    <a:pt x="182" y="122"/>
                    <a:pt x="182" y="9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0" name="Google Shape;30920;p14"/>
            <p:cNvSpPr/>
            <p:nvPr/>
          </p:nvSpPr>
          <p:spPr>
            <a:xfrm>
              <a:off x="2497275" y="2805800"/>
              <a:ext cx="3075" cy="3075"/>
            </a:xfrm>
            <a:custGeom>
              <a:avLst/>
              <a:gdLst/>
              <a:ahLst/>
              <a:cxnLst/>
              <a:rect l="l" t="t" r="r" b="b"/>
              <a:pathLst>
                <a:path w="123" h="123" extrusionOk="0">
                  <a:moveTo>
                    <a:pt x="61" y="1"/>
                  </a:moveTo>
                  <a:cubicBezTo>
                    <a:pt x="31" y="1"/>
                    <a:pt x="0" y="31"/>
                    <a:pt x="0" y="61"/>
                  </a:cubicBezTo>
                  <a:cubicBezTo>
                    <a:pt x="0" y="92"/>
                    <a:pt x="31" y="122"/>
                    <a:pt x="61" y="122"/>
                  </a:cubicBezTo>
                  <a:cubicBezTo>
                    <a:pt x="92" y="122"/>
                    <a:pt x="122" y="92"/>
                    <a:pt x="122" y="61"/>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1" name="Google Shape;30921;p14"/>
            <p:cNvSpPr/>
            <p:nvPr/>
          </p:nvSpPr>
          <p:spPr>
            <a:xfrm>
              <a:off x="2384050" y="321725"/>
              <a:ext cx="19025" cy="17500"/>
            </a:xfrm>
            <a:custGeom>
              <a:avLst/>
              <a:gdLst/>
              <a:ahLst/>
              <a:cxnLst/>
              <a:rect l="l" t="t" r="r" b="b"/>
              <a:pathLst>
                <a:path w="761" h="700" extrusionOk="0">
                  <a:moveTo>
                    <a:pt x="396" y="0"/>
                  </a:moveTo>
                  <a:cubicBezTo>
                    <a:pt x="183" y="0"/>
                    <a:pt x="0" y="152"/>
                    <a:pt x="0" y="335"/>
                  </a:cubicBezTo>
                  <a:cubicBezTo>
                    <a:pt x="0" y="548"/>
                    <a:pt x="183" y="700"/>
                    <a:pt x="396" y="700"/>
                  </a:cubicBezTo>
                  <a:cubicBezTo>
                    <a:pt x="578" y="700"/>
                    <a:pt x="760" y="548"/>
                    <a:pt x="760" y="335"/>
                  </a:cubicBezTo>
                  <a:cubicBezTo>
                    <a:pt x="760" y="152"/>
                    <a:pt x="57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2" name="Google Shape;30922;p14"/>
            <p:cNvSpPr/>
            <p:nvPr/>
          </p:nvSpPr>
          <p:spPr>
            <a:xfrm>
              <a:off x="2384050" y="420500"/>
              <a:ext cx="19025" cy="17500"/>
            </a:xfrm>
            <a:custGeom>
              <a:avLst/>
              <a:gdLst/>
              <a:ahLst/>
              <a:cxnLst/>
              <a:rect l="l" t="t" r="r" b="b"/>
              <a:pathLst>
                <a:path w="761" h="700" extrusionOk="0">
                  <a:moveTo>
                    <a:pt x="396" y="1"/>
                  </a:moveTo>
                  <a:cubicBezTo>
                    <a:pt x="183" y="1"/>
                    <a:pt x="0" y="153"/>
                    <a:pt x="0" y="366"/>
                  </a:cubicBezTo>
                  <a:cubicBezTo>
                    <a:pt x="0" y="548"/>
                    <a:pt x="183" y="700"/>
                    <a:pt x="396" y="700"/>
                  </a:cubicBezTo>
                  <a:cubicBezTo>
                    <a:pt x="578" y="700"/>
                    <a:pt x="760" y="548"/>
                    <a:pt x="760" y="366"/>
                  </a:cubicBezTo>
                  <a:cubicBezTo>
                    <a:pt x="760" y="153"/>
                    <a:pt x="57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3" name="Google Shape;30923;p14"/>
            <p:cNvSpPr/>
            <p:nvPr/>
          </p:nvSpPr>
          <p:spPr>
            <a:xfrm>
              <a:off x="2384800" y="520050"/>
              <a:ext cx="17500" cy="16750"/>
            </a:xfrm>
            <a:custGeom>
              <a:avLst/>
              <a:gdLst/>
              <a:ahLst/>
              <a:cxnLst/>
              <a:rect l="l" t="t" r="r" b="b"/>
              <a:pathLst>
                <a:path w="700" h="670" extrusionOk="0">
                  <a:moveTo>
                    <a:pt x="366" y="1"/>
                  </a:moveTo>
                  <a:cubicBezTo>
                    <a:pt x="153" y="1"/>
                    <a:pt x="1" y="153"/>
                    <a:pt x="1" y="335"/>
                  </a:cubicBezTo>
                  <a:cubicBezTo>
                    <a:pt x="1" y="517"/>
                    <a:pt x="153" y="669"/>
                    <a:pt x="366" y="669"/>
                  </a:cubicBezTo>
                  <a:cubicBezTo>
                    <a:pt x="548" y="669"/>
                    <a:pt x="700" y="517"/>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4" name="Google Shape;30924;p14"/>
            <p:cNvSpPr/>
            <p:nvPr/>
          </p:nvSpPr>
          <p:spPr>
            <a:xfrm>
              <a:off x="2384800" y="619600"/>
              <a:ext cx="17500" cy="15975"/>
            </a:xfrm>
            <a:custGeom>
              <a:avLst/>
              <a:gdLst/>
              <a:ahLst/>
              <a:cxnLst/>
              <a:rect l="l" t="t" r="r" b="b"/>
              <a:pathLst>
                <a:path w="700" h="639" extrusionOk="0">
                  <a:moveTo>
                    <a:pt x="366" y="1"/>
                  </a:moveTo>
                  <a:cubicBezTo>
                    <a:pt x="153" y="1"/>
                    <a:pt x="1" y="153"/>
                    <a:pt x="1" y="304"/>
                  </a:cubicBezTo>
                  <a:cubicBezTo>
                    <a:pt x="1" y="487"/>
                    <a:pt x="153" y="639"/>
                    <a:pt x="366" y="639"/>
                  </a:cubicBezTo>
                  <a:cubicBezTo>
                    <a:pt x="548" y="639"/>
                    <a:pt x="700" y="487"/>
                    <a:pt x="700" y="304"/>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5" name="Google Shape;30925;p14"/>
            <p:cNvSpPr/>
            <p:nvPr/>
          </p:nvSpPr>
          <p:spPr>
            <a:xfrm>
              <a:off x="2385575" y="719150"/>
              <a:ext cx="15975" cy="15225"/>
            </a:xfrm>
            <a:custGeom>
              <a:avLst/>
              <a:gdLst/>
              <a:ahLst/>
              <a:cxnLst/>
              <a:rect l="l" t="t" r="r" b="b"/>
              <a:pathLst>
                <a:path w="639" h="609" extrusionOk="0">
                  <a:moveTo>
                    <a:pt x="335" y="0"/>
                  </a:moveTo>
                  <a:cubicBezTo>
                    <a:pt x="152" y="0"/>
                    <a:pt x="0" y="122"/>
                    <a:pt x="0" y="304"/>
                  </a:cubicBezTo>
                  <a:cubicBezTo>
                    <a:pt x="0" y="456"/>
                    <a:pt x="152" y="608"/>
                    <a:pt x="335" y="608"/>
                  </a:cubicBezTo>
                  <a:cubicBezTo>
                    <a:pt x="487" y="60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6" name="Google Shape;30926;p14"/>
            <p:cNvSpPr/>
            <p:nvPr/>
          </p:nvSpPr>
          <p:spPr>
            <a:xfrm>
              <a:off x="2385575" y="817925"/>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487" y="609"/>
                    <a:pt x="639" y="487"/>
                    <a:pt x="639" y="305"/>
                  </a:cubicBezTo>
                  <a:cubicBezTo>
                    <a:pt x="639" y="15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7" name="Google Shape;30927;p14"/>
            <p:cNvSpPr/>
            <p:nvPr/>
          </p:nvSpPr>
          <p:spPr>
            <a:xfrm>
              <a:off x="2386325" y="918225"/>
              <a:ext cx="14475" cy="13725"/>
            </a:xfrm>
            <a:custGeom>
              <a:avLst/>
              <a:gdLst/>
              <a:ahLst/>
              <a:cxnLst/>
              <a:rect l="l" t="t" r="r" b="b"/>
              <a:pathLst>
                <a:path w="579" h="549" extrusionOk="0">
                  <a:moveTo>
                    <a:pt x="305" y="1"/>
                  </a:moveTo>
                  <a:cubicBezTo>
                    <a:pt x="122" y="1"/>
                    <a:pt x="1" y="123"/>
                    <a:pt x="1" y="275"/>
                  </a:cubicBezTo>
                  <a:cubicBezTo>
                    <a:pt x="1" y="427"/>
                    <a:pt x="122" y="548"/>
                    <a:pt x="305" y="548"/>
                  </a:cubicBezTo>
                  <a:cubicBezTo>
                    <a:pt x="457" y="548"/>
                    <a:pt x="578" y="427"/>
                    <a:pt x="578" y="275"/>
                  </a:cubicBezTo>
                  <a:cubicBezTo>
                    <a:pt x="57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8" name="Google Shape;30928;p14"/>
            <p:cNvSpPr/>
            <p:nvPr/>
          </p:nvSpPr>
          <p:spPr>
            <a:xfrm>
              <a:off x="2386325" y="1017025"/>
              <a:ext cx="14475" cy="13700"/>
            </a:xfrm>
            <a:custGeom>
              <a:avLst/>
              <a:gdLst/>
              <a:ahLst/>
              <a:cxnLst/>
              <a:rect l="l" t="t" r="r" b="b"/>
              <a:pathLst>
                <a:path w="579" h="548" extrusionOk="0">
                  <a:moveTo>
                    <a:pt x="305" y="0"/>
                  </a:moveTo>
                  <a:cubicBezTo>
                    <a:pt x="122" y="0"/>
                    <a:pt x="1" y="122"/>
                    <a:pt x="1" y="274"/>
                  </a:cubicBezTo>
                  <a:cubicBezTo>
                    <a:pt x="1" y="426"/>
                    <a:pt x="122" y="548"/>
                    <a:pt x="305" y="548"/>
                  </a:cubicBezTo>
                  <a:cubicBezTo>
                    <a:pt x="457" y="548"/>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9" name="Google Shape;30929;p14"/>
            <p:cNvSpPr/>
            <p:nvPr/>
          </p:nvSpPr>
          <p:spPr>
            <a:xfrm>
              <a:off x="2387100" y="1116575"/>
              <a:ext cx="12925" cy="12925"/>
            </a:xfrm>
            <a:custGeom>
              <a:avLst/>
              <a:gdLst/>
              <a:ahLst/>
              <a:cxnLst/>
              <a:rect l="l" t="t" r="r" b="b"/>
              <a:pathLst>
                <a:path w="517" h="517" extrusionOk="0">
                  <a:moveTo>
                    <a:pt x="274" y="0"/>
                  </a:moveTo>
                  <a:cubicBezTo>
                    <a:pt x="122" y="0"/>
                    <a:pt x="0" y="122"/>
                    <a:pt x="0" y="243"/>
                  </a:cubicBezTo>
                  <a:cubicBezTo>
                    <a:pt x="0" y="395"/>
                    <a:pt x="122" y="517"/>
                    <a:pt x="274" y="517"/>
                  </a:cubicBezTo>
                  <a:cubicBezTo>
                    <a:pt x="395" y="517"/>
                    <a:pt x="517" y="395"/>
                    <a:pt x="517" y="243"/>
                  </a:cubicBezTo>
                  <a:cubicBezTo>
                    <a:pt x="517" y="122"/>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0" name="Google Shape;30930;p14"/>
            <p:cNvSpPr/>
            <p:nvPr/>
          </p:nvSpPr>
          <p:spPr>
            <a:xfrm>
              <a:off x="2387100" y="1216125"/>
              <a:ext cx="12925" cy="12175"/>
            </a:xfrm>
            <a:custGeom>
              <a:avLst/>
              <a:gdLst/>
              <a:ahLst/>
              <a:cxnLst/>
              <a:rect l="l" t="t" r="r" b="b"/>
              <a:pathLst>
                <a:path w="517" h="487" extrusionOk="0">
                  <a:moveTo>
                    <a:pt x="274" y="0"/>
                  </a:moveTo>
                  <a:cubicBezTo>
                    <a:pt x="122" y="0"/>
                    <a:pt x="0" y="91"/>
                    <a:pt x="0" y="243"/>
                  </a:cubicBezTo>
                  <a:cubicBezTo>
                    <a:pt x="0" y="365"/>
                    <a:pt x="122" y="486"/>
                    <a:pt x="274" y="486"/>
                  </a:cubicBezTo>
                  <a:cubicBezTo>
                    <a:pt x="395" y="486"/>
                    <a:pt x="517" y="365"/>
                    <a:pt x="517" y="243"/>
                  </a:cubicBezTo>
                  <a:cubicBezTo>
                    <a:pt x="517" y="91"/>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1" name="Google Shape;30931;p14"/>
            <p:cNvSpPr/>
            <p:nvPr/>
          </p:nvSpPr>
          <p:spPr>
            <a:xfrm>
              <a:off x="2387100" y="1315650"/>
              <a:ext cx="12925" cy="11425"/>
            </a:xfrm>
            <a:custGeom>
              <a:avLst/>
              <a:gdLst/>
              <a:ahLst/>
              <a:cxnLst/>
              <a:rect l="l" t="t" r="r" b="b"/>
              <a:pathLst>
                <a:path w="517" h="457" extrusionOk="0">
                  <a:moveTo>
                    <a:pt x="274" y="1"/>
                  </a:moveTo>
                  <a:cubicBezTo>
                    <a:pt x="122" y="1"/>
                    <a:pt x="0" y="92"/>
                    <a:pt x="0" y="214"/>
                  </a:cubicBezTo>
                  <a:cubicBezTo>
                    <a:pt x="0" y="335"/>
                    <a:pt x="122" y="457"/>
                    <a:pt x="274" y="457"/>
                  </a:cubicBezTo>
                  <a:cubicBezTo>
                    <a:pt x="395" y="457"/>
                    <a:pt x="517" y="335"/>
                    <a:pt x="517" y="214"/>
                  </a:cubicBezTo>
                  <a:cubicBezTo>
                    <a:pt x="517" y="92"/>
                    <a:pt x="395"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2" name="Google Shape;30932;p14"/>
            <p:cNvSpPr/>
            <p:nvPr/>
          </p:nvSpPr>
          <p:spPr>
            <a:xfrm>
              <a:off x="2387850" y="1415200"/>
              <a:ext cx="11425" cy="9900"/>
            </a:xfrm>
            <a:custGeom>
              <a:avLst/>
              <a:gdLst/>
              <a:ahLst/>
              <a:cxnLst/>
              <a:rect l="l" t="t" r="r" b="b"/>
              <a:pathLst>
                <a:path w="457" h="396" extrusionOk="0">
                  <a:moveTo>
                    <a:pt x="244" y="1"/>
                  </a:moveTo>
                  <a:cubicBezTo>
                    <a:pt x="122" y="1"/>
                    <a:pt x="0" y="92"/>
                    <a:pt x="0" y="213"/>
                  </a:cubicBezTo>
                  <a:cubicBezTo>
                    <a:pt x="0" y="305"/>
                    <a:pt x="122" y="396"/>
                    <a:pt x="244" y="396"/>
                  </a:cubicBezTo>
                  <a:cubicBezTo>
                    <a:pt x="365" y="396"/>
                    <a:pt x="456" y="305"/>
                    <a:pt x="456" y="213"/>
                  </a:cubicBezTo>
                  <a:cubicBezTo>
                    <a:pt x="456"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3" name="Google Shape;30933;p14"/>
            <p:cNvSpPr/>
            <p:nvPr/>
          </p:nvSpPr>
          <p:spPr>
            <a:xfrm>
              <a:off x="2388600" y="1514000"/>
              <a:ext cx="9900" cy="10650"/>
            </a:xfrm>
            <a:custGeom>
              <a:avLst/>
              <a:gdLst/>
              <a:ahLst/>
              <a:cxnLst/>
              <a:rect l="l" t="t" r="r" b="b"/>
              <a:pathLst>
                <a:path w="396" h="426" extrusionOk="0">
                  <a:moveTo>
                    <a:pt x="214" y="0"/>
                  </a:moveTo>
                  <a:cubicBezTo>
                    <a:pt x="92" y="0"/>
                    <a:pt x="1" y="91"/>
                    <a:pt x="1" y="213"/>
                  </a:cubicBezTo>
                  <a:cubicBezTo>
                    <a:pt x="1" y="334"/>
                    <a:pt x="92" y="426"/>
                    <a:pt x="214" y="426"/>
                  </a:cubicBezTo>
                  <a:cubicBezTo>
                    <a:pt x="305" y="426"/>
                    <a:pt x="396" y="334"/>
                    <a:pt x="396" y="213"/>
                  </a:cubicBezTo>
                  <a:cubicBezTo>
                    <a:pt x="396" y="91"/>
                    <a:pt x="30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4" name="Google Shape;30934;p14"/>
            <p:cNvSpPr/>
            <p:nvPr/>
          </p:nvSpPr>
          <p:spPr>
            <a:xfrm>
              <a:off x="2388600" y="1613525"/>
              <a:ext cx="9900" cy="9925"/>
            </a:xfrm>
            <a:custGeom>
              <a:avLst/>
              <a:gdLst/>
              <a:ahLst/>
              <a:cxnLst/>
              <a:rect l="l" t="t" r="r" b="b"/>
              <a:pathLst>
                <a:path w="396" h="397" extrusionOk="0">
                  <a:moveTo>
                    <a:pt x="214" y="1"/>
                  </a:moveTo>
                  <a:cubicBezTo>
                    <a:pt x="92" y="1"/>
                    <a:pt x="1" y="92"/>
                    <a:pt x="1" y="183"/>
                  </a:cubicBezTo>
                  <a:cubicBezTo>
                    <a:pt x="1" y="305"/>
                    <a:pt x="92" y="396"/>
                    <a:pt x="214" y="396"/>
                  </a:cubicBezTo>
                  <a:cubicBezTo>
                    <a:pt x="305" y="396"/>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5" name="Google Shape;30935;p14"/>
            <p:cNvSpPr/>
            <p:nvPr/>
          </p:nvSpPr>
          <p:spPr>
            <a:xfrm>
              <a:off x="2388600" y="1713075"/>
              <a:ext cx="9900" cy="9150"/>
            </a:xfrm>
            <a:custGeom>
              <a:avLst/>
              <a:gdLst/>
              <a:ahLst/>
              <a:cxnLst/>
              <a:rect l="l" t="t" r="r" b="b"/>
              <a:pathLst>
                <a:path w="396" h="366" extrusionOk="0">
                  <a:moveTo>
                    <a:pt x="214" y="1"/>
                  </a:moveTo>
                  <a:cubicBezTo>
                    <a:pt x="92" y="1"/>
                    <a:pt x="1" y="92"/>
                    <a:pt x="1" y="183"/>
                  </a:cubicBezTo>
                  <a:cubicBezTo>
                    <a:pt x="1" y="274"/>
                    <a:pt x="92" y="366"/>
                    <a:pt x="214" y="366"/>
                  </a:cubicBezTo>
                  <a:cubicBezTo>
                    <a:pt x="305" y="366"/>
                    <a:pt x="396" y="274"/>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6" name="Google Shape;30936;p14"/>
            <p:cNvSpPr/>
            <p:nvPr/>
          </p:nvSpPr>
          <p:spPr>
            <a:xfrm>
              <a:off x="2389375" y="1812625"/>
              <a:ext cx="8375" cy="8375"/>
            </a:xfrm>
            <a:custGeom>
              <a:avLst/>
              <a:gdLst/>
              <a:ahLst/>
              <a:cxnLst/>
              <a:rect l="l" t="t" r="r" b="b"/>
              <a:pathLst>
                <a:path w="335" h="335" extrusionOk="0">
                  <a:moveTo>
                    <a:pt x="183" y="1"/>
                  </a:moveTo>
                  <a:cubicBezTo>
                    <a:pt x="61" y="1"/>
                    <a:pt x="0" y="61"/>
                    <a:pt x="0" y="153"/>
                  </a:cubicBezTo>
                  <a:cubicBezTo>
                    <a:pt x="0"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7" name="Google Shape;30937;p14"/>
            <p:cNvSpPr/>
            <p:nvPr/>
          </p:nvSpPr>
          <p:spPr>
            <a:xfrm>
              <a:off x="2389375" y="1912175"/>
              <a:ext cx="8375" cy="7625"/>
            </a:xfrm>
            <a:custGeom>
              <a:avLst/>
              <a:gdLst/>
              <a:ahLst/>
              <a:cxnLst/>
              <a:rect l="l" t="t" r="r" b="b"/>
              <a:pathLst>
                <a:path w="335" h="305" extrusionOk="0">
                  <a:moveTo>
                    <a:pt x="183" y="0"/>
                  </a:moveTo>
                  <a:cubicBezTo>
                    <a:pt x="91" y="0"/>
                    <a:pt x="0" y="61"/>
                    <a:pt x="0" y="152"/>
                  </a:cubicBezTo>
                  <a:cubicBezTo>
                    <a:pt x="0" y="213"/>
                    <a:pt x="91" y="304"/>
                    <a:pt x="183" y="304"/>
                  </a:cubicBezTo>
                  <a:cubicBezTo>
                    <a:pt x="243" y="304"/>
                    <a:pt x="335" y="213"/>
                    <a:pt x="335" y="152"/>
                  </a:cubicBezTo>
                  <a:cubicBezTo>
                    <a:pt x="335" y="61"/>
                    <a:pt x="243"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8" name="Google Shape;30938;p14"/>
            <p:cNvSpPr/>
            <p:nvPr/>
          </p:nvSpPr>
          <p:spPr>
            <a:xfrm>
              <a:off x="2389375" y="2010950"/>
              <a:ext cx="8375" cy="7625"/>
            </a:xfrm>
            <a:custGeom>
              <a:avLst/>
              <a:gdLst/>
              <a:ahLst/>
              <a:cxnLst/>
              <a:rect l="l" t="t" r="r" b="b"/>
              <a:pathLst>
                <a:path w="335" h="305" extrusionOk="0">
                  <a:moveTo>
                    <a:pt x="183" y="1"/>
                  </a:moveTo>
                  <a:cubicBezTo>
                    <a:pt x="91" y="1"/>
                    <a:pt x="0" y="62"/>
                    <a:pt x="0" y="153"/>
                  </a:cubicBezTo>
                  <a:cubicBezTo>
                    <a:pt x="0" y="244"/>
                    <a:pt x="91" y="305"/>
                    <a:pt x="183" y="305"/>
                  </a:cubicBezTo>
                  <a:cubicBezTo>
                    <a:pt x="243" y="305"/>
                    <a:pt x="335" y="244"/>
                    <a:pt x="335" y="153"/>
                  </a:cubicBezTo>
                  <a:cubicBezTo>
                    <a:pt x="335" y="62"/>
                    <a:pt x="243"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9" name="Google Shape;30939;p14"/>
            <p:cNvSpPr/>
            <p:nvPr/>
          </p:nvSpPr>
          <p:spPr>
            <a:xfrm>
              <a:off x="2390125" y="2110500"/>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13" y="274"/>
                    <a:pt x="305" y="213"/>
                    <a:pt x="305" y="122"/>
                  </a:cubicBezTo>
                  <a:cubicBezTo>
                    <a:pt x="305" y="6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0" name="Google Shape;30940;p14"/>
            <p:cNvSpPr/>
            <p:nvPr/>
          </p:nvSpPr>
          <p:spPr>
            <a:xfrm>
              <a:off x="2390125" y="2209300"/>
              <a:ext cx="6875" cy="6850"/>
            </a:xfrm>
            <a:custGeom>
              <a:avLst/>
              <a:gdLst/>
              <a:ahLst/>
              <a:cxnLst/>
              <a:rect l="l" t="t" r="r" b="b"/>
              <a:pathLst>
                <a:path w="275" h="274" extrusionOk="0">
                  <a:moveTo>
                    <a:pt x="153" y="0"/>
                  </a:moveTo>
                  <a:cubicBezTo>
                    <a:pt x="61" y="0"/>
                    <a:pt x="1" y="61"/>
                    <a:pt x="1" y="152"/>
                  </a:cubicBezTo>
                  <a:cubicBezTo>
                    <a:pt x="1" y="213"/>
                    <a:pt x="61" y="274"/>
                    <a:pt x="153" y="274"/>
                  </a:cubicBezTo>
                  <a:cubicBezTo>
                    <a:pt x="213" y="274"/>
                    <a:pt x="274" y="213"/>
                    <a:pt x="274" y="15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1" name="Google Shape;30941;p14"/>
            <p:cNvSpPr/>
            <p:nvPr/>
          </p:nvSpPr>
          <p:spPr>
            <a:xfrm>
              <a:off x="2390125" y="2308825"/>
              <a:ext cx="6875" cy="6125"/>
            </a:xfrm>
            <a:custGeom>
              <a:avLst/>
              <a:gdLst/>
              <a:ahLst/>
              <a:cxnLst/>
              <a:rect l="l" t="t" r="r" b="b"/>
              <a:pathLst>
                <a:path w="275" h="245" extrusionOk="0">
                  <a:moveTo>
                    <a:pt x="153" y="1"/>
                  </a:moveTo>
                  <a:cubicBezTo>
                    <a:pt x="61" y="1"/>
                    <a:pt x="1" y="62"/>
                    <a:pt x="1" y="122"/>
                  </a:cubicBezTo>
                  <a:cubicBezTo>
                    <a:pt x="1" y="183"/>
                    <a:pt x="61" y="244"/>
                    <a:pt x="153" y="244"/>
                  </a:cubicBezTo>
                  <a:cubicBezTo>
                    <a:pt x="213" y="244"/>
                    <a:pt x="274" y="183"/>
                    <a:pt x="274" y="122"/>
                  </a:cubicBezTo>
                  <a:cubicBezTo>
                    <a:pt x="274"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2" name="Google Shape;30942;p14"/>
            <p:cNvSpPr/>
            <p:nvPr/>
          </p:nvSpPr>
          <p:spPr>
            <a:xfrm>
              <a:off x="2390125" y="2408375"/>
              <a:ext cx="6875" cy="6100"/>
            </a:xfrm>
            <a:custGeom>
              <a:avLst/>
              <a:gdLst/>
              <a:ahLst/>
              <a:cxnLst/>
              <a:rect l="l" t="t" r="r" b="b"/>
              <a:pathLst>
                <a:path w="275" h="244" extrusionOk="0">
                  <a:moveTo>
                    <a:pt x="153" y="1"/>
                  </a:moveTo>
                  <a:cubicBezTo>
                    <a:pt x="61" y="1"/>
                    <a:pt x="1" y="31"/>
                    <a:pt x="1" y="122"/>
                  </a:cubicBezTo>
                  <a:cubicBezTo>
                    <a:pt x="1" y="183"/>
                    <a:pt x="61" y="244"/>
                    <a:pt x="153" y="244"/>
                  </a:cubicBezTo>
                  <a:cubicBezTo>
                    <a:pt x="213" y="244"/>
                    <a:pt x="274" y="183"/>
                    <a:pt x="274" y="122"/>
                  </a:cubicBezTo>
                  <a:cubicBezTo>
                    <a:pt x="274" y="3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3" name="Google Shape;30943;p14"/>
            <p:cNvSpPr/>
            <p:nvPr/>
          </p:nvSpPr>
          <p:spPr>
            <a:xfrm>
              <a:off x="2390900" y="2507175"/>
              <a:ext cx="5325" cy="6100"/>
            </a:xfrm>
            <a:custGeom>
              <a:avLst/>
              <a:gdLst/>
              <a:ahLst/>
              <a:cxnLst/>
              <a:rect l="l" t="t" r="r" b="b"/>
              <a:pathLst>
                <a:path w="213" h="244" extrusionOk="0">
                  <a:moveTo>
                    <a:pt x="122" y="0"/>
                  </a:moveTo>
                  <a:cubicBezTo>
                    <a:pt x="30" y="0"/>
                    <a:pt x="0" y="61"/>
                    <a:pt x="0" y="122"/>
                  </a:cubicBezTo>
                  <a:cubicBezTo>
                    <a:pt x="0" y="183"/>
                    <a:pt x="30" y="243"/>
                    <a:pt x="122" y="243"/>
                  </a:cubicBezTo>
                  <a:cubicBezTo>
                    <a:pt x="182" y="243"/>
                    <a:pt x="213" y="183"/>
                    <a:pt x="213" y="122"/>
                  </a:cubicBezTo>
                  <a:cubicBezTo>
                    <a:pt x="21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4" name="Google Shape;30944;p14"/>
            <p:cNvSpPr/>
            <p:nvPr/>
          </p:nvSpPr>
          <p:spPr>
            <a:xfrm>
              <a:off x="2390900" y="2606700"/>
              <a:ext cx="5325" cy="5350"/>
            </a:xfrm>
            <a:custGeom>
              <a:avLst/>
              <a:gdLst/>
              <a:ahLst/>
              <a:cxnLst/>
              <a:rect l="l" t="t" r="r" b="b"/>
              <a:pathLst>
                <a:path w="213" h="214" extrusionOk="0">
                  <a:moveTo>
                    <a:pt x="122" y="1"/>
                  </a:moveTo>
                  <a:cubicBezTo>
                    <a:pt x="61" y="1"/>
                    <a:pt x="0" y="62"/>
                    <a:pt x="0" y="92"/>
                  </a:cubicBezTo>
                  <a:cubicBezTo>
                    <a:pt x="0" y="153"/>
                    <a:pt x="61" y="214"/>
                    <a:pt x="122" y="214"/>
                  </a:cubicBezTo>
                  <a:cubicBezTo>
                    <a:pt x="152" y="214"/>
                    <a:pt x="213" y="153"/>
                    <a:pt x="213" y="92"/>
                  </a:cubicBezTo>
                  <a:cubicBezTo>
                    <a:pt x="213" y="62"/>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5" name="Google Shape;30945;p14"/>
            <p:cNvSpPr/>
            <p:nvPr/>
          </p:nvSpPr>
          <p:spPr>
            <a:xfrm>
              <a:off x="2390900" y="2706250"/>
              <a:ext cx="5325" cy="4600"/>
            </a:xfrm>
            <a:custGeom>
              <a:avLst/>
              <a:gdLst/>
              <a:ahLst/>
              <a:cxnLst/>
              <a:rect l="l" t="t" r="r" b="b"/>
              <a:pathLst>
                <a:path w="213" h="184" extrusionOk="0">
                  <a:moveTo>
                    <a:pt x="122" y="1"/>
                  </a:moveTo>
                  <a:cubicBezTo>
                    <a:pt x="61" y="1"/>
                    <a:pt x="0" y="31"/>
                    <a:pt x="0" y="92"/>
                  </a:cubicBezTo>
                  <a:cubicBezTo>
                    <a:pt x="0" y="122"/>
                    <a:pt x="61" y="183"/>
                    <a:pt x="122" y="183"/>
                  </a:cubicBezTo>
                  <a:cubicBezTo>
                    <a:pt x="152" y="183"/>
                    <a:pt x="213" y="122"/>
                    <a:pt x="213" y="92"/>
                  </a:cubicBezTo>
                  <a:cubicBezTo>
                    <a:pt x="213" y="31"/>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6" name="Google Shape;30946;p14"/>
            <p:cNvSpPr/>
            <p:nvPr/>
          </p:nvSpPr>
          <p:spPr>
            <a:xfrm>
              <a:off x="2390900" y="2805050"/>
              <a:ext cx="5325" cy="4575"/>
            </a:xfrm>
            <a:custGeom>
              <a:avLst/>
              <a:gdLst/>
              <a:ahLst/>
              <a:cxnLst/>
              <a:rect l="l" t="t" r="r" b="b"/>
              <a:pathLst>
                <a:path w="213" h="183" extrusionOk="0">
                  <a:moveTo>
                    <a:pt x="122" y="0"/>
                  </a:moveTo>
                  <a:cubicBezTo>
                    <a:pt x="61" y="0"/>
                    <a:pt x="0" y="61"/>
                    <a:pt x="0" y="91"/>
                  </a:cubicBezTo>
                  <a:cubicBezTo>
                    <a:pt x="0" y="152"/>
                    <a:pt x="61" y="183"/>
                    <a:pt x="122" y="183"/>
                  </a:cubicBezTo>
                  <a:cubicBezTo>
                    <a:pt x="152" y="183"/>
                    <a:pt x="213" y="152"/>
                    <a:pt x="213" y="91"/>
                  </a:cubicBezTo>
                  <a:cubicBezTo>
                    <a:pt x="213" y="61"/>
                    <a:pt x="15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7" name="Google Shape;30947;p14"/>
            <p:cNvSpPr/>
            <p:nvPr/>
          </p:nvSpPr>
          <p:spPr>
            <a:xfrm>
              <a:off x="2391650" y="2904600"/>
              <a:ext cx="3825" cy="3800"/>
            </a:xfrm>
            <a:custGeom>
              <a:avLst/>
              <a:gdLst/>
              <a:ahLst/>
              <a:cxnLst/>
              <a:rect l="l" t="t" r="r" b="b"/>
              <a:pathLst>
                <a:path w="153" h="152" extrusionOk="0">
                  <a:moveTo>
                    <a:pt x="92" y="0"/>
                  </a:moveTo>
                  <a:cubicBezTo>
                    <a:pt x="31" y="0"/>
                    <a:pt x="0" y="30"/>
                    <a:pt x="0" y="91"/>
                  </a:cubicBezTo>
                  <a:cubicBezTo>
                    <a:pt x="0" y="122"/>
                    <a:pt x="31" y="152"/>
                    <a:pt x="92" y="152"/>
                  </a:cubicBezTo>
                  <a:cubicBezTo>
                    <a:pt x="122" y="152"/>
                    <a:pt x="152" y="122"/>
                    <a:pt x="152" y="91"/>
                  </a:cubicBezTo>
                  <a:cubicBezTo>
                    <a:pt x="152"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8" name="Google Shape;30948;p14"/>
            <p:cNvSpPr/>
            <p:nvPr/>
          </p:nvSpPr>
          <p:spPr>
            <a:xfrm>
              <a:off x="2391650" y="3004125"/>
              <a:ext cx="3825" cy="3075"/>
            </a:xfrm>
            <a:custGeom>
              <a:avLst/>
              <a:gdLst/>
              <a:ahLst/>
              <a:cxnLst/>
              <a:rect l="l" t="t" r="r" b="b"/>
              <a:pathLst>
                <a:path w="153" h="123" extrusionOk="0">
                  <a:moveTo>
                    <a:pt x="92" y="1"/>
                  </a:moveTo>
                  <a:cubicBezTo>
                    <a:pt x="31" y="1"/>
                    <a:pt x="0" y="31"/>
                    <a:pt x="0" y="62"/>
                  </a:cubicBezTo>
                  <a:cubicBezTo>
                    <a:pt x="0" y="92"/>
                    <a:pt x="31" y="122"/>
                    <a:pt x="92" y="122"/>
                  </a:cubicBezTo>
                  <a:cubicBezTo>
                    <a:pt x="122" y="122"/>
                    <a:pt x="152" y="92"/>
                    <a:pt x="152" y="62"/>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9" name="Google Shape;30949;p14"/>
            <p:cNvSpPr/>
            <p:nvPr/>
          </p:nvSpPr>
          <p:spPr>
            <a:xfrm>
              <a:off x="2277675" y="320200"/>
              <a:ext cx="21300" cy="19775"/>
            </a:xfrm>
            <a:custGeom>
              <a:avLst/>
              <a:gdLst/>
              <a:ahLst/>
              <a:cxnLst/>
              <a:rect l="l" t="t" r="r" b="b"/>
              <a:pathLst>
                <a:path w="852" h="791" extrusionOk="0">
                  <a:moveTo>
                    <a:pt x="426" y="1"/>
                  </a:moveTo>
                  <a:cubicBezTo>
                    <a:pt x="213" y="1"/>
                    <a:pt x="0" y="183"/>
                    <a:pt x="0" y="396"/>
                  </a:cubicBezTo>
                  <a:cubicBezTo>
                    <a:pt x="0" y="609"/>
                    <a:pt x="21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0" name="Google Shape;30950;p14"/>
            <p:cNvSpPr/>
            <p:nvPr/>
          </p:nvSpPr>
          <p:spPr>
            <a:xfrm>
              <a:off x="2277675" y="419750"/>
              <a:ext cx="21300" cy="19775"/>
            </a:xfrm>
            <a:custGeom>
              <a:avLst/>
              <a:gdLst/>
              <a:ahLst/>
              <a:cxnLst/>
              <a:rect l="l" t="t" r="r" b="b"/>
              <a:pathLst>
                <a:path w="852" h="791" extrusionOk="0">
                  <a:moveTo>
                    <a:pt x="426" y="0"/>
                  </a:moveTo>
                  <a:cubicBezTo>
                    <a:pt x="213" y="0"/>
                    <a:pt x="0" y="152"/>
                    <a:pt x="0" y="396"/>
                  </a:cubicBezTo>
                  <a:cubicBezTo>
                    <a:pt x="0" y="608"/>
                    <a:pt x="213" y="791"/>
                    <a:pt x="426" y="791"/>
                  </a:cubicBezTo>
                  <a:cubicBezTo>
                    <a:pt x="669" y="791"/>
                    <a:pt x="851" y="608"/>
                    <a:pt x="851" y="396"/>
                  </a:cubicBezTo>
                  <a:cubicBezTo>
                    <a:pt x="851" y="15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1" name="Google Shape;30951;p14"/>
            <p:cNvSpPr/>
            <p:nvPr/>
          </p:nvSpPr>
          <p:spPr>
            <a:xfrm>
              <a:off x="2278425" y="518525"/>
              <a:ext cx="20550" cy="19800"/>
            </a:xfrm>
            <a:custGeom>
              <a:avLst/>
              <a:gdLst/>
              <a:ahLst/>
              <a:cxnLst/>
              <a:rect l="l" t="t" r="r" b="b"/>
              <a:pathLst>
                <a:path w="822" h="792" extrusionOk="0">
                  <a:moveTo>
                    <a:pt x="396" y="1"/>
                  </a:moveTo>
                  <a:cubicBezTo>
                    <a:pt x="183" y="1"/>
                    <a:pt x="0" y="183"/>
                    <a:pt x="0" y="396"/>
                  </a:cubicBezTo>
                  <a:cubicBezTo>
                    <a:pt x="0" y="609"/>
                    <a:pt x="183" y="791"/>
                    <a:pt x="396" y="791"/>
                  </a:cubicBezTo>
                  <a:cubicBezTo>
                    <a:pt x="639" y="791"/>
                    <a:pt x="821" y="609"/>
                    <a:pt x="821" y="396"/>
                  </a:cubicBezTo>
                  <a:cubicBezTo>
                    <a:pt x="821" y="18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2" name="Google Shape;30952;p14"/>
            <p:cNvSpPr/>
            <p:nvPr/>
          </p:nvSpPr>
          <p:spPr>
            <a:xfrm>
              <a:off x="2279175" y="618075"/>
              <a:ext cx="19025" cy="18275"/>
            </a:xfrm>
            <a:custGeom>
              <a:avLst/>
              <a:gdLst/>
              <a:ahLst/>
              <a:cxnLst/>
              <a:rect l="l" t="t" r="r" b="b"/>
              <a:pathLst>
                <a:path w="761" h="731" extrusionOk="0">
                  <a:moveTo>
                    <a:pt x="366" y="1"/>
                  </a:moveTo>
                  <a:cubicBezTo>
                    <a:pt x="153" y="1"/>
                    <a:pt x="1" y="183"/>
                    <a:pt x="1" y="365"/>
                  </a:cubicBezTo>
                  <a:cubicBezTo>
                    <a:pt x="1" y="578"/>
                    <a:pt x="153" y="730"/>
                    <a:pt x="366" y="730"/>
                  </a:cubicBezTo>
                  <a:cubicBezTo>
                    <a:pt x="578" y="730"/>
                    <a:pt x="761" y="578"/>
                    <a:pt x="761" y="365"/>
                  </a:cubicBezTo>
                  <a:cubicBezTo>
                    <a:pt x="761" y="18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3" name="Google Shape;30953;p14"/>
            <p:cNvSpPr/>
            <p:nvPr/>
          </p:nvSpPr>
          <p:spPr>
            <a:xfrm>
              <a:off x="2279175" y="718375"/>
              <a:ext cx="18275" cy="16750"/>
            </a:xfrm>
            <a:custGeom>
              <a:avLst/>
              <a:gdLst/>
              <a:ahLst/>
              <a:cxnLst/>
              <a:rect l="l" t="t" r="r" b="b"/>
              <a:pathLst>
                <a:path w="731" h="670" extrusionOk="0">
                  <a:moveTo>
                    <a:pt x="366" y="1"/>
                  </a:moveTo>
                  <a:cubicBezTo>
                    <a:pt x="183" y="1"/>
                    <a:pt x="1" y="153"/>
                    <a:pt x="1" y="335"/>
                  </a:cubicBezTo>
                  <a:cubicBezTo>
                    <a:pt x="1" y="518"/>
                    <a:pt x="183" y="670"/>
                    <a:pt x="366" y="670"/>
                  </a:cubicBezTo>
                  <a:cubicBezTo>
                    <a:pt x="578" y="670"/>
                    <a:pt x="730" y="51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4" name="Google Shape;30954;p14"/>
            <p:cNvSpPr/>
            <p:nvPr/>
          </p:nvSpPr>
          <p:spPr>
            <a:xfrm>
              <a:off x="2279950" y="817175"/>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5" name="Google Shape;30955;p14"/>
            <p:cNvSpPr/>
            <p:nvPr/>
          </p:nvSpPr>
          <p:spPr>
            <a:xfrm>
              <a:off x="2279950" y="916725"/>
              <a:ext cx="16725" cy="15975"/>
            </a:xfrm>
            <a:custGeom>
              <a:avLst/>
              <a:gdLst/>
              <a:ahLst/>
              <a:cxnLst/>
              <a:rect l="l" t="t" r="r" b="b"/>
              <a:pathLst>
                <a:path w="669" h="639" extrusionOk="0">
                  <a:moveTo>
                    <a:pt x="335" y="0"/>
                  </a:moveTo>
                  <a:cubicBezTo>
                    <a:pt x="152" y="0"/>
                    <a:pt x="0" y="152"/>
                    <a:pt x="0" y="335"/>
                  </a:cubicBezTo>
                  <a:cubicBezTo>
                    <a:pt x="0" y="487"/>
                    <a:pt x="152" y="639"/>
                    <a:pt x="335" y="639"/>
                  </a:cubicBezTo>
                  <a:cubicBezTo>
                    <a:pt x="517" y="639"/>
                    <a:pt x="669" y="48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6" name="Google Shape;30956;p14"/>
            <p:cNvSpPr/>
            <p:nvPr/>
          </p:nvSpPr>
          <p:spPr>
            <a:xfrm>
              <a:off x="2279950" y="1016275"/>
              <a:ext cx="16725" cy="15200"/>
            </a:xfrm>
            <a:custGeom>
              <a:avLst/>
              <a:gdLst/>
              <a:ahLst/>
              <a:cxnLst/>
              <a:rect l="l" t="t" r="r" b="b"/>
              <a:pathLst>
                <a:path w="669" h="608" extrusionOk="0">
                  <a:moveTo>
                    <a:pt x="335" y="0"/>
                  </a:moveTo>
                  <a:cubicBezTo>
                    <a:pt x="152" y="0"/>
                    <a:pt x="0" y="122"/>
                    <a:pt x="0" y="304"/>
                  </a:cubicBezTo>
                  <a:cubicBezTo>
                    <a:pt x="0" y="486"/>
                    <a:pt x="152" y="608"/>
                    <a:pt x="335" y="608"/>
                  </a:cubicBezTo>
                  <a:cubicBezTo>
                    <a:pt x="517" y="608"/>
                    <a:pt x="669" y="48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7" name="Google Shape;30957;p14"/>
            <p:cNvSpPr/>
            <p:nvPr/>
          </p:nvSpPr>
          <p:spPr>
            <a:xfrm>
              <a:off x="2280700" y="1115800"/>
              <a:ext cx="15225" cy="14475"/>
            </a:xfrm>
            <a:custGeom>
              <a:avLst/>
              <a:gdLst/>
              <a:ahLst/>
              <a:cxnLst/>
              <a:rect l="l" t="t" r="r" b="b"/>
              <a:pathLst>
                <a:path w="609" h="579" extrusionOk="0">
                  <a:moveTo>
                    <a:pt x="305" y="1"/>
                  </a:moveTo>
                  <a:cubicBezTo>
                    <a:pt x="153" y="1"/>
                    <a:pt x="1" y="122"/>
                    <a:pt x="1" y="274"/>
                  </a:cubicBezTo>
                  <a:cubicBezTo>
                    <a:pt x="1" y="457"/>
                    <a:pt x="153"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8" name="Google Shape;30958;p14"/>
            <p:cNvSpPr/>
            <p:nvPr/>
          </p:nvSpPr>
          <p:spPr>
            <a:xfrm>
              <a:off x="2281475" y="1215350"/>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9" name="Google Shape;30959;p14"/>
            <p:cNvSpPr/>
            <p:nvPr/>
          </p:nvSpPr>
          <p:spPr>
            <a:xfrm>
              <a:off x="2281475" y="1314900"/>
              <a:ext cx="13700" cy="12950"/>
            </a:xfrm>
            <a:custGeom>
              <a:avLst/>
              <a:gdLst/>
              <a:ahLst/>
              <a:cxnLst/>
              <a:rect l="l" t="t" r="r" b="b"/>
              <a:pathLst>
                <a:path w="548" h="518" extrusionOk="0">
                  <a:moveTo>
                    <a:pt x="274" y="0"/>
                  </a:moveTo>
                  <a:cubicBezTo>
                    <a:pt x="122" y="0"/>
                    <a:pt x="0" y="92"/>
                    <a:pt x="0" y="244"/>
                  </a:cubicBezTo>
                  <a:cubicBezTo>
                    <a:pt x="0" y="396"/>
                    <a:pt x="122" y="517"/>
                    <a:pt x="274" y="517"/>
                  </a:cubicBezTo>
                  <a:cubicBezTo>
                    <a:pt x="426" y="517"/>
                    <a:pt x="547" y="396"/>
                    <a:pt x="547" y="244"/>
                  </a:cubicBezTo>
                  <a:cubicBezTo>
                    <a:pt x="547"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0" name="Google Shape;30960;p14"/>
            <p:cNvSpPr/>
            <p:nvPr/>
          </p:nvSpPr>
          <p:spPr>
            <a:xfrm>
              <a:off x="2282225" y="1414450"/>
              <a:ext cx="12950" cy="12175"/>
            </a:xfrm>
            <a:custGeom>
              <a:avLst/>
              <a:gdLst/>
              <a:ahLst/>
              <a:cxnLst/>
              <a:rect l="l" t="t" r="r" b="b"/>
              <a:pathLst>
                <a:path w="518" h="487" extrusionOk="0">
                  <a:moveTo>
                    <a:pt x="244" y="0"/>
                  </a:moveTo>
                  <a:cubicBezTo>
                    <a:pt x="122" y="0"/>
                    <a:pt x="0" y="91"/>
                    <a:pt x="0" y="243"/>
                  </a:cubicBezTo>
                  <a:cubicBezTo>
                    <a:pt x="0" y="365"/>
                    <a:pt x="12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1" name="Google Shape;30961;p14"/>
            <p:cNvSpPr/>
            <p:nvPr/>
          </p:nvSpPr>
          <p:spPr>
            <a:xfrm>
              <a:off x="2282225" y="1513225"/>
              <a:ext cx="12175" cy="12200"/>
            </a:xfrm>
            <a:custGeom>
              <a:avLst/>
              <a:gdLst/>
              <a:ahLst/>
              <a:cxnLst/>
              <a:rect l="l" t="t" r="r" b="b"/>
              <a:pathLst>
                <a:path w="487" h="488" extrusionOk="0">
                  <a:moveTo>
                    <a:pt x="244" y="1"/>
                  </a:moveTo>
                  <a:cubicBezTo>
                    <a:pt x="122" y="1"/>
                    <a:pt x="0" y="122"/>
                    <a:pt x="0" y="244"/>
                  </a:cubicBezTo>
                  <a:cubicBezTo>
                    <a:pt x="0" y="365"/>
                    <a:pt x="12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2" name="Google Shape;30962;p14"/>
            <p:cNvSpPr/>
            <p:nvPr/>
          </p:nvSpPr>
          <p:spPr>
            <a:xfrm>
              <a:off x="2282975" y="1612775"/>
              <a:ext cx="11425" cy="11425"/>
            </a:xfrm>
            <a:custGeom>
              <a:avLst/>
              <a:gdLst/>
              <a:ahLst/>
              <a:cxnLst/>
              <a:rect l="l" t="t" r="r" b="b"/>
              <a:pathLst>
                <a:path w="457" h="457" extrusionOk="0">
                  <a:moveTo>
                    <a:pt x="214" y="1"/>
                  </a:moveTo>
                  <a:cubicBezTo>
                    <a:pt x="92" y="1"/>
                    <a:pt x="1" y="92"/>
                    <a:pt x="1" y="213"/>
                  </a:cubicBezTo>
                  <a:cubicBezTo>
                    <a:pt x="1" y="335"/>
                    <a:pt x="92" y="456"/>
                    <a:pt x="214" y="456"/>
                  </a:cubicBezTo>
                  <a:cubicBezTo>
                    <a:pt x="335" y="456"/>
                    <a:pt x="457" y="335"/>
                    <a:pt x="457" y="213"/>
                  </a:cubicBezTo>
                  <a:cubicBezTo>
                    <a:pt x="45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3" name="Google Shape;30963;p14"/>
            <p:cNvSpPr/>
            <p:nvPr/>
          </p:nvSpPr>
          <p:spPr>
            <a:xfrm>
              <a:off x="2282975" y="1712325"/>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4" name="Google Shape;30964;p14"/>
            <p:cNvSpPr/>
            <p:nvPr/>
          </p:nvSpPr>
          <p:spPr>
            <a:xfrm>
              <a:off x="2282975" y="1811875"/>
              <a:ext cx="10675" cy="9900"/>
            </a:xfrm>
            <a:custGeom>
              <a:avLst/>
              <a:gdLst/>
              <a:ahLst/>
              <a:cxnLst/>
              <a:rect l="l" t="t" r="r" b="b"/>
              <a:pathLst>
                <a:path w="427" h="396" extrusionOk="0">
                  <a:moveTo>
                    <a:pt x="214" y="0"/>
                  </a:moveTo>
                  <a:cubicBezTo>
                    <a:pt x="92" y="0"/>
                    <a:pt x="1" y="91"/>
                    <a:pt x="1" y="183"/>
                  </a:cubicBezTo>
                  <a:cubicBezTo>
                    <a:pt x="1" y="304"/>
                    <a:pt x="92" y="395"/>
                    <a:pt x="214" y="395"/>
                  </a:cubicBezTo>
                  <a:cubicBezTo>
                    <a:pt x="335" y="395"/>
                    <a:pt x="426" y="304"/>
                    <a:pt x="426" y="18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5" name="Google Shape;30965;p14"/>
            <p:cNvSpPr/>
            <p:nvPr/>
          </p:nvSpPr>
          <p:spPr>
            <a:xfrm>
              <a:off x="2283750" y="1910650"/>
              <a:ext cx="9900" cy="9900"/>
            </a:xfrm>
            <a:custGeom>
              <a:avLst/>
              <a:gdLst/>
              <a:ahLst/>
              <a:cxnLst/>
              <a:rect l="l" t="t" r="r" b="b"/>
              <a:pathLst>
                <a:path w="396" h="396" extrusionOk="0">
                  <a:moveTo>
                    <a:pt x="183" y="1"/>
                  </a:moveTo>
                  <a:cubicBezTo>
                    <a:pt x="91" y="1"/>
                    <a:pt x="0" y="92"/>
                    <a:pt x="0" y="213"/>
                  </a:cubicBezTo>
                  <a:cubicBezTo>
                    <a:pt x="0" y="305"/>
                    <a:pt x="91" y="396"/>
                    <a:pt x="183" y="396"/>
                  </a:cubicBezTo>
                  <a:cubicBezTo>
                    <a:pt x="304" y="396"/>
                    <a:pt x="395" y="305"/>
                    <a:pt x="395" y="21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6" name="Google Shape;30966;p14"/>
            <p:cNvSpPr/>
            <p:nvPr/>
          </p:nvSpPr>
          <p:spPr>
            <a:xfrm>
              <a:off x="2283750" y="2010200"/>
              <a:ext cx="9125" cy="9150"/>
            </a:xfrm>
            <a:custGeom>
              <a:avLst/>
              <a:gdLst/>
              <a:ahLst/>
              <a:cxnLst/>
              <a:rect l="l" t="t" r="r" b="b"/>
              <a:pathLst>
                <a:path w="365" h="366" extrusionOk="0">
                  <a:moveTo>
                    <a:pt x="183" y="0"/>
                  </a:moveTo>
                  <a:cubicBezTo>
                    <a:pt x="91" y="0"/>
                    <a:pt x="0" y="92"/>
                    <a:pt x="0" y="183"/>
                  </a:cubicBezTo>
                  <a:cubicBezTo>
                    <a:pt x="0" y="274"/>
                    <a:pt x="91" y="365"/>
                    <a:pt x="183" y="365"/>
                  </a:cubicBezTo>
                  <a:cubicBezTo>
                    <a:pt x="304" y="365"/>
                    <a:pt x="365" y="274"/>
                    <a:pt x="365" y="183"/>
                  </a:cubicBezTo>
                  <a:cubicBezTo>
                    <a:pt x="365" y="92"/>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7" name="Google Shape;30967;p14"/>
            <p:cNvSpPr/>
            <p:nvPr/>
          </p:nvSpPr>
          <p:spPr>
            <a:xfrm>
              <a:off x="2283750" y="2109750"/>
              <a:ext cx="9125" cy="8375"/>
            </a:xfrm>
            <a:custGeom>
              <a:avLst/>
              <a:gdLst/>
              <a:ahLst/>
              <a:cxnLst/>
              <a:rect l="l" t="t" r="r" b="b"/>
              <a:pathLst>
                <a:path w="365" h="335" extrusionOk="0">
                  <a:moveTo>
                    <a:pt x="183" y="0"/>
                  </a:moveTo>
                  <a:cubicBezTo>
                    <a:pt x="91" y="0"/>
                    <a:pt x="0" y="61"/>
                    <a:pt x="0" y="152"/>
                  </a:cubicBezTo>
                  <a:cubicBezTo>
                    <a:pt x="0" y="243"/>
                    <a:pt x="91"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8" name="Google Shape;30968;p14"/>
            <p:cNvSpPr/>
            <p:nvPr/>
          </p:nvSpPr>
          <p:spPr>
            <a:xfrm>
              <a:off x="2284500" y="2209300"/>
              <a:ext cx="8375" cy="7625"/>
            </a:xfrm>
            <a:custGeom>
              <a:avLst/>
              <a:gdLst/>
              <a:ahLst/>
              <a:cxnLst/>
              <a:rect l="l" t="t" r="r" b="b"/>
              <a:pathLst>
                <a:path w="335" h="305" extrusionOk="0">
                  <a:moveTo>
                    <a:pt x="153" y="0"/>
                  </a:moveTo>
                  <a:cubicBezTo>
                    <a:pt x="61" y="0"/>
                    <a:pt x="1" y="61"/>
                    <a:pt x="1" y="152"/>
                  </a:cubicBezTo>
                  <a:cubicBezTo>
                    <a:pt x="1" y="243"/>
                    <a:pt x="61" y="304"/>
                    <a:pt x="153" y="304"/>
                  </a:cubicBezTo>
                  <a:cubicBezTo>
                    <a:pt x="244" y="304"/>
                    <a:pt x="335" y="243"/>
                    <a:pt x="335" y="152"/>
                  </a:cubicBezTo>
                  <a:cubicBezTo>
                    <a:pt x="33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9" name="Google Shape;30969;p14"/>
            <p:cNvSpPr/>
            <p:nvPr/>
          </p:nvSpPr>
          <p:spPr>
            <a:xfrm>
              <a:off x="2284500" y="2308825"/>
              <a:ext cx="7625" cy="6875"/>
            </a:xfrm>
            <a:custGeom>
              <a:avLst/>
              <a:gdLst/>
              <a:ahLst/>
              <a:cxnLst/>
              <a:rect l="l" t="t" r="r" b="b"/>
              <a:pathLst>
                <a:path w="305" h="275" extrusionOk="0">
                  <a:moveTo>
                    <a:pt x="153" y="1"/>
                  </a:moveTo>
                  <a:cubicBezTo>
                    <a:pt x="61" y="1"/>
                    <a:pt x="1" y="62"/>
                    <a:pt x="1" y="122"/>
                  </a:cubicBezTo>
                  <a:cubicBezTo>
                    <a:pt x="1" y="214"/>
                    <a:pt x="61"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0" name="Google Shape;30970;p14"/>
            <p:cNvSpPr/>
            <p:nvPr/>
          </p:nvSpPr>
          <p:spPr>
            <a:xfrm>
              <a:off x="2284500" y="2407625"/>
              <a:ext cx="7625" cy="6850"/>
            </a:xfrm>
            <a:custGeom>
              <a:avLst/>
              <a:gdLst/>
              <a:ahLst/>
              <a:cxnLst/>
              <a:rect l="l" t="t" r="r" b="b"/>
              <a:pathLst>
                <a:path w="305" h="274" extrusionOk="0">
                  <a:moveTo>
                    <a:pt x="153" y="0"/>
                  </a:moveTo>
                  <a:cubicBezTo>
                    <a:pt x="61" y="0"/>
                    <a:pt x="1" y="61"/>
                    <a:pt x="1" y="152"/>
                  </a:cubicBezTo>
                  <a:cubicBezTo>
                    <a:pt x="1" y="213"/>
                    <a:pt x="61"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1" name="Google Shape;30971;p14"/>
            <p:cNvSpPr/>
            <p:nvPr/>
          </p:nvSpPr>
          <p:spPr>
            <a:xfrm>
              <a:off x="2285275" y="2507175"/>
              <a:ext cx="6850" cy="6100"/>
            </a:xfrm>
            <a:custGeom>
              <a:avLst/>
              <a:gdLst/>
              <a:ahLst/>
              <a:cxnLst/>
              <a:rect l="l" t="t" r="r" b="b"/>
              <a:pathLst>
                <a:path w="274" h="244" extrusionOk="0">
                  <a:moveTo>
                    <a:pt x="122" y="0"/>
                  </a:moveTo>
                  <a:cubicBezTo>
                    <a:pt x="61" y="0"/>
                    <a:pt x="0" y="61"/>
                    <a:pt x="0" y="122"/>
                  </a:cubicBezTo>
                  <a:cubicBezTo>
                    <a:pt x="0"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2" name="Google Shape;30972;p14"/>
            <p:cNvSpPr/>
            <p:nvPr/>
          </p:nvSpPr>
          <p:spPr>
            <a:xfrm>
              <a:off x="2285275" y="2605950"/>
              <a:ext cx="6100" cy="6100"/>
            </a:xfrm>
            <a:custGeom>
              <a:avLst/>
              <a:gdLst/>
              <a:ahLst/>
              <a:cxnLst/>
              <a:rect l="l" t="t" r="r" b="b"/>
              <a:pathLst>
                <a:path w="244" h="244" extrusionOk="0">
                  <a:moveTo>
                    <a:pt x="122" y="1"/>
                  </a:moveTo>
                  <a:cubicBezTo>
                    <a:pt x="61" y="1"/>
                    <a:pt x="0" y="61"/>
                    <a:pt x="0" y="122"/>
                  </a:cubicBezTo>
                  <a:cubicBezTo>
                    <a:pt x="0" y="213"/>
                    <a:pt x="61" y="244"/>
                    <a:pt x="122" y="244"/>
                  </a:cubicBezTo>
                  <a:cubicBezTo>
                    <a:pt x="213" y="244"/>
                    <a:pt x="243" y="213"/>
                    <a:pt x="243" y="122"/>
                  </a:cubicBezTo>
                  <a:cubicBezTo>
                    <a:pt x="243"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3" name="Google Shape;30973;p14"/>
            <p:cNvSpPr/>
            <p:nvPr/>
          </p:nvSpPr>
          <p:spPr>
            <a:xfrm>
              <a:off x="2285275" y="2705500"/>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2" y="213"/>
                    <a:pt x="243" y="183"/>
                    <a:pt x="243" y="122"/>
                  </a:cubicBezTo>
                  <a:cubicBezTo>
                    <a:pt x="24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4" name="Google Shape;30974;p14"/>
            <p:cNvSpPr/>
            <p:nvPr/>
          </p:nvSpPr>
          <p:spPr>
            <a:xfrm>
              <a:off x="2285275" y="2805050"/>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2" y="213"/>
                    <a:pt x="243" y="152"/>
                    <a:pt x="243" y="91"/>
                  </a:cubicBezTo>
                  <a:cubicBezTo>
                    <a:pt x="24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5" name="Google Shape;30975;p14"/>
            <p:cNvSpPr/>
            <p:nvPr/>
          </p:nvSpPr>
          <p:spPr>
            <a:xfrm>
              <a:off x="2286025" y="2903825"/>
              <a:ext cx="5350" cy="5350"/>
            </a:xfrm>
            <a:custGeom>
              <a:avLst/>
              <a:gdLst/>
              <a:ahLst/>
              <a:cxnLst/>
              <a:rect l="l" t="t" r="r" b="b"/>
              <a:pathLst>
                <a:path w="214" h="214" extrusionOk="0">
                  <a:moveTo>
                    <a:pt x="92" y="1"/>
                  </a:moveTo>
                  <a:cubicBezTo>
                    <a:pt x="31" y="1"/>
                    <a:pt x="0" y="61"/>
                    <a:pt x="0" y="122"/>
                  </a:cubicBezTo>
                  <a:cubicBezTo>
                    <a:pt x="0" y="153"/>
                    <a:pt x="31" y="213"/>
                    <a:pt x="92" y="213"/>
                  </a:cubicBezTo>
                  <a:cubicBezTo>
                    <a:pt x="152" y="213"/>
                    <a:pt x="213" y="153"/>
                    <a:pt x="213" y="122"/>
                  </a:cubicBezTo>
                  <a:cubicBezTo>
                    <a:pt x="213" y="6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6" name="Google Shape;30976;p14"/>
            <p:cNvSpPr/>
            <p:nvPr/>
          </p:nvSpPr>
          <p:spPr>
            <a:xfrm>
              <a:off x="2286025" y="3003375"/>
              <a:ext cx="4575" cy="4575"/>
            </a:xfrm>
            <a:custGeom>
              <a:avLst/>
              <a:gdLst/>
              <a:ahLst/>
              <a:cxnLst/>
              <a:rect l="l" t="t" r="r" b="b"/>
              <a:pathLst>
                <a:path w="183" h="183" extrusionOk="0">
                  <a:moveTo>
                    <a:pt x="92" y="0"/>
                  </a:moveTo>
                  <a:cubicBezTo>
                    <a:pt x="61" y="0"/>
                    <a:pt x="0" y="31"/>
                    <a:pt x="0" y="92"/>
                  </a:cubicBezTo>
                  <a:cubicBezTo>
                    <a:pt x="0" y="152"/>
                    <a:pt x="61" y="183"/>
                    <a:pt x="92" y="183"/>
                  </a:cubicBezTo>
                  <a:cubicBezTo>
                    <a:pt x="152" y="183"/>
                    <a:pt x="183" y="152"/>
                    <a:pt x="183" y="92"/>
                  </a:cubicBezTo>
                  <a:cubicBezTo>
                    <a:pt x="183" y="31"/>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7" name="Google Shape;30977;p14"/>
            <p:cNvSpPr/>
            <p:nvPr/>
          </p:nvSpPr>
          <p:spPr>
            <a:xfrm>
              <a:off x="2286775" y="3102925"/>
              <a:ext cx="3825" cy="3825"/>
            </a:xfrm>
            <a:custGeom>
              <a:avLst/>
              <a:gdLst/>
              <a:ahLst/>
              <a:cxnLst/>
              <a:rect l="l" t="t" r="r" b="b"/>
              <a:pathLst>
                <a:path w="153" h="153" extrusionOk="0">
                  <a:moveTo>
                    <a:pt x="62" y="0"/>
                  </a:moveTo>
                  <a:cubicBezTo>
                    <a:pt x="31" y="0"/>
                    <a:pt x="1" y="31"/>
                    <a:pt x="1" y="61"/>
                  </a:cubicBezTo>
                  <a:cubicBezTo>
                    <a:pt x="1" y="122"/>
                    <a:pt x="31" y="152"/>
                    <a:pt x="62" y="152"/>
                  </a:cubicBezTo>
                  <a:cubicBezTo>
                    <a:pt x="122" y="152"/>
                    <a:pt x="153" y="122"/>
                    <a:pt x="153" y="6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8" name="Google Shape;30978;p14"/>
            <p:cNvSpPr/>
            <p:nvPr/>
          </p:nvSpPr>
          <p:spPr>
            <a:xfrm>
              <a:off x="2286775" y="3201700"/>
              <a:ext cx="3825" cy="3825"/>
            </a:xfrm>
            <a:custGeom>
              <a:avLst/>
              <a:gdLst/>
              <a:ahLst/>
              <a:cxnLst/>
              <a:rect l="l" t="t" r="r" b="b"/>
              <a:pathLst>
                <a:path w="153" h="153" extrusionOk="0">
                  <a:moveTo>
                    <a:pt x="62" y="1"/>
                  </a:moveTo>
                  <a:cubicBezTo>
                    <a:pt x="31" y="1"/>
                    <a:pt x="1" y="31"/>
                    <a:pt x="1" y="92"/>
                  </a:cubicBezTo>
                  <a:cubicBezTo>
                    <a:pt x="1" y="122"/>
                    <a:pt x="31" y="153"/>
                    <a:pt x="62" y="153"/>
                  </a:cubicBezTo>
                  <a:cubicBezTo>
                    <a:pt x="122" y="153"/>
                    <a:pt x="153" y="122"/>
                    <a:pt x="153" y="9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9" name="Google Shape;30979;p14"/>
            <p:cNvSpPr/>
            <p:nvPr/>
          </p:nvSpPr>
          <p:spPr>
            <a:xfrm>
              <a:off x="2286775" y="3301250"/>
              <a:ext cx="3825" cy="3075"/>
            </a:xfrm>
            <a:custGeom>
              <a:avLst/>
              <a:gdLst/>
              <a:ahLst/>
              <a:cxnLst/>
              <a:rect l="l" t="t" r="r" b="b"/>
              <a:pathLst>
                <a:path w="153" h="123" extrusionOk="0">
                  <a:moveTo>
                    <a:pt x="62" y="1"/>
                  </a:moveTo>
                  <a:cubicBezTo>
                    <a:pt x="31" y="1"/>
                    <a:pt x="1" y="31"/>
                    <a:pt x="1" y="61"/>
                  </a:cubicBezTo>
                  <a:cubicBezTo>
                    <a:pt x="1" y="92"/>
                    <a:pt x="31" y="122"/>
                    <a:pt x="62" y="122"/>
                  </a:cubicBezTo>
                  <a:cubicBezTo>
                    <a:pt x="92" y="122"/>
                    <a:pt x="153" y="92"/>
                    <a:pt x="153" y="61"/>
                  </a:cubicBezTo>
                  <a:cubicBezTo>
                    <a:pt x="15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0" name="Google Shape;30980;p14"/>
            <p:cNvSpPr/>
            <p:nvPr/>
          </p:nvSpPr>
          <p:spPr>
            <a:xfrm>
              <a:off x="2172050" y="319450"/>
              <a:ext cx="22800" cy="22050"/>
            </a:xfrm>
            <a:custGeom>
              <a:avLst/>
              <a:gdLst/>
              <a:ahLst/>
              <a:cxnLst/>
              <a:rect l="l" t="t" r="r" b="b"/>
              <a:pathLst>
                <a:path w="912" h="882" extrusionOk="0">
                  <a:moveTo>
                    <a:pt x="456" y="0"/>
                  </a:moveTo>
                  <a:cubicBezTo>
                    <a:pt x="182" y="0"/>
                    <a:pt x="0" y="183"/>
                    <a:pt x="0" y="426"/>
                  </a:cubicBezTo>
                  <a:cubicBezTo>
                    <a:pt x="0" y="669"/>
                    <a:pt x="182" y="882"/>
                    <a:pt x="456" y="882"/>
                  </a:cubicBezTo>
                  <a:cubicBezTo>
                    <a:pt x="699" y="882"/>
                    <a:pt x="912" y="66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1" name="Google Shape;30981;p14"/>
            <p:cNvSpPr/>
            <p:nvPr/>
          </p:nvSpPr>
          <p:spPr>
            <a:xfrm>
              <a:off x="2172050" y="418225"/>
              <a:ext cx="22800" cy="22075"/>
            </a:xfrm>
            <a:custGeom>
              <a:avLst/>
              <a:gdLst/>
              <a:ahLst/>
              <a:cxnLst/>
              <a:rect l="l" t="t" r="r" b="b"/>
              <a:pathLst>
                <a:path w="912" h="883" extrusionOk="0">
                  <a:moveTo>
                    <a:pt x="456" y="1"/>
                  </a:moveTo>
                  <a:cubicBezTo>
                    <a:pt x="182" y="1"/>
                    <a:pt x="0" y="213"/>
                    <a:pt x="0" y="457"/>
                  </a:cubicBezTo>
                  <a:cubicBezTo>
                    <a:pt x="0" y="700"/>
                    <a:pt x="182"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2" name="Google Shape;30982;p14"/>
            <p:cNvSpPr/>
            <p:nvPr/>
          </p:nvSpPr>
          <p:spPr>
            <a:xfrm>
              <a:off x="2172050" y="517775"/>
              <a:ext cx="22800" cy="21300"/>
            </a:xfrm>
            <a:custGeom>
              <a:avLst/>
              <a:gdLst/>
              <a:ahLst/>
              <a:cxnLst/>
              <a:rect l="l" t="t" r="r" b="b"/>
              <a:pathLst>
                <a:path w="912" h="852" extrusionOk="0">
                  <a:moveTo>
                    <a:pt x="456" y="1"/>
                  </a:moveTo>
                  <a:cubicBezTo>
                    <a:pt x="213" y="1"/>
                    <a:pt x="0" y="183"/>
                    <a:pt x="0" y="426"/>
                  </a:cubicBezTo>
                  <a:cubicBezTo>
                    <a:pt x="0" y="669"/>
                    <a:pt x="213" y="852"/>
                    <a:pt x="456" y="852"/>
                  </a:cubicBezTo>
                  <a:cubicBezTo>
                    <a:pt x="699" y="85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3" name="Google Shape;30983;p14"/>
            <p:cNvSpPr/>
            <p:nvPr/>
          </p:nvSpPr>
          <p:spPr>
            <a:xfrm>
              <a:off x="2172050" y="617325"/>
              <a:ext cx="22050" cy="20550"/>
            </a:xfrm>
            <a:custGeom>
              <a:avLst/>
              <a:gdLst/>
              <a:ahLst/>
              <a:cxnLst/>
              <a:rect l="l" t="t" r="r" b="b"/>
              <a:pathLst>
                <a:path w="882" h="822" extrusionOk="0">
                  <a:moveTo>
                    <a:pt x="456" y="0"/>
                  </a:moveTo>
                  <a:cubicBezTo>
                    <a:pt x="213" y="0"/>
                    <a:pt x="0" y="183"/>
                    <a:pt x="0" y="395"/>
                  </a:cubicBezTo>
                  <a:cubicBezTo>
                    <a:pt x="0" y="639"/>
                    <a:pt x="213" y="821"/>
                    <a:pt x="456" y="821"/>
                  </a:cubicBezTo>
                  <a:cubicBezTo>
                    <a:pt x="699" y="821"/>
                    <a:pt x="882" y="639"/>
                    <a:pt x="882" y="395"/>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4" name="Google Shape;30984;p14"/>
            <p:cNvSpPr/>
            <p:nvPr/>
          </p:nvSpPr>
          <p:spPr>
            <a:xfrm>
              <a:off x="2172800" y="716875"/>
              <a:ext cx="21300" cy="19775"/>
            </a:xfrm>
            <a:custGeom>
              <a:avLst/>
              <a:gdLst/>
              <a:ahLst/>
              <a:cxnLst/>
              <a:rect l="l" t="t" r="r" b="b"/>
              <a:pathLst>
                <a:path w="852" h="791" extrusionOk="0">
                  <a:moveTo>
                    <a:pt x="426" y="0"/>
                  </a:moveTo>
                  <a:cubicBezTo>
                    <a:pt x="183" y="0"/>
                    <a:pt x="0" y="183"/>
                    <a:pt x="0" y="395"/>
                  </a:cubicBezTo>
                  <a:cubicBezTo>
                    <a:pt x="0"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5" name="Google Shape;30985;p14"/>
            <p:cNvSpPr/>
            <p:nvPr/>
          </p:nvSpPr>
          <p:spPr>
            <a:xfrm>
              <a:off x="2173550" y="816400"/>
              <a:ext cx="19800" cy="18275"/>
            </a:xfrm>
            <a:custGeom>
              <a:avLst/>
              <a:gdLst/>
              <a:ahLst/>
              <a:cxnLst/>
              <a:rect l="l" t="t" r="r" b="b"/>
              <a:pathLst>
                <a:path w="792" h="731" extrusionOk="0">
                  <a:moveTo>
                    <a:pt x="396" y="1"/>
                  </a:moveTo>
                  <a:cubicBezTo>
                    <a:pt x="183" y="1"/>
                    <a:pt x="1" y="153"/>
                    <a:pt x="1" y="366"/>
                  </a:cubicBezTo>
                  <a:cubicBezTo>
                    <a:pt x="1" y="579"/>
                    <a:pt x="183" y="730"/>
                    <a:pt x="396" y="730"/>
                  </a:cubicBezTo>
                  <a:cubicBezTo>
                    <a:pt x="609" y="730"/>
                    <a:pt x="791" y="579"/>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6" name="Google Shape;30986;p14"/>
            <p:cNvSpPr/>
            <p:nvPr/>
          </p:nvSpPr>
          <p:spPr>
            <a:xfrm>
              <a:off x="2173550" y="915950"/>
              <a:ext cx="19800" cy="18275"/>
            </a:xfrm>
            <a:custGeom>
              <a:avLst/>
              <a:gdLst/>
              <a:ahLst/>
              <a:cxnLst/>
              <a:rect l="l" t="t" r="r" b="b"/>
              <a:pathLst>
                <a:path w="792" h="731" extrusionOk="0">
                  <a:moveTo>
                    <a:pt x="396" y="1"/>
                  </a:moveTo>
                  <a:cubicBezTo>
                    <a:pt x="183" y="1"/>
                    <a:pt x="1" y="153"/>
                    <a:pt x="1" y="366"/>
                  </a:cubicBezTo>
                  <a:cubicBezTo>
                    <a:pt x="1" y="548"/>
                    <a:pt x="183" y="730"/>
                    <a:pt x="396" y="730"/>
                  </a:cubicBezTo>
                  <a:cubicBezTo>
                    <a:pt x="609" y="730"/>
                    <a:pt x="791" y="54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7" name="Google Shape;30987;p14"/>
            <p:cNvSpPr/>
            <p:nvPr/>
          </p:nvSpPr>
          <p:spPr>
            <a:xfrm>
              <a:off x="2174325" y="101550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8" name="Google Shape;30988;p14"/>
            <p:cNvSpPr/>
            <p:nvPr/>
          </p:nvSpPr>
          <p:spPr>
            <a:xfrm>
              <a:off x="2174325" y="1115050"/>
              <a:ext cx="17500" cy="15975"/>
            </a:xfrm>
            <a:custGeom>
              <a:avLst/>
              <a:gdLst/>
              <a:ahLst/>
              <a:cxnLst/>
              <a:rect l="l" t="t" r="r" b="b"/>
              <a:pathLst>
                <a:path w="700" h="639" extrusionOk="0">
                  <a:moveTo>
                    <a:pt x="365" y="0"/>
                  </a:moveTo>
                  <a:cubicBezTo>
                    <a:pt x="183" y="0"/>
                    <a:pt x="0" y="122"/>
                    <a:pt x="0" y="304"/>
                  </a:cubicBezTo>
                  <a:cubicBezTo>
                    <a:pt x="0" y="487"/>
                    <a:pt x="183" y="639"/>
                    <a:pt x="365" y="639"/>
                  </a:cubicBezTo>
                  <a:cubicBezTo>
                    <a:pt x="547" y="639"/>
                    <a:pt x="699" y="487"/>
                    <a:pt x="699" y="304"/>
                  </a:cubicBezTo>
                  <a:cubicBezTo>
                    <a:pt x="699" y="12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9" name="Google Shape;30989;p14"/>
            <p:cNvSpPr/>
            <p:nvPr/>
          </p:nvSpPr>
          <p:spPr>
            <a:xfrm>
              <a:off x="2175075" y="1214600"/>
              <a:ext cx="16750" cy="15225"/>
            </a:xfrm>
            <a:custGeom>
              <a:avLst/>
              <a:gdLst/>
              <a:ahLst/>
              <a:cxnLst/>
              <a:rect l="l" t="t" r="r" b="b"/>
              <a:pathLst>
                <a:path w="670" h="609" extrusionOk="0">
                  <a:moveTo>
                    <a:pt x="335" y="0"/>
                  </a:moveTo>
                  <a:cubicBezTo>
                    <a:pt x="153" y="0"/>
                    <a:pt x="1" y="122"/>
                    <a:pt x="1" y="304"/>
                  </a:cubicBezTo>
                  <a:cubicBezTo>
                    <a:pt x="1" y="456"/>
                    <a:pt x="153"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0" name="Google Shape;30990;p14"/>
            <p:cNvSpPr/>
            <p:nvPr/>
          </p:nvSpPr>
          <p:spPr>
            <a:xfrm>
              <a:off x="2175850" y="1313375"/>
              <a:ext cx="15200" cy="15225"/>
            </a:xfrm>
            <a:custGeom>
              <a:avLst/>
              <a:gdLst/>
              <a:ahLst/>
              <a:cxnLst/>
              <a:rect l="l" t="t" r="r" b="b"/>
              <a:pathLst>
                <a:path w="608" h="609" extrusionOk="0">
                  <a:moveTo>
                    <a:pt x="304" y="1"/>
                  </a:moveTo>
                  <a:cubicBezTo>
                    <a:pt x="122" y="1"/>
                    <a:pt x="0" y="153"/>
                    <a:pt x="0" y="305"/>
                  </a:cubicBezTo>
                  <a:cubicBezTo>
                    <a:pt x="0" y="487"/>
                    <a:pt x="122" y="609"/>
                    <a:pt x="304" y="609"/>
                  </a:cubicBezTo>
                  <a:cubicBezTo>
                    <a:pt x="486" y="609"/>
                    <a:pt x="608" y="487"/>
                    <a:pt x="608" y="305"/>
                  </a:cubicBezTo>
                  <a:cubicBezTo>
                    <a:pt x="60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1" name="Google Shape;30991;p14"/>
            <p:cNvSpPr/>
            <p:nvPr/>
          </p:nvSpPr>
          <p:spPr>
            <a:xfrm>
              <a:off x="2175850" y="1412925"/>
              <a:ext cx="15200" cy="14475"/>
            </a:xfrm>
            <a:custGeom>
              <a:avLst/>
              <a:gdLst/>
              <a:ahLst/>
              <a:cxnLst/>
              <a:rect l="l" t="t" r="r" b="b"/>
              <a:pathLst>
                <a:path w="608" h="579" extrusionOk="0">
                  <a:moveTo>
                    <a:pt x="304" y="1"/>
                  </a:moveTo>
                  <a:cubicBezTo>
                    <a:pt x="122" y="1"/>
                    <a:pt x="0" y="122"/>
                    <a:pt x="0" y="304"/>
                  </a:cubicBezTo>
                  <a:cubicBezTo>
                    <a:pt x="0" y="456"/>
                    <a:pt x="122" y="578"/>
                    <a:pt x="304" y="578"/>
                  </a:cubicBezTo>
                  <a:cubicBezTo>
                    <a:pt x="456" y="578"/>
                    <a:pt x="608" y="456"/>
                    <a:pt x="608" y="30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2" name="Google Shape;30992;p14"/>
            <p:cNvSpPr/>
            <p:nvPr/>
          </p:nvSpPr>
          <p:spPr>
            <a:xfrm>
              <a:off x="2175850" y="1512475"/>
              <a:ext cx="14450" cy="13700"/>
            </a:xfrm>
            <a:custGeom>
              <a:avLst/>
              <a:gdLst/>
              <a:ahLst/>
              <a:cxnLst/>
              <a:rect l="l" t="t" r="r" b="b"/>
              <a:pathLst>
                <a:path w="578" h="548" extrusionOk="0">
                  <a:moveTo>
                    <a:pt x="304" y="0"/>
                  </a:moveTo>
                  <a:cubicBezTo>
                    <a:pt x="152" y="0"/>
                    <a:pt x="0" y="122"/>
                    <a:pt x="0" y="274"/>
                  </a:cubicBezTo>
                  <a:cubicBezTo>
                    <a:pt x="0" y="426"/>
                    <a:pt x="152" y="547"/>
                    <a:pt x="304" y="547"/>
                  </a:cubicBezTo>
                  <a:cubicBezTo>
                    <a:pt x="456" y="547"/>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3" name="Google Shape;30993;p14"/>
            <p:cNvSpPr/>
            <p:nvPr/>
          </p:nvSpPr>
          <p:spPr>
            <a:xfrm>
              <a:off x="2176600" y="1612025"/>
              <a:ext cx="13700" cy="12925"/>
            </a:xfrm>
            <a:custGeom>
              <a:avLst/>
              <a:gdLst/>
              <a:ahLst/>
              <a:cxnLst/>
              <a:rect l="l" t="t" r="r" b="b"/>
              <a:pathLst>
                <a:path w="548" h="517" extrusionOk="0">
                  <a:moveTo>
                    <a:pt x="274" y="0"/>
                  </a:moveTo>
                  <a:cubicBezTo>
                    <a:pt x="122" y="0"/>
                    <a:pt x="0" y="122"/>
                    <a:pt x="0" y="243"/>
                  </a:cubicBezTo>
                  <a:cubicBezTo>
                    <a:pt x="0" y="395"/>
                    <a:pt x="122" y="517"/>
                    <a:pt x="274" y="517"/>
                  </a:cubicBezTo>
                  <a:cubicBezTo>
                    <a:pt x="426" y="517"/>
                    <a:pt x="548" y="395"/>
                    <a:pt x="548" y="243"/>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4" name="Google Shape;30994;p14"/>
            <p:cNvSpPr/>
            <p:nvPr/>
          </p:nvSpPr>
          <p:spPr>
            <a:xfrm>
              <a:off x="2176600" y="1711550"/>
              <a:ext cx="12950" cy="12200"/>
            </a:xfrm>
            <a:custGeom>
              <a:avLst/>
              <a:gdLst/>
              <a:ahLst/>
              <a:cxnLst/>
              <a:rect l="l" t="t" r="r" b="b"/>
              <a:pathLst>
                <a:path w="518"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5" name="Google Shape;30995;p14"/>
            <p:cNvSpPr/>
            <p:nvPr/>
          </p:nvSpPr>
          <p:spPr>
            <a:xfrm>
              <a:off x="2177350" y="1811100"/>
              <a:ext cx="12200" cy="11425"/>
            </a:xfrm>
            <a:custGeom>
              <a:avLst/>
              <a:gdLst/>
              <a:ahLst/>
              <a:cxnLst/>
              <a:rect l="l" t="t" r="r" b="b"/>
              <a:pathLst>
                <a:path w="488" h="457" extrusionOk="0">
                  <a:moveTo>
                    <a:pt x="244" y="1"/>
                  </a:moveTo>
                  <a:cubicBezTo>
                    <a:pt x="92" y="1"/>
                    <a:pt x="1" y="92"/>
                    <a:pt x="1" y="214"/>
                  </a:cubicBezTo>
                  <a:cubicBezTo>
                    <a:pt x="1" y="335"/>
                    <a:pt x="92" y="457"/>
                    <a:pt x="244" y="457"/>
                  </a:cubicBezTo>
                  <a:cubicBezTo>
                    <a:pt x="366" y="457"/>
                    <a:pt x="487" y="335"/>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6" name="Google Shape;30996;p14"/>
            <p:cNvSpPr/>
            <p:nvPr/>
          </p:nvSpPr>
          <p:spPr>
            <a:xfrm>
              <a:off x="2177350" y="1909900"/>
              <a:ext cx="12200" cy="11425"/>
            </a:xfrm>
            <a:custGeom>
              <a:avLst/>
              <a:gdLst/>
              <a:ahLst/>
              <a:cxnLst/>
              <a:rect l="l" t="t" r="r" b="b"/>
              <a:pathLst>
                <a:path w="488" h="457" extrusionOk="0">
                  <a:moveTo>
                    <a:pt x="244" y="0"/>
                  </a:moveTo>
                  <a:cubicBezTo>
                    <a:pt x="122" y="0"/>
                    <a:pt x="1" y="122"/>
                    <a:pt x="1" y="243"/>
                  </a:cubicBezTo>
                  <a:cubicBezTo>
                    <a:pt x="1" y="365"/>
                    <a:pt x="122" y="456"/>
                    <a:pt x="244" y="456"/>
                  </a:cubicBezTo>
                  <a:cubicBezTo>
                    <a:pt x="366" y="456"/>
                    <a:pt x="487" y="365"/>
                    <a:pt x="487" y="243"/>
                  </a:cubicBezTo>
                  <a:cubicBezTo>
                    <a:pt x="487" y="12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7" name="Google Shape;30997;p14"/>
            <p:cNvSpPr/>
            <p:nvPr/>
          </p:nvSpPr>
          <p:spPr>
            <a:xfrm>
              <a:off x="2178125" y="2009450"/>
              <a:ext cx="10650" cy="10650"/>
            </a:xfrm>
            <a:custGeom>
              <a:avLst/>
              <a:gdLst/>
              <a:ahLst/>
              <a:cxnLst/>
              <a:rect l="l" t="t" r="r" b="b"/>
              <a:pathLst>
                <a:path w="426" h="426" extrusionOk="0">
                  <a:moveTo>
                    <a:pt x="213" y="0"/>
                  </a:moveTo>
                  <a:cubicBezTo>
                    <a:pt x="91" y="0"/>
                    <a:pt x="0" y="91"/>
                    <a:pt x="0" y="213"/>
                  </a:cubicBezTo>
                  <a:cubicBezTo>
                    <a:pt x="0" y="334"/>
                    <a:pt x="91" y="426"/>
                    <a:pt x="213" y="426"/>
                  </a:cubicBezTo>
                  <a:cubicBezTo>
                    <a:pt x="335" y="426"/>
                    <a:pt x="426" y="33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8" name="Google Shape;30998;p14"/>
            <p:cNvSpPr/>
            <p:nvPr/>
          </p:nvSpPr>
          <p:spPr>
            <a:xfrm>
              <a:off x="2178125" y="2108975"/>
              <a:ext cx="9900" cy="9900"/>
            </a:xfrm>
            <a:custGeom>
              <a:avLst/>
              <a:gdLst/>
              <a:ahLst/>
              <a:cxnLst/>
              <a:rect l="l" t="t" r="r" b="b"/>
              <a:pathLst>
                <a:path w="396" h="396" extrusionOk="0">
                  <a:moveTo>
                    <a:pt x="213" y="1"/>
                  </a:moveTo>
                  <a:cubicBezTo>
                    <a:pt x="91" y="1"/>
                    <a:pt x="0" y="92"/>
                    <a:pt x="0" y="183"/>
                  </a:cubicBezTo>
                  <a:cubicBezTo>
                    <a:pt x="0" y="305"/>
                    <a:pt x="91" y="396"/>
                    <a:pt x="213" y="396"/>
                  </a:cubicBezTo>
                  <a:cubicBezTo>
                    <a:pt x="335" y="396"/>
                    <a:pt x="395" y="305"/>
                    <a:pt x="395" y="183"/>
                  </a:cubicBezTo>
                  <a:cubicBezTo>
                    <a:pt x="395"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9" name="Google Shape;30999;p14"/>
            <p:cNvSpPr/>
            <p:nvPr/>
          </p:nvSpPr>
          <p:spPr>
            <a:xfrm>
              <a:off x="2178125" y="2208525"/>
              <a:ext cx="9900" cy="9150"/>
            </a:xfrm>
            <a:custGeom>
              <a:avLst/>
              <a:gdLst/>
              <a:ahLst/>
              <a:cxnLst/>
              <a:rect l="l" t="t" r="r" b="b"/>
              <a:pathLst>
                <a:path w="396" h="366" extrusionOk="0">
                  <a:moveTo>
                    <a:pt x="213" y="1"/>
                  </a:moveTo>
                  <a:cubicBezTo>
                    <a:pt x="91" y="1"/>
                    <a:pt x="0" y="61"/>
                    <a:pt x="0" y="183"/>
                  </a:cubicBezTo>
                  <a:cubicBezTo>
                    <a:pt x="0" y="274"/>
                    <a:pt x="91" y="365"/>
                    <a:pt x="213" y="365"/>
                  </a:cubicBezTo>
                  <a:cubicBezTo>
                    <a:pt x="335" y="365"/>
                    <a:pt x="395" y="274"/>
                    <a:pt x="395" y="183"/>
                  </a:cubicBezTo>
                  <a:cubicBezTo>
                    <a:pt x="395" y="61"/>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0" name="Google Shape;31000;p14"/>
            <p:cNvSpPr/>
            <p:nvPr/>
          </p:nvSpPr>
          <p:spPr>
            <a:xfrm>
              <a:off x="2178875" y="2307325"/>
              <a:ext cx="9150" cy="9125"/>
            </a:xfrm>
            <a:custGeom>
              <a:avLst/>
              <a:gdLst/>
              <a:ahLst/>
              <a:cxnLst/>
              <a:rect l="l" t="t" r="r" b="b"/>
              <a:pathLst>
                <a:path w="366" h="365" extrusionOk="0">
                  <a:moveTo>
                    <a:pt x="183" y="0"/>
                  </a:moveTo>
                  <a:cubicBezTo>
                    <a:pt x="92" y="0"/>
                    <a:pt x="1" y="91"/>
                    <a:pt x="1" y="182"/>
                  </a:cubicBezTo>
                  <a:cubicBezTo>
                    <a:pt x="1" y="274"/>
                    <a:pt x="92" y="365"/>
                    <a:pt x="183" y="365"/>
                  </a:cubicBezTo>
                  <a:cubicBezTo>
                    <a:pt x="274" y="365"/>
                    <a:pt x="365" y="274"/>
                    <a:pt x="365" y="182"/>
                  </a:cubicBezTo>
                  <a:cubicBezTo>
                    <a:pt x="36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1" name="Google Shape;31001;p14"/>
            <p:cNvSpPr/>
            <p:nvPr/>
          </p:nvSpPr>
          <p:spPr>
            <a:xfrm>
              <a:off x="2178875" y="2406850"/>
              <a:ext cx="9150" cy="8400"/>
            </a:xfrm>
            <a:custGeom>
              <a:avLst/>
              <a:gdLst/>
              <a:ahLst/>
              <a:cxnLst/>
              <a:rect l="l" t="t" r="r" b="b"/>
              <a:pathLst>
                <a:path w="366" h="336" extrusionOk="0">
                  <a:moveTo>
                    <a:pt x="183" y="1"/>
                  </a:moveTo>
                  <a:cubicBezTo>
                    <a:pt x="92" y="1"/>
                    <a:pt x="1" y="92"/>
                    <a:pt x="1" y="183"/>
                  </a:cubicBezTo>
                  <a:cubicBezTo>
                    <a:pt x="1"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2" name="Google Shape;31002;p14"/>
            <p:cNvSpPr/>
            <p:nvPr/>
          </p:nvSpPr>
          <p:spPr>
            <a:xfrm>
              <a:off x="2179650" y="2506400"/>
              <a:ext cx="7600" cy="7625"/>
            </a:xfrm>
            <a:custGeom>
              <a:avLst/>
              <a:gdLst/>
              <a:ahLst/>
              <a:cxnLst/>
              <a:rect l="l" t="t" r="r" b="b"/>
              <a:pathLst>
                <a:path w="304" h="305" extrusionOk="0">
                  <a:moveTo>
                    <a:pt x="152" y="1"/>
                  </a:moveTo>
                  <a:cubicBezTo>
                    <a:pt x="61" y="1"/>
                    <a:pt x="0" y="62"/>
                    <a:pt x="0" y="153"/>
                  </a:cubicBezTo>
                  <a:cubicBezTo>
                    <a:pt x="0" y="244"/>
                    <a:pt x="61" y="305"/>
                    <a:pt x="152" y="305"/>
                  </a:cubicBezTo>
                  <a:cubicBezTo>
                    <a:pt x="243" y="305"/>
                    <a:pt x="304" y="24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3" name="Google Shape;31003;p14"/>
            <p:cNvSpPr/>
            <p:nvPr/>
          </p:nvSpPr>
          <p:spPr>
            <a:xfrm>
              <a:off x="2179650" y="2605950"/>
              <a:ext cx="7600" cy="6875"/>
            </a:xfrm>
            <a:custGeom>
              <a:avLst/>
              <a:gdLst/>
              <a:ahLst/>
              <a:cxnLst/>
              <a:rect l="l" t="t" r="r" b="b"/>
              <a:pathLst>
                <a:path w="304" h="275" extrusionOk="0">
                  <a:moveTo>
                    <a:pt x="152" y="1"/>
                  </a:moveTo>
                  <a:cubicBezTo>
                    <a:pt x="61" y="1"/>
                    <a:pt x="0" y="61"/>
                    <a:pt x="0" y="122"/>
                  </a:cubicBezTo>
                  <a:cubicBezTo>
                    <a:pt x="0" y="213"/>
                    <a:pt x="61" y="274"/>
                    <a:pt x="152" y="274"/>
                  </a:cubicBezTo>
                  <a:cubicBezTo>
                    <a:pt x="243" y="274"/>
                    <a:pt x="304" y="213"/>
                    <a:pt x="304" y="122"/>
                  </a:cubicBezTo>
                  <a:cubicBezTo>
                    <a:pt x="304" y="61"/>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4" name="Google Shape;31004;p14"/>
            <p:cNvSpPr/>
            <p:nvPr/>
          </p:nvSpPr>
          <p:spPr>
            <a:xfrm>
              <a:off x="2179650" y="2704725"/>
              <a:ext cx="7600" cy="7625"/>
            </a:xfrm>
            <a:custGeom>
              <a:avLst/>
              <a:gdLst/>
              <a:ahLst/>
              <a:cxnLst/>
              <a:rect l="l" t="t" r="r" b="b"/>
              <a:pathLst>
                <a:path w="304" h="305" extrusionOk="0">
                  <a:moveTo>
                    <a:pt x="152" y="1"/>
                  </a:moveTo>
                  <a:cubicBezTo>
                    <a:pt x="61" y="1"/>
                    <a:pt x="0" y="62"/>
                    <a:pt x="0" y="153"/>
                  </a:cubicBezTo>
                  <a:cubicBezTo>
                    <a:pt x="0" y="214"/>
                    <a:pt x="61" y="305"/>
                    <a:pt x="152" y="305"/>
                  </a:cubicBezTo>
                  <a:cubicBezTo>
                    <a:pt x="243" y="305"/>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5" name="Google Shape;31005;p14"/>
            <p:cNvSpPr/>
            <p:nvPr/>
          </p:nvSpPr>
          <p:spPr>
            <a:xfrm>
              <a:off x="2180400" y="2804275"/>
              <a:ext cx="6100" cy="6100"/>
            </a:xfrm>
            <a:custGeom>
              <a:avLst/>
              <a:gdLst/>
              <a:ahLst/>
              <a:cxnLst/>
              <a:rect l="l" t="t" r="r" b="b"/>
              <a:pathLst>
                <a:path w="244" h="244" extrusionOk="0">
                  <a:moveTo>
                    <a:pt x="122" y="1"/>
                  </a:moveTo>
                  <a:cubicBezTo>
                    <a:pt x="61" y="1"/>
                    <a:pt x="0" y="62"/>
                    <a:pt x="0" y="122"/>
                  </a:cubicBezTo>
                  <a:cubicBezTo>
                    <a:pt x="0" y="183"/>
                    <a:pt x="61" y="244"/>
                    <a:pt x="122" y="244"/>
                  </a:cubicBezTo>
                  <a:cubicBezTo>
                    <a:pt x="183" y="24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6" name="Google Shape;31006;p14"/>
            <p:cNvSpPr/>
            <p:nvPr/>
          </p:nvSpPr>
          <p:spPr>
            <a:xfrm>
              <a:off x="2180400" y="2903825"/>
              <a:ext cx="6100" cy="6100"/>
            </a:xfrm>
            <a:custGeom>
              <a:avLst/>
              <a:gdLst/>
              <a:ahLst/>
              <a:cxnLst/>
              <a:rect l="l" t="t" r="r" b="b"/>
              <a:pathLst>
                <a:path w="244" h="244" extrusionOk="0">
                  <a:moveTo>
                    <a:pt x="122" y="1"/>
                  </a:moveTo>
                  <a:cubicBezTo>
                    <a:pt x="61" y="1"/>
                    <a:pt x="0" y="31"/>
                    <a:pt x="0" y="122"/>
                  </a:cubicBezTo>
                  <a:cubicBezTo>
                    <a:pt x="0" y="183"/>
                    <a:pt x="61" y="244"/>
                    <a:pt x="122" y="244"/>
                  </a:cubicBezTo>
                  <a:cubicBezTo>
                    <a:pt x="183" y="244"/>
                    <a:pt x="244" y="183"/>
                    <a:pt x="244" y="12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7" name="Google Shape;31007;p14"/>
            <p:cNvSpPr/>
            <p:nvPr/>
          </p:nvSpPr>
          <p:spPr>
            <a:xfrm>
              <a:off x="2180400" y="3002625"/>
              <a:ext cx="6100" cy="6100"/>
            </a:xfrm>
            <a:custGeom>
              <a:avLst/>
              <a:gdLst/>
              <a:ahLst/>
              <a:cxnLst/>
              <a:rect l="l" t="t" r="r" b="b"/>
              <a:pathLst>
                <a:path w="244" h="244" extrusionOk="0">
                  <a:moveTo>
                    <a:pt x="122" y="0"/>
                  </a:moveTo>
                  <a:cubicBezTo>
                    <a:pt x="61" y="0"/>
                    <a:pt x="0" y="61"/>
                    <a:pt x="0" y="122"/>
                  </a:cubicBezTo>
                  <a:cubicBezTo>
                    <a:pt x="0" y="182"/>
                    <a:pt x="6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8" name="Google Shape;31008;p14"/>
            <p:cNvSpPr/>
            <p:nvPr/>
          </p:nvSpPr>
          <p:spPr>
            <a:xfrm>
              <a:off x="2180400" y="3102150"/>
              <a:ext cx="5350" cy="5350"/>
            </a:xfrm>
            <a:custGeom>
              <a:avLst/>
              <a:gdLst/>
              <a:ahLst/>
              <a:cxnLst/>
              <a:rect l="l" t="t" r="r" b="b"/>
              <a:pathLst>
                <a:path w="214" h="214" extrusionOk="0">
                  <a:moveTo>
                    <a:pt x="122" y="1"/>
                  </a:moveTo>
                  <a:cubicBezTo>
                    <a:pt x="61" y="1"/>
                    <a:pt x="0" y="62"/>
                    <a:pt x="0" y="92"/>
                  </a:cubicBezTo>
                  <a:cubicBezTo>
                    <a:pt x="0" y="153"/>
                    <a:pt x="61" y="214"/>
                    <a:pt x="122" y="214"/>
                  </a:cubicBezTo>
                  <a:cubicBezTo>
                    <a:pt x="183" y="214"/>
                    <a:pt x="213" y="153"/>
                    <a:pt x="213" y="9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9" name="Google Shape;31009;p14"/>
            <p:cNvSpPr/>
            <p:nvPr/>
          </p:nvSpPr>
          <p:spPr>
            <a:xfrm>
              <a:off x="2180400" y="3201700"/>
              <a:ext cx="5350" cy="4600"/>
            </a:xfrm>
            <a:custGeom>
              <a:avLst/>
              <a:gdLst/>
              <a:ahLst/>
              <a:cxnLst/>
              <a:rect l="l" t="t" r="r" b="b"/>
              <a:pathLst>
                <a:path w="214" h="184" extrusionOk="0">
                  <a:moveTo>
                    <a:pt x="122" y="1"/>
                  </a:moveTo>
                  <a:cubicBezTo>
                    <a:pt x="61" y="1"/>
                    <a:pt x="0" y="31"/>
                    <a:pt x="0" y="92"/>
                  </a:cubicBezTo>
                  <a:cubicBezTo>
                    <a:pt x="0"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0" name="Google Shape;31010;p14"/>
            <p:cNvSpPr/>
            <p:nvPr/>
          </p:nvSpPr>
          <p:spPr>
            <a:xfrm>
              <a:off x="2181150" y="3300500"/>
              <a:ext cx="4600" cy="4575"/>
            </a:xfrm>
            <a:custGeom>
              <a:avLst/>
              <a:gdLst/>
              <a:ahLst/>
              <a:cxnLst/>
              <a:rect l="l" t="t" r="r" b="b"/>
              <a:pathLst>
                <a:path w="184" h="183" extrusionOk="0">
                  <a:moveTo>
                    <a:pt x="92" y="0"/>
                  </a:moveTo>
                  <a:cubicBezTo>
                    <a:pt x="31" y="0"/>
                    <a:pt x="1" y="61"/>
                    <a:pt x="1" y="91"/>
                  </a:cubicBezTo>
                  <a:cubicBezTo>
                    <a:pt x="1" y="152"/>
                    <a:pt x="31" y="183"/>
                    <a:pt x="92" y="183"/>
                  </a:cubicBezTo>
                  <a:cubicBezTo>
                    <a:pt x="153" y="183"/>
                    <a:pt x="183" y="152"/>
                    <a:pt x="183" y="91"/>
                  </a:cubicBezTo>
                  <a:cubicBezTo>
                    <a:pt x="18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1" name="Google Shape;31011;p14"/>
            <p:cNvSpPr/>
            <p:nvPr/>
          </p:nvSpPr>
          <p:spPr>
            <a:xfrm>
              <a:off x="2181150" y="3400025"/>
              <a:ext cx="4600" cy="3825"/>
            </a:xfrm>
            <a:custGeom>
              <a:avLst/>
              <a:gdLst/>
              <a:ahLst/>
              <a:cxnLst/>
              <a:rect l="l" t="t" r="r" b="b"/>
              <a:pathLst>
                <a:path w="184" h="153" extrusionOk="0">
                  <a:moveTo>
                    <a:pt x="92" y="1"/>
                  </a:moveTo>
                  <a:cubicBezTo>
                    <a:pt x="31" y="1"/>
                    <a:pt x="1" y="31"/>
                    <a:pt x="1" y="92"/>
                  </a:cubicBezTo>
                  <a:cubicBezTo>
                    <a:pt x="1" y="123"/>
                    <a:pt x="31" y="153"/>
                    <a:pt x="92" y="153"/>
                  </a:cubicBezTo>
                  <a:cubicBezTo>
                    <a:pt x="122" y="153"/>
                    <a:pt x="183" y="123"/>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2" name="Google Shape;31012;p14"/>
            <p:cNvSpPr/>
            <p:nvPr/>
          </p:nvSpPr>
          <p:spPr>
            <a:xfrm>
              <a:off x="2181150" y="3499575"/>
              <a:ext cx="4600" cy="3825"/>
            </a:xfrm>
            <a:custGeom>
              <a:avLst/>
              <a:gdLst/>
              <a:ahLst/>
              <a:cxnLst/>
              <a:rect l="l" t="t" r="r" b="b"/>
              <a:pathLst>
                <a:path w="184" h="153" extrusionOk="0">
                  <a:moveTo>
                    <a:pt x="92" y="1"/>
                  </a:moveTo>
                  <a:cubicBezTo>
                    <a:pt x="31" y="1"/>
                    <a:pt x="1" y="31"/>
                    <a:pt x="1" y="62"/>
                  </a:cubicBezTo>
                  <a:cubicBezTo>
                    <a:pt x="1" y="92"/>
                    <a:pt x="31" y="153"/>
                    <a:pt x="92" y="153"/>
                  </a:cubicBezTo>
                  <a:cubicBezTo>
                    <a:pt x="122" y="153"/>
                    <a:pt x="183" y="9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3" name="Google Shape;31013;p14"/>
            <p:cNvSpPr/>
            <p:nvPr/>
          </p:nvSpPr>
          <p:spPr>
            <a:xfrm>
              <a:off x="2064900" y="317925"/>
              <a:ext cx="26625" cy="24350"/>
            </a:xfrm>
            <a:custGeom>
              <a:avLst/>
              <a:gdLst/>
              <a:ahLst/>
              <a:cxnLst/>
              <a:rect l="l" t="t" r="r" b="b"/>
              <a:pathLst>
                <a:path w="1065" h="974" extrusionOk="0">
                  <a:moveTo>
                    <a:pt x="547" y="0"/>
                  </a:moveTo>
                  <a:cubicBezTo>
                    <a:pt x="243" y="0"/>
                    <a:pt x="0" y="213"/>
                    <a:pt x="0" y="487"/>
                  </a:cubicBezTo>
                  <a:cubicBezTo>
                    <a:pt x="0" y="760"/>
                    <a:pt x="243" y="973"/>
                    <a:pt x="547" y="973"/>
                  </a:cubicBezTo>
                  <a:cubicBezTo>
                    <a:pt x="821" y="973"/>
                    <a:pt x="1064" y="760"/>
                    <a:pt x="1064" y="487"/>
                  </a:cubicBezTo>
                  <a:cubicBezTo>
                    <a:pt x="1064" y="213"/>
                    <a:pt x="82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4" name="Google Shape;31014;p14"/>
            <p:cNvSpPr/>
            <p:nvPr/>
          </p:nvSpPr>
          <p:spPr>
            <a:xfrm>
              <a:off x="2064900" y="416700"/>
              <a:ext cx="26625" cy="25100"/>
            </a:xfrm>
            <a:custGeom>
              <a:avLst/>
              <a:gdLst/>
              <a:ahLst/>
              <a:cxnLst/>
              <a:rect l="l" t="t" r="r" b="b"/>
              <a:pathLst>
                <a:path w="1065" h="1004" extrusionOk="0">
                  <a:moveTo>
                    <a:pt x="547" y="1"/>
                  </a:moveTo>
                  <a:cubicBezTo>
                    <a:pt x="243" y="1"/>
                    <a:pt x="0" y="244"/>
                    <a:pt x="0" y="518"/>
                  </a:cubicBezTo>
                  <a:cubicBezTo>
                    <a:pt x="0" y="791"/>
                    <a:pt x="243" y="1004"/>
                    <a:pt x="547" y="1004"/>
                  </a:cubicBezTo>
                  <a:cubicBezTo>
                    <a:pt x="821" y="1004"/>
                    <a:pt x="1064" y="791"/>
                    <a:pt x="1064" y="518"/>
                  </a:cubicBezTo>
                  <a:cubicBezTo>
                    <a:pt x="1064" y="24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5" name="Google Shape;31015;p14"/>
            <p:cNvSpPr/>
            <p:nvPr/>
          </p:nvSpPr>
          <p:spPr>
            <a:xfrm>
              <a:off x="2065650" y="516250"/>
              <a:ext cx="25100" cy="24350"/>
            </a:xfrm>
            <a:custGeom>
              <a:avLst/>
              <a:gdLst/>
              <a:ahLst/>
              <a:cxnLst/>
              <a:rect l="l" t="t" r="r" b="b"/>
              <a:pathLst>
                <a:path w="1004" h="974" extrusionOk="0">
                  <a:moveTo>
                    <a:pt x="517" y="1"/>
                  </a:moveTo>
                  <a:cubicBezTo>
                    <a:pt x="213" y="1"/>
                    <a:pt x="1" y="214"/>
                    <a:pt x="1" y="487"/>
                  </a:cubicBezTo>
                  <a:cubicBezTo>
                    <a:pt x="1" y="761"/>
                    <a:pt x="213" y="973"/>
                    <a:pt x="517" y="973"/>
                  </a:cubicBezTo>
                  <a:cubicBezTo>
                    <a:pt x="791" y="973"/>
                    <a:pt x="1004" y="761"/>
                    <a:pt x="1004" y="487"/>
                  </a:cubicBezTo>
                  <a:cubicBezTo>
                    <a:pt x="1004" y="21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6" name="Google Shape;31016;p14"/>
            <p:cNvSpPr/>
            <p:nvPr/>
          </p:nvSpPr>
          <p:spPr>
            <a:xfrm>
              <a:off x="2065650" y="615800"/>
              <a:ext cx="25100" cy="23575"/>
            </a:xfrm>
            <a:custGeom>
              <a:avLst/>
              <a:gdLst/>
              <a:ahLst/>
              <a:cxnLst/>
              <a:rect l="l" t="t" r="r" b="b"/>
              <a:pathLst>
                <a:path w="1004" h="943" extrusionOk="0">
                  <a:moveTo>
                    <a:pt x="517" y="1"/>
                  </a:moveTo>
                  <a:cubicBezTo>
                    <a:pt x="244" y="1"/>
                    <a:pt x="1" y="213"/>
                    <a:pt x="1" y="456"/>
                  </a:cubicBezTo>
                  <a:cubicBezTo>
                    <a:pt x="1" y="730"/>
                    <a:pt x="244" y="943"/>
                    <a:pt x="517" y="943"/>
                  </a:cubicBezTo>
                  <a:cubicBezTo>
                    <a:pt x="761" y="943"/>
                    <a:pt x="1004" y="730"/>
                    <a:pt x="1004" y="456"/>
                  </a:cubicBezTo>
                  <a:cubicBezTo>
                    <a:pt x="1004" y="213"/>
                    <a:pt x="76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7" name="Google Shape;31017;p14"/>
            <p:cNvSpPr/>
            <p:nvPr/>
          </p:nvSpPr>
          <p:spPr>
            <a:xfrm>
              <a:off x="2066425" y="715350"/>
              <a:ext cx="23575" cy="22050"/>
            </a:xfrm>
            <a:custGeom>
              <a:avLst/>
              <a:gdLst/>
              <a:ahLst/>
              <a:cxnLst/>
              <a:rect l="l" t="t" r="r" b="b"/>
              <a:pathLst>
                <a:path w="943" h="882" extrusionOk="0">
                  <a:moveTo>
                    <a:pt x="486" y="0"/>
                  </a:moveTo>
                  <a:cubicBezTo>
                    <a:pt x="213" y="0"/>
                    <a:pt x="0" y="213"/>
                    <a:pt x="0" y="456"/>
                  </a:cubicBezTo>
                  <a:cubicBezTo>
                    <a:pt x="0" y="699"/>
                    <a:pt x="213" y="882"/>
                    <a:pt x="486" y="882"/>
                  </a:cubicBezTo>
                  <a:cubicBezTo>
                    <a:pt x="730" y="882"/>
                    <a:pt x="942" y="699"/>
                    <a:pt x="942" y="456"/>
                  </a:cubicBezTo>
                  <a:cubicBezTo>
                    <a:pt x="942" y="213"/>
                    <a:pt x="73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8" name="Google Shape;31018;p14"/>
            <p:cNvSpPr/>
            <p:nvPr/>
          </p:nvSpPr>
          <p:spPr>
            <a:xfrm>
              <a:off x="2067175" y="814900"/>
              <a:ext cx="22825" cy="21300"/>
            </a:xfrm>
            <a:custGeom>
              <a:avLst/>
              <a:gdLst/>
              <a:ahLst/>
              <a:cxnLst/>
              <a:rect l="l" t="t" r="r" b="b"/>
              <a:pathLst>
                <a:path w="913" h="852" extrusionOk="0">
                  <a:moveTo>
                    <a:pt x="456" y="0"/>
                  </a:moveTo>
                  <a:cubicBezTo>
                    <a:pt x="183" y="0"/>
                    <a:pt x="0" y="183"/>
                    <a:pt x="0" y="426"/>
                  </a:cubicBezTo>
                  <a:cubicBezTo>
                    <a:pt x="0" y="669"/>
                    <a:pt x="183" y="851"/>
                    <a:pt x="456" y="851"/>
                  </a:cubicBezTo>
                  <a:cubicBezTo>
                    <a:pt x="700" y="851"/>
                    <a:pt x="912" y="669"/>
                    <a:pt x="912" y="426"/>
                  </a:cubicBezTo>
                  <a:cubicBezTo>
                    <a:pt x="912" y="183"/>
                    <a:pt x="70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9" name="Google Shape;31019;p14"/>
            <p:cNvSpPr/>
            <p:nvPr/>
          </p:nvSpPr>
          <p:spPr>
            <a:xfrm>
              <a:off x="2067175" y="914450"/>
              <a:ext cx="22050" cy="20525"/>
            </a:xfrm>
            <a:custGeom>
              <a:avLst/>
              <a:gdLst/>
              <a:ahLst/>
              <a:cxnLst/>
              <a:rect l="l" t="t" r="r" b="b"/>
              <a:pathLst>
                <a:path w="882" h="821" extrusionOk="0">
                  <a:moveTo>
                    <a:pt x="456" y="0"/>
                  </a:moveTo>
                  <a:cubicBezTo>
                    <a:pt x="213" y="0"/>
                    <a:pt x="0" y="182"/>
                    <a:pt x="0" y="426"/>
                  </a:cubicBezTo>
                  <a:cubicBezTo>
                    <a:pt x="0" y="638"/>
                    <a:pt x="213" y="821"/>
                    <a:pt x="456" y="821"/>
                  </a:cubicBezTo>
                  <a:cubicBezTo>
                    <a:pt x="669" y="821"/>
                    <a:pt x="882" y="638"/>
                    <a:pt x="882" y="426"/>
                  </a:cubicBezTo>
                  <a:cubicBezTo>
                    <a:pt x="882" y="182"/>
                    <a:pt x="66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0" name="Google Shape;31020;p14"/>
            <p:cNvSpPr/>
            <p:nvPr/>
          </p:nvSpPr>
          <p:spPr>
            <a:xfrm>
              <a:off x="2067925" y="1013975"/>
              <a:ext cx="20550" cy="19800"/>
            </a:xfrm>
            <a:custGeom>
              <a:avLst/>
              <a:gdLst/>
              <a:ahLst/>
              <a:cxnLst/>
              <a:rect l="l" t="t" r="r" b="b"/>
              <a:pathLst>
                <a:path w="822" h="792" extrusionOk="0">
                  <a:moveTo>
                    <a:pt x="426" y="1"/>
                  </a:moveTo>
                  <a:cubicBezTo>
                    <a:pt x="183" y="1"/>
                    <a:pt x="1" y="183"/>
                    <a:pt x="1" y="396"/>
                  </a:cubicBezTo>
                  <a:cubicBezTo>
                    <a:pt x="1" y="609"/>
                    <a:pt x="183" y="791"/>
                    <a:pt x="426" y="791"/>
                  </a:cubicBezTo>
                  <a:cubicBezTo>
                    <a:pt x="639" y="791"/>
                    <a:pt x="822" y="609"/>
                    <a:pt x="822" y="396"/>
                  </a:cubicBezTo>
                  <a:cubicBezTo>
                    <a:pt x="822"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1" name="Google Shape;31021;p14"/>
            <p:cNvSpPr/>
            <p:nvPr/>
          </p:nvSpPr>
          <p:spPr>
            <a:xfrm>
              <a:off x="2068700" y="1113525"/>
              <a:ext cx="19775" cy="19025"/>
            </a:xfrm>
            <a:custGeom>
              <a:avLst/>
              <a:gdLst/>
              <a:ahLst/>
              <a:cxnLst/>
              <a:rect l="l" t="t" r="r" b="b"/>
              <a:pathLst>
                <a:path w="791" h="761" extrusionOk="0">
                  <a:moveTo>
                    <a:pt x="395" y="1"/>
                  </a:moveTo>
                  <a:cubicBezTo>
                    <a:pt x="152" y="1"/>
                    <a:pt x="0" y="183"/>
                    <a:pt x="0" y="365"/>
                  </a:cubicBezTo>
                  <a:cubicBezTo>
                    <a:pt x="0" y="578"/>
                    <a:pt x="152" y="761"/>
                    <a:pt x="395" y="761"/>
                  </a:cubicBezTo>
                  <a:cubicBezTo>
                    <a:pt x="608" y="761"/>
                    <a:pt x="791" y="578"/>
                    <a:pt x="791" y="365"/>
                  </a:cubicBezTo>
                  <a:cubicBezTo>
                    <a:pt x="791"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2" name="Google Shape;31022;p14"/>
            <p:cNvSpPr/>
            <p:nvPr/>
          </p:nvSpPr>
          <p:spPr>
            <a:xfrm>
              <a:off x="2068700" y="1213075"/>
              <a:ext cx="19025" cy="17500"/>
            </a:xfrm>
            <a:custGeom>
              <a:avLst/>
              <a:gdLst/>
              <a:ahLst/>
              <a:cxnLst/>
              <a:rect l="l" t="t" r="r" b="b"/>
              <a:pathLst>
                <a:path w="761" h="700" extrusionOk="0">
                  <a:moveTo>
                    <a:pt x="395" y="0"/>
                  </a:moveTo>
                  <a:cubicBezTo>
                    <a:pt x="183" y="0"/>
                    <a:pt x="0" y="152"/>
                    <a:pt x="0" y="365"/>
                  </a:cubicBezTo>
                  <a:cubicBezTo>
                    <a:pt x="0" y="548"/>
                    <a:pt x="183" y="700"/>
                    <a:pt x="395" y="700"/>
                  </a:cubicBezTo>
                  <a:cubicBezTo>
                    <a:pt x="578" y="700"/>
                    <a:pt x="760" y="548"/>
                    <a:pt x="760" y="365"/>
                  </a:cubicBezTo>
                  <a:cubicBezTo>
                    <a:pt x="760" y="152"/>
                    <a:pt x="57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3" name="Google Shape;31023;p14"/>
            <p:cNvSpPr/>
            <p:nvPr/>
          </p:nvSpPr>
          <p:spPr>
            <a:xfrm>
              <a:off x="2069450" y="1312625"/>
              <a:ext cx="17500" cy="16725"/>
            </a:xfrm>
            <a:custGeom>
              <a:avLst/>
              <a:gdLst/>
              <a:ahLst/>
              <a:cxnLst/>
              <a:rect l="l" t="t" r="r" b="b"/>
              <a:pathLst>
                <a:path w="700" h="669" extrusionOk="0">
                  <a:moveTo>
                    <a:pt x="365" y="0"/>
                  </a:moveTo>
                  <a:cubicBezTo>
                    <a:pt x="153" y="0"/>
                    <a:pt x="1" y="152"/>
                    <a:pt x="1" y="335"/>
                  </a:cubicBezTo>
                  <a:cubicBezTo>
                    <a:pt x="1" y="517"/>
                    <a:pt x="153" y="669"/>
                    <a:pt x="365" y="669"/>
                  </a:cubicBezTo>
                  <a:cubicBezTo>
                    <a:pt x="548" y="669"/>
                    <a:pt x="700" y="517"/>
                    <a:pt x="700" y="33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4" name="Google Shape;31024;p14"/>
            <p:cNvSpPr/>
            <p:nvPr/>
          </p:nvSpPr>
          <p:spPr>
            <a:xfrm>
              <a:off x="2069450" y="1412175"/>
              <a:ext cx="17500" cy="15975"/>
            </a:xfrm>
            <a:custGeom>
              <a:avLst/>
              <a:gdLst/>
              <a:ahLst/>
              <a:cxnLst/>
              <a:rect l="l" t="t" r="r" b="b"/>
              <a:pathLst>
                <a:path w="700" h="639" extrusionOk="0">
                  <a:moveTo>
                    <a:pt x="365" y="0"/>
                  </a:moveTo>
                  <a:cubicBezTo>
                    <a:pt x="153" y="0"/>
                    <a:pt x="1" y="152"/>
                    <a:pt x="1" y="334"/>
                  </a:cubicBezTo>
                  <a:cubicBezTo>
                    <a:pt x="1" y="486"/>
                    <a:pt x="153" y="638"/>
                    <a:pt x="365" y="638"/>
                  </a:cubicBezTo>
                  <a:cubicBezTo>
                    <a:pt x="548" y="638"/>
                    <a:pt x="700" y="486"/>
                    <a:pt x="700" y="334"/>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5" name="Google Shape;31025;p14"/>
            <p:cNvSpPr/>
            <p:nvPr/>
          </p:nvSpPr>
          <p:spPr>
            <a:xfrm>
              <a:off x="2070225" y="1511700"/>
              <a:ext cx="15975" cy="15225"/>
            </a:xfrm>
            <a:custGeom>
              <a:avLst/>
              <a:gdLst/>
              <a:ahLst/>
              <a:cxnLst/>
              <a:rect l="l" t="t" r="r" b="b"/>
              <a:pathLst>
                <a:path w="639" h="609" extrusionOk="0">
                  <a:moveTo>
                    <a:pt x="334" y="1"/>
                  </a:moveTo>
                  <a:cubicBezTo>
                    <a:pt x="152" y="1"/>
                    <a:pt x="0" y="123"/>
                    <a:pt x="0" y="305"/>
                  </a:cubicBezTo>
                  <a:cubicBezTo>
                    <a:pt x="0" y="487"/>
                    <a:pt x="152" y="609"/>
                    <a:pt x="334" y="609"/>
                  </a:cubicBezTo>
                  <a:cubicBezTo>
                    <a:pt x="517" y="609"/>
                    <a:pt x="638" y="487"/>
                    <a:pt x="638" y="305"/>
                  </a:cubicBezTo>
                  <a:cubicBezTo>
                    <a:pt x="638" y="12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6" name="Google Shape;31026;p14"/>
            <p:cNvSpPr/>
            <p:nvPr/>
          </p:nvSpPr>
          <p:spPr>
            <a:xfrm>
              <a:off x="2070225" y="1611250"/>
              <a:ext cx="15975" cy="14475"/>
            </a:xfrm>
            <a:custGeom>
              <a:avLst/>
              <a:gdLst/>
              <a:ahLst/>
              <a:cxnLst/>
              <a:rect l="l" t="t" r="r" b="b"/>
              <a:pathLst>
                <a:path w="639" h="579" extrusionOk="0">
                  <a:moveTo>
                    <a:pt x="334" y="1"/>
                  </a:moveTo>
                  <a:cubicBezTo>
                    <a:pt x="152" y="1"/>
                    <a:pt x="0" y="122"/>
                    <a:pt x="0" y="274"/>
                  </a:cubicBezTo>
                  <a:cubicBezTo>
                    <a:pt x="0" y="457"/>
                    <a:pt x="152" y="578"/>
                    <a:pt x="334" y="578"/>
                  </a:cubicBezTo>
                  <a:cubicBezTo>
                    <a:pt x="486" y="578"/>
                    <a:pt x="638" y="457"/>
                    <a:pt x="638" y="274"/>
                  </a:cubicBezTo>
                  <a:cubicBezTo>
                    <a:pt x="638" y="122"/>
                    <a:pt x="486"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7" name="Google Shape;31027;p14"/>
            <p:cNvSpPr/>
            <p:nvPr/>
          </p:nvSpPr>
          <p:spPr>
            <a:xfrm>
              <a:off x="2070975" y="1710800"/>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8" name="Google Shape;31028;p14"/>
            <p:cNvSpPr/>
            <p:nvPr/>
          </p:nvSpPr>
          <p:spPr>
            <a:xfrm>
              <a:off x="2070975" y="1810350"/>
              <a:ext cx="14450" cy="12950"/>
            </a:xfrm>
            <a:custGeom>
              <a:avLst/>
              <a:gdLst/>
              <a:ahLst/>
              <a:cxnLst/>
              <a:rect l="l" t="t" r="r" b="b"/>
              <a:pathLst>
                <a:path w="578" h="518" extrusionOk="0">
                  <a:moveTo>
                    <a:pt x="304" y="0"/>
                  </a:moveTo>
                  <a:cubicBezTo>
                    <a:pt x="152" y="0"/>
                    <a:pt x="0" y="92"/>
                    <a:pt x="0" y="244"/>
                  </a:cubicBezTo>
                  <a:cubicBezTo>
                    <a:pt x="0" y="396"/>
                    <a:pt x="152" y="517"/>
                    <a:pt x="304" y="517"/>
                  </a:cubicBezTo>
                  <a:cubicBezTo>
                    <a:pt x="456" y="517"/>
                    <a:pt x="578" y="396"/>
                    <a:pt x="578" y="244"/>
                  </a:cubicBezTo>
                  <a:cubicBezTo>
                    <a:pt x="578" y="9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9" name="Google Shape;31029;p14"/>
            <p:cNvSpPr/>
            <p:nvPr/>
          </p:nvSpPr>
          <p:spPr>
            <a:xfrm>
              <a:off x="2071725" y="1909125"/>
              <a:ext cx="12950" cy="12950"/>
            </a:xfrm>
            <a:custGeom>
              <a:avLst/>
              <a:gdLst/>
              <a:ahLst/>
              <a:cxnLst/>
              <a:rect l="l" t="t" r="r" b="b"/>
              <a:pathLst>
                <a:path w="518" h="518" extrusionOk="0">
                  <a:moveTo>
                    <a:pt x="274" y="1"/>
                  </a:moveTo>
                  <a:cubicBezTo>
                    <a:pt x="122" y="1"/>
                    <a:pt x="1" y="122"/>
                    <a:pt x="1" y="274"/>
                  </a:cubicBezTo>
                  <a:cubicBezTo>
                    <a:pt x="1" y="396"/>
                    <a:pt x="122" y="518"/>
                    <a:pt x="274" y="518"/>
                  </a:cubicBezTo>
                  <a:cubicBezTo>
                    <a:pt x="396" y="518"/>
                    <a:pt x="518" y="396"/>
                    <a:pt x="518" y="27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0" name="Google Shape;31030;p14"/>
            <p:cNvSpPr/>
            <p:nvPr/>
          </p:nvSpPr>
          <p:spPr>
            <a:xfrm>
              <a:off x="2071725" y="2008675"/>
              <a:ext cx="12950" cy="12175"/>
            </a:xfrm>
            <a:custGeom>
              <a:avLst/>
              <a:gdLst/>
              <a:ahLst/>
              <a:cxnLst/>
              <a:rect l="l" t="t" r="r" b="b"/>
              <a:pathLst>
                <a:path w="518" h="487" extrusionOk="0">
                  <a:moveTo>
                    <a:pt x="274" y="1"/>
                  </a:moveTo>
                  <a:cubicBezTo>
                    <a:pt x="122" y="1"/>
                    <a:pt x="1" y="122"/>
                    <a:pt x="1" y="244"/>
                  </a:cubicBezTo>
                  <a:cubicBezTo>
                    <a:pt x="1" y="365"/>
                    <a:pt x="122" y="487"/>
                    <a:pt x="274" y="487"/>
                  </a:cubicBezTo>
                  <a:cubicBezTo>
                    <a:pt x="396" y="487"/>
                    <a:pt x="518" y="365"/>
                    <a:pt x="518" y="24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1" name="Google Shape;31031;p14"/>
            <p:cNvSpPr/>
            <p:nvPr/>
          </p:nvSpPr>
          <p:spPr>
            <a:xfrm>
              <a:off x="2072500" y="2108225"/>
              <a:ext cx="12175" cy="11425"/>
            </a:xfrm>
            <a:custGeom>
              <a:avLst/>
              <a:gdLst/>
              <a:ahLst/>
              <a:cxnLst/>
              <a:rect l="l" t="t" r="r" b="b"/>
              <a:pathLst>
                <a:path w="487" h="457" extrusionOk="0">
                  <a:moveTo>
                    <a:pt x="243" y="0"/>
                  </a:moveTo>
                  <a:cubicBezTo>
                    <a:pt x="91" y="0"/>
                    <a:pt x="0" y="92"/>
                    <a:pt x="0" y="213"/>
                  </a:cubicBezTo>
                  <a:cubicBezTo>
                    <a:pt x="0" y="365"/>
                    <a:pt x="91" y="456"/>
                    <a:pt x="243" y="456"/>
                  </a:cubicBezTo>
                  <a:cubicBezTo>
                    <a:pt x="365" y="456"/>
                    <a:pt x="487" y="36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2" name="Google Shape;31032;p14"/>
            <p:cNvSpPr/>
            <p:nvPr/>
          </p:nvSpPr>
          <p:spPr>
            <a:xfrm>
              <a:off x="2072500" y="2207775"/>
              <a:ext cx="11425" cy="10650"/>
            </a:xfrm>
            <a:custGeom>
              <a:avLst/>
              <a:gdLst/>
              <a:ahLst/>
              <a:cxnLst/>
              <a:rect l="l" t="t" r="r" b="b"/>
              <a:pathLst>
                <a:path w="457" h="426" extrusionOk="0">
                  <a:moveTo>
                    <a:pt x="243" y="0"/>
                  </a:moveTo>
                  <a:cubicBezTo>
                    <a:pt x="91" y="0"/>
                    <a:pt x="0" y="91"/>
                    <a:pt x="0" y="213"/>
                  </a:cubicBezTo>
                  <a:cubicBezTo>
                    <a:pt x="0" y="335"/>
                    <a:pt x="91" y="426"/>
                    <a:pt x="243" y="426"/>
                  </a:cubicBezTo>
                  <a:cubicBezTo>
                    <a:pt x="365" y="426"/>
                    <a:pt x="456" y="335"/>
                    <a:pt x="456" y="213"/>
                  </a:cubicBezTo>
                  <a:cubicBezTo>
                    <a:pt x="45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3" name="Google Shape;31033;p14"/>
            <p:cNvSpPr/>
            <p:nvPr/>
          </p:nvSpPr>
          <p:spPr>
            <a:xfrm>
              <a:off x="2073250" y="2307325"/>
              <a:ext cx="9900" cy="9900"/>
            </a:xfrm>
            <a:custGeom>
              <a:avLst/>
              <a:gdLst/>
              <a:ahLst/>
              <a:cxnLst/>
              <a:rect l="l" t="t" r="r" b="b"/>
              <a:pathLst>
                <a:path w="396" h="396" extrusionOk="0">
                  <a:moveTo>
                    <a:pt x="213" y="0"/>
                  </a:moveTo>
                  <a:cubicBezTo>
                    <a:pt x="92" y="0"/>
                    <a:pt x="1" y="91"/>
                    <a:pt x="1" y="182"/>
                  </a:cubicBezTo>
                  <a:cubicBezTo>
                    <a:pt x="1" y="304"/>
                    <a:pt x="92" y="395"/>
                    <a:pt x="213" y="395"/>
                  </a:cubicBezTo>
                  <a:cubicBezTo>
                    <a:pt x="305" y="395"/>
                    <a:pt x="396" y="304"/>
                    <a:pt x="396" y="182"/>
                  </a:cubicBezTo>
                  <a:cubicBezTo>
                    <a:pt x="396" y="91"/>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4" name="Google Shape;31034;p14"/>
            <p:cNvSpPr/>
            <p:nvPr/>
          </p:nvSpPr>
          <p:spPr>
            <a:xfrm>
              <a:off x="2073250" y="2406100"/>
              <a:ext cx="9900" cy="9900"/>
            </a:xfrm>
            <a:custGeom>
              <a:avLst/>
              <a:gdLst/>
              <a:ahLst/>
              <a:cxnLst/>
              <a:rect l="l" t="t" r="r" b="b"/>
              <a:pathLst>
                <a:path w="396" h="396" extrusionOk="0">
                  <a:moveTo>
                    <a:pt x="213" y="1"/>
                  </a:moveTo>
                  <a:cubicBezTo>
                    <a:pt x="92" y="1"/>
                    <a:pt x="1" y="92"/>
                    <a:pt x="1" y="213"/>
                  </a:cubicBezTo>
                  <a:cubicBezTo>
                    <a:pt x="1" y="304"/>
                    <a:pt x="92" y="396"/>
                    <a:pt x="213" y="396"/>
                  </a:cubicBezTo>
                  <a:cubicBezTo>
                    <a:pt x="305" y="396"/>
                    <a:pt x="396" y="304"/>
                    <a:pt x="396" y="21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5" name="Google Shape;31035;p14"/>
            <p:cNvSpPr/>
            <p:nvPr/>
          </p:nvSpPr>
          <p:spPr>
            <a:xfrm>
              <a:off x="2073250" y="2505650"/>
              <a:ext cx="9900" cy="9150"/>
            </a:xfrm>
            <a:custGeom>
              <a:avLst/>
              <a:gdLst/>
              <a:ahLst/>
              <a:cxnLst/>
              <a:rect l="l" t="t" r="r" b="b"/>
              <a:pathLst>
                <a:path w="396" h="366" extrusionOk="0">
                  <a:moveTo>
                    <a:pt x="213" y="0"/>
                  </a:moveTo>
                  <a:cubicBezTo>
                    <a:pt x="92" y="0"/>
                    <a:pt x="1" y="92"/>
                    <a:pt x="1" y="183"/>
                  </a:cubicBezTo>
                  <a:cubicBezTo>
                    <a:pt x="1" y="274"/>
                    <a:pt x="92" y="365"/>
                    <a:pt x="213" y="365"/>
                  </a:cubicBezTo>
                  <a:cubicBezTo>
                    <a:pt x="305" y="365"/>
                    <a:pt x="396" y="274"/>
                    <a:pt x="396" y="183"/>
                  </a:cubicBezTo>
                  <a:cubicBezTo>
                    <a:pt x="396" y="92"/>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6" name="Google Shape;31036;p14"/>
            <p:cNvSpPr/>
            <p:nvPr/>
          </p:nvSpPr>
          <p:spPr>
            <a:xfrm>
              <a:off x="2074025" y="2605200"/>
              <a:ext cx="8375" cy="8375"/>
            </a:xfrm>
            <a:custGeom>
              <a:avLst/>
              <a:gdLst/>
              <a:ahLst/>
              <a:cxnLst/>
              <a:rect l="l" t="t" r="r" b="b"/>
              <a:pathLst>
                <a:path w="335" h="335" extrusionOk="0">
                  <a:moveTo>
                    <a:pt x="182" y="0"/>
                  </a:moveTo>
                  <a:cubicBezTo>
                    <a:pt x="61" y="0"/>
                    <a:pt x="0" y="61"/>
                    <a:pt x="0" y="152"/>
                  </a:cubicBezTo>
                  <a:cubicBezTo>
                    <a:pt x="0" y="243"/>
                    <a:pt x="61" y="335"/>
                    <a:pt x="182" y="335"/>
                  </a:cubicBezTo>
                  <a:cubicBezTo>
                    <a:pt x="274" y="335"/>
                    <a:pt x="334" y="243"/>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7" name="Google Shape;31037;p14"/>
            <p:cNvSpPr/>
            <p:nvPr/>
          </p:nvSpPr>
          <p:spPr>
            <a:xfrm>
              <a:off x="2074025" y="2703975"/>
              <a:ext cx="8375" cy="8375"/>
            </a:xfrm>
            <a:custGeom>
              <a:avLst/>
              <a:gdLst/>
              <a:ahLst/>
              <a:cxnLst/>
              <a:rect l="l" t="t" r="r" b="b"/>
              <a:pathLst>
                <a:path w="335" h="335" extrusionOk="0">
                  <a:moveTo>
                    <a:pt x="182" y="1"/>
                  </a:moveTo>
                  <a:cubicBezTo>
                    <a:pt x="61" y="1"/>
                    <a:pt x="0" y="92"/>
                    <a:pt x="0" y="183"/>
                  </a:cubicBezTo>
                  <a:cubicBezTo>
                    <a:pt x="0" y="274"/>
                    <a:pt x="61" y="335"/>
                    <a:pt x="182" y="335"/>
                  </a:cubicBezTo>
                  <a:cubicBezTo>
                    <a:pt x="274" y="335"/>
                    <a:pt x="334" y="274"/>
                    <a:pt x="334" y="183"/>
                  </a:cubicBezTo>
                  <a:cubicBezTo>
                    <a:pt x="334"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8" name="Google Shape;31038;p14"/>
            <p:cNvSpPr/>
            <p:nvPr/>
          </p:nvSpPr>
          <p:spPr>
            <a:xfrm>
              <a:off x="2074025" y="2803525"/>
              <a:ext cx="8375" cy="7625"/>
            </a:xfrm>
            <a:custGeom>
              <a:avLst/>
              <a:gdLst/>
              <a:ahLst/>
              <a:cxnLst/>
              <a:rect l="l" t="t" r="r" b="b"/>
              <a:pathLst>
                <a:path w="335" h="305" extrusionOk="0">
                  <a:moveTo>
                    <a:pt x="182" y="0"/>
                  </a:moveTo>
                  <a:cubicBezTo>
                    <a:pt x="91" y="0"/>
                    <a:pt x="0" y="61"/>
                    <a:pt x="0" y="152"/>
                  </a:cubicBezTo>
                  <a:cubicBezTo>
                    <a:pt x="0" y="244"/>
                    <a:pt x="91" y="304"/>
                    <a:pt x="182" y="304"/>
                  </a:cubicBezTo>
                  <a:cubicBezTo>
                    <a:pt x="274" y="304"/>
                    <a:pt x="334" y="244"/>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9" name="Google Shape;31039;p14"/>
            <p:cNvSpPr/>
            <p:nvPr/>
          </p:nvSpPr>
          <p:spPr>
            <a:xfrm>
              <a:off x="2074775" y="2903075"/>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13" y="274"/>
                    <a:pt x="304" y="213"/>
                    <a:pt x="304" y="15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0" name="Google Shape;31040;p14"/>
            <p:cNvSpPr/>
            <p:nvPr/>
          </p:nvSpPr>
          <p:spPr>
            <a:xfrm>
              <a:off x="2074775" y="3002625"/>
              <a:ext cx="6850" cy="6100"/>
            </a:xfrm>
            <a:custGeom>
              <a:avLst/>
              <a:gdLst/>
              <a:ahLst/>
              <a:cxnLst/>
              <a:rect l="l" t="t" r="r" b="b"/>
              <a:pathLst>
                <a:path w="274" h="244" extrusionOk="0">
                  <a:moveTo>
                    <a:pt x="152" y="0"/>
                  </a:moveTo>
                  <a:cubicBezTo>
                    <a:pt x="61" y="0"/>
                    <a:pt x="0" y="61"/>
                    <a:pt x="0" y="122"/>
                  </a:cubicBezTo>
                  <a:cubicBezTo>
                    <a:pt x="0" y="182"/>
                    <a:pt x="61" y="243"/>
                    <a:pt x="152" y="243"/>
                  </a:cubicBezTo>
                  <a:cubicBezTo>
                    <a:pt x="213" y="243"/>
                    <a:pt x="274" y="182"/>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1" name="Google Shape;31041;p14"/>
            <p:cNvSpPr/>
            <p:nvPr/>
          </p:nvSpPr>
          <p:spPr>
            <a:xfrm>
              <a:off x="2074775" y="3101400"/>
              <a:ext cx="6850" cy="6100"/>
            </a:xfrm>
            <a:custGeom>
              <a:avLst/>
              <a:gdLst/>
              <a:ahLst/>
              <a:cxnLst/>
              <a:rect l="l" t="t" r="r" b="b"/>
              <a:pathLst>
                <a:path w="274" h="244" extrusionOk="0">
                  <a:moveTo>
                    <a:pt x="152" y="0"/>
                  </a:moveTo>
                  <a:cubicBezTo>
                    <a:pt x="61" y="0"/>
                    <a:pt x="0" y="61"/>
                    <a:pt x="0" y="122"/>
                  </a:cubicBezTo>
                  <a:cubicBezTo>
                    <a:pt x="0" y="213"/>
                    <a:pt x="61" y="244"/>
                    <a:pt x="152" y="244"/>
                  </a:cubicBezTo>
                  <a:cubicBezTo>
                    <a:pt x="213" y="244"/>
                    <a:pt x="274" y="21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2" name="Google Shape;31042;p14"/>
            <p:cNvSpPr/>
            <p:nvPr/>
          </p:nvSpPr>
          <p:spPr>
            <a:xfrm>
              <a:off x="2074775" y="3200950"/>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3" name="Google Shape;31043;p14"/>
            <p:cNvSpPr/>
            <p:nvPr/>
          </p:nvSpPr>
          <p:spPr>
            <a:xfrm>
              <a:off x="2075525" y="3300500"/>
              <a:ext cx="5350" cy="5325"/>
            </a:xfrm>
            <a:custGeom>
              <a:avLst/>
              <a:gdLst/>
              <a:ahLst/>
              <a:cxnLst/>
              <a:rect l="l" t="t" r="r" b="b"/>
              <a:pathLst>
                <a:path w="214" h="213" extrusionOk="0">
                  <a:moveTo>
                    <a:pt x="122" y="0"/>
                  </a:moveTo>
                  <a:cubicBezTo>
                    <a:pt x="31" y="0"/>
                    <a:pt x="1" y="31"/>
                    <a:pt x="1" y="91"/>
                  </a:cubicBezTo>
                  <a:cubicBezTo>
                    <a:pt x="1" y="152"/>
                    <a:pt x="31" y="213"/>
                    <a:pt x="122" y="213"/>
                  </a:cubicBezTo>
                  <a:cubicBezTo>
                    <a:pt x="183" y="213"/>
                    <a:pt x="214" y="152"/>
                    <a:pt x="214" y="91"/>
                  </a:cubicBezTo>
                  <a:cubicBezTo>
                    <a:pt x="21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4" name="Google Shape;31044;p14"/>
            <p:cNvSpPr/>
            <p:nvPr/>
          </p:nvSpPr>
          <p:spPr>
            <a:xfrm>
              <a:off x="2075525" y="3399275"/>
              <a:ext cx="5350" cy="5350"/>
            </a:xfrm>
            <a:custGeom>
              <a:avLst/>
              <a:gdLst/>
              <a:ahLst/>
              <a:cxnLst/>
              <a:rect l="l" t="t" r="r" b="b"/>
              <a:pathLst>
                <a:path w="214" h="214" extrusionOk="0">
                  <a:moveTo>
                    <a:pt x="122" y="1"/>
                  </a:moveTo>
                  <a:cubicBezTo>
                    <a:pt x="62" y="1"/>
                    <a:pt x="1" y="61"/>
                    <a:pt x="1" y="122"/>
                  </a:cubicBezTo>
                  <a:cubicBezTo>
                    <a:pt x="1" y="153"/>
                    <a:pt x="62" y="213"/>
                    <a:pt x="122" y="213"/>
                  </a:cubicBezTo>
                  <a:cubicBezTo>
                    <a:pt x="183" y="213"/>
                    <a:pt x="214" y="153"/>
                    <a:pt x="214" y="122"/>
                  </a:cubicBezTo>
                  <a:cubicBezTo>
                    <a:pt x="21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5" name="Google Shape;31045;p14"/>
            <p:cNvSpPr/>
            <p:nvPr/>
          </p:nvSpPr>
          <p:spPr>
            <a:xfrm>
              <a:off x="2076300" y="3498825"/>
              <a:ext cx="4575" cy="4575"/>
            </a:xfrm>
            <a:custGeom>
              <a:avLst/>
              <a:gdLst/>
              <a:ahLst/>
              <a:cxnLst/>
              <a:rect l="l" t="t" r="r" b="b"/>
              <a:pathLst>
                <a:path w="183" h="183" extrusionOk="0">
                  <a:moveTo>
                    <a:pt x="91" y="0"/>
                  </a:moveTo>
                  <a:cubicBezTo>
                    <a:pt x="31" y="0"/>
                    <a:pt x="0" y="31"/>
                    <a:pt x="0" y="92"/>
                  </a:cubicBezTo>
                  <a:cubicBezTo>
                    <a:pt x="0" y="152"/>
                    <a:pt x="31" y="183"/>
                    <a:pt x="91" y="183"/>
                  </a:cubicBezTo>
                  <a:cubicBezTo>
                    <a:pt x="122" y="183"/>
                    <a:pt x="183" y="152"/>
                    <a:pt x="183" y="92"/>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6" name="Google Shape;31046;p14"/>
            <p:cNvSpPr/>
            <p:nvPr/>
          </p:nvSpPr>
          <p:spPr>
            <a:xfrm>
              <a:off x="2076300" y="3598375"/>
              <a:ext cx="4575" cy="3825"/>
            </a:xfrm>
            <a:custGeom>
              <a:avLst/>
              <a:gdLst/>
              <a:ahLst/>
              <a:cxnLst/>
              <a:rect l="l" t="t" r="r" b="b"/>
              <a:pathLst>
                <a:path w="183" h="153" extrusionOk="0">
                  <a:moveTo>
                    <a:pt x="91" y="0"/>
                  </a:moveTo>
                  <a:cubicBezTo>
                    <a:pt x="31" y="0"/>
                    <a:pt x="0" y="31"/>
                    <a:pt x="0" y="61"/>
                  </a:cubicBezTo>
                  <a:cubicBezTo>
                    <a:pt x="0" y="122"/>
                    <a:pt x="31" y="152"/>
                    <a:pt x="91" y="152"/>
                  </a:cubicBezTo>
                  <a:cubicBezTo>
                    <a:pt x="122" y="152"/>
                    <a:pt x="183" y="122"/>
                    <a:pt x="183" y="61"/>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7" name="Google Shape;31047;p14"/>
            <p:cNvSpPr/>
            <p:nvPr/>
          </p:nvSpPr>
          <p:spPr>
            <a:xfrm>
              <a:off x="2076300" y="3697150"/>
              <a:ext cx="3825" cy="3825"/>
            </a:xfrm>
            <a:custGeom>
              <a:avLst/>
              <a:gdLst/>
              <a:ahLst/>
              <a:cxnLst/>
              <a:rect l="l" t="t" r="r" b="b"/>
              <a:pathLst>
                <a:path w="153" h="153" extrusionOk="0">
                  <a:moveTo>
                    <a:pt x="91" y="1"/>
                  </a:moveTo>
                  <a:cubicBezTo>
                    <a:pt x="31" y="1"/>
                    <a:pt x="0" y="31"/>
                    <a:pt x="0" y="92"/>
                  </a:cubicBezTo>
                  <a:cubicBezTo>
                    <a:pt x="0" y="122"/>
                    <a:pt x="31" y="153"/>
                    <a:pt x="91" y="153"/>
                  </a:cubicBezTo>
                  <a:cubicBezTo>
                    <a:pt x="122" y="153"/>
                    <a:pt x="152" y="122"/>
                    <a:pt x="152" y="9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8" name="Google Shape;31048;p14"/>
            <p:cNvSpPr/>
            <p:nvPr/>
          </p:nvSpPr>
          <p:spPr>
            <a:xfrm>
              <a:off x="2076300" y="3796700"/>
              <a:ext cx="3825" cy="3075"/>
            </a:xfrm>
            <a:custGeom>
              <a:avLst/>
              <a:gdLst/>
              <a:ahLst/>
              <a:cxnLst/>
              <a:rect l="l" t="t" r="r" b="b"/>
              <a:pathLst>
                <a:path w="153" h="123" extrusionOk="0">
                  <a:moveTo>
                    <a:pt x="91" y="0"/>
                  </a:moveTo>
                  <a:cubicBezTo>
                    <a:pt x="31" y="0"/>
                    <a:pt x="0" y="31"/>
                    <a:pt x="0" y="61"/>
                  </a:cubicBezTo>
                  <a:cubicBezTo>
                    <a:pt x="0" y="92"/>
                    <a:pt x="31" y="122"/>
                    <a:pt x="91" y="122"/>
                  </a:cubicBezTo>
                  <a:cubicBezTo>
                    <a:pt x="122" y="122"/>
                    <a:pt x="152" y="92"/>
                    <a:pt x="152" y="6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9" name="Google Shape;31049;p14"/>
            <p:cNvSpPr/>
            <p:nvPr/>
          </p:nvSpPr>
          <p:spPr>
            <a:xfrm>
              <a:off x="1958500" y="316400"/>
              <a:ext cx="29675" cy="28150"/>
            </a:xfrm>
            <a:custGeom>
              <a:avLst/>
              <a:gdLst/>
              <a:ahLst/>
              <a:cxnLst/>
              <a:rect l="l" t="t" r="r" b="b"/>
              <a:pathLst>
                <a:path w="1187" h="1126" extrusionOk="0">
                  <a:moveTo>
                    <a:pt x="578" y="1"/>
                  </a:moveTo>
                  <a:cubicBezTo>
                    <a:pt x="244" y="1"/>
                    <a:pt x="1" y="244"/>
                    <a:pt x="1" y="548"/>
                  </a:cubicBezTo>
                  <a:cubicBezTo>
                    <a:pt x="1" y="852"/>
                    <a:pt x="244" y="1125"/>
                    <a:pt x="578" y="1125"/>
                  </a:cubicBezTo>
                  <a:cubicBezTo>
                    <a:pt x="913" y="1125"/>
                    <a:pt x="1186" y="852"/>
                    <a:pt x="1186" y="548"/>
                  </a:cubicBezTo>
                  <a:cubicBezTo>
                    <a:pt x="118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0" name="Google Shape;31050;p14"/>
            <p:cNvSpPr/>
            <p:nvPr/>
          </p:nvSpPr>
          <p:spPr>
            <a:xfrm>
              <a:off x="1958500" y="415200"/>
              <a:ext cx="29675" cy="28125"/>
            </a:xfrm>
            <a:custGeom>
              <a:avLst/>
              <a:gdLst/>
              <a:ahLst/>
              <a:cxnLst/>
              <a:rect l="l" t="t" r="r" b="b"/>
              <a:pathLst>
                <a:path w="1187" h="1125" extrusionOk="0">
                  <a:moveTo>
                    <a:pt x="578" y="0"/>
                  </a:moveTo>
                  <a:cubicBezTo>
                    <a:pt x="244" y="0"/>
                    <a:pt x="1" y="243"/>
                    <a:pt x="1" y="578"/>
                  </a:cubicBezTo>
                  <a:cubicBezTo>
                    <a:pt x="1" y="882"/>
                    <a:pt x="244" y="1125"/>
                    <a:pt x="578" y="1125"/>
                  </a:cubicBezTo>
                  <a:cubicBezTo>
                    <a:pt x="913" y="1125"/>
                    <a:pt x="1186" y="882"/>
                    <a:pt x="1186" y="578"/>
                  </a:cubicBezTo>
                  <a:cubicBezTo>
                    <a:pt x="1186" y="243"/>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1" name="Google Shape;31051;p14"/>
            <p:cNvSpPr/>
            <p:nvPr/>
          </p:nvSpPr>
          <p:spPr>
            <a:xfrm>
              <a:off x="1959275" y="515500"/>
              <a:ext cx="28125" cy="25850"/>
            </a:xfrm>
            <a:custGeom>
              <a:avLst/>
              <a:gdLst/>
              <a:ahLst/>
              <a:cxnLst/>
              <a:rect l="l" t="t" r="r" b="b"/>
              <a:pathLst>
                <a:path w="1125" h="1034" extrusionOk="0">
                  <a:moveTo>
                    <a:pt x="547" y="0"/>
                  </a:moveTo>
                  <a:cubicBezTo>
                    <a:pt x="243" y="0"/>
                    <a:pt x="0" y="213"/>
                    <a:pt x="0" y="517"/>
                  </a:cubicBezTo>
                  <a:cubicBezTo>
                    <a:pt x="0" y="821"/>
                    <a:pt x="243" y="1034"/>
                    <a:pt x="547" y="1034"/>
                  </a:cubicBezTo>
                  <a:cubicBezTo>
                    <a:pt x="851" y="1034"/>
                    <a:pt x="1125" y="821"/>
                    <a:pt x="1125" y="517"/>
                  </a:cubicBezTo>
                  <a:cubicBezTo>
                    <a:pt x="1125"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2" name="Google Shape;31052;p14"/>
            <p:cNvSpPr/>
            <p:nvPr/>
          </p:nvSpPr>
          <p:spPr>
            <a:xfrm>
              <a:off x="1959275" y="61427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5" y="821"/>
                    <a:pt x="1095" y="517"/>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3" name="Google Shape;31053;p14"/>
            <p:cNvSpPr/>
            <p:nvPr/>
          </p:nvSpPr>
          <p:spPr>
            <a:xfrm>
              <a:off x="1960025" y="714575"/>
              <a:ext cx="25875" cy="24350"/>
            </a:xfrm>
            <a:custGeom>
              <a:avLst/>
              <a:gdLst/>
              <a:ahLst/>
              <a:cxnLst/>
              <a:rect l="l" t="t" r="r" b="b"/>
              <a:pathLst>
                <a:path w="1035" h="974" extrusionOk="0">
                  <a:moveTo>
                    <a:pt x="517" y="1"/>
                  </a:moveTo>
                  <a:cubicBezTo>
                    <a:pt x="244" y="1"/>
                    <a:pt x="1" y="214"/>
                    <a:pt x="1" y="487"/>
                  </a:cubicBezTo>
                  <a:cubicBezTo>
                    <a:pt x="1" y="761"/>
                    <a:pt x="244" y="974"/>
                    <a:pt x="517" y="974"/>
                  </a:cubicBezTo>
                  <a:cubicBezTo>
                    <a:pt x="821" y="974"/>
                    <a:pt x="1034" y="761"/>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4" name="Google Shape;31054;p14"/>
            <p:cNvSpPr/>
            <p:nvPr/>
          </p:nvSpPr>
          <p:spPr>
            <a:xfrm>
              <a:off x="1960800" y="814125"/>
              <a:ext cx="25100" cy="23600"/>
            </a:xfrm>
            <a:custGeom>
              <a:avLst/>
              <a:gdLst/>
              <a:ahLst/>
              <a:cxnLst/>
              <a:rect l="l" t="t" r="r" b="b"/>
              <a:pathLst>
                <a:path w="1004" h="944" extrusionOk="0">
                  <a:moveTo>
                    <a:pt x="486" y="1"/>
                  </a:moveTo>
                  <a:cubicBezTo>
                    <a:pt x="213" y="1"/>
                    <a:pt x="0" y="214"/>
                    <a:pt x="0" y="457"/>
                  </a:cubicBezTo>
                  <a:cubicBezTo>
                    <a:pt x="0" y="730"/>
                    <a:pt x="213" y="943"/>
                    <a:pt x="486" y="943"/>
                  </a:cubicBezTo>
                  <a:cubicBezTo>
                    <a:pt x="760" y="943"/>
                    <a:pt x="1003" y="730"/>
                    <a:pt x="1003" y="457"/>
                  </a:cubicBezTo>
                  <a:cubicBezTo>
                    <a:pt x="1003" y="214"/>
                    <a:pt x="760"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5" name="Google Shape;31055;p14"/>
            <p:cNvSpPr/>
            <p:nvPr/>
          </p:nvSpPr>
          <p:spPr>
            <a:xfrm>
              <a:off x="1961550" y="913675"/>
              <a:ext cx="23575" cy="22075"/>
            </a:xfrm>
            <a:custGeom>
              <a:avLst/>
              <a:gdLst/>
              <a:ahLst/>
              <a:cxnLst/>
              <a:rect l="l" t="t" r="r" b="b"/>
              <a:pathLst>
                <a:path w="943" h="883" extrusionOk="0">
                  <a:moveTo>
                    <a:pt x="456" y="1"/>
                  </a:moveTo>
                  <a:cubicBezTo>
                    <a:pt x="213" y="1"/>
                    <a:pt x="0" y="183"/>
                    <a:pt x="0" y="457"/>
                  </a:cubicBezTo>
                  <a:cubicBezTo>
                    <a:pt x="0" y="700"/>
                    <a:pt x="213" y="882"/>
                    <a:pt x="456" y="882"/>
                  </a:cubicBezTo>
                  <a:cubicBezTo>
                    <a:pt x="730" y="882"/>
                    <a:pt x="943" y="700"/>
                    <a:pt x="943" y="457"/>
                  </a:cubicBezTo>
                  <a:cubicBezTo>
                    <a:pt x="943"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6" name="Google Shape;31056;p14"/>
            <p:cNvSpPr/>
            <p:nvPr/>
          </p:nvSpPr>
          <p:spPr>
            <a:xfrm>
              <a:off x="1961550" y="1013225"/>
              <a:ext cx="23575" cy="21300"/>
            </a:xfrm>
            <a:custGeom>
              <a:avLst/>
              <a:gdLst/>
              <a:ahLst/>
              <a:cxnLst/>
              <a:rect l="l" t="t" r="r" b="b"/>
              <a:pathLst>
                <a:path w="943" h="852" extrusionOk="0">
                  <a:moveTo>
                    <a:pt x="456" y="0"/>
                  </a:moveTo>
                  <a:cubicBezTo>
                    <a:pt x="213" y="0"/>
                    <a:pt x="0" y="183"/>
                    <a:pt x="0" y="426"/>
                  </a:cubicBezTo>
                  <a:cubicBezTo>
                    <a:pt x="0" y="669"/>
                    <a:pt x="213" y="852"/>
                    <a:pt x="456" y="852"/>
                  </a:cubicBezTo>
                  <a:cubicBezTo>
                    <a:pt x="730" y="852"/>
                    <a:pt x="943" y="669"/>
                    <a:pt x="943" y="426"/>
                  </a:cubicBezTo>
                  <a:cubicBezTo>
                    <a:pt x="943"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7" name="Google Shape;31057;p14"/>
            <p:cNvSpPr/>
            <p:nvPr/>
          </p:nvSpPr>
          <p:spPr>
            <a:xfrm>
              <a:off x="1962300" y="1112775"/>
              <a:ext cx="22075" cy="20525"/>
            </a:xfrm>
            <a:custGeom>
              <a:avLst/>
              <a:gdLst/>
              <a:ahLst/>
              <a:cxnLst/>
              <a:rect l="l" t="t" r="r" b="b"/>
              <a:pathLst>
                <a:path w="883" h="821" extrusionOk="0">
                  <a:moveTo>
                    <a:pt x="426" y="0"/>
                  </a:moveTo>
                  <a:cubicBezTo>
                    <a:pt x="183" y="0"/>
                    <a:pt x="1" y="183"/>
                    <a:pt x="1" y="395"/>
                  </a:cubicBezTo>
                  <a:cubicBezTo>
                    <a:pt x="1" y="639"/>
                    <a:pt x="183" y="821"/>
                    <a:pt x="426" y="821"/>
                  </a:cubicBezTo>
                  <a:cubicBezTo>
                    <a:pt x="670" y="821"/>
                    <a:pt x="882" y="639"/>
                    <a:pt x="882" y="395"/>
                  </a:cubicBezTo>
                  <a:cubicBezTo>
                    <a:pt x="882" y="183"/>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8" name="Google Shape;31058;p14"/>
            <p:cNvSpPr/>
            <p:nvPr/>
          </p:nvSpPr>
          <p:spPr>
            <a:xfrm>
              <a:off x="1962300" y="1212325"/>
              <a:ext cx="21300" cy="19775"/>
            </a:xfrm>
            <a:custGeom>
              <a:avLst/>
              <a:gdLst/>
              <a:ahLst/>
              <a:cxnLst/>
              <a:rect l="l" t="t" r="r" b="b"/>
              <a:pathLst>
                <a:path w="852" h="791" extrusionOk="0">
                  <a:moveTo>
                    <a:pt x="426" y="0"/>
                  </a:moveTo>
                  <a:cubicBezTo>
                    <a:pt x="214" y="0"/>
                    <a:pt x="1" y="182"/>
                    <a:pt x="1" y="395"/>
                  </a:cubicBezTo>
                  <a:cubicBezTo>
                    <a:pt x="1" y="608"/>
                    <a:pt x="214" y="790"/>
                    <a:pt x="426" y="790"/>
                  </a:cubicBezTo>
                  <a:cubicBezTo>
                    <a:pt x="670" y="790"/>
                    <a:pt x="852" y="608"/>
                    <a:pt x="852" y="395"/>
                  </a:cubicBezTo>
                  <a:cubicBezTo>
                    <a:pt x="85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9" name="Google Shape;31059;p14"/>
            <p:cNvSpPr/>
            <p:nvPr/>
          </p:nvSpPr>
          <p:spPr>
            <a:xfrm>
              <a:off x="1963075" y="1311850"/>
              <a:ext cx="20525" cy="19025"/>
            </a:xfrm>
            <a:custGeom>
              <a:avLst/>
              <a:gdLst/>
              <a:ahLst/>
              <a:cxnLst/>
              <a:rect l="l" t="t" r="r" b="b"/>
              <a:pathLst>
                <a:path w="821" h="761" extrusionOk="0">
                  <a:moveTo>
                    <a:pt x="395" y="1"/>
                  </a:moveTo>
                  <a:cubicBezTo>
                    <a:pt x="183" y="1"/>
                    <a:pt x="0" y="153"/>
                    <a:pt x="0" y="366"/>
                  </a:cubicBezTo>
                  <a:cubicBezTo>
                    <a:pt x="0" y="578"/>
                    <a:pt x="183" y="761"/>
                    <a:pt x="395" y="761"/>
                  </a:cubicBezTo>
                  <a:cubicBezTo>
                    <a:pt x="639" y="761"/>
                    <a:pt x="821" y="578"/>
                    <a:pt x="821" y="366"/>
                  </a:cubicBezTo>
                  <a:cubicBezTo>
                    <a:pt x="821" y="153"/>
                    <a:pt x="639"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0" name="Google Shape;31060;p14"/>
            <p:cNvSpPr/>
            <p:nvPr/>
          </p:nvSpPr>
          <p:spPr>
            <a:xfrm>
              <a:off x="1963825" y="1411400"/>
              <a:ext cx="19025" cy="18275"/>
            </a:xfrm>
            <a:custGeom>
              <a:avLst/>
              <a:gdLst/>
              <a:ahLst/>
              <a:cxnLst/>
              <a:rect l="l" t="t" r="r" b="b"/>
              <a:pathLst>
                <a:path w="761" h="731" extrusionOk="0">
                  <a:moveTo>
                    <a:pt x="365" y="1"/>
                  </a:moveTo>
                  <a:cubicBezTo>
                    <a:pt x="153" y="1"/>
                    <a:pt x="1" y="153"/>
                    <a:pt x="1" y="365"/>
                  </a:cubicBezTo>
                  <a:cubicBezTo>
                    <a:pt x="1" y="548"/>
                    <a:pt x="153" y="730"/>
                    <a:pt x="365" y="730"/>
                  </a:cubicBezTo>
                  <a:cubicBezTo>
                    <a:pt x="578" y="730"/>
                    <a:pt x="761" y="548"/>
                    <a:pt x="761" y="365"/>
                  </a:cubicBezTo>
                  <a:cubicBezTo>
                    <a:pt x="761"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1" name="Google Shape;31061;p14"/>
            <p:cNvSpPr/>
            <p:nvPr/>
          </p:nvSpPr>
          <p:spPr>
            <a:xfrm>
              <a:off x="1963825" y="1510200"/>
              <a:ext cx="19025" cy="18250"/>
            </a:xfrm>
            <a:custGeom>
              <a:avLst/>
              <a:gdLst/>
              <a:ahLst/>
              <a:cxnLst/>
              <a:rect l="l" t="t" r="r" b="b"/>
              <a:pathLst>
                <a:path w="761" h="730" extrusionOk="0">
                  <a:moveTo>
                    <a:pt x="365" y="0"/>
                  </a:moveTo>
                  <a:cubicBezTo>
                    <a:pt x="183" y="0"/>
                    <a:pt x="1" y="183"/>
                    <a:pt x="1" y="365"/>
                  </a:cubicBezTo>
                  <a:cubicBezTo>
                    <a:pt x="1" y="547"/>
                    <a:pt x="183" y="730"/>
                    <a:pt x="365" y="730"/>
                  </a:cubicBezTo>
                  <a:cubicBezTo>
                    <a:pt x="578" y="730"/>
                    <a:pt x="761" y="547"/>
                    <a:pt x="761" y="365"/>
                  </a:cubicBezTo>
                  <a:cubicBezTo>
                    <a:pt x="761" y="183"/>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2" name="Google Shape;31062;p14"/>
            <p:cNvSpPr/>
            <p:nvPr/>
          </p:nvSpPr>
          <p:spPr>
            <a:xfrm>
              <a:off x="1964600" y="1610500"/>
              <a:ext cx="17500" cy="15975"/>
            </a:xfrm>
            <a:custGeom>
              <a:avLst/>
              <a:gdLst/>
              <a:ahLst/>
              <a:cxnLst/>
              <a:rect l="l" t="t" r="r" b="b"/>
              <a:pathLst>
                <a:path w="700" h="639" extrusionOk="0">
                  <a:moveTo>
                    <a:pt x="334" y="0"/>
                  </a:moveTo>
                  <a:cubicBezTo>
                    <a:pt x="152" y="0"/>
                    <a:pt x="0" y="122"/>
                    <a:pt x="0" y="304"/>
                  </a:cubicBezTo>
                  <a:cubicBezTo>
                    <a:pt x="0" y="487"/>
                    <a:pt x="152" y="639"/>
                    <a:pt x="334" y="639"/>
                  </a:cubicBezTo>
                  <a:cubicBezTo>
                    <a:pt x="547" y="639"/>
                    <a:pt x="699" y="487"/>
                    <a:pt x="699" y="304"/>
                  </a:cubicBezTo>
                  <a:cubicBezTo>
                    <a:pt x="699" y="122"/>
                    <a:pt x="547" y="0"/>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3" name="Google Shape;31063;p14"/>
            <p:cNvSpPr/>
            <p:nvPr/>
          </p:nvSpPr>
          <p:spPr>
            <a:xfrm>
              <a:off x="1964600" y="1709275"/>
              <a:ext cx="16725" cy="16000"/>
            </a:xfrm>
            <a:custGeom>
              <a:avLst/>
              <a:gdLst/>
              <a:ahLst/>
              <a:cxnLst/>
              <a:rect l="l" t="t" r="r" b="b"/>
              <a:pathLst>
                <a:path w="669" h="640" extrusionOk="0">
                  <a:moveTo>
                    <a:pt x="334" y="1"/>
                  </a:moveTo>
                  <a:cubicBezTo>
                    <a:pt x="152" y="1"/>
                    <a:pt x="0" y="153"/>
                    <a:pt x="0" y="335"/>
                  </a:cubicBezTo>
                  <a:cubicBezTo>
                    <a:pt x="0" y="518"/>
                    <a:pt x="152" y="639"/>
                    <a:pt x="334" y="639"/>
                  </a:cubicBezTo>
                  <a:cubicBezTo>
                    <a:pt x="517" y="639"/>
                    <a:pt x="669" y="518"/>
                    <a:pt x="669" y="335"/>
                  </a:cubicBezTo>
                  <a:cubicBezTo>
                    <a:pt x="669" y="15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4" name="Google Shape;31064;p14"/>
            <p:cNvSpPr/>
            <p:nvPr/>
          </p:nvSpPr>
          <p:spPr>
            <a:xfrm>
              <a:off x="1965350" y="1808825"/>
              <a:ext cx="15975" cy="15225"/>
            </a:xfrm>
            <a:custGeom>
              <a:avLst/>
              <a:gdLst/>
              <a:ahLst/>
              <a:cxnLst/>
              <a:rect l="l" t="t" r="r" b="b"/>
              <a:pathLst>
                <a:path w="639" h="609" extrusionOk="0">
                  <a:moveTo>
                    <a:pt x="304" y="1"/>
                  </a:moveTo>
                  <a:cubicBezTo>
                    <a:pt x="122" y="1"/>
                    <a:pt x="0" y="153"/>
                    <a:pt x="0" y="305"/>
                  </a:cubicBezTo>
                  <a:cubicBezTo>
                    <a:pt x="0" y="487"/>
                    <a:pt x="122" y="609"/>
                    <a:pt x="304" y="609"/>
                  </a:cubicBezTo>
                  <a:cubicBezTo>
                    <a:pt x="487" y="609"/>
                    <a:pt x="639" y="487"/>
                    <a:pt x="639" y="305"/>
                  </a:cubicBezTo>
                  <a:cubicBezTo>
                    <a:pt x="639" y="153"/>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5" name="Google Shape;31065;p14"/>
            <p:cNvSpPr/>
            <p:nvPr/>
          </p:nvSpPr>
          <p:spPr>
            <a:xfrm>
              <a:off x="1965350" y="1908375"/>
              <a:ext cx="15225" cy="14450"/>
            </a:xfrm>
            <a:custGeom>
              <a:avLst/>
              <a:gdLst/>
              <a:ahLst/>
              <a:cxnLst/>
              <a:rect l="l" t="t" r="r" b="b"/>
              <a:pathLst>
                <a:path w="609" h="578" extrusionOk="0">
                  <a:moveTo>
                    <a:pt x="304" y="0"/>
                  </a:moveTo>
                  <a:cubicBezTo>
                    <a:pt x="152" y="0"/>
                    <a:pt x="0" y="122"/>
                    <a:pt x="0" y="304"/>
                  </a:cubicBezTo>
                  <a:cubicBezTo>
                    <a:pt x="0" y="456"/>
                    <a:pt x="152" y="578"/>
                    <a:pt x="304" y="578"/>
                  </a:cubicBezTo>
                  <a:cubicBezTo>
                    <a:pt x="487" y="578"/>
                    <a:pt x="608" y="456"/>
                    <a:pt x="608" y="30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6" name="Google Shape;31066;p14"/>
            <p:cNvSpPr/>
            <p:nvPr/>
          </p:nvSpPr>
          <p:spPr>
            <a:xfrm>
              <a:off x="1966100" y="2007925"/>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7" name="Google Shape;31067;p14"/>
            <p:cNvSpPr/>
            <p:nvPr/>
          </p:nvSpPr>
          <p:spPr>
            <a:xfrm>
              <a:off x="1966100" y="2107475"/>
              <a:ext cx="14475" cy="12925"/>
            </a:xfrm>
            <a:custGeom>
              <a:avLst/>
              <a:gdLst/>
              <a:ahLst/>
              <a:cxnLst/>
              <a:rect l="l" t="t" r="r" b="b"/>
              <a:pathLst>
                <a:path w="579" h="517" extrusionOk="0">
                  <a:moveTo>
                    <a:pt x="274" y="0"/>
                  </a:moveTo>
                  <a:cubicBezTo>
                    <a:pt x="122" y="0"/>
                    <a:pt x="1" y="122"/>
                    <a:pt x="1" y="243"/>
                  </a:cubicBezTo>
                  <a:cubicBezTo>
                    <a:pt x="1" y="395"/>
                    <a:pt x="122" y="517"/>
                    <a:pt x="274" y="517"/>
                  </a:cubicBezTo>
                  <a:cubicBezTo>
                    <a:pt x="426" y="517"/>
                    <a:pt x="578" y="395"/>
                    <a:pt x="578" y="243"/>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8" name="Google Shape;31068;p14"/>
            <p:cNvSpPr/>
            <p:nvPr/>
          </p:nvSpPr>
          <p:spPr>
            <a:xfrm>
              <a:off x="1966100" y="2206250"/>
              <a:ext cx="13700" cy="12950"/>
            </a:xfrm>
            <a:custGeom>
              <a:avLst/>
              <a:gdLst/>
              <a:ahLst/>
              <a:cxnLst/>
              <a:rect l="l" t="t" r="r" b="b"/>
              <a:pathLst>
                <a:path w="548" h="518" extrusionOk="0">
                  <a:moveTo>
                    <a:pt x="274" y="0"/>
                  </a:moveTo>
                  <a:cubicBezTo>
                    <a:pt x="122" y="0"/>
                    <a:pt x="1" y="122"/>
                    <a:pt x="1" y="274"/>
                  </a:cubicBezTo>
                  <a:cubicBezTo>
                    <a:pt x="1" y="396"/>
                    <a:pt x="122" y="517"/>
                    <a:pt x="274" y="517"/>
                  </a:cubicBezTo>
                  <a:cubicBezTo>
                    <a:pt x="426" y="517"/>
                    <a:pt x="548" y="396"/>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9" name="Google Shape;31069;p14"/>
            <p:cNvSpPr/>
            <p:nvPr/>
          </p:nvSpPr>
          <p:spPr>
            <a:xfrm>
              <a:off x="1966875" y="2306550"/>
              <a:ext cx="12175" cy="11425"/>
            </a:xfrm>
            <a:custGeom>
              <a:avLst/>
              <a:gdLst/>
              <a:ahLst/>
              <a:cxnLst/>
              <a:rect l="l" t="t" r="r" b="b"/>
              <a:pathLst>
                <a:path w="487" h="457" extrusionOk="0">
                  <a:moveTo>
                    <a:pt x="243" y="1"/>
                  </a:moveTo>
                  <a:cubicBezTo>
                    <a:pt x="122" y="1"/>
                    <a:pt x="0" y="92"/>
                    <a:pt x="0" y="213"/>
                  </a:cubicBezTo>
                  <a:cubicBezTo>
                    <a:pt x="0" y="335"/>
                    <a:pt x="122" y="457"/>
                    <a:pt x="243" y="457"/>
                  </a:cubicBezTo>
                  <a:cubicBezTo>
                    <a:pt x="395" y="457"/>
                    <a:pt x="487" y="335"/>
                    <a:pt x="487" y="213"/>
                  </a:cubicBezTo>
                  <a:cubicBezTo>
                    <a:pt x="487" y="9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0" name="Google Shape;31070;p14"/>
            <p:cNvSpPr/>
            <p:nvPr/>
          </p:nvSpPr>
          <p:spPr>
            <a:xfrm>
              <a:off x="1967625" y="2405350"/>
              <a:ext cx="11425" cy="11425"/>
            </a:xfrm>
            <a:custGeom>
              <a:avLst/>
              <a:gdLst/>
              <a:ahLst/>
              <a:cxnLst/>
              <a:rect l="l" t="t" r="r" b="b"/>
              <a:pathLst>
                <a:path w="457" h="457" extrusionOk="0">
                  <a:moveTo>
                    <a:pt x="213" y="0"/>
                  </a:moveTo>
                  <a:cubicBezTo>
                    <a:pt x="92" y="0"/>
                    <a:pt x="1" y="122"/>
                    <a:pt x="1" y="243"/>
                  </a:cubicBezTo>
                  <a:cubicBezTo>
                    <a:pt x="1" y="365"/>
                    <a:pt x="92" y="456"/>
                    <a:pt x="213" y="456"/>
                  </a:cubicBezTo>
                  <a:cubicBezTo>
                    <a:pt x="365" y="456"/>
                    <a:pt x="457" y="365"/>
                    <a:pt x="457" y="243"/>
                  </a:cubicBezTo>
                  <a:cubicBezTo>
                    <a:pt x="457" y="122"/>
                    <a:pt x="36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1" name="Google Shape;31071;p14"/>
            <p:cNvSpPr/>
            <p:nvPr/>
          </p:nvSpPr>
          <p:spPr>
            <a:xfrm>
              <a:off x="1967625" y="2504875"/>
              <a:ext cx="11425" cy="10675"/>
            </a:xfrm>
            <a:custGeom>
              <a:avLst/>
              <a:gdLst/>
              <a:ahLst/>
              <a:cxnLst/>
              <a:rect l="l" t="t" r="r" b="b"/>
              <a:pathLst>
                <a:path w="457" h="427" extrusionOk="0">
                  <a:moveTo>
                    <a:pt x="213" y="1"/>
                  </a:moveTo>
                  <a:cubicBezTo>
                    <a:pt x="92" y="1"/>
                    <a:pt x="1" y="92"/>
                    <a:pt x="1" y="214"/>
                  </a:cubicBezTo>
                  <a:cubicBezTo>
                    <a:pt x="1" y="335"/>
                    <a:pt x="92" y="426"/>
                    <a:pt x="213" y="426"/>
                  </a:cubicBezTo>
                  <a:cubicBezTo>
                    <a:pt x="335" y="426"/>
                    <a:pt x="457" y="335"/>
                    <a:pt x="457" y="214"/>
                  </a:cubicBezTo>
                  <a:cubicBezTo>
                    <a:pt x="457"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2" name="Google Shape;31072;p14"/>
            <p:cNvSpPr/>
            <p:nvPr/>
          </p:nvSpPr>
          <p:spPr>
            <a:xfrm>
              <a:off x="1967625" y="2604425"/>
              <a:ext cx="10675" cy="9900"/>
            </a:xfrm>
            <a:custGeom>
              <a:avLst/>
              <a:gdLst/>
              <a:ahLst/>
              <a:cxnLst/>
              <a:rect l="l" t="t" r="r" b="b"/>
              <a:pathLst>
                <a:path w="427" h="396" extrusionOk="0">
                  <a:moveTo>
                    <a:pt x="213" y="1"/>
                  </a:moveTo>
                  <a:cubicBezTo>
                    <a:pt x="92" y="1"/>
                    <a:pt x="1" y="92"/>
                    <a:pt x="1" y="183"/>
                  </a:cubicBezTo>
                  <a:cubicBezTo>
                    <a:pt x="1"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3" name="Google Shape;31073;p14"/>
            <p:cNvSpPr/>
            <p:nvPr/>
          </p:nvSpPr>
          <p:spPr>
            <a:xfrm>
              <a:off x="1968400" y="2703975"/>
              <a:ext cx="9900" cy="9150"/>
            </a:xfrm>
            <a:custGeom>
              <a:avLst/>
              <a:gdLst/>
              <a:ahLst/>
              <a:cxnLst/>
              <a:rect l="l" t="t" r="r" b="b"/>
              <a:pathLst>
                <a:path w="396" h="366" extrusionOk="0">
                  <a:moveTo>
                    <a:pt x="182" y="1"/>
                  </a:moveTo>
                  <a:cubicBezTo>
                    <a:pt x="91" y="1"/>
                    <a:pt x="0" y="61"/>
                    <a:pt x="0" y="183"/>
                  </a:cubicBezTo>
                  <a:cubicBezTo>
                    <a:pt x="0" y="274"/>
                    <a:pt x="91" y="365"/>
                    <a:pt x="182" y="365"/>
                  </a:cubicBezTo>
                  <a:cubicBezTo>
                    <a:pt x="304" y="365"/>
                    <a:pt x="395" y="274"/>
                    <a:pt x="395" y="183"/>
                  </a:cubicBezTo>
                  <a:cubicBezTo>
                    <a:pt x="395" y="61"/>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4" name="Google Shape;31074;p14"/>
            <p:cNvSpPr/>
            <p:nvPr/>
          </p:nvSpPr>
          <p:spPr>
            <a:xfrm>
              <a:off x="1968400" y="2802775"/>
              <a:ext cx="9125" cy="9125"/>
            </a:xfrm>
            <a:custGeom>
              <a:avLst/>
              <a:gdLst/>
              <a:ahLst/>
              <a:cxnLst/>
              <a:rect l="l" t="t" r="r" b="b"/>
              <a:pathLst>
                <a:path w="365" h="365" extrusionOk="0">
                  <a:moveTo>
                    <a:pt x="182" y="0"/>
                  </a:moveTo>
                  <a:cubicBezTo>
                    <a:pt x="91" y="0"/>
                    <a:pt x="0" y="91"/>
                    <a:pt x="0" y="182"/>
                  </a:cubicBezTo>
                  <a:cubicBezTo>
                    <a:pt x="0" y="274"/>
                    <a:pt x="91" y="365"/>
                    <a:pt x="182" y="365"/>
                  </a:cubicBezTo>
                  <a:cubicBezTo>
                    <a:pt x="304" y="365"/>
                    <a:pt x="365" y="274"/>
                    <a:pt x="365" y="182"/>
                  </a:cubicBezTo>
                  <a:cubicBezTo>
                    <a:pt x="365" y="9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5" name="Google Shape;31075;p14"/>
            <p:cNvSpPr/>
            <p:nvPr/>
          </p:nvSpPr>
          <p:spPr>
            <a:xfrm>
              <a:off x="1969150" y="2902300"/>
              <a:ext cx="8375" cy="8400"/>
            </a:xfrm>
            <a:custGeom>
              <a:avLst/>
              <a:gdLst/>
              <a:ahLst/>
              <a:cxnLst/>
              <a:rect l="l" t="t" r="r" b="b"/>
              <a:pathLst>
                <a:path w="335" h="336" extrusionOk="0">
                  <a:moveTo>
                    <a:pt x="152" y="1"/>
                  </a:moveTo>
                  <a:cubicBezTo>
                    <a:pt x="61" y="1"/>
                    <a:pt x="0" y="92"/>
                    <a:pt x="0" y="183"/>
                  </a:cubicBezTo>
                  <a:cubicBezTo>
                    <a:pt x="0" y="274"/>
                    <a:pt x="61" y="335"/>
                    <a:pt x="152" y="335"/>
                  </a:cubicBezTo>
                  <a:cubicBezTo>
                    <a:pt x="244" y="335"/>
                    <a:pt x="335" y="274"/>
                    <a:pt x="335" y="183"/>
                  </a:cubicBezTo>
                  <a:cubicBezTo>
                    <a:pt x="335" y="9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6" name="Google Shape;31076;p14"/>
            <p:cNvSpPr/>
            <p:nvPr/>
          </p:nvSpPr>
          <p:spPr>
            <a:xfrm>
              <a:off x="1969150" y="3001850"/>
              <a:ext cx="8375" cy="7625"/>
            </a:xfrm>
            <a:custGeom>
              <a:avLst/>
              <a:gdLst/>
              <a:ahLst/>
              <a:cxnLst/>
              <a:rect l="l" t="t" r="r" b="b"/>
              <a:pathLst>
                <a:path w="335" h="305" extrusionOk="0">
                  <a:moveTo>
                    <a:pt x="152" y="1"/>
                  </a:moveTo>
                  <a:cubicBezTo>
                    <a:pt x="61" y="1"/>
                    <a:pt x="0" y="61"/>
                    <a:pt x="0" y="153"/>
                  </a:cubicBezTo>
                  <a:cubicBezTo>
                    <a:pt x="0" y="244"/>
                    <a:pt x="61" y="305"/>
                    <a:pt x="152" y="305"/>
                  </a:cubicBezTo>
                  <a:cubicBezTo>
                    <a:pt x="244" y="305"/>
                    <a:pt x="335" y="244"/>
                    <a:pt x="335" y="153"/>
                  </a:cubicBezTo>
                  <a:cubicBezTo>
                    <a:pt x="335" y="61"/>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7" name="Google Shape;31077;p14"/>
            <p:cNvSpPr/>
            <p:nvPr/>
          </p:nvSpPr>
          <p:spPr>
            <a:xfrm>
              <a:off x="1969150" y="3101400"/>
              <a:ext cx="7625" cy="6875"/>
            </a:xfrm>
            <a:custGeom>
              <a:avLst/>
              <a:gdLst/>
              <a:ahLst/>
              <a:cxnLst/>
              <a:rect l="l" t="t" r="r" b="b"/>
              <a:pathLst>
                <a:path w="305" h="275"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8" name="Google Shape;31078;p14"/>
            <p:cNvSpPr/>
            <p:nvPr/>
          </p:nvSpPr>
          <p:spPr>
            <a:xfrm>
              <a:off x="1969150" y="3200175"/>
              <a:ext cx="7625" cy="7625"/>
            </a:xfrm>
            <a:custGeom>
              <a:avLst/>
              <a:gdLst/>
              <a:ahLst/>
              <a:cxnLst/>
              <a:rect l="l" t="t" r="r" b="b"/>
              <a:pathLst>
                <a:path w="305" h="305" extrusionOk="0">
                  <a:moveTo>
                    <a:pt x="152" y="1"/>
                  </a:moveTo>
                  <a:cubicBezTo>
                    <a:pt x="92" y="1"/>
                    <a:pt x="0" y="62"/>
                    <a:pt x="0" y="153"/>
                  </a:cubicBezTo>
                  <a:cubicBezTo>
                    <a:pt x="0" y="214"/>
                    <a:pt x="92" y="305"/>
                    <a:pt x="152" y="305"/>
                  </a:cubicBezTo>
                  <a:cubicBezTo>
                    <a:pt x="244" y="305"/>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9" name="Google Shape;31079;p14"/>
            <p:cNvSpPr/>
            <p:nvPr/>
          </p:nvSpPr>
          <p:spPr>
            <a:xfrm>
              <a:off x="1969900" y="3299725"/>
              <a:ext cx="6875" cy="6875"/>
            </a:xfrm>
            <a:custGeom>
              <a:avLst/>
              <a:gdLst/>
              <a:ahLst/>
              <a:cxnLst/>
              <a:rect l="l" t="t" r="r" b="b"/>
              <a:pathLst>
                <a:path w="275" h="275" extrusionOk="0">
                  <a:moveTo>
                    <a:pt x="122" y="1"/>
                  </a:moveTo>
                  <a:cubicBezTo>
                    <a:pt x="62" y="1"/>
                    <a:pt x="1" y="62"/>
                    <a:pt x="1" y="122"/>
                  </a:cubicBezTo>
                  <a:cubicBezTo>
                    <a:pt x="1" y="214"/>
                    <a:pt x="62" y="274"/>
                    <a:pt x="122" y="274"/>
                  </a:cubicBezTo>
                  <a:cubicBezTo>
                    <a:pt x="214" y="274"/>
                    <a:pt x="274" y="214"/>
                    <a:pt x="274" y="122"/>
                  </a:cubicBezTo>
                  <a:cubicBezTo>
                    <a:pt x="274" y="62"/>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0" name="Google Shape;31080;p14"/>
            <p:cNvSpPr/>
            <p:nvPr/>
          </p:nvSpPr>
          <p:spPr>
            <a:xfrm>
              <a:off x="1969900" y="3399275"/>
              <a:ext cx="6875" cy="6100"/>
            </a:xfrm>
            <a:custGeom>
              <a:avLst/>
              <a:gdLst/>
              <a:ahLst/>
              <a:cxnLst/>
              <a:rect l="l" t="t" r="r" b="b"/>
              <a:pathLst>
                <a:path w="275" h="244" extrusionOk="0">
                  <a:moveTo>
                    <a:pt x="122" y="1"/>
                  </a:moveTo>
                  <a:cubicBezTo>
                    <a:pt x="62" y="1"/>
                    <a:pt x="1" y="31"/>
                    <a:pt x="1" y="122"/>
                  </a:cubicBezTo>
                  <a:cubicBezTo>
                    <a:pt x="1" y="183"/>
                    <a:pt x="62" y="244"/>
                    <a:pt x="122" y="244"/>
                  </a:cubicBezTo>
                  <a:cubicBezTo>
                    <a:pt x="214" y="244"/>
                    <a:pt x="274" y="183"/>
                    <a:pt x="274" y="122"/>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1" name="Google Shape;31081;p14"/>
            <p:cNvSpPr/>
            <p:nvPr/>
          </p:nvSpPr>
          <p:spPr>
            <a:xfrm>
              <a:off x="1969900" y="3498050"/>
              <a:ext cx="6100" cy="6125"/>
            </a:xfrm>
            <a:custGeom>
              <a:avLst/>
              <a:gdLst/>
              <a:ahLst/>
              <a:cxnLst/>
              <a:rect l="l" t="t" r="r" b="b"/>
              <a:pathLst>
                <a:path w="244" h="245" extrusionOk="0">
                  <a:moveTo>
                    <a:pt x="122" y="1"/>
                  </a:moveTo>
                  <a:cubicBezTo>
                    <a:pt x="62" y="1"/>
                    <a:pt x="1" y="62"/>
                    <a:pt x="1" y="123"/>
                  </a:cubicBezTo>
                  <a:cubicBezTo>
                    <a:pt x="1" y="183"/>
                    <a:pt x="62" y="244"/>
                    <a:pt x="122" y="244"/>
                  </a:cubicBezTo>
                  <a:cubicBezTo>
                    <a:pt x="183" y="244"/>
                    <a:pt x="244" y="183"/>
                    <a:pt x="244" y="123"/>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2" name="Google Shape;31082;p14"/>
            <p:cNvSpPr/>
            <p:nvPr/>
          </p:nvSpPr>
          <p:spPr>
            <a:xfrm>
              <a:off x="1969900" y="3597600"/>
              <a:ext cx="6100" cy="5350"/>
            </a:xfrm>
            <a:custGeom>
              <a:avLst/>
              <a:gdLst/>
              <a:ahLst/>
              <a:cxnLst/>
              <a:rect l="l" t="t" r="r" b="b"/>
              <a:pathLst>
                <a:path w="244" h="214" extrusionOk="0">
                  <a:moveTo>
                    <a:pt x="122" y="1"/>
                  </a:moveTo>
                  <a:cubicBezTo>
                    <a:pt x="62" y="1"/>
                    <a:pt x="1" y="31"/>
                    <a:pt x="1" y="92"/>
                  </a:cubicBezTo>
                  <a:cubicBezTo>
                    <a:pt x="1" y="153"/>
                    <a:pt x="62" y="214"/>
                    <a:pt x="122" y="214"/>
                  </a:cubicBezTo>
                  <a:cubicBezTo>
                    <a:pt x="183" y="214"/>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3" name="Google Shape;31083;p14"/>
            <p:cNvSpPr/>
            <p:nvPr/>
          </p:nvSpPr>
          <p:spPr>
            <a:xfrm>
              <a:off x="1970675" y="3697150"/>
              <a:ext cx="5325" cy="4575"/>
            </a:xfrm>
            <a:custGeom>
              <a:avLst/>
              <a:gdLst/>
              <a:ahLst/>
              <a:cxnLst/>
              <a:rect l="l" t="t" r="r" b="b"/>
              <a:pathLst>
                <a:path w="213" h="183" extrusionOk="0">
                  <a:moveTo>
                    <a:pt x="91" y="1"/>
                  </a:moveTo>
                  <a:cubicBezTo>
                    <a:pt x="31" y="1"/>
                    <a:pt x="0" y="31"/>
                    <a:pt x="0" y="92"/>
                  </a:cubicBezTo>
                  <a:cubicBezTo>
                    <a:pt x="0" y="153"/>
                    <a:pt x="31" y="183"/>
                    <a:pt x="91" y="183"/>
                  </a:cubicBezTo>
                  <a:cubicBezTo>
                    <a:pt x="152" y="183"/>
                    <a:pt x="213" y="153"/>
                    <a:pt x="213" y="92"/>
                  </a:cubicBezTo>
                  <a:cubicBezTo>
                    <a:pt x="21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4" name="Google Shape;31084;p14"/>
            <p:cNvSpPr/>
            <p:nvPr/>
          </p:nvSpPr>
          <p:spPr>
            <a:xfrm>
              <a:off x="1970675" y="3795950"/>
              <a:ext cx="4575" cy="4575"/>
            </a:xfrm>
            <a:custGeom>
              <a:avLst/>
              <a:gdLst/>
              <a:ahLst/>
              <a:cxnLst/>
              <a:rect l="l" t="t" r="r" b="b"/>
              <a:pathLst>
                <a:path w="183" h="183" extrusionOk="0">
                  <a:moveTo>
                    <a:pt x="91" y="0"/>
                  </a:moveTo>
                  <a:cubicBezTo>
                    <a:pt x="61" y="0"/>
                    <a:pt x="0" y="61"/>
                    <a:pt x="0" y="91"/>
                  </a:cubicBezTo>
                  <a:cubicBezTo>
                    <a:pt x="0" y="152"/>
                    <a:pt x="61" y="182"/>
                    <a:pt x="91" y="182"/>
                  </a:cubicBezTo>
                  <a:cubicBezTo>
                    <a:pt x="152" y="182"/>
                    <a:pt x="183" y="152"/>
                    <a:pt x="183" y="91"/>
                  </a:cubicBezTo>
                  <a:cubicBezTo>
                    <a:pt x="18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5" name="Google Shape;31085;p14"/>
            <p:cNvSpPr/>
            <p:nvPr/>
          </p:nvSpPr>
          <p:spPr>
            <a:xfrm>
              <a:off x="1970675" y="3895475"/>
              <a:ext cx="4575" cy="4600"/>
            </a:xfrm>
            <a:custGeom>
              <a:avLst/>
              <a:gdLst/>
              <a:ahLst/>
              <a:cxnLst/>
              <a:rect l="l" t="t" r="r" b="b"/>
              <a:pathLst>
                <a:path w="183" h="184" extrusionOk="0">
                  <a:moveTo>
                    <a:pt x="91" y="1"/>
                  </a:moveTo>
                  <a:cubicBezTo>
                    <a:pt x="61" y="1"/>
                    <a:pt x="0" y="31"/>
                    <a:pt x="0" y="92"/>
                  </a:cubicBezTo>
                  <a:cubicBezTo>
                    <a:pt x="0" y="122"/>
                    <a:pt x="61" y="183"/>
                    <a:pt x="91" y="183"/>
                  </a:cubicBezTo>
                  <a:cubicBezTo>
                    <a:pt x="152" y="183"/>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6" name="Google Shape;31086;p14"/>
            <p:cNvSpPr/>
            <p:nvPr/>
          </p:nvSpPr>
          <p:spPr>
            <a:xfrm>
              <a:off x="1971425" y="3995025"/>
              <a:ext cx="3825" cy="3825"/>
            </a:xfrm>
            <a:custGeom>
              <a:avLst/>
              <a:gdLst/>
              <a:ahLst/>
              <a:cxnLst/>
              <a:rect l="l" t="t" r="r" b="b"/>
              <a:pathLst>
                <a:path w="153" h="153" extrusionOk="0">
                  <a:moveTo>
                    <a:pt x="61" y="1"/>
                  </a:moveTo>
                  <a:cubicBezTo>
                    <a:pt x="31" y="1"/>
                    <a:pt x="1" y="31"/>
                    <a:pt x="1" y="61"/>
                  </a:cubicBezTo>
                  <a:cubicBezTo>
                    <a:pt x="1" y="92"/>
                    <a:pt x="31" y="153"/>
                    <a:pt x="61" y="153"/>
                  </a:cubicBezTo>
                  <a:cubicBezTo>
                    <a:pt x="122" y="153"/>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7" name="Google Shape;31087;p14"/>
            <p:cNvSpPr/>
            <p:nvPr/>
          </p:nvSpPr>
          <p:spPr>
            <a:xfrm>
              <a:off x="1971425" y="4093825"/>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8" name="Google Shape;31088;p14"/>
            <p:cNvSpPr/>
            <p:nvPr/>
          </p:nvSpPr>
          <p:spPr>
            <a:xfrm>
              <a:off x="1971425" y="4193350"/>
              <a:ext cx="3825" cy="3075"/>
            </a:xfrm>
            <a:custGeom>
              <a:avLst/>
              <a:gdLst/>
              <a:ahLst/>
              <a:cxnLst/>
              <a:rect l="l" t="t" r="r" b="b"/>
              <a:pathLst>
                <a:path w="153" h="123" extrusionOk="0">
                  <a:moveTo>
                    <a:pt x="61" y="1"/>
                  </a:moveTo>
                  <a:cubicBezTo>
                    <a:pt x="31" y="1"/>
                    <a:pt x="1" y="31"/>
                    <a:pt x="1" y="62"/>
                  </a:cubicBezTo>
                  <a:cubicBezTo>
                    <a:pt x="1" y="92"/>
                    <a:pt x="31" y="123"/>
                    <a:pt x="61" y="123"/>
                  </a:cubicBezTo>
                  <a:cubicBezTo>
                    <a:pt x="122" y="123"/>
                    <a:pt x="153" y="92"/>
                    <a:pt x="153" y="62"/>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9" name="Google Shape;31089;p14"/>
            <p:cNvSpPr/>
            <p:nvPr/>
          </p:nvSpPr>
          <p:spPr>
            <a:xfrm>
              <a:off x="1852125" y="314875"/>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1004" y="1217"/>
                    <a:pt x="1277" y="943"/>
                    <a:pt x="1277" y="609"/>
                  </a:cubicBezTo>
                  <a:cubicBezTo>
                    <a:pt x="1277"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0" name="Google Shape;31090;p14"/>
            <p:cNvSpPr/>
            <p:nvPr/>
          </p:nvSpPr>
          <p:spPr>
            <a:xfrm>
              <a:off x="1852125" y="413675"/>
              <a:ext cx="31950" cy="31175"/>
            </a:xfrm>
            <a:custGeom>
              <a:avLst/>
              <a:gdLst/>
              <a:ahLst/>
              <a:cxnLst/>
              <a:rect l="l" t="t" r="r" b="b"/>
              <a:pathLst>
                <a:path w="1278" h="1247" extrusionOk="0">
                  <a:moveTo>
                    <a:pt x="639" y="0"/>
                  </a:moveTo>
                  <a:cubicBezTo>
                    <a:pt x="274" y="0"/>
                    <a:pt x="0" y="274"/>
                    <a:pt x="0" y="639"/>
                  </a:cubicBezTo>
                  <a:cubicBezTo>
                    <a:pt x="0" y="973"/>
                    <a:pt x="274" y="1247"/>
                    <a:pt x="639" y="1247"/>
                  </a:cubicBezTo>
                  <a:cubicBezTo>
                    <a:pt x="1004" y="1247"/>
                    <a:pt x="1277" y="973"/>
                    <a:pt x="1277" y="639"/>
                  </a:cubicBezTo>
                  <a:cubicBezTo>
                    <a:pt x="1277"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1" name="Google Shape;31091;p14"/>
            <p:cNvSpPr/>
            <p:nvPr/>
          </p:nvSpPr>
          <p:spPr>
            <a:xfrm>
              <a:off x="1852875" y="513975"/>
              <a:ext cx="30425" cy="28900"/>
            </a:xfrm>
            <a:custGeom>
              <a:avLst/>
              <a:gdLst/>
              <a:ahLst/>
              <a:cxnLst/>
              <a:rect l="l" t="t" r="r" b="b"/>
              <a:pathLst>
                <a:path w="1217" h="1156" extrusionOk="0">
                  <a:moveTo>
                    <a:pt x="609" y="1"/>
                  </a:moveTo>
                  <a:cubicBezTo>
                    <a:pt x="274" y="1"/>
                    <a:pt x="1" y="244"/>
                    <a:pt x="1" y="578"/>
                  </a:cubicBezTo>
                  <a:cubicBezTo>
                    <a:pt x="1" y="912"/>
                    <a:pt x="274" y="1156"/>
                    <a:pt x="609" y="1156"/>
                  </a:cubicBezTo>
                  <a:cubicBezTo>
                    <a:pt x="943" y="1156"/>
                    <a:pt x="1217" y="912"/>
                    <a:pt x="1217" y="578"/>
                  </a:cubicBezTo>
                  <a:cubicBezTo>
                    <a:pt x="1217"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2" name="Google Shape;31092;p14"/>
            <p:cNvSpPr/>
            <p:nvPr/>
          </p:nvSpPr>
          <p:spPr>
            <a:xfrm>
              <a:off x="1852875" y="613525"/>
              <a:ext cx="30425" cy="28150"/>
            </a:xfrm>
            <a:custGeom>
              <a:avLst/>
              <a:gdLst/>
              <a:ahLst/>
              <a:cxnLst/>
              <a:rect l="l" t="t" r="r" b="b"/>
              <a:pathLst>
                <a:path w="1217" h="1126" extrusionOk="0">
                  <a:moveTo>
                    <a:pt x="609" y="0"/>
                  </a:moveTo>
                  <a:cubicBezTo>
                    <a:pt x="274" y="0"/>
                    <a:pt x="1" y="244"/>
                    <a:pt x="1" y="547"/>
                  </a:cubicBezTo>
                  <a:cubicBezTo>
                    <a:pt x="1" y="882"/>
                    <a:pt x="274" y="1125"/>
                    <a:pt x="609" y="1125"/>
                  </a:cubicBezTo>
                  <a:cubicBezTo>
                    <a:pt x="943" y="1125"/>
                    <a:pt x="1217" y="882"/>
                    <a:pt x="1217" y="547"/>
                  </a:cubicBezTo>
                  <a:cubicBezTo>
                    <a:pt x="1217"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3" name="Google Shape;31093;p14"/>
            <p:cNvSpPr/>
            <p:nvPr/>
          </p:nvSpPr>
          <p:spPr>
            <a:xfrm>
              <a:off x="1853650" y="713075"/>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4" name="Google Shape;31094;p14"/>
            <p:cNvSpPr/>
            <p:nvPr/>
          </p:nvSpPr>
          <p:spPr>
            <a:xfrm>
              <a:off x="1854400" y="812625"/>
              <a:ext cx="27375" cy="26600"/>
            </a:xfrm>
            <a:custGeom>
              <a:avLst/>
              <a:gdLst/>
              <a:ahLst/>
              <a:cxnLst/>
              <a:rect l="l" t="t" r="r" b="b"/>
              <a:pathLst>
                <a:path w="1095" h="1064" extrusionOk="0">
                  <a:moveTo>
                    <a:pt x="548" y="0"/>
                  </a:moveTo>
                  <a:cubicBezTo>
                    <a:pt x="244" y="0"/>
                    <a:pt x="1" y="243"/>
                    <a:pt x="1" y="517"/>
                  </a:cubicBezTo>
                  <a:cubicBezTo>
                    <a:pt x="1" y="821"/>
                    <a:pt x="244" y="1064"/>
                    <a:pt x="548" y="1064"/>
                  </a:cubicBezTo>
                  <a:cubicBezTo>
                    <a:pt x="852" y="106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5" name="Google Shape;31095;p14"/>
            <p:cNvSpPr/>
            <p:nvPr/>
          </p:nvSpPr>
          <p:spPr>
            <a:xfrm>
              <a:off x="1854400" y="912150"/>
              <a:ext cx="27375" cy="25100"/>
            </a:xfrm>
            <a:custGeom>
              <a:avLst/>
              <a:gdLst/>
              <a:ahLst/>
              <a:cxnLst/>
              <a:rect l="l" t="t" r="r" b="b"/>
              <a:pathLst>
                <a:path w="1095" h="1004" extrusionOk="0">
                  <a:moveTo>
                    <a:pt x="548" y="1"/>
                  </a:moveTo>
                  <a:cubicBezTo>
                    <a:pt x="244" y="1"/>
                    <a:pt x="1" y="214"/>
                    <a:pt x="1" y="518"/>
                  </a:cubicBezTo>
                  <a:cubicBezTo>
                    <a:pt x="1" y="791"/>
                    <a:pt x="244" y="1004"/>
                    <a:pt x="548" y="1004"/>
                  </a:cubicBezTo>
                  <a:cubicBezTo>
                    <a:pt x="852" y="1004"/>
                    <a:pt x="1095" y="791"/>
                    <a:pt x="1095" y="518"/>
                  </a:cubicBezTo>
                  <a:cubicBezTo>
                    <a:pt x="1095" y="21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6" name="Google Shape;31096;p14"/>
            <p:cNvSpPr/>
            <p:nvPr/>
          </p:nvSpPr>
          <p:spPr>
            <a:xfrm>
              <a:off x="1855175" y="1011700"/>
              <a:ext cx="25850" cy="24350"/>
            </a:xfrm>
            <a:custGeom>
              <a:avLst/>
              <a:gdLst/>
              <a:ahLst/>
              <a:cxnLst/>
              <a:rect l="l" t="t" r="r" b="b"/>
              <a:pathLst>
                <a:path w="1034" h="974" extrusionOk="0">
                  <a:moveTo>
                    <a:pt x="517" y="1"/>
                  </a:moveTo>
                  <a:cubicBezTo>
                    <a:pt x="243" y="1"/>
                    <a:pt x="0" y="213"/>
                    <a:pt x="0" y="487"/>
                  </a:cubicBezTo>
                  <a:cubicBezTo>
                    <a:pt x="0" y="761"/>
                    <a:pt x="243" y="973"/>
                    <a:pt x="517" y="973"/>
                  </a:cubicBezTo>
                  <a:cubicBezTo>
                    <a:pt x="790" y="973"/>
                    <a:pt x="1034" y="761"/>
                    <a:pt x="1034" y="487"/>
                  </a:cubicBezTo>
                  <a:cubicBezTo>
                    <a:pt x="1034" y="213"/>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7" name="Google Shape;31097;p14"/>
            <p:cNvSpPr/>
            <p:nvPr/>
          </p:nvSpPr>
          <p:spPr>
            <a:xfrm>
              <a:off x="1855925" y="1111250"/>
              <a:ext cx="24350" cy="23575"/>
            </a:xfrm>
            <a:custGeom>
              <a:avLst/>
              <a:gdLst/>
              <a:ahLst/>
              <a:cxnLst/>
              <a:rect l="l" t="t" r="r" b="b"/>
              <a:pathLst>
                <a:path w="974" h="943" extrusionOk="0">
                  <a:moveTo>
                    <a:pt x="487" y="0"/>
                  </a:moveTo>
                  <a:cubicBezTo>
                    <a:pt x="213" y="0"/>
                    <a:pt x="0" y="213"/>
                    <a:pt x="0" y="456"/>
                  </a:cubicBezTo>
                  <a:cubicBezTo>
                    <a:pt x="0" y="730"/>
                    <a:pt x="213" y="943"/>
                    <a:pt x="487" y="943"/>
                  </a:cubicBezTo>
                  <a:cubicBezTo>
                    <a:pt x="760" y="943"/>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8" name="Google Shape;31098;p14"/>
            <p:cNvSpPr/>
            <p:nvPr/>
          </p:nvSpPr>
          <p:spPr>
            <a:xfrm>
              <a:off x="1856675" y="1210800"/>
              <a:ext cx="22825" cy="22050"/>
            </a:xfrm>
            <a:custGeom>
              <a:avLst/>
              <a:gdLst/>
              <a:ahLst/>
              <a:cxnLst/>
              <a:rect l="l" t="t" r="r" b="b"/>
              <a:pathLst>
                <a:path w="913" h="882" extrusionOk="0">
                  <a:moveTo>
                    <a:pt x="457" y="0"/>
                  </a:moveTo>
                  <a:cubicBezTo>
                    <a:pt x="214" y="0"/>
                    <a:pt x="1" y="213"/>
                    <a:pt x="1" y="456"/>
                  </a:cubicBezTo>
                  <a:cubicBezTo>
                    <a:pt x="1" y="699"/>
                    <a:pt x="214" y="882"/>
                    <a:pt x="457" y="882"/>
                  </a:cubicBezTo>
                  <a:cubicBezTo>
                    <a:pt x="700" y="882"/>
                    <a:pt x="913" y="699"/>
                    <a:pt x="913" y="45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9" name="Google Shape;31099;p14"/>
            <p:cNvSpPr/>
            <p:nvPr/>
          </p:nvSpPr>
          <p:spPr>
            <a:xfrm>
              <a:off x="1856675" y="1310350"/>
              <a:ext cx="22825" cy="22050"/>
            </a:xfrm>
            <a:custGeom>
              <a:avLst/>
              <a:gdLst/>
              <a:ahLst/>
              <a:cxnLst/>
              <a:rect l="l" t="t" r="r" b="b"/>
              <a:pathLst>
                <a:path w="913" h="882" extrusionOk="0">
                  <a:moveTo>
                    <a:pt x="457" y="0"/>
                  </a:moveTo>
                  <a:cubicBezTo>
                    <a:pt x="214" y="0"/>
                    <a:pt x="1" y="182"/>
                    <a:pt x="1" y="426"/>
                  </a:cubicBezTo>
                  <a:cubicBezTo>
                    <a:pt x="1" y="669"/>
                    <a:pt x="214" y="882"/>
                    <a:pt x="457" y="882"/>
                  </a:cubicBezTo>
                  <a:cubicBezTo>
                    <a:pt x="700" y="882"/>
                    <a:pt x="913" y="669"/>
                    <a:pt x="913" y="426"/>
                  </a:cubicBezTo>
                  <a:cubicBezTo>
                    <a:pt x="913"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0" name="Google Shape;31100;p14"/>
            <p:cNvSpPr/>
            <p:nvPr/>
          </p:nvSpPr>
          <p:spPr>
            <a:xfrm>
              <a:off x="1856675" y="1409875"/>
              <a:ext cx="22825" cy="20550"/>
            </a:xfrm>
            <a:custGeom>
              <a:avLst/>
              <a:gdLst/>
              <a:ahLst/>
              <a:cxnLst/>
              <a:rect l="l" t="t" r="r" b="b"/>
              <a:pathLst>
                <a:path w="913" h="822" extrusionOk="0">
                  <a:moveTo>
                    <a:pt x="457" y="1"/>
                  </a:moveTo>
                  <a:cubicBezTo>
                    <a:pt x="214" y="1"/>
                    <a:pt x="1" y="183"/>
                    <a:pt x="1" y="426"/>
                  </a:cubicBezTo>
                  <a:cubicBezTo>
                    <a:pt x="1" y="639"/>
                    <a:pt x="214" y="822"/>
                    <a:pt x="457" y="822"/>
                  </a:cubicBezTo>
                  <a:cubicBezTo>
                    <a:pt x="700" y="822"/>
                    <a:pt x="913" y="63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1" name="Google Shape;31101;p14"/>
            <p:cNvSpPr/>
            <p:nvPr/>
          </p:nvSpPr>
          <p:spPr>
            <a:xfrm>
              <a:off x="1857450" y="150942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2" name="Google Shape;31102;p14"/>
            <p:cNvSpPr/>
            <p:nvPr/>
          </p:nvSpPr>
          <p:spPr>
            <a:xfrm>
              <a:off x="1858200" y="1608975"/>
              <a:ext cx="19775" cy="19025"/>
            </a:xfrm>
            <a:custGeom>
              <a:avLst/>
              <a:gdLst/>
              <a:ahLst/>
              <a:cxnLst/>
              <a:rect l="l" t="t" r="r" b="b"/>
              <a:pathLst>
                <a:path w="791" h="761" extrusionOk="0">
                  <a:moveTo>
                    <a:pt x="396" y="1"/>
                  </a:moveTo>
                  <a:cubicBezTo>
                    <a:pt x="183" y="1"/>
                    <a:pt x="1" y="183"/>
                    <a:pt x="1" y="365"/>
                  </a:cubicBezTo>
                  <a:cubicBezTo>
                    <a:pt x="1" y="578"/>
                    <a:pt x="183" y="760"/>
                    <a:pt x="396" y="760"/>
                  </a:cubicBezTo>
                  <a:cubicBezTo>
                    <a:pt x="609" y="760"/>
                    <a:pt x="791" y="578"/>
                    <a:pt x="791" y="365"/>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3" name="Google Shape;31103;p14"/>
            <p:cNvSpPr/>
            <p:nvPr/>
          </p:nvSpPr>
          <p:spPr>
            <a:xfrm>
              <a:off x="1858200" y="1708525"/>
              <a:ext cx="19775" cy="18250"/>
            </a:xfrm>
            <a:custGeom>
              <a:avLst/>
              <a:gdLst/>
              <a:ahLst/>
              <a:cxnLst/>
              <a:rect l="l" t="t" r="r" b="b"/>
              <a:pathLst>
                <a:path w="791" h="730" extrusionOk="0">
                  <a:moveTo>
                    <a:pt x="396" y="0"/>
                  </a:moveTo>
                  <a:cubicBezTo>
                    <a:pt x="183" y="0"/>
                    <a:pt x="1" y="152"/>
                    <a:pt x="1" y="365"/>
                  </a:cubicBezTo>
                  <a:cubicBezTo>
                    <a:pt x="1" y="548"/>
                    <a:pt x="183" y="730"/>
                    <a:pt x="396" y="730"/>
                  </a:cubicBezTo>
                  <a:cubicBezTo>
                    <a:pt x="609" y="730"/>
                    <a:pt x="791" y="54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4" name="Google Shape;31104;p14"/>
            <p:cNvSpPr/>
            <p:nvPr/>
          </p:nvSpPr>
          <p:spPr>
            <a:xfrm>
              <a:off x="1858975" y="1808075"/>
              <a:ext cx="18250" cy="16725"/>
            </a:xfrm>
            <a:custGeom>
              <a:avLst/>
              <a:gdLst/>
              <a:ahLst/>
              <a:cxnLst/>
              <a:rect l="l" t="t" r="r" b="b"/>
              <a:pathLst>
                <a:path w="730" h="669" extrusionOk="0">
                  <a:moveTo>
                    <a:pt x="365" y="0"/>
                  </a:moveTo>
                  <a:cubicBezTo>
                    <a:pt x="152" y="0"/>
                    <a:pt x="0" y="152"/>
                    <a:pt x="0" y="335"/>
                  </a:cubicBezTo>
                  <a:cubicBezTo>
                    <a:pt x="0" y="517"/>
                    <a:pt x="152" y="669"/>
                    <a:pt x="365" y="669"/>
                  </a:cubicBezTo>
                  <a:cubicBezTo>
                    <a:pt x="578" y="669"/>
                    <a:pt x="730" y="51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5" name="Google Shape;31105;p14"/>
            <p:cNvSpPr/>
            <p:nvPr/>
          </p:nvSpPr>
          <p:spPr>
            <a:xfrm>
              <a:off x="1858975" y="1907625"/>
              <a:ext cx="17500" cy="15975"/>
            </a:xfrm>
            <a:custGeom>
              <a:avLst/>
              <a:gdLst/>
              <a:ahLst/>
              <a:cxnLst/>
              <a:rect l="l" t="t" r="r" b="b"/>
              <a:pathLst>
                <a:path w="700" h="639" extrusionOk="0">
                  <a:moveTo>
                    <a:pt x="365" y="0"/>
                  </a:moveTo>
                  <a:cubicBezTo>
                    <a:pt x="182" y="0"/>
                    <a:pt x="0" y="152"/>
                    <a:pt x="0" y="334"/>
                  </a:cubicBezTo>
                  <a:cubicBezTo>
                    <a:pt x="0" y="517"/>
                    <a:pt x="182" y="638"/>
                    <a:pt x="365" y="638"/>
                  </a:cubicBezTo>
                  <a:cubicBezTo>
                    <a:pt x="547" y="638"/>
                    <a:pt x="699" y="517"/>
                    <a:pt x="699" y="334"/>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6" name="Google Shape;31106;p14"/>
            <p:cNvSpPr/>
            <p:nvPr/>
          </p:nvSpPr>
          <p:spPr>
            <a:xfrm>
              <a:off x="1859725" y="2007150"/>
              <a:ext cx="16750" cy="16000"/>
            </a:xfrm>
            <a:custGeom>
              <a:avLst/>
              <a:gdLst/>
              <a:ahLst/>
              <a:cxnLst/>
              <a:rect l="l" t="t" r="r" b="b"/>
              <a:pathLst>
                <a:path w="670" h="640" extrusionOk="0">
                  <a:moveTo>
                    <a:pt x="335" y="1"/>
                  </a:moveTo>
                  <a:cubicBezTo>
                    <a:pt x="152" y="1"/>
                    <a:pt x="0" y="122"/>
                    <a:pt x="0" y="305"/>
                  </a:cubicBezTo>
                  <a:cubicBezTo>
                    <a:pt x="0" y="487"/>
                    <a:pt x="152" y="639"/>
                    <a:pt x="335" y="639"/>
                  </a:cubicBezTo>
                  <a:cubicBezTo>
                    <a:pt x="517" y="639"/>
                    <a:pt x="669" y="487"/>
                    <a:pt x="669" y="305"/>
                  </a:cubicBezTo>
                  <a:cubicBezTo>
                    <a:pt x="669" y="122"/>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7" name="Google Shape;31107;p14"/>
            <p:cNvSpPr/>
            <p:nvPr/>
          </p:nvSpPr>
          <p:spPr>
            <a:xfrm>
              <a:off x="1860475" y="2106700"/>
              <a:ext cx="15225" cy="14475"/>
            </a:xfrm>
            <a:custGeom>
              <a:avLst/>
              <a:gdLst/>
              <a:ahLst/>
              <a:cxnLst/>
              <a:rect l="l" t="t" r="r" b="b"/>
              <a:pathLst>
                <a:path w="609" h="579" extrusionOk="0">
                  <a:moveTo>
                    <a:pt x="305" y="1"/>
                  </a:moveTo>
                  <a:cubicBezTo>
                    <a:pt x="122" y="1"/>
                    <a:pt x="1" y="122"/>
                    <a:pt x="1" y="274"/>
                  </a:cubicBezTo>
                  <a:cubicBezTo>
                    <a:pt x="1" y="457"/>
                    <a:pt x="122"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8" name="Google Shape;31108;p14"/>
            <p:cNvSpPr/>
            <p:nvPr/>
          </p:nvSpPr>
          <p:spPr>
            <a:xfrm>
              <a:off x="1860475" y="2205500"/>
              <a:ext cx="15225" cy="14450"/>
            </a:xfrm>
            <a:custGeom>
              <a:avLst/>
              <a:gdLst/>
              <a:ahLst/>
              <a:cxnLst/>
              <a:rect l="l" t="t" r="r" b="b"/>
              <a:pathLst>
                <a:path w="609" h="578" extrusionOk="0">
                  <a:moveTo>
                    <a:pt x="305" y="0"/>
                  </a:moveTo>
                  <a:cubicBezTo>
                    <a:pt x="122" y="0"/>
                    <a:pt x="1" y="152"/>
                    <a:pt x="1" y="304"/>
                  </a:cubicBezTo>
                  <a:cubicBezTo>
                    <a:pt x="1" y="456"/>
                    <a:pt x="122" y="578"/>
                    <a:pt x="305" y="578"/>
                  </a:cubicBezTo>
                  <a:cubicBezTo>
                    <a:pt x="457" y="578"/>
                    <a:pt x="609" y="456"/>
                    <a:pt x="609" y="304"/>
                  </a:cubicBezTo>
                  <a:cubicBezTo>
                    <a:pt x="609" y="15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9" name="Google Shape;31109;p14"/>
            <p:cNvSpPr/>
            <p:nvPr/>
          </p:nvSpPr>
          <p:spPr>
            <a:xfrm>
              <a:off x="1860475" y="2305025"/>
              <a:ext cx="15225" cy="13725"/>
            </a:xfrm>
            <a:custGeom>
              <a:avLst/>
              <a:gdLst/>
              <a:ahLst/>
              <a:cxnLst/>
              <a:rect l="l" t="t" r="r" b="b"/>
              <a:pathLst>
                <a:path w="609" h="549" extrusionOk="0">
                  <a:moveTo>
                    <a:pt x="305" y="1"/>
                  </a:moveTo>
                  <a:cubicBezTo>
                    <a:pt x="153" y="1"/>
                    <a:pt x="1" y="123"/>
                    <a:pt x="1" y="274"/>
                  </a:cubicBezTo>
                  <a:cubicBezTo>
                    <a:pt x="1" y="426"/>
                    <a:pt x="153" y="548"/>
                    <a:pt x="305" y="548"/>
                  </a:cubicBezTo>
                  <a:cubicBezTo>
                    <a:pt x="457" y="548"/>
                    <a:pt x="609" y="426"/>
                    <a:pt x="609" y="274"/>
                  </a:cubicBezTo>
                  <a:cubicBezTo>
                    <a:pt x="609"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0" name="Google Shape;31110;p14"/>
            <p:cNvSpPr/>
            <p:nvPr/>
          </p:nvSpPr>
          <p:spPr>
            <a:xfrm>
              <a:off x="1861250" y="2404575"/>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7" y="39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1" name="Google Shape;31111;p14"/>
            <p:cNvSpPr/>
            <p:nvPr/>
          </p:nvSpPr>
          <p:spPr>
            <a:xfrm>
              <a:off x="1862000" y="2504125"/>
              <a:ext cx="12175" cy="12175"/>
            </a:xfrm>
            <a:custGeom>
              <a:avLst/>
              <a:gdLst/>
              <a:ahLst/>
              <a:cxnLst/>
              <a:rect l="l" t="t" r="r" b="b"/>
              <a:pathLst>
                <a:path w="487" h="487" extrusionOk="0">
                  <a:moveTo>
                    <a:pt x="244" y="1"/>
                  </a:moveTo>
                  <a:cubicBezTo>
                    <a:pt x="92" y="1"/>
                    <a:pt x="1" y="122"/>
                    <a:pt x="1" y="244"/>
                  </a:cubicBezTo>
                  <a:cubicBezTo>
                    <a:pt x="1" y="365"/>
                    <a:pt x="9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2" name="Google Shape;31112;p14"/>
            <p:cNvSpPr/>
            <p:nvPr/>
          </p:nvSpPr>
          <p:spPr>
            <a:xfrm>
              <a:off x="1862000" y="2603675"/>
              <a:ext cx="12175" cy="11425"/>
            </a:xfrm>
            <a:custGeom>
              <a:avLst/>
              <a:gdLst/>
              <a:ahLst/>
              <a:cxnLst/>
              <a:rect l="l" t="t" r="r" b="b"/>
              <a:pathLst>
                <a:path w="487" h="457" extrusionOk="0">
                  <a:moveTo>
                    <a:pt x="244" y="0"/>
                  </a:moveTo>
                  <a:cubicBezTo>
                    <a:pt x="122" y="0"/>
                    <a:pt x="1" y="92"/>
                    <a:pt x="1" y="213"/>
                  </a:cubicBezTo>
                  <a:cubicBezTo>
                    <a:pt x="1" y="365"/>
                    <a:pt x="122" y="456"/>
                    <a:pt x="244" y="456"/>
                  </a:cubicBezTo>
                  <a:cubicBezTo>
                    <a:pt x="365" y="456"/>
                    <a:pt x="487" y="365"/>
                    <a:pt x="487" y="213"/>
                  </a:cubicBezTo>
                  <a:cubicBezTo>
                    <a:pt x="487" y="9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3" name="Google Shape;31113;p14"/>
            <p:cNvSpPr/>
            <p:nvPr/>
          </p:nvSpPr>
          <p:spPr>
            <a:xfrm>
              <a:off x="1862000" y="2703225"/>
              <a:ext cx="12175" cy="10650"/>
            </a:xfrm>
            <a:custGeom>
              <a:avLst/>
              <a:gdLst/>
              <a:ahLst/>
              <a:cxnLst/>
              <a:rect l="l" t="t" r="r" b="b"/>
              <a:pathLst>
                <a:path w="487" h="426" extrusionOk="0">
                  <a:moveTo>
                    <a:pt x="244" y="0"/>
                  </a:moveTo>
                  <a:cubicBezTo>
                    <a:pt x="122" y="0"/>
                    <a:pt x="1" y="91"/>
                    <a:pt x="1" y="213"/>
                  </a:cubicBezTo>
                  <a:cubicBezTo>
                    <a:pt x="1" y="335"/>
                    <a:pt x="122" y="426"/>
                    <a:pt x="244" y="426"/>
                  </a:cubicBezTo>
                  <a:cubicBezTo>
                    <a:pt x="365" y="42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4" name="Google Shape;31114;p14"/>
            <p:cNvSpPr/>
            <p:nvPr/>
          </p:nvSpPr>
          <p:spPr>
            <a:xfrm>
              <a:off x="1862775" y="2802000"/>
              <a:ext cx="10650" cy="10675"/>
            </a:xfrm>
            <a:custGeom>
              <a:avLst/>
              <a:gdLst/>
              <a:ahLst/>
              <a:cxnLst/>
              <a:rect l="l" t="t" r="r" b="b"/>
              <a:pathLst>
                <a:path w="426" h="427" extrusionOk="0">
                  <a:moveTo>
                    <a:pt x="213" y="1"/>
                  </a:moveTo>
                  <a:cubicBezTo>
                    <a:pt x="91" y="1"/>
                    <a:pt x="0" y="92"/>
                    <a:pt x="0" y="213"/>
                  </a:cubicBezTo>
                  <a:cubicBezTo>
                    <a:pt x="0" y="335"/>
                    <a:pt x="91" y="426"/>
                    <a:pt x="213" y="426"/>
                  </a:cubicBezTo>
                  <a:cubicBezTo>
                    <a:pt x="334" y="426"/>
                    <a:pt x="426" y="335"/>
                    <a:pt x="426" y="213"/>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5" name="Google Shape;31115;p14"/>
            <p:cNvSpPr/>
            <p:nvPr/>
          </p:nvSpPr>
          <p:spPr>
            <a:xfrm>
              <a:off x="1862775" y="2901550"/>
              <a:ext cx="10650" cy="9900"/>
            </a:xfrm>
            <a:custGeom>
              <a:avLst/>
              <a:gdLst/>
              <a:ahLst/>
              <a:cxnLst/>
              <a:rect l="l" t="t" r="r" b="b"/>
              <a:pathLst>
                <a:path w="426" h="396" extrusionOk="0">
                  <a:moveTo>
                    <a:pt x="213" y="0"/>
                  </a:moveTo>
                  <a:cubicBezTo>
                    <a:pt x="91" y="0"/>
                    <a:pt x="0" y="92"/>
                    <a:pt x="0" y="213"/>
                  </a:cubicBezTo>
                  <a:cubicBezTo>
                    <a:pt x="0" y="304"/>
                    <a:pt x="91" y="396"/>
                    <a:pt x="213" y="396"/>
                  </a:cubicBezTo>
                  <a:cubicBezTo>
                    <a:pt x="334" y="39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6" name="Google Shape;31116;p14"/>
            <p:cNvSpPr/>
            <p:nvPr/>
          </p:nvSpPr>
          <p:spPr>
            <a:xfrm>
              <a:off x="1862775" y="3001100"/>
              <a:ext cx="10650" cy="9150"/>
            </a:xfrm>
            <a:custGeom>
              <a:avLst/>
              <a:gdLst/>
              <a:ahLst/>
              <a:cxnLst/>
              <a:rect l="l" t="t" r="r" b="b"/>
              <a:pathLst>
                <a:path w="426" h="366" extrusionOk="0">
                  <a:moveTo>
                    <a:pt x="213" y="0"/>
                  </a:moveTo>
                  <a:cubicBezTo>
                    <a:pt x="91" y="0"/>
                    <a:pt x="0" y="91"/>
                    <a:pt x="0" y="183"/>
                  </a:cubicBezTo>
                  <a:cubicBezTo>
                    <a:pt x="0" y="274"/>
                    <a:pt x="91" y="365"/>
                    <a:pt x="213" y="365"/>
                  </a:cubicBezTo>
                  <a:cubicBezTo>
                    <a:pt x="334" y="365"/>
                    <a:pt x="426" y="27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7" name="Google Shape;31117;p14"/>
            <p:cNvSpPr/>
            <p:nvPr/>
          </p:nvSpPr>
          <p:spPr>
            <a:xfrm>
              <a:off x="1863525" y="3100650"/>
              <a:ext cx="9150" cy="8375"/>
            </a:xfrm>
            <a:custGeom>
              <a:avLst/>
              <a:gdLst/>
              <a:ahLst/>
              <a:cxnLst/>
              <a:rect l="l" t="t" r="r" b="b"/>
              <a:pathLst>
                <a:path w="366" h="335" extrusionOk="0">
                  <a:moveTo>
                    <a:pt x="183" y="0"/>
                  </a:moveTo>
                  <a:cubicBezTo>
                    <a:pt x="92" y="0"/>
                    <a:pt x="0" y="61"/>
                    <a:pt x="0" y="152"/>
                  </a:cubicBezTo>
                  <a:cubicBezTo>
                    <a:pt x="0" y="274"/>
                    <a:pt x="92" y="334"/>
                    <a:pt x="183" y="334"/>
                  </a:cubicBezTo>
                  <a:cubicBezTo>
                    <a:pt x="274" y="334"/>
                    <a:pt x="365" y="27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8" name="Google Shape;31118;p14"/>
            <p:cNvSpPr/>
            <p:nvPr/>
          </p:nvSpPr>
          <p:spPr>
            <a:xfrm>
              <a:off x="1863525" y="3199425"/>
              <a:ext cx="9150" cy="8375"/>
            </a:xfrm>
            <a:custGeom>
              <a:avLst/>
              <a:gdLst/>
              <a:ahLst/>
              <a:cxnLst/>
              <a:rect l="l" t="t" r="r" b="b"/>
              <a:pathLst>
                <a:path w="366" h="335" extrusionOk="0">
                  <a:moveTo>
                    <a:pt x="183" y="1"/>
                  </a:moveTo>
                  <a:cubicBezTo>
                    <a:pt x="92" y="1"/>
                    <a:pt x="0" y="92"/>
                    <a:pt x="0" y="183"/>
                  </a:cubicBezTo>
                  <a:cubicBezTo>
                    <a:pt x="0"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9" name="Google Shape;31119;p14"/>
            <p:cNvSpPr/>
            <p:nvPr/>
          </p:nvSpPr>
          <p:spPr>
            <a:xfrm>
              <a:off x="1864275" y="3298975"/>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0" name="Google Shape;31120;p14"/>
            <p:cNvSpPr/>
            <p:nvPr/>
          </p:nvSpPr>
          <p:spPr>
            <a:xfrm>
              <a:off x="1864275" y="3398525"/>
              <a:ext cx="7625" cy="6850"/>
            </a:xfrm>
            <a:custGeom>
              <a:avLst/>
              <a:gdLst/>
              <a:ahLst/>
              <a:cxnLst/>
              <a:rect l="l" t="t" r="r" b="b"/>
              <a:pathLst>
                <a:path w="305" h="274" extrusionOk="0">
                  <a:moveTo>
                    <a:pt x="153" y="0"/>
                  </a:moveTo>
                  <a:cubicBezTo>
                    <a:pt x="62" y="0"/>
                    <a:pt x="1" y="61"/>
                    <a:pt x="1" y="152"/>
                  </a:cubicBezTo>
                  <a:cubicBezTo>
                    <a:pt x="1" y="213"/>
                    <a:pt x="62"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1" name="Google Shape;31121;p14"/>
            <p:cNvSpPr/>
            <p:nvPr/>
          </p:nvSpPr>
          <p:spPr>
            <a:xfrm>
              <a:off x="1864275" y="3497300"/>
              <a:ext cx="7625" cy="7625"/>
            </a:xfrm>
            <a:custGeom>
              <a:avLst/>
              <a:gdLst/>
              <a:ahLst/>
              <a:cxnLst/>
              <a:rect l="l" t="t" r="r" b="b"/>
              <a:pathLst>
                <a:path w="305" h="305" extrusionOk="0">
                  <a:moveTo>
                    <a:pt x="153" y="1"/>
                  </a:moveTo>
                  <a:cubicBezTo>
                    <a:pt x="62" y="1"/>
                    <a:pt x="1" y="61"/>
                    <a:pt x="1" y="153"/>
                  </a:cubicBezTo>
                  <a:cubicBezTo>
                    <a:pt x="1" y="244"/>
                    <a:pt x="62" y="305"/>
                    <a:pt x="153" y="305"/>
                  </a:cubicBezTo>
                  <a:cubicBezTo>
                    <a:pt x="244" y="305"/>
                    <a:pt x="305" y="244"/>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2" name="Google Shape;31122;p14"/>
            <p:cNvSpPr/>
            <p:nvPr/>
          </p:nvSpPr>
          <p:spPr>
            <a:xfrm>
              <a:off x="1865050" y="3596850"/>
              <a:ext cx="6100" cy="6100"/>
            </a:xfrm>
            <a:custGeom>
              <a:avLst/>
              <a:gdLst/>
              <a:ahLst/>
              <a:cxnLst/>
              <a:rect l="l" t="t" r="r" b="b"/>
              <a:pathLst>
                <a:path w="244" h="244" extrusionOk="0">
                  <a:moveTo>
                    <a:pt x="122" y="0"/>
                  </a:moveTo>
                  <a:cubicBezTo>
                    <a:pt x="61" y="0"/>
                    <a:pt x="0" y="61"/>
                    <a:pt x="0" y="122"/>
                  </a:cubicBezTo>
                  <a:cubicBezTo>
                    <a:pt x="0" y="213"/>
                    <a:pt x="61" y="244"/>
                    <a:pt x="122" y="244"/>
                  </a:cubicBezTo>
                  <a:cubicBezTo>
                    <a:pt x="183" y="244"/>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3" name="Google Shape;31123;p14"/>
            <p:cNvSpPr/>
            <p:nvPr/>
          </p:nvSpPr>
          <p:spPr>
            <a:xfrm>
              <a:off x="1865050" y="3696400"/>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4" name="Google Shape;31124;p14"/>
            <p:cNvSpPr/>
            <p:nvPr/>
          </p:nvSpPr>
          <p:spPr>
            <a:xfrm>
              <a:off x="1865050" y="3795950"/>
              <a:ext cx="6100" cy="5325"/>
            </a:xfrm>
            <a:custGeom>
              <a:avLst/>
              <a:gdLst/>
              <a:ahLst/>
              <a:cxnLst/>
              <a:rect l="l" t="t" r="r" b="b"/>
              <a:pathLst>
                <a:path w="244" h="213" extrusionOk="0">
                  <a:moveTo>
                    <a:pt x="122" y="0"/>
                  </a:moveTo>
                  <a:cubicBezTo>
                    <a:pt x="61" y="0"/>
                    <a:pt x="0" y="30"/>
                    <a:pt x="0" y="91"/>
                  </a:cubicBezTo>
                  <a:cubicBezTo>
                    <a:pt x="0" y="152"/>
                    <a:pt x="61" y="213"/>
                    <a:pt x="122" y="213"/>
                  </a:cubicBezTo>
                  <a:cubicBezTo>
                    <a:pt x="183" y="213"/>
                    <a:pt x="243" y="152"/>
                    <a:pt x="243" y="91"/>
                  </a:cubicBezTo>
                  <a:cubicBezTo>
                    <a:pt x="243" y="30"/>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5" name="Google Shape;31125;p14"/>
            <p:cNvSpPr/>
            <p:nvPr/>
          </p:nvSpPr>
          <p:spPr>
            <a:xfrm>
              <a:off x="1865050" y="389472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6" name="Google Shape;31126;p14"/>
            <p:cNvSpPr/>
            <p:nvPr/>
          </p:nvSpPr>
          <p:spPr>
            <a:xfrm>
              <a:off x="1865800" y="3994275"/>
              <a:ext cx="4575" cy="4575"/>
            </a:xfrm>
            <a:custGeom>
              <a:avLst/>
              <a:gdLst/>
              <a:ahLst/>
              <a:cxnLst/>
              <a:rect l="l" t="t" r="r" b="b"/>
              <a:pathLst>
                <a:path w="183" h="183" extrusionOk="0">
                  <a:moveTo>
                    <a:pt x="92" y="0"/>
                  </a:moveTo>
                  <a:cubicBezTo>
                    <a:pt x="31" y="0"/>
                    <a:pt x="1" y="31"/>
                    <a:pt x="1" y="91"/>
                  </a:cubicBezTo>
                  <a:cubicBezTo>
                    <a:pt x="1" y="152"/>
                    <a:pt x="31" y="183"/>
                    <a:pt x="92" y="183"/>
                  </a:cubicBezTo>
                  <a:cubicBezTo>
                    <a:pt x="153" y="183"/>
                    <a:pt x="183" y="15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7" name="Google Shape;31127;p14"/>
            <p:cNvSpPr/>
            <p:nvPr/>
          </p:nvSpPr>
          <p:spPr>
            <a:xfrm>
              <a:off x="1865800" y="4093825"/>
              <a:ext cx="4575" cy="3825"/>
            </a:xfrm>
            <a:custGeom>
              <a:avLst/>
              <a:gdLst/>
              <a:ahLst/>
              <a:cxnLst/>
              <a:rect l="l" t="t" r="r" b="b"/>
              <a:pathLst>
                <a:path w="183" h="153" extrusionOk="0">
                  <a:moveTo>
                    <a:pt x="92" y="0"/>
                  </a:moveTo>
                  <a:cubicBezTo>
                    <a:pt x="31" y="0"/>
                    <a:pt x="1" y="31"/>
                    <a:pt x="1" y="61"/>
                  </a:cubicBezTo>
                  <a:cubicBezTo>
                    <a:pt x="1" y="122"/>
                    <a:pt x="31" y="152"/>
                    <a:pt x="92" y="152"/>
                  </a:cubicBezTo>
                  <a:cubicBezTo>
                    <a:pt x="153" y="152"/>
                    <a:pt x="183" y="122"/>
                    <a:pt x="183" y="6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8" name="Google Shape;31128;p14"/>
            <p:cNvSpPr/>
            <p:nvPr/>
          </p:nvSpPr>
          <p:spPr>
            <a:xfrm>
              <a:off x="1865800" y="4192600"/>
              <a:ext cx="4575" cy="3825"/>
            </a:xfrm>
            <a:custGeom>
              <a:avLst/>
              <a:gdLst/>
              <a:ahLst/>
              <a:cxnLst/>
              <a:rect l="l" t="t" r="r" b="b"/>
              <a:pathLst>
                <a:path w="183" h="153" extrusionOk="0">
                  <a:moveTo>
                    <a:pt x="92" y="1"/>
                  </a:moveTo>
                  <a:cubicBezTo>
                    <a:pt x="61" y="1"/>
                    <a:pt x="1" y="31"/>
                    <a:pt x="1" y="92"/>
                  </a:cubicBezTo>
                  <a:cubicBezTo>
                    <a:pt x="1" y="122"/>
                    <a:pt x="61" y="153"/>
                    <a:pt x="92" y="153"/>
                  </a:cubicBezTo>
                  <a:cubicBezTo>
                    <a:pt x="122" y="153"/>
                    <a:pt x="183" y="122"/>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9" name="Google Shape;31129;p14"/>
            <p:cNvSpPr/>
            <p:nvPr/>
          </p:nvSpPr>
          <p:spPr>
            <a:xfrm>
              <a:off x="1865800" y="4292150"/>
              <a:ext cx="4575" cy="3825"/>
            </a:xfrm>
            <a:custGeom>
              <a:avLst/>
              <a:gdLst/>
              <a:ahLst/>
              <a:cxnLst/>
              <a:rect l="l" t="t" r="r" b="b"/>
              <a:pathLst>
                <a:path w="183" h="153" extrusionOk="0">
                  <a:moveTo>
                    <a:pt x="92" y="0"/>
                  </a:moveTo>
                  <a:cubicBezTo>
                    <a:pt x="61" y="0"/>
                    <a:pt x="1" y="31"/>
                    <a:pt x="1" y="61"/>
                  </a:cubicBezTo>
                  <a:cubicBezTo>
                    <a:pt x="1" y="122"/>
                    <a:pt x="61" y="152"/>
                    <a:pt x="92" y="152"/>
                  </a:cubicBezTo>
                  <a:cubicBezTo>
                    <a:pt x="122" y="152"/>
                    <a:pt x="183" y="122"/>
                    <a:pt x="183" y="61"/>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0" name="Google Shape;31130;p14"/>
            <p:cNvSpPr/>
            <p:nvPr/>
          </p:nvSpPr>
          <p:spPr>
            <a:xfrm>
              <a:off x="1866550" y="4391700"/>
              <a:ext cx="3075" cy="3050"/>
            </a:xfrm>
            <a:custGeom>
              <a:avLst/>
              <a:gdLst/>
              <a:ahLst/>
              <a:cxnLst/>
              <a:rect l="l" t="t" r="r" b="b"/>
              <a:pathLst>
                <a:path w="123" h="122" extrusionOk="0">
                  <a:moveTo>
                    <a:pt x="62" y="0"/>
                  </a:moveTo>
                  <a:cubicBezTo>
                    <a:pt x="31" y="0"/>
                    <a:pt x="1" y="0"/>
                    <a:pt x="1" y="61"/>
                  </a:cubicBezTo>
                  <a:cubicBezTo>
                    <a:pt x="1" y="91"/>
                    <a:pt x="31" y="122"/>
                    <a:pt x="62" y="122"/>
                  </a:cubicBezTo>
                  <a:cubicBezTo>
                    <a:pt x="92" y="122"/>
                    <a:pt x="123" y="91"/>
                    <a:pt x="123" y="61"/>
                  </a:cubicBezTo>
                  <a:cubicBezTo>
                    <a:pt x="123"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1" name="Google Shape;31131;p14"/>
            <p:cNvSpPr/>
            <p:nvPr/>
          </p:nvSpPr>
          <p:spPr>
            <a:xfrm>
              <a:off x="1866550" y="4490475"/>
              <a:ext cx="3075" cy="3075"/>
            </a:xfrm>
            <a:custGeom>
              <a:avLst/>
              <a:gdLst/>
              <a:ahLst/>
              <a:cxnLst/>
              <a:rect l="l" t="t" r="r" b="b"/>
              <a:pathLst>
                <a:path w="123" h="123" extrusionOk="0">
                  <a:moveTo>
                    <a:pt x="62" y="1"/>
                  </a:moveTo>
                  <a:cubicBezTo>
                    <a:pt x="31" y="1"/>
                    <a:pt x="1" y="31"/>
                    <a:pt x="1" y="61"/>
                  </a:cubicBezTo>
                  <a:cubicBezTo>
                    <a:pt x="1" y="92"/>
                    <a:pt x="31" y="122"/>
                    <a:pt x="62" y="122"/>
                  </a:cubicBezTo>
                  <a:cubicBezTo>
                    <a:pt x="92" y="122"/>
                    <a:pt x="123" y="92"/>
                    <a:pt x="123" y="61"/>
                  </a:cubicBezTo>
                  <a:cubicBezTo>
                    <a:pt x="12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2" name="Google Shape;31132;p14"/>
            <p:cNvSpPr/>
            <p:nvPr/>
          </p:nvSpPr>
          <p:spPr>
            <a:xfrm>
              <a:off x="1744975" y="313375"/>
              <a:ext cx="35750" cy="34200"/>
            </a:xfrm>
            <a:custGeom>
              <a:avLst/>
              <a:gdLst/>
              <a:ahLst/>
              <a:cxnLst/>
              <a:rect l="l" t="t" r="r" b="b"/>
              <a:pathLst>
                <a:path w="1430" h="1368" extrusionOk="0">
                  <a:moveTo>
                    <a:pt x="730" y="0"/>
                  </a:moveTo>
                  <a:cubicBezTo>
                    <a:pt x="335" y="0"/>
                    <a:pt x="1" y="304"/>
                    <a:pt x="1" y="669"/>
                  </a:cubicBezTo>
                  <a:cubicBezTo>
                    <a:pt x="1" y="1064"/>
                    <a:pt x="335"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3" name="Google Shape;31133;p14"/>
            <p:cNvSpPr/>
            <p:nvPr/>
          </p:nvSpPr>
          <p:spPr>
            <a:xfrm>
              <a:off x="1744975" y="412150"/>
              <a:ext cx="35750" cy="34225"/>
            </a:xfrm>
            <a:custGeom>
              <a:avLst/>
              <a:gdLst/>
              <a:ahLst/>
              <a:cxnLst/>
              <a:rect l="l" t="t" r="r" b="b"/>
              <a:pathLst>
                <a:path w="1430" h="1369" extrusionOk="0">
                  <a:moveTo>
                    <a:pt x="730" y="1"/>
                  </a:moveTo>
                  <a:cubicBezTo>
                    <a:pt x="335" y="1"/>
                    <a:pt x="1" y="304"/>
                    <a:pt x="1" y="700"/>
                  </a:cubicBezTo>
                  <a:cubicBezTo>
                    <a:pt x="1" y="1064"/>
                    <a:pt x="335" y="1368"/>
                    <a:pt x="730" y="1368"/>
                  </a:cubicBezTo>
                  <a:cubicBezTo>
                    <a:pt x="1125" y="1368"/>
                    <a:pt x="1429" y="1064"/>
                    <a:pt x="1429" y="700"/>
                  </a:cubicBezTo>
                  <a:cubicBezTo>
                    <a:pt x="1429" y="304"/>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4" name="Google Shape;31134;p14"/>
            <p:cNvSpPr/>
            <p:nvPr/>
          </p:nvSpPr>
          <p:spPr>
            <a:xfrm>
              <a:off x="1745750" y="512450"/>
              <a:ext cx="34200" cy="31950"/>
            </a:xfrm>
            <a:custGeom>
              <a:avLst/>
              <a:gdLst/>
              <a:ahLst/>
              <a:cxnLst/>
              <a:rect l="l" t="t" r="r" b="b"/>
              <a:pathLst>
                <a:path w="1368" h="1278" extrusionOk="0">
                  <a:moveTo>
                    <a:pt x="699" y="1"/>
                  </a:moveTo>
                  <a:cubicBezTo>
                    <a:pt x="304" y="1"/>
                    <a:pt x="0" y="274"/>
                    <a:pt x="0" y="639"/>
                  </a:cubicBezTo>
                  <a:cubicBezTo>
                    <a:pt x="0" y="1004"/>
                    <a:pt x="304" y="1277"/>
                    <a:pt x="699" y="1277"/>
                  </a:cubicBezTo>
                  <a:cubicBezTo>
                    <a:pt x="1064" y="1277"/>
                    <a:pt x="1368" y="1004"/>
                    <a:pt x="1368" y="639"/>
                  </a:cubicBezTo>
                  <a:cubicBezTo>
                    <a:pt x="1368" y="274"/>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5" name="Google Shape;31135;p14"/>
            <p:cNvSpPr/>
            <p:nvPr/>
          </p:nvSpPr>
          <p:spPr>
            <a:xfrm>
              <a:off x="1745750" y="611250"/>
              <a:ext cx="34200" cy="31925"/>
            </a:xfrm>
            <a:custGeom>
              <a:avLst/>
              <a:gdLst/>
              <a:ahLst/>
              <a:cxnLst/>
              <a:rect l="l" t="t" r="r" b="b"/>
              <a:pathLst>
                <a:path w="1368" h="1277" extrusionOk="0">
                  <a:moveTo>
                    <a:pt x="699" y="0"/>
                  </a:moveTo>
                  <a:cubicBezTo>
                    <a:pt x="304" y="0"/>
                    <a:pt x="0" y="304"/>
                    <a:pt x="0" y="638"/>
                  </a:cubicBezTo>
                  <a:cubicBezTo>
                    <a:pt x="0" y="1003"/>
                    <a:pt x="304" y="1277"/>
                    <a:pt x="699" y="1277"/>
                  </a:cubicBezTo>
                  <a:cubicBezTo>
                    <a:pt x="1064" y="1277"/>
                    <a:pt x="1368" y="1003"/>
                    <a:pt x="1368" y="638"/>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6" name="Google Shape;31136;p14"/>
            <p:cNvSpPr/>
            <p:nvPr/>
          </p:nvSpPr>
          <p:spPr>
            <a:xfrm>
              <a:off x="1747250" y="711550"/>
              <a:ext cx="31950" cy="30425"/>
            </a:xfrm>
            <a:custGeom>
              <a:avLst/>
              <a:gdLst/>
              <a:ahLst/>
              <a:cxnLst/>
              <a:rect l="l" t="t" r="r" b="b"/>
              <a:pathLst>
                <a:path w="1278" h="1217" extrusionOk="0">
                  <a:moveTo>
                    <a:pt x="639" y="0"/>
                  </a:moveTo>
                  <a:cubicBezTo>
                    <a:pt x="274" y="0"/>
                    <a:pt x="1" y="274"/>
                    <a:pt x="1" y="608"/>
                  </a:cubicBezTo>
                  <a:cubicBezTo>
                    <a:pt x="1" y="943"/>
                    <a:pt x="274" y="1216"/>
                    <a:pt x="639" y="1216"/>
                  </a:cubicBezTo>
                  <a:cubicBezTo>
                    <a:pt x="974" y="1216"/>
                    <a:pt x="1277" y="943"/>
                    <a:pt x="1277" y="608"/>
                  </a:cubicBezTo>
                  <a:cubicBezTo>
                    <a:pt x="127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7" name="Google Shape;31137;p14"/>
            <p:cNvSpPr/>
            <p:nvPr/>
          </p:nvSpPr>
          <p:spPr>
            <a:xfrm>
              <a:off x="1747250" y="811100"/>
              <a:ext cx="31200" cy="28900"/>
            </a:xfrm>
            <a:custGeom>
              <a:avLst/>
              <a:gdLst/>
              <a:ahLst/>
              <a:cxnLst/>
              <a:rect l="l" t="t" r="r" b="b"/>
              <a:pathLst>
                <a:path w="1248" h="1156" extrusionOk="0">
                  <a:moveTo>
                    <a:pt x="639" y="0"/>
                  </a:moveTo>
                  <a:cubicBezTo>
                    <a:pt x="274" y="0"/>
                    <a:pt x="1" y="274"/>
                    <a:pt x="1" y="578"/>
                  </a:cubicBezTo>
                  <a:cubicBezTo>
                    <a:pt x="1" y="912"/>
                    <a:pt x="274" y="1155"/>
                    <a:pt x="639" y="1155"/>
                  </a:cubicBezTo>
                  <a:cubicBezTo>
                    <a:pt x="974" y="1155"/>
                    <a:pt x="1247" y="912"/>
                    <a:pt x="1247" y="57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8" name="Google Shape;31138;p14"/>
            <p:cNvSpPr/>
            <p:nvPr/>
          </p:nvSpPr>
          <p:spPr>
            <a:xfrm>
              <a:off x="1748025" y="910650"/>
              <a:ext cx="29650" cy="28125"/>
            </a:xfrm>
            <a:custGeom>
              <a:avLst/>
              <a:gdLst/>
              <a:ahLst/>
              <a:cxnLst/>
              <a:rect l="l" t="t" r="r" b="b"/>
              <a:pathLst>
                <a:path w="1186" h="1125" extrusionOk="0">
                  <a:moveTo>
                    <a:pt x="608" y="0"/>
                  </a:moveTo>
                  <a:cubicBezTo>
                    <a:pt x="274" y="0"/>
                    <a:pt x="0" y="243"/>
                    <a:pt x="0" y="578"/>
                  </a:cubicBezTo>
                  <a:cubicBezTo>
                    <a:pt x="0" y="882"/>
                    <a:pt x="274" y="1125"/>
                    <a:pt x="608" y="1125"/>
                  </a:cubicBezTo>
                  <a:cubicBezTo>
                    <a:pt x="912" y="1125"/>
                    <a:pt x="1186" y="882"/>
                    <a:pt x="1186" y="578"/>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9" name="Google Shape;31139;p14"/>
            <p:cNvSpPr/>
            <p:nvPr/>
          </p:nvSpPr>
          <p:spPr>
            <a:xfrm>
              <a:off x="1748775" y="1010175"/>
              <a:ext cx="28150" cy="27400"/>
            </a:xfrm>
            <a:custGeom>
              <a:avLst/>
              <a:gdLst/>
              <a:ahLst/>
              <a:cxnLst/>
              <a:rect l="l" t="t" r="r" b="b"/>
              <a:pathLst>
                <a:path w="1126" h="1096" extrusionOk="0">
                  <a:moveTo>
                    <a:pt x="578" y="1"/>
                  </a:moveTo>
                  <a:cubicBezTo>
                    <a:pt x="244" y="1"/>
                    <a:pt x="1" y="244"/>
                    <a:pt x="1" y="548"/>
                  </a:cubicBezTo>
                  <a:cubicBezTo>
                    <a:pt x="1"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0" name="Google Shape;31140;p14"/>
            <p:cNvSpPr/>
            <p:nvPr/>
          </p:nvSpPr>
          <p:spPr>
            <a:xfrm>
              <a:off x="1749550" y="110972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1" name="Google Shape;31141;p14"/>
            <p:cNvSpPr/>
            <p:nvPr/>
          </p:nvSpPr>
          <p:spPr>
            <a:xfrm>
              <a:off x="1749550" y="1210025"/>
              <a:ext cx="26600" cy="24350"/>
            </a:xfrm>
            <a:custGeom>
              <a:avLst/>
              <a:gdLst/>
              <a:ahLst/>
              <a:cxnLst/>
              <a:rect l="l" t="t" r="r" b="b"/>
              <a:pathLst>
                <a:path w="1064" h="974" extrusionOk="0">
                  <a:moveTo>
                    <a:pt x="547" y="1"/>
                  </a:moveTo>
                  <a:cubicBezTo>
                    <a:pt x="243" y="1"/>
                    <a:pt x="0" y="214"/>
                    <a:pt x="0" y="487"/>
                  </a:cubicBezTo>
                  <a:cubicBezTo>
                    <a:pt x="0" y="761"/>
                    <a:pt x="243" y="974"/>
                    <a:pt x="547" y="974"/>
                  </a:cubicBezTo>
                  <a:cubicBezTo>
                    <a:pt x="821" y="97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2" name="Google Shape;31142;p14"/>
            <p:cNvSpPr/>
            <p:nvPr/>
          </p:nvSpPr>
          <p:spPr>
            <a:xfrm>
              <a:off x="1750300" y="1308825"/>
              <a:ext cx="25850" cy="24325"/>
            </a:xfrm>
            <a:custGeom>
              <a:avLst/>
              <a:gdLst/>
              <a:ahLst/>
              <a:cxnLst/>
              <a:rect l="l" t="t" r="r" b="b"/>
              <a:pathLst>
                <a:path w="1034" h="973"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3" name="Google Shape;31143;p14"/>
            <p:cNvSpPr/>
            <p:nvPr/>
          </p:nvSpPr>
          <p:spPr>
            <a:xfrm>
              <a:off x="1751050" y="1408375"/>
              <a:ext cx="24350" cy="23575"/>
            </a:xfrm>
            <a:custGeom>
              <a:avLst/>
              <a:gdLst/>
              <a:ahLst/>
              <a:cxnLst/>
              <a:rect l="l" t="t" r="r" b="b"/>
              <a:pathLst>
                <a:path w="974" h="943" extrusionOk="0">
                  <a:moveTo>
                    <a:pt x="487" y="0"/>
                  </a:moveTo>
                  <a:cubicBezTo>
                    <a:pt x="214" y="0"/>
                    <a:pt x="1" y="213"/>
                    <a:pt x="1" y="486"/>
                  </a:cubicBezTo>
                  <a:cubicBezTo>
                    <a:pt x="1" y="730"/>
                    <a:pt x="214" y="942"/>
                    <a:pt x="487" y="942"/>
                  </a:cubicBezTo>
                  <a:cubicBezTo>
                    <a:pt x="761" y="942"/>
                    <a:pt x="974" y="730"/>
                    <a:pt x="974" y="486"/>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4" name="Google Shape;31144;p14"/>
            <p:cNvSpPr/>
            <p:nvPr/>
          </p:nvSpPr>
          <p:spPr>
            <a:xfrm>
              <a:off x="1751050" y="1508675"/>
              <a:ext cx="23600" cy="21300"/>
            </a:xfrm>
            <a:custGeom>
              <a:avLst/>
              <a:gdLst/>
              <a:ahLst/>
              <a:cxnLst/>
              <a:rect l="l" t="t" r="r" b="b"/>
              <a:pathLst>
                <a:path w="944" h="852" extrusionOk="0">
                  <a:moveTo>
                    <a:pt x="487" y="0"/>
                  </a:moveTo>
                  <a:cubicBezTo>
                    <a:pt x="214" y="0"/>
                    <a:pt x="1" y="183"/>
                    <a:pt x="1" y="426"/>
                  </a:cubicBezTo>
                  <a:cubicBezTo>
                    <a:pt x="1" y="669"/>
                    <a:pt x="214" y="851"/>
                    <a:pt x="487" y="851"/>
                  </a:cubicBezTo>
                  <a:cubicBezTo>
                    <a:pt x="730" y="851"/>
                    <a:pt x="943" y="669"/>
                    <a:pt x="943" y="426"/>
                  </a:cubicBezTo>
                  <a:cubicBezTo>
                    <a:pt x="943" y="18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5" name="Google Shape;31145;p14"/>
            <p:cNvSpPr/>
            <p:nvPr/>
          </p:nvSpPr>
          <p:spPr>
            <a:xfrm>
              <a:off x="1751825" y="1607450"/>
              <a:ext cx="22825" cy="22075"/>
            </a:xfrm>
            <a:custGeom>
              <a:avLst/>
              <a:gdLst/>
              <a:ahLst/>
              <a:cxnLst/>
              <a:rect l="l" t="t" r="r" b="b"/>
              <a:pathLst>
                <a:path w="913" h="883" extrusionOk="0">
                  <a:moveTo>
                    <a:pt x="456" y="1"/>
                  </a:moveTo>
                  <a:cubicBezTo>
                    <a:pt x="183" y="1"/>
                    <a:pt x="0" y="214"/>
                    <a:pt x="0" y="426"/>
                  </a:cubicBezTo>
                  <a:cubicBezTo>
                    <a:pt x="0" y="669"/>
                    <a:pt x="183" y="882"/>
                    <a:pt x="456" y="882"/>
                  </a:cubicBezTo>
                  <a:cubicBezTo>
                    <a:pt x="699" y="882"/>
                    <a:pt x="912" y="669"/>
                    <a:pt x="912" y="426"/>
                  </a:cubicBezTo>
                  <a:cubicBezTo>
                    <a:pt x="912" y="214"/>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6" name="Google Shape;31146;p14"/>
            <p:cNvSpPr/>
            <p:nvPr/>
          </p:nvSpPr>
          <p:spPr>
            <a:xfrm>
              <a:off x="1752575" y="1707000"/>
              <a:ext cx="21300" cy="20550"/>
            </a:xfrm>
            <a:custGeom>
              <a:avLst/>
              <a:gdLst/>
              <a:ahLst/>
              <a:cxnLst/>
              <a:rect l="l" t="t" r="r" b="b"/>
              <a:pathLst>
                <a:path w="852" h="822" extrusionOk="0">
                  <a:moveTo>
                    <a:pt x="426" y="1"/>
                  </a:moveTo>
                  <a:cubicBezTo>
                    <a:pt x="183" y="1"/>
                    <a:pt x="1" y="183"/>
                    <a:pt x="1" y="426"/>
                  </a:cubicBezTo>
                  <a:cubicBezTo>
                    <a:pt x="1" y="639"/>
                    <a:pt x="183" y="821"/>
                    <a:pt x="426" y="821"/>
                  </a:cubicBezTo>
                  <a:cubicBezTo>
                    <a:pt x="669" y="821"/>
                    <a:pt x="852" y="639"/>
                    <a:pt x="852" y="42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7" name="Google Shape;31147;p14"/>
            <p:cNvSpPr/>
            <p:nvPr/>
          </p:nvSpPr>
          <p:spPr>
            <a:xfrm>
              <a:off x="1752575" y="1806550"/>
              <a:ext cx="20550" cy="19775"/>
            </a:xfrm>
            <a:custGeom>
              <a:avLst/>
              <a:gdLst/>
              <a:ahLst/>
              <a:cxnLst/>
              <a:rect l="l" t="t" r="r" b="b"/>
              <a:pathLst>
                <a:path w="822" h="791" extrusionOk="0">
                  <a:moveTo>
                    <a:pt x="426" y="0"/>
                  </a:moveTo>
                  <a:cubicBezTo>
                    <a:pt x="183" y="0"/>
                    <a:pt x="1" y="183"/>
                    <a:pt x="1" y="396"/>
                  </a:cubicBezTo>
                  <a:cubicBezTo>
                    <a:pt x="1" y="608"/>
                    <a:pt x="183" y="791"/>
                    <a:pt x="426" y="791"/>
                  </a:cubicBezTo>
                  <a:cubicBezTo>
                    <a:pt x="639" y="791"/>
                    <a:pt x="821" y="608"/>
                    <a:pt x="821" y="396"/>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8" name="Google Shape;31148;p14"/>
            <p:cNvSpPr/>
            <p:nvPr/>
          </p:nvSpPr>
          <p:spPr>
            <a:xfrm>
              <a:off x="1753350" y="1906100"/>
              <a:ext cx="19775" cy="19025"/>
            </a:xfrm>
            <a:custGeom>
              <a:avLst/>
              <a:gdLst/>
              <a:ahLst/>
              <a:cxnLst/>
              <a:rect l="l" t="t" r="r" b="b"/>
              <a:pathLst>
                <a:path w="791" h="761" extrusionOk="0">
                  <a:moveTo>
                    <a:pt x="395" y="0"/>
                  </a:moveTo>
                  <a:cubicBezTo>
                    <a:pt x="152" y="0"/>
                    <a:pt x="0" y="183"/>
                    <a:pt x="0" y="395"/>
                  </a:cubicBezTo>
                  <a:cubicBezTo>
                    <a:pt x="0" y="578"/>
                    <a:pt x="152" y="760"/>
                    <a:pt x="395" y="760"/>
                  </a:cubicBezTo>
                  <a:cubicBezTo>
                    <a:pt x="608" y="760"/>
                    <a:pt x="790" y="578"/>
                    <a:pt x="790" y="395"/>
                  </a:cubicBezTo>
                  <a:cubicBezTo>
                    <a:pt x="790" y="183"/>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9" name="Google Shape;31149;p14"/>
            <p:cNvSpPr/>
            <p:nvPr/>
          </p:nvSpPr>
          <p:spPr>
            <a:xfrm>
              <a:off x="1753350" y="2005650"/>
              <a:ext cx="19000" cy="18250"/>
            </a:xfrm>
            <a:custGeom>
              <a:avLst/>
              <a:gdLst/>
              <a:ahLst/>
              <a:cxnLst/>
              <a:rect l="l" t="t" r="r" b="b"/>
              <a:pathLst>
                <a:path w="760" h="730" extrusionOk="0">
                  <a:moveTo>
                    <a:pt x="395" y="0"/>
                  </a:moveTo>
                  <a:cubicBezTo>
                    <a:pt x="182" y="0"/>
                    <a:pt x="0" y="152"/>
                    <a:pt x="0" y="365"/>
                  </a:cubicBezTo>
                  <a:cubicBezTo>
                    <a:pt x="0" y="578"/>
                    <a:pt x="182" y="730"/>
                    <a:pt x="395" y="730"/>
                  </a:cubicBezTo>
                  <a:cubicBezTo>
                    <a:pt x="608" y="730"/>
                    <a:pt x="760" y="578"/>
                    <a:pt x="760" y="365"/>
                  </a:cubicBezTo>
                  <a:cubicBezTo>
                    <a:pt x="76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0" name="Google Shape;31150;p14"/>
            <p:cNvSpPr/>
            <p:nvPr/>
          </p:nvSpPr>
          <p:spPr>
            <a:xfrm>
              <a:off x="1754100" y="2105175"/>
              <a:ext cx="18250" cy="17500"/>
            </a:xfrm>
            <a:custGeom>
              <a:avLst/>
              <a:gdLst/>
              <a:ahLst/>
              <a:cxnLst/>
              <a:rect l="l" t="t" r="r" b="b"/>
              <a:pathLst>
                <a:path w="730" h="700" extrusionOk="0">
                  <a:moveTo>
                    <a:pt x="365" y="1"/>
                  </a:moveTo>
                  <a:cubicBezTo>
                    <a:pt x="152" y="1"/>
                    <a:pt x="0" y="153"/>
                    <a:pt x="0" y="335"/>
                  </a:cubicBezTo>
                  <a:cubicBezTo>
                    <a:pt x="0" y="548"/>
                    <a:pt x="152" y="700"/>
                    <a:pt x="365" y="700"/>
                  </a:cubicBezTo>
                  <a:cubicBezTo>
                    <a:pt x="548" y="700"/>
                    <a:pt x="730" y="548"/>
                    <a:pt x="730" y="335"/>
                  </a:cubicBezTo>
                  <a:cubicBezTo>
                    <a:pt x="730"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1" name="Google Shape;31151;p14"/>
            <p:cNvSpPr/>
            <p:nvPr/>
          </p:nvSpPr>
          <p:spPr>
            <a:xfrm>
              <a:off x="1754850" y="2204725"/>
              <a:ext cx="16750" cy="16000"/>
            </a:xfrm>
            <a:custGeom>
              <a:avLst/>
              <a:gdLst/>
              <a:ahLst/>
              <a:cxnLst/>
              <a:rect l="l" t="t" r="r" b="b"/>
              <a:pathLst>
                <a:path w="670" h="640" extrusionOk="0">
                  <a:moveTo>
                    <a:pt x="335" y="1"/>
                  </a:moveTo>
                  <a:cubicBezTo>
                    <a:pt x="153" y="1"/>
                    <a:pt x="1" y="153"/>
                    <a:pt x="1" y="335"/>
                  </a:cubicBezTo>
                  <a:cubicBezTo>
                    <a:pt x="1" y="517"/>
                    <a:pt x="153" y="639"/>
                    <a:pt x="335" y="639"/>
                  </a:cubicBezTo>
                  <a:cubicBezTo>
                    <a:pt x="518" y="639"/>
                    <a:pt x="670" y="517"/>
                    <a:pt x="670" y="33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2" name="Google Shape;31152;p14"/>
            <p:cNvSpPr/>
            <p:nvPr/>
          </p:nvSpPr>
          <p:spPr>
            <a:xfrm>
              <a:off x="1754850" y="2304275"/>
              <a:ext cx="16000" cy="15225"/>
            </a:xfrm>
            <a:custGeom>
              <a:avLst/>
              <a:gdLst/>
              <a:ahLst/>
              <a:cxnLst/>
              <a:rect l="l" t="t" r="r" b="b"/>
              <a:pathLst>
                <a:path w="640" h="609" extrusionOk="0">
                  <a:moveTo>
                    <a:pt x="335" y="1"/>
                  </a:moveTo>
                  <a:cubicBezTo>
                    <a:pt x="153" y="1"/>
                    <a:pt x="1" y="153"/>
                    <a:pt x="1" y="304"/>
                  </a:cubicBezTo>
                  <a:cubicBezTo>
                    <a:pt x="1" y="487"/>
                    <a:pt x="153" y="608"/>
                    <a:pt x="335" y="608"/>
                  </a:cubicBezTo>
                  <a:cubicBezTo>
                    <a:pt x="518" y="608"/>
                    <a:pt x="639" y="487"/>
                    <a:pt x="639" y="304"/>
                  </a:cubicBezTo>
                  <a:cubicBezTo>
                    <a:pt x="63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3" name="Google Shape;31153;p14"/>
            <p:cNvSpPr/>
            <p:nvPr/>
          </p:nvSpPr>
          <p:spPr>
            <a:xfrm>
              <a:off x="1754850" y="2403825"/>
              <a:ext cx="16000" cy="14450"/>
            </a:xfrm>
            <a:custGeom>
              <a:avLst/>
              <a:gdLst/>
              <a:ahLst/>
              <a:cxnLst/>
              <a:rect l="l" t="t" r="r" b="b"/>
              <a:pathLst>
                <a:path w="640" h="578" extrusionOk="0">
                  <a:moveTo>
                    <a:pt x="335" y="0"/>
                  </a:moveTo>
                  <a:cubicBezTo>
                    <a:pt x="153" y="0"/>
                    <a:pt x="1" y="122"/>
                    <a:pt x="1" y="304"/>
                  </a:cubicBezTo>
                  <a:cubicBezTo>
                    <a:pt x="1" y="456"/>
                    <a:pt x="153" y="578"/>
                    <a:pt x="335" y="578"/>
                  </a:cubicBezTo>
                  <a:cubicBezTo>
                    <a:pt x="487" y="57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4" name="Google Shape;31154;p14"/>
            <p:cNvSpPr/>
            <p:nvPr/>
          </p:nvSpPr>
          <p:spPr>
            <a:xfrm>
              <a:off x="1755625" y="2503375"/>
              <a:ext cx="15225" cy="13700"/>
            </a:xfrm>
            <a:custGeom>
              <a:avLst/>
              <a:gdLst/>
              <a:ahLst/>
              <a:cxnLst/>
              <a:rect l="l" t="t" r="r" b="b"/>
              <a:pathLst>
                <a:path w="609" h="548" extrusionOk="0">
                  <a:moveTo>
                    <a:pt x="304" y="0"/>
                  </a:moveTo>
                  <a:cubicBezTo>
                    <a:pt x="122" y="0"/>
                    <a:pt x="0" y="122"/>
                    <a:pt x="0" y="274"/>
                  </a:cubicBezTo>
                  <a:cubicBezTo>
                    <a:pt x="0" y="426"/>
                    <a:pt x="12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5" name="Google Shape;31155;p14"/>
            <p:cNvSpPr/>
            <p:nvPr/>
          </p:nvSpPr>
          <p:spPr>
            <a:xfrm>
              <a:off x="1755625" y="2602900"/>
              <a:ext cx="14450" cy="12950"/>
            </a:xfrm>
            <a:custGeom>
              <a:avLst/>
              <a:gdLst/>
              <a:ahLst/>
              <a:cxnLst/>
              <a:rect l="l" t="t" r="r" b="b"/>
              <a:pathLst>
                <a:path w="578" h="518" extrusionOk="0">
                  <a:moveTo>
                    <a:pt x="304" y="1"/>
                  </a:moveTo>
                  <a:cubicBezTo>
                    <a:pt x="152" y="1"/>
                    <a:pt x="0" y="123"/>
                    <a:pt x="0" y="244"/>
                  </a:cubicBezTo>
                  <a:cubicBezTo>
                    <a:pt x="0" y="396"/>
                    <a:pt x="152" y="518"/>
                    <a:pt x="304" y="518"/>
                  </a:cubicBezTo>
                  <a:cubicBezTo>
                    <a:pt x="456" y="518"/>
                    <a:pt x="578" y="396"/>
                    <a:pt x="578" y="244"/>
                  </a:cubicBezTo>
                  <a:cubicBezTo>
                    <a:pt x="57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6" name="Google Shape;31156;p14"/>
            <p:cNvSpPr/>
            <p:nvPr/>
          </p:nvSpPr>
          <p:spPr>
            <a:xfrm>
              <a:off x="1756375" y="2702450"/>
              <a:ext cx="13700" cy="12200"/>
            </a:xfrm>
            <a:custGeom>
              <a:avLst/>
              <a:gdLst/>
              <a:ahLst/>
              <a:cxnLst/>
              <a:rect l="l" t="t" r="r" b="b"/>
              <a:pathLst>
                <a:path w="548" h="488" extrusionOk="0">
                  <a:moveTo>
                    <a:pt x="274" y="1"/>
                  </a:moveTo>
                  <a:cubicBezTo>
                    <a:pt x="122" y="1"/>
                    <a:pt x="1" y="92"/>
                    <a:pt x="1" y="244"/>
                  </a:cubicBezTo>
                  <a:cubicBezTo>
                    <a:pt x="1" y="366"/>
                    <a:pt x="122" y="487"/>
                    <a:pt x="274" y="487"/>
                  </a:cubicBezTo>
                  <a:cubicBezTo>
                    <a:pt x="426" y="487"/>
                    <a:pt x="548" y="36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7" name="Google Shape;31157;p14"/>
            <p:cNvSpPr/>
            <p:nvPr/>
          </p:nvSpPr>
          <p:spPr>
            <a:xfrm>
              <a:off x="1756375" y="2801250"/>
              <a:ext cx="12950" cy="12175"/>
            </a:xfrm>
            <a:custGeom>
              <a:avLst/>
              <a:gdLst/>
              <a:ahLst/>
              <a:cxnLst/>
              <a:rect l="l" t="t" r="r" b="b"/>
              <a:pathLst>
                <a:path w="518" h="487" extrusionOk="0">
                  <a:moveTo>
                    <a:pt x="274" y="0"/>
                  </a:moveTo>
                  <a:cubicBezTo>
                    <a:pt x="122" y="0"/>
                    <a:pt x="1" y="122"/>
                    <a:pt x="1" y="243"/>
                  </a:cubicBezTo>
                  <a:cubicBezTo>
                    <a:pt x="1" y="395"/>
                    <a:pt x="122" y="487"/>
                    <a:pt x="274" y="487"/>
                  </a:cubicBezTo>
                  <a:cubicBezTo>
                    <a:pt x="396" y="487"/>
                    <a:pt x="517" y="39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8" name="Google Shape;31158;p14"/>
            <p:cNvSpPr/>
            <p:nvPr/>
          </p:nvSpPr>
          <p:spPr>
            <a:xfrm>
              <a:off x="1757150" y="2900800"/>
              <a:ext cx="12175" cy="11400"/>
            </a:xfrm>
            <a:custGeom>
              <a:avLst/>
              <a:gdLst/>
              <a:ahLst/>
              <a:cxnLst/>
              <a:rect l="l" t="t" r="r" b="b"/>
              <a:pathLst>
                <a:path w="487" h="456" extrusionOk="0">
                  <a:moveTo>
                    <a:pt x="243" y="0"/>
                  </a:moveTo>
                  <a:cubicBezTo>
                    <a:pt x="91" y="0"/>
                    <a:pt x="0" y="91"/>
                    <a:pt x="0" y="243"/>
                  </a:cubicBezTo>
                  <a:cubicBezTo>
                    <a:pt x="0" y="365"/>
                    <a:pt x="91" y="456"/>
                    <a:pt x="243" y="456"/>
                  </a:cubicBezTo>
                  <a:cubicBezTo>
                    <a:pt x="365" y="456"/>
                    <a:pt x="486" y="365"/>
                    <a:pt x="486" y="243"/>
                  </a:cubicBezTo>
                  <a:cubicBezTo>
                    <a:pt x="48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9" name="Google Shape;31159;p14"/>
            <p:cNvSpPr/>
            <p:nvPr/>
          </p:nvSpPr>
          <p:spPr>
            <a:xfrm>
              <a:off x="1757150" y="3000325"/>
              <a:ext cx="11400" cy="10675"/>
            </a:xfrm>
            <a:custGeom>
              <a:avLst/>
              <a:gdLst/>
              <a:ahLst/>
              <a:cxnLst/>
              <a:rect l="l" t="t" r="r" b="b"/>
              <a:pathLst>
                <a:path w="456" h="427" extrusionOk="0">
                  <a:moveTo>
                    <a:pt x="243" y="1"/>
                  </a:moveTo>
                  <a:cubicBezTo>
                    <a:pt x="91" y="1"/>
                    <a:pt x="0" y="92"/>
                    <a:pt x="0" y="214"/>
                  </a:cubicBezTo>
                  <a:cubicBezTo>
                    <a:pt x="0" y="335"/>
                    <a:pt x="91" y="426"/>
                    <a:pt x="243" y="426"/>
                  </a:cubicBezTo>
                  <a:cubicBezTo>
                    <a:pt x="365" y="426"/>
                    <a:pt x="456" y="335"/>
                    <a:pt x="456" y="214"/>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0" name="Google Shape;31160;p14"/>
            <p:cNvSpPr/>
            <p:nvPr/>
          </p:nvSpPr>
          <p:spPr>
            <a:xfrm>
              <a:off x="1757900" y="3099875"/>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04" y="396"/>
                    <a:pt x="426" y="305"/>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1" name="Google Shape;31161;p14"/>
            <p:cNvSpPr/>
            <p:nvPr/>
          </p:nvSpPr>
          <p:spPr>
            <a:xfrm>
              <a:off x="1757900" y="3199425"/>
              <a:ext cx="9900" cy="9150"/>
            </a:xfrm>
            <a:custGeom>
              <a:avLst/>
              <a:gdLst/>
              <a:ahLst/>
              <a:cxnLst/>
              <a:rect l="l" t="t" r="r" b="b"/>
              <a:pathLst>
                <a:path w="396" h="366" extrusionOk="0">
                  <a:moveTo>
                    <a:pt x="213" y="1"/>
                  </a:moveTo>
                  <a:cubicBezTo>
                    <a:pt x="92" y="1"/>
                    <a:pt x="0" y="61"/>
                    <a:pt x="0" y="183"/>
                  </a:cubicBezTo>
                  <a:cubicBezTo>
                    <a:pt x="0" y="274"/>
                    <a:pt x="92" y="365"/>
                    <a:pt x="213" y="365"/>
                  </a:cubicBezTo>
                  <a:cubicBezTo>
                    <a:pt x="304" y="365"/>
                    <a:pt x="396" y="274"/>
                    <a:pt x="396" y="183"/>
                  </a:cubicBezTo>
                  <a:cubicBezTo>
                    <a:pt x="396" y="61"/>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2" name="Google Shape;31162;p14"/>
            <p:cNvSpPr/>
            <p:nvPr/>
          </p:nvSpPr>
          <p:spPr>
            <a:xfrm>
              <a:off x="1758650" y="3298200"/>
              <a:ext cx="9150" cy="9150"/>
            </a:xfrm>
            <a:custGeom>
              <a:avLst/>
              <a:gdLst/>
              <a:ahLst/>
              <a:cxnLst/>
              <a:rect l="l" t="t" r="r" b="b"/>
              <a:pathLst>
                <a:path w="366" h="366" extrusionOk="0">
                  <a:moveTo>
                    <a:pt x="183" y="1"/>
                  </a:moveTo>
                  <a:cubicBezTo>
                    <a:pt x="62" y="1"/>
                    <a:pt x="1" y="92"/>
                    <a:pt x="1" y="183"/>
                  </a:cubicBezTo>
                  <a:cubicBezTo>
                    <a:pt x="1" y="275"/>
                    <a:pt x="62" y="366"/>
                    <a:pt x="183" y="366"/>
                  </a:cubicBezTo>
                  <a:cubicBezTo>
                    <a:pt x="274" y="366"/>
                    <a:pt x="366" y="275"/>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3" name="Google Shape;31163;p14"/>
            <p:cNvSpPr/>
            <p:nvPr/>
          </p:nvSpPr>
          <p:spPr>
            <a:xfrm>
              <a:off x="1758650" y="3397750"/>
              <a:ext cx="9150" cy="8400"/>
            </a:xfrm>
            <a:custGeom>
              <a:avLst/>
              <a:gdLst/>
              <a:ahLst/>
              <a:cxnLst/>
              <a:rect l="l" t="t" r="r" b="b"/>
              <a:pathLst>
                <a:path w="366" h="336" extrusionOk="0">
                  <a:moveTo>
                    <a:pt x="183" y="1"/>
                  </a:moveTo>
                  <a:cubicBezTo>
                    <a:pt x="62" y="1"/>
                    <a:pt x="1" y="62"/>
                    <a:pt x="1" y="183"/>
                  </a:cubicBezTo>
                  <a:cubicBezTo>
                    <a:pt x="1" y="274"/>
                    <a:pt x="62" y="335"/>
                    <a:pt x="183" y="335"/>
                  </a:cubicBezTo>
                  <a:cubicBezTo>
                    <a:pt x="274" y="335"/>
                    <a:pt x="366" y="274"/>
                    <a:pt x="366" y="183"/>
                  </a:cubicBezTo>
                  <a:cubicBezTo>
                    <a:pt x="366"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4" name="Google Shape;31164;p14"/>
            <p:cNvSpPr/>
            <p:nvPr/>
          </p:nvSpPr>
          <p:spPr>
            <a:xfrm>
              <a:off x="1758650" y="3497300"/>
              <a:ext cx="8400" cy="7625"/>
            </a:xfrm>
            <a:custGeom>
              <a:avLst/>
              <a:gdLst/>
              <a:ahLst/>
              <a:cxnLst/>
              <a:rect l="l" t="t" r="r" b="b"/>
              <a:pathLst>
                <a:path w="336" h="305" extrusionOk="0">
                  <a:moveTo>
                    <a:pt x="183" y="1"/>
                  </a:moveTo>
                  <a:cubicBezTo>
                    <a:pt x="92" y="1"/>
                    <a:pt x="1" y="61"/>
                    <a:pt x="1" y="153"/>
                  </a:cubicBezTo>
                  <a:cubicBezTo>
                    <a:pt x="1"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5" name="Google Shape;31165;p14"/>
            <p:cNvSpPr/>
            <p:nvPr/>
          </p:nvSpPr>
          <p:spPr>
            <a:xfrm>
              <a:off x="1758650" y="3596100"/>
              <a:ext cx="8400" cy="8375"/>
            </a:xfrm>
            <a:custGeom>
              <a:avLst/>
              <a:gdLst/>
              <a:ahLst/>
              <a:cxnLst/>
              <a:rect l="l" t="t" r="r" b="b"/>
              <a:pathLst>
                <a:path w="336" h="335" extrusionOk="0">
                  <a:moveTo>
                    <a:pt x="183" y="0"/>
                  </a:moveTo>
                  <a:cubicBezTo>
                    <a:pt x="92" y="0"/>
                    <a:pt x="1" y="91"/>
                    <a:pt x="1" y="152"/>
                  </a:cubicBezTo>
                  <a:cubicBezTo>
                    <a:pt x="1" y="243"/>
                    <a:pt x="92" y="334"/>
                    <a:pt x="183" y="334"/>
                  </a:cubicBezTo>
                  <a:cubicBezTo>
                    <a:pt x="274" y="334"/>
                    <a:pt x="335" y="243"/>
                    <a:pt x="335" y="152"/>
                  </a:cubicBezTo>
                  <a:cubicBezTo>
                    <a:pt x="33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6" name="Google Shape;31166;p14"/>
            <p:cNvSpPr/>
            <p:nvPr/>
          </p:nvSpPr>
          <p:spPr>
            <a:xfrm>
              <a:off x="1759425" y="3695625"/>
              <a:ext cx="7625" cy="7625"/>
            </a:xfrm>
            <a:custGeom>
              <a:avLst/>
              <a:gdLst/>
              <a:ahLst/>
              <a:cxnLst/>
              <a:rect l="l" t="t" r="r" b="b"/>
              <a:pathLst>
                <a:path w="305" h="305" extrusionOk="0">
                  <a:moveTo>
                    <a:pt x="152" y="1"/>
                  </a:moveTo>
                  <a:cubicBezTo>
                    <a:pt x="61" y="1"/>
                    <a:pt x="0" y="62"/>
                    <a:pt x="0" y="153"/>
                  </a:cubicBezTo>
                  <a:cubicBezTo>
                    <a:pt x="0" y="214"/>
                    <a:pt x="61" y="305"/>
                    <a:pt x="152" y="305"/>
                  </a:cubicBezTo>
                  <a:cubicBezTo>
                    <a:pt x="213" y="305"/>
                    <a:pt x="304" y="214"/>
                    <a:pt x="304" y="15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7" name="Google Shape;31167;p14"/>
            <p:cNvSpPr/>
            <p:nvPr/>
          </p:nvSpPr>
          <p:spPr>
            <a:xfrm>
              <a:off x="1759425" y="3795175"/>
              <a:ext cx="6850" cy="6875"/>
            </a:xfrm>
            <a:custGeom>
              <a:avLst/>
              <a:gdLst/>
              <a:ahLst/>
              <a:cxnLst/>
              <a:rect l="l" t="t" r="r" b="b"/>
              <a:pathLst>
                <a:path w="274" h="275" extrusionOk="0">
                  <a:moveTo>
                    <a:pt x="152" y="1"/>
                  </a:moveTo>
                  <a:cubicBezTo>
                    <a:pt x="61" y="1"/>
                    <a:pt x="0" y="61"/>
                    <a:pt x="0" y="122"/>
                  </a:cubicBezTo>
                  <a:cubicBezTo>
                    <a:pt x="0" y="213"/>
                    <a:pt x="61" y="274"/>
                    <a:pt x="152" y="274"/>
                  </a:cubicBezTo>
                  <a:cubicBezTo>
                    <a:pt x="213" y="274"/>
                    <a:pt x="274" y="213"/>
                    <a:pt x="274" y="122"/>
                  </a:cubicBezTo>
                  <a:cubicBezTo>
                    <a:pt x="274" y="6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8" name="Google Shape;31168;p14"/>
            <p:cNvSpPr/>
            <p:nvPr/>
          </p:nvSpPr>
          <p:spPr>
            <a:xfrm>
              <a:off x="1759425" y="3894725"/>
              <a:ext cx="6850" cy="6100"/>
            </a:xfrm>
            <a:custGeom>
              <a:avLst/>
              <a:gdLst/>
              <a:ahLst/>
              <a:cxnLst/>
              <a:rect l="l" t="t" r="r" b="b"/>
              <a:pathLst>
                <a:path w="274" h="244" extrusionOk="0">
                  <a:moveTo>
                    <a:pt x="152" y="0"/>
                  </a:moveTo>
                  <a:cubicBezTo>
                    <a:pt x="61" y="0"/>
                    <a:pt x="0" y="31"/>
                    <a:pt x="0" y="122"/>
                  </a:cubicBezTo>
                  <a:cubicBezTo>
                    <a:pt x="0" y="183"/>
                    <a:pt x="61" y="244"/>
                    <a:pt x="152" y="244"/>
                  </a:cubicBezTo>
                  <a:cubicBezTo>
                    <a:pt x="213" y="244"/>
                    <a:pt x="274" y="183"/>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9" name="Google Shape;31169;p14"/>
            <p:cNvSpPr/>
            <p:nvPr/>
          </p:nvSpPr>
          <p:spPr>
            <a:xfrm>
              <a:off x="1759425" y="3993500"/>
              <a:ext cx="6850" cy="6125"/>
            </a:xfrm>
            <a:custGeom>
              <a:avLst/>
              <a:gdLst/>
              <a:ahLst/>
              <a:cxnLst/>
              <a:rect l="l" t="t" r="r" b="b"/>
              <a:pathLst>
                <a:path w="274" h="245" extrusionOk="0">
                  <a:moveTo>
                    <a:pt x="152" y="1"/>
                  </a:moveTo>
                  <a:cubicBezTo>
                    <a:pt x="61" y="1"/>
                    <a:pt x="0" y="62"/>
                    <a:pt x="0" y="122"/>
                  </a:cubicBezTo>
                  <a:cubicBezTo>
                    <a:pt x="0" y="183"/>
                    <a:pt x="61" y="244"/>
                    <a:pt x="152" y="244"/>
                  </a:cubicBezTo>
                  <a:cubicBezTo>
                    <a:pt x="213" y="244"/>
                    <a:pt x="274" y="183"/>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0" name="Google Shape;31170;p14"/>
            <p:cNvSpPr/>
            <p:nvPr/>
          </p:nvSpPr>
          <p:spPr>
            <a:xfrm>
              <a:off x="1760175" y="4093050"/>
              <a:ext cx="6100" cy="5350"/>
            </a:xfrm>
            <a:custGeom>
              <a:avLst/>
              <a:gdLst/>
              <a:ahLst/>
              <a:cxnLst/>
              <a:rect l="l" t="t" r="r" b="b"/>
              <a:pathLst>
                <a:path w="244" h="214" extrusionOk="0">
                  <a:moveTo>
                    <a:pt x="122" y="1"/>
                  </a:moveTo>
                  <a:cubicBezTo>
                    <a:pt x="61" y="1"/>
                    <a:pt x="1" y="31"/>
                    <a:pt x="1" y="92"/>
                  </a:cubicBezTo>
                  <a:cubicBezTo>
                    <a:pt x="1" y="153"/>
                    <a:pt x="61" y="213"/>
                    <a:pt x="122" y="213"/>
                  </a:cubicBezTo>
                  <a:cubicBezTo>
                    <a:pt x="183" y="213"/>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1" name="Google Shape;31171;p14"/>
            <p:cNvSpPr/>
            <p:nvPr/>
          </p:nvSpPr>
          <p:spPr>
            <a:xfrm>
              <a:off x="1760175" y="4192600"/>
              <a:ext cx="5350" cy="4575"/>
            </a:xfrm>
            <a:custGeom>
              <a:avLst/>
              <a:gdLst/>
              <a:ahLst/>
              <a:cxnLst/>
              <a:rect l="l" t="t" r="r" b="b"/>
              <a:pathLst>
                <a:path w="214" h="183" extrusionOk="0">
                  <a:moveTo>
                    <a:pt x="122" y="1"/>
                  </a:moveTo>
                  <a:cubicBezTo>
                    <a:pt x="61" y="1"/>
                    <a:pt x="1" y="31"/>
                    <a:pt x="1" y="92"/>
                  </a:cubicBezTo>
                  <a:cubicBezTo>
                    <a:pt x="1"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2" name="Google Shape;31172;p14"/>
            <p:cNvSpPr/>
            <p:nvPr/>
          </p:nvSpPr>
          <p:spPr>
            <a:xfrm>
              <a:off x="1760925" y="4291375"/>
              <a:ext cx="4600" cy="4600"/>
            </a:xfrm>
            <a:custGeom>
              <a:avLst/>
              <a:gdLst/>
              <a:ahLst/>
              <a:cxnLst/>
              <a:rect l="l" t="t" r="r" b="b"/>
              <a:pathLst>
                <a:path w="184" h="184" extrusionOk="0">
                  <a:moveTo>
                    <a:pt x="92" y="1"/>
                  </a:moveTo>
                  <a:cubicBezTo>
                    <a:pt x="31" y="1"/>
                    <a:pt x="1" y="62"/>
                    <a:pt x="1" y="92"/>
                  </a:cubicBezTo>
                  <a:cubicBezTo>
                    <a:pt x="1" y="153"/>
                    <a:pt x="31" y="183"/>
                    <a:pt x="92" y="183"/>
                  </a:cubicBezTo>
                  <a:cubicBezTo>
                    <a:pt x="123" y="183"/>
                    <a:pt x="183" y="153"/>
                    <a:pt x="183" y="92"/>
                  </a:cubicBezTo>
                  <a:cubicBezTo>
                    <a:pt x="183" y="62"/>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3" name="Google Shape;31173;p14"/>
            <p:cNvSpPr/>
            <p:nvPr/>
          </p:nvSpPr>
          <p:spPr>
            <a:xfrm>
              <a:off x="1760925" y="4390925"/>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23" y="183"/>
                    <a:pt x="183" y="122"/>
                    <a:pt x="183" y="92"/>
                  </a:cubicBezTo>
                  <a:cubicBezTo>
                    <a:pt x="18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4" name="Google Shape;31174;p14"/>
            <p:cNvSpPr/>
            <p:nvPr/>
          </p:nvSpPr>
          <p:spPr>
            <a:xfrm>
              <a:off x="1760925" y="4490475"/>
              <a:ext cx="3825" cy="3825"/>
            </a:xfrm>
            <a:custGeom>
              <a:avLst/>
              <a:gdLst/>
              <a:ahLst/>
              <a:cxnLst/>
              <a:rect l="l" t="t" r="r" b="b"/>
              <a:pathLst>
                <a:path w="153" h="153" extrusionOk="0">
                  <a:moveTo>
                    <a:pt x="92" y="1"/>
                  </a:moveTo>
                  <a:cubicBezTo>
                    <a:pt x="31" y="1"/>
                    <a:pt x="1" y="31"/>
                    <a:pt x="1" y="61"/>
                  </a:cubicBezTo>
                  <a:cubicBezTo>
                    <a:pt x="1" y="92"/>
                    <a:pt x="31" y="153"/>
                    <a:pt x="92" y="153"/>
                  </a:cubicBezTo>
                  <a:cubicBezTo>
                    <a:pt x="123" y="153"/>
                    <a:pt x="153" y="92"/>
                    <a:pt x="153" y="61"/>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5" name="Google Shape;31175;p14"/>
            <p:cNvSpPr/>
            <p:nvPr/>
          </p:nvSpPr>
          <p:spPr>
            <a:xfrm>
              <a:off x="1760925" y="4589275"/>
              <a:ext cx="3825" cy="3800"/>
            </a:xfrm>
            <a:custGeom>
              <a:avLst/>
              <a:gdLst/>
              <a:ahLst/>
              <a:cxnLst/>
              <a:rect l="l" t="t" r="r" b="b"/>
              <a:pathLst>
                <a:path w="153" h="152" extrusionOk="0">
                  <a:moveTo>
                    <a:pt x="92" y="0"/>
                  </a:moveTo>
                  <a:cubicBezTo>
                    <a:pt x="31" y="0"/>
                    <a:pt x="1" y="30"/>
                    <a:pt x="1" y="61"/>
                  </a:cubicBezTo>
                  <a:cubicBezTo>
                    <a:pt x="1" y="122"/>
                    <a:pt x="31" y="152"/>
                    <a:pt x="92" y="152"/>
                  </a:cubicBezTo>
                  <a:cubicBezTo>
                    <a:pt x="123" y="152"/>
                    <a:pt x="153" y="122"/>
                    <a:pt x="153" y="61"/>
                  </a:cubicBezTo>
                  <a:cubicBezTo>
                    <a:pt x="153" y="30"/>
                    <a:pt x="12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6" name="Google Shape;31176;p14"/>
            <p:cNvSpPr/>
            <p:nvPr/>
          </p:nvSpPr>
          <p:spPr>
            <a:xfrm>
              <a:off x="1760925" y="4688800"/>
              <a:ext cx="3825" cy="3075"/>
            </a:xfrm>
            <a:custGeom>
              <a:avLst/>
              <a:gdLst/>
              <a:ahLst/>
              <a:cxnLst/>
              <a:rect l="l" t="t" r="r" b="b"/>
              <a:pathLst>
                <a:path w="153" h="123" extrusionOk="0">
                  <a:moveTo>
                    <a:pt x="92" y="1"/>
                  </a:moveTo>
                  <a:cubicBezTo>
                    <a:pt x="31" y="1"/>
                    <a:pt x="1" y="31"/>
                    <a:pt x="1" y="62"/>
                  </a:cubicBezTo>
                  <a:cubicBezTo>
                    <a:pt x="1" y="92"/>
                    <a:pt x="31" y="122"/>
                    <a:pt x="92" y="122"/>
                  </a:cubicBezTo>
                  <a:cubicBezTo>
                    <a:pt x="123" y="122"/>
                    <a:pt x="153" y="92"/>
                    <a:pt x="153" y="62"/>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7" name="Google Shape;31177;p14"/>
            <p:cNvSpPr/>
            <p:nvPr/>
          </p:nvSpPr>
          <p:spPr>
            <a:xfrm>
              <a:off x="1761700" y="4787600"/>
              <a:ext cx="3050" cy="3050"/>
            </a:xfrm>
            <a:custGeom>
              <a:avLst/>
              <a:gdLst/>
              <a:ahLst/>
              <a:cxnLst/>
              <a:rect l="l" t="t" r="r" b="b"/>
              <a:pathLst>
                <a:path w="122"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8" name="Google Shape;31178;p14"/>
            <p:cNvSpPr/>
            <p:nvPr/>
          </p:nvSpPr>
          <p:spPr>
            <a:xfrm>
              <a:off x="1761700" y="4887150"/>
              <a:ext cx="3050" cy="2300"/>
            </a:xfrm>
            <a:custGeom>
              <a:avLst/>
              <a:gdLst/>
              <a:ahLst/>
              <a:cxnLst/>
              <a:rect l="l" t="t" r="r" b="b"/>
              <a:pathLst>
                <a:path w="122" h="92" extrusionOk="0">
                  <a:moveTo>
                    <a:pt x="61" y="0"/>
                  </a:moveTo>
                  <a:cubicBezTo>
                    <a:pt x="31" y="0"/>
                    <a:pt x="0" y="30"/>
                    <a:pt x="0" y="61"/>
                  </a:cubicBezTo>
                  <a:cubicBezTo>
                    <a:pt x="0" y="91"/>
                    <a:pt x="31" y="91"/>
                    <a:pt x="61" y="91"/>
                  </a:cubicBezTo>
                  <a:cubicBezTo>
                    <a:pt x="92" y="91"/>
                    <a:pt x="122" y="91"/>
                    <a:pt x="122" y="61"/>
                  </a:cubicBezTo>
                  <a:cubicBezTo>
                    <a:pt x="122" y="3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9" name="Google Shape;31179;p14"/>
            <p:cNvSpPr/>
            <p:nvPr/>
          </p:nvSpPr>
          <p:spPr>
            <a:xfrm>
              <a:off x="1761700" y="4986675"/>
              <a:ext cx="2300" cy="1550"/>
            </a:xfrm>
            <a:custGeom>
              <a:avLst/>
              <a:gdLst/>
              <a:ahLst/>
              <a:cxnLst/>
              <a:rect l="l" t="t" r="r" b="b"/>
              <a:pathLst>
                <a:path w="92" h="62" extrusionOk="0">
                  <a:moveTo>
                    <a:pt x="61" y="1"/>
                  </a:moveTo>
                  <a:cubicBezTo>
                    <a:pt x="31" y="1"/>
                    <a:pt x="0" y="1"/>
                    <a:pt x="0" y="31"/>
                  </a:cubicBezTo>
                  <a:cubicBezTo>
                    <a:pt x="0" y="62"/>
                    <a:pt x="31" y="62"/>
                    <a:pt x="61" y="62"/>
                  </a:cubicBezTo>
                  <a:cubicBezTo>
                    <a:pt x="92" y="62"/>
                    <a:pt x="92" y="62"/>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0" name="Google Shape;31180;p14"/>
            <p:cNvSpPr/>
            <p:nvPr/>
          </p:nvSpPr>
          <p:spPr>
            <a:xfrm>
              <a:off x="1637825" y="311850"/>
              <a:ext cx="39550" cy="37250"/>
            </a:xfrm>
            <a:custGeom>
              <a:avLst/>
              <a:gdLst/>
              <a:ahLst/>
              <a:cxnLst/>
              <a:rect l="l" t="t" r="r" b="b"/>
              <a:pathLst>
                <a:path w="1582" h="1490" extrusionOk="0">
                  <a:moveTo>
                    <a:pt x="791" y="0"/>
                  </a:moveTo>
                  <a:cubicBezTo>
                    <a:pt x="366" y="0"/>
                    <a:pt x="1" y="335"/>
                    <a:pt x="1" y="730"/>
                  </a:cubicBezTo>
                  <a:cubicBezTo>
                    <a:pt x="1" y="1155"/>
                    <a:pt x="366" y="1490"/>
                    <a:pt x="791" y="1490"/>
                  </a:cubicBezTo>
                  <a:cubicBezTo>
                    <a:pt x="1247" y="1490"/>
                    <a:pt x="1581" y="1155"/>
                    <a:pt x="1581" y="73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1" name="Google Shape;31181;p14"/>
            <p:cNvSpPr/>
            <p:nvPr/>
          </p:nvSpPr>
          <p:spPr>
            <a:xfrm>
              <a:off x="1637825" y="410625"/>
              <a:ext cx="39550" cy="37275"/>
            </a:xfrm>
            <a:custGeom>
              <a:avLst/>
              <a:gdLst/>
              <a:ahLst/>
              <a:cxnLst/>
              <a:rect l="l" t="t" r="r" b="b"/>
              <a:pathLst>
                <a:path w="1582" h="1491" extrusionOk="0">
                  <a:moveTo>
                    <a:pt x="791" y="1"/>
                  </a:moveTo>
                  <a:cubicBezTo>
                    <a:pt x="366" y="1"/>
                    <a:pt x="1" y="335"/>
                    <a:pt x="1" y="761"/>
                  </a:cubicBezTo>
                  <a:cubicBezTo>
                    <a:pt x="1" y="1156"/>
                    <a:pt x="366" y="1490"/>
                    <a:pt x="791" y="1490"/>
                  </a:cubicBezTo>
                  <a:cubicBezTo>
                    <a:pt x="1247" y="1490"/>
                    <a:pt x="1581" y="1156"/>
                    <a:pt x="1581" y="761"/>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2" name="Google Shape;31182;p14"/>
            <p:cNvSpPr/>
            <p:nvPr/>
          </p:nvSpPr>
          <p:spPr>
            <a:xfrm>
              <a:off x="1638600" y="510175"/>
              <a:ext cx="38025" cy="35750"/>
            </a:xfrm>
            <a:custGeom>
              <a:avLst/>
              <a:gdLst/>
              <a:ahLst/>
              <a:cxnLst/>
              <a:rect l="l" t="t" r="r" b="b"/>
              <a:pathLst>
                <a:path w="1521" h="1430" extrusionOk="0">
                  <a:moveTo>
                    <a:pt x="760" y="1"/>
                  </a:moveTo>
                  <a:cubicBezTo>
                    <a:pt x="365" y="1"/>
                    <a:pt x="0" y="335"/>
                    <a:pt x="0" y="730"/>
                  </a:cubicBezTo>
                  <a:cubicBezTo>
                    <a:pt x="0" y="1125"/>
                    <a:pt x="36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3" name="Google Shape;31183;p14"/>
            <p:cNvSpPr/>
            <p:nvPr/>
          </p:nvSpPr>
          <p:spPr>
            <a:xfrm>
              <a:off x="1639350" y="610475"/>
              <a:ext cx="37275" cy="34225"/>
            </a:xfrm>
            <a:custGeom>
              <a:avLst/>
              <a:gdLst/>
              <a:ahLst/>
              <a:cxnLst/>
              <a:rect l="l" t="t" r="r" b="b"/>
              <a:pathLst>
                <a:path w="1491" h="1369" extrusionOk="0">
                  <a:moveTo>
                    <a:pt x="730" y="1"/>
                  </a:moveTo>
                  <a:cubicBezTo>
                    <a:pt x="335" y="1"/>
                    <a:pt x="1" y="305"/>
                    <a:pt x="1" y="669"/>
                  </a:cubicBezTo>
                  <a:cubicBezTo>
                    <a:pt x="1" y="1065"/>
                    <a:pt x="335" y="1369"/>
                    <a:pt x="730" y="1369"/>
                  </a:cubicBezTo>
                  <a:cubicBezTo>
                    <a:pt x="1156" y="1369"/>
                    <a:pt x="1490" y="1065"/>
                    <a:pt x="1490" y="669"/>
                  </a:cubicBezTo>
                  <a:cubicBezTo>
                    <a:pt x="1490" y="305"/>
                    <a:pt x="115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4" name="Google Shape;31184;p14"/>
            <p:cNvSpPr/>
            <p:nvPr/>
          </p:nvSpPr>
          <p:spPr>
            <a:xfrm>
              <a:off x="1640125" y="710025"/>
              <a:ext cx="35725" cy="33475"/>
            </a:xfrm>
            <a:custGeom>
              <a:avLst/>
              <a:gdLst/>
              <a:ahLst/>
              <a:cxnLst/>
              <a:rect l="l" t="t" r="r" b="b"/>
              <a:pathLst>
                <a:path w="1429" h="1339" extrusionOk="0">
                  <a:moveTo>
                    <a:pt x="699" y="1"/>
                  </a:moveTo>
                  <a:cubicBezTo>
                    <a:pt x="304" y="1"/>
                    <a:pt x="0" y="305"/>
                    <a:pt x="0" y="669"/>
                  </a:cubicBezTo>
                  <a:cubicBezTo>
                    <a:pt x="0" y="1034"/>
                    <a:pt x="304" y="1338"/>
                    <a:pt x="699" y="1338"/>
                  </a:cubicBezTo>
                  <a:cubicBezTo>
                    <a:pt x="1094" y="1338"/>
                    <a:pt x="1429" y="1034"/>
                    <a:pt x="1429" y="669"/>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5" name="Google Shape;31185;p14"/>
            <p:cNvSpPr/>
            <p:nvPr/>
          </p:nvSpPr>
          <p:spPr>
            <a:xfrm>
              <a:off x="1640875" y="809575"/>
              <a:ext cx="34225" cy="32700"/>
            </a:xfrm>
            <a:custGeom>
              <a:avLst/>
              <a:gdLst/>
              <a:ahLst/>
              <a:cxnLst/>
              <a:rect l="l" t="t" r="r" b="b"/>
              <a:pathLst>
                <a:path w="1369" h="1308" extrusionOk="0">
                  <a:moveTo>
                    <a:pt x="669" y="0"/>
                  </a:moveTo>
                  <a:cubicBezTo>
                    <a:pt x="304" y="0"/>
                    <a:pt x="0" y="274"/>
                    <a:pt x="0" y="639"/>
                  </a:cubicBezTo>
                  <a:cubicBezTo>
                    <a:pt x="0" y="1003"/>
                    <a:pt x="304" y="1307"/>
                    <a:pt x="669" y="1307"/>
                  </a:cubicBezTo>
                  <a:cubicBezTo>
                    <a:pt x="1064" y="130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6" name="Google Shape;31186;p14"/>
            <p:cNvSpPr/>
            <p:nvPr/>
          </p:nvSpPr>
          <p:spPr>
            <a:xfrm>
              <a:off x="1641625" y="909125"/>
              <a:ext cx="32700" cy="31175"/>
            </a:xfrm>
            <a:custGeom>
              <a:avLst/>
              <a:gdLst/>
              <a:ahLst/>
              <a:cxnLst/>
              <a:rect l="l" t="t" r="r" b="b"/>
              <a:pathLst>
                <a:path w="1308" h="1247" extrusionOk="0">
                  <a:moveTo>
                    <a:pt x="639" y="0"/>
                  </a:moveTo>
                  <a:cubicBezTo>
                    <a:pt x="274" y="0"/>
                    <a:pt x="1" y="274"/>
                    <a:pt x="1" y="639"/>
                  </a:cubicBezTo>
                  <a:cubicBezTo>
                    <a:pt x="1" y="973"/>
                    <a:pt x="274" y="1246"/>
                    <a:pt x="639" y="1246"/>
                  </a:cubicBezTo>
                  <a:cubicBezTo>
                    <a:pt x="1004" y="1246"/>
                    <a:pt x="1308" y="973"/>
                    <a:pt x="1308" y="639"/>
                  </a:cubicBezTo>
                  <a:cubicBezTo>
                    <a:pt x="1308"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7" name="Google Shape;31187;p14"/>
            <p:cNvSpPr/>
            <p:nvPr/>
          </p:nvSpPr>
          <p:spPr>
            <a:xfrm>
              <a:off x="1642400" y="1008675"/>
              <a:ext cx="31175" cy="30400"/>
            </a:xfrm>
            <a:custGeom>
              <a:avLst/>
              <a:gdLst/>
              <a:ahLst/>
              <a:cxnLst/>
              <a:rect l="l" t="t" r="r" b="b"/>
              <a:pathLst>
                <a:path w="1247" h="1216" extrusionOk="0">
                  <a:moveTo>
                    <a:pt x="608" y="0"/>
                  </a:moveTo>
                  <a:cubicBezTo>
                    <a:pt x="274" y="0"/>
                    <a:pt x="0" y="274"/>
                    <a:pt x="0" y="608"/>
                  </a:cubicBezTo>
                  <a:cubicBezTo>
                    <a:pt x="0" y="942"/>
                    <a:pt x="274" y="1216"/>
                    <a:pt x="608" y="1216"/>
                  </a:cubicBezTo>
                  <a:cubicBezTo>
                    <a:pt x="973" y="1216"/>
                    <a:pt x="1246" y="94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8" name="Google Shape;31188;p14"/>
            <p:cNvSpPr/>
            <p:nvPr/>
          </p:nvSpPr>
          <p:spPr>
            <a:xfrm>
              <a:off x="1642400" y="1108200"/>
              <a:ext cx="31175" cy="29675"/>
            </a:xfrm>
            <a:custGeom>
              <a:avLst/>
              <a:gdLst/>
              <a:ahLst/>
              <a:cxnLst/>
              <a:rect l="l" t="t" r="r" b="b"/>
              <a:pathLst>
                <a:path w="1247" h="1187" extrusionOk="0">
                  <a:moveTo>
                    <a:pt x="608" y="1"/>
                  </a:moveTo>
                  <a:cubicBezTo>
                    <a:pt x="274" y="1"/>
                    <a:pt x="0" y="274"/>
                    <a:pt x="0" y="578"/>
                  </a:cubicBezTo>
                  <a:cubicBezTo>
                    <a:pt x="0" y="913"/>
                    <a:pt x="274" y="1186"/>
                    <a:pt x="608" y="1186"/>
                  </a:cubicBezTo>
                  <a:cubicBezTo>
                    <a:pt x="973" y="118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9" name="Google Shape;31189;p14"/>
            <p:cNvSpPr/>
            <p:nvPr/>
          </p:nvSpPr>
          <p:spPr>
            <a:xfrm>
              <a:off x="1643150" y="1207750"/>
              <a:ext cx="29675" cy="28150"/>
            </a:xfrm>
            <a:custGeom>
              <a:avLst/>
              <a:gdLst/>
              <a:ahLst/>
              <a:cxnLst/>
              <a:rect l="l" t="t" r="r" b="b"/>
              <a:pathLst>
                <a:path w="1187" h="1126" extrusionOk="0">
                  <a:moveTo>
                    <a:pt x="578" y="1"/>
                  </a:moveTo>
                  <a:cubicBezTo>
                    <a:pt x="274" y="1"/>
                    <a:pt x="1" y="274"/>
                    <a:pt x="1" y="578"/>
                  </a:cubicBezTo>
                  <a:cubicBezTo>
                    <a:pt x="1" y="882"/>
                    <a:pt x="274" y="1125"/>
                    <a:pt x="578" y="1125"/>
                  </a:cubicBezTo>
                  <a:cubicBezTo>
                    <a:pt x="913" y="1125"/>
                    <a:pt x="1186" y="882"/>
                    <a:pt x="1186" y="578"/>
                  </a:cubicBezTo>
                  <a:cubicBezTo>
                    <a:pt x="1186" y="27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0" name="Google Shape;31190;p14"/>
            <p:cNvSpPr/>
            <p:nvPr/>
          </p:nvSpPr>
          <p:spPr>
            <a:xfrm>
              <a:off x="1643925" y="1307300"/>
              <a:ext cx="28125" cy="27375"/>
            </a:xfrm>
            <a:custGeom>
              <a:avLst/>
              <a:gdLst/>
              <a:ahLst/>
              <a:cxnLst/>
              <a:rect l="l" t="t" r="r" b="b"/>
              <a:pathLst>
                <a:path w="1125" h="1095" extrusionOk="0">
                  <a:moveTo>
                    <a:pt x="547" y="1"/>
                  </a:moveTo>
                  <a:cubicBezTo>
                    <a:pt x="243" y="1"/>
                    <a:pt x="0" y="244"/>
                    <a:pt x="0" y="548"/>
                  </a:cubicBezTo>
                  <a:cubicBezTo>
                    <a:pt x="0" y="852"/>
                    <a:pt x="243" y="1095"/>
                    <a:pt x="547" y="1095"/>
                  </a:cubicBezTo>
                  <a:cubicBezTo>
                    <a:pt x="882" y="1095"/>
                    <a:pt x="1125" y="852"/>
                    <a:pt x="1125" y="548"/>
                  </a:cubicBezTo>
                  <a:cubicBezTo>
                    <a:pt x="1125" y="244"/>
                    <a:pt x="882"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1" name="Google Shape;31191;p14"/>
            <p:cNvSpPr/>
            <p:nvPr/>
          </p:nvSpPr>
          <p:spPr>
            <a:xfrm>
              <a:off x="1643925" y="1407600"/>
              <a:ext cx="27375" cy="25875"/>
            </a:xfrm>
            <a:custGeom>
              <a:avLst/>
              <a:gdLst/>
              <a:ahLst/>
              <a:cxnLst/>
              <a:rect l="l" t="t" r="r" b="b"/>
              <a:pathLst>
                <a:path w="1095" h="1035" extrusionOk="0">
                  <a:moveTo>
                    <a:pt x="547" y="1"/>
                  </a:moveTo>
                  <a:cubicBezTo>
                    <a:pt x="243" y="1"/>
                    <a:pt x="0" y="214"/>
                    <a:pt x="0" y="517"/>
                  </a:cubicBezTo>
                  <a:cubicBezTo>
                    <a:pt x="0" y="791"/>
                    <a:pt x="243" y="1034"/>
                    <a:pt x="547" y="1034"/>
                  </a:cubicBezTo>
                  <a:cubicBezTo>
                    <a:pt x="851" y="1034"/>
                    <a:pt x="1094" y="791"/>
                    <a:pt x="1094" y="517"/>
                  </a:cubicBezTo>
                  <a:cubicBezTo>
                    <a:pt x="1094" y="21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2" name="Google Shape;31192;p14"/>
            <p:cNvSpPr/>
            <p:nvPr/>
          </p:nvSpPr>
          <p:spPr>
            <a:xfrm>
              <a:off x="1645425" y="1507150"/>
              <a:ext cx="25100" cy="24350"/>
            </a:xfrm>
            <a:custGeom>
              <a:avLst/>
              <a:gdLst/>
              <a:ahLst/>
              <a:cxnLst/>
              <a:rect l="l" t="t" r="r" b="b"/>
              <a:pathLst>
                <a:path w="1004" h="974" extrusionOk="0">
                  <a:moveTo>
                    <a:pt x="487" y="1"/>
                  </a:moveTo>
                  <a:cubicBezTo>
                    <a:pt x="214" y="1"/>
                    <a:pt x="1" y="213"/>
                    <a:pt x="1" y="487"/>
                  </a:cubicBezTo>
                  <a:cubicBezTo>
                    <a:pt x="1" y="760"/>
                    <a:pt x="214" y="973"/>
                    <a:pt x="487" y="973"/>
                  </a:cubicBezTo>
                  <a:cubicBezTo>
                    <a:pt x="791" y="973"/>
                    <a:pt x="1004" y="760"/>
                    <a:pt x="1004" y="487"/>
                  </a:cubicBezTo>
                  <a:cubicBezTo>
                    <a:pt x="1004" y="213"/>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3" name="Google Shape;31193;p14"/>
            <p:cNvSpPr/>
            <p:nvPr/>
          </p:nvSpPr>
          <p:spPr>
            <a:xfrm>
              <a:off x="1645425" y="1606700"/>
              <a:ext cx="25100" cy="23575"/>
            </a:xfrm>
            <a:custGeom>
              <a:avLst/>
              <a:gdLst/>
              <a:ahLst/>
              <a:cxnLst/>
              <a:rect l="l" t="t" r="r" b="b"/>
              <a:pathLst>
                <a:path w="1004" h="943" extrusionOk="0">
                  <a:moveTo>
                    <a:pt x="487" y="0"/>
                  </a:moveTo>
                  <a:cubicBezTo>
                    <a:pt x="214" y="0"/>
                    <a:pt x="1" y="213"/>
                    <a:pt x="1" y="456"/>
                  </a:cubicBezTo>
                  <a:cubicBezTo>
                    <a:pt x="1" y="730"/>
                    <a:pt x="214" y="943"/>
                    <a:pt x="487" y="943"/>
                  </a:cubicBezTo>
                  <a:cubicBezTo>
                    <a:pt x="761" y="943"/>
                    <a:pt x="1004" y="730"/>
                    <a:pt x="1004" y="456"/>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4" name="Google Shape;31194;p14"/>
            <p:cNvSpPr/>
            <p:nvPr/>
          </p:nvSpPr>
          <p:spPr>
            <a:xfrm>
              <a:off x="1646200" y="1706250"/>
              <a:ext cx="23575" cy="22825"/>
            </a:xfrm>
            <a:custGeom>
              <a:avLst/>
              <a:gdLst/>
              <a:ahLst/>
              <a:cxnLst/>
              <a:rect l="l" t="t" r="r" b="b"/>
              <a:pathLst>
                <a:path w="943" h="913" extrusionOk="0">
                  <a:moveTo>
                    <a:pt x="456" y="0"/>
                  </a:moveTo>
                  <a:cubicBezTo>
                    <a:pt x="213" y="0"/>
                    <a:pt x="0" y="213"/>
                    <a:pt x="0" y="456"/>
                  </a:cubicBezTo>
                  <a:cubicBezTo>
                    <a:pt x="0" y="699"/>
                    <a:pt x="213" y="912"/>
                    <a:pt x="456" y="912"/>
                  </a:cubicBezTo>
                  <a:cubicBezTo>
                    <a:pt x="730" y="912"/>
                    <a:pt x="943" y="699"/>
                    <a:pt x="943" y="456"/>
                  </a:cubicBezTo>
                  <a:cubicBezTo>
                    <a:pt x="943"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5" name="Google Shape;31195;p14"/>
            <p:cNvSpPr/>
            <p:nvPr/>
          </p:nvSpPr>
          <p:spPr>
            <a:xfrm>
              <a:off x="1646200" y="1805800"/>
              <a:ext cx="23575" cy="22050"/>
            </a:xfrm>
            <a:custGeom>
              <a:avLst/>
              <a:gdLst/>
              <a:ahLst/>
              <a:cxnLst/>
              <a:rect l="l" t="t" r="r" b="b"/>
              <a:pathLst>
                <a:path w="943" h="882" extrusionOk="0">
                  <a:moveTo>
                    <a:pt x="456" y="0"/>
                  </a:moveTo>
                  <a:cubicBezTo>
                    <a:pt x="213" y="0"/>
                    <a:pt x="0" y="182"/>
                    <a:pt x="0" y="426"/>
                  </a:cubicBezTo>
                  <a:cubicBezTo>
                    <a:pt x="0" y="669"/>
                    <a:pt x="213" y="882"/>
                    <a:pt x="456" y="882"/>
                  </a:cubicBezTo>
                  <a:cubicBezTo>
                    <a:pt x="730" y="882"/>
                    <a:pt x="943" y="669"/>
                    <a:pt x="943" y="426"/>
                  </a:cubicBezTo>
                  <a:cubicBezTo>
                    <a:pt x="943"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6" name="Google Shape;31196;p14"/>
            <p:cNvSpPr/>
            <p:nvPr/>
          </p:nvSpPr>
          <p:spPr>
            <a:xfrm>
              <a:off x="1646950" y="1905325"/>
              <a:ext cx="22075" cy="20550"/>
            </a:xfrm>
            <a:custGeom>
              <a:avLst/>
              <a:gdLst/>
              <a:ahLst/>
              <a:cxnLst/>
              <a:rect l="l" t="t" r="r" b="b"/>
              <a:pathLst>
                <a:path w="883" h="822" extrusionOk="0">
                  <a:moveTo>
                    <a:pt x="426" y="1"/>
                  </a:moveTo>
                  <a:cubicBezTo>
                    <a:pt x="183" y="1"/>
                    <a:pt x="1" y="183"/>
                    <a:pt x="1" y="426"/>
                  </a:cubicBezTo>
                  <a:cubicBezTo>
                    <a:pt x="1" y="639"/>
                    <a:pt x="183" y="822"/>
                    <a:pt x="426" y="822"/>
                  </a:cubicBezTo>
                  <a:cubicBezTo>
                    <a:pt x="669" y="82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7" name="Google Shape;31197;p14"/>
            <p:cNvSpPr/>
            <p:nvPr/>
          </p:nvSpPr>
          <p:spPr>
            <a:xfrm>
              <a:off x="1646950" y="2004875"/>
              <a:ext cx="22075" cy="19775"/>
            </a:xfrm>
            <a:custGeom>
              <a:avLst/>
              <a:gdLst/>
              <a:ahLst/>
              <a:cxnLst/>
              <a:rect l="l" t="t" r="r" b="b"/>
              <a:pathLst>
                <a:path w="883" h="791" extrusionOk="0">
                  <a:moveTo>
                    <a:pt x="426" y="1"/>
                  </a:moveTo>
                  <a:cubicBezTo>
                    <a:pt x="213" y="1"/>
                    <a:pt x="1" y="183"/>
                    <a:pt x="1" y="396"/>
                  </a:cubicBezTo>
                  <a:cubicBezTo>
                    <a:pt x="1" y="609"/>
                    <a:pt x="213" y="791"/>
                    <a:pt x="426" y="791"/>
                  </a:cubicBezTo>
                  <a:cubicBezTo>
                    <a:pt x="669" y="791"/>
                    <a:pt x="882" y="60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8" name="Google Shape;31198;p14"/>
            <p:cNvSpPr/>
            <p:nvPr/>
          </p:nvSpPr>
          <p:spPr>
            <a:xfrm>
              <a:off x="1647725" y="2104425"/>
              <a:ext cx="20525" cy="19025"/>
            </a:xfrm>
            <a:custGeom>
              <a:avLst/>
              <a:gdLst/>
              <a:ahLst/>
              <a:cxnLst/>
              <a:rect l="l" t="t" r="r" b="b"/>
              <a:pathLst>
                <a:path w="821" h="761" extrusionOk="0">
                  <a:moveTo>
                    <a:pt x="395" y="0"/>
                  </a:moveTo>
                  <a:cubicBezTo>
                    <a:pt x="182" y="0"/>
                    <a:pt x="0" y="152"/>
                    <a:pt x="0" y="365"/>
                  </a:cubicBezTo>
                  <a:cubicBezTo>
                    <a:pt x="0" y="578"/>
                    <a:pt x="182" y="760"/>
                    <a:pt x="395" y="760"/>
                  </a:cubicBezTo>
                  <a:cubicBezTo>
                    <a:pt x="638" y="760"/>
                    <a:pt x="821" y="578"/>
                    <a:pt x="821" y="365"/>
                  </a:cubicBezTo>
                  <a:cubicBezTo>
                    <a:pt x="821" y="152"/>
                    <a:pt x="63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9" name="Google Shape;31199;p14"/>
            <p:cNvSpPr/>
            <p:nvPr/>
          </p:nvSpPr>
          <p:spPr>
            <a:xfrm>
              <a:off x="1648475" y="2203975"/>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0" name="Google Shape;31200;p14"/>
            <p:cNvSpPr/>
            <p:nvPr/>
          </p:nvSpPr>
          <p:spPr>
            <a:xfrm>
              <a:off x="1648475" y="2303525"/>
              <a:ext cx="19025" cy="17500"/>
            </a:xfrm>
            <a:custGeom>
              <a:avLst/>
              <a:gdLst/>
              <a:ahLst/>
              <a:cxnLst/>
              <a:rect l="l" t="t" r="r" b="b"/>
              <a:pathLst>
                <a:path w="761" h="700" extrusionOk="0">
                  <a:moveTo>
                    <a:pt x="365" y="0"/>
                  </a:moveTo>
                  <a:cubicBezTo>
                    <a:pt x="183" y="0"/>
                    <a:pt x="0" y="152"/>
                    <a:pt x="0" y="334"/>
                  </a:cubicBezTo>
                  <a:cubicBezTo>
                    <a:pt x="0" y="547"/>
                    <a:pt x="183" y="699"/>
                    <a:pt x="365" y="699"/>
                  </a:cubicBezTo>
                  <a:cubicBezTo>
                    <a:pt x="578" y="699"/>
                    <a:pt x="760" y="547"/>
                    <a:pt x="760" y="334"/>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1" name="Google Shape;31201;p14"/>
            <p:cNvSpPr/>
            <p:nvPr/>
          </p:nvSpPr>
          <p:spPr>
            <a:xfrm>
              <a:off x="1649225" y="2403050"/>
              <a:ext cx="17500" cy="16000"/>
            </a:xfrm>
            <a:custGeom>
              <a:avLst/>
              <a:gdLst/>
              <a:ahLst/>
              <a:cxnLst/>
              <a:rect l="l" t="t" r="r" b="b"/>
              <a:pathLst>
                <a:path w="700" h="640" extrusionOk="0">
                  <a:moveTo>
                    <a:pt x="335" y="1"/>
                  </a:moveTo>
                  <a:cubicBezTo>
                    <a:pt x="153" y="1"/>
                    <a:pt x="1" y="153"/>
                    <a:pt x="1" y="335"/>
                  </a:cubicBezTo>
                  <a:cubicBezTo>
                    <a:pt x="1" y="518"/>
                    <a:pt x="153" y="639"/>
                    <a:pt x="335" y="639"/>
                  </a:cubicBezTo>
                  <a:cubicBezTo>
                    <a:pt x="548" y="63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2" name="Google Shape;31202;p14"/>
            <p:cNvSpPr/>
            <p:nvPr/>
          </p:nvSpPr>
          <p:spPr>
            <a:xfrm>
              <a:off x="1649225" y="2502600"/>
              <a:ext cx="17500" cy="15225"/>
            </a:xfrm>
            <a:custGeom>
              <a:avLst/>
              <a:gdLst/>
              <a:ahLst/>
              <a:cxnLst/>
              <a:rect l="l" t="t" r="r" b="b"/>
              <a:pathLst>
                <a:path w="700" h="609" extrusionOk="0">
                  <a:moveTo>
                    <a:pt x="335" y="1"/>
                  </a:moveTo>
                  <a:cubicBezTo>
                    <a:pt x="153" y="1"/>
                    <a:pt x="1" y="122"/>
                    <a:pt x="1" y="305"/>
                  </a:cubicBezTo>
                  <a:cubicBezTo>
                    <a:pt x="1" y="487"/>
                    <a:pt x="153" y="609"/>
                    <a:pt x="335" y="609"/>
                  </a:cubicBezTo>
                  <a:cubicBezTo>
                    <a:pt x="548" y="60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3" name="Google Shape;31203;p14"/>
            <p:cNvSpPr/>
            <p:nvPr/>
          </p:nvSpPr>
          <p:spPr>
            <a:xfrm>
              <a:off x="1650000" y="2601400"/>
              <a:ext cx="15975" cy="15975"/>
            </a:xfrm>
            <a:custGeom>
              <a:avLst/>
              <a:gdLst/>
              <a:ahLst/>
              <a:cxnLst/>
              <a:rect l="l" t="t" r="r" b="b"/>
              <a:pathLst>
                <a:path w="639" h="639" extrusionOk="0">
                  <a:moveTo>
                    <a:pt x="304" y="0"/>
                  </a:moveTo>
                  <a:cubicBezTo>
                    <a:pt x="122" y="0"/>
                    <a:pt x="0" y="152"/>
                    <a:pt x="0" y="304"/>
                  </a:cubicBezTo>
                  <a:cubicBezTo>
                    <a:pt x="0" y="487"/>
                    <a:pt x="122" y="639"/>
                    <a:pt x="304" y="639"/>
                  </a:cubicBezTo>
                  <a:cubicBezTo>
                    <a:pt x="487" y="639"/>
                    <a:pt x="639" y="487"/>
                    <a:pt x="639" y="304"/>
                  </a:cubicBezTo>
                  <a:cubicBezTo>
                    <a:pt x="639" y="15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4" name="Google Shape;31204;p14"/>
            <p:cNvSpPr/>
            <p:nvPr/>
          </p:nvSpPr>
          <p:spPr>
            <a:xfrm>
              <a:off x="1650000" y="2700950"/>
              <a:ext cx="15975" cy="15200"/>
            </a:xfrm>
            <a:custGeom>
              <a:avLst/>
              <a:gdLst/>
              <a:ahLst/>
              <a:cxnLst/>
              <a:rect l="l" t="t" r="r" b="b"/>
              <a:pathLst>
                <a:path w="639" h="608" extrusionOk="0">
                  <a:moveTo>
                    <a:pt x="304" y="0"/>
                  </a:moveTo>
                  <a:cubicBezTo>
                    <a:pt x="152" y="0"/>
                    <a:pt x="0" y="122"/>
                    <a:pt x="0" y="304"/>
                  </a:cubicBezTo>
                  <a:cubicBezTo>
                    <a:pt x="0" y="456"/>
                    <a:pt x="152" y="608"/>
                    <a:pt x="304" y="608"/>
                  </a:cubicBezTo>
                  <a:cubicBezTo>
                    <a:pt x="487" y="608"/>
                    <a:pt x="639" y="456"/>
                    <a:pt x="639" y="304"/>
                  </a:cubicBezTo>
                  <a:cubicBezTo>
                    <a:pt x="639"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5" name="Google Shape;31205;p14"/>
            <p:cNvSpPr/>
            <p:nvPr/>
          </p:nvSpPr>
          <p:spPr>
            <a:xfrm>
              <a:off x="1650750" y="2800475"/>
              <a:ext cx="14475" cy="13700"/>
            </a:xfrm>
            <a:custGeom>
              <a:avLst/>
              <a:gdLst/>
              <a:ahLst/>
              <a:cxnLst/>
              <a:rect l="l" t="t" r="r" b="b"/>
              <a:pathLst>
                <a:path w="579" h="548" extrusionOk="0">
                  <a:moveTo>
                    <a:pt x="274" y="1"/>
                  </a:moveTo>
                  <a:cubicBezTo>
                    <a:pt x="122" y="1"/>
                    <a:pt x="1" y="122"/>
                    <a:pt x="1" y="274"/>
                  </a:cubicBezTo>
                  <a:cubicBezTo>
                    <a:pt x="1" y="426"/>
                    <a:pt x="122" y="548"/>
                    <a:pt x="274" y="548"/>
                  </a:cubicBezTo>
                  <a:cubicBezTo>
                    <a:pt x="457" y="548"/>
                    <a:pt x="578" y="426"/>
                    <a:pt x="578" y="274"/>
                  </a:cubicBezTo>
                  <a:cubicBezTo>
                    <a:pt x="578" y="122"/>
                    <a:pt x="45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6" name="Google Shape;31206;p14"/>
            <p:cNvSpPr/>
            <p:nvPr/>
          </p:nvSpPr>
          <p:spPr>
            <a:xfrm>
              <a:off x="1650750" y="2900025"/>
              <a:ext cx="14475" cy="12950"/>
            </a:xfrm>
            <a:custGeom>
              <a:avLst/>
              <a:gdLst/>
              <a:ahLst/>
              <a:cxnLst/>
              <a:rect l="l" t="t" r="r" b="b"/>
              <a:pathLst>
                <a:path w="579" h="518" extrusionOk="0">
                  <a:moveTo>
                    <a:pt x="274" y="1"/>
                  </a:moveTo>
                  <a:cubicBezTo>
                    <a:pt x="122" y="1"/>
                    <a:pt x="1" y="122"/>
                    <a:pt x="1" y="274"/>
                  </a:cubicBezTo>
                  <a:cubicBezTo>
                    <a:pt x="1" y="396"/>
                    <a:pt x="122" y="517"/>
                    <a:pt x="274" y="517"/>
                  </a:cubicBezTo>
                  <a:cubicBezTo>
                    <a:pt x="426" y="517"/>
                    <a:pt x="578" y="396"/>
                    <a:pt x="578" y="274"/>
                  </a:cubicBezTo>
                  <a:cubicBezTo>
                    <a:pt x="57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7" name="Google Shape;31207;p14"/>
            <p:cNvSpPr/>
            <p:nvPr/>
          </p:nvSpPr>
          <p:spPr>
            <a:xfrm>
              <a:off x="1651525" y="2999575"/>
              <a:ext cx="12925" cy="12175"/>
            </a:xfrm>
            <a:custGeom>
              <a:avLst/>
              <a:gdLst/>
              <a:ahLst/>
              <a:cxnLst/>
              <a:rect l="l" t="t" r="r" b="b"/>
              <a:pathLst>
                <a:path w="517" h="487" extrusionOk="0">
                  <a:moveTo>
                    <a:pt x="243" y="0"/>
                  </a:moveTo>
                  <a:cubicBezTo>
                    <a:pt x="122" y="0"/>
                    <a:pt x="0" y="92"/>
                    <a:pt x="0" y="244"/>
                  </a:cubicBezTo>
                  <a:cubicBezTo>
                    <a:pt x="0" y="396"/>
                    <a:pt x="122" y="487"/>
                    <a:pt x="243" y="487"/>
                  </a:cubicBezTo>
                  <a:cubicBezTo>
                    <a:pt x="395" y="487"/>
                    <a:pt x="517" y="396"/>
                    <a:pt x="517" y="244"/>
                  </a:cubicBezTo>
                  <a:cubicBezTo>
                    <a:pt x="51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8" name="Google Shape;31208;p14"/>
            <p:cNvSpPr/>
            <p:nvPr/>
          </p:nvSpPr>
          <p:spPr>
            <a:xfrm>
              <a:off x="1651525" y="3099125"/>
              <a:ext cx="12175" cy="11425"/>
            </a:xfrm>
            <a:custGeom>
              <a:avLst/>
              <a:gdLst/>
              <a:ahLst/>
              <a:cxnLst/>
              <a:rect l="l" t="t" r="r" b="b"/>
              <a:pathLst>
                <a:path w="487" h="457" extrusionOk="0">
                  <a:moveTo>
                    <a:pt x="243" y="0"/>
                  </a:moveTo>
                  <a:cubicBezTo>
                    <a:pt x="122" y="0"/>
                    <a:pt x="0" y="91"/>
                    <a:pt x="0" y="213"/>
                  </a:cubicBezTo>
                  <a:cubicBezTo>
                    <a:pt x="0" y="365"/>
                    <a:pt x="122" y="456"/>
                    <a:pt x="243" y="456"/>
                  </a:cubicBezTo>
                  <a:cubicBezTo>
                    <a:pt x="395" y="456"/>
                    <a:pt x="486" y="365"/>
                    <a:pt x="486" y="213"/>
                  </a:cubicBezTo>
                  <a:cubicBezTo>
                    <a:pt x="486"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9" name="Google Shape;31209;p14"/>
            <p:cNvSpPr/>
            <p:nvPr/>
          </p:nvSpPr>
          <p:spPr>
            <a:xfrm>
              <a:off x="1651525" y="3197900"/>
              <a:ext cx="12175" cy="11425"/>
            </a:xfrm>
            <a:custGeom>
              <a:avLst/>
              <a:gdLst/>
              <a:ahLst/>
              <a:cxnLst/>
              <a:rect l="l" t="t" r="r" b="b"/>
              <a:pathLst>
                <a:path w="487" h="457" extrusionOk="0">
                  <a:moveTo>
                    <a:pt x="243" y="1"/>
                  </a:moveTo>
                  <a:cubicBezTo>
                    <a:pt x="122" y="1"/>
                    <a:pt x="0" y="122"/>
                    <a:pt x="0" y="244"/>
                  </a:cubicBezTo>
                  <a:cubicBezTo>
                    <a:pt x="0" y="365"/>
                    <a:pt x="122" y="457"/>
                    <a:pt x="243" y="457"/>
                  </a:cubicBezTo>
                  <a:cubicBezTo>
                    <a:pt x="395" y="457"/>
                    <a:pt x="486" y="365"/>
                    <a:pt x="486" y="244"/>
                  </a:cubicBezTo>
                  <a:cubicBezTo>
                    <a:pt x="486"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0" name="Google Shape;31210;p14"/>
            <p:cNvSpPr/>
            <p:nvPr/>
          </p:nvSpPr>
          <p:spPr>
            <a:xfrm>
              <a:off x="1652275" y="3297450"/>
              <a:ext cx="11425" cy="10675"/>
            </a:xfrm>
            <a:custGeom>
              <a:avLst/>
              <a:gdLst/>
              <a:ahLst/>
              <a:cxnLst/>
              <a:rect l="l" t="t" r="r" b="b"/>
              <a:pathLst>
                <a:path w="457" h="427" extrusionOk="0">
                  <a:moveTo>
                    <a:pt x="213" y="1"/>
                  </a:moveTo>
                  <a:cubicBezTo>
                    <a:pt x="92" y="1"/>
                    <a:pt x="0" y="92"/>
                    <a:pt x="0" y="213"/>
                  </a:cubicBezTo>
                  <a:cubicBezTo>
                    <a:pt x="0" y="335"/>
                    <a:pt x="92" y="426"/>
                    <a:pt x="213" y="426"/>
                  </a:cubicBezTo>
                  <a:cubicBezTo>
                    <a:pt x="335" y="426"/>
                    <a:pt x="456" y="335"/>
                    <a:pt x="456" y="21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1" name="Google Shape;31211;p14"/>
            <p:cNvSpPr/>
            <p:nvPr/>
          </p:nvSpPr>
          <p:spPr>
            <a:xfrm>
              <a:off x="1652275" y="3397000"/>
              <a:ext cx="10650" cy="9900"/>
            </a:xfrm>
            <a:custGeom>
              <a:avLst/>
              <a:gdLst/>
              <a:ahLst/>
              <a:cxnLst/>
              <a:rect l="l" t="t" r="r" b="b"/>
              <a:pathLst>
                <a:path w="426" h="396" extrusionOk="0">
                  <a:moveTo>
                    <a:pt x="213" y="0"/>
                  </a:moveTo>
                  <a:cubicBezTo>
                    <a:pt x="122" y="0"/>
                    <a:pt x="0" y="92"/>
                    <a:pt x="0" y="213"/>
                  </a:cubicBezTo>
                  <a:cubicBezTo>
                    <a:pt x="0" y="304"/>
                    <a:pt x="122" y="396"/>
                    <a:pt x="213" y="396"/>
                  </a:cubicBezTo>
                  <a:cubicBezTo>
                    <a:pt x="335" y="39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2" name="Google Shape;31212;p14"/>
            <p:cNvSpPr/>
            <p:nvPr/>
          </p:nvSpPr>
          <p:spPr>
            <a:xfrm>
              <a:off x="1653025" y="3496550"/>
              <a:ext cx="9900" cy="9125"/>
            </a:xfrm>
            <a:custGeom>
              <a:avLst/>
              <a:gdLst/>
              <a:ahLst/>
              <a:cxnLst/>
              <a:rect l="l" t="t" r="r" b="b"/>
              <a:pathLst>
                <a:path w="396" h="365" extrusionOk="0">
                  <a:moveTo>
                    <a:pt x="183" y="0"/>
                  </a:moveTo>
                  <a:cubicBezTo>
                    <a:pt x="92" y="0"/>
                    <a:pt x="1" y="91"/>
                    <a:pt x="1" y="183"/>
                  </a:cubicBezTo>
                  <a:cubicBezTo>
                    <a:pt x="1" y="274"/>
                    <a:pt x="92" y="365"/>
                    <a:pt x="183" y="365"/>
                  </a:cubicBezTo>
                  <a:cubicBezTo>
                    <a:pt x="305" y="365"/>
                    <a:pt x="396" y="274"/>
                    <a:pt x="396" y="183"/>
                  </a:cubicBezTo>
                  <a:cubicBezTo>
                    <a:pt x="39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3" name="Google Shape;31213;p14"/>
            <p:cNvSpPr/>
            <p:nvPr/>
          </p:nvSpPr>
          <p:spPr>
            <a:xfrm>
              <a:off x="1653025" y="3596100"/>
              <a:ext cx="9900" cy="8375"/>
            </a:xfrm>
            <a:custGeom>
              <a:avLst/>
              <a:gdLst/>
              <a:ahLst/>
              <a:cxnLst/>
              <a:rect l="l" t="t" r="r" b="b"/>
              <a:pathLst>
                <a:path w="396" h="335" extrusionOk="0">
                  <a:moveTo>
                    <a:pt x="183" y="0"/>
                  </a:moveTo>
                  <a:cubicBezTo>
                    <a:pt x="92" y="0"/>
                    <a:pt x="1" y="61"/>
                    <a:pt x="1" y="152"/>
                  </a:cubicBezTo>
                  <a:cubicBezTo>
                    <a:pt x="1" y="274"/>
                    <a:pt x="92" y="334"/>
                    <a:pt x="183" y="334"/>
                  </a:cubicBezTo>
                  <a:cubicBezTo>
                    <a:pt x="305" y="334"/>
                    <a:pt x="396" y="274"/>
                    <a:pt x="396" y="152"/>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4" name="Google Shape;31214;p14"/>
            <p:cNvSpPr/>
            <p:nvPr/>
          </p:nvSpPr>
          <p:spPr>
            <a:xfrm>
              <a:off x="1653800" y="3694875"/>
              <a:ext cx="8375" cy="8375"/>
            </a:xfrm>
            <a:custGeom>
              <a:avLst/>
              <a:gdLst/>
              <a:ahLst/>
              <a:cxnLst/>
              <a:rect l="l" t="t" r="r" b="b"/>
              <a:pathLst>
                <a:path w="335" h="335" extrusionOk="0">
                  <a:moveTo>
                    <a:pt x="152" y="0"/>
                  </a:moveTo>
                  <a:cubicBezTo>
                    <a:pt x="61" y="0"/>
                    <a:pt x="0" y="92"/>
                    <a:pt x="0" y="183"/>
                  </a:cubicBezTo>
                  <a:cubicBezTo>
                    <a:pt x="0" y="274"/>
                    <a:pt x="61" y="335"/>
                    <a:pt x="152" y="335"/>
                  </a:cubicBezTo>
                  <a:cubicBezTo>
                    <a:pt x="274" y="335"/>
                    <a:pt x="335" y="274"/>
                    <a:pt x="335" y="183"/>
                  </a:cubicBezTo>
                  <a:cubicBezTo>
                    <a:pt x="335" y="92"/>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5" name="Google Shape;31215;p14"/>
            <p:cNvSpPr/>
            <p:nvPr/>
          </p:nvSpPr>
          <p:spPr>
            <a:xfrm>
              <a:off x="1653800" y="3794425"/>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3" y="304"/>
                    <a:pt x="335" y="24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6" name="Google Shape;31216;p14"/>
            <p:cNvSpPr/>
            <p:nvPr/>
          </p:nvSpPr>
          <p:spPr>
            <a:xfrm>
              <a:off x="1653800" y="3893975"/>
              <a:ext cx="8375" cy="7625"/>
            </a:xfrm>
            <a:custGeom>
              <a:avLst/>
              <a:gdLst/>
              <a:ahLst/>
              <a:cxnLst/>
              <a:rect l="l" t="t" r="r" b="b"/>
              <a:pathLst>
                <a:path w="335" h="305" extrusionOk="0">
                  <a:moveTo>
                    <a:pt x="152" y="0"/>
                  </a:moveTo>
                  <a:cubicBezTo>
                    <a:pt x="61" y="0"/>
                    <a:pt x="0" y="61"/>
                    <a:pt x="0" y="152"/>
                  </a:cubicBezTo>
                  <a:cubicBezTo>
                    <a:pt x="0" y="213"/>
                    <a:pt x="61" y="304"/>
                    <a:pt x="152" y="304"/>
                  </a:cubicBezTo>
                  <a:cubicBezTo>
                    <a:pt x="243" y="304"/>
                    <a:pt x="335" y="21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7" name="Google Shape;31217;p14"/>
            <p:cNvSpPr/>
            <p:nvPr/>
          </p:nvSpPr>
          <p:spPr>
            <a:xfrm>
              <a:off x="1653800" y="3992750"/>
              <a:ext cx="7625" cy="7625"/>
            </a:xfrm>
            <a:custGeom>
              <a:avLst/>
              <a:gdLst/>
              <a:ahLst/>
              <a:cxnLst/>
              <a:rect l="l" t="t" r="r" b="b"/>
              <a:pathLst>
                <a:path w="305" h="305" extrusionOk="0">
                  <a:moveTo>
                    <a:pt x="152" y="0"/>
                  </a:moveTo>
                  <a:cubicBezTo>
                    <a:pt x="91" y="0"/>
                    <a:pt x="0" y="61"/>
                    <a:pt x="0" y="152"/>
                  </a:cubicBezTo>
                  <a:cubicBezTo>
                    <a:pt x="0" y="244"/>
                    <a:pt x="91" y="304"/>
                    <a:pt x="152" y="304"/>
                  </a:cubicBezTo>
                  <a:cubicBezTo>
                    <a:pt x="243" y="304"/>
                    <a:pt x="304" y="244"/>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8" name="Google Shape;31218;p14"/>
            <p:cNvSpPr/>
            <p:nvPr/>
          </p:nvSpPr>
          <p:spPr>
            <a:xfrm>
              <a:off x="1654550" y="4092300"/>
              <a:ext cx="6875" cy="6850"/>
            </a:xfrm>
            <a:custGeom>
              <a:avLst/>
              <a:gdLst/>
              <a:ahLst/>
              <a:cxnLst/>
              <a:rect l="l" t="t" r="r" b="b"/>
              <a:pathLst>
                <a:path w="275" h="274" extrusionOk="0">
                  <a:moveTo>
                    <a:pt x="122" y="0"/>
                  </a:moveTo>
                  <a:cubicBezTo>
                    <a:pt x="61" y="0"/>
                    <a:pt x="1" y="61"/>
                    <a:pt x="1" y="122"/>
                  </a:cubicBezTo>
                  <a:cubicBezTo>
                    <a:pt x="1" y="213"/>
                    <a:pt x="61" y="274"/>
                    <a:pt x="122" y="274"/>
                  </a:cubicBezTo>
                  <a:cubicBezTo>
                    <a:pt x="213" y="274"/>
                    <a:pt x="274" y="21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9" name="Google Shape;31219;p14"/>
            <p:cNvSpPr/>
            <p:nvPr/>
          </p:nvSpPr>
          <p:spPr>
            <a:xfrm>
              <a:off x="1654550" y="4191850"/>
              <a:ext cx="6875" cy="6100"/>
            </a:xfrm>
            <a:custGeom>
              <a:avLst/>
              <a:gdLst/>
              <a:ahLst/>
              <a:cxnLst/>
              <a:rect l="l" t="t" r="r" b="b"/>
              <a:pathLst>
                <a:path w="275" h="244" extrusionOk="0">
                  <a:moveTo>
                    <a:pt x="122" y="0"/>
                  </a:moveTo>
                  <a:cubicBezTo>
                    <a:pt x="61" y="0"/>
                    <a:pt x="1" y="61"/>
                    <a:pt x="1" y="122"/>
                  </a:cubicBezTo>
                  <a:cubicBezTo>
                    <a:pt x="1"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0" name="Google Shape;31220;p14"/>
            <p:cNvSpPr/>
            <p:nvPr/>
          </p:nvSpPr>
          <p:spPr>
            <a:xfrm>
              <a:off x="1655300" y="4291375"/>
              <a:ext cx="5350" cy="5350"/>
            </a:xfrm>
            <a:custGeom>
              <a:avLst/>
              <a:gdLst/>
              <a:ahLst/>
              <a:cxnLst/>
              <a:rect l="l" t="t" r="r" b="b"/>
              <a:pathLst>
                <a:path w="214" h="214" extrusionOk="0">
                  <a:moveTo>
                    <a:pt x="92" y="1"/>
                  </a:moveTo>
                  <a:cubicBezTo>
                    <a:pt x="31" y="1"/>
                    <a:pt x="1" y="31"/>
                    <a:pt x="1" y="92"/>
                  </a:cubicBezTo>
                  <a:cubicBezTo>
                    <a:pt x="1" y="153"/>
                    <a:pt x="31"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1" name="Google Shape;31221;p14"/>
            <p:cNvSpPr/>
            <p:nvPr/>
          </p:nvSpPr>
          <p:spPr>
            <a:xfrm>
              <a:off x="1655300" y="4390175"/>
              <a:ext cx="5350" cy="5350"/>
            </a:xfrm>
            <a:custGeom>
              <a:avLst/>
              <a:gdLst/>
              <a:ahLst/>
              <a:cxnLst/>
              <a:rect l="l" t="t" r="r" b="b"/>
              <a:pathLst>
                <a:path w="214" h="214" extrusionOk="0">
                  <a:moveTo>
                    <a:pt x="92" y="0"/>
                  </a:moveTo>
                  <a:cubicBezTo>
                    <a:pt x="31" y="0"/>
                    <a:pt x="1" y="61"/>
                    <a:pt x="1" y="122"/>
                  </a:cubicBezTo>
                  <a:cubicBezTo>
                    <a:pt x="1" y="183"/>
                    <a:pt x="31" y="213"/>
                    <a:pt x="92" y="213"/>
                  </a:cubicBezTo>
                  <a:cubicBezTo>
                    <a:pt x="153" y="213"/>
                    <a:pt x="214" y="183"/>
                    <a:pt x="214" y="122"/>
                  </a:cubicBezTo>
                  <a:cubicBezTo>
                    <a:pt x="214"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2" name="Google Shape;31222;p14"/>
            <p:cNvSpPr/>
            <p:nvPr/>
          </p:nvSpPr>
          <p:spPr>
            <a:xfrm>
              <a:off x="1655300" y="4489725"/>
              <a:ext cx="5350" cy="4575"/>
            </a:xfrm>
            <a:custGeom>
              <a:avLst/>
              <a:gdLst/>
              <a:ahLst/>
              <a:cxnLst/>
              <a:rect l="l" t="t" r="r" b="b"/>
              <a:pathLst>
                <a:path w="214" h="183" extrusionOk="0">
                  <a:moveTo>
                    <a:pt x="92" y="0"/>
                  </a:moveTo>
                  <a:cubicBezTo>
                    <a:pt x="31" y="0"/>
                    <a:pt x="1" y="31"/>
                    <a:pt x="1" y="91"/>
                  </a:cubicBezTo>
                  <a:cubicBezTo>
                    <a:pt x="1" y="152"/>
                    <a:pt x="31" y="183"/>
                    <a:pt x="92" y="183"/>
                  </a:cubicBezTo>
                  <a:cubicBezTo>
                    <a:pt x="153" y="183"/>
                    <a:pt x="214" y="152"/>
                    <a:pt x="214" y="91"/>
                  </a:cubicBezTo>
                  <a:cubicBezTo>
                    <a:pt x="214"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3" name="Google Shape;31223;p14"/>
            <p:cNvSpPr/>
            <p:nvPr/>
          </p:nvSpPr>
          <p:spPr>
            <a:xfrm>
              <a:off x="1655300" y="4589275"/>
              <a:ext cx="4600" cy="3800"/>
            </a:xfrm>
            <a:custGeom>
              <a:avLst/>
              <a:gdLst/>
              <a:ahLst/>
              <a:cxnLst/>
              <a:rect l="l" t="t" r="r" b="b"/>
              <a:pathLst>
                <a:path w="184" h="152" extrusionOk="0">
                  <a:moveTo>
                    <a:pt x="92" y="0"/>
                  </a:moveTo>
                  <a:cubicBezTo>
                    <a:pt x="62" y="0"/>
                    <a:pt x="1" y="30"/>
                    <a:pt x="1" y="61"/>
                  </a:cubicBezTo>
                  <a:cubicBezTo>
                    <a:pt x="1" y="122"/>
                    <a:pt x="62" y="152"/>
                    <a:pt x="92" y="152"/>
                  </a:cubicBezTo>
                  <a:cubicBezTo>
                    <a:pt x="153" y="152"/>
                    <a:pt x="183" y="122"/>
                    <a:pt x="183" y="61"/>
                  </a:cubicBezTo>
                  <a:cubicBezTo>
                    <a:pt x="183"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4" name="Google Shape;31224;p14"/>
            <p:cNvSpPr/>
            <p:nvPr/>
          </p:nvSpPr>
          <p:spPr>
            <a:xfrm>
              <a:off x="1655300" y="4688050"/>
              <a:ext cx="4600" cy="4575"/>
            </a:xfrm>
            <a:custGeom>
              <a:avLst/>
              <a:gdLst/>
              <a:ahLst/>
              <a:cxnLst/>
              <a:rect l="l" t="t" r="r" b="b"/>
              <a:pathLst>
                <a:path w="184" h="183" extrusionOk="0">
                  <a:moveTo>
                    <a:pt x="92" y="0"/>
                  </a:moveTo>
                  <a:cubicBezTo>
                    <a:pt x="62" y="0"/>
                    <a:pt x="1" y="31"/>
                    <a:pt x="1" y="92"/>
                  </a:cubicBezTo>
                  <a:cubicBezTo>
                    <a:pt x="1" y="122"/>
                    <a:pt x="62" y="183"/>
                    <a:pt x="92" y="183"/>
                  </a:cubicBezTo>
                  <a:cubicBezTo>
                    <a:pt x="153" y="183"/>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5" name="Google Shape;31225;p14"/>
            <p:cNvSpPr/>
            <p:nvPr/>
          </p:nvSpPr>
          <p:spPr>
            <a:xfrm>
              <a:off x="1656075" y="4787600"/>
              <a:ext cx="3825" cy="3825"/>
            </a:xfrm>
            <a:custGeom>
              <a:avLst/>
              <a:gdLst/>
              <a:ahLst/>
              <a:cxnLst/>
              <a:rect l="l" t="t" r="r" b="b"/>
              <a:pathLst>
                <a:path w="153" h="153" extrusionOk="0">
                  <a:moveTo>
                    <a:pt x="61" y="0"/>
                  </a:moveTo>
                  <a:cubicBezTo>
                    <a:pt x="31" y="0"/>
                    <a:pt x="0" y="31"/>
                    <a:pt x="0" y="61"/>
                  </a:cubicBezTo>
                  <a:cubicBezTo>
                    <a:pt x="0" y="122"/>
                    <a:pt x="31" y="152"/>
                    <a:pt x="61" y="152"/>
                  </a:cubicBezTo>
                  <a:cubicBezTo>
                    <a:pt x="122" y="152"/>
                    <a:pt x="152" y="122"/>
                    <a:pt x="152" y="61"/>
                  </a:cubicBezTo>
                  <a:cubicBezTo>
                    <a:pt x="152"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6" name="Google Shape;31226;p14"/>
            <p:cNvSpPr/>
            <p:nvPr/>
          </p:nvSpPr>
          <p:spPr>
            <a:xfrm>
              <a:off x="1656075" y="4886375"/>
              <a:ext cx="3825" cy="3825"/>
            </a:xfrm>
            <a:custGeom>
              <a:avLst/>
              <a:gdLst/>
              <a:ahLst/>
              <a:cxnLst/>
              <a:rect l="l" t="t" r="r" b="b"/>
              <a:pathLst>
                <a:path w="153" h="153" extrusionOk="0">
                  <a:moveTo>
                    <a:pt x="61" y="1"/>
                  </a:moveTo>
                  <a:cubicBezTo>
                    <a:pt x="31" y="1"/>
                    <a:pt x="0" y="31"/>
                    <a:pt x="0" y="92"/>
                  </a:cubicBezTo>
                  <a:cubicBezTo>
                    <a:pt x="0" y="122"/>
                    <a:pt x="31" y="153"/>
                    <a:pt x="61" y="153"/>
                  </a:cubicBezTo>
                  <a:cubicBezTo>
                    <a:pt x="122" y="153"/>
                    <a:pt x="152" y="122"/>
                    <a:pt x="152" y="9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7" name="Google Shape;31227;p14"/>
            <p:cNvSpPr/>
            <p:nvPr/>
          </p:nvSpPr>
          <p:spPr>
            <a:xfrm>
              <a:off x="1656075" y="4985925"/>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8" name="Google Shape;31228;p14"/>
            <p:cNvSpPr/>
            <p:nvPr/>
          </p:nvSpPr>
          <p:spPr>
            <a:xfrm>
              <a:off x="1656075" y="5085475"/>
              <a:ext cx="3050" cy="2300"/>
            </a:xfrm>
            <a:custGeom>
              <a:avLst/>
              <a:gdLst/>
              <a:ahLst/>
              <a:cxnLst/>
              <a:rect l="l" t="t" r="r" b="b"/>
              <a:pathLst>
                <a:path w="122" h="92" extrusionOk="0">
                  <a:moveTo>
                    <a:pt x="61" y="0"/>
                  </a:moveTo>
                  <a:cubicBezTo>
                    <a:pt x="31" y="0"/>
                    <a:pt x="0" y="0"/>
                    <a:pt x="0" y="31"/>
                  </a:cubicBezTo>
                  <a:cubicBezTo>
                    <a:pt x="0" y="61"/>
                    <a:pt x="31" y="92"/>
                    <a:pt x="61" y="92"/>
                  </a:cubicBezTo>
                  <a:cubicBezTo>
                    <a:pt x="92" y="92"/>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9" name="Google Shape;31229;p14"/>
            <p:cNvSpPr/>
            <p:nvPr/>
          </p:nvSpPr>
          <p:spPr>
            <a:xfrm>
              <a:off x="1656075" y="5184250"/>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2" y="122"/>
                    <a:pt x="122" y="9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0" name="Google Shape;31230;p14"/>
            <p:cNvSpPr/>
            <p:nvPr/>
          </p:nvSpPr>
          <p:spPr>
            <a:xfrm>
              <a:off x="1656825" y="5283800"/>
              <a:ext cx="2300" cy="2300"/>
            </a:xfrm>
            <a:custGeom>
              <a:avLst/>
              <a:gdLst/>
              <a:ahLst/>
              <a:cxnLst/>
              <a:rect l="l" t="t" r="r" b="b"/>
              <a:pathLst>
                <a:path w="92" h="92" extrusionOk="0">
                  <a:moveTo>
                    <a:pt x="31" y="1"/>
                  </a:moveTo>
                  <a:cubicBezTo>
                    <a:pt x="31" y="1"/>
                    <a:pt x="1" y="1"/>
                    <a:pt x="1" y="31"/>
                  </a:cubicBezTo>
                  <a:cubicBezTo>
                    <a:pt x="1" y="61"/>
                    <a:pt x="31" y="92"/>
                    <a:pt x="31" y="92"/>
                  </a:cubicBezTo>
                  <a:cubicBezTo>
                    <a:pt x="62" y="92"/>
                    <a:pt x="92" y="61"/>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1" name="Google Shape;31231;p14"/>
            <p:cNvSpPr/>
            <p:nvPr/>
          </p:nvSpPr>
          <p:spPr>
            <a:xfrm>
              <a:off x="1656825" y="5382600"/>
              <a:ext cx="2300" cy="2300"/>
            </a:xfrm>
            <a:custGeom>
              <a:avLst/>
              <a:gdLst/>
              <a:ahLst/>
              <a:cxnLst/>
              <a:rect l="l" t="t" r="r" b="b"/>
              <a:pathLst>
                <a:path w="92" h="92" extrusionOk="0">
                  <a:moveTo>
                    <a:pt x="31" y="0"/>
                  </a:moveTo>
                  <a:cubicBezTo>
                    <a:pt x="31" y="0"/>
                    <a:pt x="1" y="30"/>
                    <a:pt x="1" y="61"/>
                  </a:cubicBezTo>
                  <a:cubicBezTo>
                    <a:pt x="1" y="61"/>
                    <a:pt x="31" y="91"/>
                    <a:pt x="31" y="91"/>
                  </a:cubicBezTo>
                  <a:cubicBezTo>
                    <a:pt x="62" y="91"/>
                    <a:pt x="92" y="61"/>
                    <a:pt x="92" y="61"/>
                  </a:cubicBezTo>
                  <a:cubicBezTo>
                    <a:pt x="92" y="3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2" name="Google Shape;31232;p14"/>
            <p:cNvSpPr/>
            <p:nvPr/>
          </p:nvSpPr>
          <p:spPr>
            <a:xfrm>
              <a:off x="1656825" y="5482125"/>
              <a:ext cx="2300" cy="1550"/>
            </a:xfrm>
            <a:custGeom>
              <a:avLst/>
              <a:gdLst/>
              <a:ahLst/>
              <a:cxnLst/>
              <a:rect l="l" t="t" r="r" b="b"/>
              <a:pathLst>
                <a:path w="92" h="62" extrusionOk="0">
                  <a:moveTo>
                    <a:pt x="31" y="1"/>
                  </a:moveTo>
                  <a:cubicBezTo>
                    <a:pt x="31" y="1"/>
                    <a:pt x="1" y="1"/>
                    <a:pt x="1" y="31"/>
                  </a:cubicBezTo>
                  <a:cubicBezTo>
                    <a:pt x="1" y="62"/>
                    <a:pt x="31" y="62"/>
                    <a:pt x="31" y="62"/>
                  </a:cubicBezTo>
                  <a:cubicBezTo>
                    <a:pt x="62" y="62"/>
                    <a:pt x="92" y="62"/>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3" name="Google Shape;31233;p14"/>
            <p:cNvSpPr/>
            <p:nvPr/>
          </p:nvSpPr>
          <p:spPr>
            <a:xfrm>
              <a:off x="1656825" y="5580925"/>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2" y="91"/>
                    <a:pt x="92" y="61"/>
                    <a:pt x="92" y="31"/>
                  </a:cubicBezTo>
                  <a:cubicBezTo>
                    <a:pt x="92" y="31"/>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4" name="Google Shape;31234;p14"/>
            <p:cNvSpPr/>
            <p:nvPr/>
          </p:nvSpPr>
          <p:spPr>
            <a:xfrm>
              <a:off x="1531450" y="309575"/>
              <a:ext cx="42575" cy="41050"/>
            </a:xfrm>
            <a:custGeom>
              <a:avLst/>
              <a:gdLst/>
              <a:ahLst/>
              <a:cxnLst/>
              <a:rect l="l" t="t" r="r" b="b"/>
              <a:pathLst>
                <a:path w="1703" h="1642" extrusionOk="0">
                  <a:moveTo>
                    <a:pt x="852" y="0"/>
                  </a:moveTo>
                  <a:cubicBezTo>
                    <a:pt x="365" y="0"/>
                    <a:pt x="0" y="365"/>
                    <a:pt x="0" y="821"/>
                  </a:cubicBezTo>
                  <a:cubicBezTo>
                    <a:pt x="0" y="1277"/>
                    <a:pt x="365" y="1641"/>
                    <a:pt x="852" y="1641"/>
                  </a:cubicBezTo>
                  <a:cubicBezTo>
                    <a:pt x="1338" y="1641"/>
                    <a:pt x="1703" y="1277"/>
                    <a:pt x="1703" y="821"/>
                  </a:cubicBezTo>
                  <a:cubicBezTo>
                    <a:pt x="170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5" name="Google Shape;31235;p14"/>
            <p:cNvSpPr/>
            <p:nvPr/>
          </p:nvSpPr>
          <p:spPr>
            <a:xfrm>
              <a:off x="1531450" y="409100"/>
              <a:ext cx="42575" cy="40300"/>
            </a:xfrm>
            <a:custGeom>
              <a:avLst/>
              <a:gdLst/>
              <a:ahLst/>
              <a:cxnLst/>
              <a:rect l="l" t="t" r="r" b="b"/>
              <a:pathLst>
                <a:path w="1703" h="1612" extrusionOk="0">
                  <a:moveTo>
                    <a:pt x="852" y="1"/>
                  </a:moveTo>
                  <a:cubicBezTo>
                    <a:pt x="365" y="1"/>
                    <a:pt x="0" y="366"/>
                    <a:pt x="0" y="822"/>
                  </a:cubicBezTo>
                  <a:cubicBezTo>
                    <a:pt x="0" y="1247"/>
                    <a:pt x="365" y="1612"/>
                    <a:pt x="852" y="1612"/>
                  </a:cubicBezTo>
                  <a:cubicBezTo>
                    <a:pt x="1338" y="1612"/>
                    <a:pt x="1703" y="1247"/>
                    <a:pt x="1703" y="822"/>
                  </a:cubicBezTo>
                  <a:cubicBezTo>
                    <a:pt x="1703" y="366"/>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6" name="Google Shape;31236;p14"/>
            <p:cNvSpPr/>
            <p:nvPr/>
          </p:nvSpPr>
          <p:spPr>
            <a:xfrm>
              <a:off x="1532200" y="508650"/>
              <a:ext cx="41075" cy="39550"/>
            </a:xfrm>
            <a:custGeom>
              <a:avLst/>
              <a:gdLst/>
              <a:ahLst/>
              <a:cxnLst/>
              <a:rect l="l" t="t" r="r" b="b"/>
              <a:pathLst>
                <a:path w="1643" h="1582" extrusionOk="0">
                  <a:moveTo>
                    <a:pt x="822" y="1"/>
                  </a:moveTo>
                  <a:cubicBezTo>
                    <a:pt x="366" y="1"/>
                    <a:pt x="1" y="366"/>
                    <a:pt x="1" y="791"/>
                  </a:cubicBezTo>
                  <a:cubicBezTo>
                    <a:pt x="1" y="1217"/>
                    <a:pt x="366" y="1581"/>
                    <a:pt x="822" y="1581"/>
                  </a:cubicBezTo>
                  <a:cubicBezTo>
                    <a:pt x="1278" y="1581"/>
                    <a:pt x="1642" y="1217"/>
                    <a:pt x="1642" y="791"/>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7" name="Google Shape;31237;p14"/>
            <p:cNvSpPr/>
            <p:nvPr/>
          </p:nvSpPr>
          <p:spPr>
            <a:xfrm>
              <a:off x="1532975" y="608200"/>
              <a:ext cx="40300" cy="38025"/>
            </a:xfrm>
            <a:custGeom>
              <a:avLst/>
              <a:gdLst/>
              <a:ahLst/>
              <a:cxnLst/>
              <a:rect l="l" t="t" r="r" b="b"/>
              <a:pathLst>
                <a:path w="1612" h="1521" extrusionOk="0">
                  <a:moveTo>
                    <a:pt x="791" y="1"/>
                  </a:moveTo>
                  <a:cubicBezTo>
                    <a:pt x="335" y="1"/>
                    <a:pt x="0" y="365"/>
                    <a:pt x="0" y="760"/>
                  </a:cubicBezTo>
                  <a:cubicBezTo>
                    <a:pt x="0" y="1186"/>
                    <a:pt x="335" y="1520"/>
                    <a:pt x="791" y="1520"/>
                  </a:cubicBezTo>
                  <a:cubicBezTo>
                    <a:pt x="1247" y="1520"/>
                    <a:pt x="1611" y="1186"/>
                    <a:pt x="1611" y="760"/>
                  </a:cubicBezTo>
                  <a:cubicBezTo>
                    <a:pt x="1611" y="36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8" name="Google Shape;31238;p14"/>
            <p:cNvSpPr/>
            <p:nvPr/>
          </p:nvSpPr>
          <p:spPr>
            <a:xfrm>
              <a:off x="1532975" y="708500"/>
              <a:ext cx="39525" cy="36500"/>
            </a:xfrm>
            <a:custGeom>
              <a:avLst/>
              <a:gdLst/>
              <a:ahLst/>
              <a:cxnLst/>
              <a:rect l="l" t="t" r="r" b="b"/>
              <a:pathLst>
                <a:path w="1581" h="1460" extrusionOk="0">
                  <a:moveTo>
                    <a:pt x="791" y="1"/>
                  </a:moveTo>
                  <a:cubicBezTo>
                    <a:pt x="365" y="1"/>
                    <a:pt x="0" y="305"/>
                    <a:pt x="0" y="730"/>
                  </a:cubicBezTo>
                  <a:cubicBezTo>
                    <a:pt x="0" y="1125"/>
                    <a:pt x="365" y="1460"/>
                    <a:pt x="791" y="1460"/>
                  </a:cubicBezTo>
                  <a:cubicBezTo>
                    <a:pt x="1216" y="1460"/>
                    <a:pt x="1581" y="1125"/>
                    <a:pt x="1581" y="730"/>
                  </a:cubicBezTo>
                  <a:cubicBezTo>
                    <a:pt x="158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9" name="Google Shape;31239;p14"/>
            <p:cNvSpPr/>
            <p:nvPr/>
          </p:nvSpPr>
          <p:spPr>
            <a:xfrm>
              <a:off x="1534500" y="808050"/>
              <a:ext cx="37250" cy="34975"/>
            </a:xfrm>
            <a:custGeom>
              <a:avLst/>
              <a:gdLst/>
              <a:ahLst/>
              <a:cxnLst/>
              <a:rect l="l" t="t" r="r" b="b"/>
              <a:pathLst>
                <a:path w="1490" h="1399" extrusionOk="0">
                  <a:moveTo>
                    <a:pt x="730" y="1"/>
                  </a:moveTo>
                  <a:cubicBezTo>
                    <a:pt x="334" y="1"/>
                    <a:pt x="0" y="305"/>
                    <a:pt x="0" y="700"/>
                  </a:cubicBezTo>
                  <a:cubicBezTo>
                    <a:pt x="0" y="1095"/>
                    <a:pt x="334" y="1399"/>
                    <a:pt x="730" y="1399"/>
                  </a:cubicBezTo>
                  <a:cubicBezTo>
                    <a:pt x="1155" y="1399"/>
                    <a:pt x="1489" y="1095"/>
                    <a:pt x="1489" y="700"/>
                  </a:cubicBezTo>
                  <a:cubicBezTo>
                    <a:pt x="1489" y="305"/>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0" name="Google Shape;31240;p14"/>
            <p:cNvSpPr/>
            <p:nvPr/>
          </p:nvSpPr>
          <p:spPr>
            <a:xfrm>
              <a:off x="1534500" y="907600"/>
              <a:ext cx="36500" cy="34225"/>
            </a:xfrm>
            <a:custGeom>
              <a:avLst/>
              <a:gdLst/>
              <a:ahLst/>
              <a:cxnLst/>
              <a:rect l="l" t="t" r="r" b="b"/>
              <a:pathLst>
                <a:path w="1460" h="1369" extrusionOk="0">
                  <a:moveTo>
                    <a:pt x="730" y="0"/>
                  </a:moveTo>
                  <a:cubicBezTo>
                    <a:pt x="334" y="0"/>
                    <a:pt x="0" y="304"/>
                    <a:pt x="0" y="700"/>
                  </a:cubicBezTo>
                  <a:cubicBezTo>
                    <a:pt x="0" y="1064"/>
                    <a:pt x="334" y="1368"/>
                    <a:pt x="730" y="1368"/>
                  </a:cubicBezTo>
                  <a:cubicBezTo>
                    <a:pt x="1125" y="1368"/>
                    <a:pt x="1459" y="1064"/>
                    <a:pt x="1459" y="700"/>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1" name="Google Shape;31241;p14"/>
            <p:cNvSpPr/>
            <p:nvPr/>
          </p:nvSpPr>
          <p:spPr>
            <a:xfrm>
              <a:off x="1535250" y="1007150"/>
              <a:ext cx="34975" cy="33450"/>
            </a:xfrm>
            <a:custGeom>
              <a:avLst/>
              <a:gdLst/>
              <a:ahLst/>
              <a:cxnLst/>
              <a:rect l="l" t="t" r="r" b="b"/>
              <a:pathLst>
                <a:path w="1399" h="1338" extrusionOk="0">
                  <a:moveTo>
                    <a:pt x="700" y="0"/>
                  </a:moveTo>
                  <a:cubicBezTo>
                    <a:pt x="304" y="0"/>
                    <a:pt x="0" y="304"/>
                    <a:pt x="0" y="669"/>
                  </a:cubicBezTo>
                  <a:cubicBezTo>
                    <a:pt x="0" y="1034"/>
                    <a:pt x="304" y="1338"/>
                    <a:pt x="700" y="1338"/>
                  </a:cubicBezTo>
                  <a:cubicBezTo>
                    <a:pt x="1095" y="1338"/>
                    <a:pt x="1399" y="1034"/>
                    <a:pt x="1399" y="669"/>
                  </a:cubicBezTo>
                  <a:cubicBezTo>
                    <a:pt x="139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2" name="Google Shape;31242;p14"/>
            <p:cNvSpPr/>
            <p:nvPr/>
          </p:nvSpPr>
          <p:spPr>
            <a:xfrm>
              <a:off x="1536000" y="1106700"/>
              <a:ext cx="33475" cy="31925"/>
            </a:xfrm>
            <a:custGeom>
              <a:avLst/>
              <a:gdLst/>
              <a:ahLst/>
              <a:cxnLst/>
              <a:rect l="l" t="t" r="r" b="b"/>
              <a:pathLst>
                <a:path w="1339" h="1277" extrusionOk="0">
                  <a:moveTo>
                    <a:pt x="670" y="0"/>
                  </a:moveTo>
                  <a:cubicBezTo>
                    <a:pt x="305" y="0"/>
                    <a:pt x="1" y="304"/>
                    <a:pt x="1" y="638"/>
                  </a:cubicBezTo>
                  <a:cubicBezTo>
                    <a:pt x="1" y="1003"/>
                    <a:pt x="305" y="1277"/>
                    <a:pt x="670" y="1277"/>
                  </a:cubicBezTo>
                  <a:cubicBezTo>
                    <a:pt x="1034" y="1277"/>
                    <a:pt x="1338" y="1003"/>
                    <a:pt x="1338" y="638"/>
                  </a:cubicBezTo>
                  <a:cubicBezTo>
                    <a:pt x="1338" y="30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3" name="Google Shape;31243;p14"/>
            <p:cNvSpPr/>
            <p:nvPr/>
          </p:nvSpPr>
          <p:spPr>
            <a:xfrm>
              <a:off x="1536775" y="1207000"/>
              <a:ext cx="32700" cy="30425"/>
            </a:xfrm>
            <a:custGeom>
              <a:avLst/>
              <a:gdLst/>
              <a:ahLst/>
              <a:cxnLst/>
              <a:rect l="l" t="t" r="r" b="b"/>
              <a:pathLst>
                <a:path w="1308" h="1217" extrusionOk="0">
                  <a:moveTo>
                    <a:pt x="639" y="0"/>
                  </a:moveTo>
                  <a:cubicBezTo>
                    <a:pt x="274" y="0"/>
                    <a:pt x="0" y="274"/>
                    <a:pt x="0" y="608"/>
                  </a:cubicBezTo>
                  <a:cubicBezTo>
                    <a:pt x="0" y="943"/>
                    <a:pt x="274" y="1216"/>
                    <a:pt x="639" y="1216"/>
                  </a:cubicBezTo>
                  <a:cubicBezTo>
                    <a:pt x="1003" y="1216"/>
                    <a:pt x="1307" y="943"/>
                    <a:pt x="1307" y="608"/>
                  </a:cubicBezTo>
                  <a:cubicBezTo>
                    <a:pt x="130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4" name="Google Shape;31244;p14"/>
            <p:cNvSpPr/>
            <p:nvPr/>
          </p:nvSpPr>
          <p:spPr>
            <a:xfrm>
              <a:off x="1536775" y="1306550"/>
              <a:ext cx="31925" cy="29650"/>
            </a:xfrm>
            <a:custGeom>
              <a:avLst/>
              <a:gdLst/>
              <a:ahLst/>
              <a:cxnLst/>
              <a:rect l="l" t="t" r="r" b="b"/>
              <a:pathLst>
                <a:path w="1277" h="1186" extrusionOk="0">
                  <a:moveTo>
                    <a:pt x="639" y="0"/>
                  </a:moveTo>
                  <a:cubicBezTo>
                    <a:pt x="304" y="0"/>
                    <a:pt x="0" y="243"/>
                    <a:pt x="0" y="578"/>
                  </a:cubicBezTo>
                  <a:cubicBezTo>
                    <a:pt x="0" y="912"/>
                    <a:pt x="304" y="1186"/>
                    <a:pt x="639" y="1186"/>
                  </a:cubicBezTo>
                  <a:cubicBezTo>
                    <a:pt x="1003" y="1186"/>
                    <a:pt x="1277" y="912"/>
                    <a:pt x="1277" y="578"/>
                  </a:cubicBezTo>
                  <a:cubicBezTo>
                    <a:pt x="1277" y="243"/>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5" name="Google Shape;31245;p14"/>
            <p:cNvSpPr/>
            <p:nvPr/>
          </p:nvSpPr>
          <p:spPr>
            <a:xfrm>
              <a:off x="1537525" y="1406075"/>
              <a:ext cx="30425" cy="28150"/>
            </a:xfrm>
            <a:custGeom>
              <a:avLst/>
              <a:gdLst/>
              <a:ahLst/>
              <a:cxnLst/>
              <a:rect l="l" t="t" r="r" b="b"/>
              <a:pathLst>
                <a:path w="1217" h="1126" extrusionOk="0">
                  <a:moveTo>
                    <a:pt x="609" y="1"/>
                  </a:moveTo>
                  <a:cubicBezTo>
                    <a:pt x="274" y="1"/>
                    <a:pt x="1" y="244"/>
                    <a:pt x="1" y="578"/>
                  </a:cubicBezTo>
                  <a:cubicBezTo>
                    <a:pt x="1" y="882"/>
                    <a:pt x="274" y="1126"/>
                    <a:pt x="609" y="1126"/>
                  </a:cubicBezTo>
                  <a:cubicBezTo>
                    <a:pt x="943" y="1126"/>
                    <a:pt x="1216" y="882"/>
                    <a:pt x="1216" y="578"/>
                  </a:cubicBezTo>
                  <a:cubicBezTo>
                    <a:pt x="121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6" name="Google Shape;31246;p14"/>
            <p:cNvSpPr/>
            <p:nvPr/>
          </p:nvSpPr>
          <p:spPr>
            <a:xfrm>
              <a:off x="1538300" y="1505625"/>
              <a:ext cx="28900" cy="27400"/>
            </a:xfrm>
            <a:custGeom>
              <a:avLst/>
              <a:gdLst/>
              <a:ahLst/>
              <a:cxnLst/>
              <a:rect l="l" t="t" r="r" b="b"/>
              <a:pathLst>
                <a:path w="1156" h="1096" extrusionOk="0">
                  <a:moveTo>
                    <a:pt x="578" y="1"/>
                  </a:moveTo>
                  <a:cubicBezTo>
                    <a:pt x="243" y="1"/>
                    <a:pt x="0" y="244"/>
                    <a:pt x="0" y="548"/>
                  </a:cubicBezTo>
                  <a:cubicBezTo>
                    <a:pt x="0" y="852"/>
                    <a:pt x="243" y="1095"/>
                    <a:pt x="578" y="1095"/>
                  </a:cubicBezTo>
                  <a:cubicBezTo>
                    <a:pt x="912" y="1095"/>
                    <a:pt x="1155" y="852"/>
                    <a:pt x="1155" y="548"/>
                  </a:cubicBezTo>
                  <a:cubicBezTo>
                    <a:pt x="1155"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7" name="Google Shape;31247;p14"/>
            <p:cNvSpPr/>
            <p:nvPr/>
          </p:nvSpPr>
          <p:spPr>
            <a:xfrm>
              <a:off x="1539050" y="1605175"/>
              <a:ext cx="27375" cy="26625"/>
            </a:xfrm>
            <a:custGeom>
              <a:avLst/>
              <a:gdLst/>
              <a:ahLst/>
              <a:cxnLst/>
              <a:rect l="l" t="t" r="r" b="b"/>
              <a:pathLst>
                <a:path w="1095" h="1065" extrusionOk="0">
                  <a:moveTo>
                    <a:pt x="548" y="1"/>
                  </a:moveTo>
                  <a:cubicBezTo>
                    <a:pt x="244" y="1"/>
                    <a:pt x="0" y="244"/>
                    <a:pt x="0" y="517"/>
                  </a:cubicBezTo>
                  <a:cubicBezTo>
                    <a:pt x="0" y="821"/>
                    <a:pt x="244" y="1064"/>
                    <a:pt x="548" y="1064"/>
                  </a:cubicBezTo>
                  <a:cubicBezTo>
                    <a:pt x="852" y="106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8" name="Google Shape;31248;p14"/>
            <p:cNvSpPr/>
            <p:nvPr/>
          </p:nvSpPr>
          <p:spPr>
            <a:xfrm>
              <a:off x="1539050" y="1704725"/>
              <a:ext cx="27375" cy="25100"/>
            </a:xfrm>
            <a:custGeom>
              <a:avLst/>
              <a:gdLst/>
              <a:ahLst/>
              <a:cxnLst/>
              <a:rect l="l" t="t" r="r" b="b"/>
              <a:pathLst>
                <a:path w="1095" h="1004" extrusionOk="0">
                  <a:moveTo>
                    <a:pt x="548" y="0"/>
                  </a:moveTo>
                  <a:cubicBezTo>
                    <a:pt x="244" y="0"/>
                    <a:pt x="0" y="244"/>
                    <a:pt x="0" y="517"/>
                  </a:cubicBezTo>
                  <a:cubicBezTo>
                    <a:pt x="0" y="791"/>
                    <a:pt x="244" y="1003"/>
                    <a:pt x="548" y="1003"/>
                  </a:cubicBezTo>
                  <a:cubicBezTo>
                    <a:pt x="852" y="1003"/>
                    <a:pt x="1095" y="791"/>
                    <a:pt x="1095" y="517"/>
                  </a:cubicBezTo>
                  <a:cubicBezTo>
                    <a:pt x="1095" y="244"/>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9" name="Google Shape;31249;p14"/>
            <p:cNvSpPr/>
            <p:nvPr/>
          </p:nvSpPr>
          <p:spPr>
            <a:xfrm>
              <a:off x="1539800" y="1804275"/>
              <a:ext cx="25875" cy="24325"/>
            </a:xfrm>
            <a:custGeom>
              <a:avLst/>
              <a:gdLst/>
              <a:ahLst/>
              <a:cxnLst/>
              <a:rect l="l" t="t" r="r" b="b"/>
              <a:pathLst>
                <a:path w="1035" h="973"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0" name="Google Shape;31250;p14"/>
            <p:cNvSpPr/>
            <p:nvPr/>
          </p:nvSpPr>
          <p:spPr>
            <a:xfrm>
              <a:off x="1540575" y="1903825"/>
              <a:ext cx="24325" cy="23575"/>
            </a:xfrm>
            <a:custGeom>
              <a:avLst/>
              <a:gdLst/>
              <a:ahLst/>
              <a:cxnLst/>
              <a:rect l="l" t="t" r="r" b="b"/>
              <a:pathLst>
                <a:path w="973" h="943" extrusionOk="0">
                  <a:moveTo>
                    <a:pt x="487" y="0"/>
                  </a:moveTo>
                  <a:cubicBezTo>
                    <a:pt x="213" y="0"/>
                    <a:pt x="0" y="213"/>
                    <a:pt x="0" y="486"/>
                  </a:cubicBezTo>
                  <a:cubicBezTo>
                    <a:pt x="0" y="730"/>
                    <a:pt x="213" y="942"/>
                    <a:pt x="487" y="942"/>
                  </a:cubicBezTo>
                  <a:cubicBezTo>
                    <a:pt x="760" y="942"/>
                    <a:pt x="973" y="730"/>
                    <a:pt x="973" y="48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1" name="Google Shape;31251;p14"/>
            <p:cNvSpPr/>
            <p:nvPr/>
          </p:nvSpPr>
          <p:spPr>
            <a:xfrm>
              <a:off x="1540575" y="2003350"/>
              <a:ext cx="24325" cy="22825"/>
            </a:xfrm>
            <a:custGeom>
              <a:avLst/>
              <a:gdLst/>
              <a:ahLst/>
              <a:cxnLst/>
              <a:rect l="l" t="t" r="r" b="b"/>
              <a:pathLst>
                <a:path w="973" h="913" extrusionOk="0">
                  <a:moveTo>
                    <a:pt x="487" y="1"/>
                  </a:moveTo>
                  <a:cubicBezTo>
                    <a:pt x="213" y="1"/>
                    <a:pt x="0" y="214"/>
                    <a:pt x="0" y="457"/>
                  </a:cubicBezTo>
                  <a:cubicBezTo>
                    <a:pt x="0" y="700"/>
                    <a:pt x="213" y="913"/>
                    <a:pt x="487" y="913"/>
                  </a:cubicBezTo>
                  <a:cubicBezTo>
                    <a:pt x="760" y="913"/>
                    <a:pt x="973" y="70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2" name="Google Shape;31252;p14"/>
            <p:cNvSpPr/>
            <p:nvPr/>
          </p:nvSpPr>
          <p:spPr>
            <a:xfrm>
              <a:off x="1541325" y="2102900"/>
              <a:ext cx="22825" cy="22075"/>
            </a:xfrm>
            <a:custGeom>
              <a:avLst/>
              <a:gdLst/>
              <a:ahLst/>
              <a:cxnLst/>
              <a:rect l="l" t="t" r="r" b="b"/>
              <a:pathLst>
                <a:path w="913" h="883" extrusionOk="0">
                  <a:moveTo>
                    <a:pt x="457" y="1"/>
                  </a:moveTo>
                  <a:cubicBezTo>
                    <a:pt x="213" y="1"/>
                    <a:pt x="1" y="183"/>
                    <a:pt x="1" y="426"/>
                  </a:cubicBezTo>
                  <a:cubicBezTo>
                    <a:pt x="1" y="669"/>
                    <a:pt x="213" y="882"/>
                    <a:pt x="457" y="882"/>
                  </a:cubicBezTo>
                  <a:cubicBezTo>
                    <a:pt x="730" y="882"/>
                    <a:pt x="913" y="669"/>
                    <a:pt x="913" y="426"/>
                  </a:cubicBezTo>
                  <a:cubicBezTo>
                    <a:pt x="91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3" name="Google Shape;31253;p14"/>
            <p:cNvSpPr/>
            <p:nvPr/>
          </p:nvSpPr>
          <p:spPr>
            <a:xfrm>
              <a:off x="1542100" y="2202450"/>
              <a:ext cx="22050" cy="21300"/>
            </a:xfrm>
            <a:custGeom>
              <a:avLst/>
              <a:gdLst/>
              <a:ahLst/>
              <a:cxnLst/>
              <a:rect l="l" t="t" r="r" b="b"/>
              <a:pathLst>
                <a:path w="882" h="852" extrusionOk="0">
                  <a:moveTo>
                    <a:pt x="426" y="1"/>
                  </a:moveTo>
                  <a:cubicBezTo>
                    <a:pt x="182" y="1"/>
                    <a:pt x="0" y="183"/>
                    <a:pt x="0" y="426"/>
                  </a:cubicBezTo>
                  <a:cubicBezTo>
                    <a:pt x="0" y="639"/>
                    <a:pt x="182"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4" name="Google Shape;31254;p14"/>
            <p:cNvSpPr/>
            <p:nvPr/>
          </p:nvSpPr>
          <p:spPr>
            <a:xfrm>
              <a:off x="1542100" y="2302000"/>
              <a:ext cx="21300" cy="19775"/>
            </a:xfrm>
            <a:custGeom>
              <a:avLst/>
              <a:gdLst/>
              <a:ahLst/>
              <a:cxnLst/>
              <a:rect l="l" t="t" r="r" b="b"/>
              <a:pathLst>
                <a:path w="852" h="791" extrusionOk="0">
                  <a:moveTo>
                    <a:pt x="426" y="0"/>
                  </a:moveTo>
                  <a:cubicBezTo>
                    <a:pt x="182" y="0"/>
                    <a:pt x="0" y="183"/>
                    <a:pt x="0" y="395"/>
                  </a:cubicBezTo>
                  <a:cubicBezTo>
                    <a:pt x="0" y="608"/>
                    <a:pt x="182" y="791"/>
                    <a:pt x="426" y="791"/>
                  </a:cubicBezTo>
                  <a:cubicBezTo>
                    <a:pt x="669" y="791"/>
                    <a:pt x="851" y="608"/>
                    <a:pt x="851" y="395"/>
                  </a:cubicBezTo>
                  <a:cubicBezTo>
                    <a:pt x="851"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5" name="Google Shape;31255;p14"/>
            <p:cNvSpPr/>
            <p:nvPr/>
          </p:nvSpPr>
          <p:spPr>
            <a:xfrm>
              <a:off x="1542850" y="2401550"/>
              <a:ext cx="19775" cy="19025"/>
            </a:xfrm>
            <a:custGeom>
              <a:avLst/>
              <a:gdLst/>
              <a:ahLst/>
              <a:cxnLst/>
              <a:rect l="l" t="t" r="r" b="b"/>
              <a:pathLst>
                <a:path w="791" h="761" extrusionOk="0">
                  <a:moveTo>
                    <a:pt x="396" y="0"/>
                  </a:moveTo>
                  <a:cubicBezTo>
                    <a:pt x="183" y="0"/>
                    <a:pt x="0" y="183"/>
                    <a:pt x="0" y="395"/>
                  </a:cubicBezTo>
                  <a:cubicBezTo>
                    <a:pt x="0" y="578"/>
                    <a:pt x="183" y="760"/>
                    <a:pt x="396" y="760"/>
                  </a:cubicBezTo>
                  <a:cubicBezTo>
                    <a:pt x="608" y="760"/>
                    <a:pt x="791" y="578"/>
                    <a:pt x="791" y="395"/>
                  </a:cubicBezTo>
                  <a:cubicBezTo>
                    <a:pt x="791" y="183"/>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6" name="Google Shape;31256;p14"/>
            <p:cNvSpPr/>
            <p:nvPr/>
          </p:nvSpPr>
          <p:spPr>
            <a:xfrm>
              <a:off x="1542850" y="2501075"/>
              <a:ext cx="19775" cy="18275"/>
            </a:xfrm>
            <a:custGeom>
              <a:avLst/>
              <a:gdLst/>
              <a:ahLst/>
              <a:cxnLst/>
              <a:rect l="l" t="t" r="r" b="b"/>
              <a:pathLst>
                <a:path w="791" h="731" extrusionOk="0">
                  <a:moveTo>
                    <a:pt x="396" y="1"/>
                  </a:moveTo>
                  <a:cubicBezTo>
                    <a:pt x="183" y="1"/>
                    <a:pt x="0" y="153"/>
                    <a:pt x="0" y="366"/>
                  </a:cubicBezTo>
                  <a:cubicBezTo>
                    <a:pt x="0" y="578"/>
                    <a:pt x="183" y="730"/>
                    <a:pt x="396" y="730"/>
                  </a:cubicBezTo>
                  <a:cubicBezTo>
                    <a:pt x="608" y="730"/>
                    <a:pt x="791" y="578"/>
                    <a:pt x="791" y="366"/>
                  </a:cubicBezTo>
                  <a:cubicBezTo>
                    <a:pt x="791" y="15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7" name="Google Shape;31257;p14"/>
            <p:cNvSpPr/>
            <p:nvPr/>
          </p:nvSpPr>
          <p:spPr>
            <a:xfrm>
              <a:off x="1543600" y="2600625"/>
              <a:ext cx="18275" cy="17500"/>
            </a:xfrm>
            <a:custGeom>
              <a:avLst/>
              <a:gdLst/>
              <a:ahLst/>
              <a:cxnLst/>
              <a:rect l="l" t="t" r="r" b="b"/>
              <a:pathLst>
                <a:path w="731" h="700" extrusionOk="0">
                  <a:moveTo>
                    <a:pt x="366" y="1"/>
                  </a:moveTo>
                  <a:cubicBezTo>
                    <a:pt x="183" y="1"/>
                    <a:pt x="1" y="153"/>
                    <a:pt x="1" y="335"/>
                  </a:cubicBezTo>
                  <a:cubicBezTo>
                    <a:pt x="1" y="548"/>
                    <a:pt x="183" y="700"/>
                    <a:pt x="366" y="700"/>
                  </a:cubicBezTo>
                  <a:cubicBezTo>
                    <a:pt x="578" y="700"/>
                    <a:pt x="730" y="54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8" name="Google Shape;31258;p14"/>
            <p:cNvSpPr/>
            <p:nvPr/>
          </p:nvSpPr>
          <p:spPr>
            <a:xfrm>
              <a:off x="1544375" y="2700175"/>
              <a:ext cx="17500" cy="16750"/>
            </a:xfrm>
            <a:custGeom>
              <a:avLst/>
              <a:gdLst/>
              <a:ahLst/>
              <a:cxnLst/>
              <a:rect l="l" t="t" r="r" b="b"/>
              <a:pathLst>
                <a:path w="700" h="670" extrusionOk="0">
                  <a:moveTo>
                    <a:pt x="335" y="1"/>
                  </a:moveTo>
                  <a:cubicBezTo>
                    <a:pt x="152" y="1"/>
                    <a:pt x="0" y="153"/>
                    <a:pt x="0" y="335"/>
                  </a:cubicBezTo>
                  <a:cubicBezTo>
                    <a:pt x="0" y="517"/>
                    <a:pt x="152" y="669"/>
                    <a:pt x="335" y="669"/>
                  </a:cubicBezTo>
                  <a:cubicBezTo>
                    <a:pt x="517" y="669"/>
                    <a:pt x="699" y="517"/>
                    <a:pt x="699" y="335"/>
                  </a:cubicBezTo>
                  <a:cubicBezTo>
                    <a:pt x="69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9" name="Google Shape;31259;p14"/>
            <p:cNvSpPr/>
            <p:nvPr/>
          </p:nvSpPr>
          <p:spPr>
            <a:xfrm>
              <a:off x="1544375" y="2799725"/>
              <a:ext cx="16725" cy="15975"/>
            </a:xfrm>
            <a:custGeom>
              <a:avLst/>
              <a:gdLst/>
              <a:ahLst/>
              <a:cxnLst/>
              <a:rect l="l" t="t" r="r" b="b"/>
              <a:pathLst>
                <a:path w="669" h="639" extrusionOk="0">
                  <a:moveTo>
                    <a:pt x="335" y="0"/>
                  </a:moveTo>
                  <a:cubicBezTo>
                    <a:pt x="152" y="0"/>
                    <a:pt x="0" y="122"/>
                    <a:pt x="0" y="304"/>
                  </a:cubicBezTo>
                  <a:cubicBezTo>
                    <a:pt x="0" y="487"/>
                    <a:pt x="152" y="639"/>
                    <a:pt x="335" y="639"/>
                  </a:cubicBezTo>
                  <a:cubicBezTo>
                    <a:pt x="517" y="639"/>
                    <a:pt x="669" y="487"/>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0" name="Google Shape;31260;p14"/>
            <p:cNvSpPr/>
            <p:nvPr/>
          </p:nvSpPr>
          <p:spPr>
            <a:xfrm>
              <a:off x="1545125" y="2899275"/>
              <a:ext cx="15225" cy="14450"/>
            </a:xfrm>
            <a:custGeom>
              <a:avLst/>
              <a:gdLst/>
              <a:ahLst/>
              <a:cxnLst/>
              <a:rect l="l" t="t" r="r" b="b"/>
              <a:pathLst>
                <a:path w="609" h="578" extrusionOk="0">
                  <a:moveTo>
                    <a:pt x="305" y="0"/>
                  </a:moveTo>
                  <a:cubicBezTo>
                    <a:pt x="122" y="0"/>
                    <a:pt x="1" y="122"/>
                    <a:pt x="1" y="304"/>
                  </a:cubicBezTo>
                  <a:cubicBezTo>
                    <a:pt x="1" y="456"/>
                    <a:pt x="122" y="578"/>
                    <a:pt x="305" y="578"/>
                  </a:cubicBezTo>
                  <a:cubicBezTo>
                    <a:pt x="487" y="578"/>
                    <a:pt x="609" y="456"/>
                    <a:pt x="609" y="30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1" name="Google Shape;31261;p14"/>
            <p:cNvSpPr/>
            <p:nvPr/>
          </p:nvSpPr>
          <p:spPr>
            <a:xfrm>
              <a:off x="1545125" y="2998825"/>
              <a:ext cx="15225" cy="13700"/>
            </a:xfrm>
            <a:custGeom>
              <a:avLst/>
              <a:gdLst/>
              <a:ahLst/>
              <a:cxnLst/>
              <a:rect l="l" t="t" r="r" b="b"/>
              <a:pathLst>
                <a:path w="609" h="548" extrusionOk="0">
                  <a:moveTo>
                    <a:pt x="305" y="0"/>
                  </a:moveTo>
                  <a:cubicBezTo>
                    <a:pt x="153" y="0"/>
                    <a:pt x="1" y="122"/>
                    <a:pt x="1" y="274"/>
                  </a:cubicBezTo>
                  <a:cubicBezTo>
                    <a:pt x="1" y="426"/>
                    <a:pt x="153" y="547"/>
                    <a:pt x="305" y="547"/>
                  </a:cubicBezTo>
                  <a:cubicBezTo>
                    <a:pt x="487" y="547"/>
                    <a:pt x="609" y="426"/>
                    <a:pt x="609" y="27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2" name="Google Shape;31262;p14"/>
            <p:cNvSpPr/>
            <p:nvPr/>
          </p:nvSpPr>
          <p:spPr>
            <a:xfrm>
              <a:off x="1545125" y="3097600"/>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3" name="Google Shape;31263;p14"/>
            <p:cNvSpPr/>
            <p:nvPr/>
          </p:nvSpPr>
          <p:spPr>
            <a:xfrm>
              <a:off x="1545900" y="3197150"/>
              <a:ext cx="13700" cy="13700"/>
            </a:xfrm>
            <a:custGeom>
              <a:avLst/>
              <a:gdLst/>
              <a:ahLst/>
              <a:cxnLst/>
              <a:rect l="l" t="t" r="r" b="b"/>
              <a:pathLst>
                <a:path w="548" h="548" extrusionOk="0">
                  <a:moveTo>
                    <a:pt x="274" y="0"/>
                  </a:moveTo>
                  <a:cubicBezTo>
                    <a:pt x="122" y="0"/>
                    <a:pt x="0" y="122"/>
                    <a:pt x="0" y="274"/>
                  </a:cubicBezTo>
                  <a:cubicBezTo>
                    <a:pt x="0" y="426"/>
                    <a:pt x="122" y="547"/>
                    <a:pt x="274" y="547"/>
                  </a:cubicBezTo>
                  <a:cubicBezTo>
                    <a:pt x="426" y="547"/>
                    <a:pt x="547" y="426"/>
                    <a:pt x="547" y="27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4" name="Google Shape;31264;p14"/>
            <p:cNvSpPr/>
            <p:nvPr/>
          </p:nvSpPr>
          <p:spPr>
            <a:xfrm>
              <a:off x="1546650" y="3296700"/>
              <a:ext cx="12950" cy="12175"/>
            </a:xfrm>
            <a:custGeom>
              <a:avLst/>
              <a:gdLst/>
              <a:ahLst/>
              <a:cxnLst/>
              <a:rect l="l" t="t" r="r" b="b"/>
              <a:pathLst>
                <a:path w="518" h="487" extrusionOk="0">
                  <a:moveTo>
                    <a:pt x="244" y="0"/>
                  </a:moveTo>
                  <a:cubicBezTo>
                    <a:pt x="92" y="0"/>
                    <a:pt x="0" y="122"/>
                    <a:pt x="0" y="243"/>
                  </a:cubicBezTo>
                  <a:cubicBezTo>
                    <a:pt x="0" y="395"/>
                    <a:pt x="92" y="486"/>
                    <a:pt x="244" y="486"/>
                  </a:cubicBezTo>
                  <a:cubicBezTo>
                    <a:pt x="396" y="486"/>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5" name="Google Shape;31265;p14"/>
            <p:cNvSpPr/>
            <p:nvPr/>
          </p:nvSpPr>
          <p:spPr>
            <a:xfrm>
              <a:off x="1546650" y="3396225"/>
              <a:ext cx="12175" cy="11425"/>
            </a:xfrm>
            <a:custGeom>
              <a:avLst/>
              <a:gdLst/>
              <a:ahLst/>
              <a:cxnLst/>
              <a:rect l="l" t="t" r="r" b="b"/>
              <a:pathLst>
                <a:path w="487" h="457" extrusionOk="0">
                  <a:moveTo>
                    <a:pt x="244" y="1"/>
                  </a:moveTo>
                  <a:cubicBezTo>
                    <a:pt x="122" y="1"/>
                    <a:pt x="0" y="92"/>
                    <a:pt x="0" y="244"/>
                  </a:cubicBezTo>
                  <a:cubicBezTo>
                    <a:pt x="0" y="366"/>
                    <a:pt x="122" y="457"/>
                    <a:pt x="244" y="457"/>
                  </a:cubicBezTo>
                  <a:cubicBezTo>
                    <a:pt x="396" y="457"/>
                    <a:pt x="487" y="366"/>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6" name="Google Shape;31266;p14"/>
            <p:cNvSpPr/>
            <p:nvPr/>
          </p:nvSpPr>
          <p:spPr>
            <a:xfrm>
              <a:off x="1546650" y="3495775"/>
              <a:ext cx="12175" cy="10675"/>
            </a:xfrm>
            <a:custGeom>
              <a:avLst/>
              <a:gdLst/>
              <a:ahLst/>
              <a:cxnLst/>
              <a:rect l="l" t="t" r="r" b="b"/>
              <a:pathLst>
                <a:path w="487" h="427" extrusionOk="0">
                  <a:moveTo>
                    <a:pt x="244" y="1"/>
                  </a:moveTo>
                  <a:cubicBezTo>
                    <a:pt x="122" y="1"/>
                    <a:pt x="0" y="92"/>
                    <a:pt x="0" y="214"/>
                  </a:cubicBezTo>
                  <a:cubicBezTo>
                    <a:pt x="0" y="335"/>
                    <a:pt x="122" y="426"/>
                    <a:pt x="244" y="426"/>
                  </a:cubicBezTo>
                  <a:cubicBezTo>
                    <a:pt x="365" y="426"/>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7" name="Google Shape;31267;p14"/>
            <p:cNvSpPr/>
            <p:nvPr/>
          </p:nvSpPr>
          <p:spPr>
            <a:xfrm>
              <a:off x="1547400" y="3595325"/>
              <a:ext cx="10675" cy="9900"/>
            </a:xfrm>
            <a:custGeom>
              <a:avLst/>
              <a:gdLst/>
              <a:ahLst/>
              <a:cxnLst/>
              <a:rect l="l" t="t" r="r" b="b"/>
              <a:pathLst>
                <a:path w="427" h="396" extrusionOk="0">
                  <a:moveTo>
                    <a:pt x="214" y="1"/>
                  </a:moveTo>
                  <a:cubicBezTo>
                    <a:pt x="92" y="1"/>
                    <a:pt x="1" y="92"/>
                    <a:pt x="1" y="183"/>
                  </a:cubicBezTo>
                  <a:cubicBezTo>
                    <a:pt x="1" y="305"/>
                    <a:pt x="92" y="396"/>
                    <a:pt x="214" y="396"/>
                  </a:cubicBezTo>
                  <a:cubicBezTo>
                    <a:pt x="335" y="396"/>
                    <a:pt x="426" y="305"/>
                    <a:pt x="426" y="183"/>
                  </a:cubicBezTo>
                  <a:cubicBezTo>
                    <a:pt x="426"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8" name="Google Shape;31268;p14"/>
            <p:cNvSpPr/>
            <p:nvPr/>
          </p:nvSpPr>
          <p:spPr>
            <a:xfrm>
              <a:off x="1547400" y="3694125"/>
              <a:ext cx="10675" cy="9900"/>
            </a:xfrm>
            <a:custGeom>
              <a:avLst/>
              <a:gdLst/>
              <a:ahLst/>
              <a:cxnLst/>
              <a:rect l="l" t="t" r="r" b="b"/>
              <a:pathLst>
                <a:path w="427" h="396" extrusionOk="0">
                  <a:moveTo>
                    <a:pt x="214" y="0"/>
                  </a:moveTo>
                  <a:cubicBezTo>
                    <a:pt x="92" y="0"/>
                    <a:pt x="1" y="91"/>
                    <a:pt x="1" y="213"/>
                  </a:cubicBezTo>
                  <a:cubicBezTo>
                    <a:pt x="1" y="304"/>
                    <a:pt x="92" y="395"/>
                    <a:pt x="214" y="395"/>
                  </a:cubicBezTo>
                  <a:cubicBezTo>
                    <a:pt x="335" y="395"/>
                    <a:pt x="426" y="304"/>
                    <a:pt x="426" y="21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9" name="Google Shape;31269;p14"/>
            <p:cNvSpPr/>
            <p:nvPr/>
          </p:nvSpPr>
          <p:spPr>
            <a:xfrm>
              <a:off x="1548175" y="3793650"/>
              <a:ext cx="9900" cy="9150"/>
            </a:xfrm>
            <a:custGeom>
              <a:avLst/>
              <a:gdLst/>
              <a:ahLst/>
              <a:cxnLst/>
              <a:rect l="l" t="t" r="r" b="b"/>
              <a:pathLst>
                <a:path w="396" h="366" extrusionOk="0">
                  <a:moveTo>
                    <a:pt x="183" y="1"/>
                  </a:moveTo>
                  <a:cubicBezTo>
                    <a:pt x="61" y="1"/>
                    <a:pt x="0" y="92"/>
                    <a:pt x="0" y="183"/>
                  </a:cubicBezTo>
                  <a:cubicBezTo>
                    <a:pt x="0" y="305"/>
                    <a:pt x="61" y="366"/>
                    <a:pt x="183" y="366"/>
                  </a:cubicBezTo>
                  <a:cubicBezTo>
                    <a:pt x="304" y="366"/>
                    <a:pt x="395" y="305"/>
                    <a:pt x="395" y="18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0" name="Google Shape;31270;p14"/>
            <p:cNvSpPr/>
            <p:nvPr/>
          </p:nvSpPr>
          <p:spPr>
            <a:xfrm>
              <a:off x="1548175" y="3893200"/>
              <a:ext cx="9125" cy="8400"/>
            </a:xfrm>
            <a:custGeom>
              <a:avLst/>
              <a:gdLst/>
              <a:ahLst/>
              <a:cxnLst/>
              <a:rect l="l" t="t" r="r" b="b"/>
              <a:pathLst>
                <a:path w="365" h="336" extrusionOk="0">
                  <a:moveTo>
                    <a:pt x="183" y="1"/>
                  </a:moveTo>
                  <a:cubicBezTo>
                    <a:pt x="91" y="1"/>
                    <a:pt x="0" y="61"/>
                    <a:pt x="0" y="183"/>
                  </a:cubicBezTo>
                  <a:cubicBezTo>
                    <a:pt x="0" y="274"/>
                    <a:pt x="91" y="335"/>
                    <a:pt x="183" y="335"/>
                  </a:cubicBezTo>
                  <a:cubicBezTo>
                    <a:pt x="274" y="335"/>
                    <a:pt x="365" y="274"/>
                    <a:pt x="365" y="18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1" name="Google Shape;31271;p14"/>
            <p:cNvSpPr/>
            <p:nvPr/>
          </p:nvSpPr>
          <p:spPr>
            <a:xfrm>
              <a:off x="1548175" y="3992750"/>
              <a:ext cx="9125" cy="7625"/>
            </a:xfrm>
            <a:custGeom>
              <a:avLst/>
              <a:gdLst/>
              <a:ahLst/>
              <a:cxnLst/>
              <a:rect l="l" t="t" r="r" b="b"/>
              <a:pathLst>
                <a:path w="365" h="305" extrusionOk="0">
                  <a:moveTo>
                    <a:pt x="183" y="0"/>
                  </a:moveTo>
                  <a:cubicBezTo>
                    <a:pt x="91" y="0"/>
                    <a:pt x="0" y="61"/>
                    <a:pt x="0" y="152"/>
                  </a:cubicBezTo>
                  <a:cubicBezTo>
                    <a:pt x="0" y="244"/>
                    <a:pt x="91" y="304"/>
                    <a:pt x="183" y="304"/>
                  </a:cubicBezTo>
                  <a:cubicBezTo>
                    <a:pt x="274" y="304"/>
                    <a:pt x="365" y="24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2" name="Google Shape;31272;p14"/>
            <p:cNvSpPr/>
            <p:nvPr/>
          </p:nvSpPr>
          <p:spPr>
            <a:xfrm>
              <a:off x="1548925" y="4091525"/>
              <a:ext cx="7625" cy="8400"/>
            </a:xfrm>
            <a:custGeom>
              <a:avLst/>
              <a:gdLst/>
              <a:ahLst/>
              <a:cxnLst/>
              <a:rect l="l" t="t" r="r" b="b"/>
              <a:pathLst>
                <a:path w="305" h="336" extrusionOk="0">
                  <a:moveTo>
                    <a:pt x="153" y="1"/>
                  </a:moveTo>
                  <a:cubicBezTo>
                    <a:pt x="61" y="1"/>
                    <a:pt x="1" y="92"/>
                    <a:pt x="1" y="153"/>
                  </a:cubicBezTo>
                  <a:cubicBezTo>
                    <a:pt x="1" y="244"/>
                    <a:pt x="61" y="335"/>
                    <a:pt x="153" y="335"/>
                  </a:cubicBezTo>
                  <a:cubicBezTo>
                    <a:pt x="244" y="33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3" name="Google Shape;31273;p14"/>
            <p:cNvSpPr/>
            <p:nvPr/>
          </p:nvSpPr>
          <p:spPr>
            <a:xfrm>
              <a:off x="1548925" y="4191075"/>
              <a:ext cx="7625" cy="7625"/>
            </a:xfrm>
            <a:custGeom>
              <a:avLst/>
              <a:gdLst/>
              <a:ahLst/>
              <a:cxnLst/>
              <a:rect l="l" t="t" r="r" b="b"/>
              <a:pathLst>
                <a:path w="305" h="305" extrusionOk="0">
                  <a:moveTo>
                    <a:pt x="153" y="1"/>
                  </a:moveTo>
                  <a:cubicBezTo>
                    <a:pt x="61" y="1"/>
                    <a:pt x="1" y="62"/>
                    <a:pt x="1" y="153"/>
                  </a:cubicBezTo>
                  <a:cubicBezTo>
                    <a:pt x="1" y="214"/>
                    <a:pt x="61" y="305"/>
                    <a:pt x="153" y="305"/>
                  </a:cubicBezTo>
                  <a:cubicBezTo>
                    <a:pt x="244" y="30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4" name="Google Shape;31274;p14"/>
            <p:cNvSpPr/>
            <p:nvPr/>
          </p:nvSpPr>
          <p:spPr>
            <a:xfrm>
              <a:off x="1548925" y="4290625"/>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44" y="274"/>
                    <a:pt x="305" y="213"/>
                    <a:pt x="305" y="122"/>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5" name="Google Shape;31275;p14"/>
            <p:cNvSpPr/>
            <p:nvPr/>
          </p:nvSpPr>
          <p:spPr>
            <a:xfrm>
              <a:off x="1548925" y="4389400"/>
              <a:ext cx="7625" cy="6875"/>
            </a:xfrm>
            <a:custGeom>
              <a:avLst/>
              <a:gdLst/>
              <a:ahLst/>
              <a:cxnLst/>
              <a:rect l="l" t="t" r="r" b="b"/>
              <a:pathLst>
                <a:path w="305" h="275" extrusionOk="0">
                  <a:moveTo>
                    <a:pt x="153" y="1"/>
                  </a:moveTo>
                  <a:cubicBezTo>
                    <a:pt x="92" y="1"/>
                    <a:pt x="1" y="62"/>
                    <a:pt x="1" y="153"/>
                  </a:cubicBezTo>
                  <a:cubicBezTo>
                    <a:pt x="1" y="214"/>
                    <a:pt x="92" y="275"/>
                    <a:pt x="153" y="275"/>
                  </a:cubicBezTo>
                  <a:cubicBezTo>
                    <a:pt x="244" y="27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6" name="Google Shape;31276;p14"/>
            <p:cNvSpPr/>
            <p:nvPr/>
          </p:nvSpPr>
          <p:spPr>
            <a:xfrm>
              <a:off x="1549675" y="4488950"/>
              <a:ext cx="6125" cy="6100"/>
            </a:xfrm>
            <a:custGeom>
              <a:avLst/>
              <a:gdLst/>
              <a:ahLst/>
              <a:cxnLst/>
              <a:rect l="l" t="t" r="r" b="b"/>
              <a:pathLst>
                <a:path w="245" h="244" extrusionOk="0">
                  <a:moveTo>
                    <a:pt x="123" y="1"/>
                  </a:moveTo>
                  <a:cubicBezTo>
                    <a:pt x="62" y="1"/>
                    <a:pt x="1" y="62"/>
                    <a:pt x="1" y="122"/>
                  </a:cubicBezTo>
                  <a:cubicBezTo>
                    <a:pt x="1" y="183"/>
                    <a:pt x="62" y="244"/>
                    <a:pt x="123" y="244"/>
                  </a:cubicBezTo>
                  <a:cubicBezTo>
                    <a:pt x="183" y="244"/>
                    <a:pt x="244" y="183"/>
                    <a:pt x="244" y="122"/>
                  </a:cubicBezTo>
                  <a:cubicBezTo>
                    <a:pt x="244" y="62"/>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7" name="Google Shape;31277;p14"/>
            <p:cNvSpPr/>
            <p:nvPr/>
          </p:nvSpPr>
          <p:spPr>
            <a:xfrm>
              <a:off x="1549675" y="4588500"/>
              <a:ext cx="6125" cy="5350"/>
            </a:xfrm>
            <a:custGeom>
              <a:avLst/>
              <a:gdLst/>
              <a:ahLst/>
              <a:cxnLst/>
              <a:rect l="l" t="t" r="r" b="b"/>
              <a:pathLst>
                <a:path w="245" h="214" extrusionOk="0">
                  <a:moveTo>
                    <a:pt x="123" y="1"/>
                  </a:moveTo>
                  <a:cubicBezTo>
                    <a:pt x="62" y="1"/>
                    <a:pt x="1" y="31"/>
                    <a:pt x="1" y="92"/>
                  </a:cubicBezTo>
                  <a:cubicBezTo>
                    <a:pt x="1" y="153"/>
                    <a:pt x="62" y="213"/>
                    <a:pt x="123" y="213"/>
                  </a:cubicBezTo>
                  <a:cubicBezTo>
                    <a:pt x="183" y="213"/>
                    <a:pt x="244" y="153"/>
                    <a:pt x="244" y="92"/>
                  </a:cubicBezTo>
                  <a:cubicBezTo>
                    <a:pt x="244" y="31"/>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8" name="Google Shape;31278;p14"/>
            <p:cNvSpPr/>
            <p:nvPr/>
          </p:nvSpPr>
          <p:spPr>
            <a:xfrm>
              <a:off x="1549675" y="4687300"/>
              <a:ext cx="6125" cy="5325"/>
            </a:xfrm>
            <a:custGeom>
              <a:avLst/>
              <a:gdLst/>
              <a:ahLst/>
              <a:cxnLst/>
              <a:rect l="l" t="t" r="r" b="b"/>
              <a:pathLst>
                <a:path w="245" h="213" extrusionOk="0">
                  <a:moveTo>
                    <a:pt x="123" y="0"/>
                  </a:moveTo>
                  <a:cubicBezTo>
                    <a:pt x="62" y="0"/>
                    <a:pt x="1" y="61"/>
                    <a:pt x="1" y="122"/>
                  </a:cubicBezTo>
                  <a:cubicBezTo>
                    <a:pt x="1" y="182"/>
                    <a:pt x="62" y="213"/>
                    <a:pt x="123" y="213"/>
                  </a:cubicBezTo>
                  <a:cubicBezTo>
                    <a:pt x="183" y="213"/>
                    <a:pt x="244" y="182"/>
                    <a:pt x="244" y="122"/>
                  </a:cubicBezTo>
                  <a:cubicBezTo>
                    <a:pt x="244" y="61"/>
                    <a:pt x="183" y="0"/>
                    <a:pt x="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9" name="Google Shape;31279;p14"/>
            <p:cNvSpPr/>
            <p:nvPr/>
          </p:nvSpPr>
          <p:spPr>
            <a:xfrm>
              <a:off x="1550450" y="4786825"/>
              <a:ext cx="5350" cy="5350"/>
            </a:xfrm>
            <a:custGeom>
              <a:avLst/>
              <a:gdLst/>
              <a:ahLst/>
              <a:cxnLst/>
              <a:rect l="l" t="t" r="r" b="b"/>
              <a:pathLst>
                <a:path w="214" h="214" extrusionOk="0">
                  <a:moveTo>
                    <a:pt x="92" y="1"/>
                  </a:moveTo>
                  <a:cubicBezTo>
                    <a:pt x="31" y="1"/>
                    <a:pt x="0" y="31"/>
                    <a:pt x="0" y="92"/>
                  </a:cubicBezTo>
                  <a:cubicBezTo>
                    <a:pt x="0" y="153"/>
                    <a:pt x="31" y="214"/>
                    <a:pt x="92" y="214"/>
                  </a:cubicBezTo>
                  <a:cubicBezTo>
                    <a:pt x="152" y="214"/>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0" name="Google Shape;31280;p14"/>
            <p:cNvSpPr/>
            <p:nvPr/>
          </p:nvSpPr>
          <p:spPr>
            <a:xfrm>
              <a:off x="1550450" y="4886375"/>
              <a:ext cx="4575" cy="4600"/>
            </a:xfrm>
            <a:custGeom>
              <a:avLst/>
              <a:gdLst/>
              <a:ahLst/>
              <a:cxnLst/>
              <a:rect l="l" t="t" r="r" b="b"/>
              <a:pathLst>
                <a:path w="183" h="184" extrusionOk="0">
                  <a:moveTo>
                    <a:pt x="92" y="1"/>
                  </a:moveTo>
                  <a:cubicBezTo>
                    <a:pt x="31" y="1"/>
                    <a:pt x="0" y="31"/>
                    <a:pt x="0" y="92"/>
                  </a:cubicBezTo>
                  <a:cubicBezTo>
                    <a:pt x="0" y="122"/>
                    <a:pt x="31" y="183"/>
                    <a:pt x="92" y="183"/>
                  </a:cubicBezTo>
                  <a:cubicBezTo>
                    <a:pt x="152" y="183"/>
                    <a:pt x="183" y="122"/>
                    <a:pt x="183" y="9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1" name="Google Shape;31281;p14"/>
            <p:cNvSpPr/>
            <p:nvPr/>
          </p:nvSpPr>
          <p:spPr>
            <a:xfrm>
              <a:off x="1550450" y="4985925"/>
              <a:ext cx="4575" cy="3825"/>
            </a:xfrm>
            <a:custGeom>
              <a:avLst/>
              <a:gdLst/>
              <a:ahLst/>
              <a:cxnLst/>
              <a:rect l="l" t="t" r="r" b="b"/>
              <a:pathLst>
                <a:path w="183" h="153" extrusionOk="0">
                  <a:moveTo>
                    <a:pt x="92" y="1"/>
                  </a:moveTo>
                  <a:cubicBezTo>
                    <a:pt x="61" y="1"/>
                    <a:pt x="0" y="31"/>
                    <a:pt x="0" y="61"/>
                  </a:cubicBezTo>
                  <a:cubicBezTo>
                    <a:pt x="0" y="92"/>
                    <a:pt x="61" y="152"/>
                    <a:pt x="92" y="152"/>
                  </a:cubicBezTo>
                  <a:cubicBezTo>
                    <a:pt x="152" y="152"/>
                    <a:pt x="183" y="9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2" name="Google Shape;31282;p14"/>
            <p:cNvSpPr/>
            <p:nvPr/>
          </p:nvSpPr>
          <p:spPr>
            <a:xfrm>
              <a:off x="1550450" y="5084700"/>
              <a:ext cx="4575" cy="3825"/>
            </a:xfrm>
            <a:custGeom>
              <a:avLst/>
              <a:gdLst/>
              <a:ahLst/>
              <a:cxnLst/>
              <a:rect l="l" t="t" r="r" b="b"/>
              <a:pathLst>
                <a:path w="183" h="153" extrusionOk="0">
                  <a:moveTo>
                    <a:pt x="92" y="1"/>
                  </a:moveTo>
                  <a:cubicBezTo>
                    <a:pt x="61" y="1"/>
                    <a:pt x="0" y="31"/>
                    <a:pt x="0" y="62"/>
                  </a:cubicBezTo>
                  <a:cubicBezTo>
                    <a:pt x="0" y="123"/>
                    <a:pt x="61" y="153"/>
                    <a:pt x="92" y="153"/>
                  </a:cubicBezTo>
                  <a:cubicBezTo>
                    <a:pt x="152" y="153"/>
                    <a:pt x="183" y="123"/>
                    <a:pt x="183" y="6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3" name="Google Shape;31283;p14"/>
            <p:cNvSpPr/>
            <p:nvPr/>
          </p:nvSpPr>
          <p:spPr>
            <a:xfrm>
              <a:off x="1551200" y="5184250"/>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4" name="Google Shape;31284;p14"/>
            <p:cNvSpPr/>
            <p:nvPr/>
          </p:nvSpPr>
          <p:spPr>
            <a:xfrm>
              <a:off x="1551200" y="5283050"/>
              <a:ext cx="3075" cy="3050"/>
            </a:xfrm>
            <a:custGeom>
              <a:avLst/>
              <a:gdLst/>
              <a:ahLst/>
              <a:cxnLst/>
              <a:rect l="l" t="t" r="r" b="b"/>
              <a:pathLst>
                <a:path w="123" h="122" extrusionOk="0">
                  <a:moveTo>
                    <a:pt x="62" y="0"/>
                  </a:moveTo>
                  <a:cubicBezTo>
                    <a:pt x="31" y="0"/>
                    <a:pt x="1" y="31"/>
                    <a:pt x="1" y="61"/>
                  </a:cubicBezTo>
                  <a:cubicBezTo>
                    <a:pt x="1" y="91"/>
                    <a:pt x="31" y="122"/>
                    <a:pt x="62" y="122"/>
                  </a:cubicBezTo>
                  <a:cubicBezTo>
                    <a:pt x="92" y="122"/>
                    <a:pt x="122" y="91"/>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5" name="Google Shape;31285;p14"/>
            <p:cNvSpPr/>
            <p:nvPr/>
          </p:nvSpPr>
          <p:spPr>
            <a:xfrm>
              <a:off x="1551200" y="5382600"/>
              <a:ext cx="3075" cy="2300"/>
            </a:xfrm>
            <a:custGeom>
              <a:avLst/>
              <a:gdLst/>
              <a:ahLst/>
              <a:cxnLst/>
              <a:rect l="l" t="t" r="r" b="b"/>
              <a:pathLst>
                <a:path w="123" h="92" extrusionOk="0">
                  <a:moveTo>
                    <a:pt x="62" y="0"/>
                  </a:moveTo>
                  <a:cubicBezTo>
                    <a:pt x="31" y="0"/>
                    <a:pt x="1" y="30"/>
                    <a:pt x="1" y="61"/>
                  </a:cubicBezTo>
                  <a:cubicBezTo>
                    <a:pt x="1" y="91"/>
                    <a:pt x="31" y="91"/>
                    <a:pt x="62" y="91"/>
                  </a:cubicBezTo>
                  <a:cubicBezTo>
                    <a:pt x="92" y="91"/>
                    <a:pt x="122" y="91"/>
                    <a:pt x="122" y="61"/>
                  </a:cubicBezTo>
                  <a:cubicBezTo>
                    <a:pt x="122" y="3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6" name="Google Shape;31286;p14"/>
            <p:cNvSpPr/>
            <p:nvPr/>
          </p:nvSpPr>
          <p:spPr>
            <a:xfrm>
              <a:off x="1551975" y="5482125"/>
              <a:ext cx="2300" cy="2300"/>
            </a:xfrm>
            <a:custGeom>
              <a:avLst/>
              <a:gdLst/>
              <a:ahLst/>
              <a:cxnLst/>
              <a:rect l="l" t="t" r="r" b="b"/>
              <a:pathLst>
                <a:path w="92" h="92" extrusionOk="0">
                  <a:moveTo>
                    <a:pt x="31" y="1"/>
                  </a:moveTo>
                  <a:cubicBezTo>
                    <a:pt x="0" y="1"/>
                    <a:pt x="0" y="1"/>
                    <a:pt x="0" y="31"/>
                  </a:cubicBezTo>
                  <a:cubicBezTo>
                    <a:pt x="0" y="62"/>
                    <a:pt x="0" y="92"/>
                    <a:pt x="31" y="92"/>
                  </a:cubicBezTo>
                  <a:cubicBezTo>
                    <a:pt x="61" y="92"/>
                    <a:pt x="91" y="62"/>
                    <a:pt x="91" y="31"/>
                  </a:cubicBezTo>
                  <a:cubicBezTo>
                    <a:pt x="9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7" name="Google Shape;31287;p14"/>
            <p:cNvSpPr/>
            <p:nvPr/>
          </p:nvSpPr>
          <p:spPr>
            <a:xfrm>
              <a:off x="1551975" y="5580925"/>
              <a:ext cx="2300" cy="2300"/>
            </a:xfrm>
            <a:custGeom>
              <a:avLst/>
              <a:gdLst/>
              <a:ahLst/>
              <a:cxnLst/>
              <a:rect l="l" t="t" r="r" b="b"/>
              <a:pathLst>
                <a:path w="92" h="92" extrusionOk="0">
                  <a:moveTo>
                    <a:pt x="31" y="0"/>
                  </a:moveTo>
                  <a:cubicBezTo>
                    <a:pt x="0" y="0"/>
                    <a:pt x="0" y="31"/>
                    <a:pt x="0" y="31"/>
                  </a:cubicBezTo>
                  <a:cubicBezTo>
                    <a:pt x="0" y="61"/>
                    <a:pt x="0" y="91"/>
                    <a:pt x="31" y="91"/>
                  </a:cubicBezTo>
                  <a:cubicBezTo>
                    <a:pt x="61" y="91"/>
                    <a:pt x="91" y="61"/>
                    <a:pt x="91" y="31"/>
                  </a:cubicBezTo>
                  <a:cubicBezTo>
                    <a:pt x="9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8" name="Google Shape;31288;p14"/>
            <p:cNvSpPr/>
            <p:nvPr/>
          </p:nvSpPr>
          <p:spPr>
            <a:xfrm>
              <a:off x="1551975" y="5680475"/>
              <a:ext cx="1525" cy="1525"/>
            </a:xfrm>
            <a:custGeom>
              <a:avLst/>
              <a:gdLst/>
              <a:ahLst/>
              <a:cxnLst/>
              <a:rect l="l" t="t" r="r" b="b"/>
              <a:pathLst>
                <a:path w="61" h="61" extrusionOk="0">
                  <a:moveTo>
                    <a:pt x="31" y="0"/>
                  </a:moveTo>
                  <a:cubicBezTo>
                    <a:pt x="0" y="0"/>
                    <a:pt x="0" y="0"/>
                    <a:pt x="0" y="30"/>
                  </a:cubicBezTo>
                  <a:cubicBezTo>
                    <a:pt x="0" y="30"/>
                    <a:pt x="0" y="61"/>
                    <a:pt x="31" y="61"/>
                  </a:cubicBezTo>
                  <a:cubicBezTo>
                    <a:pt x="61" y="61"/>
                    <a:pt x="61" y="30"/>
                    <a:pt x="61" y="30"/>
                  </a:cubicBezTo>
                  <a:cubicBezTo>
                    <a:pt x="6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9" name="Google Shape;31289;p14"/>
            <p:cNvSpPr/>
            <p:nvPr/>
          </p:nvSpPr>
          <p:spPr>
            <a:xfrm>
              <a:off x="1551975" y="5779250"/>
              <a:ext cx="1525" cy="1550"/>
            </a:xfrm>
            <a:custGeom>
              <a:avLst/>
              <a:gdLst/>
              <a:ahLst/>
              <a:cxnLst/>
              <a:rect l="l" t="t" r="r" b="b"/>
              <a:pathLst>
                <a:path w="61" h="62" extrusionOk="0">
                  <a:moveTo>
                    <a:pt x="31" y="0"/>
                  </a:moveTo>
                  <a:cubicBezTo>
                    <a:pt x="0" y="0"/>
                    <a:pt x="0" y="31"/>
                    <a:pt x="0" y="31"/>
                  </a:cubicBezTo>
                  <a:cubicBezTo>
                    <a:pt x="0" y="61"/>
                    <a:pt x="0"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0" name="Google Shape;31290;p14"/>
            <p:cNvSpPr/>
            <p:nvPr/>
          </p:nvSpPr>
          <p:spPr>
            <a:xfrm>
              <a:off x="1551975" y="5878800"/>
              <a:ext cx="1525" cy="775"/>
            </a:xfrm>
            <a:custGeom>
              <a:avLst/>
              <a:gdLst/>
              <a:ahLst/>
              <a:cxnLst/>
              <a:rect l="l" t="t" r="r" b="b"/>
              <a:pathLst>
                <a:path w="61" h="31" extrusionOk="0">
                  <a:moveTo>
                    <a:pt x="31" y="0"/>
                  </a:moveTo>
                  <a:cubicBezTo>
                    <a:pt x="31" y="0"/>
                    <a:pt x="0" y="0"/>
                    <a:pt x="0" y="31"/>
                  </a:cubicBezTo>
                  <a:lnTo>
                    <a:pt x="61" y="31"/>
                  </a:lnTo>
                  <a:cubicBezTo>
                    <a:pt x="61" y="0"/>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1" name="Google Shape;31291;p14"/>
            <p:cNvSpPr/>
            <p:nvPr/>
          </p:nvSpPr>
          <p:spPr>
            <a:xfrm>
              <a:off x="1551975" y="5977575"/>
              <a:ext cx="1525" cy="1550"/>
            </a:xfrm>
            <a:custGeom>
              <a:avLst/>
              <a:gdLst/>
              <a:ahLst/>
              <a:cxnLst/>
              <a:rect l="l" t="t" r="r" b="b"/>
              <a:pathLst>
                <a:path w="61" h="62" extrusionOk="0">
                  <a:moveTo>
                    <a:pt x="31" y="1"/>
                  </a:moveTo>
                  <a:cubicBezTo>
                    <a:pt x="31" y="1"/>
                    <a:pt x="0" y="31"/>
                    <a:pt x="0" y="31"/>
                  </a:cubicBezTo>
                  <a:cubicBezTo>
                    <a:pt x="0" y="62"/>
                    <a:pt x="31" y="62"/>
                    <a:pt x="31" y="62"/>
                  </a:cubicBezTo>
                  <a:cubicBezTo>
                    <a:pt x="31" y="62"/>
                    <a:pt x="61" y="62"/>
                    <a:pt x="61" y="31"/>
                  </a:cubicBezTo>
                  <a:cubicBezTo>
                    <a:pt x="6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2" name="Google Shape;31292;p14"/>
            <p:cNvSpPr/>
            <p:nvPr/>
          </p:nvSpPr>
          <p:spPr>
            <a:xfrm>
              <a:off x="1552725" y="6077125"/>
              <a:ext cx="25" cy="775"/>
            </a:xfrm>
            <a:custGeom>
              <a:avLst/>
              <a:gdLst/>
              <a:ahLst/>
              <a:cxnLst/>
              <a:rect l="l" t="t" r="r" b="b"/>
              <a:pathLst>
                <a:path w="1" h="31" extrusionOk="0">
                  <a:moveTo>
                    <a:pt x="1" y="1"/>
                  </a:moveTo>
                  <a:cubicBezTo>
                    <a:pt x="1" y="31"/>
                    <a:pt x="1" y="31"/>
                    <a:pt x="1" y="31"/>
                  </a:cubicBezTo>
                  <a:cubicBezTo>
                    <a:pt x="1" y="31"/>
                    <a:pt x="1" y="31"/>
                    <a:pt x="1" y="1"/>
                  </a:cubicBezTo>
                  <a:cubicBezTo>
                    <a:pt x="1" y="1"/>
                    <a:pt x="1" y="1"/>
                    <a:pt x="1" y="1"/>
                  </a:cubicBezTo>
                  <a:cubicBezTo>
                    <a:pt x="1" y="1"/>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3" name="Google Shape;31293;p14"/>
            <p:cNvSpPr/>
            <p:nvPr/>
          </p:nvSpPr>
          <p:spPr>
            <a:xfrm>
              <a:off x="1424300" y="308050"/>
              <a:ext cx="47150" cy="44100"/>
            </a:xfrm>
            <a:custGeom>
              <a:avLst/>
              <a:gdLst/>
              <a:ahLst/>
              <a:cxnLst/>
              <a:rect l="l" t="t" r="r" b="b"/>
              <a:pathLst>
                <a:path w="1886" h="1764" extrusionOk="0">
                  <a:moveTo>
                    <a:pt x="943" y="0"/>
                  </a:moveTo>
                  <a:cubicBezTo>
                    <a:pt x="426" y="0"/>
                    <a:pt x="1" y="395"/>
                    <a:pt x="1" y="882"/>
                  </a:cubicBezTo>
                  <a:cubicBezTo>
                    <a:pt x="1" y="1368"/>
                    <a:pt x="426" y="1763"/>
                    <a:pt x="943" y="1763"/>
                  </a:cubicBezTo>
                  <a:cubicBezTo>
                    <a:pt x="1460" y="1763"/>
                    <a:pt x="1885" y="1368"/>
                    <a:pt x="1885" y="882"/>
                  </a:cubicBezTo>
                  <a:cubicBezTo>
                    <a:pt x="188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4" name="Google Shape;31294;p14"/>
            <p:cNvSpPr/>
            <p:nvPr/>
          </p:nvSpPr>
          <p:spPr>
            <a:xfrm>
              <a:off x="1424300" y="406825"/>
              <a:ext cx="47150" cy="44875"/>
            </a:xfrm>
            <a:custGeom>
              <a:avLst/>
              <a:gdLst/>
              <a:ahLst/>
              <a:cxnLst/>
              <a:rect l="l" t="t" r="r" b="b"/>
              <a:pathLst>
                <a:path w="1886" h="1795" extrusionOk="0">
                  <a:moveTo>
                    <a:pt x="943" y="1"/>
                  </a:moveTo>
                  <a:cubicBezTo>
                    <a:pt x="426" y="1"/>
                    <a:pt x="1" y="396"/>
                    <a:pt x="1" y="913"/>
                  </a:cubicBezTo>
                  <a:cubicBezTo>
                    <a:pt x="1" y="1399"/>
                    <a:pt x="426" y="1794"/>
                    <a:pt x="943" y="1794"/>
                  </a:cubicBezTo>
                  <a:cubicBezTo>
                    <a:pt x="1460" y="1794"/>
                    <a:pt x="1885" y="1399"/>
                    <a:pt x="1885" y="913"/>
                  </a:cubicBezTo>
                  <a:cubicBezTo>
                    <a:pt x="188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5" name="Google Shape;31295;p14"/>
            <p:cNvSpPr/>
            <p:nvPr/>
          </p:nvSpPr>
          <p:spPr>
            <a:xfrm>
              <a:off x="1425075" y="507125"/>
              <a:ext cx="45600" cy="42600"/>
            </a:xfrm>
            <a:custGeom>
              <a:avLst/>
              <a:gdLst/>
              <a:ahLst/>
              <a:cxnLst/>
              <a:rect l="l" t="t" r="r" b="b"/>
              <a:pathLst>
                <a:path w="1824" h="1704" extrusionOk="0">
                  <a:moveTo>
                    <a:pt x="912" y="1"/>
                  </a:moveTo>
                  <a:cubicBezTo>
                    <a:pt x="395" y="1"/>
                    <a:pt x="0" y="366"/>
                    <a:pt x="0" y="852"/>
                  </a:cubicBezTo>
                  <a:cubicBezTo>
                    <a:pt x="0" y="1338"/>
                    <a:pt x="395" y="1703"/>
                    <a:pt x="912" y="1703"/>
                  </a:cubicBezTo>
                  <a:cubicBezTo>
                    <a:pt x="1398" y="1703"/>
                    <a:pt x="1824" y="1338"/>
                    <a:pt x="1824" y="852"/>
                  </a:cubicBezTo>
                  <a:cubicBezTo>
                    <a:pt x="1824" y="36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6" name="Google Shape;31296;p14"/>
            <p:cNvSpPr/>
            <p:nvPr/>
          </p:nvSpPr>
          <p:spPr>
            <a:xfrm>
              <a:off x="1425825" y="606675"/>
              <a:ext cx="44100" cy="41825"/>
            </a:xfrm>
            <a:custGeom>
              <a:avLst/>
              <a:gdLst/>
              <a:ahLst/>
              <a:cxnLst/>
              <a:rect l="l" t="t" r="r" b="b"/>
              <a:pathLst>
                <a:path w="1764" h="1673" extrusionOk="0">
                  <a:moveTo>
                    <a:pt x="882" y="1"/>
                  </a:moveTo>
                  <a:cubicBezTo>
                    <a:pt x="396" y="1"/>
                    <a:pt x="0" y="366"/>
                    <a:pt x="0" y="821"/>
                  </a:cubicBezTo>
                  <a:cubicBezTo>
                    <a:pt x="0" y="1277"/>
                    <a:pt x="396" y="1673"/>
                    <a:pt x="882" y="1673"/>
                  </a:cubicBezTo>
                  <a:cubicBezTo>
                    <a:pt x="1368" y="1673"/>
                    <a:pt x="1763" y="1277"/>
                    <a:pt x="1763" y="821"/>
                  </a:cubicBezTo>
                  <a:cubicBezTo>
                    <a:pt x="1763"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7" name="Google Shape;31297;p14"/>
            <p:cNvSpPr/>
            <p:nvPr/>
          </p:nvSpPr>
          <p:spPr>
            <a:xfrm>
              <a:off x="1426575" y="706225"/>
              <a:ext cx="42600" cy="40300"/>
            </a:xfrm>
            <a:custGeom>
              <a:avLst/>
              <a:gdLst/>
              <a:ahLst/>
              <a:cxnLst/>
              <a:rect l="l" t="t" r="r" b="b"/>
              <a:pathLst>
                <a:path w="1704" h="1612" extrusionOk="0">
                  <a:moveTo>
                    <a:pt x="852" y="1"/>
                  </a:moveTo>
                  <a:cubicBezTo>
                    <a:pt x="366" y="1"/>
                    <a:pt x="1" y="365"/>
                    <a:pt x="1" y="821"/>
                  </a:cubicBezTo>
                  <a:cubicBezTo>
                    <a:pt x="1" y="1247"/>
                    <a:pt x="366" y="1612"/>
                    <a:pt x="852" y="1612"/>
                  </a:cubicBezTo>
                  <a:cubicBezTo>
                    <a:pt x="1308" y="1612"/>
                    <a:pt x="1703" y="1247"/>
                    <a:pt x="1703" y="821"/>
                  </a:cubicBezTo>
                  <a:cubicBezTo>
                    <a:pt x="1703" y="36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8" name="Google Shape;31298;p14"/>
            <p:cNvSpPr/>
            <p:nvPr/>
          </p:nvSpPr>
          <p:spPr>
            <a:xfrm>
              <a:off x="1427350" y="806525"/>
              <a:ext cx="41050" cy="38800"/>
            </a:xfrm>
            <a:custGeom>
              <a:avLst/>
              <a:gdLst/>
              <a:ahLst/>
              <a:cxnLst/>
              <a:rect l="l" t="t" r="r" b="b"/>
              <a:pathLst>
                <a:path w="1642" h="1552" extrusionOk="0">
                  <a:moveTo>
                    <a:pt x="821" y="1"/>
                  </a:moveTo>
                  <a:cubicBezTo>
                    <a:pt x="365" y="1"/>
                    <a:pt x="0" y="335"/>
                    <a:pt x="0" y="761"/>
                  </a:cubicBezTo>
                  <a:cubicBezTo>
                    <a:pt x="0"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9" name="Google Shape;31299;p14"/>
            <p:cNvSpPr/>
            <p:nvPr/>
          </p:nvSpPr>
          <p:spPr>
            <a:xfrm>
              <a:off x="1427350" y="906075"/>
              <a:ext cx="40300" cy="38025"/>
            </a:xfrm>
            <a:custGeom>
              <a:avLst/>
              <a:gdLst/>
              <a:ahLst/>
              <a:cxnLst/>
              <a:rect l="l" t="t" r="r" b="b"/>
              <a:pathLst>
                <a:path w="1612" h="1521" extrusionOk="0">
                  <a:moveTo>
                    <a:pt x="821" y="1"/>
                  </a:moveTo>
                  <a:cubicBezTo>
                    <a:pt x="365" y="1"/>
                    <a:pt x="0" y="335"/>
                    <a:pt x="0" y="761"/>
                  </a:cubicBezTo>
                  <a:cubicBezTo>
                    <a:pt x="0" y="1156"/>
                    <a:pt x="365" y="1520"/>
                    <a:pt x="821" y="1520"/>
                  </a:cubicBezTo>
                  <a:cubicBezTo>
                    <a:pt x="1247" y="1520"/>
                    <a:pt x="1611" y="115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0" name="Google Shape;31300;p14"/>
            <p:cNvSpPr/>
            <p:nvPr/>
          </p:nvSpPr>
          <p:spPr>
            <a:xfrm>
              <a:off x="1428100" y="1005625"/>
              <a:ext cx="38775" cy="36500"/>
            </a:xfrm>
            <a:custGeom>
              <a:avLst/>
              <a:gdLst/>
              <a:ahLst/>
              <a:cxnLst/>
              <a:rect l="l" t="t" r="r" b="b"/>
              <a:pathLst>
                <a:path w="1551" h="1460" extrusionOk="0">
                  <a:moveTo>
                    <a:pt x="791" y="0"/>
                  </a:moveTo>
                  <a:cubicBezTo>
                    <a:pt x="365" y="0"/>
                    <a:pt x="1" y="335"/>
                    <a:pt x="1" y="730"/>
                  </a:cubicBezTo>
                  <a:cubicBezTo>
                    <a:pt x="1" y="1125"/>
                    <a:pt x="365" y="1459"/>
                    <a:pt x="791" y="1459"/>
                  </a:cubicBezTo>
                  <a:cubicBezTo>
                    <a:pt x="1217" y="1459"/>
                    <a:pt x="1551" y="1125"/>
                    <a:pt x="1551" y="730"/>
                  </a:cubicBezTo>
                  <a:cubicBezTo>
                    <a:pt x="1551" y="335"/>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1" name="Google Shape;31301;p14"/>
            <p:cNvSpPr/>
            <p:nvPr/>
          </p:nvSpPr>
          <p:spPr>
            <a:xfrm>
              <a:off x="1428875" y="1105175"/>
              <a:ext cx="37250" cy="35725"/>
            </a:xfrm>
            <a:custGeom>
              <a:avLst/>
              <a:gdLst/>
              <a:ahLst/>
              <a:cxnLst/>
              <a:rect l="l" t="t" r="r" b="b"/>
              <a:pathLst>
                <a:path w="1490" h="1429" extrusionOk="0">
                  <a:moveTo>
                    <a:pt x="760" y="0"/>
                  </a:moveTo>
                  <a:cubicBezTo>
                    <a:pt x="334" y="0"/>
                    <a:pt x="0" y="335"/>
                    <a:pt x="0" y="699"/>
                  </a:cubicBezTo>
                  <a:cubicBezTo>
                    <a:pt x="0" y="1095"/>
                    <a:pt x="334" y="1429"/>
                    <a:pt x="760" y="1429"/>
                  </a:cubicBezTo>
                  <a:cubicBezTo>
                    <a:pt x="1155" y="1429"/>
                    <a:pt x="1489" y="1095"/>
                    <a:pt x="1489" y="699"/>
                  </a:cubicBezTo>
                  <a:cubicBezTo>
                    <a:pt x="1489" y="335"/>
                    <a:pt x="115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2" name="Google Shape;31302;p14"/>
            <p:cNvSpPr/>
            <p:nvPr/>
          </p:nvSpPr>
          <p:spPr>
            <a:xfrm>
              <a:off x="1429625" y="1204725"/>
              <a:ext cx="36500" cy="34200"/>
            </a:xfrm>
            <a:custGeom>
              <a:avLst/>
              <a:gdLst/>
              <a:ahLst/>
              <a:cxnLst/>
              <a:rect l="l" t="t" r="r" b="b"/>
              <a:pathLst>
                <a:path w="1460" h="1368" extrusionOk="0">
                  <a:moveTo>
                    <a:pt x="730" y="0"/>
                  </a:moveTo>
                  <a:cubicBezTo>
                    <a:pt x="335" y="0"/>
                    <a:pt x="0" y="304"/>
                    <a:pt x="0" y="699"/>
                  </a:cubicBezTo>
                  <a:cubicBezTo>
                    <a:pt x="0" y="1064"/>
                    <a:pt x="335" y="1368"/>
                    <a:pt x="730" y="1368"/>
                  </a:cubicBezTo>
                  <a:cubicBezTo>
                    <a:pt x="1125" y="1368"/>
                    <a:pt x="1459" y="1064"/>
                    <a:pt x="1459" y="69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3" name="Google Shape;31303;p14"/>
            <p:cNvSpPr/>
            <p:nvPr/>
          </p:nvSpPr>
          <p:spPr>
            <a:xfrm>
              <a:off x="1430375" y="1305025"/>
              <a:ext cx="35000" cy="32700"/>
            </a:xfrm>
            <a:custGeom>
              <a:avLst/>
              <a:gdLst/>
              <a:ahLst/>
              <a:cxnLst/>
              <a:rect l="l" t="t" r="r" b="b"/>
              <a:pathLst>
                <a:path w="1400" h="1308" extrusionOk="0">
                  <a:moveTo>
                    <a:pt x="700" y="0"/>
                  </a:moveTo>
                  <a:cubicBezTo>
                    <a:pt x="305" y="0"/>
                    <a:pt x="1" y="274"/>
                    <a:pt x="1" y="639"/>
                  </a:cubicBezTo>
                  <a:cubicBezTo>
                    <a:pt x="1" y="1003"/>
                    <a:pt x="305" y="1307"/>
                    <a:pt x="700" y="1307"/>
                  </a:cubicBezTo>
                  <a:cubicBezTo>
                    <a:pt x="1065" y="1307"/>
                    <a:pt x="1399" y="1003"/>
                    <a:pt x="1399" y="639"/>
                  </a:cubicBezTo>
                  <a:cubicBezTo>
                    <a:pt x="1399" y="27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4" name="Google Shape;31304;p14"/>
            <p:cNvSpPr/>
            <p:nvPr/>
          </p:nvSpPr>
          <p:spPr>
            <a:xfrm>
              <a:off x="1431150" y="1404575"/>
              <a:ext cx="33450" cy="31925"/>
            </a:xfrm>
            <a:custGeom>
              <a:avLst/>
              <a:gdLst/>
              <a:ahLst/>
              <a:cxnLst/>
              <a:rect l="l" t="t" r="r" b="b"/>
              <a:pathLst>
                <a:path w="1338" h="1277" extrusionOk="0">
                  <a:moveTo>
                    <a:pt x="669" y="0"/>
                  </a:moveTo>
                  <a:cubicBezTo>
                    <a:pt x="274" y="0"/>
                    <a:pt x="0" y="274"/>
                    <a:pt x="0" y="638"/>
                  </a:cubicBezTo>
                  <a:cubicBezTo>
                    <a:pt x="0" y="973"/>
                    <a:pt x="274"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5" name="Google Shape;31305;p14"/>
            <p:cNvSpPr/>
            <p:nvPr/>
          </p:nvSpPr>
          <p:spPr>
            <a:xfrm>
              <a:off x="1431900" y="1504100"/>
              <a:ext cx="31950" cy="30425"/>
            </a:xfrm>
            <a:custGeom>
              <a:avLst/>
              <a:gdLst/>
              <a:ahLst/>
              <a:cxnLst/>
              <a:rect l="l" t="t" r="r" b="b"/>
              <a:pathLst>
                <a:path w="1278" h="1217" extrusionOk="0">
                  <a:moveTo>
                    <a:pt x="639" y="1"/>
                  </a:moveTo>
                  <a:cubicBezTo>
                    <a:pt x="274" y="1"/>
                    <a:pt x="1" y="275"/>
                    <a:pt x="1" y="609"/>
                  </a:cubicBezTo>
                  <a:cubicBezTo>
                    <a:pt x="1" y="943"/>
                    <a:pt x="274" y="1217"/>
                    <a:pt x="639" y="1217"/>
                  </a:cubicBezTo>
                  <a:cubicBezTo>
                    <a:pt x="973" y="1217"/>
                    <a:pt x="1277" y="943"/>
                    <a:pt x="1277" y="609"/>
                  </a:cubicBezTo>
                  <a:cubicBezTo>
                    <a:pt x="1277" y="275"/>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6" name="Google Shape;31306;p14"/>
            <p:cNvSpPr/>
            <p:nvPr/>
          </p:nvSpPr>
          <p:spPr>
            <a:xfrm>
              <a:off x="1431900" y="1603650"/>
              <a:ext cx="31175" cy="29675"/>
            </a:xfrm>
            <a:custGeom>
              <a:avLst/>
              <a:gdLst/>
              <a:ahLst/>
              <a:cxnLst/>
              <a:rect l="l" t="t" r="r" b="b"/>
              <a:pathLst>
                <a:path w="1247" h="1187" extrusionOk="0">
                  <a:moveTo>
                    <a:pt x="639" y="1"/>
                  </a:moveTo>
                  <a:cubicBezTo>
                    <a:pt x="305" y="1"/>
                    <a:pt x="1" y="274"/>
                    <a:pt x="1" y="578"/>
                  </a:cubicBezTo>
                  <a:cubicBezTo>
                    <a:pt x="1" y="913"/>
                    <a:pt x="305" y="1186"/>
                    <a:pt x="639" y="1186"/>
                  </a:cubicBezTo>
                  <a:cubicBezTo>
                    <a:pt x="973" y="1186"/>
                    <a:pt x="1247" y="913"/>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7" name="Google Shape;31307;p14"/>
            <p:cNvSpPr/>
            <p:nvPr/>
          </p:nvSpPr>
          <p:spPr>
            <a:xfrm>
              <a:off x="1432675" y="1703200"/>
              <a:ext cx="29650" cy="28150"/>
            </a:xfrm>
            <a:custGeom>
              <a:avLst/>
              <a:gdLst/>
              <a:ahLst/>
              <a:cxnLst/>
              <a:rect l="l" t="t" r="r" b="b"/>
              <a:pathLst>
                <a:path w="1186" h="1126" extrusionOk="0">
                  <a:moveTo>
                    <a:pt x="608" y="1"/>
                  </a:moveTo>
                  <a:cubicBezTo>
                    <a:pt x="274" y="1"/>
                    <a:pt x="0" y="274"/>
                    <a:pt x="0" y="578"/>
                  </a:cubicBezTo>
                  <a:cubicBezTo>
                    <a:pt x="0" y="882"/>
                    <a:pt x="274" y="1125"/>
                    <a:pt x="608" y="1125"/>
                  </a:cubicBezTo>
                  <a:cubicBezTo>
                    <a:pt x="942" y="1125"/>
                    <a:pt x="1185" y="882"/>
                    <a:pt x="1185" y="578"/>
                  </a:cubicBezTo>
                  <a:cubicBezTo>
                    <a:pt x="1185" y="274"/>
                    <a:pt x="94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8" name="Google Shape;31308;p14"/>
            <p:cNvSpPr/>
            <p:nvPr/>
          </p:nvSpPr>
          <p:spPr>
            <a:xfrm>
              <a:off x="1433425" y="1802750"/>
              <a:ext cx="28900" cy="27375"/>
            </a:xfrm>
            <a:custGeom>
              <a:avLst/>
              <a:gdLst/>
              <a:ahLst/>
              <a:cxnLst/>
              <a:rect l="l" t="t" r="r" b="b"/>
              <a:pathLst>
                <a:path w="1156" h="1095" extrusionOk="0">
                  <a:moveTo>
                    <a:pt x="578" y="0"/>
                  </a:moveTo>
                  <a:cubicBezTo>
                    <a:pt x="244" y="0"/>
                    <a:pt x="0" y="244"/>
                    <a:pt x="0" y="548"/>
                  </a:cubicBezTo>
                  <a:cubicBezTo>
                    <a:pt x="0" y="852"/>
                    <a:pt x="244" y="1095"/>
                    <a:pt x="578" y="1095"/>
                  </a:cubicBezTo>
                  <a:cubicBezTo>
                    <a:pt x="882" y="1095"/>
                    <a:pt x="1155" y="852"/>
                    <a:pt x="1155" y="548"/>
                  </a:cubicBezTo>
                  <a:cubicBezTo>
                    <a:pt x="1155" y="244"/>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9" name="Google Shape;31309;p14"/>
            <p:cNvSpPr/>
            <p:nvPr/>
          </p:nvSpPr>
          <p:spPr>
            <a:xfrm>
              <a:off x="1434175" y="1903050"/>
              <a:ext cx="27400" cy="25875"/>
            </a:xfrm>
            <a:custGeom>
              <a:avLst/>
              <a:gdLst/>
              <a:ahLst/>
              <a:cxnLst/>
              <a:rect l="l" t="t" r="r" b="b"/>
              <a:pathLst>
                <a:path w="1096" h="1035" extrusionOk="0">
                  <a:moveTo>
                    <a:pt x="548" y="1"/>
                  </a:moveTo>
                  <a:cubicBezTo>
                    <a:pt x="244" y="1"/>
                    <a:pt x="1" y="213"/>
                    <a:pt x="1" y="517"/>
                  </a:cubicBezTo>
                  <a:cubicBezTo>
                    <a:pt x="1" y="791"/>
                    <a:pt x="244" y="1034"/>
                    <a:pt x="548" y="1034"/>
                  </a:cubicBezTo>
                  <a:cubicBezTo>
                    <a:pt x="852" y="1034"/>
                    <a:pt x="1095" y="791"/>
                    <a:pt x="1095" y="517"/>
                  </a:cubicBezTo>
                  <a:cubicBezTo>
                    <a:pt x="1095" y="213"/>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0" name="Google Shape;31310;p14"/>
            <p:cNvSpPr/>
            <p:nvPr/>
          </p:nvSpPr>
          <p:spPr>
            <a:xfrm>
              <a:off x="1434950" y="2002600"/>
              <a:ext cx="25850" cy="24350"/>
            </a:xfrm>
            <a:custGeom>
              <a:avLst/>
              <a:gdLst/>
              <a:ahLst/>
              <a:cxnLst/>
              <a:rect l="l" t="t" r="r" b="b"/>
              <a:pathLst>
                <a:path w="1034" h="974"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1" name="Google Shape;31311;p14"/>
            <p:cNvSpPr/>
            <p:nvPr/>
          </p:nvSpPr>
          <p:spPr>
            <a:xfrm>
              <a:off x="1434950" y="2101375"/>
              <a:ext cx="25850" cy="24350"/>
            </a:xfrm>
            <a:custGeom>
              <a:avLst/>
              <a:gdLst/>
              <a:ahLst/>
              <a:cxnLst/>
              <a:rect l="l" t="t" r="r" b="b"/>
              <a:pathLst>
                <a:path w="1034" h="974" extrusionOk="0">
                  <a:moveTo>
                    <a:pt x="517" y="1"/>
                  </a:moveTo>
                  <a:cubicBezTo>
                    <a:pt x="213" y="1"/>
                    <a:pt x="0" y="244"/>
                    <a:pt x="0" y="487"/>
                  </a:cubicBezTo>
                  <a:cubicBezTo>
                    <a:pt x="0" y="761"/>
                    <a:pt x="213" y="974"/>
                    <a:pt x="517" y="974"/>
                  </a:cubicBezTo>
                  <a:cubicBezTo>
                    <a:pt x="791" y="974"/>
                    <a:pt x="1034" y="761"/>
                    <a:pt x="1034" y="487"/>
                  </a:cubicBezTo>
                  <a:cubicBezTo>
                    <a:pt x="1034" y="24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2" name="Google Shape;31312;p14"/>
            <p:cNvSpPr/>
            <p:nvPr/>
          </p:nvSpPr>
          <p:spPr>
            <a:xfrm>
              <a:off x="1435700" y="2201700"/>
              <a:ext cx="24350" cy="22800"/>
            </a:xfrm>
            <a:custGeom>
              <a:avLst/>
              <a:gdLst/>
              <a:ahLst/>
              <a:cxnLst/>
              <a:rect l="l" t="t" r="r" b="b"/>
              <a:pathLst>
                <a:path w="974" h="912" extrusionOk="0">
                  <a:moveTo>
                    <a:pt x="487" y="0"/>
                  </a:moveTo>
                  <a:cubicBezTo>
                    <a:pt x="213" y="0"/>
                    <a:pt x="1" y="182"/>
                    <a:pt x="1" y="456"/>
                  </a:cubicBezTo>
                  <a:cubicBezTo>
                    <a:pt x="1" y="699"/>
                    <a:pt x="213" y="912"/>
                    <a:pt x="487" y="912"/>
                  </a:cubicBezTo>
                  <a:cubicBezTo>
                    <a:pt x="761" y="912"/>
                    <a:pt x="973" y="699"/>
                    <a:pt x="973" y="456"/>
                  </a:cubicBezTo>
                  <a:cubicBezTo>
                    <a:pt x="973" y="182"/>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3" name="Google Shape;31313;p14"/>
            <p:cNvSpPr/>
            <p:nvPr/>
          </p:nvSpPr>
          <p:spPr>
            <a:xfrm>
              <a:off x="1435700" y="2301225"/>
              <a:ext cx="23575" cy="22075"/>
            </a:xfrm>
            <a:custGeom>
              <a:avLst/>
              <a:gdLst/>
              <a:ahLst/>
              <a:cxnLst/>
              <a:rect l="l" t="t" r="r" b="b"/>
              <a:pathLst>
                <a:path w="943" h="883" extrusionOk="0">
                  <a:moveTo>
                    <a:pt x="487" y="1"/>
                  </a:moveTo>
                  <a:cubicBezTo>
                    <a:pt x="213" y="1"/>
                    <a:pt x="1" y="183"/>
                    <a:pt x="1" y="426"/>
                  </a:cubicBezTo>
                  <a:cubicBezTo>
                    <a:pt x="1" y="670"/>
                    <a:pt x="213" y="882"/>
                    <a:pt x="487" y="882"/>
                  </a:cubicBezTo>
                  <a:cubicBezTo>
                    <a:pt x="730" y="882"/>
                    <a:pt x="943" y="670"/>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4" name="Google Shape;31314;p14"/>
            <p:cNvSpPr/>
            <p:nvPr/>
          </p:nvSpPr>
          <p:spPr>
            <a:xfrm>
              <a:off x="1436475" y="2400775"/>
              <a:ext cx="22800" cy="21300"/>
            </a:xfrm>
            <a:custGeom>
              <a:avLst/>
              <a:gdLst/>
              <a:ahLst/>
              <a:cxnLst/>
              <a:rect l="l" t="t" r="r" b="b"/>
              <a:pathLst>
                <a:path w="912" h="852" extrusionOk="0">
                  <a:moveTo>
                    <a:pt x="456" y="1"/>
                  </a:moveTo>
                  <a:cubicBezTo>
                    <a:pt x="213" y="1"/>
                    <a:pt x="0" y="183"/>
                    <a:pt x="0" y="426"/>
                  </a:cubicBezTo>
                  <a:cubicBezTo>
                    <a:pt x="0" y="639"/>
                    <a:pt x="213" y="852"/>
                    <a:pt x="456" y="852"/>
                  </a:cubicBezTo>
                  <a:cubicBezTo>
                    <a:pt x="699" y="852"/>
                    <a:pt x="912" y="63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5" name="Google Shape;31315;p14"/>
            <p:cNvSpPr/>
            <p:nvPr/>
          </p:nvSpPr>
          <p:spPr>
            <a:xfrm>
              <a:off x="1436475" y="2499575"/>
              <a:ext cx="22050" cy="21300"/>
            </a:xfrm>
            <a:custGeom>
              <a:avLst/>
              <a:gdLst/>
              <a:ahLst/>
              <a:cxnLst/>
              <a:rect l="l" t="t" r="r" b="b"/>
              <a:pathLst>
                <a:path w="882" h="852" extrusionOk="0">
                  <a:moveTo>
                    <a:pt x="456" y="0"/>
                  </a:moveTo>
                  <a:cubicBezTo>
                    <a:pt x="213" y="0"/>
                    <a:pt x="0" y="183"/>
                    <a:pt x="0" y="426"/>
                  </a:cubicBezTo>
                  <a:cubicBezTo>
                    <a:pt x="0" y="669"/>
                    <a:pt x="213" y="851"/>
                    <a:pt x="456" y="851"/>
                  </a:cubicBezTo>
                  <a:cubicBezTo>
                    <a:pt x="699" y="851"/>
                    <a:pt x="882" y="669"/>
                    <a:pt x="882" y="426"/>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6" name="Google Shape;31316;p14"/>
            <p:cNvSpPr/>
            <p:nvPr/>
          </p:nvSpPr>
          <p:spPr>
            <a:xfrm>
              <a:off x="1437225" y="2599125"/>
              <a:ext cx="21300" cy="19775"/>
            </a:xfrm>
            <a:custGeom>
              <a:avLst/>
              <a:gdLst/>
              <a:ahLst/>
              <a:cxnLst/>
              <a:rect l="l" t="t" r="r" b="b"/>
              <a:pathLst>
                <a:path w="852" h="791" extrusionOk="0">
                  <a:moveTo>
                    <a:pt x="426" y="0"/>
                  </a:moveTo>
                  <a:cubicBezTo>
                    <a:pt x="183" y="0"/>
                    <a:pt x="0" y="182"/>
                    <a:pt x="0" y="395"/>
                  </a:cubicBezTo>
                  <a:cubicBezTo>
                    <a:pt x="0" y="638"/>
                    <a:pt x="183" y="790"/>
                    <a:pt x="426" y="790"/>
                  </a:cubicBezTo>
                  <a:cubicBezTo>
                    <a:pt x="639" y="790"/>
                    <a:pt x="852" y="638"/>
                    <a:pt x="852" y="395"/>
                  </a:cubicBezTo>
                  <a:cubicBezTo>
                    <a:pt x="852" y="182"/>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7" name="Google Shape;31317;p14"/>
            <p:cNvSpPr/>
            <p:nvPr/>
          </p:nvSpPr>
          <p:spPr>
            <a:xfrm>
              <a:off x="1437975" y="2699425"/>
              <a:ext cx="19800" cy="18250"/>
            </a:xfrm>
            <a:custGeom>
              <a:avLst/>
              <a:gdLst/>
              <a:ahLst/>
              <a:cxnLst/>
              <a:rect l="l" t="t" r="r" b="b"/>
              <a:pathLst>
                <a:path w="792" h="730" extrusionOk="0">
                  <a:moveTo>
                    <a:pt x="396" y="0"/>
                  </a:moveTo>
                  <a:cubicBezTo>
                    <a:pt x="183" y="0"/>
                    <a:pt x="1" y="152"/>
                    <a:pt x="1" y="365"/>
                  </a:cubicBezTo>
                  <a:cubicBezTo>
                    <a:pt x="1" y="578"/>
                    <a:pt x="183" y="730"/>
                    <a:pt x="396" y="730"/>
                  </a:cubicBezTo>
                  <a:cubicBezTo>
                    <a:pt x="609" y="73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8" name="Google Shape;31318;p14"/>
            <p:cNvSpPr/>
            <p:nvPr/>
          </p:nvSpPr>
          <p:spPr>
            <a:xfrm>
              <a:off x="1437975" y="2798200"/>
              <a:ext cx="19025" cy="18275"/>
            </a:xfrm>
            <a:custGeom>
              <a:avLst/>
              <a:gdLst/>
              <a:ahLst/>
              <a:cxnLst/>
              <a:rect l="l" t="t" r="r" b="b"/>
              <a:pathLst>
                <a:path w="761" h="731" extrusionOk="0">
                  <a:moveTo>
                    <a:pt x="396" y="1"/>
                  </a:moveTo>
                  <a:cubicBezTo>
                    <a:pt x="183" y="1"/>
                    <a:pt x="1" y="183"/>
                    <a:pt x="1" y="365"/>
                  </a:cubicBezTo>
                  <a:cubicBezTo>
                    <a:pt x="1" y="578"/>
                    <a:pt x="183" y="730"/>
                    <a:pt x="396" y="730"/>
                  </a:cubicBezTo>
                  <a:cubicBezTo>
                    <a:pt x="609" y="730"/>
                    <a:pt x="761" y="578"/>
                    <a:pt x="761" y="365"/>
                  </a:cubicBezTo>
                  <a:cubicBezTo>
                    <a:pt x="76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9" name="Google Shape;31319;p14"/>
            <p:cNvSpPr/>
            <p:nvPr/>
          </p:nvSpPr>
          <p:spPr>
            <a:xfrm>
              <a:off x="1438750" y="2897750"/>
              <a:ext cx="18250" cy="17500"/>
            </a:xfrm>
            <a:custGeom>
              <a:avLst/>
              <a:gdLst/>
              <a:ahLst/>
              <a:cxnLst/>
              <a:rect l="l" t="t" r="r" b="b"/>
              <a:pathLst>
                <a:path w="730" h="700" extrusionOk="0">
                  <a:moveTo>
                    <a:pt x="365" y="0"/>
                  </a:moveTo>
                  <a:cubicBezTo>
                    <a:pt x="152" y="0"/>
                    <a:pt x="0" y="152"/>
                    <a:pt x="0" y="365"/>
                  </a:cubicBezTo>
                  <a:cubicBezTo>
                    <a:pt x="0" y="548"/>
                    <a:pt x="152" y="700"/>
                    <a:pt x="365" y="700"/>
                  </a:cubicBezTo>
                  <a:cubicBezTo>
                    <a:pt x="547" y="700"/>
                    <a:pt x="730" y="548"/>
                    <a:pt x="730" y="365"/>
                  </a:cubicBezTo>
                  <a:cubicBezTo>
                    <a:pt x="730"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0" name="Google Shape;31320;p14"/>
            <p:cNvSpPr/>
            <p:nvPr/>
          </p:nvSpPr>
          <p:spPr>
            <a:xfrm>
              <a:off x="1438750" y="2997300"/>
              <a:ext cx="17500" cy="16725"/>
            </a:xfrm>
            <a:custGeom>
              <a:avLst/>
              <a:gdLst/>
              <a:ahLst/>
              <a:cxnLst/>
              <a:rect l="l" t="t" r="r" b="b"/>
              <a:pathLst>
                <a:path w="700" h="669" extrusionOk="0">
                  <a:moveTo>
                    <a:pt x="365" y="0"/>
                  </a:moveTo>
                  <a:cubicBezTo>
                    <a:pt x="152" y="0"/>
                    <a:pt x="0" y="152"/>
                    <a:pt x="0" y="335"/>
                  </a:cubicBezTo>
                  <a:cubicBezTo>
                    <a:pt x="0" y="517"/>
                    <a:pt x="152" y="669"/>
                    <a:pt x="365" y="669"/>
                  </a:cubicBezTo>
                  <a:cubicBezTo>
                    <a:pt x="547" y="669"/>
                    <a:pt x="699" y="517"/>
                    <a:pt x="699" y="33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1" name="Google Shape;31321;p14"/>
            <p:cNvSpPr/>
            <p:nvPr/>
          </p:nvSpPr>
          <p:spPr>
            <a:xfrm>
              <a:off x="1439500" y="3096850"/>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7" y="638"/>
                    <a:pt x="669" y="486"/>
                    <a:pt x="669" y="304"/>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2" name="Google Shape;31322;p14"/>
            <p:cNvSpPr/>
            <p:nvPr/>
          </p:nvSpPr>
          <p:spPr>
            <a:xfrm>
              <a:off x="1439500" y="3196375"/>
              <a:ext cx="15975" cy="15225"/>
            </a:xfrm>
            <a:custGeom>
              <a:avLst/>
              <a:gdLst/>
              <a:ahLst/>
              <a:cxnLst/>
              <a:rect l="l" t="t" r="r" b="b"/>
              <a:pathLst>
                <a:path w="639" h="609" extrusionOk="0">
                  <a:moveTo>
                    <a:pt x="335" y="1"/>
                  </a:moveTo>
                  <a:cubicBezTo>
                    <a:pt x="153" y="1"/>
                    <a:pt x="1" y="123"/>
                    <a:pt x="1" y="305"/>
                  </a:cubicBezTo>
                  <a:cubicBezTo>
                    <a:pt x="1" y="457"/>
                    <a:pt x="153" y="609"/>
                    <a:pt x="335" y="609"/>
                  </a:cubicBezTo>
                  <a:cubicBezTo>
                    <a:pt x="487" y="609"/>
                    <a:pt x="639" y="457"/>
                    <a:pt x="639" y="305"/>
                  </a:cubicBezTo>
                  <a:cubicBezTo>
                    <a:pt x="639" y="12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3" name="Google Shape;31323;p14"/>
            <p:cNvSpPr/>
            <p:nvPr/>
          </p:nvSpPr>
          <p:spPr>
            <a:xfrm>
              <a:off x="1440275" y="3295925"/>
              <a:ext cx="15200" cy="14475"/>
            </a:xfrm>
            <a:custGeom>
              <a:avLst/>
              <a:gdLst/>
              <a:ahLst/>
              <a:cxnLst/>
              <a:rect l="l" t="t" r="r" b="b"/>
              <a:pathLst>
                <a:path w="608" h="579" extrusionOk="0">
                  <a:moveTo>
                    <a:pt x="304" y="1"/>
                  </a:moveTo>
                  <a:cubicBezTo>
                    <a:pt x="122" y="1"/>
                    <a:pt x="0" y="122"/>
                    <a:pt x="0" y="274"/>
                  </a:cubicBezTo>
                  <a:cubicBezTo>
                    <a:pt x="0" y="426"/>
                    <a:pt x="122" y="578"/>
                    <a:pt x="304" y="578"/>
                  </a:cubicBezTo>
                  <a:cubicBezTo>
                    <a:pt x="456" y="578"/>
                    <a:pt x="608" y="426"/>
                    <a:pt x="608" y="27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4" name="Google Shape;31324;p14"/>
            <p:cNvSpPr/>
            <p:nvPr/>
          </p:nvSpPr>
          <p:spPr>
            <a:xfrm>
              <a:off x="1441025" y="3395475"/>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8" y="39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5" name="Google Shape;31325;p14"/>
            <p:cNvSpPr/>
            <p:nvPr/>
          </p:nvSpPr>
          <p:spPr>
            <a:xfrm>
              <a:off x="1441025" y="3495025"/>
              <a:ext cx="13700" cy="12175"/>
            </a:xfrm>
            <a:custGeom>
              <a:avLst/>
              <a:gdLst/>
              <a:ahLst/>
              <a:cxnLst/>
              <a:rect l="l" t="t" r="r" b="b"/>
              <a:pathLst>
                <a:path w="548" h="487" extrusionOk="0">
                  <a:moveTo>
                    <a:pt x="274" y="0"/>
                  </a:moveTo>
                  <a:cubicBezTo>
                    <a:pt x="122" y="0"/>
                    <a:pt x="0" y="92"/>
                    <a:pt x="0" y="244"/>
                  </a:cubicBezTo>
                  <a:cubicBezTo>
                    <a:pt x="0" y="396"/>
                    <a:pt x="122" y="487"/>
                    <a:pt x="274" y="487"/>
                  </a:cubicBezTo>
                  <a:cubicBezTo>
                    <a:pt x="426" y="487"/>
                    <a:pt x="548" y="396"/>
                    <a:pt x="548" y="244"/>
                  </a:cubicBezTo>
                  <a:cubicBezTo>
                    <a:pt x="548"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6" name="Google Shape;31326;p14"/>
            <p:cNvSpPr/>
            <p:nvPr/>
          </p:nvSpPr>
          <p:spPr>
            <a:xfrm>
              <a:off x="1441025" y="3593800"/>
              <a:ext cx="12950" cy="12200"/>
            </a:xfrm>
            <a:custGeom>
              <a:avLst/>
              <a:gdLst/>
              <a:ahLst/>
              <a:cxnLst/>
              <a:rect l="l" t="t" r="r" b="b"/>
              <a:pathLst>
                <a:path w="518" h="488" extrusionOk="0">
                  <a:moveTo>
                    <a:pt x="274" y="1"/>
                  </a:moveTo>
                  <a:cubicBezTo>
                    <a:pt x="122" y="1"/>
                    <a:pt x="0" y="122"/>
                    <a:pt x="0" y="244"/>
                  </a:cubicBezTo>
                  <a:cubicBezTo>
                    <a:pt x="0" y="396"/>
                    <a:pt x="122" y="487"/>
                    <a:pt x="274" y="487"/>
                  </a:cubicBezTo>
                  <a:cubicBezTo>
                    <a:pt x="396" y="48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7" name="Google Shape;31327;p14"/>
            <p:cNvSpPr/>
            <p:nvPr/>
          </p:nvSpPr>
          <p:spPr>
            <a:xfrm>
              <a:off x="1441775" y="3693350"/>
              <a:ext cx="12200" cy="11425"/>
            </a:xfrm>
            <a:custGeom>
              <a:avLst/>
              <a:gdLst/>
              <a:ahLst/>
              <a:cxnLst/>
              <a:rect l="l" t="t" r="r" b="b"/>
              <a:pathLst>
                <a:path w="488" h="457" extrusionOk="0">
                  <a:moveTo>
                    <a:pt x="244" y="1"/>
                  </a:moveTo>
                  <a:cubicBezTo>
                    <a:pt x="92" y="1"/>
                    <a:pt x="1" y="122"/>
                    <a:pt x="1" y="244"/>
                  </a:cubicBezTo>
                  <a:cubicBezTo>
                    <a:pt x="1" y="365"/>
                    <a:pt x="92" y="457"/>
                    <a:pt x="244" y="457"/>
                  </a:cubicBezTo>
                  <a:cubicBezTo>
                    <a:pt x="366" y="457"/>
                    <a:pt x="487" y="365"/>
                    <a:pt x="487" y="244"/>
                  </a:cubicBezTo>
                  <a:cubicBezTo>
                    <a:pt x="48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8" name="Google Shape;31328;p14"/>
            <p:cNvSpPr/>
            <p:nvPr/>
          </p:nvSpPr>
          <p:spPr>
            <a:xfrm>
              <a:off x="1441775" y="3792900"/>
              <a:ext cx="11425" cy="10650"/>
            </a:xfrm>
            <a:custGeom>
              <a:avLst/>
              <a:gdLst/>
              <a:ahLst/>
              <a:cxnLst/>
              <a:rect l="l" t="t" r="r" b="b"/>
              <a:pathLst>
                <a:path w="457" h="426" extrusionOk="0">
                  <a:moveTo>
                    <a:pt x="244" y="0"/>
                  </a:moveTo>
                  <a:cubicBezTo>
                    <a:pt x="122" y="0"/>
                    <a:pt x="1" y="92"/>
                    <a:pt x="1" y="213"/>
                  </a:cubicBezTo>
                  <a:cubicBezTo>
                    <a:pt x="1" y="335"/>
                    <a:pt x="122" y="426"/>
                    <a:pt x="244" y="426"/>
                  </a:cubicBezTo>
                  <a:cubicBezTo>
                    <a:pt x="366" y="426"/>
                    <a:pt x="457" y="335"/>
                    <a:pt x="457" y="213"/>
                  </a:cubicBezTo>
                  <a:cubicBezTo>
                    <a:pt x="457" y="9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9" name="Google Shape;31329;p14"/>
            <p:cNvSpPr/>
            <p:nvPr/>
          </p:nvSpPr>
          <p:spPr>
            <a:xfrm>
              <a:off x="1442550" y="3892450"/>
              <a:ext cx="10650" cy="9900"/>
            </a:xfrm>
            <a:custGeom>
              <a:avLst/>
              <a:gdLst/>
              <a:ahLst/>
              <a:cxnLst/>
              <a:rect l="l" t="t" r="r" b="b"/>
              <a:pathLst>
                <a:path w="426" h="396" extrusionOk="0">
                  <a:moveTo>
                    <a:pt x="213" y="0"/>
                  </a:moveTo>
                  <a:cubicBezTo>
                    <a:pt x="91" y="0"/>
                    <a:pt x="0" y="91"/>
                    <a:pt x="0" y="213"/>
                  </a:cubicBezTo>
                  <a:cubicBezTo>
                    <a:pt x="0" y="304"/>
                    <a:pt x="91" y="395"/>
                    <a:pt x="213" y="395"/>
                  </a:cubicBezTo>
                  <a:cubicBezTo>
                    <a:pt x="335" y="395"/>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0" name="Google Shape;31330;p14"/>
            <p:cNvSpPr/>
            <p:nvPr/>
          </p:nvSpPr>
          <p:spPr>
            <a:xfrm>
              <a:off x="1442550" y="3992000"/>
              <a:ext cx="9900" cy="9125"/>
            </a:xfrm>
            <a:custGeom>
              <a:avLst/>
              <a:gdLst/>
              <a:ahLst/>
              <a:cxnLst/>
              <a:rect l="l" t="t" r="r" b="b"/>
              <a:pathLst>
                <a:path w="396" h="365" extrusionOk="0">
                  <a:moveTo>
                    <a:pt x="213" y="0"/>
                  </a:moveTo>
                  <a:cubicBezTo>
                    <a:pt x="91" y="0"/>
                    <a:pt x="0" y="91"/>
                    <a:pt x="0" y="182"/>
                  </a:cubicBezTo>
                  <a:cubicBezTo>
                    <a:pt x="0" y="274"/>
                    <a:pt x="91" y="365"/>
                    <a:pt x="213" y="365"/>
                  </a:cubicBezTo>
                  <a:cubicBezTo>
                    <a:pt x="304" y="365"/>
                    <a:pt x="395" y="274"/>
                    <a:pt x="395" y="182"/>
                  </a:cubicBezTo>
                  <a:cubicBezTo>
                    <a:pt x="395"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1" name="Google Shape;31331;p14"/>
            <p:cNvSpPr/>
            <p:nvPr/>
          </p:nvSpPr>
          <p:spPr>
            <a:xfrm>
              <a:off x="1443300" y="4091525"/>
              <a:ext cx="9150" cy="8400"/>
            </a:xfrm>
            <a:custGeom>
              <a:avLst/>
              <a:gdLst/>
              <a:ahLst/>
              <a:cxnLst/>
              <a:rect l="l" t="t" r="r" b="b"/>
              <a:pathLst>
                <a:path w="366" h="336" extrusionOk="0">
                  <a:moveTo>
                    <a:pt x="183" y="1"/>
                  </a:moveTo>
                  <a:cubicBezTo>
                    <a:pt x="61" y="1"/>
                    <a:pt x="1" y="62"/>
                    <a:pt x="1" y="153"/>
                  </a:cubicBezTo>
                  <a:cubicBezTo>
                    <a:pt x="1" y="274"/>
                    <a:pt x="61" y="335"/>
                    <a:pt x="183" y="335"/>
                  </a:cubicBezTo>
                  <a:cubicBezTo>
                    <a:pt x="274" y="335"/>
                    <a:pt x="365" y="27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2" name="Google Shape;31332;p14"/>
            <p:cNvSpPr/>
            <p:nvPr/>
          </p:nvSpPr>
          <p:spPr>
            <a:xfrm>
              <a:off x="1443300" y="4190325"/>
              <a:ext cx="9150" cy="9150"/>
            </a:xfrm>
            <a:custGeom>
              <a:avLst/>
              <a:gdLst/>
              <a:ahLst/>
              <a:cxnLst/>
              <a:rect l="l" t="t" r="r" b="b"/>
              <a:pathLst>
                <a:path w="366" h="366" extrusionOk="0">
                  <a:moveTo>
                    <a:pt x="183" y="0"/>
                  </a:moveTo>
                  <a:cubicBezTo>
                    <a:pt x="61" y="0"/>
                    <a:pt x="1" y="92"/>
                    <a:pt x="1" y="183"/>
                  </a:cubicBezTo>
                  <a:cubicBezTo>
                    <a:pt x="1" y="274"/>
                    <a:pt x="61"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3" name="Google Shape;31333;p14"/>
            <p:cNvSpPr/>
            <p:nvPr/>
          </p:nvSpPr>
          <p:spPr>
            <a:xfrm>
              <a:off x="1443300" y="4289875"/>
              <a:ext cx="9150" cy="8375"/>
            </a:xfrm>
            <a:custGeom>
              <a:avLst/>
              <a:gdLst/>
              <a:ahLst/>
              <a:cxnLst/>
              <a:rect l="l" t="t" r="r" b="b"/>
              <a:pathLst>
                <a:path w="366" h="335" extrusionOk="0">
                  <a:moveTo>
                    <a:pt x="183" y="0"/>
                  </a:moveTo>
                  <a:cubicBezTo>
                    <a:pt x="92" y="0"/>
                    <a:pt x="1" y="61"/>
                    <a:pt x="1" y="152"/>
                  </a:cubicBezTo>
                  <a:cubicBezTo>
                    <a:pt x="1" y="243"/>
                    <a:pt x="92"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4" name="Google Shape;31334;p14"/>
            <p:cNvSpPr/>
            <p:nvPr/>
          </p:nvSpPr>
          <p:spPr>
            <a:xfrm>
              <a:off x="1443300" y="4389400"/>
              <a:ext cx="8375" cy="7625"/>
            </a:xfrm>
            <a:custGeom>
              <a:avLst/>
              <a:gdLst/>
              <a:ahLst/>
              <a:cxnLst/>
              <a:rect l="l" t="t" r="r" b="b"/>
              <a:pathLst>
                <a:path w="335" h="305" extrusionOk="0">
                  <a:moveTo>
                    <a:pt x="183" y="1"/>
                  </a:moveTo>
                  <a:cubicBezTo>
                    <a:pt x="92" y="1"/>
                    <a:pt x="1" y="62"/>
                    <a:pt x="1" y="153"/>
                  </a:cubicBezTo>
                  <a:cubicBezTo>
                    <a:pt x="1" y="214"/>
                    <a:pt x="92" y="305"/>
                    <a:pt x="183" y="305"/>
                  </a:cubicBezTo>
                  <a:cubicBezTo>
                    <a:pt x="274" y="305"/>
                    <a:pt x="335" y="21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5" name="Google Shape;31335;p14"/>
            <p:cNvSpPr/>
            <p:nvPr/>
          </p:nvSpPr>
          <p:spPr>
            <a:xfrm>
              <a:off x="1444050" y="4488200"/>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6" name="Google Shape;31336;p14"/>
            <p:cNvSpPr/>
            <p:nvPr/>
          </p:nvSpPr>
          <p:spPr>
            <a:xfrm>
              <a:off x="1444050" y="4587750"/>
              <a:ext cx="6875" cy="6850"/>
            </a:xfrm>
            <a:custGeom>
              <a:avLst/>
              <a:gdLst/>
              <a:ahLst/>
              <a:cxnLst/>
              <a:rect l="l" t="t" r="r" b="b"/>
              <a:pathLst>
                <a:path w="275" h="274" extrusionOk="0">
                  <a:moveTo>
                    <a:pt x="153" y="0"/>
                  </a:moveTo>
                  <a:cubicBezTo>
                    <a:pt x="62" y="0"/>
                    <a:pt x="1" y="61"/>
                    <a:pt x="1" y="122"/>
                  </a:cubicBezTo>
                  <a:cubicBezTo>
                    <a:pt x="1" y="213"/>
                    <a:pt x="62" y="274"/>
                    <a:pt x="153" y="274"/>
                  </a:cubicBezTo>
                  <a:cubicBezTo>
                    <a:pt x="214" y="274"/>
                    <a:pt x="275" y="213"/>
                    <a:pt x="275" y="122"/>
                  </a:cubicBezTo>
                  <a:cubicBezTo>
                    <a:pt x="275" y="61"/>
                    <a:pt x="21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7" name="Google Shape;31337;p14"/>
            <p:cNvSpPr/>
            <p:nvPr/>
          </p:nvSpPr>
          <p:spPr>
            <a:xfrm>
              <a:off x="1444825" y="4687300"/>
              <a:ext cx="6100" cy="6100"/>
            </a:xfrm>
            <a:custGeom>
              <a:avLst/>
              <a:gdLst/>
              <a:ahLst/>
              <a:cxnLst/>
              <a:rect l="l" t="t" r="r" b="b"/>
              <a:pathLst>
                <a:path w="244" h="244" extrusionOk="0">
                  <a:moveTo>
                    <a:pt x="122" y="0"/>
                  </a:moveTo>
                  <a:cubicBezTo>
                    <a:pt x="31" y="0"/>
                    <a:pt x="0" y="61"/>
                    <a:pt x="0" y="122"/>
                  </a:cubicBezTo>
                  <a:cubicBezTo>
                    <a:pt x="0"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8" name="Google Shape;31338;p14"/>
            <p:cNvSpPr/>
            <p:nvPr/>
          </p:nvSpPr>
          <p:spPr>
            <a:xfrm>
              <a:off x="1444825" y="4786075"/>
              <a:ext cx="6100" cy="6100"/>
            </a:xfrm>
            <a:custGeom>
              <a:avLst/>
              <a:gdLst/>
              <a:ahLst/>
              <a:cxnLst/>
              <a:rect l="l" t="t" r="r" b="b"/>
              <a:pathLst>
                <a:path w="244" h="244" extrusionOk="0">
                  <a:moveTo>
                    <a:pt x="122" y="0"/>
                  </a:moveTo>
                  <a:cubicBezTo>
                    <a:pt x="31" y="0"/>
                    <a:pt x="0" y="61"/>
                    <a:pt x="0" y="122"/>
                  </a:cubicBezTo>
                  <a:cubicBezTo>
                    <a:pt x="0" y="183"/>
                    <a:pt x="3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9" name="Google Shape;31339;p14"/>
            <p:cNvSpPr/>
            <p:nvPr/>
          </p:nvSpPr>
          <p:spPr>
            <a:xfrm>
              <a:off x="1444825" y="488562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0" name="Google Shape;31340;p14"/>
            <p:cNvSpPr/>
            <p:nvPr/>
          </p:nvSpPr>
          <p:spPr>
            <a:xfrm>
              <a:off x="1444825" y="4985175"/>
              <a:ext cx="5350" cy="4575"/>
            </a:xfrm>
            <a:custGeom>
              <a:avLst/>
              <a:gdLst/>
              <a:ahLst/>
              <a:cxnLst/>
              <a:rect l="l" t="t" r="r" b="b"/>
              <a:pathLst>
                <a:path w="214" h="183" extrusionOk="0">
                  <a:moveTo>
                    <a:pt x="122" y="0"/>
                  </a:moveTo>
                  <a:cubicBezTo>
                    <a:pt x="61" y="0"/>
                    <a:pt x="0" y="31"/>
                    <a:pt x="0" y="91"/>
                  </a:cubicBezTo>
                  <a:cubicBezTo>
                    <a:pt x="0" y="152"/>
                    <a:pt x="61" y="182"/>
                    <a:pt x="122" y="182"/>
                  </a:cubicBezTo>
                  <a:cubicBezTo>
                    <a:pt x="183" y="182"/>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1" name="Google Shape;31341;p14"/>
            <p:cNvSpPr/>
            <p:nvPr/>
          </p:nvSpPr>
          <p:spPr>
            <a:xfrm>
              <a:off x="1444825" y="5083950"/>
              <a:ext cx="5350" cy="5350"/>
            </a:xfrm>
            <a:custGeom>
              <a:avLst/>
              <a:gdLst/>
              <a:ahLst/>
              <a:cxnLst/>
              <a:rect l="l" t="t" r="r" b="b"/>
              <a:pathLst>
                <a:path w="214" h="214" extrusionOk="0">
                  <a:moveTo>
                    <a:pt x="122" y="1"/>
                  </a:moveTo>
                  <a:cubicBezTo>
                    <a:pt x="61" y="1"/>
                    <a:pt x="0" y="61"/>
                    <a:pt x="0" y="92"/>
                  </a:cubicBezTo>
                  <a:cubicBezTo>
                    <a:pt x="0" y="153"/>
                    <a:pt x="61" y="213"/>
                    <a:pt x="122" y="213"/>
                  </a:cubicBezTo>
                  <a:cubicBezTo>
                    <a:pt x="183" y="213"/>
                    <a:pt x="213" y="153"/>
                    <a:pt x="213" y="9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2" name="Google Shape;31342;p14"/>
            <p:cNvSpPr/>
            <p:nvPr/>
          </p:nvSpPr>
          <p:spPr>
            <a:xfrm>
              <a:off x="1445575" y="5183500"/>
              <a:ext cx="4600" cy="4575"/>
            </a:xfrm>
            <a:custGeom>
              <a:avLst/>
              <a:gdLst/>
              <a:ahLst/>
              <a:cxnLst/>
              <a:rect l="l" t="t" r="r" b="b"/>
              <a:pathLst>
                <a:path w="184" h="183" extrusionOk="0">
                  <a:moveTo>
                    <a:pt x="92" y="0"/>
                  </a:moveTo>
                  <a:cubicBezTo>
                    <a:pt x="31" y="0"/>
                    <a:pt x="1" y="31"/>
                    <a:pt x="1" y="92"/>
                  </a:cubicBezTo>
                  <a:cubicBezTo>
                    <a:pt x="1" y="122"/>
                    <a:pt x="31" y="183"/>
                    <a:pt x="92" y="183"/>
                  </a:cubicBezTo>
                  <a:cubicBezTo>
                    <a:pt x="122" y="183"/>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3" name="Google Shape;31343;p14"/>
            <p:cNvSpPr/>
            <p:nvPr/>
          </p:nvSpPr>
          <p:spPr>
            <a:xfrm>
              <a:off x="1445575" y="5283050"/>
              <a:ext cx="3825" cy="3825"/>
            </a:xfrm>
            <a:custGeom>
              <a:avLst/>
              <a:gdLst/>
              <a:ahLst/>
              <a:cxnLst/>
              <a:rect l="l" t="t" r="r" b="b"/>
              <a:pathLst>
                <a:path w="153" h="153" extrusionOk="0">
                  <a:moveTo>
                    <a:pt x="92" y="0"/>
                  </a:moveTo>
                  <a:cubicBezTo>
                    <a:pt x="31" y="0"/>
                    <a:pt x="1" y="31"/>
                    <a:pt x="1" y="61"/>
                  </a:cubicBezTo>
                  <a:cubicBezTo>
                    <a:pt x="1" y="122"/>
                    <a:pt x="31" y="152"/>
                    <a:pt x="92" y="152"/>
                  </a:cubicBezTo>
                  <a:cubicBezTo>
                    <a:pt x="122" y="152"/>
                    <a:pt x="153" y="12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4" name="Google Shape;31344;p14"/>
            <p:cNvSpPr/>
            <p:nvPr/>
          </p:nvSpPr>
          <p:spPr>
            <a:xfrm>
              <a:off x="1445575" y="5381825"/>
              <a:ext cx="3825" cy="3825"/>
            </a:xfrm>
            <a:custGeom>
              <a:avLst/>
              <a:gdLst/>
              <a:ahLst/>
              <a:cxnLst/>
              <a:rect l="l" t="t" r="r" b="b"/>
              <a:pathLst>
                <a:path w="153" h="153" extrusionOk="0">
                  <a:moveTo>
                    <a:pt x="92" y="1"/>
                  </a:moveTo>
                  <a:cubicBezTo>
                    <a:pt x="31" y="1"/>
                    <a:pt x="1" y="31"/>
                    <a:pt x="1" y="92"/>
                  </a:cubicBezTo>
                  <a:cubicBezTo>
                    <a:pt x="1" y="122"/>
                    <a:pt x="31" y="153"/>
                    <a:pt x="92" y="153"/>
                  </a:cubicBezTo>
                  <a:cubicBezTo>
                    <a:pt x="122" y="153"/>
                    <a:pt x="153" y="122"/>
                    <a:pt x="153" y="9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5" name="Google Shape;31345;p14"/>
            <p:cNvSpPr/>
            <p:nvPr/>
          </p:nvSpPr>
          <p:spPr>
            <a:xfrm>
              <a:off x="1445575" y="5481375"/>
              <a:ext cx="3825" cy="3050"/>
            </a:xfrm>
            <a:custGeom>
              <a:avLst/>
              <a:gdLst/>
              <a:ahLst/>
              <a:cxnLst/>
              <a:rect l="l" t="t" r="r" b="b"/>
              <a:pathLst>
                <a:path w="153" h="122" extrusionOk="0">
                  <a:moveTo>
                    <a:pt x="92" y="0"/>
                  </a:moveTo>
                  <a:cubicBezTo>
                    <a:pt x="62" y="0"/>
                    <a:pt x="1" y="31"/>
                    <a:pt x="1" y="61"/>
                  </a:cubicBezTo>
                  <a:cubicBezTo>
                    <a:pt x="1" y="92"/>
                    <a:pt x="62" y="122"/>
                    <a:pt x="92" y="122"/>
                  </a:cubicBezTo>
                  <a:cubicBezTo>
                    <a:pt x="122" y="122"/>
                    <a:pt x="153" y="9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6" name="Google Shape;31346;p14"/>
            <p:cNvSpPr/>
            <p:nvPr/>
          </p:nvSpPr>
          <p:spPr>
            <a:xfrm>
              <a:off x="1445575" y="5580150"/>
              <a:ext cx="3825" cy="3825"/>
            </a:xfrm>
            <a:custGeom>
              <a:avLst/>
              <a:gdLst/>
              <a:ahLst/>
              <a:cxnLst/>
              <a:rect l="l" t="t" r="r" b="b"/>
              <a:pathLst>
                <a:path w="153" h="153" extrusionOk="0">
                  <a:moveTo>
                    <a:pt x="92" y="1"/>
                  </a:moveTo>
                  <a:cubicBezTo>
                    <a:pt x="62" y="1"/>
                    <a:pt x="1" y="31"/>
                    <a:pt x="1" y="62"/>
                  </a:cubicBezTo>
                  <a:cubicBezTo>
                    <a:pt x="1" y="122"/>
                    <a:pt x="62" y="153"/>
                    <a:pt x="92" y="153"/>
                  </a:cubicBezTo>
                  <a:cubicBezTo>
                    <a:pt x="122" y="153"/>
                    <a:pt x="153" y="122"/>
                    <a:pt x="153" y="6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7" name="Google Shape;31347;p14"/>
            <p:cNvSpPr/>
            <p:nvPr/>
          </p:nvSpPr>
          <p:spPr>
            <a:xfrm>
              <a:off x="1446350" y="5679700"/>
              <a:ext cx="3050" cy="3075"/>
            </a:xfrm>
            <a:custGeom>
              <a:avLst/>
              <a:gdLst/>
              <a:ahLst/>
              <a:cxnLst/>
              <a:rect l="l" t="t" r="r" b="b"/>
              <a:pathLst>
                <a:path w="122" h="123" extrusionOk="0">
                  <a:moveTo>
                    <a:pt x="61" y="1"/>
                  </a:moveTo>
                  <a:cubicBezTo>
                    <a:pt x="31" y="1"/>
                    <a:pt x="0" y="31"/>
                    <a:pt x="0" y="61"/>
                  </a:cubicBezTo>
                  <a:cubicBezTo>
                    <a:pt x="0" y="92"/>
                    <a:pt x="31" y="122"/>
                    <a:pt x="61" y="122"/>
                  </a:cubicBezTo>
                  <a:cubicBezTo>
                    <a:pt x="91" y="12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8" name="Google Shape;31348;p14"/>
            <p:cNvSpPr/>
            <p:nvPr/>
          </p:nvSpPr>
          <p:spPr>
            <a:xfrm>
              <a:off x="1446350" y="5779250"/>
              <a:ext cx="2300" cy="2300"/>
            </a:xfrm>
            <a:custGeom>
              <a:avLst/>
              <a:gdLst/>
              <a:ahLst/>
              <a:cxnLst/>
              <a:rect l="l" t="t" r="r" b="b"/>
              <a:pathLst>
                <a:path w="92" h="92" extrusionOk="0">
                  <a:moveTo>
                    <a:pt x="61" y="0"/>
                  </a:moveTo>
                  <a:cubicBezTo>
                    <a:pt x="31" y="0"/>
                    <a:pt x="0" y="0"/>
                    <a:pt x="0" y="31"/>
                  </a:cubicBezTo>
                  <a:cubicBezTo>
                    <a:pt x="0" y="61"/>
                    <a:pt x="31" y="92"/>
                    <a:pt x="61" y="92"/>
                  </a:cubicBezTo>
                  <a:cubicBezTo>
                    <a:pt x="91" y="92"/>
                    <a:pt x="91" y="61"/>
                    <a:pt x="91" y="31"/>
                  </a:cubicBezTo>
                  <a:cubicBezTo>
                    <a:pt x="91"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9" name="Google Shape;31349;p14"/>
            <p:cNvSpPr/>
            <p:nvPr/>
          </p:nvSpPr>
          <p:spPr>
            <a:xfrm>
              <a:off x="1446350" y="5878025"/>
              <a:ext cx="2300" cy="2325"/>
            </a:xfrm>
            <a:custGeom>
              <a:avLst/>
              <a:gdLst/>
              <a:ahLst/>
              <a:cxnLst/>
              <a:rect l="l" t="t" r="r" b="b"/>
              <a:pathLst>
                <a:path w="92" h="93" extrusionOk="0">
                  <a:moveTo>
                    <a:pt x="61" y="1"/>
                  </a:moveTo>
                  <a:cubicBezTo>
                    <a:pt x="31" y="1"/>
                    <a:pt x="0" y="31"/>
                    <a:pt x="0" y="62"/>
                  </a:cubicBezTo>
                  <a:cubicBezTo>
                    <a:pt x="0" y="62"/>
                    <a:pt x="31" y="92"/>
                    <a:pt x="61" y="92"/>
                  </a:cubicBezTo>
                  <a:cubicBezTo>
                    <a:pt x="91" y="92"/>
                    <a:pt x="91" y="62"/>
                    <a:pt x="91" y="62"/>
                  </a:cubicBezTo>
                  <a:cubicBezTo>
                    <a:pt x="91"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0" name="Google Shape;31350;p14"/>
            <p:cNvSpPr/>
            <p:nvPr/>
          </p:nvSpPr>
          <p:spPr>
            <a:xfrm>
              <a:off x="1447100" y="5977575"/>
              <a:ext cx="1550" cy="1550"/>
            </a:xfrm>
            <a:custGeom>
              <a:avLst/>
              <a:gdLst/>
              <a:ahLst/>
              <a:cxnLst/>
              <a:rect l="l" t="t" r="r" b="b"/>
              <a:pathLst>
                <a:path w="62" h="62" extrusionOk="0">
                  <a:moveTo>
                    <a:pt x="31" y="1"/>
                  </a:moveTo>
                  <a:cubicBezTo>
                    <a:pt x="1" y="1"/>
                    <a:pt x="1" y="1"/>
                    <a:pt x="1" y="31"/>
                  </a:cubicBezTo>
                  <a:cubicBezTo>
                    <a:pt x="1" y="62"/>
                    <a:pt x="1" y="62"/>
                    <a:pt x="31" y="62"/>
                  </a:cubicBezTo>
                  <a:cubicBezTo>
                    <a:pt x="31" y="62"/>
                    <a:pt x="61" y="62"/>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1" name="Google Shape;31351;p14"/>
            <p:cNvSpPr/>
            <p:nvPr/>
          </p:nvSpPr>
          <p:spPr>
            <a:xfrm>
              <a:off x="1447100" y="6076375"/>
              <a:ext cx="1550" cy="2300"/>
            </a:xfrm>
            <a:custGeom>
              <a:avLst/>
              <a:gdLst/>
              <a:ahLst/>
              <a:cxnLst/>
              <a:rect l="l" t="t" r="r" b="b"/>
              <a:pathLst>
                <a:path w="62" h="92" extrusionOk="0">
                  <a:moveTo>
                    <a:pt x="31" y="0"/>
                  </a:moveTo>
                  <a:cubicBezTo>
                    <a:pt x="1" y="0"/>
                    <a:pt x="1" y="31"/>
                    <a:pt x="1" y="31"/>
                  </a:cubicBezTo>
                  <a:cubicBezTo>
                    <a:pt x="1" y="61"/>
                    <a:pt x="1" y="91"/>
                    <a:pt x="31" y="91"/>
                  </a:cubicBezTo>
                  <a:cubicBezTo>
                    <a:pt x="31" y="9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2" name="Google Shape;31352;p14"/>
            <p:cNvSpPr/>
            <p:nvPr/>
          </p:nvSpPr>
          <p:spPr>
            <a:xfrm>
              <a:off x="1317150" y="306525"/>
              <a:ext cx="50950" cy="47900"/>
            </a:xfrm>
            <a:custGeom>
              <a:avLst/>
              <a:gdLst/>
              <a:ahLst/>
              <a:cxnLst/>
              <a:rect l="l" t="t" r="r" b="b"/>
              <a:pathLst>
                <a:path w="2038" h="1916" extrusionOk="0">
                  <a:moveTo>
                    <a:pt x="1004" y="1"/>
                  </a:moveTo>
                  <a:cubicBezTo>
                    <a:pt x="457" y="1"/>
                    <a:pt x="1" y="426"/>
                    <a:pt x="1" y="943"/>
                  </a:cubicBezTo>
                  <a:cubicBezTo>
                    <a:pt x="1" y="1490"/>
                    <a:pt x="457" y="1915"/>
                    <a:pt x="1004" y="1915"/>
                  </a:cubicBezTo>
                  <a:cubicBezTo>
                    <a:pt x="1581" y="1915"/>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3" name="Google Shape;31353;p14"/>
            <p:cNvSpPr/>
            <p:nvPr/>
          </p:nvSpPr>
          <p:spPr>
            <a:xfrm>
              <a:off x="1317150" y="405300"/>
              <a:ext cx="50950" cy="47900"/>
            </a:xfrm>
            <a:custGeom>
              <a:avLst/>
              <a:gdLst/>
              <a:ahLst/>
              <a:cxnLst/>
              <a:rect l="l" t="t" r="r" b="b"/>
              <a:pathLst>
                <a:path w="2038" h="1916" extrusionOk="0">
                  <a:moveTo>
                    <a:pt x="1004" y="1"/>
                  </a:moveTo>
                  <a:cubicBezTo>
                    <a:pt x="457" y="1"/>
                    <a:pt x="1" y="427"/>
                    <a:pt x="1" y="974"/>
                  </a:cubicBezTo>
                  <a:cubicBezTo>
                    <a:pt x="1" y="1490"/>
                    <a:pt x="457" y="1916"/>
                    <a:pt x="1004" y="1916"/>
                  </a:cubicBezTo>
                  <a:cubicBezTo>
                    <a:pt x="1581" y="1916"/>
                    <a:pt x="2037" y="1490"/>
                    <a:pt x="2037" y="974"/>
                  </a:cubicBezTo>
                  <a:cubicBezTo>
                    <a:pt x="2037" y="427"/>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4" name="Google Shape;31354;p14"/>
            <p:cNvSpPr/>
            <p:nvPr/>
          </p:nvSpPr>
          <p:spPr>
            <a:xfrm>
              <a:off x="1317925" y="505625"/>
              <a:ext cx="49425" cy="45600"/>
            </a:xfrm>
            <a:custGeom>
              <a:avLst/>
              <a:gdLst/>
              <a:ahLst/>
              <a:cxnLst/>
              <a:rect l="l" t="t" r="r" b="b"/>
              <a:pathLst>
                <a:path w="1977" h="1824" extrusionOk="0">
                  <a:moveTo>
                    <a:pt x="973" y="0"/>
                  </a:moveTo>
                  <a:cubicBezTo>
                    <a:pt x="456" y="0"/>
                    <a:pt x="0" y="395"/>
                    <a:pt x="0" y="912"/>
                  </a:cubicBezTo>
                  <a:cubicBezTo>
                    <a:pt x="0" y="1429"/>
                    <a:pt x="456" y="1824"/>
                    <a:pt x="973" y="1824"/>
                  </a:cubicBezTo>
                  <a:cubicBezTo>
                    <a:pt x="1520" y="1824"/>
                    <a:pt x="1976" y="1429"/>
                    <a:pt x="1976" y="912"/>
                  </a:cubicBezTo>
                  <a:cubicBezTo>
                    <a:pt x="197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5" name="Google Shape;31355;p14"/>
            <p:cNvSpPr/>
            <p:nvPr/>
          </p:nvSpPr>
          <p:spPr>
            <a:xfrm>
              <a:off x="1318675" y="605175"/>
              <a:ext cx="47900" cy="44850"/>
            </a:xfrm>
            <a:custGeom>
              <a:avLst/>
              <a:gdLst/>
              <a:ahLst/>
              <a:cxnLst/>
              <a:rect l="l" t="t" r="r" b="b"/>
              <a:pathLst>
                <a:path w="1916" h="1794" extrusionOk="0">
                  <a:moveTo>
                    <a:pt x="943" y="0"/>
                  </a:moveTo>
                  <a:cubicBezTo>
                    <a:pt x="426" y="0"/>
                    <a:pt x="1" y="395"/>
                    <a:pt x="1" y="881"/>
                  </a:cubicBezTo>
                  <a:cubicBezTo>
                    <a:pt x="1" y="1398"/>
                    <a:pt x="426" y="1793"/>
                    <a:pt x="943" y="1793"/>
                  </a:cubicBezTo>
                  <a:cubicBezTo>
                    <a:pt x="1490" y="1793"/>
                    <a:pt x="1916" y="1398"/>
                    <a:pt x="1916" y="881"/>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6" name="Google Shape;31356;p14"/>
            <p:cNvSpPr/>
            <p:nvPr/>
          </p:nvSpPr>
          <p:spPr>
            <a:xfrm>
              <a:off x="1319450" y="704700"/>
              <a:ext cx="46375" cy="44100"/>
            </a:xfrm>
            <a:custGeom>
              <a:avLst/>
              <a:gdLst/>
              <a:ahLst/>
              <a:cxnLst/>
              <a:rect l="l" t="t" r="r" b="b"/>
              <a:pathLst>
                <a:path w="1855" h="1764" extrusionOk="0">
                  <a:moveTo>
                    <a:pt x="912" y="1"/>
                  </a:moveTo>
                  <a:cubicBezTo>
                    <a:pt x="426" y="1"/>
                    <a:pt x="0" y="396"/>
                    <a:pt x="0" y="882"/>
                  </a:cubicBezTo>
                  <a:cubicBezTo>
                    <a:pt x="0" y="1369"/>
                    <a:pt x="426" y="1764"/>
                    <a:pt x="912" y="1764"/>
                  </a:cubicBezTo>
                  <a:cubicBezTo>
                    <a:pt x="1429" y="1764"/>
                    <a:pt x="1854" y="1369"/>
                    <a:pt x="1854" y="882"/>
                  </a:cubicBezTo>
                  <a:cubicBezTo>
                    <a:pt x="185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7" name="Google Shape;31357;p14"/>
            <p:cNvSpPr/>
            <p:nvPr/>
          </p:nvSpPr>
          <p:spPr>
            <a:xfrm>
              <a:off x="1320200" y="805025"/>
              <a:ext cx="44850" cy="41800"/>
            </a:xfrm>
            <a:custGeom>
              <a:avLst/>
              <a:gdLst/>
              <a:ahLst/>
              <a:cxnLst/>
              <a:rect l="l" t="t" r="r" b="b"/>
              <a:pathLst>
                <a:path w="1794" h="1672" extrusionOk="0">
                  <a:moveTo>
                    <a:pt x="882" y="0"/>
                  </a:moveTo>
                  <a:cubicBezTo>
                    <a:pt x="396" y="0"/>
                    <a:pt x="0" y="365"/>
                    <a:pt x="0" y="821"/>
                  </a:cubicBezTo>
                  <a:cubicBezTo>
                    <a:pt x="0" y="1277"/>
                    <a:pt x="396" y="1672"/>
                    <a:pt x="882" y="1672"/>
                  </a:cubicBezTo>
                  <a:cubicBezTo>
                    <a:pt x="1399" y="1672"/>
                    <a:pt x="1794" y="1277"/>
                    <a:pt x="1794" y="821"/>
                  </a:cubicBezTo>
                  <a:cubicBezTo>
                    <a:pt x="1794" y="365"/>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8" name="Google Shape;31358;p14"/>
            <p:cNvSpPr/>
            <p:nvPr/>
          </p:nvSpPr>
          <p:spPr>
            <a:xfrm>
              <a:off x="1320950" y="903800"/>
              <a:ext cx="43350" cy="41825"/>
            </a:xfrm>
            <a:custGeom>
              <a:avLst/>
              <a:gdLst/>
              <a:ahLst/>
              <a:cxnLst/>
              <a:rect l="l" t="t" r="r" b="b"/>
              <a:pathLst>
                <a:path w="1734" h="1673" extrusionOk="0">
                  <a:moveTo>
                    <a:pt x="852" y="0"/>
                  </a:moveTo>
                  <a:cubicBezTo>
                    <a:pt x="396" y="0"/>
                    <a:pt x="1" y="396"/>
                    <a:pt x="1" y="852"/>
                  </a:cubicBezTo>
                  <a:cubicBezTo>
                    <a:pt x="1" y="1307"/>
                    <a:pt x="396" y="1672"/>
                    <a:pt x="852" y="1672"/>
                  </a:cubicBezTo>
                  <a:cubicBezTo>
                    <a:pt x="1338" y="1672"/>
                    <a:pt x="1733" y="1307"/>
                    <a:pt x="1733" y="852"/>
                  </a:cubicBezTo>
                  <a:cubicBezTo>
                    <a:pt x="1733" y="396"/>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9" name="Google Shape;31359;p14"/>
            <p:cNvSpPr/>
            <p:nvPr/>
          </p:nvSpPr>
          <p:spPr>
            <a:xfrm>
              <a:off x="1321725" y="1004100"/>
              <a:ext cx="41825" cy="39550"/>
            </a:xfrm>
            <a:custGeom>
              <a:avLst/>
              <a:gdLst/>
              <a:ahLst/>
              <a:cxnLst/>
              <a:rect l="l" t="t" r="r" b="b"/>
              <a:pathLst>
                <a:path w="1673" h="1582" extrusionOk="0">
                  <a:moveTo>
                    <a:pt x="821" y="1"/>
                  </a:moveTo>
                  <a:cubicBezTo>
                    <a:pt x="365" y="1"/>
                    <a:pt x="0" y="365"/>
                    <a:pt x="0" y="791"/>
                  </a:cubicBezTo>
                  <a:cubicBezTo>
                    <a:pt x="0" y="1217"/>
                    <a:pt x="365" y="1581"/>
                    <a:pt x="821" y="1581"/>
                  </a:cubicBezTo>
                  <a:cubicBezTo>
                    <a:pt x="1307" y="1581"/>
                    <a:pt x="1672" y="1217"/>
                    <a:pt x="1672" y="791"/>
                  </a:cubicBezTo>
                  <a:cubicBezTo>
                    <a:pt x="1672" y="36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0" name="Google Shape;31360;p14"/>
            <p:cNvSpPr/>
            <p:nvPr/>
          </p:nvSpPr>
          <p:spPr>
            <a:xfrm>
              <a:off x="1322475" y="1103650"/>
              <a:ext cx="40300" cy="38775"/>
            </a:xfrm>
            <a:custGeom>
              <a:avLst/>
              <a:gdLst/>
              <a:ahLst/>
              <a:cxnLst/>
              <a:rect l="l" t="t" r="r" b="b"/>
              <a:pathLst>
                <a:path w="1612" h="1551" extrusionOk="0">
                  <a:moveTo>
                    <a:pt x="791" y="1"/>
                  </a:moveTo>
                  <a:cubicBezTo>
                    <a:pt x="365" y="1"/>
                    <a:pt x="1" y="335"/>
                    <a:pt x="1" y="760"/>
                  </a:cubicBezTo>
                  <a:cubicBezTo>
                    <a:pt x="1" y="1186"/>
                    <a:pt x="365" y="1551"/>
                    <a:pt x="791" y="1551"/>
                  </a:cubicBezTo>
                  <a:cubicBezTo>
                    <a:pt x="1247" y="1551"/>
                    <a:pt x="1612" y="1186"/>
                    <a:pt x="1612" y="760"/>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1" name="Google Shape;31361;p14"/>
            <p:cNvSpPr/>
            <p:nvPr/>
          </p:nvSpPr>
          <p:spPr>
            <a:xfrm>
              <a:off x="1322475" y="1203200"/>
              <a:ext cx="40300" cy="37250"/>
            </a:xfrm>
            <a:custGeom>
              <a:avLst/>
              <a:gdLst/>
              <a:ahLst/>
              <a:cxnLst/>
              <a:rect l="l" t="t" r="r" b="b"/>
              <a:pathLst>
                <a:path w="1612" h="1490" extrusionOk="0">
                  <a:moveTo>
                    <a:pt x="791" y="0"/>
                  </a:moveTo>
                  <a:cubicBezTo>
                    <a:pt x="365" y="0"/>
                    <a:pt x="1" y="335"/>
                    <a:pt x="1" y="760"/>
                  </a:cubicBezTo>
                  <a:cubicBezTo>
                    <a:pt x="1" y="1155"/>
                    <a:pt x="365" y="1490"/>
                    <a:pt x="791" y="1490"/>
                  </a:cubicBezTo>
                  <a:cubicBezTo>
                    <a:pt x="1247" y="1490"/>
                    <a:pt x="1612" y="1155"/>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2" name="Google Shape;31362;p14"/>
            <p:cNvSpPr/>
            <p:nvPr/>
          </p:nvSpPr>
          <p:spPr>
            <a:xfrm>
              <a:off x="1323250" y="1302750"/>
              <a:ext cx="38775" cy="36500"/>
            </a:xfrm>
            <a:custGeom>
              <a:avLst/>
              <a:gdLst/>
              <a:ahLst/>
              <a:cxnLst/>
              <a:rect l="l" t="t" r="r" b="b"/>
              <a:pathLst>
                <a:path w="1551" h="1460" extrusionOk="0">
                  <a:moveTo>
                    <a:pt x="760" y="0"/>
                  </a:moveTo>
                  <a:cubicBezTo>
                    <a:pt x="334" y="0"/>
                    <a:pt x="0" y="335"/>
                    <a:pt x="0" y="730"/>
                  </a:cubicBezTo>
                  <a:cubicBezTo>
                    <a:pt x="0" y="1125"/>
                    <a:pt x="334" y="1459"/>
                    <a:pt x="760" y="1459"/>
                  </a:cubicBezTo>
                  <a:cubicBezTo>
                    <a:pt x="1185" y="1459"/>
                    <a:pt x="1550" y="1125"/>
                    <a:pt x="1550" y="730"/>
                  </a:cubicBezTo>
                  <a:cubicBezTo>
                    <a:pt x="155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3" name="Google Shape;31363;p14"/>
            <p:cNvSpPr/>
            <p:nvPr/>
          </p:nvSpPr>
          <p:spPr>
            <a:xfrm>
              <a:off x="1324000" y="1403050"/>
              <a:ext cx="37250" cy="34225"/>
            </a:xfrm>
            <a:custGeom>
              <a:avLst/>
              <a:gdLst/>
              <a:ahLst/>
              <a:cxnLst/>
              <a:rect l="l" t="t" r="r" b="b"/>
              <a:pathLst>
                <a:path w="1490" h="1369" extrusionOk="0">
                  <a:moveTo>
                    <a:pt x="730" y="0"/>
                  </a:moveTo>
                  <a:cubicBezTo>
                    <a:pt x="335" y="0"/>
                    <a:pt x="0" y="304"/>
                    <a:pt x="0" y="699"/>
                  </a:cubicBezTo>
                  <a:cubicBezTo>
                    <a:pt x="0" y="1064"/>
                    <a:pt x="335" y="1368"/>
                    <a:pt x="730" y="1368"/>
                  </a:cubicBezTo>
                  <a:cubicBezTo>
                    <a:pt x="1155" y="1368"/>
                    <a:pt x="1490" y="1064"/>
                    <a:pt x="1490" y="69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4" name="Google Shape;31364;p14"/>
            <p:cNvSpPr/>
            <p:nvPr/>
          </p:nvSpPr>
          <p:spPr>
            <a:xfrm>
              <a:off x="1324750" y="1502600"/>
              <a:ext cx="35750" cy="33450"/>
            </a:xfrm>
            <a:custGeom>
              <a:avLst/>
              <a:gdLst/>
              <a:ahLst/>
              <a:cxnLst/>
              <a:rect l="l" t="t" r="r" b="b"/>
              <a:pathLst>
                <a:path w="1430" h="1338" extrusionOk="0">
                  <a:moveTo>
                    <a:pt x="700" y="0"/>
                  </a:moveTo>
                  <a:cubicBezTo>
                    <a:pt x="335" y="0"/>
                    <a:pt x="1" y="304"/>
                    <a:pt x="1" y="669"/>
                  </a:cubicBezTo>
                  <a:cubicBezTo>
                    <a:pt x="1" y="1034"/>
                    <a:pt x="335" y="1338"/>
                    <a:pt x="700" y="1338"/>
                  </a:cubicBezTo>
                  <a:cubicBezTo>
                    <a:pt x="1095" y="1338"/>
                    <a:pt x="1429" y="1034"/>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5" name="Google Shape;31365;p14"/>
            <p:cNvSpPr/>
            <p:nvPr/>
          </p:nvSpPr>
          <p:spPr>
            <a:xfrm>
              <a:off x="1325525" y="1602150"/>
              <a:ext cx="34225" cy="32700"/>
            </a:xfrm>
            <a:custGeom>
              <a:avLst/>
              <a:gdLst/>
              <a:ahLst/>
              <a:cxnLst/>
              <a:rect l="l" t="t" r="r" b="b"/>
              <a:pathLst>
                <a:path w="1369" h="1308" extrusionOk="0">
                  <a:moveTo>
                    <a:pt x="669" y="0"/>
                  </a:moveTo>
                  <a:cubicBezTo>
                    <a:pt x="304" y="0"/>
                    <a:pt x="0" y="304"/>
                    <a:pt x="0" y="638"/>
                  </a:cubicBezTo>
                  <a:cubicBezTo>
                    <a:pt x="0" y="1003"/>
                    <a:pt x="304" y="1307"/>
                    <a:pt x="669" y="1307"/>
                  </a:cubicBezTo>
                  <a:cubicBezTo>
                    <a:pt x="1064" y="1307"/>
                    <a:pt x="1368" y="1003"/>
                    <a:pt x="1368" y="638"/>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6" name="Google Shape;31366;p14"/>
            <p:cNvSpPr/>
            <p:nvPr/>
          </p:nvSpPr>
          <p:spPr>
            <a:xfrm>
              <a:off x="1326275" y="1701675"/>
              <a:ext cx="32700" cy="31200"/>
            </a:xfrm>
            <a:custGeom>
              <a:avLst/>
              <a:gdLst/>
              <a:ahLst/>
              <a:cxnLst/>
              <a:rect l="l" t="t" r="r" b="b"/>
              <a:pathLst>
                <a:path w="1308" h="1248" extrusionOk="0">
                  <a:moveTo>
                    <a:pt x="639" y="1"/>
                  </a:moveTo>
                  <a:cubicBezTo>
                    <a:pt x="274" y="1"/>
                    <a:pt x="1" y="274"/>
                    <a:pt x="1" y="639"/>
                  </a:cubicBezTo>
                  <a:cubicBezTo>
                    <a:pt x="1" y="973"/>
                    <a:pt x="274" y="1247"/>
                    <a:pt x="639" y="1247"/>
                  </a:cubicBezTo>
                  <a:cubicBezTo>
                    <a:pt x="1034" y="1247"/>
                    <a:pt x="1308" y="973"/>
                    <a:pt x="1308" y="639"/>
                  </a:cubicBezTo>
                  <a:cubicBezTo>
                    <a:pt x="1308" y="274"/>
                    <a:pt x="103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7" name="Google Shape;31367;p14"/>
            <p:cNvSpPr/>
            <p:nvPr/>
          </p:nvSpPr>
          <p:spPr>
            <a:xfrm>
              <a:off x="1326275" y="1801225"/>
              <a:ext cx="32700" cy="30425"/>
            </a:xfrm>
            <a:custGeom>
              <a:avLst/>
              <a:gdLst/>
              <a:ahLst/>
              <a:cxnLst/>
              <a:rect l="l" t="t" r="r" b="b"/>
              <a:pathLst>
                <a:path w="1308" h="1217" extrusionOk="0">
                  <a:moveTo>
                    <a:pt x="639" y="1"/>
                  </a:moveTo>
                  <a:cubicBezTo>
                    <a:pt x="305" y="1"/>
                    <a:pt x="1" y="274"/>
                    <a:pt x="1" y="609"/>
                  </a:cubicBezTo>
                  <a:cubicBezTo>
                    <a:pt x="1" y="943"/>
                    <a:pt x="305" y="1216"/>
                    <a:pt x="639" y="1216"/>
                  </a:cubicBezTo>
                  <a:cubicBezTo>
                    <a:pt x="1004" y="1216"/>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8" name="Google Shape;31368;p14"/>
            <p:cNvSpPr/>
            <p:nvPr/>
          </p:nvSpPr>
          <p:spPr>
            <a:xfrm>
              <a:off x="1327050" y="1900775"/>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9" name="Google Shape;31369;p14"/>
            <p:cNvSpPr/>
            <p:nvPr/>
          </p:nvSpPr>
          <p:spPr>
            <a:xfrm>
              <a:off x="1327800" y="2001075"/>
              <a:ext cx="29650" cy="27375"/>
            </a:xfrm>
            <a:custGeom>
              <a:avLst/>
              <a:gdLst/>
              <a:ahLst/>
              <a:cxnLst/>
              <a:rect l="l" t="t" r="r" b="b"/>
              <a:pathLst>
                <a:path w="1186" h="1095" extrusionOk="0">
                  <a:moveTo>
                    <a:pt x="578" y="1"/>
                  </a:moveTo>
                  <a:cubicBezTo>
                    <a:pt x="274" y="1"/>
                    <a:pt x="0" y="244"/>
                    <a:pt x="0" y="548"/>
                  </a:cubicBezTo>
                  <a:cubicBezTo>
                    <a:pt x="0" y="852"/>
                    <a:pt x="274" y="1095"/>
                    <a:pt x="578" y="1095"/>
                  </a:cubicBezTo>
                  <a:cubicBezTo>
                    <a:pt x="912" y="1095"/>
                    <a:pt x="1186" y="85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0" name="Google Shape;31370;p14"/>
            <p:cNvSpPr/>
            <p:nvPr/>
          </p:nvSpPr>
          <p:spPr>
            <a:xfrm>
              <a:off x="1328550" y="2100625"/>
              <a:ext cx="28150" cy="26625"/>
            </a:xfrm>
            <a:custGeom>
              <a:avLst/>
              <a:gdLst/>
              <a:ahLst/>
              <a:cxnLst/>
              <a:rect l="l" t="t" r="r" b="b"/>
              <a:pathLst>
                <a:path w="1126" h="1065" extrusionOk="0">
                  <a:moveTo>
                    <a:pt x="548" y="1"/>
                  </a:moveTo>
                  <a:cubicBezTo>
                    <a:pt x="244" y="1"/>
                    <a:pt x="1" y="244"/>
                    <a:pt x="1" y="517"/>
                  </a:cubicBezTo>
                  <a:cubicBezTo>
                    <a:pt x="1" y="821"/>
                    <a:pt x="244" y="1064"/>
                    <a:pt x="548" y="1064"/>
                  </a:cubicBezTo>
                  <a:cubicBezTo>
                    <a:pt x="882" y="1064"/>
                    <a:pt x="1125" y="821"/>
                    <a:pt x="1125" y="517"/>
                  </a:cubicBezTo>
                  <a:cubicBezTo>
                    <a:pt x="1125" y="244"/>
                    <a:pt x="88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1" name="Google Shape;31371;p14"/>
            <p:cNvSpPr/>
            <p:nvPr/>
          </p:nvSpPr>
          <p:spPr>
            <a:xfrm>
              <a:off x="1328550" y="2200175"/>
              <a:ext cx="27400" cy="25850"/>
            </a:xfrm>
            <a:custGeom>
              <a:avLst/>
              <a:gdLst/>
              <a:ahLst/>
              <a:cxnLst/>
              <a:rect l="l" t="t" r="r" b="b"/>
              <a:pathLst>
                <a:path w="1096" h="1034" extrusionOk="0">
                  <a:moveTo>
                    <a:pt x="548" y="0"/>
                  </a:moveTo>
                  <a:cubicBezTo>
                    <a:pt x="274" y="0"/>
                    <a:pt x="1" y="213"/>
                    <a:pt x="1" y="517"/>
                  </a:cubicBezTo>
                  <a:cubicBezTo>
                    <a:pt x="1" y="791"/>
                    <a:pt x="27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2" name="Google Shape;31372;p14"/>
            <p:cNvSpPr/>
            <p:nvPr/>
          </p:nvSpPr>
          <p:spPr>
            <a:xfrm>
              <a:off x="1329325" y="2299725"/>
              <a:ext cx="26625" cy="24325"/>
            </a:xfrm>
            <a:custGeom>
              <a:avLst/>
              <a:gdLst/>
              <a:ahLst/>
              <a:cxnLst/>
              <a:rect l="l" t="t" r="r" b="b"/>
              <a:pathLst>
                <a:path w="1065" h="973" extrusionOk="0">
                  <a:moveTo>
                    <a:pt x="517" y="0"/>
                  </a:moveTo>
                  <a:cubicBezTo>
                    <a:pt x="243" y="0"/>
                    <a:pt x="0" y="213"/>
                    <a:pt x="0" y="486"/>
                  </a:cubicBezTo>
                  <a:cubicBezTo>
                    <a:pt x="0" y="760"/>
                    <a:pt x="243" y="973"/>
                    <a:pt x="517" y="973"/>
                  </a:cubicBezTo>
                  <a:cubicBezTo>
                    <a:pt x="821" y="973"/>
                    <a:pt x="1064" y="760"/>
                    <a:pt x="1064" y="486"/>
                  </a:cubicBezTo>
                  <a:cubicBezTo>
                    <a:pt x="106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3" name="Google Shape;31373;p14"/>
            <p:cNvSpPr/>
            <p:nvPr/>
          </p:nvSpPr>
          <p:spPr>
            <a:xfrm>
              <a:off x="1330075" y="2399250"/>
              <a:ext cx="25100" cy="23600"/>
            </a:xfrm>
            <a:custGeom>
              <a:avLst/>
              <a:gdLst/>
              <a:ahLst/>
              <a:cxnLst/>
              <a:rect l="l" t="t" r="r" b="b"/>
              <a:pathLst>
                <a:path w="1004" h="944" extrusionOk="0">
                  <a:moveTo>
                    <a:pt x="487" y="1"/>
                  </a:moveTo>
                  <a:cubicBezTo>
                    <a:pt x="213" y="1"/>
                    <a:pt x="1" y="214"/>
                    <a:pt x="1" y="487"/>
                  </a:cubicBezTo>
                  <a:cubicBezTo>
                    <a:pt x="1" y="730"/>
                    <a:pt x="213" y="943"/>
                    <a:pt x="487" y="943"/>
                  </a:cubicBezTo>
                  <a:cubicBezTo>
                    <a:pt x="791" y="943"/>
                    <a:pt x="1004" y="730"/>
                    <a:pt x="1004" y="487"/>
                  </a:cubicBezTo>
                  <a:cubicBezTo>
                    <a:pt x="1004"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4" name="Google Shape;31374;p14"/>
            <p:cNvSpPr/>
            <p:nvPr/>
          </p:nvSpPr>
          <p:spPr>
            <a:xfrm>
              <a:off x="1330075" y="2498800"/>
              <a:ext cx="25100" cy="22825"/>
            </a:xfrm>
            <a:custGeom>
              <a:avLst/>
              <a:gdLst/>
              <a:ahLst/>
              <a:cxnLst/>
              <a:rect l="l" t="t" r="r" b="b"/>
              <a:pathLst>
                <a:path w="1004" h="913" extrusionOk="0">
                  <a:moveTo>
                    <a:pt x="487" y="1"/>
                  </a:moveTo>
                  <a:cubicBezTo>
                    <a:pt x="244" y="1"/>
                    <a:pt x="1" y="214"/>
                    <a:pt x="1" y="457"/>
                  </a:cubicBezTo>
                  <a:cubicBezTo>
                    <a:pt x="1" y="700"/>
                    <a:pt x="244" y="913"/>
                    <a:pt x="487" y="913"/>
                  </a:cubicBezTo>
                  <a:cubicBezTo>
                    <a:pt x="761" y="913"/>
                    <a:pt x="1004" y="700"/>
                    <a:pt x="1004" y="457"/>
                  </a:cubicBezTo>
                  <a:cubicBezTo>
                    <a:pt x="100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5" name="Google Shape;31375;p14"/>
            <p:cNvSpPr/>
            <p:nvPr/>
          </p:nvSpPr>
          <p:spPr>
            <a:xfrm>
              <a:off x="1330850" y="2598350"/>
              <a:ext cx="23575" cy="22075"/>
            </a:xfrm>
            <a:custGeom>
              <a:avLst/>
              <a:gdLst/>
              <a:ahLst/>
              <a:cxnLst/>
              <a:rect l="l" t="t" r="r" b="b"/>
              <a:pathLst>
                <a:path w="943" h="883" extrusionOk="0">
                  <a:moveTo>
                    <a:pt x="456" y="1"/>
                  </a:moveTo>
                  <a:cubicBezTo>
                    <a:pt x="213" y="1"/>
                    <a:pt x="0" y="183"/>
                    <a:pt x="0" y="426"/>
                  </a:cubicBezTo>
                  <a:cubicBezTo>
                    <a:pt x="0" y="669"/>
                    <a:pt x="213" y="882"/>
                    <a:pt x="456" y="882"/>
                  </a:cubicBezTo>
                  <a:cubicBezTo>
                    <a:pt x="730" y="882"/>
                    <a:pt x="942" y="669"/>
                    <a:pt x="942" y="426"/>
                  </a:cubicBezTo>
                  <a:cubicBezTo>
                    <a:pt x="942"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6" name="Google Shape;31376;p14"/>
            <p:cNvSpPr/>
            <p:nvPr/>
          </p:nvSpPr>
          <p:spPr>
            <a:xfrm>
              <a:off x="1331600" y="2697900"/>
              <a:ext cx="22050" cy="21300"/>
            </a:xfrm>
            <a:custGeom>
              <a:avLst/>
              <a:gdLst/>
              <a:ahLst/>
              <a:cxnLst/>
              <a:rect l="l" t="t" r="r" b="b"/>
              <a:pathLst>
                <a:path w="882" h="852" extrusionOk="0">
                  <a:moveTo>
                    <a:pt x="426" y="0"/>
                  </a:moveTo>
                  <a:cubicBezTo>
                    <a:pt x="183" y="0"/>
                    <a:pt x="0" y="183"/>
                    <a:pt x="0" y="426"/>
                  </a:cubicBezTo>
                  <a:cubicBezTo>
                    <a:pt x="0" y="639"/>
                    <a:pt x="183" y="852"/>
                    <a:pt x="426" y="852"/>
                  </a:cubicBezTo>
                  <a:cubicBezTo>
                    <a:pt x="700" y="852"/>
                    <a:pt x="882" y="639"/>
                    <a:pt x="882" y="426"/>
                  </a:cubicBezTo>
                  <a:cubicBezTo>
                    <a:pt x="882" y="183"/>
                    <a:pt x="70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7" name="Google Shape;31377;p14"/>
            <p:cNvSpPr/>
            <p:nvPr/>
          </p:nvSpPr>
          <p:spPr>
            <a:xfrm>
              <a:off x="1331600" y="2797450"/>
              <a:ext cx="22050" cy="20525"/>
            </a:xfrm>
            <a:custGeom>
              <a:avLst/>
              <a:gdLst/>
              <a:ahLst/>
              <a:cxnLst/>
              <a:rect l="l" t="t" r="r" b="b"/>
              <a:pathLst>
                <a:path w="882" h="821" extrusionOk="0">
                  <a:moveTo>
                    <a:pt x="426" y="0"/>
                  </a:moveTo>
                  <a:cubicBezTo>
                    <a:pt x="213" y="0"/>
                    <a:pt x="0" y="183"/>
                    <a:pt x="0" y="395"/>
                  </a:cubicBezTo>
                  <a:cubicBezTo>
                    <a:pt x="0" y="639"/>
                    <a:pt x="213" y="821"/>
                    <a:pt x="426" y="821"/>
                  </a:cubicBezTo>
                  <a:cubicBezTo>
                    <a:pt x="669" y="821"/>
                    <a:pt x="882" y="639"/>
                    <a:pt x="882" y="395"/>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8" name="Google Shape;31378;p14"/>
            <p:cNvSpPr/>
            <p:nvPr/>
          </p:nvSpPr>
          <p:spPr>
            <a:xfrm>
              <a:off x="1332350" y="2897000"/>
              <a:ext cx="20550" cy="19000"/>
            </a:xfrm>
            <a:custGeom>
              <a:avLst/>
              <a:gdLst/>
              <a:ahLst/>
              <a:cxnLst/>
              <a:rect l="l" t="t" r="r" b="b"/>
              <a:pathLst>
                <a:path w="822" h="760" extrusionOk="0">
                  <a:moveTo>
                    <a:pt x="396" y="0"/>
                  </a:moveTo>
                  <a:cubicBezTo>
                    <a:pt x="183" y="0"/>
                    <a:pt x="1" y="182"/>
                    <a:pt x="1" y="395"/>
                  </a:cubicBezTo>
                  <a:cubicBezTo>
                    <a:pt x="1" y="608"/>
                    <a:pt x="183" y="760"/>
                    <a:pt x="396" y="760"/>
                  </a:cubicBezTo>
                  <a:cubicBezTo>
                    <a:pt x="639" y="760"/>
                    <a:pt x="821" y="608"/>
                    <a:pt x="821" y="395"/>
                  </a:cubicBezTo>
                  <a:cubicBezTo>
                    <a:pt x="821" y="18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9" name="Google Shape;31379;p14"/>
            <p:cNvSpPr/>
            <p:nvPr/>
          </p:nvSpPr>
          <p:spPr>
            <a:xfrm>
              <a:off x="1332350" y="2996525"/>
              <a:ext cx="20550" cy="18275"/>
            </a:xfrm>
            <a:custGeom>
              <a:avLst/>
              <a:gdLst/>
              <a:ahLst/>
              <a:cxnLst/>
              <a:rect l="l" t="t" r="r" b="b"/>
              <a:pathLst>
                <a:path w="822" h="731" extrusionOk="0">
                  <a:moveTo>
                    <a:pt x="396" y="1"/>
                  </a:moveTo>
                  <a:cubicBezTo>
                    <a:pt x="183" y="1"/>
                    <a:pt x="1" y="153"/>
                    <a:pt x="1" y="366"/>
                  </a:cubicBezTo>
                  <a:cubicBezTo>
                    <a:pt x="1" y="578"/>
                    <a:pt x="183" y="730"/>
                    <a:pt x="396" y="730"/>
                  </a:cubicBezTo>
                  <a:cubicBezTo>
                    <a:pt x="639" y="730"/>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0" name="Google Shape;31380;p14"/>
            <p:cNvSpPr/>
            <p:nvPr/>
          </p:nvSpPr>
          <p:spPr>
            <a:xfrm>
              <a:off x="1333125" y="3096075"/>
              <a:ext cx="19025" cy="17500"/>
            </a:xfrm>
            <a:custGeom>
              <a:avLst/>
              <a:gdLst/>
              <a:ahLst/>
              <a:cxnLst/>
              <a:rect l="l" t="t" r="r" b="b"/>
              <a:pathLst>
                <a:path w="761" h="700" extrusionOk="0">
                  <a:moveTo>
                    <a:pt x="365" y="1"/>
                  </a:moveTo>
                  <a:cubicBezTo>
                    <a:pt x="183" y="1"/>
                    <a:pt x="0" y="153"/>
                    <a:pt x="0" y="335"/>
                  </a:cubicBezTo>
                  <a:cubicBezTo>
                    <a:pt x="0" y="548"/>
                    <a:pt x="183"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1" name="Google Shape;31381;p14"/>
            <p:cNvSpPr/>
            <p:nvPr/>
          </p:nvSpPr>
          <p:spPr>
            <a:xfrm>
              <a:off x="1333875" y="3195625"/>
              <a:ext cx="17500" cy="16750"/>
            </a:xfrm>
            <a:custGeom>
              <a:avLst/>
              <a:gdLst/>
              <a:ahLst/>
              <a:cxnLst/>
              <a:rect l="l" t="t" r="r" b="b"/>
              <a:pathLst>
                <a:path w="700" h="670" extrusionOk="0">
                  <a:moveTo>
                    <a:pt x="335" y="1"/>
                  </a:moveTo>
                  <a:cubicBezTo>
                    <a:pt x="153" y="1"/>
                    <a:pt x="1" y="153"/>
                    <a:pt x="1" y="335"/>
                  </a:cubicBezTo>
                  <a:cubicBezTo>
                    <a:pt x="1" y="517"/>
                    <a:pt x="153" y="669"/>
                    <a:pt x="335" y="669"/>
                  </a:cubicBezTo>
                  <a:cubicBezTo>
                    <a:pt x="548" y="669"/>
                    <a:pt x="700" y="517"/>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2" name="Google Shape;31382;p14"/>
            <p:cNvSpPr/>
            <p:nvPr/>
          </p:nvSpPr>
          <p:spPr>
            <a:xfrm>
              <a:off x="1333875" y="3295175"/>
              <a:ext cx="17500" cy="15975"/>
            </a:xfrm>
            <a:custGeom>
              <a:avLst/>
              <a:gdLst/>
              <a:ahLst/>
              <a:cxnLst/>
              <a:rect l="l" t="t" r="r" b="b"/>
              <a:pathLst>
                <a:path w="700" h="639" extrusionOk="0">
                  <a:moveTo>
                    <a:pt x="335" y="0"/>
                  </a:moveTo>
                  <a:cubicBezTo>
                    <a:pt x="153" y="0"/>
                    <a:pt x="1" y="122"/>
                    <a:pt x="1" y="304"/>
                  </a:cubicBezTo>
                  <a:cubicBezTo>
                    <a:pt x="1" y="487"/>
                    <a:pt x="153" y="639"/>
                    <a:pt x="335" y="639"/>
                  </a:cubicBezTo>
                  <a:cubicBezTo>
                    <a:pt x="548" y="639"/>
                    <a:pt x="700" y="487"/>
                    <a:pt x="700" y="304"/>
                  </a:cubicBezTo>
                  <a:cubicBezTo>
                    <a:pt x="700" y="12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3" name="Google Shape;31383;p14"/>
            <p:cNvSpPr/>
            <p:nvPr/>
          </p:nvSpPr>
          <p:spPr>
            <a:xfrm>
              <a:off x="1334650" y="3393950"/>
              <a:ext cx="15975" cy="16000"/>
            </a:xfrm>
            <a:custGeom>
              <a:avLst/>
              <a:gdLst/>
              <a:ahLst/>
              <a:cxnLst/>
              <a:rect l="l" t="t" r="r" b="b"/>
              <a:pathLst>
                <a:path w="639" h="640" extrusionOk="0">
                  <a:moveTo>
                    <a:pt x="304" y="1"/>
                  </a:moveTo>
                  <a:cubicBezTo>
                    <a:pt x="152" y="1"/>
                    <a:pt x="0" y="153"/>
                    <a:pt x="0" y="335"/>
                  </a:cubicBezTo>
                  <a:cubicBezTo>
                    <a:pt x="0" y="487"/>
                    <a:pt x="152" y="639"/>
                    <a:pt x="304" y="639"/>
                  </a:cubicBezTo>
                  <a:cubicBezTo>
                    <a:pt x="486" y="639"/>
                    <a:pt x="638" y="487"/>
                    <a:pt x="638" y="33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4" name="Google Shape;31384;p14"/>
            <p:cNvSpPr/>
            <p:nvPr/>
          </p:nvSpPr>
          <p:spPr>
            <a:xfrm>
              <a:off x="1334650" y="3493500"/>
              <a:ext cx="15975" cy="15225"/>
            </a:xfrm>
            <a:custGeom>
              <a:avLst/>
              <a:gdLst/>
              <a:ahLst/>
              <a:cxnLst/>
              <a:rect l="l" t="t" r="r" b="b"/>
              <a:pathLst>
                <a:path w="639" h="609" extrusionOk="0">
                  <a:moveTo>
                    <a:pt x="304" y="1"/>
                  </a:moveTo>
                  <a:cubicBezTo>
                    <a:pt x="152" y="1"/>
                    <a:pt x="0" y="153"/>
                    <a:pt x="0" y="305"/>
                  </a:cubicBezTo>
                  <a:cubicBezTo>
                    <a:pt x="0" y="457"/>
                    <a:pt x="152" y="609"/>
                    <a:pt x="304" y="609"/>
                  </a:cubicBezTo>
                  <a:cubicBezTo>
                    <a:pt x="486" y="609"/>
                    <a:pt x="638" y="457"/>
                    <a:pt x="638" y="30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5" name="Google Shape;31385;p14"/>
            <p:cNvSpPr/>
            <p:nvPr/>
          </p:nvSpPr>
          <p:spPr>
            <a:xfrm>
              <a:off x="1335400" y="3593050"/>
              <a:ext cx="14450" cy="13700"/>
            </a:xfrm>
            <a:custGeom>
              <a:avLst/>
              <a:gdLst/>
              <a:ahLst/>
              <a:cxnLst/>
              <a:rect l="l" t="t" r="r" b="b"/>
              <a:pathLst>
                <a:path w="578" h="548" extrusionOk="0">
                  <a:moveTo>
                    <a:pt x="274" y="0"/>
                  </a:moveTo>
                  <a:cubicBezTo>
                    <a:pt x="122" y="0"/>
                    <a:pt x="0" y="122"/>
                    <a:pt x="0" y="274"/>
                  </a:cubicBezTo>
                  <a:cubicBezTo>
                    <a:pt x="0" y="426"/>
                    <a:pt x="122" y="548"/>
                    <a:pt x="274" y="548"/>
                  </a:cubicBezTo>
                  <a:cubicBezTo>
                    <a:pt x="456" y="548"/>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6" name="Google Shape;31386;p14"/>
            <p:cNvSpPr/>
            <p:nvPr/>
          </p:nvSpPr>
          <p:spPr>
            <a:xfrm>
              <a:off x="1335400" y="369260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56" y="547"/>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7" name="Google Shape;31387;p14"/>
            <p:cNvSpPr/>
            <p:nvPr/>
          </p:nvSpPr>
          <p:spPr>
            <a:xfrm>
              <a:off x="1336150" y="3792150"/>
              <a:ext cx="12950" cy="12925"/>
            </a:xfrm>
            <a:custGeom>
              <a:avLst/>
              <a:gdLst/>
              <a:ahLst/>
              <a:cxnLst/>
              <a:rect l="l" t="t" r="r" b="b"/>
              <a:pathLst>
                <a:path w="518" h="517" extrusionOk="0">
                  <a:moveTo>
                    <a:pt x="244" y="0"/>
                  </a:moveTo>
                  <a:cubicBezTo>
                    <a:pt x="122" y="0"/>
                    <a:pt x="1" y="122"/>
                    <a:pt x="1" y="243"/>
                  </a:cubicBezTo>
                  <a:cubicBezTo>
                    <a:pt x="1" y="395"/>
                    <a:pt x="122" y="517"/>
                    <a:pt x="244" y="517"/>
                  </a:cubicBezTo>
                  <a:cubicBezTo>
                    <a:pt x="396" y="517"/>
                    <a:pt x="518" y="39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8" name="Google Shape;31388;p14"/>
            <p:cNvSpPr/>
            <p:nvPr/>
          </p:nvSpPr>
          <p:spPr>
            <a:xfrm>
              <a:off x="1336150" y="3891675"/>
              <a:ext cx="12950" cy="11425"/>
            </a:xfrm>
            <a:custGeom>
              <a:avLst/>
              <a:gdLst/>
              <a:ahLst/>
              <a:cxnLst/>
              <a:rect l="l" t="t" r="r" b="b"/>
              <a:pathLst>
                <a:path w="518" h="457" extrusionOk="0">
                  <a:moveTo>
                    <a:pt x="244" y="1"/>
                  </a:moveTo>
                  <a:cubicBezTo>
                    <a:pt x="122" y="1"/>
                    <a:pt x="1" y="92"/>
                    <a:pt x="1" y="244"/>
                  </a:cubicBezTo>
                  <a:cubicBezTo>
                    <a:pt x="1" y="366"/>
                    <a:pt x="122" y="457"/>
                    <a:pt x="244" y="457"/>
                  </a:cubicBezTo>
                  <a:cubicBezTo>
                    <a:pt x="396" y="457"/>
                    <a:pt x="518" y="366"/>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9" name="Google Shape;31389;p14"/>
            <p:cNvSpPr/>
            <p:nvPr/>
          </p:nvSpPr>
          <p:spPr>
            <a:xfrm>
              <a:off x="1336150" y="3990475"/>
              <a:ext cx="12950" cy="12175"/>
            </a:xfrm>
            <a:custGeom>
              <a:avLst/>
              <a:gdLst/>
              <a:ahLst/>
              <a:cxnLst/>
              <a:rect l="l" t="t" r="r" b="b"/>
              <a:pathLst>
                <a:path w="518" h="487" extrusionOk="0">
                  <a:moveTo>
                    <a:pt x="244" y="0"/>
                  </a:moveTo>
                  <a:cubicBezTo>
                    <a:pt x="122" y="0"/>
                    <a:pt x="1" y="122"/>
                    <a:pt x="1" y="243"/>
                  </a:cubicBezTo>
                  <a:cubicBezTo>
                    <a:pt x="1" y="365"/>
                    <a:pt x="122" y="487"/>
                    <a:pt x="244" y="487"/>
                  </a:cubicBezTo>
                  <a:cubicBezTo>
                    <a:pt x="396" y="487"/>
                    <a:pt x="518" y="36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0" name="Google Shape;31390;p14"/>
            <p:cNvSpPr/>
            <p:nvPr/>
          </p:nvSpPr>
          <p:spPr>
            <a:xfrm>
              <a:off x="1336925" y="4090775"/>
              <a:ext cx="11425" cy="9900"/>
            </a:xfrm>
            <a:custGeom>
              <a:avLst/>
              <a:gdLst/>
              <a:ahLst/>
              <a:cxnLst/>
              <a:rect l="l" t="t" r="r" b="b"/>
              <a:pathLst>
                <a:path w="457" h="396" extrusionOk="0">
                  <a:moveTo>
                    <a:pt x="213" y="1"/>
                  </a:moveTo>
                  <a:cubicBezTo>
                    <a:pt x="91" y="1"/>
                    <a:pt x="0" y="92"/>
                    <a:pt x="0" y="183"/>
                  </a:cubicBezTo>
                  <a:cubicBezTo>
                    <a:pt x="0" y="304"/>
                    <a:pt x="91" y="396"/>
                    <a:pt x="213" y="396"/>
                  </a:cubicBezTo>
                  <a:cubicBezTo>
                    <a:pt x="335" y="396"/>
                    <a:pt x="456" y="304"/>
                    <a:pt x="456" y="18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1" name="Google Shape;31391;p14"/>
            <p:cNvSpPr/>
            <p:nvPr/>
          </p:nvSpPr>
          <p:spPr>
            <a:xfrm>
              <a:off x="1337675" y="4189550"/>
              <a:ext cx="9900" cy="9925"/>
            </a:xfrm>
            <a:custGeom>
              <a:avLst/>
              <a:gdLst/>
              <a:ahLst/>
              <a:cxnLst/>
              <a:rect l="l" t="t" r="r" b="b"/>
              <a:pathLst>
                <a:path w="396" h="397" extrusionOk="0">
                  <a:moveTo>
                    <a:pt x="183" y="1"/>
                  </a:moveTo>
                  <a:cubicBezTo>
                    <a:pt x="92" y="1"/>
                    <a:pt x="1" y="92"/>
                    <a:pt x="1" y="214"/>
                  </a:cubicBezTo>
                  <a:cubicBezTo>
                    <a:pt x="1" y="305"/>
                    <a:pt x="92" y="396"/>
                    <a:pt x="183" y="396"/>
                  </a:cubicBezTo>
                  <a:cubicBezTo>
                    <a:pt x="305" y="396"/>
                    <a:pt x="396" y="305"/>
                    <a:pt x="396" y="214"/>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2" name="Google Shape;31392;p14"/>
            <p:cNvSpPr/>
            <p:nvPr/>
          </p:nvSpPr>
          <p:spPr>
            <a:xfrm>
              <a:off x="1337675" y="4289100"/>
              <a:ext cx="9900" cy="9150"/>
            </a:xfrm>
            <a:custGeom>
              <a:avLst/>
              <a:gdLst/>
              <a:ahLst/>
              <a:cxnLst/>
              <a:rect l="l" t="t" r="r" b="b"/>
              <a:pathLst>
                <a:path w="396" h="366" extrusionOk="0">
                  <a:moveTo>
                    <a:pt x="183" y="1"/>
                  </a:moveTo>
                  <a:cubicBezTo>
                    <a:pt x="92" y="1"/>
                    <a:pt x="1" y="92"/>
                    <a:pt x="1" y="183"/>
                  </a:cubicBezTo>
                  <a:cubicBezTo>
                    <a:pt x="1" y="305"/>
                    <a:pt x="92" y="366"/>
                    <a:pt x="183" y="366"/>
                  </a:cubicBezTo>
                  <a:cubicBezTo>
                    <a:pt x="305" y="366"/>
                    <a:pt x="396" y="305"/>
                    <a:pt x="396" y="183"/>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3" name="Google Shape;31393;p14"/>
            <p:cNvSpPr/>
            <p:nvPr/>
          </p:nvSpPr>
          <p:spPr>
            <a:xfrm>
              <a:off x="1337675" y="4388650"/>
              <a:ext cx="9900" cy="8375"/>
            </a:xfrm>
            <a:custGeom>
              <a:avLst/>
              <a:gdLst/>
              <a:ahLst/>
              <a:cxnLst/>
              <a:rect l="l" t="t" r="r" b="b"/>
              <a:pathLst>
                <a:path w="396" h="335" extrusionOk="0">
                  <a:moveTo>
                    <a:pt x="183" y="1"/>
                  </a:moveTo>
                  <a:cubicBezTo>
                    <a:pt x="92" y="1"/>
                    <a:pt x="1" y="61"/>
                    <a:pt x="1" y="183"/>
                  </a:cubicBezTo>
                  <a:cubicBezTo>
                    <a:pt x="1" y="274"/>
                    <a:pt x="92" y="335"/>
                    <a:pt x="183" y="335"/>
                  </a:cubicBezTo>
                  <a:cubicBezTo>
                    <a:pt x="305" y="335"/>
                    <a:pt x="396" y="274"/>
                    <a:pt x="396" y="183"/>
                  </a:cubicBezTo>
                  <a:cubicBezTo>
                    <a:pt x="396" y="61"/>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4" name="Google Shape;31394;p14"/>
            <p:cNvSpPr/>
            <p:nvPr/>
          </p:nvSpPr>
          <p:spPr>
            <a:xfrm>
              <a:off x="1338425" y="4488200"/>
              <a:ext cx="8400" cy="7625"/>
            </a:xfrm>
            <a:custGeom>
              <a:avLst/>
              <a:gdLst/>
              <a:ahLst/>
              <a:cxnLst/>
              <a:rect l="l" t="t" r="r" b="b"/>
              <a:pathLst>
                <a:path w="336" h="305" extrusionOk="0">
                  <a:moveTo>
                    <a:pt x="153" y="0"/>
                  </a:moveTo>
                  <a:cubicBezTo>
                    <a:pt x="62" y="0"/>
                    <a:pt x="1" y="61"/>
                    <a:pt x="1" y="152"/>
                  </a:cubicBezTo>
                  <a:cubicBezTo>
                    <a:pt x="1" y="244"/>
                    <a:pt x="62" y="304"/>
                    <a:pt x="153" y="304"/>
                  </a:cubicBezTo>
                  <a:cubicBezTo>
                    <a:pt x="275" y="304"/>
                    <a:pt x="335" y="244"/>
                    <a:pt x="335" y="152"/>
                  </a:cubicBezTo>
                  <a:cubicBezTo>
                    <a:pt x="335" y="61"/>
                    <a:pt x="275"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5" name="Google Shape;31395;p14"/>
            <p:cNvSpPr/>
            <p:nvPr/>
          </p:nvSpPr>
          <p:spPr>
            <a:xfrm>
              <a:off x="1338425" y="4586975"/>
              <a:ext cx="8400" cy="8400"/>
            </a:xfrm>
            <a:custGeom>
              <a:avLst/>
              <a:gdLst/>
              <a:ahLst/>
              <a:cxnLst/>
              <a:rect l="l" t="t" r="r" b="b"/>
              <a:pathLst>
                <a:path w="336" h="336" extrusionOk="0">
                  <a:moveTo>
                    <a:pt x="153" y="1"/>
                  </a:moveTo>
                  <a:cubicBezTo>
                    <a:pt x="62" y="1"/>
                    <a:pt x="1" y="92"/>
                    <a:pt x="1" y="153"/>
                  </a:cubicBezTo>
                  <a:cubicBezTo>
                    <a:pt x="1" y="244"/>
                    <a:pt x="62" y="335"/>
                    <a:pt x="153" y="335"/>
                  </a:cubicBezTo>
                  <a:cubicBezTo>
                    <a:pt x="244" y="335"/>
                    <a:pt x="335" y="244"/>
                    <a:pt x="335" y="153"/>
                  </a:cubicBezTo>
                  <a:cubicBezTo>
                    <a:pt x="33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6" name="Google Shape;31396;p14"/>
            <p:cNvSpPr/>
            <p:nvPr/>
          </p:nvSpPr>
          <p:spPr>
            <a:xfrm>
              <a:off x="1338425" y="4686525"/>
              <a:ext cx="8400" cy="7625"/>
            </a:xfrm>
            <a:custGeom>
              <a:avLst/>
              <a:gdLst/>
              <a:ahLst/>
              <a:cxnLst/>
              <a:rect l="l" t="t" r="r" b="b"/>
              <a:pathLst>
                <a:path w="336" h="305" extrusionOk="0">
                  <a:moveTo>
                    <a:pt x="153" y="1"/>
                  </a:moveTo>
                  <a:cubicBezTo>
                    <a:pt x="62" y="1"/>
                    <a:pt x="1" y="61"/>
                    <a:pt x="1" y="153"/>
                  </a:cubicBezTo>
                  <a:cubicBezTo>
                    <a:pt x="1" y="244"/>
                    <a:pt x="62" y="305"/>
                    <a:pt x="153" y="305"/>
                  </a:cubicBezTo>
                  <a:cubicBezTo>
                    <a:pt x="244" y="305"/>
                    <a:pt x="335" y="244"/>
                    <a:pt x="335" y="153"/>
                  </a:cubicBezTo>
                  <a:cubicBezTo>
                    <a:pt x="33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7" name="Google Shape;31397;p14"/>
            <p:cNvSpPr/>
            <p:nvPr/>
          </p:nvSpPr>
          <p:spPr>
            <a:xfrm>
              <a:off x="1338425" y="4786075"/>
              <a:ext cx="7625" cy="6875"/>
            </a:xfrm>
            <a:custGeom>
              <a:avLst/>
              <a:gdLst/>
              <a:ahLst/>
              <a:cxnLst/>
              <a:rect l="l" t="t" r="r" b="b"/>
              <a:pathLst>
                <a:path w="305" h="275" extrusionOk="0">
                  <a:moveTo>
                    <a:pt x="153" y="0"/>
                  </a:moveTo>
                  <a:cubicBezTo>
                    <a:pt x="92" y="0"/>
                    <a:pt x="1" y="61"/>
                    <a:pt x="1" y="122"/>
                  </a:cubicBezTo>
                  <a:cubicBezTo>
                    <a:pt x="1" y="213"/>
                    <a:pt x="9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8" name="Google Shape;31398;p14"/>
            <p:cNvSpPr/>
            <p:nvPr/>
          </p:nvSpPr>
          <p:spPr>
            <a:xfrm>
              <a:off x="1339200" y="4884850"/>
              <a:ext cx="6850" cy="6875"/>
            </a:xfrm>
            <a:custGeom>
              <a:avLst/>
              <a:gdLst/>
              <a:ahLst/>
              <a:cxnLst/>
              <a:rect l="l" t="t" r="r" b="b"/>
              <a:pathLst>
                <a:path w="274" h="275" extrusionOk="0">
                  <a:moveTo>
                    <a:pt x="122" y="1"/>
                  </a:moveTo>
                  <a:cubicBezTo>
                    <a:pt x="61" y="1"/>
                    <a:pt x="0" y="62"/>
                    <a:pt x="0" y="153"/>
                  </a:cubicBezTo>
                  <a:cubicBezTo>
                    <a:pt x="0" y="214"/>
                    <a:pt x="61" y="274"/>
                    <a:pt x="122" y="274"/>
                  </a:cubicBezTo>
                  <a:cubicBezTo>
                    <a:pt x="213" y="274"/>
                    <a:pt x="274" y="214"/>
                    <a:pt x="274" y="153"/>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9" name="Google Shape;31399;p14"/>
            <p:cNvSpPr/>
            <p:nvPr/>
          </p:nvSpPr>
          <p:spPr>
            <a:xfrm>
              <a:off x="1339200" y="498440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0" name="Google Shape;31400;p14"/>
            <p:cNvSpPr/>
            <p:nvPr/>
          </p:nvSpPr>
          <p:spPr>
            <a:xfrm>
              <a:off x="1339950" y="5083950"/>
              <a:ext cx="5350" cy="5350"/>
            </a:xfrm>
            <a:custGeom>
              <a:avLst/>
              <a:gdLst/>
              <a:ahLst/>
              <a:cxnLst/>
              <a:rect l="l" t="t" r="r" b="b"/>
              <a:pathLst>
                <a:path w="214" h="214" extrusionOk="0">
                  <a:moveTo>
                    <a:pt x="92" y="1"/>
                  </a:moveTo>
                  <a:cubicBezTo>
                    <a:pt x="31" y="1"/>
                    <a:pt x="1" y="31"/>
                    <a:pt x="1" y="92"/>
                  </a:cubicBezTo>
                  <a:cubicBezTo>
                    <a:pt x="1" y="153"/>
                    <a:pt x="31" y="213"/>
                    <a:pt x="92" y="213"/>
                  </a:cubicBezTo>
                  <a:cubicBezTo>
                    <a:pt x="183" y="213"/>
                    <a:pt x="214" y="153"/>
                    <a:pt x="214" y="92"/>
                  </a:cubicBezTo>
                  <a:cubicBezTo>
                    <a:pt x="214" y="31"/>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1" name="Google Shape;31401;p14"/>
            <p:cNvSpPr/>
            <p:nvPr/>
          </p:nvSpPr>
          <p:spPr>
            <a:xfrm>
              <a:off x="1339950" y="5182725"/>
              <a:ext cx="5350" cy="5350"/>
            </a:xfrm>
            <a:custGeom>
              <a:avLst/>
              <a:gdLst/>
              <a:ahLst/>
              <a:cxnLst/>
              <a:rect l="l" t="t" r="r" b="b"/>
              <a:pathLst>
                <a:path w="214" h="214" extrusionOk="0">
                  <a:moveTo>
                    <a:pt x="92" y="1"/>
                  </a:moveTo>
                  <a:cubicBezTo>
                    <a:pt x="31" y="1"/>
                    <a:pt x="1" y="62"/>
                    <a:pt x="1" y="123"/>
                  </a:cubicBezTo>
                  <a:cubicBezTo>
                    <a:pt x="1" y="183"/>
                    <a:pt x="31" y="214"/>
                    <a:pt x="92" y="214"/>
                  </a:cubicBezTo>
                  <a:cubicBezTo>
                    <a:pt x="183" y="214"/>
                    <a:pt x="214" y="183"/>
                    <a:pt x="214" y="123"/>
                  </a:cubicBezTo>
                  <a:cubicBezTo>
                    <a:pt x="214" y="62"/>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2" name="Google Shape;31402;p14"/>
            <p:cNvSpPr/>
            <p:nvPr/>
          </p:nvSpPr>
          <p:spPr>
            <a:xfrm>
              <a:off x="1339950" y="5282275"/>
              <a:ext cx="5350" cy="5350"/>
            </a:xfrm>
            <a:custGeom>
              <a:avLst/>
              <a:gdLst/>
              <a:ahLst/>
              <a:cxnLst/>
              <a:rect l="l" t="t" r="r" b="b"/>
              <a:pathLst>
                <a:path w="214" h="214" extrusionOk="0">
                  <a:moveTo>
                    <a:pt x="92" y="1"/>
                  </a:moveTo>
                  <a:cubicBezTo>
                    <a:pt x="62" y="1"/>
                    <a:pt x="1" y="31"/>
                    <a:pt x="1" y="92"/>
                  </a:cubicBezTo>
                  <a:cubicBezTo>
                    <a:pt x="1" y="153"/>
                    <a:pt x="62"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3" name="Google Shape;31403;p14"/>
            <p:cNvSpPr/>
            <p:nvPr/>
          </p:nvSpPr>
          <p:spPr>
            <a:xfrm>
              <a:off x="1339950" y="5381825"/>
              <a:ext cx="5350" cy="4575"/>
            </a:xfrm>
            <a:custGeom>
              <a:avLst/>
              <a:gdLst/>
              <a:ahLst/>
              <a:cxnLst/>
              <a:rect l="l" t="t" r="r" b="b"/>
              <a:pathLst>
                <a:path w="214" h="183" extrusionOk="0">
                  <a:moveTo>
                    <a:pt x="92" y="1"/>
                  </a:moveTo>
                  <a:cubicBezTo>
                    <a:pt x="62" y="1"/>
                    <a:pt x="1" y="31"/>
                    <a:pt x="1" y="92"/>
                  </a:cubicBezTo>
                  <a:cubicBezTo>
                    <a:pt x="1" y="122"/>
                    <a:pt x="62" y="183"/>
                    <a:pt x="92" y="183"/>
                  </a:cubicBezTo>
                  <a:cubicBezTo>
                    <a:pt x="153" y="183"/>
                    <a:pt x="214" y="122"/>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4" name="Google Shape;31404;p14"/>
            <p:cNvSpPr/>
            <p:nvPr/>
          </p:nvSpPr>
          <p:spPr>
            <a:xfrm>
              <a:off x="1339950" y="5480625"/>
              <a:ext cx="5350" cy="4575"/>
            </a:xfrm>
            <a:custGeom>
              <a:avLst/>
              <a:gdLst/>
              <a:ahLst/>
              <a:cxnLst/>
              <a:rect l="l" t="t" r="r" b="b"/>
              <a:pathLst>
                <a:path w="214" h="183" extrusionOk="0">
                  <a:moveTo>
                    <a:pt x="92" y="0"/>
                  </a:moveTo>
                  <a:cubicBezTo>
                    <a:pt x="62" y="0"/>
                    <a:pt x="1" y="30"/>
                    <a:pt x="1" y="91"/>
                  </a:cubicBezTo>
                  <a:cubicBezTo>
                    <a:pt x="1" y="152"/>
                    <a:pt x="62" y="182"/>
                    <a:pt x="92" y="182"/>
                  </a:cubicBezTo>
                  <a:cubicBezTo>
                    <a:pt x="153" y="182"/>
                    <a:pt x="214" y="152"/>
                    <a:pt x="214" y="91"/>
                  </a:cubicBezTo>
                  <a:cubicBezTo>
                    <a:pt x="214"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5" name="Google Shape;31405;p14"/>
            <p:cNvSpPr/>
            <p:nvPr/>
          </p:nvSpPr>
          <p:spPr>
            <a:xfrm>
              <a:off x="1340725" y="5580150"/>
              <a:ext cx="3825" cy="3825"/>
            </a:xfrm>
            <a:custGeom>
              <a:avLst/>
              <a:gdLst/>
              <a:ahLst/>
              <a:cxnLst/>
              <a:rect l="l" t="t" r="r" b="b"/>
              <a:pathLst>
                <a:path w="153" h="153" extrusionOk="0">
                  <a:moveTo>
                    <a:pt x="61" y="1"/>
                  </a:moveTo>
                  <a:cubicBezTo>
                    <a:pt x="31" y="1"/>
                    <a:pt x="0" y="31"/>
                    <a:pt x="0" y="62"/>
                  </a:cubicBezTo>
                  <a:cubicBezTo>
                    <a:pt x="0" y="122"/>
                    <a:pt x="31" y="153"/>
                    <a:pt x="61" y="153"/>
                  </a:cubicBezTo>
                  <a:cubicBezTo>
                    <a:pt x="122" y="153"/>
                    <a:pt x="152" y="122"/>
                    <a:pt x="152" y="6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6" name="Google Shape;31406;p14"/>
            <p:cNvSpPr/>
            <p:nvPr/>
          </p:nvSpPr>
          <p:spPr>
            <a:xfrm>
              <a:off x="1340725" y="5679700"/>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7" name="Google Shape;31407;p14"/>
            <p:cNvSpPr/>
            <p:nvPr/>
          </p:nvSpPr>
          <p:spPr>
            <a:xfrm>
              <a:off x="1340725" y="5778500"/>
              <a:ext cx="3825" cy="3050"/>
            </a:xfrm>
            <a:custGeom>
              <a:avLst/>
              <a:gdLst/>
              <a:ahLst/>
              <a:cxnLst/>
              <a:rect l="l" t="t" r="r" b="b"/>
              <a:pathLst>
                <a:path w="153" h="122" extrusionOk="0">
                  <a:moveTo>
                    <a:pt x="61" y="0"/>
                  </a:moveTo>
                  <a:cubicBezTo>
                    <a:pt x="31" y="0"/>
                    <a:pt x="0" y="30"/>
                    <a:pt x="0" y="61"/>
                  </a:cubicBezTo>
                  <a:cubicBezTo>
                    <a:pt x="0" y="91"/>
                    <a:pt x="31" y="122"/>
                    <a:pt x="61" y="122"/>
                  </a:cubicBezTo>
                  <a:cubicBezTo>
                    <a:pt x="122" y="122"/>
                    <a:pt x="152" y="91"/>
                    <a:pt x="152" y="61"/>
                  </a:cubicBezTo>
                  <a:cubicBezTo>
                    <a:pt x="152" y="30"/>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8" name="Google Shape;31408;p14"/>
            <p:cNvSpPr/>
            <p:nvPr/>
          </p:nvSpPr>
          <p:spPr>
            <a:xfrm>
              <a:off x="1341475" y="5878025"/>
              <a:ext cx="2300" cy="3075"/>
            </a:xfrm>
            <a:custGeom>
              <a:avLst/>
              <a:gdLst/>
              <a:ahLst/>
              <a:cxnLst/>
              <a:rect l="l" t="t" r="r" b="b"/>
              <a:pathLst>
                <a:path w="92" h="123" extrusionOk="0">
                  <a:moveTo>
                    <a:pt x="31" y="1"/>
                  </a:moveTo>
                  <a:cubicBezTo>
                    <a:pt x="1" y="1"/>
                    <a:pt x="1" y="31"/>
                    <a:pt x="1" y="62"/>
                  </a:cubicBezTo>
                  <a:cubicBezTo>
                    <a:pt x="1" y="92"/>
                    <a:pt x="1" y="122"/>
                    <a:pt x="31" y="122"/>
                  </a:cubicBezTo>
                  <a:cubicBezTo>
                    <a:pt x="92" y="122"/>
                    <a:pt x="92" y="92"/>
                    <a:pt x="92" y="62"/>
                  </a:cubicBezTo>
                  <a:cubicBezTo>
                    <a:pt x="92" y="31"/>
                    <a:pt x="9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9" name="Google Shape;31409;p14"/>
            <p:cNvSpPr/>
            <p:nvPr/>
          </p:nvSpPr>
          <p:spPr>
            <a:xfrm>
              <a:off x="1341475" y="5976825"/>
              <a:ext cx="2300" cy="3050"/>
            </a:xfrm>
            <a:custGeom>
              <a:avLst/>
              <a:gdLst/>
              <a:ahLst/>
              <a:cxnLst/>
              <a:rect l="l" t="t" r="r" b="b"/>
              <a:pathLst>
                <a:path w="92" h="122" extrusionOk="0">
                  <a:moveTo>
                    <a:pt x="31" y="0"/>
                  </a:moveTo>
                  <a:cubicBezTo>
                    <a:pt x="1" y="0"/>
                    <a:pt x="1" y="31"/>
                    <a:pt x="1" y="61"/>
                  </a:cubicBezTo>
                  <a:cubicBezTo>
                    <a:pt x="1" y="92"/>
                    <a:pt x="1" y="122"/>
                    <a:pt x="31" y="122"/>
                  </a:cubicBezTo>
                  <a:cubicBezTo>
                    <a:pt x="92" y="122"/>
                    <a:pt x="92" y="92"/>
                    <a:pt x="92" y="61"/>
                  </a:cubicBezTo>
                  <a:cubicBezTo>
                    <a:pt x="92" y="31"/>
                    <a:pt x="9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0" name="Google Shape;31410;p14"/>
            <p:cNvSpPr/>
            <p:nvPr/>
          </p:nvSpPr>
          <p:spPr>
            <a:xfrm>
              <a:off x="1341475" y="6076375"/>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1" y="91"/>
                    <a:pt x="92" y="61"/>
                    <a:pt x="92" y="31"/>
                  </a:cubicBezTo>
                  <a:cubicBezTo>
                    <a:pt x="92"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1" name="Google Shape;31411;p14"/>
            <p:cNvSpPr/>
            <p:nvPr/>
          </p:nvSpPr>
          <p:spPr>
            <a:xfrm>
              <a:off x="1210025" y="304250"/>
              <a:ext cx="54725" cy="51700"/>
            </a:xfrm>
            <a:custGeom>
              <a:avLst/>
              <a:gdLst/>
              <a:ahLst/>
              <a:cxnLst/>
              <a:rect l="l" t="t" r="r" b="b"/>
              <a:pathLst>
                <a:path w="2189" h="2068" extrusionOk="0">
                  <a:moveTo>
                    <a:pt x="1094" y="0"/>
                  </a:moveTo>
                  <a:cubicBezTo>
                    <a:pt x="486" y="0"/>
                    <a:pt x="0" y="456"/>
                    <a:pt x="0" y="1034"/>
                  </a:cubicBezTo>
                  <a:cubicBezTo>
                    <a:pt x="0" y="1611"/>
                    <a:pt x="486" y="2067"/>
                    <a:pt x="1094" y="2067"/>
                  </a:cubicBezTo>
                  <a:cubicBezTo>
                    <a:pt x="1702" y="2067"/>
                    <a:pt x="2189" y="161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2" name="Google Shape;31412;p14"/>
            <p:cNvSpPr/>
            <p:nvPr/>
          </p:nvSpPr>
          <p:spPr>
            <a:xfrm>
              <a:off x="1210025" y="403800"/>
              <a:ext cx="54725" cy="51700"/>
            </a:xfrm>
            <a:custGeom>
              <a:avLst/>
              <a:gdLst/>
              <a:ahLst/>
              <a:cxnLst/>
              <a:rect l="l" t="t" r="r" b="b"/>
              <a:pathLst>
                <a:path w="2189" h="2068" extrusionOk="0">
                  <a:moveTo>
                    <a:pt x="1094" y="0"/>
                  </a:moveTo>
                  <a:cubicBezTo>
                    <a:pt x="486" y="0"/>
                    <a:pt x="0" y="456"/>
                    <a:pt x="0" y="1034"/>
                  </a:cubicBezTo>
                  <a:cubicBezTo>
                    <a:pt x="0" y="1581"/>
                    <a:pt x="486" y="2067"/>
                    <a:pt x="1094" y="2067"/>
                  </a:cubicBezTo>
                  <a:cubicBezTo>
                    <a:pt x="1702" y="2067"/>
                    <a:pt x="2189" y="158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3" name="Google Shape;31413;p14"/>
            <p:cNvSpPr/>
            <p:nvPr/>
          </p:nvSpPr>
          <p:spPr>
            <a:xfrm>
              <a:off x="1210775" y="503350"/>
              <a:ext cx="53225" cy="50175"/>
            </a:xfrm>
            <a:custGeom>
              <a:avLst/>
              <a:gdLst/>
              <a:ahLst/>
              <a:cxnLst/>
              <a:rect l="l" t="t" r="r" b="b"/>
              <a:pathLst>
                <a:path w="2129" h="2007" extrusionOk="0">
                  <a:moveTo>
                    <a:pt x="1064" y="0"/>
                  </a:moveTo>
                  <a:cubicBezTo>
                    <a:pt x="487" y="0"/>
                    <a:pt x="1" y="456"/>
                    <a:pt x="1" y="1003"/>
                  </a:cubicBezTo>
                  <a:cubicBezTo>
                    <a:pt x="1" y="1550"/>
                    <a:pt x="487" y="2006"/>
                    <a:pt x="1064" y="2006"/>
                  </a:cubicBezTo>
                  <a:cubicBezTo>
                    <a:pt x="1672" y="2006"/>
                    <a:pt x="2128" y="1550"/>
                    <a:pt x="2128" y="1003"/>
                  </a:cubicBezTo>
                  <a:cubicBezTo>
                    <a:pt x="212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4" name="Google Shape;31414;p14"/>
            <p:cNvSpPr/>
            <p:nvPr/>
          </p:nvSpPr>
          <p:spPr>
            <a:xfrm>
              <a:off x="1211525" y="602875"/>
              <a:ext cx="51700" cy="49425"/>
            </a:xfrm>
            <a:custGeom>
              <a:avLst/>
              <a:gdLst/>
              <a:ahLst/>
              <a:cxnLst/>
              <a:rect l="l" t="t" r="r" b="b"/>
              <a:pathLst>
                <a:path w="2068" h="1977" extrusionOk="0">
                  <a:moveTo>
                    <a:pt x="1034" y="1"/>
                  </a:moveTo>
                  <a:cubicBezTo>
                    <a:pt x="457" y="1"/>
                    <a:pt x="1" y="457"/>
                    <a:pt x="1" y="973"/>
                  </a:cubicBezTo>
                  <a:cubicBezTo>
                    <a:pt x="1" y="1521"/>
                    <a:pt x="457" y="1977"/>
                    <a:pt x="1034" y="1977"/>
                  </a:cubicBezTo>
                  <a:cubicBezTo>
                    <a:pt x="1612" y="1977"/>
                    <a:pt x="2068" y="1521"/>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5" name="Google Shape;31415;p14"/>
            <p:cNvSpPr/>
            <p:nvPr/>
          </p:nvSpPr>
          <p:spPr>
            <a:xfrm>
              <a:off x="1212300" y="702425"/>
              <a:ext cx="50925" cy="47900"/>
            </a:xfrm>
            <a:custGeom>
              <a:avLst/>
              <a:gdLst/>
              <a:ahLst/>
              <a:cxnLst/>
              <a:rect l="l" t="t" r="r" b="b"/>
              <a:pathLst>
                <a:path w="2037" h="1916" extrusionOk="0">
                  <a:moveTo>
                    <a:pt x="1003" y="1"/>
                  </a:moveTo>
                  <a:cubicBezTo>
                    <a:pt x="456" y="1"/>
                    <a:pt x="0" y="426"/>
                    <a:pt x="0" y="973"/>
                  </a:cubicBezTo>
                  <a:cubicBezTo>
                    <a:pt x="0" y="1490"/>
                    <a:pt x="456" y="1916"/>
                    <a:pt x="1003" y="1916"/>
                  </a:cubicBezTo>
                  <a:cubicBezTo>
                    <a:pt x="1581" y="1916"/>
                    <a:pt x="2037" y="1490"/>
                    <a:pt x="2037" y="97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6" name="Google Shape;31416;p14"/>
            <p:cNvSpPr/>
            <p:nvPr/>
          </p:nvSpPr>
          <p:spPr>
            <a:xfrm>
              <a:off x="1213050" y="802725"/>
              <a:ext cx="48675" cy="45625"/>
            </a:xfrm>
            <a:custGeom>
              <a:avLst/>
              <a:gdLst/>
              <a:ahLst/>
              <a:cxnLst/>
              <a:rect l="l" t="t" r="r" b="b"/>
              <a:pathLst>
                <a:path w="1947" h="1825" extrusionOk="0">
                  <a:moveTo>
                    <a:pt x="973" y="1"/>
                  </a:moveTo>
                  <a:cubicBezTo>
                    <a:pt x="457" y="1"/>
                    <a:pt x="1" y="426"/>
                    <a:pt x="1" y="913"/>
                  </a:cubicBezTo>
                  <a:cubicBezTo>
                    <a:pt x="1" y="1429"/>
                    <a:pt x="457" y="1825"/>
                    <a:pt x="973" y="1825"/>
                  </a:cubicBezTo>
                  <a:cubicBezTo>
                    <a:pt x="1520" y="1825"/>
                    <a:pt x="1946" y="1429"/>
                    <a:pt x="1946" y="913"/>
                  </a:cubicBezTo>
                  <a:cubicBezTo>
                    <a:pt x="194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7" name="Google Shape;31417;p14"/>
            <p:cNvSpPr/>
            <p:nvPr/>
          </p:nvSpPr>
          <p:spPr>
            <a:xfrm>
              <a:off x="1213825" y="902275"/>
              <a:ext cx="47900" cy="44875"/>
            </a:xfrm>
            <a:custGeom>
              <a:avLst/>
              <a:gdLst/>
              <a:ahLst/>
              <a:cxnLst/>
              <a:rect l="l" t="t" r="r" b="b"/>
              <a:pathLst>
                <a:path w="1916" h="1795" extrusionOk="0">
                  <a:moveTo>
                    <a:pt x="942" y="1"/>
                  </a:moveTo>
                  <a:cubicBezTo>
                    <a:pt x="426" y="1"/>
                    <a:pt x="0" y="396"/>
                    <a:pt x="0" y="913"/>
                  </a:cubicBezTo>
                  <a:cubicBezTo>
                    <a:pt x="0" y="1399"/>
                    <a:pt x="426" y="1794"/>
                    <a:pt x="942" y="1794"/>
                  </a:cubicBezTo>
                  <a:cubicBezTo>
                    <a:pt x="1489" y="1794"/>
                    <a:pt x="1915" y="1399"/>
                    <a:pt x="1915" y="913"/>
                  </a:cubicBezTo>
                  <a:cubicBezTo>
                    <a:pt x="1915" y="39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8" name="Google Shape;31418;p14"/>
            <p:cNvSpPr/>
            <p:nvPr/>
          </p:nvSpPr>
          <p:spPr>
            <a:xfrm>
              <a:off x="1214575" y="1001825"/>
              <a:ext cx="45625" cy="44100"/>
            </a:xfrm>
            <a:custGeom>
              <a:avLst/>
              <a:gdLst/>
              <a:ahLst/>
              <a:cxnLst/>
              <a:rect l="l" t="t" r="r" b="b"/>
              <a:pathLst>
                <a:path w="1825" h="1764" extrusionOk="0">
                  <a:moveTo>
                    <a:pt x="912" y="1"/>
                  </a:moveTo>
                  <a:cubicBezTo>
                    <a:pt x="396" y="1"/>
                    <a:pt x="0" y="396"/>
                    <a:pt x="0" y="882"/>
                  </a:cubicBezTo>
                  <a:cubicBezTo>
                    <a:pt x="0" y="1368"/>
                    <a:pt x="396" y="1763"/>
                    <a:pt x="912" y="1763"/>
                  </a:cubicBezTo>
                  <a:cubicBezTo>
                    <a:pt x="1429" y="1763"/>
                    <a:pt x="1824" y="136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9" name="Google Shape;31419;p14"/>
            <p:cNvSpPr/>
            <p:nvPr/>
          </p:nvSpPr>
          <p:spPr>
            <a:xfrm>
              <a:off x="1215325" y="1102125"/>
              <a:ext cx="44100" cy="41825"/>
            </a:xfrm>
            <a:custGeom>
              <a:avLst/>
              <a:gdLst/>
              <a:ahLst/>
              <a:cxnLst/>
              <a:rect l="l" t="t" r="r" b="b"/>
              <a:pathLst>
                <a:path w="1764" h="1673" extrusionOk="0">
                  <a:moveTo>
                    <a:pt x="882" y="1"/>
                  </a:moveTo>
                  <a:cubicBezTo>
                    <a:pt x="396" y="1"/>
                    <a:pt x="1" y="365"/>
                    <a:pt x="1" y="821"/>
                  </a:cubicBezTo>
                  <a:cubicBezTo>
                    <a:pt x="1" y="1308"/>
                    <a:pt x="396" y="1672"/>
                    <a:pt x="882" y="1672"/>
                  </a:cubicBezTo>
                  <a:cubicBezTo>
                    <a:pt x="1369" y="1672"/>
                    <a:pt x="1764" y="1308"/>
                    <a:pt x="1764" y="821"/>
                  </a:cubicBezTo>
                  <a:cubicBezTo>
                    <a:pt x="1764" y="365"/>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0" name="Google Shape;31420;p14"/>
            <p:cNvSpPr/>
            <p:nvPr/>
          </p:nvSpPr>
          <p:spPr>
            <a:xfrm>
              <a:off x="1216100" y="1201675"/>
              <a:ext cx="43325" cy="41050"/>
            </a:xfrm>
            <a:custGeom>
              <a:avLst/>
              <a:gdLst/>
              <a:ahLst/>
              <a:cxnLst/>
              <a:rect l="l" t="t" r="r" b="b"/>
              <a:pathLst>
                <a:path w="1733" h="1642" extrusionOk="0">
                  <a:moveTo>
                    <a:pt x="851" y="1"/>
                  </a:moveTo>
                  <a:cubicBezTo>
                    <a:pt x="365" y="1"/>
                    <a:pt x="0" y="365"/>
                    <a:pt x="0" y="821"/>
                  </a:cubicBezTo>
                  <a:cubicBezTo>
                    <a:pt x="0" y="1277"/>
                    <a:pt x="365" y="1642"/>
                    <a:pt x="851" y="1642"/>
                  </a:cubicBezTo>
                  <a:cubicBezTo>
                    <a:pt x="1338" y="1642"/>
                    <a:pt x="1733" y="1277"/>
                    <a:pt x="1733" y="821"/>
                  </a:cubicBezTo>
                  <a:cubicBezTo>
                    <a:pt x="1733" y="365"/>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1" name="Google Shape;31421;p14"/>
            <p:cNvSpPr/>
            <p:nvPr/>
          </p:nvSpPr>
          <p:spPr>
            <a:xfrm>
              <a:off x="1216850" y="1301975"/>
              <a:ext cx="41075" cy="38775"/>
            </a:xfrm>
            <a:custGeom>
              <a:avLst/>
              <a:gdLst/>
              <a:ahLst/>
              <a:cxnLst/>
              <a:rect l="l" t="t" r="r" b="b"/>
              <a:pathLst>
                <a:path w="1643" h="1551" extrusionOk="0">
                  <a:moveTo>
                    <a:pt x="821" y="1"/>
                  </a:moveTo>
                  <a:cubicBezTo>
                    <a:pt x="365" y="1"/>
                    <a:pt x="1" y="335"/>
                    <a:pt x="1" y="761"/>
                  </a:cubicBezTo>
                  <a:cubicBezTo>
                    <a:pt x="1"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2" name="Google Shape;31422;p14"/>
            <p:cNvSpPr/>
            <p:nvPr/>
          </p:nvSpPr>
          <p:spPr>
            <a:xfrm>
              <a:off x="1217625" y="1401525"/>
              <a:ext cx="40300" cy="38025"/>
            </a:xfrm>
            <a:custGeom>
              <a:avLst/>
              <a:gdLst/>
              <a:ahLst/>
              <a:cxnLst/>
              <a:rect l="l" t="t" r="r" b="b"/>
              <a:pathLst>
                <a:path w="1612" h="1521" extrusionOk="0">
                  <a:moveTo>
                    <a:pt x="790" y="1"/>
                  </a:moveTo>
                  <a:cubicBezTo>
                    <a:pt x="365" y="1"/>
                    <a:pt x="0" y="335"/>
                    <a:pt x="0" y="760"/>
                  </a:cubicBezTo>
                  <a:cubicBezTo>
                    <a:pt x="0" y="1156"/>
                    <a:pt x="365" y="1520"/>
                    <a:pt x="790" y="1520"/>
                  </a:cubicBezTo>
                  <a:cubicBezTo>
                    <a:pt x="1246" y="1520"/>
                    <a:pt x="1611" y="1156"/>
                    <a:pt x="1611" y="760"/>
                  </a:cubicBezTo>
                  <a:cubicBezTo>
                    <a:pt x="1611" y="335"/>
                    <a:pt x="1246"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3" name="Google Shape;31423;p14"/>
            <p:cNvSpPr/>
            <p:nvPr/>
          </p:nvSpPr>
          <p:spPr>
            <a:xfrm>
              <a:off x="1217625" y="1501075"/>
              <a:ext cx="39525" cy="36500"/>
            </a:xfrm>
            <a:custGeom>
              <a:avLst/>
              <a:gdLst/>
              <a:ahLst/>
              <a:cxnLst/>
              <a:rect l="l" t="t" r="r" b="b"/>
              <a:pathLst>
                <a:path w="1581" h="1460" extrusionOk="0">
                  <a:moveTo>
                    <a:pt x="790" y="0"/>
                  </a:moveTo>
                  <a:cubicBezTo>
                    <a:pt x="365" y="0"/>
                    <a:pt x="0" y="335"/>
                    <a:pt x="0" y="730"/>
                  </a:cubicBezTo>
                  <a:cubicBezTo>
                    <a:pt x="0" y="1125"/>
                    <a:pt x="365" y="1459"/>
                    <a:pt x="790" y="1459"/>
                  </a:cubicBezTo>
                  <a:cubicBezTo>
                    <a:pt x="1216" y="1459"/>
                    <a:pt x="1581" y="1125"/>
                    <a:pt x="1581" y="73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4" name="Google Shape;31424;p14"/>
            <p:cNvSpPr/>
            <p:nvPr/>
          </p:nvSpPr>
          <p:spPr>
            <a:xfrm>
              <a:off x="1218375" y="1600625"/>
              <a:ext cx="38025" cy="35725"/>
            </a:xfrm>
            <a:custGeom>
              <a:avLst/>
              <a:gdLst/>
              <a:ahLst/>
              <a:cxnLst/>
              <a:rect l="l" t="t" r="r" b="b"/>
              <a:pathLst>
                <a:path w="1521"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5" name="Google Shape;31425;p14"/>
            <p:cNvSpPr/>
            <p:nvPr/>
          </p:nvSpPr>
          <p:spPr>
            <a:xfrm>
              <a:off x="1219125" y="1700175"/>
              <a:ext cx="36500" cy="34200"/>
            </a:xfrm>
            <a:custGeom>
              <a:avLst/>
              <a:gdLst/>
              <a:ahLst/>
              <a:cxnLst/>
              <a:rect l="l" t="t" r="r" b="b"/>
              <a:pathLst>
                <a:path w="1460" h="1368" extrusionOk="0">
                  <a:moveTo>
                    <a:pt x="730" y="0"/>
                  </a:moveTo>
                  <a:cubicBezTo>
                    <a:pt x="335" y="0"/>
                    <a:pt x="1" y="304"/>
                    <a:pt x="1" y="699"/>
                  </a:cubicBezTo>
                  <a:cubicBezTo>
                    <a:pt x="1" y="1064"/>
                    <a:pt x="335" y="1368"/>
                    <a:pt x="730" y="1368"/>
                  </a:cubicBezTo>
                  <a:cubicBezTo>
                    <a:pt x="1125" y="1368"/>
                    <a:pt x="1460" y="1064"/>
                    <a:pt x="1460" y="69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6" name="Google Shape;31426;p14"/>
            <p:cNvSpPr/>
            <p:nvPr/>
          </p:nvSpPr>
          <p:spPr>
            <a:xfrm>
              <a:off x="1219900" y="1799700"/>
              <a:ext cx="35725" cy="33475"/>
            </a:xfrm>
            <a:custGeom>
              <a:avLst/>
              <a:gdLst/>
              <a:ahLst/>
              <a:cxnLst/>
              <a:rect l="l" t="t" r="r" b="b"/>
              <a:pathLst>
                <a:path w="1429" h="1339" extrusionOk="0">
                  <a:moveTo>
                    <a:pt x="699" y="1"/>
                  </a:moveTo>
                  <a:cubicBezTo>
                    <a:pt x="304" y="1"/>
                    <a:pt x="0" y="305"/>
                    <a:pt x="0" y="670"/>
                  </a:cubicBezTo>
                  <a:cubicBezTo>
                    <a:pt x="0" y="1034"/>
                    <a:pt x="304" y="1338"/>
                    <a:pt x="699" y="1338"/>
                  </a:cubicBezTo>
                  <a:cubicBezTo>
                    <a:pt x="1094" y="1338"/>
                    <a:pt x="1429" y="1034"/>
                    <a:pt x="1429" y="670"/>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7" name="Google Shape;31427;p14"/>
            <p:cNvSpPr/>
            <p:nvPr/>
          </p:nvSpPr>
          <p:spPr>
            <a:xfrm>
              <a:off x="1220650" y="1900025"/>
              <a:ext cx="33475" cy="31925"/>
            </a:xfrm>
            <a:custGeom>
              <a:avLst/>
              <a:gdLst/>
              <a:ahLst/>
              <a:cxnLst/>
              <a:rect l="l" t="t" r="r" b="b"/>
              <a:pathLst>
                <a:path w="1339" h="1277" extrusionOk="0">
                  <a:moveTo>
                    <a:pt x="669" y="0"/>
                  </a:moveTo>
                  <a:cubicBezTo>
                    <a:pt x="305" y="0"/>
                    <a:pt x="1" y="274"/>
                    <a:pt x="1" y="638"/>
                  </a:cubicBezTo>
                  <a:cubicBezTo>
                    <a:pt x="1" y="973"/>
                    <a:pt x="305"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8" name="Google Shape;31428;p14"/>
            <p:cNvSpPr/>
            <p:nvPr/>
          </p:nvSpPr>
          <p:spPr>
            <a:xfrm>
              <a:off x="1221425" y="1999550"/>
              <a:ext cx="32700" cy="30425"/>
            </a:xfrm>
            <a:custGeom>
              <a:avLst/>
              <a:gdLst/>
              <a:ahLst/>
              <a:cxnLst/>
              <a:rect l="l" t="t" r="r" b="b"/>
              <a:pathLst>
                <a:path w="1308" h="1217" extrusionOk="0">
                  <a:moveTo>
                    <a:pt x="638" y="1"/>
                  </a:moveTo>
                  <a:cubicBezTo>
                    <a:pt x="274" y="1"/>
                    <a:pt x="0" y="274"/>
                    <a:pt x="0" y="609"/>
                  </a:cubicBezTo>
                  <a:cubicBezTo>
                    <a:pt x="0" y="943"/>
                    <a:pt x="274" y="1217"/>
                    <a:pt x="638" y="1217"/>
                  </a:cubicBezTo>
                  <a:cubicBezTo>
                    <a:pt x="1003" y="1217"/>
                    <a:pt x="1307" y="943"/>
                    <a:pt x="1307" y="609"/>
                  </a:cubicBezTo>
                  <a:cubicBezTo>
                    <a:pt x="130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9" name="Google Shape;31429;p14"/>
            <p:cNvSpPr/>
            <p:nvPr/>
          </p:nvSpPr>
          <p:spPr>
            <a:xfrm>
              <a:off x="1221425" y="2099100"/>
              <a:ext cx="31925" cy="29675"/>
            </a:xfrm>
            <a:custGeom>
              <a:avLst/>
              <a:gdLst/>
              <a:ahLst/>
              <a:cxnLst/>
              <a:rect l="l" t="t" r="r" b="b"/>
              <a:pathLst>
                <a:path w="1277" h="1187" extrusionOk="0">
                  <a:moveTo>
                    <a:pt x="638" y="1"/>
                  </a:moveTo>
                  <a:cubicBezTo>
                    <a:pt x="304" y="1"/>
                    <a:pt x="0" y="274"/>
                    <a:pt x="0" y="578"/>
                  </a:cubicBezTo>
                  <a:cubicBezTo>
                    <a:pt x="0" y="913"/>
                    <a:pt x="304" y="1186"/>
                    <a:pt x="638" y="1186"/>
                  </a:cubicBezTo>
                  <a:cubicBezTo>
                    <a:pt x="1003" y="1186"/>
                    <a:pt x="1277" y="913"/>
                    <a:pt x="1277" y="578"/>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0" name="Google Shape;31430;p14"/>
            <p:cNvSpPr/>
            <p:nvPr/>
          </p:nvSpPr>
          <p:spPr>
            <a:xfrm>
              <a:off x="1222175" y="2198650"/>
              <a:ext cx="30425" cy="28900"/>
            </a:xfrm>
            <a:custGeom>
              <a:avLst/>
              <a:gdLst/>
              <a:ahLst/>
              <a:cxnLst/>
              <a:rect l="l" t="t" r="r" b="b"/>
              <a:pathLst>
                <a:path w="1217" h="1156" extrusionOk="0">
                  <a:moveTo>
                    <a:pt x="608" y="1"/>
                  </a:moveTo>
                  <a:cubicBezTo>
                    <a:pt x="274" y="1"/>
                    <a:pt x="0" y="244"/>
                    <a:pt x="0" y="578"/>
                  </a:cubicBezTo>
                  <a:cubicBezTo>
                    <a:pt x="0" y="882"/>
                    <a:pt x="274" y="1156"/>
                    <a:pt x="608" y="1156"/>
                  </a:cubicBezTo>
                  <a:cubicBezTo>
                    <a:pt x="943" y="1156"/>
                    <a:pt x="1216" y="882"/>
                    <a:pt x="1216" y="57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1" name="Google Shape;31431;p14"/>
            <p:cNvSpPr/>
            <p:nvPr/>
          </p:nvSpPr>
          <p:spPr>
            <a:xfrm>
              <a:off x="1222925" y="2298200"/>
              <a:ext cx="29675" cy="28125"/>
            </a:xfrm>
            <a:custGeom>
              <a:avLst/>
              <a:gdLst/>
              <a:ahLst/>
              <a:cxnLst/>
              <a:rect l="l" t="t" r="r" b="b"/>
              <a:pathLst>
                <a:path w="1187" h="1125" extrusionOk="0">
                  <a:moveTo>
                    <a:pt x="578" y="0"/>
                  </a:moveTo>
                  <a:cubicBezTo>
                    <a:pt x="244" y="0"/>
                    <a:pt x="1" y="244"/>
                    <a:pt x="1" y="547"/>
                  </a:cubicBezTo>
                  <a:cubicBezTo>
                    <a:pt x="1" y="851"/>
                    <a:pt x="244" y="1125"/>
                    <a:pt x="578" y="1125"/>
                  </a:cubicBezTo>
                  <a:cubicBezTo>
                    <a:pt x="913" y="1125"/>
                    <a:pt x="1186" y="851"/>
                    <a:pt x="1186" y="547"/>
                  </a:cubicBezTo>
                  <a:cubicBezTo>
                    <a:pt x="1186" y="244"/>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2" name="Google Shape;31432;p14"/>
            <p:cNvSpPr/>
            <p:nvPr/>
          </p:nvSpPr>
          <p:spPr>
            <a:xfrm>
              <a:off x="1223700" y="2397750"/>
              <a:ext cx="28125" cy="26625"/>
            </a:xfrm>
            <a:custGeom>
              <a:avLst/>
              <a:gdLst/>
              <a:ahLst/>
              <a:cxnLst/>
              <a:rect l="l" t="t" r="r" b="b"/>
              <a:pathLst>
                <a:path w="1125" h="1065" extrusionOk="0">
                  <a:moveTo>
                    <a:pt x="547" y="0"/>
                  </a:moveTo>
                  <a:cubicBezTo>
                    <a:pt x="243" y="0"/>
                    <a:pt x="0" y="243"/>
                    <a:pt x="0" y="547"/>
                  </a:cubicBezTo>
                  <a:cubicBezTo>
                    <a:pt x="0" y="821"/>
                    <a:pt x="243" y="1064"/>
                    <a:pt x="547" y="1064"/>
                  </a:cubicBezTo>
                  <a:cubicBezTo>
                    <a:pt x="851" y="1064"/>
                    <a:pt x="1125" y="821"/>
                    <a:pt x="1125" y="547"/>
                  </a:cubicBezTo>
                  <a:cubicBezTo>
                    <a:pt x="112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3" name="Google Shape;31433;p14"/>
            <p:cNvSpPr/>
            <p:nvPr/>
          </p:nvSpPr>
          <p:spPr>
            <a:xfrm>
              <a:off x="1223700" y="2497300"/>
              <a:ext cx="27375" cy="25850"/>
            </a:xfrm>
            <a:custGeom>
              <a:avLst/>
              <a:gdLst/>
              <a:ahLst/>
              <a:cxnLst/>
              <a:rect l="l" t="t" r="r" b="b"/>
              <a:pathLst>
                <a:path w="1095" h="1034" extrusionOk="0">
                  <a:moveTo>
                    <a:pt x="547" y="0"/>
                  </a:moveTo>
                  <a:cubicBezTo>
                    <a:pt x="243" y="0"/>
                    <a:pt x="0" y="243"/>
                    <a:pt x="0" y="517"/>
                  </a:cubicBezTo>
                  <a:cubicBezTo>
                    <a:pt x="0" y="790"/>
                    <a:pt x="243" y="1033"/>
                    <a:pt x="547" y="1033"/>
                  </a:cubicBezTo>
                  <a:cubicBezTo>
                    <a:pt x="851" y="1033"/>
                    <a:pt x="1094" y="790"/>
                    <a:pt x="1094" y="51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4" name="Google Shape;31434;p14"/>
            <p:cNvSpPr/>
            <p:nvPr/>
          </p:nvSpPr>
          <p:spPr>
            <a:xfrm>
              <a:off x="1224450" y="2597600"/>
              <a:ext cx="25875" cy="23575"/>
            </a:xfrm>
            <a:custGeom>
              <a:avLst/>
              <a:gdLst/>
              <a:ahLst/>
              <a:cxnLst/>
              <a:rect l="l" t="t" r="r" b="b"/>
              <a:pathLst>
                <a:path w="1035" h="943" extrusionOk="0">
                  <a:moveTo>
                    <a:pt x="517" y="0"/>
                  </a:moveTo>
                  <a:cubicBezTo>
                    <a:pt x="244" y="0"/>
                    <a:pt x="1" y="213"/>
                    <a:pt x="1" y="456"/>
                  </a:cubicBezTo>
                  <a:cubicBezTo>
                    <a:pt x="1" y="730"/>
                    <a:pt x="244" y="942"/>
                    <a:pt x="517" y="942"/>
                  </a:cubicBezTo>
                  <a:cubicBezTo>
                    <a:pt x="791" y="942"/>
                    <a:pt x="1034" y="730"/>
                    <a:pt x="1034" y="45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5" name="Google Shape;31435;p14"/>
            <p:cNvSpPr/>
            <p:nvPr/>
          </p:nvSpPr>
          <p:spPr>
            <a:xfrm>
              <a:off x="1225225" y="2697150"/>
              <a:ext cx="24325" cy="22800"/>
            </a:xfrm>
            <a:custGeom>
              <a:avLst/>
              <a:gdLst/>
              <a:ahLst/>
              <a:cxnLst/>
              <a:rect l="l" t="t" r="r" b="b"/>
              <a:pathLst>
                <a:path w="973" h="912" extrusionOk="0">
                  <a:moveTo>
                    <a:pt x="486" y="0"/>
                  </a:moveTo>
                  <a:cubicBezTo>
                    <a:pt x="213" y="0"/>
                    <a:pt x="0" y="182"/>
                    <a:pt x="0" y="456"/>
                  </a:cubicBezTo>
                  <a:cubicBezTo>
                    <a:pt x="0" y="699"/>
                    <a:pt x="213" y="912"/>
                    <a:pt x="486" y="912"/>
                  </a:cubicBezTo>
                  <a:cubicBezTo>
                    <a:pt x="760" y="912"/>
                    <a:pt x="973" y="699"/>
                    <a:pt x="973" y="456"/>
                  </a:cubicBezTo>
                  <a:cubicBezTo>
                    <a:pt x="973" y="182"/>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6" name="Google Shape;31436;p14"/>
            <p:cNvSpPr/>
            <p:nvPr/>
          </p:nvSpPr>
          <p:spPr>
            <a:xfrm>
              <a:off x="1225225" y="2795925"/>
              <a:ext cx="24325" cy="22825"/>
            </a:xfrm>
            <a:custGeom>
              <a:avLst/>
              <a:gdLst/>
              <a:ahLst/>
              <a:cxnLst/>
              <a:rect l="l" t="t" r="r" b="b"/>
              <a:pathLst>
                <a:path w="973" h="913" extrusionOk="0">
                  <a:moveTo>
                    <a:pt x="486" y="0"/>
                  </a:moveTo>
                  <a:cubicBezTo>
                    <a:pt x="213" y="0"/>
                    <a:pt x="0" y="213"/>
                    <a:pt x="0" y="456"/>
                  </a:cubicBezTo>
                  <a:cubicBezTo>
                    <a:pt x="0" y="700"/>
                    <a:pt x="213" y="912"/>
                    <a:pt x="486" y="912"/>
                  </a:cubicBezTo>
                  <a:cubicBezTo>
                    <a:pt x="760" y="912"/>
                    <a:pt x="973" y="700"/>
                    <a:pt x="973" y="456"/>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7" name="Google Shape;31437;p14"/>
            <p:cNvSpPr/>
            <p:nvPr/>
          </p:nvSpPr>
          <p:spPr>
            <a:xfrm>
              <a:off x="1225975" y="2895475"/>
              <a:ext cx="22825" cy="22050"/>
            </a:xfrm>
            <a:custGeom>
              <a:avLst/>
              <a:gdLst/>
              <a:ahLst/>
              <a:cxnLst/>
              <a:rect l="l" t="t" r="r" b="b"/>
              <a:pathLst>
                <a:path w="913" h="882" extrusionOk="0">
                  <a:moveTo>
                    <a:pt x="456" y="0"/>
                  </a:moveTo>
                  <a:cubicBezTo>
                    <a:pt x="213" y="0"/>
                    <a:pt x="0" y="213"/>
                    <a:pt x="0" y="456"/>
                  </a:cubicBezTo>
                  <a:cubicBezTo>
                    <a:pt x="0" y="699"/>
                    <a:pt x="213" y="882"/>
                    <a:pt x="456" y="882"/>
                  </a:cubicBezTo>
                  <a:cubicBezTo>
                    <a:pt x="730" y="882"/>
                    <a:pt x="912" y="699"/>
                    <a:pt x="912" y="456"/>
                  </a:cubicBezTo>
                  <a:cubicBezTo>
                    <a:pt x="912"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8" name="Google Shape;31438;p14"/>
            <p:cNvSpPr/>
            <p:nvPr/>
          </p:nvSpPr>
          <p:spPr>
            <a:xfrm>
              <a:off x="1226725" y="2995025"/>
              <a:ext cx="22075" cy="21300"/>
            </a:xfrm>
            <a:custGeom>
              <a:avLst/>
              <a:gdLst/>
              <a:ahLst/>
              <a:cxnLst/>
              <a:rect l="l" t="t" r="r" b="b"/>
              <a:pathLst>
                <a:path w="883" h="852" extrusionOk="0">
                  <a:moveTo>
                    <a:pt x="426" y="0"/>
                  </a:moveTo>
                  <a:cubicBezTo>
                    <a:pt x="183" y="0"/>
                    <a:pt x="1" y="182"/>
                    <a:pt x="1" y="426"/>
                  </a:cubicBezTo>
                  <a:cubicBezTo>
                    <a:pt x="1" y="669"/>
                    <a:pt x="183" y="851"/>
                    <a:pt x="426" y="851"/>
                  </a:cubicBezTo>
                  <a:cubicBezTo>
                    <a:pt x="670" y="851"/>
                    <a:pt x="882" y="669"/>
                    <a:pt x="882" y="426"/>
                  </a:cubicBezTo>
                  <a:cubicBezTo>
                    <a:pt x="88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9" name="Google Shape;31439;p14"/>
            <p:cNvSpPr/>
            <p:nvPr/>
          </p:nvSpPr>
          <p:spPr>
            <a:xfrm>
              <a:off x="1226725" y="3094550"/>
              <a:ext cx="21300" cy="19800"/>
            </a:xfrm>
            <a:custGeom>
              <a:avLst/>
              <a:gdLst/>
              <a:ahLst/>
              <a:cxnLst/>
              <a:rect l="l" t="t" r="r" b="b"/>
              <a:pathLst>
                <a:path w="852" h="792" extrusionOk="0">
                  <a:moveTo>
                    <a:pt x="426" y="1"/>
                  </a:moveTo>
                  <a:cubicBezTo>
                    <a:pt x="214" y="1"/>
                    <a:pt x="1" y="183"/>
                    <a:pt x="1" y="396"/>
                  </a:cubicBezTo>
                  <a:cubicBezTo>
                    <a:pt x="1" y="639"/>
                    <a:pt x="214" y="791"/>
                    <a:pt x="426" y="791"/>
                  </a:cubicBezTo>
                  <a:cubicBezTo>
                    <a:pt x="670" y="791"/>
                    <a:pt x="852" y="639"/>
                    <a:pt x="852" y="396"/>
                  </a:cubicBezTo>
                  <a:cubicBezTo>
                    <a:pt x="852" y="183"/>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0" name="Google Shape;31440;p14"/>
            <p:cNvSpPr/>
            <p:nvPr/>
          </p:nvSpPr>
          <p:spPr>
            <a:xfrm>
              <a:off x="1227500" y="3194875"/>
              <a:ext cx="19775" cy="18250"/>
            </a:xfrm>
            <a:custGeom>
              <a:avLst/>
              <a:gdLst/>
              <a:ahLst/>
              <a:cxnLst/>
              <a:rect l="l" t="t" r="r" b="b"/>
              <a:pathLst>
                <a:path w="791" h="730" extrusionOk="0">
                  <a:moveTo>
                    <a:pt x="395" y="0"/>
                  </a:moveTo>
                  <a:cubicBezTo>
                    <a:pt x="183" y="0"/>
                    <a:pt x="0" y="152"/>
                    <a:pt x="0" y="365"/>
                  </a:cubicBezTo>
                  <a:cubicBezTo>
                    <a:pt x="0" y="578"/>
                    <a:pt x="183" y="730"/>
                    <a:pt x="395" y="730"/>
                  </a:cubicBezTo>
                  <a:cubicBezTo>
                    <a:pt x="608" y="730"/>
                    <a:pt x="790" y="578"/>
                    <a:pt x="790" y="365"/>
                  </a:cubicBezTo>
                  <a:cubicBezTo>
                    <a:pt x="79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1" name="Google Shape;31441;p14"/>
            <p:cNvSpPr/>
            <p:nvPr/>
          </p:nvSpPr>
          <p:spPr>
            <a:xfrm>
              <a:off x="1228250" y="3293650"/>
              <a:ext cx="19025" cy="18275"/>
            </a:xfrm>
            <a:custGeom>
              <a:avLst/>
              <a:gdLst/>
              <a:ahLst/>
              <a:cxnLst/>
              <a:rect l="l" t="t" r="r" b="b"/>
              <a:pathLst>
                <a:path w="761" h="731" extrusionOk="0">
                  <a:moveTo>
                    <a:pt x="365" y="1"/>
                  </a:moveTo>
                  <a:cubicBezTo>
                    <a:pt x="153" y="1"/>
                    <a:pt x="1" y="183"/>
                    <a:pt x="1" y="365"/>
                  </a:cubicBezTo>
                  <a:cubicBezTo>
                    <a:pt x="1" y="578"/>
                    <a:pt x="153" y="730"/>
                    <a:pt x="365" y="730"/>
                  </a:cubicBezTo>
                  <a:cubicBezTo>
                    <a:pt x="578" y="730"/>
                    <a:pt x="760" y="57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2" name="Google Shape;31442;p14"/>
            <p:cNvSpPr/>
            <p:nvPr/>
          </p:nvSpPr>
          <p:spPr>
            <a:xfrm>
              <a:off x="1228250" y="3393200"/>
              <a:ext cx="18275" cy="17500"/>
            </a:xfrm>
            <a:custGeom>
              <a:avLst/>
              <a:gdLst/>
              <a:ahLst/>
              <a:cxnLst/>
              <a:rect l="l" t="t" r="r" b="b"/>
              <a:pathLst>
                <a:path w="731" h="700" extrusionOk="0">
                  <a:moveTo>
                    <a:pt x="365" y="0"/>
                  </a:moveTo>
                  <a:cubicBezTo>
                    <a:pt x="183" y="0"/>
                    <a:pt x="1" y="152"/>
                    <a:pt x="1" y="365"/>
                  </a:cubicBezTo>
                  <a:cubicBezTo>
                    <a:pt x="1" y="548"/>
                    <a:pt x="183" y="699"/>
                    <a:pt x="365" y="699"/>
                  </a:cubicBezTo>
                  <a:cubicBezTo>
                    <a:pt x="578" y="699"/>
                    <a:pt x="730" y="548"/>
                    <a:pt x="730" y="36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3" name="Google Shape;31443;p14"/>
            <p:cNvSpPr/>
            <p:nvPr/>
          </p:nvSpPr>
          <p:spPr>
            <a:xfrm>
              <a:off x="1229000" y="3492750"/>
              <a:ext cx="17525" cy="16725"/>
            </a:xfrm>
            <a:custGeom>
              <a:avLst/>
              <a:gdLst/>
              <a:ahLst/>
              <a:cxnLst/>
              <a:rect l="l" t="t" r="r" b="b"/>
              <a:pathLst>
                <a:path w="701" h="669" extrusionOk="0">
                  <a:moveTo>
                    <a:pt x="335" y="0"/>
                  </a:moveTo>
                  <a:cubicBezTo>
                    <a:pt x="153" y="0"/>
                    <a:pt x="1" y="152"/>
                    <a:pt x="1" y="335"/>
                  </a:cubicBezTo>
                  <a:cubicBezTo>
                    <a:pt x="1" y="517"/>
                    <a:pt x="153" y="669"/>
                    <a:pt x="335" y="669"/>
                  </a:cubicBezTo>
                  <a:cubicBezTo>
                    <a:pt x="548" y="669"/>
                    <a:pt x="700" y="517"/>
                    <a:pt x="700" y="335"/>
                  </a:cubicBezTo>
                  <a:cubicBezTo>
                    <a:pt x="700" y="15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4" name="Google Shape;31444;p14"/>
            <p:cNvSpPr/>
            <p:nvPr/>
          </p:nvSpPr>
          <p:spPr>
            <a:xfrm>
              <a:off x="1229000" y="3592300"/>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8" y="638"/>
                    <a:pt x="670" y="486"/>
                    <a:pt x="670" y="304"/>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5" name="Google Shape;31445;p14"/>
            <p:cNvSpPr/>
            <p:nvPr/>
          </p:nvSpPr>
          <p:spPr>
            <a:xfrm>
              <a:off x="1229000" y="3691825"/>
              <a:ext cx="16750" cy="15225"/>
            </a:xfrm>
            <a:custGeom>
              <a:avLst/>
              <a:gdLst/>
              <a:ahLst/>
              <a:cxnLst/>
              <a:rect l="l" t="t" r="r" b="b"/>
              <a:pathLst>
                <a:path w="670" h="609" extrusionOk="0">
                  <a:moveTo>
                    <a:pt x="335" y="1"/>
                  </a:moveTo>
                  <a:cubicBezTo>
                    <a:pt x="153" y="1"/>
                    <a:pt x="1" y="122"/>
                    <a:pt x="1" y="305"/>
                  </a:cubicBezTo>
                  <a:cubicBezTo>
                    <a:pt x="1" y="457"/>
                    <a:pt x="153" y="609"/>
                    <a:pt x="335" y="609"/>
                  </a:cubicBezTo>
                  <a:cubicBezTo>
                    <a:pt x="518" y="609"/>
                    <a:pt x="670" y="457"/>
                    <a:pt x="670" y="305"/>
                  </a:cubicBezTo>
                  <a:cubicBezTo>
                    <a:pt x="670" y="122"/>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6" name="Google Shape;31446;p14"/>
            <p:cNvSpPr/>
            <p:nvPr/>
          </p:nvSpPr>
          <p:spPr>
            <a:xfrm>
              <a:off x="1229775" y="3791375"/>
              <a:ext cx="15225" cy="14475"/>
            </a:xfrm>
            <a:custGeom>
              <a:avLst/>
              <a:gdLst/>
              <a:ahLst/>
              <a:cxnLst/>
              <a:rect l="l" t="t" r="r" b="b"/>
              <a:pathLst>
                <a:path w="609" h="579" extrusionOk="0">
                  <a:moveTo>
                    <a:pt x="304" y="1"/>
                  </a:moveTo>
                  <a:cubicBezTo>
                    <a:pt x="152" y="1"/>
                    <a:pt x="0" y="122"/>
                    <a:pt x="0" y="274"/>
                  </a:cubicBezTo>
                  <a:cubicBezTo>
                    <a:pt x="0" y="426"/>
                    <a:pt x="152" y="578"/>
                    <a:pt x="304" y="578"/>
                  </a:cubicBezTo>
                  <a:cubicBezTo>
                    <a:pt x="487" y="578"/>
                    <a:pt x="608" y="426"/>
                    <a:pt x="608" y="274"/>
                  </a:cubicBezTo>
                  <a:cubicBezTo>
                    <a:pt x="608" y="12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7" name="Google Shape;31447;p14"/>
            <p:cNvSpPr/>
            <p:nvPr/>
          </p:nvSpPr>
          <p:spPr>
            <a:xfrm>
              <a:off x="1230525" y="3890925"/>
              <a:ext cx="14475" cy="13700"/>
            </a:xfrm>
            <a:custGeom>
              <a:avLst/>
              <a:gdLst/>
              <a:ahLst/>
              <a:cxnLst/>
              <a:rect l="l" t="t" r="r" b="b"/>
              <a:pathLst>
                <a:path w="579" h="548" extrusionOk="0">
                  <a:moveTo>
                    <a:pt x="274" y="0"/>
                  </a:moveTo>
                  <a:cubicBezTo>
                    <a:pt x="122" y="0"/>
                    <a:pt x="1" y="122"/>
                    <a:pt x="1" y="274"/>
                  </a:cubicBezTo>
                  <a:cubicBezTo>
                    <a:pt x="1" y="426"/>
                    <a:pt x="122" y="548"/>
                    <a:pt x="274" y="548"/>
                  </a:cubicBezTo>
                  <a:cubicBezTo>
                    <a:pt x="426" y="548"/>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8" name="Google Shape;31448;p14"/>
            <p:cNvSpPr/>
            <p:nvPr/>
          </p:nvSpPr>
          <p:spPr>
            <a:xfrm>
              <a:off x="1230525" y="3989700"/>
              <a:ext cx="13700" cy="13725"/>
            </a:xfrm>
            <a:custGeom>
              <a:avLst/>
              <a:gdLst/>
              <a:ahLst/>
              <a:cxnLst/>
              <a:rect l="l" t="t" r="r" b="b"/>
              <a:pathLst>
                <a:path w="548" h="549"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9" name="Google Shape;31449;p14"/>
            <p:cNvSpPr/>
            <p:nvPr/>
          </p:nvSpPr>
          <p:spPr>
            <a:xfrm>
              <a:off x="1231300" y="4089250"/>
              <a:ext cx="12925" cy="12200"/>
            </a:xfrm>
            <a:custGeom>
              <a:avLst/>
              <a:gdLst/>
              <a:ahLst/>
              <a:cxnLst/>
              <a:rect l="l" t="t" r="r" b="b"/>
              <a:pathLst>
                <a:path w="517" h="488" extrusionOk="0">
                  <a:moveTo>
                    <a:pt x="243" y="1"/>
                  </a:moveTo>
                  <a:cubicBezTo>
                    <a:pt x="122" y="1"/>
                    <a:pt x="0" y="122"/>
                    <a:pt x="0" y="244"/>
                  </a:cubicBezTo>
                  <a:cubicBezTo>
                    <a:pt x="0" y="396"/>
                    <a:pt x="122" y="487"/>
                    <a:pt x="243" y="487"/>
                  </a:cubicBezTo>
                  <a:cubicBezTo>
                    <a:pt x="395" y="487"/>
                    <a:pt x="517" y="396"/>
                    <a:pt x="517" y="244"/>
                  </a:cubicBezTo>
                  <a:cubicBezTo>
                    <a:pt x="51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0" name="Google Shape;31450;p14"/>
            <p:cNvSpPr/>
            <p:nvPr/>
          </p:nvSpPr>
          <p:spPr>
            <a:xfrm>
              <a:off x="1231300" y="4188800"/>
              <a:ext cx="12175" cy="11425"/>
            </a:xfrm>
            <a:custGeom>
              <a:avLst/>
              <a:gdLst/>
              <a:ahLst/>
              <a:cxnLst/>
              <a:rect l="l" t="t" r="r" b="b"/>
              <a:pathLst>
                <a:path w="487" h="457" extrusionOk="0">
                  <a:moveTo>
                    <a:pt x="243" y="1"/>
                  </a:moveTo>
                  <a:cubicBezTo>
                    <a:pt x="122" y="1"/>
                    <a:pt x="0" y="122"/>
                    <a:pt x="0" y="244"/>
                  </a:cubicBezTo>
                  <a:cubicBezTo>
                    <a:pt x="0" y="365"/>
                    <a:pt x="122" y="456"/>
                    <a:pt x="243" y="456"/>
                  </a:cubicBezTo>
                  <a:cubicBezTo>
                    <a:pt x="395" y="456"/>
                    <a:pt x="487" y="365"/>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1" name="Google Shape;31451;p14"/>
            <p:cNvSpPr/>
            <p:nvPr/>
          </p:nvSpPr>
          <p:spPr>
            <a:xfrm>
              <a:off x="1231300" y="4288350"/>
              <a:ext cx="12175" cy="10650"/>
            </a:xfrm>
            <a:custGeom>
              <a:avLst/>
              <a:gdLst/>
              <a:ahLst/>
              <a:cxnLst/>
              <a:rect l="l" t="t" r="r" b="b"/>
              <a:pathLst>
                <a:path w="487" h="426" extrusionOk="0">
                  <a:moveTo>
                    <a:pt x="243" y="0"/>
                  </a:moveTo>
                  <a:cubicBezTo>
                    <a:pt x="122" y="0"/>
                    <a:pt x="0" y="92"/>
                    <a:pt x="0" y="213"/>
                  </a:cubicBezTo>
                  <a:cubicBezTo>
                    <a:pt x="0" y="335"/>
                    <a:pt x="122" y="426"/>
                    <a:pt x="243" y="426"/>
                  </a:cubicBezTo>
                  <a:cubicBezTo>
                    <a:pt x="365" y="426"/>
                    <a:pt x="487" y="33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2" name="Google Shape;31452;p14"/>
            <p:cNvSpPr/>
            <p:nvPr/>
          </p:nvSpPr>
          <p:spPr>
            <a:xfrm>
              <a:off x="1232050" y="4387900"/>
              <a:ext cx="10675" cy="10650"/>
            </a:xfrm>
            <a:custGeom>
              <a:avLst/>
              <a:gdLst/>
              <a:ahLst/>
              <a:cxnLst/>
              <a:rect l="l" t="t" r="r" b="b"/>
              <a:pathLst>
                <a:path w="427" h="426" extrusionOk="0">
                  <a:moveTo>
                    <a:pt x="213" y="0"/>
                  </a:moveTo>
                  <a:cubicBezTo>
                    <a:pt x="92" y="0"/>
                    <a:pt x="1" y="91"/>
                    <a:pt x="1" y="213"/>
                  </a:cubicBezTo>
                  <a:cubicBezTo>
                    <a:pt x="1" y="304"/>
                    <a:pt x="92" y="426"/>
                    <a:pt x="213" y="426"/>
                  </a:cubicBezTo>
                  <a:cubicBezTo>
                    <a:pt x="335" y="426"/>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3" name="Google Shape;31453;p14"/>
            <p:cNvSpPr/>
            <p:nvPr/>
          </p:nvSpPr>
          <p:spPr>
            <a:xfrm>
              <a:off x="1232050" y="4487450"/>
              <a:ext cx="10675" cy="9900"/>
            </a:xfrm>
            <a:custGeom>
              <a:avLst/>
              <a:gdLst/>
              <a:ahLst/>
              <a:cxnLst/>
              <a:rect l="l" t="t" r="r" b="b"/>
              <a:pathLst>
                <a:path w="427" h="396" extrusionOk="0">
                  <a:moveTo>
                    <a:pt x="213" y="0"/>
                  </a:moveTo>
                  <a:cubicBezTo>
                    <a:pt x="92" y="0"/>
                    <a:pt x="1" y="61"/>
                    <a:pt x="1" y="182"/>
                  </a:cubicBezTo>
                  <a:cubicBezTo>
                    <a:pt x="1" y="304"/>
                    <a:pt x="92" y="395"/>
                    <a:pt x="213" y="395"/>
                  </a:cubicBezTo>
                  <a:cubicBezTo>
                    <a:pt x="335" y="395"/>
                    <a:pt x="426" y="304"/>
                    <a:pt x="426" y="182"/>
                  </a:cubicBezTo>
                  <a:cubicBezTo>
                    <a:pt x="426" y="6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4" name="Google Shape;31454;p14"/>
            <p:cNvSpPr/>
            <p:nvPr/>
          </p:nvSpPr>
          <p:spPr>
            <a:xfrm>
              <a:off x="1232800" y="4586225"/>
              <a:ext cx="9925" cy="9900"/>
            </a:xfrm>
            <a:custGeom>
              <a:avLst/>
              <a:gdLst/>
              <a:ahLst/>
              <a:cxnLst/>
              <a:rect l="l" t="t" r="r" b="b"/>
              <a:pathLst>
                <a:path w="397" h="396" extrusionOk="0">
                  <a:moveTo>
                    <a:pt x="183" y="0"/>
                  </a:moveTo>
                  <a:cubicBezTo>
                    <a:pt x="92" y="0"/>
                    <a:pt x="1" y="92"/>
                    <a:pt x="1" y="183"/>
                  </a:cubicBezTo>
                  <a:cubicBezTo>
                    <a:pt x="1" y="304"/>
                    <a:pt x="92" y="396"/>
                    <a:pt x="183" y="396"/>
                  </a:cubicBezTo>
                  <a:cubicBezTo>
                    <a:pt x="305" y="396"/>
                    <a:pt x="396" y="304"/>
                    <a:pt x="396" y="183"/>
                  </a:cubicBezTo>
                  <a:cubicBezTo>
                    <a:pt x="396" y="92"/>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5" name="Google Shape;31455;p14"/>
            <p:cNvSpPr/>
            <p:nvPr/>
          </p:nvSpPr>
          <p:spPr>
            <a:xfrm>
              <a:off x="1232800" y="4685775"/>
              <a:ext cx="9150" cy="9125"/>
            </a:xfrm>
            <a:custGeom>
              <a:avLst/>
              <a:gdLst/>
              <a:ahLst/>
              <a:cxnLst/>
              <a:rect l="l" t="t" r="r" b="b"/>
              <a:pathLst>
                <a:path w="366" h="365" extrusionOk="0">
                  <a:moveTo>
                    <a:pt x="183" y="0"/>
                  </a:moveTo>
                  <a:cubicBezTo>
                    <a:pt x="92" y="0"/>
                    <a:pt x="1" y="91"/>
                    <a:pt x="1" y="183"/>
                  </a:cubicBezTo>
                  <a:cubicBezTo>
                    <a:pt x="1" y="274"/>
                    <a:pt x="92" y="365"/>
                    <a:pt x="183" y="365"/>
                  </a:cubicBezTo>
                  <a:cubicBezTo>
                    <a:pt x="305" y="365"/>
                    <a:pt x="366" y="274"/>
                    <a:pt x="366" y="183"/>
                  </a:cubicBezTo>
                  <a:cubicBezTo>
                    <a:pt x="36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6" name="Google Shape;31456;p14"/>
            <p:cNvSpPr/>
            <p:nvPr/>
          </p:nvSpPr>
          <p:spPr>
            <a:xfrm>
              <a:off x="1232800" y="4785325"/>
              <a:ext cx="9150" cy="8375"/>
            </a:xfrm>
            <a:custGeom>
              <a:avLst/>
              <a:gdLst/>
              <a:ahLst/>
              <a:cxnLst/>
              <a:rect l="l" t="t" r="r" b="b"/>
              <a:pathLst>
                <a:path w="366" h="335" extrusionOk="0">
                  <a:moveTo>
                    <a:pt x="183" y="0"/>
                  </a:moveTo>
                  <a:cubicBezTo>
                    <a:pt x="92" y="0"/>
                    <a:pt x="1" y="61"/>
                    <a:pt x="1" y="152"/>
                  </a:cubicBezTo>
                  <a:cubicBezTo>
                    <a:pt x="1" y="243"/>
                    <a:pt x="92" y="334"/>
                    <a:pt x="183" y="334"/>
                  </a:cubicBezTo>
                  <a:cubicBezTo>
                    <a:pt x="275" y="334"/>
                    <a:pt x="366" y="243"/>
                    <a:pt x="366" y="152"/>
                  </a:cubicBezTo>
                  <a:cubicBezTo>
                    <a:pt x="366" y="61"/>
                    <a:pt x="27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7" name="Google Shape;31457;p14"/>
            <p:cNvSpPr/>
            <p:nvPr/>
          </p:nvSpPr>
          <p:spPr>
            <a:xfrm>
              <a:off x="1233575" y="4884850"/>
              <a:ext cx="8375" cy="7625"/>
            </a:xfrm>
            <a:custGeom>
              <a:avLst/>
              <a:gdLst/>
              <a:ahLst/>
              <a:cxnLst/>
              <a:rect l="l" t="t" r="r" b="b"/>
              <a:pathLst>
                <a:path w="335" h="305" extrusionOk="0">
                  <a:moveTo>
                    <a:pt x="152" y="1"/>
                  </a:moveTo>
                  <a:cubicBezTo>
                    <a:pt x="61" y="1"/>
                    <a:pt x="0" y="62"/>
                    <a:pt x="0" y="153"/>
                  </a:cubicBezTo>
                  <a:cubicBezTo>
                    <a:pt x="0" y="214"/>
                    <a:pt x="61" y="305"/>
                    <a:pt x="152" y="305"/>
                  </a:cubicBezTo>
                  <a:cubicBezTo>
                    <a:pt x="244" y="305"/>
                    <a:pt x="335" y="214"/>
                    <a:pt x="335" y="153"/>
                  </a:cubicBezTo>
                  <a:cubicBezTo>
                    <a:pt x="335"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8" name="Google Shape;31458;p14"/>
            <p:cNvSpPr/>
            <p:nvPr/>
          </p:nvSpPr>
          <p:spPr>
            <a:xfrm>
              <a:off x="1233575" y="4983650"/>
              <a:ext cx="7625" cy="7625"/>
            </a:xfrm>
            <a:custGeom>
              <a:avLst/>
              <a:gdLst/>
              <a:ahLst/>
              <a:cxnLst/>
              <a:rect l="l" t="t" r="r" b="b"/>
              <a:pathLst>
                <a:path w="305" h="305"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9" name="Google Shape;31459;p14"/>
            <p:cNvSpPr/>
            <p:nvPr/>
          </p:nvSpPr>
          <p:spPr>
            <a:xfrm>
              <a:off x="1233575" y="5083200"/>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0" name="Google Shape;31460;p14"/>
            <p:cNvSpPr/>
            <p:nvPr/>
          </p:nvSpPr>
          <p:spPr>
            <a:xfrm>
              <a:off x="1234325" y="5182725"/>
              <a:ext cx="6875" cy="6125"/>
            </a:xfrm>
            <a:custGeom>
              <a:avLst/>
              <a:gdLst/>
              <a:ahLst/>
              <a:cxnLst/>
              <a:rect l="l" t="t" r="r" b="b"/>
              <a:pathLst>
                <a:path w="275" h="245" extrusionOk="0">
                  <a:moveTo>
                    <a:pt x="122" y="1"/>
                  </a:moveTo>
                  <a:cubicBezTo>
                    <a:pt x="62" y="1"/>
                    <a:pt x="1" y="31"/>
                    <a:pt x="1" y="123"/>
                  </a:cubicBezTo>
                  <a:cubicBezTo>
                    <a:pt x="1" y="183"/>
                    <a:pt x="62" y="244"/>
                    <a:pt x="122" y="244"/>
                  </a:cubicBezTo>
                  <a:cubicBezTo>
                    <a:pt x="214" y="244"/>
                    <a:pt x="274" y="183"/>
                    <a:pt x="274" y="123"/>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1" name="Google Shape;31461;p14"/>
            <p:cNvSpPr/>
            <p:nvPr/>
          </p:nvSpPr>
          <p:spPr>
            <a:xfrm>
              <a:off x="1234325" y="5281525"/>
              <a:ext cx="6100" cy="6100"/>
            </a:xfrm>
            <a:custGeom>
              <a:avLst/>
              <a:gdLst/>
              <a:ahLst/>
              <a:cxnLst/>
              <a:rect l="l" t="t" r="r" b="b"/>
              <a:pathLst>
                <a:path w="244" h="244" extrusionOk="0">
                  <a:moveTo>
                    <a:pt x="122" y="0"/>
                  </a:moveTo>
                  <a:cubicBezTo>
                    <a:pt x="62" y="0"/>
                    <a:pt x="1" y="61"/>
                    <a:pt x="1" y="122"/>
                  </a:cubicBezTo>
                  <a:cubicBezTo>
                    <a:pt x="1" y="183"/>
                    <a:pt x="62"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2" name="Google Shape;31462;p14"/>
            <p:cNvSpPr/>
            <p:nvPr/>
          </p:nvSpPr>
          <p:spPr>
            <a:xfrm>
              <a:off x="1234325" y="5381075"/>
              <a:ext cx="6100" cy="5325"/>
            </a:xfrm>
            <a:custGeom>
              <a:avLst/>
              <a:gdLst/>
              <a:ahLst/>
              <a:cxnLst/>
              <a:rect l="l" t="t" r="r" b="b"/>
              <a:pathLst>
                <a:path w="244" h="213" extrusionOk="0">
                  <a:moveTo>
                    <a:pt x="122" y="0"/>
                  </a:moveTo>
                  <a:cubicBezTo>
                    <a:pt x="62" y="0"/>
                    <a:pt x="1" y="61"/>
                    <a:pt x="1" y="122"/>
                  </a:cubicBezTo>
                  <a:cubicBezTo>
                    <a:pt x="1" y="183"/>
                    <a:pt x="62"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3" name="Google Shape;31463;p14"/>
            <p:cNvSpPr/>
            <p:nvPr/>
          </p:nvSpPr>
          <p:spPr>
            <a:xfrm>
              <a:off x="1234325" y="5479850"/>
              <a:ext cx="6100" cy="6100"/>
            </a:xfrm>
            <a:custGeom>
              <a:avLst/>
              <a:gdLst/>
              <a:ahLst/>
              <a:cxnLst/>
              <a:rect l="l" t="t" r="r" b="b"/>
              <a:pathLst>
                <a:path w="244" h="244" extrusionOk="0">
                  <a:moveTo>
                    <a:pt x="122" y="1"/>
                  </a:moveTo>
                  <a:cubicBezTo>
                    <a:pt x="62" y="1"/>
                    <a:pt x="1" y="61"/>
                    <a:pt x="1" y="122"/>
                  </a:cubicBezTo>
                  <a:cubicBezTo>
                    <a:pt x="1" y="183"/>
                    <a:pt x="62"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4" name="Google Shape;31464;p14"/>
            <p:cNvSpPr/>
            <p:nvPr/>
          </p:nvSpPr>
          <p:spPr>
            <a:xfrm>
              <a:off x="1235100" y="5579400"/>
              <a:ext cx="5325" cy="5350"/>
            </a:xfrm>
            <a:custGeom>
              <a:avLst/>
              <a:gdLst/>
              <a:ahLst/>
              <a:cxnLst/>
              <a:rect l="l" t="t" r="r" b="b"/>
              <a:pathLst>
                <a:path w="213" h="214" extrusionOk="0">
                  <a:moveTo>
                    <a:pt x="91" y="0"/>
                  </a:moveTo>
                  <a:cubicBezTo>
                    <a:pt x="31" y="0"/>
                    <a:pt x="0" y="61"/>
                    <a:pt x="0" y="92"/>
                  </a:cubicBezTo>
                  <a:cubicBezTo>
                    <a:pt x="0" y="152"/>
                    <a:pt x="31" y="213"/>
                    <a:pt x="91" y="213"/>
                  </a:cubicBezTo>
                  <a:cubicBezTo>
                    <a:pt x="152" y="213"/>
                    <a:pt x="213" y="152"/>
                    <a:pt x="213" y="92"/>
                  </a:cubicBezTo>
                  <a:cubicBezTo>
                    <a:pt x="21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5" name="Google Shape;31465;p14"/>
            <p:cNvSpPr/>
            <p:nvPr/>
          </p:nvSpPr>
          <p:spPr>
            <a:xfrm>
              <a:off x="1235100" y="5678950"/>
              <a:ext cx="4575" cy="4575"/>
            </a:xfrm>
            <a:custGeom>
              <a:avLst/>
              <a:gdLst/>
              <a:ahLst/>
              <a:cxnLst/>
              <a:rect l="l" t="t" r="r" b="b"/>
              <a:pathLst>
                <a:path w="183" h="183" extrusionOk="0">
                  <a:moveTo>
                    <a:pt x="91" y="0"/>
                  </a:moveTo>
                  <a:cubicBezTo>
                    <a:pt x="31" y="0"/>
                    <a:pt x="0" y="31"/>
                    <a:pt x="0" y="91"/>
                  </a:cubicBezTo>
                  <a:cubicBezTo>
                    <a:pt x="0" y="122"/>
                    <a:pt x="31" y="183"/>
                    <a:pt x="91" y="183"/>
                  </a:cubicBezTo>
                  <a:cubicBezTo>
                    <a:pt x="152" y="183"/>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6" name="Google Shape;31466;p14"/>
            <p:cNvSpPr/>
            <p:nvPr/>
          </p:nvSpPr>
          <p:spPr>
            <a:xfrm>
              <a:off x="1235100" y="5778500"/>
              <a:ext cx="4575" cy="3825"/>
            </a:xfrm>
            <a:custGeom>
              <a:avLst/>
              <a:gdLst/>
              <a:ahLst/>
              <a:cxnLst/>
              <a:rect l="l" t="t" r="r" b="b"/>
              <a:pathLst>
                <a:path w="183" h="153" extrusionOk="0">
                  <a:moveTo>
                    <a:pt x="91" y="0"/>
                  </a:moveTo>
                  <a:cubicBezTo>
                    <a:pt x="61" y="0"/>
                    <a:pt x="0" y="30"/>
                    <a:pt x="0" y="61"/>
                  </a:cubicBezTo>
                  <a:cubicBezTo>
                    <a:pt x="0" y="122"/>
                    <a:pt x="61" y="152"/>
                    <a:pt x="91" y="152"/>
                  </a:cubicBezTo>
                  <a:cubicBezTo>
                    <a:pt x="152" y="152"/>
                    <a:pt x="183" y="122"/>
                    <a:pt x="183" y="61"/>
                  </a:cubicBezTo>
                  <a:cubicBezTo>
                    <a:pt x="183" y="30"/>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7" name="Google Shape;31467;p14"/>
            <p:cNvSpPr/>
            <p:nvPr/>
          </p:nvSpPr>
          <p:spPr>
            <a:xfrm>
              <a:off x="1235100" y="5877275"/>
              <a:ext cx="4575" cy="3825"/>
            </a:xfrm>
            <a:custGeom>
              <a:avLst/>
              <a:gdLst/>
              <a:ahLst/>
              <a:cxnLst/>
              <a:rect l="l" t="t" r="r" b="b"/>
              <a:pathLst>
                <a:path w="183" h="153" extrusionOk="0">
                  <a:moveTo>
                    <a:pt x="91" y="1"/>
                  </a:moveTo>
                  <a:cubicBezTo>
                    <a:pt x="61" y="1"/>
                    <a:pt x="0" y="31"/>
                    <a:pt x="0" y="92"/>
                  </a:cubicBezTo>
                  <a:cubicBezTo>
                    <a:pt x="0" y="122"/>
                    <a:pt x="61" y="152"/>
                    <a:pt x="91" y="152"/>
                  </a:cubicBezTo>
                  <a:cubicBezTo>
                    <a:pt x="152" y="152"/>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8" name="Google Shape;31468;p14"/>
            <p:cNvSpPr/>
            <p:nvPr/>
          </p:nvSpPr>
          <p:spPr>
            <a:xfrm>
              <a:off x="1235850" y="5976825"/>
              <a:ext cx="3075" cy="3050"/>
            </a:xfrm>
            <a:custGeom>
              <a:avLst/>
              <a:gdLst/>
              <a:ahLst/>
              <a:cxnLst/>
              <a:rect l="l" t="t" r="r" b="b"/>
              <a:pathLst>
                <a:path w="123" h="122" extrusionOk="0">
                  <a:moveTo>
                    <a:pt x="61" y="0"/>
                  </a:moveTo>
                  <a:cubicBezTo>
                    <a:pt x="31" y="0"/>
                    <a:pt x="1" y="31"/>
                    <a:pt x="1" y="61"/>
                  </a:cubicBezTo>
                  <a:cubicBezTo>
                    <a:pt x="1" y="92"/>
                    <a:pt x="31" y="122"/>
                    <a:pt x="61" y="122"/>
                  </a:cubicBezTo>
                  <a:cubicBezTo>
                    <a:pt x="92" y="12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9" name="Google Shape;31469;p14"/>
            <p:cNvSpPr/>
            <p:nvPr/>
          </p:nvSpPr>
          <p:spPr>
            <a:xfrm>
              <a:off x="1235850" y="6075600"/>
              <a:ext cx="3075" cy="3825"/>
            </a:xfrm>
            <a:custGeom>
              <a:avLst/>
              <a:gdLst/>
              <a:ahLst/>
              <a:cxnLst/>
              <a:rect l="l" t="t" r="r" b="b"/>
              <a:pathLst>
                <a:path w="123" h="153" extrusionOk="0">
                  <a:moveTo>
                    <a:pt x="61" y="1"/>
                  </a:moveTo>
                  <a:cubicBezTo>
                    <a:pt x="31" y="1"/>
                    <a:pt x="1" y="31"/>
                    <a:pt x="1" y="62"/>
                  </a:cubicBezTo>
                  <a:cubicBezTo>
                    <a:pt x="1" y="122"/>
                    <a:pt x="31" y="153"/>
                    <a:pt x="61" y="153"/>
                  </a:cubicBezTo>
                  <a:cubicBezTo>
                    <a:pt x="92" y="153"/>
                    <a:pt x="122" y="12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0" name="Google Shape;31470;p14"/>
            <p:cNvSpPr/>
            <p:nvPr/>
          </p:nvSpPr>
          <p:spPr>
            <a:xfrm>
              <a:off x="1102875" y="302725"/>
              <a:ext cx="59300" cy="55500"/>
            </a:xfrm>
            <a:custGeom>
              <a:avLst/>
              <a:gdLst/>
              <a:ahLst/>
              <a:cxnLst/>
              <a:rect l="l" t="t" r="r" b="b"/>
              <a:pathLst>
                <a:path w="2372" h="2220" extrusionOk="0">
                  <a:moveTo>
                    <a:pt x="1186" y="1"/>
                  </a:moveTo>
                  <a:cubicBezTo>
                    <a:pt x="517" y="1"/>
                    <a:pt x="0" y="487"/>
                    <a:pt x="0" y="1095"/>
                  </a:cubicBezTo>
                  <a:cubicBezTo>
                    <a:pt x="0" y="1703"/>
                    <a:pt x="517" y="2219"/>
                    <a:pt x="1186" y="2219"/>
                  </a:cubicBezTo>
                  <a:cubicBezTo>
                    <a:pt x="1824" y="2219"/>
                    <a:pt x="2371" y="1703"/>
                    <a:pt x="2371" y="1095"/>
                  </a:cubicBezTo>
                  <a:cubicBezTo>
                    <a:pt x="2371" y="48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1" name="Google Shape;31471;p14"/>
            <p:cNvSpPr/>
            <p:nvPr/>
          </p:nvSpPr>
          <p:spPr>
            <a:xfrm>
              <a:off x="1102875" y="401525"/>
              <a:ext cx="59300" cy="55475"/>
            </a:xfrm>
            <a:custGeom>
              <a:avLst/>
              <a:gdLst/>
              <a:ahLst/>
              <a:cxnLst/>
              <a:rect l="l" t="t" r="r" b="b"/>
              <a:pathLst>
                <a:path w="2372" h="2219" extrusionOk="0">
                  <a:moveTo>
                    <a:pt x="1186" y="0"/>
                  </a:moveTo>
                  <a:cubicBezTo>
                    <a:pt x="517" y="0"/>
                    <a:pt x="0" y="486"/>
                    <a:pt x="0" y="1125"/>
                  </a:cubicBezTo>
                  <a:cubicBezTo>
                    <a:pt x="0" y="1733"/>
                    <a:pt x="517" y="2219"/>
                    <a:pt x="1186" y="2219"/>
                  </a:cubicBezTo>
                  <a:cubicBezTo>
                    <a:pt x="1824" y="2219"/>
                    <a:pt x="2371" y="1733"/>
                    <a:pt x="2371" y="1125"/>
                  </a:cubicBezTo>
                  <a:cubicBezTo>
                    <a:pt x="2371"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2" name="Google Shape;31472;p14"/>
            <p:cNvSpPr/>
            <p:nvPr/>
          </p:nvSpPr>
          <p:spPr>
            <a:xfrm>
              <a:off x="1103625" y="501825"/>
              <a:ext cx="57025" cy="53200"/>
            </a:xfrm>
            <a:custGeom>
              <a:avLst/>
              <a:gdLst/>
              <a:ahLst/>
              <a:cxnLst/>
              <a:rect l="l" t="t" r="r" b="b"/>
              <a:pathLst>
                <a:path w="2281" h="2128" extrusionOk="0">
                  <a:moveTo>
                    <a:pt x="1156" y="0"/>
                  </a:moveTo>
                  <a:cubicBezTo>
                    <a:pt x="517" y="0"/>
                    <a:pt x="1" y="456"/>
                    <a:pt x="1" y="1064"/>
                  </a:cubicBezTo>
                  <a:cubicBezTo>
                    <a:pt x="1" y="1672"/>
                    <a:pt x="517" y="2128"/>
                    <a:pt x="1156" y="2128"/>
                  </a:cubicBezTo>
                  <a:cubicBezTo>
                    <a:pt x="1794" y="2128"/>
                    <a:pt x="2280" y="1672"/>
                    <a:pt x="2280" y="1064"/>
                  </a:cubicBezTo>
                  <a:cubicBezTo>
                    <a:pt x="2280" y="456"/>
                    <a:pt x="179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3" name="Google Shape;31473;p14"/>
            <p:cNvSpPr/>
            <p:nvPr/>
          </p:nvSpPr>
          <p:spPr>
            <a:xfrm>
              <a:off x="1104400" y="601375"/>
              <a:ext cx="56250" cy="52450"/>
            </a:xfrm>
            <a:custGeom>
              <a:avLst/>
              <a:gdLst/>
              <a:ahLst/>
              <a:cxnLst/>
              <a:rect l="l" t="t" r="r" b="b"/>
              <a:pathLst>
                <a:path w="2250" h="2098" extrusionOk="0">
                  <a:moveTo>
                    <a:pt x="1125" y="0"/>
                  </a:moveTo>
                  <a:cubicBezTo>
                    <a:pt x="517" y="0"/>
                    <a:pt x="0" y="456"/>
                    <a:pt x="0" y="1033"/>
                  </a:cubicBezTo>
                  <a:cubicBezTo>
                    <a:pt x="0" y="1641"/>
                    <a:pt x="517" y="2097"/>
                    <a:pt x="1125" y="2097"/>
                  </a:cubicBezTo>
                  <a:cubicBezTo>
                    <a:pt x="1733" y="2097"/>
                    <a:pt x="2249" y="1641"/>
                    <a:pt x="2249" y="1033"/>
                  </a:cubicBezTo>
                  <a:cubicBezTo>
                    <a:pt x="2249"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4" name="Google Shape;31474;p14"/>
            <p:cNvSpPr/>
            <p:nvPr/>
          </p:nvSpPr>
          <p:spPr>
            <a:xfrm>
              <a:off x="1105150" y="700900"/>
              <a:ext cx="54725" cy="50950"/>
            </a:xfrm>
            <a:custGeom>
              <a:avLst/>
              <a:gdLst/>
              <a:ahLst/>
              <a:cxnLst/>
              <a:rect l="l" t="t" r="r" b="b"/>
              <a:pathLst>
                <a:path w="2189" h="2038" extrusionOk="0">
                  <a:moveTo>
                    <a:pt x="1095" y="1"/>
                  </a:moveTo>
                  <a:cubicBezTo>
                    <a:pt x="487" y="1"/>
                    <a:pt x="0" y="457"/>
                    <a:pt x="0" y="1034"/>
                  </a:cubicBezTo>
                  <a:cubicBezTo>
                    <a:pt x="0" y="1581"/>
                    <a:pt x="487" y="2037"/>
                    <a:pt x="1095" y="2037"/>
                  </a:cubicBezTo>
                  <a:cubicBezTo>
                    <a:pt x="1703" y="2037"/>
                    <a:pt x="2189" y="1581"/>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5" name="Google Shape;31475;p14"/>
            <p:cNvSpPr/>
            <p:nvPr/>
          </p:nvSpPr>
          <p:spPr>
            <a:xfrm>
              <a:off x="1105900" y="800450"/>
              <a:ext cx="53225" cy="50175"/>
            </a:xfrm>
            <a:custGeom>
              <a:avLst/>
              <a:gdLst/>
              <a:ahLst/>
              <a:cxnLst/>
              <a:rect l="l" t="t" r="r" b="b"/>
              <a:pathLst>
                <a:path w="2129" h="2007" extrusionOk="0">
                  <a:moveTo>
                    <a:pt x="1065" y="1"/>
                  </a:moveTo>
                  <a:cubicBezTo>
                    <a:pt x="487" y="1"/>
                    <a:pt x="1" y="457"/>
                    <a:pt x="1" y="1004"/>
                  </a:cubicBezTo>
                  <a:cubicBezTo>
                    <a:pt x="1" y="1551"/>
                    <a:pt x="48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6" name="Google Shape;31476;p14"/>
            <p:cNvSpPr/>
            <p:nvPr/>
          </p:nvSpPr>
          <p:spPr>
            <a:xfrm>
              <a:off x="1106675" y="900750"/>
              <a:ext cx="51700" cy="47900"/>
            </a:xfrm>
            <a:custGeom>
              <a:avLst/>
              <a:gdLst/>
              <a:ahLst/>
              <a:cxnLst/>
              <a:rect l="l" t="t" r="r" b="b"/>
              <a:pathLst>
                <a:path w="2068" h="1916" extrusionOk="0">
                  <a:moveTo>
                    <a:pt x="1034" y="1"/>
                  </a:moveTo>
                  <a:cubicBezTo>
                    <a:pt x="456" y="1"/>
                    <a:pt x="0" y="426"/>
                    <a:pt x="0" y="974"/>
                  </a:cubicBezTo>
                  <a:cubicBezTo>
                    <a:pt x="0" y="1490"/>
                    <a:pt x="456" y="1916"/>
                    <a:pt x="1034" y="1916"/>
                  </a:cubicBezTo>
                  <a:cubicBezTo>
                    <a:pt x="1581" y="1916"/>
                    <a:pt x="2067" y="1490"/>
                    <a:pt x="2067" y="974"/>
                  </a:cubicBezTo>
                  <a:cubicBezTo>
                    <a:pt x="206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7" name="Google Shape;31477;p14"/>
            <p:cNvSpPr/>
            <p:nvPr/>
          </p:nvSpPr>
          <p:spPr>
            <a:xfrm>
              <a:off x="1107425" y="1000300"/>
              <a:ext cx="50175" cy="47150"/>
            </a:xfrm>
            <a:custGeom>
              <a:avLst/>
              <a:gdLst/>
              <a:ahLst/>
              <a:cxnLst/>
              <a:rect l="l" t="t" r="r" b="b"/>
              <a:pathLst>
                <a:path w="2007" h="1886" extrusionOk="0">
                  <a:moveTo>
                    <a:pt x="1004" y="1"/>
                  </a:moveTo>
                  <a:cubicBezTo>
                    <a:pt x="457" y="1"/>
                    <a:pt x="1" y="426"/>
                    <a:pt x="1" y="943"/>
                  </a:cubicBezTo>
                  <a:cubicBezTo>
                    <a:pt x="1" y="1460"/>
                    <a:pt x="457" y="1885"/>
                    <a:pt x="1004" y="1885"/>
                  </a:cubicBezTo>
                  <a:cubicBezTo>
                    <a:pt x="1551" y="1885"/>
                    <a:pt x="2007" y="1460"/>
                    <a:pt x="2007" y="943"/>
                  </a:cubicBezTo>
                  <a:cubicBezTo>
                    <a:pt x="2007" y="42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8" name="Google Shape;31478;p14"/>
            <p:cNvSpPr/>
            <p:nvPr/>
          </p:nvSpPr>
          <p:spPr>
            <a:xfrm>
              <a:off x="1108200" y="1099850"/>
              <a:ext cx="48650" cy="45625"/>
            </a:xfrm>
            <a:custGeom>
              <a:avLst/>
              <a:gdLst/>
              <a:ahLst/>
              <a:cxnLst/>
              <a:rect l="l" t="t" r="r" b="b"/>
              <a:pathLst>
                <a:path w="1946" h="1825" extrusionOk="0">
                  <a:moveTo>
                    <a:pt x="973" y="1"/>
                  </a:moveTo>
                  <a:cubicBezTo>
                    <a:pt x="426" y="1"/>
                    <a:pt x="0" y="426"/>
                    <a:pt x="0" y="912"/>
                  </a:cubicBezTo>
                  <a:cubicBezTo>
                    <a:pt x="0" y="1429"/>
                    <a:pt x="426" y="1824"/>
                    <a:pt x="973" y="1824"/>
                  </a:cubicBezTo>
                  <a:cubicBezTo>
                    <a:pt x="1489" y="1824"/>
                    <a:pt x="1945" y="1429"/>
                    <a:pt x="1945" y="912"/>
                  </a:cubicBezTo>
                  <a:cubicBezTo>
                    <a:pt x="194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9" name="Google Shape;31479;p14"/>
            <p:cNvSpPr/>
            <p:nvPr/>
          </p:nvSpPr>
          <p:spPr>
            <a:xfrm>
              <a:off x="1108950" y="1200150"/>
              <a:ext cx="47150" cy="44100"/>
            </a:xfrm>
            <a:custGeom>
              <a:avLst/>
              <a:gdLst/>
              <a:ahLst/>
              <a:cxnLst/>
              <a:rect l="l" t="t" r="r" b="b"/>
              <a:pathLst>
                <a:path w="1886" h="1764" extrusionOk="0">
                  <a:moveTo>
                    <a:pt x="943" y="1"/>
                  </a:moveTo>
                  <a:cubicBezTo>
                    <a:pt x="426" y="1"/>
                    <a:pt x="0" y="396"/>
                    <a:pt x="0" y="882"/>
                  </a:cubicBezTo>
                  <a:cubicBezTo>
                    <a:pt x="0" y="1369"/>
                    <a:pt x="426" y="1764"/>
                    <a:pt x="943" y="1764"/>
                  </a:cubicBezTo>
                  <a:cubicBezTo>
                    <a:pt x="1459" y="1764"/>
                    <a:pt x="1885" y="136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0" name="Google Shape;31480;p14"/>
            <p:cNvSpPr/>
            <p:nvPr/>
          </p:nvSpPr>
          <p:spPr>
            <a:xfrm>
              <a:off x="1109700" y="1299700"/>
              <a:ext cx="45625" cy="42575"/>
            </a:xfrm>
            <a:custGeom>
              <a:avLst/>
              <a:gdLst/>
              <a:ahLst/>
              <a:cxnLst/>
              <a:rect l="l" t="t" r="r" b="b"/>
              <a:pathLst>
                <a:path w="1825" h="1703" extrusionOk="0">
                  <a:moveTo>
                    <a:pt x="913" y="1"/>
                  </a:moveTo>
                  <a:cubicBezTo>
                    <a:pt x="396" y="1"/>
                    <a:pt x="1" y="396"/>
                    <a:pt x="1" y="852"/>
                  </a:cubicBezTo>
                  <a:cubicBezTo>
                    <a:pt x="1" y="1338"/>
                    <a:pt x="396" y="1703"/>
                    <a:pt x="913" y="1703"/>
                  </a:cubicBezTo>
                  <a:cubicBezTo>
                    <a:pt x="1399" y="1703"/>
                    <a:pt x="1825" y="1338"/>
                    <a:pt x="1825" y="852"/>
                  </a:cubicBezTo>
                  <a:cubicBezTo>
                    <a:pt x="1825"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1" name="Google Shape;31481;p14"/>
            <p:cNvSpPr/>
            <p:nvPr/>
          </p:nvSpPr>
          <p:spPr>
            <a:xfrm>
              <a:off x="1110475" y="1399250"/>
              <a:ext cx="44100" cy="41825"/>
            </a:xfrm>
            <a:custGeom>
              <a:avLst/>
              <a:gdLst/>
              <a:ahLst/>
              <a:cxnLst/>
              <a:rect l="l" t="t" r="r" b="b"/>
              <a:pathLst>
                <a:path w="1764" h="1673" extrusionOk="0">
                  <a:moveTo>
                    <a:pt x="882" y="0"/>
                  </a:moveTo>
                  <a:cubicBezTo>
                    <a:pt x="395" y="0"/>
                    <a:pt x="0" y="396"/>
                    <a:pt x="0" y="851"/>
                  </a:cubicBezTo>
                  <a:cubicBezTo>
                    <a:pt x="0" y="1307"/>
                    <a:pt x="395" y="1672"/>
                    <a:pt x="882" y="1672"/>
                  </a:cubicBezTo>
                  <a:cubicBezTo>
                    <a:pt x="1368" y="1672"/>
                    <a:pt x="1763" y="1307"/>
                    <a:pt x="1763" y="851"/>
                  </a:cubicBezTo>
                  <a:cubicBezTo>
                    <a:pt x="1763" y="396"/>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2" name="Google Shape;31482;p14"/>
            <p:cNvSpPr/>
            <p:nvPr/>
          </p:nvSpPr>
          <p:spPr>
            <a:xfrm>
              <a:off x="1111225" y="1499550"/>
              <a:ext cx="42575" cy="39550"/>
            </a:xfrm>
            <a:custGeom>
              <a:avLst/>
              <a:gdLst/>
              <a:ahLst/>
              <a:cxnLst/>
              <a:rect l="l" t="t" r="r" b="b"/>
              <a:pathLst>
                <a:path w="1703" h="1582" extrusionOk="0">
                  <a:moveTo>
                    <a:pt x="852" y="1"/>
                  </a:moveTo>
                  <a:cubicBezTo>
                    <a:pt x="365" y="1"/>
                    <a:pt x="1" y="335"/>
                    <a:pt x="1" y="791"/>
                  </a:cubicBezTo>
                  <a:cubicBezTo>
                    <a:pt x="1" y="1247"/>
                    <a:pt x="365" y="1581"/>
                    <a:pt x="852" y="1581"/>
                  </a:cubicBezTo>
                  <a:cubicBezTo>
                    <a:pt x="1308" y="1581"/>
                    <a:pt x="1703" y="1247"/>
                    <a:pt x="1703" y="791"/>
                  </a:cubicBezTo>
                  <a:cubicBezTo>
                    <a:pt x="1703" y="33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3" name="Google Shape;31483;p14"/>
            <p:cNvSpPr/>
            <p:nvPr/>
          </p:nvSpPr>
          <p:spPr>
            <a:xfrm>
              <a:off x="1112000" y="1599100"/>
              <a:ext cx="41050" cy="38775"/>
            </a:xfrm>
            <a:custGeom>
              <a:avLst/>
              <a:gdLst/>
              <a:ahLst/>
              <a:cxnLst/>
              <a:rect l="l" t="t" r="r" b="b"/>
              <a:pathLst>
                <a:path w="1642" h="1551" extrusionOk="0">
                  <a:moveTo>
                    <a:pt x="821" y="0"/>
                  </a:moveTo>
                  <a:cubicBezTo>
                    <a:pt x="365" y="0"/>
                    <a:pt x="0" y="335"/>
                    <a:pt x="0" y="760"/>
                  </a:cubicBezTo>
                  <a:cubicBezTo>
                    <a:pt x="0" y="1216"/>
                    <a:pt x="365" y="1551"/>
                    <a:pt x="821" y="1551"/>
                  </a:cubicBezTo>
                  <a:cubicBezTo>
                    <a:pt x="1277" y="1551"/>
                    <a:pt x="1641" y="1216"/>
                    <a:pt x="1641" y="760"/>
                  </a:cubicBezTo>
                  <a:cubicBezTo>
                    <a:pt x="1641" y="33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4" name="Google Shape;31484;p14"/>
            <p:cNvSpPr/>
            <p:nvPr/>
          </p:nvSpPr>
          <p:spPr>
            <a:xfrm>
              <a:off x="1112000" y="1698650"/>
              <a:ext cx="40300" cy="38025"/>
            </a:xfrm>
            <a:custGeom>
              <a:avLst/>
              <a:gdLst/>
              <a:ahLst/>
              <a:cxnLst/>
              <a:rect l="l" t="t" r="r" b="b"/>
              <a:pathLst>
                <a:path w="1612" h="1521" extrusionOk="0">
                  <a:moveTo>
                    <a:pt x="821" y="0"/>
                  </a:moveTo>
                  <a:cubicBezTo>
                    <a:pt x="365" y="0"/>
                    <a:pt x="0" y="335"/>
                    <a:pt x="0" y="760"/>
                  </a:cubicBezTo>
                  <a:cubicBezTo>
                    <a:pt x="0" y="1186"/>
                    <a:pt x="365" y="1520"/>
                    <a:pt x="821" y="1520"/>
                  </a:cubicBezTo>
                  <a:cubicBezTo>
                    <a:pt x="1246" y="1520"/>
                    <a:pt x="1611" y="1186"/>
                    <a:pt x="1611" y="760"/>
                  </a:cubicBezTo>
                  <a:cubicBezTo>
                    <a:pt x="1611" y="33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5" name="Google Shape;31485;p14"/>
            <p:cNvSpPr/>
            <p:nvPr/>
          </p:nvSpPr>
          <p:spPr>
            <a:xfrm>
              <a:off x="1112750" y="1798200"/>
              <a:ext cx="39550" cy="36500"/>
            </a:xfrm>
            <a:custGeom>
              <a:avLst/>
              <a:gdLst/>
              <a:ahLst/>
              <a:cxnLst/>
              <a:rect l="l" t="t" r="r" b="b"/>
              <a:pathLst>
                <a:path w="1582" h="1460" extrusionOk="0">
                  <a:moveTo>
                    <a:pt x="791" y="0"/>
                  </a:moveTo>
                  <a:cubicBezTo>
                    <a:pt x="365" y="0"/>
                    <a:pt x="0" y="334"/>
                    <a:pt x="0" y="730"/>
                  </a:cubicBezTo>
                  <a:cubicBezTo>
                    <a:pt x="0" y="1155"/>
                    <a:pt x="365" y="1459"/>
                    <a:pt x="791" y="1459"/>
                  </a:cubicBezTo>
                  <a:cubicBezTo>
                    <a:pt x="1216" y="1459"/>
                    <a:pt x="1581" y="1155"/>
                    <a:pt x="1581" y="730"/>
                  </a:cubicBezTo>
                  <a:cubicBezTo>
                    <a:pt x="1581" y="334"/>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6" name="Google Shape;31486;p14"/>
            <p:cNvSpPr/>
            <p:nvPr/>
          </p:nvSpPr>
          <p:spPr>
            <a:xfrm>
              <a:off x="1113500" y="1897725"/>
              <a:ext cx="37275" cy="35750"/>
            </a:xfrm>
            <a:custGeom>
              <a:avLst/>
              <a:gdLst/>
              <a:ahLst/>
              <a:cxnLst/>
              <a:rect l="l" t="t" r="r" b="b"/>
              <a:pathLst>
                <a:path w="1491" h="1430" extrusionOk="0">
                  <a:moveTo>
                    <a:pt x="761" y="1"/>
                  </a:moveTo>
                  <a:cubicBezTo>
                    <a:pt x="335" y="1"/>
                    <a:pt x="1" y="335"/>
                    <a:pt x="1" y="730"/>
                  </a:cubicBezTo>
                  <a:cubicBezTo>
                    <a:pt x="1" y="1095"/>
                    <a:pt x="335" y="1429"/>
                    <a:pt x="761" y="1429"/>
                  </a:cubicBezTo>
                  <a:cubicBezTo>
                    <a:pt x="1156" y="1429"/>
                    <a:pt x="1490" y="1095"/>
                    <a:pt x="1490" y="730"/>
                  </a:cubicBezTo>
                  <a:cubicBezTo>
                    <a:pt x="1490" y="33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7" name="Google Shape;31487;p14"/>
            <p:cNvSpPr/>
            <p:nvPr/>
          </p:nvSpPr>
          <p:spPr>
            <a:xfrm>
              <a:off x="1114275" y="1998050"/>
              <a:ext cx="36500" cy="33450"/>
            </a:xfrm>
            <a:custGeom>
              <a:avLst/>
              <a:gdLst/>
              <a:ahLst/>
              <a:cxnLst/>
              <a:rect l="l" t="t" r="r" b="b"/>
              <a:pathLst>
                <a:path w="1460" h="1338" extrusionOk="0">
                  <a:moveTo>
                    <a:pt x="730" y="0"/>
                  </a:moveTo>
                  <a:cubicBezTo>
                    <a:pt x="335" y="0"/>
                    <a:pt x="0" y="304"/>
                    <a:pt x="0" y="669"/>
                  </a:cubicBezTo>
                  <a:cubicBezTo>
                    <a:pt x="0" y="1034"/>
                    <a:pt x="335" y="1338"/>
                    <a:pt x="730" y="1338"/>
                  </a:cubicBezTo>
                  <a:cubicBezTo>
                    <a:pt x="1125" y="1338"/>
                    <a:pt x="1459" y="1034"/>
                    <a:pt x="1459" y="66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8" name="Google Shape;31488;p14"/>
            <p:cNvSpPr/>
            <p:nvPr/>
          </p:nvSpPr>
          <p:spPr>
            <a:xfrm>
              <a:off x="1115025" y="2097575"/>
              <a:ext cx="34975" cy="32700"/>
            </a:xfrm>
            <a:custGeom>
              <a:avLst/>
              <a:gdLst/>
              <a:ahLst/>
              <a:cxnLst/>
              <a:rect l="l" t="t" r="r" b="b"/>
              <a:pathLst>
                <a:path w="1399" h="1308" extrusionOk="0">
                  <a:moveTo>
                    <a:pt x="700" y="1"/>
                  </a:moveTo>
                  <a:cubicBezTo>
                    <a:pt x="305" y="1"/>
                    <a:pt x="1" y="274"/>
                    <a:pt x="1" y="639"/>
                  </a:cubicBezTo>
                  <a:cubicBezTo>
                    <a:pt x="1" y="1004"/>
                    <a:pt x="305" y="1308"/>
                    <a:pt x="700" y="1308"/>
                  </a:cubicBezTo>
                  <a:cubicBezTo>
                    <a:pt x="1095" y="1308"/>
                    <a:pt x="1399" y="1004"/>
                    <a:pt x="1399" y="639"/>
                  </a:cubicBezTo>
                  <a:cubicBezTo>
                    <a:pt x="1399" y="27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9" name="Google Shape;31489;p14"/>
            <p:cNvSpPr/>
            <p:nvPr/>
          </p:nvSpPr>
          <p:spPr>
            <a:xfrm>
              <a:off x="1115800" y="219712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33" y="1277"/>
                    <a:pt x="1337" y="973"/>
                    <a:pt x="1337" y="639"/>
                  </a:cubicBezTo>
                  <a:cubicBezTo>
                    <a:pt x="133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0" name="Google Shape;31490;p14"/>
            <p:cNvSpPr/>
            <p:nvPr/>
          </p:nvSpPr>
          <p:spPr>
            <a:xfrm>
              <a:off x="1115800" y="2296675"/>
              <a:ext cx="32700" cy="30425"/>
            </a:xfrm>
            <a:custGeom>
              <a:avLst/>
              <a:gdLst/>
              <a:ahLst/>
              <a:cxnLst/>
              <a:rect l="l" t="t" r="r" b="b"/>
              <a:pathLst>
                <a:path w="1308" h="1217" extrusionOk="0">
                  <a:moveTo>
                    <a:pt x="669" y="1"/>
                  </a:moveTo>
                  <a:cubicBezTo>
                    <a:pt x="304" y="1"/>
                    <a:pt x="0" y="274"/>
                    <a:pt x="0" y="608"/>
                  </a:cubicBezTo>
                  <a:cubicBezTo>
                    <a:pt x="0" y="943"/>
                    <a:pt x="304" y="1216"/>
                    <a:pt x="669" y="1216"/>
                  </a:cubicBezTo>
                  <a:cubicBezTo>
                    <a:pt x="1033" y="1216"/>
                    <a:pt x="1307" y="943"/>
                    <a:pt x="1307" y="608"/>
                  </a:cubicBezTo>
                  <a:cubicBezTo>
                    <a:pt x="130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1" name="Google Shape;31491;p14"/>
            <p:cNvSpPr/>
            <p:nvPr/>
          </p:nvSpPr>
          <p:spPr>
            <a:xfrm>
              <a:off x="1117300" y="2396225"/>
              <a:ext cx="30425" cy="29650"/>
            </a:xfrm>
            <a:custGeom>
              <a:avLst/>
              <a:gdLst/>
              <a:ahLst/>
              <a:cxnLst/>
              <a:rect l="l" t="t" r="r" b="b"/>
              <a:pathLst>
                <a:path w="1217" h="1186" extrusionOk="0">
                  <a:moveTo>
                    <a:pt x="609" y="0"/>
                  </a:moveTo>
                  <a:cubicBezTo>
                    <a:pt x="274" y="0"/>
                    <a:pt x="1" y="274"/>
                    <a:pt x="1" y="608"/>
                  </a:cubicBezTo>
                  <a:cubicBezTo>
                    <a:pt x="1" y="912"/>
                    <a:pt x="274" y="1186"/>
                    <a:pt x="609" y="1186"/>
                  </a:cubicBezTo>
                  <a:cubicBezTo>
                    <a:pt x="943" y="1186"/>
                    <a:pt x="1217" y="912"/>
                    <a:pt x="1217" y="608"/>
                  </a:cubicBezTo>
                  <a:cubicBezTo>
                    <a:pt x="1217" y="27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2" name="Google Shape;31492;p14"/>
            <p:cNvSpPr/>
            <p:nvPr/>
          </p:nvSpPr>
          <p:spPr>
            <a:xfrm>
              <a:off x="1117300" y="2496525"/>
              <a:ext cx="29675" cy="27375"/>
            </a:xfrm>
            <a:custGeom>
              <a:avLst/>
              <a:gdLst/>
              <a:ahLst/>
              <a:cxnLst/>
              <a:rect l="l" t="t" r="r" b="b"/>
              <a:pathLst>
                <a:path w="1187" h="1095" extrusionOk="0">
                  <a:moveTo>
                    <a:pt x="609" y="1"/>
                  </a:moveTo>
                  <a:cubicBezTo>
                    <a:pt x="274" y="1"/>
                    <a:pt x="1" y="244"/>
                    <a:pt x="1" y="548"/>
                  </a:cubicBezTo>
                  <a:cubicBezTo>
                    <a:pt x="1" y="852"/>
                    <a:pt x="274" y="1095"/>
                    <a:pt x="609" y="1095"/>
                  </a:cubicBezTo>
                  <a:cubicBezTo>
                    <a:pt x="943" y="1095"/>
                    <a:pt x="1186" y="852"/>
                    <a:pt x="1186" y="548"/>
                  </a:cubicBezTo>
                  <a:cubicBezTo>
                    <a:pt x="118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3" name="Google Shape;31493;p14"/>
            <p:cNvSpPr/>
            <p:nvPr/>
          </p:nvSpPr>
          <p:spPr>
            <a:xfrm>
              <a:off x="1118075" y="2595325"/>
              <a:ext cx="28900" cy="28125"/>
            </a:xfrm>
            <a:custGeom>
              <a:avLst/>
              <a:gdLst/>
              <a:ahLst/>
              <a:cxnLst/>
              <a:rect l="l" t="t" r="r" b="b"/>
              <a:pathLst>
                <a:path w="1156" h="1125" extrusionOk="0">
                  <a:moveTo>
                    <a:pt x="578" y="0"/>
                  </a:moveTo>
                  <a:cubicBezTo>
                    <a:pt x="243" y="0"/>
                    <a:pt x="0" y="243"/>
                    <a:pt x="0" y="547"/>
                  </a:cubicBezTo>
                  <a:cubicBezTo>
                    <a:pt x="0" y="851"/>
                    <a:pt x="243" y="1125"/>
                    <a:pt x="578" y="1125"/>
                  </a:cubicBezTo>
                  <a:cubicBezTo>
                    <a:pt x="882" y="112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4" name="Google Shape;31494;p14"/>
            <p:cNvSpPr/>
            <p:nvPr/>
          </p:nvSpPr>
          <p:spPr>
            <a:xfrm>
              <a:off x="1118825" y="2695625"/>
              <a:ext cx="27375" cy="25850"/>
            </a:xfrm>
            <a:custGeom>
              <a:avLst/>
              <a:gdLst/>
              <a:ahLst/>
              <a:cxnLst/>
              <a:rect l="l" t="t" r="r" b="b"/>
              <a:pathLst>
                <a:path w="1095" h="1034" extrusionOk="0">
                  <a:moveTo>
                    <a:pt x="548" y="0"/>
                  </a:moveTo>
                  <a:cubicBezTo>
                    <a:pt x="244" y="0"/>
                    <a:pt x="1" y="213"/>
                    <a:pt x="1" y="517"/>
                  </a:cubicBezTo>
                  <a:cubicBezTo>
                    <a:pt x="1" y="791"/>
                    <a:pt x="24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5" name="Google Shape;31495;p14"/>
            <p:cNvSpPr/>
            <p:nvPr/>
          </p:nvSpPr>
          <p:spPr>
            <a:xfrm>
              <a:off x="1118825" y="2795175"/>
              <a:ext cx="26625" cy="25100"/>
            </a:xfrm>
            <a:custGeom>
              <a:avLst/>
              <a:gdLst/>
              <a:ahLst/>
              <a:cxnLst/>
              <a:rect l="l" t="t" r="r" b="b"/>
              <a:pathLst>
                <a:path w="1065" h="1004" extrusionOk="0">
                  <a:moveTo>
                    <a:pt x="548" y="0"/>
                  </a:moveTo>
                  <a:cubicBezTo>
                    <a:pt x="244" y="0"/>
                    <a:pt x="1" y="213"/>
                    <a:pt x="1" y="486"/>
                  </a:cubicBezTo>
                  <a:cubicBezTo>
                    <a:pt x="1" y="760"/>
                    <a:pt x="244" y="1003"/>
                    <a:pt x="548" y="1003"/>
                  </a:cubicBezTo>
                  <a:cubicBezTo>
                    <a:pt x="852" y="1003"/>
                    <a:pt x="1064" y="760"/>
                    <a:pt x="1064" y="486"/>
                  </a:cubicBezTo>
                  <a:cubicBezTo>
                    <a:pt x="1064"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6" name="Google Shape;31496;p14"/>
            <p:cNvSpPr/>
            <p:nvPr/>
          </p:nvSpPr>
          <p:spPr>
            <a:xfrm>
              <a:off x="1119600" y="2894700"/>
              <a:ext cx="25850" cy="24350"/>
            </a:xfrm>
            <a:custGeom>
              <a:avLst/>
              <a:gdLst/>
              <a:ahLst/>
              <a:cxnLst/>
              <a:rect l="l" t="t" r="r" b="b"/>
              <a:pathLst>
                <a:path w="1034" h="974" extrusionOk="0">
                  <a:moveTo>
                    <a:pt x="517" y="1"/>
                  </a:moveTo>
                  <a:cubicBezTo>
                    <a:pt x="243" y="1"/>
                    <a:pt x="0" y="214"/>
                    <a:pt x="0" y="487"/>
                  </a:cubicBezTo>
                  <a:cubicBezTo>
                    <a:pt x="0" y="730"/>
                    <a:pt x="243" y="974"/>
                    <a:pt x="517" y="974"/>
                  </a:cubicBezTo>
                  <a:cubicBezTo>
                    <a:pt x="790" y="974"/>
                    <a:pt x="1033" y="730"/>
                    <a:pt x="1033" y="487"/>
                  </a:cubicBezTo>
                  <a:cubicBezTo>
                    <a:pt x="1033" y="214"/>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7" name="Google Shape;31497;p14"/>
            <p:cNvSpPr/>
            <p:nvPr/>
          </p:nvSpPr>
          <p:spPr>
            <a:xfrm>
              <a:off x="1120350" y="2994250"/>
              <a:ext cx="24350" cy="22825"/>
            </a:xfrm>
            <a:custGeom>
              <a:avLst/>
              <a:gdLst/>
              <a:ahLst/>
              <a:cxnLst/>
              <a:rect l="l" t="t" r="r" b="b"/>
              <a:pathLst>
                <a:path w="974" h="913" extrusionOk="0">
                  <a:moveTo>
                    <a:pt x="487" y="1"/>
                  </a:moveTo>
                  <a:cubicBezTo>
                    <a:pt x="213" y="1"/>
                    <a:pt x="0" y="213"/>
                    <a:pt x="0" y="457"/>
                  </a:cubicBezTo>
                  <a:cubicBezTo>
                    <a:pt x="0" y="700"/>
                    <a:pt x="213" y="913"/>
                    <a:pt x="487" y="913"/>
                  </a:cubicBezTo>
                  <a:cubicBezTo>
                    <a:pt x="760" y="913"/>
                    <a:pt x="973" y="700"/>
                    <a:pt x="973" y="45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8" name="Google Shape;31498;p14"/>
            <p:cNvSpPr/>
            <p:nvPr/>
          </p:nvSpPr>
          <p:spPr>
            <a:xfrm>
              <a:off x="1121100" y="3093800"/>
              <a:ext cx="22825" cy="22050"/>
            </a:xfrm>
            <a:custGeom>
              <a:avLst/>
              <a:gdLst/>
              <a:ahLst/>
              <a:cxnLst/>
              <a:rect l="l" t="t" r="r" b="b"/>
              <a:pathLst>
                <a:path w="913" h="882" extrusionOk="0">
                  <a:moveTo>
                    <a:pt x="457" y="1"/>
                  </a:moveTo>
                  <a:cubicBezTo>
                    <a:pt x="183" y="1"/>
                    <a:pt x="1" y="183"/>
                    <a:pt x="1" y="426"/>
                  </a:cubicBezTo>
                  <a:cubicBezTo>
                    <a:pt x="1" y="669"/>
                    <a:pt x="183" y="882"/>
                    <a:pt x="457" y="882"/>
                  </a:cubicBezTo>
                  <a:cubicBezTo>
                    <a:pt x="700" y="88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9" name="Google Shape;31499;p14"/>
            <p:cNvSpPr/>
            <p:nvPr/>
          </p:nvSpPr>
          <p:spPr>
            <a:xfrm>
              <a:off x="1121100" y="3193350"/>
              <a:ext cx="22825" cy="21300"/>
            </a:xfrm>
            <a:custGeom>
              <a:avLst/>
              <a:gdLst/>
              <a:ahLst/>
              <a:cxnLst/>
              <a:rect l="l" t="t" r="r" b="b"/>
              <a:pathLst>
                <a:path w="913" h="852" extrusionOk="0">
                  <a:moveTo>
                    <a:pt x="457" y="0"/>
                  </a:moveTo>
                  <a:cubicBezTo>
                    <a:pt x="214" y="0"/>
                    <a:pt x="1" y="183"/>
                    <a:pt x="1" y="426"/>
                  </a:cubicBezTo>
                  <a:cubicBezTo>
                    <a:pt x="1" y="669"/>
                    <a:pt x="214" y="851"/>
                    <a:pt x="457" y="851"/>
                  </a:cubicBezTo>
                  <a:cubicBezTo>
                    <a:pt x="700" y="851"/>
                    <a:pt x="913" y="669"/>
                    <a:pt x="913" y="426"/>
                  </a:cubicBezTo>
                  <a:cubicBezTo>
                    <a:pt x="913" y="18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0" name="Google Shape;31500;p14"/>
            <p:cNvSpPr/>
            <p:nvPr/>
          </p:nvSpPr>
          <p:spPr>
            <a:xfrm>
              <a:off x="1121100" y="3292125"/>
              <a:ext cx="22075" cy="21300"/>
            </a:xfrm>
            <a:custGeom>
              <a:avLst/>
              <a:gdLst/>
              <a:ahLst/>
              <a:cxnLst/>
              <a:rect l="l" t="t" r="r" b="b"/>
              <a:pathLst>
                <a:path w="883" h="852" extrusionOk="0">
                  <a:moveTo>
                    <a:pt x="457" y="1"/>
                  </a:moveTo>
                  <a:cubicBezTo>
                    <a:pt x="214" y="1"/>
                    <a:pt x="1" y="214"/>
                    <a:pt x="1" y="426"/>
                  </a:cubicBezTo>
                  <a:cubicBezTo>
                    <a:pt x="1" y="669"/>
                    <a:pt x="214" y="852"/>
                    <a:pt x="457" y="852"/>
                  </a:cubicBezTo>
                  <a:cubicBezTo>
                    <a:pt x="700" y="852"/>
                    <a:pt x="882" y="669"/>
                    <a:pt x="882" y="426"/>
                  </a:cubicBezTo>
                  <a:cubicBezTo>
                    <a:pt x="882" y="214"/>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1" name="Google Shape;31501;p14"/>
            <p:cNvSpPr/>
            <p:nvPr/>
          </p:nvSpPr>
          <p:spPr>
            <a:xfrm>
              <a:off x="1121875" y="3392425"/>
              <a:ext cx="21300" cy="19800"/>
            </a:xfrm>
            <a:custGeom>
              <a:avLst/>
              <a:gdLst/>
              <a:ahLst/>
              <a:cxnLst/>
              <a:rect l="l" t="t" r="r" b="b"/>
              <a:pathLst>
                <a:path w="852" h="792" extrusionOk="0">
                  <a:moveTo>
                    <a:pt x="426" y="1"/>
                  </a:moveTo>
                  <a:cubicBezTo>
                    <a:pt x="183" y="1"/>
                    <a:pt x="0" y="153"/>
                    <a:pt x="0" y="396"/>
                  </a:cubicBezTo>
                  <a:cubicBezTo>
                    <a:pt x="0" y="609"/>
                    <a:pt x="183" y="791"/>
                    <a:pt x="426" y="791"/>
                  </a:cubicBezTo>
                  <a:cubicBezTo>
                    <a:pt x="639" y="791"/>
                    <a:pt x="851" y="609"/>
                    <a:pt x="851" y="396"/>
                  </a:cubicBezTo>
                  <a:cubicBezTo>
                    <a:pt x="851" y="15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2" name="Google Shape;31502;p14"/>
            <p:cNvSpPr/>
            <p:nvPr/>
          </p:nvSpPr>
          <p:spPr>
            <a:xfrm>
              <a:off x="1122625" y="3491975"/>
              <a:ext cx="19775" cy="18275"/>
            </a:xfrm>
            <a:custGeom>
              <a:avLst/>
              <a:gdLst/>
              <a:ahLst/>
              <a:cxnLst/>
              <a:rect l="l" t="t" r="r" b="b"/>
              <a:pathLst>
                <a:path w="791" h="731" extrusionOk="0">
                  <a:moveTo>
                    <a:pt x="396" y="1"/>
                  </a:moveTo>
                  <a:cubicBezTo>
                    <a:pt x="183" y="1"/>
                    <a:pt x="1" y="153"/>
                    <a:pt x="1" y="366"/>
                  </a:cubicBezTo>
                  <a:cubicBezTo>
                    <a:pt x="1" y="578"/>
                    <a:pt x="183" y="730"/>
                    <a:pt x="396" y="730"/>
                  </a:cubicBezTo>
                  <a:cubicBezTo>
                    <a:pt x="609" y="730"/>
                    <a:pt x="791" y="57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3" name="Google Shape;31503;p14"/>
            <p:cNvSpPr/>
            <p:nvPr/>
          </p:nvSpPr>
          <p:spPr>
            <a:xfrm>
              <a:off x="1122625" y="3591525"/>
              <a:ext cx="19775" cy="17500"/>
            </a:xfrm>
            <a:custGeom>
              <a:avLst/>
              <a:gdLst/>
              <a:ahLst/>
              <a:cxnLst/>
              <a:rect l="l" t="t" r="r" b="b"/>
              <a:pathLst>
                <a:path w="791" h="700" extrusionOk="0">
                  <a:moveTo>
                    <a:pt x="396" y="1"/>
                  </a:moveTo>
                  <a:cubicBezTo>
                    <a:pt x="183" y="1"/>
                    <a:pt x="1" y="153"/>
                    <a:pt x="1" y="335"/>
                  </a:cubicBezTo>
                  <a:cubicBezTo>
                    <a:pt x="1" y="548"/>
                    <a:pt x="183" y="700"/>
                    <a:pt x="396" y="700"/>
                  </a:cubicBezTo>
                  <a:cubicBezTo>
                    <a:pt x="609" y="700"/>
                    <a:pt x="791" y="548"/>
                    <a:pt x="791" y="335"/>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4" name="Google Shape;31504;p14"/>
            <p:cNvSpPr/>
            <p:nvPr/>
          </p:nvSpPr>
          <p:spPr>
            <a:xfrm>
              <a:off x="1123375" y="3691075"/>
              <a:ext cx="18275" cy="16750"/>
            </a:xfrm>
            <a:custGeom>
              <a:avLst/>
              <a:gdLst/>
              <a:ahLst/>
              <a:cxnLst/>
              <a:rect l="l" t="t" r="r" b="b"/>
              <a:pathLst>
                <a:path w="731" h="670" extrusionOk="0">
                  <a:moveTo>
                    <a:pt x="366" y="0"/>
                  </a:moveTo>
                  <a:cubicBezTo>
                    <a:pt x="153" y="0"/>
                    <a:pt x="1" y="152"/>
                    <a:pt x="1" y="335"/>
                  </a:cubicBezTo>
                  <a:cubicBezTo>
                    <a:pt x="1" y="517"/>
                    <a:pt x="153" y="669"/>
                    <a:pt x="366" y="669"/>
                  </a:cubicBezTo>
                  <a:cubicBezTo>
                    <a:pt x="548" y="669"/>
                    <a:pt x="730" y="51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5" name="Google Shape;31505;p14"/>
            <p:cNvSpPr/>
            <p:nvPr/>
          </p:nvSpPr>
          <p:spPr>
            <a:xfrm>
              <a:off x="1123375" y="3789850"/>
              <a:ext cx="17525" cy="16750"/>
            </a:xfrm>
            <a:custGeom>
              <a:avLst/>
              <a:gdLst/>
              <a:ahLst/>
              <a:cxnLst/>
              <a:rect l="l" t="t" r="r" b="b"/>
              <a:pathLst>
                <a:path w="701" h="670" extrusionOk="0">
                  <a:moveTo>
                    <a:pt x="366" y="1"/>
                  </a:moveTo>
                  <a:cubicBezTo>
                    <a:pt x="153" y="1"/>
                    <a:pt x="1" y="153"/>
                    <a:pt x="1" y="335"/>
                  </a:cubicBezTo>
                  <a:cubicBezTo>
                    <a:pt x="1" y="518"/>
                    <a:pt x="153" y="670"/>
                    <a:pt x="366" y="670"/>
                  </a:cubicBezTo>
                  <a:cubicBezTo>
                    <a:pt x="548" y="670"/>
                    <a:pt x="700" y="518"/>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6" name="Google Shape;31506;p14"/>
            <p:cNvSpPr/>
            <p:nvPr/>
          </p:nvSpPr>
          <p:spPr>
            <a:xfrm>
              <a:off x="1124150" y="3890175"/>
              <a:ext cx="16750" cy="15200"/>
            </a:xfrm>
            <a:custGeom>
              <a:avLst/>
              <a:gdLst/>
              <a:ahLst/>
              <a:cxnLst/>
              <a:rect l="l" t="t" r="r" b="b"/>
              <a:pathLst>
                <a:path w="670" h="608" extrusionOk="0">
                  <a:moveTo>
                    <a:pt x="335" y="0"/>
                  </a:moveTo>
                  <a:cubicBezTo>
                    <a:pt x="152" y="0"/>
                    <a:pt x="0" y="122"/>
                    <a:pt x="0" y="304"/>
                  </a:cubicBezTo>
                  <a:cubicBezTo>
                    <a:pt x="0" y="456"/>
                    <a:pt x="152"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7" name="Google Shape;31507;p14"/>
            <p:cNvSpPr/>
            <p:nvPr/>
          </p:nvSpPr>
          <p:spPr>
            <a:xfrm>
              <a:off x="1124900" y="3988950"/>
              <a:ext cx="15225" cy="15225"/>
            </a:xfrm>
            <a:custGeom>
              <a:avLst/>
              <a:gdLst/>
              <a:ahLst/>
              <a:cxnLst/>
              <a:rect l="l" t="t" r="r" b="b"/>
              <a:pathLst>
                <a:path w="609" h="609" extrusionOk="0">
                  <a:moveTo>
                    <a:pt x="305" y="1"/>
                  </a:moveTo>
                  <a:cubicBezTo>
                    <a:pt x="122" y="1"/>
                    <a:pt x="1" y="152"/>
                    <a:pt x="1" y="304"/>
                  </a:cubicBezTo>
                  <a:cubicBezTo>
                    <a:pt x="1" y="456"/>
                    <a:pt x="122" y="608"/>
                    <a:pt x="305" y="608"/>
                  </a:cubicBezTo>
                  <a:cubicBezTo>
                    <a:pt x="487" y="608"/>
                    <a:pt x="609" y="456"/>
                    <a:pt x="609" y="304"/>
                  </a:cubicBezTo>
                  <a:cubicBezTo>
                    <a:pt x="609" y="15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8" name="Google Shape;31508;p14"/>
            <p:cNvSpPr/>
            <p:nvPr/>
          </p:nvSpPr>
          <p:spPr>
            <a:xfrm>
              <a:off x="1124900" y="4088500"/>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57" y="578"/>
                    <a:pt x="609" y="456"/>
                    <a:pt x="609" y="274"/>
                  </a:cubicBezTo>
                  <a:cubicBezTo>
                    <a:pt x="609"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9" name="Google Shape;31509;p14"/>
            <p:cNvSpPr/>
            <p:nvPr/>
          </p:nvSpPr>
          <p:spPr>
            <a:xfrm>
              <a:off x="1124900" y="4188050"/>
              <a:ext cx="14475" cy="13700"/>
            </a:xfrm>
            <a:custGeom>
              <a:avLst/>
              <a:gdLst/>
              <a:ahLst/>
              <a:cxnLst/>
              <a:rect l="l" t="t" r="r" b="b"/>
              <a:pathLst>
                <a:path w="579" h="548" extrusionOk="0">
                  <a:moveTo>
                    <a:pt x="305" y="0"/>
                  </a:moveTo>
                  <a:cubicBezTo>
                    <a:pt x="153" y="0"/>
                    <a:pt x="1" y="122"/>
                    <a:pt x="1" y="274"/>
                  </a:cubicBezTo>
                  <a:cubicBezTo>
                    <a:pt x="1" y="426"/>
                    <a:pt x="153" y="547"/>
                    <a:pt x="305" y="547"/>
                  </a:cubicBezTo>
                  <a:cubicBezTo>
                    <a:pt x="457" y="547"/>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0" name="Google Shape;31510;p14"/>
            <p:cNvSpPr/>
            <p:nvPr/>
          </p:nvSpPr>
          <p:spPr>
            <a:xfrm>
              <a:off x="1125675" y="4287575"/>
              <a:ext cx="13700" cy="12950"/>
            </a:xfrm>
            <a:custGeom>
              <a:avLst/>
              <a:gdLst/>
              <a:ahLst/>
              <a:cxnLst/>
              <a:rect l="l" t="t" r="r" b="b"/>
              <a:pathLst>
                <a:path w="548" h="518" extrusionOk="0">
                  <a:moveTo>
                    <a:pt x="274" y="1"/>
                  </a:moveTo>
                  <a:cubicBezTo>
                    <a:pt x="122" y="1"/>
                    <a:pt x="0" y="123"/>
                    <a:pt x="0" y="244"/>
                  </a:cubicBezTo>
                  <a:cubicBezTo>
                    <a:pt x="0" y="396"/>
                    <a:pt x="122" y="518"/>
                    <a:pt x="274" y="518"/>
                  </a:cubicBezTo>
                  <a:cubicBezTo>
                    <a:pt x="426" y="518"/>
                    <a:pt x="547" y="396"/>
                    <a:pt x="547" y="244"/>
                  </a:cubicBezTo>
                  <a:cubicBezTo>
                    <a:pt x="547" y="123"/>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1" name="Google Shape;31511;p14"/>
            <p:cNvSpPr/>
            <p:nvPr/>
          </p:nvSpPr>
          <p:spPr>
            <a:xfrm>
              <a:off x="1125675" y="4387125"/>
              <a:ext cx="12925" cy="12200"/>
            </a:xfrm>
            <a:custGeom>
              <a:avLst/>
              <a:gdLst/>
              <a:ahLst/>
              <a:cxnLst/>
              <a:rect l="l" t="t" r="r" b="b"/>
              <a:pathLst>
                <a:path w="517"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2" name="Google Shape;31512;p14"/>
            <p:cNvSpPr/>
            <p:nvPr/>
          </p:nvSpPr>
          <p:spPr>
            <a:xfrm>
              <a:off x="1126425" y="4485925"/>
              <a:ext cx="12175" cy="12175"/>
            </a:xfrm>
            <a:custGeom>
              <a:avLst/>
              <a:gdLst/>
              <a:ahLst/>
              <a:cxnLst/>
              <a:rect l="l" t="t" r="r" b="b"/>
              <a:pathLst>
                <a:path w="487" h="487" extrusionOk="0">
                  <a:moveTo>
                    <a:pt x="244" y="0"/>
                  </a:moveTo>
                  <a:cubicBezTo>
                    <a:pt x="92" y="0"/>
                    <a:pt x="1" y="122"/>
                    <a:pt x="1" y="243"/>
                  </a:cubicBezTo>
                  <a:cubicBezTo>
                    <a:pt x="1" y="365"/>
                    <a:pt x="92" y="487"/>
                    <a:pt x="244" y="487"/>
                  </a:cubicBezTo>
                  <a:cubicBezTo>
                    <a:pt x="365" y="487"/>
                    <a:pt x="487" y="365"/>
                    <a:pt x="487" y="243"/>
                  </a:cubicBezTo>
                  <a:cubicBezTo>
                    <a:pt x="487" y="12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3" name="Google Shape;31513;p14"/>
            <p:cNvSpPr/>
            <p:nvPr/>
          </p:nvSpPr>
          <p:spPr>
            <a:xfrm>
              <a:off x="1126425" y="4585475"/>
              <a:ext cx="12175" cy="11400"/>
            </a:xfrm>
            <a:custGeom>
              <a:avLst/>
              <a:gdLst/>
              <a:ahLst/>
              <a:cxnLst/>
              <a:rect l="l" t="t" r="r" b="b"/>
              <a:pathLst>
                <a:path w="487" h="456" extrusionOk="0">
                  <a:moveTo>
                    <a:pt x="244" y="0"/>
                  </a:moveTo>
                  <a:cubicBezTo>
                    <a:pt x="122" y="0"/>
                    <a:pt x="1" y="91"/>
                    <a:pt x="1" y="213"/>
                  </a:cubicBezTo>
                  <a:cubicBezTo>
                    <a:pt x="1" y="334"/>
                    <a:pt x="122" y="456"/>
                    <a:pt x="244" y="456"/>
                  </a:cubicBezTo>
                  <a:cubicBezTo>
                    <a:pt x="365" y="456"/>
                    <a:pt x="487" y="334"/>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4" name="Google Shape;31514;p14"/>
            <p:cNvSpPr/>
            <p:nvPr/>
          </p:nvSpPr>
          <p:spPr>
            <a:xfrm>
              <a:off x="1127175" y="4685000"/>
              <a:ext cx="10675" cy="10675"/>
            </a:xfrm>
            <a:custGeom>
              <a:avLst/>
              <a:gdLst/>
              <a:ahLst/>
              <a:cxnLst/>
              <a:rect l="l" t="t" r="r" b="b"/>
              <a:pathLst>
                <a:path w="427" h="427" extrusionOk="0">
                  <a:moveTo>
                    <a:pt x="214" y="1"/>
                  </a:moveTo>
                  <a:cubicBezTo>
                    <a:pt x="92" y="1"/>
                    <a:pt x="1" y="92"/>
                    <a:pt x="1" y="214"/>
                  </a:cubicBezTo>
                  <a:cubicBezTo>
                    <a:pt x="1" y="335"/>
                    <a:pt x="92" y="426"/>
                    <a:pt x="214" y="426"/>
                  </a:cubicBezTo>
                  <a:cubicBezTo>
                    <a:pt x="335" y="426"/>
                    <a:pt x="427" y="335"/>
                    <a:pt x="427" y="214"/>
                  </a:cubicBezTo>
                  <a:cubicBezTo>
                    <a:pt x="42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5" name="Google Shape;31515;p14"/>
            <p:cNvSpPr/>
            <p:nvPr/>
          </p:nvSpPr>
          <p:spPr>
            <a:xfrm>
              <a:off x="1127175" y="4784550"/>
              <a:ext cx="9925" cy="9150"/>
            </a:xfrm>
            <a:custGeom>
              <a:avLst/>
              <a:gdLst/>
              <a:ahLst/>
              <a:cxnLst/>
              <a:rect l="l" t="t" r="r" b="b"/>
              <a:pathLst>
                <a:path w="397" h="366" extrusionOk="0">
                  <a:moveTo>
                    <a:pt x="214" y="1"/>
                  </a:moveTo>
                  <a:cubicBezTo>
                    <a:pt x="92" y="1"/>
                    <a:pt x="1" y="92"/>
                    <a:pt x="1" y="183"/>
                  </a:cubicBezTo>
                  <a:cubicBezTo>
                    <a:pt x="1" y="305"/>
                    <a:pt x="92" y="365"/>
                    <a:pt x="214" y="365"/>
                  </a:cubicBezTo>
                  <a:cubicBezTo>
                    <a:pt x="305" y="365"/>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6" name="Google Shape;31516;p14"/>
            <p:cNvSpPr/>
            <p:nvPr/>
          </p:nvSpPr>
          <p:spPr>
            <a:xfrm>
              <a:off x="1127175" y="4884100"/>
              <a:ext cx="9925" cy="9150"/>
            </a:xfrm>
            <a:custGeom>
              <a:avLst/>
              <a:gdLst/>
              <a:ahLst/>
              <a:cxnLst/>
              <a:rect l="l" t="t" r="r" b="b"/>
              <a:pathLst>
                <a:path w="397" h="366" extrusionOk="0">
                  <a:moveTo>
                    <a:pt x="214" y="1"/>
                  </a:moveTo>
                  <a:cubicBezTo>
                    <a:pt x="92" y="1"/>
                    <a:pt x="1" y="61"/>
                    <a:pt x="1" y="183"/>
                  </a:cubicBezTo>
                  <a:cubicBezTo>
                    <a:pt x="1" y="274"/>
                    <a:pt x="92" y="365"/>
                    <a:pt x="214" y="365"/>
                  </a:cubicBezTo>
                  <a:cubicBezTo>
                    <a:pt x="305" y="365"/>
                    <a:pt x="396" y="274"/>
                    <a:pt x="396" y="183"/>
                  </a:cubicBezTo>
                  <a:cubicBezTo>
                    <a:pt x="396" y="61"/>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7" name="Google Shape;31517;p14"/>
            <p:cNvSpPr/>
            <p:nvPr/>
          </p:nvSpPr>
          <p:spPr>
            <a:xfrm>
              <a:off x="1127950" y="4982875"/>
              <a:ext cx="9150" cy="9150"/>
            </a:xfrm>
            <a:custGeom>
              <a:avLst/>
              <a:gdLst/>
              <a:ahLst/>
              <a:cxnLst/>
              <a:rect l="l" t="t" r="r" b="b"/>
              <a:pathLst>
                <a:path w="366" h="366" extrusionOk="0">
                  <a:moveTo>
                    <a:pt x="183" y="1"/>
                  </a:moveTo>
                  <a:cubicBezTo>
                    <a:pt x="61" y="1"/>
                    <a:pt x="0" y="92"/>
                    <a:pt x="0" y="183"/>
                  </a:cubicBezTo>
                  <a:cubicBezTo>
                    <a:pt x="0" y="274"/>
                    <a:pt x="61" y="366"/>
                    <a:pt x="183" y="366"/>
                  </a:cubicBezTo>
                  <a:cubicBezTo>
                    <a:pt x="274" y="366"/>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8" name="Google Shape;31518;p14"/>
            <p:cNvSpPr/>
            <p:nvPr/>
          </p:nvSpPr>
          <p:spPr>
            <a:xfrm>
              <a:off x="1127950" y="5082425"/>
              <a:ext cx="9150" cy="8400"/>
            </a:xfrm>
            <a:custGeom>
              <a:avLst/>
              <a:gdLst/>
              <a:ahLst/>
              <a:cxnLst/>
              <a:rect l="l" t="t" r="r" b="b"/>
              <a:pathLst>
                <a:path w="366" h="336" extrusionOk="0">
                  <a:moveTo>
                    <a:pt x="183" y="1"/>
                  </a:moveTo>
                  <a:cubicBezTo>
                    <a:pt x="92" y="1"/>
                    <a:pt x="0" y="62"/>
                    <a:pt x="0" y="153"/>
                  </a:cubicBezTo>
                  <a:cubicBezTo>
                    <a:pt x="0" y="244"/>
                    <a:pt x="92" y="335"/>
                    <a:pt x="183" y="335"/>
                  </a:cubicBezTo>
                  <a:cubicBezTo>
                    <a:pt x="274" y="335"/>
                    <a:pt x="365" y="24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9" name="Google Shape;31519;p14"/>
            <p:cNvSpPr/>
            <p:nvPr/>
          </p:nvSpPr>
          <p:spPr>
            <a:xfrm>
              <a:off x="1127950" y="5181975"/>
              <a:ext cx="8375" cy="7625"/>
            </a:xfrm>
            <a:custGeom>
              <a:avLst/>
              <a:gdLst/>
              <a:ahLst/>
              <a:cxnLst/>
              <a:rect l="l" t="t" r="r" b="b"/>
              <a:pathLst>
                <a:path w="335" h="305" extrusionOk="0">
                  <a:moveTo>
                    <a:pt x="183" y="1"/>
                  </a:moveTo>
                  <a:cubicBezTo>
                    <a:pt x="92" y="1"/>
                    <a:pt x="0" y="61"/>
                    <a:pt x="0" y="153"/>
                  </a:cubicBezTo>
                  <a:cubicBezTo>
                    <a:pt x="0"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0" name="Google Shape;31520;p14"/>
            <p:cNvSpPr/>
            <p:nvPr/>
          </p:nvSpPr>
          <p:spPr>
            <a:xfrm>
              <a:off x="1128700" y="5281525"/>
              <a:ext cx="7625" cy="6850"/>
            </a:xfrm>
            <a:custGeom>
              <a:avLst/>
              <a:gdLst/>
              <a:ahLst/>
              <a:cxnLst/>
              <a:rect l="l" t="t" r="r" b="b"/>
              <a:pathLst>
                <a:path w="305" h="274" extrusionOk="0">
                  <a:moveTo>
                    <a:pt x="153" y="0"/>
                  </a:moveTo>
                  <a:cubicBezTo>
                    <a:pt x="62" y="0"/>
                    <a:pt x="1" y="61"/>
                    <a:pt x="1" y="122"/>
                  </a:cubicBezTo>
                  <a:cubicBezTo>
                    <a:pt x="1" y="213"/>
                    <a:pt x="6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1" name="Google Shape;31521;p14"/>
            <p:cNvSpPr/>
            <p:nvPr/>
          </p:nvSpPr>
          <p:spPr>
            <a:xfrm>
              <a:off x="1128700" y="5380300"/>
              <a:ext cx="7625" cy="6875"/>
            </a:xfrm>
            <a:custGeom>
              <a:avLst/>
              <a:gdLst/>
              <a:ahLst/>
              <a:cxnLst/>
              <a:rect l="l" t="t" r="r" b="b"/>
              <a:pathLst>
                <a:path w="305" h="275" extrusionOk="0">
                  <a:moveTo>
                    <a:pt x="153" y="1"/>
                  </a:moveTo>
                  <a:cubicBezTo>
                    <a:pt x="62" y="1"/>
                    <a:pt x="1" y="62"/>
                    <a:pt x="1" y="153"/>
                  </a:cubicBezTo>
                  <a:cubicBezTo>
                    <a:pt x="1" y="214"/>
                    <a:pt x="6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2" name="Google Shape;31522;p14"/>
            <p:cNvSpPr/>
            <p:nvPr/>
          </p:nvSpPr>
          <p:spPr>
            <a:xfrm>
              <a:off x="1129475" y="5479850"/>
              <a:ext cx="6100" cy="6100"/>
            </a:xfrm>
            <a:custGeom>
              <a:avLst/>
              <a:gdLst/>
              <a:ahLst/>
              <a:cxnLst/>
              <a:rect l="l" t="t" r="r" b="b"/>
              <a:pathLst>
                <a:path w="244" h="244" extrusionOk="0">
                  <a:moveTo>
                    <a:pt x="122" y="1"/>
                  </a:moveTo>
                  <a:cubicBezTo>
                    <a:pt x="61" y="1"/>
                    <a:pt x="0" y="61"/>
                    <a:pt x="0" y="122"/>
                  </a:cubicBezTo>
                  <a:cubicBezTo>
                    <a:pt x="0" y="183"/>
                    <a:pt x="61" y="244"/>
                    <a:pt x="122" y="244"/>
                  </a:cubicBezTo>
                  <a:cubicBezTo>
                    <a:pt x="183" y="244"/>
                    <a:pt x="243" y="183"/>
                    <a:pt x="243" y="122"/>
                  </a:cubicBezTo>
                  <a:cubicBezTo>
                    <a:pt x="24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3" name="Google Shape;31523;p14"/>
            <p:cNvSpPr/>
            <p:nvPr/>
          </p:nvSpPr>
          <p:spPr>
            <a:xfrm>
              <a:off x="1129475" y="5578650"/>
              <a:ext cx="6100" cy="6100"/>
            </a:xfrm>
            <a:custGeom>
              <a:avLst/>
              <a:gdLst/>
              <a:ahLst/>
              <a:cxnLst/>
              <a:rect l="l" t="t" r="r" b="b"/>
              <a:pathLst>
                <a:path w="244" h="244" extrusionOk="0">
                  <a:moveTo>
                    <a:pt x="122" y="0"/>
                  </a:moveTo>
                  <a:cubicBezTo>
                    <a:pt x="61" y="0"/>
                    <a:pt x="0" y="61"/>
                    <a:pt x="0" y="122"/>
                  </a:cubicBezTo>
                  <a:cubicBezTo>
                    <a:pt x="0" y="213"/>
                    <a:pt x="61" y="243"/>
                    <a:pt x="122" y="243"/>
                  </a:cubicBezTo>
                  <a:cubicBezTo>
                    <a:pt x="183" y="243"/>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4" name="Google Shape;31524;p14"/>
            <p:cNvSpPr/>
            <p:nvPr/>
          </p:nvSpPr>
          <p:spPr>
            <a:xfrm>
              <a:off x="1129475" y="567817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5" name="Google Shape;31525;p14"/>
            <p:cNvSpPr/>
            <p:nvPr/>
          </p:nvSpPr>
          <p:spPr>
            <a:xfrm>
              <a:off x="1129475" y="5777725"/>
              <a:ext cx="5325" cy="5350"/>
            </a:xfrm>
            <a:custGeom>
              <a:avLst/>
              <a:gdLst/>
              <a:ahLst/>
              <a:cxnLst/>
              <a:rect l="l" t="t" r="r" b="b"/>
              <a:pathLst>
                <a:path w="213" h="214" extrusionOk="0">
                  <a:moveTo>
                    <a:pt x="122" y="1"/>
                  </a:moveTo>
                  <a:cubicBezTo>
                    <a:pt x="61" y="1"/>
                    <a:pt x="0" y="31"/>
                    <a:pt x="0" y="92"/>
                  </a:cubicBezTo>
                  <a:cubicBezTo>
                    <a:pt x="0" y="153"/>
                    <a:pt x="61" y="213"/>
                    <a:pt x="122" y="213"/>
                  </a:cubicBezTo>
                  <a:cubicBezTo>
                    <a:pt x="183" y="21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6" name="Google Shape;31526;p14"/>
            <p:cNvSpPr/>
            <p:nvPr/>
          </p:nvSpPr>
          <p:spPr>
            <a:xfrm>
              <a:off x="1129475" y="5876525"/>
              <a:ext cx="5325" cy="5325"/>
            </a:xfrm>
            <a:custGeom>
              <a:avLst/>
              <a:gdLst/>
              <a:ahLst/>
              <a:cxnLst/>
              <a:rect l="l" t="t" r="r" b="b"/>
              <a:pathLst>
                <a:path w="213" h="213" extrusionOk="0">
                  <a:moveTo>
                    <a:pt x="122" y="0"/>
                  </a:moveTo>
                  <a:cubicBezTo>
                    <a:pt x="61" y="0"/>
                    <a:pt x="0" y="61"/>
                    <a:pt x="0" y="122"/>
                  </a:cubicBezTo>
                  <a:cubicBezTo>
                    <a:pt x="0" y="152"/>
                    <a:pt x="61" y="213"/>
                    <a:pt x="122" y="213"/>
                  </a:cubicBezTo>
                  <a:cubicBezTo>
                    <a:pt x="183" y="213"/>
                    <a:pt x="213" y="152"/>
                    <a:pt x="213" y="122"/>
                  </a:cubicBezTo>
                  <a:cubicBezTo>
                    <a:pt x="21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7" name="Google Shape;31527;p14"/>
            <p:cNvSpPr/>
            <p:nvPr/>
          </p:nvSpPr>
          <p:spPr>
            <a:xfrm>
              <a:off x="1130225" y="5976050"/>
              <a:ext cx="4575" cy="4600"/>
            </a:xfrm>
            <a:custGeom>
              <a:avLst/>
              <a:gdLst/>
              <a:ahLst/>
              <a:cxnLst/>
              <a:rect l="l" t="t" r="r" b="b"/>
              <a:pathLst>
                <a:path w="183" h="184" extrusionOk="0">
                  <a:moveTo>
                    <a:pt x="92" y="1"/>
                  </a:moveTo>
                  <a:cubicBezTo>
                    <a:pt x="31" y="1"/>
                    <a:pt x="1" y="31"/>
                    <a:pt x="1" y="92"/>
                  </a:cubicBezTo>
                  <a:cubicBezTo>
                    <a:pt x="1" y="153"/>
                    <a:pt x="31" y="183"/>
                    <a:pt x="92" y="183"/>
                  </a:cubicBezTo>
                  <a:cubicBezTo>
                    <a:pt x="153" y="183"/>
                    <a:pt x="183" y="153"/>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8" name="Google Shape;31528;p14"/>
            <p:cNvSpPr/>
            <p:nvPr/>
          </p:nvSpPr>
          <p:spPr>
            <a:xfrm>
              <a:off x="1130225" y="6075600"/>
              <a:ext cx="4575" cy="3825"/>
            </a:xfrm>
            <a:custGeom>
              <a:avLst/>
              <a:gdLst/>
              <a:ahLst/>
              <a:cxnLst/>
              <a:rect l="l" t="t" r="r" b="b"/>
              <a:pathLst>
                <a:path w="183" h="153" extrusionOk="0">
                  <a:moveTo>
                    <a:pt x="92" y="1"/>
                  </a:moveTo>
                  <a:cubicBezTo>
                    <a:pt x="31" y="1"/>
                    <a:pt x="1" y="31"/>
                    <a:pt x="1" y="62"/>
                  </a:cubicBezTo>
                  <a:cubicBezTo>
                    <a:pt x="1" y="122"/>
                    <a:pt x="31" y="153"/>
                    <a:pt x="92" y="153"/>
                  </a:cubicBezTo>
                  <a:cubicBezTo>
                    <a:pt x="122" y="153"/>
                    <a:pt x="183" y="12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9" name="Google Shape;31529;p14"/>
            <p:cNvSpPr/>
            <p:nvPr/>
          </p:nvSpPr>
          <p:spPr>
            <a:xfrm>
              <a:off x="995725" y="300450"/>
              <a:ext cx="63100" cy="60050"/>
            </a:xfrm>
            <a:custGeom>
              <a:avLst/>
              <a:gdLst/>
              <a:ahLst/>
              <a:cxnLst/>
              <a:rect l="l" t="t" r="r" b="b"/>
              <a:pathLst>
                <a:path w="2524" h="2402" extrusionOk="0">
                  <a:moveTo>
                    <a:pt x="1277" y="0"/>
                  </a:moveTo>
                  <a:cubicBezTo>
                    <a:pt x="548" y="0"/>
                    <a:pt x="1" y="517"/>
                    <a:pt x="1" y="1186"/>
                  </a:cubicBezTo>
                  <a:cubicBezTo>
                    <a:pt x="1" y="1855"/>
                    <a:pt x="548" y="2402"/>
                    <a:pt x="1277" y="2402"/>
                  </a:cubicBezTo>
                  <a:cubicBezTo>
                    <a:pt x="1976" y="2402"/>
                    <a:pt x="2523" y="1855"/>
                    <a:pt x="2523" y="1186"/>
                  </a:cubicBezTo>
                  <a:cubicBezTo>
                    <a:pt x="252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0" name="Google Shape;31530;p14"/>
            <p:cNvSpPr/>
            <p:nvPr/>
          </p:nvSpPr>
          <p:spPr>
            <a:xfrm>
              <a:off x="995725" y="399225"/>
              <a:ext cx="63100" cy="60075"/>
            </a:xfrm>
            <a:custGeom>
              <a:avLst/>
              <a:gdLst/>
              <a:ahLst/>
              <a:cxnLst/>
              <a:rect l="l" t="t" r="r" b="b"/>
              <a:pathLst>
                <a:path w="2524" h="2403" extrusionOk="0">
                  <a:moveTo>
                    <a:pt x="1277" y="1"/>
                  </a:moveTo>
                  <a:cubicBezTo>
                    <a:pt x="548" y="1"/>
                    <a:pt x="1" y="548"/>
                    <a:pt x="1" y="1217"/>
                  </a:cubicBezTo>
                  <a:cubicBezTo>
                    <a:pt x="1" y="1855"/>
                    <a:pt x="548" y="2402"/>
                    <a:pt x="1277" y="2402"/>
                  </a:cubicBezTo>
                  <a:cubicBezTo>
                    <a:pt x="1976" y="2402"/>
                    <a:pt x="2523" y="1855"/>
                    <a:pt x="2523" y="1217"/>
                  </a:cubicBezTo>
                  <a:cubicBezTo>
                    <a:pt x="2523" y="548"/>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1" name="Google Shape;31531;p14"/>
            <p:cNvSpPr/>
            <p:nvPr/>
          </p:nvSpPr>
          <p:spPr>
            <a:xfrm>
              <a:off x="996475" y="499550"/>
              <a:ext cx="61575" cy="57775"/>
            </a:xfrm>
            <a:custGeom>
              <a:avLst/>
              <a:gdLst/>
              <a:ahLst/>
              <a:cxnLst/>
              <a:rect l="l" t="t" r="r" b="b"/>
              <a:pathLst>
                <a:path w="2463" h="2311" extrusionOk="0">
                  <a:moveTo>
                    <a:pt x="1247" y="0"/>
                  </a:moveTo>
                  <a:cubicBezTo>
                    <a:pt x="548" y="0"/>
                    <a:pt x="1" y="517"/>
                    <a:pt x="1" y="1155"/>
                  </a:cubicBezTo>
                  <a:cubicBezTo>
                    <a:pt x="1" y="1793"/>
                    <a:pt x="548" y="2310"/>
                    <a:pt x="1247" y="2310"/>
                  </a:cubicBezTo>
                  <a:cubicBezTo>
                    <a:pt x="1916" y="2310"/>
                    <a:pt x="2463" y="1793"/>
                    <a:pt x="2463" y="1155"/>
                  </a:cubicBezTo>
                  <a:cubicBezTo>
                    <a:pt x="2463" y="51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2" name="Google Shape;31532;p14"/>
            <p:cNvSpPr/>
            <p:nvPr/>
          </p:nvSpPr>
          <p:spPr>
            <a:xfrm>
              <a:off x="997250" y="599075"/>
              <a:ext cx="60050" cy="56275"/>
            </a:xfrm>
            <a:custGeom>
              <a:avLst/>
              <a:gdLst/>
              <a:ahLst/>
              <a:cxnLst/>
              <a:rect l="l" t="t" r="r" b="b"/>
              <a:pathLst>
                <a:path w="2402" h="2251" extrusionOk="0">
                  <a:moveTo>
                    <a:pt x="1216" y="1"/>
                  </a:moveTo>
                  <a:cubicBezTo>
                    <a:pt x="547" y="1"/>
                    <a:pt x="0" y="518"/>
                    <a:pt x="0" y="1125"/>
                  </a:cubicBezTo>
                  <a:cubicBezTo>
                    <a:pt x="0" y="1764"/>
                    <a:pt x="547" y="2250"/>
                    <a:pt x="1216" y="2250"/>
                  </a:cubicBezTo>
                  <a:cubicBezTo>
                    <a:pt x="1854" y="2250"/>
                    <a:pt x="2402" y="1764"/>
                    <a:pt x="2402" y="1125"/>
                  </a:cubicBezTo>
                  <a:cubicBezTo>
                    <a:pt x="2402" y="518"/>
                    <a:pt x="1854"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3" name="Google Shape;31533;p14"/>
            <p:cNvSpPr/>
            <p:nvPr/>
          </p:nvSpPr>
          <p:spPr>
            <a:xfrm>
              <a:off x="998000" y="698625"/>
              <a:ext cx="58550" cy="55500"/>
            </a:xfrm>
            <a:custGeom>
              <a:avLst/>
              <a:gdLst/>
              <a:ahLst/>
              <a:cxnLst/>
              <a:rect l="l" t="t" r="r" b="b"/>
              <a:pathLst>
                <a:path w="2342" h="2220" extrusionOk="0">
                  <a:moveTo>
                    <a:pt x="1186" y="1"/>
                  </a:moveTo>
                  <a:cubicBezTo>
                    <a:pt x="517" y="1"/>
                    <a:pt x="1" y="517"/>
                    <a:pt x="1" y="1125"/>
                  </a:cubicBezTo>
                  <a:cubicBezTo>
                    <a:pt x="1" y="1733"/>
                    <a:pt x="517" y="2220"/>
                    <a:pt x="1186" y="2220"/>
                  </a:cubicBezTo>
                  <a:cubicBezTo>
                    <a:pt x="1824" y="2220"/>
                    <a:pt x="2341" y="1733"/>
                    <a:pt x="2341" y="1125"/>
                  </a:cubicBezTo>
                  <a:cubicBezTo>
                    <a:pt x="234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4" name="Google Shape;31534;p14"/>
            <p:cNvSpPr/>
            <p:nvPr/>
          </p:nvSpPr>
          <p:spPr>
            <a:xfrm>
              <a:off x="998775" y="798925"/>
              <a:ext cx="57000" cy="53225"/>
            </a:xfrm>
            <a:custGeom>
              <a:avLst/>
              <a:gdLst/>
              <a:ahLst/>
              <a:cxnLst/>
              <a:rect l="l" t="t" r="r" b="b"/>
              <a:pathLst>
                <a:path w="2280" h="2129" extrusionOk="0">
                  <a:moveTo>
                    <a:pt x="1155" y="1"/>
                  </a:moveTo>
                  <a:cubicBezTo>
                    <a:pt x="517" y="1"/>
                    <a:pt x="0" y="487"/>
                    <a:pt x="0" y="1065"/>
                  </a:cubicBezTo>
                  <a:cubicBezTo>
                    <a:pt x="0" y="1673"/>
                    <a:pt x="517" y="2129"/>
                    <a:pt x="1155" y="2129"/>
                  </a:cubicBezTo>
                  <a:cubicBezTo>
                    <a:pt x="1763" y="2129"/>
                    <a:pt x="2280" y="1673"/>
                    <a:pt x="2280" y="1065"/>
                  </a:cubicBezTo>
                  <a:cubicBezTo>
                    <a:pt x="2280" y="487"/>
                    <a:pt x="176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5" name="Google Shape;31535;p14"/>
            <p:cNvSpPr/>
            <p:nvPr/>
          </p:nvSpPr>
          <p:spPr>
            <a:xfrm>
              <a:off x="999525" y="898475"/>
              <a:ext cx="55500" cy="52475"/>
            </a:xfrm>
            <a:custGeom>
              <a:avLst/>
              <a:gdLst/>
              <a:ahLst/>
              <a:cxnLst/>
              <a:rect l="l" t="t" r="r" b="b"/>
              <a:pathLst>
                <a:path w="2220" h="2099" extrusionOk="0">
                  <a:moveTo>
                    <a:pt x="1125" y="1"/>
                  </a:moveTo>
                  <a:cubicBezTo>
                    <a:pt x="487" y="1"/>
                    <a:pt x="0" y="457"/>
                    <a:pt x="0" y="1065"/>
                  </a:cubicBezTo>
                  <a:cubicBezTo>
                    <a:pt x="0" y="1642"/>
                    <a:pt x="487" y="2098"/>
                    <a:pt x="1125" y="2098"/>
                  </a:cubicBezTo>
                  <a:cubicBezTo>
                    <a:pt x="1733" y="2098"/>
                    <a:pt x="2219" y="1642"/>
                    <a:pt x="2219" y="1065"/>
                  </a:cubicBezTo>
                  <a:cubicBezTo>
                    <a:pt x="2219" y="45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6" name="Google Shape;31536;p14"/>
            <p:cNvSpPr/>
            <p:nvPr/>
          </p:nvSpPr>
          <p:spPr>
            <a:xfrm>
              <a:off x="1000275" y="998775"/>
              <a:ext cx="53975" cy="50200"/>
            </a:xfrm>
            <a:custGeom>
              <a:avLst/>
              <a:gdLst/>
              <a:ahLst/>
              <a:cxnLst/>
              <a:rect l="l" t="t" r="r" b="b"/>
              <a:pathLst>
                <a:path w="2159" h="2008" extrusionOk="0">
                  <a:moveTo>
                    <a:pt x="1095" y="1"/>
                  </a:moveTo>
                  <a:cubicBezTo>
                    <a:pt x="487" y="1"/>
                    <a:pt x="1" y="457"/>
                    <a:pt x="1" y="1004"/>
                  </a:cubicBezTo>
                  <a:cubicBezTo>
                    <a:pt x="1" y="1551"/>
                    <a:pt x="487" y="2007"/>
                    <a:pt x="1095" y="2007"/>
                  </a:cubicBezTo>
                  <a:cubicBezTo>
                    <a:pt x="1673" y="2007"/>
                    <a:pt x="2159" y="1551"/>
                    <a:pt x="2159" y="1004"/>
                  </a:cubicBezTo>
                  <a:cubicBezTo>
                    <a:pt x="2159" y="45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7" name="Google Shape;31537;p14"/>
            <p:cNvSpPr/>
            <p:nvPr/>
          </p:nvSpPr>
          <p:spPr>
            <a:xfrm>
              <a:off x="1001050" y="1097575"/>
              <a:ext cx="52450" cy="50175"/>
            </a:xfrm>
            <a:custGeom>
              <a:avLst/>
              <a:gdLst/>
              <a:ahLst/>
              <a:cxnLst/>
              <a:rect l="l" t="t" r="r" b="b"/>
              <a:pathLst>
                <a:path w="2098" h="2007" extrusionOk="0">
                  <a:moveTo>
                    <a:pt x="1064" y="0"/>
                  </a:moveTo>
                  <a:cubicBezTo>
                    <a:pt x="456" y="0"/>
                    <a:pt x="0" y="456"/>
                    <a:pt x="0" y="1003"/>
                  </a:cubicBezTo>
                  <a:cubicBezTo>
                    <a:pt x="0" y="1581"/>
                    <a:pt x="456" y="2006"/>
                    <a:pt x="1064" y="2006"/>
                  </a:cubicBezTo>
                  <a:cubicBezTo>
                    <a:pt x="1642" y="2006"/>
                    <a:pt x="2098" y="1581"/>
                    <a:pt x="2098" y="1003"/>
                  </a:cubicBezTo>
                  <a:cubicBezTo>
                    <a:pt x="2098" y="456"/>
                    <a:pt x="164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8" name="Google Shape;31538;p14"/>
            <p:cNvSpPr/>
            <p:nvPr/>
          </p:nvSpPr>
          <p:spPr>
            <a:xfrm>
              <a:off x="1001800" y="1197875"/>
              <a:ext cx="50950" cy="47900"/>
            </a:xfrm>
            <a:custGeom>
              <a:avLst/>
              <a:gdLst/>
              <a:ahLst/>
              <a:cxnLst/>
              <a:rect l="l" t="t" r="r" b="b"/>
              <a:pathLst>
                <a:path w="2038" h="1916" extrusionOk="0">
                  <a:moveTo>
                    <a:pt x="1034" y="1"/>
                  </a:moveTo>
                  <a:cubicBezTo>
                    <a:pt x="457" y="1"/>
                    <a:pt x="1" y="426"/>
                    <a:pt x="1" y="973"/>
                  </a:cubicBezTo>
                  <a:cubicBezTo>
                    <a:pt x="1" y="1490"/>
                    <a:pt x="457" y="1915"/>
                    <a:pt x="1034" y="1915"/>
                  </a:cubicBezTo>
                  <a:cubicBezTo>
                    <a:pt x="1581" y="1915"/>
                    <a:pt x="2037" y="1490"/>
                    <a:pt x="2037" y="97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9" name="Google Shape;31539;p14"/>
            <p:cNvSpPr/>
            <p:nvPr/>
          </p:nvSpPr>
          <p:spPr>
            <a:xfrm>
              <a:off x="1002575" y="1298175"/>
              <a:ext cx="49400" cy="46375"/>
            </a:xfrm>
            <a:custGeom>
              <a:avLst/>
              <a:gdLst/>
              <a:ahLst/>
              <a:cxnLst/>
              <a:rect l="l" t="t" r="r" b="b"/>
              <a:pathLst>
                <a:path w="1976" h="1855" extrusionOk="0">
                  <a:moveTo>
                    <a:pt x="1003" y="1"/>
                  </a:moveTo>
                  <a:cubicBezTo>
                    <a:pt x="456" y="1"/>
                    <a:pt x="0" y="396"/>
                    <a:pt x="0" y="913"/>
                  </a:cubicBezTo>
                  <a:cubicBezTo>
                    <a:pt x="0" y="1429"/>
                    <a:pt x="456" y="1855"/>
                    <a:pt x="1003" y="1855"/>
                  </a:cubicBezTo>
                  <a:cubicBezTo>
                    <a:pt x="1520" y="1855"/>
                    <a:pt x="1976" y="1429"/>
                    <a:pt x="1976" y="913"/>
                  </a:cubicBezTo>
                  <a:cubicBezTo>
                    <a:pt x="1976" y="396"/>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0" name="Google Shape;31540;p14"/>
            <p:cNvSpPr/>
            <p:nvPr/>
          </p:nvSpPr>
          <p:spPr>
            <a:xfrm>
              <a:off x="1003325" y="1397725"/>
              <a:ext cx="47900" cy="44850"/>
            </a:xfrm>
            <a:custGeom>
              <a:avLst/>
              <a:gdLst/>
              <a:ahLst/>
              <a:cxnLst/>
              <a:rect l="l" t="t" r="r" b="b"/>
              <a:pathLst>
                <a:path w="1916" h="1794" extrusionOk="0">
                  <a:moveTo>
                    <a:pt x="973" y="1"/>
                  </a:moveTo>
                  <a:cubicBezTo>
                    <a:pt x="426" y="1"/>
                    <a:pt x="0" y="396"/>
                    <a:pt x="0" y="912"/>
                  </a:cubicBezTo>
                  <a:cubicBezTo>
                    <a:pt x="0" y="1399"/>
                    <a:pt x="426" y="1794"/>
                    <a:pt x="973" y="1794"/>
                  </a:cubicBezTo>
                  <a:cubicBezTo>
                    <a:pt x="1490" y="1794"/>
                    <a:pt x="1915" y="1399"/>
                    <a:pt x="1915" y="912"/>
                  </a:cubicBezTo>
                  <a:cubicBezTo>
                    <a:pt x="1915" y="39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1" name="Google Shape;31541;p14"/>
            <p:cNvSpPr/>
            <p:nvPr/>
          </p:nvSpPr>
          <p:spPr>
            <a:xfrm>
              <a:off x="1004075" y="1497275"/>
              <a:ext cx="46400" cy="44100"/>
            </a:xfrm>
            <a:custGeom>
              <a:avLst/>
              <a:gdLst/>
              <a:ahLst/>
              <a:cxnLst/>
              <a:rect l="l" t="t" r="r" b="b"/>
              <a:pathLst>
                <a:path w="1856" h="1764" extrusionOk="0">
                  <a:moveTo>
                    <a:pt x="943" y="0"/>
                  </a:moveTo>
                  <a:cubicBezTo>
                    <a:pt x="426" y="0"/>
                    <a:pt x="1" y="396"/>
                    <a:pt x="1" y="882"/>
                  </a:cubicBezTo>
                  <a:cubicBezTo>
                    <a:pt x="1" y="1368"/>
                    <a:pt x="426" y="1763"/>
                    <a:pt x="943" y="1763"/>
                  </a:cubicBezTo>
                  <a:cubicBezTo>
                    <a:pt x="1429" y="1763"/>
                    <a:pt x="1855" y="1368"/>
                    <a:pt x="1855" y="882"/>
                  </a:cubicBezTo>
                  <a:cubicBezTo>
                    <a:pt x="1855" y="396"/>
                    <a:pt x="142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2" name="Google Shape;31542;p14"/>
            <p:cNvSpPr/>
            <p:nvPr/>
          </p:nvSpPr>
          <p:spPr>
            <a:xfrm>
              <a:off x="1004850" y="1596825"/>
              <a:ext cx="44850" cy="43325"/>
            </a:xfrm>
            <a:custGeom>
              <a:avLst/>
              <a:gdLst/>
              <a:ahLst/>
              <a:cxnLst/>
              <a:rect l="l" t="t" r="r" b="b"/>
              <a:pathLst>
                <a:path w="1794" h="1733" extrusionOk="0">
                  <a:moveTo>
                    <a:pt x="912" y="0"/>
                  </a:moveTo>
                  <a:cubicBezTo>
                    <a:pt x="395" y="0"/>
                    <a:pt x="0" y="395"/>
                    <a:pt x="0" y="851"/>
                  </a:cubicBezTo>
                  <a:cubicBezTo>
                    <a:pt x="0" y="1338"/>
                    <a:pt x="395" y="1733"/>
                    <a:pt x="912" y="1733"/>
                  </a:cubicBezTo>
                  <a:cubicBezTo>
                    <a:pt x="1398" y="1733"/>
                    <a:pt x="1794" y="1338"/>
                    <a:pt x="1794" y="851"/>
                  </a:cubicBezTo>
                  <a:cubicBezTo>
                    <a:pt x="1794" y="395"/>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3" name="Google Shape;31543;p14"/>
            <p:cNvSpPr/>
            <p:nvPr/>
          </p:nvSpPr>
          <p:spPr>
            <a:xfrm>
              <a:off x="1005600" y="1697125"/>
              <a:ext cx="43350" cy="41050"/>
            </a:xfrm>
            <a:custGeom>
              <a:avLst/>
              <a:gdLst/>
              <a:ahLst/>
              <a:cxnLst/>
              <a:rect l="l" t="t" r="r" b="b"/>
              <a:pathLst>
                <a:path w="1734" h="1642" extrusionOk="0">
                  <a:moveTo>
                    <a:pt x="882" y="0"/>
                  </a:moveTo>
                  <a:cubicBezTo>
                    <a:pt x="396" y="0"/>
                    <a:pt x="1" y="365"/>
                    <a:pt x="1" y="821"/>
                  </a:cubicBezTo>
                  <a:cubicBezTo>
                    <a:pt x="1" y="1277"/>
                    <a:pt x="396" y="1642"/>
                    <a:pt x="882" y="1642"/>
                  </a:cubicBezTo>
                  <a:cubicBezTo>
                    <a:pt x="1338" y="1642"/>
                    <a:pt x="1733" y="1277"/>
                    <a:pt x="1733" y="821"/>
                  </a:cubicBezTo>
                  <a:cubicBezTo>
                    <a:pt x="1733" y="365"/>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4" name="Google Shape;31544;p14"/>
            <p:cNvSpPr/>
            <p:nvPr/>
          </p:nvSpPr>
          <p:spPr>
            <a:xfrm>
              <a:off x="1006375" y="1796675"/>
              <a:ext cx="41800" cy="39525"/>
            </a:xfrm>
            <a:custGeom>
              <a:avLst/>
              <a:gdLst/>
              <a:ahLst/>
              <a:cxnLst/>
              <a:rect l="l" t="t" r="r" b="b"/>
              <a:pathLst>
                <a:path w="1672" h="1581" extrusionOk="0">
                  <a:moveTo>
                    <a:pt x="851" y="0"/>
                  </a:moveTo>
                  <a:cubicBezTo>
                    <a:pt x="365" y="0"/>
                    <a:pt x="0" y="365"/>
                    <a:pt x="0" y="791"/>
                  </a:cubicBezTo>
                  <a:cubicBezTo>
                    <a:pt x="0" y="1247"/>
                    <a:pt x="365" y="1581"/>
                    <a:pt x="851" y="1581"/>
                  </a:cubicBezTo>
                  <a:cubicBezTo>
                    <a:pt x="1307" y="1581"/>
                    <a:pt x="1672" y="1247"/>
                    <a:pt x="1672" y="791"/>
                  </a:cubicBezTo>
                  <a:cubicBezTo>
                    <a:pt x="1672" y="36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5" name="Google Shape;31545;p14"/>
            <p:cNvSpPr/>
            <p:nvPr/>
          </p:nvSpPr>
          <p:spPr>
            <a:xfrm>
              <a:off x="1007125" y="1896225"/>
              <a:ext cx="40300" cy="38775"/>
            </a:xfrm>
            <a:custGeom>
              <a:avLst/>
              <a:gdLst/>
              <a:ahLst/>
              <a:cxnLst/>
              <a:rect l="l" t="t" r="r" b="b"/>
              <a:pathLst>
                <a:path w="1612" h="1551" extrusionOk="0">
                  <a:moveTo>
                    <a:pt x="821" y="0"/>
                  </a:moveTo>
                  <a:cubicBezTo>
                    <a:pt x="365" y="0"/>
                    <a:pt x="0" y="365"/>
                    <a:pt x="0" y="790"/>
                  </a:cubicBezTo>
                  <a:cubicBezTo>
                    <a:pt x="0" y="1216"/>
                    <a:pt x="365" y="1550"/>
                    <a:pt x="821" y="1550"/>
                  </a:cubicBezTo>
                  <a:cubicBezTo>
                    <a:pt x="1247" y="1550"/>
                    <a:pt x="1611" y="1216"/>
                    <a:pt x="1611" y="790"/>
                  </a:cubicBezTo>
                  <a:cubicBezTo>
                    <a:pt x="1611" y="365"/>
                    <a:pt x="124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6" name="Google Shape;31546;p14"/>
            <p:cNvSpPr/>
            <p:nvPr/>
          </p:nvSpPr>
          <p:spPr>
            <a:xfrm>
              <a:off x="1007125" y="1995750"/>
              <a:ext cx="40300" cy="38025"/>
            </a:xfrm>
            <a:custGeom>
              <a:avLst/>
              <a:gdLst/>
              <a:ahLst/>
              <a:cxnLst/>
              <a:rect l="l" t="t" r="r" b="b"/>
              <a:pathLst>
                <a:path w="1612" h="1521" extrusionOk="0">
                  <a:moveTo>
                    <a:pt x="821" y="1"/>
                  </a:moveTo>
                  <a:cubicBezTo>
                    <a:pt x="365" y="1"/>
                    <a:pt x="0" y="335"/>
                    <a:pt x="0" y="761"/>
                  </a:cubicBezTo>
                  <a:cubicBezTo>
                    <a:pt x="0" y="1186"/>
                    <a:pt x="365" y="1521"/>
                    <a:pt x="821" y="1521"/>
                  </a:cubicBezTo>
                  <a:cubicBezTo>
                    <a:pt x="1247" y="1521"/>
                    <a:pt x="1611" y="118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7" name="Google Shape;31547;p14"/>
            <p:cNvSpPr/>
            <p:nvPr/>
          </p:nvSpPr>
          <p:spPr>
            <a:xfrm>
              <a:off x="1007875" y="2096075"/>
              <a:ext cx="38800" cy="35725"/>
            </a:xfrm>
            <a:custGeom>
              <a:avLst/>
              <a:gdLst/>
              <a:ahLst/>
              <a:cxnLst/>
              <a:rect l="l" t="t" r="r" b="b"/>
              <a:pathLst>
                <a:path w="1552" h="1429" extrusionOk="0">
                  <a:moveTo>
                    <a:pt x="791" y="0"/>
                  </a:moveTo>
                  <a:cubicBezTo>
                    <a:pt x="366" y="0"/>
                    <a:pt x="1" y="304"/>
                    <a:pt x="1" y="699"/>
                  </a:cubicBezTo>
                  <a:cubicBezTo>
                    <a:pt x="1" y="1125"/>
                    <a:pt x="366" y="1429"/>
                    <a:pt x="791" y="1429"/>
                  </a:cubicBezTo>
                  <a:cubicBezTo>
                    <a:pt x="1217" y="1429"/>
                    <a:pt x="1551" y="1125"/>
                    <a:pt x="1551" y="699"/>
                  </a:cubicBezTo>
                  <a:cubicBezTo>
                    <a:pt x="155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8" name="Google Shape;31548;p14"/>
            <p:cNvSpPr/>
            <p:nvPr/>
          </p:nvSpPr>
          <p:spPr>
            <a:xfrm>
              <a:off x="1008650" y="2195600"/>
              <a:ext cx="37250" cy="35000"/>
            </a:xfrm>
            <a:custGeom>
              <a:avLst/>
              <a:gdLst/>
              <a:ahLst/>
              <a:cxnLst/>
              <a:rect l="l" t="t" r="r" b="b"/>
              <a:pathLst>
                <a:path w="1490" h="1400" extrusionOk="0">
                  <a:moveTo>
                    <a:pt x="760" y="1"/>
                  </a:moveTo>
                  <a:cubicBezTo>
                    <a:pt x="335" y="1"/>
                    <a:pt x="0" y="305"/>
                    <a:pt x="0" y="700"/>
                  </a:cubicBezTo>
                  <a:cubicBezTo>
                    <a:pt x="0" y="1065"/>
                    <a:pt x="335" y="1399"/>
                    <a:pt x="760" y="1399"/>
                  </a:cubicBezTo>
                  <a:cubicBezTo>
                    <a:pt x="1155" y="1399"/>
                    <a:pt x="1490" y="1065"/>
                    <a:pt x="1490" y="700"/>
                  </a:cubicBezTo>
                  <a:cubicBezTo>
                    <a:pt x="1490" y="305"/>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9" name="Google Shape;31549;p14"/>
            <p:cNvSpPr/>
            <p:nvPr/>
          </p:nvSpPr>
          <p:spPr>
            <a:xfrm>
              <a:off x="1009400" y="2295150"/>
              <a:ext cx="35750" cy="34225"/>
            </a:xfrm>
            <a:custGeom>
              <a:avLst/>
              <a:gdLst/>
              <a:ahLst/>
              <a:cxnLst/>
              <a:rect l="l" t="t" r="r" b="b"/>
              <a:pathLst>
                <a:path w="1430" h="1369" extrusionOk="0">
                  <a:moveTo>
                    <a:pt x="730" y="1"/>
                  </a:moveTo>
                  <a:cubicBezTo>
                    <a:pt x="305" y="1"/>
                    <a:pt x="1" y="305"/>
                    <a:pt x="1" y="669"/>
                  </a:cubicBezTo>
                  <a:cubicBezTo>
                    <a:pt x="1" y="1065"/>
                    <a:pt x="305" y="1369"/>
                    <a:pt x="730" y="1369"/>
                  </a:cubicBezTo>
                  <a:cubicBezTo>
                    <a:pt x="1125" y="1369"/>
                    <a:pt x="1429" y="1065"/>
                    <a:pt x="1429" y="669"/>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0" name="Google Shape;31550;p14"/>
            <p:cNvSpPr/>
            <p:nvPr/>
          </p:nvSpPr>
          <p:spPr>
            <a:xfrm>
              <a:off x="1010175" y="2394700"/>
              <a:ext cx="34200" cy="32700"/>
            </a:xfrm>
            <a:custGeom>
              <a:avLst/>
              <a:gdLst/>
              <a:ahLst/>
              <a:cxnLst/>
              <a:rect l="l" t="t" r="r" b="b"/>
              <a:pathLst>
                <a:path w="1368" h="1308" extrusionOk="0">
                  <a:moveTo>
                    <a:pt x="699" y="1"/>
                  </a:moveTo>
                  <a:cubicBezTo>
                    <a:pt x="304" y="1"/>
                    <a:pt x="0" y="305"/>
                    <a:pt x="0" y="669"/>
                  </a:cubicBezTo>
                  <a:cubicBezTo>
                    <a:pt x="0" y="1004"/>
                    <a:pt x="304" y="1308"/>
                    <a:pt x="699" y="1308"/>
                  </a:cubicBezTo>
                  <a:cubicBezTo>
                    <a:pt x="1064" y="1308"/>
                    <a:pt x="1368" y="1004"/>
                    <a:pt x="1368" y="669"/>
                  </a:cubicBezTo>
                  <a:cubicBezTo>
                    <a:pt x="1368" y="305"/>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1" name="Google Shape;31551;p14"/>
            <p:cNvSpPr/>
            <p:nvPr/>
          </p:nvSpPr>
          <p:spPr>
            <a:xfrm>
              <a:off x="1010925" y="2494250"/>
              <a:ext cx="32700" cy="31950"/>
            </a:xfrm>
            <a:custGeom>
              <a:avLst/>
              <a:gdLst/>
              <a:ahLst/>
              <a:cxnLst/>
              <a:rect l="l" t="t" r="r" b="b"/>
              <a:pathLst>
                <a:path w="1308" h="1278" extrusionOk="0">
                  <a:moveTo>
                    <a:pt x="669" y="0"/>
                  </a:moveTo>
                  <a:cubicBezTo>
                    <a:pt x="274" y="0"/>
                    <a:pt x="0" y="304"/>
                    <a:pt x="0" y="639"/>
                  </a:cubicBezTo>
                  <a:cubicBezTo>
                    <a:pt x="0" y="973"/>
                    <a:pt x="274" y="1277"/>
                    <a:pt x="669" y="1277"/>
                  </a:cubicBezTo>
                  <a:cubicBezTo>
                    <a:pt x="1034" y="1277"/>
                    <a:pt x="1307" y="973"/>
                    <a:pt x="1307" y="639"/>
                  </a:cubicBezTo>
                  <a:cubicBezTo>
                    <a:pt x="1307" y="30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2" name="Google Shape;31552;p14"/>
            <p:cNvSpPr/>
            <p:nvPr/>
          </p:nvSpPr>
          <p:spPr>
            <a:xfrm>
              <a:off x="1010925" y="2594550"/>
              <a:ext cx="32700" cy="29675"/>
            </a:xfrm>
            <a:custGeom>
              <a:avLst/>
              <a:gdLst/>
              <a:ahLst/>
              <a:cxnLst/>
              <a:rect l="l" t="t" r="r" b="b"/>
              <a:pathLst>
                <a:path w="1308" h="1187" extrusionOk="0">
                  <a:moveTo>
                    <a:pt x="669" y="1"/>
                  </a:moveTo>
                  <a:cubicBezTo>
                    <a:pt x="304" y="1"/>
                    <a:pt x="0" y="244"/>
                    <a:pt x="0" y="578"/>
                  </a:cubicBezTo>
                  <a:cubicBezTo>
                    <a:pt x="0" y="913"/>
                    <a:pt x="304" y="1186"/>
                    <a:pt x="669" y="1186"/>
                  </a:cubicBezTo>
                  <a:cubicBezTo>
                    <a:pt x="1003" y="1186"/>
                    <a:pt x="1307" y="913"/>
                    <a:pt x="1307" y="578"/>
                  </a:cubicBezTo>
                  <a:cubicBezTo>
                    <a:pt x="1307" y="244"/>
                    <a:pt x="100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3" name="Google Shape;31553;p14"/>
            <p:cNvSpPr/>
            <p:nvPr/>
          </p:nvSpPr>
          <p:spPr>
            <a:xfrm>
              <a:off x="1011675" y="2694100"/>
              <a:ext cx="31200" cy="28900"/>
            </a:xfrm>
            <a:custGeom>
              <a:avLst/>
              <a:gdLst/>
              <a:ahLst/>
              <a:cxnLst/>
              <a:rect l="l" t="t" r="r" b="b"/>
              <a:pathLst>
                <a:path w="1248" h="1156" extrusionOk="0">
                  <a:moveTo>
                    <a:pt x="639" y="0"/>
                  </a:moveTo>
                  <a:cubicBezTo>
                    <a:pt x="274" y="0"/>
                    <a:pt x="1" y="244"/>
                    <a:pt x="1" y="578"/>
                  </a:cubicBezTo>
                  <a:cubicBezTo>
                    <a:pt x="1" y="882"/>
                    <a:pt x="274" y="1155"/>
                    <a:pt x="639" y="1155"/>
                  </a:cubicBezTo>
                  <a:cubicBezTo>
                    <a:pt x="973" y="1155"/>
                    <a:pt x="1247" y="882"/>
                    <a:pt x="1247" y="578"/>
                  </a:cubicBezTo>
                  <a:cubicBezTo>
                    <a:pt x="1247" y="24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4" name="Google Shape;31554;p14"/>
            <p:cNvSpPr/>
            <p:nvPr/>
          </p:nvSpPr>
          <p:spPr>
            <a:xfrm>
              <a:off x="1012450" y="2793650"/>
              <a:ext cx="29650" cy="28125"/>
            </a:xfrm>
            <a:custGeom>
              <a:avLst/>
              <a:gdLst/>
              <a:ahLst/>
              <a:cxnLst/>
              <a:rect l="l" t="t" r="r" b="b"/>
              <a:pathLst>
                <a:path w="1186" h="1125" extrusionOk="0">
                  <a:moveTo>
                    <a:pt x="608" y="0"/>
                  </a:moveTo>
                  <a:cubicBezTo>
                    <a:pt x="274" y="0"/>
                    <a:pt x="0" y="243"/>
                    <a:pt x="0" y="547"/>
                  </a:cubicBezTo>
                  <a:cubicBezTo>
                    <a:pt x="0" y="851"/>
                    <a:pt x="274" y="1125"/>
                    <a:pt x="608" y="1125"/>
                  </a:cubicBezTo>
                  <a:cubicBezTo>
                    <a:pt x="912" y="1125"/>
                    <a:pt x="1186" y="851"/>
                    <a:pt x="1186" y="547"/>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5" name="Google Shape;31555;p14"/>
            <p:cNvSpPr/>
            <p:nvPr/>
          </p:nvSpPr>
          <p:spPr>
            <a:xfrm>
              <a:off x="1013200" y="2893200"/>
              <a:ext cx="28150" cy="26600"/>
            </a:xfrm>
            <a:custGeom>
              <a:avLst/>
              <a:gdLst/>
              <a:ahLst/>
              <a:cxnLst/>
              <a:rect l="l" t="t" r="r" b="b"/>
              <a:pathLst>
                <a:path w="1126" h="1064" extrusionOk="0">
                  <a:moveTo>
                    <a:pt x="578" y="0"/>
                  </a:moveTo>
                  <a:cubicBezTo>
                    <a:pt x="244" y="0"/>
                    <a:pt x="1" y="243"/>
                    <a:pt x="1" y="547"/>
                  </a:cubicBezTo>
                  <a:cubicBezTo>
                    <a:pt x="1" y="821"/>
                    <a:pt x="244" y="1064"/>
                    <a:pt x="578" y="1064"/>
                  </a:cubicBezTo>
                  <a:cubicBezTo>
                    <a:pt x="882" y="1064"/>
                    <a:pt x="1125" y="821"/>
                    <a:pt x="1125" y="547"/>
                  </a:cubicBezTo>
                  <a:cubicBezTo>
                    <a:pt x="112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6" name="Google Shape;31556;p14"/>
            <p:cNvSpPr/>
            <p:nvPr/>
          </p:nvSpPr>
          <p:spPr>
            <a:xfrm>
              <a:off x="1013975" y="2992725"/>
              <a:ext cx="27375" cy="25875"/>
            </a:xfrm>
            <a:custGeom>
              <a:avLst/>
              <a:gdLst/>
              <a:ahLst/>
              <a:cxnLst/>
              <a:rect l="l" t="t" r="r" b="b"/>
              <a:pathLst>
                <a:path w="1095" h="1035" extrusionOk="0">
                  <a:moveTo>
                    <a:pt x="547" y="1"/>
                  </a:moveTo>
                  <a:cubicBezTo>
                    <a:pt x="243" y="1"/>
                    <a:pt x="0" y="244"/>
                    <a:pt x="0" y="518"/>
                  </a:cubicBezTo>
                  <a:cubicBezTo>
                    <a:pt x="0" y="791"/>
                    <a:pt x="243" y="1034"/>
                    <a:pt x="547" y="1034"/>
                  </a:cubicBezTo>
                  <a:cubicBezTo>
                    <a:pt x="851" y="1034"/>
                    <a:pt x="1094" y="791"/>
                    <a:pt x="1094" y="51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7" name="Google Shape;31557;p14"/>
            <p:cNvSpPr/>
            <p:nvPr/>
          </p:nvSpPr>
          <p:spPr>
            <a:xfrm>
              <a:off x="1013975" y="3092275"/>
              <a:ext cx="26600" cy="25100"/>
            </a:xfrm>
            <a:custGeom>
              <a:avLst/>
              <a:gdLst/>
              <a:ahLst/>
              <a:cxnLst/>
              <a:rect l="l" t="t" r="r" b="b"/>
              <a:pathLst>
                <a:path w="1064" h="1004" extrusionOk="0">
                  <a:moveTo>
                    <a:pt x="547" y="1"/>
                  </a:moveTo>
                  <a:cubicBezTo>
                    <a:pt x="243" y="1"/>
                    <a:pt x="0" y="214"/>
                    <a:pt x="0" y="487"/>
                  </a:cubicBezTo>
                  <a:cubicBezTo>
                    <a:pt x="0" y="761"/>
                    <a:pt x="243" y="1004"/>
                    <a:pt x="547" y="1004"/>
                  </a:cubicBezTo>
                  <a:cubicBezTo>
                    <a:pt x="821" y="100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8" name="Google Shape;31558;p14"/>
            <p:cNvSpPr/>
            <p:nvPr/>
          </p:nvSpPr>
          <p:spPr>
            <a:xfrm>
              <a:off x="1014725" y="3191825"/>
              <a:ext cx="25100" cy="23575"/>
            </a:xfrm>
            <a:custGeom>
              <a:avLst/>
              <a:gdLst/>
              <a:ahLst/>
              <a:cxnLst/>
              <a:rect l="l" t="t" r="r" b="b"/>
              <a:pathLst>
                <a:path w="1004" h="943" extrusionOk="0">
                  <a:moveTo>
                    <a:pt x="517" y="1"/>
                  </a:moveTo>
                  <a:cubicBezTo>
                    <a:pt x="213" y="1"/>
                    <a:pt x="0" y="213"/>
                    <a:pt x="0" y="487"/>
                  </a:cubicBezTo>
                  <a:cubicBezTo>
                    <a:pt x="0" y="730"/>
                    <a:pt x="213" y="943"/>
                    <a:pt x="517" y="943"/>
                  </a:cubicBezTo>
                  <a:cubicBezTo>
                    <a:pt x="791" y="943"/>
                    <a:pt x="1003" y="730"/>
                    <a:pt x="1003" y="487"/>
                  </a:cubicBezTo>
                  <a:cubicBezTo>
                    <a:pt x="1003"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9" name="Google Shape;31559;p14"/>
            <p:cNvSpPr/>
            <p:nvPr/>
          </p:nvSpPr>
          <p:spPr>
            <a:xfrm>
              <a:off x="1014725" y="3291375"/>
              <a:ext cx="25100" cy="22825"/>
            </a:xfrm>
            <a:custGeom>
              <a:avLst/>
              <a:gdLst/>
              <a:ahLst/>
              <a:cxnLst/>
              <a:rect l="l" t="t" r="r" b="b"/>
              <a:pathLst>
                <a:path w="1004" h="913" extrusionOk="0">
                  <a:moveTo>
                    <a:pt x="517" y="0"/>
                  </a:moveTo>
                  <a:cubicBezTo>
                    <a:pt x="244" y="0"/>
                    <a:pt x="0" y="213"/>
                    <a:pt x="0" y="456"/>
                  </a:cubicBezTo>
                  <a:cubicBezTo>
                    <a:pt x="0" y="730"/>
                    <a:pt x="244" y="912"/>
                    <a:pt x="517" y="912"/>
                  </a:cubicBezTo>
                  <a:cubicBezTo>
                    <a:pt x="760" y="912"/>
                    <a:pt x="1003" y="730"/>
                    <a:pt x="1003" y="456"/>
                  </a:cubicBezTo>
                  <a:cubicBezTo>
                    <a:pt x="1003" y="213"/>
                    <a:pt x="76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0" name="Google Shape;31560;p14"/>
            <p:cNvSpPr/>
            <p:nvPr/>
          </p:nvSpPr>
          <p:spPr>
            <a:xfrm>
              <a:off x="1015475" y="3390925"/>
              <a:ext cx="23600" cy="22050"/>
            </a:xfrm>
            <a:custGeom>
              <a:avLst/>
              <a:gdLst/>
              <a:ahLst/>
              <a:cxnLst/>
              <a:rect l="l" t="t" r="r" b="b"/>
              <a:pathLst>
                <a:path w="944" h="882" extrusionOk="0">
                  <a:moveTo>
                    <a:pt x="487" y="0"/>
                  </a:moveTo>
                  <a:cubicBezTo>
                    <a:pt x="214" y="0"/>
                    <a:pt x="1" y="213"/>
                    <a:pt x="1" y="456"/>
                  </a:cubicBezTo>
                  <a:cubicBezTo>
                    <a:pt x="1" y="699"/>
                    <a:pt x="214" y="882"/>
                    <a:pt x="487" y="882"/>
                  </a:cubicBezTo>
                  <a:cubicBezTo>
                    <a:pt x="730" y="882"/>
                    <a:pt x="943" y="699"/>
                    <a:pt x="943" y="456"/>
                  </a:cubicBezTo>
                  <a:cubicBezTo>
                    <a:pt x="943" y="21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1" name="Google Shape;31561;p14"/>
            <p:cNvSpPr/>
            <p:nvPr/>
          </p:nvSpPr>
          <p:spPr>
            <a:xfrm>
              <a:off x="1016250" y="3490475"/>
              <a:ext cx="22825" cy="21300"/>
            </a:xfrm>
            <a:custGeom>
              <a:avLst/>
              <a:gdLst/>
              <a:ahLst/>
              <a:cxnLst/>
              <a:rect l="l" t="t" r="r" b="b"/>
              <a:pathLst>
                <a:path w="913" h="852" extrusionOk="0">
                  <a:moveTo>
                    <a:pt x="456" y="0"/>
                  </a:moveTo>
                  <a:cubicBezTo>
                    <a:pt x="183" y="0"/>
                    <a:pt x="0" y="182"/>
                    <a:pt x="0" y="426"/>
                  </a:cubicBezTo>
                  <a:cubicBezTo>
                    <a:pt x="0" y="669"/>
                    <a:pt x="183" y="851"/>
                    <a:pt x="456" y="851"/>
                  </a:cubicBezTo>
                  <a:cubicBezTo>
                    <a:pt x="699" y="851"/>
                    <a:pt x="912" y="669"/>
                    <a:pt x="912" y="426"/>
                  </a:cubicBezTo>
                  <a:cubicBezTo>
                    <a:pt x="912" y="182"/>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2" name="Google Shape;31562;p14"/>
            <p:cNvSpPr/>
            <p:nvPr/>
          </p:nvSpPr>
          <p:spPr>
            <a:xfrm>
              <a:off x="1016250" y="3590000"/>
              <a:ext cx="22050" cy="20550"/>
            </a:xfrm>
            <a:custGeom>
              <a:avLst/>
              <a:gdLst/>
              <a:ahLst/>
              <a:cxnLst/>
              <a:rect l="l" t="t" r="r" b="b"/>
              <a:pathLst>
                <a:path w="882" h="822" extrusionOk="0">
                  <a:moveTo>
                    <a:pt x="456" y="1"/>
                  </a:moveTo>
                  <a:cubicBezTo>
                    <a:pt x="213" y="1"/>
                    <a:pt x="0" y="183"/>
                    <a:pt x="0" y="396"/>
                  </a:cubicBezTo>
                  <a:cubicBezTo>
                    <a:pt x="0" y="639"/>
                    <a:pt x="213" y="822"/>
                    <a:pt x="456" y="822"/>
                  </a:cubicBezTo>
                  <a:cubicBezTo>
                    <a:pt x="669" y="822"/>
                    <a:pt x="882" y="639"/>
                    <a:pt x="882" y="396"/>
                  </a:cubicBezTo>
                  <a:cubicBezTo>
                    <a:pt x="882" y="183"/>
                    <a:pt x="66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3" name="Google Shape;31563;p14"/>
            <p:cNvSpPr/>
            <p:nvPr/>
          </p:nvSpPr>
          <p:spPr>
            <a:xfrm>
              <a:off x="1017000" y="3689550"/>
              <a:ext cx="20550" cy="19775"/>
            </a:xfrm>
            <a:custGeom>
              <a:avLst/>
              <a:gdLst/>
              <a:ahLst/>
              <a:cxnLst/>
              <a:rect l="l" t="t" r="r" b="b"/>
              <a:pathLst>
                <a:path w="822" h="791" extrusionOk="0">
                  <a:moveTo>
                    <a:pt x="426" y="1"/>
                  </a:moveTo>
                  <a:cubicBezTo>
                    <a:pt x="183" y="1"/>
                    <a:pt x="1" y="183"/>
                    <a:pt x="1" y="396"/>
                  </a:cubicBezTo>
                  <a:cubicBezTo>
                    <a:pt x="1" y="609"/>
                    <a:pt x="183" y="791"/>
                    <a:pt x="426" y="791"/>
                  </a:cubicBezTo>
                  <a:cubicBezTo>
                    <a:pt x="639" y="791"/>
                    <a:pt x="821" y="609"/>
                    <a:pt x="821" y="396"/>
                  </a:cubicBezTo>
                  <a:cubicBezTo>
                    <a:pt x="821"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4" name="Google Shape;31564;p14"/>
            <p:cNvSpPr/>
            <p:nvPr/>
          </p:nvSpPr>
          <p:spPr>
            <a:xfrm>
              <a:off x="1017750" y="3789100"/>
              <a:ext cx="19800" cy="19025"/>
            </a:xfrm>
            <a:custGeom>
              <a:avLst/>
              <a:gdLst/>
              <a:ahLst/>
              <a:cxnLst/>
              <a:rect l="l" t="t" r="r" b="b"/>
              <a:pathLst>
                <a:path w="792" h="761" extrusionOk="0">
                  <a:moveTo>
                    <a:pt x="396" y="0"/>
                  </a:moveTo>
                  <a:cubicBezTo>
                    <a:pt x="153" y="0"/>
                    <a:pt x="1" y="152"/>
                    <a:pt x="1" y="365"/>
                  </a:cubicBezTo>
                  <a:cubicBezTo>
                    <a:pt x="1" y="578"/>
                    <a:pt x="153" y="760"/>
                    <a:pt x="396" y="760"/>
                  </a:cubicBezTo>
                  <a:cubicBezTo>
                    <a:pt x="609" y="76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5" name="Google Shape;31565;p14"/>
            <p:cNvSpPr/>
            <p:nvPr/>
          </p:nvSpPr>
          <p:spPr>
            <a:xfrm>
              <a:off x="1017750" y="3888650"/>
              <a:ext cx="19025" cy="17500"/>
            </a:xfrm>
            <a:custGeom>
              <a:avLst/>
              <a:gdLst/>
              <a:ahLst/>
              <a:cxnLst/>
              <a:rect l="l" t="t" r="r" b="b"/>
              <a:pathLst>
                <a:path w="761" h="700" extrusionOk="0">
                  <a:moveTo>
                    <a:pt x="396" y="0"/>
                  </a:moveTo>
                  <a:cubicBezTo>
                    <a:pt x="183" y="0"/>
                    <a:pt x="1" y="152"/>
                    <a:pt x="1" y="365"/>
                  </a:cubicBezTo>
                  <a:cubicBezTo>
                    <a:pt x="1" y="547"/>
                    <a:pt x="183" y="699"/>
                    <a:pt x="396" y="699"/>
                  </a:cubicBezTo>
                  <a:cubicBezTo>
                    <a:pt x="579" y="699"/>
                    <a:pt x="761" y="547"/>
                    <a:pt x="761" y="365"/>
                  </a:cubicBezTo>
                  <a:cubicBezTo>
                    <a:pt x="761" y="152"/>
                    <a:pt x="57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6" name="Google Shape;31566;p14"/>
            <p:cNvSpPr/>
            <p:nvPr/>
          </p:nvSpPr>
          <p:spPr>
            <a:xfrm>
              <a:off x="1018525" y="3988200"/>
              <a:ext cx="17500" cy="16725"/>
            </a:xfrm>
            <a:custGeom>
              <a:avLst/>
              <a:gdLst/>
              <a:ahLst/>
              <a:cxnLst/>
              <a:rect l="l" t="t" r="r" b="b"/>
              <a:pathLst>
                <a:path w="700" h="669" extrusionOk="0">
                  <a:moveTo>
                    <a:pt x="365" y="0"/>
                  </a:moveTo>
                  <a:cubicBezTo>
                    <a:pt x="152" y="0"/>
                    <a:pt x="0" y="152"/>
                    <a:pt x="0" y="334"/>
                  </a:cubicBezTo>
                  <a:cubicBezTo>
                    <a:pt x="0" y="517"/>
                    <a:pt x="152" y="669"/>
                    <a:pt x="365" y="669"/>
                  </a:cubicBezTo>
                  <a:cubicBezTo>
                    <a:pt x="548" y="669"/>
                    <a:pt x="699" y="517"/>
                    <a:pt x="699" y="334"/>
                  </a:cubicBezTo>
                  <a:cubicBezTo>
                    <a:pt x="699"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7" name="Google Shape;31567;p14"/>
            <p:cNvSpPr/>
            <p:nvPr/>
          </p:nvSpPr>
          <p:spPr>
            <a:xfrm>
              <a:off x="1018525" y="4087725"/>
              <a:ext cx="17500" cy="16000"/>
            </a:xfrm>
            <a:custGeom>
              <a:avLst/>
              <a:gdLst/>
              <a:ahLst/>
              <a:cxnLst/>
              <a:rect l="l" t="t" r="r" b="b"/>
              <a:pathLst>
                <a:path w="700" h="640" extrusionOk="0">
                  <a:moveTo>
                    <a:pt x="365" y="1"/>
                  </a:moveTo>
                  <a:cubicBezTo>
                    <a:pt x="152" y="1"/>
                    <a:pt x="0" y="153"/>
                    <a:pt x="0" y="305"/>
                  </a:cubicBezTo>
                  <a:cubicBezTo>
                    <a:pt x="0" y="487"/>
                    <a:pt x="152" y="639"/>
                    <a:pt x="365" y="639"/>
                  </a:cubicBezTo>
                  <a:cubicBezTo>
                    <a:pt x="548" y="639"/>
                    <a:pt x="699" y="487"/>
                    <a:pt x="699" y="305"/>
                  </a:cubicBezTo>
                  <a:cubicBezTo>
                    <a:pt x="699"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8" name="Google Shape;31568;p14"/>
            <p:cNvSpPr/>
            <p:nvPr/>
          </p:nvSpPr>
          <p:spPr>
            <a:xfrm>
              <a:off x="1019275" y="4187275"/>
              <a:ext cx="16000" cy="15225"/>
            </a:xfrm>
            <a:custGeom>
              <a:avLst/>
              <a:gdLst/>
              <a:ahLst/>
              <a:cxnLst/>
              <a:rect l="l" t="t" r="r" b="b"/>
              <a:pathLst>
                <a:path w="640" h="609" extrusionOk="0">
                  <a:moveTo>
                    <a:pt x="335" y="1"/>
                  </a:moveTo>
                  <a:cubicBezTo>
                    <a:pt x="153" y="1"/>
                    <a:pt x="1" y="122"/>
                    <a:pt x="1" y="305"/>
                  </a:cubicBezTo>
                  <a:cubicBezTo>
                    <a:pt x="1" y="457"/>
                    <a:pt x="153" y="609"/>
                    <a:pt x="335" y="609"/>
                  </a:cubicBezTo>
                  <a:cubicBezTo>
                    <a:pt x="487" y="609"/>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9" name="Google Shape;31569;p14"/>
            <p:cNvSpPr/>
            <p:nvPr/>
          </p:nvSpPr>
          <p:spPr>
            <a:xfrm>
              <a:off x="1019275" y="4286075"/>
              <a:ext cx="16000" cy="15225"/>
            </a:xfrm>
            <a:custGeom>
              <a:avLst/>
              <a:gdLst/>
              <a:ahLst/>
              <a:cxnLst/>
              <a:rect l="l" t="t" r="r" b="b"/>
              <a:pathLst>
                <a:path w="640" h="609" extrusionOk="0">
                  <a:moveTo>
                    <a:pt x="335" y="0"/>
                  </a:moveTo>
                  <a:cubicBezTo>
                    <a:pt x="153" y="0"/>
                    <a:pt x="1" y="152"/>
                    <a:pt x="1" y="304"/>
                  </a:cubicBezTo>
                  <a:cubicBezTo>
                    <a:pt x="1" y="487"/>
                    <a:pt x="153" y="608"/>
                    <a:pt x="335" y="608"/>
                  </a:cubicBezTo>
                  <a:cubicBezTo>
                    <a:pt x="487" y="608"/>
                    <a:pt x="639" y="487"/>
                    <a:pt x="639" y="304"/>
                  </a:cubicBezTo>
                  <a:cubicBezTo>
                    <a:pt x="639" y="15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0" name="Google Shape;31570;p14"/>
            <p:cNvSpPr/>
            <p:nvPr/>
          </p:nvSpPr>
          <p:spPr>
            <a:xfrm>
              <a:off x="1020050" y="4386375"/>
              <a:ext cx="14450" cy="13700"/>
            </a:xfrm>
            <a:custGeom>
              <a:avLst/>
              <a:gdLst/>
              <a:ahLst/>
              <a:cxnLst/>
              <a:rect l="l" t="t" r="r" b="b"/>
              <a:pathLst>
                <a:path w="578" h="548" extrusionOk="0">
                  <a:moveTo>
                    <a:pt x="304" y="0"/>
                  </a:moveTo>
                  <a:cubicBezTo>
                    <a:pt x="122" y="0"/>
                    <a:pt x="0" y="122"/>
                    <a:pt x="0" y="274"/>
                  </a:cubicBezTo>
                  <a:cubicBezTo>
                    <a:pt x="0" y="426"/>
                    <a:pt x="122" y="548"/>
                    <a:pt x="304" y="548"/>
                  </a:cubicBezTo>
                  <a:cubicBezTo>
                    <a:pt x="456" y="548"/>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1" name="Google Shape;31571;p14"/>
            <p:cNvSpPr/>
            <p:nvPr/>
          </p:nvSpPr>
          <p:spPr>
            <a:xfrm>
              <a:off x="1020050" y="4485150"/>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2" name="Google Shape;31572;p14"/>
            <p:cNvSpPr/>
            <p:nvPr/>
          </p:nvSpPr>
          <p:spPr>
            <a:xfrm>
              <a:off x="1020800" y="4584700"/>
              <a:ext cx="12950" cy="12950"/>
            </a:xfrm>
            <a:custGeom>
              <a:avLst/>
              <a:gdLst/>
              <a:ahLst/>
              <a:cxnLst/>
              <a:rect l="l" t="t" r="r" b="b"/>
              <a:pathLst>
                <a:path w="518" h="518" extrusionOk="0">
                  <a:moveTo>
                    <a:pt x="274" y="1"/>
                  </a:moveTo>
                  <a:cubicBezTo>
                    <a:pt x="122" y="1"/>
                    <a:pt x="1" y="122"/>
                    <a:pt x="1" y="244"/>
                  </a:cubicBezTo>
                  <a:cubicBezTo>
                    <a:pt x="1" y="396"/>
                    <a:pt x="122" y="517"/>
                    <a:pt x="274" y="517"/>
                  </a:cubicBezTo>
                  <a:cubicBezTo>
                    <a:pt x="396" y="51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3" name="Google Shape;31573;p14"/>
            <p:cNvSpPr/>
            <p:nvPr/>
          </p:nvSpPr>
          <p:spPr>
            <a:xfrm>
              <a:off x="1020800" y="4684250"/>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4" name="Google Shape;31574;p14"/>
            <p:cNvSpPr/>
            <p:nvPr/>
          </p:nvSpPr>
          <p:spPr>
            <a:xfrm>
              <a:off x="1020800" y="4783800"/>
              <a:ext cx="12950" cy="11425"/>
            </a:xfrm>
            <a:custGeom>
              <a:avLst/>
              <a:gdLst/>
              <a:ahLst/>
              <a:cxnLst/>
              <a:rect l="l" t="t" r="r" b="b"/>
              <a:pathLst>
                <a:path w="518" h="457" extrusionOk="0">
                  <a:moveTo>
                    <a:pt x="274" y="0"/>
                  </a:moveTo>
                  <a:cubicBezTo>
                    <a:pt x="122" y="0"/>
                    <a:pt x="1" y="91"/>
                    <a:pt x="1" y="213"/>
                  </a:cubicBezTo>
                  <a:cubicBezTo>
                    <a:pt x="1" y="335"/>
                    <a:pt x="122" y="456"/>
                    <a:pt x="274" y="456"/>
                  </a:cubicBezTo>
                  <a:cubicBezTo>
                    <a:pt x="396" y="456"/>
                    <a:pt x="517" y="335"/>
                    <a:pt x="517" y="213"/>
                  </a:cubicBezTo>
                  <a:cubicBezTo>
                    <a:pt x="517" y="91"/>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5" name="Google Shape;31575;p14"/>
            <p:cNvSpPr/>
            <p:nvPr/>
          </p:nvSpPr>
          <p:spPr>
            <a:xfrm>
              <a:off x="1021550" y="4882575"/>
              <a:ext cx="11425" cy="11425"/>
            </a:xfrm>
            <a:custGeom>
              <a:avLst/>
              <a:gdLst/>
              <a:ahLst/>
              <a:cxnLst/>
              <a:rect l="l" t="t" r="r" b="b"/>
              <a:pathLst>
                <a:path w="457" h="457" extrusionOk="0">
                  <a:moveTo>
                    <a:pt x="244" y="1"/>
                  </a:moveTo>
                  <a:cubicBezTo>
                    <a:pt x="92" y="1"/>
                    <a:pt x="1" y="122"/>
                    <a:pt x="1" y="244"/>
                  </a:cubicBezTo>
                  <a:cubicBezTo>
                    <a:pt x="1" y="365"/>
                    <a:pt x="92" y="457"/>
                    <a:pt x="244" y="457"/>
                  </a:cubicBezTo>
                  <a:cubicBezTo>
                    <a:pt x="366" y="457"/>
                    <a:pt x="457" y="365"/>
                    <a:pt x="457" y="244"/>
                  </a:cubicBezTo>
                  <a:cubicBezTo>
                    <a:pt x="45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6" name="Google Shape;31576;p14"/>
            <p:cNvSpPr/>
            <p:nvPr/>
          </p:nvSpPr>
          <p:spPr>
            <a:xfrm>
              <a:off x="1022325" y="4982875"/>
              <a:ext cx="9900" cy="9925"/>
            </a:xfrm>
            <a:custGeom>
              <a:avLst/>
              <a:gdLst/>
              <a:ahLst/>
              <a:cxnLst/>
              <a:rect l="l" t="t" r="r" b="b"/>
              <a:pathLst>
                <a:path w="396" h="397" extrusionOk="0">
                  <a:moveTo>
                    <a:pt x="213" y="1"/>
                  </a:moveTo>
                  <a:cubicBezTo>
                    <a:pt x="92" y="1"/>
                    <a:pt x="0" y="62"/>
                    <a:pt x="0" y="183"/>
                  </a:cubicBezTo>
                  <a:cubicBezTo>
                    <a:pt x="0" y="305"/>
                    <a:pt x="92" y="396"/>
                    <a:pt x="213" y="396"/>
                  </a:cubicBezTo>
                  <a:cubicBezTo>
                    <a:pt x="304" y="396"/>
                    <a:pt x="396" y="305"/>
                    <a:pt x="396" y="183"/>
                  </a:cubicBezTo>
                  <a:cubicBezTo>
                    <a:pt x="396" y="6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7" name="Google Shape;31577;p14"/>
            <p:cNvSpPr/>
            <p:nvPr/>
          </p:nvSpPr>
          <p:spPr>
            <a:xfrm>
              <a:off x="1022325" y="5081675"/>
              <a:ext cx="9900" cy="9900"/>
            </a:xfrm>
            <a:custGeom>
              <a:avLst/>
              <a:gdLst/>
              <a:ahLst/>
              <a:cxnLst/>
              <a:rect l="l" t="t" r="r" b="b"/>
              <a:pathLst>
                <a:path w="396" h="396" extrusionOk="0">
                  <a:moveTo>
                    <a:pt x="213" y="0"/>
                  </a:moveTo>
                  <a:cubicBezTo>
                    <a:pt x="92" y="0"/>
                    <a:pt x="0" y="92"/>
                    <a:pt x="0" y="183"/>
                  </a:cubicBezTo>
                  <a:cubicBezTo>
                    <a:pt x="0" y="304"/>
                    <a:pt x="92" y="395"/>
                    <a:pt x="213" y="395"/>
                  </a:cubicBezTo>
                  <a:cubicBezTo>
                    <a:pt x="304" y="395"/>
                    <a:pt x="396" y="304"/>
                    <a:pt x="396" y="183"/>
                  </a:cubicBezTo>
                  <a:cubicBezTo>
                    <a:pt x="396" y="92"/>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8" name="Google Shape;31578;p14"/>
            <p:cNvSpPr/>
            <p:nvPr/>
          </p:nvSpPr>
          <p:spPr>
            <a:xfrm>
              <a:off x="1022325" y="5181225"/>
              <a:ext cx="9900" cy="9125"/>
            </a:xfrm>
            <a:custGeom>
              <a:avLst/>
              <a:gdLst/>
              <a:ahLst/>
              <a:cxnLst/>
              <a:rect l="l" t="t" r="r" b="b"/>
              <a:pathLst>
                <a:path w="396" h="365" extrusionOk="0">
                  <a:moveTo>
                    <a:pt x="213" y="0"/>
                  </a:moveTo>
                  <a:cubicBezTo>
                    <a:pt x="92" y="0"/>
                    <a:pt x="0" y="91"/>
                    <a:pt x="0" y="183"/>
                  </a:cubicBezTo>
                  <a:cubicBezTo>
                    <a:pt x="0" y="274"/>
                    <a:pt x="92" y="365"/>
                    <a:pt x="213" y="365"/>
                  </a:cubicBezTo>
                  <a:cubicBezTo>
                    <a:pt x="304" y="365"/>
                    <a:pt x="396" y="27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9" name="Google Shape;31579;p14"/>
            <p:cNvSpPr/>
            <p:nvPr/>
          </p:nvSpPr>
          <p:spPr>
            <a:xfrm>
              <a:off x="1023075" y="5280750"/>
              <a:ext cx="8400" cy="8400"/>
            </a:xfrm>
            <a:custGeom>
              <a:avLst/>
              <a:gdLst/>
              <a:ahLst/>
              <a:cxnLst/>
              <a:rect l="l" t="t" r="r" b="b"/>
              <a:pathLst>
                <a:path w="336" h="336" extrusionOk="0">
                  <a:moveTo>
                    <a:pt x="183" y="1"/>
                  </a:moveTo>
                  <a:cubicBezTo>
                    <a:pt x="62" y="1"/>
                    <a:pt x="1" y="62"/>
                    <a:pt x="1" y="153"/>
                  </a:cubicBezTo>
                  <a:cubicBezTo>
                    <a:pt x="1" y="244"/>
                    <a:pt x="62" y="335"/>
                    <a:pt x="183" y="335"/>
                  </a:cubicBezTo>
                  <a:cubicBezTo>
                    <a:pt x="274" y="335"/>
                    <a:pt x="335" y="24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0" name="Google Shape;31580;p14"/>
            <p:cNvSpPr/>
            <p:nvPr/>
          </p:nvSpPr>
          <p:spPr>
            <a:xfrm>
              <a:off x="1023075" y="5379550"/>
              <a:ext cx="8400" cy="8375"/>
            </a:xfrm>
            <a:custGeom>
              <a:avLst/>
              <a:gdLst/>
              <a:ahLst/>
              <a:cxnLst/>
              <a:rect l="l" t="t" r="r" b="b"/>
              <a:pathLst>
                <a:path w="336" h="335" extrusionOk="0">
                  <a:moveTo>
                    <a:pt x="183" y="0"/>
                  </a:moveTo>
                  <a:cubicBezTo>
                    <a:pt x="62" y="0"/>
                    <a:pt x="1" y="92"/>
                    <a:pt x="1" y="183"/>
                  </a:cubicBezTo>
                  <a:cubicBezTo>
                    <a:pt x="1" y="274"/>
                    <a:pt x="62" y="335"/>
                    <a:pt x="183" y="335"/>
                  </a:cubicBezTo>
                  <a:cubicBezTo>
                    <a:pt x="274" y="335"/>
                    <a:pt x="335" y="274"/>
                    <a:pt x="335" y="183"/>
                  </a:cubicBezTo>
                  <a:cubicBezTo>
                    <a:pt x="33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1" name="Google Shape;31581;p14"/>
            <p:cNvSpPr/>
            <p:nvPr/>
          </p:nvSpPr>
          <p:spPr>
            <a:xfrm>
              <a:off x="1023075" y="5479100"/>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2" name="Google Shape;31582;p14"/>
            <p:cNvSpPr/>
            <p:nvPr/>
          </p:nvSpPr>
          <p:spPr>
            <a:xfrm>
              <a:off x="1023850" y="5578650"/>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13" y="274"/>
                    <a:pt x="304" y="213"/>
                    <a:pt x="304" y="12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3" name="Google Shape;31583;p14"/>
            <p:cNvSpPr/>
            <p:nvPr/>
          </p:nvSpPr>
          <p:spPr>
            <a:xfrm>
              <a:off x="1023850" y="5678175"/>
              <a:ext cx="6850" cy="6125"/>
            </a:xfrm>
            <a:custGeom>
              <a:avLst/>
              <a:gdLst/>
              <a:ahLst/>
              <a:cxnLst/>
              <a:rect l="l" t="t" r="r" b="b"/>
              <a:pathLst>
                <a:path w="274" h="245" extrusionOk="0">
                  <a:moveTo>
                    <a:pt x="152" y="1"/>
                  </a:moveTo>
                  <a:cubicBezTo>
                    <a:pt x="61" y="1"/>
                    <a:pt x="0" y="31"/>
                    <a:pt x="0" y="122"/>
                  </a:cubicBezTo>
                  <a:cubicBezTo>
                    <a:pt x="0" y="183"/>
                    <a:pt x="61" y="244"/>
                    <a:pt x="152" y="244"/>
                  </a:cubicBezTo>
                  <a:cubicBezTo>
                    <a:pt x="213" y="244"/>
                    <a:pt x="274" y="183"/>
                    <a:pt x="274" y="122"/>
                  </a:cubicBezTo>
                  <a:cubicBezTo>
                    <a:pt x="274" y="3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4" name="Google Shape;31584;p14"/>
            <p:cNvSpPr/>
            <p:nvPr/>
          </p:nvSpPr>
          <p:spPr>
            <a:xfrm>
              <a:off x="1023850" y="5776975"/>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5" name="Google Shape;31585;p14"/>
            <p:cNvSpPr/>
            <p:nvPr/>
          </p:nvSpPr>
          <p:spPr>
            <a:xfrm>
              <a:off x="1023850" y="5876525"/>
              <a:ext cx="6850" cy="6100"/>
            </a:xfrm>
            <a:custGeom>
              <a:avLst/>
              <a:gdLst/>
              <a:ahLst/>
              <a:cxnLst/>
              <a:rect l="l" t="t" r="r" b="b"/>
              <a:pathLst>
                <a:path w="274" h="244" extrusionOk="0">
                  <a:moveTo>
                    <a:pt x="152" y="0"/>
                  </a:moveTo>
                  <a:cubicBezTo>
                    <a:pt x="61" y="0"/>
                    <a:pt x="0" y="31"/>
                    <a:pt x="0" y="122"/>
                  </a:cubicBezTo>
                  <a:cubicBezTo>
                    <a:pt x="0" y="182"/>
                    <a:pt x="61" y="243"/>
                    <a:pt x="152" y="243"/>
                  </a:cubicBezTo>
                  <a:cubicBezTo>
                    <a:pt x="213" y="243"/>
                    <a:pt x="274" y="182"/>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6" name="Google Shape;31586;p14"/>
            <p:cNvSpPr/>
            <p:nvPr/>
          </p:nvSpPr>
          <p:spPr>
            <a:xfrm>
              <a:off x="1024600" y="5975300"/>
              <a:ext cx="5350" cy="6100"/>
            </a:xfrm>
            <a:custGeom>
              <a:avLst/>
              <a:gdLst/>
              <a:ahLst/>
              <a:cxnLst/>
              <a:rect l="l" t="t" r="r" b="b"/>
              <a:pathLst>
                <a:path w="214" h="244" extrusionOk="0">
                  <a:moveTo>
                    <a:pt x="122" y="1"/>
                  </a:moveTo>
                  <a:cubicBezTo>
                    <a:pt x="31" y="1"/>
                    <a:pt x="1" y="61"/>
                    <a:pt x="1" y="122"/>
                  </a:cubicBezTo>
                  <a:cubicBezTo>
                    <a:pt x="1" y="183"/>
                    <a:pt x="31" y="244"/>
                    <a:pt x="122" y="244"/>
                  </a:cubicBezTo>
                  <a:cubicBezTo>
                    <a:pt x="183" y="244"/>
                    <a:pt x="213" y="183"/>
                    <a:pt x="213" y="12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7" name="Google Shape;31587;p14"/>
            <p:cNvSpPr/>
            <p:nvPr/>
          </p:nvSpPr>
          <p:spPr>
            <a:xfrm>
              <a:off x="1024600" y="6074850"/>
              <a:ext cx="5350" cy="5350"/>
            </a:xfrm>
            <a:custGeom>
              <a:avLst/>
              <a:gdLst/>
              <a:ahLst/>
              <a:cxnLst/>
              <a:rect l="l" t="t" r="r" b="b"/>
              <a:pathLst>
                <a:path w="214" h="214" extrusionOk="0">
                  <a:moveTo>
                    <a:pt x="122" y="0"/>
                  </a:moveTo>
                  <a:cubicBezTo>
                    <a:pt x="61" y="0"/>
                    <a:pt x="1" y="61"/>
                    <a:pt x="1" y="92"/>
                  </a:cubicBezTo>
                  <a:cubicBezTo>
                    <a:pt x="1" y="152"/>
                    <a:pt x="61" y="213"/>
                    <a:pt x="122" y="213"/>
                  </a:cubicBezTo>
                  <a:cubicBezTo>
                    <a:pt x="153" y="213"/>
                    <a:pt x="213" y="152"/>
                    <a:pt x="213" y="92"/>
                  </a:cubicBezTo>
                  <a:cubicBezTo>
                    <a:pt x="213" y="61"/>
                    <a:pt x="15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8" name="Google Shape;31588;p14"/>
            <p:cNvSpPr/>
            <p:nvPr/>
          </p:nvSpPr>
          <p:spPr>
            <a:xfrm>
              <a:off x="887825" y="298175"/>
              <a:ext cx="68400" cy="63850"/>
            </a:xfrm>
            <a:custGeom>
              <a:avLst/>
              <a:gdLst/>
              <a:ahLst/>
              <a:cxnLst/>
              <a:rect l="l" t="t" r="r" b="b"/>
              <a:pathLst>
                <a:path w="2736" h="2554" extrusionOk="0">
                  <a:moveTo>
                    <a:pt x="1368" y="0"/>
                  </a:moveTo>
                  <a:cubicBezTo>
                    <a:pt x="608" y="0"/>
                    <a:pt x="0" y="578"/>
                    <a:pt x="0" y="1277"/>
                  </a:cubicBezTo>
                  <a:cubicBezTo>
                    <a:pt x="0" y="2006"/>
                    <a:pt x="608" y="2553"/>
                    <a:pt x="1368" y="2553"/>
                  </a:cubicBezTo>
                  <a:cubicBezTo>
                    <a:pt x="2128" y="2553"/>
                    <a:pt x="2736" y="2006"/>
                    <a:pt x="2736" y="127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9" name="Google Shape;31589;p14"/>
            <p:cNvSpPr/>
            <p:nvPr/>
          </p:nvSpPr>
          <p:spPr>
            <a:xfrm>
              <a:off x="887825" y="396950"/>
              <a:ext cx="68400" cy="64625"/>
            </a:xfrm>
            <a:custGeom>
              <a:avLst/>
              <a:gdLst/>
              <a:ahLst/>
              <a:cxnLst/>
              <a:rect l="l" t="t" r="r" b="b"/>
              <a:pathLst>
                <a:path w="2736" h="2585" extrusionOk="0">
                  <a:moveTo>
                    <a:pt x="1368" y="1"/>
                  </a:moveTo>
                  <a:cubicBezTo>
                    <a:pt x="608" y="1"/>
                    <a:pt x="0" y="578"/>
                    <a:pt x="0" y="1308"/>
                  </a:cubicBezTo>
                  <a:cubicBezTo>
                    <a:pt x="0" y="2007"/>
                    <a:pt x="608" y="2584"/>
                    <a:pt x="1368" y="2584"/>
                  </a:cubicBezTo>
                  <a:cubicBezTo>
                    <a:pt x="2128" y="2584"/>
                    <a:pt x="2736" y="2007"/>
                    <a:pt x="2736" y="1308"/>
                  </a:cubicBezTo>
                  <a:cubicBezTo>
                    <a:pt x="273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0" name="Google Shape;31590;p14"/>
            <p:cNvSpPr/>
            <p:nvPr/>
          </p:nvSpPr>
          <p:spPr>
            <a:xfrm>
              <a:off x="889350" y="497250"/>
              <a:ext cx="66125" cy="62350"/>
            </a:xfrm>
            <a:custGeom>
              <a:avLst/>
              <a:gdLst/>
              <a:ahLst/>
              <a:cxnLst/>
              <a:rect l="l" t="t" r="r" b="b"/>
              <a:pathLst>
                <a:path w="2645" h="2494" extrusionOk="0">
                  <a:moveTo>
                    <a:pt x="1307" y="1"/>
                  </a:moveTo>
                  <a:cubicBezTo>
                    <a:pt x="578" y="1"/>
                    <a:pt x="0" y="548"/>
                    <a:pt x="0" y="1247"/>
                  </a:cubicBezTo>
                  <a:cubicBezTo>
                    <a:pt x="0" y="1946"/>
                    <a:pt x="578" y="2493"/>
                    <a:pt x="1307" y="2493"/>
                  </a:cubicBezTo>
                  <a:cubicBezTo>
                    <a:pt x="2037" y="2493"/>
                    <a:pt x="2645" y="1946"/>
                    <a:pt x="2645" y="1247"/>
                  </a:cubicBezTo>
                  <a:cubicBezTo>
                    <a:pt x="2645" y="548"/>
                    <a:pt x="203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1" name="Google Shape;31591;p14"/>
            <p:cNvSpPr/>
            <p:nvPr/>
          </p:nvSpPr>
          <p:spPr>
            <a:xfrm>
              <a:off x="890100" y="597575"/>
              <a:ext cx="63850" cy="60050"/>
            </a:xfrm>
            <a:custGeom>
              <a:avLst/>
              <a:gdLst/>
              <a:ahLst/>
              <a:cxnLst/>
              <a:rect l="l" t="t" r="r" b="b"/>
              <a:pathLst>
                <a:path w="2554" h="2402" extrusionOk="0">
                  <a:moveTo>
                    <a:pt x="1277" y="0"/>
                  </a:moveTo>
                  <a:cubicBezTo>
                    <a:pt x="578" y="0"/>
                    <a:pt x="1" y="547"/>
                    <a:pt x="1" y="1185"/>
                  </a:cubicBezTo>
                  <a:cubicBezTo>
                    <a:pt x="1" y="1854"/>
                    <a:pt x="578" y="2401"/>
                    <a:pt x="1277" y="2401"/>
                  </a:cubicBezTo>
                  <a:cubicBezTo>
                    <a:pt x="1976" y="2401"/>
                    <a:pt x="2554" y="1854"/>
                    <a:pt x="2554" y="1185"/>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2" name="Google Shape;31592;p14"/>
            <p:cNvSpPr/>
            <p:nvPr/>
          </p:nvSpPr>
          <p:spPr>
            <a:xfrm>
              <a:off x="890850" y="697100"/>
              <a:ext cx="63100" cy="59300"/>
            </a:xfrm>
            <a:custGeom>
              <a:avLst/>
              <a:gdLst/>
              <a:ahLst/>
              <a:cxnLst/>
              <a:rect l="l" t="t" r="r" b="b"/>
              <a:pathLst>
                <a:path w="2524" h="2372" extrusionOk="0">
                  <a:moveTo>
                    <a:pt x="1247" y="1"/>
                  </a:moveTo>
                  <a:cubicBezTo>
                    <a:pt x="548" y="1"/>
                    <a:pt x="1" y="518"/>
                    <a:pt x="1" y="1186"/>
                  </a:cubicBezTo>
                  <a:cubicBezTo>
                    <a:pt x="1" y="1825"/>
                    <a:pt x="548" y="2372"/>
                    <a:pt x="1247" y="2372"/>
                  </a:cubicBezTo>
                  <a:cubicBezTo>
                    <a:pt x="1946" y="2372"/>
                    <a:pt x="2524" y="1825"/>
                    <a:pt x="2524" y="1186"/>
                  </a:cubicBezTo>
                  <a:cubicBezTo>
                    <a:pt x="2524" y="51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3" name="Google Shape;31593;p14"/>
            <p:cNvSpPr/>
            <p:nvPr/>
          </p:nvSpPr>
          <p:spPr>
            <a:xfrm>
              <a:off x="891625" y="796650"/>
              <a:ext cx="61575" cy="57775"/>
            </a:xfrm>
            <a:custGeom>
              <a:avLst/>
              <a:gdLst/>
              <a:ahLst/>
              <a:cxnLst/>
              <a:rect l="l" t="t" r="r" b="b"/>
              <a:pathLst>
                <a:path w="2463" h="2311" extrusionOk="0">
                  <a:moveTo>
                    <a:pt x="1216" y="1"/>
                  </a:moveTo>
                  <a:cubicBezTo>
                    <a:pt x="547" y="1"/>
                    <a:pt x="0" y="517"/>
                    <a:pt x="0" y="1156"/>
                  </a:cubicBezTo>
                  <a:cubicBezTo>
                    <a:pt x="0" y="1794"/>
                    <a:pt x="547" y="2311"/>
                    <a:pt x="1216" y="2311"/>
                  </a:cubicBezTo>
                  <a:cubicBezTo>
                    <a:pt x="1885" y="2311"/>
                    <a:pt x="2462" y="1794"/>
                    <a:pt x="2462" y="1156"/>
                  </a:cubicBezTo>
                  <a:cubicBezTo>
                    <a:pt x="2462" y="517"/>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4" name="Google Shape;31594;p14"/>
            <p:cNvSpPr/>
            <p:nvPr/>
          </p:nvSpPr>
          <p:spPr>
            <a:xfrm>
              <a:off x="892375" y="896950"/>
              <a:ext cx="59300" cy="55500"/>
            </a:xfrm>
            <a:custGeom>
              <a:avLst/>
              <a:gdLst/>
              <a:ahLst/>
              <a:cxnLst/>
              <a:rect l="l" t="t" r="r" b="b"/>
              <a:pathLst>
                <a:path w="2372" h="2220" extrusionOk="0">
                  <a:moveTo>
                    <a:pt x="1186" y="1"/>
                  </a:moveTo>
                  <a:cubicBezTo>
                    <a:pt x="548" y="1"/>
                    <a:pt x="1" y="487"/>
                    <a:pt x="1" y="1126"/>
                  </a:cubicBezTo>
                  <a:cubicBezTo>
                    <a:pt x="1" y="1733"/>
                    <a:pt x="548" y="2220"/>
                    <a:pt x="1186" y="2220"/>
                  </a:cubicBezTo>
                  <a:cubicBezTo>
                    <a:pt x="1855" y="2220"/>
                    <a:pt x="2372" y="1733"/>
                    <a:pt x="2372" y="1126"/>
                  </a:cubicBezTo>
                  <a:cubicBezTo>
                    <a:pt x="2372"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5" name="Google Shape;31595;p14"/>
            <p:cNvSpPr/>
            <p:nvPr/>
          </p:nvSpPr>
          <p:spPr>
            <a:xfrm>
              <a:off x="893150" y="996500"/>
              <a:ext cx="58525" cy="54750"/>
            </a:xfrm>
            <a:custGeom>
              <a:avLst/>
              <a:gdLst/>
              <a:ahLst/>
              <a:cxnLst/>
              <a:rect l="l" t="t" r="r" b="b"/>
              <a:pathLst>
                <a:path w="2341" h="2190" extrusionOk="0">
                  <a:moveTo>
                    <a:pt x="1155" y="1"/>
                  </a:moveTo>
                  <a:cubicBezTo>
                    <a:pt x="517" y="1"/>
                    <a:pt x="0" y="487"/>
                    <a:pt x="0" y="1095"/>
                  </a:cubicBezTo>
                  <a:cubicBezTo>
                    <a:pt x="0" y="1703"/>
                    <a:pt x="517" y="2189"/>
                    <a:pt x="1155" y="2189"/>
                  </a:cubicBezTo>
                  <a:cubicBezTo>
                    <a:pt x="1793" y="2189"/>
                    <a:pt x="2341" y="1703"/>
                    <a:pt x="2341" y="1095"/>
                  </a:cubicBezTo>
                  <a:cubicBezTo>
                    <a:pt x="2341" y="48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6" name="Google Shape;31596;p14"/>
            <p:cNvSpPr/>
            <p:nvPr/>
          </p:nvSpPr>
          <p:spPr>
            <a:xfrm>
              <a:off x="893900" y="1096050"/>
              <a:ext cx="56250" cy="53225"/>
            </a:xfrm>
            <a:custGeom>
              <a:avLst/>
              <a:gdLst/>
              <a:ahLst/>
              <a:cxnLst/>
              <a:rect l="l" t="t" r="r" b="b"/>
              <a:pathLst>
                <a:path w="2250" h="2129" extrusionOk="0">
                  <a:moveTo>
                    <a:pt x="1125" y="1"/>
                  </a:moveTo>
                  <a:cubicBezTo>
                    <a:pt x="517" y="1"/>
                    <a:pt x="0" y="487"/>
                    <a:pt x="0" y="1064"/>
                  </a:cubicBezTo>
                  <a:cubicBezTo>
                    <a:pt x="0" y="1672"/>
                    <a:pt x="517" y="2128"/>
                    <a:pt x="1125" y="2128"/>
                  </a:cubicBezTo>
                  <a:cubicBezTo>
                    <a:pt x="1763" y="2128"/>
                    <a:pt x="2250" y="1672"/>
                    <a:pt x="2250" y="1064"/>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7" name="Google Shape;31597;p14"/>
            <p:cNvSpPr/>
            <p:nvPr/>
          </p:nvSpPr>
          <p:spPr>
            <a:xfrm>
              <a:off x="894650" y="1196350"/>
              <a:ext cx="54750" cy="51700"/>
            </a:xfrm>
            <a:custGeom>
              <a:avLst/>
              <a:gdLst/>
              <a:ahLst/>
              <a:cxnLst/>
              <a:rect l="l" t="t" r="r" b="b"/>
              <a:pathLst>
                <a:path w="2190" h="2068" extrusionOk="0">
                  <a:moveTo>
                    <a:pt x="1095" y="1"/>
                  </a:moveTo>
                  <a:cubicBezTo>
                    <a:pt x="487" y="1"/>
                    <a:pt x="1" y="457"/>
                    <a:pt x="1" y="1034"/>
                  </a:cubicBezTo>
                  <a:cubicBezTo>
                    <a:pt x="1" y="1612"/>
                    <a:pt x="48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8" name="Google Shape;31598;p14"/>
            <p:cNvSpPr/>
            <p:nvPr/>
          </p:nvSpPr>
          <p:spPr>
            <a:xfrm>
              <a:off x="895425" y="1295900"/>
              <a:ext cx="53975" cy="50175"/>
            </a:xfrm>
            <a:custGeom>
              <a:avLst/>
              <a:gdLst/>
              <a:ahLst/>
              <a:cxnLst/>
              <a:rect l="l" t="t" r="r" b="b"/>
              <a:pathLst>
                <a:path w="2159" h="2007" extrusionOk="0">
                  <a:moveTo>
                    <a:pt x="1064" y="1"/>
                  </a:moveTo>
                  <a:cubicBezTo>
                    <a:pt x="487" y="1"/>
                    <a:pt x="0" y="457"/>
                    <a:pt x="0" y="1004"/>
                  </a:cubicBezTo>
                  <a:cubicBezTo>
                    <a:pt x="0" y="1581"/>
                    <a:pt x="487" y="2007"/>
                    <a:pt x="1064" y="2007"/>
                  </a:cubicBezTo>
                  <a:cubicBezTo>
                    <a:pt x="1672" y="2007"/>
                    <a:pt x="2158" y="1581"/>
                    <a:pt x="2158" y="1004"/>
                  </a:cubicBezTo>
                  <a:cubicBezTo>
                    <a:pt x="215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9" name="Google Shape;31599;p14"/>
            <p:cNvSpPr/>
            <p:nvPr/>
          </p:nvSpPr>
          <p:spPr>
            <a:xfrm>
              <a:off x="896175" y="1395450"/>
              <a:ext cx="51700" cy="49425"/>
            </a:xfrm>
            <a:custGeom>
              <a:avLst/>
              <a:gdLst/>
              <a:ahLst/>
              <a:cxnLst/>
              <a:rect l="l" t="t" r="r" b="b"/>
              <a:pathLst>
                <a:path w="2068" h="1977" extrusionOk="0">
                  <a:moveTo>
                    <a:pt x="1034" y="0"/>
                  </a:moveTo>
                  <a:cubicBezTo>
                    <a:pt x="457" y="0"/>
                    <a:pt x="1" y="456"/>
                    <a:pt x="1" y="1003"/>
                  </a:cubicBezTo>
                  <a:cubicBezTo>
                    <a:pt x="1" y="1520"/>
                    <a:pt x="457" y="1976"/>
                    <a:pt x="1034" y="1976"/>
                  </a:cubicBezTo>
                  <a:cubicBezTo>
                    <a:pt x="1612" y="1976"/>
                    <a:pt x="2068" y="1520"/>
                    <a:pt x="2068" y="1003"/>
                  </a:cubicBezTo>
                  <a:cubicBezTo>
                    <a:pt x="2068"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0" name="Google Shape;31600;p14"/>
            <p:cNvSpPr/>
            <p:nvPr/>
          </p:nvSpPr>
          <p:spPr>
            <a:xfrm>
              <a:off x="896950" y="1495750"/>
              <a:ext cx="50925" cy="47150"/>
            </a:xfrm>
            <a:custGeom>
              <a:avLst/>
              <a:gdLst/>
              <a:ahLst/>
              <a:cxnLst/>
              <a:rect l="l" t="t" r="r" b="b"/>
              <a:pathLst>
                <a:path w="2037" h="1886" extrusionOk="0">
                  <a:moveTo>
                    <a:pt x="1003" y="1"/>
                  </a:moveTo>
                  <a:cubicBezTo>
                    <a:pt x="456" y="1"/>
                    <a:pt x="0" y="426"/>
                    <a:pt x="0" y="943"/>
                  </a:cubicBezTo>
                  <a:cubicBezTo>
                    <a:pt x="0" y="1460"/>
                    <a:pt x="456" y="1885"/>
                    <a:pt x="1003" y="1885"/>
                  </a:cubicBezTo>
                  <a:cubicBezTo>
                    <a:pt x="1581" y="1885"/>
                    <a:pt x="2037" y="1460"/>
                    <a:pt x="2037" y="94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1" name="Google Shape;31601;p14"/>
            <p:cNvSpPr/>
            <p:nvPr/>
          </p:nvSpPr>
          <p:spPr>
            <a:xfrm>
              <a:off x="897700" y="1595300"/>
              <a:ext cx="48650" cy="46375"/>
            </a:xfrm>
            <a:custGeom>
              <a:avLst/>
              <a:gdLst/>
              <a:ahLst/>
              <a:cxnLst/>
              <a:rect l="l" t="t" r="r" b="b"/>
              <a:pathLst>
                <a:path w="1946" h="1855" extrusionOk="0">
                  <a:moveTo>
                    <a:pt x="973" y="0"/>
                  </a:moveTo>
                  <a:cubicBezTo>
                    <a:pt x="426" y="0"/>
                    <a:pt x="0" y="426"/>
                    <a:pt x="0" y="912"/>
                  </a:cubicBezTo>
                  <a:cubicBezTo>
                    <a:pt x="0" y="1429"/>
                    <a:pt x="426" y="1855"/>
                    <a:pt x="973" y="1855"/>
                  </a:cubicBezTo>
                  <a:cubicBezTo>
                    <a:pt x="1520" y="1855"/>
                    <a:pt x="1946" y="1429"/>
                    <a:pt x="1946" y="912"/>
                  </a:cubicBezTo>
                  <a:cubicBezTo>
                    <a:pt x="194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2" name="Google Shape;31602;p14"/>
            <p:cNvSpPr/>
            <p:nvPr/>
          </p:nvSpPr>
          <p:spPr>
            <a:xfrm>
              <a:off x="898450" y="1694850"/>
              <a:ext cx="47900" cy="44850"/>
            </a:xfrm>
            <a:custGeom>
              <a:avLst/>
              <a:gdLst/>
              <a:ahLst/>
              <a:cxnLst/>
              <a:rect l="l" t="t" r="r" b="b"/>
              <a:pathLst>
                <a:path w="1916" h="1794" extrusionOk="0">
                  <a:moveTo>
                    <a:pt x="943" y="0"/>
                  </a:moveTo>
                  <a:cubicBezTo>
                    <a:pt x="426" y="0"/>
                    <a:pt x="1" y="395"/>
                    <a:pt x="1" y="912"/>
                  </a:cubicBezTo>
                  <a:cubicBezTo>
                    <a:pt x="1" y="1398"/>
                    <a:pt x="426" y="1794"/>
                    <a:pt x="943" y="1794"/>
                  </a:cubicBezTo>
                  <a:cubicBezTo>
                    <a:pt x="1490" y="1794"/>
                    <a:pt x="1916" y="1398"/>
                    <a:pt x="1916" y="912"/>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3" name="Google Shape;31603;p14"/>
            <p:cNvSpPr/>
            <p:nvPr/>
          </p:nvSpPr>
          <p:spPr>
            <a:xfrm>
              <a:off x="899225" y="1795150"/>
              <a:ext cx="46375" cy="43350"/>
            </a:xfrm>
            <a:custGeom>
              <a:avLst/>
              <a:gdLst/>
              <a:ahLst/>
              <a:cxnLst/>
              <a:rect l="l" t="t" r="r" b="b"/>
              <a:pathLst>
                <a:path w="1855" h="1734" extrusionOk="0">
                  <a:moveTo>
                    <a:pt x="912" y="0"/>
                  </a:moveTo>
                  <a:cubicBezTo>
                    <a:pt x="426" y="0"/>
                    <a:pt x="0" y="365"/>
                    <a:pt x="0" y="852"/>
                  </a:cubicBezTo>
                  <a:cubicBezTo>
                    <a:pt x="0" y="1338"/>
                    <a:pt x="426" y="1733"/>
                    <a:pt x="912" y="1733"/>
                  </a:cubicBezTo>
                  <a:cubicBezTo>
                    <a:pt x="1429" y="1733"/>
                    <a:pt x="1854" y="1338"/>
                    <a:pt x="1854" y="852"/>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4" name="Google Shape;31604;p14"/>
            <p:cNvSpPr/>
            <p:nvPr/>
          </p:nvSpPr>
          <p:spPr>
            <a:xfrm>
              <a:off x="899975" y="1894700"/>
              <a:ext cx="44100" cy="41825"/>
            </a:xfrm>
            <a:custGeom>
              <a:avLst/>
              <a:gdLst/>
              <a:ahLst/>
              <a:cxnLst/>
              <a:rect l="l" t="t" r="r" b="b"/>
              <a:pathLst>
                <a:path w="1764" h="1673" extrusionOk="0">
                  <a:moveTo>
                    <a:pt x="882" y="0"/>
                  </a:moveTo>
                  <a:cubicBezTo>
                    <a:pt x="396" y="0"/>
                    <a:pt x="1" y="365"/>
                    <a:pt x="1" y="851"/>
                  </a:cubicBezTo>
                  <a:cubicBezTo>
                    <a:pt x="1" y="1307"/>
                    <a:pt x="396" y="1672"/>
                    <a:pt x="882" y="1672"/>
                  </a:cubicBezTo>
                  <a:cubicBezTo>
                    <a:pt x="1368" y="1672"/>
                    <a:pt x="1764" y="1307"/>
                    <a:pt x="1764" y="851"/>
                  </a:cubicBezTo>
                  <a:cubicBezTo>
                    <a:pt x="1764"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5" name="Google Shape;31605;p14"/>
            <p:cNvSpPr/>
            <p:nvPr/>
          </p:nvSpPr>
          <p:spPr>
            <a:xfrm>
              <a:off x="900750" y="1994250"/>
              <a:ext cx="43325" cy="41050"/>
            </a:xfrm>
            <a:custGeom>
              <a:avLst/>
              <a:gdLst/>
              <a:ahLst/>
              <a:cxnLst/>
              <a:rect l="l" t="t" r="r" b="b"/>
              <a:pathLst>
                <a:path w="1733" h="1642" extrusionOk="0">
                  <a:moveTo>
                    <a:pt x="851" y="0"/>
                  </a:moveTo>
                  <a:cubicBezTo>
                    <a:pt x="395" y="0"/>
                    <a:pt x="0" y="365"/>
                    <a:pt x="0" y="821"/>
                  </a:cubicBezTo>
                  <a:cubicBezTo>
                    <a:pt x="0" y="1277"/>
                    <a:pt x="395" y="1641"/>
                    <a:pt x="851" y="1641"/>
                  </a:cubicBezTo>
                  <a:cubicBezTo>
                    <a:pt x="1337" y="1641"/>
                    <a:pt x="1733" y="1277"/>
                    <a:pt x="1733" y="821"/>
                  </a:cubicBezTo>
                  <a:cubicBezTo>
                    <a:pt x="1733"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6" name="Google Shape;31606;p14"/>
            <p:cNvSpPr/>
            <p:nvPr/>
          </p:nvSpPr>
          <p:spPr>
            <a:xfrm>
              <a:off x="901500" y="2093775"/>
              <a:ext cx="41825" cy="39550"/>
            </a:xfrm>
            <a:custGeom>
              <a:avLst/>
              <a:gdLst/>
              <a:ahLst/>
              <a:cxnLst/>
              <a:rect l="l" t="t" r="r" b="b"/>
              <a:pathLst>
                <a:path w="1673" h="1582" extrusionOk="0">
                  <a:moveTo>
                    <a:pt x="821" y="1"/>
                  </a:moveTo>
                  <a:cubicBezTo>
                    <a:pt x="365" y="1"/>
                    <a:pt x="0" y="366"/>
                    <a:pt x="0" y="791"/>
                  </a:cubicBezTo>
                  <a:cubicBezTo>
                    <a:pt x="0" y="1247"/>
                    <a:pt x="365" y="1582"/>
                    <a:pt x="821" y="1582"/>
                  </a:cubicBezTo>
                  <a:cubicBezTo>
                    <a:pt x="1277" y="1582"/>
                    <a:pt x="1672" y="1247"/>
                    <a:pt x="1672" y="791"/>
                  </a:cubicBezTo>
                  <a:cubicBezTo>
                    <a:pt x="167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7" name="Google Shape;31607;p14"/>
            <p:cNvSpPr/>
            <p:nvPr/>
          </p:nvSpPr>
          <p:spPr>
            <a:xfrm>
              <a:off x="902250" y="2194100"/>
              <a:ext cx="40300" cy="38000"/>
            </a:xfrm>
            <a:custGeom>
              <a:avLst/>
              <a:gdLst/>
              <a:ahLst/>
              <a:cxnLst/>
              <a:rect l="l" t="t" r="r" b="b"/>
              <a:pathLst>
                <a:path w="1612" h="1520" extrusionOk="0">
                  <a:moveTo>
                    <a:pt x="791" y="0"/>
                  </a:moveTo>
                  <a:cubicBezTo>
                    <a:pt x="366" y="0"/>
                    <a:pt x="1" y="335"/>
                    <a:pt x="1" y="760"/>
                  </a:cubicBezTo>
                  <a:cubicBezTo>
                    <a:pt x="1" y="1186"/>
                    <a:pt x="366" y="1520"/>
                    <a:pt x="791" y="1520"/>
                  </a:cubicBezTo>
                  <a:cubicBezTo>
                    <a:pt x="1247" y="1520"/>
                    <a:pt x="1612" y="1186"/>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8" name="Google Shape;31608;p14"/>
            <p:cNvSpPr/>
            <p:nvPr/>
          </p:nvSpPr>
          <p:spPr>
            <a:xfrm>
              <a:off x="902250" y="2293625"/>
              <a:ext cx="39550" cy="37275"/>
            </a:xfrm>
            <a:custGeom>
              <a:avLst/>
              <a:gdLst/>
              <a:ahLst/>
              <a:cxnLst/>
              <a:rect l="l" t="t" r="r" b="b"/>
              <a:pathLst>
                <a:path w="1582" h="1491" extrusionOk="0">
                  <a:moveTo>
                    <a:pt x="791" y="1"/>
                  </a:moveTo>
                  <a:cubicBezTo>
                    <a:pt x="366" y="1"/>
                    <a:pt x="1" y="335"/>
                    <a:pt x="1" y="730"/>
                  </a:cubicBezTo>
                  <a:cubicBezTo>
                    <a:pt x="1" y="1156"/>
                    <a:pt x="366"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9" name="Google Shape;31609;p14"/>
            <p:cNvSpPr/>
            <p:nvPr/>
          </p:nvSpPr>
          <p:spPr>
            <a:xfrm>
              <a:off x="903025" y="2393175"/>
              <a:ext cx="38025" cy="35750"/>
            </a:xfrm>
            <a:custGeom>
              <a:avLst/>
              <a:gdLst/>
              <a:ahLst/>
              <a:cxnLst/>
              <a:rect l="l" t="t" r="r" b="b"/>
              <a:pathLst>
                <a:path w="1521" h="1430" extrusionOk="0">
                  <a:moveTo>
                    <a:pt x="760" y="1"/>
                  </a:moveTo>
                  <a:cubicBezTo>
                    <a:pt x="335" y="1"/>
                    <a:pt x="0" y="335"/>
                    <a:pt x="0" y="730"/>
                  </a:cubicBezTo>
                  <a:cubicBezTo>
                    <a:pt x="0" y="1125"/>
                    <a:pt x="33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0" name="Google Shape;31610;p14"/>
            <p:cNvSpPr/>
            <p:nvPr/>
          </p:nvSpPr>
          <p:spPr>
            <a:xfrm>
              <a:off x="903775" y="2493500"/>
              <a:ext cx="36500" cy="33450"/>
            </a:xfrm>
            <a:custGeom>
              <a:avLst/>
              <a:gdLst/>
              <a:ahLst/>
              <a:cxnLst/>
              <a:rect l="l" t="t" r="r" b="b"/>
              <a:pathLst>
                <a:path w="1460" h="1338" extrusionOk="0">
                  <a:moveTo>
                    <a:pt x="730" y="0"/>
                  </a:moveTo>
                  <a:cubicBezTo>
                    <a:pt x="335" y="0"/>
                    <a:pt x="1" y="304"/>
                    <a:pt x="1" y="669"/>
                  </a:cubicBezTo>
                  <a:cubicBezTo>
                    <a:pt x="1" y="1033"/>
                    <a:pt x="335" y="1337"/>
                    <a:pt x="730" y="1337"/>
                  </a:cubicBezTo>
                  <a:cubicBezTo>
                    <a:pt x="1125" y="1337"/>
                    <a:pt x="1460" y="1033"/>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1" name="Google Shape;31611;p14"/>
            <p:cNvSpPr/>
            <p:nvPr/>
          </p:nvSpPr>
          <p:spPr>
            <a:xfrm>
              <a:off x="904550" y="2592275"/>
              <a:ext cx="35725" cy="33450"/>
            </a:xfrm>
            <a:custGeom>
              <a:avLst/>
              <a:gdLst/>
              <a:ahLst/>
              <a:cxnLst/>
              <a:rect l="l" t="t" r="r" b="b"/>
              <a:pathLst>
                <a:path w="1429" h="1338" extrusionOk="0">
                  <a:moveTo>
                    <a:pt x="699" y="0"/>
                  </a:moveTo>
                  <a:cubicBezTo>
                    <a:pt x="304" y="0"/>
                    <a:pt x="0" y="304"/>
                    <a:pt x="0" y="669"/>
                  </a:cubicBezTo>
                  <a:cubicBezTo>
                    <a:pt x="0" y="1064"/>
                    <a:pt x="304" y="1338"/>
                    <a:pt x="699" y="1338"/>
                  </a:cubicBezTo>
                  <a:cubicBezTo>
                    <a:pt x="1094" y="1338"/>
                    <a:pt x="1429" y="1064"/>
                    <a:pt x="1429" y="669"/>
                  </a:cubicBezTo>
                  <a:cubicBezTo>
                    <a:pt x="1429"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2" name="Google Shape;31612;p14"/>
            <p:cNvSpPr/>
            <p:nvPr/>
          </p:nvSpPr>
          <p:spPr>
            <a:xfrm>
              <a:off x="905300" y="269257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64" y="1277"/>
                    <a:pt x="1338" y="973"/>
                    <a:pt x="1338" y="639"/>
                  </a:cubicBezTo>
                  <a:cubicBezTo>
                    <a:pt x="1338" y="274"/>
                    <a:pt x="106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3" name="Google Shape;31613;p14"/>
            <p:cNvSpPr/>
            <p:nvPr/>
          </p:nvSpPr>
          <p:spPr>
            <a:xfrm>
              <a:off x="905300" y="2792125"/>
              <a:ext cx="33450" cy="31175"/>
            </a:xfrm>
            <a:custGeom>
              <a:avLst/>
              <a:gdLst/>
              <a:ahLst/>
              <a:cxnLst/>
              <a:rect l="l" t="t" r="r" b="b"/>
              <a:pathLst>
                <a:path w="1338" h="1247" extrusionOk="0">
                  <a:moveTo>
                    <a:pt x="669" y="0"/>
                  </a:moveTo>
                  <a:cubicBezTo>
                    <a:pt x="304" y="0"/>
                    <a:pt x="0" y="274"/>
                    <a:pt x="0" y="608"/>
                  </a:cubicBezTo>
                  <a:cubicBezTo>
                    <a:pt x="0" y="973"/>
                    <a:pt x="304" y="1247"/>
                    <a:pt x="669" y="1247"/>
                  </a:cubicBezTo>
                  <a:cubicBezTo>
                    <a:pt x="1034" y="1247"/>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4" name="Google Shape;31614;p14"/>
            <p:cNvSpPr/>
            <p:nvPr/>
          </p:nvSpPr>
          <p:spPr>
            <a:xfrm>
              <a:off x="906825" y="2891675"/>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5" name="Google Shape;31615;p14"/>
            <p:cNvSpPr/>
            <p:nvPr/>
          </p:nvSpPr>
          <p:spPr>
            <a:xfrm>
              <a:off x="906825" y="2991225"/>
              <a:ext cx="30425" cy="28900"/>
            </a:xfrm>
            <a:custGeom>
              <a:avLst/>
              <a:gdLst/>
              <a:ahLst/>
              <a:cxnLst/>
              <a:rect l="l" t="t" r="r" b="b"/>
              <a:pathLst>
                <a:path w="1217" h="1156" extrusionOk="0">
                  <a:moveTo>
                    <a:pt x="608" y="0"/>
                  </a:moveTo>
                  <a:cubicBezTo>
                    <a:pt x="274" y="0"/>
                    <a:pt x="0" y="274"/>
                    <a:pt x="0" y="578"/>
                  </a:cubicBezTo>
                  <a:cubicBezTo>
                    <a:pt x="0" y="882"/>
                    <a:pt x="274" y="1155"/>
                    <a:pt x="608" y="1155"/>
                  </a:cubicBezTo>
                  <a:cubicBezTo>
                    <a:pt x="942" y="1155"/>
                    <a:pt x="1216" y="882"/>
                    <a:pt x="1216" y="578"/>
                  </a:cubicBezTo>
                  <a:cubicBezTo>
                    <a:pt x="1216" y="27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6" name="Google Shape;31616;p14"/>
            <p:cNvSpPr/>
            <p:nvPr/>
          </p:nvSpPr>
          <p:spPr>
            <a:xfrm>
              <a:off x="907575" y="3090750"/>
              <a:ext cx="29675" cy="28150"/>
            </a:xfrm>
            <a:custGeom>
              <a:avLst/>
              <a:gdLst/>
              <a:ahLst/>
              <a:cxnLst/>
              <a:rect l="l" t="t" r="r" b="b"/>
              <a:pathLst>
                <a:path w="1187" h="1126" extrusionOk="0">
                  <a:moveTo>
                    <a:pt x="578" y="1"/>
                  </a:moveTo>
                  <a:cubicBezTo>
                    <a:pt x="244" y="1"/>
                    <a:pt x="1" y="244"/>
                    <a:pt x="1" y="548"/>
                  </a:cubicBezTo>
                  <a:cubicBezTo>
                    <a:pt x="1" y="882"/>
                    <a:pt x="244" y="1126"/>
                    <a:pt x="578" y="1126"/>
                  </a:cubicBezTo>
                  <a:cubicBezTo>
                    <a:pt x="912" y="1126"/>
                    <a:pt x="1186" y="88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7" name="Google Shape;31617;p14"/>
            <p:cNvSpPr/>
            <p:nvPr/>
          </p:nvSpPr>
          <p:spPr>
            <a:xfrm>
              <a:off x="908350" y="3190300"/>
              <a:ext cx="28125" cy="26625"/>
            </a:xfrm>
            <a:custGeom>
              <a:avLst/>
              <a:gdLst/>
              <a:ahLst/>
              <a:cxnLst/>
              <a:rect l="l" t="t" r="r" b="b"/>
              <a:pathLst>
                <a:path w="1125" h="1065" extrusionOk="0">
                  <a:moveTo>
                    <a:pt x="547" y="1"/>
                  </a:moveTo>
                  <a:cubicBezTo>
                    <a:pt x="243" y="1"/>
                    <a:pt x="0" y="244"/>
                    <a:pt x="0" y="548"/>
                  </a:cubicBezTo>
                  <a:cubicBezTo>
                    <a:pt x="0" y="821"/>
                    <a:pt x="243" y="1065"/>
                    <a:pt x="547" y="1065"/>
                  </a:cubicBezTo>
                  <a:cubicBezTo>
                    <a:pt x="851" y="1065"/>
                    <a:pt x="1125" y="821"/>
                    <a:pt x="1125" y="548"/>
                  </a:cubicBezTo>
                  <a:cubicBezTo>
                    <a:pt x="112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8" name="Google Shape;31618;p14"/>
            <p:cNvSpPr/>
            <p:nvPr/>
          </p:nvSpPr>
          <p:spPr>
            <a:xfrm>
              <a:off x="908350" y="3289850"/>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9" name="Google Shape;31619;p14"/>
            <p:cNvSpPr/>
            <p:nvPr/>
          </p:nvSpPr>
          <p:spPr>
            <a:xfrm>
              <a:off x="909100" y="3390150"/>
              <a:ext cx="25850" cy="24350"/>
            </a:xfrm>
            <a:custGeom>
              <a:avLst/>
              <a:gdLst/>
              <a:ahLst/>
              <a:cxnLst/>
              <a:rect l="l" t="t" r="r" b="b"/>
              <a:pathLst>
                <a:path w="1034" h="974" extrusionOk="0">
                  <a:moveTo>
                    <a:pt x="517" y="1"/>
                  </a:moveTo>
                  <a:cubicBezTo>
                    <a:pt x="244" y="1"/>
                    <a:pt x="0" y="214"/>
                    <a:pt x="0" y="487"/>
                  </a:cubicBezTo>
                  <a:cubicBezTo>
                    <a:pt x="0" y="730"/>
                    <a:pt x="244" y="973"/>
                    <a:pt x="517" y="973"/>
                  </a:cubicBezTo>
                  <a:cubicBezTo>
                    <a:pt x="821" y="973"/>
                    <a:pt x="1034" y="730"/>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0" name="Google Shape;31620;p14"/>
            <p:cNvSpPr/>
            <p:nvPr/>
          </p:nvSpPr>
          <p:spPr>
            <a:xfrm>
              <a:off x="909850" y="3488950"/>
              <a:ext cx="25100" cy="24325"/>
            </a:xfrm>
            <a:custGeom>
              <a:avLst/>
              <a:gdLst/>
              <a:ahLst/>
              <a:cxnLst/>
              <a:rect l="l" t="t" r="r" b="b"/>
              <a:pathLst>
                <a:path w="1004" h="973" extrusionOk="0">
                  <a:moveTo>
                    <a:pt x="487" y="0"/>
                  </a:moveTo>
                  <a:cubicBezTo>
                    <a:pt x="214" y="0"/>
                    <a:pt x="1" y="213"/>
                    <a:pt x="1" y="487"/>
                  </a:cubicBezTo>
                  <a:cubicBezTo>
                    <a:pt x="1" y="760"/>
                    <a:pt x="214" y="973"/>
                    <a:pt x="487" y="973"/>
                  </a:cubicBezTo>
                  <a:cubicBezTo>
                    <a:pt x="761" y="973"/>
                    <a:pt x="1004" y="760"/>
                    <a:pt x="1004" y="487"/>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1" name="Google Shape;31621;p14"/>
            <p:cNvSpPr/>
            <p:nvPr/>
          </p:nvSpPr>
          <p:spPr>
            <a:xfrm>
              <a:off x="910625" y="3589250"/>
              <a:ext cx="23575" cy="22050"/>
            </a:xfrm>
            <a:custGeom>
              <a:avLst/>
              <a:gdLst/>
              <a:ahLst/>
              <a:cxnLst/>
              <a:rect l="l" t="t" r="r" b="b"/>
              <a:pathLst>
                <a:path w="943" h="882" extrusionOk="0">
                  <a:moveTo>
                    <a:pt x="456" y="0"/>
                  </a:moveTo>
                  <a:cubicBezTo>
                    <a:pt x="213" y="0"/>
                    <a:pt x="0" y="183"/>
                    <a:pt x="0" y="426"/>
                  </a:cubicBezTo>
                  <a:cubicBezTo>
                    <a:pt x="0" y="700"/>
                    <a:pt x="213" y="882"/>
                    <a:pt x="456" y="882"/>
                  </a:cubicBezTo>
                  <a:cubicBezTo>
                    <a:pt x="730" y="882"/>
                    <a:pt x="942" y="700"/>
                    <a:pt x="942" y="426"/>
                  </a:cubicBezTo>
                  <a:cubicBezTo>
                    <a:pt x="942"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2" name="Google Shape;31622;p14"/>
            <p:cNvSpPr/>
            <p:nvPr/>
          </p:nvSpPr>
          <p:spPr>
            <a:xfrm>
              <a:off x="910625" y="3688025"/>
              <a:ext cx="23575" cy="22075"/>
            </a:xfrm>
            <a:custGeom>
              <a:avLst/>
              <a:gdLst/>
              <a:ahLst/>
              <a:cxnLst/>
              <a:rect l="l" t="t" r="r" b="b"/>
              <a:pathLst>
                <a:path w="943" h="883" extrusionOk="0">
                  <a:moveTo>
                    <a:pt x="456" y="1"/>
                  </a:moveTo>
                  <a:cubicBezTo>
                    <a:pt x="213" y="1"/>
                    <a:pt x="0" y="214"/>
                    <a:pt x="0" y="457"/>
                  </a:cubicBezTo>
                  <a:cubicBezTo>
                    <a:pt x="0" y="700"/>
                    <a:pt x="213" y="882"/>
                    <a:pt x="456" y="882"/>
                  </a:cubicBezTo>
                  <a:cubicBezTo>
                    <a:pt x="730" y="882"/>
                    <a:pt x="942" y="700"/>
                    <a:pt x="942" y="457"/>
                  </a:cubicBezTo>
                  <a:cubicBezTo>
                    <a:pt x="942" y="214"/>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3" name="Google Shape;31623;p14"/>
            <p:cNvSpPr/>
            <p:nvPr/>
          </p:nvSpPr>
          <p:spPr>
            <a:xfrm>
              <a:off x="911375" y="3787575"/>
              <a:ext cx="22075" cy="21300"/>
            </a:xfrm>
            <a:custGeom>
              <a:avLst/>
              <a:gdLst/>
              <a:ahLst/>
              <a:cxnLst/>
              <a:rect l="l" t="t" r="r" b="b"/>
              <a:pathLst>
                <a:path w="883" h="852" extrusionOk="0">
                  <a:moveTo>
                    <a:pt x="426" y="1"/>
                  </a:moveTo>
                  <a:cubicBezTo>
                    <a:pt x="183" y="1"/>
                    <a:pt x="1" y="213"/>
                    <a:pt x="1" y="426"/>
                  </a:cubicBezTo>
                  <a:cubicBezTo>
                    <a:pt x="1" y="669"/>
                    <a:pt x="183" y="852"/>
                    <a:pt x="426" y="852"/>
                  </a:cubicBezTo>
                  <a:cubicBezTo>
                    <a:pt x="669" y="852"/>
                    <a:pt x="882" y="669"/>
                    <a:pt x="882" y="426"/>
                  </a:cubicBezTo>
                  <a:cubicBezTo>
                    <a:pt x="882" y="21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4" name="Google Shape;31624;p14"/>
            <p:cNvSpPr/>
            <p:nvPr/>
          </p:nvSpPr>
          <p:spPr>
            <a:xfrm>
              <a:off x="911375" y="3887875"/>
              <a:ext cx="21300" cy="19800"/>
            </a:xfrm>
            <a:custGeom>
              <a:avLst/>
              <a:gdLst/>
              <a:ahLst/>
              <a:cxnLst/>
              <a:rect l="l" t="t" r="r" b="b"/>
              <a:pathLst>
                <a:path w="852" h="792" extrusionOk="0">
                  <a:moveTo>
                    <a:pt x="426" y="1"/>
                  </a:moveTo>
                  <a:cubicBezTo>
                    <a:pt x="213" y="1"/>
                    <a:pt x="1" y="153"/>
                    <a:pt x="1" y="396"/>
                  </a:cubicBezTo>
                  <a:cubicBezTo>
                    <a:pt x="1" y="609"/>
                    <a:pt x="213" y="791"/>
                    <a:pt x="426" y="791"/>
                  </a:cubicBezTo>
                  <a:cubicBezTo>
                    <a:pt x="669" y="791"/>
                    <a:pt x="852" y="609"/>
                    <a:pt x="852" y="396"/>
                  </a:cubicBezTo>
                  <a:cubicBezTo>
                    <a:pt x="852" y="15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5" name="Google Shape;31625;p14"/>
            <p:cNvSpPr/>
            <p:nvPr/>
          </p:nvSpPr>
          <p:spPr>
            <a:xfrm>
              <a:off x="912125" y="3986675"/>
              <a:ext cx="20550" cy="19775"/>
            </a:xfrm>
            <a:custGeom>
              <a:avLst/>
              <a:gdLst/>
              <a:ahLst/>
              <a:cxnLst/>
              <a:rect l="l" t="t" r="r" b="b"/>
              <a:pathLst>
                <a:path w="822" h="791" extrusionOk="0">
                  <a:moveTo>
                    <a:pt x="396" y="0"/>
                  </a:moveTo>
                  <a:cubicBezTo>
                    <a:pt x="183" y="0"/>
                    <a:pt x="1" y="183"/>
                    <a:pt x="1" y="395"/>
                  </a:cubicBezTo>
                  <a:cubicBezTo>
                    <a:pt x="1" y="608"/>
                    <a:pt x="183" y="791"/>
                    <a:pt x="396" y="791"/>
                  </a:cubicBezTo>
                  <a:cubicBezTo>
                    <a:pt x="639" y="791"/>
                    <a:pt x="822" y="608"/>
                    <a:pt x="822" y="395"/>
                  </a:cubicBezTo>
                  <a:cubicBezTo>
                    <a:pt x="822" y="183"/>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6" name="Google Shape;31626;p14"/>
            <p:cNvSpPr/>
            <p:nvPr/>
          </p:nvSpPr>
          <p:spPr>
            <a:xfrm>
              <a:off x="912900" y="4086975"/>
              <a:ext cx="19025" cy="17500"/>
            </a:xfrm>
            <a:custGeom>
              <a:avLst/>
              <a:gdLst/>
              <a:ahLst/>
              <a:cxnLst/>
              <a:rect l="l" t="t" r="r" b="b"/>
              <a:pathLst>
                <a:path w="761" h="700" extrusionOk="0">
                  <a:moveTo>
                    <a:pt x="365" y="1"/>
                  </a:moveTo>
                  <a:cubicBezTo>
                    <a:pt x="152" y="1"/>
                    <a:pt x="0" y="153"/>
                    <a:pt x="0" y="335"/>
                  </a:cubicBezTo>
                  <a:cubicBezTo>
                    <a:pt x="0" y="548"/>
                    <a:pt x="152"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7" name="Google Shape;31627;p14"/>
            <p:cNvSpPr/>
            <p:nvPr/>
          </p:nvSpPr>
          <p:spPr>
            <a:xfrm>
              <a:off x="912900" y="4185750"/>
              <a:ext cx="19025" cy="17525"/>
            </a:xfrm>
            <a:custGeom>
              <a:avLst/>
              <a:gdLst/>
              <a:ahLst/>
              <a:cxnLst/>
              <a:rect l="l" t="t" r="r" b="b"/>
              <a:pathLst>
                <a:path w="761" h="701" extrusionOk="0">
                  <a:moveTo>
                    <a:pt x="365" y="1"/>
                  </a:moveTo>
                  <a:cubicBezTo>
                    <a:pt x="152" y="1"/>
                    <a:pt x="0" y="153"/>
                    <a:pt x="0" y="366"/>
                  </a:cubicBezTo>
                  <a:cubicBezTo>
                    <a:pt x="0" y="548"/>
                    <a:pt x="152" y="700"/>
                    <a:pt x="365" y="700"/>
                  </a:cubicBezTo>
                  <a:cubicBezTo>
                    <a:pt x="578" y="700"/>
                    <a:pt x="760" y="548"/>
                    <a:pt x="760" y="366"/>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8" name="Google Shape;31628;p14"/>
            <p:cNvSpPr/>
            <p:nvPr/>
          </p:nvSpPr>
          <p:spPr>
            <a:xfrm>
              <a:off x="913650" y="4285300"/>
              <a:ext cx="17500" cy="16750"/>
            </a:xfrm>
            <a:custGeom>
              <a:avLst/>
              <a:gdLst/>
              <a:ahLst/>
              <a:cxnLst/>
              <a:rect l="l" t="t" r="r" b="b"/>
              <a:pathLst>
                <a:path w="700" h="670" extrusionOk="0">
                  <a:moveTo>
                    <a:pt x="335" y="1"/>
                  </a:moveTo>
                  <a:cubicBezTo>
                    <a:pt x="153" y="1"/>
                    <a:pt x="1" y="153"/>
                    <a:pt x="1" y="335"/>
                  </a:cubicBezTo>
                  <a:cubicBezTo>
                    <a:pt x="1" y="518"/>
                    <a:pt x="153" y="669"/>
                    <a:pt x="335" y="669"/>
                  </a:cubicBezTo>
                  <a:cubicBezTo>
                    <a:pt x="548" y="66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9" name="Google Shape;31629;p14"/>
            <p:cNvSpPr/>
            <p:nvPr/>
          </p:nvSpPr>
          <p:spPr>
            <a:xfrm>
              <a:off x="913650" y="4384850"/>
              <a:ext cx="16750" cy="15975"/>
            </a:xfrm>
            <a:custGeom>
              <a:avLst/>
              <a:gdLst/>
              <a:ahLst/>
              <a:cxnLst/>
              <a:rect l="l" t="t" r="r" b="b"/>
              <a:pathLst>
                <a:path w="670" h="639" extrusionOk="0">
                  <a:moveTo>
                    <a:pt x="335" y="1"/>
                  </a:moveTo>
                  <a:cubicBezTo>
                    <a:pt x="153" y="1"/>
                    <a:pt x="1" y="153"/>
                    <a:pt x="1" y="335"/>
                  </a:cubicBezTo>
                  <a:cubicBezTo>
                    <a:pt x="1" y="487"/>
                    <a:pt x="153" y="639"/>
                    <a:pt x="335" y="639"/>
                  </a:cubicBezTo>
                  <a:cubicBezTo>
                    <a:pt x="518" y="639"/>
                    <a:pt x="669" y="487"/>
                    <a:pt x="669" y="335"/>
                  </a:cubicBezTo>
                  <a:cubicBezTo>
                    <a:pt x="66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0" name="Google Shape;31630;p14"/>
            <p:cNvSpPr/>
            <p:nvPr/>
          </p:nvSpPr>
          <p:spPr>
            <a:xfrm>
              <a:off x="913650" y="4484400"/>
              <a:ext cx="16750" cy="15225"/>
            </a:xfrm>
            <a:custGeom>
              <a:avLst/>
              <a:gdLst/>
              <a:ahLst/>
              <a:cxnLst/>
              <a:rect l="l" t="t" r="r" b="b"/>
              <a:pathLst>
                <a:path w="670" h="609" extrusionOk="0">
                  <a:moveTo>
                    <a:pt x="335" y="0"/>
                  </a:moveTo>
                  <a:cubicBezTo>
                    <a:pt x="153" y="0"/>
                    <a:pt x="1" y="122"/>
                    <a:pt x="1" y="304"/>
                  </a:cubicBezTo>
                  <a:cubicBezTo>
                    <a:pt x="1" y="487"/>
                    <a:pt x="153" y="608"/>
                    <a:pt x="335" y="608"/>
                  </a:cubicBezTo>
                  <a:cubicBezTo>
                    <a:pt x="518" y="608"/>
                    <a:pt x="669" y="487"/>
                    <a:pt x="669" y="304"/>
                  </a:cubicBezTo>
                  <a:cubicBezTo>
                    <a:pt x="669"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1" name="Google Shape;31631;p14"/>
            <p:cNvSpPr/>
            <p:nvPr/>
          </p:nvSpPr>
          <p:spPr>
            <a:xfrm>
              <a:off x="914425" y="4583950"/>
              <a:ext cx="15225" cy="14450"/>
            </a:xfrm>
            <a:custGeom>
              <a:avLst/>
              <a:gdLst/>
              <a:ahLst/>
              <a:cxnLst/>
              <a:rect l="l" t="t" r="r" b="b"/>
              <a:pathLst>
                <a:path w="609" h="578" extrusionOk="0">
                  <a:moveTo>
                    <a:pt x="304" y="0"/>
                  </a:moveTo>
                  <a:cubicBezTo>
                    <a:pt x="152" y="0"/>
                    <a:pt x="0" y="122"/>
                    <a:pt x="0" y="274"/>
                  </a:cubicBezTo>
                  <a:cubicBezTo>
                    <a:pt x="0" y="456"/>
                    <a:pt x="15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2" name="Google Shape;31632;p14"/>
            <p:cNvSpPr/>
            <p:nvPr/>
          </p:nvSpPr>
          <p:spPr>
            <a:xfrm>
              <a:off x="915175" y="4683500"/>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3" name="Google Shape;31633;p14"/>
            <p:cNvSpPr/>
            <p:nvPr/>
          </p:nvSpPr>
          <p:spPr>
            <a:xfrm>
              <a:off x="915175" y="4783025"/>
              <a:ext cx="13700" cy="12950"/>
            </a:xfrm>
            <a:custGeom>
              <a:avLst/>
              <a:gdLst/>
              <a:ahLst/>
              <a:cxnLst/>
              <a:rect l="l" t="t" r="r" b="b"/>
              <a:pathLst>
                <a:path w="548" h="518" extrusionOk="0">
                  <a:moveTo>
                    <a:pt x="274" y="1"/>
                  </a:moveTo>
                  <a:cubicBezTo>
                    <a:pt x="122" y="1"/>
                    <a:pt x="1" y="92"/>
                    <a:pt x="1" y="244"/>
                  </a:cubicBezTo>
                  <a:cubicBezTo>
                    <a:pt x="1" y="396"/>
                    <a:pt x="122" y="518"/>
                    <a:pt x="274" y="518"/>
                  </a:cubicBezTo>
                  <a:cubicBezTo>
                    <a:pt x="426" y="518"/>
                    <a:pt x="548" y="39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4" name="Google Shape;31634;p14"/>
            <p:cNvSpPr/>
            <p:nvPr/>
          </p:nvSpPr>
          <p:spPr>
            <a:xfrm>
              <a:off x="915925" y="4882575"/>
              <a:ext cx="12950" cy="12200"/>
            </a:xfrm>
            <a:custGeom>
              <a:avLst/>
              <a:gdLst/>
              <a:ahLst/>
              <a:cxnLst/>
              <a:rect l="l" t="t" r="r" b="b"/>
              <a:pathLst>
                <a:path w="518" h="488" extrusionOk="0">
                  <a:moveTo>
                    <a:pt x="244" y="1"/>
                  </a:moveTo>
                  <a:cubicBezTo>
                    <a:pt x="123" y="1"/>
                    <a:pt x="1" y="92"/>
                    <a:pt x="1" y="244"/>
                  </a:cubicBezTo>
                  <a:cubicBezTo>
                    <a:pt x="1" y="365"/>
                    <a:pt x="123" y="487"/>
                    <a:pt x="244" y="487"/>
                  </a:cubicBezTo>
                  <a:cubicBezTo>
                    <a:pt x="396" y="487"/>
                    <a:pt x="518" y="365"/>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5" name="Google Shape;31635;p14"/>
            <p:cNvSpPr/>
            <p:nvPr/>
          </p:nvSpPr>
          <p:spPr>
            <a:xfrm>
              <a:off x="915925" y="4981375"/>
              <a:ext cx="12200" cy="12175"/>
            </a:xfrm>
            <a:custGeom>
              <a:avLst/>
              <a:gdLst/>
              <a:ahLst/>
              <a:cxnLst/>
              <a:rect l="l" t="t" r="r" b="b"/>
              <a:pathLst>
                <a:path w="488" h="487" extrusionOk="0">
                  <a:moveTo>
                    <a:pt x="244" y="0"/>
                  </a:moveTo>
                  <a:cubicBezTo>
                    <a:pt x="123" y="0"/>
                    <a:pt x="1" y="122"/>
                    <a:pt x="1" y="243"/>
                  </a:cubicBezTo>
                  <a:cubicBezTo>
                    <a:pt x="1" y="365"/>
                    <a:pt x="123" y="486"/>
                    <a:pt x="244" y="486"/>
                  </a:cubicBezTo>
                  <a:cubicBezTo>
                    <a:pt x="396" y="48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6" name="Google Shape;31636;p14"/>
            <p:cNvSpPr/>
            <p:nvPr/>
          </p:nvSpPr>
          <p:spPr>
            <a:xfrm>
              <a:off x="916700" y="5080900"/>
              <a:ext cx="11425" cy="11425"/>
            </a:xfrm>
            <a:custGeom>
              <a:avLst/>
              <a:gdLst/>
              <a:ahLst/>
              <a:cxnLst/>
              <a:rect l="l" t="t" r="r" b="b"/>
              <a:pathLst>
                <a:path w="457" h="457" extrusionOk="0">
                  <a:moveTo>
                    <a:pt x="213" y="1"/>
                  </a:moveTo>
                  <a:cubicBezTo>
                    <a:pt x="92" y="1"/>
                    <a:pt x="0" y="92"/>
                    <a:pt x="0" y="214"/>
                  </a:cubicBezTo>
                  <a:cubicBezTo>
                    <a:pt x="0" y="335"/>
                    <a:pt x="92" y="457"/>
                    <a:pt x="213" y="457"/>
                  </a:cubicBezTo>
                  <a:cubicBezTo>
                    <a:pt x="335" y="457"/>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7" name="Google Shape;31637;p14"/>
            <p:cNvSpPr/>
            <p:nvPr/>
          </p:nvSpPr>
          <p:spPr>
            <a:xfrm>
              <a:off x="916700" y="5180450"/>
              <a:ext cx="11425" cy="10675"/>
            </a:xfrm>
            <a:custGeom>
              <a:avLst/>
              <a:gdLst/>
              <a:ahLst/>
              <a:cxnLst/>
              <a:rect l="l" t="t" r="r" b="b"/>
              <a:pathLst>
                <a:path w="457" h="427" extrusionOk="0">
                  <a:moveTo>
                    <a:pt x="213" y="1"/>
                  </a:moveTo>
                  <a:cubicBezTo>
                    <a:pt x="92" y="1"/>
                    <a:pt x="0" y="92"/>
                    <a:pt x="0" y="214"/>
                  </a:cubicBezTo>
                  <a:cubicBezTo>
                    <a:pt x="0" y="335"/>
                    <a:pt x="92" y="426"/>
                    <a:pt x="213" y="426"/>
                  </a:cubicBezTo>
                  <a:cubicBezTo>
                    <a:pt x="335" y="426"/>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8" name="Google Shape;31638;p14"/>
            <p:cNvSpPr/>
            <p:nvPr/>
          </p:nvSpPr>
          <p:spPr>
            <a:xfrm>
              <a:off x="916700" y="5280000"/>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9" name="Google Shape;31639;p14"/>
            <p:cNvSpPr/>
            <p:nvPr/>
          </p:nvSpPr>
          <p:spPr>
            <a:xfrm>
              <a:off x="917450" y="5379550"/>
              <a:ext cx="9900" cy="9150"/>
            </a:xfrm>
            <a:custGeom>
              <a:avLst/>
              <a:gdLst/>
              <a:ahLst/>
              <a:cxnLst/>
              <a:rect l="l" t="t" r="r" b="b"/>
              <a:pathLst>
                <a:path w="396" h="366" extrusionOk="0">
                  <a:moveTo>
                    <a:pt x="183" y="0"/>
                  </a:moveTo>
                  <a:cubicBezTo>
                    <a:pt x="92" y="0"/>
                    <a:pt x="1" y="61"/>
                    <a:pt x="1" y="183"/>
                  </a:cubicBezTo>
                  <a:cubicBezTo>
                    <a:pt x="1" y="274"/>
                    <a:pt x="92" y="365"/>
                    <a:pt x="183" y="365"/>
                  </a:cubicBezTo>
                  <a:cubicBezTo>
                    <a:pt x="305" y="365"/>
                    <a:pt x="396" y="274"/>
                    <a:pt x="396" y="183"/>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0" name="Google Shape;31640;p14"/>
            <p:cNvSpPr/>
            <p:nvPr/>
          </p:nvSpPr>
          <p:spPr>
            <a:xfrm>
              <a:off x="917450" y="5478325"/>
              <a:ext cx="9150" cy="9150"/>
            </a:xfrm>
            <a:custGeom>
              <a:avLst/>
              <a:gdLst/>
              <a:ahLst/>
              <a:cxnLst/>
              <a:rect l="l" t="t" r="r" b="b"/>
              <a:pathLst>
                <a:path w="366" h="366" extrusionOk="0">
                  <a:moveTo>
                    <a:pt x="183" y="1"/>
                  </a:moveTo>
                  <a:cubicBezTo>
                    <a:pt x="92" y="1"/>
                    <a:pt x="1" y="92"/>
                    <a:pt x="1" y="183"/>
                  </a:cubicBezTo>
                  <a:cubicBezTo>
                    <a:pt x="1" y="274"/>
                    <a:pt x="92" y="366"/>
                    <a:pt x="183" y="366"/>
                  </a:cubicBezTo>
                  <a:cubicBezTo>
                    <a:pt x="305" y="366"/>
                    <a:pt x="366" y="274"/>
                    <a:pt x="366" y="183"/>
                  </a:cubicBezTo>
                  <a:cubicBezTo>
                    <a:pt x="36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1" name="Google Shape;31641;p14"/>
            <p:cNvSpPr/>
            <p:nvPr/>
          </p:nvSpPr>
          <p:spPr>
            <a:xfrm>
              <a:off x="917450" y="5577875"/>
              <a:ext cx="9150" cy="8400"/>
            </a:xfrm>
            <a:custGeom>
              <a:avLst/>
              <a:gdLst/>
              <a:ahLst/>
              <a:cxnLst/>
              <a:rect l="l" t="t" r="r" b="b"/>
              <a:pathLst>
                <a:path w="366" h="336" extrusionOk="0">
                  <a:moveTo>
                    <a:pt x="183" y="1"/>
                  </a:moveTo>
                  <a:cubicBezTo>
                    <a:pt x="92" y="1"/>
                    <a:pt x="1" y="61"/>
                    <a:pt x="1" y="153"/>
                  </a:cubicBezTo>
                  <a:cubicBezTo>
                    <a:pt x="1" y="244"/>
                    <a:pt x="92" y="335"/>
                    <a:pt x="183" y="335"/>
                  </a:cubicBezTo>
                  <a:cubicBezTo>
                    <a:pt x="274" y="335"/>
                    <a:pt x="366" y="244"/>
                    <a:pt x="366" y="153"/>
                  </a:cubicBezTo>
                  <a:cubicBezTo>
                    <a:pt x="366"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2" name="Google Shape;31642;p14"/>
            <p:cNvSpPr/>
            <p:nvPr/>
          </p:nvSpPr>
          <p:spPr>
            <a:xfrm>
              <a:off x="918225" y="5677425"/>
              <a:ext cx="8375" cy="7625"/>
            </a:xfrm>
            <a:custGeom>
              <a:avLst/>
              <a:gdLst/>
              <a:ahLst/>
              <a:cxnLst/>
              <a:rect l="l" t="t" r="r" b="b"/>
              <a:pathLst>
                <a:path w="335" h="305" extrusionOk="0">
                  <a:moveTo>
                    <a:pt x="152" y="0"/>
                  </a:moveTo>
                  <a:cubicBezTo>
                    <a:pt x="61" y="0"/>
                    <a:pt x="0" y="61"/>
                    <a:pt x="0" y="152"/>
                  </a:cubicBezTo>
                  <a:cubicBezTo>
                    <a:pt x="0" y="244"/>
                    <a:pt x="61" y="304"/>
                    <a:pt x="152" y="304"/>
                  </a:cubicBezTo>
                  <a:cubicBezTo>
                    <a:pt x="243" y="304"/>
                    <a:pt x="335" y="244"/>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3" name="Google Shape;31643;p14"/>
            <p:cNvSpPr/>
            <p:nvPr/>
          </p:nvSpPr>
          <p:spPr>
            <a:xfrm>
              <a:off x="918225" y="5776975"/>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3" y="274"/>
                    <a:pt x="304" y="213"/>
                    <a:pt x="304" y="12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4" name="Google Shape;31644;p14"/>
            <p:cNvSpPr/>
            <p:nvPr/>
          </p:nvSpPr>
          <p:spPr>
            <a:xfrm>
              <a:off x="918225" y="5875750"/>
              <a:ext cx="7625" cy="6875"/>
            </a:xfrm>
            <a:custGeom>
              <a:avLst/>
              <a:gdLst/>
              <a:ahLst/>
              <a:cxnLst/>
              <a:rect l="l" t="t" r="r" b="b"/>
              <a:pathLst>
                <a:path w="305" h="275" extrusionOk="0">
                  <a:moveTo>
                    <a:pt x="152" y="1"/>
                  </a:moveTo>
                  <a:cubicBezTo>
                    <a:pt x="61" y="1"/>
                    <a:pt x="0" y="62"/>
                    <a:pt x="0" y="153"/>
                  </a:cubicBezTo>
                  <a:cubicBezTo>
                    <a:pt x="0" y="213"/>
                    <a:pt x="61" y="274"/>
                    <a:pt x="152" y="274"/>
                  </a:cubicBezTo>
                  <a:cubicBezTo>
                    <a:pt x="243" y="274"/>
                    <a:pt x="304" y="213"/>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5" name="Google Shape;31645;p14"/>
            <p:cNvSpPr/>
            <p:nvPr/>
          </p:nvSpPr>
          <p:spPr>
            <a:xfrm>
              <a:off x="918975" y="5975300"/>
              <a:ext cx="6875" cy="6100"/>
            </a:xfrm>
            <a:custGeom>
              <a:avLst/>
              <a:gdLst/>
              <a:ahLst/>
              <a:cxnLst/>
              <a:rect l="l" t="t" r="r" b="b"/>
              <a:pathLst>
                <a:path w="275" h="244" extrusionOk="0">
                  <a:moveTo>
                    <a:pt x="122" y="1"/>
                  </a:moveTo>
                  <a:cubicBezTo>
                    <a:pt x="61" y="1"/>
                    <a:pt x="1" y="61"/>
                    <a:pt x="1" y="122"/>
                  </a:cubicBezTo>
                  <a:cubicBezTo>
                    <a:pt x="1" y="183"/>
                    <a:pt x="61" y="244"/>
                    <a:pt x="122" y="244"/>
                  </a:cubicBezTo>
                  <a:cubicBezTo>
                    <a:pt x="213" y="244"/>
                    <a:pt x="274" y="183"/>
                    <a:pt x="274" y="122"/>
                  </a:cubicBezTo>
                  <a:cubicBezTo>
                    <a:pt x="274"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6" name="Google Shape;31646;p14"/>
            <p:cNvSpPr/>
            <p:nvPr/>
          </p:nvSpPr>
          <p:spPr>
            <a:xfrm>
              <a:off x="918975" y="6074850"/>
              <a:ext cx="6100" cy="5350"/>
            </a:xfrm>
            <a:custGeom>
              <a:avLst/>
              <a:gdLst/>
              <a:ahLst/>
              <a:cxnLst/>
              <a:rect l="l" t="t" r="r" b="b"/>
              <a:pathLst>
                <a:path w="244" h="214" extrusionOk="0">
                  <a:moveTo>
                    <a:pt x="122" y="0"/>
                  </a:moveTo>
                  <a:cubicBezTo>
                    <a:pt x="61" y="0"/>
                    <a:pt x="1" y="31"/>
                    <a:pt x="1" y="92"/>
                  </a:cubicBezTo>
                  <a:cubicBezTo>
                    <a:pt x="1" y="183"/>
                    <a:pt x="61" y="213"/>
                    <a:pt x="122" y="213"/>
                  </a:cubicBezTo>
                  <a:cubicBezTo>
                    <a:pt x="213" y="213"/>
                    <a:pt x="244" y="183"/>
                    <a:pt x="244" y="92"/>
                  </a:cubicBezTo>
                  <a:cubicBezTo>
                    <a:pt x="244" y="3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7" name="Google Shape;31647;p14"/>
            <p:cNvSpPr/>
            <p:nvPr/>
          </p:nvSpPr>
          <p:spPr>
            <a:xfrm>
              <a:off x="780675" y="295900"/>
              <a:ext cx="72975" cy="68400"/>
            </a:xfrm>
            <a:custGeom>
              <a:avLst/>
              <a:gdLst/>
              <a:ahLst/>
              <a:cxnLst/>
              <a:rect l="l" t="t" r="r" b="b"/>
              <a:pathLst>
                <a:path w="2919" h="2736" extrusionOk="0">
                  <a:moveTo>
                    <a:pt x="1460" y="0"/>
                  </a:moveTo>
                  <a:cubicBezTo>
                    <a:pt x="639" y="0"/>
                    <a:pt x="1" y="608"/>
                    <a:pt x="1" y="1368"/>
                  </a:cubicBezTo>
                  <a:cubicBezTo>
                    <a:pt x="1" y="2128"/>
                    <a:pt x="639" y="2736"/>
                    <a:pt x="1460" y="2736"/>
                  </a:cubicBezTo>
                  <a:cubicBezTo>
                    <a:pt x="2250" y="2736"/>
                    <a:pt x="2919" y="2128"/>
                    <a:pt x="2919" y="1368"/>
                  </a:cubicBezTo>
                  <a:cubicBezTo>
                    <a:pt x="2919" y="608"/>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8" name="Google Shape;31648;p14"/>
            <p:cNvSpPr/>
            <p:nvPr/>
          </p:nvSpPr>
          <p:spPr>
            <a:xfrm>
              <a:off x="780675" y="394675"/>
              <a:ext cx="72975" cy="69175"/>
            </a:xfrm>
            <a:custGeom>
              <a:avLst/>
              <a:gdLst/>
              <a:ahLst/>
              <a:cxnLst/>
              <a:rect l="l" t="t" r="r" b="b"/>
              <a:pathLst>
                <a:path w="2919" h="2767" extrusionOk="0">
                  <a:moveTo>
                    <a:pt x="1460" y="0"/>
                  </a:moveTo>
                  <a:cubicBezTo>
                    <a:pt x="639" y="0"/>
                    <a:pt x="1" y="639"/>
                    <a:pt x="1" y="1399"/>
                  </a:cubicBezTo>
                  <a:cubicBezTo>
                    <a:pt x="1" y="2159"/>
                    <a:pt x="639" y="2766"/>
                    <a:pt x="1460" y="2766"/>
                  </a:cubicBezTo>
                  <a:cubicBezTo>
                    <a:pt x="2250" y="2766"/>
                    <a:pt x="2919" y="2159"/>
                    <a:pt x="2919" y="1399"/>
                  </a:cubicBezTo>
                  <a:cubicBezTo>
                    <a:pt x="2919" y="639"/>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9" name="Google Shape;31649;p14"/>
            <p:cNvSpPr/>
            <p:nvPr/>
          </p:nvSpPr>
          <p:spPr>
            <a:xfrm>
              <a:off x="782200" y="494975"/>
              <a:ext cx="69925" cy="66900"/>
            </a:xfrm>
            <a:custGeom>
              <a:avLst/>
              <a:gdLst/>
              <a:ahLst/>
              <a:cxnLst/>
              <a:rect l="l" t="t" r="r" b="b"/>
              <a:pathLst>
                <a:path w="2797" h="2676" extrusionOk="0">
                  <a:moveTo>
                    <a:pt x="1399" y="1"/>
                  </a:moveTo>
                  <a:cubicBezTo>
                    <a:pt x="608" y="1"/>
                    <a:pt x="0" y="609"/>
                    <a:pt x="0" y="1338"/>
                  </a:cubicBezTo>
                  <a:cubicBezTo>
                    <a:pt x="0" y="2068"/>
                    <a:pt x="608" y="2675"/>
                    <a:pt x="1399" y="2675"/>
                  </a:cubicBezTo>
                  <a:cubicBezTo>
                    <a:pt x="2189" y="267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0" name="Google Shape;31650;p14"/>
            <p:cNvSpPr/>
            <p:nvPr/>
          </p:nvSpPr>
          <p:spPr>
            <a:xfrm>
              <a:off x="782950" y="595275"/>
              <a:ext cx="68425" cy="64625"/>
            </a:xfrm>
            <a:custGeom>
              <a:avLst/>
              <a:gdLst/>
              <a:ahLst/>
              <a:cxnLst/>
              <a:rect l="l" t="t" r="r" b="b"/>
              <a:pathLst>
                <a:path w="2737" h="2585" extrusionOk="0">
                  <a:moveTo>
                    <a:pt x="1369" y="1"/>
                  </a:moveTo>
                  <a:cubicBezTo>
                    <a:pt x="609" y="1"/>
                    <a:pt x="1" y="578"/>
                    <a:pt x="1" y="1277"/>
                  </a:cubicBezTo>
                  <a:cubicBezTo>
                    <a:pt x="1" y="2007"/>
                    <a:pt x="609" y="2584"/>
                    <a:pt x="1369" y="2584"/>
                  </a:cubicBezTo>
                  <a:cubicBezTo>
                    <a:pt x="2128" y="2584"/>
                    <a:pt x="2736" y="2007"/>
                    <a:pt x="2736" y="1277"/>
                  </a:cubicBezTo>
                  <a:cubicBezTo>
                    <a:pt x="2736" y="578"/>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1" name="Google Shape;31651;p14"/>
            <p:cNvSpPr/>
            <p:nvPr/>
          </p:nvSpPr>
          <p:spPr>
            <a:xfrm>
              <a:off x="783725" y="694825"/>
              <a:ext cx="66875" cy="63100"/>
            </a:xfrm>
            <a:custGeom>
              <a:avLst/>
              <a:gdLst/>
              <a:ahLst/>
              <a:cxnLst/>
              <a:rect l="l" t="t" r="r" b="b"/>
              <a:pathLst>
                <a:path w="2675" h="2524" extrusionOk="0">
                  <a:moveTo>
                    <a:pt x="1338" y="1"/>
                  </a:moveTo>
                  <a:cubicBezTo>
                    <a:pt x="608" y="1"/>
                    <a:pt x="0" y="578"/>
                    <a:pt x="0" y="1277"/>
                  </a:cubicBezTo>
                  <a:cubicBezTo>
                    <a:pt x="0" y="1976"/>
                    <a:pt x="608" y="2524"/>
                    <a:pt x="1338" y="2524"/>
                  </a:cubicBezTo>
                  <a:cubicBezTo>
                    <a:pt x="2067" y="2524"/>
                    <a:pt x="2675" y="1976"/>
                    <a:pt x="2675" y="1277"/>
                  </a:cubicBezTo>
                  <a:cubicBezTo>
                    <a:pt x="2675" y="57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2" name="Google Shape;31652;p14"/>
            <p:cNvSpPr/>
            <p:nvPr/>
          </p:nvSpPr>
          <p:spPr>
            <a:xfrm>
              <a:off x="784475" y="795125"/>
              <a:ext cx="65375" cy="61575"/>
            </a:xfrm>
            <a:custGeom>
              <a:avLst/>
              <a:gdLst/>
              <a:ahLst/>
              <a:cxnLst/>
              <a:rect l="l" t="t" r="r" b="b"/>
              <a:pathLst>
                <a:path w="2615" h="2463" extrusionOk="0">
                  <a:moveTo>
                    <a:pt x="1308" y="1"/>
                  </a:moveTo>
                  <a:cubicBezTo>
                    <a:pt x="578" y="1"/>
                    <a:pt x="1" y="548"/>
                    <a:pt x="1" y="1217"/>
                  </a:cubicBezTo>
                  <a:cubicBezTo>
                    <a:pt x="1" y="1916"/>
                    <a:pt x="578" y="2463"/>
                    <a:pt x="1308" y="2463"/>
                  </a:cubicBezTo>
                  <a:cubicBezTo>
                    <a:pt x="2037" y="2463"/>
                    <a:pt x="2615" y="1916"/>
                    <a:pt x="2615" y="1217"/>
                  </a:cubicBezTo>
                  <a:cubicBezTo>
                    <a:pt x="2615" y="548"/>
                    <a:pt x="203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3" name="Google Shape;31653;p14"/>
            <p:cNvSpPr/>
            <p:nvPr/>
          </p:nvSpPr>
          <p:spPr>
            <a:xfrm>
              <a:off x="785225" y="894675"/>
              <a:ext cx="63875" cy="60050"/>
            </a:xfrm>
            <a:custGeom>
              <a:avLst/>
              <a:gdLst/>
              <a:ahLst/>
              <a:cxnLst/>
              <a:rect l="l" t="t" r="r" b="b"/>
              <a:pathLst>
                <a:path w="2555" h="2402" extrusionOk="0">
                  <a:moveTo>
                    <a:pt x="1278" y="1"/>
                  </a:moveTo>
                  <a:cubicBezTo>
                    <a:pt x="578" y="1"/>
                    <a:pt x="1" y="548"/>
                    <a:pt x="1" y="1217"/>
                  </a:cubicBezTo>
                  <a:cubicBezTo>
                    <a:pt x="1" y="1855"/>
                    <a:pt x="578" y="2402"/>
                    <a:pt x="1278" y="2402"/>
                  </a:cubicBezTo>
                  <a:cubicBezTo>
                    <a:pt x="1977" y="2402"/>
                    <a:pt x="2554" y="1855"/>
                    <a:pt x="2554" y="1217"/>
                  </a:cubicBezTo>
                  <a:cubicBezTo>
                    <a:pt x="2554" y="548"/>
                    <a:pt x="1977" y="1"/>
                    <a:pt x="1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4" name="Google Shape;31654;p14"/>
            <p:cNvSpPr/>
            <p:nvPr/>
          </p:nvSpPr>
          <p:spPr>
            <a:xfrm>
              <a:off x="786000" y="994225"/>
              <a:ext cx="62325" cy="59300"/>
            </a:xfrm>
            <a:custGeom>
              <a:avLst/>
              <a:gdLst/>
              <a:ahLst/>
              <a:cxnLst/>
              <a:rect l="l" t="t" r="r" b="b"/>
              <a:pathLst>
                <a:path w="2493" h="2372" extrusionOk="0">
                  <a:moveTo>
                    <a:pt x="1247" y="1"/>
                  </a:moveTo>
                  <a:cubicBezTo>
                    <a:pt x="547" y="1"/>
                    <a:pt x="0" y="548"/>
                    <a:pt x="0" y="1186"/>
                  </a:cubicBezTo>
                  <a:cubicBezTo>
                    <a:pt x="0" y="1824"/>
                    <a:pt x="547" y="2371"/>
                    <a:pt x="1247" y="2371"/>
                  </a:cubicBezTo>
                  <a:cubicBezTo>
                    <a:pt x="1946" y="2371"/>
                    <a:pt x="2493" y="1824"/>
                    <a:pt x="2493" y="1186"/>
                  </a:cubicBezTo>
                  <a:cubicBezTo>
                    <a:pt x="2493"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5" name="Google Shape;31655;p14"/>
            <p:cNvSpPr/>
            <p:nvPr/>
          </p:nvSpPr>
          <p:spPr>
            <a:xfrm>
              <a:off x="786750" y="1094525"/>
              <a:ext cx="60825" cy="57025"/>
            </a:xfrm>
            <a:custGeom>
              <a:avLst/>
              <a:gdLst/>
              <a:ahLst/>
              <a:cxnLst/>
              <a:rect l="l" t="t" r="r" b="b"/>
              <a:pathLst>
                <a:path w="2433" h="2281" extrusionOk="0">
                  <a:moveTo>
                    <a:pt x="1217" y="1"/>
                  </a:moveTo>
                  <a:cubicBezTo>
                    <a:pt x="548" y="1"/>
                    <a:pt x="1" y="517"/>
                    <a:pt x="1" y="1125"/>
                  </a:cubicBezTo>
                  <a:cubicBezTo>
                    <a:pt x="1" y="1764"/>
                    <a:pt x="548" y="2280"/>
                    <a:pt x="1217" y="2280"/>
                  </a:cubicBezTo>
                  <a:cubicBezTo>
                    <a:pt x="1885" y="2280"/>
                    <a:pt x="2432" y="1764"/>
                    <a:pt x="2432" y="1125"/>
                  </a:cubicBezTo>
                  <a:cubicBezTo>
                    <a:pt x="2432" y="517"/>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6" name="Google Shape;31656;p14"/>
            <p:cNvSpPr/>
            <p:nvPr/>
          </p:nvSpPr>
          <p:spPr>
            <a:xfrm>
              <a:off x="787525" y="1194075"/>
              <a:ext cx="59275" cy="55500"/>
            </a:xfrm>
            <a:custGeom>
              <a:avLst/>
              <a:gdLst/>
              <a:ahLst/>
              <a:cxnLst/>
              <a:rect l="l" t="t" r="r" b="b"/>
              <a:pathLst>
                <a:path w="2371" h="2220" extrusionOk="0">
                  <a:moveTo>
                    <a:pt x="1186" y="1"/>
                  </a:moveTo>
                  <a:cubicBezTo>
                    <a:pt x="547" y="1"/>
                    <a:pt x="0" y="517"/>
                    <a:pt x="0" y="1125"/>
                  </a:cubicBezTo>
                  <a:cubicBezTo>
                    <a:pt x="0" y="1733"/>
                    <a:pt x="547" y="2219"/>
                    <a:pt x="1186" y="2219"/>
                  </a:cubicBezTo>
                  <a:cubicBezTo>
                    <a:pt x="1824" y="2219"/>
                    <a:pt x="2371" y="1733"/>
                    <a:pt x="2371" y="1125"/>
                  </a:cubicBezTo>
                  <a:cubicBezTo>
                    <a:pt x="237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7" name="Google Shape;31657;p14"/>
            <p:cNvSpPr/>
            <p:nvPr/>
          </p:nvSpPr>
          <p:spPr>
            <a:xfrm>
              <a:off x="788275" y="1294375"/>
              <a:ext cx="57775" cy="53975"/>
            </a:xfrm>
            <a:custGeom>
              <a:avLst/>
              <a:gdLst/>
              <a:ahLst/>
              <a:cxnLst/>
              <a:rect l="l" t="t" r="r" b="b"/>
              <a:pathLst>
                <a:path w="2311" h="2159" extrusionOk="0">
                  <a:moveTo>
                    <a:pt x="1156" y="1"/>
                  </a:moveTo>
                  <a:cubicBezTo>
                    <a:pt x="517" y="1"/>
                    <a:pt x="0" y="487"/>
                    <a:pt x="0" y="1065"/>
                  </a:cubicBezTo>
                  <a:cubicBezTo>
                    <a:pt x="0" y="1673"/>
                    <a:pt x="517" y="2159"/>
                    <a:pt x="1156" y="2159"/>
                  </a:cubicBezTo>
                  <a:cubicBezTo>
                    <a:pt x="1794" y="2159"/>
                    <a:pt x="2311" y="1673"/>
                    <a:pt x="2311" y="1065"/>
                  </a:cubicBezTo>
                  <a:cubicBezTo>
                    <a:pt x="2311" y="487"/>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8" name="Google Shape;31658;p14"/>
            <p:cNvSpPr/>
            <p:nvPr/>
          </p:nvSpPr>
          <p:spPr>
            <a:xfrm>
              <a:off x="789025" y="1393925"/>
              <a:ext cx="56275" cy="53225"/>
            </a:xfrm>
            <a:custGeom>
              <a:avLst/>
              <a:gdLst/>
              <a:ahLst/>
              <a:cxnLst/>
              <a:rect l="l" t="t" r="r" b="b"/>
              <a:pathLst>
                <a:path w="2251" h="2129" extrusionOk="0">
                  <a:moveTo>
                    <a:pt x="1126" y="1"/>
                  </a:moveTo>
                  <a:cubicBezTo>
                    <a:pt x="487" y="1"/>
                    <a:pt x="1" y="457"/>
                    <a:pt x="1" y="1064"/>
                  </a:cubicBezTo>
                  <a:cubicBezTo>
                    <a:pt x="1" y="1642"/>
                    <a:pt x="487" y="2128"/>
                    <a:pt x="1126" y="2128"/>
                  </a:cubicBezTo>
                  <a:cubicBezTo>
                    <a:pt x="1733" y="2128"/>
                    <a:pt x="2250" y="1642"/>
                    <a:pt x="2250" y="1064"/>
                  </a:cubicBezTo>
                  <a:cubicBezTo>
                    <a:pt x="2250" y="457"/>
                    <a:pt x="1733"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9" name="Google Shape;31659;p14"/>
            <p:cNvSpPr/>
            <p:nvPr/>
          </p:nvSpPr>
          <p:spPr>
            <a:xfrm>
              <a:off x="789800" y="1493475"/>
              <a:ext cx="54725" cy="51700"/>
            </a:xfrm>
            <a:custGeom>
              <a:avLst/>
              <a:gdLst/>
              <a:ahLst/>
              <a:cxnLst/>
              <a:rect l="l" t="t" r="r" b="b"/>
              <a:pathLst>
                <a:path w="2189" h="2068" extrusionOk="0">
                  <a:moveTo>
                    <a:pt x="1095" y="0"/>
                  </a:moveTo>
                  <a:cubicBezTo>
                    <a:pt x="487" y="0"/>
                    <a:pt x="0" y="456"/>
                    <a:pt x="0" y="1034"/>
                  </a:cubicBezTo>
                  <a:cubicBezTo>
                    <a:pt x="0" y="1611"/>
                    <a:pt x="487" y="2067"/>
                    <a:pt x="1095" y="2067"/>
                  </a:cubicBezTo>
                  <a:cubicBezTo>
                    <a:pt x="1702" y="2067"/>
                    <a:pt x="2189" y="1611"/>
                    <a:pt x="2189" y="1034"/>
                  </a:cubicBezTo>
                  <a:cubicBezTo>
                    <a:pt x="2189" y="456"/>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0" name="Google Shape;31660;p14"/>
            <p:cNvSpPr/>
            <p:nvPr/>
          </p:nvSpPr>
          <p:spPr>
            <a:xfrm>
              <a:off x="790550" y="1593025"/>
              <a:ext cx="53225" cy="50925"/>
            </a:xfrm>
            <a:custGeom>
              <a:avLst/>
              <a:gdLst/>
              <a:ahLst/>
              <a:cxnLst/>
              <a:rect l="l" t="t" r="r" b="b"/>
              <a:pathLst>
                <a:path w="2129" h="2037" extrusionOk="0">
                  <a:moveTo>
                    <a:pt x="1065" y="0"/>
                  </a:moveTo>
                  <a:cubicBezTo>
                    <a:pt x="457" y="0"/>
                    <a:pt x="1" y="456"/>
                    <a:pt x="1" y="1003"/>
                  </a:cubicBezTo>
                  <a:cubicBezTo>
                    <a:pt x="1" y="1581"/>
                    <a:pt x="457" y="2037"/>
                    <a:pt x="1065" y="2037"/>
                  </a:cubicBezTo>
                  <a:cubicBezTo>
                    <a:pt x="1642" y="2037"/>
                    <a:pt x="2128" y="1581"/>
                    <a:pt x="2128" y="1003"/>
                  </a:cubicBezTo>
                  <a:cubicBezTo>
                    <a:pt x="2128" y="456"/>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1" name="Google Shape;31661;p14"/>
            <p:cNvSpPr/>
            <p:nvPr/>
          </p:nvSpPr>
          <p:spPr>
            <a:xfrm>
              <a:off x="791325" y="1693325"/>
              <a:ext cx="51675" cy="48650"/>
            </a:xfrm>
            <a:custGeom>
              <a:avLst/>
              <a:gdLst/>
              <a:ahLst/>
              <a:cxnLst/>
              <a:rect l="l" t="t" r="r" b="b"/>
              <a:pathLst>
                <a:path w="2067" h="1946" extrusionOk="0">
                  <a:moveTo>
                    <a:pt x="1034" y="0"/>
                  </a:moveTo>
                  <a:cubicBezTo>
                    <a:pt x="456" y="0"/>
                    <a:pt x="0" y="426"/>
                    <a:pt x="0" y="973"/>
                  </a:cubicBezTo>
                  <a:cubicBezTo>
                    <a:pt x="0" y="1490"/>
                    <a:pt x="456" y="1946"/>
                    <a:pt x="1034" y="1946"/>
                  </a:cubicBezTo>
                  <a:cubicBezTo>
                    <a:pt x="1611" y="1946"/>
                    <a:pt x="2067" y="149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2" name="Google Shape;31662;p14"/>
            <p:cNvSpPr/>
            <p:nvPr/>
          </p:nvSpPr>
          <p:spPr>
            <a:xfrm>
              <a:off x="792075" y="1792875"/>
              <a:ext cx="50175" cy="47125"/>
            </a:xfrm>
            <a:custGeom>
              <a:avLst/>
              <a:gdLst/>
              <a:ahLst/>
              <a:cxnLst/>
              <a:rect l="l" t="t" r="r" b="b"/>
              <a:pathLst>
                <a:path w="2007" h="1885" extrusionOk="0">
                  <a:moveTo>
                    <a:pt x="1004" y="0"/>
                  </a:moveTo>
                  <a:cubicBezTo>
                    <a:pt x="456" y="0"/>
                    <a:pt x="0" y="426"/>
                    <a:pt x="0" y="943"/>
                  </a:cubicBezTo>
                  <a:cubicBezTo>
                    <a:pt x="0" y="1459"/>
                    <a:pt x="456" y="1885"/>
                    <a:pt x="1004" y="1885"/>
                  </a:cubicBezTo>
                  <a:cubicBezTo>
                    <a:pt x="1551" y="1885"/>
                    <a:pt x="2007" y="1459"/>
                    <a:pt x="2007" y="943"/>
                  </a:cubicBezTo>
                  <a:cubicBezTo>
                    <a:pt x="2007" y="426"/>
                    <a:pt x="155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3" name="Google Shape;31663;p14"/>
            <p:cNvSpPr/>
            <p:nvPr/>
          </p:nvSpPr>
          <p:spPr>
            <a:xfrm>
              <a:off x="792825" y="1893175"/>
              <a:ext cx="48675" cy="45625"/>
            </a:xfrm>
            <a:custGeom>
              <a:avLst/>
              <a:gdLst/>
              <a:ahLst/>
              <a:cxnLst/>
              <a:rect l="l" t="t" r="r" b="b"/>
              <a:pathLst>
                <a:path w="1947" h="1825" extrusionOk="0">
                  <a:moveTo>
                    <a:pt x="974" y="1"/>
                  </a:moveTo>
                  <a:cubicBezTo>
                    <a:pt x="426" y="1"/>
                    <a:pt x="1" y="396"/>
                    <a:pt x="1" y="912"/>
                  </a:cubicBezTo>
                  <a:cubicBezTo>
                    <a:pt x="1" y="1399"/>
                    <a:pt x="426" y="1824"/>
                    <a:pt x="974" y="1824"/>
                  </a:cubicBezTo>
                  <a:cubicBezTo>
                    <a:pt x="1521" y="1824"/>
                    <a:pt x="1946" y="1399"/>
                    <a:pt x="1946" y="912"/>
                  </a:cubicBezTo>
                  <a:cubicBezTo>
                    <a:pt x="1946" y="396"/>
                    <a:pt x="1521"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4" name="Google Shape;31664;p14"/>
            <p:cNvSpPr/>
            <p:nvPr/>
          </p:nvSpPr>
          <p:spPr>
            <a:xfrm>
              <a:off x="793600" y="1992725"/>
              <a:ext cx="47125" cy="44100"/>
            </a:xfrm>
            <a:custGeom>
              <a:avLst/>
              <a:gdLst/>
              <a:ahLst/>
              <a:cxnLst/>
              <a:rect l="l" t="t" r="r" b="b"/>
              <a:pathLst>
                <a:path w="1885" h="1764" extrusionOk="0">
                  <a:moveTo>
                    <a:pt x="943" y="0"/>
                  </a:moveTo>
                  <a:cubicBezTo>
                    <a:pt x="426" y="0"/>
                    <a:pt x="0" y="395"/>
                    <a:pt x="0" y="882"/>
                  </a:cubicBezTo>
                  <a:cubicBezTo>
                    <a:pt x="0" y="1368"/>
                    <a:pt x="426" y="1763"/>
                    <a:pt x="943" y="1763"/>
                  </a:cubicBezTo>
                  <a:cubicBezTo>
                    <a:pt x="1459" y="1763"/>
                    <a:pt x="1885" y="1368"/>
                    <a:pt x="1885" y="882"/>
                  </a:cubicBezTo>
                  <a:cubicBezTo>
                    <a:pt x="1885" y="395"/>
                    <a:pt x="145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5" name="Google Shape;31665;p14"/>
            <p:cNvSpPr/>
            <p:nvPr/>
          </p:nvSpPr>
          <p:spPr>
            <a:xfrm>
              <a:off x="794350" y="2092275"/>
              <a:ext cx="45625" cy="43325"/>
            </a:xfrm>
            <a:custGeom>
              <a:avLst/>
              <a:gdLst/>
              <a:ahLst/>
              <a:cxnLst/>
              <a:rect l="l" t="t" r="r" b="b"/>
              <a:pathLst>
                <a:path w="1825" h="1733" extrusionOk="0">
                  <a:moveTo>
                    <a:pt x="913" y="0"/>
                  </a:moveTo>
                  <a:cubicBezTo>
                    <a:pt x="396" y="0"/>
                    <a:pt x="1" y="395"/>
                    <a:pt x="1" y="851"/>
                  </a:cubicBezTo>
                  <a:cubicBezTo>
                    <a:pt x="1" y="1338"/>
                    <a:pt x="396" y="1733"/>
                    <a:pt x="913" y="1733"/>
                  </a:cubicBezTo>
                  <a:cubicBezTo>
                    <a:pt x="1429" y="1733"/>
                    <a:pt x="1824" y="1338"/>
                    <a:pt x="1824" y="851"/>
                  </a:cubicBezTo>
                  <a:cubicBezTo>
                    <a:pt x="1824" y="395"/>
                    <a:pt x="1429"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6" name="Google Shape;31666;p14"/>
            <p:cNvSpPr/>
            <p:nvPr/>
          </p:nvSpPr>
          <p:spPr>
            <a:xfrm>
              <a:off x="795125" y="2192575"/>
              <a:ext cx="44075" cy="41050"/>
            </a:xfrm>
            <a:custGeom>
              <a:avLst/>
              <a:gdLst/>
              <a:ahLst/>
              <a:cxnLst/>
              <a:rect l="l" t="t" r="r" b="b"/>
              <a:pathLst>
                <a:path w="1763" h="1642" extrusionOk="0">
                  <a:moveTo>
                    <a:pt x="882" y="0"/>
                  </a:moveTo>
                  <a:cubicBezTo>
                    <a:pt x="395" y="0"/>
                    <a:pt x="0" y="365"/>
                    <a:pt x="0" y="821"/>
                  </a:cubicBezTo>
                  <a:cubicBezTo>
                    <a:pt x="0" y="1277"/>
                    <a:pt x="395" y="1642"/>
                    <a:pt x="882" y="1642"/>
                  </a:cubicBezTo>
                  <a:cubicBezTo>
                    <a:pt x="1368" y="1642"/>
                    <a:pt x="1763" y="1277"/>
                    <a:pt x="1763" y="821"/>
                  </a:cubicBezTo>
                  <a:cubicBezTo>
                    <a:pt x="176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7" name="Google Shape;31667;p14"/>
            <p:cNvSpPr/>
            <p:nvPr/>
          </p:nvSpPr>
          <p:spPr>
            <a:xfrm>
              <a:off x="795875" y="2292125"/>
              <a:ext cx="42575" cy="40300"/>
            </a:xfrm>
            <a:custGeom>
              <a:avLst/>
              <a:gdLst/>
              <a:ahLst/>
              <a:cxnLst/>
              <a:rect l="l" t="t" r="r" b="b"/>
              <a:pathLst>
                <a:path w="1703" h="1612" extrusionOk="0">
                  <a:moveTo>
                    <a:pt x="852" y="0"/>
                  </a:moveTo>
                  <a:cubicBezTo>
                    <a:pt x="365" y="0"/>
                    <a:pt x="0" y="365"/>
                    <a:pt x="0" y="790"/>
                  </a:cubicBezTo>
                  <a:cubicBezTo>
                    <a:pt x="0" y="1246"/>
                    <a:pt x="365" y="1611"/>
                    <a:pt x="852" y="1611"/>
                  </a:cubicBezTo>
                  <a:cubicBezTo>
                    <a:pt x="1307" y="1611"/>
                    <a:pt x="1703" y="1246"/>
                    <a:pt x="1703" y="790"/>
                  </a:cubicBezTo>
                  <a:cubicBezTo>
                    <a:pt x="1703" y="365"/>
                    <a:pt x="1307"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8" name="Google Shape;31668;p14"/>
            <p:cNvSpPr/>
            <p:nvPr/>
          </p:nvSpPr>
          <p:spPr>
            <a:xfrm>
              <a:off x="796625" y="2391675"/>
              <a:ext cx="41075" cy="38775"/>
            </a:xfrm>
            <a:custGeom>
              <a:avLst/>
              <a:gdLst/>
              <a:ahLst/>
              <a:cxnLst/>
              <a:rect l="l" t="t" r="r" b="b"/>
              <a:pathLst>
                <a:path w="1643" h="1551" extrusionOk="0">
                  <a:moveTo>
                    <a:pt x="822" y="0"/>
                  </a:moveTo>
                  <a:cubicBezTo>
                    <a:pt x="366" y="0"/>
                    <a:pt x="1" y="334"/>
                    <a:pt x="1" y="790"/>
                  </a:cubicBezTo>
                  <a:cubicBezTo>
                    <a:pt x="1" y="1216"/>
                    <a:pt x="366" y="1550"/>
                    <a:pt x="822" y="1550"/>
                  </a:cubicBezTo>
                  <a:cubicBezTo>
                    <a:pt x="1277" y="1550"/>
                    <a:pt x="1642" y="1216"/>
                    <a:pt x="1642" y="790"/>
                  </a:cubicBezTo>
                  <a:cubicBezTo>
                    <a:pt x="1642" y="334"/>
                    <a:pt x="1277" y="0"/>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9" name="Google Shape;31669;p14"/>
            <p:cNvSpPr/>
            <p:nvPr/>
          </p:nvSpPr>
          <p:spPr>
            <a:xfrm>
              <a:off x="796625" y="2491200"/>
              <a:ext cx="40300" cy="38025"/>
            </a:xfrm>
            <a:custGeom>
              <a:avLst/>
              <a:gdLst/>
              <a:ahLst/>
              <a:cxnLst/>
              <a:rect l="l" t="t" r="r" b="b"/>
              <a:pathLst>
                <a:path w="1612" h="1521" extrusionOk="0">
                  <a:moveTo>
                    <a:pt x="822" y="1"/>
                  </a:moveTo>
                  <a:cubicBezTo>
                    <a:pt x="366" y="1"/>
                    <a:pt x="1" y="335"/>
                    <a:pt x="1" y="761"/>
                  </a:cubicBezTo>
                  <a:cubicBezTo>
                    <a:pt x="1" y="1186"/>
                    <a:pt x="366" y="1521"/>
                    <a:pt x="822" y="1521"/>
                  </a:cubicBezTo>
                  <a:cubicBezTo>
                    <a:pt x="1277" y="1521"/>
                    <a:pt x="1612" y="1186"/>
                    <a:pt x="1612" y="761"/>
                  </a:cubicBezTo>
                  <a:cubicBezTo>
                    <a:pt x="1612" y="335"/>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0" name="Google Shape;31670;p14"/>
            <p:cNvSpPr/>
            <p:nvPr/>
          </p:nvSpPr>
          <p:spPr>
            <a:xfrm>
              <a:off x="797400" y="2590750"/>
              <a:ext cx="39525" cy="37275"/>
            </a:xfrm>
            <a:custGeom>
              <a:avLst/>
              <a:gdLst/>
              <a:ahLst/>
              <a:cxnLst/>
              <a:rect l="l" t="t" r="r" b="b"/>
              <a:pathLst>
                <a:path w="1581" h="1491" extrusionOk="0">
                  <a:moveTo>
                    <a:pt x="791" y="1"/>
                  </a:moveTo>
                  <a:cubicBezTo>
                    <a:pt x="365" y="1"/>
                    <a:pt x="0" y="335"/>
                    <a:pt x="0" y="730"/>
                  </a:cubicBezTo>
                  <a:cubicBezTo>
                    <a:pt x="0" y="1156"/>
                    <a:pt x="365" y="1490"/>
                    <a:pt x="791" y="1490"/>
                  </a:cubicBezTo>
                  <a:cubicBezTo>
                    <a:pt x="1216" y="1490"/>
                    <a:pt x="1581" y="1156"/>
                    <a:pt x="1581" y="730"/>
                  </a:cubicBezTo>
                  <a:cubicBezTo>
                    <a:pt x="1581" y="33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1" name="Google Shape;31671;p14"/>
            <p:cNvSpPr/>
            <p:nvPr/>
          </p:nvSpPr>
          <p:spPr>
            <a:xfrm>
              <a:off x="798150" y="2691050"/>
              <a:ext cx="37275" cy="35000"/>
            </a:xfrm>
            <a:custGeom>
              <a:avLst/>
              <a:gdLst/>
              <a:ahLst/>
              <a:cxnLst/>
              <a:rect l="l" t="t" r="r" b="b"/>
              <a:pathLst>
                <a:path w="1491" h="1400" extrusionOk="0">
                  <a:moveTo>
                    <a:pt x="761" y="1"/>
                  </a:moveTo>
                  <a:cubicBezTo>
                    <a:pt x="335" y="1"/>
                    <a:pt x="1" y="305"/>
                    <a:pt x="1" y="700"/>
                  </a:cubicBezTo>
                  <a:cubicBezTo>
                    <a:pt x="1" y="1095"/>
                    <a:pt x="335" y="1399"/>
                    <a:pt x="761" y="1399"/>
                  </a:cubicBezTo>
                  <a:cubicBezTo>
                    <a:pt x="1156" y="1399"/>
                    <a:pt x="1490" y="1095"/>
                    <a:pt x="1490" y="700"/>
                  </a:cubicBezTo>
                  <a:cubicBezTo>
                    <a:pt x="1490" y="30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2" name="Google Shape;31672;p14"/>
            <p:cNvSpPr/>
            <p:nvPr/>
          </p:nvSpPr>
          <p:spPr>
            <a:xfrm>
              <a:off x="798925" y="2790600"/>
              <a:ext cx="36500" cy="34225"/>
            </a:xfrm>
            <a:custGeom>
              <a:avLst/>
              <a:gdLst/>
              <a:ahLst/>
              <a:cxnLst/>
              <a:rect l="l" t="t" r="r" b="b"/>
              <a:pathLst>
                <a:path w="1460" h="1369" extrusionOk="0">
                  <a:moveTo>
                    <a:pt x="730" y="1"/>
                  </a:moveTo>
                  <a:cubicBezTo>
                    <a:pt x="334" y="1"/>
                    <a:pt x="0" y="305"/>
                    <a:pt x="0" y="669"/>
                  </a:cubicBezTo>
                  <a:cubicBezTo>
                    <a:pt x="0" y="1065"/>
                    <a:pt x="334" y="1368"/>
                    <a:pt x="730" y="1368"/>
                  </a:cubicBezTo>
                  <a:cubicBezTo>
                    <a:pt x="1125" y="1368"/>
                    <a:pt x="1459" y="1065"/>
                    <a:pt x="1459" y="669"/>
                  </a:cubicBezTo>
                  <a:cubicBezTo>
                    <a:pt x="145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3" name="Google Shape;31673;p14"/>
            <p:cNvSpPr/>
            <p:nvPr/>
          </p:nvSpPr>
          <p:spPr>
            <a:xfrm>
              <a:off x="799675" y="2890150"/>
              <a:ext cx="34975" cy="32700"/>
            </a:xfrm>
            <a:custGeom>
              <a:avLst/>
              <a:gdLst/>
              <a:ahLst/>
              <a:cxnLst/>
              <a:rect l="l" t="t" r="r" b="b"/>
              <a:pathLst>
                <a:path w="1399" h="1308" extrusionOk="0">
                  <a:moveTo>
                    <a:pt x="700" y="1"/>
                  </a:moveTo>
                  <a:cubicBezTo>
                    <a:pt x="304" y="1"/>
                    <a:pt x="0" y="304"/>
                    <a:pt x="0" y="669"/>
                  </a:cubicBezTo>
                  <a:cubicBezTo>
                    <a:pt x="0" y="1034"/>
                    <a:pt x="304" y="1308"/>
                    <a:pt x="700" y="1308"/>
                  </a:cubicBezTo>
                  <a:cubicBezTo>
                    <a:pt x="1095" y="1308"/>
                    <a:pt x="1399" y="1034"/>
                    <a:pt x="1399" y="669"/>
                  </a:cubicBezTo>
                  <a:cubicBezTo>
                    <a:pt x="1399" y="30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4" name="Google Shape;31674;p14"/>
            <p:cNvSpPr/>
            <p:nvPr/>
          </p:nvSpPr>
          <p:spPr>
            <a:xfrm>
              <a:off x="800425" y="2989700"/>
              <a:ext cx="33475" cy="31925"/>
            </a:xfrm>
            <a:custGeom>
              <a:avLst/>
              <a:gdLst/>
              <a:ahLst/>
              <a:cxnLst/>
              <a:rect l="l" t="t" r="r" b="b"/>
              <a:pathLst>
                <a:path w="1339" h="1277" extrusionOk="0">
                  <a:moveTo>
                    <a:pt x="670" y="0"/>
                  </a:moveTo>
                  <a:cubicBezTo>
                    <a:pt x="305" y="0"/>
                    <a:pt x="1" y="274"/>
                    <a:pt x="1" y="639"/>
                  </a:cubicBezTo>
                  <a:cubicBezTo>
                    <a:pt x="1" y="1003"/>
                    <a:pt x="305" y="1277"/>
                    <a:pt x="670" y="1277"/>
                  </a:cubicBezTo>
                  <a:cubicBezTo>
                    <a:pt x="1034" y="1277"/>
                    <a:pt x="1338" y="1003"/>
                    <a:pt x="1338" y="639"/>
                  </a:cubicBezTo>
                  <a:cubicBezTo>
                    <a:pt x="133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5" name="Google Shape;31675;p14"/>
            <p:cNvSpPr/>
            <p:nvPr/>
          </p:nvSpPr>
          <p:spPr>
            <a:xfrm>
              <a:off x="800425" y="3089250"/>
              <a:ext cx="32700" cy="31175"/>
            </a:xfrm>
            <a:custGeom>
              <a:avLst/>
              <a:gdLst/>
              <a:ahLst/>
              <a:cxnLst/>
              <a:rect l="l" t="t" r="r" b="b"/>
              <a:pathLst>
                <a:path w="1308" h="1247" extrusionOk="0">
                  <a:moveTo>
                    <a:pt x="670" y="0"/>
                  </a:moveTo>
                  <a:cubicBezTo>
                    <a:pt x="305" y="0"/>
                    <a:pt x="1" y="274"/>
                    <a:pt x="1" y="608"/>
                  </a:cubicBezTo>
                  <a:cubicBezTo>
                    <a:pt x="1" y="973"/>
                    <a:pt x="305" y="1246"/>
                    <a:pt x="670" y="1246"/>
                  </a:cubicBezTo>
                  <a:cubicBezTo>
                    <a:pt x="1034" y="1246"/>
                    <a:pt x="1308" y="973"/>
                    <a:pt x="1308" y="608"/>
                  </a:cubicBezTo>
                  <a:cubicBezTo>
                    <a:pt x="130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6" name="Google Shape;31676;p14"/>
            <p:cNvSpPr/>
            <p:nvPr/>
          </p:nvSpPr>
          <p:spPr>
            <a:xfrm>
              <a:off x="801950" y="3189550"/>
              <a:ext cx="30425" cy="28900"/>
            </a:xfrm>
            <a:custGeom>
              <a:avLst/>
              <a:gdLst/>
              <a:ahLst/>
              <a:cxnLst/>
              <a:rect l="l" t="t" r="r" b="b"/>
              <a:pathLst>
                <a:path w="1217" h="1156" extrusionOk="0">
                  <a:moveTo>
                    <a:pt x="609" y="0"/>
                  </a:moveTo>
                  <a:cubicBezTo>
                    <a:pt x="274" y="0"/>
                    <a:pt x="1" y="244"/>
                    <a:pt x="1" y="578"/>
                  </a:cubicBezTo>
                  <a:cubicBezTo>
                    <a:pt x="1" y="882"/>
                    <a:pt x="274" y="1155"/>
                    <a:pt x="609" y="1155"/>
                  </a:cubicBezTo>
                  <a:cubicBezTo>
                    <a:pt x="943" y="1155"/>
                    <a:pt x="1216" y="882"/>
                    <a:pt x="1216" y="578"/>
                  </a:cubicBezTo>
                  <a:cubicBezTo>
                    <a:pt x="121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7" name="Google Shape;31677;p14"/>
            <p:cNvSpPr/>
            <p:nvPr/>
          </p:nvSpPr>
          <p:spPr>
            <a:xfrm>
              <a:off x="801950" y="3288325"/>
              <a:ext cx="30425" cy="28900"/>
            </a:xfrm>
            <a:custGeom>
              <a:avLst/>
              <a:gdLst/>
              <a:ahLst/>
              <a:cxnLst/>
              <a:rect l="l" t="t" r="r" b="b"/>
              <a:pathLst>
                <a:path w="1217" h="1156" extrusionOk="0">
                  <a:moveTo>
                    <a:pt x="609" y="1"/>
                  </a:moveTo>
                  <a:cubicBezTo>
                    <a:pt x="274" y="1"/>
                    <a:pt x="1" y="274"/>
                    <a:pt x="1" y="578"/>
                  </a:cubicBezTo>
                  <a:cubicBezTo>
                    <a:pt x="1" y="913"/>
                    <a:pt x="274" y="1156"/>
                    <a:pt x="609" y="1156"/>
                  </a:cubicBezTo>
                  <a:cubicBezTo>
                    <a:pt x="943" y="1156"/>
                    <a:pt x="1216" y="913"/>
                    <a:pt x="1216" y="578"/>
                  </a:cubicBezTo>
                  <a:cubicBezTo>
                    <a:pt x="1216" y="27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8" name="Google Shape;31678;p14"/>
            <p:cNvSpPr/>
            <p:nvPr/>
          </p:nvSpPr>
          <p:spPr>
            <a:xfrm>
              <a:off x="802725" y="3388650"/>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9" name="Google Shape;31679;p14"/>
            <p:cNvSpPr/>
            <p:nvPr/>
          </p:nvSpPr>
          <p:spPr>
            <a:xfrm>
              <a:off x="803475" y="3488175"/>
              <a:ext cx="27375" cy="25875"/>
            </a:xfrm>
            <a:custGeom>
              <a:avLst/>
              <a:gdLst/>
              <a:ahLst/>
              <a:cxnLst/>
              <a:rect l="l" t="t" r="r" b="b"/>
              <a:pathLst>
                <a:path w="1095" h="1035" extrusionOk="0">
                  <a:moveTo>
                    <a:pt x="548" y="1"/>
                  </a:moveTo>
                  <a:cubicBezTo>
                    <a:pt x="244" y="1"/>
                    <a:pt x="0" y="214"/>
                    <a:pt x="0" y="518"/>
                  </a:cubicBezTo>
                  <a:cubicBezTo>
                    <a:pt x="0" y="822"/>
                    <a:pt x="244" y="1034"/>
                    <a:pt x="548" y="1034"/>
                  </a:cubicBezTo>
                  <a:cubicBezTo>
                    <a:pt x="851" y="1034"/>
                    <a:pt x="1095" y="822"/>
                    <a:pt x="1095" y="518"/>
                  </a:cubicBezTo>
                  <a:cubicBezTo>
                    <a:pt x="1095" y="21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0" name="Google Shape;31680;p14"/>
            <p:cNvSpPr/>
            <p:nvPr/>
          </p:nvSpPr>
          <p:spPr>
            <a:xfrm>
              <a:off x="803475" y="3587725"/>
              <a:ext cx="27375" cy="25100"/>
            </a:xfrm>
            <a:custGeom>
              <a:avLst/>
              <a:gdLst/>
              <a:ahLst/>
              <a:cxnLst/>
              <a:rect l="l" t="t" r="r" b="b"/>
              <a:pathLst>
                <a:path w="1095" h="1004" extrusionOk="0">
                  <a:moveTo>
                    <a:pt x="548" y="1"/>
                  </a:moveTo>
                  <a:cubicBezTo>
                    <a:pt x="244" y="1"/>
                    <a:pt x="0" y="213"/>
                    <a:pt x="0" y="487"/>
                  </a:cubicBezTo>
                  <a:cubicBezTo>
                    <a:pt x="0" y="791"/>
                    <a:pt x="244" y="1004"/>
                    <a:pt x="548" y="1004"/>
                  </a:cubicBezTo>
                  <a:cubicBezTo>
                    <a:pt x="851" y="1004"/>
                    <a:pt x="1095" y="791"/>
                    <a:pt x="1095" y="487"/>
                  </a:cubicBezTo>
                  <a:cubicBezTo>
                    <a:pt x="1095" y="213"/>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1" name="Google Shape;31681;p14"/>
            <p:cNvSpPr/>
            <p:nvPr/>
          </p:nvSpPr>
          <p:spPr>
            <a:xfrm>
              <a:off x="804225" y="3687275"/>
              <a:ext cx="25875" cy="24350"/>
            </a:xfrm>
            <a:custGeom>
              <a:avLst/>
              <a:gdLst/>
              <a:ahLst/>
              <a:cxnLst/>
              <a:rect l="l" t="t" r="r" b="b"/>
              <a:pathLst>
                <a:path w="1035" h="974"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2" name="Google Shape;31682;p14"/>
            <p:cNvSpPr/>
            <p:nvPr/>
          </p:nvSpPr>
          <p:spPr>
            <a:xfrm>
              <a:off x="805000" y="3786825"/>
              <a:ext cx="24325" cy="22825"/>
            </a:xfrm>
            <a:custGeom>
              <a:avLst/>
              <a:gdLst/>
              <a:ahLst/>
              <a:cxnLst/>
              <a:rect l="l" t="t" r="r" b="b"/>
              <a:pathLst>
                <a:path w="973" h="913" extrusionOk="0">
                  <a:moveTo>
                    <a:pt x="487" y="0"/>
                  </a:moveTo>
                  <a:cubicBezTo>
                    <a:pt x="213" y="0"/>
                    <a:pt x="0" y="213"/>
                    <a:pt x="0" y="456"/>
                  </a:cubicBezTo>
                  <a:cubicBezTo>
                    <a:pt x="0" y="730"/>
                    <a:pt x="213" y="912"/>
                    <a:pt x="487" y="912"/>
                  </a:cubicBezTo>
                  <a:cubicBezTo>
                    <a:pt x="760" y="912"/>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3" name="Google Shape;31683;p14"/>
            <p:cNvSpPr/>
            <p:nvPr/>
          </p:nvSpPr>
          <p:spPr>
            <a:xfrm>
              <a:off x="805750" y="3886375"/>
              <a:ext cx="22825" cy="22050"/>
            </a:xfrm>
            <a:custGeom>
              <a:avLst/>
              <a:gdLst/>
              <a:ahLst/>
              <a:cxnLst/>
              <a:rect l="l" t="t" r="r" b="b"/>
              <a:pathLst>
                <a:path w="913" h="882" extrusionOk="0">
                  <a:moveTo>
                    <a:pt x="457" y="0"/>
                  </a:moveTo>
                  <a:cubicBezTo>
                    <a:pt x="183" y="0"/>
                    <a:pt x="1" y="213"/>
                    <a:pt x="1" y="456"/>
                  </a:cubicBezTo>
                  <a:cubicBezTo>
                    <a:pt x="1" y="699"/>
                    <a:pt x="183" y="882"/>
                    <a:pt x="457" y="882"/>
                  </a:cubicBezTo>
                  <a:cubicBezTo>
                    <a:pt x="700" y="882"/>
                    <a:pt x="912" y="699"/>
                    <a:pt x="912" y="456"/>
                  </a:cubicBezTo>
                  <a:cubicBezTo>
                    <a:pt x="912"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4" name="Google Shape;31684;p14"/>
            <p:cNvSpPr/>
            <p:nvPr/>
          </p:nvSpPr>
          <p:spPr>
            <a:xfrm>
              <a:off x="805750" y="3985900"/>
              <a:ext cx="22825" cy="22075"/>
            </a:xfrm>
            <a:custGeom>
              <a:avLst/>
              <a:gdLst/>
              <a:ahLst/>
              <a:cxnLst/>
              <a:rect l="l" t="t" r="r" b="b"/>
              <a:pathLst>
                <a:path w="913" h="883" extrusionOk="0">
                  <a:moveTo>
                    <a:pt x="457" y="1"/>
                  </a:moveTo>
                  <a:cubicBezTo>
                    <a:pt x="183" y="1"/>
                    <a:pt x="1" y="183"/>
                    <a:pt x="1" y="426"/>
                  </a:cubicBezTo>
                  <a:cubicBezTo>
                    <a:pt x="1" y="670"/>
                    <a:pt x="183" y="882"/>
                    <a:pt x="457" y="882"/>
                  </a:cubicBezTo>
                  <a:cubicBezTo>
                    <a:pt x="700" y="882"/>
                    <a:pt x="912" y="670"/>
                    <a:pt x="912" y="42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5" name="Google Shape;31685;p14"/>
            <p:cNvSpPr/>
            <p:nvPr/>
          </p:nvSpPr>
          <p:spPr>
            <a:xfrm>
              <a:off x="805750" y="4085450"/>
              <a:ext cx="22825" cy="20550"/>
            </a:xfrm>
            <a:custGeom>
              <a:avLst/>
              <a:gdLst/>
              <a:ahLst/>
              <a:cxnLst/>
              <a:rect l="l" t="t" r="r" b="b"/>
              <a:pathLst>
                <a:path w="913" h="822" extrusionOk="0">
                  <a:moveTo>
                    <a:pt x="457" y="1"/>
                  </a:moveTo>
                  <a:cubicBezTo>
                    <a:pt x="213" y="1"/>
                    <a:pt x="1" y="183"/>
                    <a:pt x="1" y="396"/>
                  </a:cubicBezTo>
                  <a:cubicBezTo>
                    <a:pt x="1" y="639"/>
                    <a:pt x="213" y="821"/>
                    <a:pt x="457" y="821"/>
                  </a:cubicBezTo>
                  <a:cubicBezTo>
                    <a:pt x="700" y="821"/>
                    <a:pt x="912" y="639"/>
                    <a:pt x="912" y="39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6" name="Google Shape;31686;p14"/>
            <p:cNvSpPr/>
            <p:nvPr/>
          </p:nvSpPr>
          <p:spPr>
            <a:xfrm>
              <a:off x="806500" y="4185000"/>
              <a:ext cx="21325" cy="19775"/>
            </a:xfrm>
            <a:custGeom>
              <a:avLst/>
              <a:gdLst/>
              <a:ahLst/>
              <a:cxnLst/>
              <a:rect l="l" t="t" r="r" b="b"/>
              <a:pathLst>
                <a:path w="853" h="791" extrusionOk="0">
                  <a:moveTo>
                    <a:pt x="427" y="1"/>
                  </a:moveTo>
                  <a:cubicBezTo>
                    <a:pt x="183" y="1"/>
                    <a:pt x="1" y="183"/>
                    <a:pt x="1" y="396"/>
                  </a:cubicBezTo>
                  <a:cubicBezTo>
                    <a:pt x="1" y="608"/>
                    <a:pt x="183" y="791"/>
                    <a:pt x="427" y="791"/>
                  </a:cubicBezTo>
                  <a:cubicBezTo>
                    <a:pt x="670" y="791"/>
                    <a:pt x="852" y="608"/>
                    <a:pt x="852" y="396"/>
                  </a:cubicBezTo>
                  <a:cubicBezTo>
                    <a:pt x="852" y="183"/>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7" name="Google Shape;31687;p14"/>
            <p:cNvSpPr/>
            <p:nvPr/>
          </p:nvSpPr>
          <p:spPr>
            <a:xfrm>
              <a:off x="807275" y="4284550"/>
              <a:ext cx="19775" cy="19025"/>
            </a:xfrm>
            <a:custGeom>
              <a:avLst/>
              <a:gdLst/>
              <a:ahLst/>
              <a:cxnLst/>
              <a:rect l="l" t="t" r="r" b="b"/>
              <a:pathLst>
                <a:path w="791" h="761" extrusionOk="0">
                  <a:moveTo>
                    <a:pt x="396" y="0"/>
                  </a:moveTo>
                  <a:cubicBezTo>
                    <a:pt x="183" y="0"/>
                    <a:pt x="0" y="152"/>
                    <a:pt x="0" y="365"/>
                  </a:cubicBezTo>
                  <a:cubicBezTo>
                    <a:pt x="0" y="578"/>
                    <a:pt x="183" y="760"/>
                    <a:pt x="396" y="760"/>
                  </a:cubicBezTo>
                  <a:cubicBezTo>
                    <a:pt x="608" y="760"/>
                    <a:pt x="791" y="578"/>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8" name="Google Shape;31688;p14"/>
            <p:cNvSpPr/>
            <p:nvPr/>
          </p:nvSpPr>
          <p:spPr>
            <a:xfrm>
              <a:off x="807275" y="4384100"/>
              <a:ext cx="19775" cy="18250"/>
            </a:xfrm>
            <a:custGeom>
              <a:avLst/>
              <a:gdLst/>
              <a:ahLst/>
              <a:cxnLst/>
              <a:rect l="l" t="t" r="r" b="b"/>
              <a:pathLst>
                <a:path w="791" h="730" extrusionOk="0">
                  <a:moveTo>
                    <a:pt x="396" y="0"/>
                  </a:moveTo>
                  <a:cubicBezTo>
                    <a:pt x="183" y="0"/>
                    <a:pt x="0" y="152"/>
                    <a:pt x="0" y="365"/>
                  </a:cubicBezTo>
                  <a:cubicBezTo>
                    <a:pt x="0" y="547"/>
                    <a:pt x="183" y="730"/>
                    <a:pt x="396" y="730"/>
                  </a:cubicBezTo>
                  <a:cubicBezTo>
                    <a:pt x="608" y="730"/>
                    <a:pt x="791" y="547"/>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9" name="Google Shape;31689;p14"/>
            <p:cNvSpPr/>
            <p:nvPr/>
          </p:nvSpPr>
          <p:spPr>
            <a:xfrm>
              <a:off x="808025" y="4483650"/>
              <a:ext cx="18275" cy="16725"/>
            </a:xfrm>
            <a:custGeom>
              <a:avLst/>
              <a:gdLst/>
              <a:ahLst/>
              <a:cxnLst/>
              <a:rect l="l" t="t" r="r" b="b"/>
              <a:pathLst>
                <a:path w="731" h="669" extrusionOk="0">
                  <a:moveTo>
                    <a:pt x="366" y="0"/>
                  </a:moveTo>
                  <a:cubicBezTo>
                    <a:pt x="153" y="0"/>
                    <a:pt x="1" y="152"/>
                    <a:pt x="1" y="334"/>
                  </a:cubicBezTo>
                  <a:cubicBezTo>
                    <a:pt x="1" y="517"/>
                    <a:pt x="153" y="669"/>
                    <a:pt x="366" y="669"/>
                  </a:cubicBezTo>
                  <a:cubicBezTo>
                    <a:pt x="578" y="669"/>
                    <a:pt x="730" y="517"/>
                    <a:pt x="730" y="334"/>
                  </a:cubicBezTo>
                  <a:cubicBezTo>
                    <a:pt x="730" y="152"/>
                    <a:pt x="57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0" name="Google Shape;31690;p14"/>
            <p:cNvSpPr/>
            <p:nvPr/>
          </p:nvSpPr>
          <p:spPr>
            <a:xfrm>
              <a:off x="808025" y="4583175"/>
              <a:ext cx="17500" cy="16000"/>
            </a:xfrm>
            <a:custGeom>
              <a:avLst/>
              <a:gdLst/>
              <a:ahLst/>
              <a:cxnLst/>
              <a:rect l="l" t="t" r="r" b="b"/>
              <a:pathLst>
                <a:path w="700" h="640" extrusionOk="0">
                  <a:moveTo>
                    <a:pt x="366" y="1"/>
                  </a:moveTo>
                  <a:cubicBezTo>
                    <a:pt x="183" y="1"/>
                    <a:pt x="1" y="122"/>
                    <a:pt x="1" y="305"/>
                  </a:cubicBezTo>
                  <a:cubicBezTo>
                    <a:pt x="1" y="487"/>
                    <a:pt x="183" y="639"/>
                    <a:pt x="366" y="639"/>
                  </a:cubicBezTo>
                  <a:cubicBezTo>
                    <a:pt x="548" y="639"/>
                    <a:pt x="700" y="487"/>
                    <a:pt x="700" y="305"/>
                  </a:cubicBezTo>
                  <a:cubicBezTo>
                    <a:pt x="700" y="122"/>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1" name="Google Shape;31691;p14"/>
            <p:cNvSpPr/>
            <p:nvPr/>
          </p:nvSpPr>
          <p:spPr>
            <a:xfrm>
              <a:off x="808800" y="4681975"/>
              <a:ext cx="16725" cy="15975"/>
            </a:xfrm>
            <a:custGeom>
              <a:avLst/>
              <a:gdLst/>
              <a:ahLst/>
              <a:cxnLst/>
              <a:rect l="l" t="t" r="r" b="b"/>
              <a:pathLst>
                <a:path w="669" h="639" extrusionOk="0">
                  <a:moveTo>
                    <a:pt x="335" y="0"/>
                  </a:moveTo>
                  <a:cubicBezTo>
                    <a:pt x="152" y="0"/>
                    <a:pt x="0" y="152"/>
                    <a:pt x="0" y="335"/>
                  </a:cubicBezTo>
                  <a:cubicBezTo>
                    <a:pt x="0" y="517"/>
                    <a:pt x="152"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2" name="Google Shape;31692;p14"/>
            <p:cNvSpPr/>
            <p:nvPr/>
          </p:nvSpPr>
          <p:spPr>
            <a:xfrm>
              <a:off x="809550" y="4782275"/>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87" y="578"/>
                    <a:pt x="608" y="456"/>
                    <a:pt x="608" y="274"/>
                  </a:cubicBezTo>
                  <a:cubicBezTo>
                    <a:pt x="608"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3" name="Google Shape;31693;p14"/>
            <p:cNvSpPr/>
            <p:nvPr/>
          </p:nvSpPr>
          <p:spPr>
            <a:xfrm>
              <a:off x="809550" y="4881050"/>
              <a:ext cx="15225" cy="14475"/>
            </a:xfrm>
            <a:custGeom>
              <a:avLst/>
              <a:gdLst/>
              <a:ahLst/>
              <a:cxnLst/>
              <a:rect l="l" t="t" r="r" b="b"/>
              <a:pathLst>
                <a:path w="609" h="579" extrusionOk="0">
                  <a:moveTo>
                    <a:pt x="305" y="1"/>
                  </a:moveTo>
                  <a:cubicBezTo>
                    <a:pt x="122" y="1"/>
                    <a:pt x="1" y="123"/>
                    <a:pt x="1" y="305"/>
                  </a:cubicBezTo>
                  <a:cubicBezTo>
                    <a:pt x="1" y="457"/>
                    <a:pt x="122" y="578"/>
                    <a:pt x="305" y="578"/>
                  </a:cubicBezTo>
                  <a:cubicBezTo>
                    <a:pt x="457" y="578"/>
                    <a:pt x="608" y="457"/>
                    <a:pt x="608" y="305"/>
                  </a:cubicBezTo>
                  <a:cubicBezTo>
                    <a:pt x="60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4" name="Google Shape;31694;p14"/>
            <p:cNvSpPr/>
            <p:nvPr/>
          </p:nvSpPr>
          <p:spPr>
            <a:xfrm>
              <a:off x="809550" y="4980600"/>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8" y="426"/>
                    <a:pt x="608" y="274"/>
                  </a:cubicBezTo>
                  <a:cubicBezTo>
                    <a:pt x="608"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5" name="Google Shape;31695;p14"/>
            <p:cNvSpPr/>
            <p:nvPr/>
          </p:nvSpPr>
          <p:spPr>
            <a:xfrm>
              <a:off x="810300" y="5080150"/>
              <a:ext cx="13725" cy="12950"/>
            </a:xfrm>
            <a:custGeom>
              <a:avLst/>
              <a:gdLst/>
              <a:ahLst/>
              <a:cxnLst/>
              <a:rect l="l" t="t" r="r" b="b"/>
              <a:pathLst>
                <a:path w="549" h="518" extrusionOk="0">
                  <a:moveTo>
                    <a:pt x="275" y="1"/>
                  </a:moveTo>
                  <a:cubicBezTo>
                    <a:pt x="123" y="1"/>
                    <a:pt x="1" y="122"/>
                    <a:pt x="1" y="244"/>
                  </a:cubicBezTo>
                  <a:cubicBezTo>
                    <a:pt x="1" y="396"/>
                    <a:pt x="123" y="517"/>
                    <a:pt x="275" y="517"/>
                  </a:cubicBezTo>
                  <a:cubicBezTo>
                    <a:pt x="427" y="517"/>
                    <a:pt x="548" y="396"/>
                    <a:pt x="548" y="244"/>
                  </a:cubicBezTo>
                  <a:cubicBezTo>
                    <a:pt x="548" y="122"/>
                    <a:pt x="427" y="1"/>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6" name="Google Shape;31696;p14"/>
            <p:cNvSpPr/>
            <p:nvPr/>
          </p:nvSpPr>
          <p:spPr>
            <a:xfrm>
              <a:off x="811075" y="5179700"/>
              <a:ext cx="12175" cy="12175"/>
            </a:xfrm>
            <a:custGeom>
              <a:avLst/>
              <a:gdLst/>
              <a:ahLst/>
              <a:cxnLst/>
              <a:rect l="l" t="t" r="r" b="b"/>
              <a:pathLst>
                <a:path w="487" h="487" extrusionOk="0">
                  <a:moveTo>
                    <a:pt x="244" y="0"/>
                  </a:moveTo>
                  <a:cubicBezTo>
                    <a:pt x="92" y="0"/>
                    <a:pt x="0" y="92"/>
                    <a:pt x="0" y="244"/>
                  </a:cubicBezTo>
                  <a:cubicBezTo>
                    <a:pt x="0" y="365"/>
                    <a:pt x="92" y="487"/>
                    <a:pt x="244" y="487"/>
                  </a:cubicBezTo>
                  <a:cubicBezTo>
                    <a:pt x="396" y="487"/>
                    <a:pt x="487" y="365"/>
                    <a:pt x="487" y="244"/>
                  </a:cubicBezTo>
                  <a:cubicBezTo>
                    <a:pt x="487" y="9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7" name="Google Shape;31697;p14"/>
            <p:cNvSpPr/>
            <p:nvPr/>
          </p:nvSpPr>
          <p:spPr>
            <a:xfrm>
              <a:off x="811075" y="5279250"/>
              <a:ext cx="12175" cy="11425"/>
            </a:xfrm>
            <a:custGeom>
              <a:avLst/>
              <a:gdLst/>
              <a:ahLst/>
              <a:cxnLst/>
              <a:rect l="l" t="t" r="r" b="b"/>
              <a:pathLst>
                <a:path w="487" h="457" extrusionOk="0">
                  <a:moveTo>
                    <a:pt x="244" y="0"/>
                  </a:moveTo>
                  <a:cubicBezTo>
                    <a:pt x="92" y="0"/>
                    <a:pt x="0" y="91"/>
                    <a:pt x="0" y="213"/>
                  </a:cubicBezTo>
                  <a:cubicBezTo>
                    <a:pt x="0" y="335"/>
                    <a:pt x="92" y="456"/>
                    <a:pt x="244" y="456"/>
                  </a:cubicBezTo>
                  <a:cubicBezTo>
                    <a:pt x="365" y="45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8" name="Google Shape;31698;p14"/>
            <p:cNvSpPr/>
            <p:nvPr/>
          </p:nvSpPr>
          <p:spPr>
            <a:xfrm>
              <a:off x="811075" y="5378025"/>
              <a:ext cx="12175" cy="11425"/>
            </a:xfrm>
            <a:custGeom>
              <a:avLst/>
              <a:gdLst/>
              <a:ahLst/>
              <a:cxnLst/>
              <a:rect l="l" t="t" r="r" b="b"/>
              <a:pathLst>
                <a:path w="487" h="457" extrusionOk="0">
                  <a:moveTo>
                    <a:pt x="244" y="1"/>
                  </a:moveTo>
                  <a:cubicBezTo>
                    <a:pt x="122" y="1"/>
                    <a:pt x="0" y="122"/>
                    <a:pt x="0" y="244"/>
                  </a:cubicBezTo>
                  <a:cubicBezTo>
                    <a:pt x="0" y="365"/>
                    <a:pt x="122" y="457"/>
                    <a:pt x="244" y="457"/>
                  </a:cubicBezTo>
                  <a:cubicBezTo>
                    <a:pt x="365" y="457"/>
                    <a:pt x="487" y="365"/>
                    <a:pt x="487" y="244"/>
                  </a:cubicBezTo>
                  <a:cubicBezTo>
                    <a:pt x="487" y="12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9" name="Google Shape;31699;p14"/>
            <p:cNvSpPr/>
            <p:nvPr/>
          </p:nvSpPr>
          <p:spPr>
            <a:xfrm>
              <a:off x="811825" y="5477575"/>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0" name="Google Shape;31700;p14"/>
            <p:cNvSpPr/>
            <p:nvPr/>
          </p:nvSpPr>
          <p:spPr>
            <a:xfrm>
              <a:off x="811825" y="5577125"/>
              <a:ext cx="9900" cy="9900"/>
            </a:xfrm>
            <a:custGeom>
              <a:avLst/>
              <a:gdLst/>
              <a:ahLst/>
              <a:cxnLst/>
              <a:rect l="l" t="t" r="r" b="b"/>
              <a:pathLst>
                <a:path w="396" h="396" extrusionOk="0">
                  <a:moveTo>
                    <a:pt x="214" y="0"/>
                  </a:moveTo>
                  <a:cubicBezTo>
                    <a:pt x="92" y="0"/>
                    <a:pt x="1" y="91"/>
                    <a:pt x="1" y="183"/>
                  </a:cubicBezTo>
                  <a:cubicBezTo>
                    <a:pt x="1" y="304"/>
                    <a:pt x="92" y="395"/>
                    <a:pt x="214" y="395"/>
                  </a:cubicBezTo>
                  <a:cubicBezTo>
                    <a:pt x="335" y="395"/>
                    <a:pt x="396" y="304"/>
                    <a:pt x="396" y="183"/>
                  </a:cubicBezTo>
                  <a:cubicBezTo>
                    <a:pt x="39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1" name="Google Shape;31701;p14"/>
            <p:cNvSpPr/>
            <p:nvPr/>
          </p:nvSpPr>
          <p:spPr>
            <a:xfrm>
              <a:off x="811825" y="5676675"/>
              <a:ext cx="9900" cy="9125"/>
            </a:xfrm>
            <a:custGeom>
              <a:avLst/>
              <a:gdLst/>
              <a:ahLst/>
              <a:cxnLst/>
              <a:rect l="l" t="t" r="r" b="b"/>
              <a:pathLst>
                <a:path w="396" h="365" extrusionOk="0">
                  <a:moveTo>
                    <a:pt x="214" y="0"/>
                  </a:moveTo>
                  <a:cubicBezTo>
                    <a:pt x="92" y="0"/>
                    <a:pt x="1" y="61"/>
                    <a:pt x="1" y="182"/>
                  </a:cubicBezTo>
                  <a:cubicBezTo>
                    <a:pt x="1" y="274"/>
                    <a:pt x="92" y="365"/>
                    <a:pt x="214" y="365"/>
                  </a:cubicBezTo>
                  <a:cubicBezTo>
                    <a:pt x="335" y="365"/>
                    <a:pt x="396" y="274"/>
                    <a:pt x="396" y="182"/>
                  </a:cubicBezTo>
                  <a:cubicBezTo>
                    <a:pt x="396" y="6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2" name="Google Shape;31702;p14"/>
            <p:cNvSpPr/>
            <p:nvPr/>
          </p:nvSpPr>
          <p:spPr>
            <a:xfrm>
              <a:off x="812600" y="5775450"/>
              <a:ext cx="9125" cy="9150"/>
            </a:xfrm>
            <a:custGeom>
              <a:avLst/>
              <a:gdLst/>
              <a:ahLst/>
              <a:cxnLst/>
              <a:rect l="l" t="t" r="r" b="b"/>
              <a:pathLst>
                <a:path w="365" h="366" extrusionOk="0">
                  <a:moveTo>
                    <a:pt x="183" y="1"/>
                  </a:moveTo>
                  <a:cubicBezTo>
                    <a:pt x="91" y="1"/>
                    <a:pt x="0" y="92"/>
                    <a:pt x="0" y="183"/>
                  </a:cubicBezTo>
                  <a:cubicBezTo>
                    <a:pt x="0" y="274"/>
                    <a:pt x="91" y="365"/>
                    <a:pt x="183" y="365"/>
                  </a:cubicBezTo>
                  <a:cubicBezTo>
                    <a:pt x="274" y="36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3" name="Google Shape;31703;p14"/>
            <p:cNvSpPr/>
            <p:nvPr/>
          </p:nvSpPr>
          <p:spPr>
            <a:xfrm>
              <a:off x="812600" y="5875000"/>
              <a:ext cx="9125" cy="8375"/>
            </a:xfrm>
            <a:custGeom>
              <a:avLst/>
              <a:gdLst/>
              <a:ahLst/>
              <a:cxnLst/>
              <a:rect l="l" t="t" r="r" b="b"/>
              <a:pathLst>
                <a:path w="365" h="335" extrusionOk="0">
                  <a:moveTo>
                    <a:pt x="183" y="0"/>
                  </a:moveTo>
                  <a:cubicBezTo>
                    <a:pt x="91" y="0"/>
                    <a:pt x="0" y="92"/>
                    <a:pt x="0" y="183"/>
                  </a:cubicBezTo>
                  <a:cubicBezTo>
                    <a:pt x="0" y="274"/>
                    <a:pt x="91" y="335"/>
                    <a:pt x="183" y="335"/>
                  </a:cubicBezTo>
                  <a:cubicBezTo>
                    <a:pt x="274" y="33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4" name="Google Shape;31704;p14"/>
            <p:cNvSpPr/>
            <p:nvPr/>
          </p:nvSpPr>
          <p:spPr>
            <a:xfrm>
              <a:off x="813350" y="5974550"/>
              <a:ext cx="7625" cy="7625"/>
            </a:xfrm>
            <a:custGeom>
              <a:avLst/>
              <a:gdLst/>
              <a:ahLst/>
              <a:cxnLst/>
              <a:rect l="l" t="t" r="r" b="b"/>
              <a:pathLst>
                <a:path w="305" h="305" extrusionOk="0">
                  <a:moveTo>
                    <a:pt x="153" y="0"/>
                  </a:moveTo>
                  <a:cubicBezTo>
                    <a:pt x="61" y="0"/>
                    <a:pt x="1" y="61"/>
                    <a:pt x="1" y="152"/>
                  </a:cubicBezTo>
                  <a:cubicBezTo>
                    <a:pt x="1" y="243"/>
                    <a:pt x="61"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5" name="Google Shape;31705;p14"/>
            <p:cNvSpPr/>
            <p:nvPr/>
          </p:nvSpPr>
          <p:spPr>
            <a:xfrm>
              <a:off x="813350" y="6074075"/>
              <a:ext cx="7625" cy="6875"/>
            </a:xfrm>
            <a:custGeom>
              <a:avLst/>
              <a:gdLst/>
              <a:ahLst/>
              <a:cxnLst/>
              <a:rect l="l" t="t" r="r" b="b"/>
              <a:pathLst>
                <a:path w="305" h="275" extrusionOk="0">
                  <a:moveTo>
                    <a:pt x="153" y="1"/>
                  </a:moveTo>
                  <a:cubicBezTo>
                    <a:pt x="61" y="1"/>
                    <a:pt x="1" y="62"/>
                    <a:pt x="1" y="123"/>
                  </a:cubicBezTo>
                  <a:cubicBezTo>
                    <a:pt x="1" y="214"/>
                    <a:pt x="61" y="275"/>
                    <a:pt x="153" y="275"/>
                  </a:cubicBezTo>
                  <a:cubicBezTo>
                    <a:pt x="244" y="275"/>
                    <a:pt x="305" y="214"/>
                    <a:pt x="305" y="12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6" name="Google Shape;31706;p14"/>
            <p:cNvSpPr/>
            <p:nvPr/>
          </p:nvSpPr>
          <p:spPr>
            <a:xfrm>
              <a:off x="673525" y="294375"/>
              <a:ext cx="76775" cy="72200"/>
            </a:xfrm>
            <a:custGeom>
              <a:avLst/>
              <a:gdLst/>
              <a:ahLst/>
              <a:cxnLst/>
              <a:rect l="l" t="t" r="r" b="b"/>
              <a:pathLst>
                <a:path w="3071" h="2888" extrusionOk="0">
                  <a:moveTo>
                    <a:pt x="1551" y="0"/>
                  </a:moveTo>
                  <a:cubicBezTo>
                    <a:pt x="700" y="0"/>
                    <a:pt x="1" y="639"/>
                    <a:pt x="1" y="1429"/>
                  </a:cubicBezTo>
                  <a:cubicBezTo>
                    <a:pt x="1" y="2219"/>
                    <a:pt x="700" y="2888"/>
                    <a:pt x="1551" y="2888"/>
                  </a:cubicBezTo>
                  <a:cubicBezTo>
                    <a:pt x="2372" y="2888"/>
                    <a:pt x="3071" y="2219"/>
                    <a:pt x="3071" y="1429"/>
                  </a:cubicBezTo>
                  <a:cubicBezTo>
                    <a:pt x="3071" y="639"/>
                    <a:pt x="237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7" name="Google Shape;31707;p14"/>
            <p:cNvSpPr/>
            <p:nvPr/>
          </p:nvSpPr>
          <p:spPr>
            <a:xfrm>
              <a:off x="673525" y="393150"/>
              <a:ext cx="76775" cy="72225"/>
            </a:xfrm>
            <a:custGeom>
              <a:avLst/>
              <a:gdLst/>
              <a:ahLst/>
              <a:cxnLst/>
              <a:rect l="l" t="t" r="r" b="b"/>
              <a:pathLst>
                <a:path w="3071" h="2889" extrusionOk="0">
                  <a:moveTo>
                    <a:pt x="1551" y="1"/>
                  </a:moveTo>
                  <a:cubicBezTo>
                    <a:pt x="700" y="1"/>
                    <a:pt x="1" y="639"/>
                    <a:pt x="1" y="1460"/>
                  </a:cubicBezTo>
                  <a:cubicBezTo>
                    <a:pt x="1" y="2250"/>
                    <a:pt x="700" y="2888"/>
                    <a:pt x="1551" y="2888"/>
                  </a:cubicBezTo>
                  <a:cubicBezTo>
                    <a:pt x="2372" y="2888"/>
                    <a:pt x="3071" y="2250"/>
                    <a:pt x="3071" y="1460"/>
                  </a:cubicBezTo>
                  <a:cubicBezTo>
                    <a:pt x="3071" y="639"/>
                    <a:pt x="237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8" name="Google Shape;31708;p14"/>
            <p:cNvSpPr/>
            <p:nvPr/>
          </p:nvSpPr>
          <p:spPr>
            <a:xfrm>
              <a:off x="675050" y="493450"/>
              <a:ext cx="74500" cy="69950"/>
            </a:xfrm>
            <a:custGeom>
              <a:avLst/>
              <a:gdLst/>
              <a:ahLst/>
              <a:cxnLst/>
              <a:rect l="l" t="t" r="r" b="b"/>
              <a:pathLst>
                <a:path w="2980" h="2798" extrusionOk="0">
                  <a:moveTo>
                    <a:pt x="1490" y="1"/>
                  </a:moveTo>
                  <a:cubicBezTo>
                    <a:pt x="669" y="1"/>
                    <a:pt x="1" y="609"/>
                    <a:pt x="1" y="1399"/>
                  </a:cubicBezTo>
                  <a:cubicBezTo>
                    <a:pt x="1" y="2189"/>
                    <a:pt x="669" y="2797"/>
                    <a:pt x="1490" y="2797"/>
                  </a:cubicBezTo>
                  <a:cubicBezTo>
                    <a:pt x="2311" y="2797"/>
                    <a:pt x="2979" y="2189"/>
                    <a:pt x="2979" y="1399"/>
                  </a:cubicBezTo>
                  <a:cubicBezTo>
                    <a:pt x="2979" y="60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9" name="Google Shape;31709;p14"/>
            <p:cNvSpPr/>
            <p:nvPr/>
          </p:nvSpPr>
          <p:spPr>
            <a:xfrm>
              <a:off x="675800" y="593000"/>
              <a:ext cx="72975" cy="69175"/>
            </a:xfrm>
            <a:custGeom>
              <a:avLst/>
              <a:gdLst/>
              <a:ahLst/>
              <a:cxnLst/>
              <a:rect l="l" t="t" r="r" b="b"/>
              <a:pathLst>
                <a:path w="2919" h="2767" extrusionOk="0">
                  <a:moveTo>
                    <a:pt x="1460" y="1"/>
                  </a:moveTo>
                  <a:cubicBezTo>
                    <a:pt x="639" y="1"/>
                    <a:pt x="1" y="609"/>
                    <a:pt x="1" y="1368"/>
                  </a:cubicBezTo>
                  <a:cubicBezTo>
                    <a:pt x="1" y="2128"/>
                    <a:pt x="639" y="2767"/>
                    <a:pt x="1460" y="2767"/>
                  </a:cubicBezTo>
                  <a:cubicBezTo>
                    <a:pt x="2250" y="2767"/>
                    <a:pt x="2919" y="2128"/>
                    <a:pt x="2919" y="1368"/>
                  </a:cubicBezTo>
                  <a:cubicBezTo>
                    <a:pt x="2919" y="609"/>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0" name="Google Shape;31710;p14"/>
            <p:cNvSpPr/>
            <p:nvPr/>
          </p:nvSpPr>
          <p:spPr>
            <a:xfrm>
              <a:off x="675800" y="692550"/>
              <a:ext cx="72225" cy="67650"/>
            </a:xfrm>
            <a:custGeom>
              <a:avLst/>
              <a:gdLst/>
              <a:ahLst/>
              <a:cxnLst/>
              <a:rect l="l" t="t" r="r" b="b"/>
              <a:pathLst>
                <a:path w="2889" h="2706" extrusionOk="0">
                  <a:moveTo>
                    <a:pt x="1460" y="1"/>
                  </a:moveTo>
                  <a:cubicBezTo>
                    <a:pt x="670" y="1"/>
                    <a:pt x="1" y="608"/>
                    <a:pt x="1" y="1368"/>
                  </a:cubicBezTo>
                  <a:cubicBezTo>
                    <a:pt x="1" y="2098"/>
                    <a:pt x="670" y="2706"/>
                    <a:pt x="1460" y="2706"/>
                  </a:cubicBezTo>
                  <a:cubicBezTo>
                    <a:pt x="2250" y="2706"/>
                    <a:pt x="2889" y="2098"/>
                    <a:pt x="2889" y="1368"/>
                  </a:cubicBezTo>
                  <a:cubicBezTo>
                    <a:pt x="2889" y="608"/>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1" name="Google Shape;31711;p14"/>
            <p:cNvSpPr/>
            <p:nvPr/>
          </p:nvSpPr>
          <p:spPr>
            <a:xfrm>
              <a:off x="677325" y="792850"/>
              <a:ext cx="69950" cy="66150"/>
            </a:xfrm>
            <a:custGeom>
              <a:avLst/>
              <a:gdLst/>
              <a:ahLst/>
              <a:cxnLst/>
              <a:rect l="l" t="t" r="r" b="b"/>
              <a:pathLst>
                <a:path w="2798" h="2646" extrusionOk="0">
                  <a:moveTo>
                    <a:pt x="1399" y="1"/>
                  </a:moveTo>
                  <a:cubicBezTo>
                    <a:pt x="609" y="1"/>
                    <a:pt x="1" y="578"/>
                    <a:pt x="1" y="1308"/>
                  </a:cubicBezTo>
                  <a:cubicBezTo>
                    <a:pt x="1" y="2037"/>
                    <a:pt x="609" y="2645"/>
                    <a:pt x="1399" y="2645"/>
                  </a:cubicBezTo>
                  <a:cubicBezTo>
                    <a:pt x="2159" y="2645"/>
                    <a:pt x="2797" y="2037"/>
                    <a:pt x="2797" y="1308"/>
                  </a:cubicBezTo>
                  <a:cubicBezTo>
                    <a:pt x="2797" y="578"/>
                    <a:pt x="215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2" name="Google Shape;31712;p14"/>
            <p:cNvSpPr/>
            <p:nvPr/>
          </p:nvSpPr>
          <p:spPr>
            <a:xfrm>
              <a:off x="678100" y="892400"/>
              <a:ext cx="67650" cy="64625"/>
            </a:xfrm>
            <a:custGeom>
              <a:avLst/>
              <a:gdLst/>
              <a:ahLst/>
              <a:cxnLst/>
              <a:rect l="l" t="t" r="r" b="b"/>
              <a:pathLst>
                <a:path w="2706" h="2585" extrusionOk="0">
                  <a:moveTo>
                    <a:pt x="1368" y="1"/>
                  </a:moveTo>
                  <a:cubicBezTo>
                    <a:pt x="608" y="1"/>
                    <a:pt x="0" y="578"/>
                    <a:pt x="0" y="1308"/>
                  </a:cubicBezTo>
                  <a:cubicBezTo>
                    <a:pt x="0" y="2007"/>
                    <a:pt x="608" y="2584"/>
                    <a:pt x="1368" y="2584"/>
                  </a:cubicBezTo>
                  <a:cubicBezTo>
                    <a:pt x="2097" y="2584"/>
                    <a:pt x="2705" y="2007"/>
                    <a:pt x="2705" y="1308"/>
                  </a:cubicBezTo>
                  <a:cubicBezTo>
                    <a:pt x="2705" y="578"/>
                    <a:pt x="2097"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3" name="Google Shape;31713;p14"/>
            <p:cNvSpPr/>
            <p:nvPr/>
          </p:nvSpPr>
          <p:spPr>
            <a:xfrm>
              <a:off x="678850" y="992700"/>
              <a:ext cx="66125" cy="62350"/>
            </a:xfrm>
            <a:custGeom>
              <a:avLst/>
              <a:gdLst/>
              <a:ahLst/>
              <a:cxnLst/>
              <a:rect l="l" t="t" r="r" b="b"/>
              <a:pathLst>
                <a:path w="2645" h="2494" extrusionOk="0">
                  <a:moveTo>
                    <a:pt x="1338" y="1"/>
                  </a:moveTo>
                  <a:cubicBezTo>
                    <a:pt x="578" y="1"/>
                    <a:pt x="1" y="548"/>
                    <a:pt x="1" y="1247"/>
                  </a:cubicBezTo>
                  <a:cubicBezTo>
                    <a:pt x="1" y="1946"/>
                    <a:pt x="578" y="2493"/>
                    <a:pt x="1338" y="2493"/>
                  </a:cubicBezTo>
                  <a:cubicBezTo>
                    <a:pt x="2067" y="2493"/>
                    <a:pt x="2645" y="1946"/>
                    <a:pt x="2645" y="1247"/>
                  </a:cubicBezTo>
                  <a:cubicBezTo>
                    <a:pt x="2645" y="54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4" name="Google Shape;31714;p14"/>
            <p:cNvSpPr/>
            <p:nvPr/>
          </p:nvSpPr>
          <p:spPr>
            <a:xfrm>
              <a:off x="679600" y="1092250"/>
              <a:ext cx="64625" cy="61575"/>
            </a:xfrm>
            <a:custGeom>
              <a:avLst/>
              <a:gdLst/>
              <a:ahLst/>
              <a:cxnLst/>
              <a:rect l="l" t="t" r="r" b="b"/>
              <a:pathLst>
                <a:path w="2585" h="2463" extrusionOk="0">
                  <a:moveTo>
                    <a:pt x="1308" y="1"/>
                  </a:moveTo>
                  <a:cubicBezTo>
                    <a:pt x="578" y="1"/>
                    <a:pt x="1" y="548"/>
                    <a:pt x="1" y="1216"/>
                  </a:cubicBezTo>
                  <a:cubicBezTo>
                    <a:pt x="1" y="1916"/>
                    <a:pt x="578" y="2463"/>
                    <a:pt x="1308" y="2463"/>
                  </a:cubicBezTo>
                  <a:cubicBezTo>
                    <a:pt x="2007" y="2463"/>
                    <a:pt x="2585" y="1916"/>
                    <a:pt x="2585" y="1216"/>
                  </a:cubicBezTo>
                  <a:cubicBezTo>
                    <a:pt x="2585" y="548"/>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5" name="Google Shape;31715;p14"/>
            <p:cNvSpPr/>
            <p:nvPr/>
          </p:nvSpPr>
          <p:spPr>
            <a:xfrm>
              <a:off x="680375" y="1191800"/>
              <a:ext cx="63100" cy="60050"/>
            </a:xfrm>
            <a:custGeom>
              <a:avLst/>
              <a:gdLst/>
              <a:ahLst/>
              <a:cxnLst/>
              <a:rect l="l" t="t" r="r" b="b"/>
              <a:pathLst>
                <a:path w="2524" h="2402" extrusionOk="0">
                  <a:moveTo>
                    <a:pt x="1277" y="0"/>
                  </a:moveTo>
                  <a:cubicBezTo>
                    <a:pt x="578" y="0"/>
                    <a:pt x="0" y="548"/>
                    <a:pt x="0" y="1216"/>
                  </a:cubicBezTo>
                  <a:cubicBezTo>
                    <a:pt x="0" y="1885"/>
                    <a:pt x="578" y="2402"/>
                    <a:pt x="1277" y="2402"/>
                  </a:cubicBezTo>
                  <a:cubicBezTo>
                    <a:pt x="1976" y="2402"/>
                    <a:pt x="2523" y="1885"/>
                    <a:pt x="2523" y="1216"/>
                  </a:cubicBezTo>
                  <a:cubicBezTo>
                    <a:pt x="2523" y="548"/>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6" name="Google Shape;31716;p14"/>
            <p:cNvSpPr/>
            <p:nvPr/>
          </p:nvSpPr>
          <p:spPr>
            <a:xfrm>
              <a:off x="681125" y="1292100"/>
              <a:ext cx="61575" cy="57775"/>
            </a:xfrm>
            <a:custGeom>
              <a:avLst/>
              <a:gdLst/>
              <a:ahLst/>
              <a:cxnLst/>
              <a:rect l="l" t="t" r="r" b="b"/>
              <a:pathLst>
                <a:path w="2463" h="2311" extrusionOk="0">
                  <a:moveTo>
                    <a:pt x="1247" y="1"/>
                  </a:moveTo>
                  <a:cubicBezTo>
                    <a:pt x="548" y="1"/>
                    <a:pt x="1" y="517"/>
                    <a:pt x="1" y="1156"/>
                  </a:cubicBezTo>
                  <a:cubicBezTo>
                    <a:pt x="1" y="1794"/>
                    <a:pt x="548" y="2311"/>
                    <a:pt x="1247" y="2311"/>
                  </a:cubicBezTo>
                  <a:cubicBezTo>
                    <a:pt x="1916" y="2311"/>
                    <a:pt x="2463" y="1794"/>
                    <a:pt x="2463" y="1156"/>
                  </a:cubicBezTo>
                  <a:cubicBezTo>
                    <a:pt x="2463" y="517"/>
                    <a:pt x="191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7" name="Google Shape;31717;p14"/>
            <p:cNvSpPr/>
            <p:nvPr/>
          </p:nvSpPr>
          <p:spPr>
            <a:xfrm>
              <a:off x="681900" y="1391650"/>
              <a:ext cx="60800" cy="57025"/>
            </a:xfrm>
            <a:custGeom>
              <a:avLst/>
              <a:gdLst/>
              <a:ahLst/>
              <a:cxnLst/>
              <a:rect l="l" t="t" r="r" b="b"/>
              <a:pathLst>
                <a:path w="2432" h="2281" extrusionOk="0">
                  <a:moveTo>
                    <a:pt x="1216" y="0"/>
                  </a:moveTo>
                  <a:cubicBezTo>
                    <a:pt x="547" y="0"/>
                    <a:pt x="0" y="517"/>
                    <a:pt x="0" y="1155"/>
                  </a:cubicBezTo>
                  <a:cubicBezTo>
                    <a:pt x="0" y="1763"/>
                    <a:pt x="547" y="2280"/>
                    <a:pt x="1216" y="2280"/>
                  </a:cubicBezTo>
                  <a:cubicBezTo>
                    <a:pt x="1885" y="2280"/>
                    <a:pt x="2432" y="1763"/>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8" name="Google Shape;31718;p14"/>
            <p:cNvSpPr/>
            <p:nvPr/>
          </p:nvSpPr>
          <p:spPr>
            <a:xfrm>
              <a:off x="682650" y="1491200"/>
              <a:ext cx="58525" cy="56250"/>
            </a:xfrm>
            <a:custGeom>
              <a:avLst/>
              <a:gdLst/>
              <a:ahLst/>
              <a:cxnLst/>
              <a:rect l="l" t="t" r="r" b="b"/>
              <a:pathLst>
                <a:path w="2341" h="2250" extrusionOk="0">
                  <a:moveTo>
                    <a:pt x="1186" y="0"/>
                  </a:moveTo>
                  <a:cubicBezTo>
                    <a:pt x="517" y="0"/>
                    <a:pt x="0" y="517"/>
                    <a:pt x="0" y="1125"/>
                  </a:cubicBezTo>
                  <a:cubicBezTo>
                    <a:pt x="0" y="1733"/>
                    <a:pt x="517" y="2250"/>
                    <a:pt x="1186" y="2250"/>
                  </a:cubicBezTo>
                  <a:cubicBezTo>
                    <a:pt x="1824" y="2250"/>
                    <a:pt x="2341" y="1733"/>
                    <a:pt x="2341" y="112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9" name="Google Shape;31719;p14"/>
            <p:cNvSpPr/>
            <p:nvPr/>
          </p:nvSpPr>
          <p:spPr>
            <a:xfrm>
              <a:off x="683400" y="1591500"/>
              <a:ext cx="57025" cy="53975"/>
            </a:xfrm>
            <a:custGeom>
              <a:avLst/>
              <a:gdLst/>
              <a:ahLst/>
              <a:cxnLst/>
              <a:rect l="l" t="t" r="r" b="b"/>
              <a:pathLst>
                <a:path w="2281" h="2159" extrusionOk="0">
                  <a:moveTo>
                    <a:pt x="1156" y="0"/>
                  </a:moveTo>
                  <a:cubicBezTo>
                    <a:pt x="518" y="0"/>
                    <a:pt x="1" y="487"/>
                    <a:pt x="1" y="1064"/>
                  </a:cubicBezTo>
                  <a:cubicBezTo>
                    <a:pt x="1" y="1672"/>
                    <a:pt x="518" y="2159"/>
                    <a:pt x="1156" y="2159"/>
                  </a:cubicBezTo>
                  <a:cubicBezTo>
                    <a:pt x="1764" y="2159"/>
                    <a:pt x="2281" y="1672"/>
                    <a:pt x="2281" y="1064"/>
                  </a:cubicBezTo>
                  <a:cubicBezTo>
                    <a:pt x="2281" y="48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0" name="Google Shape;31720;p14"/>
            <p:cNvSpPr/>
            <p:nvPr/>
          </p:nvSpPr>
          <p:spPr>
            <a:xfrm>
              <a:off x="684175" y="1691050"/>
              <a:ext cx="55500" cy="53200"/>
            </a:xfrm>
            <a:custGeom>
              <a:avLst/>
              <a:gdLst/>
              <a:ahLst/>
              <a:cxnLst/>
              <a:rect l="l" t="t" r="r" b="b"/>
              <a:pathLst>
                <a:path w="2220" h="2128" extrusionOk="0">
                  <a:moveTo>
                    <a:pt x="1125" y="0"/>
                  </a:moveTo>
                  <a:cubicBezTo>
                    <a:pt x="487" y="0"/>
                    <a:pt x="0" y="487"/>
                    <a:pt x="0" y="1064"/>
                  </a:cubicBezTo>
                  <a:cubicBezTo>
                    <a:pt x="0" y="1642"/>
                    <a:pt x="487" y="2128"/>
                    <a:pt x="1125" y="2128"/>
                  </a:cubicBezTo>
                  <a:cubicBezTo>
                    <a:pt x="1733" y="2128"/>
                    <a:pt x="2219" y="1642"/>
                    <a:pt x="2219" y="1064"/>
                  </a:cubicBezTo>
                  <a:cubicBezTo>
                    <a:pt x="2219" y="487"/>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1" name="Google Shape;31721;p14"/>
            <p:cNvSpPr/>
            <p:nvPr/>
          </p:nvSpPr>
          <p:spPr>
            <a:xfrm>
              <a:off x="684925" y="1791350"/>
              <a:ext cx="53975" cy="50175"/>
            </a:xfrm>
            <a:custGeom>
              <a:avLst/>
              <a:gdLst/>
              <a:ahLst/>
              <a:cxnLst/>
              <a:rect l="l" t="t" r="r" b="b"/>
              <a:pathLst>
                <a:path w="2159" h="2007" extrusionOk="0">
                  <a:moveTo>
                    <a:pt x="1095" y="1"/>
                  </a:moveTo>
                  <a:cubicBezTo>
                    <a:pt x="487" y="1"/>
                    <a:pt x="1" y="456"/>
                    <a:pt x="1" y="1004"/>
                  </a:cubicBezTo>
                  <a:cubicBezTo>
                    <a:pt x="1" y="1581"/>
                    <a:pt x="487" y="2007"/>
                    <a:pt x="1095" y="2007"/>
                  </a:cubicBezTo>
                  <a:cubicBezTo>
                    <a:pt x="1672" y="2007"/>
                    <a:pt x="2159" y="1581"/>
                    <a:pt x="2159" y="1004"/>
                  </a:cubicBezTo>
                  <a:cubicBezTo>
                    <a:pt x="2159" y="456"/>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2" name="Google Shape;31722;p14"/>
            <p:cNvSpPr/>
            <p:nvPr/>
          </p:nvSpPr>
          <p:spPr>
            <a:xfrm>
              <a:off x="685700" y="1890900"/>
              <a:ext cx="53200" cy="50175"/>
            </a:xfrm>
            <a:custGeom>
              <a:avLst/>
              <a:gdLst/>
              <a:ahLst/>
              <a:cxnLst/>
              <a:rect l="l" t="t" r="r" b="b"/>
              <a:pathLst>
                <a:path w="2128" h="2007" extrusionOk="0">
                  <a:moveTo>
                    <a:pt x="1064" y="0"/>
                  </a:moveTo>
                  <a:cubicBezTo>
                    <a:pt x="456" y="0"/>
                    <a:pt x="0" y="426"/>
                    <a:pt x="0" y="1003"/>
                  </a:cubicBezTo>
                  <a:cubicBezTo>
                    <a:pt x="0" y="1551"/>
                    <a:pt x="456" y="2006"/>
                    <a:pt x="1064" y="2006"/>
                  </a:cubicBezTo>
                  <a:cubicBezTo>
                    <a:pt x="1641" y="2006"/>
                    <a:pt x="2128" y="1551"/>
                    <a:pt x="2128" y="1003"/>
                  </a:cubicBezTo>
                  <a:cubicBezTo>
                    <a:pt x="2128" y="426"/>
                    <a:pt x="164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3" name="Google Shape;31723;p14"/>
            <p:cNvSpPr/>
            <p:nvPr/>
          </p:nvSpPr>
          <p:spPr>
            <a:xfrm>
              <a:off x="686450" y="1991200"/>
              <a:ext cx="50925" cy="47150"/>
            </a:xfrm>
            <a:custGeom>
              <a:avLst/>
              <a:gdLst/>
              <a:ahLst/>
              <a:cxnLst/>
              <a:rect l="l" t="t" r="r" b="b"/>
              <a:pathLst>
                <a:path w="2037" h="1886" extrusionOk="0">
                  <a:moveTo>
                    <a:pt x="1034" y="1"/>
                  </a:moveTo>
                  <a:cubicBezTo>
                    <a:pt x="456" y="1"/>
                    <a:pt x="0" y="426"/>
                    <a:pt x="0" y="943"/>
                  </a:cubicBezTo>
                  <a:cubicBezTo>
                    <a:pt x="0" y="1460"/>
                    <a:pt x="456" y="1885"/>
                    <a:pt x="1034" y="1885"/>
                  </a:cubicBezTo>
                  <a:cubicBezTo>
                    <a:pt x="1581" y="1885"/>
                    <a:pt x="2037" y="1460"/>
                    <a:pt x="2037" y="94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4" name="Google Shape;31724;p14"/>
            <p:cNvSpPr/>
            <p:nvPr/>
          </p:nvSpPr>
          <p:spPr>
            <a:xfrm>
              <a:off x="687200" y="2089975"/>
              <a:ext cx="50175" cy="47900"/>
            </a:xfrm>
            <a:custGeom>
              <a:avLst/>
              <a:gdLst/>
              <a:ahLst/>
              <a:cxnLst/>
              <a:rect l="l" t="t" r="r" b="b"/>
              <a:pathLst>
                <a:path w="2007" h="1916" extrusionOk="0">
                  <a:moveTo>
                    <a:pt x="1004" y="1"/>
                  </a:moveTo>
                  <a:cubicBezTo>
                    <a:pt x="426" y="1"/>
                    <a:pt x="1" y="427"/>
                    <a:pt x="1" y="943"/>
                  </a:cubicBezTo>
                  <a:cubicBezTo>
                    <a:pt x="1" y="1490"/>
                    <a:pt x="426" y="1916"/>
                    <a:pt x="1004" y="1916"/>
                  </a:cubicBezTo>
                  <a:cubicBezTo>
                    <a:pt x="1551" y="1916"/>
                    <a:pt x="2007" y="1490"/>
                    <a:pt x="2007" y="943"/>
                  </a:cubicBezTo>
                  <a:cubicBezTo>
                    <a:pt x="2007" y="427"/>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5" name="Google Shape;31725;p14"/>
            <p:cNvSpPr/>
            <p:nvPr/>
          </p:nvSpPr>
          <p:spPr>
            <a:xfrm>
              <a:off x="687975" y="2190300"/>
              <a:ext cx="47900" cy="44850"/>
            </a:xfrm>
            <a:custGeom>
              <a:avLst/>
              <a:gdLst/>
              <a:ahLst/>
              <a:cxnLst/>
              <a:rect l="l" t="t" r="r" b="b"/>
              <a:pathLst>
                <a:path w="1916" h="1794" extrusionOk="0">
                  <a:moveTo>
                    <a:pt x="973" y="0"/>
                  </a:moveTo>
                  <a:cubicBezTo>
                    <a:pt x="426" y="0"/>
                    <a:pt x="0" y="395"/>
                    <a:pt x="0" y="912"/>
                  </a:cubicBezTo>
                  <a:cubicBezTo>
                    <a:pt x="0" y="1398"/>
                    <a:pt x="426" y="1794"/>
                    <a:pt x="973" y="1794"/>
                  </a:cubicBezTo>
                  <a:cubicBezTo>
                    <a:pt x="1490" y="1794"/>
                    <a:pt x="1915" y="1398"/>
                    <a:pt x="1915" y="912"/>
                  </a:cubicBezTo>
                  <a:cubicBezTo>
                    <a:pt x="1915" y="395"/>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6" name="Google Shape;31726;p14"/>
            <p:cNvSpPr/>
            <p:nvPr/>
          </p:nvSpPr>
          <p:spPr>
            <a:xfrm>
              <a:off x="688725" y="2289850"/>
              <a:ext cx="46375" cy="44075"/>
            </a:xfrm>
            <a:custGeom>
              <a:avLst/>
              <a:gdLst/>
              <a:ahLst/>
              <a:cxnLst/>
              <a:rect l="l" t="t" r="r" b="b"/>
              <a:pathLst>
                <a:path w="1855" h="1763" extrusionOk="0">
                  <a:moveTo>
                    <a:pt x="943" y="0"/>
                  </a:moveTo>
                  <a:cubicBezTo>
                    <a:pt x="426" y="0"/>
                    <a:pt x="1" y="395"/>
                    <a:pt x="1" y="881"/>
                  </a:cubicBezTo>
                  <a:cubicBezTo>
                    <a:pt x="1" y="1368"/>
                    <a:pt x="426" y="1763"/>
                    <a:pt x="943" y="1763"/>
                  </a:cubicBezTo>
                  <a:cubicBezTo>
                    <a:pt x="1460" y="1763"/>
                    <a:pt x="1855" y="1368"/>
                    <a:pt x="1855" y="881"/>
                  </a:cubicBezTo>
                  <a:cubicBezTo>
                    <a:pt x="185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7" name="Google Shape;31727;p14"/>
            <p:cNvSpPr/>
            <p:nvPr/>
          </p:nvSpPr>
          <p:spPr>
            <a:xfrm>
              <a:off x="689500" y="2389375"/>
              <a:ext cx="45600" cy="43350"/>
            </a:xfrm>
            <a:custGeom>
              <a:avLst/>
              <a:gdLst/>
              <a:ahLst/>
              <a:cxnLst/>
              <a:rect l="l" t="t" r="r" b="b"/>
              <a:pathLst>
                <a:path w="1824" h="1734" extrusionOk="0">
                  <a:moveTo>
                    <a:pt x="912" y="1"/>
                  </a:moveTo>
                  <a:cubicBezTo>
                    <a:pt x="395" y="1"/>
                    <a:pt x="0" y="396"/>
                    <a:pt x="0" y="882"/>
                  </a:cubicBezTo>
                  <a:cubicBezTo>
                    <a:pt x="0" y="1338"/>
                    <a:pt x="395" y="1733"/>
                    <a:pt x="912" y="1733"/>
                  </a:cubicBezTo>
                  <a:cubicBezTo>
                    <a:pt x="1398" y="1733"/>
                    <a:pt x="1824" y="1338"/>
                    <a:pt x="1824" y="882"/>
                  </a:cubicBezTo>
                  <a:cubicBezTo>
                    <a:pt x="182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8" name="Google Shape;31728;p14"/>
            <p:cNvSpPr/>
            <p:nvPr/>
          </p:nvSpPr>
          <p:spPr>
            <a:xfrm>
              <a:off x="690250" y="2489700"/>
              <a:ext cx="43325" cy="41050"/>
            </a:xfrm>
            <a:custGeom>
              <a:avLst/>
              <a:gdLst/>
              <a:ahLst/>
              <a:cxnLst/>
              <a:rect l="l" t="t" r="r" b="b"/>
              <a:pathLst>
                <a:path w="1733" h="1642" extrusionOk="0">
                  <a:moveTo>
                    <a:pt x="882" y="0"/>
                  </a:moveTo>
                  <a:cubicBezTo>
                    <a:pt x="396" y="0"/>
                    <a:pt x="0" y="365"/>
                    <a:pt x="0" y="821"/>
                  </a:cubicBezTo>
                  <a:cubicBezTo>
                    <a:pt x="0" y="1277"/>
                    <a:pt x="396" y="1641"/>
                    <a:pt x="882" y="1641"/>
                  </a:cubicBezTo>
                  <a:cubicBezTo>
                    <a:pt x="1368" y="1641"/>
                    <a:pt x="1733" y="1277"/>
                    <a:pt x="1733" y="821"/>
                  </a:cubicBezTo>
                  <a:cubicBezTo>
                    <a:pt x="173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9" name="Google Shape;31729;p14"/>
            <p:cNvSpPr/>
            <p:nvPr/>
          </p:nvSpPr>
          <p:spPr>
            <a:xfrm>
              <a:off x="691000" y="2589225"/>
              <a:ext cx="42575" cy="40300"/>
            </a:xfrm>
            <a:custGeom>
              <a:avLst/>
              <a:gdLst/>
              <a:ahLst/>
              <a:cxnLst/>
              <a:rect l="l" t="t" r="r" b="b"/>
              <a:pathLst>
                <a:path w="1703" h="1612" extrusionOk="0">
                  <a:moveTo>
                    <a:pt x="852" y="1"/>
                  </a:moveTo>
                  <a:cubicBezTo>
                    <a:pt x="366" y="1"/>
                    <a:pt x="1" y="366"/>
                    <a:pt x="1" y="791"/>
                  </a:cubicBezTo>
                  <a:cubicBezTo>
                    <a:pt x="1" y="1247"/>
                    <a:pt x="366" y="1612"/>
                    <a:pt x="852" y="1612"/>
                  </a:cubicBezTo>
                  <a:cubicBezTo>
                    <a:pt x="1308" y="1612"/>
                    <a:pt x="1703" y="1247"/>
                    <a:pt x="1703" y="791"/>
                  </a:cubicBezTo>
                  <a:cubicBezTo>
                    <a:pt x="1703" y="366"/>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0" name="Google Shape;31730;p14"/>
            <p:cNvSpPr/>
            <p:nvPr/>
          </p:nvSpPr>
          <p:spPr>
            <a:xfrm>
              <a:off x="691775" y="2689550"/>
              <a:ext cx="40300" cy="38000"/>
            </a:xfrm>
            <a:custGeom>
              <a:avLst/>
              <a:gdLst/>
              <a:ahLst/>
              <a:cxnLst/>
              <a:rect l="l" t="t" r="r" b="b"/>
              <a:pathLst>
                <a:path w="1612" h="1520" extrusionOk="0">
                  <a:moveTo>
                    <a:pt x="821" y="0"/>
                  </a:moveTo>
                  <a:cubicBezTo>
                    <a:pt x="365" y="0"/>
                    <a:pt x="0" y="334"/>
                    <a:pt x="0" y="760"/>
                  </a:cubicBezTo>
                  <a:cubicBezTo>
                    <a:pt x="0" y="1186"/>
                    <a:pt x="365" y="1520"/>
                    <a:pt x="821" y="1520"/>
                  </a:cubicBezTo>
                  <a:cubicBezTo>
                    <a:pt x="1246" y="1520"/>
                    <a:pt x="1611" y="1186"/>
                    <a:pt x="1611" y="760"/>
                  </a:cubicBezTo>
                  <a:cubicBezTo>
                    <a:pt x="1611" y="334"/>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1" name="Google Shape;31731;p14"/>
            <p:cNvSpPr/>
            <p:nvPr/>
          </p:nvSpPr>
          <p:spPr>
            <a:xfrm>
              <a:off x="691775" y="2788325"/>
              <a:ext cx="40300" cy="38025"/>
            </a:xfrm>
            <a:custGeom>
              <a:avLst/>
              <a:gdLst/>
              <a:ahLst/>
              <a:cxnLst/>
              <a:rect l="l" t="t" r="r" b="b"/>
              <a:pathLst>
                <a:path w="1612" h="1521" extrusionOk="0">
                  <a:moveTo>
                    <a:pt x="821" y="1"/>
                  </a:moveTo>
                  <a:cubicBezTo>
                    <a:pt x="365" y="1"/>
                    <a:pt x="0" y="335"/>
                    <a:pt x="0" y="760"/>
                  </a:cubicBezTo>
                  <a:cubicBezTo>
                    <a:pt x="0" y="1186"/>
                    <a:pt x="365" y="1520"/>
                    <a:pt x="821" y="1520"/>
                  </a:cubicBezTo>
                  <a:cubicBezTo>
                    <a:pt x="1246" y="1520"/>
                    <a:pt x="1611" y="1186"/>
                    <a:pt x="1611" y="760"/>
                  </a:cubicBezTo>
                  <a:cubicBezTo>
                    <a:pt x="1611" y="335"/>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2" name="Google Shape;31732;p14"/>
            <p:cNvSpPr/>
            <p:nvPr/>
          </p:nvSpPr>
          <p:spPr>
            <a:xfrm>
              <a:off x="692525" y="2888625"/>
              <a:ext cx="38775" cy="35750"/>
            </a:xfrm>
            <a:custGeom>
              <a:avLst/>
              <a:gdLst/>
              <a:ahLst/>
              <a:cxnLst/>
              <a:rect l="l" t="t" r="r" b="b"/>
              <a:pathLst>
                <a:path w="1551" h="1430" extrusionOk="0">
                  <a:moveTo>
                    <a:pt x="791" y="1"/>
                  </a:moveTo>
                  <a:cubicBezTo>
                    <a:pt x="365" y="1"/>
                    <a:pt x="1" y="305"/>
                    <a:pt x="1" y="730"/>
                  </a:cubicBezTo>
                  <a:cubicBezTo>
                    <a:pt x="1" y="1125"/>
                    <a:pt x="365" y="1429"/>
                    <a:pt x="791" y="1429"/>
                  </a:cubicBezTo>
                  <a:cubicBezTo>
                    <a:pt x="1216" y="1429"/>
                    <a:pt x="1551" y="1125"/>
                    <a:pt x="1551" y="730"/>
                  </a:cubicBezTo>
                  <a:cubicBezTo>
                    <a:pt x="155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3" name="Google Shape;31733;p14"/>
            <p:cNvSpPr/>
            <p:nvPr/>
          </p:nvSpPr>
          <p:spPr>
            <a:xfrm>
              <a:off x="693300" y="2988175"/>
              <a:ext cx="37250" cy="34975"/>
            </a:xfrm>
            <a:custGeom>
              <a:avLst/>
              <a:gdLst/>
              <a:ahLst/>
              <a:cxnLst/>
              <a:rect l="l" t="t" r="r" b="b"/>
              <a:pathLst>
                <a:path w="1490" h="1399" extrusionOk="0">
                  <a:moveTo>
                    <a:pt x="760" y="1"/>
                  </a:moveTo>
                  <a:cubicBezTo>
                    <a:pt x="334" y="1"/>
                    <a:pt x="0" y="304"/>
                    <a:pt x="0" y="700"/>
                  </a:cubicBezTo>
                  <a:cubicBezTo>
                    <a:pt x="0" y="1095"/>
                    <a:pt x="334" y="1399"/>
                    <a:pt x="760" y="1399"/>
                  </a:cubicBezTo>
                  <a:cubicBezTo>
                    <a:pt x="1155" y="1399"/>
                    <a:pt x="1489" y="1095"/>
                    <a:pt x="1489" y="700"/>
                  </a:cubicBezTo>
                  <a:cubicBezTo>
                    <a:pt x="1489" y="304"/>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4" name="Google Shape;31734;p14"/>
            <p:cNvSpPr/>
            <p:nvPr/>
          </p:nvSpPr>
          <p:spPr>
            <a:xfrm>
              <a:off x="694050" y="3087725"/>
              <a:ext cx="35750" cy="34225"/>
            </a:xfrm>
            <a:custGeom>
              <a:avLst/>
              <a:gdLst/>
              <a:ahLst/>
              <a:cxnLst/>
              <a:rect l="l" t="t" r="r" b="b"/>
              <a:pathLst>
                <a:path w="1430" h="1369" extrusionOk="0">
                  <a:moveTo>
                    <a:pt x="730" y="0"/>
                  </a:moveTo>
                  <a:cubicBezTo>
                    <a:pt x="304" y="0"/>
                    <a:pt x="0" y="304"/>
                    <a:pt x="0" y="669"/>
                  </a:cubicBezTo>
                  <a:cubicBezTo>
                    <a:pt x="0" y="1064"/>
                    <a:pt x="304"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5" name="Google Shape;31735;p14"/>
            <p:cNvSpPr/>
            <p:nvPr/>
          </p:nvSpPr>
          <p:spPr>
            <a:xfrm>
              <a:off x="694800" y="3187275"/>
              <a:ext cx="34225" cy="32700"/>
            </a:xfrm>
            <a:custGeom>
              <a:avLst/>
              <a:gdLst/>
              <a:ahLst/>
              <a:cxnLst/>
              <a:rect l="l" t="t" r="r" b="b"/>
              <a:pathLst>
                <a:path w="1369" h="1308" extrusionOk="0">
                  <a:moveTo>
                    <a:pt x="700" y="0"/>
                  </a:moveTo>
                  <a:cubicBezTo>
                    <a:pt x="305" y="0"/>
                    <a:pt x="1" y="304"/>
                    <a:pt x="1" y="669"/>
                  </a:cubicBezTo>
                  <a:cubicBezTo>
                    <a:pt x="1" y="1034"/>
                    <a:pt x="305" y="1307"/>
                    <a:pt x="700" y="1307"/>
                  </a:cubicBezTo>
                  <a:cubicBezTo>
                    <a:pt x="1065" y="1307"/>
                    <a:pt x="1369" y="103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6" name="Google Shape;31736;p14"/>
            <p:cNvSpPr/>
            <p:nvPr/>
          </p:nvSpPr>
          <p:spPr>
            <a:xfrm>
              <a:off x="694800" y="3286825"/>
              <a:ext cx="34225" cy="31925"/>
            </a:xfrm>
            <a:custGeom>
              <a:avLst/>
              <a:gdLst/>
              <a:ahLst/>
              <a:cxnLst/>
              <a:rect l="l" t="t" r="r" b="b"/>
              <a:pathLst>
                <a:path w="1369" h="1277" extrusionOk="0">
                  <a:moveTo>
                    <a:pt x="700" y="0"/>
                  </a:moveTo>
                  <a:cubicBezTo>
                    <a:pt x="305" y="0"/>
                    <a:pt x="1" y="304"/>
                    <a:pt x="1" y="638"/>
                  </a:cubicBezTo>
                  <a:cubicBezTo>
                    <a:pt x="1" y="1003"/>
                    <a:pt x="305" y="1277"/>
                    <a:pt x="700" y="1277"/>
                  </a:cubicBezTo>
                  <a:cubicBezTo>
                    <a:pt x="1065" y="1277"/>
                    <a:pt x="1369" y="1003"/>
                    <a:pt x="1369" y="638"/>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7" name="Google Shape;31737;p14"/>
            <p:cNvSpPr/>
            <p:nvPr/>
          </p:nvSpPr>
          <p:spPr>
            <a:xfrm>
              <a:off x="696325" y="3387125"/>
              <a:ext cx="31950" cy="30425"/>
            </a:xfrm>
            <a:custGeom>
              <a:avLst/>
              <a:gdLst/>
              <a:ahLst/>
              <a:cxnLst/>
              <a:rect l="l" t="t" r="r" b="b"/>
              <a:pathLst>
                <a:path w="1278" h="1217" extrusionOk="0">
                  <a:moveTo>
                    <a:pt x="639" y="0"/>
                  </a:moveTo>
                  <a:cubicBezTo>
                    <a:pt x="274" y="0"/>
                    <a:pt x="1" y="274"/>
                    <a:pt x="1" y="608"/>
                  </a:cubicBezTo>
                  <a:cubicBezTo>
                    <a:pt x="1" y="942"/>
                    <a:pt x="274" y="1216"/>
                    <a:pt x="639" y="1216"/>
                  </a:cubicBezTo>
                  <a:cubicBezTo>
                    <a:pt x="973" y="1216"/>
                    <a:pt x="1277" y="942"/>
                    <a:pt x="1277" y="608"/>
                  </a:cubicBezTo>
                  <a:cubicBezTo>
                    <a:pt x="127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8" name="Google Shape;31738;p14"/>
            <p:cNvSpPr/>
            <p:nvPr/>
          </p:nvSpPr>
          <p:spPr>
            <a:xfrm>
              <a:off x="696325" y="3486675"/>
              <a:ext cx="31175" cy="28900"/>
            </a:xfrm>
            <a:custGeom>
              <a:avLst/>
              <a:gdLst/>
              <a:ahLst/>
              <a:cxnLst/>
              <a:rect l="l" t="t" r="r" b="b"/>
              <a:pathLst>
                <a:path w="1247" h="1156" extrusionOk="0">
                  <a:moveTo>
                    <a:pt x="639" y="0"/>
                  </a:moveTo>
                  <a:cubicBezTo>
                    <a:pt x="274" y="0"/>
                    <a:pt x="1" y="243"/>
                    <a:pt x="1" y="578"/>
                  </a:cubicBezTo>
                  <a:cubicBezTo>
                    <a:pt x="1" y="912"/>
                    <a:pt x="274" y="1155"/>
                    <a:pt x="639" y="1155"/>
                  </a:cubicBezTo>
                  <a:cubicBezTo>
                    <a:pt x="973" y="1155"/>
                    <a:pt x="1247" y="912"/>
                    <a:pt x="1247" y="578"/>
                  </a:cubicBezTo>
                  <a:cubicBezTo>
                    <a:pt x="1247" y="243"/>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9" name="Google Shape;31739;p14"/>
            <p:cNvSpPr/>
            <p:nvPr/>
          </p:nvSpPr>
          <p:spPr>
            <a:xfrm>
              <a:off x="697100" y="3586200"/>
              <a:ext cx="29650" cy="28150"/>
            </a:xfrm>
            <a:custGeom>
              <a:avLst/>
              <a:gdLst/>
              <a:ahLst/>
              <a:cxnLst/>
              <a:rect l="l" t="t" r="r" b="b"/>
              <a:pathLst>
                <a:path w="1186" h="1126" extrusionOk="0">
                  <a:moveTo>
                    <a:pt x="608" y="1"/>
                  </a:moveTo>
                  <a:cubicBezTo>
                    <a:pt x="274" y="1"/>
                    <a:pt x="0" y="244"/>
                    <a:pt x="0" y="548"/>
                  </a:cubicBezTo>
                  <a:cubicBezTo>
                    <a:pt x="0" y="882"/>
                    <a:pt x="274" y="1126"/>
                    <a:pt x="608" y="1126"/>
                  </a:cubicBezTo>
                  <a:cubicBezTo>
                    <a:pt x="912" y="1126"/>
                    <a:pt x="1185" y="882"/>
                    <a:pt x="1185" y="548"/>
                  </a:cubicBezTo>
                  <a:cubicBezTo>
                    <a:pt x="1185" y="244"/>
                    <a:pt x="91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0" name="Google Shape;31740;p14"/>
            <p:cNvSpPr/>
            <p:nvPr/>
          </p:nvSpPr>
          <p:spPr>
            <a:xfrm>
              <a:off x="697850" y="3685750"/>
              <a:ext cx="28150" cy="27375"/>
            </a:xfrm>
            <a:custGeom>
              <a:avLst/>
              <a:gdLst/>
              <a:ahLst/>
              <a:cxnLst/>
              <a:rect l="l" t="t" r="r" b="b"/>
              <a:pathLst>
                <a:path w="1126" h="1095" extrusionOk="0">
                  <a:moveTo>
                    <a:pt x="578" y="1"/>
                  </a:moveTo>
                  <a:cubicBezTo>
                    <a:pt x="244" y="1"/>
                    <a:pt x="0" y="244"/>
                    <a:pt x="0" y="548"/>
                  </a:cubicBezTo>
                  <a:cubicBezTo>
                    <a:pt x="0"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1" name="Google Shape;31741;p14"/>
            <p:cNvSpPr/>
            <p:nvPr/>
          </p:nvSpPr>
          <p:spPr>
            <a:xfrm>
              <a:off x="698600" y="3785300"/>
              <a:ext cx="27400" cy="25850"/>
            </a:xfrm>
            <a:custGeom>
              <a:avLst/>
              <a:gdLst/>
              <a:ahLst/>
              <a:cxnLst/>
              <a:rect l="l" t="t" r="r" b="b"/>
              <a:pathLst>
                <a:path w="1096" h="1034" extrusionOk="0">
                  <a:moveTo>
                    <a:pt x="548" y="1"/>
                  </a:moveTo>
                  <a:cubicBezTo>
                    <a:pt x="244" y="1"/>
                    <a:pt x="1" y="244"/>
                    <a:pt x="1" y="517"/>
                  </a:cubicBezTo>
                  <a:cubicBezTo>
                    <a:pt x="1" y="821"/>
                    <a:pt x="244" y="1034"/>
                    <a:pt x="548" y="1034"/>
                  </a:cubicBezTo>
                  <a:cubicBezTo>
                    <a:pt x="852" y="103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2" name="Google Shape;31742;p14"/>
            <p:cNvSpPr/>
            <p:nvPr/>
          </p:nvSpPr>
          <p:spPr>
            <a:xfrm>
              <a:off x="698600" y="3884850"/>
              <a:ext cx="26625" cy="25100"/>
            </a:xfrm>
            <a:custGeom>
              <a:avLst/>
              <a:gdLst/>
              <a:ahLst/>
              <a:cxnLst/>
              <a:rect l="l" t="t" r="r" b="b"/>
              <a:pathLst>
                <a:path w="1065" h="1004" extrusionOk="0">
                  <a:moveTo>
                    <a:pt x="548" y="0"/>
                  </a:moveTo>
                  <a:cubicBezTo>
                    <a:pt x="244" y="0"/>
                    <a:pt x="1" y="243"/>
                    <a:pt x="1" y="517"/>
                  </a:cubicBezTo>
                  <a:cubicBezTo>
                    <a:pt x="1" y="791"/>
                    <a:pt x="244" y="1003"/>
                    <a:pt x="548" y="1003"/>
                  </a:cubicBezTo>
                  <a:cubicBezTo>
                    <a:pt x="821" y="1003"/>
                    <a:pt x="1065" y="791"/>
                    <a:pt x="1065" y="517"/>
                  </a:cubicBezTo>
                  <a:cubicBezTo>
                    <a:pt x="1065" y="24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3" name="Google Shape;31743;p14"/>
            <p:cNvSpPr/>
            <p:nvPr/>
          </p:nvSpPr>
          <p:spPr>
            <a:xfrm>
              <a:off x="699375" y="3984400"/>
              <a:ext cx="25100" cy="24325"/>
            </a:xfrm>
            <a:custGeom>
              <a:avLst/>
              <a:gdLst/>
              <a:ahLst/>
              <a:cxnLst/>
              <a:rect l="l" t="t" r="r" b="b"/>
              <a:pathLst>
                <a:path w="1004" h="973" extrusionOk="0">
                  <a:moveTo>
                    <a:pt x="517" y="0"/>
                  </a:moveTo>
                  <a:cubicBezTo>
                    <a:pt x="213" y="0"/>
                    <a:pt x="0" y="213"/>
                    <a:pt x="0" y="486"/>
                  </a:cubicBezTo>
                  <a:cubicBezTo>
                    <a:pt x="0" y="760"/>
                    <a:pt x="213" y="973"/>
                    <a:pt x="517" y="973"/>
                  </a:cubicBezTo>
                  <a:cubicBezTo>
                    <a:pt x="790" y="973"/>
                    <a:pt x="1003" y="760"/>
                    <a:pt x="1003" y="486"/>
                  </a:cubicBezTo>
                  <a:cubicBezTo>
                    <a:pt x="1003" y="213"/>
                    <a:pt x="79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4" name="Google Shape;31744;p14"/>
            <p:cNvSpPr/>
            <p:nvPr/>
          </p:nvSpPr>
          <p:spPr>
            <a:xfrm>
              <a:off x="700125" y="4083925"/>
              <a:ext cx="24350" cy="23600"/>
            </a:xfrm>
            <a:custGeom>
              <a:avLst/>
              <a:gdLst/>
              <a:ahLst/>
              <a:cxnLst/>
              <a:rect l="l" t="t" r="r" b="b"/>
              <a:pathLst>
                <a:path w="974" h="944" extrusionOk="0">
                  <a:moveTo>
                    <a:pt x="487" y="1"/>
                  </a:moveTo>
                  <a:cubicBezTo>
                    <a:pt x="213" y="1"/>
                    <a:pt x="1" y="214"/>
                    <a:pt x="1" y="457"/>
                  </a:cubicBezTo>
                  <a:cubicBezTo>
                    <a:pt x="1" y="730"/>
                    <a:pt x="213" y="943"/>
                    <a:pt x="487" y="943"/>
                  </a:cubicBezTo>
                  <a:cubicBezTo>
                    <a:pt x="760" y="943"/>
                    <a:pt x="973" y="73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5" name="Google Shape;31745;p14"/>
            <p:cNvSpPr/>
            <p:nvPr/>
          </p:nvSpPr>
          <p:spPr>
            <a:xfrm>
              <a:off x="700125" y="4183475"/>
              <a:ext cx="23575" cy="22075"/>
            </a:xfrm>
            <a:custGeom>
              <a:avLst/>
              <a:gdLst/>
              <a:ahLst/>
              <a:cxnLst/>
              <a:rect l="l" t="t" r="r" b="b"/>
              <a:pathLst>
                <a:path w="943" h="883" extrusionOk="0">
                  <a:moveTo>
                    <a:pt x="487" y="1"/>
                  </a:moveTo>
                  <a:cubicBezTo>
                    <a:pt x="213" y="1"/>
                    <a:pt x="1" y="214"/>
                    <a:pt x="1" y="457"/>
                  </a:cubicBezTo>
                  <a:cubicBezTo>
                    <a:pt x="1" y="700"/>
                    <a:pt x="213" y="882"/>
                    <a:pt x="487" y="882"/>
                  </a:cubicBezTo>
                  <a:cubicBezTo>
                    <a:pt x="730" y="882"/>
                    <a:pt x="943" y="700"/>
                    <a:pt x="943" y="457"/>
                  </a:cubicBezTo>
                  <a:cubicBezTo>
                    <a:pt x="943" y="214"/>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6" name="Google Shape;31746;p14"/>
            <p:cNvSpPr/>
            <p:nvPr/>
          </p:nvSpPr>
          <p:spPr>
            <a:xfrm>
              <a:off x="700875" y="4283025"/>
              <a:ext cx="22825" cy="21300"/>
            </a:xfrm>
            <a:custGeom>
              <a:avLst/>
              <a:gdLst/>
              <a:ahLst/>
              <a:cxnLst/>
              <a:rect l="l" t="t" r="r" b="b"/>
              <a:pathLst>
                <a:path w="913" h="852" extrusionOk="0">
                  <a:moveTo>
                    <a:pt x="457" y="1"/>
                  </a:moveTo>
                  <a:cubicBezTo>
                    <a:pt x="183" y="1"/>
                    <a:pt x="1" y="183"/>
                    <a:pt x="1" y="426"/>
                  </a:cubicBezTo>
                  <a:cubicBezTo>
                    <a:pt x="1" y="669"/>
                    <a:pt x="183" y="852"/>
                    <a:pt x="457" y="852"/>
                  </a:cubicBezTo>
                  <a:cubicBezTo>
                    <a:pt x="700" y="85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7" name="Google Shape;31747;p14"/>
            <p:cNvSpPr/>
            <p:nvPr/>
          </p:nvSpPr>
          <p:spPr>
            <a:xfrm>
              <a:off x="700875" y="4382575"/>
              <a:ext cx="22075" cy="20550"/>
            </a:xfrm>
            <a:custGeom>
              <a:avLst/>
              <a:gdLst/>
              <a:ahLst/>
              <a:cxnLst/>
              <a:rect l="l" t="t" r="r" b="b"/>
              <a:pathLst>
                <a:path w="883" h="822" extrusionOk="0">
                  <a:moveTo>
                    <a:pt x="457" y="0"/>
                  </a:moveTo>
                  <a:cubicBezTo>
                    <a:pt x="214" y="0"/>
                    <a:pt x="1" y="183"/>
                    <a:pt x="1" y="426"/>
                  </a:cubicBezTo>
                  <a:cubicBezTo>
                    <a:pt x="1" y="639"/>
                    <a:pt x="214" y="821"/>
                    <a:pt x="457" y="821"/>
                  </a:cubicBezTo>
                  <a:cubicBezTo>
                    <a:pt x="670" y="821"/>
                    <a:pt x="882" y="639"/>
                    <a:pt x="882" y="426"/>
                  </a:cubicBezTo>
                  <a:cubicBezTo>
                    <a:pt x="882" y="183"/>
                    <a:pt x="67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8" name="Google Shape;31748;p14"/>
            <p:cNvSpPr/>
            <p:nvPr/>
          </p:nvSpPr>
          <p:spPr>
            <a:xfrm>
              <a:off x="701650" y="4482125"/>
              <a:ext cx="20550" cy="19775"/>
            </a:xfrm>
            <a:custGeom>
              <a:avLst/>
              <a:gdLst/>
              <a:ahLst/>
              <a:cxnLst/>
              <a:rect l="l" t="t" r="r" b="b"/>
              <a:pathLst>
                <a:path w="822" h="791" extrusionOk="0">
                  <a:moveTo>
                    <a:pt x="426" y="0"/>
                  </a:moveTo>
                  <a:cubicBezTo>
                    <a:pt x="183" y="0"/>
                    <a:pt x="0" y="183"/>
                    <a:pt x="0" y="395"/>
                  </a:cubicBezTo>
                  <a:cubicBezTo>
                    <a:pt x="0" y="608"/>
                    <a:pt x="183" y="791"/>
                    <a:pt x="426" y="791"/>
                  </a:cubicBezTo>
                  <a:cubicBezTo>
                    <a:pt x="639" y="791"/>
                    <a:pt x="821" y="608"/>
                    <a:pt x="821" y="395"/>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9" name="Google Shape;31749;p14"/>
            <p:cNvSpPr/>
            <p:nvPr/>
          </p:nvSpPr>
          <p:spPr>
            <a:xfrm>
              <a:off x="702400" y="4581675"/>
              <a:ext cx="19800" cy="19000"/>
            </a:xfrm>
            <a:custGeom>
              <a:avLst/>
              <a:gdLst/>
              <a:ahLst/>
              <a:cxnLst/>
              <a:rect l="l" t="t" r="r" b="b"/>
              <a:pathLst>
                <a:path w="792" h="760" extrusionOk="0">
                  <a:moveTo>
                    <a:pt x="396" y="0"/>
                  </a:moveTo>
                  <a:cubicBezTo>
                    <a:pt x="153" y="0"/>
                    <a:pt x="1" y="182"/>
                    <a:pt x="1" y="365"/>
                  </a:cubicBezTo>
                  <a:cubicBezTo>
                    <a:pt x="1" y="578"/>
                    <a:pt x="153" y="760"/>
                    <a:pt x="396" y="760"/>
                  </a:cubicBezTo>
                  <a:cubicBezTo>
                    <a:pt x="609" y="760"/>
                    <a:pt x="791" y="578"/>
                    <a:pt x="791" y="365"/>
                  </a:cubicBezTo>
                  <a:cubicBezTo>
                    <a:pt x="791" y="18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0" name="Google Shape;31750;p14"/>
            <p:cNvSpPr/>
            <p:nvPr/>
          </p:nvSpPr>
          <p:spPr>
            <a:xfrm>
              <a:off x="702400" y="4681200"/>
              <a:ext cx="19025" cy="18275"/>
            </a:xfrm>
            <a:custGeom>
              <a:avLst/>
              <a:gdLst/>
              <a:ahLst/>
              <a:cxnLst/>
              <a:rect l="l" t="t" r="r" b="b"/>
              <a:pathLst>
                <a:path w="761" h="731" extrusionOk="0">
                  <a:moveTo>
                    <a:pt x="396" y="1"/>
                  </a:moveTo>
                  <a:cubicBezTo>
                    <a:pt x="183" y="1"/>
                    <a:pt x="1" y="153"/>
                    <a:pt x="1" y="366"/>
                  </a:cubicBezTo>
                  <a:cubicBezTo>
                    <a:pt x="1" y="548"/>
                    <a:pt x="183" y="730"/>
                    <a:pt x="396" y="730"/>
                  </a:cubicBezTo>
                  <a:cubicBezTo>
                    <a:pt x="609" y="730"/>
                    <a:pt x="761" y="548"/>
                    <a:pt x="761" y="366"/>
                  </a:cubicBezTo>
                  <a:cubicBezTo>
                    <a:pt x="76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1" name="Google Shape;31751;p14"/>
            <p:cNvSpPr/>
            <p:nvPr/>
          </p:nvSpPr>
          <p:spPr>
            <a:xfrm>
              <a:off x="703175" y="478075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2" name="Google Shape;31752;p14"/>
            <p:cNvSpPr/>
            <p:nvPr/>
          </p:nvSpPr>
          <p:spPr>
            <a:xfrm>
              <a:off x="703175" y="4880300"/>
              <a:ext cx="17500" cy="15975"/>
            </a:xfrm>
            <a:custGeom>
              <a:avLst/>
              <a:gdLst/>
              <a:ahLst/>
              <a:cxnLst/>
              <a:rect l="l" t="t" r="r" b="b"/>
              <a:pathLst>
                <a:path w="700" h="639" extrusionOk="0">
                  <a:moveTo>
                    <a:pt x="365" y="1"/>
                  </a:moveTo>
                  <a:cubicBezTo>
                    <a:pt x="152" y="1"/>
                    <a:pt x="0" y="153"/>
                    <a:pt x="0" y="335"/>
                  </a:cubicBezTo>
                  <a:cubicBezTo>
                    <a:pt x="0" y="487"/>
                    <a:pt x="152" y="639"/>
                    <a:pt x="365" y="639"/>
                  </a:cubicBezTo>
                  <a:cubicBezTo>
                    <a:pt x="547" y="639"/>
                    <a:pt x="699" y="487"/>
                    <a:pt x="699" y="335"/>
                  </a:cubicBezTo>
                  <a:cubicBezTo>
                    <a:pt x="699"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3" name="Google Shape;31753;p14"/>
            <p:cNvSpPr/>
            <p:nvPr/>
          </p:nvSpPr>
          <p:spPr>
            <a:xfrm>
              <a:off x="703925" y="4979850"/>
              <a:ext cx="15975" cy="15225"/>
            </a:xfrm>
            <a:custGeom>
              <a:avLst/>
              <a:gdLst/>
              <a:ahLst/>
              <a:cxnLst/>
              <a:rect l="l" t="t" r="r" b="b"/>
              <a:pathLst>
                <a:path w="639" h="609" extrusionOk="0">
                  <a:moveTo>
                    <a:pt x="335" y="0"/>
                  </a:moveTo>
                  <a:cubicBezTo>
                    <a:pt x="153" y="0"/>
                    <a:pt x="1" y="122"/>
                    <a:pt x="1" y="304"/>
                  </a:cubicBezTo>
                  <a:cubicBezTo>
                    <a:pt x="1" y="487"/>
                    <a:pt x="153" y="608"/>
                    <a:pt x="335" y="608"/>
                  </a:cubicBezTo>
                  <a:cubicBezTo>
                    <a:pt x="517" y="608"/>
                    <a:pt x="639" y="487"/>
                    <a:pt x="639" y="304"/>
                  </a:cubicBezTo>
                  <a:cubicBezTo>
                    <a:pt x="63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4" name="Google Shape;31754;p14"/>
            <p:cNvSpPr/>
            <p:nvPr/>
          </p:nvSpPr>
          <p:spPr>
            <a:xfrm>
              <a:off x="703925" y="5079400"/>
              <a:ext cx="15975" cy="14450"/>
            </a:xfrm>
            <a:custGeom>
              <a:avLst/>
              <a:gdLst/>
              <a:ahLst/>
              <a:cxnLst/>
              <a:rect l="l" t="t" r="r" b="b"/>
              <a:pathLst>
                <a:path w="639" h="578" extrusionOk="0">
                  <a:moveTo>
                    <a:pt x="335" y="0"/>
                  </a:moveTo>
                  <a:cubicBezTo>
                    <a:pt x="153" y="0"/>
                    <a:pt x="1" y="122"/>
                    <a:pt x="1" y="274"/>
                  </a:cubicBezTo>
                  <a:cubicBezTo>
                    <a:pt x="1" y="456"/>
                    <a:pt x="153" y="578"/>
                    <a:pt x="335" y="578"/>
                  </a:cubicBezTo>
                  <a:cubicBezTo>
                    <a:pt x="487" y="578"/>
                    <a:pt x="639" y="456"/>
                    <a:pt x="639" y="27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5" name="Google Shape;31755;p14"/>
            <p:cNvSpPr/>
            <p:nvPr/>
          </p:nvSpPr>
          <p:spPr>
            <a:xfrm>
              <a:off x="704675" y="5178175"/>
              <a:ext cx="15225" cy="14475"/>
            </a:xfrm>
            <a:custGeom>
              <a:avLst/>
              <a:gdLst/>
              <a:ahLst/>
              <a:cxnLst/>
              <a:rect l="l" t="t" r="r" b="b"/>
              <a:pathLst>
                <a:path w="609" h="579" extrusionOk="0">
                  <a:moveTo>
                    <a:pt x="305" y="1"/>
                  </a:moveTo>
                  <a:cubicBezTo>
                    <a:pt x="123" y="1"/>
                    <a:pt x="1" y="153"/>
                    <a:pt x="1" y="305"/>
                  </a:cubicBezTo>
                  <a:cubicBezTo>
                    <a:pt x="1" y="457"/>
                    <a:pt x="123" y="578"/>
                    <a:pt x="305" y="578"/>
                  </a:cubicBezTo>
                  <a:cubicBezTo>
                    <a:pt x="457" y="578"/>
                    <a:pt x="609" y="457"/>
                    <a:pt x="609" y="305"/>
                  </a:cubicBezTo>
                  <a:cubicBezTo>
                    <a:pt x="609" y="15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6" name="Google Shape;31756;p14"/>
            <p:cNvSpPr/>
            <p:nvPr/>
          </p:nvSpPr>
          <p:spPr>
            <a:xfrm>
              <a:off x="704675" y="5278475"/>
              <a:ext cx="14475" cy="12950"/>
            </a:xfrm>
            <a:custGeom>
              <a:avLst/>
              <a:gdLst/>
              <a:ahLst/>
              <a:cxnLst/>
              <a:rect l="l" t="t" r="r" b="b"/>
              <a:pathLst>
                <a:path w="579" h="518" extrusionOk="0">
                  <a:moveTo>
                    <a:pt x="305" y="1"/>
                  </a:moveTo>
                  <a:cubicBezTo>
                    <a:pt x="153" y="1"/>
                    <a:pt x="1" y="92"/>
                    <a:pt x="1" y="244"/>
                  </a:cubicBezTo>
                  <a:cubicBezTo>
                    <a:pt x="1" y="396"/>
                    <a:pt x="153" y="518"/>
                    <a:pt x="305" y="518"/>
                  </a:cubicBezTo>
                  <a:cubicBezTo>
                    <a:pt x="457" y="518"/>
                    <a:pt x="578" y="396"/>
                    <a:pt x="578" y="244"/>
                  </a:cubicBezTo>
                  <a:cubicBezTo>
                    <a:pt x="578" y="9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7" name="Google Shape;31757;p14"/>
            <p:cNvSpPr/>
            <p:nvPr/>
          </p:nvSpPr>
          <p:spPr>
            <a:xfrm>
              <a:off x="705450" y="5377275"/>
              <a:ext cx="12950" cy="12925"/>
            </a:xfrm>
            <a:custGeom>
              <a:avLst/>
              <a:gdLst/>
              <a:ahLst/>
              <a:cxnLst/>
              <a:rect l="l" t="t" r="r" b="b"/>
              <a:pathLst>
                <a:path w="518" h="517" extrusionOk="0">
                  <a:moveTo>
                    <a:pt x="274" y="0"/>
                  </a:moveTo>
                  <a:cubicBezTo>
                    <a:pt x="122" y="0"/>
                    <a:pt x="0" y="122"/>
                    <a:pt x="0" y="274"/>
                  </a:cubicBezTo>
                  <a:cubicBezTo>
                    <a:pt x="0" y="395"/>
                    <a:pt x="122" y="517"/>
                    <a:pt x="274" y="517"/>
                  </a:cubicBezTo>
                  <a:cubicBezTo>
                    <a:pt x="396" y="517"/>
                    <a:pt x="517" y="395"/>
                    <a:pt x="517" y="274"/>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8" name="Google Shape;31758;p14"/>
            <p:cNvSpPr/>
            <p:nvPr/>
          </p:nvSpPr>
          <p:spPr>
            <a:xfrm>
              <a:off x="705450" y="5476825"/>
              <a:ext cx="12950" cy="12175"/>
            </a:xfrm>
            <a:custGeom>
              <a:avLst/>
              <a:gdLst/>
              <a:ahLst/>
              <a:cxnLst/>
              <a:rect l="l" t="t" r="r" b="b"/>
              <a:pathLst>
                <a:path w="518" h="487" extrusionOk="0">
                  <a:moveTo>
                    <a:pt x="274" y="0"/>
                  </a:moveTo>
                  <a:cubicBezTo>
                    <a:pt x="122" y="0"/>
                    <a:pt x="0" y="122"/>
                    <a:pt x="0" y="243"/>
                  </a:cubicBezTo>
                  <a:cubicBezTo>
                    <a:pt x="0" y="365"/>
                    <a:pt x="122" y="486"/>
                    <a:pt x="274" y="486"/>
                  </a:cubicBezTo>
                  <a:cubicBezTo>
                    <a:pt x="396" y="486"/>
                    <a:pt x="517" y="36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9" name="Google Shape;31759;p14"/>
            <p:cNvSpPr/>
            <p:nvPr/>
          </p:nvSpPr>
          <p:spPr>
            <a:xfrm>
              <a:off x="706200" y="5576350"/>
              <a:ext cx="12200" cy="11425"/>
            </a:xfrm>
            <a:custGeom>
              <a:avLst/>
              <a:gdLst/>
              <a:ahLst/>
              <a:cxnLst/>
              <a:rect l="l" t="t" r="r" b="b"/>
              <a:pathLst>
                <a:path w="488" h="457" extrusionOk="0">
                  <a:moveTo>
                    <a:pt x="244" y="1"/>
                  </a:moveTo>
                  <a:cubicBezTo>
                    <a:pt x="92" y="1"/>
                    <a:pt x="1" y="92"/>
                    <a:pt x="1" y="214"/>
                  </a:cubicBezTo>
                  <a:cubicBezTo>
                    <a:pt x="1" y="366"/>
                    <a:pt x="92" y="457"/>
                    <a:pt x="244" y="457"/>
                  </a:cubicBezTo>
                  <a:cubicBezTo>
                    <a:pt x="366" y="457"/>
                    <a:pt x="487" y="366"/>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0" name="Google Shape;31760;p14"/>
            <p:cNvSpPr/>
            <p:nvPr/>
          </p:nvSpPr>
          <p:spPr>
            <a:xfrm>
              <a:off x="706200" y="5675900"/>
              <a:ext cx="11425" cy="10675"/>
            </a:xfrm>
            <a:custGeom>
              <a:avLst/>
              <a:gdLst/>
              <a:ahLst/>
              <a:cxnLst/>
              <a:rect l="l" t="t" r="r" b="b"/>
              <a:pathLst>
                <a:path w="457" h="427" extrusionOk="0">
                  <a:moveTo>
                    <a:pt x="244" y="1"/>
                  </a:moveTo>
                  <a:cubicBezTo>
                    <a:pt x="92" y="1"/>
                    <a:pt x="1" y="92"/>
                    <a:pt x="1" y="213"/>
                  </a:cubicBezTo>
                  <a:cubicBezTo>
                    <a:pt x="1" y="335"/>
                    <a:pt x="92" y="426"/>
                    <a:pt x="244" y="426"/>
                  </a:cubicBezTo>
                  <a:cubicBezTo>
                    <a:pt x="366" y="426"/>
                    <a:pt x="457" y="335"/>
                    <a:pt x="457" y="213"/>
                  </a:cubicBezTo>
                  <a:cubicBezTo>
                    <a:pt x="45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1" name="Google Shape;31761;p14"/>
            <p:cNvSpPr/>
            <p:nvPr/>
          </p:nvSpPr>
          <p:spPr>
            <a:xfrm>
              <a:off x="706975" y="5775450"/>
              <a:ext cx="10650" cy="9900"/>
            </a:xfrm>
            <a:custGeom>
              <a:avLst/>
              <a:gdLst/>
              <a:ahLst/>
              <a:cxnLst/>
              <a:rect l="l" t="t" r="r" b="b"/>
              <a:pathLst>
                <a:path w="426" h="396" extrusionOk="0">
                  <a:moveTo>
                    <a:pt x="213" y="1"/>
                  </a:moveTo>
                  <a:cubicBezTo>
                    <a:pt x="91" y="1"/>
                    <a:pt x="0" y="92"/>
                    <a:pt x="0" y="183"/>
                  </a:cubicBezTo>
                  <a:cubicBezTo>
                    <a:pt x="0" y="304"/>
                    <a:pt x="91" y="396"/>
                    <a:pt x="213" y="396"/>
                  </a:cubicBezTo>
                  <a:cubicBezTo>
                    <a:pt x="304" y="396"/>
                    <a:pt x="426" y="304"/>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2" name="Google Shape;31762;p14"/>
            <p:cNvSpPr/>
            <p:nvPr/>
          </p:nvSpPr>
          <p:spPr>
            <a:xfrm>
              <a:off x="706975" y="5875000"/>
              <a:ext cx="9900" cy="9150"/>
            </a:xfrm>
            <a:custGeom>
              <a:avLst/>
              <a:gdLst/>
              <a:ahLst/>
              <a:cxnLst/>
              <a:rect l="l" t="t" r="r" b="b"/>
              <a:pathLst>
                <a:path w="396" h="366" extrusionOk="0">
                  <a:moveTo>
                    <a:pt x="213" y="0"/>
                  </a:moveTo>
                  <a:cubicBezTo>
                    <a:pt x="91" y="0"/>
                    <a:pt x="0" y="61"/>
                    <a:pt x="0" y="183"/>
                  </a:cubicBezTo>
                  <a:cubicBezTo>
                    <a:pt x="0" y="274"/>
                    <a:pt x="91" y="365"/>
                    <a:pt x="213" y="365"/>
                  </a:cubicBezTo>
                  <a:cubicBezTo>
                    <a:pt x="304" y="365"/>
                    <a:pt x="395" y="274"/>
                    <a:pt x="395" y="183"/>
                  </a:cubicBezTo>
                  <a:cubicBezTo>
                    <a:pt x="395" y="6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3" name="Google Shape;31763;p14"/>
            <p:cNvSpPr/>
            <p:nvPr/>
          </p:nvSpPr>
          <p:spPr>
            <a:xfrm>
              <a:off x="706975" y="5973775"/>
              <a:ext cx="9900" cy="9150"/>
            </a:xfrm>
            <a:custGeom>
              <a:avLst/>
              <a:gdLst/>
              <a:ahLst/>
              <a:cxnLst/>
              <a:rect l="l" t="t" r="r" b="b"/>
              <a:pathLst>
                <a:path w="396" h="366" extrusionOk="0">
                  <a:moveTo>
                    <a:pt x="213" y="1"/>
                  </a:moveTo>
                  <a:cubicBezTo>
                    <a:pt x="91" y="1"/>
                    <a:pt x="0" y="92"/>
                    <a:pt x="0" y="183"/>
                  </a:cubicBezTo>
                  <a:cubicBezTo>
                    <a:pt x="0" y="274"/>
                    <a:pt x="91" y="366"/>
                    <a:pt x="213" y="366"/>
                  </a:cubicBezTo>
                  <a:cubicBezTo>
                    <a:pt x="304" y="366"/>
                    <a:pt x="395" y="274"/>
                    <a:pt x="395" y="183"/>
                  </a:cubicBezTo>
                  <a:cubicBezTo>
                    <a:pt x="395"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4" name="Google Shape;31764;p14"/>
            <p:cNvSpPr/>
            <p:nvPr/>
          </p:nvSpPr>
          <p:spPr>
            <a:xfrm>
              <a:off x="707725" y="6073325"/>
              <a:ext cx="8375" cy="8375"/>
            </a:xfrm>
            <a:custGeom>
              <a:avLst/>
              <a:gdLst/>
              <a:ahLst/>
              <a:cxnLst/>
              <a:rect l="l" t="t" r="r" b="b"/>
              <a:pathLst>
                <a:path w="335" h="335" extrusionOk="0">
                  <a:moveTo>
                    <a:pt x="183" y="1"/>
                  </a:moveTo>
                  <a:cubicBezTo>
                    <a:pt x="61" y="1"/>
                    <a:pt x="1" y="61"/>
                    <a:pt x="1" y="153"/>
                  </a:cubicBezTo>
                  <a:cubicBezTo>
                    <a:pt x="1"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5" name="Google Shape;31765;p14"/>
            <p:cNvSpPr/>
            <p:nvPr/>
          </p:nvSpPr>
          <p:spPr>
            <a:xfrm>
              <a:off x="566375" y="292100"/>
              <a:ext cx="80575" cy="76000"/>
            </a:xfrm>
            <a:custGeom>
              <a:avLst/>
              <a:gdLst/>
              <a:ahLst/>
              <a:cxnLst/>
              <a:rect l="l" t="t" r="r" b="b"/>
              <a:pathLst>
                <a:path w="3223" h="3040" extrusionOk="0">
                  <a:moveTo>
                    <a:pt x="1612" y="0"/>
                  </a:moveTo>
                  <a:cubicBezTo>
                    <a:pt x="730" y="0"/>
                    <a:pt x="1" y="699"/>
                    <a:pt x="1" y="1520"/>
                  </a:cubicBezTo>
                  <a:cubicBezTo>
                    <a:pt x="1" y="2371"/>
                    <a:pt x="730" y="3040"/>
                    <a:pt x="1612" y="3040"/>
                  </a:cubicBezTo>
                  <a:cubicBezTo>
                    <a:pt x="2524" y="3040"/>
                    <a:pt x="3223" y="2371"/>
                    <a:pt x="3223" y="1520"/>
                  </a:cubicBezTo>
                  <a:cubicBezTo>
                    <a:pt x="322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6" name="Google Shape;31766;p14"/>
            <p:cNvSpPr/>
            <p:nvPr/>
          </p:nvSpPr>
          <p:spPr>
            <a:xfrm>
              <a:off x="566375" y="391625"/>
              <a:ext cx="80575" cy="75275"/>
            </a:xfrm>
            <a:custGeom>
              <a:avLst/>
              <a:gdLst/>
              <a:ahLst/>
              <a:cxnLst/>
              <a:rect l="l" t="t" r="r" b="b"/>
              <a:pathLst>
                <a:path w="3223" h="3011" extrusionOk="0">
                  <a:moveTo>
                    <a:pt x="1612" y="1"/>
                  </a:moveTo>
                  <a:cubicBezTo>
                    <a:pt x="730" y="1"/>
                    <a:pt x="1" y="670"/>
                    <a:pt x="1" y="1521"/>
                  </a:cubicBezTo>
                  <a:cubicBezTo>
                    <a:pt x="1" y="2341"/>
                    <a:pt x="730" y="3010"/>
                    <a:pt x="1612" y="3010"/>
                  </a:cubicBezTo>
                  <a:cubicBezTo>
                    <a:pt x="2524" y="3010"/>
                    <a:pt x="3223" y="2341"/>
                    <a:pt x="3223" y="1521"/>
                  </a:cubicBezTo>
                  <a:cubicBezTo>
                    <a:pt x="3223" y="670"/>
                    <a:pt x="2524" y="1"/>
                    <a:pt x="1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7" name="Google Shape;31767;p14"/>
            <p:cNvSpPr/>
            <p:nvPr/>
          </p:nvSpPr>
          <p:spPr>
            <a:xfrm>
              <a:off x="567150" y="490425"/>
              <a:ext cx="79800" cy="76000"/>
            </a:xfrm>
            <a:custGeom>
              <a:avLst/>
              <a:gdLst/>
              <a:ahLst/>
              <a:cxnLst/>
              <a:rect l="l" t="t" r="r" b="b"/>
              <a:pathLst>
                <a:path w="3192" h="3040" extrusionOk="0">
                  <a:moveTo>
                    <a:pt x="1581" y="0"/>
                  </a:moveTo>
                  <a:cubicBezTo>
                    <a:pt x="699" y="0"/>
                    <a:pt x="0" y="699"/>
                    <a:pt x="0" y="1520"/>
                  </a:cubicBezTo>
                  <a:cubicBezTo>
                    <a:pt x="0" y="2341"/>
                    <a:pt x="699" y="3040"/>
                    <a:pt x="1581" y="3040"/>
                  </a:cubicBezTo>
                  <a:cubicBezTo>
                    <a:pt x="2462" y="3040"/>
                    <a:pt x="3192" y="2341"/>
                    <a:pt x="3192" y="1520"/>
                  </a:cubicBezTo>
                  <a:cubicBezTo>
                    <a:pt x="3192" y="69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8" name="Google Shape;31768;p14"/>
            <p:cNvSpPr/>
            <p:nvPr/>
          </p:nvSpPr>
          <p:spPr>
            <a:xfrm>
              <a:off x="567900" y="590725"/>
              <a:ext cx="77550" cy="72975"/>
            </a:xfrm>
            <a:custGeom>
              <a:avLst/>
              <a:gdLst/>
              <a:ahLst/>
              <a:cxnLst/>
              <a:rect l="l" t="t" r="r" b="b"/>
              <a:pathLst>
                <a:path w="3102" h="2919" extrusionOk="0">
                  <a:moveTo>
                    <a:pt x="1551" y="1"/>
                  </a:moveTo>
                  <a:cubicBezTo>
                    <a:pt x="700" y="1"/>
                    <a:pt x="1" y="669"/>
                    <a:pt x="1" y="1459"/>
                  </a:cubicBezTo>
                  <a:cubicBezTo>
                    <a:pt x="1" y="2280"/>
                    <a:pt x="700" y="2918"/>
                    <a:pt x="1551" y="2918"/>
                  </a:cubicBezTo>
                  <a:cubicBezTo>
                    <a:pt x="2402" y="2918"/>
                    <a:pt x="3101" y="2280"/>
                    <a:pt x="3101" y="1459"/>
                  </a:cubicBezTo>
                  <a:cubicBezTo>
                    <a:pt x="3101" y="669"/>
                    <a:pt x="240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9" name="Google Shape;31769;p14"/>
            <p:cNvSpPr/>
            <p:nvPr/>
          </p:nvSpPr>
          <p:spPr>
            <a:xfrm>
              <a:off x="568675" y="690275"/>
              <a:ext cx="76775" cy="72200"/>
            </a:xfrm>
            <a:custGeom>
              <a:avLst/>
              <a:gdLst/>
              <a:ahLst/>
              <a:cxnLst/>
              <a:rect l="l" t="t" r="r" b="b"/>
              <a:pathLst>
                <a:path w="3071" h="2888" extrusionOk="0">
                  <a:moveTo>
                    <a:pt x="1520" y="0"/>
                  </a:moveTo>
                  <a:cubicBezTo>
                    <a:pt x="699" y="0"/>
                    <a:pt x="0" y="669"/>
                    <a:pt x="0" y="1459"/>
                  </a:cubicBezTo>
                  <a:cubicBezTo>
                    <a:pt x="0" y="2250"/>
                    <a:pt x="699" y="2888"/>
                    <a:pt x="1520" y="2888"/>
                  </a:cubicBezTo>
                  <a:cubicBezTo>
                    <a:pt x="2371" y="2888"/>
                    <a:pt x="3070" y="2250"/>
                    <a:pt x="3070" y="1459"/>
                  </a:cubicBezTo>
                  <a:cubicBezTo>
                    <a:pt x="3070" y="66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0" name="Google Shape;31770;p14"/>
            <p:cNvSpPr/>
            <p:nvPr/>
          </p:nvSpPr>
          <p:spPr>
            <a:xfrm>
              <a:off x="569425" y="790575"/>
              <a:ext cx="74500" cy="69925"/>
            </a:xfrm>
            <a:custGeom>
              <a:avLst/>
              <a:gdLst/>
              <a:ahLst/>
              <a:cxnLst/>
              <a:rect l="l" t="t" r="r" b="b"/>
              <a:pathLst>
                <a:path w="2980" h="2797" extrusionOk="0">
                  <a:moveTo>
                    <a:pt x="1490" y="1"/>
                  </a:moveTo>
                  <a:cubicBezTo>
                    <a:pt x="669" y="1"/>
                    <a:pt x="1" y="639"/>
                    <a:pt x="1" y="1399"/>
                  </a:cubicBezTo>
                  <a:cubicBezTo>
                    <a:pt x="1" y="2189"/>
                    <a:pt x="669" y="2797"/>
                    <a:pt x="1490" y="2797"/>
                  </a:cubicBezTo>
                  <a:cubicBezTo>
                    <a:pt x="2311" y="2797"/>
                    <a:pt x="2979" y="2189"/>
                    <a:pt x="2979" y="139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1" name="Google Shape;31771;p14"/>
            <p:cNvSpPr/>
            <p:nvPr/>
          </p:nvSpPr>
          <p:spPr>
            <a:xfrm>
              <a:off x="570175" y="890125"/>
              <a:ext cx="72975" cy="69175"/>
            </a:xfrm>
            <a:custGeom>
              <a:avLst/>
              <a:gdLst/>
              <a:ahLst/>
              <a:cxnLst/>
              <a:rect l="l" t="t" r="r" b="b"/>
              <a:pathLst>
                <a:path w="2919" h="2767" extrusionOk="0">
                  <a:moveTo>
                    <a:pt x="1460" y="0"/>
                  </a:moveTo>
                  <a:cubicBezTo>
                    <a:pt x="670" y="0"/>
                    <a:pt x="1" y="639"/>
                    <a:pt x="1" y="1399"/>
                  </a:cubicBezTo>
                  <a:cubicBezTo>
                    <a:pt x="1" y="2158"/>
                    <a:pt x="670" y="2766"/>
                    <a:pt x="1460" y="2766"/>
                  </a:cubicBezTo>
                  <a:cubicBezTo>
                    <a:pt x="2281" y="2766"/>
                    <a:pt x="2919" y="2158"/>
                    <a:pt x="2919" y="1399"/>
                  </a:cubicBezTo>
                  <a:cubicBezTo>
                    <a:pt x="2919" y="639"/>
                    <a:pt x="2281"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2" name="Google Shape;31772;p14"/>
            <p:cNvSpPr/>
            <p:nvPr/>
          </p:nvSpPr>
          <p:spPr>
            <a:xfrm>
              <a:off x="571700" y="990425"/>
              <a:ext cx="70700" cy="66900"/>
            </a:xfrm>
            <a:custGeom>
              <a:avLst/>
              <a:gdLst/>
              <a:ahLst/>
              <a:cxnLst/>
              <a:rect l="l" t="t" r="r" b="b"/>
              <a:pathLst>
                <a:path w="2828" h="2676" extrusionOk="0">
                  <a:moveTo>
                    <a:pt x="1399" y="1"/>
                  </a:moveTo>
                  <a:cubicBezTo>
                    <a:pt x="639" y="1"/>
                    <a:pt x="1" y="608"/>
                    <a:pt x="1" y="1338"/>
                  </a:cubicBezTo>
                  <a:cubicBezTo>
                    <a:pt x="1" y="2067"/>
                    <a:pt x="639" y="2675"/>
                    <a:pt x="1399" y="2675"/>
                  </a:cubicBezTo>
                  <a:cubicBezTo>
                    <a:pt x="2189" y="2675"/>
                    <a:pt x="2828" y="2067"/>
                    <a:pt x="2828" y="1338"/>
                  </a:cubicBezTo>
                  <a:cubicBezTo>
                    <a:pt x="2828" y="608"/>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3" name="Google Shape;31773;p14"/>
            <p:cNvSpPr/>
            <p:nvPr/>
          </p:nvSpPr>
          <p:spPr>
            <a:xfrm>
              <a:off x="572475" y="1090725"/>
              <a:ext cx="69175" cy="64625"/>
            </a:xfrm>
            <a:custGeom>
              <a:avLst/>
              <a:gdLst/>
              <a:ahLst/>
              <a:cxnLst/>
              <a:rect l="l" t="t" r="r" b="b"/>
              <a:pathLst>
                <a:path w="2767" h="2585" extrusionOk="0">
                  <a:moveTo>
                    <a:pt x="1368" y="1"/>
                  </a:moveTo>
                  <a:cubicBezTo>
                    <a:pt x="608" y="1"/>
                    <a:pt x="0" y="578"/>
                    <a:pt x="0" y="1277"/>
                  </a:cubicBezTo>
                  <a:cubicBezTo>
                    <a:pt x="0" y="2007"/>
                    <a:pt x="608" y="2584"/>
                    <a:pt x="1368" y="2584"/>
                  </a:cubicBezTo>
                  <a:cubicBezTo>
                    <a:pt x="2128" y="2584"/>
                    <a:pt x="2766" y="2007"/>
                    <a:pt x="2766" y="1277"/>
                  </a:cubicBezTo>
                  <a:cubicBezTo>
                    <a:pt x="276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4" name="Google Shape;31774;p14"/>
            <p:cNvSpPr/>
            <p:nvPr/>
          </p:nvSpPr>
          <p:spPr>
            <a:xfrm>
              <a:off x="572475" y="1189525"/>
              <a:ext cx="68400" cy="64600"/>
            </a:xfrm>
            <a:custGeom>
              <a:avLst/>
              <a:gdLst/>
              <a:ahLst/>
              <a:cxnLst/>
              <a:rect l="l" t="t" r="r" b="b"/>
              <a:pathLst>
                <a:path w="2736" h="2584" extrusionOk="0">
                  <a:moveTo>
                    <a:pt x="1368" y="0"/>
                  </a:moveTo>
                  <a:cubicBezTo>
                    <a:pt x="638" y="0"/>
                    <a:pt x="0" y="578"/>
                    <a:pt x="0" y="1307"/>
                  </a:cubicBezTo>
                  <a:cubicBezTo>
                    <a:pt x="0" y="2006"/>
                    <a:pt x="63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5" name="Google Shape;31775;p14"/>
            <p:cNvSpPr/>
            <p:nvPr/>
          </p:nvSpPr>
          <p:spPr>
            <a:xfrm>
              <a:off x="573975" y="1289825"/>
              <a:ext cx="66150" cy="62325"/>
            </a:xfrm>
            <a:custGeom>
              <a:avLst/>
              <a:gdLst/>
              <a:ahLst/>
              <a:cxnLst/>
              <a:rect l="l" t="t" r="r" b="b"/>
              <a:pathLst>
                <a:path w="2646" h="2493" extrusionOk="0">
                  <a:moveTo>
                    <a:pt x="1308" y="0"/>
                  </a:moveTo>
                  <a:cubicBezTo>
                    <a:pt x="578" y="0"/>
                    <a:pt x="1" y="548"/>
                    <a:pt x="1" y="1247"/>
                  </a:cubicBezTo>
                  <a:cubicBezTo>
                    <a:pt x="1" y="1946"/>
                    <a:pt x="578" y="2493"/>
                    <a:pt x="1308" y="2493"/>
                  </a:cubicBezTo>
                  <a:cubicBezTo>
                    <a:pt x="2037" y="2493"/>
                    <a:pt x="2645" y="1946"/>
                    <a:pt x="2645" y="1247"/>
                  </a:cubicBezTo>
                  <a:cubicBezTo>
                    <a:pt x="2645" y="54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6" name="Google Shape;31776;p14"/>
            <p:cNvSpPr/>
            <p:nvPr/>
          </p:nvSpPr>
          <p:spPr>
            <a:xfrm>
              <a:off x="574750" y="1389375"/>
              <a:ext cx="64600" cy="61575"/>
            </a:xfrm>
            <a:custGeom>
              <a:avLst/>
              <a:gdLst/>
              <a:ahLst/>
              <a:cxnLst/>
              <a:rect l="l" t="t" r="r" b="b"/>
              <a:pathLst>
                <a:path w="2584" h="2463" extrusionOk="0">
                  <a:moveTo>
                    <a:pt x="1277" y="0"/>
                  </a:moveTo>
                  <a:cubicBezTo>
                    <a:pt x="578" y="0"/>
                    <a:pt x="0" y="547"/>
                    <a:pt x="0" y="1246"/>
                  </a:cubicBezTo>
                  <a:cubicBezTo>
                    <a:pt x="0" y="1915"/>
                    <a:pt x="578" y="2462"/>
                    <a:pt x="1277" y="2462"/>
                  </a:cubicBezTo>
                  <a:cubicBezTo>
                    <a:pt x="2006" y="2462"/>
                    <a:pt x="2584" y="1915"/>
                    <a:pt x="2584" y="124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7" name="Google Shape;31777;p14"/>
            <p:cNvSpPr/>
            <p:nvPr/>
          </p:nvSpPr>
          <p:spPr>
            <a:xfrm>
              <a:off x="575500" y="1489675"/>
              <a:ext cx="63100" cy="59300"/>
            </a:xfrm>
            <a:custGeom>
              <a:avLst/>
              <a:gdLst/>
              <a:ahLst/>
              <a:cxnLst/>
              <a:rect l="l" t="t" r="r" b="b"/>
              <a:pathLst>
                <a:path w="2524" h="2372" extrusionOk="0">
                  <a:moveTo>
                    <a:pt x="1247" y="0"/>
                  </a:moveTo>
                  <a:cubicBezTo>
                    <a:pt x="548" y="0"/>
                    <a:pt x="1" y="517"/>
                    <a:pt x="1" y="1186"/>
                  </a:cubicBezTo>
                  <a:cubicBezTo>
                    <a:pt x="1" y="1855"/>
                    <a:pt x="548" y="2371"/>
                    <a:pt x="1247" y="2371"/>
                  </a:cubicBezTo>
                  <a:cubicBezTo>
                    <a:pt x="1946" y="2371"/>
                    <a:pt x="2524" y="1855"/>
                    <a:pt x="2524" y="1186"/>
                  </a:cubicBezTo>
                  <a:cubicBezTo>
                    <a:pt x="2524" y="51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8" name="Google Shape;31778;p14"/>
            <p:cNvSpPr/>
            <p:nvPr/>
          </p:nvSpPr>
          <p:spPr>
            <a:xfrm>
              <a:off x="576275" y="1589225"/>
              <a:ext cx="61575" cy="57775"/>
            </a:xfrm>
            <a:custGeom>
              <a:avLst/>
              <a:gdLst/>
              <a:ahLst/>
              <a:cxnLst/>
              <a:rect l="l" t="t" r="r" b="b"/>
              <a:pathLst>
                <a:path w="2463" h="2311" extrusionOk="0">
                  <a:moveTo>
                    <a:pt x="1216" y="0"/>
                  </a:moveTo>
                  <a:cubicBezTo>
                    <a:pt x="547" y="0"/>
                    <a:pt x="0" y="517"/>
                    <a:pt x="0" y="1155"/>
                  </a:cubicBezTo>
                  <a:cubicBezTo>
                    <a:pt x="0" y="1794"/>
                    <a:pt x="547" y="2310"/>
                    <a:pt x="1216" y="2310"/>
                  </a:cubicBezTo>
                  <a:cubicBezTo>
                    <a:pt x="1915" y="2310"/>
                    <a:pt x="2462" y="1794"/>
                    <a:pt x="2462" y="1155"/>
                  </a:cubicBezTo>
                  <a:cubicBezTo>
                    <a:pt x="2462" y="51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9" name="Google Shape;31779;p14"/>
            <p:cNvSpPr/>
            <p:nvPr/>
          </p:nvSpPr>
          <p:spPr>
            <a:xfrm>
              <a:off x="577025" y="1689525"/>
              <a:ext cx="59300" cy="56250"/>
            </a:xfrm>
            <a:custGeom>
              <a:avLst/>
              <a:gdLst/>
              <a:ahLst/>
              <a:cxnLst/>
              <a:rect l="l" t="t" r="r" b="b"/>
              <a:pathLst>
                <a:path w="2372" h="2250" extrusionOk="0">
                  <a:moveTo>
                    <a:pt x="1186" y="1"/>
                  </a:moveTo>
                  <a:cubicBezTo>
                    <a:pt x="548" y="1"/>
                    <a:pt x="0" y="487"/>
                    <a:pt x="0" y="1125"/>
                  </a:cubicBezTo>
                  <a:cubicBezTo>
                    <a:pt x="0" y="1733"/>
                    <a:pt x="548" y="2250"/>
                    <a:pt x="1186" y="2250"/>
                  </a:cubicBezTo>
                  <a:cubicBezTo>
                    <a:pt x="1855" y="2250"/>
                    <a:pt x="2371" y="1733"/>
                    <a:pt x="2371" y="1125"/>
                  </a:cubicBezTo>
                  <a:cubicBezTo>
                    <a:pt x="2371"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0" name="Google Shape;31780;p14"/>
            <p:cNvSpPr/>
            <p:nvPr/>
          </p:nvSpPr>
          <p:spPr>
            <a:xfrm>
              <a:off x="577775" y="1789075"/>
              <a:ext cx="58550" cy="54725"/>
            </a:xfrm>
            <a:custGeom>
              <a:avLst/>
              <a:gdLst/>
              <a:ahLst/>
              <a:cxnLst/>
              <a:rect l="l" t="t" r="r" b="b"/>
              <a:pathLst>
                <a:path w="2342" h="2189" extrusionOk="0">
                  <a:moveTo>
                    <a:pt x="1156" y="0"/>
                  </a:moveTo>
                  <a:cubicBezTo>
                    <a:pt x="518" y="0"/>
                    <a:pt x="1" y="487"/>
                    <a:pt x="1" y="1095"/>
                  </a:cubicBezTo>
                  <a:cubicBezTo>
                    <a:pt x="1" y="1702"/>
                    <a:pt x="518" y="2189"/>
                    <a:pt x="1156" y="2189"/>
                  </a:cubicBezTo>
                  <a:cubicBezTo>
                    <a:pt x="1825" y="2189"/>
                    <a:pt x="2341" y="1702"/>
                    <a:pt x="2341" y="1095"/>
                  </a:cubicBezTo>
                  <a:cubicBezTo>
                    <a:pt x="2341" y="487"/>
                    <a:pt x="1825"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1" name="Google Shape;31781;p14"/>
            <p:cNvSpPr/>
            <p:nvPr/>
          </p:nvSpPr>
          <p:spPr>
            <a:xfrm>
              <a:off x="578550" y="1889375"/>
              <a:ext cx="57000" cy="53225"/>
            </a:xfrm>
            <a:custGeom>
              <a:avLst/>
              <a:gdLst/>
              <a:ahLst/>
              <a:cxnLst/>
              <a:rect l="l" t="t" r="r" b="b"/>
              <a:pathLst>
                <a:path w="2280" h="2129" extrusionOk="0">
                  <a:moveTo>
                    <a:pt x="1125" y="1"/>
                  </a:moveTo>
                  <a:cubicBezTo>
                    <a:pt x="517" y="1"/>
                    <a:pt x="0" y="456"/>
                    <a:pt x="0" y="1064"/>
                  </a:cubicBezTo>
                  <a:cubicBezTo>
                    <a:pt x="0" y="1642"/>
                    <a:pt x="517" y="2128"/>
                    <a:pt x="1125" y="2128"/>
                  </a:cubicBezTo>
                  <a:cubicBezTo>
                    <a:pt x="1763" y="2128"/>
                    <a:pt x="2280" y="1642"/>
                    <a:pt x="2280" y="1064"/>
                  </a:cubicBezTo>
                  <a:cubicBezTo>
                    <a:pt x="2280" y="456"/>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2" name="Google Shape;31782;p14"/>
            <p:cNvSpPr/>
            <p:nvPr/>
          </p:nvSpPr>
          <p:spPr>
            <a:xfrm>
              <a:off x="579300" y="1988925"/>
              <a:ext cx="54750" cy="51700"/>
            </a:xfrm>
            <a:custGeom>
              <a:avLst/>
              <a:gdLst/>
              <a:ahLst/>
              <a:cxnLst/>
              <a:rect l="l" t="t" r="r" b="b"/>
              <a:pathLst>
                <a:path w="2190" h="2068" extrusionOk="0">
                  <a:moveTo>
                    <a:pt x="1095" y="0"/>
                  </a:moveTo>
                  <a:cubicBezTo>
                    <a:pt x="487" y="0"/>
                    <a:pt x="1" y="456"/>
                    <a:pt x="1" y="1034"/>
                  </a:cubicBezTo>
                  <a:cubicBezTo>
                    <a:pt x="1" y="1611"/>
                    <a:pt x="487" y="2067"/>
                    <a:pt x="1095" y="2067"/>
                  </a:cubicBezTo>
                  <a:cubicBezTo>
                    <a:pt x="1703" y="2067"/>
                    <a:pt x="2189" y="1611"/>
                    <a:pt x="2189" y="1034"/>
                  </a:cubicBezTo>
                  <a:cubicBezTo>
                    <a:pt x="2189" y="456"/>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3" name="Google Shape;31783;p14"/>
            <p:cNvSpPr/>
            <p:nvPr/>
          </p:nvSpPr>
          <p:spPr>
            <a:xfrm>
              <a:off x="580075" y="2088475"/>
              <a:ext cx="53975" cy="50925"/>
            </a:xfrm>
            <a:custGeom>
              <a:avLst/>
              <a:gdLst/>
              <a:ahLst/>
              <a:cxnLst/>
              <a:rect l="l" t="t" r="r" b="b"/>
              <a:pathLst>
                <a:path w="2159" h="2037" extrusionOk="0">
                  <a:moveTo>
                    <a:pt x="1064" y="0"/>
                  </a:moveTo>
                  <a:cubicBezTo>
                    <a:pt x="486" y="0"/>
                    <a:pt x="0" y="456"/>
                    <a:pt x="0" y="1003"/>
                  </a:cubicBezTo>
                  <a:cubicBezTo>
                    <a:pt x="0" y="1581"/>
                    <a:pt x="486" y="2037"/>
                    <a:pt x="1064" y="2037"/>
                  </a:cubicBezTo>
                  <a:cubicBezTo>
                    <a:pt x="1672" y="2037"/>
                    <a:pt x="2158" y="1581"/>
                    <a:pt x="2158" y="1003"/>
                  </a:cubicBezTo>
                  <a:cubicBezTo>
                    <a:pt x="215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4" name="Google Shape;31784;p14"/>
            <p:cNvSpPr/>
            <p:nvPr/>
          </p:nvSpPr>
          <p:spPr>
            <a:xfrm>
              <a:off x="580825" y="2188775"/>
              <a:ext cx="51700" cy="48650"/>
            </a:xfrm>
            <a:custGeom>
              <a:avLst/>
              <a:gdLst/>
              <a:ahLst/>
              <a:cxnLst/>
              <a:rect l="l" t="t" r="r" b="b"/>
              <a:pathLst>
                <a:path w="2068" h="1946" extrusionOk="0">
                  <a:moveTo>
                    <a:pt x="1034" y="0"/>
                  </a:moveTo>
                  <a:cubicBezTo>
                    <a:pt x="456" y="0"/>
                    <a:pt x="0" y="426"/>
                    <a:pt x="0" y="973"/>
                  </a:cubicBezTo>
                  <a:cubicBezTo>
                    <a:pt x="0" y="1520"/>
                    <a:pt x="456" y="1946"/>
                    <a:pt x="1034" y="1946"/>
                  </a:cubicBezTo>
                  <a:cubicBezTo>
                    <a:pt x="1611" y="1946"/>
                    <a:pt x="2067" y="152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5" name="Google Shape;31785;p14"/>
            <p:cNvSpPr/>
            <p:nvPr/>
          </p:nvSpPr>
          <p:spPr>
            <a:xfrm>
              <a:off x="581575" y="2288325"/>
              <a:ext cx="50950" cy="47900"/>
            </a:xfrm>
            <a:custGeom>
              <a:avLst/>
              <a:gdLst/>
              <a:ahLst/>
              <a:cxnLst/>
              <a:rect l="l" t="t" r="r" b="b"/>
              <a:pathLst>
                <a:path w="2038" h="1916" extrusionOk="0">
                  <a:moveTo>
                    <a:pt x="1004" y="0"/>
                  </a:moveTo>
                  <a:cubicBezTo>
                    <a:pt x="457" y="0"/>
                    <a:pt x="1" y="426"/>
                    <a:pt x="1" y="942"/>
                  </a:cubicBezTo>
                  <a:cubicBezTo>
                    <a:pt x="1" y="1490"/>
                    <a:pt x="457" y="1915"/>
                    <a:pt x="1004" y="1915"/>
                  </a:cubicBezTo>
                  <a:cubicBezTo>
                    <a:pt x="1581" y="1915"/>
                    <a:pt x="2037" y="1490"/>
                    <a:pt x="2037" y="942"/>
                  </a:cubicBezTo>
                  <a:cubicBezTo>
                    <a:pt x="2037" y="42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6" name="Google Shape;31786;p14"/>
            <p:cNvSpPr/>
            <p:nvPr/>
          </p:nvSpPr>
          <p:spPr>
            <a:xfrm>
              <a:off x="582350" y="2387875"/>
              <a:ext cx="49400" cy="46375"/>
            </a:xfrm>
            <a:custGeom>
              <a:avLst/>
              <a:gdLst/>
              <a:ahLst/>
              <a:cxnLst/>
              <a:rect l="l" t="t" r="r" b="b"/>
              <a:pathLst>
                <a:path w="1976" h="1855" extrusionOk="0">
                  <a:moveTo>
                    <a:pt x="973" y="0"/>
                  </a:moveTo>
                  <a:cubicBezTo>
                    <a:pt x="456" y="0"/>
                    <a:pt x="0" y="426"/>
                    <a:pt x="0" y="942"/>
                  </a:cubicBezTo>
                  <a:cubicBezTo>
                    <a:pt x="0" y="1429"/>
                    <a:pt x="456" y="1854"/>
                    <a:pt x="973" y="1854"/>
                  </a:cubicBezTo>
                  <a:cubicBezTo>
                    <a:pt x="1520" y="1854"/>
                    <a:pt x="1976" y="1429"/>
                    <a:pt x="1976" y="942"/>
                  </a:cubicBezTo>
                  <a:cubicBezTo>
                    <a:pt x="197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7" name="Google Shape;31787;p14"/>
            <p:cNvSpPr/>
            <p:nvPr/>
          </p:nvSpPr>
          <p:spPr>
            <a:xfrm>
              <a:off x="583100" y="2487400"/>
              <a:ext cx="47900" cy="45625"/>
            </a:xfrm>
            <a:custGeom>
              <a:avLst/>
              <a:gdLst/>
              <a:ahLst/>
              <a:cxnLst/>
              <a:rect l="l" t="t" r="r" b="b"/>
              <a:pathLst>
                <a:path w="1916" h="1825" extrusionOk="0">
                  <a:moveTo>
                    <a:pt x="943" y="1"/>
                  </a:moveTo>
                  <a:cubicBezTo>
                    <a:pt x="426" y="1"/>
                    <a:pt x="1" y="426"/>
                    <a:pt x="1" y="913"/>
                  </a:cubicBezTo>
                  <a:cubicBezTo>
                    <a:pt x="1" y="1399"/>
                    <a:pt x="426" y="1825"/>
                    <a:pt x="943" y="1825"/>
                  </a:cubicBezTo>
                  <a:cubicBezTo>
                    <a:pt x="1490" y="1825"/>
                    <a:pt x="1916" y="1399"/>
                    <a:pt x="1916" y="91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8" name="Google Shape;31788;p14"/>
            <p:cNvSpPr/>
            <p:nvPr/>
          </p:nvSpPr>
          <p:spPr>
            <a:xfrm>
              <a:off x="583875" y="2587725"/>
              <a:ext cx="46375" cy="43325"/>
            </a:xfrm>
            <a:custGeom>
              <a:avLst/>
              <a:gdLst/>
              <a:ahLst/>
              <a:cxnLst/>
              <a:rect l="l" t="t" r="r" b="b"/>
              <a:pathLst>
                <a:path w="1855" h="1733" extrusionOk="0">
                  <a:moveTo>
                    <a:pt x="912" y="0"/>
                  </a:moveTo>
                  <a:cubicBezTo>
                    <a:pt x="395" y="0"/>
                    <a:pt x="0" y="365"/>
                    <a:pt x="0" y="851"/>
                  </a:cubicBezTo>
                  <a:cubicBezTo>
                    <a:pt x="0" y="1337"/>
                    <a:pt x="395" y="1733"/>
                    <a:pt x="912" y="1733"/>
                  </a:cubicBezTo>
                  <a:cubicBezTo>
                    <a:pt x="1429" y="1733"/>
                    <a:pt x="1854" y="1337"/>
                    <a:pt x="1854" y="851"/>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9" name="Google Shape;31789;p14"/>
            <p:cNvSpPr/>
            <p:nvPr/>
          </p:nvSpPr>
          <p:spPr>
            <a:xfrm>
              <a:off x="584625" y="2687250"/>
              <a:ext cx="44100" cy="41825"/>
            </a:xfrm>
            <a:custGeom>
              <a:avLst/>
              <a:gdLst/>
              <a:ahLst/>
              <a:cxnLst/>
              <a:rect l="l" t="t" r="r" b="b"/>
              <a:pathLst>
                <a:path w="1764" h="1673" extrusionOk="0">
                  <a:moveTo>
                    <a:pt x="882" y="1"/>
                  </a:moveTo>
                  <a:cubicBezTo>
                    <a:pt x="396" y="1"/>
                    <a:pt x="0" y="396"/>
                    <a:pt x="0" y="852"/>
                  </a:cubicBezTo>
                  <a:cubicBezTo>
                    <a:pt x="0" y="1308"/>
                    <a:pt x="396" y="1673"/>
                    <a:pt x="882" y="1673"/>
                  </a:cubicBezTo>
                  <a:cubicBezTo>
                    <a:pt x="1368" y="1673"/>
                    <a:pt x="1763" y="1308"/>
                    <a:pt x="1763" y="852"/>
                  </a:cubicBezTo>
                  <a:cubicBezTo>
                    <a:pt x="1763" y="39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0" name="Google Shape;31790;p14"/>
            <p:cNvSpPr/>
            <p:nvPr/>
          </p:nvSpPr>
          <p:spPr>
            <a:xfrm>
              <a:off x="585375" y="2786800"/>
              <a:ext cx="43350" cy="41075"/>
            </a:xfrm>
            <a:custGeom>
              <a:avLst/>
              <a:gdLst/>
              <a:ahLst/>
              <a:cxnLst/>
              <a:rect l="l" t="t" r="r" b="b"/>
              <a:pathLst>
                <a:path w="1734" h="1643" extrusionOk="0">
                  <a:moveTo>
                    <a:pt x="852" y="1"/>
                  </a:moveTo>
                  <a:cubicBezTo>
                    <a:pt x="366" y="1"/>
                    <a:pt x="1" y="365"/>
                    <a:pt x="1" y="821"/>
                  </a:cubicBezTo>
                  <a:cubicBezTo>
                    <a:pt x="1" y="1277"/>
                    <a:pt x="366" y="1642"/>
                    <a:pt x="852" y="1642"/>
                  </a:cubicBezTo>
                  <a:cubicBezTo>
                    <a:pt x="1338" y="1642"/>
                    <a:pt x="1733" y="1277"/>
                    <a:pt x="1733" y="821"/>
                  </a:cubicBezTo>
                  <a:cubicBezTo>
                    <a:pt x="1733" y="365"/>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1" name="Google Shape;31791;p14"/>
            <p:cNvSpPr/>
            <p:nvPr/>
          </p:nvSpPr>
          <p:spPr>
            <a:xfrm>
              <a:off x="586150" y="2887100"/>
              <a:ext cx="41800" cy="39550"/>
            </a:xfrm>
            <a:custGeom>
              <a:avLst/>
              <a:gdLst/>
              <a:ahLst/>
              <a:cxnLst/>
              <a:rect l="l" t="t" r="r" b="b"/>
              <a:pathLst>
                <a:path w="1672" h="1582" extrusionOk="0">
                  <a:moveTo>
                    <a:pt x="821" y="1"/>
                  </a:moveTo>
                  <a:cubicBezTo>
                    <a:pt x="365" y="1"/>
                    <a:pt x="0" y="335"/>
                    <a:pt x="0" y="791"/>
                  </a:cubicBezTo>
                  <a:cubicBezTo>
                    <a:pt x="0" y="1217"/>
                    <a:pt x="365" y="1582"/>
                    <a:pt x="821" y="1582"/>
                  </a:cubicBezTo>
                  <a:cubicBezTo>
                    <a:pt x="1307" y="1582"/>
                    <a:pt x="1672" y="1217"/>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2" name="Google Shape;31792;p14"/>
            <p:cNvSpPr/>
            <p:nvPr/>
          </p:nvSpPr>
          <p:spPr>
            <a:xfrm>
              <a:off x="586900" y="2986650"/>
              <a:ext cx="40300" cy="38025"/>
            </a:xfrm>
            <a:custGeom>
              <a:avLst/>
              <a:gdLst/>
              <a:ahLst/>
              <a:cxnLst/>
              <a:rect l="l" t="t" r="r" b="b"/>
              <a:pathLst>
                <a:path w="1612" h="1521" extrusionOk="0">
                  <a:moveTo>
                    <a:pt x="791" y="1"/>
                  </a:moveTo>
                  <a:cubicBezTo>
                    <a:pt x="365" y="1"/>
                    <a:pt x="1" y="335"/>
                    <a:pt x="1" y="761"/>
                  </a:cubicBezTo>
                  <a:cubicBezTo>
                    <a:pt x="1" y="1186"/>
                    <a:pt x="365" y="1521"/>
                    <a:pt x="791" y="1521"/>
                  </a:cubicBezTo>
                  <a:cubicBezTo>
                    <a:pt x="1247" y="1521"/>
                    <a:pt x="1612" y="1186"/>
                    <a:pt x="1612" y="761"/>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3" name="Google Shape;31793;p14"/>
            <p:cNvSpPr/>
            <p:nvPr/>
          </p:nvSpPr>
          <p:spPr>
            <a:xfrm>
              <a:off x="586900" y="3086200"/>
              <a:ext cx="39550" cy="37250"/>
            </a:xfrm>
            <a:custGeom>
              <a:avLst/>
              <a:gdLst/>
              <a:ahLst/>
              <a:cxnLst/>
              <a:rect l="l" t="t" r="r" b="b"/>
              <a:pathLst>
                <a:path w="1582" h="1490" extrusionOk="0">
                  <a:moveTo>
                    <a:pt x="791" y="1"/>
                  </a:moveTo>
                  <a:cubicBezTo>
                    <a:pt x="365" y="1"/>
                    <a:pt x="1" y="335"/>
                    <a:pt x="1" y="730"/>
                  </a:cubicBezTo>
                  <a:cubicBezTo>
                    <a:pt x="1" y="1156"/>
                    <a:pt x="365"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4" name="Google Shape;31794;p14"/>
            <p:cNvSpPr/>
            <p:nvPr/>
          </p:nvSpPr>
          <p:spPr>
            <a:xfrm>
              <a:off x="587675" y="3185750"/>
              <a:ext cx="38000" cy="35725"/>
            </a:xfrm>
            <a:custGeom>
              <a:avLst/>
              <a:gdLst/>
              <a:ahLst/>
              <a:cxnLst/>
              <a:rect l="l" t="t" r="r" b="b"/>
              <a:pathLst>
                <a:path w="1520" h="1429" extrusionOk="0">
                  <a:moveTo>
                    <a:pt x="760" y="0"/>
                  </a:moveTo>
                  <a:cubicBezTo>
                    <a:pt x="365" y="0"/>
                    <a:pt x="0" y="335"/>
                    <a:pt x="0" y="730"/>
                  </a:cubicBezTo>
                  <a:cubicBezTo>
                    <a:pt x="0" y="1125"/>
                    <a:pt x="365" y="1429"/>
                    <a:pt x="760" y="1429"/>
                  </a:cubicBezTo>
                  <a:cubicBezTo>
                    <a:pt x="1185" y="1429"/>
                    <a:pt x="1520" y="1125"/>
                    <a:pt x="1520" y="730"/>
                  </a:cubicBezTo>
                  <a:cubicBezTo>
                    <a:pt x="152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5" name="Google Shape;31795;p14"/>
            <p:cNvSpPr/>
            <p:nvPr/>
          </p:nvSpPr>
          <p:spPr>
            <a:xfrm>
              <a:off x="588425" y="3285300"/>
              <a:ext cx="36500" cy="34975"/>
            </a:xfrm>
            <a:custGeom>
              <a:avLst/>
              <a:gdLst/>
              <a:ahLst/>
              <a:cxnLst/>
              <a:rect l="l" t="t" r="r" b="b"/>
              <a:pathLst>
                <a:path w="1460" h="1399" extrusionOk="0">
                  <a:moveTo>
                    <a:pt x="730" y="0"/>
                  </a:moveTo>
                  <a:cubicBezTo>
                    <a:pt x="335" y="0"/>
                    <a:pt x="0" y="335"/>
                    <a:pt x="0" y="699"/>
                  </a:cubicBezTo>
                  <a:cubicBezTo>
                    <a:pt x="0" y="1094"/>
                    <a:pt x="335" y="1398"/>
                    <a:pt x="730" y="1398"/>
                  </a:cubicBezTo>
                  <a:cubicBezTo>
                    <a:pt x="1155" y="1398"/>
                    <a:pt x="1459" y="1094"/>
                    <a:pt x="1459" y="699"/>
                  </a:cubicBezTo>
                  <a:cubicBezTo>
                    <a:pt x="1459" y="335"/>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6" name="Google Shape;31796;p14"/>
            <p:cNvSpPr/>
            <p:nvPr/>
          </p:nvSpPr>
          <p:spPr>
            <a:xfrm>
              <a:off x="589175" y="3385600"/>
              <a:ext cx="35750" cy="33450"/>
            </a:xfrm>
            <a:custGeom>
              <a:avLst/>
              <a:gdLst/>
              <a:ahLst/>
              <a:cxnLst/>
              <a:rect l="l" t="t" r="r" b="b"/>
              <a:pathLst>
                <a:path w="1430" h="1338" extrusionOk="0">
                  <a:moveTo>
                    <a:pt x="700" y="0"/>
                  </a:moveTo>
                  <a:cubicBezTo>
                    <a:pt x="305" y="0"/>
                    <a:pt x="1" y="274"/>
                    <a:pt x="1" y="669"/>
                  </a:cubicBezTo>
                  <a:cubicBezTo>
                    <a:pt x="1" y="1034"/>
                    <a:pt x="305" y="1338"/>
                    <a:pt x="700" y="1338"/>
                  </a:cubicBezTo>
                  <a:cubicBezTo>
                    <a:pt x="1095" y="1338"/>
                    <a:pt x="1429" y="1034"/>
                    <a:pt x="1429" y="669"/>
                  </a:cubicBezTo>
                  <a:cubicBezTo>
                    <a:pt x="1429" y="27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7" name="Google Shape;31797;p14"/>
            <p:cNvSpPr/>
            <p:nvPr/>
          </p:nvSpPr>
          <p:spPr>
            <a:xfrm>
              <a:off x="589950" y="3485150"/>
              <a:ext cx="34225" cy="31925"/>
            </a:xfrm>
            <a:custGeom>
              <a:avLst/>
              <a:gdLst/>
              <a:ahLst/>
              <a:cxnLst/>
              <a:rect l="l" t="t" r="r" b="b"/>
              <a:pathLst>
                <a:path w="1369" h="1277" extrusionOk="0">
                  <a:moveTo>
                    <a:pt x="669" y="0"/>
                  </a:moveTo>
                  <a:cubicBezTo>
                    <a:pt x="304" y="0"/>
                    <a:pt x="0" y="274"/>
                    <a:pt x="0" y="639"/>
                  </a:cubicBezTo>
                  <a:cubicBezTo>
                    <a:pt x="0" y="1003"/>
                    <a:pt x="304" y="1277"/>
                    <a:pt x="669" y="1277"/>
                  </a:cubicBezTo>
                  <a:cubicBezTo>
                    <a:pt x="1064" y="127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8" name="Google Shape;31798;p14"/>
            <p:cNvSpPr/>
            <p:nvPr/>
          </p:nvSpPr>
          <p:spPr>
            <a:xfrm>
              <a:off x="589950" y="3584700"/>
              <a:ext cx="33450" cy="31175"/>
            </a:xfrm>
            <a:custGeom>
              <a:avLst/>
              <a:gdLst/>
              <a:ahLst/>
              <a:cxnLst/>
              <a:rect l="l" t="t" r="r" b="b"/>
              <a:pathLst>
                <a:path w="1338" h="1247" extrusionOk="0">
                  <a:moveTo>
                    <a:pt x="669" y="0"/>
                  </a:moveTo>
                  <a:cubicBezTo>
                    <a:pt x="304" y="0"/>
                    <a:pt x="0" y="274"/>
                    <a:pt x="0" y="608"/>
                  </a:cubicBezTo>
                  <a:cubicBezTo>
                    <a:pt x="0" y="973"/>
                    <a:pt x="304" y="1246"/>
                    <a:pt x="669" y="1246"/>
                  </a:cubicBezTo>
                  <a:cubicBezTo>
                    <a:pt x="1034" y="1246"/>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9" name="Google Shape;31799;p14"/>
            <p:cNvSpPr/>
            <p:nvPr/>
          </p:nvSpPr>
          <p:spPr>
            <a:xfrm>
              <a:off x="591475" y="3684225"/>
              <a:ext cx="31175" cy="29675"/>
            </a:xfrm>
            <a:custGeom>
              <a:avLst/>
              <a:gdLst/>
              <a:ahLst/>
              <a:cxnLst/>
              <a:rect l="l" t="t" r="r" b="b"/>
              <a:pathLst>
                <a:path w="1247" h="1187" extrusionOk="0">
                  <a:moveTo>
                    <a:pt x="608" y="1"/>
                  </a:moveTo>
                  <a:cubicBezTo>
                    <a:pt x="274" y="1"/>
                    <a:pt x="0" y="274"/>
                    <a:pt x="0" y="609"/>
                  </a:cubicBezTo>
                  <a:cubicBezTo>
                    <a:pt x="0" y="943"/>
                    <a:pt x="274" y="1186"/>
                    <a:pt x="608" y="1186"/>
                  </a:cubicBezTo>
                  <a:cubicBezTo>
                    <a:pt x="973" y="1186"/>
                    <a:pt x="1246" y="943"/>
                    <a:pt x="1246" y="609"/>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0" name="Google Shape;31800;p14"/>
            <p:cNvSpPr/>
            <p:nvPr/>
          </p:nvSpPr>
          <p:spPr>
            <a:xfrm>
              <a:off x="591475" y="3783775"/>
              <a:ext cx="31175" cy="28900"/>
            </a:xfrm>
            <a:custGeom>
              <a:avLst/>
              <a:gdLst/>
              <a:ahLst/>
              <a:cxnLst/>
              <a:rect l="l" t="t" r="r" b="b"/>
              <a:pathLst>
                <a:path w="1247" h="1156" extrusionOk="0">
                  <a:moveTo>
                    <a:pt x="608" y="1"/>
                  </a:moveTo>
                  <a:cubicBezTo>
                    <a:pt x="274" y="1"/>
                    <a:pt x="0" y="274"/>
                    <a:pt x="0" y="578"/>
                  </a:cubicBezTo>
                  <a:cubicBezTo>
                    <a:pt x="0" y="913"/>
                    <a:pt x="274" y="1156"/>
                    <a:pt x="608" y="1156"/>
                  </a:cubicBezTo>
                  <a:cubicBezTo>
                    <a:pt x="973" y="115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1" name="Google Shape;31801;p14"/>
            <p:cNvSpPr/>
            <p:nvPr/>
          </p:nvSpPr>
          <p:spPr>
            <a:xfrm>
              <a:off x="592225" y="3883325"/>
              <a:ext cx="29650" cy="28150"/>
            </a:xfrm>
            <a:custGeom>
              <a:avLst/>
              <a:gdLst/>
              <a:ahLst/>
              <a:cxnLst/>
              <a:rect l="l" t="t" r="r" b="b"/>
              <a:pathLst>
                <a:path w="1186" h="1126" extrusionOk="0">
                  <a:moveTo>
                    <a:pt x="578" y="1"/>
                  </a:moveTo>
                  <a:cubicBezTo>
                    <a:pt x="274" y="1"/>
                    <a:pt x="0" y="244"/>
                    <a:pt x="0" y="578"/>
                  </a:cubicBezTo>
                  <a:cubicBezTo>
                    <a:pt x="0" y="882"/>
                    <a:pt x="274" y="1125"/>
                    <a:pt x="578" y="1125"/>
                  </a:cubicBezTo>
                  <a:cubicBezTo>
                    <a:pt x="912" y="1125"/>
                    <a:pt x="1186" y="882"/>
                    <a:pt x="1186" y="57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2" name="Google Shape;31802;p14"/>
            <p:cNvSpPr/>
            <p:nvPr/>
          </p:nvSpPr>
          <p:spPr>
            <a:xfrm>
              <a:off x="592975" y="3982875"/>
              <a:ext cx="28150" cy="27375"/>
            </a:xfrm>
            <a:custGeom>
              <a:avLst/>
              <a:gdLst/>
              <a:ahLst/>
              <a:cxnLst/>
              <a:rect l="l" t="t" r="r" b="b"/>
              <a:pathLst>
                <a:path w="1126" h="1095" extrusionOk="0">
                  <a:moveTo>
                    <a:pt x="548" y="0"/>
                  </a:moveTo>
                  <a:cubicBezTo>
                    <a:pt x="244" y="0"/>
                    <a:pt x="1" y="244"/>
                    <a:pt x="1" y="547"/>
                  </a:cubicBezTo>
                  <a:cubicBezTo>
                    <a:pt x="1" y="851"/>
                    <a:pt x="244" y="1095"/>
                    <a:pt x="548" y="1095"/>
                  </a:cubicBezTo>
                  <a:cubicBezTo>
                    <a:pt x="882" y="1095"/>
                    <a:pt x="1125" y="851"/>
                    <a:pt x="1125" y="547"/>
                  </a:cubicBezTo>
                  <a:cubicBezTo>
                    <a:pt x="1125" y="244"/>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3" name="Google Shape;31803;p14"/>
            <p:cNvSpPr/>
            <p:nvPr/>
          </p:nvSpPr>
          <p:spPr>
            <a:xfrm>
              <a:off x="592975" y="4082425"/>
              <a:ext cx="27400" cy="25850"/>
            </a:xfrm>
            <a:custGeom>
              <a:avLst/>
              <a:gdLst/>
              <a:ahLst/>
              <a:cxnLst/>
              <a:rect l="l" t="t" r="r" b="b"/>
              <a:pathLst>
                <a:path w="1096"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4" name="Google Shape;31804;p14"/>
            <p:cNvSpPr/>
            <p:nvPr/>
          </p:nvSpPr>
          <p:spPr>
            <a:xfrm>
              <a:off x="593750" y="4182725"/>
              <a:ext cx="25850" cy="24350"/>
            </a:xfrm>
            <a:custGeom>
              <a:avLst/>
              <a:gdLst/>
              <a:ahLst/>
              <a:cxnLst/>
              <a:rect l="l" t="t" r="r" b="b"/>
              <a:pathLst>
                <a:path w="1034" h="974" extrusionOk="0">
                  <a:moveTo>
                    <a:pt x="517" y="0"/>
                  </a:moveTo>
                  <a:cubicBezTo>
                    <a:pt x="243" y="0"/>
                    <a:pt x="0" y="213"/>
                    <a:pt x="0" y="487"/>
                  </a:cubicBezTo>
                  <a:cubicBezTo>
                    <a:pt x="0" y="760"/>
                    <a:pt x="243" y="973"/>
                    <a:pt x="517" y="973"/>
                  </a:cubicBezTo>
                  <a:cubicBezTo>
                    <a:pt x="821" y="973"/>
                    <a:pt x="1034" y="760"/>
                    <a:pt x="1034" y="487"/>
                  </a:cubicBezTo>
                  <a:cubicBezTo>
                    <a:pt x="103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5" name="Google Shape;31805;p14"/>
            <p:cNvSpPr/>
            <p:nvPr/>
          </p:nvSpPr>
          <p:spPr>
            <a:xfrm>
              <a:off x="594500" y="4282275"/>
              <a:ext cx="25100" cy="23575"/>
            </a:xfrm>
            <a:custGeom>
              <a:avLst/>
              <a:gdLst/>
              <a:ahLst/>
              <a:cxnLst/>
              <a:rect l="l" t="t" r="r" b="b"/>
              <a:pathLst>
                <a:path w="1004" h="943" extrusionOk="0">
                  <a:moveTo>
                    <a:pt x="487" y="0"/>
                  </a:moveTo>
                  <a:cubicBezTo>
                    <a:pt x="213" y="0"/>
                    <a:pt x="1" y="213"/>
                    <a:pt x="1" y="456"/>
                  </a:cubicBezTo>
                  <a:cubicBezTo>
                    <a:pt x="1" y="730"/>
                    <a:pt x="213" y="942"/>
                    <a:pt x="487" y="942"/>
                  </a:cubicBezTo>
                  <a:cubicBezTo>
                    <a:pt x="760" y="942"/>
                    <a:pt x="1004" y="730"/>
                    <a:pt x="1004" y="456"/>
                  </a:cubicBezTo>
                  <a:cubicBezTo>
                    <a:pt x="1004"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6" name="Google Shape;31806;p14"/>
            <p:cNvSpPr/>
            <p:nvPr/>
          </p:nvSpPr>
          <p:spPr>
            <a:xfrm>
              <a:off x="595250" y="4381825"/>
              <a:ext cx="23600" cy="22050"/>
            </a:xfrm>
            <a:custGeom>
              <a:avLst/>
              <a:gdLst/>
              <a:ahLst/>
              <a:cxnLst/>
              <a:rect l="l" t="t" r="r" b="b"/>
              <a:pathLst>
                <a:path w="944" h="882" extrusionOk="0">
                  <a:moveTo>
                    <a:pt x="457" y="0"/>
                  </a:moveTo>
                  <a:cubicBezTo>
                    <a:pt x="214" y="0"/>
                    <a:pt x="1" y="182"/>
                    <a:pt x="1" y="456"/>
                  </a:cubicBezTo>
                  <a:cubicBezTo>
                    <a:pt x="1" y="699"/>
                    <a:pt x="214" y="882"/>
                    <a:pt x="457" y="882"/>
                  </a:cubicBezTo>
                  <a:cubicBezTo>
                    <a:pt x="730" y="882"/>
                    <a:pt x="943" y="699"/>
                    <a:pt x="943" y="456"/>
                  </a:cubicBezTo>
                  <a:cubicBezTo>
                    <a:pt x="943" y="182"/>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7" name="Google Shape;31807;p14"/>
            <p:cNvSpPr/>
            <p:nvPr/>
          </p:nvSpPr>
          <p:spPr>
            <a:xfrm>
              <a:off x="595250" y="4481350"/>
              <a:ext cx="23600" cy="22075"/>
            </a:xfrm>
            <a:custGeom>
              <a:avLst/>
              <a:gdLst/>
              <a:ahLst/>
              <a:cxnLst/>
              <a:rect l="l" t="t" r="r" b="b"/>
              <a:pathLst>
                <a:path w="944" h="883" extrusionOk="0">
                  <a:moveTo>
                    <a:pt x="457" y="1"/>
                  </a:moveTo>
                  <a:cubicBezTo>
                    <a:pt x="214" y="1"/>
                    <a:pt x="1" y="183"/>
                    <a:pt x="1" y="426"/>
                  </a:cubicBezTo>
                  <a:cubicBezTo>
                    <a:pt x="1" y="670"/>
                    <a:pt x="214" y="882"/>
                    <a:pt x="457" y="882"/>
                  </a:cubicBezTo>
                  <a:cubicBezTo>
                    <a:pt x="730" y="882"/>
                    <a:pt x="943" y="670"/>
                    <a:pt x="943" y="426"/>
                  </a:cubicBezTo>
                  <a:cubicBezTo>
                    <a:pt x="94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8" name="Google Shape;31808;p14"/>
            <p:cNvSpPr/>
            <p:nvPr/>
          </p:nvSpPr>
          <p:spPr>
            <a:xfrm>
              <a:off x="596025" y="4580900"/>
              <a:ext cx="22050" cy="20550"/>
            </a:xfrm>
            <a:custGeom>
              <a:avLst/>
              <a:gdLst/>
              <a:ahLst/>
              <a:cxnLst/>
              <a:rect l="l" t="t" r="r" b="b"/>
              <a:pathLst>
                <a:path w="882" h="822" extrusionOk="0">
                  <a:moveTo>
                    <a:pt x="426" y="1"/>
                  </a:moveTo>
                  <a:cubicBezTo>
                    <a:pt x="183" y="1"/>
                    <a:pt x="0" y="183"/>
                    <a:pt x="0" y="396"/>
                  </a:cubicBezTo>
                  <a:cubicBezTo>
                    <a:pt x="0" y="639"/>
                    <a:pt x="183" y="821"/>
                    <a:pt x="426" y="821"/>
                  </a:cubicBezTo>
                  <a:cubicBezTo>
                    <a:pt x="669" y="821"/>
                    <a:pt x="882" y="63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9" name="Google Shape;31809;p14"/>
            <p:cNvSpPr/>
            <p:nvPr/>
          </p:nvSpPr>
          <p:spPr>
            <a:xfrm>
              <a:off x="596025" y="4679700"/>
              <a:ext cx="22050" cy="20525"/>
            </a:xfrm>
            <a:custGeom>
              <a:avLst/>
              <a:gdLst/>
              <a:ahLst/>
              <a:cxnLst/>
              <a:rect l="l" t="t" r="r" b="b"/>
              <a:pathLst>
                <a:path w="882" h="821" extrusionOk="0">
                  <a:moveTo>
                    <a:pt x="426" y="0"/>
                  </a:moveTo>
                  <a:cubicBezTo>
                    <a:pt x="183" y="0"/>
                    <a:pt x="0" y="182"/>
                    <a:pt x="0" y="426"/>
                  </a:cubicBezTo>
                  <a:cubicBezTo>
                    <a:pt x="0" y="638"/>
                    <a:pt x="183" y="821"/>
                    <a:pt x="426" y="821"/>
                  </a:cubicBezTo>
                  <a:cubicBezTo>
                    <a:pt x="669" y="821"/>
                    <a:pt x="882" y="638"/>
                    <a:pt x="882" y="426"/>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0" name="Google Shape;31810;p14"/>
            <p:cNvSpPr/>
            <p:nvPr/>
          </p:nvSpPr>
          <p:spPr>
            <a:xfrm>
              <a:off x="596775" y="4780000"/>
              <a:ext cx="20550" cy="19025"/>
            </a:xfrm>
            <a:custGeom>
              <a:avLst/>
              <a:gdLst/>
              <a:ahLst/>
              <a:cxnLst/>
              <a:rect l="l" t="t" r="r" b="b"/>
              <a:pathLst>
                <a:path w="822" h="761" extrusionOk="0">
                  <a:moveTo>
                    <a:pt x="396" y="0"/>
                  </a:moveTo>
                  <a:cubicBezTo>
                    <a:pt x="183" y="0"/>
                    <a:pt x="1" y="152"/>
                    <a:pt x="1" y="365"/>
                  </a:cubicBezTo>
                  <a:cubicBezTo>
                    <a:pt x="1" y="578"/>
                    <a:pt x="183" y="760"/>
                    <a:pt x="396" y="760"/>
                  </a:cubicBezTo>
                  <a:cubicBezTo>
                    <a:pt x="639" y="760"/>
                    <a:pt x="821" y="578"/>
                    <a:pt x="821" y="365"/>
                  </a:cubicBezTo>
                  <a:cubicBezTo>
                    <a:pt x="821" y="15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1" name="Google Shape;31811;p14"/>
            <p:cNvSpPr/>
            <p:nvPr/>
          </p:nvSpPr>
          <p:spPr>
            <a:xfrm>
              <a:off x="597550" y="4879550"/>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2" name="Google Shape;31812;p14"/>
            <p:cNvSpPr/>
            <p:nvPr/>
          </p:nvSpPr>
          <p:spPr>
            <a:xfrm>
              <a:off x="597550" y="4978325"/>
              <a:ext cx="19025" cy="18275"/>
            </a:xfrm>
            <a:custGeom>
              <a:avLst/>
              <a:gdLst/>
              <a:ahLst/>
              <a:cxnLst/>
              <a:rect l="l" t="t" r="r" b="b"/>
              <a:pathLst>
                <a:path w="761" h="731" extrusionOk="0">
                  <a:moveTo>
                    <a:pt x="365" y="1"/>
                  </a:moveTo>
                  <a:cubicBezTo>
                    <a:pt x="183" y="1"/>
                    <a:pt x="0" y="183"/>
                    <a:pt x="0" y="365"/>
                  </a:cubicBezTo>
                  <a:cubicBezTo>
                    <a:pt x="0" y="548"/>
                    <a:pt x="183" y="730"/>
                    <a:pt x="365" y="730"/>
                  </a:cubicBezTo>
                  <a:cubicBezTo>
                    <a:pt x="578" y="730"/>
                    <a:pt x="760" y="54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3" name="Google Shape;31813;p14"/>
            <p:cNvSpPr/>
            <p:nvPr/>
          </p:nvSpPr>
          <p:spPr>
            <a:xfrm>
              <a:off x="598300" y="5078625"/>
              <a:ext cx="17500" cy="16000"/>
            </a:xfrm>
            <a:custGeom>
              <a:avLst/>
              <a:gdLst/>
              <a:ahLst/>
              <a:cxnLst/>
              <a:rect l="l" t="t" r="r" b="b"/>
              <a:pathLst>
                <a:path w="700" h="640" extrusionOk="0">
                  <a:moveTo>
                    <a:pt x="335" y="1"/>
                  </a:moveTo>
                  <a:cubicBezTo>
                    <a:pt x="153" y="1"/>
                    <a:pt x="1" y="122"/>
                    <a:pt x="1" y="305"/>
                  </a:cubicBezTo>
                  <a:cubicBezTo>
                    <a:pt x="1" y="487"/>
                    <a:pt x="153" y="639"/>
                    <a:pt x="335" y="639"/>
                  </a:cubicBezTo>
                  <a:cubicBezTo>
                    <a:pt x="548" y="63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4" name="Google Shape;31814;p14"/>
            <p:cNvSpPr/>
            <p:nvPr/>
          </p:nvSpPr>
          <p:spPr>
            <a:xfrm>
              <a:off x="598300" y="5177425"/>
              <a:ext cx="16750" cy="15975"/>
            </a:xfrm>
            <a:custGeom>
              <a:avLst/>
              <a:gdLst/>
              <a:ahLst/>
              <a:cxnLst/>
              <a:rect l="l" t="t" r="r" b="b"/>
              <a:pathLst>
                <a:path w="670" h="639" extrusionOk="0">
                  <a:moveTo>
                    <a:pt x="335" y="0"/>
                  </a:moveTo>
                  <a:cubicBezTo>
                    <a:pt x="153" y="0"/>
                    <a:pt x="1" y="152"/>
                    <a:pt x="1" y="335"/>
                  </a:cubicBezTo>
                  <a:cubicBezTo>
                    <a:pt x="1" y="517"/>
                    <a:pt x="153"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5" name="Google Shape;31815;p14"/>
            <p:cNvSpPr/>
            <p:nvPr/>
          </p:nvSpPr>
          <p:spPr>
            <a:xfrm>
              <a:off x="599050" y="5276975"/>
              <a:ext cx="16000" cy="15200"/>
            </a:xfrm>
            <a:custGeom>
              <a:avLst/>
              <a:gdLst/>
              <a:ahLst/>
              <a:cxnLst/>
              <a:rect l="l" t="t" r="r" b="b"/>
              <a:pathLst>
                <a:path w="640" h="608" extrusionOk="0">
                  <a:moveTo>
                    <a:pt x="305" y="0"/>
                  </a:moveTo>
                  <a:cubicBezTo>
                    <a:pt x="123" y="0"/>
                    <a:pt x="1" y="152"/>
                    <a:pt x="1" y="304"/>
                  </a:cubicBezTo>
                  <a:cubicBezTo>
                    <a:pt x="1" y="486"/>
                    <a:pt x="123" y="608"/>
                    <a:pt x="305" y="608"/>
                  </a:cubicBezTo>
                  <a:cubicBezTo>
                    <a:pt x="487" y="608"/>
                    <a:pt x="639" y="486"/>
                    <a:pt x="639" y="304"/>
                  </a:cubicBezTo>
                  <a:cubicBezTo>
                    <a:pt x="639" y="15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6" name="Google Shape;31816;p14"/>
            <p:cNvSpPr/>
            <p:nvPr/>
          </p:nvSpPr>
          <p:spPr>
            <a:xfrm>
              <a:off x="599050" y="5376500"/>
              <a:ext cx="15225" cy="14475"/>
            </a:xfrm>
            <a:custGeom>
              <a:avLst/>
              <a:gdLst/>
              <a:ahLst/>
              <a:cxnLst/>
              <a:rect l="l" t="t" r="r" b="b"/>
              <a:pathLst>
                <a:path w="609" h="579" extrusionOk="0">
                  <a:moveTo>
                    <a:pt x="305" y="1"/>
                  </a:moveTo>
                  <a:cubicBezTo>
                    <a:pt x="153" y="1"/>
                    <a:pt x="1" y="122"/>
                    <a:pt x="1" y="305"/>
                  </a:cubicBezTo>
                  <a:cubicBezTo>
                    <a:pt x="1" y="457"/>
                    <a:pt x="153" y="578"/>
                    <a:pt x="305" y="578"/>
                  </a:cubicBezTo>
                  <a:cubicBezTo>
                    <a:pt x="487" y="578"/>
                    <a:pt x="609" y="457"/>
                    <a:pt x="609" y="305"/>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7" name="Google Shape;31817;p14"/>
            <p:cNvSpPr/>
            <p:nvPr/>
          </p:nvSpPr>
          <p:spPr>
            <a:xfrm>
              <a:off x="599825" y="5476050"/>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8" name="Google Shape;31818;p14"/>
            <p:cNvSpPr/>
            <p:nvPr/>
          </p:nvSpPr>
          <p:spPr>
            <a:xfrm>
              <a:off x="599825" y="5575600"/>
              <a:ext cx="14450" cy="12950"/>
            </a:xfrm>
            <a:custGeom>
              <a:avLst/>
              <a:gdLst/>
              <a:ahLst/>
              <a:cxnLst/>
              <a:rect l="l" t="t" r="r" b="b"/>
              <a:pathLst>
                <a:path w="578" h="518" extrusionOk="0">
                  <a:moveTo>
                    <a:pt x="274" y="0"/>
                  </a:moveTo>
                  <a:cubicBezTo>
                    <a:pt x="122" y="0"/>
                    <a:pt x="0" y="122"/>
                    <a:pt x="0" y="244"/>
                  </a:cubicBezTo>
                  <a:cubicBezTo>
                    <a:pt x="0" y="396"/>
                    <a:pt x="122" y="517"/>
                    <a:pt x="274" y="517"/>
                  </a:cubicBezTo>
                  <a:cubicBezTo>
                    <a:pt x="426" y="517"/>
                    <a:pt x="578" y="396"/>
                    <a:pt x="578" y="24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9" name="Google Shape;31819;p14"/>
            <p:cNvSpPr/>
            <p:nvPr/>
          </p:nvSpPr>
          <p:spPr>
            <a:xfrm>
              <a:off x="600575" y="5675150"/>
              <a:ext cx="12950" cy="12175"/>
            </a:xfrm>
            <a:custGeom>
              <a:avLst/>
              <a:gdLst/>
              <a:ahLst/>
              <a:cxnLst/>
              <a:rect l="l" t="t" r="r" b="b"/>
              <a:pathLst>
                <a:path w="518" h="487" extrusionOk="0">
                  <a:moveTo>
                    <a:pt x="244" y="0"/>
                  </a:moveTo>
                  <a:cubicBezTo>
                    <a:pt x="92" y="0"/>
                    <a:pt x="1" y="91"/>
                    <a:pt x="1" y="243"/>
                  </a:cubicBezTo>
                  <a:cubicBezTo>
                    <a:pt x="1" y="365"/>
                    <a:pt x="9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0" name="Google Shape;31820;p14"/>
            <p:cNvSpPr/>
            <p:nvPr/>
          </p:nvSpPr>
          <p:spPr>
            <a:xfrm>
              <a:off x="600575" y="5774700"/>
              <a:ext cx="12200" cy="11425"/>
            </a:xfrm>
            <a:custGeom>
              <a:avLst/>
              <a:gdLst/>
              <a:ahLst/>
              <a:cxnLst/>
              <a:rect l="l" t="t" r="r" b="b"/>
              <a:pathLst>
                <a:path w="488" h="457" extrusionOk="0">
                  <a:moveTo>
                    <a:pt x="244" y="0"/>
                  </a:moveTo>
                  <a:cubicBezTo>
                    <a:pt x="122" y="0"/>
                    <a:pt x="1" y="91"/>
                    <a:pt x="1" y="213"/>
                  </a:cubicBezTo>
                  <a:cubicBezTo>
                    <a:pt x="1" y="334"/>
                    <a:pt x="122" y="456"/>
                    <a:pt x="244" y="456"/>
                  </a:cubicBezTo>
                  <a:cubicBezTo>
                    <a:pt x="396" y="456"/>
                    <a:pt x="487" y="334"/>
                    <a:pt x="487" y="213"/>
                  </a:cubicBezTo>
                  <a:cubicBezTo>
                    <a:pt x="48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1" name="Google Shape;31821;p14"/>
            <p:cNvSpPr/>
            <p:nvPr/>
          </p:nvSpPr>
          <p:spPr>
            <a:xfrm>
              <a:off x="600575" y="5873475"/>
              <a:ext cx="12200" cy="11425"/>
            </a:xfrm>
            <a:custGeom>
              <a:avLst/>
              <a:gdLst/>
              <a:ahLst/>
              <a:cxnLst/>
              <a:rect l="l" t="t" r="r" b="b"/>
              <a:pathLst>
                <a:path w="488" h="457" extrusionOk="0">
                  <a:moveTo>
                    <a:pt x="244" y="1"/>
                  </a:moveTo>
                  <a:cubicBezTo>
                    <a:pt x="122" y="1"/>
                    <a:pt x="1" y="92"/>
                    <a:pt x="1" y="244"/>
                  </a:cubicBezTo>
                  <a:cubicBezTo>
                    <a:pt x="1" y="365"/>
                    <a:pt x="122" y="456"/>
                    <a:pt x="244" y="456"/>
                  </a:cubicBezTo>
                  <a:cubicBezTo>
                    <a:pt x="396" y="456"/>
                    <a:pt x="487" y="365"/>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2" name="Google Shape;31822;p14"/>
            <p:cNvSpPr/>
            <p:nvPr/>
          </p:nvSpPr>
          <p:spPr>
            <a:xfrm>
              <a:off x="601350" y="5973025"/>
              <a:ext cx="11425" cy="10650"/>
            </a:xfrm>
            <a:custGeom>
              <a:avLst/>
              <a:gdLst/>
              <a:ahLst/>
              <a:cxnLst/>
              <a:rect l="l" t="t" r="r" b="b"/>
              <a:pathLst>
                <a:path w="457" h="426" extrusionOk="0">
                  <a:moveTo>
                    <a:pt x="213" y="0"/>
                  </a:moveTo>
                  <a:cubicBezTo>
                    <a:pt x="91" y="0"/>
                    <a:pt x="0" y="92"/>
                    <a:pt x="0" y="213"/>
                  </a:cubicBezTo>
                  <a:cubicBezTo>
                    <a:pt x="0" y="335"/>
                    <a:pt x="91" y="426"/>
                    <a:pt x="213" y="426"/>
                  </a:cubicBezTo>
                  <a:cubicBezTo>
                    <a:pt x="334" y="426"/>
                    <a:pt x="456" y="335"/>
                    <a:pt x="456" y="213"/>
                  </a:cubicBezTo>
                  <a:cubicBezTo>
                    <a:pt x="45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3" name="Google Shape;31823;p14"/>
            <p:cNvSpPr/>
            <p:nvPr/>
          </p:nvSpPr>
          <p:spPr>
            <a:xfrm>
              <a:off x="601350" y="6072575"/>
              <a:ext cx="10650" cy="9900"/>
            </a:xfrm>
            <a:custGeom>
              <a:avLst/>
              <a:gdLst/>
              <a:ahLst/>
              <a:cxnLst/>
              <a:rect l="l" t="t" r="r" b="b"/>
              <a:pathLst>
                <a:path w="426" h="396" extrusionOk="0">
                  <a:moveTo>
                    <a:pt x="213" y="0"/>
                  </a:moveTo>
                  <a:cubicBezTo>
                    <a:pt x="122" y="0"/>
                    <a:pt x="0" y="91"/>
                    <a:pt x="0" y="183"/>
                  </a:cubicBezTo>
                  <a:cubicBezTo>
                    <a:pt x="0" y="304"/>
                    <a:pt x="122" y="395"/>
                    <a:pt x="213" y="395"/>
                  </a:cubicBezTo>
                  <a:cubicBezTo>
                    <a:pt x="334" y="395"/>
                    <a:pt x="426" y="30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4" name="Google Shape;31824;p14"/>
            <p:cNvSpPr/>
            <p:nvPr/>
          </p:nvSpPr>
          <p:spPr>
            <a:xfrm>
              <a:off x="459250" y="289800"/>
              <a:ext cx="85125" cy="80575"/>
            </a:xfrm>
            <a:custGeom>
              <a:avLst/>
              <a:gdLst/>
              <a:ahLst/>
              <a:cxnLst/>
              <a:rect l="l" t="t" r="r" b="b"/>
              <a:pathLst>
                <a:path w="3405" h="3223" extrusionOk="0">
                  <a:moveTo>
                    <a:pt x="1702" y="1"/>
                  </a:moveTo>
                  <a:cubicBezTo>
                    <a:pt x="760" y="1"/>
                    <a:pt x="0" y="730"/>
                    <a:pt x="0" y="1612"/>
                  </a:cubicBezTo>
                  <a:cubicBezTo>
                    <a:pt x="0" y="2493"/>
                    <a:pt x="760" y="3223"/>
                    <a:pt x="1702" y="3223"/>
                  </a:cubicBezTo>
                  <a:cubicBezTo>
                    <a:pt x="2645" y="3223"/>
                    <a:pt x="3404" y="2493"/>
                    <a:pt x="3404" y="1612"/>
                  </a:cubicBezTo>
                  <a:cubicBezTo>
                    <a:pt x="3404" y="73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5" name="Google Shape;31825;p14"/>
            <p:cNvSpPr/>
            <p:nvPr/>
          </p:nvSpPr>
          <p:spPr>
            <a:xfrm>
              <a:off x="459250" y="389350"/>
              <a:ext cx="85125" cy="79825"/>
            </a:xfrm>
            <a:custGeom>
              <a:avLst/>
              <a:gdLst/>
              <a:ahLst/>
              <a:cxnLst/>
              <a:rect l="l" t="t" r="r" b="b"/>
              <a:pathLst>
                <a:path w="3405" h="3193" extrusionOk="0">
                  <a:moveTo>
                    <a:pt x="1702" y="1"/>
                  </a:moveTo>
                  <a:cubicBezTo>
                    <a:pt x="760" y="1"/>
                    <a:pt x="0" y="700"/>
                    <a:pt x="0" y="1612"/>
                  </a:cubicBezTo>
                  <a:cubicBezTo>
                    <a:pt x="0" y="2493"/>
                    <a:pt x="760" y="3192"/>
                    <a:pt x="1702" y="3192"/>
                  </a:cubicBezTo>
                  <a:cubicBezTo>
                    <a:pt x="2645" y="3192"/>
                    <a:pt x="3404" y="2493"/>
                    <a:pt x="3404" y="1612"/>
                  </a:cubicBezTo>
                  <a:cubicBezTo>
                    <a:pt x="3404" y="70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6" name="Google Shape;31826;p14"/>
            <p:cNvSpPr/>
            <p:nvPr/>
          </p:nvSpPr>
          <p:spPr>
            <a:xfrm>
              <a:off x="460000" y="488900"/>
              <a:ext cx="83625" cy="79050"/>
            </a:xfrm>
            <a:custGeom>
              <a:avLst/>
              <a:gdLst/>
              <a:ahLst/>
              <a:cxnLst/>
              <a:rect l="l" t="t" r="r" b="b"/>
              <a:pathLst>
                <a:path w="3345" h="3162" extrusionOk="0">
                  <a:moveTo>
                    <a:pt x="1672" y="0"/>
                  </a:moveTo>
                  <a:cubicBezTo>
                    <a:pt x="760" y="0"/>
                    <a:pt x="1" y="700"/>
                    <a:pt x="1" y="1581"/>
                  </a:cubicBezTo>
                  <a:cubicBezTo>
                    <a:pt x="1" y="2463"/>
                    <a:pt x="760" y="3162"/>
                    <a:pt x="1672" y="3162"/>
                  </a:cubicBezTo>
                  <a:cubicBezTo>
                    <a:pt x="2615" y="3162"/>
                    <a:pt x="3344" y="2463"/>
                    <a:pt x="3344" y="1581"/>
                  </a:cubicBezTo>
                  <a:cubicBezTo>
                    <a:pt x="3344" y="700"/>
                    <a:pt x="2615"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7" name="Google Shape;31827;p14"/>
            <p:cNvSpPr/>
            <p:nvPr/>
          </p:nvSpPr>
          <p:spPr>
            <a:xfrm>
              <a:off x="460750" y="589200"/>
              <a:ext cx="82100" cy="76775"/>
            </a:xfrm>
            <a:custGeom>
              <a:avLst/>
              <a:gdLst/>
              <a:ahLst/>
              <a:cxnLst/>
              <a:rect l="l" t="t" r="r" b="b"/>
              <a:pathLst>
                <a:path w="3284" h="3071" extrusionOk="0">
                  <a:moveTo>
                    <a:pt x="1642" y="1"/>
                  </a:moveTo>
                  <a:cubicBezTo>
                    <a:pt x="730" y="1"/>
                    <a:pt x="1" y="669"/>
                    <a:pt x="1" y="1520"/>
                  </a:cubicBezTo>
                  <a:cubicBezTo>
                    <a:pt x="1" y="2372"/>
                    <a:pt x="730" y="3071"/>
                    <a:pt x="1642" y="3071"/>
                  </a:cubicBezTo>
                  <a:cubicBezTo>
                    <a:pt x="2554" y="3071"/>
                    <a:pt x="3284" y="2372"/>
                    <a:pt x="3284" y="1520"/>
                  </a:cubicBezTo>
                  <a:cubicBezTo>
                    <a:pt x="3284" y="669"/>
                    <a:pt x="2554" y="1"/>
                    <a:pt x="1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8" name="Google Shape;31828;p14"/>
            <p:cNvSpPr/>
            <p:nvPr/>
          </p:nvSpPr>
          <p:spPr>
            <a:xfrm>
              <a:off x="461525" y="688750"/>
              <a:ext cx="80575" cy="76025"/>
            </a:xfrm>
            <a:custGeom>
              <a:avLst/>
              <a:gdLst/>
              <a:ahLst/>
              <a:cxnLst/>
              <a:rect l="l" t="t" r="r" b="b"/>
              <a:pathLst>
                <a:path w="3223" h="3041" extrusionOk="0">
                  <a:moveTo>
                    <a:pt x="1611" y="1"/>
                  </a:moveTo>
                  <a:cubicBezTo>
                    <a:pt x="730" y="1"/>
                    <a:pt x="0" y="669"/>
                    <a:pt x="0" y="1520"/>
                  </a:cubicBezTo>
                  <a:cubicBezTo>
                    <a:pt x="0" y="2341"/>
                    <a:pt x="730" y="3040"/>
                    <a:pt x="1611" y="3040"/>
                  </a:cubicBezTo>
                  <a:cubicBezTo>
                    <a:pt x="2493" y="3040"/>
                    <a:pt x="3222" y="2341"/>
                    <a:pt x="3222" y="1520"/>
                  </a:cubicBezTo>
                  <a:cubicBezTo>
                    <a:pt x="3222" y="669"/>
                    <a:pt x="2493" y="1"/>
                    <a:pt x="16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9" name="Google Shape;31829;p14"/>
            <p:cNvSpPr/>
            <p:nvPr/>
          </p:nvSpPr>
          <p:spPr>
            <a:xfrm>
              <a:off x="462275" y="788300"/>
              <a:ext cx="79050" cy="74500"/>
            </a:xfrm>
            <a:custGeom>
              <a:avLst/>
              <a:gdLst/>
              <a:ahLst/>
              <a:cxnLst/>
              <a:rect l="l" t="t" r="r" b="b"/>
              <a:pathLst>
                <a:path w="3162" h="2980" extrusionOk="0">
                  <a:moveTo>
                    <a:pt x="1581" y="0"/>
                  </a:moveTo>
                  <a:cubicBezTo>
                    <a:pt x="700" y="0"/>
                    <a:pt x="1" y="669"/>
                    <a:pt x="1" y="1490"/>
                  </a:cubicBezTo>
                  <a:cubicBezTo>
                    <a:pt x="1" y="2310"/>
                    <a:pt x="700" y="2979"/>
                    <a:pt x="1581" y="2979"/>
                  </a:cubicBezTo>
                  <a:cubicBezTo>
                    <a:pt x="2463" y="2979"/>
                    <a:pt x="3162" y="2310"/>
                    <a:pt x="3162" y="1490"/>
                  </a:cubicBezTo>
                  <a:cubicBezTo>
                    <a:pt x="3162" y="66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0" name="Google Shape;31830;p14"/>
            <p:cNvSpPr/>
            <p:nvPr/>
          </p:nvSpPr>
          <p:spPr>
            <a:xfrm>
              <a:off x="463800" y="888600"/>
              <a:ext cx="76025" cy="72225"/>
            </a:xfrm>
            <a:custGeom>
              <a:avLst/>
              <a:gdLst/>
              <a:ahLst/>
              <a:cxnLst/>
              <a:rect l="l" t="t" r="r" b="b"/>
              <a:pathLst>
                <a:path w="3041" h="2889" extrusionOk="0">
                  <a:moveTo>
                    <a:pt x="1520" y="1"/>
                  </a:moveTo>
                  <a:cubicBezTo>
                    <a:pt x="669" y="1"/>
                    <a:pt x="1" y="639"/>
                    <a:pt x="1" y="1460"/>
                  </a:cubicBezTo>
                  <a:cubicBezTo>
                    <a:pt x="1" y="2250"/>
                    <a:pt x="669" y="2888"/>
                    <a:pt x="1520" y="2888"/>
                  </a:cubicBezTo>
                  <a:cubicBezTo>
                    <a:pt x="2371" y="2888"/>
                    <a:pt x="3040" y="2250"/>
                    <a:pt x="3040" y="146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1" name="Google Shape;31831;p14"/>
            <p:cNvSpPr/>
            <p:nvPr/>
          </p:nvSpPr>
          <p:spPr>
            <a:xfrm>
              <a:off x="463800" y="988150"/>
              <a:ext cx="76025" cy="71450"/>
            </a:xfrm>
            <a:custGeom>
              <a:avLst/>
              <a:gdLst/>
              <a:ahLst/>
              <a:cxnLst/>
              <a:rect l="l" t="t" r="r" b="b"/>
              <a:pathLst>
                <a:path w="3041" h="2858" extrusionOk="0">
                  <a:moveTo>
                    <a:pt x="1520" y="0"/>
                  </a:moveTo>
                  <a:cubicBezTo>
                    <a:pt x="669" y="0"/>
                    <a:pt x="1" y="639"/>
                    <a:pt x="1" y="1429"/>
                  </a:cubicBezTo>
                  <a:cubicBezTo>
                    <a:pt x="1" y="2219"/>
                    <a:pt x="669" y="2858"/>
                    <a:pt x="1520" y="2858"/>
                  </a:cubicBezTo>
                  <a:cubicBezTo>
                    <a:pt x="2371" y="2858"/>
                    <a:pt x="3040" y="2219"/>
                    <a:pt x="3040" y="1429"/>
                  </a:cubicBezTo>
                  <a:cubicBezTo>
                    <a:pt x="3040" y="63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2" name="Google Shape;31832;p14"/>
            <p:cNvSpPr/>
            <p:nvPr/>
          </p:nvSpPr>
          <p:spPr>
            <a:xfrm>
              <a:off x="465325" y="1088450"/>
              <a:ext cx="72975" cy="69175"/>
            </a:xfrm>
            <a:custGeom>
              <a:avLst/>
              <a:gdLst/>
              <a:ahLst/>
              <a:cxnLst/>
              <a:rect l="l" t="t" r="r" b="b"/>
              <a:pathLst>
                <a:path w="2919" h="2767" extrusionOk="0">
                  <a:moveTo>
                    <a:pt x="1459" y="1"/>
                  </a:moveTo>
                  <a:cubicBezTo>
                    <a:pt x="639" y="1"/>
                    <a:pt x="0" y="609"/>
                    <a:pt x="0" y="1368"/>
                  </a:cubicBezTo>
                  <a:cubicBezTo>
                    <a:pt x="0" y="2159"/>
                    <a:pt x="639" y="2767"/>
                    <a:pt x="1459" y="2767"/>
                  </a:cubicBezTo>
                  <a:cubicBezTo>
                    <a:pt x="2280" y="2767"/>
                    <a:pt x="2918" y="2159"/>
                    <a:pt x="2918" y="1368"/>
                  </a:cubicBezTo>
                  <a:cubicBezTo>
                    <a:pt x="2918" y="609"/>
                    <a:pt x="2280" y="1"/>
                    <a:pt x="1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3" name="Google Shape;31833;p14"/>
            <p:cNvSpPr/>
            <p:nvPr/>
          </p:nvSpPr>
          <p:spPr>
            <a:xfrm>
              <a:off x="465325" y="1188000"/>
              <a:ext cx="72975" cy="68425"/>
            </a:xfrm>
            <a:custGeom>
              <a:avLst/>
              <a:gdLst/>
              <a:ahLst/>
              <a:cxnLst/>
              <a:rect l="l" t="t" r="r" b="b"/>
              <a:pathLst>
                <a:path w="2919" h="2737" extrusionOk="0">
                  <a:moveTo>
                    <a:pt x="1459" y="0"/>
                  </a:moveTo>
                  <a:cubicBezTo>
                    <a:pt x="669" y="0"/>
                    <a:pt x="0" y="608"/>
                    <a:pt x="0" y="1368"/>
                  </a:cubicBezTo>
                  <a:cubicBezTo>
                    <a:pt x="0" y="2128"/>
                    <a:pt x="669" y="2736"/>
                    <a:pt x="1459" y="2736"/>
                  </a:cubicBezTo>
                  <a:cubicBezTo>
                    <a:pt x="2250" y="2736"/>
                    <a:pt x="2918" y="2128"/>
                    <a:pt x="2918" y="1368"/>
                  </a:cubicBezTo>
                  <a:cubicBezTo>
                    <a:pt x="2918" y="608"/>
                    <a:pt x="225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4" name="Google Shape;31834;p14"/>
            <p:cNvSpPr/>
            <p:nvPr/>
          </p:nvSpPr>
          <p:spPr>
            <a:xfrm>
              <a:off x="466850" y="1287550"/>
              <a:ext cx="69925" cy="66900"/>
            </a:xfrm>
            <a:custGeom>
              <a:avLst/>
              <a:gdLst/>
              <a:ahLst/>
              <a:cxnLst/>
              <a:rect l="l" t="t" r="r" b="b"/>
              <a:pathLst>
                <a:path w="2797" h="2676" extrusionOk="0">
                  <a:moveTo>
                    <a:pt x="1398" y="0"/>
                  </a:moveTo>
                  <a:cubicBezTo>
                    <a:pt x="608" y="0"/>
                    <a:pt x="0" y="608"/>
                    <a:pt x="0" y="1338"/>
                  </a:cubicBezTo>
                  <a:cubicBezTo>
                    <a:pt x="0" y="2067"/>
                    <a:pt x="608" y="2675"/>
                    <a:pt x="1398" y="2675"/>
                  </a:cubicBezTo>
                  <a:cubicBezTo>
                    <a:pt x="2189" y="2675"/>
                    <a:pt x="2797" y="2067"/>
                    <a:pt x="2797" y="1338"/>
                  </a:cubicBezTo>
                  <a:cubicBezTo>
                    <a:pt x="2797" y="608"/>
                    <a:pt x="2189" y="0"/>
                    <a:pt x="13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5" name="Google Shape;31835;p14"/>
            <p:cNvSpPr/>
            <p:nvPr/>
          </p:nvSpPr>
          <p:spPr>
            <a:xfrm>
              <a:off x="467600" y="1387850"/>
              <a:ext cx="68425" cy="64625"/>
            </a:xfrm>
            <a:custGeom>
              <a:avLst/>
              <a:gdLst/>
              <a:ahLst/>
              <a:cxnLst/>
              <a:rect l="l" t="t" r="r" b="b"/>
              <a:pathLst>
                <a:path w="2737" h="2585" extrusionOk="0">
                  <a:moveTo>
                    <a:pt x="1368" y="0"/>
                  </a:moveTo>
                  <a:cubicBezTo>
                    <a:pt x="608" y="0"/>
                    <a:pt x="1" y="578"/>
                    <a:pt x="1" y="1307"/>
                  </a:cubicBezTo>
                  <a:cubicBezTo>
                    <a:pt x="1" y="2007"/>
                    <a:pt x="608" y="2584"/>
                    <a:pt x="1368" y="2584"/>
                  </a:cubicBezTo>
                  <a:cubicBezTo>
                    <a:pt x="2128" y="2584"/>
                    <a:pt x="2736" y="2007"/>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6" name="Google Shape;31836;p14"/>
            <p:cNvSpPr/>
            <p:nvPr/>
          </p:nvSpPr>
          <p:spPr>
            <a:xfrm>
              <a:off x="468350" y="1487400"/>
              <a:ext cx="66900" cy="63850"/>
            </a:xfrm>
            <a:custGeom>
              <a:avLst/>
              <a:gdLst/>
              <a:ahLst/>
              <a:cxnLst/>
              <a:rect l="l" t="t" r="r" b="b"/>
              <a:pathLst>
                <a:path w="2676" h="2554" extrusionOk="0">
                  <a:moveTo>
                    <a:pt x="1338" y="0"/>
                  </a:moveTo>
                  <a:cubicBezTo>
                    <a:pt x="609" y="0"/>
                    <a:pt x="1" y="578"/>
                    <a:pt x="1" y="1277"/>
                  </a:cubicBezTo>
                  <a:cubicBezTo>
                    <a:pt x="1" y="1976"/>
                    <a:pt x="609" y="2554"/>
                    <a:pt x="1338" y="2554"/>
                  </a:cubicBezTo>
                  <a:cubicBezTo>
                    <a:pt x="2068" y="2554"/>
                    <a:pt x="2676" y="1976"/>
                    <a:pt x="2676" y="1277"/>
                  </a:cubicBezTo>
                  <a:cubicBezTo>
                    <a:pt x="2676" y="578"/>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7" name="Google Shape;31837;p14"/>
            <p:cNvSpPr/>
            <p:nvPr/>
          </p:nvSpPr>
          <p:spPr>
            <a:xfrm>
              <a:off x="469125" y="1587700"/>
              <a:ext cx="65375" cy="61575"/>
            </a:xfrm>
            <a:custGeom>
              <a:avLst/>
              <a:gdLst/>
              <a:ahLst/>
              <a:cxnLst/>
              <a:rect l="l" t="t" r="r" b="b"/>
              <a:pathLst>
                <a:path w="2615" h="2463" extrusionOk="0">
                  <a:moveTo>
                    <a:pt x="1307" y="0"/>
                  </a:moveTo>
                  <a:cubicBezTo>
                    <a:pt x="578" y="0"/>
                    <a:pt x="0" y="548"/>
                    <a:pt x="0" y="1216"/>
                  </a:cubicBezTo>
                  <a:cubicBezTo>
                    <a:pt x="0" y="1915"/>
                    <a:pt x="578" y="2463"/>
                    <a:pt x="1307" y="2463"/>
                  </a:cubicBezTo>
                  <a:cubicBezTo>
                    <a:pt x="2037" y="2463"/>
                    <a:pt x="2614" y="1915"/>
                    <a:pt x="2614" y="1216"/>
                  </a:cubicBezTo>
                  <a:cubicBezTo>
                    <a:pt x="2614" y="54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8" name="Google Shape;31838;p14"/>
            <p:cNvSpPr/>
            <p:nvPr/>
          </p:nvSpPr>
          <p:spPr>
            <a:xfrm>
              <a:off x="469875" y="1687250"/>
              <a:ext cx="63850" cy="60050"/>
            </a:xfrm>
            <a:custGeom>
              <a:avLst/>
              <a:gdLst/>
              <a:ahLst/>
              <a:cxnLst/>
              <a:rect l="l" t="t" r="r" b="b"/>
              <a:pathLst>
                <a:path w="2554" h="2402" extrusionOk="0">
                  <a:moveTo>
                    <a:pt x="1277" y="0"/>
                  </a:moveTo>
                  <a:cubicBezTo>
                    <a:pt x="578" y="0"/>
                    <a:pt x="1" y="547"/>
                    <a:pt x="1" y="1216"/>
                  </a:cubicBezTo>
                  <a:cubicBezTo>
                    <a:pt x="1" y="1885"/>
                    <a:pt x="578" y="2402"/>
                    <a:pt x="1277" y="2402"/>
                  </a:cubicBezTo>
                  <a:cubicBezTo>
                    <a:pt x="1976" y="2402"/>
                    <a:pt x="2554" y="1885"/>
                    <a:pt x="2554" y="1216"/>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9" name="Google Shape;31839;p14"/>
            <p:cNvSpPr/>
            <p:nvPr/>
          </p:nvSpPr>
          <p:spPr>
            <a:xfrm>
              <a:off x="470650" y="1786800"/>
              <a:ext cx="62325" cy="59275"/>
            </a:xfrm>
            <a:custGeom>
              <a:avLst/>
              <a:gdLst/>
              <a:ahLst/>
              <a:cxnLst/>
              <a:rect l="l" t="t" r="r" b="b"/>
              <a:pathLst>
                <a:path w="2493" h="2371" extrusionOk="0">
                  <a:moveTo>
                    <a:pt x="1246" y="0"/>
                  </a:moveTo>
                  <a:cubicBezTo>
                    <a:pt x="547" y="0"/>
                    <a:pt x="0" y="547"/>
                    <a:pt x="0" y="1186"/>
                  </a:cubicBezTo>
                  <a:cubicBezTo>
                    <a:pt x="0" y="1854"/>
                    <a:pt x="547" y="2371"/>
                    <a:pt x="1246" y="2371"/>
                  </a:cubicBezTo>
                  <a:cubicBezTo>
                    <a:pt x="1945" y="2371"/>
                    <a:pt x="2493" y="1854"/>
                    <a:pt x="2493" y="1186"/>
                  </a:cubicBezTo>
                  <a:cubicBezTo>
                    <a:pt x="2493" y="547"/>
                    <a:pt x="194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0" name="Google Shape;31840;p14"/>
            <p:cNvSpPr/>
            <p:nvPr/>
          </p:nvSpPr>
          <p:spPr>
            <a:xfrm>
              <a:off x="471400" y="1887100"/>
              <a:ext cx="60825" cy="57775"/>
            </a:xfrm>
            <a:custGeom>
              <a:avLst/>
              <a:gdLst/>
              <a:ahLst/>
              <a:cxnLst/>
              <a:rect l="l" t="t" r="r" b="b"/>
              <a:pathLst>
                <a:path w="2433" h="2311" extrusionOk="0">
                  <a:moveTo>
                    <a:pt x="1216" y="0"/>
                  </a:moveTo>
                  <a:cubicBezTo>
                    <a:pt x="548" y="0"/>
                    <a:pt x="0" y="517"/>
                    <a:pt x="0" y="1155"/>
                  </a:cubicBezTo>
                  <a:cubicBezTo>
                    <a:pt x="0" y="1794"/>
                    <a:pt x="548" y="2310"/>
                    <a:pt x="1216" y="2310"/>
                  </a:cubicBezTo>
                  <a:cubicBezTo>
                    <a:pt x="1885" y="2310"/>
                    <a:pt x="2432" y="1794"/>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1" name="Google Shape;31841;p14"/>
            <p:cNvSpPr/>
            <p:nvPr/>
          </p:nvSpPr>
          <p:spPr>
            <a:xfrm>
              <a:off x="472150" y="1986650"/>
              <a:ext cx="59300" cy="56250"/>
            </a:xfrm>
            <a:custGeom>
              <a:avLst/>
              <a:gdLst/>
              <a:ahLst/>
              <a:cxnLst/>
              <a:rect l="l" t="t" r="r" b="b"/>
              <a:pathLst>
                <a:path w="2372" h="2250" extrusionOk="0">
                  <a:moveTo>
                    <a:pt x="1186" y="0"/>
                  </a:moveTo>
                  <a:cubicBezTo>
                    <a:pt x="548" y="0"/>
                    <a:pt x="1" y="517"/>
                    <a:pt x="1" y="1125"/>
                  </a:cubicBezTo>
                  <a:cubicBezTo>
                    <a:pt x="1" y="1733"/>
                    <a:pt x="548" y="2249"/>
                    <a:pt x="1186" y="2249"/>
                  </a:cubicBezTo>
                  <a:cubicBezTo>
                    <a:pt x="1825" y="2249"/>
                    <a:pt x="2372" y="1733"/>
                    <a:pt x="2372" y="1125"/>
                  </a:cubicBezTo>
                  <a:cubicBezTo>
                    <a:pt x="2372"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2" name="Google Shape;31842;p14"/>
            <p:cNvSpPr/>
            <p:nvPr/>
          </p:nvSpPr>
          <p:spPr>
            <a:xfrm>
              <a:off x="472925" y="2086175"/>
              <a:ext cx="57775" cy="55500"/>
            </a:xfrm>
            <a:custGeom>
              <a:avLst/>
              <a:gdLst/>
              <a:ahLst/>
              <a:cxnLst/>
              <a:rect l="l" t="t" r="r" b="b"/>
              <a:pathLst>
                <a:path w="2311" h="2220" extrusionOk="0">
                  <a:moveTo>
                    <a:pt x="1155" y="1"/>
                  </a:moveTo>
                  <a:cubicBezTo>
                    <a:pt x="517" y="1"/>
                    <a:pt x="0" y="487"/>
                    <a:pt x="0" y="1095"/>
                  </a:cubicBezTo>
                  <a:cubicBezTo>
                    <a:pt x="0" y="1703"/>
                    <a:pt x="517" y="2220"/>
                    <a:pt x="1155" y="2220"/>
                  </a:cubicBezTo>
                  <a:cubicBezTo>
                    <a:pt x="1794" y="2220"/>
                    <a:pt x="2310" y="1703"/>
                    <a:pt x="2310" y="1095"/>
                  </a:cubicBezTo>
                  <a:cubicBezTo>
                    <a:pt x="2310" y="487"/>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3" name="Google Shape;31843;p14"/>
            <p:cNvSpPr/>
            <p:nvPr/>
          </p:nvSpPr>
          <p:spPr>
            <a:xfrm>
              <a:off x="473675" y="2186500"/>
              <a:ext cx="56250" cy="53200"/>
            </a:xfrm>
            <a:custGeom>
              <a:avLst/>
              <a:gdLst/>
              <a:ahLst/>
              <a:cxnLst/>
              <a:rect l="l" t="t" r="r" b="b"/>
              <a:pathLst>
                <a:path w="2250" h="2128" extrusionOk="0">
                  <a:moveTo>
                    <a:pt x="1125" y="0"/>
                  </a:moveTo>
                  <a:cubicBezTo>
                    <a:pt x="487" y="0"/>
                    <a:pt x="1" y="456"/>
                    <a:pt x="1" y="1064"/>
                  </a:cubicBezTo>
                  <a:cubicBezTo>
                    <a:pt x="1" y="1642"/>
                    <a:pt x="487" y="2128"/>
                    <a:pt x="1125" y="2128"/>
                  </a:cubicBezTo>
                  <a:cubicBezTo>
                    <a:pt x="1764" y="2128"/>
                    <a:pt x="2250" y="1642"/>
                    <a:pt x="2250" y="1064"/>
                  </a:cubicBezTo>
                  <a:cubicBezTo>
                    <a:pt x="2250" y="456"/>
                    <a:pt x="176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4" name="Google Shape;31844;p14"/>
            <p:cNvSpPr/>
            <p:nvPr/>
          </p:nvSpPr>
          <p:spPr>
            <a:xfrm>
              <a:off x="474450" y="2286800"/>
              <a:ext cx="54725" cy="50925"/>
            </a:xfrm>
            <a:custGeom>
              <a:avLst/>
              <a:gdLst/>
              <a:ahLst/>
              <a:cxnLst/>
              <a:rect l="l" t="t" r="r" b="b"/>
              <a:pathLst>
                <a:path w="2189" h="2037" extrusionOk="0">
                  <a:moveTo>
                    <a:pt x="1094" y="0"/>
                  </a:moveTo>
                  <a:cubicBezTo>
                    <a:pt x="486" y="0"/>
                    <a:pt x="0" y="456"/>
                    <a:pt x="0" y="1003"/>
                  </a:cubicBezTo>
                  <a:cubicBezTo>
                    <a:pt x="0" y="1581"/>
                    <a:pt x="486" y="2037"/>
                    <a:pt x="1094" y="2037"/>
                  </a:cubicBezTo>
                  <a:cubicBezTo>
                    <a:pt x="1702" y="2037"/>
                    <a:pt x="2189" y="1581"/>
                    <a:pt x="2189" y="1003"/>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5" name="Google Shape;31845;p14"/>
            <p:cNvSpPr/>
            <p:nvPr/>
          </p:nvSpPr>
          <p:spPr>
            <a:xfrm>
              <a:off x="475200" y="2385575"/>
              <a:ext cx="53225" cy="50950"/>
            </a:xfrm>
            <a:custGeom>
              <a:avLst/>
              <a:gdLst/>
              <a:ahLst/>
              <a:cxnLst/>
              <a:rect l="l" t="t" r="r" b="b"/>
              <a:pathLst>
                <a:path w="2129" h="2038" extrusionOk="0">
                  <a:moveTo>
                    <a:pt x="1064" y="1"/>
                  </a:moveTo>
                  <a:cubicBezTo>
                    <a:pt x="487" y="1"/>
                    <a:pt x="0" y="457"/>
                    <a:pt x="0" y="1034"/>
                  </a:cubicBezTo>
                  <a:cubicBezTo>
                    <a:pt x="0" y="1581"/>
                    <a:pt x="487" y="2037"/>
                    <a:pt x="1064" y="2037"/>
                  </a:cubicBezTo>
                  <a:cubicBezTo>
                    <a:pt x="1672" y="2037"/>
                    <a:pt x="2128" y="1581"/>
                    <a:pt x="2128" y="1034"/>
                  </a:cubicBezTo>
                  <a:cubicBezTo>
                    <a:pt x="212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6" name="Google Shape;31846;p14"/>
            <p:cNvSpPr/>
            <p:nvPr/>
          </p:nvSpPr>
          <p:spPr>
            <a:xfrm>
              <a:off x="475950" y="2485900"/>
              <a:ext cx="51700" cy="48650"/>
            </a:xfrm>
            <a:custGeom>
              <a:avLst/>
              <a:gdLst/>
              <a:ahLst/>
              <a:cxnLst/>
              <a:rect l="l" t="t" r="r" b="b"/>
              <a:pathLst>
                <a:path w="2068" h="1946" extrusionOk="0">
                  <a:moveTo>
                    <a:pt x="1034" y="0"/>
                  </a:moveTo>
                  <a:cubicBezTo>
                    <a:pt x="457" y="0"/>
                    <a:pt x="1" y="426"/>
                    <a:pt x="1" y="973"/>
                  </a:cubicBezTo>
                  <a:cubicBezTo>
                    <a:pt x="1" y="1520"/>
                    <a:pt x="457" y="1945"/>
                    <a:pt x="1034" y="1945"/>
                  </a:cubicBezTo>
                  <a:cubicBezTo>
                    <a:pt x="1612" y="1945"/>
                    <a:pt x="2068" y="1520"/>
                    <a:pt x="2068" y="973"/>
                  </a:cubicBezTo>
                  <a:cubicBezTo>
                    <a:pt x="2068" y="42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7" name="Google Shape;31847;p14"/>
            <p:cNvSpPr/>
            <p:nvPr/>
          </p:nvSpPr>
          <p:spPr>
            <a:xfrm>
              <a:off x="476725" y="2585425"/>
              <a:ext cx="50175" cy="47900"/>
            </a:xfrm>
            <a:custGeom>
              <a:avLst/>
              <a:gdLst/>
              <a:ahLst/>
              <a:cxnLst/>
              <a:rect l="l" t="t" r="r" b="b"/>
              <a:pathLst>
                <a:path w="2007" h="1916" extrusionOk="0">
                  <a:moveTo>
                    <a:pt x="1003" y="1"/>
                  </a:moveTo>
                  <a:cubicBezTo>
                    <a:pt x="456" y="1"/>
                    <a:pt x="0" y="426"/>
                    <a:pt x="0" y="943"/>
                  </a:cubicBezTo>
                  <a:cubicBezTo>
                    <a:pt x="0" y="1490"/>
                    <a:pt x="456" y="1916"/>
                    <a:pt x="1003" y="1916"/>
                  </a:cubicBezTo>
                  <a:cubicBezTo>
                    <a:pt x="1550" y="1916"/>
                    <a:pt x="2006" y="1490"/>
                    <a:pt x="2006" y="943"/>
                  </a:cubicBezTo>
                  <a:cubicBezTo>
                    <a:pt x="2006" y="426"/>
                    <a:pt x="155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8" name="Google Shape;31848;p14"/>
            <p:cNvSpPr/>
            <p:nvPr/>
          </p:nvSpPr>
          <p:spPr>
            <a:xfrm>
              <a:off x="477475" y="2685750"/>
              <a:ext cx="48650" cy="45600"/>
            </a:xfrm>
            <a:custGeom>
              <a:avLst/>
              <a:gdLst/>
              <a:ahLst/>
              <a:cxnLst/>
              <a:rect l="l" t="t" r="r" b="b"/>
              <a:pathLst>
                <a:path w="1946" h="1824" extrusionOk="0">
                  <a:moveTo>
                    <a:pt x="973" y="0"/>
                  </a:moveTo>
                  <a:cubicBezTo>
                    <a:pt x="426" y="0"/>
                    <a:pt x="1" y="395"/>
                    <a:pt x="1" y="912"/>
                  </a:cubicBezTo>
                  <a:cubicBezTo>
                    <a:pt x="1" y="1398"/>
                    <a:pt x="426" y="1824"/>
                    <a:pt x="973" y="1824"/>
                  </a:cubicBezTo>
                  <a:cubicBezTo>
                    <a:pt x="1520" y="1824"/>
                    <a:pt x="1946" y="1398"/>
                    <a:pt x="1946" y="912"/>
                  </a:cubicBezTo>
                  <a:cubicBezTo>
                    <a:pt x="194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9" name="Google Shape;31849;p14"/>
            <p:cNvSpPr/>
            <p:nvPr/>
          </p:nvSpPr>
          <p:spPr>
            <a:xfrm>
              <a:off x="478250" y="2785275"/>
              <a:ext cx="47125" cy="44875"/>
            </a:xfrm>
            <a:custGeom>
              <a:avLst/>
              <a:gdLst/>
              <a:ahLst/>
              <a:cxnLst/>
              <a:rect l="l" t="t" r="r" b="b"/>
              <a:pathLst>
                <a:path w="1885" h="1795" extrusionOk="0">
                  <a:moveTo>
                    <a:pt x="942" y="1"/>
                  </a:moveTo>
                  <a:cubicBezTo>
                    <a:pt x="426" y="1"/>
                    <a:pt x="0" y="396"/>
                    <a:pt x="0" y="882"/>
                  </a:cubicBezTo>
                  <a:cubicBezTo>
                    <a:pt x="0" y="1369"/>
                    <a:pt x="426" y="1794"/>
                    <a:pt x="942" y="1794"/>
                  </a:cubicBezTo>
                  <a:cubicBezTo>
                    <a:pt x="1459" y="1794"/>
                    <a:pt x="1885" y="1369"/>
                    <a:pt x="1885" y="882"/>
                  </a:cubicBezTo>
                  <a:cubicBezTo>
                    <a:pt x="1885" y="396"/>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0" name="Google Shape;31850;p14"/>
            <p:cNvSpPr/>
            <p:nvPr/>
          </p:nvSpPr>
          <p:spPr>
            <a:xfrm>
              <a:off x="479000" y="2884825"/>
              <a:ext cx="45625" cy="43350"/>
            </a:xfrm>
            <a:custGeom>
              <a:avLst/>
              <a:gdLst/>
              <a:ahLst/>
              <a:cxnLst/>
              <a:rect l="l" t="t" r="r" b="b"/>
              <a:pathLst>
                <a:path w="1825" h="1734" extrusionOk="0">
                  <a:moveTo>
                    <a:pt x="912" y="1"/>
                  </a:moveTo>
                  <a:cubicBezTo>
                    <a:pt x="396" y="1"/>
                    <a:pt x="0" y="396"/>
                    <a:pt x="0" y="882"/>
                  </a:cubicBezTo>
                  <a:cubicBezTo>
                    <a:pt x="0" y="1338"/>
                    <a:pt x="396" y="1733"/>
                    <a:pt x="912" y="1733"/>
                  </a:cubicBezTo>
                  <a:cubicBezTo>
                    <a:pt x="1429" y="1733"/>
                    <a:pt x="1824" y="133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1" name="Google Shape;31851;p14"/>
            <p:cNvSpPr/>
            <p:nvPr/>
          </p:nvSpPr>
          <p:spPr>
            <a:xfrm>
              <a:off x="479750" y="2985125"/>
              <a:ext cx="44100" cy="41075"/>
            </a:xfrm>
            <a:custGeom>
              <a:avLst/>
              <a:gdLst/>
              <a:ahLst/>
              <a:cxnLst/>
              <a:rect l="l" t="t" r="r" b="b"/>
              <a:pathLst>
                <a:path w="1764" h="1643" extrusionOk="0">
                  <a:moveTo>
                    <a:pt x="882" y="1"/>
                  </a:moveTo>
                  <a:cubicBezTo>
                    <a:pt x="396" y="1"/>
                    <a:pt x="1" y="366"/>
                    <a:pt x="1" y="822"/>
                  </a:cubicBezTo>
                  <a:cubicBezTo>
                    <a:pt x="1" y="1278"/>
                    <a:pt x="396" y="1642"/>
                    <a:pt x="882" y="1642"/>
                  </a:cubicBezTo>
                  <a:cubicBezTo>
                    <a:pt x="1369" y="1642"/>
                    <a:pt x="1764" y="1278"/>
                    <a:pt x="1764" y="822"/>
                  </a:cubicBezTo>
                  <a:cubicBezTo>
                    <a:pt x="1764" y="366"/>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2" name="Google Shape;31852;p14"/>
            <p:cNvSpPr/>
            <p:nvPr/>
          </p:nvSpPr>
          <p:spPr>
            <a:xfrm>
              <a:off x="480525" y="3084675"/>
              <a:ext cx="42575" cy="40300"/>
            </a:xfrm>
            <a:custGeom>
              <a:avLst/>
              <a:gdLst/>
              <a:ahLst/>
              <a:cxnLst/>
              <a:rect l="l" t="t" r="r" b="b"/>
              <a:pathLst>
                <a:path w="1703" h="1612" extrusionOk="0">
                  <a:moveTo>
                    <a:pt x="851" y="1"/>
                  </a:moveTo>
                  <a:cubicBezTo>
                    <a:pt x="365" y="1"/>
                    <a:pt x="0" y="366"/>
                    <a:pt x="0" y="791"/>
                  </a:cubicBezTo>
                  <a:cubicBezTo>
                    <a:pt x="0" y="1247"/>
                    <a:pt x="365" y="1612"/>
                    <a:pt x="851" y="1612"/>
                  </a:cubicBezTo>
                  <a:cubicBezTo>
                    <a:pt x="1338" y="1612"/>
                    <a:pt x="1702" y="1247"/>
                    <a:pt x="1702" y="791"/>
                  </a:cubicBezTo>
                  <a:cubicBezTo>
                    <a:pt x="1702" y="366"/>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3" name="Google Shape;31853;p14"/>
            <p:cNvSpPr/>
            <p:nvPr/>
          </p:nvSpPr>
          <p:spPr>
            <a:xfrm>
              <a:off x="481275" y="3184225"/>
              <a:ext cx="41050" cy="39550"/>
            </a:xfrm>
            <a:custGeom>
              <a:avLst/>
              <a:gdLst/>
              <a:ahLst/>
              <a:cxnLst/>
              <a:rect l="l" t="t" r="r" b="b"/>
              <a:pathLst>
                <a:path w="1642" h="1582" extrusionOk="0">
                  <a:moveTo>
                    <a:pt x="821" y="1"/>
                  </a:moveTo>
                  <a:cubicBezTo>
                    <a:pt x="365" y="1"/>
                    <a:pt x="1" y="365"/>
                    <a:pt x="1" y="791"/>
                  </a:cubicBezTo>
                  <a:cubicBezTo>
                    <a:pt x="1" y="1216"/>
                    <a:pt x="365" y="1581"/>
                    <a:pt x="821" y="1581"/>
                  </a:cubicBezTo>
                  <a:cubicBezTo>
                    <a:pt x="1277" y="1581"/>
                    <a:pt x="1642" y="1216"/>
                    <a:pt x="1642" y="791"/>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4" name="Google Shape;31854;p14"/>
            <p:cNvSpPr/>
            <p:nvPr/>
          </p:nvSpPr>
          <p:spPr>
            <a:xfrm>
              <a:off x="482050" y="3283775"/>
              <a:ext cx="39525" cy="38025"/>
            </a:xfrm>
            <a:custGeom>
              <a:avLst/>
              <a:gdLst/>
              <a:ahLst/>
              <a:cxnLst/>
              <a:rect l="l" t="t" r="r" b="b"/>
              <a:pathLst>
                <a:path w="1581" h="1521" extrusionOk="0">
                  <a:moveTo>
                    <a:pt x="790" y="0"/>
                  </a:moveTo>
                  <a:cubicBezTo>
                    <a:pt x="334" y="0"/>
                    <a:pt x="0" y="335"/>
                    <a:pt x="0" y="760"/>
                  </a:cubicBezTo>
                  <a:cubicBezTo>
                    <a:pt x="0" y="1186"/>
                    <a:pt x="334" y="1520"/>
                    <a:pt x="790" y="1520"/>
                  </a:cubicBezTo>
                  <a:cubicBezTo>
                    <a:pt x="1246" y="1520"/>
                    <a:pt x="1581" y="1186"/>
                    <a:pt x="1581" y="760"/>
                  </a:cubicBezTo>
                  <a:cubicBezTo>
                    <a:pt x="1581" y="335"/>
                    <a:pt x="124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5" name="Google Shape;31855;p14"/>
            <p:cNvSpPr/>
            <p:nvPr/>
          </p:nvSpPr>
          <p:spPr>
            <a:xfrm>
              <a:off x="482050" y="3383325"/>
              <a:ext cx="39525" cy="37250"/>
            </a:xfrm>
            <a:custGeom>
              <a:avLst/>
              <a:gdLst/>
              <a:ahLst/>
              <a:cxnLst/>
              <a:rect l="l" t="t" r="r" b="b"/>
              <a:pathLst>
                <a:path w="1581" h="1490" extrusionOk="0">
                  <a:moveTo>
                    <a:pt x="790" y="0"/>
                  </a:moveTo>
                  <a:cubicBezTo>
                    <a:pt x="365" y="0"/>
                    <a:pt x="0" y="335"/>
                    <a:pt x="0" y="760"/>
                  </a:cubicBezTo>
                  <a:cubicBezTo>
                    <a:pt x="0" y="1155"/>
                    <a:pt x="365" y="1490"/>
                    <a:pt x="790" y="1490"/>
                  </a:cubicBezTo>
                  <a:cubicBezTo>
                    <a:pt x="1216" y="1490"/>
                    <a:pt x="1581" y="1155"/>
                    <a:pt x="1581" y="76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6" name="Google Shape;31856;p14"/>
            <p:cNvSpPr/>
            <p:nvPr/>
          </p:nvSpPr>
          <p:spPr>
            <a:xfrm>
              <a:off x="482800" y="3483625"/>
              <a:ext cx="38025" cy="34975"/>
            </a:xfrm>
            <a:custGeom>
              <a:avLst/>
              <a:gdLst/>
              <a:ahLst/>
              <a:cxnLst/>
              <a:rect l="l" t="t" r="r" b="b"/>
              <a:pathLst>
                <a:path w="1521" h="1399" extrusionOk="0">
                  <a:moveTo>
                    <a:pt x="760" y="0"/>
                  </a:moveTo>
                  <a:cubicBezTo>
                    <a:pt x="335" y="0"/>
                    <a:pt x="0" y="304"/>
                    <a:pt x="0" y="700"/>
                  </a:cubicBezTo>
                  <a:cubicBezTo>
                    <a:pt x="0" y="1095"/>
                    <a:pt x="335" y="1399"/>
                    <a:pt x="760" y="1399"/>
                  </a:cubicBezTo>
                  <a:cubicBezTo>
                    <a:pt x="1186" y="1399"/>
                    <a:pt x="1520" y="1095"/>
                    <a:pt x="1520" y="700"/>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7" name="Google Shape;31857;p14"/>
            <p:cNvSpPr/>
            <p:nvPr/>
          </p:nvSpPr>
          <p:spPr>
            <a:xfrm>
              <a:off x="483550" y="3583175"/>
              <a:ext cx="36500" cy="34225"/>
            </a:xfrm>
            <a:custGeom>
              <a:avLst/>
              <a:gdLst/>
              <a:ahLst/>
              <a:cxnLst/>
              <a:rect l="l" t="t" r="r" b="b"/>
              <a:pathLst>
                <a:path w="1460" h="1369" extrusionOk="0">
                  <a:moveTo>
                    <a:pt x="730" y="0"/>
                  </a:moveTo>
                  <a:cubicBezTo>
                    <a:pt x="335" y="0"/>
                    <a:pt x="1" y="304"/>
                    <a:pt x="1" y="669"/>
                  </a:cubicBezTo>
                  <a:cubicBezTo>
                    <a:pt x="1" y="1064"/>
                    <a:pt x="335" y="1368"/>
                    <a:pt x="730" y="1368"/>
                  </a:cubicBezTo>
                  <a:cubicBezTo>
                    <a:pt x="1125" y="1368"/>
                    <a:pt x="1460" y="1064"/>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8" name="Google Shape;31858;p14"/>
            <p:cNvSpPr/>
            <p:nvPr/>
          </p:nvSpPr>
          <p:spPr>
            <a:xfrm>
              <a:off x="484325" y="3682725"/>
              <a:ext cx="34975" cy="33450"/>
            </a:xfrm>
            <a:custGeom>
              <a:avLst/>
              <a:gdLst/>
              <a:ahLst/>
              <a:cxnLst/>
              <a:rect l="l" t="t" r="r" b="b"/>
              <a:pathLst>
                <a:path w="1399" h="1338" extrusionOk="0">
                  <a:moveTo>
                    <a:pt x="699" y="0"/>
                  </a:moveTo>
                  <a:cubicBezTo>
                    <a:pt x="304" y="0"/>
                    <a:pt x="0" y="304"/>
                    <a:pt x="0" y="669"/>
                  </a:cubicBezTo>
                  <a:cubicBezTo>
                    <a:pt x="0" y="1034"/>
                    <a:pt x="304" y="1338"/>
                    <a:pt x="699" y="1338"/>
                  </a:cubicBezTo>
                  <a:cubicBezTo>
                    <a:pt x="1094" y="1338"/>
                    <a:pt x="1398" y="1034"/>
                    <a:pt x="1398" y="669"/>
                  </a:cubicBezTo>
                  <a:cubicBezTo>
                    <a:pt x="1398"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9" name="Google Shape;31859;p14"/>
            <p:cNvSpPr/>
            <p:nvPr/>
          </p:nvSpPr>
          <p:spPr>
            <a:xfrm>
              <a:off x="485075" y="3782250"/>
              <a:ext cx="33475" cy="31950"/>
            </a:xfrm>
            <a:custGeom>
              <a:avLst/>
              <a:gdLst/>
              <a:ahLst/>
              <a:cxnLst/>
              <a:rect l="l" t="t" r="r" b="b"/>
              <a:pathLst>
                <a:path w="1339" h="1278" extrusionOk="0">
                  <a:moveTo>
                    <a:pt x="669" y="1"/>
                  </a:moveTo>
                  <a:cubicBezTo>
                    <a:pt x="305" y="1"/>
                    <a:pt x="1" y="305"/>
                    <a:pt x="1" y="639"/>
                  </a:cubicBezTo>
                  <a:cubicBezTo>
                    <a:pt x="1" y="1004"/>
                    <a:pt x="305" y="1278"/>
                    <a:pt x="669" y="1278"/>
                  </a:cubicBezTo>
                  <a:cubicBezTo>
                    <a:pt x="1034" y="1278"/>
                    <a:pt x="1338" y="1004"/>
                    <a:pt x="1338" y="639"/>
                  </a:cubicBezTo>
                  <a:cubicBezTo>
                    <a:pt x="1338" y="305"/>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0" name="Google Shape;31860;p14"/>
            <p:cNvSpPr/>
            <p:nvPr/>
          </p:nvSpPr>
          <p:spPr>
            <a:xfrm>
              <a:off x="485850" y="3881800"/>
              <a:ext cx="31925" cy="31175"/>
            </a:xfrm>
            <a:custGeom>
              <a:avLst/>
              <a:gdLst/>
              <a:ahLst/>
              <a:cxnLst/>
              <a:rect l="l" t="t" r="r" b="b"/>
              <a:pathLst>
                <a:path w="1277" h="1247" extrusionOk="0">
                  <a:moveTo>
                    <a:pt x="638" y="1"/>
                  </a:moveTo>
                  <a:cubicBezTo>
                    <a:pt x="274" y="1"/>
                    <a:pt x="0" y="274"/>
                    <a:pt x="0" y="639"/>
                  </a:cubicBezTo>
                  <a:cubicBezTo>
                    <a:pt x="0" y="973"/>
                    <a:pt x="274" y="1247"/>
                    <a:pt x="638" y="1247"/>
                  </a:cubicBezTo>
                  <a:cubicBezTo>
                    <a:pt x="1003" y="1247"/>
                    <a:pt x="1277" y="973"/>
                    <a:pt x="1277" y="639"/>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1" name="Google Shape;31861;p14"/>
            <p:cNvSpPr/>
            <p:nvPr/>
          </p:nvSpPr>
          <p:spPr>
            <a:xfrm>
              <a:off x="485850" y="3982100"/>
              <a:ext cx="31925" cy="29675"/>
            </a:xfrm>
            <a:custGeom>
              <a:avLst/>
              <a:gdLst/>
              <a:ahLst/>
              <a:cxnLst/>
              <a:rect l="l" t="t" r="r" b="b"/>
              <a:pathLst>
                <a:path w="1277" h="1187" extrusionOk="0">
                  <a:moveTo>
                    <a:pt x="638" y="1"/>
                  </a:moveTo>
                  <a:cubicBezTo>
                    <a:pt x="304" y="1"/>
                    <a:pt x="0" y="244"/>
                    <a:pt x="0" y="578"/>
                  </a:cubicBezTo>
                  <a:cubicBezTo>
                    <a:pt x="0" y="913"/>
                    <a:pt x="304" y="1186"/>
                    <a:pt x="638" y="1186"/>
                  </a:cubicBezTo>
                  <a:cubicBezTo>
                    <a:pt x="973" y="1186"/>
                    <a:pt x="1277" y="913"/>
                    <a:pt x="1277" y="578"/>
                  </a:cubicBezTo>
                  <a:cubicBezTo>
                    <a:pt x="1277" y="244"/>
                    <a:pt x="97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2" name="Google Shape;31862;p14"/>
            <p:cNvSpPr/>
            <p:nvPr/>
          </p:nvSpPr>
          <p:spPr>
            <a:xfrm>
              <a:off x="486600" y="4081650"/>
              <a:ext cx="30425" cy="28150"/>
            </a:xfrm>
            <a:custGeom>
              <a:avLst/>
              <a:gdLst/>
              <a:ahLst/>
              <a:cxnLst/>
              <a:rect l="l" t="t" r="r" b="b"/>
              <a:pathLst>
                <a:path w="1217" h="1126" extrusionOk="0">
                  <a:moveTo>
                    <a:pt x="608" y="1"/>
                  </a:moveTo>
                  <a:cubicBezTo>
                    <a:pt x="274" y="1"/>
                    <a:pt x="0" y="244"/>
                    <a:pt x="0" y="548"/>
                  </a:cubicBezTo>
                  <a:cubicBezTo>
                    <a:pt x="0" y="882"/>
                    <a:pt x="274" y="1125"/>
                    <a:pt x="608" y="1125"/>
                  </a:cubicBezTo>
                  <a:cubicBezTo>
                    <a:pt x="943" y="1125"/>
                    <a:pt x="1216" y="882"/>
                    <a:pt x="1216" y="54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3" name="Google Shape;31863;p14"/>
            <p:cNvSpPr/>
            <p:nvPr/>
          </p:nvSpPr>
          <p:spPr>
            <a:xfrm>
              <a:off x="487350" y="4181200"/>
              <a:ext cx="28900" cy="27375"/>
            </a:xfrm>
            <a:custGeom>
              <a:avLst/>
              <a:gdLst/>
              <a:ahLst/>
              <a:cxnLst/>
              <a:rect l="l" t="t" r="r" b="b"/>
              <a:pathLst>
                <a:path w="1156" h="1095" extrusionOk="0">
                  <a:moveTo>
                    <a:pt x="578" y="1"/>
                  </a:moveTo>
                  <a:cubicBezTo>
                    <a:pt x="244" y="1"/>
                    <a:pt x="1" y="244"/>
                    <a:pt x="1" y="548"/>
                  </a:cubicBezTo>
                  <a:cubicBezTo>
                    <a:pt x="1" y="852"/>
                    <a:pt x="244" y="1095"/>
                    <a:pt x="578" y="1095"/>
                  </a:cubicBezTo>
                  <a:cubicBezTo>
                    <a:pt x="913" y="1095"/>
                    <a:pt x="1156" y="852"/>
                    <a:pt x="1156" y="548"/>
                  </a:cubicBezTo>
                  <a:cubicBezTo>
                    <a:pt x="115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4" name="Google Shape;31864;p14"/>
            <p:cNvSpPr/>
            <p:nvPr/>
          </p:nvSpPr>
          <p:spPr>
            <a:xfrm>
              <a:off x="488125" y="4280750"/>
              <a:ext cx="27375" cy="26625"/>
            </a:xfrm>
            <a:custGeom>
              <a:avLst/>
              <a:gdLst/>
              <a:ahLst/>
              <a:cxnLst/>
              <a:rect l="l" t="t" r="r" b="b"/>
              <a:pathLst>
                <a:path w="1095" h="1065" extrusionOk="0">
                  <a:moveTo>
                    <a:pt x="547" y="0"/>
                  </a:moveTo>
                  <a:cubicBezTo>
                    <a:pt x="243" y="0"/>
                    <a:pt x="0" y="244"/>
                    <a:pt x="0" y="517"/>
                  </a:cubicBezTo>
                  <a:cubicBezTo>
                    <a:pt x="0" y="821"/>
                    <a:pt x="243" y="1064"/>
                    <a:pt x="547" y="1064"/>
                  </a:cubicBezTo>
                  <a:cubicBezTo>
                    <a:pt x="851" y="1064"/>
                    <a:pt x="1094" y="821"/>
                    <a:pt x="1094" y="517"/>
                  </a:cubicBezTo>
                  <a:cubicBezTo>
                    <a:pt x="1094" y="244"/>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5" name="Google Shape;31865;p14"/>
            <p:cNvSpPr/>
            <p:nvPr/>
          </p:nvSpPr>
          <p:spPr>
            <a:xfrm>
              <a:off x="488125" y="4380300"/>
              <a:ext cx="27375" cy="25100"/>
            </a:xfrm>
            <a:custGeom>
              <a:avLst/>
              <a:gdLst/>
              <a:ahLst/>
              <a:cxnLst/>
              <a:rect l="l" t="t" r="r" b="b"/>
              <a:pathLst>
                <a:path w="1095" h="1004" extrusionOk="0">
                  <a:moveTo>
                    <a:pt x="547" y="0"/>
                  </a:moveTo>
                  <a:cubicBezTo>
                    <a:pt x="243" y="0"/>
                    <a:pt x="0" y="213"/>
                    <a:pt x="0" y="517"/>
                  </a:cubicBezTo>
                  <a:cubicBezTo>
                    <a:pt x="0" y="791"/>
                    <a:pt x="243" y="1003"/>
                    <a:pt x="547" y="1003"/>
                  </a:cubicBezTo>
                  <a:cubicBezTo>
                    <a:pt x="851" y="1003"/>
                    <a:pt x="1094" y="791"/>
                    <a:pt x="1094" y="517"/>
                  </a:cubicBezTo>
                  <a:cubicBezTo>
                    <a:pt x="1094"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6" name="Google Shape;31866;p14"/>
            <p:cNvSpPr/>
            <p:nvPr/>
          </p:nvSpPr>
          <p:spPr>
            <a:xfrm>
              <a:off x="488875" y="4479850"/>
              <a:ext cx="25875" cy="24325"/>
            </a:xfrm>
            <a:custGeom>
              <a:avLst/>
              <a:gdLst/>
              <a:ahLst/>
              <a:cxnLst/>
              <a:rect l="l" t="t" r="r" b="b"/>
              <a:pathLst>
                <a:path w="1035" h="973" extrusionOk="0">
                  <a:moveTo>
                    <a:pt x="517" y="0"/>
                  </a:moveTo>
                  <a:cubicBezTo>
                    <a:pt x="244" y="0"/>
                    <a:pt x="1" y="213"/>
                    <a:pt x="1" y="486"/>
                  </a:cubicBezTo>
                  <a:cubicBezTo>
                    <a:pt x="1" y="760"/>
                    <a:pt x="244" y="973"/>
                    <a:pt x="517" y="973"/>
                  </a:cubicBezTo>
                  <a:cubicBezTo>
                    <a:pt x="791" y="973"/>
                    <a:pt x="1034" y="760"/>
                    <a:pt x="1034" y="48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7" name="Google Shape;31867;p14"/>
            <p:cNvSpPr/>
            <p:nvPr/>
          </p:nvSpPr>
          <p:spPr>
            <a:xfrm>
              <a:off x="489625" y="4579375"/>
              <a:ext cx="24350" cy="23600"/>
            </a:xfrm>
            <a:custGeom>
              <a:avLst/>
              <a:gdLst/>
              <a:ahLst/>
              <a:cxnLst/>
              <a:rect l="l" t="t" r="r" b="b"/>
              <a:pathLst>
                <a:path w="974" h="944" extrusionOk="0">
                  <a:moveTo>
                    <a:pt x="487" y="1"/>
                  </a:moveTo>
                  <a:cubicBezTo>
                    <a:pt x="214" y="1"/>
                    <a:pt x="1" y="214"/>
                    <a:pt x="1" y="457"/>
                  </a:cubicBezTo>
                  <a:cubicBezTo>
                    <a:pt x="1" y="730"/>
                    <a:pt x="214" y="943"/>
                    <a:pt x="487" y="943"/>
                  </a:cubicBezTo>
                  <a:cubicBezTo>
                    <a:pt x="761" y="943"/>
                    <a:pt x="974" y="730"/>
                    <a:pt x="974" y="457"/>
                  </a:cubicBezTo>
                  <a:cubicBezTo>
                    <a:pt x="97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8" name="Google Shape;31868;p14"/>
            <p:cNvSpPr/>
            <p:nvPr/>
          </p:nvSpPr>
          <p:spPr>
            <a:xfrm>
              <a:off x="490400" y="4678925"/>
              <a:ext cx="22825" cy="22075"/>
            </a:xfrm>
            <a:custGeom>
              <a:avLst/>
              <a:gdLst/>
              <a:ahLst/>
              <a:cxnLst/>
              <a:rect l="l" t="t" r="r" b="b"/>
              <a:pathLst>
                <a:path w="913" h="883" extrusionOk="0">
                  <a:moveTo>
                    <a:pt x="456" y="1"/>
                  </a:moveTo>
                  <a:cubicBezTo>
                    <a:pt x="213" y="1"/>
                    <a:pt x="0" y="213"/>
                    <a:pt x="0" y="457"/>
                  </a:cubicBezTo>
                  <a:cubicBezTo>
                    <a:pt x="0" y="700"/>
                    <a:pt x="213"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9" name="Google Shape;31869;p14"/>
            <p:cNvSpPr/>
            <p:nvPr/>
          </p:nvSpPr>
          <p:spPr>
            <a:xfrm>
              <a:off x="490400" y="4778475"/>
              <a:ext cx="22825" cy="22050"/>
            </a:xfrm>
            <a:custGeom>
              <a:avLst/>
              <a:gdLst/>
              <a:ahLst/>
              <a:cxnLst/>
              <a:rect l="l" t="t" r="r" b="b"/>
              <a:pathLst>
                <a:path w="913" h="882" extrusionOk="0">
                  <a:moveTo>
                    <a:pt x="456" y="1"/>
                  </a:moveTo>
                  <a:cubicBezTo>
                    <a:pt x="213" y="1"/>
                    <a:pt x="0" y="183"/>
                    <a:pt x="0" y="426"/>
                  </a:cubicBezTo>
                  <a:cubicBezTo>
                    <a:pt x="0" y="669"/>
                    <a:pt x="213" y="882"/>
                    <a:pt x="456" y="882"/>
                  </a:cubicBezTo>
                  <a:cubicBezTo>
                    <a:pt x="699" y="88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0" name="Google Shape;31870;p14"/>
            <p:cNvSpPr/>
            <p:nvPr/>
          </p:nvSpPr>
          <p:spPr>
            <a:xfrm>
              <a:off x="490400" y="4878025"/>
              <a:ext cx="22825" cy="20550"/>
            </a:xfrm>
            <a:custGeom>
              <a:avLst/>
              <a:gdLst/>
              <a:ahLst/>
              <a:cxnLst/>
              <a:rect l="l" t="t" r="r" b="b"/>
              <a:pathLst>
                <a:path w="913" h="822" extrusionOk="0">
                  <a:moveTo>
                    <a:pt x="456" y="0"/>
                  </a:moveTo>
                  <a:cubicBezTo>
                    <a:pt x="213" y="0"/>
                    <a:pt x="0" y="183"/>
                    <a:pt x="0" y="426"/>
                  </a:cubicBezTo>
                  <a:cubicBezTo>
                    <a:pt x="0" y="639"/>
                    <a:pt x="213" y="821"/>
                    <a:pt x="456" y="821"/>
                  </a:cubicBezTo>
                  <a:cubicBezTo>
                    <a:pt x="699" y="821"/>
                    <a:pt x="912" y="63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1" name="Google Shape;31871;p14"/>
            <p:cNvSpPr/>
            <p:nvPr/>
          </p:nvSpPr>
          <p:spPr>
            <a:xfrm>
              <a:off x="491150" y="4977575"/>
              <a:ext cx="21300" cy="19775"/>
            </a:xfrm>
            <a:custGeom>
              <a:avLst/>
              <a:gdLst/>
              <a:ahLst/>
              <a:cxnLst/>
              <a:rect l="l" t="t" r="r" b="b"/>
              <a:pathLst>
                <a:path w="852" h="791" extrusionOk="0">
                  <a:moveTo>
                    <a:pt x="426" y="0"/>
                  </a:moveTo>
                  <a:cubicBezTo>
                    <a:pt x="183" y="0"/>
                    <a:pt x="1" y="183"/>
                    <a:pt x="1" y="395"/>
                  </a:cubicBezTo>
                  <a:cubicBezTo>
                    <a:pt x="1"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2" name="Google Shape;31872;p14"/>
            <p:cNvSpPr/>
            <p:nvPr/>
          </p:nvSpPr>
          <p:spPr>
            <a:xfrm>
              <a:off x="491925" y="5077100"/>
              <a:ext cx="19775" cy="19025"/>
            </a:xfrm>
            <a:custGeom>
              <a:avLst/>
              <a:gdLst/>
              <a:ahLst/>
              <a:cxnLst/>
              <a:rect l="l" t="t" r="r" b="b"/>
              <a:pathLst>
                <a:path w="791" h="761" extrusionOk="0">
                  <a:moveTo>
                    <a:pt x="395" y="1"/>
                  </a:moveTo>
                  <a:cubicBezTo>
                    <a:pt x="183" y="1"/>
                    <a:pt x="0" y="183"/>
                    <a:pt x="0" y="366"/>
                  </a:cubicBezTo>
                  <a:cubicBezTo>
                    <a:pt x="0" y="578"/>
                    <a:pt x="183" y="761"/>
                    <a:pt x="395" y="761"/>
                  </a:cubicBezTo>
                  <a:cubicBezTo>
                    <a:pt x="608" y="761"/>
                    <a:pt x="790" y="578"/>
                    <a:pt x="790" y="366"/>
                  </a:cubicBezTo>
                  <a:cubicBezTo>
                    <a:pt x="790"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3" name="Google Shape;31873;p14"/>
            <p:cNvSpPr/>
            <p:nvPr/>
          </p:nvSpPr>
          <p:spPr>
            <a:xfrm>
              <a:off x="491925" y="5176650"/>
              <a:ext cx="19775" cy="18275"/>
            </a:xfrm>
            <a:custGeom>
              <a:avLst/>
              <a:gdLst/>
              <a:ahLst/>
              <a:cxnLst/>
              <a:rect l="l" t="t" r="r" b="b"/>
              <a:pathLst>
                <a:path w="791" h="731" extrusionOk="0">
                  <a:moveTo>
                    <a:pt x="395" y="1"/>
                  </a:moveTo>
                  <a:cubicBezTo>
                    <a:pt x="183" y="1"/>
                    <a:pt x="0" y="153"/>
                    <a:pt x="0" y="366"/>
                  </a:cubicBezTo>
                  <a:cubicBezTo>
                    <a:pt x="0" y="548"/>
                    <a:pt x="183" y="730"/>
                    <a:pt x="395" y="730"/>
                  </a:cubicBezTo>
                  <a:cubicBezTo>
                    <a:pt x="608" y="730"/>
                    <a:pt x="790" y="548"/>
                    <a:pt x="790" y="366"/>
                  </a:cubicBezTo>
                  <a:cubicBezTo>
                    <a:pt x="790" y="15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4" name="Google Shape;31874;p14"/>
            <p:cNvSpPr/>
            <p:nvPr/>
          </p:nvSpPr>
          <p:spPr>
            <a:xfrm>
              <a:off x="492675" y="5276200"/>
              <a:ext cx="18275" cy="16750"/>
            </a:xfrm>
            <a:custGeom>
              <a:avLst/>
              <a:gdLst/>
              <a:ahLst/>
              <a:cxnLst/>
              <a:rect l="l" t="t" r="r" b="b"/>
              <a:pathLst>
                <a:path w="731" h="670" extrusionOk="0">
                  <a:moveTo>
                    <a:pt x="365" y="1"/>
                  </a:moveTo>
                  <a:cubicBezTo>
                    <a:pt x="153" y="1"/>
                    <a:pt x="1" y="153"/>
                    <a:pt x="1" y="335"/>
                  </a:cubicBezTo>
                  <a:cubicBezTo>
                    <a:pt x="1" y="517"/>
                    <a:pt x="153" y="669"/>
                    <a:pt x="365" y="669"/>
                  </a:cubicBezTo>
                  <a:cubicBezTo>
                    <a:pt x="578" y="669"/>
                    <a:pt x="730" y="517"/>
                    <a:pt x="730" y="335"/>
                  </a:cubicBezTo>
                  <a:cubicBezTo>
                    <a:pt x="73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5" name="Google Shape;31875;p14"/>
            <p:cNvSpPr/>
            <p:nvPr/>
          </p:nvSpPr>
          <p:spPr>
            <a:xfrm>
              <a:off x="493425" y="5375750"/>
              <a:ext cx="17525" cy="16750"/>
            </a:xfrm>
            <a:custGeom>
              <a:avLst/>
              <a:gdLst/>
              <a:ahLst/>
              <a:cxnLst/>
              <a:rect l="l" t="t" r="r" b="b"/>
              <a:pathLst>
                <a:path w="701" h="670" extrusionOk="0">
                  <a:moveTo>
                    <a:pt x="335" y="0"/>
                  </a:moveTo>
                  <a:cubicBezTo>
                    <a:pt x="153" y="0"/>
                    <a:pt x="1" y="152"/>
                    <a:pt x="1" y="335"/>
                  </a:cubicBezTo>
                  <a:cubicBezTo>
                    <a:pt x="1" y="517"/>
                    <a:pt x="153" y="669"/>
                    <a:pt x="335" y="669"/>
                  </a:cubicBezTo>
                  <a:cubicBezTo>
                    <a:pt x="518" y="669"/>
                    <a:pt x="700" y="517"/>
                    <a:pt x="700" y="335"/>
                  </a:cubicBezTo>
                  <a:cubicBezTo>
                    <a:pt x="70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6" name="Google Shape;31876;p14"/>
            <p:cNvSpPr/>
            <p:nvPr/>
          </p:nvSpPr>
          <p:spPr>
            <a:xfrm>
              <a:off x="493425" y="5475300"/>
              <a:ext cx="16750" cy="15975"/>
            </a:xfrm>
            <a:custGeom>
              <a:avLst/>
              <a:gdLst/>
              <a:ahLst/>
              <a:cxnLst/>
              <a:rect l="l" t="t" r="r" b="b"/>
              <a:pathLst>
                <a:path w="670" h="639" extrusionOk="0">
                  <a:moveTo>
                    <a:pt x="335" y="0"/>
                  </a:moveTo>
                  <a:cubicBezTo>
                    <a:pt x="153" y="0"/>
                    <a:pt x="1" y="122"/>
                    <a:pt x="1" y="304"/>
                  </a:cubicBezTo>
                  <a:cubicBezTo>
                    <a:pt x="1" y="487"/>
                    <a:pt x="153" y="639"/>
                    <a:pt x="335" y="639"/>
                  </a:cubicBezTo>
                  <a:cubicBezTo>
                    <a:pt x="518" y="639"/>
                    <a:pt x="670" y="487"/>
                    <a:pt x="670" y="304"/>
                  </a:cubicBezTo>
                  <a:cubicBezTo>
                    <a:pt x="670"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7" name="Google Shape;31877;p14"/>
            <p:cNvSpPr/>
            <p:nvPr/>
          </p:nvSpPr>
          <p:spPr>
            <a:xfrm>
              <a:off x="494200" y="5574850"/>
              <a:ext cx="15225" cy="14450"/>
            </a:xfrm>
            <a:custGeom>
              <a:avLst/>
              <a:gdLst/>
              <a:ahLst/>
              <a:cxnLst/>
              <a:rect l="l" t="t" r="r" b="b"/>
              <a:pathLst>
                <a:path w="609" h="578" extrusionOk="0">
                  <a:moveTo>
                    <a:pt x="304" y="0"/>
                  </a:moveTo>
                  <a:cubicBezTo>
                    <a:pt x="122" y="0"/>
                    <a:pt x="0" y="122"/>
                    <a:pt x="0" y="274"/>
                  </a:cubicBezTo>
                  <a:cubicBezTo>
                    <a:pt x="0" y="456"/>
                    <a:pt x="12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8" name="Google Shape;31878;p14"/>
            <p:cNvSpPr/>
            <p:nvPr/>
          </p:nvSpPr>
          <p:spPr>
            <a:xfrm>
              <a:off x="494200" y="5673625"/>
              <a:ext cx="15225" cy="14475"/>
            </a:xfrm>
            <a:custGeom>
              <a:avLst/>
              <a:gdLst/>
              <a:ahLst/>
              <a:cxnLst/>
              <a:rect l="l" t="t" r="r" b="b"/>
              <a:pathLst>
                <a:path w="609" h="579" extrusionOk="0">
                  <a:moveTo>
                    <a:pt x="304" y="1"/>
                  </a:moveTo>
                  <a:cubicBezTo>
                    <a:pt x="152" y="1"/>
                    <a:pt x="0" y="152"/>
                    <a:pt x="0" y="304"/>
                  </a:cubicBezTo>
                  <a:cubicBezTo>
                    <a:pt x="0" y="456"/>
                    <a:pt x="152" y="578"/>
                    <a:pt x="304" y="578"/>
                  </a:cubicBezTo>
                  <a:cubicBezTo>
                    <a:pt x="487" y="578"/>
                    <a:pt x="608" y="456"/>
                    <a:pt x="608" y="304"/>
                  </a:cubicBezTo>
                  <a:cubicBezTo>
                    <a:pt x="608" y="15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9" name="Google Shape;31879;p14"/>
            <p:cNvSpPr/>
            <p:nvPr/>
          </p:nvSpPr>
          <p:spPr>
            <a:xfrm>
              <a:off x="494200" y="5773175"/>
              <a:ext cx="15225" cy="13700"/>
            </a:xfrm>
            <a:custGeom>
              <a:avLst/>
              <a:gdLst/>
              <a:ahLst/>
              <a:cxnLst/>
              <a:rect l="l" t="t" r="r" b="b"/>
              <a:pathLst>
                <a:path w="609" h="548" extrusionOk="0">
                  <a:moveTo>
                    <a:pt x="304" y="0"/>
                  </a:moveTo>
                  <a:cubicBezTo>
                    <a:pt x="152" y="0"/>
                    <a:pt x="0" y="122"/>
                    <a:pt x="0" y="274"/>
                  </a:cubicBezTo>
                  <a:cubicBezTo>
                    <a:pt x="0" y="426"/>
                    <a:pt x="15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0" name="Google Shape;31880;p14"/>
            <p:cNvSpPr/>
            <p:nvPr/>
          </p:nvSpPr>
          <p:spPr>
            <a:xfrm>
              <a:off x="494950" y="5872725"/>
              <a:ext cx="13700" cy="12925"/>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1" name="Google Shape;31881;p14"/>
            <p:cNvSpPr/>
            <p:nvPr/>
          </p:nvSpPr>
          <p:spPr>
            <a:xfrm>
              <a:off x="495725" y="5972250"/>
              <a:ext cx="12175" cy="12200"/>
            </a:xfrm>
            <a:custGeom>
              <a:avLst/>
              <a:gdLst/>
              <a:ahLst/>
              <a:cxnLst/>
              <a:rect l="l" t="t" r="r" b="b"/>
              <a:pathLst>
                <a:path w="487" h="488" extrusionOk="0">
                  <a:moveTo>
                    <a:pt x="243" y="1"/>
                  </a:moveTo>
                  <a:cubicBezTo>
                    <a:pt x="91" y="1"/>
                    <a:pt x="0" y="123"/>
                    <a:pt x="0" y="244"/>
                  </a:cubicBezTo>
                  <a:cubicBezTo>
                    <a:pt x="0" y="366"/>
                    <a:pt x="91" y="487"/>
                    <a:pt x="243" y="487"/>
                  </a:cubicBezTo>
                  <a:cubicBezTo>
                    <a:pt x="395" y="487"/>
                    <a:pt x="486" y="366"/>
                    <a:pt x="486" y="244"/>
                  </a:cubicBezTo>
                  <a:cubicBezTo>
                    <a:pt x="486" y="123"/>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2" name="Google Shape;31882;p14"/>
            <p:cNvSpPr/>
            <p:nvPr/>
          </p:nvSpPr>
          <p:spPr>
            <a:xfrm>
              <a:off x="495725" y="6071800"/>
              <a:ext cx="12175" cy="11425"/>
            </a:xfrm>
            <a:custGeom>
              <a:avLst/>
              <a:gdLst/>
              <a:ahLst/>
              <a:cxnLst/>
              <a:rect l="l" t="t" r="r" b="b"/>
              <a:pathLst>
                <a:path w="487" h="457" extrusionOk="0">
                  <a:moveTo>
                    <a:pt x="243" y="1"/>
                  </a:moveTo>
                  <a:cubicBezTo>
                    <a:pt x="122" y="1"/>
                    <a:pt x="0" y="92"/>
                    <a:pt x="0" y="214"/>
                  </a:cubicBezTo>
                  <a:cubicBezTo>
                    <a:pt x="0" y="366"/>
                    <a:pt x="122" y="457"/>
                    <a:pt x="243" y="457"/>
                  </a:cubicBezTo>
                  <a:cubicBezTo>
                    <a:pt x="365" y="457"/>
                    <a:pt x="486" y="366"/>
                    <a:pt x="486" y="214"/>
                  </a:cubicBezTo>
                  <a:cubicBezTo>
                    <a:pt x="48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3" name="Google Shape;31883;p14"/>
            <p:cNvSpPr/>
            <p:nvPr/>
          </p:nvSpPr>
          <p:spPr>
            <a:xfrm>
              <a:off x="352100" y="288300"/>
              <a:ext cx="88925" cy="83600"/>
            </a:xfrm>
            <a:custGeom>
              <a:avLst/>
              <a:gdLst/>
              <a:ahLst/>
              <a:cxnLst/>
              <a:rect l="l" t="t" r="r" b="b"/>
              <a:pathLst>
                <a:path w="3557" h="3344" extrusionOk="0">
                  <a:moveTo>
                    <a:pt x="1794" y="0"/>
                  </a:moveTo>
                  <a:cubicBezTo>
                    <a:pt x="791" y="0"/>
                    <a:pt x="0" y="760"/>
                    <a:pt x="0" y="1672"/>
                  </a:cubicBezTo>
                  <a:cubicBezTo>
                    <a:pt x="0" y="2614"/>
                    <a:pt x="791" y="3344"/>
                    <a:pt x="1794" y="3344"/>
                  </a:cubicBezTo>
                  <a:cubicBezTo>
                    <a:pt x="2766" y="3344"/>
                    <a:pt x="3557" y="2614"/>
                    <a:pt x="3557" y="1672"/>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4" name="Google Shape;31884;p14"/>
            <p:cNvSpPr/>
            <p:nvPr/>
          </p:nvSpPr>
          <p:spPr>
            <a:xfrm>
              <a:off x="352100" y="387075"/>
              <a:ext cx="88925" cy="84375"/>
            </a:xfrm>
            <a:custGeom>
              <a:avLst/>
              <a:gdLst/>
              <a:ahLst/>
              <a:cxnLst/>
              <a:rect l="l" t="t" r="r" b="b"/>
              <a:pathLst>
                <a:path w="3557" h="3375" extrusionOk="0">
                  <a:moveTo>
                    <a:pt x="1794" y="0"/>
                  </a:moveTo>
                  <a:cubicBezTo>
                    <a:pt x="791" y="0"/>
                    <a:pt x="0" y="760"/>
                    <a:pt x="0" y="1703"/>
                  </a:cubicBezTo>
                  <a:cubicBezTo>
                    <a:pt x="0" y="2615"/>
                    <a:pt x="791" y="3374"/>
                    <a:pt x="1794" y="3374"/>
                  </a:cubicBezTo>
                  <a:cubicBezTo>
                    <a:pt x="2766" y="3374"/>
                    <a:pt x="3557" y="2615"/>
                    <a:pt x="3557" y="1703"/>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5" name="Google Shape;31885;p14"/>
            <p:cNvSpPr/>
            <p:nvPr/>
          </p:nvSpPr>
          <p:spPr>
            <a:xfrm>
              <a:off x="352850" y="486625"/>
              <a:ext cx="88175" cy="83600"/>
            </a:xfrm>
            <a:custGeom>
              <a:avLst/>
              <a:gdLst/>
              <a:ahLst/>
              <a:cxnLst/>
              <a:rect l="l" t="t" r="r" b="b"/>
              <a:pathLst>
                <a:path w="3527" h="3344" extrusionOk="0">
                  <a:moveTo>
                    <a:pt x="1764" y="0"/>
                  </a:moveTo>
                  <a:cubicBezTo>
                    <a:pt x="791" y="0"/>
                    <a:pt x="1" y="760"/>
                    <a:pt x="1" y="1672"/>
                  </a:cubicBezTo>
                  <a:cubicBezTo>
                    <a:pt x="1" y="2584"/>
                    <a:pt x="791" y="3344"/>
                    <a:pt x="1764" y="3344"/>
                  </a:cubicBezTo>
                  <a:cubicBezTo>
                    <a:pt x="2736" y="3344"/>
                    <a:pt x="3527" y="2584"/>
                    <a:pt x="3527" y="1672"/>
                  </a:cubicBezTo>
                  <a:cubicBezTo>
                    <a:pt x="3527" y="760"/>
                    <a:pt x="2736"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6" name="Google Shape;31886;p14"/>
            <p:cNvSpPr/>
            <p:nvPr/>
          </p:nvSpPr>
          <p:spPr>
            <a:xfrm>
              <a:off x="353625" y="586925"/>
              <a:ext cx="85875" cy="81325"/>
            </a:xfrm>
            <a:custGeom>
              <a:avLst/>
              <a:gdLst/>
              <a:ahLst/>
              <a:cxnLst/>
              <a:rect l="l" t="t" r="r" b="b"/>
              <a:pathLst>
                <a:path w="3435" h="3253" extrusionOk="0">
                  <a:moveTo>
                    <a:pt x="1733" y="1"/>
                  </a:moveTo>
                  <a:cubicBezTo>
                    <a:pt x="790" y="1"/>
                    <a:pt x="0" y="730"/>
                    <a:pt x="0" y="1611"/>
                  </a:cubicBezTo>
                  <a:cubicBezTo>
                    <a:pt x="0" y="2523"/>
                    <a:pt x="790" y="3253"/>
                    <a:pt x="1733" y="3253"/>
                  </a:cubicBezTo>
                  <a:cubicBezTo>
                    <a:pt x="2675" y="3253"/>
                    <a:pt x="3435" y="2523"/>
                    <a:pt x="3435" y="1611"/>
                  </a:cubicBezTo>
                  <a:cubicBezTo>
                    <a:pt x="3435" y="730"/>
                    <a:pt x="2675" y="1"/>
                    <a:pt x="17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7" name="Google Shape;31887;p14"/>
            <p:cNvSpPr/>
            <p:nvPr/>
          </p:nvSpPr>
          <p:spPr>
            <a:xfrm>
              <a:off x="354375" y="686475"/>
              <a:ext cx="85125" cy="80575"/>
            </a:xfrm>
            <a:custGeom>
              <a:avLst/>
              <a:gdLst/>
              <a:ahLst/>
              <a:cxnLst/>
              <a:rect l="l" t="t" r="r" b="b"/>
              <a:pathLst>
                <a:path w="3405" h="3223" extrusionOk="0">
                  <a:moveTo>
                    <a:pt x="1703" y="0"/>
                  </a:moveTo>
                  <a:cubicBezTo>
                    <a:pt x="760" y="0"/>
                    <a:pt x="1" y="730"/>
                    <a:pt x="1" y="1611"/>
                  </a:cubicBezTo>
                  <a:cubicBezTo>
                    <a:pt x="1" y="2493"/>
                    <a:pt x="760" y="3222"/>
                    <a:pt x="1703" y="3222"/>
                  </a:cubicBezTo>
                  <a:cubicBezTo>
                    <a:pt x="2645" y="3222"/>
                    <a:pt x="3405" y="2493"/>
                    <a:pt x="3405" y="1611"/>
                  </a:cubicBezTo>
                  <a:cubicBezTo>
                    <a:pt x="3405" y="730"/>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8" name="Google Shape;31888;p14"/>
            <p:cNvSpPr/>
            <p:nvPr/>
          </p:nvSpPr>
          <p:spPr>
            <a:xfrm>
              <a:off x="355125" y="786775"/>
              <a:ext cx="82875" cy="78300"/>
            </a:xfrm>
            <a:custGeom>
              <a:avLst/>
              <a:gdLst/>
              <a:ahLst/>
              <a:cxnLst/>
              <a:rect l="l" t="t" r="r" b="b"/>
              <a:pathLst>
                <a:path w="3315" h="3132" extrusionOk="0">
                  <a:moveTo>
                    <a:pt x="1673" y="1"/>
                  </a:moveTo>
                  <a:cubicBezTo>
                    <a:pt x="761" y="1"/>
                    <a:pt x="1" y="700"/>
                    <a:pt x="1" y="1551"/>
                  </a:cubicBezTo>
                  <a:cubicBezTo>
                    <a:pt x="1" y="2432"/>
                    <a:pt x="761" y="3131"/>
                    <a:pt x="1673" y="3131"/>
                  </a:cubicBezTo>
                  <a:cubicBezTo>
                    <a:pt x="2585" y="3131"/>
                    <a:pt x="3314" y="2432"/>
                    <a:pt x="3314" y="1551"/>
                  </a:cubicBezTo>
                  <a:cubicBezTo>
                    <a:pt x="3314" y="700"/>
                    <a:pt x="2585" y="1"/>
                    <a:pt x="1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9" name="Google Shape;31889;p14"/>
            <p:cNvSpPr/>
            <p:nvPr/>
          </p:nvSpPr>
          <p:spPr>
            <a:xfrm>
              <a:off x="355900" y="886325"/>
              <a:ext cx="81325" cy="76775"/>
            </a:xfrm>
            <a:custGeom>
              <a:avLst/>
              <a:gdLst/>
              <a:ahLst/>
              <a:cxnLst/>
              <a:rect l="l" t="t" r="r" b="b"/>
              <a:pathLst>
                <a:path w="3253" h="3071" extrusionOk="0">
                  <a:moveTo>
                    <a:pt x="1642" y="0"/>
                  </a:moveTo>
                  <a:cubicBezTo>
                    <a:pt x="730" y="0"/>
                    <a:pt x="0" y="699"/>
                    <a:pt x="0" y="1551"/>
                  </a:cubicBezTo>
                  <a:cubicBezTo>
                    <a:pt x="0" y="2402"/>
                    <a:pt x="730" y="3070"/>
                    <a:pt x="1642" y="3070"/>
                  </a:cubicBezTo>
                  <a:cubicBezTo>
                    <a:pt x="2523" y="3070"/>
                    <a:pt x="3253" y="2402"/>
                    <a:pt x="3253" y="1551"/>
                  </a:cubicBezTo>
                  <a:cubicBezTo>
                    <a:pt x="3253" y="699"/>
                    <a:pt x="2523"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0" name="Google Shape;31890;p14"/>
            <p:cNvSpPr/>
            <p:nvPr/>
          </p:nvSpPr>
          <p:spPr>
            <a:xfrm>
              <a:off x="356650" y="985875"/>
              <a:ext cx="79825" cy="76000"/>
            </a:xfrm>
            <a:custGeom>
              <a:avLst/>
              <a:gdLst/>
              <a:ahLst/>
              <a:cxnLst/>
              <a:rect l="l" t="t" r="r" b="b"/>
              <a:pathLst>
                <a:path w="3193" h="3040" extrusionOk="0">
                  <a:moveTo>
                    <a:pt x="1612" y="0"/>
                  </a:moveTo>
                  <a:cubicBezTo>
                    <a:pt x="730" y="0"/>
                    <a:pt x="1" y="699"/>
                    <a:pt x="1" y="1520"/>
                  </a:cubicBezTo>
                  <a:cubicBezTo>
                    <a:pt x="1" y="2341"/>
                    <a:pt x="730" y="3040"/>
                    <a:pt x="1612" y="3040"/>
                  </a:cubicBezTo>
                  <a:cubicBezTo>
                    <a:pt x="2493" y="3040"/>
                    <a:pt x="3192" y="2341"/>
                    <a:pt x="3192" y="1520"/>
                  </a:cubicBezTo>
                  <a:cubicBezTo>
                    <a:pt x="3192" y="699"/>
                    <a:pt x="2493"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1" name="Google Shape;31891;p14"/>
            <p:cNvSpPr/>
            <p:nvPr/>
          </p:nvSpPr>
          <p:spPr>
            <a:xfrm>
              <a:off x="358175" y="1086175"/>
              <a:ext cx="77525" cy="72975"/>
            </a:xfrm>
            <a:custGeom>
              <a:avLst/>
              <a:gdLst/>
              <a:ahLst/>
              <a:cxnLst/>
              <a:rect l="l" t="t" r="r" b="b"/>
              <a:pathLst>
                <a:path w="3101" h="2919" extrusionOk="0">
                  <a:moveTo>
                    <a:pt x="1551" y="0"/>
                  </a:moveTo>
                  <a:cubicBezTo>
                    <a:pt x="700" y="0"/>
                    <a:pt x="1" y="669"/>
                    <a:pt x="1" y="1459"/>
                  </a:cubicBezTo>
                  <a:cubicBezTo>
                    <a:pt x="1" y="2280"/>
                    <a:pt x="700" y="2918"/>
                    <a:pt x="1551" y="2918"/>
                  </a:cubicBezTo>
                  <a:cubicBezTo>
                    <a:pt x="2402" y="2918"/>
                    <a:pt x="3101" y="2280"/>
                    <a:pt x="3101" y="1459"/>
                  </a:cubicBezTo>
                  <a:cubicBezTo>
                    <a:pt x="3101" y="669"/>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2" name="Google Shape;31892;p14"/>
            <p:cNvSpPr/>
            <p:nvPr/>
          </p:nvSpPr>
          <p:spPr>
            <a:xfrm>
              <a:off x="358175" y="1185725"/>
              <a:ext cx="76775" cy="72200"/>
            </a:xfrm>
            <a:custGeom>
              <a:avLst/>
              <a:gdLst/>
              <a:ahLst/>
              <a:cxnLst/>
              <a:rect l="l" t="t" r="r" b="b"/>
              <a:pathLst>
                <a:path w="3071" h="2888" extrusionOk="0">
                  <a:moveTo>
                    <a:pt x="1551" y="0"/>
                  </a:moveTo>
                  <a:cubicBezTo>
                    <a:pt x="700" y="0"/>
                    <a:pt x="1" y="669"/>
                    <a:pt x="1" y="1459"/>
                  </a:cubicBezTo>
                  <a:cubicBezTo>
                    <a:pt x="1" y="2250"/>
                    <a:pt x="700" y="2888"/>
                    <a:pt x="1551" y="2888"/>
                  </a:cubicBezTo>
                  <a:cubicBezTo>
                    <a:pt x="2371" y="2888"/>
                    <a:pt x="3070" y="2250"/>
                    <a:pt x="3070" y="1459"/>
                  </a:cubicBezTo>
                  <a:cubicBezTo>
                    <a:pt x="3070" y="669"/>
                    <a:pt x="2371"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3" name="Google Shape;31893;p14"/>
            <p:cNvSpPr/>
            <p:nvPr/>
          </p:nvSpPr>
          <p:spPr>
            <a:xfrm>
              <a:off x="359700" y="1286025"/>
              <a:ext cx="74500" cy="69925"/>
            </a:xfrm>
            <a:custGeom>
              <a:avLst/>
              <a:gdLst/>
              <a:ahLst/>
              <a:cxnLst/>
              <a:rect l="l" t="t" r="r" b="b"/>
              <a:pathLst>
                <a:path w="2980" h="2797" extrusionOk="0">
                  <a:moveTo>
                    <a:pt x="1490" y="0"/>
                  </a:moveTo>
                  <a:cubicBezTo>
                    <a:pt x="669" y="0"/>
                    <a:pt x="0" y="639"/>
                    <a:pt x="0" y="1399"/>
                  </a:cubicBezTo>
                  <a:cubicBezTo>
                    <a:pt x="0" y="2189"/>
                    <a:pt x="669" y="2797"/>
                    <a:pt x="1490" y="2797"/>
                  </a:cubicBezTo>
                  <a:cubicBezTo>
                    <a:pt x="2310" y="2797"/>
                    <a:pt x="2979" y="2189"/>
                    <a:pt x="2979" y="1399"/>
                  </a:cubicBezTo>
                  <a:cubicBezTo>
                    <a:pt x="2979" y="639"/>
                    <a:pt x="231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4" name="Google Shape;31894;p14"/>
            <p:cNvSpPr/>
            <p:nvPr/>
          </p:nvSpPr>
          <p:spPr>
            <a:xfrm>
              <a:off x="359700" y="1385575"/>
              <a:ext cx="73725" cy="69175"/>
            </a:xfrm>
            <a:custGeom>
              <a:avLst/>
              <a:gdLst/>
              <a:ahLst/>
              <a:cxnLst/>
              <a:rect l="l" t="t" r="r" b="b"/>
              <a:pathLst>
                <a:path w="2949" h="2767" extrusionOk="0">
                  <a:moveTo>
                    <a:pt x="1490" y="0"/>
                  </a:moveTo>
                  <a:cubicBezTo>
                    <a:pt x="669" y="0"/>
                    <a:pt x="0" y="608"/>
                    <a:pt x="0" y="1398"/>
                  </a:cubicBezTo>
                  <a:cubicBezTo>
                    <a:pt x="0" y="2158"/>
                    <a:pt x="669" y="2766"/>
                    <a:pt x="1490" y="2766"/>
                  </a:cubicBezTo>
                  <a:cubicBezTo>
                    <a:pt x="2280" y="2766"/>
                    <a:pt x="2949" y="2158"/>
                    <a:pt x="2949" y="1398"/>
                  </a:cubicBezTo>
                  <a:cubicBezTo>
                    <a:pt x="2949" y="608"/>
                    <a:pt x="228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5" name="Google Shape;31895;p14"/>
            <p:cNvSpPr/>
            <p:nvPr/>
          </p:nvSpPr>
          <p:spPr>
            <a:xfrm>
              <a:off x="361225" y="1485875"/>
              <a:ext cx="71450" cy="66900"/>
            </a:xfrm>
            <a:custGeom>
              <a:avLst/>
              <a:gdLst/>
              <a:ahLst/>
              <a:cxnLst/>
              <a:rect l="l" t="t" r="r" b="b"/>
              <a:pathLst>
                <a:path w="2858" h="2676" extrusionOk="0">
                  <a:moveTo>
                    <a:pt x="1429" y="0"/>
                  </a:moveTo>
                  <a:cubicBezTo>
                    <a:pt x="638" y="0"/>
                    <a:pt x="0" y="578"/>
                    <a:pt x="0" y="1338"/>
                  </a:cubicBezTo>
                  <a:cubicBezTo>
                    <a:pt x="0" y="2098"/>
                    <a:pt x="638" y="2675"/>
                    <a:pt x="1429" y="2675"/>
                  </a:cubicBezTo>
                  <a:cubicBezTo>
                    <a:pt x="2219" y="2675"/>
                    <a:pt x="2857" y="2098"/>
                    <a:pt x="2857" y="1338"/>
                  </a:cubicBezTo>
                  <a:cubicBezTo>
                    <a:pt x="2857" y="578"/>
                    <a:pt x="2219" y="0"/>
                    <a:pt x="14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6" name="Google Shape;31896;p14"/>
            <p:cNvSpPr/>
            <p:nvPr/>
          </p:nvSpPr>
          <p:spPr>
            <a:xfrm>
              <a:off x="361975" y="1585425"/>
              <a:ext cx="69925" cy="66125"/>
            </a:xfrm>
            <a:custGeom>
              <a:avLst/>
              <a:gdLst/>
              <a:ahLst/>
              <a:cxnLst/>
              <a:rect l="l" t="t" r="r" b="b"/>
              <a:pathLst>
                <a:path w="2797" h="2645" extrusionOk="0">
                  <a:moveTo>
                    <a:pt x="1399" y="0"/>
                  </a:moveTo>
                  <a:cubicBezTo>
                    <a:pt x="608" y="0"/>
                    <a:pt x="1" y="578"/>
                    <a:pt x="1" y="1307"/>
                  </a:cubicBezTo>
                  <a:cubicBezTo>
                    <a:pt x="1" y="2037"/>
                    <a:pt x="608" y="2645"/>
                    <a:pt x="1399" y="2645"/>
                  </a:cubicBezTo>
                  <a:cubicBezTo>
                    <a:pt x="2159" y="2645"/>
                    <a:pt x="2797" y="2037"/>
                    <a:pt x="2797" y="1307"/>
                  </a:cubicBezTo>
                  <a:cubicBezTo>
                    <a:pt x="2797" y="578"/>
                    <a:pt x="215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7" name="Google Shape;31897;p14"/>
            <p:cNvSpPr/>
            <p:nvPr/>
          </p:nvSpPr>
          <p:spPr>
            <a:xfrm>
              <a:off x="362725" y="1685725"/>
              <a:ext cx="68425" cy="63850"/>
            </a:xfrm>
            <a:custGeom>
              <a:avLst/>
              <a:gdLst/>
              <a:ahLst/>
              <a:cxnLst/>
              <a:rect l="l" t="t" r="r" b="b"/>
              <a:pathLst>
                <a:path w="2737" h="2554" extrusionOk="0">
                  <a:moveTo>
                    <a:pt x="1369" y="1"/>
                  </a:moveTo>
                  <a:cubicBezTo>
                    <a:pt x="609" y="1"/>
                    <a:pt x="1" y="548"/>
                    <a:pt x="1" y="1277"/>
                  </a:cubicBezTo>
                  <a:cubicBezTo>
                    <a:pt x="1" y="1976"/>
                    <a:pt x="609" y="2554"/>
                    <a:pt x="1369" y="2554"/>
                  </a:cubicBezTo>
                  <a:cubicBezTo>
                    <a:pt x="2098" y="2554"/>
                    <a:pt x="2737" y="1976"/>
                    <a:pt x="2737" y="1277"/>
                  </a:cubicBezTo>
                  <a:cubicBezTo>
                    <a:pt x="2737" y="548"/>
                    <a:pt x="209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8" name="Google Shape;31898;p14"/>
            <p:cNvSpPr/>
            <p:nvPr/>
          </p:nvSpPr>
          <p:spPr>
            <a:xfrm>
              <a:off x="363500" y="1785275"/>
              <a:ext cx="66125" cy="62325"/>
            </a:xfrm>
            <a:custGeom>
              <a:avLst/>
              <a:gdLst/>
              <a:ahLst/>
              <a:cxnLst/>
              <a:rect l="l" t="t" r="r" b="b"/>
              <a:pathLst>
                <a:path w="2645" h="2493" extrusionOk="0">
                  <a:moveTo>
                    <a:pt x="1338" y="0"/>
                  </a:moveTo>
                  <a:cubicBezTo>
                    <a:pt x="608" y="0"/>
                    <a:pt x="0" y="547"/>
                    <a:pt x="0" y="1247"/>
                  </a:cubicBezTo>
                  <a:cubicBezTo>
                    <a:pt x="0" y="1946"/>
                    <a:pt x="608" y="2493"/>
                    <a:pt x="1338" y="2493"/>
                  </a:cubicBezTo>
                  <a:cubicBezTo>
                    <a:pt x="2067" y="2493"/>
                    <a:pt x="2645" y="1946"/>
                    <a:pt x="2645" y="1247"/>
                  </a:cubicBezTo>
                  <a:cubicBezTo>
                    <a:pt x="2645" y="547"/>
                    <a:pt x="2067"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9" name="Google Shape;31899;p14"/>
            <p:cNvSpPr/>
            <p:nvPr/>
          </p:nvSpPr>
          <p:spPr>
            <a:xfrm>
              <a:off x="364250" y="1884825"/>
              <a:ext cx="65375" cy="61575"/>
            </a:xfrm>
            <a:custGeom>
              <a:avLst/>
              <a:gdLst/>
              <a:ahLst/>
              <a:cxnLst/>
              <a:rect l="l" t="t" r="r" b="b"/>
              <a:pathLst>
                <a:path w="2615" h="2463" extrusionOk="0">
                  <a:moveTo>
                    <a:pt x="1308" y="0"/>
                  </a:moveTo>
                  <a:cubicBezTo>
                    <a:pt x="578" y="0"/>
                    <a:pt x="1" y="547"/>
                    <a:pt x="1" y="1246"/>
                  </a:cubicBezTo>
                  <a:cubicBezTo>
                    <a:pt x="1" y="1915"/>
                    <a:pt x="578" y="2462"/>
                    <a:pt x="1308" y="2462"/>
                  </a:cubicBezTo>
                  <a:cubicBezTo>
                    <a:pt x="2007" y="2462"/>
                    <a:pt x="2615" y="1915"/>
                    <a:pt x="2615" y="1246"/>
                  </a:cubicBezTo>
                  <a:cubicBezTo>
                    <a:pt x="2615" y="547"/>
                    <a:pt x="200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0" name="Google Shape;31900;p14"/>
            <p:cNvSpPr/>
            <p:nvPr/>
          </p:nvSpPr>
          <p:spPr>
            <a:xfrm>
              <a:off x="365025" y="1985125"/>
              <a:ext cx="63850" cy="59300"/>
            </a:xfrm>
            <a:custGeom>
              <a:avLst/>
              <a:gdLst/>
              <a:ahLst/>
              <a:cxnLst/>
              <a:rect l="l" t="t" r="r" b="b"/>
              <a:pathLst>
                <a:path w="2554" h="2372" extrusionOk="0">
                  <a:moveTo>
                    <a:pt x="1277" y="0"/>
                  </a:moveTo>
                  <a:cubicBezTo>
                    <a:pt x="578" y="0"/>
                    <a:pt x="0" y="517"/>
                    <a:pt x="0" y="1186"/>
                  </a:cubicBezTo>
                  <a:cubicBezTo>
                    <a:pt x="0" y="1855"/>
                    <a:pt x="578" y="2371"/>
                    <a:pt x="1277" y="2371"/>
                  </a:cubicBezTo>
                  <a:cubicBezTo>
                    <a:pt x="1976" y="2371"/>
                    <a:pt x="2553" y="1855"/>
                    <a:pt x="2553" y="1186"/>
                  </a:cubicBezTo>
                  <a:cubicBezTo>
                    <a:pt x="255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1" name="Google Shape;31901;p14"/>
            <p:cNvSpPr/>
            <p:nvPr/>
          </p:nvSpPr>
          <p:spPr>
            <a:xfrm>
              <a:off x="365775" y="2084675"/>
              <a:ext cx="61575" cy="57775"/>
            </a:xfrm>
            <a:custGeom>
              <a:avLst/>
              <a:gdLst/>
              <a:ahLst/>
              <a:cxnLst/>
              <a:rect l="l" t="t" r="r" b="b"/>
              <a:pathLst>
                <a:path w="2463" h="2311" extrusionOk="0">
                  <a:moveTo>
                    <a:pt x="1247" y="0"/>
                  </a:moveTo>
                  <a:cubicBezTo>
                    <a:pt x="548" y="0"/>
                    <a:pt x="0" y="517"/>
                    <a:pt x="0" y="1155"/>
                  </a:cubicBezTo>
                  <a:cubicBezTo>
                    <a:pt x="0" y="1794"/>
                    <a:pt x="548" y="2310"/>
                    <a:pt x="1247" y="2310"/>
                  </a:cubicBezTo>
                  <a:cubicBezTo>
                    <a:pt x="1915" y="2310"/>
                    <a:pt x="2463" y="1794"/>
                    <a:pt x="2463" y="1155"/>
                  </a:cubicBezTo>
                  <a:cubicBezTo>
                    <a:pt x="2463" y="51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2" name="Google Shape;31902;p14"/>
            <p:cNvSpPr/>
            <p:nvPr/>
          </p:nvSpPr>
          <p:spPr>
            <a:xfrm>
              <a:off x="366525" y="2184225"/>
              <a:ext cx="60825" cy="57000"/>
            </a:xfrm>
            <a:custGeom>
              <a:avLst/>
              <a:gdLst/>
              <a:ahLst/>
              <a:cxnLst/>
              <a:rect l="l" t="t" r="r" b="b"/>
              <a:pathLst>
                <a:path w="2433" h="2280" extrusionOk="0">
                  <a:moveTo>
                    <a:pt x="1217" y="0"/>
                  </a:moveTo>
                  <a:cubicBezTo>
                    <a:pt x="548" y="0"/>
                    <a:pt x="1" y="517"/>
                    <a:pt x="1" y="1155"/>
                  </a:cubicBezTo>
                  <a:cubicBezTo>
                    <a:pt x="1" y="1793"/>
                    <a:pt x="548" y="2280"/>
                    <a:pt x="1217" y="2280"/>
                  </a:cubicBezTo>
                  <a:cubicBezTo>
                    <a:pt x="1885" y="2280"/>
                    <a:pt x="2433" y="1793"/>
                    <a:pt x="2433" y="1155"/>
                  </a:cubicBezTo>
                  <a:cubicBezTo>
                    <a:pt x="2433" y="517"/>
                    <a:pt x="1885"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3" name="Google Shape;31903;p14"/>
            <p:cNvSpPr/>
            <p:nvPr/>
          </p:nvSpPr>
          <p:spPr>
            <a:xfrm>
              <a:off x="367300" y="2284525"/>
              <a:ext cx="58525" cy="55500"/>
            </a:xfrm>
            <a:custGeom>
              <a:avLst/>
              <a:gdLst/>
              <a:ahLst/>
              <a:cxnLst/>
              <a:rect l="l" t="t" r="r" b="b"/>
              <a:pathLst>
                <a:path w="2341" h="2220" extrusionOk="0">
                  <a:moveTo>
                    <a:pt x="1186" y="0"/>
                  </a:moveTo>
                  <a:cubicBezTo>
                    <a:pt x="517" y="0"/>
                    <a:pt x="0" y="487"/>
                    <a:pt x="0" y="1094"/>
                  </a:cubicBezTo>
                  <a:cubicBezTo>
                    <a:pt x="0" y="1702"/>
                    <a:pt x="517" y="2219"/>
                    <a:pt x="1186" y="2219"/>
                  </a:cubicBezTo>
                  <a:cubicBezTo>
                    <a:pt x="1824" y="2219"/>
                    <a:pt x="2341" y="1702"/>
                    <a:pt x="2341" y="1094"/>
                  </a:cubicBezTo>
                  <a:cubicBezTo>
                    <a:pt x="2341" y="48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4" name="Google Shape;31904;p14"/>
            <p:cNvSpPr/>
            <p:nvPr/>
          </p:nvSpPr>
          <p:spPr>
            <a:xfrm>
              <a:off x="368050" y="2384075"/>
              <a:ext cx="57025" cy="53975"/>
            </a:xfrm>
            <a:custGeom>
              <a:avLst/>
              <a:gdLst/>
              <a:ahLst/>
              <a:cxnLst/>
              <a:rect l="l" t="t" r="r" b="b"/>
              <a:pathLst>
                <a:path w="2281" h="2159" extrusionOk="0">
                  <a:moveTo>
                    <a:pt x="1156" y="0"/>
                  </a:moveTo>
                  <a:cubicBezTo>
                    <a:pt x="517" y="0"/>
                    <a:pt x="1" y="486"/>
                    <a:pt x="1" y="1094"/>
                  </a:cubicBezTo>
                  <a:cubicBezTo>
                    <a:pt x="1" y="1672"/>
                    <a:pt x="517" y="2158"/>
                    <a:pt x="1156" y="2158"/>
                  </a:cubicBezTo>
                  <a:cubicBezTo>
                    <a:pt x="1764" y="2158"/>
                    <a:pt x="2280" y="1672"/>
                    <a:pt x="2280" y="1094"/>
                  </a:cubicBezTo>
                  <a:cubicBezTo>
                    <a:pt x="2280" y="486"/>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5" name="Google Shape;31905;p14"/>
            <p:cNvSpPr/>
            <p:nvPr/>
          </p:nvSpPr>
          <p:spPr>
            <a:xfrm>
              <a:off x="368825" y="2483600"/>
              <a:ext cx="56250" cy="53225"/>
            </a:xfrm>
            <a:custGeom>
              <a:avLst/>
              <a:gdLst/>
              <a:ahLst/>
              <a:cxnLst/>
              <a:rect l="l" t="t" r="r" b="b"/>
              <a:pathLst>
                <a:path w="2250" h="2129" extrusionOk="0">
                  <a:moveTo>
                    <a:pt x="1125" y="1"/>
                  </a:moveTo>
                  <a:cubicBezTo>
                    <a:pt x="486" y="1"/>
                    <a:pt x="0" y="487"/>
                    <a:pt x="0" y="1065"/>
                  </a:cubicBezTo>
                  <a:cubicBezTo>
                    <a:pt x="0" y="1642"/>
                    <a:pt x="486" y="2129"/>
                    <a:pt x="1125" y="2129"/>
                  </a:cubicBezTo>
                  <a:cubicBezTo>
                    <a:pt x="1733" y="2129"/>
                    <a:pt x="2249" y="1642"/>
                    <a:pt x="2249" y="1065"/>
                  </a:cubicBezTo>
                  <a:cubicBezTo>
                    <a:pt x="224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6" name="Google Shape;31906;p14"/>
            <p:cNvSpPr/>
            <p:nvPr/>
          </p:nvSpPr>
          <p:spPr>
            <a:xfrm>
              <a:off x="369575" y="2583925"/>
              <a:ext cx="53975" cy="50925"/>
            </a:xfrm>
            <a:custGeom>
              <a:avLst/>
              <a:gdLst/>
              <a:ahLst/>
              <a:cxnLst/>
              <a:rect l="l" t="t" r="r" b="b"/>
              <a:pathLst>
                <a:path w="2159" h="2037" extrusionOk="0">
                  <a:moveTo>
                    <a:pt x="1095" y="0"/>
                  </a:moveTo>
                  <a:cubicBezTo>
                    <a:pt x="487" y="0"/>
                    <a:pt x="0" y="456"/>
                    <a:pt x="0" y="1003"/>
                  </a:cubicBezTo>
                  <a:cubicBezTo>
                    <a:pt x="0" y="1581"/>
                    <a:pt x="487" y="2037"/>
                    <a:pt x="1095" y="2037"/>
                  </a:cubicBezTo>
                  <a:cubicBezTo>
                    <a:pt x="1672" y="2037"/>
                    <a:pt x="2159" y="1581"/>
                    <a:pt x="2159" y="1003"/>
                  </a:cubicBezTo>
                  <a:cubicBezTo>
                    <a:pt x="2159" y="456"/>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7" name="Google Shape;31907;p14"/>
            <p:cNvSpPr/>
            <p:nvPr/>
          </p:nvSpPr>
          <p:spPr>
            <a:xfrm>
              <a:off x="370325" y="2683450"/>
              <a:ext cx="53225" cy="50200"/>
            </a:xfrm>
            <a:custGeom>
              <a:avLst/>
              <a:gdLst/>
              <a:ahLst/>
              <a:cxnLst/>
              <a:rect l="l" t="t" r="r" b="b"/>
              <a:pathLst>
                <a:path w="2129" h="2008" extrusionOk="0">
                  <a:moveTo>
                    <a:pt x="1065" y="1"/>
                  </a:moveTo>
                  <a:cubicBezTo>
                    <a:pt x="457" y="1"/>
                    <a:pt x="1" y="457"/>
                    <a:pt x="1" y="1004"/>
                  </a:cubicBezTo>
                  <a:cubicBezTo>
                    <a:pt x="1" y="1551"/>
                    <a:pt x="45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8" name="Google Shape;31908;p14"/>
            <p:cNvSpPr/>
            <p:nvPr/>
          </p:nvSpPr>
          <p:spPr>
            <a:xfrm>
              <a:off x="371100" y="2783775"/>
              <a:ext cx="50925" cy="47900"/>
            </a:xfrm>
            <a:custGeom>
              <a:avLst/>
              <a:gdLst/>
              <a:ahLst/>
              <a:cxnLst/>
              <a:rect l="l" t="t" r="r" b="b"/>
              <a:pathLst>
                <a:path w="2037" h="1916" extrusionOk="0">
                  <a:moveTo>
                    <a:pt x="1034" y="0"/>
                  </a:moveTo>
                  <a:cubicBezTo>
                    <a:pt x="456" y="0"/>
                    <a:pt x="0" y="426"/>
                    <a:pt x="0" y="942"/>
                  </a:cubicBezTo>
                  <a:cubicBezTo>
                    <a:pt x="0" y="1490"/>
                    <a:pt x="456" y="1915"/>
                    <a:pt x="1034" y="1915"/>
                  </a:cubicBezTo>
                  <a:cubicBezTo>
                    <a:pt x="1581" y="1915"/>
                    <a:pt x="2037" y="1490"/>
                    <a:pt x="2037" y="942"/>
                  </a:cubicBezTo>
                  <a:cubicBezTo>
                    <a:pt x="2037"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9" name="Google Shape;31909;p14"/>
            <p:cNvSpPr/>
            <p:nvPr/>
          </p:nvSpPr>
          <p:spPr>
            <a:xfrm>
              <a:off x="371850" y="2883300"/>
              <a:ext cx="50175" cy="47150"/>
            </a:xfrm>
            <a:custGeom>
              <a:avLst/>
              <a:gdLst/>
              <a:ahLst/>
              <a:cxnLst/>
              <a:rect l="l" t="t" r="r" b="b"/>
              <a:pathLst>
                <a:path w="2007" h="1886" extrusionOk="0">
                  <a:moveTo>
                    <a:pt x="1004" y="1"/>
                  </a:moveTo>
                  <a:cubicBezTo>
                    <a:pt x="426" y="1"/>
                    <a:pt x="1" y="396"/>
                    <a:pt x="1" y="943"/>
                  </a:cubicBezTo>
                  <a:cubicBezTo>
                    <a:pt x="1" y="1460"/>
                    <a:pt x="426" y="1885"/>
                    <a:pt x="1004" y="1885"/>
                  </a:cubicBezTo>
                  <a:cubicBezTo>
                    <a:pt x="1551" y="1885"/>
                    <a:pt x="2007" y="1460"/>
                    <a:pt x="2007" y="943"/>
                  </a:cubicBezTo>
                  <a:cubicBezTo>
                    <a:pt x="2007" y="39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0" name="Google Shape;31910;p14"/>
            <p:cNvSpPr/>
            <p:nvPr/>
          </p:nvSpPr>
          <p:spPr>
            <a:xfrm>
              <a:off x="372625" y="2982850"/>
              <a:ext cx="47875" cy="45625"/>
            </a:xfrm>
            <a:custGeom>
              <a:avLst/>
              <a:gdLst/>
              <a:ahLst/>
              <a:cxnLst/>
              <a:rect l="l" t="t" r="r" b="b"/>
              <a:pathLst>
                <a:path w="1915" h="1825" extrusionOk="0">
                  <a:moveTo>
                    <a:pt x="973" y="1"/>
                  </a:moveTo>
                  <a:cubicBezTo>
                    <a:pt x="426" y="1"/>
                    <a:pt x="0" y="426"/>
                    <a:pt x="0" y="913"/>
                  </a:cubicBezTo>
                  <a:cubicBezTo>
                    <a:pt x="0" y="1399"/>
                    <a:pt x="426" y="1825"/>
                    <a:pt x="973" y="1825"/>
                  </a:cubicBezTo>
                  <a:cubicBezTo>
                    <a:pt x="1489" y="1825"/>
                    <a:pt x="1915" y="1399"/>
                    <a:pt x="1915" y="91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1" name="Google Shape;31911;p14"/>
            <p:cNvSpPr/>
            <p:nvPr/>
          </p:nvSpPr>
          <p:spPr>
            <a:xfrm>
              <a:off x="373375" y="3082400"/>
              <a:ext cx="47125" cy="44850"/>
            </a:xfrm>
            <a:custGeom>
              <a:avLst/>
              <a:gdLst/>
              <a:ahLst/>
              <a:cxnLst/>
              <a:rect l="l" t="t" r="r" b="b"/>
              <a:pathLst>
                <a:path w="1885" h="1794" extrusionOk="0">
                  <a:moveTo>
                    <a:pt x="943" y="1"/>
                  </a:moveTo>
                  <a:cubicBezTo>
                    <a:pt x="426" y="1"/>
                    <a:pt x="0" y="396"/>
                    <a:pt x="0" y="882"/>
                  </a:cubicBezTo>
                  <a:cubicBezTo>
                    <a:pt x="0" y="1399"/>
                    <a:pt x="426" y="1794"/>
                    <a:pt x="943" y="1794"/>
                  </a:cubicBezTo>
                  <a:cubicBezTo>
                    <a:pt x="1459" y="1794"/>
                    <a:pt x="1885" y="139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2" name="Google Shape;31912;p14"/>
            <p:cNvSpPr/>
            <p:nvPr/>
          </p:nvSpPr>
          <p:spPr>
            <a:xfrm>
              <a:off x="374125" y="3182700"/>
              <a:ext cx="45625" cy="42575"/>
            </a:xfrm>
            <a:custGeom>
              <a:avLst/>
              <a:gdLst/>
              <a:ahLst/>
              <a:cxnLst/>
              <a:rect l="l" t="t" r="r" b="b"/>
              <a:pathLst>
                <a:path w="1825" h="1703" extrusionOk="0">
                  <a:moveTo>
                    <a:pt x="913" y="1"/>
                  </a:moveTo>
                  <a:cubicBezTo>
                    <a:pt x="396" y="1"/>
                    <a:pt x="1" y="366"/>
                    <a:pt x="1" y="852"/>
                  </a:cubicBezTo>
                  <a:cubicBezTo>
                    <a:pt x="1" y="1308"/>
                    <a:pt x="396" y="1703"/>
                    <a:pt x="913" y="1703"/>
                  </a:cubicBezTo>
                  <a:cubicBezTo>
                    <a:pt x="1399" y="1703"/>
                    <a:pt x="1825" y="1308"/>
                    <a:pt x="1825" y="852"/>
                  </a:cubicBezTo>
                  <a:cubicBezTo>
                    <a:pt x="1825" y="36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3" name="Google Shape;31913;p14"/>
            <p:cNvSpPr/>
            <p:nvPr/>
          </p:nvSpPr>
          <p:spPr>
            <a:xfrm>
              <a:off x="374900" y="3282250"/>
              <a:ext cx="43325" cy="41050"/>
            </a:xfrm>
            <a:custGeom>
              <a:avLst/>
              <a:gdLst/>
              <a:ahLst/>
              <a:cxnLst/>
              <a:rect l="l" t="t" r="r" b="b"/>
              <a:pathLst>
                <a:path w="1733" h="1642" extrusionOk="0">
                  <a:moveTo>
                    <a:pt x="882" y="1"/>
                  </a:moveTo>
                  <a:cubicBezTo>
                    <a:pt x="395" y="1"/>
                    <a:pt x="0" y="365"/>
                    <a:pt x="0" y="821"/>
                  </a:cubicBezTo>
                  <a:cubicBezTo>
                    <a:pt x="0" y="1277"/>
                    <a:pt x="395" y="1642"/>
                    <a:pt x="882" y="1642"/>
                  </a:cubicBezTo>
                  <a:cubicBezTo>
                    <a:pt x="1368" y="1642"/>
                    <a:pt x="1733" y="1277"/>
                    <a:pt x="1733" y="821"/>
                  </a:cubicBezTo>
                  <a:cubicBezTo>
                    <a:pt x="1733"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4" name="Google Shape;31914;p14"/>
            <p:cNvSpPr/>
            <p:nvPr/>
          </p:nvSpPr>
          <p:spPr>
            <a:xfrm>
              <a:off x="375650" y="3381800"/>
              <a:ext cx="42575" cy="40300"/>
            </a:xfrm>
            <a:custGeom>
              <a:avLst/>
              <a:gdLst/>
              <a:ahLst/>
              <a:cxnLst/>
              <a:rect l="l" t="t" r="r" b="b"/>
              <a:pathLst>
                <a:path w="1703" h="1612" extrusionOk="0">
                  <a:moveTo>
                    <a:pt x="852" y="0"/>
                  </a:moveTo>
                  <a:cubicBezTo>
                    <a:pt x="365" y="0"/>
                    <a:pt x="1" y="365"/>
                    <a:pt x="1" y="821"/>
                  </a:cubicBezTo>
                  <a:cubicBezTo>
                    <a:pt x="1" y="1247"/>
                    <a:pt x="365" y="1611"/>
                    <a:pt x="852" y="1611"/>
                  </a:cubicBezTo>
                  <a:cubicBezTo>
                    <a:pt x="1308" y="1611"/>
                    <a:pt x="1703" y="1247"/>
                    <a:pt x="1703" y="821"/>
                  </a:cubicBezTo>
                  <a:cubicBezTo>
                    <a:pt x="1703" y="365"/>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5" name="Google Shape;31915;p14"/>
            <p:cNvSpPr/>
            <p:nvPr/>
          </p:nvSpPr>
          <p:spPr>
            <a:xfrm>
              <a:off x="376425" y="3482100"/>
              <a:ext cx="41050" cy="38025"/>
            </a:xfrm>
            <a:custGeom>
              <a:avLst/>
              <a:gdLst/>
              <a:ahLst/>
              <a:cxnLst/>
              <a:rect l="l" t="t" r="r" b="b"/>
              <a:pathLst>
                <a:path w="1642" h="1521" extrusionOk="0">
                  <a:moveTo>
                    <a:pt x="821" y="1"/>
                  </a:moveTo>
                  <a:cubicBezTo>
                    <a:pt x="365" y="1"/>
                    <a:pt x="0" y="335"/>
                    <a:pt x="0" y="761"/>
                  </a:cubicBezTo>
                  <a:cubicBezTo>
                    <a:pt x="0" y="1186"/>
                    <a:pt x="365" y="1520"/>
                    <a:pt x="821" y="1520"/>
                  </a:cubicBezTo>
                  <a:cubicBezTo>
                    <a:pt x="1277" y="1520"/>
                    <a:pt x="1641" y="1186"/>
                    <a:pt x="1641" y="761"/>
                  </a:cubicBezTo>
                  <a:cubicBezTo>
                    <a:pt x="1641"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6" name="Google Shape;31916;p14"/>
            <p:cNvSpPr/>
            <p:nvPr/>
          </p:nvSpPr>
          <p:spPr>
            <a:xfrm>
              <a:off x="376425" y="3580900"/>
              <a:ext cx="40275" cy="38000"/>
            </a:xfrm>
            <a:custGeom>
              <a:avLst/>
              <a:gdLst/>
              <a:ahLst/>
              <a:cxnLst/>
              <a:rect l="l" t="t" r="r" b="b"/>
              <a:pathLst>
                <a:path w="1611" h="1520" extrusionOk="0">
                  <a:moveTo>
                    <a:pt x="821" y="0"/>
                  </a:moveTo>
                  <a:cubicBezTo>
                    <a:pt x="365" y="0"/>
                    <a:pt x="0" y="365"/>
                    <a:pt x="0" y="760"/>
                  </a:cubicBezTo>
                  <a:cubicBezTo>
                    <a:pt x="0" y="1186"/>
                    <a:pt x="365" y="1520"/>
                    <a:pt x="821" y="1520"/>
                  </a:cubicBezTo>
                  <a:cubicBezTo>
                    <a:pt x="1246" y="1520"/>
                    <a:pt x="1611" y="1186"/>
                    <a:pt x="1611" y="760"/>
                  </a:cubicBezTo>
                  <a:cubicBezTo>
                    <a:pt x="1611" y="36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7" name="Google Shape;31917;p14"/>
            <p:cNvSpPr/>
            <p:nvPr/>
          </p:nvSpPr>
          <p:spPr>
            <a:xfrm>
              <a:off x="377175" y="3681200"/>
              <a:ext cx="38775" cy="36500"/>
            </a:xfrm>
            <a:custGeom>
              <a:avLst/>
              <a:gdLst/>
              <a:ahLst/>
              <a:cxnLst/>
              <a:rect l="l" t="t" r="r" b="b"/>
              <a:pathLst>
                <a:path w="1551" h="1460" extrusionOk="0">
                  <a:moveTo>
                    <a:pt x="791" y="0"/>
                  </a:moveTo>
                  <a:cubicBezTo>
                    <a:pt x="365" y="0"/>
                    <a:pt x="0" y="335"/>
                    <a:pt x="0" y="730"/>
                  </a:cubicBezTo>
                  <a:cubicBezTo>
                    <a:pt x="0" y="1125"/>
                    <a:pt x="365" y="1459"/>
                    <a:pt x="791" y="1459"/>
                  </a:cubicBezTo>
                  <a:cubicBezTo>
                    <a:pt x="1216" y="1459"/>
                    <a:pt x="1551" y="1125"/>
                    <a:pt x="1551" y="730"/>
                  </a:cubicBezTo>
                  <a:cubicBezTo>
                    <a:pt x="1551" y="335"/>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8" name="Google Shape;31918;p14"/>
            <p:cNvSpPr/>
            <p:nvPr/>
          </p:nvSpPr>
          <p:spPr>
            <a:xfrm>
              <a:off x="377925" y="3780750"/>
              <a:ext cx="37275" cy="34975"/>
            </a:xfrm>
            <a:custGeom>
              <a:avLst/>
              <a:gdLst/>
              <a:ahLst/>
              <a:cxnLst/>
              <a:rect l="l" t="t" r="r" b="b"/>
              <a:pathLst>
                <a:path w="1491" h="1399" extrusionOk="0">
                  <a:moveTo>
                    <a:pt x="761" y="0"/>
                  </a:moveTo>
                  <a:cubicBezTo>
                    <a:pt x="335" y="0"/>
                    <a:pt x="1" y="304"/>
                    <a:pt x="1" y="699"/>
                  </a:cubicBezTo>
                  <a:cubicBezTo>
                    <a:pt x="1" y="1094"/>
                    <a:pt x="335" y="1398"/>
                    <a:pt x="761" y="1398"/>
                  </a:cubicBezTo>
                  <a:cubicBezTo>
                    <a:pt x="1156" y="1398"/>
                    <a:pt x="1490" y="1094"/>
                    <a:pt x="1490" y="699"/>
                  </a:cubicBezTo>
                  <a:cubicBezTo>
                    <a:pt x="1490" y="304"/>
                    <a:pt x="115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9" name="Google Shape;31919;p14"/>
            <p:cNvSpPr/>
            <p:nvPr/>
          </p:nvSpPr>
          <p:spPr>
            <a:xfrm>
              <a:off x="378700" y="3880275"/>
              <a:ext cx="35725" cy="34225"/>
            </a:xfrm>
            <a:custGeom>
              <a:avLst/>
              <a:gdLst/>
              <a:ahLst/>
              <a:cxnLst/>
              <a:rect l="l" t="t" r="r" b="b"/>
              <a:pathLst>
                <a:path w="1429" h="1369" extrusionOk="0">
                  <a:moveTo>
                    <a:pt x="730" y="1"/>
                  </a:moveTo>
                  <a:cubicBezTo>
                    <a:pt x="335" y="1"/>
                    <a:pt x="0" y="305"/>
                    <a:pt x="0" y="700"/>
                  </a:cubicBezTo>
                  <a:cubicBezTo>
                    <a:pt x="0" y="1065"/>
                    <a:pt x="335" y="1369"/>
                    <a:pt x="730" y="1369"/>
                  </a:cubicBezTo>
                  <a:cubicBezTo>
                    <a:pt x="1125" y="1369"/>
                    <a:pt x="1429" y="1065"/>
                    <a:pt x="1429" y="700"/>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0" name="Google Shape;31920;p14"/>
            <p:cNvSpPr/>
            <p:nvPr/>
          </p:nvSpPr>
          <p:spPr>
            <a:xfrm>
              <a:off x="379450" y="3980600"/>
              <a:ext cx="34225" cy="31925"/>
            </a:xfrm>
            <a:custGeom>
              <a:avLst/>
              <a:gdLst/>
              <a:ahLst/>
              <a:cxnLst/>
              <a:rect l="l" t="t" r="r" b="b"/>
              <a:pathLst>
                <a:path w="1369" h="1277" extrusionOk="0">
                  <a:moveTo>
                    <a:pt x="700" y="0"/>
                  </a:moveTo>
                  <a:cubicBezTo>
                    <a:pt x="305" y="0"/>
                    <a:pt x="1" y="274"/>
                    <a:pt x="1" y="638"/>
                  </a:cubicBezTo>
                  <a:cubicBezTo>
                    <a:pt x="1" y="1003"/>
                    <a:pt x="305" y="1277"/>
                    <a:pt x="700" y="1277"/>
                  </a:cubicBezTo>
                  <a:cubicBezTo>
                    <a:pt x="1064" y="1277"/>
                    <a:pt x="1368" y="1003"/>
                    <a:pt x="1368" y="638"/>
                  </a:cubicBezTo>
                  <a:cubicBezTo>
                    <a:pt x="1368" y="27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1" name="Google Shape;31921;p14"/>
            <p:cNvSpPr/>
            <p:nvPr/>
          </p:nvSpPr>
          <p:spPr>
            <a:xfrm>
              <a:off x="379450" y="4079375"/>
              <a:ext cx="34225" cy="31950"/>
            </a:xfrm>
            <a:custGeom>
              <a:avLst/>
              <a:gdLst/>
              <a:ahLst/>
              <a:cxnLst/>
              <a:rect l="l" t="t" r="r" b="b"/>
              <a:pathLst>
                <a:path w="1369" h="1278" extrusionOk="0">
                  <a:moveTo>
                    <a:pt x="700" y="1"/>
                  </a:moveTo>
                  <a:cubicBezTo>
                    <a:pt x="305" y="1"/>
                    <a:pt x="1" y="305"/>
                    <a:pt x="1" y="639"/>
                  </a:cubicBezTo>
                  <a:cubicBezTo>
                    <a:pt x="1" y="1004"/>
                    <a:pt x="305" y="1277"/>
                    <a:pt x="700" y="1277"/>
                  </a:cubicBezTo>
                  <a:cubicBezTo>
                    <a:pt x="1064" y="1277"/>
                    <a:pt x="1368" y="1004"/>
                    <a:pt x="1368" y="639"/>
                  </a:cubicBezTo>
                  <a:cubicBezTo>
                    <a:pt x="1368" y="305"/>
                    <a:pt x="106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2" name="Google Shape;31922;p14"/>
            <p:cNvSpPr/>
            <p:nvPr/>
          </p:nvSpPr>
          <p:spPr>
            <a:xfrm>
              <a:off x="380975" y="4179675"/>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973" y="1217"/>
                    <a:pt x="1277" y="943"/>
                    <a:pt x="1277" y="609"/>
                  </a:cubicBezTo>
                  <a:cubicBezTo>
                    <a:pt x="127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3" name="Google Shape;31923;p14"/>
            <p:cNvSpPr/>
            <p:nvPr/>
          </p:nvSpPr>
          <p:spPr>
            <a:xfrm>
              <a:off x="380975" y="4279225"/>
              <a:ext cx="31175" cy="28900"/>
            </a:xfrm>
            <a:custGeom>
              <a:avLst/>
              <a:gdLst/>
              <a:ahLst/>
              <a:cxnLst/>
              <a:rect l="l" t="t" r="r" b="b"/>
              <a:pathLst>
                <a:path w="1247" h="1156" extrusionOk="0">
                  <a:moveTo>
                    <a:pt x="639" y="1"/>
                  </a:moveTo>
                  <a:cubicBezTo>
                    <a:pt x="274" y="1"/>
                    <a:pt x="0" y="274"/>
                    <a:pt x="0" y="578"/>
                  </a:cubicBezTo>
                  <a:cubicBezTo>
                    <a:pt x="0" y="912"/>
                    <a:pt x="274" y="1156"/>
                    <a:pt x="639" y="1156"/>
                  </a:cubicBezTo>
                  <a:cubicBezTo>
                    <a:pt x="973" y="1156"/>
                    <a:pt x="1247" y="912"/>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4" name="Google Shape;31924;p14"/>
            <p:cNvSpPr/>
            <p:nvPr/>
          </p:nvSpPr>
          <p:spPr>
            <a:xfrm>
              <a:off x="381725" y="4378775"/>
              <a:ext cx="29675" cy="28150"/>
            </a:xfrm>
            <a:custGeom>
              <a:avLst/>
              <a:gdLst/>
              <a:ahLst/>
              <a:cxnLst/>
              <a:rect l="l" t="t" r="r" b="b"/>
              <a:pathLst>
                <a:path w="1187" h="1126" extrusionOk="0">
                  <a:moveTo>
                    <a:pt x="609" y="0"/>
                  </a:moveTo>
                  <a:cubicBezTo>
                    <a:pt x="274" y="0"/>
                    <a:pt x="1" y="244"/>
                    <a:pt x="1" y="578"/>
                  </a:cubicBezTo>
                  <a:cubicBezTo>
                    <a:pt x="1" y="882"/>
                    <a:pt x="274" y="1125"/>
                    <a:pt x="609" y="1125"/>
                  </a:cubicBezTo>
                  <a:cubicBezTo>
                    <a:pt x="943" y="1125"/>
                    <a:pt x="1186" y="882"/>
                    <a:pt x="1186" y="578"/>
                  </a:cubicBezTo>
                  <a:cubicBezTo>
                    <a:pt x="118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5" name="Google Shape;31925;p14"/>
            <p:cNvSpPr/>
            <p:nvPr/>
          </p:nvSpPr>
          <p:spPr>
            <a:xfrm>
              <a:off x="382500" y="4478325"/>
              <a:ext cx="28900" cy="27375"/>
            </a:xfrm>
            <a:custGeom>
              <a:avLst/>
              <a:gdLst/>
              <a:ahLst/>
              <a:cxnLst/>
              <a:rect l="l" t="t" r="r" b="b"/>
              <a:pathLst>
                <a:path w="1156" h="1095" extrusionOk="0">
                  <a:moveTo>
                    <a:pt x="578" y="0"/>
                  </a:moveTo>
                  <a:cubicBezTo>
                    <a:pt x="243" y="0"/>
                    <a:pt x="0" y="243"/>
                    <a:pt x="0" y="547"/>
                  </a:cubicBezTo>
                  <a:cubicBezTo>
                    <a:pt x="0" y="851"/>
                    <a:pt x="243" y="1095"/>
                    <a:pt x="578" y="1095"/>
                  </a:cubicBezTo>
                  <a:cubicBezTo>
                    <a:pt x="882" y="109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6" name="Google Shape;31926;p14"/>
            <p:cNvSpPr/>
            <p:nvPr/>
          </p:nvSpPr>
          <p:spPr>
            <a:xfrm>
              <a:off x="383250" y="4577875"/>
              <a:ext cx="27375" cy="25850"/>
            </a:xfrm>
            <a:custGeom>
              <a:avLst/>
              <a:gdLst/>
              <a:ahLst/>
              <a:cxnLst/>
              <a:rect l="l" t="t" r="r" b="b"/>
              <a:pathLst>
                <a:path w="1095"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7" name="Google Shape;31927;p14"/>
            <p:cNvSpPr/>
            <p:nvPr/>
          </p:nvSpPr>
          <p:spPr>
            <a:xfrm>
              <a:off x="383250" y="4678175"/>
              <a:ext cx="26625" cy="24325"/>
            </a:xfrm>
            <a:custGeom>
              <a:avLst/>
              <a:gdLst/>
              <a:ahLst/>
              <a:cxnLst/>
              <a:rect l="l" t="t" r="r" b="b"/>
              <a:pathLst>
                <a:path w="1065" h="973" extrusionOk="0">
                  <a:moveTo>
                    <a:pt x="548" y="0"/>
                  </a:moveTo>
                  <a:cubicBezTo>
                    <a:pt x="244" y="0"/>
                    <a:pt x="1" y="213"/>
                    <a:pt x="1" y="487"/>
                  </a:cubicBezTo>
                  <a:cubicBezTo>
                    <a:pt x="1" y="760"/>
                    <a:pt x="244" y="973"/>
                    <a:pt x="548" y="973"/>
                  </a:cubicBezTo>
                  <a:cubicBezTo>
                    <a:pt x="821" y="973"/>
                    <a:pt x="1064" y="760"/>
                    <a:pt x="1064" y="487"/>
                  </a:cubicBezTo>
                  <a:cubicBezTo>
                    <a:pt x="1064" y="21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8" name="Google Shape;31928;p14"/>
            <p:cNvSpPr/>
            <p:nvPr/>
          </p:nvSpPr>
          <p:spPr>
            <a:xfrm>
              <a:off x="384000" y="4776950"/>
              <a:ext cx="25875" cy="24350"/>
            </a:xfrm>
            <a:custGeom>
              <a:avLst/>
              <a:gdLst/>
              <a:ahLst/>
              <a:cxnLst/>
              <a:rect l="l" t="t" r="r" b="b"/>
              <a:pathLst>
                <a:path w="1035" h="974" extrusionOk="0">
                  <a:moveTo>
                    <a:pt x="518" y="1"/>
                  </a:moveTo>
                  <a:cubicBezTo>
                    <a:pt x="214" y="1"/>
                    <a:pt x="1" y="213"/>
                    <a:pt x="1" y="487"/>
                  </a:cubicBezTo>
                  <a:cubicBezTo>
                    <a:pt x="1" y="761"/>
                    <a:pt x="214" y="973"/>
                    <a:pt x="518" y="973"/>
                  </a:cubicBezTo>
                  <a:cubicBezTo>
                    <a:pt x="791" y="973"/>
                    <a:pt x="1034" y="761"/>
                    <a:pt x="1034" y="487"/>
                  </a:cubicBezTo>
                  <a:cubicBezTo>
                    <a:pt x="1034" y="213"/>
                    <a:pt x="791"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9" name="Google Shape;31929;p14"/>
            <p:cNvSpPr/>
            <p:nvPr/>
          </p:nvSpPr>
          <p:spPr>
            <a:xfrm>
              <a:off x="384775" y="4876500"/>
              <a:ext cx="24350" cy="23575"/>
            </a:xfrm>
            <a:custGeom>
              <a:avLst/>
              <a:gdLst/>
              <a:ahLst/>
              <a:cxnLst/>
              <a:rect l="l" t="t" r="r" b="b"/>
              <a:pathLst>
                <a:path w="974" h="943" extrusionOk="0">
                  <a:moveTo>
                    <a:pt x="487" y="1"/>
                  </a:moveTo>
                  <a:cubicBezTo>
                    <a:pt x="213" y="1"/>
                    <a:pt x="0" y="213"/>
                    <a:pt x="0" y="487"/>
                  </a:cubicBezTo>
                  <a:cubicBezTo>
                    <a:pt x="0" y="730"/>
                    <a:pt x="213" y="943"/>
                    <a:pt x="487" y="943"/>
                  </a:cubicBezTo>
                  <a:cubicBezTo>
                    <a:pt x="760" y="943"/>
                    <a:pt x="973" y="730"/>
                    <a:pt x="973" y="48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0" name="Google Shape;31930;p14"/>
            <p:cNvSpPr/>
            <p:nvPr/>
          </p:nvSpPr>
          <p:spPr>
            <a:xfrm>
              <a:off x="384775" y="4976800"/>
              <a:ext cx="23575" cy="22075"/>
            </a:xfrm>
            <a:custGeom>
              <a:avLst/>
              <a:gdLst/>
              <a:ahLst/>
              <a:cxnLst/>
              <a:rect l="l" t="t" r="r" b="b"/>
              <a:pathLst>
                <a:path w="943" h="883" extrusionOk="0">
                  <a:moveTo>
                    <a:pt x="487" y="1"/>
                  </a:moveTo>
                  <a:cubicBezTo>
                    <a:pt x="213" y="1"/>
                    <a:pt x="0" y="183"/>
                    <a:pt x="0" y="426"/>
                  </a:cubicBezTo>
                  <a:cubicBezTo>
                    <a:pt x="0" y="669"/>
                    <a:pt x="213" y="882"/>
                    <a:pt x="487" y="882"/>
                  </a:cubicBezTo>
                  <a:cubicBezTo>
                    <a:pt x="730" y="882"/>
                    <a:pt x="943" y="669"/>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1" name="Google Shape;31931;p14"/>
            <p:cNvSpPr/>
            <p:nvPr/>
          </p:nvSpPr>
          <p:spPr>
            <a:xfrm>
              <a:off x="385525" y="5075600"/>
              <a:ext cx="22825" cy="22050"/>
            </a:xfrm>
            <a:custGeom>
              <a:avLst/>
              <a:gdLst/>
              <a:ahLst/>
              <a:cxnLst/>
              <a:rect l="l" t="t" r="r" b="b"/>
              <a:pathLst>
                <a:path w="913" h="882" extrusionOk="0">
                  <a:moveTo>
                    <a:pt x="457" y="0"/>
                  </a:moveTo>
                  <a:cubicBezTo>
                    <a:pt x="183" y="0"/>
                    <a:pt x="1" y="213"/>
                    <a:pt x="1" y="426"/>
                  </a:cubicBezTo>
                  <a:cubicBezTo>
                    <a:pt x="1" y="669"/>
                    <a:pt x="183" y="882"/>
                    <a:pt x="457" y="882"/>
                  </a:cubicBezTo>
                  <a:cubicBezTo>
                    <a:pt x="700" y="882"/>
                    <a:pt x="913" y="669"/>
                    <a:pt x="913" y="42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2" name="Google Shape;31932;p14"/>
            <p:cNvSpPr/>
            <p:nvPr/>
          </p:nvSpPr>
          <p:spPr>
            <a:xfrm>
              <a:off x="385525" y="5175150"/>
              <a:ext cx="22075" cy="21300"/>
            </a:xfrm>
            <a:custGeom>
              <a:avLst/>
              <a:gdLst/>
              <a:ahLst/>
              <a:cxnLst/>
              <a:rect l="l" t="t" r="r" b="b"/>
              <a:pathLst>
                <a:path w="883" h="852" extrusionOk="0">
                  <a:moveTo>
                    <a:pt x="457" y="0"/>
                  </a:moveTo>
                  <a:cubicBezTo>
                    <a:pt x="214" y="0"/>
                    <a:pt x="1" y="182"/>
                    <a:pt x="1" y="426"/>
                  </a:cubicBezTo>
                  <a:cubicBezTo>
                    <a:pt x="1" y="638"/>
                    <a:pt x="214" y="851"/>
                    <a:pt x="457" y="851"/>
                  </a:cubicBezTo>
                  <a:cubicBezTo>
                    <a:pt x="700" y="851"/>
                    <a:pt x="882" y="638"/>
                    <a:pt x="882" y="426"/>
                  </a:cubicBezTo>
                  <a:cubicBezTo>
                    <a:pt x="882"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3" name="Google Shape;31933;p14"/>
            <p:cNvSpPr/>
            <p:nvPr/>
          </p:nvSpPr>
          <p:spPr>
            <a:xfrm>
              <a:off x="386300" y="527467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38" y="791"/>
                    <a:pt x="851" y="609"/>
                    <a:pt x="851" y="396"/>
                  </a:cubicBezTo>
                  <a:cubicBezTo>
                    <a:pt x="851" y="183"/>
                    <a:pt x="63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4" name="Google Shape;31934;p14"/>
            <p:cNvSpPr/>
            <p:nvPr/>
          </p:nvSpPr>
          <p:spPr>
            <a:xfrm>
              <a:off x="387050" y="5374225"/>
              <a:ext cx="19775" cy="19025"/>
            </a:xfrm>
            <a:custGeom>
              <a:avLst/>
              <a:gdLst/>
              <a:ahLst/>
              <a:cxnLst/>
              <a:rect l="l" t="t" r="r" b="b"/>
              <a:pathLst>
                <a:path w="791" h="761" extrusionOk="0">
                  <a:moveTo>
                    <a:pt x="396" y="1"/>
                  </a:moveTo>
                  <a:cubicBezTo>
                    <a:pt x="183" y="1"/>
                    <a:pt x="1" y="183"/>
                    <a:pt x="1" y="396"/>
                  </a:cubicBezTo>
                  <a:cubicBezTo>
                    <a:pt x="1" y="578"/>
                    <a:pt x="183" y="761"/>
                    <a:pt x="396" y="761"/>
                  </a:cubicBezTo>
                  <a:cubicBezTo>
                    <a:pt x="608" y="761"/>
                    <a:pt x="791" y="578"/>
                    <a:pt x="791" y="396"/>
                  </a:cubicBezTo>
                  <a:cubicBezTo>
                    <a:pt x="791" y="18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5" name="Google Shape;31935;p14"/>
            <p:cNvSpPr/>
            <p:nvPr/>
          </p:nvSpPr>
          <p:spPr>
            <a:xfrm>
              <a:off x="387050" y="5473775"/>
              <a:ext cx="19025" cy="18250"/>
            </a:xfrm>
            <a:custGeom>
              <a:avLst/>
              <a:gdLst/>
              <a:ahLst/>
              <a:cxnLst/>
              <a:rect l="l" t="t" r="r" b="b"/>
              <a:pathLst>
                <a:path w="761" h="730" extrusionOk="0">
                  <a:moveTo>
                    <a:pt x="396" y="0"/>
                  </a:moveTo>
                  <a:cubicBezTo>
                    <a:pt x="183" y="0"/>
                    <a:pt x="1" y="152"/>
                    <a:pt x="1" y="365"/>
                  </a:cubicBezTo>
                  <a:cubicBezTo>
                    <a:pt x="1" y="578"/>
                    <a:pt x="183" y="730"/>
                    <a:pt x="396" y="730"/>
                  </a:cubicBezTo>
                  <a:cubicBezTo>
                    <a:pt x="608" y="730"/>
                    <a:pt x="760" y="578"/>
                    <a:pt x="760" y="365"/>
                  </a:cubicBezTo>
                  <a:cubicBezTo>
                    <a:pt x="760"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6" name="Google Shape;31936;p14"/>
            <p:cNvSpPr/>
            <p:nvPr/>
          </p:nvSpPr>
          <p:spPr>
            <a:xfrm>
              <a:off x="387800" y="5573325"/>
              <a:ext cx="18275" cy="17500"/>
            </a:xfrm>
            <a:custGeom>
              <a:avLst/>
              <a:gdLst/>
              <a:ahLst/>
              <a:cxnLst/>
              <a:rect l="l" t="t" r="r" b="b"/>
              <a:pathLst>
                <a:path w="731" h="700" extrusionOk="0">
                  <a:moveTo>
                    <a:pt x="366" y="0"/>
                  </a:moveTo>
                  <a:cubicBezTo>
                    <a:pt x="153" y="0"/>
                    <a:pt x="1" y="152"/>
                    <a:pt x="1" y="335"/>
                  </a:cubicBezTo>
                  <a:cubicBezTo>
                    <a:pt x="1" y="547"/>
                    <a:pt x="153" y="699"/>
                    <a:pt x="366" y="699"/>
                  </a:cubicBezTo>
                  <a:cubicBezTo>
                    <a:pt x="548" y="699"/>
                    <a:pt x="730" y="54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7" name="Google Shape;31937;p14"/>
            <p:cNvSpPr/>
            <p:nvPr/>
          </p:nvSpPr>
          <p:spPr>
            <a:xfrm>
              <a:off x="387800" y="5672875"/>
              <a:ext cx="17525" cy="16725"/>
            </a:xfrm>
            <a:custGeom>
              <a:avLst/>
              <a:gdLst/>
              <a:ahLst/>
              <a:cxnLst/>
              <a:rect l="l" t="t" r="r" b="b"/>
              <a:pathLst>
                <a:path w="701" h="669" extrusionOk="0">
                  <a:moveTo>
                    <a:pt x="366" y="0"/>
                  </a:moveTo>
                  <a:cubicBezTo>
                    <a:pt x="153" y="0"/>
                    <a:pt x="1" y="152"/>
                    <a:pt x="1" y="334"/>
                  </a:cubicBezTo>
                  <a:cubicBezTo>
                    <a:pt x="1" y="517"/>
                    <a:pt x="153" y="669"/>
                    <a:pt x="366" y="669"/>
                  </a:cubicBezTo>
                  <a:cubicBezTo>
                    <a:pt x="548" y="669"/>
                    <a:pt x="700" y="517"/>
                    <a:pt x="700" y="334"/>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8" name="Google Shape;31938;p14"/>
            <p:cNvSpPr/>
            <p:nvPr/>
          </p:nvSpPr>
          <p:spPr>
            <a:xfrm>
              <a:off x="388575" y="5772400"/>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517" y="609"/>
                    <a:pt x="639" y="487"/>
                    <a:pt x="639" y="305"/>
                  </a:cubicBezTo>
                  <a:cubicBezTo>
                    <a:pt x="63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9" name="Google Shape;31939;p14"/>
            <p:cNvSpPr/>
            <p:nvPr/>
          </p:nvSpPr>
          <p:spPr>
            <a:xfrm>
              <a:off x="388575" y="5871950"/>
              <a:ext cx="15975" cy="14475"/>
            </a:xfrm>
            <a:custGeom>
              <a:avLst/>
              <a:gdLst/>
              <a:ahLst/>
              <a:cxnLst/>
              <a:rect l="l" t="t" r="r" b="b"/>
              <a:pathLst>
                <a:path w="639" h="579" extrusionOk="0">
                  <a:moveTo>
                    <a:pt x="335" y="1"/>
                  </a:moveTo>
                  <a:cubicBezTo>
                    <a:pt x="152" y="1"/>
                    <a:pt x="0" y="122"/>
                    <a:pt x="0" y="305"/>
                  </a:cubicBezTo>
                  <a:cubicBezTo>
                    <a:pt x="0" y="457"/>
                    <a:pt x="152" y="578"/>
                    <a:pt x="335" y="578"/>
                  </a:cubicBezTo>
                  <a:cubicBezTo>
                    <a:pt x="487" y="578"/>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0" name="Google Shape;31940;p14"/>
            <p:cNvSpPr/>
            <p:nvPr/>
          </p:nvSpPr>
          <p:spPr>
            <a:xfrm>
              <a:off x="389325" y="5971500"/>
              <a:ext cx="15225" cy="13700"/>
            </a:xfrm>
            <a:custGeom>
              <a:avLst/>
              <a:gdLst/>
              <a:ahLst/>
              <a:cxnLst/>
              <a:rect l="l" t="t" r="r" b="b"/>
              <a:pathLst>
                <a:path w="609" h="548" extrusionOk="0">
                  <a:moveTo>
                    <a:pt x="305" y="1"/>
                  </a:moveTo>
                  <a:cubicBezTo>
                    <a:pt x="122" y="1"/>
                    <a:pt x="1" y="122"/>
                    <a:pt x="1" y="274"/>
                  </a:cubicBezTo>
                  <a:cubicBezTo>
                    <a:pt x="1" y="426"/>
                    <a:pt x="122"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1" name="Google Shape;31941;p14"/>
            <p:cNvSpPr/>
            <p:nvPr/>
          </p:nvSpPr>
          <p:spPr>
            <a:xfrm>
              <a:off x="390100" y="6071050"/>
              <a:ext cx="13700" cy="12950"/>
            </a:xfrm>
            <a:custGeom>
              <a:avLst/>
              <a:gdLst/>
              <a:ahLst/>
              <a:cxnLst/>
              <a:rect l="l" t="t" r="r" b="b"/>
              <a:pathLst>
                <a:path w="548" h="518" extrusionOk="0">
                  <a:moveTo>
                    <a:pt x="274" y="0"/>
                  </a:moveTo>
                  <a:cubicBezTo>
                    <a:pt x="122" y="0"/>
                    <a:pt x="0" y="122"/>
                    <a:pt x="0" y="244"/>
                  </a:cubicBezTo>
                  <a:cubicBezTo>
                    <a:pt x="0" y="396"/>
                    <a:pt x="122" y="517"/>
                    <a:pt x="274" y="517"/>
                  </a:cubicBezTo>
                  <a:cubicBezTo>
                    <a:pt x="426" y="517"/>
                    <a:pt x="547" y="396"/>
                    <a:pt x="547" y="24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2" name="Google Shape;31942;p14"/>
            <p:cNvSpPr/>
            <p:nvPr/>
          </p:nvSpPr>
          <p:spPr>
            <a:xfrm>
              <a:off x="244950" y="286775"/>
              <a:ext cx="92725" cy="87400"/>
            </a:xfrm>
            <a:custGeom>
              <a:avLst/>
              <a:gdLst/>
              <a:ahLst/>
              <a:cxnLst/>
              <a:rect l="l" t="t" r="r" b="b"/>
              <a:pathLst>
                <a:path w="3709" h="3496" extrusionOk="0">
                  <a:moveTo>
                    <a:pt x="1855" y="0"/>
                  </a:moveTo>
                  <a:cubicBezTo>
                    <a:pt x="852" y="0"/>
                    <a:pt x="1" y="760"/>
                    <a:pt x="1" y="1733"/>
                  </a:cubicBezTo>
                  <a:cubicBezTo>
                    <a:pt x="1" y="2705"/>
                    <a:pt x="852" y="3496"/>
                    <a:pt x="1855" y="3496"/>
                  </a:cubicBezTo>
                  <a:cubicBezTo>
                    <a:pt x="2888" y="3496"/>
                    <a:pt x="3709" y="2705"/>
                    <a:pt x="3709" y="1733"/>
                  </a:cubicBezTo>
                  <a:cubicBezTo>
                    <a:pt x="3709" y="760"/>
                    <a:pt x="2888"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3" name="Google Shape;31943;p14"/>
            <p:cNvSpPr/>
            <p:nvPr/>
          </p:nvSpPr>
          <p:spPr>
            <a:xfrm>
              <a:off x="244950" y="385550"/>
              <a:ext cx="92725" cy="87425"/>
            </a:xfrm>
            <a:custGeom>
              <a:avLst/>
              <a:gdLst/>
              <a:ahLst/>
              <a:cxnLst/>
              <a:rect l="l" t="t" r="r" b="b"/>
              <a:pathLst>
                <a:path w="3709" h="3497" extrusionOk="0">
                  <a:moveTo>
                    <a:pt x="1855" y="1"/>
                  </a:moveTo>
                  <a:cubicBezTo>
                    <a:pt x="852" y="1"/>
                    <a:pt x="1" y="791"/>
                    <a:pt x="1" y="1764"/>
                  </a:cubicBezTo>
                  <a:cubicBezTo>
                    <a:pt x="1" y="2706"/>
                    <a:pt x="852" y="3496"/>
                    <a:pt x="1855" y="3496"/>
                  </a:cubicBezTo>
                  <a:cubicBezTo>
                    <a:pt x="2888" y="3496"/>
                    <a:pt x="3709" y="2706"/>
                    <a:pt x="3709" y="1764"/>
                  </a:cubicBezTo>
                  <a:cubicBezTo>
                    <a:pt x="3709" y="791"/>
                    <a:pt x="2888" y="1"/>
                    <a:pt x="1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4" name="Google Shape;31944;p14"/>
            <p:cNvSpPr/>
            <p:nvPr/>
          </p:nvSpPr>
          <p:spPr>
            <a:xfrm>
              <a:off x="245700" y="485100"/>
              <a:ext cx="91975" cy="86650"/>
            </a:xfrm>
            <a:custGeom>
              <a:avLst/>
              <a:gdLst/>
              <a:ahLst/>
              <a:cxnLst/>
              <a:rect l="l" t="t" r="r" b="b"/>
              <a:pathLst>
                <a:path w="3679" h="3466" extrusionOk="0">
                  <a:moveTo>
                    <a:pt x="1825" y="1"/>
                  </a:moveTo>
                  <a:cubicBezTo>
                    <a:pt x="822" y="1"/>
                    <a:pt x="1" y="791"/>
                    <a:pt x="1" y="1733"/>
                  </a:cubicBezTo>
                  <a:cubicBezTo>
                    <a:pt x="1" y="2675"/>
                    <a:pt x="822" y="3466"/>
                    <a:pt x="1825" y="3466"/>
                  </a:cubicBezTo>
                  <a:cubicBezTo>
                    <a:pt x="2858" y="3466"/>
                    <a:pt x="3679" y="2675"/>
                    <a:pt x="3679" y="1733"/>
                  </a:cubicBezTo>
                  <a:cubicBezTo>
                    <a:pt x="3679" y="791"/>
                    <a:pt x="2858" y="1"/>
                    <a:pt x="1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5" name="Google Shape;31945;p14"/>
            <p:cNvSpPr/>
            <p:nvPr/>
          </p:nvSpPr>
          <p:spPr>
            <a:xfrm>
              <a:off x="246475" y="584650"/>
              <a:ext cx="90450" cy="85125"/>
            </a:xfrm>
            <a:custGeom>
              <a:avLst/>
              <a:gdLst/>
              <a:ahLst/>
              <a:cxnLst/>
              <a:rect l="l" t="t" r="r" b="b"/>
              <a:pathLst>
                <a:path w="3618" h="3405" extrusionOk="0">
                  <a:moveTo>
                    <a:pt x="1794" y="0"/>
                  </a:moveTo>
                  <a:cubicBezTo>
                    <a:pt x="821" y="0"/>
                    <a:pt x="0" y="760"/>
                    <a:pt x="0" y="1702"/>
                  </a:cubicBezTo>
                  <a:cubicBezTo>
                    <a:pt x="0" y="2645"/>
                    <a:pt x="821" y="3405"/>
                    <a:pt x="1794" y="3405"/>
                  </a:cubicBezTo>
                  <a:cubicBezTo>
                    <a:pt x="2797" y="3405"/>
                    <a:pt x="3617" y="2645"/>
                    <a:pt x="3617" y="1702"/>
                  </a:cubicBezTo>
                  <a:cubicBezTo>
                    <a:pt x="361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6" name="Google Shape;31946;p14"/>
            <p:cNvSpPr/>
            <p:nvPr/>
          </p:nvSpPr>
          <p:spPr>
            <a:xfrm>
              <a:off x="247225" y="684200"/>
              <a:ext cx="88950" cy="84375"/>
            </a:xfrm>
            <a:custGeom>
              <a:avLst/>
              <a:gdLst/>
              <a:ahLst/>
              <a:cxnLst/>
              <a:rect l="l" t="t" r="r" b="b"/>
              <a:pathLst>
                <a:path w="3558" h="3375" extrusionOk="0">
                  <a:moveTo>
                    <a:pt x="1764" y="0"/>
                  </a:moveTo>
                  <a:cubicBezTo>
                    <a:pt x="791" y="0"/>
                    <a:pt x="1" y="760"/>
                    <a:pt x="1" y="1702"/>
                  </a:cubicBezTo>
                  <a:cubicBezTo>
                    <a:pt x="1" y="2614"/>
                    <a:pt x="791" y="3374"/>
                    <a:pt x="1764" y="3374"/>
                  </a:cubicBezTo>
                  <a:cubicBezTo>
                    <a:pt x="2767" y="3374"/>
                    <a:pt x="3557" y="2614"/>
                    <a:pt x="3557" y="1702"/>
                  </a:cubicBezTo>
                  <a:cubicBezTo>
                    <a:pt x="3557" y="760"/>
                    <a:pt x="2767"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7" name="Google Shape;31947;p14"/>
            <p:cNvSpPr/>
            <p:nvPr/>
          </p:nvSpPr>
          <p:spPr>
            <a:xfrm>
              <a:off x="248000" y="784500"/>
              <a:ext cx="87400" cy="82100"/>
            </a:xfrm>
            <a:custGeom>
              <a:avLst/>
              <a:gdLst/>
              <a:ahLst/>
              <a:cxnLst/>
              <a:rect l="l" t="t" r="r" b="b"/>
              <a:pathLst>
                <a:path w="3496" h="3284" extrusionOk="0">
                  <a:moveTo>
                    <a:pt x="1733" y="0"/>
                  </a:moveTo>
                  <a:cubicBezTo>
                    <a:pt x="790" y="0"/>
                    <a:pt x="0" y="730"/>
                    <a:pt x="0" y="1642"/>
                  </a:cubicBezTo>
                  <a:cubicBezTo>
                    <a:pt x="0" y="2554"/>
                    <a:pt x="790" y="3283"/>
                    <a:pt x="1733" y="3283"/>
                  </a:cubicBezTo>
                  <a:cubicBezTo>
                    <a:pt x="2705" y="3283"/>
                    <a:pt x="3496" y="2554"/>
                    <a:pt x="3496" y="1642"/>
                  </a:cubicBezTo>
                  <a:cubicBezTo>
                    <a:pt x="3496" y="730"/>
                    <a:pt x="2705"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8" name="Google Shape;31948;p14"/>
            <p:cNvSpPr/>
            <p:nvPr/>
          </p:nvSpPr>
          <p:spPr>
            <a:xfrm>
              <a:off x="248750" y="884050"/>
              <a:ext cx="85900" cy="81325"/>
            </a:xfrm>
            <a:custGeom>
              <a:avLst/>
              <a:gdLst/>
              <a:ahLst/>
              <a:cxnLst/>
              <a:rect l="l" t="t" r="r" b="b"/>
              <a:pathLst>
                <a:path w="3436" h="3253" extrusionOk="0">
                  <a:moveTo>
                    <a:pt x="1703" y="0"/>
                  </a:moveTo>
                  <a:cubicBezTo>
                    <a:pt x="760" y="0"/>
                    <a:pt x="1" y="730"/>
                    <a:pt x="1" y="1642"/>
                  </a:cubicBezTo>
                  <a:cubicBezTo>
                    <a:pt x="1" y="2523"/>
                    <a:pt x="760" y="3253"/>
                    <a:pt x="1703" y="3253"/>
                  </a:cubicBezTo>
                  <a:cubicBezTo>
                    <a:pt x="2675" y="3253"/>
                    <a:pt x="3435" y="2523"/>
                    <a:pt x="3435" y="1642"/>
                  </a:cubicBezTo>
                  <a:cubicBezTo>
                    <a:pt x="3435" y="730"/>
                    <a:pt x="267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9" name="Google Shape;31949;p14"/>
            <p:cNvSpPr/>
            <p:nvPr/>
          </p:nvSpPr>
          <p:spPr>
            <a:xfrm>
              <a:off x="249500" y="984350"/>
              <a:ext cx="84375" cy="79050"/>
            </a:xfrm>
            <a:custGeom>
              <a:avLst/>
              <a:gdLst/>
              <a:ahLst/>
              <a:cxnLst/>
              <a:rect l="l" t="t" r="r" b="b"/>
              <a:pathLst>
                <a:path w="3375" h="3162" extrusionOk="0">
                  <a:moveTo>
                    <a:pt x="1673" y="0"/>
                  </a:moveTo>
                  <a:cubicBezTo>
                    <a:pt x="761" y="0"/>
                    <a:pt x="1" y="700"/>
                    <a:pt x="1" y="1581"/>
                  </a:cubicBezTo>
                  <a:cubicBezTo>
                    <a:pt x="1" y="2462"/>
                    <a:pt x="761" y="3162"/>
                    <a:pt x="1673" y="3162"/>
                  </a:cubicBezTo>
                  <a:cubicBezTo>
                    <a:pt x="2615" y="3162"/>
                    <a:pt x="3375" y="2462"/>
                    <a:pt x="3375" y="1581"/>
                  </a:cubicBezTo>
                  <a:cubicBezTo>
                    <a:pt x="3375" y="700"/>
                    <a:pt x="2615" y="0"/>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0" name="Google Shape;31950;p14"/>
            <p:cNvSpPr/>
            <p:nvPr/>
          </p:nvSpPr>
          <p:spPr>
            <a:xfrm>
              <a:off x="250275" y="1083900"/>
              <a:ext cx="82850" cy="78275"/>
            </a:xfrm>
            <a:custGeom>
              <a:avLst/>
              <a:gdLst/>
              <a:ahLst/>
              <a:cxnLst/>
              <a:rect l="l" t="t" r="r" b="b"/>
              <a:pathLst>
                <a:path w="3314" h="3131" extrusionOk="0">
                  <a:moveTo>
                    <a:pt x="1642" y="0"/>
                  </a:moveTo>
                  <a:cubicBezTo>
                    <a:pt x="730" y="0"/>
                    <a:pt x="0" y="699"/>
                    <a:pt x="0" y="1550"/>
                  </a:cubicBezTo>
                  <a:cubicBezTo>
                    <a:pt x="0" y="2432"/>
                    <a:pt x="730" y="3131"/>
                    <a:pt x="1642" y="3131"/>
                  </a:cubicBezTo>
                  <a:cubicBezTo>
                    <a:pt x="2554" y="3131"/>
                    <a:pt x="3313" y="2432"/>
                    <a:pt x="3313" y="1550"/>
                  </a:cubicBezTo>
                  <a:cubicBezTo>
                    <a:pt x="331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1" name="Google Shape;31951;p14"/>
            <p:cNvSpPr/>
            <p:nvPr/>
          </p:nvSpPr>
          <p:spPr>
            <a:xfrm>
              <a:off x="251025" y="1183450"/>
              <a:ext cx="81350" cy="76775"/>
            </a:xfrm>
            <a:custGeom>
              <a:avLst/>
              <a:gdLst/>
              <a:ahLst/>
              <a:cxnLst/>
              <a:rect l="l" t="t" r="r" b="b"/>
              <a:pathLst>
                <a:path w="3254" h="3071" extrusionOk="0">
                  <a:moveTo>
                    <a:pt x="1612" y="0"/>
                  </a:moveTo>
                  <a:cubicBezTo>
                    <a:pt x="730" y="0"/>
                    <a:pt x="1" y="699"/>
                    <a:pt x="1" y="1550"/>
                  </a:cubicBezTo>
                  <a:cubicBezTo>
                    <a:pt x="1" y="2401"/>
                    <a:pt x="730" y="3070"/>
                    <a:pt x="1612" y="3070"/>
                  </a:cubicBezTo>
                  <a:cubicBezTo>
                    <a:pt x="2524" y="3070"/>
                    <a:pt x="3253" y="2401"/>
                    <a:pt x="3253" y="1550"/>
                  </a:cubicBezTo>
                  <a:cubicBezTo>
                    <a:pt x="325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2" name="Google Shape;31952;p14"/>
            <p:cNvSpPr/>
            <p:nvPr/>
          </p:nvSpPr>
          <p:spPr>
            <a:xfrm>
              <a:off x="251800" y="1283750"/>
              <a:ext cx="79800" cy="75250"/>
            </a:xfrm>
            <a:custGeom>
              <a:avLst/>
              <a:gdLst/>
              <a:ahLst/>
              <a:cxnLst/>
              <a:rect l="l" t="t" r="r" b="b"/>
              <a:pathLst>
                <a:path w="3192" h="3010" extrusionOk="0">
                  <a:moveTo>
                    <a:pt x="1581" y="0"/>
                  </a:moveTo>
                  <a:cubicBezTo>
                    <a:pt x="699" y="0"/>
                    <a:pt x="0" y="669"/>
                    <a:pt x="0" y="1490"/>
                  </a:cubicBezTo>
                  <a:cubicBezTo>
                    <a:pt x="0" y="2341"/>
                    <a:pt x="699" y="3009"/>
                    <a:pt x="1581" y="3009"/>
                  </a:cubicBezTo>
                  <a:cubicBezTo>
                    <a:pt x="2462" y="3009"/>
                    <a:pt x="3192" y="2341"/>
                    <a:pt x="3192" y="1490"/>
                  </a:cubicBezTo>
                  <a:cubicBezTo>
                    <a:pt x="3192" y="66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3" name="Google Shape;31953;p14"/>
            <p:cNvSpPr/>
            <p:nvPr/>
          </p:nvSpPr>
          <p:spPr>
            <a:xfrm>
              <a:off x="252550" y="1384050"/>
              <a:ext cx="77525" cy="72975"/>
            </a:xfrm>
            <a:custGeom>
              <a:avLst/>
              <a:gdLst/>
              <a:ahLst/>
              <a:cxnLst/>
              <a:rect l="l" t="t" r="r" b="b"/>
              <a:pathLst>
                <a:path w="3101" h="2919" extrusionOk="0">
                  <a:moveTo>
                    <a:pt x="1551" y="0"/>
                  </a:moveTo>
                  <a:cubicBezTo>
                    <a:pt x="700" y="0"/>
                    <a:pt x="1" y="639"/>
                    <a:pt x="1" y="1459"/>
                  </a:cubicBezTo>
                  <a:cubicBezTo>
                    <a:pt x="1" y="2250"/>
                    <a:pt x="700" y="2918"/>
                    <a:pt x="1551" y="2918"/>
                  </a:cubicBezTo>
                  <a:cubicBezTo>
                    <a:pt x="2432" y="2918"/>
                    <a:pt x="3101" y="2250"/>
                    <a:pt x="3101" y="1459"/>
                  </a:cubicBezTo>
                  <a:cubicBezTo>
                    <a:pt x="3101" y="639"/>
                    <a:pt x="243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4" name="Google Shape;31954;p14"/>
            <p:cNvSpPr/>
            <p:nvPr/>
          </p:nvSpPr>
          <p:spPr>
            <a:xfrm>
              <a:off x="253300" y="1483600"/>
              <a:ext cx="76775" cy="71450"/>
            </a:xfrm>
            <a:custGeom>
              <a:avLst/>
              <a:gdLst/>
              <a:ahLst/>
              <a:cxnLst/>
              <a:rect l="l" t="t" r="r" b="b"/>
              <a:pathLst>
                <a:path w="3071" h="2858" extrusionOk="0">
                  <a:moveTo>
                    <a:pt x="1521" y="0"/>
                  </a:moveTo>
                  <a:cubicBezTo>
                    <a:pt x="700" y="0"/>
                    <a:pt x="1" y="639"/>
                    <a:pt x="1" y="1429"/>
                  </a:cubicBezTo>
                  <a:cubicBezTo>
                    <a:pt x="1" y="2219"/>
                    <a:pt x="700" y="2857"/>
                    <a:pt x="1521" y="2857"/>
                  </a:cubicBezTo>
                  <a:cubicBezTo>
                    <a:pt x="2372" y="2857"/>
                    <a:pt x="3071" y="2219"/>
                    <a:pt x="3071" y="1429"/>
                  </a:cubicBezTo>
                  <a:cubicBezTo>
                    <a:pt x="3071" y="639"/>
                    <a:pt x="2372" y="0"/>
                    <a:pt x="1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5" name="Google Shape;31955;p14"/>
            <p:cNvSpPr/>
            <p:nvPr/>
          </p:nvSpPr>
          <p:spPr>
            <a:xfrm>
              <a:off x="254075" y="1583150"/>
              <a:ext cx="74500" cy="70675"/>
            </a:xfrm>
            <a:custGeom>
              <a:avLst/>
              <a:gdLst/>
              <a:ahLst/>
              <a:cxnLst/>
              <a:rect l="l" t="t" r="r" b="b"/>
              <a:pathLst>
                <a:path w="2980" h="2827" extrusionOk="0">
                  <a:moveTo>
                    <a:pt x="1490" y="0"/>
                  </a:moveTo>
                  <a:cubicBezTo>
                    <a:pt x="669" y="0"/>
                    <a:pt x="0" y="638"/>
                    <a:pt x="0" y="1398"/>
                  </a:cubicBezTo>
                  <a:cubicBezTo>
                    <a:pt x="0" y="2189"/>
                    <a:pt x="669" y="2827"/>
                    <a:pt x="1490" y="2827"/>
                  </a:cubicBezTo>
                  <a:cubicBezTo>
                    <a:pt x="2341" y="2827"/>
                    <a:pt x="2979" y="2189"/>
                    <a:pt x="2979" y="1398"/>
                  </a:cubicBezTo>
                  <a:cubicBezTo>
                    <a:pt x="2979" y="638"/>
                    <a:pt x="2341"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6" name="Google Shape;31956;p14"/>
            <p:cNvSpPr/>
            <p:nvPr/>
          </p:nvSpPr>
          <p:spPr>
            <a:xfrm>
              <a:off x="254825" y="1683450"/>
              <a:ext cx="72975" cy="68400"/>
            </a:xfrm>
            <a:custGeom>
              <a:avLst/>
              <a:gdLst/>
              <a:ahLst/>
              <a:cxnLst/>
              <a:rect l="l" t="t" r="r" b="b"/>
              <a:pathLst>
                <a:path w="2919" h="2736" extrusionOk="0">
                  <a:moveTo>
                    <a:pt x="1460" y="0"/>
                  </a:moveTo>
                  <a:cubicBezTo>
                    <a:pt x="669" y="0"/>
                    <a:pt x="1" y="608"/>
                    <a:pt x="1" y="1368"/>
                  </a:cubicBezTo>
                  <a:cubicBezTo>
                    <a:pt x="1" y="2128"/>
                    <a:pt x="669" y="2736"/>
                    <a:pt x="1460" y="2736"/>
                  </a:cubicBezTo>
                  <a:cubicBezTo>
                    <a:pt x="2280" y="2736"/>
                    <a:pt x="2919" y="2128"/>
                    <a:pt x="2919" y="1368"/>
                  </a:cubicBezTo>
                  <a:cubicBezTo>
                    <a:pt x="2919" y="608"/>
                    <a:pt x="228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7" name="Google Shape;31957;p14"/>
            <p:cNvSpPr/>
            <p:nvPr/>
          </p:nvSpPr>
          <p:spPr>
            <a:xfrm>
              <a:off x="256350" y="1783000"/>
              <a:ext cx="70700" cy="66875"/>
            </a:xfrm>
            <a:custGeom>
              <a:avLst/>
              <a:gdLst/>
              <a:ahLst/>
              <a:cxnLst/>
              <a:rect l="l" t="t" r="r" b="b"/>
              <a:pathLst>
                <a:path w="2828" h="2675" extrusionOk="0">
                  <a:moveTo>
                    <a:pt x="1399" y="0"/>
                  </a:moveTo>
                  <a:cubicBezTo>
                    <a:pt x="639" y="0"/>
                    <a:pt x="0" y="608"/>
                    <a:pt x="0" y="1338"/>
                  </a:cubicBezTo>
                  <a:cubicBezTo>
                    <a:pt x="0" y="2067"/>
                    <a:pt x="639" y="2675"/>
                    <a:pt x="1399" y="2675"/>
                  </a:cubicBezTo>
                  <a:cubicBezTo>
                    <a:pt x="2189" y="2675"/>
                    <a:pt x="2827" y="2067"/>
                    <a:pt x="2827" y="1338"/>
                  </a:cubicBezTo>
                  <a:cubicBezTo>
                    <a:pt x="2827" y="60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8" name="Google Shape;31958;p14"/>
            <p:cNvSpPr/>
            <p:nvPr/>
          </p:nvSpPr>
          <p:spPr>
            <a:xfrm>
              <a:off x="256350" y="1882525"/>
              <a:ext cx="69925" cy="66150"/>
            </a:xfrm>
            <a:custGeom>
              <a:avLst/>
              <a:gdLst/>
              <a:ahLst/>
              <a:cxnLst/>
              <a:rect l="l" t="t" r="r" b="b"/>
              <a:pathLst>
                <a:path w="2797" h="2646" extrusionOk="0">
                  <a:moveTo>
                    <a:pt x="1399" y="1"/>
                  </a:moveTo>
                  <a:cubicBezTo>
                    <a:pt x="639" y="1"/>
                    <a:pt x="0" y="609"/>
                    <a:pt x="0" y="1338"/>
                  </a:cubicBezTo>
                  <a:cubicBezTo>
                    <a:pt x="0" y="2068"/>
                    <a:pt x="639" y="2645"/>
                    <a:pt x="1399" y="2645"/>
                  </a:cubicBezTo>
                  <a:cubicBezTo>
                    <a:pt x="2189" y="264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9" name="Google Shape;31959;p14"/>
            <p:cNvSpPr/>
            <p:nvPr/>
          </p:nvSpPr>
          <p:spPr>
            <a:xfrm>
              <a:off x="257875" y="1982850"/>
              <a:ext cx="67650" cy="63850"/>
            </a:xfrm>
            <a:custGeom>
              <a:avLst/>
              <a:gdLst/>
              <a:ahLst/>
              <a:cxnLst/>
              <a:rect l="l" t="t" r="r" b="b"/>
              <a:pathLst>
                <a:path w="2706" h="2554" extrusionOk="0">
                  <a:moveTo>
                    <a:pt x="1338" y="0"/>
                  </a:moveTo>
                  <a:cubicBezTo>
                    <a:pt x="608" y="0"/>
                    <a:pt x="0" y="578"/>
                    <a:pt x="0" y="1277"/>
                  </a:cubicBezTo>
                  <a:cubicBezTo>
                    <a:pt x="0" y="1976"/>
                    <a:pt x="608" y="2553"/>
                    <a:pt x="1338" y="2553"/>
                  </a:cubicBezTo>
                  <a:cubicBezTo>
                    <a:pt x="2098" y="2553"/>
                    <a:pt x="2706" y="1976"/>
                    <a:pt x="2706" y="1277"/>
                  </a:cubicBezTo>
                  <a:cubicBezTo>
                    <a:pt x="2706" y="578"/>
                    <a:pt x="209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0" name="Google Shape;31960;p14"/>
            <p:cNvSpPr/>
            <p:nvPr/>
          </p:nvSpPr>
          <p:spPr>
            <a:xfrm>
              <a:off x="258625" y="2082400"/>
              <a:ext cx="66150" cy="63075"/>
            </a:xfrm>
            <a:custGeom>
              <a:avLst/>
              <a:gdLst/>
              <a:ahLst/>
              <a:cxnLst/>
              <a:rect l="l" t="t" r="r" b="b"/>
              <a:pathLst>
                <a:path w="2646" h="2523" extrusionOk="0">
                  <a:moveTo>
                    <a:pt x="1308" y="0"/>
                  </a:moveTo>
                  <a:cubicBezTo>
                    <a:pt x="578" y="0"/>
                    <a:pt x="1" y="578"/>
                    <a:pt x="1" y="1246"/>
                  </a:cubicBezTo>
                  <a:cubicBezTo>
                    <a:pt x="1" y="1945"/>
                    <a:pt x="578" y="2523"/>
                    <a:pt x="1308" y="2523"/>
                  </a:cubicBezTo>
                  <a:cubicBezTo>
                    <a:pt x="2068" y="2523"/>
                    <a:pt x="2645" y="1945"/>
                    <a:pt x="2645" y="1246"/>
                  </a:cubicBezTo>
                  <a:cubicBezTo>
                    <a:pt x="2645" y="578"/>
                    <a:pt x="206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1" name="Google Shape;31961;p14"/>
            <p:cNvSpPr/>
            <p:nvPr/>
          </p:nvSpPr>
          <p:spPr>
            <a:xfrm>
              <a:off x="259400" y="2182700"/>
              <a:ext cx="64600" cy="60800"/>
            </a:xfrm>
            <a:custGeom>
              <a:avLst/>
              <a:gdLst/>
              <a:ahLst/>
              <a:cxnLst/>
              <a:rect l="l" t="t" r="r" b="b"/>
              <a:pathLst>
                <a:path w="2584" h="2432" extrusionOk="0">
                  <a:moveTo>
                    <a:pt x="1277" y="0"/>
                  </a:moveTo>
                  <a:cubicBezTo>
                    <a:pt x="578" y="0"/>
                    <a:pt x="0" y="547"/>
                    <a:pt x="0" y="1216"/>
                  </a:cubicBezTo>
                  <a:cubicBezTo>
                    <a:pt x="0" y="1885"/>
                    <a:pt x="578" y="2432"/>
                    <a:pt x="1277" y="2432"/>
                  </a:cubicBezTo>
                  <a:cubicBezTo>
                    <a:pt x="2006" y="2432"/>
                    <a:pt x="2584" y="1885"/>
                    <a:pt x="2584" y="121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2" name="Google Shape;31962;p14"/>
            <p:cNvSpPr/>
            <p:nvPr/>
          </p:nvSpPr>
          <p:spPr>
            <a:xfrm>
              <a:off x="260150" y="2282250"/>
              <a:ext cx="63100" cy="59275"/>
            </a:xfrm>
            <a:custGeom>
              <a:avLst/>
              <a:gdLst/>
              <a:ahLst/>
              <a:cxnLst/>
              <a:rect l="l" t="t" r="r" b="b"/>
              <a:pathLst>
                <a:path w="2524" h="2371" extrusionOk="0">
                  <a:moveTo>
                    <a:pt x="1247" y="0"/>
                  </a:moveTo>
                  <a:cubicBezTo>
                    <a:pt x="578" y="0"/>
                    <a:pt x="0" y="547"/>
                    <a:pt x="0" y="1185"/>
                  </a:cubicBezTo>
                  <a:cubicBezTo>
                    <a:pt x="0" y="1854"/>
                    <a:pt x="578" y="2371"/>
                    <a:pt x="1247" y="2371"/>
                  </a:cubicBezTo>
                  <a:cubicBezTo>
                    <a:pt x="1946" y="2371"/>
                    <a:pt x="2523" y="1854"/>
                    <a:pt x="2523" y="1185"/>
                  </a:cubicBezTo>
                  <a:cubicBezTo>
                    <a:pt x="2523" y="54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3" name="Google Shape;31963;p14"/>
            <p:cNvSpPr/>
            <p:nvPr/>
          </p:nvSpPr>
          <p:spPr>
            <a:xfrm>
              <a:off x="260900" y="2382550"/>
              <a:ext cx="61575" cy="57775"/>
            </a:xfrm>
            <a:custGeom>
              <a:avLst/>
              <a:gdLst/>
              <a:ahLst/>
              <a:cxnLst/>
              <a:rect l="l" t="t" r="r" b="b"/>
              <a:pathLst>
                <a:path w="2463" h="2311" extrusionOk="0">
                  <a:moveTo>
                    <a:pt x="1217" y="0"/>
                  </a:moveTo>
                  <a:cubicBezTo>
                    <a:pt x="548" y="0"/>
                    <a:pt x="1" y="517"/>
                    <a:pt x="1" y="1155"/>
                  </a:cubicBezTo>
                  <a:cubicBezTo>
                    <a:pt x="1" y="1794"/>
                    <a:pt x="548" y="2310"/>
                    <a:pt x="1217" y="2310"/>
                  </a:cubicBezTo>
                  <a:cubicBezTo>
                    <a:pt x="1916" y="2310"/>
                    <a:pt x="2463" y="1794"/>
                    <a:pt x="2463" y="1155"/>
                  </a:cubicBezTo>
                  <a:cubicBezTo>
                    <a:pt x="2463" y="51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4" name="Google Shape;31964;p14"/>
            <p:cNvSpPr/>
            <p:nvPr/>
          </p:nvSpPr>
          <p:spPr>
            <a:xfrm>
              <a:off x="261675" y="2482100"/>
              <a:ext cx="60050" cy="56250"/>
            </a:xfrm>
            <a:custGeom>
              <a:avLst/>
              <a:gdLst/>
              <a:ahLst/>
              <a:cxnLst/>
              <a:rect l="l" t="t" r="r" b="b"/>
              <a:pathLst>
                <a:path w="2402" h="2250" extrusionOk="0">
                  <a:moveTo>
                    <a:pt x="1186" y="0"/>
                  </a:moveTo>
                  <a:cubicBezTo>
                    <a:pt x="547" y="0"/>
                    <a:pt x="0" y="517"/>
                    <a:pt x="0" y="1125"/>
                  </a:cubicBezTo>
                  <a:cubicBezTo>
                    <a:pt x="0" y="1733"/>
                    <a:pt x="547" y="2249"/>
                    <a:pt x="1186" y="2249"/>
                  </a:cubicBezTo>
                  <a:cubicBezTo>
                    <a:pt x="1854" y="2249"/>
                    <a:pt x="2402" y="1733"/>
                    <a:pt x="2402" y="1125"/>
                  </a:cubicBezTo>
                  <a:cubicBezTo>
                    <a:pt x="2402" y="517"/>
                    <a:pt x="185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5" name="Google Shape;31965;p14"/>
            <p:cNvSpPr/>
            <p:nvPr/>
          </p:nvSpPr>
          <p:spPr>
            <a:xfrm>
              <a:off x="262425" y="2581625"/>
              <a:ext cx="58550" cy="55500"/>
            </a:xfrm>
            <a:custGeom>
              <a:avLst/>
              <a:gdLst/>
              <a:ahLst/>
              <a:cxnLst/>
              <a:rect l="l" t="t" r="r" b="b"/>
              <a:pathLst>
                <a:path w="2342" h="2220" extrusionOk="0">
                  <a:moveTo>
                    <a:pt x="1156" y="1"/>
                  </a:moveTo>
                  <a:cubicBezTo>
                    <a:pt x="517" y="1"/>
                    <a:pt x="1" y="487"/>
                    <a:pt x="1" y="1095"/>
                  </a:cubicBezTo>
                  <a:cubicBezTo>
                    <a:pt x="1" y="1733"/>
                    <a:pt x="517" y="2220"/>
                    <a:pt x="1156" y="2220"/>
                  </a:cubicBezTo>
                  <a:cubicBezTo>
                    <a:pt x="1824" y="2220"/>
                    <a:pt x="2341" y="1733"/>
                    <a:pt x="2341" y="1095"/>
                  </a:cubicBezTo>
                  <a:cubicBezTo>
                    <a:pt x="2341" y="487"/>
                    <a:pt x="182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6" name="Google Shape;31966;p14"/>
            <p:cNvSpPr/>
            <p:nvPr/>
          </p:nvSpPr>
          <p:spPr>
            <a:xfrm>
              <a:off x="263200" y="2681950"/>
              <a:ext cx="57000" cy="53200"/>
            </a:xfrm>
            <a:custGeom>
              <a:avLst/>
              <a:gdLst/>
              <a:ahLst/>
              <a:cxnLst/>
              <a:rect l="l" t="t" r="r" b="b"/>
              <a:pathLst>
                <a:path w="2280" h="2128" extrusionOk="0">
                  <a:moveTo>
                    <a:pt x="1125" y="0"/>
                  </a:moveTo>
                  <a:cubicBezTo>
                    <a:pt x="517" y="0"/>
                    <a:pt x="0" y="456"/>
                    <a:pt x="0" y="1064"/>
                  </a:cubicBezTo>
                  <a:cubicBezTo>
                    <a:pt x="0" y="1641"/>
                    <a:pt x="517" y="2128"/>
                    <a:pt x="1125" y="2128"/>
                  </a:cubicBezTo>
                  <a:cubicBezTo>
                    <a:pt x="1763" y="2128"/>
                    <a:pt x="2280" y="1641"/>
                    <a:pt x="2280" y="1064"/>
                  </a:cubicBezTo>
                  <a:cubicBezTo>
                    <a:pt x="2280" y="456"/>
                    <a:pt x="176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7" name="Google Shape;31967;p14"/>
            <p:cNvSpPr/>
            <p:nvPr/>
          </p:nvSpPr>
          <p:spPr>
            <a:xfrm>
              <a:off x="263950" y="2781475"/>
              <a:ext cx="54725" cy="51700"/>
            </a:xfrm>
            <a:custGeom>
              <a:avLst/>
              <a:gdLst/>
              <a:ahLst/>
              <a:cxnLst/>
              <a:rect l="l" t="t" r="r" b="b"/>
              <a:pathLst>
                <a:path w="2189" h="2068" extrusionOk="0">
                  <a:moveTo>
                    <a:pt x="1095" y="1"/>
                  </a:moveTo>
                  <a:cubicBezTo>
                    <a:pt x="517" y="1"/>
                    <a:pt x="0" y="457"/>
                    <a:pt x="0" y="1034"/>
                  </a:cubicBezTo>
                  <a:cubicBezTo>
                    <a:pt x="0" y="1612"/>
                    <a:pt x="51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8" name="Google Shape;31968;p14"/>
            <p:cNvSpPr/>
            <p:nvPr/>
          </p:nvSpPr>
          <p:spPr>
            <a:xfrm>
              <a:off x="264700" y="2881025"/>
              <a:ext cx="53975" cy="50950"/>
            </a:xfrm>
            <a:custGeom>
              <a:avLst/>
              <a:gdLst/>
              <a:ahLst/>
              <a:cxnLst/>
              <a:rect l="l" t="t" r="r" b="b"/>
              <a:pathLst>
                <a:path w="2159" h="2038" extrusionOk="0">
                  <a:moveTo>
                    <a:pt x="1065" y="1"/>
                  </a:moveTo>
                  <a:cubicBezTo>
                    <a:pt x="487" y="1"/>
                    <a:pt x="1" y="457"/>
                    <a:pt x="1" y="1034"/>
                  </a:cubicBezTo>
                  <a:cubicBezTo>
                    <a:pt x="1" y="1581"/>
                    <a:pt x="487" y="2037"/>
                    <a:pt x="1065" y="2037"/>
                  </a:cubicBezTo>
                  <a:cubicBezTo>
                    <a:pt x="1673" y="2037"/>
                    <a:pt x="2159" y="1581"/>
                    <a:pt x="2159" y="1034"/>
                  </a:cubicBezTo>
                  <a:cubicBezTo>
                    <a:pt x="2159" y="457"/>
                    <a:pt x="1673"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9" name="Google Shape;31969;p14"/>
            <p:cNvSpPr/>
            <p:nvPr/>
          </p:nvSpPr>
          <p:spPr>
            <a:xfrm>
              <a:off x="265475" y="2981325"/>
              <a:ext cx="52450" cy="48675"/>
            </a:xfrm>
            <a:custGeom>
              <a:avLst/>
              <a:gdLst/>
              <a:ahLst/>
              <a:cxnLst/>
              <a:rect l="l" t="t" r="r" b="b"/>
              <a:pathLst>
                <a:path w="2098" h="1947" extrusionOk="0">
                  <a:moveTo>
                    <a:pt x="1034" y="1"/>
                  </a:moveTo>
                  <a:cubicBezTo>
                    <a:pt x="487" y="1"/>
                    <a:pt x="0" y="427"/>
                    <a:pt x="0" y="974"/>
                  </a:cubicBezTo>
                  <a:cubicBezTo>
                    <a:pt x="0" y="1521"/>
                    <a:pt x="487" y="1946"/>
                    <a:pt x="1034" y="1946"/>
                  </a:cubicBezTo>
                  <a:cubicBezTo>
                    <a:pt x="1611" y="1946"/>
                    <a:pt x="2098" y="1521"/>
                    <a:pt x="2098" y="974"/>
                  </a:cubicBezTo>
                  <a:cubicBezTo>
                    <a:pt x="2098" y="42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0" name="Google Shape;31970;p14"/>
            <p:cNvSpPr/>
            <p:nvPr/>
          </p:nvSpPr>
          <p:spPr>
            <a:xfrm>
              <a:off x="266225" y="3080875"/>
              <a:ext cx="50950" cy="47900"/>
            </a:xfrm>
            <a:custGeom>
              <a:avLst/>
              <a:gdLst/>
              <a:ahLst/>
              <a:cxnLst/>
              <a:rect l="l" t="t" r="r" b="b"/>
              <a:pathLst>
                <a:path w="2038" h="1916" extrusionOk="0">
                  <a:moveTo>
                    <a:pt x="1004" y="1"/>
                  </a:moveTo>
                  <a:cubicBezTo>
                    <a:pt x="457" y="1"/>
                    <a:pt x="1" y="426"/>
                    <a:pt x="1" y="943"/>
                  </a:cubicBezTo>
                  <a:cubicBezTo>
                    <a:pt x="1" y="1490"/>
                    <a:pt x="457" y="1916"/>
                    <a:pt x="1004" y="1916"/>
                  </a:cubicBezTo>
                  <a:cubicBezTo>
                    <a:pt x="1581" y="1916"/>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1" name="Google Shape;31971;p14"/>
            <p:cNvSpPr/>
            <p:nvPr/>
          </p:nvSpPr>
          <p:spPr>
            <a:xfrm>
              <a:off x="267000" y="3180425"/>
              <a:ext cx="49400" cy="46375"/>
            </a:xfrm>
            <a:custGeom>
              <a:avLst/>
              <a:gdLst/>
              <a:ahLst/>
              <a:cxnLst/>
              <a:rect l="l" t="t" r="r" b="b"/>
              <a:pathLst>
                <a:path w="1976" h="1855" extrusionOk="0">
                  <a:moveTo>
                    <a:pt x="973" y="1"/>
                  </a:moveTo>
                  <a:cubicBezTo>
                    <a:pt x="456" y="1"/>
                    <a:pt x="0" y="426"/>
                    <a:pt x="0" y="943"/>
                  </a:cubicBezTo>
                  <a:cubicBezTo>
                    <a:pt x="0" y="1460"/>
                    <a:pt x="456" y="1855"/>
                    <a:pt x="973" y="1855"/>
                  </a:cubicBezTo>
                  <a:cubicBezTo>
                    <a:pt x="1520" y="1855"/>
                    <a:pt x="1976" y="1460"/>
                    <a:pt x="1976" y="943"/>
                  </a:cubicBezTo>
                  <a:cubicBezTo>
                    <a:pt x="197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2" name="Google Shape;31972;p14"/>
            <p:cNvSpPr/>
            <p:nvPr/>
          </p:nvSpPr>
          <p:spPr>
            <a:xfrm>
              <a:off x="267750" y="3280725"/>
              <a:ext cx="47900" cy="44875"/>
            </a:xfrm>
            <a:custGeom>
              <a:avLst/>
              <a:gdLst/>
              <a:ahLst/>
              <a:cxnLst/>
              <a:rect l="l" t="t" r="r" b="b"/>
              <a:pathLst>
                <a:path w="1916" h="1795" extrusionOk="0">
                  <a:moveTo>
                    <a:pt x="943" y="1"/>
                  </a:moveTo>
                  <a:cubicBezTo>
                    <a:pt x="426" y="1"/>
                    <a:pt x="0" y="396"/>
                    <a:pt x="0" y="882"/>
                  </a:cubicBezTo>
                  <a:cubicBezTo>
                    <a:pt x="0" y="1399"/>
                    <a:pt x="426" y="1794"/>
                    <a:pt x="943" y="1794"/>
                  </a:cubicBezTo>
                  <a:cubicBezTo>
                    <a:pt x="1490" y="1794"/>
                    <a:pt x="1915" y="1399"/>
                    <a:pt x="1915" y="882"/>
                  </a:cubicBezTo>
                  <a:cubicBezTo>
                    <a:pt x="1915" y="39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3" name="Google Shape;31973;p14"/>
            <p:cNvSpPr/>
            <p:nvPr/>
          </p:nvSpPr>
          <p:spPr>
            <a:xfrm>
              <a:off x="268500" y="3380275"/>
              <a:ext cx="46375" cy="44100"/>
            </a:xfrm>
            <a:custGeom>
              <a:avLst/>
              <a:gdLst/>
              <a:ahLst/>
              <a:cxnLst/>
              <a:rect l="l" t="t" r="r" b="b"/>
              <a:pathLst>
                <a:path w="1855" h="1764" extrusionOk="0">
                  <a:moveTo>
                    <a:pt x="913" y="1"/>
                  </a:moveTo>
                  <a:cubicBezTo>
                    <a:pt x="396" y="1"/>
                    <a:pt x="1" y="396"/>
                    <a:pt x="1" y="882"/>
                  </a:cubicBezTo>
                  <a:cubicBezTo>
                    <a:pt x="1" y="1368"/>
                    <a:pt x="396" y="1764"/>
                    <a:pt x="913" y="1764"/>
                  </a:cubicBezTo>
                  <a:cubicBezTo>
                    <a:pt x="1429" y="1764"/>
                    <a:pt x="1855" y="1368"/>
                    <a:pt x="1855" y="882"/>
                  </a:cubicBezTo>
                  <a:cubicBezTo>
                    <a:pt x="1855" y="396"/>
                    <a:pt x="142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4" name="Google Shape;31974;p14"/>
            <p:cNvSpPr/>
            <p:nvPr/>
          </p:nvSpPr>
          <p:spPr>
            <a:xfrm>
              <a:off x="269275" y="3480575"/>
              <a:ext cx="44850" cy="41825"/>
            </a:xfrm>
            <a:custGeom>
              <a:avLst/>
              <a:gdLst/>
              <a:ahLst/>
              <a:cxnLst/>
              <a:rect l="l" t="t" r="r" b="b"/>
              <a:pathLst>
                <a:path w="1794" h="1673" extrusionOk="0">
                  <a:moveTo>
                    <a:pt x="882" y="1"/>
                  </a:moveTo>
                  <a:cubicBezTo>
                    <a:pt x="395" y="1"/>
                    <a:pt x="0" y="366"/>
                    <a:pt x="0" y="822"/>
                  </a:cubicBezTo>
                  <a:cubicBezTo>
                    <a:pt x="0" y="1277"/>
                    <a:pt x="395" y="1673"/>
                    <a:pt x="882" y="1673"/>
                  </a:cubicBezTo>
                  <a:cubicBezTo>
                    <a:pt x="1368" y="1673"/>
                    <a:pt x="1794" y="1277"/>
                    <a:pt x="1794" y="822"/>
                  </a:cubicBezTo>
                  <a:cubicBezTo>
                    <a:pt x="1794"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5" name="Google Shape;31975;p14"/>
            <p:cNvSpPr/>
            <p:nvPr/>
          </p:nvSpPr>
          <p:spPr>
            <a:xfrm>
              <a:off x="270025" y="3579375"/>
              <a:ext cx="43350" cy="41825"/>
            </a:xfrm>
            <a:custGeom>
              <a:avLst/>
              <a:gdLst/>
              <a:ahLst/>
              <a:cxnLst/>
              <a:rect l="l" t="t" r="r" b="b"/>
              <a:pathLst>
                <a:path w="1734" h="1673" extrusionOk="0">
                  <a:moveTo>
                    <a:pt x="852" y="0"/>
                  </a:moveTo>
                  <a:cubicBezTo>
                    <a:pt x="396" y="0"/>
                    <a:pt x="1" y="365"/>
                    <a:pt x="1" y="821"/>
                  </a:cubicBezTo>
                  <a:cubicBezTo>
                    <a:pt x="1" y="1277"/>
                    <a:pt x="396" y="1672"/>
                    <a:pt x="852" y="1672"/>
                  </a:cubicBezTo>
                  <a:cubicBezTo>
                    <a:pt x="1338" y="1672"/>
                    <a:pt x="1733" y="1277"/>
                    <a:pt x="1733" y="821"/>
                  </a:cubicBezTo>
                  <a:cubicBezTo>
                    <a:pt x="173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6" name="Google Shape;31976;p14"/>
            <p:cNvSpPr/>
            <p:nvPr/>
          </p:nvSpPr>
          <p:spPr>
            <a:xfrm>
              <a:off x="270800" y="3679675"/>
              <a:ext cx="41800" cy="39550"/>
            </a:xfrm>
            <a:custGeom>
              <a:avLst/>
              <a:gdLst/>
              <a:ahLst/>
              <a:cxnLst/>
              <a:rect l="l" t="t" r="r" b="b"/>
              <a:pathLst>
                <a:path w="1672" h="1582" extrusionOk="0">
                  <a:moveTo>
                    <a:pt x="821" y="1"/>
                  </a:moveTo>
                  <a:cubicBezTo>
                    <a:pt x="365" y="1"/>
                    <a:pt x="0" y="335"/>
                    <a:pt x="0" y="791"/>
                  </a:cubicBezTo>
                  <a:cubicBezTo>
                    <a:pt x="0" y="1216"/>
                    <a:pt x="365" y="1581"/>
                    <a:pt x="821" y="1581"/>
                  </a:cubicBezTo>
                  <a:cubicBezTo>
                    <a:pt x="1307" y="1581"/>
                    <a:pt x="1672" y="1216"/>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7" name="Google Shape;31977;p14"/>
            <p:cNvSpPr/>
            <p:nvPr/>
          </p:nvSpPr>
          <p:spPr>
            <a:xfrm>
              <a:off x="271550" y="3779225"/>
              <a:ext cx="40300" cy="38775"/>
            </a:xfrm>
            <a:custGeom>
              <a:avLst/>
              <a:gdLst/>
              <a:ahLst/>
              <a:cxnLst/>
              <a:rect l="l" t="t" r="r" b="b"/>
              <a:pathLst>
                <a:path w="1612" h="1551" extrusionOk="0">
                  <a:moveTo>
                    <a:pt x="791" y="0"/>
                  </a:moveTo>
                  <a:cubicBezTo>
                    <a:pt x="365" y="0"/>
                    <a:pt x="0" y="335"/>
                    <a:pt x="0" y="760"/>
                  </a:cubicBezTo>
                  <a:cubicBezTo>
                    <a:pt x="0" y="1186"/>
                    <a:pt x="365" y="1551"/>
                    <a:pt x="791" y="1551"/>
                  </a:cubicBezTo>
                  <a:cubicBezTo>
                    <a:pt x="1247" y="1551"/>
                    <a:pt x="1611" y="1186"/>
                    <a:pt x="1611" y="760"/>
                  </a:cubicBezTo>
                  <a:cubicBezTo>
                    <a:pt x="161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8" name="Google Shape;31978;p14"/>
            <p:cNvSpPr/>
            <p:nvPr/>
          </p:nvSpPr>
          <p:spPr>
            <a:xfrm>
              <a:off x="271550" y="3878775"/>
              <a:ext cx="39525" cy="37250"/>
            </a:xfrm>
            <a:custGeom>
              <a:avLst/>
              <a:gdLst/>
              <a:ahLst/>
              <a:cxnLst/>
              <a:rect l="l" t="t" r="r" b="b"/>
              <a:pathLst>
                <a:path w="1581" h="1490" extrusionOk="0">
                  <a:moveTo>
                    <a:pt x="791" y="0"/>
                  </a:moveTo>
                  <a:cubicBezTo>
                    <a:pt x="365" y="0"/>
                    <a:pt x="0" y="335"/>
                    <a:pt x="0" y="760"/>
                  </a:cubicBezTo>
                  <a:cubicBezTo>
                    <a:pt x="0" y="1155"/>
                    <a:pt x="365" y="1490"/>
                    <a:pt x="791" y="1490"/>
                  </a:cubicBezTo>
                  <a:cubicBezTo>
                    <a:pt x="1247" y="1490"/>
                    <a:pt x="1581" y="1155"/>
                    <a:pt x="1581" y="76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9" name="Google Shape;31979;p14"/>
            <p:cNvSpPr/>
            <p:nvPr/>
          </p:nvSpPr>
          <p:spPr>
            <a:xfrm>
              <a:off x="272300" y="3979075"/>
              <a:ext cx="38025" cy="35725"/>
            </a:xfrm>
            <a:custGeom>
              <a:avLst/>
              <a:gdLst/>
              <a:ahLst/>
              <a:cxnLst/>
              <a:rect l="l" t="t" r="r" b="b"/>
              <a:pathLst>
                <a:path w="1521" h="1429" extrusionOk="0">
                  <a:moveTo>
                    <a:pt x="761" y="0"/>
                  </a:moveTo>
                  <a:cubicBezTo>
                    <a:pt x="366" y="0"/>
                    <a:pt x="1" y="304"/>
                    <a:pt x="1" y="699"/>
                  </a:cubicBezTo>
                  <a:cubicBezTo>
                    <a:pt x="1" y="1095"/>
                    <a:pt x="366" y="1429"/>
                    <a:pt x="761" y="1429"/>
                  </a:cubicBezTo>
                  <a:cubicBezTo>
                    <a:pt x="1186" y="1429"/>
                    <a:pt x="1521" y="1095"/>
                    <a:pt x="1521" y="699"/>
                  </a:cubicBezTo>
                  <a:cubicBezTo>
                    <a:pt x="1521" y="304"/>
                    <a:pt x="118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0" name="Google Shape;31980;p14"/>
            <p:cNvSpPr/>
            <p:nvPr/>
          </p:nvSpPr>
          <p:spPr>
            <a:xfrm>
              <a:off x="273075" y="4078625"/>
              <a:ext cx="37250" cy="34200"/>
            </a:xfrm>
            <a:custGeom>
              <a:avLst/>
              <a:gdLst/>
              <a:ahLst/>
              <a:cxnLst/>
              <a:rect l="l" t="t" r="r" b="b"/>
              <a:pathLst>
                <a:path w="1490" h="1368" extrusionOk="0">
                  <a:moveTo>
                    <a:pt x="730" y="0"/>
                  </a:moveTo>
                  <a:cubicBezTo>
                    <a:pt x="335" y="0"/>
                    <a:pt x="0" y="304"/>
                    <a:pt x="0" y="669"/>
                  </a:cubicBezTo>
                  <a:cubicBezTo>
                    <a:pt x="0" y="1064"/>
                    <a:pt x="335" y="1368"/>
                    <a:pt x="730" y="1368"/>
                  </a:cubicBezTo>
                  <a:cubicBezTo>
                    <a:pt x="1155" y="1368"/>
                    <a:pt x="1490" y="1064"/>
                    <a:pt x="1490" y="66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1" name="Google Shape;31981;p14"/>
            <p:cNvSpPr/>
            <p:nvPr/>
          </p:nvSpPr>
          <p:spPr>
            <a:xfrm>
              <a:off x="273825" y="4178175"/>
              <a:ext cx="35750" cy="33450"/>
            </a:xfrm>
            <a:custGeom>
              <a:avLst/>
              <a:gdLst/>
              <a:ahLst/>
              <a:cxnLst/>
              <a:rect l="l" t="t" r="r" b="b"/>
              <a:pathLst>
                <a:path w="1430" h="1338" extrusionOk="0">
                  <a:moveTo>
                    <a:pt x="700" y="0"/>
                  </a:moveTo>
                  <a:cubicBezTo>
                    <a:pt x="305" y="0"/>
                    <a:pt x="1" y="304"/>
                    <a:pt x="1" y="669"/>
                  </a:cubicBezTo>
                  <a:cubicBezTo>
                    <a:pt x="1" y="1033"/>
                    <a:pt x="305" y="1337"/>
                    <a:pt x="700" y="1337"/>
                  </a:cubicBezTo>
                  <a:cubicBezTo>
                    <a:pt x="1095" y="1337"/>
                    <a:pt x="1429" y="1033"/>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2" name="Google Shape;31982;p14"/>
            <p:cNvSpPr/>
            <p:nvPr/>
          </p:nvSpPr>
          <p:spPr>
            <a:xfrm>
              <a:off x="274575" y="4277700"/>
              <a:ext cx="34225" cy="32700"/>
            </a:xfrm>
            <a:custGeom>
              <a:avLst/>
              <a:gdLst/>
              <a:ahLst/>
              <a:cxnLst/>
              <a:rect l="l" t="t" r="r" b="b"/>
              <a:pathLst>
                <a:path w="1369" h="1308" extrusionOk="0">
                  <a:moveTo>
                    <a:pt x="670" y="1"/>
                  </a:moveTo>
                  <a:cubicBezTo>
                    <a:pt x="305" y="1"/>
                    <a:pt x="1" y="274"/>
                    <a:pt x="1" y="639"/>
                  </a:cubicBezTo>
                  <a:cubicBezTo>
                    <a:pt x="1" y="1004"/>
                    <a:pt x="305" y="1308"/>
                    <a:pt x="670" y="1308"/>
                  </a:cubicBezTo>
                  <a:cubicBezTo>
                    <a:pt x="1065" y="1308"/>
                    <a:pt x="1369" y="1004"/>
                    <a:pt x="1369" y="639"/>
                  </a:cubicBezTo>
                  <a:cubicBezTo>
                    <a:pt x="1369" y="274"/>
                    <a:pt x="1065" y="1"/>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3" name="Google Shape;31983;p14"/>
            <p:cNvSpPr/>
            <p:nvPr/>
          </p:nvSpPr>
          <p:spPr>
            <a:xfrm>
              <a:off x="275350" y="4377250"/>
              <a:ext cx="32700" cy="31175"/>
            </a:xfrm>
            <a:custGeom>
              <a:avLst/>
              <a:gdLst/>
              <a:ahLst/>
              <a:cxnLst/>
              <a:rect l="l" t="t" r="r" b="b"/>
              <a:pathLst>
                <a:path w="1308" h="1247" extrusionOk="0">
                  <a:moveTo>
                    <a:pt x="639" y="1"/>
                  </a:moveTo>
                  <a:cubicBezTo>
                    <a:pt x="274" y="1"/>
                    <a:pt x="0" y="274"/>
                    <a:pt x="0" y="639"/>
                  </a:cubicBezTo>
                  <a:cubicBezTo>
                    <a:pt x="0" y="973"/>
                    <a:pt x="274" y="1247"/>
                    <a:pt x="639" y="1247"/>
                  </a:cubicBezTo>
                  <a:cubicBezTo>
                    <a:pt x="1003" y="1247"/>
                    <a:pt x="1307" y="973"/>
                    <a:pt x="1307" y="639"/>
                  </a:cubicBezTo>
                  <a:cubicBezTo>
                    <a:pt x="1307" y="274"/>
                    <a:pt x="100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4" name="Google Shape;31984;p14"/>
            <p:cNvSpPr/>
            <p:nvPr/>
          </p:nvSpPr>
          <p:spPr>
            <a:xfrm>
              <a:off x="275350" y="4476800"/>
              <a:ext cx="31950" cy="30425"/>
            </a:xfrm>
            <a:custGeom>
              <a:avLst/>
              <a:gdLst/>
              <a:ahLst/>
              <a:cxnLst/>
              <a:rect l="l" t="t" r="r" b="b"/>
              <a:pathLst>
                <a:path w="1278" h="1217" extrusionOk="0">
                  <a:moveTo>
                    <a:pt x="639" y="0"/>
                  </a:moveTo>
                  <a:cubicBezTo>
                    <a:pt x="304" y="0"/>
                    <a:pt x="0" y="274"/>
                    <a:pt x="0" y="608"/>
                  </a:cubicBezTo>
                  <a:cubicBezTo>
                    <a:pt x="0" y="943"/>
                    <a:pt x="304" y="1216"/>
                    <a:pt x="639" y="1216"/>
                  </a:cubicBezTo>
                  <a:cubicBezTo>
                    <a:pt x="1003" y="1216"/>
                    <a:pt x="1277" y="943"/>
                    <a:pt x="1277" y="608"/>
                  </a:cubicBezTo>
                  <a:cubicBezTo>
                    <a:pt x="127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5" name="Google Shape;31985;p14"/>
            <p:cNvSpPr/>
            <p:nvPr/>
          </p:nvSpPr>
          <p:spPr>
            <a:xfrm>
              <a:off x="276100" y="4576350"/>
              <a:ext cx="31200" cy="29650"/>
            </a:xfrm>
            <a:custGeom>
              <a:avLst/>
              <a:gdLst/>
              <a:ahLst/>
              <a:cxnLst/>
              <a:rect l="l" t="t" r="r" b="b"/>
              <a:pathLst>
                <a:path w="1248" h="1186" extrusionOk="0">
                  <a:moveTo>
                    <a:pt x="609" y="0"/>
                  </a:moveTo>
                  <a:cubicBezTo>
                    <a:pt x="274" y="0"/>
                    <a:pt x="1" y="274"/>
                    <a:pt x="1" y="578"/>
                  </a:cubicBezTo>
                  <a:cubicBezTo>
                    <a:pt x="1" y="912"/>
                    <a:pt x="274" y="1186"/>
                    <a:pt x="609" y="1186"/>
                  </a:cubicBezTo>
                  <a:cubicBezTo>
                    <a:pt x="973" y="1186"/>
                    <a:pt x="1247" y="912"/>
                    <a:pt x="1247" y="578"/>
                  </a:cubicBezTo>
                  <a:cubicBezTo>
                    <a:pt x="1247" y="274"/>
                    <a:pt x="97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6" name="Google Shape;31986;p14"/>
            <p:cNvSpPr/>
            <p:nvPr/>
          </p:nvSpPr>
          <p:spPr>
            <a:xfrm>
              <a:off x="276875" y="4675900"/>
              <a:ext cx="29650" cy="28125"/>
            </a:xfrm>
            <a:custGeom>
              <a:avLst/>
              <a:gdLst/>
              <a:ahLst/>
              <a:cxnLst/>
              <a:rect l="l" t="t" r="r" b="b"/>
              <a:pathLst>
                <a:path w="1186" h="1125" extrusionOk="0">
                  <a:moveTo>
                    <a:pt x="578" y="0"/>
                  </a:moveTo>
                  <a:cubicBezTo>
                    <a:pt x="274" y="0"/>
                    <a:pt x="0" y="274"/>
                    <a:pt x="0" y="578"/>
                  </a:cubicBezTo>
                  <a:cubicBezTo>
                    <a:pt x="0" y="882"/>
                    <a:pt x="274" y="1125"/>
                    <a:pt x="578" y="1125"/>
                  </a:cubicBezTo>
                  <a:cubicBezTo>
                    <a:pt x="912" y="1125"/>
                    <a:pt x="1186" y="882"/>
                    <a:pt x="1186" y="578"/>
                  </a:cubicBezTo>
                  <a:cubicBezTo>
                    <a:pt x="1186" y="274"/>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7" name="Google Shape;31987;p14"/>
            <p:cNvSpPr/>
            <p:nvPr/>
          </p:nvSpPr>
          <p:spPr>
            <a:xfrm>
              <a:off x="277625" y="4776200"/>
              <a:ext cx="28150" cy="26625"/>
            </a:xfrm>
            <a:custGeom>
              <a:avLst/>
              <a:gdLst/>
              <a:ahLst/>
              <a:cxnLst/>
              <a:rect l="l" t="t" r="r" b="b"/>
              <a:pathLst>
                <a:path w="1126" h="1065" extrusionOk="0">
                  <a:moveTo>
                    <a:pt x="548" y="0"/>
                  </a:moveTo>
                  <a:cubicBezTo>
                    <a:pt x="244" y="0"/>
                    <a:pt x="1" y="213"/>
                    <a:pt x="1" y="517"/>
                  </a:cubicBezTo>
                  <a:cubicBezTo>
                    <a:pt x="1" y="821"/>
                    <a:pt x="244" y="1064"/>
                    <a:pt x="548" y="1064"/>
                  </a:cubicBezTo>
                  <a:cubicBezTo>
                    <a:pt x="882" y="1064"/>
                    <a:pt x="1125" y="821"/>
                    <a:pt x="1125" y="517"/>
                  </a:cubicBezTo>
                  <a:cubicBezTo>
                    <a:pt x="1125" y="213"/>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8" name="Google Shape;31988;p14"/>
            <p:cNvSpPr/>
            <p:nvPr/>
          </p:nvSpPr>
          <p:spPr>
            <a:xfrm>
              <a:off x="277625" y="4875750"/>
              <a:ext cx="27375" cy="25850"/>
            </a:xfrm>
            <a:custGeom>
              <a:avLst/>
              <a:gdLst/>
              <a:ahLst/>
              <a:cxnLst/>
              <a:rect l="l" t="t" r="r" b="b"/>
              <a:pathLst>
                <a:path w="1095" h="1034" extrusionOk="0">
                  <a:moveTo>
                    <a:pt x="548" y="0"/>
                  </a:moveTo>
                  <a:cubicBezTo>
                    <a:pt x="244" y="0"/>
                    <a:pt x="1" y="213"/>
                    <a:pt x="1" y="517"/>
                  </a:cubicBezTo>
                  <a:cubicBezTo>
                    <a:pt x="1" y="790"/>
                    <a:pt x="244" y="1034"/>
                    <a:pt x="548" y="1034"/>
                  </a:cubicBezTo>
                  <a:cubicBezTo>
                    <a:pt x="852" y="1034"/>
                    <a:pt x="1095" y="790"/>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9" name="Google Shape;31989;p14"/>
            <p:cNvSpPr/>
            <p:nvPr/>
          </p:nvSpPr>
          <p:spPr>
            <a:xfrm>
              <a:off x="278375" y="4975275"/>
              <a:ext cx="26625" cy="24350"/>
            </a:xfrm>
            <a:custGeom>
              <a:avLst/>
              <a:gdLst/>
              <a:ahLst/>
              <a:cxnLst/>
              <a:rect l="l" t="t" r="r" b="b"/>
              <a:pathLst>
                <a:path w="1065" h="974" extrusionOk="0">
                  <a:moveTo>
                    <a:pt x="518" y="1"/>
                  </a:moveTo>
                  <a:cubicBezTo>
                    <a:pt x="244" y="1"/>
                    <a:pt x="1" y="214"/>
                    <a:pt x="1" y="487"/>
                  </a:cubicBezTo>
                  <a:cubicBezTo>
                    <a:pt x="1" y="761"/>
                    <a:pt x="244" y="974"/>
                    <a:pt x="518" y="974"/>
                  </a:cubicBezTo>
                  <a:cubicBezTo>
                    <a:pt x="822" y="974"/>
                    <a:pt x="1065" y="761"/>
                    <a:pt x="1065" y="487"/>
                  </a:cubicBezTo>
                  <a:cubicBezTo>
                    <a:pt x="1065" y="214"/>
                    <a:pt x="822"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0" name="Google Shape;31990;p14"/>
            <p:cNvSpPr/>
            <p:nvPr/>
          </p:nvSpPr>
          <p:spPr>
            <a:xfrm>
              <a:off x="279150" y="5074825"/>
              <a:ext cx="25100" cy="23600"/>
            </a:xfrm>
            <a:custGeom>
              <a:avLst/>
              <a:gdLst/>
              <a:ahLst/>
              <a:cxnLst/>
              <a:rect l="l" t="t" r="r" b="b"/>
              <a:pathLst>
                <a:path w="1004" h="944" extrusionOk="0">
                  <a:moveTo>
                    <a:pt x="487" y="1"/>
                  </a:moveTo>
                  <a:cubicBezTo>
                    <a:pt x="213" y="1"/>
                    <a:pt x="0" y="214"/>
                    <a:pt x="0" y="457"/>
                  </a:cubicBezTo>
                  <a:cubicBezTo>
                    <a:pt x="0" y="730"/>
                    <a:pt x="213" y="943"/>
                    <a:pt x="487" y="943"/>
                  </a:cubicBezTo>
                  <a:cubicBezTo>
                    <a:pt x="791" y="943"/>
                    <a:pt x="1003" y="730"/>
                    <a:pt x="1003" y="457"/>
                  </a:cubicBezTo>
                  <a:cubicBezTo>
                    <a:pt x="1003"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1" name="Google Shape;31991;p14"/>
            <p:cNvSpPr/>
            <p:nvPr/>
          </p:nvSpPr>
          <p:spPr>
            <a:xfrm>
              <a:off x="279900" y="5174375"/>
              <a:ext cx="23600" cy="22825"/>
            </a:xfrm>
            <a:custGeom>
              <a:avLst/>
              <a:gdLst/>
              <a:ahLst/>
              <a:cxnLst/>
              <a:rect l="l" t="t" r="r" b="b"/>
              <a:pathLst>
                <a:path w="944" h="913" extrusionOk="0">
                  <a:moveTo>
                    <a:pt x="457" y="1"/>
                  </a:moveTo>
                  <a:cubicBezTo>
                    <a:pt x="214" y="1"/>
                    <a:pt x="1" y="213"/>
                    <a:pt x="1" y="457"/>
                  </a:cubicBezTo>
                  <a:cubicBezTo>
                    <a:pt x="1" y="700"/>
                    <a:pt x="214" y="912"/>
                    <a:pt x="457" y="912"/>
                  </a:cubicBezTo>
                  <a:cubicBezTo>
                    <a:pt x="730" y="912"/>
                    <a:pt x="943" y="700"/>
                    <a:pt x="943" y="457"/>
                  </a:cubicBezTo>
                  <a:cubicBezTo>
                    <a:pt x="943" y="21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2" name="Google Shape;31992;p14"/>
            <p:cNvSpPr/>
            <p:nvPr/>
          </p:nvSpPr>
          <p:spPr>
            <a:xfrm>
              <a:off x="279900" y="5273925"/>
              <a:ext cx="23600" cy="22050"/>
            </a:xfrm>
            <a:custGeom>
              <a:avLst/>
              <a:gdLst/>
              <a:ahLst/>
              <a:cxnLst/>
              <a:rect l="l" t="t" r="r" b="b"/>
              <a:pathLst>
                <a:path w="944" h="882" extrusionOk="0">
                  <a:moveTo>
                    <a:pt x="457" y="0"/>
                  </a:moveTo>
                  <a:cubicBezTo>
                    <a:pt x="214" y="0"/>
                    <a:pt x="1" y="183"/>
                    <a:pt x="1" y="426"/>
                  </a:cubicBezTo>
                  <a:cubicBezTo>
                    <a:pt x="1" y="669"/>
                    <a:pt x="214" y="882"/>
                    <a:pt x="457" y="882"/>
                  </a:cubicBezTo>
                  <a:cubicBezTo>
                    <a:pt x="730" y="882"/>
                    <a:pt x="943" y="669"/>
                    <a:pt x="943" y="426"/>
                  </a:cubicBezTo>
                  <a:cubicBezTo>
                    <a:pt x="943" y="183"/>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3" name="Google Shape;31993;p14"/>
            <p:cNvSpPr/>
            <p:nvPr/>
          </p:nvSpPr>
          <p:spPr>
            <a:xfrm>
              <a:off x="280675" y="5373475"/>
              <a:ext cx="22050" cy="20525"/>
            </a:xfrm>
            <a:custGeom>
              <a:avLst/>
              <a:gdLst/>
              <a:ahLst/>
              <a:cxnLst/>
              <a:rect l="l" t="t" r="r" b="b"/>
              <a:pathLst>
                <a:path w="882" h="821" extrusionOk="0">
                  <a:moveTo>
                    <a:pt x="426" y="0"/>
                  </a:moveTo>
                  <a:cubicBezTo>
                    <a:pt x="183" y="0"/>
                    <a:pt x="0" y="183"/>
                    <a:pt x="0" y="426"/>
                  </a:cubicBezTo>
                  <a:cubicBezTo>
                    <a:pt x="0" y="639"/>
                    <a:pt x="183" y="821"/>
                    <a:pt x="426" y="821"/>
                  </a:cubicBezTo>
                  <a:cubicBezTo>
                    <a:pt x="669" y="821"/>
                    <a:pt x="882" y="639"/>
                    <a:pt x="882" y="426"/>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4" name="Google Shape;31994;p14"/>
            <p:cNvSpPr/>
            <p:nvPr/>
          </p:nvSpPr>
          <p:spPr>
            <a:xfrm>
              <a:off x="280675" y="5473025"/>
              <a:ext cx="22050" cy="19775"/>
            </a:xfrm>
            <a:custGeom>
              <a:avLst/>
              <a:gdLst/>
              <a:ahLst/>
              <a:cxnLst/>
              <a:rect l="l" t="t" r="r" b="b"/>
              <a:pathLst>
                <a:path w="882" h="791" extrusionOk="0">
                  <a:moveTo>
                    <a:pt x="426" y="0"/>
                  </a:moveTo>
                  <a:cubicBezTo>
                    <a:pt x="213" y="0"/>
                    <a:pt x="0" y="182"/>
                    <a:pt x="0" y="395"/>
                  </a:cubicBezTo>
                  <a:cubicBezTo>
                    <a:pt x="0" y="608"/>
                    <a:pt x="213" y="790"/>
                    <a:pt x="426" y="790"/>
                  </a:cubicBezTo>
                  <a:cubicBezTo>
                    <a:pt x="669" y="790"/>
                    <a:pt x="882" y="608"/>
                    <a:pt x="882" y="395"/>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5" name="Google Shape;31995;p14"/>
            <p:cNvSpPr/>
            <p:nvPr/>
          </p:nvSpPr>
          <p:spPr>
            <a:xfrm>
              <a:off x="281425" y="5572550"/>
              <a:ext cx="20550" cy="19025"/>
            </a:xfrm>
            <a:custGeom>
              <a:avLst/>
              <a:gdLst/>
              <a:ahLst/>
              <a:cxnLst/>
              <a:rect l="l" t="t" r="r" b="b"/>
              <a:pathLst>
                <a:path w="822" h="761" extrusionOk="0">
                  <a:moveTo>
                    <a:pt x="396" y="1"/>
                  </a:moveTo>
                  <a:cubicBezTo>
                    <a:pt x="183" y="1"/>
                    <a:pt x="1" y="153"/>
                    <a:pt x="1" y="366"/>
                  </a:cubicBezTo>
                  <a:cubicBezTo>
                    <a:pt x="1" y="578"/>
                    <a:pt x="183" y="761"/>
                    <a:pt x="396" y="761"/>
                  </a:cubicBezTo>
                  <a:cubicBezTo>
                    <a:pt x="639" y="761"/>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6" name="Google Shape;31996;p14"/>
            <p:cNvSpPr/>
            <p:nvPr/>
          </p:nvSpPr>
          <p:spPr>
            <a:xfrm>
              <a:off x="281425" y="5672100"/>
              <a:ext cx="19775" cy="18275"/>
            </a:xfrm>
            <a:custGeom>
              <a:avLst/>
              <a:gdLst/>
              <a:ahLst/>
              <a:cxnLst/>
              <a:rect l="l" t="t" r="r" b="b"/>
              <a:pathLst>
                <a:path w="791" h="731" extrusionOk="0">
                  <a:moveTo>
                    <a:pt x="396" y="1"/>
                  </a:moveTo>
                  <a:cubicBezTo>
                    <a:pt x="183" y="1"/>
                    <a:pt x="1" y="153"/>
                    <a:pt x="1" y="365"/>
                  </a:cubicBezTo>
                  <a:cubicBezTo>
                    <a:pt x="1" y="578"/>
                    <a:pt x="183" y="730"/>
                    <a:pt x="396" y="730"/>
                  </a:cubicBezTo>
                  <a:cubicBezTo>
                    <a:pt x="639" y="730"/>
                    <a:pt x="791" y="578"/>
                    <a:pt x="791" y="365"/>
                  </a:cubicBezTo>
                  <a:cubicBezTo>
                    <a:pt x="79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7" name="Google Shape;31997;p14"/>
            <p:cNvSpPr/>
            <p:nvPr/>
          </p:nvSpPr>
          <p:spPr>
            <a:xfrm>
              <a:off x="282175" y="5771650"/>
              <a:ext cx="19025" cy="17500"/>
            </a:xfrm>
            <a:custGeom>
              <a:avLst/>
              <a:gdLst/>
              <a:ahLst/>
              <a:cxnLst/>
              <a:rect l="l" t="t" r="r" b="b"/>
              <a:pathLst>
                <a:path w="761" h="700" extrusionOk="0">
                  <a:moveTo>
                    <a:pt x="366" y="1"/>
                  </a:moveTo>
                  <a:cubicBezTo>
                    <a:pt x="183" y="1"/>
                    <a:pt x="1" y="153"/>
                    <a:pt x="1" y="335"/>
                  </a:cubicBezTo>
                  <a:cubicBezTo>
                    <a:pt x="1" y="548"/>
                    <a:pt x="183" y="700"/>
                    <a:pt x="366" y="700"/>
                  </a:cubicBezTo>
                  <a:cubicBezTo>
                    <a:pt x="578" y="700"/>
                    <a:pt x="761" y="548"/>
                    <a:pt x="761" y="335"/>
                  </a:cubicBezTo>
                  <a:cubicBezTo>
                    <a:pt x="761"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8" name="Google Shape;31998;p14"/>
            <p:cNvSpPr/>
            <p:nvPr/>
          </p:nvSpPr>
          <p:spPr>
            <a:xfrm>
              <a:off x="282950" y="5871200"/>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9" name="Google Shape;31999;p14"/>
            <p:cNvSpPr/>
            <p:nvPr/>
          </p:nvSpPr>
          <p:spPr>
            <a:xfrm>
              <a:off x="282950" y="5970750"/>
              <a:ext cx="17500" cy="15975"/>
            </a:xfrm>
            <a:custGeom>
              <a:avLst/>
              <a:gdLst/>
              <a:ahLst/>
              <a:cxnLst/>
              <a:rect l="l" t="t" r="r" b="b"/>
              <a:pathLst>
                <a:path w="700" h="639" extrusionOk="0">
                  <a:moveTo>
                    <a:pt x="335" y="0"/>
                  </a:moveTo>
                  <a:cubicBezTo>
                    <a:pt x="152" y="0"/>
                    <a:pt x="0" y="122"/>
                    <a:pt x="0" y="304"/>
                  </a:cubicBezTo>
                  <a:cubicBezTo>
                    <a:pt x="0" y="487"/>
                    <a:pt x="152" y="638"/>
                    <a:pt x="335" y="638"/>
                  </a:cubicBezTo>
                  <a:cubicBezTo>
                    <a:pt x="547" y="638"/>
                    <a:pt x="699" y="487"/>
                    <a:pt x="699" y="304"/>
                  </a:cubicBezTo>
                  <a:cubicBezTo>
                    <a:pt x="699" y="12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0" name="Google Shape;32000;p14"/>
            <p:cNvSpPr/>
            <p:nvPr/>
          </p:nvSpPr>
          <p:spPr>
            <a:xfrm>
              <a:off x="283700" y="6069525"/>
              <a:ext cx="16000" cy="15975"/>
            </a:xfrm>
            <a:custGeom>
              <a:avLst/>
              <a:gdLst/>
              <a:ahLst/>
              <a:cxnLst/>
              <a:rect l="l" t="t" r="r" b="b"/>
              <a:pathLst>
                <a:path w="640" h="639" extrusionOk="0">
                  <a:moveTo>
                    <a:pt x="305" y="1"/>
                  </a:moveTo>
                  <a:cubicBezTo>
                    <a:pt x="122" y="1"/>
                    <a:pt x="1" y="153"/>
                    <a:pt x="1" y="305"/>
                  </a:cubicBezTo>
                  <a:cubicBezTo>
                    <a:pt x="1" y="487"/>
                    <a:pt x="122" y="639"/>
                    <a:pt x="305" y="639"/>
                  </a:cubicBezTo>
                  <a:cubicBezTo>
                    <a:pt x="487" y="639"/>
                    <a:pt x="639" y="487"/>
                    <a:pt x="639" y="305"/>
                  </a:cubicBezTo>
                  <a:cubicBezTo>
                    <a:pt x="639" y="153"/>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1" name="Google Shape;32001;p14"/>
            <p:cNvSpPr/>
            <p:nvPr/>
          </p:nvSpPr>
          <p:spPr>
            <a:xfrm>
              <a:off x="137800" y="284500"/>
              <a:ext cx="97300" cy="91200"/>
            </a:xfrm>
            <a:custGeom>
              <a:avLst/>
              <a:gdLst/>
              <a:ahLst/>
              <a:cxnLst/>
              <a:rect l="l" t="t" r="r" b="b"/>
              <a:pathLst>
                <a:path w="3892" h="3648" extrusionOk="0">
                  <a:moveTo>
                    <a:pt x="1946" y="0"/>
                  </a:moveTo>
                  <a:cubicBezTo>
                    <a:pt x="882" y="0"/>
                    <a:pt x="1" y="821"/>
                    <a:pt x="1" y="1824"/>
                  </a:cubicBezTo>
                  <a:cubicBezTo>
                    <a:pt x="1" y="2827"/>
                    <a:pt x="882" y="3648"/>
                    <a:pt x="1946" y="3648"/>
                  </a:cubicBezTo>
                  <a:cubicBezTo>
                    <a:pt x="3010" y="3648"/>
                    <a:pt x="3891" y="2827"/>
                    <a:pt x="3891" y="1824"/>
                  </a:cubicBezTo>
                  <a:cubicBezTo>
                    <a:pt x="3891" y="821"/>
                    <a:pt x="3010" y="0"/>
                    <a:pt x="19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2" name="Google Shape;32002;p14"/>
            <p:cNvSpPr/>
            <p:nvPr/>
          </p:nvSpPr>
          <p:spPr>
            <a:xfrm>
              <a:off x="137800" y="384025"/>
              <a:ext cx="97300" cy="91225"/>
            </a:xfrm>
            <a:custGeom>
              <a:avLst/>
              <a:gdLst/>
              <a:ahLst/>
              <a:cxnLst/>
              <a:rect l="l" t="t" r="r" b="b"/>
              <a:pathLst>
                <a:path w="3892" h="3649" extrusionOk="0">
                  <a:moveTo>
                    <a:pt x="1946" y="1"/>
                  </a:moveTo>
                  <a:cubicBezTo>
                    <a:pt x="882" y="1"/>
                    <a:pt x="1" y="791"/>
                    <a:pt x="1" y="1825"/>
                  </a:cubicBezTo>
                  <a:cubicBezTo>
                    <a:pt x="1" y="2828"/>
                    <a:pt x="882" y="3648"/>
                    <a:pt x="1946" y="3648"/>
                  </a:cubicBezTo>
                  <a:cubicBezTo>
                    <a:pt x="3010" y="3648"/>
                    <a:pt x="3891" y="2828"/>
                    <a:pt x="3891" y="1825"/>
                  </a:cubicBezTo>
                  <a:cubicBezTo>
                    <a:pt x="3891" y="791"/>
                    <a:pt x="3010" y="1"/>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3" name="Google Shape;32003;p14"/>
            <p:cNvSpPr/>
            <p:nvPr/>
          </p:nvSpPr>
          <p:spPr>
            <a:xfrm>
              <a:off x="139325" y="483575"/>
              <a:ext cx="95025" cy="89700"/>
            </a:xfrm>
            <a:custGeom>
              <a:avLst/>
              <a:gdLst/>
              <a:ahLst/>
              <a:cxnLst/>
              <a:rect l="l" t="t" r="r" b="b"/>
              <a:pathLst>
                <a:path w="3801" h="3588" extrusionOk="0">
                  <a:moveTo>
                    <a:pt x="1885" y="1"/>
                  </a:moveTo>
                  <a:cubicBezTo>
                    <a:pt x="852" y="1"/>
                    <a:pt x="1" y="791"/>
                    <a:pt x="1" y="1794"/>
                  </a:cubicBezTo>
                  <a:cubicBezTo>
                    <a:pt x="1" y="2797"/>
                    <a:pt x="852" y="3587"/>
                    <a:pt x="1885" y="3587"/>
                  </a:cubicBezTo>
                  <a:cubicBezTo>
                    <a:pt x="2949" y="3587"/>
                    <a:pt x="3800" y="2797"/>
                    <a:pt x="3800" y="1794"/>
                  </a:cubicBezTo>
                  <a:cubicBezTo>
                    <a:pt x="3800" y="791"/>
                    <a:pt x="294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4" name="Google Shape;32004;p14"/>
            <p:cNvSpPr/>
            <p:nvPr/>
          </p:nvSpPr>
          <p:spPr>
            <a:xfrm>
              <a:off x="139325" y="583125"/>
              <a:ext cx="94250" cy="88925"/>
            </a:xfrm>
            <a:custGeom>
              <a:avLst/>
              <a:gdLst/>
              <a:ahLst/>
              <a:cxnLst/>
              <a:rect l="l" t="t" r="r" b="b"/>
              <a:pathLst>
                <a:path w="3770" h="3557" extrusionOk="0">
                  <a:moveTo>
                    <a:pt x="1885" y="1"/>
                  </a:moveTo>
                  <a:cubicBezTo>
                    <a:pt x="852" y="1"/>
                    <a:pt x="1" y="791"/>
                    <a:pt x="1" y="1763"/>
                  </a:cubicBezTo>
                  <a:cubicBezTo>
                    <a:pt x="1" y="2767"/>
                    <a:pt x="852" y="3557"/>
                    <a:pt x="1885" y="3557"/>
                  </a:cubicBezTo>
                  <a:cubicBezTo>
                    <a:pt x="2919" y="3557"/>
                    <a:pt x="3770" y="2767"/>
                    <a:pt x="3770" y="1763"/>
                  </a:cubicBezTo>
                  <a:cubicBezTo>
                    <a:pt x="3770" y="791"/>
                    <a:pt x="291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5" name="Google Shape;32005;p14"/>
            <p:cNvSpPr/>
            <p:nvPr/>
          </p:nvSpPr>
          <p:spPr>
            <a:xfrm>
              <a:off x="140075" y="682675"/>
              <a:ext cx="92750" cy="87400"/>
            </a:xfrm>
            <a:custGeom>
              <a:avLst/>
              <a:gdLst/>
              <a:ahLst/>
              <a:cxnLst/>
              <a:rect l="l" t="t" r="r" b="b"/>
              <a:pathLst>
                <a:path w="3710" h="3496" extrusionOk="0">
                  <a:moveTo>
                    <a:pt x="1855" y="0"/>
                  </a:moveTo>
                  <a:cubicBezTo>
                    <a:pt x="822" y="0"/>
                    <a:pt x="1" y="791"/>
                    <a:pt x="1" y="1763"/>
                  </a:cubicBezTo>
                  <a:cubicBezTo>
                    <a:pt x="1" y="2736"/>
                    <a:pt x="822" y="3496"/>
                    <a:pt x="1855" y="3496"/>
                  </a:cubicBezTo>
                  <a:cubicBezTo>
                    <a:pt x="2889" y="3496"/>
                    <a:pt x="3709" y="2736"/>
                    <a:pt x="3709" y="1763"/>
                  </a:cubicBezTo>
                  <a:cubicBezTo>
                    <a:pt x="3709" y="791"/>
                    <a:pt x="2889"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6" name="Google Shape;32006;p14"/>
            <p:cNvSpPr/>
            <p:nvPr/>
          </p:nvSpPr>
          <p:spPr>
            <a:xfrm>
              <a:off x="140850" y="782225"/>
              <a:ext cx="91200" cy="86650"/>
            </a:xfrm>
            <a:custGeom>
              <a:avLst/>
              <a:gdLst/>
              <a:ahLst/>
              <a:cxnLst/>
              <a:rect l="l" t="t" r="r" b="b"/>
              <a:pathLst>
                <a:path w="3648" h="3466" extrusionOk="0">
                  <a:moveTo>
                    <a:pt x="1824" y="0"/>
                  </a:moveTo>
                  <a:cubicBezTo>
                    <a:pt x="821" y="0"/>
                    <a:pt x="0" y="790"/>
                    <a:pt x="0" y="1733"/>
                  </a:cubicBezTo>
                  <a:cubicBezTo>
                    <a:pt x="0" y="2705"/>
                    <a:pt x="821" y="3465"/>
                    <a:pt x="1824" y="3465"/>
                  </a:cubicBezTo>
                  <a:cubicBezTo>
                    <a:pt x="2827" y="3465"/>
                    <a:pt x="3648" y="2705"/>
                    <a:pt x="3648" y="1733"/>
                  </a:cubicBezTo>
                  <a:cubicBezTo>
                    <a:pt x="3648" y="790"/>
                    <a:pt x="2827" y="0"/>
                    <a:pt x="18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7" name="Google Shape;32007;p14"/>
            <p:cNvSpPr/>
            <p:nvPr/>
          </p:nvSpPr>
          <p:spPr>
            <a:xfrm>
              <a:off x="141600" y="882525"/>
              <a:ext cx="89700" cy="84375"/>
            </a:xfrm>
            <a:custGeom>
              <a:avLst/>
              <a:gdLst/>
              <a:ahLst/>
              <a:cxnLst/>
              <a:rect l="l" t="t" r="r" b="b"/>
              <a:pathLst>
                <a:path w="3588" h="3375" extrusionOk="0">
                  <a:moveTo>
                    <a:pt x="1794" y="0"/>
                  </a:moveTo>
                  <a:cubicBezTo>
                    <a:pt x="821" y="0"/>
                    <a:pt x="1" y="760"/>
                    <a:pt x="1" y="1703"/>
                  </a:cubicBezTo>
                  <a:cubicBezTo>
                    <a:pt x="1" y="2614"/>
                    <a:pt x="821" y="3374"/>
                    <a:pt x="1794" y="3374"/>
                  </a:cubicBezTo>
                  <a:cubicBezTo>
                    <a:pt x="2797" y="3374"/>
                    <a:pt x="3587" y="2614"/>
                    <a:pt x="3587" y="1703"/>
                  </a:cubicBezTo>
                  <a:cubicBezTo>
                    <a:pt x="358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8" name="Google Shape;32008;p14"/>
            <p:cNvSpPr/>
            <p:nvPr/>
          </p:nvSpPr>
          <p:spPr>
            <a:xfrm>
              <a:off x="142375" y="982075"/>
              <a:ext cx="88175" cy="83600"/>
            </a:xfrm>
            <a:custGeom>
              <a:avLst/>
              <a:gdLst/>
              <a:ahLst/>
              <a:cxnLst/>
              <a:rect l="l" t="t" r="r" b="b"/>
              <a:pathLst>
                <a:path w="3527" h="3344" extrusionOk="0">
                  <a:moveTo>
                    <a:pt x="1763" y="0"/>
                  </a:moveTo>
                  <a:cubicBezTo>
                    <a:pt x="790" y="0"/>
                    <a:pt x="0" y="760"/>
                    <a:pt x="0" y="1672"/>
                  </a:cubicBezTo>
                  <a:cubicBezTo>
                    <a:pt x="0" y="2584"/>
                    <a:pt x="790" y="3344"/>
                    <a:pt x="1763" y="3344"/>
                  </a:cubicBezTo>
                  <a:cubicBezTo>
                    <a:pt x="2736" y="3344"/>
                    <a:pt x="3526" y="2584"/>
                    <a:pt x="3526" y="1672"/>
                  </a:cubicBezTo>
                  <a:cubicBezTo>
                    <a:pt x="3526" y="760"/>
                    <a:pt x="2736" y="0"/>
                    <a:pt x="17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9" name="Google Shape;32009;p14"/>
            <p:cNvSpPr/>
            <p:nvPr/>
          </p:nvSpPr>
          <p:spPr>
            <a:xfrm>
              <a:off x="143125" y="1082375"/>
              <a:ext cx="86650" cy="81325"/>
            </a:xfrm>
            <a:custGeom>
              <a:avLst/>
              <a:gdLst/>
              <a:ahLst/>
              <a:cxnLst/>
              <a:rect l="l" t="t" r="r" b="b"/>
              <a:pathLst>
                <a:path w="3466" h="3253" extrusionOk="0">
                  <a:moveTo>
                    <a:pt x="1733" y="0"/>
                  </a:moveTo>
                  <a:cubicBezTo>
                    <a:pt x="791" y="0"/>
                    <a:pt x="1" y="730"/>
                    <a:pt x="1" y="1611"/>
                  </a:cubicBezTo>
                  <a:cubicBezTo>
                    <a:pt x="1" y="2523"/>
                    <a:pt x="791" y="3253"/>
                    <a:pt x="1733" y="3253"/>
                  </a:cubicBezTo>
                  <a:cubicBezTo>
                    <a:pt x="2706" y="3253"/>
                    <a:pt x="3466" y="2523"/>
                    <a:pt x="3466" y="1611"/>
                  </a:cubicBezTo>
                  <a:cubicBezTo>
                    <a:pt x="3466" y="730"/>
                    <a:pt x="2706"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0" name="Google Shape;32010;p14"/>
            <p:cNvSpPr/>
            <p:nvPr/>
          </p:nvSpPr>
          <p:spPr>
            <a:xfrm>
              <a:off x="143875" y="1181925"/>
              <a:ext cx="85150" cy="80575"/>
            </a:xfrm>
            <a:custGeom>
              <a:avLst/>
              <a:gdLst/>
              <a:ahLst/>
              <a:cxnLst/>
              <a:rect l="l" t="t" r="r" b="b"/>
              <a:pathLst>
                <a:path w="3406" h="3223" extrusionOk="0">
                  <a:moveTo>
                    <a:pt x="1703" y="0"/>
                  </a:moveTo>
                  <a:cubicBezTo>
                    <a:pt x="761" y="0"/>
                    <a:pt x="1" y="699"/>
                    <a:pt x="1" y="1611"/>
                  </a:cubicBezTo>
                  <a:cubicBezTo>
                    <a:pt x="1" y="2493"/>
                    <a:pt x="761" y="3222"/>
                    <a:pt x="1703" y="3222"/>
                  </a:cubicBezTo>
                  <a:cubicBezTo>
                    <a:pt x="2645" y="3222"/>
                    <a:pt x="3405" y="2493"/>
                    <a:pt x="3405" y="1611"/>
                  </a:cubicBezTo>
                  <a:cubicBezTo>
                    <a:pt x="3405" y="699"/>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1" name="Google Shape;32011;p14"/>
            <p:cNvSpPr/>
            <p:nvPr/>
          </p:nvSpPr>
          <p:spPr>
            <a:xfrm>
              <a:off x="144650" y="1281475"/>
              <a:ext cx="83600" cy="79050"/>
            </a:xfrm>
            <a:custGeom>
              <a:avLst/>
              <a:gdLst/>
              <a:ahLst/>
              <a:cxnLst/>
              <a:rect l="l" t="t" r="r" b="b"/>
              <a:pathLst>
                <a:path w="3344" h="3162" extrusionOk="0">
                  <a:moveTo>
                    <a:pt x="1672" y="0"/>
                  </a:moveTo>
                  <a:cubicBezTo>
                    <a:pt x="760" y="0"/>
                    <a:pt x="0" y="699"/>
                    <a:pt x="0" y="1581"/>
                  </a:cubicBezTo>
                  <a:cubicBezTo>
                    <a:pt x="0" y="2462"/>
                    <a:pt x="760" y="3161"/>
                    <a:pt x="1672" y="3161"/>
                  </a:cubicBezTo>
                  <a:cubicBezTo>
                    <a:pt x="2614" y="3161"/>
                    <a:pt x="3344" y="2462"/>
                    <a:pt x="3344" y="1581"/>
                  </a:cubicBezTo>
                  <a:cubicBezTo>
                    <a:pt x="3344" y="699"/>
                    <a:pt x="2614"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2" name="Google Shape;32012;p14"/>
            <p:cNvSpPr/>
            <p:nvPr/>
          </p:nvSpPr>
          <p:spPr>
            <a:xfrm>
              <a:off x="145400" y="1381775"/>
              <a:ext cx="82100" cy="76775"/>
            </a:xfrm>
            <a:custGeom>
              <a:avLst/>
              <a:gdLst/>
              <a:ahLst/>
              <a:cxnLst/>
              <a:rect l="l" t="t" r="r" b="b"/>
              <a:pathLst>
                <a:path w="3284" h="3071" extrusionOk="0">
                  <a:moveTo>
                    <a:pt x="1642" y="0"/>
                  </a:moveTo>
                  <a:cubicBezTo>
                    <a:pt x="730" y="0"/>
                    <a:pt x="1" y="699"/>
                    <a:pt x="1" y="1550"/>
                  </a:cubicBezTo>
                  <a:cubicBezTo>
                    <a:pt x="1" y="2402"/>
                    <a:pt x="730" y="3070"/>
                    <a:pt x="1642" y="3070"/>
                  </a:cubicBezTo>
                  <a:cubicBezTo>
                    <a:pt x="2554" y="3070"/>
                    <a:pt x="3283" y="2402"/>
                    <a:pt x="3283" y="1550"/>
                  </a:cubicBezTo>
                  <a:cubicBezTo>
                    <a:pt x="328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3" name="Google Shape;32013;p14"/>
            <p:cNvSpPr/>
            <p:nvPr/>
          </p:nvSpPr>
          <p:spPr>
            <a:xfrm>
              <a:off x="146175" y="1481325"/>
              <a:ext cx="80575" cy="76000"/>
            </a:xfrm>
            <a:custGeom>
              <a:avLst/>
              <a:gdLst/>
              <a:ahLst/>
              <a:cxnLst/>
              <a:rect l="l" t="t" r="r" b="b"/>
              <a:pathLst>
                <a:path w="3223" h="3040" extrusionOk="0">
                  <a:moveTo>
                    <a:pt x="1611" y="0"/>
                  </a:moveTo>
                  <a:cubicBezTo>
                    <a:pt x="730" y="0"/>
                    <a:pt x="0" y="669"/>
                    <a:pt x="0" y="1520"/>
                  </a:cubicBezTo>
                  <a:cubicBezTo>
                    <a:pt x="0" y="2371"/>
                    <a:pt x="730" y="3040"/>
                    <a:pt x="1611" y="3040"/>
                  </a:cubicBezTo>
                  <a:cubicBezTo>
                    <a:pt x="2493" y="3040"/>
                    <a:pt x="3222" y="2371"/>
                    <a:pt x="3222" y="1520"/>
                  </a:cubicBezTo>
                  <a:cubicBezTo>
                    <a:pt x="3222" y="669"/>
                    <a:pt x="2493" y="0"/>
                    <a:pt x="1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4" name="Google Shape;32014;p14"/>
            <p:cNvSpPr/>
            <p:nvPr/>
          </p:nvSpPr>
          <p:spPr>
            <a:xfrm>
              <a:off x="146925" y="1581625"/>
              <a:ext cx="79050" cy="73725"/>
            </a:xfrm>
            <a:custGeom>
              <a:avLst/>
              <a:gdLst/>
              <a:ahLst/>
              <a:cxnLst/>
              <a:rect l="l" t="t" r="r" b="b"/>
              <a:pathLst>
                <a:path w="3162" h="2949" extrusionOk="0">
                  <a:moveTo>
                    <a:pt x="1581" y="0"/>
                  </a:moveTo>
                  <a:cubicBezTo>
                    <a:pt x="730" y="0"/>
                    <a:pt x="1" y="639"/>
                    <a:pt x="1" y="1459"/>
                  </a:cubicBezTo>
                  <a:cubicBezTo>
                    <a:pt x="1" y="2280"/>
                    <a:pt x="730" y="2949"/>
                    <a:pt x="1581" y="2949"/>
                  </a:cubicBezTo>
                  <a:cubicBezTo>
                    <a:pt x="2463" y="2949"/>
                    <a:pt x="3162" y="2280"/>
                    <a:pt x="3162" y="1459"/>
                  </a:cubicBezTo>
                  <a:cubicBezTo>
                    <a:pt x="3162" y="63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5" name="Google Shape;32015;p14"/>
            <p:cNvSpPr/>
            <p:nvPr/>
          </p:nvSpPr>
          <p:spPr>
            <a:xfrm>
              <a:off x="147675" y="1681175"/>
              <a:ext cx="77550" cy="72975"/>
            </a:xfrm>
            <a:custGeom>
              <a:avLst/>
              <a:gdLst/>
              <a:ahLst/>
              <a:cxnLst/>
              <a:rect l="l" t="t" r="r" b="b"/>
              <a:pathLst>
                <a:path w="3102" h="2919" extrusionOk="0">
                  <a:moveTo>
                    <a:pt x="1551" y="0"/>
                  </a:moveTo>
                  <a:cubicBezTo>
                    <a:pt x="700" y="0"/>
                    <a:pt x="1" y="638"/>
                    <a:pt x="1" y="1459"/>
                  </a:cubicBezTo>
                  <a:cubicBezTo>
                    <a:pt x="1" y="2249"/>
                    <a:pt x="700" y="2918"/>
                    <a:pt x="1551" y="2918"/>
                  </a:cubicBezTo>
                  <a:cubicBezTo>
                    <a:pt x="2402" y="2918"/>
                    <a:pt x="3101" y="2249"/>
                    <a:pt x="3101" y="1459"/>
                  </a:cubicBezTo>
                  <a:cubicBezTo>
                    <a:pt x="3101" y="638"/>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6" name="Google Shape;32016;p14"/>
            <p:cNvSpPr/>
            <p:nvPr/>
          </p:nvSpPr>
          <p:spPr>
            <a:xfrm>
              <a:off x="148450" y="1780700"/>
              <a:ext cx="76000" cy="71475"/>
            </a:xfrm>
            <a:custGeom>
              <a:avLst/>
              <a:gdLst/>
              <a:ahLst/>
              <a:cxnLst/>
              <a:rect l="l" t="t" r="r" b="b"/>
              <a:pathLst>
                <a:path w="3040" h="2859" extrusionOk="0">
                  <a:moveTo>
                    <a:pt x="1520" y="1"/>
                  </a:moveTo>
                  <a:cubicBezTo>
                    <a:pt x="699" y="1"/>
                    <a:pt x="0" y="639"/>
                    <a:pt x="0" y="1430"/>
                  </a:cubicBezTo>
                  <a:cubicBezTo>
                    <a:pt x="0" y="2220"/>
                    <a:pt x="699" y="2858"/>
                    <a:pt x="1520" y="2858"/>
                  </a:cubicBezTo>
                  <a:cubicBezTo>
                    <a:pt x="2371" y="2858"/>
                    <a:pt x="3040" y="2220"/>
                    <a:pt x="3040" y="143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7" name="Google Shape;32017;p14"/>
            <p:cNvSpPr/>
            <p:nvPr/>
          </p:nvSpPr>
          <p:spPr>
            <a:xfrm>
              <a:off x="149200" y="1880250"/>
              <a:ext cx="74500" cy="70700"/>
            </a:xfrm>
            <a:custGeom>
              <a:avLst/>
              <a:gdLst/>
              <a:ahLst/>
              <a:cxnLst/>
              <a:rect l="l" t="t" r="r" b="b"/>
              <a:pathLst>
                <a:path w="2980" h="2828" extrusionOk="0">
                  <a:moveTo>
                    <a:pt x="1490" y="1"/>
                  </a:moveTo>
                  <a:cubicBezTo>
                    <a:pt x="669" y="1"/>
                    <a:pt x="1" y="639"/>
                    <a:pt x="1" y="1429"/>
                  </a:cubicBezTo>
                  <a:cubicBezTo>
                    <a:pt x="1" y="2189"/>
                    <a:pt x="669" y="2828"/>
                    <a:pt x="1490" y="2828"/>
                  </a:cubicBezTo>
                  <a:cubicBezTo>
                    <a:pt x="2311" y="2828"/>
                    <a:pt x="2979" y="2189"/>
                    <a:pt x="2979" y="142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8" name="Google Shape;32018;p14"/>
            <p:cNvSpPr/>
            <p:nvPr/>
          </p:nvSpPr>
          <p:spPr>
            <a:xfrm>
              <a:off x="149975" y="1980575"/>
              <a:ext cx="72975" cy="68400"/>
            </a:xfrm>
            <a:custGeom>
              <a:avLst/>
              <a:gdLst/>
              <a:ahLst/>
              <a:cxnLst/>
              <a:rect l="l" t="t" r="r" b="b"/>
              <a:pathLst>
                <a:path w="2919" h="2736" extrusionOk="0">
                  <a:moveTo>
                    <a:pt x="1459" y="0"/>
                  </a:moveTo>
                  <a:cubicBezTo>
                    <a:pt x="669" y="0"/>
                    <a:pt x="0" y="608"/>
                    <a:pt x="0" y="1368"/>
                  </a:cubicBezTo>
                  <a:cubicBezTo>
                    <a:pt x="0" y="2128"/>
                    <a:pt x="669" y="2736"/>
                    <a:pt x="1459" y="2736"/>
                  </a:cubicBezTo>
                  <a:cubicBezTo>
                    <a:pt x="2280" y="2736"/>
                    <a:pt x="2918" y="2128"/>
                    <a:pt x="2918" y="1368"/>
                  </a:cubicBezTo>
                  <a:cubicBezTo>
                    <a:pt x="2918" y="608"/>
                    <a:pt x="228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9" name="Google Shape;32019;p14"/>
            <p:cNvSpPr/>
            <p:nvPr/>
          </p:nvSpPr>
          <p:spPr>
            <a:xfrm>
              <a:off x="151475" y="2080875"/>
              <a:ext cx="69950" cy="66125"/>
            </a:xfrm>
            <a:custGeom>
              <a:avLst/>
              <a:gdLst/>
              <a:ahLst/>
              <a:cxnLst/>
              <a:rect l="l" t="t" r="r" b="b"/>
              <a:pathLst>
                <a:path w="2798" h="2645" extrusionOk="0">
                  <a:moveTo>
                    <a:pt x="1399" y="0"/>
                  </a:moveTo>
                  <a:cubicBezTo>
                    <a:pt x="609" y="0"/>
                    <a:pt x="1" y="578"/>
                    <a:pt x="1" y="1307"/>
                  </a:cubicBezTo>
                  <a:cubicBezTo>
                    <a:pt x="1" y="2067"/>
                    <a:pt x="609" y="2645"/>
                    <a:pt x="1399" y="2645"/>
                  </a:cubicBezTo>
                  <a:cubicBezTo>
                    <a:pt x="2189" y="2645"/>
                    <a:pt x="2797" y="2067"/>
                    <a:pt x="2797" y="1307"/>
                  </a:cubicBezTo>
                  <a:cubicBezTo>
                    <a:pt x="2797" y="57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0" name="Google Shape;32020;p14"/>
            <p:cNvSpPr/>
            <p:nvPr/>
          </p:nvSpPr>
          <p:spPr>
            <a:xfrm>
              <a:off x="152250" y="2180425"/>
              <a:ext cx="68400" cy="64600"/>
            </a:xfrm>
            <a:custGeom>
              <a:avLst/>
              <a:gdLst/>
              <a:ahLst/>
              <a:cxnLst/>
              <a:rect l="l" t="t" r="r" b="b"/>
              <a:pathLst>
                <a:path w="2736" h="2584" extrusionOk="0">
                  <a:moveTo>
                    <a:pt x="1368" y="0"/>
                  </a:moveTo>
                  <a:cubicBezTo>
                    <a:pt x="608" y="0"/>
                    <a:pt x="0" y="578"/>
                    <a:pt x="0" y="1307"/>
                  </a:cubicBezTo>
                  <a:cubicBezTo>
                    <a:pt x="0" y="2006"/>
                    <a:pt x="60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1" name="Google Shape;32021;p14"/>
            <p:cNvSpPr/>
            <p:nvPr/>
          </p:nvSpPr>
          <p:spPr>
            <a:xfrm>
              <a:off x="153000" y="2280725"/>
              <a:ext cx="66900" cy="63100"/>
            </a:xfrm>
            <a:custGeom>
              <a:avLst/>
              <a:gdLst/>
              <a:ahLst/>
              <a:cxnLst/>
              <a:rect l="l" t="t" r="r" b="b"/>
              <a:pathLst>
                <a:path w="2676" h="2524" extrusionOk="0">
                  <a:moveTo>
                    <a:pt x="1338" y="0"/>
                  </a:moveTo>
                  <a:cubicBezTo>
                    <a:pt x="609" y="0"/>
                    <a:pt x="1" y="547"/>
                    <a:pt x="1" y="1246"/>
                  </a:cubicBezTo>
                  <a:cubicBezTo>
                    <a:pt x="1" y="1946"/>
                    <a:pt x="609" y="2523"/>
                    <a:pt x="1338" y="2523"/>
                  </a:cubicBezTo>
                  <a:cubicBezTo>
                    <a:pt x="2068" y="2523"/>
                    <a:pt x="2676" y="1946"/>
                    <a:pt x="2676" y="1246"/>
                  </a:cubicBezTo>
                  <a:cubicBezTo>
                    <a:pt x="2676" y="547"/>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2" name="Google Shape;32022;p14"/>
            <p:cNvSpPr/>
            <p:nvPr/>
          </p:nvSpPr>
          <p:spPr>
            <a:xfrm>
              <a:off x="153000" y="2379500"/>
              <a:ext cx="66900" cy="63100"/>
            </a:xfrm>
            <a:custGeom>
              <a:avLst/>
              <a:gdLst/>
              <a:ahLst/>
              <a:cxnLst/>
              <a:rect l="l" t="t" r="r" b="b"/>
              <a:pathLst>
                <a:path w="2676" h="2524" extrusionOk="0">
                  <a:moveTo>
                    <a:pt x="1338" y="1"/>
                  </a:moveTo>
                  <a:cubicBezTo>
                    <a:pt x="609" y="1"/>
                    <a:pt x="1" y="578"/>
                    <a:pt x="1" y="1277"/>
                  </a:cubicBezTo>
                  <a:cubicBezTo>
                    <a:pt x="1" y="1946"/>
                    <a:pt x="609" y="2524"/>
                    <a:pt x="1338" y="2524"/>
                  </a:cubicBezTo>
                  <a:cubicBezTo>
                    <a:pt x="2068" y="2524"/>
                    <a:pt x="2676" y="1946"/>
                    <a:pt x="2676" y="1277"/>
                  </a:cubicBezTo>
                  <a:cubicBezTo>
                    <a:pt x="2676" y="578"/>
                    <a:pt x="2068"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3" name="Google Shape;32023;p14"/>
            <p:cNvSpPr/>
            <p:nvPr/>
          </p:nvSpPr>
          <p:spPr>
            <a:xfrm>
              <a:off x="154525" y="2480575"/>
              <a:ext cx="63850" cy="59300"/>
            </a:xfrm>
            <a:custGeom>
              <a:avLst/>
              <a:gdLst/>
              <a:ahLst/>
              <a:cxnLst/>
              <a:rect l="l" t="t" r="r" b="b"/>
              <a:pathLst>
                <a:path w="2554" h="2372" extrusionOk="0">
                  <a:moveTo>
                    <a:pt x="1277" y="0"/>
                  </a:moveTo>
                  <a:cubicBezTo>
                    <a:pt x="578" y="0"/>
                    <a:pt x="0" y="517"/>
                    <a:pt x="0" y="1186"/>
                  </a:cubicBezTo>
                  <a:cubicBezTo>
                    <a:pt x="0" y="1854"/>
                    <a:pt x="578" y="2371"/>
                    <a:pt x="1277" y="2371"/>
                  </a:cubicBezTo>
                  <a:cubicBezTo>
                    <a:pt x="1976" y="2371"/>
                    <a:pt x="2554" y="1854"/>
                    <a:pt x="2554" y="1186"/>
                  </a:cubicBezTo>
                  <a:cubicBezTo>
                    <a:pt x="2554"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4" name="Google Shape;32024;p14"/>
            <p:cNvSpPr/>
            <p:nvPr/>
          </p:nvSpPr>
          <p:spPr>
            <a:xfrm>
              <a:off x="155275" y="2579350"/>
              <a:ext cx="63100" cy="59300"/>
            </a:xfrm>
            <a:custGeom>
              <a:avLst/>
              <a:gdLst/>
              <a:ahLst/>
              <a:cxnLst/>
              <a:rect l="l" t="t" r="r" b="b"/>
              <a:pathLst>
                <a:path w="2524" h="2372" extrusionOk="0">
                  <a:moveTo>
                    <a:pt x="1247" y="1"/>
                  </a:moveTo>
                  <a:cubicBezTo>
                    <a:pt x="548" y="1"/>
                    <a:pt x="1" y="548"/>
                    <a:pt x="1" y="1186"/>
                  </a:cubicBezTo>
                  <a:cubicBezTo>
                    <a:pt x="1" y="1855"/>
                    <a:pt x="548" y="2372"/>
                    <a:pt x="1247" y="2372"/>
                  </a:cubicBezTo>
                  <a:cubicBezTo>
                    <a:pt x="1946" y="2372"/>
                    <a:pt x="2524" y="1855"/>
                    <a:pt x="2524" y="1186"/>
                  </a:cubicBezTo>
                  <a:cubicBezTo>
                    <a:pt x="2524"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5" name="Google Shape;32025;p14"/>
            <p:cNvSpPr/>
            <p:nvPr/>
          </p:nvSpPr>
          <p:spPr>
            <a:xfrm>
              <a:off x="156050" y="2679650"/>
              <a:ext cx="60800" cy="57775"/>
            </a:xfrm>
            <a:custGeom>
              <a:avLst/>
              <a:gdLst/>
              <a:ahLst/>
              <a:cxnLst/>
              <a:rect l="l" t="t" r="r" b="b"/>
              <a:pathLst>
                <a:path w="2432" h="2311" extrusionOk="0">
                  <a:moveTo>
                    <a:pt x="1216" y="1"/>
                  </a:moveTo>
                  <a:cubicBezTo>
                    <a:pt x="547" y="1"/>
                    <a:pt x="0" y="518"/>
                    <a:pt x="0" y="1156"/>
                  </a:cubicBezTo>
                  <a:cubicBezTo>
                    <a:pt x="0" y="1794"/>
                    <a:pt x="547" y="2311"/>
                    <a:pt x="1216" y="2311"/>
                  </a:cubicBezTo>
                  <a:cubicBezTo>
                    <a:pt x="1885" y="2311"/>
                    <a:pt x="2432" y="1794"/>
                    <a:pt x="2432" y="1156"/>
                  </a:cubicBezTo>
                  <a:cubicBezTo>
                    <a:pt x="2432" y="51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6" name="Google Shape;32026;p14"/>
            <p:cNvSpPr/>
            <p:nvPr/>
          </p:nvSpPr>
          <p:spPr>
            <a:xfrm>
              <a:off x="156800" y="2779975"/>
              <a:ext cx="59300" cy="55500"/>
            </a:xfrm>
            <a:custGeom>
              <a:avLst/>
              <a:gdLst/>
              <a:ahLst/>
              <a:cxnLst/>
              <a:rect l="l" t="t" r="r" b="b"/>
              <a:pathLst>
                <a:path w="2372" h="2220" extrusionOk="0">
                  <a:moveTo>
                    <a:pt x="1186" y="0"/>
                  </a:moveTo>
                  <a:cubicBezTo>
                    <a:pt x="548" y="0"/>
                    <a:pt x="1" y="486"/>
                    <a:pt x="1" y="1094"/>
                  </a:cubicBezTo>
                  <a:cubicBezTo>
                    <a:pt x="1" y="1702"/>
                    <a:pt x="548" y="2219"/>
                    <a:pt x="1186" y="2219"/>
                  </a:cubicBezTo>
                  <a:cubicBezTo>
                    <a:pt x="1824" y="2219"/>
                    <a:pt x="2372" y="1702"/>
                    <a:pt x="2372" y="1094"/>
                  </a:cubicBezTo>
                  <a:cubicBezTo>
                    <a:pt x="2372"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7" name="Google Shape;32027;p14"/>
            <p:cNvSpPr/>
            <p:nvPr/>
          </p:nvSpPr>
          <p:spPr>
            <a:xfrm>
              <a:off x="157575" y="2878750"/>
              <a:ext cx="57775" cy="55500"/>
            </a:xfrm>
            <a:custGeom>
              <a:avLst/>
              <a:gdLst/>
              <a:ahLst/>
              <a:cxnLst/>
              <a:rect l="l" t="t" r="r" b="b"/>
              <a:pathLst>
                <a:path w="2311" h="2220" extrusionOk="0">
                  <a:moveTo>
                    <a:pt x="1155" y="1"/>
                  </a:moveTo>
                  <a:cubicBezTo>
                    <a:pt x="517" y="1"/>
                    <a:pt x="0" y="517"/>
                    <a:pt x="0" y="1125"/>
                  </a:cubicBezTo>
                  <a:cubicBezTo>
                    <a:pt x="0" y="1733"/>
                    <a:pt x="517" y="2219"/>
                    <a:pt x="1155" y="2219"/>
                  </a:cubicBezTo>
                  <a:cubicBezTo>
                    <a:pt x="1793" y="2219"/>
                    <a:pt x="2310" y="1733"/>
                    <a:pt x="2310" y="1125"/>
                  </a:cubicBezTo>
                  <a:cubicBezTo>
                    <a:pt x="2310" y="51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8" name="Google Shape;32028;p14"/>
            <p:cNvSpPr/>
            <p:nvPr/>
          </p:nvSpPr>
          <p:spPr>
            <a:xfrm>
              <a:off x="158325" y="2979050"/>
              <a:ext cx="56250" cy="53225"/>
            </a:xfrm>
            <a:custGeom>
              <a:avLst/>
              <a:gdLst/>
              <a:ahLst/>
              <a:cxnLst/>
              <a:rect l="l" t="t" r="r" b="b"/>
              <a:pathLst>
                <a:path w="2250" h="2129" extrusionOk="0">
                  <a:moveTo>
                    <a:pt x="1125" y="1"/>
                  </a:moveTo>
                  <a:cubicBezTo>
                    <a:pt x="517" y="1"/>
                    <a:pt x="0" y="487"/>
                    <a:pt x="0" y="1065"/>
                  </a:cubicBezTo>
                  <a:cubicBezTo>
                    <a:pt x="0" y="1642"/>
                    <a:pt x="517" y="2128"/>
                    <a:pt x="1125" y="2128"/>
                  </a:cubicBezTo>
                  <a:cubicBezTo>
                    <a:pt x="1763" y="2128"/>
                    <a:pt x="2250" y="1642"/>
                    <a:pt x="2250" y="1065"/>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9" name="Google Shape;32029;p14"/>
            <p:cNvSpPr/>
            <p:nvPr/>
          </p:nvSpPr>
          <p:spPr>
            <a:xfrm>
              <a:off x="159075" y="3078600"/>
              <a:ext cx="54750" cy="51700"/>
            </a:xfrm>
            <a:custGeom>
              <a:avLst/>
              <a:gdLst/>
              <a:ahLst/>
              <a:cxnLst/>
              <a:rect l="l" t="t" r="r" b="b"/>
              <a:pathLst>
                <a:path w="2190" h="2068" extrusionOk="0">
                  <a:moveTo>
                    <a:pt x="1095" y="1"/>
                  </a:moveTo>
                  <a:cubicBezTo>
                    <a:pt x="487" y="1"/>
                    <a:pt x="1" y="487"/>
                    <a:pt x="1" y="1034"/>
                  </a:cubicBezTo>
                  <a:cubicBezTo>
                    <a:pt x="1" y="1612"/>
                    <a:pt x="487" y="2068"/>
                    <a:pt x="1095" y="2068"/>
                  </a:cubicBezTo>
                  <a:cubicBezTo>
                    <a:pt x="1703" y="2068"/>
                    <a:pt x="2189" y="1612"/>
                    <a:pt x="2189" y="1034"/>
                  </a:cubicBezTo>
                  <a:cubicBezTo>
                    <a:pt x="2189" y="48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0" name="Google Shape;32030;p14"/>
            <p:cNvSpPr/>
            <p:nvPr/>
          </p:nvSpPr>
          <p:spPr>
            <a:xfrm>
              <a:off x="159850" y="3178900"/>
              <a:ext cx="53200" cy="50175"/>
            </a:xfrm>
            <a:custGeom>
              <a:avLst/>
              <a:gdLst/>
              <a:ahLst/>
              <a:cxnLst/>
              <a:rect l="l" t="t" r="r" b="b"/>
              <a:pathLst>
                <a:path w="2128" h="2007" extrusionOk="0">
                  <a:moveTo>
                    <a:pt x="1064" y="1"/>
                  </a:moveTo>
                  <a:cubicBezTo>
                    <a:pt x="487" y="1"/>
                    <a:pt x="0" y="426"/>
                    <a:pt x="0" y="1004"/>
                  </a:cubicBezTo>
                  <a:cubicBezTo>
                    <a:pt x="0" y="1551"/>
                    <a:pt x="487" y="2007"/>
                    <a:pt x="1064" y="2007"/>
                  </a:cubicBezTo>
                  <a:cubicBezTo>
                    <a:pt x="1672" y="2007"/>
                    <a:pt x="2128" y="1551"/>
                    <a:pt x="2128" y="1004"/>
                  </a:cubicBezTo>
                  <a:cubicBezTo>
                    <a:pt x="2128" y="426"/>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1" name="Google Shape;32031;p14"/>
            <p:cNvSpPr/>
            <p:nvPr/>
          </p:nvSpPr>
          <p:spPr>
            <a:xfrm>
              <a:off x="160600" y="3278450"/>
              <a:ext cx="51700" cy="48650"/>
            </a:xfrm>
            <a:custGeom>
              <a:avLst/>
              <a:gdLst/>
              <a:ahLst/>
              <a:cxnLst/>
              <a:rect l="l" t="t" r="r" b="b"/>
              <a:pathLst>
                <a:path w="2068" h="1946" extrusionOk="0">
                  <a:moveTo>
                    <a:pt x="1034" y="1"/>
                  </a:moveTo>
                  <a:cubicBezTo>
                    <a:pt x="457" y="1"/>
                    <a:pt x="1" y="457"/>
                    <a:pt x="1" y="973"/>
                  </a:cubicBezTo>
                  <a:cubicBezTo>
                    <a:pt x="1" y="1520"/>
                    <a:pt x="457" y="1946"/>
                    <a:pt x="1034" y="1946"/>
                  </a:cubicBezTo>
                  <a:cubicBezTo>
                    <a:pt x="1612" y="1946"/>
                    <a:pt x="2068" y="1520"/>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2" name="Google Shape;32032;p14"/>
            <p:cNvSpPr/>
            <p:nvPr/>
          </p:nvSpPr>
          <p:spPr>
            <a:xfrm>
              <a:off x="161375" y="3378000"/>
              <a:ext cx="50175" cy="47900"/>
            </a:xfrm>
            <a:custGeom>
              <a:avLst/>
              <a:gdLst/>
              <a:ahLst/>
              <a:cxnLst/>
              <a:rect l="l" t="t" r="r" b="b"/>
              <a:pathLst>
                <a:path w="2007" h="1916" extrusionOk="0">
                  <a:moveTo>
                    <a:pt x="1003" y="0"/>
                  </a:moveTo>
                  <a:cubicBezTo>
                    <a:pt x="456" y="0"/>
                    <a:pt x="0" y="426"/>
                    <a:pt x="0" y="973"/>
                  </a:cubicBezTo>
                  <a:cubicBezTo>
                    <a:pt x="0" y="1490"/>
                    <a:pt x="456" y="1915"/>
                    <a:pt x="1003" y="1915"/>
                  </a:cubicBezTo>
                  <a:cubicBezTo>
                    <a:pt x="1581" y="1915"/>
                    <a:pt x="2006" y="1490"/>
                    <a:pt x="2006" y="973"/>
                  </a:cubicBezTo>
                  <a:cubicBezTo>
                    <a:pt x="2006" y="426"/>
                    <a:pt x="158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3" name="Google Shape;32033;p14"/>
            <p:cNvSpPr/>
            <p:nvPr/>
          </p:nvSpPr>
          <p:spPr>
            <a:xfrm>
              <a:off x="162125" y="3478300"/>
              <a:ext cx="48650" cy="45625"/>
            </a:xfrm>
            <a:custGeom>
              <a:avLst/>
              <a:gdLst/>
              <a:ahLst/>
              <a:cxnLst/>
              <a:rect l="l" t="t" r="r" b="b"/>
              <a:pathLst>
                <a:path w="1946" h="1825" extrusionOk="0">
                  <a:moveTo>
                    <a:pt x="973" y="1"/>
                  </a:moveTo>
                  <a:cubicBezTo>
                    <a:pt x="456" y="1"/>
                    <a:pt x="0" y="396"/>
                    <a:pt x="0" y="913"/>
                  </a:cubicBezTo>
                  <a:cubicBezTo>
                    <a:pt x="0" y="1429"/>
                    <a:pt x="456" y="1824"/>
                    <a:pt x="973" y="1824"/>
                  </a:cubicBezTo>
                  <a:cubicBezTo>
                    <a:pt x="1520" y="1824"/>
                    <a:pt x="1946" y="1429"/>
                    <a:pt x="1946" y="913"/>
                  </a:cubicBezTo>
                  <a:cubicBezTo>
                    <a:pt x="1946" y="39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4" name="Google Shape;32034;p14"/>
            <p:cNvSpPr/>
            <p:nvPr/>
          </p:nvSpPr>
          <p:spPr>
            <a:xfrm>
              <a:off x="162875" y="3577850"/>
              <a:ext cx="47900" cy="44850"/>
            </a:xfrm>
            <a:custGeom>
              <a:avLst/>
              <a:gdLst/>
              <a:ahLst/>
              <a:cxnLst/>
              <a:rect l="l" t="t" r="r" b="b"/>
              <a:pathLst>
                <a:path w="1916" h="1794" extrusionOk="0">
                  <a:moveTo>
                    <a:pt x="943" y="1"/>
                  </a:moveTo>
                  <a:cubicBezTo>
                    <a:pt x="426" y="1"/>
                    <a:pt x="1" y="396"/>
                    <a:pt x="1" y="882"/>
                  </a:cubicBezTo>
                  <a:cubicBezTo>
                    <a:pt x="1" y="1399"/>
                    <a:pt x="426" y="1794"/>
                    <a:pt x="943" y="1794"/>
                  </a:cubicBezTo>
                  <a:cubicBezTo>
                    <a:pt x="1460" y="1794"/>
                    <a:pt x="1916" y="1399"/>
                    <a:pt x="1916" y="882"/>
                  </a:cubicBezTo>
                  <a:cubicBezTo>
                    <a:pt x="1916"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5" name="Google Shape;32035;p14"/>
            <p:cNvSpPr/>
            <p:nvPr/>
          </p:nvSpPr>
          <p:spPr>
            <a:xfrm>
              <a:off x="163650" y="3677400"/>
              <a:ext cx="45600" cy="43325"/>
            </a:xfrm>
            <a:custGeom>
              <a:avLst/>
              <a:gdLst/>
              <a:ahLst/>
              <a:cxnLst/>
              <a:rect l="l" t="t" r="r" b="b"/>
              <a:pathLst>
                <a:path w="1824" h="1733" extrusionOk="0">
                  <a:moveTo>
                    <a:pt x="912" y="0"/>
                  </a:moveTo>
                  <a:cubicBezTo>
                    <a:pt x="395" y="0"/>
                    <a:pt x="0" y="395"/>
                    <a:pt x="0" y="882"/>
                  </a:cubicBezTo>
                  <a:cubicBezTo>
                    <a:pt x="0" y="1368"/>
                    <a:pt x="395" y="1733"/>
                    <a:pt x="912" y="1733"/>
                  </a:cubicBezTo>
                  <a:cubicBezTo>
                    <a:pt x="1429" y="1733"/>
                    <a:pt x="1824" y="1368"/>
                    <a:pt x="1824" y="882"/>
                  </a:cubicBezTo>
                  <a:cubicBezTo>
                    <a:pt x="1824" y="39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6" name="Google Shape;32036;p14"/>
            <p:cNvSpPr/>
            <p:nvPr/>
          </p:nvSpPr>
          <p:spPr>
            <a:xfrm>
              <a:off x="164400" y="3777700"/>
              <a:ext cx="44100" cy="41825"/>
            </a:xfrm>
            <a:custGeom>
              <a:avLst/>
              <a:gdLst/>
              <a:ahLst/>
              <a:cxnLst/>
              <a:rect l="l" t="t" r="r" b="b"/>
              <a:pathLst>
                <a:path w="1764" h="1673" extrusionOk="0">
                  <a:moveTo>
                    <a:pt x="882" y="1"/>
                  </a:moveTo>
                  <a:cubicBezTo>
                    <a:pt x="396" y="1"/>
                    <a:pt x="1" y="365"/>
                    <a:pt x="1" y="821"/>
                  </a:cubicBezTo>
                  <a:cubicBezTo>
                    <a:pt x="1" y="1277"/>
                    <a:pt x="396" y="1672"/>
                    <a:pt x="882" y="1672"/>
                  </a:cubicBezTo>
                  <a:cubicBezTo>
                    <a:pt x="1368" y="1672"/>
                    <a:pt x="1764" y="1277"/>
                    <a:pt x="1764" y="821"/>
                  </a:cubicBezTo>
                  <a:cubicBezTo>
                    <a:pt x="1764"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7" name="Google Shape;32037;p14"/>
            <p:cNvSpPr/>
            <p:nvPr/>
          </p:nvSpPr>
          <p:spPr>
            <a:xfrm>
              <a:off x="165175" y="3877250"/>
              <a:ext cx="42575" cy="40300"/>
            </a:xfrm>
            <a:custGeom>
              <a:avLst/>
              <a:gdLst/>
              <a:ahLst/>
              <a:cxnLst/>
              <a:rect l="l" t="t" r="r" b="b"/>
              <a:pathLst>
                <a:path w="1703" h="1612" extrusionOk="0">
                  <a:moveTo>
                    <a:pt x="851" y="0"/>
                  </a:moveTo>
                  <a:cubicBezTo>
                    <a:pt x="365" y="0"/>
                    <a:pt x="0" y="365"/>
                    <a:pt x="0" y="821"/>
                  </a:cubicBezTo>
                  <a:cubicBezTo>
                    <a:pt x="0" y="1247"/>
                    <a:pt x="365" y="1611"/>
                    <a:pt x="851" y="1611"/>
                  </a:cubicBezTo>
                  <a:cubicBezTo>
                    <a:pt x="1337" y="1611"/>
                    <a:pt x="1702" y="1247"/>
                    <a:pt x="1702" y="821"/>
                  </a:cubicBezTo>
                  <a:cubicBezTo>
                    <a:pt x="1702"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8" name="Google Shape;32038;p14"/>
            <p:cNvSpPr/>
            <p:nvPr/>
          </p:nvSpPr>
          <p:spPr>
            <a:xfrm>
              <a:off x="165925" y="3976800"/>
              <a:ext cx="41050" cy="39525"/>
            </a:xfrm>
            <a:custGeom>
              <a:avLst/>
              <a:gdLst/>
              <a:ahLst/>
              <a:cxnLst/>
              <a:rect l="l" t="t" r="r" b="b"/>
              <a:pathLst>
                <a:path w="1642" h="1581" extrusionOk="0">
                  <a:moveTo>
                    <a:pt x="821" y="0"/>
                  </a:moveTo>
                  <a:cubicBezTo>
                    <a:pt x="365" y="0"/>
                    <a:pt x="0" y="365"/>
                    <a:pt x="0" y="790"/>
                  </a:cubicBezTo>
                  <a:cubicBezTo>
                    <a:pt x="0" y="1216"/>
                    <a:pt x="365" y="1581"/>
                    <a:pt x="821" y="1581"/>
                  </a:cubicBezTo>
                  <a:cubicBezTo>
                    <a:pt x="1277" y="1581"/>
                    <a:pt x="1642" y="1216"/>
                    <a:pt x="1642" y="790"/>
                  </a:cubicBezTo>
                  <a:cubicBezTo>
                    <a:pt x="1642" y="36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9" name="Google Shape;32039;p14"/>
            <p:cNvSpPr/>
            <p:nvPr/>
          </p:nvSpPr>
          <p:spPr>
            <a:xfrm>
              <a:off x="166675" y="4076350"/>
              <a:ext cx="40300" cy="38000"/>
            </a:xfrm>
            <a:custGeom>
              <a:avLst/>
              <a:gdLst/>
              <a:ahLst/>
              <a:cxnLst/>
              <a:rect l="l" t="t" r="r" b="b"/>
              <a:pathLst>
                <a:path w="1612" h="1520" extrusionOk="0">
                  <a:moveTo>
                    <a:pt x="791" y="0"/>
                  </a:moveTo>
                  <a:cubicBezTo>
                    <a:pt x="335" y="0"/>
                    <a:pt x="1" y="365"/>
                    <a:pt x="1" y="760"/>
                  </a:cubicBezTo>
                  <a:cubicBezTo>
                    <a:pt x="1" y="1185"/>
                    <a:pt x="335" y="1520"/>
                    <a:pt x="791" y="1520"/>
                  </a:cubicBezTo>
                  <a:cubicBezTo>
                    <a:pt x="1247" y="1520"/>
                    <a:pt x="1612" y="1185"/>
                    <a:pt x="1612" y="760"/>
                  </a:cubicBezTo>
                  <a:cubicBezTo>
                    <a:pt x="1612" y="36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0" name="Google Shape;32040;p14"/>
            <p:cNvSpPr/>
            <p:nvPr/>
          </p:nvSpPr>
          <p:spPr>
            <a:xfrm>
              <a:off x="166675" y="4176650"/>
              <a:ext cx="39550" cy="36500"/>
            </a:xfrm>
            <a:custGeom>
              <a:avLst/>
              <a:gdLst/>
              <a:ahLst/>
              <a:cxnLst/>
              <a:rect l="l" t="t" r="r" b="b"/>
              <a:pathLst>
                <a:path w="1582" h="1460" extrusionOk="0">
                  <a:moveTo>
                    <a:pt x="791" y="0"/>
                  </a:moveTo>
                  <a:cubicBezTo>
                    <a:pt x="366" y="0"/>
                    <a:pt x="1" y="304"/>
                    <a:pt x="1" y="730"/>
                  </a:cubicBezTo>
                  <a:cubicBezTo>
                    <a:pt x="1" y="1125"/>
                    <a:pt x="366" y="1459"/>
                    <a:pt x="791" y="1459"/>
                  </a:cubicBezTo>
                  <a:cubicBezTo>
                    <a:pt x="1217" y="1459"/>
                    <a:pt x="1581" y="1125"/>
                    <a:pt x="1581" y="730"/>
                  </a:cubicBezTo>
                  <a:cubicBezTo>
                    <a:pt x="158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1" name="Google Shape;32041;p14"/>
            <p:cNvSpPr/>
            <p:nvPr/>
          </p:nvSpPr>
          <p:spPr>
            <a:xfrm>
              <a:off x="167450" y="4276200"/>
              <a:ext cx="38000" cy="35725"/>
            </a:xfrm>
            <a:custGeom>
              <a:avLst/>
              <a:gdLst/>
              <a:ahLst/>
              <a:cxnLst/>
              <a:rect l="l" t="t" r="r" b="b"/>
              <a:pathLst>
                <a:path w="1520"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2" name="Google Shape;32042;p14"/>
            <p:cNvSpPr/>
            <p:nvPr/>
          </p:nvSpPr>
          <p:spPr>
            <a:xfrm>
              <a:off x="168200" y="4375725"/>
              <a:ext cx="36500" cy="34225"/>
            </a:xfrm>
            <a:custGeom>
              <a:avLst/>
              <a:gdLst/>
              <a:ahLst/>
              <a:cxnLst/>
              <a:rect l="l" t="t" r="r" b="b"/>
              <a:pathLst>
                <a:path w="1460" h="1369" extrusionOk="0">
                  <a:moveTo>
                    <a:pt x="730" y="1"/>
                  </a:moveTo>
                  <a:cubicBezTo>
                    <a:pt x="335" y="1"/>
                    <a:pt x="1" y="305"/>
                    <a:pt x="1" y="700"/>
                  </a:cubicBezTo>
                  <a:cubicBezTo>
                    <a:pt x="1" y="1065"/>
                    <a:pt x="335" y="1369"/>
                    <a:pt x="730" y="1369"/>
                  </a:cubicBezTo>
                  <a:cubicBezTo>
                    <a:pt x="1125" y="1369"/>
                    <a:pt x="1460" y="1065"/>
                    <a:pt x="1460" y="700"/>
                  </a:cubicBezTo>
                  <a:cubicBezTo>
                    <a:pt x="1460"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3" name="Google Shape;32043;p14"/>
            <p:cNvSpPr/>
            <p:nvPr/>
          </p:nvSpPr>
          <p:spPr>
            <a:xfrm>
              <a:off x="168950" y="4475275"/>
              <a:ext cx="35000" cy="33475"/>
            </a:xfrm>
            <a:custGeom>
              <a:avLst/>
              <a:gdLst/>
              <a:ahLst/>
              <a:cxnLst/>
              <a:rect l="l" t="t" r="r" b="b"/>
              <a:pathLst>
                <a:path w="1400" h="1339" extrusionOk="0">
                  <a:moveTo>
                    <a:pt x="700" y="1"/>
                  </a:moveTo>
                  <a:cubicBezTo>
                    <a:pt x="305" y="1"/>
                    <a:pt x="1" y="305"/>
                    <a:pt x="1" y="669"/>
                  </a:cubicBezTo>
                  <a:cubicBezTo>
                    <a:pt x="1" y="1034"/>
                    <a:pt x="305" y="1338"/>
                    <a:pt x="700" y="1338"/>
                  </a:cubicBezTo>
                  <a:cubicBezTo>
                    <a:pt x="1095" y="1338"/>
                    <a:pt x="1399" y="1034"/>
                    <a:pt x="1399" y="669"/>
                  </a:cubicBezTo>
                  <a:cubicBezTo>
                    <a:pt x="1399" y="305"/>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4" name="Google Shape;32044;p14"/>
            <p:cNvSpPr/>
            <p:nvPr/>
          </p:nvSpPr>
          <p:spPr>
            <a:xfrm>
              <a:off x="169725" y="4574825"/>
              <a:ext cx="33450" cy="31950"/>
            </a:xfrm>
            <a:custGeom>
              <a:avLst/>
              <a:gdLst/>
              <a:ahLst/>
              <a:cxnLst/>
              <a:rect l="l" t="t" r="r" b="b"/>
              <a:pathLst>
                <a:path w="1338" h="1278" extrusionOk="0">
                  <a:moveTo>
                    <a:pt x="669" y="1"/>
                  </a:moveTo>
                  <a:cubicBezTo>
                    <a:pt x="304" y="1"/>
                    <a:pt x="0" y="304"/>
                    <a:pt x="0" y="639"/>
                  </a:cubicBezTo>
                  <a:cubicBezTo>
                    <a:pt x="0" y="1004"/>
                    <a:pt x="304" y="1277"/>
                    <a:pt x="669" y="1277"/>
                  </a:cubicBezTo>
                  <a:cubicBezTo>
                    <a:pt x="1034" y="1277"/>
                    <a:pt x="1338" y="1004"/>
                    <a:pt x="1338" y="639"/>
                  </a:cubicBezTo>
                  <a:cubicBezTo>
                    <a:pt x="1338" y="304"/>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5" name="Google Shape;32045;p14"/>
            <p:cNvSpPr/>
            <p:nvPr/>
          </p:nvSpPr>
          <p:spPr>
            <a:xfrm>
              <a:off x="170475" y="4675125"/>
              <a:ext cx="32700" cy="30425"/>
            </a:xfrm>
            <a:custGeom>
              <a:avLst/>
              <a:gdLst/>
              <a:ahLst/>
              <a:cxnLst/>
              <a:rect l="l" t="t" r="r" b="b"/>
              <a:pathLst>
                <a:path w="1308" h="1217" extrusionOk="0">
                  <a:moveTo>
                    <a:pt x="639" y="1"/>
                  </a:moveTo>
                  <a:cubicBezTo>
                    <a:pt x="274" y="1"/>
                    <a:pt x="1" y="274"/>
                    <a:pt x="1" y="609"/>
                  </a:cubicBezTo>
                  <a:cubicBezTo>
                    <a:pt x="1" y="943"/>
                    <a:pt x="274" y="1217"/>
                    <a:pt x="639" y="1217"/>
                  </a:cubicBezTo>
                  <a:cubicBezTo>
                    <a:pt x="1004" y="1217"/>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6" name="Google Shape;32046;p14"/>
            <p:cNvSpPr/>
            <p:nvPr/>
          </p:nvSpPr>
          <p:spPr>
            <a:xfrm>
              <a:off x="170475" y="4774675"/>
              <a:ext cx="31950" cy="29650"/>
            </a:xfrm>
            <a:custGeom>
              <a:avLst/>
              <a:gdLst/>
              <a:ahLst/>
              <a:cxnLst/>
              <a:rect l="l" t="t" r="r" b="b"/>
              <a:pathLst>
                <a:path w="1278" h="1186" extrusionOk="0">
                  <a:moveTo>
                    <a:pt x="639" y="1"/>
                  </a:moveTo>
                  <a:cubicBezTo>
                    <a:pt x="305" y="1"/>
                    <a:pt x="1" y="244"/>
                    <a:pt x="1" y="578"/>
                  </a:cubicBezTo>
                  <a:cubicBezTo>
                    <a:pt x="1" y="912"/>
                    <a:pt x="305" y="1186"/>
                    <a:pt x="639" y="1186"/>
                  </a:cubicBezTo>
                  <a:cubicBezTo>
                    <a:pt x="1004" y="1186"/>
                    <a:pt x="1277" y="912"/>
                    <a:pt x="1277" y="578"/>
                  </a:cubicBezTo>
                  <a:cubicBezTo>
                    <a:pt x="1277" y="24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7" name="Google Shape;32047;p14"/>
            <p:cNvSpPr/>
            <p:nvPr/>
          </p:nvSpPr>
          <p:spPr>
            <a:xfrm>
              <a:off x="171250" y="4874225"/>
              <a:ext cx="30425" cy="28125"/>
            </a:xfrm>
            <a:custGeom>
              <a:avLst/>
              <a:gdLst/>
              <a:ahLst/>
              <a:cxnLst/>
              <a:rect l="l" t="t" r="r" b="b"/>
              <a:pathLst>
                <a:path w="1217" h="1125" extrusionOk="0">
                  <a:moveTo>
                    <a:pt x="608" y="0"/>
                  </a:moveTo>
                  <a:cubicBezTo>
                    <a:pt x="274" y="0"/>
                    <a:pt x="0" y="244"/>
                    <a:pt x="0" y="578"/>
                  </a:cubicBezTo>
                  <a:cubicBezTo>
                    <a:pt x="0" y="882"/>
                    <a:pt x="274" y="1125"/>
                    <a:pt x="608" y="1125"/>
                  </a:cubicBezTo>
                  <a:cubicBezTo>
                    <a:pt x="942" y="1125"/>
                    <a:pt x="1216" y="882"/>
                    <a:pt x="1216" y="578"/>
                  </a:cubicBezTo>
                  <a:cubicBezTo>
                    <a:pt x="1216" y="24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8" name="Google Shape;32048;p14"/>
            <p:cNvSpPr/>
            <p:nvPr/>
          </p:nvSpPr>
          <p:spPr>
            <a:xfrm>
              <a:off x="172000" y="4973775"/>
              <a:ext cx="29675" cy="27375"/>
            </a:xfrm>
            <a:custGeom>
              <a:avLst/>
              <a:gdLst/>
              <a:ahLst/>
              <a:cxnLst/>
              <a:rect l="l" t="t" r="r" b="b"/>
              <a:pathLst>
                <a:path w="1187" h="1095" extrusionOk="0">
                  <a:moveTo>
                    <a:pt x="578" y="0"/>
                  </a:moveTo>
                  <a:cubicBezTo>
                    <a:pt x="244" y="0"/>
                    <a:pt x="1" y="243"/>
                    <a:pt x="1" y="547"/>
                  </a:cubicBezTo>
                  <a:cubicBezTo>
                    <a:pt x="1" y="851"/>
                    <a:pt x="244" y="1094"/>
                    <a:pt x="578" y="1094"/>
                  </a:cubicBezTo>
                  <a:cubicBezTo>
                    <a:pt x="912" y="1094"/>
                    <a:pt x="1186" y="851"/>
                    <a:pt x="1186" y="547"/>
                  </a:cubicBezTo>
                  <a:cubicBezTo>
                    <a:pt x="1186"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9" name="Google Shape;32049;p14"/>
            <p:cNvSpPr/>
            <p:nvPr/>
          </p:nvSpPr>
          <p:spPr>
            <a:xfrm>
              <a:off x="172750" y="5073325"/>
              <a:ext cx="28150" cy="26600"/>
            </a:xfrm>
            <a:custGeom>
              <a:avLst/>
              <a:gdLst/>
              <a:ahLst/>
              <a:cxnLst/>
              <a:rect l="l" t="t" r="r" b="b"/>
              <a:pathLst>
                <a:path w="1126" h="1064" extrusionOk="0">
                  <a:moveTo>
                    <a:pt x="548" y="0"/>
                  </a:moveTo>
                  <a:cubicBezTo>
                    <a:pt x="244" y="0"/>
                    <a:pt x="1" y="243"/>
                    <a:pt x="1" y="517"/>
                  </a:cubicBezTo>
                  <a:cubicBezTo>
                    <a:pt x="1" y="821"/>
                    <a:pt x="244" y="1064"/>
                    <a:pt x="548" y="1064"/>
                  </a:cubicBezTo>
                  <a:cubicBezTo>
                    <a:pt x="852" y="1064"/>
                    <a:pt x="1126" y="821"/>
                    <a:pt x="1126" y="517"/>
                  </a:cubicBezTo>
                  <a:cubicBezTo>
                    <a:pt x="1126"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0" name="Google Shape;32050;p14"/>
            <p:cNvSpPr/>
            <p:nvPr/>
          </p:nvSpPr>
          <p:spPr>
            <a:xfrm>
              <a:off x="172750" y="5172850"/>
              <a:ext cx="27400" cy="25875"/>
            </a:xfrm>
            <a:custGeom>
              <a:avLst/>
              <a:gdLst/>
              <a:ahLst/>
              <a:cxnLst/>
              <a:rect l="l" t="t" r="r" b="b"/>
              <a:pathLst>
                <a:path w="1096" h="1035" extrusionOk="0">
                  <a:moveTo>
                    <a:pt x="548" y="1"/>
                  </a:moveTo>
                  <a:cubicBezTo>
                    <a:pt x="244" y="1"/>
                    <a:pt x="1" y="244"/>
                    <a:pt x="1" y="518"/>
                  </a:cubicBezTo>
                  <a:cubicBezTo>
                    <a:pt x="1" y="791"/>
                    <a:pt x="244" y="1034"/>
                    <a:pt x="548" y="1034"/>
                  </a:cubicBezTo>
                  <a:cubicBezTo>
                    <a:pt x="852" y="1034"/>
                    <a:pt x="1095" y="791"/>
                    <a:pt x="1095" y="51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1" name="Google Shape;32051;p14"/>
            <p:cNvSpPr/>
            <p:nvPr/>
          </p:nvSpPr>
          <p:spPr>
            <a:xfrm>
              <a:off x="173525" y="5272400"/>
              <a:ext cx="25850" cy="24350"/>
            </a:xfrm>
            <a:custGeom>
              <a:avLst/>
              <a:gdLst/>
              <a:ahLst/>
              <a:cxnLst/>
              <a:rect l="l" t="t" r="r" b="b"/>
              <a:pathLst>
                <a:path w="1034" h="974" extrusionOk="0">
                  <a:moveTo>
                    <a:pt x="517" y="1"/>
                  </a:moveTo>
                  <a:cubicBezTo>
                    <a:pt x="244" y="1"/>
                    <a:pt x="0" y="213"/>
                    <a:pt x="0" y="487"/>
                  </a:cubicBezTo>
                  <a:cubicBezTo>
                    <a:pt x="0" y="761"/>
                    <a:pt x="244" y="973"/>
                    <a:pt x="517" y="973"/>
                  </a:cubicBezTo>
                  <a:cubicBezTo>
                    <a:pt x="791" y="973"/>
                    <a:pt x="1034" y="761"/>
                    <a:pt x="1034" y="487"/>
                  </a:cubicBezTo>
                  <a:cubicBezTo>
                    <a:pt x="1034"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2" name="Google Shape;32052;p14"/>
            <p:cNvSpPr/>
            <p:nvPr/>
          </p:nvSpPr>
          <p:spPr>
            <a:xfrm>
              <a:off x="174275" y="5371950"/>
              <a:ext cx="24350" cy="23575"/>
            </a:xfrm>
            <a:custGeom>
              <a:avLst/>
              <a:gdLst/>
              <a:ahLst/>
              <a:cxnLst/>
              <a:rect l="l" t="t" r="r" b="b"/>
              <a:pathLst>
                <a:path w="974" h="943" extrusionOk="0">
                  <a:moveTo>
                    <a:pt x="487" y="0"/>
                  </a:moveTo>
                  <a:cubicBezTo>
                    <a:pt x="214" y="0"/>
                    <a:pt x="1" y="213"/>
                    <a:pt x="1" y="487"/>
                  </a:cubicBezTo>
                  <a:cubicBezTo>
                    <a:pt x="1" y="730"/>
                    <a:pt x="214" y="943"/>
                    <a:pt x="487" y="943"/>
                  </a:cubicBezTo>
                  <a:cubicBezTo>
                    <a:pt x="761" y="943"/>
                    <a:pt x="973" y="73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3" name="Google Shape;32053;p14"/>
            <p:cNvSpPr/>
            <p:nvPr/>
          </p:nvSpPr>
          <p:spPr>
            <a:xfrm>
              <a:off x="174275" y="5471500"/>
              <a:ext cx="24350" cy="22825"/>
            </a:xfrm>
            <a:custGeom>
              <a:avLst/>
              <a:gdLst/>
              <a:ahLst/>
              <a:cxnLst/>
              <a:rect l="l" t="t" r="r" b="b"/>
              <a:pathLst>
                <a:path w="974" h="913" extrusionOk="0">
                  <a:moveTo>
                    <a:pt x="487" y="0"/>
                  </a:moveTo>
                  <a:cubicBezTo>
                    <a:pt x="214" y="0"/>
                    <a:pt x="1" y="213"/>
                    <a:pt x="1" y="456"/>
                  </a:cubicBezTo>
                  <a:cubicBezTo>
                    <a:pt x="1" y="699"/>
                    <a:pt x="214" y="912"/>
                    <a:pt x="487" y="912"/>
                  </a:cubicBezTo>
                  <a:cubicBezTo>
                    <a:pt x="761" y="912"/>
                    <a:pt x="973" y="699"/>
                    <a:pt x="973" y="456"/>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4" name="Google Shape;32054;p14"/>
            <p:cNvSpPr/>
            <p:nvPr/>
          </p:nvSpPr>
          <p:spPr>
            <a:xfrm>
              <a:off x="175050" y="5571050"/>
              <a:ext cx="22825" cy="22050"/>
            </a:xfrm>
            <a:custGeom>
              <a:avLst/>
              <a:gdLst/>
              <a:ahLst/>
              <a:cxnLst/>
              <a:rect l="l" t="t" r="r" b="b"/>
              <a:pathLst>
                <a:path w="913" h="882" extrusionOk="0">
                  <a:moveTo>
                    <a:pt x="456" y="0"/>
                  </a:moveTo>
                  <a:cubicBezTo>
                    <a:pt x="213" y="0"/>
                    <a:pt x="0" y="182"/>
                    <a:pt x="0" y="426"/>
                  </a:cubicBezTo>
                  <a:cubicBezTo>
                    <a:pt x="0" y="669"/>
                    <a:pt x="213" y="882"/>
                    <a:pt x="456" y="882"/>
                  </a:cubicBezTo>
                  <a:cubicBezTo>
                    <a:pt x="730" y="882"/>
                    <a:pt x="912" y="669"/>
                    <a:pt x="912" y="426"/>
                  </a:cubicBezTo>
                  <a:cubicBezTo>
                    <a:pt x="912"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5" name="Google Shape;32055;p14"/>
            <p:cNvSpPr/>
            <p:nvPr/>
          </p:nvSpPr>
          <p:spPr>
            <a:xfrm>
              <a:off x="175800" y="5670575"/>
              <a:ext cx="22075" cy="21300"/>
            </a:xfrm>
            <a:custGeom>
              <a:avLst/>
              <a:gdLst/>
              <a:ahLst/>
              <a:cxnLst/>
              <a:rect l="l" t="t" r="r" b="b"/>
              <a:pathLst>
                <a:path w="883" h="852" extrusionOk="0">
                  <a:moveTo>
                    <a:pt x="426" y="1"/>
                  </a:moveTo>
                  <a:cubicBezTo>
                    <a:pt x="183" y="1"/>
                    <a:pt x="1" y="183"/>
                    <a:pt x="1" y="426"/>
                  </a:cubicBezTo>
                  <a:cubicBezTo>
                    <a:pt x="1" y="639"/>
                    <a:pt x="183"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6" name="Google Shape;32056;p14"/>
            <p:cNvSpPr/>
            <p:nvPr/>
          </p:nvSpPr>
          <p:spPr>
            <a:xfrm>
              <a:off x="175800" y="5770125"/>
              <a:ext cx="21300" cy="19800"/>
            </a:xfrm>
            <a:custGeom>
              <a:avLst/>
              <a:gdLst/>
              <a:ahLst/>
              <a:cxnLst/>
              <a:rect l="l" t="t" r="r" b="b"/>
              <a:pathLst>
                <a:path w="852" h="792" extrusionOk="0">
                  <a:moveTo>
                    <a:pt x="426" y="1"/>
                  </a:moveTo>
                  <a:cubicBezTo>
                    <a:pt x="183" y="1"/>
                    <a:pt x="1" y="183"/>
                    <a:pt x="1" y="396"/>
                  </a:cubicBezTo>
                  <a:cubicBezTo>
                    <a:pt x="1" y="609"/>
                    <a:pt x="183" y="791"/>
                    <a:pt x="426" y="791"/>
                  </a:cubicBezTo>
                  <a:cubicBezTo>
                    <a:pt x="669" y="791"/>
                    <a:pt x="852" y="609"/>
                    <a:pt x="852" y="39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7" name="Google Shape;32057;p14"/>
            <p:cNvSpPr/>
            <p:nvPr/>
          </p:nvSpPr>
          <p:spPr>
            <a:xfrm>
              <a:off x="176550" y="5869675"/>
              <a:ext cx="19800" cy="19025"/>
            </a:xfrm>
            <a:custGeom>
              <a:avLst/>
              <a:gdLst/>
              <a:ahLst/>
              <a:cxnLst/>
              <a:rect l="l" t="t" r="r" b="b"/>
              <a:pathLst>
                <a:path w="792" h="761" extrusionOk="0">
                  <a:moveTo>
                    <a:pt x="396" y="1"/>
                  </a:moveTo>
                  <a:cubicBezTo>
                    <a:pt x="183" y="1"/>
                    <a:pt x="1" y="183"/>
                    <a:pt x="1" y="396"/>
                  </a:cubicBezTo>
                  <a:cubicBezTo>
                    <a:pt x="1" y="578"/>
                    <a:pt x="183" y="760"/>
                    <a:pt x="396" y="760"/>
                  </a:cubicBezTo>
                  <a:cubicBezTo>
                    <a:pt x="609" y="760"/>
                    <a:pt x="791" y="578"/>
                    <a:pt x="791" y="396"/>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8" name="Google Shape;32058;p14"/>
            <p:cNvSpPr/>
            <p:nvPr/>
          </p:nvSpPr>
          <p:spPr>
            <a:xfrm>
              <a:off x="176550" y="5969225"/>
              <a:ext cx="19800" cy="18250"/>
            </a:xfrm>
            <a:custGeom>
              <a:avLst/>
              <a:gdLst/>
              <a:ahLst/>
              <a:cxnLst/>
              <a:rect l="l" t="t" r="r" b="b"/>
              <a:pathLst>
                <a:path w="792" h="730" extrusionOk="0">
                  <a:moveTo>
                    <a:pt x="396" y="0"/>
                  </a:moveTo>
                  <a:cubicBezTo>
                    <a:pt x="183" y="0"/>
                    <a:pt x="1" y="183"/>
                    <a:pt x="1" y="365"/>
                  </a:cubicBezTo>
                  <a:cubicBezTo>
                    <a:pt x="1" y="578"/>
                    <a:pt x="183" y="730"/>
                    <a:pt x="396" y="730"/>
                  </a:cubicBezTo>
                  <a:cubicBezTo>
                    <a:pt x="609" y="730"/>
                    <a:pt x="791" y="578"/>
                    <a:pt x="791" y="365"/>
                  </a:cubicBezTo>
                  <a:cubicBezTo>
                    <a:pt x="791" y="183"/>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9" name="Google Shape;32059;p14"/>
            <p:cNvSpPr/>
            <p:nvPr/>
          </p:nvSpPr>
          <p:spPr>
            <a:xfrm>
              <a:off x="177325" y="6068775"/>
              <a:ext cx="18250" cy="17500"/>
            </a:xfrm>
            <a:custGeom>
              <a:avLst/>
              <a:gdLst/>
              <a:ahLst/>
              <a:cxnLst/>
              <a:rect l="l" t="t" r="r" b="b"/>
              <a:pathLst>
                <a:path w="730" h="700" extrusionOk="0">
                  <a:moveTo>
                    <a:pt x="365" y="0"/>
                  </a:moveTo>
                  <a:cubicBezTo>
                    <a:pt x="183" y="0"/>
                    <a:pt x="0" y="152"/>
                    <a:pt x="0" y="335"/>
                  </a:cubicBezTo>
                  <a:cubicBezTo>
                    <a:pt x="0" y="547"/>
                    <a:pt x="183" y="699"/>
                    <a:pt x="365" y="699"/>
                  </a:cubicBezTo>
                  <a:cubicBezTo>
                    <a:pt x="578" y="699"/>
                    <a:pt x="730" y="54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60" name="Google Shape;32060;p14"/>
          <p:cNvGrpSpPr/>
          <p:nvPr/>
        </p:nvGrpSpPr>
        <p:grpSpPr>
          <a:xfrm flipH="1">
            <a:off x="5712875" y="-142575"/>
            <a:ext cx="3517575" cy="5801775"/>
            <a:chOff x="137800" y="284500"/>
            <a:chExt cx="3517575" cy="5801775"/>
          </a:xfrm>
        </p:grpSpPr>
        <p:sp>
          <p:nvSpPr>
            <p:cNvPr id="32061" name="Google Shape;32061;p14"/>
            <p:cNvSpPr/>
            <p:nvPr/>
          </p:nvSpPr>
          <p:spPr>
            <a:xfrm>
              <a:off x="3653825" y="329325"/>
              <a:ext cx="1550" cy="1550"/>
            </a:xfrm>
            <a:custGeom>
              <a:avLst/>
              <a:gdLst/>
              <a:ahLst/>
              <a:cxnLst/>
              <a:rect l="l" t="t" r="r" b="b"/>
              <a:pathLst>
                <a:path w="62" h="62" extrusionOk="0">
                  <a:moveTo>
                    <a:pt x="31" y="0"/>
                  </a:moveTo>
                  <a:cubicBezTo>
                    <a:pt x="31" y="0"/>
                    <a:pt x="1" y="31"/>
                    <a:pt x="1" y="31"/>
                  </a:cubicBezTo>
                  <a:cubicBezTo>
                    <a:pt x="1" y="61"/>
                    <a:pt x="31"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2" name="Google Shape;32062;p14"/>
            <p:cNvSpPr/>
            <p:nvPr/>
          </p:nvSpPr>
          <p:spPr>
            <a:xfrm>
              <a:off x="3653825" y="428100"/>
              <a:ext cx="1550" cy="2325"/>
            </a:xfrm>
            <a:custGeom>
              <a:avLst/>
              <a:gdLst/>
              <a:ahLst/>
              <a:cxnLst/>
              <a:rect l="l" t="t" r="r" b="b"/>
              <a:pathLst>
                <a:path w="62" h="93" extrusionOk="0">
                  <a:moveTo>
                    <a:pt x="31" y="1"/>
                  </a:moveTo>
                  <a:cubicBezTo>
                    <a:pt x="31" y="1"/>
                    <a:pt x="1" y="31"/>
                    <a:pt x="1" y="62"/>
                  </a:cubicBezTo>
                  <a:cubicBezTo>
                    <a:pt x="1" y="62"/>
                    <a:pt x="31" y="92"/>
                    <a:pt x="31" y="92"/>
                  </a:cubicBezTo>
                  <a:cubicBezTo>
                    <a:pt x="61" y="92"/>
                    <a:pt x="61" y="62"/>
                    <a:pt x="61" y="62"/>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3" name="Google Shape;32063;p14"/>
            <p:cNvSpPr/>
            <p:nvPr/>
          </p:nvSpPr>
          <p:spPr>
            <a:xfrm>
              <a:off x="3653825" y="527650"/>
              <a:ext cx="1550" cy="1550"/>
            </a:xfrm>
            <a:custGeom>
              <a:avLst/>
              <a:gdLst/>
              <a:ahLst/>
              <a:cxnLst/>
              <a:rect l="l" t="t" r="r" b="b"/>
              <a:pathLst>
                <a:path w="62" h="62" extrusionOk="0">
                  <a:moveTo>
                    <a:pt x="31" y="1"/>
                  </a:moveTo>
                  <a:cubicBezTo>
                    <a:pt x="31" y="1"/>
                    <a:pt x="1" y="31"/>
                    <a:pt x="1" y="31"/>
                  </a:cubicBezTo>
                  <a:cubicBezTo>
                    <a:pt x="1" y="31"/>
                    <a:pt x="31" y="61"/>
                    <a:pt x="31" y="61"/>
                  </a:cubicBezTo>
                  <a:cubicBezTo>
                    <a:pt x="61" y="61"/>
                    <a:pt x="61" y="31"/>
                    <a:pt x="61" y="31"/>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4" name="Google Shape;32064;p14"/>
            <p:cNvSpPr/>
            <p:nvPr/>
          </p:nvSpPr>
          <p:spPr>
            <a:xfrm>
              <a:off x="3653825" y="627200"/>
              <a:ext cx="1550" cy="775"/>
            </a:xfrm>
            <a:custGeom>
              <a:avLst/>
              <a:gdLst/>
              <a:ahLst/>
              <a:cxnLst/>
              <a:rect l="l" t="t" r="r" b="b"/>
              <a:pathLst>
                <a:path w="62" h="31" extrusionOk="0">
                  <a:moveTo>
                    <a:pt x="1" y="0"/>
                  </a:moveTo>
                  <a:cubicBezTo>
                    <a:pt x="1" y="31"/>
                    <a:pt x="31" y="31"/>
                    <a:pt x="31" y="31"/>
                  </a:cubicBezTo>
                  <a:cubicBezTo>
                    <a:pt x="61" y="31"/>
                    <a:pt x="61" y="31"/>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5" name="Google Shape;32065;p14"/>
            <p:cNvSpPr/>
            <p:nvPr/>
          </p:nvSpPr>
          <p:spPr>
            <a:xfrm>
              <a:off x="3654600" y="725975"/>
              <a:ext cx="775" cy="800"/>
            </a:xfrm>
            <a:custGeom>
              <a:avLst/>
              <a:gdLst/>
              <a:ahLst/>
              <a:cxnLst/>
              <a:rect l="l" t="t" r="r" b="b"/>
              <a:pathLst>
                <a:path w="31" h="32" extrusionOk="0">
                  <a:moveTo>
                    <a:pt x="0" y="1"/>
                  </a:moveTo>
                  <a:cubicBezTo>
                    <a:pt x="0" y="1"/>
                    <a:pt x="0" y="31"/>
                    <a:pt x="0" y="31"/>
                  </a:cubicBezTo>
                  <a:lnTo>
                    <a:pt x="30" y="31"/>
                  </a:lnTo>
                  <a:cubicBezTo>
                    <a:pt x="30" y="3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6" name="Google Shape;32066;p14"/>
            <p:cNvSpPr/>
            <p:nvPr/>
          </p:nvSpPr>
          <p:spPr>
            <a:xfrm>
              <a:off x="3654600" y="825525"/>
              <a:ext cx="775" cy="800"/>
            </a:xfrm>
            <a:custGeom>
              <a:avLst/>
              <a:gdLst/>
              <a:ahLst/>
              <a:cxnLst/>
              <a:rect l="l" t="t" r="r" b="b"/>
              <a:pathLst>
                <a:path w="31" h="32" extrusionOk="0">
                  <a:moveTo>
                    <a:pt x="0" y="1"/>
                  </a:moveTo>
                  <a:cubicBezTo>
                    <a:pt x="0" y="1"/>
                    <a:pt x="0" y="31"/>
                    <a:pt x="0" y="31"/>
                  </a:cubicBezTo>
                  <a:cubicBezTo>
                    <a:pt x="0" y="31"/>
                    <a:pt x="30"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7" name="Google Shape;32067;p14"/>
            <p:cNvSpPr/>
            <p:nvPr/>
          </p:nvSpPr>
          <p:spPr>
            <a:xfrm>
              <a:off x="3654600" y="924325"/>
              <a:ext cx="775" cy="775"/>
            </a:xfrm>
            <a:custGeom>
              <a:avLst/>
              <a:gdLst/>
              <a:ahLst/>
              <a:cxnLst/>
              <a:rect l="l" t="t" r="r" b="b"/>
              <a:pathLst>
                <a:path w="31" h="31" extrusionOk="0">
                  <a:moveTo>
                    <a:pt x="0" y="0"/>
                  </a:moveTo>
                  <a:cubicBezTo>
                    <a:pt x="0" y="0"/>
                    <a:pt x="0" y="0"/>
                    <a:pt x="0" y="31"/>
                  </a:cubicBezTo>
                  <a:lnTo>
                    <a:pt x="30" y="31"/>
                  </a:lnTo>
                  <a:cubicBezTo>
                    <a:pt x="3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8" name="Google Shape;32068;p14"/>
            <p:cNvSpPr/>
            <p:nvPr/>
          </p:nvSpPr>
          <p:spPr>
            <a:xfrm>
              <a:off x="3548200" y="329325"/>
              <a:ext cx="2300" cy="2300"/>
            </a:xfrm>
            <a:custGeom>
              <a:avLst/>
              <a:gdLst/>
              <a:ahLst/>
              <a:cxnLst/>
              <a:rect l="l" t="t" r="r" b="b"/>
              <a:pathLst>
                <a:path w="92" h="92" extrusionOk="0">
                  <a:moveTo>
                    <a:pt x="61" y="0"/>
                  </a:moveTo>
                  <a:cubicBezTo>
                    <a:pt x="31" y="0"/>
                    <a:pt x="1" y="0"/>
                    <a:pt x="1" y="31"/>
                  </a:cubicBezTo>
                  <a:cubicBezTo>
                    <a:pt x="1" y="61"/>
                    <a:pt x="31" y="92"/>
                    <a:pt x="61" y="92"/>
                  </a:cubicBezTo>
                  <a:cubicBezTo>
                    <a:pt x="92" y="92"/>
                    <a:pt x="92" y="61"/>
                    <a:pt x="92" y="31"/>
                  </a:cubicBezTo>
                  <a:cubicBezTo>
                    <a:pt x="9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9" name="Google Shape;32069;p14"/>
            <p:cNvSpPr/>
            <p:nvPr/>
          </p:nvSpPr>
          <p:spPr>
            <a:xfrm>
              <a:off x="3548200" y="428100"/>
              <a:ext cx="2300" cy="2325"/>
            </a:xfrm>
            <a:custGeom>
              <a:avLst/>
              <a:gdLst/>
              <a:ahLst/>
              <a:cxnLst/>
              <a:rect l="l" t="t" r="r" b="b"/>
              <a:pathLst>
                <a:path w="92" h="93" extrusionOk="0">
                  <a:moveTo>
                    <a:pt x="61" y="1"/>
                  </a:moveTo>
                  <a:cubicBezTo>
                    <a:pt x="31" y="1"/>
                    <a:pt x="1" y="31"/>
                    <a:pt x="1" y="62"/>
                  </a:cubicBezTo>
                  <a:cubicBezTo>
                    <a:pt x="1" y="62"/>
                    <a:pt x="31" y="92"/>
                    <a:pt x="61" y="92"/>
                  </a:cubicBezTo>
                  <a:cubicBezTo>
                    <a:pt x="92" y="92"/>
                    <a:pt x="92" y="62"/>
                    <a:pt x="92" y="62"/>
                  </a:cubicBezTo>
                  <a:cubicBezTo>
                    <a:pt x="9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0" name="Google Shape;32070;p14"/>
            <p:cNvSpPr/>
            <p:nvPr/>
          </p:nvSpPr>
          <p:spPr>
            <a:xfrm>
              <a:off x="3548200" y="527650"/>
              <a:ext cx="2300" cy="1550"/>
            </a:xfrm>
            <a:custGeom>
              <a:avLst/>
              <a:gdLst/>
              <a:ahLst/>
              <a:cxnLst/>
              <a:rect l="l" t="t" r="r" b="b"/>
              <a:pathLst>
                <a:path w="92" h="62" extrusionOk="0">
                  <a:moveTo>
                    <a:pt x="61" y="1"/>
                  </a:moveTo>
                  <a:cubicBezTo>
                    <a:pt x="31" y="1"/>
                    <a:pt x="1" y="1"/>
                    <a:pt x="1" y="31"/>
                  </a:cubicBezTo>
                  <a:cubicBezTo>
                    <a:pt x="1" y="61"/>
                    <a:pt x="31" y="61"/>
                    <a:pt x="61" y="61"/>
                  </a:cubicBezTo>
                  <a:cubicBezTo>
                    <a:pt x="92" y="61"/>
                    <a:pt x="92" y="61"/>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1" name="Google Shape;32071;p14"/>
            <p:cNvSpPr/>
            <p:nvPr/>
          </p:nvSpPr>
          <p:spPr>
            <a:xfrm>
              <a:off x="3548975" y="626450"/>
              <a:ext cx="1525" cy="1525"/>
            </a:xfrm>
            <a:custGeom>
              <a:avLst/>
              <a:gdLst/>
              <a:ahLst/>
              <a:cxnLst/>
              <a:rect l="l" t="t" r="r" b="b"/>
              <a:pathLst>
                <a:path w="61" h="61" extrusionOk="0">
                  <a:moveTo>
                    <a:pt x="30" y="0"/>
                  </a:moveTo>
                  <a:cubicBezTo>
                    <a:pt x="0" y="0"/>
                    <a:pt x="0" y="30"/>
                    <a:pt x="0" y="30"/>
                  </a:cubicBezTo>
                  <a:cubicBezTo>
                    <a:pt x="0" y="61"/>
                    <a:pt x="0" y="61"/>
                    <a:pt x="30" y="61"/>
                  </a:cubicBezTo>
                  <a:cubicBezTo>
                    <a:pt x="61" y="61"/>
                    <a:pt x="61" y="61"/>
                    <a:pt x="61" y="30"/>
                  </a:cubicBezTo>
                  <a:cubicBezTo>
                    <a:pt x="61" y="30"/>
                    <a:pt x="61"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2" name="Google Shape;32072;p14"/>
            <p:cNvSpPr/>
            <p:nvPr/>
          </p:nvSpPr>
          <p:spPr>
            <a:xfrm>
              <a:off x="3548975" y="725975"/>
              <a:ext cx="1525" cy="1550"/>
            </a:xfrm>
            <a:custGeom>
              <a:avLst/>
              <a:gdLst/>
              <a:ahLst/>
              <a:cxnLst/>
              <a:rect l="l" t="t" r="r" b="b"/>
              <a:pathLst>
                <a:path w="61" h="62" extrusionOk="0">
                  <a:moveTo>
                    <a:pt x="30" y="1"/>
                  </a:moveTo>
                  <a:cubicBezTo>
                    <a:pt x="0" y="1"/>
                    <a:pt x="0" y="1"/>
                    <a:pt x="0" y="31"/>
                  </a:cubicBezTo>
                  <a:cubicBezTo>
                    <a:pt x="0" y="31"/>
                    <a:pt x="0" y="62"/>
                    <a:pt x="30" y="62"/>
                  </a:cubicBezTo>
                  <a:cubicBezTo>
                    <a:pt x="61" y="62"/>
                    <a:pt x="61" y="31"/>
                    <a:pt x="61" y="31"/>
                  </a:cubicBezTo>
                  <a:cubicBezTo>
                    <a:pt x="61" y="1"/>
                    <a:pt x="6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3" name="Google Shape;32073;p14"/>
            <p:cNvSpPr/>
            <p:nvPr/>
          </p:nvSpPr>
          <p:spPr>
            <a:xfrm>
              <a:off x="3548975" y="824775"/>
              <a:ext cx="1525" cy="1550"/>
            </a:xfrm>
            <a:custGeom>
              <a:avLst/>
              <a:gdLst/>
              <a:ahLst/>
              <a:cxnLst/>
              <a:rect l="l" t="t" r="r" b="b"/>
              <a:pathLst>
                <a:path w="61" h="62" extrusionOk="0">
                  <a:moveTo>
                    <a:pt x="30" y="0"/>
                  </a:moveTo>
                  <a:cubicBezTo>
                    <a:pt x="0" y="0"/>
                    <a:pt x="0" y="31"/>
                    <a:pt x="0" y="31"/>
                  </a:cubicBezTo>
                  <a:cubicBezTo>
                    <a:pt x="0" y="61"/>
                    <a:pt x="0" y="61"/>
                    <a:pt x="30" y="61"/>
                  </a:cubicBezTo>
                  <a:cubicBezTo>
                    <a:pt x="30" y="61"/>
                    <a:pt x="61" y="61"/>
                    <a:pt x="61" y="31"/>
                  </a:cubicBezTo>
                  <a:cubicBezTo>
                    <a:pt x="61" y="31"/>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4" name="Google Shape;32074;p14"/>
            <p:cNvSpPr/>
            <p:nvPr/>
          </p:nvSpPr>
          <p:spPr>
            <a:xfrm>
              <a:off x="3548975" y="924325"/>
              <a:ext cx="1525" cy="775"/>
            </a:xfrm>
            <a:custGeom>
              <a:avLst/>
              <a:gdLst/>
              <a:ahLst/>
              <a:cxnLst/>
              <a:rect l="l" t="t" r="r" b="b"/>
              <a:pathLst>
                <a:path w="61" h="31" extrusionOk="0">
                  <a:moveTo>
                    <a:pt x="30" y="0"/>
                  </a:moveTo>
                  <a:cubicBezTo>
                    <a:pt x="0" y="0"/>
                    <a:pt x="0" y="0"/>
                    <a:pt x="0" y="31"/>
                  </a:cubicBezTo>
                  <a:lnTo>
                    <a:pt x="61" y="31"/>
                  </a:lnTo>
                  <a:cubicBezTo>
                    <a:pt x="61" y="0"/>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5" name="Google Shape;32075;p14"/>
            <p:cNvSpPr/>
            <p:nvPr/>
          </p:nvSpPr>
          <p:spPr>
            <a:xfrm>
              <a:off x="3549725" y="102385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6" name="Google Shape;32076;p14"/>
            <p:cNvSpPr/>
            <p:nvPr/>
          </p:nvSpPr>
          <p:spPr>
            <a:xfrm>
              <a:off x="3549725" y="1122650"/>
              <a:ext cx="25" cy="775"/>
            </a:xfrm>
            <a:custGeom>
              <a:avLst/>
              <a:gdLst/>
              <a:ahLst/>
              <a:cxnLst/>
              <a:rect l="l" t="t" r="r" b="b"/>
              <a:pathLst>
                <a:path w="1" h="31" extrusionOk="0">
                  <a:moveTo>
                    <a:pt x="0" y="0"/>
                  </a:moveTo>
                  <a:cubicBezTo>
                    <a:pt x="0" y="31"/>
                    <a:pt x="0" y="31"/>
                    <a:pt x="0" y="31"/>
                  </a:cubicBezTo>
                  <a:cubicBezTo>
                    <a:pt x="0" y="31"/>
                    <a:pt x="0" y="31"/>
                    <a:pt x="0" y="0"/>
                  </a:cubicBezTo>
                  <a:cubicBezTo>
                    <a:pt x="0" y="0"/>
                    <a:pt x="0" y="0"/>
                    <a:pt x="0" y="0"/>
                  </a:cubicBezTo>
                  <a:cubicBezTo>
                    <a:pt x="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7" name="Google Shape;32077;p14"/>
            <p:cNvSpPr/>
            <p:nvPr/>
          </p:nvSpPr>
          <p:spPr>
            <a:xfrm>
              <a:off x="3442575" y="328575"/>
              <a:ext cx="3825" cy="3050"/>
            </a:xfrm>
            <a:custGeom>
              <a:avLst/>
              <a:gdLst/>
              <a:ahLst/>
              <a:cxnLst/>
              <a:rect l="l" t="t" r="r" b="b"/>
              <a:pathLst>
                <a:path w="153" h="122" extrusionOk="0">
                  <a:moveTo>
                    <a:pt x="92" y="0"/>
                  </a:moveTo>
                  <a:cubicBezTo>
                    <a:pt x="31" y="0"/>
                    <a:pt x="1" y="30"/>
                    <a:pt x="1" y="61"/>
                  </a:cubicBezTo>
                  <a:cubicBezTo>
                    <a:pt x="1" y="91"/>
                    <a:pt x="31" y="122"/>
                    <a:pt x="92" y="122"/>
                  </a:cubicBezTo>
                  <a:cubicBezTo>
                    <a:pt x="122" y="122"/>
                    <a:pt x="153" y="91"/>
                    <a:pt x="153" y="61"/>
                  </a:cubicBezTo>
                  <a:cubicBezTo>
                    <a:pt x="153"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8" name="Google Shape;32078;p14"/>
            <p:cNvSpPr/>
            <p:nvPr/>
          </p:nvSpPr>
          <p:spPr>
            <a:xfrm>
              <a:off x="3442575" y="427350"/>
              <a:ext cx="3825" cy="3825"/>
            </a:xfrm>
            <a:custGeom>
              <a:avLst/>
              <a:gdLst/>
              <a:ahLst/>
              <a:cxnLst/>
              <a:rect l="l" t="t" r="r" b="b"/>
              <a:pathLst>
                <a:path w="153" h="153" extrusionOk="0">
                  <a:moveTo>
                    <a:pt x="92" y="0"/>
                  </a:moveTo>
                  <a:cubicBezTo>
                    <a:pt x="31" y="0"/>
                    <a:pt x="1" y="31"/>
                    <a:pt x="1" y="92"/>
                  </a:cubicBezTo>
                  <a:cubicBezTo>
                    <a:pt x="1" y="122"/>
                    <a:pt x="31" y="152"/>
                    <a:pt x="92" y="152"/>
                  </a:cubicBezTo>
                  <a:cubicBezTo>
                    <a:pt x="122" y="152"/>
                    <a:pt x="153" y="122"/>
                    <a:pt x="153" y="92"/>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9" name="Google Shape;32079;p14"/>
            <p:cNvSpPr/>
            <p:nvPr/>
          </p:nvSpPr>
          <p:spPr>
            <a:xfrm>
              <a:off x="3443350" y="526900"/>
              <a:ext cx="3050" cy="3050"/>
            </a:xfrm>
            <a:custGeom>
              <a:avLst/>
              <a:gdLst/>
              <a:ahLst/>
              <a:cxnLst/>
              <a:rect l="l" t="t" r="r" b="b"/>
              <a:pathLst>
                <a:path w="122" h="122" extrusionOk="0">
                  <a:moveTo>
                    <a:pt x="61" y="0"/>
                  </a:moveTo>
                  <a:cubicBezTo>
                    <a:pt x="30" y="0"/>
                    <a:pt x="0" y="31"/>
                    <a:pt x="0" y="61"/>
                  </a:cubicBezTo>
                  <a:cubicBezTo>
                    <a:pt x="0" y="91"/>
                    <a:pt x="30" y="122"/>
                    <a:pt x="61" y="122"/>
                  </a:cubicBezTo>
                  <a:cubicBezTo>
                    <a:pt x="91" y="122"/>
                    <a:pt x="122" y="91"/>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0" name="Google Shape;32080;p14"/>
            <p:cNvSpPr/>
            <p:nvPr/>
          </p:nvSpPr>
          <p:spPr>
            <a:xfrm>
              <a:off x="3443350" y="626450"/>
              <a:ext cx="3050" cy="2300"/>
            </a:xfrm>
            <a:custGeom>
              <a:avLst/>
              <a:gdLst/>
              <a:ahLst/>
              <a:cxnLst/>
              <a:rect l="l" t="t" r="r" b="b"/>
              <a:pathLst>
                <a:path w="122" h="92" extrusionOk="0">
                  <a:moveTo>
                    <a:pt x="61" y="0"/>
                  </a:moveTo>
                  <a:cubicBezTo>
                    <a:pt x="30" y="0"/>
                    <a:pt x="0" y="0"/>
                    <a:pt x="0" y="30"/>
                  </a:cubicBezTo>
                  <a:cubicBezTo>
                    <a:pt x="0" y="61"/>
                    <a:pt x="30" y="91"/>
                    <a:pt x="61" y="91"/>
                  </a:cubicBezTo>
                  <a:cubicBezTo>
                    <a:pt x="91" y="91"/>
                    <a:pt x="122" y="61"/>
                    <a:pt x="122" y="30"/>
                  </a:cubicBezTo>
                  <a:cubicBezTo>
                    <a:pt x="122"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1" name="Google Shape;32081;p14"/>
            <p:cNvSpPr/>
            <p:nvPr/>
          </p:nvSpPr>
          <p:spPr>
            <a:xfrm>
              <a:off x="3443350" y="725225"/>
              <a:ext cx="2300" cy="2300"/>
            </a:xfrm>
            <a:custGeom>
              <a:avLst/>
              <a:gdLst/>
              <a:ahLst/>
              <a:cxnLst/>
              <a:rect l="l" t="t" r="r" b="b"/>
              <a:pathLst>
                <a:path w="92" h="92" extrusionOk="0">
                  <a:moveTo>
                    <a:pt x="61" y="1"/>
                  </a:moveTo>
                  <a:cubicBezTo>
                    <a:pt x="30" y="1"/>
                    <a:pt x="0" y="31"/>
                    <a:pt x="0" y="61"/>
                  </a:cubicBezTo>
                  <a:cubicBezTo>
                    <a:pt x="0" y="92"/>
                    <a:pt x="30" y="92"/>
                    <a:pt x="61" y="92"/>
                  </a:cubicBezTo>
                  <a:cubicBezTo>
                    <a:pt x="61" y="92"/>
                    <a:pt x="91" y="92"/>
                    <a:pt x="91" y="61"/>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2" name="Google Shape;32082;p14"/>
            <p:cNvSpPr/>
            <p:nvPr/>
          </p:nvSpPr>
          <p:spPr>
            <a:xfrm>
              <a:off x="3443350" y="824775"/>
              <a:ext cx="2300" cy="2300"/>
            </a:xfrm>
            <a:custGeom>
              <a:avLst/>
              <a:gdLst/>
              <a:ahLst/>
              <a:cxnLst/>
              <a:rect l="l" t="t" r="r" b="b"/>
              <a:pathLst>
                <a:path w="92" h="92" extrusionOk="0">
                  <a:moveTo>
                    <a:pt x="61" y="0"/>
                  </a:moveTo>
                  <a:cubicBezTo>
                    <a:pt x="30" y="0"/>
                    <a:pt x="0" y="0"/>
                    <a:pt x="0" y="31"/>
                  </a:cubicBezTo>
                  <a:cubicBezTo>
                    <a:pt x="0" y="61"/>
                    <a:pt x="30" y="92"/>
                    <a:pt x="61" y="92"/>
                  </a:cubicBezTo>
                  <a:cubicBezTo>
                    <a:pt x="61" y="92"/>
                    <a:pt x="91" y="61"/>
                    <a:pt x="91" y="31"/>
                  </a:cubicBezTo>
                  <a:cubicBezTo>
                    <a:pt x="91" y="0"/>
                    <a:pt x="6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3" name="Google Shape;32083;p14"/>
            <p:cNvSpPr/>
            <p:nvPr/>
          </p:nvSpPr>
          <p:spPr>
            <a:xfrm>
              <a:off x="3443350" y="923550"/>
              <a:ext cx="2300" cy="2300"/>
            </a:xfrm>
            <a:custGeom>
              <a:avLst/>
              <a:gdLst/>
              <a:ahLst/>
              <a:cxnLst/>
              <a:rect l="l" t="t" r="r" b="b"/>
              <a:pathLst>
                <a:path w="92" h="92" extrusionOk="0">
                  <a:moveTo>
                    <a:pt x="61" y="1"/>
                  </a:moveTo>
                  <a:cubicBezTo>
                    <a:pt x="30" y="1"/>
                    <a:pt x="0" y="31"/>
                    <a:pt x="0" y="62"/>
                  </a:cubicBezTo>
                  <a:cubicBezTo>
                    <a:pt x="0" y="62"/>
                    <a:pt x="30" y="92"/>
                    <a:pt x="61" y="92"/>
                  </a:cubicBezTo>
                  <a:cubicBezTo>
                    <a:pt x="61" y="92"/>
                    <a:pt x="91" y="62"/>
                    <a:pt x="91" y="62"/>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4" name="Google Shape;32084;p14"/>
            <p:cNvSpPr/>
            <p:nvPr/>
          </p:nvSpPr>
          <p:spPr>
            <a:xfrm>
              <a:off x="3443350" y="1023100"/>
              <a:ext cx="2300" cy="1550"/>
            </a:xfrm>
            <a:custGeom>
              <a:avLst/>
              <a:gdLst/>
              <a:ahLst/>
              <a:cxnLst/>
              <a:rect l="l" t="t" r="r" b="b"/>
              <a:pathLst>
                <a:path w="92" h="62" extrusionOk="0">
                  <a:moveTo>
                    <a:pt x="61" y="1"/>
                  </a:moveTo>
                  <a:cubicBezTo>
                    <a:pt x="30" y="1"/>
                    <a:pt x="0" y="1"/>
                    <a:pt x="0" y="31"/>
                  </a:cubicBezTo>
                  <a:cubicBezTo>
                    <a:pt x="0" y="61"/>
                    <a:pt x="30" y="61"/>
                    <a:pt x="61" y="61"/>
                  </a:cubicBezTo>
                  <a:cubicBezTo>
                    <a:pt x="61" y="61"/>
                    <a:pt x="91" y="61"/>
                    <a:pt x="91" y="31"/>
                  </a:cubicBezTo>
                  <a:cubicBezTo>
                    <a:pt x="91" y="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5" name="Google Shape;32085;p14"/>
            <p:cNvSpPr/>
            <p:nvPr/>
          </p:nvSpPr>
          <p:spPr>
            <a:xfrm>
              <a:off x="3444100" y="1122650"/>
              <a:ext cx="775" cy="775"/>
            </a:xfrm>
            <a:custGeom>
              <a:avLst/>
              <a:gdLst/>
              <a:ahLst/>
              <a:cxnLst/>
              <a:rect l="l" t="t" r="r" b="b"/>
              <a:pathLst>
                <a:path w="31" h="31" extrusionOk="0">
                  <a:moveTo>
                    <a:pt x="0" y="0"/>
                  </a:moveTo>
                  <a:cubicBezTo>
                    <a:pt x="0" y="31"/>
                    <a:pt x="0" y="31"/>
                    <a:pt x="31" y="31"/>
                  </a:cubicBezTo>
                  <a:cubicBezTo>
                    <a:pt x="31" y="31"/>
                    <a:pt x="31" y="31"/>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6" name="Google Shape;32086;p14"/>
            <p:cNvSpPr/>
            <p:nvPr/>
          </p:nvSpPr>
          <p:spPr>
            <a:xfrm>
              <a:off x="3444100" y="1221425"/>
              <a:ext cx="775" cy="1550"/>
            </a:xfrm>
            <a:custGeom>
              <a:avLst/>
              <a:gdLst/>
              <a:ahLst/>
              <a:cxnLst/>
              <a:rect l="l" t="t" r="r" b="b"/>
              <a:pathLst>
                <a:path w="31" h="62" extrusionOk="0">
                  <a:moveTo>
                    <a:pt x="31" y="1"/>
                  </a:moveTo>
                  <a:cubicBezTo>
                    <a:pt x="0" y="1"/>
                    <a:pt x="0" y="1"/>
                    <a:pt x="0" y="31"/>
                  </a:cubicBezTo>
                  <a:cubicBezTo>
                    <a:pt x="0" y="31"/>
                    <a:pt x="0" y="62"/>
                    <a:pt x="31" y="62"/>
                  </a:cubicBezTo>
                  <a:cubicBezTo>
                    <a:pt x="31" y="62"/>
                    <a:pt x="31" y="31"/>
                    <a:pt x="31" y="3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7" name="Google Shape;32087;p14"/>
            <p:cNvSpPr/>
            <p:nvPr/>
          </p:nvSpPr>
          <p:spPr>
            <a:xfrm>
              <a:off x="3444100" y="1320975"/>
              <a:ext cx="775" cy="800"/>
            </a:xfrm>
            <a:custGeom>
              <a:avLst/>
              <a:gdLst/>
              <a:ahLst/>
              <a:cxnLst/>
              <a:rect l="l" t="t" r="r" b="b"/>
              <a:pathLst>
                <a:path w="31" h="32" extrusionOk="0">
                  <a:moveTo>
                    <a:pt x="0" y="1"/>
                  </a:moveTo>
                  <a:cubicBezTo>
                    <a:pt x="0" y="1"/>
                    <a:pt x="0" y="31"/>
                    <a:pt x="31" y="31"/>
                  </a:cubicBezTo>
                  <a:cubicBezTo>
                    <a:pt x="3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8" name="Google Shape;32088;p14"/>
            <p:cNvSpPr/>
            <p:nvPr/>
          </p:nvSpPr>
          <p:spPr>
            <a:xfrm>
              <a:off x="3336950" y="327800"/>
              <a:ext cx="4600" cy="4600"/>
            </a:xfrm>
            <a:custGeom>
              <a:avLst/>
              <a:gdLst/>
              <a:ahLst/>
              <a:cxnLst/>
              <a:rect l="l" t="t" r="r" b="b"/>
              <a:pathLst>
                <a:path w="184" h="184" extrusionOk="0">
                  <a:moveTo>
                    <a:pt x="92" y="1"/>
                  </a:moveTo>
                  <a:cubicBezTo>
                    <a:pt x="61" y="1"/>
                    <a:pt x="1" y="61"/>
                    <a:pt x="1" y="92"/>
                  </a:cubicBezTo>
                  <a:cubicBezTo>
                    <a:pt x="1" y="153"/>
                    <a:pt x="61" y="183"/>
                    <a:pt x="92" y="183"/>
                  </a:cubicBezTo>
                  <a:cubicBezTo>
                    <a:pt x="153" y="183"/>
                    <a:pt x="183" y="153"/>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9" name="Google Shape;32089;p14"/>
            <p:cNvSpPr/>
            <p:nvPr/>
          </p:nvSpPr>
          <p:spPr>
            <a:xfrm>
              <a:off x="3336950" y="427350"/>
              <a:ext cx="4600" cy="3825"/>
            </a:xfrm>
            <a:custGeom>
              <a:avLst/>
              <a:gdLst/>
              <a:ahLst/>
              <a:cxnLst/>
              <a:rect l="l" t="t" r="r" b="b"/>
              <a:pathLst>
                <a:path w="184" h="153" extrusionOk="0">
                  <a:moveTo>
                    <a:pt x="92" y="0"/>
                  </a:moveTo>
                  <a:cubicBezTo>
                    <a:pt x="61" y="0"/>
                    <a:pt x="1" y="31"/>
                    <a:pt x="1" y="92"/>
                  </a:cubicBezTo>
                  <a:cubicBezTo>
                    <a:pt x="1" y="122"/>
                    <a:pt x="61" y="152"/>
                    <a:pt x="92" y="152"/>
                  </a:cubicBezTo>
                  <a:cubicBezTo>
                    <a:pt x="153" y="152"/>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0" name="Google Shape;32090;p14"/>
            <p:cNvSpPr/>
            <p:nvPr/>
          </p:nvSpPr>
          <p:spPr>
            <a:xfrm>
              <a:off x="3337725" y="526125"/>
              <a:ext cx="3825" cy="4600"/>
            </a:xfrm>
            <a:custGeom>
              <a:avLst/>
              <a:gdLst/>
              <a:ahLst/>
              <a:cxnLst/>
              <a:rect l="l" t="t" r="r" b="b"/>
              <a:pathLst>
                <a:path w="153" h="184" extrusionOk="0">
                  <a:moveTo>
                    <a:pt x="61" y="1"/>
                  </a:moveTo>
                  <a:cubicBezTo>
                    <a:pt x="30" y="1"/>
                    <a:pt x="0" y="62"/>
                    <a:pt x="0" y="92"/>
                  </a:cubicBezTo>
                  <a:cubicBezTo>
                    <a:pt x="0" y="122"/>
                    <a:pt x="30" y="183"/>
                    <a:pt x="61" y="183"/>
                  </a:cubicBezTo>
                  <a:cubicBezTo>
                    <a:pt x="122" y="183"/>
                    <a:pt x="152" y="122"/>
                    <a:pt x="152" y="92"/>
                  </a:cubicBezTo>
                  <a:cubicBezTo>
                    <a:pt x="152" y="62"/>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1" name="Google Shape;32091;p14"/>
            <p:cNvSpPr/>
            <p:nvPr/>
          </p:nvSpPr>
          <p:spPr>
            <a:xfrm>
              <a:off x="3337725" y="625675"/>
              <a:ext cx="3825" cy="3825"/>
            </a:xfrm>
            <a:custGeom>
              <a:avLst/>
              <a:gdLst/>
              <a:ahLst/>
              <a:cxnLst/>
              <a:rect l="l" t="t" r="r" b="b"/>
              <a:pathLst>
                <a:path w="153" h="153" extrusionOk="0">
                  <a:moveTo>
                    <a:pt x="61" y="1"/>
                  </a:moveTo>
                  <a:cubicBezTo>
                    <a:pt x="30" y="1"/>
                    <a:pt x="0" y="31"/>
                    <a:pt x="0" y="61"/>
                  </a:cubicBezTo>
                  <a:cubicBezTo>
                    <a:pt x="0" y="122"/>
                    <a:pt x="30" y="153"/>
                    <a:pt x="61" y="153"/>
                  </a:cubicBezTo>
                  <a:cubicBezTo>
                    <a:pt x="122" y="153"/>
                    <a:pt x="152" y="12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2" name="Google Shape;32092;p14"/>
            <p:cNvSpPr/>
            <p:nvPr/>
          </p:nvSpPr>
          <p:spPr>
            <a:xfrm>
              <a:off x="3337725" y="725225"/>
              <a:ext cx="3825" cy="3075"/>
            </a:xfrm>
            <a:custGeom>
              <a:avLst/>
              <a:gdLst/>
              <a:ahLst/>
              <a:cxnLst/>
              <a:rect l="l" t="t" r="r" b="b"/>
              <a:pathLst>
                <a:path w="153" h="123" extrusionOk="0">
                  <a:moveTo>
                    <a:pt x="61" y="1"/>
                  </a:moveTo>
                  <a:cubicBezTo>
                    <a:pt x="30" y="1"/>
                    <a:pt x="0" y="31"/>
                    <a:pt x="0" y="61"/>
                  </a:cubicBezTo>
                  <a:cubicBezTo>
                    <a:pt x="0" y="92"/>
                    <a:pt x="30"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3" name="Google Shape;32093;p14"/>
            <p:cNvSpPr/>
            <p:nvPr/>
          </p:nvSpPr>
          <p:spPr>
            <a:xfrm>
              <a:off x="3337725" y="824000"/>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4" name="Google Shape;32094;p14"/>
            <p:cNvSpPr/>
            <p:nvPr/>
          </p:nvSpPr>
          <p:spPr>
            <a:xfrm>
              <a:off x="3337725" y="923550"/>
              <a:ext cx="3050" cy="2300"/>
            </a:xfrm>
            <a:custGeom>
              <a:avLst/>
              <a:gdLst/>
              <a:ahLst/>
              <a:cxnLst/>
              <a:rect l="l" t="t" r="r" b="b"/>
              <a:pathLst>
                <a:path w="122" h="92" extrusionOk="0">
                  <a:moveTo>
                    <a:pt x="61" y="1"/>
                  </a:moveTo>
                  <a:cubicBezTo>
                    <a:pt x="30" y="1"/>
                    <a:pt x="0" y="31"/>
                    <a:pt x="0" y="62"/>
                  </a:cubicBezTo>
                  <a:cubicBezTo>
                    <a:pt x="0" y="92"/>
                    <a:pt x="30" y="92"/>
                    <a:pt x="61" y="92"/>
                  </a:cubicBezTo>
                  <a:cubicBezTo>
                    <a:pt x="91" y="9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5" name="Google Shape;32095;p14"/>
            <p:cNvSpPr/>
            <p:nvPr/>
          </p:nvSpPr>
          <p:spPr>
            <a:xfrm>
              <a:off x="3338475" y="1023100"/>
              <a:ext cx="2300" cy="1550"/>
            </a:xfrm>
            <a:custGeom>
              <a:avLst/>
              <a:gdLst/>
              <a:ahLst/>
              <a:cxnLst/>
              <a:rect l="l" t="t" r="r" b="b"/>
              <a:pathLst>
                <a:path w="92" h="62" extrusionOk="0">
                  <a:moveTo>
                    <a:pt x="31" y="1"/>
                  </a:moveTo>
                  <a:cubicBezTo>
                    <a:pt x="0" y="1"/>
                    <a:pt x="0" y="1"/>
                    <a:pt x="0" y="31"/>
                  </a:cubicBezTo>
                  <a:cubicBezTo>
                    <a:pt x="0" y="61"/>
                    <a:pt x="0" y="61"/>
                    <a:pt x="31" y="61"/>
                  </a:cubicBezTo>
                  <a:cubicBezTo>
                    <a:pt x="61" y="61"/>
                    <a:pt x="92" y="61"/>
                    <a:pt x="92" y="31"/>
                  </a:cubicBezTo>
                  <a:cubicBezTo>
                    <a:pt x="92"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6" name="Google Shape;32096;p14"/>
            <p:cNvSpPr/>
            <p:nvPr/>
          </p:nvSpPr>
          <p:spPr>
            <a:xfrm>
              <a:off x="3338475" y="1121900"/>
              <a:ext cx="1550" cy="1525"/>
            </a:xfrm>
            <a:custGeom>
              <a:avLst/>
              <a:gdLst/>
              <a:ahLst/>
              <a:cxnLst/>
              <a:rect l="l" t="t" r="r" b="b"/>
              <a:pathLst>
                <a:path w="62" h="61" extrusionOk="0">
                  <a:moveTo>
                    <a:pt x="31" y="0"/>
                  </a:moveTo>
                  <a:cubicBezTo>
                    <a:pt x="31" y="0"/>
                    <a:pt x="0" y="30"/>
                    <a:pt x="0" y="30"/>
                  </a:cubicBezTo>
                  <a:cubicBezTo>
                    <a:pt x="0" y="61"/>
                    <a:pt x="31" y="61"/>
                    <a:pt x="31" y="61"/>
                  </a:cubicBezTo>
                  <a:cubicBezTo>
                    <a:pt x="61" y="61"/>
                    <a:pt x="61" y="61"/>
                    <a:pt x="61" y="30"/>
                  </a:cubicBezTo>
                  <a:cubicBezTo>
                    <a:pt x="61" y="3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7" name="Google Shape;32097;p14"/>
            <p:cNvSpPr/>
            <p:nvPr/>
          </p:nvSpPr>
          <p:spPr>
            <a:xfrm>
              <a:off x="3338475" y="1221425"/>
              <a:ext cx="1550" cy="1550"/>
            </a:xfrm>
            <a:custGeom>
              <a:avLst/>
              <a:gdLst/>
              <a:ahLst/>
              <a:cxnLst/>
              <a:rect l="l" t="t" r="r" b="b"/>
              <a:pathLst>
                <a:path w="62" h="62" extrusionOk="0">
                  <a:moveTo>
                    <a:pt x="31" y="1"/>
                  </a:moveTo>
                  <a:cubicBezTo>
                    <a:pt x="31" y="1"/>
                    <a:pt x="0" y="1"/>
                    <a:pt x="0" y="31"/>
                  </a:cubicBezTo>
                  <a:cubicBezTo>
                    <a:pt x="0" y="31"/>
                    <a:pt x="31" y="62"/>
                    <a:pt x="31" y="62"/>
                  </a:cubicBezTo>
                  <a:cubicBezTo>
                    <a:pt x="61" y="62"/>
                    <a:pt x="61" y="31"/>
                    <a:pt x="61" y="31"/>
                  </a:cubicBezTo>
                  <a:cubicBezTo>
                    <a:pt x="6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8" name="Google Shape;32098;p14"/>
            <p:cNvSpPr/>
            <p:nvPr/>
          </p:nvSpPr>
          <p:spPr>
            <a:xfrm>
              <a:off x="3339225" y="1320225"/>
              <a:ext cx="800" cy="1550"/>
            </a:xfrm>
            <a:custGeom>
              <a:avLst/>
              <a:gdLst/>
              <a:ahLst/>
              <a:cxnLst/>
              <a:rect l="l" t="t" r="r" b="b"/>
              <a:pathLst>
                <a:path w="32" h="62" extrusionOk="0">
                  <a:moveTo>
                    <a:pt x="1" y="0"/>
                  </a:moveTo>
                  <a:cubicBezTo>
                    <a:pt x="1" y="0"/>
                    <a:pt x="1" y="31"/>
                    <a:pt x="1" y="31"/>
                  </a:cubicBezTo>
                  <a:cubicBezTo>
                    <a:pt x="1" y="61"/>
                    <a:pt x="1" y="61"/>
                    <a:pt x="1" y="61"/>
                  </a:cubicBezTo>
                  <a:cubicBezTo>
                    <a:pt x="31" y="61"/>
                    <a:pt x="31" y="61"/>
                    <a:pt x="31" y="31"/>
                  </a:cubicBezTo>
                  <a:cubicBezTo>
                    <a:pt x="31" y="31"/>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9" name="Google Shape;32099;p14"/>
            <p:cNvSpPr/>
            <p:nvPr/>
          </p:nvSpPr>
          <p:spPr>
            <a:xfrm>
              <a:off x="3339225" y="1419775"/>
              <a:ext cx="800" cy="775"/>
            </a:xfrm>
            <a:custGeom>
              <a:avLst/>
              <a:gdLst/>
              <a:ahLst/>
              <a:cxnLst/>
              <a:rect l="l" t="t" r="r" b="b"/>
              <a:pathLst>
                <a:path w="32" h="31" extrusionOk="0">
                  <a:moveTo>
                    <a:pt x="1" y="0"/>
                  </a:moveTo>
                  <a:cubicBezTo>
                    <a:pt x="1" y="0"/>
                    <a:pt x="1" y="0"/>
                    <a:pt x="1" y="30"/>
                  </a:cubicBezTo>
                  <a:lnTo>
                    <a:pt x="31" y="30"/>
                  </a:lnTo>
                  <a:cubicBezTo>
                    <a:pt x="31" y="0"/>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0" name="Google Shape;32100;p14"/>
            <p:cNvSpPr/>
            <p:nvPr/>
          </p:nvSpPr>
          <p:spPr>
            <a:xfrm>
              <a:off x="3339225" y="1519300"/>
              <a:ext cx="800" cy="25"/>
            </a:xfrm>
            <a:custGeom>
              <a:avLst/>
              <a:gdLst/>
              <a:ahLst/>
              <a:cxnLst/>
              <a:rect l="l" t="t" r="r" b="b"/>
              <a:pathLst>
                <a:path w="32" h="1" extrusionOk="0">
                  <a:moveTo>
                    <a:pt x="31" y="1"/>
                  </a:moveTo>
                  <a:cubicBezTo>
                    <a:pt x="31" y="1"/>
                    <a:pt x="1" y="1"/>
                    <a:pt x="1" y="1"/>
                  </a:cubicBezTo>
                  <a:cubicBezTo>
                    <a:pt x="1" y="1"/>
                    <a:pt x="1" y="1"/>
                    <a:pt x="1" y="1"/>
                  </a:cubicBezTo>
                  <a:cubicBezTo>
                    <a:pt x="1" y="1"/>
                    <a:pt x="1" y="1"/>
                    <a:pt x="1" y="1"/>
                  </a:cubicBezTo>
                  <a:cubicBezTo>
                    <a:pt x="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1" name="Google Shape;32101;p14"/>
            <p:cNvSpPr/>
            <p:nvPr/>
          </p:nvSpPr>
          <p:spPr>
            <a:xfrm>
              <a:off x="3232100" y="327800"/>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2" name="Google Shape;32102;p14"/>
            <p:cNvSpPr/>
            <p:nvPr/>
          </p:nvSpPr>
          <p:spPr>
            <a:xfrm>
              <a:off x="3232100" y="426600"/>
              <a:ext cx="4575" cy="5325"/>
            </a:xfrm>
            <a:custGeom>
              <a:avLst/>
              <a:gdLst/>
              <a:ahLst/>
              <a:cxnLst/>
              <a:rect l="l" t="t" r="r" b="b"/>
              <a:pathLst>
                <a:path w="183" h="213" extrusionOk="0">
                  <a:moveTo>
                    <a:pt x="91" y="0"/>
                  </a:moveTo>
                  <a:cubicBezTo>
                    <a:pt x="30" y="0"/>
                    <a:pt x="0" y="61"/>
                    <a:pt x="0" y="122"/>
                  </a:cubicBezTo>
                  <a:cubicBezTo>
                    <a:pt x="0" y="152"/>
                    <a:pt x="30" y="213"/>
                    <a:pt x="91" y="213"/>
                  </a:cubicBezTo>
                  <a:cubicBezTo>
                    <a:pt x="152" y="213"/>
                    <a:pt x="182" y="152"/>
                    <a:pt x="182" y="122"/>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3" name="Google Shape;32103;p14"/>
            <p:cNvSpPr/>
            <p:nvPr/>
          </p:nvSpPr>
          <p:spPr>
            <a:xfrm>
              <a:off x="3232100" y="526125"/>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4" name="Google Shape;32104;p14"/>
            <p:cNvSpPr/>
            <p:nvPr/>
          </p:nvSpPr>
          <p:spPr>
            <a:xfrm>
              <a:off x="3232100" y="624925"/>
              <a:ext cx="4575" cy="4575"/>
            </a:xfrm>
            <a:custGeom>
              <a:avLst/>
              <a:gdLst/>
              <a:ahLst/>
              <a:cxnLst/>
              <a:rect l="l" t="t" r="r" b="b"/>
              <a:pathLst>
                <a:path w="183" h="183" extrusionOk="0">
                  <a:moveTo>
                    <a:pt x="91" y="0"/>
                  </a:moveTo>
                  <a:cubicBezTo>
                    <a:pt x="30" y="0"/>
                    <a:pt x="0" y="61"/>
                    <a:pt x="0" y="91"/>
                  </a:cubicBezTo>
                  <a:cubicBezTo>
                    <a:pt x="0" y="152"/>
                    <a:pt x="30" y="183"/>
                    <a:pt x="91" y="183"/>
                  </a:cubicBezTo>
                  <a:cubicBezTo>
                    <a:pt x="152" y="183"/>
                    <a:pt x="182" y="152"/>
                    <a:pt x="182" y="91"/>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5" name="Google Shape;32105;p14"/>
            <p:cNvSpPr/>
            <p:nvPr/>
          </p:nvSpPr>
          <p:spPr>
            <a:xfrm>
              <a:off x="3232100" y="724475"/>
              <a:ext cx="4575" cy="3825"/>
            </a:xfrm>
            <a:custGeom>
              <a:avLst/>
              <a:gdLst/>
              <a:ahLst/>
              <a:cxnLst/>
              <a:rect l="l" t="t" r="r" b="b"/>
              <a:pathLst>
                <a:path w="183" h="153" extrusionOk="0">
                  <a:moveTo>
                    <a:pt x="91" y="0"/>
                  </a:moveTo>
                  <a:cubicBezTo>
                    <a:pt x="30" y="0"/>
                    <a:pt x="0" y="31"/>
                    <a:pt x="0" y="91"/>
                  </a:cubicBezTo>
                  <a:cubicBezTo>
                    <a:pt x="0" y="122"/>
                    <a:pt x="30" y="152"/>
                    <a:pt x="91" y="152"/>
                  </a:cubicBezTo>
                  <a:cubicBezTo>
                    <a:pt x="122" y="152"/>
                    <a:pt x="182" y="122"/>
                    <a:pt x="182" y="9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6" name="Google Shape;32106;p14"/>
            <p:cNvSpPr/>
            <p:nvPr/>
          </p:nvSpPr>
          <p:spPr>
            <a:xfrm>
              <a:off x="3232100" y="824000"/>
              <a:ext cx="4575" cy="3825"/>
            </a:xfrm>
            <a:custGeom>
              <a:avLst/>
              <a:gdLst/>
              <a:ahLst/>
              <a:cxnLst/>
              <a:rect l="l" t="t" r="r" b="b"/>
              <a:pathLst>
                <a:path w="183" h="153" extrusionOk="0">
                  <a:moveTo>
                    <a:pt x="91" y="1"/>
                  </a:moveTo>
                  <a:cubicBezTo>
                    <a:pt x="30" y="1"/>
                    <a:pt x="0" y="31"/>
                    <a:pt x="0" y="62"/>
                  </a:cubicBezTo>
                  <a:cubicBezTo>
                    <a:pt x="0" y="123"/>
                    <a:pt x="30" y="153"/>
                    <a:pt x="91" y="153"/>
                  </a:cubicBezTo>
                  <a:cubicBezTo>
                    <a:pt x="122" y="153"/>
                    <a:pt x="182" y="123"/>
                    <a:pt x="182" y="6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7" name="Google Shape;32107;p14"/>
            <p:cNvSpPr/>
            <p:nvPr/>
          </p:nvSpPr>
          <p:spPr>
            <a:xfrm>
              <a:off x="3232850" y="922800"/>
              <a:ext cx="3075" cy="3825"/>
            </a:xfrm>
            <a:custGeom>
              <a:avLst/>
              <a:gdLst/>
              <a:ahLst/>
              <a:cxnLst/>
              <a:rect l="l" t="t" r="r" b="b"/>
              <a:pathLst>
                <a:path w="123" h="153" extrusionOk="0">
                  <a:moveTo>
                    <a:pt x="61" y="0"/>
                  </a:moveTo>
                  <a:cubicBezTo>
                    <a:pt x="31" y="0"/>
                    <a:pt x="0" y="31"/>
                    <a:pt x="0" y="92"/>
                  </a:cubicBezTo>
                  <a:cubicBezTo>
                    <a:pt x="0" y="122"/>
                    <a:pt x="31" y="152"/>
                    <a:pt x="61" y="152"/>
                  </a:cubicBezTo>
                  <a:cubicBezTo>
                    <a:pt x="92" y="152"/>
                    <a:pt x="122" y="122"/>
                    <a:pt x="122" y="92"/>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8" name="Google Shape;32108;p14"/>
            <p:cNvSpPr/>
            <p:nvPr/>
          </p:nvSpPr>
          <p:spPr>
            <a:xfrm>
              <a:off x="3232850" y="1022350"/>
              <a:ext cx="3075" cy="3050"/>
            </a:xfrm>
            <a:custGeom>
              <a:avLst/>
              <a:gdLst/>
              <a:ahLst/>
              <a:cxnLst/>
              <a:rect l="l" t="t" r="r" b="b"/>
              <a:pathLst>
                <a:path w="123"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9" name="Google Shape;32109;p14"/>
            <p:cNvSpPr/>
            <p:nvPr/>
          </p:nvSpPr>
          <p:spPr>
            <a:xfrm>
              <a:off x="3232850" y="1121900"/>
              <a:ext cx="3075" cy="2300"/>
            </a:xfrm>
            <a:custGeom>
              <a:avLst/>
              <a:gdLst/>
              <a:ahLst/>
              <a:cxnLst/>
              <a:rect l="l" t="t" r="r" b="b"/>
              <a:pathLst>
                <a:path w="123" h="92" extrusionOk="0">
                  <a:moveTo>
                    <a:pt x="61" y="0"/>
                  </a:moveTo>
                  <a:cubicBezTo>
                    <a:pt x="31" y="0"/>
                    <a:pt x="0" y="0"/>
                    <a:pt x="0" y="30"/>
                  </a:cubicBezTo>
                  <a:cubicBezTo>
                    <a:pt x="0" y="61"/>
                    <a:pt x="31" y="91"/>
                    <a:pt x="61" y="91"/>
                  </a:cubicBezTo>
                  <a:cubicBezTo>
                    <a:pt x="92" y="91"/>
                    <a:pt x="122" y="61"/>
                    <a:pt x="122" y="30"/>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0" name="Google Shape;32110;p14"/>
            <p:cNvSpPr/>
            <p:nvPr/>
          </p:nvSpPr>
          <p:spPr>
            <a:xfrm>
              <a:off x="3232850" y="1220675"/>
              <a:ext cx="3075" cy="2300"/>
            </a:xfrm>
            <a:custGeom>
              <a:avLst/>
              <a:gdLst/>
              <a:ahLst/>
              <a:cxnLst/>
              <a:rect l="l" t="t" r="r" b="b"/>
              <a:pathLst>
                <a:path w="123" h="92" extrusionOk="0">
                  <a:moveTo>
                    <a:pt x="61" y="0"/>
                  </a:moveTo>
                  <a:cubicBezTo>
                    <a:pt x="31" y="0"/>
                    <a:pt x="0" y="31"/>
                    <a:pt x="0" y="61"/>
                  </a:cubicBezTo>
                  <a:cubicBezTo>
                    <a:pt x="0" y="92"/>
                    <a:pt x="31" y="92"/>
                    <a:pt x="61" y="92"/>
                  </a:cubicBezTo>
                  <a:cubicBezTo>
                    <a:pt x="92" y="9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1" name="Google Shape;32111;p14"/>
            <p:cNvSpPr/>
            <p:nvPr/>
          </p:nvSpPr>
          <p:spPr>
            <a:xfrm>
              <a:off x="3232850" y="1320225"/>
              <a:ext cx="3075" cy="2300"/>
            </a:xfrm>
            <a:custGeom>
              <a:avLst/>
              <a:gdLst/>
              <a:ahLst/>
              <a:cxnLst/>
              <a:rect l="l" t="t" r="r" b="b"/>
              <a:pathLst>
                <a:path w="123" h="92" extrusionOk="0">
                  <a:moveTo>
                    <a:pt x="61" y="0"/>
                  </a:moveTo>
                  <a:cubicBezTo>
                    <a:pt x="31" y="0"/>
                    <a:pt x="0" y="0"/>
                    <a:pt x="0" y="31"/>
                  </a:cubicBezTo>
                  <a:cubicBezTo>
                    <a:pt x="0" y="61"/>
                    <a:pt x="31" y="91"/>
                    <a:pt x="61" y="91"/>
                  </a:cubicBezTo>
                  <a:cubicBezTo>
                    <a:pt x="92" y="91"/>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2" name="Google Shape;32112;p14"/>
            <p:cNvSpPr/>
            <p:nvPr/>
          </p:nvSpPr>
          <p:spPr>
            <a:xfrm>
              <a:off x="3233600" y="1419775"/>
              <a:ext cx="1550" cy="1525"/>
            </a:xfrm>
            <a:custGeom>
              <a:avLst/>
              <a:gdLst/>
              <a:ahLst/>
              <a:cxnLst/>
              <a:rect l="l" t="t" r="r" b="b"/>
              <a:pathLst>
                <a:path w="62" h="61" extrusionOk="0">
                  <a:moveTo>
                    <a:pt x="31" y="0"/>
                  </a:moveTo>
                  <a:cubicBezTo>
                    <a:pt x="1" y="0"/>
                    <a:pt x="1" y="0"/>
                    <a:pt x="1" y="30"/>
                  </a:cubicBezTo>
                  <a:cubicBezTo>
                    <a:pt x="1" y="30"/>
                    <a:pt x="1" y="61"/>
                    <a:pt x="31" y="61"/>
                  </a:cubicBezTo>
                  <a:cubicBezTo>
                    <a:pt x="62" y="61"/>
                    <a:pt x="62" y="30"/>
                    <a:pt x="62" y="30"/>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3" name="Google Shape;32113;p14"/>
            <p:cNvSpPr/>
            <p:nvPr/>
          </p:nvSpPr>
          <p:spPr>
            <a:xfrm>
              <a:off x="3233600" y="1518550"/>
              <a:ext cx="1550" cy="1550"/>
            </a:xfrm>
            <a:custGeom>
              <a:avLst/>
              <a:gdLst/>
              <a:ahLst/>
              <a:cxnLst/>
              <a:rect l="l" t="t" r="r" b="b"/>
              <a:pathLst>
                <a:path w="62" h="62" extrusionOk="0">
                  <a:moveTo>
                    <a:pt x="31" y="0"/>
                  </a:moveTo>
                  <a:cubicBezTo>
                    <a:pt x="1" y="0"/>
                    <a:pt x="1" y="0"/>
                    <a:pt x="1" y="31"/>
                  </a:cubicBezTo>
                  <a:cubicBezTo>
                    <a:pt x="1" y="61"/>
                    <a:pt x="1" y="61"/>
                    <a:pt x="31" y="61"/>
                  </a:cubicBezTo>
                  <a:cubicBezTo>
                    <a:pt x="62" y="61"/>
                    <a:pt x="62" y="61"/>
                    <a:pt x="62" y="31"/>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4" name="Google Shape;32114;p14"/>
            <p:cNvSpPr/>
            <p:nvPr/>
          </p:nvSpPr>
          <p:spPr>
            <a:xfrm>
              <a:off x="3233600" y="1618100"/>
              <a:ext cx="1550" cy="775"/>
            </a:xfrm>
            <a:custGeom>
              <a:avLst/>
              <a:gdLst/>
              <a:ahLst/>
              <a:cxnLst/>
              <a:rect l="l" t="t" r="r" b="b"/>
              <a:pathLst>
                <a:path w="62" h="31" extrusionOk="0">
                  <a:moveTo>
                    <a:pt x="1" y="0"/>
                  </a:moveTo>
                  <a:cubicBezTo>
                    <a:pt x="1" y="31"/>
                    <a:pt x="31" y="31"/>
                    <a:pt x="31" y="31"/>
                  </a:cubicBezTo>
                  <a:cubicBezTo>
                    <a:pt x="31" y="31"/>
                    <a:pt x="62" y="31"/>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5" name="Google Shape;32115;p14"/>
            <p:cNvSpPr/>
            <p:nvPr/>
          </p:nvSpPr>
          <p:spPr>
            <a:xfrm>
              <a:off x="3125700" y="327050"/>
              <a:ext cx="6875" cy="6100"/>
            </a:xfrm>
            <a:custGeom>
              <a:avLst/>
              <a:gdLst/>
              <a:ahLst/>
              <a:cxnLst/>
              <a:rect l="l" t="t" r="r" b="b"/>
              <a:pathLst>
                <a:path w="275" h="244" extrusionOk="0">
                  <a:moveTo>
                    <a:pt x="153" y="0"/>
                  </a:moveTo>
                  <a:cubicBezTo>
                    <a:pt x="61" y="0"/>
                    <a:pt x="1" y="61"/>
                    <a:pt x="1" y="122"/>
                  </a:cubicBezTo>
                  <a:cubicBezTo>
                    <a:pt x="1" y="183"/>
                    <a:pt x="61" y="243"/>
                    <a:pt x="153" y="243"/>
                  </a:cubicBezTo>
                  <a:cubicBezTo>
                    <a:pt x="213" y="243"/>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6" name="Google Shape;32116;p14"/>
            <p:cNvSpPr/>
            <p:nvPr/>
          </p:nvSpPr>
          <p:spPr>
            <a:xfrm>
              <a:off x="3125700" y="426600"/>
              <a:ext cx="6875" cy="6100"/>
            </a:xfrm>
            <a:custGeom>
              <a:avLst/>
              <a:gdLst/>
              <a:ahLst/>
              <a:cxnLst/>
              <a:rect l="l" t="t" r="r" b="b"/>
              <a:pathLst>
                <a:path w="275" h="244" extrusionOk="0">
                  <a:moveTo>
                    <a:pt x="153" y="0"/>
                  </a:moveTo>
                  <a:cubicBezTo>
                    <a:pt x="61" y="0"/>
                    <a:pt x="1" y="30"/>
                    <a:pt x="1" y="122"/>
                  </a:cubicBezTo>
                  <a:cubicBezTo>
                    <a:pt x="1" y="182"/>
                    <a:pt x="61" y="243"/>
                    <a:pt x="153" y="243"/>
                  </a:cubicBezTo>
                  <a:cubicBezTo>
                    <a:pt x="213" y="243"/>
                    <a:pt x="274" y="182"/>
                    <a:pt x="274" y="122"/>
                  </a:cubicBezTo>
                  <a:cubicBezTo>
                    <a:pt x="274" y="30"/>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7" name="Google Shape;32117;p14"/>
            <p:cNvSpPr/>
            <p:nvPr/>
          </p:nvSpPr>
          <p:spPr>
            <a:xfrm>
              <a:off x="3125700" y="525375"/>
              <a:ext cx="6875" cy="6100"/>
            </a:xfrm>
            <a:custGeom>
              <a:avLst/>
              <a:gdLst/>
              <a:ahLst/>
              <a:cxnLst/>
              <a:rect l="l" t="t" r="r" b="b"/>
              <a:pathLst>
                <a:path w="275" h="244" extrusionOk="0">
                  <a:moveTo>
                    <a:pt x="153" y="0"/>
                  </a:moveTo>
                  <a:cubicBezTo>
                    <a:pt x="61" y="0"/>
                    <a:pt x="1" y="61"/>
                    <a:pt x="1" y="122"/>
                  </a:cubicBezTo>
                  <a:cubicBezTo>
                    <a:pt x="1" y="183"/>
                    <a:pt x="61" y="244"/>
                    <a:pt x="153" y="244"/>
                  </a:cubicBezTo>
                  <a:cubicBezTo>
                    <a:pt x="213" y="244"/>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8" name="Google Shape;32118;p14"/>
            <p:cNvSpPr/>
            <p:nvPr/>
          </p:nvSpPr>
          <p:spPr>
            <a:xfrm>
              <a:off x="3126475" y="624925"/>
              <a:ext cx="5325" cy="5350"/>
            </a:xfrm>
            <a:custGeom>
              <a:avLst/>
              <a:gdLst/>
              <a:ahLst/>
              <a:cxnLst/>
              <a:rect l="l" t="t" r="r" b="b"/>
              <a:pathLst>
                <a:path w="213" h="214" extrusionOk="0">
                  <a:moveTo>
                    <a:pt x="122" y="0"/>
                  </a:moveTo>
                  <a:cubicBezTo>
                    <a:pt x="61" y="0"/>
                    <a:pt x="0" y="31"/>
                    <a:pt x="0" y="91"/>
                  </a:cubicBezTo>
                  <a:cubicBezTo>
                    <a:pt x="0" y="152"/>
                    <a:pt x="61" y="213"/>
                    <a:pt x="122" y="213"/>
                  </a:cubicBezTo>
                  <a:cubicBezTo>
                    <a:pt x="182" y="213"/>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9" name="Google Shape;32119;p14"/>
            <p:cNvSpPr/>
            <p:nvPr/>
          </p:nvSpPr>
          <p:spPr>
            <a:xfrm>
              <a:off x="3126475" y="724475"/>
              <a:ext cx="5325" cy="4575"/>
            </a:xfrm>
            <a:custGeom>
              <a:avLst/>
              <a:gdLst/>
              <a:ahLst/>
              <a:cxnLst/>
              <a:rect l="l" t="t" r="r" b="b"/>
              <a:pathLst>
                <a:path w="213" h="183" extrusionOk="0">
                  <a:moveTo>
                    <a:pt x="122" y="0"/>
                  </a:moveTo>
                  <a:cubicBezTo>
                    <a:pt x="61" y="0"/>
                    <a:pt x="0" y="31"/>
                    <a:pt x="0" y="91"/>
                  </a:cubicBezTo>
                  <a:cubicBezTo>
                    <a:pt x="0" y="152"/>
                    <a:pt x="61" y="182"/>
                    <a:pt x="122" y="182"/>
                  </a:cubicBezTo>
                  <a:cubicBezTo>
                    <a:pt x="182" y="182"/>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0" name="Google Shape;32120;p14"/>
            <p:cNvSpPr/>
            <p:nvPr/>
          </p:nvSpPr>
          <p:spPr>
            <a:xfrm>
              <a:off x="3127225" y="823250"/>
              <a:ext cx="4575" cy="4575"/>
            </a:xfrm>
            <a:custGeom>
              <a:avLst/>
              <a:gdLst/>
              <a:ahLst/>
              <a:cxnLst/>
              <a:rect l="l" t="t" r="r" b="b"/>
              <a:pathLst>
                <a:path w="183" h="183" extrusionOk="0">
                  <a:moveTo>
                    <a:pt x="92" y="1"/>
                  </a:moveTo>
                  <a:cubicBezTo>
                    <a:pt x="31" y="1"/>
                    <a:pt x="0" y="61"/>
                    <a:pt x="0" y="92"/>
                  </a:cubicBezTo>
                  <a:cubicBezTo>
                    <a:pt x="0" y="153"/>
                    <a:pt x="31" y="183"/>
                    <a:pt x="92" y="183"/>
                  </a:cubicBezTo>
                  <a:cubicBezTo>
                    <a:pt x="122" y="183"/>
                    <a:pt x="183" y="153"/>
                    <a:pt x="183" y="92"/>
                  </a:cubicBezTo>
                  <a:cubicBezTo>
                    <a:pt x="183" y="6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1" name="Google Shape;32121;p14"/>
            <p:cNvSpPr/>
            <p:nvPr/>
          </p:nvSpPr>
          <p:spPr>
            <a:xfrm>
              <a:off x="3127225" y="922800"/>
              <a:ext cx="4575" cy="3825"/>
            </a:xfrm>
            <a:custGeom>
              <a:avLst/>
              <a:gdLst/>
              <a:ahLst/>
              <a:cxnLst/>
              <a:rect l="l" t="t" r="r" b="b"/>
              <a:pathLst>
                <a:path w="183" h="153" extrusionOk="0">
                  <a:moveTo>
                    <a:pt x="92" y="0"/>
                  </a:moveTo>
                  <a:cubicBezTo>
                    <a:pt x="31" y="0"/>
                    <a:pt x="0" y="31"/>
                    <a:pt x="0" y="92"/>
                  </a:cubicBezTo>
                  <a:cubicBezTo>
                    <a:pt x="0" y="122"/>
                    <a:pt x="31" y="152"/>
                    <a:pt x="92" y="152"/>
                  </a:cubicBezTo>
                  <a:cubicBezTo>
                    <a:pt x="122" y="152"/>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2" name="Google Shape;32122;p14"/>
            <p:cNvSpPr/>
            <p:nvPr/>
          </p:nvSpPr>
          <p:spPr>
            <a:xfrm>
              <a:off x="3127225" y="1021575"/>
              <a:ext cx="3825" cy="4600"/>
            </a:xfrm>
            <a:custGeom>
              <a:avLst/>
              <a:gdLst/>
              <a:ahLst/>
              <a:cxnLst/>
              <a:rect l="l" t="t" r="r" b="b"/>
              <a:pathLst>
                <a:path w="153" h="184" extrusionOk="0">
                  <a:moveTo>
                    <a:pt x="92" y="1"/>
                  </a:moveTo>
                  <a:cubicBezTo>
                    <a:pt x="31" y="1"/>
                    <a:pt x="0" y="62"/>
                    <a:pt x="0" y="92"/>
                  </a:cubicBezTo>
                  <a:cubicBezTo>
                    <a:pt x="0" y="122"/>
                    <a:pt x="31" y="183"/>
                    <a:pt x="92" y="183"/>
                  </a:cubicBezTo>
                  <a:cubicBezTo>
                    <a:pt x="122" y="183"/>
                    <a:pt x="152" y="122"/>
                    <a:pt x="152" y="92"/>
                  </a:cubicBezTo>
                  <a:cubicBezTo>
                    <a:pt x="152" y="62"/>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3" name="Google Shape;32123;p14"/>
            <p:cNvSpPr/>
            <p:nvPr/>
          </p:nvSpPr>
          <p:spPr>
            <a:xfrm>
              <a:off x="3127225" y="1121125"/>
              <a:ext cx="3825" cy="3825"/>
            </a:xfrm>
            <a:custGeom>
              <a:avLst/>
              <a:gdLst/>
              <a:ahLst/>
              <a:cxnLst/>
              <a:rect l="l" t="t" r="r" b="b"/>
              <a:pathLst>
                <a:path w="153" h="153" extrusionOk="0">
                  <a:moveTo>
                    <a:pt x="92" y="1"/>
                  </a:moveTo>
                  <a:cubicBezTo>
                    <a:pt x="31" y="1"/>
                    <a:pt x="0" y="31"/>
                    <a:pt x="0" y="61"/>
                  </a:cubicBezTo>
                  <a:cubicBezTo>
                    <a:pt x="0" y="122"/>
                    <a:pt x="31" y="153"/>
                    <a:pt x="92" y="153"/>
                  </a:cubicBezTo>
                  <a:cubicBezTo>
                    <a:pt x="122" y="153"/>
                    <a:pt x="152" y="122"/>
                    <a:pt x="152" y="61"/>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4" name="Google Shape;32124;p14"/>
            <p:cNvSpPr/>
            <p:nvPr/>
          </p:nvSpPr>
          <p:spPr>
            <a:xfrm>
              <a:off x="3127225" y="1220675"/>
              <a:ext cx="3825" cy="3075"/>
            </a:xfrm>
            <a:custGeom>
              <a:avLst/>
              <a:gdLst/>
              <a:ahLst/>
              <a:cxnLst/>
              <a:rect l="l" t="t" r="r" b="b"/>
              <a:pathLst>
                <a:path w="153" h="123" extrusionOk="0">
                  <a:moveTo>
                    <a:pt x="92" y="0"/>
                  </a:moveTo>
                  <a:cubicBezTo>
                    <a:pt x="31" y="0"/>
                    <a:pt x="0" y="31"/>
                    <a:pt x="0" y="61"/>
                  </a:cubicBezTo>
                  <a:cubicBezTo>
                    <a:pt x="0" y="92"/>
                    <a:pt x="31" y="122"/>
                    <a:pt x="92" y="122"/>
                  </a:cubicBezTo>
                  <a:cubicBezTo>
                    <a:pt x="122" y="122"/>
                    <a:pt x="152" y="92"/>
                    <a:pt x="152" y="61"/>
                  </a:cubicBezTo>
                  <a:cubicBezTo>
                    <a:pt x="152"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5" name="Google Shape;32125;p14"/>
            <p:cNvSpPr/>
            <p:nvPr/>
          </p:nvSpPr>
          <p:spPr>
            <a:xfrm>
              <a:off x="3127975" y="1319450"/>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6" name="Google Shape;32126;p14"/>
            <p:cNvSpPr/>
            <p:nvPr/>
          </p:nvSpPr>
          <p:spPr>
            <a:xfrm>
              <a:off x="3127975" y="1419000"/>
              <a:ext cx="3075" cy="2300"/>
            </a:xfrm>
            <a:custGeom>
              <a:avLst/>
              <a:gdLst/>
              <a:ahLst/>
              <a:cxnLst/>
              <a:rect l="l" t="t" r="r" b="b"/>
              <a:pathLst>
                <a:path w="123" h="92" extrusionOk="0">
                  <a:moveTo>
                    <a:pt x="62" y="1"/>
                  </a:moveTo>
                  <a:cubicBezTo>
                    <a:pt x="31" y="1"/>
                    <a:pt x="1" y="31"/>
                    <a:pt x="1" y="61"/>
                  </a:cubicBezTo>
                  <a:cubicBezTo>
                    <a:pt x="1" y="92"/>
                    <a:pt x="31" y="92"/>
                    <a:pt x="62" y="92"/>
                  </a:cubicBezTo>
                  <a:cubicBezTo>
                    <a:pt x="92" y="92"/>
                    <a:pt x="122" y="92"/>
                    <a:pt x="122" y="61"/>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7" name="Google Shape;32127;p14"/>
            <p:cNvSpPr/>
            <p:nvPr/>
          </p:nvSpPr>
          <p:spPr>
            <a:xfrm>
              <a:off x="3127975" y="1518550"/>
              <a:ext cx="2325" cy="1550"/>
            </a:xfrm>
            <a:custGeom>
              <a:avLst/>
              <a:gdLst/>
              <a:ahLst/>
              <a:cxnLst/>
              <a:rect l="l" t="t" r="r" b="b"/>
              <a:pathLst>
                <a:path w="93" h="62" extrusionOk="0">
                  <a:moveTo>
                    <a:pt x="62" y="0"/>
                  </a:moveTo>
                  <a:cubicBezTo>
                    <a:pt x="31" y="0"/>
                    <a:pt x="1" y="0"/>
                    <a:pt x="1" y="31"/>
                  </a:cubicBezTo>
                  <a:cubicBezTo>
                    <a:pt x="1" y="61"/>
                    <a:pt x="31" y="61"/>
                    <a:pt x="62" y="61"/>
                  </a:cubicBezTo>
                  <a:cubicBezTo>
                    <a:pt x="92" y="61"/>
                    <a:pt x="92" y="61"/>
                    <a:pt x="92" y="31"/>
                  </a:cubicBezTo>
                  <a:cubicBezTo>
                    <a:pt x="92"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8" name="Google Shape;32128;p14"/>
            <p:cNvSpPr/>
            <p:nvPr/>
          </p:nvSpPr>
          <p:spPr>
            <a:xfrm>
              <a:off x="3127975" y="1617325"/>
              <a:ext cx="2325" cy="2325"/>
            </a:xfrm>
            <a:custGeom>
              <a:avLst/>
              <a:gdLst/>
              <a:ahLst/>
              <a:cxnLst/>
              <a:rect l="l" t="t" r="r" b="b"/>
              <a:pathLst>
                <a:path w="93" h="93" extrusionOk="0">
                  <a:moveTo>
                    <a:pt x="62" y="1"/>
                  </a:moveTo>
                  <a:cubicBezTo>
                    <a:pt x="31" y="1"/>
                    <a:pt x="1" y="31"/>
                    <a:pt x="1" y="31"/>
                  </a:cubicBezTo>
                  <a:cubicBezTo>
                    <a:pt x="1" y="62"/>
                    <a:pt x="31" y="92"/>
                    <a:pt x="62" y="92"/>
                  </a:cubicBezTo>
                  <a:cubicBezTo>
                    <a:pt x="92" y="92"/>
                    <a:pt x="92" y="62"/>
                    <a:pt x="92" y="31"/>
                  </a:cubicBezTo>
                  <a:cubicBezTo>
                    <a:pt x="9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9" name="Google Shape;32129;p14"/>
            <p:cNvSpPr/>
            <p:nvPr/>
          </p:nvSpPr>
          <p:spPr>
            <a:xfrm>
              <a:off x="3128750" y="1716875"/>
              <a:ext cx="1550" cy="1550"/>
            </a:xfrm>
            <a:custGeom>
              <a:avLst/>
              <a:gdLst/>
              <a:ahLst/>
              <a:cxnLst/>
              <a:rect l="l" t="t" r="r" b="b"/>
              <a:pathLst>
                <a:path w="62" h="62" extrusionOk="0">
                  <a:moveTo>
                    <a:pt x="31" y="1"/>
                  </a:moveTo>
                  <a:cubicBezTo>
                    <a:pt x="0" y="1"/>
                    <a:pt x="0" y="1"/>
                    <a:pt x="0" y="31"/>
                  </a:cubicBezTo>
                  <a:cubicBezTo>
                    <a:pt x="0" y="31"/>
                    <a:pt x="0" y="62"/>
                    <a:pt x="31" y="62"/>
                  </a:cubicBezTo>
                  <a:cubicBezTo>
                    <a:pt x="31" y="62"/>
                    <a:pt x="61" y="31"/>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0" name="Google Shape;32130;p14"/>
            <p:cNvSpPr/>
            <p:nvPr/>
          </p:nvSpPr>
          <p:spPr>
            <a:xfrm>
              <a:off x="3128750" y="1815675"/>
              <a:ext cx="1550" cy="1525"/>
            </a:xfrm>
            <a:custGeom>
              <a:avLst/>
              <a:gdLst/>
              <a:ahLst/>
              <a:cxnLst/>
              <a:rect l="l" t="t" r="r" b="b"/>
              <a:pathLst>
                <a:path w="62" h="61" extrusionOk="0">
                  <a:moveTo>
                    <a:pt x="31" y="0"/>
                  </a:moveTo>
                  <a:cubicBezTo>
                    <a:pt x="0" y="0"/>
                    <a:pt x="0" y="31"/>
                    <a:pt x="0" y="31"/>
                  </a:cubicBezTo>
                  <a:cubicBezTo>
                    <a:pt x="0" y="61"/>
                    <a:pt x="0" y="61"/>
                    <a:pt x="31" y="61"/>
                  </a:cubicBezTo>
                  <a:cubicBezTo>
                    <a:pt x="31" y="6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1" name="Google Shape;32131;p14"/>
            <p:cNvSpPr/>
            <p:nvPr/>
          </p:nvSpPr>
          <p:spPr>
            <a:xfrm>
              <a:off x="3020075" y="326275"/>
              <a:ext cx="7625" cy="7625"/>
            </a:xfrm>
            <a:custGeom>
              <a:avLst/>
              <a:gdLst/>
              <a:ahLst/>
              <a:cxnLst/>
              <a:rect l="l" t="t" r="r" b="b"/>
              <a:pathLst>
                <a:path w="305" h="305" extrusionOk="0">
                  <a:moveTo>
                    <a:pt x="153" y="1"/>
                  </a:moveTo>
                  <a:cubicBezTo>
                    <a:pt x="92" y="1"/>
                    <a:pt x="1" y="92"/>
                    <a:pt x="1" y="153"/>
                  </a:cubicBezTo>
                  <a:cubicBezTo>
                    <a:pt x="1" y="244"/>
                    <a:pt x="92" y="305"/>
                    <a:pt x="153" y="305"/>
                  </a:cubicBezTo>
                  <a:cubicBezTo>
                    <a:pt x="244" y="30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2" name="Google Shape;32132;p14"/>
            <p:cNvSpPr/>
            <p:nvPr/>
          </p:nvSpPr>
          <p:spPr>
            <a:xfrm>
              <a:off x="3020075" y="425825"/>
              <a:ext cx="7625" cy="6875"/>
            </a:xfrm>
            <a:custGeom>
              <a:avLst/>
              <a:gdLst/>
              <a:ahLst/>
              <a:cxnLst/>
              <a:rect l="l" t="t" r="r" b="b"/>
              <a:pathLst>
                <a:path w="305" h="275" extrusionOk="0">
                  <a:moveTo>
                    <a:pt x="153" y="1"/>
                  </a:moveTo>
                  <a:cubicBezTo>
                    <a:pt x="92" y="1"/>
                    <a:pt x="1" y="61"/>
                    <a:pt x="1" y="153"/>
                  </a:cubicBezTo>
                  <a:cubicBezTo>
                    <a:pt x="1" y="213"/>
                    <a:pt x="92" y="274"/>
                    <a:pt x="153" y="274"/>
                  </a:cubicBezTo>
                  <a:cubicBezTo>
                    <a:pt x="244" y="274"/>
                    <a:pt x="305" y="213"/>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3" name="Google Shape;32133;p14"/>
            <p:cNvSpPr/>
            <p:nvPr/>
          </p:nvSpPr>
          <p:spPr>
            <a:xfrm>
              <a:off x="3020075" y="524625"/>
              <a:ext cx="7625" cy="7625"/>
            </a:xfrm>
            <a:custGeom>
              <a:avLst/>
              <a:gdLst/>
              <a:ahLst/>
              <a:cxnLst/>
              <a:rect l="l" t="t" r="r" b="b"/>
              <a:pathLst>
                <a:path w="305" h="305" extrusionOk="0">
                  <a:moveTo>
                    <a:pt x="153" y="0"/>
                  </a:moveTo>
                  <a:cubicBezTo>
                    <a:pt x="92" y="0"/>
                    <a:pt x="1" y="61"/>
                    <a:pt x="1" y="152"/>
                  </a:cubicBezTo>
                  <a:cubicBezTo>
                    <a:pt x="1" y="243"/>
                    <a:pt x="92"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4" name="Google Shape;32134;p14"/>
            <p:cNvSpPr/>
            <p:nvPr/>
          </p:nvSpPr>
          <p:spPr>
            <a:xfrm>
              <a:off x="3020850" y="624150"/>
              <a:ext cx="6850" cy="6875"/>
            </a:xfrm>
            <a:custGeom>
              <a:avLst/>
              <a:gdLst/>
              <a:ahLst/>
              <a:cxnLst/>
              <a:rect l="l" t="t" r="r" b="b"/>
              <a:pathLst>
                <a:path w="274" h="275" extrusionOk="0">
                  <a:moveTo>
                    <a:pt x="122" y="1"/>
                  </a:moveTo>
                  <a:cubicBezTo>
                    <a:pt x="61" y="1"/>
                    <a:pt x="0" y="62"/>
                    <a:pt x="0" y="122"/>
                  </a:cubicBezTo>
                  <a:cubicBezTo>
                    <a:pt x="0" y="214"/>
                    <a:pt x="61" y="274"/>
                    <a:pt x="122" y="274"/>
                  </a:cubicBezTo>
                  <a:cubicBezTo>
                    <a:pt x="213" y="274"/>
                    <a:pt x="274" y="214"/>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5" name="Google Shape;32135;p14"/>
            <p:cNvSpPr/>
            <p:nvPr/>
          </p:nvSpPr>
          <p:spPr>
            <a:xfrm>
              <a:off x="3020850" y="72370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6" name="Google Shape;32136;p14"/>
            <p:cNvSpPr/>
            <p:nvPr/>
          </p:nvSpPr>
          <p:spPr>
            <a:xfrm>
              <a:off x="3021600" y="823250"/>
              <a:ext cx="5350" cy="5350"/>
            </a:xfrm>
            <a:custGeom>
              <a:avLst/>
              <a:gdLst/>
              <a:ahLst/>
              <a:cxnLst/>
              <a:rect l="l" t="t" r="r" b="b"/>
              <a:pathLst>
                <a:path w="214" h="214" extrusionOk="0">
                  <a:moveTo>
                    <a:pt x="92" y="1"/>
                  </a:moveTo>
                  <a:cubicBezTo>
                    <a:pt x="31" y="1"/>
                    <a:pt x="0" y="31"/>
                    <a:pt x="0" y="92"/>
                  </a:cubicBezTo>
                  <a:cubicBezTo>
                    <a:pt x="0" y="153"/>
                    <a:pt x="31" y="213"/>
                    <a:pt x="92" y="213"/>
                  </a:cubicBezTo>
                  <a:cubicBezTo>
                    <a:pt x="152" y="21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7" name="Google Shape;32137;p14"/>
            <p:cNvSpPr/>
            <p:nvPr/>
          </p:nvSpPr>
          <p:spPr>
            <a:xfrm>
              <a:off x="3021600" y="922025"/>
              <a:ext cx="5350" cy="5350"/>
            </a:xfrm>
            <a:custGeom>
              <a:avLst/>
              <a:gdLst/>
              <a:ahLst/>
              <a:cxnLst/>
              <a:rect l="l" t="t" r="r" b="b"/>
              <a:pathLst>
                <a:path w="214" h="214" extrusionOk="0">
                  <a:moveTo>
                    <a:pt x="92" y="1"/>
                  </a:moveTo>
                  <a:cubicBezTo>
                    <a:pt x="31" y="1"/>
                    <a:pt x="0" y="62"/>
                    <a:pt x="0" y="123"/>
                  </a:cubicBezTo>
                  <a:cubicBezTo>
                    <a:pt x="0" y="183"/>
                    <a:pt x="31" y="214"/>
                    <a:pt x="92" y="214"/>
                  </a:cubicBezTo>
                  <a:cubicBezTo>
                    <a:pt x="152" y="214"/>
                    <a:pt x="213" y="183"/>
                    <a:pt x="213" y="123"/>
                  </a:cubicBezTo>
                  <a:cubicBezTo>
                    <a:pt x="213" y="62"/>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8" name="Google Shape;32138;p14"/>
            <p:cNvSpPr/>
            <p:nvPr/>
          </p:nvSpPr>
          <p:spPr>
            <a:xfrm>
              <a:off x="3021600" y="1021575"/>
              <a:ext cx="5350" cy="4600"/>
            </a:xfrm>
            <a:custGeom>
              <a:avLst/>
              <a:gdLst/>
              <a:ahLst/>
              <a:cxnLst/>
              <a:rect l="l" t="t" r="r" b="b"/>
              <a:pathLst>
                <a:path w="214" h="184" extrusionOk="0">
                  <a:moveTo>
                    <a:pt x="92" y="1"/>
                  </a:moveTo>
                  <a:cubicBezTo>
                    <a:pt x="31" y="1"/>
                    <a:pt x="0" y="31"/>
                    <a:pt x="0" y="92"/>
                  </a:cubicBezTo>
                  <a:cubicBezTo>
                    <a:pt x="0" y="153"/>
                    <a:pt x="31" y="183"/>
                    <a:pt x="92" y="183"/>
                  </a:cubicBezTo>
                  <a:cubicBezTo>
                    <a:pt x="152" y="18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9" name="Google Shape;32139;p14"/>
            <p:cNvSpPr/>
            <p:nvPr/>
          </p:nvSpPr>
          <p:spPr>
            <a:xfrm>
              <a:off x="3021600" y="1121125"/>
              <a:ext cx="4575" cy="3825"/>
            </a:xfrm>
            <a:custGeom>
              <a:avLst/>
              <a:gdLst/>
              <a:ahLst/>
              <a:cxnLst/>
              <a:rect l="l" t="t" r="r" b="b"/>
              <a:pathLst>
                <a:path w="183" h="153" extrusionOk="0">
                  <a:moveTo>
                    <a:pt x="92" y="1"/>
                  </a:moveTo>
                  <a:cubicBezTo>
                    <a:pt x="61" y="1"/>
                    <a:pt x="0" y="31"/>
                    <a:pt x="0" y="61"/>
                  </a:cubicBezTo>
                  <a:cubicBezTo>
                    <a:pt x="0" y="122"/>
                    <a:pt x="61" y="153"/>
                    <a:pt x="92" y="153"/>
                  </a:cubicBezTo>
                  <a:cubicBezTo>
                    <a:pt x="152" y="153"/>
                    <a:pt x="183" y="12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0" name="Google Shape;32140;p14"/>
            <p:cNvSpPr/>
            <p:nvPr/>
          </p:nvSpPr>
          <p:spPr>
            <a:xfrm>
              <a:off x="3021600" y="1219925"/>
              <a:ext cx="4575" cy="4575"/>
            </a:xfrm>
            <a:custGeom>
              <a:avLst/>
              <a:gdLst/>
              <a:ahLst/>
              <a:cxnLst/>
              <a:rect l="l" t="t" r="r" b="b"/>
              <a:pathLst>
                <a:path w="183" h="183" extrusionOk="0">
                  <a:moveTo>
                    <a:pt x="92" y="0"/>
                  </a:moveTo>
                  <a:cubicBezTo>
                    <a:pt x="61" y="0"/>
                    <a:pt x="0" y="30"/>
                    <a:pt x="0" y="91"/>
                  </a:cubicBezTo>
                  <a:cubicBezTo>
                    <a:pt x="0" y="122"/>
                    <a:pt x="61" y="182"/>
                    <a:pt x="92" y="182"/>
                  </a:cubicBezTo>
                  <a:cubicBezTo>
                    <a:pt x="152" y="182"/>
                    <a:pt x="183" y="122"/>
                    <a:pt x="183" y="91"/>
                  </a:cubicBezTo>
                  <a:cubicBezTo>
                    <a:pt x="183" y="30"/>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1" name="Google Shape;32141;p14"/>
            <p:cNvSpPr/>
            <p:nvPr/>
          </p:nvSpPr>
          <p:spPr>
            <a:xfrm>
              <a:off x="3022350" y="1319450"/>
              <a:ext cx="3825" cy="3825"/>
            </a:xfrm>
            <a:custGeom>
              <a:avLst/>
              <a:gdLst/>
              <a:ahLst/>
              <a:cxnLst/>
              <a:rect l="l" t="t" r="r" b="b"/>
              <a:pathLst>
                <a:path w="153" h="153" extrusionOk="0">
                  <a:moveTo>
                    <a:pt x="62" y="1"/>
                  </a:moveTo>
                  <a:cubicBezTo>
                    <a:pt x="31" y="1"/>
                    <a:pt x="1" y="31"/>
                    <a:pt x="1" y="62"/>
                  </a:cubicBezTo>
                  <a:cubicBezTo>
                    <a:pt x="1" y="122"/>
                    <a:pt x="31" y="153"/>
                    <a:pt x="62" y="153"/>
                  </a:cubicBezTo>
                  <a:cubicBezTo>
                    <a:pt x="122" y="153"/>
                    <a:pt x="153" y="122"/>
                    <a:pt x="153" y="6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2" name="Google Shape;32142;p14"/>
            <p:cNvSpPr/>
            <p:nvPr/>
          </p:nvSpPr>
          <p:spPr>
            <a:xfrm>
              <a:off x="3022350" y="1418250"/>
              <a:ext cx="3825" cy="3825"/>
            </a:xfrm>
            <a:custGeom>
              <a:avLst/>
              <a:gdLst/>
              <a:ahLst/>
              <a:cxnLst/>
              <a:rect l="l" t="t" r="r" b="b"/>
              <a:pathLst>
                <a:path w="153" h="153" extrusionOk="0">
                  <a:moveTo>
                    <a:pt x="62" y="0"/>
                  </a:moveTo>
                  <a:cubicBezTo>
                    <a:pt x="31" y="0"/>
                    <a:pt x="1" y="31"/>
                    <a:pt x="1" y="91"/>
                  </a:cubicBezTo>
                  <a:cubicBezTo>
                    <a:pt x="1" y="122"/>
                    <a:pt x="31" y="152"/>
                    <a:pt x="62" y="152"/>
                  </a:cubicBezTo>
                  <a:cubicBezTo>
                    <a:pt x="122" y="152"/>
                    <a:pt x="153" y="122"/>
                    <a:pt x="153" y="9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3" name="Google Shape;32143;p14"/>
            <p:cNvSpPr/>
            <p:nvPr/>
          </p:nvSpPr>
          <p:spPr>
            <a:xfrm>
              <a:off x="3022350" y="1517800"/>
              <a:ext cx="3825" cy="3050"/>
            </a:xfrm>
            <a:custGeom>
              <a:avLst/>
              <a:gdLst/>
              <a:ahLst/>
              <a:cxnLst/>
              <a:rect l="l" t="t" r="r" b="b"/>
              <a:pathLst>
                <a:path w="153" h="122" extrusionOk="0">
                  <a:moveTo>
                    <a:pt x="62" y="0"/>
                  </a:moveTo>
                  <a:cubicBezTo>
                    <a:pt x="31" y="0"/>
                    <a:pt x="1" y="30"/>
                    <a:pt x="1" y="61"/>
                  </a:cubicBezTo>
                  <a:cubicBezTo>
                    <a:pt x="1" y="91"/>
                    <a:pt x="31" y="122"/>
                    <a:pt x="62" y="122"/>
                  </a:cubicBezTo>
                  <a:cubicBezTo>
                    <a:pt x="122" y="122"/>
                    <a:pt x="153" y="91"/>
                    <a:pt x="153" y="61"/>
                  </a:cubicBezTo>
                  <a:cubicBezTo>
                    <a:pt x="153" y="30"/>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4" name="Google Shape;32144;p14"/>
            <p:cNvSpPr/>
            <p:nvPr/>
          </p:nvSpPr>
          <p:spPr>
            <a:xfrm>
              <a:off x="3022350" y="1617325"/>
              <a:ext cx="3075" cy="2325"/>
            </a:xfrm>
            <a:custGeom>
              <a:avLst/>
              <a:gdLst/>
              <a:ahLst/>
              <a:cxnLst/>
              <a:rect l="l" t="t" r="r" b="b"/>
              <a:pathLst>
                <a:path w="123" h="93" extrusionOk="0">
                  <a:moveTo>
                    <a:pt x="62" y="1"/>
                  </a:moveTo>
                  <a:cubicBezTo>
                    <a:pt x="31" y="1"/>
                    <a:pt x="1" y="1"/>
                    <a:pt x="1" y="31"/>
                  </a:cubicBezTo>
                  <a:cubicBezTo>
                    <a:pt x="1" y="62"/>
                    <a:pt x="31" y="92"/>
                    <a:pt x="62" y="92"/>
                  </a:cubicBezTo>
                  <a:cubicBezTo>
                    <a:pt x="92" y="92"/>
                    <a:pt x="122" y="62"/>
                    <a:pt x="122" y="31"/>
                  </a:cubicBezTo>
                  <a:cubicBezTo>
                    <a:pt x="122" y="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5" name="Google Shape;32145;p14"/>
            <p:cNvSpPr/>
            <p:nvPr/>
          </p:nvSpPr>
          <p:spPr>
            <a:xfrm>
              <a:off x="3022350" y="1716125"/>
              <a:ext cx="3075" cy="3050"/>
            </a:xfrm>
            <a:custGeom>
              <a:avLst/>
              <a:gdLst/>
              <a:ahLst/>
              <a:cxnLst/>
              <a:rect l="l" t="t" r="r" b="b"/>
              <a:pathLst>
                <a:path w="123" h="122" extrusionOk="0">
                  <a:moveTo>
                    <a:pt x="62" y="0"/>
                  </a:moveTo>
                  <a:cubicBezTo>
                    <a:pt x="31" y="0"/>
                    <a:pt x="1" y="31"/>
                    <a:pt x="1" y="61"/>
                  </a:cubicBezTo>
                  <a:cubicBezTo>
                    <a:pt x="1" y="92"/>
                    <a:pt x="31" y="122"/>
                    <a:pt x="62" y="122"/>
                  </a:cubicBezTo>
                  <a:cubicBezTo>
                    <a:pt x="92" y="122"/>
                    <a:pt x="122" y="92"/>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6" name="Google Shape;32146;p14"/>
            <p:cNvSpPr/>
            <p:nvPr/>
          </p:nvSpPr>
          <p:spPr>
            <a:xfrm>
              <a:off x="3023125" y="1815675"/>
              <a:ext cx="2300" cy="2300"/>
            </a:xfrm>
            <a:custGeom>
              <a:avLst/>
              <a:gdLst/>
              <a:ahLst/>
              <a:cxnLst/>
              <a:rect l="l" t="t" r="r" b="b"/>
              <a:pathLst>
                <a:path w="92" h="92" extrusionOk="0">
                  <a:moveTo>
                    <a:pt x="31" y="0"/>
                  </a:moveTo>
                  <a:cubicBezTo>
                    <a:pt x="31" y="0"/>
                    <a:pt x="0" y="0"/>
                    <a:pt x="0" y="31"/>
                  </a:cubicBezTo>
                  <a:cubicBezTo>
                    <a:pt x="0" y="61"/>
                    <a:pt x="31" y="91"/>
                    <a:pt x="31" y="91"/>
                  </a:cubicBezTo>
                  <a:cubicBezTo>
                    <a:pt x="61" y="91"/>
                    <a:pt x="91" y="61"/>
                    <a:pt x="91" y="31"/>
                  </a:cubicBezTo>
                  <a:cubicBezTo>
                    <a:pt x="9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7" name="Google Shape;32147;p14"/>
            <p:cNvSpPr/>
            <p:nvPr/>
          </p:nvSpPr>
          <p:spPr>
            <a:xfrm>
              <a:off x="3023125" y="1914450"/>
              <a:ext cx="2300" cy="2300"/>
            </a:xfrm>
            <a:custGeom>
              <a:avLst/>
              <a:gdLst/>
              <a:ahLst/>
              <a:cxnLst/>
              <a:rect l="l" t="t" r="r" b="b"/>
              <a:pathLst>
                <a:path w="92" h="92" extrusionOk="0">
                  <a:moveTo>
                    <a:pt x="31" y="1"/>
                  </a:moveTo>
                  <a:cubicBezTo>
                    <a:pt x="31" y="1"/>
                    <a:pt x="0" y="31"/>
                    <a:pt x="0" y="61"/>
                  </a:cubicBezTo>
                  <a:cubicBezTo>
                    <a:pt x="0" y="61"/>
                    <a:pt x="31" y="92"/>
                    <a:pt x="31" y="92"/>
                  </a:cubicBezTo>
                  <a:cubicBezTo>
                    <a:pt x="61" y="92"/>
                    <a:pt x="91" y="61"/>
                    <a:pt x="91" y="61"/>
                  </a:cubicBezTo>
                  <a:cubicBezTo>
                    <a:pt x="9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8" name="Google Shape;32148;p14"/>
            <p:cNvSpPr/>
            <p:nvPr/>
          </p:nvSpPr>
          <p:spPr>
            <a:xfrm>
              <a:off x="2914450" y="325525"/>
              <a:ext cx="9150" cy="9150"/>
            </a:xfrm>
            <a:custGeom>
              <a:avLst/>
              <a:gdLst/>
              <a:ahLst/>
              <a:cxnLst/>
              <a:rect l="l" t="t" r="r" b="b"/>
              <a:pathLst>
                <a:path w="366" h="366" extrusionOk="0">
                  <a:moveTo>
                    <a:pt x="183" y="0"/>
                  </a:moveTo>
                  <a:cubicBezTo>
                    <a:pt x="92" y="0"/>
                    <a:pt x="1" y="92"/>
                    <a:pt x="1" y="183"/>
                  </a:cubicBezTo>
                  <a:cubicBezTo>
                    <a:pt x="1" y="274"/>
                    <a:pt x="92"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9" name="Google Shape;32149;p14"/>
            <p:cNvSpPr/>
            <p:nvPr/>
          </p:nvSpPr>
          <p:spPr>
            <a:xfrm>
              <a:off x="2914450" y="425075"/>
              <a:ext cx="9150" cy="8375"/>
            </a:xfrm>
            <a:custGeom>
              <a:avLst/>
              <a:gdLst/>
              <a:ahLst/>
              <a:cxnLst/>
              <a:rect l="l" t="t" r="r" b="b"/>
              <a:pathLst>
                <a:path w="366" h="335" extrusionOk="0">
                  <a:moveTo>
                    <a:pt x="183" y="0"/>
                  </a:moveTo>
                  <a:cubicBezTo>
                    <a:pt x="92" y="0"/>
                    <a:pt x="1" y="61"/>
                    <a:pt x="1" y="183"/>
                  </a:cubicBezTo>
                  <a:cubicBezTo>
                    <a:pt x="1" y="274"/>
                    <a:pt x="92" y="335"/>
                    <a:pt x="183" y="335"/>
                  </a:cubicBezTo>
                  <a:cubicBezTo>
                    <a:pt x="274" y="335"/>
                    <a:pt x="365" y="274"/>
                    <a:pt x="365" y="183"/>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0" name="Google Shape;32150;p14"/>
            <p:cNvSpPr/>
            <p:nvPr/>
          </p:nvSpPr>
          <p:spPr>
            <a:xfrm>
              <a:off x="2914450" y="524625"/>
              <a:ext cx="9150" cy="7625"/>
            </a:xfrm>
            <a:custGeom>
              <a:avLst/>
              <a:gdLst/>
              <a:ahLst/>
              <a:cxnLst/>
              <a:rect l="l" t="t" r="r" b="b"/>
              <a:pathLst>
                <a:path w="366" h="305" extrusionOk="0">
                  <a:moveTo>
                    <a:pt x="183" y="0"/>
                  </a:moveTo>
                  <a:cubicBezTo>
                    <a:pt x="92" y="0"/>
                    <a:pt x="1" y="61"/>
                    <a:pt x="1" y="152"/>
                  </a:cubicBezTo>
                  <a:cubicBezTo>
                    <a:pt x="1" y="243"/>
                    <a:pt x="92" y="304"/>
                    <a:pt x="183" y="304"/>
                  </a:cubicBezTo>
                  <a:cubicBezTo>
                    <a:pt x="274" y="304"/>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1" name="Google Shape;32151;p14"/>
            <p:cNvSpPr/>
            <p:nvPr/>
          </p:nvSpPr>
          <p:spPr>
            <a:xfrm>
              <a:off x="2915225" y="623400"/>
              <a:ext cx="7625" cy="7625"/>
            </a:xfrm>
            <a:custGeom>
              <a:avLst/>
              <a:gdLst/>
              <a:ahLst/>
              <a:cxnLst/>
              <a:rect l="l" t="t" r="r" b="b"/>
              <a:pathLst>
                <a:path w="305" h="305" extrusionOk="0">
                  <a:moveTo>
                    <a:pt x="152" y="1"/>
                  </a:moveTo>
                  <a:cubicBezTo>
                    <a:pt x="61" y="1"/>
                    <a:pt x="0" y="92"/>
                    <a:pt x="0" y="152"/>
                  </a:cubicBezTo>
                  <a:cubicBezTo>
                    <a:pt x="0" y="244"/>
                    <a:pt x="61" y="304"/>
                    <a:pt x="152" y="304"/>
                  </a:cubicBezTo>
                  <a:cubicBezTo>
                    <a:pt x="243" y="304"/>
                    <a:pt x="304" y="244"/>
                    <a:pt x="304" y="152"/>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2" name="Google Shape;32152;p14"/>
            <p:cNvSpPr/>
            <p:nvPr/>
          </p:nvSpPr>
          <p:spPr>
            <a:xfrm>
              <a:off x="2915225" y="722950"/>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43" y="274"/>
                    <a:pt x="304" y="213"/>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3" name="Google Shape;32153;p14"/>
            <p:cNvSpPr/>
            <p:nvPr/>
          </p:nvSpPr>
          <p:spPr>
            <a:xfrm>
              <a:off x="2915225" y="821725"/>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4" name="Google Shape;32154;p14"/>
            <p:cNvSpPr/>
            <p:nvPr/>
          </p:nvSpPr>
          <p:spPr>
            <a:xfrm>
              <a:off x="2915975" y="922025"/>
              <a:ext cx="6100" cy="6125"/>
            </a:xfrm>
            <a:custGeom>
              <a:avLst/>
              <a:gdLst/>
              <a:ahLst/>
              <a:cxnLst/>
              <a:rect l="l" t="t" r="r" b="b"/>
              <a:pathLst>
                <a:path w="244" h="245" extrusionOk="0">
                  <a:moveTo>
                    <a:pt x="122" y="1"/>
                  </a:moveTo>
                  <a:cubicBezTo>
                    <a:pt x="61" y="1"/>
                    <a:pt x="0" y="31"/>
                    <a:pt x="0" y="123"/>
                  </a:cubicBezTo>
                  <a:cubicBezTo>
                    <a:pt x="0" y="183"/>
                    <a:pt x="61" y="244"/>
                    <a:pt x="122" y="244"/>
                  </a:cubicBezTo>
                  <a:cubicBezTo>
                    <a:pt x="183" y="244"/>
                    <a:pt x="244" y="183"/>
                    <a:pt x="244" y="123"/>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5" name="Google Shape;32155;p14"/>
            <p:cNvSpPr/>
            <p:nvPr/>
          </p:nvSpPr>
          <p:spPr>
            <a:xfrm>
              <a:off x="2915975" y="1020825"/>
              <a:ext cx="6100" cy="6100"/>
            </a:xfrm>
            <a:custGeom>
              <a:avLst/>
              <a:gdLst/>
              <a:ahLst/>
              <a:cxnLst/>
              <a:rect l="l" t="t" r="r" b="b"/>
              <a:pathLst>
                <a:path w="244" h="244" extrusionOk="0">
                  <a:moveTo>
                    <a:pt x="122" y="0"/>
                  </a:moveTo>
                  <a:cubicBezTo>
                    <a:pt x="61" y="0"/>
                    <a:pt x="0" y="61"/>
                    <a:pt x="0" y="122"/>
                  </a:cubicBezTo>
                  <a:cubicBezTo>
                    <a:pt x="0" y="183"/>
                    <a:pt x="6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6" name="Google Shape;32156;p14"/>
            <p:cNvSpPr/>
            <p:nvPr/>
          </p:nvSpPr>
          <p:spPr>
            <a:xfrm>
              <a:off x="2915975" y="1120375"/>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3" y="213"/>
                    <a:pt x="244" y="152"/>
                    <a:pt x="244" y="91"/>
                  </a:cubicBezTo>
                  <a:cubicBezTo>
                    <a:pt x="24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7" name="Google Shape;32157;p14"/>
            <p:cNvSpPr/>
            <p:nvPr/>
          </p:nvSpPr>
          <p:spPr>
            <a:xfrm>
              <a:off x="2915975" y="1219150"/>
              <a:ext cx="6100" cy="5350"/>
            </a:xfrm>
            <a:custGeom>
              <a:avLst/>
              <a:gdLst/>
              <a:ahLst/>
              <a:cxnLst/>
              <a:rect l="l" t="t" r="r" b="b"/>
              <a:pathLst>
                <a:path w="244" h="214" extrusionOk="0">
                  <a:moveTo>
                    <a:pt x="122" y="1"/>
                  </a:moveTo>
                  <a:cubicBezTo>
                    <a:pt x="61" y="1"/>
                    <a:pt x="0" y="61"/>
                    <a:pt x="0" y="122"/>
                  </a:cubicBezTo>
                  <a:cubicBezTo>
                    <a:pt x="0" y="183"/>
                    <a:pt x="61" y="213"/>
                    <a:pt x="122" y="213"/>
                  </a:cubicBezTo>
                  <a:cubicBezTo>
                    <a:pt x="183" y="213"/>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8" name="Google Shape;32158;p14"/>
            <p:cNvSpPr/>
            <p:nvPr/>
          </p:nvSpPr>
          <p:spPr>
            <a:xfrm>
              <a:off x="2916725" y="1318700"/>
              <a:ext cx="4600" cy="4575"/>
            </a:xfrm>
            <a:custGeom>
              <a:avLst/>
              <a:gdLst/>
              <a:ahLst/>
              <a:cxnLst/>
              <a:rect l="l" t="t" r="r" b="b"/>
              <a:pathLst>
                <a:path w="184" h="183" extrusionOk="0">
                  <a:moveTo>
                    <a:pt x="92" y="0"/>
                  </a:moveTo>
                  <a:cubicBezTo>
                    <a:pt x="31" y="0"/>
                    <a:pt x="1" y="31"/>
                    <a:pt x="1" y="92"/>
                  </a:cubicBezTo>
                  <a:cubicBezTo>
                    <a:pt x="1" y="152"/>
                    <a:pt x="31" y="183"/>
                    <a:pt x="92" y="183"/>
                  </a:cubicBezTo>
                  <a:cubicBezTo>
                    <a:pt x="153" y="183"/>
                    <a:pt x="183" y="15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9" name="Google Shape;32159;p14"/>
            <p:cNvSpPr/>
            <p:nvPr/>
          </p:nvSpPr>
          <p:spPr>
            <a:xfrm>
              <a:off x="2916725" y="1418250"/>
              <a:ext cx="4600" cy="3825"/>
            </a:xfrm>
            <a:custGeom>
              <a:avLst/>
              <a:gdLst/>
              <a:ahLst/>
              <a:cxnLst/>
              <a:rect l="l" t="t" r="r" b="b"/>
              <a:pathLst>
                <a:path w="184" h="153" extrusionOk="0">
                  <a:moveTo>
                    <a:pt x="92" y="0"/>
                  </a:moveTo>
                  <a:cubicBezTo>
                    <a:pt x="31" y="0"/>
                    <a:pt x="1" y="31"/>
                    <a:pt x="1" y="91"/>
                  </a:cubicBezTo>
                  <a:cubicBezTo>
                    <a:pt x="1" y="122"/>
                    <a:pt x="3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0" name="Google Shape;32160;p14"/>
            <p:cNvSpPr/>
            <p:nvPr/>
          </p:nvSpPr>
          <p:spPr>
            <a:xfrm>
              <a:off x="2916725" y="1517025"/>
              <a:ext cx="4600" cy="4600"/>
            </a:xfrm>
            <a:custGeom>
              <a:avLst/>
              <a:gdLst/>
              <a:ahLst/>
              <a:cxnLst/>
              <a:rect l="l" t="t" r="r" b="b"/>
              <a:pathLst>
                <a:path w="184" h="184" extrusionOk="0">
                  <a:moveTo>
                    <a:pt x="92" y="1"/>
                  </a:moveTo>
                  <a:cubicBezTo>
                    <a:pt x="62" y="1"/>
                    <a:pt x="1" y="61"/>
                    <a:pt x="1" y="92"/>
                  </a:cubicBezTo>
                  <a:cubicBezTo>
                    <a:pt x="1" y="122"/>
                    <a:pt x="62" y="183"/>
                    <a:pt x="92" y="183"/>
                  </a:cubicBezTo>
                  <a:cubicBezTo>
                    <a:pt x="153" y="183"/>
                    <a:pt x="183" y="122"/>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1" name="Google Shape;32161;p14"/>
            <p:cNvSpPr/>
            <p:nvPr/>
          </p:nvSpPr>
          <p:spPr>
            <a:xfrm>
              <a:off x="2916725" y="1616575"/>
              <a:ext cx="4600" cy="3825"/>
            </a:xfrm>
            <a:custGeom>
              <a:avLst/>
              <a:gdLst/>
              <a:ahLst/>
              <a:cxnLst/>
              <a:rect l="l" t="t" r="r" b="b"/>
              <a:pathLst>
                <a:path w="184" h="153" extrusionOk="0">
                  <a:moveTo>
                    <a:pt x="92" y="1"/>
                  </a:moveTo>
                  <a:cubicBezTo>
                    <a:pt x="62" y="1"/>
                    <a:pt x="1" y="31"/>
                    <a:pt x="1" y="61"/>
                  </a:cubicBezTo>
                  <a:cubicBezTo>
                    <a:pt x="1" y="122"/>
                    <a:pt x="62"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2" name="Google Shape;32162;p14"/>
            <p:cNvSpPr/>
            <p:nvPr/>
          </p:nvSpPr>
          <p:spPr>
            <a:xfrm>
              <a:off x="2917500" y="1716125"/>
              <a:ext cx="3050" cy="3050"/>
            </a:xfrm>
            <a:custGeom>
              <a:avLst/>
              <a:gdLst/>
              <a:ahLst/>
              <a:cxnLst/>
              <a:rect l="l" t="t" r="r" b="b"/>
              <a:pathLst>
                <a:path w="122" h="122" extrusionOk="0">
                  <a:moveTo>
                    <a:pt x="61" y="0"/>
                  </a:moveTo>
                  <a:cubicBezTo>
                    <a:pt x="31" y="0"/>
                    <a:pt x="0" y="31"/>
                    <a:pt x="0" y="61"/>
                  </a:cubicBezTo>
                  <a:cubicBezTo>
                    <a:pt x="0" y="92"/>
                    <a:pt x="31" y="122"/>
                    <a:pt x="61" y="122"/>
                  </a:cubicBezTo>
                  <a:cubicBezTo>
                    <a:pt x="91" y="122"/>
                    <a:pt x="122" y="9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3" name="Google Shape;32163;p14"/>
            <p:cNvSpPr/>
            <p:nvPr/>
          </p:nvSpPr>
          <p:spPr>
            <a:xfrm>
              <a:off x="2917500" y="1814900"/>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1" y="12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4" name="Google Shape;32164;p14"/>
            <p:cNvSpPr/>
            <p:nvPr/>
          </p:nvSpPr>
          <p:spPr>
            <a:xfrm>
              <a:off x="2917500" y="1914450"/>
              <a:ext cx="3050" cy="2300"/>
            </a:xfrm>
            <a:custGeom>
              <a:avLst/>
              <a:gdLst/>
              <a:ahLst/>
              <a:cxnLst/>
              <a:rect l="l" t="t" r="r" b="b"/>
              <a:pathLst>
                <a:path w="122" h="92" extrusionOk="0">
                  <a:moveTo>
                    <a:pt x="61" y="1"/>
                  </a:moveTo>
                  <a:cubicBezTo>
                    <a:pt x="31" y="1"/>
                    <a:pt x="0" y="31"/>
                    <a:pt x="0" y="61"/>
                  </a:cubicBezTo>
                  <a:cubicBezTo>
                    <a:pt x="0" y="92"/>
                    <a:pt x="31" y="92"/>
                    <a:pt x="61" y="92"/>
                  </a:cubicBezTo>
                  <a:cubicBezTo>
                    <a:pt x="91" y="9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5" name="Google Shape;32165;p14"/>
            <p:cNvSpPr/>
            <p:nvPr/>
          </p:nvSpPr>
          <p:spPr>
            <a:xfrm>
              <a:off x="2918250" y="2014000"/>
              <a:ext cx="2300" cy="1550"/>
            </a:xfrm>
            <a:custGeom>
              <a:avLst/>
              <a:gdLst/>
              <a:ahLst/>
              <a:cxnLst/>
              <a:rect l="l" t="t" r="r" b="b"/>
              <a:pathLst>
                <a:path w="92" h="62" extrusionOk="0">
                  <a:moveTo>
                    <a:pt x="31" y="0"/>
                  </a:moveTo>
                  <a:cubicBezTo>
                    <a:pt x="1" y="0"/>
                    <a:pt x="1" y="0"/>
                    <a:pt x="1" y="31"/>
                  </a:cubicBezTo>
                  <a:cubicBezTo>
                    <a:pt x="1" y="61"/>
                    <a:pt x="1" y="61"/>
                    <a:pt x="31" y="61"/>
                  </a:cubicBezTo>
                  <a:cubicBezTo>
                    <a:pt x="61" y="61"/>
                    <a:pt x="92" y="61"/>
                    <a:pt x="92" y="31"/>
                  </a:cubicBezTo>
                  <a:cubicBezTo>
                    <a:pt x="92"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6" name="Google Shape;32166;p14"/>
            <p:cNvSpPr/>
            <p:nvPr/>
          </p:nvSpPr>
          <p:spPr>
            <a:xfrm>
              <a:off x="2918250" y="2112775"/>
              <a:ext cx="2300" cy="2325"/>
            </a:xfrm>
            <a:custGeom>
              <a:avLst/>
              <a:gdLst/>
              <a:ahLst/>
              <a:cxnLst/>
              <a:rect l="l" t="t" r="r" b="b"/>
              <a:pathLst>
                <a:path w="92" h="93" extrusionOk="0">
                  <a:moveTo>
                    <a:pt x="31" y="1"/>
                  </a:moveTo>
                  <a:cubicBezTo>
                    <a:pt x="1" y="1"/>
                    <a:pt x="1" y="31"/>
                    <a:pt x="1" y="31"/>
                  </a:cubicBezTo>
                  <a:cubicBezTo>
                    <a:pt x="1" y="62"/>
                    <a:pt x="1" y="92"/>
                    <a:pt x="31" y="92"/>
                  </a:cubicBezTo>
                  <a:cubicBezTo>
                    <a:pt x="61" y="92"/>
                    <a:pt x="92" y="62"/>
                    <a:pt x="92" y="31"/>
                  </a:cubicBezTo>
                  <a:cubicBezTo>
                    <a:pt x="92"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7" name="Google Shape;32167;p14"/>
            <p:cNvSpPr/>
            <p:nvPr/>
          </p:nvSpPr>
          <p:spPr>
            <a:xfrm>
              <a:off x="2808825" y="325525"/>
              <a:ext cx="10675" cy="9900"/>
            </a:xfrm>
            <a:custGeom>
              <a:avLst/>
              <a:gdLst/>
              <a:ahLst/>
              <a:cxnLst/>
              <a:rect l="l" t="t" r="r" b="b"/>
              <a:pathLst>
                <a:path w="427" h="396" extrusionOk="0">
                  <a:moveTo>
                    <a:pt x="213" y="0"/>
                  </a:moveTo>
                  <a:cubicBezTo>
                    <a:pt x="92" y="0"/>
                    <a:pt x="1" y="92"/>
                    <a:pt x="1" y="183"/>
                  </a:cubicBezTo>
                  <a:cubicBezTo>
                    <a:pt x="1" y="304"/>
                    <a:pt x="92" y="396"/>
                    <a:pt x="213" y="396"/>
                  </a:cubicBezTo>
                  <a:cubicBezTo>
                    <a:pt x="335" y="396"/>
                    <a:pt x="426" y="304"/>
                    <a:pt x="426" y="18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8" name="Google Shape;32168;p14"/>
            <p:cNvSpPr/>
            <p:nvPr/>
          </p:nvSpPr>
          <p:spPr>
            <a:xfrm>
              <a:off x="2808825" y="424300"/>
              <a:ext cx="10675" cy="9925"/>
            </a:xfrm>
            <a:custGeom>
              <a:avLst/>
              <a:gdLst/>
              <a:ahLst/>
              <a:cxnLst/>
              <a:rect l="l" t="t" r="r" b="b"/>
              <a:pathLst>
                <a:path w="427" h="397" extrusionOk="0">
                  <a:moveTo>
                    <a:pt x="213" y="1"/>
                  </a:moveTo>
                  <a:cubicBezTo>
                    <a:pt x="92" y="1"/>
                    <a:pt x="1" y="92"/>
                    <a:pt x="1" y="214"/>
                  </a:cubicBezTo>
                  <a:cubicBezTo>
                    <a:pt x="1" y="305"/>
                    <a:pt x="92" y="396"/>
                    <a:pt x="213" y="396"/>
                  </a:cubicBezTo>
                  <a:cubicBezTo>
                    <a:pt x="335" y="396"/>
                    <a:pt x="426" y="305"/>
                    <a:pt x="426" y="214"/>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9" name="Google Shape;32169;p14"/>
            <p:cNvSpPr/>
            <p:nvPr/>
          </p:nvSpPr>
          <p:spPr>
            <a:xfrm>
              <a:off x="2808825" y="523850"/>
              <a:ext cx="9900" cy="9150"/>
            </a:xfrm>
            <a:custGeom>
              <a:avLst/>
              <a:gdLst/>
              <a:ahLst/>
              <a:cxnLst/>
              <a:rect l="l" t="t" r="r" b="b"/>
              <a:pathLst>
                <a:path w="396" h="366" extrusionOk="0">
                  <a:moveTo>
                    <a:pt x="213" y="1"/>
                  </a:moveTo>
                  <a:cubicBezTo>
                    <a:pt x="92" y="1"/>
                    <a:pt x="1" y="92"/>
                    <a:pt x="1" y="183"/>
                  </a:cubicBezTo>
                  <a:cubicBezTo>
                    <a:pt x="1" y="274"/>
                    <a:pt x="92" y="365"/>
                    <a:pt x="213" y="365"/>
                  </a:cubicBezTo>
                  <a:cubicBezTo>
                    <a:pt x="305" y="365"/>
                    <a:pt x="396" y="274"/>
                    <a:pt x="396" y="18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0" name="Google Shape;32170;p14"/>
            <p:cNvSpPr/>
            <p:nvPr/>
          </p:nvSpPr>
          <p:spPr>
            <a:xfrm>
              <a:off x="2809600" y="623400"/>
              <a:ext cx="9125" cy="8375"/>
            </a:xfrm>
            <a:custGeom>
              <a:avLst/>
              <a:gdLst/>
              <a:ahLst/>
              <a:cxnLst/>
              <a:rect l="l" t="t" r="r" b="b"/>
              <a:pathLst>
                <a:path w="365" h="335" extrusionOk="0">
                  <a:moveTo>
                    <a:pt x="182" y="1"/>
                  </a:moveTo>
                  <a:cubicBezTo>
                    <a:pt x="61" y="1"/>
                    <a:pt x="0" y="61"/>
                    <a:pt x="0" y="152"/>
                  </a:cubicBezTo>
                  <a:cubicBezTo>
                    <a:pt x="0" y="274"/>
                    <a:pt x="61" y="335"/>
                    <a:pt x="182" y="335"/>
                  </a:cubicBezTo>
                  <a:cubicBezTo>
                    <a:pt x="274" y="335"/>
                    <a:pt x="365" y="274"/>
                    <a:pt x="365" y="152"/>
                  </a:cubicBezTo>
                  <a:cubicBezTo>
                    <a:pt x="365"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1" name="Google Shape;32171;p14"/>
            <p:cNvSpPr/>
            <p:nvPr/>
          </p:nvSpPr>
          <p:spPr>
            <a:xfrm>
              <a:off x="2809600" y="722175"/>
              <a:ext cx="9125" cy="9150"/>
            </a:xfrm>
            <a:custGeom>
              <a:avLst/>
              <a:gdLst/>
              <a:ahLst/>
              <a:cxnLst/>
              <a:rect l="l" t="t" r="r" b="b"/>
              <a:pathLst>
                <a:path w="365" h="366" extrusionOk="0">
                  <a:moveTo>
                    <a:pt x="182" y="1"/>
                  </a:moveTo>
                  <a:cubicBezTo>
                    <a:pt x="61" y="1"/>
                    <a:pt x="0" y="92"/>
                    <a:pt x="0" y="183"/>
                  </a:cubicBezTo>
                  <a:cubicBezTo>
                    <a:pt x="0" y="274"/>
                    <a:pt x="61" y="366"/>
                    <a:pt x="182" y="366"/>
                  </a:cubicBezTo>
                  <a:cubicBezTo>
                    <a:pt x="274" y="366"/>
                    <a:pt x="365" y="274"/>
                    <a:pt x="365" y="183"/>
                  </a:cubicBezTo>
                  <a:cubicBezTo>
                    <a:pt x="365"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2" name="Google Shape;32172;p14"/>
            <p:cNvSpPr/>
            <p:nvPr/>
          </p:nvSpPr>
          <p:spPr>
            <a:xfrm>
              <a:off x="2809600" y="821725"/>
              <a:ext cx="8375" cy="8400"/>
            </a:xfrm>
            <a:custGeom>
              <a:avLst/>
              <a:gdLst/>
              <a:ahLst/>
              <a:cxnLst/>
              <a:rect l="l" t="t" r="r" b="b"/>
              <a:pathLst>
                <a:path w="335" h="336" extrusionOk="0">
                  <a:moveTo>
                    <a:pt x="182" y="1"/>
                  </a:moveTo>
                  <a:cubicBezTo>
                    <a:pt x="91" y="1"/>
                    <a:pt x="0" y="62"/>
                    <a:pt x="0" y="153"/>
                  </a:cubicBezTo>
                  <a:cubicBezTo>
                    <a:pt x="0" y="244"/>
                    <a:pt x="91" y="335"/>
                    <a:pt x="182" y="335"/>
                  </a:cubicBezTo>
                  <a:cubicBezTo>
                    <a:pt x="274" y="335"/>
                    <a:pt x="334" y="244"/>
                    <a:pt x="334" y="153"/>
                  </a:cubicBezTo>
                  <a:cubicBezTo>
                    <a:pt x="334" y="6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3" name="Google Shape;32173;p14"/>
            <p:cNvSpPr/>
            <p:nvPr/>
          </p:nvSpPr>
          <p:spPr>
            <a:xfrm>
              <a:off x="2809600" y="921275"/>
              <a:ext cx="8375" cy="7625"/>
            </a:xfrm>
            <a:custGeom>
              <a:avLst/>
              <a:gdLst/>
              <a:ahLst/>
              <a:cxnLst/>
              <a:rect l="l" t="t" r="r" b="b"/>
              <a:pathLst>
                <a:path w="335" h="305" extrusionOk="0">
                  <a:moveTo>
                    <a:pt x="182" y="1"/>
                  </a:moveTo>
                  <a:cubicBezTo>
                    <a:pt x="91" y="1"/>
                    <a:pt x="0" y="61"/>
                    <a:pt x="0" y="153"/>
                  </a:cubicBezTo>
                  <a:cubicBezTo>
                    <a:pt x="0" y="213"/>
                    <a:pt x="91" y="305"/>
                    <a:pt x="182" y="305"/>
                  </a:cubicBezTo>
                  <a:cubicBezTo>
                    <a:pt x="274" y="305"/>
                    <a:pt x="334" y="213"/>
                    <a:pt x="334" y="153"/>
                  </a:cubicBezTo>
                  <a:cubicBezTo>
                    <a:pt x="334"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4" name="Google Shape;32174;p14"/>
            <p:cNvSpPr/>
            <p:nvPr/>
          </p:nvSpPr>
          <p:spPr>
            <a:xfrm>
              <a:off x="2810350" y="1020075"/>
              <a:ext cx="7625" cy="7600"/>
            </a:xfrm>
            <a:custGeom>
              <a:avLst/>
              <a:gdLst/>
              <a:ahLst/>
              <a:cxnLst/>
              <a:rect l="l" t="t" r="r" b="b"/>
              <a:pathLst>
                <a:path w="305" h="304"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5" name="Google Shape;32175;p14"/>
            <p:cNvSpPr/>
            <p:nvPr/>
          </p:nvSpPr>
          <p:spPr>
            <a:xfrm>
              <a:off x="2810350" y="1119600"/>
              <a:ext cx="6875" cy="6875"/>
            </a:xfrm>
            <a:custGeom>
              <a:avLst/>
              <a:gdLst/>
              <a:ahLst/>
              <a:cxnLst/>
              <a:rect l="l" t="t" r="r" b="b"/>
              <a:pathLst>
                <a:path w="275" h="275" extrusionOk="0">
                  <a:moveTo>
                    <a:pt x="152" y="1"/>
                  </a:moveTo>
                  <a:cubicBezTo>
                    <a:pt x="61" y="1"/>
                    <a:pt x="0" y="62"/>
                    <a:pt x="0" y="122"/>
                  </a:cubicBezTo>
                  <a:cubicBezTo>
                    <a:pt x="0" y="214"/>
                    <a:pt x="61" y="274"/>
                    <a:pt x="152" y="274"/>
                  </a:cubicBezTo>
                  <a:cubicBezTo>
                    <a:pt x="213" y="274"/>
                    <a:pt x="274" y="214"/>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6" name="Google Shape;32176;p14"/>
            <p:cNvSpPr/>
            <p:nvPr/>
          </p:nvSpPr>
          <p:spPr>
            <a:xfrm>
              <a:off x="2811100" y="1219150"/>
              <a:ext cx="6125" cy="6100"/>
            </a:xfrm>
            <a:custGeom>
              <a:avLst/>
              <a:gdLst/>
              <a:ahLst/>
              <a:cxnLst/>
              <a:rect l="l" t="t" r="r" b="b"/>
              <a:pathLst>
                <a:path w="245" h="244" extrusionOk="0">
                  <a:moveTo>
                    <a:pt x="122" y="1"/>
                  </a:moveTo>
                  <a:cubicBezTo>
                    <a:pt x="31" y="1"/>
                    <a:pt x="1" y="61"/>
                    <a:pt x="1" y="122"/>
                  </a:cubicBezTo>
                  <a:cubicBezTo>
                    <a:pt x="1" y="183"/>
                    <a:pt x="31"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7" name="Google Shape;32177;p14"/>
            <p:cNvSpPr/>
            <p:nvPr/>
          </p:nvSpPr>
          <p:spPr>
            <a:xfrm>
              <a:off x="2811100" y="1317950"/>
              <a:ext cx="6125" cy="6100"/>
            </a:xfrm>
            <a:custGeom>
              <a:avLst/>
              <a:gdLst/>
              <a:ahLst/>
              <a:cxnLst/>
              <a:rect l="l" t="t" r="r" b="b"/>
              <a:pathLst>
                <a:path w="245" h="244" extrusionOk="0">
                  <a:moveTo>
                    <a:pt x="122" y="0"/>
                  </a:moveTo>
                  <a:cubicBezTo>
                    <a:pt x="31" y="0"/>
                    <a:pt x="1" y="61"/>
                    <a:pt x="1" y="122"/>
                  </a:cubicBezTo>
                  <a:cubicBezTo>
                    <a:pt x="1"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8" name="Google Shape;32178;p14"/>
            <p:cNvSpPr/>
            <p:nvPr/>
          </p:nvSpPr>
          <p:spPr>
            <a:xfrm>
              <a:off x="2811100" y="1417475"/>
              <a:ext cx="6125" cy="5350"/>
            </a:xfrm>
            <a:custGeom>
              <a:avLst/>
              <a:gdLst/>
              <a:ahLst/>
              <a:cxnLst/>
              <a:rect l="l" t="t" r="r" b="b"/>
              <a:pathLst>
                <a:path w="245" h="214" extrusionOk="0">
                  <a:moveTo>
                    <a:pt x="122" y="1"/>
                  </a:moveTo>
                  <a:cubicBezTo>
                    <a:pt x="62" y="1"/>
                    <a:pt x="1" y="62"/>
                    <a:pt x="1" y="122"/>
                  </a:cubicBezTo>
                  <a:cubicBezTo>
                    <a:pt x="1" y="183"/>
                    <a:pt x="62" y="214"/>
                    <a:pt x="122" y="214"/>
                  </a:cubicBezTo>
                  <a:cubicBezTo>
                    <a:pt x="183" y="21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9" name="Google Shape;32179;p14"/>
            <p:cNvSpPr/>
            <p:nvPr/>
          </p:nvSpPr>
          <p:spPr>
            <a:xfrm>
              <a:off x="2811100" y="1517025"/>
              <a:ext cx="5350" cy="4600"/>
            </a:xfrm>
            <a:custGeom>
              <a:avLst/>
              <a:gdLst/>
              <a:ahLst/>
              <a:cxnLst/>
              <a:rect l="l" t="t" r="r" b="b"/>
              <a:pathLst>
                <a:path w="214" h="184" extrusionOk="0">
                  <a:moveTo>
                    <a:pt x="122" y="1"/>
                  </a:moveTo>
                  <a:cubicBezTo>
                    <a:pt x="62" y="1"/>
                    <a:pt x="1" y="31"/>
                    <a:pt x="1" y="92"/>
                  </a:cubicBezTo>
                  <a:cubicBezTo>
                    <a:pt x="1" y="153"/>
                    <a:pt x="62" y="183"/>
                    <a:pt x="122" y="183"/>
                  </a:cubicBezTo>
                  <a:cubicBezTo>
                    <a:pt x="183" y="183"/>
                    <a:pt x="214" y="153"/>
                    <a:pt x="214" y="92"/>
                  </a:cubicBezTo>
                  <a:cubicBezTo>
                    <a:pt x="21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0" name="Google Shape;32180;p14"/>
            <p:cNvSpPr/>
            <p:nvPr/>
          </p:nvSpPr>
          <p:spPr>
            <a:xfrm>
              <a:off x="2811875" y="1616575"/>
              <a:ext cx="4575" cy="3825"/>
            </a:xfrm>
            <a:custGeom>
              <a:avLst/>
              <a:gdLst/>
              <a:ahLst/>
              <a:cxnLst/>
              <a:rect l="l" t="t" r="r" b="b"/>
              <a:pathLst>
                <a:path w="183" h="153" extrusionOk="0">
                  <a:moveTo>
                    <a:pt x="91" y="1"/>
                  </a:moveTo>
                  <a:cubicBezTo>
                    <a:pt x="31" y="1"/>
                    <a:pt x="0" y="31"/>
                    <a:pt x="0" y="61"/>
                  </a:cubicBezTo>
                  <a:cubicBezTo>
                    <a:pt x="0" y="122"/>
                    <a:pt x="31" y="153"/>
                    <a:pt x="91" y="153"/>
                  </a:cubicBezTo>
                  <a:cubicBezTo>
                    <a:pt x="122" y="153"/>
                    <a:pt x="183" y="122"/>
                    <a:pt x="183" y="61"/>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1" name="Google Shape;32181;p14"/>
            <p:cNvSpPr/>
            <p:nvPr/>
          </p:nvSpPr>
          <p:spPr>
            <a:xfrm>
              <a:off x="2811875" y="1715350"/>
              <a:ext cx="4575" cy="4600"/>
            </a:xfrm>
            <a:custGeom>
              <a:avLst/>
              <a:gdLst/>
              <a:ahLst/>
              <a:cxnLst/>
              <a:rect l="l" t="t" r="r" b="b"/>
              <a:pathLst>
                <a:path w="183" h="184" extrusionOk="0">
                  <a:moveTo>
                    <a:pt x="91" y="1"/>
                  </a:moveTo>
                  <a:cubicBezTo>
                    <a:pt x="31" y="1"/>
                    <a:pt x="0" y="31"/>
                    <a:pt x="0" y="92"/>
                  </a:cubicBezTo>
                  <a:cubicBezTo>
                    <a:pt x="0" y="123"/>
                    <a:pt x="31" y="183"/>
                    <a:pt x="91" y="183"/>
                  </a:cubicBezTo>
                  <a:cubicBezTo>
                    <a:pt x="122" y="183"/>
                    <a:pt x="183" y="123"/>
                    <a:pt x="183" y="92"/>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2" name="Google Shape;32182;p14"/>
            <p:cNvSpPr/>
            <p:nvPr/>
          </p:nvSpPr>
          <p:spPr>
            <a:xfrm>
              <a:off x="2811875" y="1814900"/>
              <a:ext cx="3825" cy="3825"/>
            </a:xfrm>
            <a:custGeom>
              <a:avLst/>
              <a:gdLst/>
              <a:ahLst/>
              <a:cxnLst/>
              <a:rect l="l" t="t" r="r" b="b"/>
              <a:pathLst>
                <a:path w="153" h="153" extrusionOk="0">
                  <a:moveTo>
                    <a:pt x="91" y="1"/>
                  </a:moveTo>
                  <a:cubicBezTo>
                    <a:pt x="31" y="1"/>
                    <a:pt x="0" y="31"/>
                    <a:pt x="0" y="62"/>
                  </a:cubicBezTo>
                  <a:cubicBezTo>
                    <a:pt x="0" y="122"/>
                    <a:pt x="31" y="153"/>
                    <a:pt x="91" y="153"/>
                  </a:cubicBezTo>
                  <a:cubicBezTo>
                    <a:pt x="122" y="153"/>
                    <a:pt x="152" y="122"/>
                    <a:pt x="152" y="6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3" name="Google Shape;32183;p14"/>
            <p:cNvSpPr/>
            <p:nvPr/>
          </p:nvSpPr>
          <p:spPr>
            <a:xfrm>
              <a:off x="2811875" y="1913700"/>
              <a:ext cx="3825" cy="3825"/>
            </a:xfrm>
            <a:custGeom>
              <a:avLst/>
              <a:gdLst/>
              <a:ahLst/>
              <a:cxnLst/>
              <a:rect l="l" t="t" r="r" b="b"/>
              <a:pathLst>
                <a:path w="153" h="153" extrusionOk="0">
                  <a:moveTo>
                    <a:pt x="91" y="0"/>
                  </a:moveTo>
                  <a:cubicBezTo>
                    <a:pt x="31" y="0"/>
                    <a:pt x="0" y="31"/>
                    <a:pt x="0" y="91"/>
                  </a:cubicBezTo>
                  <a:cubicBezTo>
                    <a:pt x="0" y="122"/>
                    <a:pt x="31" y="152"/>
                    <a:pt x="91" y="152"/>
                  </a:cubicBezTo>
                  <a:cubicBezTo>
                    <a:pt x="122" y="152"/>
                    <a:pt x="152" y="122"/>
                    <a:pt x="152" y="9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4" name="Google Shape;32184;p14"/>
            <p:cNvSpPr/>
            <p:nvPr/>
          </p:nvSpPr>
          <p:spPr>
            <a:xfrm>
              <a:off x="2811875" y="2013250"/>
              <a:ext cx="3825" cy="3050"/>
            </a:xfrm>
            <a:custGeom>
              <a:avLst/>
              <a:gdLst/>
              <a:ahLst/>
              <a:cxnLst/>
              <a:rect l="l" t="t" r="r" b="b"/>
              <a:pathLst>
                <a:path w="153" h="122" extrusionOk="0">
                  <a:moveTo>
                    <a:pt x="91" y="0"/>
                  </a:moveTo>
                  <a:cubicBezTo>
                    <a:pt x="31" y="0"/>
                    <a:pt x="0" y="30"/>
                    <a:pt x="0" y="61"/>
                  </a:cubicBezTo>
                  <a:cubicBezTo>
                    <a:pt x="0" y="91"/>
                    <a:pt x="31" y="122"/>
                    <a:pt x="91" y="122"/>
                  </a:cubicBezTo>
                  <a:cubicBezTo>
                    <a:pt x="122" y="122"/>
                    <a:pt x="152" y="91"/>
                    <a:pt x="152" y="61"/>
                  </a:cubicBezTo>
                  <a:cubicBezTo>
                    <a:pt x="152" y="30"/>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5" name="Google Shape;32185;p14"/>
            <p:cNvSpPr/>
            <p:nvPr/>
          </p:nvSpPr>
          <p:spPr>
            <a:xfrm>
              <a:off x="2812625" y="2112775"/>
              <a:ext cx="3075" cy="2325"/>
            </a:xfrm>
            <a:custGeom>
              <a:avLst/>
              <a:gdLst/>
              <a:ahLst/>
              <a:cxnLst/>
              <a:rect l="l" t="t" r="r" b="b"/>
              <a:pathLst>
                <a:path w="123" h="93" extrusionOk="0">
                  <a:moveTo>
                    <a:pt x="61" y="1"/>
                  </a:moveTo>
                  <a:cubicBezTo>
                    <a:pt x="31" y="1"/>
                    <a:pt x="1" y="1"/>
                    <a:pt x="1" y="31"/>
                  </a:cubicBezTo>
                  <a:cubicBezTo>
                    <a:pt x="1" y="62"/>
                    <a:pt x="31" y="92"/>
                    <a:pt x="61" y="92"/>
                  </a:cubicBezTo>
                  <a:cubicBezTo>
                    <a:pt x="92" y="92"/>
                    <a:pt x="122" y="62"/>
                    <a:pt x="122" y="31"/>
                  </a:cubicBezTo>
                  <a:cubicBezTo>
                    <a:pt x="12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6" name="Google Shape;32186;p14"/>
            <p:cNvSpPr/>
            <p:nvPr/>
          </p:nvSpPr>
          <p:spPr>
            <a:xfrm>
              <a:off x="2812625" y="2211575"/>
              <a:ext cx="3075" cy="3050"/>
            </a:xfrm>
            <a:custGeom>
              <a:avLst/>
              <a:gdLst/>
              <a:ahLst/>
              <a:cxnLst/>
              <a:rect l="l" t="t" r="r" b="b"/>
              <a:pathLst>
                <a:path w="123" h="122" extrusionOk="0">
                  <a:moveTo>
                    <a:pt x="61" y="0"/>
                  </a:moveTo>
                  <a:cubicBezTo>
                    <a:pt x="31" y="0"/>
                    <a:pt x="1" y="31"/>
                    <a:pt x="1" y="61"/>
                  </a:cubicBezTo>
                  <a:cubicBezTo>
                    <a:pt x="1"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7" name="Google Shape;32187;p14"/>
            <p:cNvSpPr/>
            <p:nvPr/>
          </p:nvSpPr>
          <p:spPr>
            <a:xfrm>
              <a:off x="2702450" y="324775"/>
              <a:ext cx="12175" cy="11400"/>
            </a:xfrm>
            <a:custGeom>
              <a:avLst/>
              <a:gdLst/>
              <a:ahLst/>
              <a:cxnLst/>
              <a:rect l="l" t="t" r="r" b="b"/>
              <a:pathLst>
                <a:path w="487" h="456" extrusionOk="0">
                  <a:moveTo>
                    <a:pt x="243" y="0"/>
                  </a:moveTo>
                  <a:cubicBezTo>
                    <a:pt x="122" y="0"/>
                    <a:pt x="0" y="91"/>
                    <a:pt x="0" y="213"/>
                  </a:cubicBezTo>
                  <a:cubicBezTo>
                    <a:pt x="0" y="334"/>
                    <a:pt x="122" y="456"/>
                    <a:pt x="243" y="456"/>
                  </a:cubicBezTo>
                  <a:cubicBezTo>
                    <a:pt x="395" y="456"/>
                    <a:pt x="487" y="334"/>
                    <a:pt x="487" y="213"/>
                  </a:cubicBezTo>
                  <a:cubicBezTo>
                    <a:pt x="487"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8" name="Google Shape;32188;p14"/>
            <p:cNvSpPr/>
            <p:nvPr/>
          </p:nvSpPr>
          <p:spPr>
            <a:xfrm>
              <a:off x="2702450" y="423550"/>
              <a:ext cx="12175" cy="11425"/>
            </a:xfrm>
            <a:custGeom>
              <a:avLst/>
              <a:gdLst/>
              <a:ahLst/>
              <a:cxnLst/>
              <a:rect l="l" t="t" r="r" b="b"/>
              <a:pathLst>
                <a:path w="487" h="457" extrusionOk="0">
                  <a:moveTo>
                    <a:pt x="243" y="0"/>
                  </a:moveTo>
                  <a:cubicBezTo>
                    <a:pt x="122" y="0"/>
                    <a:pt x="0" y="92"/>
                    <a:pt x="0" y="244"/>
                  </a:cubicBezTo>
                  <a:cubicBezTo>
                    <a:pt x="0" y="365"/>
                    <a:pt x="122" y="456"/>
                    <a:pt x="243" y="456"/>
                  </a:cubicBezTo>
                  <a:cubicBezTo>
                    <a:pt x="395" y="456"/>
                    <a:pt x="487" y="365"/>
                    <a:pt x="487" y="244"/>
                  </a:cubicBezTo>
                  <a:cubicBezTo>
                    <a:pt x="48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9" name="Google Shape;32189;p14"/>
            <p:cNvSpPr/>
            <p:nvPr/>
          </p:nvSpPr>
          <p:spPr>
            <a:xfrm>
              <a:off x="2702450" y="522325"/>
              <a:ext cx="12175" cy="12200"/>
            </a:xfrm>
            <a:custGeom>
              <a:avLst/>
              <a:gdLst/>
              <a:ahLst/>
              <a:cxnLst/>
              <a:rect l="l" t="t" r="r" b="b"/>
              <a:pathLst>
                <a:path w="487" h="488" extrusionOk="0">
                  <a:moveTo>
                    <a:pt x="243" y="1"/>
                  </a:moveTo>
                  <a:cubicBezTo>
                    <a:pt x="122" y="1"/>
                    <a:pt x="0" y="122"/>
                    <a:pt x="0" y="244"/>
                  </a:cubicBezTo>
                  <a:cubicBezTo>
                    <a:pt x="0" y="366"/>
                    <a:pt x="122" y="487"/>
                    <a:pt x="243" y="487"/>
                  </a:cubicBezTo>
                  <a:cubicBezTo>
                    <a:pt x="395" y="487"/>
                    <a:pt x="487" y="366"/>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0" name="Google Shape;32190;p14"/>
            <p:cNvSpPr/>
            <p:nvPr/>
          </p:nvSpPr>
          <p:spPr>
            <a:xfrm>
              <a:off x="2703200" y="622650"/>
              <a:ext cx="11425" cy="9900"/>
            </a:xfrm>
            <a:custGeom>
              <a:avLst/>
              <a:gdLst/>
              <a:ahLst/>
              <a:cxnLst/>
              <a:rect l="l" t="t" r="r" b="b"/>
              <a:pathLst>
                <a:path w="457" h="396" extrusionOk="0">
                  <a:moveTo>
                    <a:pt x="213" y="0"/>
                  </a:moveTo>
                  <a:cubicBezTo>
                    <a:pt x="92" y="0"/>
                    <a:pt x="1" y="91"/>
                    <a:pt x="1" y="182"/>
                  </a:cubicBezTo>
                  <a:cubicBezTo>
                    <a:pt x="1" y="304"/>
                    <a:pt x="92" y="395"/>
                    <a:pt x="213" y="395"/>
                  </a:cubicBezTo>
                  <a:cubicBezTo>
                    <a:pt x="335" y="395"/>
                    <a:pt x="457" y="304"/>
                    <a:pt x="457" y="182"/>
                  </a:cubicBezTo>
                  <a:cubicBezTo>
                    <a:pt x="457"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1" name="Google Shape;32191;p14"/>
            <p:cNvSpPr/>
            <p:nvPr/>
          </p:nvSpPr>
          <p:spPr>
            <a:xfrm>
              <a:off x="2703975" y="721425"/>
              <a:ext cx="9900" cy="9900"/>
            </a:xfrm>
            <a:custGeom>
              <a:avLst/>
              <a:gdLst/>
              <a:ahLst/>
              <a:cxnLst/>
              <a:rect l="l" t="t" r="r" b="b"/>
              <a:pathLst>
                <a:path w="396" h="396" extrusionOk="0">
                  <a:moveTo>
                    <a:pt x="182" y="1"/>
                  </a:moveTo>
                  <a:cubicBezTo>
                    <a:pt x="91" y="1"/>
                    <a:pt x="0" y="92"/>
                    <a:pt x="0" y="213"/>
                  </a:cubicBezTo>
                  <a:cubicBezTo>
                    <a:pt x="0" y="304"/>
                    <a:pt x="91" y="396"/>
                    <a:pt x="182" y="396"/>
                  </a:cubicBezTo>
                  <a:cubicBezTo>
                    <a:pt x="304" y="396"/>
                    <a:pt x="395" y="304"/>
                    <a:pt x="395" y="213"/>
                  </a:cubicBezTo>
                  <a:cubicBezTo>
                    <a:pt x="395" y="92"/>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2" name="Google Shape;32192;p14"/>
            <p:cNvSpPr/>
            <p:nvPr/>
          </p:nvSpPr>
          <p:spPr>
            <a:xfrm>
              <a:off x="2703975" y="820975"/>
              <a:ext cx="9900" cy="9150"/>
            </a:xfrm>
            <a:custGeom>
              <a:avLst/>
              <a:gdLst/>
              <a:ahLst/>
              <a:cxnLst/>
              <a:rect l="l" t="t" r="r" b="b"/>
              <a:pathLst>
                <a:path w="396" h="366" extrusionOk="0">
                  <a:moveTo>
                    <a:pt x="182" y="0"/>
                  </a:moveTo>
                  <a:cubicBezTo>
                    <a:pt x="91" y="0"/>
                    <a:pt x="0" y="92"/>
                    <a:pt x="0" y="183"/>
                  </a:cubicBezTo>
                  <a:cubicBezTo>
                    <a:pt x="0" y="304"/>
                    <a:pt x="91" y="365"/>
                    <a:pt x="182" y="365"/>
                  </a:cubicBezTo>
                  <a:cubicBezTo>
                    <a:pt x="304" y="365"/>
                    <a:pt x="395" y="304"/>
                    <a:pt x="395" y="183"/>
                  </a:cubicBezTo>
                  <a:cubicBezTo>
                    <a:pt x="395" y="92"/>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3" name="Google Shape;32193;p14"/>
            <p:cNvSpPr/>
            <p:nvPr/>
          </p:nvSpPr>
          <p:spPr>
            <a:xfrm>
              <a:off x="2703975" y="920525"/>
              <a:ext cx="9900" cy="8375"/>
            </a:xfrm>
            <a:custGeom>
              <a:avLst/>
              <a:gdLst/>
              <a:ahLst/>
              <a:cxnLst/>
              <a:rect l="l" t="t" r="r" b="b"/>
              <a:pathLst>
                <a:path w="396" h="335" extrusionOk="0">
                  <a:moveTo>
                    <a:pt x="182" y="0"/>
                  </a:moveTo>
                  <a:cubicBezTo>
                    <a:pt x="91" y="0"/>
                    <a:pt x="0" y="61"/>
                    <a:pt x="0" y="183"/>
                  </a:cubicBezTo>
                  <a:cubicBezTo>
                    <a:pt x="0" y="274"/>
                    <a:pt x="91" y="335"/>
                    <a:pt x="182" y="335"/>
                  </a:cubicBezTo>
                  <a:cubicBezTo>
                    <a:pt x="304" y="335"/>
                    <a:pt x="395" y="274"/>
                    <a:pt x="395" y="183"/>
                  </a:cubicBezTo>
                  <a:cubicBezTo>
                    <a:pt x="395" y="6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4" name="Google Shape;32194;p14"/>
            <p:cNvSpPr/>
            <p:nvPr/>
          </p:nvSpPr>
          <p:spPr>
            <a:xfrm>
              <a:off x="2704725" y="1020075"/>
              <a:ext cx="8375" cy="7600"/>
            </a:xfrm>
            <a:custGeom>
              <a:avLst/>
              <a:gdLst/>
              <a:ahLst/>
              <a:cxnLst/>
              <a:rect l="l" t="t" r="r" b="b"/>
              <a:pathLst>
                <a:path w="335" h="304" extrusionOk="0">
                  <a:moveTo>
                    <a:pt x="152" y="0"/>
                  </a:moveTo>
                  <a:cubicBezTo>
                    <a:pt x="61" y="0"/>
                    <a:pt x="0" y="61"/>
                    <a:pt x="0" y="152"/>
                  </a:cubicBezTo>
                  <a:cubicBezTo>
                    <a:pt x="0" y="243"/>
                    <a:pt x="61" y="304"/>
                    <a:pt x="152" y="304"/>
                  </a:cubicBezTo>
                  <a:cubicBezTo>
                    <a:pt x="274" y="304"/>
                    <a:pt x="335" y="243"/>
                    <a:pt x="335" y="152"/>
                  </a:cubicBezTo>
                  <a:cubicBezTo>
                    <a:pt x="335" y="61"/>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5" name="Google Shape;32195;p14"/>
            <p:cNvSpPr/>
            <p:nvPr/>
          </p:nvSpPr>
          <p:spPr>
            <a:xfrm>
              <a:off x="2704725" y="1118850"/>
              <a:ext cx="8375" cy="7625"/>
            </a:xfrm>
            <a:custGeom>
              <a:avLst/>
              <a:gdLst/>
              <a:ahLst/>
              <a:cxnLst/>
              <a:rect l="l" t="t" r="r" b="b"/>
              <a:pathLst>
                <a:path w="335" h="305" extrusionOk="0">
                  <a:moveTo>
                    <a:pt x="152" y="0"/>
                  </a:moveTo>
                  <a:cubicBezTo>
                    <a:pt x="61" y="0"/>
                    <a:pt x="0" y="92"/>
                    <a:pt x="0" y="152"/>
                  </a:cubicBezTo>
                  <a:cubicBezTo>
                    <a:pt x="0" y="244"/>
                    <a:pt x="61" y="304"/>
                    <a:pt x="152" y="304"/>
                  </a:cubicBezTo>
                  <a:cubicBezTo>
                    <a:pt x="244" y="304"/>
                    <a:pt x="335" y="244"/>
                    <a:pt x="335" y="152"/>
                  </a:cubicBezTo>
                  <a:cubicBezTo>
                    <a:pt x="335" y="92"/>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6" name="Google Shape;32196;p14"/>
            <p:cNvSpPr/>
            <p:nvPr/>
          </p:nvSpPr>
          <p:spPr>
            <a:xfrm>
              <a:off x="2704725" y="1218400"/>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4" y="304"/>
                    <a:pt x="335" y="243"/>
                    <a:pt x="335" y="152"/>
                  </a:cubicBezTo>
                  <a:cubicBezTo>
                    <a:pt x="335"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7" name="Google Shape;32197;p14"/>
            <p:cNvSpPr/>
            <p:nvPr/>
          </p:nvSpPr>
          <p:spPr>
            <a:xfrm>
              <a:off x="2704725" y="1317950"/>
              <a:ext cx="7625" cy="6850"/>
            </a:xfrm>
            <a:custGeom>
              <a:avLst/>
              <a:gdLst/>
              <a:ahLst/>
              <a:cxnLst/>
              <a:rect l="l" t="t" r="r" b="b"/>
              <a:pathLst>
                <a:path w="305" h="274"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8" name="Google Shape;32198;p14"/>
            <p:cNvSpPr/>
            <p:nvPr/>
          </p:nvSpPr>
          <p:spPr>
            <a:xfrm>
              <a:off x="2705475" y="1416725"/>
              <a:ext cx="6875" cy="6875"/>
            </a:xfrm>
            <a:custGeom>
              <a:avLst/>
              <a:gdLst/>
              <a:ahLst/>
              <a:cxnLst/>
              <a:rect l="l" t="t" r="r" b="b"/>
              <a:pathLst>
                <a:path w="275" h="275" extrusionOk="0">
                  <a:moveTo>
                    <a:pt x="122" y="0"/>
                  </a:moveTo>
                  <a:cubicBezTo>
                    <a:pt x="62" y="0"/>
                    <a:pt x="1" y="61"/>
                    <a:pt x="1" y="152"/>
                  </a:cubicBezTo>
                  <a:cubicBezTo>
                    <a:pt x="1" y="213"/>
                    <a:pt x="62" y="274"/>
                    <a:pt x="122" y="274"/>
                  </a:cubicBezTo>
                  <a:cubicBezTo>
                    <a:pt x="214" y="274"/>
                    <a:pt x="274" y="213"/>
                    <a:pt x="274" y="15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9" name="Google Shape;32199;p14"/>
            <p:cNvSpPr/>
            <p:nvPr/>
          </p:nvSpPr>
          <p:spPr>
            <a:xfrm>
              <a:off x="2705475" y="1516275"/>
              <a:ext cx="6875" cy="6100"/>
            </a:xfrm>
            <a:custGeom>
              <a:avLst/>
              <a:gdLst/>
              <a:ahLst/>
              <a:cxnLst/>
              <a:rect l="l" t="t" r="r" b="b"/>
              <a:pathLst>
                <a:path w="275" h="244" extrusionOk="0">
                  <a:moveTo>
                    <a:pt x="122" y="0"/>
                  </a:moveTo>
                  <a:cubicBezTo>
                    <a:pt x="62" y="0"/>
                    <a:pt x="1" y="61"/>
                    <a:pt x="1" y="122"/>
                  </a:cubicBezTo>
                  <a:cubicBezTo>
                    <a:pt x="1" y="183"/>
                    <a:pt x="62" y="243"/>
                    <a:pt x="122" y="243"/>
                  </a:cubicBezTo>
                  <a:cubicBezTo>
                    <a:pt x="214" y="243"/>
                    <a:pt x="274" y="183"/>
                    <a:pt x="274" y="12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0" name="Google Shape;32200;p14"/>
            <p:cNvSpPr/>
            <p:nvPr/>
          </p:nvSpPr>
          <p:spPr>
            <a:xfrm>
              <a:off x="2706250" y="1615825"/>
              <a:ext cx="5350" cy="5325"/>
            </a:xfrm>
            <a:custGeom>
              <a:avLst/>
              <a:gdLst/>
              <a:ahLst/>
              <a:cxnLst/>
              <a:rect l="l" t="t" r="r" b="b"/>
              <a:pathLst>
                <a:path w="214" h="213" extrusionOk="0">
                  <a:moveTo>
                    <a:pt x="91" y="0"/>
                  </a:moveTo>
                  <a:cubicBezTo>
                    <a:pt x="31" y="0"/>
                    <a:pt x="0" y="31"/>
                    <a:pt x="0" y="91"/>
                  </a:cubicBezTo>
                  <a:cubicBezTo>
                    <a:pt x="0" y="152"/>
                    <a:pt x="31" y="213"/>
                    <a:pt x="91" y="213"/>
                  </a:cubicBezTo>
                  <a:cubicBezTo>
                    <a:pt x="183" y="213"/>
                    <a:pt x="213" y="152"/>
                    <a:pt x="213" y="91"/>
                  </a:cubicBezTo>
                  <a:cubicBezTo>
                    <a:pt x="213" y="31"/>
                    <a:pt x="183"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1" name="Google Shape;32201;p14"/>
            <p:cNvSpPr/>
            <p:nvPr/>
          </p:nvSpPr>
          <p:spPr>
            <a:xfrm>
              <a:off x="2706250" y="1714600"/>
              <a:ext cx="5350" cy="5350"/>
            </a:xfrm>
            <a:custGeom>
              <a:avLst/>
              <a:gdLst/>
              <a:ahLst/>
              <a:cxnLst/>
              <a:rect l="l" t="t" r="r" b="b"/>
              <a:pathLst>
                <a:path w="214" h="214" extrusionOk="0">
                  <a:moveTo>
                    <a:pt x="91" y="1"/>
                  </a:moveTo>
                  <a:cubicBezTo>
                    <a:pt x="31" y="1"/>
                    <a:pt x="0" y="61"/>
                    <a:pt x="0" y="122"/>
                  </a:cubicBezTo>
                  <a:cubicBezTo>
                    <a:pt x="0" y="183"/>
                    <a:pt x="31" y="213"/>
                    <a:pt x="91" y="213"/>
                  </a:cubicBezTo>
                  <a:cubicBezTo>
                    <a:pt x="183" y="213"/>
                    <a:pt x="213" y="183"/>
                    <a:pt x="213" y="122"/>
                  </a:cubicBezTo>
                  <a:cubicBezTo>
                    <a:pt x="213" y="61"/>
                    <a:pt x="18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2" name="Google Shape;32202;p14"/>
            <p:cNvSpPr/>
            <p:nvPr/>
          </p:nvSpPr>
          <p:spPr>
            <a:xfrm>
              <a:off x="2706250" y="1814150"/>
              <a:ext cx="5350" cy="4575"/>
            </a:xfrm>
            <a:custGeom>
              <a:avLst/>
              <a:gdLst/>
              <a:ahLst/>
              <a:cxnLst/>
              <a:rect l="l" t="t" r="r" b="b"/>
              <a:pathLst>
                <a:path w="214" h="183" extrusionOk="0">
                  <a:moveTo>
                    <a:pt x="91" y="0"/>
                  </a:moveTo>
                  <a:cubicBezTo>
                    <a:pt x="61" y="0"/>
                    <a:pt x="0" y="31"/>
                    <a:pt x="0" y="92"/>
                  </a:cubicBezTo>
                  <a:cubicBezTo>
                    <a:pt x="0" y="152"/>
                    <a:pt x="61" y="183"/>
                    <a:pt x="91" y="183"/>
                  </a:cubicBezTo>
                  <a:cubicBezTo>
                    <a:pt x="152" y="183"/>
                    <a:pt x="213" y="152"/>
                    <a:pt x="213" y="92"/>
                  </a:cubicBezTo>
                  <a:cubicBezTo>
                    <a:pt x="21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3" name="Google Shape;32203;p14"/>
            <p:cNvSpPr/>
            <p:nvPr/>
          </p:nvSpPr>
          <p:spPr>
            <a:xfrm>
              <a:off x="2706250" y="1913700"/>
              <a:ext cx="4575" cy="3825"/>
            </a:xfrm>
            <a:custGeom>
              <a:avLst/>
              <a:gdLst/>
              <a:ahLst/>
              <a:cxnLst/>
              <a:rect l="l" t="t" r="r" b="b"/>
              <a:pathLst>
                <a:path w="183" h="153" extrusionOk="0">
                  <a:moveTo>
                    <a:pt x="91" y="0"/>
                  </a:moveTo>
                  <a:cubicBezTo>
                    <a:pt x="61" y="0"/>
                    <a:pt x="0" y="31"/>
                    <a:pt x="0" y="91"/>
                  </a:cubicBezTo>
                  <a:cubicBezTo>
                    <a:pt x="0" y="122"/>
                    <a:pt x="61" y="152"/>
                    <a:pt x="91" y="152"/>
                  </a:cubicBezTo>
                  <a:cubicBezTo>
                    <a:pt x="152" y="152"/>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4" name="Google Shape;32204;p14"/>
            <p:cNvSpPr/>
            <p:nvPr/>
          </p:nvSpPr>
          <p:spPr>
            <a:xfrm>
              <a:off x="2706250" y="2012475"/>
              <a:ext cx="4575" cy="4575"/>
            </a:xfrm>
            <a:custGeom>
              <a:avLst/>
              <a:gdLst/>
              <a:ahLst/>
              <a:cxnLst/>
              <a:rect l="l" t="t" r="r" b="b"/>
              <a:pathLst>
                <a:path w="183" h="183" extrusionOk="0">
                  <a:moveTo>
                    <a:pt x="91" y="1"/>
                  </a:moveTo>
                  <a:cubicBezTo>
                    <a:pt x="61" y="1"/>
                    <a:pt x="0" y="31"/>
                    <a:pt x="0" y="92"/>
                  </a:cubicBezTo>
                  <a:cubicBezTo>
                    <a:pt x="0" y="153"/>
                    <a:pt x="61" y="183"/>
                    <a:pt x="91" y="183"/>
                  </a:cubicBezTo>
                  <a:cubicBezTo>
                    <a:pt x="152" y="183"/>
                    <a:pt x="183" y="153"/>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5" name="Google Shape;32205;p14"/>
            <p:cNvSpPr/>
            <p:nvPr/>
          </p:nvSpPr>
          <p:spPr>
            <a:xfrm>
              <a:off x="2707000" y="2112025"/>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6" name="Google Shape;32206;p14"/>
            <p:cNvSpPr/>
            <p:nvPr/>
          </p:nvSpPr>
          <p:spPr>
            <a:xfrm>
              <a:off x="2707000" y="2211575"/>
              <a:ext cx="3825" cy="3050"/>
            </a:xfrm>
            <a:custGeom>
              <a:avLst/>
              <a:gdLst/>
              <a:ahLst/>
              <a:cxnLst/>
              <a:rect l="l" t="t" r="r" b="b"/>
              <a:pathLst>
                <a:path w="153" h="122" extrusionOk="0">
                  <a:moveTo>
                    <a:pt x="61" y="0"/>
                  </a:moveTo>
                  <a:cubicBezTo>
                    <a:pt x="31" y="0"/>
                    <a:pt x="1" y="31"/>
                    <a:pt x="1" y="61"/>
                  </a:cubicBezTo>
                  <a:cubicBezTo>
                    <a:pt x="1" y="91"/>
                    <a:pt x="31" y="122"/>
                    <a:pt x="61" y="122"/>
                  </a:cubicBezTo>
                  <a:cubicBezTo>
                    <a:pt x="122" y="122"/>
                    <a:pt x="153" y="91"/>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7" name="Google Shape;32207;p14"/>
            <p:cNvSpPr/>
            <p:nvPr/>
          </p:nvSpPr>
          <p:spPr>
            <a:xfrm>
              <a:off x="2707000" y="2310350"/>
              <a:ext cx="3825" cy="3075"/>
            </a:xfrm>
            <a:custGeom>
              <a:avLst/>
              <a:gdLst/>
              <a:ahLst/>
              <a:cxnLst/>
              <a:rect l="l" t="t" r="r" b="b"/>
              <a:pathLst>
                <a:path w="153" h="123" extrusionOk="0">
                  <a:moveTo>
                    <a:pt x="61" y="1"/>
                  </a:moveTo>
                  <a:cubicBezTo>
                    <a:pt x="31" y="1"/>
                    <a:pt x="1" y="31"/>
                    <a:pt x="1" y="61"/>
                  </a:cubicBezTo>
                  <a:cubicBezTo>
                    <a:pt x="1" y="92"/>
                    <a:pt x="31" y="122"/>
                    <a:pt x="61" y="122"/>
                  </a:cubicBezTo>
                  <a:cubicBezTo>
                    <a:pt x="122" y="122"/>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8" name="Google Shape;32208;p14"/>
            <p:cNvSpPr/>
            <p:nvPr/>
          </p:nvSpPr>
          <p:spPr>
            <a:xfrm>
              <a:off x="2707775" y="2409900"/>
              <a:ext cx="2300" cy="2300"/>
            </a:xfrm>
            <a:custGeom>
              <a:avLst/>
              <a:gdLst/>
              <a:ahLst/>
              <a:cxnLst/>
              <a:rect l="l" t="t" r="r" b="b"/>
              <a:pathLst>
                <a:path w="92" h="92" extrusionOk="0">
                  <a:moveTo>
                    <a:pt x="30" y="1"/>
                  </a:moveTo>
                  <a:cubicBezTo>
                    <a:pt x="0" y="1"/>
                    <a:pt x="0" y="31"/>
                    <a:pt x="0" y="61"/>
                  </a:cubicBezTo>
                  <a:cubicBezTo>
                    <a:pt x="0" y="92"/>
                    <a:pt x="0" y="92"/>
                    <a:pt x="30" y="92"/>
                  </a:cubicBezTo>
                  <a:cubicBezTo>
                    <a:pt x="91" y="92"/>
                    <a:pt x="91" y="92"/>
                    <a:pt x="91" y="61"/>
                  </a:cubicBezTo>
                  <a:cubicBezTo>
                    <a:pt x="91" y="31"/>
                    <a:pt x="9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9" name="Google Shape;32209;p14"/>
            <p:cNvSpPr/>
            <p:nvPr/>
          </p:nvSpPr>
          <p:spPr>
            <a:xfrm>
              <a:off x="2596825" y="32325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0" name="Google Shape;32210;p14"/>
            <p:cNvSpPr/>
            <p:nvPr/>
          </p:nvSpPr>
          <p:spPr>
            <a:xfrm>
              <a:off x="2596825" y="42280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1" name="Google Shape;32211;p14"/>
            <p:cNvSpPr/>
            <p:nvPr/>
          </p:nvSpPr>
          <p:spPr>
            <a:xfrm>
              <a:off x="2596825" y="521575"/>
              <a:ext cx="13700" cy="13700"/>
            </a:xfrm>
            <a:custGeom>
              <a:avLst/>
              <a:gdLst/>
              <a:ahLst/>
              <a:cxnLst/>
              <a:rect l="l" t="t" r="r" b="b"/>
              <a:pathLst>
                <a:path w="548" h="548" extrusionOk="0">
                  <a:moveTo>
                    <a:pt x="274" y="1"/>
                  </a:moveTo>
                  <a:cubicBezTo>
                    <a:pt x="122" y="1"/>
                    <a:pt x="0" y="122"/>
                    <a:pt x="0" y="274"/>
                  </a:cubicBezTo>
                  <a:cubicBezTo>
                    <a:pt x="0" y="426"/>
                    <a:pt x="122" y="548"/>
                    <a:pt x="274" y="548"/>
                  </a:cubicBezTo>
                  <a:cubicBezTo>
                    <a:pt x="426" y="548"/>
                    <a:pt x="547" y="42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2" name="Google Shape;32212;p14"/>
            <p:cNvSpPr/>
            <p:nvPr/>
          </p:nvSpPr>
          <p:spPr>
            <a:xfrm>
              <a:off x="2597575" y="621125"/>
              <a:ext cx="12950" cy="12175"/>
            </a:xfrm>
            <a:custGeom>
              <a:avLst/>
              <a:gdLst/>
              <a:ahLst/>
              <a:cxnLst/>
              <a:rect l="l" t="t" r="r" b="b"/>
              <a:pathLst>
                <a:path w="518" h="487" extrusionOk="0">
                  <a:moveTo>
                    <a:pt x="244" y="0"/>
                  </a:moveTo>
                  <a:cubicBezTo>
                    <a:pt x="92" y="0"/>
                    <a:pt x="1" y="122"/>
                    <a:pt x="1" y="243"/>
                  </a:cubicBezTo>
                  <a:cubicBezTo>
                    <a:pt x="1" y="395"/>
                    <a:pt x="92" y="487"/>
                    <a:pt x="244" y="487"/>
                  </a:cubicBezTo>
                  <a:cubicBezTo>
                    <a:pt x="396" y="487"/>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3" name="Google Shape;32213;p14"/>
            <p:cNvSpPr/>
            <p:nvPr/>
          </p:nvSpPr>
          <p:spPr>
            <a:xfrm>
              <a:off x="2597575" y="720675"/>
              <a:ext cx="12175" cy="11425"/>
            </a:xfrm>
            <a:custGeom>
              <a:avLst/>
              <a:gdLst/>
              <a:ahLst/>
              <a:cxnLst/>
              <a:rect l="l" t="t" r="r" b="b"/>
              <a:pathLst>
                <a:path w="487" h="457" extrusionOk="0">
                  <a:moveTo>
                    <a:pt x="244" y="0"/>
                  </a:moveTo>
                  <a:cubicBezTo>
                    <a:pt x="122" y="0"/>
                    <a:pt x="1" y="122"/>
                    <a:pt x="1" y="243"/>
                  </a:cubicBezTo>
                  <a:cubicBezTo>
                    <a:pt x="1" y="365"/>
                    <a:pt x="122" y="456"/>
                    <a:pt x="244" y="456"/>
                  </a:cubicBezTo>
                  <a:cubicBezTo>
                    <a:pt x="396" y="45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4" name="Google Shape;32214;p14"/>
            <p:cNvSpPr/>
            <p:nvPr/>
          </p:nvSpPr>
          <p:spPr>
            <a:xfrm>
              <a:off x="2597575" y="820200"/>
              <a:ext cx="12175" cy="10675"/>
            </a:xfrm>
            <a:custGeom>
              <a:avLst/>
              <a:gdLst/>
              <a:ahLst/>
              <a:cxnLst/>
              <a:rect l="l" t="t" r="r" b="b"/>
              <a:pathLst>
                <a:path w="487" h="427" extrusionOk="0">
                  <a:moveTo>
                    <a:pt x="244" y="1"/>
                  </a:moveTo>
                  <a:cubicBezTo>
                    <a:pt x="122" y="1"/>
                    <a:pt x="1" y="92"/>
                    <a:pt x="1" y="214"/>
                  </a:cubicBezTo>
                  <a:cubicBezTo>
                    <a:pt x="1" y="335"/>
                    <a:pt x="122" y="427"/>
                    <a:pt x="244" y="427"/>
                  </a:cubicBezTo>
                  <a:cubicBezTo>
                    <a:pt x="365" y="427"/>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5" name="Google Shape;32215;p14"/>
            <p:cNvSpPr/>
            <p:nvPr/>
          </p:nvSpPr>
          <p:spPr>
            <a:xfrm>
              <a:off x="2598350" y="919750"/>
              <a:ext cx="10650" cy="9900"/>
            </a:xfrm>
            <a:custGeom>
              <a:avLst/>
              <a:gdLst/>
              <a:ahLst/>
              <a:cxnLst/>
              <a:rect l="l" t="t" r="r" b="b"/>
              <a:pathLst>
                <a:path w="426" h="396" extrusionOk="0">
                  <a:moveTo>
                    <a:pt x="213" y="1"/>
                  </a:moveTo>
                  <a:cubicBezTo>
                    <a:pt x="91" y="1"/>
                    <a:pt x="0" y="92"/>
                    <a:pt x="0" y="214"/>
                  </a:cubicBezTo>
                  <a:cubicBezTo>
                    <a:pt x="0" y="305"/>
                    <a:pt x="91" y="396"/>
                    <a:pt x="213" y="396"/>
                  </a:cubicBezTo>
                  <a:cubicBezTo>
                    <a:pt x="334" y="396"/>
                    <a:pt x="426" y="305"/>
                    <a:pt x="426" y="214"/>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6" name="Google Shape;32216;p14"/>
            <p:cNvSpPr/>
            <p:nvPr/>
          </p:nvSpPr>
          <p:spPr>
            <a:xfrm>
              <a:off x="2598350" y="1018550"/>
              <a:ext cx="10650" cy="9900"/>
            </a:xfrm>
            <a:custGeom>
              <a:avLst/>
              <a:gdLst/>
              <a:ahLst/>
              <a:cxnLst/>
              <a:rect l="l" t="t" r="r" b="b"/>
              <a:pathLst>
                <a:path w="426" h="396" extrusionOk="0">
                  <a:moveTo>
                    <a:pt x="213" y="0"/>
                  </a:moveTo>
                  <a:cubicBezTo>
                    <a:pt x="91" y="0"/>
                    <a:pt x="0" y="91"/>
                    <a:pt x="0" y="213"/>
                  </a:cubicBezTo>
                  <a:cubicBezTo>
                    <a:pt x="0" y="335"/>
                    <a:pt x="91" y="395"/>
                    <a:pt x="213" y="395"/>
                  </a:cubicBezTo>
                  <a:cubicBezTo>
                    <a:pt x="334" y="395"/>
                    <a:pt x="426" y="335"/>
                    <a:pt x="426" y="21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7" name="Google Shape;32217;p14"/>
            <p:cNvSpPr/>
            <p:nvPr/>
          </p:nvSpPr>
          <p:spPr>
            <a:xfrm>
              <a:off x="2599100" y="1118100"/>
              <a:ext cx="9900" cy="9900"/>
            </a:xfrm>
            <a:custGeom>
              <a:avLst/>
              <a:gdLst/>
              <a:ahLst/>
              <a:cxnLst/>
              <a:rect l="l" t="t" r="r" b="b"/>
              <a:pathLst>
                <a:path w="396" h="396" extrusionOk="0">
                  <a:moveTo>
                    <a:pt x="183" y="0"/>
                  </a:moveTo>
                  <a:cubicBezTo>
                    <a:pt x="92" y="0"/>
                    <a:pt x="0" y="91"/>
                    <a:pt x="0" y="182"/>
                  </a:cubicBezTo>
                  <a:cubicBezTo>
                    <a:pt x="0" y="304"/>
                    <a:pt x="92" y="395"/>
                    <a:pt x="183" y="395"/>
                  </a:cubicBezTo>
                  <a:cubicBezTo>
                    <a:pt x="304" y="395"/>
                    <a:pt x="396" y="304"/>
                    <a:pt x="396" y="182"/>
                  </a:cubicBezTo>
                  <a:cubicBezTo>
                    <a:pt x="396" y="91"/>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8" name="Google Shape;32218;p14"/>
            <p:cNvSpPr/>
            <p:nvPr/>
          </p:nvSpPr>
          <p:spPr>
            <a:xfrm>
              <a:off x="2599100" y="1217625"/>
              <a:ext cx="9150" cy="9150"/>
            </a:xfrm>
            <a:custGeom>
              <a:avLst/>
              <a:gdLst/>
              <a:ahLst/>
              <a:cxnLst/>
              <a:rect l="l" t="t" r="r" b="b"/>
              <a:pathLst>
                <a:path w="366" h="366" extrusionOk="0">
                  <a:moveTo>
                    <a:pt x="183" y="1"/>
                  </a:moveTo>
                  <a:cubicBezTo>
                    <a:pt x="92" y="1"/>
                    <a:pt x="0" y="92"/>
                    <a:pt x="0" y="183"/>
                  </a:cubicBezTo>
                  <a:cubicBezTo>
                    <a:pt x="0" y="274"/>
                    <a:pt x="92" y="366"/>
                    <a:pt x="183" y="366"/>
                  </a:cubicBezTo>
                  <a:cubicBezTo>
                    <a:pt x="304" y="366"/>
                    <a:pt x="365" y="274"/>
                    <a:pt x="365" y="183"/>
                  </a:cubicBezTo>
                  <a:cubicBezTo>
                    <a:pt x="36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9" name="Google Shape;32219;p14"/>
            <p:cNvSpPr/>
            <p:nvPr/>
          </p:nvSpPr>
          <p:spPr>
            <a:xfrm>
              <a:off x="2599100" y="1317175"/>
              <a:ext cx="9150" cy="8400"/>
            </a:xfrm>
            <a:custGeom>
              <a:avLst/>
              <a:gdLst/>
              <a:ahLst/>
              <a:cxnLst/>
              <a:rect l="l" t="t" r="r" b="b"/>
              <a:pathLst>
                <a:path w="366" h="336" extrusionOk="0">
                  <a:moveTo>
                    <a:pt x="183" y="1"/>
                  </a:moveTo>
                  <a:cubicBezTo>
                    <a:pt x="92" y="1"/>
                    <a:pt x="0" y="61"/>
                    <a:pt x="0" y="153"/>
                  </a:cubicBezTo>
                  <a:cubicBezTo>
                    <a:pt x="0" y="244"/>
                    <a:pt x="92" y="335"/>
                    <a:pt x="183" y="335"/>
                  </a:cubicBezTo>
                  <a:cubicBezTo>
                    <a:pt x="274" y="335"/>
                    <a:pt x="365" y="244"/>
                    <a:pt x="365" y="15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0" name="Google Shape;32220;p14"/>
            <p:cNvSpPr/>
            <p:nvPr/>
          </p:nvSpPr>
          <p:spPr>
            <a:xfrm>
              <a:off x="2599850" y="1416725"/>
              <a:ext cx="7625" cy="7625"/>
            </a:xfrm>
            <a:custGeom>
              <a:avLst/>
              <a:gdLst/>
              <a:ahLst/>
              <a:cxnLst/>
              <a:rect l="l" t="t" r="r" b="b"/>
              <a:pathLst>
                <a:path w="305" h="305" extrusionOk="0">
                  <a:moveTo>
                    <a:pt x="153" y="0"/>
                  </a:moveTo>
                  <a:cubicBezTo>
                    <a:pt x="62" y="0"/>
                    <a:pt x="1" y="61"/>
                    <a:pt x="1" y="152"/>
                  </a:cubicBezTo>
                  <a:cubicBezTo>
                    <a:pt x="1" y="213"/>
                    <a:pt x="62" y="304"/>
                    <a:pt x="153" y="304"/>
                  </a:cubicBezTo>
                  <a:cubicBezTo>
                    <a:pt x="244" y="30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1" name="Google Shape;32221;p14"/>
            <p:cNvSpPr/>
            <p:nvPr/>
          </p:nvSpPr>
          <p:spPr>
            <a:xfrm>
              <a:off x="2599850" y="1515500"/>
              <a:ext cx="7625" cy="7625"/>
            </a:xfrm>
            <a:custGeom>
              <a:avLst/>
              <a:gdLst/>
              <a:ahLst/>
              <a:cxnLst/>
              <a:rect l="l" t="t" r="r" b="b"/>
              <a:pathLst>
                <a:path w="305" h="305" extrusionOk="0">
                  <a:moveTo>
                    <a:pt x="153" y="1"/>
                  </a:moveTo>
                  <a:cubicBezTo>
                    <a:pt x="62" y="1"/>
                    <a:pt x="1" y="62"/>
                    <a:pt x="1" y="153"/>
                  </a:cubicBezTo>
                  <a:cubicBezTo>
                    <a:pt x="1" y="244"/>
                    <a:pt x="62" y="305"/>
                    <a:pt x="153" y="305"/>
                  </a:cubicBezTo>
                  <a:cubicBezTo>
                    <a:pt x="244" y="305"/>
                    <a:pt x="305" y="24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2" name="Google Shape;32222;p14"/>
            <p:cNvSpPr/>
            <p:nvPr/>
          </p:nvSpPr>
          <p:spPr>
            <a:xfrm>
              <a:off x="2599850" y="1615050"/>
              <a:ext cx="7625" cy="6875"/>
            </a:xfrm>
            <a:custGeom>
              <a:avLst/>
              <a:gdLst/>
              <a:ahLst/>
              <a:cxnLst/>
              <a:rect l="l" t="t" r="r" b="b"/>
              <a:pathLst>
                <a:path w="305" h="275" extrusionOk="0">
                  <a:moveTo>
                    <a:pt x="153" y="1"/>
                  </a:moveTo>
                  <a:cubicBezTo>
                    <a:pt x="62" y="1"/>
                    <a:pt x="1" y="62"/>
                    <a:pt x="1" y="122"/>
                  </a:cubicBezTo>
                  <a:cubicBezTo>
                    <a:pt x="1" y="214"/>
                    <a:pt x="62"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3" name="Google Shape;32223;p14"/>
            <p:cNvSpPr/>
            <p:nvPr/>
          </p:nvSpPr>
          <p:spPr>
            <a:xfrm>
              <a:off x="2600625" y="1713850"/>
              <a:ext cx="6850" cy="6850"/>
            </a:xfrm>
            <a:custGeom>
              <a:avLst/>
              <a:gdLst/>
              <a:ahLst/>
              <a:cxnLst/>
              <a:rect l="l" t="t" r="r" b="b"/>
              <a:pathLst>
                <a:path w="274" h="274" extrusionOk="0">
                  <a:moveTo>
                    <a:pt x="122" y="0"/>
                  </a:moveTo>
                  <a:cubicBezTo>
                    <a:pt x="61" y="0"/>
                    <a:pt x="0" y="61"/>
                    <a:pt x="0" y="152"/>
                  </a:cubicBezTo>
                  <a:cubicBezTo>
                    <a:pt x="0" y="213"/>
                    <a:pt x="61" y="274"/>
                    <a:pt x="122" y="274"/>
                  </a:cubicBezTo>
                  <a:cubicBezTo>
                    <a:pt x="213" y="274"/>
                    <a:pt x="274" y="213"/>
                    <a:pt x="274" y="15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4" name="Google Shape;32224;p14"/>
            <p:cNvSpPr/>
            <p:nvPr/>
          </p:nvSpPr>
          <p:spPr>
            <a:xfrm>
              <a:off x="2600625" y="1813375"/>
              <a:ext cx="6100" cy="6125"/>
            </a:xfrm>
            <a:custGeom>
              <a:avLst/>
              <a:gdLst/>
              <a:ahLst/>
              <a:cxnLst/>
              <a:rect l="l" t="t" r="r" b="b"/>
              <a:pathLst>
                <a:path w="244" h="245" extrusionOk="0">
                  <a:moveTo>
                    <a:pt x="122" y="1"/>
                  </a:moveTo>
                  <a:cubicBezTo>
                    <a:pt x="61" y="1"/>
                    <a:pt x="0" y="62"/>
                    <a:pt x="0" y="123"/>
                  </a:cubicBezTo>
                  <a:cubicBezTo>
                    <a:pt x="0" y="183"/>
                    <a:pt x="61" y="244"/>
                    <a:pt x="122" y="244"/>
                  </a:cubicBezTo>
                  <a:cubicBezTo>
                    <a:pt x="183" y="244"/>
                    <a:pt x="243" y="183"/>
                    <a:pt x="243" y="123"/>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5" name="Google Shape;32225;p14"/>
            <p:cNvSpPr/>
            <p:nvPr/>
          </p:nvSpPr>
          <p:spPr>
            <a:xfrm>
              <a:off x="2600625" y="191292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6" name="Google Shape;32226;p14"/>
            <p:cNvSpPr/>
            <p:nvPr/>
          </p:nvSpPr>
          <p:spPr>
            <a:xfrm>
              <a:off x="2600625" y="2011725"/>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7" name="Google Shape;32227;p14"/>
            <p:cNvSpPr/>
            <p:nvPr/>
          </p:nvSpPr>
          <p:spPr>
            <a:xfrm>
              <a:off x="2601375" y="2111275"/>
              <a:ext cx="5350" cy="5325"/>
            </a:xfrm>
            <a:custGeom>
              <a:avLst/>
              <a:gdLst/>
              <a:ahLst/>
              <a:cxnLst/>
              <a:rect l="l" t="t" r="r" b="b"/>
              <a:pathLst>
                <a:path w="214" h="213" extrusionOk="0">
                  <a:moveTo>
                    <a:pt x="92" y="0"/>
                  </a:moveTo>
                  <a:cubicBezTo>
                    <a:pt x="31" y="0"/>
                    <a:pt x="1" y="61"/>
                    <a:pt x="1" y="91"/>
                  </a:cubicBezTo>
                  <a:cubicBezTo>
                    <a:pt x="1" y="152"/>
                    <a:pt x="31" y="213"/>
                    <a:pt x="92" y="213"/>
                  </a:cubicBezTo>
                  <a:cubicBezTo>
                    <a:pt x="153" y="213"/>
                    <a:pt x="213" y="152"/>
                    <a:pt x="213" y="91"/>
                  </a:cubicBezTo>
                  <a:cubicBezTo>
                    <a:pt x="21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8" name="Google Shape;32228;p14"/>
            <p:cNvSpPr/>
            <p:nvPr/>
          </p:nvSpPr>
          <p:spPr>
            <a:xfrm>
              <a:off x="2601375" y="2210800"/>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53" y="183"/>
                    <a:pt x="183" y="122"/>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9" name="Google Shape;32229;p14"/>
            <p:cNvSpPr/>
            <p:nvPr/>
          </p:nvSpPr>
          <p:spPr>
            <a:xfrm>
              <a:off x="2601375" y="2310350"/>
              <a:ext cx="4600" cy="3825"/>
            </a:xfrm>
            <a:custGeom>
              <a:avLst/>
              <a:gdLst/>
              <a:ahLst/>
              <a:cxnLst/>
              <a:rect l="l" t="t" r="r" b="b"/>
              <a:pathLst>
                <a:path w="184" h="153" extrusionOk="0">
                  <a:moveTo>
                    <a:pt x="92" y="1"/>
                  </a:moveTo>
                  <a:cubicBezTo>
                    <a:pt x="61" y="1"/>
                    <a:pt x="1" y="31"/>
                    <a:pt x="1" y="61"/>
                  </a:cubicBezTo>
                  <a:cubicBezTo>
                    <a:pt x="1" y="122"/>
                    <a:pt x="61"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0" name="Google Shape;32230;p14"/>
            <p:cNvSpPr/>
            <p:nvPr/>
          </p:nvSpPr>
          <p:spPr>
            <a:xfrm>
              <a:off x="2601375" y="2409150"/>
              <a:ext cx="4600" cy="3825"/>
            </a:xfrm>
            <a:custGeom>
              <a:avLst/>
              <a:gdLst/>
              <a:ahLst/>
              <a:cxnLst/>
              <a:rect l="l" t="t" r="r" b="b"/>
              <a:pathLst>
                <a:path w="184" h="153" extrusionOk="0">
                  <a:moveTo>
                    <a:pt x="92" y="0"/>
                  </a:moveTo>
                  <a:cubicBezTo>
                    <a:pt x="61" y="0"/>
                    <a:pt x="1" y="31"/>
                    <a:pt x="1" y="91"/>
                  </a:cubicBezTo>
                  <a:cubicBezTo>
                    <a:pt x="1" y="122"/>
                    <a:pt x="6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1" name="Google Shape;32231;p14"/>
            <p:cNvSpPr/>
            <p:nvPr/>
          </p:nvSpPr>
          <p:spPr>
            <a:xfrm>
              <a:off x="2602150" y="2508675"/>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2" name="Google Shape;32232;p14"/>
            <p:cNvSpPr/>
            <p:nvPr/>
          </p:nvSpPr>
          <p:spPr>
            <a:xfrm>
              <a:off x="2602150" y="2607475"/>
              <a:ext cx="3050" cy="3825"/>
            </a:xfrm>
            <a:custGeom>
              <a:avLst/>
              <a:gdLst/>
              <a:ahLst/>
              <a:cxnLst/>
              <a:rect l="l" t="t" r="r" b="b"/>
              <a:pathLst>
                <a:path w="122" h="153" extrusionOk="0">
                  <a:moveTo>
                    <a:pt x="61" y="0"/>
                  </a:moveTo>
                  <a:cubicBezTo>
                    <a:pt x="30" y="0"/>
                    <a:pt x="0" y="31"/>
                    <a:pt x="0" y="61"/>
                  </a:cubicBezTo>
                  <a:cubicBezTo>
                    <a:pt x="0" y="122"/>
                    <a:pt x="30" y="152"/>
                    <a:pt x="61" y="152"/>
                  </a:cubicBezTo>
                  <a:cubicBezTo>
                    <a:pt x="91" y="152"/>
                    <a:pt x="122" y="12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3" name="Google Shape;32233;p14"/>
            <p:cNvSpPr/>
            <p:nvPr/>
          </p:nvSpPr>
          <p:spPr>
            <a:xfrm>
              <a:off x="2490425" y="322475"/>
              <a:ext cx="16750" cy="15225"/>
            </a:xfrm>
            <a:custGeom>
              <a:avLst/>
              <a:gdLst/>
              <a:ahLst/>
              <a:cxnLst/>
              <a:rect l="l" t="t" r="r" b="b"/>
              <a:pathLst>
                <a:path w="670" h="609" extrusionOk="0">
                  <a:moveTo>
                    <a:pt x="335" y="1"/>
                  </a:moveTo>
                  <a:cubicBezTo>
                    <a:pt x="153" y="1"/>
                    <a:pt x="1" y="153"/>
                    <a:pt x="1" y="305"/>
                  </a:cubicBezTo>
                  <a:cubicBezTo>
                    <a:pt x="1" y="487"/>
                    <a:pt x="153" y="609"/>
                    <a:pt x="335" y="609"/>
                  </a:cubicBezTo>
                  <a:cubicBezTo>
                    <a:pt x="518" y="609"/>
                    <a:pt x="670" y="487"/>
                    <a:pt x="670" y="30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4" name="Google Shape;32234;p14"/>
            <p:cNvSpPr/>
            <p:nvPr/>
          </p:nvSpPr>
          <p:spPr>
            <a:xfrm>
              <a:off x="2490425" y="421275"/>
              <a:ext cx="16750" cy="15975"/>
            </a:xfrm>
            <a:custGeom>
              <a:avLst/>
              <a:gdLst/>
              <a:ahLst/>
              <a:cxnLst/>
              <a:rect l="l" t="t" r="r" b="b"/>
              <a:pathLst>
                <a:path w="670" h="639" extrusionOk="0">
                  <a:moveTo>
                    <a:pt x="335" y="0"/>
                  </a:moveTo>
                  <a:cubicBezTo>
                    <a:pt x="153" y="0"/>
                    <a:pt x="1" y="152"/>
                    <a:pt x="1" y="335"/>
                  </a:cubicBezTo>
                  <a:cubicBezTo>
                    <a:pt x="1" y="487"/>
                    <a:pt x="153" y="639"/>
                    <a:pt x="335" y="639"/>
                  </a:cubicBezTo>
                  <a:cubicBezTo>
                    <a:pt x="518" y="639"/>
                    <a:pt x="670" y="487"/>
                    <a:pt x="670" y="335"/>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5" name="Google Shape;32235;p14"/>
            <p:cNvSpPr/>
            <p:nvPr/>
          </p:nvSpPr>
          <p:spPr>
            <a:xfrm>
              <a:off x="2490425" y="520825"/>
              <a:ext cx="16000" cy="15225"/>
            </a:xfrm>
            <a:custGeom>
              <a:avLst/>
              <a:gdLst/>
              <a:ahLst/>
              <a:cxnLst/>
              <a:rect l="l" t="t" r="r" b="b"/>
              <a:pathLst>
                <a:path w="640" h="609" extrusionOk="0">
                  <a:moveTo>
                    <a:pt x="335" y="0"/>
                  </a:moveTo>
                  <a:cubicBezTo>
                    <a:pt x="153" y="0"/>
                    <a:pt x="1" y="152"/>
                    <a:pt x="1" y="304"/>
                  </a:cubicBezTo>
                  <a:cubicBezTo>
                    <a:pt x="1" y="456"/>
                    <a:pt x="153" y="608"/>
                    <a:pt x="335" y="608"/>
                  </a:cubicBezTo>
                  <a:cubicBezTo>
                    <a:pt x="518" y="608"/>
                    <a:pt x="639" y="456"/>
                    <a:pt x="639" y="304"/>
                  </a:cubicBezTo>
                  <a:cubicBezTo>
                    <a:pt x="639"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6" name="Google Shape;32236;p14"/>
            <p:cNvSpPr/>
            <p:nvPr/>
          </p:nvSpPr>
          <p:spPr>
            <a:xfrm>
              <a:off x="2491200" y="620350"/>
              <a:ext cx="15225" cy="14475"/>
            </a:xfrm>
            <a:custGeom>
              <a:avLst/>
              <a:gdLst/>
              <a:ahLst/>
              <a:cxnLst/>
              <a:rect l="l" t="t" r="r" b="b"/>
              <a:pathLst>
                <a:path w="609" h="579" extrusionOk="0">
                  <a:moveTo>
                    <a:pt x="304" y="1"/>
                  </a:moveTo>
                  <a:cubicBezTo>
                    <a:pt x="122" y="1"/>
                    <a:pt x="0" y="123"/>
                    <a:pt x="0" y="274"/>
                  </a:cubicBezTo>
                  <a:cubicBezTo>
                    <a:pt x="0" y="457"/>
                    <a:pt x="122" y="578"/>
                    <a:pt x="304" y="578"/>
                  </a:cubicBezTo>
                  <a:cubicBezTo>
                    <a:pt x="456" y="578"/>
                    <a:pt x="608" y="457"/>
                    <a:pt x="608" y="274"/>
                  </a:cubicBezTo>
                  <a:cubicBezTo>
                    <a:pt x="60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7" name="Google Shape;32237;p14"/>
            <p:cNvSpPr/>
            <p:nvPr/>
          </p:nvSpPr>
          <p:spPr>
            <a:xfrm>
              <a:off x="2491950" y="719900"/>
              <a:ext cx="13700" cy="12950"/>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8" name="Google Shape;32238;p14"/>
            <p:cNvSpPr/>
            <p:nvPr/>
          </p:nvSpPr>
          <p:spPr>
            <a:xfrm>
              <a:off x="2491950" y="819450"/>
              <a:ext cx="13700" cy="12950"/>
            </a:xfrm>
            <a:custGeom>
              <a:avLst/>
              <a:gdLst/>
              <a:ahLst/>
              <a:cxnLst/>
              <a:rect l="l" t="t" r="r" b="b"/>
              <a:pathLst>
                <a:path w="548" h="518" extrusionOk="0">
                  <a:moveTo>
                    <a:pt x="274" y="1"/>
                  </a:moveTo>
                  <a:cubicBezTo>
                    <a:pt x="122" y="1"/>
                    <a:pt x="1" y="122"/>
                    <a:pt x="1" y="244"/>
                  </a:cubicBezTo>
                  <a:cubicBezTo>
                    <a:pt x="1" y="396"/>
                    <a:pt x="122" y="517"/>
                    <a:pt x="274" y="517"/>
                  </a:cubicBezTo>
                  <a:cubicBezTo>
                    <a:pt x="426" y="517"/>
                    <a:pt x="548" y="396"/>
                    <a:pt x="548" y="24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9" name="Google Shape;32239;p14"/>
            <p:cNvSpPr/>
            <p:nvPr/>
          </p:nvSpPr>
          <p:spPr>
            <a:xfrm>
              <a:off x="2491950" y="919000"/>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0" name="Google Shape;32240;p14"/>
            <p:cNvSpPr/>
            <p:nvPr/>
          </p:nvSpPr>
          <p:spPr>
            <a:xfrm>
              <a:off x="2492725" y="1017775"/>
              <a:ext cx="12175" cy="12200"/>
            </a:xfrm>
            <a:custGeom>
              <a:avLst/>
              <a:gdLst/>
              <a:ahLst/>
              <a:cxnLst/>
              <a:rect l="l" t="t" r="r" b="b"/>
              <a:pathLst>
                <a:path w="487" h="488" extrusionOk="0">
                  <a:moveTo>
                    <a:pt x="243" y="1"/>
                  </a:moveTo>
                  <a:cubicBezTo>
                    <a:pt x="91" y="1"/>
                    <a:pt x="0" y="122"/>
                    <a:pt x="0" y="244"/>
                  </a:cubicBezTo>
                  <a:cubicBezTo>
                    <a:pt x="0" y="366"/>
                    <a:pt x="91" y="487"/>
                    <a:pt x="243" y="487"/>
                  </a:cubicBezTo>
                  <a:cubicBezTo>
                    <a:pt x="365" y="487"/>
                    <a:pt x="486" y="366"/>
                    <a:pt x="486" y="244"/>
                  </a:cubicBezTo>
                  <a:cubicBezTo>
                    <a:pt x="486" y="12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1" name="Google Shape;32241;p14"/>
            <p:cNvSpPr/>
            <p:nvPr/>
          </p:nvSpPr>
          <p:spPr>
            <a:xfrm>
              <a:off x="2492725" y="1117325"/>
              <a:ext cx="11400" cy="11425"/>
            </a:xfrm>
            <a:custGeom>
              <a:avLst/>
              <a:gdLst/>
              <a:ahLst/>
              <a:cxnLst/>
              <a:rect l="l" t="t" r="r" b="b"/>
              <a:pathLst>
                <a:path w="456" h="457" extrusionOk="0">
                  <a:moveTo>
                    <a:pt x="243" y="1"/>
                  </a:moveTo>
                  <a:cubicBezTo>
                    <a:pt x="122" y="1"/>
                    <a:pt x="0" y="92"/>
                    <a:pt x="0" y="213"/>
                  </a:cubicBezTo>
                  <a:cubicBezTo>
                    <a:pt x="0" y="335"/>
                    <a:pt x="122" y="457"/>
                    <a:pt x="243" y="457"/>
                  </a:cubicBezTo>
                  <a:cubicBezTo>
                    <a:pt x="365" y="457"/>
                    <a:pt x="456" y="335"/>
                    <a:pt x="456" y="213"/>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2" name="Google Shape;32242;p14"/>
            <p:cNvSpPr/>
            <p:nvPr/>
          </p:nvSpPr>
          <p:spPr>
            <a:xfrm>
              <a:off x="2493475" y="1216875"/>
              <a:ext cx="10650" cy="10650"/>
            </a:xfrm>
            <a:custGeom>
              <a:avLst/>
              <a:gdLst/>
              <a:ahLst/>
              <a:cxnLst/>
              <a:rect l="l" t="t" r="r" b="b"/>
              <a:pathLst>
                <a:path w="426" h="426" extrusionOk="0">
                  <a:moveTo>
                    <a:pt x="213" y="0"/>
                  </a:moveTo>
                  <a:cubicBezTo>
                    <a:pt x="92" y="0"/>
                    <a:pt x="0" y="92"/>
                    <a:pt x="0" y="213"/>
                  </a:cubicBezTo>
                  <a:cubicBezTo>
                    <a:pt x="0" y="335"/>
                    <a:pt x="92" y="426"/>
                    <a:pt x="213" y="426"/>
                  </a:cubicBezTo>
                  <a:cubicBezTo>
                    <a:pt x="335" y="426"/>
                    <a:pt x="426" y="335"/>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3" name="Google Shape;32243;p14"/>
            <p:cNvSpPr/>
            <p:nvPr/>
          </p:nvSpPr>
          <p:spPr>
            <a:xfrm>
              <a:off x="2493475" y="1316425"/>
              <a:ext cx="9900" cy="9150"/>
            </a:xfrm>
            <a:custGeom>
              <a:avLst/>
              <a:gdLst/>
              <a:ahLst/>
              <a:cxnLst/>
              <a:rect l="l" t="t" r="r" b="b"/>
              <a:pathLst>
                <a:path w="396" h="366" extrusionOk="0">
                  <a:moveTo>
                    <a:pt x="213" y="0"/>
                  </a:moveTo>
                  <a:cubicBezTo>
                    <a:pt x="92" y="0"/>
                    <a:pt x="0" y="91"/>
                    <a:pt x="0" y="183"/>
                  </a:cubicBezTo>
                  <a:cubicBezTo>
                    <a:pt x="0" y="304"/>
                    <a:pt x="92" y="365"/>
                    <a:pt x="213" y="365"/>
                  </a:cubicBezTo>
                  <a:cubicBezTo>
                    <a:pt x="304" y="365"/>
                    <a:pt x="396" y="30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4" name="Google Shape;32244;p14"/>
            <p:cNvSpPr/>
            <p:nvPr/>
          </p:nvSpPr>
          <p:spPr>
            <a:xfrm>
              <a:off x="2494225" y="1415975"/>
              <a:ext cx="9150" cy="8375"/>
            </a:xfrm>
            <a:custGeom>
              <a:avLst/>
              <a:gdLst/>
              <a:ahLst/>
              <a:cxnLst/>
              <a:rect l="l" t="t" r="r" b="b"/>
              <a:pathLst>
                <a:path w="366" h="335" extrusionOk="0">
                  <a:moveTo>
                    <a:pt x="183" y="0"/>
                  </a:moveTo>
                  <a:cubicBezTo>
                    <a:pt x="62" y="0"/>
                    <a:pt x="1" y="61"/>
                    <a:pt x="1" y="182"/>
                  </a:cubicBezTo>
                  <a:cubicBezTo>
                    <a:pt x="1" y="274"/>
                    <a:pt x="62" y="334"/>
                    <a:pt x="183" y="334"/>
                  </a:cubicBezTo>
                  <a:cubicBezTo>
                    <a:pt x="274" y="334"/>
                    <a:pt x="366" y="274"/>
                    <a:pt x="366" y="18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5" name="Google Shape;32245;p14"/>
            <p:cNvSpPr/>
            <p:nvPr/>
          </p:nvSpPr>
          <p:spPr>
            <a:xfrm>
              <a:off x="2494225" y="1514750"/>
              <a:ext cx="9150" cy="9150"/>
            </a:xfrm>
            <a:custGeom>
              <a:avLst/>
              <a:gdLst/>
              <a:ahLst/>
              <a:cxnLst/>
              <a:rect l="l" t="t" r="r" b="b"/>
              <a:pathLst>
                <a:path w="366" h="366" extrusionOk="0">
                  <a:moveTo>
                    <a:pt x="183" y="1"/>
                  </a:moveTo>
                  <a:cubicBezTo>
                    <a:pt x="62" y="1"/>
                    <a:pt x="1" y="92"/>
                    <a:pt x="1" y="183"/>
                  </a:cubicBezTo>
                  <a:cubicBezTo>
                    <a:pt x="1" y="274"/>
                    <a:pt x="62" y="365"/>
                    <a:pt x="183" y="365"/>
                  </a:cubicBezTo>
                  <a:cubicBezTo>
                    <a:pt x="274" y="365"/>
                    <a:pt x="366" y="274"/>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6" name="Google Shape;32246;p14"/>
            <p:cNvSpPr/>
            <p:nvPr/>
          </p:nvSpPr>
          <p:spPr>
            <a:xfrm>
              <a:off x="2494225" y="1614300"/>
              <a:ext cx="9150" cy="8375"/>
            </a:xfrm>
            <a:custGeom>
              <a:avLst/>
              <a:gdLst/>
              <a:ahLst/>
              <a:cxnLst/>
              <a:rect l="l" t="t" r="r" b="b"/>
              <a:pathLst>
                <a:path w="366" h="335" extrusionOk="0">
                  <a:moveTo>
                    <a:pt x="183" y="0"/>
                  </a:moveTo>
                  <a:cubicBezTo>
                    <a:pt x="92" y="0"/>
                    <a:pt x="1" y="61"/>
                    <a:pt x="1" y="152"/>
                  </a:cubicBezTo>
                  <a:cubicBezTo>
                    <a:pt x="1" y="244"/>
                    <a:pt x="92" y="335"/>
                    <a:pt x="183" y="335"/>
                  </a:cubicBezTo>
                  <a:cubicBezTo>
                    <a:pt x="274" y="335"/>
                    <a:pt x="366" y="244"/>
                    <a:pt x="366" y="15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7" name="Google Shape;32247;p14"/>
            <p:cNvSpPr/>
            <p:nvPr/>
          </p:nvSpPr>
          <p:spPr>
            <a:xfrm>
              <a:off x="2494225" y="1713850"/>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8" name="Google Shape;32248;p14"/>
            <p:cNvSpPr/>
            <p:nvPr/>
          </p:nvSpPr>
          <p:spPr>
            <a:xfrm>
              <a:off x="2495000" y="1812625"/>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9" name="Google Shape;32249;p14"/>
            <p:cNvSpPr/>
            <p:nvPr/>
          </p:nvSpPr>
          <p:spPr>
            <a:xfrm>
              <a:off x="2495000" y="1912175"/>
              <a:ext cx="6850" cy="6850"/>
            </a:xfrm>
            <a:custGeom>
              <a:avLst/>
              <a:gdLst/>
              <a:ahLst/>
              <a:cxnLst/>
              <a:rect l="l" t="t" r="r" b="b"/>
              <a:pathLst>
                <a:path w="274" h="274" extrusionOk="0">
                  <a:moveTo>
                    <a:pt x="152" y="0"/>
                  </a:moveTo>
                  <a:cubicBezTo>
                    <a:pt x="61" y="0"/>
                    <a:pt x="0" y="61"/>
                    <a:pt x="0" y="152"/>
                  </a:cubicBezTo>
                  <a:cubicBezTo>
                    <a:pt x="0" y="213"/>
                    <a:pt x="61" y="274"/>
                    <a:pt x="152" y="274"/>
                  </a:cubicBezTo>
                  <a:cubicBezTo>
                    <a:pt x="213" y="274"/>
                    <a:pt x="274" y="213"/>
                    <a:pt x="274" y="15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0" name="Google Shape;32250;p14"/>
            <p:cNvSpPr/>
            <p:nvPr/>
          </p:nvSpPr>
          <p:spPr>
            <a:xfrm>
              <a:off x="2495750" y="2011725"/>
              <a:ext cx="6100" cy="6100"/>
            </a:xfrm>
            <a:custGeom>
              <a:avLst/>
              <a:gdLst/>
              <a:ahLst/>
              <a:cxnLst/>
              <a:rect l="l" t="t" r="r" b="b"/>
              <a:pathLst>
                <a:path w="244" h="244" extrusionOk="0">
                  <a:moveTo>
                    <a:pt x="122" y="0"/>
                  </a:moveTo>
                  <a:cubicBezTo>
                    <a:pt x="31" y="0"/>
                    <a:pt x="1" y="61"/>
                    <a:pt x="1" y="122"/>
                  </a:cubicBezTo>
                  <a:cubicBezTo>
                    <a:pt x="1" y="183"/>
                    <a:pt x="31" y="243"/>
                    <a:pt x="122" y="243"/>
                  </a:cubicBezTo>
                  <a:cubicBezTo>
                    <a:pt x="183" y="24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1" name="Google Shape;32251;p14"/>
            <p:cNvSpPr/>
            <p:nvPr/>
          </p:nvSpPr>
          <p:spPr>
            <a:xfrm>
              <a:off x="2495750" y="2110500"/>
              <a:ext cx="6100" cy="6100"/>
            </a:xfrm>
            <a:custGeom>
              <a:avLst/>
              <a:gdLst/>
              <a:ahLst/>
              <a:cxnLst/>
              <a:rect l="l" t="t" r="r" b="b"/>
              <a:pathLst>
                <a:path w="244" h="244" extrusionOk="0">
                  <a:moveTo>
                    <a:pt x="122" y="1"/>
                  </a:moveTo>
                  <a:cubicBezTo>
                    <a:pt x="31" y="1"/>
                    <a:pt x="1" y="61"/>
                    <a:pt x="1" y="122"/>
                  </a:cubicBezTo>
                  <a:cubicBezTo>
                    <a:pt x="1" y="213"/>
                    <a:pt x="31" y="244"/>
                    <a:pt x="122" y="244"/>
                  </a:cubicBezTo>
                  <a:cubicBezTo>
                    <a:pt x="183" y="244"/>
                    <a:pt x="244" y="21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2" name="Google Shape;32252;p14"/>
            <p:cNvSpPr/>
            <p:nvPr/>
          </p:nvSpPr>
          <p:spPr>
            <a:xfrm>
              <a:off x="2495750" y="2210050"/>
              <a:ext cx="6100" cy="5350"/>
            </a:xfrm>
            <a:custGeom>
              <a:avLst/>
              <a:gdLst/>
              <a:ahLst/>
              <a:cxnLst/>
              <a:rect l="l" t="t" r="r" b="b"/>
              <a:pathLst>
                <a:path w="244" h="214" extrusionOk="0">
                  <a:moveTo>
                    <a:pt x="122" y="0"/>
                  </a:moveTo>
                  <a:cubicBezTo>
                    <a:pt x="61" y="0"/>
                    <a:pt x="1" y="61"/>
                    <a:pt x="1" y="122"/>
                  </a:cubicBezTo>
                  <a:cubicBezTo>
                    <a:pt x="1"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3" name="Google Shape;32253;p14"/>
            <p:cNvSpPr/>
            <p:nvPr/>
          </p:nvSpPr>
          <p:spPr>
            <a:xfrm>
              <a:off x="2495750" y="2309600"/>
              <a:ext cx="5350" cy="4575"/>
            </a:xfrm>
            <a:custGeom>
              <a:avLst/>
              <a:gdLst/>
              <a:ahLst/>
              <a:cxnLst/>
              <a:rect l="l" t="t" r="r" b="b"/>
              <a:pathLst>
                <a:path w="214" h="183" extrusionOk="0">
                  <a:moveTo>
                    <a:pt x="122" y="0"/>
                  </a:moveTo>
                  <a:cubicBezTo>
                    <a:pt x="61" y="0"/>
                    <a:pt x="1" y="31"/>
                    <a:pt x="1" y="91"/>
                  </a:cubicBezTo>
                  <a:cubicBezTo>
                    <a:pt x="1" y="152"/>
                    <a:pt x="61" y="183"/>
                    <a:pt x="122" y="183"/>
                  </a:cubicBezTo>
                  <a:cubicBezTo>
                    <a:pt x="183" y="183"/>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4" name="Google Shape;32254;p14"/>
            <p:cNvSpPr/>
            <p:nvPr/>
          </p:nvSpPr>
          <p:spPr>
            <a:xfrm>
              <a:off x="2495750" y="2408375"/>
              <a:ext cx="5350" cy="5350"/>
            </a:xfrm>
            <a:custGeom>
              <a:avLst/>
              <a:gdLst/>
              <a:ahLst/>
              <a:cxnLst/>
              <a:rect l="l" t="t" r="r" b="b"/>
              <a:pathLst>
                <a:path w="214" h="214" extrusionOk="0">
                  <a:moveTo>
                    <a:pt x="122" y="1"/>
                  </a:moveTo>
                  <a:cubicBezTo>
                    <a:pt x="61" y="1"/>
                    <a:pt x="1" y="62"/>
                    <a:pt x="1" y="122"/>
                  </a:cubicBezTo>
                  <a:cubicBezTo>
                    <a:pt x="1" y="153"/>
                    <a:pt x="61" y="213"/>
                    <a:pt x="122" y="213"/>
                  </a:cubicBezTo>
                  <a:cubicBezTo>
                    <a:pt x="183" y="213"/>
                    <a:pt x="213" y="153"/>
                    <a:pt x="213" y="12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5" name="Google Shape;32255;p14"/>
            <p:cNvSpPr/>
            <p:nvPr/>
          </p:nvSpPr>
          <p:spPr>
            <a:xfrm>
              <a:off x="2496525" y="2507925"/>
              <a:ext cx="4575" cy="4575"/>
            </a:xfrm>
            <a:custGeom>
              <a:avLst/>
              <a:gdLst/>
              <a:ahLst/>
              <a:cxnLst/>
              <a:rect l="l" t="t" r="r" b="b"/>
              <a:pathLst>
                <a:path w="183" h="183"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6" name="Google Shape;32256;p14"/>
            <p:cNvSpPr/>
            <p:nvPr/>
          </p:nvSpPr>
          <p:spPr>
            <a:xfrm>
              <a:off x="2496525" y="2607475"/>
              <a:ext cx="4575" cy="3825"/>
            </a:xfrm>
            <a:custGeom>
              <a:avLst/>
              <a:gdLst/>
              <a:ahLst/>
              <a:cxnLst/>
              <a:rect l="l" t="t" r="r" b="b"/>
              <a:pathLst>
                <a:path w="183" h="153" extrusionOk="0">
                  <a:moveTo>
                    <a:pt x="91" y="0"/>
                  </a:moveTo>
                  <a:cubicBezTo>
                    <a:pt x="30" y="0"/>
                    <a:pt x="0" y="31"/>
                    <a:pt x="0" y="61"/>
                  </a:cubicBezTo>
                  <a:cubicBezTo>
                    <a:pt x="0" y="122"/>
                    <a:pt x="30" y="152"/>
                    <a:pt x="91" y="152"/>
                  </a:cubicBezTo>
                  <a:cubicBezTo>
                    <a:pt x="122" y="152"/>
                    <a:pt x="182" y="122"/>
                    <a:pt x="182" y="6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7" name="Google Shape;32257;p14"/>
            <p:cNvSpPr/>
            <p:nvPr/>
          </p:nvSpPr>
          <p:spPr>
            <a:xfrm>
              <a:off x="2496525" y="2706250"/>
              <a:ext cx="4575" cy="3825"/>
            </a:xfrm>
            <a:custGeom>
              <a:avLst/>
              <a:gdLst/>
              <a:ahLst/>
              <a:cxnLst/>
              <a:rect l="l" t="t" r="r" b="b"/>
              <a:pathLst>
                <a:path w="183" h="153" extrusionOk="0">
                  <a:moveTo>
                    <a:pt x="91" y="1"/>
                  </a:moveTo>
                  <a:cubicBezTo>
                    <a:pt x="30" y="1"/>
                    <a:pt x="0" y="31"/>
                    <a:pt x="0" y="92"/>
                  </a:cubicBezTo>
                  <a:cubicBezTo>
                    <a:pt x="0" y="122"/>
                    <a:pt x="30" y="153"/>
                    <a:pt x="91" y="153"/>
                  </a:cubicBezTo>
                  <a:cubicBezTo>
                    <a:pt x="122" y="153"/>
                    <a:pt x="182" y="122"/>
                    <a:pt x="182" y="9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8" name="Google Shape;32258;p14"/>
            <p:cNvSpPr/>
            <p:nvPr/>
          </p:nvSpPr>
          <p:spPr>
            <a:xfrm>
              <a:off x="2497275" y="2805800"/>
              <a:ext cx="3075" cy="3075"/>
            </a:xfrm>
            <a:custGeom>
              <a:avLst/>
              <a:gdLst/>
              <a:ahLst/>
              <a:cxnLst/>
              <a:rect l="l" t="t" r="r" b="b"/>
              <a:pathLst>
                <a:path w="123" h="123" extrusionOk="0">
                  <a:moveTo>
                    <a:pt x="61" y="1"/>
                  </a:moveTo>
                  <a:cubicBezTo>
                    <a:pt x="31" y="1"/>
                    <a:pt x="0" y="31"/>
                    <a:pt x="0" y="61"/>
                  </a:cubicBezTo>
                  <a:cubicBezTo>
                    <a:pt x="0" y="92"/>
                    <a:pt x="31" y="122"/>
                    <a:pt x="61" y="122"/>
                  </a:cubicBezTo>
                  <a:cubicBezTo>
                    <a:pt x="92" y="122"/>
                    <a:pt x="122" y="92"/>
                    <a:pt x="122" y="61"/>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9" name="Google Shape;32259;p14"/>
            <p:cNvSpPr/>
            <p:nvPr/>
          </p:nvSpPr>
          <p:spPr>
            <a:xfrm>
              <a:off x="2384050" y="321725"/>
              <a:ext cx="19025" cy="17500"/>
            </a:xfrm>
            <a:custGeom>
              <a:avLst/>
              <a:gdLst/>
              <a:ahLst/>
              <a:cxnLst/>
              <a:rect l="l" t="t" r="r" b="b"/>
              <a:pathLst>
                <a:path w="761" h="700" extrusionOk="0">
                  <a:moveTo>
                    <a:pt x="396" y="0"/>
                  </a:moveTo>
                  <a:cubicBezTo>
                    <a:pt x="183" y="0"/>
                    <a:pt x="0" y="152"/>
                    <a:pt x="0" y="335"/>
                  </a:cubicBezTo>
                  <a:cubicBezTo>
                    <a:pt x="0" y="548"/>
                    <a:pt x="183" y="700"/>
                    <a:pt x="396" y="700"/>
                  </a:cubicBezTo>
                  <a:cubicBezTo>
                    <a:pt x="578" y="700"/>
                    <a:pt x="760" y="548"/>
                    <a:pt x="760" y="335"/>
                  </a:cubicBezTo>
                  <a:cubicBezTo>
                    <a:pt x="760" y="152"/>
                    <a:pt x="57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0" name="Google Shape;32260;p14"/>
            <p:cNvSpPr/>
            <p:nvPr/>
          </p:nvSpPr>
          <p:spPr>
            <a:xfrm>
              <a:off x="2384050" y="420500"/>
              <a:ext cx="19025" cy="17500"/>
            </a:xfrm>
            <a:custGeom>
              <a:avLst/>
              <a:gdLst/>
              <a:ahLst/>
              <a:cxnLst/>
              <a:rect l="l" t="t" r="r" b="b"/>
              <a:pathLst>
                <a:path w="761" h="700" extrusionOk="0">
                  <a:moveTo>
                    <a:pt x="396" y="1"/>
                  </a:moveTo>
                  <a:cubicBezTo>
                    <a:pt x="183" y="1"/>
                    <a:pt x="0" y="153"/>
                    <a:pt x="0" y="366"/>
                  </a:cubicBezTo>
                  <a:cubicBezTo>
                    <a:pt x="0" y="548"/>
                    <a:pt x="183" y="700"/>
                    <a:pt x="396" y="700"/>
                  </a:cubicBezTo>
                  <a:cubicBezTo>
                    <a:pt x="578" y="700"/>
                    <a:pt x="760" y="548"/>
                    <a:pt x="760" y="366"/>
                  </a:cubicBezTo>
                  <a:cubicBezTo>
                    <a:pt x="760" y="153"/>
                    <a:pt x="57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1" name="Google Shape;32261;p14"/>
            <p:cNvSpPr/>
            <p:nvPr/>
          </p:nvSpPr>
          <p:spPr>
            <a:xfrm>
              <a:off x="2384800" y="520050"/>
              <a:ext cx="17500" cy="16750"/>
            </a:xfrm>
            <a:custGeom>
              <a:avLst/>
              <a:gdLst/>
              <a:ahLst/>
              <a:cxnLst/>
              <a:rect l="l" t="t" r="r" b="b"/>
              <a:pathLst>
                <a:path w="700" h="670" extrusionOk="0">
                  <a:moveTo>
                    <a:pt x="366" y="1"/>
                  </a:moveTo>
                  <a:cubicBezTo>
                    <a:pt x="153" y="1"/>
                    <a:pt x="1" y="153"/>
                    <a:pt x="1" y="335"/>
                  </a:cubicBezTo>
                  <a:cubicBezTo>
                    <a:pt x="1" y="517"/>
                    <a:pt x="153" y="669"/>
                    <a:pt x="366" y="669"/>
                  </a:cubicBezTo>
                  <a:cubicBezTo>
                    <a:pt x="548" y="669"/>
                    <a:pt x="700" y="517"/>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2" name="Google Shape;32262;p14"/>
            <p:cNvSpPr/>
            <p:nvPr/>
          </p:nvSpPr>
          <p:spPr>
            <a:xfrm>
              <a:off x="2384800" y="619600"/>
              <a:ext cx="17500" cy="15975"/>
            </a:xfrm>
            <a:custGeom>
              <a:avLst/>
              <a:gdLst/>
              <a:ahLst/>
              <a:cxnLst/>
              <a:rect l="l" t="t" r="r" b="b"/>
              <a:pathLst>
                <a:path w="700" h="639" extrusionOk="0">
                  <a:moveTo>
                    <a:pt x="366" y="1"/>
                  </a:moveTo>
                  <a:cubicBezTo>
                    <a:pt x="153" y="1"/>
                    <a:pt x="1" y="153"/>
                    <a:pt x="1" y="304"/>
                  </a:cubicBezTo>
                  <a:cubicBezTo>
                    <a:pt x="1" y="487"/>
                    <a:pt x="153" y="639"/>
                    <a:pt x="366" y="639"/>
                  </a:cubicBezTo>
                  <a:cubicBezTo>
                    <a:pt x="548" y="639"/>
                    <a:pt x="700" y="487"/>
                    <a:pt x="700" y="304"/>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3" name="Google Shape;32263;p14"/>
            <p:cNvSpPr/>
            <p:nvPr/>
          </p:nvSpPr>
          <p:spPr>
            <a:xfrm>
              <a:off x="2385575" y="719150"/>
              <a:ext cx="15975" cy="15225"/>
            </a:xfrm>
            <a:custGeom>
              <a:avLst/>
              <a:gdLst/>
              <a:ahLst/>
              <a:cxnLst/>
              <a:rect l="l" t="t" r="r" b="b"/>
              <a:pathLst>
                <a:path w="639" h="609" extrusionOk="0">
                  <a:moveTo>
                    <a:pt x="335" y="0"/>
                  </a:moveTo>
                  <a:cubicBezTo>
                    <a:pt x="152" y="0"/>
                    <a:pt x="0" y="122"/>
                    <a:pt x="0" y="304"/>
                  </a:cubicBezTo>
                  <a:cubicBezTo>
                    <a:pt x="0" y="456"/>
                    <a:pt x="152" y="608"/>
                    <a:pt x="335" y="608"/>
                  </a:cubicBezTo>
                  <a:cubicBezTo>
                    <a:pt x="487" y="60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4" name="Google Shape;32264;p14"/>
            <p:cNvSpPr/>
            <p:nvPr/>
          </p:nvSpPr>
          <p:spPr>
            <a:xfrm>
              <a:off x="2385575" y="817925"/>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487" y="609"/>
                    <a:pt x="639" y="487"/>
                    <a:pt x="639" y="305"/>
                  </a:cubicBezTo>
                  <a:cubicBezTo>
                    <a:pt x="639" y="15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5" name="Google Shape;32265;p14"/>
            <p:cNvSpPr/>
            <p:nvPr/>
          </p:nvSpPr>
          <p:spPr>
            <a:xfrm>
              <a:off x="2386325" y="918225"/>
              <a:ext cx="14475" cy="13725"/>
            </a:xfrm>
            <a:custGeom>
              <a:avLst/>
              <a:gdLst/>
              <a:ahLst/>
              <a:cxnLst/>
              <a:rect l="l" t="t" r="r" b="b"/>
              <a:pathLst>
                <a:path w="579" h="549" extrusionOk="0">
                  <a:moveTo>
                    <a:pt x="305" y="1"/>
                  </a:moveTo>
                  <a:cubicBezTo>
                    <a:pt x="122" y="1"/>
                    <a:pt x="1" y="123"/>
                    <a:pt x="1" y="275"/>
                  </a:cubicBezTo>
                  <a:cubicBezTo>
                    <a:pt x="1" y="427"/>
                    <a:pt x="122" y="548"/>
                    <a:pt x="305" y="548"/>
                  </a:cubicBezTo>
                  <a:cubicBezTo>
                    <a:pt x="457" y="548"/>
                    <a:pt x="578" y="427"/>
                    <a:pt x="578" y="275"/>
                  </a:cubicBezTo>
                  <a:cubicBezTo>
                    <a:pt x="57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6" name="Google Shape;32266;p14"/>
            <p:cNvSpPr/>
            <p:nvPr/>
          </p:nvSpPr>
          <p:spPr>
            <a:xfrm>
              <a:off x="2386325" y="1017025"/>
              <a:ext cx="14475" cy="13700"/>
            </a:xfrm>
            <a:custGeom>
              <a:avLst/>
              <a:gdLst/>
              <a:ahLst/>
              <a:cxnLst/>
              <a:rect l="l" t="t" r="r" b="b"/>
              <a:pathLst>
                <a:path w="579" h="548" extrusionOk="0">
                  <a:moveTo>
                    <a:pt x="305" y="0"/>
                  </a:moveTo>
                  <a:cubicBezTo>
                    <a:pt x="122" y="0"/>
                    <a:pt x="1" y="122"/>
                    <a:pt x="1" y="274"/>
                  </a:cubicBezTo>
                  <a:cubicBezTo>
                    <a:pt x="1" y="426"/>
                    <a:pt x="122" y="548"/>
                    <a:pt x="305" y="548"/>
                  </a:cubicBezTo>
                  <a:cubicBezTo>
                    <a:pt x="457" y="548"/>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7" name="Google Shape;32267;p14"/>
            <p:cNvSpPr/>
            <p:nvPr/>
          </p:nvSpPr>
          <p:spPr>
            <a:xfrm>
              <a:off x="2387100" y="1116575"/>
              <a:ext cx="12925" cy="12925"/>
            </a:xfrm>
            <a:custGeom>
              <a:avLst/>
              <a:gdLst/>
              <a:ahLst/>
              <a:cxnLst/>
              <a:rect l="l" t="t" r="r" b="b"/>
              <a:pathLst>
                <a:path w="517" h="517" extrusionOk="0">
                  <a:moveTo>
                    <a:pt x="274" y="0"/>
                  </a:moveTo>
                  <a:cubicBezTo>
                    <a:pt x="122" y="0"/>
                    <a:pt x="0" y="122"/>
                    <a:pt x="0" y="243"/>
                  </a:cubicBezTo>
                  <a:cubicBezTo>
                    <a:pt x="0" y="395"/>
                    <a:pt x="122" y="517"/>
                    <a:pt x="274" y="517"/>
                  </a:cubicBezTo>
                  <a:cubicBezTo>
                    <a:pt x="395" y="517"/>
                    <a:pt x="517" y="395"/>
                    <a:pt x="517" y="243"/>
                  </a:cubicBezTo>
                  <a:cubicBezTo>
                    <a:pt x="517" y="122"/>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8" name="Google Shape;32268;p14"/>
            <p:cNvSpPr/>
            <p:nvPr/>
          </p:nvSpPr>
          <p:spPr>
            <a:xfrm>
              <a:off x="2387100" y="1216125"/>
              <a:ext cx="12925" cy="12175"/>
            </a:xfrm>
            <a:custGeom>
              <a:avLst/>
              <a:gdLst/>
              <a:ahLst/>
              <a:cxnLst/>
              <a:rect l="l" t="t" r="r" b="b"/>
              <a:pathLst>
                <a:path w="517" h="487" extrusionOk="0">
                  <a:moveTo>
                    <a:pt x="274" y="0"/>
                  </a:moveTo>
                  <a:cubicBezTo>
                    <a:pt x="122" y="0"/>
                    <a:pt x="0" y="91"/>
                    <a:pt x="0" y="243"/>
                  </a:cubicBezTo>
                  <a:cubicBezTo>
                    <a:pt x="0" y="365"/>
                    <a:pt x="122" y="486"/>
                    <a:pt x="274" y="486"/>
                  </a:cubicBezTo>
                  <a:cubicBezTo>
                    <a:pt x="395" y="486"/>
                    <a:pt x="517" y="365"/>
                    <a:pt x="517" y="243"/>
                  </a:cubicBezTo>
                  <a:cubicBezTo>
                    <a:pt x="517" y="91"/>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9" name="Google Shape;32269;p14"/>
            <p:cNvSpPr/>
            <p:nvPr/>
          </p:nvSpPr>
          <p:spPr>
            <a:xfrm>
              <a:off x="2387100" y="1315650"/>
              <a:ext cx="12925" cy="11425"/>
            </a:xfrm>
            <a:custGeom>
              <a:avLst/>
              <a:gdLst/>
              <a:ahLst/>
              <a:cxnLst/>
              <a:rect l="l" t="t" r="r" b="b"/>
              <a:pathLst>
                <a:path w="517" h="457" extrusionOk="0">
                  <a:moveTo>
                    <a:pt x="274" y="1"/>
                  </a:moveTo>
                  <a:cubicBezTo>
                    <a:pt x="122" y="1"/>
                    <a:pt x="0" y="92"/>
                    <a:pt x="0" y="214"/>
                  </a:cubicBezTo>
                  <a:cubicBezTo>
                    <a:pt x="0" y="335"/>
                    <a:pt x="122" y="457"/>
                    <a:pt x="274" y="457"/>
                  </a:cubicBezTo>
                  <a:cubicBezTo>
                    <a:pt x="395" y="457"/>
                    <a:pt x="517" y="335"/>
                    <a:pt x="517" y="214"/>
                  </a:cubicBezTo>
                  <a:cubicBezTo>
                    <a:pt x="517" y="92"/>
                    <a:pt x="395"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0" name="Google Shape;32270;p14"/>
            <p:cNvSpPr/>
            <p:nvPr/>
          </p:nvSpPr>
          <p:spPr>
            <a:xfrm>
              <a:off x="2387850" y="1415200"/>
              <a:ext cx="11425" cy="9900"/>
            </a:xfrm>
            <a:custGeom>
              <a:avLst/>
              <a:gdLst/>
              <a:ahLst/>
              <a:cxnLst/>
              <a:rect l="l" t="t" r="r" b="b"/>
              <a:pathLst>
                <a:path w="457" h="396" extrusionOk="0">
                  <a:moveTo>
                    <a:pt x="244" y="1"/>
                  </a:moveTo>
                  <a:cubicBezTo>
                    <a:pt x="122" y="1"/>
                    <a:pt x="0" y="92"/>
                    <a:pt x="0" y="213"/>
                  </a:cubicBezTo>
                  <a:cubicBezTo>
                    <a:pt x="0" y="305"/>
                    <a:pt x="122" y="396"/>
                    <a:pt x="244" y="396"/>
                  </a:cubicBezTo>
                  <a:cubicBezTo>
                    <a:pt x="365" y="396"/>
                    <a:pt x="456" y="305"/>
                    <a:pt x="456" y="213"/>
                  </a:cubicBezTo>
                  <a:cubicBezTo>
                    <a:pt x="456"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1" name="Google Shape;32271;p14"/>
            <p:cNvSpPr/>
            <p:nvPr/>
          </p:nvSpPr>
          <p:spPr>
            <a:xfrm>
              <a:off x="2388600" y="1514000"/>
              <a:ext cx="9900" cy="10650"/>
            </a:xfrm>
            <a:custGeom>
              <a:avLst/>
              <a:gdLst/>
              <a:ahLst/>
              <a:cxnLst/>
              <a:rect l="l" t="t" r="r" b="b"/>
              <a:pathLst>
                <a:path w="396" h="426" extrusionOk="0">
                  <a:moveTo>
                    <a:pt x="214" y="0"/>
                  </a:moveTo>
                  <a:cubicBezTo>
                    <a:pt x="92" y="0"/>
                    <a:pt x="1" y="91"/>
                    <a:pt x="1" y="213"/>
                  </a:cubicBezTo>
                  <a:cubicBezTo>
                    <a:pt x="1" y="334"/>
                    <a:pt x="92" y="426"/>
                    <a:pt x="214" y="426"/>
                  </a:cubicBezTo>
                  <a:cubicBezTo>
                    <a:pt x="305" y="426"/>
                    <a:pt x="396" y="334"/>
                    <a:pt x="396" y="213"/>
                  </a:cubicBezTo>
                  <a:cubicBezTo>
                    <a:pt x="396" y="91"/>
                    <a:pt x="30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2" name="Google Shape;32272;p14"/>
            <p:cNvSpPr/>
            <p:nvPr/>
          </p:nvSpPr>
          <p:spPr>
            <a:xfrm>
              <a:off x="2388600" y="1613525"/>
              <a:ext cx="9900" cy="9925"/>
            </a:xfrm>
            <a:custGeom>
              <a:avLst/>
              <a:gdLst/>
              <a:ahLst/>
              <a:cxnLst/>
              <a:rect l="l" t="t" r="r" b="b"/>
              <a:pathLst>
                <a:path w="396" h="397" extrusionOk="0">
                  <a:moveTo>
                    <a:pt x="214" y="1"/>
                  </a:moveTo>
                  <a:cubicBezTo>
                    <a:pt x="92" y="1"/>
                    <a:pt x="1" y="92"/>
                    <a:pt x="1" y="183"/>
                  </a:cubicBezTo>
                  <a:cubicBezTo>
                    <a:pt x="1" y="305"/>
                    <a:pt x="92" y="396"/>
                    <a:pt x="214" y="396"/>
                  </a:cubicBezTo>
                  <a:cubicBezTo>
                    <a:pt x="305" y="396"/>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3" name="Google Shape;32273;p14"/>
            <p:cNvSpPr/>
            <p:nvPr/>
          </p:nvSpPr>
          <p:spPr>
            <a:xfrm>
              <a:off x="2388600" y="1713075"/>
              <a:ext cx="9900" cy="9150"/>
            </a:xfrm>
            <a:custGeom>
              <a:avLst/>
              <a:gdLst/>
              <a:ahLst/>
              <a:cxnLst/>
              <a:rect l="l" t="t" r="r" b="b"/>
              <a:pathLst>
                <a:path w="396" h="366" extrusionOk="0">
                  <a:moveTo>
                    <a:pt x="214" y="1"/>
                  </a:moveTo>
                  <a:cubicBezTo>
                    <a:pt x="92" y="1"/>
                    <a:pt x="1" y="92"/>
                    <a:pt x="1" y="183"/>
                  </a:cubicBezTo>
                  <a:cubicBezTo>
                    <a:pt x="1" y="274"/>
                    <a:pt x="92" y="366"/>
                    <a:pt x="214" y="366"/>
                  </a:cubicBezTo>
                  <a:cubicBezTo>
                    <a:pt x="305" y="366"/>
                    <a:pt x="396" y="274"/>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4" name="Google Shape;32274;p14"/>
            <p:cNvSpPr/>
            <p:nvPr/>
          </p:nvSpPr>
          <p:spPr>
            <a:xfrm>
              <a:off x="2389375" y="1812625"/>
              <a:ext cx="8375" cy="8375"/>
            </a:xfrm>
            <a:custGeom>
              <a:avLst/>
              <a:gdLst/>
              <a:ahLst/>
              <a:cxnLst/>
              <a:rect l="l" t="t" r="r" b="b"/>
              <a:pathLst>
                <a:path w="335" h="335" extrusionOk="0">
                  <a:moveTo>
                    <a:pt x="183" y="1"/>
                  </a:moveTo>
                  <a:cubicBezTo>
                    <a:pt x="61" y="1"/>
                    <a:pt x="0" y="61"/>
                    <a:pt x="0" y="153"/>
                  </a:cubicBezTo>
                  <a:cubicBezTo>
                    <a:pt x="0"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5" name="Google Shape;32275;p14"/>
            <p:cNvSpPr/>
            <p:nvPr/>
          </p:nvSpPr>
          <p:spPr>
            <a:xfrm>
              <a:off x="2389375" y="1912175"/>
              <a:ext cx="8375" cy="7625"/>
            </a:xfrm>
            <a:custGeom>
              <a:avLst/>
              <a:gdLst/>
              <a:ahLst/>
              <a:cxnLst/>
              <a:rect l="l" t="t" r="r" b="b"/>
              <a:pathLst>
                <a:path w="335" h="305" extrusionOk="0">
                  <a:moveTo>
                    <a:pt x="183" y="0"/>
                  </a:moveTo>
                  <a:cubicBezTo>
                    <a:pt x="91" y="0"/>
                    <a:pt x="0" y="61"/>
                    <a:pt x="0" y="152"/>
                  </a:cubicBezTo>
                  <a:cubicBezTo>
                    <a:pt x="0" y="213"/>
                    <a:pt x="91" y="304"/>
                    <a:pt x="183" y="304"/>
                  </a:cubicBezTo>
                  <a:cubicBezTo>
                    <a:pt x="243" y="304"/>
                    <a:pt x="335" y="213"/>
                    <a:pt x="335" y="152"/>
                  </a:cubicBezTo>
                  <a:cubicBezTo>
                    <a:pt x="335" y="61"/>
                    <a:pt x="243"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6" name="Google Shape;32276;p14"/>
            <p:cNvSpPr/>
            <p:nvPr/>
          </p:nvSpPr>
          <p:spPr>
            <a:xfrm>
              <a:off x="2389375" y="2010950"/>
              <a:ext cx="8375" cy="7625"/>
            </a:xfrm>
            <a:custGeom>
              <a:avLst/>
              <a:gdLst/>
              <a:ahLst/>
              <a:cxnLst/>
              <a:rect l="l" t="t" r="r" b="b"/>
              <a:pathLst>
                <a:path w="335" h="305" extrusionOk="0">
                  <a:moveTo>
                    <a:pt x="183" y="1"/>
                  </a:moveTo>
                  <a:cubicBezTo>
                    <a:pt x="91" y="1"/>
                    <a:pt x="0" y="62"/>
                    <a:pt x="0" y="153"/>
                  </a:cubicBezTo>
                  <a:cubicBezTo>
                    <a:pt x="0" y="244"/>
                    <a:pt x="91" y="305"/>
                    <a:pt x="183" y="305"/>
                  </a:cubicBezTo>
                  <a:cubicBezTo>
                    <a:pt x="243" y="305"/>
                    <a:pt x="335" y="244"/>
                    <a:pt x="335" y="153"/>
                  </a:cubicBezTo>
                  <a:cubicBezTo>
                    <a:pt x="335" y="62"/>
                    <a:pt x="243"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7" name="Google Shape;32277;p14"/>
            <p:cNvSpPr/>
            <p:nvPr/>
          </p:nvSpPr>
          <p:spPr>
            <a:xfrm>
              <a:off x="2390125" y="2110500"/>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13" y="274"/>
                    <a:pt x="305" y="213"/>
                    <a:pt x="305" y="122"/>
                  </a:cubicBezTo>
                  <a:cubicBezTo>
                    <a:pt x="305" y="6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8" name="Google Shape;32278;p14"/>
            <p:cNvSpPr/>
            <p:nvPr/>
          </p:nvSpPr>
          <p:spPr>
            <a:xfrm>
              <a:off x="2390125" y="2209300"/>
              <a:ext cx="6875" cy="6850"/>
            </a:xfrm>
            <a:custGeom>
              <a:avLst/>
              <a:gdLst/>
              <a:ahLst/>
              <a:cxnLst/>
              <a:rect l="l" t="t" r="r" b="b"/>
              <a:pathLst>
                <a:path w="275" h="274" extrusionOk="0">
                  <a:moveTo>
                    <a:pt x="153" y="0"/>
                  </a:moveTo>
                  <a:cubicBezTo>
                    <a:pt x="61" y="0"/>
                    <a:pt x="1" y="61"/>
                    <a:pt x="1" y="152"/>
                  </a:cubicBezTo>
                  <a:cubicBezTo>
                    <a:pt x="1" y="213"/>
                    <a:pt x="61" y="274"/>
                    <a:pt x="153" y="274"/>
                  </a:cubicBezTo>
                  <a:cubicBezTo>
                    <a:pt x="213" y="274"/>
                    <a:pt x="274" y="213"/>
                    <a:pt x="274" y="15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9" name="Google Shape;32279;p14"/>
            <p:cNvSpPr/>
            <p:nvPr/>
          </p:nvSpPr>
          <p:spPr>
            <a:xfrm>
              <a:off x="2390125" y="2308825"/>
              <a:ext cx="6875" cy="6125"/>
            </a:xfrm>
            <a:custGeom>
              <a:avLst/>
              <a:gdLst/>
              <a:ahLst/>
              <a:cxnLst/>
              <a:rect l="l" t="t" r="r" b="b"/>
              <a:pathLst>
                <a:path w="275" h="245" extrusionOk="0">
                  <a:moveTo>
                    <a:pt x="153" y="1"/>
                  </a:moveTo>
                  <a:cubicBezTo>
                    <a:pt x="61" y="1"/>
                    <a:pt x="1" y="62"/>
                    <a:pt x="1" y="122"/>
                  </a:cubicBezTo>
                  <a:cubicBezTo>
                    <a:pt x="1" y="183"/>
                    <a:pt x="61" y="244"/>
                    <a:pt x="153" y="244"/>
                  </a:cubicBezTo>
                  <a:cubicBezTo>
                    <a:pt x="213" y="244"/>
                    <a:pt x="274" y="183"/>
                    <a:pt x="274" y="122"/>
                  </a:cubicBezTo>
                  <a:cubicBezTo>
                    <a:pt x="274"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0" name="Google Shape;32280;p14"/>
            <p:cNvSpPr/>
            <p:nvPr/>
          </p:nvSpPr>
          <p:spPr>
            <a:xfrm>
              <a:off x="2390125" y="2408375"/>
              <a:ext cx="6875" cy="6100"/>
            </a:xfrm>
            <a:custGeom>
              <a:avLst/>
              <a:gdLst/>
              <a:ahLst/>
              <a:cxnLst/>
              <a:rect l="l" t="t" r="r" b="b"/>
              <a:pathLst>
                <a:path w="275" h="244" extrusionOk="0">
                  <a:moveTo>
                    <a:pt x="153" y="1"/>
                  </a:moveTo>
                  <a:cubicBezTo>
                    <a:pt x="61" y="1"/>
                    <a:pt x="1" y="31"/>
                    <a:pt x="1" y="122"/>
                  </a:cubicBezTo>
                  <a:cubicBezTo>
                    <a:pt x="1" y="183"/>
                    <a:pt x="61" y="244"/>
                    <a:pt x="153" y="244"/>
                  </a:cubicBezTo>
                  <a:cubicBezTo>
                    <a:pt x="213" y="244"/>
                    <a:pt x="274" y="183"/>
                    <a:pt x="274" y="122"/>
                  </a:cubicBezTo>
                  <a:cubicBezTo>
                    <a:pt x="274" y="3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1" name="Google Shape;32281;p14"/>
            <p:cNvSpPr/>
            <p:nvPr/>
          </p:nvSpPr>
          <p:spPr>
            <a:xfrm>
              <a:off x="2390900" y="2507175"/>
              <a:ext cx="5325" cy="6100"/>
            </a:xfrm>
            <a:custGeom>
              <a:avLst/>
              <a:gdLst/>
              <a:ahLst/>
              <a:cxnLst/>
              <a:rect l="l" t="t" r="r" b="b"/>
              <a:pathLst>
                <a:path w="213" h="244" extrusionOk="0">
                  <a:moveTo>
                    <a:pt x="122" y="0"/>
                  </a:moveTo>
                  <a:cubicBezTo>
                    <a:pt x="30" y="0"/>
                    <a:pt x="0" y="61"/>
                    <a:pt x="0" y="122"/>
                  </a:cubicBezTo>
                  <a:cubicBezTo>
                    <a:pt x="0" y="183"/>
                    <a:pt x="30" y="243"/>
                    <a:pt x="122" y="243"/>
                  </a:cubicBezTo>
                  <a:cubicBezTo>
                    <a:pt x="182" y="243"/>
                    <a:pt x="213" y="183"/>
                    <a:pt x="213" y="122"/>
                  </a:cubicBezTo>
                  <a:cubicBezTo>
                    <a:pt x="21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2" name="Google Shape;32282;p14"/>
            <p:cNvSpPr/>
            <p:nvPr/>
          </p:nvSpPr>
          <p:spPr>
            <a:xfrm>
              <a:off x="2390900" y="2606700"/>
              <a:ext cx="5325" cy="5350"/>
            </a:xfrm>
            <a:custGeom>
              <a:avLst/>
              <a:gdLst/>
              <a:ahLst/>
              <a:cxnLst/>
              <a:rect l="l" t="t" r="r" b="b"/>
              <a:pathLst>
                <a:path w="213" h="214" extrusionOk="0">
                  <a:moveTo>
                    <a:pt x="122" y="1"/>
                  </a:moveTo>
                  <a:cubicBezTo>
                    <a:pt x="61" y="1"/>
                    <a:pt x="0" y="62"/>
                    <a:pt x="0" y="92"/>
                  </a:cubicBezTo>
                  <a:cubicBezTo>
                    <a:pt x="0" y="153"/>
                    <a:pt x="61" y="214"/>
                    <a:pt x="122" y="214"/>
                  </a:cubicBezTo>
                  <a:cubicBezTo>
                    <a:pt x="152" y="214"/>
                    <a:pt x="213" y="153"/>
                    <a:pt x="213" y="92"/>
                  </a:cubicBezTo>
                  <a:cubicBezTo>
                    <a:pt x="213" y="62"/>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3" name="Google Shape;32283;p14"/>
            <p:cNvSpPr/>
            <p:nvPr/>
          </p:nvSpPr>
          <p:spPr>
            <a:xfrm>
              <a:off x="2390900" y="2706250"/>
              <a:ext cx="5325" cy="4600"/>
            </a:xfrm>
            <a:custGeom>
              <a:avLst/>
              <a:gdLst/>
              <a:ahLst/>
              <a:cxnLst/>
              <a:rect l="l" t="t" r="r" b="b"/>
              <a:pathLst>
                <a:path w="213" h="184" extrusionOk="0">
                  <a:moveTo>
                    <a:pt x="122" y="1"/>
                  </a:moveTo>
                  <a:cubicBezTo>
                    <a:pt x="61" y="1"/>
                    <a:pt x="0" y="31"/>
                    <a:pt x="0" y="92"/>
                  </a:cubicBezTo>
                  <a:cubicBezTo>
                    <a:pt x="0" y="122"/>
                    <a:pt x="61" y="183"/>
                    <a:pt x="122" y="183"/>
                  </a:cubicBezTo>
                  <a:cubicBezTo>
                    <a:pt x="152" y="183"/>
                    <a:pt x="213" y="122"/>
                    <a:pt x="213" y="92"/>
                  </a:cubicBezTo>
                  <a:cubicBezTo>
                    <a:pt x="213" y="31"/>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4" name="Google Shape;32284;p14"/>
            <p:cNvSpPr/>
            <p:nvPr/>
          </p:nvSpPr>
          <p:spPr>
            <a:xfrm>
              <a:off x="2390900" y="2805050"/>
              <a:ext cx="5325" cy="4575"/>
            </a:xfrm>
            <a:custGeom>
              <a:avLst/>
              <a:gdLst/>
              <a:ahLst/>
              <a:cxnLst/>
              <a:rect l="l" t="t" r="r" b="b"/>
              <a:pathLst>
                <a:path w="213" h="183" extrusionOk="0">
                  <a:moveTo>
                    <a:pt x="122" y="0"/>
                  </a:moveTo>
                  <a:cubicBezTo>
                    <a:pt x="61" y="0"/>
                    <a:pt x="0" y="61"/>
                    <a:pt x="0" y="91"/>
                  </a:cubicBezTo>
                  <a:cubicBezTo>
                    <a:pt x="0" y="152"/>
                    <a:pt x="61" y="183"/>
                    <a:pt x="122" y="183"/>
                  </a:cubicBezTo>
                  <a:cubicBezTo>
                    <a:pt x="152" y="183"/>
                    <a:pt x="213" y="152"/>
                    <a:pt x="213" y="91"/>
                  </a:cubicBezTo>
                  <a:cubicBezTo>
                    <a:pt x="213" y="61"/>
                    <a:pt x="15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5" name="Google Shape;32285;p14"/>
            <p:cNvSpPr/>
            <p:nvPr/>
          </p:nvSpPr>
          <p:spPr>
            <a:xfrm>
              <a:off x="2391650" y="2904600"/>
              <a:ext cx="3825" cy="3800"/>
            </a:xfrm>
            <a:custGeom>
              <a:avLst/>
              <a:gdLst/>
              <a:ahLst/>
              <a:cxnLst/>
              <a:rect l="l" t="t" r="r" b="b"/>
              <a:pathLst>
                <a:path w="153" h="152" extrusionOk="0">
                  <a:moveTo>
                    <a:pt x="92" y="0"/>
                  </a:moveTo>
                  <a:cubicBezTo>
                    <a:pt x="31" y="0"/>
                    <a:pt x="0" y="30"/>
                    <a:pt x="0" y="91"/>
                  </a:cubicBezTo>
                  <a:cubicBezTo>
                    <a:pt x="0" y="122"/>
                    <a:pt x="31" y="152"/>
                    <a:pt x="92" y="152"/>
                  </a:cubicBezTo>
                  <a:cubicBezTo>
                    <a:pt x="122" y="152"/>
                    <a:pt x="152" y="122"/>
                    <a:pt x="152" y="91"/>
                  </a:cubicBezTo>
                  <a:cubicBezTo>
                    <a:pt x="152"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6" name="Google Shape;32286;p14"/>
            <p:cNvSpPr/>
            <p:nvPr/>
          </p:nvSpPr>
          <p:spPr>
            <a:xfrm>
              <a:off x="2391650" y="3004125"/>
              <a:ext cx="3825" cy="3075"/>
            </a:xfrm>
            <a:custGeom>
              <a:avLst/>
              <a:gdLst/>
              <a:ahLst/>
              <a:cxnLst/>
              <a:rect l="l" t="t" r="r" b="b"/>
              <a:pathLst>
                <a:path w="153" h="123" extrusionOk="0">
                  <a:moveTo>
                    <a:pt x="92" y="1"/>
                  </a:moveTo>
                  <a:cubicBezTo>
                    <a:pt x="31" y="1"/>
                    <a:pt x="0" y="31"/>
                    <a:pt x="0" y="62"/>
                  </a:cubicBezTo>
                  <a:cubicBezTo>
                    <a:pt x="0" y="92"/>
                    <a:pt x="31" y="122"/>
                    <a:pt x="92" y="122"/>
                  </a:cubicBezTo>
                  <a:cubicBezTo>
                    <a:pt x="122" y="122"/>
                    <a:pt x="152" y="92"/>
                    <a:pt x="152" y="62"/>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7" name="Google Shape;32287;p14"/>
            <p:cNvSpPr/>
            <p:nvPr/>
          </p:nvSpPr>
          <p:spPr>
            <a:xfrm>
              <a:off x="2277675" y="320200"/>
              <a:ext cx="21300" cy="19775"/>
            </a:xfrm>
            <a:custGeom>
              <a:avLst/>
              <a:gdLst/>
              <a:ahLst/>
              <a:cxnLst/>
              <a:rect l="l" t="t" r="r" b="b"/>
              <a:pathLst>
                <a:path w="852" h="791" extrusionOk="0">
                  <a:moveTo>
                    <a:pt x="426" y="1"/>
                  </a:moveTo>
                  <a:cubicBezTo>
                    <a:pt x="213" y="1"/>
                    <a:pt x="0" y="183"/>
                    <a:pt x="0" y="396"/>
                  </a:cubicBezTo>
                  <a:cubicBezTo>
                    <a:pt x="0" y="609"/>
                    <a:pt x="21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8" name="Google Shape;32288;p14"/>
            <p:cNvSpPr/>
            <p:nvPr/>
          </p:nvSpPr>
          <p:spPr>
            <a:xfrm>
              <a:off x="2277675" y="419750"/>
              <a:ext cx="21300" cy="19775"/>
            </a:xfrm>
            <a:custGeom>
              <a:avLst/>
              <a:gdLst/>
              <a:ahLst/>
              <a:cxnLst/>
              <a:rect l="l" t="t" r="r" b="b"/>
              <a:pathLst>
                <a:path w="852" h="791" extrusionOk="0">
                  <a:moveTo>
                    <a:pt x="426" y="0"/>
                  </a:moveTo>
                  <a:cubicBezTo>
                    <a:pt x="213" y="0"/>
                    <a:pt x="0" y="152"/>
                    <a:pt x="0" y="396"/>
                  </a:cubicBezTo>
                  <a:cubicBezTo>
                    <a:pt x="0" y="608"/>
                    <a:pt x="213" y="791"/>
                    <a:pt x="426" y="791"/>
                  </a:cubicBezTo>
                  <a:cubicBezTo>
                    <a:pt x="669" y="791"/>
                    <a:pt x="851" y="608"/>
                    <a:pt x="851" y="396"/>
                  </a:cubicBezTo>
                  <a:cubicBezTo>
                    <a:pt x="851" y="15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9" name="Google Shape;32289;p14"/>
            <p:cNvSpPr/>
            <p:nvPr/>
          </p:nvSpPr>
          <p:spPr>
            <a:xfrm>
              <a:off x="2278425" y="518525"/>
              <a:ext cx="20550" cy="19800"/>
            </a:xfrm>
            <a:custGeom>
              <a:avLst/>
              <a:gdLst/>
              <a:ahLst/>
              <a:cxnLst/>
              <a:rect l="l" t="t" r="r" b="b"/>
              <a:pathLst>
                <a:path w="822" h="792" extrusionOk="0">
                  <a:moveTo>
                    <a:pt x="396" y="1"/>
                  </a:moveTo>
                  <a:cubicBezTo>
                    <a:pt x="183" y="1"/>
                    <a:pt x="0" y="183"/>
                    <a:pt x="0" y="396"/>
                  </a:cubicBezTo>
                  <a:cubicBezTo>
                    <a:pt x="0" y="609"/>
                    <a:pt x="183" y="791"/>
                    <a:pt x="396" y="791"/>
                  </a:cubicBezTo>
                  <a:cubicBezTo>
                    <a:pt x="639" y="791"/>
                    <a:pt x="821" y="609"/>
                    <a:pt x="821" y="396"/>
                  </a:cubicBezTo>
                  <a:cubicBezTo>
                    <a:pt x="821" y="18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0" name="Google Shape;32290;p14"/>
            <p:cNvSpPr/>
            <p:nvPr/>
          </p:nvSpPr>
          <p:spPr>
            <a:xfrm>
              <a:off x="2279175" y="618075"/>
              <a:ext cx="19025" cy="18275"/>
            </a:xfrm>
            <a:custGeom>
              <a:avLst/>
              <a:gdLst/>
              <a:ahLst/>
              <a:cxnLst/>
              <a:rect l="l" t="t" r="r" b="b"/>
              <a:pathLst>
                <a:path w="761" h="731" extrusionOk="0">
                  <a:moveTo>
                    <a:pt x="366" y="1"/>
                  </a:moveTo>
                  <a:cubicBezTo>
                    <a:pt x="153" y="1"/>
                    <a:pt x="1" y="183"/>
                    <a:pt x="1" y="365"/>
                  </a:cubicBezTo>
                  <a:cubicBezTo>
                    <a:pt x="1" y="578"/>
                    <a:pt x="153" y="730"/>
                    <a:pt x="366" y="730"/>
                  </a:cubicBezTo>
                  <a:cubicBezTo>
                    <a:pt x="578" y="730"/>
                    <a:pt x="761" y="578"/>
                    <a:pt x="761" y="365"/>
                  </a:cubicBezTo>
                  <a:cubicBezTo>
                    <a:pt x="761" y="18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1" name="Google Shape;32291;p14"/>
            <p:cNvSpPr/>
            <p:nvPr/>
          </p:nvSpPr>
          <p:spPr>
            <a:xfrm>
              <a:off x="2279175" y="718375"/>
              <a:ext cx="18275" cy="16750"/>
            </a:xfrm>
            <a:custGeom>
              <a:avLst/>
              <a:gdLst/>
              <a:ahLst/>
              <a:cxnLst/>
              <a:rect l="l" t="t" r="r" b="b"/>
              <a:pathLst>
                <a:path w="731" h="670" extrusionOk="0">
                  <a:moveTo>
                    <a:pt x="366" y="1"/>
                  </a:moveTo>
                  <a:cubicBezTo>
                    <a:pt x="183" y="1"/>
                    <a:pt x="1" y="153"/>
                    <a:pt x="1" y="335"/>
                  </a:cubicBezTo>
                  <a:cubicBezTo>
                    <a:pt x="1" y="518"/>
                    <a:pt x="183" y="670"/>
                    <a:pt x="366" y="670"/>
                  </a:cubicBezTo>
                  <a:cubicBezTo>
                    <a:pt x="578" y="670"/>
                    <a:pt x="730" y="51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2" name="Google Shape;32292;p14"/>
            <p:cNvSpPr/>
            <p:nvPr/>
          </p:nvSpPr>
          <p:spPr>
            <a:xfrm>
              <a:off x="2279950" y="817175"/>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3" name="Google Shape;32293;p14"/>
            <p:cNvSpPr/>
            <p:nvPr/>
          </p:nvSpPr>
          <p:spPr>
            <a:xfrm>
              <a:off x="2279950" y="916725"/>
              <a:ext cx="16725" cy="15975"/>
            </a:xfrm>
            <a:custGeom>
              <a:avLst/>
              <a:gdLst/>
              <a:ahLst/>
              <a:cxnLst/>
              <a:rect l="l" t="t" r="r" b="b"/>
              <a:pathLst>
                <a:path w="669" h="639" extrusionOk="0">
                  <a:moveTo>
                    <a:pt x="335" y="0"/>
                  </a:moveTo>
                  <a:cubicBezTo>
                    <a:pt x="152" y="0"/>
                    <a:pt x="0" y="152"/>
                    <a:pt x="0" y="335"/>
                  </a:cubicBezTo>
                  <a:cubicBezTo>
                    <a:pt x="0" y="487"/>
                    <a:pt x="152" y="639"/>
                    <a:pt x="335" y="639"/>
                  </a:cubicBezTo>
                  <a:cubicBezTo>
                    <a:pt x="517" y="639"/>
                    <a:pt x="669" y="48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4" name="Google Shape;32294;p14"/>
            <p:cNvSpPr/>
            <p:nvPr/>
          </p:nvSpPr>
          <p:spPr>
            <a:xfrm>
              <a:off x="2279950" y="1016275"/>
              <a:ext cx="16725" cy="15200"/>
            </a:xfrm>
            <a:custGeom>
              <a:avLst/>
              <a:gdLst/>
              <a:ahLst/>
              <a:cxnLst/>
              <a:rect l="l" t="t" r="r" b="b"/>
              <a:pathLst>
                <a:path w="669" h="608" extrusionOk="0">
                  <a:moveTo>
                    <a:pt x="335" y="0"/>
                  </a:moveTo>
                  <a:cubicBezTo>
                    <a:pt x="152" y="0"/>
                    <a:pt x="0" y="122"/>
                    <a:pt x="0" y="304"/>
                  </a:cubicBezTo>
                  <a:cubicBezTo>
                    <a:pt x="0" y="486"/>
                    <a:pt x="152" y="608"/>
                    <a:pt x="335" y="608"/>
                  </a:cubicBezTo>
                  <a:cubicBezTo>
                    <a:pt x="517" y="608"/>
                    <a:pt x="669" y="48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5" name="Google Shape;32295;p14"/>
            <p:cNvSpPr/>
            <p:nvPr/>
          </p:nvSpPr>
          <p:spPr>
            <a:xfrm>
              <a:off x="2280700" y="1115800"/>
              <a:ext cx="15225" cy="14475"/>
            </a:xfrm>
            <a:custGeom>
              <a:avLst/>
              <a:gdLst/>
              <a:ahLst/>
              <a:cxnLst/>
              <a:rect l="l" t="t" r="r" b="b"/>
              <a:pathLst>
                <a:path w="609" h="579" extrusionOk="0">
                  <a:moveTo>
                    <a:pt x="305" y="1"/>
                  </a:moveTo>
                  <a:cubicBezTo>
                    <a:pt x="153" y="1"/>
                    <a:pt x="1" y="122"/>
                    <a:pt x="1" y="274"/>
                  </a:cubicBezTo>
                  <a:cubicBezTo>
                    <a:pt x="1" y="457"/>
                    <a:pt x="153"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6" name="Google Shape;32296;p14"/>
            <p:cNvSpPr/>
            <p:nvPr/>
          </p:nvSpPr>
          <p:spPr>
            <a:xfrm>
              <a:off x="2281475" y="1215350"/>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7" name="Google Shape;32297;p14"/>
            <p:cNvSpPr/>
            <p:nvPr/>
          </p:nvSpPr>
          <p:spPr>
            <a:xfrm>
              <a:off x="2281475" y="1314900"/>
              <a:ext cx="13700" cy="12950"/>
            </a:xfrm>
            <a:custGeom>
              <a:avLst/>
              <a:gdLst/>
              <a:ahLst/>
              <a:cxnLst/>
              <a:rect l="l" t="t" r="r" b="b"/>
              <a:pathLst>
                <a:path w="548" h="518" extrusionOk="0">
                  <a:moveTo>
                    <a:pt x="274" y="0"/>
                  </a:moveTo>
                  <a:cubicBezTo>
                    <a:pt x="122" y="0"/>
                    <a:pt x="0" y="92"/>
                    <a:pt x="0" y="244"/>
                  </a:cubicBezTo>
                  <a:cubicBezTo>
                    <a:pt x="0" y="396"/>
                    <a:pt x="122" y="517"/>
                    <a:pt x="274" y="517"/>
                  </a:cubicBezTo>
                  <a:cubicBezTo>
                    <a:pt x="426" y="517"/>
                    <a:pt x="547" y="396"/>
                    <a:pt x="547" y="244"/>
                  </a:cubicBezTo>
                  <a:cubicBezTo>
                    <a:pt x="547"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8" name="Google Shape;32298;p14"/>
            <p:cNvSpPr/>
            <p:nvPr/>
          </p:nvSpPr>
          <p:spPr>
            <a:xfrm>
              <a:off x="2282225" y="1414450"/>
              <a:ext cx="12950" cy="12175"/>
            </a:xfrm>
            <a:custGeom>
              <a:avLst/>
              <a:gdLst/>
              <a:ahLst/>
              <a:cxnLst/>
              <a:rect l="l" t="t" r="r" b="b"/>
              <a:pathLst>
                <a:path w="518" h="487" extrusionOk="0">
                  <a:moveTo>
                    <a:pt x="244" y="0"/>
                  </a:moveTo>
                  <a:cubicBezTo>
                    <a:pt x="122" y="0"/>
                    <a:pt x="0" y="91"/>
                    <a:pt x="0" y="243"/>
                  </a:cubicBezTo>
                  <a:cubicBezTo>
                    <a:pt x="0" y="365"/>
                    <a:pt x="12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9" name="Google Shape;32299;p14"/>
            <p:cNvSpPr/>
            <p:nvPr/>
          </p:nvSpPr>
          <p:spPr>
            <a:xfrm>
              <a:off x="2282225" y="1513225"/>
              <a:ext cx="12175" cy="12200"/>
            </a:xfrm>
            <a:custGeom>
              <a:avLst/>
              <a:gdLst/>
              <a:ahLst/>
              <a:cxnLst/>
              <a:rect l="l" t="t" r="r" b="b"/>
              <a:pathLst>
                <a:path w="487" h="488" extrusionOk="0">
                  <a:moveTo>
                    <a:pt x="244" y="1"/>
                  </a:moveTo>
                  <a:cubicBezTo>
                    <a:pt x="122" y="1"/>
                    <a:pt x="0" y="122"/>
                    <a:pt x="0" y="244"/>
                  </a:cubicBezTo>
                  <a:cubicBezTo>
                    <a:pt x="0" y="365"/>
                    <a:pt x="12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0" name="Google Shape;32300;p14"/>
            <p:cNvSpPr/>
            <p:nvPr/>
          </p:nvSpPr>
          <p:spPr>
            <a:xfrm>
              <a:off x="2282975" y="1612775"/>
              <a:ext cx="11425" cy="11425"/>
            </a:xfrm>
            <a:custGeom>
              <a:avLst/>
              <a:gdLst/>
              <a:ahLst/>
              <a:cxnLst/>
              <a:rect l="l" t="t" r="r" b="b"/>
              <a:pathLst>
                <a:path w="457" h="457" extrusionOk="0">
                  <a:moveTo>
                    <a:pt x="214" y="1"/>
                  </a:moveTo>
                  <a:cubicBezTo>
                    <a:pt x="92" y="1"/>
                    <a:pt x="1" y="92"/>
                    <a:pt x="1" y="213"/>
                  </a:cubicBezTo>
                  <a:cubicBezTo>
                    <a:pt x="1" y="335"/>
                    <a:pt x="92" y="456"/>
                    <a:pt x="214" y="456"/>
                  </a:cubicBezTo>
                  <a:cubicBezTo>
                    <a:pt x="335" y="456"/>
                    <a:pt x="457" y="335"/>
                    <a:pt x="457" y="213"/>
                  </a:cubicBezTo>
                  <a:cubicBezTo>
                    <a:pt x="45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1" name="Google Shape;32301;p14"/>
            <p:cNvSpPr/>
            <p:nvPr/>
          </p:nvSpPr>
          <p:spPr>
            <a:xfrm>
              <a:off x="2282975" y="1712325"/>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2" name="Google Shape;32302;p14"/>
            <p:cNvSpPr/>
            <p:nvPr/>
          </p:nvSpPr>
          <p:spPr>
            <a:xfrm>
              <a:off x="2282975" y="1811875"/>
              <a:ext cx="10675" cy="9900"/>
            </a:xfrm>
            <a:custGeom>
              <a:avLst/>
              <a:gdLst/>
              <a:ahLst/>
              <a:cxnLst/>
              <a:rect l="l" t="t" r="r" b="b"/>
              <a:pathLst>
                <a:path w="427" h="396" extrusionOk="0">
                  <a:moveTo>
                    <a:pt x="214" y="0"/>
                  </a:moveTo>
                  <a:cubicBezTo>
                    <a:pt x="92" y="0"/>
                    <a:pt x="1" y="91"/>
                    <a:pt x="1" y="183"/>
                  </a:cubicBezTo>
                  <a:cubicBezTo>
                    <a:pt x="1" y="304"/>
                    <a:pt x="92" y="395"/>
                    <a:pt x="214" y="395"/>
                  </a:cubicBezTo>
                  <a:cubicBezTo>
                    <a:pt x="335" y="395"/>
                    <a:pt x="426" y="304"/>
                    <a:pt x="426" y="18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3" name="Google Shape;32303;p14"/>
            <p:cNvSpPr/>
            <p:nvPr/>
          </p:nvSpPr>
          <p:spPr>
            <a:xfrm>
              <a:off x="2283750" y="1910650"/>
              <a:ext cx="9900" cy="9900"/>
            </a:xfrm>
            <a:custGeom>
              <a:avLst/>
              <a:gdLst/>
              <a:ahLst/>
              <a:cxnLst/>
              <a:rect l="l" t="t" r="r" b="b"/>
              <a:pathLst>
                <a:path w="396" h="396" extrusionOk="0">
                  <a:moveTo>
                    <a:pt x="183" y="1"/>
                  </a:moveTo>
                  <a:cubicBezTo>
                    <a:pt x="91" y="1"/>
                    <a:pt x="0" y="92"/>
                    <a:pt x="0" y="213"/>
                  </a:cubicBezTo>
                  <a:cubicBezTo>
                    <a:pt x="0" y="305"/>
                    <a:pt x="91" y="396"/>
                    <a:pt x="183" y="396"/>
                  </a:cubicBezTo>
                  <a:cubicBezTo>
                    <a:pt x="304" y="396"/>
                    <a:pt x="395" y="305"/>
                    <a:pt x="395" y="21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4" name="Google Shape;32304;p14"/>
            <p:cNvSpPr/>
            <p:nvPr/>
          </p:nvSpPr>
          <p:spPr>
            <a:xfrm>
              <a:off x="2283750" y="2010200"/>
              <a:ext cx="9125" cy="9150"/>
            </a:xfrm>
            <a:custGeom>
              <a:avLst/>
              <a:gdLst/>
              <a:ahLst/>
              <a:cxnLst/>
              <a:rect l="l" t="t" r="r" b="b"/>
              <a:pathLst>
                <a:path w="365" h="366" extrusionOk="0">
                  <a:moveTo>
                    <a:pt x="183" y="0"/>
                  </a:moveTo>
                  <a:cubicBezTo>
                    <a:pt x="91" y="0"/>
                    <a:pt x="0" y="92"/>
                    <a:pt x="0" y="183"/>
                  </a:cubicBezTo>
                  <a:cubicBezTo>
                    <a:pt x="0" y="274"/>
                    <a:pt x="91" y="365"/>
                    <a:pt x="183" y="365"/>
                  </a:cubicBezTo>
                  <a:cubicBezTo>
                    <a:pt x="304" y="365"/>
                    <a:pt x="365" y="274"/>
                    <a:pt x="365" y="183"/>
                  </a:cubicBezTo>
                  <a:cubicBezTo>
                    <a:pt x="365" y="92"/>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5" name="Google Shape;32305;p14"/>
            <p:cNvSpPr/>
            <p:nvPr/>
          </p:nvSpPr>
          <p:spPr>
            <a:xfrm>
              <a:off x="2283750" y="2109750"/>
              <a:ext cx="9125" cy="8375"/>
            </a:xfrm>
            <a:custGeom>
              <a:avLst/>
              <a:gdLst/>
              <a:ahLst/>
              <a:cxnLst/>
              <a:rect l="l" t="t" r="r" b="b"/>
              <a:pathLst>
                <a:path w="365" h="335" extrusionOk="0">
                  <a:moveTo>
                    <a:pt x="183" y="0"/>
                  </a:moveTo>
                  <a:cubicBezTo>
                    <a:pt x="91" y="0"/>
                    <a:pt x="0" y="61"/>
                    <a:pt x="0" y="152"/>
                  </a:cubicBezTo>
                  <a:cubicBezTo>
                    <a:pt x="0" y="243"/>
                    <a:pt x="91"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6" name="Google Shape;32306;p14"/>
            <p:cNvSpPr/>
            <p:nvPr/>
          </p:nvSpPr>
          <p:spPr>
            <a:xfrm>
              <a:off x="2284500" y="2209300"/>
              <a:ext cx="8375" cy="7625"/>
            </a:xfrm>
            <a:custGeom>
              <a:avLst/>
              <a:gdLst/>
              <a:ahLst/>
              <a:cxnLst/>
              <a:rect l="l" t="t" r="r" b="b"/>
              <a:pathLst>
                <a:path w="335" h="305" extrusionOk="0">
                  <a:moveTo>
                    <a:pt x="153" y="0"/>
                  </a:moveTo>
                  <a:cubicBezTo>
                    <a:pt x="61" y="0"/>
                    <a:pt x="1" y="61"/>
                    <a:pt x="1" y="152"/>
                  </a:cubicBezTo>
                  <a:cubicBezTo>
                    <a:pt x="1" y="243"/>
                    <a:pt x="61" y="304"/>
                    <a:pt x="153" y="304"/>
                  </a:cubicBezTo>
                  <a:cubicBezTo>
                    <a:pt x="244" y="304"/>
                    <a:pt x="335" y="243"/>
                    <a:pt x="335" y="152"/>
                  </a:cubicBezTo>
                  <a:cubicBezTo>
                    <a:pt x="33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7" name="Google Shape;32307;p14"/>
            <p:cNvSpPr/>
            <p:nvPr/>
          </p:nvSpPr>
          <p:spPr>
            <a:xfrm>
              <a:off x="2284500" y="2308825"/>
              <a:ext cx="7625" cy="6875"/>
            </a:xfrm>
            <a:custGeom>
              <a:avLst/>
              <a:gdLst/>
              <a:ahLst/>
              <a:cxnLst/>
              <a:rect l="l" t="t" r="r" b="b"/>
              <a:pathLst>
                <a:path w="305" h="275" extrusionOk="0">
                  <a:moveTo>
                    <a:pt x="153" y="1"/>
                  </a:moveTo>
                  <a:cubicBezTo>
                    <a:pt x="61" y="1"/>
                    <a:pt x="1" y="62"/>
                    <a:pt x="1" y="122"/>
                  </a:cubicBezTo>
                  <a:cubicBezTo>
                    <a:pt x="1" y="214"/>
                    <a:pt x="61"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8" name="Google Shape;32308;p14"/>
            <p:cNvSpPr/>
            <p:nvPr/>
          </p:nvSpPr>
          <p:spPr>
            <a:xfrm>
              <a:off x="2284500" y="2407625"/>
              <a:ext cx="7625" cy="6850"/>
            </a:xfrm>
            <a:custGeom>
              <a:avLst/>
              <a:gdLst/>
              <a:ahLst/>
              <a:cxnLst/>
              <a:rect l="l" t="t" r="r" b="b"/>
              <a:pathLst>
                <a:path w="305" h="274" extrusionOk="0">
                  <a:moveTo>
                    <a:pt x="153" y="0"/>
                  </a:moveTo>
                  <a:cubicBezTo>
                    <a:pt x="61" y="0"/>
                    <a:pt x="1" y="61"/>
                    <a:pt x="1" y="152"/>
                  </a:cubicBezTo>
                  <a:cubicBezTo>
                    <a:pt x="1" y="213"/>
                    <a:pt x="61"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9" name="Google Shape;32309;p14"/>
            <p:cNvSpPr/>
            <p:nvPr/>
          </p:nvSpPr>
          <p:spPr>
            <a:xfrm>
              <a:off x="2285275" y="2507175"/>
              <a:ext cx="6850" cy="6100"/>
            </a:xfrm>
            <a:custGeom>
              <a:avLst/>
              <a:gdLst/>
              <a:ahLst/>
              <a:cxnLst/>
              <a:rect l="l" t="t" r="r" b="b"/>
              <a:pathLst>
                <a:path w="274" h="244" extrusionOk="0">
                  <a:moveTo>
                    <a:pt x="122" y="0"/>
                  </a:moveTo>
                  <a:cubicBezTo>
                    <a:pt x="61" y="0"/>
                    <a:pt x="0" y="61"/>
                    <a:pt x="0" y="122"/>
                  </a:cubicBezTo>
                  <a:cubicBezTo>
                    <a:pt x="0"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0" name="Google Shape;32310;p14"/>
            <p:cNvSpPr/>
            <p:nvPr/>
          </p:nvSpPr>
          <p:spPr>
            <a:xfrm>
              <a:off x="2285275" y="2605950"/>
              <a:ext cx="6100" cy="6100"/>
            </a:xfrm>
            <a:custGeom>
              <a:avLst/>
              <a:gdLst/>
              <a:ahLst/>
              <a:cxnLst/>
              <a:rect l="l" t="t" r="r" b="b"/>
              <a:pathLst>
                <a:path w="244" h="244" extrusionOk="0">
                  <a:moveTo>
                    <a:pt x="122" y="1"/>
                  </a:moveTo>
                  <a:cubicBezTo>
                    <a:pt x="61" y="1"/>
                    <a:pt x="0" y="61"/>
                    <a:pt x="0" y="122"/>
                  </a:cubicBezTo>
                  <a:cubicBezTo>
                    <a:pt x="0" y="213"/>
                    <a:pt x="61" y="244"/>
                    <a:pt x="122" y="244"/>
                  </a:cubicBezTo>
                  <a:cubicBezTo>
                    <a:pt x="213" y="244"/>
                    <a:pt x="243" y="213"/>
                    <a:pt x="243" y="122"/>
                  </a:cubicBezTo>
                  <a:cubicBezTo>
                    <a:pt x="243"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1" name="Google Shape;32311;p14"/>
            <p:cNvSpPr/>
            <p:nvPr/>
          </p:nvSpPr>
          <p:spPr>
            <a:xfrm>
              <a:off x="2285275" y="2705500"/>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2" y="213"/>
                    <a:pt x="243" y="183"/>
                    <a:pt x="243" y="122"/>
                  </a:cubicBezTo>
                  <a:cubicBezTo>
                    <a:pt x="24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2" name="Google Shape;32312;p14"/>
            <p:cNvSpPr/>
            <p:nvPr/>
          </p:nvSpPr>
          <p:spPr>
            <a:xfrm>
              <a:off x="2285275" y="2805050"/>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2" y="213"/>
                    <a:pt x="243" y="152"/>
                    <a:pt x="243" y="91"/>
                  </a:cubicBezTo>
                  <a:cubicBezTo>
                    <a:pt x="24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3" name="Google Shape;32313;p14"/>
            <p:cNvSpPr/>
            <p:nvPr/>
          </p:nvSpPr>
          <p:spPr>
            <a:xfrm>
              <a:off x="2286025" y="2903825"/>
              <a:ext cx="5350" cy="5350"/>
            </a:xfrm>
            <a:custGeom>
              <a:avLst/>
              <a:gdLst/>
              <a:ahLst/>
              <a:cxnLst/>
              <a:rect l="l" t="t" r="r" b="b"/>
              <a:pathLst>
                <a:path w="214" h="214" extrusionOk="0">
                  <a:moveTo>
                    <a:pt x="92" y="1"/>
                  </a:moveTo>
                  <a:cubicBezTo>
                    <a:pt x="31" y="1"/>
                    <a:pt x="0" y="61"/>
                    <a:pt x="0" y="122"/>
                  </a:cubicBezTo>
                  <a:cubicBezTo>
                    <a:pt x="0" y="153"/>
                    <a:pt x="31" y="213"/>
                    <a:pt x="92" y="213"/>
                  </a:cubicBezTo>
                  <a:cubicBezTo>
                    <a:pt x="152" y="213"/>
                    <a:pt x="213" y="153"/>
                    <a:pt x="213" y="122"/>
                  </a:cubicBezTo>
                  <a:cubicBezTo>
                    <a:pt x="213" y="6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4" name="Google Shape;32314;p14"/>
            <p:cNvSpPr/>
            <p:nvPr/>
          </p:nvSpPr>
          <p:spPr>
            <a:xfrm>
              <a:off x="2286025" y="3003375"/>
              <a:ext cx="4575" cy="4575"/>
            </a:xfrm>
            <a:custGeom>
              <a:avLst/>
              <a:gdLst/>
              <a:ahLst/>
              <a:cxnLst/>
              <a:rect l="l" t="t" r="r" b="b"/>
              <a:pathLst>
                <a:path w="183" h="183" extrusionOk="0">
                  <a:moveTo>
                    <a:pt x="92" y="0"/>
                  </a:moveTo>
                  <a:cubicBezTo>
                    <a:pt x="61" y="0"/>
                    <a:pt x="0" y="31"/>
                    <a:pt x="0" y="92"/>
                  </a:cubicBezTo>
                  <a:cubicBezTo>
                    <a:pt x="0" y="152"/>
                    <a:pt x="61" y="183"/>
                    <a:pt x="92" y="183"/>
                  </a:cubicBezTo>
                  <a:cubicBezTo>
                    <a:pt x="152" y="183"/>
                    <a:pt x="183" y="152"/>
                    <a:pt x="183" y="92"/>
                  </a:cubicBezTo>
                  <a:cubicBezTo>
                    <a:pt x="183" y="31"/>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5" name="Google Shape;32315;p14"/>
            <p:cNvSpPr/>
            <p:nvPr/>
          </p:nvSpPr>
          <p:spPr>
            <a:xfrm>
              <a:off x="2286775" y="3102925"/>
              <a:ext cx="3825" cy="3825"/>
            </a:xfrm>
            <a:custGeom>
              <a:avLst/>
              <a:gdLst/>
              <a:ahLst/>
              <a:cxnLst/>
              <a:rect l="l" t="t" r="r" b="b"/>
              <a:pathLst>
                <a:path w="153" h="153" extrusionOk="0">
                  <a:moveTo>
                    <a:pt x="62" y="0"/>
                  </a:moveTo>
                  <a:cubicBezTo>
                    <a:pt x="31" y="0"/>
                    <a:pt x="1" y="31"/>
                    <a:pt x="1" y="61"/>
                  </a:cubicBezTo>
                  <a:cubicBezTo>
                    <a:pt x="1" y="122"/>
                    <a:pt x="31" y="152"/>
                    <a:pt x="62" y="152"/>
                  </a:cubicBezTo>
                  <a:cubicBezTo>
                    <a:pt x="122" y="152"/>
                    <a:pt x="153" y="122"/>
                    <a:pt x="153" y="6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6" name="Google Shape;32316;p14"/>
            <p:cNvSpPr/>
            <p:nvPr/>
          </p:nvSpPr>
          <p:spPr>
            <a:xfrm>
              <a:off x="2286775" y="3201700"/>
              <a:ext cx="3825" cy="3825"/>
            </a:xfrm>
            <a:custGeom>
              <a:avLst/>
              <a:gdLst/>
              <a:ahLst/>
              <a:cxnLst/>
              <a:rect l="l" t="t" r="r" b="b"/>
              <a:pathLst>
                <a:path w="153" h="153" extrusionOk="0">
                  <a:moveTo>
                    <a:pt x="62" y="1"/>
                  </a:moveTo>
                  <a:cubicBezTo>
                    <a:pt x="31" y="1"/>
                    <a:pt x="1" y="31"/>
                    <a:pt x="1" y="92"/>
                  </a:cubicBezTo>
                  <a:cubicBezTo>
                    <a:pt x="1" y="122"/>
                    <a:pt x="31" y="153"/>
                    <a:pt x="62" y="153"/>
                  </a:cubicBezTo>
                  <a:cubicBezTo>
                    <a:pt x="122" y="153"/>
                    <a:pt x="153" y="122"/>
                    <a:pt x="153" y="9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7" name="Google Shape;32317;p14"/>
            <p:cNvSpPr/>
            <p:nvPr/>
          </p:nvSpPr>
          <p:spPr>
            <a:xfrm>
              <a:off x="2286775" y="3301250"/>
              <a:ext cx="3825" cy="3075"/>
            </a:xfrm>
            <a:custGeom>
              <a:avLst/>
              <a:gdLst/>
              <a:ahLst/>
              <a:cxnLst/>
              <a:rect l="l" t="t" r="r" b="b"/>
              <a:pathLst>
                <a:path w="153" h="123" extrusionOk="0">
                  <a:moveTo>
                    <a:pt x="62" y="1"/>
                  </a:moveTo>
                  <a:cubicBezTo>
                    <a:pt x="31" y="1"/>
                    <a:pt x="1" y="31"/>
                    <a:pt x="1" y="61"/>
                  </a:cubicBezTo>
                  <a:cubicBezTo>
                    <a:pt x="1" y="92"/>
                    <a:pt x="31" y="122"/>
                    <a:pt x="62" y="122"/>
                  </a:cubicBezTo>
                  <a:cubicBezTo>
                    <a:pt x="92" y="122"/>
                    <a:pt x="153" y="92"/>
                    <a:pt x="153" y="61"/>
                  </a:cubicBezTo>
                  <a:cubicBezTo>
                    <a:pt x="15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8" name="Google Shape;32318;p14"/>
            <p:cNvSpPr/>
            <p:nvPr/>
          </p:nvSpPr>
          <p:spPr>
            <a:xfrm>
              <a:off x="2172050" y="319450"/>
              <a:ext cx="22800" cy="22050"/>
            </a:xfrm>
            <a:custGeom>
              <a:avLst/>
              <a:gdLst/>
              <a:ahLst/>
              <a:cxnLst/>
              <a:rect l="l" t="t" r="r" b="b"/>
              <a:pathLst>
                <a:path w="912" h="882" extrusionOk="0">
                  <a:moveTo>
                    <a:pt x="456" y="0"/>
                  </a:moveTo>
                  <a:cubicBezTo>
                    <a:pt x="182" y="0"/>
                    <a:pt x="0" y="183"/>
                    <a:pt x="0" y="426"/>
                  </a:cubicBezTo>
                  <a:cubicBezTo>
                    <a:pt x="0" y="669"/>
                    <a:pt x="182" y="882"/>
                    <a:pt x="456" y="882"/>
                  </a:cubicBezTo>
                  <a:cubicBezTo>
                    <a:pt x="699" y="882"/>
                    <a:pt x="912" y="66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9" name="Google Shape;32319;p14"/>
            <p:cNvSpPr/>
            <p:nvPr/>
          </p:nvSpPr>
          <p:spPr>
            <a:xfrm>
              <a:off x="2172050" y="418225"/>
              <a:ext cx="22800" cy="22075"/>
            </a:xfrm>
            <a:custGeom>
              <a:avLst/>
              <a:gdLst/>
              <a:ahLst/>
              <a:cxnLst/>
              <a:rect l="l" t="t" r="r" b="b"/>
              <a:pathLst>
                <a:path w="912" h="883" extrusionOk="0">
                  <a:moveTo>
                    <a:pt x="456" y="1"/>
                  </a:moveTo>
                  <a:cubicBezTo>
                    <a:pt x="182" y="1"/>
                    <a:pt x="0" y="213"/>
                    <a:pt x="0" y="457"/>
                  </a:cubicBezTo>
                  <a:cubicBezTo>
                    <a:pt x="0" y="700"/>
                    <a:pt x="182"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0" name="Google Shape;32320;p14"/>
            <p:cNvSpPr/>
            <p:nvPr/>
          </p:nvSpPr>
          <p:spPr>
            <a:xfrm>
              <a:off x="2172050" y="517775"/>
              <a:ext cx="22800" cy="21300"/>
            </a:xfrm>
            <a:custGeom>
              <a:avLst/>
              <a:gdLst/>
              <a:ahLst/>
              <a:cxnLst/>
              <a:rect l="l" t="t" r="r" b="b"/>
              <a:pathLst>
                <a:path w="912" h="852" extrusionOk="0">
                  <a:moveTo>
                    <a:pt x="456" y="1"/>
                  </a:moveTo>
                  <a:cubicBezTo>
                    <a:pt x="213" y="1"/>
                    <a:pt x="0" y="183"/>
                    <a:pt x="0" y="426"/>
                  </a:cubicBezTo>
                  <a:cubicBezTo>
                    <a:pt x="0" y="669"/>
                    <a:pt x="213" y="852"/>
                    <a:pt x="456" y="852"/>
                  </a:cubicBezTo>
                  <a:cubicBezTo>
                    <a:pt x="699" y="85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1" name="Google Shape;32321;p14"/>
            <p:cNvSpPr/>
            <p:nvPr/>
          </p:nvSpPr>
          <p:spPr>
            <a:xfrm>
              <a:off x="2172050" y="617325"/>
              <a:ext cx="22050" cy="20550"/>
            </a:xfrm>
            <a:custGeom>
              <a:avLst/>
              <a:gdLst/>
              <a:ahLst/>
              <a:cxnLst/>
              <a:rect l="l" t="t" r="r" b="b"/>
              <a:pathLst>
                <a:path w="882" h="822" extrusionOk="0">
                  <a:moveTo>
                    <a:pt x="456" y="0"/>
                  </a:moveTo>
                  <a:cubicBezTo>
                    <a:pt x="213" y="0"/>
                    <a:pt x="0" y="183"/>
                    <a:pt x="0" y="395"/>
                  </a:cubicBezTo>
                  <a:cubicBezTo>
                    <a:pt x="0" y="639"/>
                    <a:pt x="213" y="821"/>
                    <a:pt x="456" y="821"/>
                  </a:cubicBezTo>
                  <a:cubicBezTo>
                    <a:pt x="699" y="821"/>
                    <a:pt x="882" y="639"/>
                    <a:pt x="882" y="395"/>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2" name="Google Shape;32322;p14"/>
            <p:cNvSpPr/>
            <p:nvPr/>
          </p:nvSpPr>
          <p:spPr>
            <a:xfrm>
              <a:off x="2172800" y="716875"/>
              <a:ext cx="21300" cy="19775"/>
            </a:xfrm>
            <a:custGeom>
              <a:avLst/>
              <a:gdLst/>
              <a:ahLst/>
              <a:cxnLst/>
              <a:rect l="l" t="t" r="r" b="b"/>
              <a:pathLst>
                <a:path w="852" h="791" extrusionOk="0">
                  <a:moveTo>
                    <a:pt x="426" y="0"/>
                  </a:moveTo>
                  <a:cubicBezTo>
                    <a:pt x="183" y="0"/>
                    <a:pt x="0" y="183"/>
                    <a:pt x="0" y="395"/>
                  </a:cubicBezTo>
                  <a:cubicBezTo>
                    <a:pt x="0"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3" name="Google Shape;32323;p14"/>
            <p:cNvSpPr/>
            <p:nvPr/>
          </p:nvSpPr>
          <p:spPr>
            <a:xfrm>
              <a:off x="2173550" y="816400"/>
              <a:ext cx="19800" cy="18275"/>
            </a:xfrm>
            <a:custGeom>
              <a:avLst/>
              <a:gdLst/>
              <a:ahLst/>
              <a:cxnLst/>
              <a:rect l="l" t="t" r="r" b="b"/>
              <a:pathLst>
                <a:path w="792" h="731" extrusionOk="0">
                  <a:moveTo>
                    <a:pt x="396" y="1"/>
                  </a:moveTo>
                  <a:cubicBezTo>
                    <a:pt x="183" y="1"/>
                    <a:pt x="1" y="153"/>
                    <a:pt x="1" y="366"/>
                  </a:cubicBezTo>
                  <a:cubicBezTo>
                    <a:pt x="1" y="579"/>
                    <a:pt x="183" y="730"/>
                    <a:pt x="396" y="730"/>
                  </a:cubicBezTo>
                  <a:cubicBezTo>
                    <a:pt x="609" y="730"/>
                    <a:pt x="791" y="579"/>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4" name="Google Shape;32324;p14"/>
            <p:cNvSpPr/>
            <p:nvPr/>
          </p:nvSpPr>
          <p:spPr>
            <a:xfrm>
              <a:off x="2173550" y="915950"/>
              <a:ext cx="19800" cy="18275"/>
            </a:xfrm>
            <a:custGeom>
              <a:avLst/>
              <a:gdLst/>
              <a:ahLst/>
              <a:cxnLst/>
              <a:rect l="l" t="t" r="r" b="b"/>
              <a:pathLst>
                <a:path w="792" h="731" extrusionOk="0">
                  <a:moveTo>
                    <a:pt x="396" y="1"/>
                  </a:moveTo>
                  <a:cubicBezTo>
                    <a:pt x="183" y="1"/>
                    <a:pt x="1" y="153"/>
                    <a:pt x="1" y="366"/>
                  </a:cubicBezTo>
                  <a:cubicBezTo>
                    <a:pt x="1" y="548"/>
                    <a:pt x="183" y="730"/>
                    <a:pt x="396" y="730"/>
                  </a:cubicBezTo>
                  <a:cubicBezTo>
                    <a:pt x="609" y="730"/>
                    <a:pt x="791" y="54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5" name="Google Shape;32325;p14"/>
            <p:cNvSpPr/>
            <p:nvPr/>
          </p:nvSpPr>
          <p:spPr>
            <a:xfrm>
              <a:off x="2174325" y="101550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6" name="Google Shape;32326;p14"/>
            <p:cNvSpPr/>
            <p:nvPr/>
          </p:nvSpPr>
          <p:spPr>
            <a:xfrm>
              <a:off x="2174325" y="1115050"/>
              <a:ext cx="17500" cy="15975"/>
            </a:xfrm>
            <a:custGeom>
              <a:avLst/>
              <a:gdLst/>
              <a:ahLst/>
              <a:cxnLst/>
              <a:rect l="l" t="t" r="r" b="b"/>
              <a:pathLst>
                <a:path w="700" h="639" extrusionOk="0">
                  <a:moveTo>
                    <a:pt x="365" y="0"/>
                  </a:moveTo>
                  <a:cubicBezTo>
                    <a:pt x="183" y="0"/>
                    <a:pt x="0" y="122"/>
                    <a:pt x="0" y="304"/>
                  </a:cubicBezTo>
                  <a:cubicBezTo>
                    <a:pt x="0" y="487"/>
                    <a:pt x="183" y="639"/>
                    <a:pt x="365" y="639"/>
                  </a:cubicBezTo>
                  <a:cubicBezTo>
                    <a:pt x="547" y="639"/>
                    <a:pt x="699" y="487"/>
                    <a:pt x="699" y="304"/>
                  </a:cubicBezTo>
                  <a:cubicBezTo>
                    <a:pt x="699" y="12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7" name="Google Shape;32327;p14"/>
            <p:cNvSpPr/>
            <p:nvPr/>
          </p:nvSpPr>
          <p:spPr>
            <a:xfrm>
              <a:off x="2175075" y="1214600"/>
              <a:ext cx="16750" cy="15225"/>
            </a:xfrm>
            <a:custGeom>
              <a:avLst/>
              <a:gdLst/>
              <a:ahLst/>
              <a:cxnLst/>
              <a:rect l="l" t="t" r="r" b="b"/>
              <a:pathLst>
                <a:path w="670" h="609" extrusionOk="0">
                  <a:moveTo>
                    <a:pt x="335" y="0"/>
                  </a:moveTo>
                  <a:cubicBezTo>
                    <a:pt x="153" y="0"/>
                    <a:pt x="1" y="122"/>
                    <a:pt x="1" y="304"/>
                  </a:cubicBezTo>
                  <a:cubicBezTo>
                    <a:pt x="1" y="456"/>
                    <a:pt x="153"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8" name="Google Shape;32328;p14"/>
            <p:cNvSpPr/>
            <p:nvPr/>
          </p:nvSpPr>
          <p:spPr>
            <a:xfrm>
              <a:off x="2175850" y="1313375"/>
              <a:ext cx="15200" cy="15225"/>
            </a:xfrm>
            <a:custGeom>
              <a:avLst/>
              <a:gdLst/>
              <a:ahLst/>
              <a:cxnLst/>
              <a:rect l="l" t="t" r="r" b="b"/>
              <a:pathLst>
                <a:path w="608" h="609" extrusionOk="0">
                  <a:moveTo>
                    <a:pt x="304" y="1"/>
                  </a:moveTo>
                  <a:cubicBezTo>
                    <a:pt x="122" y="1"/>
                    <a:pt x="0" y="153"/>
                    <a:pt x="0" y="305"/>
                  </a:cubicBezTo>
                  <a:cubicBezTo>
                    <a:pt x="0" y="487"/>
                    <a:pt x="122" y="609"/>
                    <a:pt x="304" y="609"/>
                  </a:cubicBezTo>
                  <a:cubicBezTo>
                    <a:pt x="486" y="609"/>
                    <a:pt x="608" y="487"/>
                    <a:pt x="608" y="305"/>
                  </a:cubicBezTo>
                  <a:cubicBezTo>
                    <a:pt x="60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9" name="Google Shape;32329;p14"/>
            <p:cNvSpPr/>
            <p:nvPr/>
          </p:nvSpPr>
          <p:spPr>
            <a:xfrm>
              <a:off x="2175850" y="1412925"/>
              <a:ext cx="15200" cy="14475"/>
            </a:xfrm>
            <a:custGeom>
              <a:avLst/>
              <a:gdLst/>
              <a:ahLst/>
              <a:cxnLst/>
              <a:rect l="l" t="t" r="r" b="b"/>
              <a:pathLst>
                <a:path w="608" h="579" extrusionOk="0">
                  <a:moveTo>
                    <a:pt x="304" y="1"/>
                  </a:moveTo>
                  <a:cubicBezTo>
                    <a:pt x="122" y="1"/>
                    <a:pt x="0" y="122"/>
                    <a:pt x="0" y="304"/>
                  </a:cubicBezTo>
                  <a:cubicBezTo>
                    <a:pt x="0" y="456"/>
                    <a:pt x="122" y="578"/>
                    <a:pt x="304" y="578"/>
                  </a:cubicBezTo>
                  <a:cubicBezTo>
                    <a:pt x="456" y="578"/>
                    <a:pt x="608" y="456"/>
                    <a:pt x="608" y="30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0" name="Google Shape;32330;p14"/>
            <p:cNvSpPr/>
            <p:nvPr/>
          </p:nvSpPr>
          <p:spPr>
            <a:xfrm>
              <a:off x="2175850" y="1512475"/>
              <a:ext cx="14450" cy="13700"/>
            </a:xfrm>
            <a:custGeom>
              <a:avLst/>
              <a:gdLst/>
              <a:ahLst/>
              <a:cxnLst/>
              <a:rect l="l" t="t" r="r" b="b"/>
              <a:pathLst>
                <a:path w="578" h="548" extrusionOk="0">
                  <a:moveTo>
                    <a:pt x="304" y="0"/>
                  </a:moveTo>
                  <a:cubicBezTo>
                    <a:pt x="152" y="0"/>
                    <a:pt x="0" y="122"/>
                    <a:pt x="0" y="274"/>
                  </a:cubicBezTo>
                  <a:cubicBezTo>
                    <a:pt x="0" y="426"/>
                    <a:pt x="152" y="547"/>
                    <a:pt x="304" y="547"/>
                  </a:cubicBezTo>
                  <a:cubicBezTo>
                    <a:pt x="456" y="547"/>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1" name="Google Shape;32331;p14"/>
            <p:cNvSpPr/>
            <p:nvPr/>
          </p:nvSpPr>
          <p:spPr>
            <a:xfrm>
              <a:off x="2176600" y="1612025"/>
              <a:ext cx="13700" cy="12925"/>
            </a:xfrm>
            <a:custGeom>
              <a:avLst/>
              <a:gdLst/>
              <a:ahLst/>
              <a:cxnLst/>
              <a:rect l="l" t="t" r="r" b="b"/>
              <a:pathLst>
                <a:path w="548" h="517" extrusionOk="0">
                  <a:moveTo>
                    <a:pt x="274" y="0"/>
                  </a:moveTo>
                  <a:cubicBezTo>
                    <a:pt x="122" y="0"/>
                    <a:pt x="0" y="122"/>
                    <a:pt x="0" y="243"/>
                  </a:cubicBezTo>
                  <a:cubicBezTo>
                    <a:pt x="0" y="395"/>
                    <a:pt x="122" y="517"/>
                    <a:pt x="274" y="517"/>
                  </a:cubicBezTo>
                  <a:cubicBezTo>
                    <a:pt x="426" y="517"/>
                    <a:pt x="548" y="395"/>
                    <a:pt x="548" y="243"/>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2" name="Google Shape;32332;p14"/>
            <p:cNvSpPr/>
            <p:nvPr/>
          </p:nvSpPr>
          <p:spPr>
            <a:xfrm>
              <a:off x="2176600" y="1711550"/>
              <a:ext cx="12950" cy="12200"/>
            </a:xfrm>
            <a:custGeom>
              <a:avLst/>
              <a:gdLst/>
              <a:ahLst/>
              <a:cxnLst/>
              <a:rect l="l" t="t" r="r" b="b"/>
              <a:pathLst>
                <a:path w="518"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3" name="Google Shape;32333;p14"/>
            <p:cNvSpPr/>
            <p:nvPr/>
          </p:nvSpPr>
          <p:spPr>
            <a:xfrm>
              <a:off x="2177350" y="1811100"/>
              <a:ext cx="12200" cy="11425"/>
            </a:xfrm>
            <a:custGeom>
              <a:avLst/>
              <a:gdLst/>
              <a:ahLst/>
              <a:cxnLst/>
              <a:rect l="l" t="t" r="r" b="b"/>
              <a:pathLst>
                <a:path w="488" h="457" extrusionOk="0">
                  <a:moveTo>
                    <a:pt x="244" y="1"/>
                  </a:moveTo>
                  <a:cubicBezTo>
                    <a:pt x="92" y="1"/>
                    <a:pt x="1" y="92"/>
                    <a:pt x="1" y="214"/>
                  </a:cubicBezTo>
                  <a:cubicBezTo>
                    <a:pt x="1" y="335"/>
                    <a:pt x="92" y="457"/>
                    <a:pt x="244" y="457"/>
                  </a:cubicBezTo>
                  <a:cubicBezTo>
                    <a:pt x="366" y="457"/>
                    <a:pt x="487" y="335"/>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4" name="Google Shape;32334;p14"/>
            <p:cNvSpPr/>
            <p:nvPr/>
          </p:nvSpPr>
          <p:spPr>
            <a:xfrm>
              <a:off x="2177350" y="1909900"/>
              <a:ext cx="12200" cy="11425"/>
            </a:xfrm>
            <a:custGeom>
              <a:avLst/>
              <a:gdLst/>
              <a:ahLst/>
              <a:cxnLst/>
              <a:rect l="l" t="t" r="r" b="b"/>
              <a:pathLst>
                <a:path w="488" h="457" extrusionOk="0">
                  <a:moveTo>
                    <a:pt x="244" y="0"/>
                  </a:moveTo>
                  <a:cubicBezTo>
                    <a:pt x="122" y="0"/>
                    <a:pt x="1" y="122"/>
                    <a:pt x="1" y="243"/>
                  </a:cubicBezTo>
                  <a:cubicBezTo>
                    <a:pt x="1" y="365"/>
                    <a:pt x="122" y="456"/>
                    <a:pt x="244" y="456"/>
                  </a:cubicBezTo>
                  <a:cubicBezTo>
                    <a:pt x="366" y="456"/>
                    <a:pt x="487" y="365"/>
                    <a:pt x="487" y="243"/>
                  </a:cubicBezTo>
                  <a:cubicBezTo>
                    <a:pt x="487" y="12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5" name="Google Shape;32335;p14"/>
            <p:cNvSpPr/>
            <p:nvPr/>
          </p:nvSpPr>
          <p:spPr>
            <a:xfrm>
              <a:off x="2178125" y="2009450"/>
              <a:ext cx="10650" cy="10650"/>
            </a:xfrm>
            <a:custGeom>
              <a:avLst/>
              <a:gdLst/>
              <a:ahLst/>
              <a:cxnLst/>
              <a:rect l="l" t="t" r="r" b="b"/>
              <a:pathLst>
                <a:path w="426" h="426" extrusionOk="0">
                  <a:moveTo>
                    <a:pt x="213" y="0"/>
                  </a:moveTo>
                  <a:cubicBezTo>
                    <a:pt x="91" y="0"/>
                    <a:pt x="0" y="91"/>
                    <a:pt x="0" y="213"/>
                  </a:cubicBezTo>
                  <a:cubicBezTo>
                    <a:pt x="0" y="334"/>
                    <a:pt x="91" y="426"/>
                    <a:pt x="213" y="426"/>
                  </a:cubicBezTo>
                  <a:cubicBezTo>
                    <a:pt x="335" y="426"/>
                    <a:pt x="426" y="33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6" name="Google Shape;32336;p14"/>
            <p:cNvSpPr/>
            <p:nvPr/>
          </p:nvSpPr>
          <p:spPr>
            <a:xfrm>
              <a:off x="2178125" y="2108975"/>
              <a:ext cx="9900" cy="9900"/>
            </a:xfrm>
            <a:custGeom>
              <a:avLst/>
              <a:gdLst/>
              <a:ahLst/>
              <a:cxnLst/>
              <a:rect l="l" t="t" r="r" b="b"/>
              <a:pathLst>
                <a:path w="396" h="396" extrusionOk="0">
                  <a:moveTo>
                    <a:pt x="213" y="1"/>
                  </a:moveTo>
                  <a:cubicBezTo>
                    <a:pt x="91" y="1"/>
                    <a:pt x="0" y="92"/>
                    <a:pt x="0" y="183"/>
                  </a:cubicBezTo>
                  <a:cubicBezTo>
                    <a:pt x="0" y="305"/>
                    <a:pt x="91" y="396"/>
                    <a:pt x="213" y="396"/>
                  </a:cubicBezTo>
                  <a:cubicBezTo>
                    <a:pt x="335" y="396"/>
                    <a:pt x="395" y="305"/>
                    <a:pt x="395" y="183"/>
                  </a:cubicBezTo>
                  <a:cubicBezTo>
                    <a:pt x="395"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7" name="Google Shape;32337;p14"/>
            <p:cNvSpPr/>
            <p:nvPr/>
          </p:nvSpPr>
          <p:spPr>
            <a:xfrm>
              <a:off x="2178125" y="2208525"/>
              <a:ext cx="9900" cy="9150"/>
            </a:xfrm>
            <a:custGeom>
              <a:avLst/>
              <a:gdLst/>
              <a:ahLst/>
              <a:cxnLst/>
              <a:rect l="l" t="t" r="r" b="b"/>
              <a:pathLst>
                <a:path w="396" h="366" extrusionOk="0">
                  <a:moveTo>
                    <a:pt x="213" y="1"/>
                  </a:moveTo>
                  <a:cubicBezTo>
                    <a:pt x="91" y="1"/>
                    <a:pt x="0" y="61"/>
                    <a:pt x="0" y="183"/>
                  </a:cubicBezTo>
                  <a:cubicBezTo>
                    <a:pt x="0" y="274"/>
                    <a:pt x="91" y="365"/>
                    <a:pt x="213" y="365"/>
                  </a:cubicBezTo>
                  <a:cubicBezTo>
                    <a:pt x="335" y="365"/>
                    <a:pt x="395" y="274"/>
                    <a:pt x="395" y="183"/>
                  </a:cubicBezTo>
                  <a:cubicBezTo>
                    <a:pt x="395" y="61"/>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8" name="Google Shape;32338;p14"/>
            <p:cNvSpPr/>
            <p:nvPr/>
          </p:nvSpPr>
          <p:spPr>
            <a:xfrm>
              <a:off x="2178875" y="2307325"/>
              <a:ext cx="9150" cy="9125"/>
            </a:xfrm>
            <a:custGeom>
              <a:avLst/>
              <a:gdLst/>
              <a:ahLst/>
              <a:cxnLst/>
              <a:rect l="l" t="t" r="r" b="b"/>
              <a:pathLst>
                <a:path w="366" h="365" extrusionOk="0">
                  <a:moveTo>
                    <a:pt x="183" y="0"/>
                  </a:moveTo>
                  <a:cubicBezTo>
                    <a:pt x="92" y="0"/>
                    <a:pt x="1" y="91"/>
                    <a:pt x="1" y="182"/>
                  </a:cubicBezTo>
                  <a:cubicBezTo>
                    <a:pt x="1" y="274"/>
                    <a:pt x="92" y="365"/>
                    <a:pt x="183" y="365"/>
                  </a:cubicBezTo>
                  <a:cubicBezTo>
                    <a:pt x="274" y="365"/>
                    <a:pt x="365" y="274"/>
                    <a:pt x="365" y="182"/>
                  </a:cubicBezTo>
                  <a:cubicBezTo>
                    <a:pt x="36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9" name="Google Shape;32339;p14"/>
            <p:cNvSpPr/>
            <p:nvPr/>
          </p:nvSpPr>
          <p:spPr>
            <a:xfrm>
              <a:off x="2178875" y="2406850"/>
              <a:ext cx="9150" cy="8400"/>
            </a:xfrm>
            <a:custGeom>
              <a:avLst/>
              <a:gdLst/>
              <a:ahLst/>
              <a:cxnLst/>
              <a:rect l="l" t="t" r="r" b="b"/>
              <a:pathLst>
                <a:path w="366" h="336" extrusionOk="0">
                  <a:moveTo>
                    <a:pt x="183" y="1"/>
                  </a:moveTo>
                  <a:cubicBezTo>
                    <a:pt x="92" y="1"/>
                    <a:pt x="1" y="92"/>
                    <a:pt x="1" y="183"/>
                  </a:cubicBezTo>
                  <a:cubicBezTo>
                    <a:pt x="1"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0" name="Google Shape;32340;p14"/>
            <p:cNvSpPr/>
            <p:nvPr/>
          </p:nvSpPr>
          <p:spPr>
            <a:xfrm>
              <a:off x="2179650" y="2506400"/>
              <a:ext cx="7600" cy="7625"/>
            </a:xfrm>
            <a:custGeom>
              <a:avLst/>
              <a:gdLst/>
              <a:ahLst/>
              <a:cxnLst/>
              <a:rect l="l" t="t" r="r" b="b"/>
              <a:pathLst>
                <a:path w="304" h="305" extrusionOk="0">
                  <a:moveTo>
                    <a:pt x="152" y="1"/>
                  </a:moveTo>
                  <a:cubicBezTo>
                    <a:pt x="61" y="1"/>
                    <a:pt x="0" y="62"/>
                    <a:pt x="0" y="153"/>
                  </a:cubicBezTo>
                  <a:cubicBezTo>
                    <a:pt x="0" y="244"/>
                    <a:pt x="61" y="305"/>
                    <a:pt x="152" y="305"/>
                  </a:cubicBezTo>
                  <a:cubicBezTo>
                    <a:pt x="243" y="305"/>
                    <a:pt x="304" y="24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1" name="Google Shape;32341;p14"/>
            <p:cNvSpPr/>
            <p:nvPr/>
          </p:nvSpPr>
          <p:spPr>
            <a:xfrm>
              <a:off x="2179650" y="2605950"/>
              <a:ext cx="7600" cy="6875"/>
            </a:xfrm>
            <a:custGeom>
              <a:avLst/>
              <a:gdLst/>
              <a:ahLst/>
              <a:cxnLst/>
              <a:rect l="l" t="t" r="r" b="b"/>
              <a:pathLst>
                <a:path w="304" h="275" extrusionOk="0">
                  <a:moveTo>
                    <a:pt x="152" y="1"/>
                  </a:moveTo>
                  <a:cubicBezTo>
                    <a:pt x="61" y="1"/>
                    <a:pt x="0" y="61"/>
                    <a:pt x="0" y="122"/>
                  </a:cubicBezTo>
                  <a:cubicBezTo>
                    <a:pt x="0" y="213"/>
                    <a:pt x="61" y="274"/>
                    <a:pt x="152" y="274"/>
                  </a:cubicBezTo>
                  <a:cubicBezTo>
                    <a:pt x="243" y="274"/>
                    <a:pt x="304" y="213"/>
                    <a:pt x="304" y="122"/>
                  </a:cubicBezTo>
                  <a:cubicBezTo>
                    <a:pt x="304" y="61"/>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2" name="Google Shape;32342;p14"/>
            <p:cNvSpPr/>
            <p:nvPr/>
          </p:nvSpPr>
          <p:spPr>
            <a:xfrm>
              <a:off x="2179650" y="2704725"/>
              <a:ext cx="7600" cy="7625"/>
            </a:xfrm>
            <a:custGeom>
              <a:avLst/>
              <a:gdLst/>
              <a:ahLst/>
              <a:cxnLst/>
              <a:rect l="l" t="t" r="r" b="b"/>
              <a:pathLst>
                <a:path w="304" h="305" extrusionOk="0">
                  <a:moveTo>
                    <a:pt x="152" y="1"/>
                  </a:moveTo>
                  <a:cubicBezTo>
                    <a:pt x="61" y="1"/>
                    <a:pt x="0" y="62"/>
                    <a:pt x="0" y="153"/>
                  </a:cubicBezTo>
                  <a:cubicBezTo>
                    <a:pt x="0" y="214"/>
                    <a:pt x="61" y="305"/>
                    <a:pt x="152" y="305"/>
                  </a:cubicBezTo>
                  <a:cubicBezTo>
                    <a:pt x="243" y="305"/>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3" name="Google Shape;32343;p14"/>
            <p:cNvSpPr/>
            <p:nvPr/>
          </p:nvSpPr>
          <p:spPr>
            <a:xfrm>
              <a:off x="2180400" y="2804275"/>
              <a:ext cx="6100" cy="6100"/>
            </a:xfrm>
            <a:custGeom>
              <a:avLst/>
              <a:gdLst/>
              <a:ahLst/>
              <a:cxnLst/>
              <a:rect l="l" t="t" r="r" b="b"/>
              <a:pathLst>
                <a:path w="244" h="244" extrusionOk="0">
                  <a:moveTo>
                    <a:pt x="122" y="1"/>
                  </a:moveTo>
                  <a:cubicBezTo>
                    <a:pt x="61" y="1"/>
                    <a:pt x="0" y="62"/>
                    <a:pt x="0" y="122"/>
                  </a:cubicBezTo>
                  <a:cubicBezTo>
                    <a:pt x="0" y="183"/>
                    <a:pt x="61" y="244"/>
                    <a:pt x="122" y="244"/>
                  </a:cubicBezTo>
                  <a:cubicBezTo>
                    <a:pt x="183" y="24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4" name="Google Shape;32344;p14"/>
            <p:cNvSpPr/>
            <p:nvPr/>
          </p:nvSpPr>
          <p:spPr>
            <a:xfrm>
              <a:off x="2180400" y="2903825"/>
              <a:ext cx="6100" cy="6100"/>
            </a:xfrm>
            <a:custGeom>
              <a:avLst/>
              <a:gdLst/>
              <a:ahLst/>
              <a:cxnLst/>
              <a:rect l="l" t="t" r="r" b="b"/>
              <a:pathLst>
                <a:path w="244" h="244" extrusionOk="0">
                  <a:moveTo>
                    <a:pt x="122" y="1"/>
                  </a:moveTo>
                  <a:cubicBezTo>
                    <a:pt x="61" y="1"/>
                    <a:pt x="0" y="31"/>
                    <a:pt x="0" y="122"/>
                  </a:cubicBezTo>
                  <a:cubicBezTo>
                    <a:pt x="0" y="183"/>
                    <a:pt x="61" y="244"/>
                    <a:pt x="122" y="244"/>
                  </a:cubicBezTo>
                  <a:cubicBezTo>
                    <a:pt x="183" y="244"/>
                    <a:pt x="244" y="183"/>
                    <a:pt x="244" y="12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5" name="Google Shape;32345;p14"/>
            <p:cNvSpPr/>
            <p:nvPr/>
          </p:nvSpPr>
          <p:spPr>
            <a:xfrm>
              <a:off x="2180400" y="3002625"/>
              <a:ext cx="6100" cy="6100"/>
            </a:xfrm>
            <a:custGeom>
              <a:avLst/>
              <a:gdLst/>
              <a:ahLst/>
              <a:cxnLst/>
              <a:rect l="l" t="t" r="r" b="b"/>
              <a:pathLst>
                <a:path w="244" h="244" extrusionOk="0">
                  <a:moveTo>
                    <a:pt x="122" y="0"/>
                  </a:moveTo>
                  <a:cubicBezTo>
                    <a:pt x="61" y="0"/>
                    <a:pt x="0" y="61"/>
                    <a:pt x="0" y="122"/>
                  </a:cubicBezTo>
                  <a:cubicBezTo>
                    <a:pt x="0" y="182"/>
                    <a:pt x="6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6" name="Google Shape;32346;p14"/>
            <p:cNvSpPr/>
            <p:nvPr/>
          </p:nvSpPr>
          <p:spPr>
            <a:xfrm>
              <a:off x="2180400" y="3102150"/>
              <a:ext cx="5350" cy="5350"/>
            </a:xfrm>
            <a:custGeom>
              <a:avLst/>
              <a:gdLst/>
              <a:ahLst/>
              <a:cxnLst/>
              <a:rect l="l" t="t" r="r" b="b"/>
              <a:pathLst>
                <a:path w="214" h="214" extrusionOk="0">
                  <a:moveTo>
                    <a:pt x="122" y="1"/>
                  </a:moveTo>
                  <a:cubicBezTo>
                    <a:pt x="61" y="1"/>
                    <a:pt x="0" y="62"/>
                    <a:pt x="0" y="92"/>
                  </a:cubicBezTo>
                  <a:cubicBezTo>
                    <a:pt x="0" y="153"/>
                    <a:pt x="61" y="214"/>
                    <a:pt x="122" y="214"/>
                  </a:cubicBezTo>
                  <a:cubicBezTo>
                    <a:pt x="183" y="214"/>
                    <a:pt x="213" y="153"/>
                    <a:pt x="213" y="9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7" name="Google Shape;32347;p14"/>
            <p:cNvSpPr/>
            <p:nvPr/>
          </p:nvSpPr>
          <p:spPr>
            <a:xfrm>
              <a:off x="2180400" y="3201700"/>
              <a:ext cx="5350" cy="4600"/>
            </a:xfrm>
            <a:custGeom>
              <a:avLst/>
              <a:gdLst/>
              <a:ahLst/>
              <a:cxnLst/>
              <a:rect l="l" t="t" r="r" b="b"/>
              <a:pathLst>
                <a:path w="214" h="184" extrusionOk="0">
                  <a:moveTo>
                    <a:pt x="122" y="1"/>
                  </a:moveTo>
                  <a:cubicBezTo>
                    <a:pt x="61" y="1"/>
                    <a:pt x="0" y="31"/>
                    <a:pt x="0" y="92"/>
                  </a:cubicBezTo>
                  <a:cubicBezTo>
                    <a:pt x="0"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8" name="Google Shape;32348;p14"/>
            <p:cNvSpPr/>
            <p:nvPr/>
          </p:nvSpPr>
          <p:spPr>
            <a:xfrm>
              <a:off x="2181150" y="3300500"/>
              <a:ext cx="4600" cy="4575"/>
            </a:xfrm>
            <a:custGeom>
              <a:avLst/>
              <a:gdLst/>
              <a:ahLst/>
              <a:cxnLst/>
              <a:rect l="l" t="t" r="r" b="b"/>
              <a:pathLst>
                <a:path w="184" h="183" extrusionOk="0">
                  <a:moveTo>
                    <a:pt x="92" y="0"/>
                  </a:moveTo>
                  <a:cubicBezTo>
                    <a:pt x="31" y="0"/>
                    <a:pt x="1" y="61"/>
                    <a:pt x="1" y="91"/>
                  </a:cubicBezTo>
                  <a:cubicBezTo>
                    <a:pt x="1" y="152"/>
                    <a:pt x="31" y="183"/>
                    <a:pt x="92" y="183"/>
                  </a:cubicBezTo>
                  <a:cubicBezTo>
                    <a:pt x="153" y="183"/>
                    <a:pt x="183" y="152"/>
                    <a:pt x="183" y="91"/>
                  </a:cubicBezTo>
                  <a:cubicBezTo>
                    <a:pt x="18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9" name="Google Shape;32349;p14"/>
            <p:cNvSpPr/>
            <p:nvPr/>
          </p:nvSpPr>
          <p:spPr>
            <a:xfrm>
              <a:off x="2181150" y="3400025"/>
              <a:ext cx="4600" cy="3825"/>
            </a:xfrm>
            <a:custGeom>
              <a:avLst/>
              <a:gdLst/>
              <a:ahLst/>
              <a:cxnLst/>
              <a:rect l="l" t="t" r="r" b="b"/>
              <a:pathLst>
                <a:path w="184" h="153" extrusionOk="0">
                  <a:moveTo>
                    <a:pt x="92" y="1"/>
                  </a:moveTo>
                  <a:cubicBezTo>
                    <a:pt x="31" y="1"/>
                    <a:pt x="1" y="31"/>
                    <a:pt x="1" y="92"/>
                  </a:cubicBezTo>
                  <a:cubicBezTo>
                    <a:pt x="1" y="123"/>
                    <a:pt x="31" y="153"/>
                    <a:pt x="92" y="153"/>
                  </a:cubicBezTo>
                  <a:cubicBezTo>
                    <a:pt x="122" y="153"/>
                    <a:pt x="183" y="123"/>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0" name="Google Shape;32350;p14"/>
            <p:cNvSpPr/>
            <p:nvPr/>
          </p:nvSpPr>
          <p:spPr>
            <a:xfrm>
              <a:off x="2181150" y="3499575"/>
              <a:ext cx="4600" cy="3825"/>
            </a:xfrm>
            <a:custGeom>
              <a:avLst/>
              <a:gdLst/>
              <a:ahLst/>
              <a:cxnLst/>
              <a:rect l="l" t="t" r="r" b="b"/>
              <a:pathLst>
                <a:path w="184" h="153" extrusionOk="0">
                  <a:moveTo>
                    <a:pt x="92" y="1"/>
                  </a:moveTo>
                  <a:cubicBezTo>
                    <a:pt x="31" y="1"/>
                    <a:pt x="1" y="31"/>
                    <a:pt x="1" y="62"/>
                  </a:cubicBezTo>
                  <a:cubicBezTo>
                    <a:pt x="1" y="92"/>
                    <a:pt x="31" y="153"/>
                    <a:pt x="92" y="153"/>
                  </a:cubicBezTo>
                  <a:cubicBezTo>
                    <a:pt x="122" y="153"/>
                    <a:pt x="183" y="9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1" name="Google Shape;32351;p14"/>
            <p:cNvSpPr/>
            <p:nvPr/>
          </p:nvSpPr>
          <p:spPr>
            <a:xfrm>
              <a:off x="2064900" y="317925"/>
              <a:ext cx="26625" cy="24350"/>
            </a:xfrm>
            <a:custGeom>
              <a:avLst/>
              <a:gdLst/>
              <a:ahLst/>
              <a:cxnLst/>
              <a:rect l="l" t="t" r="r" b="b"/>
              <a:pathLst>
                <a:path w="1065" h="974" extrusionOk="0">
                  <a:moveTo>
                    <a:pt x="547" y="0"/>
                  </a:moveTo>
                  <a:cubicBezTo>
                    <a:pt x="243" y="0"/>
                    <a:pt x="0" y="213"/>
                    <a:pt x="0" y="487"/>
                  </a:cubicBezTo>
                  <a:cubicBezTo>
                    <a:pt x="0" y="760"/>
                    <a:pt x="243" y="973"/>
                    <a:pt x="547" y="973"/>
                  </a:cubicBezTo>
                  <a:cubicBezTo>
                    <a:pt x="821" y="973"/>
                    <a:pt x="1064" y="760"/>
                    <a:pt x="1064" y="487"/>
                  </a:cubicBezTo>
                  <a:cubicBezTo>
                    <a:pt x="1064" y="213"/>
                    <a:pt x="82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2" name="Google Shape;32352;p14"/>
            <p:cNvSpPr/>
            <p:nvPr/>
          </p:nvSpPr>
          <p:spPr>
            <a:xfrm>
              <a:off x="2064900" y="416700"/>
              <a:ext cx="26625" cy="25100"/>
            </a:xfrm>
            <a:custGeom>
              <a:avLst/>
              <a:gdLst/>
              <a:ahLst/>
              <a:cxnLst/>
              <a:rect l="l" t="t" r="r" b="b"/>
              <a:pathLst>
                <a:path w="1065" h="1004" extrusionOk="0">
                  <a:moveTo>
                    <a:pt x="547" y="1"/>
                  </a:moveTo>
                  <a:cubicBezTo>
                    <a:pt x="243" y="1"/>
                    <a:pt x="0" y="244"/>
                    <a:pt x="0" y="518"/>
                  </a:cubicBezTo>
                  <a:cubicBezTo>
                    <a:pt x="0" y="791"/>
                    <a:pt x="243" y="1004"/>
                    <a:pt x="547" y="1004"/>
                  </a:cubicBezTo>
                  <a:cubicBezTo>
                    <a:pt x="821" y="1004"/>
                    <a:pt x="1064" y="791"/>
                    <a:pt x="1064" y="518"/>
                  </a:cubicBezTo>
                  <a:cubicBezTo>
                    <a:pt x="1064" y="24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3" name="Google Shape;32353;p14"/>
            <p:cNvSpPr/>
            <p:nvPr/>
          </p:nvSpPr>
          <p:spPr>
            <a:xfrm>
              <a:off x="2065650" y="516250"/>
              <a:ext cx="25100" cy="24350"/>
            </a:xfrm>
            <a:custGeom>
              <a:avLst/>
              <a:gdLst/>
              <a:ahLst/>
              <a:cxnLst/>
              <a:rect l="l" t="t" r="r" b="b"/>
              <a:pathLst>
                <a:path w="1004" h="974" extrusionOk="0">
                  <a:moveTo>
                    <a:pt x="517" y="1"/>
                  </a:moveTo>
                  <a:cubicBezTo>
                    <a:pt x="213" y="1"/>
                    <a:pt x="1" y="214"/>
                    <a:pt x="1" y="487"/>
                  </a:cubicBezTo>
                  <a:cubicBezTo>
                    <a:pt x="1" y="761"/>
                    <a:pt x="213" y="973"/>
                    <a:pt x="517" y="973"/>
                  </a:cubicBezTo>
                  <a:cubicBezTo>
                    <a:pt x="791" y="973"/>
                    <a:pt x="1004" y="761"/>
                    <a:pt x="1004" y="487"/>
                  </a:cubicBezTo>
                  <a:cubicBezTo>
                    <a:pt x="1004" y="21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4" name="Google Shape;32354;p14"/>
            <p:cNvSpPr/>
            <p:nvPr/>
          </p:nvSpPr>
          <p:spPr>
            <a:xfrm>
              <a:off x="2065650" y="615800"/>
              <a:ext cx="25100" cy="23575"/>
            </a:xfrm>
            <a:custGeom>
              <a:avLst/>
              <a:gdLst/>
              <a:ahLst/>
              <a:cxnLst/>
              <a:rect l="l" t="t" r="r" b="b"/>
              <a:pathLst>
                <a:path w="1004" h="943" extrusionOk="0">
                  <a:moveTo>
                    <a:pt x="517" y="1"/>
                  </a:moveTo>
                  <a:cubicBezTo>
                    <a:pt x="244" y="1"/>
                    <a:pt x="1" y="213"/>
                    <a:pt x="1" y="456"/>
                  </a:cubicBezTo>
                  <a:cubicBezTo>
                    <a:pt x="1" y="730"/>
                    <a:pt x="244" y="943"/>
                    <a:pt x="517" y="943"/>
                  </a:cubicBezTo>
                  <a:cubicBezTo>
                    <a:pt x="761" y="943"/>
                    <a:pt x="1004" y="730"/>
                    <a:pt x="1004" y="456"/>
                  </a:cubicBezTo>
                  <a:cubicBezTo>
                    <a:pt x="1004" y="213"/>
                    <a:pt x="76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5" name="Google Shape;32355;p14"/>
            <p:cNvSpPr/>
            <p:nvPr/>
          </p:nvSpPr>
          <p:spPr>
            <a:xfrm>
              <a:off x="2066425" y="715350"/>
              <a:ext cx="23575" cy="22050"/>
            </a:xfrm>
            <a:custGeom>
              <a:avLst/>
              <a:gdLst/>
              <a:ahLst/>
              <a:cxnLst/>
              <a:rect l="l" t="t" r="r" b="b"/>
              <a:pathLst>
                <a:path w="943" h="882" extrusionOk="0">
                  <a:moveTo>
                    <a:pt x="486" y="0"/>
                  </a:moveTo>
                  <a:cubicBezTo>
                    <a:pt x="213" y="0"/>
                    <a:pt x="0" y="213"/>
                    <a:pt x="0" y="456"/>
                  </a:cubicBezTo>
                  <a:cubicBezTo>
                    <a:pt x="0" y="699"/>
                    <a:pt x="213" y="882"/>
                    <a:pt x="486" y="882"/>
                  </a:cubicBezTo>
                  <a:cubicBezTo>
                    <a:pt x="730" y="882"/>
                    <a:pt x="942" y="699"/>
                    <a:pt x="942" y="456"/>
                  </a:cubicBezTo>
                  <a:cubicBezTo>
                    <a:pt x="942" y="213"/>
                    <a:pt x="73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6" name="Google Shape;32356;p14"/>
            <p:cNvSpPr/>
            <p:nvPr/>
          </p:nvSpPr>
          <p:spPr>
            <a:xfrm>
              <a:off x="2067175" y="814900"/>
              <a:ext cx="22825" cy="21300"/>
            </a:xfrm>
            <a:custGeom>
              <a:avLst/>
              <a:gdLst/>
              <a:ahLst/>
              <a:cxnLst/>
              <a:rect l="l" t="t" r="r" b="b"/>
              <a:pathLst>
                <a:path w="913" h="852" extrusionOk="0">
                  <a:moveTo>
                    <a:pt x="456" y="0"/>
                  </a:moveTo>
                  <a:cubicBezTo>
                    <a:pt x="183" y="0"/>
                    <a:pt x="0" y="183"/>
                    <a:pt x="0" y="426"/>
                  </a:cubicBezTo>
                  <a:cubicBezTo>
                    <a:pt x="0" y="669"/>
                    <a:pt x="183" y="851"/>
                    <a:pt x="456" y="851"/>
                  </a:cubicBezTo>
                  <a:cubicBezTo>
                    <a:pt x="700" y="851"/>
                    <a:pt x="912" y="669"/>
                    <a:pt x="912" y="426"/>
                  </a:cubicBezTo>
                  <a:cubicBezTo>
                    <a:pt x="912" y="183"/>
                    <a:pt x="70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7" name="Google Shape;32357;p14"/>
            <p:cNvSpPr/>
            <p:nvPr/>
          </p:nvSpPr>
          <p:spPr>
            <a:xfrm>
              <a:off x="2067175" y="914450"/>
              <a:ext cx="22050" cy="20525"/>
            </a:xfrm>
            <a:custGeom>
              <a:avLst/>
              <a:gdLst/>
              <a:ahLst/>
              <a:cxnLst/>
              <a:rect l="l" t="t" r="r" b="b"/>
              <a:pathLst>
                <a:path w="882" h="821" extrusionOk="0">
                  <a:moveTo>
                    <a:pt x="456" y="0"/>
                  </a:moveTo>
                  <a:cubicBezTo>
                    <a:pt x="213" y="0"/>
                    <a:pt x="0" y="182"/>
                    <a:pt x="0" y="426"/>
                  </a:cubicBezTo>
                  <a:cubicBezTo>
                    <a:pt x="0" y="638"/>
                    <a:pt x="213" y="821"/>
                    <a:pt x="456" y="821"/>
                  </a:cubicBezTo>
                  <a:cubicBezTo>
                    <a:pt x="669" y="821"/>
                    <a:pt x="882" y="638"/>
                    <a:pt x="882" y="426"/>
                  </a:cubicBezTo>
                  <a:cubicBezTo>
                    <a:pt x="882" y="182"/>
                    <a:pt x="66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8" name="Google Shape;32358;p14"/>
            <p:cNvSpPr/>
            <p:nvPr/>
          </p:nvSpPr>
          <p:spPr>
            <a:xfrm>
              <a:off x="2067925" y="1013975"/>
              <a:ext cx="20550" cy="19800"/>
            </a:xfrm>
            <a:custGeom>
              <a:avLst/>
              <a:gdLst/>
              <a:ahLst/>
              <a:cxnLst/>
              <a:rect l="l" t="t" r="r" b="b"/>
              <a:pathLst>
                <a:path w="822" h="792" extrusionOk="0">
                  <a:moveTo>
                    <a:pt x="426" y="1"/>
                  </a:moveTo>
                  <a:cubicBezTo>
                    <a:pt x="183" y="1"/>
                    <a:pt x="1" y="183"/>
                    <a:pt x="1" y="396"/>
                  </a:cubicBezTo>
                  <a:cubicBezTo>
                    <a:pt x="1" y="609"/>
                    <a:pt x="183" y="791"/>
                    <a:pt x="426" y="791"/>
                  </a:cubicBezTo>
                  <a:cubicBezTo>
                    <a:pt x="639" y="791"/>
                    <a:pt x="822" y="609"/>
                    <a:pt x="822" y="396"/>
                  </a:cubicBezTo>
                  <a:cubicBezTo>
                    <a:pt x="822"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9" name="Google Shape;32359;p14"/>
            <p:cNvSpPr/>
            <p:nvPr/>
          </p:nvSpPr>
          <p:spPr>
            <a:xfrm>
              <a:off x="2068700" y="1113525"/>
              <a:ext cx="19775" cy="19025"/>
            </a:xfrm>
            <a:custGeom>
              <a:avLst/>
              <a:gdLst/>
              <a:ahLst/>
              <a:cxnLst/>
              <a:rect l="l" t="t" r="r" b="b"/>
              <a:pathLst>
                <a:path w="791" h="761" extrusionOk="0">
                  <a:moveTo>
                    <a:pt x="395" y="1"/>
                  </a:moveTo>
                  <a:cubicBezTo>
                    <a:pt x="152" y="1"/>
                    <a:pt x="0" y="183"/>
                    <a:pt x="0" y="365"/>
                  </a:cubicBezTo>
                  <a:cubicBezTo>
                    <a:pt x="0" y="578"/>
                    <a:pt x="152" y="761"/>
                    <a:pt x="395" y="761"/>
                  </a:cubicBezTo>
                  <a:cubicBezTo>
                    <a:pt x="608" y="761"/>
                    <a:pt x="791" y="578"/>
                    <a:pt x="791" y="365"/>
                  </a:cubicBezTo>
                  <a:cubicBezTo>
                    <a:pt x="791"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0" name="Google Shape;32360;p14"/>
            <p:cNvSpPr/>
            <p:nvPr/>
          </p:nvSpPr>
          <p:spPr>
            <a:xfrm>
              <a:off x="2068700" y="1213075"/>
              <a:ext cx="19025" cy="17500"/>
            </a:xfrm>
            <a:custGeom>
              <a:avLst/>
              <a:gdLst/>
              <a:ahLst/>
              <a:cxnLst/>
              <a:rect l="l" t="t" r="r" b="b"/>
              <a:pathLst>
                <a:path w="761" h="700" extrusionOk="0">
                  <a:moveTo>
                    <a:pt x="395" y="0"/>
                  </a:moveTo>
                  <a:cubicBezTo>
                    <a:pt x="183" y="0"/>
                    <a:pt x="0" y="152"/>
                    <a:pt x="0" y="365"/>
                  </a:cubicBezTo>
                  <a:cubicBezTo>
                    <a:pt x="0" y="548"/>
                    <a:pt x="183" y="700"/>
                    <a:pt x="395" y="700"/>
                  </a:cubicBezTo>
                  <a:cubicBezTo>
                    <a:pt x="578" y="700"/>
                    <a:pt x="760" y="548"/>
                    <a:pt x="760" y="365"/>
                  </a:cubicBezTo>
                  <a:cubicBezTo>
                    <a:pt x="760" y="152"/>
                    <a:pt x="57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1" name="Google Shape;32361;p14"/>
            <p:cNvSpPr/>
            <p:nvPr/>
          </p:nvSpPr>
          <p:spPr>
            <a:xfrm>
              <a:off x="2069450" y="1312625"/>
              <a:ext cx="17500" cy="16725"/>
            </a:xfrm>
            <a:custGeom>
              <a:avLst/>
              <a:gdLst/>
              <a:ahLst/>
              <a:cxnLst/>
              <a:rect l="l" t="t" r="r" b="b"/>
              <a:pathLst>
                <a:path w="700" h="669" extrusionOk="0">
                  <a:moveTo>
                    <a:pt x="365" y="0"/>
                  </a:moveTo>
                  <a:cubicBezTo>
                    <a:pt x="153" y="0"/>
                    <a:pt x="1" y="152"/>
                    <a:pt x="1" y="335"/>
                  </a:cubicBezTo>
                  <a:cubicBezTo>
                    <a:pt x="1" y="517"/>
                    <a:pt x="153" y="669"/>
                    <a:pt x="365" y="669"/>
                  </a:cubicBezTo>
                  <a:cubicBezTo>
                    <a:pt x="548" y="669"/>
                    <a:pt x="700" y="517"/>
                    <a:pt x="700" y="33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2" name="Google Shape;32362;p14"/>
            <p:cNvSpPr/>
            <p:nvPr/>
          </p:nvSpPr>
          <p:spPr>
            <a:xfrm>
              <a:off x="2069450" y="1412175"/>
              <a:ext cx="17500" cy="15975"/>
            </a:xfrm>
            <a:custGeom>
              <a:avLst/>
              <a:gdLst/>
              <a:ahLst/>
              <a:cxnLst/>
              <a:rect l="l" t="t" r="r" b="b"/>
              <a:pathLst>
                <a:path w="700" h="639" extrusionOk="0">
                  <a:moveTo>
                    <a:pt x="365" y="0"/>
                  </a:moveTo>
                  <a:cubicBezTo>
                    <a:pt x="153" y="0"/>
                    <a:pt x="1" y="152"/>
                    <a:pt x="1" y="334"/>
                  </a:cubicBezTo>
                  <a:cubicBezTo>
                    <a:pt x="1" y="486"/>
                    <a:pt x="153" y="638"/>
                    <a:pt x="365" y="638"/>
                  </a:cubicBezTo>
                  <a:cubicBezTo>
                    <a:pt x="548" y="638"/>
                    <a:pt x="700" y="486"/>
                    <a:pt x="700" y="334"/>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3" name="Google Shape;32363;p14"/>
            <p:cNvSpPr/>
            <p:nvPr/>
          </p:nvSpPr>
          <p:spPr>
            <a:xfrm>
              <a:off x="2070225" y="1511700"/>
              <a:ext cx="15975" cy="15225"/>
            </a:xfrm>
            <a:custGeom>
              <a:avLst/>
              <a:gdLst/>
              <a:ahLst/>
              <a:cxnLst/>
              <a:rect l="l" t="t" r="r" b="b"/>
              <a:pathLst>
                <a:path w="639" h="609" extrusionOk="0">
                  <a:moveTo>
                    <a:pt x="334" y="1"/>
                  </a:moveTo>
                  <a:cubicBezTo>
                    <a:pt x="152" y="1"/>
                    <a:pt x="0" y="123"/>
                    <a:pt x="0" y="305"/>
                  </a:cubicBezTo>
                  <a:cubicBezTo>
                    <a:pt x="0" y="487"/>
                    <a:pt x="152" y="609"/>
                    <a:pt x="334" y="609"/>
                  </a:cubicBezTo>
                  <a:cubicBezTo>
                    <a:pt x="517" y="609"/>
                    <a:pt x="638" y="487"/>
                    <a:pt x="638" y="305"/>
                  </a:cubicBezTo>
                  <a:cubicBezTo>
                    <a:pt x="638" y="12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4" name="Google Shape;32364;p14"/>
            <p:cNvSpPr/>
            <p:nvPr/>
          </p:nvSpPr>
          <p:spPr>
            <a:xfrm>
              <a:off x="2070225" y="1611250"/>
              <a:ext cx="15975" cy="14475"/>
            </a:xfrm>
            <a:custGeom>
              <a:avLst/>
              <a:gdLst/>
              <a:ahLst/>
              <a:cxnLst/>
              <a:rect l="l" t="t" r="r" b="b"/>
              <a:pathLst>
                <a:path w="639" h="579" extrusionOk="0">
                  <a:moveTo>
                    <a:pt x="334" y="1"/>
                  </a:moveTo>
                  <a:cubicBezTo>
                    <a:pt x="152" y="1"/>
                    <a:pt x="0" y="122"/>
                    <a:pt x="0" y="274"/>
                  </a:cubicBezTo>
                  <a:cubicBezTo>
                    <a:pt x="0" y="457"/>
                    <a:pt x="152" y="578"/>
                    <a:pt x="334" y="578"/>
                  </a:cubicBezTo>
                  <a:cubicBezTo>
                    <a:pt x="486" y="578"/>
                    <a:pt x="638" y="457"/>
                    <a:pt x="638" y="274"/>
                  </a:cubicBezTo>
                  <a:cubicBezTo>
                    <a:pt x="638" y="122"/>
                    <a:pt x="486"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5" name="Google Shape;32365;p14"/>
            <p:cNvSpPr/>
            <p:nvPr/>
          </p:nvSpPr>
          <p:spPr>
            <a:xfrm>
              <a:off x="2070975" y="1710800"/>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6" name="Google Shape;32366;p14"/>
            <p:cNvSpPr/>
            <p:nvPr/>
          </p:nvSpPr>
          <p:spPr>
            <a:xfrm>
              <a:off x="2070975" y="1810350"/>
              <a:ext cx="14450" cy="12950"/>
            </a:xfrm>
            <a:custGeom>
              <a:avLst/>
              <a:gdLst/>
              <a:ahLst/>
              <a:cxnLst/>
              <a:rect l="l" t="t" r="r" b="b"/>
              <a:pathLst>
                <a:path w="578" h="518" extrusionOk="0">
                  <a:moveTo>
                    <a:pt x="304" y="0"/>
                  </a:moveTo>
                  <a:cubicBezTo>
                    <a:pt x="152" y="0"/>
                    <a:pt x="0" y="92"/>
                    <a:pt x="0" y="244"/>
                  </a:cubicBezTo>
                  <a:cubicBezTo>
                    <a:pt x="0" y="396"/>
                    <a:pt x="152" y="517"/>
                    <a:pt x="304" y="517"/>
                  </a:cubicBezTo>
                  <a:cubicBezTo>
                    <a:pt x="456" y="517"/>
                    <a:pt x="578" y="396"/>
                    <a:pt x="578" y="244"/>
                  </a:cubicBezTo>
                  <a:cubicBezTo>
                    <a:pt x="578" y="9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7" name="Google Shape;32367;p14"/>
            <p:cNvSpPr/>
            <p:nvPr/>
          </p:nvSpPr>
          <p:spPr>
            <a:xfrm>
              <a:off x="2071725" y="1909125"/>
              <a:ext cx="12950" cy="12950"/>
            </a:xfrm>
            <a:custGeom>
              <a:avLst/>
              <a:gdLst/>
              <a:ahLst/>
              <a:cxnLst/>
              <a:rect l="l" t="t" r="r" b="b"/>
              <a:pathLst>
                <a:path w="518" h="518" extrusionOk="0">
                  <a:moveTo>
                    <a:pt x="274" y="1"/>
                  </a:moveTo>
                  <a:cubicBezTo>
                    <a:pt x="122" y="1"/>
                    <a:pt x="1" y="122"/>
                    <a:pt x="1" y="274"/>
                  </a:cubicBezTo>
                  <a:cubicBezTo>
                    <a:pt x="1" y="396"/>
                    <a:pt x="122" y="518"/>
                    <a:pt x="274" y="518"/>
                  </a:cubicBezTo>
                  <a:cubicBezTo>
                    <a:pt x="396" y="518"/>
                    <a:pt x="518" y="396"/>
                    <a:pt x="518" y="27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8" name="Google Shape;32368;p14"/>
            <p:cNvSpPr/>
            <p:nvPr/>
          </p:nvSpPr>
          <p:spPr>
            <a:xfrm>
              <a:off x="2071725" y="2008675"/>
              <a:ext cx="12950" cy="12175"/>
            </a:xfrm>
            <a:custGeom>
              <a:avLst/>
              <a:gdLst/>
              <a:ahLst/>
              <a:cxnLst/>
              <a:rect l="l" t="t" r="r" b="b"/>
              <a:pathLst>
                <a:path w="518" h="487" extrusionOk="0">
                  <a:moveTo>
                    <a:pt x="274" y="1"/>
                  </a:moveTo>
                  <a:cubicBezTo>
                    <a:pt x="122" y="1"/>
                    <a:pt x="1" y="122"/>
                    <a:pt x="1" y="244"/>
                  </a:cubicBezTo>
                  <a:cubicBezTo>
                    <a:pt x="1" y="365"/>
                    <a:pt x="122" y="487"/>
                    <a:pt x="274" y="487"/>
                  </a:cubicBezTo>
                  <a:cubicBezTo>
                    <a:pt x="396" y="487"/>
                    <a:pt x="518" y="365"/>
                    <a:pt x="518" y="24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9" name="Google Shape;32369;p14"/>
            <p:cNvSpPr/>
            <p:nvPr/>
          </p:nvSpPr>
          <p:spPr>
            <a:xfrm>
              <a:off x="2072500" y="2108225"/>
              <a:ext cx="12175" cy="11425"/>
            </a:xfrm>
            <a:custGeom>
              <a:avLst/>
              <a:gdLst/>
              <a:ahLst/>
              <a:cxnLst/>
              <a:rect l="l" t="t" r="r" b="b"/>
              <a:pathLst>
                <a:path w="487" h="457" extrusionOk="0">
                  <a:moveTo>
                    <a:pt x="243" y="0"/>
                  </a:moveTo>
                  <a:cubicBezTo>
                    <a:pt x="91" y="0"/>
                    <a:pt x="0" y="92"/>
                    <a:pt x="0" y="213"/>
                  </a:cubicBezTo>
                  <a:cubicBezTo>
                    <a:pt x="0" y="365"/>
                    <a:pt x="91" y="456"/>
                    <a:pt x="243" y="456"/>
                  </a:cubicBezTo>
                  <a:cubicBezTo>
                    <a:pt x="365" y="456"/>
                    <a:pt x="487" y="36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0" name="Google Shape;32370;p14"/>
            <p:cNvSpPr/>
            <p:nvPr/>
          </p:nvSpPr>
          <p:spPr>
            <a:xfrm>
              <a:off x="2072500" y="2207775"/>
              <a:ext cx="11425" cy="10650"/>
            </a:xfrm>
            <a:custGeom>
              <a:avLst/>
              <a:gdLst/>
              <a:ahLst/>
              <a:cxnLst/>
              <a:rect l="l" t="t" r="r" b="b"/>
              <a:pathLst>
                <a:path w="457" h="426" extrusionOk="0">
                  <a:moveTo>
                    <a:pt x="243" y="0"/>
                  </a:moveTo>
                  <a:cubicBezTo>
                    <a:pt x="91" y="0"/>
                    <a:pt x="0" y="91"/>
                    <a:pt x="0" y="213"/>
                  </a:cubicBezTo>
                  <a:cubicBezTo>
                    <a:pt x="0" y="335"/>
                    <a:pt x="91" y="426"/>
                    <a:pt x="243" y="426"/>
                  </a:cubicBezTo>
                  <a:cubicBezTo>
                    <a:pt x="365" y="426"/>
                    <a:pt x="456" y="335"/>
                    <a:pt x="456" y="213"/>
                  </a:cubicBezTo>
                  <a:cubicBezTo>
                    <a:pt x="45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1" name="Google Shape;32371;p14"/>
            <p:cNvSpPr/>
            <p:nvPr/>
          </p:nvSpPr>
          <p:spPr>
            <a:xfrm>
              <a:off x="2073250" y="2307325"/>
              <a:ext cx="9900" cy="9900"/>
            </a:xfrm>
            <a:custGeom>
              <a:avLst/>
              <a:gdLst/>
              <a:ahLst/>
              <a:cxnLst/>
              <a:rect l="l" t="t" r="r" b="b"/>
              <a:pathLst>
                <a:path w="396" h="396" extrusionOk="0">
                  <a:moveTo>
                    <a:pt x="213" y="0"/>
                  </a:moveTo>
                  <a:cubicBezTo>
                    <a:pt x="92" y="0"/>
                    <a:pt x="1" y="91"/>
                    <a:pt x="1" y="182"/>
                  </a:cubicBezTo>
                  <a:cubicBezTo>
                    <a:pt x="1" y="304"/>
                    <a:pt x="92" y="395"/>
                    <a:pt x="213" y="395"/>
                  </a:cubicBezTo>
                  <a:cubicBezTo>
                    <a:pt x="305" y="395"/>
                    <a:pt x="396" y="304"/>
                    <a:pt x="396" y="182"/>
                  </a:cubicBezTo>
                  <a:cubicBezTo>
                    <a:pt x="396" y="91"/>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2" name="Google Shape;32372;p14"/>
            <p:cNvSpPr/>
            <p:nvPr/>
          </p:nvSpPr>
          <p:spPr>
            <a:xfrm>
              <a:off x="2073250" y="2406100"/>
              <a:ext cx="9900" cy="9900"/>
            </a:xfrm>
            <a:custGeom>
              <a:avLst/>
              <a:gdLst/>
              <a:ahLst/>
              <a:cxnLst/>
              <a:rect l="l" t="t" r="r" b="b"/>
              <a:pathLst>
                <a:path w="396" h="396" extrusionOk="0">
                  <a:moveTo>
                    <a:pt x="213" y="1"/>
                  </a:moveTo>
                  <a:cubicBezTo>
                    <a:pt x="92" y="1"/>
                    <a:pt x="1" y="92"/>
                    <a:pt x="1" y="213"/>
                  </a:cubicBezTo>
                  <a:cubicBezTo>
                    <a:pt x="1" y="304"/>
                    <a:pt x="92" y="396"/>
                    <a:pt x="213" y="396"/>
                  </a:cubicBezTo>
                  <a:cubicBezTo>
                    <a:pt x="305" y="396"/>
                    <a:pt x="396" y="304"/>
                    <a:pt x="396" y="21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3" name="Google Shape;32373;p14"/>
            <p:cNvSpPr/>
            <p:nvPr/>
          </p:nvSpPr>
          <p:spPr>
            <a:xfrm>
              <a:off x="2073250" y="2505650"/>
              <a:ext cx="9900" cy="9150"/>
            </a:xfrm>
            <a:custGeom>
              <a:avLst/>
              <a:gdLst/>
              <a:ahLst/>
              <a:cxnLst/>
              <a:rect l="l" t="t" r="r" b="b"/>
              <a:pathLst>
                <a:path w="396" h="366" extrusionOk="0">
                  <a:moveTo>
                    <a:pt x="213" y="0"/>
                  </a:moveTo>
                  <a:cubicBezTo>
                    <a:pt x="92" y="0"/>
                    <a:pt x="1" y="92"/>
                    <a:pt x="1" y="183"/>
                  </a:cubicBezTo>
                  <a:cubicBezTo>
                    <a:pt x="1" y="274"/>
                    <a:pt x="92" y="365"/>
                    <a:pt x="213" y="365"/>
                  </a:cubicBezTo>
                  <a:cubicBezTo>
                    <a:pt x="305" y="365"/>
                    <a:pt x="396" y="274"/>
                    <a:pt x="396" y="183"/>
                  </a:cubicBezTo>
                  <a:cubicBezTo>
                    <a:pt x="396" y="92"/>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4" name="Google Shape;32374;p14"/>
            <p:cNvSpPr/>
            <p:nvPr/>
          </p:nvSpPr>
          <p:spPr>
            <a:xfrm>
              <a:off x="2074025" y="2605200"/>
              <a:ext cx="8375" cy="8375"/>
            </a:xfrm>
            <a:custGeom>
              <a:avLst/>
              <a:gdLst/>
              <a:ahLst/>
              <a:cxnLst/>
              <a:rect l="l" t="t" r="r" b="b"/>
              <a:pathLst>
                <a:path w="335" h="335" extrusionOk="0">
                  <a:moveTo>
                    <a:pt x="182" y="0"/>
                  </a:moveTo>
                  <a:cubicBezTo>
                    <a:pt x="61" y="0"/>
                    <a:pt x="0" y="61"/>
                    <a:pt x="0" y="152"/>
                  </a:cubicBezTo>
                  <a:cubicBezTo>
                    <a:pt x="0" y="243"/>
                    <a:pt x="61" y="335"/>
                    <a:pt x="182" y="335"/>
                  </a:cubicBezTo>
                  <a:cubicBezTo>
                    <a:pt x="274" y="335"/>
                    <a:pt x="334" y="243"/>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5" name="Google Shape;32375;p14"/>
            <p:cNvSpPr/>
            <p:nvPr/>
          </p:nvSpPr>
          <p:spPr>
            <a:xfrm>
              <a:off x="2074025" y="2703975"/>
              <a:ext cx="8375" cy="8375"/>
            </a:xfrm>
            <a:custGeom>
              <a:avLst/>
              <a:gdLst/>
              <a:ahLst/>
              <a:cxnLst/>
              <a:rect l="l" t="t" r="r" b="b"/>
              <a:pathLst>
                <a:path w="335" h="335" extrusionOk="0">
                  <a:moveTo>
                    <a:pt x="182" y="1"/>
                  </a:moveTo>
                  <a:cubicBezTo>
                    <a:pt x="61" y="1"/>
                    <a:pt x="0" y="92"/>
                    <a:pt x="0" y="183"/>
                  </a:cubicBezTo>
                  <a:cubicBezTo>
                    <a:pt x="0" y="274"/>
                    <a:pt x="61" y="335"/>
                    <a:pt x="182" y="335"/>
                  </a:cubicBezTo>
                  <a:cubicBezTo>
                    <a:pt x="274" y="335"/>
                    <a:pt x="334" y="274"/>
                    <a:pt x="334" y="183"/>
                  </a:cubicBezTo>
                  <a:cubicBezTo>
                    <a:pt x="334"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6" name="Google Shape;32376;p14"/>
            <p:cNvSpPr/>
            <p:nvPr/>
          </p:nvSpPr>
          <p:spPr>
            <a:xfrm>
              <a:off x="2074025" y="2803525"/>
              <a:ext cx="8375" cy="7625"/>
            </a:xfrm>
            <a:custGeom>
              <a:avLst/>
              <a:gdLst/>
              <a:ahLst/>
              <a:cxnLst/>
              <a:rect l="l" t="t" r="r" b="b"/>
              <a:pathLst>
                <a:path w="335" h="305" extrusionOk="0">
                  <a:moveTo>
                    <a:pt x="182" y="0"/>
                  </a:moveTo>
                  <a:cubicBezTo>
                    <a:pt x="91" y="0"/>
                    <a:pt x="0" y="61"/>
                    <a:pt x="0" y="152"/>
                  </a:cubicBezTo>
                  <a:cubicBezTo>
                    <a:pt x="0" y="244"/>
                    <a:pt x="91" y="304"/>
                    <a:pt x="182" y="304"/>
                  </a:cubicBezTo>
                  <a:cubicBezTo>
                    <a:pt x="274" y="304"/>
                    <a:pt x="334" y="244"/>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7" name="Google Shape;32377;p14"/>
            <p:cNvSpPr/>
            <p:nvPr/>
          </p:nvSpPr>
          <p:spPr>
            <a:xfrm>
              <a:off x="2074775" y="2903075"/>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13" y="274"/>
                    <a:pt x="304" y="213"/>
                    <a:pt x="304" y="15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8" name="Google Shape;32378;p14"/>
            <p:cNvSpPr/>
            <p:nvPr/>
          </p:nvSpPr>
          <p:spPr>
            <a:xfrm>
              <a:off x="2074775" y="3002625"/>
              <a:ext cx="6850" cy="6100"/>
            </a:xfrm>
            <a:custGeom>
              <a:avLst/>
              <a:gdLst/>
              <a:ahLst/>
              <a:cxnLst/>
              <a:rect l="l" t="t" r="r" b="b"/>
              <a:pathLst>
                <a:path w="274" h="244" extrusionOk="0">
                  <a:moveTo>
                    <a:pt x="152" y="0"/>
                  </a:moveTo>
                  <a:cubicBezTo>
                    <a:pt x="61" y="0"/>
                    <a:pt x="0" y="61"/>
                    <a:pt x="0" y="122"/>
                  </a:cubicBezTo>
                  <a:cubicBezTo>
                    <a:pt x="0" y="182"/>
                    <a:pt x="61" y="243"/>
                    <a:pt x="152" y="243"/>
                  </a:cubicBezTo>
                  <a:cubicBezTo>
                    <a:pt x="213" y="243"/>
                    <a:pt x="274" y="182"/>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9" name="Google Shape;32379;p14"/>
            <p:cNvSpPr/>
            <p:nvPr/>
          </p:nvSpPr>
          <p:spPr>
            <a:xfrm>
              <a:off x="2074775" y="3101400"/>
              <a:ext cx="6850" cy="6100"/>
            </a:xfrm>
            <a:custGeom>
              <a:avLst/>
              <a:gdLst/>
              <a:ahLst/>
              <a:cxnLst/>
              <a:rect l="l" t="t" r="r" b="b"/>
              <a:pathLst>
                <a:path w="274" h="244" extrusionOk="0">
                  <a:moveTo>
                    <a:pt x="152" y="0"/>
                  </a:moveTo>
                  <a:cubicBezTo>
                    <a:pt x="61" y="0"/>
                    <a:pt x="0" y="61"/>
                    <a:pt x="0" y="122"/>
                  </a:cubicBezTo>
                  <a:cubicBezTo>
                    <a:pt x="0" y="213"/>
                    <a:pt x="61" y="244"/>
                    <a:pt x="152" y="244"/>
                  </a:cubicBezTo>
                  <a:cubicBezTo>
                    <a:pt x="213" y="244"/>
                    <a:pt x="274" y="21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0" name="Google Shape;32380;p14"/>
            <p:cNvSpPr/>
            <p:nvPr/>
          </p:nvSpPr>
          <p:spPr>
            <a:xfrm>
              <a:off x="2074775" y="3200950"/>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1" name="Google Shape;32381;p14"/>
            <p:cNvSpPr/>
            <p:nvPr/>
          </p:nvSpPr>
          <p:spPr>
            <a:xfrm>
              <a:off x="2075525" y="3300500"/>
              <a:ext cx="5350" cy="5325"/>
            </a:xfrm>
            <a:custGeom>
              <a:avLst/>
              <a:gdLst/>
              <a:ahLst/>
              <a:cxnLst/>
              <a:rect l="l" t="t" r="r" b="b"/>
              <a:pathLst>
                <a:path w="214" h="213" extrusionOk="0">
                  <a:moveTo>
                    <a:pt x="122" y="0"/>
                  </a:moveTo>
                  <a:cubicBezTo>
                    <a:pt x="31" y="0"/>
                    <a:pt x="1" y="31"/>
                    <a:pt x="1" y="91"/>
                  </a:cubicBezTo>
                  <a:cubicBezTo>
                    <a:pt x="1" y="152"/>
                    <a:pt x="31" y="213"/>
                    <a:pt x="122" y="213"/>
                  </a:cubicBezTo>
                  <a:cubicBezTo>
                    <a:pt x="183" y="213"/>
                    <a:pt x="214" y="152"/>
                    <a:pt x="214" y="91"/>
                  </a:cubicBezTo>
                  <a:cubicBezTo>
                    <a:pt x="21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2" name="Google Shape;32382;p14"/>
            <p:cNvSpPr/>
            <p:nvPr/>
          </p:nvSpPr>
          <p:spPr>
            <a:xfrm>
              <a:off x="2075525" y="3399275"/>
              <a:ext cx="5350" cy="5350"/>
            </a:xfrm>
            <a:custGeom>
              <a:avLst/>
              <a:gdLst/>
              <a:ahLst/>
              <a:cxnLst/>
              <a:rect l="l" t="t" r="r" b="b"/>
              <a:pathLst>
                <a:path w="214" h="214" extrusionOk="0">
                  <a:moveTo>
                    <a:pt x="122" y="1"/>
                  </a:moveTo>
                  <a:cubicBezTo>
                    <a:pt x="62" y="1"/>
                    <a:pt x="1" y="61"/>
                    <a:pt x="1" y="122"/>
                  </a:cubicBezTo>
                  <a:cubicBezTo>
                    <a:pt x="1" y="153"/>
                    <a:pt x="62" y="213"/>
                    <a:pt x="122" y="213"/>
                  </a:cubicBezTo>
                  <a:cubicBezTo>
                    <a:pt x="183" y="213"/>
                    <a:pt x="214" y="153"/>
                    <a:pt x="214" y="122"/>
                  </a:cubicBezTo>
                  <a:cubicBezTo>
                    <a:pt x="21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3" name="Google Shape;32383;p14"/>
            <p:cNvSpPr/>
            <p:nvPr/>
          </p:nvSpPr>
          <p:spPr>
            <a:xfrm>
              <a:off x="2076300" y="3498825"/>
              <a:ext cx="4575" cy="4575"/>
            </a:xfrm>
            <a:custGeom>
              <a:avLst/>
              <a:gdLst/>
              <a:ahLst/>
              <a:cxnLst/>
              <a:rect l="l" t="t" r="r" b="b"/>
              <a:pathLst>
                <a:path w="183" h="183" extrusionOk="0">
                  <a:moveTo>
                    <a:pt x="91" y="0"/>
                  </a:moveTo>
                  <a:cubicBezTo>
                    <a:pt x="31" y="0"/>
                    <a:pt x="0" y="31"/>
                    <a:pt x="0" y="92"/>
                  </a:cubicBezTo>
                  <a:cubicBezTo>
                    <a:pt x="0" y="152"/>
                    <a:pt x="31" y="183"/>
                    <a:pt x="91" y="183"/>
                  </a:cubicBezTo>
                  <a:cubicBezTo>
                    <a:pt x="122" y="183"/>
                    <a:pt x="183" y="152"/>
                    <a:pt x="183" y="92"/>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4" name="Google Shape;32384;p14"/>
            <p:cNvSpPr/>
            <p:nvPr/>
          </p:nvSpPr>
          <p:spPr>
            <a:xfrm>
              <a:off x="2076300" y="3598375"/>
              <a:ext cx="4575" cy="3825"/>
            </a:xfrm>
            <a:custGeom>
              <a:avLst/>
              <a:gdLst/>
              <a:ahLst/>
              <a:cxnLst/>
              <a:rect l="l" t="t" r="r" b="b"/>
              <a:pathLst>
                <a:path w="183" h="153" extrusionOk="0">
                  <a:moveTo>
                    <a:pt x="91" y="0"/>
                  </a:moveTo>
                  <a:cubicBezTo>
                    <a:pt x="31" y="0"/>
                    <a:pt x="0" y="31"/>
                    <a:pt x="0" y="61"/>
                  </a:cubicBezTo>
                  <a:cubicBezTo>
                    <a:pt x="0" y="122"/>
                    <a:pt x="31" y="152"/>
                    <a:pt x="91" y="152"/>
                  </a:cubicBezTo>
                  <a:cubicBezTo>
                    <a:pt x="122" y="152"/>
                    <a:pt x="183" y="122"/>
                    <a:pt x="183" y="61"/>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5" name="Google Shape;32385;p14"/>
            <p:cNvSpPr/>
            <p:nvPr/>
          </p:nvSpPr>
          <p:spPr>
            <a:xfrm>
              <a:off x="2076300" y="3697150"/>
              <a:ext cx="3825" cy="3825"/>
            </a:xfrm>
            <a:custGeom>
              <a:avLst/>
              <a:gdLst/>
              <a:ahLst/>
              <a:cxnLst/>
              <a:rect l="l" t="t" r="r" b="b"/>
              <a:pathLst>
                <a:path w="153" h="153" extrusionOk="0">
                  <a:moveTo>
                    <a:pt x="91" y="1"/>
                  </a:moveTo>
                  <a:cubicBezTo>
                    <a:pt x="31" y="1"/>
                    <a:pt x="0" y="31"/>
                    <a:pt x="0" y="92"/>
                  </a:cubicBezTo>
                  <a:cubicBezTo>
                    <a:pt x="0" y="122"/>
                    <a:pt x="31" y="153"/>
                    <a:pt x="91" y="153"/>
                  </a:cubicBezTo>
                  <a:cubicBezTo>
                    <a:pt x="122" y="153"/>
                    <a:pt x="152" y="122"/>
                    <a:pt x="152" y="9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6" name="Google Shape;32386;p14"/>
            <p:cNvSpPr/>
            <p:nvPr/>
          </p:nvSpPr>
          <p:spPr>
            <a:xfrm>
              <a:off x="2076300" y="3796700"/>
              <a:ext cx="3825" cy="3075"/>
            </a:xfrm>
            <a:custGeom>
              <a:avLst/>
              <a:gdLst/>
              <a:ahLst/>
              <a:cxnLst/>
              <a:rect l="l" t="t" r="r" b="b"/>
              <a:pathLst>
                <a:path w="153" h="123" extrusionOk="0">
                  <a:moveTo>
                    <a:pt x="91" y="0"/>
                  </a:moveTo>
                  <a:cubicBezTo>
                    <a:pt x="31" y="0"/>
                    <a:pt x="0" y="31"/>
                    <a:pt x="0" y="61"/>
                  </a:cubicBezTo>
                  <a:cubicBezTo>
                    <a:pt x="0" y="92"/>
                    <a:pt x="31" y="122"/>
                    <a:pt x="91" y="122"/>
                  </a:cubicBezTo>
                  <a:cubicBezTo>
                    <a:pt x="122" y="122"/>
                    <a:pt x="152" y="92"/>
                    <a:pt x="152" y="6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7" name="Google Shape;32387;p14"/>
            <p:cNvSpPr/>
            <p:nvPr/>
          </p:nvSpPr>
          <p:spPr>
            <a:xfrm>
              <a:off x="1958500" y="316400"/>
              <a:ext cx="29675" cy="28150"/>
            </a:xfrm>
            <a:custGeom>
              <a:avLst/>
              <a:gdLst/>
              <a:ahLst/>
              <a:cxnLst/>
              <a:rect l="l" t="t" r="r" b="b"/>
              <a:pathLst>
                <a:path w="1187" h="1126" extrusionOk="0">
                  <a:moveTo>
                    <a:pt x="578" y="1"/>
                  </a:moveTo>
                  <a:cubicBezTo>
                    <a:pt x="244" y="1"/>
                    <a:pt x="1" y="244"/>
                    <a:pt x="1" y="548"/>
                  </a:cubicBezTo>
                  <a:cubicBezTo>
                    <a:pt x="1" y="852"/>
                    <a:pt x="244" y="1125"/>
                    <a:pt x="578" y="1125"/>
                  </a:cubicBezTo>
                  <a:cubicBezTo>
                    <a:pt x="913" y="1125"/>
                    <a:pt x="1186" y="852"/>
                    <a:pt x="1186" y="548"/>
                  </a:cubicBezTo>
                  <a:cubicBezTo>
                    <a:pt x="118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8" name="Google Shape;32388;p14"/>
            <p:cNvSpPr/>
            <p:nvPr/>
          </p:nvSpPr>
          <p:spPr>
            <a:xfrm>
              <a:off x="1958500" y="415200"/>
              <a:ext cx="29675" cy="28125"/>
            </a:xfrm>
            <a:custGeom>
              <a:avLst/>
              <a:gdLst/>
              <a:ahLst/>
              <a:cxnLst/>
              <a:rect l="l" t="t" r="r" b="b"/>
              <a:pathLst>
                <a:path w="1187" h="1125" extrusionOk="0">
                  <a:moveTo>
                    <a:pt x="578" y="0"/>
                  </a:moveTo>
                  <a:cubicBezTo>
                    <a:pt x="244" y="0"/>
                    <a:pt x="1" y="243"/>
                    <a:pt x="1" y="578"/>
                  </a:cubicBezTo>
                  <a:cubicBezTo>
                    <a:pt x="1" y="882"/>
                    <a:pt x="244" y="1125"/>
                    <a:pt x="578" y="1125"/>
                  </a:cubicBezTo>
                  <a:cubicBezTo>
                    <a:pt x="913" y="1125"/>
                    <a:pt x="1186" y="882"/>
                    <a:pt x="1186" y="578"/>
                  </a:cubicBezTo>
                  <a:cubicBezTo>
                    <a:pt x="1186" y="243"/>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9" name="Google Shape;32389;p14"/>
            <p:cNvSpPr/>
            <p:nvPr/>
          </p:nvSpPr>
          <p:spPr>
            <a:xfrm>
              <a:off x="1959275" y="515500"/>
              <a:ext cx="28125" cy="25850"/>
            </a:xfrm>
            <a:custGeom>
              <a:avLst/>
              <a:gdLst/>
              <a:ahLst/>
              <a:cxnLst/>
              <a:rect l="l" t="t" r="r" b="b"/>
              <a:pathLst>
                <a:path w="1125" h="1034" extrusionOk="0">
                  <a:moveTo>
                    <a:pt x="547" y="0"/>
                  </a:moveTo>
                  <a:cubicBezTo>
                    <a:pt x="243" y="0"/>
                    <a:pt x="0" y="213"/>
                    <a:pt x="0" y="517"/>
                  </a:cubicBezTo>
                  <a:cubicBezTo>
                    <a:pt x="0" y="821"/>
                    <a:pt x="243" y="1034"/>
                    <a:pt x="547" y="1034"/>
                  </a:cubicBezTo>
                  <a:cubicBezTo>
                    <a:pt x="851" y="1034"/>
                    <a:pt x="1125" y="821"/>
                    <a:pt x="1125" y="517"/>
                  </a:cubicBezTo>
                  <a:cubicBezTo>
                    <a:pt x="1125"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0" name="Google Shape;32390;p14"/>
            <p:cNvSpPr/>
            <p:nvPr/>
          </p:nvSpPr>
          <p:spPr>
            <a:xfrm>
              <a:off x="1959275" y="61427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5" y="821"/>
                    <a:pt x="1095" y="517"/>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1" name="Google Shape;32391;p14"/>
            <p:cNvSpPr/>
            <p:nvPr/>
          </p:nvSpPr>
          <p:spPr>
            <a:xfrm>
              <a:off x="1960025" y="714575"/>
              <a:ext cx="25875" cy="24350"/>
            </a:xfrm>
            <a:custGeom>
              <a:avLst/>
              <a:gdLst/>
              <a:ahLst/>
              <a:cxnLst/>
              <a:rect l="l" t="t" r="r" b="b"/>
              <a:pathLst>
                <a:path w="1035" h="974" extrusionOk="0">
                  <a:moveTo>
                    <a:pt x="517" y="1"/>
                  </a:moveTo>
                  <a:cubicBezTo>
                    <a:pt x="244" y="1"/>
                    <a:pt x="1" y="214"/>
                    <a:pt x="1" y="487"/>
                  </a:cubicBezTo>
                  <a:cubicBezTo>
                    <a:pt x="1" y="761"/>
                    <a:pt x="244" y="974"/>
                    <a:pt x="517" y="974"/>
                  </a:cubicBezTo>
                  <a:cubicBezTo>
                    <a:pt x="821" y="974"/>
                    <a:pt x="1034" y="761"/>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2" name="Google Shape;32392;p14"/>
            <p:cNvSpPr/>
            <p:nvPr/>
          </p:nvSpPr>
          <p:spPr>
            <a:xfrm>
              <a:off x="1960800" y="814125"/>
              <a:ext cx="25100" cy="23600"/>
            </a:xfrm>
            <a:custGeom>
              <a:avLst/>
              <a:gdLst/>
              <a:ahLst/>
              <a:cxnLst/>
              <a:rect l="l" t="t" r="r" b="b"/>
              <a:pathLst>
                <a:path w="1004" h="944" extrusionOk="0">
                  <a:moveTo>
                    <a:pt x="486" y="1"/>
                  </a:moveTo>
                  <a:cubicBezTo>
                    <a:pt x="213" y="1"/>
                    <a:pt x="0" y="214"/>
                    <a:pt x="0" y="457"/>
                  </a:cubicBezTo>
                  <a:cubicBezTo>
                    <a:pt x="0" y="730"/>
                    <a:pt x="213" y="943"/>
                    <a:pt x="486" y="943"/>
                  </a:cubicBezTo>
                  <a:cubicBezTo>
                    <a:pt x="760" y="943"/>
                    <a:pt x="1003" y="730"/>
                    <a:pt x="1003" y="457"/>
                  </a:cubicBezTo>
                  <a:cubicBezTo>
                    <a:pt x="1003" y="214"/>
                    <a:pt x="760"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3" name="Google Shape;32393;p14"/>
            <p:cNvSpPr/>
            <p:nvPr/>
          </p:nvSpPr>
          <p:spPr>
            <a:xfrm>
              <a:off x="1961550" y="913675"/>
              <a:ext cx="23575" cy="22075"/>
            </a:xfrm>
            <a:custGeom>
              <a:avLst/>
              <a:gdLst/>
              <a:ahLst/>
              <a:cxnLst/>
              <a:rect l="l" t="t" r="r" b="b"/>
              <a:pathLst>
                <a:path w="943" h="883" extrusionOk="0">
                  <a:moveTo>
                    <a:pt x="456" y="1"/>
                  </a:moveTo>
                  <a:cubicBezTo>
                    <a:pt x="213" y="1"/>
                    <a:pt x="0" y="183"/>
                    <a:pt x="0" y="457"/>
                  </a:cubicBezTo>
                  <a:cubicBezTo>
                    <a:pt x="0" y="700"/>
                    <a:pt x="213" y="882"/>
                    <a:pt x="456" y="882"/>
                  </a:cubicBezTo>
                  <a:cubicBezTo>
                    <a:pt x="730" y="882"/>
                    <a:pt x="943" y="700"/>
                    <a:pt x="943" y="457"/>
                  </a:cubicBezTo>
                  <a:cubicBezTo>
                    <a:pt x="943"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4" name="Google Shape;32394;p14"/>
            <p:cNvSpPr/>
            <p:nvPr/>
          </p:nvSpPr>
          <p:spPr>
            <a:xfrm>
              <a:off x="1961550" y="1013225"/>
              <a:ext cx="23575" cy="21300"/>
            </a:xfrm>
            <a:custGeom>
              <a:avLst/>
              <a:gdLst/>
              <a:ahLst/>
              <a:cxnLst/>
              <a:rect l="l" t="t" r="r" b="b"/>
              <a:pathLst>
                <a:path w="943" h="852" extrusionOk="0">
                  <a:moveTo>
                    <a:pt x="456" y="0"/>
                  </a:moveTo>
                  <a:cubicBezTo>
                    <a:pt x="213" y="0"/>
                    <a:pt x="0" y="183"/>
                    <a:pt x="0" y="426"/>
                  </a:cubicBezTo>
                  <a:cubicBezTo>
                    <a:pt x="0" y="669"/>
                    <a:pt x="213" y="852"/>
                    <a:pt x="456" y="852"/>
                  </a:cubicBezTo>
                  <a:cubicBezTo>
                    <a:pt x="730" y="852"/>
                    <a:pt x="943" y="669"/>
                    <a:pt x="943" y="426"/>
                  </a:cubicBezTo>
                  <a:cubicBezTo>
                    <a:pt x="943"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5" name="Google Shape;32395;p14"/>
            <p:cNvSpPr/>
            <p:nvPr/>
          </p:nvSpPr>
          <p:spPr>
            <a:xfrm>
              <a:off x="1962300" y="1112775"/>
              <a:ext cx="22075" cy="20525"/>
            </a:xfrm>
            <a:custGeom>
              <a:avLst/>
              <a:gdLst/>
              <a:ahLst/>
              <a:cxnLst/>
              <a:rect l="l" t="t" r="r" b="b"/>
              <a:pathLst>
                <a:path w="883" h="821" extrusionOk="0">
                  <a:moveTo>
                    <a:pt x="426" y="0"/>
                  </a:moveTo>
                  <a:cubicBezTo>
                    <a:pt x="183" y="0"/>
                    <a:pt x="1" y="183"/>
                    <a:pt x="1" y="395"/>
                  </a:cubicBezTo>
                  <a:cubicBezTo>
                    <a:pt x="1" y="639"/>
                    <a:pt x="183" y="821"/>
                    <a:pt x="426" y="821"/>
                  </a:cubicBezTo>
                  <a:cubicBezTo>
                    <a:pt x="670" y="821"/>
                    <a:pt x="882" y="639"/>
                    <a:pt x="882" y="395"/>
                  </a:cubicBezTo>
                  <a:cubicBezTo>
                    <a:pt x="882" y="183"/>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6" name="Google Shape;32396;p14"/>
            <p:cNvSpPr/>
            <p:nvPr/>
          </p:nvSpPr>
          <p:spPr>
            <a:xfrm>
              <a:off x="1962300" y="1212325"/>
              <a:ext cx="21300" cy="19775"/>
            </a:xfrm>
            <a:custGeom>
              <a:avLst/>
              <a:gdLst/>
              <a:ahLst/>
              <a:cxnLst/>
              <a:rect l="l" t="t" r="r" b="b"/>
              <a:pathLst>
                <a:path w="852" h="791" extrusionOk="0">
                  <a:moveTo>
                    <a:pt x="426" y="0"/>
                  </a:moveTo>
                  <a:cubicBezTo>
                    <a:pt x="214" y="0"/>
                    <a:pt x="1" y="182"/>
                    <a:pt x="1" y="395"/>
                  </a:cubicBezTo>
                  <a:cubicBezTo>
                    <a:pt x="1" y="608"/>
                    <a:pt x="214" y="790"/>
                    <a:pt x="426" y="790"/>
                  </a:cubicBezTo>
                  <a:cubicBezTo>
                    <a:pt x="670" y="790"/>
                    <a:pt x="852" y="608"/>
                    <a:pt x="852" y="395"/>
                  </a:cubicBezTo>
                  <a:cubicBezTo>
                    <a:pt x="85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7" name="Google Shape;32397;p14"/>
            <p:cNvSpPr/>
            <p:nvPr/>
          </p:nvSpPr>
          <p:spPr>
            <a:xfrm>
              <a:off x="1963075" y="1311850"/>
              <a:ext cx="20525" cy="19025"/>
            </a:xfrm>
            <a:custGeom>
              <a:avLst/>
              <a:gdLst/>
              <a:ahLst/>
              <a:cxnLst/>
              <a:rect l="l" t="t" r="r" b="b"/>
              <a:pathLst>
                <a:path w="821" h="761" extrusionOk="0">
                  <a:moveTo>
                    <a:pt x="395" y="1"/>
                  </a:moveTo>
                  <a:cubicBezTo>
                    <a:pt x="183" y="1"/>
                    <a:pt x="0" y="153"/>
                    <a:pt x="0" y="366"/>
                  </a:cubicBezTo>
                  <a:cubicBezTo>
                    <a:pt x="0" y="578"/>
                    <a:pt x="183" y="761"/>
                    <a:pt x="395" y="761"/>
                  </a:cubicBezTo>
                  <a:cubicBezTo>
                    <a:pt x="639" y="761"/>
                    <a:pt x="821" y="578"/>
                    <a:pt x="821" y="366"/>
                  </a:cubicBezTo>
                  <a:cubicBezTo>
                    <a:pt x="821" y="153"/>
                    <a:pt x="639"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8" name="Google Shape;32398;p14"/>
            <p:cNvSpPr/>
            <p:nvPr/>
          </p:nvSpPr>
          <p:spPr>
            <a:xfrm>
              <a:off x="1963825" y="1411400"/>
              <a:ext cx="19025" cy="18275"/>
            </a:xfrm>
            <a:custGeom>
              <a:avLst/>
              <a:gdLst/>
              <a:ahLst/>
              <a:cxnLst/>
              <a:rect l="l" t="t" r="r" b="b"/>
              <a:pathLst>
                <a:path w="761" h="731" extrusionOk="0">
                  <a:moveTo>
                    <a:pt x="365" y="1"/>
                  </a:moveTo>
                  <a:cubicBezTo>
                    <a:pt x="153" y="1"/>
                    <a:pt x="1" y="153"/>
                    <a:pt x="1" y="365"/>
                  </a:cubicBezTo>
                  <a:cubicBezTo>
                    <a:pt x="1" y="548"/>
                    <a:pt x="153" y="730"/>
                    <a:pt x="365" y="730"/>
                  </a:cubicBezTo>
                  <a:cubicBezTo>
                    <a:pt x="578" y="730"/>
                    <a:pt x="761" y="548"/>
                    <a:pt x="761" y="365"/>
                  </a:cubicBezTo>
                  <a:cubicBezTo>
                    <a:pt x="761"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9" name="Google Shape;32399;p14"/>
            <p:cNvSpPr/>
            <p:nvPr/>
          </p:nvSpPr>
          <p:spPr>
            <a:xfrm>
              <a:off x="1963825" y="1510200"/>
              <a:ext cx="19025" cy="18250"/>
            </a:xfrm>
            <a:custGeom>
              <a:avLst/>
              <a:gdLst/>
              <a:ahLst/>
              <a:cxnLst/>
              <a:rect l="l" t="t" r="r" b="b"/>
              <a:pathLst>
                <a:path w="761" h="730" extrusionOk="0">
                  <a:moveTo>
                    <a:pt x="365" y="0"/>
                  </a:moveTo>
                  <a:cubicBezTo>
                    <a:pt x="183" y="0"/>
                    <a:pt x="1" y="183"/>
                    <a:pt x="1" y="365"/>
                  </a:cubicBezTo>
                  <a:cubicBezTo>
                    <a:pt x="1" y="547"/>
                    <a:pt x="183" y="730"/>
                    <a:pt x="365" y="730"/>
                  </a:cubicBezTo>
                  <a:cubicBezTo>
                    <a:pt x="578" y="730"/>
                    <a:pt x="761" y="547"/>
                    <a:pt x="761" y="365"/>
                  </a:cubicBezTo>
                  <a:cubicBezTo>
                    <a:pt x="761" y="183"/>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0" name="Google Shape;32400;p14"/>
            <p:cNvSpPr/>
            <p:nvPr/>
          </p:nvSpPr>
          <p:spPr>
            <a:xfrm>
              <a:off x="1964600" y="1610500"/>
              <a:ext cx="17500" cy="15975"/>
            </a:xfrm>
            <a:custGeom>
              <a:avLst/>
              <a:gdLst/>
              <a:ahLst/>
              <a:cxnLst/>
              <a:rect l="l" t="t" r="r" b="b"/>
              <a:pathLst>
                <a:path w="700" h="639" extrusionOk="0">
                  <a:moveTo>
                    <a:pt x="334" y="0"/>
                  </a:moveTo>
                  <a:cubicBezTo>
                    <a:pt x="152" y="0"/>
                    <a:pt x="0" y="122"/>
                    <a:pt x="0" y="304"/>
                  </a:cubicBezTo>
                  <a:cubicBezTo>
                    <a:pt x="0" y="487"/>
                    <a:pt x="152" y="639"/>
                    <a:pt x="334" y="639"/>
                  </a:cubicBezTo>
                  <a:cubicBezTo>
                    <a:pt x="547" y="639"/>
                    <a:pt x="699" y="487"/>
                    <a:pt x="699" y="304"/>
                  </a:cubicBezTo>
                  <a:cubicBezTo>
                    <a:pt x="699" y="122"/>
                    <a:pt x="547" y="0"/>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1" name="Google Shape;32401;p14"/>
            <p:cNvSpPr/>
            <p:nvPr/>
          </p:nvSpPr>
          <p:spPr>
            <a:xfrm>
              <a:off x="1964600" y="1709275"/>
              <a:ext cx="16725" cy="16000"/>
            </a:xfrm>
            <a:custGeom>
              <a:avLst/>
              <a:gdLst/>
              <a:ahLst/>
              <a:cxnLst/>
              <a:rect l="l" t="t" r="r" b="b"/>
              <a:pathLst>
                <a:path w="669" h="640" extrusionOk="0">
                  <a:moveTo>
                    <a:pt x="334" y="1"/>
                  </a:moveTo>
                  <a:cubicBezTo>
                    <a:pt x="152" y="1"/>
                    <a:pt x="0" y="153"/>
                    <a:pt x="0" y="335"/>
                  </a:cubicBezTo>
                  <a:cubicBezTo>
                    <a:pt x="0" y="518"/>
                    <a:pt x="152" y="639"/>
                    <a:pt x="334" y="639"/>
                  </a:cubicBezTo>
                  <a:cubicBezTo>
                    <a:pt x="517" y="639"/>
                    <a:pt x="669" y="518"/>
                    <a:pt x="669" y="335"/>
                  </a:cubicBezTo>
                  <a:cubicBezTo>
                    <a:pt x="669" y="15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2" name="Google Shape;32402;p14"/>
            <p:cNvSpPr/>
            <p:nvPr/>
          </p:nvSpPr>
          <p:spPr>
            <a:xfrm>
              <a:off x="1965350" y="1808825"/>
              <a:ext cx="15975" cy="15225"/>
            </a:xfrm>
            <a:custGeom>
              <a:avLst/>
              <a:gdLst/>
              <a:ahLst/>
              <a:cxnLst/>
              <a:rect l="l" t="t" r="r" b="b"/>
              <a:pathLst>
                <a:path w="639" h="609" extrusionOk="0">
                  <a:moveTo>
                    <a:pt x="304" y="1"/>
                  </a:moveTo>
                  <a:cubicBezTo>
                    <a:pt x="122" y="1"/>
                    <a:pt x="0" y="153"/>
                    <a:pt x="0" y="305"/>
                  </a:cubicBezTo>
                  <a:cubicBezTo>
                    <a:pt x="0" y="487"/>
                    <a:pt x="122" y="609"/>
                    <a:pt x="304" y="609"/>
                  </a:cubicBezTo>
                  <a:cubicBezTo>
                    <a:pt x="487" y="609"/>
                    <a:pt x="639" y="487"/>
                    <a:pt x="639" y="305"/>
                  </a:cubicBezTo>
                  <a:cubicBezTo>
                    <a:pt x="639" y="153"/>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3" name="Google Shape;32403;p14"/>
            <p:cNvSpPr/>
            <p:nvPr/>
          </p:nvSpPr>
          <p:spPr>
            <a:xfrm>
              <a:off x="1965350" y="1908375"/>
              <a:ext cx="15225" cy="14450"/>
            </a:xfrm>
            <a:custGeom>
              <a:avLst/>
              <a:gdLst/>
              <a:ahLst/>
              <a:cxnLst/>
              <a:rect l="l" t="t" r="r" b="b"/>
              <a:pathLst>
                <a:path w="609" h="578" extrusionOk="0">
                  <a:moveTo>
                    <a:pt x="304" y="0"/>
                  </a:moveTo>
                  <a:cubicBezTo>
                    <a:pt x="152" y="0"/>
                    <a:pt x="0" y="122"/>
                    <a:pt x="0" y="304"/>
                  </a:cubicBezTo>
                  <a:cubicBezTo>
                    <a:pt x="0" y="456"/>
                    <a:pt x="152" y="578"/>
                    <a:pt x="304" y="578"/>
                  </a:cubicBezTo>
                  <a:cubicBezTo>
                    <a:pt x="487" y="578"/>
                    <a:pt x="608" y="456"/>
                    <a:pt x="608" y="30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4" name="Google Shape;32404;p14"/>
            <p:cNvSpPr/>
            <p:nvPr/>
          </p:nvSpPr>
          <p:spPr>
            <a:xfrm>
              <a:off x="1966100" y="2007925"/>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5" name="Google Shape;32405;p14"/>
            <p:cNvSpPr/>
            <p:nvPr/>
          </p:nvSpPr>
          <p:spPr>
            <a:xfrm>
              <a:off x="1966100" y="2107475"/>
              <a:ext cx="14475" cy="12925"/>
            </a:xfrm>
            <a:custGeom>
              <a:avLst/>
              <a:gdLst/>
              <a:ahLst/>
              <a:cxnLst/>
              <a:rect l="l" t="t" r="r" b="b"/>
              <a:pathLst>
                <a:path w="579" h="517" extrusionOk="0">
                  <a:moveTo>
                    <a:pt x="274" y="0"/>
                  </a:moveTo>
                  <a:cubicBezTo>
                    <a:pt x="122" y="0"/>
                    <a:pt x="1" y="122"/>
                    <a:pt x="1" y="243"/>
                  </a:cubicBezTo>
                  <a:cubicBezTo>
                    <a:pt x="1" y="395"/>
                    <a:pt x="122" y="517"/>
                    <a:pt x="274" y="517"/>
                  </a:cubicBezTo>
                  <a:cubicBezTo>
                    <a:pt x="426" y="517"/>
                    <a:pt x="578" y="395"/>
                    <a:pt x="578" y="243"/>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6" name="Google Shape;32406;p14"/>
            <p:cNvSpPr/>
            <p:nvPr/>
          </p:nvSpPr>
          <p:spPr>
            <a:xfrm>
              <a:off x="1966100" y="2206250"/>
              <a:ext cx="13700" cy="12950"/>
            </a:xfrm>
            <a:custGeom>
              <a:avLst/>
              <a:gdLst/>
              <a:ahLst/>
              <a:cxnLst/>
              <a:rect l="l" t="t" r="r" b="b"/>
              <a:pathLst>
                <a:path w="548" h="518" extrusionOk="0">
                  <a:moveTo>
                    <a:pt x="274" y="0"/>
                  </a:moveTo>
                  <a:cubicBezTo>
                    <a:pt x="122" y="0"/>
                    <a:pt x="1" y="122"/>
                    <a:pt x="1" y="274"/>
                  </a:cubicBezTo>
                  <a:cubicBezTo>
                    <a:pt x="1" y="396"/>
                    <a:pt x="122" y="517"/>
                    <a:pt x="274" y="517"/>
                  </a:cubicBezTo>
                  <a:cubicBezTo>
                    <a:pt x="426" y="517"/>
                    <a:pt x="548" y="396"/>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7" name="Google Shape;32407;p14"/>
            <p:cNvSpPr/>
            <p:nvPr/>
          </p:nvSpPr>
          <p:spPr>
            <a:xfrm>
              <a:off x="1966875" y="2306550"/>
              <a:ext cx="12175" cy="11425"/>
            </a:xfrm>
            <a:custGeom>
              <a:avLst/>
              <a:gdLst/>
              <a:ahLst/>
              <a:cxnLst/>
              <a:rect l="l" t="t" r="r" b="b"/>
              <a:pathLst>
                <a:path w="487" h="457" extrusionOk="0">
                  <a:moveTo>
                    <a:pt x="243" y="1"/>
                  </a:moveTo>
                  <a:cubicBezTo>
                    <a:pt x="122" y="1"/>
                    <a:pt x="0" y="92"/>
                    <a:pt x="0" y="213"/>
                  </a:cubicBezTo>
                  <a:cubicBezTo>
                    <a:pt x="0" y="335"/>
                    <a:pt x="122" y="457"/>
                    <a:pt x="243" y="457"/>
                  </a:cubicBezTo>
                  <a:cubicBezTo>
                    <a:pt x="395" y="457"/>
                    <a:pt x="487" y="335"/>
                    <a:pt x="487" y="213"/>
                  </a:cubicBezTo>
                  <a:cubicBezTo>
                    <a:pt x="487" y="9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8" name="Google Shape;32408;p14"/>
            <p:cNvSpPr/>
            <p:nvPr/>
          </p:nvSpPr>
          <p:spPr>
            <a:xfrm>
              <a:off x="1967625" y="2405350"/>
              <a:ext cx="11425" cy="11425"/>
            </a:xfrm>
            <a:custGeom>
              <a:avLst/>
              <a:gdLst/>
              <a:ahLst/>
              <a:cxnLst/>
              <a:rect l="l" t="t" r="r" b="b"/>
              <a:pathLst>
                <a:path w="457" h="457" extrusionOk="0">
                  <a:moveTo>
                    <a:pt x="213" y="0"/>
                  </a:moveTo>
                  <a:cubicBezTo>
                    <a:pt x="92" y="0"/>
                    <a:pt x="1" y="122"/>
                    <a:pt x="1" y="243"/>
                  </a:cubicBezTo>
                  <a:cubicBezTo>
                    <a:pt x="1" y="365"/>
                    <a:pt x="92" y="456"/>
                    <a:pt x="213" y="456"/>
                  </a:cubicBezTo>
                  <a:cubicBezTo>
                    <a:pt x="365" y="456"/>
                    <a:pt x="457" y="365"/>
                    <a:pt x="457" y="243"/>
                  </a:cubicBezTo>
                  <a:cubicBezTo>
                    <a:pt x="457" y="122"/>
                    <a:pt x="36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9" name="Google Shape;32409;p14"/>
            <p:cNvSpPr/>
            <p:nvPr/>
          </p:nvSpPr>
          <p:spPr>
            <a:xfrm>
              <a:off x="1967625" y="2504875"/>
              <a:ext cx="11425" cy="10675"/>
            </a:xfrm>
            <a:custGeom>
              <a:avLst/>
              <a:gdLst/>
              <a:ahLst/>
              <a:cxnLst/>
              <a:rect l="l" t="t" r="r" b="b"/>
              <a:pathLst>
                <a:path w="457" h="427" extrusionOk="0">
                  <a:moveTo>
                    <a:pt x="213" y="1"/>
                  </a:moveTo>
                  <a:cubicBezTo>
                    <a:pt x="92" y="1"/>
                    <a:pt x="1" y="92"/>
                    <a:pt x="1" y="214"/>
                  </a:cubicBezTo>
                  <a:cubicBezTo>
                    <a:pt x="1" y="335"/>
                    <a:pt x="92" y="426"/>
                    <a:pt x="213" y="426"/>
                  </a:cubicBezTo>
                  <a:cubicBezTo>
                    <a:pt x="335" y="426"/>
                    <a:pt x="457" y="335"/>
                    <a:pt x="457" y="214"/>
                  </a:cubicBezTo>
                  <a:cubicBezTo>
                    <a:pt x="457"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0" name="Google Shape;32410;p14"/>
            <p:cNvSpPr/>
            <p:nvPr/>
          </p:nvSpPr>
          <p:spPr>
            <a:xfrm>
              <a:off x="1967625" y="2604425"/>
              <a:ext cx="10675" cy="9900"/>
            </a:xfrm>
            <a:custGeom>
              <a:avLst/>
              <a:gdLst/>
              <a:ahLst/>
              <a:cxnLst/>
              <a:rect l="l" t="t" r="r" b="b"/>
              <a:pathLst>
                <a:path w="427" h="396" extrusionOk="0">
                  <a:moveTo>
                    <a:pt x="213" y="1"/>
                  </a:moveTo>
                  <a:cubicBezTo>
                    <a:pt x="92" y="1"/>
                    <a:pt x="1" y="92"/>
                    <a:pt x="1" y="183"/>
                  </a:cubicBezTo>
                  <a:cubicBezTo>
                    <a:pt x="1"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1" name="Google Shape;32411;p14"/>
            <p:cNvSpPr/>
            <p:nvPr/>
          </p:nvSpPr>
          <p:spPr>
            <a:xfrm>
              <a:off x="1968400" y="2703975"/>
              <a:ext cx="9900" cy="9150"/>
            </a:xfrm>
            <a:custGeom>
              <a:avLst/>
              <a:gdLst/>
              <a:ahLst/>
              <a:cxnLst/>
              <a:rect l="l" t="t" r="r" b="b"/>
              <a:pathLst>
                <a:path w="396" h="366" extrusionOk="0">
                  <a:moveTo>
                    <a:pt x="182" y="1"/>
                  </a:moveTo>
                  <a:cubicBezTo>
                    <a:pt x="91" y="1"/>
                    <a:pt x="0" y="61"/>
                    <a:pt x="0" y="183"/>
                  </a:cubicBezTo>
                  <a:cubicBezTo>
                    <a:pt x="0" y="274"/>
                    <a:pt x="91" y="365"/>
                    <a:pt x="182" y="365"/>
                  </a:cubicBezTo>
                  <a:cubicBezTo>
                    <a:pt x="304" y="365"/>
                    <a:pt x="395" y="274"/>
                    <a:pt x="395" y="183"/>
                  </a:cubicBezTo>
                  <a:cubicBezTo>
                    <a:pt x="395" y="61"/>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2" name="Google Shape;32412;p14"/>
            <p:cNvSpPr/>
            <p:nvPr/>
          </p:nvSpPr>
          <p:spPr>
            <a:xfrm>
              <a:off x="1968400" y="2802775"/>
              <a:ext cx="9125" cy="9125"/>
            </a:xfrm>
            <a:custGeom>
              <a:avLst/>
              <a:gdLst/>
              <a:ahLst/>
              <a:cxnLst/>
              <a:rect l="l" t="t" r="r" b="b"/>
              <a:pathLst>
                <a:path w="365" h="365" extrusionOk="0">
                  <a:moveTo>
                    <a:pt x="182" y="0"/>
                  </a:moveTo>
                  <a:cubicBezTo>
                    <a:pt x="91" y="0"/>
                    <a:pt x="0" y="91"/>
                    <a:pt x="0" y="182"/>
                  </a:cubicBezTo>
                  <a:cubicBezTo>
                    <a:pt x="0" y="274"/>
                    <a:pt x="91" y="365"/>
                    <a:pt x="182" y="365"/>
                  </a:cubicBezTo>
                  <a:cubicBezTo>
                    <a:pt x="304" y="365"/>
                    <a:pt x="365" y="274"/>
                    <a:pt x="365" y="182"/>
                  </a:cubicBezTo>
                  <a:cubicBezTo>
                    <a:pt x="365" y="9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3" name="Google Shape;32413;p14"/>
            <p:cNvSpPr/>
            <p:nvPr/>
          </p:nvSpPr>
          <p:spPr>
            <a:xfrm>
              <a:off x="1969150" y="2902300"/>
              <a:ext cx="8375" cy="8400"/>
            </a:xfrm>
            <a:custGeom>
              <a:avLst/>
              <a:gdLst/>
              <a:ahLst/>
              <a:cxnLst/>
              <a:rect l="l" t="t" r="r" b="b"/>
              <a:pathLst>
                <a:path w="335" h="336" extrusionOk="0">
                  <a:moveTo>
                    <a:pt x="152" y="1"/>
                  </a:moveTo>
                  <a:cubicBezTo>
                    <a:pt x="61" y="1"/>
                    <a:pt x="0" y="92"/>
                    <a:pt x="0" y="183"/>
                  </a:cubicBezTo>
                  <a:cubicBezTo>
                    <a:pt x="0" y="274"/>
                    <a:pt x="61" y="335"/>
                    <a:pt x="152" y="335"/>
                  </a:cubicBezTo>
                  <a:cubicBezTo>
                    <a:pt x="244" y="335"/>
                    <a:pt x="335" y="274"/>
                    <a:pt x="335" y="183"/>
                  </a:cubicBezTo>
                  <a:cubicBezTo>
                    <a:pt x="335" y="9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4" name="Google Shape;32414;p14"/>
            <p:cNvSpPr/>
            <p:nvPr/>
          </p:nvSpPr>
          <p:spPr>
            <a:xfrm>
              <a:off x="1969150" y="3001850"/>
              <a:ext cx="8375" cy="7625"/>
            </a:xfrm>
            <a:custGeom>
              <a:avLst/>
              <a:gdLst/>
              <a:ahLst/>
              <a:cxnLst/>
              <a:rect l="l" t="t" r="r" b="b"/>
              <a:pathLst>
                <a:path w="335" h="305" extrusionOk="0">
                  <a:moveTo>
                    <a:pt x="152" y="1"/>
                  </a:moveTo>
                  <a:cubicBezTo>
                    <a:pt x="61" y="1"/>
                    <a:pt x="0" y="61"/>
                    <a:pt x="0" y="153"/>
                  </a:cubicBezTo>
                  <a:cubicBezTo>
                    <a:pt x="0" y="244"/>
                    <a:pt x="61" y="305"/>
                    <a:pt x="152" y="305"/>
                  </a:cubicBezTo>
                  <a:cubicBezTo>
                    <a:pt x="244" y="305"/>
                    <a:pt x="335" y="244"/>
                    <a:pt x="335" y="153"/>
                  </a:cubicBezTo>
                  <a:cubicBezTo>
                    <a:pt x="335" y="61"/>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5" name="Google Shape;32415;p14"/>
            <p:cNvSpPr/>
            <p:nvPr/>
          </p:nvSpPr>
          <p:spPr>
            <a:xfrm>
              <a:off x="1969150" y="3101400"/>
              <a:ext cx="7625" cy="6875"/>
            </a:xfrm>
            <a:custGeom>
              <a:avLst/>
              <a:gdLst/>
              <a:ahLst/>
              <a:cxnLst/>
              <a:rect l="l" t="t" r="r" b="b"/>
              <a:pathLst>
                <a:path w="305" h="275"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6" name="Google Shape;32416;p14"/>
            <p:cNvSpPr/>
            <p:nvPr/>
          </p:nvSpPr>
          <p:spPr>
            <a:xfrm>
              <a:off x="1969150" y="3200175"/>
              <a:ext cx="7625" cy="7625"/>
            </a:xfrm>
            <a:custGeom>
              <a:avLst/>
              <a:gdLst/>
              <a:ahLst/>
              <a:cxnLst/>
              <a:rect l="l" t="t" r="r" b="b"/>
              <a:pathLst>
                <a:path w="305" h="305" extrusionOk="0">
                  <a:moveTo>
                    <a:pt x="152" y="1"/>
                  </a:moveTo>
                  <a:cubicBezTo>
                    <a:pt x="92" y="1"/>
                    <a:pt x="0" y="62"/>
                    <a:pt x="0" y="153"/>
                  </a:cubicBezTo>
                  <a:cubicBezTo>
                    <a:pt x="0" y="214"/>
                    <a:pt x="92" y="305"/>
                    <a:pt x="152" y="305"/>
                  </a:cubicBezTo>
                  <a:cubicBezTo>
                    <a:pt x="244" y="305"/>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7" name="Google Shape;32417;p14"/>
            <p:cNvSpPr/>
            <p:nvPr/>
          </p:nvSpPr>
          <p:spPr>
            <a:xfrm>
              <a:off x="1969900" y="3299725"/>
              <a:ext cx="6875" cy="6875"/>
            </a:xfrm>
            <a:custGeom>
              <a:avLst/>
              <a:gdLst/>
              <a:ahLst/>
              <a:cxnLst/>
              <a:rect l="l" t="t" r="r" b="b"/>
              <a:pathLst>
                <a:path w="275" h="275" extrusionOk="0">
                  <a:moveTo>
                    <a:pt x="122" y="1"/>
                  </a:moveTo>
                  <a:cubicBezTo>
                    <a:pt x="62" y="1"/>
                    <a:pt x="1" y="62"/>
                    <a:pt x="1" y="122"/>
                  </a:cubicBezTo>
                  <a:cubicBezTo>
                    <a:pt x="1" y="214"/>
                    <a:pt x="62" y="274"/>
                    <a:pt x="122" y="274"/>
                  </a:cubicBezTo>
                  <a:cubicBezTo>
                    <a:pt x="214" y="274"/>
                    <a:pt x="274" y="214"/>
                    <a:pt x="274" y="122"/>
                  </a:cubicBezTo>
                  <a:cubicBezTo>
                    <a:pt x="274" y="62"/>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8" name="Google Shape;32418;p14"/>
            <p:cNvSpPr/>
            <p:nvPr/>
          </p:nvSpPr>
          <p:spPr>
            <a:xfrm>
              <a:off x="1969900" y="3399275"/>
              <a:ext cx="6875" cy="6100"/>
            </a:xfrm>
            <a:custGeom>
              <a:avLst/>
              <a:gdLst/>
              <a:ahLst/>
              <a:cxnLst/>
              <a:rect l="l" t="t" r="r" b="b"/>
              <a:pathLst>
                <a:path w="275" h="244" extrusionOk="0">
                  <a:moveTo>
                    <a:pt x="122" y="1"/>
                  </a:moveTo>
                  <a:cubicBezTo>
                    <a:pt x="62" y="1"/>
                    <a:pt x="1" y="31"/>
                    <a:pt x="1" y="122"/>
                  </a:cubicBezTo>
                  <a:cubicBezTo>
                    <a:pt x="1" y="183"/>
                    <a:pt x="62" y="244"/>
                    <a:pt x="122" y="244"/>
                  </a:cubicBezTo>
                  <a:cubicBezTo>
                    <a:pt x="214" y="244"/>
                    <a:pt x="274" y="183"/>
                    <a:pt x="274" y="122"/>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9" name="Google Shape;32419;p14"/>
            <p:cNvSpPr/>
            <p:nvPr/>
          </p:nvSpPr>
          <p:spPr>
            <a:xfrm>
              <a:off x="1969900" y="3498050"/>
              <a:ext cx="6100" cy="6125"/>
            </a:xfrm>
            <a:custGeom>
              <a:avLst/>
              <a:gdLst/>
              <a:ahLst/>
              <a:cxnLst/>
              <a:rect l="l" t="t" r="r" b="b"/>
              <a:pathLst>
                <a:path w="244" h="245" extrusionOk="0">
                  <a:moveTo>
                    <a:pt x="122" y="1"/>
                  </a:moveTo>
                  <a:cubicBezTo>
                    <a:pt x="62" y="1"/>
                    <a:pt x="1" y="62"/>
                    <a:pt x="1" y="123"/>
                  </a:cubicBezTo>
                  <a:cubicBezTo>
                    <a:pt x="1" y="183"/>
                    <a:pt x="62" y="244"/>
                    <a:pt x="122" y="244"/>
                  </a:cubicBezTo>
                  <a:cubicBezTo>
                    <a:pt x="183" y="244"/>
                    <a:pt x="244" y="183"/>
                    <a:pt x="244" y="123"/>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0" name="Google Shape;32420;p14"/>
            <p:cNvSpPr/>
            <p:nvPr/>
          </p:nvSpPr>
          <p:spPr>
            <a:xfrm>
              <a:off x="1969900" y="3597600"/>
              <a:ext cx="6100" cy="5350"/>
            </a:xfrm>
            <a:custGeom>
              <a:avLst/>
              <a:gdLst/>
              <a:ahLst/>
              <a:cxnLst/>
              <a:rect l="l" t="t" r="r" b="b"/>
              <a:pathLst>
                <a:path w="244" h="214" extrusionOk="0">
                  <a:moveTo>
                    <a:pt x="122" y="1"/>
                  </a:moveTo>
                  <a:cubicBezTo>
                    <a:pt x="62" y="1"/>
                    <a:pt x="1" y="31"/>
                    <a:pt x="1" y="92"/>
                  </a:cubicBezTo>
                  <a:cubicBezTo>
                    <a:pt x="1" y="153"/>
                    <a:pt x="62" y="214"/>
                    <a:pt x="122" y="214"/>
                  </a:cubicBezTo>
                  <a:cubicBezTo>
                    <a:pt x="183" y="214"/>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1" name="Google Shape;32421;p14"/>
            <p:cNvSpPr/>
            <p:nvPr/>
          </p:nvSpPr>
          <p:spPr>
            <a:xfrm>
              <a:off x="1970675" y="3697150"/>
              <a:ext cx="5325" cy="4575"/>
            </a:xfrm>
            <a:custGeom>
              <a:avLst/>
              <a:gdLst/>
              <a:ahLst/>
              <a:cxnLst/>
              <a:rect l="l" t="t" r="r" b="b"/>
              <a:pathLst>
                <a:path w="213" h="183" extrusionOk="0">
                  <a:moveTo>
                    <a:pt x="91" y="1"/>
                  </a:moveTo>
                  <a:cubicBezTo>
                    <a:pt x="31" y="1"/>
                    <a:pt x="0" y="31"/>
                    <a:pt x="0" y="92"/>
                  </a:cubicBezTo>
                  <a:cubicBezTo>
                    <a:pt x="0" y="153"/>
                    <a:pt x="31" y="183"/>
                    <a:pt x="91" y="183"/>
                  </a:cubicBezTo>
                  <a:cubicBezTo>
                    <a:pt x="152" y="183"/>
                    <a:pt x="213" y="153"/>
                    <a:pt x="213" y="92"/>
                  </a:cubicBezTo>
                  <a:cubicBezTo>
                    <a:pt x="21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2" name="Google Shape;32422;p14"/>
            <p:cNvSpPr/>
            <p:nvPr/>
          </p:nvSpPr>
          <p:spPr>
            <a:xfrm>
              <a:off x="1970675" y="3795950"/>
              <a:ext cx="4575" cy="4575"/>
            </a:xfrm>
            <a:custGeom>
              <a:avLst/>
              <a:gdLst/>
              <a:ahLst/>
              <a:cxnLst/>
              <a:rect l="l" t="t" r="r" b="b"/>
              <a:pathLst>
                <a:path w="183" h="183" extrusionOk="0">
                  <a:moveTo>
                    <a:pt x="91" y="0"/>
                  </a:moveTo>
                  <a:cubicBezTo>
                    <a:pt x="61" y="0"/>
                    <a:pt x="0" y="61"/>
                    <a:pt x="0" y="91"/>
                  </a:cubicBezTo>
                  <a:cubicBezTo>
                    <a:pt x="0" y="152"/>
                    <a:pt x="61" y="182"/>
                    <a:pt x="91" y="182"/>
                  </a:cubicBezTo>
                  <a:cubicBezTo>
                    <a:pt x="152" y="182"/>
                    <a:pt x="183" y="152"/>
                    <a:pt x="183" y="91"/>
                  </a:cubicBezTo>
                  <a:cubicBezTo>
                    <a:pt x="18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3" name="Google Shape;32423;p14"/>
            <p:cNvSpPr/>
            <p:nvPr/>
          </p:nvSpPr>
          <p:spPr>
            <a:xfrm>
              <a:off x="1970675" y="3895475"/>
              <a:ext cx="4575" cy="4600"/>
            </a:xfrm>
            <a:custGeom>
              <a:avLst/>
              <a:gdLst/>
              <a:ahLst/>
              <a:cxnLst/>
              <a:rect l="l" t="t" r="r" b="b"/>
              <a:pathLst>
                <a:path w="183" h="184" extrusionOk="0">
                  <a:moveTo>
                    <a:pt x="91" y="1"/>
                  </a:moveTo>
                  <a:cubicBezTo>
                    <a:pt x="61" y="1"/>
                    <a:pt x="0" y="31"/>
                    <a:pt x="0" y="92"/>
                  </a:cubicBezTo>
                  <a:cubicBezTo>
                    <a:pt x="0" y="122"/>
                    <a:pt x="61" y="183"/>
                    <a:pt x="91" y="183"/>
                  </a:cubicBezTo>
                  <a:cubicBezTo>
                    <a:pt x="152" y="183"/>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4" name="Google Shape;32424;p14"/>
            <p:cNvSpPr/>
            <p:nvPr/>
          </p:nvSpPr>
          <p:spPr>
            <a:xfrm>
              <a:off x="1971425" y="3995025"/>
              <a:ext cx="3825" cy="3825"/>
            </a:xfrm>
            <a:custGeom>
              <a:avLst/>
              <a:gdLst/>
              <a:ahLst/>
              <a:cxnLst/>
              <a:rect l="l" t="t" r="r" b="b"/>
              <a:pathLst>
                <a:path w="153" h="153" extrusionOk="0">
                  <a:moveTo>
                    <a:pt x="61" y="1"/>
                  </a:moveTo>
                  <a:cubicBezTo>
                    <a:pt x="31" y="1"/>
                    <a:pt x="1" y="31"/>
                    <a:pt x="1" y="61"/>
                  </a:cubicBezTo>
                  <a:cubicBezTo>
                    <a:pt x="1" y="92"/>
                    <a:pt x="31" y="153"/>
                    <a:pt x="61" y="153"/>
                  </a:cubicBezTo>
                  <a:cubicBezTo>
                    <a:pt x="122" y="153"/>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5" name="Google Shape;32425;p14"/>
            <p:cNvSpPr/>
            <p:nvPr/>
          </p:nvSpPr>
          <p:spPr>
            <a:xfrm>
              <a:off x="1971425" y="4093825"/>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6" name="Google Shape;32426;p14"/>
            <p:cNvSpPr/>
            <p:nvPr/>
          </p:nvSpPr>
          <p:spPr>
            <a:xfrm>
              <a:off x="1971425" y="4193350"/>
              <a:ext cx="3825" cy="3075"/>
            </a:xfrm>
            <a:custGeom>
              <a:avLst/>
              <a:gdLst/>
              <a:ahLst/>
              <a:cxnLst/>
              <a:rect l="l" t="t" r="r" b="b"/>
              <a:pathLst>
                <a:path w="153" h="123" extrusionOk="0">
                  <a:moveTo>
                    <a:pt x="61" y="1"/>
                  </a:moveTo>
                  <a:cubicBezTo>
                    <a:pt x="31" y="1"/>
                    <a:pt x="1" y="31"/>
                    <a:pt x="1" y="62"/>
                  </a:cubicBezTo>
                  <a:cubicBezTo>
                    <a:pt x="1" y="92"/>
                    <a:pt x="31" y="123"/>
                    <a:pt x="61" y="123"/>
                  </a:cubicBezTo>
                  <a:cubicBezTo>
                    <a:pt x="122" y="123"/>
                    <a:pt x="153" y="92"/>
                    <a:pt x="153" y="62"/>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7" name="Google Shape;32427;p14"/>
            <p:cNvSpPr/>
            <p:nvPr/>
          </p:nvSpPr>
          <p:spPr>
            <a:xfrm>
              <a:off x="1852125" y="314875"/>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1004" y="1217"/>
                    <a:pt x="1277" y="943"/>
                    <a:pt x="1277" y="609"/>
                  </a:cubicBezTo>
                  <a:cubicBezTo>
                    <a:pt x="1277"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8" name="Google Shape;32428;p14"/>
            <p:cNvSpPr/>
            <p:nvPr/>
          </p:nvSpPr>
          <p:spPr>
            <a:xfrm>
              <a:off x="1852125" y="413675"/>
              <a:ext cx="31950" cy="31175"/>
            </a:xfrm>
            <a:custGeom>
              <a:avLst/>
              <a:gdLst/>
              <a:ahLst/>
              <a:cxnLst/>
              <a:rect l="l" t="t" r="r" b="b"/>
              <a:pathLst>
                <a:path w="1278" h="1247" extrusionOk="0">
                  <a:moveTo>
                    <a:pt x="639" y="0"/>
                  </a:moveTo>
                  <a:cubicBezTo>
                    <a:pt x="274" y="0"/>
                    <a:pt x="0" y="274"/>
                    <a:pt x="0" y="639"/>
                  </a:cubicBezTo>
                  <a:cubicBezTo>
                    <a:pt x="0" y="973"/>
                    <a:pt x="274" y="1247"/>
                    <a:pt x="639" y="1247"/>
                  </a:cubicBezTo>
                  <a:cubicBezTo>
                    <a:pt x="1004" y="1247"/>
                    <a:pt x="1277" y="973"/>
                    <a:pt x="1277" y="639"/>
                  </a:cubicBezTo>
                  <a:cubicBezTo>
                    <a:pt x="1277"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9" name="Google Shape;32429;p14"/>
            <p:cNvSpPr/>
            <p:nvPr/>
          </p:nvSpPr>
          <p:spPr>
            <a:xfrm>
              <a:off x="1852875" y="513975"/>
              <a:ext cx="30425" cy="28900"/>
            </a:xfrm>
            <a:custGeom>
              <a:avLst/>
              <a:gdLst/>
              <a:ahLst/>
              <a:cxnLst/>
              <a:rect l="l" t="t" r="r" b="b"/>
              <a:pathLst>
                <a:path w="1217" h="1156" extrusionOk="0">
                  <a:moveTo>
                    <a:pt x="609" y="1"/>
                  </a:moveTo>
                  <a:cubicBezTo>
                    <a:pt x="274" y="1"/>
                    <a:pt x="1" y="244"/>
                    <a:pt x="1" y="578"/>
                  </a:cubicBezTo>
                  <a:cubicBezTo>
                    <a:pt x="1" y="912"/>
                    <a:pt x="274" y="1156"/>
                    <a:pt x="609" y="1156"/>
                  </a:cubicBezTo>
                  <a:cubicBezTo>
                    <a:pt x="943" y="1156"/>
                    <a:pt x="1217" y="912"/>
                    <a:pt x="1217" y="578"/>
                  </a:cubicBezTo>
                  <a:cubicBezTo>
                    <a:pt x="1217"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0" name="Google Shape;32430;p14"/>
            <p:cNvSpPr/>
            <p:nvPr/>
          </p:nvSpPr>
          <p:spPr>
            <a:xfrm>
              <a:off x="1852875" y="613525"/>
              <a:ext cx="30425" cy="28150"/>
            </a:xfrm>
            <a:custGeom>
              <a:avLst/>
              <a:gdLst/>
              <a:ahLst/>
              <a:cxnLst/>
              <a:rect l="l" t="t" r="r" b="b"/>
              <a:pathLst>
                <a:path w="1217" h="1126" extrusionOk="0">
                  <a:moveTo>
                    <a:pt x="609" y="0"/>
                  </a:moveTo>
                  <a:cubicBezTo>
                    <a:pt x="274" y="0"/>
                    <a:pt x="1" y="244"/>
                    <a:pt x="1" y="547"/>
                  </a:cubicBezTo>
                  <a:cubicBezTo>
                    <a:pt x="1" y="882"/>
                    <a:pt x="274" y="1125"/>
                    <a:pt x="609" y="1125"/>
                  </a:cubicBezTo>
                  <a:cubicBezTo>
                    <a:pt x="943" y="1125"/>
                    <a:pt x="1217" y="882"/>
                    <a:pt x="1217" y="547"/>
                  </a:cubicBezTo>
                  <a:cubicBezTo>
                    <a:pt x="1217"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1" name="Google Shape;32431;p14"/>
            <p:cNvSpPr/>
            <p:nvPr/>
          </p:nvSpPr>
          <p:spPr>
            <a:xfrm>
              <a:off x="1853650" y="713075"/>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2" name="Google Shape;32432;p14"/>
            <p:cNvSpPr/>
            <p:nvPr/>
          </p:nvSpPr>
          <p:spPr>
            <a:xfrm>
              <a:off x="1854400" y="812625"/>
              <a:ext cx="27375" cy="26600"/>
            </a:xfrm>
            <a:custGeom>
              <a:avLst/>
              <a:gdLst/>
              <a:ahLst/>
              <a:cxnLst/>
              <a:rect l="l" t="t" r="r" b="b"/>
              <a:pathLst>
                <a:path w="1095" h="1064" extrusionOk="0">
                  <a:moveTo>
                    <a:pt x="548" y="0"/>
                  </a:moveTo>
                  <a:cubicBezTo>
                    <a:pt x="244" y="0"/>
                    <a:pt x="1" y="243"/>
                    <a:pt x="1" y="517"/>
                  </a:cubicBezTo>
                  <a:cubicBezTo>
                    <a:pt x="1" y="821"/>
                    <a:pt x="244" y="1064"/>
                    <a:pt x="548" y="1064"/>
                  </a:cubicBezTo>
                  <a:cubicBezTo>
                    <a:pt x="852" y="106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3" name="Google Shape;32433;p14"/>
            <p:cNvSpPr/>
            <p:nvPr/>
          </p:nvSpPr>
          <p:spPr>
            <a:xfrm>
              <a:off x="1854400" y="912150"/>
              <a:ext cx="27375" cy="25100"/>
            </a:xfrm>
            <a:custGeom>
              <a:avLst/>
              <a:gdLst/>
              <a:ahLst/>
              <a:cxnLst/>
              <a:rect l="l" t="t" r="r" b="b"/>
              <a:pathLst>
                <a:path w="1095" h="1004" extrusionOk="0">
                  <a:moveTo>
                    <a:pt x="548" y="1"/>
                  </a:moveTo>
                  <a:cubicBezTo>
                    <a:pt x="244" y="1"/>
                    <a:pt x="1" y="214"/>
                    <a:pt x="1" y="518"/>
                  </a:cubicBezTo>
                  <a:cubicBezTo>
                    <a:pt x="1" y="791"/>
                    <a:pt x="244" y="1004"/>
                    <a:pt x="548" y="1004"/>
                  </a:cubicBezTo>
                  <a:cubicBezTo>
                    <a:pt x="852" y="1004"/>
                    <a:pt x="1095" y="791"/>
                    <a:pt x="1095" y="518"/>
                  </a:cubicBezTo>
                  <a:cubicBezTo>
                    <a:pt x="1095" y="21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4" name="Google Shape;32434;p14"/>
            <p:cNvSpPr/>
            <p:nvPr/>
          </p:nvSpPr>
          <p:spPr>
            <a:xfrm>
              <a:off x="1855175" y="1011700"/>
              <a:ext cx="25850" cy="24350"/>
            </a:xfrm>
            <a:custGeom>
              <a:avLst/>
              <a:gdLst/>
              <a:ahLst/>
              <a:cxnLst/>
              <a:rect l="l" t="t" r="r" b="b"/>
              <a:pathLst>
                <a:path w="1034" h="974" extrusionOk="0">
                  <a:moveTo>
                    <a:pt x="517" y="1"/>
                  </a:moveTo>
                  <a:cubicBezTo>
                    <a:pt x="243" y="1"/>
                    <a:pt x="0" y="213"/>
                    <a:pt x="0" y="487"/>
                  </a:cubicBezTo>
                  <a:cubicBezTo>
                    <a:pt x="0" y="761"/>
                    <a:pt x="243" y="973"/>
                    <a:pt x="517" y="973"/>
                  </a:cubicBezTo>
                  <a:cubicBezTo>
                    <a:pt x="790" y="973"/>
                    <a:pt x="1034" y="761"/>
                    <a:pt x="1034" y="487"/>
                  </a:cubicBezTo>
                  <a:cubicBezTo>
                    <a:pt x="1034" y="213"/>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5" name="Google Shape;32435;p14"/>
            <p:cNvSpPr/>
            <p:nvPr/>
          </p:nvSpPr>
          <p:spPr>
            <a:xfrm>
              <a:off x="1855925" y="1111250"/>
              <a:ext cx="24350" cy="23575"/>
            </a:xfrm>
            <a:custGeom>
              <a:avLst/>
              <a:gdLst/>
              <a:ahLst/>
              <a:cxnLst/>
              <a:rect l="l" t="t" r="r" b="b"/>
              <a:pathLst>
                <a:path w="974" h="943" extrusionOk="0">
                  <a:moveTo>
                    <a:pt x="487" y="0"/>
                  </a:moveTo>
                  <a:cubicBezTo>
                    <a:pt x="213" y="0"/>
                    <a:pt x="0" y="213"/>
                    <a:pt x="0" y="456"/>
                  </a:cubicBezTo>
                  <a:cubicBezTo>
                    <a:pt x="0" y="730"/>
                    <a:pt x="213" y="943"/>
                    <a:pt x="487" y="943"/>
                  </a:cubicBezTo>
                  <a:cubicBezTo>
                    <a:pt x="760" y="943"/>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6" name="Google Shape;32436;p14"/>
            <p:cNvSpPr/>
            <p:nvPr/>
          </p:nvSpPr>
          <p:spPr>
            <a:xfrm>
              <a:off x="1856675" y="1210800"/>
              <a:ext cx="22825" cy="22050"/>
            </a:xfrm>
            <a:custGeom>
              <a:avLst/>
              <a:gdLst/>
              <a:ahLst/>
              <a:cxnLst/>
              <a:rect l="l" t="t" r="r" b="b"/>
              <a:pathLst>
                <a:path w="913" h="882" extrusionOk="0">
                  <a:moveTo>
                    <a:pt x="457" y="0"/>
                  </a:moveTo>
                  <a:cubicBezTo>
                    <a:pt x="214" y="0"/>
                    <a:pt x="1" y="213"/>
                    <a:pt x="1" y="456"/>
                  </a:cubicBezTo>
                  <a:cubicBezTo>
                    <a:pt x="1" y="699"/>
                    <a:pt x="214" y="882"/>
                    <a:pt x="457" y="882"/>
                  </a:cubicBezTo>
                  <a:cubicBezTo>
                    <a:pt x="700" y="882"/>
                    <a:pt x="913" y="699"/>
                    <a:pt x="913" y="45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7" name="Google Shape;32437;p14"/>
            <p:cNvSpPr/>
            <p:nvPr/>
          </p:nvSpPr>
          <p:spPr>
            <a:xfrm>
              <a:off x="1856675" y="1310350"/>
              <a:ext cx="22825" cy="22050"/>
            </a:xfrm>
            <a:custGeom>
              <a:avLst/>
              <a:gdLst/>
              <a:ahLst/>
              <a:cxnLst/>
              <a:rect l="l" t="t" r="r" b="b"/>
              <a:pathLst>
                <a:path w="913" h="882" extrusionOk="0">
                  <a:moveTo>
                    <a:pt x="457" y="0"/>
                  </a:moveTo>
                  <a:cubicBezTo>
                    <a:pt x="214" y="0"/>
                    <a:pt x="1" y="182"/>
                    <a:pt x="1" y="426"/>
                  </a:cubicBezTo>
                  <a:cubicBezTo>
                    <a:pt x="1" y="669"/>
                    <a:pt x="214" y="882"/>
                    <a:pt x="457" y="882"/>
                  </a:cubicBezTo>
                  <a:cubicBezTo>
                    <a:pt x="700" y="882"/>
                    <a:pt x="913" y="669"/>
                    <a:pt x="913" y="426"/>
                  </a:cubicBezTo>
                  <a:cubicBezTo>
                    <a:pt x="913"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8" name="Google Shape;32438;p14"/>
            <p:cNvSpPr/>
            <p:nvPr/>
          </p:nvSpPr>
          <p:spPr>
            <a:xfrm>
              <a:off x="1856675" y="1409875"/>
              <a:ext cx="22825" cy="20550"/>
            </a:xfrm>
            <a:custGeom>
              <a:avLst/>
              <a:gdLst/>
              <a:ahLst/>
              <a:cxnLst/>
              <a:rect l="l" t="t" r="r" b="b"/>
              <a:pathLst>
                <a:path w="913" h="822" extrusionOk="0">
                  <a:moveTo>
                    <a:pt x="457" y="1"/>
                  </a:moveTo>
                  <a:cubicBezTo>
                    <a:pt x="214" y="1"/>
                    <a:pt x="1" y="183"/>
                    <a:pt x="1" y="426"/>
                  </a:cubicBezTo>
                  <a:cubicBezTo>
                    <a:pt x="1" y="639"/>
                    <a:pt x="214" y="822"/>
                    <a:pt x="457" y="822"/>
                  </a:cubicBezTo>
                  <a:cubicBezTo>
                    <a:pt x="700" y="822"/>
                    <a:pt x="913" y="63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9" name="Google Shape;32439;p14"/>
            <p:cNvSpPr/>
            <p:nvPr/>
          </p:nvSpPr>
          <p:spPr>
            <a:xfrm>
              <a:off x="1857450" y="150942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0" name="Google Shape;32440;p14"/>
            <p:cNvSpPr/>
            <p:nvPr/>
          </p:nvSpPr>
          <p:spPr>
            <a:xfrm>
              <a:off x="1858200" y="1608975"/>
              <a:ext cx="19775" cy="19025"/>
            </a:xfrm>
            <a:custGeom>
              <a:avLst/>
              <a:gdLst/>
              <a:ahLst/>
              <a:cxnLst/>
              <a:rect l="l" t="t" r="r" b="b"/>
              <a:pathLst>
                <a:path w="791" h="761" extrusionOk="0">
                  <a:moveTo>
                    <a:pt x="396" y="1"/>
                  </a:moveTo>
                  <a:cubicBezTo>
                    <a:pt x="183" y="1"/>
                    <a:pt x="1" y="183"/>
                    <a:pt x="1" y="365"/>
                  </a:cubicBezTo>
                  <a:cubicBezTo>
                    <a:pt x="1" y="578"/>
                    <a:pt x="183" y="760"/>
                    <a:pt x="396" y="760"/>
                  </a:cubicBezTo>
                  <a:cubicBezTo>
                    <a:pt x="609" y="760"/>
                    <a:pt x="791" y="578"/>
                    <a:pt x="791" y="365"/>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1" name="Google Shape;32441;p14"/>
            <p:cNvSpPr/>
            <p:nvPr/>
          </p:nvSpPr>
          <p:spPr>
            <a:xfrm>
              <a:off x="1858200" y="1708525"/>
              <a:ext cx="19775" cy="18250"/>
            </a:xfrm>
            <a:custGeom>
              <a:avLst/>
              <a:gdLst/>
              <a:ahLst/>
              <a:cxnLst/>
              <a:rect l="l" t="t" r="r" b="b"/>
              <a:pathLst>
                <a:path w="791" h="730" extrusionOk="0">
                  <a:moveTo>
                    <a:pt x="396" y="0"/>
                  </a:moveTo>
                  <a:cubicBezTo>
                    <a:pt x="183" y="0"/>
                    <a:pt x="1" y="152"/>
                    <a:pt x="1" y="365"/>
                  </a:cubicBezTo>
                  <a:cubicBezTo>
                    <a:pt x="1" y="548"/>
                    <a:pt x="183" y="730"/>
                    <a:pt x="396" y="730"/>
                  </a:cubicBezTo>
                  <a:cubicBezTo>
                    <a:pt x="609" y="730"/>
                    <a:pt x="791" y="54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2" name="Google Shape;32442;p14"/>
            <p:cNvSpPr/>
            <p:nvPr/>
          </p:nvSpPr>
          <p:spPr>
            <a:xfrm>
              <a:off x="1858975" y="1808075"/>
              <a:ext cx="18250" cy="16725"/>
            </a:xfrm>
            <a:custGeom>
              <a:avLst/>
              <a:gdLst/>
              <a:ahLst/>
              <a:cxnLst/>
              <a:rect l="l" t="t" r="r" b="b"/>
              <a:pathLst>
                <a:path w="730" h="669" extrusionOk="0">
                  <a:moveTo>
                    <a:pt x="365" y="0"/>
                  </a:moveTo>
                  <a:cubicBezTo>
                    <a:pt x="152" y="0"/>
                    <a:pt x="0" y="152"/>
                    <a:pt x="0" y="335"/>
                  </a:cubicBezTo>
                  <a:cubicBezTo>
                    <a:pt x="0" y="517"/>
                    <a:pt x="152" y="669"/>
                    <a:pt x="365" y="669"/>
                  </a:cubicBezTo>
                  <a:cubicBezTo>
                    <a:pt x="578" y="669"/>
                    <a:pt x="730" y="51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3" name="Google Shape;32443;p14"/>
            <p:cNvSpPr/>
            <p:nvPr/>
          </p:nvSpPr>
          <p:spPr>
            <a:xfrm>
              <a:off x="1858975" y="1907625"/>
              <a:ext cx="17500" cy="15975"/>
            </a:xfrm>
            <a:custGeom>
              <a:avLst/>
              <a:gdLst/>
              <a:ahLst/>
              <a:cxnLst/>
              <a:rect l="l" t="t" r="r" b="b"/>
              <a:pathLst>
                <a:path w="700" h="639" extrusionOk="0">
                  <a:moveTo>
                    <a:pt x="365" y="0"/>
                  </a:moveTo>
                  <a:cubicBezTo>
                    <a:pt x="182" y="0"/>
                    <a:pt x="0" y="152"/>
                    <a:pt x="0" y="334"/>
                  </a:cubicBezTo>
                  <a:cubicBezTo>
                    <a:pt x="0" y="517"/>
                    <a:pt x="182" y="638"/>
                    <a:pt x="365" y="638"/>
                  </a:cubicBezTo>
                  <a:cubicBezTo>
                    <a:pt x="547" y="638"/>
                    <a:pt x="699" y="517"/>
                    <a:pt x="699" y="334"/>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4" name="Google Shape;32444;p14"/>
            <p:cNvSpPr/>
            <p:nvPr/>
          </p:nvSpPr>
          <p:spPr>
            <a:xfrm>
              <a:off x="1859725" y="2007150"/>
              <a:ext cx="16750" cy="16000"/>
            </a:xfrm>
            <a:custGeom>
              <a:avLst/>
              <a:gdLst/>
              <a:ahLst/>
              <a:cxnLst/>
              <a:rect l="l" t="t" r="r" b="b"/>
              <a:pathLst>
                <a:path w="670" h="640" extrusionOk="0">
                  <a:moveTo>
                    <a:pt x="335" y="1"/>
                  </a:moveTo>
                  <a:cubicBezTo>
                    <a:pt x="152" y="1"/>
                    <a:pt x="0" y="122"/>
                    <a:pt x="0" y="305"/>
                  </a:cubicBezTo>
                  <a:cubicBezTo>
                    <a:pt x="0" y="487"/>
                    <a:pt x="152" y="639"/>
                    <a:pt x="335" y="639"/>
                  </a:cubicBezTo>
                  <a:cubicBezTo>
                    <a:pt x="517" y="639"/>
                    <a:pt x="669" y="487"/>
                    <a:pt x="669" y="305"/>
                  </a:cubicBezTo>
                  <a:cubicBezTo>
                    <a:pt x="669" y="122"/>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5" name="Google Shape;32445;p14"/>
            <p:cNvSpPr/>
            <p:nvPr/>
          </p:nvSpPr>
          <p:spPr>
            <a:xfrm>
              <a:off x="1860475" y="2106700"/>
              <a:ext cx="15225" cy="14475"/>
            </a:xfrm>
            <a:custGeom>
              <a:avLst/>
              <a:gdLst/>
              <a:ahLst/>
              <a:cxnLst/>
              <a:rect l="l" t="t" r="r" b="b"/>
              <a:pathLst>
                <a:path w="609" h="579" extrusionOk="0">
                  <a:moveTo>
                    <a:pt x="305" y="1"/>
                  </a:moveTo>
                  <a:cubicBezTo>
                    <a:pt x="122" y="1"/>
                    <a:pt x="1" y="122"/>
                    <a:pt x="1" y="274"/>
                  </a:cubicBezTo>
                  <a:cubicBezTo>
                    <a:pt x="1" y="457"/>
                    <a:pt x="122"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6" name="Google Shape;32446;p14"/>
            <p:cNvSpPr/>
            <p:nvPr/>
          </p:nvSpPr>
          <p:spPr>
            <a:xfrm>
              <a:off x="1860475" y="2205500"/>
              <a:ext cx="15225" cy="14450"/>
            </a:xfrm>
            <a:custGeom>
              <a:avLst/>
              <a:gdLst/>
              <a:ahLst/>
              <a:cxnLst/>
              <a:rect l="l" t="t" r="r" b="b"/>
              <a:pathLst>
                <a:path w="609" h="578" extrusionOk="0">
                  <a:moveTo>
                    <a:pt x="305" y="0"/>
                  </a:moveTo>
                  <a:cubicBezTo>
                    <a:pt x="122" y="0"/>
                    <a:pt x="1" y="152"/>
                    <a:pt x="1" y="304"/>
                  </a:cubicBezTo>
                  <a:cubicBezTo>
                    <a:pt x="1" y="456"/>
                    <a:pt x="122" y="578"/>
                    <a:pt x="305" y="578"/>
                  </a:cubicBezTo>
                  <a:cubicBezTo>
                    <a:pt x="457" y="578"/>
                    <a:pt x="609" y="456"/>
                    <a:pt x="609" y="304"/>
                  </a:cubicBezTo>
                  <a:cubicBezTo>
                    <a:pt x="609" y="15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7" name="Google Shape;32447;p14"/>
            <p:cNvSpPr/>
            <p:nvPr/>
          </p:nvSpPr>
          <p:spPr>
            <a:xfrm>
              <a:off x="1860475" y="2305025"/>
              <a:ext cx="15225" cy="13725"/>
            </a:xfrm>
            <a:custGeom>
              <a:avLst/>
              <a:gdLst/>
              <a:ahLst/>
              <a:cxnLst/>
              <a:rect l="l" t="t" r="r" b="b"/>
              <a:pathLst>
                <a:path w="609" h="549" extrusionOk="0">
                  <a:moveTo>
                    <a:pt x="305" y="1"/>
                  </a:moveTo>
                  <a:cubicBezTo>
                    <a:pt x="153" y="1"/>
                    <a:pt x="1" y="123"/>
                    <a:pt x="1" y="274"/>
                  </a:cubicBezTo>
                  <a:cubicBezTo>
                    <a:pt x="1" y="426"/>
                    <a:pt x="153" y="548"/>
                    <a:pt x="305" y="548"/>
                  </a:cubicBezTo>
                  <a:cubicBezTo>
                    <a:pt x="457" y="548"/>
                    <a:pt x="609" y="426"/>
                    <a:pt x="609" y="274"/>
                  </a:cubicBezTo>
                  <a:cubicBezTo>
                    <a:pt x="609"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8" name="Google Shape;32448;p14"/>
            <p:cNvSpPr/>
            <p:nvPr/>
          </p:nvSpPr>
          <p:spPr>
            <a:xfrm>
              <a:off x="1861250" y="2404575"/>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7" y="39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9" name="Google Shape;32449;p14"/>
            <p:cNvSpPr/>
            <p:nvPr/>
          </p:nvSpPr>
          <p:spPr>
            <a:xfrm>
              <a:off x="1862000" y="2504125"/>
              <a:ext cx="12175" cy="12175"/>
            </a:xfrm>
            <a:custGeom>
              <a:avLst/>
              <a:gdLst/>
              <a:ahLst/>
              <a:cxnLst/>
              <a:rect l="l" t="t" r="r" b="b"/>
              <a:pathLst>
                <a:path w="487" h="487" extrusionOk="0">
                  <a:moveTo>
                    <a:pt x="244" y="1"/>
                  </a:moveTo>
                  <a:cubicBezTo>
                    <a:pt x="92" y="1"/>
                    <a:pt x="1" y="122"/>
                    <a:pt x="1" y="244"/>
                  </a:cubicBezTo>
                  <a:cubicBezTo>
                    <a:pt x="1" y="365"/>
                    <a:pt x="9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0" name="Google Shape;32450;p14"/>
            <p:cNvSpPr/>
            <p:nvPr/>
          </p:nvSpPr>
          <p:spPr>
            <a:xfrm>
              <a:off x="1862000" y="2603675"/>
              <a:ext cx="12175" cy="11425"/>
            </a:xfrm>
            <a:custGeom>
              <a:avLst/>
              <a:gdLst/>
              <a:ahLst/>
              <a:cxnLst/>
              <a:rect l="l" t="t" r="r" b="b"/>
              <a:pathLst>
                <a:path w="487" h="457" extrusionOk="0">
                  <a:moveTo>
                    <a:pt x="244" y="0"/>
                  </a:moveTo>
                  <a:cubicBezTo>
                    <a:pt x="122" y="0"/>
                    <a:pt x="1" y="92"/>
                    <a:pt x="1" y="213"/>
                  </a:cubicBezTo>
                  <a:cubicBezTo>
                    <a:pt x="1" y="365"/>
                    <a:pt x="122" y="456"/>
                    <a:pt x="244" y="456"/>
                  </a:cubicBezTo>
                  <a:cubicBezTo>
                    <a:pt x="365" y="456"/>
                    <a:pt x="487" y="365"/>
                    <a:pt x="487" y="213"/>
                  </a:cubicBezTo>
                  <a:cubicBezTo>
                    <a:pt x="487" y="9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1" name="Google Shape;32451;p14"/>
            <p:cNvSpPr/>
            <p:nvPr/>
          </p:nvSpPr>
          <p:spPr>
            <a:xfrm>
              <a:off x="1862000" y="2703225"/>
              <a:ext cx="12175" cy="10650"/>
            </a:xfrm>
            <a:custGeom>
              <a:avLst/>
              <a:gdLst/>
              <a:ahLst/>
              <a:cxnLst/>
              <a:rect l="l" t="t" r="r" b="b"/>
              <a:pathLst>
                <a:path w="487" h="426" extrusionOk="0">
                  <a:moveTo>
                    <a:pt x="244" y="0"/>
                  </a:moveTo>
                  <a:cubicBezTo>
                    <a:pt x="122" y="0"/>
                    <a:pt x="1" y="91"/>
                    <a:pt x="1" y="213"/>
                  </a:cubicBezTo>
                  <a:cubicBezTo>
                    <a:pt x="1" y="335"/>
                    <a:pt x="122" y="426"/>
                    <a:pt x="244" y="426"/>
                  </a:cubicBezTo>
                  <a:cubicBezTo>
                    <a:pt x="365" y="42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2" name="Google Shape;32452;p14"/>
            <p:cNvSpPr/>
            <p:nvPr/>
          </p:nvSpPr>
          <p:spPr>
            <a:xfrm>
              <a:off x="1862775" y="2802000"/>
              <a:ext cx="10650" cy="10675"/>
            </a:xfrm>
            <a:custGeom>
              <a:avLst/>
              <a:gdLst/>
              <a:ahLst/>
              <a:cxnLst/>
              <a:rect l="l" t="t" r="r" b="b"/>
              <a:pathLst>
                <a:path w="426" h="427" extrusionOk="0">
                  <a:moveTo>
                    <a:pt x="213" y="1"/>
                  </a:moveTo>
                  <a:cubicBezTo>
                    <a:pt x="91" y="1"/>
                    <a:pt x="0" y="92"/>
                    <a:pt x="0" y="213"/>
                  </a:cubicBezTo>
                  <a:cubicBezTo>
                    <a:pt x="0" y="335"/>
                    <a:pt x="91" y="426"/>
                    <a:pt x="213" y="426"/>
                  </a:cubicBezTo>
                  <a:cubicBezTo>
                    <a:pt x="334" y="426"/>
                    <a:pt x="426" y="335"/>
                    <a:pt x="426" y="213"/>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3" name="Google Shape;32453;p14"/>
            <p:cNvSpPr/>
            <p:nvPr/>
          </p:nvSpPr>
          <p:spPr>
            <a:xfrm>
              <a:off x="1862775" y="2901550"/>
              <a:ext cx="10650" cy="9900"/>
            </a:xfrm>
            <a:custGeom>
              <a:avLst/>
              <a:gdLst/>
              <a:ahLst/>
              <a:cxnLst/>
              <a:rect l="l" t="t" r="r" b="b"/>
              <a:pathLst>
                <a:path w="426" h="396" extrusionOk="0">
                  <a:moveTo>
                    <a:pt x="213" y="0"/>
                  </a:moveTo>
                  <a:cubicBezTo>
                    <a:pt x="91" y="0"/>
                    <a:pt x="0" y="92"/>
                    <a:pt x="0" y="213"/>
                  </a:cubicBezTo>
                  <a:cubicBezTo>
                    <a:pt x="0" y="304"/>
                    <a:pt x="91" y="396"/>
                    <a:pt x="213" y="396"/>
                  </a:cubicBezTo>
                  <a:cubicBezTo>
                    <a:pt x="334" y="39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4" name="Google Shape;32454;p14"/>
            <p:cNvSpPr/>
            <p:nvPr/>
          </p:nvSpPr>
          <p:spPr>
            <a:xfrm>
              <a:off x="1862775" y="3001100"/>
              <a:ext cx="10650" cy="9150"/>
            </a:xfrm>
            <a:custGeom>
              <a:avLst/>
              <a:gdLst/>
              <a:ahLst/>
              <a:cxnLst/>
              <a:rect l="l" t="t" r="r" b="b"/>
              <a:pathLst>
                <a:path w="426" h="366" extrusionOk="0">
                  <a:moveTo>
                    <a:pt x="213" y="0"/>
                  </a:moveTo>
                  <a:cubicBezTo>
                    <a:pt x="91" y="0"/>
                    <a:pt x="0" y="91"/>
                    <a:pt x="0" y="183"/>
                  </a:cubicBezTo>
                  <a:cubicBezTo>
                    <a:pt x="0" y="274"/>
                    <a:pt x="91" y="365"/>
                    <a:pt x="213" y="365"/>
                  </a:cubicBezTo>
                  <a:cubicBezTo>
                    <a:pt x="334" y="365"/>
                    <a:pt x="426" y="27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5" name="Google Shape;32455;p14"/>
            <p:cNvSpPr/>
            <p:nvPr/>
          </p:nvSpPr>
          <p:spPr>
            <a:xfrm>
              <a:off x="1863525" y="3100650"/>
              <a:ext cx="9150" cy="8375"/>
            </a:xfrm>
            <a:custGeom>
              <a:avLst/>
              <a:gdLst/>
              <a:ahLst/>
              <a:cxnLst/>
              <a:rect l="l" t="t" r="r" b="b"/>
              <a:pathLst>
                <a:path w="366" h="335" extrusionOk="0">
                  <a:moveTo>
                    <a:pt x="183" y="0"/>
                  </a:moveTo>
                  <a:cubicBezTo>
                    <a:pt x="92" y="0"/>
                    <a:pt x="0" y="61"/>
                    <a:pt x="0" y="152"/>
                  </a:cubicBezTo>
                  <a:cubicBezTo>
                    <a:pt x="0" y="274"/>
                    <a:pt x="92" y="334"/>
                    <a:pt x="183" y="334"/>
                  </a:cubicBezTo>
                  <a:cubicBezTo>
                    <a:pt x="274" y="334"/>
                    <a:pt x="365" y="27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6" name="Google Shape;32456;p14"/>
            <p:cNvSpPr/>
            <p:nvPr/>
          </p:nvSpPr>
          <p:spPr>
            <a:xfrm>
              <a:off x="1863525" y="3199425"/>
              <a:ext cx="9150" cy="8375"/>
            </a:xfrm>
            <a:custGeom>
              <a:avLst/>
              <a:gdLst/>
              <a:ahLst/>
              <a:cxnLst/>
              <a:rect l="l" t="t" r="r" b="b"/>
              <a:pathLst>
                <a:path w="366" h="335" extrusionOk="0">
                  <a:moveTo>
                    <a:pt x="183" y="1"/>
                  </a:moveTo>
                  <a:cubicBezTo>
                    <a:pt x="92" y="1"/>
                    <a:pt x="0" y="92"/>
                    <a:pt x="0" y="183"/>
                  </a:cubicBezTo>
                  <a:cubicBezTo>
                    <a:pt x="0"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7" name="Google Shape;32457;p14"/>
            <p:cNvSpPr/>
            <p:nvPr/>
          </p:nvSpPr>
          <p:spPr>
            <a:xfrm>
              <a:off x="1864275" y="3298975"/>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8" name="Google Shape;32458;p14"/>
            <p:cNvSpPr/>
            <p:nvPr/>
          </p:nvSpPr>
          <p:spPr>
            <a:xfrm>
              <a:off x="1864275" y="3398525"/>
              <a:ext cx="7625" cy="6850"/>
            </a:xfrm>
            <a:custGeom>
              <a:avLst/>
              <a:gdLst/>
              <a:ahLst/>
              <a:cxnLst/>
              <a:rect l="l" t="t" r="r" b="b"/>
              <a:pathLst>
                <a:path w="305" h="274" extrusionOk="0">
                  <a:moveTo>
                    <a:pt x="153" y="0"/>
                  </a:moveTo>
                  <a:cubicBezTo>
                    <a:pt x="62" y="0"/>
                    <a:pt x="1" y="61"/>
                    <a:pt x="1" y="152"/>
                  </a:cubicBezTo>
                  <a:cubicBezTo>
                    <a:pt x="1" y="213"/>
                    <a:pt x="62"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9" name="Google Shape;32459;p14"/>
            <p:cNvSpPr/>
            <p:nvPr/>
          </p:nvSpPr>
          <p:spPr>
            <a:xfrm>
              <a:off x="1864275" y="3497300"/>
              <a:ext cx="7625" cy="7625"/>
            </a:xfrm>
            <a:custGeom>
              <a:avLst/>
              <a:gdLst/>
              <a:ahLst/>
              <a:cxnLst/>
              <a:rect l="l" t="t" r="r" b="b"/>
              <a:pathLst>
                <a:path w="305" h="305" extrusionOk="0">
                  <a:moveTo>
                    <a:pt x="153" y="1"/>
                  </a:moveTo>
                  <a:cubicBezTo>
                    <a:pt x="62" y="1"/>
                    <a:pt x="1" y="61"/>
                    <a:pt x="1" y="153"/>
                  </a:cubicBezTo>
                  <a:cubicBezTo>
                    <a:pt x="1" y="244"/>
                    <a:pt x="62" y="305"/>
                    <a:pt x="153" y="305"/>
                  </a:cubicBezTo>
                  <a:cubicBezTo>
                    <a:pt x="244" y="305"/>
                    <a:pt x="305" y="244"/>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0" name="Google Shape;32460;p14"/>
            <p:cNvSpPr/>
            <p:nvPr/>
          </p:nvSpPr>
          <p:spPr>
            <a:xfrm>
              <a:off x="1865050" y="3596850"/>
              <a:ext cx="6100" cy="6100"/>
            </a:xfrm>
            <a:custGeom>
              <a:avLst/>
              <a:gdLst/>
              <a:ahLst/>
              <a:cxnLst/>
              <a:rect l="l" t="t" r="r" b="b"/>
              <a:pathLst>
                <a:path w="244" h="244" extrusionOk="0">
                  <a:moveTo>
                    <a:pt x="122" y="0"/>
                  </a:moveTo>
                  <a:cubicBezTo>
                    <a:pt x="61" y="0"/>
                    <a:pt x="0" y="61"/>
                    <a:pt x="0" y="122"/>
                  </a:cubicBezTo>
                  <a:cubicBezTo>
                    <a:pt x="0" y="213"/>
                    <a:pt x="61" y="244"/>
                    <a:pt x="122" y="244"/>
                  </a:cubicBezTo>
                  <a:cubicBezTo>
                    <a:pt x="183" y="244"/>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1" name="Google Shape;32461;p14"/>
            <p:cNvSpPr/>
            <p:nvPr/>
          </p:nvSpPr>
          <p:spPr>
            <a:xfrm>
              <a:off x="1865050" y="3696400"/>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2" name="Google Shape;32462;p14"/>
            <p:cNvSpPr/>
            <p:nvPr/>
          </p:nvSpPr>
          <p:spPr>
            <a:xfrm>
              <a:off x="1865050" y="3795950"/>
              <a:ext cx="6100" cy="5325"/>
            </a:xfrm>
            <a:custGeom>
              <a:avLst/>
              <a:gdLst/>
              <a:ahLst/>
              <a:cxnLst/>
              <a:rect l="l" t="t" r="r" b="b"/>
              <a:pathLst>
                <a:path w="244" h="213" extrusionOk="0">
                  <a:moveTo>
                    <a:pt x="122" y="0"/>
                  </a:moveTo>
                  <a:cubicBezTo>
                    <a:pt x="61" y="0"/>
                    <a:pt x="0" y="30"/>
                    <a:pt x="0" y="91"/>
                  </a:cubicBezTo>
                  <a:cubicBezTo>
                    <a:pt x="0" y="152"/>
                    <a:pt x="61" y="213"/>
                    <a:pt x="122" y="213"/>
                  </a:cubicBezTo>
                  <a:cubicBezTo>
                    <a:pt x="183" y="213"/>
                    <a:pt x="243" y="152"/>
                    <a:pt x="243" y="91"/>
                  </a:cubicBezTo>
                  <a:cubicBezTo>
                    <a:pt x="243" y="30"/>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3" name="Google Shape;32463;p14"/>
            <p:cNvSpPr/>
            <p:nvPr/>
          </p:nvSpPr>
          <p:spPr>
            <a:xfrm>
              <a:off x="1865050" y="389472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4" name="Google Shape;32464;p14"/>
            <p:cNvSpPr/>
            <p:nvPr/>
          </p:nvSpPr>
          <p:spPr>
            <a:xfrm>
              <a:off x="1865800" y="3994275"/>
              <a:ext cx="4575" cy="4575"/>
            </a:xfrm>
            <a:custGeom>
              <a:avLst/>
              <a:gdLst/>
              <a:ahLst/>
              <a:cxnLst/>
              <a:rect l="l" t="t" r="r" b="b"/>
              <a:pathLst>
                <a:path w="183" h="183" extrusionOk="0">
                  <a:moveTo>
                    <a:pt x="92" y="0"/>
                  </a:moveTo>
                  <a:cubicBezTo>
                    <a:pt x="31" y="0"/>
                    <a:pt x="1" y="31"/>
                    <a:pt x="1" y="91"/>
                  </a:cubicBezTo>
                  <a:cubicBezTo>
                    <a:pt x="1" y="152"/>
                    <a:pt x="31" y="183"/>
                    <a:pt x="92" y="183"/>
                  </a:cubicBezTo>
                  <a:cubicBezTo>
                    <a:pt x="153" y="183"/>
                    <a:pt x="183" y="15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5" name="Google Shape;32465;p14"/>
            <p:cNvSpPr/>
            <p:nvPr/>
          </p:nvSpPr>
          <p:spPr>
            <a:xfrm>
              <a:off x="1865800" y="4093825"/>
              <a:ext cx="4575" cy="3825"/>
            </a:xfrm>
            <a:custGeom>
              <a:avLst/>
              <a:gdLst/>
              <a:ahLst/>
              <a:cxnLst/>
              <a:rect l="l" t="t" r="r" b="b"/>
              <a:pathLst>
                <a:path w="183" h="153" extrusionOk="0">
                  <a:moveTo>
                    <a:pt x="92" y="0"/>
                  </a:moveTo>
                  <a:cubicBezTo>
                    <a:pt x="31" y="0"/>
                    <a:pt x="1" y="31"/>
                    <a:pt x="1" y="61"/>
                  </a:cubicBezTo>
                  <a:cubicBezTo>
                    <a:pt x="1" y="122"/>
                    <a:pt x="31" y="152"/>
                    <a:pt x="92" y="152"/>
                  </a:cubicBezTo>
                  <a:cubicBezTo>
                    <a:pt x="153" y="152"/>
                    <a:pt x="183" y="122"/>
                    <a:pt x="183" y="6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6" name="Google Shape;32466;p14"/>
            <p:cNvSpPr/>
            <p:nvPr/>
          </p:nvSpPr>
          <p:spPr>
            <a:xfrm>
              <a:off x="1865800" y="4192600"/>
              <a:ext cx="4575" cy="3825"/>
            </a:xfrm>
            <a:custGeom>
              <a:avLst/>
              <a:gdLst/>
              <a:ahLst/>
              <a:cxnLst/>
              <a:rect l="l" t="t" r="r" b="b"/>
              <a:pathLst>
                <a:path w="183" h="153" extrusionOk="0">
                  <a:moveTo>
                    <a:pt x="92" y="1"/>
                  </a:moveTo>
                  <a:cubicBezTo>
                    <a:pt x="61" y="1"/>
                    <a:pt x="1" y="31"/>
                    <a:pt x="1" y="92"/>
                  </a:cubicBezTo>
                  <a:cubicBezTo>
                    <a:pt x="1" y="122"/>
                    <a:pt x="61" y="153"/>
                    <a:pt x="92" y="153"/>
                  </a:cubicBezTo>
                  <a:cubicBezTo>
                    <a:pt x="122" y="153"/>
                    <a:pt x="183" y="122"/>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7" name="Google Shape;32467;p14"/>
            <p:cNvSpPr/>
            <p:nvPr/>
          </p:nvSpPr>
          <p:spPr>
            <a:xfrm>
              <a:off x="1865800" y="4292150"/>
              <a:ext cx="4575" cy="3825"/>
            </a:xfrm>
            <a:custGeom>
              <a:avLst/>
              <a:gdLst/>
              <a:ahLst/>
              <a:cxnLst/>
              <a:rect l="l" t="t" r="r" b="b"/>
              <a:pathLst>
                <a:path w="183" h="153" extrusionOk="0">
                  <a:moveTo>
                    <a:pt x="92" y="0"/>
                  </a:moveTo>
                  <a:cubicBezTo>
                    <a:pt x="61" y="0"/>
                    <a:pt x="1" y="31"/>
                    <a:pt x="1" y="61"/>
                  </a:cubicBezTo>
                  <a:cubicBezTo>
                    <a:pt x="1" y="122"/>
                    <a:pt x="61" y="152"/>
                    <a:pt x="92" y="152"/>
                  </a:cubicBezTo>
                  <a:cubicBezTo>
                    <a:pt x="122" y="152"/>
                    <a:pt x="183" y="122"/>
                    <a:pt x="183" y="61"/>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8" name="Google Shape;32468;p14"/>
            <p:cNvSpPr/>
            <p:nvPr/>
          </p:nvSpPr>
          <p:spPr>
            <a:xfrm>
              <a:off x="1866550" y="4391700"/>
              <a:ext cx="3075" cy="3050"/>
            </a:xfrm>
            <a:custGeom>
              <a:avLst/>
              <a:gdLst/>
              <a:ahLst/>
              <a:cxnLst/>
              <a:rect l="l" t="t" r="r" b="b"/>
              <a:pathLst>
                <a:path w="123" h="122" extrusionOk="0">
                  <a:moveTo>
                    <a:pt x="62" y="0"/>
                  </a:moveTo>
                  <a:cubicBezTo>
                    <a:pt x="31" y="0"/>
                    <a:pt x="1" y="0"/>
                    <a:pt x="1" y="61"/>
                  </a:cubicBezTo>
                  <a:cubicBezTo>
                    <a:pt x="1" y="91"/>
                    <a:pt x="31" y="122"/>
                    <a:pt x="62" y="122"/>
                  </a:cubicBezTo>
                  <a:cubicBezTo>
                    <a:pt x="92" y="122"/>
                    <a:pt x="123" y="91"/>
                    <a:pt x="123" y="61"/>
                  </a:cubicBezTo>
                  <a:cubicBezTo>
                    <a:pt x="123"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9" name="Google Shape;32469;p14"/>
            <p:cNvSpPr/>
            <p:nvPr/>
          </p:nvSpPr>
          <p:spPr>
            <a:xfrm>
              <a:off x="1866550" y="4490475"/>
              <a:ext cx="3075" cy="3075"/>
            </a:xfrm>
            <a:custGeom>
              <a:avLst/>
              <a:gdLst/>
              <a:ahLst/>
              <a:cxnLst/>
              <a:rect l="l" t="t" r="r" b="b"/>
              <a:pathLst>
                <a:path w="123" h="123" extrusionOk="0">
                  <a:moveTo>
                    <a:pt x="62" y="1"/>
                  </a:moveTo>
                  <a:cubicBezTo>
                    <a:pt x="31" y="1"/>
                    <a:pt x="1" y="31"/>
                    <a:pt x="1" y="61"/>
                  </a:cubicBezTo>
                  <a:cubicBezTo>
                    <a:pt x="1" y="92"/>
                    <a:pt x="31" y="122"/>
                    <a:pt x="62" y="122"/>
                  </a:cubicBezTo>
                  <a:cubicBezTo>
                    <a:pt x="92" y="122"/>
                    <a:pt x="123" y="92"/>
                    <a:pt x="123" y="61"/>
                  </a:cubicBezTo>
                  <a:cubicBezTo>
                    <a:pt x="12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0" name="Google Shape;32470;p14"/>
            <p:cNvSpPr/>
            <p:nvPr/>
          </p:nvSpPr>
          <p:spPr>
            <a:xfrm>
              <a:off x="1744975" y="313375"/>
              <a:ext cx="35750" cy="34200"/>
            </a:xfrm>
            <a:custGeom>
              <a:avLst/>
              <a:gdLst/>
              <a:ahLst/>
              <a:cxnLst/>
              <a:rect l="l" t="t" r="r" b="b"/>
              <a:pathLst>
                <a:path w="1430" h="1368" extrusionOk="0">
                  <a:moveTo>
                    <a:pt x="730" y="0"/>
                  </a:moveTo>
                  <a:cubicBezTo>
                    <a:pt x="335" y="0"/>
                    <a:pt x="1" y="304"/>
                    <a:pt x="1" y="669"/>
                  </a:cubicBezTo>
                  <a:cubicBezTo>
                    <a:pt x="1" y="1064"/>
                    <a:pt x="335"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1" name="Google Shape;32471;p14"/>
            <p:cNvSpPr/>
            <p:nvPr/>
          </p:nvSpPr>
          <p:spPr>
            <a:xfrm>
              <a:off x="1744975" y="412150"/>
              <a:ext cx="35750" cy="34225"/>
            </a:xfrm>
            <a:custGeom>
              <a:avLst/>
              <a:gdLst/>
              <a:ahLst/>
              <a:cxnLst/>
              <a:rect l="l" t="t" r="r" b="b"/>
              <a:pathLst>
                <a:path w="1430" h="1369" extrusionOk="0">
                  <a:moveTo>
                    <a:pt x="730" y="1"/>
                  </a:moveTo>
                  <a:cubicBezTo>
                    <a:pt x="335" y="1"/>
                    <a:pt x="1" y="304"/>
                    <a:pt x="1" y="700"/>
                  </a:cubicBezTo>
                  <a:cubicBezTo>
                    <a:pt x="1" y="1064"/>
                    <a:pt x="335" y="1368"/>
                    <a:pt x="730" y="1368"/>
                  </a:cubicBezTo>
                  <a:cubicBezTo>
                    <a:pt x="1125" y="1368"/>
                    <a:pt x="1429" y="1064"/>
                    <a:pt x="1429" y="700"/>
                  </a:cubicBezTo>
                  <a:cubicBezTo>
                    <a:pt x="1429" y="304"/>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2" name="Google Shape;32472;p14"/>
            <p:cNvSpPr/>
            <p:nvPr/>
          </p:nvSpPr>
          <p:spPr>
            <a:xfrm>
              <a:off x="1745750" y="512450"/>
              <a:ext cx="34200" cy="31950"/>
            </a:xfrm>
            <a:custGeom>
              <a:avLst/>
              <a:gdLst/>
              <a:ahLst/>
              <a:cxnLst/>
              <a:rect l="l" t="t" r="r" b="b"/>
              <a:pathLst>
                <a:path w="1368" h="1278" extrusionOk="0">
                  <a:moveTo>
                    <a:pt x="699" y="1"/>
                  </a:moveTo>
                  <a:cubicBezTo>
                    <a:pt x="304" y="1"/>
                    <a:pt x="0" y="274"/>
                    <a:pt x="0" y="639"/>
                  </a:cubicBezTo>
                  <a:cubicBezTo>
                    <a:pt x="0" y="1004"/>
                    <a:pt x="304" y="1277"/>
                    <a:pt x="699" y="1277"/>
                  </a:cubicBezTo>
                  <a:cubicBezTo>
                    <a:pt x="1064" y="1277"/>
                    <a:pt x="1368" y="1004"/>
                    <a:pt x="1368" y="639"/>
                  </a:cubicBezTo>
                  <a:cubicBezTo>
                    <a:pt x="1368" y="274"/>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3" name="Google Shape;32473;p14"/>
            <p:cNvSpPr/>
            <p:nvPr/>
          </p:nvSpPr>
          <p:spPr>
            <a:xfrm>
              <a:off x="1745750" y="611250"/>
              <a:ext cx="34200" cy="31925"/>
            </a:xfrm>
            <a:custGeom>
              <a:avLst/>
              <a:gdLst/>
              <a:ahLst/>
              <a:cxnLst/>
              <a:rect l="l" t="t" r="r" b="b"/>
              <a:pathLst>
                <a:path w="1368" h="1277" extrusionOk="0">
                  <a:moveTo>
                    <a:pt x="699" y="0"/>
                  </a:moveTo>
                  <a:cubicBezTo>
                    <a:pt x="304" y="0"/>
                    <a:pt x="0" y="304"/>
                    <a:pt x="0" y="638"/>
                  </a:cubicBezTo>
                  <a:cubicBezTo>
                    <a:pt x="0" y="1003"/>
                    <a:pt x="304" y="1277"/>
                    <a:pt x="699" y="1277"/>
                  </a:cubicBezTo>
                  <a:cubicBezTo>
                    <a:pt x="1064" y="1277"/>
                    <a:pt x="1368" y="1003"/>
                    <a:pt x="1368" y="638"/>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4" name="Google Shape;32474;p14"/>
            <p:cNvSpPr/>
            <p:nvPr/>
          </p:nvSpPr>
          <p:spPr>
            <a:xfrm>
              <a:off x="1747250" y="711550"/>
              <a:ext cx="31950" cy="30425"/>
            </a:xfrm>
            <a:custGeom>
              <a:avLst/>
              <a:gdLst/>
              <a:ahLst/>
              <a:cxnLst/>
              <a:rect l="l" t="t" r="r" b="b"/>
              <a:pathLst>
                <a:path w="1278" h="1217" extrusionOk="0">
                  <a:moveTo>
                    <a:pt x="639" y="0"/>
                  </a:moveTo>
                  <a:cubicBezTo>
                    <a:pt x="274" y="0"/>
                    <a:pt x="1" y="274"/>
                    <a:pt x="1" y="608"/>
                  </a:cubicBezTo>
                  <a:cubicBezTo>
                    <a:pt x="1" y="943"/>
                    <a:pt x="274" y="1216"/>
                    <a:pt x="639" y="1216"/>
                  </a:cubicBezTo>
                  <a:cubicBezTo>
                    <a:pt x="974" y="1216"/>
                    <a:pt x="1277" y="943"/>
                    <a:pt x="1277" y="608"/>
                  </a:cubicBezTo>
                  <a:cubicBezTo>
                    <a:pt x="127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5" name="Google Shape;32475;p14"/>
            <p:cNvSpPr/>
            <p:nvPr/>
          </p:nvSpPr>
          <p:spPr>
            <a:xfrm>
              <a:off x="1747250" y="811100"/>
              <a:ext cx="31200" cy="28900"/>
            </a:xfrm>
            <a:custGeom>
              <a:avLst/>
              <a:gdLst/>
              <a:ahLst/>
              <a:cxnLst/>
              <a:rect l="l" t="t" r="r" b="b"/>
              <a:pathLst>
                <a:path w="1248" h="1156" extrusionOk="0">
                  <a:moveTo>
                    <a:pt x="639" y="0"/>
                  </a:moveTo>
                  <a:cubicBezTo>
                    <a:pt x="274" y="0"/>
                    <a:pt x="1" y="274"/>
                    <a:pt x="1" y="578"/>
                  </a:cubicBezTo>
                  <a:cubicBezTo>
                    <a:pt x="1" y="912"/>
                    <a:pt x="274" y="1155"/>
                    <a:pt x="639" y="1155"/>
                  </a:cubicBezTo>
                  <a:cubicBezTo>
                    <a:pt x="974" y="1155"/>
                    <a:pt x="1247" y="912"/>
                    <a:pt x="1247" y="57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6" name="Google Shape;32476;p14"/>
            <p:cNvSpPr/>
            <p:nvPr/>
          </p:nvSpPr>
          <p:spPr>
            <a:xfrm>
              <a:off x="1748025" y="910650"/>
              <a:ext cx="29650" cy="28125"/>
            </a:xfrm>
            <a:custGeom>
              <a:avLst/>
              <a:gdLst/>
              <a:ahLst/>
              <a:cxnLst/>
              <a:rect l="l" t="t" r="r" b="b"/>
              <a:pathLst>
                <a:path w="1186" h="1125" extrusionOk="0">
                  <a:moveTo>
                    <a:pt x="608" y="0"/>
                  </a:moveTo>
                  <a:cubicBezTo>
                    <a:pt x="274" y="0"/>
                    <a:pt x="0" y="243"/>
                    <a:pt x="0" y="578"/>
                  </a:cubicBezTo>
                  <a:cubicBezTo>
                    <a:pt x="0" y="882"/>
                    <a:pt x="274" y="1125"/>
                    <a:pt x="608" y="1125"/>
                  </a:cubicBezTo>
                  <a:cubicBezTo>
                    <a:pt x="912" y="1125"/>
                    <a:pt x="1186" y="882"/>
                    <a:pt x="1186" y="578"/>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7" name="Google Shape;32477;p14"/>
            <p:cNvSpPr/>
            <p:nvPr/>
          </p:nvSpPr>
          <p:spPr>
            <a:xfrm>
              <a:off x="1748775" y="1010175"/>
              <a:ext cx="28150" cy="27400"/>
            </a:xfrm>
            <a:custGeom>
              <a:avLst/>
              <a:gdLst/>
              <a:ahLst/>
              <a:cxnLst/>
              <a:rect l="l" t="t" r="r" b="b"/>
              <a:pathLst>
                <a:path w="1126" h="1096" extrusionOk="0">
                  <a:moveTo>
                    <a:pt x="578" y="1"/>
                  </a:moveTo>
                  <a:cubicBezTo>
                    <a:pt x="244" y="1"/>
                    <a:pt x="1" y="244"/>
                    <a:pt x="1" y="548"/>
                  </a:cubicBezTo>
                  <a:cubicBezTo>
                    <a:pt x="1"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8" name="Google Shape;32478;p14"/>
            <p:cNvSpPr/>
            <p:nvPr/>
          </p:nvSpPr>
          <p:spPr>
            <a:xfrm>
              <a:off x="1749550" y="110972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9" name="Google Shape;32479;p14"/>
            <p:cNvSpPr/>
            <p:nvPr/>
          </p:nvSpPr>
          <p:spPr>
            <a:xfrm>
              <a:off x="1749550" y="1210025"/>
              <a:ext cx="26600" cy="24350"/>
            </a:xfrm>
            <a:custGeom>
              <a:avLst/>
              <a:gdLst/>
              <a:ahLst/>
              <a:cxnLst/>
              <a:rect l="l" t="t" r="r" b="b"/>
              <a:pathLst>
                <a:path w="1064" h="974" extrusionOk="0">
                  <a:moveTo>
                    <a:pt x="547" y="1"/>
                  </a:moveTo>
                  <a:cubicBezTo>
                    <a:pt x="243" y="1"/>
                    <a:pt x="0" y="214"/>
                    <a:pt x="0" y="487"/>
                  </a:cubicBezTo>
                  <a:cubicBezTo>
                    <a:pt x="0" y="761"/>
                    <a:pt x="243" y="974"/>
                    <a:pt x="547" y="974"/>
                  </a:cubicBezTo>
                  <a:cubicBezTo>
                    <a:pt x="821" y="97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0" name="Google Shape;32480;p14"/>
            <p:cNvSpPr/>
            <p:nvPr/>
          </p:nvSpPr>
          <p:spPr>
            <a:xfrm>
              <a:off x="1750300" y="1308825"/>
              <a:ext cx="25850" cy="24325"/>
            </a:xfrm>
            <a:custGeom>
              <a:avLst/>
              <a:gdLst/>
              <a:ahLst/>
              <a:cxnLst/>
              <a:rect l="l" t="t" r="r" b="b"/>
              <a:pathLst>
                <a:path w="1034" h="973"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1" name="Google Shape;32481;p14"/>
            <p:cNvSpPr/>
            <p:nvPr/>
          </p:nvSpPr>
          <p:spPr>
            <a:xfrm>
              <a:off x="1751050" y="1408375"/>
              <a:ext cx="24350" cy="23575"/>
            </a:xfrm>
            <a:custGeom>
              <a:avLst/>
              <a:gdLst/>
              <a:ahLst/>
              <a:cxnLst/>
              <a:rect l="l" t="t" r="r" b="b"/>
              <a:pathLst>
                <a:path w="974" h="943" extrusionOk="0">
                  <a:moveTo>
                    <a:pt x="487" y="0"/>
                  </a:moveTo>
                  <a:cubicBezTo>
                    <a:pt x="214" y="0"/>
                    <a:pt x="1" y="213"/>
                    <a:pt x="1" y="486"/>
                  </a:cubicBezTo>
                  <a:cubicBezTo>
                    <a:pt x="1" y="730"/>
                    <a:pt x="214" y="942"/>
                    <a:pt x="487" y="942"/>
                  </a:cubicBezTo>
                  <a:cubicBezTo>
                    <a:pt x="761" y="942"/>
                    <a:pt x="974" y="730"/>
                    <a:pt x="974" y="486"/>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2" name="Google Shape;32482;p14"/>
            <p:cNvSpPr/>
            <p:nvPr/>
          </p:nvSpPr>
          <p:spPr>
            <a:xfrm>
              <a:off x="1751050" y="1508675"/>
              <a:ext cx="23600" cy="21300"/>
            </a:xfrm>
            <a:custGeom>
              <a:avLst/>
              <a:gdLst/>
              <a:ahLst/>
              <a:cxnLst/>
              <a:rect l="l" t="t" r="r" b="b"/>
              <a:pathLst>
                <a:path w="944" h="852" extrusionOk="0">
                  <a:moveTo>
                    <a:pt x="487" y="0"/>
                  </a:moveTo>
                  <a:cubicBezTo>
                    <a:pt x="214" y="0"/>
                    <a:pt x="1" y="183"/>
                    <a:pt x="1" y="426"/>
                  </a:cubicBezTo>
                  <a:cubicBezTo>
                    <a:pt x="1" y="669"/>
                    <a:pt x="214" y="851"/>
                    <a:pt x="487" y="851"/>
                  </a:cubicBezTo>
                  <a:cubicBezTo>
                    <a:pt x="730" y="851"/>
                    <a:pt x="943" y="669"/>
                    <a:pt x="943" y="426"/>
                  </a:cubicBezTo>
                  <a:cubicBezTo>
                    <a:pt x="943" y="18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3" name="Google Shape;32483;p14"/>
            <p:cNvSpPr/>
            <p:nvPr/>
          </p:nvSpPr>
          <p:spPr>
            <a:xfrm>
              <a:off x="1751825" y="1607450"/>
              <a:ext cx="22825" cy="22075"/>
            </a:xfrm>
            <a:custGeom>
              <a:avLst/>
              <a:gdLst/>
              <a:ahLst/>
              <a:cxnLst/>
              <a:rect l="l" t="t" r="r" b="b"/>
              <a:pathLst>
                <a:path w="913" h="883" extrusionOk="0">
                  <a:moveTo>
                    <a:pt x="456" y="1"/>
                  </a:moveTo>
                  <a:cubicBezTo>
                    <a:pt x="183" y="1"/>
                    <a:pt x="0" y="214"/>
                    <a:pt x="0" y="426"/>
                  </a:cubicBezTo>
                  <a:cubicBezTo>
                    <a:pt x="0" y="669"/>
                    <a:pt x="183" y="882"/>
                    <a:pt x="456" y="882"/>
                  </a:cubicBezTo>
                  <a:cubicBezTo>
                    <a:pt x="699" y="882"/>
                    <a:pt x="912" y="669"/>
                    <a:pt x="912" y="426"/>
                  </a:cubicBezTo>
                  <a:cubicBezTo>
                    <a:pt x="912" y="214"/>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4" name="Google Shape;32484;p14"/>
            <p:cNvSpPr/>
            <p:nvPr/>
          </p:nvSpPr>
          <p:spPr>
            <a:xfrm>
              <a:off x="1752575" y="1707000"/>
              <a:ext cx="21300" cy="20550"/>
            </a:xfrm>
            <a:custGeom>
              <a:avLst/>
              <a:gdLst/>
              <a:ahLst/>
              <a:cxnLst/>
              <a:rect l="l" t="t" r="r" b="b"/>
              <a:pathLst>
                <a:path w="852" h="822" extrusionOk="0">
                  <a:moveTo>
                    <a:pt x="426" y="1"/>
                  </a:moveTo>
                  <a:cubicBezTo>
                    <a:pt x="183" y="1"/>
                    <a:pt x="1" y="183"/>
                    <a:pt x="1" y="426"/>
                  </a:cubicBezTo>
                  <a:cubicBezTo>
                    <a:pt x="1" y="639"/>
                    <a:pt x="183" y="821"/>
                    <a:pt x="426" y="821"/>
                  </a:cubicBezTo>
                  <a:cubicBezTo>
                    <a:pt x="669" y="821"/>
                    <a:pt x="852" y="639"/>
                    <a:pt x="852" y="42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5" name="Google Shape;32485;p14"/>
            <p:cNvSpPr/>
            <p:nvPr/>
          </p:nvSpPr>
          <p:spPr>
            <a:xfrm>
              <a:off x="1752575" y="1806550"/>
              <a:ext cx="20550" cy="19775"/>
            </a:xfrm>
            <a:custGeom>
              <a:avLst/>
              <a:gdLst/>
              <a:ahLst/>
              <a:cxnLst/>
              <a:rect l="l" t="t" r="r" b="b"/>
              <a:pathLst>
                <a:path w="822" h="791" extrusionOk="0">
                  <a:moveTo>
                    <a:pt x="426" y="0"/>
                  </a:moveTo>
                  <a:cubicBezTo>
                    <a:pt x="183" y="0"/>
                    <a:pt x="1" y="183"/>
                    <a:pt x="1" y="396"/>
                  </a:cubicBezTo>
                  <a:cubicBezTo>
                    <a:pt x="1" y="608"/>
                    <a:pt x="183" y="791"/>
                    <a:pt x="426" y="791"/>
                  </a:cubicBezTo>
                  <a:cubicBezTo>
                    <a:pt x="639" y="791"/>
                    <a:pt x="821" y="608"/>
                    <a:pt x="821" y="396"/>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6" name="Google Shape;32486;p14"/>
            <p:cNvSpPr/>
            <p:nvPr/>
          </p:nvSpPr>
          <p:spPr>
            <a:xfrm>
              <a:off x="1753350" y="1906100"/>
              <a:ext cx="19775" cy="19025"/>
            </a:xfrm>
            <a:custGeom>
              <a:avLst/>
              <a:gdLst/>
              <a:ahLst/>
              <a:cxnLst/>
              <a:rect l="l" t="t" r="r" b="b"/>
              <a:pathLst>
                <a:path w="791" h="761" extrusionOk="0">
                  <a:moveTo>
                    <a:pt x="395" y="0"/>
                  </a:moveTo>
                  <a:cubicBezTo>
                    <a:pt x="152" y="0"/>
                    <a:pt x="0" y="183"/>
                    <a:pt x="0" y="395"/>
                  </a:cubicBezTo>
                  <a:cubicBezTo>
                    <a:pt x="0" y="578"/>
                    <a:pt x="152" y="760"/>
                    <a:pt x="395" y="760"/>
                  </a:cubicBezTo>
                  <a:cubicBezTo>
                    <a:pt x="608" y="760"/>
                    <a:pt x="790" y="578"/>
                    <a:pt x="790" y="395"/>
                  </a:cubicBezTo>
                  <a:cubicBezTo>
                    <a:pt x="790" y="183"/>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7" name="Google Shape;32487;p14"/>
            <p:cNvSpPr/>
            <p:nvPr/>
          </p:nvSpPr>
          <p:spPr>
            <a:xfrm>
              <a:off x="1753350" y="2005650"/>
              <a:ext cx="19000" cy="18250"/>
            </a:xfrm>
            <a:custGeom>
              <a:avLst/>
              <a:gdLst/>
              <a:ahLst/>
              <a:cxnLst/>
              <a:rect l="l" t="t" r="r" b="b"/>
              <a:pathLst>
                <a:path w="760" h="730" extrusionOk="0">
                  <a:moveTo>
                    <a:pt x="395" y="0"/>
                  </a:moveTo>
                  <a:cubicBezTo>
                    <a:pt x="182" y="0"/>
                    <a:pt x="0" y="152"/>
                    <a:pt x="0" y="365"/>
                  </a:cubicBezTo>
                  <a:cubicBezTo>
                    <a:pt x="0" y="578"/>
                    <a:pt x="182" y="730"/>
                    <a:pt x="395" y="730"/>
                  </a:cubicBezTo>
                  <a:cubicBezTo>
                    <a:pt x="608" y="730"/>
                    <a:pt x="760" y="578"/>
                    <a:pt x="760" y="365"/>
                  </a:cubicBezTo>
                  <a:cubicBezTo>
                    <a:pt x="76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8" name="Google Shape;32488;p14"/>
            <p:cNvSpPr/>
            <p:nvPr/>
          </p:nvSpPr>
          <p:spPr>
            <a:xfrm>
              <a:off x="1754100" y="2105175"/>
              <a:ext cx="18250" cy="17500"/>
            </a:xfrm>
            <a:custGeom>
              <a:avLst/>
              <a:gdLst/>
              <a:ahLst/>
              <a:cxnLst/>
              <a:rect l="l" t="t" r="r" b="b"/>
              <a:pathLst>
                <a:path w="730" h="700" extrusionOk="0">
                  <a:moveTo>
                    <a:pt x="365" y="1"/>
                  </a:moveTo>
                  <a:cubicBezTo>
                    <a:pt x="152" y="1"/>
                    <a:pt x="0" y="153"/>
                    <a:pt x="0" y="335"/>
                  </a:cubicBezTo>
                  <a:cubicBezTo>
                    <a:pt x="0" y="548"/>
                    <a:pt x="152" y="700"/>
                    <a:pt x="365" y="700"/>
                  </a:cubicBezTo>
                  <a:cubicBezTo>
                    <a:pt x="548" y="700"/>
                    <a:pt x="730" y="548"/>
                    <a:pt x="730" y="335"/>
                  </a:cubicBezTo>
                  <a:cubicBezTo>
                    <a:pt x="730"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9" name="Google Shape;32489;p14"/>
            <p:cNvSpPr/>
            <p:nvPr/>
          </p:nvSpPr>
          <p:spPr>
            <a:xfrm>
              <a:off x="1754850" y="2204725"/>
              <a:ext cx="16750" cy="16000"/>
            </a:xfrm>
            <a:custGeom>
              <a:avLst/>
              <a:gdLst/>
              <a:ahLst/>
              <a:cxnLst/>
              <a:rect l="l" t="t" r="r" b="b"/>
              <a:pathLst>
                <a:path w="670" h="640" extrusionOk="0">
                  <a:moveTo>
                    <a:pt x="335" y="1"/>
                  </a:moveTo>
                  <a:cubicBezTo>
                    <a:pt x="153" y="1"/>
                    <a:pt x="1" y="153"/>
                    <a:pt x="1" y="335"/>
                  </a:cubicBezTo>
                  <a:cubicBezTo>
                    <a:pt x="1" y="517"/>
                    <a:pt x="153" y="639"/>
                    <a:pt x="335" y="639"/>
                  </a:cubicBezTo>
                  <a:cubicBezTo>
                    <a:pt x="518" y="639"/>
                    <a:pt x="670" y="517"/>
                    <a:pt x="670" y="33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0" name="Google Shape;32490;p14"/>
            <p:cNvSpPr/>
            <p:nvPr/>
          </p:nvSpPr>
          <p:spPr>
            <a:xfrm>
              <a:off x="1754850" y="2304275"/>
              <a:ext cx="16000" cy="15225"/>
            </a:xfrm>
            <a:custGeom>
              <a:avLst/>
              <a:gdLst/>
              <a:ahLst/>
              <a:cxnLst/>
              <a:rect l="l" t="t" r="r" b="b"/>
              <a:pathLst>
                <a:path w="640" h="609" extrusionOk="0">
                  <a:moveTo>
                    <a:pt x="335" y="1"/>
                  </a:moveTo>
                  <a:cubicBezTo>
                    <a:pt x="153" y="1"/>
                    <a:pt x="1" y="153"/>
                    <a:pt x="1" y="304"/>
                  </a:cubicBezTo>
                  <a:cubicBezTo>
                    <a:pt x="1" y="487"/>
                    <a:pt x="153" y="608"/>
                    <a:pt x="335" y="608"/>
                  </a:cubicBezTo>
                  <a:cubicBezTo>
                    <a:pt x="518" y="608"/>
                    <a:pt x="639" y="487"/>
                    <a:pt x="639" y="304"/>
                  </a:cubicBezTo>
                  <a:cubicBezTo>
                    <a:pt x="63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1" name="Google Shape;32491;p14"/>
            <p:cNvSpPr/>
            <p:nvPr/>
          </p:nvSpPr>
          <p:spPr>
            <a:xfrm>
              <a:off x="1754850" y="2403825"/>
              <a:ext cx="16000" cy="14450"/>
            </a:xfrm>
            <a:custGeom>
              <a:avLst/>
              <a:gdLst/>
              <a:ahLst/>
              <a:cxnLst/>
              <a:rect l="l" t="t" r="r" b="b"/>
              <a:pathLst>
                <a:path w="640" h="578" extrusionOk="0">
                  <a:moveTo>
                    <a:pt x="335" y="0"/>
                  </a:moveTo>
                  <a:cubicBezTo>
                    <a:pt x="153" y="0"/>
                    <a:pt x="1" y="122"/>
                    <a:pt x="1" y="304"/>
                  </a:cubicBezTo>
                  <a:cubicBezTo>
                    <a:pt x="1" y="456"/>
                    <a:pt x="153" y="578"/>
                    <a:pt x="335" y="578"/>
                  </a:cubicBezTo>
                  <a:cubicBezTo>
                    <a:pt x="487" y="57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2" name="Google Shape;32492;p14"/>
            <p:cNvSpPr/>
            <p:nvPr/>
          </p:nvSpPr>
          <p:spPr>
            <a:xfrm>
              <a:off x="1755625" y="2503375"/>
              <a:ext cx="15225" cy="13700"/>
            </a:xfrm>
            <a:custGeom>
              <a:avLst/>
              <a:gdLst/>
              <a:ahLst/>
              <a:cxnLst/>
              <a:rect l="l" t="t" r="r" b="b"/>
              <a:pathLst>
                <a:path w="609" h="548" extrusionOk="0">
                  <a:moveTo>
                    <a:pt x="304" y="0"/>
                  </a:moveTo>
                  <a:cubicBezTo>
                    <a:pt x="122" y="0"/>
                    <a:pt x="0" y="122"/>
                    <a:pt x="0" y="274"/>
                  </a:cubicBezTo>
                  <a:cubicBezTo>
                    <a:pt x="0" y="426"/>
                    <a:pt x="12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3" name="Google Shape;32493;p14"/>
            <p:cNvSpPr/>
            <p:nvPr/>
          </p:nvSpPr>
          <p:spPr>
            <a:xfrm>
              <a:off x="1755625" y="2602900"/>
              <a:ext cx="14450" cy="12950"/>
            </a:xfrm>
            <a:custGeom>
              <a:avLst/>
              <a:gdLst/>
              <a:ahLst/>
              <a:cxnLst/>
              <a:rect l="l" t="t" r="r" b="b"/>
              <a:pathLst>
                <a:path w="578" h="518" extrusionOk="0">
                  <a:moveTo>
                    <a:pt x="304" y="1"/>
                  </a:moveTo>
                  <a:cubicBezTo>
                    <a:pt x="152" y="1"/>
                    <a:pt x="0" y="123"/>
                    <a:pt x="0" y="244"/>
                  </a:cubicBezTo>
                  <a:cubicBezTo>
                    <a:pt x="0" y="396"/>
                    <a:pt x="152" y="518"/>
                    <a:pt x="304" y="518"/>
                  </a:cubicBezTo>
                  <a:cubicBezTo>
                    <a:pt x="456" y="518"/>
                    <a:pt x="578" y="396"/>
                    <a:pt x="578" y="244"/>
                  </a:cubicBezTo>
                  <a:cubicBezTo>
                    <a:pt x="57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4" name="Google Shape;32494;p14"/>
            <p:cNvSpPr/>
            <p:nvPr/>
          </p:nvSpPr>
          <p:spPr>
            <a:xfrm>
              <a:off x="1756375" y="2702450"/>
              <a:ext cx="13700" cy="12200"/>
            </a:xfrm>
            <a:custGeom>
              <a:avLst/>
              <a:gdLst/>
              <a:ahLst/>
              <a:cxnLst/>
              <a:rect l="l" t="t" r="r" b="b"/>
              <a:pathLst>
                <a:path w="548" h="488" extrusionOk="0">
                  <a:moveTo>
                    <a:pt x="274" y="1"/>
                  </a:moveTo>
                  <a:cubicBezTo>
                    <a:pt x="122" y="1"/>
                    <a:pt x="1" y="92"/>
                    <a:pt x="1" y="244"/>
                  </a:cubicBezTo>
                  <a:cubicBezTo>
                    <a:pt x="1" y="366"/>
                    <a:pt x="122" y="487"/>
                    <a:pt x="274" y="487"/>
                  </a:cubicBezTo>
                  <a:cubicBezTo>
                    <a:pt x="426" y="487"/>
                    <a:pt x="548" y="36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5" name="Google Shape;32495;p14"/>
            <p:cNvSpPr/>
            <p:nvPr/>
          </p:nvSpPr>
          <p:spPr>
            <a:xfrm>
              <a:off x="1756375" y="2801250"/>
              <a:ext cx="12950" cy="12175"/>
            </a:xfrm>
            <a:custGeom>
              <a:avLst/>
              <a:gdLst/>
              <a:ahLst/>
              <a:cxnLst/>
              <a:rect l="l" t="t" r="r" b="b"/>
              <a:pathLst>
                <a:path w="518" h="487" extrusionOk="0">
                  <a:moveTo>
                    <a:pt x="274" y="0"/>
                  </a:moveTo>
                  <a:cubicBezTo>
                    <a:pt x="122" y="0"/>
                    <a:pt x="1" y="122"/>
                    <a:pt x="1" y="243"/>
                  </a:cubicBezTo>
                  <a:cubicBezTo>
                    <a:pt x="1" y="395"/>
                    <a:pt x="122" y="487"/>
                    <a:pt x="274" y="487"/>
                  </a:cubicBezTo>
                  <a:cubicBezTo>
                    <a:pt x="396" y="487"/>
                    <a:pt x="517" y="39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6" name="Google Shape;32496;p14"/>
            <p:cNvSpPr/>
            <p:nvPr/>
          </p:nvSpPr>
          <p:spPr>
            <a:xfrm>
              <a:off x="1757150" y="2900800"/>
              <a:ext cx="12175" cy="11400"/>
            </a:xfrm>
            <a:custGeom>
              <a:avLst/>
              <a:gdLst/>
              <a:ahLst/>
              <a:cxnLst/>
              <a:rect l="l" t="t" r="r" b="b"/>
              <a:pathLst>
                <a:path w="487" h="456" extrusionOk="0">
                  <a:moveTo>
                    <a:pt x="243" y="0"/>
                  </a:moveTo>
                  <a:cubicBezTo>
                    <a:pt x="91" y="0"/>
                    <a:pt x="0" y="91"/>
                    <a:pt x="0" y="243"/>
                  </a:cubicBezTo>
                  <a:cubicBezTo>
                    <a:pt x="0" y="365"/>
                    <a:pt x="91" y="456"/>
                    <a:pt x="243" y="456"/>
                  </a:cubicBezTo>
                  <a:cubicBezTo>
                    <a:pt x="365" y="456"/>
                    <a:pt x="486" y="365"/>
                    <a:pt x="486" y="243"/>
                  </a:cubicBezTo>
                  <a:cubicBezTo>
                    <a:pt x="48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7" name="Google Shape;32497;p14"/>
            <p:cNvSpPr/>
            <p:nvPr/>
          </p:nvSpPr>
          <p:spPr>
            <a:xfrm>
              <a:off x="1757150" y="3000325"/>
              <a:ext cx="11400" cy="10675"/>
            </a:xfrm>
            <a:custGeom>
              <a:avLst/>
              <a:gdLst/>
              <a:ahLst/>
              <a:cxnLst/>
              <a:rect l="l" t="t" r="r" b="b"/>
              <a:pathLst>
                <a:path w="456" h="427" extrusionOk="0">
                  <a:moveTo>
                    <a:pt x="243" y="1"/>
                  </a:moveTo>
                  <a:cubicBezTo>
                    <a:pt x="91" y="1"/>
                    <a:pt x="0" y="92"/>
                    <a:pt x="0" y="214"/>
                  </a:cubicBezTo>
                  <a:cubicBezTo>
                    <a:pt x="0" y="335"/>
                    <a:pt x="91" y="426"/>
                    <a:pt x="243" y="426"/>
                  </a:cubicBezTo>
                  <a:cubicBezTo>
                    <a:pt x="365" y="426"/>
                    <a:pt x="456" y="335"/>
                    <a:pt x="456" y="214"/>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8" name="Google Shape;32498;p14"/>
            <p:cNvSpPr/>
            <p:nvPr/>
          </p:nvSpPr>
          <p:spPr>
            <a:xfrm>
              <a:off x="1757900" y="3099875"/>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04" y="396"/>
                    <a:pt x="426" y="305"/>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9" name="Google Shape;32499;p14"/>
            <p:cNvSpPr/>
            <p:nvPr/>
          </p:nvSpPr>
          <p:spPr>
            <a:xfrm>
              <a:off x="1757900" y="3199425"/>
              <a:ext cx="9900" cy="9150"/>
            </a:xfrm>
            <a:custGeom>
              <a:avLst/>
              <a:gdLst/>
              <a:ahLst/>
              <a:cxnLst/>
              <a:rect l="l" t="t" r="r" b="b"/>
              <a:pathLst>
                <a:path w="396" h="366" extrusionOk="0">
                  <a:moveTo>
                    <a:pt x="213" y="1"/>
                  </a:moveTo>
                  <a:cubicBezTo>
                    <a:pt x="92" y="1"/>
                    <a:pt x="0" y="61"/>
                    <a:pt x="0" y="183"/>
                  </a:cubicBezTo>
                  <a:cubicBezTo>
                    <a:pt x="0" y="274"/>
                    <a:pt x="92" y="365"/>
                    <a:pt x="213" y="365"/>
                  </a:cubicBezTo>
                  <a:cubicBezTo>
                    <a:pt x="304" y="365"/>
                    <a:pt x="396" y="274"/>
                    <a:pt x="396" y="183"/>
                  </a:cubicBezTo>
                  <a:cubicBezTo>
                    <a:pt x="396" y="61"/>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0" name="Google Shape;32500;p14"/>
            <p:cNvSpPr/>
            <p:nvPr/>
          </p:nvSpPr>
          <p:spPr>
            <a:xfrm>
              <a:off x="1758650" y="3298200"/>
              <a:ext cx="9150" cy="9150"/>
            </a:xfrm>
            <a:custGeom>
              <a:avLst/>
              <a:gdLst/>
              <a:ahLst/>
              <a:cxnLst/>
              <a:rect l="l" t="t" r="r" b="b"/>
              <a:pathLst>
                <a:path w="366" h="366" extrusionOk="0">
                  <a:moveTo>
                    <a:pt x="183" y="1"/>
                  </a:moveTo>
                  <a:cubicBezTo>
                    <a:pt x="62" y="1"/>
                    <a:pt x="1" y="92"/>
                    <a:pt x="1" y="183"/>
                  </a:cubicBezTo>
                  <a:cubicBezTo>
                    <a:pt x="1" y="275"/>
                    <a:pt x="62" y="366"/>
                    <a:pt x="183" y="366"/>
                  </a:cubicBezTo>
                  <a:cubicBezTo>
                    <a:pt x="274" y="366"/>
                    <a:pt x="366" y="275"/>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1" name="Google Shape;32501;p14"/>
            <p:cNvSpPr/>
            <p:nvPr/>
          </p:nvSpPr>
          <p:spPr>
            <a:xfrm>
              <a:off x="1758650" y="3397750"/>
              <a:ext cx="9150" cy="8400"/>
            </a:xfrm>
            <a:custGeom>
              <a:avLst/>
              <a:gdLst/>
              <a:ahLst/>
              <a:cxnLst/>
              <a:rect l="l" t="t" r="r" b="b"/>
              <a:pathLst>
                <a:path w="366" h="336" extrusionOk="0">
                  <a:moveTo>
                    <a:pt x="183" y="1"/>
                  </a:moveTo>
                  <a:cubicBezTo>
                    <a:pt x="62" y="1"/>
                    <a:pt x="1" y="62"/>
                    <a:pt x="1" y="183"/>
                  </a:cubicBezTo>
                  <a:cubicBezTo>
                    <a:pt x="1" y="274"/>
                    <a:pt x="62" y="335"/>
                    <a:pt x="183" y="335"/>
                  </a:cubicBezTo>
                  <a:cubicBezTo>
                    <a:pt x="274" y="335"/>
                    <a:pt x="366" y="274"/>
                    <a:pt x="366" y="183"/>
                  </a:cubicBezTo>
                  <a:cubicBezTo>
                    <a:pt x="366"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2" name="Google Shape;32502;p14"/>
            <p:cNvSpPr/>
            <p:nvPr/>
          </p:nvSpPr>
          <p:spPr>
            <a:xfrm>
              <a:off x="1758650" y="3497300"/>
              <a:ext cx="8400" cy="7625"/>
            </a:xfrm>
            <a:custGeom>
              <a:avLst/>
              <a:gdLst/>
              <a:ahLst/>
              <a:cxnLst/>
              <a:rect l="l" t="t" r="r" b="b"/>
              <a:pathLst>
                <a:path w="336" h="305" extrusionOk="0">
                  <a:moveTo>
                    <a:pt x="183" y="1"/>
                  </a:moveTo>
                  <a:cubicBezTo>
                    <a:pt x="92" y="1"/>
                    <a:pt x="1" y="61"/>
                    <a:pt x="1" y="153"/>
                  </a:cubicBezTo>
                  <a:cubicBezTo>
                    <a:pt x="1"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3" name="Google Shape;32503;p14"/>
            <p:cNvSpPr/>
            <p:nvPr/>
          </p:nvSpPr>
          <p:spPr>
            <a:xfrm>
              <a:off x="1758650" y="3596100"/>
              <a:ext cx="8400" cy="8375"/>
            </a:xfrm>
            <a:custGeom>
              <a:avLst/>
              <a:gdLst/>
              <a:ahLst/>
              <a:cxnLst/>
              <a:rect l="l" t="t" r="r" b="b"/>
              <a:pathLst>
                <a:path w="336" h="335" extrusionOk="0">
                  <a:moveTo>
                    <a:pt x="183" y="0"/>
                  </a:moveTo>
                  <a:cubicBezTo>
                    <a:pt x="92" y="0"/>
                    <a:pt x="1" y="91"/>
                    <a:pt x="1" y="152"/>
                  </a:cubicBezTo>
                  <a:cubicBezTo>
                    <a:pt x="1" y="243"/>
                    <a:pt x="92" y="334"/>
                    <a:pt x="183" y="334"/>
                  </a:cubicBezTo>
                  <a:cubicBezTo>
                    <a:pt x="274" y="334"/>
                    <a:pt x="335" y="243"/>
                    <a:pt x="335" y="152"/>
                  </a:cubicBezTo>
                  <a:cubicBezTo>
                    <a:pt x="33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4" name="Google Shape;32504;p14"/>
            <p:cNvSpPr/>
            <p:nvPr/>
          </p:nvSpPr>
          <p:spPr>
            <a:xfrm>
              <a:off x="1759425" y="3695625"/>
              <a:ext cx="7625" cy="7625"/>
            </a:xfrm>
            <a:custGeom>
              <a:avLst/>
              <a:gdLst/>
              <a:ahLst/>
              <a:cxnLst/>
              <a:rect l="l" t="t" r="r" b="b"/>
              <a:pathLst>
                <a:path w="305" h="305" extrusionOk="0">
                  <a:moveTo>
                    <a:pt x="152" y="1"/>
                  </a:moveTo>
                  <a:cubicBezTo>
                    <a:pt x="61" y="1"/>
                    <a:pt x="0" y="62"/>
                    <a:pt x="0" y="153"/>
                  </a:cubicBezTo>
                  <a:cubicBezTo>
                    <a:pt x="0" y="214"/>
                    <a:pt x="61" y="305"/>
                    <a:pt x="152" y="305"/>
                  </a:cubicBezTo>
                  <a:cubicBezTo>
                    <a:pt x="213" y="305"/>
                    <a:pt x="304" y="214"/>
                    <a:pt x="304" y="15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5" name="Google Shape;32505;p14"/>
            <p:cNvSpPr/>
            <p:nvPr/>
          </p:nvSpPr>
          <p:spPr>
            <a:xfrm>
              <a:off x="1759425" y="3795175"/>
              <a:ext cx="6850" cy="6875"/>
            </a:xfrm>
            <a:custGeom>
              <a:avLst/>
              <a:gdLst/>
              <a:ahLst/>
              <a:cxnLst/>
              <a:rect l="l" t="t" r="r" b="b"/>
              <a:pathLst>
                <a:path w="274" h="275" extrusionOk="0">
                  <a:moveTo>
                    <a:pt x="152" y="1"/>
                  </a:moveTo>
                  <a:cubicBezTo>
                    <a:pt x="61" y="1"/>
                    <a:pt x="0" y="61"/>
                    <a:pt x="0" y="122"/>
                  </a:cubicBezTo>
                  <a:cubicBezTo>
                    <a:pt x="0" y="213"/>
                    <a:pt x="61" y="274"/>
                    <a:pt x="152" y="274"/>
                  </a:cubicBezTo>
                  <a:cubicBezTo>
                    <a:pt x="213" y="274"/>
                    <a:pt x="274" y="213"/>
                    <a:pt x="274" y="122"/>
                  </a:cubicBezTo>
                  <a:cubicBezTo>
                    <a:pt x="274" y="6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6" name="Google Shape;32506;p14"/>
            <p:cNvSpPr/>
            <p:nvPr/>
          </p:nvSpPr>
          <p:spPr>
            <a:xfrm>
              <a:off x="1759425" y="3894725"/>
              <a:ext cx="6850" cy="6100"/>
            </a:xfrm>
            <a:custGeom>
              <a:avLst/>
              <a:gdLst/>
              <a:ahLst/>
              <a:cxnLst/>
              <a:rect l="l" t="t" r="r" b="b"/>
              <a:pathLst>
                <a:path w="274" h="244" extrusionOk="0">
                  <a:moveTo>
                    <a:pt x="152" y="0"/>
                  </a:moveTo>
                  <a:cubicBezTo>
                    <a:pt x="61" y="0"/>
                    <a:pt x="0" y="31"/>
                    <a:pt x="0" y="122"/>
                  </a:cubicBezTo>
                  <a:cubicBezTo>
                    <a:pt x="0" y="183"/>
                    <a:pt x="61" y="244"/>
                    <a:pt x="152" y="244"/>
                  </a:cubicBezTo>
                  <a:cubicBezTo>
                    <a:pt x="213" y="244"/>
                    <a:pt x="274" y="183"/>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7" name="Google Shape;32507;p14"/>
            <p:cNvSpPr/>
            <p:nvPr/>
          </p:nvSpPr>
          <p:spPr>
            <a:xfrm>
              <a:off x="1759425" y="3993500"/>
              <a:ext cx="6850" cy="6125"/>
            </a:xfrm>
            <a:custGeom>
              <a:avLst/>
              <a:gdLst/>
              <a:ahLst/>
              <a:cxnLst/>
              <a:rect l="l" t="t" r="r" b="b"/>
              <a:pathLst>
                <a:path w="274" h="245" extrusionOk="0">
                  <a:moveTo>
                    <a:pt x="152" y="1"/>
                  </a:moveTo>
                  <a:cubicBezTo>
                    <a:pt x="61" y="1"/>
                    <a:pt x="0" y="62"/>
                    <a:pt x="0" y="122"/>
                  </a:cubicBezTo>
                  <a:cubicBezTo>
                    <a:pt x="0" y="183"/>
                    <a:pt x="61" y="244"/>
                    <a:pt x="152" y="244"/>
                  </a:cubicBezTo>
                  <a:cubicBezTo>
                    <a:pt x="213" y="244"/>
                    <a:pt x="274" y="183"/>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8" name="Google Shape;32508;p14"/>
            <p:cNvSpPr/>
            <p:nvPr/>
          </p:nvSpPr>
          <p:spPr>
            <a:xfrm>
              <a:off x="1760175" y="4093050"/>
              <a:ext cx="6100" cy="5350"/>
            </a:xfrm>
            <a:custGeom>
              <a:avLst/>
              <a:gdLst/>
              <a:ahLst/>
              <a:cxnLst/>
              <a:rect l="l" t="t" r="r" b="b"/>
              <a:pathLst>
                <a:path w="244" h="214" extrusionOk="0">
                  <a:moveTo>
                    <a:pt x="122" y="1"/>
                  </a:moveTo>
                  <a:cubicBezTo>
                    <a:pt x="61" y="1"/>
                    <a:pt x="1" y="31"/>
                    <a:pt x="1" y="92"/>
                  </a:cubicBezTo>
                  <a:cubicBezTo>
                    <a:pt x="1" y="153"/>
                    <a:pt x="61" y="213"/>
                    <a:pt x="122" y="213"/>
                  </a:cubicBezTo>
                  <a:cubicBezTo>
                    <a:pt x="183" y="213"/>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9" name="Google Shape;32509;p14"/>
            <p:cNvSpPr/>
            <p:nvPr/>
          </p:nvSpPr>
          <p:spPr>
            <a:xfrm>
              <a:off x="1760175" y="4192600"/>
              <a:ext cx="5350" cy="4575"/>
            </a:xfrm>
            <a:custGeom>
              <a:avLst/>
              <a:gdLst/>
              <a:ahLst/>
              <a:cxnLst/>
              <a:rect l="l" t="t" r="r" b="b"/>
              <a:pathLst>
                <a:path w="214" h="183" extrusionOk="0">
                  <a:moveTo>
                    <a:pt x="122" y="1"/>
                  </a:moveTo>
                  <a:cubicBezTo>
                    <a:pt x="61" y="1"/>
                    <a:pt x="1" y="31"/>
                    <a:pt x="1" y="92"/>
                  </a:cubicBezTo>
                  <a:cubicBezTo>
                    <a:pt x="1"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0" name="Google Shape;32510;p14"/>
            <p:cNvSpPr/>
            <p:nvPr/>
          </p:nvSpPr>
          <p:spPr>
            <a:xfrm>
              <a:off x="1760925" y="4291375"/>
              <a:ext cx="4600" cy="4600"/>
            </a:xfrm>
            <a:custGeom>
              <a:avLst/>
              <a:gdLst/>
              <a:ahLst/>
              <a:cxnLst/>
              <a:rect l="l" t="t" r="r" b="b"/>
              <a:pathLst>
                <a:path w="184" h="184" extrusionOk="0">
                  <a:moveTo>
                    <a:pt x="92" y="1"/>
                  </a:moveTo>
                  <a:cubicBezTo>
                    <a:pt x="31" y="1"/>
                    <a:pt x="1" y="62"/>
                    <a:pt x="1" y="92"/>
                  </a:cubicBezTo>
                  <a:cubicBezTo>
                    <a:pt x="1" y="153"/>
                    <a:pt x="31" y="183"/>
                    <a:pt x="92" y="183"/>
                  </a:cubicBezTo>
                  <a:cubicBezTo>
                    <a:pt x="123" y="183"/>
                    <a:pt x="183" y="153"/>
                    <a:pt x="183" y="92"/>
                  </a:cubicBezTo>
                  <a:cubicBezTo>
                    <a:pt x="183" y="62"/>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1" name="Google Shape;32511;p14"/>
            <p:cNvSpPr/>
            <p:nvPr/>
          </p:nvSpPr>
          <p:spPr>
            <a:xfrm>
              <a:off x="1760925" y="4390925"/>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23" y="183"/>
                    <a:pt x="183" y="122"/>
                    <a:pt x="183" y="92"/>
                  </a:cubicBezTo>
                  <a:cubicBezTo>
                    <a:pt x="18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2" name="Google Shape;32512;p14"/>
            <p:cNvSpPr/>
            <p:nvPr/>
          </p:nvSpPr>
          <p:spPr>
            <a:xfrm>
              <a:off x="1760925" y="4490475"/>
              <a:ext cx="3825" cy="3825"/>
            </a:xfrm>
            <a:custGeom>
              <a:avLst/>
              <a:gdLst/>
              <a:ahLst/>
              <a:cxnLst/>
              <a:rect l="l" t="t" r="r" b="b"/>
              <a:pathLst>
                <a:path w="153" h="153" extrusionOk="0">
                  <a:moveTo>
                    <a:pt x="92" y="1"/>
                  </a:moveTo>
                  <a:cubicBezTo>
                    <a:pt x="31" y="1"/>
                    <a:pt x="1" y="31"/>
                    <a:pt x="1" y="61"/>
                  </a:cubicBezTo>
                  <a:cubicBezTo>
                    <a:pt x="1" y="92"/>
                    <a:pt x="31" y="153"/>
                    <a:pt x="92" y="153"/>
                  </a:cubicBezTo>
                  <a:cubicBezTo>
                    <a:pt x="123" y="153"/>
                    <a:pt x="153" y="92"/>
                    <a:pt x="153" y="61"/>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3" name="Google Shape;32513;p14"/>
            <p:cNvSpPr/>
            <p:nvPr/>
          </p:nvSpPr>
          <p:spPr>
            <a:xfrm>
              <a:off x="1760925" y="4589275"/>
              <a:ext cx="3825" cy="3800"/>
            </a:xfrm>
            <a:custGeom>
              <a:avLst/>
              <a:gdLst/>
              <a:ahLst/>
              <a:cxnLst/>
              <a:rect l="l" t="t" r="r" b="b"/>
              <a:pathLst>
                <a:path w="153" h="152" extrusionOk="0">
                  <a:moveTo>
                    <a:pt x="92" y="0"/>
                  </a:moveTo>
                  <a:cubicBezTo>
                    <a:pt x="31" y="0"/>
                    <a:pt x="1" y="30"/>
                    <a:pt x="1" y="61"/>
                  </a:cubicBezTo>
                  <a:cubicBezTo>
                    <a:pt x="1" y="122"/>
                    <a:pt x="31" y="152"/>
                    <a:pt x="92" y="152"/>
                  </a:cubicBezTo>
                  <a:cubicBezTo>
                    <a:pt x="123" y="152"/>
                    <a:pt x="153" y="122"/>
                    <a:pt x="153" y="61"/>
                  </a:cubicBezTo>
                  <a:cubicBezTo>
                    <a:pt x="153" y="30"/>
                    <a:pt x="12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4" name="Google Shape;32514;p14"/>
            <p:cNvSpPr/>
            <p:nvPr/>
          </p:nvSpPr>
          <p:spPr>
            <a:xfrm>
              <a:off x="1760925" y="4688800"/>
              <a:ext cx="3825" cy="3075"/>
            </a:xfrm>
            <a:custGeom>
              <a:avLst/>
              <a:gdLst/>
              <a:ahLst/>
              <a:cxnLst/>
              <a:rect l="l" t="t" r="r" b="b"/>
              <a:pathLst>
                <a:path w="153" h="123" extrusionOk="0">
                  <a:moveTo>
                    <a:pt x="92" y="1"/>
                  </a:moveTo>
                  <a:cubicBezTo>
                    <a:pt x="31" y="1"/>
                    <a:pt x="1" y="31"/>
                    <a:pt x="1" y="62"/>
                  </a:cubicBezTo>
                  <a:cubicBezTo>
                    <a:pt x="1" y="92"/>
                    <a:pt x="31" y="122"/>
                    <a:pt x="92" y="122"/>
                  </a:cubicBezTo>
                  <a:cubicBezTo>
                    <a:pt x="123" y="122"/>
                    <a:pt x="153" y="92"/>
                    <a:pt x="153" y="62"/>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5" name="Google Shape;32515;p14"/>
            <p:cNvSpPr/>
            <p:nvPr/>
          </p:nvSpPr>
          <p:spPr>
            <a:xfrm>
              <a:off x="1761700" y="4787600"/>
              <a:ext cx="3050" cy="3050"/>
            </a:xfrm>
            <a:custGeom>
              <a:avLst/>
              <a:gdLst/>
              <a:ahLst/>
              <a:cxnLst/>
              <a:rect l="l" t="t" r="r" b="b"/>
              <a:pathLst>
                <a:path w="122"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6" name="Google Shape;32516;p14"/>
            <p:cNvSpPr/>
            <p:nvPr/>
          </p:nvSpPr>
          <p:spPr>
            <a:xfrm>
              <a:off x="1761700" y="4887150"/>
              <a:ext cx="3050" cy="2300"/>
            </a:xfrm>
            <a:custGeom>
              <a:avLst/>
              <a:gdLst/>
              <a:ahLst/>
              <a:cxnLst/>
              <a:rect l="l" t="t" r="r" b="b"/>
              <a:pathLst>
                <a:path w="122" h="92" extrusionOk="0">
                  <a:moveTo>
                    <a:pt x="61" y="0"/>
                  </a:moveTo>
                  <a:cubicBezTo>
                    <a:pt x="31" y="0"/>
                    <a:pt x="0" y="30"/>
                    <a:pt x="0" y="61"/>
                  </a:cubicBezTo>
                  <a:cubicBezTo>
                    <a:pt x="0" y="91"/>
                    <a:pt x="31" y="91"/>
                    <a:pt x="61" y="91"/>
                  </a:cubicBezTo>
                  <a:cubicBezTo>
                    <a:pt x="92" y="91"/>
                    <a:pt x="122" y="91"/>
                    <a:pt x="122" y="61"/>
                  </a:cubicBezTo>
                  <a:cubicBezTo>
                    <a:pt x="122" y="3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7" name="Google Shape;32517;p14"/>
            <p:cNvSpPr/>
            <p:nvPr/>
          </p:nvSpPr>
          <p:spPr>
            <a:xfrm>
              <a:off x="1761700" y="4986675"/>
              <a:ext cx="2300" cy="1550"/>
            </a:xfrm>
            <a:custGeom>
              <a:avLst/>
              <a:gdLst/>
              <a:ahLst/>
              <a:cxnLst/>
              <a:rect l="l" t="t" r="r" b="b"/>
              <a:pathLst>
                <a:path w="92" h="62" extrusionOk="0">
                  <a:moveTo>
                    <a:pt x="61" y="1"/>
                  </a:moveTo>
                  <a:cubicBezTo>
                    <a:pt x="31" y="1"/>
                    <a:pt x="0" y="1"/>
                    <a:pt x="0" y="31"/>
                  </a:cubicBezTo>
                  <a:cubicBezTo>
                    <a:pt x="0" y="62"/>
                    <a:pt x="31" y="62"/>
                    <a:pt x="61" y="62"/>
                  </a:cubicBezTo>
                  <a:cubicBezTo>
                    <a:pt x="92" y="62"/>
                    <a:pt x="92" y="62"/>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8" name="Google Shape;32518;p14"/>
            <p:cNvSpPr/>
            <p:nvPr/>
          </p:nvSpPr>
          <p:spPr>
            <a:xfrm>
              <a:off x="1637825" y="311850"/>
              <a:ext cx="39550" cy="37250"/>
            </a:xfrm>
            <a:custGeom>
              <a:avLst/>
              <a:gdLst/>
              <a:ahLst/>
              <a:cxnLst/>
              <a:rect l="l" t="t" r="r" b="b"/>
              <a:pathLst>
                <a:path w="1582" h="1490" extrusionOk="0">
                  <a:moveTo>
                    <a:pt x="791" y="0"/>
                  </a:moveTo>
                  <a:cubicBezTo>
                    <a:pt x="366" y="0"/>
                    <a:pt x="1" y="335"/>
                    <a:pt x="1" y="730"/>
                  </a:cubicBezTo>
                  <a:cubicBezTo>
                    <a:pt x="1" y="1155"/>
                    <a:pt x="366" y="1490"/>
                    <a:pt x="791" y="1490"/>
                  </a:cubicBezTo>
                  <a:cubicBezTo>
                    <a:pt x="1247" y="1490"/>
                    <a:pt x="1581" y="1155"/>
                    <a:pt x="1581" y="73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9" name="Google Shape;32519;p14"/>
            <p:cNvSpPr/>
            <p:nvPr/>
          </p:nvSpPr>
          <p:spPr>
            <a:xfrm>
              <a:off x="1637825" y="410625"/>
              <a:ext cx="39550" cy="37275"/>
            </a:xfrm>
            <a:custGeom>
              <a:avLst/>
              <a:gdLst/>
              <a:ahLst/>
              <a:cxnLst/>
              <a:rect l="l" t="t" r="r" b="b"/>
              <a:pathLst>
                <a:path w="1582" h="1491" extrusionOk="0">
                  <a:moveTo>
                    <a:pt x="791" y="1"/>
                  </a:moveTo>
                  <a:cubicBezTo>
                    <a:pt x="366" y="1"/>
                    <a:pt x="1" y="335"/>
                    <a:pt x="1" y="761"/>
                  </a:cubicBezTo>
                  <a:cubicBezTo>
                    <a:pt x="1" y="1156"/>
                    <a:pt x="366" y="1490"/>
                    <a:pt x="791" y="1490"/>
                  </a:cubicBezTo>
                  <a:cubicBezTo>
                    <a:pt x="1247" y="1490"/>
                    <a:pt x="1581" y="1156"/>
                    <a:pt x="1581" y="761"/>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0" name="Google Shape;32520;p14"/>
            <p:cNvSpPr/>
            <p:nvPr/>
          </p:nvSpPr>
          <p:spPr>
            <a:xfrm>
              <a:off x="1638600" y="510175"/>
              <a:ext cx="38025" cy="35750"/>
            </a:xfrm>
            <a:custGeom>
              <a:avLst/>
              <a:gdLst/>
              <a:ahLst/>
              <a:cxnLst/>
              <a:rect l="l" t="t" r="r" b="b"/>
              <a:pathLst>
                <a:path w="1521" h="1430" extrusionOk="0">
                  <a:moveTo>
                    <a:pt x="760" y="1"/>
                  </a:moveTo>
                  <a:cubicBezTo>
                    <a:pt x="365" y="1"/>
                    <a:pt x="0" y="335"/>
                    <a:pt x="0" y="730"/>
                  </a:cubicBezTo>
                  <a:cubicBezTo>
                    <a:pt x="0" y="1125"/>
                    <a:pt x="36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1" name="Google Shape;32521;p14"/>
            <p:cNvSpPr/>
            <p:nvPr/>
          </p:nvSpPr>
          <p:spPr>
            <a:xfrm>
              <a:off x="1639350" y="610475"/>
              <a:ext cx="37275" cy="34225"/>
            </a:xfrm>
            <a:custGeom>
              <a:avLst/>
              <a:gdLst/>
              <a:ahLst/>
              <a:cxnLst/>
              <a:rect l="l" t="t" r="r" b="b"/>
              <a:pathLst>
                <a:path w="1491" h="1369" extrusionOk="0">
                  <a:moveTo>
                    <a:pt x="730" y="1"/>
                  </a:moveTo>
                  <a:cubicBezTo>
                    <a:pt x="335" y="1"/>
                    <a:pt x="1" y="305"/>
                    <a:pt x="1" y="669"/>
                  </a:cubicBezTo>
                  <a:cubicBezTo>
                    <a:pt x="1" y="1065"/>
                    <a:pt x="335" y="1369"/>
                    <a:pt x="730" y="1369"/>
                  </a:cubicBezTo>
                  <a:cubicBezTo>
                    <a:pt x="1156" y="1369"/>
                    <a:pt x="1490" y="1065"/>
                    <a:pt x="1490" y="669"/>
                  </a:cubicBezTo>
                  <a:cubicBezTo>
                    <a:pt x="1490" y="305"/>
                    <a:pt x="115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2" name="Google Shape;32522;p14"/>
            <p:cNvSpPr/>
            <p:nvPr/>
          </p:nvSpPr>
          <p:spPr>
            <a:xfrm>
              <a:off x="1640125" y="710025"/>
              <a:ext cx="35725" cy="33475"/>
            </a:xfrm>
            <a:custGeom>
              <a:avLst/>
              <a:gdLst/>
              <a:ahLst/>
              <a:cxnLst/>
              <a:rect l="l" t="t" r="r" b="b"/>
              <a:pathLst>
                <a:path w="1429" h="1339" extrusionOk="0">
                  <a:moveTo>
                    <a:pt x="699" y="1"/>
                  </a:moveTo>
                  <a:cubicBezTo>
                    <a:pt x="304" y="1"/>
                    <a:pt x="0" y="305"/>
                    <a:pt x="0" y="669"/>
                  </a:cubicBezTo>
                  <a:cubicBezTo>
                    <a:pt x="0" y="1034"/>
                    <a:pt x="304" y="1338"/>
                    <a:pt x="699" y="1338"/>
                  </a:cubicBezTo>
                  <a:cubicBezTo>
                    <a:pt x="1094" y="1338"/>
                    <a:pt x="1429" y="1034"/>
                    <a:pt x="1429" y="669"/>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3" name="Google Shape;32523;p14"/>
            <p:cNvSpPr/>
            <p:nvPr/>
          </p:nvSpPr>
          <p:spPr>
            <a:xfrm>
              <a:off x="1640875" y="809575"/>
              <a:ext cx="34225" cy="32700"/>
            </a:xfrm>
            <a:custGeom>
              <a:avLst/>
              <a:gdLst/>
              <a:ahLst/>
              <a:cxnLst/>
              <a:rect l="l" t="t" r="r" b="b"/>
              <a:pathLst>
                <a:path w="1369" h="1308" extrusionOk="0">
                  <a:moveTo>
                    <a:pt x="669" y="0"/>
                  </a:moveTo>
                  <a:cubicBezTo>
                    <a:pt x="304" y="0"/>
                    <a:pt x="0" y="274"/>
                    <a:pt x="0" y="639"/>
                  </a:cubicBezTo>
                  <a:cubicBezTo>
                    <a:pt x="0" y="1003"/>
                    <a:pt x="304" y="1307"/>
                    <a:pt x="669" y="1307"/>
                  </a:cubicBezTo>
                  <a:cubicBezTo>
                    <a:pt x="1064" y="130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4" name="Google Shape;32524;p14"/>
            <p:cNvSpPr/>
            <p:nvPr/>
          </p:nvSpPr>
          <p:spPr>
            <a:xfrm>
              <a:off x="1641625" y="909125"/>
              <a:ext cx="32700" cy="31175"/>
            </a:xfrm>
            <a:custGeom>
              <a:avLst/>
              <a:gdLst/>
              <a:ahLst/>
              <a:cxnLst/>
              <a:rect l="l" t="t" r="r" b="b"/>
              <a:pathLst>
                <a:path w="1308" h="1247" extrusionOk="0">
                  <a:moveTo>
                    <a:pt x="639" y="0"/>
                  </a:moveTo>
                  <a:cubicBezTo>
                    <a:pt x="274" y="0"/>
                    <a:pt x="1" y="274"/>
                    <a:pt x="1" y="639"/>
                  </a:cubicBezTo>
                  <a:cubicBezTo>
                    <a:pt x="1" y="973"/>
                    <a:pt x="274" y="1246"/>
                    <a:pt x="639" y="1246"/>
                  </a:cubicBezTo>
                  <a:cubicBezTo>
                    <a:pt x="1004" y="1246"/>
                    <a:pt x="1308" y="973"/>
                    <a:pt x="1308" y="639"/>
                  </a:cubicBezTo>
                  <a:cubicBezTo>
                    <a:pt x="1308"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5" name="Google Shape;32525;p14"/>
            <p:cNvSpPr/>
            <p:nvPr/>
          </p:nvSpPr>
          <p:spPr>
            <a:xfrm>
              <a:off x="1642400" y="1008675"/>
              <a:ext cx="31175" cy="30400"/>
            </a:xfrm>
            <a:custGeom>
              <a:avLst/>
              <a:gdLst/>
              <a:ahLst/>
              <a:cxnLst/>
              <a:rect l="l" t="t" r="r" b="b"/>
              <a:pathLst>
                <a:path w="1247" h="1216" extrusionOk="0">
                  <a:moveTo>
                    <a:pt x="608" y="0"/>
                  </a:moveTo>
                  <a:cubicBezTo>
                    <a:pt x="274" y="0"/>
                    <a:pt x="0" y="274"/>
                    <a:pt x="0" y="608"/>
                  </a:cubicBezTo>
                  <a:cubicBezTo>
                    <a:pt x="0" y="942"/>
                    <a:pt x="274" y="1216"/>
                    <a:pt x="608" y="1216"/>
                  </a:cubicBezTo>
                  <a:cubicBezTo>
                    <a:pt x="973" y="1216"/>
                    <a:pt x="1246" y="94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6" name="Google Shape;32526;p14"/>
            <p:cNvSpPr/>
            <p:nvPr/>
          </p:nvSpPr>
          <p:spPr>
            <a:xfrm>
              <a:off x="1642400" y="1108200"/>
              <a:ext cx="31175" cy="29675"/>
            </a:xfrm>
            <a:custGeom>
              <a:avLst/>
              <a:gdLst/>
              <a:ahLst/>
              <a:cxnLst/>
              <a:rect l="l" t="t" r="r" b="b"/>
              <a:pathLst>
                <a:path w="1247" h="1187" extrusionOk="0">
                  <a:moveTo>
                    <a:pt x="608" y="1"/>
                  </a:moveTo>
                  <a:cubicBezTo>
                    <a:pt x="274" y="1"/>
                    <a:pt x="0" y="274"/>
                    <a:pt x="0" y="578"/>
                  </a:cubicBezTo>
                  <a:cubicBezTo>
                    <a:pt x="0" y="913"/>
                    <a:pt x="274" y="1186"/>
                    <a:pt x="608" y="1186"/>
                  </a:cubicBezTo>
                  <a:cubicBezTo>
                    <a:pt x="973" y="118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7" name="Google Shape;32527;p14"/>
            <p:cNvSpPr/>
            <p:nvPr/>
          </p:nvSpPr>
          <p:spPr>
            <a:xfrm>
              <a:off x="1643150" y="1207750"/>
              <a:ext cx="29675" cy="28150"/>
            </a:xfrm>
            <a:custGeom>
              <a:avLst/>
              <a:gdLst/>
              <a:ahLst/>
              <a:cxnLst/>
              <a:rect l="l" t="t" r="r" b="b"/>
              <a:pathLst>
                <a:path w="1187" h="1126" extrusionOk="0">
                  <a:moveTo>
                    <a:pt x="578" y="1"/>
                  </a:moveTo>
                  <a:cubicBezTo>
                    <a:pt x="274" y="1"/>
                    <a:pt x="1" y="274"/>
                    <a:pt x="1" y="578"/>
                  </a:cubicBezTo>
                  <a:cubicBezTo>
                    <a:pt x="1" y="882"/>
                    <a:pt x="274" y="1125"/>
                    <a:pt x="578" y="1125"/>
                  </a:cubicBezTo>
                  <a:cubicBezTo>
                    <a:pt x="913" y="1125"/>
                    <a:pt x="1186" y="882"/>
                    <a:pt x="1186" y="578"/>
                  </a:cubicBezTo>
                  <a:cubicBezTo>
                    <a:pt x="1186" y="27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8" name="Google Shape;32528;p14"/>
            <p:cNvSpPr/>
            <p:nvPr/>
          </p:nvSpPr>
          <p:spPr>
            <a:xfrm>
              <a:off x="1643925" y="1307300"/>
              <a:ext cx="28125" cy="27375"/>
            </a:xfrm>
            <a:custGeom>
              <a:avLst/>
              <a:gdLst/>
              <a:ahLst/>
              <a:cxnLst/>
              <a:rect l="l" t="t" r="r" b="b"/>
              <a:pathLst>
                <a:path w="1125" h="1095" extrusionOk="0">
                  <a:moveTo>
                    <a:pt x="547" y="1"/>
                  </a:moveTo>
                  <a:cubicBezTo>
                    <a:pt x="243" y="1"/>
                    <a:pt x="0" y="244"/>
                    <a:pt x="0" y="548"/>
                  </a:cubicBezTo>
                  <a:cubicBezTo>
                    <a:pt x="0" y="852"/>
                    <a:pt x="243" y="1095"/>
                    <a:pt x="547" y="1095"/>
                  </a:cubicBezTo>
                  <a:cubicBezTo>
                    <a:pt x="882" y="1095"/>
                    <a:pt x="1125" y="852"/>
                    <a:pt x="1125" y="548"/>
                  </a:cubicBezTo>
                  <a:cubicBezTo>
                    <a:pt x="1125" y="244"/>
                    <a:pt x="882"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9" name="Google Shape;32529;p14"/>
            <p:cNvSpPr/>
            <p:nvPr/>
          </p:nvSpPr>
          <p:spPr>
            <a:xfrm>
              <a:off x="1643925" y="1407600"/>
              <a:ext cx="27375" cy="25875"/>
            </a:xfrm>
            <a:custGeom>
              <a:avLst/>
              <a:gdLst/>
              <a:ahLst/>
              <a:cxnLst/>
              <a:rect l="l" t="t" r="r" b="b"/>
              <a:pathLst>
                <a:path w="1095" h="1035" extrusionOk="0">
                  <a:moveTo>
                    <a:pt x="547" y="1"/>
                  </a:moveTo>
                  <a:cubicBezTo>
                    <a:pt x="243" y="1"/>
                    <a:pt x="0" y="214"/>
                    <a:pt x="0" y="517"/>
                  </a:cubicBezTo>
                  <a:cubicBezTo>
                    <a:pt x="0" y="791"/>
                    <a:pt x="243" y="1034"/>
                    <a:pt x="547" y="1034"/>
                  </a:cubicBezTo>
                  <a:cubicBezTo>
                    <a:pt x="851" y="1034"/>
                    <a:pt x="1094" y="791"/>
                    <a:pt x="1094" y="517"/>
                  </a:cubicBezTo>
                  <a:cubicBezTo>
                    <a:pt x="1094" y="21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0" name="Google Shape;32530;p14"/>
            <p:cNvSpPr/>
            <p:nvPr/>
          </p:nvSpPr>
          <p:spPr>
            <a:xfrm>
              <a:off x="1645425" y="1507150"/>
              <a:ext cx="25100" cy="24350"/>
            </a:xfrm>
            <a:custGeom>
              <a:avLst/>
              <a:gdLst/>
              <a:ahLst/>
              <a:cxnLst/>
              <a:rect l="l" t="t" r="r" b="b"/>
              <a:pathLst>
                <a:path w="1004" h="974" extrusionOk="0">
                  <a:moveTo>
                    <a:pt x="487" y="1"/>
                  </a:moveTo>
                  <a:cubicBezTo>
                    <a:pt x="214" y="1"/>
                    <a:pt x="1" y="213"/>
                    <a:pt x="1" y="487"/>
                  </a:cubicBezTo>
                  <a:cubicBezTo>
                    <a:pt x="1" y="760"/>
                    <a:pt x="214" y="973"/>
                    <a:pt x="487" y="973"/>
                  </a:cubicBezTo>
                  <a:cubicBezTo>
                    <a:pt x="791" y="973"/>
                    <a:pt x="1004" y="760"/>
                    <a:pt x="1004" y="487"/>
                  </a:cubicBezTo>
                  <a:cubicBezTo>
                    <a:pt x="1004" y="213"/>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1" name="Google Shape;32531;p14"/>
            <p:cNvSpPr/>
            <p:nvPr/>
          </p:nvSpPr>
          <p:spPr>
            <a:xfrm>
              <a:off x="1645425" y="1606700"/>
              <a:ext cx="25100" cy="23575"/>
            </a:xfrm>
            <a:custGeom>
              <a:avLst/>
              <a:gdLst/>
              <a:ahLst/>
              <a:cxnLst/>
              <a:rect l="l" t="t" r="r" b="b"/>
              <a:pathLst>
                <a:path w="1004" h="943" extrusionOk="0">
                  <a:moveTo>
                    <a:pt x="487" y="0"/>
                  </a:moveTo>
                  <a:cubicBezTo>
                    <a:pt x="214" y="0"/>
                    <a:pt x="1" y="213"/>
                    <a:pt x="1" y="456"/>
                  </a:cubicBezTo>
                  <a:cubicBezTo>
                    <a:pt x="1" y="730"/>
                    <a:pt x="214" y="943"/>
                    <a:pt x="487" y="943"/>
                  </a:cubicBezTo>
                  <a:cubicBezTo>
                    <a:pt x="761" y="943"/>
                    <a:pt x="1004" y="730"/>
                    <a:pt x="1004" y="456"/>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2" name="Google Shape;32532;p14"/>
            <p:cNvSpPr/>
            <p:nvPr/>
          </p:nvSpPr>
          <p:spPr>
            <a:xfrm>
              <a:off x="1646200" y="1706250"/>
              <a:ext cx="23575" cy="22825"/>
            </a:xfrm>
            <a:custGeom>
              <a:avLst/>
              <a:gdLst/>
              <a:ahLst/>
              <a:cxnLst/>
              <a:rect l="l" t="t" r="r" b="b"/>
              <a:pathLst>
                <a:path w="943" h="913" extrusionOk="0">
                  <a:moveTo>
                    <a:pt x="456" y="0"/>
                  </a:moveTo>
                  <a:cubicBezTo>
                    <a:pt x="213" y="0"/>
                    <a:pt x="0" y="213"/>
                    <a:pt x="0" y="456"/>
                  </a:cubicBezTo>
                  <a:cubicBezTo>
                    <a:pt x="0" y="699"/>
                    <a:pt x="213" y="912"/>
                    <a:pt x="456" y="912"/>
                  </a:cubicBezTo>
                  <a:cubicBezTo>
                    <a:pt x="730" y="912"/>
                    <a:pt x="943" y="699"/>
                    <a:pt x="943" y="456"/>
                  </a:cubicBezTo>
                  <a:cubicBezTo>
                    <a:pt x="943"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3" name="Google Shape;32533;p14"/>
            <p:cNvSpPr/>
            <p:nvPr/>
          </p:nvSpPr>
          <p:spPr>
            <a:xfrm>
              <a:off x="1646200" y="1805800"/>
              <a:ext cx="23575" cy="22050"/>
            </a:xfrm>
            <a:custGeom>
              <a:avLst/>
              <a:gdLst/>
              <a:ahLst/>
              <a:cxnLst/>
              <a:rect l="l" t="t" r="r" b="b"/>
              <a:pathLst>
                <a:path w="943" h="882" extrusionOk="0">
                  <a:moveTo>
                    <a:pt x="456" y="0"/>
                  </a:moveTo>
                  <a:cubicBezTo>
                    <a:pt x="213" y="0"/>
                    <a:pt x="0" y="182"/>
                    <a:pt x="0" y="426"/>
                  </a:cubicBezTo>
                  <a:cubicBezTo>
                    <a:pt x="0" y="669"/>
                    <a:pt x="213" y="882"/>
                    <a:pt x="456" y="882"/>
                  </a:cubicBezTo>
                  <a:cubicBezTo>
                    <a:pt x="730" y="882"/>
                    <a:pt x="943" y="669"/>
                    <a:pt x="943" y="426"/>
                  </a:cubicBezTo>
                  <a:cubicBezTo>
                    <a:pt x="943"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4" name="Google Shape;32534;p14"/>
            <p:cNvSpPr/>
            <p:nvPr/>
          </p:nvSpPr>
          <p:spPr>
            <a:xfrm>
              <a:off x="1646950" y="1905325"/>
              <a:ext cx="22075" cy="20550"/>
            </a:xfrm>
            <a:custGeom>
              <a:avLst/>
              <a:gdLst/>
              <a:ahLst/>
              <a:cxnLst/>
              <a:rect l="l" t="t" r="r" b="b"/>
              <a:pathLst>
                <a:path w="883" h="822" extrusionOk="0">
                  <a:moveTo>
                    <a:pt x="426" y="1"/>
                  </a:moveTo>
                  <a:cubicBezTo>
                    <a:pt x="183" y="1"/>
                    <a:pt x="1" y="183"/>
                    <a:pt x="1" y="426"/>
                  </a:cubicBezTo>
                  <a:cubicBezTo>
                    <a:pt x="1" y="639"/>
                    <a:pt x="183" y="822"/>
                    <a:pt x="426" y="822"/>
                  </a:cubicBezTo>
                  <a:cubicBezTo>
                    <a:pt x="669" y="82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5" name="Google Shape;32535;p14"/>
            <p:cNvSpPr/>
            <p:nvPr/>
          </p:nvSpPr>
          <p:spPr>
            <a:xfrm>
              <a:off x="1646950" y="2004875"/>
              <a:ext cx="22075" cy="19775"/>
            </a:xfrm>
            <a:custGeom>
              <a:avLst/>
              <a:gdLst/>
              <a:ahLst/>
              <a:cxnLst/>
              <a:rect l="l" t="t" r="r" b="b"/>
              <a:pathLst>
                <a:path w="883" h="791" extrusionOk="0">
                  <a:moveTo>
                    <a:pt x="426" y="1"/>
                  </a:moveTo>
                  <a:cubicBezTo>
                    <a:pt x="213" y="1"/>
                    <a:pt x="1" y="183"/>
                    <a:pt x="1" y="396"/>
                  </a:cubicBezTo>
                  <a:cubicBezTo>
                    <a:pt x="1" y="609"/>
                    <a:pt x="213" y="791"/>
                    <a:pt x="426" y="791"/>
                  </a:cubicBezTo>
                  <a:cubicBezTo>
                    <a:pt x="669" y="791"/>
                    <a:pt x="882" y="60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6" name="Google Shape;32536;p14"/>
            <p:cNvSpPr/>
            <p:nvPr/>
          </p:nvSpPr>
          <p:spPr>
            <a:xfrm>
              <a:off x="1647725" y="2104425"/>
              <a:ext cx="20525" cy="19025"/>
            </a:xfrm>
            <a:custGeom>
              <a:avLst/>
              <a:gdLst/>
              <a:ahLst/>
              <a:cxnLst/>
              <a:rect l="l" t="t" r="r" b="b"/>
              <a:pathLst>
                <a:path w="821" h="761" extrusionOk="0">
                  <a:moveTo>
                    <a:pt x="395" y="0"/>
                  </a:moveTo>
                  <a:cubicBezTo>
                    <a:pt x="182" y="0"/>
                    <a:pt x="0" y="152"/>
                    <a:pt x="0" y="365"/>
                  </a:cubicBezTo>
                  <a:cubicBezTo>
                    <a:pt x="0" y="578"/>
                    <a:pt x="182" y="760"/>
                    <a:pt x="395" y="760"/>
                  </a:cubicBezTo>
                  <a:cubicBezTo>
                    <a:pt x="638" y="760"/>
                    <a:pt x="821" y="578"/>
                    <a:pt x="821" y="365"/>
                  </a:cubicBezTo>
                  <a:cubicBezTo>
                    <a:pt x="821" y="152"/>
                    <a:pt x="63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7" name="Google Shape;32537;p14"/>
            <p:cNvSpPr/>
            <p:nvPr/>
          </p:nvSpPr>
          <p:spPr>
            <a:xfrm>
              <a:off x="1648475" y="2203975"/>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8" name="Google Shape;32538;p14"/>
            <p:cNvSpPr/>
            <p:nvPr/>
          </p:nvSpPr>
          <p:spPr>
            <a:xfrm>
              <a:off x="1648475" y="2303525"/>
              <a:ext cx="19025" cy="17500"/>
            </a:xfrm>
            <a:custGeom>
              <a:avLst/>
              <a:gdLst/>
              <a:ahLst/>
              <a:cxnLst/>
              <a:rect l="l" t="t" r="r" b="b"/>
              <a:pathLst>
                <a:path w="761" h="700" extrusionOk="0">
                  <a:moveTo>
                    <a:pt x="365" y="0"/>
                  </a:moveTo>
                  <a:cubicBezTo>
                    <a:pt x="183" y="0"/>
                    <a:pt x="0" y="152"/>
                    <a:pt x="0" y="334"/>
                  </a:cubicBezTo>
                  <a:cubicBezTo>
                    <a:pt x="0" y="547"/>
                    <a:pt x="183" y="699"/>
                    <a:pt x="365" y="699"/>
                  </a:cubicBezTo>
                  <a:cubicBezTo>
                    <a:pt x="578" y="699"/>
                    <a:pt x="760" y="547"/>
                    <a:pt x="760" y="334"/>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9" name="Google Shape;32539;p14"/>
            <p:cNvSpPr/>
            <p:nvPr/>
          </p:nvSpPr>
          <p:spPr>
            <a:xfrm>
              <a:off x="1649225" y="2403050"/>
              <a:ext cx="17500" cy="16000"/>
            </a:xfrm>
            <a:custGeom>
              <a:avLst/>
              <a:gdLst/>
              <a:ahLst/>
              <a:cxnLst/>
              <a:rect l="l" t="t" r="r" b="b"/>
              <a:pathLst>
                <a:path w="700" h="640" extrusionOk="0">
                  <a:moveTo>
                    <a:pt x="335" y="1"/>
                  </a:moveTo>
                  <a:cubicBezTo>
                    <a:pt x="153" y="1"/>
                    <a:pt x="1" y="153"/>
                    <a:pt x="1" y="335"/>
                  </a:cubicBezTo>
                  <a:cubicBezTo>
                    <a:pt x="1" y="518"/>
                    <a:pt x="153" y="639"/>
                    <a:pt x="335" y="639"/>
                  </a:cubicBezTo>
                  <a:cubicBezTo>
                    <a:pt x="548" y="63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0" name="Google Shape;32540;p14"/>
            <p:cNvSpPr/>
            <p:nvPr/>
          </p:nvSpPr>
          <p:spPr>
            <a:xfrm>
              <a:off x="1649225" y="2502600"/>
              <a:ext cx="17500" cy="15225"/>
            </a:xfrm>
            <a:custGeom>
              <a:avLst/>
              <a:gdLst/>
              <a:ahLst/>
              <a:cxnLst/>
              <a:rect l="l" t="t" r="r" b="b"/>
              <a:pathLst>
                <a:path w="700" h="609" extrusionOk="0">
                  <a:moveTo>
                    <a:pt x="335" y="1"/>
                  </a:moveTo>
                  <a:cubicBezTo>
                    <a:pt x="153" y="1"/>
                    <a:pt x="1" y="122"/>
                    <a:pt x="1" y="305"/>
                  </a:cubicBezTo>
                  <a:cubicBezTo>
                    <a:pt x="1" y="487"/>
                    <a:pt x="153" y="609"/>
                    <a:pt x="335" y="609"/>
                  </a:cubicBezTo>
                  <a:cubicBezTo>
                    <a:pt x="548" y="60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1" name="Google Shape;32541;p14"/>
            <p:cNvSpPr/>
            <p:nvPr/>
          </p:nvSpPr>
          <p:spPr>
            <a:xfrm>
              <a:off x="1650000" y="2601400"/>
              <a:ext cx="15975" cy="15975"/>
            </a:xfrm>
            <a:custGeom>
              <a:avLst/>
              <a:gdLst/>
              <a:ahLst/>
              <a:cxnLst/>
              <a:rect l="l" t="t" r="r" b="b"/>
              <a:pathLst>
                <a:path w="639" h="639" extrusionOk="0">
                  <a:moveTo>
                    <a:pt x="304" y="0"/>
                  </a:moveTo>
                  <a:cubicBezTo>
                    <a:pt x="122" y="0"/>
                    <a:pt x="0" y="152"/>
                    <a:pt x="0" y="304"/>
                  </a:cubicBezTo>
                  <a:cubicBezTo>
                    <a:pt x="0" y="487"/>
                    <a:pt x="122" y="639"/>
                    <a:pt x="304" y="639"/>
                  </a:cubicBezTo>
                  <a:cubicBezTo>
                    <a:pt x="487" y="639"/>
                    <a:pt x="639" y="487"/>
                    <a:pt x="639" y="304"/>
                  </a:cubicBezTo>
                  <a:cubicBezTo>
                    <a:pt x="639" y="15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2" name="Google Shape;32542;p14"/>
            <p:cNvSpPr/>
            <p:nvPr/>
          </p:nvSpPr>
          <p:spPr>
            <a:xfrm>
              <a:off x="1650000" y="2700950"/>
              <a:ext cx="15975" cy="15200"/>
            </a:xfrm>
            <a:custGeom>
              <a:avLst/>
              <a:gdLst/>
              <a:ahLst/>
              <a:cxnLst/>
              <a:rect l="l" t="t" r="r" b="b"/>
              <a:pathLst>
                <a:path w="639" h="608" extrusionOk="0">
                  <a:moveTo>
                    <a:pt x="304" y="0"/>
                  </a:moveTo>
                  <a:cubicBezTo>
                    <a:pt x="152" y="0"/>
                    <a:pt x="0" y="122"/>
                    <a:pt x="0" y="304"/>
                  </a:cubicBezTo>
                  <a:cubicBezTo>
                    <a:pt x="0" y="456"/>
                    <a:pt x="152" y="608"/>
                    <a:pt x="304" y="608"/>
                  </a:cubicBezTo>
                  <a:cubicBezTo>
                    <a:pt x="487" y="608"/>
                    <a:pt x="639" y="456"/>
                    <a:pt x="639" y="304"/>
                  </a:cubicBezTo>
                  <a:cubicBezTo>
                    <a:pt x="639"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3" name="Google Shape;32543;p14"/>
            <p:cNvSpPr/>
            <p:nvPr/>
          </p:nvSpPr>
          <p:spPr>
            <a:xfrm>
              <a:off x="1650750" y="2800475"/>
              <a:ext cx="14475" cy="13700"/>
            </a:xfrm>
            <a:custGeom>
              <a:avLst/>
              <a:gdLst/>
              <a:ahLst/>
              <a:cxnLst/>
              <a:rect l="l" t="t" r="r" b="b"/>
              <a:pathLst>
                <a:path w="579" h="548" extrusionOk="0">
                  <a:moveTo>
                    <a:pt x="274" y="1"/>
                  </a:moveTo>
                  <a:cubicBezTo>
                    <a:pt x="122" y="1"/>
                    <a:pt x="1" y="122"/>
                    <a:pt x="1" y="274"/>
                  </a:cubicBezTo>
                  <a:cubicBezTo>
                    <a:pt x="1" y="426"/>
                    <a:pt x="122" y="548"/>
                    <a:pt x="274" y="548"/>
                  </a:cubicBezTo>
                  <a:cubicBezTo>
                    <a:pt x="457" y="548"/>
                    <a:pt x="578" y="426"/>
                    <a:pt x="578" y="274"/>
                  </a:cubicBezTo>
                  <a:cubicBezTo>
                    <a:pt x="578" y="122"/>
                    <a:pt x="45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4" name="Google Shape;32544;p14"/>
            <p:cNvSpPr/>
            <p:nvPr/>
          </p:nvSpPr>
          <p:spPr>
            <a:xfrm>
              <a:off x="1650750" y="2900025"/>
              <a:ext cx="14475" cy="12950"/>
            </a:xfrm>
            <a:custGeom>
              <a:avLst/>
              <a:gdLst/>
              <a:ahLst/>
              <a:cxnLst/>
              <a:rect l="l" t="t" r="r" b="b"/>
              <a:pathLst>
                <a:path w="579" h="518" extrusionOk="0">
                  <a:moveTo>
                    <a:pt x="274" y="1"/>
                  </a:moveTo>
                  <a:cubicBezTo>
                    <a:pt x="122" y="1"/>
                    <a:pt x="1" y="122"/>
                    <a:pt x="1" y="274"/>
                  </a:cubicBezTo>
                  <a:cubicBezTo>
                    <a:pt x="1" y="396"/>
                    <a:pt x="122" y="517"/>
                    <a:pt x="274" y="517"/>
                  </a:cubicBezTo>
                  <a:cubicBezTo>
                    <a:pt x="426" y="517"/>
                    <a:pt x="578" y="396"/>
                    <a:pt x="578" y="274"/>
                  </a:cubicBezTo>
                  <a:cubicBezTo>
                    <a:pt x="57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5" name="Google Shape;32545;p14"/>
            <p:cNvSpPr/>
            <p:nvPr/>
          </p:nvSpPr>
          <p:spPr>
            <a:xfrm>
              <a:off x="1651525" y="2999575"/>
              <a:ext cx="12925" cy="12175"/>
            </a:xfrm>
            <a:custGeom>
              <a:avLst/>
              <a:gdLst/>
              <a:ahLst/>
              <a:cxnLst/>
              <a:rect l="l" t="t" r="r" b="b"/>
              <a:pathLst>
                <a:path w="517" h="487" extrusionOk="0">
                  <a:moveTo>
                    <a:pt x="243" y="0"/>
                  </a:moveTo>
                  <a:cubicBezTo>
                    <a:pt x="122" y="0"/>
                    <a:pt x="0" y="92"/>
                    <a:pt x="0" y="244"/>
                  </a:cubicBezTo>
                  <a:cubicBezTo>
                    <a:pt x="0" y="396"/>
                    <a:pt x="122" y="487"/>
                    <a:pt x="243" y="487"/>
                  </a:cubicBezTo>
                  <a:cubicBezTo>
                    <a:pt x="395" y="487"/>
                    <a:pt x="517" y="396"/>
                    <a:pt x="517" y="244"/>
                  </a:cubicBezTo>
                  <a:cubicBezTo>
                    <a:pt x="51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6" name="Google Shape;32546;p14"/>
            <p:cNvSpPr/>
            <p:nvPr/>
          </p:nvSpPr>
          <p:spPr>
            <a:xfrm>
              <a:off x="1651525" y="3099125"/>
              <a:ext cx="12175" cy="11425"/>
            </a:xfrm>
            <a:custGeom>
              <a:avLst/>
              <a:gdLst/>
              <a:ahLst/>
              <a:cxnLst/>
              <a:rect l="l" t="t" r="r" b="b"/>
              <a:pathLst>
                <a:path w="487" h="457" extrusionOk="0">
                  <a:moveTo>
                    <a:pt x="243" y="0"/>
                  </a:moveTo>
                  <a:cubicBezTo>
                    <a:pt x="122" y="0"/>
                    <a:pt x="0" y="91"/>
                    <a:pt x="0" y="213"/>
                  </a:cubicBezTo>
                  <a:cubicBezTo>
                    <a:pt x="0" y="365"/>
                    <a:pt x="122" y="456"/>
                    <a:pt x="243" y="456"/>
                  </a:cubicBezTo>
                  <a:cubicBezTo>
                    <a:pt x="395" y="456"/>
                    <a:pt x="486" y="365"/>
                    <a:pt x="486" y="213"/>
                  </a:cubicBezTo>
                  <a:cubicBezTo>
                    <a:pt x="486"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7" name="Google Shape;32547;p14"/>
            <p:cNvSpPr/>
            <p:nvPr/>
          </p:nvSpPr>
          <p:spPr>
            <a:xfrm>
              <a:off x="1651525" y="3197900"/>
              <a:ext cx="12175" cy="11425"/>
            </a:xfrm>
            <a:custGeom>
              <a:avLst/>
              <a:gdLst/>
              <a:ahLst/>
              <a:cxnLst/>
              <a:rect l="l" t="t" r="r" b="b"/>
              <a:pathLst>
                <a:path w="487" h="457" extrusionOk="0">
                  <a:moveTo>
                    <a:pt x="243" y="1"/>
                  </a:moveTo>
                  <a:cubicBezTo>
                    <a:pt x="122" y="1"/>
                    <a:pt x="0" y="122"/>
                    <a:pt x="0" y="244"/>
                  </a:cubicBezTo>
                  <a:cubicBezTo>
                    <a:pt x="0" y="365"/>
                    <a:pt x="122" y="457"/>
                    <a:pt x="243" y="457"/>
                  </a:cubicBezTo>
                  <a:cubicBezTo>
                    <a:pt x="395" y="457"/>
                    <a:pt x="486" y="365"/>
                    <a:pt x="486" y="244"/>
                  </a:cubicBezTo>
                  <a:cubicBezTo>
                    <a:pt x="486"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8" name="Google Shape;32548;p14"/>
            <p:cNvSpPr/>
            <p:nvPr/>
          </p:nvSpPr>
          <p:spPr>
            <a:xfrm>
              <a:off x="1652275" y="3297450"/>
              <a:ext cx="11425" cy="10675"/>
            </a:xfrm>
            <a:custGeom>
              <a:avLst/>
              <a:gdLst/>
              <a:ahLst/>
              <a:cxnLst/>
              <a:rect l="l" t="t" r="r" b="b"/>
              <a:pathLst>
                <a:path w="457" h="427" extrusionOk="0">
                  <a:moveTo>
                    <a:pt x="213" y="1"/>
                  </a:moveTo>
                  <a:cubicBezTo>
                    <a:pt x="92" y="1"/>
                    <a:pt x="0" y="92"/>
                    <a:pt x="0" y="213"/>
                  </a:cubicBezTo>
                  <a:cubicBezTo>
                    <a:pt x="0" y="335"/>
                    <a:pt x="92" y="426"/>
                    <a:pt x="213" y="426"/>
                  </a:cubicBezTo>
                  <a:cubicBezTo>
                    <a:pt x="335" y="426"/>
                    <a:pt x="456" y="335"/>
                    <a:pt x="456" y="21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9" name="Google Shape;32549;p14"/>
            <p:cNvSpPr/>
            <p:nvPr/>
          </p:nvSpPr>
          <p:spPr>
            <a:xfrm>
              <a:off x="1652275" y="3397000"/>
              <a:ext cx="10650" cy="9900"/>
            </a:xfrm>
            <a:custGeom>
              <a:avLst/>
              <a:gdLst/>
              <a:ahLst/>
              <a:cxnLst/>
              <a:rect l="l" t="t" r="r" b="b"/>
              <a:pathLst>
                <a:path w="426" h="396" extrusionOk="0">
                  <a:moveTo>
                    <a:pt x="213" y="0"/>
                  </a:moveTo>
                  <a:cubicBezTo>
                    <a:pt x="122" y="0"/>
                    <a:pt x="0" y="92"/>
                    <a:pt x="0" y="213"/>
                  </a:cubicBezTo>
                  <a:cubicBezTo>
                    <a:pt x="0" y="304"/>
                    <a:pt x="122" y="396"/>
                    <a:pt x="213" y="396"/>
                  </a:cubicBezTo>
                  <a:cubicBezTo>
                    <a:pt x="335" y="39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0" name="Google Shape;32550;p14"/>
            <p:cNvSpPr/>
            <p:nvPr/>
          </p:nvSpPr>
          <p:spPr>
            <a:xfrm>
              <a:off x="1653025" y="3496550"/>
              <a:ext cx="9900" cy="9125"/>
            </a:xfrm>
            <a:custGeom>
              <a:avLst/>
              <a:gdLst/>
              <a:ahLst/>
              <a:cxnLst/>
              <a:rect l="l" t="t" r="r" b="b"/>
              <a:pathLst>
                <a:path w="396" h="365" extrusionOk="0">
                  <a:moveTo>
                    <a:pt x="183" y="0"/>
                  </a:moveTo>
                  <a:cubicBezTo>
                    <a:pt x="92" y="0"/>
                    <a:pt x="1" y="91"/>
                    <a:pt x="1" y="183"/>
                  </a:cubicBezTo>
                  <a:cubicBezTo>
                    <a:pt x="1" y="274"/>
                    <a:pt x="92" y="365"/>
                    <a:pt x="183" y="365"/>
                  </a:cubicBezTo>
                  <a:cubicBezTo>
                    <a:pt x="305" y="365"/>
                    <a:pt x="396" y="274"/>
                    <a:pt x="396" y="183"/>
                  </a:cubicBezTo>
                  <a:cubicBezTo>
                    <a:pt x="39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1" name="Google Shape;32551;p14"/>
            <p:cNvSpPr/>
            <p:nvPr/>
          </p:nvSpPr>
          <p:spPr>
            <a:xfrm>
              <a:off x="1653025" y="3596100"/>
              <a:ext cx="9900" cy="8375"/>
            </a:xfrm>
            <a:custGeom>
              <a:avLst/>
              <a:gdLst/>
              <a:ahLst/>
              <a:cxnLst/>
              <a:rect l="l" t="t" r="r" b="b"/>
              <a:pathLst>
                <a:path w="396" h="335" extrusionOk="0">
                  <a:moveTo>
                    <a:pt x="183" y="0"/>
                  </a:moveTo>
                  <a:cubicBezTo>
                    <a:pt x="92" y="0"/>
                    <a:pt x="1" y="61"/>
                    <a:pt x="1" y="152"/>
                  </a:cubicBezTo>
                  <a:cubicBezTo>
                    <a:pt x="1" y="274"/>
                    <a:pt x="92" y="334"/>
                    <a:pt x="183" y="334"/>
                  </a:cubicBezTo>
                  <a:cubicBezTo>
                    <a:pt x="305" y="334"/>
                    <a:pt x="396" y="274"/>
                    <a:pt x="396" y="152"/>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2" name="Google Shape;32552;p14"/>
            <p:cNvSpPr/>
            <p:nvPr/>
          </p:nvSpPr>
          <p:spPr>
            <a:xfrm>
              <a:off x="1653800" y="3694875"/>
              <a:ext cx="8375" cy="8375"/>
            </a:xfrm>
            <a:custGeom>
              <a:avLst/>
              <a:gdLst/>
              <a:ahLst/>
              <a:cxnLst/>
              <a:rect l="l" t="t" r="r" b="b"/>
              <a:pathLst>
                <a:path w="335" h="335" extrusionOk="0">
                  <a:moveTo>
                    <a:pt x="152" y="0"/>
                  </a:moveTo>
                  <a:cubicBezTo>
                    <a:pt x="61" y="0"/>
                    <a:pt x="0" y="92"/>
                    <a:pt x="0" y="183"/>
                  </a:cubicBezTo>
                  <a:cubicBezTo>
                    <a:pt x="0" y="274"/>
                    <a:pt x="61" y="335"/>
                    <a:pt x="152" y="335"/>
                  </a:cubicBezTo>
                  <a:cubicBezTo>
                    <a:pt x="274" y="335"/>
                    <a:pt x="335" y="274"/>
                    <a:pt x="335" y="183"/>
                  </a:cubicBezTo>
                  <a:cubicBezTo>
                    <a:pt x="335" y="92"/>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3" name="Google Shape;32553;p14"/>
            <p:cNvSpPr/>
            <p:nvPr/>
          </p:nvSpPr>
          <p:spPr>
            <a:xfrm>
              <a:off x="1653800" y="3794425"/>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3" y="304"/>
                    <a:pt x="335" y="24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4" name="Google Shape;32554;p14"/>
            <p:cNvSpPr/>
            <p:nvPr/>
          </p:nvSpPr>
          <p:spPr>
            <a:xfrm>
              <a:off x="1653800" y="3893975"/>
              <a:ext cx="8375" cy="7625"/>
            </a:xfrm>
            <a:custGeom>
              <a:avLst/>
              <a:gdLst/>
              <a:ahLst/>
              <a:cxnLst/>
              <a:rect l="l" t="t" r="r" b="b"/>
              <a:pathLst>
                <a:path w="335" h="305" extrusionOk="0">
                  <a:moveTo>
                    <a:pt x="152" y="0"/>
                  </a:moveTo>
                  <a:cubicBezTo>
                    <a:pt x="61" y="0"/>
                    <a:pt x="0" y="61"/>
                    <a:pt x="0" y="152"/>
                  </a:cubicBezTo>
                  <a:cubicBezTo>
                    <a:pt x="0" y="213"/>
                    <a:pt x="61" y="304"/>
                    <a:pt x="152" y="304"/>
                  </a:cubicBezTo>
                  <a:cubicBezTo>
                    <a:pt x="243" y="304"/>
                    <a:pt x="335" y="21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5" name="Google Shape;32555;p14"/>
            <p:cNvSpPr/>
            <p:nvPr/>
          </p:nvSpPr>
          <p:spPr>
            <a:xfrm>
              <a:off x="1653800" y="3992750"/>
              <a:ext cx="7625" cy="7625"/>
            </a:xfrm>
            <a:custGeom>
              <a:avLst/>
              <a:gdLst/>
              <a:ahLst/>
              <a:cxnLst/>
              <a:rect l="l" t="t" r="r" b="b"/>
              <a:pathLst>
                <a:path w="305" h="305" extrusionOk="0">
                  <a:moveTo>
                    <a:pt x="152" y="0"/>
                  </a:moveTo>
                  <a:cubicBezTo>
                    <a:pt x="91" y="0"/>
                    <a:pt x="0" y="61"/>
                    <a:pt x="0" y="152"/>
                  </a:cubicBezTo>
                  <a:cubicBezTo>
                    <a:pt x="0" y="244"/>
                    <a:pt x="91" y="304"/>
                    <a:pt x="152" y="304"/>
                  </a:cubicBezTo>
                  <a:cubicBezTo>
                    <a:pt x="243" y="304"/>
                    <a:pt x="304" y="244"/>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6" name="Google Shape;32556;p14"/>
            <p:cNvSpPr/>
            <p:nvPr/>
          </p:nvSpPr>
          <p:spPr>
            <a:xfrm>
              <a:off x="1654550" y="4092300"/>
              <a:ext cx="6875" cy="6850"/>
            </a:xfrm>
            <a:custGeom>
              <a:avLst/>
              <a:gdLst/>
              <a:ahLst/>
              <a:cxnLst/>
              <a:rect l="l" t="t" r="r" b="b"/>
              <a:pathLst>
                <a:path w="275" h="274" extrusionOk="0">
                  <a:moveTo>
                    <a:pt x="122" y="0"/>
                  </a:moveTo>
                  <a:cubicBezTo>
                    <a:pt x="61" y="0"/>
                    <a:pt x="1" y="61"/>
                    <a:pt x="1" y="122"/>
                  </a:cubicBezTo>
                  <a:cubicBezTo>
                    <a:pt x="1" y="213"/>
                    <a:pt x="61" y="274"/>
                    <a:pt x="122" y="274"/>
                  </a:cubicBezTo>
                  <a:cubicBezTo>
                    <a:pt x="213" y="274"/>
                    <a:pt x="274" y="21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7" name="Google Shape;32557;p14"/>
            <p:cNvSpPr/>
            <p:nvPr/>
          </p:nvSpPr>
          <p:spPr>
            <a:xfrm>
              <a:off x="1654550" y="4191850"/>
              <a:ext cx="6875" cy="6100"/>
            </a:xfrm>
            <a:custGeom>
              <a:avLst/>
              <a:gdLst/>
              <a:ahLst/>
              <a:cxnLst/>
              <a:rect l="l" t="t" r="r" b="b"/>
              <a:pathLst>
                <a:path w="275" h="244" extrusionOk="0">
                  <a:moveTo>
                    <a:pt x="122" y="0"/>
                  </a:moveTo>
                  <a:cubicBezTo>
                    <a:pt x="61" y="0"/>
                    <a:pt x="1" y="61"/>
                    <a:pt x="1" y="122"/>
                  </a:cubicBezTo>
                  <a:cubicBezTo>
                    <a:pt x="1"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8" name="Google Shape;32558;p14"/>
            <p:cNvSpPr/>
            <p:nvPr/>
          </p:nvSpPr>
          <p:spPr>
            <a:xfrm>
              <a:off x="1655300" y="4291375"/>
              <a:ext cx="5350" cy="5350"/>
            </a:xfrm>
            <a:custGeom>
              <a:avLst/>
              <a:gdLst/>
              <a:ahLst/>
              <a:cxnLst/>
              <a:rect l="l" t="t" r="r" b="b"/>
              <a:pathLst>
                <a:path w="214" h="214" extrusionOk="0">
                  <a:moveTo>
                    <a:pt x="92" y="1"/>
                  </a:moveTo>
                  <a:cubicBezTo>
                    <a:pt x="31" y="1"/>
                    <a:pt x="1" y="31"/>
                    <a:pt x="1" y="92"/>
                  </a:cubicBezTo>
                  <a:cubicBezTo>
                    <a:pt x="1" y="153"/>
                    <a:pt x="31"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9" name="Google Shape;32559;p14"/>
            <p:cNvSpPr/>
            <p:nvPr/>
          </p:nvSpPr>
          <p:spPr>
            <a:xfrm>
              <a:off x="1655300" y="4390175"/>
              <a:ext cx="5350" cy="5350"/>
            </a:xfrm>
            <a:custGeom>
              <a:avLst/>
              <a:gdLst/>
              <a:ahLst/>
              <a:cxnLst/>
              <a:rect l="l" t="t" r="r" b="b"/>
              <a:pathLst>
                <a:path w="214" h="214" extrusionOk="0">
                  <a:moveTo>
                    <a:pt x="92" y="0"/>
                  </a:moveTo>
                  <a:cubicBezTo>
                    <a:pt x="31" y="0"/>
                    <a:pt x="1" y="61"/>
                    <a:pt x="1" y="122"/>
                  </a:cubicBezTo>
                  <a:cubicBezTo>
                    <a:pt x="1" y="183"/>
                    <a:pt x="31" y="213"/>
                    <a:pt x="92" y="213"/>
                  </a:cubicBezTo>
                  <a:cubicBezTo>
                    <a:pt x="153" y="213"/>
                    <a:pt x="214" y="183"/>
                    <a:pt x="214" y="122"/>
                  </a:cubicBezTo>
                  <a:cubicBezTo>
                    <a:pt x="214"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0" name="Google Shape;32560;p14"/>
            <p:cNvSpPr/>
            <p:nvPr/>
          </p:nvSpPr>
          <p:spPr>
            <a:xfrm>
              <a:off x="1655300" y="4489725"/>
              <a:ext cx="5350" cy="4575"/>
            </a:xfrm>
            <a:custGeom>
              <a:avLst/>
              <a:gdLst/>
              <a:ahLst/>
              <a:cxnLst/>
              <a:rect l="l" t="t" r="r" b="b"/>
              <a:pathLst>
                <a:path w="214" h="183" extrusionOk="0">
                  <a:moveTo>
                    <a:pt x="92" y="0"/>
                  </a:moveTo>
                  <a:cubicBezTo>
                    <a:pt x="31" y="0"/>
                    <a:pt x="1" y="31"/>
                    <a:pt x="1" y="91"/>
                  </a:cubicBezTo>
                  <a:cubicBezTo>
                    <a:pt x="1" y="152"/>
                    <a:pt x="31" y="183"/>
                    <a:pt x="92" y="183"/>
                  </a:cubicBezTo>
                  <a:cubicBezTo>
                    <a:pt x="153" y="183"/>
                    <a:pt x="214" y="152"/>
                    <a:pt x="214" y="91"/>
                  </a:cubicBezTo>
                  <a:cubicBezTo>
                    <a:pt x="214"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1" name="Google Shape;32561;p14"/>
            <p:cNvSpPr/>
            <p:nvPr/>
          </p:nvSpPr>
          <p:spPr>
            <a:xfrm>
              <a:off x="1655300" y="4589275"/>
              <a:ext cx="4600" cy="3800"/>
            </a:xfrm>
            <a:custGeom>
              <a:avLst/>
              <a:gdLst/>
              <a:ahLst/>
              <a:cxnLst/>
              <a:rect l="l" t="t" r="r" b="b"/>
              <a:pathLst>
                <a:path w="184" h="152" extrusionOk="0">
                  <a:moveTo>
                    <a:pt x="92" y="0"/>
                  </a:moveTo>
                  <a:cubicBezTo>
                    <a:pt x="62" y="0"/>
                    <a:pt x="1" y="30"/>
                    <a:pt x="1" y="61"/>
                  </a:cubicBezTo>
                  <a:cubicBezTo>
                    <a:pt x="1" y="122"/>
                    <a:pt x="62" y="152"/>
                    <a:pt x="92" y="152"/>
                  </a:cubicBezTo>
                  <a:cubicBezTo>
                    <a:pt x="153" y="152"/>
                    <a:pt x="183" y="122"/>
                    <a:pt x="183" y="61"/>
                  </a:cubicBezTo>
                  <a:cubicBezTo>
                    <a:pt x="183"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2" name="Google Shape;32562;p14"/>
            <p:cNvSpPr/>
            <p:nvPr/>
          </p:nvSpPr>
          <p:spPr>
            <a:xfrm>
              <a:off x="1655300" y="4688050"/>
              <a:ext cx="4600" cy="4575"/>
            </a:xfrm>
            <a:custGeom>
              <a:avLst/>
              <a:gdLst/>
              <a:ahLst/>
              <a:cxnLst/>
              <a:rect l="l" t="t" r="r" b="b"/>
              <a:pathLst>
                <a:path w="184" h="183" extrusionOk="0">
                  <a:moveTo>
                    <a:pt x="92" y="0"/>
                  </a:moveTo>
                  <a:cubicBezTo>
                    <a:pt x="62" y="0"/>
                    <a:pt x="1" y="31"/>
                    <a:pt x="1" y="92"/>
                  </a:cubicBezTo>
                  <a:cubicBezTo>
                    <a:pt x="1" y="122"/>
                    <a:pt x="62" y="183"/>
                    <a:pt x="92" y="183"/>
                  </a:cubicBezTo>
                  <a:cubicBezTo>
                    <a:pt x="153" y="183"/>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3" name="Google Shape;32563;p14"/>
            <p:cNvSpPr/>
            <p:nvPr/>
          </p:nvSpPr>
          <p:spPr>
            <a:xfrm>
              <a:off x="1656075" y="4787600"/>
              <a:ext cx="3825" cy="3825"/>
            </a:xfrm>
            <a:custGeom>
              <a:avLst/>
              <a:gdLst/>
              <a:ahLst/>
              <a:cxnLst/>
              <a:rect l="l" t="t" r="r" b="b"/>
              <a:pathLst>
                <a:path w="153" h="153" extrusionOk="0">
                  <a:moveTo>
                    <a:pt x="61" y="0"/>
                  </a:moveTo>
                  <a:cubicBezTo>
                    <a:pt x="31" y="0"/>
                    <a:pt x="0" y="31"/>
                    <a:pt x="0" y="61"/>
                  </a:cubicBezTo>
                  <a:cubicBezTo>
                    <a:pt x="0" y="122"/>
                    <a:pt x="31" y="152"/>
                    <a:pt x="61" y="152"/>
                  </a:cubicBezTo>
                  <a:cubicBezTo>
                    <a:pt x="122" y="152"/>
                    <a:pt x="152" y="122"/>
                    <a:pt x="152" y="61"/>
                  </a:cubicBezTo>
                  <a:cubicBezTo>
                    <a:pt x="152"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4" name="Google Shape;32564;p14"/>
            <p:cNvSpPr/>
            <p:nvPr/>
          </p:nvSpPr>
          <p:spPr>
            <a:xfrm>
              <a:off x="1656075" y="4886375"/>
              <a:ext cx="3825" cy="3825"/>
            </a:xfrm>
            <a:custGeom>
              <a:avLst/>
              <a:gdLst/>
              <a:ahLst/>
              <a:cxnLst/>
              <a:rect l="l" t="t" r="r" b="b"/>
              <a:pathLst>
                <a:path w="153" h="153" extrusionOk="0">
                  <a:moveTo>
                    <a:pt x="61" y="1"/>
                  </a:moveTo>
                  <a:cubicBezTo>
                    <a:pt x="31" y="1"/>
                    <a:pt x="0" y="31"/>
                    <a:pt x="0" y="92"/>
                  </a:cubicBezTo>
                  <a:cubicBezTo>
                    <a:pt x="0" y="122"/>
                    <a:pt x="31" y="153"/>
                    <a:pt x="61" y="153"/>
                  </a:cubicBezTo>
                  <a:cubicBezTo>
                    <a:pt x="122" y="153"/>
                    <a:pt x="152" y="122"/>
                    <a:pt x="152" y="9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5" name="Google Shape;32565;p14"/>
            <p:cNvSpPr/>
            <p:nvPr/>
          </p:nvSpPr>
          <p:spPr>
            <a:xfrm>
              <a:off x="1656075" y="4985925"/>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6" name="Google Shape;32566;p14"/>
            <p:cNvSpPr/>
            <p:nvPr/>
          </p:nvSpPr>
          <p:spPr>
            <a:xfrm>
              <a:off x="1656075" y="5085475"/>
              <a:ext cx="3050" cy="2300"/>
            </a:xfrm>
            <a:custGeom>
              <a:avLst/>
              <a:gdLst/>
              <a:ahLst/>
              <a:cxnLst/>
              <a:rect l="l" t="t" r="r" b="b"/>
              <a:pathLst>
                <a:path w="122" h="92" extrusionOk="0">
                  <a:moveTo>
                    <a:pt x="61" y="0"/>
                  </a:moveTo>
                  <a:cubicBezTo>
                    <a:pt x="31" y="0"/>
                    <a:pt x="0" y="0"/>
                    <a:pt x="0" y="31"/>
                  </a:cubicBezTo>
                  <a:cubicBezTo>
                    <a:pt x="0" y="61"/>
                    <a:pt x="31" y="92"/>
                    <a:pt x="61" y="92"/>
                  </a:cubicBezTo>
                  <a:cubicBezTo>
                    <a:pt x="92" y="92"/>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7" name="Google Shape;32567;p14"/>
            <p:cNvSpPr/>
            <p:nvPr/>
          </p:nvSpPr>
          <p:spPr>
            <a:xfrm>
              <a:off x="1656075" y="5184250"/>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2" y="122"/>
                    <a:pt x="122" y="9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8" name="Google Shape;32568;p14"/>
            <p:cNvSpPr/>
            <p:nvPr/>
          </p:nvSpPr>
          <p:spPr>
            <a:xfrm>
              <a:off x="1656825" y="5283800"/>
              <a:ext cx="2300" cy="2300"/>
            </a:xfrm>
            <a:custGeom>
              <a:avLst/>
              <a:gdLst/>
              <a:ahLst/>
              <a:cxnLst/>
              <a:rect l="l" t="t" r="r" b="b"/>
              <a:pathLst>
                <a:path w="92" h="92" extrusionOk="0">
                  <a:moveTo>
                    <a:pt x="31" y="1"/>
                  </a:moveTo>
                  <a:cubicBezTo>
                    <a:pt x="31" y="1"/>
                    <a:pt x="1" y="1"/>
                    <a:pt x="1" y="31"/>
                  </a:cubicBezTo>
                  <a:cubicBezTo>
                    <a:pt x="1" y="61"/>
                    <a:pt x="31" y="92"/>
                    <a:pt x="31" y="92"/>
                  </a:cubicBezTo>
                  <a:cubicBezTo>
                    <a:pt x="62" y="92"/>
                    <a:pt x="92" y="61"/>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9" name="Google Shape;32569;p14"/>
            <p:cNvSpPr/>
            <p:nvPr/>
          </p:nvSpPr>
          <p:spPr>
            <a:xfrm>
              <a:off x="1656825" y="5382600"/>
              <a:ext cx="2300" cy="2300"/>
            </a:xfrm>
            <a:custGeom>
              <a:avLst/>
              <a:gdLst/>
              <a:ahLst/>
              <a:cxnLst/>
              <a:rect l="l" t="t" r="r" b="b"/>
              <a:pathLst>
                <a:path w="92" h="92" extrusionOk="0">
                  <a:moveTo>
                    <a:pt x="31" y="0"/>
                  </a:moveTo>
                  <a:cubicBezTo>
                    <a:pt x="31" y="0"/>
                    <a:pt x="1" y="30"/>
                    <a:pt x="1" y="61"/>
                  </a:cubicBezTo>
                  <a:cubicBezTo>
                    <a:pt x="1" y="61"/>
                    <a:pt x="31" y="91"/>
                    <a:pt x="31" y="91"/>
                  </a:cubicBezTo>
                  <a:cubicBezTo>
                    <a:pt x="62" y="91"/>
                    <a:pt x="92" y="61"/>
                    <a:pt x="92" y="61"/>
                  </a:cubicBezTo>
                  <a:cubicBezTo>
                    <a:pt x="92" y="3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0" name="Google Shape;32570;p14"/>
            <p:cNvSpPr/>
            <p:nvPr/>
          </p:nvSpPr>
          <p:spPr>
            <a:xfrm>
              <a:off x="1656825" y="5482125"/>
              <a:ext cx="2300" cy="1550"/>
            </a:xfrm>
            <a:custGeom>
              <a:avLst/>
              <a:gdLst/>
              <a:ahLst/>
              <a:cxnLst/>
              <a:rect l="l" t="t" r="r" b="b"/>
              <a:pathLst>
                <a:path w="92" h="62" extrusionOk="0">
                  <a:moveTo>
                    <a:pt x="31" y="1"/>
                  </a:moveTo>
                  <a:cubicBezTo>
                    <a:pt x="31" y="1"/>
                    <a:pt x="1" y="1"/>
                    <a:pt x="1" y="31"/>
                  </a:cubicBezTo>
                  <a:cubicBezTo>
                    <a:pt x="1" y="62"/>
                    <a:pt x="31" y="62"/>
                    <a:pt x="31" y="62"/>
                  </a:cubicBezTo>
                  <a:cubicBezTo>
                    <a:pt x="62" y="62"/>
                    <a:pt x="92" y="62"/>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1" name="Google Shape;32571;p14"/>
            <p:cNvSpPr/>
            <p:nvPr/>
          </p:nvSpPr>
          <p:spPr>
            <a:xfrm>
              <a:off x="1656825" y="5580925"/>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2" y="91"/>
                    <a:pt x="92" y="61"/>
                    <a:pt x="92" y="31"/>
                  </a:cubicBezTo>
                  <a:cubicBezTo>
                    <a:pt x="92" y="31"/>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2" name="Google Shape;32572;p14"/>
            <p:cNvSpPr/>
            <p:nvPr/>
          </p:nvSpPr>
          <p:spPr>
            <a:xfrm>
              <a:off x="1531450" y="309575"/>
              <a:ext cx="42575" cy="41050"/>
            </a:xfrm>
            <a:custGeom>
              <a:avLst/>
              <a:gdLst/>
              <a:ahLst/>
              <a:cxnLst/>
              <a:rect l="l" t="t" r="r" b="b"/>
              <a:pathLst>
                <a:path w="1703" h="1642" extrusionOk="0">
                  <a:moveTo>
                    <a:pt x="852" y="0"/>
                  </a:moveTo>
                  <a:cubicBezTo>
                    <a:pt x="365" y="0"/>
                    <a:pt x="0" y="365"/>
                    <a:pt x="0" y="821"/>
                  </a:cubicBezTo>
                  <a:cubicBezTo>
                    <a:pt x="0" y="1277"/>
                    <a:pt x="365" y="1641"/>
                    <a:pt x="852" y="1641"/>
                  </a:cubicBezTo>
                  <a:cubicBezTo>
                    <a:pt x="1338" y="1641"/>
                    <a:pt x="1703" y="1277"/>
                    <a:pt x="1703" y="821"/>
                  </a:cubicBezTo>
                  <a:cubicBezTo>
                    <a:pt x="170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3" name="Google Shape;32573;p14"/>
            <p:cNvSpPr/>
            <p:nvPr/>
          </p:nvSpPr>
          <p:spPr>
            <a:xfrm>
              <a:off x="1531450" y="409100"/>
              <a:ext cx="42575" cy="40300"/>
            </a:xfrm>
            <a:custGeom>
              <a:avLst/>
              <a:gdLst/>
              <a:ahLst/>
              <a:cxnLst/>
              <a:rect l="l" t="t" r="r" b="b"/>
              <a:pathLst>
                <a:path w="1703" h="1612" extrusionOk="0">
                  <a:moveTo>
                    <a:pt x="852" y="1"/>
                  </a:moveTo>
                  <a:cubicBezTo>
                    <a:pt x="365" y="1"/>
                    <a:pt x="0" y="366"/>
                    <a:pt x="0" y="822"/>
                  </a:cubicBezTo>
                  <a:cubicBezTo>
                    <a:pt x="0" y="1247"/>
                    <a:pt x="365" y="1612"/>
                    <a:pt x="852" y="1612"/>
                  </a:cubicBezTo>
                  <a:cubicBezTo>
                    <a:pt x="1338" y="1612"/>
                    <a:pt x="1703" y="1247"/>
                    <a:pt x="1703" y="822"/>
                  </a:cubicBezTo>
                  <a:cubicBezTo>
                    <a:pt x="1703" y="366"/>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4" name="Google Shape;32574;p14"/>
            <p:cNvSpPr/>
            <p:nvPr/>
          </p:nvSpPr>
          <p:spPr>
            <a:xfrm>
              <a:off x="1532200" y="508650"/>
              <a:ext cx="41075" cy="39550"/>
            </a:xfrm>
            <a:custGeom>
              <a:avLst/>
              <a:gdLst/>
              <a:ahLst/>
              <a:cxnLst/>
              <a:rect l="l" t="t" r="r" b="b"/>
              <a:pathLst>
                <a:path w="1643" h="1582" extrusionOk="0">
                  <a:moveTo>
                    <a:pt x="822" y="1"/>
                  </a:moveTo>
                  <a:cubicBezTo>
                    <a:pt x="366" y="1"/>
                    <a:pt x="1" y="366"/>
                    <a:pt x="1" y="791"/>
                  </a:cubicBezTo>
                  <a:cubicBezTo>
                    <a:pt x="1" y="1217"/>
                    <a:pt x="366" y="1581"/>
                    <a:pt x="822" y="1581"/>
                  </a:cubicBezTo>
                  <a:cubicBezTo>
                    <a:pt x="1278" y="1581"/>
                    <a:pt x="1642" y="1217"/>
                    <a:pt x="1642" y="791"/>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5" name="Google Shape;32575;p14"/>
            <p:cNvSpPr/>
            <p:nvPr/>
          </p:nvSpPr>
          <p:spPr>
            <a:xfrm>
              <a:off x="1532975" y="608200"/>
              <a:ext cx="40300" cy="38025"/>
            </a:xfrm>
            <a:custGeom>
              <a:avLst/>
              <a:gdLst/>
              <a:ahLst/>
              <a:cxnLst/>
              <a:rect l="l" t="t" r="r" b="b"/>
              <a:pathLst>
                <a:path w="1612" h="1521" extrusionOk="0">
                  <a:moveTo>
                    <a:pt x="791" y="1"/>
                  </a:moveTo>
                  <a:cubicBezTo>
                    <a:pt x="335" y="1"/>
                    <a:pt x="0" y="365"/>
                    <a:pt x="0" y="760"/>
                  </a:cubicBezTo>
                  <a:cubicBezTo>
                    <a:pt x="0" y="1186"/>
                    <a:pt x="335" y="1520"/>
                    <a:pt x="791" y="1520"/>
                  </a:cubicBezTo>
                  <a:cubicBezTo>
                    <a:pt x="1247" y="1520"/>
                    <a:pt x="1611" y="1186"/>
                    <a:pt x="1611" y="760"/>
                  </a:cubicBezTo>
                  <a:cubicBezTo>
                    <a:pt x="1611" y="36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6" name="Google Shape;32576;p14"/>
            <p:cNvSpPr/>
            <p:nvPr/>
          </p:nvSpPr>
          <p:spPr>
            <a:xfrm>
              <a:off x="1532975" y="708500"/>
              <a:ext cx="39525" cy="36500"/>
            </a:xfrm>
            <a:custGeom>
              <a:avLst/>
              <a:gdLst/>
              <a:ahLst/>
              <a:cxnLst/>
              <a:rect l="l" t="t" r="r" b="b"/>
              <a:pathLst>
                <a:path w="1581" h="1460" extrusionOk="0">
                  <a:moveTo>
                    <a:pt x="791" y="1"/>
                  </a:moveTo>
                  <a:cubicBezTo>
                    <a:pt x="365" y="1"/>
                    <a:pt x="0" y="305"/>
                    <a:pt x="0" y="730"/>
                  </a:cubicBezTo>
                  <a:cubicBezTo>
                    <a:pt x="0" y="1125"/>
                    <a:pt x="365" y="1460"/>
                    <a:pt x="791" y="1460"/>
                  </a:cubicBezTo>
                  <a:cubicBezTo>
                    <a:pt x="1216" y="1460"/>
                    <a:pt x="1581" y="1125"/>
                    <a:pt x="1581" y="730"/>
                  </a:cubicBezTo>
                  <a:cubicBezTo>
                    <a:pt x="158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7" name="Google Shape;32577;p14"/>
            <p:cNvSpPr/>
            <p:nvPr/>
          </p:nvSpPr>
          <p:spPr>
            <a:xfrm>
              <a:off x="1534500" y="808050"/>
              <a:ext cx="37250" cy="34975"/>
            </a:xfrm>
            <a:custGeom>
              <a:avLst/>
              <a:gdLst/>
              <a:ahLst/>
              <a:cxnLst/>
              <a:rect l="l" t="t" r="r" b="b"/>
              <a:pathLst>
                <a:path w="1490" h="1399" extrusionOk="0">
                  <a:moveTo>
                    <a:pt x="730" y="1"/>
                  </a:moveTo>
                  <a:cubicBezTo>
                    <a:pt x="334" y="1"/>
                    <a:pt x="0" y="305"/>
                    <a:pt x="0" y="700"/>
                  </a:cubicBezTo>
                  <a:cubicBezTo>
                    <a:pt x="0" y="1095"/>
                    <a:pt x="334" y="1399"/>
                    <a:pt x="730" y="1399"/>
                  </a:cubicBezTo>
                  <a:cubicBezTo>
                    <a:pt x="1155" y="1399"/>
                    <a:pt x="1489" y="1095"/>
                    <a:pt x="1489" y="700"/>
                  </a:cubicBezTo>
                  <a:cubicBezTo>
                    <a:pt x="1489" y="305"/>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8" name="Google Shape;32578;p14"/>
            <p:cNvSpPr/>
            <p:nvPr/>
          </p:nvSpPr>
          <p:spPr>
            <a:xfrm>
              <a:off x="1534500" y="907600"/>
              <a:ext cx="36500" cy="34225"/>
            </a:xfrm>
            <a:custGeom>
              <a:avLst/>
              <a:gdLst/>
              <a:ahLst/>
              <a:cxnLst/>
              <a:rect l="l" t="t" r="r" b="b"/>
              <a:pathLst>
                <a:path w="1460" h="1369" extrusionOk="0">
                  <a:moveTo>
                    <a:pt x="730" y="0"/>
                  </a:moveTo>
                  <a:cubicBezTo>
                    <a:pt x="334" y="0"/>
                    <a:pt x="0" y="304"/>
                    <a:pt x="0" y="700"/>
                  </a:cubicBezTo>
                  <a:cubicBezTo>
                    <a:pt x="0" y="1064"/>
                    <a:pt x="334" y="1368"/>
                    <a:pt x="730" y="1368"/>
                  </a:cubicBezTo>
                  <a:cubicBezTo>
                    <a:pt x="1125" y="1368"/>
                    <a:pt x="1459" y="1064"/>
                    <a:pt x="1459" y="700"/>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9" name="Google Shape;32579;p14"/>
            <p:cNvSpPr/>
            <p:nvPr/>
          </p:nvSpPr>
          <p:spPr>
            <a:xfrm>
              <a:off x="1535250" y="1007150"/>
              <a:ext cx="34975" cy="33450"/>
            </a:xfrm>
            <a:custGeom>
              <a:avLst/>
              <a:gdLst/>
              <a:ahLst/>
              <a:cxnLst/>
              <a:rect l="l" t="t" r="r" b="b"/>
              <a:pathLst>
                <a:path w="1399" h="1338" extrusionOk="0">
                  <a:moveTo>
                    <a:pt x="700" y="0"/>
                  </a:moveTo>
                  <a:cubicBezTo>
                    <a:pt x="304" y="0"/>
                    <a:pt x="0" y="304"/>
                    <a:pt x="0" y="669"/>
                  </a:cubicBezTo>
                  <a:cubicBezTo>
                    <a:pt x="0" y="1034"/>
                    <a:pt x="304" y="1338"/>
                    <a:pt x="700" y="1338"/>
                  </a:cubicBezTo>
                  <a:cubicBezTo>
                    <a:pt x="1095" y="1338"/>
                    <a:pt x="1399" y="1034"/>
                    <a:pt x="1399" y="669"/>
                  </a:cubicBezTo>
                  <a:cubicBezTo>
                    <a:pt x="139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0" name="Google Shape;32580;p14"/>
            <p:cNvSpPr/>
            <p:nvPr/>
          </p:nvSpPr>
          <p:spPr>
            <a:xfrm>
              <a:off x="1536000" y="1106700"/>
              <a:ext cx="33475" cy="31925"/>
            </a:xfrm>
            <a:custGeom>
              <a:avLst/>
              <a:gdLst/>
              <a:ahLst/>
              <a:cxnLst/>
              <a:rect l="l" t="t" r="r" b="b"/>
              <a:pathLst>
                <a:path w="1339" h="1277" extrusionOk="0">
                  <a:moveTo>
                    <a:pt x="670" y="0"/>
                  </a:moveTo>
                  <a:cubicBezTo>
                    <a:pt x="305" y="0"/>
                    <a:pt x="1" y="304"/>
                    <a:pt x="1" y="638"/>
                  </a:cubicBezTo>
                  <a:cubicBezTo>
                    <a:pt x="1" y="1003"/>
                    <a:pt x="305" y="1277"/>
                    <a:pt x="670" y="1277"/>
                  </a:cubicBezTo>
                  <a:cubicBezTo>
                    <a:pt x="1034" y="1277"/>
                    <a:pt x="1338" y="1003"/>
                    <a:pt x="1338" y="638"/>
                  </a:cubicBezTo>
                  <a:cubicBezTo>
                    <a:pt x="1338" y="30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1" name="Google Shape;32581;p14"/>
            <p:cNvSpPr/>
            <p:nvPr/>
          </p:nvSpPr>
          <p:spPr>
            <a:xfrm>
              <a:off x="1536775" y="1207000"/>
              <a:ext cx="32700" cy="30425"/>
            </a:xfrm>
            <a:custGeom>
              <a:avLst/>
              <a:gdLst/>
              <a:ahLst/>
              <a:cxnLst/>
              <a:rect l="l" t="t" r="r" b="b"/>
              <a:pathLst>
                <a:path w="1308" h="1217" extrusionOk="0">
                  <a:moveTo>
                    <a:pt x="639" y="0"/>
                  </a:moveTo>
                  <a:cubicBezTo>
                    <a:pt x="274" y="0"/>
                    <a:pt x="0" y="274"/>
                    <a:pt x="0" y="608"/>
                  </a:cubicBezTo>
                  <a:cubicBezTo>
                    <a:pt x="0" y="943"/>
                    <a:pt x="274" y="1216"/>
                    <a:pt x="639" y="1216"/>
                  </a:cubicBezTo>
                  <a:cubicBezTo>
                    <a:pt x="1003" y="1216"/>
                    <a:pt x="1307" y="943"/>
                    <a:pt x="1307" y="608"/>
                  </a:cubicBezTo>
                  <a:cubicBezTo>
                    <a:pt x="130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2" name="Google Shape;32582;p14"/>
            <p:cNvSpPr/>
            <p:nvPr/>
          </p:nvSpPr>
          <p:spPr>
            <a:xfrm>
              <a:off x="1536775" y="1306550"/>
              <a:ext cx="31925" cy="29650"/>
            </a:xfrm>
            <a:custGeom>
              <a:avLst/>
              <a:gdLst/>
              <a:ahLst/>
              <a:cxnLst/>
              <a:rect l="l" t="t" r="r" b="b"/>
              <a:pathLst>
                <a:path w="1277" h="1186" extrusionOk="0">
                  <a:moveTo>
                    <a:pt x="639" y="0"/>
                  </a:moveTo>
                  <a:cubicBezTo>
                    <a:pt x="304" y="0"/>
                    <a:pt x="0" y="243"/>
                    <a:pt x="0" y="578"/>
                  </a:cubicBezTo>
                  <a:cubicBezTo>
                    <a:pt x="0" y="912"/>
                    <a:pt x="304" y="1186"/>
                    <a:pt x="639" y="1186"/>
                  </a:cubicBezTo>
                  <a:cubicBezTo>
                    <a:pt x="1003" y="1186"/>
                    <a:pt x="1277" y="912"/>
                    <a:pt x="1277" y="578"/>
                  </a:cubicBezTo>
                  <a:cubicBezTo>
                    <a:pt x="1277" y="243"/>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3" name="Google Shape;32583;p14"/>
            <p:cNvSpPr/>
            <p:nvPr/>
          </p:nvSpPr>
          <p:spPr>
            <a:xfrm>
              <a:off x="1537525" y="1406075"/>
              <a:ext cx="30425" cy="28150"/>
            </a:xfrm>
            <a:custGeom>
              <a:avLst/>
              <a:gdLst/>
              <a:ahLst/>
              <a:cxnLst/>
              <a:rect l="l" t="t" r="r" b="b"/>
              <a:pathLst>
                <a:path w="1217" h="1126" extrusionOk="0">
                  <a:moveTo>
                    <a:pt x="609" y="1"/>
                  </a:moveTo>
                  <a:cubicBezTo>
                    <a:pt x="274" y="1"/>
                    <a:pt x="1" y="244"/>
                    <a:pt x="1" y="578"/>
                  </a:cubicBezTo>
                  <a:cubicBezTo>
                    <a:pt x="1" y="882"/>
                    <a:pt x="274" y="1126"/>
                    <a:pt x="609" y="1126"/>
                  </a:cubicBezTo>
                  <a:cubicBezTo>
                    <a:pt x="943" y="1126"/>
                    <a:pt x="1216" y="882"/>
                    <a:pt x="1216" y="578"/>
                  </a:cubicBezTo>
                  <a:cubicBezTo>
                    <a:pt x="121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4" name="Google Shape;32584;p14"/>
            <p:cNvSpPr/>
            <p:nvPr/>
          </p:nvSpPr>
          <p:spPr>
            <a:xfrm>
              <a:off x="1538300" y="1505625"/>
              <a:ext cx="28900" cy="27400"/>
            </a:xfrm>
            <a:custGeom>
              <a:avLst/>
              <a:gdLst/>
              <a:ahLst/>
              <a:cxnLst/>
              <a:rect l="l" t="t" r="r" b="b"/>
              <a:pathLst>
                <a:path w="1156" h="1096" extrusionOk="0">
                  <a:moveTo>
                    <a:pt x="578" y="1"/>
                  </a:moveTo>
                  <a:cubicBezTo>
                    <a:pt x="243" y="1"/>
                    <a:pt x="0" y="244"/>
                    <a:pt x="0" y="548"/>
                  </a:cubicBezTo>
                  <a:cubicBezTo>
                    <a:pt x="0" y="852"/>
                    <a:pt x="243" y="1095"/>
                    <a:pt x="578" y="1095"/>
                  </a:cubicBezTo>
                  <a:cubicBezTo>
                    <a:pt x="912" y="1095"/>
                    <a:pt x="1155" y="852"/>
                    <a:pt x="1155" y="548"/>
                  </a:cubicBezTo>
                  <a:cubicBezTo>
                    <a:pt x="1155"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5" name="Google Shape;32585;p14"/>
            <p:cNvSpPr/>
            <p:nvPr/>
          </p:nvSpPr>
          <p:spPr>
            <a:xfrm>
              <a:off x="1539050" y="1605175"/>
              <a:ext cx="27375" cy="26625"/>
            </a:xfrm>
            <a:custGeom>
              <a:avLst/>
              <a:gdLst/>
              <a:ahLst/>
              <a:cxnLst/>
              <a:rect l="l" t="t" r="r" b="b"/>
              <a:pathLst>
                <a:path w="1095" h="1065" extrusionOk="0">
                  <a:moveTo>
                    <a:pt x="548" y="1"/>
                  </a:moveTo>
                  <a:cubicBezTo>
                    <a:pt x="244" y="1"/>
                    <a:pt x="0" y="244"/>
                    <a:pt x="0" y="517"/>
                  </a:cubicBezTo>
                  <a:cubicBezTo>
                    <a:pt x="0" y="821"/>
                    <a:pt x="244" y="1064"/>
                    <a:pt x="548" y="1064"/>
                  </a:cubicBezTo>
                  <a:cubicBezTo>
                    <a:pt x="852" y="106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6" name="Google Shape;32586;p14"/>
            <p:cNvSpPr/>
            <p:nvPr/>
          </p:nvSpPr>
          <p:spPr>
            <a:xfrm>
              <a:off x="1539050" y="1704725"/>
              <a:ext cx="27375" cy="25100"/>
            </a:xfrm>
            <a:custGeom>
              <a:avLst/>
              <a:gdLst/>
              <a:ahLst/>
              <a:cxnLst/>
              <a:rect l="l" t="t" r="r" b="b"/>
              <a:pathLst>
                <a:path w="1095" h="1004" extrusionOk="0">
                  <a:moveTo>
                    <a:pt x="548" y="0"/>
                  </a:moveTo>
                  <a:cubicBezTo>
                    <a:pt x="244" y="0"/>
                    <a:pt x="0" y="244"/>
                    <a:pt x="0" y="517"/>
                  </a:cubicBezTo>
                  <a:cubicBezTo>
                    <a:pt x="0" y="791"/>
                    <a:pt x="244" y="1003"/>
                    <a:pt x="548" y="1003"/>
                  </a:cubicBezTo>
                  <a:cubicBezTo>
                    <a:pt x="852" y="1003"/>
                    <a:pt x="1095" y="791"/>
                    <a:pt x="1095" y="517"/>
                  </a:cubicBezTo>
                  <a:cubicBezTo>
                    <a:pt x="1095" y="244"/>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7" name="Google Shape;32587;p14"/>
            <p:cNvSpPr/>
            <p:nvPr/>
          </p:nvSpPr>
          <p:spPr>
            <a:xfrm>
              <a:off x="1539800" y="1804275"/>
              <a:ext cx="25875" cy="24325"/>
            </a:xfrm>
            <a:custGeom>
              <a:avLst/>
              <a:gdLst/>
              <a:ahLst/>
              <a:cxnLst/>
              <a:rect l="l" t="t" r="r" b="b"/>
              <a:pathLst>
                <a:path w="1035" h="973"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8" name="Google Shape;32588;p14"/>
            <p:cNvSpPr/>
            <p:nvPr/>
          </p:nvSpPr>
          <p:spPr>
            <a:xfrm>
              <a:off x="1540575" y="1903825"/>
              <a:ext cx="24325" cy="23575"/>
            </a:xfrm>
            <a:custGeom>
              <a:avLst/>
              <a:gdLst/>
              <a:ahLst/>
              <a:cxnLst/>
              <a:rect l="l" t="t" r="r" b="b"/>
              <a:pathLst>
                <a:path w="973" h="943" extrusionOk="0">
                  <a:moveTo>
                    <a:pt x="487" y="0"/>
                  </a:moveTo>
                  <a:cubicBezTo>
                    <a:pt x="213" y="0"/>
                    <a:pt x="0" y="213"/>
                    <a:pt x="0" y="486"/>
                  </a:cubicBezTo>
                  <a:cubicBezTo>
                    <a:pt x="0" y="730"/>
                    <a:pt x="213" y="942"/>
                    <a:pt x="487" y="942"/>
                  </a:cubicBezTo>
                  <a:cubicBezTo>
                    <a:pt x="760" y="942"/>
                    <a:pt x="973" y="730"/>
                    <a:pt x="973" y="48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9" name="Google Shape;32589;p14"/>
            <p:cNvSpPr/>
            <p:nvPr/>
          </p:nvSpPr>
          <p:spPr>
            <a:xfrm>
              <a:off x="1540575" y="2003350"/>
              <a:ext cx="24325" cy="22825"/>
            </a:xfrm>
            <a:custGeom>
              <a:avLst/>
              <a:gdLst/>
              <a:ahLst/>
              <a:cxnLst/>
              <a:rect l="l" t="t" r="r" b="b"/>
              <a:pathLst>
                <a:path w="973" h="913" extrusionOk="0">
                  <a:moveTo>
                    <a:pt x="487" y="1"/>
                  </a:moveTo>
                  <a:cubicBezTo>
                    <a:pt x="213" y="1"/>
                    <a:pt x="0" y="214"/>
                    <a:pt x="0" y="457"/>
                  </a:cubicBezTo>
                  <a:cubicBezTo>
                    <a:pt x="0" y="700"/>
                    <a:pt x="213" y="913"/>
                    <a:pt x="487" y="913"/>
                  </a:cubicBezTo>
                  <a:cubicBezTo>
                    <a:pt x="760" y="913"/>
                    <a:pt x="973" y="70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0" name="Google Shape;32590;p14"/>
            <p:cNvSpPr/>
            <p:nvPr/>
          </p:nvSpPr>
          <p:spPr>
            <a:xfrm>
              <a:off x="1541325" y="2102900"/>
              <a:ext cx="22825" cy="22075"/>
            </a:xfrm>
            <a:custGeom>
              <a:avLst/>
              <a:gdLst/>
              <a:ahLst/>
              <a:cxnLst/>
              <a:rect l="l" t="t" r="r" b="b"/>
              <a:pathLst>
                <a:path w="913" h="883" extrusionOk="0">
                  <a:moveTo>
                    <a:pt x="457" y="1"/>
                  </a:moveTo>
                  <a:cubicBezTo>
                    <a:pt x="213" y="1"/>
                    <a:pt x="1" y="183"/>
                    <a:pt x="1" y="426"/>
                  </a:cubicBezTo>
                  <a:cubicBezTo>
                    <a:pt x="1" y="669"/>
                    <a:pt x="213" y="882"/>
                    <a:pt x="457" y="882"/>
                  </a:cubicBezTo>
                  <a:cubicBezTo>
                    <a:pt x="730" y="882"/>
                    <a:pt x="913" y="669"/>
                    <a:pt x="913" y="426"/>
                  </a:cubicBezTo>
                  <a:cubicBezTo>
                    <a:pt x="91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1" name="Google Shape;32591;p14"/>
            <p:cNvSpPr/>
            <p:nvPr/>
          </p:nvSpPr>
          <p:spPr>
            <a:xfrm>
              <a:off x="1542100" y="2202450"/>
              <a:ext cx="22050" cy="21300"/>
            </a:xfrm>
            <a:custGeom>
              <a:avLst/>
              <a:gdLst/>
              <a:ahLst/>
              <a:cxnLst/>
              <a:rect l="l" t="t" r="r" b="b"/>
              <a:pathLst>
                <a:path w="882" h="852" extrusionOk="0">
                  <a:moveTo>
                    <a:pt x="426" y="1"/>
                  </a:moveTo>
                  <a:cubicBezTo>
                    <a:pt x="182" y="1"/>
                    <a:pt x="0" y="183"/>
                    <a:pt x="0" y="426"/>
                  </a:cubicBezTo>
                  <a:cubicBezTo>
                    <a:pt x="0" y="639"/>
                    <a:pt x="182"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2" name="Google Shape;32592;p14"/>
            <p:cNvSpPr/>
            <p:nvPr/>
          </p:nvSpPr>
          <p:spPr>
            <a:xfrm>
              <a:off x="1542100" y="2302000"/>
              <a:ext cx="21300" cy="19775"/>
            </a:xfrm>
            <a:custGeom>
              <a:avLst/>
              <a:gdLst/>
              <a:ahLst/>
              <a:cxnLst/>
              <a:rect l="l" t="t" r="r" b="b"/>
              <a:pathLst>
                <a:path w="852" h="791" extrusionOk="0">
                  <a:moveTo>
                    <a:pt x="426" y="0"/>
                  </a:moveTo>
                  <a:cubicBezTo>
                    <a:pt x="182" y="0"/>
                    <a:pt x="0" y="183"/>
                    <a:pt x="0" y="395"/>
                  </a:cubicBezTo>
                  <a:cubicBezTo>
                    <a:pt x="0" y="608"/>
                    <a:pt x="182" y="791"/>
                    <a:pt x="426" y="791"/>
                  </a:cubicBezTo>
                  <a:cubicBezTo>
                    <a:pt x="669" y="791"/>
                    <a:pt x="851" y="608"/>
                    <a:pt x="851" y="395"/>
                  </a:cubicBezTo>
                  <a:cubicBezTo>
                    <a:pt x="851"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3" name="Google Shape;32593;p14"/>
            <p:cNvSpPr/>
            <p:nvPr/>
          </p:nvSpPr>
          <p:spPr>
            <a:xfrm>
              <a:off x="1542850" y="2401550"/>
              <a:ext cx="19775" cy="19025"/>
            </a:xfrm>
            <a:custGeom>
              <a:avLst/>
              <a:gdLst/>
              <a:ahLst/>
              <a:cxnLst/>
              <a:rect l="l" t="t" r="r" b="b"/>
              <a:pathLst>
                <a:path w="791" h="761" extrusionOk="0">
                  <a:moveTo>
                    <a:pt x="396" y="0"/>
                  </a:moveTo>
                  <a:cubicBezTo>
                    <a:pt x="183" y="0"/>
                    <a:pt x="0" y="183"/>
                    <a:pt x="0" y="395"/>
                  </a:cubicBezTo>
                  <a:cubicBezTo>
                    <a:pt x="0" y="578"/>
                    <a:pt x="183" y="760"/>
                    <a:pt x="396" y="760"/>
                  </a:cubicBezTo>
                  <a:cubicBezTo>
                    <a:pt x="608" y="760"/>
                    <a:pt x="791" y="578"/>
                    <a:pt x="791" y="395"/>
                  </a:cubicBezTo>
                  <a:cubicBezTo>
                    <a:pt x="791" y="183"/>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4" name="Google Shape;32594;p14"/>
            <p:cNvSpPr/>
            <p:nvPr/>
          </p:nvSpPr>
          <p:spPr>
            <a:xfrm>
              <a:off x="1542850" y="2501075"/>
              <a:ext cx="19775" cy="18275"/>
            </a:xfrm>
            <a:custGeom>
              <a:avLst/>
              <a:gdLst/>
              <a:ahLst/>
              <a:cxnLst/>
              <a:rect l="l" t="t" r="r" b="b"/>
              <a:pathLst>
                <a:path w="791" h="731" extrusionOk="0">
                  <a:moveTo>
                    <a:pt x="396" y="1"/>
                  </a:moveTo>
                  <a:cubicBezTo>
                    <a:pt x="183" y="1"/>
                    <a:pt x="0" y="153"/>
                    <a:pt x="0" y="366"/>
                  </a:cubicBezTo>
                  <a:cubicBezTo>
                    <a:pt x="0" y="578"/>
                    <a:pt x="183" y="730"/>
                    <a:pt x="396" y="730"/>
                  </a:cubicBezTo>
                  <a:cubicBezTo>
                    <a:pt x="608" y="730"/>
                    <a:pt x="791" y="578"/>
                    <a:pt x="791" y="366"/>
                  </a:cubicBezTo>
                  <a:cubicBezTo>
                    <a:pt x="791" y="15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5" name="Google Shape;32595;p14"/>
            <p:cNvSpPr/>
            <p:nvPr/>
          </p:nvSpPr>
          <p:spPr>
            <a:xfrm>
              <a:off x="1543600" y="2600625"/>
              <a:ext cx="18275" cy="17500"/>
            </a:xfrm>
            <a:custGeom>
              <a:avLst/>
              <a:gdLst/>
              <a:ahLst/>
              <a:cxnLst/>
              <a:rect l="l" t="t" r="r" b="b"/>
              <a:pathLst>
                <a:path w="731" h="700" extrusionOk="0">
                  <a:moveTo>
                    <a:pt x="366" y="1"/>
                  </a:moveTo>
                  <a:cubicBezTo>
                    <a:pt x="183" y="1"/>
                    <a:pt x="1" y="153"/>
                    <a:pt x="1" y="335"/>
                  </a:cubicBezTo>
                  <a:cubicBezTo>
                    <a:pt x="1" y="548"/>
                    <a:pt x="183" y="700"/>
                    <a:pt x="366" y="700"/>
                  </a:cubicBezTo>
                  <a:cubicBezTo>
                    <a:pt x="578" y="700"/>
                    <a:pt x="730" y="54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6" name="Google Shape;32596;p14"/>
            <p:cNvSpPr/>
            <p:nvPr/>
          </p:nvSpPr>
          <p:spPr>
            <a:xfrm>
              <a:off x="1544375" y="2700175"/>
              <a:ext cx="17500" cy="16750"/>
            </a:xfrm>
            <a:custGeom>
              <a:avLst/>
              <a:gdLst/>
              <a:ahLst/>
              <a:cxnLst/>
              <a:rect l="l" t="t" r="r" b="b"/>
              <a:pathLst>
                <a:path w="700" h="670" extrusionOk="0">
                  <a:moveTo>
                    <a:pt x="335" y="1"/>
                  </a:moveTo>
                  <a:cubicBezTo>
                    <a:pt x="152" y="1"/>
                    <a:pt x="0" y="153"/>
                    <a:pt x="0" y="335"/>
                  </a:cubicBezTo>
                  <a:cubicBezTo>
                    <a:pt x="0" y="517"/>
                    <a:pt x="152" y="669"/>
                    <a:pt x="335" y="669"/>
                  </a:cubicBezTo>
                  <a:cubicBezTo>
                    <a:pt x="517" y="669"/>
                    <a:pt x="699" y="517"/>
                    <a:pt x="699" y="335"/>
                  </a:cubicBezTo>
                  <a:cubicBezTo>
                    <a:pt x="69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7" name="Google Shape;32597;p14"/>
            <p:cNvSpPr/>
            <p:nvPr/>
          </p:nvSpPr>
          <p:spPr>
            <a:xfrm>
              <a:off x="1544375" y="2799725"/>
              <a:ext cx="16725" cy="15975"/>
            </a:xfrm>
            <a:custGeom>
              <a:avLst/>
              <a:gdLst/>
              <a:ahLst/>
              <a:cxnLst/>
              <a:rect l="l" t="t" r="r" b="b"/>
              <a:pathLst>
                <a:path w="669" h="639" extrusionOk="0">
                  <a:moveTo>
                    <a:pt x="335" y="0"/>
                  </a:moveTo>
                  <a:cubicBezTo>
                    <a:pt x="152" y="0"/>
                    <a:pt x="0" y="122"/>
                    <a:pt x="0" y="304"/>
                  </a:cubicBezTo>
                  <a:cubicBezTo>
                    <a:pt x="0" y="487"/>
                    <a:pt x="152" y="639"/>
                    <a:pt x="335" y="639"/>
                  </a:cubicBezTo>
                  <a:cubicBezTo>
                    <a:pt x="517" y="639"/>
                    <a:pt x="669" y="487"/>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8" name="Google Shape;32598;p14"/>
            <p:cNvSpPr/>
            <p:nvPr/>
          </p:nvSpPr>
          <p:spPr>
            <a:xfrm>
              <a:off x="1545125" y="2899275"/>
              <a:ext cx="15225" cy="14450"/>
            </a:xfrm>
            <a:custGeom>
              <a:avLst/>
              <a:gdLst/>
              <a:ahLst/>
              <a:cxnLst/>
              <a:rect l="l" t="t" r="r" b="b"/>
              <a:pathLst>
                <a:path w="609" h="578" extrusionOk="0">
                  <a:moveTo>
                    <a:pt x="305" y="0"/>
                  </a:moveTo>
                  <a:cubicBezTo>
                    <a:pt x="122" y="0"/>
                    <a:pt x="1" y="122"/>
                    <a:pt x="1" y="304"/>
                  </a:cubicBezTo>
                  <a:cubicBezTo>
                    <a:pt x="1" y="456"/>
                    <a:pt x="122" y="578"/>
                    <a:pt x="305" y="578"/>
                  </a:cubicBezTo>
                  <a:cubicBezTo>
                    <a:pt x="487" y="578"/>
                    <a:pt x="609" y="456"/>
                    <a:pt x="609" y="30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9" name="Google Shape;32599;p14"/>
            <p:cNvSpPr/>
            <p:nvPr/>
          </p:nvSpPr>
          <p:spPr>
            <a:xfrm>
              <a:off x="1545125" y="2998825"/>
              <a:ext cx="15225" cy="13700"/>
            </a:xfrm>
            <a:custGeom>
              <a:avLst/>
              <a:gdLst/>
              <a:ahLst/>
              <a:cxnLst/>
              <a:rect l="l" t="t" r="r" b="b"/>
              <a:pathLst>
                <a:path w="609" h="548" extrusionOk="0">
                  <a:moveTo>
                    <a:pt x="305" y="0"/>
                  </a:moveTo>
                  <a:cubicBezTo>
                    <a:pt x="153" y="0"/>
                    <a:pt x="1" y="122"/>
                    <a:pt x="1" y="274"/>
                  </a:cubicBezTo>
                  <a:cubicBezTo>
                    <a:pt x="1" y="426"/>
                    <a:pt x="153" y="547"/>
                    <a:pt x="305" y="547"/>
                  </a:cubicBezTo>
                  <a:cubicBezTo>
                    <a:pt x="487" y="547"/>
                    <a:pt x="609" y="426"/>
                    <a:pt x="609" y="27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0" name="Google Shape;32600;p14"/>
            <p:cNvSpPr/>
            <p:nvPr/>
          </p:nvSpPr>
          <p:spPr>
            <a:xfrm>
              <a:off x="1545125" y="3097600"/>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1" name="Google Shape;32601;p14"/>
            <p:cNvSpPr/>
            <p:nvPr/>
          </p:nvSpPr>
          <p:spPr>
            <a:xfrm>
              <a:off x="1545900" y="3197150"/>
              <a:ext cx="13700" cy="13700"/>
            </a:xfrm>
            <a:custGeom>
              <a:avLst/>
              <a:gdLst/>
              <a:ahLst/>
              <a:cxnLst/>
              <a:rect l="l" t="t" r="r" b="b"/>
              <a:pathLst>
                <a:path w="548" h="548" extrusionOk="0">
                  <a:moveTo>
                    <a:pt x="274" y="0"/>
                  </a:moveTo>
                  <a:cubicBezTo>
                    <a:pt x="122" y="0"/>
                    <a:pt x="0" y="122"/>
                    <a:pt x="0" y="274"/>
                  </a:cubicBezTo>
                  <a:cubicBezTo>
                    <a:pt x="0" y="426"/>
                    <a:pt x="122" y="547"/>
                    <a:pt x="274" y="547"/>
                  </a:cubicBezTo>
                  <a:cubicBezTo>
                    <a:pt x="426" y="547"/>
                    <a:pt x="547" y="426"/>
                    <a:pt x="547" y="27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2" name="Google Shape;32602;p14"/>
            <p:cNvSpPr/>
            <p:nvPr/>
          </p:nvSpPr>
          <p:spPr>
            <a:xfrm>
              <a:off x="1546650" y="3296700"/>
              <a:ext cx="12950" cy="12175"/>
            </a:xfrm>
            <a:custGeom>
              <a:avLst/>
              <a:gdLst/>
              <a:ahLst/>
              <a:cxnLst/>
              <a:rect l="l" t="t" r="r" b="b"/>
              <a:pathLst>
                <a:path w="518" h="487" extrusionOk="0">
                  <a:moveTo>
                    <a:pt x="244" y="0"/>
                  </a:moveTo>
                  <a:cubicBezTo>
                    <a:pt x="92" y="0"/>
                    <a:pt x="0" y="122"/>
                    <a:pt x="0" y="243"/>
                  </a:cubicBezTo>
                  <a:cubicBezTo>
                    <a:pt x="0" y="395"/>
                    <a:pt x="92" y="486"/>
                    <a:pt x="244" y="486"/>
                  </a:cubicBezTo>
                  <a:cubicBezTo>
                    <a:pt x="396" y="486"/>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3" name="Google Shape;32603;p14"/>
            <p:cNvSpPr/>
            <p:nvPr/>
          </p:nvSpPr>
          <p:spPr>
            <a:xfrm>
              <a:off x="1546650" y="3396225"/>
              <a:ext cx="12175" cy="11425"/>
            </a:xfrm>
            <a:custGeom>
              <a:avLst/>
              <a:gdLst/>
              <a:ahLst/>
              <a:cxnLst/>
              <a:rect l="l" t="t" r="r" b="b"/>
              <a:pathLst>
                <a:path w="487" h="457" extrusionOk="0">
                  <a:moveTo>
                    <a:pt x="244" y="1"/>
                  </a:moveTo>
                  <a:cubicBezTo>
                    <a:pt x="122" y="1"/>
                    <a:pt x="0" y="92"/>
                    <a:pt x="0" y="244"/>
                  </a:cubicBezTo>
                  <a:cubicBezTo>
                    <a:pt x="0" y="366"/>
                    <a:pt x="122" y="457"/>
                    <a:pt x="244" y="457"/>
                  </a:cubicBezTo>
                  <a:cubicBezTo>
                    <a:pt x="396" y="457"/>
                    <a:pt x="487" y="366"/>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4" name="Google Shape;32604;p14"/>
            <p:cNvSpPr/>
            <p:nvPr/>
          </p:nvSpPr>
          <p:spPr>
            <a:xfrm>
              <a:off x="1546650" y="3495775"/>
              <a:ext cx="12175" cy="10675"/>
            </a:xfrm>
            <a:custGeom>
              <a:avLst/>
              <a:gdLst/>
              <a:ahLst/>
              <a:cxnLst/>
              <a:rect l="l" t="t" r="r" b="b"/>
              <a:pathLst>
                <a:path w="487" h="427" extrusionOk="0">
                  <a:moveTo>
                    <a:pt x="244" y="1"/>
                  </a:moveTo>
                  <a:cubicBezTo>
                    <a:pt x="122" y="1"/>
                    <a:pt x="0" y="92"/>
                    <a:pt x="0" y="214"/>
                  </a:cubicBezTo>
                  <a:cubicBezTo>
                    <a:pt x="0" y="335"/>
                    <a:pt x="122" y="426"/>
                    <a:pt x="244" y="426"/>
                  </a:cubicBezTo>
                  <a:cubicBezTo>
                    <a:pt x="365" y="426"/>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5" name="Google Shape;32605;p14"/>
            <p:cNvSpPr/>
            <p:nvPr/>
          </p:nvSpPr>
          <p:spPr>
            <a:xfrm>
              <a:off x="1547400" y="3595325"/>
              <a:ext cx="10675" cy="9900"/>
            </a:xfrm>
            <a:custGeom>
              <a:avLst/>
              <a:gdLst/>
              <a:ahLst/>
              <a:cxnLst/>
              <a:rect l="l" t="t" r="r" b="b"/>
              <a:pathLst>
                <a:path w="427" h="396" extrusionOk="0">
                  <a:moveTo>
                    <a:pt x="214" y="1"/>
                  </a:moveTo>
                  <a:cubicBezTo>
                    <a:pt x="92" y="1"/>
                    <a:pt x="1" y="92"/>
                    <a:pt x="1" y="183"/>
                  </a:cubicBezTo>
                  <a:cubicBezTo>
                    <a:pt x="1" y="305"/>
                    <a:pt x="92" y="396"/>
                    <a:pt x="214" y="396"/>
                  </a:cubicBezTo>
                  <a:cubicBezTo>
                    <a:pt x="335" y="396"/>
                    <a:pt x="426" y="305"/>
                    <a:pt x="426" y="183"/>
                  </a:cubicBezTo>
                  <a:cubicBezTo>
                    <a:pt x="426"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6" name="Google Shape;32606;p14"/>
            <p:cNvSpPr/>
            <p:nvPr/>
          </p:nvSpPr>
          <p:spPr>
            <a:xfrm>
              <a:off x="1547400" y="3694125"/>
              <a:ext cx="10675" cy="9900"/>
            </a:xfrm>
            <a:custGeom>
              <a:avLst/>
              <a:gdLst/>
              <a:ahLst/>
              <a:cxnLst/>
              <a:rect l="l" t="t" r="r" b="b"/>
              <a:pathLst>
                <a:path w="427" h="396" extrusionOk="0">
                  <a:moveTo>
                    <a:pt x="214" y="0"/>
                  </a:moveTo>
                  <a:cubicBezTo>
                    <a:pt x="92" y="0"/>
                    <a:pt x="1" y="91"/>
                    <a:pt x="1" y="213"/>
                  </a:cubicBezTo>
                  <a:cubicBezTo>
                    <a:pt x="1" y="304"/>
                    <a:pt x="92" y="395"/>
                    <a:pt x="214" y="395"/>
                  </a:cubicBezTo>
                  <a:cubicBezTo>
                    <a:pt x="335" y="395"/>
                    <a:pt x="426" y="304"/>
                    <a:pt x="426" y="21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7" name="Google Shape;32607;p14"/>
            <p:cNvSpPr/>
            <p:nvPr/>
          </p:nvSpPr>
          <p:spPr>
            <a:xfrm>
              <a:off x="1548175" y="3793650"/>
              <a:ext cx="9900" cy="9150"/>
            </a:xfrm>
            <a:custGeom>
              <a:avLst/>
              <a:gdLst/>
              <a:ahLst/>
              <a:cxnLst/>
              <a:rect l="l" t="t" r="r" b="b"/>
              <a:pathLst>
                <a:path w="396" h="366" extrusionOk="0">
                  <a:moveTo>
                    <a:pt x="183" y="1"/>
                  </a:moveTo>
                  <a:cubicBezTo>
                    <a:pt x="61" y="1"/>
                    <a:pt x="0" y="92"/>
                    <a:pt x="0" y="183"/>
                  </a:cubicBezTo>
                  <a:cubicBezTo>
                    <a:pt x="0" y="305"/>
                    <a:pt x="61" y="366"/>
                    <a:pt x="183" y="366"/>
                  </a:cubicBezTo>
                  <a:cubicBezTo>
                    <a:pt x="304" y="366"/>
                    <a:pt x="395" y="305"/>
                    <a:pt x="395" y="18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8" name="Google Shape;32608;p14"/>
            <p:cNvSpPr/>
            <p:nvPr/>
          </p:nvSpPr>
          <p:spPr>
            <a:xfrm>
              <a:off x="1548175" y="3893200"/>
              <a:ext cx="9125" cy="8400"/>
            </a:xfrm>
            <a:custGeom>
              <a:avLst/>
              <a:gdLst/>
              <a:ahLst/>
              <a:cxnLst/>
              <a:rect l="l" t="t" r="r" b="b"/>
              <a:pathLst>
                <a:path w="365" h="336" extrusionOk="0">
                  <a:moveTo>
                    <a:pt x="183" y="1"/>
                  </a:moveTo>
                  <a:cubicBezTo>
                    <a:pt x="91" y="1"/>
                    <a:pt x="0" y="61"/>
                    <a:pt x="0" y="183"/>
                  </a:cubicBezTo>
                  <a:cubicBezTo>
                    <a:pt x="0" y="274"/>
                    <a:pt x="91" y="335"/>
                    <a:pt x="183" y="335"/>
                  </a:cubicBezTo>
                  <a:cubicBezTo>
                    <a:pt x="274" y="335"/>
                    <a:pt x="365" y="274"/>
                    <a:pt x="365" y="18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9" name="Google Shape;32609;p14"/>
            <p:cNvSpPr/>
            <p:nvPr/>
          </p:nvSpPr>
          <p:spPr>
            <a:xfrm>
              <a:off x="1548175" y="3992750"/>
              <a:ext cx="9125" cy="7625"/>
            </a:xfrm>
            <a:custGeom>
              <a:avLst/>
              <a:gdLst/>
              <a:ahLst/>
              <a:cxnLst/>
              <a:rect l="l" t="t" r="r" b="b"/>
              <a:pathLst>
                <a:path w="365" h="305" extrusionOk="0">
                  <a:moveTo>
                    <a:pt x="183" y="0"/>
                  </a:moveTo>
                  <a:cubicBezTo>
                    <a:pt x="91" y="0"/>
                    <a:pt x="0" y="61"/>
                    <a:pt x="0" y="152"/>
                  </a:cubicBezTo>
                  <a:cubicBezTo>
                    <a:pt x="0" y="244"/>
                    <a:pt x="91" y="304"/>
                    <a:pt x="183" y="304"/>
                  </a:cubicBezTo>
                  <a:cubicBezTo>
                    <a:pt x="274" y="304"/>
                    <a:pt x="365" y="24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0" name="Google Shape;32610;p14"/>
            <p:cNvSpPr/>
            <p:nvPr/>
          </p:nvSpPr>
          <p:spPr>
            <a:xfrm>
              <a:off x="1548925" y="4091525"/>
              <a:ext cx="7625" cy="8400"/>
            </a:xfrm>
            <a:custGeom>
              <a:avLst/>
              <a:gdLst/>
              <a:ahLst/>
              <a:cxnLst/>
              <a:rect l="l" t="t" r="r" b="b"/>
              <a:pathLst>
                <a:path w="305" h="336" extrusionOk="0">
                  <a:moveTo>
                    <a:pt x="153" y="1"/>
                  </a:moveTo>
                  <a:cubicBezTo>
                    <a:pt x="61" y="1"/>
                    <a:pt x="1" y="92"/>
                    <a:pt x="1" y="153"/>
                  </a:cubicBezTo>
                  <a:cubicBezTo>
                    <a:pt x="1" y="244"/>
                    <a:pt x="61" y="335"/>
                    <a:pt x="153" y="335"/>
                  </a:cubicBezTo>
                  <a:cubicBezTo>
                    <a:pt x="244" y="33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1" name="Google Shape;32611;p14"/>
            <p:cNvSpPr/>
            <p:nvPr/>
          </p:nvSpPr>
          <p:spPr>
            <a:xfrm>
              <a:off x="1548925" y="4191075"/>
              <a:ext cx="7625" cy="7625"/>
            </a:xfrm>
            <a:custGeom>
              <a:avLst/>
              <a:gdLst/>
              <a:ahLst/>
              <a:cxnLst/>
              <a:rect l="l" t="t" r="r" b="b"/>
              <a:pathLst>
                <a:path w="305" h="305" extrusionOk="0">
                  <a:moveTo>
                    <a:pt x="153" y="1"/>
                  </a:moveTo>
                  <a:cubicBezTo>
                    <a:pt x="61" y="1"/>
                    <a:pt x="1" y="62"/>
                    <a:pt x="1" y="153"/>
                  </a:cubicBezTo>
                  <a:cubicBezTo>
                    <a:pt x="1" y="214"/>
                    <a:pt x="61" y="305"/>
                    <a:pt x="153" y="305"/>
                  </a:cubicBezTo>
                  <a:cubicBezTo>
                    <a:pt x="244" y="30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2" name="Google Shape;32612;p14"/>
            <p:cNvSpPr/>
            <p:nvPr/>
          </p:nvSpPr>
          <p:spPr>
            <a:xfrm>
              <a:off x="1548925" y="4290625"/>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44" y="274"/>
                    <a:pt x="305" y="213"/>
                    <a:pt x="305" y="122"/>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3" name="Google Shape;32613;p14"/>
            <p:cNvSpPr/>
            <p:nvPr/>
          </p:nvSpPr>
          <p:spPr>
            <a:xfrm>
              <a:off x="1548925" y="4389400"/>
              <a:ext cx="7625" cy="6875"/>
            </a:xfrm>
            <a:custGeom>
              <a:avLst/>
              <a:gdLst/>
              <a:ahLst/>
              <a:cxnLst/>
              <a:rect l="l" t="t" r="r" b="b"/>
              <a:pathLst>
                <a:path w="305" h="275" extrusionOk="0">
                  <a:moveTo>
                    <a:pt x="153" y="1"/>
                  </a:moveTo>
                  <a:cubicBezTo>
                    <a:pt x="92" y="1"/>
                    <a:pt x="1" y="62"/>
                    <a:pt x="1" y="153"/>
                  </a:cubicBezTo>
                  <a:cubicBezTo>
                    <a:pt x="1" y="214"/>
                    <a:pt x="92" y="275"/>
                    <a:pt x="153" y="275"/>
                  </a:cubicBezTo>
                  <a:cubicBezTo>
                    <a:pt x="244" y="27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4" name="Google Shape;32614;p14"/>
            <p:cNvSpPr/>
            <p:nvPr/>
          </p:nvSpPr>
          <p:spPr>
            <a:xfrm>
              <a:off x="1549675" y="4488950"/>
              <a:ext cx="6125" cy="6100"/>
            </a:xfrm>
            <a:custGeom>
              <a:avLst/>
              <a:gdLst/>
              <a:ahLst/>
              <a:cxnLst/>
              <a:rect l="l" t="t" r="r" b="b"/>
              <a:pathLst>
                <a:path w="245" h="244" extrusionOk="0">
                  <a:moveTo>
                    <a:pt x="123" y="1"/>
                  </a:moveTo>
                  <a:cubicBezTo>
                    <a:pt x="62" y="1"/>
                    <a:pt x="1" y="62"/>
                    <a:pt x="1" y="122"/>
                  </a:cubicBezTo>
                  <a:cubicBezTo>
                    <a:pt x="1" y="183"/>
                    <a:pt x="62" y="244"/>
                    <a:pt x="123" y="244"/>
                  </a:cubicBezTo>
                  <a:cubicBezTo>
                    <a:pt x="183" y="244"/>
                    <a:pt x="244" y="183"/>
                    <a:pt x="244" y="122"/>
                  </a:cubicBezTo>
                  <a:cubicBezTo>
                    <a:pt x="244" y="62"/>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5" name="Google Shape;32615;p14"/>
            <p:cNvSpPr/>
            <p:nvPr/>
          </p:nvSpPr>
          <p:spPr>
            <a:xfrm>
              <a:off x="1549675" y="4588500"/>
              <a:ext cx="6125" cy="5350"/>
            </a:xfrm>
            <a:custGeom>
              <a:avLst/>
              <a:gdLst/>
              <a:ahLst/>
              <a:cxnLst/>
              <a:rect l="l" t="t" r="r" b="b"/>
              <a:pathLst>
                <a:path w="245" h="214" extrusionOk="0">
                  <a:moveTo>
                    <a:pt x="123" y="1"/>
                  </a:moveTo>
                  <a:cubicBezTo>
                    <a:pt x="62" y="1"/>
                    <a:pt x="1" y="31"/>
                    <a:pt x="1" y="92"/>
                  </a:cubicBezTo>
                  <a:cubicBezTo>
                    <a:pt x="1" y="153"/>
                    <a:pt x="62" y="213"/>
                    <a:pt x="123" y="213"/>
                  </a:cubicBezTo>
                  <a:cubicBezTo>
                    <a:pt x="183" y="213"/>
                    <a:pt x="244" y="153"/>
                    <a:pt x="244" y="92"/>
                  </a:cubicBezTo>
                  <a:cubicBezTo>
                    <a:pt x="244" y="31"/>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6" name="Google Shape;32616;p14"/>
            <p:cNvSpPr/>
            <p:nvPr/>
          </p:nvSpPr>
          <p:spPr>
            <a:xfrm>
              <a:off x="1549675" y="4687300"/>
              <a:ext cx="6125" cy="5325"/>
            </a:xfrm>
            <a:custGeom>
              <a:avLst/>
              <a:gdLst/>
              <a:ahLst/>
              <a:cxnLst/>
              <a:rect l="l" t="t" r="r" b="b"/>
              <a:pathLst>
                <a:path w="245" h="213" extrusionOk="0">
                  <a:moveTo>
                    <a:pt x="123" y="0"/>
                  </a:moveTo>
                  <a:cubicBezTo>
                    <a:pt x="62" y="0"/>
                    <a:pt x="1" y="61"/>
                    <a:pt x="1" y="122"/>
                  </a:cubicBezTo>
                  <a:cubicBezTo>
                    <a:pt x="1" y="182"/>
                    <a:pt x="62" y="213"/>
                    <a:pt x="123" y="213"/>
                  </a:cubicBezTo>
                  <a:cubicBezTo>
                    <a:pt x="183" y="213"/>
                    <a:pt x="244" y="182"/>
                    <a:pt x="244" y="122"/>
                  </a:cubicBezTo>
                  <a:cubicBezTo>
                    <a:pt x="244" y="61"/>
                    <a:pt x="183" y="0"/>
                    <a:pt x="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7" name="Google Shape;32617;p14"/>
            <p:cNvSpPr/>
            <p:nvPr/>
          </p:nvSpPr>
          <p:spPr>
            <a:xfrm>
              <a:off x="1550450" y="4786825"/>
              <a:ext cx="5350" cy="5350"/>
            </a:xfrm>
            <a:custGeom>
              <a:avLst/>
              <a:gdLst/>
              <a:ahLst/>
              <a:cxnLst/>
              <a:rect l="l" t="t" r="r" b="b"/>
              <a:pathLst>
                <a:path w="214" h="214" extrusionOk="0">
                  <a:moveTo>
                    <a:pt x="92" y="1"/>
                  </a:moveTo>
                  <a:cubicBezTo>
                    <a:pt x="31" y="1"/>
                    <a:pt x="0" y="31"/>
                    <a:pt x="0" y="92"/>
                  </a:cubicBezTo>
                  <a:cubicBezTo>
                    <a:pt x="0" y="153"/>
                    <a:pt x="31" y="214"/>
                    <a:pt x="92" y="214"/>
                  </a:cubicBezTo>
                  <a:cubicBezTo>
                    <a:pt x="152" y="214"/>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8" name="Google Shape;32618;p14"/>
            <p:cNvSpPr/>
            <p:nvPr/>
          </p:nvSpPr>
          <p:spPr>
            <a:xfrm>
              <a:off x="1550450" y="4886375"/>
              <a:ext cx="4575" cy="4600"/>
            </a:xfrm>
            <a:custGeom>
              <a:avLst/>
              <a:gdLst/>
              <a:ahLst/>
              <a:cxnLst/>
              <a:rect l="l" t="t" r="r" b="b"/>
              <a:pathLst>
                <a:path w="183" h="184" extrusionOk="0">
                  <a:moveTo>
                    <a:pt x="92" y="1"/>
                  </a:moveTo>
                  <a:cubicBezTo>
                    <a:pt x="31" y="1"/>
                    <a:pt x="0" y="31"/>
                    <a:pt x="0" y="92"/>
                  </a:cubicBezTo>
                  <a:cubicBezTo>
                    <a:pt x="0" y="122"/>
                    <a:pt x="31" y="183"/>
                    <a:pt x="92" y="183"/>
                  </a:cubicBezTo>
                  <a:cubicBezTo>
                    <a:pt x="152" y="183"/>
                    <a:pt x="183" y="122"/>
                    <a:pt x="183" y="9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9" name="Google Shape;32619;p14"/>
            <p:cNvSpPr/>
            <p:nvPr/>
          </p:nvSpPr>
          <p:spPr>
            <a:xfrm>
              <a:off x="1550450" y="4985925"/>
              <a:ext cx="4575" cy="3825"/>
            </a:xfrm>
            <a:custGeom>
              <a:avLst/>
              <a:gdLst/>
              <a:ahLst/>
              <a:cxnLst/>
              <a:rect l="l" t="t" r="r" b="b"/>
              <a:pathLst>
                <a:path w="183" h="153" extrusionOk="0">
                  <a:moveTo>
                    <a:pt x="92" y="1"/>
                  </a:moveTo>
                  <a:cubicBezTo>
                    <a:pt x="61" y="1"/>
                    <a:pt x="0" y="31"/>
                    <a:pt x="0" y="61"/>
                  </a:cubicBezTo>
                  <a:cubicBezTo>
                    <a:pt x="0" y="92"/>
                    <a:pt x="61" y="152"/>
                    <a:pt x="92" y="152"/>
                  </a:cubicBezTo>
                  <a:cubicBezTo>
                    <a:pt x="152" y="152"/>
                    <a:pt x="183" y="9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0" name="Google Shape;32620;p14"/>
            <p:cNvSpPr/>
            <p:nvPr/>
          </p:nvSpPr>
          <p:spPr>
            <a:xfrm>
              <a:off x="1550450" y="5084700"/>
              <a:ext cx="4575" cy="3825"/>
            </a:xfrm>
            <a:custGeom>
              <a:avLst/>
              <a:gdLst/>
              <a:ahLst/>
              <a:cxnLst/>
              <a:rect l="l" t="t" r="r" b="b"/>
              <a:pathLst>
                <a:path w="183" h="153" extrusionOk="0">
                  <a:moveTo>
                    <a:pt x="92" y="1"/>
                  </a:moveTo>
                  <a:cubicBezTo>
                    <a:pt x="61" y="1"/>
                    <a:pt x="0" y="31"/>
                    <a:pt x="0" y="62"/>
                  </a:cubicBezTo>
                  <a:cubicBezTo>
                    <a:pt x="0" y="123"/>
                    <a:pt x="61" y="153"/>
                    <a:pt x="92" y="153"/>
                  </a:cubicBezTo>
                  <a:cubicBezTo>
                    <a:pt x="152" y="153"/>
                    <a:pt x="183" y="123"/>
                    <a:pt x="183" y="6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1" name="Google Shape;32621;p14"/>
            <p:cNvSpPr/>
            <p:nvPr/>
          </p:nvSpPr>
          <p:spPr>
            <a:xfrm>
              <a:off x="1551200" y="5184250"/>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2" name="Google Shape;32622;p14"/>
            <p:cNvSpPr/>
            <p:nvPr/>
          </p:nvSpPr>
          <p:spPr>
            <a:xfrm>
              <a:off x="1551200" y="5283050"/>
              <a:ext cx="3075" cy="3050"/>
            </a:xfrm>
            <a:custGeom>
              <a:avLst/>
              <a:gdLst/>
              <a:ahLst/>
              <a:cxnLst/>
              <a:rect l="l" t="t" r="r" b="b"/>
              <a:pathLst>
                <a:path w="123" h="122" extrusionOk="0">
                  <a:moveTo>
                    <a:pt x="62" y="0"/>
                  </a:moveTo>
                  <a:cubicBezTo>
                    <a:pt x="31" y="0"/>
                    <a:pt x="1" y="31"/>
                    <a:pt x="1" y="61"/>
                  </a:cubicBezTo>
                  <a:cubicBezTo>
                    <a:pt x="1" y="91"/>
                    <a:pt x="31" y="122"/>
                    <a:pt x="62" y="122"/>
                  </a:cubicBezTo>
                  <a:cubicBezTo>
                    <a:pt x="92" y="122"/>
                    <a:pt x="122" y="91"/>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3" name="Google Shape;32623;p14"/>
            <p:cNvSpPr/>
            <p:nvPr/>
          </p:nvSpPr>
          <p:spPr>
            <a:xfrm>
              <a:off x="1551200" y="5382600"/>
              <a:ext cx="3075" cy="2300"/>
            </a:xfrm>
            <a:custGeom>
              <a:avLst/>
              <a:gdLst/>
              <a:ahLst/>
              <a:cxnLst/>
              <a:rect l="l" t="t" r="r" b="b"/>
              <a:pathLst>
                <a:path w="123" h="92" extrusionOk="0">
                  <a:moveTo>
                    <a:pt x="62" y="0"/>
                  </a:moveTo>
                  <a:cubicBezTo>
                    <a:pt x="31" y="0"/>
                    <a:pt x="1" y="30"/>
                    <a:pt x="1" y="61"/>
                  </a:cubicBezTo>
                  <a:cubicBezTo>
                    <a:pt x="1" y="91"/>
                    <a:pt x="31" y="91"/>
                    <a:pt x="62" y="91"/>
                  </a:cubicBezTo>
                  <a:cubicBezTo>
                    <a:pt x="92" y="91"/>
                    <a:pt x="122" y="91"/>
                    <a:pt x="122" y="61"/>
                  </a:cubicBezTo>
                  <a:cubicBezTo>
                    <a:pt x="122" y="3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4" name="Google Shape;32624;p14"/>
            <p:cNvSpPr/>
            <p:nvPr/>
          </p:nvSpPr>
          <p:spPr>
            <a:xfrm>
              <a:off x="1551975" y="5482125"/>
              <a:ext cx="2300" cy="2300"/>
            </a:xfrm>
            <a:custGeom>
              <a:avLst/>
              <a:gdLst/>
              <a:ahLst/>
              <a:cxnLst/>
              <a:rect l="l" t="t" r="r" b="b"/>
              <a:pathLst>
                <a:path w="92" h="92" extrusionOk="0">
                  <a:moveTo>
                    <a:pt x="31" y="1"/>
                  </a:moveTo>
                  <a:cubicBezTo>
                    <a:pt x="0" y="1"/>
                    <a:pt x="0" y="1"/>
                    <a:pt x="0" y="31"/>
                  </a:cubicBezTo>
                  <a:cubicBezTo>
                    <a:pt x="0" y="62"/>
                    <a:pt x="0" y="92"/>
                    <a:pt x="31" y="92"/>
                  </a:cubicBezTo>
                  <a:cubicBezTo>
                    <a:pt x="61" y="92"/>
                    <a:pt x="91" y="62"/>
                    <a:pt x="91" y="31"/>
                  </a:cubicBezTo>
                  <a:cubicBezTo>
                    <a:pt x="9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5" name="Google Shape;32625;p14"/>
            <p:cNvSpPr/>
            <p:nvPr/>
          </p:nvSpPr>
          <p:spPr>
            <a:xfrm>
              <a:off x="1551975" y="5580925"/>
              <a:ext cx="2300" cy="2300"/>
            </a:xfrm>
            <a:custGeom>
              <a:avLst/>
              <a:gdLst/>
              <a:ahLst/>
              <a:cxnLst/>
              <a:rect l="l" t="t" r="r" b="b"/>
              <a:pathLst>
                <a:path w="92" h="92" extrusionOk="0">
                  <a:moveTo>
                    <a:pt x="31" y="0"/>
                  </a:moveTo>
                  <a:cubicBezTo>
                    <a:pt x="0" y="0"/>
                    <a:pt x="0" y="31"/>
                    <a:pt x="0" y="31"/>
                  </a:cubicBezTo>
                  <a:cubicBezTo>
                    <a:pt x="0" y="61"/>
                    <a:pt x="0" y="91"/>
                    <a:pt x="31" y="91"/>
                  </a:cubicBezTo>
                  <a:cubicBezTo>
                    <a:pt x="61" y="91"/>
                    <a:pt x="91" y="61"/>
                    <a:pt x="91" y="31"/>
                  </a:cubicBezTo>
                  <a:cubicBezTo>
                    <a:pt x="9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6" name="Google Shape;32626;p14"/>
            <p:cNvSpPr/>
            <p:nvPr/>
          </p:nvSpPr>
          <p:spPr>
            <a:xfrm>
              <a:off x="1551975" y="5680475"/>
              <a:ext cx="1525" cy="1525"/>
            </a:xfrm>
            <a:custGeom>
              <a:avLst/>
              <a:gdLst/>
              <a:ahLst/>
              <a:cxnLst/>
              <a:rect l="l" t="t" r="r" b="b"/>
              <a:pathLst>
                <a:path w="61" h="61" extrusionOk="0">
                  <a:moveTo>
                    <a:pt x="31" y="0"/>
                  </a:moveTo>
                  <a:cubicBezTo>
                    <a:pt x="0" y="0"/>
                    <a:pt x="0" y="0"/>
                    <a:pt x="0" y="30"/>
                  </a:cubicBezTo>
                  <a:cubicBezTo>
                    <a:pt x="0" y="30"/>
                    <a:pt x="0" y="61"/>
                    <a:pt x="31" y="61"/>
                  </a:cubicBezTo>
                  <a:cubicBezTo>
                    <a:pt x="61" y="61"/>
                    <a:pt x="61" y="30"/>
                    <a:pt x="61" y="30"/>
                  </a:cubicBezTo>
                  <a:cubicBezTo>
                    <a:pt x="6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7" name="Google Shape;32627;p14"/>
            <p:cNvSpPr/>
            <p:nvPr/>
          </p:nvSpPr>
          <p:spPr>
            <a:xfrm>
              <a:off x="1551975" y="5779250"/>
              <a:ext cx="1525" cy="1550"/>
            </a:xfrm>
            <a:custGeom>
              <a:avLst/>
              <a:gdLst/>
              <a:ahLst/>
              <a:cxnLst/>
              <a:rect l="l" t="t" r="r" b="b"/>
              <a:pathLst>
                <a:path w="61" h="62" extrusionOk="0">
                  <a:moveTo>
                    <a:pt x="31" y="0"/>
                  </a:moveTo>
                  <a:cubicBezTo>
                    <a:pt x="0" y="0"/>
                    <a:pt x="0" y="31"/>
                    <a:pt x="0" y="31"/>
                  </a:cubicBezTo>
                  <a:cubicBezTo>
                    <a:pt x="0" y="61"/>
                    <a:pt x="0"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8" name="Google Shape;32628;p14"/>
            <p:cNvSpPr/>
            <p:nvPr/>
          </p:nvSpPr>
          <p:spPr>
            <a:xfrm>
              <a:off x="1551975" y="5878800"/>
              <a:ext cx="1525" cy="775"/>
            </a:xfrm>
            <a:custGeom>
              <a:avLst/>
              <a:gdLst/>
              <a:ahLst/>
              <a:cxnLst/>
              <a:rect l="l" t="t" r="r" b="b"/>
              <a:pathLst>
                <a:path w="61" h="31" extrusionOk="0">
                  <a:moveTo>
                    <a:pt x="31" y="0"/>
                  </a:moveTo>
                  <a:cubicBezTo>
                    <a:pt x="31" y="0"/>
                    <a:pt x="0" y="0"/>
                    <a:pt x="0" y="31"/>
                  </a:cubicBezTo>
                  <a:lnTo>
                    <a:pt x="61" y="31"/>
                  </a:lnTo>
                  <a:cubicBezTo>
                    <a:pt x="61" y="0"/>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9" name="Google Shape;32629;p14"/>
            <p:cNvSpPr/>
            <p:nvPr/>
          </p:nvSpPr>
          <p:spPr>
            <a:xfrm>
              <a:off x="1551975" y="5977575"/>
              <a:ext cx="1525" cy="1550"/>
            </a:xfrm>
            <a:custGeom>
              <a:avLst/>
              <a:gdLst/>
              <a:ahLst/>
              <a:cxnLst/>
              <a:rect l="l" t="t" r="r" b="b"/>
              <a:pathLst>
                <a:path w="61" h="62" extrusionOk="0">
                  <a:moveTo>
                    <a:pt x="31" y="1"/>
                  </a:moveTo>
                  <a:cubicBezTo>
                    <a:pt x="31" y="1"/>
                    <a:pt x="0" y="31"/>
                    <a:pt x="0" y="31"/>
                  </a:cubicBezTo>
                  <a:cubicBezTo>
                    <a:pt x="0" y="62"/>
                    <a:pt x="31" y="62"/>
                    <a:pt x="31" y="62"/>
                  </a:cubicBezTo>
                  <a:cubicBezTo>
                    <a:pt x="31" y="62"/>
                    <a:pt x="61" y="62"/>
                    <a:pt x="61" y="31"/>
                  </a:cubicBezTo>
                  <a:cubicBezTo>
                    <a:pt x="6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0" name="Google Shape;32630;p14"/>
            <p:cNvSpPr/>
            <p:nvPr/>
          </p:nvSpPr>
          <p:spPr>
            <a:xfrm>
              <a:off x="1552725" y="6077125"/>
              <a:ext cx="25" cy="775"/>
            </a:xfrm>
            <a:custGeom>
              <a:avLst/>
              <a:gdLst/>
              <a:ahLst/>
              <a:cxnLst/>
              <a:rect l="l" t="t" r="r" b="b"/>
              <a:pathLst>
                <a:path w="1" h="31" extrusionOk="0">
                  <a:moveTo>
                    <a:pt x="1" y="1"/>
                  </a:moveTo>
                  <a:cubicBezTo>
                    <a:pt x="1" y="31"/>
                    <a:pt x="1" y="31"/>
                    <a:pt x="1" y="31"/>
                  </a:cubicBezTo>
                  <a:cubicBezTo>
                    <a:pt x="1" y="31"/>
                    <a:pt x="1" y="31"/>
                    <a:pt x="1" y="1"/>
                  </a:cubicBezTo>
                  <a:cubicBezTo>
                    <a:pt x="1" y="1"/>
                    <a:pt x="1" y="1"/>
                    <a:pt x="1" y="1"/>
                  </a:cubicBezTo>
                  <a:cubicBezTo>
                    <a:pt x="1" y="1"/>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1" name="Google Shape;32631;p14"/>
            <p:cNvSpPr/>
            <p:nvPr/>
          </p:nvSpPr>
          <p:spPr>
            <a:xfrm>
              <a:off x="1424300" y="308050"/>
              <a:ext cx="47150" cy="44100"/>
            </a:xfrm>
            <a:custGeom>
              <a:avLst/>
              <a:gdLst/>
              <a:ahLst/>
              <a:cxnLst/>
              <a:rect l="l" t="t" r="r" b="b"/>
              <a:pathLst>
                <a:path w="1886" h="1764" extrusionOk="0">
                  <a:moveTo>
                    <a:pt x="943" y="0"/>
                  </a:moveTo>
                  <a:cubicBezTo>
                    <a:pt x="426" y="0"/>
                    <a:pt x="1" y="395"/>
                    <a:pt x="1" y="882"/>
                  </a:cubicBezTo>
                  <a:cubicBezTo>
                    <a:pt x="1" y="1368"/>
                    <a:pt x="426" y="1763"/>
                    <a:pt x="943" y="1763"/>
                  </a:cubicBezTo>
                  <a:cubicBezTo>
                    <a:pt x="1460" y="1763"/>
                    <a:pt x="1885" y="1368"/>
                    <a:pt x="1885" y="882"/>
                  </a:cubicBezTo>
                  <a:cubicBezTo>
                    <a:pt x="188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2" name="Google Shape;32632;p14"/>
            <p:cNvSpPr/>
            <p:nvPr/>
          </p:nvSpPr>
          <p:spPr>
            <a:xfrm>
              <a:off x="1424300" y="406825"/>
              <a:ext cx="47150" cy="44875"/>
            </a:xfrm>
            <a:custGeom>
              <a:avLst/>
              <a:gdLst/>
              <a:ahLst/>
              <a:cxnLst/>
              <a:rect l="l" t="t" r="r" b="b"/>
              <a:pathLst>
                <a:path w="1886" h="1795" extrusionOk="0">
                  <a:moveTo>
                    <a:pt x="943" y="1"/>
                  </a:moveTo>
                  <a:cubicBezTo>
                    <a:pt x="426" y="1"/>
                    <a:pt x="1" y="396"/>
                    <a:pt x="1" y="913"/>
                  </a:cubicBezTo>
                  <a:cubicBezTo>
                    <a:pt x="1" y="1399"/>
                    <a:pt x="426" y="1794"/>
                    <a:pt x="943" y="1794"/>
                  </a:cubicBezTo>
                  <a:cubicBezTo>
                    <a:pt x="1460" y="1794"/>
                    <a:pt x="1885" y="1399"/>
                    <a:pt x="1885" y="913"/>
                  </a:cubicBezTo>
                  <a:cubicBezTo>
                    <a:pt x="188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3" name="Google Shape;32633;p14"/>
            <p:cNvSpPr/>
            <p:nvPr/>
          </p:nvSpPr>
          <p:spPr>
            <a:xfrm>
              <a:off x="1425075" y="507125"/>
              <a:ext cx="45600" cy="42600"/>
            </a:xfrm>
            <a:custGeom>
              <a:avLst/>
              <a:gdLst/>
              <a:ahLst/>
              <a:cxnLst/>
              <a:rect l="l" t="t" r="r" b="b"/>
              <a:pathLst>
                <a:path w="1824" h="1704" extrusionOk="0">
                  <a:moveTo>
                    <a:pt x="912" y="1"/>
                  </a:moveTo>
                  <a:cubicBezTo>
                    <a:pt x="395" y="1"/>
                    <a:pt x="0" y="366"/>
                    <a:pt x="0" y="852"/>
                  </a:cubicBezTo>
                  <a:cubicBezTo>
                    <a:pt x="0" y="1338"/>
                    <a:pt x="395" y="1703"/>
                    <a:pt x="912" y="1703"/>
                  </a:cubicBezTo>
                  <a:cubicBezTo>
                    <a:pt x="1398" y="1703"/>
                    <a:pt x="1824" y="1338"/>
                    <a:pt x="1824" y="852"/>
                  </a:cubicBezTo>
                  <a:cubicBezTo>
                    <a:pt x="1824" y="36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4" name="Google Shape;32634;p14"/>
            <p:cNvSpPr/>
            <p:nvPr/>
          </p:nvSpPr>
          <p:spPr>
            <a:xfrm>
              <a:off x="1425825" y="606675"/>
              <a:ext cx="44100" cy="41825"/>
            </a:xfrm>
            <a:custGeom>
              <a:avLst/>
              <a:gdLst/>
              <a:ahLst/>
              <a:cxnLst/>
              <a:rect l="l" t="t" r="r" b="b"/>
              <a:pathLst>
                <a:path w="1764" h="1673" extrusionOk="0">
                  <a:moveTo>
                    <a:pt x="882" y="1"/>
                  </a:moveTo>
                  <a:cubicBezTo>
                    <a:pt x="396" y="1"/>
                    <a:pt x="0" y="366"/>
                    <a:pt x="0" y="821"/>
                  </a:cubicBezTo>
                  <a:cubicBezTo>
                    <a:pt x="0" y="1277"/>
                    <a:pt x="396" y="1673"/>
                    <a:pt x="882" y="1673"/>
                  </a:cubicBezTo>
                  <a:cubicBezTo>
                    <a:pt x="1368" y="1673"/>
                    <a:pt x="1763" y="1277"/>
                    <a:pt x="1763" y="821"/>
                  </a:cubicBezTo>
                  <a:cubicBezTo>
                    <a:pt x="1763"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5" name="Google Shape;32635;p14"/>
            <p:cNvSpPr/>
            <p:nvPr/>
          </p:nvSpPr>
          <p:spPr>
            <a:xfrm>
              <a:off x="1426575" y="706225"/>
              <a:ext cx="42600" cy="40300"/>
            </a:xfrm>
            <a:custGeom>
              <a:avLst/>
              <a:gdLst/>
              <a:ahLst/>
              <a:cxnLst/>
              <a:rect l="l" t="t" r="r" b="b"/>
              <a:pathLst>
                <a:path w="1704" h="1612" extrusionOk="0">
                  <a:moveTo>
                    <a:pt x="852" y="1"/>
                  </a:moveTo>
                  <a:cubicBezTo>
                    <a:pt x="366" y="1"/>
                    <a:pt x="1" y="365"/>
                    <a:pt x="1" y="821"/>
                  </a:cubicBezTo>
                  <a:cubicBezTo>
                    <a:pt x="1" y="1247"/>
                    <a:pt x="366" y="1612"/>
                    <a:pt x="852" y="1612"/>
                  </a:cubicBezTo>
                  <a:cubicBezTo>
                    <a:pt x="1308" y="1612"/>
                    <a:pt x="1703" y="1247"/>
                    <a:pt x="1703" y="821"/>
                  </a:cubicBezTo>
                  <a:cubicBezTo>
                    <a:pt x="1703" y="36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6" name="Google Shape;32636;p14"/>
            <p:cNvSpPr/>
            <p:nvPr/>
          </p:nvSpPr>
          <p:spPr>
            <a:xfrm>
              <a:off x="1427350" y="806525"/>
              <a:ext cx="41050" cy="38800"/>
            </a:xfrm>
            <a:custGeom>
              <a:avLst/>
              <a:gdLst/>
              <a:ahLst/>
              <a:cxnLst/>
              <a:rect l="l" t="t" r="r" b="b"/>
              <a:pathLst>
                <a:path w="1642" h="1552" extrusionOk="0">
                  <a:moveTo>
                    <a:pt x="821" y="1"/>
                  </a:moveTo>
                  <a:cubicBezTo>
                    <a:pt x="365" y="1"/>
                    <a:pt x="0" y="335"/>
                    <a:pt x="0" y="761"/>
                  </a:cubicBezTo>
                  <a:cubicBezTo>
                    <a:pt x="0"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7" name="Google Shape;32637;p14"/>
            <p:cNvSpPr/>
            <p:nvPr/>
          </p:nvSpPr>
          <p:spPr>
            <a:xfrm>
              <a:off x="1427350" y="906075"/>
              <a:ext cx="40300" cy="38025"/>
            </a:xfrm>
            <a:custGeom>
              <a:avLst/>
              <a:gdLst/>
              <a:ahLst/>
              <a:cxnLst/>
              <a:rect l="l" t="t" r="r" b="b"/>
              <a:pathLst>
                <a:path w="1612" h="1521" extrusionOk="0">
                  <a:moveTo>
                    <a:pt x="821" y="1"/>
                  </a:moveTo>
                  <a:cubicBezTo>
                    <a:pt x="365" y="1"/>
                    <a:pt x="0" y="335"/>
                    <a:pt x="0" y="761"/>
                  </a:cubicBezTo>
                  <a:cubicBezTo>
                    <a:pt x="0" y="1156"/>
                    <a:pt x="365" y="1520"/>
                    <a:pt x="821" y="1520"/>
                  </a:cubicBezTo>
                  <a:cubicBezTo>
                    <a:pt x="1247" y="1520"/>
                    <a:pt x="1611" y="115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8" name="Google Shape;32638;p14"/>
            <p:cNvSpPr/>
            <p:nvPr/>
          </p:nvSpPr>
          <p:spPr>
            <a:xfrm>
              <a:off x="1428100" y="1005625"/>
              <a:ext cx="38775" cy="36500"/>
            </a:xfrm>
            <a:custGeom>
              <a:avLst/>
              <a:gdLst/>
              <a:ahLst/>
              <a:cxnLst/>
              <a:rect l="l" t="t" r="r" b="b"/>
              <a:pathLst>
                <a:path w="1551" h="1460" extrusionOk="0">
                  <a:moveTo>
                    <a:pt x="791" y="0"/>
                  </a:moveTo>
                  <a:cubicBezTo>
                    <a:pt x="365" y="0"/>
                    <a:pt x="1" y="335"/>
                    <a:pt x="1" y="730"/>
                  </a:cubicBezTo>
                  <a:cubicBezTo>
                    <a:pt x="1" y="1125"/>
                    <a:pt x="365" y="1459"/>
                    <a:pt x="791" y="1459"/>
                  </a:cubicBezTo>
                  <a:cubicBezTo>
                    <a:pt x="1217" y="1459"/>
                    <a:pt x="1551" y="1125"/>
                    <a:pt x="1551" y="730"/>
                  </a:cubicBezTo>
                  <a:cubicBezTo>
                    <a:pt x="1551" y="335"/>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9" name="Google Shape;32639;p14"/>
            <p:cNvSpPr/>
            <p:nvPr/>
          </p:nvSpPr>
          <p:spPr>
            <a:xfrm>
              <a:off x="1428875" y="1105175"/>
              <a:ext cx="37250" cy="35725"/>
            </a:xfrm>
            <a:custGeom>
              <a:avLst/>
              <a:gdLst/>
              <a:ahLst/>
              <a:cxnLst/>
              <a:rect l="l" t="t" r="r" b="b"/>
              <a:pathLst>
                <a:path w="1490" h="1429" extrusionOk="0">
                  <a:moveTo>
                    <a:pt x="760" y="0"/>
                  </a:moveTo>
                  <a:cubicBezTo>
                    <a:pt x="334" y="0"/>
                    <a:pt x="0" y="335"/>
                    <a:pt x="0" y="699"/>
                  </a:cubicBezTo>
                  <a:cubicBezTo>
                    <a:pt x="0" y="1095"/>
                    <a:pt x="334" y="1429"/>
                    <a:pt x="760" y="1429"/>
                  </a:cubicBezTo>
                  <a:cubicBezTo>
                    <a:pt x="1155" y="1429"/>
                    <a:pt x="1489" y="1095"/>
                    <a:pt x="1489" y="699"/>
                  </a:cubicBezTo>
                  <a:cubicBezTo>
                    <a:pt x="1489" y="335"/>
                    <a:pt x="115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0" name="Google Shape;32640;p14"/>
            <p:cNvSpPr/>
            <p:nvPr/>
          </p:nvSpPr>
          <p:spPr>
            <a:xfrm>
              <a:off x="1429625" y="1204725"/>
              <a:ext cx="36500" cy="34200"/>
            </a:xfrm>
            <a:custGeom>
              <a:avLst/>
              <a:gdLst/>
              <a:ahLst/>
              <a:cxnLst/>
              <a:rect l="l" t="t" r="r" b="b"/>
              <a:pathLst>
                <a:path w="1460" h="1368" extrusionOk="0">
                  <a:moveTo>
                    <a:pt x="730" y="0"/>
                  </a:moveTo>
                  <a:cubicBezTo>
                    <a:pt x="335" y="0"/>
                    <a:pt x="0" y="304"/>
                    <a:pt x="0" y="699"/>
                  </a:cubicBezTo>
                  <a:cubicBezTo>
                    <a:pt x="0" y="1064"/>
                    <a:pt x="335" y="1368"/>
                    <a:pt x="730" y="1368"/>
                  </a:cubicBezTo>
                  <a:cubicBezTo>
                    <a:pt x="1125" y="1368"/>
                    <a:pt x="1459" y="1064"/>
                    <a:pt x="1459" y="69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1" name="Google Shape;32641;p14"/>
            <p:cNvSpPr/>
            <p:nvPr/>
          </p:nvSpPr>
          <p:spPr>
            <a:xfrm>
              <a:off x="1430375" y="1305025"/>
              <a:ext cx="35000" cy="32700"/>
            </a:xfrm>
            <a:custGeom>
              <a:avLst/>
              <a:gdLst/>
              <a:ahLst/>
              <a:cxnLst/>
              <a:rect l="l" t="t" r="r" b="b"/>
              <a:pathLst>
                <a:path w="1400" h="1308" extrusionOk="0">
                  <a:moveTo>
                    <a:pt x="700" y="0"/>
                  </a:moveTo>
                  <a:cubicBezTo>
                    <a:pt x="305" y="0"/>
                    <a:pt x="1" y="274"/>
                    <a:pt x="1" y="639"/>
                  </a:cubicBezTo>
                  <a:cubicBezTo>
                    <a:pt x="1" y="1003"/>
                    <a:pt x="305" y="1307"/>
                    <a:pt x="700" y="1307"/>
                  </a:cubicBezTo>
                  <a:cubicBezTo>
                    <a:pt x="1065" y="1307"/>
                    <a:pt x="1399" y="1003"/>
                    <a:pt x="1399" y="639"/>
                  </a:cubicBezTo>
                  <a:cubicBezTo>
                    <a:pt x="1399" y="27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2" name="Google Shape;32642;p14"/>
            <p:cNvSpPr/>
            <p:nvPr/>
          </p:nvSpPr>
          <p:spPr>
            <a:xfrm>
              <a:off x="1431150" y="1404575"/>
              <a:ext cx="33450" cy="31925"/>
            </a:xfrm>
            <a:custGeom>
              <a:avLst/>
              <a:gdLst/>
              <a:ahLst/>
              <a:cxnLst/>
              <a:rect l="l" t="t" r="r" b="b"/>
              <a:pathLst>
                <a:path w="1338" h="1277" extrusionOk="0">
                  <a:moveTo>
                    <a:pt x="669" y="0"/>
                  </a:moveTo>
                  <a:cubicBezTo>
                    <a:pt x="274" y="0"/>
                    <a:pt x="0" y="274"/>
                    <a:pt x="0" y="638"/>
                  </a:cubicBezTo>
                  <a:cubicBezTo>
                    <a:pt x="0" y="973"/>
                    <a:pt x="274"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3" name="Google Shape;32643;p14"/>
            <p:cNvSpPr/>
            <p:nvPr/>
          </p:nvSpPr>
          <p:spPr>
            <a:xfrm>
              <a:off x="1431900" y="1504100"/>
              <a:ext cx="31950" cy="30425"/>
            </a:xfrm>
            <a:custGeom>
              <a:avLst/>
              <a:gdLst/>
              <a:ahLst/>
              <a:cxnLst/>
              <a:rect l="l" t="t" r="r" b="b"/>
              <a:pathLst>
                <a:path w="1278" h="1217" extrusionOk="0">
                  <a:moveTo>
                    <a:pt x="639" y="1"/>
                  </a:moveTo>
                  <a:cubicBezTo>
                    <a:pt x="274" y="1"/>
                    <a:pt x="1" y="275"/>
                    <a:pt x="1" y="609"/>
                  </a:cubicBezTo>
                  <a:cubicBezTo>
                    <a:pt x="1" y="943"/>
                    <a:pt x="274" y="1217"/>
                    <a:pt x="639" y="1217"/>
                  </a:cubicBezTo>
                  <a:cubicBezTo>
                    <a:pt x="973" y="1217"/>
                    <a:pt x="1277" y="943"/>
                    <a:pt x="1277" y="609"/>
                  </a:cubicBezTo>
                  <a:cubicBezTo>
                    <a:pt x="1277" y="275"/>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4" name="Google Shape;32644;p14"/>
            <p:cNvSpPr/>
            <p:nvPr/>
          </p:nvSpPr>
          <p:spPr>
            <a:xfrm>
              <a:off x="1431900" y="1603650"/>
              <a:ext cx="31175" cy="29675"/>
            </a:xfrm>
            <a:custGeom>
              <a:avLst/>
              <a:gdLst/>
              <a:ahLst/>
              <a:cxnLst/>
              <a:rect l="l" t="t" r="r" b="b"/>
              <a:pathLst>
                <a:path w="1247" h="1187" extrusionOk="0">
                  <a:moveTo>
                    <a:pt x="639" y="1"/>
                  </a:moveTo>
                  <a:cubicBezTo>
                    <a:pt x="305" y="1"/>
                    <a:pt x="1" y="274"/>
                    <a:pt x="1" y="578"/>
                  </a:cubicBezTo>
                  <a:cubicBezTo>
                    <a:pt x="1" y="913"/>
                    <a:pt x="305" y="1186"/>
                    <a:pt x="639" y="1186"/>
                  </a:cubicBezTo>
                  <a:cubicBezTo>
                    <a:pt x="973" y="1186"/>
                    <a:pt x="1247" y="913"/>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5" name="Google Shape;32645;p14"/>
            <p:cNvSpPr/>
            <p:nvPr/>
          </p:nvSpPr>
          <p:spPr>
            <a:xfrm>
              <a:off x="1432675" y="1703200"/>
              <a:ext cx="29650" cy="28150"/>
            </a:xfrm>
            <a:custGeom>
              <a:avLst/>
              <a:gdLst/>
              <a:ahLst/>
              <a:cxnLst/>
              <a:rect l="l" t="t" r="r" b="b"/>
              <a:pathLst>
                <a:path w="1186" h="1126" extrusionOk="0">
                  <a:moveTo>
                    <a:pt x="608" y="1"/>
                  </a:moveTo>
                  <a:cubicBezTo>
                    <a:pt x="274" y="1"/>
                    <a:pt x="0" y="274"/>
                    <a:pt x="0" y="578"/>
                  </a:cubicBezTo>
                  <a:cubicBezTo>
                    <a:pt x="0" y="882"/>
                    <a:pt x="274" y="1125"/>
                    <a:pt x="608" y="1125"/>
                  </a:cubicBezTo>
                  <a:cubicBezTo>
                    <a:pt x="942" y="1125"/>
                    <a:pt x="1185" y="882"/>
                    <a:pt x="1185" y="578"/>
                  </a:cubicBezTo>
                  <a:cubicBezTo>
                    <a:pt x="1185" y="274"/>
                    <a:pt x="94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6" name="Google Shape;32646;p14"/>
            <p:cNvSpPr/>
            <p:nvPr/>
          </p:nvSpPr>
          <p:spPr>
            <a:xfrm>
              <a:off x="1433425" y="1802750"/>
              <a:ext cx="28900" cy="27375"/>
            </a:xfrm>
            <a:custGeom>
              <a:avLst/>
              <a:gdLst/>
              <a:ahLst/>
              <a:cxnLst/>
              <a:rect l="l" t="t" r="r" b="b"/>
              <a:pathLst>
                <a:path w="1156" h="1095" extrusionOk="0">
                  <a:moveTo>
                    <a:pt x="578" y="0"/>
                  </a:moveTo>
                  <a:cubicBezTo>
                    <a:pt x="244" y="0"/>
                    <a:pt x="0" y="244"/>
                    <a:pt x="0" y="548"/>
                  </a:cubicBezTo>
                  <a:cubicBezTo>
                    <a:pt x="0" y="852"/>
                    <a:pt x="244" y="1095"/>
                    <a:pt x="578" y="1095"/>
                  </a:cubicBezTo>
                  <a:cubicBezTo>
                    <a:pt x="882" y="1095"/>
                    <a:pt x="1155" y="852"/>
                    <a:pt x="1155" y="548"/>
                  </a:cubicBezTo>
                  <a:cubicBezTo>
                    <a:pt x="1155" y="244"/>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7" name="Google Shape;32647;p14"/>
            <p:cNvSpPr/>
            <p:nvPr/>
          </p:nvSpPr>
          <p:spPr>
            <a:xfrm>
              <a:off x="1434175" y="1903050"/>
              <a:ext cx="27400" cy="25875"/>
            </a:xfrm>
            <a:custGeom>
              <a:avLst/>
              <a:gdLst/>
              <a:ahLst/>
              <a:cxnLst/>
              <a:rect l="l" t="t" r="r" b="b"/>
              <a:pathLst>
                <a:path w="1096" h="1035" extrusionOk="0">
                  <a:moveTo>
                    <a:pt x="548" y="1"/>
                  </a:moveTo>
                  <a:cubicBezTo>
                    <a:pt x="244" y="1"/>
                    <a:pt x="1" y="213"/>
                    <a:pt x="1" y="517"/>
                  </a:cubicBezTo>
                  <a:cubicBezTo>
                    <a:pt x="1" y="791"/>
                    <a:pt x="244" y="1034"/>
                    <a:pt x="548" y="1034"/>
                  </a:cubicBezTo>
                  <a:cubicBezTo>
                    <a:pt x="852" y="1034"/>
                    <a:pt x="1095" y="791"/>
                    <a:pt x="1095" y="517"/>
                  </a:cubicBezTo>
                  <a:cubicBezTo>
                    <a:pt x="1095" y="213"/>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8" name="Google Shape;32648;p14"/>
            <p:cNvSpPr/>
            <p:nvPr/>
          </p:nvSpPr>
          <p:spPr>
            <a:xfrm>
              <a:off x="1434950" y="2002600"/>
              <a:ext cx="25850" cy="24350"/>
            </a:xfrm>
            <a:custGeom>
              <a:avLst/>
              <a:gdLst/>
              <a:ahLst/>
              <a:cxnLst/>
              <a:rect l="l" t="t" r="r" b="b"/>
              <a:pathLst>
                <a:path w="1034" h="974"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9" name="Google Shape;32649;p14"/>
            <p:cNvSpPr/>
            <p:nvPr/>
          </p:nvSpPr>
          <p:spPr>
            <a:xfrm>
              <a:off x="1434950" y="2101375"/>
              <a:ext cx="25850" cy="24350"/>
            </a:xfrm>
            <a:custGeom>
              <a:avLst/>
              <a:gdLst/>
              <a:ahLst/>
              <a:cxnLst/>
              <a:rect l="l" t="t" r="r" b="b"/>
              <a:pathLst>
                <a:path w="1034" h="974" extrusionOk="0">
                  <a:moveTo>
                    <a:pt x="517" y="1"/>
                  </a:moveTo>
                  <a:cubicBezTo>
                    <a:pt x="213" y="1"/>
                    <a:pt x="0" y="244"/>
                    <a:pt x="0" y="487"/>
                  </a:cubicBezTo>
                  <a:cubicBezTo>
                    <a:pt x="0" y="761"/>
                    <a:pt x="213" y="974"/>
                    <a:pt x="517" y="974"/>
                  </a:cubicBezTo>
                  <a:cubicBezTo>
                    <a:pt x="791" y="974"/>
                    <a:pt x="1034" y="761"/>
                    <a:pt x="1034" y="487"/>
                  </a:cubicBezTo>
                  <a:cubicBezTo>
                    <a:pt x="1034" y="24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0" name="Google Shape;32650;p14"/>
            <p:cNvSpPr/>
            <p:nvPr/>
          </p:nvSpPr>
          <p:spPr>
            <a:xfrm>
              <a:off x="1435700" y="2201700"/>
              <a:ext cx="24350" cy="22800"/>
            </a:xfrm>
            <a:custGeom>
              <a:avLst/>
              <a:gdLst/>
              <a:ahLst/>
              <a:cxnLst/>
              <a:rect l="l" t="t" r="r" b="b"/>
              <a:pathLst>
                <a:path w="974" h="912" extrusionOk="0">
                  <a:moveTo>
                    <a:pt x="487" y="0"/>
                  </a:moveTo>
                  <a:cubicBezTo>
                    <a:pt x="213" y="0"/>
                    <a:pt x="1" y="182"/>
                    <a:pt x="1" y="456"/>
                  </a:cubicBezTo>
                  <a:cubicBezTo>
                    <a:pt x="1" y="699"/>
                    <a:pt x="213" y="912"/>
                    <a:pt x="487" y="912"/>
                  </a:cubicBezTo>
                  <a:cubicBezTo>
                    <a:pt x="761" y="912"/>
                    <a:pt x="973" y="699"/>
                    <a:pt x="973" y="456"/>
                  </a:cubicBezTo>
                  <a:cubicBezTo>
                    <a:pt x="973" y="182"/>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1" name="Google Shape;32651;p14"/>
            <p:cNvSpPr/>
            <p:nvPr/>
          </p:nvSpPr>
          <p:spPr>
            <a:xfrm>
              <a:off x="1435700" y="2301225"/>
              <a:ext cx="23575" cy="22075"/>
            </a:xfrm>
            <a:custGeom>
              <a:avLst/>
              <a:gdLst/>
              <a:ahLst/>
              <a:cxnLst/>
              <a:rect l="l" t="t" r="r" b="b"/>
              <a:pathLst>
                <a:path w="943" h="883" extrusionOk="0">
                  <a:moveTo>
                    <a:pt x="487" y="1"/>
                  </a:moveTo>
                  <a:cubicBezTo>
                    <a:pt x="213" y="1"/>
                    <a:pt x="1" y="183"/>
                    <a:pt x="1" y="426"/>
                  </a:cubicBezTo>
                  <a:cubicBezTo>
                    <a:pt x="1" y="670"/>
                    <a:pt x="213" y="882"/>
                    <a:pt x="487" y="882"/>
                  </a:cubicBezTo>
                  <a:cubicBezTo>
                    <a:pt x="730" y="882"/>
                    <a:pt x="943" y="670"/>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2" name="Google Shape;32652;p14"/>
            <p:cNvSpPr/>
            <p:nvPr/>
          </p:nvSpPr>
          <p:spPr>
            <a:xfrm>
              <a:off x="1436475" y="2400775"/>
              <a:ext cx="22800" cy="21300"/>
            </a:xfrm>
            <a:custGeom>
              <a:avLst/>
              <a:gdLst/>
              <a:ahLst/>
              <a:cxnLst/>
              <a:rect l="l" t="t" r="r" b="b"/>
              <a:pathLst>
                <a:path w="912" h="852" extrusionOk="0">
                  <a:moveTo>
                    <a:pt x="456" y="1"/>
                  </a:moveTo>
                  <a:cubicBezTo>
                    <a:pt x="213" y="1"/>
                    <a:pt x="0" y="183"/>
                    <a:pt x="0" y="426"/>
                  </a:cubicBezTo>
                  <a:cubicBezTo>
                    <a:pt x="0" y="639"/>
                    <a:pt x="213" y="852"/>
                    <a:pt x="456" y="852"/>
                  </a:cubicBezTo>
                  <a:cubicBezTo>
                    <a:pt x="699" y="852"/>
                    <a:pt x="912" y="63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3" name="Google Shape;32653;p14"/>
            <p:cNvSpPr/>
            <p:nvPr/>
          </p:nvSpPr>
          <p:spPr>
            <a:xfrm>
              <a:off x="1436475" y="2499575"/>
              <a:ext cx="22050" cy="21300"/>
            </a:xfrm>
            <a:custGeom>
              <a:avLst/>
              <a:gdLst/>
              <a:ahLst/>
              <a:cxnLst/>
              <a:rect l="l" t="t" r="r" b="b"/>
              <a:pathLst>
                <a:path w="882" h="852" extrusionOk="0">
                  <a:moveTo>
                    <a:pt x="456" y="0"/>
                  </a:moveTo>
                  <a:cubicBezTo>
                    <a:pt x="213" y="0"/>
                    <a:pt x="0" y="183"/>
                    <a:pt x="0" y="426"/>
                  </a:cubicBezTo>
                  <a:cubicBezTo>
                    <a:pt x="0" y="669"/>
                    <a:pt x="213" y="851"/>
                    <a:pt x="456" y="851"/>
                  </a:cubicBezTo>
                  <a:cubicBezTo>
                    <a:pt x="699" y="851"/>
                    <a:pt x="882" y="669"/>
                    <a:pt x="882" y="426"/>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4" name="Google Shape;32654;p14"/>
            <p:cNvSpPr/>
            <p:nvPr/>
          </p:nvSpPr>
          <p:spPr>
            <a:xfrm>
              <a:off x="1437225" y="2599125"/>
              <a:ext cx="21300" cy="19775"/>
            </a:xfrm>
            <a:custGeom>
              <a:avLst/>
              <a:gdLst/>
              <a:ahLst/>
              <a:cxnLst/>
              <a:rect l="l" t="t" r="r" b="b"/>
              <a:pathLst>
                <a:path w="852" h="791" extrusionOk="0">
                  <a:moveTo>
                    <a:pt x="426" y="0"/>
                  </a:moveTo>
                  <a:cubicBezTo>
                    <a:pt x="183" y="0"/>
                    <a:pt x="0" y="182"/>
                    <a:pt x="0" y="395"/>
                  </a:cubicBezTo>
                  <a:cubicBezTo>
                    <a:pt x="0" y="638"/>
                    <a:pt x="183" y="790"/>
                    <a:pt x="426" y="790"/>
                  </a:cubicBezTo>
                  <a:cubicBezTo>
                    <a:pt x="639" y="790"/>
                    <a:pt x="852" y="638"/>
                    <a:pt x="852" y="395"/>
                  </a:cubicBezTo>
                  <a:cubicBezTo>
                    <a:pt x="852" y="182"/>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5" name="Google Shape;32655;p14"/>
            <p:cNvSpPr/>
            <p:nvPr/>
          </p:nvSpPr>
          <p:spPr>
            <a:xfrm>
              <a:off x="1437975" y="2699425"/>
              <a:ext cx="19800" cy="18250"/>
            </a:xfrm>
            <a:custGeom>
              <a:avLst/>
              <a:gdLst/>
              <a:ahLst/>
              <a:cxnLst/>
              <a:rect l="l" t="t" r="r" b="b"/>
              <a:pathLst>
                <a:path w="792" h="730" extrusionOk="0">
                  <a:moveTo>
                    <a:pt x="396" y="0"/>
                  </a:moveTo>
                  <a:cubicBezTo>
                    <a:pt x="183" y="0"/>
                    <a:pt x="1" y="152"/>
                    <a:pt x="1" y="365"/>
                  </a:cubicBezTo>
                  <a:cubicBezTo>
                    <a:pt x="1" y="578"/>
                    <a:pt x="183" y="730"/>
                    <a:pt x="396" y="730"/>
                  </a:cubicBezTo>
                  <a:cubicBezTo>
                    <a:pt x="609" y="73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6" name="Google Shape;32656;p14"/>
            <p:cNvSpPr/>
            <p:nvPr/>
          </p:nvSpPr>
          <p:spPr>
            <a:xfrm>
              <a:off x="1437975" y="2798200"/>
              <a:ext cx="19025" cy="18275"/>
            </a:xfrm>
            <a:custGeom>
              <a:avLst/>
              <a:gdLst/>
              <a:ahLst/>
              <a:cxnLst/>
              <a:rect l="l" t="t" r="r" b="b"/>
              <a:pathLst>
                <a:path w="761" h="731" extrusionOk="0">
                  <a:moveTo>
                    <a:pt x="396" y="1"/>
                  </a:moveTo>
                  <a:cubicBezTo>
                    <a:pt x="183" y="1"/>
                    <a:pt x="1" y="183"/>
                    <a:pt x="1" y="365"/>
                  </a:cubicBezTo>
                  <a:cubicBezTo>
                    <a:pt x="1" y="578"/>
                    <a:pt x="183" y="730"/>
                    <a:pt x="396" y="730"/>
                  </a:cubicBezTo>
                  <a:cubicBezTo>
                    <a:pt x="609" y="730"/>
                    <a:pt x="761" y="578"/>
                    <a:pt x="761" y="365"/>
                  </a:cubicBezTo>
                  <a:cubicBezTo>
                    <a:pt x="76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7" name="Google Shape;32657;p14"/>
            <p:cNvSpPr/>
            <p:nvPr/>
          </p:nvSpPr>
          <p:spPr>
            <a:xfrm>
              <a:off x="1438750" y="2897750"/>
              <a:ext cx="18250" cy="17500"/>
            </a:xfrm>
            <a:custGeom>
              <a:avLst/>
              <a:gdLst/>
              <a:ahLst/>
              <a:cxnLst/>
              <a:rect l="l" t="t" r="r" b="b"/>
              <a:pathLst>
                <a:path w="730" h="700" extrusionOk="0">
                  <a:moveTo>
                    <a:pt x="365" y="0"/>
                  </a:moveTo>
                  <a:cubicBezTo>
                    <a:pt x="152" y="0"/>
                    <a:pt x="0" y="152"/>
                    <a:pt x="0" y="365"/>
                  </a:cubicBezTo>
                  <a:cubicBezTo>
                    <a:pt x="0" y="548"/>
                    <a:pt x="152" y="700"/>
                    <a:pt x="365" y="700"/>
                  </a:cubicBezTo>
                  <a:cubicBezTo>
                    <a:pt x="547" y="700"/>
                    <a:pt x="730" y="548"/>
                    <a:pt x="730" y="365"/>
                  </a:cubicBezTo>
                  <a:cubicBezTo>
                    <a:pt x="730"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8" name="Google Shape;32658;p14"/>
            <p:cNvSpPr/>
            <p:nvPr/>
          </p:nvSpPr>
          <p:spPr>
            <a:xfrm>
              <a:off x="1438750" y="2997300"/>
              <a:ext cx="17500" cy="16725"/>
            </a:xfrm>
            <a:custGeom>
              <a:avLst/>
              <a:gdLst/>
              <a:ahLst/>
              <a:cxnLst/>
              <a:rect l="l" t="t" r="r" b="b"/>
              <a:pathLst>
                <a:path w="700" h="669" extrusionOk="0">
                  <a:moveTo>
                    <a:pt x="365" y="0"/>
                  </a:moveTo>
                  <a:cubicBezTo>
                    <a:pt x="152" y="0"/>
                    <a:pt x="0" y="152"/>
                    <a:pt x="0" y="335"/>
                  </a:cubicBezTo>
                  <a:cubicBezTo>
                    <a:pt x="0" y="517"/>
                    <a:pt x="152" y="669"/>
                    <a:pt x="365" y="669"/>
                  </a:cubicBezTo>
                  <a:cubicBezTo>
                    <a:pt x="547" y="669"/>
                    <a:pt x="699" y="517"/>
                    <a:pt x="699" y="33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9" name="Google Shape;32659;p14"/>
            <p:cNvSpPr/>
            <p:nvPr/>
          </p:nvSpPr>
          <p:spPr>
            <a:xfrm>
              <a:off x="1439500" y="3096850"/>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7" y="638"/>
                    <a:pt x="669" y="486"/>
                    <a:pt x="669" y="304"/>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0" name="Google Shape;32660;p14"/>
            <p:cNvSpPr/>
            <p:nvPr/>
          </p:nvSpPr>
          <p:spPr>
            <a:xfrm>
              <a:off x="1439500" y="3196375"/>
              <a:ext cx="15975" cy="15225"/>
            </a:xfrm>
            <a:custGeom>
              <a:avLst/>
              <a:gdLst/>
              <a:ahLst/>
              <a:cxnLst/>
              <a:rect l="l" t="t" r="r" b="b"/>
              <a:pathLst>
                <a:path w="639" h="609" extrusionOk="0">
                  <a:moveTo>
                    <a:pt x="335" y="1"/>
                  </a:moveTo>
                  <a:cubicBezTo>
                    <a:pt x="153" y="1"/>
                    <a:pt x="1" y="123"/>
                    <a:pt x="1" y="305"/>
                  </a:cubicBezTo>
                  <a:cubicBezTo>
                    <a:pt x="1" y="457"/>
                    <a:pt x="153" y="609"/>
                    <a:pt x="335" y="609"/>
                  </a:cubicBezTo>
                  <a:cubicBezTo>
                    <a:pt x="487" y="609"/>
                    <a:pt x="639" y="457"/>
                    <a:pt x="639" y="305"/>
                  </a:cubicBezTo>
                  <a:cubicBezTo>
                    <a:pt x="639" y="12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1" name="Google Shape;32661;p14"/>
            <p:cNvSpPr/>
            <p:nvPr/>
          </p:nvSpPr>
          <p:spPr>
            <a:xfrm>
              <a:off x="1440275" y="3295925"/>
              <a:ext cx="15200" cy="14475"/>
            </a:xfrm>
            <a:custGeom>
              <a:avLst/>
              <a:gdLst/>
              <a:ahLst/>
              <a:cxnLst/>
              <a:rect l="l" t="t" r="r" b="b"/>
              <a:pathLst>
                <a:path w="608" h="579" extrusionOk="0">
                  <a:moveTo>
                    <a:pt x="304" y="1"/>
                  </a:moveTo>
                  <a:cubicBezTo>
                    <a:pt x="122" y="1"/>
                    <a:pt x="0" y="122"/>
                    <a:pt x="0" y="274"/>
                  </a:cubicBezTo>
                  <a:cubicBezTo>
                    <a:pt x="0" y="426"/>
                    <a:pt x="122" y="578"/>
                    <a:pt x="304" y="578"/>
                  </a:cubicBezTo>
                  <a:cubicBezTo>
                    <a:pt x="456" y="578"/>
                    <a:pt x="608" y="426"/>
                    <a:pt x="608" y="27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2" name="Google Shape;32662;p14"/>
            <p:cNvSpPr/>
            <p:nvPr/>
          </p:nvSpPr>
          <p:spPr>
            <a:xfrm>
              <a:off x="1441025" y="3395475"/>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8" y="39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3" name="Google Shape;32663;p14"/>
            <p:cNvSpPr/>
            <p:nvPr/>
          </p:nvSpPr>
          <p:spPr>
            <a:xfrm>
              <a:off x="1441025" y="3495025"/>
              <a:ext cx="13700" cy="12175"/>
            </a:xfrm>
            <a:custGeom>
              <a:avLst/>
              <a:gdLst/>
              <a:ahLst/>
              <a:cxnLst/>
              <a:rect l="l" t="t" r="r" b="b"/>
              <a:pathLst>
                <a:path w="548" h="487" extrusionOk="0">
                  <a:moveTo>
                    <a:pt x="274" y="0"/>
                  </a:moveTo>
                  <a:cubicBezTo>
                    <a:pt x="122" y="0"/>
                    <a:pt x="0" y="92"/>
                    <a:pt x="0" y="244"/>
                  </a:cubicBezTo>
                  <a:cubicBezTo>
                    <a:pt x="0" y="396"/>
                    <a:pt x="122" y="487"/>
                    <a:pt x="274" y="487"/>
                  </a:cubicBezTo>
                  <a:cubicBezTo>
                    <a:pt x="426" y="487"/>
                    <a:pt x="548" y="396"/>
                    <a:pt x="548" y="244"/>
                  </a:cubicBezTo>
                  <a:cubicBezTo>
                    <a:pt x="548"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4" name="Google Shape;32664;p14"/>
            <p:cNvSpPr/>
            <p:nvPr/>
          </p:nvSpPr>
          <p:spPr>
            <a:xfrm>
              <a:off x="1441025" y="3593800"/>
              <a:ext cx="12950" cy="12200"/>
            </a:xfrm>
            <a:custGeom>
              <a:avLst/>
              <a:gdLst/>
              <a:ahLst/>
              <a:cxnLst/>
              <a:rect l="l" t="t" r="r" b="b"/>
              <a:pathLst>
                <a:path w="518" h="488" extrusionOk="0">
                  <a:moveTo>
                    <a:pt x="274" y="1"/>
                  </a:moveTo>
                  <a:cubicBezTo>
                    <a:pt x="122" y="1"/>
                    <a:pt x="0" y="122"/>
                    <a:pt x="0" y="244"/>
                  </a:cubicBezTo>
                  <a:cubicBezTo>
                    <a:pt x="0" y="396"/>
                    <a:pt x="122" y="487"/>
                    <a:pt x="274" y="487"/>
                  </a:cubicBezTo>
                  <a:cubicBezTo>
                    <a:pt x="396" y="48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5" name="Google Shape;32665;p14"/>
            <p:cNvSpPr/>
            <p:nvPr/>
          </p:nvSpPr>
          <p:spPr>
            <a:xfrm>
              <a:off x="1441775" y="3693350"/>
              <a:ext cx="12200" cy="11425"/>
            </a:xfrm>
            <a:custGeom>
              <a:avLst/>
              <a:gdLst/>
              <a:ahLst/>
              <a:cxnLst/>
              <a:rect l="l" t="t" r="r" b="b"/>
              <a:pathLst>
                <a:path w="488" h="457" extrusionOk="0">
                  <a:moveTo>
                    <a:pt x="244" y="1"/>
                  </a:moveTo>
                  <a:cubicBezTo>
                    <a:pt x="92" y="1"/>
                    <a:pt x="1" y="122"/>
                    <a:pt x="1" y="244"/>
                  </a:cubicBezTo>
                  <a:cubicBezTo>
                    <a:pt x="1" y="365"/>
                    <a:pt x="92" y="457"/>
                    <a:pt x="244" y="457"/>
                  </a:cubicBezTo>
                  <a:cubicBezTo>
                    <a:pt x="366" y="457"/>
                    <a:pt x="487" y="365"/>
                    <a:pt x="487" y="244"/>
                  </a:cubicBezTo>
                  <a:cubicBezTo>
                    <a:pt x="48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6" name="Google Shape;32666;p14"/>
            <p:cNvSpPr/>
            <p:nvPr/>
          </p:nvSpPr>
          <p:spPr>
            <a:xfrm>
              <a:off x="1441775" y="3792900"/>
              <a:ext cx="11425" cy="10650"/>
            </a:xfrm>
            <a:custGeom>
              <a:avLst/>
              <a:gdLst/>
              <a:ahLst/>
              <a:cxnLst/>
              <a:rect l="l" t="t" r="r" b="b"/>
              <a:pathLst>
                <a:path w="457" h="426" extrusionOk="0">
                  <a:moveTo>
                    <a:pt x="244" y="0"/>
                  </a:moveTo>
                  <a:cubicBezTo>
                    <a:pt x="122" y="0"/>
                    <a:pt x="1" y="92"/>
                    <a:pt x="1" y="213"/>
                  </a:cubicBezTo>
                  <a:cubicBezTo>
                    <a:pt x="1" y="335"/>
                    <a:pt x="122" y="426"/>
                    <a:pt x="244" y="426"/>
                  </a:cubicBezTo>
                  <a:cubicBezTo>
                    <a:pt x="366" y="426"/>
                    <a:pt x="457" y="335"/>
                    <a:pt x="457" y="213"/>
                  </a:cubicBezTo>
                  <a:cubicBezTo>
                    <a:pt x="457" y="9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7" name="Google Shape;32667;p14"/>
            <p:cNvSpPr/>
            <p:nvPr/>
          </p:nvSpPr>
          <p:spPr>
            <a:xfrm>
              <a:off x="1442550" y="3892450"/>
              <a:ext cx="10650" cy="9900"/>
            </a:xfrm>
            <a:custGeom>
              <a:avLst/>
              <a:gdLst/>
              <a:ahLst/>
              <a:cxnLst/>
              <a:rect l="l" t="t" r="r" b="b"/>
              <a:pathLst>
                <a:path w="426" h="396" extrusionOk="0">
                  <a:moveTo>
                    <a:pt x="213" y="0"/>
                  </a:moveTo>
                  <a:cubicBezTo>
                    <a:pt x="91" y="0"/>
                    <a:pt x="0" y="91"/>
                    <a:pt x="0" y="213"/>
                  </a:cubicBezTo>
                  <a:cubicBezTo>
                    <a:pt x="0" y="304"/>
                    <a:pt x="91" y="395"/>
                    <a:pt x="213" y="395"/>
                  </a:cubicBezTo>
                  <a:cubicBezTo>
                    <a:pt x="335" y="395"/>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8" name="Google Shape;32668;p14"/>
            <p:cNvSpPr/>
            <p:nvPr/>
          </p:nvSpPr>
          <p:spPr>
            <a:xfrm>
              <a:off x="1442550" y="3992000"/>
              <a:ext cx="9900" cy="9125"/>
            </a:xfrm>
            <a:custGeom>
              <a:avLst/>
              <a:gdLst/>
              <a:ahLst/>
              <a:cxnLst/>
              <a:rect l="l" t="t" r="r" b="b"/>
              <a:pathLst>
                <a:path w="396" h="365" extrusionOk="0">
                  <a:moveTo>
                    <a:pt x="213" y="0"/>
                  </a:moveTo>
                  <a:cubicBezTo>
                    <a:pt x="91" y="0"/>
                    <a:pt x="0" y="91"/>
                    <a:pt x="0" y="182"/>
                  </a:cubicBezTo>
                  <a:cubicBezTo>
                    <a:pt x="0" y="274"/>
                    <a:pt x="91" y="365"/>
                    <a:pt x="213" y="365"/>
                  </a:cubicBezTo>
                  <a:cubicBezTo>
                    <a:pt x="304" y="365"/>
                    <a:pt x="395" y="274"/>
                    <a:pt x="395" y="182"/>
                  </a:cubicBezTo>
                  <a:cubicBezTo>
                    <a:pt x="395"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9" name="Google Shape;32669;p14"/>
            <p:cNvSpPr/>
            <p:nvPr/>
          </p:nvSpPr>
          <p:spPr>
            <a:xfrm>
              <a:off x="1443300" y="4091525"/>
              <a:ext cx="9150" cy="8400"/>
            </a:xfrm>
            <a:custGeom>
              <a:avLst/>
              <a:gdLst/>
              <a:ahLst/>
              <a:cxnLst/>
              <a:rect l="l" t="t" r="r" b="b"/>
              <a:pathLst>
                <a:path w="366" h="336" extrusionOk="0">
                  <a:moveTo>
                    <a:pt x="183" y="1"/>
                  </a:moveTo>
                  <a:cubicBezTo>
                    <a:pt x="61" y="1"/>
                    <a:pt x="1" y="62"/>
                    <a:pt x="1" y="153"/>
                  </a:cubicBezTo>
                  <a:cubicBezTo>
                    <a:pt x="1" y="274"/>
                    <a:pt x="61" y="335"/>
                    <a:pt x="183" y="335"/>
                  </a:cubicBezTo>
                  <a:cubicBezTo>
                    <a:pt x="274" y="335"/>
                    <a:pt x="365" y="27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0" name="Google Shape;32670;p14"/>
            <p:cNvSpPr/>
            <p:nvPr/>
          </p:nvSpPr>
          <p:spPr>
            <a:xfrm>
              <a:off x="1443300" y="4190325"/>
              <a:ext cx="9150" cy="9150"/>
            </a:xfrm>
            <a:custGeom>
              <a:avLst/>
              <a:gdLst/>
              <a:ahLst/>
              <a:cxnLst/>
              <a:rect l="l" t="t" r="r" b="b"/>
              <a:pathLst>
                <a:path w="366" h="366" extrusionOk="0">
                  <a:moveTo>
                    <a:pt x="183" y="0"/>
                  </a:moveTo>
                  <a:cubicBezTo>
                    <a:pt x="61" y="0"/>
                    <a:pt x="1" y="92"/>
                    <a:pt x="1" y="183"/>
                  </a:cubicBezTo>
                  <a:cubicBezTo>
                    <a:pt x="1" y="274"/>
                    <a:pt x="61"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1" name="Google Shape;32671;p14"/>
            <p:cNvSpPr/>
            <p:nvPr/>
          </p:nvSpPr>
          <p:spPr>
            <a:xfrm>
              <a:off x="1443300" y="4289875"/>
              <a:ext cx="9150" cy="8375"/>
            </a:xfrm>
            <a:custGeom>
              <a:avLst/>
              <a:gdLst/>
              <a:ahLst/>
              <a:cxnLst/>
              <a:rect l="l" t="t" r="r" b="b"/>
              <a:pathLst>
                <a:path w="366" h="335" extrusionOk="0">
                  <a:moveTo>
                    <a:pt x="183" y="0"/>
                  </a:moveTo>
                  <a:cubicBezTo>
                    <a:pt x="92" y="0"/>
                    <a:pt x="1" y="61"/>
                    <a:pt x="1" y="152"/>
                  </a:cubicBezTo>
                  <a:cubicBezTo>
                    <a:pt x="1" y="243"/>
                    <a:pt x="92"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2" name="Google Shape;32672;p14"/>
            <p:cNvSpPr/>
            <p:nvPr/>
          </p:nvSpPr>
          <p:spPr>
            <a:xfrm>
              <a:off x="1443300" y="4389400"/>
              <a:ext cx="8375" cy="7625"/>
            </a:xfrm>
            <a:custGeom>
              <a:avLst/>
              <a:gdLst/>
              <a:ahLst/>
              <a:cxnLst/>
              <a:rect l="l" t="t" r="r" b="b"/>
              <a:pathLst>
                <a:path w="335" h="305" extrusionOk="0">
                  <a:moveTo>
                    <a:pt x="183" y="1"/>
                  </a:moveTo>
                  <a:cubicBezTo>
                    <a:pt x="92" y="1"/>
                    <a:pt x="1" y="62"/>
                    <a:pt x="1" y="153"/>
                  </a:cubicBezTo>
                  <a:cubicBezTo>
                    <a:pt x="1" y="214"/>
                    <a:pt x="92" y="305"/>
                    <a:pt x="183" y="305"/>
                  </a:cubicBezTo>
                  <a:cubicBezTo>
                    <a:pt x="274" y="305"/>
                    <a:pt x="335" y="21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3" name="Google Shape;32673;p14"/>
            <p:cNvSpPr/>
            <p:nvPr/>
          </p:nvSpPr>
          <p:spPr>
            <a:xfrm>
              <a:off x="1444050" y="4488200"/>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4" name="Google Shape;32674;p14"/>
            <p:cNvSpPr/>
            <p:nvPr/>
          </p:nvSpPr>
          <p:spPr>
            <a:xfrm>
              <a:off x="1444050" y="4587750"/>
              <a:ext cx="6875" cy="6850"/>
            </a:xfrm>
            <a:custGeom>
              <a:avLst/>
              <a:gdLst/>
              <a:ahLst/>
              <a:cxnLst/>
              <a:rect l="l" t="t" r="r" b="b"/>
              <a:pathLst>
                <a:path w="275" h="274" extrusionOk="0">
                  <a:moveTo>
                    <a:pt x="153" y="0"/>
                  </a:moveTo>
                  <a:cubicBezTo>
                    <a:pt x="62" y="0"/>
                    <a:pt x="1" y="61"/>
                    <a:pt x="1" y="122"/>
                  </a:cubicBezTo>
                  <a:cubicBezTo>
                    <a:pt x="1" y="213"/>
                    <a:pt x="62" y="274"/>
                    <a:pt x="153" y="274"/>
                  </a:cubicBezTo>
                  <a:cubicBezTo>
                    <a:pt x="214" y="274"/>
                    <a:pt x="275" y="213"/>
                    <a:pt x="275" y="122"/>
                  </a:cubicBezTo>
                  <a:cubicBezTo>
                    <a:pt x="275" y="61"/>
                    <a:pt x="21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5" name="Google Shape;32675;p14"/>
            <p:cNvSpPr/>
            <p:nvPr/>
          </p:nvSpPr>
          <p:spPr>
            <a:xfrm>
              <a:off x="1444825" y="4687300"/>
              <a:ext cx="6100" cy="6100"/>
            </a:xfrm>
            <a:custGeom>
              <a:avLst/>
              <a:gdLst/>
              <a:ahLst/>
              <a:cxnLst/>
              <a:rect l="l" t="t" r="r" b="b"/>
              <a:pathLst>
                <a:path w="244" h="244" extrusionOk="0">
                  <a:moveTo>
                    <a:pt x="122" y="0"/>
                  </a:moveTo>
                  <a:cubicBezTo>
                    <a:pt x="31" y="0"/>
                    <a:pt x="0" y="61"/>
                    <a:pt x="0" y="122"/>
                  </a:cubicBezTo>
                  <a:cubicBezTo>
                    <a:pt x="0"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6" name="Google Shape;32676;p14"/>
            <p:cNvSpPr/>
            <p:nvPr/>
          </p:nvSpPr>
          <p:spPr>
            <a:xfrm>
              <a:off x="1444825" y="4786075"/>
              <a:ext cx="6100" cy="6100"/>
            </a:xfrm>
            <a:custGeom>
              <a:avLst/>
              <a:gdLst/>
              <a:ahLst/>
              <a:cxnLst/>
              <a:rect l="l" t="t" r="r" b="b"/>
              <a:pathLst>
                <a:path w="244" h="244" extrusionOk="0">
                  <a:moveTo>
                    <a:pt x="122" y="0"/>
                  </a:moveTo>
                  <a:cubicBezTo>
                    <a:pt x="31" y="0"/>
                    <a:pt x="0" y="61"/>
                    <a:pt x="0" y="122"/>
                  </a:cubicBezTo>
                  <a:cubicBezTo>
                    <a:pt x="0" y="183"/>
                    <a:pt x="3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7" name="Google Shape;32677;p14"/>
            <p:cNvSpPr/>
            <p:nvPr/>
          </p:nvSpPr>
          <p:spPr>
            <a:xfrm>
              <a:off x="1444825" y="488562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8" name="Google Shape;32678;p14"/>
            <p:cNvSpPr/>
            <p:nvPr/>
          </p:nvSpPr>
          <p:spPr>
            <a:xfrm>
              <a:off x="1444825" y="4985175"/>
              <a:ext cx="5350" cy="4575"/>
            </a:xfrm>
            <a:custGeom>
              <a:avLst/>
              <a:gdLst/>
              <a:ahLst/>
              <a:cxnLst/>
              <a:rect l="l" t="t" r="r" b="b"/>
              <a:pathLst>
                <a:path w="214" h="183" extrusionOk="0">
                  <a:moveTo>
                    <a:pt x="122" y="0"/>
                  </a:moveTo>
                  <a:cubicBezTo>
                    <a:pt x="61" y="0"/>
                    <a:pt x="0" y="31"/>
                    <a:pt x="0" y="91"/>
                  </a:cubicBezTo>
                  <a:cubicBezTo>
                    <a:pt x="0" y="152"/>
                    <a:pt x="61" y="182"/>
                    <a:pt x="122" y="182"/>
                  </a:cubicBezTo>
                  <a:cubicBezTo>
                    <a:pt x="183" y="182"/>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9" name="Google Shape;32679;p14"/>
            <p:cNvSpPr/>
            <p:nvPr/>
          </p:nvSpPr>
          <p:spPr>
            <a:xfrm>
              <a:off x="1444825" y="5083950"/>
              <a:ext cx="5350" cy="5350"/>
            </a:xfrm>
            <a:custGeom>
              <a:avLst/>
              <a:gdLst/>
              <a:ahLst/>
              <a:cxnLst/>
              <a:rect l="l" t="t" r="r" b="b"/>
              <a:pathLst>
                <a:path w="214" h="214" extrusionOk="0">
                  <a:moveTo>
                    <a:pt x="122" y="1"/>
                  </a:moveTo>
                  <a:cubicBezTo>
                    <a:pt x="61" y="1"/>
                    <a:pt x="0" y="61"/>
                    <a:pt x="0" y="92"/>
                  </a:cubicBezTo>
                  <a:cubicBezTo>
                    <a:pt x="0" y="153"/>
                    <a:pt x="61" y="213"/>
                    <a:pt x="122" y="213"/>
                  </a:cubicBezTo>
                  <a:cubicBezTo>
                    <a:pt x="183" y="213"/>
                    <a:pt x="213" y="153"/>
                    <a:pt x="213" y="9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0" name="Google Shape;32680;p14"/>
            <p:cNvSpPr/>
            <p:nvPr/>
          </p:nvSpPr>
          <p:spPr>
            <a:xfrm>
              <a:off x="1445575" y="5183500"/>
              <a:ext cx="4600" cy="4575"/>
            </a:xfrm>
            <a:custGeom>
              <a:avLst/>
              <a:gdLst/>
              <a:ahLst/>
              <a:cxnLst/>
              <a:rect l="l" t="t" r="r" b="b"/>
              <a:pathLst>
                <a:path w="184" h="183" extrusionOk="0">
                  <a:moveTo>
                    <a:pt x="92" y="0"/>
                  </a:moveTo>
                  <a:cubicBezTo>
                    <a:pt x="31" y="0"/>
                    <a:pt x="1" y="31"/>
                    <a:pt x="1" y="92"/>
                  </a:cubicBezTo>
                  <a:cubicBezTo>
                    <a:pt x="1" y="122"/>
                    <a:pt x="31" y="183"/>
                    <a:pt x="92" y="183"/>
                  </a:cubicBezTo>
                  <a:cubicBezTo>
                    <a:pt x="122" y="183"/>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1" name="Google Shape;32681;p14"/>
            <p:cNvSpPr/>
            <p:nvPr/>
          </p:nvSpPr>
          <p:spPr>
            <a:xfrm>
              <a:off x="1445575" y="5283050"/>
              <a:ext cx="3825" cy="3825"/>
            </a:xfrm>
            <a:custGeom>
              <a:avLst/>
              <a:gdLst/>
              <a:ahLst/>
              <a:cxnLst/>
              <a:rect l="l" t="t" r="r" b="b"/>
              <a:pathLst>
                <a:path w="153" h="153" extrusionOk="0">
                  <a:moveTo>
                    <a:pt x="92" y="0"/>
                  </a:moveTo>
                  <a:cubicBezTo>
                    <a:pt x="31" y="0"/>
                    <a:pt x="1" y="31"/>
                    <a:pt x="1" y="61"/>
                  </a:cubicBezTo>
                  <a:cubicBezTo>
                    <a:pt x="1" y="122"/>
                    <a:pt x="31" y="152"/>
                    <a:pt x="92" y="152"/>
                  </a:cubicBezTo>
                  <a:cubicBezTo>
                    <a:pt x="122" y="152"/>
                    <a:pt x="153" y="12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2" name="Google Shape;32682;p14"/>
            <p:cNvSpPr/>
            <p:nvPr/>
          </p:nvSpPr>
          <p:spPr>
            <a:xfrm>
              <a:off x="1445575" y="5381825"/>
              <a:ext cx="3825" cy="3825"/>
            </a:xfrm>
            <a:custGeom>
              <a:avLst/>
              <a:gdLst/>
              <a:ahLst/>
              <a:cxnLst/>
              <a:rect l="l" t="t" r="r" b="b"/>
              <a:pathLst>
                <a:path w="153" h="153" extrusionOk="0">
                  <a:moveTo>
                    <a:pt x="92" y="1"/>
                  </a:moveTo>
                  <a:cubicBezTo>
                    <a:pt x="31" y="1"/>
                    <a:pt x="1" y="31"/>
                    <a:pt x="1" y="92"/>
                  </a:cubicBezTo>
                  <a:cubicBezTo>
                    <a:pt x="1" y="122"/>
                    <a:pt x="31" y="153"/>
                    <a:pt x="92" y="153"/>
                  </a:cubicBezTo>
                  <a:cubicBezTo>
                    <a:pt x="122" y="153"/>
                    <a:pt x="153" y="122"/>
                    <a:pt x="153" y="9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3" name="Google Shape;32683;p14"/>
            <p:cNvSpPr/>
            <p:nvPr/>
          </p:nvSpPr>
          <p:spPr>
            <a:xfrm>
              <a:off x="1445575" y="5481375"/>
              <a:ext cx="3825" cy="3050"/>
            </a:xfrm>
            <a:custGeom>
              <a:avLst/>
              <a:gdLst/>
              <a:ahLst/>
              <a:cxnLst/>
              <a:rect l="l" t="t" r="r" b="b"/>
              <a:pathLst>
                <a:path w="153" h="122" extrusionOk="0">
                  <a:moveTo>
                    <a:pt x="92" y="0"/>
                  </a:moveTo>
                  <a:cubicBezTo>
                    <a:pt x="62" y="0"/>
                    <a:pt x="1" y="31"/>
                    <a:pt x="1" y="61"/>
                  </a:cubicBezTo>
                  <a:cubicBezTo>
                    <a:pt x="1" y="92"/>
                    <a:pt x="62" y="122"/>
                    <a:pt x="92" y="122"/>
                  </a:cubicBezTo>
                  <a:cubicBezTo>
                    <a:pt x="122" y="122"/>
                    <a:pt x="153" y="9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4" name="Google Shape;32684;p14"/>
            <p:cNvSpPr/>
            <p:nvPr/>
          </p:nvSpPr>
          <p:spPr>
            <a:xfrm>
              <a:off x="1445575" y="5580150"/>
              <a:ext cx="3825" cy="3825"/>
            </a:xfrm>
            <a:custGeom>
              <a:avLst/>
              <a:gdLst/>
              <a:ahLst/>
              <a:cxnLst/>
              <a:rect l="l" t="t" r="r" b="b"/>
              <a:pathLst>
                <a:path w="153" h="153" extrusionOk="0">
                  <a:moveTo>
                    <a:pt x="92" y="1"/>
                  </a:moveTo>
                  <a:cubicBezTo>
                    <a:pt x="62" y="1"/>
                    <a:pt x="1" y="31"/>
                    <a:pt x="1" y="62"/>
                  </a:cubicBezTo>
                  <a:cubicBezTo>
                    <a:pt x="1" y="122"/>
                    <a:pt x="62" y="153"/>
                    <a:pt x="92" y="153"/>
                  </a:cubicBezTo>
                  <a:cubicBezTo>
                    <a:pt x="122" y="153"/>
                    <a:pt x="153" y="122"/>
                    <a:pt x="153" y="6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5" name="Google Shape;32685;p14"/>
            <p:cNvSpPr/>
            <p:nvPr/>
          </p:nvSpPr>
          <p:spPr>
            <a:xfrm>
              <a:off x="1446350" y="5679700"/>
              <a:ext cx="3050" cy="3075"/>
            </a:xfrm>
            <a:custGeom>
              <a:avLst/>
              <a:gdLst/>
              <a:ahLst/>
              <a:cxnLst/>
              <a:rect l="l" t="t" r="r" b="b"/>
              <a:pathLst>
                <a:path w="122" h="123" extrusionOk="0">
                  <a:moveTo>
                    <a:pt x="61" y="1"/>
                  </a:moveTo>
                  <a:cubicBezTo>
                    <a:pt x="31" y="1"/>
                    <a:pt x="0" y="31"/>
                    <a:pt x="0" y="61"/>
                  </a:cubicBezTo>
                  <a:cubicBezTo>
                    <a:pt x="0" y="92"/>
                    <a:pt x="31" y="122"/>
                    <a:pt x="61" y="122"/>
                  </a:cubicBezTo>
                  <a:cubicBezTo>
                    <a:pt x="91" y="12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6" name="Google Shape;32686;p14"/>
            <p:cNvSpPr/>
            <p:nvPr/>
          </p:nvSpPr>
          <p:spPr>
            <a:xfrm>
              <a:off x="1446350" y="5779250"/>
              <a:ext cx="2300" cy="2300"/>
            </a:xfrm>
            <a:custGeom>
              <a:avLst/>
              <a:gdLst/>
              <a:ahLst/>
              <a:cxnLst/>
              <a:rect l="l" t="t" r="r" b="b"/>
              <a:pathLst>
                <a:path w="92" h="92" extrusionOk="0">
                  <a:moveTo>
                    <a:pt x="61" y="0"/>
                  </a:moveTo>
                  <a:cubicBezTo>
                    <a:pt x="31" y="0"/>
                    <a:pt x="0" y="0"/>
                    <a:pt x="0" y="31"/>
                  </a:cubicBezTo>
                  <a:cubicBezTo>
                    <a:pt x="0" y="61"/>
                    <a:pt x="31" y="92"/>
                    <a:pt x="61" y="92"/>
                  </a:cubicBezTo>
                  <a:cubicBezTo>
                    <a:pt x="91" y="92"/>
                    <a:pt x="91" y="61"/>
                    <a:pt x="91" y="31"/>
                  </a:cubicBezTo>
                  <a:cubicBezTo>
                    <a:pt x="91"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7" name="Google Shape;32687;p14"/>
            <p:cNvSpPr/>
            <p:nvPr/>
          </p:nvSpPr>
          <p:spPr>
            <a:xfrm>
              <a:off x="1446350" y="5878025"/>
              <a:ext cx="2300" cy="2325"/>
            </a:xfrm>
            <a:custGeom>
              <a:avLst/>
              <a:gdLst/>
              <a:ahLst/>
              <a:cxnLst/>
              <a:rect l="l" t="t" r="r" b="b"/>
              <a:pathLst>
                <a:path w="92" h="93" extrusionOk="0">
                  <a:moveTo>
                    <a:pt x="61" y="1"/>
                  </a:moveTo>
                  <a:cubicBezTo>
                    <a:pt x="31" y="1"/>
                    <a:pt x="0" y="31"/>
                    <a:pt x="0" y="62"/>
                  </a:cubicBezTo>
                  <a:cubicBezTo>
                    <a:pt x="0" y="62"/>
                    <a:pt x="31" y="92"/>
                    <a:pt x="61" y="92"/>
                  </a:cubicBezTo>
                  <a:cubicBezTo>
                    <a:pt x="91" y="92"/>
                    <a:pt x="91" y="62"/>
                    <a:pt x="91" y="62"/>
                  </a:cubicBezTo>
                  <a:cubicBezTo>
                    <a:pt x="91"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8" name="Google Shape;32688;p14"/>
            <p:cNvSpPr/>
            <p:nvPr/>
          </p:nvSpPr>
          <p:spPr>
            <a:xfrm>
              <a:off x="1447100" y="5977575"/>
              <a:ext cx="1550" cy="1550"/>
            </a:xfrm>
            <a:custGeom>
              <a:avLst/>
              <a:gdLst/>
              <a:ahLst/>
              <a:cxnLst/>
              <a:rect l="l" t="t" r="r" b="b"/>
              <a:pathLst>
                <a:path w="62" h="62" extrusionOk="0">
                  <a:moveTo>
                    <a:pt x="31" y="1"/>
                  </a:moveTo>
                  <a:cubicBezTo>
                    <a:pt x="1" y="1"/>
                    <a:pt x="1" y="1"/>
                    <a:pt x="1" y="31"/>
                  </a:cubicBezTo>
                  <a:cubicBezTo>
                    <a:pt x="1" y="62"/>
                    <a:pt x="1" y="62"/>
                    <a:pt x="31" y="62"/>
                  </a:cubicBezTo>
                  <a:cubicBezTo>
                    <a:pt x="31" y="62"/>
                    <a:pt x="61" y="62"/>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9" name="Google Shape;32689;p14"/>
            <p:cNvSpPr/>
            <p:nvPr/>
          </p:nvSpPr>
          <p:spPr>
            <a:xfrm>
              <a:off x="1447100" y="6076375"/>
              <a:ext cx="1550" cy="2300"/>
            </a:xfrm>
            <a:custGeom>
              <a:avLst/>
              <a:gdLst/>
              <a:ahLst/>
              <a:cxnLst/>
              <a:rect l="l" t="t" r="r" b="b"/>
              <a:pathLst>
                <a:path w="62" h="92" extrusionOk="0">
                  <a:moveTo>
                    <a:pt x="31" y="0"/>
                  </a:moveTo>
                  <a:cubicBezTo>
                    <a:pt x="1" y="0"/>
                    <a:pt x="1" y="31"/>
                    <a:pt x="1" y="31"/>
                  </a:cubicBezTo>
                  <a:cubicBezTo>
                    <a:pt x="1" y="61"/>
                    <a:pt x="1" y="91"/>
                    <a:pt x="31" y="91"/>
                  </a:cubicBezTo>
                  <a:cubicBezTo>
                    <a:pt x="31" y="9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0" name="Google Shape;32690;p14"/>
            <p:cNvSpPr/>
            <p:nvPr/>
          </p:nvSpPr>
          <p:spPr>
            <a:xfrm>
              <a:off x="1317150" y="306525"/>
              <a:ext cx="50950" cy="47900"/>
            </a:xfrm>
            <a:custGeom>
              <a:avLst/>
              <a:gdLst/>
              <a:ahLst/>
              <a:cxnLst/>
              <a:rect l="l" t="t" r="r" b="b"/>
              <a:pathLst>
                <a:path w="2038" h="1916" extrusionOk="0">
                  <a:moveTo>
                    <a:pt x="1004" y="1"/>
                  </a:moveTo>
                  <a:cubicBezTo>
                    <a:pt x="457" y="1"/>
                    <a:pt x="1" y="426"/>
                    <a:pt x="1" y="943"/>
                  </a:cubicBezTo>
                  <a:cubicBezTo>
                    <a:pt x="1" y="1490"/>
                    <a:pt x="457" y="1915"/>
                    <a:pt x="1004" y="1915"/>
                  </a:cubicBezTo>
                  <a:cubicBezTo>
                    <a:pt x="1581" y="1915"/>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1" name="Google Shape;32691;p14"/>
            <p:cNvSpPr/>
            <p:nvPr/>
          </p:nvSpPr>
          <p:spPr>
            <a:xfrm>
              <a:off x="1317150" y="405300"/>
              <a:ext cx="50950" cy="47900"/>
            </a:xfrm>
            <a:custGeom>
              <a:avLst/>
              <a:gdLst/>
              <a:ahLst/>
              <a:cxnLst/>
              <a:rect l="l" t="t" r="r" b="b"/>
              <a:pathLst>
                <a:path w="2038" h="1916" extrusionOk="0">
                  <a:moveTo>
                    <a:pt x="1004" y="1"/>
                  </a:moveTo>
                  <a:cubicBezTo>
                    <a:pt x="457" y="1"/>
                    <a:pt x="1" y="427"/>
                    <a:pt x="1" y="974"/>
                  </a:cubicBezTo>
                  <a:cubicBezTo>
                    <a:pt x="1" y="1490"/>
                    <a:pt x="457" y="1916"/>
                    <a:pt x="1004" y="1916"/>
                  </a:cubicBezTo>
                  <a:cubicBezTo>
                    <a:pt x="1581" y="1916"/>
                    <a:pt x="2037" y="1490"/>
                    <a:pt x="2037" y="974"/>
                  </a:cubicBezTo>
                  <a:cubicBezTo>
                    <a:pt x="2037" y="427"/>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2" name="Google Shape;32692;p14"/>
            <p:cNvSpPr/>
            <p:nvPr/>
          </p:nvSpPr>
          <p:spPr>
            <a:xfrm>
              <a:off x="1317925" y="505625"/>
              <a:ext cx="49425" cy="45600"/>
            </a:xfrm>
            <a:custGeom>
              <a:avLst/>
              <a:gdLst/>
              <a:ahLst/>
              <a:cxnLst/>
              <a:rect l="l" t="t" r="r" b="b"/>
              <a:pathLst>
                <a:path w="1977" h="1824" extrusionOk="0">
                  <a:moveTo>
                    <a:pt x="973" y="0"/>
                  </a:moveTo>
                  <a:cubicBezTo>
                    <a:pt x="456" y="0"/>
                    <a:pt x="0" y="395"/>
                    <a:pt x="0" y="912"/>
                  </a:cubicBezTo>
                  <a:cubicBezTo>
                    <a:pt x="0" y="1429"/>
                    <a:pt x="456" y="1824"/>
                    <a:pt x="973" y="1824"/>
                  </a:cubicBezTo>
                  <a:cubicBezTo>
                    <a:pt x="1520" y="1824"/>
                    <a:pt x="1976" y="1429"/>
                    <a:pt x="1976" y="912"/>
                  </a:cubicBezTo>
                  <a:cubicBezTo>
                    <a:pt x="197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3" name="Google Shape;32693;p14"/>
            <p:cNvSpPr/>
            <p:nvPr/>
          </p:nvSpPr>
          <p:spPr>
            <a:xfrm>
              <a:off x="1318675" y="605175"/>
              <a:ext cx="47900" cy="44850"/>
            </a:xfrm>
            <a:custGeom>
              <a:avLst/>
              <a:gdLst/>
              <a:ahLst/>
              <a:cxnLst/>
              <a:rect l="l" t="t" r="r" b="b"/>
              <a:pathLst>
                <a:path w="1916" h="1794" extrusionOk="0">
                  <a:moveTo>
                    <a:pt x="943" y="0"/>
                  </a:moveTo>
                  <a:cubicBezTo>
                    <a:pt x="426" y="0"/>
                    <a:pt x="1" y="395"/>
                    <a:pt x="1" y="881"/>
                  </a:cubicBezTo>
                  <a:cubicBezTo>
                    <a:pt x="1" y="1398"/>
                    <a:pt x="426" y="1793"/>
                    <a:pt x="943" y="1793"/>
                  </a:cubicBezTo>
                  <a:cubicBezTo>
                    <a:pt x="1490" y="1793"/>
                    <a:pt x="1916" y="1398"/>
                    <a:pt x="1916" y="881"/>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4" name="Google Shape;32694;p14"/>
            <p:cNvSpPr/>
            <p:nvPr/>
          </p:nvSpPr>
          <p:spPr>
            <a:xfrm>
              <a:off x="1319450" y="704700"/>
              <a:ext cx="46375" cy="44100"/>
            </a:xfrm>
            <a:custGeom>
              <a:avLst/>
              <a:gdLst/>
              <a:ahLst/>
              <a:cxnLst/>
              <a:rect l="l" t="t" r="r" b="b"/>
              <a:pathLst>
                <a:path w="1855" h="1764" extrusionOk="0">
                  <a:moveTo>
                    <a:pt x="912" y="1"/>
                  </a:moveTo>
                  <a:cubicBezTo>
                    <a:pt x="426" y="1"/>
                    <a:pt x="0" y="396"/>
                    <a:pt x="0" y="882"/>
                  </a:cubicBezTo>
                  <a:cubicBezTo>
                    <a:pt x="0" y="1369"/>
                    <a:pt x="426" y="1764"/>
                    <a:pt x="912" y="1764"/>
                  </a:cubicBezTo>
                  <a:cubicBezTo>
                    <a:pt x="1429" y="1764"/>
                    <a:pt x="1854" y="1369"/>
                    <a:pt x="1854" y="882"/>
                  </a:cubicBezTo>
                  <a:cubicBezTo>
                    <a:pt x="185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5" name="Google Shape;32695;p14"/>
            <p:cNvSpPr/>
            <p:nvPr/>
          </p:nvSpPr>
          <p:spPr>
            <a:xfrm>
              <a:off x="1320200" y="805025"/>
              <a:ext cx="44850" cy="41800"/>
            </a:xfrm>
            <a:custGeom>
              <a:avLst/>
              <a:gdLst/>
              <a:ahLst/>
              <a:cxnLst/>
              <a:rect l="l" t="t" r="r" b="b"/>
              <a:pathLst>
                <a:path w="1794" h="1672" extrusionOk="0">
                  <a:moveTo>
                    <a:pt x="882" y="0"/>
                  </a:moveTo>
                  <a:cubicBezTo>
                    <a:pt x="396" y="0"/>
                    <a:pt x="0" y="365"/>
                    <a:pt x="0" y="821"/>
                  </a:cubicBezTo>
                  <a:cubicBezTo>
                    <a:pt x="0" y="1277"/>
                    <a:pt x="396" y="1672"/>
                    <a:pt x="882" y="1672"/>
                  </a:cubicBezTo>
                  <a:cubicBezTo>
                    <a:pt x="1399" y="1672"/>
                    <a:pt x="1794" y="1277"/>
                    <a:pt x="1794" y="821"/>
                  </a:cubicBezTo>
                  <a:cubicBezTo>
                    <a:pt x="1794" y="365"/>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6" name="Google Shape;32696;p14"/>
            <p:cNvSpPr/>
            <p:nvPr/>
          </p:nvSpPr>
          <p:spPr>
            <a:xfrm>
              <a:off x="1320950" y="903800"/>
              <a:ext cx="43350" cy="41825"/>
            </a:xfrm>
            <a:custGeom>
              <a:avLst/>
              <a:gdLst/>
              <a:ahLst/>
              <a:cxnLst/>
              <a:rect l="l" t="t" r="r" b="b"/>
              <a:pathLst>
                <a:path w="1734" h="1673" extrusionOk="0">
                  <a:moveTo>
                    <a:pt x="852" y="0"/>
                  </a:moveTo>
                  <a:cubicBezTo>
                    <a:pt x="396" y="0"/>
                    <a:pt x="1" y="396"/>
                    <a:pt x="1" y="852"/>
                  </a:cubicBezTo>
                  <a:cubicBezTo>
                    <a:pt x="1" y="1307"/>
                    <a:pt x="396" y="1672"/>
                    <a:pt x="852" y="1672"/>
                  </a:cubicBezTo>
                  <a:cubicBezTo>
                    <a:pt x="1338" y="1672"/>
                    <a:pt x="1733" y="1307"/>
                    <a:pt x="1733" y="852"/>
                  </a:cubicBezTo>
                  <a:cubicBezTo>
                    <a:pt x="1733" y="396"/>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7" name="Google Shape;32697;p14"/>
            <p:cNvSpPr/>
            <p:nvPr/>
          </p:nvSpPr>
          <p:spPr>
            <a:xfrm>
              <a:off x="1321725" y="1004100"/>
              <a:ext cx="41825" cy="39550"/>
            </a:xfrm>
            <a:custGeom>
              <a:avLst/>
              <a:gdLst/>
              <a:ahLst/>
              <a:cxnLst/>
              <a:rect l="l" t="t" r="r" b="b"/>
              <a:pathLst>
                <a:path w="1673" h="1582" extrusionOk="0">
                  <a:moveTo>
                    <a:pt x="821" y="1"/>
                  </a:moveTo>
                  <a:cubicBezTo>
                    <a:pt x="365" y="1"/>
                    <a:pt x="0" y="365"/>
                    <a:pt x="0" y="791"/>
                  </a:cubicBezTo>
                  <a:cubicBezTo>
                    <a:pt x="0" y="1217"/>
                    <a:pt x="365" y="1581"/>
                    <a:pt x="821" y="1581"/>
                  </a:cubicBezTo>
                  <a:cubicBezTo>
                    <a:pt x="1307" y="1581"/>
                    <a:pt x="1672" y="1217"/>
                    <a:pt x="1672" y="791"/>
                  </a:cubicBezTo>
                  <a:cubicBezTo>
                    <a:pt x="1672" y="36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8" name="Google Shape;32698;p14"/>
            <p:cNvSpPr/>
            <p:nvPr/>
          </p:nvSpPr>
          <p:spPr>
            <a:xfrm>
              <a:off x="1322475" y="1103650"/>
              <a:ext cx="40300" cy="38775"/>
            </a:xfrm>
            <a:custGeom>
              <a:avLst/>
              <a:gdLst/>
              <a:ahLst/>
              <a:cxnLst/>
              <a:rect l="l" t="t" r="r" b="b"/>
              <a:pathLst>
                <a:path w="1612" h="1551" extrusionOk="0">
                  <a:moveTo>
                    <a:pt x="791" y="1"/>
                  </a:moveTo>
                  <a:cubicBezTo>
                    <a:pt x="365" y="1"/>
                    <a:pt x="1" y="335"/>
                    <a:pt x="1" y="760"/>
                  </a:cubicBezTo>
                  <a:cubicBezTo>
                    <a:pt x="1" y="1186"/>
                    <a:pt x="365" y="1551"/>
                    <a:pt x="791" y="1551"/>
                  </a:cubicBezTo>
                  <a:cubicBezTo>
                    <a:pt x="1247" y="1551"/>
                    <a:pt x="1612" y="1186"/>
                    <a:pt x="1612" y="760"/>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9" name="Google Shape;32699;p14"/>
            <p:cNvSpPr/>
            <p:nvPr/>
          </p:nvSpPr>
          <p:spPr>
            <a:xfrm>
              <a:off x="1322475" y="1203200"/>
              <a:ext cx="40300" cy="37250"/>
            </a:xfrm>
            <a:custGeom>
              <a:avLst/>
              <a:gdLst/>
              <a:ahLst/>
              <a:cxnLst/>
              <a:rect l="l" t="t" r="r" b="b"/>
              <a:pathLst>
                <a:path w="1612" h="1490" extrusionOk="0">
                  <a:moveTo>
                    <a:pt x="791" y="0"/>
                  </a:moveTo>
                  <a:cubicBezTo>
                    <a:pt x="365" y="0"/>
                    <a:pt x="1" y="335"/>
                    <a:pt x="1" y="760"/>
                  </a:cubicBezTo>
                  <a:cubicBezTo>
                    <a:pt x="1" y="1155"/>
                    <a:pt x="365" y="1490"/>
                    <a:pt x="791" y="1490"/>
                  </a:cubicBezTo>
                  <a:cubicBezTo>
                    <a:pt x="1247" y="1490"/>
                    <a:pt x="1612" y="1155"/>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0" name="Google Shape;32700;p14"/>
            <p:cNvSpPr/>
            <p:nvPr/>
          </p:nvSpPr>
          <p:spPr>
            <a:xfrm>
              <a:off x="1323250" y="1302750"/>
              <a:ext cx="38775" cy="36500"/>
            </a:xfrm>
            <a:custGeom>
              <a:avLst/>
              <a:gdLst/>
              <a:ahLst/>
              <a:cxnLst/>
              <a:rect l="l" t="t" r="r" b="b"/>
              <a:pathLst>
                <a:path w="1551" h="1460" extrusionOk="0">
                  <a:moveTo>
                    <a:pt x="760" y="0"/>
                  </a:moveTo>
                  <a:cubicBezTo>
                    <a:pt x="334" y="0"/>
                    <a:pt x="0" y="335"/>
                    <a:pt x="0" y="730"/>
                  </a:cubicBezTo>
                  <a:cubicBezTo>
                    <a:pt x="0" y="1125"/>
                    <a:pt x="334" y="1459"/>
                    <a:pt x="760" y="1459"/>
                  </a:cubicBezTo>
                  <a:cubicBezTo>
                    <a:pt x="1185" y="1459"/>
                    <a:pt x="1550" y="1125"/>
                    <a:pt x="1550" y="730"/>
                  </a:cubicBezTo>
                  <a:cubicBezTo>
                    <a:pt x="155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1" name="Google Shape;32701;p14"/>
            <p:cNvSpPr/>
            <p:nvPr/>
          </p:nvSpPr>
          <p:spPr>
            <a:xfrm>
              <a:off x="1324000" y="1403050"/>
              <a:ext cx="37250" cy="34225"/>
            </a:xfrm>
            <a:custGeom>
              <a:avLst/>
              <a:gdLst/>
              <a:ahLst/>
              <a:cxnLst/>
              <a:rect l="l" t="t" r="r" b="b"/>
              <a:pathLst>
                <a:path w="1490" h="1369" extrusionOk="0">
                  <a:moveTo>
                    <a:pt x="730" y="0"/>
                  </a:moveTo>
                  <a:cubicBezTo>
                    <a:pt x="335" y="0"/>
                    <a:pt x="0" y="304"/>
                    <a:pt x="0" y="699"/>
                  </a:cubicBezTo>
                  <a:cubicBezTo>
                    <a:pt x="0" y="1064"/>
                    <a:pt x="335" y="1368"/>
                    <a:pt x="730" y="1368"/>
                  </a:cubicBezTo>
                  <a:cubicBezTo>
                    <a:pt x="1155" y="1368"/>
                    <a:pt x="1490" y="1064"/>
                    <a:pt x="1490" y="69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2" name="Google Shape;32702;p14"/>
            <p:cNvSpPr/>
            <p:nvPr/>
          </p:nvSpPr>
          <p:spPr>
            <a:xfrm>
              <a:off x="1324750" y="1502600"/>
              <a:ext cx="35750" cy="33450"/>
            </a:xfrm>
            <a:custGeom>
              <a:avLst/>
              <a:gdLst/>
              <a:ahLst/>
              <a:cxnLst/>
              <a:rect l="l" t="t" r="r" b="b"/>
              <a:pathLst>
                <a:path w="1430" h="1338" extrusionOk="0">
                  <a:moveTo>
                    <a:pt x="700" y="0"/>
                  </a:moveTo>
                  <a:cubicBezTo>
                    <a:pt x="335" y="0"/>
                    <a:pt x="1" y="304"/>
                    <a:pt x="1" y="669"/>
                  </a:cubicBezTo>
                  <a:cubicBezTo>
                    <a:pt x="1" y="1034"/>
                    <a:pt x="335" y="1338"/>
                    <a:pt x="700" y="1338"/>
                  </a:cubicBezTo>
                  <a:cubicBezTo>
                    <a:pt x="1095" y="1338"/>
                    <a:pt x="1429" y="1034"/>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3" name="Google Shape;32703;p14"/>
            <p:cNvSpPr/>
            <p:nvPr/>
          </p:nvSpPr>
          <p:spPr>
            <a:xfrm>
              <a:off x="1325525" y="1602150"/>
              <a:ext cx="34225" cy="32700"/>
            </a:xfrm>
            <a:custGeom>
              <a:avLst/>
              <a:gdLst/>
              <a:ahLst/>
              <a:cxnLst/>
              <a:rect l="l" t="t" r="r" b="b"/>
              <a:pathLst>
                <a:path w="1369" h="1308" extrusionOk="0">
                  <a:moveTo>
                    <a:pt x="669" y="0"/>
                  </a:moveTo>
                  <a:cubicBezTo>
                    <a:pt x="304" y="0"/>
                    <a:pt x="0" y="304"/>
                    <a:pt x="0" y="638"/>
                  </a:cubicBezTo>
                  <a:cubicBezTo>
                    <a:pt x="0" y="1003"/>
                    <a:pt x="304" y="1307"/>
                    <a:pt x="669" y="1307"/>
                  </a:cubicBezTo>
                  <a:cubicBezTo>
                    <a:pt x="1064" y="1307"/>
                    <a:pt x="1368" y="1003"/>
                    <a:pt x="1368" y="638"/>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4" name="Google Shape;32704;p14"/>
            <p:cNvSpPr/>
            <p:nvPr/>
          </p:nvSpPr>
          <p:spPr>
            <a:xfrm>
              <a:off x="1326275" y="1701675"/>
              <a:ext cx="32700" cy="31200"/>
            </a:xfrm>
            <a:custGeom>
              <a:avLst/>
              <a:gdLst/>
              <a:ahLst/>
              <a:cxnLst/>
              <a:rect l="l" t="t" r="r" b="b"/>
              <a:pathLst>
                <a:path w="1308" h="1248" extrusionOk="0">
                  <a:moveTo>
                    <a:pt x="639" y="1"/>
                  </a:moveTo>
                  <a:cubicBezTo>
                    <a:pt x="274" y="1"/>
                    <a:pt x="1" y="274"/>
                    <a:pt x="1" y="639"/>
                  </a:cubicBezTo>
                  <a:cubicBezTo>
                    <a:pt x="1" y="973"/>
                    <a:pt x="274" y="1247"/>
                    <a:pt x="639" y="1247"/>
                  </a:cubicBezTo>
                  <a:cubicBezTo>
                    <a:pt x="1034" y="1247"/>
                    <a:pt x="1308" y="973"/>
                    <a:pt x="1308" y="639"/>
                  </a:cubicBezTo>
                  <a:cubicBezTo>
                    <a:pt x="1308" y="274"/>
                    <a:pt x="103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5" name="Google Shape;32705;p14"/>
            <p:cNvSpPr/>
            <p:nvPr/>
          </p:nvSpPr>
          <p:spPr>
            <a:xfrm>
              <a:off x="1326275" y="1801225"/>
              <a:ext cx="32700" cy="30425"/>
            </a:xfrm>
            <a:custGeom>
              <a:avLst/>
              <a:gdLst/>
              <a:ahLst/>
              <a:cxnLst/>
              <a:rect l="l" t="t" r="r" b="b"/>
              <a:pathLst>
                <a:path w="1308" h="1217" extrusionOk="0">
                  <a:moveTo>
                    <a:pt x="639" y="1"/>
                  </a:moveTo>
                  <a:cubicBezTo>
                    <a:pt x="305" y="1"/>
                    <a:pt x="1" y="274"/>
                    <a:pt x="1" y="609"/>
                  </a:cubicBezTo>
                  <a:cubicBezTo>
                    <a:pt x="1" y="943"/>
                    <a:pt x="305" y="1216"/>
                    <a:pt x="639" y="1216"/>
                  </a:cubicBezTo>
                  <a:cubicBezTo>
                    <a:pt x="1004" y="1216"/>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6" name="Google Shape;32706;p14"/>
            <p:cNvSpPr/>
            <p:nvPr/>
          </p:nvSpPr>
          <p:spPr>
            <a:xfrm>
              <a:off x="1327050" y="1900775"/>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7" name="Google Shape;32707;p14"/>
            <p:cNvSpPr/>
            <p:nvPr/>
          </p:nvSpPr>
          <p:spPr>
            <a:xfrm>
              <a:off x="1327800" y="2001075"/>
              <a:ext cx="29650" cy="27375"/>
            </a:xfrm>
            <a:custGeom>
              <a:avLst/>
              <a:gdLst/>
              <a:ahLst/>
              <a:cxnLst/>
              <a:rect l="l" t="t" r="r" b="b"/>
              <a:pathLst>
                <a:path w="1186" h="1095" extrusionOk="0">
                  <a:moveTo>
                    <a:pt x="578" y="1"/>
                  </a:moveTo>
                  <a:cubicBezTo>
                    <a:pt x="274" y="1"/>
                    <a:pt x="0" y="244"/>
                    <a:pt x="0" y="548"/>
                  </a:cubicBezTo>
                  <a:cubicBezTo>
                    <a:pt x="0" y="852"/>
                    <a:pt x="274" y="1095"/>
                    <a:pt x="578" y="1095"/>
                  </a:cubicBezTo>
                  <a:cubicBezTo>
                    <a:pt x="912" y="1095"/>
                    <a:pt x="1186" y="85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8" name="Google Shape;32708;p14"/>
            <p:cNvSpPr/>
            <p:nvPr/>
          </p:nvSpPr>
          <p:spPr>
            <a:xfrm>
              <a:off x="1328550" y="2100625"/>
              <a:ext cx="28150" cy="26625"/>
            </a:xfrm>
            <a:custGeom>
              <a:avLst/>
              <a:gdLst/>
              <a:ahLst/>
              <a:cxnLst/>
              <a:rect l="l" t="t" r="r" b="b"/>
              <a:pathLst>
                <a:path w="1126" h="1065" extrusionOk="0">
                  <a:moveTo>
                    <a:pt x="548" y="1"/>
                  </a:moveTo>
                  <a:cubicBezTo>
                    <a:pt x="244" y="1"/>
                    <a:pt x="1" y="244"/>
                    <a:pt x="1" y="517"/>
                  </a:cubicBezTo>
                  <a:cubicBezTo>
                    <a:pt x="1" y="821"/>
                    <a:pt x="244" y="1064"/>
                    <a:pt x="548" y="1064"/>
                  </a:cubicBezTo>
                  <a:cubicBezTo>
                    <a:pt x="882" y="1064"/>
                    <a:pt x="1125" y="821"/>
                    <a:pt x="1125" y="517"/>
                  </a:cubicBezTo>
                  <a:cubicBezTo>
                    <a:pt x="1125" y="244"/>
                    <a:pt x="88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9" name="Google Shape;32709;p14"/>
            <p:cNvSpPr/>
            <p:nvPr/>
          </p:nvSpPr>
          <p:spPr>
            <a:xfrm>
              <a:off x="1328550" y="2200175"/>
              <a:ext cx="27400" cy="25850"/>
            </a:xfrm>
            <a:custGeom>
              <a:avLst/>
              <a:gdLst/>
              <a:ahLst/>
              <a:cxnLst/>
              <a:rect l="l" t="t" r="r" b="b"/>
              <a:pathLst>
                <a:path w="1096" h="1034" extrusionOk="0">
                  <a:moveTo>
                    <a:pt x="548" y="0"/>
                  </a:moveTo>
                  <a:cubicBezTo>
                    <a:pt x="274" y="0"/>
                    <a:pt x="1" y="213"/>
                    <a:pt x="1" y="517"/>
                  </a:cubicBezTo>
                  <a:cubicBezTo>
                    <a:pt x="1" y="791"/>
                    <a:pt x="27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0" name="Google Shape;32710;p14"/>
            <p:cNvSpPr/>
            <p:nvPr/>
          </p:nvSpPr>
          <p:spPr>
            <a:xfrm>
              <a:off x="1329325" y="2299725"/>
              <a:ext cx="26625" cy="24325"/>
            </a:xfrm>
            <a:custGeom>
              <a:avLst/>
              <a:gdLst/>
              <a:ahLst/>
              <a:cxnLst/>
              <a:rect l="l" t="t" r="r" b="b"/>
              <a:pathLst>
                <a:path w="1065" h="973" extrusionOk="0">
                  <a:moveTo>
                    <a:pt x="517" y="0"/>
                  </a:moveTo>
                  <a:cubicBezTo>
                    <a:pt x="243" y="0"/>
                    <a:pt x="0" y="213"/>
                    <a:pt x="0" y="486"/>
                  </a:cubicBezTo>
                  <a:cubicBezTo>
                    <a:pt x="0" y="760"/>
                    <a:pt x="243" y="973"/>
                    <a:pt x="517" y="973"/>
                  </a:cubicBezTo>
                  <a:cubicBezTo>
                    <a:pt x="821" y="973"/>
                    <a:pt x="1064" y="760"/>
                    <a:pt x="1064" y="486"/>
                  </a:cubicBezTo>
                  <a:cubicBezTo>
                    <a:pt x="106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1" name="Google Shape;32711;p14"/>
            <p:cNvSpPr/>
            <p:nvPr/>
          </p:nvSpPr>
          <p:spPr>
            <a:xfrm>
              <a:off x="1330075" y="2399250"/>
              <a:ext cx="25100" cy="23600"/>
            </a:xfrm>
            <a:custGeom>
              <a:avLst/>
              <a:gdLst/>
              <a:ahLst/>
              <a:cxnLst/>
              <a:rect l="l" t="t" r="r" b="b"/>
              <a:pathLst>
                <a:path w="1004" h="944" extrusionOk="0">
                  <a:moveTo>
                    <a:pt x="487" y="1"/>
                  </a:moveTo>
                  <a:cubicBezTo>
                    <a:pt x="213" y="1"/>
                    <a:pt x="1" y="214"/>
                    <a:pt x="1" y="487"/>
                  </a:cubicBezTo>
                  <a:cubicBezTo>
                    <a:pt x="1" y="730"/>
                    <a:pt x="213" y="943"/>
                    <a:pt x="487" y="943"/>
                  </a:cubicBezTo>
                  <a:cubicBezTo>
                    <a:pt x="791" y="943"/>
                    <a:pt x="1004" y="730"/>
                    <a:pt x="1004" y="487"/>
                  </a:cubicBezTo>
                  <a:cubicBezTo>
                    <a:pt x="1004"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2" name="Google Shape;32712;p14"/>
            <p:cNvSpPr/>
            <p:nvPr/>
          </p:nvSpPr>
          <p:spPr>
            <a:xfrm>
              <a:off x="1330075" y="2498800"/>
              <a:ext cx="25100" cy="22825"/>
            </a:xfrm>
            <a:custGeom>
              <a:avLst/>
              <a:gdLst/>
              <a:ahLst/>
              <a:cxnLst/>
              <a:rect l="l" t="t" r="r" b="b"/>
              <a:pathLst>
                <a:path w="1004" h="913" extrusionOk="0">
                  <a:moveTo>
                    <a:pt x="487" y="1"/>
                  </a:moveTo>
                  <a:cubicBezTo>
                    <a:pt x="244" y="1"/>
                    <a:pt x="1" y="214"/>
                    <a:pt x="1" y="457"/>
                  </a:cubicBezTo>
                  <a:cubicBezTo>
                    <a:pt x="1" y="700"/>
                    <a:pt x="244" y="913"/>
                    <a:pt x="487" y="913"/>
                  </a:cubicBezTo>
                  <a:cubicBezTo>
                    <a:pt x="761" y="913"/>
                    <a:pt x="1004" y="700"/>
                    <a:pt x="1004" y="457"/>
                  </a:cubicBezTo>
                  <a:cubicBezTo>
                    <a:pt x="100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3" name="Google Shape;32713;p14"/>
            <p:cNvSpPr/>
            <p:nvPr/>
          </p:nvSpPr>
          <p:spPr>
            <a:xfrm>
              <a:off x="1330850" y="2598350"/>
              <a:ext cx="23575" cy="22075"/>
            </a:xfrm>
            <a:custGeom>
              <a:avLst/>
              <a:gdLst/>
              <a:ahLst/>
              <a:cxnLst/>
              <a:rect l="l" t="t" r="r" b="b"/>
              <a:pathLst>
                <a:path w="943" h="883" extrusionOk="0">
                  <a:moveTo>
                    <a:pt x="456" y="1"/>
                  </a:moveTo>
                  <a:cubicBezTo>
                    <a:pt x="213" y="1"/>
                    <a:pt x="0" y="183"/>
                    <a:pt x="0" y="426"/>
                  </a:cubicBezTo>
                  <a:cubicBezTo>
                    <a:pt x="0" y="669"/>
                    <a:pt x="213" y="882"/>
                    <a:pt x="456" y="882"/>
                  </a:cubicBezTo>
                  <a:cubicBezTo>
                    <a:pt x="730" y="882"/>
                    <a:pt x="942" y="669"/>
                    <a:pt x="942" y="426"/>
                  </a:cubicBezTo>
                  <a:cubicBezTo>
                    <a:pt x="942"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4" name="Google Shape;32714;p14"/>
            <p:cNvSpPr/>
            <p:nvPr/>
          </p:nvSpPr>
          <p:spPr>
            <a:xfrm>
              <a:off x="1331600" y="2697900"/>
              <a:ext cx="22050" cy="21300"/>
            </a:xfrm>
            <a:custGeom>
              <a:avLst/>
              <a:gdLst/>
              <a:ahLst/>
              <a:cxnLst/>
              <a:rect l="l" t="t" r="r" b="b"/>
              <a:pathLst>
                <a:path w="882" h="852" extrusionOk="0">
                  <a:moveTo>
                    <a:pt x="426" y="0"/>
                  </a:moveTo>
                  <a:cubicBezTo>
                    <a:pt x="183" y="0"/>
                    <a:pt x="0" y="183"/>
                    <a:pt x="0" y="426"/>
                  </a:cubicBezTo>
                  <a:cubicBezTo>
                    <a:pt x="0" y="639"/>
                    <a:pt x="183" y="852"/>
                    <a:pt x="426" y="852"/>
                  </a:cubicBezTo>
                  <a:cubicBezTo>
                    <a:pt x="700" y="852"/>
                    <a:pt x="882" y="639"/>
                    <a:pt x="882" y="426"/>
                  </a:cubicBezTo>
                  <a:cubicBezTo>
                    <a:pt x="882" y="183"/>
                    <a:pt x="70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5" name="Google Shape;32715;p14"/>
            <p:cNvSpPr/>
            <p:nvPr/>
          </p:nvSpPr>
          <p:spPr>
            <a:xfrm>
              <a:off x="1331600" y="2797450"/>
              <a:ext cx="22050" cy="20525"/>
            </a:xfrm>
            <a:custGeom>
              <a:avLst/>
              <a:gdLst/>
              <a:ahLst/>
              <a:cxnLst/>
              <a:rect l="l" t="t" r="r" b="b"/>
              <a:pathLst>
                <a:path w="882" h="821" extrusionOk="0">
                  <a:moveTo>
                    <a:pt x="426" y="0"/>
                  </a:moveTo>
                  <a:cubicBezTo>
                    <a:pt x="213" y="0"/>
                    <a:pt x="0" y="183"/>
                    <a:pt x="0" y="395"/>
                  </a:cubicBezTo>
                  <a:cubicBezTo>
                    <a:pt x="0" y="639"/>
                    <a:pt x="213" y="821"/>
                    <a:pt x="426" y="821"/>
                  </a:cubicBezTo>
                  <a:cubicBezTo>
                    <a:pt x="669" y="821"/>
                    <a:pt x="882" y="639"/>
                    <a:pt x="882" y="395"/>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6" name="Google Shape;32716;p14"/>
            <p:cNvSpPr/>
            <p:nvPr/>
          </p:nvSpPr>
          <p:spPr>
            <a:xfrm>
              <a:off x="1332350" y="2897000"/>
              <a:ext cx="20550" cy="19000"/>
            </a:xfrm>
            <a:custGeom>
              <a:avLst/>
              <a:gdLst/>
              <a:ahLst/>
              <a:cxnLst/>
              <a:rect l="l" t="t" r="r" b="b"/>
              <a:pathLst>
                <a:path w="822" h="760" extrusionOk="0">
                  <a:moveTo>
                    <a:pt x="396" y="0"/>
                  </a:moveTo>
                  <a:cubicBezTo>
                    <a:pt x="183" y="0"/>
                    <a:pt x="1" y="182"/>
                    <a:pt x="1" y="395"/>
                  </a:cubicBezTo>
                  <a:cubicBezTo>
                    <a:pt x="1" y="608"/>
                    <a:pt x="183" y="760"/>
                    <a:pt x="396" y="760"/>
                  </a:cubicBezTo>
                  <a:cubicBezTo>
                    <a:pt x="639" y="760"/>
                    <a:pt x="821" y="608"/>
                    <a:pt x="821" y="395"/>
                  </a:cubicBezTo>
                  <a:cubicBezTo>
                    <a:pt x="821" y="18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7" name="Google Shape;32717;p14"/>
            <p:cNvSpPr/>
            <p:nvPr/>
          </p:nvSpPr>
          <p:spPr>
            <a:xfrm>
              <a:off x="1332350" y="2996525"/>
              <a:ext cx="20550" cy="18275"/>
            </a:xfrm>
            <a:custGeom>
              <a:avLst/>
              <a:gdLst/>
              <a:ahLst/>
              <a:cxnLst/>
              <a:rect l="l" t="t" r="r" b="b"/>
              <a:pathLst>
                <a:path w="822" h="731" extrusionOk="0">
                  <a:moveTo>
                    <a:pt x="396" y="1"/>
                  </a:moveTo>
                  <a:cubicBezTo>
                    <a:pt x="183" y="1"/>
                    <a:pt x="1" y="153"/>
                    <a:pt x="1" y="366"/>
                  </a:cubicBezTo>
                  <a:cubicBezTo>
                    <a:pt x="1" y="578"/>
                    <a:pt x="183" y="730"/>
                    <a:pt x="396" y="730"/>
                  </a:cubicBezTo>
                  <a:cubicBezTo>
                    <a:pt x="639" y="730"/>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8" name="Google Shape;32718;p14"/>
            <p:cNvSpPr/>
            <p:nvPr/>
          </p:nvSpPr>
          <p:spPr>
            <a:xfrm>
              <a:off x="1333125" y="3096075"/>
              <a:ext cx="19025" cy="17500"/>
            </a:xfrm>
            <a:custGeom>
              <a:avLst/>
              <a:gdLst/>
              <a:ahLst/>
              <a:cxnLst/>
              <a:rect l="l" t="t" r="r" b="b"/>
              <a:pathLst>
                <a:path w="761" h="700" extrusionOk="0">
                  <a:moveTo>
                    <a:pt x="365" y="1"/>
                  </a:moveTo>
                  <a:cubicBezTo>
                    <a:pt x="183" y="1"/>
                    <a:pt x="0" y="153"/>
                    <a:pt x="0" y="335"/>
                  </a:cubicBezTo>
                  <a:cubicBezTo>
                    <a:pt x="0" y="548"/>
                    <a:pt x="183"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9" name="Google Shape;32719;p14"/>
            <p:cNvSpPr/>
            <p:nvPr/>
          </p:nvSpPr>
          <p:spPr>
            <a:xfrm>
              <a:off x="1333875" y="3195625"/>
              <a:ext cx="17500" cy="16750"/>
            </a:xfrm>
            <a:custGeom>
              <a:avLst/>
              <a:gdLst/>
              <a:ahLst/>
              <a:cxnLst/>
              <a:rect l="l" t="t" r="r" b="b"/>
              <a:pathLst>
                <a:path w="700" h="670" extrusionOk="0">
                  <a:moveTo>
                    <a:pt x="335" y="1"/>
                  </a:moveTo>
                  <a:cubicBezTo>
                    <a:pt x="153" y="1"/>
                    <a:pt x="1" y="153"/>
                    <a:pt x="1" y="335"/>
                  </a:cubicBezTo>
                  <a:cubicBezTo>
                    <a:pt x="1" y="517"/>
                    <a:pt x="153" y="669"/>
                    <a:pt x="335" y="669"/>
                  </a:cubicBezTo>
                  <a:cubicBezTo>
                    <a:pt x="548" y="669"/>
                    <a:pt x="700" y="517"/>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0" name="Google Shape;32720;p14"/>
            <p:cNvSpPr/>
            <p:nvPr/>
          </p:nvSpPr>
          <p:spPr>
            <a:xfrm>
              <a:off x="1333875" y="3295175"/>
              <a:ext cx="17500" cy="15975"/>
            </a:xfrm>
            <a:custGeom>
              <a:avLst/>
              <a:gdLst/>
              <a:ahLst/>
              <a:cxnLst/>
              <a:rect l="l" t="t" r="r" b="b"/>
              <a:pathLst>
                <a:path w="700" h="639" extrusionOk="0">
                  <a:moveTo>
                    <a:pt x="335" y="0"/>
                  </a:moveTo>
                  <a:cubicBezTo>
                    <a:pt x="153" y="0"/>
                    <a:pt x="1" y="122"/>
                    <a:pt x="1" y="304"/>
                  </a:cubicBezTo>
                  <a:cubicBezTo>
                    <a:pt x="1" y="487"/>
                    <a:pt x="153" y="639"/>
                    <a:pt x="335" y="639"/>
                  </a:cubicBezTo>
                  <a:cubicBezTo>
                    <a:pt x="548" y="639"/>
                    <a:pt x="700" y="487"/>
                    <a:pt x="700" y="304"/>
                  </a:cubicBezTo>
                  <a:cubicBezTo>
                    <a:pt x="700" y="12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1" name="Google Shape;32721;p14"/>
            <p:cNvSpPr/>
            <p:nvPr/>
          </p:nvSpPr>
          <p:spPr>
            <a:xfrm>
              <a:off x="1334650" y="3393950"/>
              <a:ext cx="15975" cy="16000"/>
            </a:xfrm>
            <a:custGeom>
              <a:avLst/>
              <a:gdLst/>
              <a:ahLst/>
              <a:cxnLst/>
              <a:rect l="l" t="t" r="r" b="b"/>
              <a:pathLst>
                <a:path w="639" h="640" extrusionOk="0">
                  <a:moveTo>
                    <a:pt x="304" y="1"/>
                  </a:moveTo>
                  <a:cubicBezTo>
                    <a:pt x="152" y="1"/>
                    <a:pt x="0" y="153"/>
                    <a:pt x="0" y="335"/>
                  </a:cubicBezTo>
                  <a:cubicBezTo>
                    <a:pt x="0" y="487"/>
                    <a:pt x="152" y="639"/>
                    <a:pt x="304" y="639"/>
                  </a:cubicBezTo>
                  <a:cubicBezTo>
                    <a:pt x="486" y="639"/>
                    <a:pt x="638" y="487"/>
                    <a:pt x="638" y="33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2" name="Google Shape;32722;p14"/>
            <p:cNvSpPr/>
            <p:nvPr/>
          </p:nvSpPr>
          <p:spPr>
            <a:xfrm>
              <a:off x="1334650" y="3493500"/>
              <a:ext cx="15975" cy="15225"/>
            </a:xfrm>
            <a:custGeom>
              <a:avLst/>
              <a:gdLst/>
              <a:ahLst/>
              <a:cxnLst/>
              <a:rect l="l" t="t" r="r" b="b"/>
              <a:pathLst>
                <a:path w="639" h="609" extrusionOk="0">
                  <a:moveTo>
                    <a:pt x="304" y="1"/>
                  </a:moveTo>
                  <a:cubicBezTo>
                    <a:pt x="152" y="1"/>
                    <a:pt x="0" y="153"/>
                    <a:pt x="0" y="305"/>
                  </a:cubicBezTo>
                  <a:cubicBezTo>
                    <a:pt x="0" y="457"/>
                    <a:pt x="152" y="609"/>
                    <a:pt x="304" y="609"/>
                  </a:cubicBezTo>
                  <a:cubicBezTo>
                    <a:pt x="486" y="609"/>
                    <a:pt x="638" y="457"/>
                    <a:pt x="638" y="30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3" name="Google Shape;32723;p14"/>
            <p:cNvSpPr/>
            <p:nvPr/>
          </p:nvSpPr>
          <p:spPr>
            <a:xfrm>
              <a:off x="1335400" y="3593050"/>
              <a:ext cx="14450" cy="13700"/>
            </a:xfrm>
            <a:custGeom>
              <a:avLst/>
              <a:gdLst/>
              <a:ahLst/>
              <a:cxnLst/>
              <a:rect l="l" t="t" r="r" b="b"/>
              <a:pathLst>
                <a:path w="578" h="548" extrusionOk="0">
                  <a:moveTo>
                    <a:pt x="274" y="0"/>
                  </a:moveTo>
                  <a:cubicBezTo>
                    <a:pt x="122" y="0"/>
                    <a:pt x="0" y="122"/>
                    <a:pt x="0" y="274"/>
                  </a:cubicBezTo>
                  <a:cubicBezTo>
                    <a:pt x="0" y="426"/>
                    <a:pt x="122" y="548"/>
                    <a:pt x="274" y="548"/>
                  </a:cubicBezTo>
                  <a:cubicBezTo>
                    <a:pt x="456" y="548"/>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4" name="Google Shape;32724;p14"/>
            <p:cNvSpPr/>
            <p:nvPr/>
          </p:nvSpPr>
          <p:spPr>
            <a:xfrm>
              <a:off x="1335400" y="369260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56" y="547"/>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5" name="Google Shape;32725;p14"/>
            <p:cNvSpPr/>
            <p:nvPr/>
          </p:nvSpPr>
          <p:spPr>
            <a:xfrm>
              <a:off x="1336150" y="3792150"/>
              <a:ext cx="12950" cy="12925"/>
            </a:xfrm>
            <a:custGeom>
              <a:avLst/>
              <a:gdLst/>
              <a:ahLst/>
              <a:cxnLst/>
              <a:rect l="l" t="t" r="r" b="b"/>
              <a:pathLst>
                <a:path w="518" h="517" extrusionOk="0">
                  <a:moveTo>
                    <a:pt x="244" y="0"/>
                  </a:moveTo>
                  <a:cubicBezTo>
                    <a:pt x="122" y="0"/>
                    <a:pt x="1" y="122"/>
                    <a:pt x="1" y="243"/>
                  </a:cubicBezTo>
                  <a:cubicBezTo>
                    <a:pt x="1" y="395"/>
                    <a:pt x="122" y="517"/>
                    <a:pt x="244" y="517"/>
                  </a:cubicBezTo>
                  <a:cubicBezTo>
                    <a:pt x="396" y="517"/>
                    <a:pt x="518" y="39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6" name="Google Shape;32726;p14"/>
            <p:cNvSpPr/>
            <p:nvPr/>
          </p:nvSpPr>
          <p:spPr>
            <a:xfrm>
              <a:off x="1336150" y="3891675"/>
              <a:ext cx="12950" cy="11425"/>
            </a:xfrm>
            <a:custGeom>
              <a:avLst/>
              <a:gdLst/>
              <a:ahLst/>
              <a:cxnLst/>
              <a:rect l="l" t="t" r="r" b="b"/>
              <a:pathLst>
                <a:path w="518" h="457" extrusionOk="0">
                  <a:moveTo>
                    <a:pt x="244" y="1"/>
                  </a:moveTo>
                  <a:cubicBezTo>
                    <a:pt x="122" y="1"/>
                    <a:pt x="1" y="92"/>
                    <a:pt x="1" y="244"/>
                  </a:cubicBezTo>
                  <a:cubicBezTo>
                    <a:pt x="1" y="366"/>
                    <a:pt x="122" y="457"/>
                    <a:pt x="244" y="457"/>
                  </a:cubicBezTo>
                  <a:cubicBezTo>
                    <a:pt x="396" y="457"/>
                    <a:pt x="518" y="366"/>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7" name="Google Shape;32727;p14"/>
            <p:cNvSpPr/>
            <p:nvPr/>
          </p:nvSpPr>
          <p:spPr>
            <a:xfrm>
              <a:off x="1336150" y="3990475"/>
              <a:ext cx="12950" cy="12175"/>
            </a:xfrm>
            <a:custGeom>
              <a:avLst/>
              <a:gdLst/>
              <a:ahLst/>
              <a:cxnLst/>
              <a:rect l="l" t="t" r="r" b="b"/>
              <a:pathLst>
                <a:path w="518" h="487" extrusionOk="0">
                  <a:moveTo>
                    <a:pt x="244" y="0"/>
                  </a:moveTo>
                  <a:cubicBezTo>
                    <a:pt x="122" y="0"/>
                    <a:pt x="1" y="122"/>
                    <a:pt x="1" y="243"/>
                  </a:cubicBezTo>
                  <a:cubicBezTo>
                    <a:pt x="1" y="365"/>
                    <a:pt x="122" y="487"/>
                    <a:pt x="244" y="487"/>
                  </a:cubicBezTo>
                  <a:cubicBezTo>
                    <a:pt x="396" y="487"/>
                    <a:pt x="518" y="36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8" name="Google Shape;32728;p14"/>
            <p:cNvSpPr/>
            <p:nvPr/>
          </p:nvSpPr>
          <p:spPr>
            <a:xfrm>
              <a:off x="1336925" y="4090775"/>
              <a:ext cx="11425" cy="9900"/>
            </a:xfrm>
            <a:custGeom>
              <a:avLst/>
              <a:gdLst/>
              <a:ahLst/>
              <a:cxnLst/>
              <a:rect l="l" t="t" r="r" b="b"/>
              <a:pathLst>
                <a:path w="457" h="396" extrusionOk="0">
                  <a:moveTo>
                    <a:pt x="213" y="1"/>
                  </a:moveTo>
                  <a:cubicBezTo>
                    <a:pt x="91" y="1"/>
                    <a:pt x="0" y="92"/>
                    <a:pt x="0" y="183"/>
                  </a:cubicBezTo>
                  <a:cubicBezTo>
                    <a:pt x="0" y="304"/>
                    <a:pt x="91" y="396"/>
                    <a:pt x="213" y="396"/>
                  </a:cubicBezTo>
                  <a:cubicBezTo>
                    <a:pt x="335" y="396"/>
                    <a:pt x="456" y="304"/>
                    <a:pt x="456" y="18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9" name="Google Shape;32729;p14"/>
            <p:cNvSpPr/>
            <p:nvPr/>
          </p:nvSpPr>
          <p:spPr>
            <a:xfrm>
              <a:off x="1337675" y="4189550"/>
              <a:ext cx="9900" cy="9925"/>
            </a:xfrm>
            <a:custGeom>
              <a:avLst/>
              <a:gdLst/>
              <a:ahLst/>
              <a:cxnLst/>
              <a:rect l="l" t="t" r="r" b="b"/>
              <a:pathLst>
                <a:path w="396" h="397" extrusionOk="0">
                  <a:moveTo>
                    <a:pt x="183" y="1"/>
                  </a:moveTo>
                  <a:cubicBezTo>
                    <a:pt x="92" y="1"/>
                    <a:pt x="1" y="92"/>
                    <a:pt x="1" y="214"/>
                  </a:cubicBezTo>
                  <a:cubicBezTo>
                    <a:pt x="1" y="305"/>
                    <a:pt x="92" y="396"/>
                    <a:pt x="183" y="396"/>
                  </a:cubicBezTo>
                  <a:cubicBezTo>
                    <a:pt x="305" y="396"/>
                    <a:pt x="396" y="305"/>
                    <a:pt x="396" y="214"/>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0" name="Google Shape;32730;p14"/>
            <p:cNvSpPr/>
            <p:nvPr/>
          </p:nvSpPr>
          <p:spPr>
            <a:xfrm>
              <a:off x="1337675" y="4289100"/>
              <a:ext cx="9900" cy="9150"/>
            </a:xfrm>
            <a:custGeom>
              <a:avLst/>
              <a:gdLst/>
              <a:ahLst/>
              <a:cxnLst/>
              <a:rect l="l" t="t" r="r" b="b"/>
              <a:pathLst>
                <a:path w="396" h="366" extrusionOk="0">
                  <a:moveTo>
                    <a:pt x="183" y="1"/>
                  </a:moveTo>
                  <a:cubicBezTo>
                    <a:pt x="92" y="1"/>
                    <a:pt x="1" y="92"/>
                    <a:pt x="1" y="183"/>
                  </a:cubicBezTo>
                  <a:cubicBezTo>
                    <a:pt x="1" y="305"/>
                    <a:pt x="92" y="366"/>
                    <a:pt x="183" y="366"/>
                  </a:cubicBezTo>
                  <a:cubicBezTo>
                    <a:pt x="305" y="366"/>
                    <a:pt x="396" y="305"/>
                    <a:pt x="396" y="183"/>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1" name="Google Shape;32731;p14"/>
            <p:cNvSpPr/>
            <p:nvPr/>
          </p:nvSpPr>
          <p:spPr>
            <a:xfrm>
              <a:off x="1337675" y="4388650"/>
              <a:ext cx="9900" cy="8375"/>
            </a:xfrm>
            <a:custGeom>
              <a:avLst/>
              <a:gdLst/>
              <a:ahLst/>
              <a:cxnLst/>
              <a:rect l="l" t="t" r="r" b="b"/>
              <a:pathLst>
                <a:path w="396" h="335" extrusionOk="0">
                  <a:moveTo>
                    <a:pt x="183" y="1"/>
                  </a:moveTo>
                  <a:cubicBezTo>
                    <a:pt x="92" y="1"/>
                    <a:pt x="1" y="61"/>
                    <a:pt x="1" y="183"/>
                  </a:cubicBezTo>
                  <a:cubicBezTo>
                    <a:pt x="1" y="274"/>
                    <a:pt x="92" y="335"/>
                    <a:pt x="183" y="335"/>
                  </a:cubicBezTo>
                  <a:cubicBezTo>
                    <a:pt x="305" y="335"/>
                    <a:pt x="396" y="274"/>
                    <a:pt x="396" y="183"/>
                  </a:cubicBezTo>
                  <a:cubicBezTo>
                    <a:pt x="396" y="61"/>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2" name="Google Shape;32732;p14"/>
            <p:cNvSpPr/>
            <p:nvPr/>
          </p:nvSpPr>
          <p:spPr>
            <a:xfrm>
              <a:off x="1338425" y="4488200"/>
              <a:ext cx="8400" cy="7625"/>
            </a:xfrm>
            <a:custGeom>
              <a:avLst/>
              <a:gdLst/>
              <a:ahLst/>
              <a:cxnLst/>
              <a:rect l="l" t="t" r="r" b="b"/>
              <a:pathLst>
                <a:path w="336" h="305" extrusionOk="0">
                  <a:moveTo>
                    <a:pt x="153" y="0"/>
                  </a:moveTo>
                  <a:cubicBezTo>
                    <a:pt x="62" y="0"/>
                    <a:pt x="1" y="61"/>
                    <a:pt x="1" y="152"/>
                  </a:cubicBezTo>
                  <a:cubicBezTo>
                    <a:pt x="1" y="244"/>
                    <a:pt x="62" y="304"/>
                    <a:pt x="153" y="304"/>
                  </a:cubicBezTo>
                  <a:cubicBezTo>
                    <a:pt x="275" y="304"/>
                    <a:pt x="335" y="244"/>
                    <a:pt x="335" y="152"/>
                  </a:cubicBezTo>
                  <a:cubicBezTo>
                    <a:pt x="335" y="61"/>
                    <a:pt x="275"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3" name="Google Shape;32733;p14"/>
            <p:cNvSpPr/>
            <p:nvPr/>
          </p:nvSpPr>
          <p:spPr>
            <a:xfrm>
              <a:off x="1338425" y="4586975"/>
              <a:ext cx="8400" cy="8400"/>
            </a:xfrm>
            <a:custGeom>
              <a:avLst/>
              <a:gdLst/>
              <a:ahLst/>
              <a:cxnLst/>
              <a:rect l="l" t="t" r="r" b="b"/>
              <a:pathLst>
                <a:path w="336" h="336" extrusionOk="0">
                  <a:moveTo>
                    <a:pt x="153" y="1"/>
                  </a:moveTo>
                  <a:cubicBezTo>
                    <a:pt x="62" y="1"/>
                    <a:pt x="1" y="92"/>
                    <a:pt x="1" y="153"/>
                  </a:cubicBezTo>
                  <a:cubicBezTo>
                    <a:pt x="1" y="244"/>
                    <a:pt x="62" y="335"/>
                    <a:pt x="153" y="335"/>
                  </a:cubicBezTo>
                  <a:cubicBezTo>
                    <a:pt x="244" y="335"/>
                    <a:pt x="335" y="244"/>
                    <a:pt x="335" y="153"/>
                  </a:cubicBezTo>
                  <a:cubicBezTo>
                    <a:pt x="33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4" name="Google Shape;32734;p14"/>
            <p:cNvSpPr/>
            <p:nvPr/>
          </p:nvSpPr>
          <p:spPr>
            <a:xfrm>
              <a:off x="1338425" y="4686525"/>
              <a:ext cx="8400" cy="7625"/>
            </a:xfrm>
            <a:custGeom>
              <a:avLst/>
              <a:gdLst/>
              <a:ahLst/>
              <a:cxnLst/>
              <a:rect l="l" t="t" r="r" b="b"/>
              <a:pathLst>
                <a:path w="336" h="305" extrusionOk="0">
                  <a:moveTo>
                    <a:pt x="153" y="1"/>
                  </a:moveTo>
                  <a:cubicBezTo>
                    <a:pt x="62" y="1"/>
                    <a:pt x="1" y="61"/>
                    <a:pt x="1" y="153"/>
                  </a:cubicBezTo>
                  <a:cubicBezTo>
                    <a:pt x="1" y="244"/>
                    <a:pt x="62" y="305"/>
                    <a:pt x="153" y="305"/>
                  </a:cubicBezTo>
                  <a:cubicBezTo>
                    <a:pt x="244" y="305"/>
                    <a:pt x="335" y="244"/>
                    <a:pt x="335" y="153"/>
                  </a:cubicBezTo>
                  <a:cubicBezTo>
                    <a:pt x="33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5" name="Google Shape;32735;p14"/>
            <p:cNvSpPr/>
            <p:nvPr/>
          </p:nvSpPr>
          <p:spPr>
            <a:xfrm>
              <a:off x="1338425" y="4786075"/>
              <a:ext cx="7625" cy="6875"/>
            </a:xfrm>
            <a:custGeom>
              <a:avLst/>
              <a:gdLst/>
              <a:ahLst/>
              <a:cxnLst/>
              <a:rect l="l" t="t" r="r" b="b"/>
              <a:pathLst>
                <a:path w="305" h="275" extrusionOk="0">
                  <a:moveTo>
                    <a:pt x="153" y="0"/>
                  </a:moveTo>
                  <a:cubicBezTo>
                    <a:pt x="92" y="0"/>
                    <a:pt x="1" y="61"/>
                    <a:pt x="1" y="122"/>
                  </a:cubicBezTo>
                  <a:cubicBezTo>
                    <a:pt x="1" y="213"/>
                    <a:pt x="9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6" name="Google Shape;32736;p14"/>
            <p:cNvSpPr/>
            <p:nvPr/>
          </p:nvSpPr>
          <p:spPr>
            <a:xfrm>
              <a:off x="1339200" y="4884850"/>
              <a:ext cx="6850" cy="6875"/>
            </a:xfrm>
            <a:custGeom>
              <a:avLst/>
              <a:gdLst/>
              <a:ahLst/>
              <a:cxnLst/>
              <a:rect l="l" t="t" r="r" b="b"/>
              <a:pathLst>
                <a:path w="274" h="275" extrusionOk="0">
                  <a:moveTo>
                    <a:pt x="122" y="1"/>
                  </a:moveTo>
                  <a:cubicBezTo>
                    <a:pt x="61" y="1"/>
                    <a:pt x="0" y="62"/>
                    <a:pt x="0" y="153"/>
                  </a:cubicBezTo>
                  <a:cubicBezTo>
                    <a:pt x="0" y="214"/>
                    <a:pt x="61" y="274"/>
                    <a:pt x="122" y="274"/>
                  </a:cubicBezTo>
                  <a:cubicBezTo>
                    <a:pt x="213" y="274"/>
                    <a:pt x="274" y="214"/>
                    <a:pt x="274" y="153"/>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7" name="Google Shape;32737;p14"/>
            <p:cNvSpPr/>
            <p:nvPr/>
          </p:nvSpPr>
          <p:spPr>
            <a:xfrm>
              <a:off x="1339200" y="498440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8" name="Google Shape;32738;p14"/>
            <p:cNvSpPr/>
            <p:nvPr/>
          </p:nvSpPr>
          <p:spPr>
            <a:xfrm>
              <a:off x="1339950" y="5083950"/>
              <a:ext cx="5350" cy="5350"/>
            </a:xfrm>
            <a:custGeom>
              <a:avLst/>
              <a:gdLst/>
              <a:ahLst/>
              <a:cxnLst/>
              <a:rect l="l" t="t" r="r" b="b"/>
              <a:pathLst>
                <a:path w="214" h="214" extrusionOk="0">
                  <a:moveTo>
                    <a:pt x="92" y="1"/>
                  </a:moveTo>
                  <a:cubicBezTo>
                    <a:pt x="31" y="1"/>
                    <a:pt x="1" y="31"/>
                    <a:pt x="1" y="92"/>
                  </a:cubicBezTo>
                  <a:cubicBezTo>
                    <a:pt x="1" y="153"/>
                    <a:pt x="31" y="213"/>
                    <a:pt x="92" y="213"/>
                  </a:cubicBezTo>
                  <a:cubicBezTo>
                    <a:pt x="183" y="213"/>
                    <a:pt x="214" y="153"/>
                    <a:pt x="214" y="92"/>
                  </a:cubicBezTo>
                  <a:cubicBezTo>
                    <a:pt x="214" y="31"/>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9" name="Google Shape;32739;p14"/>
            <p:cNvSpPr/>
            <p:nvPr/>
          </p:nvSpPr>
          <p:spPr>
            <a:xfrm>
              <a:off x="1339950" y="5182725"/>
              <a:ext cx="5350" cy="5350"/>
            </a:xfrm>
            <a:custGeom>
              <a:avLst/>
              <a:gdLst/>
              <a:ahLst/>
              <a:cxnLst/>
              <a:rect l="l" t="t" r="r" b="b"/>
              <a:pathLst>
                <a:path w="214" h="214" extrusionOk="0">
                  <a:moveTo>
                    <a:pt x="92" y="1"/>
                  </a:moveTo>
                  <a:cubicBezTo>
                    <a:pt x="31" y="1"/>
                    <a:pt x="1" y="62"/>
                    <a:pt x="1" y="123"/>
                  </a:cubicBezTo>
                  <a:cubicBezTo>
                    <a:pt x="1" y="183"/>
                    <a:pt x="31" y="214"/>
                    <a:pt x="92" y="214"/>
                  </a:cubicBezTo>
                  <a:cubicBezTo>
                    <a:pt x="183" y="214"/>
                    <a:pt x="214" y="183"/>
                    <a:pt x="214" y="123"/>
                  </a:cubicBezTo>
                  <a:cubicBezTo>
                    <a:pt x="214" y="62"/>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0" name="Google Shape;32740;p14"/>
            <p:cNvSpPr/>
            <p:nvPr/>
          </p:nvSpPr>
          <p:spPr>
            <a:xfrm>
              <a:off x="1339950" y="5282275"/>
              <a:ext cx="5350" cy="5350"/>
            </a:xfrm>
            <a:custGeom>
              <a:avLst/>
              <a:gdLst/>
              <a:ahLst/>
              <a:cxnLst/>
              <a:rect l="l" t="t" r="r" b="b"/>
              <a:pathLst>
                <a:path w="214" h="214" extrusionOk="0">
                  <a:moveTo>
                    <a:pt x="92" y="1"/>
                  </a:moveTo>
                  <a:cubicBezTo>
                    <a:pt x="62" y="1"/>
                    <a:pt x="1" y="31"/>
                    <a:pt x="1" y="92"/>
                  </a:cubicBezTo>
                  <a:cubicBezTo>
                    <a:pt x="1" y="153"/>
                    <a:pt x="62"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1" name="Google Shape;32741;p14"/>
            <p:cNvSpPr/>
            <p:nvPr/>
          </p:nvSpPr>
          <p:spPr>
            <a:xfrm>
              <a:off x="1339950" y="5381825"/>
              <a:ext cx="5350" cy="4575"/>
            </a:xfrm>
            <a:custGeom>
              <a:avLst/>
              <a:gdLst/>
              <a:ahLst/>
              <a:cxnLst/>
              <a:rect l="l" t="t" r="r" b="b"/>
              <a:pathLst>
                <a:path w="214" h="183" extrusionOk="0">
                  <a:moveTo>
                    <a:pt x="92" y="1"/>
                  </a:moveTo>
                  <a:cubicBezTo>
                    <a:pt x="62" y="1"/>
                    <a:pt x="1" y="31"/>
                    <a:pt x="1" y="92"/>
                  </a:cubicBezTo>
                  <a:cubicBezTo>
                    <a:pt x="1" y="122"/>
                    <a:pt x="62" y="183"/>
                    <a:pt x="92" y="183"/>
                  </a:cubicBezTo>
                  <a:cubicBezTo>
                    <a:pt x="153" y="183"/>
                    <a:pt x="214" y="122"/>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2" name="Google Shape;32742;p14"/>
            <p:cNvSpPr/>
            <p:nvPr/>
          </p:nvSpPr>
          <p:spPr>
            <a:xfrm>
              <a:off x="1339950" y="5480625"/>
              <a:ext cx="5350" cy="4575"/>
            </a:xfrm>
            <a:custGeom>
              <a:avLst/>
              <a:gdLst/>
              <a:ahLst/>
              <a:cxnLst/>
              <a:rect l="l" t="t" r="r" b="b"/>
              <a:pathLst>
                <a:path w="214" h="183" extrusionOk="0">
                  <a:moveTo>
                    <a:pt x="92" y="0"/>
                  </a:moveTo>
                  <a:cubicBezTo>
                    <a:pt x="62" y="0"/>
                    <a:pt x="1" y="30"/>
                    <a:pt x="1" y="91"/>
                  </a:cubicBezTo>
                  <a:cubicBezTo>
                    <a:pt x="1" y="152"/>
                    <a:pt x="62" y="182"/>
                    <a:pt x="92" y="182"/>
                  </a:cubicBezTo>
                  <a:cubicBezTo>
                    <a:pt x="153" y="182"/>
                    <a:pt x="214" y="152"/>
                    <a:pt x="214" y="91"/>
                  </a:cubicBezTo>
                  <a:cubicBezTo>
                    <a:pt x="214"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3" name="Google Shape;32743;p14"/>
            <p:cNvSpPr/>
            <p:nvPr/>
          </p:nvSpPr>
          <p:spPr>
            <a:xfrm>
              <a:off x="1340725" y="5580150"/>
              <a:ext cx="3825" cy="3825"/>
            </a:xfrm>
            <a:custGeom>
              <a:avLst/>
              <a:gdLst/>
              <a:ahLst/>
              <a:cxnLst/>
              <a:rect l="l" t="t" r="r" b="b"/>
              <a:pathLst>
                <a:path w="153" h="153" extrusionOk="0">
                  <a:moveTo>
                    <a:pt x="61" y="1"/>
                  </a:moveTo>
                  <a:cubicBezTo>
                    <a:pt x="31" y="1"/>
                    <a:pt x="0" y="31"/>
                    <a:pt x="0" y="62"/>
                  </a:cubicBezTo>
                  <a:cubicBezTo>
                    <a:pt x="0" y="122"/>
                    <a:pt x="31" y="153"/>
                    <a:pt x="61" y="153"/>
                  </a:cubicBezTo>
                  <a:cubicBezTo>
                    <a:pt x="122" y="153"/>
                    <a:pt x="152" y="122"/>
                    <a:pt x="152" y="6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4" name="Google Shape;32744;p14"/>
            <p:cNvSpPr/>
            <p:nvPr/>
          </p:nvSpPr>
          <p:spPr>
            <a:xfrm>
              <a:off x="1340725" y="5679700"/>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5" name="Google Shape;32745;p14"/>
            <p:cNvSpPr/>
            <p:nvPr/>
          </p:nvSpPr>
          <p:spPr>
            <a:xfrm>
              <a:off x="1340725" y="5778500"/>
              <a:ext cx="3825" cy="3050"/>
            </a:xfrm>
            <a:custGeom>
              <a:avLst/>
              <a:gdLst/>
              <a:ahLst/>
              <a:cxnLst/>
              <a:rect l="l" t="t" r="r" b="b"/>
              <a:pathLst>
                <a:path w="153" h="122" extrusionOk="0">
                  <a:moveTo>
                    <a:pt x="61" y="0"/>
                  </a:moveTo>
                  <a:cubicBezTo>
                    <a:pt x="31" y="0"/>
                    <a:pt x="0" y="30"/>
                    <a:pt x="0" y="61"/>
                  </a:cubicBezTo>
                  <a:cubicBezTo>
                    <a:pt x="0" y="91"/>
                    <a:pt x="31" y="122"/>
                    <a:pt x="61" y="122"/>
                  </a:cubicBezTo>
                  <a:cubicBezTo>
                    <a:pt x="122" y="122"/>
                    <a:pt x="152" y="91"/>
                    <a:pt x="152" y="61"/>
                  </a:cubicBezTo>
                  <a:cubicBezTo>
                    <a:pt x="152" y="30"/>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6" name="Google Shape;32746;p14"/>
            <p:cNvSpPr/>
            <p:nvPr/>
          </p:nvSpPr>
          <p:spPr>
            <a:xfrm>
              <a:off x="1341475" y="5878025"/>
              <a:ext cx="2300" cy="3075"/>
            </a:xfrm>
            <a:custGeom>
              <a:avLst/>
              <a:gdLst/>
              <a:ahLst/>
              <a:cxnLst/>
              <a:rect l="l" t="t" r="r" b="b"/>
              <a:pathLst>
                <a:path w="92" h="123" extrusionOk="0">
                  <a:moveTo>
                    <a:pt x="31" y="1"/>
                  </a:moveTo>
                  <a:cubicBezTo>
                    <a:pt x="1" y="1"/>
                    <a:pt x="1" y="31"/>
                    <a:pt x="1" y="62"/>
                  </a:cubicBezTo>
                  <a:cubicBezTo>
                    <a:pt x="1" y="92"/>
                    <a:pt x="1" y="122"/>
                    <a:pt x="31" y="122"/>
                  </a:cubicBezTo>
                  <a:cubicBezTo>
                    <a:pt x="92" y="122"/>
                    <a:pt x="92" y="92"/>
                    <a:pt x="92" y="62"/>
                  </a:cubicBezTo>
                  <a:cubicBezTo>
                    <a:pt x="92" y="31"/>
                    <a:pt x="9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7" name="Google Shape;32747;p14"/>
            <p:cNvSpPr/>
            <p:nvPr/>
          </p:nvSpPr>
          <p:spPr>
            <a:xfrm>
              <a:off x="1341475" y="5976825"/>
              <a:ext cx="2300" cy="3050"/>
            </a:xfrm>
            <a:custGeom>
              <a:avLst/>
              <a:gdLst/>
              <a:ahLst/>
              <a:cxnLst/>
              <a:rect l="l" t="t" r="r" b="b"/>
              <a:pathLst>
                <a:path w="92" h="122" extrusionOk="0">
                  <a:moveTo>
                    <a:pt x="31" y="0"/>
                  </a:moveTo>
                  <a:cubicBezTo>
                    <a:pt x="1" y="0"/>
                    <a:pt x="1" y="31"/>
                    <a:pt x="1" y="61"/>
                  </a:cubicBezTo>
                  <a:cubicBezTo>
                    <a:pt x="1" y="92"/>
                    <a:pt x="1" y="122"/>
                    <a:pt x="31" y="122"/>
                  </a:cubicBezTo>
                  <a:cubicBezTo>
                    <a:pt x="92" y="122"/>
                    <a:pt x="92" y="92"/>
                    <a:pt x="92" y="61"/>
                  </a:cubicBezTo>
                  <a:cubicBezTo>
                    <a:pt x="92" y="31"/>
                    <a:pt x="9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8" name="Google Shape;32748;p14"/>
            <p:cNvSpPr/>
            <p:nvPr/>
          </p:nvSpPr>
          <p:spPr>
            <a:xfrm>
              <a:off x="1341475" y="6076375"/>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1" y="91"/>
                    <a:pt x="92" y="61"/>
                    <a:pt x="92" y="31"/>
                  </a:cubicBezTo>
                  <a:cubicBezTo>
                    <a:pt x="92"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9" name="Google Shape;32749;p14"/>
            <p:cNvSpPr/>
            <p:nvPr/>
          </p:nvSpPr>
          <p:spPr>
            <a:xfrm>
              <a:off x="1210025" y="304250"/>
              <a:ext cx="54725" cy="51700"/>
            </a:xfrm>
            <a:custGeom>
              <a:avLst/>
              <a:gdLst/>
              <a:ahLst/>
              <a:cxnLst/>
              <a:rect l="l" t="t" r="r" b="b"/>
              <a:pathLst>
                <a:path w="2189" h="2068" extrusionOk="0">
                  <a:moveTo>
                    <a:pt x="1094" y="0"/>
                  </a:moveTo>
                  <a:cubicBezTo>
                    <a:pt x="486" y="0"/>
                    <a:pt x="0" y="456"/>
                    <a:pt x="0" y="1034"/>
                  </a:cubicBezTo>
                  <a:cubicBezTo>
                    <a:pt x="0" y="1611"/>
                    <a:pt x="486" y="2067"/>
                    <a:pt x="1094" y="2067"/>
                  </a:cubicBezTo>
                  <a:cubicBezTo>
                    <a:pt x="1702" y="2067"/>
                    <a:pt x="2189" y="161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0" name="Google Shape;32750;p14"/>
            <p:cNvSpPr/>
            <p:nvPr/>
          </p:nvSpPr>
          <p:spPr>
            <a:xfrm>
              <a:off x="1210025" y="403800"/>
              <a:ext cx="54725" cy="51700"/>
            </a:xfrm>
            <a:custGeom>
              <a:avLst/>
              <a:gdLst/>
              <a:ahLst/>
              <a:cxnLst/>
              <a:rect l="l" t="t" r="r" b="b"/>
              <a:pathLst>
                <a:path w="2189" h="2068" extrusionOk="0">
                  <a:moveTo>
                    <a:pt x="1094" y="0"/>
                  </a:moveTo>
                  <a:cubicBezTo>
                    <a:pt x="486" y="0"/>
                    <a:pt x="0" y="456"/>
                    <a:pt x="0" y="1034"/>
                  </a:cubicBezTo>
                  <a:cubicBezTo>
                    <a:pt x="0" y="1581"/>
                    <a:pt x="486" y="2067"/>
                    <a:pt x="1094" y="2067"/>
                  </a:cubicBezTo>
                  <a:cubicBezTo>
                    <a:pt x="1702" y="2067"/>
                    <a:pt x="2189" y="158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1" name="Google Shape;32751;p14"/>
            <p:cNvSpPr/>
            <p:nvPr/>
          </p:nvSpPr>
          <p:spPr>
            <a:xfrm>
              <a:off x="1210775" y="503350"/>
              <a:ext cx="53225" cy="50175"/>
            </a:xfrm>
            <a:custGeom>
              <a:avLst/>
              <a:gdLst/>
              <a:ahLst/>
              <a:cxnLst/>
              <a:rect l="l" t="t" r="r" b="b"/>
              <a:pathLst>
                <a:path w="2129" h="2007" extrusionOk="0">
                  <a:moveTo>
                    <a:pt x="1064" y="0"/>
                  </a:moveTo>
                  <a:cubicBezTo>
                    <a:pt x="487" y="0"/>
                    <a:pt x="1" y="456"/>
                    <a:pt x="1" y="1003"/>
                  </a:cubicBezTo>
                  <a:cubicBezTo>
                    <a:pt x="1" y="1550"/>
                    <a:pt x="487" y="2006"/>
                    <a:pt x="1064" y="2006"/>
                  </a:cubicBezTo>
                  <a:cubicBezTo>
                    <a:pt x="1672" y="2006"/>
                    <a:pt x="2128" y="1550"/>
                    <a:pt x="2128" y="1003"/>
                  </a:cubicBezTo>
                  <a:cubicBezTo>
                    <a:pt x="212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2" name="Google Shape;32752;p14"/>
            <p:cNvSpPr/>
            <p:nvPr/>
          </p:nvSpPr>
          <p:spPr>
            <a:xfrm>
              <a:off x="1211525" y="602875"/>
              <a:ext cx="51700" cy="49425"/>
            </a:xfrm>
            <a:custGeom>
              <a:avLst/>
              <a:gdLst/>
              <a:ahLst/>
              <a:cxnLst/>
              <a:rect l="l" t="t" r="r" b="b"/>
              <a:pathLst>
                <a:path w="2068" h="1977" extrusionOk="0">
                  <a:moveTo>
                    <a:pt x="1034" y="1"/>
                  </a:moveTo>
                  <a:cubicBezTo>
                    <a:pt x="457" y="1"/>
                    <a:pt x="1" y="457"/>
                    <a:pt x="1" y="973"/>
                  </a:cubicBezTo>
                  <a:cubicBezTo>
                    <a:pt x="1" y="1521"/>
                    <a:pt x="457" y="1977"/>
                    <a:pt x="1034" y="1977"/>
                  </a:cubicBezTo>
                  <a:cubicBezTo>
                    <a:pt x="1612" y="1977"/>
                    <a:pt x="2068" y="1521"/>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3" name="Google Shape;32753;p14"/>
            <p:cNvSpPr/>
            <p:nvPr/>
          </p:nvSpPr>
          <p:spPr>
            <a:xfrm>
              <a:off x="1212300" y="702425"/>
              <a:ext cx="50925" cy="47900"/>
            </a:xfrm>
            <a:custGeom>
              <a:avLst/>
              <a:gdLst/>
              <a:ahLst/>
              <a:cxnLst/>
              <a:rect l="l" t="t" r="r" b="b"/>
              <a:pathLst>
                <a:path w="2037" h="1916" extrusionOk="0">
                  <a:moveTo>
                    <a:pt x="1003" y="1"/>
                  </a:moveTo>
                  <a:cubicBezTo>
                    <a:pt x="456" y="1"/>
                    <a:pt x="0" y="426"/>
                    <a:pt x="0" y="973"/>
                  </a:cubicBezTo>
                  <a:cubicBezTo>
                    <a:pt x="0" y="1490"/>
                    <a:pt x="456" y="1916"/>
                    <a:pt x="1003" y="1916"/>
                  </a:cubicBezTo>
                  <a:cubicBezTo>
                    <a:pt x="1581" y="1916"/>
                    <a:pt x="2037" y="1490"/>
                    <a:pt x="2037" y="97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4" name="Google Shape;32754;p14"/>
            <p:cNvSpPr/>
            <p:nvPr/>
          </p:nvSpPr>
          <p:spPr>
            <a:xfrm>
              <a:off x="1213050" y="802725"/>
              <a:ext cx="48675" cy="45625"/>
            </a:xfrm>
            <a:custGeom>
              <a:avLst/>
              <a:gdLst/>
              <a:ahLst/>
              <a:cxnLst/>
              <a:rect l="l" t="t" r="r" b="b"/>
              <a:pathLst>
                <a:path w="1947" h="1825" extrusionOk="0">
                  <a:moveTo>
                    <a:pt x="973" y="1"/>
                  </a:moveTo>
                  <a:cubicBezTo>
                    <a:pt x="457" y="1"/>
                    <a:pt x="1" y="426"/>
                    <a:pt x="1" y="913"/>
                  </a:cubicBezTo>
                  <a:cubicBezTo>
                    <a:pt x="1" y="1429"/>
                    <a:pt x="457" y="1825"/>
                    <a:pt x="973" y="1825"/>
                  </a:cubicBezTo>
                  <a:cubicBezTo>
                    <a:pt x="1520" y="1825"/>
                    <a:pt x="1946" y="1429"/>
                    <a:pt x="1946" y="913"/>
                  </a:cubicBezTo>
                  <a:cubicBezTo>
                    <a:pt x="194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5" name="Google Shape;32755;p14"/>
            <p:cNvSpPr/>
            <p:nvPr/>
          </p:nvSpPr>
          <p:spPr>
            <a:xfrm>
              <a:off x="1213825" y="902275"/>
              <a:ext cx="47900" cy="44875"/>
            </a:xfrm>
            <a:custGeom>
              <a:avLst/>
              <a:gdLst/>
              <a:ahLst/>
              <a:cxnLst/>
              <a:rect l="l" t="t" r="r" b="b"/>
              <a:pathLst>
                <a:path w="1916" h="1795" extrusionOk="0">
                  <a:moveTo>
                    <a:pt x="942" y="1"/>
                  </a:moveTo>
                  <a:cubicBezTo>
                    <a:pt x="426" y="1"/>
                    <a:pt x="0" y="396"/>
                    <a:pt x="0" y="913"/>
                  </a:cubicBezTo>
                  <a:cubicBezTo>
                    <a:pt x="0" y="1399"/>
                    <a:pt x="426" y="1794"/>
                    <a:pt x="942" y="1794"/>
                  </a:cubicBezTo>
                  <a:cubicBezTo>
                    <a:pt x="1489" y="1794"/>
                    <a:pt x="1915" y="1399"/>
                    <a:pt x="1915" y="913"/>
                  </a:cubicBezTo>
                  <a:cubicBezTo>
                    <a:pt x="1915" y="39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6" name="Google Shape;32756;p14"/>
            <p:cNvSpPr/>
            <p:nvPr/>
          </p:nvSpPr>
          <p:spPr>
            <a:xfrm>
              <a:off x="1214575" y="1001825"/>
              <a:ext cx="45625" cy="44100"/>
            </a:xfrm>
            <a:custGeom>
              <a:avLst/>
              <a:gdLst/>
              <a:ahLst/>
              <a:cxnLst/>
              <a:rect l="l" t="t" r="r" b="b"/>
              <a:pathLst>
                <a:path w="1825" h="1764" extrusionOk="0">
                  <a:moveTo>
                    <a:pt x="912" y="1"/>
                  </a:moveTo>
                  <a:cubicBezTo>
                    <a:pt x="396" y="1"/>
                    <a:pt x="0" y="396"/>
                    <a:pt x="0" y="882"/>
                  </a:cubicBezTo>
                  <a:cubicBezTo>
                    <a:pt x="0" y="1368"/>
                    <a:pt x="396" y="1763"/>
                    <a:pt x="912" y="1763"/>
                  </a:cubicBezTo>
                  <a:cubicBezTo>
                    <a:pt x="1429" y="1763"/>
                    <a:pt x="1824" y="136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7" name="Google Shape;32757;p14"/>
            <p:cNvSpPr/>
            <p:nvPr/>
          </p:nvSpPr>
          <p:spPr>
            <a:xfrm>
              <a:off x="1215325" y="1102125"/>
              <a:ext cx="44100" cy="41825"/>
            </a:xfrm>
            <a:custGeom>
              <a:avLst/>
              <a:gdLst/>
              <a:ahLst/>
              <a:cxnLst/>
              <a:rect l="l" t="t" r="r" b="b"/>
              <a:pathLst>
                <a:path w="1764" h="1673" extrusionOk="0">
                  <a:moveTo>
                    <a:pt x="882" y="1"/>
                  </a:moveTo>
                  <a:cubicBezTo>
                    <a:pt x="396" y="1"/>
                    <a:pt x="1" y="365"/>
                    <a:pt x="1" y="821"/>
                  </a:cubicBezTo>
                  <a:cubicBezTo>
                    <a:pt x="1" y="1308"/>
                    <a:pt x="396" y="1672"/>
                    <a:pt x="882" y="1672"/>
                  </a:cubicBezTo>
                  <a:cubicBezTo>
                    <a:pt x="1369" y="1672"/>
                    <a:pt x="1764" y="1308"/>
                    <a:pt x="1764" y="821"/>
                  </a:cubicBezTo>
                  <a:cubicBezTo>
                    <a:pt x="1764" y="365"/>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8" name="Google Shape;32758;p14"/>
            <p:cNvSpPr/>
            <p:nvPr/>
          </p:nvSpPr>
          <p:spPr>
            <a:xfrm>
              <a:off x="1216100" y="1201675"/>
              <a:ext cx="43325" cy="41050"/>
            </a:xfrm>
            <a:custGeom>
              <a:avLst/>
              <a:gdLst/>
              <a:ahLst/>
              <a:cxnLst/>
              <a:rect l="l" t="t" r="r" b="b"/>
              <a:pathLst>
                <a:path w="1733" h="1642" extrusionOk="0">
                  <a:moveTo>
                    <a:pt x="851" y="1"/>
                  </a:moveTo>
                  <a:cubicBezTo>
                    <a:pt x="365" y="1"/>
                    <a:pt x="0" y="365"/>
                    <a:pt x="0" y="821"/>
                  </a:cubicBezTo>
                  <a:cubicBezTo>
                    <a:pt x="0" y="1277"/>
                    <a:pt x="365" y="1642"/>
                    <a:pt x="851" y="1642"/>
                  </a:cubicBezTo>
                  <a:cubicBezTo>
                    <a:pt x="1338" y="1642"/>
                    <a:pt x="1733" y="1277"/>
                    <a:pt x="1733" y="821"/>
                  </a:cubicBezTo>
                  <a:cubicBezTo>
                    <a:pt x="1733" y="365"/>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9" name="Google Shape;32759;p14"/>
            <p:cNvSpPr/>
            <p:nvPr/>
          </p:nvSpPr>
          <p:spPr>
            <a:xfrm>
              <a:off x="1216850" y="1301975"/>
              <a:ext cx="41075" cy="38775"/>
            </a:xfrm>
            <a:custGeom>
              <a:avLst/>
              <a:gdLst/>
              <a:ahLst/>
              <a:cxnLst/>
              <a:rect l="l" t="t" r="r" b="b"/>
              <a:pathLst>
                <a:path w="1643" h="1551" extrusionOk="0">
                  <a:moveTo>
                    <a:pt x="821" y="1"/>
                  </a:moveTo>
                  <a:cubicBezTo>
                    <a:pt x="365" y="1"/>
                    <a:pt x="1" y="335"/>
                    <a:pt x="1" y="761"/>
                  </a:cubicBezTo>
                  <a:cubicBezTo>
                    <a:pt x="1"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0" name="Google Shape;32760;p14"/>
            <p:cNvSpPr/>
            <p:nvPr/>
          </p:nvSpPr>
          <p:spPr>
            <a:xfrm>
              <a:off x="1217625" y="1401525"/>
              <a:ext cx="40300" cy="38025"/>
            </a:xfrm>
            <a:custGeom>
              <a:avLst/>
              <a:gdLst/>
              <a:ahLst/>
              <a:cxnLst/>
              <a:rect l="l" t="t" r="r" b="b"/>
              <a:pathLst>
                <a:path w="1612" h="1521" extrusionOk="0">
                  <a:moveTo>
                    <a:pt x="790" y="1"/>
                  </a:moveTo>
                  <a:cubicBezTo>
                    <a:pt x="365" y="1"/>
                    <a:pt x="0" y="335"/>
                    <a:pt x="0" y="760"/>
                  </a:cubicBezTo>
                  <a:cubicBezTo>
                    <a:pt x="0" y="1156"/>
                    <a:pt x="365" y="1520"/>
                    <a:pt x="790" y="1520"/>
                  </a:cubicBezTo>
                  <a:cubicBezTo>
                    <a:pt x="1246" y="1520"/>
                    <a:pt x="1611" y="1156"/>
                    <a:pt x="1611" y="760"/>
                  </a:cubicBezTo>
                  <a:cubicBezTo>
                    <a:pt x="1611" y="335"/>
                    <a:pt x="1246"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1" name="Google Shape;32761;p14"/>
            <p:cNvSpPr/>
            <p:nvPr/>
          </p:nvSpPr>
          <p:spPr>
            <a:xfrm>
              <a:off x="1217625" y="1501075"/>
              <a:ext cx="39525" cy="36500"/>
            </a:xfrm>
            <a:custGeom>
              <a:avLst/>
              <a:gdLst/>
              <a:ahLst/>
              <a:cxnLst/>
              <a:rect l="l" t="t" r="r" b="b"/>
              <a:pathLst>
                <a:path w="1581" h="1460" extrusionOk="0">
                  <a:moveTo>
                    <a:pt x="790" y="0"/>
                  </a:moveTo>
                  <a:cubicBezTo>
                    <a:pt x="365" y="0"/>
                    <a:pt x="0" y="335"/>
                    <a:pt x="0" y="730"/>
                  </a:cubicBezTo>
                  <a:cubicBezTo>
                    <a:pt x="0" y="1125"/>
                    <a:pt x="365" y="1459"/>
                    <a:pt x="790" y="1459"/>
                  </a:cubicBezTo>
                  <a:cubicBezTo>
                    <a:pt x="1216" y="1459"/>
                    <a:pt x="1581" y="1125"/>
                    <a:pt x="1581" y="73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2" name="Google Shape;32762;p14"/>
            <p:cNvSpPr/>
            <p:nvPr/>
          </p:nvSpPr>
          <p:spPr>
            <a:xfrm>
              <a:off x="1218375" y="1600625"/>
              <a:ext cx="38025" cy="35725"/>
            </a:xfrm>
            <a:custGeom>
              <a:avLst/>
              <a:gdLst/>
              <a:ahLst/>
              <a:cxnLst/>
              <a:rect l="l" t="t" r="r" b="b"/>
              <a:pathLst>
                <a:path w="1521"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3" name="Google Shape;32763;p14"/>
            <p:cNvSpPr/>
            <p:nvPr/>
          </p:nvSpPr>
          <p:spPr>
            <a:xfrm>
              <a:off x="1219125" y="1700175"/>
              <a:ext cx="36500" cy="34200"/>
            </a:xfrm>
            <a:custGeom>
              <a:avLst/>
              <a:gdLst/>
              <a:ahLst/>
              <a:cxnLst/>
              <a:rect l="l" t="t" r="r" b="b"/>
              <a:pathLst>
                <a:path w="1460" h="1368" extrusionOk="0">
                  <a:moveTo>
                    <a:pt x="730" y="0"/>
                  </a:moveTo>
                  <a:cubicBezTo>
                    <a:pt x="335" y="0"/>
                    <a:pt x="1" y="304"/>
                    <a:pt x="1" y="699"/>
                  </a:cubicBezTo>
                  <a:cubicBezTo>
                    <a:pt x="1" y="1064"/>
                    <a:pt x="335" y="1368"/>
                    <a:pt x="730" y="1368"/>
                  </a:cubicBezTo>
                  <a:cubicBezTo>
                    <a:pt x="1125" y="1368"/>
                    <a:pt x="1460" y="1064"/>
                    <a:pt x="1460" y="69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4" name="Google Shape;32764;p14"/>
            <p:cNvSpPr/>
            <p:nvPr/>
          </p:nvSpPr>
          <p:spPr>
            <a:xfrm>
              <a:off x="1219900" y="1799700"/>
              <a:ext cx="35725" cy="33475"/>
            </a:xfrm>
            <a:custGeom>
              <a:avLst/>
              <a:gdLst/>
              <a:ahLst/>
              <a:cxnLst/>
              <a:rect l="l" t="t" r="r" b="b"/>
              <a:pathLst>
                <a:path w="1429" h="1339" extrusionOk="0">
                  <a:moveTo>
                    <a:pt x="699" y="1"/>
                  </a:moveTo>
                  <a:cubicBezTo>
                    <a:pt x="304" y="1"/>
                    <a:pt x="0" y="305"/>
                    <a:pt x="0" y="670"/>
                  </a:cubicBezTo>
                  <a:cubicBezTo>
                    <a:pt x="0" y="1034"/>
                    <a:pt x="304" y="1338"/>
                    <a:pt x="699" y="1338"/>
                  </a:cubicBezTo>
                  <a:cubicBezTo>
                    <a:pt x="1094" y="1338"/>
                    <a:pt x="1429" y="1034"/>
                    <a:pt x="1429" y="670"/>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5" name="Google Shape;32765;p14"/>
            <p:cNvSpPr/>
            <p:nvPr/>
          </p:nvSpPr>
          <p:spPr>
            <a:xfrm>
              <a:off x="1220650" y="1900025"/>
              <a:ext cx="33475" cy="31925"/>
            </a:xfrm>
            <a:custGeom>
              <a:avLst/>
              <a:gdLst/>
              <a:ahLst/>
              <a:cxnLst/>
              <a:rect l="l" t="t" r="r" b="b"/>
              <a:pathLst>
                <a:path w="1339" h="1277" extrusionOk="0">
                  <a:moveTo>
                    <a:pt x="669" y="0"/>
                  </a:moveTo>
                  <a:cubicBezTo>
                    <a:pt x="305" y="0"/>
                    <a:pt x="1" y="274"/>
                    <a:pt x="1" y="638"/>
                  </a:cubicBezTo>
                  <a:cubicBezTo>
                    <a:pt x="1" y="973"/>
                    <a:pt x="305"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6" name="Google Shape;32766;p14"/>
            <p:cNvSpPr/>
            <p:nvPr/>
          </p:nvSpPr>
          <p:spPr>
            <a:xfrm>
              <a:off x="1221425" y="1999550"/>
              <a:ext cx="32700" cy="30425"/>
            </a:xfrm>
            <a:custGeom>
              <a:avLst/>
              <a:gdLst/>
              <a:ahLst/>
              <a:cxnLst/>
              <a:rect l="l" t="t" r="r" b="b"/>
              <a:pathLst>
                <a:path w="1308" h="1217" extrusionOk="0">
                  <a:moveTo>
                    <a:pt x="638" y="1"/>
                  </a:moveTo>
                  <a:cubicBezTo>
                    <a:pt x="274" y="1"/>
                    <a:pt x="0" y="274"/>
                    <a:pt x="0" y="609"/>
                  </a:cubicBezTo>
                  <a:cubicBezTo>
                    <a:pt x="0" y="943"/>
                    <a:pt x="274" y="1217"/>
                    <a:pt x="638" y="1217"/>
                  </a:cubicBezTo>
                  <a:cubicBezTo>
                    <a:pt x="1003" y="1217"/>
                    <a:pt x="1307" y="943"/>
                    <a:pt x="1307" y="609"/>
                  </a:cubicBezTo>
                  <a:cubicBezTo>
                    <a:pt x="130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7" name="Google Shape;32767;p14"/>
            <p:cNvSpPr/>
            <p:nvPr/>
          </p:nvSpPr>
          <p:spPr>
            <a:xfrm>
              <a:off x="1221425" y="2099100"/>
              <a:ext cx="31925" cy="29675"/>
            </a:xfrm>
            <a:custGeom>
              <a:avLst/>
              <a:gdLst/>
              <a:ahLst/>
              <a:cxnLst/>
              <a:rect l="l" t="t" r="r" b="b"/>
              <a:pathLst>
                <a:path w="1277" h="1187" extrusionOk="0">
                  <a:moveTo>
                    <a:pt x="638" y="1"/>
                  </a:moveTo>
                  <a:cubicBezTo>
                    <a:pt x="304" y="1"/>
                    <a:pt x="0" y="274"/>
                    <a:pt x="0" y="578"/>
                  </a:cubicBezTo>
                  <a:cubicBezTo>
                    <a:pt x="0" y="913"/>
                    <a:pt x="304" y="1186"/>
                    <a:pt x="638" y="1186"/>
                  </a:cubicBezTo>
                  <a:cubicBezTo>
                    <a:pt x="1003" y="1186"/>
                    <a:pt x="1277" y="913"/>
                    <a:pt x="1277" y="578"/>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8" name="Google Shape;32768;p14"/>
            <p:cNvSpPr/>
            <p:nvPr/>
          </p:nvSpPr>
          <p:spPr>
            <a:xfrm>
              <a:off x="1222175" y="2198650"/>
              <a:ext cx="30425" cy="28900"/>
            </a:xfrm>
            <a:custGeom>
              <a:avLst/>
              <a:gdLst/>
              <a:ahLst/>
              <a:cxnLst/>
              <a:rect l="l" t="t" r="r" b="b"/>
              <a:pathLst>
                <a:path w="1217" h="1156" extrusionOk="0">
                  <a:moveTo>
                    <a:pt x="608" y="1"/>
                  </a:moveTo>
                  <a:cubicBezTo>
                    <a:pt x="274" y="1"/>
                    <a:pt x="0" y="244"/>
                    <a:pt x="0" y="578"/>
                  </a:cubicBezTo>
                  <a:cubicBezTo>
                    <a:pt x="0" y="882"/>
                    <a:pt x="274" y="1156"/>
                    <a:pt x="608" y="1156"/>
                  </a:cubicBezTo>
                  <a:cubicBezTo>
                    <a:pt x="943" y="1156"/>
                    <a:pt x="1216" y="882"/>
                    <a:pt x="1216" y="57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9" name="Google Shape;32769;p14"/>
            <p:cNvSpPr/>
            <p:nvPr/>
          </p:nvSpPr>
          <p:spPr>
            <a:xfrm>
              <a:off x="1222925" y="2298200"/>
              <a:ext cx="29675" cy="28125"/>
            </a:xfrm>
            <a:custGeom>
              <a:avLst/>
              <a:gdLst/>
              <a:ahLst/>
              <a:cxnLst/>
              <a:rect l="l" t="t" r="r" b="b"/>
              <a:pathLst>
                <a:path w="1187" h="1125" extrusionOk="0">
                  <a:moveTo>
                    <a:pt x="578" y="0"/>
                  </a:moveTo>
                  <a:cubicBezTo>
                    <a:pt x="244" y="0"/>
                    <a:pt x="1" y="244"/>
                    <a:pt x="1" y="547"/>
                  </a:cubicBezTo>
                  <a:cubicBezTo>
                    <a:pt x="1" y="851"/>
                    <a:pt x="244" y="1125"/>
                    <a:pt x="578" y="1125"/>
                  </a:cubicBezTo>
                  <a:cubicBezTo>
                    <a:pt x="913" y="1125"/>
                    <a:pt x="1186" y="851"/>
                    <a:pt x="1186" y="547"/>
                  </a:cubicBezTo>
                  <a:cubicBezTo>
                    <a:pt x="1186" y="244"/>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0" name="Google Shape;32770;p14"/>
            <p:cNvSpPr/>
            <p:nvPr/>
          </p:nvSpPr>
          <p:spPr>
            <a:xfrm>
              <a:off x="1223700" y="2397750"/>
              <a:ext cx="28125" cy="26625"/>
            </a:xfrm>
            <a:custGeom>
              <a:avLst/>
              <a:gdLst/>
              <a:ahLst/>
              <a:cxnLst/>
              <a:rect l="l" t="t" r="r" b="b"/>
              <a:pathLst>
                <a:path w="1125" h="1065" extrusionOk="0">
                  <a:moveTo>
                    <a:pt x="547" y="0"/>
                  </a:moveTo>
                  <a:cubicBezTo>
                    <a:pt x="243" y="0"/>
                    <a:pt x="0" y="243"/>
                    <a:pt x="0" y="547"/>
                  </a:cubicBezTo>
                  <a:cubicBezTo>
                    <a:pt x="0" y="821"/>
                    <a:pt x="243" y="1064"/>
                    <a:pt x="547" y="1064"/>
                  </a:cubicBezTo>
                  <a:cubicBezTo>
                    <a:pt x="851" y="1064"/>
                    <a:pt x="1125" y="821"/>
                    <a:pt x="1125" y="547"/>
                  </a:cubicBezTo>
                  <a:cubicBezTo>
                    <a:pt x="112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1" name="Google Shape;32771;p14"/>
            <p:cNvSpPr/>
            <p:nvPr/>
          </p:nvSpPr>
          <p:spPr>
            <a:xfrm>
              <a:off x="1223700" y="2497300"/>
              <a:ext cx="27375" cy="25850"/>
            </a:xfrm>
            <a:custGeom>
              <a:avLst/>
              <a:gdLst/>
              <a:ahLst/>
              <a:cxnLst/>
              <a:rect l="l" t="t" r="r" b="b"/>
              <a:pathLst>
                <a:path w="1095" h="1034" extrusionOk="0">
                  <a:moveTo>
                    <a:pt x="547" y="0"/>
                  </a:moveTo>
                  <a:cubicBezTo>
                    <a:pt x="243" y="0"/>
                    <a:pt x="0" y="243"/>
                    <a:pt x="0" y="517"/>
                  </a:cubicBezTo>
                  <a:cubicBezTo>
                    <a:pt x="0" y="790"/>
                    <a:pt x="243" y="1033"/>
                    <a:pt x="547" y="1033"/>
                  </a:cubicBezTo>
                  <a:cubicBezTo>
                    <a:pt x="851" y="1033"/>
                    <a:pt x="1094" y="790"/>
                    <a:pt x="1094" y="51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2" name="Google Shape;32772;p14"/>
            <p:cNvSpPr/>
            <p:nvPr/>
          </p:nvSpPr>
          <p:spPr>
            <a:xfrm>
              <a:off x="1224450" y="2597600"/>
              <a:ext cx="25875" cy="23575"/>
            </a:xfrm>
            <a:custGeom>
              <a:avLst/>
              <a:gdLst/>
              <a:ahLst/>
              <a:cxnLst/>
              <a:rect l="l" t="t" r="r" b="b"/>
              <a:pathLst>
                <a:path w="1035" h="943" extrusionOk="0">
                  <a:moveTo>
                    <a:pt x="517" y="0"/>
                  </a:moveTo>
                  <a:cubicBezTo>
                    <a:pt x="244" y="0"/>
                    <a:pt x="1" y="213"/>
                    <a:pt x="1" y="456"/>
                  </a:cubicBezTo>
                  <a:cubicBezTo>
                    <a:pt x="1" y="730"/>
                    <a:pt x="244" y="942"/>
                    <a:pt x="517" y="942"/>
                  </a:cubicBezTo>
                  <a:cubicBezTo>
                    <a:pt x="791" y="942"/>
                    <a:pt x="1034" y="730"/>
                    <a:pt x="1034" y="45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3" name="Google Shape;32773;p14"/>
            <p:cNvSpPr/>
            <p:nvPr/>
          </p:nvSpPr>
          <p:spPr>
            <a:xfrm>
              <a:off x="1225225" y="2697150"/>
              <a:ext cx="24325" cy="22800"/>
            </a:xfrm>
            <a:custGeom>
              <a:avLst/>
              <a:gdLst/>
              <a:ahLst/>
              <a:cxnLst/>
              <a:rect l="l" t="t" r="r" b="b"/>
              <a:pathLst>
                <a:path w="973" h="912" extrusionOk="0">
                  <a:moveTo>
                    <a:pt x="486" y="0"/>
                  </a:moveTo>
                  <a:cubicBezTo>
                    <a:pt x="213" y="0"/>
                    <a:pt x="0" y="182"/>
                    <a:pt x="0" y="456"/>
                  </a:cubicBezTo>
                  <a:cubicBezTo>
                    <a:pt x="0" y="699"/>
                    <a:pt x="213" y="912"/>
                    <a:pt x="486" y="912"/>
                  </a:cubicBezTo>
                  <a:cubicBezTo>
                    <a:pt x="760" y="912"/>
                    <a:pt x="973" y="699"/>
                    <a:pt x="973" y="456"/>
                  </a:cubicBezTo>
                  <a:cubicBezTo>
                    <a:pt x="973" y="182"/>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4" name="Google Shape;32774;p14"/>
            <p:cNvSpPr/>
            <p:nvPr/>
          </p:nvSpPr>
          <p:spPr>
            <a:xfrm>
              <a:off x="1225225" y="2795925"/>
              <a:ext cx="24325" cy="22825"/>
            </a:xfrm>
            <a:custGeom>
              <a:avLst/>
              <a:gdLst/>
              <a:ahLst/>
              <a:cxnLst/>
              <a:rect l="l" t="t" r="r" b="b"/>
              <a:pathLst>
                <a:path w="973" h="913" extrusionOk="0">
                  <a:moveTo>
                    <a:pt x="486" y="0"/>
                  </a:moveTo>
                  <a:cubicBezTo>
                    <a:pt x="213" y="0"/>
                    <a:pt x="0" y="213"/>
                    <a:pt x="0" y="456"/>
                  </a:cubicBezTo>
                  <a:cubicBezTo>
                    <a:pt x="0" y="700"/>
                    <a:pt x="213" y="912"/>
                    <a:pt x="486" y="912"/>
                  </a:cubicBezTo>
                  <a:cubicBezTo>
                    <a:pt x="760" y="912"/>
                    <a:pt x="973" y="700"/>
                    <a:pt x="973" y="456"/>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5" name="Google Shape;32775;p14"/>
            <p:cNvSpPr/>
            <p:nvPr/>
          </p:nvSpPr>
          <p:spPr>
            <a:xfrm>
              <a:off x="1225975" y="2895475"/>
              <a:ext cx="22825" cy="22050"/>
            </a:xfrm>
            <a:custGeom>
              <a:avLst/>
              <a:gdLst/>
              <a:ahLst/>
              <a:cxnLst/>
              <a:rect l="l" t="t" r="r" b="b"/>
              <a:pathLst>
                <a:path w="913" h="882" extrusionOk="0">
                  <a:moveTo>
                    <a:pt x="456" y="0"/>
                  </a:moveTo>
                  <a:cubicBezTo>
                    <a:pt x="213" y="0"/>
                    <a:pt x="0" y="213"/>
                    <a:pt x="0" y="456"/>
                  </a:cubicBezTo>
                  <a:cubicBezTo>
                    <a:pt x="0" y="699"/>
                    <a:pt x="213" y="882"/>
                    <a:pt x="456" y="882"/>
                  </a:cubicBezTo>
                  <a:cubicBezTo>
                    <a:pt x="730" y="882"/>
                    <a:pt x="912" y="699"/>
                    <a:pt x="912" y="456"/>
                  </a:cubicBezTo>
                  <a:cubicBezTo>
                    <a:pt x="912"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6" name="Google Shape;32776;p14"/>
            <p:cNvSpPr/>
            <p:nvPr/>
          </p:nvSpPr>
          <p:spPr>
            <a:xfrm>
              <a:off x="1226725" y="2995025"/>
              <a:ext cx="22075" cy="21300"/>
            </a:xfrm>
            <a:custGeom>
              <a:avLst/>
              <a:gdLst/>
              <a:ahLst/>
              <a:cxnLst/>
              <a:rect l="l" t="t" r="r" b="b"/>
              <a:pathLst>
                <a:path w="883" h="852" extrusionOk="0">
                  <a:moveTo>
                    <a:pt x="426" y="0"/>
                  </a:moveTo>
                  <a:cubicBezTo>
                    <a:pt x="183" y="0"/>
                    <a:pt x="1" y="182"/>
                    <a:pt x="1" y="426"/>
                  </a:cubicBezTo>
                  <a:cubicBezTo>
                    <a:pt x="1" y="669"/>
                    <a:pt x="183" y="851"/>
                    <a:pt x="426" y="851"/>
                  </a:cubicBezTo>
                  <a:cubicBezTo>
                    <a:pt x="670" y="851"/>
                    <a:pt x="882" y="669"/>
                    <a:pt x="882" y="426"/>
                  </a:cubicBezTo>
                  <a:cubicBezTo>
                    <a:pt x="88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7" name="Google Shape;32777;p14"/>
            <p:cNvSpPr/>
            <p:nvPr/>
          </p:nvSpPr>
          <p:spPr>
            <a:xfrm>
              <a:off x="1226725" y="3094550"/>
              <a:ext cx="21300" cy="19800"/>
            </a:xfrm>
            <a:custGeom>
              <a:avLst/>
              <a:gdLst/>
              <a:ahLst/>
              <a:cxnLst/>
              <a:rect l="l" t="t" r="r" b="b"/>
              <a:pathLst>
                <a:path w="852" h="792" extrusionOk="0">
                  <a:moveTo>
                    <a:pt x="426" y="1"/>
                  </a:moveTo>
                  <a:cubicBezTo>
                    <a:pt x="214" y="1"/>
                    <a:pt x="1" y="183"/>
                    <a:pt x="1" y="396"/>
                  </a:cubicBezTo>
                  <a:cubicBezTo>
                    <a:pt x="1" y="639"/>
                    <a:pt x="214" y="791"/>
                    <a:pt x="426" y="791"/>
                  </a:cubicBezTo>
                  <a:cubicBezTo>
                    <a:pt x="670" y="791"/>
                    <a:pt x="852" y="639"/>
                    <a:pt x="852" y="396"/>
                  </a:cubicBezTo>
                  <a:cubicBezTo>
                    <a:pt x="852" y="183"/>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8" name="Google Shape;32778;p14"/>
            <p:cNvSpPr/>
            <p:nvPr/>
          </p:nvSpPr>
          <p:spPr>
            <a:xfrm>
              <a:off x="1227500" y="3194875"/>
              <a:ext cx="19775" cy="18250"/>
            </a:xfrm>
            <a:custGeom>
              <a:avLst/>
              <a:gdLst/>
              <a:ahLst/>
              <a:cxnLst/>
              <a:rect l="l" t="t" r="r" b="b"/>
              <a:pathLst>
                <a:path w="791" h="730" extrusionOk="0">
                  <a:moveTo>
                    <a:pt x="395" y="0"/>
                  </a:moveTo>
                  <a:cubicBezTo>
                    <a:pt x="183" y="0"/>
                    <a:pt x="0" y="152"/>
                    <a:pt x="0" y="365"/>
                  </a:cubicBezTo>
                  <a:cubicBezTo>
                    <a:pt x="0" y="578"/>
                    <a:pt x="183" y="730"/>
                    <a:pt x="395" y="730"/>
                  </a:cubicBezTo>
                  <a:cubicBezTo>
                    <a:pt x="608" y="730"/>
                    <a:pt x="790" y="578"/>
                    <a:pt x="790" y="365"/>
                  </a:cubicBezTo>
                  <a:cubicBezTo>
                    <a:pt x="79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9" name="Google Shape;32779;p14"/>
            <p:cNvSpPr/>
            <p:nvPr/>
          </p:nvSpPr>
          <p:spPr>
            <a:xfrm>
              <a:off x="1228250" y="3293650"/>
              <a:ext cx="19025" cy="18275"/>
            </a:xfrm>
            <a:custGeom>
              <a:avLst/>
              <a:gdLst/>
              <a:ahLst/>
              <a:cxnLst/>
              <a:rect l="l" t="t" r="r" b="b"/>
              <a:pathLst>
                <a:path w="761" h="731" extrusionOk="0">
                  <a:moveTo>
                    <a:pt x="365" y="1"/>
                  </a:moveTo>
                  <a:cubicBezTo>
                    <a:pt x="153" y="1"/>
                    <a:pt x="1" y="183"/>
                    <a:pt x="1" y="365"/>
                  </a:cubicBezTo>
                  <a:cubicBezTo>
                    <a:pt x="1" y="578"/>
                    <a:pt x="153" y="730"/>
                    <a:pt x="365" y="730"/>
                  </a:cubicBezTo>
                  <a:cubicBezTo>
                    <a:pt x="578" y="730"/>
                    <a:pt x="760" y="57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0" name="Google Shape;32780;p14"/>
            <p:cNvSpPr/>
            <p:nvPr/>
          </p:nvSpPr>
          <p:spPr>
            <a:xfrm>
              <a:off x="1228250" y="3393200"/>
              <a:ext cx="18275" cy="17500"/>
            </a:xfrm>
            <a:custGeom>
              <a:avLst/>
              <a:gdLst/>
              <a:ahLst/>
              <a:cxnLst/>
              <a:rect l="l" t="t" r="r" b="b"/>
              <a:pathLst>
                <a:path w="731" h="700" extrusionOk="0">
                  <a:moveTo>
                    <a:pt x="365" y="0"/>
                  </a:moveTo>
                  <a:cubicBezTo>
                    <a:pt x="183" y="0"/>
                    <a:pt x="1" y="152"/>
                    <a:pt x="1" y="365"/>
                  </a:cubicBezTo>
                  <a:cubicBezTo>
                    <a:pt x="1" y="548"/>
                    <a:pt x="183" y="699"/>
                    <a:pt x="365" y="699"/>
                  </a:cubicBezTo>
                  <a:cubicBezTo>
                    <a:pt x="578" y="699"/>
                    <a:pt x="730" y="548"/>
                    <a:pt x="730" y="36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1" name="Google Shape;32781;p14"/>
            <p:cNvSpPr/>
            <p:nvPr/>
          </p:nvSpPr>
          <p:spPr>
            <a:xfrm>
              <a:off x="1229000" y="3492750"/>
              <a:ext cx="17525" cy="16725"/>
            </a:xfrm>
            <a:custGeom>
              <a:avLst/>
              <a:gdLst/>
              <a:ahLst/>
              <a:cxnLst/>
              <a:rect l="l" t="t" r="r" b="b"/>
              <a:pathLst>
                <a:path w="701" h="669" extrusionOk="0">
                  <a:moveTo>
                    <a:pt x="335" y="0"/>
                  </a:moveTo>
                  <a:cubicBezTo>
                    <a:pt x="153" y="0"/>
                    <a:pt x="1" y="152"/>
                    <a:pt x="1" y="335"/>
                  </a:cubicBezTo>
                  <a:cubicBezTo>
                    <a:pt x="1" y="517"/>
                    <a:pt x="153" y="669"/>
                    <a:pt x="335" y="669"/>
                  </a:cubicBezTo>
                  <a:cubicBezTo>
                    <a:pt x="548" y="669"/>
                    <a:pt x="700" y="517"/>
                    <a:pt x="700" y="335"/>
                  </a:cubicBezTo>
                  <a:cubicBezTo>
                    <a:pt x="700" y="15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2" name="Google Shape;32782;p14"/>
            <p:cNvSpPr/>
            <p:nvPr/>
          </p:nvSpPr>
          <p:spPr>
            <a:xfrm>
              <a:off x="1229000" y="3592300"/>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8" y="638"/>
                    <a:pt x="670" y="486"/>
                    <a:pt x="670" y="304"/>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3" name="Google Shape;32783;p14"/>
            <p:cNvSpPr/>
            <p:nvPr/>
          </p:nvSpPr>
          <p:spPr>
            <a:xfrm>
              <a:off x="1229000" y="3691825"/>
              <a:ext cx="16750" cy="15225"/>
            </a:xfrm>
            <a:custGeom>
              <a:avLst/>
              <a:gdLst/>
              <a:ahLst/>
              <a:cxnLst/>
              <a:rect l="l" t="t" r="r" b="b"/>
              <a:pathLst>
                <a:path w="670" h="609" extrusionOk="0">
                  <a:moveTo>
                    <a:pt x="335" y="1"/>
                  </a:moveTo>
                  <a:cubicBezTo>
                    <a:pt x="153" y="1"/>
                    <a:pt x="1" y="122"/>
                    <a:pt x="1" y="305"/>
                  </a:cubicBezTo>
                  <a:cubicBezTo>
                    <a:pt x="1" y="457"/>
                    <a:pt x="153" y="609"/>
                    <a:pt x="335" y="609"/>
                  </a:cubicBezTo>
                  <a:cubicBezTo>
                    <a:pt x="518" y="609"/>
                    <a:pt x="670" y="457"/>
                    <a:pt x="670" y="305"/>
                  </a:cubicBezTo>
                  <a:cubicBezTo>
                    <a:pt x="670" y="122"/>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4" name="Google Shape;32784;p14"/>
            <p:cNvSpPr/>
            <p:nvPr/>
          </p:nvSpPr>
          <p:spPr>
            <a:xfrm>
              <a:off x="1229775" y="3791375"/>
              <a:ext cx="15225" cy="14475"/>
            </a:xfrm>
            <a:custGeom>
              <a:avLst/>
              <a:gdLst/>
              <a:ahLst/>
              <a:cxnLst/>
              <a:rect l="l" t="t" r="r" b="b"/>
              <a:pathLst>
                <a:path w="609" h="579" extrusionOk="0">
                  <a:moveTo>
                    <a:pt x="304" y="1"/>
                  </a:moveTo>
                  <a:cubicBezTo>
                    <a:pt x="152" y="1"/>
                    <a:pt x="0" y="122"/>
                    <a:pt x="0" y="274"/>
                  </a:cubicBezTo>
                  <a:cubicBezTo>
                    <a:pt x="0" y="426"/>
                    <a:pt x="152" y="578"/>
                    <a:pt x="304" y="578"/>
                  </a:cubicBezTo>
                  <a:cubicBezTo>
                    <a:pt x="487" y="578"/>
                    <a:pt x="608" y="426"/>
                    <a:pt x="608" y="274"/>
                  </a:cubicBezTo>
                  <a:cubicBezTo>
                    <a:pt x="608" y="12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5" name="Google Shape;32785;p14"/>
            <p:cNvSpPr/>
            <p:nvPr/>
          </p:nvSpPr>
          <p:spPr>
            <a:xfrm>
              <a:off x="1230525" y="3890925"/>
              <a:ext cx="14475" cy="13700"/>
            </a:xfrm>
            <a:custGeom>
              <a:avLst/>
              <a:gdLst/>
              <a:ahLst/>
              <a:cxnLst/>
              <a:rect l="l" t="t" r="r" b="b"/>
              <a:pathLst>
                <a:path w="579" h="548" extrusionOk="0">
                  <a:moveTo>
                    <a:pt x="274" y="0"/>
                  </a:moveTo>
                  <a:cubicBezTo>
                    <a:pt x="122" y="0"/>
                    <a:pt x="1" y="122"/>
                    <a:pt x="1" y="274"/>
                  </a:cubicBezTo>
                  <a:cubicBezTo>
                    <a:pt x="1" y="426"/>
                    <a:pt x="122" y="548"/>
                    <a:pt x="274" y="548"/>
                  </a:cubicBezTo>
                  <a:cubicBezTo>
                    <a:pt x="426" y="548"/>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6" name="Google Shape;32786;p14"/>
            <p:cNvSpPr/>
            <p:nvPr/>
          </p:nvSpPr>
          <p:spPr>
            <a:xfrm>
              <a:off x="1230525" y="3989700"/>
              <a:ext cx="13700" cy="13725"/>
            </a:xfrm>
            <a:custGeom>
              <a:avLst/>
              <a:gdLst/>
              <a:ahLst/>
              <a:cxnLst/>
              <a:rect l="l" t="t" r="r" b="b"/>
              <a:pathLst>
                <a:path w="548" h="549"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7" name="Google Shape;32787;p14"/>
            <p:cNvSpPr/>
            <p:nvPr/>
          </p:nvSpPr>
          <p:spPr>
            <a:xfrm>
              <a:off x="1231300" y="4089250"/>
              <a:ext cx="12925" cy="12200"/>
            </a:xfrm>
            <a:custGeom>
              <a:avLst/>
              <a:gdLst/>
              <a:ahLst/>
              <a:cxnLst/>
              <a:rect l="l" t="t" r="r" b="b"/>
              <a:pathLst>
                <a:path w="517" h="488" extrusionOk="0">
                  <a:moveTo>
                    <a:pt x="243" y="1"/>
                  </a:moveTo>
                  <a:cubicBezTo>
                    <a:pt x="122" y="1"/>
                    <a:pt x="0" y="122"/>
                    <a:pt x="0" y="244"/>
                  </a:cubicBezTo>
                  <a:cubicBezTo>
                    <a:pt x="0" y="396"/>
                    <a:pt x="122" y="487"/>
                    <a:pt x="243" y="487"/>
                  </a:cubicBezTo>
                  <a:cubicBezTo>
                    <a:pt x="395" y="487"/>
                    <a:pt x="517" y="396"/>
                    <a:pt x="517" y="244"/>
                  </a:cubicBezTo>
                  <a:cubicBezTo>
                    <a:pt x="51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8" name="Google Shape;32788;p14"/>
            <p:cNvSpPr/>
            <p:nvPr/>
          </p:nvSpPr>
          <p:spPr>
            <a:xfrm>
              <a:off x="1231300" y="4188800"/>
              <a:ext cx="12175" cy="11425"/>
            </a:xfrm>
            <a:custGeom>
              <a:avLst/>
              <a:gdLst/>
              <a:ahLst/>
              <a:cxnLst/>
              <a:rect l="l" t="t" r="r" b="b"/>
              <a:pathLst>
                <a:path w="487" h="457" extrusionOk="0">
                  <a:moveTo>
                    <a:pt x="243" y="1"/>
                  </a:moveTo>
                  <a:cubicBezTo>
                    <a:pt x="122" y="1"/>
                    <a:pt x="0" y="122"/>
                    <a:pt x="0" y="244"/>
                  </a:cubicBezTo>
                  <a:cubicBezTo>
                    <a:pt x="0" y="365"/>
                    <a:pt x="122" y="456"/>
                    <a:pt x="243" y="456"/>
                  </a:cubicBezTo>
                  <a:cubicBezTo>
                    <a:pt x="395" y="456"/>
                    <a:pt x="487" y="365"/>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9" name="Google Shape;32789;p14"/>
            <p:cNvSpPr/>
            <p:nvPr/>
          </p:nvSpPr>
          <p:spPr>
            <a:xfrm>
              <a:off x="1231300" y="4288350"/>
              <a:ext cx="12175" cy="10650"/>
            </a:xfrm>
            <a:custGeom>
              <a:avLst/>
              <a:gdLst/>
              <a:ahLst/>
              <a:cxnLst/>
              <a:rect l="l" t="t" r="r" b="b"/>
              <a:pathLst>
                <a:path w="487" h="426" extrusionOk="0">
                  <a:moveTo>
                    <a:pt x="243" y="0"/>
                  </a:moveTo>
                  <a:cubicBezTo>
                    <a:pt x="122" y="0"/>
                    <a:pt x="0" y="92"/>
                    <a:pt x="0" y="213"/>
                  </a:cubicBezTo>
                  <a:cubicBezTo>
                    <a:pt x="0" y="335"/>
                    <a:pt x="122" y="426"/>
                    <a:pt x="243" y="426"/>
                  </a:cubicBezTo>
                  <a:cubicBezTo>
                    <a:pt x="365" y="426"/>
                    <a:pt x="487" y="33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0" name="Google Shape;32790;p14"/>
            <p:cNvSpPr/>
            <p:nvPr/>
          </p:nvSpPr>
          <p:spPr>
            <a:xfrm>
              <a:off x="1232050" y="4387900"/>
              <a:ext cx="10675" cy="10650"/>
            </a:xfrm>
            <a:custGeom>
              <a:avLst/>
              <a:gdLst/>
              <a:ahLst/>
              <a:cxnLst/>
              <a:rect l="l" t="t" r="r" b="b"/>
              <a:pathLst>
                <a:path w="427" h="426" extrusionOk="0">
                  <a:moveTo>
                    <a:pt x="213" y="0"/>
                  </a:moveTo>
                  <a:cubicBezTo>
                    <a:pt x="92" y="0"/>
                    <a:pt x="1" y="91"/>
                    <a:pt x="1" y="213"/>
                  </a:cubicBezTo>
                  <a:cubicBezTo>
                    <a:pt x="1" y="304"/>
                    <a:pt x="92" y="426"/>
                    <a:pt x="213" y="426"/>
                  </a:cubicBezTo>
                  <a:cubicBezTo>
                    <a:pt x="335" y="426"/>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1" name="Google Shape;32791;p14"/>
            <p:cNvSpPr/>
            <p:nvPr/>
          </p:nvSpPr>
          <p:spPr>
            <a:xfrm>
              <a:off x="1232050" y="4487450"/>
              <a:ext cx="10675" cy="9900"/>
            </a:xfrm>
            <a:custGeom>
              <a:avLst/>
              <a:gdLst/>
              <a:ahLst/>
              <a:cxnLst/>
              <a:rect l="l" t="t" r="r" b="b"/>
              <a:pathLst>
                <a:path w="427" h="396" extrusionOk="0">
                  <a:moveTo>
                    <a:pt x="213" y="0"/>
                  </a:moveTo>
                  <a:cubicBezTo>
                    <a:pt x="92" y="0"/>
                    <a:pt x="1" y="61"/>
                    <a:pt x="1" y="182"/>
                  </a:cubicBezTo>
                  <a:cubicBezTo>
                    <a:pt x="1" y="304"/>
                    <a:pt x="92" y="395"/>
                    <a:pt x="213" y="395"/>
                  </a:cubicBezTo>
                  <a:cubicBezTo>
                    <a:pt x="335" y="395"/>
                    <a:pt x="426" y="304"/>
                    <a:pt x="426" y="182"/>
                  </a:cubicBezTo>
                  <a:cubicBezTo>
                    <a:pt x="426" y="6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2" name="Google Shape;32792;p14"/>
            <p:cNvSpPr/>
            <p:nvPr/>
          </p:nvSpPr>
          <p:spPr>
            <a:xfrm>
              <a:off x="1232800" y="4586225"/>
              <a:ext cx="9925" cy="9900"/>
            </a:xfrm>
            <a:custGeom>
              <a:avLst/>
              <a:gdLst/>
              <a:ahLst/>
              <a:cxnLst/>
              <a:rect l="l" t="t" r="r" b="b"/>
              <a:pathLst>
                <a:path w="397" h="396" extrusionOk="0">
                  <a:moveTo>
                    <a:pt x="183" y="0"/>
                  </a:moveTo>
                  <a:cubicBezTo>
                    <a:pt x="92" y="0"/>
                    <a:pt x="1" y="92"/>
                    <a:pt x="1" y="183"/>
                  </a:cubicBezTo>
                  <a:cubicBezTo>
                    <a:pt x="1" y="304"/>
                    <a:pt x="92" y="396"/>
                    <a:pt x="183" y="396"/>
                  </a:cubicBezTo>
                  <a:cubicBezTo>
                    <a:pt x="305" y="396"/>
                    <a:pt x="396" y="304"/>
                    <a:pt x="396" y="183"/>
                  </a:cubicBezTo>
                  <a:cubicBezTo>
                    <a:pt x="396" y="92"/>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3" name="Google Shape;32793;p14"/>
            <p:cNvSpPr/>
            <p:nvPr/>
          </p:nvSpPr>
          <p:spPr>
            <a:xfrm>
              <a:off x="1232800" y="4685775"/>
              <a:ext cx="9150" cy="9125"/>
            </a:xfrm>
            <a:custGeom>
              <a:avLst/>
              <a:gdLst/>
              <a:ahLst/>
              <a:cxnLst/>
              <a:rect l="l" t="t" r="r" b="b"/>
              <a:pathLst>
                <a:path w="366" h="365" extrusionOk="0">
                  <a:moveTo>
                    <a:pt x="183" y="0"/>
                  </a:moveTo>
                  <a:cubicBezTo>
                    <a:pt x="92" y="0"/>
                    <a:pt x="1" y="91"/>
                    <a:pt x="1" y="183"/>
                  </a:cubicBezTo>
                  <a:cubicBezTo>
                    <a:pt x="1" y="274"/>
                    <a:pt x="92" y="365"/>
                    <a:pt x="183" y="365"/>
                  </a:cubicBezTo>
                  <a:cubicBezTo>
                    <a:pt x="305" y="365"/>
                    <a:pt x="366" y="274"/>
                    <a:pt x="366" y="183"/>
                  </a:cubicBezTo>
                  <a:cubicBezTo>
                    <a:pt x="36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4" name="Google Shape;32794;p14"/>
            <p:cNvSpPr/>
            <p:nvPr/>
          </p:nvSpPr>
          <p:spPr>
            <a:xfrm>
              <a:off x="1232800" y="4785325"/>
              <a:ext cx="9150" cy="8375"/>
            </a:xfrm>
            <a:custGeom>
              <a:avLst/>
              <a:gdLst/>
              <a:ahLst/>
              <a:cxnLst/>
              <a:rect l="l" t="t" r="r" b="b"/>
              <a:pathLst>
                <a:path w="366" h="335" extrusionOk="0">
                  <a:moveTo>
                    <a:pt x="183" y="0"/>
                  </a:moveTo>
                  <a:cubicBezTo>
                    <a:pt x="92" y="0"/>
                    <a:pt x="1" y="61"/>
                    <a:pt x="1" y="152"/>
                  </a:cubicBezTo>
                  <a:cubicBezTo>
                    <a:pt x="1" y="243"/>
                    <a:pt x="92" y="334"/>
                    <a:pt x="183" y="334"/>
                  </a:cubicBezTo>
                  <a:cubicBezTo>
                    <a:pt x="275" y="334"/>
                    <a:pt x="366" y="243"/>
                    <a:pt x="366" y="152"/>
                  </a:cubicBezTo>
                  <a:cubicBezTo>
                    <a:pt x="366" y="61"/>
                    <a:pt x="27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5" name="Google Shape;32795;p14"/>
            <p:cNvSpPr/>
            <p:nvPr/>
          </p:nvSpPr>
          <p:spPr>
            <a:xfrm>
              <a:off x="1233575" y="4884850"/>
              <a:ext cx="8375" cy="7625"/>
            </a:xfrm>
            <a:custGeom>
              <a:avLst/>
              <a:gdLst/>
              <a:ahLst/>
              <a:cxnLst/>
              <a:rect l="l" t="t" r="r" b="b"/>
              <a:pathLst>
                <a:path w="335" h="305" extrusionOk="0">
                  <a:moveTo>
                    <a:pt x="152" y="1"/>
                  </a:moveTo>
                  <a:cubicBezTo>
                    <a:pt x="61" y="1"/>
                    <a:pt x="0" y="62"/>
                    <a:pt x="0" y="153"/>
                  </a:cubicBezTo>
                  <a:cubicBezTo>
                    <a:pt x="0" y="214"/>
                    <a:pt x="61" y="305"/>
                    <a:pt x="152" y="305"/>
                  </a:cubicBezTo>
                  <a:cubicBezTo>
                    <a:pt x="244" y="305"/>
                    <a:pt x="335" y="214"/>
                    <a:pt x="335" y="153"/>
                  </a:cubicBezTo>
                  <a:cubicBezTo>
                    <a:pt x="335"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6" name="Google Shape;32796;p14"/>
            <p:cNvSpPr/>
            <p:nvPr/>
          </p:nvSpPr>
          <p:spPr>
            <a:xfrm>
              <a:off x="1233575" y="4983650"/>
              <a:ext cx="7625" cy="7625"/>
            </a:xfrm>
            <a:custGeom>
              <a:avLst/>
              <a:gdLst/>
              <a:ahLst/>
              <a:cxnLst/>
              <a:rect l="l" t="t" r="r" b="b"/>
              <a:pathLst>
                <a:path w="305" h="305"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7" name="Google Shape;32797;p14"/>
            <p:cNvSpPr/>
            <p:nvPr/>
          </p:nvSpPr>
          <p:spPr>
            <a:xfrm>
              <a:off x="1233575" y="5083200"/>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8" name="Google Shape;32798;p14"/>
            <p:cNvSpPr/>
            <p:nvPr/>
          </p:nvSpPr>
          <p:spPr>
            <a:xfrm>
              <a:off x="1234325" y="5182725"/>
              <a:ext cx="6875" cy="6125"/>
            </a:xfrm>
            <a:custGeom>
              <a:avLst/>
              <a:gdLst/>
              <a:ahLst/>
              <a:cxnLst/>
              <a:rect l="l" t="t" r="r" b="b"/>
              <a:pathLst>
                <a:path w="275" h="245" extrusionOk="0">
                  <a:moveTo>
                    <a:pt x="122" y="1"/>
                  </a:moveTo>
                  <a:cubicBezTo>
                    <a:pt x="62" y="1"/>
                    <a:pt x="1" y="31"/>
                    <a:pt x="1" y="123"/>
                  </a:cubicBezTo>
                  <a:cubicBezTo>
                    <a:pt x="1" y="183"/>
                    <a:pt x="62" y="244"/>
                    <a:pt x="122" y="244"/>
                  </a:cubicBezTo>
                  <a:cubicBezTo>
                    <a:pt x="214" y="244"/>
                    <a:pt x="274" y="183"/>
                    <a:pt x="274" y="123"/>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9" name="Google Shape;32799;p14"/>
            <p:cNvSpPr/>
            <p:nvPr/>
          </p:nvSpPr>
          <p:spPr>
            <a:xfrm>
              <a:off x="1234325" y="5281525"/>
              <a:ext cx="6100" cy="6100"/>
            </a:xfrm>
            <a:custGeom>
              <a:avLst/>
              <a:gdLst/>
              <a:ahLst/>
              <a:cxnLst/>
              <a:rect l="l" t="t" r="r" b="b"/>
              <a:pathLst>
                <a:path w="244" h="244" extrusionOk="0">
                  <a:moveTo>
                    <a:pt x="122" y="0"/>
                  </a:moveTo>
                  <a:cubicBezTo>
                    <a:pt x="62" y="0"/>
                    <a:pt x="1" y="61"/>
                    <a:pt x="1" y="122"/>
                  </a:cubicBezTo>
                  <a:cubicBezTo>
                    <a:pt x="1" y="183"/>
                    <a:pt x="62"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0" name="Google Shape;32800;p14"/>
            <p:cNvSpPr/>
            <p:nvPr/>
          </p:nvSpPr>
          <p:spPr>
            <a:xfrm>
              <a:off x="1234325" y="5381075"/>
              <a:ext cx="6100" cy="5325"/>
            </a:xfrm>
            <a:custGeom>
              <a:avLst/>
              <a:gdLst/>
              <a:ahLst/>
              <a:cxnLst/>
              <a:rect l="l" t="t" r="r" b="b"/>
              <a:pathLst>
                <a:path w="244" h="213" extrusionOk="0">
                  <a:moveTo>
                    <a:pt x="122" y="0"/>
                  </a:moveTo>
                  <a:cubicBezTo>
                    <a:pt x="62" y="0"/>
                    <a:pt x="1" y="61"/>
                    <a:pt x="1" y="122"/>
                  </a:cubicBezTo>
                  <a:cubicBezTo>
                    <a:pt x="1" y="183"/>
                    <a:pt x="62"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1" name="Google Shape;32801;p14"/>
            <p:cNvSpPr/>
            <p:nvPr/>
          </p:nvSpPr>
          <p:spPr>
            <a:xfrm>
              <a:off x="1234325" y="5479850"/>
              <a:ext cx="6100" cy="6100"/>
            </a:xfrm>
            <a:custGeom>
              <a:avLst/>
              <a:gdLst/>
              <a:ahLst/>
              <a:cxnLst/>
              <a:rect l="l" t="t" r="r" b="b"/>
              <a:pathLst>
                <a:path w="244" h="244" extrusionOk="0">
                  <a:moveTo>
                    <a:pt x="122" y="1"/>
                  </a:moveTo>
                  <a:cubicBezTo>
                    <a:pt x="62" y="1"/>
                    <a:pt x="1" y="61"/>
                    <a:pt x="1" y="122"/>
                  </a:cubicBezTo>
                  <a:cubicBezTo>
                    <a:pt x="1" y="183"/>
                    <a:pt x="62"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2" name="Google Shape;32802;p14"/>
            <p:cNvSpPr/>
            <p:nvPr/>
          </p:nvSpPr>
          <p:spPr>
            <a:xfrm>
              <a:off x="1235100" y="5579400"/>
              <a:ext cx="5325" cy="5350"/>
            </a:xfrm>
            <a:custGeom>
              <a:avLst/>
              <a:gdLst/>
              <a:ahLst/>
              <a:cxnLst/>
              <a:rect l="l" t="t" r="r" b="b"/>
              <a:pathLst>
                <a:path w="213" h="214" extrusionOk="0">
                  <a:moveTo>
                    <a:pt x="91" y="0"/>
                  </a:moveTo>
                  <a:cubicBezTo>
                    <a:pt x="31" y="0"/>
                    <a:pt x="0" y="61"/>
                    <a:pt x="0" y="92"/>
                  </a:cubicBezTo>
                  <a:cubicBezTo>
                    <a:pt x="0" y="152"/>
                    <a:pt x="31" y="213"/>
                    <a:pt x="91" y="213"/>
                  </a:cubicBezTo>
                  <a:cubicBezTo>
                    <a:pt x="152" y="213"/>
                    <a:pt x="213" y="152"/>
                    <a:pt x="213" y="92"/>
                  </a:cubicBezTo>
                  <a:cubicBezTo>
                    <a:pt x="21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3" name="Google Shape;32803;p14"/>
            <p:cNvSpPr/>
            <p:nvPr/>
          </p:nvSpPr>
          <p:spPr>
            <a:xfrm>
              <a:off x="1235100" y="5678950"/>
              <a:ext cx="4575" cy="4575"/>
            </a:xfrm>
            <a:custGeom>
              <a:avLst/>
              <a:gdLst/>
              <a:ahLst/>
              <a:cxnLst/>
              <a:rect l="l" t="t" r="r" b="b"/>
              <a:pathLst>
                <a:path w="183" h="183" extrusionOk="0">
                  <a:moveTo>
                    <a:pt x="91" y="0"/>
                  </a:moveTo>
                  <a:cubicBezTo>
                    <a:pt x="31" y="0"/>
                    <a:pt x="0" y="31"/>
                    <a:pt x="0" y="91"/>
                  </a:cubicBezTo>
                  <a:cubicBezTo>
                    <a:pt x="0" y="122"/>
                    <a:pt x="31" y="183"/>
                    <a:pt x="91" y="183"/>
                  </a:cubicBezTo>
                  <a:cubicBezTo>
                    <a:pt x="152" y="183"/>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4" name="Google Shape;32804;p14"/>
            <p:cNvSpPr/>
            <p:nvPr/>
          </p:nvSpPr>
          <p:spPr>
            <a:xfrm>
              <a:off x="1235100" y="5778500"/>
              <a:ext cx="4575" cy="3825"/>
            </a:xfrm>
            <a:custGeom>
              <a:avLst/>
              <a:gdLst/>
              <a:ahLst/>
              <a:cxnLst/>
              <a:rect l="l" t="t" r="r" b="b"/>
              <a:pathLst>
                <a:path w="183" h="153" extrusionOk="0">
                  <a:moveTo>
                    <a:pt x="91" y="0"/>
                  </a:moveTo>
                  <a:cubicBezTo>
                    <a:pt x="61" y="0"/>
                    <a:pt x="0" y="30"/>
                    <a:pt x="0" y="61"/>
                  </a:cubicBezTo>
                  <a:cubicBezTo>
                    <a:pt x="0" y="122"/>
                    <a:pt x="61" y="152"/>
                    <a:pt x="91" y="152"/>
                  </a:cubicBezTo>
                  <a:cubicBezTo>
                    <a:pt x="152" y="152"/>
                    <a:pt x="183" y="122"/>
                    <a:pt x="183" y="61"/>
                  </a:cubicBezTo>
                  <a:cubicBezTo>
                    <a:pt x="183" y="30"/>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5" name="Google Shape;32805;p14"/>
            <p:cNvSpPr/>
            <p:nvPr/>
          </p:nvSpPr>
          <p:spPr>
            <a:xfrm>
              <a:off x="1235100" y="5877275"/>
              <a:ext cx="4575" cy="3825"/>
            </a:xfrm>
            <a:custGeom>
              <a:avLst/>
              <a:gdLst/>
              <a:ahLst/>
              <a:cxnLst/>
              <a:rect l="l" t="t" r="r" b="b"/>
              <a:pathLst>
                <a:path w="183" h="153" extrusionOk="0">
                  <a:moveTo>
                    <a:pt x="91" y="1"/>
                  </a:moveTo>
                  <a:cubicBezTo>
                    <a:pt x="61" y="1"/>
                    <a:pt x="0" y="31"/>
                    <a:pt x="0" y="92"/>
                  </a:cubicBezTo>
                  <a:cubicBezTo>
                    <a:pt x="0" y="122"/>
                    <a:pt x="61" y="152"/>
                    <a:pt x="91" y="152"/>
                  </a:cubicBezTo>
                  <a:cubicBezTo>
                    <a:pt x="152" y="152"/>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6" name="Google Shape;32806;p14"/>
            <p:cNvSpPr/>
            <p:nvPr/>
          </p:nvSpPr>
          <p:spPr>
            <a:xfrm>
              <a:off x="1235850" y="5976825"/>
              <a:ext cx="3075" cy="3050"/>
            </a:xfrm>
            <a:custGeom>
              <a:avLst/>
              <a:gdLst/>
              <a:ahLst/>
              <a:cxnLst/>
              <a:rect l="l" t="t" r="r" b="b"/>
              <a:pathLst>
                <a:path w="123" h="122" extrusionOk="0">
                  <a:moveTo>
                    <a:pt x="61" y="0"/>
                  </a:moveTo>
                  <a:cubicBezTo>
                    <a:pt x="31" y="0"/>
                    <a:pt x="1" y="31"/>
                    <a:pt x="1" y="61"/>
                  </a:cubicBezTo>
                  <a:cubicBezTo>
                    <a:pt x="1" y="92"/>
                    <a:pt x="31" y="122"/>
                    <a:pt x="61" y="122"/>
                  </a:cubicBezTo>
                  <a:cubicBezTo>
                    <a:pt x="92" y="12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7" name="Google Shape;32807;p14"/>
            <p:cNvSpPr/>
            <p:nvPr/>
          </p:nvSpPr>
          <p:spPr>
            <a:xfrm>
              <a:off x="1235850" y="6075600"/>
              <a:ext cx="3075" cy="3825"/>
            </a:xfrm>
            <a:custGeom>
              <a:avLst/>
              <a:gdLst/>
              <a:ahLst/>
              <a:cxnLst/>
              <a:rect l="l" t="t" r="r" b="b"/>
              <a:pathLst>
                <a:path w="123" h="153" extrusionOk="0">
                  <a:moveTo>
                    <a:pt x="61" y="1"/>
                  </a:moveTo>
                  <a:cubicBezTo>
                    <a:pt x="31" y="1"/>
                    <a:pt x="1" y="31"/>
                    <a:pt x="1" y="62"/>
                  </a:cubicBezTo>
                  <a:cubicBezTo>
                    <a:pt x="1" y="122"/>
                    <a:pt x="31" y="153"/>
                    <a:pt x="61" y="153"/>
                  </a:cubicBezTo>
                  <a:cubicBezTo>
                    <a:pt x="92" y="153"/>
                    <a:pt x="122" y="12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8" name="Google Shape;32808;p14"/>
            <p:cNvSpPr/>
            <p:nvPr/>
          </p:nvSpPr>
          <p:spPr>
            <a:xfrm>
              <a:off x="1102875" y="302725"/>
              <a:ext cx="59300" cy="55500"/>
            </a:xfrm>
            <a:custGeom>
              <a:avLst/>
              <a:gdLst/>
              <a:ahLst/>
              <a:cxnLst/>
              <a:rect l="l" t="t" r="r" b="b"/>
              <a:pathLst>
                <a:path w="2372" h="2220" extrusionOk="0">
                  <a:moveTo>
                    <a:pt x="1186" y="1"/>
                  </a:moveTo>
                  <a:cubicBezTo>
                    <a:pt x="517" y="1"/>
                    <a:pt x="0" y="487"/>
                    <a:pt x="0" y="1095"/>
                  </a:cubicBezTo>
                  <a:cubicBezTo>
                    <a:pt x="0" y="1703"/>
                    <a:pt x="517" y="2219"/>
                    <a:pt x="1186" y="2219"/>
                  </a:cubicBezTo>
                  <a:cubicBezTo>
                    <a:pt x="1824" y="2219"/>
                    <a:pt x="2371" y="1703"/>
                    <a:pt x="2371" y="1095"/>
                  </a:cubicBezTo>
                  <a:cubicBezTo>
                    <a:pt x="2371" y="48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9" name="Google Shape;32809;p14"/>
            <p:cNvSpPr/>
            <p:nvPr/>
          </p:nvSpPr>
          <p:spPr>
            <a:xfrm>
              <a:off x="1102875" y="401525"/>
              <a:ext cx="59300" cy="55475"/>
            </a:xfrm>
            <a:custGeom>
              <a:avLst/>
              <a:gdLst/>
              <a:ahLst/>
              <a:cxnLst/>
              <a:rect l="l" t="t" r="r" b="b"/>
              <a:pathLst>
                <a:path w="2372" h="2219" extrusionOk="0">
                  <a:moveTo>
                    <a:pt x="1186" y="0"/>
                  </a:moveTo>
                  <a:cubicBezTo>
                    <a:pt x="517" y="0"/>
                    <a:pt x="0" y="486"/>
                    <a:pt x="0" y="1125"/>
                  </a:cubicBezTo>
                  <a:cubicBezTo>
                    <a:pt x="0" y="1733"/>
                    <a:pt x="517" y="2219"/>
                    <a:pt x="1186" y="2219"/>
                  </a:cubicBezTo>
                  <a:cubicBezTo>
                    <a:pt x="1824" y="2219"/>
                    <a:pt x="2371" y="1733"/>
                    <a:pt x="2371" y="1125"/>
                  </a:cubicBezTo>
                  <a:cubicBezTo>
                    <a:pt x="2371"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0" name="Google Shape;32810;p14"/>
            <p:cNvSpPr/>
            <p:nvPr/>
          </p:nvSpPr>
          <p:spPr>
            <a:xfrm>
              <a:off x="1103625" y="501825"/>
              <a:ext cx="57025" cy="53200"/>
            </a:xfrm>
            <a:custGeom>
              <a:avLst/>
              <a:gdLst/>
              <a:ahLst/>
              <a:cxnLst/>
              <a:rect l="l" t="t" r="r" b="b"/>
              <a:pathLst>
                <a:path w="2281" h="2128" extrusionOk="0">
                  <a:moveTo>
                    <a:pt x="1156" y="0"/>
                  </a:moveTo>
                  <a:cubicBezTo>
                    <a:pt x="517" y="0"/>
                    <a:pt x="1" y="456"/>
                    <a:pt x="1" y="1064"/>
                  </a:cubicBezTo>
                  <a:cubicBezTo>
                    <a:pt x="1" y="1672"/>
                    <a:pt x="517" y="2128"/>
                    <a:pt x="1156" y="2128"/>
                  </a:cubicBezTo>
                  <a:cubicBezTo>
                    <a:pt x="1794" y="2128"/>
                    <a:pt x="2280" y="1672"/>
                    <a:pt x="2280" y="1064"/>
                  </a:cubicBezTo>
                  <a:cubicBezTo>
                    <a:pt x="2280" y="456"/>
                    <a:pt x="179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1" name="Google Shape;32811;p14"/>
            <p:cNvSpPr/>
            <p:nvPr/>
          </p:nvSpPr>
          <p:spPr>
            <a:xfrm>
              <a:off x="1104400" y="601375"/>
              <a:ext cx="56250" cy="52450"/>
            </a:xfrm>
            <a:custGeom>
              <a:avLst/>
              <a:gdLst/>
              <a:ahLst/>
              <a:cxnLst/>
              <a:rect l="l" t="t" r="r" b="b"/>
              <a:pathLst>
                <a:path w="2250" h="2098" extrusionOk="0">
                  <a:moveTo>
                    <a:pt x="1125" y="0"/>
                  </a:moveTo>
                  <a:cubicBezTo>
                    <a:pt x="517" y="0"/>
                    <a:pt x="0" y="456"/>
                    <a:pt x="0" y="1033"/>
                  </a:cubicBezTo>
                  <a:cubicBezTo>
                    <a:pt x="0" y="1641"/>
                    <a:pt x="517" y="2097"/>
                    <a:pt x="1125" y="2097"/>
                  </a:cubicBezTo>
                  <a:cubicBezTo>
                    <a:pt x="1733" y="2097"/>
                    <a:pt x="2249" y="1641"/>
                    <a:pt x="2249" y="1033"/>
                  </a:cubicBezTo>
                  <a:cubicBezTo>
                    <a:pt x="2249"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2" name="Google Shape;32812;p14"/>
            <p:cNvSpPr/>
            <p:nvPr/>
          </p:nvSpPr>
          <p:spPr>
            <a:xfrm>
              <a:off x="1105150" y="700900"/>
              <a:ext cx="54725" cy="50950"/>
            </a:xfrm>
            <a:custGeom>
              <a:avLst/>
              <a:gdLst/>
              <a:ahLst/>
              <a:cxnLst/>
              <a:rect l="l" t="t" r="r" b="b"/>
              <a:pathLst>
                <a:path w="2189" h="2038" extrusionOk="0">
                  <a:moveTo>
                    <a:pt x="1095" y="1"/>
                  </a:moveTo>
                  <a:cubicBezTo>
                    <a:pt x="487" y="1"/>
                    <a:pt x="0" y="457"/>
                    <a:pt x="0" y="1034"/>
                  </a:cubicBezTo>
                  <a:cubicBezTo>
                    <a:pt x="0" y="1581"/>
                    <a:pt x="487" y="2037"/>
                    <a:pt x="1095" y="2037"/>
                  </a:cubicBezTo>
                  <a:cubicBezTo>
                    <a:pt x="1703" y="2037"/>
                    <a:pt x="2189" y="1581"/>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3" name="Google Shape;32813;p14"/>
            <p:cNvSpPr/>
            <p:nvPr/>
          </p:nvSpPr>
          <p:spPr>
            <a:xfrm>
              <a:off x="1105900" y="800450"/>
              <a:ext cx="53225" cy="50175"/>
            </a:xfrm>
            <a:custGeom>
              <a:avLst/>
              <a:gdLst/>
              <a:ahLst/>
              <a:cxnLst/>
              <a:rect l="l" t="t" r="r" b="b"/>
              <a:pathLst>
                <a:path w="2129" h="2007" extrusionOk="0">
                  <a:moveTo>
                    <a:pt x="1065" y="1"/>
                  </a:moveTo>
                  <a:cubicBezTo>
                    <a:pt x="487" y="1"/>
                    <a:pt x="1" y="457"/>
                    <a:pt x="1" y="1004"/>
                  </a:cubicBezTo>
                  <a:cubicBezTo>
                    <a:pt x="1" y="1551"/>
                    <a:pt x="48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4" name="Google Shape;32814;p14"/>
            <p:cNvSpPr/>
            <p:nvPr/>
          </p:nvSpPr>
          <p:spPr>
            <a:xfrm>
              <a:off x="1106675" y="900750"/>
              <a:ext cx="51700" cy="47900"/>
            </a:xfrm>
            <a:custGeom>
              <a:avLst/>
              <a:gdLst/>
              <a:ahLst/>
              <a:cxnLst/>
              <a:rect l="l" t="t" r="r" b="b"/>
              <a:pathLst>
                <a:path w="2068" h="1916" extrusionOk="0">
                  <a:moveTo>
                    <a:pt x="1034" y="1"/>
                  </a:moveTo>
                  <a:cubicBezTo>
                    <a:pt x="456" y="1"/>
                    <a:pt x="0" y="426"/>
                    <a:pt x="0" y="974"/>
                  </a:cubicBezTo>
                  <a:cubicBezTo>
                    <a:pt x="0" y="1490"/>
                    <a:pt x="456" y="1916"/>
                    <a:pt x="1034" y="1916"/>
                  </a:cubicBezTo>
                  <a:cubicBezTo>
                    <a:pt x="1581" y="1916"/>
                    <a:pt x="2067" y="1490"/>
                    <a:pt x="2067" y="974"/>
                  </a:cubicBezTo>
                  <a:cubicBezTo>
                    <a:pt x="206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5" name="Google Shape;32815;p14"/>
            <p:cNvSpPr/>
            <p:nvPr/>
          </p:nvSpPr>
          <p:spPr>
            <a:xfrm>
              <a:off x="1107425" y="1000300"/>
              <a:ext cx="50175" cy="47150"/>
            </a:xfrm>
            <a:custGeom>
              <a:avLst/>
              <a:gdLst/>
              <a:ahLst/>
              <a:cxnLst/>
              <a:rect l="l" t="t" r="r" b="b"/>
              <a:pathLst>
                <a:path w="2007" h="1886" extrusionOk="0">
                  <a:moveTo>
                    <a:pt x="1004" y="1"/>
                  </a:moveTo>
                  <a:cubicBezTo>
                    <a:pt x="457" y="1"/>
                    <a:pt x="1" y="426"/>
                    <a:pt x="1" y="943"/>
                  </a:cubicBezTo>
                  <a:cubicBezTo>
                    <a:pt x="1" y="1460"/>
                    <a:pt x="457" y="1885"/>
                    <a:pt x="1004" y="1885"/>
                  </a:cubicBezTo>
                  <a:cubicBezTo>
                    <a:pt x="1551" y="1885"/>
                    <a:pt x="2007" y="1460"/>
                    <a:pt x="2007" y="943"/>
                  </a:cubicBezTo>
                  <a:cubicBezTo>
                    <a:pt x="2007" y="42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6" name="Google Shape;32816;p14"/>
            <p:cNvSpPr/>
            <p:nvPr/>
          </p:nvSpPr>
          <p:spPr>
            <a:xfrm>
              <a:off x="1108200" y="1099850"/>
              <a:ext cx="48650" cy="45625"/>
            </a:xfrm>
            <a:custGeom>
              <a:avLst/>
              <a:gdLst/>
              <a:ahLst/>
              <a:cxnLst/>
              <a:rect l="l" t="t" r="r" b="b"/>
              <a:pathLst>
                <a:path w="1946" h="1825" extrusionOk="0">
                  <a:moveTo>
                    <a:pt x="973" y="1"/>
                  </a:moveTo>
                  <a:cubicBezTo>
                    <a:pt x="426" y="1"/>
                    <a:pt x="0" y="426"/>
                    <a:pt x="0" y="912"/>
                  </a:cubicBezTo>
                  <a:cubicBezTo>
                    <a:pt x="0" y="1429"/>
                    <a:pt x="426" y="1824"/>
                    <a:pt x="973" y="1824"/>
                  </a:cubicBezTo>
                  <a:cubicBezTo>
                    <a:pt x="1489" y="1824"/>
                    <a:pt x="1945" y="1429"/>
                    <a:pt x="1945" y="912"/>
                  </a:cubicBezTo>
                  <a:cubicBezTo>
                    <a:pt x="194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7" name="Google Shape;32817;p14"/>
            <p:cNvSpPr/>
            <p:nvPr/>
          </p:nvSpPr>
          <p:spPr>
            <a:xfrm>
              <a:off x="1108950" y="1200150"/>
              <a:ext cx="47150" cy="44100"/>
            </a:xfrm>
            <a:custGeom>
              <a:avLst/>
              <a:gdLst/>
              <a:ahLst/>
              <a:cxnLst/>
              <a:rect l="l" t="t" r="r" b="b"/>
              <a:pathLst>
                <a:path w="1886" h="1764" extrusionOk="0">
                  <a:moveTo>
                    <a:pt x="943" y="1"/>
                  </a:moveTo>
                  <a:cubicBezTo>
                    <a:pt x="426" y="1"/>
                    <a:pt x="0" y="396"/>
                    <a:pt x="0" y="882"/>
                  </a:cubicBezTo>
                  <a:cubicBezTo>
                    <a:pt x="0" y="1369"/>
                    <a:pt x="426" y="1764"/>
                    <a:pt x="943" y="1764"/>
                  </a:cubicBezTo>
                  <a:cubicBezTo>
                    <a:pt x="1459" y="1764"/>
                    <a:pt x="1885" y="136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8" name="Google Shape;32818;p14"/>
            <p:cNvSpPr/>
            <p:nvPr/>
          </p:nvSpPr>
          <p:spPr>
            <a:xfrm>
              <a:off x="1109700" y="1299700"/>
              <a:ext cx="45625" cy="42575"/>
            </a:xfrm>
            <a:custGeom>
              <a:avLst/>
              <a:gdLst/>
              <a:ahLst/>
              <a:cxnLst/>
              <a:rect l="l" t="t" r="r" b="b"/>
              <a:pathLst>
                <a:path w="1825" h="1703" extrusionOk="0">
                  <a:moveTo>
                    <a:pt x="913" y="1"/>
                  </a:moveTo>
                  <a:cubicBezTo>
                    <a:pt x="396" y="1"/>
                    <a:pt x="1" y="396"/>
                    <a:pt x="1" y="852"/>
                  </a:cubicBezTo>
                  <a:cubicBezTo>
                    <a:pt x="1" y="1338"/>
                    <a:pt x="396" y="1703"/>
                    <a:pt x="913" y="1703"/>
                  </a:cubicBezTo>
                  <a:cubicBezTo>
                    <a:pt x="1399" y="1703"/>
                    <a:pt x="1825" y="1338"/>
                    <a:pt x="1825" y="852"/>
                  </a:cubicBezTo>
                  <a:cubicBezTo>
                    <a:pt x="1825"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9" name="Google Shape;32819;p14"/>
            <p:cNvSpPr/>
            <p:nvPr/>
          </p:nvSpPr>
          <p:spPr>
            <a:xfrm>
              <a:off x="1110475" y="1399250"/>
              <a:ext cx="44100" cy="41825"/>
            </a:xfrm>
            <a:custGeom>
              <a:avLst/>
              <a:gdLst/>
              <a:ahLst/>
              <a:cxnLst/>
              <a:rect l="l" t="t" r="r" b="b"/>
              <a:pathLst>
                <a:path w="1764" h="1673" extrusionOk="0">
                  <a:moveTo>
                    <a:pt x="882" y="0"/>
                  </a:moveTo>
                  <a:cubicBezTo>
                    <a:pt x="395" y="0"/>
                    <a:pt x="0" y="396"/>
                    <a:pt x="0" y="851"/>
                  </a:cubicBezTo>
                  <a:cubicBezTo>
                    <a:pt x="0" y="1307"/>
                    <a:pt x="395" y="1672"/>
                    <a:pt x="882" y="1672"/>
                  </a:cubicBezTo>
                  <a:cubicBezTo>
                    <a:pt x="1368" y="1672"/>
                    <a:pt x="1763" y="1307"/>
                    <a:pt x="1763" y="851"/>
                  </a:cubicBezTo>
                  <a:cubicBezTo>
                    <a:pt x="1763" y="396"/>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0" name="Google Shape;32820;p14"/>
            <p:cNvSpPr/>
            <p:nvPr/>
          </p:nvSpPr>
          <p:spPr>
            <a:xfrm>
              <a:off x="1111225" y="1499550"/>
              <a:ext cx="42575" cy="39550"/>
            </a:xfrm>
            <a:custGeom>
              <a:avLst/>
              <a:gdLst/>
              <a:ahLst/>
              <a:cxnLst/>
              <a:rect l="l" t="t" r="r" b="b"/>
              <a:pathLst>
                <a:path w="1703" h="1582" extrusionOk="0">
                  <a:moveTo>
                    <a:pt x="852" y="1"/>
                  </a:moveTo>
                  <a:cubicBezTo>
                    <a:pt x="365" y="1"/>
                    <a:pt x="1" y="335"/>
                    <a:pt x="1" y="791"/>
                  </a:cubicBezTo>
                  <a:cubicBezTo>
                    <a:pt x="1" y="1247"/>
                    <a:pt x="365" y="1581"/>
                    <a:pt x="852" y="1581"/>
                  </a:cubicBezTo>
                  <a:cubicBezTo>
                    <a:pt x="1308" y="1581"/>
                    <a:pt x="1703" y="1247"/>
                    <a:pt x="1703" y="791"/>
                  </a:cubicBezTo>
                  <a:cubicBezTo>
                    <a:pt x="1703" y="33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1" name="Google Shape;32821;p14"/>
            <p:cNvSpPr/>
            <p:nvPr/>
          </p:nvSpPr>
          <p:spPr>
            <a:xfrm>
              <a:off x="1112000" y="1599100"/>
              <a:ext cx="41050" cy="38775"/>
            </a:xfrm>
            <a:custGeom>
              <a:avLst/>
              <a:gdLst/>
              <a:ahLst/>
              <a:cxnLst/>
              <a:rect l="l" t="t" r="r" b="b"/>
              <a:pathLst>
                <a:path w="1642" h="1551" extrusionOk="0">
                  <a:moveTo>
                    <a:pt x="821" y="0"/>
                  </a:moveTo>
                  <a:cubicBezTo>
                    <a:pt x="365" y="0"/>
                    <a:pt x="0" y="335"/>
                    <a:pt x="0" y="760"/>
                  </a:cubicBezTo>
                  <a:cubicBezTo>
                    <a:pt x="0" y="1216"/>
                    <a:pt x="365" y="1551"/>
                    <a:pt x="821" y="1551"/>
                  </a:cubicBezTo>
                  <a:cubicBezTo>
                    <a:pt x="1277" y="1551"/>
                    <a:pt x="1641" y="1216"/>
                    <a:pt x="1641" y="760"/>
                  </a:cubicBezTo>
                  <a:cubicBezTo>
                    <a:pt x="1641" y="33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2" name="Google Shape;32822;p14"/>
            <p:cNvSpPr/>
            <p:nvPr/>
          </p:nvSpPr>
          <p:spPr>
            <a:xfrm>
              <a:off x="1112000" y="1698650"/>
              <a:ext cx="40300" cy="38025"/>
            </a:xfrm>
            <a:custGeom>
              <a:avLst/>
              <a:gdLst/>
              <a:ahLst/>
              <a:cxnLst/>
              <a:rect l="l" t="t" r="r" b="b"/>
              <a:pathLst>
                <a:path w="1612" h="1521" extrusionOk="0">
                  <a:moveTo>
                    <a:pt x="821" y="0"/>
                  </a:moveTo>
                  <a:cubicBezTo>
                    <a:pt x="365" y="0"/>
                    <a:pt x="0" y="335"/>
                    <a:pt x="0" y="760"/>
                  </a:cubicBezTo>
                  <a:cubicBezTo>
                    <a:pt x="0" y="1186"/>
                    <a:pt x="365" y="1520"/>
                    <a:pt x="821" y="1520"/>
                  </a:cubicBezTo>
                  <a:cubicBezTo>
                    <a:pt x="1246" y="1520"/>
                    <a:pt x="1611" y="1186"/>
                    <a:pt x="1611" y="760"/>
                  </a:cubicBezTo>
                  <a:cubicBezTo>
                    <a:pt x="1611" y="33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3" name="Google Shape;32823;p14"/>
            <p:cNvSpPr/>
            <p:nvPr/>
          </p:nvSpPr>
          <p:spPr>
            <a:xfrm>
              <a:off x="1112750" y="1798200"/>
              <a:ext cx="39550" cy="36500"/>
            </a:xfrm>
            <a:custGeom>
              <a:avLst/>
              <a:gdLst/>
              <a:ahLst/>
              <a:cxnLst/>
              <a:rect l="l" t="t" r="r" b="b"/>
              <a:pathLst>
                <a:path w="1582" h="1460" extrusionOk="0">
                  <a:moveTo>
                    <a:pt x="791" y="0"/>
                  </a:moveTo>
                  <a:cubicBezTo>
                    <a:pt x="365" y="0"/>
                    <a:pt x="0" y="334"/>
                    <a:pt x="0" y="730"/>
                  </a:cubicBezTo>
                  <a:cubicBezTo>
                    <a:pt x="0" y="1155"/>
                    <a:pt x="365" y="1459"/>
                    <a:pt x="791" y="1459"/>
                  </a:cubicBezTo>
                  <a:cubicBezTo>
                    <a:pt x="1216" y="1459"/>
                    <a:pt x="1581" y="1155"/>
                    <a:pt x="1581" y="730"/>
                  </a:cubicBezTo>
                  <a:cubicBezTo>
                    <a:pt x="1581" y="334"/>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4" name="Google Shape;32824;p14"/>
            <p:cNvSpPr/>
            <p:nvPr/>
          </p:nvSpPr>
          <p:spPr>
            <a:xfrm>
              <a:off x="1113500" y="1897725"/>
              <a:ext cx="37275" cy="35750"/>
            </a:xfrm>
            <a:custGeom>
              <a:avLst/>
              <a:gdLst/>
              <a:ahLst/>
              <a:cxnLst/>
              <a:rect l="l" t="t" r="r" b="b"/>
              <a:pathLst>
                <a:path w="1491" h="1430" extrusionOk="0">
                  <a:moveTo>
                    <a:pt x="761" y="1"/>
                  </a:moveTo>
                  <a:cubicBezTo>
                    <a:pt x="335" y="1"/>
                    <a:pt x="1" y="335"/>
                    <a:pt x="1" y="730"/>
                  </a:cubicBezTo>
                  <a:cubicBezTo>
                    <a:pt x="1" y="1095"/>
                    <a:pt x="335" y="1429"/>
                    <a:pt x="761" y="1429"/>
                  </a:cubicBezTo>
                  <a:cubicBezTo>
                    <a:pt x="1156" y="1429"/>
                    <a:pt x="1490" y="1095"/>
                    <a:pt x="1490" y="730"/>
                  </a:cubicBezTo>
                  <a:cubicBezTo>
                    <a:pt x="1490" y="33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5" name="Google Shape;32825;p14"/>
            <p:cNvSpPr/>
            <p:nvPr/>
          </p:nvSpPr>
          <p:spPr>
            <a:xfrm>
              <a:off x="1114275" y="1998050"/>
              <a:ext cx="36500" cy="33450"/>
            </a:xfrm>
            <a:custGeom>
              <a:avLst/>
              <a:gdLst/>
              <a:ahLst/>
              <a:cxnLst/>
              <a:rect l="l" t="t" r="r" b="b"/>
              <a:pathLst>
                <a:path w="1460" h="1338" extrusionOk="0">
                  <a:moveTo>
                    <a:pt x="730" y="0"/>
                  </a:moveTo>
                  <a:cubicBezTo>
                    <a:pt x="335" y="0"/>
                    <a:pt x="0" y="304"/>
                    <a:pt x="0" y="669"/>
                  </a:cubicBezTo>
                  <a:cubicBezTo>
                    <a:pt x="0" y="1034"/>
                    <a:pt x="335" y="1338"/>
                    <a:pt x="730" y="1338"/>
                  </a:cubicBezTo>
                  <a:cubicBezTo>
                    <a:pt x="1125" y="1338"/>
                    <a:pt x="1459" y="1034"/>
                    <a:pt x="1459" y="66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6" name="Google Shape;32826;p14"/>
            <p:cNvSpPr/>
            <p:nvPr/>
          </p:nvSpPr>
          <p:spPr>
            <a:xfrm>
              <a:off x="1115025" y="2097575"/>
              <a:ext cx="34975" cy="32700"/>
            </a:xfrm>
            <a:custGeom>
              <a:avLst/>
              <a:gdLst/>
              <a:ahLst/>
              <a:cxnLst/>
              <a:rect l="l" t="t" r="r" b="b"/>
              <a:pathLst>
                <a:path w="1399" h="1308" extrusionOk="0">
                  <a:moveTo>
                    <a:pt x="700" y="1"/>
                  </a:moveTo>
                  <a:cubicBezTo>
                    <a:pt x="305" y="1"/>
                    <a:pt x="1" y="274"/>
                    <a:pt x="1" y="639"/>
                  </a:cubicBezTo>
                  <a:cubicBezTo>
                    <a:pt x="1" y="1004"/>
                    <a:pt x="305" y="1308"/>
                    <a:pt x="700" y="1308"/>
                  </a:cubicBezTo>
                  <a:cubicBezTo>
                    <a:pt x="1095" y="1308"/>
                    <a:pt x="1399" y="1004"/>
                    <a:pt x="1399" y="639"/>
                  </a:cubicBezTo>
                  <a:cubicBezTo>
                    <a:pt x="1399" y="27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7" name="Google Shape;32827;p14"/>
            <p:cNvSpPr/>
            <p:nvPr/>
          </p:nvSpPr>
          <p:spPr>
            <a:xfrm>
              <a:off x="1115800" y="219712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33" y="1277"/>
                    <a:pt x="1337" y="973"/>
                    <a:pt x="1337" y="639"/>
                  </a:cubicBezTo>
                  <a:cubicBezTo>
                    <a:pt x="133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8" name="Google Shape;32828;p14"/>
            <p:cNvSpPr/>
            <p:nvPr/>
          </p:nvSpPr>
          <p:spPr>
            <a:xfrm>
              <a:off x="1115800" y="2296675"/>
              <a:ext cx="32700" cy="30425"/>
            </a:xfrm>
            <a:custGeom>
              <a:avLst/>
              <a:gdLst/>
              <a:ahLst/>
              <a:cxnLst/>
              <a:rect l="l" t="t" r="r" b="b"/>
              <a:pathLst>
                <a:path w="1308" h="1217" extrusionOk="0">
                  <a:moveTo>
                    <a:pt x="669" y="1"/>
                  </a:moveTo>
                  <a:cubicBezTo>
                    <a:pt x="304" y="1"/>
                    <a:pt x="0" y="274"/>
                    <a:pt x="0" y="608"/>
                  </a:cubicBezTo>
                  <a:cubicBezTo>
                    <a:pt x="0" y="943"/>
                    <a:pt x="304" y="1216"/>
                    <a:pt x="669" y="1216"/>
                  </a:cubicBezTo>
                  <a:cubicBezTo>
                    <a:pt x="1033" y="1216"/>
                    <a:pt x="1307" y="943"/>
                    <a:pt x="1307" y="608"/>
                  </a:cubicBezTo>
                  <a:cubicBezTo>
                    <a:pt x="130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9" name="Google Shape;32829;p14"/>
            <p:cNvSpPr/>
            <p:nvPr/>
          </p:nvSpPr>
          <p:spPr>
            <a:xfrm>
              <a:off x="1117300" y="2396225"/>
              <a:ext cx="30425" cy="29650"/>
            </a:xfrm>
            <a:custGeom>
              <a:avLst/>
              <a:gdLst/>
              <a:ahLst/>
              <a:cxnLst/>
              <a:rect l="l" t="t" r="r" b="b"/>
              <a:pathLst>
                <a:path w="1217" h="1186" extrusionOk="0">
                  <a:moveTo>
                    <a:pt x="609" y="0"/>
                  </a:moveTo>
                  <a:cubicBezTo>
                    <a:pt x="274" y="0"/>
                    <a:pt x="1" y="274"/>
                    <a:pt x="1" y="608"/>
                  </a:cubicBezTo>
                  <a:cubicBezTo>
                    <a:pt x="1" y="912"/>
                    <a:pt x="274" y="1186"/>
                    <a:pt x="609" y="1186"/>
                  </a:cubicBezTo>
                  <a:cubicBezTo>
                    <a:pt x="943" y="1186"/>
                    <a:pt x="1217" y="912"/>
                    <a:pt x="1217" y="608"/>
                  </a:cubicBezTo>
                  <a:cubicBezTo>
                    <a:pt x="1217" y="27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0" name="Google Shape;32830;p14"/>
            <p:cNvSpPr/>
            <p:nvPr/>
          </p:nvSpPr>
          <p:spPr>
            <a:xfrm>
              <a:off x="1117300" y="2496525"/>
              <a:ext cx="29675" cy="27375"/>
            </a:xfrm>
            <a:custGeom>
              <a:avLst/>
              <a:gdLst/>
              <a:ahLst/>
              <a:cxnLst/>
              <a:rect l="l" t="t" r="r" b="b"/>
              <a:pathLst>
                <a:path w="1187" h="1095" extrusionOk="0">
                  <a:moveTo>
                    <a:pt x="609" y="1"/>
                  </a:moveTo>
                  <a:cubicBezTo>
                    <a:pt x="274" y="1"/>
                    <a:pt x="1" y="244"/>
                    <a:pt x="1" y="548"/>
                  </a:cubicBezTo>
                  <a:cubicBezTo>
                    <a:pt x="1" y="852"/>
                    <a:pt x="274" y="1095"/>
                    <a:pt x="609" y="1095"/>
                  </a:cubicBezTo>
                  <a:cubicBezTo>
                    <a:pt x="943" y="1095"/>
                    <a:pt x="1186" y="852"/>
                    <a:pt x="1186" y="548"/>
                  </a:cubicBezTo>
                  <a:cubicBezTo>
                    <a:pt x="118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1" name="Google Shape;32831;p14"/>
            <p:cNvSpPr/>
            <p:nvPr/>
          </p:nvSpPr>
          <p:spPr>
            <a:xfrm>
              <a:off x="1118075" y="2595325"/>
              <a:ext cx="28900" cy="28125"/>
            </a:xfrm>
            <a:custGeom>
              <a:avLst/>
              <a:gdLst/>
              <a:ahLst/>
              <a:cxnLst/>
              <a:rect l="l" t="t" r="r" b="b"/>
              <a:pathLst>
                <a:path w="1156" h="1125" extrusionOk="0">
                  <a:moveTo>
                    <a:pt x="578" y="0"/>
                  </a:moveTo>
                  <a:cubicBezTo>
                    <a:pt x="243" y="0"/>
                    <a:pt x="0" y="243"/>
                    <a:pt x="0" y="547"/>
                  </a:cubicBezTo>
                  <a:cubicBezTo>
                    <a:pt x="0" y="851"/>
                    <a:pt x="243" y="1125"/>
                    <a:pt x="578" y="1125"/>
                  </a:cubicBezTo>
                  <a:cubicBezTo>
                    <a:pt x="882" y="112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2" name="Google Shape;32832;p14"/>
            <p:cNvSpPr/>
            <p:nvPr/>
          </p:nvSpPr>
          <p:spPr>
            <a:xfrm>
              <a:off x="1118825" y="2695625"/>
              <a:ext cx="27375" cy="25850"/>
            </a:xfrm>
            <a:custGeom>
              <a:avLst/>
              <a:gdLst/>
              <a:ahLst/>
              <a:cxnLst/>
              <a:rect l="l" t="t" r="r" b="b"/>
              <a:pathLst>
                <a:path w="1095" h="1034" extrusionOk="0">
                  <a:moveTo>
                    <a:pt x="548" y="0"/>
                  </a:moveTo>
                  <a:cubicBezTo>
                    <a:pt x="244" y="0"/>
                    <a:pt x="1" y="213"/>
                    <a:pt x="1" y="517"/>
                  </a:cubicBezTo>
                  <a:cubicBezTo>
                    <a:pt x="1" y="791"/>
                    <a:pt x="24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3" name="Google Shape;32833;p14"/>
            <p:cNvSpPr/>
            <p:nvPr/>
          </p:nvSpPr>
          <p:spPr>
            <a:xfrm>
              <a:off x="1118825" y="2795175"/>
              <a:ext cx="26625" cy="25100"/>
            </a:xfrm>
            <a:custGeom>
              <a:avLst/>
              <a:gdLst/>
              <a:ahLst/>
              <a:cxnLst/>
              <a:rect l="l" t="t" r="r" b="b"/>
              <a:pathLst>
                <a:path w="1065" h="1004" extrusionOk="0">
                  <a:moveTo>
                    <a:pt x="548" y="0"/>
                  </a:moveTo>
                  <a:cubicBezTo>
                    <a:pt x="244" y="0"/>
                    <a:pt x="1" y="213"/>
                    <a:pt x="1" y="486"/>
                  </a:cubicBezTo>
                  <a:cubicBezTo>
                    <a:pt x="1" y="760"/>
                    <a:pt x="244" y="1003"/>
                    <a:pt x="548" y="1003"/>
                  </a:cubicBezTo>
                  <a:cubicBezTo>
                    <a:pt x="852" y="1003"/>
                    <a:pt x="1064" y="760"/>
                    <a:pt x="1064" y="486"/>
                  </a:cubicBezTo>
                  <a:cubicBezTo>
                    <a:pt x="1064"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4" name="Google Shape;32834;p14"/>
            <p:cNvSpPr/>
            <p:nvPr/>
          </p:nvSpPr>
          <p:spPr>
            <a:xfrm>
              <a:off x="1119600" y="2894700"/>
              <a:ext cx="25850" cy="24350"/>
            </a:xfrm>
            <a:custGeom>
              <a:avLst/>
              <a:gdLst/>
              <a:ahLst/>
              <a:cxnLst/>
              <a:rect l="l" t="t" r="r" b="b"/>
              <a:pathLst>
                <a:path w="1034" h="974" extrusionOk="0">
                  <a:moveTo>
                    <a:pt x="517" y="1"/>
                  </a:moveTo>
                  <a:cubicBezTo>
                    <a:pt x="243" y="1"/>
                    <a:pt x="0" y="214"/>
                    <a:pt x="0" y="487"/>
                  </a:cubicBezTo>
                  <a:cubicBezTo>
                    <a:pt x="0" y="730"/>
                    <a:pt x="243" y="974"/>
                    <a:pt x="517" y="974"/>
                  </a:cubicBezTo>
                  <a:cubicBezTo>
                    <a:pt x="790" y="974"/>
                    <a:pt x="1033" y="730"/>
                    <a:pt x="1033" y="487"/>
                  </a:cubicBezTo>
                  <a:cubicBezTo>
                    <a:pt x="1033" y="214"/>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5" name="Google Shape;32835;p14"/>
            <p:cNvSpPr/>
            <p:nvPr/>
          </p:nvSpPr>
          <p:spPr>
            <a:xfrm>
              <a:off x="1120350" y="2994250"/>
              <a:ext cx="24350" cy="22825"/>
            </a:xfrm>
            <a:custGeom>
              <a:avLst/>
              <a:gdLst/>
              <a:ahLst/>
              <a:cxnLst/>
              <a:rect l="l" t="t" r="r" b="b"/>
              <a:pathLst>
                <a:path w="974" h="913" extrusionOk="0">
                  <a:moveTo>
                    <a:pt x="487" y="1"/>
                  </a:moveTo>
                  <a:cubicBezTo>
                    <a:pt x="213" y="1"/>
                    <a:pt x="0" y="213"/>
                    <a:pt x="0" y="457"/>
                  </a:cubicBezTo>
                  <a:cubicBezTo>
                    <a:pt x="0" y="700"/>
                    <a:pt x="213" y="913"/>
                    <a:pt x="487" y="913"/>
                  </a:cubicBezTo>
                  <a:cubicBezTo>
                    <a:pt x="760" y="913"/>
                    <a:pt x="973" y="700"/>
                    <a:pt x="973" y="45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6" name="Google Shape;32836;p14"/>
            <p:cNvSpPr/>
            <p:nvPr/>
          </p:nvSpPr>
          <p:spPr>
            <a:xfrm>
              <a:off x="1121100" y="3093800"/>
              <a:ext cx="22825" cy="22050"/>
            </a:xfrm>
            <a:custGeom>
              <a:avLst/>
              <a:gdLst/>
              <a:ahLst/>
              <a:cxnLst/>
              <a:rect l="l" t="t" r="r" b="b"/>
              <a:pathLst>
                <a:path w="913" h="882" extrusionOk="0">
                  <a:moveTo>
                    <a:pt x="457" y="1"/>
                  </a:moveTo>
                  <a:cubicBezTo>
                    <a:pt x="183" y="1"/>
                    <a:pt x="1" y="183"/>
                    <a:pt x="1" y="426"/>
                  </a:cubicBezTo>
                  <a:cubicBezTo>
                    <a:pt x="1" y="669"/>
                    <a:pt x="183" y="882"/>
                    <a:pt x="457" y="882"/>
                  </a:cubicBezTo>
                  <a:cubicBezTo>
                    <a:pt x="700" y="88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7" name="Google Shape;32837;p14"/>
            <p:cNvSpPr/>
            <p:nvPr/>
          </p:nvSpPr>
          <p:spPr>
            <a:xfrm>
              <a:off x="1121100" y="3193350"/>
              <a:ext cx="22825" cy="21300"/>
            </a:xfrm>
            <a:custGeom>
              <a:avLst/>
              <a:gdLst/>
              <a:ahLst/>
              <a:cxnLst/>
              <a:rect l="l" t="t" r="r" b="b"/>
              <a:pathLst>
                <a:path w="913" h="852" extrusionOk="0">
                  <a:moveTo>
                    <a:pt x="457" y="0"/>
                  </a:moveTo>
                  <a:cubicBezTo>
                    <a:pt x="214" y="0"/>
                    <a:pt x="1" y="183"/>
                    <a:pt x="1" y="426"/>
                  </a:cubicBezTo>
                  <a:cubicBezTo>
                    <a:pt x="1" y="669"/>
                    <a:pt x="214" y="851"/>
                    <a:pt x="457" y="851"/>
                  </a:cubicBezTo>
                  <a:cubicBezTo>
                    <a:pt x="700" y="851"/>
                    <a:pt x="913" y="669"/>
                    <a:pt x="913" y="426"/>
                  </a:cubicBezTo>
                  <a:cubicBezTo>
                    <a:pt x="913" y="18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8" name="Google Shape;32838;p14"/>
            <p:cNvSpPr/>
            <p:nvPr/>
          </p:nvSpPr>
          <p:spPr>
            <a:xfrm>
              <a:off x="1121100" y="3292125"/>
              <a:ext cx="22075" cy="21300"/>
            </a:xfrm>
            <a:custGeom>
              <a:avLst/>
              <a:gdLst/>
              <a:ahLst/>
              <a:cxnLst/>
              <a:rect l="l" t="t" r="r" b="b"/>
              <a:pathLst>
                <a:path w="883" h="852" extrusionOk="0">
                  <a:moveTo>
                    <a:pt x="457" y="1"/>
                  </a:moveTo>
                  <a:cubicBezTo>
                    <a:pt x="214" y="1"/>
                    <a:pt x="1" y="214"/>
                    <a:pt x="1" y="426"/>
                  </a:cubicBezTo>
                  <a:cubicBezTo>
                    <a:pt x="1" y="669"/>
                    <a:pt x="214" y="852"/>
                    <a:pt x="457" y="852"/>
                  </a:cubicBezTo>
                  <a:cubicBezTo>
                    <a:pt x="700" y="852"/>
                    <a:pt x="882" y="669"/>
                    <a:pt x="882" y="426"/>
                  </a:cubicBezTo>
                  <a:cubicBezTo>
                    <a:pt x="882" y="214"/>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9" name="Google Shape;32839;p14"/>
            <p:cNvSpPr/>
            <p:nvPr/>
          </p:nvSpPr>
          <p:spPr>
            <a:xfrm>
              <a:off x="1121875" y="3392425"/>
              <a:ext cx="21300" cy="19800"/>
            </a:xfrm>
            <a:custGeom>
              <a:avLst/>
              <a:gdLst/>
              <a:ahLst/>
              <a:cxnLst/>
              <a:rect l="l" t="t" r="r" b="b"/>
              <a:pathLst>
                <a:path w="852" h="792" extrusionOk="0">
                  <a:moveTo>
                    <a:pt x="426" y="1"/>
                  </a:moveTo>
                  <a:cubicBezTo>
                    <a:pt x="183" y="1"/>
                    <a:pt x="0" y="153"/>
                    <a:pt x="0" y="396"/>
                  </a:cubicBezTo>
                  <a:cubicBezTo>
                    <a:pt x="0" y="609"/>
                    <a:pt x="183" y="791"/>
                    <a:pt x="426" y="791"/>
                  </a:cubicBezTo>
                  <a:cubicBezTo>
                    <a:pt x="639" y="791"/>
                    <a:pt x="851" y="609"/>
                    <a:pt x="851" y="396"/>
                  </a:cubicBezTo>
                  <a:cubicBezTo>
                    <a:pt x="851" y="15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0" name="Google Shape;32840;p14"/>
            <p:cNvSpPr/>
            <p:nvPr/>
          </p:nvSpPr>
          <p:spPr>
            <a:xfrm>
              <a:off x="1122625" y="3491975"/>
              <a:ext cx="19775" cy="18275"/>
            </a:xfrm>
            <a:custGeom>
              <a:avLst/>
              <a:gdLst/>
              <a:ahLst/>
              <a:cxnLst/>
              <a:rect l="l" t="t" r="r" b="b"/>
              <a:pathLst>
                <a:path w="791" h="731" extrusionOk="0">
                  <a:moveTo>
                    <a:pt x="396" y="1"/>
                  </a:moveTo>
                  <a:cubicBezTo>
                    <a:pt x="183" y="1"/>
                    <a:pt x="1" y="153"/>
                    <a:pt x="1" y="366"/>
                  </a:cubicBezTo>
                  <a:cubicBezTo>
                    <a:pt x="1" y="578"/>
                    <a:pt x="183" y="730"/>
                    <a:pt x="396" y="730"/>
                  </a:cubicBezTo>
                  <a:cubicBezTo>
                    <a:pt x="609" y="730"/>
                    <a:pt x="791" y="57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1" name="Google Shape;32841;p14"/>
            <p:cNvSpPr/>
            <p:nvPr/>
          </p:nvSpPr>
          <p:spPr>
            <a:xfrm>
              <a:off x="1122625" y="3591525"/>
              <a:ext cx="19775" cy="17500"/>
            </a:xfrm>
            <a:custGeom>
              <a:avLst/>
              <a:gdLst/>
              <a:ahLst/>
              <a:cxnLst/>
              <a:rect l="l" t="t" r="r" b="b"/>
              <a:pathLst>
                <a:path w="791" h="700" extrusionOk="0">
                  <a:moveTo>
                    <a:pt x="396" y="1"/>
                  </a:moveTo>
                  <a:cubicBezTo>
                    <a:pt x="183" y="1"/>
                    <a:pt x="1" y="153"/>
                    <a:pt x="1" y="335"/>
                  </a:cubicBezTo>
                  <a:cubicBezTo>
                    <a:pt x="1" y="548"/>
                    <a:pt x="183" y="700"/>
                    <a:pt x="396" y="700"/>
                  </a:cubicBezTo>
                  <a:cubicBezTo>
                    <a:pt x="609" y="700"/>
                    <a:pt x="791" y="548"/>
                    <a:pt x="791" y="335"/>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2" name="Google Shape;32842;p14"/>
            <p:cNvSpPr/>
            <p:nvPr/>
          </p:nvSpPr>
          <p:spPr>
            <a:xfrm>
              <a:off x="1123375" y="3691075"/>
              <a:ext cx="18275" cy="16750"/>
            </a:xfrm>
            <a:custGeom>
              <a:avLst/>
              <a:gdLst/>
              <a:ahLst/>
              <a:cxnLst/>
              <a:rect l="l" t="t" r="r" b="b"/>
              <a:pathLst>
                <a:path w="731" h="670" extrusionOk="0">
                  <a:moveTo>
                    <a:pt x="366" y="0"/>
                  </a:moveTo>
                  <a:cubicBezTo>
                    <a:pt x="153" y="0"/>
                    <a:pt x="1" y="152"/>
                    <a:pt x="1" y="335"/>
                  </a:cubicBezTo>
                  <a:cubicBezTo>
                    <a:pt x="1" y="517"/>
                    <a:pt x="153" y="669"/>
                    <a:pt x="366" y="669"/>
                  </a:cubicBezTo>
                  <a:cubicBezTo>
                    <a:pt x="548" y="669"/>
                    <a:pt x="730" y="51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3" name="Google Shape;32843;p14"/>
            <p:cNvSpPr/>
            <p:nvPr/>
          </p:nvSpPr>
          <p:spPr>
            <a:xfrm>
              <a:off x="1123375" y="3789850"/>
              <a:ext cx="17525" cy="16750"/>
            </a:xfrm>
            <a:custGeom>
              <a:avLst/>
              <a:gdLst/>
              <a:ahLst/>
              <a:cxnLst/>
              <a:rect l="l" t="t" r="r" b="b"/>
              <a:pathLst>
                <a:path w="701" h="670" extrusionOk="0">
                  <a:moveTo>
                    <a:pt x="366" y="1"/>
                  </a:moveTo>
                  <a:cubicBezTo>
                    <a:pt x="153" y="1"/>
                    <a:pt x="1" y="153"/>
                    <a:pt x="1" y="335"/>
                  </a:cubicBezTo>
                  <a:cubicBezTo>
                    <a:pt x="1" y="518"/>
                    <a:pt x="153" y="670"/>
                    <a:pt x="366" y="670"/>
                  </a:cubicBezTo>
                  <a:cubicBezTo>
                    <a:pt x="548" y="670"/>
                    <a:pt x="700" y="518"/>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4" name="Google Shape;32844;p14"/>
            <p:cNvSpPr/>
            <p:nvPr/>
          </p:nvSpPr>
          <p:spPr>
            <a:xfrm>
              <a:off x="1124150" y="3890175"/>
              <a:ext cx="16750" cy="15200"/>
            </a:xfrm>
            <a:custGeom>
              <a:avLst/>
              <a:gdLst/>
              <a:ahLst/>
              <a:cxnLst/>
              <a:rect l="l" t="t" r="r" b="b"/>
              <a:pathLst>
                <a:path w="670" h="608" extrusionOk="0">
                  <a:moveTo>
                    <a:pt x="335" y="0"/>
                  </a:moveTo>
                  <a:cubicBezTo>
                    <a:pt x="152" y="0"/>
                    <a:pt x="0" y="122"/>
                    <a:pt x="0" y="304"/>
                  </a:cubicBezTo>
                  <a:cubicBezTo>
                    <a:pt x="0" y="456"/>
                    <a:pt x="152"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5" name="Google Shape;32845;p14"/>
            <p:cNvSpPr/>
            <p:nvPr/>
          </p:nvSpPr>
          <p:spPr>
            <a:xfrm>
              <a:off x="1124900" y="3988950"/>
              <a:ext cx="15225" cy="15225"/>
            </a:xfrm>
            <a:custGeom>
              <a:avLst/>
              <a:gdLst/>
              <a:ahLst/>
              <a:cxnLst/>
              <a:rect l="l" t="t" r="r" b="b"/>
              <a:pathLst>
                <a:path w="609" h="609" extrusionOk="0">
                  <a:moveTo>
                    <a:pt x="305" y="1"/>
                  </a:moveTo>
                  <a:cubicBezTo>
                    <a:pt x="122" y="1"/>
                    <a:pt x="1" y="152"/>
                    <a:pt x="1" y="304"/>
                  </a:cubicBezTo>
                  <a:cubicBezTo>
                    <a:pt x="1" y="456"/>
                    <a:pt x="122" y="608"/>
                    <a:pt x="305" y="608"/>
                  </a:cubicBezTo>
                  <a:cubicBezTo>
                    <a:pt x="487" y="608"/>
                    <a:pt x="609" y="456"/>
                    <a:pt x="609" y="304"/>
                  </a:cubicBezTo>
                  <a:cubicBezTo>
                    <a:pt x="609" y="15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6" name="Google Shape;32846;p14"/>
            <p:cNvSpPr/>
            <p:nvPr/>
          </p:nvSpPr>
          <p:spPr>
            <a:xfrm>
              <a:off x="1124900" y="4088500"/>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57" y="578"/>
                    <a:pt x="609" y="456"/>
                    <a:pt x="609" y="274"/>
                  </a:cubicBezTo>
                  <a:cubicBezTo>
                    <a:pt x="609"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7" name="Google Shape;32847;p14"/>
            <p:cNvSpPr/>
            <p:nvPr/>
          </p:nvSpPr>
          <p:spPr>
            <a:xfrm>
              <a:off x="1124900" y="4188050"/>
              <a:ext cx="14475" cy="13700"/>
            </a:xfrm>
            <a:custGeom>
              <a:avLst/>
              <a:gdLst/>
              <a:ahLst/>
              <a:cxnLst/>
              <a:rect l="l" t="t" r="r" b="b"/>
              <a:pathLst>
                <a:path w="579" h="548" extrusionOk="0">
                  <a:moveTo>
                    <a:pt x="305" y="0"/>
                  </a:moveTo>
                  <a:cubicBezTo>
                    <a:pt x="153" y="0"/>
                    <a:pt x="1" y="122"/>
                    <a:pt x="1" y="274"/>
                  </a:cubicBezTo>
                  <a:cubicBezTo>
                    <a:pt x="1" y="426"/>
                    <a:pt x="153" y="547"/>
                    <a:pt x="305" y="547"/>
                  </a:cubicBezTo>
                  <a:cubicBezTo>
                    <a:pt x="457" y="547"/>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8" name="Google Shape;32848;p14"/>
            <p:cNvSpPr/>
            <p:nvPr/>
          </p:nvSpPr>
          <p:spPr>
            <a:xfrm>
              <a:off x="1125675" y="4287575"/>
              <a:ext cx="13700" cy="12950"/>
            </a:xfrm>
            <a:custGeom>
              <a:avLst/>
              <a:gdLst/>
              <a:ahLst/>
              <a:cxnLst/>
              <a:rect l="l" t="t" r="r" b="b"/>
              <a:pathLst>
                <a:path w="548" h="518" extrusionOk="0">
                  <a:moveTo>
                    <a:pt x="274" y="1"/>
                  </a:moveTo>
                  <a:cubicBezTo>
                    <a:pt x="122" y="1"/>
                    <a:pt x="0" y="123"/>
                    <a:pt x="0" y="244"/>
                  </a:cubicBezTo>
                  <a:cubicBezTo>
                    <a:pt x="0" y="396"/>
                    <a:pt x="122" y="518"/>
                    <a:pt x="274" y="518"/>
                  </a:cubicBezTo>
                  <a:cubicBezTo>
                    <a:pt x="426" y="518"/>
                    <a:pt x="547" y="396"/>
                    <a:pt x="547" y="244"/>
                  </a:cubicBezTo>
                  <a:cubicBezTo>
                    <a:pt x="547" y="123"/>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9" name="Google Shape;32849;p14"/>
            <p:cNvSpPr/>
            <p:nvPr/>
          </p:nvSpPr>
          <p:spPr>
            <a:xfrm>
              <a:off x="1125675" y="4387125"/>
              <a:ext cx="12925" cy="12200"/>
            </a:xfrm>
            <a:custGeom>
              <a:avLst/>
              <a:gdLst/>
              <a:ahLst/>
              <a:cxnLst/>
              <a:rect l="l" t="t" r="r" b="b"/>
              <a:pathLst>
                <a:path w="517"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0" name="Google Shape;32850;p14"/>
            <p:cNvSpPr/>
            <p:nvPr/>
          </p:nvSpPr>
          <p:spPr>
            <a:xfrm>
              <a:off x="1126425" y="4485925"/>
              <a:ext cx="12175" cy="12175"/>
            </a:xfrm>
            <a:custGeom>
              <a:avLst/>
              <a:gdLst/>
              <a:ahLst/>
              <a:cxnLst/>
              <a:rect l="l" t="t" r="r" b="b"/>
              <a:pathLst>
                <a:path w="487" h="487" extrusionOk="0">
                  <a:moveTo>
                    <a:pt x="244" y="0"/>
                  </a:moveTo>
                  <a:cubicBezTo>
                    <a:pt x="92" y="0"/>
                    <a:pt x="1" y="122"/>
                    <a:pt x="1" y="243"/>
                  </a:cubicBezTo>
                  <a:cubicBezTo>
                    <a:pt x="1" y="365"/>
                    <a:pt x="92" y="487"/>
                    <a:pt x="244" y="487"/>
                  </a:cubicBezTo>
                  <a:cubicBezTo>
                    <a:pt x="365" y="487"/>
                    <a:pt x="487" y="365"/>
                    <a:pt x="487" y="243"/>
                  </a:cubicBezTo>
                  <a:cubicBezTo>
                    <a:pt x="487" y="12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1" name="Google Shape;32851;p14"/>
            <p:cNvSpPr/>
            <p:nvPr/>
          </p:nvSpPr>
          <p:spPr>
            <a:xfrm>
              <a:off x="1126425" y="4585475"/>
              <a:ext cx="12175" cy="11400"/>
            </a:xfrm>
            <a:custGeom>
              <a:avLst/>
              <a:gdLst/>
              <a:ahLst/>
              <a:cxnLst/>
              <a:rect l="l" t="t" r="r" b="b"/>
              <a:pathLst>
                <a:path w="487" h="456" extrusionOk="0">
                  <a:moveTo>
                    <a:pt x="244" y="0"/>
                  </a:moveTo>
                  <a:cubicBezTo>
                    <a:pt x="122" y="0"/>
                    <a:pt x="1" y="91"/>
                    <a:pt x="1" y="213"/>
                  </a:cubicBezTo>
                  <a:cubicBezTo>
                    <a:pt x="1" y="334"/>
                    <a:pt x="122" y="456"/>
                    <a:pt x="244" y="456"/>
                  </a:cubicBezTo>
                  <a:cubicBezTo>
                    <a:pt x="365" y="456"/>
                    <a:pt x="487" y="334"/>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2" name="Google Shape;32852;p14"/>
            <p:cNvSpPr/>
            <p:nvPr/>
          </p:nvSpPr>
          <p:spPr>
            <a:xfrm>
              <a:off x="1127175" y="4685000"/>
              <a:ext cx="10675" cy="10675"/>
            </a:xfrm>
            <a:custGeom>
              <a:avLst/>
              <a:gdLst/>
              <a:ahLst/>
              <a:cxnLst/>
              <a:rect l="l" t="t" r="r" b="b"/>
              <a:pathLst>
                <a:path w="427" h="427" extrusionOk="0">
                  <a:moveTo>
                    <a:pt x="214" y="1"/>
                  </a:moveTo>
                  <a:cubicBezTo>
                    <a:pt x="92" y="1"/>
                    <a:pt x="1" y="92"/>
                    <a:pt x="1" y="214"/>
                  </a:cubicBezTo>
                  <a:cubicBezTo>
                    <a:pt x="1" y="335"/>
                    <a:pt x="92" y="426"/>
                    <a:pt x="214" y="426"/>
                  </a:cubicBezTo>
                  <a:cubicBezTo>
                    <a:pt x="335" y="426"/>
                    <a:pt x="427" y="335"/>
                    <a:pt x="427" y="214"/>
                  </a:cubicBezTo>
                  <a:cubicBezTo>
                    <a:pt x="42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3" name="Google Shape;32853;p14"/>
            <p:cNvSpPr/>
            <p:nvPr/>
          </p:nvSpPr>
          <p:spPr>
            <a:xfrm>
              <a:off x="1127175" y="4784550"/>
              <a:ext cx="9925" cy="9150"/>
            </a:xfrm>
            <a:custGeom>
              <a:avLst/>
              <a:gdLst/>
              <a:ahLst/>
              <a:cxnLst/>
              <a:rect l="l" t="t" r="r" b="b"/>
              <a:pathLst>
                <a:path w="397" h="366" extrusionOk="0">
                  <a:moveTo>
                    <a:pt x="214" y="1"/>
                  </a:moveTo>
                  <a:cubicBezTo>
                    <a:pt x="92" y="1"/>
                    <a:pt x="1" y="92"/>
                    <a:pt x="1" y="183"/>
                  </a:cubicBezTo>
                  <a:cubicBezTo>
                    <a:pt x="1" y="305"/>
                    <a:pt x="92" y="365"/>
                    <a:pt x="214" y="365"/>
                  </a:cubicBezTo>
                  <a:cubicBezTo>
                    <a:pt x="305" y="365"/>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4" name="Google Shape;32854;p14"/>
            <p:cNvSpPr/>
            <p:nvPr/>
          </p:nvSpPr>
          <p:spPr>
            <a:xfrm>
              <a:off x="1127175" y="4884100"/>
              <a:ext cx="9925" cy="9150"/>
            </a:xfrm>
            <a:custGeom>
              <a:avLst/>
              <a:gdLst/>
              <a:ahLst/>
              <a:cxnLst/>
              <a:rect l="l" t="t" r="r" b="b"/>
              <a:pathLst>
                <a:path w="397" h="366" extrusionOk="0">
                  <a:moveTo>
                    <a:pt x="214" y="1"/>
                  </a:moveTo>
                  <a:cubicBezTo>
                    <a:pt x="92" y="1"/>
                    <a:pt x="1" y="61"/>
                    <a:pt x="1" y="183"/>
                  </a:cubicBezTo>
                  <a:cubicBezTo>
                    <a:pt x="1" y="274"/>
                    <a:pt x="92" y="365"/>
                    <a:pt x="214" y="365"/>
                  </a:cubicBezTo>
                  <a:cubicBezTo>
                    <a:pt x="305" y="365"/>
                    <a:pt x="396" y="274"/>
                    <a:pt x="396" y="183"/>
                  </a:cubicBezTo>
                  <a:cubicBezTo>
                    <a:pt x="396" y="61"/>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5" name="Google Shape;32855;p14"/>
            <p:cNvSpPr/>
            <p:nvPr/>
          </p:nvSpPr>
          <p:spPr>
            <a:xfrm>
              <a:off x="1127950" y="4982875"/>
              <a:ext cx="9150" cy="9150"/>
            </a:xfrm>
            <a:custGeom>
              <a:avLst/>
              <a:gdLst/>
              <a:ahLst/>
              <a:cxnLst/>
              <a:rect l="l" t="t" r="r" b="b"/>
              <a:pathLst>
                <a:path w="366" h="366" extrusionOk="0">
                  <a:moveTo>
                    <a:pt x="183" y="1"/>
                  </a:moveTo>
                  <a:cubicBezTo>
                    <a:pt x="61" y="1"/>
                    <a:pt x="0" y="92"/>
                    <a:pt x="0" y="183"/>
                  </a:cubicBezTo>
                  <a:cubicBezTo>
                    <a:pt x="0" y="274"/>
                    <a:pt x="61" y="366"/>
                    <a:pt x="183" y="366"/>
                  </a:cubicBezTo>
                  <a:cubicBezTo>
                    <a:pt x="274" y="366"/>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6" name="Google Shape;32856;p14"/>
            <p:cNvSpPr/>
            <p:nvPr/>
          </p:nvSpPr>
          <p:spPr>
            <a:xfrm>
              <a:off x="1127950" y="5082425"/>
              <a:ext cx="9150" cy="8400"/>
            </a:xfrm>
            <a:custGeom>
              <a:avLst/>
              <a:gdLst/>
              <a:ahLst/>
              <a:cxnLst/>
              <a:rect l="l" t="t" r="r" b="b"/>
              <a:pathLst>
                <a:path w="366" h="336" extrusionOk="0">
                  <a:moveTo>
                    <a:pt x="183" y="1"/>
                  </a:moveTo>
                  <a:cubicBezTo>
                    <a:pt x="92" y="1"/>
                    <a:pt x="0" y="62"/>
                    <a:pt x="0" y="153"/>
                  </a:cubicBezTo>
                  <a:cubicBezTo>
                    <a:pt x="0" y="244"/>
                    <a:pt x="92" y="335"/>
                    <a:pt x="183" y="335"/>
                  </a:cubicBezTo>
                  <a:cubicBezTo>
                    <a:pt x="274" y="335"/>
                    <a:pt x="365" y="24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7" name="Google Shape;32857;p14"/>
            <p:cNvSpPr/>
            <p:nvPr/>
          </p:nvSpPr>
          <p:spPr>
            <a:xfrm>
              <a:off x="1127950" y="5181975"/>
              <a:ext cx="8375" cy="7625"/>
            </a:xfrm>
            <a:custGeom>
              <a:avLst/>
              <a:gdLst/>
              <a:ahLst/>
              <a:cxnLst/>
              <a:rect l="l" t="t" r="r" b="b"/>
              <a:pathLst>
                <a:path w="335" h="305" extrusionOk="0">
                  <a:moveTo>
                    <a:pt x="183" y="1"/>
                  </a:moveTo>
                  <a:cubicBezTo>
                    <a:pt x="92" y="1"/>
                    <a:pt x="0" y="61"/>
                    <a:pt x="0" y="153"/>
                  </a:cubicBezTo>
                  <a:cubicBezTo>
                    <a:pt x="0"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8" name="Google Shape;32858;p14"/>
            <p:cNvSpPr/>
            <p:nvPr/>
          </p:nvSpPr>
          <p:spPr>
            <a:xfrm>
              <a:off x="1128700" y="5281525"/>
              <a:ext cx="7625" cy="6850"/>
            </a:xfrm>
            <a:custGeom>
              <a:avLst/>
              <a:gdLst/>
              <a:ahLst/>
              <a:cxnLst/>
              <a:rect l="l" t="t" r="r" b="b"/>
              <a:pathLst>
                <a:path w="305" h="274" extrusionOk="0">
                  <a:moveTo>
                    <a:pt x="153" y="0"/>
                  </a:moveTo>
                  <a:cubicBezTo>
                    <a:pt x="62" y="0"/>
                    <a:pt x="1" y="61"/>
                    <a:pt x="1" y="122"/>
                  </a:cubicBezTo>
                  <a:cubicBezTo>
                    <a:pt x="1" y="213"/>
                    <a:pt x="6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9" name="Google Shape;32859;p14"/>
            <p:cNvSpPr/>
            <p:nvPr/>
          </p:nvSpPr>
          <p:spPr>
            <a:xfrm>
              <a:off x="1128700" y="5380300"/>
              <a:ext cx="7625" cy="6875"/>
            </a:xfrm>
            <a:custGeom>
              <a:avLst/>
              <a:gdLst/>
              <a:ahLst/>
              <a:cxnLst/>
              <a:rect l="l" t="t" r="r" b="b"/>
              <a:pathLst>
                <a:path w="305" h="275" extrusionOk="0">
                  <a:moveTo>
                    <a:pt x="153" y="1"/>
                  </a:moveTo>
                  <a:cubicBezTo>
                    <a:pt x="62" y="1"/>
                    <a:pt x="1" y="62"/>
                    <a:pt x="1" y="153"/>
                  </a:cubicBezTo>
                  <a:cubicBezTo>
                    <a:pt x="1" y="214"/>
                    <a:pt x="6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0" name="Google Shape;32860;p14"/>
            <p:cNvSpPr/>
            <p:nvPr/>
          </p:nvSpPr>
          <p:spPr>
            <a:xfrm>
              <a:off x="1129475" y="5479850"/>
              <a:ext cx="6100" cy="6100"/>
            </a:xfrm>
            <a:custGeom>
              <a:avLst/>
              <a:gdLst/>
              <a:ahLst/>
              <a:cxnLst/>
              <a:rect l="l" t="t" r="r" b="b"/>
              <a:pathLst>
                <a:path w="244" h="244" extrusionOk="0">
                  <a:moveTo>
                    <a:pt x="122" y="1"/>
                  </a:moveTo>
                  <a:cubicBezTo>
                    <a:pt x="61" y="1"/>
                    <a:pt x="0" y="61"/>
                    <a:pt x="0" y="122"/>
                  </a:cubicBezTo>
                  <a:cubicBezTo>
                    <a:pt x="0" y="183"/>
                    <a:pt x="61" y="244"/>
                    <a:pt x="122" y="244"/>
                  </a:cubicBezTo>
                  <a:cubicBezTo>
                    <a:pt x="183" y="244"/>
                    <a:pt x="243" y="183"/>
                    <a:pt x="243" y="122"/>
                  </a:cubicBezTo>
                  <a:cubicBezTo>
                    <a:pt x="24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1" name="Google Shape;32861;p14"/>
            <p:cNvSpPr/>
            <p:nvPr/>
          </p:nvSpPr>
          <p:spPr>
            <a:xfrm>
              <a:off x="1129475" y="5578650"/>
              <a:ext cx="6100" cy="6100"/>
            </a:xfrm>
            <a:custGeom>
              <a:avLst/>
              <a:gdLst/>
              <a:ahLst/>
              <a:cxnLst/>
              <a:rect l="l" t="t" r="r" b="b"/>
              <a:pathLst>
                <a:path w="244" h="244" extrusionOk="0">
                  <a:moveTo>
                    <a:pt x="122" y="0"/>
                  </a:moveTo>
                  <a:cubicBezTo>
                    <a:pt x="61" y="0"/>
                    <a:pt x="0" y="61"/>
                    <a:pt x="0" y="122"/>
                  </a:cubicBezTo>
                  <a:cubicBezTo>
                    <a:pt x="0" y="213"/>
                    <a:pt x="61" y="243"/>
                    <a:pt x="122" y="243"/>
                  </a:cubicBezTo>
                  <a:cubicBezTo>
                    <a:pt x="183" y="243"/>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2" name="Google Shape;32862;p14"/>
            <p:cNvSpPr/>
            <p:nvPr/>
          </p:nvSpPr>
          <p:spPr>
            <a:xfrm>
              <a:off x="1129475" y="567817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3" name="Google Shape;32863;p14"/>
            <p:cNvSpPr/>
            <p:nvPr/>
          </p:nvSpPr>
          <p:spPr>
            <a:xfrm>
              <a:off x="1129475" y="5777725"/>
              <a:ext cx="5325" cy="5350"/>
            </a:xfrm>
            <a:custGeom>
              <a:avLst/>
              <a:gdLst/>
              <a:ahLst/>
              <a:cxnLst/>
              <a:rect l="l" t="t" r="r" b="b"/>
              <a:pathLst>
                <a:path w="213" h="214" extrusionOk="0">
                  <a:moveTo>
                    <a:pt x="122" y="1"/>
                  </a:moveTo>
                  <a:cubicBezTo>
                    <a:pt x="61" y="1"/>
                    <a:pt x="0" y="31"/>
                    <a:pt x="0" y="92"/>
                  </a:cubicBezTo>
                  <a:cubicBezTo>
                    <a:pt x="0" y="153"/>
                    <a:pt x="61" y="213"/>
                    <a:pt x="122" y="213"/>
                  </a:cubicBezTo>
                  <a:cubicBezTo>
                    <a:pt x="183" y="21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4" name="Google Shape;32864;p14"/>
            <p:cNvSpPr/>
            <p:nvPr/>
          </p:nvSpPr>
          <p:spPr>
            <a:xfrm>
              <a:off x="1129475" y="5876525"/>
              <a:ext cx="5325" cy="5325"/>
            </a:xfrm>
            <a:custGeom>
              <a:avLst/>
              <a:gdLst/>
              <a:ahLst/>
              <a:cxnLst/>
              <a:rect l="l" t="t" r="r" b="b"/>
              <a:pathLst>
                <a:path w="213" h="213" extrusionOk="0">
                  <a:moveTo>
                    <a:pt x="122" y="0"/>
                  </a:moveTo>
                  <a:cubicBezTo>
                    <a:pt x="61" y="0"/>
                    <a:pt x="0" y="61"/>
                    <a:pt x="0" y="122"/>
                  </a:cubicBezTo>
                  <a:cubicBezTo>
                    <a:pt x="0" y="152"/>
                    <a:pt x="61" y="213"/>
                    <a:pt x="122" y="213"/>
                  </a:cubicBezTo>
                  <a:cubicBezTo>
                    <a:pt x="183" y="213"/>
                    <a:pt x="213" y="152"/>
                    <a:pt x="213" y="122"/>
                  </a:cubicBezTo>
                  <a:cubicBezTo>
                    <a:pt x="21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5" name="Google Shape;32865;p14"/>
            <p:cNvSpPr/>
            <p:nvPr/>
          </p:nvSpPr>
          <p:spPr>
            <a:xfrm>
              <a:off x="1130225" y="5976050"/>
              <a:ext cx="4575" cy="4600"/>
            </a:xfrm>
            <a:custGeom>
              <a:avLst/>
              <a:gdLst/>
              <a:ahLst/>
              <a:cxnLst/>
              <a:rect l="l" t="t" r="r" b="b"/>
              <a:pathLst>
                <a:path w="183" h="184" extrusionOk="0">
                  <a:moveTo>
                    <a:pt x="92" y="1"/>
                  </a:moveTo>
                  <a:cubicBezTo>
                    <a:pt x="31" y="1"/>
                    <a:pt x="1" y="31"/>
                    <a:pt x="1" y="92"/>
                  </a:cubicBezTo>
                  <a:cubicBezTo>
                    <a:pt x="1" y="153"/>
                    <a:pt x="31" y="183"/>
                    <a:pt x="92" y="183"/>
                  </a:cubicBezTo>
                  <a:cubicBezTo>
                    <a:pt x="153" y="183"/>
                    <a:pt x="183" y="153"/>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6" name="Google Shape;32866;p14"/>
            <p:cNvSpPr/>
            <p:nvPr/>
          </p:nvSpPr>
          <p:spPr>
            <a:xfrm>
              <a:off x="1130225" y="6075600"/>
              <a:ext cx="4575" cy="3825"/>
            </a:xfrm>
            <a:custGeom>
              <a:avLst/>
              <a:gdLst/>
              <a:ahLst/>
              <a:cxnLst/>
              <a:rect l="l" t="t" r="r" b="b"/>
              <a:pathLst>
                <a:path w="183" h="153" extrusionOk="0">
                  <a:moveTo>
                    <a:pt x="92" y="1"/>
                  </a:moveTo>
                  <a:cubicBezTo>
                    <a:pt x="31" y="1"/>
                    <a:pt x="1" y="31"/>
                    <a:pt x="1" y="62"/>
                  </a:cubicBezTo>
                  <a:cubicBezTo>
                    <a:pt x="1" y="122"/>
                    <a:pt x="31" y="153"/>
                    <a:pt x="92" y="153"/>
                  </a:cubicBezTo>
                  <a:cubicBezTo>
                    <a:pt x="122" y="153"/>
                    <a:pt x="183" y="12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7" name="Google Shape;32867;p14"/>
            <p:cNvSpPr/>
            <p:nvPr/>
          </p:nvSpPr>
          <p:spPr>
            <a:xfrm>
              <a:off x="995725" y="300450"/>
              <a:ext cx="63100" cy="60050"/>
            </a:xfrm>
            <a:custGeom>
              <a:avLst/>
              <a:gdLst/>
              <a:ahLst/>
              <a:cxnLst/>
              <a:rect l="l" t="t" r="r" b="b"/>
              <a:pathLst>
                <a:path w="2524" h="2402" extrusionOk="0">
                  <a:moveTo>
                    <a:pt x="1277" y="0"/>
                  </a:moveTo>
                  <a:cubicBezTo>
                    <a:pt x="548" y="0"/>
                    <a:pt x="1" y="517"/>
                    <a:pt x="1" y="1186"/>
                  </a:cubicBezTo>
                  <a:cubicBezTo>
                    <a:pt x="1" y="1855"/>
                    <a:pt x="548" y="2402"/>
                    <a:pt x="1277" y="2402"/>
                  </a:cubicBezTo>
                  <a:cubicBezTo>
                    <a:pt x="1976" y="2402"/>
                    <a:pt x="2523" y="1855"/>
                    <a:pt x="2523" y="1186"/>
                  </a:cubicBezTo>
                  <a:cubicBezTo>
                    <a:pt x="252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8" name="Google Shape;32868;p14"/>
            <p:cNvSpPr/>
            <p:nvPr/>
          </p:nvSpPr>
          <p:spPr>
            <a:xfrm>
              <a:off x="995725" y="399225"/>
              <a:ext cx="63100" cy="60075"/>
            </a:xfrm>
            <a:custGeom>
              <a:avLst/>
              <a:gdLst/>
              <a:ahLst/>
              <a:cxnLst/>
              <a:rect l="l" t="t" r="r" b="b"/>
              <a:pathLst>
                <a:path w="2524" h="2403" extrusionOk="0">
                  <a:moveTo>
                    <a:pt x="1277" y="1"/>
                  </a:moveTo>
                  <a:cubicBezTo>
                    <a:pt x="548" y="1"/>
                    <a:pt x="1" y="548"/>
                    <a:pt x="1" y="1217"/>
                  </a:cubicBezTo>
                  <a:cubicBezTo>
                    <a:pt x="1" y="1855"/>
                    <a:pt x="548" y="2402"/>
                    <a:pt x="1277" y="2402"/>
                  </a:cubicBezTo>
                  <a:cubicBezTo>
                    <a:pt x="1976" y="2402"/>
                    <a:pt x="2523" y="1855"/>
                    <a:pt x="2523" y="1217"/>
                  </a:cubicBezTo>
                  <a:cubicBezTo>
                    <a:pt x="2523" y="548"/>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9" name="Google Shape;32869;p14"/>
            <p:cNvSpPr/>
            <p:nvPr/>
          </p:nvSpPr>
          <p:spPr>
            <a:xfrm>
              <a:off x="996475" y="499550"/>
              <a:ext cx="61575" cy="57775"/>
            </a:xfrm>
            <a:custGeom>
              <a:avLst/>
              <a:gdLst/>
              <a:ahLst/>
              <a:cxnLst/>
              <a:rect l="l" t="t" r="r" b="b"/>
              <a:pathLst>
                <a:path w="2463" h="2311" extrusionOk="0">
                  <a:moveTo>
                    <a:pt x="1247" y="0"/>
                  </a:moveTo>
                  <a:cubicBezTo>
                    <a:pt x="548" y="0"/>
                    <a:pt x="1" y="517"/>
                    <a:pt x="1" y="1155"/>
                  </a:cubicBezTo>
                  <a:cubicBezTo>
                    <a:pt x="1" y="1793"/>
                    <a:pt x="548" y="2310"/>
                    <a:pt x="1247" y="2310"/>
                  </a:cubicBezTo>
                  <a:cubicBezTo>
                    <a:pt x="1916" y="2310"/>
                    <a:pt x="2463" y="1793"/>
                    <a:pt x="2463" y="1155"/>
                  </a:cubicBezTo>
                  <a:cubicBezTo>
                    <a:pt x="2463" y="51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0" name="Google Shape;32870;p14"/>
            <p:cNvSpPr/>
            <p:nvPr/>
          </p:nvSpPr>
          <p:spPr>
            <a:xfrm>
              <a:off x="997250" y="599075"/>
              <a:ext cx="60050" cy="56275"/>
            </a:xfrm>
            <a:custGeom>
              <a:avLst/>
              <a:gdLst/>
              <a:ahLst/>
              <a:cxnLst/>
              <a:rect l="l" t="t" r="r" b="b"/>
              <a:pathLst>
                <a:path w="2402" h="2251" extrusionOk="0">
                  <a:moveTo>
                    <a:pt x="1216" y="1"/>
                  </a:moveTo>
                  <a:cubicBezTo>
                    <a:pt x="547" y="1"/>
                    <a:pt x="0" y="518"/>
                    <a:pt x="0" y="1125"/>
                  </a:cubicBezTo>
                  <a:cubicBezTo>
                    <a:pt x="0" y="1764"/>
                    <a:pt x="547" y="2250"/>
                    <a:pt x="1216" y="2250"/>
                  </a:cubicBezTo>
                  <a:cubicBezTo>
                    <a:pt x="1854" y="2250"/>
                    <a:pt x="2402" y="1764"/>
                    <a:pt x="2402" y="1125"/>
                  </a:cubicBezTo>
                  <a:cubicBezTo>
                    <a:pt x="2402" y="518"/>
                    <a:pt x="1854"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1" name="Google Shape;32871;p14"/>
            <p:cNvSpPr/>
            <p:nvPr/>
          </p:nvSpPr>
          <p:spPr>
            <a:xfrm>
              <a:off x="998000" y="698625"/>
              <a:ext cx="58550" cy="55500"/>
            </a:xfrm>
            <a:custGeom>
              <a:avLst/>
              <a:gdLst/>
              <a:ahLst/>
              <a:cxnLst/>
              <a:rect l="l" t="t" r="r" b="b"/>
              <a:pathLst>
                <a:path w="2342" h="2220" extrusionOk="0">
                  <a:moveTo>
                    <a:pt x="1186" y="1"/>
                  </a:moveTo>
                  <a:cubicBezTo>
                    <a:pt x="517" y="1"/>
                    <a:pt x="1" y="517"/>
                    <a:pt x="1" y="1125"/>
                  </a:cubicBezTo>
                  <a:cubicBezTo>
                    <a:pt x="1" y="1733"/>
                    <a:pt x="517" y="2220"/>
                    <a:pt x="1186" y="2220"/>
                  </a:cubicBezTo>
                  <a:cubicBezTo>
                    <a:pt x="1824" y="2220"/>
                    <a:pt x="2341" y="1733"/>
                    <a:pt x="2341" y="1125"/>
                  </a:cubicBezTo>
                  <a:cubicBezTo>
                    <a:pt x="234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2" name="Google Shape;32872;p14"/>
            <p:cNvSpPr/>
            <p:nvPr/>
          </p:nvSpPr>
          <p:spPr>
            <a:xfrm>
              <a:off x="998775" y="798925"/>
              <a:ext cx="57000" cy="53225"/>
            </a:xfrm>
            <a:custGeom>
              <a:avLst/>
              <a:gdLst/>
              <a:ahLst/>
              <a:cxnLst/>
              <a:rect l="l" t="t" r="r" b="b"/>
              <a:pathLst>
                <a:path w="2280" h="2129" extrusionOk="0">
                  <a:moveTo>
                    <a:pt x="1155" y="1"/>
                  </a:moveTo>
                  <a:cubicBezTo>
                    <a:pt x="517" y="1"/>
                    <a:pt x="0" y="487"/>
                    <a:pt x="0" y="1065"/>
                  </a:cubicBezTo>
                  <a:cubicBezTo>
                    <a:pt x="0" y="1673"/>
                    <a:pt x="517" y="2129"/>
                    <a:pt x="1155" y="2129"/>
                  </a:cubicBezTo>
                  <a:cubicBezTo>
                    <a:pt x="1763" y="2129"/>
                    <a:pt x="2280" y="1673"/>
                    <a:pt x="2280" y="1065"/>
                  </a:cubicBezTo>
                  <a:cubicBezTo>
                    <a:pt x="2280" y="487"/>
                    <a:pt x="176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3" name="Google Shape;32873;p14"/>
            <p:cNvSpPr/>
            <p:nvPr/>
          </p:nvSpPr>
          <p:spPr>
            <a:xfrm>
              <a:off x="999525" y="898475"/>
              <a:ext cx="55500" cy="52475"/>
            </a:xfrm>
            <a:custGeom>
              <a:avLst/>
              <a:gdLst/>
              <a:ahLst/>
              <a:cxnLst/>
              <a:rect l="l" t="t" r="r" b="b"/>
              <a:pathLst>
                <a:path w="2220" h="2099" extrusionOk="0">
                  <a:moveTo>
                    <a:pt x="1125" y="1"/>
                  </a:moveTo>
                  <a:cubicBezTo>
                    <a:pt x="487" y="1"/>
                    <a:pt x="0" y="457"/>
                    <a:pt x="0" y="1065"/>
                  </a:cubicBezTo>
                  <a:cubicBezTo>
                    <a:pt x="0" y="1642"/>
                    <a:pt x="487" y="2098"/>
                    <a:pt x="1125" y="2098"/>
                  </a:cubicBezTo>
                  <a:cubicBezTo>
                    <a:pt x="1733" y="2098"/>
                    <a:pt x="2219" y="1642"/>
                    <a:pt x="2219" y="1065"/>
                  </a:cubicBezTo>
                  <a:cubicBezTo>
                    <a:pt x="2219" y="45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4" name="Google Shape;32874;p14"/>
            <p:cNvSpPr/>
            <p:nvPr/>
          </p:nvSpPr>
          <p:spPr>
            <a:xfrm>
              <a:off x="1000275" y="998775"/>
              <a:ext cx="53975" cy="50200"/>
            </a:xfrm>
            <a:custGeom>
              <a:avLst/>
              <a:gdLst/>
              <a:ahLst/>
              <a:cxnLst/>
              <a:rect l="l" t="t" r="r" b="b"/>
              <a:pathLst>
                <a:path w="2159" h="2008" extrusionOk="0">
                  <a:moveTo>
                    <a:pt x="1095" y="1"/>
                  </a:moveTo>
                  <a:cubicBezTo>
                    <a:pt x="487" y="1"/>
                    <a:pt x="1" y="457"/>
                    <a:pt x="1" y="1004"/>
                  </a:cubicBezTo>
                  <a:cubicBezTo>
                    <a:pt x="1" y="1551"/>
                    <a:pt x="487" y="2007"/>
                    <a:pt x="1095" y="2007"/>
                  </a:cubicBezTo>
                  <a:cubicBezTo>
                    <a:pt x="1673" y="2007"/>
                    <a:pt x="2159" y="1551"/>
                    <a:pt x="2159" y="1004"/>
                  </a:cubicBezTo>
                  <a:cubicBezTo>
                    <a:pt x="2159" y="45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5" name="Google Shape;32875;p14"/>
            <p:cNvSpPr/>
            <p:nvPr/>
          </p:nvSpPr>
          <p:spPr>
            <a:xfrm>
              <a:off x="1001050" y="1097575"/>
              <a:ext cx="52450" cy="50175"/>
            </a:xfrm>
            <a:custGeom>
              <a:avLst/>
              <a:gdLst/>
              <a:ahLst/>
              <a:cxnLst/>
              <a:rect l="l" t="t" r="r" b="b"/>
              <a:pathLst>
                <a:path w="2098" h="2007" extrusionOk="0">
                  <a:moveTo>
                    <a:pt x="1064" y="0"/>
                  </a:moveTo>
                  <a:cubicBezTo>
                    <a:pt x="456" y="0"/>
                    <a:pt x="0" y="456"/>
                    <a:pt x="0" y="1003"/>
                  </a:cubicBezTo>
                  <a:cubicBezTo>
                    <a:pt x="0" y="1581"/>
                    <a:pt x="456" y="2006"/>
                    <a:pt x="1064" y="2006"/>
                  </a:cubicBezTo>
                  <a:cubicBezTo>
                    <a:pt x="1642" y="2006"/>
                    <a:pt x="2098" y="1581"/>
                    <a:pt x="2098" y="1003"/>
                  </a:cubicBezTo>
                  <a:cubicBezTo>
                    <a:pt x="2098" y="456"/>
                    <a:pt x="164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6" name="Google Shape;32876;p14"/>
            <p:cNvSpPr/>
            <p:nvPr/>
          </p:nvSpPr>
          <p:spPr>
            <a:xfrm>
              <a:off x="1001800" y="1197875"/>
              <a:ext cx="50950" cy="47900"/>
            </a:xfrm>
            <a:custGeom>
              <a:avLst/>
              <a:gdLst/>
              <a:ahLst/>
              <a:cxnLst/>
              <a:rect l="l" t="t" r="r" b="b"/>
              <a:pathLst>
                <a:path w="2038" h="1916" extrusionOk="0">
                  <a:moveTo>
                    <a:pt x="1034" y="1"/>
                  </a:moveTo>
                  <a:cubicBezTo>
                    <a:pt x="457" y="1"/>
                    <a:pt x="1" y="426"/>
                    <a:pt x="1" y="973"/>
                  </a:cubicBezTo>
                  <a:cubicBezTo>
                    <a:pt x="1" y="1490"/>
                    <a:pt x="457" y="1915"/>
                    <a:pt x="1034" y="1915"/>
                  </a:cubicBezTo>
                  <a:cubicBezTo>
                    <a:pt x="1581" y="1915"/>
                    <a:pt x="2037" y="1490"/>
                    <a:pt x="2037" y="97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7" name="Google Shape;32877;p14"/>
            <p:cNvSpPr/>
            <p:nvPr/>
          </p:nvSpPr>
          <p:spPr>
            <a:xfrm>
              <a:off x="1002575" y="1298175"/>
              <a:ext cx="49400" cy="46375"/>
            </a:xfrm>
            <a:custGeom>
              <a:avLst/>
              <a:gdLst/>
              <a:ahLst/>
              <a:cxnLst/>
              <a:rect l="l" t="t" r="r" b="b"/>
              <a:pathLst>
                <a:path w="1976" h="1855" extrusionOk="0">
                  <a:moveTo>
                    <a:pt x="1003" y="1"/>
                  </a:moveTo>
                  <a:cubicBezTo>
                    <a:pt x="456" y="1"/>
                    <a:pt x="0" y="396"/>
                    <a:pt x="0" y="913"/>
                  </a:cubicBezTo>
                  <a:cubicBezTo>
                    <a:pt x="0" y="1429"/>
                    <a:pt x="456" y="1855"/>
                    <a:pt x="1003" y="1855"/>
                  </a:cubicBezTo>
                  <a:cubicBezTo>
                    <a:pt x="1520" y="1855"/>
                    <a:pt x="1976" y="1429"/>
                    <a:pt x="1976" y="913"/>
                  </a:cubicBezTo>
                  <a:cubicBezTo>
                    <a:pt x="1976" y="396"/>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8" name="Google Shape;32878;p14"/>
            <p:cNvSpPr/>
            <p:nvPr/>
          </p:nvSpPr>
          <p:spPr>
            <a:xfrm>
              <a:off x="1003325" y="1397725"/>
              <a:ext cx="47900" cy="44850"/>
            </a:xfrm>
            <a:custGeom>
              <a:avLst/>
              <a:gdLst/>
              <a:ahLst/>
              <a:cxnLst/>
              <a:rect l="l" t="t" r="r" b="b"/>
              <a:pathLst>
                <a:path w="1916" h="1794" extrusionOk="0">
                  <a:moveTo>
                    <a:pt x="973" y="1"/>
                  </a:moveTo>
                  <a:cubicBezTo>
                    <a:pt x="426" y="1"/>
                    <a:pt x="0" y="396"/>
                    <a:pt x="0" y="912"/>
                  </a:cubicBezTo>
                  <a:cubicBezTo>
                    <a:pt x="0" y="1399"/>
                    <a:pt x="426" y="1794"/>
                    <a:pt x="973" y="1794"/>
                  </a:cubicBezTo>
                  <a:cubicBezTo>
                    <a:pt x="1490" y="1794"/>
                    <a:pt x="1915" y="1399"/>
                    <a:pt x="1915" y="912"/>
                  </a:cubicBezTo>
                  <a:cubicBezTo>
                    <a:pt x="1915" y="39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9" name="Google Shape;32879;p14"/>
            <p:cNvSpPr/>
            <p:nvPr/>
          </p:nvSpPr>
          <p:spPr>
            <a:xfrm>
              <a:off x="1004075" y="1497275"/>
              <a:ext cx="46400" cy="44100"/>
            </a:xfrm>
            <a:custGeom>
              <a:avLst/>
              <a:gdLst/>
              <a:ahLst/>
              <a:cxnLst/>
              <a:rect l="l" t="t" r="r" b="b"/>
              <a:pathLst>
                <a:path w="1856" h="1764" extrusionOk="0">
                  <a:moveTo>
                    <a:pt x="943" y="0"/>
                  </a:moveTo>
                  <a:cubicBezTo>
                    <a:pt x="426" y="0"/>
                    <a:pt x="1" y="396"/>
                    <a:pt x="1" y="882"/>
                  </a:cubicBezTo>
                  <a:cubicBezTo>
                    <a:pt x="1" y="1368"/>
                    <a:pt x="426" y="1763"/>
                    <a:pt x="943" y="1763"/>
                  </a:cubicBezTo>
                  <a:cubicBezTo>
                    <a:pt x="1429" y="1763"/>
                    <a:pt x="1855" y="1368"/>
                    <a:pt x="1855" y="882"/>
                  </a:cubicBezTo>
                  <a:cubicBezTo>
                    <a:pt x="1855" y="396"/>
                    <a:pt x="142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0" name="Google Shape;32880;p14"/>
            <p:cNvSpPr/>
            <p:nvPr/>
          </p:nvSpPr>
          <p:spPr>
            <a:xfrm>
              <a:off x="1004850" y="1596825"/>
              <a:ext cx="44850" cy="43325"/>
            </a:xfrm>
            <a:custGeom>
              <a:avLst/>
              <a:gdLst/>
              <a:ahLst/>
              <a:cxnLst/>
              <a:rect l="l" t="t" r="r" b="b"/>
              <a:pathLst>
                <a:path w="1794" h="1733" extrusionOk="0">
                  <a:moveTo>
                    <a:pt x="912" y="0"/>
                  </a:moveTo>
                  <a:cubicBezTo>
                    <a:pt x="395" y="0"/>
                    <a:pt x="0" y="395"/>
                    <a:pt x="0" y="851"/>
                  </a:cubicBezTo>
                  <a:cubicBezTo>
                    <a:pt x="0" y="1338"/>
                    <a:pt x="395" y="1733"/>
                    <a:pt x="912" y="1733"/>
                  </a:cubicBezTo>
                  <a:cubicBezTo>
                    <a:pt x="1398" y="1733"/>
                    <a:pt x="1794" y="1338"/>
                    <a:pt x="1794" y="851"/>
                  </a:cubicBezTo>
                  <a:cubicBezTo>
                    <a:pt x="1794" y="395"/>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1" name="Google Shape;32881;p14"/>
            <p:cNvSpPr/>
            <p:nvPr/>
          </p:nvSpPr>
          <p:spPr>
            <a:xfrm>
              <a:off x="1005600" y="1697125"/>
              <a:ext cx="43350" cy="41050"/>
            </a:xfrm>
            <a:custGeom>
              <a:avLst/>
              <a:gdLst/>
              <a:ahLst/>
              <a:cxnLst/>
              <a:rect l="l" t="t" r="r" b="b"/>
              <a:pathLst>
                <a:path w="1734" h="1642" extrusionOk="0">
                  <a:moveTo>
                    <a:pt x="882" y="0"/>
                  </a:moveTo>
                  <a:cubicBezTo>
                    <a:pt x="396" y="0"/>
                    <a:pt x="1" y="365"/>
                    <a:pt x="1" y="821"/>
                  </a:cubicBezTo>
                  <a:cubicBezTo>
                    <a:pt x="1" y="1277"/>
                    <a:pt x="396" y="1642"/>
                    <a:pt x="882" y="1642"/>
                  </a:cubicBezTo>
                  <a:cubicBezTo>
                    <a:pt x="1338" y="1642"/>
                    <a:pt x="1733" y="1277"/>
                    <a:pt x="1733" y="821"/>
                  </a:cubicBezTo>
                  <a:cubicBezTo>
                    <a:pt x="1733" y="365"/>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2" name="Google Shape;32882;p14"/>
            <p:cNvSpPr/>
            <p:nvPr/>
          </p:nvSpPr>
          <p:spPr>
            <a:xfrm>
              <a:off x="1006375" y="1796675"/>
              <a:ext cx="41800" cy="39525"/>
            </a:xfrm>
            <a:custGeom>
              <a:avLst/>
              <a:gdLst/>
              <a:ahLst/>
              <a:cxnLst/>
              <a:rect l="l" t="t" r="r" b="b"/>
              <a:pathLst>
                <a:path w="1672" h="1581" extrusionOk="0">
                  <a:moveTo>
                    <a:pt x="851" y="0"/>
                  </a:moveTo>
                  <a:cubicBezTo>
                    <a:pt x="365" y="0"/>
                    <a:pt x="0" y="365"/>
                    <a:pt x="0" y="791"/>
                  </a:cubicBezTo>
                  <a:cubicBezTo>
                    <a:pt x="0" y="1247"/>
                    <a:pt x="365" y="1581"/>
                    <a:pt x="851" y="1581"/>
                  </a:cubicBezTo>
                  <a:cubicBezTo>
                    <a:pt x="1307" y="1581"/>
                    <a:pt x="1672" y="1247"/>
                    <a:pt x="1672" y="791"/>
                  </a:cubicBezTo>
                  <a:cubicBezTo>
                    <a:pt x="1672" y="36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3" name="Google Shape;32883;p14"/>
            <p:cNvSpPr/>
            <p:nvPr/>
          </p:nvSpPr>
          <p:spPr>
            <a:xfrm>
              <a:off x="1007125" y="1896225"/>
              <a:ext cx="40300" cy="38775"/>
            </a:xfrm>
            <a:custGeom>
              <a:avLst/>
              <a:gdLst/>
              <a:ahLst/>
              <a:cxnLst/>
              <a:rect l="l" t="t" r="r" b="b"/>
              <a:pathLst>
                <a:path w="1612" h="1551" extrusionOk="0">
                  <a:moveTo>
                    <a:pt x="821" y="0"/>
                  </a:moveTo>
                  <a:cubicBezTo>
                    <a:pt x="365" y="0"/>
                    <a:pt x="0" y="365"/>
                    <a:pt x="0" y="790"/>
                  </a:cubicBezTo>
                  <a:cubicBezTo>
                    <a:pt x="0" y="1216"/>
                    <a:pt x="365" y="1550"/>
                    <a:pt x="821" y="1550"/>
                  </a:cubicBezTo>
                  <a:cubicBezTo>
                    <a:pt x="1247" y="1550"/>
                    <a:pt x="1611" y="1216"/>
                    <a:pt x="1611" y="790"/>
                  </a:cubicBezTo>
                  <a:cubicBezTo>
                    <a:pt x="1611" y="365"/>
                    <a:pt x="124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4" name="Google Shape;32884;p14"/>
            <p:cNvSpPr/>
            <p:nvPr/>
          </p:nvSpPr>
          <p:spPr>
            <a:xfrm>
              <a:off x="1007125" y="1995750"/>
              <a:ext cx="40300" cy="38025"/>
            </a:xfrm>
            <a:custGeom>
              <a:avLst/>
              <a:gdLst/>
              <a:ahLst/>
              <a:cxnLst/>
              <a:rect l="l" t="t" r="r" b="b"/>
              <a:pathLst>
                <a:path w="1612" h="1521" extrusionOk="0">
                  <a:moveTo>
                    <a:pt x="821" y="1"/>
                  </a:moveTo>
                  <a:cubicBezTo>
                    <a:pt x="365" y="1"/>
                    <a:pt x="0" y="335"/>
                    <a:pt x="0" y="761"/>
                  </a:cubicBezTo>
                  <a:cubicBezTo>
                    <a:pt x="0" y="1186"/>
                    <a:pt x="365" y="1521"/>
                    <a:pt x="821" y="1521"/>
                  </a:cubicBezTo>
                  <a:cubicBezTo>
                    <a:pt x="1247" y="1521"/>
                    <a:pt x="1611" y="118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5" name="Google Shape;32885;p14"/>
            <p:cNvSpPr/>
            <p:nvPr/>
          </p:nvSpPr>
          <p:spPr>
            <a:xfrm>
              <a:off x="1007875" y="2096075"/>
              <a:ext cx="38800" cy="35725"/>
            </a:xfrm>
            <a:custGeom>
              <a:avLst/>
              <a:gdLst/>
              <a:ahLst/>
              <a:cxnLst/>
              <a:rect l="l" t="t" r="r" b="b"/>
              <a:pathLst>
                <a:path w="1552" h="1429" extrusionOk="0">
                  <a:moveTo>
                    <a:pt x="791" y="0"/>
                  </a:moveTo>
                  <a:cubicBezTo>
                    <a:pt x="366" y="0"/>
                    <a:pt x="1" y="304"/>
                    <a:pt x="1" y="699"/>
                  </a:cubicBezTo>
                  <a:cubicBezTo>
                    <a:pt x="1" y="1125"/>
                    <a:pt x="366" y="1429"/>
                    <a:pt x="791" y="1429"/>
                  </a:cubicBezTo>
                  <a:cubicBezTo>
                    <a:pt x="1217" y="1429"/>
                    <a:pt x="1551" y="1125"/>
                    <a:pt x="1551" y="699"/>
                  </a:cubicBezTo>
                  <a:cubicBezTo>
                    <a:pt x="155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6" name="Google Shape;32886;p14"/>
            <p:cNvSpPr/>
            <p:nvPr/>
          </p:nvSpPr>
          <p:spPr>
            <a:xfrm>
              <a:off x="1008650" y="2195600"/>
              <a:ext cx="37250" cy="35000"/>
            </a:xfrm>
            <a:custGeom>
              <a:avLst/>
              <a:gdLst/>
              <a:ahLst/>
              <a:cxnLst/>
              <a:rect l="l" t="t" r="r" b="b"/>
              <a:pathLst>
                <a:path w="1490" h="1400" extrusionOk="0">
                  <a:moveTo>
                    <a:pt x="760" y="1"/>
                  </a:moveTo>
                  <a:cubicBezTo>
                    <a:pt x="335" y="1"/>
                    <a:pt x="0" y="305"/>
                    <a:pt x="0" y="700"/>
                  </a:cubicBezTo>
                  <a:cubicBezTo>
                    <a:pt x="0" y="1065"/>
                    <a:pt x="335" y="1399"/>
                    <a:pt x="760" y="1399"/>
                  </a:cubicBezTo>
                  <a:cubicBezTo>
                    <a:pt x="1155" y="1399"/>
                    <a:pt x="1490" y="1065"/>
                    <a:pt x="1490" y="700"/>
                  </a:cubicBezTo>
                  <a:cubicBezTo>
                    <a:pt x="1490" y="305"/>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7" name="Google Shape;32887;p14"/>
            <p:cNvSpPr/>
            <p:nvPr/>
          </p:nvSpPr>
          <p:spPr>
            <a:xfrm>
              <a:off x="1009400" y="2295150"/>
              <a:ext cx="35750" cy="34225"/>
            </a:xfrm>
            <a:custGeom>
              <a:avLst/>
              <a:gdLst/>
              <a:ahLst/>
              <a:cxnLst/>
              <a:rect l="l" t="t" r="r" b="b"/>
              <a:pathLst>
                <a:path w="1430" h="1369" extrusionOk="0">
                  <a:moveTo>
                    <a:pt x="730" y="1"/>
                  </a:moveTo>
                  <a:cubicBezTo>
                    <a:pt x="305" y="1"/>
                    <a:pt x="1" y="305"/>
                    <a:pt x="1" y="669"/>
                  </a:cubicBezTo>
                  <a:cubicBezTo>
                    <a:pt x="1" y="1065"/>
                    <a:pt x="305" y="1369"/>
                    <a:pt x="730" y="1369"/>
                  </a:cubicBezTo>
                  <a:cubicBezTo>
                    <a:pt x="1125" y="1369"/>
                    <a:pt x="1429" y="1065"/>
                    <a:pt x="1429" y="669"/>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8" name="Google Shape;32888;p14"/>
            <p:cNvSpPr/>
            <p:nvPr/>
          </p:nvSpPr>
          <p:spPr>
            <a:xfrm>
              <a:off x="1010175" y="2394700"/>
              <a:ext cx="34200" cy="32700"/>
            </a:xfrm>
            <a:custGeom>
              <a:avLst/>
              <a:gdLst/>
              <a:ahLst/>
              <a:cxnLst/>
              <a:rect l="l" t="t" r="r" b="b"/>
              <a:pathLst>
                <a:path w="1368" h="1308" extrusionOk="0">
                  <a:moveTo>
                    <a:pt x="699" y="1"/>
                  </a:moveTo>
                  <a:cubicBezTo>
                    <a:pt x="304" y="1"/>
                    <a:pt x="0" y="305"/>
                    <a:pt x="0" y="669"/>
                  </a:cubicBezTo>
                  <a:cubicBezTo>
                    <a:pt x="0" y="1004"/>
                    <a:pt x="304" y="1308"/>
                    <a:pt x="699" y="1308"/>
                  </a:cubicBezTo>
                  <a:cubicBezTo>
                    <a:pt x="1064" y="1308"/>
                    <a:pt x="1368" y="1004"/>
                    <a:pt x="1368" y="669"/>
                  </a:cubicBezTo>
                  <a:cubicBezTo>
                    <a:pt x="1368" y="305"/>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9" name="Google Shape;32889;p14"/>
            <p:cNvSpPr/>
            <p:nvPr/>
          </p:nvSpPr>
          <p:spPr>
            <a:xfrm>
              <a:off x="1010925" y="2494250"/>
              <a:ext cx="32700" cy="31950"/>
            </a:xfrm>
            <a:custGeom>
              <a:avLst/>
              <a:gdLst/>
              <a:ahLst/>
              <a:cxnLst/>
              <a:rect l="l" t="t" r="r" b="b"/>
              <a:pathLst>
                <a:path w="1308" h="1278" extrusionOk="0">
                  <a:moveTo>
                    <a:pt x="669" y="0"/>
                  </a:moveTo>
                  <a:cubicBezTo>
                    <a:pt x="274" y="0"/>
                    <a:pt x="0" y="304"/>
                    <a:pt x="0" y="639"/>
                  </a:cubicBezTo>
                  <a:cubicBezTo>
                    <a:pt x="0" y="973"/>
                    <a:pt x="274" y="1277"/>
                    <a:pt x="669" y="1277"/>
                  </a:cubicBezTo>
                  <a:cubicBezTo>
                    <a:pt x="1034" y="1277"/>
                    <a:pt x="1307" y="973"/>
                    <a:pt x="1307" y="639"/>
                  </a:cubicBezTo>
                  <a:cubicBezTo>
                    <a:pt x="1307" y="30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0" name="Google Shape;32890;p14"/>
            <p:cNvSpPr/>
            <p:nvPr/>
          </p:nvSpPr>
          <p:spPr>
            <a:xfrm>
              <a:off x="1010925" y="2594550"/>
              <a:ext cx="32700" cy="29675"/>
            </a:xfrm>
            <a:custGeom>
              <a:avLst/>
              <a:gdLst/>
              <a:ahLst/>
              <a:cxnLst/>
              <a:rect l="l" t="t" r="r" b="b"/>
              <a:pathLst>
                <a:path w="1308" h="1187" extrusionOk="0">
                  <a:moveTo>
                    <a:pt x="669" y="1"/>
                  </a:moveTo>
                  <a:cubicBezTo>
                    <a:pt x="304" y="1"/>
                    <a:pt x="0" y="244"/>
                    <a:pt x="0" y="578"/>
                  </a:cubicBezTo>
                  <a:cubicBezTo>
                    <a:pt x="0" y="913"/>
                    <a:pt x="304" y="1186"/>
                    <a:pt x="669" y="1186"/>
                  </a:cubicBezTo>
                  <a:cubicBezTo>
                    <a:pt x="1003" y="1186"/>
                    <a:pt x="1307" y="913"/>
                    <a:pt x="1307" y="578"/>
                  </a:cubicBezTo>
                  <a:cubicBezTo>
                    <a:pt x="1307" y="244"/>
                    <a:pt x="100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1" name="Google Shape;32891;p14"/>
            <p:cNvSpPr/>
            <p:nvPr/>
          </p:nvSpPr>
          <p:spPr>
            <a:xfrm>
              <a:off x="1011675" y="2694100"/>
              <a:ext cx="31200" cy="28900"/>
            </a:xfrm>
            <a:custGeom>
              <a:avLst/>
              <a:gdLst/>
              <a:ahLst/>
              <a:cxnLst/>
              <a:rect l="l" t="t" r="r" b="b"/>
              <a:pathLst>
                <a:path w="1248" h="1156" extrusionOk="0">
                  <a:moveTo>
                    <a:pt x="639" y="0"/>
                  </a:moveTo>
                  <a:cubicBezTo>
                    <a:pt x="274" y="0"/>
                    <a:pt x="1" y="244"/>
                    <a:pt x="1" y="578"/>
                  </a:cubicBezTo>
                  <a:cubicBezTo>
                    <a:pt x="1" y="882"/>
                    <a:pt x="274" y="1155"/>
                    <a:pt x="639" y="1155"/>
                  </a:cubicBezTo>
                  <a:cubicBezTo>
                    <a:pt x="973" y="1155"/>
                    <a:pt x="1247" y="882"/>
                    <a:pt x="1247" y="578"/>
                  </a:cubicBezTo>
                  <a:cubicBezTo>
                    <a:pt x="1247" y="24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2" name="Google Shape;32892;p14"/>
            <p:cNvSpPr/>
            <p:nvPr/>
          </p:nvSpPr>
          <p:spPr>
            <a:xfrm>
              <a:off x="1012450" y="2793650"/>
              <a:ext cx="29650" cy="28125"/>
            </a:xfrm>
            <a:custGeom>
              <a:avLst/>
              <a:gdLst/>
              <a:ahLst/>
              <a:cxnLst/>
              <a:rect l="l" t="t" r="r" b="b"/>
              <a:pathLst>
                <a:path w="1186" h="1125" extrusionOk="0">
                  <a:moveTo>
                    <a:pt x="608" y="0"/>
                  </a:moveTo>
                  <a:cubicBezTo>
                    <a:pt x="274" y="0"/>
                    <a:pt x="0" y="243"/>
                    <a:pt x="0" y="547"/>
                  </a:cubicBezTo>
                  <a:cubicBezTo>
                    <a:pt x="0" y="851"/>
                    <a:pt x="274" y="1125"/>
                    <a:pt x="608" y="1125"/>
                  </a:cubicBezTo>
                  <a:cubicBezTo>
                    <a:pt x="912" y="1125"/>
                    <a:pt x="1186" y="851"/>
                    <a:pt x="1186" y="547"/>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3" name="Google Shape;32893;p14"/>
            <p:cNvSpPr/>
            <p:nvPr/>
          </p:nvSpPr>
          <p:spPr>
            <a:xfrm>
              <a:off x="1013200" y="2893200"/>
              <a:ext cx="28150" cy="26600"/>
            </a:xfrm>
            <a:custGeom>
              <a:avLst/>
              <a:gdLst/>
              <a:ahLst/>
              <a:cxnLst/>
              <a:rect l="l" t="t" r="r" b="b"/>
              <a:pathLst>
                <a:path w="1126" h="1064" extrusionOk="0">
                  <a:moveTo>
                    <a:pt x="578" y="0"/>
                  </a:moveTo>
                  <a:cubicBezTo>
                    <a:pt x="244" y="0"/>
                    <a:pt x="1" y="243"/>
                    <a:pt x="1" y="547"/>
                  </a:cubicBezTo>
                  <a:cubicBezTo>
                    <a:pt x="1" y="821"/>
                    <a:pt x="244" y="1064"/>
                    <a:pt x="578" y="1064"/>
                  </a:cubicBezTo>
                  <a:cubicBezTo>
                    <a:pt x="882" y="1064"/>
                    <a:pt x="1125" y="821"/>
                    <a:pt x="1125" y="547"/>
                  </a:cubicBezTo>
                  <a:cubicBezTo>
                    <a:pt x="112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4" name="Google Shape;32894;p14"/>
            <p:cNvSpPr/>
            <p:nvPr/>
          </p:nvSpPr>
          <p:spPr>
            <a:xfrm>
              <a:off x="1013975" y="2992725"/>
              <a:ext cx="27375" cy="25875"/>
            </a:xfrm>
            <a:custGeom>
              <a:avLst/>
              <a:gdLst/>
              <a:ahLst/>
              <a:cxnLst/>
              <a:rect l="l" t="t" r="r" b="b"/>
              <a:pathLst>
                <a:path w="1095" h="1035" extrusionOk="0">
                  <a:moveTo>
                    <a:pt x="547" y="1"/>
                  </a:moveTo>
                  <a:cubicBezTo>
                    <a:pt x="243" y="1"/>
                    <a:pt x="0" y="244"/>
                    <a:pt x="0" y="518"/>
                  </a:cubicBezTo>
                  <a:cubicBezTo>
                    <a:pt x="0" y="791"/>
                    <a:pt x="243" y="1034"/>
                    <a:pt x="547" y="1034"/>
                  </a:cubicBezTo>
                  <a:cubicBezTo>
                    <a:pt x="851" y="1034"/>
                    <a:pt x="1094" y="791"/>
                    <a:pt x="1094" y="51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5" name="Google Shape;32895;p14"/>
            <p:cNvSpPr/>
            <p:nvPr/>
          </p:nvSpPr>
          <p:spPr>
            <a:xfrm>
              <a:off x="1013975" y="3092275"/>
              <a:ext cx="26600" cy="25100"/>
            </a:xfrm>
            <a:custGeom>
              <a:avLst/>
              <a:gdLst/>
              <a:ahLst/>
              <a:cxnLst/>
              <a:rect l="l" t="t" r="r" b="b"/>
              <a:pathLst>
                <a:path w="1064" h="1004" extrusionOk="0">
                  <a:moveTo>
                    <a:pt x="547" y="1"/>
                  </a:moveTo>
                  <a:cubicBezTo>
                    <a:pt x="243" y="1"/>
                    <a:pt x="0" y="214"/>
                    <a:pt x="0" y="487"/>
                  </a:cubicBezTo>
                  <a:cubicBezTo>
                    <a:pt x="0" y="761"/>
                    <a:pt x="243" y="1004"/>
                    <a:pt x="547" y="1004"/>
                  </a:cubicBezTo>
                  <a:cubicBezTo>
                    <a:pt x="821" y="100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6" name="Google Shape;32896;p14"/>
            <p:cNvSpPr/>
            <p:nvPr/>
          </p:nvSpPr>
          <p:spPr>
            <a:xfrm>
              <a:off x="1014725" y="3191825"/>
              <a:ext cx="25100" cy="23575"/>
            </a:xfrm>
            <a:custGeom>
              <a:avLst/>
              <a:gdLst/>
              <a:ahLst/>
              <a:cxnLst/>
              <a:rect l="l" t="t" r="r" b="b"/>
              <a:pathLst>
                <a:path w="1004" h="943" extrusionOk="0">
                  <a:moveTo>
                    <a:pt x="517" y="1"/>
                  </a:moveTo>
                  <a:cubicBezTo>
                    <a:pt x="213" y="1"/>
                    <a:pt x="0" y="213"/>
                    <a:pt x="0" y="487"/>
                  </a:cubicBezTo>
                  <a:cubicBezTo>
                    <a:pt x="0" y="730"/>
                    <a:pt x="213" y="943"/>
                    <a:pt x="517" y="943"/>
                  </a:cubicBezTo>
                  <a:cubicBezTo>
                    <a:pt x="791" y="943"/>
                    <a:pt x="1003" y="730"/>
                    <a:pt x="1003" y="487"/>
                  </a:cubicBezTo>
                  <a:cubicBezTo>
                    <a:pt x="1003"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7" name="Google Shape;32897;p14"/>
            <p:cNvSpPr/>
            <p:nvPr/>
          </p:nvSpPr>
          <p:spPr>
            <a:xfrm>
              <a:off x="1014725" y="3291375"/>
              <a:ext cx="25100" cy="22825"/>
            </a:xfrm>
            <a:custGeom>
              <a:avLst/>
              <a:gdLst/>
              <a:ahLst/>
              <a:cxnLst/>
              <a:rect l="l" t="t" r="r" b="b"/>
              <a:pathLst>
                <a:path w="1004" h="913" extrusionOk="0">
                  <a:moveTo>
                    <a:pt x="517" y="0"/>
                  </a:moveTo>
                  <a:cubicBezTo>
                    <a:pt x="244" y="0"/>
                    <a:pt x="0" y="213"/>
                    <a:pt x="0" y="456"/>
                  </a:cubicBezTo>
                  <a:cubicBezTo>
                    <a:pt x="0" y="730"/>
                    <a:pt x="244" y="912"/>
                    <a:pt x="517" y="912"/>
                  </a:cubicBezTo>
                  <a:cubicBezTo>
                    <a:pt x="760" y="912"/>
                    <a:pt x="1003" y="730"/>
                    <a:pt x="1003" y="456"/>
                  </a:cubicBezTo>
                  <a:cubicBezTo>
                    <a:pt x="1003" y="213"/>
                    <a:pt x="76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8" name="Google Shape;32898;p14"/>
            <p:cNvSpPr/>
            <p:nvPr/>
          </p:nvSpPr>
          <p:spPr>
            <a:xfrm>
              <a:off x="1015475" y="3390925"/>
              <a:ext cx="23600" cy="22050"/>
            </a:xfrm>
            <a:custGeom>
              <a:avLst/>
              <a:gdLst/>
              <a:ahLst/>
              <a:cxnLst/>
              <a:rect l="l" t="t" r="r" b="b"/>
              <a:pathLst>
                <a:path w="944" h="882" extrusionOk="0">
                  <a:moveTo>
                    <a:pt x="487" y="0"/>
                  </a:moveTo>
                  <a:cubicBezTo>
                    <a:pt x="214" y="0"/>
                    <a:pt x="1" y="213"/>
                    <a:pt x="1" y="456"/>
                  </a:cubicBezTo>
                  <a:cubicBezTo>
                    <a:pt x="1" y="699"/>
                    <a:pt x="214" y="882"/>
                    <a:pt x="487" y="882"/>
                  </a:cubicBezTo>
                  <a:cubicBezTo>
                    <a:pt x="730" y="882"/>
                    <a:pt x="943" y="699"/>
                    <a:pt x="943" y="456"/>
                  </a:cubicBezTo>
                  <a:cubicBezTo>
                    <a:pt x="943" y="21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9" name="Google Shape;32899;p14"/>
            <p:cNvSpPr/>
            <p:nvPr/>
          </p:nvSpPr>
          <p:spPr>
            <a:xfrm>
              <a:off x="1016250" y="3490475"/>
              <a:ext cx="22825" cy="21300"/>
            </a:xfrm>
            <a:custGeom>
              <a:avLst/>
              <a:gdLst/>
              <a:ahLst/>
              <a:cxnLst/>
              <a:rect l="l" t="t" r="r" b="b"/>
              <a:pathLst>
                <a:path w="913" h="852" extrusionOk="0">
                  <a:moveTo>
                    <a:pt x="456" y="0"/>
                  </a:moveTo>
                  <a:cubicBezTo>
                    <a:pt x="183" y="0"/>
                    <a:pt x="0" y="182"/>
                    <a:pt x="0" y="426"/>
                  </a:cubicBezTo>
                  <a:cubicBezTo>
                    <a:pt x="0" y="669"/>
                    <a:pt x="183" y="851"/>
                    <a:pt x="456" y="851"/>
                  </a:cubicBezTo>
                  <a:cubicBezTo>
                    <a:pt x="699" y="851"/>
                    <a:pt x="912" y="669"/>
                    <a:pt x="912" y="426"/>
                  </a:cubicBezTo>
                  <a:cubicBezTo>
                    <a:pt x="912" y="182"/>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0" name="Google Shape;32900;p14"/>
            <p:cNvSpPr/>
            <p:nvPr/>
          </p:nvSpPr>
          <p:spPr>
            <a:xfrm>
              <a:off x="1016250" y="3590000"/>
              <a:ext cx="22050" cy="20550"/>
            </a:xfrm>
            <a:custGeom>
              <a:avLst/>
              <a:gdLst/>
              <a:ahLst/>
              <a:cxnLst/>
              <a:rect l="l" t="t" r="r" b="b"/>
              <a:pathLst>
                <a:path w="882" h="822" extrusionOk="0">
                  <a:moveTo>
                    <a:pt x="456" y="1"/>
                  </a:moveTo>
                  <a:cubicBezTo>
                    <a:pt x="213" y="1"/>
                    <a:pt x="0" y="183"/>
                    <a:pt x="0" y="396"/>
                  </a:cubicBezTo>
                  <a:cubicBezTo>
                    <a:pt x="0" y="639"/>
                    <a:pt x="213" y="822"/>
                    <a:pt x="456" y="822"/>
                  </a:cubicBezTo>
                  <a:cubicBezTo>
                    <a:pt x="669" y="822"/>
                    <a:pt x="882" y="639"/>
                    <a:pt x="882" y="396"/>
                  </a:cubicBezTo>
                  <a:cubicBezTo>
                    <a:pt x="882" y="183"/>
                    <a:pt x="66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1" name="Google Shape;32901;p14"/>
            <p:cNvSpPr/>
            <p:nvPr/>
          </p:nvSpPr>
          <p:spPr>
            <a:xfrm>
              <a:off x="1017000" y="3689550"/>
              <a:ext cx="20550" cy="19775"/>
            </a:xfrm>
            <a:custGeom>
              <a:avLst/>
              <a:gdLst/>
              <a:ahLst/>
              <a:cxnLst/>
              <a:rect l="l" t="t" r="r" b="b"/>
              <a:pathLst>
                <a:path w="822" h="791" extrusionOk="0">
                  <a:moveTo>
                    <a:pt x="426" y="1"/>
                  </a:moveTo>
                  <a:cubicBezTo>
                    <a:pt x="183" y="1"/>
                    <a:pt x="1" y="183"/>
                    <a:pt x="1" y="396"/>
                  </a:cubicBezTo>
                  <a:cubicBezTo>
                    <a:pt x="1" y="609"/>
                    <a:pt x="183" y="791"/>
                    <a:pt x="426" y="791"/>
                  </a:cubicBezTo>
                  <a:cubicBezTo>
                    <a:pt x="639" y="791"/>
                    <a:pt x="821" y="609"/>
                    <a:pt x="821" y="396"/>
                  </a:cubicBezTo>
                  <a:cubicBezTo>
                    <a:pt x="821"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2" name="Google Shape;32902;p14"/>
            <p:cNvSpPr/>
            <p:nvPr/>
          </p:nvSpPr>
          <p:spPr>
            <a:xfrm>
              <a:off x="1017750" y="3789100"/>
              <a:ext cx="19800" cy="19025"/>
            </a:xfrm>
            <a:custGeom>
              <a:avLst/>
              <a:gdLst/>
              <a:ahLst/>
              <a:cxnLst/>
              <a:rect l="l" t="t" r="r" b="b"/>
              <a:pathLst>
                <a:path w="792" h="761" extrusionOk="0">
                  <a:moveTo>
                    <a:pt x="396" y="0"/>
                  </a:moveTo>
                  <a:cubicBezTo>
                    <a:pt x="153" y="0"/>
                    <a:pt x="1" y="152"/>
                    <a:pt x="1" y="365"/>
                  </a:cubicBezTo>
                  <a:cubicBezTo>
                    <a:pt x="1" y="578"/>
                    <a:pt x="153" y="760"/>
                    <a:pt x="396" y="760"/>
                  </a:cubicBezTo>
                  <a:cubicBezTo>
                    <a:pt x="609" y="76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3" name="Google Shape;32903;p14"/>
            <p:cNvSpPr/>
            <p:nvPr/>
          </p:nvSpPr>
          <p:spPr>
            <a:xfrm>
              <a:off x="1017750" y="3888650"/>
              <a:ext cx="19025" cy="17500"/>
            </a:xfrm>
            <a:custGeom>
              <a:avLst/>
              <a:gdLst/>
              <a:ahLst/>
              <a:cxnLst/>
              <a:rect l="l" t="t" r="r" b="b"/>
              <a:pathLst>
                <a:path w="761" h="700" extrusionOk="0">
                  <a:moveTo>
                    <a:pt x="396" y="0"/>
                  </a:moveTo>
                  <a:cubicBezTo>
                    <a:pt x="183" y="0"/>
                    <a:pt x="1" y="152"/>
                    <a:pt x="1" y="365"/>
                  </a:cubicBezTo>
                  <a:cubicBezTo>
                    <a:pt x="1" y="547"/>
                    <a:pt x="183" y="699"/>
                    <a:pt x="396" y="699"/>
                  </a:cubicBezTo>
                  <a:cubicBezTo>
                    <a:pt x="579" y="699"/>
                    <a:pt x="761" y="547"/>
                    <a:pt x="761" y="365"/>
                  </a:cubicBezTo>
                  <a:cubicBezTo>
                    <a:pt x="761" y="152"/>
                    <a:pt x="57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4" name="Google Shape;32904;p14"/>
            <p:cNvSpPr/>
            <p:nvPr/>
          </p:nvSpPr>
          <p:spPr>
            <a:xfrm>
              <a:off x="1018525" y="3988200"/>
              <a:ext cx="17500" cy="16725"/>
            </a:xfrm>
            <a:custGeom>
              <a:avLst/>
              <a:gdLst/>
              <a:ahLst/>
              <a:cxnLst/>
              <a:rect l="l" t="t" r="r" b="b"/>
              <a:pathLst>
                <a:path w="700" h="669" extrusionOk="0">
                  <a:moveTo>
                    <a:pt x="365" y="0"/>
                  </a:moveTo>
                  <a:cubicBezTo>
                    <a:pt x="152" y="0"/>
                    <a:pt x="0" y="152"/>
                    <a:pt x="0" y="334"/>
                  </a:cubicBezTo>
                  <a:cubicBezTo>
                    <a:pt x="0" y="517"/>
                    <a:pt x="152" y="669"/>
                    <a:pt x="365" y="669"/>
                  </a:cubicBezTo>
                  <a:cubicBezTo>
                    <a:pt x="548" y="669"/>
                    <a:pt x="699" y="517"/>
                    <a:pt x="699" y="334"/>
                  </a:cubicBezTo>
                  <a:cubicBezTo>
                    <a:pt x="699"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5" name="Google Shape;32905;p14"/>
            <p:cNvSpPr/>
            <p:nvPr/>
          </p:nvSpPr>
          <p:spPr>
            <a:xfrm>
              <a:off x="1018525" y="4087725"/>
              <a:ext cx="17500" cy="16000"/>
            </a:xfrm>
            <a:custGeom>
              <a:avLst/>
              <a:gdLst/>
              <a:ahLst/>
              <a:cxnLst/>
              <a:rect l="l" t="t" r="r" b="b"/>
              <a:pathLst>
                <a:path w="700" h="640" extrusionOk="0">
                  <a:moveTo>
                    <a:pt x="365" y="1"/>
                  </a:moveTo>
                  <a:cubicBezTo>
                    <a:pt x="152" y="1"/>
                    <a:pt x="0" y="153"/>
                    <a:pt x="0" y="305"/>
                  </a:cubicBezTo>
                  <a:cubicBezTo>
                    <a:pt x="0" y="487"/>
                    <a:pt x="152" y="639"/>
                    <a:pt x="365" y="639"/>
                  </a:cubicBezTo>
                  <a:cubicBezTo>
                    <a:pt x="548" y="639"/>
                    <a:pt x="699" y="487"/>
                    <a:pt x="699" y="305"/>
                  </a:cubicBezTo>
                  <a:cubicBezTo>
                    <a:pt x="699"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6" name="Google Shape;32906;p14"/>
            <p:cNvSpPr/>
            <p:nvPr/>
          </p:nvSpPr>
          <p:spPr>
            <a:xfrm>
              <a:off x="1019275" y="4187275"/>
              <a:ext cx="16000" cy="15225"/>
            </a:xfrm>
            <a:custGeom>
              <a:avLst/>
              <a:gdLst/>
              <a:ahLst/>
              <a:cxnLst/>
              <a:rect l="l" t="t" r="r" b="b"/>
              <a:pathLst>
                <a:path w="640" h="609" extrusionOk="0">
                  <a:moveTo>
                    <a:pt x="335" y="1"/>
                  </a:moveTo>
                  <a:cubicBezTo>
                    <a:pt x="153" y="1"/>
                    <a:pt x="1" y="122"/>
                    <a:pt x="1" y="305"/>
                  </a:cubicBezTo>
                  <a:cubicBezTo>
                    <a:pt x="1" y="457"/>
                    <a:pt x="153" y="609"/>
                    <a:pt x="335" y="609"/>
                  </a:cubicBezTo>
                  <a:cubicBezTo>
                    <a:pt x="487" y="609"/>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7" name="Google Shape;32907;p14"/>
            <p:cNvSpPr/>
            <p:nvPr/>
          </p:nvSpPr>
          <p:spPr>
            <a:xfrm>
              <a:off x="1019275" y="4286075"/>
              <a:ext cx="16000" cy="15225"/>
            </a:xfrm>
            <a:custGeom>
              <a:avLst/>
              <a:gdLst/>
              <a:ahLst/>
              <a:cxnLst/>
              <a:rect l="l" t="t" r="r" b="b"/>
              <a:pathLst>
                <a:path w="640" h="609" extrusionOk="0">
                  <a:moveTo>
                    <a:pt x="335" y="0"/>
                  </a:moveTo>
                  <a:cubicBezTo>
                    <a:pt x="153" y="0"/>
                    <a:pt x="1" y="152"/>
                    <a:pt x="1" y="304"/>
                  </a:cubicBezTo>
                  <a:cubicBezTo>
                    <a:pt x="1" y="487"/>
                    <a:pt x="153" y="608"/>
                    <a:pt x="335" y="608"/>
                  </a:cubicBezTo>
                  <a:cubicBezTo>
                    <a:pt x="487" y="608"/>
                    <a:pt x="639" y="487"/>
                    <a:pt x="639" y="304"/>
                  </a:cubicBezTo>
                  <a:cubicBezTo>
                    <a:pt x="639" y="15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8" name="Google Shape;32908;p14"/>
            <p:cNvSpPr/>
            <p:nvPr/>
          </p:nvSpPr>
          <p:spPr>
            <a:xfrm>
              <a:off x="1020050" y="4386375"/>
              <a:ext cx="14450" cy="13700"/>
            </a:xfrm>
            <a:custGeom>
              <a:avLst/>
              <a:gdLst/>
              <a:ahLst/>
              <a:cxnLst/>
              <a:rect l="l" t="t" r="r" b="b"/>
              <a:pathLst>
                <a:path w="578" h="548" extrusionOk="0">
                  <a:moveTo>
                    <a:pt x="304" y="0"/>
                  </a:moveTo>
                  <a:cubicBezTo>
                    <a:pt x="122" y="0"/>
                    <a:pt x="0" y="122"/>
                    <a:pt x="0" y="274"/>
                  </a:cubicBezTo>
                  <a:cubicBezTo>
                    <a:pt x="0" y="426"/>
                    <a:pt x="122" y="548"/>
                    <a:pt x="304" y="548"/>
                  </a:cubicBezTo>
                  <a:cubicBezTo>
                    <a:pt x="456" y="548"/>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9" name="Google Shape;32909;p14"/>
            <p:cNvSpPr/>
            <p:nvPr/>
          </p:nvSpPr>
          <p:spPr>
            <a:xfrm>
              <a:off x="1020050" y="4485150"/>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0" name="Google Shape;32910;p14"/>
            <p:cNvSpPr/>
            <p:nvPr/>
          </p:nvSpPr>
          <p:spPr>
            <a:xfrm>
              <a:off x="1020800" y="4584700"/>
              <a:ext cx="12950" cy="12950"/>
            </a:xfrm>
            <a:custGeom>
              <a:avLst/>
              <a:gdLst/>
              <a:ahLst/>
              <a:cxnLst/>
              <a:rect l="l" t="t" r="r" b="b"/>
              <a:pathLst>
                <a:path w="518" h="518" extrusionOk="0">
                  <a:moveTo>
                    <a:pt x="274" y="1"/>
                  </a:moveTo>
                  <a:cubicBezTo>
                    <a:pt x="122" y="1"/>
                    <a:pt x="1" y="122"/>
                    <a:pt x="1" y="244"/>
                  </a:cubicBezTo>
                  <a:cubicBezTo>
                    <a:pt x="1" y="396"/>
                    <a:pt x="122" y="517"/>
                    <a:pt x="274" y="517"/>
                  </a:cubicBezTo>
                  <a:cubicBezTo>
                    <a:pt x="396" y="51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1" name="Google Shape;32911;p14"/>
            <p:cNvSpPr/>
            <p:nvPr/>
          </p:nvSpPr>
          <p:spPr>
            <a:xfrm>
              <a:off x="1020800" y="4684250"/>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2" name="Google Shape;32912;p14"/>
            <p:cNvSpPr/>
            <p:nvPr/>
          </p:nvSpPr>
          <p:spPr>
            <a:xfrm>
              <a:off x="1020800" y="4783800"/>
              <a:ext cx="12950" cy="11425"/>
            </a:xfrm>
            <a:custGeom>
              <a:avLst/>
              <a:gdLst/>
              <a:ahLst/>
              <a:cxnLst/>
              <a:rect l="l" t="t" r="r" b="b"/>
              <a:pathLst>
                <a:path w="518" h="457" extrusionOk="0">
                  <a:moveTo>
                    <a:pt x="274" y="0"/>
                  </a:moveTo>
                  <a:cubicBezTo>
                    <a:pt x="122" y="0"/>
                    <a:pt x="1" y="91"/>
                    <a:pt x="1" y="213"/>
                  </a:cubicBezTo>
                  <a:cubicBezTo>
                    <a:pt x="1" y="335"/>
                    <a:pt x="122" y="456"/>
                    <a:pt x="274" y="456"/>
                  </a:cubicBezTo>
                  <a:cubicBezTo>
                    <a:pt x="396" y="456"/>
                    <a:pt x="517" y="335"/>
                    <a:pt x="517" y="213"/>
                  </a:cubicBezTo>
                  <a:cubicBezTo>
                    <a:pt x="517" y="91"/>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3" name="Google Shape;32913;p14"/>
            <p:cNvSpPr/>
            <p:nvPr/>
          </p:nvSpPr>
          <p:spPr>
            <a:xfrm>
              <a:off x="1021550" y="4882575"/>
              <a:ext cx="11425" cy="11425"/>
            </a:xfrm>
            <a:custGeom>
              <a:avLst/>
              <a:gdLst/>
              <a:ahLst/>
              <a:cxnLst/>
              <a:rect l="l" t="t" r="r" b="b"/>
              <a:pathLst>
                <a:path w="457" h="457" extrusionOk="0">
                  <a:moveTo>
                    <a:pt x="244" y="1"/>
                  </a:moveTo>
                  <a:cubicBezTo>
                    <a:pt x="92" y="1"/>
                    <a:pt x="1" y="122"/>
                    <a:pt x="1" y="244"/>
                  </a:cubicBezTo>
                  <a:cubicBezTo>
                    <a:pt x="1" y="365"/>
                    <a:pt x="92" y="457"/>
                    <a:pt x="244" y="457"/>
                  </a:cubicBezTo>
                  <a:cubicBezTo>
                    <a:pt x="366" y="457"/>
                    <a:pt x="457" y="365"/>
                    <a:pt x="457" y="244"/>
                  </a:cubicBezTo>
                  <a:cubicBezTo>
                    <a:pt x="45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4" name="Google Shape;32914;p14"/>
            <p:cNvSpPr/>
            <p:nvPr/>
          </p:nvSpPr>
          <p:spPr>
            <a:xfrm>
              <a:off x="1022325" y="4982875"/>
              <a:ext cx="9900" cy="9925"/>
            </a:xfrm>
            <a:custGeom>
              <a:avLst/>
              <a:gdLst/>
              <a:ahLst/>
              <a:cxnLst/>
              <a:rect l="l" t="t" r="r" b="b"/>
              <a:pathLst>
                <a:path w="396" h="397" extrusionOk="0">
                  <a:moveTo>
                    <a:pt x="213" y="1"/>
                  </a:moveTo>
                  <a:cubicBezTo>
                    <a:pt x="92" y="1"/>
                    <a:pt x="0" y="62"/>
                    <a:pt x="0" y="183"/>
                  </a:cubicBezTo>
                  <a:cubicBezTo>
                    <a:pt x="0" y="305"/>
                    <a:pt x="92" y="396"/>
                    <a:pt x="213" y="396"/>
                  </a:cubicBezTo>
                  <a:cubicBezTo>
                    <a:pt x="304" y="396"/>
                    <a:pt x="396" y="305"/>
                    <a:pt x="396" y="183"/>
                  </a:cubicBezTo>
                  <a:cubicBezTo>
                    <a:pt x="396" y="6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5" name="Google Shape;32915;p14"/>
            <p:cNvSpPr/>
            <p:nvPr/>
          </p:nvSpPr>
          <p:spPr>
            <a:xfrm>
              <a:off x="1022325" y="5081675"/>
              <a:ext cx="9900" cy="9900"/>
            </a:xfrm>
            <a:custGeom>
              <a:avLst/>
              <a:gdLst/>
              <a:ahLst/>
              <a:cxnLst/>
              <a:rect l="l" t="t" r="r" b="b"/>
              <a:pathLst>
                <a:path w="396" h="396" extrusionOk="0">
                  <a:moveTo>
                    <a:pt x="213" y="0"/>
                  </a:moveTo>
                  <a:cubicBezTo>
                    <a:pt x="92" y="0"/>
                    <a:pt x="0" y="92"/>
                    <a:pt x="0" y="183"/>
                  </a:cubicBezTo>
                  <a:cubicBezTo>
                    <a:pt x="0" y="304"/>
                    <a:pt x="92" y="395"/>
                    <a:pt x="213" y="395"/>
                  </a:cubicBezTo>
                  <a:cubicBezTo>
                    <a:pt x="304" y="395"/>
                    <a:pt x="396" y="304"/>
                    <a:pt x="396" y="183"/>
                  </a:cubicBezTo>
                  <a:cubicBezTo>
                    <a:pt x="396" y="92"/>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6" name="Google Shape;32916;p14"/>
            <p:cNvSpPr/>
            <p:nvPr/>
          </p:nvSpPr>
          <p:spPr>
            <a:xfrm>
              <a:off x="1022325" y="5181225"/>
              <a:ext cx="9900" cy="9125"/>
            </a:xfrm>
            <a:custGeom>
              <a:avLst/>
              <a:gdLst/>
              <a:ahLst/>
              <a:cxnLst/>
              <a:rect l="l" t="t" r="r" b="b"/>
              <a:pathLst>
                <a:path w="396" h="365" extrusionOk="0">
                  <a:moveTo>
                    <a:pt x="213" y="0"/>
                  </a:moveTo>
                  <a:cubicBezTo>
                    <a:pt x="92" y="0"/>
                    <a:pt x="0" y="91"/>
                    <a:pt x="0" y="183"/>
                  </a:cubicBezTo>
                  <a:cubicBezTo>
                    <a:pt x="0" y="274"/>
                    <a:pt x="92" y="365"/>
                    <a:pt x="213" y="365"/>
                  </a:cubicBezTo>
                  <a:cubicBezTo>
                    <a:pt x="304" y="365"/>
                    <a:pt x="396" y="27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7" name="Google Shape;32917;p14"/>
            <p:cNvSpPr/>
            <p:nvPr/>
          </p:nvSpPr>
          <p:spPr>
            <a:xfrm>
              <a:off x="1023075" y="5280750"/>
              <a:ext cx="8400" cy="8400"/>
            </a:xfrm>
            <a:custGeom>
              <a:avLst/>
              <a:gdLst/>
              <a:ahLst/>
              <a:cxnLst/>
              <a:rect l="l" t="t" r="r" b="b"/>
              <a:pathLst>
                <a:path w="336" h="336" extrusionOk="0">
                  <a:moveTo>
                    <a:pt x="183" y="1"/>
                  </a:moveTo>
                  <a:cubicBezTo>
                    <a:pt x="62" y="1"/>
                    <a:pt x="1" y="62"/>
                    <a:pt x="1" y="153"/>
                  </a:cubicBezTo>
                  <a:cubicBezTo>
                    <a:pt x="1" y="244"/>
                    <a:pt x="62" y="335"/>
                    <a:pt x="183" y="335"/>
                  </a:cubicBezTo>
                  <a:cubicBezTo>
                    <a:pt x="274" y="335"/>
                    <a:pt x="335" y="24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8" name="Google Shape;32918;p14"/>
            <p:cNvSpPr/>
            <p:nvPr/>
          </p:nvSpPr>
          <p:spPr>
            <a:xfrm>
              <a:off x="1023075" y="5379550"/>
              <a:ext cx="8400" cy="8375"/>
            </a:xfrm>
            <a:custGeom>
              <a:avLst/>
              <a:gdLst/>
              <a:ahLst/>
              <a:cxnLst/>
              <a:rect l="l" t="t" r="r" b="b"/>
              <a:pathLst>
                <a:path w="336" h="335" extrusionOk="0">
                  <a:moveTo>
                    <a:pt x="183" y="0"/>
                  </a:moveTo>
                  <a:cubicBezTo>
                    <a:pt x="62" y="0"/>
                    <a:pt x="1" y="92"/>
                    <a:pt x="1" y="183"/>
                  </a:cubicBezTo>
                  <a:cubicBezTo>
                    <a:pt x="1" y="274"/>
                    <a:pt x="62" y="335"/>
                    <a:pt x="183" y="335"/>
                  </a:cubicBezTo>
                  <a:cubicBezTo>
                    <a:pt x="274" y="335"/>
                    <a:pt x="335" y="274"/>
                    <a:pt x="335" y="183"/>
                  </a:cubicBezTo>
                  <a:cubicBezTo>
                    <a:pt x="33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9" name="Google Shape;32919;p14"/>
            <p:cNvSpPr/>
            <p:nvPr/>
          </p:nvSpPr>
          <p:spPr>
            <a:xfrm>
              <a:off x="1023075" y="5479100"/>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0" name="Google Shape;32920;p14"/>
            <p:cNvSpPr/>
            <p:nvPr/>
          </p:nvSpPr>
          <p:spPr>
            <a:xfrm>
              <a:off x="1023850" y="5578650"/>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13" y="274"/>
                    <a:pt x="304" y="213"/>
                    <a:pt x="304" y="12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1" name="Google Shape;32921;p14"/>
            <p:cNvSpPr/>
            <p:nvPr/>
          </p:nvSpPr>
          <p:spPr>
            <a:xfrm>
              <a:off x="1023850" y="5678175"/>
              <a:ext cx="6850" cy="6125"/>
            </a:xfrm>
            <a:custGeom>
              <a:avLst/>
              <a:gdLst/>
              <a:ahLst/>
              <a:cxnLst/>
              <a:rect l="l" t="t" r="r" b="b"/>
              <a:pathLst>
                <a:path w="274" h="245" extrusionOk="0">
                  <a:moveTo>
                    <a:pt x="152" y="1"/>
                  </a:moveTo>
                  <a:cubicBezTo>
                    <a:pt x="61" y="1"/>
                    <a:pt x="0" y="31"/>
                    <a:pt x="0" y="122"/>
                  </a:cubicBezTo>
                  <a:cubicBezTo>
                    <a:pt x="0" y="183"/>
                    <a:pt x="61" y="244"/>
                    <a:pt x="152" y="244"/>
                  </a:cubicBezTo>
                  <a:cubicBezTo>
                    <a:pt x="213" y="244"/>
                    <a:pt x="274" y="183"/>
                    <a:pt x="274" y="122"/>
                  </a:cubicBezTo>
                  <a:cubicBezTo>
                    <a:pt x="274" y="3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2" name="Google Shape;32922;p14"/>
            <p:cNvSpPr/>
            <p:nvPr/>
          </p:nvSpPr>
          <p:spPr>
            <a:xfrm>
              <a:off x="1023850" y="5776975"/>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3" name="Google Shape;32923;p14"/>
            <p:cNvSpPr/>
            <p:nvPr/>
          </p:nvSpPr>
          <p:spPr>
            <a:xfrm>
              <a:off x="1023850" y="5876525"/>
              <a:ext cx="6850" cy="6100"/>
            </a:xfrm>
            <a:custGeom>
              <a:avLst/>
              <a:gdLst/>
              <a:ahLst/>
              <a:cxnLst/>
              <a:rect l="l" t="t" r="r" b="b"/>
              <a:pathLst>
                <a:path w="274" h="244" extrusionOk="0">
                  <a:moveTo>
                    <a:pt x="152" y="0"/>
                  </a:moveTo>
                  <a:cubicBezTo>
                    <a:pt x="61" y="0"/>
                    <a:pt x="0" y="31"/>
                    <a:pt x="0" y="122"/>
                  </a:cubicBezTo>
                  <a:cubicBezTo>
                    <a:pt x="0" y="182"/>
                    <a:pt x="61" y="243"/>
                    <a:pt x="152" y="243"/>
                  </a:cubicBezTo>
                  <a:cubicBezTo>
                    <a:pt x="213" y="243"/>
                    <a:pt x="274" y="182"/>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4" name="Google Shape;32924;p14"/>
            <p:cNvSpPr/>
            <p:nvPr/>
          </p:nvSpPr>
          <p:spPr>
            <a:xfrm>
              <a:off x="1024600" y="5975300"/>
              <a:ext cx="5350" cy="6100"/>
            </a:xfrm>
            <a:custGeom>
              <a:avLst/>
              <a:gdLst/>
              <a:ahLst/>
              <a:cxnLst/>
              <a:rect l="l" t="t" r="r" b="b"/>
              <a:pathLst>
                <a:path w="214" h="244" extrusionOk="0">
                  <a:moveTo>
                    <a:pt x="122" y="1"/>
                  </a:moveTo>
                  <a:cubicBezTo>
                    <a:pt x="31" y="1"/>
                    <a:pt x="1" y="61"/>
                    <a:pt x="1" y="122"/>
                  </a:cubicBezTo>
                  <a:cubicBezTo>
                    <a:pt x="1" y="183"/>
                    <a:pt x="31" y="244"/>
                    <a:pt x="122" y="244"/>
                  </a:cubicBezTo>
                  <a:cubicBezTo>
                    <a:pt x="183" y="244"/>
                    <a:pt x="213" y="183"/>
                    <a:pt x="213" y="12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5" name="Google Shape;32925;p14"/>
            <p:cNvSpPr/>
            <p:nvPr/>
          </p:nvSpPr>
          <p:spPr>
            <a:xfrm>
              <a:off x="1024600" y="6074850"/>
              <a:ext cx="5350" cy="5350"/>
            </a:xfrm>
            <a:custGeom>
              <a:avLst/>
              <a:gdLst/>
              <a:ahLst/>
              <a:cxnLst/>
              <a:rect l="l" t="t" r="r" b="b"/>
              <a:pathLst>
                <a:path w="214" h="214" extrusionOk="0">
                  <a:moveTo>
                    <a:pt x="122" y="0"/>
                  </a:moveTo>
                  <a:cubicBezTo>
                    <a:pt x="61" y="0"/>
                    <a:pt x="1" y="61"/>
                    <a:pt x="1" y="92"/>
                  </a:cubicBezTo>
                  <a:cubicBezTo>
                    <a:pt x="1" y="152"/>
                    <a:pt x="61" y="213"/>
                    <a:pt x="122" y="213"/>
                  </a:cubicBezTo>
                  <a:cubicBezTo>
                    <a:pt x="153" y="213"/>
                    <a:pt x="213" y="152"/>
                    <a:pt x="213" y="92"/>
                  </a:cubicBezTo>
                  <a:cubicBezTo>
                    <a:pt x="213" y="61"/>
                    <a:pt x="15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6" name="Google Shape;32926;p14"/>
            <p:cNvSpPr/>
            <p:nvPr/>
          </p:nvSpPr>
          <p:spPr>
            <a:xfrm>
              <a:off x="887825" y="298175"/>
              <a:ext cx="68400" cy="63850"/>
            </a:xfrm>
            <a:custGeom>
              <a:avLst/>
              <a:gdLst/>
              <a:ahLst/>
              <a:cxnLst/>
              <a:rect l="l" t="t" r="r" b="b"/>
              <a:pathLst>
                <a:path w="2736" h="2554" extrusionOk="0">
                  <a:moveTo>
                    <a:pt x="1368" y="0"/>
                  </a:moveTo>
                  <a:cubicBezTo>
                    <a:pt x="608" y="0"/>
                    <a:pt x="0" y="578"/>
                    <a:pt x="0" y="1277"/>
                  </a:cubicBezTo>
                  <a:cubicBezTo>
                    <a:pt x="0" y="2006"/>
                    <a:pt x="608" y="2553"/>
                    <a:pt x="1368" y="2553"/>
                  </a:cubicBezTo>
                  <a:cubicBezTo>
                    <a:pt x="2128" y="2553"/>
                    <a:pt x="2736" y="2006"/>
                    <a:pt x="2736" y="127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7" name="Google Shape;32927;p14"/>
            <p:cNvSpPr/>
            <p:nvPr/>
          </p:nvSpPr>
          <p:spPr>
            <a:xfrm>
              <a:off x="887825" y="396950"/>
              <a:ext cx="68400" cy="64625"/>
            </a:xfrm>
            <a:custGeom>
              <a:avLst/>
              <a:gdLst/>
              <a:ahLst/>
              <a:cxnLst/>
              <a:rect l="l" t="t" r="r" b="b"/>
              <a:pathLst>
                <a:path w="2736" h="2585" extrusionOk="0">
                  <a:moveTo>
                    <a:pt x="1368" y="1"/>
                  </a:moveTo>
                  <a:cubicBezTo>
                    <a:pt x="608" y="1"/>
                    <a:pt x="0" y="578"/>
                    <a:pt x="0" y="1308"/>
                  </a:cubicBezTo>
                  <a:cubicBezTo>
                    <a:pt x="0" y="2007"/>
                    <a:pt x="608" y="2584"/>
                    <a:pt x="1368" y="2584"/>
                  </a:cubicBezTo>
                  <a:cubicBezTo>
                    <a:pt x="2128" y="2584"/>
                    <a:pt x="2736" y="2007"/>
                    <a:pt x="2736" y="1308"/>
                  </a:cubicBezTo>
                  <a:cubicBezTo>
                    <a:pt x="273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8" name="Google Shape;32928;p14"/>
            <p:cNvSpPr/>
            <p:nvPr/>
          </p:nvSpPr>
          <p:spPr>
            <a:xfrm>
              <a:off x="889350" y="497250"/>
              <a:ext cx="66125" cy="62350"/>
            </a:xfrm>
            <a:custGeom>
              <a:avLst/>
              <a:gdLst/>
              <a:ahLst/>
              <a:cxnLst/>
              <a:rect l="l" t="t" r="r" b="b"/>
              <a:pathLst>
                <a:path w="2645" h="2494" extrusionOk="0">
                  <a:moveTo>
                    <a:pt x="1307" y="1"/>
                  </a:moveTo>
                  <a:cubicBezTo>
                    <a:pt x="578" y="1"/>
                    <a:pt x="0" y="548"/>
                    <a:pt x="0" y="1247"/>
                  </a:cubicBezTo>
                  <a:cubicBezTo>
                    <a:pt x="0" y="1946"/>
                    <a:pt x="578" y="2493"/>
                    <a:pt x="1307" y="2493"/>
                  </a:cubicBezTo>
                  <a:cubicBezTo>
                    <a:pt x="2037" y="2493"/>
                    <a:pt x="2645" y="1946"/>
                    <a:pt x="2645" y="1247"/>
                  </a:cubicBezTo>
                  <a:cubicBezTo>
                    <a:pt x="2645" y="548"/>
                    <a:pt x="203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9" name="Google Shape;32929;p14"/>
            <p:cNvSpPr/>
            <p:nvPr/>
          </p:nvSpPr>
          <p:spPr>
            <a:xfrm>
              <a:off x="890100" y="597575"/>
              <a:ext cx="63850" cy="60050"/>
            </a:xfrm>
            <a:custGeom>
              <a:avLst/>
              <a:gdLst/>
              <a:ahLst/>
              <a:cxnLst/>
              <a:rect l="l" t="t" r="r" b="b"/>
              <a:pathLst>
                <a:path w="2554" h="2402" extrusionOk="0">
                  <a:moveTo>
                    <a:pt x="1277" y="0"/>
                  </a:moveTo>
                  <a:cubicBezTo>
                    <a:pt x="578" y="0"/>
                    <a:pt x="1" y="547"/>
                    <a:pt x="1" y="1185"/>
                  </a:cubicBezTo>
                  <a:cubicBezTo>
                    <a:pt x="1" y="1854"/>
                    <a:pt x="578" y="2401"/>
                    <a:pt x="1277" y="2401"/>
                  </a:cubicBezTo>
                  <a:cubicBezTo>
                    <a:pt x="1976" y="2401"/>
                    <a:pt x="2554" y="1854"/>
                    <a:pt x="2554" y="1185"/>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0" name="Google Shape;32930;p14"/>
            <p:cNvSpPr/>
            <p:nvPr/>
          </p:nvSpPr>
          <p:spPr>
            <a:xfrm>
              <a:off x="890850" y="697100"/>
              <a:ext cx="63100" cy="59300"/>
            </a:xfrm>
            <a:custGeom>
              <a:avLst/>
              <a:gdLst/>
              <a:ahLst/>
              <a:cxnLst/>
              <a:rect l="l" t="t" r="r" b="b"/>
              <a:pathLst>
                <a:path w="2524" h="2372" extrusionOk="0">
                  <a:moveTo>
                    <a:pt x="1247" y="1"/>
                  </a:moveTo>
                  <a:cubicBezTo>
                    <a:pt x="548" y="1"/>
                    <a:pt x="1" y="518"/>
                    <a:pt x="1" y="1186"/>
                  </a:cubicBezTo>
                  <a:cubicBezTo>
                    <a:pt x="1" y="1825"/>
                    <a:pt x="548" y="2372"/>
                    <a:pt x="1247" y="2372"/>
                  </a:cubicBezTo>
                  <a:cubicBezTo>
                    <a:pt x="1946" y="2372"/>
                    <a:pt x="2524" y="1825"/>
                    <a:pt x="2524" y="1186"/>
                  </a:cubicBezTo>
                  <a:cubicBezTo>
                    <a:pt x="2524" y="51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1" name="Google Shape;32931;p14"/>
            <p:cNvSpPr/>
            <p:nvPr/>
          </p:nvSpPr>
          <p:spPr>
            <a:xfrm>
              <a:off x="891625" y="796650"/>
              <a:ext cx="61575" cy="57775"/>
            </a:xfrm>
            <a:custGeom>
              <a:avLst/>
              <a:gdLst/>
              <a:ahLst/>
              <a:cxnLst/>
              <a:rect l="l" t="t" r="r" b="b"/>
              <a:pathLst>
                <a:path w="2463" h="2311" extrusionOk="0">
                  <a:moveTo>
                    <a:pt x="1216" y="1"/>
                  </a:moveTo>
                  <a:cubicBezTo>
                    <a:pt x="547" y="1"/>
                    <a:pt x="0" y="517"/>
                    <a:pt x="0" y="1156"/>
                  </a:cubicBezTo>
                  <a:cubicBezTo>
                    <a:pt x="0" y="1794"/>
                    <a:pt x="547" y="2311"/>
                    <a:pt x="1216" y="2311"/>
                  </a:cubicBezTo>
                  <a:cubicBezTo>
                    <a:pt x="1885" y="2311"/>
                    <a:pt x="2462" y="1794"/>
                    <a:pt x="2462" y="1156"/>
                  </a:cubicBezTo>
                  <a:cubicBezTo>
                    <a:pt x="2462" y="517"/>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2" name="Google Shape;32932;p14"/>
            <p:cNvSpPr/>
            <p:nvPr/>
          </p:nvSpPr>
          <p:spPr>
            <a:xfrm>
              <a:off x="892375" y="896950"/>
              <a:ext cx="59300" cy="55500"/>
            </a:xfrm>
            <a:custGeom>
              <a:avLst/>
              <a:gdLst/>
              <a:ahLst/>
              <a:cxnLst/>
              <a:rect l="l" t="t" r="r" b="b"/>
              <a:pathLst>
                <a:path w="2372" h="2220" extrusionOk="0">
                  <a:moveTo>
                    <a:pt x="1186" y="1"/>
                  </a:moveTo>
                  <a:cubicBezTo>
                    <a:pt x="548" y="1"/>
                    <a:pt x="1" y="487"/>
                    <a:pt x="1" y="1126"/>
                  </a:cubicBezTo>
                  <a:cubicBezTo>
                    <a:pt x="1" y="1733"/>
                    <a:pt x="548" y="2220"/>
                    <a:pt x="1186" y="2220"/>
                  </a:cubicBezTo>
                  <a:cubicBezTo>
                    <a:pt x="1855" y="2220"/>
                    <a:pt x="2372" y="1733"/>
                    <a:pt x="2372" y="1126"/>
                  </a:cubicBezTo>
                  <a:cubicBezTo>
                    <a:pt x="2372"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3" name="Google Shape;32933;p14"/>
            <p:cNvSpPr/>
            <p:nvPr/>
          </p:nvSpPr>
          <p:spPr>
            <a:xfrm>
              <a:off x="893150" y="996500"/>
              <a:ext cx="58525" cy="54750"/>
            </a:xfrm>
            <a:custGeom>
              <a:avLst/>
              <a:gdLst/>
              <a:ahLst/>
              <a:cxnLst/>
              <a:rect l="l" t="t" r="r" b="b"/>
              <a:pathLst>
                <a:path w="2341" h="2190" extrusionOk="0">
                  <a:moveTo>
                    <a:pt x="1155" y="1"/>
                  </a:moveTo>
                  <a:cubicBezTo>
                    <a:pt x="517" y="1"/>
                    <a:pt x="0" y="487"/>
                    <a:pt x="0" y="1095"/>
                  </a:cubicBezTo>
                  <a:cubicBezTo>
                    <a:pt x="0" y="1703"/>
                    <a:pt x="517" y="2189"/>
                    <a:pt x="1155" y="2189"/>
                  </a:cubicBezTo>
                  <a:cubicBezTo>
                    <a:pt x="1793" y="2189"/>
                    <a:pt x="2341" y="1703"/>
                    <a:pt x="2341" y="1095"/>
                  </a:cubicBezTo>
                  <a:cubicBezTo>
                    <a:pt x="2341" y="48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4" name="Google Shape;32934;p14"/>
            <p:cNvSpPr/>
            <p:nvPr/>
          </p:nvSpPr>
          <p:spPr>
            <a:xfrm>
              <a:off x="893900" y="1096050"/>
              <a:ext cx="56250" cy="53225"/>
            </a:xfrm>
            <a:custGeom>
              <a:avLst/>
              <a:gdLst/>
              <a:ahLst/>
              <a:cxnLst/>
              <a:rect l="l" t="t" r="r" b="b"/>
              <a:pathLst>
                <a:path w="2250" h="2129" extrusionOk="0">
                  <a:moveTo>
                    <a:pt x="1125" y="1"/>
                  </a:moveTo>
                  <a:cubicBezTo>
                    <a:pt x="517" y="1"/>
                    <a:pt x="0" y="487"/>
                    <a:pt x="0" y="1064"/>
                  </a:cubicBezTo>
                  <a:cubicBezTo>
                    <a:pt x="0" y="1672"/>
                    <a:pt x="517" y="2128"/>
                    <a:pt x="1125" y="2128"/>
                  </a:cubicBezTo>
                  <a:cubicBezTo>
                    <a:pt x="1763" y="2128"/>
                    <a:pt x="2250" y="1672"/>
                    <a:pt x="2250" y="1064"/>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5" name="Google Shape;32935;p14"/>
            <p:cNvSpPr/>
            <p:nvPr/>
          </p:nvSpPr>
          <p:spPr>
            <a:xfrm>
              <a:off x="894650" y="1196350"/>
              <a:ext cx="54750" cy="51700"/>
            </a:xfrm>
            <a:custGeom>
              <a:avLst/>
              <a:gdLst/>
              <a:ahLst/>
              <a:cxnLst/>
              <a:rect l="l" t="t" r="r" b="b"/>
              <a:pathLst>
                <a:path w="2190" h="2068" extrusionOk="0">
                  <a:moveTo>
                    <a:pt x="1095" y="1"/>
                  </a:moveTo>
                  <a:cubicBezTo>
                    <a:pt x="487" y="1"/>
                    <a:pt x="1" y="457"/>
                    <a:pt x="1" y="1034"/>
                  </a:cubicBezTo>
                  <a:cubicBezTo>
                    <a:pt x="1" y="1612"/>
                    <a:pt x="48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6" name="Google Shape;32936;p14"/>
            <p:cNvSpPr/>
            <p:nvPr/>
          </p:nvSpPr>
          <p:spPr>
            <a:xfrm>
              <a:off x="895425" y="1295900"/>
              <a:ext cx="53975" cy="50175"/>
            </a:xfrm>
            <a:custGeom>
              <a:avLst/>
              <a:gdLst/>
              <a:ahLst/>
              <a:cxnLst/>
              <a:rect l="l" t="t" r="r" b="b"/>
              <a:pathLst>
                <a:path w="2159" h="2007" extrusionOk="0">
                  <a:moveTo>
                    <a:pt x="1064" y="1"/>
                  </a:moveTo>
                  <a:cubicBezTo>
                    <a:pt x="487" y="1"/>
                    <a:pt x="0" y="457"/>
                    <a:pt x="0" y="1004"/>
                  </a:cubicBezTo>
                  <a:cubicBezTo>
                    <a:pt x="0" y="1581"/>
                    <a:pt x="487" y="2007"/>
                    <a:pt x="1064" y="2007"/>
                  </a:cubicBezTo>
                  <a:cubicBezTo>
                    <a:pt x="1672" y="2007"/>
                    <a:pt x="2158" y="1581"/>
                    <a:pt x="2158" y="1004"/>
                  </a:cubicBezTo>
                  <a:cubicBezTo>
                    <a:pt x="215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7" name="Google Shape;32937;p14"/>
            <p:cNvSpPr/>
            <p:nvPr/>
          </p:nvSpPr>
          <p:spPr>
            <a:xfrm>
              <a:off x="896175" y="1395450"/>
              <a:ext cx="51700" cy="49425"/>
            </a:xfrm>
            <a:custGeom>
              <a:avLst/>
              <a:gdLst/>
              <a:ahLst/>
              <a:cxnLst/>
              <a:rect l="l" t="t" r="r" b="b"/>
              <a:pathLst>
                <a:path w="2068" h="1977" extrusionOk="0">
                  <a:moveTo>
                    <a:pt x="1034" y="0"/>
                  </a:moveTo>
                  <a:cubicBezTo>
                    <a:pt x="457" y="0"/>
                    <a:pt x="1" y="456"/>
                    <a:pt x="1" y="1003"/>
                  </a:cubicBezTo>
                  <a:cubicBezTo>
                    <a:pt x="1" y="1520"/>
                    <a:pt x="457" y="1976"/>
                    <a:pt x="1034" y="1976"/>
                  </a:cubicBezTo>
                  <a:cubicBezTo>
                    <a:pt x="1612" y="1976"/>
                    <a:pt x="2068" y="1520"/>
                    <a:pt x="2068" y="1003"/>
                  </a:cubicBezTo>
                  <a:cubicBezTo>
                    <a:pt x="2068"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8" name="Google Shape;32938;p14"/>
            <p:cNvSpPr/>
            <p:nvPr/>
          </p:nvSpPr>
          <p:spPr>
            <a:xfrm>
              <a:off x="896950" y="1495750"/>
              <a:ext cx="50925" cy="47150"/>
            </a:xfrm>
            <a:custGeom>
              <a:avLst/>
              <a:gdLst/>
              <a:ahLst/>
              <a:cxnLst/>
              <a:rect l="l" t="t" r="r" b="b"/>
              <a:pathLst>
                <a:path w="2037" h="1886" extrusionOk="0">
                  <a:moveTo>
                    <a:pt x="1003" y="1"/>
                  </a:moveTo>
                  <a:cubicBezTo>
                    <a:pt x="456" y="1"/>
                    <a:pt x="0" y="426"/>
                    <a:pt x="0" y="943"/>
                  </a:cubicBezTo>
                  <a:cubicBezTo>
                    <a:pt x="0" y="1460"/>
                    <a:pt x="456" y="1885"/>
                    <a:pt x="1003" y="1885"/>
                  </a:cubicBezTo>
                  <a:cubicBezTo>
                    <a:pt x="1581" y="1885"/>
                    <a:pt x="2037" y="1460"/>
                    <a:pt x="2037" y="94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9" name="Google Shape;32939;p14"/>
            <p:cNvSpPr/>
            <p:nvPr/>
          </p:nvSpPr>
          <p:spPr>
            <a:xfrm>
              <a:off x="897700" y="1595300"/>
              <a:ext cx="48650" cy="46375"/>
            </a:xfrm>
            <a:custGeom>
              <a:avLst/>
              <a:gdLst/>
              <a:ahLst/>
              <a:cxnLst/>
              <a:rect l="l" t="t" r="r" b="b"/>
              <a:pathLst>
                <a:path w="1946" h="1855" extrusionOk="0">
                  <a:moveTo>
                    <a:pt x="973" y="0"/>
                  </a:moveTo>
                  <a:cubicBezTo>
                    <a:pt x="426" y="0"/>
                    <a:pt x="0" y="426"/>
                    <a:pt x="0" y="912"/>
                  </a:cubicBezTo>
                  <a:cubicBezTo>
                    <a:pt x="0" y="1429"/>
                    <a:pt x="426" y="1855"/>
                    <a:pt x="973" y="1855"/>
                  </a:cubicBezTo>
                  <a:cubicBezTo>
                    <a:pt x="1520" y="1855"/>
                    <a:pt x="1946" y="1429"/>
                    <a:pt x="1946" y="912"/>
                  </a:cubicBezTo>
                  <a:cubicBezTo>
                    <a:pt x="194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0" name="Google Shape;32940;p14"/>
            <p:cNvSpPr/>
            <p:nvPr/>
          </p:nvSpPr>
          <p:spPr>
            <a:xfrm>
              <a:off x="898450" y="1694850"/>
              <a:ext cx="47900" cy="44850"/>
            </a:xfrm>
            <a:custGeom>
              <a:avLst/>
              <a:gdLst/>
              <a:ahLst/>
              <a:cxnLst/>
              <a:rect l="l" t="t" r="r" b="b"/>
              <a:pathLst>
                <a:path w="1916" h="1794" extrusionOk="0">
                  <a:moveTo>
                    <a:pt x="943" y="0"/>
                  </a:moveTo>
                  <a:cubicBezTo>
                    <a:pt x="426" y="0"/>
                    <a:pt x="1" y="395"/>
                    <a:pt x="1" y="912"/>
                  </a:cubicBezTo>
                  <a:cubicBezTo>
                    <a:pt x="1" y="1398"/>
                    <a:pt x="426" y="1794"/>
                    <a:pt x="943" y="1794"/>
                  </a:cubicBezTo>
                  <a:cubicBezTo>
                    <a:pt x="1490" y="1794"/>
                    <a:pt x="1916" y="1398"/>
                    <a:pt x="1916" y="912"/>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1" name="Google Shape;32941;p14"/>
            <p:cNvSpPr/>
            <p:nvPr/>
          </p:nvSpPr>
          <p:spPr>
            <a:xfrm>
              <a:off x="899225" y="1795150"/>
              <a:ext cx="46375" cy="43350"/>
            </a:xfrm>
            <a:custGeom>
              <a:avLst/>
              <a:gdLst/>
              <a:ahLst/>
              <a:cxnLst/>
              <a:rect l="l" t="t" r="r" b="b"/>
              <a:pathLst>
                <a:path w="1855" h="1734" extrusionOk="0">
                  <a:moveTo>
                    <a:pt x="912" y="0"/>
                  </a:moveTo>
                  <a:cubicBezTo>
                    <a:pt x="426" y="0"/>
                    <a:pt x="0" y="365"/>
                    <a:pt x="0" y="852"/>
                  </a:cubicBezTo>
                  <a:cubicBezTo>
                    <a:pt x="0" y="1338"/>
                    <a:pt x="426" y="1733"/>
                    <a:pt x="912" y="1733"/>
                  </a:cubicBezTo>
                  <a:cubicBezTo>
                    <a:pt x="1429" y="1733"/>
                    <a:pt x="1854" y="1338"/>
                    <a:pt x="1854" y="852"/>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2" name="Google Shape;32942;p14"/>
            <p:cNvSpPr/>
            <p:nvPr/>
          </p:nvSpPr>
          <p:spPr>
            <a:xfrm>
              <a:off x="899975" y="1894700"/>
              <a:ext cx="44100" cy="41825"/>
            </a:xfrm>
            <a:custGeom>
              <a:avLst/>
              <a:gdLst/>
              <a:ahLst/>
              <a:cxnLst/>
              <a:rect l="l" t="t" r="r" b="b"/>
              <a:pathLst>
                <a:path w="1764" h="1673" extrusionOk="0">
                  <a:moveTo>
                    <a:pt x="882" y="0"/>
                  </a:moveTo>
                  <a:cubicBezTo>
                    <a:pt x="396" y="0"/>
                    <a:pt x="1" y="365"/>
                    <a:pt x="1" y="851"/>
                  </a:cubicBezTo>
                  <a:cubicBezTo>
                    <a:pt x="1" y="1307"/>
                    <a:pt x="396" y="1672"/>
                    <a:pt x="882" y="1672"/>
                  </a:cubicBezTo>
                  <a:cubicBezTo>
                    <a:pt x="1368" y="1672"/>
                    <a:pt x="1764" y="1307"/>
                    <a:pt x="1764" y="851"/>
                  </a:cubicBezTo>
                  <a:cubicBezTo>
                    <a:pt x="1764"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3" name="Google Shape;32943;p14"/>
            <p:cNvSpPr/>
            <p:nvPr/>
          </p:nvSpPr>
          <p:spPr>
            <a:xfrm>
              <a:off x="900750" y="1994250"/>
              <a:ext cx="43325" cy="41050"/>
            </a:xfrm>
            <a:custGeom>
              <a:avLst/>
              <a:gdLst/>
              <a:ahLst/>
              <a:cxnLst/>
              <a:rect l="l" t="t" r="r" b="b"/>
              <a:pathLst>
                <a:path w="1733" h="1642" extrusionOk="0">
                  <a:moveTo>
                    <a:pt x="851" y="0"/>
                  </a:moveTo>
                  <a:cubicBezTo>
                    <a:pt x="395" y="0"/>
                    <a:pt x="0" y="365"/>
                    <a:pt x="0" y="821"/>
                  </a:cubicBezTo>
                  <a:cubicBezTo>
                    <a:pt x="0" y="1277"/>
                    <a:pt x="395" y="1641"/>
                    <a:pt x="851" y="1641"/>
                  </a:cubicBezTo>
                  <a:cubicBezTo>
                    <a:pt x="1337" y="1641"/>
                    <a:pt x="1733" y="1277"/>
                    <a:pt x="1733" y="821"/>
                  </a:cubicBezTo>
                  <a:cubicBezTo>
                    <a:pt x="1733"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4" name="Google Shape;32944;p14"/>
            <p:cNvSpPr/>
            <p:nvPr/>
          </p:nvSpPr>
          <p:spPr>
            <a:xfrm>
              <a:off x="901500" y="2093775"/>
              <a:ext cx="41825" cy="39550"/>
            </a:xfrm>
            <a:custGeom>
              <a:avLst/>
              <a:gdLst/>
              <a:ahLst/>
              <a:cxnLst/>
              <a:rect l="l" t="t" r="r" b="b"/>
              <a:pathLst>
                <a:path w="1673" h="1582" extrusionOk="0">
                  <a:moveTo>
                    <a:pt x="821" y="1"/>
                  </a:moveTo>
                  <a:cubicBezTo>
                    <a:pt x="365" y="1"/>
                    <a:pt x="0" y="366"/>
                    <a:pt x="0" y="791"/>
                  </a:cubicBezTo>
                  <a:cubicBezTo>
                    <a:pt x="0" y="1247"/>
                    <a:pt x="365" y="1582"/>
                    <a:pt x="821" y="1582"/>
                  </a:cubicBezTo>
                  <a:cubicBezTo>
                    <a:pt x="1277" y="1582"/>
                    <a:pt x="1672" y="1247"/>
                    <a:pt x="1672" y="791"/>
                  </a:cubicBezTo>
                  <a:cubicBezTo>
                    <a:pt x="167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5" name="Google Shape;32945;p14"/>
            <p:cNvSpPr/>
            <p:nvPr/>
          </p:nvSpPr>
          <p:spPr>
            <a:xfrm>
              <a:off x="902250" y="2194100"/>
              <a:ext cx="40300" cy="38000"/>
            </a:xfrm>
            <a:custGeom>
              <a:avLst/>
              <a:gdLst/>
              <a:ahLst/>
              <a:cxnLst/>
              <a:rect l="l" t="t" r="r" b="b"/>
              <a:pathLst>
                <a:path w="1612" h="1520" extrusionOk="0">
                  <a:moveTo>
                    <a:pt x="791" y="0"/>
                  </a:moveTo>
                  <a:cubicBezTo>
                    <a:pt x="366" y="0"/>
                    <a:pt x="1" y="335"/>
                    <a:pt x="1" y="760"/>
                  </a:cubicBezTo>
                  <a:cubicBezTo>
                    <a:pt x="1" y="1186"/>
                    <a:pt x="366" y="1520"/>
                    <a:pt x="791" y="1520"/>
                  </a:cubicBezTo>
                  <a:cubicBezTo>
                    <a:pt x="1247" y="1520"/>
                    <a:pt x="1612" y="1186"/>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6" name="Google Shape;32946;p14"/>
            <p:cNvSpPr/>
            <p:nvPr/>
          </p:nvSpPr>
          <p:spPr>
            <a:xfrm>
              <a:off x="902250" y="2293625"/>
              <a:ext cx="39550" cy="37275"/>
            </a:xfrm>
            <a:custGeom>
              <a:avLst/>
              <a:gdLst/>
              <a:ahLst/>
              <a:cxnLst/>
              <a:rect l="l" t="t" r="r" b="b"/>
              <a:pathLst>
                <a:path w="1582" h="1491" extrusionOk="0">
                  <a:moveTo>
                    <a:pt x="791" y="1"/>
                  </a:moveTo>
                  <a:cubicBezTo>
                    <a:pt x="366" y="1"/>
                    <a:pt x="1" y="335"/>
                    <a:pt x="1" y="730"/>
                  </a:cubicBezTo>
                  <a:cubicBezTo>
                    <a:pt x="1" y="1156"/>
                    <a:pt x="366"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7" name="Google Shape;32947;p14"/>
            <p:cNvSpPr/>
            <p:nvPr/>
          </p:nvSpPr>
          <p:spPr>
            <a:xfrm>
              <a:off x="903025" y="2393175"/>
              <a:ext cx="38025" cy="35750"/>
            </a:xfrm>
            <a:custGeom>
              <a:avLst/>
              <a:gdLst/>
              <a:ahLst/>
              <a:cxnLst/>
              <a:rect l="l" t="t" r="r" b="b"/>
              <a:pathLst>
                <a:path w="1521" h="1430" extrusionOk="0">
                  <a:moveTo>
                    <a:pt x="760" y="1"/>
                  </a:moveTo>
                  <a:cubicBezTo>
                    <a:pt x="335" y="1"/>
                    <a:pt x="0" y="335"/>
                    <a:pt x="0" y="730"/>
                  </a:cubicBezTo>
                  <a:cubicBezTo>
                    <a:pt x="0" y="1125"/>
                    <a:pt x="33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8" name="Google Shape;32948;p14"/>
            <p:cNvSpPr/>
            <p:nvPr/>
          </p:nvSpPr>
          <p:spPr>
            <a:xfrm>
              <a:off x="903775" y="2493500"/>
              <a:ext cx="36500" cy="33450"/>
            </a:xfrm>
            <a:custGeom>
              <a:avLst/>
              <a:gdLst/>
              <a:ahLst/>
              <a:cxnLst/>
              <a:rect l="l" t="t" r="r" b="b"/>
              <a:pathLst>
                <a:path w="1460" h="1338" extrusionOk="0">
                  <a:moveTo>
                    <a:pt x="730" y="0"/>
                  </a:moveTo>
                  <a:cubicBezTo>
                    <a:pt x="335" y="0"/>
                    <a:pt x="1" y="304"/>
                    <a:pt x="1" y="669"/>
                  </a:cubicBezTo>
                  <a:cubicBezTo>
                    <a:pt x="1" y="1033"/>
                    <a:pt x="335" y="1337"/>
                    <a:pt x="730" y="1337"/>
                  </a:cubicBezTo>
                  <a:cubicBezTo>
                    <a:pt x="1125" y="1337"/>
                    <a:pt x="1460" y="1033"/>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9" name="Google Shape;32949;p14"/>
            <p:cNvSpPr/>
            <p:nvPr/>
          </p:nvSpPr>
          <p:spPr>
            <a:xfrm>
              <a:off x="904550" y="2592275"/>
              <a:ext cx="35725" cy="33450"/>
            </a:xfrm>
            <a:custGeom>
              <a:avLst/>
              <a:gdLst/>
              <a:ahLst/>
              <a:cxnLst/>
              <a:rect l="l" t="t" r="r" b="b"/>
              <a:pathLst>
                <a:path w="1429" h="1338" extrusionOk="0">
                  <a:moveTo>
                    <a:pt x="699" y="0"/>
                  </a:moveTo>
                  <a:cubicBezTo>
                    <a:pt x="304" y="0"/>
                    <a:pt x="0" y="304"/>
                    <a:pt x="0" y="669"/>
                  </a:cubicBezTo>
                  <a:cubicBezTo>
                    <a:pt x="0" y="1064"/>
                    <a:pt x="304" y="1338"/>
                    <a:pt x="699" y="1338"/>
                  </a:cubicBezTo>
                  <a:cubicBezTo>
                    <a:pt x="1094" y="1338"/>
                    <a:pt x="1429" y="1064"/>
                    <a:pt x="1429" y="669"/>
                  </a:cubicBezTo>
                  <a:cubicBezTo>
                    <a:pt x="1429"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0" name="Google Shape;32950;p14"/>
            <p:cNvSpPr/>
            <p:nvPr/>
          </p:nvSpPr>
          <p:spPr>
            <a:xfrm>
              <a:off x="905300" y="269257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64" y="1277"/>
                    <a:pt x="1338" y="973"/>
                    <a:pt x="1338" y="639"/>
                  </a:cubicBezTo>
                  <a:cubicBezTo>
                    <a:pt x="1338" y="274"/>
                    <a:pt x="106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1" name="Google Shape;32951;p14"/>
            <p:cNvSpPr/>
            <p:nvPr/>
          </p:nvSpPr>
          <p:spPr>
            <a:xfrm>
              <a:off x="905300" y="2792125"/>
              <a:ext cx="33450" cy="31175"/>
            </a:xfrm>
            <a:custGeom>
              <a:avLst/>
              <a:gdLst/>
              <a:ahLst/>
              <a:cxnLst/>
              <a:rect l="l" t="t" r="r" b="b"/>
              <a:pathLst>
                <a:path w="1338" h="1247" extrusionOk="0">
                  <a:moveTo>
                    <a:pt x="669" y="0"/>
                  </a:moveTo>
                  <a:cubicBezTo>
                    <a:pt x="304" y="0"/>
                    <a:pt x="0" y="274"/>
                    <a:pt x="0" y="608"/>
                  </a:cubicBezTo>
                  <a:cubicBezTo>
                    <a:pt x="0" y="973"/>
                    <a:pt x="304" y="1247"/>
                    <a:pt x="669" y="1247"/>
                  </a:cubicBezTo>
                  <a:cubicBezTo>
                    <a:pt x="1034" y="1247"/>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2" name="Google Shape;32952;p14"/>
            <p:cNvSpPr/>
            <p:nvPr/>
          </p:nvSpPr>
          <p:spPr>
            <a:xfrm>
              <a:off x="906825" y="2891675"/>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3" name="Google Shape;32953;p14"/>
            <p:cNvSpPr/>
            <p:nvPr/>
          </p:nvSpPr>
          <p:spPr>
            <a:xfrm>
              <a:off x="906825" y="2991225"/>
              <a:ext cx="30425" cy="28900"/>
            </a:xfrm>
            <a:custGeom>
              <a:avLst/>
              <a:gdLst/>
              <a:ahLst/>
              <a:cxnLst/>
              <a:rect l="l" t="t" r="r" b="b"/>
              <a:pathLst>
                <a:path w="1217" h="1156" extrusionOk="0">
                  <a:moveTo>
                    <a:pt x="608" y="0"/>
                  </a:moveTo>
                  <a:cubicBezTo>
                    <a:pt x="274" y="0"/>
                    <a:pt x="0" y="274"/>
                    <a:pt x="0" y="578"/>
                  </a:cubicBezTo>
                  <a:cubicBezTo>
                    <a:pt x="0" y="882"/>
                    <a:pt x="274" y="1155"/>
                    <a:pt x="608" y="1155"/>
                  </a:cubicBezTo>
                  <a:cubicBezTo>
                    <a:pt x="942" y="1155"/>
                    <a:pt x="1216" y="882"/>
                    <a:pt x="1216" y="578"/>
                  </a:cubicBezTo>
                  <a:cubicBezTo>
                    <a:pt x="1216" y="27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4" name="Google Shape;32954;p14"/>
            <p:cNvSpPr/>
            <p:nvPr/>
          </p:nvSpPr>
          <p:spPr>
            <a:xfrm>
              <a:off x="907575" y="3090750"/>
              <a:ext cx="29675" cy="28150"/>
            </a:xfrm>
            <a:custGeom>
              <a:avLst/>
              <a:gdLst/>
              <a:ahLst/>
              <a:cxnLst/>
              <a:rect l="l" t="t" r="r" b="b"/>
              <a:pathLst>
                <a:path w="1187" h="1126" extrusionOk="0">
                  <a:moveTo>
                    <a:pt x="578" y="1"/>
                  </a:moveTo>
                  <a:cubicBezTo>
                    <a:pt x="244" y="1"/>
                    <a:pt x="1" y="244"/>
                    <a:pt x="1" y="548"/>
                  </a:cubicBezTo>
                  <a:cubicBezTo>
                    <a:pt x="1" y="882"/>
                    <a:pt x="244" y="1126"/>
                    <a:pt x="578" y="1126"/>
                  </a:cubicBezTo>
                  <a:cubicBezTo>
                    <a:pt x="912" y="1126"/>
                    <a:pt x="1186" y="88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5" name="Google Shape;32955;p14"/>
            <p:cNvSpPr/>
            <p:nvPr/>
          </p:nvSpPr>
          <p:spPr>
            <a:xfrm>
              <a:off x="908350" y="3190300"/>
              <a:ext cx="28125" cy="26625"/>
            </a:xfrm>
            <a:custGeom>
              <a:avLst/>
              <a:gdLst/>
              <a:ahLst/>
              <a:cxnLst/>
              <a:rect l="l" t="t" r="r" b="b"/>
              <a:pathLst>
                <a:path w="1125" h="1065" extrusionOk="0">
                  <a:moveTo>
                    <a:pt x="547" y="1"/>
                  </a:moveTo>
                  <a:cubicBezTo>
                    <a:pt x="243" y="1"/>
                    <a:pt x="0" y="244"/>
                    <a:pt x="0" y="548"/>
                  </a:cubicBezTo>
                  <a:cubicBezTo>
                    <a:pt x="0" y="821"/>
                    <a:pt x="243" y="1065"/>
                    <a:pt x="547" y="1065"/>
                  </a:cubicBezTo>
                  <a:cubicBezTo>
                    <a:pt x="851" y="1065"/>
                    <a:pt x="1125" y="821"/>
                    <a:pt x="1125" y="548"/>
                  </a:cubicBezTo>
                  <a:cubicBezTo>
                    <a:pt x="112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6" name="Google Shape;32956;p14"/>
            <p:cNvSpPr/>
            <p:nvPr/>
          </p:nvSpPr>
          <p:spPr>
            <a:xfrm>
              <a:off x="908350" y="3289850"/>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7" name="Google Shape;32957;p14"/>
            <p:cNvSpPr/>
            <p:nvPr/>
          </p:nvSpPr>
          <p:spPr>
            <a:xfrm>
              <a:off x="909100" y="3390150"/>
              <a:ext cx="25850" cy="24350"/>
            </a:xfrm>
            <a:custGeom>
              <a:avLst/>
              <a:gdLst/>
              <a:ahLst/>
              <a:cxnLst/>
              <a:rect l="l" t="t" r="r" b="b"/>
              <a:pathLst>
                <a:path w="1034" h="974" extrusionOk="0">
                  <a:moveTo>
                    <a:pt x="517" y="1"/>
                  </a:moveTo>
                  <a:cubicBezTo>
                    <a:pt x="244" y="1"/>
                    <a:pt x="0" y="214"/>
                    <a:pt x="0" y="487"/>
                  </a:cubicBezTo>
                  <a:cubicBezTo>
                    <a:pt x="0" y="730"/>
                    <a:pt x="244" y="973"/>
                    <a:pt x="517" y="973"/>
                  </a:cubicBezTo>
                  <a:cubicBezTo>
                    <a:pt x="821" y="973"/>
                    <a:pt x="1034" y="730"/>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8" name="Google Shape;32958;p14"/>
            <p:cNvSpPr/>
            <p:nvPr/>
          </p:nvSpPr>
          <p:spPr>
            <a:xfrm>
              <a:off x="909850" y="3488950"/>
              <a:ext cx="25100" cy="24325"/>
            </a:xfrm>
            <a:custGeom>
              <a:avLst/>
              <a:gdLst/>
              <a:ahLst/>
              <a:cxnLst/>
              <a:rect l="l" t="t" r="r" b="b"/>
              <a:pathLst>
                <a:path w="1004" h="973" extrusionOk="0">
                  <a:moveTo>
                    <a:pt x="487" y="0"/>
                  </a:moveTo>
                  <a:cubicBezTo>
                    <a:pt x="214" y="0"/>
                    <a:pt x="1" y="213"/>
                    <a:pt x="1" y="487"/>
                  </a:cubicBezTo>
                  <a:cubicBezTo>
                    <a:pt x="1" y="760"/>
                    <a:pt x="214" y="973"/>
                    <a:pt x="487" y="973"/>
                  </a:cubicBezTo>
                  <a:cubicBezTo>
                    <a:pt x="761" y="973"/>
                    <a:pt x="1004" y="760"/>
                    <a:pt x="1004" y="487"/>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9" name="Google Shape;32959;p14"/>
            <p:cNvSpPr/>
            <p:nvPr/>
          </p:nvSpPr>
          <p:spPr>
            <a:xfrm>
              <a:off x="910625" y="3589250"/>
              <a:ext cx="23575" cy="22050"/>
            </a:xfrm>
            <a:custGeom>
              <a:avLst/>
              <a:gdLst/>
              <a:ahLst/>
              <a:cxnLst/>
              <a:rect l="l" t="t" r="r" b="b"/>
              <a:pathLst>
                <a:path w="943" h="882" extrusionOk="0">
                  <a:moveTo>
                    <a:pt x="456" y="0"/>
                  </a:moveTo>
                  <a:cubicBezTo>
                    <a:pt x="213" y="0"/>
                    <a:pt x="0" y="183"/>
                    <a:pt x="0" y="426"/>
                  </a:cubicBezTo>
                  <a:cubicBezTo>
                    <a:pt x="0" y="700"/>
                    <a:pt x="213" y="882"/>
                    <a:pt x="456" y="882"/>
                  </a:cubicBezTo>
                  <a:cubicBezTo>
                    <a:pt x="730" y="882"/>
                    <a:pt x="942" y="700"/>
                    <a:pt x="942" y="426"/>
                  </a:cubicBezTo>
                  <a:cubicBezTo>
                    <a:pt x="942"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0" name="Google Shape;32960;p14"/>
            <p:cNvSpPr/>
            <p:nvPr/>
          </p:nvSpPr>
          <p:spPr>
            <a:xfrm>
              <a:off x="910625" y="3688025"/>
              <a:ext cx="23575" cy="22075"/>
            </a:xfrm>
            <a:custGeom>
              <a:avLst/>
              <a:gdLst/>
              <a:ahLst/>
              <a:cxnLst/>
              <a:rect l="l" t="t" r="r" b="b"/>
              <a:pathLst>
                <a:path w="943" h="883" extrusionOk="0">
                  <a:moveTo>
                    <a:pt x="456" y="1"/>
                  </a:moveTo>
                  <a:cubicBezTo>
                    <a:pt x="213" y="1"/>
                    <a:pt x="0" y="214"/>
                    <a:pt x="0" y="457"/>
                  </a:cubicBezTo>
                  <a:cubicBezTo>
                    <a:pt x="0" y="700"/>
                    <a:pt x="213" y="882"/>
                    <a:pt x="456" y="882"/>
                  </a:cubicBezTo>
                  <a:cubicBezTo>
                    <a:pt x="730" y="882"/>
                    <a:pt x="942" y="700"/>
                    <a:pt x="942" y="457"/>
                  </a:cubicBezTo>
                  <a:cubicBezTo>
                    <a:pt x="942" y="214"/>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1" name="Google Shape;32961;p14"/>
            <p:cNvSpPr/>
            <p:nvPr/>
          </p:nvSpPr>
          <p:spPr>
            <a:xfrm>
              <a:off x="911375" y="3787575"/>
              <a:ext cx="22075" cy="21300"/>
            </a:xfrm>
            <a:custGeom>
              <a:avLst/>
              <a:gdLst/>
              <a:ahLst/>
              <a:cxnLst/>
              <a:rect l="l" t="t" r="r" b="b"/>
              <a:pathLst>
                <a:path w="883" h="852" extrusionOk="0">
                  <a:moveTo>
                    <a:pt x="426" y="1"/>
                  </a:moveTo>
                  <a:cubicBezTo>
                    <a:pt x="183" y="1"/>
                    <a:pt x="1" y="213"/>
                    <a:pt x="1" y="426"/>
                  </a:cubicBezTo>
                  <a:cubicBezTo>
                    <a:pt x="1" y="669"/>
                    <a:pt x="183" y="852"/>
                    <a:pt x="426" y="852"/>
                  </a:cubicBezTo>
                  <a:cubicBezTo>
                    <a:pt x="669" y="852"/>
                    <a:pt x="882" y="669"/>
                    <a:pt x="882" y="426"/>
                  </a:cubicBezTo>
                  <a:cubicBezTo>
                    <a:pt x="882" y="21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2" name="Google Shape;32962;p14"/>
            <p:cNvSpPr/>
            <p:nvPr/>
          </p:nvSpPr>
          <p:spPr>
            <a:xfrm>
              <a:off x="911375" y="3887875"/>
              <a:ext cx="21300" cy="19800"/>
            </a:xfrm>
            <a:custGeom>
              <a:avLst/>
              <a:gdLst/>
              <a:ahLst/>
              <a:cxnLst/>
              <a:rect l="l" t="t" r="r" b="b"/>
              <a:pathLst>
                <a:path w="852" h="792" extrusionOk="0">
                  <a:moveTo>
                    <a:pt x="426" y="1"/>
                  </a:moveTo>
                  <a:cubicBezTo>
                    <a:pt x="213" y="1"/>
                    <a:pt x="1" y="153"/>
                    <a:pt x="1" y="396"/>
                  </a:cubicBezTo>
                  <a:cubicBezTo>
                    <a:pt x="1" y="609"/>
                    <a:pt x="213" y="791"/>
                    <a:pt x="426" y="791"/>
                  </a:cubicBezTo>
                  <a:cubicBezTo>
                    <a:pt x="669" y="791"/>
                    <a:pt x="852" y="609"/>
                    <a:pt x="852" y="396"/>
                  </a:cubicBezTo>
                  <a:cubicBezTo>
                    <a:pt x="852" y="15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3" name="Google Shape;32963;p14"/>
            <p:cNvSpPr/>
            <p:nvPr/>
          </p:nvSpPr>
          <p:spPr>
            <a:xfrm>
              <a:off x="912125" y="3986675"/>
              <a:ext cx="20550" cy="19775"/>
            </a:xfrm>
            <a:custGeom>
              <a:avLst/>
              <a:gdLst/>
              <a:ahLst/>
              <a:cxnLst/>
              <a:rect l="l" t="t" r="r" b="b"/>
              <a:pathLst>
                <a:path w="822" h="791" extrusionOk="0">
                  <a:moveTo>
                    <a:pt x="396" y="0"/>
                  </a:moveTo>
                  <a:cubicBezTo>
                    <a:pt x="183" y="0"/>
                    <a:pt x="1" y="183"/>
                    <a:pt x="1" y="395"/>
                  </a:cubicBezTo>
                  <a:cubicBezTo>
                    <a:pt x="1" y="608"/>
                    <a:pt x="183" y="791"/>
                    <a:pt x="396" y="791"/>
                  </a:cubicBezTo>
                  <a:cubicBezTo>
                    <a:pt x="639" y="791"/>
                    <a:pt x="822" y="608"/>
                    <a:pt x="822" y="395"/>
                  </a:cubicBezTo>
                  <a:cubicBezTo>
                    <a:pt x="822" y="183"/>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4" name="Google Shape;32964;p14"/>
            <p:cNvSpPr/>
            <p:nvPr/>
          </p:nvSpPr>
          <p:spPr>
            <a:xfrm>
              <a:off x="912900" y="4086975"/>
              <a:ext cx="19025" cy="17500"/>
            </a:xfrm>
            <a:custGeom>
              <a:avLst/>
              <a:gdLst/>
              <a:ahLst/>
              <a:cxnLst/>
              <a:rect l="l" t="t" r="r" b="b"/>
              <a:pathLst>
                <a:path w="761" h="700" extrusionOk="0">
                  <a:moveTo>
                    <a:pt x="365" y="1"/>
                  </a:moveTo>
                  <a:cubicBezTo>
                    <a:pt x="152" y="1"/>
                    <a:pt x="0" y="153"/>
                    <a:pt x="0" y="335"/>
                  </a:cubicBezTo>
                  <a:cubicBezTo>
                    <a:pt x="0" y="548"/>
                    <a:pt x="152"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5" name="Google Shape;32965;p14"/>
            <p:cNvSpPr/>
            <p:nvPr/>
          </p:nvSpPr>
          <p:spPr>
            <a:xfrm>
              <a:off x="912900" y="4185750"/>
              <a:ext cx="19025" cy="17525"/>
            </a:xfrm>
            <a:custGeom>
              <a:avLst/>
              <a:gdLst/>
              <a:ahLst/>
              <a:cxnLst/>
              <a:rect l="l" t="t" r="r" b="b"/>
              <a:pathLst>
                <a:path w="761" h="701" extrusionOk="0">
                  <a:moveTo>
                    <a:pt x="365" y="1"/>
                  </a:moveTo>
                  <a:cubicBezTo>
                    <a:pt x="152" y="1"/>
                    <a:pt x="0" y="153"/>
                    <a:pt x="0" y="366"/>
                  </a:cubicBezTo>
                  <a:cubicBezTo>
                    <a:pt x="0" y="548"/>
                    <a:pt x="152" y="700"/>
                    <a:pt x="365" y="700"/>
                  </a:cubicBezTo>
                  <a:cubicBezTo>
                    <a:pt x="578" y="700"/>
                    <a:pt x="760" y="548"/>
                    <a:pt x="760" y="366"/>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6" name="Google Shape;32966;p14"/>
            <p:cNvSpPr/>
            <p:nvPr/>
          </p:nvSpPr>
          <p:spPr>
            <a:xfrm>
              <a:off x="913650" y="4285300"/>
              <a:ext cx="17500" cy="16750"/>
            </a:xfrm>
            <a:custGeom>
              <a:avLst/>
              <a:gdLst/>
              <a:ahLst/>
              <a:cxnLst/>
              <a:rect l="l" t="t" r="r" b="b"/>
              <a:pathLst>
                <a:path w="700" h="670" extrusionOk="0">
                  <a:moveTo>
                    <a:pt x="335" y="1"/>
                  </a:moveTo>
                  <a:cubicBezTo>
                    <a:pt x="153" y="1"/>
                    <a:pt x="1" y="153"/>
                    <a:pt x="1" y="335"/>
                  </a:cubicBezTo>
                  <a:cubicBezTo>
                    <a:pt x="1" y="518"/>
                    <a:pt x="153" y="669"/>
                    <a:pt x="335" y="669"/>
                  </a:cubicBezTo>
                  <a:cubicBezTo>
                    <a:pt x="548" y="66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7" name="Google Shape;32967;p14"/>
            <p:cNvSpPr/>
            <p:nvPr/>
          </p:nvSpPr>
          <p:spPr>
            <a:xfrm>
              <a:off x="913650" y="4384850"/>
              <a:ext cx="16750" cy="15975"/>
            </a:xfrm>
            <a:custGeom>
              <a:avLst/>
              <a:gdLst/>
              <a:ahLst/>
              <a:cxnLst/>
              <a:rect l="l" t="t" r="r" b="b"/>
              <a:pathLst>
                <a:path w="670" h="639" extrusionOk="0">
                  <a:moveTo>
                    <a:pt x="335" y="1"/>
                  </a:moveTo>
                  <a:cubicBezTo>
                    <a:pt x="153" y="1"/>
                    <a:pt x="1" y="153"/>
                    <a:pt x="1" y="335"/>
                  </a:cubicBezTo>
                  <a:cubicBezTo>
                    <a:pt x="1" y="487"/>
                    <a:pt x="153" y="639"/>
                    <a:pt x="335" y="639"/>
                  </a:cubicBezTo>
                  <a:cubicBezTo>
                    <a:pt x="518" y="639"/>
                    <a:pt x="669" y="487"/>
                    <a:pt x="669" y="335"/>
                  </a:cubicBezTo>
                  <a:cubicBezTo>
                    <a:pt x="66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8" name="Google Shape;32968;p14"/>
            <p:cNvSpPr/>
            <p:nvPr/>
          </p:nvSpPr>
          <p:spPr>
            <a:xfrm>
              <a:off x="913650" y="4484400"/>
              <a:ext cx="16750" cy="15225"/>
            </a:xfrm>
            <a:custGeom>
              <a:avLst/>
              <a:gdLst/>
              <a:ahLst/>
              <a:cxnLst/>
              <a:rect l="l" t="t" r="r" b="b"/>
              <a:pathLst>
                <a:path w="670" h="609" extrusionOk="0">
                  <a:moveTo>
                    <a:pt x="335" y="0"/>
                  </a:moveTo>
                  <a:cubicBezTo>
                    <a:pt x="153" y="0"/>
                    <a:pt x="1" y="122"/>
                    <a:pt x="1" y="304"/>
                  </a:cubicBezTo>
                  <a:cubicBezTo>
                    <a:pt x="1" y="487"/>
                    <a:pt x="153" y="608"/>
                    <a:pt x="335" y="608"/>
                  </a:cubicBezTo>
                  <a:cubicBezTo>
                    <a:pt x="518" y="608"/>
                    <a:pt x="669" y="487"/>
                    <a:pt x="669" y="304"/>
                  </a:cubicBezTo>
                  <a:cubicBezTo>
                    <a:pt x="669"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9" name="Google Shape;32969;p14"/>
            <p:cNvSpPr/>
            <p:nvPr/>
          </p:nvSpPr>
          <p:spPr>
            <a:xfrm>
              <a:off x="914425" y="4583950"/>
              <a:ext cx="15225" cy="14450"/>
            </a:xfrm>
            <a:custGeom>
              <a:avLst/>
              <a:gdLst/>
              <a:ahLst/>
              <a:cxnLst/>
              <a:rect l="l" t="t" r="r" b="b"/>
              <a:pathLst>
                <a:path w="609" h="578" extrusionOk="0">
                  <a:moveTo>
                    <a:pt x="304" y="0"/>
                  </a:moveTo>
                  <a:cubicBezTo>
                    <a:pt x="152" y="0"/>
                    <a:pt x="0" y="122"/>
                    <a:pt x="0" y="274"/>
                  </a:cubicBezTo>
                  <a:cubicBezTo>
                    <a:pt x="0" y="456"/>
                    <a:pt x="15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0" name="Google Shape;32970;p14"/>
            <p:cNvSpPr/>
            <p:nvPr/>
          </p:nvSpPr>
          <p:spPr>
            <a:xfrm>
              <a:off x="915175" y="4683500"/>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1" name="Google Shape;32971;p14"/>
            <p:cNvSpPr/>
            <p:nvPr/>
          </p:nvSpPr>
          <p:spPr>
            <a:xfrm>
              <a:off x="915175" y="4783025"/>
              <a:ext cx="13700" cy="12950"/>
            </a:xfrm>
            <a:custGeom>
              <a:avLst/>
              <a:gdLst/>
              <a:ahLst/>
              <a:cxnLst/>
              <a:rect l="l" t="t" r="r" b="b"/>
              <a:pathLst>
                <a:path w="548" h="518" extrusionOk="0">
                  <a:moveTo>
                    <a:pt x="274" y="1"/>
                  </a:moveTo>
                  <a:cubicBezTo>
                    <a:pt x="122" y="1"/>
                    <a:pt x="1" y="92"/>
                    <a:pt x="1" y="244"/>
                  </a:cubicBezTo>
                  <a:cubicBezTo>
                    <a:pt x="1" y="396"/>
                    <a:pt x="122" y="518"/>
                    <a:pt x="274" y="518"/>
                  </a:cubicBezTo>
                  <a:cubicBezTo>
                    <a:pt x="426" y="518"/>
                    <a:pt x="548" y="39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2" name="Google Shape;32972;p14"/>
            <p:cNvSpPr/>
            <p:nvPr/>
          </p:nvSpPr>
          <p:spPr>
            <a:xfrm>
              <a:off x="915925" y="4882575"/>
              <a:ext cx="12950" cy="12200"/>
            </a:xfrm>
            <a:custGeom>
              <a:avLst/>
              <a:gdLst/>
              <a:ahLst/>
              <a:cxnLst/>
              <a:rect l="l" t="t" r="r" b="b"/>
              <a:pathLst>
                <a:path w="518" h="488" extrusionOk="0">
                  <a:moveTo>
                    <a:pt x="244" y="1"/>
                  </a:moveTo>
                  <a:cubicBezTo>
                    <a:pt x="123" y="1"/>
                    <a:pt x="1" y="92"/>
                    <a:pt x="1" y="244"/>
                  </a:cubicBezTo>
                  <a:cubicBezTo>
                    <a:pt x="1" y="365"/>
                    <a:pt x="123" y="487"/>
                    <a:pt x="244" y="487"/>
                  </a:cubicBezTo>
                  <a:cubicBezTo>
                    <a:pt x="396" y="487"/>
                    <a:pt x="518" y="365"/>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3" name="Google Shape;32973;p14"/>
            <p:cNvSpPr/>
            <p:nvPr/>
          </p:nvSpPr>
          <p:spPr>
            <a:xfrm>
              <a:off x="915925" y="4981375"/>
              <a:ext cx="12200" cy="12175"/>
            </a:xfrm>
            <a:custGeom>
              <a:avLst/>
              <a:gdLst/>
              <a:ahLst/>
              <a:cxnLst/>
              <a:rect l="l" t="t" r="r" b="b"/>
              <a:pathLst>
                <a:path w="488" h="487" extrusionOk="0">
                  <a:moveTo>
                    <a:pt x="244" y="0"/>
                  </a:moveTo>
                  <a:cubicBezTo>
                    <a:pt x="123" y="0"/>
                    <a:pt x="1" y="122"/>
                    <a:pt x="1" y="243"/>
                  </a:cubicBezTo>
                  <a:cubicBezTo>
                    <a:pt x="1" y="365"/>
                    <a:pt x="123" y="486"/>
                    <a:pt x="244" y="486"/>
                  </a:cubicBezTo>
                  <a:cubicBezTo>
                    <a:pt x="396" y="48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4" name="Google Shape;32974;p14"/>
            <p:cNvSpPr/>
            <p:nvPr/>
          </p:nvSpPr>
          <p:spPr>
            <a:xfrm>
              <a:off x="916700" y="5080900"/>
              <a:ext cx="11425" cy="11425"/>
            </a:xfrm>
            <a:custGeom>
              <a:avLst/>
              <a:gdLst/>
              <a:ahLst/>
              <a:cxnLst/>
              <a:rect l="l" t="t" r="r" b="b"/>
              <a:pathLst>
                <a:path w="457" h="457" extrusionOk="0">
                  <a:moveTo>
                    <a:pt x="213" y="1"/>
                  </a:moveTo>
                  <a:cubicBezTo>
                    <a:pt x="92" y="1"/>
                    <a:pt x="0" y="92"/>
                    <a:pt x="0" y="214"/>
                  </a:cubicBezTo>
                  <a:cubicBezTo>
                    <a:pt x="0" y="335"/>
                    <a:pt x="92" y="457"/>
                    <a:pt x="213" y="457"/>
                  </a:cubicBezTo>
                  <a:cubicBezTo>
                    <a:pt x="335" y="457"/>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5" name="Google Shape;32975;p14"/>
            <p:cNvSpPr/>
            <p:nvPr/>
          </p:nvSpPr>
          <p:spPr>
            <a:xfrm>
              <a:off x="916700" y="5180450"/>
              <a:ext cx="11425" cy="10675"/>
            </a:xfrm>
            <a:custGeom>
              <a:avLst/>
              <a:gdLst/>
              <a:ahLst/>
              <a:cxnLst/>
              <a:rect l="l" t="t" r="r" b="b"/>
              <a:pathLst>
                <a:path w="457" h="427" extrusionOk="0">
                  <a:moveTo>
                    <a:pt x="213" y="1"/>
                  </a:moveTo>
                  <a:cubicBezTo>
                    <a:pt x="92" y="1"/>
                    <a:pt x="0" y="92"/>
                    <a:pt x="0" y="214"/>
                  </a:cubicBezTo>
                  <a:cubicBezTo>
                    <a:pt x="0" y="335"/>
                    <a:pt x="92" y="426"/>
                    <a:pt x="213" y="426"/>
                  </a:cubicBezTo>
                  <a:cubicBezTo>
                    <a:pt x="335" y="426"/>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6" name="Google Shape;32976;p14"/>
            <p:cNvSpPr/>
            <p:nvPr/>
          </p:nvSpPr>
          <p:spPr>
            <a:xfrm>
              <a:off x="916700" y="5280000"/>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7" name="Google Shape;32977;p14"/>
            <p:cNvSpPr/>
            <p:nvPr/>
          </p:nvSpPr>
          <p:spPr>
            <a:xfrm>
              <a:off x="917450" y="5379550"/>
              <a:ext cx="9900" cy="9150"/>
            </a:xfrm>
            <a:custGeom>
              <a:avLst/>
              <a:gdLst/>
              <a:ahLst/>
              <a:cxnLst/>
              <a:rect l="l" t="t" r="r" b="b"/>
              <a:pathLst>
                <a:path w="396" h="366" extrusionOk="0">
                  <a:moveTo>
                    <a:pt x="183" y="0"/>
                  </a:moveTo>
                  <a:cubicBezTo>
                    <a:pt x="92" y="0"/>
                    <a:pt x="1" y="61"/>
                    <a:pt x="1" y="183"/>
                  </a:cubicBezTo>
                  <a:cubicBezTo>
                    <a:pt x="1" y="274"/>
                    <a:pt x="92" y="365"/>
                    <a:pt x="183" y="365"/>
                  </a:cubicBezTo>
                  <a:cubicBezTo>
                    <a:pt x="305" y="365"/>
                    <a:pt x="396" y="274"/>
                    <a:pt x="396" y="183"/>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8" name="Google Shape;32978;p14"/>
            <p:cNvSpPr/>
            <p:nvPr/>
          </p:nvSpPr>
          <p:spPr>
            <a:xfrm>
              <a:off x="917450" y="5478325"/>
              <a:ext cx="9150" cy="9150"/>
            </a:xfrm>
            <a:custGeom>
              <a:avLst/>
              <a:gdLst/>
              <a:ahLst/>
              <a:cxnLst/>
              <a:rect l="l" t="t" r="r" b="b"/>
              <a:pathLst>
                <a:path w="366" h="366" extrusionOk="0">
                  <a:moveTo>
                    <a:pt x="183" y="1"/>
                  </a:moveTo>
                  <a:cubicBezTo>
                    <a:pt x="92" y="1"/>
                    <a:pt x="1" y="92"/>
                    <a:pt x="1" y="183"/>
                  </a:cubicBezTo>
                  <a:cubicBezTo>
                    <a:pt x="1" y="274"/>
                    <a:pt x="92" y="366"/>
                    <a:pt x="183" y="366"/>
                  </a:cubicBezTo>
                  <a:cubicBezTo>
                    <a:pt x="305" y="366"/>
                    <a:pt x="366" y="274"/>
                    <a:pt x="366" y="183"/>
                  </a:cubicBezTo>
                  <a:cubicBezTo>
                    <a:pt x="36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9" name="Google Shape;32979;p14"/>
            <p:cNvSpPr/>
            <p:nvPr/>
          </p:nvSpPr>
          <p:spPr>
            <a:xfrm>
              <a:off x="917450" y="5577875"/>
              <a:ext cx="9150" cy="8400"/>
            </a:xfrm>
            <a:custGeom>
              <a:avLst/>
              <a:gdLst/>
              <a:ahLst/>
              <a:cxnLst/>
              <a:rect l="l" t="t" r="r" b="b"/>
              <a:pathLst>
                <a:path w="366" h="336" extrusionOk="0">
                  <a:moveTo>
                    <a:pt x="183" y="1"/>
                  </a:moveTo>
                  <a:cubicBezTo>
                    <a:pt x="92" y="1"/>
                    <a:pt x="1" y="61"/>
                    <a:pt x="1" y="153"/>
                  </a:cubicBezTo>
                  <a:cubicBezTo>
                    <a:pt x="1" y="244"/>
                    <a:pt x="92" y="335"/>
                    <a:pt x="183" y="335"/>
                  </a:cubicBezTo>
                  <a:cubicBezTo>
                    <a:pt x="274" y="335"/>
                    <a:pt x="366" y="244"/>
                    <a:pt x="366" y="153"/>
                  </a:cubicBezTo>
                  <a:cubicBezTo>
                    <a:pt x="366"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0" name="Google Shape;32980;p14"/>
            <p:cNvSpPr/>
            <p:nvPr/>
          </p:nvSpPr>
          <p:spPr>
            <a:xfrm>
              <a:off x="918225" y="5677425"/>
              <a:ext cx="8375" cy="7625"/>
            </a:xfrm>
            <a:custGeom>
              <a:avLst/>
              <a:gdLst/>
              <a:ahLst/>
              <a:cxnLst/>
              <a:rect l="l" t="t" r="r" b="b"/>
              <a:pathLst>
                <a:path w="335" h="305" extrusionOk="0">
                  <a:moveTo>
                    <a:pt x="152" y="0"/>
                  </a:moveTo>
                  <a:cubicBezTo>
                    <a:pt x="61" y="0"/>
                    <a:pt x="0" y="61"/>
                    <a:pt x="0" y="152"/>
                  </a:cubicBezTo>
                  <a:cubicBezTo>
                    <a:pt x="0" y="244"/>
                    <a:pt x="61" y="304"/>
                    <a:pt x="152" y="304"/>
                  </a:cubicBezTo>
                  <a:cubicBezTo>
                    <a:pt x="243" y="304"/>
                    <a:pt x="335" y="244"/>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1" name="Google Shape;32981;p14"/>
            <p:cNvSpPr/>
            <p:nvPr/>
          </p:nvSpPr>
          <p:spPr>
            <a:xfrm>
              <a:off x="918225" y="5776975"/>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3" y="274"/>
                    <a:pt x="304" y="213"/>
                    <a:pt x="304" y="12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2" name="Google Shape;32982;p14"/>
            <p:cNvSpPr/>
            <p:nvPr/>
          </p:nvSpPr>
          <p:spPr>
            <a:xfrm>
              <a:off x="918225" y="5875750"/>
              <a:ext cx="7625" cy="6875"/>
            </a:xfrm>
            <a:custGeom>
              <a:avLst/>
              <a:gdLst/>
              <a:ahLst/>
              <a:cxnLst/>
              <a:rect l="l" t="t" r="r" b="b"/>
              <a:pathLst>
                <a:path w="305" h="275" extrusionOk="0">
                  <a:moveTo>
                    <a:pt x="152" y="1"/>
                  </a:moveTo>
                  <a:cubicBezTo>
                    <a:pt x="61" y="1"/>
                    <a:pt x="0" y="62"/>
                    <a:pt x="0" y="153"/>
                  </a:cubicBezTo>
                  <a:cubicBezTo>
                    <a:pt x="0" y="213"/>
                    <a:pt x="61" y="274"/>
                    <a:pt x="152" y="274"/>
                  </a:cubicBezTo>
                  <a:cubicBezTo>
                    <a:pt x="243" y="274"/>
                    <a:pt x="304" y="213"/>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3" name="Google Shape;32983;p14"/>
            <p:cNvSpPr/>
            <p:nvPr/>
          </p:nvSpPr>
          <p:spPr>
            <a:xfrm>
              <a:off x="918975" y="5975300"/>
              <a:ext cx="6875" cy="6100"/>
            </a:xfrm>
            <a:custGeom>
              <a:avLst/>
              <a:gdLst/>
              <a:ahLst/>
              <a:cxnLst/>
              <a:rect l="l" t="t" r="r" b="b"/>
              <a:pathLst>
                <a:path w="275" h="244" extrusionOk="0">
                  <a:moveTo>
                    <a:pt x="122" y="1"/>
                  </a:moveTo>
                  <a:cubicBezTo>
                    <a:pt x="61" y="1"/>
                    <a:pt x="1" y="61"/>
                    <a:pt x="1" y="122"/>
                  </a:cubicBezTo>
                  <a:cubicBezTo>
                    <a:pt x="1" y="183"/>
                    <a:pt x="61" y="244"/>
                    <a:pt x="122" y="244"/>
                  </a:cubicBezTo>
                  <a:cubicBezTo>
                    <a:pt x="213" y="244"/>
                    <a:pt x="274" y="183"/>
                    <a:pt x="274" y="122"/>
                  </a:cubicBezTo>
                  <a:cubicBezTo>
                    <a:pt x="274"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4" name="Google Shape;32984;p14"/>
            <p:cNvSpPr/>
            <p:nvPr/>
          </p:nvSpPr>
          <p:spPr>
            <a:xfrm>
              <a:off x="918975" y="6074850"/>
              <a:ext cx="6100" cy="5350"/>
            </a:xfrm>
            <a:custGeom>
              <a:avLst/>
              <a:gdLst/>
              <a:ahLst/>
              <a:cxnLst/>
              <a:rect l="l" t="t" r="r" b="b"/>
              <a:pathLst>
                <a:path w="244" h="214" extrusionOk="0">
                  <a:moveTo>
                    <a:pt x="122" y="0"/>
                  </a:moveTo>
                  <a:cubicBezTo>
                    <a:pt x="61" y="0"/>
                    <a:pt x="1" y="31"/>
                    <a:pt x="1" y="92"/>
                  </a:cubicBezTo>
                  <a:cubicBezTo>
                    <a:pt x="1" y="183"/>
                    <a:pt x="61" y="213"/>
                    <a:pt x="122" y="213"/>
                  </a:cubicBezTo>
                  <a:cubicBezTo>
                    <a:pt x="213" y="213"/>
                    <a:pt x="244" y="183"/>
                    <a:pt x="244" y="92"/>
                  </a:cubicBezTo>
                  <a:cubicBezTo>
                    <a:pt x="244" y="3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5" name="Google Shape;32985;p14"/>
            <p:cNvSpPr/>
            <p:nvPr/>
          </p:nvSpPr>
          <p:spPr>
            <a:xfrm>
              <a:off x="780675" y="295900"/>
              <a:ext cx="72975" cy="68400"/>
            </a:xfrm>
            <a:custGeom>
              <a:avLst/>
              <a:gdLst/>
              <a:ahLst/>
              <a:cxnLst/>
              <a:rect l="l" t="t" r="r" b="b"/>
              <a:pathLst>
                <a:path w="2919" h="2736" extrusionOk="0">
                  <a:moveTo>
                    <a:pt x="1460" y="0"/>
                  </a:moveTo>
                  <a:cubicBezTo>
                    <a:pt x="639" y="0"/>
                    <a:pt x="1" y="608"/>
                    <a:pt x="1" y="1368"/>
                  </a:cubicBezTo>
                  <a:cubicBezTo>
                    <a:pt x="1" y="2128"/>
                    <a:pt x="639" y="2736"/>
                    <a:pt x="1460" y="2736"/>
                  </a:cubicBezTo>
                  <a:cubicBezTo>
                    <a:pt x="2250" y="2736"/>
                    <a:pt x="2919" y="2128"/>
                    <a:pt x="2919" y="1368"/>
                  </a:cubicBezTo>
                  <a:cubicBezTo>
                    <a:pt x="2919" y="608"/>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6" name="Google Shape;32986;p14"/>
            <p:cNvSpPr/>
            <p:nvPr/>
          </p:nvSpPr>
          <p:spPr>
            <a:xfrm>
              <a:off x="780675" y="394675"/>
              <a:ext cx="72975" cy="69175"/>
            </a:xfrm>
            <a:custGeom>
              <a:avLst/>
              <a:gdLst/>
              <a:ahLst/>
              <a:cxnLst/>
              <a:rect l="l" t="t" r="r" b="b"/>
              <a:pathLst>
                <a:path w="2919" h="2767" extrusionOk="0">
                  <a:moveTo>
                    <a:pt x="1460" y="0"/>
                  </a:moveTo>
                  <a:cubicBezTo>
                    <a:pt x="639" y="0"/>
                    <a:pt x="1" y="639"/>
                    <a:pt x="1" y="1399"/>
                  </a:cubicBezTo>
                  <a:cubicBezTo>
                    <a:pt x="1" y="2159"/>
                    <a:pt x="639" y="2766"/>
                    <a:pt x="1460" y="2766"/>
                  </a:cubicBezTo>
                  <a:cubicBezTo>
                    <a:pt x="2250" y="2766"/>
                    <a:pt x="2919" y="2159"/>
                    <a:pt x="2919" y="1399"/>
                  </a:cubicBezTo>
                  <a:cubicBezTo>
                    <a:pt x="2919" y="639"/>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7" name="Google Shape;32987;p14"/>
            <p:cNvSpPr/>
            <p:nvPr/>
          </p:nvSpPr>
          <p:spPr>
            <a:xfrm>
              <a:off x="782200" y="494975"/>
              <a:ext cx="69925" cy="66900"/>
            </a:xfrm>
            <a:custGeom>
              <a:avLst/>
              <a:gdLst/>
              <a:ahLst/>
              <a:cxnLst/>
              <a:rect l="l" t="t" r="r" b="b"/>
              <a:pathLst>
                <a:path w="2797" h="2676" extrusionOk="0">
                  <a:moveTo>
                    <a:pt x="1399" y="1"/>
                  </a:moveTo>
                  <a:cubicBezTo>
                    <a:pt x="608" y="1"/>
                    <a:pt x="0" y="609"/>
                    <a:pt x="0" y="1338"/>
                  </a:cubicBezTo>
                  <a:cubicBezTo>
                    <a:pt x="0" y="2068"/>
                    <a:pt x="608" y="2675"/>
                    <a:pt x="1399" y="2675"/>
                  </a:cubicBezTo>
                  <a:cubicBezTo>
                    <a:pt x="2189" y="267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8" name="Google Shape;32988;p14"/>
            <p:cNvSpPr/>
            <p:nvPr/>
          </p:nvSpPr>
          <p:spPr>
            <a:xfrm>
              <a:off x="782950" y="595275"/>
              <a:ext cx="68425" cy="64625"/>
            </a:xfrm>
            <a:custGeom>
              <a:avLst/>
              <a:gdLst/>
              <a:ahLst/>
              <a:cxnLst/>
              <a:rect l="l" t="t" r="r" b="b"/>
              <a:pathLst>
                <a:path w="2737" h="2585" extrusionOk="0">
                  <a:moveTo>
                    <a:pt x="1369" y="1"/>
                  </a:moveTo>
                  <a:cubicBezTo>
                    <a:pt x="609" y="1"/>
                    <a:pt x="1" y="578"/>
                    <a:pt x="1" y="1277"/>
                  </a:cubicBezTo>
                  <a:cubicBezTo>
                    <a:pt x="1" y="2007"/>
                    <a:pt x="609" y="2584"/>
                    <a:pt x="1369" y="2584"/>
                  </a:cubicBezTo>
                  <a:cubicBezTo>
                    <a:pt x="2128" y="2584"/>
                    <a:pt x="2736" y="2007"/>
                    <a:pt x="2736" y="1277"/>
                  </a:cubicBezTo>
                  <a:cubicBezTo>
                    <a:pt x="2736" y="578"/>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9" name="Google Shape;32989;p14"/>
            <p:cNvSpPr/>
            <p:nvPr/>
          </p:nvSpPr>
          <p:spPr>
            <a:xfrm>
              <a:off x="783725" y="694825"/>
              <a:ext cx="66875" cy="63100"/>
            </a:xfrm>
            <a:custGeom>
              <a:avLst/>
              <a:gdLst/>
              <a:ahLst/>
              <a:cxnLst/>
              <a:rect l="l" t="t" r="r" b="b"/>
              <a:pathLst>
                <a:path w="2675" h="2524" extrusionOk="0">
                  <a:moveTo>
                    <a:pt x="1338" y="1"/>
                  </a:moveTo>
                  <a:cubicBezTo>
                    <a:pt x="608" y="1"/>
                    <a:pt x="0" y="578"/>
                    <a:pt x="0" y="1277"/>
                  </a:cubicBezTo>
                  <a:cubicBezTo>
                    <a:pt x="0" y="1976"/>
                    <a:pt x="608" y="2524"/>
                    <a:pt x="1338" y="2524"/>
                  </a:cubicBezTo>
                  <a:cubicBezTo>
                    <a:pt x="2067" y="2524"/>
                    <a:pt x="2675" y="1976"/>
                    <a:pt x="2675" y="1277"/>
                  </a:cubicBezTo>
                  <a:cubicBezTo>
                    <a:pt x="2675" y="57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0" name="Google Shape;32990;p14"/>
            <p:cNvSpPr/>
            <p:nvPr/>
          </p:nvSpPr>
          <p:spPr>
            <a:xfrm>
              <a:off x="784475" y="795125"/>
              <a:ext cx="65375" cy="61575"/>
            </a:xfrm>
            <a:custGeom>
              <a:avLst/>
              <a:gdLst/>
              <a:ahLst/>
              <a:cxnLst/>
              <a:rect l="l" t="t" r="r" b="b"/>
              <a:pathLst>
                <a:path w="2615" h="2463" extrusionOk="0">
                  <a:moveTo>
                    <a:pt x="1308" y="1"/>
                  </a:moveTo>
                  <a:cubicBezTo>
                    <a:pt x="578" y="1"/>
                    <a:pt x="1" y="548"/>
                    <a:pt x="1" y="1217"/>
                  </a:cubicBezTo>
                  <a:cubicBezTo>
                    <a:pt x="1" y="1916"/>
                    <a:pt x="578" y="2463"/>
                    <a:pt x="1308" y="2463"/>
                  </a:cubicBezTo>
                  <a:cubicBezTo>
                    <a:pt x="2037" y="2463"/>
                    <a:pt x="2615" y="1916"/>
                    <a:pt x="2615" y="1217"/>
                  </a:cubicBezTo>
                  <a:cubicBezTo>
                    <a:pt x="2615" y="548"/>
                    <a:pt x="203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1" name="Google Shape;32991;p14"/>
            <p:cNvSpPr/>
            <p:nvPr/>
          </p:nvSpPr>
          <p:spPr>
            <a:xfrm>
              <a:off x="785225" y="894675"/>
              <a:ext cx="63875" cy="60050"/>
            </a:xfrm>
            <a:custGeom>
              <a:avLst/>
              <a:gdLst/>
              <a:ahLst/>
              <a:cxnLst/>
              <a:rect l="l" t="t" r="r" b="b"/>
              <a:pathLst>
                <a:path w="2555" h="2402" extrusionOk="0">
                  <a:moveTo>
                    <a:pt x="1278" y="1"/>
                  </a:moveTo>
                  <a:cubicBezTo>
                    <a:pt x="578" y="1"/>
                    <a:pt x="1" y="548"/>
                    <a:pt x="1" y="1217"/>
                  </a:cubicBezTo>
                  <a:cubicBezTo>
                    <a:pt x="1" y="1855"/>
                    <a:pt x="578" y="2402"/>
                    <a:pt x="1278" y="2402"/>
                  </a:cubicBezTo>
                  <a:cubicBezTo>
                    <a:pt x="1977" y="2402"/>
                    <a:pt x="2554" y="1855"/>
                    <a:pt x="2554" y="1217"/>
                  </a:cubicBezTo>
                  <a:cubicBezTo>
                    <a:pt x="2554" y="548"/>
                    <a:pt x="1977" y="1"/>
                    <a:pt x="1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2" name="Google Shape;32992;p14"/>
            <p:cNvSpPr/>
            <p:nvPr/>
          </p:nvSpPr>
          <p:spPr>
            <a:xfrm>
              <a:off x="786000" y="994225"/>
              <a:ext cx="62325" cy="59300"/>
            </a:xfrm>
            <a:custGeom>
              <a:avLst/>
              <a:gdLst/>
              <a:ahLst/>
              <a:cxnLst/>
              <a:rect l="l" t="t" r="r" b="b"/>
              <a:pathLst>
                <a:path w="2493" h="2372" extrusionOk="0">
                  <a:moveTo>
                    <a:pt x="1247" y="1"/>
                  </a:moveTo>
                  <a:cubicBezTo>
                    <a:pt x="547" y="1"/>
                    <a:pt x="0" y="548"/>
                    <a:pt x="0" y="1186"/>
                  </a:cubicBezTo>
                  <a:cubicBezTo>
                    <a:pt x="0" y="1824"/>
                    <a:pt x="547" y="2371"/>
                    <a:pt x="1247" y="2371"/>
                  </a:cubicBezTo>
                  <a:cubicBezTo>
                    <a:pt x="1946" y="2371"/>
                    <a:pt x="2493" y="1824"/>
                    <a:pt x="2493" y="1186"/>
                  </a:cubicBezTo>
                  <a:cubicBezTo>
                    <a:pt x="2493"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3" name="Google Shape;32993;p14"/>
            <p:cNvSpPr/>
            <p:nvPr/>
          </p:nvSpPr>
          <p:spPr>
            <a:xfrm>
              <a:off x="786750" y="1094525"/>
              <a:ext cx="60825" cy="57025"/>
            </a:xfrm>
            <a:custGeom>
              <a:avLst/>
              <a:gdLst/>
              <a:ahLst/>
              <a:cxnLst/>
              <a:rect l="l" t="t" r="r" b="b"/>
              <a:pathLst>
                <a:path w="2433" h="2281" extrusionOk="0">
                  <a:moveTo>
                    <a:pt x="1217" y="1"/>
                  </a:moveTo>
                  <a:cubicBezTo>
                    <a:pt x="548" y="1"/>
                    <a:pt x="1" y="517"/>
                    <a:pt x="1" y="1125"/>
                  </a:cubicBezTo>
                  <a:cubicBezTo>
                    <a:pt x="1" y="1764"/>
                    <a:pt x="548" y="2280"/>
                    <a:pt x="1217" y="2280"/>
                  </a:cubicBezTo>
                  <a:cubicBezTo>
                    <a:pt x="1885" y="2280"/>
                    <a:pt x="2432" y="1764"/>
                    <a:pt x="2432" y="1125"/>
                  </a:cubicBezTo>
                  <a:cubicBezTo>
                    <a:pt x="2432" y="517"/>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4" name="Google Shape;32994;p14"/>
            <p:cNvSpPr/>
            <p:nvPr/>
          </p:nvSpPr>
          <p:spPr>
            <a:xfrm>
              <a:off x="787525" y="1194075"/>
              <a:ext cx="59275" cy="55500"/>
            </a:xfrm>
            <a:custGeom>
              <a:avLst/>
              <a:gdLst/>
              <a:ahLst/>
              <a:cxnLst/>
              <a:rect l="l" t="t" r="r" b="b"/>
              <a:pathLst>
                <a:path w="2371" h="2220" extrusionOk="0">
                  <a:moveTo>
                    <a:pt x="1186" y="1"/>
                  </a:moveTo>
                  <a:cubicBezTo>
                    <a:pt x="547" y="1"/>
                    <a:pt x="0" y="517"/>
                    <a:pt x="0" y="1125"/>
                  </a:cubicBezTo>
                  <a:cubicBezTo>
                    <a:pt x="0" y="1733"/>
                    <a:pt x="547" y="2219"/>
                    <a:pt x="1186" y="2219"/>
                  </a:cubicBezTo>
                  <a:cubicBezTo>
                    <a:pt x="1824" y="2219"/>
                    <a:pt x="2371" y="1733"/>
                    <a:pt x="2371" y="1125"/>
                  </a:cubicBezTo>
                  <a:cubicBezTo>
                    <a:pt x="237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5" name="Google Shape;32995;p14"/>
            <p:cNvSpPr/>
            <p:nvPr/>
          </p:nvSpPr>
          <p:spPr>
            <a:xfrm>
              <a:off x="788275" y="1294375"/>
              <a:ext cx="57775" cy="53975"/>
            </a:xfrm>
            <a:custGeom>
              <a:avLst/>
              <a:gdLst/>
              <a:ahLst/>
              <a:cxnLst/>
              <a:rect l="l" t="t" r="r" b="b"/>
              <a:pathLst>
                <a:path w="2311" h="2159" extrusionOk="0">
                  <a:moveTo>
                    <a:pt x="1156" y="1"/>
                  </a:moveTo>
                  <a:cubicBezTo>
                    <a:pt x="517" y="1"/>
                    <a:pt x="0" y="487"/>
                    <a:pt x="0" y="1065"/>
                  </a:cubicBezTo>
                  <a:cubicBezTo>
                    <a:pt x="0" y="1673"/>
                    <a:pt x="517" y="2159"/>
                    <a:pt x="1156" y="2159"/>
                  </a:cubicBezTo>
                  <a:cubicBezTo>
                    <a:pt x="1794" y="2159"/>
                    <a:pt x="2311" y="1673"/>
                    <a:pt x="2311" y="1065"/>
                  </a:cubicBezTo>
                  <a:cubicBezTo>
                    <a:pt x="2311" y="487"/>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6" name="Google Shape;32996;p14"/>
            <p:cNvSpPr/>
            <p:nvPr/>
          </p:nvSpPr>
          <p:spPr>
            <a:xfrm>
              <a:off x="789025" y="1393925"/>
              <a:ext cx="56275" cy="53225"/>
            </a:xfrm>
            <a:custGeom>
              <a:avLst/>
              <a:gdLst/>
              <a:ahLst/>
              <a:cxnLst/>
              <a:rect l="l" t="t" r="r" b="b"/>
              <a:pathLst>
                <a:path w="2251" h="2129" extrusionOk="0">
                  <a:moveTo>
                    <a:pt x="1126" y="1"/>
                  </a:moveTo>
                  <a:cubicBezTo>
                    <a:pt x="487" y="1"/>
                    <a:pt x="1" y="457"/>
                    <a:pt x="1" y="1064"/>
                  </a:cubicBezTo>
                  <a:cubicBezTo>
                    <a:pt x="1" y="1642"/>
                    <a:pt x="487" y="2128"/>
                    <a:pt x="1126" y="2128"/>
                  </a:cubicBezTo>
                  <a:cubicBezTo>
                    <a:pt x="1733" y="2128"/>
                    <a:pt x="2250" y="1642"/>
                    <a:pt x="2250" y="1064"/>
                  </a:cubicBezTo>
                  <a:cubicBezTo>
                    <a:pt x="2250" y="457"/>
                    <a:pt x="1733"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7" name="Google Shape;32997;p14"/>
            <p:cNvSpPr/>
            <p:nvPr/>
          </p:nvSpPr>
          <p:spPr>
            <a:xfrm>
              <a:off x="789800" y="1493475"/>
              <a:ext cx="54725" cy="51700"/>
            </a:xfrm>
            <a:custGeom>
              <a:avLst/>
              <a:gdLst/>
              <a:ahLst/>
              <a:cxnLst/>
              <a:rect l="l" t="t" r="r" b="b"/>
              <a:pathLst>
                <a:path w="2189" h="2068" extrusionOk="0">
                  <a:moveTo>
                    <a:pt x="1095" y="0"/>
                  </a:moveTo>
                  <a:cubicBezTo>
                    <a:pt x="487" y="0"/>
                    <a:pt x="0" y="456"/>
                    <a:pt x="0" y="1034"/>
                  </a:cubicBezTo>
                  <a:cubicBezTo>
                    <a:pt x="0" y="1611"/>
                    <a:pt x="487" y="2067"/>
                    <a:pt x="1095" y="2067"/>
                  </a:cubicBezTo>
                  <a:cubicBezTo>
                    <a:pt x="1702" y="2067"/>
                    <a:pt x="2189" y="1611"/>
                    <a:pt x="2189" y="1034"/>
                  </a:cubicBezTo>
                  <a:cubicBezTo>
                    <a:pt x="2189" y="456"/>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8" name="Google Shape;32998;p14"/>
            <p:cNvSpPr/>
            <p:nvPr/>
          </p:nvSpPr>
          <p:spPr>
            <a:xfrm>
              <a:off x="790550" y="1593025"/>
              <a:ext cx="53225" cy="50925"/>
            </a:xfrm>
            <a:custGeom>
              <a:avLst/>
              <a:gdLst/>
              <a:ahLst/>
              <a:cxnLst/>
              <a:rect l="l" t="t" r="r" b="b"/>
              <a:pathLst>
                <a:path w="2129" h="2037" extrusionOk="0">
                  <a:moveTo>
                    <a:pt x="1065" y="0"/>
                  </a:moveTo>
                  <a:cubicBezTo>
                    <a:pt x="457" y="0"/>
                    <a:pt x="1" y="456"/>
                    <a:pt x="1" y="1003"/>
                  </a:cubicBezTo>
                  <a:cubicBezTo>
                    <a:pt x="1" y="1581"/>
                    <a:pt x="457" y="2037"/>
                    <a:pt x="1065" y="2037"/>
                  </a:cubicBezTo>
                  <a:cubicBezTo>
                    <a:pt x="1642" y="2037"/>
                    <a:pt x="2128" y="1581"/>
                    <a:pt x="2128" y="1003"/>
                  </a:cubicBezTo>
                  <a:cubicBezTo>
                    <a:pt x="2128" y="456"/>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9" name="Google Shape;32999;p14"/>
            <p:cNvSpPr/>
            <p:nvPr/>
          </p:nvSpPr>
          <p:spPr>
            <a:xfrm>
              <a:off x="791325" y="1693325"/>
              <a:ext cx="51675" cy="48650"/>
            </a:xfrm>
            <a:custGeom>
              <a:avLst/>
              <a:gdLst/>
              <a:ahLst/>
              <a:cxnLst/>
              <a:rect l="l" t="t" r="r" b="b"/>
              <a:pathLst>
                <a:path w="2067" h="1946" extrusionOk="0">
                  <a:moveTo>
                    <a:pt x="1034" y="0"/>
                  </a:moveTo>
                  <a:cubicBezTo>
                    <a:pt x="456" y="0"/>
                    <a:pt x="0" y="426"/>
                    <a:pt x="0" y="973"/>
                  </a:cubicBezTo>
                  <a:cubicBezTo>
                    <a:pt x="0" y="1490"/>
                    <a:pt x="456" y="1946"/>
                    <a:pt x="1034" y="1946"/>
                  </a:cubicBezTo>
                  <a:cubicBezTo>
                    <a:pt x="1611" y="1946"/>
                    <a:pt x="2067" y="149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0" name="Google Shape;33000;p14"/>
            <p:cNvSpPr/>
            <p:nvPr/>
          </p:nvSpPr>
          <p:spPr>
            <a:xfrm>
              <a:off x="792075" y="1792875"/>
              <a:ext cx="50175" cy="47125"/>
            </a:xfrm>
            <a:custGeom>
              <a:avLst/>
              <a:gdLst/>
              <a:ahLst/>
              <a:cxnLst/>
              <a:rect l="l" t="t" r="r" b="b"/>
              <a:pathLst>
                <a:path w="2007" h="1885" extrusionOk="0">
                  <a:moveTo>
                    <a:pt x="1004" y="0"/>
                  </a:moveTo>
                  <a:cubicBezTo>
                    <a:pt x="456" y="0"/>
                    <a:pt x="0" y="426"/>
                    <a:pt x="0" y="943"/>
                  </a:cubicBezTo>
                  <a:cubicBezTo>
                    <a:pt x="0" y="1459"/>
                    <a:pt x="456" y="1885"/>
                    <a:pt x="1004" y="1885"/>
                  </a:cubicBezTo>
                  <a:cubicBezTo>
                    <a:pt x="1551" y="1885"/>
                    <a:pt x="2007" y="1459"/>
                    <a:pt x="2007" y="943"/>
                  </a:cubicBezTo>
                  <a:cubicBezTo>
                    <a:pt x="2007" y="426"/>
                    <a:pt x="155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1" name="Google Shape;33001;p14"/>
            <p:cNvSpPr/>
            <p:nvPr/>
          </p:nvSpPr>
          <p:spPr>
            <a:xfrm>
              <a:off x="792825" y="1893175"/>
              <a:ext cx="48675" cy="45625"/>
            </a:xfrm>
            <a:custGeom>
              <a:avLst/>
              <a:gdLst/>
              <a:ahLst/>
              <a:cxnLst/>
              <a:rect l="l" t="t" r="r" b="b"/>
              <a:pathLst>
                <a:path w="1947" h="1825" extrusionOk="0">
                  <a:moveTo>
                    <a:pt x="974" y="1"/>
                  </a:moveTo>
                  <a:cubicBezTo>
                    <a:pt x="426" y="1"/>
                    <a:pt x="1" y="396"/>
                    <a:pt x="1" y="912"/>
                  </a:cubicBezTo>
                  <a:cubicBezTo>
                    <a:pt x="1" y="1399"/>
                    <a:pt x="426" y="1824"/>
                    <a:pt x="974" y="1824"/>
                  </a:cubicBezTo>
                  <a:cubicBezTo>
                    <a:pt x="1521" y="1824"/>
                    <a:pt x="1946" y="1399"/>
                    <a:pt x="1946" y="912"/>
                  </a:cubicBezTo>
                  <a:cubicBezTo>
                    <a:pt x="1946" y="396"/>
                    <a:pt x="1521"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2" name="Google Shape;33002;p14"/>
            <p:cNvSpPr/>
            <p:nvPr/>
          </p:nvSpPr>
          <p:spPr>
            <a:xfrm>
              <a:off x="793600" y="1992725"/>
              <a:ext cx="47125" cy="44100"/>
            </a:xfrm>
            <a:custGeom>
              <a:avLst/>
              <a:gdLst/>
              <a:ahLst/>
              <a:cxnLst/>
              <a:rect l="l" t="t" r="r" b="b"/>
              <a:pathLst>
                <a:path w="1885" h="1764" extrusionOk="0">
                  <a:moveTo>
                    <a:pt x="943" y="0"/>
                  </a:moveTo>
                  <a:cubicBezTo>
                    <a:pt x="426" y="0"/>
                    <a:pt x="0" y="395"/>
                    <a:pt x="0" y="882"/>
                  </a:cubicBezTo>
                  <a:cubicBezTo>
                    <a:pt x="0" y="1368"/>
                    <a:pt x="426" y="1763"/>
                    <a:pt x="943" y="1763"/>
                  </a:cubicBezTo>
                  <a:cubicBezTo>
                    <a:pt x="1459" y="1763"/>
                    <a:pt x="1885" y="1368"/>
                    <a:pt x="1885" y="882"/>
                  </a:cubicBezTo>
                  <a:cubicBezTo>
                    <a:pt x="1885" y="395"/>
                    <a:pt x="145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3" name="Google Shape;33003;p14"/>
            <p:cNvSpPr/>
            <p:nvPr/>
          </p:nvSpPr>
          <p:spPr>
            <a:xfrm>
              <a:off x="794350" y="2092275"/>
              <a:ext cx="45625" cy="43325"/>
            </a:xfrm>
            <a:custGeom>
              <a:avLst/>
              <a:gdLst/>
              <a:ahLst/>
              <a:cxnLst/>
              <a:rect l="l" t="t" r="r" b="b"/>
              <a:pathLst>
                <a:path w="1825" h="1733" extrusionOk="0">
                  <a:moveTo>
                    <a:pt x="913" y="0"/>
                  </a:moveTo>
                  <a:cubicBezTo>
                    <a:pt x="396" y="0"/>
                    <a:pt x="1" y="395"/>
                    <a:pt x="1" y="851"/>
                  </a:cubicBezTo>
                  <a:cubicBezTo>
                    <a:pt x="1" y="1338"/>
                    <a:pt x="396" y="1733"/>
                    <a:pt x="913" y="1733"/>
                  </a:cubicBezTo>
                  <a:cubicBezTo>
                    <a:pt x="1429" y="1733"/>
                    <a:pt x="1824" y="1338"/>
                    <a:pt x="1824" y="851"/>
                  </a:cubicBezTo>
                  <a:cubicBezTo>
                    <a:pt x="1824" y="395"/>
                    <a:pt x="1429"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4" name="Google Shape;33004;p14"/>
            <p:cNvSpPr/>
            <p:nvPr/>
          </p:nvSpPr>
          <p:spPr>
            <a:xfrm>
              <a:off x="795125" y="2192575"/>
              <a:ext cx="44075" cy="41050"/>
            </a:xfrm>
            <a:custGeom>
              <a:avLst/>
              <a:gdLst/>
              <a:ahLst/>
              <a:cxnLst/>
              <a:rect l="l" t="t" r="r" b="b"/>
              <a:pathLst>
                <a:path w="1763" h="1642" extrusionOk="0">
                  <a:moveTo>
                    <a:pt x="882" y="0"/>
                  </a:moveTo>
                  <a:cubicBezTo>
                    <a:pt x="395" y="0"/>
                    <a:pt x="0" y="365"/>
                    <a:pt x="0" y="821"/>
                  </a:cubicBezTo>
                  <a:cubicBezTo>
                    <a:pt x="0" y="1277"/>
                    <a:pt x="395" y="1642"/>
                    <a:pt x="882" y="1642"/>
                  </a:cubicBezTo>
                  <a:cubicBezTo>
                    <a:pt x="1368" y="1642"/>
                    <a:pt x="1763" y="1277"/>
                    <a:pt x="1763" y="821"/>
                  </a:cubicBezTo>
                  <a:cubicBezTo>
                    <a:pt x="176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5" name="Google Shape;33005;p14"/>
            <p:cNvSpPr/>
            <p:nvPr/>
          </p:nvSpPr>
          <p:spPr>
            <a:xfrm>
              <a:off x="795875" y="2292125"/>
              <a:ext cx="42575" cy="40300"/>
            </a:xfrm>
            <a:custGeom>
              <a:avLst/>
              <a:gdLst/>
              <a:ahLst/>
              <a:cxnLst/>
              <a:rect l="l" t="t" r="r" b="b"/>
              <a:pathLst>
                <a:path w="1703" h="1612" extrusionOk="0">
                  <a:moveTo>
                    <a:pt x="852" y="0"/>
                  </a:moveTo>
                  <a:cubicBezTo>
                    <a:pt x="365" y="0"/>
                    <a:pt x="0" y="365"/>
                    <a:pt x="0" y="790"/>
                  </a:cubicBezTo>
                  <a:cubicBezTo>
                    <a:pt x="0" y="1246"/>
                    <a:pt x="365" y="1611"/>
                    <a:pt x="852" y="1611"/>
                  </a:cubicBezTo>
                  <a:cubicBezTo>
                    <a:pt x="1307" y="1611"/>
                    <a:pt x="1703" y="1246"/>
                    <a:pt x="1703" y="790"/>
                  </a:cubicBezTo>
                  <a:cubicBezTo>
                    <a:pt x="1703" y="365"/>
                    <a:pt x="1307"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6" name="Google Shape;33006;p14"/>
            <p:cNvSpPr/>
            <p:nvPr/>
          </p:nvSpPr>
          <p:spPr>
            <a:xfrm>
              <a:off x="796625" y="2391675"/>
              <a:ext cx="41075" cy="38775"/>
            </a:xfrm>
            <a:custGeom>
              <a:avLst/>
              <a:gdLst/>
              <a:ahLst/>
              <a:cxnLst/>
              <a:rect l="l" t="t" r="r" b="b"/>
              <a:pathLst>
                <a:path w="1643" h="1551" extrusionOk="0">
                  <a:moveTo>
                    <a:pt x="822" y="0"/>
                  </a:moveTo>
                  <a:cubicBezTo>
                    <a:pt x="366" y="0"/>
                    <a:pt x="1" y="334"/>
                    <a:pt x="1" y="790"/>
                  </a:cubicBezTo>
                  <a:cubicBezTo>
                    <a:pt x="1" y="1216"/>
                    <a:pt x="366" y="1550"/>
                    <a:pt x="822" y="1550"/>
                  </a:cubicBezTo>
                  <a:cubicBezTo>
                    <a:pt x="1277" y="1550"/>
                    <a:pt x="1642" y="1216"/>
                    <a:pt x="1642" y="790"/>
                  </a:cubicBezTo>
                  <a:cubicBezTo>
                    <a:pt x="1642" y="334"/>
                    <a:pt x="1277" y="0"/>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7" name="Google Shape;33007;p14"/>
            <p:cNvSpPr/>
            <p:nvPr/>
          </p:nvSpPr>
          <p:spPr>
            <a:xfrm>
              <a:off x="796625" y="2491200"/>
              <a:ext cx="40300" cy="38025"/>
            </a:xfrm>
            <a:custGeom>
              <a:avLst/>
              <a:gdLst/>
              <a:ahLst/>
              <a:cxnLst/>
              <a:rect l="l" t="t" r="r" b="b"/>
              <a:pathLst>
                <a:path w="1612" h="1521" extrusionOk="0">
                  <a:moveTo>
                    <a:pt x="822" y="1"/>
                  </a:moveTo>
                  <a:cubicBezTo>
                    <a:pt x="366" y="1"/>
                    <a:pt x="1" y="335"/>
                    <a:pt x="1" y="761"/>
                  </a:cubicBezTo>
                  <a:cubicBezTo>
                    <a:pt x="1" y="1186"/>
                    <a:pt x="366" y="1521"/>
                    <a:pt x="822" y="1521"/>
                  </a:cubicBezTo>
                  <a:cubicBezTo>
                    <a:pt x="1277" y="1521"/>
                    <a:pt x="1612" y="1186"/>
                    <a:pt x="1612" y="761"/>
                  </a:cubicBezTo>
                  <a:cubicBezTo>
                    <a:pt x="1612" y="335"/>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8" name="Google Shape;33008;p14"/>
            <p:cNvSpPr/>
            <p:nvPr/>
          </p:nvSpPr>
          <p:spPr>
            <a:xfrm>
              <a:off x="797400" y="2590750"/>
              <a:ext cx="39525" cy="37275"/>
            </a:xfrm>
            <a:custGeom>
              <a:avLst/>
              <a:gdLst/>
              <a:ahLst/>
              <a:cxnLst/>
              <a:rect l="l" t="t" r="r" b="b"/>
              <a:pathLst>
                <a:path w="1581" h="1491" extrusionOk="0">
                  <a:moveTo>
                    <a:pt x="791" y="1"/>
                  </a:moveTo>
                  <a:cubicBezTo>
                    <a:pt x="365" y="1"/>
                    <a:pt x="0" y="335"/>
                    <a:pt x="0" y="730"/>
                  </a:cubicBezTo>
                  <a:cubicBezTo>
                    <a:pt x="0" y="1156"/>
                    <a:pt x="365" y="1490"/>
                    <a:pt x="791" y="1490"/>
                  </a:cubicBezTo>
                  <a:cubicBezTo>
                    <a:pt x="1216" y="1490"/>
                    <a:pt x="1581" y="1156"/>
                    <a:pt x="1581" y="730"/>
                  </a:cubicBezTo>
                  <a:cubicBezTo>
                    <a:pt x="1581" y="33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9" name="Google Shape;33009;p14"/>
            <p:cNvSpPr/>
            <p:nvPr/>
          </p:nvSpPr>
          <p:spPr>
            <a:xfrm>
              <a:off x="798150" y="2691050"/>
              <a:ext cx="37275" cy="35000"/>
            </a:xfrm>
            <a:custGeom>
              <a:avLst/>
              <a:gdLst/>
              <a:ahLst/>
              <a:cxnLst/>
              <a:rect l="l" t="t" r="r" b="b"/>
              <a:pathLst>
                <a:path w="1491" h="1400" extrusionOk="0">
                  <a:moveTo>
                    <a:pt x="761" y="1"/>
                  </a:moveTo>
                  <a:cubicBezTo>
                    <a:pt x="335" y="1"/>
                    <a:pt x="1" y="305"/>
                    <a:pt x="1" y="700"/>
                  </a:cubicBezTo>
                  <a:cubicBezTo>
                    <a:pt x="1" y="1095"/>
                    <a:pt x="335" y="1399"/>
                    <a:pt x="761" y="1399"/>
                  </a:cubicBezTo>
                  <a:cubicBezTo>
                    <a:pt x="1156" y="1399"/>
                    <a:pt x="1490" y="1095"/>
                    <a:pt x="1490" y="700"/>
                  </a:cubicBezTo>
                  <a:cubicBezTo>
                    <a:pt x="1490" y="30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0" name="Google Shape;33010;p14"/>
            <p:cNvSpPr/>
            <p:nvPr/>
          </p:nvSpPr>
          <p:spPr>
            <a:xfrm>
              <a:off x="798925" y="2790600"/>
              <a:ext cx="36500" cy="34225"/>
            </a:xfrm>
            <a:custGeom>
              <a:avLst/>
              <a:gdLst/>
              <a:ahLst/>
              <a:cxnLst/>
              <a:rect l="l" t="t" r="r" b="b"/>
              <a:pathLst>
                <a:path w="1460" h="1369" extrusionOk="0">
                  <a:moveTo>
                    <a:pt x="730" y="1"/>
                  </a:moveTo>
                  <a:cubicBezTo>
                    <a:pt x="334" y="1"/>
                    <a:pt x="0" y="305"/>
                    <a:pt x="0" y="669"/>
                  </a:cubicBezTo>
                  <a:cubicBezTo>
                    <a:pt x="0" y="1065"/>
                    <a:pt x="334" y="1368"/>
                    <a:pt x="730" y="1368"/>
                  </a:cubicBezTo>
                  <a:cubicBezTo>
                    <a:pt x="1125" y="1368"/>
                    <a:pt x="1459" y="1065"/>
                    <a:pt x="1459" y="669"/>
                  </a:cubicBezTo>
                  <a:cubicBezTo>
                    <a:pt x="145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1" name="Google Shape;33011;p14"/>
            <p:cNvSpPr/>
            <p:nvPr/>
          </p:nvSpPr>
          <p:spPr>
            <a:xfrm>
              <a:off x="799675" y="2890150"/>
              <a:ext cx="34975" cy="32700"/>
            </a:xfrm>
            <a:custGeom>
              <a:avLst/>
              <a:gdLst/>
              <a:ahLst/>
              <a:cxnLst/>
              <a:rect l="l" t="t" r="r" b="b"/>
              <a:pathLst>
                <a:path w="1399" h="1308" extrusionOk="0">
                  <a:moveTo>
                    <a:pt x="700" y="1"/>
                  </a:moveTo>
                  <a:cubicBezTo>
                    <a:pt x="304" y="1"/>
                    <a:pt x="0" y="304"/>
                    <a:pt x="0" y="669"/>
                  </a:cubicBezTo>
                  <a:cubicBezTo>
                    <a:pt x="0" y="1034"/>
                    <a:pt x="304" y="1308"/>
                    <a:pt x="700" y="1308"/>
                  </a:cubicBezTo>
                  <a:cubicBezTo>
                    <a:pt x="1095" y="1308"/>
                    <a:pt x="1399" y="1034"/>
                    <a:pt x="1399" y="669"/>
                  </a:cubicBezTo>
                  <a:cubicBezTo>
                    <a:pt x="1399" y="30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2" name="Google Shape;33012;p14"/>
            <p:cNvSpPr/>
            <p:nvPr/>
          </p:nvSpPr>
          <p:spPr>
            <a:xfrm>
              <a:off x="800425" y="2989700"/>
              <a:ext cx="33475" cy="31925"/>
            </a:xfrm>
            <a:custGeom>
              <a:avLst/>
              <a:gdLst/>
              <a:ahLst/>
              <a:cxnLst/>
              <a:rect l="l" t="t" r="r" b="b"/>
              <a:pathLst>
                <a:path w="1339" h="1277" extrusionOk="0">
                  <a:moveTo>
                    <a:pt x="670" y="0"/>
                  </a:moveTo>
                  <a:cubicBezTo>
                    <a:pt x="305" y="0"/>
                    <a:pt x="1" y="274"/>
                    <a:pt x="1" y="639"/>
                  </a:cubicBezTo>
                  <a:cubicBezTo>
                    <a:pt x="1" y="1003"/>
                    <a:pt x="305" y="1277"/>
                    <a:pt x="670" y="1277"/>
                  </a:cubicBezTo>
                  <a:cubicBezTo>
                    <a:pt x="1034" y="1277"/>
                    <a:pt x="1338" y="1003"/>
                    <a:pt x="1338" y="639"/>
                  </a:cubicBezTo>
                  <a:cubicBezTo>
                    <a:pt x="133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3" name="Google Shape;33013;p14"/>
            <p:cNvSpPr/>
            <p:nvPr/>
          </p:nvSpPr>
          <p:spPr>
            <a:xfrm>
              <a:off x="800425" y="3089250"/>
              <a:ext cx="32700" cy="31175"/>
            </a:xfrm>
            <a:custGeom>
              <a:avLst/>
              <a:gdLst/>
              <a:ahLst/>
              <a:cxnLst/>
              <a:rect l="l" t="t" r="r" b="b"/>
              <a:pathLst>
                <a:path w="1308" h="1247" extrusionOk="0">
                  <a:moveTo>
                    <a:pt x="670" y="0"/>
                  </a:moveTo>
                  <a:cubicBezTo>
                    <a:pt x="305" y="0"/>
                    <a:pt x="1" y="274"/>
                    <a:pt x="1" y="608"/>
                  </a:cubicBezTo>
                  <a:cubicBezTo>
                    <a:pt x="1" y="973"/>
                    <a:pt x="305" y="1246"/>
                    <a:pt x="670" y="1246"/>
                  </a:cubicBezTo>
                  <a:cubicBezTo>
                    <a:pt x="1034" y="1246"/>
                    <a:pt x="1308" y="973"/>
                    <a:pt x="1308" y="608"/>
                  </a:cubicBezTo>
                  <a:cubicBezTo>
                    <a:pt x="130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4" name="Google Shape;33014;p14"/>
            <p:cNvSpPr/>
            <p:nvPr/>
          </p:nvSpPr>
          <p:spPr>
            <a:xfrm>
              <a:off x="801950" y="3189550"/>
              <a:ext cx="30425" cy="28900"/>
            </a:xfrm>
            <a:custGeom>
              <a:avLst/>
              <a:gdLst/>
              <a:ahLst/>
              <a:cxnLst/>
              <a:rect l="l" t="t" r="r" b="b"/>
              <a:pathLst>
                <a:path w="1217" h="1156" extrusionOk="0">
                  <a:moveTo>
                    <a:pt x="609" y="0"/>
                  </a:moveTo>
                  <a:cubicBezTo>
                    <a:pt x="274" y="0"/>
                    <a:pt x="1" y="244"/>
                    <a:pt x="1" y="578"/>
                  </a:cubicBezTo>
                  <a:cubicBezTo>
                    <a:pt x="1" y="882"/>
                    <a:pt x="274" y="1155"/>
                    <a:pt x="609" y="1155"/>
                  </a:cubicBezTo>
                  <a:cubicBezTo>
                    <a:pt x="943" y="1155"/>
                    <a:pt x="1216" y="882"/>
                    <a:pt x="1216" y="578"/>
                  </a:cubicBezTo>
                  <a:cubicBezTo>
                    <a:pt x="121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5" name="Google Shape;33015;p14"/>
            <p:cNvSpPr/>
            <p:nvPr/>
          </p:nvSpPr>
          <p:spPr>
            <a:xfrm>
              <a:off x="801950" y="3288325"/>
              <a:ext cx="30425" cy="28900"/>
            </a:xfrm>
            <a:custGeom>
              <a:avLst/>
              <a:gdLst/>
              <a:ahLst/>
              <a:cxnLst/>
              <a:rect l="l" t="t" r="r" b="b"/>
              <a:pathLst>
                <a:path w="1217" h="1156" extrusionOk="0">
                  <a:moveTo>
                    <a:pt x="609" y="1"/>
                  </a:moveTo>
                  <a:cubicBezTo>
                    <a:pt x="274" y="1"/>
                    <a:pt x="1" y="274"/>
                    <a:pt x="1" y="578"/>
                  </a:cubicBezTo>
                  <a:cubicBezTo>
                    <a:pt x="1" y="913"/>
                    <a:pt x="274" y="1156"/>
                    <a:pt x="609" y="1156"/>
                  </a:cubicBezTo>
                  <a:cubicBezTo>
                    <a:pt x="943" y="1156"/>
                    <a:pt x="1216" y="913"/>
                    <a:pt x="1216" y="578"/>
                  </a:cubicBezTo>
                  <a:cubicBezTo>
                    <a:pt x="1216" y="27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6" name="Google Shape;33016;p14"/>
            <p:cNvSpPr/>
            <p:nvPr/>
          </p:nvSpPr>
          <p:spPr>
            <a:xfrm>
              <a:off x="802725" y="3388650"/>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7" name="Google Shape;33017;p14"/>
            <p:cNvSpPr/>
            <p:nvPr/>
          </p:nvSpPr>
          <p:spPr>
            <a:xfrm>
              <a:off x="803475" y="3488175"/>
              <a:ext cx="27375" cy="25875"/>
            </a:xfrm>
            <a:custGeom>
              <a:avLst/>
              <a:gdLst/>
              <a:ahLst/>
              <a:cxnLst/>
              <a:rect l="l" t="t" r="r" b="b"/>
              <a:pathLst>
                <a:path w="1095" h="1035" extrusionOk="0">
                  <a:moveTo>
                    <a:pt x="548" y="1"/>
                  </a:moveTo>
                  <a:cubicBezTo>
                    <a:pt x="244" y="1"/>
                    <a:pt x="0" y="214"/>
                    <a:pt x="0" y="518"/>
                  </a:cubicBezTo>
                  <a:cubicBezTo>
                    <a:pt x="0" y="822"/>
                    <a:pt x="244" y="1034"/>
                    <a:pt x="548" y="1034"/>
                  </a:cubicBezTo>
                  <a:cubicBezTo>
                    <a:pt x="851" y="1034"/>
                    <a:pt x="1095" y="822"/>
                    <a:pt x="1095" y="518"/>
                  </a:cubicBezTo>
                  <a:cubicBezTo>
                    <a:pt x="1095" y="21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8" name="Google Shape;33018;p14"/>
            <p:cNvSpPr/>
            <p:nvPr/>
          </p:nvSpPr>
          <p:spPr>
            <a:xfrm>
              <a:off x="803475" y="3587725"/>
              <a:ext cx="27375" cy="25100"/>
            </a:xfrm>
            <a:custGeom>
              <a:avLst/>
              <a:gdLst/>
              <a:ahLst/>
              <a:cxnLst/>
              <a:rect l="l" t="t" r="r" b="b"/>
              <a:pathLst>
                <a:path w="1095" h="1004" extrusionOk="0">
                  <a:moveTo>
                    <a:pt x="548" y="1"/>
                  </a:moveTo>
                  <a:cubicBezTo>
                    <a:pt x="244" y="1"/>
                    <a:pt x="0" y="213"/>
                    <a:pt x="0" y="487"/>
                  </a:cubicBezTo>
                  <a:cubicBezTo>
                    <a:pt x="0" y="791"/>
                    <a:pt x="244" y="1004"/>
                    <a:pt x="548" y="1004"/>
                  </a:cubicBezTo>
                  <a:cubicBezTo>
                    <a:pt x="851" y="1004"/>
                    <a:pt x="1095" y="791"/>
                    <a:pt x="1095" y="487"/>
                  </a:cubicBezTo>
                  <a:cubicBezTo>
                    <a:pt x="1095" y="213"/>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9" name="Google Shape;33019;p14"/>
            <p:cNvSpPr/>
            <p:nvPr/>
          </p:nvSpPr>
          <p:spPr>
            <a:xfrm>
              <a:off x="804225" y="3687275"/>
              <a:ext cx="25875" cy="24350"/>
            </a:xfrm>
            <a:custGeom>
              <a:avLst/>
              <a:gdLst/>
              <a:ahLst/>
              <a:cxnLst/>
              <a:rect l="l" t="t" r="r" b="b"/>
              <a:pathLst>
                <a:path w="1035" h="974"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0" name="Google Shape;33020;p14"/>
            <p:cNvSpPr/>
            <p:nvPr/>
          </p:nvSpPr>
          <p:spPr>
            <a:xfrm>
              <a:off x="805000" y="3786825"/>
              <a:ext cx="24325" cy="22825"/>
            </a:xfrm>
            <a:custGeom>
              <a:avLst/>
              <a:gdLst/>
              <a:ahLst/>
              <a:cxnLst/>
              <a:rect l="l" t="t" r="r" b="b"/>
              <a:pathLst>
                <a:path w="973" h="913" extrusionOk="0">
                  <a:moveTo>
                    <a:pt x="487" y="0"/>
                  </a:moveTo>
                  <a:cubicBezTo>
                    <a:pt x="213" y="0"/>
                    <a:pt x="0" y="213"/>
                    <a:pt x="0" y="456"/>
                  </a:cubicBezTo>
                  <a:cubicBezTo>
                    <a:pt x="0" y="730"/>
                    <a:pt x="213" y="912"/>
                    <a:pt x="487" y="912"/>
                  </a:cubicBezTo>
                  <a:cubicBezTo>
                    <a:pt x="760" y="912"/>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1" name="Google Shape;33021;p14"/>
            <p:cNvSpPr/>
            <p:nvPr/>
          </p:nvSpPr>
          <p:spPr>
            <a:xfrm>
              <a:off x="805750" y="3886375"/>
              <a:ext cx="22825" cy="22050"/>
            </a:xfrm>
            <a:custGeom>
              <a:avLst/>
              <a:gdLst/>
              <a:ahLst/>
              <a:cxnLst/>
              <a:rect l="l" t="t" r="r" b="b"/>
              <a:pathLst>
                <a:path w="913" h="882" extrusionOk="0">
                  <a:moveTo>
                    <a:pt x="457" y="0"/>
                  </a:moveTo>
                  <a:cubicBezTo>
                    <a:pt x="183" y="0"/>
                    <a:pt x="1" y="213"/>
                    <a:pt x="1" y="456"/>
                  </a:cubicBezTo>
                  <a:cubicBezTo>
                    <a:pt x="1" y="699"/>
                    <a:pt x="183" y="882"/>
                    <a:pt x="457" y="882"/>
                  </a:cubicBezTo>
                  <a:cubicBezTo>
                    <a:pt x="700" y="882"/>
                    <a:pt x="912" y="699"/>
                    <a:pt x="912" y="456"/>
                  </a:cubicBezTo>
                  <a:cubicBezTo>
                    <a:pt x="912"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2" name="Google Shape;33022;p14"/>
            <p:cNvSpPr/>
            <p:nvPr/>
          </p:nvSpPr>
          <p:spPr>
            <a:xfrm>
              <a:off x="805750" y="3985900"/>
              <a:ext cx="22825" cy="22075"/>
            </a:xfrm>
            <a:custGeom>
              <a:avLst/>
              <a:gdLst/>
              <a:ahLst/>
              <a:cxnLst/>
              <a:rect l="l" t="t" r="r" b="b"/>
              <a:pathLst>
                <a:path w="913" h="883" extrusionOk="0">
                  <a:moveTo>
                    <a:pt x="457" y="1"/>
                  </a:moveTo>
                  <a:cubicBezTo>
                    <a:pt x="183" y="1"/>
                    <a:pt x="1" y="183"/>
                    <a:pt x="1" y="426"/>
                  </a:cubicBezTo>
                  <a:cubicBezTo>
                    <a:pt x="1" y="670"/>
                    <a:pt x="183" y="882"/>
                    <a:pt x="457" y="882"/>
                  </a:cubicBezTo>
                  <a:cubicBezTo>
                    <a:pt x="700" y="882"/>
                    <a:pt x="912" y="670"/>
                    <a:pt x="912" y="42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3" name="Google Shape;33023;p14"/>
            <p:cNvSpPr/>
            <p:nvPr/>
          </p:nvSpPr>
          <p:spPr>
            <a:xfrm>
              <a:off x="805750" y="4085450"/>
              <a:ext cx="22825" cy="20550"/>
            </a:xfrm>
            <a:custGeom>
              <a:avLst/>
              <a:gdLst/>
              <a:ahLst/>
              <a:cxnLst/>
              <a:rect l="l" t="t" r="r" b="b"/>
              <a:pathLst>
                <a:path w="913" h="822" extrusionOk="0">
                  <a:moveTo>
                    <a:pt x="457" y="1"/>
                  </a:moveTo>
                  <a:cubicBezTo>
                    <a:pt x="213" y="1"/>
                    <a:pt x="1" y="183"/>
                    <a:pt x="1" y="396"/>
                  </a:cubicBezTo>
                  <a:cubicBezTo>
                    <a:pt x="1" y="639"/>
                    <a:pt x="213" y="821"/>
                    <a:pt x="457" y="821"/>
                  </a:cubicBezTo>
                  <a:cubicBezTo>
                    <a:pt x="700" y="821"/>
                    <a:pt x="912" y="639"/>
                    <a:pt x="912" y="39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4" name="Google Shape;33024;p14"/>
            <p:cNvSpPr/>
            <p:nvPr/>
          </p:nvSpPr>
          <p:spPr>
            <a:xfrm>
              <a:off x="806500" y="4185000"/>
              <a:ext cx="21325" cy="19775"/>
            </a:xfrm>
            <a:custGeom>
              <a:avLst/>
              <a:gdLst/>
              <a:ahLst/>
              <a:cxnLst/>
              <a:rect l="l" t="t" r="r" b="b"/>
              <a:pathLst>
                <a:path w="853" h="791" extrusionOk="0">
                  <a:moveTo>
                    <a:pt x="427" y="1"/>
                  </a:moveTo>
                  <a:cubicBezTo>
                    <a:pt x="183" y="1"/>
                    <a:pt x="1" y="183"/>
                    <a:pt x="1" y="396"/>
                  </a:cubicBezTo>
                  <a:cubicBezTo>
                    <a:pt x="1" y="608"/>
                    <a:pt x="183" y="791"/>
                    <a:pt x="427" y="791"/>
                  </a:cubicBezTo>
                  <a:cubicBezTo>
                    <a:pt x="670" y="791"/>
                    <a:pt x="852" y="608"/>
                    <a:pt x="852" y="396"/>
                  </a:cubicBezTo>
                  <a:cubicBezTo>
                    <a:pt x="852" y="183"/>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5" name="Google Shape;33025;p14"/>
            <p:cNvSpPr/>
            <p:nvPr/>
          </p:nvSpPr>
          <p:spPr>
            <a:xfrm>
              <a:off x="807275" y="4284550"/>
              <a:ext cx="19775" cy="19025"/>
            </a:xfrm>
            <a:custGeom>
              <a:avLst/>
              <a:gdLst/>
              <a:ahLst/>
              <a:cxnLst/>
              <a:rect l="l" t="t" r="r" b="b"/>
              <a:pathLst>
                <a:path w="791" h="761" extrusionOk="0">
                  <a:moveTo>
                    <a:pt x="396" y="0"/>
                  </a:moveTo>
                  <a:cubicBezTo>
                    <a:pt x="183" y="0"/>
                    <a:pt x="0" y="152"/>
                    <a:pt x="0" y="365"/>
                  </a:cubicBezTo>
                  <a:cubicBezTo>
                    <a:pt x="0" y="578"/>
                    <a:pt x="183" y="760"/>
                    <a:pt x="396" y="760"/>
                  </a:cubicBezTo>
                  <a:cubicBezTo>
                    <a:pt x="608" y="760"/>
                    <a:pt x="791" y="578"/>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6" name="Google Shape;33026;p14"/>
            <p:cNvSpPr/>
            <p:nvPr/>
          </p:nvSpPr>
          <p:spPr>
            <a:xfrm>
              <a:off x="807275" y="4384100"/>
              <a:ext cx="19775" cy="18250"/>
            </a:xfrm>
            <a:custGeom>
              <a:avLst/>
              <a:gdLst/>
              <a:ahLst/>
              <a:cxnLst/>
              <a:rect l="l" t="t" r="r" b="b"/>
              <a:pathLst>
                <a:path w="791" h="730" extrusionOk="0">
                  <a:moveTo>
                    <a:pt x="396" y="0"/>
                  </a:moveTo>
                  <a:cubicBezTo>
                    <a:pt x="183" y="0"/>
                    <a:pt x="0" y="152"/>
                    <a:pt x="0" y="365"/>
                  </a:cubicBezTo>
                  <a:cubicBezTo>
                    <a:pt x="0" y="547"/>
                    <a:pt x="183" y="730"/>
                    <a:pt x="396" y="730"/>
                  </a:cubicBezTo>
                  <a:cubicBezTo>
                    <a:pt x="608" y="730"/>
                    <a:pt x="791" y="547"/>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7" name="Google Shape;33027;p14"/>
            <p:cNvSpPr/>
            <p:nvPr/>
          </p:nvSpPr>
          <p:spPr>
            <a:xfrm>
              <a:off x="808025" y="4483650"/>
              <a:ext cx="18275" cy="16725"/>
            </a:xfrm>
            <a:custGeom>
              <a:avLst/>
              <a:gdLst/>
              <a:ahLst/>
              <a:cxnLst/>
              <a:rect l="l" t="t" r="r" b="b"/>
              <a:pathLst>
                <a:path w="731" h="669" extrusionOk="0">
                  <a:moveTo>
                    <a:pt x="366" y="0"/>
                  </a:moveTo>
                  <a:cubicBezTo>
                    <a:pt x="153" y="0"/>
                    <a:pt x="1" y="152"/>
                    <a:pt x="1" y="334"/>
                  </a:cubicBezTo>
                  <a:cubicBezTo>
                    <a:pt x="1" y="517"/>
                    <a:pt x="153" y="669"/>
                    <a:pt x="366" y="669"/>
                  </a:cubicBezTo>
                  <a:cubicBezTo>
                    <a:pt x="578" y="669"/>
                    <a:pt x="730" y="517"/>
                    <a:pt x="730" y="334"/>
                  </a:cubicBezTo>
                  <a:cubicBezTo>
                    <a:pt x="730" y="152"/>
                    <a:pt x="57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8" name="Google Shape;33028;p14"/>
            <p:cNvSpPr/>
            <p:nvPr/>
          </p:nvSpPr>
          <p:spPr>
            <a:xfrm>
              <a:off x="808025" y="4583175"/>
              <a:ext cx="17500" cy="16000"/>
            </a:xfrm>
            <a:custGeom>
              <a:avLst/>
              <a:gdLst/>
              <a:ahLst/>
              <a:cxnLst/>
              <a:rect l="l" t="t" r="r" b="b"/>
              <a:pathLst>
                <a:path w="700" h="640" extrusionOk="0">
                  <a:moveTo>
                    <a:pt x="366" y="1"/>
                  </a:moveTo>
                  <a:cubicBezTo>
                    <a:pt x="183" y="1"/>
                    <a:pt x="1" y="122"/>
                    <a:pt x="1" y="305"/>
                  </a:cubicBezTo>
                  <a:cubicBezTo>
                    <a:pt x="1" y="487"/>
                    <a:pt x="183" y="639"/>
                    <a:pt x="366" y="639"/>
                  </a:cubicBezTo>
                  <a:cubicBezTo>
                    <a:pt x="548" y="639"/>
                    <a:pt x="700" y="487"/>
                    <a:pt x="700" y="305"/>
                  </a:cubicBezTo>
                  <a:cubicBezTo>
                    <a:pt x="700" y="122"/>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9" name="Google Shape;33029;p14"/>
            <p:cNvSpPr/>
            <p:nvPr/>
          </p:nvSpPr>
          <p:spPr>
            <a:xfrm>
              <a:off x="808800" y="4681975"/>
              <a:ext cx="16725" cy="15975"/>
            </a:xfrm>
            <a:custGeom>
              <a:avLst/>
              <a:gdLst/>
              <a:ahLst/>
              <a:cxnLst/>
              <a:rect l="l" t="t" r="r" b="b"/>
              <a:pathLst>
                <a:path w="669" h="639" extrusionOk="0">
                  <a:moveTo>
                    <a:pt x="335" y="0"/>
                  </a:moveTo>
                  <a:cubicBezTo>
                    <a:pt x="152" y="0"/>
                    <a:pt x="0" y="152"/>
                    <a:pt x="0" y="335"/>
                  </a:cubicBezTo>
                  <a:cubicBezTo>
                    <a:pt x="0" y="517"/>
                    <a:pt x="152"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0" name="Google Shape;33030;p14"/>
            <p:cNvSpPr/>
            <p:nvPr/>
          </p:nvSpPr>
          <p:spPr>
            <a:xfrm>
              <a:off x="809550" y="4782275"/>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87" y="578"/>
                    <a:pt x="608" y="456"/>
                    <a:pt x="608" y="274"/>
                  </a:cubicBezTo>
                  <a:cubicBezTo>
                    <a:pt x="608"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1" name="Google Shape;33031;p14"/>
            <p:cNvSpPr/>
            <p:nvPr/>
          </p:nvSpPr>
          <p:spPr>
            <a:xfrm>
              <a:off x="809550" y="4881050"/>
              <a:ext cx="15225" cy="14475"/>
            </a:xfrm>
            <a:custGeom>
              <a:avLst/>
              <a:gdLst/>
              <a:ahLst/>
              <a:cxnLst/>
              <a:rect l="l" t="t" r="r" b="b"/>
              <a:pathLst>
                <a:path w="609" h="579" extrusionOk="0">
                  <a:moveTo>
                    <a:pt x="305" y="1"/>
                  </a:moveTo>
                  <a:cubicBezTo>
                    <a:pt x="122" y="1"/>
                    <a:pt x="1" y="123"/>
                    <a:pt x="1" y="305"/>
                  </a:cubicBezTo>
                  <a:cubicBezTo>
                    <a:pt x="1" y="457"/>
                    <a:pt x="122" y="578"/>
                    <a:pt x="305" y="578"/>
                  </a:cubicBezTo>
                  <a:cubicBezTo>
                    <a:pt x="457" y="578"/>
                    <a:pt x="608" y="457"/>
                    <a:pt x="608" y="305"/>
                  </a:cubicBezTo>
                  <a:cubicBezTo>
                    <a:pt x="60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2" name="Google Shape;33032;p14"/>
            <p:cNvSpPr/>
            <p:nvPr/>
          </p:nvSpPr>
          <p:spPr>
            <a:xfrm>
              <a:off x="809550" y="4980600"/>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8" y="426"/>
                    <a:pt x="608" y="274"/>
                  </a:cubicBezTo>
                  <a:cubicBezTo>
                    <a:pt x="608"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3" name="Google Shape;33033;p14"/>
            <p:cNvSpPr/>
            <p:nvPr/>
          </p:nvSpPr>
          <p:spPr>
            <a:xfrm>
              <a:off x="810300" y="5080150"/>
              <a:ext cx="13725" cy="12950"/>
            </a:xfrm>
            <a:custGeom>
              <a:avLst/>
              <a:gdLst/>
              <a:ahLst/>
              <a:cxnLst/>
              <a:rect l="l" t="t" r="r" b="b"/>
              <a:pathLst>
                <a:path w="549" h="518" extrusionOk="0">
                  <a:moveTo>
                    <a:pt x="275" y="1"/>
                  </a:moveTo>
                  <a:cubicBezTo>
                    <a:pt x="123" y="1"/>
                    <a:pt x="1" y="122"/>
                    <a:pt x="1" y="244"/>
                  </a:cubicBezTo>
                  <a:cubicBezTo>
                    <a:pt x="1" y="396"/>
                    <a:pt x="123" y="517"/>
                    <a:pt x="275" y="517"/>
                  </a:cubicBezTo>
                  <a:cubicBezTo>
                    <a:pt x="427" y="517"/>
                    <a:pt x="548" y="396"/>
                    <a:pt x="548" y="244"/>
                  </a:cubicBezTo>
                  <a:cubicBezTo>
                    <a:pt x="548" y="122"/>
                    <a:pt x="427" y="1"/>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4" name="Google Shape;33034;p14"/>
            <p:cNvSpPr/>
            <p:nvPr/>
          </p:nvSpPr>
          <p:spPr>
            <a:xfrm>
              <a:off x="811075" y="5179700"/>
              <a:ext cx="12175" cy="12175"/>
            </a:xfrm>
            <a:custGeom>
              <a:avLst/>
              <a:gdLst/>
              <a:ahLst/>
              <a:cxnLst/>
              <a:rect l="l" t="t" r="r" b="b"/>
              <a:pathLst>
                <a:path w="487" h="487" extrusionOk="0">
                  <a:moveTo>
                    <a:pt x="244" y="0"/>
                  </a:moveTo>
                  <a:cubicBezTo>
                    <a:pt x="92" y="0"/>
                    <a:pt x="0" y="92"/>
                    <a:pt x="0" y="244"/>
                  </a:cubicBezTo>
                  <a:cubicBezTo>
                    <a:pt x="0" y="365"/>
                    <a:pt x="92" y="487"/>
                    <a:pt x="244" y="487"/>
                  </a:cubicBezTo>
                  <a:cubicBezTo>
                    <a:pt x="396" y="487"/>
                    <a:pt x="487" y="365"/>
                    <a:pt x="487" y="244"/>
                  </a:cubicBezTo>
                  <a:cubicBezTo>
                    <a:pt x="487" y="9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5" name="Google Shape;33035;p14"/>
            <p:cNvSpPr/>
            <p:nvPr/>
          </p:nvSpPr>
          <p:spPr>
            <a:xfrm>
              <a:off x="811075" y="5279250"/>
              <a:ext cx="12175" cy="11425"/>
            </a:xfrm>
            <a:custGeom>
              <a:avLst/>
              <a:gdLst/>
              <a:ahLst/>
              <a:cxnLst/>
              <a:rect l="l" t="t" r="r" b="b"/>
              <a:pathLst>
                <a:path w="487" h="457" extrusionOk="0">
                  <a:moveTo>
                    <a:pt x="244" y="0"/>
                  </a:moveTo>
                  <a:cubicBezTo>
                    <a:pt x="92" y="0"/>
                    <a:pt x="0" y="91"/>
                    <a:pt x="0" y="213"/>
                  </a:cubicBezTo>
                  <a:cubicBezTo>
                    <a:pt x="0" y="335"/>
                    <a:pt x="92" y="456"/>
                    <a:pt x="244" y="456"/>
                  </a:cubicBezTo>
                  <a:cubicBezTo>
                    <a:pt x="365" y="45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6" name="Google Shape;33036;p14"/>
            <p:cNvSpPr/>
            <p:nvPr/>
          </p:nvSpPr>
          <p:spPr>
            <a:xfrm>
              <a:off x="811075" y="5378025"/>
              <a:ext cx="12175" cy="11425"/>
            </a:xfrm>
            <a:custGeom>
              <a:avLst/>
              <a:gdLst/>
              <a:ahLst/>
              <a:cxnLst/>
              <a:rect l="l" t="t" r="r" b="b"/>
              <a:pathLst>
                <a:path w="487" h="457" extrusionOk="0">
                  <a:moveTo>
                    <a:pt x="244" y="1"/>
                  </a:moveTo>
                  <a:cubicBezTo>
                    <a:pt x="122" y="1"/>
                    <a:pt x="0" y="122"/>
                    <a:pt x="0" y="244"/>
                  </a:cubicBezTo>
                  <a:cubicBezTo>
                    <a:pt x="0" y="365"/>
                    <a:pt x="122" y="457"/>
                    <a:pt x="244" y="457"/>
                  </a:cubicBezTo>
                  <a:cubicBezTo>
                    <a:pt x="365" y="457"/>
                    <a:pt x="487" y="365"/>
                    <a:pt x="487" y="244"/>
                  </a:cubicBezTo>
                  <a:cubicBezTo>
                    <a:pt x="487" y="12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7" name="Google Shape;33037;p14"/>
            <p:cNvSpPr/>
            <p:nvPr/>
          </p:nvSpPr>
          <p:spPr>
            <a:xfrm>
              <a:off x="811825" y="5477575"/>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8" name="Google Shape;33038;p14"/>
            <p:cNvSpPr/>
            <p:nvPr/>
          </p:nvSpPr>
          <p:spPr>
            <a:xfrm>
              <a:off x="811825" y="5577125"/>
              <a:ext cx="9900" cy="9900"/>
            </a:xfrm>
            <a:custGeom>
              <a:avLst/>
              <a:gdLst/>
              <a:ahLst/>
              <a:cxnLst/>
              <a:rect l="l" t="t" r="r" b="b"/>
              <a:pathLst>
                <a:path w="396" h="396" extrusionOk="0">
                  <a:moveTo>
                    <a:pt x="214" y="0"/>
                  </a:moveTo>
                  <a:cubicBezTo>
                    <a:pt x="92" y="0"/>
                    <a:pt x="1" y="91"/>
                    <a:pt x="1" y="183"/>
                  </a:cubicBezTo>
                  <a:cubicBezTo>
                    <a:pt x="1" y="304"/>
                    <a:pt x="92" y="395"/>
                    <a:pt x="214" y="395"/>
                  </a:cubicBezTo>
                  <a:cubicBezTo>
                    <a:pt x="335" y="395"/>
                    <a:pt x="396" y="304"/>
                    <a:pt x="396" y="183"/>
                  </a:cubicBezTo>
                  <a:cubicBezTo>
                    <a:pt x="39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9" name="Google Shape;33039;p14"/>
            <p:cNvSpPr/>
            <p:nvPr/>
          </p:nvSpPr>
          <p:spPr>
            <a:xfrm>
              <a:off x="811825" y="5676675"/>
              <a:ext cx="9900" cy="9125"/>
            </a:xfrm>
            <a:custGeom>
              <a:avLst/>
              <a:gdLst/>
              <a:ahLst/>
              <a:cxnLst/>
              <a:rect l="l" t="t" r="r" b="b"/>
              <a:pathLst>
                <a:path w="396" h="365" extrusionOk="0">
                  <a:moveTo>
                    <a:pt x="214" y="0"/>
                  </a:moveTo>
                  <a:cubicBezTo>
                    <a:pt x="92" y="0"/>
                    <a:pt x="1" y="61"/>
                    <a:pt x="1" y="182"/>
                  </a:cubicBezTo>
                  <a:cubicBezTo>
                    <a:pt x="1" y="274"/>
                    <a:pt x="92" y="365"/>
                    <a:pt x="214" y="365"/>
                  </a:cubicBezTo>
                  <a:cubicBezTo>
                    <a:pt x="335" y="365"/>
                    <a:pt x="396" y="274"/>
                    <a:pt x="396" y="182"/>
                  </a:cubicBezTo>
                  <a:cubicBezTo>
                    <a:pt x="396" y="6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0" name="Google Shape;33040;p14"/>
            <p:cNvSpPr/>
            <p:nvPr/>
          </p:nvSpPr>
          <p:spPr>
            <a:xfrm>
              <a:off x="812600" y="5775450"/>
              <a:ext cx="9125" cy="9150"/>
            </a:xfrm>
            <a:custGeom>
              <a:avLst/>
              <a:gdLst/>
              <a:ahLst/>
              <a:cxnLst/>
              <a:rect l="l" t="t" r="r" b="b"/>
              <a:pathLst>
                <a:path w="365" h="366" extrusionOk="0">
                  <a:moveTo>
                    <a:pt x="183" y="1"/>
                  </a:moveTo>
                  <a:cubicBezTo>
                    <a:pt x="91" y="1"/>
                    <a:pt x="0" y="92"/>
                    <a:pt x="0" y="183"/>
                  </a:cubicBezTo>
                  <a:cubicBezTo>
                    <a:pt x="0" y="274"/>
                    <a:pt x="91" y="365"/>
                    <a:pt x="183" y="365"/>
                  </a:cubicBezTo>
                  <a:cubicBezTo>
                    <a:pt x="274" y="36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1" name="Google Shape;33041;p14"/>
            <p:cNvSpPr/>
            <p:nvPr/>
          </p:nvSpPr>
          <p:spPr>
            <a:xfrm>
              <a:off x="812600" y="5875000"/>
              <a:ext cx="9125" cy="8375"/>
            </a:xfrm>
            <a:custGeom>
              <a:avLst/>
              <a:gdLst/>
              <a:ahLst/>
              <a:cxnLst/>
              <a:rect l="l" t="t" r="r" b="b"/>
              <a:pathLst>
                <a:path w="365" h="335" extrusionOk="0">
                  <a:moveTo>
                    <a:pt x="183" y="0"/>
                  </a:moveTo>
                  <a:cubicBezTo>
                    <a:pt x="91" y="0"/>
                    <a:pt x="0" y="92"/>
                    <a:pt x="0" y="183"/>
                  </a:cubicBezTo>
                  <a:cubicBezTo>
                    <a:pt x="0" y="274"/>
                    <a:pt x="91" y="335"/>
                    <a:pt x="183" y="335"/>
                  </a:cubicBezTo>
                  <a:cubicBezTo>
                    <a:pt x="274" y="33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2" name="Google Shape;33042;p14"/>
            <p:cNvSpPr/>
            <p:nvPr/>
          </p:nvSpPr>
          <p:spPr>
            <a:xfrm>
              <a:off x="813350" y="5974550"/>
              <a:ext cx="7625" cy="7625"/>
            </a:xfrm>
            <a:custGeom>
              <a:avLst/>
              <a:gdLst/>
              <a:ahLst/>
              <a:cxnLst/>
              <a:rect l="l" t="t" r="r" b="b"/>
              <a:pathLst>
                <a:path w="305" h="305" extrusionOk="0">
                  <a:moveTo>
                    <a:pt x="153" y="0"/>
                  </a:moveTo>
                  <a:cubicBezTo>
                    <a:pt x="61" y="0"/>
                    <a:pt x="1" y="61"/>
                    <a:pt x="1" y="152"/>
                  </a:cubicBezTo>
                  <a:cubicBezTo>
                    <a:pt x="1" y="243"/>
                    <a:pt x="61"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3" name="Google Shape;33043;p14"/>
            <p:cNvSpPr/>
            <p:nvPr/>
          </p:nvSpPr>
          <p:spPr>
            <a:xfrm>
              <a:off x="813350" y="6074075"/>
              <a:ext cx="7625" cy="6875"/>
            </a:xfrm>
            <a:custGeom>
              <a:avLst/>
              <a:gdLst/>
              <a:ahLst/>
              <a:cxnLst/>
              <a:rect l="l" t="t" r="r" b="b"/>
              <a:pathLst>
                <a:path w="305" h="275" extrusionOk="0">
                  <a:moveTo>
                    <a:pt x="153" y="1"/>
                  </a:moveTo>
                  <a:cubicBezTo>
                    <a:pt x="61" y="1"/>
                    <a:pt x="1" y="62"/>
                    <a:pt x="1" y="123"/>
                  </a:cubicBezTo>
                  <a:cubicBezTo>
                    <a:pt x="1" y="214"/>
                    <a:pt x="61" y="275"/>
                    <a:pt x="153" y="275"/>
                  </a:cubicBezTo>
                  <a:cubicBezTo>
                    <a:pt x="244" y="275"/>
                    <a:pt x="305" y="214"/>
                    <a:pt x="305" y="12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4" name="Google Shape;33044;p14"/>
            <p:cNvSpPr/>
            <p:nvPr/>
          </p:nvSpPr>
          <p:spPr>
            <a:xfrm>
              <a:off x="673525" y="294375"/>
              <a:ext cx="76775" cy="72200"/>
            </a:xfrm>
            <a:custGeom>
              <a:avLst/>
              <a:gdLst/>
              <a:ahLst/>
              <a:cxnLst/>
              <a:rect l="l" t="t" r="r" b="b"/>
              <a:pathLst>
                <a:path w="3071" h="2888" extrusionOk="0">
                  <a:moveTo>
                    <a:pt x="1551" y="0"/>
                  </a:moveTo>
                  <a:cubicBezTo>
                    <a:pt x="700" y="0"/>
                    <a:pt x="1" y="639"/>
                    <a:pt x="1" y="1429"/>
                  </a:cubicBezTo>
                  <a:cubicBezTo>
                    <a:pt x="1" y="2219"/>
                    <a:pt x="700" y="2888"/>
                    <a:pt x="1551" y="2888"/>
                  </a:cubicBezTo>
                  <a:cubicBezTo>
                    <a:pt x="2372" y="2888"/>
                    <a:pt x="3071" y="2219"/>
                    <a:pt x="3071" y="1429"/>
                  </a:cubicBezTo>
                  <a:cubicBezTo>
                    <a:pt x="3071" y="639"/>
                    <a:pt x="237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5" name="Google Shape;33045;p14"/>
            <p:cNvSpPr/>
            <p:nvPr/>
          </p:nvSpPr>
          <p:spPr>
            <a:xfrm>
              <a:off x="673525" y="393150"/>
              <a:ext cx="76775" cy="72225"/>
            </a:xfrm>
            <a:custGeom>
              <a:avLst/>
              <a:gdLst/>
              <a:ahLst/>
              <a:cxnLst/>
              <a:rect l="l" t="t" r="r" b="b"/>
              <a:pathLst>
                <a:path w="3071" h="2889" extrusionOk="0">
                  <a:moveTo>
                    <a:pt x="1551" y="1"/>
                  </a:moveTo>
                  <a:cubicBezTo>
                    <a:pt x="700" y="1"/>
                    <a:pt x="1" y="639"/>
                    <a:pt x="1" y="1460"/>
                  </a:cubicBezTo>
                  <a:cubicBezTo>
                    <a:pt x="1" y="2250"/>
                    <a:pt x="700" y="2888"/>
                    <a:pt x="1551" y="2888"/>
                  </a:cubicBezTo>
                  <a:cubicBezTo>
                    <a:pt x="2372" y="2888"/>
                    <a:pt x="3071" y="2250"/>
                    <a:pt x="3071" y="1460"/>
                  </a:cubicBezTo>
                  <a:cubicBezTo>
                    <a:pt x="3071" y="639"/>
                    <a:pt x="237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6" name="Google Shape;33046;p14"/>
            <p:cNvSpPr/>
            <p:nvPr/>
          </p:nvSpPr>
          <p:spPr>
            <a:xfrm>
              <a:off x="675050" y="493450"/>
              <a:ext cx="74500" cy="69950"/>
            </a:xfrm>
            <a:custGeom>
              <a:avLst/>
              <a:gdLst/>
              <a:ahLst/>
              <a:cxnLst/>
              <a:rect l="l" t="t" r="r" b="b"/>
              <a:pathLst>
                <a:path w="2980" h="2798" extrusionOk="0">
                  <a:moveTo>
                    <a:pt x="1490" y="1"/>
                  </a:moveTo>
                  <a:cubicBezTo>
                    <a:pt x="669" y="1"/>
                    <a:pt x="1" y="609"/>
                    <a:pt x="1" y="1399"/>
                  </a:cubicBezTo>
                  <a:cubicBezTo>
                    <a:pt x="1" y="2189"/>
                    <a:pt x="669" y="2797"/>
                    <a:pt x="1490" y="2797"/>
                  </a:cubicBezTo>
                  <a:cubicBezTo>
                    <a:pt x="2311" y="2797"/>
                    <a:pt x="2979" y="2189"/>
                    <a:pt x="2979" y="1399"/>
                  </a:cubicBezTo>
                  <a:cubicBezTo>
                    <a:pt x="2979" y="60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7" name="Google Shape;33047;p14"/>
            <p:cNvSpPr/>
            <p:nvPr/>
          </p:nvSpPr>
          <p:spPr>
            <a:xfrm>
              <a:off x="675800" y="593000"/>
              <a:ext cx="72975" cy="69175"/>
            </a:xfrm>
            <a:custGeom>
              <a:avLst/>
              <a:gdLst/>
              <a:ahLst/>
              <a:cxnLst/>
              <a:rect l="l" t="t" r="r" b="b"/>
              <a:pathLst>
                <a:path w="2919" h="2767" extrusionOk="0">
                  <a:moveTo>
                    <a:pt x="1460" y="1"/>
                  </a:moveTo>
                  <a:cubicBezTo>
                    <a:pt x="639" y="1"/>
                    <a:pt x="1" y="609"/>
                    <a:pt x="1" y="1368"/>
                  </a:cubicBezTo>
                  <a:cubicBezTo>
                    <a:pt x="1" y="2128"/>
                    <a:pt x="639" y="2767"/>
                    <a:pt x="1460" y="2767"/>
                  </a:cubicBezTo>
                  <a:cubicBezTo>
                    <a:pt x="2250" y="2767"/>
                    <a:pt x="2919" y="2128"/>
                    <a:pt x="2919" y="1368"/>
                  </a:cubicBezTo>
                  <a:cubicBezTo>
                    <a:pt x="2919" y="609"/>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8" name="Google Shape;33048;p14"/>
            <p:cNvSpPr/>
            <p:nvPr/>
          </p:nvSpPr>
          <p:spPr>
            <a:xfrm>
              <a:off x="675800" y="692550"/>
              <a:ext cx="72225" cy="67650"/>
            </a:xfrm>
            <a:custGeom>
              <a:avLst/>
              <a:gdLst/>
              <a:ahLst/>
              <a:cxnLst/>
              <a:rect l="l" t="t" r="r" b="b"/>
              <a:pathLst>
                <a:path w="2889" h="2706" extrusionOk="0">
                  <a:moveTo>
                    <a:pt x="1460" y="1"/>
                  </a:moveTo>
                  <a:cubicBezTo>
                    <a:pt x="670" y="1"/>
                    <a:pt x="1" y="608"/>
                    <a:pt x="1" y="1368"/>
                  </a:cubicBezTo>
                  <a:cubicBezTo>
                    <a:pt x="1" y="2098"/>
                    <a:pt x="670" y="2706"/>
                    <a:pt x="1460" y="2706"/>
                  </a:cubicBezTo>
                  <a:cubicBezTo>
                    <a:pt x="2250" y="2706"/>
                    <a:pt x="2889" y="2098"/>
                    <a:pt x="2889" y="1368"/>
                  </a:cubicBezTo>
                  <a:cubicBezTo>
                    <a:pt x="2889" y="608"/>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9" name="Google Shape;33049;p14"/>
            <p:cNvSpPr/>
            <p:nvPr/>
          </p:nvSpPr>
          <p:spPr>
            <a:xfrm>
              <a:off x="677325" y="792850"/>
              <a:ext cx="69950" cy="66150"/>
            </a:xfrm>
            <a:custGeom>
              <a:avLst/>
              <a:gdLst/>
              <a:ahLst/>
              <a:cxnLst/>
              <a:rect l="l" t="t" r="r" b="b"/>
              <a:pathLst>
                <a:path w="2798" h="2646" extrusionOk="0">
                  <a:moveTo>
                    <a:pt x="1399" y="1"/>
                  </a:moveTo>
                  <a:cubicBezTo>
                    <a:pt x="609" y="1"/>
                    <a:pt x="1" y="578"/>
                    <a:pt x="1" y="1308"/>
                  </a:cubicBezTo>
                  <a:cubicBezTo>
                    <a:pt x="1" y="2037"/>
                    <a:pt x="609" y="2645"/>
                    <a:pt x="1399" y="2645"/>
                  </a:cubicBezTo>
                  <a:cubicBezTo>
                    <a:pt x="2159" y="2645"/>
                    <a:pt x="2797" y="2037"/>
                    <a:pt x="2797" y="1308"/>
                  </a:cubicBezTo>
                  <a:cubicBezTo>
                    <a:pt x="2797" y="578"/>
                    <a:pt x="215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0" name="Google Shape;33050;p14"/>
            <p:cNvSpPr/>
            <p:nvPr/>
          </p:nvSpPr>
          <p:spPr>
            <a:xfrm>
              <a:off x="678100" y="892400"/>
              <a:ext cx="67650" cy="64625"/>
            </a:xfrm>
            <a:custGeom>
              <a:avLst/>
              <a:gdLst/>
              <a:ahLst/>
              <a:cxnLst/>
              <a:rect l="l" t="t" r="r" b="b"/>
              <a:pathLst>
                <a:path w="2706" h="2585" extrusionOk="0">
                  <a:moveTo>
                    <a:pt x="1368" y="1"/>
                  </a:moveTo>
                  <a:cubicBezTo>
                    <a:pt x="608" y="1"/>
                    <a:pt x="0" y="578"/>
                    <a:pt x="0" y="1308"/>
                  </a:cubicBezTo>
                  <a:cubicBezTo>
                    <a:pt x="0" y="2007"/>
                    <a:pt x="608" y="2584"/>
                    <a:pt x="1368" y="2584"/>
                  </a:cubicBezTo>
                  <a:cubicBezTo>
                    <a:pt x="2097" y="2584"/>
                    <a:pt x="2705" y="2007"/>
                    <a:pt x="2705" y="1308"/>
                  </a:cubicBezTo>
                  <a:cubicBezTo>
                    <a:pt x="2705" y="578"/>
                    <a:pt x="2097"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1" name="Google Shape;33051;p14"/>
            <p:cNvSpPr/>
            <p:nvPr/>
          </p:nvSpPr>
          <p:spPr>
            <a:xfrm>
              <a:off x="678850" y="992700"/>
              <a:ext cx="66125" cy="62350"/>
            </a:xfrm>
            <a:custGeom>
              <a:avLst/>
              <a:gdLst/>
              <a:ahLst/>
              <a:cxnLst/>
              <a:rect l="l" t="t" r="r" b="b"/>
              <a:pathLst>
                <a:path w="2645" h="2494" extrusionOk="0">
                  <a:moveTo>
                    <a:pt x="1338" y="1"/>
                  </a:moveTo>
                  <a:cubicBezTo>
                    <a:pt x="578" y="1"/>
                    <a:pt x="1" y="548"/>
                    <a:pt x="1" y="1247"/>
                  </a:cubicBezTo>
                  <a:cubicBezTo>
                    <a:pt x="1" y="1946"/>
                    <a:pt x="578" y="2493"/>
                    <a:pt x="1338" y="2493"/>
                  </a:cubicBezTo>
                  <a:cubicBezTo>
                    <a:pt x="2067" y="2493"/>
                    <a:pt x="2645" y="1946"/>
                    <a:pt x="2645" y="1247"/>
                  </a:cubicBezTo>
                  <a:cubicBezTo>
                    <a:pt x="2645" y="54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2" name="Google Shape;33052;p14"/>
            <p:cNvSpPr/>
            <p:nvPr/>
          </p:nvSpPr>
          <p:spPr>
            <a:xfrm>
              <a:off x="679600" y="1092250"/>
              <a:ext cx="64625" cy="61575"/>
            </a:xfrm>
            <a:custGeom>
              <a:avLst/>
              <a:gdLst/>
              <a:ahLst/>
              <a:cxnLst/>
              <a:rect l="l" t="t" r="r" b="b"/>
              <a:pathLst>
                <a:path w="2585" h="2463" extrusionOk="0">
                  <a:moveTo>
                    <a:pt x="1308" y="1"/>
                  </a:moveTo>
                  <a:cubicBezTo>
                    <a:pt x="578" y="1"/>
                    <a:pt x="1" y="548"/>
                    <a:pt x="1" y="1216"/>
                  </a:cubicBezTo>
                  <a:cubicBezTo>
                    <a:pt x="1" y="1916"/>
                    <a:pt x="578" y="2463"/>
                    <a:pt x="1308" y="2463"/>
                  </a:cubicBezTo>
                  <a:cubicBezTo>
                    <a:pt x="2007" y="2463"/>
                    <a:pt x="2585" y="1916"/>
                    <a:pt x="2585" y="1216"/>
                  </a:cubicBezTo>
                  <a:cubicBezTo>
                    <a:pt x="2585" y="548"/>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3" name="Google Shape;33053;p14"/>
            <p:cNvSpPr/>
            <p:nvPr/>
          </p:nvSpPr>
          <p:spPr>
            <a:xfrm>
              <a:off x="680375" y="1191800"/>
              <a:ext cx="63100" cy="60050"/>
            </a:xfrm>
            <a:custGeom>
              <a:avLst/>
              <a:gdLst/>
              <a:ahLst/>
              <a:cxnLst/>
              <a:rect l="l" t="t" r="r" b="b"/>
              <a:pathLst>
                <a:path w="2524" h="2402" extrusionOk="0">
                  <a:moveTo>
                    <a:pt x="1277" y="0"/>
                  </a:moveTo>
                  <a:cubicBezTo>
                    <a:pt x="578" y="0"/>
                    <a:pt x="0" y="548"/>
                    <a:pt x="0" y="1216"/>
                  </a:cubicBezTo>
                  <a:cubicBezTo>
                    <a:pt x="0" y="1885"/>
                    <a:pt x="578" y="2402"/>
                    <a:pt x="1277" y="2402"/>
                  </a:cubicBezTo>
                  <a:cubicBezTo>
                    <a:pt x="1976" y="2402"/>
                    <a:pt x="2523" y="1885"/>
                    <a:pt x="2523" y="1216"/>
                  </a:cubicBezTo>
                  <a:cubicBezTo>
                    <a:pt x="2523" y="548"/>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4" name="Google Shape;33054;p14"/>
            <p:cNvSpPr/>
            <p:nvPr/>
          </p:nvSpPr>
          <p:spPr>
            <a:xfrm>
              <a:off x="681125" y="1292100"/>
              <a:ext cx="61575" cy="57775"/>
            </a:xfrm>
            <a:custGeom>
              <a:avLst/>
              <a:gdLst/>
              <a:ahLst/>
              <a:cxnLst/>
              <a:rect l="l" t="t" r="r" b="b"/>
              <a:pathLst>
                <a:path w="2463" h="2311" extrusionOk="0">
                  <a:moveTo>
                    <a:pt x="1247" y="1"/>
                  </a:moveTo>
                  <a:cubicBezTo>
                    <a:pt x="548" y="1"/>
                    <a:pt x="1" y="517"/>
                    <a:pt x="1" y="1156"/>
                  </a:cubicBezTo>
                  <a:cubicBezTo>
                    <a:pt x="1" y="1794"/>
                    <a:pt x="548" y="2311"/>
                    <a:pt x="1247" y="2311"/>
                  </a:cubicBezTo>
                  <a:cubicBezTo>
                    <a:pt x="1916" y="2311"/>
                    <a:pt x="2463" y="1794"/>
                    <a:pt x="2463" y="1156"/>
                  </a:cubicBezTo>
                  <a:cubicBezTo>
                    <a:pt x="2463" y="517"/>
                    <a:pt x="191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5" name="Google Shape;33055;p14"/>
            <p:cNvSpPr/>
            <p:nvPr/>
          </p:nvSpPr>
          <p:spPr>
            <a:xfrm>
              <a:off x="681900" y="1391650"/>
              <a:ext cx="60800" cy="57025"/>
            </a:xfrm>
            <a:custGeom>
              <a:avLst/>
              <a:gdLst/>
              <a:ahLst/>
              <a:cxnLst/>
              <a:rect l="l" t="t" r="r" b="b"/>
              <a:pathLst>
                <a:path w="2432" h="2281" extrusionOk="0">
                  <a:moveTo>
                    <a:pt x="1216" y="0"/>
                  </a:moveTo>
                  <a:cubicBezTo>
                    <a:pt x="547" y="0"/>
                    <a:pt x="0" y="517"/>
                    <a:pt x="0" y="1155"/>
                  </a:cubicBezTo>
                  <a:cubicBezTo>
                    <a:pt x="0" y="1763"/>
                    <a:pt x="547" y="2280"/>
                    <a:pt x="1216" y="2280"/>
                  </a:cubicBezTo>
                  <a:cubicBezTo>
                    <a:pt x="1885" y="2280"/>
                    <a:pt x="2432" y="1763"/>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6" name="Google Shape;33056;p14"/>
            <p:cNvSpPr/>
            <p:nvPr/>
          </p:nvSpPr>
          <p:spPr>
            <a:xfrm>
              <a:off x="682650" y="1491200"/>
              <a:ext cx="58525" cy="56250"/>
            </a:xfrm>
            <a:custGeom>
              <a:avLst/>
              <a:gdLst/>
              <a:ahLst/>
              <a:cxnLst/>
              <a:rect l="l" t="t" r="r" b="b"/>
              <a:pathLst>
                <a:path w="2341" h="2250" extrusionOk="0">
                  <a:moveTo>
                    <a:pt x="1186" y="0"/>
                  </a:moveTo>
                  <a:cubicBezTo>
                    <a:pt x="517" y="0"/>
                    <a:pt x="0" y="517"/>
                    <a:pt x="0" y="1125"/>
                  </a:cubicBezTo>
                  <a:cubicBezTo>
                    <a:pt x="0" y="1733"/>
                    <a:pt x="517" y="2250"/>
                    <a:pt x="1186" y="2250"/>
                  </a:cubicBezTo>
                  <a:cubicBezTo>
                    <a:pt x="1824" y="2250"/>
                    <a:pt x="2341" y="1733"/>
                    <a:pt x="2341" y="112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7" name="Google Shape;33057;p14"/>
            <p:cNvSpPr/>
            <p:nvPr/>
          </p:nvSpPr>
          <p:spPr>
            <a:xfrm>
              <a:off x="683400" y="1591500"/>
              <a:ext cx="57025" cy="53975"/>
            </a:xfrm>
            <a:custGeom>
              <a:avLst/>
              <a:gdLst/>
              <a:ahLst/>
              <a:cxnLst/>
              <a:rect l="l" t="t" r="r" b="b"/>
              <a:pathLst>
                <a:path w="2281" h="2159" extrusionOk="0">
                  <a:moveTo>
                    <a:pt x="1156" y="0"/>
                  </a:moveTo>
                  <a:cubicBezTo>
                    <a:pt x="518" y="0"/>
                    <a:pt x="1" y="487"/>
                    <a:pt x="1" y="1064"/>
                  </a:cubicBezTo>
                  <a:cubicBezTo>
                    <a:pt x="1" y="1672"/>
                    <a:pt x="518" y="2159"/>
                    <a:pt x="1156" y="2159"/>
                  </a:cubicBezTo>
                  <a:cubicBezTo>
                    <a:pt x="1764" y="2159"/>
                    <a:pt x="2281" y="1672"/>
                    <a:pt x="2281" y="1064"/>
                  </a:cubicBezTo>
                  <a:cubicBezTo>
                    <a:pt x="2281" y="48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8" name="Google Shape;33058;p14"/>
            <p:cNvSpPr/>
            <p:nvPr/>
          </p:nvSpPr>
          <p:spPr>
            <a:xfrm>
              <a:off x="684175" y="1691050"/>
              <a:ext cx="55500" cy="53200"/>
            </a:xfrm>
            <a:custGeom>
              <a:avLst/>
              <a:gdLst/>
              <a:ahLst/>
              <a:cxnLst/>
              <a:rect l="l" t="t" r="r" b="b"/>
              <a:pathLst>
                <a:path w="2220" h="2128" extrusionOk="0">
                  <a:moveTo>
                    <a:pt x="1125" y="0"/>
                  </a:moveTo>
                  <a:cubicBezTo>
                    <a:pt x="487" y="0"/>
                    <a:pt x="0" y="487"/>
                    <a:pt x="0" y="1064"/>
                  </a:cubicBezTo>
                  <a:cubicBezTo>
                    <a:pt x="0" y="1642"/>
                    <a:pt x="487" y="2128"/>
                    <a:pt x="1125" y="2128"/>
                  </a:cubicBezTo>
                  <a:cubicBezTo>
                    <a:pt x="1733" y="2128"/>
                    <a:pt x="2219" y="1642"/>
                    <a:pt x="2219" y="1064"/>
                  </a:cubicBezTo>
                  <a:cubicBezTo>
                    <a:pt x="2219" y="487"/>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9" name="Google Shape;33059;p14"/>
            <p:cNvSpPr/>
            <p:nvPr/>
          </p:nvSpPr>
          <p:spPr>
            <a:xfrm>
              <a:off x="684925" y="1791350"/>
              <a:ext cx="53975" cy="50175"/>
            </a:xfrm>
            <a:custGeom>
              <a:avLst/>
              <a:gdLst/>
              <a:ahLst/>
              <a:cxnLst/>
              <a:rect l="l" t="t" r="r" b="b"/>
              <a:pathLst>
                <a:path w="2159" h="2007" extrusionOk="0">
                  <a:moveTo>
                    <a:pt x="1095" y="1"/>
                  </a:moveTo>
                  <a:cubicBezTo>
                    <a:pt x="487" y="1"/>
                    <a:pt x="1" y="456"/>
                    <a:pt x="1" y="1004"/>
                  </a:cubicBezTo>
                  <a:cubicBezTo>
                    <a:pt x="1" y="1581"/>
                    <a:pt x="487" y="2007"/>
                    <a:pt x="1095" y="2007"/>
                  </a:cubicBezTo>
                  <a:cubicBezTo>
                    <a:pt x="1672" y="2007"/>
                    <a:pt x="2159" y="1581"/>
                    <a:pt x="2159" y="1004"/>
                  </a:cubicBezTo>
                  <a:cubicBezTo>
                    <a:pt x="2159" y="456"/>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0" name="Google Shape;33060;p14"/>
            <p:cNvSpPr/>
            <p:nvPr/>
          </p:nvSpPr>
          <p:spPr>
            <a:xfrm>
              <a:off x="685700" y="1890900"/>
              <a:ext cx="53200" cy="50175"/>
            </a:xfrm>
            <a:custGeom>
              <a:avLst/>
              <a:gdLst/>
              <a:ahLst/>
              <a:cxnLst/>
              <a:rect l="l" t="t" r="r" b="b"/>
              <a:pathLst>
                <a:path w="2128" h="2007" extrusionOk="0">
                  <a:moveTo>
                    <a:pt x="1064" y="0"/>
                  </a:moveTo>
                  <a:cubicBezTo>
                    <a:pt x="456" y="0"/>
                    <a:pt x="0" y="426"/>
                    <a:pt x="0" y="1003"/>
                  </a:cubicBezTo>
                  <a:cubicBezTo>
                    <a:pt x="0" y="1551"/>
                    <a:pt x="456" y="2006"/>
                    <a:pt x="1064" y="2006"/>
                  </a:cubicBezTo>
                  <a:cubicBezTo>
                    <a:pt x="1641" y="2006"/>
                    <a:pt x="2128" y="1551"/>
                    <a:pt x="2128" y="1003"/>
                  </a:cubicBezTo>
                  <a:cubicBezTo>
                    <a:pt x="2128" y="426"/>
                    <a:pt x="164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1" name="Google Shape;33061;p14"/>
            <p:cNvSpPr/>
            <p:nvPr/>
          </p:nvSpPr>
          <p:spPr>
            <a:xfrm>
              <a:off x="686450" y="1991200"/>
              <a:ext cx="50925" cy="47150"/>
            </a:xfrm>
            <a:custGeom>
              <a:avLst/>
              <a:gdLst/>
              <a:ahLst/>
              <a:cxnLst/>
              <a:rect l="l" t="t" r="r" b="b"/>
              <a:pathLst>
                <a:path w="2037" h="1886" extrusionOk="0">
                  <a:moveTo>
                    <a:pt x="1034" y="1"/>
                  </a:moveTo>
                  <a:cubicBezTo>
                    <a:pt x="456" y="1"/>
                    <a:pt x="0" y="426"/>
                    <a:pt x="0" y="943"/>
                  </a:cubicBezTo>
                  <a:cubicBezTo>
                    <a:pt x="0" y="1460"/>
                    <a:pt x="456" y="1885"/>
                    <a:pt x="1034" y="1885"/>
                  </a:cubicBezTo>
                  <a:cubicBezTo>
                    <a:pt x="1581" y="1885"/>
                    <a:pt x="2037" y="1460"/>
                    <a:pt x="2037" y="94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2" name="Google Shape;33062;p14"/>
            <p:cNvSpPr/>
            <p:nvPr/>
          </p:nvSpPr>
          <p:spPr>
            <a:xfrm>
              <a:off x="687200" y="2089975"/>
              <a:ext cx="50175" cy="47900"/>
            </a:xfrm>
            <a:custGeom>
              <a:avLst/>
              <a:gdLst/>
              <a:ahLst/>
              <a:cxnLst/>
              <a:rect l="l" t="t" r="r" b="b"/>
              <a:pathLst>
                <a:path w="2007" h="1916" extrusionOk="0">
                  <a:moveTo>
                    <a:pt x="1004" y="1"/>
                  </a:moveTo>
                  <a:cubicBezTo>
                    <a:pt x="426" y="1"/>
                    <a:pt x="1" y="427"/>
                    <a:pt x="1" y="943"/>
                  </a:cubicBezTo>
                  <a:cubicBezTo>
                    <a:pt x="1" y="1490"/>
                    <a:pt x="426" y="1916"/>
                    <a:pt x="1004" y="1916"/>
                  </a:cubicBezTo>
                  <a:cubicBezTo>
                    <a:pt x="1551" y="1916"/>
                    <a:pt x="2007" y="1490"/>
                    <a:pt x="2007" y="943"/>
                  </a:cubicBezTo>
                  <a:cubicBezTo>
                    <a:pt x="2007" y="427"/>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3" name="Google Shape;33063;p14"/>
            <p:cNvSpPr/>
            <p:nvPr/>
          </p:nvSpPr>
          <p:spPr>
            <a:xfrm>
              <a:off x="687975" y="2190300"/>
              <a:ext cx="47900" cy="44850"/>
            </a:xfrm>
            <a:custGeom>
              <a:avLst/>
              <a:gdLst/>
              <a:ahLst/>
              <a:cxnLst/>
              <a:rect l="l" t="t" r="r" b="b"/>
              <a:pathLst>
                <a:path w="1916" h="1794" extrusionOk="0">
                  <a:moveTo>
                    <a:pt x="973" y="0"/>
                  </a:moveTo>
                  <a:cubicBezTo>
                    <a:pt x="426" y="0"/>
                    <a:pt x="0" y="395"/>
                    <a:pt x="0" y="912"/>
                  </a:cubicBezTo>
                  <a:cubicBezTo>
                    <a:pt x="0" y="1398"/>
                    <a:pt x="426" y="1794"/>
                    <a:pt x="973" y="1794"/>
                  </a:cubicBezTo>
                  <a:cubicBezTo>
                    <a:pt x="1490" y="1794"/>
                    <a:pt x="1915" y="1398"/>
                    <a:pt x="1915" y="912"/>
                  </a:cubicBezTo>
                  <a:cubicBezTo>
                    <a:pt x="1915" y="395"/>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4" name="Google Shape;33064;p14"/>
            <p:cNvSpPr/>
            <p:nvPr/>
          </p:nvSpPr>
          <p:spPr>
            <a:xfrm>
              <a:off x="688725" y="2289850"/>
              <a:ext cx="46375" cy="44075"/>
            </a:xfrm>
            <a:custGeom>
              <a:avLst/>
              <a:gdLst/>
              <a:ahLst/>
              <a:cxnLst/>
              <a:rect l="l" t="t" r="r" b="b"/>
              <a:pathLst>
                <a:path w="1855" h="1763" extrusionOk="0">
                  <a:moveTo>
                    <a:pt x="943" y="0"/>
                  </a:moveTo>
                  <a:cubicBezTo>
                    <a:pt x="426" y="0"/>
                    <a:pt x="1" y="395"/>
                    <a:pt x="1" y="881"/>
                  </a:cubicBezTo>
                  <a:cubicBezTo>
                    <a:pt x="1" y="1368"/>
                    <a:pt x="426" y="1763"/>
                    <a:pt x="943" y="1763"/>
                  </a:cubicBezTo>
                  <a:cubicBezTo>
                    <a:pt x="1460" y="1763"/>
                    <a:pt x="1855" y="1368"/>
                    <a:pt x="1855" y="881"/>
                  </a:cubicBezTo>
                  <a:cubicBezTo>
                    <a:pt x="185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5" name="Google Shape;33065;p14"/>
            <p:cNvSpPr/>
            <p:nvPr/>
          </p:nvSpPr>
          <p:spPr>
            <a:xfrm>
              <a:off x="689500" y="2389375"/>
              <a:ext cx="45600" cy="43350"/>
            </a:xfrm>
            <a:custGeom>
              <a:avLst/>
              <a:gdLst/>
              <a:ahLst/>
              <a:cxnLst/>
              <a:rect l="l" t="t" r="r" b="b"/>
              <a:pathLst>
                <a:path w="1824" h="1734" extrusionOk="0">
                  <a:moveTo>
                    <a:pt x="912" y="1"/>
                  </a:moveTo>
                  <a:cubicBezTo>
                    <a:pt x="395" y="1"/>
                    <a:pt x="0" y="396"/>
                    <a:pt x="0" y="882"/>
                  </a:cubicBezTo>
                  <a:cubicBezTo>
                    <a:pt x="0" y="1338"/>
                    <a:pt x="395" y="1733"/>
                    <a:pt x="912" y="1733"/>
                  </a:cubicBezTo>
                  <a:cubicBezTo>
                    <a:pt x="1398" y="1733"/>
                    <a:pt x="1824" y="1338"/>
                    <a:pt x="1824" y="882"/>
                  </a:cubicBezTo>
                  <a:cubicBezTo>
                    <a:pt x="182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6" name="Google Shape;33066;p14"/>
            <p:cNvSpPr/>
            <p:nvPr/>
          </p:nvSpPr>
          <p:spPr>
            <a:xfrm>
              <a:off x="690250" y="2489700"/>
              <a:ext cx="43325" cy="41050"/>
            </a:xfrm>
            <a:custGeom>
              <a:avLst/>
              <a:gdLst/>
              <a:ahLst/>
              <a:cxnLst/>
              <a:rect l="l" t="t" r="r" b="b"/>
              <a:pathLst>
                <a:path w="1733" h="1642" extrusionOk="0">
                  <a:moveTo>
                    <a:pt x="882" y="0"/>
                  </a:moveTo>
                  <a:cubicBezTo>
                    <a:pt x="396" y="0"/>
                    <a:pt x="0" y="365"/>
                    <a:pt x="0" y="821"/>
                  </a:cubicBezTo>
                  <a:cubicBezTo>
                    <a:pt x="0" y="1277"/>
                    <a:pt x="396" y="1641"/>
                    <a:pt x="882" y="1641"/>
                  </a:cubicBezTo>
                  <a:cubicBezTo>
                    <a:pt x="1368" y="1641"/>
                    <a:pt x="1733" y="1277"/>
                    <a:pt x="1733" y="821"/>
                  </a:cubicBezTo>
                  <a:cubicBezTo>
                    <a:pt x="173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7" name="Google Shape;33067;p14"/>
            <p:cNvSpPr/>
            <p:nvPr/>
          </p:nvSpPr>
          <p:spPr>
            <a:xfrm>
              <a:off x="691000" y="2589225"/>
              <a:ext cx="42575" cy="40300"/>
            </a:xfrm>
            <a:custGeom>
              <a:avLst/>
              <a:gdLst/>
              <a:ahLst/>
              <a:cxnLst/>
              <a:rect l="l" t="t" r="r" b="b"/>
              <a:pathLst>
                <a:path w="1703" h="1612" extrusionOk="0">
                  <a:moveTo>
                    <a:pt x="852" y="1"/>
                  </a:moveTo>
                  <a:cubicBezTo>
                    <a:pt x="366" y="1"/>
                    <a:pt x="1" y="366"/>
                    <a:pt x="1" y="791"/>
                  </a:cubicBezTo>
                  <a:cubicBezTo>
                    <a:pt x="1" y="1247"/>
                    <a:pt x="366" y="1612"/>
                    <a:pt x="852" y="1612"/>
                  </a:cubicBezTo>
                  <a:cubicBezTo>
                    <a:pt x="1308" y="1612"/>
                    <a:pt x="1703" y="1247"/>
                    <a:pt x="1703" y="791"/>
                  </a:cubicBezTo>
                  <a:cubicBezTo>
                    <a:pt x="1703" y="366"/>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8" name="Google Shape;33068;p14"/>
            <p:cNvSpPr/>
            <p:nvPr/>
          </p:nvSpPr>
          <p:spPr>
            <a:xfrm>
              <a:off x="691775" y="2689550"/>
              <a:ext cx="40300" cy="38000"/>
            </a:xfrm>
            <a:custGeom>
              <a:avLst/>
              <a:gdLst/>
              <a:ahLst/>
              <a:cxnLst/>
              <a:rect l="l" t="t" r="r" b="b"/>
              <a:pathLst>
                <a:path w="1612" h="1520" extrusionOk="0">
                  <a:moveTo>
                    <a:pt x="821" y="0"/>
                  </a:moveTo>
                  <a:cubicBezTo>
                    <a:pt x="365" y="0"/>
                    <a:pt x="0" y="334"/>
                    <a:pt x="0" y="760"/>
                  </a:cubicBezTo>
                  <a:cubicBezTo>
                    <a:pt x="0" y="1186"/>
                    <a:pt x="365" y="1520"/>
                    <a:pt x="821" y="1520"/>
                  </a:cubicBezTo>
                  <a:cubicBezTo>
                    <a:pt x="1246" y="1520"/>
                    <a:pt x="1611" y="1186"/>
                    <a:pt x="1611" y="760"/>
                  </a:cubicBezTo>
                  <a:cubicBezTo>
                    <a:pt x="1611" y="334"/>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9" name="Google Shape;33069;p14"/>
            <p:cNvSpPr/>
            <p:nvPr/>
          </p:nvSpPr>
          <p:spPr>
            <a:xfrm>
              <a:off x="691775" y="2788325"/>
              <a:ext cx="40300" cy="38025"/>
            </a:xfrm>
            <a:custGeom>
              <a:avLst/>
              <a:gdLst/>
              <a:ahLst/>
              <a:cxnLst/>
              <a:rect l="l" t="t" r="r" b="b"/>
              <a:pathLst>
                <a:path w="1612" h="1521" extrusionOk="0">
                  <a:moveTo>
                    <a:pt x="821" y="1"/>
                  </a:moveTo>
                  <a:cubicBezTo>
                    <a:pt x="365" y="1"/>
                    <a:pt x="0" y="335"/>
                    <a:pt x="0" y="760"/>
                  </a:cubicBezTo>
                  <a:cubicBezTo>
                    <a:pt x="0" y="1186"/>
                    <a:pt x="365" y="1520"/>
                    <a:pt x="821" y="1520"/>
                  </a:cubicBezTo>
                  <a:cubicBezTo>
                    <a:pt x="1246" y="1520"/>
                    <a:pt x="1611" y="1186"/>
                    <a:pt x="1611" y="760"/>
                  </a:cubicBezTo>
                  <a:cubicBezTo>
                    <a:pt x="1611" y="335"/>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0" name="Google Shape;33070;p14"/>
            <p:cNvSpPr/>
            <p:nvPr/>
          </p:nvSpPr>
          <p:spPr>
            <a:xfrm>
              <a:off x="692525" y="2888625"/>
              <a:ext cx="38775" cy="35750"/>
            </a:xfrm>
            <a:custGeom>
              <a:avLst/>
              <a:gdLst/>
              <a:ahLst/>
              <a:cxnLst/>
              <a:rect l="l" t="t" r="r" b="b"/>
              <a:pathLst>
                <a:path w="1551" h="1430" extrusionOk="0">
                  <a:moveTo>
                    <a:pt x="791" y="1"/>
                  </a:moveTo>
                  <a:cubicBezTo>
                    <a:pt x="365" y="1"/>
                    <a:pt x="1" y="305"/>
                    <a:pt x="1" y="730"/>
                  </a:cubicBezTo>
                  <a:cubicBezTo>
                    <a:pt x="1" y="1125"/>
                    <a:pt x="365" y="1429"/>
                    <a:pt x="791" y="1429"/>
                  </a:cubicBezTo>
                  <a:cubicBezTo>
                    <a:pt x="1216" y="1429"/>
                    <a:pt x="1551" y="1125"/>
                    <a:pt x="1551" y="730"/>
                  </a:cubicBezTo>
                  <a:cubicBezTo>
                    <a:pt x="155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1" name="Google Shape;33071;p14"/>
            <p:cNvSpPr/>
            <p:nvPr/>
          </p:nvSpPr>
          <p:spPr>
            <a:xfrm>
              <a:off x="693300" y="2988175"/>
              <a:ext cx="37250" cy="34975"/>
            </a:xfrm>
            <a:custGeom>
              <a:avLst/>
              <a:gdLst/>
              <a:ahLst/>
              <a:cxnLst/>
              <a:rect l="l" t="t" r="r" b="b"/>
              <a:pathLst>
                <a:path w="1490" h="1399" extrusionOk="0">
                  <a:moveTo>
                    <a:pt x="760" y="1"/>
                  </a:moveTo>
                  <a:cubicBezTo>
                    <a:pt x="334" y="1"/>
                    <a:pt x="0" y="304"/>
                    <a:pt x="0" y="700"/>
                  </a:cubicBezTo>
                  <a:cubicBezTo>
                    <a:pt x="0" y="1095"/>
                    <a:pt x="334" y="1399"/>
                    <a:pt x="760" y="1399"/>
                  </a:cubicBezTo>
                  <a:cubicBezTo>
                    <a:pt x="1155" y="1399"/>
                    <a:pt x="1489" y="1095"/>
                    <a:pt x="1489" y="700"/>
                  </a:cubicBezTo>
                  <a:cubicBezTo>
                    <a:pt x="1489" y="304"/>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2" name="Google Shape;33072;p14"/>
            <p:cNvSpPr/>
            <p:nvPr/>
          </p:nvSpPr>
          <p:spPr>
            <a:xfrm>
              <a:off x="694050" y="3087725"/>
              <a:ext cx="35750" cy="34225"/>
            </a:xfrm>
            <a:custGeom>
              <a:avLst/>
              <a:gdLst/>
              <a:ahLst/>
              <a:cxnLst/>
              <a:rect l="l" t="t" r="r" b="b"/>
              <a:pathLst>
                <a:path w="1430" h="1369" extrusionOk="0">
                  <a:moveTo>
                    <a:pt x="730" y="0"/>
                  </a:moveTo>
                  <a:cubicBezTo>
                    <a:pt x="304" y="0"/>
                    <a:pt x="0" y="304"/>
                    <a:pt x="0" y="669"/>
                  </a:cubicBezTo>
                  <a:cubicBezTo>
                    <a:pt x="0" y="1064"/>
                    <a:pt x="304"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3" name="Google Shape;33073;p14"/>
            <p:cNvSpPr/>
            <p:nvPr/>
          </p:nvSpPr>
          <p:spPr>
            <a:xfrm>
              <a:off x="694800" y="3187275"/>
              <a:ext cx="34225" cy="32700"/>
            </a:xfrm>
            <a:custGeom>
              <a:avLst/>
              <a:gdLst/>
              <a:ahLst/>
              <a:cxnLst/>
              <a:rect l="l" t="t" r="r" b="b"/>
              <a:pathLst>
                <a:path w="1369" h="1308" extrusionOk="0">
                  <a:moveTo>
                    <a:pt x="700" y="0"/>
                  </a:moveTo>
                  <a:cubicBezTo>
                    <a:pt x="305" y="0"/>
                    <a:pt x="1" y="304"/>
                    <a:pt x="1" y="669"/>
                  </a:cubicBezTo>
                  <a:cubicBezTo>
                    <a:pt x="1" y="1034"/>
                    <a:pt x="305" y="1307"/>
                    <a:pt x="700" y="1307"/>
                  </a:cubicBezTo>
                  <a:cubicBezTo>
                    <a:pt x="1065" y="1307"/>
                    <a:pt x="1369" y="103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4" name="Google Shape;33074;p14"/>
            <p:cNvSpPr/>
            <p:nvPr/>
          </p:nvSpPr>
          <p:spPr>
            <a:xfrm>
              <a:off x="694800" y="3286825"/>
              <a:ext cx="34225" cy="31925"/>
            </a:xfrm>
            <a:custGeom>
              <a:avLst/>
              <a:gdLst/>
              <a:ahLst/>
              <a:cxnLst/>
              <a:rect l="l" t="t" r="r" b="b"/>
              <a:pathLst>
                <a:path w="1369" h="1277" extrusionOk="0">
                  <a:moveTo>
                    <a:pt x="700" y="0"/>
                  </a:moveTo>
                  <a:cubicBezTo>
                    <a:pt x="305" y="0"/>
                    <a:pt x="1" y="304"/>
                    <a:pt x="1" y="638"/>
                  </a:cubicBezTo>
                  <a:cubicBezTo>
                    <a:pt x="1" y="1003"/>
                    <a:pt x="305" y="1277"/>
                    <a:pt x="700" y="1277"/>
                  </a:cubicBezTo>
                  <a:cubicBezTo>
                    <a:pt x="1065" y="1277"/>
                    <a:pt x="1369" y="1003"/>
                    <a:pt x="1369" y="638"/>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5" name="Google Shape;33075;p14"/>
            <p:cNvSpPr/>
            <p:nvPr/>
          </p:nvSpPr>
          <p:spPr>
            <a:xfrm>
              <a:off x="696325" y="3387125"/>
              <a:ext cx="31950" cy="30425"/>
            </a:xfrm>
            <a:custGeom>
              <a:avLst/>
              <a:gdLst/>
              <a:ahLst/>
              <a:cxnLst/>
              <a:rect l="l" t="t" r="r" b="b"/>
              <a:pathLst>
                <a:path w="1278" h="1217" extrusionOk="0">
                  <a:moveTo>
                    <a:pt x="639" y="0"/>
                  </a:moveTo>
                  <a:cubicBezTo>
                    <a:pt x="274" y="0"/>
                    <a:pt x="1" y="274"/>
                    <a:pt x="1" y="608"/>
                  </a:cubicBezTo>
                  <a:cubicBezTo>
                    <a:pt x="1" y="942"/>
                    <a:pt x="274" y="1216"/>
                    <a:pt x="639" y="1216"/>
                  </a:cubicBezTo>
                  <a:cubicBezTo>
                    <a:pt x="973" y="1216"/>
                    <a:pt x="1277" y="942"/>
                    <a:pt x="1277" y="608"/>
                  </a:cubicBezTo>
                  <a:cubicBezTo>
                    <a:pt x="127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6" name="Google Shape;33076;p14"/>
            <p:cNvSpPr/>
            <p:nvPr/>
          </p:nvSpPr>
          <p:spPr>
            <a:xfrm>
              <a:off x="696325" y="3486675"/>
              <a:ext cx="31175" cy="28900"/>
            </a:xfrm>
            <a:custGeom>
              <a:avLst/>
              <a:gdLst/>
              <a:ahLst/>
              <a:cxnLst/>
              <a:rect l="l" t="t" r="r" b="b"/>
              <a:pathLst>
                <a:path w="1247" h="1156" extrusionOk="0">
                  <a:moveTo>
                    <a:pt x="639" y="0"/>
                  </a:moveTo>
                  <a:cubicBezTo>
                    <a:pt x="274" y="0"/>
                    <a:pt x="1" y="243"/>
                    <a:pt x="1" y="578"/>
                  </a:cubicBezTo>
                  <a:cubicBezTo>
                    <a:pt x="1" y="912"/>
                    <a:pt x="274" y="1155"/>
                    <a:pt x="639" y="1155"/>
                  </a:cubicBezTo>
                  <a:cubicBezTo>
                    <a:pt x="973" y="1155"/>
                    <a:pt x="1247" y="912"/>
                    <a:pt x="1247" y="578"/>
                  </a:cubicBezTo>
                  <a:cubicBezTo>
                    <a:pt x="1247" y="243"/>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7" name="Google Shape;33077;p14"/>
            <p:cNvSpPr/>
            <p:nvPr/>
          </p:nvSpPr>
          <p:spPr>
            <a:xfrm>
              <a:off x="697100" y="3586200"/>
              <a:ext cx="29650" cy="28150"/>
            </a:xfrm>
            <a:custGeom>
              <a:avLst/>
              <a:gdLst/>
              <a:ahLst/>
              <a:cxnLst/>
              <a:rect l="l" t="t" r="r" b="b"/>
              <a:pathLst>
                <a:path w="1186" h="1126" extrusionOk="0">
                  <a:moveTo>
                    <a:pt x="608" y="1"/>
                  </a:moveTo>
                  <a:cubicBezTo>
                    <a:pt x="274" y="1"/>
                    <a:pt x="0" y="244"/>
                    <a:pt x="0" y="548"/>
                  </a:cubicBezTo>
                  <a:cubicBezTo>
                    <a:pt x="0" y="882"/>
                    <a:pt x="274" y="1126"/>
                    <a:pt x="608" y="1126"/>
                  </a:cubicBezTo>
                  <a:cubicBezTo>
                    <a:pt x="912" y="1126"/>
                    <a:pt x="1185" y="882"/>
                    <a:pt x="1185" y="548"/>
                  </a:cubicBezTo>
                  <a:cubicBezTo>
                    <a:pt x="1185" y="244"/>
                    <a:pt x="91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8" name="Google Shape;33078;p14"/>
            <p:cNvSpPr/>
            <p:nvPr/>
          </p:nvSpPr>
          <p:spPr>
            <a:xfrm>
              <a:off x="697850" y="3685750"/>
              <a:ext cx="28150" cy="27375"/>
            </a:xfrm>
            <a:custGeom>
              <a:avLst/>
              <a:gdLst/>
              <a:ahLst/>
              <a:cxnLst/>
              <a:rect l="l" t="t" r="r" b="b"/>
              <a:pathLst>
                <a:path w="1126" h="1095" extrusionOk="0">
                  <a:moveTo>
                    <a:pt x="578" y="1"/>
                  </a:moveTo>
                  <a:cubicBezTo>
                    <a:pt x="244" y="1"/>
                    <a:pt x="0" y="244"/>
                    <a:pt x="0" y="548"/>
                  </a:cubicBezTo>
                  <a:cubicBezTo>
                    <a:pt x="0"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9" name="Google Shape;33079;p14"/>
            <p:cNvSpPr/>
            <p:nvPr/>
          </p:nvSpPr>
          <p:spPr>
            <a:xfrm>
              <a:off x="698600" y="3785300"/>
              <a:ext cx="27400" cy="25850"/>
            </a:xfrm>
            <a:custGeom>
              <a:avLst/>
              <a:gdLst/>
              <a:ahLst/>
              <a:cxnLst/>
              <a:rect l="l" t="t" r="r" b="b"/>
              <a:pathLst>
                <a:path w="1096" h="1034" extrusionOk="0">
                  <a:moveTo>
                    <a:pt x="548" y="1"/>
                  </a:moveTo>
                  <a:cubicBezTo>
                    <a:pt x="244" y="1"/>
                    <a:pt x="1" y="244"/>
                    <a:pt x="1" y="517"/>
                  </a:cubicBezTo>
                  <a:cubicBezTo>
                    <a:pt x="1" y="821"/>
                    <a:pt x="244" y="1034"/>
                    <a:pt x="548" y="1034"/>
                  </a:cubicBezTo>
                  <a:cubicBezTo>
                    <a:pt x="852" y="103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0" name="Google Shape;33080;p14"/>
            <p:cNvSpPr/>
            <p:nvPr/>
          </p:nvSpPr>
          <p:spPr>
            <a:xfrm>
              <a:off x="698600" y="3884850"/>
              <a:ext cx="26625" cy="25100"/>
            </a:xfrm>
            <a:custGeom>
              <a:avLst/>
              <a:gdLst/>
              <a:ahLst/>
              <a:cxnLst/>
              <a:rect l="l" t="t" r="r" b="b"/>
              <a:pathLst>
                <a:path w="1065" h="1004" extrusionOk="0">
                  <a:moveTo>
                    <a:pt x="548" y="0"/>
                  </a:moveTo>
                  <a:cubicBezTo>
                    <a:pt x="244" y="0"/>
                    <a:pt x="1" y="243"/>
                    <a:pt x="1" y="517"/>
                  </a:cubicBezTo>
                  <a:cubicBezTo>
                    <a:pt x="1" y="791"/>
                    <a:pt x="244" y="1003"/>
                    <a:pt x="548" y="1003"/>
                  </a:cubicBezTo>
                  <a:cubicBezTo>
                    <a:pt x="821" y="1003"/>
                    <a:pt x="1065" y="791"/>
                    <a:pt x="1065" y="517"/>
                  </a:cubicBezTo>
                  <a:cubicBezTo>
                    <a:pt x="1065" y="24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1" name="Google Shape;33081;p14"/>
            <p:cNvSpPr/>
            <p:nvPr/>
          </p:nvSpPr>
          <p:spPr>
            <a:xfrm>
              <a:off x="699375" y="3984400"/>
              <a:ext cx="25100" cy="24325"/>
            </a:xfrm>
            <a:custGeom>
              <a:avLst/>
              <a:gdLst/>
              <a:ahLst/>
              <a:cxnLst/>
              <a:rect l="l" t="t" r="r" b="b"/>
              <a:pathLst>
                <a:path w="1004" h="973" extrusionOk="0">
                  <a:moveTo>
                    <a:pt x="517" y="0"/>
                  </a:moveTo>
                  <a:cubicBezTo>
                    <a:pt x="213" y="0"/>
                    <a:pt x="0" y="213"/>
                    <a:pt x="0" y="486"/>
                  </a:cubicBezTo>
                  <a:cubicBezTo>
                    <a:pt x="0" y="760"/>
                    <a:pt x="213" y="973"/>
                    <a:pt x="517" y="973"/>
                  </a:cubicBezTo>
                  <a:cubicBezTo>
                    <a:pt x="790" y="973"/>
                    <a:pt x="1003" y="760"/>
                    <a:pt x="1003" y="486"/>
                  </a:cubicBezTo>
                  <a:cubicBezTo>
                    <a:pt x="1003" y="213"/>
                    <a:pt x="79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2" name="Google Shape;33082;p14"/>
            <p:cNvSpPr/>
            <p:nvPr/>
          </p:nvSpPr>
          <p:spPr>
            <a:xfrm>
              <a:off x="700125" y="4083925"/>
              <a:ext cx="24350" cy="23600"/>
            </a:xfrm>
            <a:custGeom>
              <a:avLst/>
              <a:gdLst/>
              <a:ahLst/>
              <a:cxnLst/>
              <a:rect l="l" t="t" r="r" b="b"/>
              <a:pathLst>
                <a:path w="974" h="944" extrusionOk="0">
                  <a:moveTo>
                    <a:pt x="487" y="1"/>
                  </a:moveTo>
                  <a:cubicBezTo>
                    <a:pt x="213" y="1"/>
                    <a:pt x="1" y="214"/>
                    <a:pt x="1" y="457"/>
                  </a:cubicBezTo>
                  <a:cubicBezTo>
                    <a:pt x="1" y="730"/>
                    <a:pt x="213" y="943"/>
                    <a:pt x="487" y="943"/>
                  </a:cubicBezTo>
                  <a:cubicBezTo>
                    <a:pt x="760" y="943"/>
                    <a:pt x="973" y="73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3" name="Google Shape;33083;p14"/>
            <p:cNvSpPr/>
            <p:nvPr/>
          </p:nvSpPr>
          <p:spPr>
            <a:xfrm>
              <a:off x="700125" y="4183475"/>
              <a:ext cx="23575" cy="22075"/>
            </a:xfrm>
            <a:custGeom>
              <a:avLst/>
              <a:gdLst/>
              <a:ahLst/>
              <a:cxnLst/>
              <a:rect l="l" t="t" r="r" b="b"/>
              <a:pathLst>
                <a:path w="943" h="883" extrusionOk="0">
                  <a:moveTo>
                    <a:pt x="487" y="1"/>
                  </a:moveTo>
                  <a:cubicBezTo>
                    <a:pt x="213" y="1"/>
                    <a:pt x="1" y="214"/>
                    <a:pt x="1" y="457"/>
                  </a:cubicBezTo>
                  <a:cubicBezTo>
                    <a:pt x="1" y="700"/>
                    <a:pt x="213" y="882"/>
                    <a:pt x="487" y="882"/>
                  </a:cubicBezTo>
                  <a:cubicBezTo>
                    <a:pt x="730" y="882"/>
                    <a:pt x="943" y="700"/>
                    <a:pt x="943" y="457"/>
                  </a:cubicBezTo>
                  <a:cubicBezTo>
                    <a:pt x="943" y="214"/>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4" name="Google Shape;33084;p14"/>
            <p:cNvSpPr/>
            <p:nvPr/>
          </p:nvSpPr>
          <p:spPr>
            <a:xfrm>
              <a:off x="700875" y="4283025"/>
              <a:ext cx="22825" cy="21300"/>
            </a:xfrm>
            <a:custGeom>
              <a:avLst/>
              <a:gdLst/>
              <a:ahLst/>
              <a:cxnLst/>
              <a:rect l="l" t="t" r="r" b="b"/>
              <a:pathLst>
                <a:path w="913" h="852" extrusionOk="0">
                  <a:moveTo>
                    <a:pt x="457" y="1"/>
                  </a:moveTo>
                  <a:cubicBezTo>
                    <a:pt x="183" y="1"/>
                    <a:pt x="1" y="183"/>
                    <a:pt x="1" y="426"/>
                  </a:cubicBezTo>
                  <a:cubicBezTo>
                    <a:pt x="1" y="669"/>
                    <a:pt x="183" y="852"/>
                    <a:pt x="457" y="852"/>
                  </a:cubicBezTo>
                  <a:cubicBezTo>
                    <a:pt x="700" y="85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5" name="Google Shape;33085;p14"/>
            <p:cNvSpPr/>
            <p:nvPr/>
          </p:nvSpPr>
          <p:spPr>
            <a:xfrm>
              <a:off x="700875" y="4382575"/>
              <a:ext cx="22075" cy="20550"/>
            </a:xfrm>
            <a:custGeom>
              <a:avLst/>
              <a:gdLst/>
              <a:ahLst/>
              <a:cxnLst/>
              <a:rect l="l" t="t" r="r" b="b"/>
              <a:pathLst>
                <a:path w="883" h="822" extrusionOk="0">
                  <a:moveTo>
                    <a:pt x="457" y="0"/>
                  </a:moveTo>
                  <a:cubicBezTo>
                    <a:pt x="214" y="0"/>
                    <a:pt x="1" y="183"/>
                    <a:pt x="1" y="426"/>
                  </a:cubicBezTo>
                  <a:cubicBezTo>
                    <a:pt x="1" y="639"/>
                    <a:pt x="214" y="821"/>
                    <a:pt x="457" y="821"/>
                  </a:cubicBezTo>
                  <a:cubicBezTo>
                    <a:pt x="670" y="821"/>
                    <a:pt x="882" y="639"/>
                    <a:pt x="882" y="426"/>
                  </a:cubicBezTo>
                  <a:cubicBezTo>
                    <a:pt x="882" y="183"/>
                    <a:pt x="67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6" name="Google Shape;33086;p14"/>
            <p:cNvSpPr/>
            <p:nvPr/>
          </p:nvSpPr>
          <p:spPr>
            <a:xfrm>
              <a:off x="701650" y="4482125"/>
              <a:ext cx="20550" cy="19775"/>
            </a:xfrm>
            <a:custGeom>
              <a:avLst/>
              <a:gdLst/>
              <a:ahLst/>
              <a:cxnLst/>
              <a:rect l="l" t="t" r="r" b="b"/>
              <a:pathLst>
                <a:path w="822" h="791" extrusionOk="0">
                  <a:moveTo>
                    <a:pt x="426" y="0"/>
                  </a:moveTo>
                  <a:cubicBezTo>
                    <a:pt x="183" y="0"/>
                    <a:pt x="0" y="183"/>
                    <a:pt x="0" y="395"/>
                  </a:cubicBezTo>
                  <a:cubicBezTo>
                    <a:pt x="0" y="608"/>
                    <a:pt x="183" y="791"/>
                    <a:pt x="426" y="791"/>
                  </a:cubicBezTo>
                  <a:cubicBezTo>
                    <a:pt x="639" y="791"/>
                    <a:pt x="821" y="608"/>
                    <a:pt x="821" y="395"/>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7" name="Google Shape;33087;p14"/>
            <p:cNvSpPr/>
            <p:nvPr/>
          </p:nvSpPr>
          <p:spPr>
            <a:xfrm>
              <a:off x="702400" y="4581675"/>
              <a:ext cx="19800" cy="19000"/>
            </a:xfrm>
            <a:custGeom>
              <a:avLst/>
              <a:gdLst/>
              <a:ahLst/>
              <a:cxnLst/>
              <a:rect l="l" t="t" r="r" b="b"/>
              <a:pathLst>
                <a:path w="792" h="760" extrusionOk="0">
                  <a:moveTo>
                    <a:pt x="396" y="0"/>
                  </a:moveTo>
                  <a:cubicBezTo>
                    <a:pt x="153" y="0"/>
                    <a:pt x="1" y="182"/>
                    <a:pt x="1" y="365"/>
                  </a:cubicBezTo>
                  <a:cubicBezTo>
                    <a:pt x="1" y="578"/>
                    <a:pt x="153" y="760"/>
                    <a:pt x="396" y="760"/>
                  </a:cubicBezTo>
                  <a:cubicBezTo>
                    <a:pt x="609" y="760"/>
                    <a:pt x="791" y="578"/>
                    <a:pt x="791" y="365"/>
                  </a:cubicBezTo>
                  <a:cubicBezTo>
                    <a:pt x="791" y="18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8" name="Google Shape;33088;p14"/>
            <p:cNvSpPr/>
            <p:nvPr/>
          </p:nvSpPr>
          <p:spPr>
            <a:xfrm>
              <a:off x="702400" y="4681200"/>
              <a:ext cx="19025" cy="18275"/>
            </a:xfrm>
            <a:custGeom>
              <a:avLst/>
              <a:gdLst/>
              <a:ahLst/>
              <a:cxnLst/>
              <a:rect l="l" t="t" r="r" b="b"/>
              <a:pathLst>
                <a:path w="761" h="731" extrusionOk="0">
                  <a:moveTo>
                    <a:pt x="396" y="1"/>
                  </a:moveTo>
                  <a:cubicBezTo>
                    <a:pt x="183" y="1"/>
                    <a:pt x="1" y="153"/>
                    <a:pt x="1" y="366"/>
                  </a:cubicBezTo>
                  <a:cubicBezTo>
                    <a:pt x="1" y="548"/>
                    <a:pt x="183" y="730"/>
                    <a:pt x="396" y="730"/>
                  </a:cubicBezTo>
                  <a:cubicBezTo>
                    <a:pt x="609" y="730"/>
                    <a:pt x="761" y="548"/>
                    <a:pt x="761" y="366"/>
                  </a:cubicBezTo>
                  <a:cubicBezTo>
                    <a:pt x="76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9" name="Google Shape;33089;p14"/>
            <p:cNvSpPr/>
            <p:nvPr/>
          </p:nvSpPr>
          <p:spPr>
            <a:xfrm>
              <a:off x="703175" y="478075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0" name="Google Shape;33090;p14"/>
            <p:cNvSpPr/>
            <p:nvPr/>
          </p:nvSpPr>
          <p:spPr>
            <a:xfrm>
              <a:off x="703175" y="4880300"/>
              <a:ext cx="17500" cy="15975"/>
            </a:xfrm>
            <a:custGeom>
              <a:avLst/>
              <a:gdLst/>
              <a:ahLst/>
              <a:cxnLst/>
              <a:rect l="l" t="t" r="r" b="b"/>
              <a:pathLst>
                <a:path w="700" h="639" extrusionOk="0">
                  <a:moveTo>
                    <a:pt x="365" y="1"/>
                  </a:moveTo>
                  <a:cubicBezTo>
                    <a:pt x="152" y="1"/>
                    <a:pt x="0" y="153"/>
                    <a:pt x="0" y="335"/>
                  </a:cubicBezTo>
                  <a:cubicBezTo>
                    <a:pt x="0" y="487"/>
                    <a:pt x="152" y="639"/>
                    <a:pt x="365" y="639"/>
                  </a:cubicBezTo>
                  <a:cubicBezTo>
                    <a:pt x="547" y="639"/>
                    <a:pt x="699" y="487"/>
                    <a:pt x="699" y="335"/>
                  </a:cubicBezTo>
                  <a:cubicBezTo>
                    <a:pt x="699"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1" name="Google Shape;33091;p14"/>
            <p:cNvSpPr/>
            <p:nvPr/>
          </p:nvSpPr>
          <p:spPr>
            <a:xfrm>
              <a:off x="703925" y="4979850"/>
              <a:ext cx="15975" cy="15225"/>
            </a:xfrm>
            <a:custGeom>
              <a:avLst/>
              <a:gdLst/>
              <a:ahLst/>
              <a:cxnLst/>
              <a:rect l="l" t="t" r="r" b="b"/>
              <a:pathLst>
                <a:path w="639" h="609" extrusionOk="0">
                  <a:moveTo>
                    <a:pt x="335" y="0"/>
                  </a:moveTo>
                  <a:cubicBezTo>
                    <a:pt x="153" y="0"/>
                    <a:pt x="1" y="122"/>
                    <a:pt x="1" y="304"/>
                  </a:cubicBezTo>
                  <a:cubicBezTo>
                    <a:pt x="1" y="487"/>
                    <a:pt x="153" y="608"/>
                    <a:pt x="335" y="608"/>
                  </a:cubicBezTo>
                  <a:cubicBezTo>
                    <a:pt x="517" y="608"/>
                    <a:pt x="639" y="487"/>
                    <a:pt x="639" y="304"/>
                  </a:cubicBezTo>
                  <a:cubicBezTo>
                    <a:pt x="63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2" name="Google Shape;33092;p14"/>
            <p:cNvSpPr/>
            <p:nvPr/>
          </p:nvSpPr>
          <p:spPr>
            <a:xfrm>
              <a:off x="703925" y="5079400"/>
              <a:ext cx="15975" cy="14450"/>
            </a:xfrm>
            <a:custGeom>
              <a:avLst/>
              <a:gdLst/>
              <a:ahLst/>
              <a:cxnLst/>
              <a:rect l="l" t="t" r="r" b="b"/>
              <a:pathLst>
                <a:path w="639" h="578" extrusionOk="0">
                  <a:moveTo>
                    <a:pt x="335" y="0"/>
                  </a:moveTo>
                  <a:cubicBezTo>
                    <a:pt x="153" y="0"/>
                    <a:pt x="1" y="122"/>
                    <a:pt x="1" y="274"/>
                  </a:cubicBezTo>
                  <a:cubicBezTo>
                    <a:pt x="1" y="456"/>
                    <a:pt x="153" y="578"/>
                    <a:pt x="335" y="578"/>
                  </a:cubicBezTo>
                  <a:cubicBezTo>
                    <a:pt x="487" y="578"/>
                    <a:pt x="639" y="456"/>
                    <a:pt x="639" y="27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3" name="Google Shape;33093;p14"/>
            <p:cNvSpPr/>
            <p:nvPr/>
          </p:nvSpPr>
          <p:spPr>
            <a:xfrm>
              <a:off x="704675" y="5178175"/>
              <a:ext cx="15225" cy="14475"/>
            </a:xfrm>
            <a:custGeom>
              <a:avLst/>
              <a:gdLst/>
              <a:ahLst/>
              <a:cxnLst/>
              <a:rect l="l" t="t" r="r" b="b"/>
              <a:pathLst>
                <a:path w="609" h="579" extrusionOk="0">
                  <a:moveTo>
                    <a:pt x="305" y="1"/>
                  </a:moveTo>
                  <a:cubicBezTo>
                    <a:pt x="123" y="1"/>
                    <a:pt x="1" y="153"/>
                    <a:pt x="1" y="305"/>
                  </a:cubicBezTo>
                  <a:cubicBezTo>
                    <a:pt x="1" y="457"/>
                    <a:pt x="123" y="578"/>
                    <a:pt x="305" y="578"/>
                  </a:cubicBezTo>
                  <a:cubicBezTo>
                    <a:pt x="457" y="578"/>
                    <a:pt x="609" y="457"/>
                    <a:pt x="609" y="305"/>
                  </a:cubicBezTo>
                  <a:cubicBezTo>
                    <a:pt x="609" y="15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4" name="Google Shape;33094;p14"/>
            <p:cNvSpPr/>
            <p:nvPr/>
          </p:nvSpPr>
          <p:spPr>
            <a:xfrm>
              <a:off x="704675" y="5278475"/>
              <a:ext cx="14475" cy="12950"/>
            </a:xfrm>
            <a:custGeom>
              <a:avLst/>
              <a:gdLst/>
              <a:ahLst/>
              <a:cxnLst/>
              <a:rect l="l" t="t" r="r" b="b"/>
              <a:pathLst>
                <a:path w="579" h="518" extrusionOk="0">
                  <a:moveTo>
                    <a:pt x="305" y="1"/>
                  </a:moveTo>
                  <a:cubicBezTo>
                    <a:pt x="153" y="1"/>
                    <a:pt x="1" y="92"/>
                    <a:pt x="1" y="244"/>
                  </a:cubicBezTo>
                  <a:cubicBezTo>
                    <a:pt x="1" y="396"/>
                    <a:pt x="153" y="518"/>
                    <a:pt x="305" y="518"/>
                  </a:cubicBezTo>
                  <a:cubicBezTo>
                    <a:pt x="457" y="518"/>
                    <a:pt x="578" y="396"/>
                    <a:pt x="578" y="244"/>
                  </a:cubicBezTo>
                  <a:cubicBezTo>
                    <a:pt x="578" y="9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5" name="Google Shape;33095;p14"/>
            <p:cNvSpPr/>
            <p:nvPr/>
          </p:nvSpPr>
          <p:spPr>
            <a:xfrm>
              <a:off x="705450" y="5377275"/>
              <a:ext cx="12950" cy="12925"/>
            </a:xfrm>
            <a:custGeom>
              <a:avLst/>
              <a:gdLst/>
              <a:ahLst/>
              <a:cxnLst/>
              <a:rect l="l" t="t" r="r" b="b"/>
              <a:pathLst>
                <a:path w="518" h="517" extrusionOk="0">
                  <a:moveTo>
                    <a:pt x="274" y="0"/>
                  </a:moveTo>
                  <a:cubicBezTo>
                    <a:pt x="122" y="0"/>
                    <a:pt x="0" y="122"/>
                    <a:pt x="0" y="274"/>
                  </a:cubicBezTo>
                  <a:cubicBezTo>
                    <a:pt x="0" y="395"/>
                    <a:pt x="122" y="517"/>
                    <a:pt x="274" y="517"/>
                  </a:cubicBezTo>
                  <a:cubicBezTo>
                    <a:pt x="396" y="517"/>
                    <a:pt x="517" y="395"/>
                    <a:pt x="517" y="274"/>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6" name="Google Shape;33096;p14"/>
            <p:cNvSpPr/>
            <p:nvPr/>
          </p:nvSpPr>
          <p:spPr>
            <a:xfrm>
              <a:off x="705450" y="5476825"/>
              <a:ext cx="12950" cy="12175"/>
            </a:xfrm>
            <a:custGeom>
              <a:avLst/>
              <a:gdLst/>
              <a:ahLst/>
              <a:cxnLst/>
              <a:rect l="l" t="t" r="r" b="b"/>
              <a:pathLst>
                <a:path w="518" h="487" extrusionOk="0">
                  <a:moveTo>
                    <a:pt x="274" y="0"/>
                  </a:moveTo>
                  <a:cubicBezTo>
                    <a:pt x="122" y="0"/>
                    <a:pt x="0" y="122"/>
                    <a:pt x="0" y="243"/>
                  </a:cubicBezTo>
                  <a:cubicBezTo>
                    <a:pt x="0" y="365"/>
                    <a:pt x="122" y="486"/>
                    <a:pt x="274" y="486"/>
                  </a:cubicBezTo>
                  <a:cubicBezTo>
                    <a:pt x="396" y="486"/>
                    <a:pt x="517" y="36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7" name="Google Shape;33097;p14"/>
            <p:cNvSpPr/>
            <p:nvPr/>
          </p:nvSpPr>
          <p:spPr>
            <a:xfrm>
              <a:off x="706200" y="5576350"/>
              <a:ext cx="12200" cy="11425"/>
            </a:xfrm>
            <a:custGeom>
              <a:avLst/>
              <a:gdLst/>
              <a:ahLst/>
              <a:cxnLst/>
              <a:rect l="l" t="t" r="r" b="b"/>
              <a:pathLst>
                <a:path w="488" h="457" extrusionOk="0">
                  <a:moveTo>
                    <a:pt x="244" y="1"/>
                  </a:moveTo>
                  <a:cubicBezTo>
                    <a:pt x="92" y="1"/>
                    <a:pt x="1" y="92"/>
                    <a:pt x="1" y="214"/>
                  </a:cubicBezTo>
                  <a:cubicBezTo>
                    <a:pt x="1" y="366"/>
                    <a:pt x="92" y="457"/>
                    <a:pt x="244" y="457"/>
                  </a:cubicBezTo>
                  <a:cubicBezTo>
                    <a:pt x="366" y="457"/>
                    <a:pt x="487" y="366"/>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8" name="Google Shape;33098;p14"/>
            <p:cNvSpPr/>
            <p:nvPr/>
          </p:nvSpPr>
          <p:spPr>
            <a:xfrm>
              <a:off x="706200" y="5675900"/>
              <a:ext cx="11425" cy="10675"/>
            </a:xfrm>
            <a:custGeom>
              <a:avLst/>
              <a:gdLst/>
              <a:ahLst/>
              <a:cxnLst/>
              <a:rect l="l" t="t" r="r" b="b"/>
              <a:pathLst>
                <a:path w="457" h="427" extrusionOk="0">
                  <a:moveTo>
                    <a:pt x="244" y="1"/>
                  </a:moveTo>
                  <a:cubicBezTo>
                    <a:pt x="92" y="1"/>
                    <a:pt x="1" y="92"/>
                    <a:pt x="1" y="213"/>
                  </a:cubicBezTo>
                  <a:cubicBezTo>
                    <a:pt x="1" y="335"/>
                    <a:pt x="92" y="426"/>
                    <a:pt x="244" y="426"/>
                  </a:cubicBezTo>
                  <a:cubicBezTo>
                    <a:pt x="366" y="426"/>
                    <a:pt x="457" y="335"/>
                    <a:pt x="457" y="213"/>
                  </a:cubicBezTo>
                  <a:cubicBezTo>
                    <a:pt x="45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9" name="Google Shape;33099;p14"/>
            <p:cNvSpPr/>
            <p:nvPr/>
          </p:nvSpPr>
          <p:spPr>
            <a:xfrm>
              <a:off x="706975" y="5775450"/>
              <a:ext cx="10650" cy="9900"/>
            </a:xfrm>
            <a:custGeom>
              <a:avLst/>
              <a:gdLst/>
              <a:ahLst/>
              <a:cxnLst/>
              <a:rect l="l" t="t" r="r" b="b"/>
              <a:pathLst>
                <a:path w="426" h="396" extrusionOk="0">
                  <a:moveTo>
                    <a:pt x="213" y="1"/>
                  </a:moveTo>
                  <a:cubicBezTo>
                    <a:pt x="91" y="1"/>
                    <a:pt x="0" y="92"/>
                    <a:pt x="0" y="183"/>
                  </a:cubicBezTo>
                  <a:cubicBezTo>
                    <a:pt x="0" y="304"/>
                    <a:pt x="91" y="396"/>
                    <a:pt x="213" y="396"/>
                  </a:cubicBezTo>
                  <a:cubicBezTo>
                    <a:pt x="304" y="396"/>
                    <a:pt x="426" y="304"/>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0" name="Google Shape;33100;p14"/>
            <p:cNvSpPr/>
            <p:nvPr/>
          </p:nvSpPr>
          <p:spPr>
            <a:xfrm>
              <a:off x="706975" y="5875000"/>
              <a:ext cx="9900" cy="9150"/>
            </a:xfrm>
            <a:custGeom>
              <a:avLst/>
              <a:gdLst/>
              <a:ahLst/>
              <a:cxnLst/>
              <a:rect l="l" t="t" r="r" b="b"/>
              <a:pathLst>
                <a:path w="396" h="366" extrusionOk="0">
                  <a:moveTo>
                    <a:pt x="213" y="0"/>
                  </a:moveTo>
                  <a:cubicBezTo>
                    <a:pt x="91" y="0"/>
                    <a:pt x="0" y="61"/>
                    <a:pt x="0" y="183"/>
                  </a:cubicBezTo>
                  <a:cubicBezTo>
                    <a:pt x="0" y="274"/>
                    <a:pt x="91" y="365"/>
                    <a:pt x="213" y="365"/>
                  </a:cubicBezTo>
                  <a:cubicBezTo>
                    <a:pt x="304" y="365"/>
                    <a:pt x="395" y="274"/>
                    <a:pt x="395" y="183"/>
                  </a:cubicBezTo>
                  <a:cubicBezTo>
                    <a:pt x="395" y="6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1" name="Google Shape;33101;p14"/>
            <p:cNvSpPr/>
            <p:nvPr/>
          </p:nvSpPr>
          <p:spPr>
            <a:xfrm>
              <a:off x="706975" y="5973775"/>
              <a:ext cx="9900" cy="9150"/>
            </a:xfrm>
            <a:custGeom>
              <a:avLst/>
              <a:gdLst/>
              <a:ahLst/>
              <a:cxnLst/>
              <a:rect l="l" t="t" r="r" b="b"/>
              <a:pathLst>
                <a:path w="396" h="366" extrusionOk="0">
                  <a:moveTo>
                    <a:pt x="213" y="1"/>
                  </a:moveTo>
                  <a:cubicBezTo>
                    <a:pt x="91" y="1"/>
                    <a:pt x="0" y="92"/>
                    <a:pt x="0" y="183"/>
                  </a:cubicBezTo>
                  <a:cubicBezTo>
                    <a:pt x="0" y="274"/>
                    <a:pt x="91" y="366"/>
                    <a:pt x="213" y="366"/>
                  </a:cubicBezTo>
                  <a:cubicBezTo>
                    <a:pt x="304" y="366"/>
                    <a:pt x="395" y="274"/>
                    <a:pt x="395" y="183"/>
                  </a:cubicBezTo>
                  <a:cubicBezTo>
                    <a:pt x="395"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2" name="Google Shape;33102;p14"/>
            <p:cNvSpPr/>
            <p:nvPr/>
          </p:nvSpPr>
          <p:spPr>
            <a:xfrm>
              <a:off x="707725" y="6073325"/>
              <a:ext cx="8375" cy="8375"/>
            </a:xfrm>
            <a:custGeom>
              <a:avLst/>
              <a:gdLst/>
              <a:ahLst/>
              <a:cxnLst/>
              <a:rect l="l" t="t" r="r" b="b"/>
              <a:pathLst>
                <a:path w="335" h="335" extrusionOk="0">
                  <a:moveTo>
                    <a:pt x="183" y="1"/>
                  </a:moveTo>
                  <a:cubicBezTo>
                    <a:pt x="61" y="1"/>
                    <a:pt x="1" y="61"/>
                    <a:pt x="1" y="153"/>
                  </a:cubicBezTo>
                  <a:cubicBezTo>
                    <a:pt x="1"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3" name="Google Shape;33103;p14"/>
            <p:cNvSpPr/>
            <p:nvPr/>
          </p:nvSpPr>
          <p:spPr>
            <a:xfrm>
              <a:off x="566375" y="292100"/>
              <a:ext cx="80575" cy="76000"/>
            </a:xfrm>
            <a:custGeom>
              <a:avLst/>
              <a:gdLst/>
              <a:ahLst/>
              <a:cxnLst/>
              <a:rect l="l" t="t" r="r" b="b"/>
              <a:pathLst>
                <a:path w="3223" h="3040" extrusionOk="0">
                  <a:moveTo>
                    <a:pt x="1612" y="0"/>
                  </a:moveTo>
                  <a:cubicBezTo>
                    <a:pt x="730" y="0"/>
                    <a:pt x="1" y="699"/>
                    <a:pt x="1" y="1520"/>
                  </a:cubicBezTo>
                  <a:cubicBezTo>
                    <a:pt x="1" y="2371"/>
                    <a:pt x="730" y="3040"/>
                    <a:pt x="1612" y="3040"/>
                  </a:cubicBezTo>
                  <a:cubicBezTo>
                    <a:pt x="2524" y="3040"/>
                    <a:pt x="3223" y="2371"/>
                    <a:pt x="3223" y="1520"/>
                  </a:cubicBezTo>
                  <a:cubicBezTo>
                    <a:pt x="322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4" name="Google Shape;33104;p14"/>
            <p:cNvSpPr/>
            <p:nvPr/>
          </p:nvSpPr>
          <p:spPr>
            <a:xfrm>
              <a:off x="566375" y="391625"/>
              <a:ext cx="80575" cy="75275"/>
            </a:xfrm>
            <a:custGeom>
              <a:avLst/>
              <a:gdLst/>
              <a:ahLst/>
              <a:cxnLst/>
              <a:rect l="l" t="t" r="r" b="b"/>
              <a:pathLst>
                <a:path w="3223" h="3011" extrusionOk="0">
                  <a:moveTo>
                    <a:pt x="1612" y="1"/>
                  </a:moveTo>
                  <a:cubicBezTo>
                    <a:pt x="730" y="1"/>
                    <a:pt x="1" y="670"/>
                    <a:pt x="1" y="1521"/>
                  </a:cubicBezTo>
                  <a:cubicBezTo>
                    <a:pt x="1" y="2341"/>
                    <a:pt x="730" y="3010"/>
                    <a:pt x="1612" y="3010"/>
                  </a:cubicBezTo>
                  <a:cubicBezTo>
                    <a:pt x="2524" y="3010"/>
                    <a:pt x="3223" y="2341"/>
                    <a:pt x="3223" y="1521"/>
                  </a:cubicBezTo>
                  <a:cubicBezTo>
                    <a:pt x="3223" y="670"/>
                    <a:pt x="2524" y="1"/>
                    <a:pt x="1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5" name="Google Shape;33105;p14"/>
            <p:cNvSpPr/>
            <p:nvPr/>
          </p:nvSpPr>
          <p:spPr>
            <a:xfrm>
              <a:off x="567150" y="490425"/>
              <a:ext cx="79800" cy="76000"/>
            </a:xfrm>
            <a:custGeom>
              <a:avLst/>
              <a:gdLst/>
              <a:ahLst/>
              <a:cxnLst/>
              <a:rect l="l" t="t" r="r" b="b"/>
              <a:pathLst>
                <a:path w="3192" h="3040" extrusionOk="0">
                  <a:moveTo>
                    <a:pt x="1581" y="0"/>
                  </a:moveTo>
                  <a:cubicBezTo>
                    <a:pt x="699" y="0"/>
                    <a:pt x="0" y="699"/>
                    <a:pt x="0" y="1520"/>
                  </a:cubicBezTo>
                  <a:cubicBezTo>
                    <a:pt x="0" y="2341"/>
                    <a:pt x="699" y="3040"/>
                    <a:pt x="1581" y="3040"/>
                  </a:cubicBezTo>
                  <a:cubicBezTo>
                    <a:pt x="2462" y="3040"/>
                    <a:pt x="3192" y="2341"/>
                    <a:pt x="3192" y="1520"/>
                  </a:cubicBezTo>
                  <a:cubicBezTo>
                    <a:pt x="3192" y="69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6" name="Google Shape;33106;p14"/>
            <p:cNvSpPr/>
            <p:nvPr/>
          </p:nvSpPr>
          <p:spPr>
            <a:xfrm>
              <a:off x="567900" y="590725"/>
              <a:ext cx="77550" cy="72975"/>
            </a:xfrm>
            <a:custGeom>
              <a:avLst/>
              <a:gdLst/>
              <a:ahLst/>
              <a:cxnLst/>
              <a:rect l="l" t="t" r="r" b="b"/>
              <a:pathLst>
                <a:path w="3102" h="2919" extrusionOk="0">
                  <a:moveTo>
                    <a:pt x="1551" y="1"/>
                  </a:moveTo>
                  <a:cubicBezTo>
                    <a:pt x="700" y="1"/>
                    <a:pt x="1" y="669"/>
                    <a:pt x="1" y="1459"/>
                  </a:cubicBezTo>
                  <a:cubicBezTo>
                    <a:pt x="1" y="2280"/>
                    <a:pt x="700" y="2918"/>
                    <a:pt x="1551" y="2918"/>
                  </a:cubicBezTo>
                  <a:cubicBezTo>
                    <a:pt x="2402" y="2918"/>
                    <a:pt x="3101" y="2280"/>
                    <a:pt x="3101" y="1459"/>
                  </a:cubicBezTo>
                  <a:cubicBezTo>
                    <a:pt x="3101" y="669"/>
                    <a:pt x="240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7" name="Google Shape;33107;p14"/>
            <p:cNvSpPr/>
            <p:nvPr/>
          </p:nvSpPr>
          <p:spPr>
            <a:xfrm>
              <a:off x="568675" y="690275"/>
              <a:ext cx="76775" cy="72200"/>
            </a:xfrm>
            <a:custGeom>
              <a:avLst/>
              <a:gdLst/>
              <a:ahLst/>
              <a:cxnLst/>
              <a:rect l="l" t="t" r="r" b="b"/>
              <a:pathLst>
                <a:path w="3071" h="2888" extrusionOk="0">
                  <a:moveTo>
                    <a:pt x="1520" y="0"/>
                  </a:moveTo>
                  <a:cubicBezTo>
                    <a:pt x="699" y="0"/>
                    <a:pt x="0" y="669"/>
                    <a:pt x="0" y="1459"/>
                  </a:cubicBezTo>
                  <a:cubicBezTo>
                    <a:pt x="0" y="2250"/>
                    <a:pt x="699" y="2888"/>
                    <a:pt x="1520" y="2888"/>
                  </a:cubicBezTo>
                  <a:cubicBezTo>
                    <a:pt x="2371" y="2888"/>
                    <a:pt x="3070" y="2250"/>
                    <a:pt x="3070" y="1459"/>
                  </a:cubicBezTo>
                  <a:cubicBezTo>
                    <a:pt x="3070" y="66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8" name="Google Shape;33108;p14"/>
            <p:cNvSpPr/>
            <p:nvPr/>
          </p:nvSpPr>
          <p:spPr>
            <a:xfrm>
              <a:off x="569425" y="790575"/>
              <a:ext cx="74500" cy="69925"/>
            </a:xfrm>
            <a:custGeom>
              <a:avLst/>
              <a:gdLst/>
              <a:ahLst/>
              <a:cxnLst/>
              <a:rect l="l" t="t" r="r" b="b"/>
              <a:pathLst>
                <a:path w="2980" h="2797" extrusionOk="0">
                  <a:moveTo>
                    <a:pt x="1490" y="1"/>
                  </a:moveTo>
                  <a:cubicBezTo>
                    <a:pt x="669" y="1"/>
                    <a:pt x="1" y="639"/>
                    <a:pt x="1" y="1399"/>
                  </a:cubicBezTo>
                  <a:cubicBezTo>
                    <a:pt x="1" y="2189"/>
                    <a:pt x="669" y="2797"/>
                    <a:pt x="1490" y="2797"/>
                  </a:cubicBezTo>
                  <a:cubicBezTo>
                    <a:pt x="2311" y="2797"/>
                    <a:pt x="2979" y="2189"/>
                    <a:pt x="2979" y="139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9" name="Google Shape;33109;p14"/>
            <p:cNvSpPr/>
            <p:nvPr/>
          </p:nvSpPr>
          <p:spPr>
            <a:xfrm>
              <a:off x="570175" y="890125"/>
              <a:ext cx="72975" cy="69175"/>
            </a:xfrm>
            <a:custGeom>
              <a:avLst/>
              <a:gdLst/>
              <a:ahLst/>
              <a:cxnLst/>
              <a:rect l="l" t="t" r="r" b="b"/>
              <a:pathLst>
                <a:path w="2919" h="2767" extrusionOk="0">
                  <a:moveTo>
                    <a:pt x="1460" y="0"/>
                  </a:moveTo>
                  <a:cubicBezTo>
                    <a:pt x="670" y="0"/>
                    <a:pt x="1" y="639"/>
                    <a:pt x="1" y="1399"/>
                  </a:cubicBezTo>
                  <a:cubicBezTo>
                    <a:pt x="1" y="2158"/>
                    <a:pt x="670" y="2766"/>
                    <a:pt x="1460" y="2766"/>
                  </a:cubicBezTo>
                  <a:cubicBezTo>
                    <a:pt x="2281" y="2766"/>
                    <a:pt x="2919" y="2158"/>
                    <a:pt x="2919" y="1399"/>
                  </a:cubicBezTo>
                  <a:cubicBezTo>
                    <a:pt x="2919" y="639"/>
                    <a:pt x="2281"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0" name="Google Shape;33110;p14"/>
            <p:cNvSpPr/>
            <p:nvPr/>
          </p:nvSpPr>
          <p:spPr>
            <a:xfrm>
              <a:off x="571700" y="990425"/>
              <a:ext cx="70700" cy="66900"/>
            </a:xfrm>
            <a:custGeom>
              <a:avLst/>
              <a:gdLst/>
              <a:ahLst/>
              <a:cxnLst/>
              <a:rect l="l" t="t" r="r" b="b"/>
              <a:pathLst>
                <a:path w="2828" h="2676" extrusionOk="0">
                  <a:moveTo>
                    <a:pt x="1399" y="1"/>
                  </a:moveTo>
                  <a:cubicBezTo>
                    <a:pt x="639" y="1"/>
                    <a:pt x="1" y="608"/>
                    <a:pt x="1" y="1338"/>
                  </a:cubicBezTo>
                  <a:cubicBezTo>
                    <a:pt x="1" y="2067"/>
                    <a:pt x="639" y="2675"/>
                    <a:pt x="1399" y="2675"/>
                  </a:cubicBezTo>
                  <a:cubicBezTo>
                    <a:pt x="2189" y="2675"/>
                    <a:pt x="2828" y="2067"/>
                    <a:pt x="2828" y="1338"/>
                  </a:cubicBezTo>
                  <a:cubicBezTo>
                    <a:pt x="2828" y="608"/>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1" name="Google Shape;33111;p14"/>
            <p:cNvSpPr/>
            <p:nvPr/>
          </p:nvSpPr>
          <p:spPr>
            <a:xfrm>
              <a:off x="572475" y="1090725"/>
              <a:ext cx="69175" cy="64625"/>
            </a:xfrm>
            <a:custGeom>
              <a:avLst/>
              <a:gdLst/>
              <a:ahLst/>
              <a:cxnLst/>
              <a:rect l="l" t="t" r="r" b="b"/>
              <a:pathLst>
                <a:path w="2767" h="2585" extrusionOk="0">
                  <a:moveTo>
                    <a:pt x="1368" y="1"/>
                  </a:moveTo>
                  <a:cubicBezTo>
                    <a:pt x="608" y="1"/>
                    <a:pt x="0" y="578"/>
                    <a:pt x="0" y="1277"/>
                  </a:cubicBezTo>
                  <a:cubicBezTo>
                    <a:pt x="0" y="2007"/>
                    <a:pt x="608" y="2584"/>
                    <a:pt x="1368" y="2584"/>
                  </a:cubicBezTo>
                  <a:cubicBezTo>
                    <a:pt x="2128" y="2584"/>
                    <a:pt x="2766" y="2007"/>
                    <a:pt x="2766" y="1277"/>
                  </a:cubicBezTo>
                  <a:cubicBezTo>
                    <a:pt x="276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2" name="Google Shape;33112;p14"/>
            <p:cNvSpPr/>
            <p:nvPr/>
          </p:nvSpPr>
          <p:spPr>
            <a:xfrm>
              <a:off x="572475" y="1189525"/>
              <a:ext cx="68400" cy="64600"/>
            </a:xfrm>
            <a:custGeom>
              <a:avLst/>
              <a:gdLst/>
              <a:ahLst/>
              <a:cxnLst/>
              <a:rect l="l" t="t" r="r" b="b"/>
              <a:pathLst>
                <a:path w="2736" h="2584" extrusionOk="0">
                  <a:moveTo>
                    <a:pt x="1368" y="0"/>
                  </a:moveTo>
                  <a:cubicBezTo>
                    <a:pt x="638" y="0"/>
                    <a:pt x="0" y="578"/>
                    <a:pt x="0" y="1307"/>
                  </a:cubicBezTo>
                  <a:cubicBezTo>
                    <a:pt x="0" y="2006"/>
                    <a:pt x="63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3" name="Google Shape;33113;p14"/>
            <p:cNvSpPr/>
            <p:nvPr/>
          </p:nvSpPr>
          <p:spPr>
            <a:xfrm>
              <a:off x="573975" y="1289825"/>
              <a:ext cx="66150" cy="62325"/>
            </a:xfrm>
            <a:custGeom>
              <a:avLst/>
              <a:gdLst/>
              <a:ahLst/>
              <a:cxnLst/>
              <a:rect l="l" t="t" r="r" b="b"/>
              <a:pathLst>
                <a:path w="2646" h="2493" extrusionOk="0">
                  <a:moveTo>
                    <a:pt x="1308" y="0"/>
                  </a:moveTo>
                  <a:cubicBezTo>
                    <a:pt x="578" y="0"/>
                    <a:pt x="1" y="548"/>
                    <a:pt x="1" y="1247"/>
                  </a:cubicBezTo>
                  <a:cubicBezTo>
                    <a:pt x="1" y="1946"/>
                    <a:pt x="578" y="2493"/>
                    <a:pt x="1308" y="2493"/>
                  </a:cubicBezTo>
                  <a:cubicBezTo>
                    <a:pt x="2037" y="2493"/>
                    <a:pt x="2645" y="1946"/>
                    <a:pt x="2645" y="1247"/>
                  </a:cubicBezTo>
                  <a:cubicBezTo>
                    <a:pt x="2645" y="54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4" name="Google Shape;33114;p14"/>
            <p:cNvSpPr/>
            <p:nvPr/>
          </p:nvSpPr>
          <p:spPr>
            <a:xfrm>
              <a:off x="574750" y="1389375"/>
              <a:ext cx="64600" cy="61575"/>
            </a:xfrm>
            <a:custGeom>
              <a:avLst/>
              <a:gdLst/>
              <a:ahLst/>
              <a:cxnLst/>
              <a:rect l="l" t="t" r="r" b="b"/>
              <a:pathLst>
                <a:path w="2584" h="2463" extrusionOk="0">
                  <a:moveTo>
                    <a:pt x="1277" y="0"/>
                  </a:moveTo>
                  <a:cubicBezTo>
                    <a:pt x="578" y="0"/>
                    <a:pt x="0" y="547"/>
                    <a:pt x="0" y="1246"/>
                  </a:cubicBezTo>
                  <a:cubicBezTo>
                    <a:pt x="0" y="1915"/>
                    <a:pt x="578" y="2462"/>
                    <a:pt x="1277" y="2462"/>
                  </a:cubicBezTo>
                  <a:cubicBezTo>
                    <a:pt x="2006" y="2462"/>
                    <a:pt x="2584" y="1915"/>
                    <a:pt x="2584" y="124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5" name="Google Shape;33115;p14"/>
            <p:cNvSpPr/>
            <p:nvPr/>
          </p:nvSpPr>
          <p:spPr>
            <a:xfrm>
              <a:off x="575500" y="1489675"/>
              <a:ext cx="63100" cy="59300"/>
            </a:xfrm>
            <a:custGeom>
              <a:avLst/>
              <a:gdLst/>
              <a:ahLst/>
              <a:cxnLst/>
              <a:rect l="l" t="t" r="r" b="b"/>
              <a:pathLst>
                <a:path w="2524" h="2372" extrusionOk="0">
                  <a:moveTo>
                    <a:pt x="1247" y="0"/>
                  </a:moveTo>
                  <a:cubicBezTo>
                    <a:pt x="548" y="0"/>
                    <a:pt x="1" y="517"/>
                    <a:pt x="1" y="1186"/>
                  </a:cubicBezTo>
                  <a:cubicBezTo>
                    <a:pt x="1" y="1855"/>
                    <a:pt x="548" y="2371"/>
                    <a:pt x="1247" y="2371"/>
                  </a:cubicBezTo>
                  <a:cubicBezTo>
                    <a:pt x="1946" y="2371"/>
                    <a:pt x="2524" y="1855"/>
                    <a:pt x="2524" y="1186"/>
                  </a:cubicBezTo>
                  <a:cubicBezTo>
                    <a:pt x="2524" y="51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6" name="Google Shape;33116;p14"/>
            <p:cNvSpPr/>
            <p:nvPr/>
          </p:nvSpPr>
          <p:spPr>
            <a:xfrm>
              <a:off x="576275" y="1589225"/>
              <a:ext cx="61575" cy="57775"/>
            </a:xfrm>
            <a:custGeom>
              <a:avLst/>
              <a:gdLst/>
              <a:ahLst/>
              <a:cxnLst/>
              <a:rect l="l" t="t" r="r" b="b"/>
              <a:pathLst>
                <a:path w="2463" h="2311" extrusionOk="0">
                  <a:moveTo>
                    <a:pt x="1216" y="0"/>
                  </a:moveTo>
                  <a:cubicBezTo>
                    <a:pt x="547" y="0"/>
                    <a:pt x="0" y="517"/>
                    <a:pt x="0" y="1155"/>
                  </a:cubicBezTo>
                  <a:cubicBezTo>
                    <a:pt x="0" y="1794"/>
                    <a:pt x="547" y="2310"/>
                    <a:pt x="1216" y="2310"/>
                  </a:cubicBezTo>
                  <a:cubicBezTo>
                    <a:pt x="1915" y="2310"/>
                    <a:pt x="2462" y="1794"/>
                    <a:pt x="2462" y="1155"/>
                  </a:cubicBezTo>
                  <a:cubicBezTo>
                    <a:pt x="2462" y="51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7" name="Google Shape;33117;p14"/>
            <p:cNvSpPr/>
            <p:nvPr/>
          </p:nvSpPr>
          <p:spPr>
            <a:xfrm>
              <a:off x="577025" y="1689525"/>
              <a:ext cx="59300" cy="56250"/>
            </a:xfrm>
            <a:custGeom>
              <a:avLst/>
              <a:gdLst/>
              <a:ahLst/>
              <a:cxnLst/>
              <a:rect l="l" t="t" r="r" b="b"/>
              <a:pathLst>
                <a:path w="2372" h="2250" extrusionOk="0">
                  <a:moveTo>
                    <a:pt x="1186" y="1"/>
                  </a:moveTo>
                  <a:cubicBezTo>
                    <a:pt x="548" y="1"/>
                    <a:pt x="0" y="487"/>
                    <a:pt x="0" y="1125"/>
                  </a:cubicBezTo>
                  <a:cubicBezTo>
                    <a:pt x="0" y="1733"/>
                    <a:pt x="548" y="2250"/>
                    <a:pt x="1186" y="2250"/>
                  </a:cubicBezTo>
                  <a:cubicBezTo>
                    <a:pt x="1855" y="2250"/>
                    <a:pt x="2371" y="1733"/>
                    <a:pt x="2371" y="1125"/>
                  </a:cubicBezTo>
                  <a:cubicBezTo>
                    <a:pt x="2371"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8" name="Google Shape;33118;p14"/>
            <p:cNvSpPr/>
            <p:nvPr/>
          </p:nvSpPr>
          <p:spPr>
            <a:xfrm>
              <a:off x="577775" y="1789075"/>
              <a:ext cx="58550" cy="54725"/>
            </a:xfrm>
            <a:custGeom>
              <a:avLst/>
              <a:gdLst/>
              <a:ahLst/>
              <a:cxnLst/>
              <a:rect l="l" t="t" r="r" b="b"/>
              <a:pathLst>
                <a:path w="2342" h="2189" extrusionOk="0">
                  <a:moveTo>
                    <a:pt x="1156" y="0"/>
                  </a:moveTo>
                  <a:cubicBezTo>
                    <a:pt x="518" y="0"/>
                    <a:pt x="1" y="487"/>
                    <a:pt x="1" y="1095"/>
                  </a:cubicBezTo>
                  <a:cubicBezTo>
                    <a:pt x="1" y="1702"/>
                    <a:pt x="518" y="2189"/>
                    <a:pt x="1156" y="2189"/>
                  </a:cubicBezTo>
                  <a:cubicBezTo>
                    <a:pt x="1825" y="2189"/>
                    <a:pt x="2341" y="1702"/>
                    <a:pt x="2341" y="1095"/>
                  </a:cubicBezTo>
                  <a:cubicBezTo>
                    <a:pt x="2341" y="487"/>
                    <a:pt x="1825"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9" name="Google Shape;33119;p14"/>
            <p:cNvSpPr/>
            <p:nvPr/>
          </p:nvSpPr>
          <p:spPr>
            <a:xfrm>
              <a:off x="578550" y="1889375"/>
              <a:ext cx="57000" cy="53225"/>
            </a:xfrm>
            <a:custGeom>
              <a:avLst/>
              <a:gdLst/>
              <a:ahLst/>
              <a:cxnLst/>
              <a:rect l="l" t="t" r="r" b="b"/>
              <a:pathLst>
                <a:path w="2280" h="2129" extrusionOk="0">
                  <a:moveTo>
                    <a:pt x="1125" y="1"/>
                  </a:moveTo>
                  <a:cubicBezTo>
                    <a:pt x="517" y="1"/>
                    <a:pt x="0" y="456"/>
                    <a:pt x="0" y="1064"/>
                  </a:cubicBezTo>
                  <a:cubicBezTo>
                    <a:pt x="0" y="1642"/>
                    <a:pt x="517" y="2128"/>
                    <a:pt x="1125" y="2128"/>
                  </a:cubicBezTo>
                  <a:cubicBezTo>
                    <a:pt x="1763" y="2128"/>
                    <a:pt x="2280" y="1642"/>
                    <a:pt x="2280" y="1064"/>
                  </a:cubicBezTo>
                  <a:cubicBezTo>
                    <a:pt x="2280" y="456"/>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0" name="Google Shape;33120;p14"/>
            <p:cNvSpPr/>
            <p:nvPr/>
          </p:nvSpPr>
          <p:spPr>
            <a:xfrm>
              <a:off x="579300" y="1988925"/>
              <a:ext cx="54750" cy="51700"/>
            </a:xfrm>
            <a:custGeom>
              <a:avLst/>
              <a:gdLst/>
              <a:ahLst/>
              <a:cxnLst/>
              <a:rect l="l" t="t" r="r" b="b"/>
              <a:pathLst>
                <a:path w="2190" h="2068" extrusionOk="0">
                  <a:moveTo>
                    <a:pt x="1095" y="0"/>
                  </a:moveTo>
                  <a:cubicBezTo>
                    <a:pt x="487" y="0"/>
                    <a:pt x="1" y="456"/>
                    <a:pt x="1" y="1034"/>
                  </a:cubicBezTo>
                  <a:cubicBezTo>
                    <a:pt x="1" y="1611"/>
                    <a:pt x="487" y="2067"/>
                    <a:pt x="1095" y="2067"/>
                  </a:cubicBezTo>
                  <a:cubicBezTo>
                    <a:pt x="1703" y="2067"/>
                    <a:pt x="2189" y="1611"/>
                    <a:pt x="2189" y="1034"/>
                  </a:cubicBezTo>
                  <a:cubicBezTo>
                    <a:pt x="2189" y="456"/>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1" name="Google Shape;33121;p14"/>
            <p:cNvSpPr/>
            <p:nvPr/>
          </p:nvSpPr>
          <p:spPr>
            <a:xfrm>
              <a:off x="580075" y="2088475"/>
              <a:ext cx="53975" cy="50925"/>
            </a:xfrm>
            <a:custGeom>
              <a:avLst/>
              <a:gdLst/>
              <a:ahLst/>
              <a:cxnLst/>
              <a:rect l="l" t="t" r="r" b="b"/>
              <a:pathLst>
                <a:path w="2159" h="2037" extrusionOk="0">
                  <a:moveTo>
                    <a:pt x="1064" y="0"/>
                  </a:moveTo>
                  <a:cubicBezTo>
                    <a:pt x="486" y="0"/>
                    <a:pt x="0" y="456"/>
                    <a:pt x="0" y="1003"/>
                  </a:cubicBezTo>
                  <a:cubicBezTo>
                    <a:pt x="0" y="1581"/>
                    <a:pt x="486" y="2037"/>
                    <a:pt x="1064" y="2037"/>
                  </a:cubicBezTo>
                  <a:cubicBezTo>
                    <a:pt x="1672" y="2037"/>
                    <a:pt x="2158" y="1581"/>
                    <a:pt x="2158" y="1003"/>
                  </a:cubicBezTo>
                  <a:cubicBezTo>
                    <a:pt x="215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2" name="Google Shape;33122;p14"/>
            <p:cNvSpPr/>
            <p:nvPr/>
          </p:nvSpPr>
          <p:spPr>
            <a:xfrm>
              <a:off x="580825" y="2188775"/>
              <a:ext cx="51700" cy="48650"/>
            </a:xfrm>
            <a:custGeom>
              <a:avLst/>
              <a:gdLst/>
              <a:ahLst/>
              <a:cxnLst/>
              <a:rect l="l" t="t" r="r" b="b"/>
              <a:pathLst>
                <a:path w="2068" h="1946" extrusionOk="0">
                  <a:moveTo>
                    <a:pt x="1034" y="0"/>
                  </a:moveTo>
                  <a:cubicBezTo>
                    <a:pt x="456" y="0"/>
                    <a:pt x="0" y="426"/>
                    <a:pt x="0" y="973"/>
                  </a:cubicBezTo>
                  <a:cubicBezTo>
                    <a:pt x="0" y="1520"/>
                    <a:pt x="456" y="1946"/>
                    <a:pt x="1034" y="1946"/>
                  </a:cubicBezTo>
                  <a:cubicBezTo>
                    <a:pt x="1611" y="1946"/>
                    <a:pt x="2067" y="152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3" name="Google Shape;33123;p14"/>
            <p:cNvSpPr/>
            <p:nvPr/>
          </p:nvSpPr>
          <p:spPr>
            <a:xfrm>
              <a:off x="581575" y="2288325"/>
              <a:ext cx="50950" cy="47900"/>
            </a:xfrm>
            <a:custGeom>
              <a:avLst/>
              <a:gdLst/>
              <a:ahLst/>
              <a:cxnLst/>
              <a:rect l="l" t="t" r="r" b="b"/>
              <a:pathLst>
                <a:path w="2038" h="1916" extrusionOk="0">
                  <a:moveTo>
                    <a:pt x="1004" y="0"/>
                  </a:moveTo>
                  <a:cubicBezTo>
                    <a:pt x="457" y="0"/>
                    <a:pt x="1" y="426"/>
                    <a:pt x="1" y="942"/>
                  </a:cubicBezTo>
                  <a:cubicBezTo>
                    <a:pt x="1" y="1490"/>
                    <a:pt x="457" y="1915"/>
                    <a:pt x="1004" y="1915"/>
                  </a:cubicBezTo>
                  <a:cubicBezTo>
                    <a:pt x="1581" y="1915"/>
                    <a:pt x="2037" y="1490"/>
                    <a:pt x="2037" y="942"/>
                  </a:cubicBezTo>
                  <a:cubicBezTo>
                    <a:pt x="2037" y="42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4" name="Google Shape;33124;p14"/>
            <p:cNvSpPr/>
            <p:nvPr/>
          </p:nvSpPr>
          <p:spPr>
            <a:xfrm>
              <a:off x="582350" y="2387875"/>
              <a:ext cx="49400" cy="46375"/>
            </a:xfrm>
            <a:custGeom>
              <a:avLst/>
              <a:gdLst/>
              <a:ahLst/>
              <a:cxnLst/>
              <a:rect l="l" t="t" r="r" b="b"/>
              <a:pathLst>
                <a:path w="1976" h="1855" extrusionOk="0">
                  <a:moveTo>
                    <a:pt x="973" y="0"/>
                  </a:moveTo>
                  <a:cubicBezTo>
                    <a:pt x="456" y="0"/>
                    <a:pt x="0" y="426"/>
                    <a:pt x="0" y="942"/>
                  </a:cubicBezTo>
                  <a:cubicBezTo>
                    <a:pt x="0" y="1429"/>
                    <a:pt x="456" y="1854"/>
                    <a:pt x="973" y="1854"/>
                  </a:cubicBezTo>
                  <a:cubicBezTo>
                    <a:pt x="1520" y="1854"/>
                    <a:pt x="1976" y="1429"/>
                    <a:pt x="1976" y="942"/>
                  </a:cubicBezTo>
                  <a:cubicBezTo>
                    <a:pt x="197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5" name="Google Shape;33125;p14"/>
            <p:cNvSpPr/>
            <p:nvPr/>
          </p:nvSpPr>
          <p:spPr>
            <a:xfrm>
              <a:off x="583100" y="2487400"/>
              <a:ext cx="47900" cy="45625"/>
            </a:xfrm>
            <a:custGeom>
              <a:avLst/>
              <a:gdLst/>
              <a:ahLst/>
              <a:cxnLst/>
              <a:rect l="l" t="t" r="r" b="b"/>
              <a:pathLst>
                <a:path w="1916" h="1825" extrusionOk="0">
                  <a:moveTo>
                    <a:pt x="943" y="1"/>
                  </a:moveTo>
                  <a:cubicBezTo>
                    <a:pt x="426" y="1"/>
                    <a:pt x="1" y="426"/>
                    <a:pt x="1" y="913"/>
                  </a:cubicBezTo>
                  <a:cubicBezTo>
                    <a:pt x="1" y="1399"/>
                    <a:pt x="426" y="1825"/>
                    <a:pt x="943" y="1825"/>
                  </a:cubicBezTo>
                  <a:cubicBezTo>
                    <a:pt x="1490" y="1825"/>
                    <a:pt x="1916" y="1399"/>
                    <a:pt x="1916" y="91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6" name="Google Shape;33126;p14"/>
            <p:cNvSpPr/>
            <p:nvPr/>
          </p:nvSpPr>
          <p:spPr>
            <a:xfrm>
              <a:off x="583875" y="2587725"/>
              <a:ext cx="46375" cy="43325"/>
            </a:xfrm>
            <a:custGeom>
              <a:avLst/>
              <a:gdLst/>
              <a:ahLst/>
              <a:cxnLst/>
              <a:rect l="l" t="t" r="r" b="b"/>
              <a:pathLst>
                <a:path w="1855" h="1733" extrusionOk="0">
                  <a:moveTo>
                    <a:pt x="912" y="0"/>
                  </a:moveTo>
                  <a:cubicBezTo>
                    <a:pt x="395" y="0"/>
                    <a:pt x="0" y="365"/>
                    <a:pt x="0" y="851"/>
                  </a:cubicBezTo>
                  <a:cubicBezTo>
                    <a:pt x="0" y="1337"/>
                    <a:pt x="395" y="1733"/>
                    <a:pt x="912" y="1733"/>
                  </a:cubicBezTo>
                  <a:cubicBezTo>
                    <a:pt x="1429" y="1733"/>
                    <a:pt x="1854" y="1337"/>
                    <a:pt x="1854" y="851"/>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7" name="Google Shape;33127;p14"/>
            <p:cNvSpPr/>
            <p:nvPr/>
          </p:nvSpPr>
          <p:spPr>
            <a:xfrm>
              <a:off x="584625" y="2687250"/>
              <a:ext cx="44100" cy="41825"/>
            </a:xfrm>
            <a:custGeom>
              <a:avLst/>
              <a:gdLst/>
              <a:ahLst/>
              <a:cxnLst/>
              <a:rect l="l" t="t" r="r" b="b"/>
              <a:pathLst>
                <a:path w="1764" h="1673" extrusionOk="0">
                  <a:moveTo>
                    <a:pt x="882" y="1"/>
                  </a:moveTo>
                  <a:cubicBezTo>
                    <a:pt x="396" y="1"/>
                    <a:pt x="0" y="396"/>
                    <a:pt x="0" y="852"/>
                  </a:cubicBezTo>
                  <a:cubicBezTo>
                    <a:pt x="0" y="1308"/>
                    <a:pt x="396" y="1673"/>
                    <a:pt x="882" y="1673"/>
                  </a:cubicBezTo>
                  <a:cubicBezTo>
                    <a:pt x="1368" y="1673"/>
                    <a:pt x="1763" y="1308"/>
                    <a:pt x="1763" y="852"/>
                  </a:cubicBezTo>
                  <a:cubicBezTo>
                    <a:pt x="1763" y="39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8" name="Google Shape;33128;p14"/>
            <p:cNvSpPr/>
            <p:nvPr/>
          </p:nvSpPr>
          <p:spPr>
            <a:xfrm>
              <a:off x="585375" y="2786800"/>
              <a:ext cx="43350" cy="41075"/>
            </a:xfrm>
            <a:custGeom>
              <a:avLst/>
              <a:gdLst/>
              <a:ahLst/>
              <a:cxnLst/>
              <a:rect l="l" t="t" r="r" b="b"/>
              <a:pathLst>
                <a:path w="1734" h="1643" extrusionOk="0">
                  <a:moveTo>
                    <a:pt x="852" y="1"/>
                  </a:moveTo>
                  <a:cubicBezTo>
                    <a:pt x="366" y="1"/>
                    <a:pt x="1" y="365"/>
                    <a:pt x="1" y="821"/>
                  </a:cubicBezTo>
                  <a:cubicBezTo>
                    <a:pt x="1" y="1277"/>
                    <a:pt x="366" y="1642"/>
                    <a:pt x="852" y="1642"/>
                  </a:cubicBezTo>
                  <a:cubicBezTo>
                    <a:pt x="1338" y="1642"/>
                    <a:pt x="1733" y="1277"/>
                    <a:pt x="1733" y="821"/>
                  </a:cubicBezTo>
                  <a:cubicBezTo>
                    <a:pt x="1733" y="365"/>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9" name="Google Shape;33129;p14"/>
            <p:cNvSpPr/>
            <p:nvPr/>
          </p:nvSpPr>
          <p:spPr>
            <a:xfrm>
              <a:off x="586150" y="2887100"/>
              <a:ext cx="41800" cy="39550"/>
            </a:xfrm>
            <a:custGeom>
              <a:avLst/>
              <a:gdLst/>
              <a:ahLst/>
              <a:cxnLst/>
              <a:rect l="l" t="t" r="r" b="b"/>
              <a:pathLst>
                <a:path w="1672" h="1582" extrusionOk="0">
                  <a:moveTo>
                    <a:pt x="821" y="1"/>
                  </a:moveTo>
                  <a:cubicBezTo>
                    <a:pt x="365" y="1"/>
                    <a:pt x="0" y="335"/>
                    <a:pt x="0" y="791"/>
                  </a:cubicBezTo>
                  <a:cubicBezTo>
                    <a:pt x="0" y="1217"/>
                    <a:pt x="365" y="1582"/>
                    <a:pt x="821" y="1582"/>
                  </a:cubicBezTo>
                  <a:cubicBezTo>
                    <a:pt x="1307" y="1582"/>
                    <a:pt x="1672" y="1217"/>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0" name="Google Shape;33130;p14"/>
            <p:cNvSpPr/>
            <p:nvPr/>
          </p:nvSpPr>
          <p:spPr>
            <a:xfrm>
              <a:off x="586900" y="2986650"/>
              <a:ext cx="40300" cy="38025"/>
            </a:xfrm>
            <a:custGeom>
              <a:avLst/>
              <a:gdLst/>
              <a:ahLst/>
              <a:cxnLst/>
              <a:rect l="l" t="t" r="r" b="b"/>
              <a:pathLst>
                <a:path w="1612" h="1521" extrusionOk="0">
                  <a:moveTo>
                    <a:pt x="791" y="1"/>
                  </a:moveTo>
                  <a:cubicBezTo>
                    <a:pt x="365" y="1"/>
                    <a:pt x="1" y="335"/>
                    <a:pt x="1" y="761"/>
                  </a:cubicBezTo>
                  <a:cubicBezTo>
                    <a:pt x="1" y="1186"/>
                    <a:pt x="365" y="1521"/>
                    <a:pt x="791" y="1521"/>
                  </a:cubicBezTo>
                  <a:cubicBezTo>
                    <a:pt x="1247" y="1521"/>
                    <a:pt x="1612" y="1186"/>
                    <a:pt x="1612" y="761"/>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1" name="Google Shape;33131;p14"/>
            <p:cNvSpPr/>
            <p:nvPr/>
          </p:nvSpPr>
          <p:spPr>
            <a:xfrm>
              <a:off x="586900" y="3086200"/>
              <a:ext cx="39550" cy="37250"/>
            </a:xfrm>
            <a:custGeom>
              <a:avLst/>
              <a:gdLst/>
              <a:ahLst/>
              <a:cxnLst/>
              <a:rect l="l" t="t" r="r" b="b"/>
              <a:pathLst>
                <a:path w="1582" h="1490" extrusionOk="0">
                  <a:moveTo>
                    <a:pt x="791" y="1"/>
                  </a:moveTo>
                  <a:cubicBezTo>
                    <a:pt x="365" y="1"/>
                    <a:pt x="1" y="335"/>
                    <a:pt x="1" y="730"/>
                  </a:cubicBezTo>
                  <a:cubicBezTo>
                    <a:pt x="1" y="1156"/>
                    <a:pt x="365"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2" name="Google Shape;33132;p14"/>
            <p:cNvSpPr/>
            <p:nvPr/>
          </p:nvSpPr>
          <p:spPr>
            <a:xfrm>
              <a:off x="587675" y="3185750"/>
              <a:ext cx="38000" cy="35725"/>
            </a:xfrm>
            <a:custGeom>
              <a:avLst/>
              <a:gdLst/>
              <a:ahLst/>
              <a:cxnLst/>
              <a:rect l="l" t="t" r="r" b="b"/>
              <a:pathLst>
                <a:path w="1520" h="1429" extrusionOk="0">
                  <a:moveTo>
                    <a:pt x="760" y="0"/>
                  </a:moveTo>
                  <a:cubicBezTo>
                    <a:pt x="365" y="0"/>
                    <a:pt x="0" y="335"/>
                    <a:pt x="0" y="730"/>
                  </a:cubicBezTo>
                  <a:cubicBezTo>
                    <a:pt x="0" y="1125"/>
                    <a:pt x="365" y="1429"/>
                    <a:pt x="760" y="1429"/>
                  </a:cubicBezTo>
                  <a:cubicBezTo>
                    <a:pt x="1185" y="1429"/>
                    <a:pt x="1520" y="1125"/>
                    <a:pt x="1520" y="730"/>
                  </a:cubicBezTo>
                  <a:cubicBezTo>
                    <a:pt x="152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3" name="Google Shape;33133;p14"/>
            <p:cNvSpPr/>
            <p:nvPr/>
          </p:nvSpPr>
          <p:spPr>
            <a:xfrm>
              <a:off x="588425" y="3285300"/>
              <a:ext cx="36500" cy="34975"/>
            </a:xfrm>
            <a:custGeom>
              <a:avLst/>
              <a:gdLst/>
              <a:ahLst/>
              <a:cxnLst/>
              <a:rect l="l" t="t" r="r" b="b"/>
              <a:pathLst>
                <a:path w="1460" h="1399" extrusionOk="0">
                  <a:moveTo>
                    <a:pt x="730" y="0"/>
                  </a:moveTo>
                  <a:cubicBezTo>
                    <a:pt x="335" y="0"/>
                    <a:pt x="0" y="335"/>
                    <a:pt x="0" y="699"/>
                  </a:cubicBezTo>
                  <a:cubicBezTo>
                    <a:pt x="0" y="1094"/>
                    <a:pt x="335" y="1398"/>
                    <a:pt x="730" y="1398"/>
                  </a:cubicBezTo>
                  <a:cubicBezTo>
                    <a:pt x="1155" y="1398"/>
                    <a:pt x="1459" y="1094"/>
                    <a:pt x="1459" y="699"/>
                  </a:cubicBezTo>
                  <a:cubicBezTo>
                    <a:pt x="1459" y="335"/>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4" name="Google Shape;33134;p14"/>
            <p:cNvSpPr/>
            <p:nvPr/>
          </p:nvSpPr>
          <p:spPr>
            <a:xfrm>
              <a:off x="589175" y="3385600"/>
              <a:ext cx="35750" cy="33450"/>
            </a:xfrm>
            <a:custGeom>
              <a:avLst/>
              <a:gdLst/>
              <a:ahLst/>
              <a:cxnLst/>
              <a:rect l="l" t="t" r="r" b="b"/>
              <a:pathLst>
                <a:path w="1430" h="1338" extrusionOk="0">
                  <a:moveTo>
                    <a:pt x="700" y="0"/>
                  </a:moveTo>
                  <a:cubicBezTo>
                    <a:pt x="305" y="0"/>
                    <a:pt x="1" y="274"/>
                    <a:pt x="1" y="669"/>
                  </a:cubicBezTo>
                  <a:cubicBezTo>
                    <a:pt x="1" y="1034"/>
                    <a:pt x="305" y="1338"/>
                    <a:pt x="700" y="1338"/>
                  </a:cubicBezTo>
                  <a:cubicBezTo>
                    <a:pt x="1095" y="1338"/>
                    <a:pt x="1429" y="1034"/>
                    <a:pt x="1429" y="669"/>
                  </a:cubicBezTo>
                  <a:cubicBezTo>
                    <a:pt x="1429" y="27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5" name="Google Shape;33135;p14"/>
            <p:cNvSpPr/>
            <p:nvPr/>
          </p:nvSpPr>
          <p:spPr>
            <a:xfrm>
              <a:off x="589950" y="3485150"/>
              <a:ext cx="34225" cy="31925"/>
            </a:xfrm>
            <a:custGeom>
              <a:avLst/>
              <a:gdLst/>
              <a:ahLst/>
              <a:cxnLst/>
              <a:rect l="l" t="t" r="r" b="b"/>
              <a:pathLst>
                <a:path w="1369" h="1277" extrusionOk="0">
                  <a:moveTo>
                    <a:pt x="669" y="0"/>
                  </a:moveTo>
                  <a:cubicBezTo>
                    <a:pt x="304" y="0"/>
                    <a:pt x="0" y="274"/>
                    <a:pt x="0" y="639"/>
                  </a:cubicBezTo>
                  <a:cubicBezTo>
                    <a:pt x="0" y="1003"/>
                    <a:pt x="304" y="1277"/>
                    <a:pt x="669" y="1277"/>
                  </a:cubicBezTo>
                  <a:cubicBezTo>
                    <a:pt x="1064" y="127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6" name="Google Shape;33136;p14"/>
            <p:cNvSpPr/>
            <p:nvPr/>
          </p:nvSpPr>
          <p:spPr>
            <a:xfrm>
              <a:off x="589950" y="3584700"/>
              <a:ext cx="33450" cy="31175"/>
            </a:xfrm>
            <a:custGeom>
              <a:avLst/>
              <a:gdLst/>
              <a:ahLst/>
              <a:cxnLst/>
              <a:rect l="l" t="t" r="r" b="b"/>
              <a:pathLst>
                <a:path w="1338" h="1247" extrusionOk="0">
                  <a:moveTo>
                    <a:pt x="669" y="0"/>
                  </a:moveTo>
                  <a:cubicBezTo>
                    <a:pt x="304" y="0"/>
                    <a:pt x="0" y="274"/>
                    <a:pt x="0" y="608"/>
                  </a:cubicBezTo>
                  <a:cubicBezTo>
                    <a:pt x="0" y="973"/>
                    <a:pt x="304" y="1246"/>
                    <a:pt x="669" y="1246"/>
                  </a:cubicBezTo>
                  <a:cubicBezTo>
                    <a:pt x="1034" y="1246"/>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7" name="Google Shape;33137;p14"/>
            <p:cNvSpPr/>
            <p:nvPr/>
          </p:nvSpPr>
          <p:spPr>
            <a:xfrm>
              <a:off x="591475" y="3684225"/>
              <a:ext cx="31175" cy="29675"/>
            </a:xfrm>
            <a:custGeom>
              <a:avLst/>
              <a:gdLst/>
              <a:ahLst/>
              <a:cxnLst/>
              <a:rect l="l" t="t" r="r" b="b"/>
              <a:pathLst>
                <a:path w="1247" h="1187" extrusionOk="0">
                  <a:moveTo>
                    <a:pt x="608" y="1"/>
                  </a:moveTo>
                  <a:cubicBezTo>
                    <a:pt x="274" y="1"/>
                    <a:pt x="0" y="274"/>
                    <a:pt x="0" y="609"/>
                  </a:cubicBezTo>
                  <a:cubicBezTo>
                    <a:pt x="0" y="943"/>
                    <a:pt x="274" y="1186"/>
                    <a:pt x="608" y="1186"/>
                  </a:cubicBezTo>
                  <a:cubicBezTo>
                    <a:pt x="973" y="1186"/>
                    <a:pt x="1246" y="943"/>
                    <a:pt x="1246" y="609"/>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8" name="Google Shape;33138;p14"/>
            <p:cNvSpPr/>
            <p:nvPr/>
          </p:nvSpPr>
          <p:spPr>
            <a:xfrm>
              <a:off x="591475" y="3783775"/>
              <a:ext cx="31175" cy="28900"/>
            </a:xfrm>
            <a:custGeom>
              <a:avLst/>
              <a:gdLst/>
              <a:ahLst/>
              <a:cxnLst/>
              <a:rect l="l" t="t" r="r" b="b"/>
              <a:pathLst>
                <a:path w="1247" h="1156" extrusionOk="0">
                  <a:moveTo>
                    <a:pt x="608" y="1"/>
                  </a:moveTo>
                  <a:cubicBezTo>
                    <a:pt x="274" y="1"/>
                    <a:pt x="0" y="274"/>
                    <a:pt x="0" y="578"/>
                  </a:cubicBezTo>
                  <a:cubicBezTo>
                    <a:pt x="0" y="913"/>
                    <a:pt x="274" y="1156"/>
                    <a:pt x="608" y="1156"/>
                  </a:cubicBezTo>
                  <a:cubicBezTo>
                    <a:pt x="973" y="115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9" name="Google Shape;33139;p14"/>
            <p:cNvSpPr/>
            <p:nvPr/>
          </p:nvSpPr>
          <p:spPr>
            <a:xfrm>
              <a:off x="592225" y="3883325"/>
              <a:ext cx="29650" cy="28150"/>
            </a:xfrm>
            <a:custGeom>
              <a:avLst/>
              <a:gdLst/>
              <a:ahLst/>
              <a:cxnLst/>
              <a:rect l="l" t="t" r="r" b="b"/>
              <a:pathLst>
                <a:path w="1186" h="1126" extrusionOk="0">
                  <a:moveTo>
                    <a:pt x="578" y="1"/>
                  </a:moveTo>
                  <a:cubicBezTo>
                    <a:pt x="274" y="1"/>
                    <a:pt x="0" y="244"/>
                    <a:pt x="0" y="578"/>
                  </a:cubicBezTo>
                  <a:cubicBezTo>
                    <a:pt x="0" y="882"/>
                    <a:pt x="274" y="1125"/>
                    <a:pt x="578" y="1125"/>
                  </a:cubicBezTo>
                  <a:cubicBezTo>
                    <a:pt x="912" y="1125"/>
                    <a:pt x="1186" y="882"/>
                    <a:pt x="1186" y="57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0" name="Google Shape;33140;p14"/>
            <p:cNvSpPr/>
            <p:nvPr/>
          </p:nvSpPr>
          <p:spPr>
            <a:xfrm>
              <a:off x="592975" y="3982875"/>
              <a:ext cx="28150" cy="27375"/>
            </a:xfrm>
            <a:custGeom>
              <a:avLst/>
              <a:gdLst/>
              <a:ahLst/>
              <a:cxnLst/>
              <a:rect l="l" t="t" r="r" b="b"/>
              <a:pathLst>
                <a:path w="1126" h="1095" extrusionOk="0">
                  <a:moveTo>
                    <a:pt x="548" y="0"/>
                  </a:moveTo>
                  <a:cubicBezTo>
                    <a:pt x="244" y="0"/>
                    <a:pt x="1" y="244"/>
                    <a:pt x="1" y="547"/>
                  </a:cubicBezTo>
                  <a:cubicBezTo>
                    <a:pt x="1" y="851"/>
                    <a:pt x="244" y="1095"/>
                    <a:pt x="548" y="1095"/>
                  </a:cubicBezTo>
                  <a:cubicBezTo>
                    <a:pt x="882" y="1095"/>
                    <a:pt x="1125" y="851"/>
                    <a:pt x="1125" y="547"/>
                  </a:cubicBezTo>
                  <a:cubicBezTo>
                    <a:pt x="1125" y="244"/>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1" name="Google Shape;33141;p14"/>
            <p:cNvSpPr/>
            <p:nvPr/>
          </p:nvSpPr>
          <p:spPr>
            <a:xfrm>
              <a:off x="592975" y="4082425"/>
              <a:ext cx="27400" cy="25850"/>
            </a:xfrm>
            <a:custGeom>
              <a:avLst/>
              <a:gdLst/>
              <a:ahLst/>
              <a:cxnLst/>
              <a:rect l="l" t="t" r="r" b="b"/>
              <a:pathLst>
                <a:path w="1096"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2" name="Google Shape;33142;p14"/>
            <p:cNvSpPr/>
            <p:nvPr/>
          </p:nvSpPr>
          <p:spPr>
            <a:xfrm>
              <a:off x="593750" y="4182725"/>
              <a:ext cx="25850" cy="24350"/>
            </a:xfrm>
            <a:custGeom>
              <a:avLst/>
              <a:gdLst/>
              <a:ahLst/>
              <a:cxnLst/>
              <a:rect l="l" t="t" r="r" b="b"/>
              <a:pathLst>
                <a:path w="1034" h="974" extrusionOk="0">
                  <a:moveTo>
                    <a:pt x="517" y="0"/>
                  </a:moveTo>
                  <a:cubicBezTo>
                    <a:pt x="243" y="0"/>
                    <a:pt x="0" y="213"/>
                    <a:pt x="0" y="487"/>
                  </a:cubicBezTo>
                  <a:cubicBezTo>
                    <a:pt x="0" y="760"/>
                    <a:pt x="243" y="973"/>
                    <a:pt x="517" y="973"/>
                  </a:cubicBezTo>
                  <a:cubicBezTo>
                    <a:pt x="821" y="973"/>
                    <a:pt x="1034" y="760"/>
                    <a:pt x="1034" y="487"/>
                  </a:cubicBezTo>
                  <a:cubicBezTo>
                    <a:pt x="103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3" name="Google Shape;33143;p14"/>
            <p:cNvSpPr/>
            <p:nvPr/>
          </p:nvSpPr>
          <p:spPr>
            <a:xfrm>
              <a:off x="594500" y="4282275"/>
              <a:ext cx="25100" cy="23575"/>
            </a:xfrm>
            <a:custGeom>
              <a:avLst/>
              <a:gdLst/>
              <a:ahLst/>
              <a:cxnLst/>
              <a:rect l="l" t="t" r="r" b="b"/>
              <a:pathLst>
                <a:path w="1004" h="943" extrusionOk="0">
                  <a:moveTo>
                    <a:pt x="487" y="0"/>
                  </a:moveTo>
                  <a:cubicBezTo>
                    <a:pt x="213" y="0"/>
                    <a:pt x="1" y="213"/>
                    <a:pt x="1" y="456"/>
                  </a:cubicBezTo>
                  <a:cubicBezTo>
                    <a:pt x="1" y="730"/>
                    <a:pt x="213" y="942"/>
                    <a:pt x="487" y="942"/>
                  </a:cubicBezTo>
                  <a:cubicBezTo>
                    <a:pt x="760" y="942"/>
                    <a:pt x="1004" y="730"/>
                    <a:pt x="1004" y="456"/>
                  </a:cubicBezTo>
                  <a:cubicBezTo>
                    <a:pt x="1004"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4" name="Google Shape;33144;p14"/>
            <p:cNvSpPr/>
            <p:nvPr/>
          </p:nvSpPr>
          <p:spPr>
            <a:xfrm>
              <a:off x="595250" y="4381825"/>
              <a:ext cx="23600" cy="22050"/>
            </a:xfrm>
            <a:custGeom>
              <a:avLst/>
              <a:gdLst/>
              <a:ahLst/>
              <a:cxnLst/>
              <a:rect l="l" t="t" r="r" b="b"/>
              <a:pathLst>
                <a:path w="944" h="882" extrusionOk="0">
                  <a:moveTo>
                    <a:pt x="457" y="0"/>
                  </a:moveTo>
                  <a:cubicBezTo>
                    <a:pt x="214" y="0"/>
                    <a:pt x="1" y="182"/>
                    <a:pt x="1" y="456"/>
                  </a:cubicBezTo>
                  <a:cubicBezTo>
                    <a:pt x="1" y="699"/>
                    <a:pt x="214" y="882"/>
                    <a:pt x="457" y="882"/>
                  </a:cubicBezTo>
                  <a:cubicBezTo>
                    <a:pt x="730" y="882"/>
                    <a:pt x="943" y="699"/>
                    <a:pt x="943" y="456"/>
                  </a:cubicBezTo>
                  <a:cubicBezTo>
                    <a:pt x="943" y="182"/>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5" name="Google Shape;33145;p14"/>
            <p:cNvSpPr/>
            <p:nvPr/>
          </p:nvSpPr>
          <p:spPr>
            <a:xfrm>
              <a:off x="595250" y="4481350"/>
              <a:ext cx="23600" cy="22075"/>
            </a:xfrm>
            <a:custGeom>
              <a:avLst/>
              <a:gdLst/>
              <a:ahLst/>
              <a:cxnLst/>
              <a:rect l="l" t="t" r="r" b="b"/>
              <a:pathLst>
                <a:path w="944" h="883" extrusionOk="0">
                  <a:moveTo>
                    <a:pt x="457" y="1"/>
                  </a:moveTo>
                  <a:cubicBezTo>
                    <a:pt x="214" y="1"/>
                    <a:pt x="1" y="183"/>
                    <a:pt x="1" y="426"/>
                  </a:cubicBezTo>
                  <a:cubicBezTo>
                    <a:pt x="1" y="670"/>
                    <a:pt x="214" y="882"/>
                    <a:pt x="457" y="882"/>
                  </a:cubicBezTo>
                  <a:cubicBezTo>
                    <a:pt x="730" y="882"/>
                    <a:pt x="943" y="670"/>
                    <a:pt x="943" y="426"/>
                  </a:cubicBezTo>
                  <a:cubicBezTo>
                    <a:pt x="94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6" name="Google Shape;33146;p14"/>
            <p:cNvSpPr/>
            <p:nvPr/>
          </p:nvSpPr>
          <p:spPr>
            <a:xfrm>
              <a:off x="596025" y="4580900"/>
              <a:ext cx="22050" cy="20550"/>
            </a:xfrm>
            <a:custGeom>
              <a:avLst/>
              <a:gdLst/>
              <a:ahLst/>
              <a:cxnLst/>
              <a:rect l="l" t="t" r="r" b="b"/>
              <a:pathLst>
                <a:path w="882" h="822" extrusionOk="0">
                  <a:moveTo>
                    <a:pt x="426" y="1"/>
                  </a:moveTo>
                  <a:cubicBezTo>
                    <a:pt x="183" y="1"/>
                    <a:pt x="0" y="183"/>
                    <a:pt x="0" y="396"/>
                  </a:cubicBezTo>
                  <a:cubicBezTo>
                    <a:pt x="0" y="639"/>
                    <a:pt x="183" y="821"/>
                    <a:pt x="426" y="821"/>
                  </a:cubicBezTo>
                  <a:cubicBezTo>
                    <a:pt x="669" y="821"/>
                    <a:pt x="882" y="63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7" name="Google Shape;33147;p14"/>
            <p:cNvSpPr/>
            <p:nvPr/>
          </p:nvSpPr>
          <p:spPr>
            <a:xfrm>
              <a:off x="596025" y="4679700"/>
              <a:ext cx="22050" cy="20525"/>
            </a:xfrm>
            <a:custGeom>
              <a:avLst/>
              <a:gdLst/>
              <a:ahLst/>
              <a:cxnLst/>
              <a:rect l="l" t="t" r="r" b="b"/>
              <a:pathLst>
                <a:path w="882" h="821" extrusionOk="0">
                  <a:moveTo>
                    <a:pt x="426" y="0"/>
                  </a:moveTo>
                  <a:cubicBezTo>
                    <a:pt x="183" y="0"/>
                    <a:pt x="0" y="182"/>
                    <a:pt x="0" y="426"/>
                  </a:cubicBezTo>
                  <a:cubicBezTo>
                    <a:pt x="0" y="638"/>
                    <a:pt x="183" y="821"/>
                    <a:pt x="426" y="821"/>
                  </a:cubicBezTo>
                  <a:cubicBezTo>
                    <a:pt x="669" y="821"/>
                    <a:pt x="882" y="638"/>
                    <a:pt x="882" y="426"/>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8" name="Google Shape;33148;p14"/>
            <p:cNvSpPr/>
            <p:nvPr/>
          </p:nvSpPr>
          <p:spPr>
            <a:xfrm>
              <a:off x="596775" y="4780000"/>
              <a:ext cx="20550" cy="19025"/>
            </a:xfrm>
            <a:custGeom>
              <a:avLst/>
              <a:gdLst/>
              <a:ahLst/>
              <a:cxnLst/>
              <a:rect l="l" t="t" r="r" b="b"/>
              <a:pathLst>
                <a:path w="822" h="761" extrusionOk="0">
                  <a:moveTo>
                    <a:pt x="396" y="0"/>
                  </a:moveTo>
                  <a:cubicBezTo>
                    <a:pt x="183" y="0"/>
                    <a:pt x="1" y="152"/>
                    <a:pt x="1" y="365"/>
                  </a:cubicBezTo>
                  <a:cubicBezTo>
                    <a:pt x="1" y="578"/>
                    <a:pt x="183" y="760"/>
                    <a:pt x="396" y="760"/>
                  </a:cubicBezTo>
                  <a:cubicBezTo>
                    <a:pt x="639" y="760"/>
                    <a:pt x="821" y="578"/>
                    <a:pt x="821" y="365"/>
                  </a:cubicBezTo>
                  <a:cubicBezTo>
                    <a:pt x="821" y="15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9" name="Google Shape;33149;p14"/>
            <p:cNvSpPr/>
            <p:nvPr/>
          </p:nvSpPr>
          <p:spPr>
            <a:xfrm>
              <a:off x="597550" y="4879550"/>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0" name="Google Shape;33150;p14"/>
            <p:cNvSpPr/>
            <p:nvPr/>
          </p:nvSpPr>
          <p:spPr>
            <a:xfrm>
              <a:off x="597550" y="4978325"/>
              <a:ext cx="19025" cy="18275"/>
            </a:xfrm>
            <a:custGeom>
              <a:avLst/>
              <a:gdLst/>
              <a:ahLst/>
              <a:cxnLst/>
              <a:rect l="l" t="t" r="r" b="b"/>
              <a:pathLst>
                <a:path w="761" h="731" extrusionOk="0">
                  <a:moveTo>
                    <a:pt x="365" y="1"/>
                  </a:moveTo>
                  <a:cubicBezTo>
                    <a:pt x="183" y="1"/>
                    <a:pt x="0" y="183"/>
                    <a:pt x="0" y="365"/>
                  </a:cubicBezTo>
                  <a:cubicBezTo>
                    <a:pt x="0" y="548"/>
                    <a:pt x="183" y="730"/>
                    <a:pt x="365" y="730"/>
                  </a:cubicBezTo>
                  <a:cubicBezTo>
                    <a:pt x="578" y="730"/>
                    <a:pt x="760" y="54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1" name="Google Shape;33151;p14"/>
            <p:cNvSpPr/>
            <p:nvPr/>
          </p:nvSpPr>
          <p:spPr>
            <a:xfrm>
              <a:off x="598300" y="5078625"/>
              <a:ext cx="17500" cy="16000"/>
            </a:xfrm>
            <a:custGeom>
              <a:avLst/>
              <a:gdLst/>
              <a:ahLst/>
              <a:cxnLst/>
              <a:rect l="l" t="t" r="r" b="b"/>
              <a:pathLst>
                <a:path w="700" h="640" extrusionOk="0">
                  <a:moveTo>
                    <a:pt x="335" y="1"/>
                  </a:moveTo>
                  <a:cubicBezTo>
                    <a:pt x="153" y="1"/>
                    <a:pt x="1" y="122"/>
                    <a:pt x="1" y="305"/>
                  </a:cubicBezTo>
                  <a:cubicBezTo>
                    <a:pt x="1" y="487"/>
                    <a:pt x="153" y="639"/>
                    <a:pt x="335" y="639"/>
                  </a:cubicBezTo>
                  <a:cubicBezTo>
                    <a:pt x="548" y="63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2" name="Google Shape;33152;p14"/>
            <p:cNvSpPr/>
            <p:nvPr/>
          </p:nvSpPr>
          <p:spPr>
            <a:xfrm>
              <a:off x="598300" y="5177425"/>
              <a:ext cx="16750" cy="15975"/>
            </a:xfrm>
            <a:custGeom>
              <a:avLst/>
              <a:gdLst/>
              <a:ahLst/>
              <a:cxnLst/>
              <a:rect l="l" t="t" r="r" b="b"/>
              <a:pathLst>
                <a:path w="670" h="639" extrusionOk="0">
                  <a:moveTo>
                    <a:pt x="335" y="0"/>
                  </a:moveTo>
                  <a:cubicBezTo>
                    <a:pt x="153" y="0"/>
                    <a:pt x="1" y="152"/>
                    <a:pt x="1" y="335"/>
                  </a:cubicBezTo>
                  <a:cubicBezTo>
                    <a:pt x="1" y="517"/>
                    <a:pt x="153"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3" name="Google Shape;33153;p14"/>
            <p:cNvSpPr/>
            <p:nvPr/>
          </p:nvSpPr>
          <p:spPr>
            <a:xfrm>
              <a:off x="599050" y="5276975"/>
              <a:ext cx="16000" cy="15200"/>
            </a:xfrm>
            <a:custGeom>
              <a:avLst/>
              <a:gdLst/>
              <a:ahLst/>
              <a:cxnLst/>
              <a:rect l="l" t="t" r="r" b="b"/>
              <a:pathLst>
                <a:path w="640" h="608" extrusionOk="0">
                  <a:moveTo>
                    <a:pt x="305" y="0"/>
                  </a:moveTo>
                  <a:cubicBezTo>
                    <a:pt x="123" y="0"/>
                    <a:pt x="1" y="152"/>
                    <a:pt x="1" y="304"/>
                  </a:cubicBezTo>
                  <a:cubicBezTo>
                    <a:pt x="1" y="486"/>
                    <a:pt x="123" y="608"/>
                    <a:pt x="305" y="608"/>
                  </a:cubicBezTo>
                  <a:cubicBezTo>
                    <a:pt x="487" y="608"/>
                    <a:pt x="639" y="486"/>
                    <a:pt x="639" y="304"/>
                  </a:cubicBezTo>
                  <a:cubicBezTo>
                    <a:pt x="639" y="15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4" name="Google Shape;33154;p14"/>
            <p:cNvSpPr/>
            <p:nvPr/>
          </p:nvSpPr>
          <p:spPr>
            <a:xfrm>
              <a:off x="599050" y="5376500"/>
              <a:ext cx="15225" cy="14475"/>
            </a:xfrm>
            <a:custGeom>
              <a:avLst/>
              <a:gdLst/>
              <a:ahLst/>
              <a:cxnLst/>
              <a:rect l="l" t="t" r="r" b="b"/>
              <a:pathLst>
                <a:path w="609" h="579" extrusionOk="0">
                  <a:moveTo>
                    <a:pt x="305" y="1"/>
                  </a:moveTo>
                  <a:cubicBezTo>
                    <a:pt x="153" y="1"/>
                    <a:pt x="1" y="122"/>
                    <a:pt x="1" y="305"/>
                  </a:cubicBezTo>
                  <a:cubicBezTo>
                    <a:pt x="1" y="457"/>
                    <a:pt x="153" y="578"/>
                    <a:pt x="305" y="578"/>
                  </a:cubicBezTo>
                  <a:cubicBezTo>
                    <a:pt x="487" y="578"/>
                    <a:pt x="609" y="457"/>
                    <a:pt x="609" y="305"/>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5" name="Google Shape;33155;p14"/>
            <p:cNvSpPr/>
            <p:nvPr/>
          </p:nvSpPr>
          <p:spPr>
            <a:xfrm>
              <a:off x="599825" y="5476050"/>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6" name="Google Shape;33156;p14"/>
            <p:cNvSpPr/>
            <p:nvPr/>
          </p:nvSpPr>
          <p:spPr>
            <a:xfrm>
              <a:off x="599825" y="5575600"/>
              <a:ext cx="14450" cy="12950"/>
            </a:xfrm>
            <a:custGeom>
              <a:avLst/>
              <a:gdLst/>
              <a:ahLst/>
              <a:cxnLst/>
              <a:rect l="l" t="t" r="r" b="b"/>
              <a:pathLst>
                <a:path w="578" h="518" extrusionOk="0">
                  <a:moveTo>
                    <a:pt x="274" y="0"/>
                  </a:moveTo>
                  <a:cubicBezTo>
                    <a:pt x="122" y="0"/>
                    <a:pt x="0" y="122"/>
                    <a:pt x="0" y="244"/>
                  </a:cubicBezTo>
                  <a:cubicBezTo>
                    <a:pt x="0" y="396"/>
                    <a:pt x="122" y="517"/>
                    <a:pt x="274" y="517"/>
                  </a:cubicBezTo>
                  <a:cubicBezTo>
                    <a:pt x="426" y="517"/>
                    <a:pt x="578" y="396"/>
                    <a:pt x="578" y="24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7" name="Google Shape;33157;p14"/>
            <p:cNvSpPr/>
            <p:nvPr/>
          </p:nvSpPr>
          <p:spPr>
            <a:xfrm>
              <a:off x="600575" y="5675150"/>
              <a:ext cx="12950" cy="12175"/>
            </a:xfrm>
            <a:custGeom>
              <a:avLst/>
              <a:gdLst/>
              <a:ahLst/>
              <a:cxnLst/>
              <a:rect l="l" t="t" r="r" b="b"/>
              <a:pathLst>
                <a:path w="518" h="487" extrusionOk="0">
                  <a:moveTo>
                    <a:pt x="244" y="0"/>
                  </a:moveTo>
                  <a:cubicBezTo>
                    <a:pt x="92" y="0"/>
                    <a:pt x="1" y="91"/>
                    <a:pt x="1" y="243"/>
                  </a:cubicBezTo>
                  <a:cubicBezTo>
                    <a:pt x="1" y="365"/>
                    <a:pt x="9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8" name="Google Shape;33158;p14"/>
            <p:cNvSpPr/>
            <p:nvPr/>
          </p:nvSpPr>
          <p:spPr>
            <a:xfrm>
              <a:off x="600575" y="5774700"/>
              <a:ext cx="12200" cy="11425"/>
            </a:xfrm>
            <a:custGeom>
              <a:avLst/>
              <a:gdLst/>
              <a:ahLst/>
              <a:cxnLst/>
              <a:rect l="l" t="t" r="r" b="b"/>
              <a:pathLst>
                <a:path w="488" h="457" extrusionOk="0">
                  <a:moveTo>
                    <a:pt x="244" y="0"/>
                  </a:moveTo>
                  <a:cubicBezTo>
                    <a:pt x="122" y="0"/>
                    <a:pt x="1" y="91"/>
                    <a:pt x="1" y="213"/>
                  </a:cubicBezTo>
                  <a:cubicBezTo>
                    <a:pt x="1" y="334"/>
                    <a:pt x="122" y="456"/>
                    <a:pt x="244" y="456"/>
                  </a:cubicBezTo>
                  <a:cubicBezTo>
                    <a:pt x="396" y="456"/>
                    <a:pt x="487" y="334"/>
                    <a:pt x="487" y="213"/>
                  </a:cubicBezTo>
                  <a:cubicBezTo>
                    <a:pt x="48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9" name="Google Shape;33159;p14"/>
            <p:cNvSpPr/>
            <p:nvPr/>
          </p:nvSpPr>
          <p:spPr>
            <a:xfrm>
              <a:off x="600575" y="5873475"/>
              <a:ext cx="12200" cy="11425"/>
            </a:xfrm>
            <a:custGeom>
              <a:avLst/>
              <a:gdLst/>
              <a:ahLst/>
              <a:cxnLst/>
              <a:rect l="l" t="t" r="r" b="b"/>
              <a:pathLst>
                <a:path w="488" h="457" extrusionOk="0">
                  <a:moveTo>
                    <a:pt x="244" y="1"/>
                  </a:moveTo>
                  <a:cubicBezTo>
                    <a:pt x="122" y="1"/>
                    <a:pt x="1" y="92"/>
                    <a:pt x="1" y="244"/>
                  </a:cubicBezTo>
                  <a:cubicBezTo>
                    <a:pt x="1" y="365"/>
                    <a:pt x="122" y="456"/>
                    <a:pt x="244" y="456"/>
                  </a:cubicBezTo>
                  <a:cubicBezTo>
                    <a:pt x="396" y="456"/>
                    <a:pt x="487" y="365"/>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0" name="Google Shape;33160;p14"/>
            <p:cNvSpPr/>
            <p:nvPr/>
          </p:nvSpPr>
          <p:spPr>
            <a:xfrm>
              <a:off x="601350" y="5973025"/>
              <a:ext cx="11425" cy="10650"/>
            </a:xfrm>
            <a:custGeom>
              <a:avLst/>
              <a:gdLst/>
              <a:ahLst/>
              <a:cxnLst/>
              <a:rect l="l" t="t" r="r" b="b"/>
              <a:pathLst>
                <a:path w="457" h="426" extrusionOk="0">
                  <a:moveTo>
                    <a:pt x="213" y="0"/>
                  </a:moveTo>
                  <a:cubicBezTo>
                    <a:pt x="91" y="0"/>
                    <a:pt x="0" y="92"/>
                    <a:pt x="0" y="213"/>
                  </a:cubicBezTo>
                  <a:cubicBezTo>
                    <a:pt x="0" y="335"/>
                    <a:pt x="91" y="426"/>
                    <a:pt x="213" y="426"/>
                  </a:cubicBezTo>
                  <a:cubicBezTo>
                    <a:pt x="334" y="426"/>
                    <a:pt x="456" y="335"/>
                    <a:pt x="456" y="213"/>
                  </a:cubicBezTo>
                  <a:cubicBezTo>
                    <a:pt x="45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1" name="Google Shape;33161;p14"/>
            <p:cNvSpPr/>
            <p:nvPr/>
          </p:nvSpPr>
          <p:spPr>
            <a:xfrm>
              <a:off x="601350" y="6072575"/>
              <a:ext cx="10650" cy="9900"/>
            </a:xfrm>
            <a:custGeom>
              <a:avLst/>
              <a:gdLst/>
              <a:ahLst/>
              <a:cxnLst/>
              <a:rect l="l" t="t" r="r" b="b"/>
              <a:pathLst>
                <a:path w="426" h="396" extrusionOk="0">
                  <a:moveTo>
                    <a:pt x="213" y="0"/>
                  </a:moveTo>
                  <a:cubicBezTo>
                    <a:pt x="122" y="0"/>
                    <a:pt x="0" y="91"/>
                    <a:pt x="0" y="183"/>
                  </a:cubicBezTo>
                  <a:cubicBezTo>
                    <a:pt x="0" y="304"/>
                    <a:pt x="122" y="395"/>
                    <a:pt x="213" y="395"/>
                  </a:cubicBezTo>
                  <a:cubicBezTo>
                    <a:pt x="334" y="395"/>
                    <a:pt x="426" y="30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2" name="Google Shape;33162;p14"/>
            <p:cNvSpPr/>
            <p:nvPr/>
          </p:nvSpPr>
          <p:spPr>
            <a:xfrm>
              <a:off x="459250" y="289800"/>
              <a:ext cx="85125" cy="80575"/>
            </a:xfrm>
            <a:custGeom>
              <a:avLst/>
              <a:gdLst/>
              <a:ahLst/>
              <a:cxnLst/>
              <a:rect l="l" t="t" r="r" b="b"/>
              <a:pathLst>
                <a:path w="3405" h="3223" extrusionOk="0">
                  <a:moveTo>
                    <a:pt x="1702" y="1"/>
                  </a:moveTo>
                  <a:cubicBezTo>
                    <a:pt x="760" y="1"/>
                    <a:pt x="0" y="730"/>
                    <a:pt x="0" y="1612"/>
                  </a:cubicBezTo>
                  <a:cubicBezTo>
                    <a:pt x="0" y="2493"/>
                    <a:pt x="760" y="3223"/>
                    <a:pt x="1702" y="3223"/>
                  </a:cubicBezTo>
                  <a:cubicBezTo>
                    <a:pt x="2645" y="3223"/>
                    <a:pt x="3404" y="2493"/>
                    <a:pt x="3404" y="1612"/>
                  </a:cubicBezTo>
                  <a:cubicBezTo>
                    <a:pt x="3404" y="73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3" name="Google Shape;33163;p14"/>
            <p:cNvSpPr/>
            <p:nvPr/>
          </p:nvSpPr>
          <p:spPr>
            <a:xfrm>
              <a:off x="459250" y="389350"/>
              <a:ext cx="85125" cy="79825"/>
            </a:xfrm>
            <a:custGeom>
              <a:avLst/>
              <a:gdLst/>
              <a:ahLst/>
              <a:cxnLst/>
              <a:rect l="l" t="t" r="r" b="b"/>
              <a:pathLst>
                <a:path w="3405" h="3193" extrusionOk="0">
                  <a:moveTo>
                    <a:pt x="1702" y="1"/>
                  </a:moveTo>
                  <a:cubicBezTo>
                    <a:pt x="760" y="1"/>
                    <a:pt x="0" y="700"/>
                    <a:pt x="0" y="1612"/>
                  </a:cubicBezTo>
                  <a:cubicBezTo>
                    <a:pt x="0" y="2493"/>
                    <a:pt x="760" y="3192"/>
                    <a:pt x="1702" y="3192"/>
                  </a:cubicBezTo>
                  <a:cubicBezTo>
                    <a:pt x="2645" y="3192"/>
                    <a:pt x="3404" y="2493"/>
                    <a:pt x="3404" y="1612"/>
                  </a:cubicBezTo>
                  <a:cubicBezTo>
                    <a:pt x="3404" y="70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4" name="Google Shape;33164;p14"/>
            <p:cNvSpPr/>
            <p:nvPr/>
          </p:nvSpPr>
          <p:spPr>
            <a:xfrm>
              <a:off x="460000" y="488900"/>
              <a:ext cx="83625" cy="79050"/>
            </a:xfrm>
            <a:custGeom>
              <a:avLst/>
              <a:gdLst/>
              <a:ahLst/>
              <a:cxnLst/>
              <a:rect l="l" t="t" r="r" b="b"/>
              <a:pathLst>
                <a:path w="3345" h="3162" extrusionOk="0">
                  <a:moveTo>
                    <a:pt x="1672" y="0"/>
                  </a:moveTo>
                  <a:cubicBezTo>
                    <a:pt x="760" y="0"/>
                    <a:pt x="1" y="700"/>
                    <a:pt x="1" y="1581"/>
                  </a:cubicBezTo>
                  <a:cubicBezTo>
                    <a:pt x="1" y="2463"/>
                    <a:pt x="760" y="3162"/>
                    <a:pt x="1672" y="3162"/>
                  </a:cubicBezTo>
                  <a:cubicBezTo>
                    <a:pt x="2615" y="3162"/>
                    <a:pt x="3344" y="2463"/>
                    <a:pt x="3344" y="1581"/>
                  </a:cubicBezTo>
                  <a:cubicBezTo>
                    <a:pt x="3344" y="700"/>
                    <a:pt x="2615"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5" name="Google Shape;33165;p14"/>
            <p:cNvSpPr/>
            <p:nvPr/>
          </p:nvSpPr>
          <p:spPr>
            <a:xfrm>
              <a:off x="460750" y="589200"/>
              <a:ext cx="82100" cy="76775"/>
            </a:xfrm>
            <a:custGeom>
              <a:avLst/>
              <a:gdLst/>
              <a:ahLst/>
              <a:cxnLst/>
              <a:rect l="l" t="t" r="r" b="b"/>
              <a:pathLst>
                <a:path w="3284" h="3071" extrusionOk="0">
                  <a:moveTo>
                    <a:pt x="1642" y="1"/>
                  </a:moveTo>
                  <a:cubicBezTo>
                    <a:pt x="730" y="1"/>
                    <a:pt x="1" y="669"/>
                    <a:pt x="1" y="1520"/>
                  </a:cubicBezTo>
                  <a:cubicBezTo>
                    <a:pt x="1" y="2372"/>
                    <a:pt x="730" y="3071"/>
                    <a:pt x="1642" y="3071"/>
                  </a:cubicBezTo>
                  <a:cubicBezTo>
                    <a:pt x="2554" y="3071"/>
                    <a:pt x="3284" y="2372"/>
                    <a:pt x="3284" y="1520"/>
                  </a:cubicBezTo>
                  <a:cubicBezTo>
                    <a:pt x="3284" y="669"/>
                    <a:pt x="2554" y="1"/>
                    <a:pt x="1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6" name="Google Shape;33166;p14"/>
            <p:cNvSpPr/>
            <p:nvPr/>
          </p:nvSpPr>
          <p:spPr>
            <a:xfrm>
              <a:off x="461525" y="688750"/>
              <a:ext cx="80575" cy="76025"/>
            </a:xfrm>
            <a:custGeom>
              <a:avLst/>
              <a:gdLst/>
              <a:ahLst/>
              <a:cxnLst/>
              <a:rect l="l" t="t" r="r" b="b"/>
              <a:pathLst>
                <a:path w="3223" h="3041" extrusionOk="0">
                  <a:moveTo>
                    <a:pt x="1611" y="1"/>
                  </a:moveTo>
                  <a:cubicBezTo>
                    <a:pt x="730" y="1"/>
                    <a:pt x="0" y="669"/>
                    <a:pt x="0" y="1520"/>
                  </a:cubicBezTo>
                  <a:cubicBezTo>
                    <a:pt x="0" y="2341"/>
                    <a:pt x="730" y="3040"/>
                    <a:pt x="1611" y="3040"/>
                  </a:cubicBezTo>
                  <a:cubicBezTo>
                    <a:pt x="2493" y="3040"/>
                    <a:pt x="3222" y="2341"/>
                    <a:pt x="3222" y="1520"/>
                  </a:cubicBezTo>
                  <a:cubicBezTo>
                    <a:pt x="3222" y="669"/>
                    <a:pt x="2493" y="1"/>
                    <a:pt x="16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7" name="Google Shape;33167;p14"/>
            <p:cNvSpPr/>
            <p:nvPr/>
          </p:nvSpPr>
          <p:spPr>
            <a:xfrm>
              <a:off x="462275" y="788300"/>
              <a:ext cx="79050" cy="74500"/>
            </a:xfrm>
            <a:custGeom>
              <a:avLst/>
              <a:gdLst/>
              <a:ahLst/>
              <a:cxnLst/>
              <a:rect l="l" t="t" r="r" b="b"/>
              <a:pathLst>
                <a:path w="3162" h="2980" extrusionOk="0">
                  <a:moveTo>
                    <a:pt x="1581" y="0"/>
                  </a:moveTo>
                  <a:cubicBezTo>
                    <a:pt x="700" y="0"/>
                    <a:pt x="1" y="669"/>
                    <a:pt x="1" y="1490"/>
                  </a:cubicBezTo>
                  <a:cubicBezTo>
                    <a:pt x="1" y="2310"/>
                    <a:pt x="700" y="2979"/>
                    <a:pt x="1581" y="2979"/>
                  </a:cubicBezTo>
                  <a:cubicBezTo>
                    <a:pt x="2463" y="2979"/>
                    <a:pt x="3162" y="2310"/>
                    <a:pt x="3162" y="1490"/>
                  </a:cubicBezTo>
                  <a:cubicBezTo>
                    <a:pt x="3162" y="66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8" name="Google Shape;33168;p14"/>
            <p:cNvSpPr/>
            <p:nvPr/>
          </p:nvSpPr>
          <p:spPr>
            <a:xfrm>
              <a:off x="463800" y="888600"/>
              <a:ext cx="76025" cy="72225"/>
            </a:xfrm>
            <a:custGeom>
              <a:avLst/>
              <a:gdLst/>
              <a:ahLst/>
              <a:cxnLst/>
              <a:rect l="l" t="t" r="r" b="b"/>
              <a:pathLst>
                <a:path w="3041" h="2889" extrusionOk="0">
                  <a:moveTo>
                    <a:pt x="1520" y="1"/>
                  </a:moveTo>
                  <a:cubicBezTo>
                    <a:pt x="669" y="1"/>
                    <a:pt x="1" y="639"/>
                    <a:pt x="1" y="1460"/>
                  </a:cubicBezTo>
                  <a:cubicBezTo>
                    <a:pt x="1" y="2250"/>
                    <a:pt x="669" y="2888"/>
                    <a:pt x="1520" y="2888"/>
                  </a:cubicBezTo>
                  <a:cubicBezTo>
                    <a:pt x="2371" y="2888"/>
                    <a:pt x="3040" y="2250"/>
                    <a:pt x="3040" y="146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9" name="Google Shape;33169;p14"/>
            <p:cNvSpPr/>
            <p:nvPr/>
          </p:nvSpPr>
          <p:spPr>
            <a:xfrm>
              <a:off x="463800" y="988150"/>
              <a:ext cx="76025" cy="71450"/>
            </a:xfrm>
            <a:custGeom>
              <a:avLst/>
              <a:gdLst/>
              <a:ahLst/>
              <a:cxnLst/>
              <a:rect l="l" t="t" r="r" b="b"/>
              <a:pathLst>
                <a:path w="3041" h="2858" extrusionOk="0">
                  <a:moveTo>
                    <a:pt x="1520" y="0"/>
                  </a:moveTo>
                  <a:cubicBezTo>
                    <a:pt x="669" y="0"/>
                    <a:pt x="1" y="639"/>
                    <a:pt x="1" y="1429"/>
                  </a:cubicBezTo>
                  <a:cubicBezTo>
                    <a:pt x="1" y="2219"/>
                    <a:pt x="669" y="2858"/>
                    <a:pt x="1520" y="2858"/>
                  </a:cubicBezTo>
                  <a:cubicBezTo>
                    <a:pt x="2371" y="2858"/>
                    <a:pt x="3040" y="2219"/>
                    <a:pt x="3040" y="1429"/>
                  </a:cubicBezTo>
                  <a:cubicBezTo>
                    <a:pt x="3040" y="63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0" name="Google Shape;33170;p14"/>
            <p:cNvSpPr/>
            <p:nvPr/>
          </p:nvSpPr>
          <p:spPr>
            <a:xfrm>
              <a:off x="465325" y="1088450"/>
              <a:ext cx="72975" cy="69175"/>
            </a:xfrm>
            <a:custGeom>
              <a:avLst/>
              <a:gdLst/>
              <a:ahLst/>
              <a:cxnLst/>
              <a:rect l="l" t="t" r="r" b="b"/>
              <a:pathLst>
                <a:path w="2919" h="2767" extrusionOk="0">
                  <a:moveTo>
                    <a:pt x="1459" y="1"/>
                  </a:moveTo>
                  <a:cubicBezTo>
                    <a:pt x="639" y="1"/>
                    <a:pt x="0" y="609"/>
                    <a:pt x="0" y="1368"/>
                  </a:cubicBezTo>
                  <a:cubicBezTo>
                    <a:pt x="0" y="2159"/>
                    <a:pt x="639" y="2767"/>
                    <a:pt x="1459" y="2767"/>
                  </a:cubicBezTo>
                  <a:cubicBezTo>
                    <a:pt x="2280" y="2767"/>
                    <a:pt x="2918" y="2159"/>
                    <a:pt x="2918" y="1368"/>
                  </a:cubicBezTo>
                  <a:cubicBezTo>
                    <a:pt x="2918" y="609"/>
                    <a:pt x="2280" y="1"/>
                    <a:pt x="1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1" name="Google Shape;33171;p14"/>
            <p:cNvSpPr/>
            <p:nvPr/>
          </p:nvSpPr>
          <p:spPr>
            <a:xfrm>
              <a:off x="465325" y="1188000"/>
              <a:ext cx="72975" cy="68425"/>
            </a:xfrm>
            <a:custGeom>
              <a:avLst/>
              <a:gdLst/>
              <a:ahLst/>
              <a:cxnLst/>
              <a:rect l="l" t="t" r="r" b="b"/>
              <a:pathLst>
                <a:path w="2919" h="2737" extrusionOk="0">
                  <a:moveTo>
                    <a:pt x="1459" y="0"/>
                  </a:moveTo>
                  <a:cubicBezTo>
                    <a:pt x="669" y="0"/>
                    <a:pt x="0" y="608"/>
                    <a:pt x="0" y="1368"/>
                  </a:cubicBezTo>
                  <a:cubicBezTo>
                    <a:pt x="0" y="2128"/>
                    <a:pt x="669" y="2736"/>
                    <a:pt x="1459" y="2736"/>
                  </a:cubicBezTo>
                  <a:cubicBezTo>
                    <a:pt x="2250" y="2736"/>
                    <a:pt x="2918" y="2128"/>
                    <a:pt x="2918" y="1368"/>
                  </a:cubicBezTo>
                  <a:cubicBezTo>
                    <a:pt x="2918" y="608"/>
                    <a:pt x="225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2" name="Google Shape;33172;p14"/>
            <p:cNvSpPr/>
            <p:nvPr/>
          </p:nvSpPr>
          <p:spPr>
            <a:xfrm>
              <a:off x="466850" y="1287550"/>
              <a:ext cx="69925" cy="66900"/>
            </a:xfrm>
            <a:custGeom>
              <a:avLst/>
              <a:gdLst/>
              <a:ahLst/>
              <a:cxnLst/>
              <a:rect l="l" t="t" r="r" b="b"/>
              <a:pathLst>
                <a:path w="2797" h="2676" extrusionOk="0">
                  <a:moveTo>
                    <a:pt x="1398" y="0"/>
                  </a:moveTo>
                  <a:cubicBezTo>
                    <a:pt x="608" y="0"/>
                    <a:pt x="0" y="608"/>
                    <a:pt x="0" y="1338"/>
                  </a:cubicBezTo>
                  <a:cubicBezTo>
                    <a:pt x="0" y="2067"/>
                    <a:pt x="608" y="2675"/>
                    <a:pt x="1398" y="2675"/>
                  </a:cubicBezTo>
                  <a:cubicBezTo>
                    <a:pt x="2189" y="2675"/>
                    <a:pt x="2797" y="2067"/>
                    <a:pt x="2797" y="1338"/>
                  </a:cubicBezTo>
                  <a:cubicBezTo>
                    <a:pt x="2797" y="608"/>
                    <a:pt x="2189" y="0"/>
                    <a:pt x="13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3" name="Google Shape;33173;p14"/>
            <p:cNvSpPr/>
            <p:nvPr/>
          </p:nvSpPr>
          <p:spPr>
            <a:xfrm>
              <a:off x="467600" y="1387850"/>
              <a:ext cx="68425" cy="64625"/>
            </a:xfrm>
            <a:custGeom>
              <a:avLst/>
              <a:gdLst/>
              <a:ahLst/>
              <a:cxnLst/>
              <a:rect l="l" t="t" r="r" b="b"/>
              <a:pathLst>
                <a:path w="2737" h="2585" extrusionOk="0">
                  <a:moveTo>
                    <a:pt x="1368" y="0"/>
                  </a:moveTo>
                  <a:cubicBezTo>
                    <a:pt x="608" y="0"/>
                    <a:pt x="1" y="578"/>
                    <a:pt x="1" y="1307"/>
                  </a:cubicBezTo>
                  <a:cubicBezTo>
                    <a:pt x="1" y="2007"/>
                    <a:pt x="608" y="2584"/>
                    <a:pt x="1368" y="2584"/>
                  </a:cubicBezTo>
                  <a:cubicBezTo>
                    <a:pt x="2128" y="2584"/>
                    <a:pt x="2736" y="2007"/>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4" name="Google Shape;33174;p14"/>
            <p:cNvSpPr/>
            <p:nvPr/>
          </p:nvSpPr>
          <p:spPr>
            <a:xfrm>
              <a:off x="468350" y="1487400"/>
              <a:ext cx="66900" cy="63850"/>
            </a:xfrm>
            <a:custGeom>
              <a:avLst/>
              <a:gdLst/>
              <a:ahLst/>
              <a:cxnLst/>
              <a:rect l="l" t="t" r="r" b="b"/>
              <a:pathLst>
                <a:path w="2676" h="2554" extrusionOk="0">
                  <a:moveTo>
                    <a:pt x="1338" y="0"/>
                  </a:moveTo>
                  <a:cubicBezTo>
                    <a:pt x="609" y="0"/>
                    <a:pt x="1" y="578"/>
                    <a:pt x="1" y="1277"/>
                  </a:cubicBezTo>
                  <a:cubicBezTo>
                    <a:pt x="1" y="1976"/>
                    <a:pt x="609" y="2554"/>
                    <a:pt x="1338" y="2554"/>
                  </a:cubicBezTo>
                  <a:cubicBezTo>
                    <a:pt x="2068" y="2554"/>
                    <a:pt x="2676" y="1976"/>
                    <a:pt x="2676" y="1277"/>
                  </a:cubicBezTo>
                  <a:cubicBezTo>
                    <a:pt x="2676" y="578"/>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5" name="Google Shape;33175;p14"/>
            <p:cNvSpPr/>
            <p:nvPr/>
          </p:nvSpPr>
          <p:spPr>
            <a:xfrm>
              <a:off x="469125" y="1587700"/>
              <a:ext cx="65375" cy="61575"/>
            </a:xfrm>
            <a:custGeom>
              <a:avLst/>
              <a:gdLst/>
              <a:ahLst/>
              <a:cxnLst/>
              <a:rect l="l" t="t" r="r" b="b"/>
              <a:pathLst>
                <a:path w="2615" h="2463" extrusionOk="0">
                  <a:moveTo>
                    <a:pt x="1307" y="0"/>
                  </a:moveTo>
                  <a:cubicBezTo>
                    <a:pt x="578" y="0"/>
                    <a:pt x="0" y="548"/>
                    <a:pt x="0" y="1216"/>
                  </a:cubicBezTo>
                  <a:cubicBezTo>
                    <a:pt x="0" y="1915"/>
                    <a:pt x="578" y="2463"/>
                    <a:pt x="1307" y="2463"/>
                  </a:cubicBezTo>
                  <a:cubicBezTo>
                    <a:pt x="2037" y="2463"/>
                    <a:pt x="2614" y="1915"/>
                    <a:pt x="2614" y="1216"/>
                  </a:cubicBezTo>
                  <a:cubicBezTo>
                    <a:pt x="2614" y="54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6" name="Google Shape;33176;p14"/>
            <p:cNvSpPr/>
            <p:nvPr/>
          </p:nvSpPr>
          <p:spPr>
            <a:xfrm>
              <a:off x="469875" y="1687250"/>
              <a:ext cx="63850" cy="60050"/>
            </a:xfrm>
            <a:custGeom>
              <a:avLst/>
              <a:gdLst/>
              <a:ahLst/>
              <a:cxnLst/>
              <a:rect l="l" t="t" r="r" b="b"/>
              <a:pathLst>
                <a:path w="2554" h="2402" extrusionOk="0">
                  <a:moveTo>
                    <a:pt x="1277" y="0"/>
                  </a:moveTo>
                  <a:cubicBezTo>
                    <a:pt x="578" y="0"/>
                    <a:pt x="1" y="547"/>
                    <a:pt x="1" y="1216"/>
                  </a:cubicBezTo>
                  <a:cubicBezTo>
                    <a:pt x="1" y="1885"/>
                    <a:pt x="578" y="2402"/>
                    <a:pt x="1277" y="2402"/>
                  </a:cubicBezTo>
                  <a:cubicBezTo>
                    <a:pt x="1976" y="2402"/>
                    <a:pt x="2554" y="1885"/>
                    <a:pt x="2554" y="1216"/>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7" name="Google Shape;33177;p14"/>
            <p:cNvSpPr/>
            <p:nvPr/>
          </p:nvSpPr>
          <p:spPr>
            <a:xfrm>
              <a:off x="470650" y="1786800"/>
              <a:ext cx="62325" cy="59275"/>
            </a:xfrm>
            <a:custGeom>
              <a:avLst/>
              <a:gdLst/>
              <a:ahLst/>
              <a:cxnLst/>
              <a:rect l="l" t="t" r="r" b="b"/>
              <a:pathLst>
                <a:path w="2493" h="2371" extrusionOk="0">
                  <a:moveTo>
                    <a:pt x="1246" y="0"/>
                  </a:moveTo>
                  <a:cubicBezTo>
                    <a:pt x="547" y="0"/>
                    <a:pt x="0" y="547"/>
                    <a:pt x="0" y="1186"/>
                  </a:cubicBezTo>
                  <a:cubicBezTo>
                    <a:pt x="0" y="1854"/>
                    <a:pt x="547" y="2371"/>
                    <a:pt x="1246" y="2371"/>
                  </a:cubicBezTo>
                  <a:cubicBezTo>
                    <a:pt x="1945" y="2371"/>
                    <a:pt x="2493" y="1854"/>
                    <a:pt x="2493" y="1186"/>
                  </a:cubicBezTo>
                  <a:cubicBezTo>
                    <a:pt x="2493" y="547"/>
                    <a:pt x="194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8" name="Google Shape;33178;p14"/>
            <p:cNvSpPr/>
            <p:nvPr/>
          </p:nvSpPr>
          <p:spPr>
            <a:xfrm>
              <a:off x="471400" y="1887100"/>
              <a:ext cx="60825" cy="57775"/>
            </a:xfrm>
            <a:custGeom>
              <a:avLst/>
              <a:gdLst/>
              <a:ahLst/>
              <a:cxnLst/>
              <a:rect l="l" t="t" r="r" b="b"/>
              <a:pathLst>
                <a:path w="2433" h="2311" extrusionOk="0">
                  <a:moveTo>
                    <a:pt x="1216" y="0"/>
                  </a:moveTo>
                  <a:cubicBezTo>
                    <a:pt x="548" y="0"/>
                    <a:pt x="0" y="517"/>
                    <a:pt x="0" y="1155"/>
                  </a:cubicBezTo>
                  <a:cubicBezTo>
                    <a:pt x="0" y="1794"/>
                    <a:pt x="548" y="2310"/>
                    <a:pt x="1216" y="2310"/>
                  </a:cubicBezTo>
                  <a:cubicBezTo>
                    <a:pt x="1885" y="2310"/>
                    <a:pt x="2432" y="1794"/>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9" name="Google Shape;33179;p14"/>
            <p:cNvSpPr/>
            <p:nvPr/>
          </p:nvSpPr>
          <p:spPr>
            <a:xfrm>
              <a:off x="472150" y="1986650"/>
              <a:ext cx="59300" cy="56250"/>
            </a:xfrm>
            <a:custGeom>
              <a:avLst/>
              <a:gdLst/>
              <a:ahLst/>
              <a:cxnLst/>
              <a:rect l="l" t="t" r="r" b="b"/>
              <a:pathLst>
                <a:path w="2372" h="2250" extrusionOk="0">
                  <a:moveTo>
                    <a:pt x="1186" y="0"/>
                  </a:moveTo>
                  <a:cubicBezTo>
                    <a:pt x="548" y="0"/>
                    <a:pt x="1" y="517"/>
                    <a:pt x="1" y="1125"/>
                  </a:cubicBezTo>
                  <a:cubicBezTo>
                    <a:pt x="1" y="1733"/>
                    <a:pt x="548" y="2249"/>
                    <a:pt x="1186" y="2249"/>
                  </a:cubicBezTo>
                  <a:cubicBezTo>
                    <a:pt x="1825" y="2249"/>
                    <a:pt x="2372" y="1733"/>
                    <a:pt x="2372" y="1125"/>
                  </a:cubicBezTo>
                  <a:cubicBezTo>
                    <a:pt x="2372"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0" name="Google Shape;33180;p14"/>
            <p:cNvSpPr/>
            <p:nvPr/>
          </p:nvSpPr>
          <p:spPr>
            <a:xfrm>
              <a:off x="472925" y="2086175"/>
              <a:ext cx="57775" cy="55500"/>
            </a:xfrm>
            <a:custGeom>
              <a:avLst/>
              <a:gdLst/>
              <a:ahLst/>
              <a:cxnLst/>
              <a:rect l="l" t="t" r="r" b="b"/>
              <a:pathLst>
                <a:path w="2311" h="2220" extrusionOk="0">
                  <a:moveTo>
                    <a:pt x="1155" y="1"/>
                  </a:moveTo>
                  <a:cubicBezTo>
                    <a:pt x="517" y="1"/>
                    <a:pt x="0" y="487"/>
                    <a:pt x="0" y="1095"/>
                  </a:cubicBezTo>
                  <a:cubicBezTo>
                    <a:pt x="0" y="1703"/>
                    <a:pt x="517" y="2220"/>
                    <a:pt x="1155" y="2220"/>
                  </a:cubicBezTo>
                  <a:cubicBezTo>
                    <a:pt x="1794" y="2220"/>
                    <a:pt x="2310" y="1703"/>
                    <a:pt x="2310" y="1095"/>
                  </a:cubicBezTo>
                  <a:cubicBezTo>
                    <a:pt x="2310" y="487"/>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1" name="Google Shape;33181;p14"/>
            <p:cNvSpPr/>
            <p:nvPr/>
          </p:nvSpPr>
          <p:spPr>
            <a:xfrm>
              <a:off x="473675" y="2186500"/>
              <a:ext cx="56250" cy="53200"/>
            </a:xfrm>
            <a:custGeom>
              <a:avLst/>
              <a:gdLst/>
              <a:ahLst/>
              <a:cxnLst/>
              <a:rect l="l" t="t" r="r" b="b"/>
              <a:pathLst>
                <a:path w="2250" h="2128" extrusionOk="0">
                  <a:moveTo>
                    <a:pt x="1125" y="0"/>
                  </a:moveTo>
                  <a:cubicBezTo>
                    <a:pt x="487" y="0"/>
                    <a:pt x="1" y="456"/>
                    <a:pt x="1" y="1064"/>
                  </a:cubicBezTo>
                  <a:cubicBezTo>
                    <a:pt x="1" y="1642"/>
                    <a:pt x="487" y="2128"/>
                    <a:pt x="1125" y="2128"/>
                  </a:cubicBezTo>
                  <a:cubicBezTo>
                    <a:pt x="1764" y="2128"/>
                    <a:pt x="2250" y="1642"/>
                    <a:pt x="2250" y="1064"/>
                  </a:cubicBezTo>
                  <a:cubicBezTo>
                    <a:pt x="2250" y="456"/>
                    <a:pt x="176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2" name="Google Shape;33182;p14"/>
            <p:cNvSpPr/>
            <p:nvPr/>
          </p:nvSpPr>
          <p:spPr>
            <a:xfrm>
              <a:off x="474450" y="2286800"/>
              <a:ext cx="54725" cy="50925"/>
            </a:xfrm>
            <a:custGeom>
              <a:avLst/>
              <a:gdLst/>
              <a:ahLst/>
              <a:cxnLst/>
              <a:rect l="l" t="t" r="r" b="b"/>
              <a:pathLst>
                <a:path w="2189" h="2037" extrusionOk="0">
                  <a:moveTo>
                    <a:pt x="1094" y="0"/>
                  </a:moveTo>
                  <a:cubicBezTo>
                    <a:pt x="486" y="0"/>
                    <a:pt x="0" y="456"/>
                    <a:pt x="0" y="1003"/>
                  </a:cubicBezTo>
                  <a:cubicBezTo>
                    <a:pt x="0" y="1581"/>
                    <a:pt x="486" y="2037"/>
                    <a:pt x="1094" y="2037"/>
                  </a:cubicBezTo>
                  <a:cubicBezTo>
                    <a:pt x="1702" y="2037"/>
                    <a:pt x="2189" y="1581"/>
                    <a:pt x="2189" y="1003"/>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3" name="Google Shape;33183;p14"/>
            <p:cNvSpPr/>
            <p:nvPr/>
          </p:nvSpPr>
          <p:spPr>
            <a:xfrm>
              <a:off x="475200" y="2385575"/>
              <a:ext cx="53225" cy="50950"/>
            </a:xfrm>
            <a:custGeom>
              <a:avLst/>
              <a:gdLst/>
              <a:ahLst/>
              <a:cxnLst/>
              <a:rect l="l" t="t" r="r" b="b"/>
              <a:pathLst>
                <a:path w="2129" h="2038" extrusionOk="0">
                  <a:moveTo>
                    <a:pt x="1064" y="1"/>
                  </a:moveTo>
                  <a:cubicBezTo>
                    <a:pt x="487" y="1"/>
                    <a:pt x="0" y="457"/>
                    <a:pt x="0" y="1034"/>
                  </a:cubicBezTo>
                  <a:cubicBezTo>
                    <a:pt x="0" y="1581"/>
                    <a:pt x="487" y="2037"/>
                    <a:pt x="1064" y="2037"/>
                  </a:cubicBezTo>
                  <a:cubicBezTo>
                    <a:pt x="1672" y="2037"/>
                    <a:pt x="2128" y="1581"/>
                    <a:pt x="2128" y="1034"/>
                  </a:cubicBezTo>
                  <a:cubicBezTo>
                    <a:pt x="212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4" name="Google Shape;33184;p14"/>
            <p:cNvSpPr/>
            <p:nvPr/>
          </p:nvSpPr>
          <p:spPr>
            <a:xfrm>
              <a:off x="475950" y="2485900"/>
              <a:ext cx="51700" cy="48650"/>
            </a:xfrm>
            <a:custGeom>
              <a:avLst/>
              <a:gdLst/>
              <a:ahLst/>
              <a:cxnLst/>
              <a:rect l="l" t="t" r="r" b="b"/>
              <a:pathLst>
                <a:path w="2068" h="1946" extrusionOk="0">
                  <a:moveTo>
                    <a:pt x="1034" y="0"/>
                  </a:moveTo>
                  <a:cubicBezTo>
                    <a:pt x="457" y="0"/>
                    <a:pt x="1" y="426"/>
                    <a:pt x="1" y="973"/>
                  </a:cubicBezTo>
                  <a:cubicBezTo>
                    <a:pt x="1" y="1520"/>
                    <a:pt x="457" y="1945"/>
                    <a:pt x="1034" y="1945"/>
                  </a:cubicBezTo>
                  <a:cubicBezTo>
                    <a:pt x="1612" y="1945"/>
                    <a:pt x="2068" y="1520"/>
                    <a:pt x="2068" y="973"/>
                  </a:cubicBezTo>
                  <a:cubicBezTo>
                    <a:pt x="2068" y="42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5" name="Google Shape;33185;p14"/>
            <p:cNvSpPr/>
            <p:nvPr/>
          </p:nvSpPr>
          <p:spPr>
            <a:xfrm>
              <a:off x="476725" y="2585425"/>
              <a:ext cx="50175" cy="47900"/>
            </a:xfrm>
            <a:custGeom>
              <a:avLst/>
              <a:gdLst/>
              <a:ahLst/>
              <a:cxnLst/>
              <a:rect l="l" t="t" r="r" b="b"/>
              <a:pathLst>
                <a:path w="2007" h="1916" extrusionOk="0">
                  <a:moveTo>
                    <a:pt x="1003" y="1"/>
                  </a:moveTo>
                  <a:cubicBezTo>
                    <a:pt x="456" y="1"/>
                    <a:pt x="0" y="426"/>
                    <a:pt x="0" y="943"/>
                  </a:cubicBezTo>
                  <a:cubicBezTo>
                    <a:pt x="0" y="1490"/>
                    <a:pt x="456" y="1916"/>
                    <a:pt x="1003" y="1916"/>
                  </a:cubicBezTo>
                  <a:cubicBezTo>
                    <a:pt x="1550" y="1916"/>
                    <a:pt x="2006" y="1490"/>
                    <a:pt x="2006" y="943"/>
                  </a:cubicBezTo>
                  <a:cubicBezTo>
                    <a:pt x="2006" y="426"/>
                    <a:pt x="155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6" name="Google Shape;33186;p14"/>
            <p:cNvSpPr/>
            <p:nvPr/>
          </p:nvSpPr>
          <p:spPr>
            <a:xfrm>
              <a:off x="477475" y="2685750"/>
              <a:ext cx="48650" cy="45600"/>
            </a:xfrm>
            <a:custGeom>
              <a:avLst/>
              <a:gdLst/>
              <a:ahLst/>
              <a:cxnLst/>
              <a:rect l="l" t="t" r="r" b="b"/>
              <a:pathLst>
                <a:path w="1946" h="1824" extrusionOk="0">
                  <a:moveTo>
                    <a:pt x="973" y="0"/>
                  </a:moveTo>
                  <a:cubicBezTo>
                    <a:pt x="426" y="0"/>
                    <a:pt x="1" y="395"/>
                    <a:pt x="1" y="912"/>
                  </a:cubicBezTo>
                  <a:cubicBezTo>
                    <a:pt x="1" y="1398"/>
                    <a:pt x="426" y="1824"/>
                    <a:pt x="973" y="1824"/>
                  </a:cubicBezTo>
                  <a:cubicBezTo>
                    <a:pt x="1520" y="1824"/>
                    <a:pt x="1946" y="1398"/>
                    <a:pt x="1946" y="912"/>
                  </a:cubicBezTo>
                  <a:cubicBezTo>
                    <a:pt x="194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7" name="Google Shape;33187;p14"/>
            <p:cNvSpPr/>
            <p:nvPr/>
          </p:nvSpPr>
          <p:spPr>
            <a:xfrm>
              <a:off x="478250" y="2785275"/>
              <a:ext cx="47125" cy="44875"/>
            </a:xfrm>
            <a:custGeom>
              <a:avLst/>
              <a:gdLst/>
              <a:ahLst/>
              <a:cxnLst/>
              <a:rect l="l" t="t" r="r" b="b"/>
              <a:pathLst>
                <a:path w="1885" h="1795" extrusionOk="0">
                  <a:moveTo>
                    <a:pt x="942" y="1"/>
                  </a:moveTo>
                  <a:cubicBezTo>
                    <a:pt x="426" y="1"/>
                    <a:pt x="0" y="396"/>
                    <a:pt x="0" y="882"/>
                  </a:cubicBezTo>
                  <a:cubicBezTo>
                    <a:pt x="0" y="1369"/>
                    <a:pt x="426" y="1794"/>
                    <a:pt x="942" y="1794"/>
                  </a:cubicBezTo>
                  <a:cubicBezTo>
                    <a:pt x="1459" y="1794"/>
                    <a:pt x="1885" y="1369"/>
                    <a:pt x="1885" y="882"/>
                  </a:cubicBezTo>
                  <a:cubicBezTo>
                    <a:pt x="1885" y="396"/>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8" name="Google Shape;33188;p14"/>
            <p:cNvSpPr/>
            <p:nvPr/>
          </p:nvSpPr>
          <p:spPr>
            <a:xfrm>
              <a:off x="479000" y="2884825"/>
              <a:ext cx="45625" cy="43350"/>
            </a:xfrm>
            <a:custGeom>
              <a:avLst/>
              <a:gdLst/>
              <a:ahLst/>
              <a:cxnLst/>
              <a:rect l="l" t="t" r="r" b="b"/>
              <a:pathLst>
                <a:path w="1825" h="1734" extrusionOk="0">
                  <a:moveTo>
                    <a:pt x="912" y="1"/>
                  </a:moveTo>
                  <a:cubicBezTo>
                    <a:pt x="396" y="1"/>
                    <a:pt x="0" y="396"/>
                    <a:pt x="0" y="882"/>
                  </a:cubicBezTo>
                  <a:cubicBezTo>
                    <a:pt x="0" y="1338"/>
                    <a:pt x="396" y="1733"/>
                    <a:pt x="912" y="1733"/>
                  </a:cubicBezTo>
                  <a:cubicBezTo>
                    <a:pt x="1429" y="1733"/>
                    <a:pt x="1824" y="133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9" name="Google Shape;33189;p14"/>
            <p:cNvSpPr/>
            <p:nvPr/>
          </p:nvSpPr>
          <p:spPr>
            <a:xfrm>
              <a:off x="479750" y="2985125"/>
              <a:ext cx="44100" cy="41075"/>
            </a:xfrm>
            <a:custGeom>
              <a:avLst/>
              <a:gdLst/>
              <a:ahLst/>
              <a:cxnLst/>
              <a:rect l="l" t="t" r="r" b="b"/>
              <a:pathLst>
                <a:path w="1764" h="1643" extrusionOk="0">
                  <a:moveTo>
                    <a:pt x="882" y="1"/>
                  </a:moveTo>
                  <a:cubicBezTo>
                    <a:pt x="396" y="1"/>
                    <a:pt x="1" y="366"/>
                    <a:pt x="1" y="822"/>
                  </a:cubicBezTo>
                  <a:cubicBezTo>
                    <a:pt x="1" y="1278"/>
                    <a:pt x="396" y="1642"/>
                    <a:pt x="882" y="1642"/>
                  </a:cubicBezTo>
                  <a:cubicBezTo>
                    <a:pt x="1369" y="1642"/>
                    <a:pt x="1764" y="1278"/>
                    <a:pt x="1764" y="822"/>
                  </a:cubicBezTo>
                  <a:cubicBezTo>
                    <a:pt x="1764" y="366"/>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0" name="Google Shape;33190;p14"/>
            <p:cNvSpPr/>
            <p:nvPr/>
          </p:nvSpPr>
          <p:spPr>
            <a:xfrm>
              <a:off x="480525" y="3084675"/>
              <a:ext cx="42575" cy="40300"/>
            </a:xfrm>
            <a:custGeom>
              <a:avLst/>
              <a:gdLst/>
              <a:ahLst/>
              <a:cxnLst/>
              <a:rect l="l" t="t" r="r" b="b"/>
              <a:pathLst>
                <a:path w="1703" h="1612" extrusionOk="0">
                  <a:moveTo>
                    <a:pt x="851" y="1"/>
                  </a:moveTo>
                  <a:cubicBezTo>
                    <a:pt x="365" y="1"/>
                    <a:pt x="0" y="366"/>
                    <a:pt x="0" y="791"/>
                  </a:cubicBezTo>
                  <a:cubicBezTo>
                    <a:pt x="0" y="1247"/>
                    <a:pt x="365" y="1612"/>
                    <a:pt x="851" y="1612"/>
                  </a:cubicBezTo>
                  <a:cubicBezTo>
                    <a:pt x="1338" y="1612"/>
                    <a:pt x="1702" y="1247"/>
                    <a:pt x="1702" y="791"/>
                  </a:cubicBezTo>
                  <a:cubicBezTo>
                    <a:pt x="1702" y="366"/>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1" name="Google Shape;33191;p14"/>
            <p:cNvSpPr/>
            <p:nvPr/>
          </p:nvSpPr>
          <p:spPr>
            <a:xfrm>
              <a:off x="481275" y="3184225"/>
              <a:ext cx="41050" cy="39550"/>
            </a:xfrm>
            <a:custGeom>
              <a:avLst/>
              <a:gdLst/>
              <a:ahLst/>
              <a:cxnLst/>
              <a:rect l="l" t="t" r="r" b="b"/>
              <a:pathLst>
                <a:path w="1642" h="1582" extrusionOk="0">
                  <a:moveTo>
                    <a:pt x="821" y="1"/>
                  </a:moveTo>
                  <a:cubicBezTo>
                    <a:pt x="365" y="1"/>
                    <a:pt x="1" y="365"/>
                    <a:pt x="1" y="791"/>
                  </a:cubicBezTo>
                  <a:cubicBezTo>
                    <a:pt x="1" y="1216"/>
                    <a:pt x="365" y="1581"/>
                    <a:pt x="821" y="1581"/>
                  </a:cubicBezTo>
                  <a:cubicBezTo>
                    <a:pt x="1277" y="1581"/>
                    <a:pt x="1642" y="1216"/>
                    <a:pt x="1642" y="791"/>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2" name="Google Shape;33192;p14"/>
            <p:cNvSpPr/>
            <p:nvPr/>
          </p:nvSpPr>
          <p:spPr>
            <a:xfrm>
              <a:off x="482050" y="3283775"/>
              <a:ext cx="39525" cy="38025"/>
            </a:xfrm>
            <a:custGeom>
              <a:avLst/>
              <a:gdLst/>
              <a:ahLst/>
              <a:cxnLst/>
              <a:rect l="l" t="t" r="r" b="b"/>
              <a:pathLst>
                <a:path w="1581" h="1521" extrusionOk="0">
                  <a:moveTo>
                    <a:pt x="790" y="0"/>
                  </a:moveTo>
                  <a:cubicBezTo>
                    <a:pt x="334" y="0"/>
                    <a:pt x="0" y="335"/>
                    <a:pt x="0" y="760"/>
                  </a:cubicBezTo>
                  <a:cubicBezTo>
                    <a:pt x="0" y="1186"/>
                    <a:pt x="334" y="1520"/>
                    <a:pt x="790" y="1520"/>
                  </a:cubicBezTo>
                  <a:cubicBezTo>
                    <a:pt x="1246" y="1520"/>
                    <a:pt x="1581" y="1186"/>
                    <a:pt x="1581" y="760"/>
                  </a:cubicBezTo>
                  <a:cubicBezTo>
                    <a:pt x="1581" y="335"/>
                    <a:pt x="124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3" name="Google Shape;33193;p14"/>
            <p:cNvSpPr/>
            <p:nvPr/>
          </p:nvSpPr>
          <p:spPr>
            <a:xfrm>
              <a:off x="482050" y="3383325"/>
              <a:ext cx="39525" cy="37250"/>
            </a:xfrm>
            <a:custGeom>
              <a:avLst/>
              <a:gdLst/>
              <a:ahLst/>
              <a:cxnLst/>
              <a:rect l="l" t="t" r="r" b="b"/>
              <a:pathLst>
                <a:path w="1581" h="1490" extrusionOk="0">
                  <a:moveTo>
                    <a:pt x="790" y="0"/>
                  </a:moveTo>
                  <a:cubicBezTo>
                    <a:pt x="365" y="0"/>
                    <a:pt x="0" y="335"/>
                    <a:pt x="0" y="760"/>
                  </a:cubicBezTo>
                  <a:cubicBezTo>
                    <a:pt x="0" y="1155"/>
                    <a:pt x="365" y="1490"/>
                    <a:pt x="790" y="1490"/>
                  </a:cubicBezTo>
                  <a:cubicBezTo>
                    <a:pt x="1216" y="1490"/>
                    <a:pt x="1581" y="1155"/>
                    <a:pt x="1581" y="76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4" name="Google Shape;33194;p14"/>
            <p:cNvSpPr/>
            <p:nvPr/>
          </p:nvSpPr>
          <p:spPr>
            <a:xfrm>
              <a:off x="482800" y="3483625"/>
              <a:ext cx="38025" cy="34975"/>
            </a:xfrm>
            <a:custGeom>
              <a:avLst/>
              <a:gdLst/>
              <a:ahLst/>
              <a:cxnLst/>
              <a:rect l="l" t="t" r="r" b="b"/>
              <a:pathLst>
                <a:path w="1521" h="1399" extrusionOk="0">
                  <a:moveTo>
                    <a:pt x="760" y="0"/>
                  </a:moveTo>
                  <a:cubicBezTo>
                    <a:pt x="335" y="0"/>
                    <a:pt x="0" y="304"/>
                    <a:pt x="0" y="700"/>
                  </a:cubicBezTo>
                  <a:cubicBezTo>
                    <a:pt x="0" y="1095"/>
                    <a:pt x="335" y="1399"/>
                    <a:pt x="760" y="1399"/>
                  </a:cubicBezTo>
                  <a:cubicBezTo>
                    <a:pt x="1186" y="1399"/>
                    <a:pt x="1520" y="1095"/>
                    <a:pt x="1520" y="700"/>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5" name="Google Shape;33195;p14"/>
            <p:cNvSpPr/>
            <p:nvPr/>
          </p:nvSpPr>
          <p:spPr>
            <a:xfrm>
              <a:off x="483550" y="3583175"/>
              <a:ext cx="36500" cy="34225"/>
            </a:xfrm>
            <a:custGeom>
              <a:avLst/>
              <a:gdLst/>
              <a:ahLst/>
              <a:cxnLst/>
              <a:rect l="l" t="t" r="r" b="b"/>
              <a:pathLst>
                <a:path w="1460" h="1369" extrusionOk="0">
                  <a:moveTo>
                    <a:pt x="730" y="0"/>
                  </a:moveTo>
                  <a:cubicBezTo>
                    <a:pt x="335" y="0"/>
                    <a:pt x="1" y="304"/>
                    <a:pt x="1" y="669"/>
                  </a:cubicBezTo>
                  <a:cubicBezTo>
                    <a:pt x="1" y="1064"/>
                    <a:pt x="335" y="1368"/>
                    <a:pt x="730" y="1368"/>
                  </a:cubicBezTo>
                  <a:cubicBezTo>
                    <a:pt x="1125" y="1368"/>
                    <a:pt x="1460" y="1064"/>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6" name="Google Shape;33196;p14"/>
            <p:cNvSpPr/>
            <p:nvPr/>
          </p:nvSpPr>
          <p:spPr>
            <a:xfrm>
              <a:off x="484325" y="3682725"/>
              <a:ext cx="34975" cy="33450"/>
            </a:xfrm>
            <a:custGeom>
              <a:avLst/>
              <a:gdLst/>
              <a:ahLst/>
              <a:cxnLst/>
              <a:rect l="l" t="t" r="r" b="b"/>
              <a:pathLst>
                <a:path w="1399" h="1338" extrusionOk="0">
                  <a:moveTo>
                    <a:pt x="699" y="0"/>
                  </a:moveTo>
                  <a:cubicBezTo>
                    <a:pt x="304" y="0"/>
                    <a:pt x="0" y="304"/>
                    <a:pt x="0" y="669"/>
                  </a:cubicBezTo>
                  <a:cubicBezTo>
                    <a:pt x="0" y="1034"/>
                    <a:pt x="304" y="1338"/>
                    <a:pt x="699" y="1338"/>
                  </a:cubicBezTo>
                  <a:cubicBezTo>
                    <a:pt x="1094" y="1338"/>
                    <a:pt x="1398" y="1034"/>
                    <a:pt x="1398" y="669"/>
                  </a:cubicBezTo>
                  <a:cubicBezTo>
                    <a:pt x="1398"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7" name="Google Shape;33197;p14"/>
            <p:cNvSpPr/>
            <p:nvPr/>
          </p:nvSpPr>
          <p:spPr>
            <a:xfrm>
              <a:off x="485075" y="3782250"/>
              <a:ext cx="33475" cy="31950"/>
            </a:xfrm>
            <a:custGeom>
              <a:avLst/>
              <a:gdLst/>
              <a:ahLst/>
              <a:cxnLst/>
              <a:rect l="l" t="t" r="r" b="b"/>
              <a:pathLst>
                <a:path w="1339" h="1278" extrusionOk="0">
                  <a:moveTo>
                    <a:pt x="669" y="1"/>
                  </a:moveTo>
                  <a:cubicBezTo>
                    <a:pt x="305" y="1"/>
                    <a:pt x="1" y="305"/>
                    <a:pt x="1" y="639"/>
                  </a:cubicBezTo>
                  <a:cubicBezTo>
                    <a:pt x="1" y="1004"/>
                    <a:pt x="305" y="1278"/>
                    <a:pt x="669" y="1278"/>
                  </a:cubicBezTo>
                  <a:cubicBezTo>
                    <a:pt x="1034" y="1278"/>
                    <a:pt x="1338" y="1004"/>
                    <a:pt x="1338" y="639"/>
                  </a:cubicBezTo>
                  <a:cubicBezTo>
                    <a:pt x="1338" y="305"/>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8" name="Google Shape;33198;p14"/>
            <p:cNvSpPr/>
            <p:nvPr/>
          </p:nvSpPr>
          <p:spPr>
            <a:xfrm>
              <a:off x="485850" y="3881800"/>
              <a:ext cx="31925" cy="31175"/>
            </a:xfrm>
            <a:custGeom>
              <a:avLst/>
              <a:gdLst/>
              <a:ahLst/>
              <a:cxnLst/>
              <a:rect l="l" t="t" r="r" b="b"/>
              <a:pathLst>
                <a:path w="1277" h="1247" extrusionOk="0">
                  <a:moveTo>
                    <a:pt x="638" y="1"/>
                  </a:moveTo>
                  <a:cubicBezTo>
                    <a:pt x="274" y="1"/>
                    <a:pt x="0" y="274"/>
                    <a:pt x="0" y="639"/>
                  </a:cubicBezTo>
                  <a:cubicBezTo>
                    <a:pt x="0" y="973"/>
                    <a:pt x="274" y="1247"/>
                    <a:pt x="638" y="1247"/>
                  </a:cubicBezTo>
                  <a:cubicBezTo>
                    <a:pt x="1003" y="1247"/>
                    <a:pt x="1277" y="973"/>
                    <a:pt x="1277" y="639"/>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9" name="Google Shape;33199;p14"/>
            <p:cNvSpPr/>
            <p:nvPr/>
          </p:nvSpPr>
          <p:spPr>
            <a:xfrm>
              <a:off x="485850" y="3982100"/>
              <a:ext cx="31925" cy="29675"/>
            </a:xfrm>
            <a:custGeom>
              <a:avLst/>
              <a:gdLst/>
              <a:ahLst/>
              <a:cxnLst/>
              <a:rect l="l" t="t" r="r" b="b"/>
              <a:pathLst>
                <a:path w="1277" h="1187" extrusionOk="0">
                  <a:moveTo>
                    <a:pt x="638" y="1"/>
                  </a:moveTo>
                  <a:cubicBezTo>
                    <a:pt x="304" y="1"/>
                    <a:pt x="0" y="244"/>
                    <a:pt x="0" y="578"/>
                  </a:cubicBezTo>
                  <a:cubicBezTo>
                    <a:pt x="0" y="913"/>
                    <a:pt x="304" y="1186"/>
                    <a:pt x="638" y="1186"/>
                  </a:cubicBezTo>
                  <a:cubicBezTo>
                    <a:pt x="973" y="1186"/>
                    <a:pt x="1277" y="913"/>
                    <a:pt x="1277" y="578"/>
                  </a:cubicBezTo>
                  <a:cubicBezTo>
                    <a:pt x="1277" y="244"/>
                    <a:pt x="97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0" name="Google Shape;33200;p14"/>
            <p:cNvSpPr/>
            <p:nvPr/>
          </p:nvSpPr>
          <p:spPr>
            <a:xfrm>
              <a:off x="486600" y="4081650"/>
              <a:ext cx="30425" cy="28150"/>
            </a:xfrm>
            <a:custGeom>
              <a:avLst/>
              <a:gdLst/>
              <a:ahLst/>
              <a:cxnLst/>
              <a:rect l="l" t="t" r="r" b="b"/>
              <a:pathLst>
                <a:path w="1217" h="1126" extrusionOk="0">
                  <a:moveTo>
                    <a:pt x="608" y="1"/>
                  </a:moveTo>
                  <a:cubicBezTo>
                    <a:pt x="274" y="1"/>
                    <a:pt x="0" y="244"/>
                    <a:pt x="0" y="548"/>
                  </a:cubicBezTo>
                  <a:cubicBezTo>
                    <a:pt x="0" y="882"/>
                    <a:pt x="274" y="1125"/>
                    <a:pt x="608" y="1125"/>
                  </a:cubicBezTo>
                  <a:cubicBezTo>
                    <a:pt x="943" y="1125"/>
                    <a:pt x="1216" y="882"/>
                    <a:pt x="1216" y="54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1" name="Google Shape;33201;p14"/>
            <p:cNvSpPr/>
            <p:nvPr/>
          </p:nvSpPr>
          <p:spPr>
            <a:xfrm>
              <a:off x="487350" y="4181200"/>
              <a:ext cx="28900" cy="27375"/>
            </a:xfrm>
            <a:custGeom>
              <a:avLst/>
              <a:gdLst/>
              <a:ahLst/>
              <a:cxnLst/>
              <a:rect l="l" t="t" r="r" b="b"/>
              <a:pathLst>
                <a:path w="1156" h="1095" extrusionOk="0">
                  <a:moveTo>
                    <a:pt x="578" y="1"/>
                  </a:moveTo>
                  <a:cubicBezTo>
                    <a:pt x="244" y="1"/>
                    <a:pt x="1" y="244"/>
                    <a:pt x="1" y="548"/>
                  </a:cubicBezTo>
                  <a:cubicBezTo>
                    <a:pt x="1" y="852"/>
                    <a:pt x="244" y="1095"/>
                    <a:pt x="578" y="1095"/>
                  </a:cubicBezTo>
                  <a:cubicBezTo>
                    <a:pt x="913" y="1095"/>
                    <a:pt x="1156" y="852"/>
                    <a:pt x="1156" y="548"/>
                  </a:cubicBezTo>
                  <a:cubicBezTo>
                    <a:pt x="115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2" name="Google Shape;33202;p14"/>
            <p:cNvSpPr/>
            <p:nvPr/>
          </p:nvSpPr>
          <p:spPr>
            <a:xfrm>
              <a:off x="488125" y="4280750"/>
              <a:ext cx="27375" cy="26625"/>
            </a:xfrm>
            <a:custGeom>
              <a:avLst/>
              <a:gdLst/>
              <a:ahLst/>
              <a:cxnLst/>
              <a:rect l="l" t="t" r="r" b="b"/>
              <a:pathLst>
                <a:path w="1095" h="1065" extrusionOk="0">
                  <a:moveTo>
                    <a:pt x="547" y="0"/>
                  </a:moveTo>
                  <a:cubicBezTo>
                    <a:pt x="243" y="0"/>
                    <a:pt x="0" y="244"/>
                    <a:pt x="0" y="517"/>
                  </a:cubicBezTo>
                  <a:cubicBezTo>
                    <a:pt x="0" y="821"/>
                    <a:pt x="243" y="1064"/>
                    <a:pt x="547" y="1064"/>
                  </a:cubicBezTo>
                  <a:cubicBezTo>
                    <a:pt x="851" y="1064"/>
                    <a:pt x="1094" y="821"/>
                    <a:pt x="1094" y="517"/>
                  </a:cubicBezTo>
                  <a:cubicBezTo>
                    <a:pt x="1094" y="244"/>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3" name="Google Shape;33203;p14"/>
            <p:cNvSpPr/>
            <p:nvPr/>
          </p:nvSpPr>
          <p:spPr>
            <a:xfrm>
              <a:off x="488125" y="4380300"/>
              <a:ext cx="27375" cy="25100"/>
            </a:xfrm>
            <a:custGeom>
              <a:avLst/>
              <a:gdLst/>
              <a:ahLst/>
              <a:cxnLst/>
              <a:rect l="l" t="t" r="r" b="b"/>
              <a:pathLst>
                <a:path w="1095" h="1004" extrusionOk="0">
                  <a:moveTo>
                    <a:pt x="547" y="0"/>
                  </a:moveTo>
                  <a:cubicBezTo>
                    <a:pt x="243" y="0"/>
                    <a:pt x="0" y="213"/>
                    <a:pt x="0" y="517"/>
                  </a:cubicBezTo>
                  <a:cubicBezTo>
                    <a:pt x="0" y="791"/>
                    <a:pt x="243" y="1003"/>
                    <a:pt x="547" y="1003"/>
                  </a:cubicBezTo>
                  <a:cubicBezTo>
                    <a:pt x="851" y="1003"/>
                    <a:pt x="1094" y="791"/>
                    <a:pt x="1094" y="517"/>
                  </a:cubicBezTo>
                  <a:cubicBezTo>
                    <a:pt x="1094"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4" name="Google Shape;33204;p14"/>
            <p:cNvSpPr/>
            <p:nvPr/>
          </p:nvSpPr>
          <p:spPr>
            <a:xfrm>
              <a:off x="488875" y="4479850"/>
              <a:ext cx="25875" cy="24325"/>
            </a:xfrm>
            <a:custGeom>
              <a:avLst/>
              <a:gdLst/>
              <a:ahLst/>
              <a:cxnLst/>
              <a:rect l="l" t="t" r="r" b="b"/>
              <a:pathLst>
                <a:path w="1035" h="973" extrusionOk="0">
                  <a:moveTo>
                    <a:pt x="517" y="0"/>
                  </a:moveTo>
                  <a:cubicBezTo>
                    <a:pt x="244" y="0"/>
                    <a:pt x="1" y="213"/>
                    <a:pt x="1" y="486"/>
                  </a:cubicBezTo>
                  <a:cubicBezTo>
                    <a:pt x="1" y="760"/>
                    <a:pt x="244" y="973"/>
                    <a:pt x="517" y="973"/>
                  </a:cubicBezTo>
                  <a:cubicBezTo>
                    <a:pt x="791" y="973"/>
                    <a:pt x="1034" y="760"/>
                    <a:pt x="1034" y="48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5" name="Google Shape;33205;p14"/>
            <p:cNvSpPr/>
            <p:nvPr/>
          </p:nvSpPr>
          <p:spPr>
            <a:xfrm>
              <a:off x="489625" y="4579375"/>
              <a:ext cx="24350" cy="23600"/>
            </a:xfrm>
            <a:custGeom>
              <a:avLst/>
              <a:gdLst/>
              <a:ahLst/>
              <a:cxnLst/>
              <a:rect l="l" t="t" r="r" b="b"/>
              <a:pathLst>
                <a:path w="974" h="944" extrusionOk="0">
                  <a:moveTo>
                    <a:pt x="487" y="1"/>
                  </a:moveTo>
                  <a:cubicBezTo>
                    <a:pt x="214" y="1"/>
                    <a:pt x="1" y="214"/>
                    <a:pt x="1" y="457"/>
                  </a:cubicBezTo>
                  <a:cubicBezTo>
                    <a:pt x="1" y="730"/>
                    <a:pt x="214" y="943"/>
                    <a:pt x="487" y="943"/>
                  </a:cubicBezTo>
                  <a:cubicBezTo>
                    <a:pt x="761" y="943"/>
                    <a:pt x="974" y="730"/>
                    <a:pt x="974" y="457"/>
                  </a:cubicBezTo>
                  <a:cubicBezTo>
                    <a:pt x="97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6" name="Google Shape;33206;p14"/>
            <p:cNvSpPr/>
            <p:nvPr/>
          </p:nvSpPr>
          <p:spPr>
            <a:xfrm>
              <a:off x="490400" y="4678925"/>
              <a:ext cx="22825" cy="22075"/>
            </a:xfrm>
            <a:custGeom>
              <a:avLst/>
              <a:gdLst/>
              <a:ahLst/>
              <a:cxnLst/>
              <a:rect l="l" t="t" r="r" b="b"/>
              <a:pathLst>
                <a:path w="913" h="883" extrusionOk="0">
                  <a:moveTo>
                    <a:pt x="456" y="1"/>
                  </a:moveTo>
                  <a:cubicBezTo>
                    <a:pt x="213" y="1"/>
                    <a:pt x="0" y="213"/>
                    <a:pt x="0" y="457"/>
                  </a:cubicBezTo>
                  <a:cubicBezTo>
                    <a:pt x="0" y="700"/>
                    <a:pt x="213"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7" name="Google Shape;33207;p14"/>
            <p:cNvSpPr/>
            <p:nvPr/>
          </p:nvSpPr>
          <p:spPr>
            <a:xfrm>
              <a:off x="490400" y="4778475"/>
              <a:ext cx="22825" cy="22050"/>
            </a:xfrm>
            <a:custGeom>
              <a:avLst/>
              <a:gdLst/>
              <a:ahLst/>
              <a:cxnLst/>
              <a:rect l="l" t="t" r="r" b="b"/>
              <a:pathLst>
                <a:path w="913" h="882" extrusionOk="0">
                  <a:moveTo>
                    <a:pt x="456" y="1"/>
                  </a:moveTo>
                  <a:cubicBezTo>
                    <a:pt x="213" y="1"/>
                    <a:pt x="0" y="183"/>
                    <a:pt x="0" y="426"/>
                  </a:cubicBezTo>
                  <a:cubicBezTo>
                    <a:pt x="0" y="669"/>
                    <a:pt x="213" y="882"/>
                    <a:pt x="456" y="882"/>
                  </a:cubicBezTo>
                  <a:cubicBezTo>
                    <a:pt x="699" y="88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8" name="Google Shape;33208;p14"/>
            <p:cNvSpPr/>
            <p:nvPr/>
          </p:nvSpPr>
          <p:spPr>
            <a:xfrm>
              <a:off x="490400" y="4878025"/>
              <a:ext cx="22825" cy="20550"/>
            </a:xfrm>
            <a:custGeom>
              <a:avLst/>
              <a:gdLst/>
              <a:ahLst/>
              <a:cxnLst/>
              <a:rect l="l" t="t" r="r" b="b"/>
              <a:pathLst>
                <a:path w="913" h="822" extrusionOk="0">
                  <a:moveTo>
                    <a:pt x="456" y="0"/>
                  </a:moveTo>
                  <a:cubicBezTo>
                    <a:pt x="213" y="0"/>
                    <a:pt x="0" y="183"/>
                    <a:pt x="0" y="426"/>
                  </a:cubicBezTo>
                  <a:cubicBezTo>
                    <a:pt x="0" y="639"/>
                    <a:pt x="213" y="821"/>
                    <a:pt x="456" y="821"/>
                  </a:cubicBezTo>
                  <a:cubicBezTo>
                    <a:pt x="699" y="821"/>
                    <a:pt x="912" y="63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9" name="Google Shape;33209;p14"/>
            <p:cNvSpPr/>
            <p:nvPr/>
          </p:nvSpPr>
          <p:spPr>
            <a:xfrm>
              <a:off x="491150" y="4977575"/>
              <a:ext cx="21300" cy="19775"/>
            </a:xfrm>
            <a:custGeom>
              <a:avLst/>
              <a:gdLst/>
              <a:ahLst/>
              <a:cxnLst/>
              <a:rect l="l" t="t" r="r" b="b"/>
              <a:pathLst>
                <a:path w="852" h="791" extrusionOk="0">
                  <a:moveTo>
                    <a:pt x="426" y="0"/>
                  </a:moveTo>
                  <a:cubicBezTo>
                    <a:pt x="183" y="0"/>
                    <a:pt x="1" y="183"/>
                    <a:pt x="1" y="395"/>
                  </a:cubicBezTo>
                  <a:cubicBezTo>
                    <a:pt x="1"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0" name="Google Shape;33210;p14"/>
            <p:cNvSpPr/>
            <p:nvPr/>
          </p:nvSpPr>
          <p:spPr>
            <a:xfrm>
              <a:off x="491925" y="5077100"/>
              <a:ext cx="19775" cy="19025"/>
            </a:xfrm>
            <a:custGeom>
              <a:avLst/>
              <a:gdLst/>
              <a:ahLst/>
              <a:cxnLst/>
              <a:rect l="l" t="t" r="r" b="b"/>
              <a:pathLst>
                <a:path w="791" h="761" extrusionOk="0">
                  <a:moveTo>
                    <a:pt x="395" y="1"/>
                  </a:moveTo>
                  <a:cubicBezTo>
                    <a:pt x="183" y="1"/>
                    <a:pt x="0" y="183"/>
                    <a:pt x="0" y="366"/>
                  </a:cubicBezTo>
                  <a:cubicBezTo>
                    <a:pt x="0" y="578"/>
                    <a:pt x="183" y="761"/>
                    <a:pt x="395" y="761"/>
                  </a:cubicBezTo>
                  <a:cubicBezTo>
                    <a:pt x="608" y="761"/>
                    <a:pt x="790" y="578"/>
                    <a:pt x="790" y="366"/>
                  </a:cubicBezTo>
                  <a:cubicBezTo>
                    <a:pt x="790"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1" name="Google Shape;33211;p14"/>
            <p:cNvSpPr/>
            <p:nvPr/>
          </p:nvSpPr>
          <p:spPr>
            <a:xfrm>
              <a:off x="491925" y="5176650"/>
              <a:ext cx="19775" cy="18275"/>
            </a:xfrm>
            <a:custGeom>
              <a:avLst/>
              <a:gdLst/>
              <a:ahLst/>
              <a:cxnLst/>
              <a:rect l="l" t="t" r="r" b="b"/>
              <a:pathLst>
                <a:path w="791" h="731" extrusionOk="0">
                  <a:moveTo>
                    <a:pt x="395" y="1"/>
                  </a:moveTo>
                  <a:cubicBezTo>
                    <a:pt x="183" y="1"/>
                    <a:pt x="0" y="153"/>
                    <a:pt x="0" y="366"/>
                  </a:cubicBezTo>
                  <a:cubicBezTo>
                    <a:pt x="0" y="548"/>
                    <a:pt x="183" y="730"/>
                    <a:pt x="395" y="730"/>
                  </a:cubicBezTo>
                  <a:cubicBezTo>
                    <a:pt x="608" y="730"/>
                    <a:pt x="790" y="548"/>
                    <a:pt x="790" y="366"/>
                  </a:cubicBezTo>
                  <a:cubicBezTo>
                    <a:pt x="790" y="15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2" name="Google Shape;33212;p14"/>
            <p:cNvSpPr/>
            <p:nvPr/>
          </p:nvSpPr>
          <p:spPr>
            <a:xfrm>
              <a:off x="492675" y="5276200"/>
              <a:ext cx="18275" cy="16750"/>
            </a:xfrm>
            <a:custGeom>
              <a:avLst/>
              <a:gdLst/>
              <a:ahLst/>
              <a:cxnLst/>
              <a:rect l="l" t="t" r="r" b="b"/>
              <a:pathLst>
                <a:path w="731" h="670" extrusionOk="0">
                  <a:moveTo>
                    <a:pt x="365" y="1"/>
                  </a:moveTo>
                  <a:cubicBezTo>
                    <a:pt x="153" y="1"/>
                    <a:pt x="1" y="153"/>
                    <a:pt x="1" y="335"/>
                  </a:cubicBezTo>
                  <a:cubicBezTo>
                    <a:pt x="1" y="517"/>
                    <a:pt x="153" y="669"/>
                    <a:pt x="365" y="669"/>
                  </a:cubicBezTo>
                  <a:cubicBezTo>
                    <a:pt x="578" y="669"/>
                    <a:pt x="730" y="517"/>
                    <a:pt x="730" y="335"/>
                  </a:cubicBezTo>
                  <a:cubicBezTo>
                    <a:pt x="73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3" name="Google Shape;33213;p14"/>
            <p:cNvSpPr/>
            <p:nvPr/>
          </p:nvSpPr>
          <p:spPr>
            <a:xfrm>
              <a:off x="493425" y="5375750"/>
              <a:ext cx="17525" cy="16750"/>
            </a:xfrm>
            <a:custGeom>
              <a:avLst/>
              <a:gdLst/>
              <a:ahLst/>
              <a:cxnLst/>
              <a:rect l="l" t="t" r="r" b="b"/>
              <a:pathLst>
                <a:path w="701" h="670" extrusionOk="0">
                  <a:moveTo>
                    <a:pt x="335" y="0"/>
                  </a:moveTo>
                  <a:cubicBezTo>
                    <a:pt x="153" y="0"/>
                    <a:pt x="1" y="152"/>
                    <a:pt x="1" y="335"/>
                  </a:cubicBezTo>
                  <a:cubicBezTo>
                    <a:pt x="1" y="517"/>
                    <a:pt x="153" y="669"/>
                    <a:pt x="335" y="669"/>
                  </a:cubicBezTo>
                  <a:cubicBezTo>
                    <a:pt x="518" y="669"/>
                    <a:pt x="700" y="517"/>
                    <a:pt x="700" y="335"/>
                  </a:cubicBezTo>
                  <a:cubicBezTo>
                    <a:pt x="70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4" name="Google Shape;33214;p14"/>
            <p:cNvSpPr/>
            <p:nvPr/>
          </p:nvSpPr>
          <p:spPr>
            <a:xfrm>
              <a:off x="493425" y="5475300"/>
              <a:ext cx="16750" cy="15975"/>
            </a:xfrm>
            <a:custGeom>
              <a:avLst/>
              <a:gdLst/>
              <a:ahLst/>
              <a:cxnLst/>
              <a:rect l="l" t="t" r="r" b="b"/>
              <a:pathLst>
                <a:path w="670" h="639" extrusionOk="0">
                  <a:moveTo>
                    <a:pt x="335" y="0"/>
                  </a:moveTo>
                  <a:cubicBezTo>
                    <a:pt x="153" y="0"/>
                    <a:pt x="1" y="122"/>
                    <a:pt x="1" y="304"/>
                  </a:cubicBezTo>
                  <a:cubicBezTo>
                    <a:pt x="1" y="487"/>
                    <a:pt x="153" y="639"/>
                    <a:pt x="335" y="639"/>
                  </a:cubicBezTo>
                  <a:cubicBezTo>
                    <a:pt x="518" y="639"/>
                    <a:pt x="670" y="487"/>
                    <a:pt x="670" y="304"/>
                  </a:cubicBezTo>
                  <a:cubicBezTo>
                    <a:pt x="670"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5" name="Google Shape;33215;p14"/>
            <p:cNvSpPr/>
            <p:nvPr/>
          </p:nvSpPr>
          <p:spPr>
            <a:xfrm>
              <a:off x="494200" y="5574850"/>
              <a:ext cx="15225" cy="14450"/>
            </a:xfrm>
            <a:custGeom>
              <a:avLst/>
              <a:gdLst/>
              <a:ahLst/>
              <a:cxnLst/>
              <a:rect l="l" t="t" r="r" b="b"/>
              <a:pathLst>
                <a:path w="609" h="578" extrusionOk="0">
                  <a:moveTo>
                    <a:pt x="304" y="0"/>
                  </a:moveTo>
                  <a:cubicBezTo>
                    <a:pt x="122" y="0"/>
                    <a:pt x="0" y="122"/>
                    <a:pt x="0" y="274"/>
                  </a:cubicBezTo>
                  <a:cubicBezTo>
                    <a:pt x="0" y="456"/>
                    <a:pt x="12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6" name="Google Shape;33216;p14"/>
            <p:cNvSpPr/>
            <p:nvPr/>
          </p:nvSpPr>
          <p:spPr>
            <a:xfrm>
              <a:off x="494200" y="5673625"/>
              <a:ext cx="15225" cy="14475"/>
            </a:xfrm>
            <a:custGeom>
              <a:avLst/>
              <a:gdLst/>
              <a:ahLst/>
              <a:cxnLst/>
              <a:rect l="l" t="t" r="r" b="b"/>
              <a:pathLst>
                <a:path w="609" h="579" extrusionOk="0">
                  <a:moveTo>
                    <a:pt x="304" y="1"/>
                  </a:moveTo>
                  <a:cubicBezTo>
                    <a:pt x="152" y="1"/>
                    <a:pt x="0" y="152"/>
                    <a:pt x="0" y="304"/>
                  </a:cubicBezTo>
                  <a:cubicBezTo>
                    <a:pt x="0" y="456"/>
                    <a:pt x="152" y="578"/>
                    <a:pt x="304" y="578"/>
                  </a:cubicBezTo>
                  <a:cubicBezTo>
                    <a:pt x="487" y="578"/>
                    <a:pt x="608" y="456"/>
                    <a:pt x="608" y="304"/>
                  </a:cubicBezTo>
                  <a:cubicBezTo>
                    <a:pt x="608" y="15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7" name="Google Shape;33217;p14"/>
            <p:cNvSpPr/>
            <p:nvPr/>
          </p:nvSpPr>
          <p:spPr>
            <a:xfrm>
              <a:off x="494200" y="5773175"/>
              <a:ext cx="15225" cy="13700"/>
            </a:xfrm>
            <a:custGeom>
              <a:avLst/>
              <a:gdLst/>
              <a:ahLst/>
              <a:cxnLst/>
              <a:rect l="l" t="t" r="r" b="b"/>
              <a:pathLst>
                <a:path w="609" h="548" extrusionOk="0">
                  <a:moveTo>
                    <a:pt x="304" y="0"/>
                  </a:moveTo>
                  <a:cubicBezTo>
                    <a:pt x="152" y="0"/>
                    <a:pt x="0" y="122"/>
                    <a:pt x="0" y="274"/>
                  </a:cubicBezTo>
                  <a:cubicBezTo>
                    <a:pt x="0" y="426"/>
                    <a:pt x="15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8" name="Google Shape;33218;p14"/>
            <p:cNvSpPr/>
            <p:nvPr/>
          </p:nvSpPr>
          <p:spPr>
            <a:xfrm>
              <a:off x="494950" y="5872725"/>
              <a:ext cx="13700" cy="12925"/>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9" name="Google Shape;33219;p14"/>
            <p:cNvSpPr/>
            <p:nvPr/>
          </p:nvSpPr>
          <p:spPr>
            <a:xfrm>
              <a:off x="495725" y="5972250"/>
              <a:ext cx="12175" cy="12200"/>
            </a:xfrm>
            <a:custGeom>
              <a:avLst/>
              <a:gdLst/>
              <a:ahLst/>
              <a:cxnLst/>
              <a:rect l="l" t="t" r="r" b="b"/>
              <a:pathLst>
                <a:path w="487" h="488" extrusionOk="0">
                  <a:moveTo>
                    <a:pt x="243" y="1"/>
                  </a:moveTo>
                  <a:cubicBezTo>
                    <a:pt x="91" y="1"/>
                    <a:pt x="0" y="123"/>
                    <a:pt x="0" y="244"/>
                  </a:cubicBezTo>
                  <a:cubicBezTo>
                    <a:pt x="0" y="366"/>
                    <a:pt x="91" y="487"/>
                    <a:pt x="243" y="487"/>
                  </a:cubicBezTo>
                  <a:cubicBezTo>
                    <a:pt x="395" y="487"/>
                    <a:pt x="486" y="366"/>
                    <a:pt x="486" y="244"/>
                  </a:cubicBezTo>
                  <a:cubicBezTo>
                    <a:pt x="486" y="123"/>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0" name="Google Shape;33220;p14"/>
            <p:cNvSpPr/>
            <p:nvPr/>
          </p:nvSpPr>
          <p:spPr>
            <a:xfrm>
              <a:off x="495725" y="6071800"/>
              <a:ext cx="12175" cy="11425"/>
            </a:xfrm>
            <a:custGeom>
              <a:avLst/>
              <a:gdLst/>
              <a:ahLst/>
              <a:cxnLst/>
              <a:rect l="l" t="t" r="r" b="b"/>
              <a:pathLst>
                <a:path w="487" h="457" extrusionOk="0">
                  <a:moveTo>
                    <a:pt x="243" y="1"/>
                  </a:moveTo>
                  <a:cubicBezTo>
                    <a:pt x="122" y="1"/>
                    <a:pt x="0" y="92"/>
                    <a:pt x="0" y="214"/>
                  </a:cubicBezTo>
                  <a:cubicBezTo>
                    <a:pt x="0" y="366"/>
                    <a:pt x="122" y="457"/>
                    <a:pt x="243" y="457"/>
                  </a:cubicBezTo>
                  <a:cubicBezTo>
                    <a:pt x="365" y="457"/>
                    <a:pt x="486" y="366"/>
                    <a:pt x="486" y="214"/>
                  </a:cubicBezTo>
                  <a:cubicBezTo>
                    <a:pt x="48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1" name="Google Shape;33221;p14"/>
            <p:cNvSpPr/>
            <p:nvPr/>
          </p:nvSpPr>
          <p:spPr>
            <a:xfrm>
              <a:off x="352100" y="288300"/>
              <a:ext cx="88925" cy="83600"/>
            </a:xfrm>
            <a:custGeom>
              <a:avLst/>
              <a:gdLst/>
              <a:ahLst/>
              <a:cxnLst/>
              <a:rect l="l" t="t" r="r" b="b"/>
              <a:pathLst>
                <a:path w="3557" h="3344" extrusionOk="0">
                  <a:moveTo>
                    <a:pt x="1794" y="0"/>
                  </a:moveTo>
                  <a:cubicBezTo>
                    <a:pt x="791" y="0"/>
                    <a:pt x="0" y="760"/>
                    <a:pt x="0" y="1672"/>
                  </a:cubicBezTo>
                  <a:cubicBezTo>
                    <a:pt x="0" y="2614"/>
                    <a:pt x="791" y="3344"/>
                    <a:pt x="1794" y="3344"/>
                  </a:cubicBezTo>
                  <a:cubicBezTo>
                    <a:pt x="2766" y="3344"/>
                    <a:pt x="3557" y="2614"/>
                    <a:pt x="3557" y="1672"/>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2" name="Google Shape;33222;p14"/>
            <p:cNvSpPr/>
            <p:nvPr/>
          </p:nvSpPr>
          <p:spPr>
            <a:xfrm>
              <a:off x="352100" y="387075"/>
              <a:ext cx="88925" cy="84375"/>
            </a:xfrm>
            <a:custGeom>
              <a:avLst/>
              <a:gdLst/>
              <a:ahLst/>
              <a:cxnLst/>
              <a:rect l="l" t="t" r="r" b="b"/>
              <a:pathLst>
                <a:path w="3557" h="3375" extrusionOk="0">
                  <a:moveTo>
                    <a:pt x="1794" y="0"/>
                  </a:moveTo>
                  <a:cubicBezTo>
                    <a:pt x="791" y="0"/>
                    <a:pt x="0" y="760"/>
                    <a:pt x="0" y="1703"/>
                  </a:cubicBezTo>
                  <a:cubicBezTo>
                    <a:pt x="0" y="2615"/>
                    <a:pt x="791" y="3374"/>
                    <a:pt x="1794" y="3374"/>
                  </a:cubicBezTo>
                  <a:cubicBezTo>
                    <a:pt x="2766" y="3374"/>
                    <a:pt x="3557" y="2615"/>
                    <a:pt x="3557" y="1703"/>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3" name="Google Shape;33223;p14"/>
            <p:cNvSpPr/>
            <p:nvPr/>
          </p:nvSpPr>
          <p:spPr>
            <a:xfrm>
              <a:off x="352850" y="486625"/>
              <a:ext cx="88175" cy="83600"/>
            </a:xfrm>
            <a:custGeom>
              <a:avLst/>
              <a:gdLst/>
              <a:ahLst/>
              <a:cxnLst/>
              <a:rect l="l" t="t" r="r" b="b"/>
              <a:pathLst>
                <a:path w="3527" h="3344" extrusionOk="0">
                  <a:moveTo>
                    <a:pt x="1764" y="0"/>
                  </a:moveTo>
                  <a:cubicBezTo>
                    <a:pt x="791" y="0"/>
                    <a:pt x="1" y="760"/>
                    <a:pt x="1" y="1672"/>
                  </a:cubicBezTo>
                  <a:cubicBezTo>
                    <a:pt x="1" y="2584"/>
                    <a:pt x="791" y="3344"/>
                    <a:pt x="1764" y="3344"/>
                  </a:cubicBezTo>
                  <a:cubicBezTo>
                    <a:pt x="2736" y="3344"/>
                    <a:pt x="3527" y="2584"/>
                    <a:pt x="3527" y="1672"/>
                  </a:cubicBezTo>
                  <a:cubicBezTo>
                    <a:pt x="3527" y="760"/>
                    <a:pt x="2736"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4" name="Google Shape;33224;p14"/>
            <p:cNvSpPr/>
            <p:nvPr/>
          </p:nvSpPr>
          <p:spPr>
            <a:xfrm>
              <a:off x="353625" y="586925"/>
              <a:ext cx="85875" cy="81325"/>
            </a:xfrm>
            <a:custGeom>
              <a:avLst/>
              <a:gdLst/>
              <a:ahLst/>
              <a:cxnLst/>
              <a:rect l="l" t="t" r="r" b="b"/>
              <a:pathLst>
                <a:path w="3435" h="3253" extrusionOk="0">
                  <a:moveTo>
                    <a:pt x="1733" y="1"/>
                  </a:moveTo>
                  <a:cubicBezTo>
                    <a:pt x="790" y="1"/>
                    <a:pt x="0" y="730"/>
                    <a:pt x="0" y="1611"/>
                  </a:cubicBezTo>
                  <a:cubicBezTo>
                    <a:pt x="0" y="2523"/>
                    <a:pt x="790" y="3253"/>
                    <a:pt x="1733" y="3253"/>
                  </a:cubicBezTo>
                  <a:cubicBezTo>
                    <a:pt x="2675" y="3253"/>
                    <a:pt x="3435" y="2523"/>
                    <a:pt x="3435" y="1611"/>
                  </a:cubicBezTo>
                  <a:cubicBezTo>
                    <a:pt x="3435" y="730"/>
                    <a:pt x="2675" y="1"/>
                    <a:pt x="17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5" name="Google Shape;33225;p14"/>
            <p:cNvSpPr/>
            <p:nvPr/>
          </p:nvSpPr>
          <p:spPr>
            <a:xfrm>
              <a:off x="354375" y="686475"/>
              <a:ext cx="85125" cy="80575"/>
            </a:xfrm>
            <a:custGeom>
              <a:avLst/>
              <a:gdLst/>
              <a:ahLst/>
              <a:cxnLst/>
              <a:rect l="l" t="t" r="r" b="b"/>
              <a:pathLst>
                <a:path w="3405" h="3223" extrusionOk="0">
                  <a:moveTo>
                    <a:pt x="1703" y="0"/>
                  </a:moveTo>
                  <a:cubicBezTo>
                    <a:pt x="760" y="0"/>
                    <a:pt x="1" y="730"/>
                    <a:pt x="1" y="1611"/>
                  </a:cubicBezTo>
                  <a:cubicBezTo>
                    <a:pt x="1" y="2493"/>
                    <a:pt x="760" y="3222"/>
                    <a:pt x="1703" y="3222"/>
                  </a:cubicBezTo>
                  <a:cubicBezTo>
                    <a:pt x="2645" y="3222"/>
                    <a:pt x="3405" y="2493"/>
                    <a:pt x="3405" y="1611"/>
                  </a:cubicBezTo>
                  <a:cubicBezTo>
                    <a:pt x="3405" y="730"/>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6" name="Google Shape;33226;p14"/>
            <p:cNvSpPr/>
            <p:nvPr/>
          </p:nvSpPr>
          <p:spPr>
            <a:xfrm>
              <a:off x="355125" y="786775"/>
              <a:ext cx="82875" cy="78300"/>
            </a:xfrm>
            <a:custGeom>
              <a:avLst/>
              <a:gdLst/>
              <a:ahLst/>
              <a:cxnLst/>
              <a:rect l="l" t="t" r="r" b="b"/>
              <a:pathLst>
                <a:path w="3315" h="3132" extrusionOk="0">
                  <a:moveTo>
                    <a:pt x="1673" y="1"/>
                  </a:moveTo>
                  <a:cubicBezTo>
                    <a:pt x="761" y="1"/>
                    <a:pt x="1" y="700"/>
                    <a:pt x="1" y="1551"/>
                  </a:cubicBezTo>
                  <a:cubicBezTo>
                    <a:pt x="1" y="2432"/>
                    <a:pt x="761" y="3131"/>
                    <a:pt x="1673" y="3131"/>
                  </a:cubicBezTo>
                  <a:cubicBezTo>
                    <a:pt x="2585" y="3131"/>
                    <a:pt x="3314" y="2432"/>
                    <a:pt x="3314" y="1551"/>
                  </a:cubicBezTo>
                  <a:cubicBezTo>
                    <a:pt x="3314" y="700"/>
                    <a:pt x="2585" y="1"/>
                    <a:pt x="1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7" name="Google Shape;33227;p14"/>
            <p:cNvSpPr/>
            <p:nvPr/>
          </p:nvSpPr>
          <p:spPr>
            <a:xfrm>
              <a:off x="355900" y="886325"/>
              <a:ext cx="81325" cy="76775"/>
            </a:xfrm>
            <a:custGeom>
              <a:avLst/>
              <a:gdLst/>
              <a:ahLst/>
              <a:cxnLst/>
              <a:rect l="l" t="t" r="r" b="b"/>
              <a:pathLst>
                <a:path w="3253" h="3071" extrusionOk="0">
                  <a:moveTo>
                    <a:pt x="1642" y="0"/>
                  </a:moveTo>
                  <a:cubicBezTo>
                    <a:pt x="730" y="0"/>
                    <a:pt x="0" y="699"/>
                    <a:pt x="0" y="1551"/>
                  </a:cubicBezTo>
                  <a:cubicBezTo>
                    <a:pt x="0" y="2402"/>
                    <a:pt x="730" y="3070"/>
                    <a:pt x="1642" y="3070"/>
                  </a:cubicBezTo>
                  <a:cubicBezTo>
                    <a:pt x="2523" y="3070"/>
                    <a:pt x="3253" y="2402"/>
                    <a:pt x="3253" y="1551"/>
                  </a:cubicBezTo>
                  <a:cubicBezTo>
                    <a:pt x="3253" y="699"/>
                    <a:pt x="2523"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8" name="Google Shape;33228;p14"/>
            <p:cNvSpPr/>
            <p:nvPr/>
          </p:nvSpPr>
          <p:spPr>
            <a:xfrm>
              <a:off x="356650" y="985875"/>
              <a:ext cx="79825" cy="76000"/>
            </a:xfrm>
            <a:custGeom>
              <a:avLst/>
              <a:gdLst/>
              <a:ahLst/>
              <a:cxnLst/>
              <a:rect l="l" t="t" r="r" b="b"/>
              <a:pathLst>
                <a:path w="3193" h="3040" extrusionOk="0">
                  <a:moveTo>
                    <a:pt x="1612" y="0"/>
                  </a:moveTo>
                  <a:cubicBezTo>
                    <a:pt x="730" y="0"/>
                    <a:pt x="1" y="699"/>
                    <a:pt x="1" y="1520"/>
                  </a:cubicBezTo>
                  <a:cubicBezTo>
                    <a:pt x="1" y="2341"/>
                    <a:pt x="730" y="3040"/>
                    <a:pt x="1612" y="3040"/>
                  </a:cubicBezTo>
                  <a:cubicBezTo>
                    <a:pt x="2493" y="3040"/>
                    <a:pt x="3192" y="2341"/>
                    <a:pt x="3192" y="1520"/>
                  </a:cubicBezTo>
                  <a:cubicBezTo>
                    <a:pt x="3192" y="699"/>
                    <a:pt x="2493"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9" name="Google Shape;33229;p14"/>
            <p:cNvSpPr/>
            <p:nvPr/>
          </p:nvSpPr>
          <p:spPr>
            <a:xfrm>
              <a:off x="358175" y="1086175"/>
              <a:ext cx="77525" cy="72975"/>
            </a:xfrm>
            <a:custGeom>
              <a:avLst/>
              <a:gdLst/>
              <a:ahLst/>
              <a:cxnLst/>
              <a:rect l="l" t="t" r="r" b="b"/>
              <a:pathLst>
                <a:path w="3101" h="2919" extrusionOk="0">
                  <a:moveTo>
                    <a:pt x="1551" y="0"/>
                  </a:moveTo>
                  <a:cubicBezTo>
                    <a:pt x="700" y="0"/>
                    <a:pt x="1" y="669"/>
                    <a:pt x="1" y="1459"/>
                  </a:cubicBezTo>
                  <a:cubicBezTo>
                    <a:pt x="1" y="2280"/>
                    <a:pt x="700" y="2918"/>
                    <a:pt x="1551" y="2918"/>
                  </a:cubicBezTo>
                  <a:cubicBezTo>
                    <a:pt x="2402" y="2918"/>
                    <a:pt x="3101" y="2280"/>
                    <a:pt x="3101" y="1459"/>
                  </a:cubicBezTo>
                  <a:cubicBezTo>
                    <a:pt x="3101" y="669"/>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0" name="Google Shape;33230;p14"/>
            <p:cNvSpPr/>
            <p:nvPr/>
          </p:nvSpPr>
          <p:spPr>
            <a:xfrm>
              <a:off x="358175" y="1185725"/>
              <a:ext cx="76775" cy="72200"/>
            </a:xfrm>
            <a:custGeom>
              <a:avLst/>
              <a:gdLst/>
              <a:ahLst/>
              <a:cxnLst/>
              <a:rect l="l" t="t" r="r" b="b"/>
              <a:pathLst>
                <a:path w="3071" h="2888" extrusionOk="0">
                  <a:moveTo>
                    <a:pt x="1551" y="0"/>
                  </a:moveTo>
                  <a:cubicBezTo>
                    <a:pt x="700" y="0"/>
                    <a:pt x="1" y="669"/>
                    <a:pt x="1" y="1459"/>
                  </a:cubicBezTo>
                  <a:cubicBezTo>
                    <a:pt x="1" y="2250"/>
                    <a:pt x="700" y="2888"/>
                    <a:pt x="1551" y="2888"/>
                  </a:cubicBezTo>
                  <a:cubicBezTo>
                    <a:pt x="2371" y="2888"/>
                    <a:pt x="3070" y="2250"/>
                    <a:pt x="3070" y="1459"/>
                  </a:cubicBezTo>
                  <a:cubicBezTo>
                    <a:pt x="3070" y="669"/>
                    <a:pt x="2371"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1" name="Google Shape;33231;p14"/>
            <p:cNvSpPr/>
            <p:nvPr/>
          </p:nvSpPr>
          <p:spPr>
            <a:xfrm>
              <a:off x="359700" y="1286025"/>
              <a:ext cx="74500" cy="69925"/>
            </a:xfrm>
            <a:custGeom>
              <a:avLst/>
              <a:gdLst/>
              <a:ahLst/>
              <a:cxnLst/>
              <a:rect l="l" t="t" r="r" b="b"/>
              <a:pathLst>
                <a:path w="2980" h="2797" extrusionOk="0">
                  <a:moveTo>
                    <a:pt x="1490" y="0"/>
                  </a:moveTo>
                  <a:cubicBezTo>
                    <a:pt x="669" y="0"/>
                    <a:pt x="0" y="639"/>
                    <a:pt x="0" y="1399"/>
                  </a:cubicBezTo>
                  <a:cubicBezTo>
                    <a:pt x="0" y="2189"/>
                    <a:pt x="669" y="2797"/>
                    <a:pt x="1490" y="2797"/>
                  </a:cubicBezTo>
                  <a:cubicBezTo>
                    <a:pt x="2310" y="2797"/>
                    <a:pt x="2979" y="2189"/>
                    <a:pt x="2979" y="1399"/>
                  </a:cubicBezTo>
                  <a:cubicBezTo>
                    <a:pt x="2979" y="639"/>
                    <a:pt x="231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2" name="Google Shape;33232;p14"/>
            <p:cNvSpPr/>
            <p:nvPr/>
          </p:nvSpPr>
          <p:spPr>
            <a:xfrm>
              <a:off x="359700" y="1385575"/>
              <a:ext cx="73725" cy="69175"/>
            </a:xfrm>
            <a:custGeom>
              <a:avLst/>
              <a:gdLst/>
              <a:ahLst/>
              <a:cxnLst/>
              <a:rect l="l" t="t" r="r" b="b"/>
              <a:pathLst>
                <a:path w="2949" h="2767" extrusionOk="0">
                  <a:moveTo>
                    <a:pt x="1490" y="0"/>
                  </a:moveTo>
                  <a:cubicBezTo>
                    <a:pt x="669" y="0"/>
                    <a:pt x="0" y="608"/>
                    <a:pt x="0" y="1398"/>
                  </a:cubicBezTo>
                  <a:cubicBezTo>
                    <a:pt x="0" y="2158"/>
                    <a:pt x="669" y="2766"/>
                    <a:pt x="1490" y="2766"/>
                  </a:cubicBezTo>
                  <a:cubicBezTo>
                    <a:pt x="2280" y="2766"/>
                    <a:pt x="2949" y="2158"/>
                    <a:pt x="2949" y="1398"/>
                  </a:cubicBezTo>
                  <a:cubicBezTo>
                    <a:pt x="2949" y="608"/>
                    <a:pt x="228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3" name="Google Shape;33233;p14"/>
            <p:cNvSpPr/>
            <p:nvPr/>
          </p:nvSpPr>
          <p:spPr>
            <a:xfrm>
              <a:off x="361225" y="1485875"/>
              <a:ext cx="71450" cy="66900"/>
            </a:xfrm>
            <a:custGeom>
              <a:avLst/>
              <a:gdLst/>
              <a:ahLst/>
              <a:cxnLst/>
              <a:rect l="l" t="t" r="r" b="b"/>
              <a:pathLst>
                <a:path w="2858" h="2676" extrusionOk="0">
                  <a:moveTo>
                    <a:pt x="1429" y="0"/>
                  </a:moveTo>
                  <a:cubicBezTo>
                    <a:pt x="638" y="0"/>
                    <a:pt x="0" y="578"/>
                    <a:pt x="0" y="1338"/>
                  </a:cubicBezTo>
                  <a:cubicBezTo>
                    <a:pt x="0" y="2098"/>
                    <a:pt x="638" y="2675"/>
                    <a:pt x="1429" y="2675"/>
                  </a:cubicBezTo>
                  <a:cubicBezTo>
                    <a:pt x="2219" y="2675"/>
                    <a:pt x="2857" y="2098"/>
                    <a:pt x="2857" y="1338"/>
                  </a:cubicBezTo>
                  <a:cubicBezTo>
                    <a:pt x="2857" y="578"/>
                    <a:pt x="2219" y="0"/>
                    <a:pt x="14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4" name="Google Shape;33234;p14"/>
            <p:cNvSpPr/>
            <p:nvPr/>
          </p:nvSpPr>
          <p:spPr>
            <a:xfrm>
              <a:off x="361975" y="1585425"/>
              <a:ext cx="69925" cy="66125"/>
            </a:xfrm>
            <a:custGeom>
              <a:avLst/>
              <a:gdLst/>
              <a:ahLst/>
              <a:cxnLst/>
              <a:rect l="l" t="t" r="r" b="b"/>
              <a:pathLst>
                <a:path w="2797" h="2645" extrusionOk="0">
                  <a:moveTo>
                    <a:pt x="1399" y="0"/>
                  </a:moveTo>
                  <a:cubicBezTo>
                    <a:pt x="608" y="0"/>
                    <a:pt x="1" y="578"/>
                    <a:pt x="1" y="1307"/>
                  </a:cubicBezTo>
                  <a:cubicBezTo>
                    <a:pt x="1" y="2037"/>
                    <a:pt x="608" y="2645"/>
                    <a:pt x="1399" y="2645"/>
                  </a:cubicBezTo>
                  <a:cubicBezTo>
                    <a:pt x="2159" y="2645"/>
                    <a:pt x="2797" y="2037"/>
                    <a:pt x="2797" y="1307"/>
                  </a:cubicBezTo>
                  <a:cubicBezTo>
                    <a:pt x="2797" y="578"/>
                    <a:pt x="215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5" name="Google Shape;33235;p14"/>
            <p:cNvSpPr/>
            <p:nvPr/>
          </p:nvSpPr>
          <p:spPr>
            <a:xfrm>
              <a:off x="362725" y="1685725"/>
              <a:ext cx="68425" cy="63850"/>
            </a:xfrm>
            <a:custGeom>
              <a:avLst/>
              <a:gdLst/>
              <a:ahLst/>
              <a:cxnLst/>
              <a:rect l="l" t="t" r="r" b="b"/>
              <a:pathLst>
                <a:path w="2737" h="2554" extrusionOk="0">
                  <a:moveTo>
                    <a:pt x="1369" y="1"/>
                  </a:moveTo>
                  <a:cubicBezTo>
                    <a:pt x="609" y="1"/>
                    <a:pt x="1" y="548"/>
                    <a:pt x="1" y="1277"/>
                  </a:cubicBezTo>
                  <a:cubicBezTo>
                    <a:pt x="1" y="1976"/>
                    <a:pt x="609" y="2554"/>
                    <a:pt x="1369" y="2554"/>
                  </a:cubicBezTo>
                  <a:cubicBezTo>
                    <a:pt x="2098" y="2554"/>
                    <a:pt x="2737" y="1976"/>
                    <a:pt x="2737" y="1277"/>
                  </a:cubicBezTo>
                  <a:cubicBezTo>
                    <a:pt x="2737" y="548"/>
                    <a:pt x="209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6" name="Google Shape;33236;p14"/>
            <p:cNvSpPr/>
            <p:nvPr/>
          </p:nvSpPr>
          <p:spPr>
            <a:xfrm>
              <a:off x="363500" y="1785275"/>
              <a:ext cx="66125" cy="62325"/>
            </a:xfrm>
            <a:custGeom>
              <a:avLst/>
              <a:gdLst/>
              <a:ahLst/>
              <a:cxnLst/>
              <a:rect l="l" t="t" r="r" b="b"/>
              <a:pathLst>
                <a:path w="2645" h="2493" extrusionOk="0">
                  <a:moveTo>
                    <a:pt x="1338" y="0"/>
                  </a:moveTo>
                  <a:cubicBezTo>
                    <a:pt x="608" y="0"/>
                    <a:pt x="0" y="547"/>
                    <a:pt x="0" y="1247"/>
                  </a:cubicBezTo>
                  <a:cubicBezTo>
                    <a:pt x="0" y="1946"/>
                    <a:pt x="608" y="2493"/>
                    <a:pt x="1338" y="2493"/>
                  </a:cubicBezTo>
                  <a:cubicBezTo>
                    <a:pt x="2067" y="2493"/>
                    <a:pt x="2645" y="1946"/>
                    <a:pt x="2645" y="1247"/>
                  </a:cubicBezTo>
                  <a:cubicBezTo>
                    <a:pt x="2645" y="547"/>
                    <a:pt x="2067"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7" name="Google Shape;33237;p14"/>
            <p:cNvSpPr/>
            <p:nvPr/>
          </p:nvSpPr>
          <p:spPr>
            <a:xfrm>
              <a:off x="364250" y="1884825"/>
              <a:ext cx="65375" cy="61575"/>
            </a:xfrm>
            <a:custGeom>
              <a:avLst/>
              <a:gdLst/>
              <a:ahLst/>
              <a:cxnLst/>
              <a:rect l="l" t="t" r="r" b="b"/>
              <a:pathLst>
                <a:path w="2615" h="2463" extrusionOk="0">
                  <a:moveTo>
                    <a:pt x="1308" y="0"/>
                  </a:moveTo>
                  <a:cubicBezTo>
                    <a:pt x="578" y="0"/>
                    <a:pt x="1" y="547"/>
                    <a:pt x="1" y="1246"/>
                  </a:cubicBezTo>
                  <a:cubicBezTo>
                    <a:pt x="1" y="1915"/>
                    <a:pt x="578" y="2462"/>
                    <a:pt x="1308" y="2462"/>
                  </a:cubicBezTo>
                  <a:cubicBezTo>
                    <a:pt x="2007" y="2462"/>
                    <a:pt x="2615" y="1915"/>
                    <a:pt x="2615" y="1246"/>
                  </a:cubicBezTo>
                  <a:cubicBezTo>
                    <a:pt x="2615" y="547"/>
                    <a:pt x="200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8" name="Google Shape;33238;p14"/>
            <p:cNvSpPr/>
            <p:nvPr/>
          </p:nvSpPr>
          <p:spPr>
            <a:xfrm>
              <a:off x="365025" y="1985125"/>
              <a:ext cx="63850" cy="59300"/>
            </a:xfrm>
            <a:custGeom>
              <a:avLst/>
              <a:gdLst/>
              <a:ahLst/>
              <a:cxnLst/>
              <a:rect l="l" t="t" r="r" b="b"/>
              <a:pathLst>
                <a:path w="2554" h="2372" extrusionOk="0">
                  <a:moveTo>
                    <a:pt x="1277" y="0"/>
                  </a:moveTo>
                  <a:cubicBezTo>
                    <a:pt x="578" y="0"/>
                    <a:pt x="0" y="517"/>
                    <a:pt x="0" y="1186"/>
                  </a:cubicBezTo>
                  <a:cubicBezTo>
                    <a:pt x="0" y="1855"/>
                    <a:pt x="578" y="2371"/>
                    <a:pt x="1277" y="2371"/>
                  </a:cubicBezTo>
                  <a:cubicBezTo>
                    <a:pt x="1976" y="2371"/>
                    <a:pt x="2553" y="1855"/>
                    <a:pt x="2553" y="1186"/>
                  </a:cubicBezTo>
                  <a:cubicBezTo>
                    <a:pt x="255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9" name="Google Shape;33239;p14"/>
            <p:cNvSpPr/>
            <p:nvPr/>
          </p:nvSpPr>
          <p:spPr>
            <a:xfrm>
              <a:off x="365775" y="2084675"/>
              <a:ext cx="61575" cy="57775"/>
            </a:xfrm>
            <a:custGeom>
              <a:avLst/>
              <a:gdLst/>
              <a:ahLst/>
              <a:cxnLst/>
              <a:rect l="l" t="t" r="r" b="b"/>
              <a:pathLst>
                <a:path w="2463" h="2311" extrusionOk="0">
                  <a:moveTo>
                    <a:pt x="1247" y="0"/>
                  </a:moveTo>
                  <a:cubicBezTo>
                    <a:pt x="548" y="0"/>
                    <a:pt x="0" y="517"/>
                    <a:pt x="0" y="1155"/>
                  </a:cubicBezTo>
                  <a:cubicBezTo>
                    <a:pt x="0" y="1794"/>
                    <a:pt x="548" y="2310"/>
                    <a:pt x="1247" y="2310"/>
                  </a:cubicBezTo>
                  <a:cubicBezTo>
                    <a:pt x="1915" y="2310"/>
                    <a:pt x="2463" y="1794"/>
                    <a:pt x="2463" y="1155"/>
                  </a:cubicBezTo>
                  <a:cubicBezTo>
                    <a:pt x="2463" y="51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0" name="Google Shape;33240;p14"/>
            <p:cNvSpPr/>
            <p:nvPr/>
          </p:nvSpPr>
          <p:spPr>
            <a:xfrm>
              <a:off x="366525" y="2184225"/>
              <a:ext cx="60825" cy="57000"/>
            </a:xfrm>
            <a:custGeom>
              <a:avLst/>
              <a:gdLst/>
              <a:ahLst/>
              <a:cxnLst/>
              <a:rect l="l" t="t" r="r" b="b"/>
              <a:pathLst>
                <a:path w="2433" h="2280" extrusionOk="0">
                  <a:moveTo>
                    <a:pt x="1217" y="0"/>
                  </a:moveTo>
                  <a:cubicBezTo>
                    <a:pt x="548" y="0"/>
                    <a:pt x="1" y="517"/>
                    <a:pt x="1" y="1155"/>
                  </a:cubicBezTo>
                  <a:cubicBezTo>
                    <a:pt x="1" y="1793"/>
                    <a:pt x="548" y="2280"/>
                    <a:pt x="1217" y="2280"/>
                  </a:cubicBezTo>
                  <a:cubicBezTo>
                    <a:pt x="1885" y="2280"/>
                    <a:pt x="2433" y="1793"/>
                    <a:pt x="2433" y="1155"/>
                  </a:cubicBezTo>
                  <a:cubicBezTo>
                    <a:pt x="2433" y="517"/>
                    <a:pt x="1885"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1" name="Google Shape;33241;p14"/>
            <p:cNvSpPr/>
            <p:nvPr/>
          </p:nvSpPr>
          <p:spPr>
            <a:xfrm>
              <a:off x="367300" y="2284525"/>
              <a:ext cx="58525" cy="55500"/>
            </a:xfrm>
            <a:custGeom>
              <a:avLst/>
              <a:gdLst/>
              <a:ahLst/>
              <a:cxnLst/>
              <a:rect l="l" t="t" r="r" b="b"/>
              <a:pathLst>
                <a:path w="2341" h="2220" extrusionOk="0">
                  <a:moveTo>
                    <a:pt x="1186" y="0"/>
                  </a:moveTo>
                  <a:cubicBezTo>
                    <a:pt x="517" y="0"/>
                    <a:pt x="0" y="487"/>
                    <a:pt x="0" y="1094"/>
                  </a:cubicBezTo>
                  <a:cubicBezTo>
                    <a:pt x="0" y="1702"/>
                    <a:pt x="517" y="2219"/>
                    <a:pt x="1186" y="2219"/>
                  </a:cubicBezTo>
                  <a:cubicBezTo>
                    <a:pt x="1824" y="2219"/>
                    <a:pt x="2341" y="1702"/>
                    <a:pt x="2341" y="1094"/>
                  </a:cubicBezTo>
                  <a:cubicBezTo>
                    <a:pt x="2341" y="48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2" name="Google Shape;33242;p14"/>
            <p:cNvSpPr/>
            <p:nvPr/>
          </p:nvSpPr>
          <p:spPr>
            <a:xfrm>
              <a:off x="368050" y="2384075"/>
              <a:ext cx="57025" cy="53975"/>
            </a:xfrm>
            <a:custGeom>
              <a:avLst/>
              <a:gdLst/>
              <a:ahLst/>
              <a:cxnLst/>
              <a:rect l="l" t="t" r="r" b="b"/>
              <a:pathLst>
                <a:path w="2281" h="2159" extrusionOk="0">
                  <a:moveTo>
                    <a:pt x="1156" y="0"/>
                  </a:moveTo>
                  <a:cubicBezTo>
                    <a:pt x="517" y="0"/>
                    <a:pt x="1" y="486"/>
                    <a:pt x="1" y="1094"/>
                  </a:cubicBezTo>
                  <a:cubicBezTo>
                    <a:pt x="1" y="1672"/>
                    <a:pt x="517" y="2158"/>
                    <a:pt x="1156" y="2158"/>
                  </a:cubicBezTo>
                  <a:cubicBezTo>
                    <a:pt x="1764" y="2158"/>
                    <a:pt x="2280" y="1672"/>
                    <a:pt x="2280" y="1094"/>
                  </a:cubicBezTo>
                  <a:cubicBezTo>
                    <a:pt x="2280" y="486"/>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3" name="Google Shape;33243;p14"/>
            <p:cNvSpPr/>
            <p:nvPr/>
          </p:nvSpPr>
          <p:spPr>
            <a:xfrm>
              <a:off x="368825" y="2483600"/>
              <a:ext cx="56250" cy="53225"/>
            </a:xfrm>
            <a:custGeom>
              <a:avLst/>
              <a:gdLst/>
              <a:ahLst/>
              <a:cxnLst/>
              <a:rect l="l" t="t" r="r" b="b"/>
              <a:pathLst>
                <a:path w="2250" h="2129" extrusionOk="0">
                  <a:moveTo>
                    <a:pt x="1125" y="1"/>
                  </a:moveTo>
                  <a:cubicBezTo>
                    <a:pt x="486" y="1"/>
                    <a:pt x="0" y="487"/>
                    <a:pt x="0" y="1065"/>
                  </a:cubicBezTo>
                  <a:cubicBezTo>
                    <a:pt x="0" y="1642"/>
                    <a:pt x="486" y="2129"/>
                    <a:pt x="1125" y="2129"/>
                  </a:cubicBezTo>
                  <a:cubicBezTo>
                    <a:pt x="1733" y="2129"/>
                    <a:pt x="2249" y="1642"/>
                    <a:pt x="2249" y="1065"/>
                  </a:cubicBezTo>
                  <a:cubicBezTo>
                    <a:pt x="224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4" name="Google Shape;33244;p14"/>
            <p:cNvSpPr/>
            <p:nvPr/>
          </p:nvSpPr>
          <p:spPr>
            <a:xfrm>
              <a:off x="369575" y="2583925"/>
              <a:ext cx="53975" cy="50925"/>
            </a:xfrm>
            <a:custGeom>
              <a:avLst/>
              <a:gdLst/>
              <a:ahLst/>
              <a:cxnLst/>
              <a:rect l="l" t="t" r="r" b="b"/>
              <a:pathLst>
                <a:path w="2159" h="2037" extrusionOk="0">
                  <a:moveTo>
                    <a:pt x="1095" y="0"/>
                  </a:moveTo>
                  <a:cubicBezTo>
                    <a:pt x="487" y="0"/>
                    <a:pt x="0" y="456"/>
                    <a:pt x="0" y="1003"/>
                  </a:cubicBezTo>
                  <a:cubicBezTo>
                    <a:pt x="0" y="1581"/>
                    <a:pt x="487" y="2037"/>
                    <a:pt x="1095" y="2037"/>
                  </a:cubicBezTo>
                  <a:cubicBezTo>
                    <a:pt x="1672" y="2037"/>
                    <a:pt x="2159" y="1581"/>
                    <a:pt x="2159" y="1003"/>
                  </a:cubicBezTo>
                  <a:cubicBezTo>
                    <a:pt x="2159" y="456"/>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5" name="Google Shape;33245;p14"/>
            <p:cNvSpPr/>
            <p:nvPr/>
          </p:nvSpPr>
          <p:spPr>
            <a:xfrm>
              <a:off x="370325" y="2683450"/>
              <a:ext cx="53225" cy="50200"/>
            </a:xfrm>
            <a:custGeom>
              <a:avLst/>
              <a:gdLst/>
              <a:ahLst/>
              <a:cxnLst/>
              <a:rect l="l" t="t" r="r" b="b"/>
              <a:pathLst>
                <a:path w="2129" h="2008" extrusionOk="0">
                  <a:moveTo>
                    <a:pt x="1065" y="1"/>
                  </a:moveTo>
                  <a:cubicBezTo>
                    <a:pt x="457" y="1"/>
                    <a:pt x="1" y="457"/>
                    <a:pt x="1" y="1004"/>
                  </a:cubicBezTo>
                  <a:cubicBezTo>
                    <a:pt x="1" y="1551"/>
                    <a:pt x="45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6" name="Google Shape;33246;p14"/>
            <p:cNvSpPr/>
            <p:nvPr/>
          </p:nvSpPr>
          <p:spPr>
            <a:xfrm>
              <a:off x="371100" y="2783775"/>
              <a:ext cx="50925" cy="47900"/>
            </a:xfrm>
            <a:custGeom>
              <a:avLst/>
              <a:gdLst/>
              <a:ahLst/>
              <a:cxnLst/>
              <a:rect l="l" t="t" r="r" b="b"/>
              <a:pathLst>
                <a:path w="2037" h="1916" extrusionOk="0">
                  <a:moveTo>
                    <a:pt x="1034" y="0"/>
                  </a:moveTo>
                  <a:cubicBezTo>
                    <a:pt x="456" y="0"/>
                    <a:pt x="0" y="426"/>
                    <a:pt x="0" y="942"/>
                  </a:cubicBezTo>
                  <a:cubicBezTo>
                    <a:pt x="0" y="1490"/>
                    <a:pt x="456" y="1915"/>
                    <a:pt x="1034" y="1915"/>
                  </a:cubicBezTo>
                  <a:cubicBezTo>
                    <a:pt x="1581" y="1915"/>
                    <a:pt x="2037" y="1490"/>
                    <a:pt x="2037" y="942"/>
                  </a:cubicBezTo>
                  <a:cubicBezTo>
                    <a:pt x="2037"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7" name="Google Shape;33247;p14"/>
            <p:cNvSpPr/>
            <p:nvPr/>
          </p:nvSpPr>
          <p:spPr>
            <a:xfrm>
              <a:off x="371850" y="2883300"/>
              <a:ext cx="50175" cy="47150"/>
            </a:xfrm>
            <a:custGeom>
              <a:avLst/>
              <a:gdLst/>
              <a:ahLst/>
              <a:cxnLst/>
              <a:rect l="l" t="t" r="r" b="b"/>
              <a:pathLst>
                <a:path w="2007" h="1886" extrusionOk="0">
                  <a:moveTo>
                    <a:pt x="1004" y="1"/>
                  </a:moveTo>
                  <a:cubicBezTo>
                    <a:pt x="426" y="1"/>
                    <a:pt x="1" y="396"/>
                    <a:pt x="1" y="943"/>
                  </a:cubicBezTo>
                  <a:cubicBezTo>
                    <a:pt x="1" y="1460"/>
                    <a:pt x="426" y="1885"/>
                    <a:pt x="1004" y="1885"/>
                  </a:cubicBezTo>
                  <a:cubicBezTo>
                    <a:pt x="1551" y="1885"/>
                    <a:pt x="2007" y="1460"/>
                    <a:pt x="2007" y="943"/>
                  </a:cubicBezTo>
                  <a:cubicBezTo>
                    <a:pt x="2007" y="39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8" name="Google Shape;33248;p14"/>
            <p:cNvSpPr/>
            <p:nvPr/>
          </p:nvSpPr>
          <p:spPr>
            <a:xfrm>
              <a:off x="372625" y="2982850"/>
              <a:ext cx="47875" cy="45625"/>
            </a:xfrm>
            <a:custGeom>
              <a:avLst/>
              <a:gdLst/>
              <a:ahLst/>
              <a:cxnLst/>
              <a:rect l="l" t="t" r="r" b="b"/>
              <a:pathLst>
                <a:path w="1915" h="1825" extrusionOk="0">
                  <a:moveTo>
                    <a:pt x="973" y="1"/>
                  </a:moveTo>
                  <a:cubicBezTo>
                    <a:pt x="426" y="1"/>
                    <a:pt x="0" y="426"/>
                    <a:pt x="0" y="913"/>
                  </a:cubicBezTo>
                  <a:cubicBezTo>
                    <a:pt x="0" y="1399"/>
                    <a:pt x="426" y="1825"/>
                    <a:pt x="973" y="1825"/>
                  </a:cubicBezTo>
                  <a:cubicBezTo>
                    <a:pt x="1489" y="1825"/>
                    <a:pt x="1915" y="1399"/>
                    <a:pt x="1915" y="91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9" name="Google Shape;33249;p14"/>
            <p:cNvSpPr/>
            <p:nvPr/>
          </p:nvSpPr>
          <p:spPr>
            <a:xfrm>
              <a:off x="373375" y="3082400"/>
              <a:ext cx="47125" cy="44850"/>
            </a:xfrm>
            <a:custGeom>
              <a:avLst/>
              <a:gdLst/>
              <a:ahLst/>
              <a:cxnLst/>
              <a:rect l="l" t="t" r="r" b="b"/>
              <a:pathLst>
                <a:path w="1885" h="1794" extrusionOk="0">
                  <a:moveTo>
                    <a:pt x="943" y="1"/>
                  </a:moveTo>
                  <a:cubicBezTo>
                    <a:pt x="426" y="1"/>
                    <a:pt x="0" y="396"/>
                    <a:pt x="0" y="882"/>
                  </a:cubicBezTo>
                  <a:cubicBezTo>
                    <a:pt x="0" y="1399"/>
                    <a:pt x="426" y="1794"/>
                    <a:pt x="943" y="1794"/>
                  </a:cubicBezTo>
                  <a:cubicBezTo>
                    <a:pt x="1459" y="1794"/>
                    <a:pt x="1885" y="139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0" name="Google Shape;33250;p14"/>
            <p:cNvSpPr/>
            <p:nvPr/>
          </p:nvSpPr>
          <p:spPr>
            <a:xfrm>
              <a:off x="374125" y="3182700"/>
              <a:ext cx="45625" cy="42575"/>
            </a:xfrm>
            <a:custGeom>
              <a:avLst/>
              <a:gdLst/>
              <a:ahLst/>
              <a:cxnLst/>
              <a:rect l="l" t="t" r="r" b="b"/>
              <a:pathLst>
                <a:path w="1825" h="1703" extrusionOk="0">
                  <a:moveTo>
                    <a:pt x="913" y="1"/>
                  </a:moveTo>
                  <a:cubicBezTo>
                    <a:pt x="396" y="1"/>
                    <a:pt x="1" y="366"/>
                    <a:pt x="1" y="852"/>
                  </a:cubicBezTo>
                  <a:cubicBezTo>
                    <a:pt x="1" y="1308"/>
                    <a:pt x="396" y="1703"/>
                    <a:pt x="913" y="1703"/>
                  </a:cubicBezTo>
                  <a:cubicBezTo>
                    <a:pt x="1399" y="1703"/>
                    <a:pt x="1825" y="1308"/>
                    <a:pt x="1825" y="852"/>
                  </a:cubicBezTo>
                  <a:cubicBezTo>
                    <a:pt x="1825" y="36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1" name="Google Shape;33251;p14"/>
            <p:cNvSpPr/>
            <p:nvPr/>
          </p:nvSpPr>
          <p:spPr>
            <a:xfrm>
              <a:off x="374900" y="3282250"/>
              <a:ext cx="43325" cy="41050"/>
            </a:xfrm>
            <a:custGeom>
              <a:avLst/>
              <a:gdLst/>
              <a:ahLst/>
              <a:cxnLst/>
              <a:rect l="l" t="t" r="r" b="b"/>
              <a:pathLst>
                <a:path w="1733" h="1642" extrusionOk="0">
                  <a:moveTo>
                    <a:pt x="882" y="1"/>
                  </a:moveTo>
                  <a:cubicBezTo>
                    <a:pt x="395" y="1"/>
                    <a:pt x="0" y="365"/>
                    <a:pt x="0" y="821"/>
                  </a:cubicBezTo>
                  <a:cubicBezTo>
                    <a:pt x="0" y="1277"/>
                    <a:pt x="395" y="1642"/>
                    <a:pt x="882" y="1642"/>
                  </a:cubicBezTo>
                  <a:cubicBezTo>
                    <a:pt x="1368" y="1642"/>
                    <a:pt x="1733" y="1277"/>
                    <a:pt x="1733" y="821"/>
                  </a:cubicBezTo>
                  <a:cubicBezTo>
                    <a:pt x="1733"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2" name="Google Shape;33252;p14"/>
            <p:cNvSpPr/>
            <p:nvPr/>
          </p:nvSpPr>
          <p:spPr>
            <a:xfrm>
              <a:off x="375650" y="3381800"/>
              <a:ext cx="42575" cy="40300"/>
            </a:xfrm>
            <a:custGeom>
              <a:avLst/>
              <a:gdLst/>
              <a:ahLst/>
              <a:cxnLst/>
              <a:rect l="l" t="t" r="r" b="b"/>
              <a:pathLst>
                <a:path w="1703" h="1612" extrusionOk="0">
                  <a:moveTo>
                    <a:pt x="852" y="0"/>
                  </a:moveTo>
                  <a:cubicBezTo>
                    <a:pt x="365" y="0"/>
                    <a:pt x="1" y="365"/>
                    <a:pt x="1" y="821"/>
                  </a:cubicBezTo>
                  <a:cubicBezTo>
                    <a:pt x="1" y="1247"/>
                    <a:pt x="365" y="1611"/>
                    <a:pt x="852" y="1611"/>
                  </a:cubicBezTo>
                  <a:cubicBezTo>
                    <a:pt x="1308" y="1611"/>
                    <a:pt x="1703" y="1247"/>
                    <a:pt x="1703" y="821"/>
                  </a:cubicBezTo>
                  <a:cubicBezTo>
                    <a:pt x="1703" y="365"/>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3" name="Google Shape;33253;p14"/>
            <p:cNvSpPr/>
            <p:nvPr/>
          </p:nvSpPr>
          <p:spPr>
            <a:xfrm>
              <a:off x="376425" y="3482100"/>
              <a:ext cx="41050" cy="38025"/>
            </a:xfrm>
            <a:custGeom>
              <a:avLst/>
              <a:gdLst/>
              <a:ahLst/>
              <a:cxnLst/>
              <a:rect l="l" t="t" r="r" b="b"/>
              <a:pathLst>
                <a:path w="1642" h="1521" extrusionOk="0">
                  <a:moveTo>
                    <a:pt x="821" y="1"/>
                  </a:moveTo>
                  <a:cubicBezTo>
                    <a:pt x="365" y="1"/>
                    <a:pt x="0" y="335"/>
                    <a:pt x="0" y="761"/>
                  </a:cubicBezTo>
                  <a:cubicBezTo>
                    <a:pt x="0" y="1186"/>
                    <a:pt x="365" y="1520"/>
                    <a:pt x="821" y="1520"/>
                  </a:cubicBezTo>
                  <a:cubicBezTo>
                    <a:pt x="1277" y="1520"/>
                    <a:pt x="1641" y="1186"/>
                    <a:pt x="1641" y="761"/>
                  </a:cubicBezTo>
                  <a:cubicBezTo>
                    <a:pt x="1641"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4" name="Google Shape;33254;p14"/>
            <p:cNvSpPr/>
            <p:nvPr/>
          </p:nvSpPr>
          <p:spPr>
            <a:xfrm>
              <a:off x="376425" y="3580900"/>
              <a:ext cx="40275" cy="38000"/>
            </a:xfrm>
            <a:custGeom>
              <a:avLst/>
              <a:gdLst/>
              <a:ahLst/>
              <a:cxnLst/>
              <a:rect l="l" t="t" r="r" b="b"/>
              <a:pathLst>
                <a:path w="1611" h="1520" extrusionOk="0">
                  <a:moveTo>
                    <a:pt x="821" y="0"/>
                  </a:moveTo>
                  <a:cubicBezTo>
                    <a:pt x="365" y="0"/>
                    <a:pt x="0" y="365"/>
                    <a:pt x="0" y="760"/>
                  </a:cubicBezTo>
                  <a:cubicBezTo>
                    <a:pt x="0" y="1186"/>
                    <a:pt x="365" y="1520"/>
                    <a:pt x="821" y="1520"/>
                  </a:cubicBezTo>
                  <a:cubicBezTo>
                    <a:pt x="1246" y="1520"/>
                    <a:pt x="1611" y="1186"/>
                    <a:pt x="1611" y="760"/>
                  </a:cubicBezTo>
                  <a:cubicBezTo>
                    <a:pt x="1611" y="36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5" name="Google Shape;33255;p14"/>
            <p:cNvSpPr/>
            <p:nvPr/>
          </p:nvSpPr>
          <p:spPr>
            <a:xfrm>
              <a:off x="377175" y="3681200"/>
              <a:ext cx="38775" cy="36500"/>
            </a:xfrm>
            <a:custGeom>
              <a:avLst/>
              <a:gdLst/>
              <a:ahLst/>
              <a:cxnLst/>
              <a:rect l="l" t="t" r="r" b="b"/>
              <a:pathLst>
                <a:path w="1551" h="1460" extrusionOk="0">
                  <a:moveTo>
                    <a:pt x="791" y="0"/>
                  </a:moveTo>
                  <a:cubicBezTo>
                    <a:pt x="365" y="0"/>
                    <a:pt x="0" y="335"/>
                    <a:pt x="0" y="730"/>
                  </a:cubicBezTo>
                  <a:cubicBezTo>
                    <a:pt x="0" y="1125"/>
                    <a:pt x="365" y="1459"/>
                    <a:pt x="791" y="1459"/>
                  </a:cubicBezTo>
                  <a:cubicBezTo>
                    <a:pt x="1216" y="1459"/>
                    <a:pt x="1551" y="1125"/>
                    <a:pt x="1551" y="730"/>
                  </a:cubicBezTo>
                  <a:cubicBezTo>
                    <a:pt x="1551" y="335"/>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6" name="Google Shape;33256;p14"/>
            <p:cNvSpPr/>
            <p:nvPr/>
          </p:nvSpPr>
          <p:spPr>
            <a:xfrm>
              <a:off x="377925" y="3780750"/>
              <a:ext cx="37275" cy="34975"/>
            </a:xfrm>
            <a:custGeom>
              <a:avLst/>
              <a:gdLst/>
              <a:ahLst/>
              <a:cxnLst/>
              <a:rect l="l" t="t" r="r" b="b"/>
              <a:pathLst>
                <a:path w="1491" h="1399" extrusionOk="0">
                  <a:moveTo>
                    <a:pt x="761" y="0"/>
                  </a:moveTo>
                  <a:cubicBezTo>
                    <a:pt x="335" y="0"/>
                    <a:pt x="1" y="304"/>
                    <a:pt x="1" y="699"/>
                  </a:cubicBezTo>
                  <a:cubicBezTo>
                    <a:pt x="1" y="1094"/>
                    <a:pt x="335" y="1398"/>
                    <a:pt x="761" y="1398"/>
                  </a:cubicBezTo>
                  <a:cubicBezTo>
                    <a:pt x="1156" y="1398"/>
                    <a:pt x="1490" y="1094"/>
                    <a:pt x="1490" y="699"/>
                  </a:cubicBezTo>
                  <a:cubicBezTo>
                    <a:pt x="1490" y="304"/>
                    <a:pt x="115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7" name="Google Shape;33257;p14"/>
            <p:cNvSpPr/>
            <p:nvPr/>
          </p:nvSpPr>
          <p:spPr>
            <a:xfrm>
              <a:off x="378700" y="3880275"/>
              <a:ext cx="35725" cy="34225"/>
            </a:xfrm>
            <a:custGeom>
              <a:avLst/>
              <a:gdLst/>
              <a:ahLst/>
              <a:cxnLst/>
              <a:rect l="l" t="t" r="r" b="b"/>
              <a:pathLst>
                <a:path w="1429" h="1369" extrusionOk="0">
                  <a:moveTo>
                    <a:pt x="730" y="1"/>
                  </a:moveTo>
                  <a:cubicBezTo>
                    <a:pt x="335" y="1"/>
                    <a:pt x="0" y="305"/>
                    <a:pt x="0" y="700"/>
                  </a:cubicBezTo>
                  <a:cubicBezTo>
                    <a:pt x="0" y="1065"/>
                    <a:pt x="335" y="1369"/>
                    <a:pt x="730" y="1369"/>
                  </a:cubicBezTo>
                  <a:cubicBezTo>
                    <a:pt x="1125" y="1369"/>
                    <a:pt x="1429" y="1065"/>
                    <a:pt x="1429" y="700"/>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8" name="Google Shape;33258;p14"/>
            <p:cNvSpPr/>
            <p:nvPr/>
          </p:nvSpPr>
          <p:spPr>
            <a:xfrm>
              <a:off x="379450" y="3980600"/>
              <a:ext cx="34225" cy="31925"/>
            </a:xfrm>
            <a:custGeom>
              <a:avLst/>
              <a:gdLst/>
              <a:ahLst/>
              <a:cxnLst/>
              <a:rect l="l" t="t" r="r" b="b"/>
              <a:pathLst>
                <a:path w="1369" h="1277" extrusionOk="0">
                  <a:moveTo>
                    <a:pt x="700" y="0"/>
                  </a:moveTo>
                  <a:cubicBezTo>
                    <a:pt x="305" y="0"/>
                    <a:pt x="1" y="274"/>
                    <a:pt x="1" y="638"/>
                  </a:cubicBezTo>
                  <a:cubicBezTo>
                    <a:pt x="1" y="1003"/>
                    <a:pt x="305" y="1277"/>
                    <a:pt x="700" y="1277"/>
                  </a:cubicBezTo>
                  <a:cubicBezTo>
                    <a:pt x="1064" y="1277"/>
                    <a:pt x="1368" y="1003"/>
                    <a:pt x="1368" y="638"/>
                  </a:cubicBezTo>
                  <a:cubicBezTo>
                    <a:pt x="1368" y="27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9" name="Google Shape;33259;p14"/>
            <p:cNvSpPr/>
            <p:nvPr/>
          </p:nvSpPr>
          <p:spPr>
            <a:xfrm>
              <a:off x="379450" y="4079375"/>
              <a:ext cx="34225" cy="31950"/>
            </a:xfrm>
            <a:custGeom>
              <a:avLst/>
              <a:gdLst/>
              <a:ahLst/>
              <a:cxnLst/>
              <a:rect l="l" t="t" r="r" b="b"/>
              <a:pathLst>
                <a:path w="1369" h="1278" extrusionOk="0">
                  <a:moveTo>
                    <a:pt x="700" y="1"/>
                  </a:moveTo>
                  <a:cubicBezTo>
                    <a:pt x="305" y="1"/>
                    <a:pt x="1" y="305"/>
                    <a:pt x="1" y="639"/>
                  </a:cubicBezTo>
                  <a:cubicBezTo>
                    <a:pt x="1" y="1004"/>
                    <a:pt x="305" y="1277"/>
                    <a:pt x="700" y="1277"/>
                  </a:cubicBezTo>
                  <a:cubicBezTo>
                    <a:pt x="1064" y="1277"/>
                    <a:pt x="1368" y="1004"/>
                    <a:pt x="1368" y="639"/>
                  </a:cubicBezTo>
                  <a:cubicBezTo>
                    <a:pt x="1368" y="305"/>
                    <a:pt x="106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0" name="Google Shape;33260;p14"/>
            <p:cNvSpPr/>
            <p:nvPr/>
          </p:nvSpPr>
          <p:spPr>
            <a:xfrm>
              <a:off x="380975" y="4179675"/>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973" y="1217"/>
                    <a:pt x="1277" y="943"/>
                    <a:pt x="1277" y="609"/>
                  </a:cubicBezTo>
                  <a:cubicBezTo>
                    <a:pt x="127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1" name="Google Shape;33261;p14"/>
            <p:cNvSpPr/>
            <p:nvPr/>
          </p:nvSpPr>
          <p:spPr>
            <a:xfrm>
              <a:off x="380975" y="4279225"/>
              <a:ext cx="31175" cy="28900"/>
            </a:xfrm>
            <a:custGeom>
              <a:avLst/>
              <a:gdLst/>
              <a:ahLst/>
              <a:cxnLst/>
              <a:rect l="l" t="t" r="r" b="b"/>
              <a:pathLst>
                <a:path w="1247" h="1156" extrusionOk="0">
                  <a:moveTo>
                    <a:pt x="639" y="1"/>
                  </a:moveTo>
                  <a:cubicBezTo>
                    <a:pt x="274" y="1"/>
                    <a:pt x="0" y="274"/>
                    <a:pt x="0" y="578"/>
                  </a:cubicBezTo>
                  <a:cubicBezTo>
                    <a:pt x="0" y="912"/>
                    <a:pt x="274" y="1156"/>
                    <a:pt x="639" y="1156"/>
                  </a:cubicBezTo>
                  <a:cubicBezTo>
                    <a:pt x="973" y="1156"/>
                    <a:pt x="1247" y="912"/>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2" name="Google Shape;33262;p14"/>
            <p:cNvSpPr/>
            <p:nvPr/>
          </p:nvSpPr>
          <p:spPr>
            <a:xfrm>
              <a:off x="381725" y="4378775"/>
              <a:ext cx="29675" cy="28150"/>
            </a:xfrm>
            <a:custGeom>
              <a:avLst/>
              <a:gdLst/>
              <a:ahLst/>
              <a:cxnLst/>
              <a:rect l="l" t="t" r="r" b="b"/>
              <a:pathLst>
                <a:path w="1187" h="1126" extrusionOk="0">
                  <a:moveTo>
                    <a:pt x="609" y="0"/>
                  </a:moveTo>
                  <a:cubicBezTo>
                    <a:pt x="274" y="0"/>
                    <a:pt x="1" y="244"/>
                    <a:pt x="1" y="578"/>
                  </a:cubicBezTo>
                  <a:cubicBezTo>
                    <a:pt x="1" y="882"/>
                    <a:pt x="274" y="1125"/>
                    <a:pt x="609" y="1125"/>
                  </a:cubicBezTo>
                  <a:cubicBezTo>
                    <a:pt x="943" y="1125"/>
                    <a:pt x="1186" y="882"/>
                    <a:pt x="1186" y="578"/>
                  </a:cubicBezTo>
                  <a:cubicBezTo>
                    <a:pt x="118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3" name="Google Shape;33263;p14"/>
            <p:cNvSpPr/>
            <p:nvPr/>
          </p:nvSpPr>
          <p:spPr>
            <a:xfrm>
              <a:off x="382500" y="4478325"/>
              <a:ext cx="28900" cy="27375"/>
            </a:xfrm>
            <a:custGeom>
              <a:avLst/>
              <a:gdLst/>
              <a:ahLst/>
              <a:cxnLst/>
              <a:rect l="l" t="t" r="r" b="b"/>
              <a:pathLst>
                <a:path w="1156" h="1095" extrusionOk="0">
                  <a:moveTo>
                    <a:pt x="578" y="0"/>
                  </a:moveTo>
                  <a:cubicBezTo>
                    <a:pt x="243" y="0"/>
                    <a:pt x="0" y="243"/>
                    <a:pt x="0" y="547"/>
                  </a:cubicBezTo>
                  <a:cubicBezTo>
                    <a:pt x="0" y="851"/>
                    <a:pt x="243" y="1095"/>
                    <a:pt x="578" y="1095"/>
                  </a:cubicBezTo>
                  <a:cubicBezTo>
                    <a:pt x="882" y="109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4" name="Google Shape;33264;p14"/>
            <p:cNvSpPr/>
            <p:nvPr/>
          </p:nvSpPr>
          <p:spPr>
            <a:xfrm>
              <a:off x="383250" y="4577875"/>
              <a:ext cx="27375" cy="25850"/>
            </a:xfrm>
            <a:custGeom>
              <a:avLst/>
              <a:gdLst/>
              <a:ahLst/>
              <a:cxnLst/>
              <a:rect l="l" t="t" r="r" b="b"/>
              <a:pathLst>
                <a:path w="1095"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5" name="Google Shape;33265;p14"/>
            <p:cNvSpPr/>
            <p:nvPr/>
          </p:nvSpPr>
          <p:spPr>
            <a:xfrm>
              <a:off x="383250" y="4678175"/>
              <a:ext cx="26625" cy="24325"/>
            </a:xfrm>
            <a:custGeom>
              <a:avLst/>
              <a:gdLst/>
              <a:ahLst/>
              <a:cxnLst/>
              <a:rect l="l" t="t" r="r" b="b"/>
              <a:pathLst>
                <a:path w="1065" h="973" extrusionOk="0">
                  <a:moveTo>
                    <a:pt x="548" y="0"/>
                  </a:moveTo>
                  <a:cubicBezTo>
                    <a:pt x="244" y="0"/>
                    <a:pt x="1" y="213"/>
                    <a:pt x="1" y="487"/>
                  </a:cubicBezTo>
                  <a:cubicBezTo>
                    <a:pt x="1" y="760"/>
                    <a:pt x="244" y="973"/>
                    <a:pt x="548" y="973"/>
                  </a:cubicBezTo>
                  <a:cubicBezTo>
                    <a:pt x="821" y="973"/>
                    <a:pt x="1064" y="760"/>
                    <a:pt x="1064" y="487"/>
                  </a:cubicBezTo>
                  <a:cubicBezTo>
                    <a:pt x="1064" y="21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6" name="Google Shape;33266;p14"/>
            <p:cNvSpPr/>
            <p:nvPr/>
          </p:nvSpPr>
          <p:spPr>
            <a:xfrm>
              <a:off x="384000" y="4776950"/>
              <a:ext cx="25875" cy="24350"/>
            </a:xfrm>
            <a:custGeom>
              <a:avLst/>
              <a:gdLst/>
              <a:ahLst/>
              <a:cxnLst/>
              <a:rect l="l" t="t" r="r" b="b"/>
              <a:pathLst>
                <a:path w="1035" h="974" extrusionOk="0">
                  <a:moveTo>
                    <a:pt x="518" y="1"/>
                  </a:moveTo>
                  <a:cubicBezTo>
                    <a:pt x="214" y="1"/>
                    <a:pt x="1" y="213"/>
                    <a:pt x="1" y="487"/>
                  </a:cubicBezTo>
                  <a:cubicBezTo>
                    <a:pt x="1" y="761"/>
                    <a:pt x="214" y="973"/>
                    <a:pt x="518" y="973"/>
                  </a:cubicBezTo>
                  <a:cubicBezTo>
                    <a:pt x="791" y="973"/>
                    <a:pt x="1034" y="761"/>
                    <a:pt x="1034" y="487"/>
                  </a:cubicBezTo>
                  <a:cubicBezTo>
                    <a:pt x="1034" y="213"/>
                    <a:pt x="791"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7" name="Google Shape;33267;p14"/>
            <p:cNvSpPr/>
            <p:nvPr/>
          </p:nvSpPr>
          <p:spPr>
            <a:xfrm>
              <a:off x="384775" y="4876500"/>
              <a:ext cx="24350" cy="23575"/>
            </a:xfrm>
            <a:custGeom>
              <a:avLst/>
              <a:gdLst/>
              <a:ahLst/>
              <a:cxnLst/>
              <a:rect l="l" t="t" r="r" b="b"/>
              <a:pathLst>
                <a:path w="974" h="943" extrusionOk="0">
                  <a:moveTo>
                    <a:pt x="487" y="1"/>
                  </a:moveTo>
                  <a:cubicBezTo>
                    <a:pt x="213" y="1"/>
                    <a:pt x="0" y="213"/>
                    <a:pt x="0" y="487"/>
                  </a:cubicBezTo>
                  <a:cubicBezTo>
                    <a:pt x="0" y="730"/>
                    <a:pt x="213" y="943"/>
                    <a:pt x="487" y="943"/>
                  </a:cubicBezTo>
                  <a:cubicBezTo>
                    <a:pt x="760" y="943"/>
                    <a:pt x="973" y="730"/>
                    <a:pt x="973" y="48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8" name="Google Shape;33268;p14"/>
            <p:cNvSpPr/>
            <p:nvPr/>
          </p:nvSpPr>
          <p:spPr>
            <a:xfrm>
              <a:off x="384775" y="4976800"/>
              <a:ext cx="23575" cy="22075"/>
            </a:xfrm>
            <a:custGeom>
              <a:avLst/>
              <a:gdLst/>
              <a:ahLst/>
              <a:cxnLst/>
              <a:rect l="l" t="t" r="r" b="b"/>
              <a:pathLst>
                <a:path w="943" h="883" extrusionOk="0">
                  <a:moveTo>
                    <a:pt x="487" y="1"/>
                  </a:moveTo>
                  <a:cubicBezTo>
                    <a:pt x="213" y="1"/>
                    <a:pt x="0" y="183"/>
                    <a:pt x="0" y="426"/>
                  </a:cubicBezTo>
                  <a:cubicBezTo>
                    <a:pt x="0" y="669"/>
                    <a:pt x="213" y="882"/>
                    <a:pt x="487" y="882"/>
                  </a:cubicBezTo>
                  <a:cubicBezTo>
                    <a:pt x="730" y="882"/>
                    <a:pt x="943" y="669"/>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9" name="Google Shape;33269;p14"/>
            <p:cNvSpPr/>
            <p:nvPr/>
          </p:nvSpPr>
          <p:spPr>
            <a:xfrm>
              <a:off x="385525" y="5075600"/>
              <a:ext cx="22825" cy="22050"/>
            </a:xfrm>
            <a:custGeom>
              <a:avLst/>
              <a:gdLst/>
              <a:ahLst/>
              <a:cxnLst/>
              <a:rect l="l" t="t" r="r" b="b"/>
              <a:pathLst>
                <a:path w="913" h="882" extrusionOk="0">
                  <a:moveTo>
                    <a:pt x="457" y="0"/>
                  </a:moveTo>
                  <a:cubicBezTo>
                    <a:pt x="183" y="0"/>
                    <a:pt x="1" y="213"/>
                    <a:pt x="1" y="426"/>
                  </a:cubicBezTo>
                  <a:cubicBezTo>
                    <a:pt x="1" y="669"/>
                    <a:pt x="183" y="882"/>
                    <a:pt x="457" y="882"/>
                  </a:cubicBezTo>
                  <a:cubicBezTo>
                    <a:pt x="700" y="882"/>
                    <a:pt x="913" y="669"/>
                    <a:pt x="913" y="42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0" name="Google Shape;33270;p14"/>
            <p:cNvSpPr/>
            <p:nvPr/>
          </p:nvSpPr>
          <p:spPr>
            <a:xfrm>
              <a:off x="385525" y="5175150"/>
              <a:ext cx="22075" cy="21300"/>
            </a:xfrm>
            <a:custGeom>
              <a:avLst/>
              <a:gdLst/>
              <a:ahLst/>
              <a:cxnLst/>
              <a:rect l="l" t="t" r="r" b="b"/>
              <a:pathLst>
                <a:path w="883" h="852" extrusionOk="0">
                  <a:moveTo>
                    <a:pt x="457" y="0"/>
                  </a:moveTo>
                  <a:cubicBezTo>
                    <a:pt x="214" y="0"/>
                    <a:pt x="1" y="182"/>
                    <a:pt x="1" y="426"/>
                  </a:cubicBezTo>
                  <a:cubicBezTo>
                    <a:pt x="1" y="638"/>
                    <a:pt x="214" y="851"/>
                    <a:pt x="457" y="851"/>
                  </a:cubicBezTo>
                  <a:cubicBezTo>
                    <a:pt x="700" y="851"/>
                    <a:pt x="882" y="638"/>
                    <a:pt x="882" y="426"/>
                  </a:cubicBezTo>
                  <a:cubicBezTo>
                    <a:pt x="882"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1" name="Google Shape;33271;p14"/>
            <p:cNvSpPr/>
            <p:nvPr/>
          </p:nvSpPr>
          <p:spPr>
            <a:xfrm>
              <a:off x="386300" y="527467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38" y="791"/>
                    <a:pt x="851" y="609"/>
                    <a:pt x="851" y="396"/>
                  </a:cubicBezTo>
                  <a:cubicBezTo>
                    <a:pt x="851" y="183"/>
                    <a:pt x="63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2" name="Google Shape;33272;p14"/>
            <p:cNvSpPr/>
            <p:nvPr/>
          </p:nvSpPr>
          <p:spPr>
            <a:xfrm>
              <a:off x="387050" y="5374225"/>
              <a:ext cx="19775" cy="19025"/>
            </a:xfrm>
            <a:custGeom>
              <a:avLst/>
              <a:gdLst/>
              <a:ahLst/>
              <a:cxnLst/>
              <a:rect l="l" t="t" r="r" b="b"/>
              <a:pathLst>
                <a:path w="791" h="761" extrusionOk="0">
                  <a:moveTo>
                    <a:pt x="396" y="1"/>
                  </a:moveTo>
                  <a:cubicBezTo>
                    <a:pt x="183" y="1"/>
                    <a:pt x="1" y="183"/>
                    <a:pt x="1" y="396"/>
                  </a:cubicBezTo>
                  <a:cubicBezTo>
                    <a:pt x="1" y="578"/>
                    <a:pt x="183" y="761"/>
                    <a:pt x="396" y="761"/>
                  </a:cubicBezTo>
                  <a:cubicBezTo>
                    <a:pt x="608" y="761"/>
                    <a:pt x="791" y="578"/>
                    <a:pt x="791" y="396"/>
                  </a:cubicBezTo>
                  <a:cubicBezTo>
                    <a:pt x="791" y="18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3" name="Google Shape;33273;p14"/>
            <p:cNvSpPr/>
            <p:nvPr/>
          </p:nvSpPr>
          <p:spPr>
            <a:xfrm>
              <a:off x="387050" y="5473775"/>
              <a:ext cx="19025" cy="18250"/>
            </a:xfrm>
            <a:custGeom>
              <a:avLst/>
              <a:gdLst/>
              <a:ahLst/>
              <a:cxnLst/>
              <a:rect l="l" t="t" r="r" b="b"/>
              <a:pathLst>
                <a:path w="761" h="730" extrusionOk="0">
                  <a:moveTo>
                    <a:pt x="396" y="0"/>
                  </a:moveTo>
                  <a:cubicBezTo>
                    <a:pt x="183" y="0"/>
                    <a:pt x="1" y="152"/>
                    <a:pt x="1" y="365"/>
                  </a:cubicBezTo>
                  <a:cubicBezTo>
                    <a:pt x="1" y="578"/>
                    <a:pt x="183" y="730"/>
                    <a:pt x="396" y="730"/>
                  </a:cubicBezTo>
                  <a:cubicBezTo>
                    <a:pt x="608" y="730"/>
                    <a:pt x="760" y="578"/>
                    <a:pt x="760" y="365"/>
                  </a:cubicBezTo>
                  <a:cubicBezTo>
                    <a:pt x="760"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4" name="Google Shape;33274;p14"/>
            <p:cNvSpPr/>
            <p:nvPr/>
          </p:nvSpPr>
          <p:spPr>
            <a:xfrm>
              <a:off x="387800" y="5573325"/>
              <a:ext cx="18275" cy="17500"/>
            </a:xfrm>
            <a:custGeom>
              <a:avLst/>
              <a:gdLst/>
              <a:ahLst/>
              <a:cxnLst/>
              <a:rect l="l" t="t" r="r" b="b"/>
              <a:pathLst>
                <a:path w="731" h="700" extrusionOk="0">
                  <a:moveTo>
                    <a:pt x="366" y="0"/>
                  </a:moveTo>
                  <a:cubicBezTo>
                    <a:pt x="153" y="0"/>
                    <a:pt x="1" y="152"/>
                    <a:pt x="1" y="335"/>
                  </a:cubicBezTo>
                  <a:cubicBezTo>
                    <a:pt x="1" y="547"/>
                    <a:pt x="153" y="699"/>
                    <a:pt x="366" y="699"/>
                  </a:cubicBezTo>
                  <a:cubicBezTo>
                    <a:pt x="548" y="699"/>
                    <a:pt x="730" y="54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5" name="Google Shape;33275;p14"/>
            <p:cNvSpPr/>
            <p:nvPr/>
          </p:nvSpPr>
          <p:spPr>
            <a:xfrm>
              <a:off x="387800" y="5672875"/>
              <a:ext cx="17525" cy="16725"/>
            </a:xfrm>
            <a:custGeom>
              <a:avLst/>
              <a:gdLst/>
              <a:ahLst/>
              <a:cxnLst/>
              <a:rect l="l" t="t" r="r" b="b"/>
              <a:pathLst>
                <a:path w="701" h="669" extrusionOk="0">
                  <a:moveTo>
                    <a:pt x="366" y="0"/>
                  </a:moveTo>
                  <a:cubicBezTo>
                    <a:pt x="153" y="0"/>
                    <a:pt x="1" y="152"/>
                    <a:pt x="1" y="334"/>
                  </a:cubicBezTo>
                  <a:cubicBezTo>
                    <a:pt x="1" y="517"/>
                    <a:pt x="153" y="669"/>
                    <a:pt x="366" y="669"/>
                  </a:cubicBezTo>
                  <a:cubicBezTo>
                    <a:pt x="548" y="669"/>
                    <a:pt x="700" y="517"/>
                    <a:pt x="700" y="334"/>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6" name="Google Shape;33276;p14"/>
            <p:cNvSpPr/>
            <p:nvPr/>
          </p:nvSpPr>
          <p:spPr>
            <a:xfrm>
              <a:off x="388575" y="5772400"/>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517" y="609"/>
                    <a:pt x="639" y="487"/>
                    <a:pt x="639" y="305"/>
                  </a:cubicBezTo>
                  <a:cubicBezTo>
                    <a:pt x="63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7" name="Google Shape;33277;p14"/>
            <p:cNvSpPr/>
            <p:nvPr/>
          </p:nvSpPr>
          <p:spPr>
            <a:xfrm>
              <a:off x="388575" y="5871950"/>
              <a:ext cx="15975" cy="14475"/>
            </a:xfrm>
            <a:custGeom>
              <a:avLst/>
              <a:gdLst/>
              <a:ahLst/>
              <a:cxnLst/>
              <a:rect l="l" t="t" r="r" b="b"/>
              <a:pathLst>
                <a:path w="639" h="579" extrusionOk="0">
                  <a:moveTo>
                    <a:pt x="335" y="1"/>
                  </a:moveTo>
                  <a:cubicBezTo>
                    <a:pt x="152" y="1"/>
                    <a:pt x="0" y="122"/>
                    <a:pt x="0" y="305"/>
                  </a:cubicBezTo>
                  <a:cubicBezTo>
                    <a:pt x="0" y="457"/>
                    <a:pt x="152" y="578"/>
                    <a:pt x="335" y="578"/>
                  </a:cubicBezTo>
                  <a:cubicBezTo>
                    <a:pt x="487" y="578"/>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8" name="Google Shape;33278;p14"/>
            <p:cNvSpPr/>
            <p:nvPr/>
          </p:nvSpPr>
          <p:spPr>
            <a:xfrm>
              <a:off x="389325" y="5971500"/>
              <a:ext cx="15225" cy="13700"/>
            </a:xfrm>
            <a:custGeom>
              <a:avLst/>
              <a:gdLst/>
              <a:ahLst/>
              <a:cxnLst/>
              <a:rect l="l" t="t" r="r" b="b"/>
              <a:pathLst>
                <a:path w="609" h="548" extrusionOk="0">
                  <a:moveTo>
                    <a:pt x="305" y="1"/>
                  </a:moveTo>
                  <a:cubicBezTo>
                    <a:pt x="122" y="1"/>
                    <a:pt x="1" y="122"/>
                    <a:pt x="1" y="274"/>
                  </a:cubicBezTo>
                  <a:cubicBezTo>
                    <a:pt x="1" y="426"/>
                    <a:pt x="122"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9" name="Google Shape;33279;p14"/>
            <p:cNvSpPr/>
            <p:nvPr/>
          </p:nvSpPr>
          <p:spPr>
            <a:xfrm>
              <a:off x="390100" y="6071050"/>
              <a:ext cx="13700" cy="12950"/>
            </a:xfrm>
            <a:custGeom>
              <a:avLst/>
              <a:gdLst/>
              <a:ahLst/>
              <a:cxnLst/>
              <a:rect l="l" t="t" r="r" b="b"/>
              <a:pathLst>
                <a:path w="548" h="518" extrusionOk="0">
                  <a:moveTo>
                    <a:pt x="274" y="0"/>
                  </a:moveTo>
                  <a:cubicBezTo>
                    <a:pt x="122" y="0"/>
                    <a:pt x="0" y="122"/>
                    <a:pt x="0" y="244"/>
                  </a:cubicBezTo>
                  <a:cubicBezTo>
                    <a:pt x="0" y="396"/>
                    <a:pt x="122" y="517"/>
                    <a:pt x="274" y="517"/>
                  </a:cubicBezTo>
                  <a:cubicBezTo>
                    <a:pt x="426" y="517"/>
                    <a:pt x="547" y="396"/>
                    <a:pt x="547" y="24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0" name="Google Shape;33280;p14"/>
            <p:cNvSpPr/>
            <p:nvPr/>
          </p:nvSpPr>
          <p:spPr>
            <a:xfrm>
              <a:off x="244950" y="286775"/>
              <a:ext cx="92725" cy="87400"/>
            </a:xfrm>
            <a:custGeom>
              <a:avLst/>
              <a:gdLst/>
              <a:ahLst/>
              <a:cxnLst/>
              <a:rect l="l" t="t" r="r" b="b"/>
              <a:pathLst>
                <a:path w="3709" h="3496" extrusionOk="0">
                  <a:moveTo>
                    <a:pt x="1855" y="0"/>
                  </a:moveTo>
                  <a:cubicBezTo>
                    <a:pt x="852" y="0"/>
                    <a:pt x="1" y="760"/>
                    <a:pt x="1" y="1733"/>
                  </a:cubicBezTo>
                  <a:cubicBezTo>
                    <a:pt x="1" y="2705"/>
                    <a:pt x="852" y="3496"/>
                    <a:pt x="1855" y="3496"/>
                  </a:cubicBezTo>
                  <a:cubicBezTo>
                    <a:pt x="2888" y="3496"/>
                    <a:pt x="3709" y="2705"/>
                    <a:pt x="3709" y="1733"/>
                  </a:cubicBezTo>
                  <a:cubicBezTo>
                    <a:pt x="3709" y="760"/>
                    <a:pt x="2888"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1" name="Google Shape;33281;p14"/>
            <p:cNvSpPr/>
            <p:nvPr/>
          </p:nvSpPr>
          <p:spPr>
            <a:xfrm>
              <a:off x="244950" y="385550"/>
              <a:ext cx="92725" cy="87425"/>
            </a:xfrm>
            <a:custGeom>
              <a:avLst/>
              <a:gdLst/>
              <a:ahLst/>
              <a:cxnLst/>
              <a:rect l="l" t="t" r="r" b="b"/>
              <a:pathLst>
                <a:path w="3709" h="3497" extrusionOk="0">
                  <a:moveTo>
                    <a:pt x="1855" y="1"/>
                  </a:moveTo>
                  <a:cubicBezTo>
                    <a:pt x="852" y="1"/>
                    <a:pt x="1" y="791"/>
                    <a:pt x="1" y="1764"/>
                  </a:cubicBezTo>
                  <a:cubicBezTo>
                    <a:pt x="1" y="2706"/>
                    <a:pt x="852" y="3496"/>
                    <a:pt x="1855" y="3496"/>
                  </a:cubicBezTo>
                  <a:cubicBezTo>
                    <a:pt x="2888" y="3496"/>
                    <a:pt x="3709" y="2706"/>
                    <a:pt x="3709" y="1764"/>
                  </a:cubicBezTo>
                  <a:cubicBezTo>
                    <a:pt x="3709" y="791"/>
                    <a:pt x="2888" y="1"/>
                    <a:pt x="1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2" name="Google Shape;33282;p14"/>
            <p:cNvSpPr/>
            <p:nvPr/>
          </p:nvSpPr>
          <p:spPr>
            <a:xfrm>
              <a:off x="245700" y="485100"/>
              <a:ext cx="91975" cy="86650"/>
            </a:xfrm>
            <a:custGeom>
              <a:avLst/>
              <a:gdLst/>
              <a:ahLst/>
              <a:cxnLst/>
              <a:rect l="l" t="t" r="r" b="b"/>
              <a:pathLst>
                <a:path w="3679" h="3466" extrusionOk="0">
                  <a:moveTo>
                    <a:pt x="1825" y="1"/>
                  </a:moveTo>
                  <a:cubicBezTo>
                    <a:pt x="822" y="1"/>
                    <a:pt x="1" y="791"/>
                    <a:pt x="1" y="1733"/>
                  </a:cubicBezTo>
                  <a:cubicBezTo>
                    <a:pt x="1" y="2675"/>
                    <a:pt x="822" y="3466"/>
                    <a:pt x="1825" y="3466"/>
                  </a:cubicBezTo>
                  <a:cubicBezTo>
                    <a:pt x="2858" y="3466"/>
                    <a:pt x="3679" y="2675"/>
                    <a:pt x="3679" y="1733"/>
                  </a:cubicBezTo>
                  <a:cubicBezTo>
                    <a:pt x="3679" y="791"/>
                    <a:pt x="2858" y="1"/>
                    <a:pt x="1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3" name="Google Shape;33283;p14"/>
            <p:cNvSpPr/>
            <p:nvPr/>
          </p:nvSpPr>
          <p:spPr>
            <a:xfrm>
              <a:off x="246475" y="584650"/>
              <a:ext cx="90450" cy="85125"/>
            </a:xfrm>
            <a:custGeom>
              <a:avLst/>
              <a:gdLst/>
              <a:ahLst/>
              <a:cxnLst/>
              <a:rect l="l" t="t" r="r" b="b"/>
              <a:pathLst>
                <a:path w="3618" h="3405" extrusionOk="0">
                  <a:moveTo>
                    <a:pt x="1794" y="0"/>
                  </a:moveTo>
                  <a:cubicBezTo>
                    <a:pt x="821" y="0"/>
                    <a:pt x="0" y="760"/>
                    <a:pt x="0" y="1702"/>
                  </a:cubicBezTo>
                  <a:cubicBezTo>
                    <a:pt x="0" y="2645"/>
                    <a:pt x="821" y="3405"/>
                    <a:pt x="1794" y="3405"/>
                  </a:cubicBezTo>
                  <a:cubicBezTo>
                    <a:pt x="2797" y="3405"/>
                    <a:pt x="3617" y="2645"/>
                    <a:pt x="3617" y="1702"/>
                  </a:cubicBezTo>
                  <a:cubicBezTo>
                    <a:pt x="361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4" name="Google Shape;33284;p14"/>
            <p:cNvSpPr/>
            <p:nvPr/>
          </p:nvSpPr>
          <p:spPr>
            <a:xfrm>
              <a:off x="247225" y="684200"/>
              <a:ext cx="88950" cy="84375"/>
            </a:xfrm>
            <a:custGeom>
              <a:avLst/>
              <a:gdLst/>
              <a:ahLst/>
              <a:cxnLst/>
              <a:rect l="l" t="t" r="r" b="b"/>
              <a:pathLst>
                <a:path w="3558" h="3375" extrusionOk="0">
                  <a:moveTo>
                    <a:pt x="1764" y="0"/>
                  </a:moveTo>
                  <a:cubicBezTo>
                    <a:pt x="791" y="0"/>
                    <a:pt x="1" y="760"/>
                    <a:pt x="1" y="1702"/>
                  </a:cubicBezTo>
                  <a:cubicBezTo>
                    <a:pt x="1" y="2614"/>
                    <a:pt x="791" y="3374"/>
                    <a:pt x="1764" y="3374"/>
                  </a:cubicBezTo>
                  <a:cubicBezTo>
                    <a:pt x="2767" y="3374"/>
                    <a:pt x="3557" y="2614"/>
                    <a:pt x="3557" y="1702"/>
                  </a:cubicBezTo>
                  <a:cubicBezTo>
                    <a:pt x="3557" y="760"/>
                    <a:pt x="2767"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5" name="Google Shape;33285;p14"/>
            <p:cNvSpPr/>
            <p:nvPr/>
          </p:nvSpPr>
          <p:spPr>
            <a:xfrm>
              <a:off x="248000" y="784500"/>
              <a:ext cx="87400" cy="82100"/>
            </a:xfrm>
            <a:custGeom>
              <a:avLst/>
              <a:gdLst/>
              <a:ahLst/>
              <a:cxnLst/>
              <a:rect l="l" t="t" r="r" b="b"/>
              <a:pathLst>
                <a:path w="3496" h="3284" extrusionOk="0">
                  <a:moveTo>
                    <a:pt x="1733" y="0"/>
                  </a:moveTo>
                  <a:cubicBezTo>
                    <a:pt x="790" y="0"/>
                    <a:pt x="0" y="730"/>
                    <a:pt x="0" y="1642"/>
                  </a:cubicBezTo>
                  <a:cubicBezTo>
                    <a:pt x="0" y="2554"/>
                    <a:pt x="790" y="3283"/>
                    <a:pt x="1733" y="3283"/>
                  </a:cubicBezTo>
                  <a:cubicBezTo>
                    <a:pt x="2705" y="3283"/>
                    <a:pt x="3496" y="2554"/>
                    <a:pt x="3496" y="1642"/>
                  </a:cubicBezTo>
                  <a:cubicBezTo>
                    <a:pt x="3496" y="730"/>
                    <a:pt x="2705"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6" name="Google Shape;33286;p14"/>
            <p:cNvSpPr/>
            <p:nvPr/>
          </p:nvSpPr>
          <p:spPr>
            <a:xfrm>
              <a:off x="248750" y="884050"/>
              <a:ext cx="85900" cy="81325"/>
            </a:xfrm>
            <a:custGeom>
              <a:avLst/>
              <a:gdLst/>
              <a:ahLst/>
              <a:cxnLst/>
              <a:rect l="l" t="t" r="r" b="b"/>
              <a:pathLst>
                <a:path w="3436" h="3253" extrusionOk="0">
                  <a:moveTo>
                    <a:pt x="1703" y="0"/>
                  </a:moveTo>
                  <a:cubicBezTo>
                    <a:pt x="760" y="0"/>
                    <a:pt x="1" y="730"/>
                    <a:pt x="1" y="1642"/>
                  </a:cubicBezTo>
                  <a:cubicBezTo>
                    <a:pt x="1" y="2523"/>
                    <a:pt x="760" y="3253"/>
                    <a:pt x="1703" y="3253"/>
                  </a:cubicBezTo>
                  <a:cubicBezTo>
                    <a:pt x="2675" y="3253"/>
                    <a:pt x="3435" y="2523"/>
                    <a:pt x="3435" y="1642"/>
                  </a:cubicBezTo>
                  <a:cubicBezTo>
                    <a:pt x="3435" y="730"/>
                    <a:pt x="267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7" name="Google Shape;33287;p14"/>
            <p:cNvSpPr/>
            <p:nvPr/>
          </p:nvSpPr>
          <p:spPr>
            <a:xfrm>
              <a:off x="249500" y="984350"/>
              <a:ext cx="84375" cy="79050"/>
            </a:xfrm>
            <a:custGeom>
              <a:avLst/>
              <a:gdLst/>
              <a:ahLst/>
              <a:cxnLst/>
              <a:rect l="l" t="t" r="r" b="b"/>
              <a:pathLst>
                <a:path w="3375" h="3162" extrusionOk="0">
                  <a:moveTo>
                    <a:pt x="1673" y="0"/>
                  </a:moveTo>
                  <a:cubicBezTo>
                    <a:pt x="761" y="0"/>
                    <a:pt x="1" y="700"/>
                    <a:pt x="1" y="1581"/>
                  </a:cubicBezTo>
                  <a:cubicBezTo>
                    <a:pt x="1" y="2462"/>
                    <a:pt x="761" y="3162"/>
                    <a:pt x="1673" y="3162"/>
                  </a:cubicBezTo>
                  <a:cubicBezTo>
                    <a:pt x="2615" y="3162"/>
                    <a:pt x="3375" y="2462"/>
                    <a:pt x="3375" y="1581"/>
                  </a:cubicBezTo>
                  <a:cubicBezTo>
                    <a:pt x="3375" y="700"/>
                    <a:pt x="2615" y="0"/>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8" name="Google Shape;33288;p14"/>
            <p:cNvSpPr/>
            <p:nvPr/>
          </p:nvSpPr>
          <p:spPr>
            <a:xfrm>
              <a:off x="250275" y="1083900"/>
              <a:ext cx="82850" cy="78275"/>
            </a:xfrm>
            <a:custGeom>
              <a:avLst/>
              <a:gdLst/>
              <a:ahLst/>
              <a:cxnLst/>
              <a:rect l="l" t="t" r="r" b="b"/>
              <a:pathLst>
                <a:path w="3314" h="3131" extrusionOk="0">
                  <a:moveTo>
                    <a:pt x="1642" y="0"/>
                  </a:moveTo>
                  <a:cubicBezTo>
                    <a:pt x="730" y="0"/>
                    <a:pt x="0" y="699"/>
                    <a:pt x="0" y="1550"/>
                  </a:cubicBezTo>
                  <a:cubicBezTo>
                    <a:pt x="0" y="2432"/>
                    <a:pt x="730" y="3131"/>
                    <a:pt x="1642" y="3131"/>
                  </a:cubicBezTo>
                  <a:cubicBezTo>
                    <a:pt x="2554" y="3131"/>
                    <a:pt x="3313" y="2432"/>
                    <a:pt x="3313" y="1550"/>
                  </a:cubicBezTo>
                  <a:cubicBezTo>
                    <a:pt x="331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9" name="Google Shape;33289;p14"/>
            <p:cNvSpPr/>
            <p:nvPr/>
          </p:nvSpPr>
          <p:spPr>
            <a:xfrm>
              <a:off x="251025" y="1183450"/>
              <a:ext cx="81350" cy="76775"/>
            </a:xfrm>
            <a:custGeom>
              <a:avLst/>
              <a:gdLst/>
              <a:ahLst/>
              <a:cxnLst/>
              <a:rect l="l" t="t" r="r" b="b"/>
              <a:pathLst>
                <a:path w="3254" h="3071" extrusionOk="0">
                  <a:moveTo>
                    <a:pt x="1612" y="0"/>
                  </a:moveTo>
                  <a:cubicBezTo>
                    <a:pt x="730" y="0"/>
                    <a:pt x="1" y="699"/>
                    <a:pt x="1" y="1550"/>
                  </a:cubicBezTo>
                  <a:cubicBezTo>
                    <a:pt x="1" y="2401"/>
                    <a:pt x="730" y="3070"/>
                    <a:pt x="1612" y="3070"/>
                  </a:cubicBezTo>
                  <a:cubicBezTo>
                    <a:pt x="2524" y="3070"/>
                    <a:pt x="3253" y="2401"/>
                    <a:pt x="3253" y="1550"/>
                  </a:cubicBezTo>
                  <a:cubicBezTo>
                    <a:pt x="325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0" name="Google Shape;33290;p14"/>
            <p:cNvSpPr/>
            <p:nvPr/>
          </p:nvSpPr>
          <p:spPr>
            <a:xfrm>
              <a:off x="251800" y="1283750"/>
              <a:ext cx="79800" cy="75250"/>
            </a:xfrm>
            <a:custGeom>
              <a:avLst/>
              <a:gdLst/>
              <a:ahLst/>
              <a:cxnLst/>
              <a:rect l="l" t="t" r="r" b="b"/>
              <a:pathLst>
                <a:path w="3192" h="3010" extrusionOk="0">
                  <a:moveTo>
                    <a:pt x="1581" y="0"/>
                  </a:moveTo>
                  <a:cubicBezTo>
                    <a:pt x="699" y="0"/>
                    <a:pt x="0" y="669"/>
                    <a:pt x="0" y="1490"/>
                  </a:cubicBezTo>
                  <a:cubicBezTo>
                    <a:pt x="0" y="2341"/>
                    <a:pt x="699" y="3009"/>
                    <a:pt x="1581" y="3009"/>
                  </a:cubicBezTo>
                  <a:cubicBezTo>
                    <a:pt x="2462" y="3009"/>
                    <a:pt x="3192" y="2341"/>
                    <a:pt x="3192" y="1490"/>
                  </a:cubicBezTo>
                  <a:cubicBezTo>
                    <a:pt x="3192" y="66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1" name="Google Shape;33291;p14"/>
            <p:cNvSpPr/>
            <p:nvPr/>
          </p:nvSpPr>
          <p:spPr>
            <a:xfrm>
              <a:off x="252550" y="1384050"/>
              <a:ext cx="77525" cy="72975"/>
            </a:xfrm>
            <a:custGeom>
              <a:avLst/>
              <a:gdLst/>
              <a:ahLst/>
              <a:cxnLst/>
              <a:rect l="l" t="t" r="r" b="b"/>
              <a:pathLst>
                <a:path w="3101" h="2919" extrusionOk="0">
                  <a:moveTo>
                    <a:pt x="1551" y="0"/>
                  </a:moveTo>
                  <a:cubicBezTo>
                    <a:pt x="700" y="0"/>
                    <a:pt x="1" y="639"/>
                    <a:pt x="1" y="1459"/>
                  </a:cubicBezTo>
                  <a:cubicBezTo>
                    <a:pt x="1" y="2250"/>
                    <a:pt x="700" y="2918"/>
                    <a:pt x="1551" y="2918"/>
                  </a:cubicBezTo>
                  <a:cubicBezTo>
                    <a:pt x="2432" y="2918"/>
                    <a:pt x="3101" y="2250"/>
                    <a:pt x="3101" y="1459"/>
                  </a:cubicBezTo>
                  <a:cubicBezTo>
                    <a:pt x="3101" y="639"/>
                    <a:pt x="243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2" name="Google Shape;33292;p14"/>
            <p:cNvSpPr/>
            <p:nvPr/>
          </p:nvSpPr>
          <p:spPr>
            <a:xfrm>
              <a:off x="253300" y="1483600"/>
              <a:ext cx="76775" cy="71450"/>
            </a:xfrm>
            <a:custGeom>
              <a:avLst/>
              <a:gdLst/>
              <a:ahLst/>
              <a:cxnLst/>
              <a:rect l="l" t="t" r="r" b="b"/>
              <a:pathLst>
                <a:path w="3071" h="2858" extrusionOk="0">
                  <a:moveTo>
                    <a:pt x="1521" y="0"/>
                  </a:moveTo>
                  <a:cubicBezTo>
                    <a:pt x="700" y="0"/>
                    <a:pt x="1" y="639"/>
                    <a:pt x="1" y="1429"/>
                  </a:cubicBezTo>
                  <a:cubicBezTo>
                    <a:pt x="1" y="2219"/>
                    <a:pt x="700" y="2857"/>
                    <a:pt x="1521" y="2857"/>
                  </a:cubicBezTo>
                  <a:cubicBezTo>
                    <a:pt x="2372" y="2857"/>
                    <a:pt x="3071" y="2219"/>
                    <a:pt x="3071" y="1429"/>
                  </a:cubicBezTo>
                  <a:cubicBezTo>
                    <a:pt x="3071" y="639"/>
                    <a:pt x="2372" y="0"/>
                    <a:pt x="1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3" name="Google Shape;33293;p14"/>
            <p:cNvSpPr/>
            <p:nvPr/>
          </p:nvSpPr>
          <p:spPr>
            <a:xfrm>
              <a:off x="254075" y="1583150"/>
              <a:ext cx="74500" cy="70675"/>
            </a:xfrm>
            <a:custGeom>
              <a:avLst/>
              <a:gdLst/>
              <a:ahLst/>
              <a:cxnLst/>
              <a:rect l="l" t="t" r="r" b="b"/>
              <a:pathLst>
                <a:path w="2980" h="2827" extrusionOk="0">
                  <a:moveTo>
                    <a:pt x="1490" y="0"/>
                  </a:moveTo>
                  <a:cubicBezTo>
                    <a:pt x="669" y="0"/>
                    <a:pt x="0" y="638"/>
                    <a:pt x="0" y="1398"/>
                  </a:cubicBezTo>
                  <a:cubicBezTo>
                    <a:pt x="0" y="2189"/>
                    <a:pt x="669" y="2827"/>
                    <a:pt x="1490" y="2827"/>
                  </a:cubicBezTo>
                  <a:cubicBezTo>
                    <a:pt x="2341" y="2827"/>
                    <a:pt x="2979" y="2189"/>
                    <a:pt x="2979" y="1398"/>
                  </a:cubicBezTo>
                  <a:cubicBezTo>
                    <a:pt x="2979" y="638"/>
                    <a:pt x="2341"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4" name="Google Shape;33294;p14"/>
            <p:cNvSpPr/>
            <p:nvPr/>
          </p:nvSpPr>
          <p:spPr>
            <a:xfrm>
              <a:off x="254825" y="1683450"/>
              <a:ext cx="72975" cy="68400"/>
            </a:xfrm>
            <a:custGeom>
              <a:avLst/>
              <a:gdLst/>
              <a:ahLst/>
              <a:cxnLst/>
              <a:rect l="l" t="t" r="r" b="b"/>
              <a:pathLst>
                <a:path w="2919" h="2736" extrusionOk="0">
                  <a:moveTo>
                    <a:pt x="1460" y="0"/>
                  </a:moveTo>
                  <a:cubicBezTo>
                    <a:pt x="669" y="0"/>
                    <a:pt x="1" y="608"/>
                    <a:pt x="1" y="1368"/>
                  </a:cubicBezTo>
                  <a:cubicBezTo>
                    <a:pt x="1" y="2128"/>
                    <a:pt x="669" y="2736"/>
                    <a:pt x="1460" y="2736"/>
                  </a:cubicBezTo>
                  <a:cubicBezTo>
                    <a:pt x="2280" y="2736"/>
                    <a:pt x="2919" y="2128"/>
                    <a:pt x="2919" y="1368"/>
                  </a:cubicBezTo>
                  <a:cubicBezTo>
                    <a:pt x="2919" y="608"/>
                    <a:pt x="228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5" name="Google Shape;33295;p14"/>
            <p:cNvSpPr/>
            <p:nvPr/>
          </p:nvSpPr>
          <p:spPr>
            <a:xfrm>
              <a:off x="256350" y="1783000"/>
              <a:ext cx="70700" cy="66875"/>
            </a:xfrm>
            <a:custGeom>
              <a:avLst/>
              <a:gdLst/>
              <a:ahLst/>
              <a:cxnLst/>
              <a:rect l="l" t="t" r="r" b="b"/>
              <a:pathLst>
                <a:path w="2828" h="2675" extrusionOk="0">
                  <a:moveTo>
                    <a:pt x="1399" y="0"/>
                  </a:moveTo>
                  <a:cubicBezTo>
                    <a:pt x="639" y="0"/>
                    <a:pt x="0" y="608"/>
                    <a:pt x="0" y="1338"/>
                  </a:cubicBezTo>
                  <a:cubicBezTo>
                    <a:pt x="0" y="2067"/>
                    <a:pt x="639" y="2675"/>
                    <a:pt x="1399" y="2675"/>
                  </a:cubicBezTo>
                  <a:cubicBezTo>
                    <a:pt x="2189" y="2675"/>
                    <a:pt x="2827" y="2067"/>
                    <a:pt x="2827" y="1338"/>
                  </a:cubicBezTo>
                  <a:cubicBezTo>
                    <a:pt x="2827" y="60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6" name="Google Shape;33296;p14"/>
            <p:cNvSpPr/>
            <p:nvPr/>
          </p:nvSpPr>
          <p:spPr>
            <a:xfrm>
              <a:off x="256350" y="1882525"/>
              <a:ext cx="69925" cy="66150"/>
            </a:xfrm>
            <a:custGeom>
              <a:avLst/>
              <a:gdLst/>
              <a:ahLst/>
              <a:cxnLst/>
              <a:rect l="l" t="t" r="r" b="b"/>
              <a:pathLst>
                <a:path w="2797" h="2646" extrusionOk="0">
                  <a:moveTo>
                    <a:pt x="1399" y="1"/>
                  </a:moveTo>
                  <a:cubicBezTo>
                    <a:pt x="639" y="1"/>
                    <a:pt x="0" y="609"/>
                    <a:pt x="0" y="1338"/>
                  </a:cubicBezTo>
                  <a:cubicBezTo>
                    <a:pt x="0" y="2068"/>
                    <a:pt x="639" y="2645"/>
                    <a:pt x="1399" y="2645"/>
                  </a:cubicBezTo>
                  <a:cubicBezTo>
                    <a:pt x="2189" y="264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7" name="Google Shape;33297;p14"/>
            <p:cNvSpPr/>
            <p:nvPr/>
          </p:nvSpPr>
          <p:spPr>
            <a:xfrm>
              <a:off x="257875" y="1982850"/>
              <a:ext cx="67650" cy="63850"/>
            </a:xfrm>
            <a:custGeom>
              <a:avLst/>
              <a:gdLst/>
              <a:ahLst/>
              <a:cxnLst/>
              <a:rect l="l" t="t" r="r" b="b"/>
              <a:pathLst>
                <a:path w="2706" h="2554" extrusionOk="0">
                  <a:moveTo>
                    <a:pt x="1338" y="0"/>
                  </a:moveTo>
                  <a:cubicBezTo>
                    <a:pt x="608" y="0"/>
                    <a:pt x="0" y="578"/>
                    <a:pt x="0" y="1277"/>
                  </a:cubicBezTo>
                  <a:cubicBezTo>
                    <a:pt x="0" y="1976"/>
                    <a:pt x="608" y="2553"/>
                    <a:pt x="1338" y="2553"/>
                  </a:cubicBezTo>
                  <a:cubicBezTo>
                    <a:pt x="2098" y="2553"/>
                    <a:pt x="2706" y="1976"/>
                    <a:pt x="2706" y="1277"/>
                  </a:cubicBezTo>
                  <a:cubicBezTo>
                    <a:pt x="2706" y="578"/>
                    <a:pt x="209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8" name="Google Shape;33298;p14"/>
            <p:cNvSpPr/>
            <p:nvPr/>
          </p:nvSpPr>
          <p:spPr>
            <a:xfrm>
              <a:off x="258625" y="2082400"/>
              <a:ext cx="66150" cy="63075"/>
            </a:xfrm>
            <a:custGeom>
              <a:avLst/>
              <a:gdLst/>
              <a:ahLst/>
              <a:cxnLst/>
              <a:rect l="l" t="t" r="r" b="b"/>
              <a:pathLst>
                <a:path w="2646" h="2523" extrusionOk="0">
                  <a:moveTo>
                    <a:pt x="1308" y="0"/>
                  </a:moveTo>
                  <a:cubicBezTo>
                    <a:pt x="578" y="0"/>
                    <a:pt x="1" y="578"/>
                    <a:pt x="1" y="1246"/>
                  </a:cubicBezTo>
                  <a:cubicBezTo>
                    <a:pt x="1" y="1945"/>
                    <a:pt x="578" y="2523"/>
                    <a:pt x="1308" y="2523"/>
                  </a:cubicBezTo>
                  <a:cubicBezTo>
                    <a:pt x="2068" y="2523"/>
                    <a:pt x="2645" y="1945"/>
                    <a:pt x="2645" y="1246"/>
                  </a:cubicBezTo>
                  <a:cubicBezTo>
                    <a:pt x="2645" y="578"/>
                    <a:pt x="206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9" name="Google Shape;33299;p14"/>
            <p:cNvSpPr/>
            <p:nvPr/>
          </p:nvSpPr>
          <p:spPr>
            <a:xfrm>
              <a:off x="259400" y="2182700"/>
              <a:ext cx="64600" cy="60800"/>
            </a:xfrm>
            <a:custGeom>
              <a:avLst/>
              <a:gdLst/>
              <a:ahLst/>
              <a:cxnLst/>
              <a:rect l="l" t="t" r="r" b="b"/>
              <a:pathLst>
                <a:path w="2584" h="2432" extrusionOk="0">
                  <a:moveTo>
                    <a:pt x="1277" y="0"/>
                  </a:moveTo>
                  <a:cubicBezTo>
                    <a:pt x="578" y="0"/>
                    <a:pt x="0" y="547"/>
                    <a:pt x="0" y="1216"/>
                  </a:cubicBezTo>
                  <a:cubicBezTo>
                    <a:pt x="0" y="1885"/>
                    <a:pt x="578" y="2432"/>
                    <a:pt x="1277" y="2432"/>
                  </a:cubicBezTo>
                  <a:cubicBezTo>
                    <a:pt x="2006" y="2432"/>
                    <a:pt x="2584" y="1885"/>
                    <a:pt x="2584" y="121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0" name="Google Shape;33300;p14"/>
            <p:cNvSpPr/>
            <p:nvPr/>
          </p:nvSpPr>
          <p:spPr>
            <a:xfrm>
              <a:off x="260150" y="2282250"/>
              <a:ext cx="63100" cy="59275"/>
            </a:xfrm>
            <a:custGeom>
              <a:avLst/>
              <a:gdLst/>
              <a:ahLst/>
              <a:cxnLst/>
              <a:rect l="l" t="t" r="r" b="b"/>
              <a:pathLst>
                <a:path w="2524" h="2371" extrusionOk="0">
                  <a:moveTo>
                    <a:pt x="1247" y="0"/>
                  </a:moveTo>
                  <a:cubicBezTo>
                    <a:pt x="578" y="0"/>
                    <a:pt x="0" y="547"/>
                    <a:pt x="0" y="1185"/>
                  </a:cubicBezTo>
                  <a:cubicBezTo>
                    <a:pt x="0" y="1854"/>
                    <a:pt x="578" y="2371"/>
                    <a:pt x="1247" y="2371"/>
                  </a:cubicBezTo>
                  <a:cubicBezTo>
                    <a:pt x="1946" y="2371"/>
                    <a:pt x="2523" y="1854"/>
                    <a:pt x="2523" y="1185"/>
                  </a:cubicBezTo>
                  <a:cubicBezTo>
                    <a:pt x="2523" y="54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1" name="Google Shape;33301;p14"/>
            <p:cNvSpPr/>
            <p:nvPr/>
          </p:nvSpPr>
          <p:spPr>
            <a:xfrm>
              <a:off x="260900" y="2382550"/>
              <a:ext cx="61575" cy="57775"/>
            </a:xfrm>
            <a:custGeom>
              <a:avLst/>
              <a:gdLst/>
              <a:ahLst/>
              <a:cxnLst/>
              <a:rect l="l" t="t" r="r" b="b"/>
              <a:pathLst>
                <a:path w="2463" h="2311" extrusionOk="0">
                  <a:moveTo>
                    <a:pt x="1217" y="0"/>
                  </a:moveTo>
                  <a:cubicBezTo>
                    <a:pt x="548" y="0"/>
                    <a:pt x="1" y="517"/>
                    <a:pt x="1" y="1155"/>
                  </a:cubicBezTo>
                  <a:cubicBezTo>
                    <a:pt x="1" y="1794"/>
                    <a:pt x="548" y="2310"/>
                    <a:pt x="1217" y="2310"/>
                  </a:cubicBezTo>
                  <a:cubicBezTo>
                    <a:pt x="1916" y="2310"/>
                    <a:pt x="2463" y="1794"/>
                    <a:pt x="2463" y="1155"/>
                  </a:cubicBezTo>
                  <a:cubicBezTo>
                    <a:pt x="2463" y="51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2" name="Google Shape;33302;p14"/>
            <p:cNvSpPr/>
            <p:nvPr/>
          </p:nvSpPr>
          <p:spPr>
            <a:xfrm>
              <a:off x="261675" y="2482100"/>
              <a:ext cx="60050" cy="56250"/>
            </a:xfrm>
            <a:custGeom>
              <a:avLst/>
              <a:gdLst/>
              <a:ahLst/>
              <a:cxnLst/>
              <a:rect l="l" t="t" r="r" b="b"/>
              <a:pathLst>
                <a:path w="2402" h="2250" extrusionOk="0">
                  <a:moveTo>
                    <a:pt x="1186" y="0"/>
                  </a:moveTo>
                  <a:cubicBezTo>
                    <a:pt x="547" y="0"/>
                    <a:pt x="0" y="517"/>
                    <a:pt x="0" y="1125"/>
                  </a:cubicBezTo>
                  <a:cubicBezTo>
                    <a:pt x="0" y="1733"/>
                    <a:pt x="547" y="2249"/>
                    <a:pt x="1186" y="2249"/>
                  </a:cubicBezTo>
                  <a:cubicBezTo>
                    <a:pt x="1854" y="2249"/>
                    <a:pt x="2402" y="1733"/>
                    <a:pt x="2402" y="1125"/>
                  </a:cubicBezTo>
                  <a:cubicBezTo>
                    <a:pt x="2402" y="517"/>
                    <a:pt x="185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3" name="Google Shape;33303;p14"/>
            <p:cNvSpPr/>
            <p:nvPr/>
          </p:nvSpPr>
          <p:spPr>
            <a:xfrm>
              <a:off x="262425" y="2581625"/>
              <a:ext cx="58550" cy="55500"/>
            </a:xfrm>
            <a:custGeom>
              <a:avLst/>
              <a:gdLst/>
              <a:ahLst/>
              <a:cxnLst/>
              <a:rect l="l" t="t" r="r" b="b"/>
              <a:pathLst>
                <a:path w="2342" h="2220" extrusionOk="0">
                  <a:moveTo>
                    <a:pt x="1156" y="1"/>
                  </a:moveTo>
                  <a:cubicBezTo>
                    <a:pt x="517" y="1"/>
                    <a:pt x="1" y="487"/>
                    <a:pt x="1" y="1095"/>
                  </a:cubicBezTo>
                  <a:cubicBezTo>
                    <a:pt x="1" y="1733"/>
                    <a:pt x="517" y="2220"/>
                    <a:pt x="1156" y="2220"/>
                  </a:cubicBezTo>
                  <a:cubicBezTo>
                    <a:pt x="1824" y="2220"/>
                    <a:pt x="2341" y="1733"/>
                    <a:pt x="2341" y="1095"/>
                  </a:cubicBezTo>
                  <a:cubicBezTo>
                    <a:pt x="2341" y="487"/>
                    <a:pt x="182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4" name="Google Shape;33304;p14"/>
            <p:cNvSpPr/>
            <p:nvPr/>
          </p:nvSpPr>
          <p:spPr>
            <a:xfrm>
              <a:off x="263200" y="2681950"/>
              <a:ext cx="57000" cy="53200"/>
            </a:xfrm>
            <a:custGeom>
              <a:avLst/>
              <a:gdLst/>
              <a:ahLst/>
              <a:cxnLst/>
              <a:rect l="l" t="t" r="r" b="b"/>
              <a:pathLst>
                <a:path w="2280" h="2128" extrusionOk="0">
                  <a:moveTo>
                    <a:pt x="1125" y="0"/>
                  </a:moveTo>
                  <a:cubicBezTo>
                    <a:pt x="517" y="0"/>
                    <a:pt x="0" y="456"/>
                    <a:pt x="0" y="1064"/>
                  </a:cubicBezTo>
                  <a:cubicBezTo>
                    <a:pt x="0" y="1641"/>
                    <a:pt x="517" y="2128"/>
                    <a:pt x="1125" y="2128"/>
                  </a:cubicBezTo>
                  <a:cubicBezTo>
                    <a:pt x="1763" y="2128"/>
                    <a:pt x="2280" y="1641"/>
                    <a:pt x="2280" y="1064"/>
                  </a:cubicBezTo>
                  <a:cubicBezTo>
                    <a:pt x="2280" y="456"/>
                    <a:pt x="176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5" name="Google Shape;33305;p14"/>
            <p:cNvSpPr/>
            <p:nvPr/>
          </p:nvSpPr>
          <p:spPr>
            <a:xfrm>
              <a:off x="263950" y="2781475"/>
              <a:ext cx="54725" cy="51700"/>
            </a:xfrm>
            <a:custGeom>
              <a:avLst/>
              <a:gdLst/>
              <a:ahLst/>
              <a:cxnLst/>
              <a:rect l="l" t="t" r="r" b="b"/>
              <a:pathLst>
                <a:path w="2189" h="2068" extrusionOk="0">
                  <a:moveTo>
                    <a:pt x="1095" y="1"/>
                  </a:moveTo>
                  <a:cubicBezTo>
                    <a:pt x="517" y="1"/>
                    <a:pt x="0" y="457"/>
                    <a:pt x="0" y="1034"/>
                  </a:cubicBezTo>
                  <a:cubicBezTo>
                    <a:pt x="0" y="1612"/>
                    <a:pt x="51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6" name="Google Shape;33306;p14"/>
            <p:cNvSpPr/>
            <p:nvPr/>
          </p:nvSpPr>
          <p:spPr>
            <a:xfrm>
              <a:off x="264700" y="2881025"/>
              <a:ext cx="53975" cy="50950"/>
            </a:xfrm>
            <a:custGeom>
              <a:avLst/>
              <a:gdLst/>
              <a:ahLst/>
              <a:cxnLst/>
              <a:rect l="l" t="t" r="r" b="b"/>
              <a:pathLst>
                <a:path w="2159" h="2038" extrusionOk="0">
                  <a:moveTo>
                    <a:pt x="1065" y="1"/>
                  </a:moveTo>
                  <a:cubicBezTo>
                    <a:pt x="487" y="1"/>
                    <a:pt x="1" y="457"/>
                    <a:pt x="1" y="1034"/>
                  </a:cubicBezTo>
                  <a:cubicBezTo>
                    <a:pt x="1" y="1581"/>
                    <a:pt x="487" y="2037"/>
                    <a:pt x="1065" y="2037"/>
                  </a:cubicBezTo>
                  <a:cubicBezTo>
                    <a:pt x="1673" y="2037"/>
                    <a:pt x="2159" y="1581"/>
                    <a:pt x="2159" y="1034"/>
                  </a:cubicBezTo>
                  <a:cubicBezTo>
                    <a:pt x="2159" y="457"/>
                    <a:pt x="1673"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7" name="Google Shape;33307;p14"/>
            <p:cNvSpPr/>
            <p:nvPr/>
          </p:nvSpPr>
          <p:spPr>
            <a:xfrm>
              <a:off x="265475" y="2981325"/>
              <a:ext cx="52450" cy="48675"/>
            </a:xfrm>
            <a:custGeom>
              <a:avLst/>
              <a:gdLst/>
              <a:ahLst/>
              <a:cxnLst/>
              <a:rect l="l" t="t" r="r" b="b"/>
              <a:pathLst>
                <a:path w="2098" h="1947" extrusionOk="0">
                  <a:moveTo>
                    <a:pt x="1034" y="1"/>
                  </a:moveTo>
                  <a:cubicBezTo>
                    <a:pt x="487" y="1"/>
                    <a:pt x="0" y="427"/>
                    <a:pt x="0" y="974"/>
                  </a:cubicBezTo>
                  <a:cubicBezTo>
                    <a:pt x="0" y="1521"/>
                    <a:pt x="487" y="1946"/>
                    <a:pt x="1034" y="1946"/>
                  </a:cubicBezTo>
                  <a:cubicBezTo>
                    <a:pt x="1611" y="1946"/>
                    <a:pt x="2098" y="1521"/>
                    <a:pt x="2098" y="974"/>
                  </a:cubicBezTo>
                  <a:cubicBezTo>
                    <a:pt x="2098" y="42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8" name="Google Shape;33308;p14"/>
            <p:cNvSpPr/>
            <p:nvPr/>
          </p:nvSpPr>
          <p:spPr>
            <a:xfrm>
              <a:off x="266225" y="3080875"/>
              <a:ext cx="50950" cy="47900"/>
            </a:xfrm>
            <a:custGeom>
              <a:avLst/>
              <a:gdLst/>
              <a:ahLst/>
              <a:cxnLst/>
              <a:rect l="l" t="t" r="r" b="b"/>
              <a:pathLst>
                <a:path w="2038" h="1916" extrusionOk="0">
                  <a:moveTo>
                    <a:pt x="1004" y="1"/>
                  </a:moveTo>
                  <a:cubicBezTo>
                    <a:pt x="457" y="1"/>
                    <a:pt x="1" y="426"/>
                    <a:pt x="1" y="943"/>
                  </a:cubicBezTo>
                  <a:cubicBezTo>
                    <a:pt x="1" y="1490"/>
                    <a:pt x="457" y="1916"/>
                    <a:pt x="1004" y="1916"/>
                  </a:cubicBezTo>
                  <a:cubicBezTo>
                    <a:pt x="1581" y="1916"/>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9" name="Google Shape;33309;p14"/>
            <p:cNvSpPr/>
            <p:nvPr/>
          </p:nvSpPr>
          <p:spPr>
            <a:xfrm>
              <a:off x="267000" y="3180425"/>
              <a:ext cx="49400" cy="46375"/>
            </a:xfrm>
            <a:custGeom>
              <a:avLst/>
              <a:gdLst/>
              <a:ahLst/>
              <a:cxnLst/>
              <a:rect l="l" t="t" r="r" b="b"/>
              <a:pathLst>
                <a:path w="1976" h="1855" extrusionOk="0">
                  <a:moveTo>
                    <a:pt x="973" y="1"/>
                  </a:moveTo>
                  <a:cubicBezTo>
                    <a:pt x="456" y="1"/>
                    <a:pt x="0" y="426"/>
                    <a:pt x="0" y="943"/>
                  </a:cubicBezTo>
                  <a:cubicBezTo>
                    <a:pt x="0" y="1460"/>
                    <a:pt x="456" y="1855"/>
                    <a:pt x="973" y="1855"/>
                  </a:cubicBezTo>
                  <a:cubicBezTo>
                    <a:pt x="1520" y="1855"/>
                    <a:pt x="1976" y="1460"/>
                    <a:pt x="1976" y="943"/>
                  </a:cubicBezTo>
                  <a:cubicBezTo>
                    <a:pt x="197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0" name="Google Shape;33310;p14"/>
            <p:cNvSpPr/>
            <p:nvPr/>
          </p:nvSpPr>
          <p:spPr>
            <a:xfrm>
              <a:off x="267750" y="3280725"/>
              <a:ext cx="47900" cy="44875"/>
            </a:xfrm>
            <a:custGeom>
              <a:avLst/>
              <a:gdLst/>
              <a:ahLst/>
              <a:cxnLst/>
              <a:rect l="l" t="t" r="r" b="b"/>
              <a:pathLst>
                <a:path w="1916" h="1795" extrusionOk="0">
                  <a:moveTo>
                    <a:pt x="943" y="1"/>
                  </a:moveTo>
                  <a:cubicBezTo>
                    <a:pt x="426" y="1"/>
                    <a:pt x="0" y="396"/>
                    <a:pt x="0" y="882"/>
                  </a:cubicBezTo>
                  <a:cubicBezTo>
                    <a:pt x="0" y="1399"/>
                    <a:pt x="426" y="1794"/>
                    <a:pt x="943" y="1794"/>
                  </a:cubicBezTo>
                  <a:cubicBezTo>
                    <a:pt x="1490" y="1794"/>
                    <a:pt x="1915" y="1399"/>
                    <a:pt x="1915" y="882"/>
                  </a:cubicBezTo>
                  <a:cubicBezTo>
                    <a:pt x="1915" y="39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1" name="Google Shape;33311;p14"/>
            <p:cNvSpPr/>
            <p:nvPr/>
          </p:nvSpPr>
          <p:spPr>
            <a:xfrm>
              <a:off x="268500" y="3380275"/>
              <a:ext cx="46375" cy="44100"/>
            </a:xfrm>
            <a:custGeom>
              <a:avLst/>
              <a:gdLst/>
              <a:ahLst/>
              <a:cxnLst/>
              <a:rect l="l" t="t" r="r" b="b"/>
              <a:pathLst>
                <a:path w="1855" h="1764" extrusionOk="0">
                  <a:moveTo>
                    <a:pt x="913" y="1"/>
                  </a:moveTo>
                  <a:cubicBezTo>
                    <a:pt x="396" y="1"/>
                    <a:pt x="1" y="396"/>
                    <a:pt x="1" y="882"/>
                  </a:cubicBezTo>
                  <a:cubicBezTo>
                    <a:pt x="1" y="1368"/>
                    <a:pt x="396" y="1764"/>
                    <a:pt x="913" y="1764"/>
                  </a:cubicBezTo>
                  <a:cubicBezTo>
                    <a:pt x="1429" y="1764"/>
                    <a:pt x="1855" y="1368"/>
                    <a:pt x="1855" y="882"/>
                  </a:cubicBezTo>
                  <a:cubicBezTo>
                    <a:pt x="1855" y="396"/>
                    <a:pt x="142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2" name="Google Shape;33312;p14"/>
            <p:cNvSpPr/>
            <p:nvPr/>
          </p:nvSpPr>
          <p:spPr>
            <a:xfrm>
              <a:off x="269275" y="3480575"/>
              <a:ext cx="44850" cy="41825"/>
            </a:xfrm>
            <a:custGeom>
              <a:avLst/>
              <a:gdLst/>
              <a:ahLst/>
              <a:cxnLst/>
              <a:rect l="l" t="t" r="r" b="b"/>
              <a:pathLst>
                <a:path w="1794" h="1673" extrusionOk="0">
                  <a:moveTo>
                    <a:pt x="882" y="1"/>
                  </a:moveTo>
                  <a:cubicBezTo>
                    <a:pt x="395" y="1"/>
                    <a:pt x="0" y="366"/>
                    <a:pt x="0" y="822"/>
                  </a:cubicBezTo>
                  <a:cubicBezTo>
                    <a:pt x="0" y="1277"/>
                    <a:pt x="395" y="1673"/>
                    <a:pt x="882" y="1673"/>
                  </a:cubicBezTo>
                  <a:cubicBezTo>
                    <a:pt x="1368" y="1673"/>
                    <a:pt x="1794" y="1277"/>
                    <a:pt x="1794" y="822"/>
                  </a:cubicBezTo>
                  <a:cubicBezTo>
                    <a:pt x="1794"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3" name="Google Shape;33313;p14"/>
            <p:cNvSpPr/>
            <p:nvPr/>
          </p:nvSpPr>
          <p:spPr>
            <a:xfrm>
              <a:off x="270025" y="3579375"/>
              <a:ext cx="43350" cy="41825"/>
            </a:xfrm>
            <a:custGeom>
              <a:avLst/>
              <a:gdLst/>
              <a:ahLst/>
              <a:cxnLst/>
              <a:rect l="l" t="t" r="r" b="b"/>
              <a:pathLst>
                <a:path w="1734" h="1673" extrusionOk="0">
                  <a:moveTo>
                    <a:pt x="852" y="0"/>
                  </a:moveTo>
                  <a:cubicBezTo>
                    <a:pt x="396" y="0"/>
                    <a:pt x="1" y="365"/>
                    <a:pt x="1" y="821"/>
                  </a:cubicBezTo>
                  <a:cubicBezTo>
                    <a:pt x="1" y="1277"/>
                    <a:pt x="396" y="1672"/>
                    <a:pt x="852" y="1672"/>
                  </a:cubicBezTo>
                  <a:cubicBezTo>
                    <a:pt x="1338" y="1672"/>
                    <a:pt x="1733" y="1277"/>
                    <a:pt x="1733" y="821"/>
                  </a:cubicBezTo>
                  <a:cubicBezTo>
                    <a:pt x="173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4" name="Google Shape;33314;p14"/>
            <p:cNvSpPr/>
            <p:nvPr/>
          </p:nvSpPr>
          <p:spPr>
            <a:xfrm>
              <a:off x="270800" y="3679675"/>
              <a:ext cx="41800" cy="39550"/>
            </a:xfrm>
            <a:custGeom>
              <a:avLst/>
              <a:gdLst/>
              <a:ahLst/>
              <a:cxnLst/>
              <a:rect l="l" t="t" r="r" b="b"/>
              <a:pathLst>
                <a:path w="1672" h="1582" extrusionOk="0">
                  <a:moveTo>
                    <a:pt x="821" y="1"/>
                  </a:moveTo>
                  <a:cubicBezTo>
                    <a:pt x="365" y="1"/>
                    <a:pt x="0" y="335"/>
                    <a:pt x="0" y="791"/>
                  </a:cubicBezTo>
                  <a:cubicBezTo>
                    <a:pt x="0" y="1216"/>
                    <a:pt x="365" y="1581"/>
                    <a:pt x="821" y="1581"/>
                  </a:cubicBezTo>
                  <a:cubicBezTo>
                    <a:pt x="1307" y="1581"/>
                    <a:pt x="1672" y="1216"/>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5" name="Google Shape;33315;p14"/>
            <p:cNvSpPr/>
            <p:nvPr/>
          </p:nvSpPr>
          <p:spPr>
            <a:xfrm>
              <a:off x="271550" y="3779225"/>
              <a:ext cx="40300" cy="38775"/>
            </a:xfrm>
            <a:custGeom>
              <a:avLst/>
              <a:gdLst/>
              <a:ahLst/>
              <a:cxnLst/>
              <a:rect l="l" t="t" r="r" b="b"/>
              <a:pathLst>
                <a:path w="1612" h="1551" extrusionOk="0">
                  <a:moveTo>
                    <a:pt x="791" y="0"/>
                  </a:moveTo>
                  <a:cubicBezTo>
                    <a:pt x="365" y="0"/>
                    <a:pt x="0" y="335"/>
                    <a:pt x="0" y="760"/>
                  </a:cubicBezTo>
                  <a:cubicBezTo>
                    <a:pt x="0" y="1186"/>
                    <a:pt x="365" y="1551"/>
                    <a:pt x="791" y="1551"/>
                  </a:cubicBezTo>
                  <a:cubicBezTo>
                    <a:pt x="1247" y="1551"/>
                    <a:pt x="1611" y="1186"/>
                    <a:pt x="1611" y="760"/>
                  </a:cubicBezTo>
                  <a:cubicBezTo>
                    <a:pt x="161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6" name="Google Shape;33316;p14"/>
            <p:cNvSpPr/>
            <p:nvPr/>
          </p:nvSpPr>
          <p:spPr>
            <a:xfrm>
              <a:off x="271550" y="3878775"/>
              <a:ext cx="39525" cy="37250"/>
            </a:xfrm>
            <a:custGeom>
              <a:avLst/>
              <a:gdLst/>
              <a:ahLst/>
              <a:cxnLst/>
              <a:rect l="l" t="t" r="r" b="b"/>
              <a:pathLst>
                <a:path w="1581" h="1490" extrusionOk="0">
                  <a:moveTo>
                    <a:pt x="791" y="0"/>
                  </a:moveTo>
                  <a:cubicBezTo>
                    <a:pt x="365" y="0"/>
                    <a:pt x="0" y="335"/>
                    <a:pt x="0" y="760"/>
                  </a:cubicBezTo>
                  <a:cubicBezTo>
                    <a:pt x="0" y="1155"/>
                    <a:pt x="365" y="1490"/>
                    <a:pt x="791" y="1490"/>
                  </a:cubicBezTo>
                  <a:cubicBezTo>
                    <a:pt x="1247" y="1490"/>
                    <a:pt x="1581" y="1155"/>
                    <a:pt x="1581" y="76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7" name="Google Shape;33317;p14"/>
            <p:cNvSpPr/>
            <p:nvPr/>
          </p:nvSpPr>
          <p:spPr>
            <a:xfrm>
              <a:off x="272300" y="3979075"/>
              <a:ext cx="38025" cy="35725"/>
            </a:xfrm>
            <a:custGeom>
              <a:avLst/>
              <a:gdLst/>
              <a:ahLst/>
              <a:cxnLst/>
              <a:rect l="l" t="t" r="r" b="b"/>
              <a:pathLst>
                <a:path w="1521" h="1429" extrusionOk="0">
                  <a:moveTo>
                    <a:pt x="761" y="0"/>
                  </a:moveTo>
                  <a:cubicBezTo>
                    <a:pt x="366" y="0"/>
                    <a:pt x="1" y="304"/>
                    <a:pt x="1" y="699"/>
                  </a:cubicBezTo>
                  <a:cubicBezTo>
                    <a:pt x="1" y="1095"/>
                    <a:pt x="366" y="1429"/>
                    <a:pt x="761" y="1429"/>
                  </a:cubicBezTo>
                  <a:cubicBezTo>
                    <a:pt x="1186" y="1429"/>
                    <a:pt x="1521" y="1095"/>
                    <a:pt x="1521" y="699"/>
                  </a:cubicBezTo>
                  <a:cubicBezTo>
                    <a:pt x="1521" y="304"/>
                    <a:pt x="118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8" name="Google Shape;33318;p14"/>
            <p:cNvSpPr/>
            <p:nvPr/>
          </p:nvSpPr>
          <p:spPr>
            <a:xfrm>
              <a:off x="273075" y="4078625"/>
              <a:ext cx="37250" cy="34200"/>
            </a:xfrm>
            <a:custGeom>
              <a:avLst/>
              <a:gdLst/>
              <a:ahLst/>
              <a:cxnLst/>
              <a:rect l="l" t="t" r="r" b="b"/>
              <a:pathLst>
                <a:path w="1490" h="1368" extrusionOk="0">
                  <a:moveTo>
                    <a:pt x="730" y="0"/>
                  </a:moveTo>
                  <a:cubicBezTo>
                    <a:pt x="335" y="0"/>
                    <a:pt x="0" y="304"/>
                    <a:pt x="0" y="669"/>
                  </a:cubicBezTo>
                  <a:cubicBezTo>
                    <a:pt x="0" y="1064"/>
                    <a:pt x="335" y="1368"/>
                    <a:pt x="730" y="1368"/>
                  </a:cubicBezTo>
                  <a:cubicBezTo>
                    <a:pt x="1155" y="1368"/>
                    <a:pt x="1490" y="1064"/>
                    <a:pt x="1490" y="66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9" name="Google Shape;33319;p14"/>
            <p:cNvSpPr/>
            <p:nvPr/>
          </p:nvSpPr>
          <p:spPr>
            <a:xfrm>
              <a:off x="273825" y="4178175"/>
              <a:ext cx="35750" cy="33450"/>
            </a:xfrm>
            <a:custGeom>
              <a:avLst/>
              <a:gdLst/>
              <a:ahLst/>
              <a:cxnLst/>
              <a:rect l="l" t="t" r="r" b="b"/>
              <a:pathLst>
                <a:path w="1430" h="1338" extrusionOk="0">
                  <a:moveTo>
                    <a:pt x="700" y="0"/>
                  </a:moveTo>
                  <a:cubicBezTo>
                    <a:pt x="305" y="0"/>
                    <a:pt x="1" y="304"/>
                    <a:pt x="1" y="669"/>
                  </a:cubicBezTo>
                  <a:cubicBezTo>
                    <a:pt x="1" y="1033"/>
                    <a:pt x="305" y="1337"/>
                    <a:pt x="700" y="1337"/>
                  </a:cubicBezTo>
                  <a:cubicBezTo>
                    <a:pt x="1095" y="1337"/>
                    <a:pt x="1429" y="1033"/>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0" name="Google Shape;33320;p14"/>
            <p:cNvSpPr/>
            <p:nvPr/>
          </p:nvSpPr>
          <p:spPr>
            <a:xfrm>
              <a:off x="274575" y="4277700"/>
              <a:ext cx="34225" cy="32700"/>
            </a:xfrm>
            <a:custGeom>
              <a:avLst/>
              <a:gdLst/>
              <a:ahLst/>
              <a:cxnLst/>
              <a:rect l="l" t="t" r="r" b="b"/>
              <a:pathLst>
                <a:path w="1369" h="1308" extrusionOk="0">
                  <a:moveTo>
                    <a:pt x="670" y="1"/>
                  </a:moveTo>
                  <a:cubicBezTo>
                    <a:pt x="305" y="1"/>
                    <a:pt x="1" y="274"/>
                    <a:pt x="1" y="639"/>
                  </a:cubicBezTo>
                  <a:cubicBezTo>
                    <a:pt x="1" y="1004"/>
                    <a:pt x="305" y="1308"/>
                    <a:pt x="670" y="1308"/>
                  </a:cubicBezTo>
                  <a:cubicBezTo>
                    <a:pt x="1065" y="1308"/>
                    <a:pt x="1369" y="1004"/>
                    <a:pt x="1369" y="639"/>
                  </a:cubicBezTo>
                  <a:cubicBezTo>
                    <a:pt x="1369" y="274"/>
                    <a:pt x="1065" y="1"/>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1" name="Google Shape;33321;p14"/>
            <p:cNvSpPr/>
            <p:nvPr/>
          </p:nvSpPr>
          <p:spPr>
            <a:xfrm>
              <a:off x="275350" y="4377250"/>
              <a:ext cx="32700" cy="31175"/>
            </a:xfrm>
            <a:custGeom>
              <a:avLst/>
              <a:gdLst/>
              <a:ahLst/>
              <a:cxnLst/>
              <a:rect l="l" t="t" r="r" b="b"/>
              <a:pathLst>
                <a:path w="1308" h="1247" extrusionOk="0">
                  <a:moveTo>
                    <a:pt x="639" y="1"/>
                  </a:moveTo>
                  <a:cubicBezTo>
                    <a:pt x="274" y="1"/>
                    <a:pt x="0" y="274"/>
                    <a:pt x="0" y="639"/>
                  </a:cubicBezTo>
                  <a:cubicBezTo>
                    <a:pt x="0" y="973"/>
                    <a:pt x="274" y="1247"/>
                    <a:pt x="639" y="1247"/>
                  </a:cubicBezTo>
                  <a:cubicBezTo>
                    <a:pt x="1003" y="1247"/>
                    <a:pt x="1307" y="973"/>
                    <a:pt x="1307" y="639"/>
                  </a:cubicBezTo>
                  <a:cubicBezTo>
                    <a:pt x="1307" y="274"/>
                    <a:pt x="100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2" name="Google Shape;33322;p14"/>
            <p:cNvSpPr/>
            <p:nvPr/>
          </p:nvSpPr>
          <p:spPr>
            <a:xfrm>
              <a:off x="275350" y="4476800"/>
              <a:ext cx="31950" cy="30425"/>
            </a:xfrm>
            <a:custGeom>
              <a:avLst/>
              <a:gdLst/>
              <a:ahLst/>
              <a:cxnLst/>
              <a:rect l="l" t="t" r="r" b="b"/>
              <a:pathLst>
                <a:path w="1278" h="1217" extrusionOk="0">
                  <a:moveTo>
                    <a:pt x="639" y="0"/>
                  </a:moveTo>
                  <a:cubicBezTo>
                    <a:pt x="304" y="0"/>
                    <a:pt x="0" y="274"/>
                    <a:pt x="0" y="608"/>
                  </a:cubicBezTo>
                  <a:cubicBezTo>
                    <a:pt x="0" y="943"/>
                    <a:pt x="304" y="1216"/>
                    <a:pt x="639" y="1216"/>
                  </a:cubicBezTo>
                  <a:cubicBezTo>
                    <a:pt x="1003" y="1216"/>
                    <a:pt x="1277" y="943"/>
                    <a:pt x="1277" y="608"/>
                  </a:cubicBezTo>
                  <a:cubicBezTo>
                    <a:pt x="127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3" name="Google Shape;33323;p14"/>
            <p:cNvSpPr/>
            <p:nvPr/>
          </p:nvSpPr>
          <p:spPr>
            <a:xfrm>
              <a:off x="276100" y="4576350"/>
              <a:ext cx="31200" cy="29650"/>
            </a:xfrm>
            <a:custGeom>
              <a:avLst/>
              <a:gdLst/>
              <a:ahLst/>
              <a:cxnLst/>
              <a:rect l="l" t="t" r="r" b="b"/>
              <a:pathLst>
                <a:path w="1248" h="1186" extrusionOk="0">
                  <a:moveTo>
                    <a:pt x="609" y="0"/>
                  </a:moveTo>
                  <a:cubicBezTo>
                    <a:pt x="274" y="0"/>
                    <a:pt x="1" y="274"/>
                    <a:pt x="1" y="578"/>
                  </a:cubicBezTo>
                  <a:cubicBezTo>
                    <a:pt x="1" y="912"/>
                    <a:pt x="274" y="1186"/>
                    <a:pt x="609" y="1186"/>
                  </a:cubicBezTo>
                  <a:cubicBezTo>
                    <a:pt x="973" y="1186"/>
                    <a:pt x="1247" y="912"/>
                    <a:pt x="1247" y="578"/>
                  </a:cubicBezTo>
                  <a:cubicBezTo>
                    <a:pt x="1247" y="274"/>
                    <a:pt x="97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4" name="Google Shape;33324;p14"/>
            <p:cNvSpPr/>
            <p:nvPr/>
          </p:nvSpPr>
          <p:spPr>
            <a:xfrm>
              <a:off x="276875" y="4675900"/>
              <a:ext cx="29650" cy="28125"/>
            </a:xfrm>
            <a:custGeom>
              <a:avLst/>
              <a:gdLst/>
              <a:ahLst/>
              <a:cxnLst/>
              <a:rect l="l" t="t" r="r" b="b"/>
              <a:pathLst>
                <a:path w="1186" h="1125" extrusionOk="0">
                  <a:moveTo>
                    <a:pt x="578" y="0"/>
                  </a:moveTo>
                  <a:cubicBezTo>
                    <a:pt x="274" y="0"/>
                    <a:pt x="0" y="274"/>
                    <a:pt x="0" y="578"/>
                  </a:cubicBezTo>
                  <a:cubicBezTo>
                    <a:pt x="0" y="882"/>
                    <a:pt x="274" y="1125"/>
                    <a:pt x="578" y="1125"/>
                  </a:cubicBezTo>
                  <a:cubicBezTo>
                    <a:pt x="912" y="1125"/>
                    <a:pt x="1186" y="882"/>
                    <a:pt x="1186" y="578"/>
                  </a:cubicBezTo>
                  <a:cubicBezTo>
                    <a:pt x="1186" y="274"/>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5" name="Google Shape;33325;p14"/>
            <p:cNvSpPr/>
            <p:nvPr/>
          </p:nvSpPr>
          <p:spPr>
            <a:xfrm>
              <a:off x="277625" y="4776200"/>
              <a:ext cx="28150" cy="26625"/>
            </a:xfrm>
            <a:custGeom>
              <a:avLst/>
              <a:gdLst/>
              <a:ahLst/>
              <a:cxnLst/>
              <a:rect l="l" t="t" r="r" b="b"/>
              <a:pathLst>
                <a:path w="1126" h="1065" extrusionOk="0">
                  <a:moveTo>
                    <a:pt x="548" y="0"/>
                  </a:moveTo>
                  <a:cubicBezTo>
                    <a:pt x="244" y="0"/>
                    <a:pt x="1" y="213"/>
                    <a:pt x="1" y="517"/>
                  </a:cubicBezTo>
                  <a:cubicBezTo>
                    <a:pt x="1" y="821"/>
                    <a:pt x="244" y="1064"/>
                    <a:pt x="548" y="1064"/>
                  </a:cubicBezTo>
                  <a:cubicBezTo>
                    <a:pt x="882" y="1064"/>
                    <a:pt x="1125" y="821"/>
                    <a:pt x="1125" y="517"/>
                  </a:cubicBezTo>
                  <a:cubicBezTo>
                    <a:pt x="1125" y="213"/>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6" name="Google Shape;33326;p14"/>
            <p:cNvSpPr/>
            <p:nvPr/>
          </p:nvSpPr>
          <p:spPr>
            <a:xfrm>
              <a:off x="277625" y="4875750"/>
              <a:ext cx="27375" cy="25850"/>
            </a:xfrm>
            <a:custGeom>
              <a:avLst/>
              <a:gdLst/>
              <a:ahLst/>
              <a:cxnLst/>
              <a:rect l="l" t="t" r="r" b="b"/>
              <a:pathLst>
                <a:path w="1095" h="1034" extrusionOk="0">
                  <a:moveTo>
                    <a:pt x="548" y="0"/>
                  </a:moveTo>
                  <a:cubicBezTo>
                    <a:pt x="244" y="0"/>
                    <a:pt x="1" y="213"/>
                    <a:pt x="1" y="517"/>
                  </a:cubicBezTo>
                  <a:cubicBezTo>
                    <a:pt x="1" y="790"/>
                    <a:pt x="244" y="1034"/>
                    <a:pt x="548" y="1034"/>
                  </a:cubicBezTo>
                  <a:cubicBezTo>
                    <a:pt x="852" y="1034"/>
                    <a:pt x="1095" y="790"/>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7" name="Google Shape;33327;p14"/>
            <p:cNvSpPr/>
            <p:nvPr/>
          </p:nvSpPr>
          <p:spPr>
            <a:xfrm>
              <a:off x="278375" y="4975275"/>
              <a:ext cx="26625" cy="24350"/>
            </a:xfrm>
            <a:custGeom>
              <a:avLst/>
              <a:gdLst/>
              <a:ahLst/>
              <a:cxnLst/>
              <a:rect l="l" t="t" r="r" b="b"/>
              <a:pathLst>
                <a:path w="1065" h="974" extrusionOk="0">
                  <a:moveTo>
                    <a:pt x="518" y="1"/>
                  </a:moveTo>
                  <a:cubicBezTo>
                    <a:pt x="244" y="1"/>
                    <a:pt x="1" y="214"/>
                    <a:pt x="1" y="487"/>
                  </a:cubicBezTo>
                  <a:cubicBezTo>
                    <a:pt x="1" y="761"/>
                    <a:pt x="244" y="974"/>
                    <a:pt x="518" y="974"/>
                  </a:cubicBezTo>
                  <a:cubicBezTo>
                    <a:pt x="822" y="974"/>
                    <a:pt x="1065" y="761"/>
                    <a:pt x="1065" y="487"/>
                  </a:cubicBezTo>
                  <a:cubicBezTo>
                    <a:pt x="1065" y="214"/>
                    <a:pt x="822"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8" name="Google Shape;33328;p14"/>
            <p:cNvSpPr/>
            <p:nvPr/>
          </p:nvSpPr>
          <p:spPr>
            <a:xfrm>
              <a:off x="279150" y="5074825"/>
              <a:ext cx="25100" cy="23600"/>
            </a:xfrm>
            <a:custGeom>
              <a:avLst/>
              <a:gdLst/>
              <a:ahLst/>
              <a:cxnLst/>
              <a:rect l="l" t="t" r="r" b="b"/>
              <a:pathLst>
                <a:path w="1004" h="944" extrusionOk="0">
                  <a:moveTo>
                    <a:pt x="487" y="1"/>
                  </a:moveTo>
                  <a:cubicBezTo>
                    <a:pt x="213" y="1"/>
                    <a:pt x="0" y="214"/>
                    <a:pt x="0" y="457"/>
                  </a:cubicBezTo>
                  <a:cubicBezTo>
                    <a:pt x="0" y="730"/>
                    <a:pt x="213" y="943"/>
                    <a:pt x="487" y="943"/>
                  </a:cubicBezTo>
                  <a:cubicBezTo>
                    <a:pt x="791" y="943"/>
                    <a:pt x="1003" y="730"/>
                    <a:pt x="1003" y="457"/>
                  </a:cubicBezTo>
                  <a:cubicBezTo>
                    <a:pt x="1003"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9" name="Google Shape;33329;p14"/>
            <p:cNvSpPr/>
            <p:nvPr/>
          </p:nvSpPr>
          <p:spPr>
            <a:xfrm>
              <a:off x="279900" y="5174375"/>
              <a:ext cx="23600" cy="22825"/>
            </a:xfrm>
            <a:custGeom>
              <a:avLst/>
              <a:gdLst/>
              <a:ahLst/>
              <a:cxnLst/>
              <a:rect l="l" t="t" r="r" b="b"/>
              <a:pathLst>
                <a:path w="944" h="913" extrusionOk="0">
                  <a:moveTo>
                    <a:pt x="457" y="1"/>
                  </a:moveTo>
                  <a:cubicBezTo>
                    <a:pt x="214" y="1"/>
                    <a:pt x="1" y="213"/>
                    <a:pt x="1" y="457"/>
                  </a:cubicBezTo>
                  <a:cubicBezTo>
                    <a:pt x="1" y="700"/>
                    <a:pt x="214" y="912"/>
                    <a:pt x="457" y="912"/>
                  </a:cubicBezTo>
                  <a:cubicBezTo>
                    <a:pt x="730" y="912"/>
                    <a:pt x="943" y="700"/>
                    <a:pt x="943" y="457"/>
                  </a:cubicBezTo>
                  <a:cubicBezTo>
                    <a:pt x="943" y="21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0" name="Google Shape;33330;p14"/>
            <p:cNvSpPr/>
            <p:nvPr/>
          </p:nvSpPr>
          <p:spPr>
            <a:xfrm>
              <a:off x="279900" y="5273925"/>
              <a:ext cx="23600" cy="22050"/>
            </a:xfrm>
            <a:custGeom>
              <a:avLst/>
              <a:gdLst/>
              <a:ahLst/>
              <a:cxnLst/>
              <a:rect l="l" t="t" r="r" b="b"/>
              <a:pathLst>
                <a:path w="944" h="882" extrusionOk="0">
                  <a:moveTo>
                    <a:pt x="457" y="0"/>
                  </a:moveTo>
                  <a:cubicBezTo>
                    <a:pt x="214" y="0"/>
                    <a:pt x="1" y="183"/>
                    <a:pt x="1" y="426"/>
                  </a:cubicBezTo>
                  <a:cubicBezTo>
                    <a:pt x="1" y="669"/>
                    <a:pt x="214" y="882"/>
                    <a:pt x="457" y="882"/>
                  </a:cubicBezTo>
                  <a:cubicBezTo>
                    <a:pt x="730" y="882"/>
                    <a:pt x="943" y="669"/>
                    <a:pt x="943" y="426"/>
                  </a:cubicBezTo>
                  <a:cubicBezTo>
                    <a:pt x="943" y="183"/>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1" name="Google Shape;33331;p14"/>
            <p:cNvSpPr/>
            <p:nvPr/>
          </p:nvSpPr>
          <p:spPr>
            <a:xfrm>
              <a:off x="280675" y="5373475"/>
              <a:ext cx="22050" cy="20525"/>
            </a:xfrm>
            <a:custGeom>
              <a:avLst/>
              <a:gdLst/>
              <a:ahLst/>
              <a:cxnLst/>
              <a:rect l="l" t="t" r="r" b="b"/>
              <a:pathLst>
                <a:path w="882" h="821" extrusionOk="0">
                  <a:moveTo>
                    <a:pt x="426" y="0"/>
                  </a:moveTo>
                  <a:cubicBezTo>
                    <a:pt x="183" y="0"/>
                    <a:pt x="0" y="183"/>
                    <a:pt x="0" y="426"/>
                  </a:cubicBezTo>
                  <a:cubicBezTo>
                    <a:pt x="0" y="639"/>
                    <a:pt x="183" y="821"/>
                    <a:pt x="426" y="821"/>
                  </a:cubicBezTo>
                  <a:cubicBezTo>
                    <a:pt x="669" y="821"/>
                    <a:pt x="882" y="639"/>
                    <a:pt x="882" y="426"/>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2" name="Google Shape;33332;p14"/>
            <p:cNvSpPr/>
            <p:nvPr/>
          </p:nvSpPr>
          <p:spPr>
            <a:xfrm>
              <a:off x="280675" y="5473025"/>
              <a:ext cx="22050" cy="19775"/>
            </a:xfrm>
            <a:custGeom>
              <a:avLst/>
              <a:gdLst/>
              <a:ahLst/>
              <a:cxnLst/>
              <a:rect l="l" t="t" r="r" b="b"/>
              <a:pathLst>
                <a:path w="882" h="791" extrusionOk="0">
                  <a:moveTo>
                    <a:pt x="426" y="0"/>
                  </a:moveTo>
                  <a:cubicBezTo>
                    <a:pt x="213" y="0"/>
                    <a:pt x="0" y="182"/>
                    <a:pt x="0" y="395"/>
                  </a:cubicBezTo>
                  <a:cubicBezTo>
                    <a:pt x="0" y="608"/>
                    <a:pt x="213" y="790"/>
                    <a:pt x="426" y="790"/>
                  </a:cubicBezTo>
                  <a:cubicBezTo>
                    <a:pt x="669" y="790"/>
                    <a:pt x="882" y="608"/>
                    <a:pt x="882" y="395"/>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3" name="Google Shape;33333;p14"/>
            <p:cNvSpPr/>
            <p:nvPr/>
          </p:nvSpPr>
          <p:spPr>
            <a:xfrm>
              <a:off x="281425" y="5572550"/>
              <a:ext cx="20550" cy="19025"/>
            </a:xfrm>
            <a:custGeom>
              <a:avLst/>
              <a:gdLst/>
              <a:ahLst/>
              <a:cxnLst/>
              <a:rect l="l" t="t" r="r" b="b"/>
              <a:pathLst>
                <a:path w="822" h="761" extrusionOk="0">
                  <a:moveTo>
                    <a:pt x="396" y="1"/>
                  </a:moveTo>
                  <a:cubicBezTo>
                    <a:pt x="183" y="1"/>
                    <a:pt x="1" y="153"/>
                    <a:pt x="1" y="366"/>
                  </a:cubicBezTo>
                  <a:cubicBezTo>
                    <a:pt x="1" y="578"/>
                    <a:pt x="183" y="761"/>
                    <a:pt x="396" y="761"/>
                  </a:cubicBezTo>
                  <a:cubicBezTo>
                    <a:pt x="639" y="761"/>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4" name="Google Shape;33334;p14"/>
            <p:cNvSpPr/>
            <p:nvPr/>
          </p:nvSpPr>
          <p:spPr>
            <a:xfrm>
              <a:off x="281425" y="5672100"/>
              <a:ext cx="19775" cy="18275"/>
            </a:xfrm>
            <a:custGeom>
              <a:avLst/>
              <a:gdLst/>
              <a:ahLst/>
              <a:cxnLst/>
              <a:rect l="l" t="t" r="r" b="b"/>
              <a:pathLst>
                <a:path w="791" h="731" extrusionOk="0">
                  <a:moveTo>
                    <a:pt x="396" y="1"/>
                  </a:moveTo>
                  <a:cubicBezTo>
                    <a:pt x="183" y="1"/>
                    <a:pt x="1" y="153"/>
                    <a:pt x="1" y="365"/>
                  </a:cubicBezTo>
                  <a:cubicBezTo>
                    <a:pt x="1" y="578"/>
                    <a:pt x="183" y="730"/>
                    <a:pt x="396" y="730"/>
                  </a:cubicBezTo>
                  <a:cubicBezTo>
                    <a:pt x="639" y="730"/>
                    <a:pt x="791" y="578"/>
                    <a:pt x="791" y="365"/>
                  </a:cubicBezTo>
                  <a:cubicBezTo>
                    <a:pt x="79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5" name="Google Shape;33335;p14"/>
            <p:cNvSpPr/>
            <p:nvPr/>
          </p:nvSpPr>
          <p:spPr>
            <a:xfrm>
              <a:off x="282175" y="5771650"/>
              <a:ext cx="19025" cy="17500"/>
            </a:xfrm>
            <a:custGeom>
              <a:avLst/>
              <a:gdLst/>
              <a:ahLst/>
              <a:cxnLst/>
              <a:rect l="l" t="t" r="r" b="b"/>
              <a:pathLst>
                <a:path w="761" h="700" extrusionOk="0">
                  <a:moveTo>
                    <a:pt x="366" y="1"/>
                  </a:moveTo>
                  <a:cubicBezTo>
                    <a:pt x="183" y="1"/>
                    <a:pt x="1" y="153"/>
                    <a:pt x="1" y="335"/>
                  </a:cubicBezTo>
                  <a:cubicBezTo>
                    <a:pt x="1" y="548"/>
                    <a:pt x="183" y="700"/>
                    <a:pt x="366" y="700"/>
                  </a:cubicBezTo>
                  <a:cubicBezTo>
                    <a:pt x="578" y="700"/>
                    <a:pt x="761" y="548"/>
                    <a:pt x="761" y="335"/>
                  </a:cubicBezTo>
                  <a:cubicBezTo>
                    <a:pt x="761"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6" name="Google Shape;33336;p14"/>
            <p:cNvSpPr/>
            <p:nvPr/>
          </p:nvSpPr>
          <p:spPr>
            <a:xfrm>
              <a:off x="282950" y="5871200"/>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7" name="Google Shape;33337;p14"/>
            <p:cNvSpPr/>
            <p:nvPr/>
          </p:nvSpPr>
          <p:spPr>
            <a:xfrm>
              <a:off x="282950" y="5970750"/>
              <a:ext cx="17500" cy="15975"/>
            </a:xfrm>
            <a:custGeom>
              <a:avLst/>
              <a:gdLst/>
              <a:ahLst/>
              <a:cxnLst/>
              <a:rect l="l" t="t" r="r" b="b"/>
              <a:pathLst>
                <a:path w="700" h="639" extrusionOk="0">
                  <a:moveTo>
                    <a:pt x="335" y="0"/>
                  </a:moveTo>
                  <a:cubicBezTo>
                    <a:pt x="152" y="0"/>
                    <a:pt x="0" y="122"/>
                    <a:pt x="0" y="304"/>
                  </a:cubicBezTo>
                  <a:cubicBezTo>
                    <a:pt x="0" y="487"/>
                    <a:pt x="152" y="638"/>
                    <a:pt x="335" y="638"/>
                  </a:cubicBezTo>
                  <a:cubicBezTo>
                    <a:pt x="547" y="638"/>
                    <a:pt x="699" y="487"/>
                    <a:pt x="699" y="304"/>
                  </a:cubicBezTo>
                  <a:cubicBezTo>
                    <a:pt x="699" y="12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8" name="Google Shape;33338;p14"/>
            <p:cNvSpPr/>
            <p:nvPr/>
          </p:nvSpPr>
          <p:spPr>
            <a:xfrm>
              <a:off x="283700" y="6069525"/>
              <a:ext cx="16000" cy="15975"/>
            </a:xfrm>
            <a:custGeom>
              <a:avLst/>
              <a:gdLst/>
              <a:ahLst/>
              <a:cxnLst/>
              <a:rect l="l" t="t" r="r" b="b"/>
              <a:pathLst>
                <a:path w="640" h="639" extrusionOk="0">
                  <a:moveTo>
                    <a:pt x="305" y="1"/>
                  </a:moveTo>
                  <a:cubicBezTo>
                    <a:pt x="122" y="1"/>
                    <a:pt x="1" y="153"/>
                    <a:pt x="1" y="305"/>
                  </a:cubicBezTo>
                  <a:cubicBezTo>
                    <a:pt x="1" y="487"/>
                    <a:pt x="122" y="639"/>
                    <a:pt x="305" y="639"/>
                  </a:cubicBezTo>
                  <a:cubicBezTo>
                    <a:pt x="487" y="639"/>
                    <a:pt x="639" y="487"/>
                    <a:pt x="639" y="305"/>
                  </a:cubicBezTo>
                  <a:cubicBezTo>
                    <a:pt x="639" y="153"/>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9" name="Google Shape;33339;p14"/>
            <p:cNvSpPr/>
            <p:nvPr/>
          </p:nvSpPr>
          <p:spPr>
            <a:xfrm>
              <a:off x="137800" y="284500"/>
              <a:ext cx="97300" cy="91200"/>
            </a:xfrm>
            <a:custGeom>
              <a:avLst/>
              <a:gdLst/>
              <a:ahLst/>
              <a:cxnLst/>
              <a:rect l="l" t="t" r="r" b="b"/>
              <a:pathLst>
                <a:path w="3892" h="3648" extrusionOk="0">
                  <a:moveTo>
                    <a:pt x="1946" y="0"/>
                  </a:moveTo>
                  <a:cubicBezTo>
                    <a:pt x="882" y="0"/>
                    <a:pt x="1" y="821"/>
                    <a:pt x="1" y="1824"/>
                  </a:cubicBezTo>
                  <a:cubicBezTo>
                    <a:pt x="1" y="2827"/>
                    <a:pt x="882" y="3648"/>
                    <a:pt x="1946" y="3648"/>
                  </a:cubicBezTo>
                  <a:cubicBezTo>
                    <a:pt x="3010" y="3648"/>
                    <a:pt x="3891" y="2827"/>
                    <a:pt x="3891" y="1824"/>
                  </a:cubicBezTo>
                  <a:cubicBezTo>
                    <a:pt x="3891" y="821"/>
                    <a:pt x="3010" y="0"/>
                    <a:pt x="19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0" name="Google Shape;33340;p14"/>
            <p:cNvSpPr/>
            <p:nvPr/>
          </p:nvSpPr>
          <p:spPr>
            <a:xfrm>
              <a:off x="137800" y="384025"/>
              <a:ext cx="97300" cy="91225"/>
            </a:xfrm>
            <a:custGeom>
              <a:avLst/>
              <a:gdLst/>
              <a:ahLst/>
              <a:cxnLst/>
              <a:rect l="l" t="t" r="r" b="b"/>
              <a:pathLst>
                <a:path w="3892" h="3649" extrusionOk="0">
                  <a:moveTo>
                    <a:pt x="1946" y="1"/>
                  </a:moveTo>
                  <a:cubicBezTo>
                    <a:pt x="882" y="1"/>
                    <a:pt x="1" y="791"/>
                    <a:pt x="1" y="1825"/>
                  </a:cubicBezTo>
                  <a:cubicBezTo>
                    <a:pt x="1" y="2828"/>
                    <a:pt x="882" y="3648"/>
                    <a:pt x="1946" y="3648"/>
                  </a:cubicBezTo>
                  <a:cubicBezTo>
                    <a:pt x="3010" y="3648"/>
                    <a:pt x="3891" y="2828"/>
                    <a:pt x="3891" y="1825"/>
                  </a:cubicBezTo>
                  <a:cubicBezTo>
                    <a:pt x="3891" y="791"/>
                    <a:pt x="3010" y="1"/>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1" name="Google Shape;33341;p14"/>
            <p:cNvSpPr/>
            <p:nvPr/>
          </p:nvSpPr>
          <p:spPr>
            <a:xfrm>
              <a:off x="139325" y="483575"/>
              <a:ext cx="95025" cy="89700"/>
            </a:xfrm>
            <a:custGeom>
              <a:avLst/>
              <a:gdLst/>
              <a:ahLst/>
              <a:cxnLst/>
              <a:rect l="l" t="t" r="r" b="b"/>
              <a:pathLst>
                <a:path w="3801" h="3588" extrusionOk="0">
                  <a:moveTo>
                    <a:pt x="1885" y="1"/>
                  </a:moveTo>
                  <a:cubicBezTo>
                    <a:pt x="852" y="1"/>
                    <a:pt x="1" y="791"/>
                    <a:pt x="1" y="1794"/>
                  </a:cubicBezTo>
                  <a:cubicBezTo>
                    <a:pt x="1" y="2797"/>
                    <a:pt x="852" y="3587"/>
                    <a:pt x="1885" y="3587"/>
                  </a:cubicBezTo>
                  <a:cubicBezTo>
                    <a:pt x="2949" y="3587"/>
                    <a:pt x="3800" y="2797"/>
                    <a:pt x="3800" y="1794"/>
                  </a:cubicBezTo>
                  <a:cubicBezTo>
                    <a:pt x="3800" y="791"/>
                    <a:pt x="294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2" name="Google Shape;33342;p14"/>
            <p:cNvSpPr/>
            <p:nvPr/>
          </p:nvSpPr>
          <p:spPr>
            <a:xfrm>
              <a:off x="139325" y="583125"/>
              <a:ext cx="94250" cy="88925"/>
            </a:xfrm>
            <a:custGeom>
              <a:avLst/>
              <a:gdLst/>
              <a:ahLst/>
              <a:cxnLst/>
              <a:rect l="l" t="t" r="r" b="b"/>
              <a:pathLst>
                <a:path w="3770" h="3557" extrusionOk="0">
                  <a:moveTo>
                    <a:pt x="1885" y="1"/>
                  </a:moveTo>
                  <a:cubicBezTo>
                    <a:pt x="852" y="1"/>
                    <a:pt x="1" y="791"/>
                    <a:pt x="1" y="1763"/>
                  </a:cubicBezTo>
                  <a:cubicBezTo>
                    <a:pt x="1" y="2767"/>
                    <a:pt x="852" y="3557"/>
                    <a:pt x="1885" y="3557"/>
                  </a:cubicBezTo>
                  <a:cubicBezTo>
                    <a:pt x="2919" y="3557"/>
                    <a:pt x="3770" y="2767"/>
                    <a:pt x="3770" y="1763"/>
                  </a:cubicBezTo>
                  <a:cubicBezTo>
                    <a:pt x="3770" y="791"/>
                    <a:pt x="291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3" name="Google Shape;33343;p14"/>
            <p:cNvSpPr/>
            <p:nvPr/>
          </p:nvSpPr>
          <p:spPr>
            <a:xfrm>
              <a:off x="140075" y="682675"/>
              <a:ext cx="92750" cy="87400"/>
            </a:xfrm>
            <a:custGeom>
              <a:avLst/>
              <a:gdLst/>
              <a:ahLst/>
              <a:cxnLst/>
              <a:rect l="l" t="t" r="r" b="b"/>
              <a:pathLst>
                <a:path w="3710" h="3496" extrusionOk="0">
                  <a:moveTo>
                    <a:pt x="1855" y="0"/>
                  </a:moveTo>
                  <a:cubicBezTo>
                    <a:pt x="822" y="0"/>
                    <a:pt x="1" y="791"/>
                    <a:pt x="1" y="1763"/>
                  </a:cubicBezTo>
                  <a:cubicBezTo>
                    <a:pt x="1" y="2736"/>
                    <a:pt x="822" y="3496"/>
                    <a:pt x="1855" y="3496"/>
                  </a:cubicBezTo>
                  <a:cubicBezTo>
                    <a:pt x="2889" y="3496"/>
                    <a:pt x="3709" y="2736"/>
                    <a:pt x="3709" y="1763"/>
                  </a:cubicBezTo>
                  <a:cubicBezTo>
                    <a:pt x="3709" y="791"/>
                    <a:pt x="2889"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4" name="Google Shape;33344;p14"/>
            <p:cNvSpPr/>
            <p:nvPr/>
          </p:nvSpPr>
          <p:spPr>
            <a:xfrm>
              <a:off x="140850" y="782225"/>
              <a:ext cx="91200" cy="86650"/>
            </a:xfrm>
            <a:custGeom>
              <a:avLst/>
              <a:gdLst/>
              <a:ahLst/>
              <a:cxnLst/>
              <a:rect l="l" t="t" r="r" b="b"/>
              <a:pathLst>
                <a:path w="3648" h="3466" extrusionOk="0">
                  <a:moveTo>
                    <a:pt x="1824" y="0"/>
                  </a:moveTo>
                  <a:cubicBezTo>
                    <a:pt x="821" y="0"/>
                    <a:pt x="0" y="790"/>
                    <a:pt x="0" y="1733"/>
                  </a:cubicBezTo>
                  <a:cubicBezTo>
                    <a:pt x="0" y="2705"/>
                    <a:pt x="821" y="3465"/>
                    <a:pt x="1824" y="3465"/>
                  </a:cubicBezTo>
                  <a:cubicBezTo>
                    <a:pt x="2827" y="3465"/>
                    <a:pt x="3648" y="2705"/>
                    <a:pt x="3648" y="1733"/>
                  </a:cubicBezTo>
                  <a:cubicBezTo>
                    <a:pt x="3648" y="790"/>
                    <a:pt x="2827" y="0"/>
                    <a:pt x="18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5" name="Google Shape;33345;p14"/>
            <p:cNvSpPr/>
            <p:nvPr/>
          </p:nvSpPr>
          <p:spPr>
            <a:xfrm>
              <a:off x="141600" y="882525"/>
              <a:ext cx="89700" cy="84375"/>
            </a:xfrm>
            <a:custGeom>
              <a:avLst/>
              <a:gdLst/>
              <a:ahLst/>
              <a:cxnLst/>
              <a:rect l="l" t="t" r="r" b="b"/>
              <a:pathLst>
                <a:path w="3588" h="3375" extrusionOk="0">
                  <a:moveTo>
                    <a:pt x="1794" y="0"/>
                  </a:moveTo>
                  <a:cubicBezTo>
                    <a:pt x="821" y="0"/>
                    <a:pt x="1" y="760"/>
                    <a:pt x="1" y="1703"/>
                  </a:cubicBezTo>
                  <a:cubicBezTo>
                    <a:pt x="1" y="2614"/>
                    <a:pt x="821" y="3374"/>
                    <a:pt x="1794" y="3374"/>
                  </a:cubicBezTo>
                  <a:cubicBezTo>
                    <a:pt x="2797" y="3374"/>
                    <a:pt x="3587" y="2614"/>
                    <a:pt x="3587" y="1703"/>
                  </a:cubicBezTo>
                  <a:cubicBezTo>
                    <a:pt x="358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6" name="Google Shape;33346;p14"/>
            <p:cNvSpPr/>
            <p:nvPr/>
          </p:nvSpPr>
          <p:spPr>
            <a:xfrm>
              <a:off x="142375" y="982075"/>
              <a:ext cx="88175" cy="83600"/>
            </a:xfrm>
            <a:custGeom>
              <a:avLst/>
              <a:gdLst/>
              <a:ahLst/>
              <a:cxnLst/>
              <a:rect l="l" t="t" r="r" b="b"/>
              <a:pathLst>
                <a:path w="3527" h="3344" extrusionOk="0">
                  <a:moveTo>
                    <a:pt x="1763" y="0"/>
                  </a:moveTo>
                  <a:cubicBezTo>
                    <a:pt x="790" y="0"/>
                    <a:pt x="0" y="760"/>
                    <a:pt x="0" y="1672"/>
                  </a:cubicBezTo>
                  <a:cubicBezTo>
                    <a:pt x="0" y="2584"/>
                    <a:pt x="790" y="3344"/>
                    <a:pt x="1763" y="3344"/>
                  </a:cubicBezTo>
                  <a:cubicBezTo>
                    <a:pt x="2736" y="3344"/>
                    <a:pt x="3526" y="2584"/>
                    <a:pt x="3526" y="1672"/>
                  </a:cubicBezTo>
                  <a:cubicBezTo>
                    <a:pt x="3526" y="760"/>
                    <a:pt x="2736" y="0"/>
                    <a:pt x="17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7" name="Google Shape;33347;p14"/>
            <p:cNvSpPr/>
            <p:nvPr/>
          </p:nvSpPr>
          <p:spPr>
            <a:xfrm>
              <a:off x="143125" y="1082375"/>
              <a:ext cx="86650" cy="81325"/>
            </a:xfrm>
            <a:custGeom>
              <a:avLst/>
              <a:gdLst/>
              <a:ahLst/>
              <a:cxnLst/>
              <a:rect l="l" t="t" r="r" b="b"/>
              <a:pathLst>
                <a:path w="3466" h="3253" extrusionOk="0">
                  <a:moveTo>
                    <a:pt x="1733" y="0"/>
                  </a:moveTo>
                  <a:cubicBezTo>
                    <a:pt x="791" y="0"/>
                    <a:pt x="1" y="730"/>
                    <a:pt x="1" y="1611"/>
                  </a:cubicBezTo>
                  <a:cubicBezTo>
                    <a:pt x="1" y="2523"/>
                    <a:pt x="791" y="3253"/>
                    <a:pt x="1733" y="3253"/>
                  </a:cubicBezTo>
                  <a:cubicBezTo>
                    <a:pt x="2706" y="3253"/>
                    <a:pt x="3466" y="2523"/>
                    <a:pt x="3466" y="1611"/>
                  </a:cubicBezTo>
                  <a:cubicBezTo>
                    <a:pt x="3466" y="730"/>
                    <a:pt x="2706"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8" name="Google Shape;33348;p14"/>
            <p:cNvSpPr/>
            <p:nvPr/>
          </p:nvSpPr>
          <p:spPr>
            <a:xfrm>
              <a:off x="143875" y="1181925"/>
              <a:ext cx="85150" cy="80575"/>
            </a:xfrm>
            <a:custGeom>
              <a:avLst/>
              <a:gdLst/>
              <a:ahLst/>
              <a:cxnLst/>
              <a:rect l="l" t="t" r="r" b="b"/>
              <a:pathLst>
                <a:path w="3406" h="3223" extrusionOk="0">
                  <a:moveTo>
                    <a:pt x="1703" y="0"/>
                  </a:moveTo>
                  <a:cubicBezTo>
                    <a:pt x="761" y="0"/>
                    <a:pt x="1" y="699"/>
                    <a:pt x="1" y="1611"/>
                  </a:cubicBezTo>
                  <a:cubicBezTo>
                    <a:pt x="1" y="2493"/>
                    <a:pt x="761" y="3222"/>
                    <a:pt x="1703" y="3222"/>
                  </a:cubicBezTo>
                  <a:cubicBezTo>
                    <a:pt x="2645" y="3222"/>
                    <a:pt x="3405" y="2493"/>
                    <a:pt x="3405" y="1611"/>
                  </a:cubicBezTo>
                  <a:cubicBezTo>
                    <a:pt x="3405" y="699"/>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9" name="Google Shape;33349;p14"/>
            <p:cNvSpPr/>
            <p:nvPr/>
          </p:nvSpPr>
          <p:spPr>
            <a:xfrm>
              <a:off x="144650" y="1281475"/>
              <a:ext cx="83600" cy="79050"/>
            </a:xfrm>
            <a:custGeom>
              <a:avLst/>
              <a:gdLst/>
              <a:ahLst/>
              <a:cxnLst/>
              <a:rect l="l" t="t" r="r" b="b"/>
              <a:pathLst>
                <a:path w="3344" h="3162" extrusionOk="0">
                  <a:moveTo>
                    <a:pt x="1672" y="0"/>
                  </a:moveTo>
                  <a:cubicBezTo>
                    <a:pt x="760" y="0"/>
                    <a:pt x="0" y="699"/>
                    <a:pt x="0" y="1581"/>
                  </a:cubicBezTo>
                  <a:cubicBezTo>
                    <a:pt x="0" y="2462"/>
                    <a:pt x="760" y="3161"/>
                    <a:pt x="1672" y="3161"/>
                  </a:cubicBezTo>
                  <a:cubicBezTo>
                    <a:pt x="2614" y="3161"/>
                    <a:pt x="3344" y="2462"/>
                    <a:pt x="3344" y="1581"/>
                  </a:cubicBezTo>
                  <a:cubicBezTo>
                    <a:pt x="3344" y="699"/>
                    <a:pt x="2614"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0" name="Google Shape;33350;p14"/>
            <p:cNvSpPr/>
            <p:nvPr/>
          </p:nvSpPr>
          <p:spPr>
            <a:xfrm>
              <a:off x="145400" y="1381775"/>
              <a:ext cx="82100" cy="76775"/>
            </a:xfrm>
            <a:custGeom>
              <a:avLst/>
              <a:gdLst/>
              <a:ahLst/>
              <a:cxnLst/>
              <a:rect l="l" t="t" r="r" b="b"/>
              <a:pathLst>
                <a:path w="3284" h="3071" extrusionOk="0">
                  <a:moveTo>
                    <a:pt x="1642" y="0"/>
                  </a:moveTo>
                  <a:cubicBezTo>
                    <a:pt x="730" y="0"/>
                    <a:pt x="1" y="699"/>
                    <a:pt x="1" y="1550"/>
                  </a:cubicBezTo>
                  <a:cubicBezTo>
                    <a:pt x="1" y="2402"/>
                    <a:pt x="730" y="3070"/>
                    <a:pt x="1642" y="3070"/>
                  </a:cubicBezTo>
                  <a:cubicBezTo>
                    <a:pt x="2554" y="3070"/>
                    <a:pt x="3283" y="2402"/>
                    <a:pt x="3283" y="1550"/>
                  </a:cubicBezTo>
                  <a:cubicBezTo>
                    <a:pt x="328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1" name="Google Shape;33351;p14"/>
            <p:cNvSpPr/>
            <p:nvPr/>
          </p:nvSpPr>
          <p:spPr>
            <a:xfrm>
              <a:off x="146175" y="1481325"/>
              <a:ext cx="80575" cy="76000"/>
            </a:xfrm>
            <a:custGeom>
              <a:avLst/>
              <a:gdLst/>
              <a:ahLst/>
              <a:cxnLst/>
              <a:rect l="l" t="t" r="r" b="b"/>
              <a:pathLst>
                <a:path w="3223" h="3040" extrusionOk="0">
                  <a:moveTo>
                    <a:pt x="1611" y="0"/>
                  </a:moveTo>
                  <a:cubicBezTo>
                    <a:pt x="730" y="0"/>
                    <a:pt x="0" y="669"/>
                    <a:pt x="0" y="1520"/>
                  </a:cubicBezTo>
                  <a:cubicBezTo>
                    <a:pt x="0" y="2371"/>
                    <a:pt x="730" y="3040"/>
                    <a:pt x="1611" y="3040"/>
                  </a:cubicBezTo>
                  <a:cubicBezTo>
                    <a:pt x="2493" y="3040"/>
                    <a:pt x="3222" y="2371"/>
                    <a:pt x="3222" y="1520"/>
                  </a:cubicBezTo>
                  <a:cubicBezTo>
                    <a:pt x="3222" y="669"/>
                    <a:pt x="2493" y="0"/>
                    <a:pt x="1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2" name="Google Shape;33352;p14"/>
            <p:cNvSpPr/>
            <p:nvPr/>
          </p:nvSpPr>
          <p:spPr>
            <a:xfrm>
              <a:off x="146925" y="1581625"/>
              <a:ext cx="79050" cy="73725"/>
            </a:xfrm>
            <a:custGeom>
              <a:avLst/>
              <a:gdLst/>
              <a:ahLst/>
              <a:cxnLst/>
              <a:rect l="l" t="t" r="r" b="b"/>
              <a:pathLst>
                <a:path w="3162" h="2949" extrusionOk="0">
                  <a:moveTo>
                    <a:pt x="1581" y="0"/>
                  </a:moveTo>
                  <a:cubicBezTo>
                    <a:pt x="730" y="0"/>
                    <a:pt x="1" y="639"/>
                    <a:pt x="1" y="1459"/>
                  </a:cubicBezTo>
                  <a:cubicBezTo>
                    <a:pt x="1" y="2280"/>
                    <a:pt x="730" y="2949"/>
                    <a:pt x="1581" y="2949"/>
                  </a:cubicBezTo>
                  <a:cubicBezTo>
                    <a:pt x="2463" y="2949"/>
                    <a:pt x="3162" y="2280"/>
                    <a:pt x="3162" y="1459"/>
                  </a:cubicBezTo>
                  <a:cubicBezTo>
                    <a:pt x="3162" y="63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3" name="Google Shape;33353;p14"/>
            <p:cNvSpPr/>
            <p:nvPr/>
          </p:nvSpPr>
          <p:spPr>
            <a:xfrm>
              <a:off x="147675" y="1681175"/>
              <a:ext cx="77550" cy="72975"/>
            </a:xfrm>
            <a:custGeom>
              <a:avLst/>
              <a:gdLst/>
              <a:ahLst/>
              <a:cxnLst/>
              <a:rect l="l" t="t" r="r" b="b"/>
              <a:pathLst>
                <a:path w="3102" h="2919" extrusionOk="0">
                  <a:moveTo>
                    <a:pt x="1551" y="0"/>
                  </a:moveTo>
                  <a:cubicBezTo>
                    <a:pt x="700" y="0"/>
                    <a:pt x="1" y="638"/>
                    <a:pt x="1" y="1459"/>
                  </a:cubicBezTo>
                  <a:cubicBezTo>
                    <a:pt x="1" y="2249"/>
                    <a:pt x="700" y="2918"/>
                    <a:pt x="1551" y="2918"/>
                  </a:cubicBezTo>
                  <a:cubicBezTo>
                    <a:pt x="2402" y="2918"/>
                    <a:pt x="3101" y="2249"/>
                    <a:pt x="3101" y="1459"/>
                  </a:cubicBezTo>
                  <a:cubicBezTo>
                    <a:pt x="3101" y="638"/>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4" name="Google Shape;33354;p14"/>
            <p:cNvSpPr/>
            <p:nvPr/>
          </p:nvSpPr>
          <p:spPr>
            <a:xfrm>
              <a:off x="148450" y="1780700"/>
              <a:ext cx="76000" cy="71475"/>
            </a:xfrm>
            <a:custGeom>
              <a:avLst/>
              <a:gdLst/>
              <a:ahLst/>
              <a:cxnLst/>
              <a:rect l="l" t="t" r="r" b="b"/>
              <a:pathLst>
                <a:path w="3040" h="2859" extrusionOk="0">
                  <a:moveTo>
                    <a:pt x="1520" y="1"/>
                  </a:moveTo>
                  <a:cubicBezTo>
                    <a:pt x="699" y="1"/>
                    <a:pt x="0" y="639"/>
                    <a:pt x="0" y="1430"/>
                  </a:cubicBezTo>
                  <a:cubicBezTo>
                    <a:pt x="0" y="2220"/>
                    <a:pt x="699" y="2858"/>
                    <a:pt x="1520" y="2858"/>
                  </a:cubicBezTo>
                  <a:cubicBezTo>
                    <a:pt x="2371" y="2858"/>
                    <a:pt x="3040" y="2220"/>
                    <a:pt x="3040" y="143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5" name="Google Shape;33355;p14"/>
            <p:cNvSpPr/>
            <p:nvPr/>
          </p:nvSpPr>
          <p:spPr>
            <a:xfrm>
              <a:off x="149200" y="1880250"/>
              <a:ext cx="74500" cy="70700"/>
            </a:xfrm>
            <a:custGeom>
              <a:avLst/>
              <a:gdLst/>
              <a:ahLst/>
              <a:cxnLst/>
              <a:rect l="l" t="t" r="r" b="b"/>
              <a:pathLst>
                <a:path w="2980" h="2828" extrusionOk="0">
                  <a:moveTo>
                    <a:pt x="1490" y="1"/>
                  </a:moveTo>
                  <a:cubicBezTo>
                    <a:pt x="669" y="1"/>
                    <a:pt x="1" y="639"/>
                    <a:pt x="1" y="1429"/>
                  </a:cubicBezTo>
                  <a:cubicBezTo>
                    <a:pt x="1" y="2189"/>
                    <a:pt x="669" y="2828"/>
                    <a:pt x="1490" y="2828"/>
                  </a:cubicBezTo>
                  <a:cubicBezTo>
                    <a:pt x="2311" y="2828"/>
                    <a:pt x="2979" y="2189"/>
                    <a:pt x="2979" y="142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6" name="Google Shape;33356;p14"/>
            <p:cNvSpPr/>
            <p:nvPr/>
          </p:nvSpPr>
          <p:spPr>
            <a:xfrm>
              <a:off x="149975" y="1980575"/>
              <a:ext cx="72975" cy="68400"/>
            </a:xfrm>
            <a:custGeom>
              <a:avLst/>
              <a:gdLst/>
              <a:ahLst/>
              <a:cxnLst/>
              <a:rect l="l" t="t" r="r" b="b"/>
              <a:pathLst>
                <a:path w="2919" h="2736" extrusionOk="0">
                  <a:moveTo>
                    <a:pt x="1459" y="0"/>
                  </a:moveTo>
                  <a:cubicBezTo>
                    <a:pt x="669" y="0"/>
                    <a:pt x="0" y="608"/>
                    <a:pt x="0" y="1368"/>
                  </a:cubicBezTo>
                  <a:cubicBezTo>
                    <a:pt x="0" y="2128"/>
                    <a:pt x="669" y="2736"/>
                    <a:pt x="1459" y="2736"/>
                  </a:cubicBezTo>
                  <a:cubicBezTo>
                    <a:pt x="2280" y="2736"/>
                    <a:pt x="2918" y="2128"/>
                    <a:pt x="2918" y="1368"/>
                  </a:cubicBezTo>
                  <a:cubicBezTo>
                    <a:pt x="2918" y="608"/>
                    <a:pt x="228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7" name="Google Shape;33357;p14"/>
            <p:cNvSpPr/>
            <p:nvPr/>
          </p:nvSpPr>
          <p:spPr>
            <a:xfrm>
              <a:off x="151475" y="2080875"/>
              <a:ext cx="69950" cy="66125"/>
            </a:xfrm>
            <a:custGeom>
              <a:avLst/>
              <a:gdLst/>
              <a:ahLst/>
              <a:cxnLst/>
              <a:rect l="l" t="t" r="r" b="b"/>
              <a:pathLst>
                <a:path w="2798" h="2645" extrusionOk="0">
                  <a:moveTo>
                    <a:pt x="1399" y="0"/>
                  </a:moveTo>
                  <a:cubicBezTo>
                    <a:pt x="609" y="0"/>
                    <a:pt x="1" y="578"/>
                    <a:pt x="1" y="1307"/>
                  </a:cubicBezTo>
                  <a:cubicBezTo>
                    <a:pt x="1" y="2067"/>
                    <a:pt x="609" y="2645"/>
                    <a:pt x="1399" y="2645"/>
                  </a:cubicBezTo>
                  <a:cubicBezTo>
                    <a:pt x="2189" y="2645"/>
                    <a:pt x="2797" y="2067"/>
                    <a:pt x="2797" y="1307"/>
                  </a:cubicBezTo>
                  <a:cubicBezTo>
                    <a:pt x="2797" y="57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8" name="Google Shape;33358;p14"/>
            <p:cNvSpPr/>
            <p:nvPr/>
          </p:nvSpPr>
          <p:spPr>
            <a:xfrm>
              <a:off x="152250" y="2180425"/>
              <a:ext cx="68400" cy="64600"/>
            </a:xfrm>
            <a:custGeom>
              <a:avLst/>
              <a:gdLst/>
              <a:ahLst/>
              <a:cxnLst/>
              <a:rect l="l" t="t" r="r" b="b"/>
              <a:pathLst>
                <a:path w="2736" h="2584" extrusionOk="0">
                  <a:moveTo>
                    <a:pt x="1368" y="0"/>
                  </a:moveTo>
                  <a:cubicBezTo>
                    <a:pt x="608" y="0"/>
                    <a:pt x="0" y="578"/>
                    <a:pt x="0" y="1307"/>
                  </a:cubicBezTo>
                  <a:cubicBezTo>
                    <a:pt x="0" y="2006"/>
                    <a:pt x="60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9" name="Google Shape;33359;p14"/>
            <p:cNvSpPr/>
            <p:nvPr/>
          </p:nvSpPr>
          <p:spPr>
            <a:xfrm>
              <a:off x="153000" y="2280725"/>
              <a:ext cx="66900" cy="63100"/>
            </a:xfrm>
            <a:custGeom>
              <a:avLst/>
              <a:gdLst/>
              <a:ahLst/>
              <a:cxnLst/>
              <a:rect l="l" t="t" r="r" b="b"/>
              <a:pathLst>
                <a:path w="2676" h="2524" extrusionOk="0">
                  <a:moveTo>
                    <a:pt x="1338" y="0"/>
                  </a:moveTo>
                  <a:cubicBezTo>
                    <a:pt x="609" y="0"/>
                    <a:pt x="1" y="547"/>
                    <a:pt x="1" y="1246"/>
                  </a:cubicBezTo>
                  <a:cubicBezTo>
                    <a:pt x="1" y="1946"/>
                    <a:pt x="609" y="2523"/>
                    <a:pt x="1338" y="2523"/>
                  </a:cubicBezTo>
                  <a:cubicBezTo>
                    <a:pt x="2068" y="2523"/>
                    <a:pt x="2676" y="1946"/>
                    <a:pt x="2676" y="1246"/>
                  </a:cubicBezTo>
                  <a:cubicBezTo>
                    <a:pt x="2676" y="547"/>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0" name="Google Shape;33360;p14"/>
            <p:cNvSpPr/>
            <p:nvPr/>
          </p:nvSpPr>
          <p:spPr>
            <a:xfrm>
              <a:off x="153000" y="2379500"/>
              <a:ext cx="66900" cy="63100"/>
            </a:xfrm>
            <a:custGeom>
              <a:avLst/>
              <a:gdLst/>
              <a:ahLst/>
              <a:cxnLst/>
              <a:rect l="l" t="t" r="r" b="b"/>
              <a:pathLst>
                <a:path w="2676" h="2524" extrusionOk="0">
                  <a:moveTo>
                    <a:pt x="1338" y="1"/>
                  </a:moveTo>
                  <a:cubicBezTo>
                    <a:pt x="609" y="1"/>
                    <a:pt x="1" y="578"/>
                    <a:pt x="1" y="1277"/>
                  </a:cubicBezTo>
                  <a:cubicBezTo>
                    <a:pt x="1" y="1946"/>
                    <a:pt x="609" y="2524"/>
                    <a:pt x="1338" y="2524"/>
                  </a:cubicBezTo>
                  <a:cubicBezTo>
                    <a:pt x="2068" y="2524"/>
                    <a:pt x="2676" y="1946"/>
                    <a:pt x="2676" y="1277"/>
                  </a:cubicBezTo>
                  <a:cubicBezTo>
                    <a:pt x="2676" y="578"/>
                    <a:pt x="2068"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1" name="Google Shape;33361;p14"/>
            <p:cNvSpPr/>
            <p:nvPr/>
          </p:nvSpPr>
          <p:spPr>
            <a:xfrm>
              <a:off x="154525" y="2480575"/>
              <a:ext cx="63850" cy="59300"/>
            </a:xfrm>
            <a:custGeom>
              <a:avLst/>
              <a:gdLst/>
              <a:ahLst/>
              <a:cxnLst/>
              <a:rect l="l" t="t" r="r" b="b"/>
              <a:pathLst>
                <a:path w="2554" h="2372" extrusionOk="0">
                  <a:moveTo>
                    <a:pt x="1277" y="0"/>
                  </a:moveTo>
                  <a:cubicBezTo>
                    <a:pt x="578" y="0"/>
                    <a:pt x="0" y="517"/>
                    <a:pt x="0" y="1186"/>
                  </a:cubicBezTo>
                  <a:cubicBezTo>
                    <a:pt x="0" y="1854"/>
                    <a:pt x="578" y="2371"/>
                    <a:pt x="1277" y="2371"/>
                  </a:cubicBezTo>
                  <a:cubicBezTo>
                    <a:pt x="1976" y="2371"/>
                    <a:pt x="2554" y="1854"/>
                    <a:pt x="2554" y="1186"/>
                  </a:cubicBezTo>
                  <a:cubicBezTo>
                    <a:pt x="2554"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2" name="Google Shape;33362;p14"/>
            <p:cNvSpPr/>
            <p:nvPr/>
          </p:nvSpPr>
          <p:spPr>
            <a:xfrm>
              <a:off x="155275" y="2579350"/>
              <a:ext cx="63100" cy="59300"/>
            </a:xfrm>
            <a:custGeom>
              <a:avLst/>
              <a:gdLst/>
              <a:ahLst/>
              <a:cxnLst/>
              <a:rect l="l" t="t" r="r" b="b"/>
              <a:pathLst>
                <a:path w="2524" h="2372" extrusionOk="0">
                  <a:moveTo>
                    <a:pt x="1247" y="1"/>
                  </a:moveTo>
                  <a:cubicBezTo>
                    <a:pt x="548" y="1"/>
                    <a:pt x="1" y="548"/>
                    <a:pt x="1" y="1186"/>
                  </a:cubicBezTo>
                  <a:cubicBezTo>
                    <a:pt x="1" y="1855"/>
                    <a:pt x="548" y="2372"/>
                    <a:pt x="1247" y="2372"/>
                  </a:cubicBezTo>
                  <a:cubicBezTo>
                    <a:pt x="1946" y="2372"/>
                    <a:pt x="2524" y="1855"/>
                    <a:pt x="2524" y="1186"/>
                  </a:cubicBezTo>
                  <a:cubicBezTo>
                    <a:pt x="2524"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3" name="Google Shape;33363;p14"/>
            <p:cNvSpPr/>
            <p:nvPr/>
          </p:nvSpPr>
          <p:spPr>
            <a:xfrm>
              <a:off x="156050" y="2679650"/>
              <a:ext cx="60800" cy="57775"/>
            </a:xfrm>
            <a:custGeom>
              <a:avLst/>
              <a:gdLst/>
              <a:ahLst/>
              <a:cxnLst/>
              <a:rect l="l" t="t" r="r" b="b"/>
              <a:pathLst>
                <a:path w="2432" h="2311" extrusionOk="0">
                  <a:moveTo>
                    <a:pt x="1216" y="1"/>
                  </a:moveTo>
                  <a:cubicBezTo>
                    <a:pt x="547" y="1"/>
                    <a:pt x="0" y="518"/>
                    <a:pt x="0" y="1156"/>
                  </a:cubicBezTo>
                  <a:cubicBezTo>
                    <a:pt x="0" y="1794"/>
                    <a:pt x="547" y="2311"/>
                    <a:pt x="1216" y="2311"/>
                  </a:cubicBezTo>
                  <a:cubicBezTo>
                    <a:pt x="1885" y="2311"/>
                    <a:pt x="2432" y="1794"/>
                    <a:pt x="2432" y="1156"/>
                  </a:cubicBezTo>
                  <a:cubicBezTo>
                    <a:pt x="2432" y="51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4" name="Google Shape;33364;p14"/>
            <p:cNvSpPr/>
            <p:nvPr/>
          </p:nvSpPr>
          <p:spPr>
            <a:xfrm>
              <a:off x="156800" y="2779975"/>
              <a:ext cx="59300" cy="55500"/>
            </a:xfrm>
            <a:custGeom>
              <a:avLst/>
              <a:gdLst/>
              <a:ahLst/>
              <a:cxnLst/>
              <a:rect l="l" t="t" r="r" b="b"/>
              <a:pathLst>
                <a:path w="2372" h="2220" extrusionOk="0">
                  <a:moveTo>
                    <a:pt x="1186" y="0"/>
                  </a:moveTo>
                  <a:cubicBezTo>
                    <a:pt x="548" y="0"/>
                    <a:pt x="1" y="486"/>
                    <a:pt x="1" y="1094"/>
                  </a:cubicBezTo>
                  <a:cubicBezTo>
                    <a:pt x="1" y="1702"/>
                    <a:pt x="548" y="2219"/>
                    <a:pt x="1186" y="2219"/>
                  </a:cubicBezTo>
                  <a:cubicBezTo>
                    <a:pt x="1824" y="2219"/>
                    <a:pt x="2372" y="1702"/>
                    <a:pt x="2372" y="1094"/>
                  </a:cubicBezTo>
                  <a:cubicBezTo>
                    <a:pt x="2372"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5" name="Google Shape;33365;p14"/>
            <p:cNvSpPr/>
            <p:nvPr/>
          </p:nvSpPr>
          <p:spPr>
            <a:xfrm>
              <a:off x="157575" y="2878750"/>
              <a:ext cx="57775" cy="55500"/>
            </a:xfrm>
            <a:custGeom>
              <a:avLst/>
              <a:gdLst/>
              <a:ahLst/>
              <a:cxnLst/>
              <a:rect l="l" t="t" r="r" b="b"/>
              <a:pathLst>
                <a:path w="2311" h="2220" extrusionOk="0">
                  <a:moveTo>
                    <a:pt x="1155" y="1"/>
                  </a:moveTo>
                  <a:cubicBezTo>
                    <a:pt x="517" y="1"/>
                    <a:pt x="0" y="517"/>
                    <a:pt x="0" y="1125"/>
                  </a:cubicBezTo>
                  <a:cubicBezTo>
                    <a:pt x="0" y="1733"/>
                    <a:pt x="517" y="2219"/>
                    <a:pt x="1155" y="2219"/>
                  </a:cubicBezTo>
                  <a:cubicBezTo>
                    <a:pt x="1793" y="2219"/>
                    <a:pt x="2310" y="1733"/>
                    <a:pt x="2310" y="1125"/>
                  </a:cubicBezTo>
                  <a:cubicBezTo>
                    <a:pt x="2310" y="51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6" name="Google Shape;33366;p14"/>
            <p:cNvSpPr/>
            <p:nvPr/>
          </p:nvSpPr>
          <p:spPr>
            <a:xfrm>
              <a:off x="158325" y="2979050"/>
              <a:ext cx="56250" cy="53225"/>
            </a:xfrm>
            <a:custGeom>
              <a:avLst/>
              <a:gdLst/>
              <a:ahLst/>
              <a:cxnLst/>
              <a:rect l="l" t="t" r="r" b="b"/>
              <a:pathLst>
                <a:path w="2250" h="2129" extrusionOk="0">
                  <a:moveTo>
                    <a:pt x="1125" y="1"/>
                  </a:moveTo>
                  <a:cubicBezTo>
                    <a:pt x="517" y="1"/>
                    <a:pt x="0" y="487"/>
                    <a:pt x="0" y="1065"/>
                  </a:cubicBezTo>
                  <a:cubicBezTo>
                    <a:pt x="0" y="1642"/>
                    <a:pt x="517" y="2128"/>
                    <a:pt x="1125" y="2128"/>
                  </a:cubicBezTo>
                  <a:cubicBezTo>
                    <a:pt x="1763" y="2128"/>
                    <a:pt x="2250" y="1642"/>
                    <a:pt x="2250" y="1065"/>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7" name="Google Shape;33367;p14"/>
            <p:cNvSpPr/>
            <p:nvPr/>
          </p:nvSpPr>
          <p:spPr>
            <a:xfrm>
              <a:off x="159075" y="3078600"/>
              <a:ext cx="54750" cy="51700"/>
            </a:xfrm>
            <a:custGeom>
              <a:avLst/>
              <a:gdLst/>
              <a:ahLst/>
              <a:cxnLst/>
              <a:rect l="l" t="t" r="r" b="b"/>
              <a:pathLst>
                <a:path w="2190" h="2068" extrusionOk="0">
                  <a:moveTo>
                    <a:pt x="1095" y="1"/>
                  </a:moveTo>
                  <a:cubicBezTo>
                    <a:pt x="487" y="1"/>
                    <a:pt x="1" y="487"/>
                    <a:pt x="1" y="1034"/>
                  </a:cubicBezTo>
                  <a:cubicBezTo>
                    <a:pt x="1" y="1612"/>
                    <a:pt x="487" y="2068"/>
                    <a:pt x="1095" y="2068"/>
                  </a:cubicBezTo>
                  <a:cubicBezTo>
                    <a:pt x="1703" y="2068"/>
                    <a:pt x="2189" y="1612"/>
                    <a:pt x="2189" y="1034"/>
                  </a:cubicBezTo>
                  <a:cubicBezTo>
                    <a:pt x="2189" y="48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8" name="Google Shape;33368;p14"/>
            <p:cNvSpPr/>
            <p:nvPr/>
          </p:nvSpPr>
          <p:spPr>
            <a:xfrm>
              <a:off x="159850" y="3178900"/>
              <a:ext cx="53200" cy="50175"/>
            </a:xfrm>
            <a:custGeom>
              <a:avLst/>
              <a:gdLst/>
              <a:ahLst/>
              <a:cxnLst/>
              <a:rect l="l" t="t" r="r" b="b"/>
              <a:pathLst>
                <a:path w="2128" h="2007" extrusionOk="0">
                  <a:moveTo>
                    <a:pt x="1064" y="1"/>
                  </a:moveTo>
                  <a:cubicBezTo>
                    <a:pt x="487" y="1"/>
                    <a:pt x="0" y="426"/>
                    <a:pt x="0" y="1004"/>
                  </a:cubicBezTo>
                  <a:cubicBezTo>
                    <a:pt x="0" y="1551"/>
                    <a:pt x="487" y="2007"/>
                    <a:pt x="1064" y="2007"/>
                  </a:cubicBezTo>
                  <a:cubicBezTo>
                    <a:pt x="1672" y="2007"/>
                    <a:pt x="2128" y="1551"/>
                    <a:pt x="2128" y="1004"/>
                  </a:cubicBezTo>
                  <a:cubicBezTo>
                    <a:pt x="2128" y="426"/>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9" name="Google Shape;33369;p14"/>
            <p:cNvSpPr/>
            <p:nvPr/>
          </p:nvSpPr>
          <p:spPr>
            <a:xfrm>
              <a:off x="160600" y="3278450"/>
              <a:ext cx="51700" cy="48650"/>
            </a:xfrm>
            <a:custGeom>
              <a:avLst/>
              <a:gdLst/>
              <a:ahLst/>
              <a:cxnLst/>
              <a:rect l="l" t="t" r="r" b="b"/>
              <a:pathLst>
                <a:path w="2068" h="1946" extrusionOk="0">
                  <a:moveTo>
                    <a:pt x="1034" y="1"/>
                  </a:moveTo>
                  <a:cubicBezTo>
                    <a:pt x="457" y="1"/>
                    <a:pt x="1" y="457"/>
                    <a:pt x="1" y="973"/>
                  </a:cubicBezTo>
                  <a:cubicBezTo>
                    <a:pt x="1" y="1520"/>
                    <a:pt x="457" y="1946"/>
                    <a:pt x="1034" y="1946"/>
                  </a:cubicBezTo>
                  <a:cubicBezTo>
                    <a:pt x="1612" y="1946"/>
                    <a:pt x="2068" y="1520"/>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0" name="Google Shape;33370;p14"/>
            <p:cNvSpPr/>
            <p:nvPr/>
          </p:nvSpPr>
          <p:spPr>
            <a:xfrm>
              <a:off x="161375" y="3378000"/>
              <a:ext cx="50175" cy="47900"/>
            </a:xfrm>
            <a:custGeom>
              <a:avLst/>
              <a:gdLst/>
              <a:ahLst/>
              <a:cxnLst/>
              <a:rect l="l" t="t" r="r" b="b"/>
              <a:pathLst>
                <a:path w="2007" h="1916" extrusionOk="0">
                  <a:moveTo>
                    <a:pt x="1003" y="0"/>
                  </a:moveTo>
                  <a:cubicBezTo>
                    <a:pt x="456" y="0"/>
                    <a:pt x="0" y="426"/>
                    <a:pt x="0" y="973"/>
                  </a:cubicBezTo>
                  <a:cubicBezTo>
                    <a:pt x="0" y="1490"/>
                    <a:pt x="456" y="1915"/>
                    <a:pt x="1003" y="1915"/>
                  </a:cubicBezTo>
                  <a:cubicBezTo>
                    <a:pt x="1581" y="1915"/>
                    <a:pt x="2006" y="1490"/>
                    <a:pt x="2006" y="973"/>
                  </a:cubicBezTo>
                  <a:cubicBezTo>
                    <a:pt x="2006" y="426"/>
                    <a:pt x="158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1" name="Google Shape;33371;p14"/>
            <p:cNvSpPr/>
            <p:nvPr/>
          </p:nvSpPr>
          <p:spPr>
            <a:xfrm>
              <a:off x="162125" y="3478300"/>
              <a:ext cx="48650" cy="45625"/>
            </a:xfrm>
            <a:custGeom>
              <a:avLst/>
              <a:gdLst/>
              <a:ahLst/>
              <a:cxnLst/>
              <a:rect l="l" t="t" r="r" b="b"/>
              <a:pathLst>
                <a:path w="1946" h="1825" extrusionOk="0">
                  <a:moveTo>
                    <a:pt x="973" y="1"/>
                  </a:moveTo>
                  <a:cubicBezTo>
                    <a:pt x="456" y="1"/>
                    <a:pt x="0" y="396"/>
                    <a:pt x="0" y="913"/>
                  </a:cubicBezTo>
                  <a:cubicBezTo>
                    <a:pt x="0" y="1429"/>
                    <a:pt x="456" y="1824"/>
                    <a:pt x="973" y="1824"/>
                  </a:cubicBezTo>
                  <a:cubicBezTo>
                    <a:pt x="1520" y="1824"/>
                    <a:pt x="1946" y="1429"/>
                    <a:pt x="1946" y="913"/>
                  </a:cubicBezTo>
                  <a:cubicBezTo>
                    <a:pt x="1946" y="39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2" name="Google Shape;33372;p14"/>
            <p:cNvSpPr/>
            <p:nvPr/>
          </p:nvSpPr>
          <p:spPr>
            <a:xfrm>
              <a:off x="162875" y="3577850"/>
              <a:ext cx="47900" cy="44850"/>
            </a:xfrm>
            <a:custGeom>
              <a:avLst/>
              <a:gdLst/>
              <a:ahLst/>
              <a:cxnLst/>
              <a:rect l="l" t="t" r="r" b="b"/>
              <a:pathLst>
                <a:path w="1916" h="1794" extrusionOk="0">
                  <a:moveTo>
                    <a:pt x="943" y="1"/>
                  </a:moveTo>
                  <a:cubicBezTo>
                    <a:pt x="426" y="1"/>
                    <a:pt x="1" y="396"/>
                    <a:pt x="1" y="882"/>
                  </a:cubicBezTo>
                  <a:cubicBezTo>
                    <a:pt x="1" y="1399"/>
                    <a:pt x="426" y="1794"/>
                    <a:pt x="943" y="1794"/>
                  </a:cubicBezTo>
                  <a:cubicBezTo>
                    <a:pt x="1460" y="1794"/>
                    <a:pt x="1916" y="1399"/>
                    <a:pt x="1916" y="882"/>
                  </a:cubicBezTo>
                  <a:cubicBezTo>
                    <a:pt x="1916"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3" name="Google Shape;33373;p14"/>
            <p:cNvSpPr/>
            <p:nvPr/>
          </p:nvSpPr>
          <p:spPr>
            <a:xfrm>
              <a:off x="163650" y="3677400"/>
              <a:ext cx="45600" cy="43325"/>
            </a:xfrm>
            <a:custGeom>
              <a:avLst/>
              <a:gdLst/>
              <a:ahLst/>
              <a:cxnLst/>
              <a:rect l="l" t="t" r="r" b="b"/>
              <a:pathLst>
                <a:path w="1824" h="1733" extrusionOk="0">
                  <a:moveTo>
                    <a:pt x="912" y="0"/>
                  </a:moveTo>
                  <a:cubicBezTo>
                    <a:pt x="395" y="0"/>
                    <a:pt x="0" y="395"/>
                    <a:pt x="0" y="882"/>
                  </a:cubicBezTo>
                  <a:cubicBezTo>
                    <a:pt x="0" y="1368"/>
                    <a:pt x="395" y="1733"/>
                    <a:pt x="912" y="1733"/>
                  </a:cubicBezTo>
                  <a:cubicBezTo>
                    <a:pt x="1429" y="1733"/>
                    <a:pt x="1824" y="1368"/>
                    <a:pt x="1824" y="882"/>
                  </a:cubicBezTo>
                  <a:cubicBezTo>
                    <a:pt x="1824" y="39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4" name="Google Shape;33374;p14"/>
            <p:cNvSpPr/>
            <p:nvPr/>
          </p:nvSpPr>
          <p:spPr>
            <a:xfrm>
              <a:off x="164400" y="3777700"/>
              <a:ext cx="44100" cy="41825"/>
            </a:xfrm>
            <a:custGeom>
              <a:avLst/>
              <a:gdLst/>
              <a:ahLst/>
              <a:cxnLst/>
              <a:rect l="l" t="t" r="r" b="b"/>
              <a:pathLst>
                <a:path w="1764" h="1673" extrusionOk="0">
                  <a:moveTo>
                    <a:pt x="882" y="1"/>
                  </a:moveTo>
                  <a:cubicBezTo>
                    <a:pt x="396" y="1"/>
                    <a:pt x="1" y="365"/>
                    <a:pt x="1" y="821"/>
                  </a:cubicBezTo>
                  <a:cubicBezTo>
                    <a:pt x="1" y="1277"/>
                    <a:pt x="396" y="1672"/>
                    <a:pt x="882" y="1672"/>
                  </a:cubicBezTo>
                  <a:cubicBezTo>
                    <a:pt x="1368" y="1672"/>
                    <a:pt x="1764" y="1277"/>
                    <a:pt x="1764" y="821"/>
                  </a:cubicBezTo>
                  <a:cubicBezTo>
                    <a:pt x="1764"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5" name="Google Shape;33375;p14"/>
            <p:cNvSpPr/>
            <p:nvPr/>
          </p:nvSpPr>
          <p:spPr>
            <a:xfrm>
              <a:off x="165175" y="3877250"/>
              <a:ext cx="42575" cy="40300"/>
            </a:xfrm>
            <a:custGeom>
              <a:avLst/>
              <a:gdLst/>
              <a:ahLst/>
              <a:cxnLst/>
              <a:rect l="l" t="t" r="r" b="b"/>
              <a:pathLst>
                <a:path w="1703" h="1612" extrusionOk="0">
                  <a:moveTo>
                    <a:pt x="851" y="0"/>
                  </a:moveTo>
                  <a:cubicBezTo>
                    <a:pt x="365" y="0"/>
                    <a:pt x="0" y="365"/>
                    <a:pt x="0" y="821"/>
                  </a:cubicBezTo>
                  <a:cubicBezTo>
                    <a:pt x="0" y="1247"/>
                    <a:pt x="365" y="1611"/>
                    <a:pt x="851" y="1611"/>
                  </a:cubicBezTo>
                  <a:cubicBezTo>
                    <a:pt x="1337" y="1611"/>
                    <a:pt x="1702" y="1247"/>
                    <a:pt x="1702" y="821"/>
                  </a:cubicBezTo>
                  <a:cubicBezTo>
                    <a:pt x="1702"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6" name="Google Shape;33376;p14"/>
            <p:cNvSpPr/>
            <p:nvPr/>
          </p:nvSpPr>
          <p:spPr>
            <a:xfrm>
              <a:off x="165925" y="3976800"/>
              <a:ext cx="41050" cy="39525"/>
            </a:xfrm>
            <a:custGeom>
              <a:avLst/>
              <a:gdLst/>
              <a:ahLst/>
              <a:cxnLst/>
              <a:rect l="l" t="t" r="r" b="b"/>
              <a:pathLst>
                <a:path w="1642" h="1581" extrusionOk="0">
                  <a:moveTo>
                    <a:pt x="821" y="0"/>
                  </a:moveTo>
                  <a:cubicBezTo>
                    <a:pt x="365" y="0"/>
                    <a:pt x="0" y="365"/>
                    <a:pt x="0" y="790"/>
                  </a:cubicBezTo>
                  <a:cubicBezTo>
                    <a:pt x="0" y="1216"/>
                    <a:pt x="365" y="1581"/>
                    <a:pt x="821" y="1581"/>
                  </a:cubicBezTo>
                  <a:cubicBezTo>
                    <a:pt x="1277" y="1581"/>
                    <a:pt x="1642" y="1216"/>
                    <a:pt x="1642" y="790"/>
                  </a:cubicBezTo>
                  <a:cubicBezTo>
                    <a:pt x="1642" y="36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7" name="Google Shape;33377;p14"/>
            <p:cNvSpPr/>
            <p:nvPr/>
          </p:nvSpPr>
          <p:spPr>
            <a:xfrm>
              <a:off x="166675" y="4076350"/>
              <a:ext cx="40300" cy="38000"/>
            </a:xfrm>
            <a:custGeom>
              <a:avLst/>
              <a:gdLst/>
              <a:ahLst/>
              <a:cxnLst/>
              <a:rect l="l" t="t" r="r" b="b"/>
              <a:pathLst>
                <a:path w="1612" h="1520" extrusionOk="0">
                  <a:moveTo>
                    <a:pt x="791" y="0"/>
                  </a:moveTo>
                  <a:cubicBezTo>
                    <a:pt x="335" y="0"/>
                    <a:pt x="1" y="365"/>
                    <a:pt x="1" y="760"/>
                  </a:cubicBezTo>
                  <a:cubicBezTo>
                    <a:pt x="1" y="1185"/>
                    <a:pt x="335" y="1520"/>
                    <a:pt x="791" y="1520"/>
                  </a:cubicBezTo>
                  <a:cubicBezTo>
                    <a:pt x="1247" y="1520"/>
                    <a:pt x="1612" y="1185"/>
                    <a:pt x="1612" y="760"/>
                  </a:cubicBezTo>
                  <a:cubicBezTo>
                    <a:pt x="1612" y="36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8" name="Google Shape;33378;p14"/>
            <p:cNvSpPr/>
            <p:nvPr/>
          </p:nvSpPr>
          <p:spPr>
            <a:xfrm>
              <a:off x="166675" y="4176650"/>
              <a:ext cx="39550" cy="36500"/>
            </a:xfrm>
            <a:custGeom>
              <a:avLst/>
              <a:gdLst/>
              <a:ahLst/>
              <a:cxnLst/>
              <a:rect l="l" t="t" r="r" b="b"/>
              <a:pathLst>
                <a:path w="1582" h="1460" extrusionOk="0">
                  <a:moveTo>
                    <a:pt x="791" y="0"/>
                  </a:moveTo>
                  <a:cubicBezTo>
                    <a:pt x="366" y="0"/>
                    <a:pt x="1" y="304"/>
                    <a:pt x="1" y="730"/>
                  </a:cubicBezTo>
                  <a:cubicBezTo>
                    <a:pt x="1" y="1125"/>
                    <a:pt x="366" y="1459"/>
                    <a:pt x="791" y="1459"/>
                  </a:cubicBezTo>
                  <a:cubicBezTo>
                    <a:pt x="1217" y="1459"/>
                    <a:pt x="1581" y="1125"/>
                    <a:pt x="1581" y="730"/>
                  </a:cubicBezTo>
                  <a:cubicBezTo>
                    <a:pt x="158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9" name="Google Shape;33379;p14"/>
            <p:cNvSpPr/>
            <p:nvPr/>
          </p:nvSpPr>
          <p:spPr>
            <a:xfrm>
              <a:off x="167450" y="4276200"/>
              <a:ext cx="38000" cy="35725"/>
            </a:xfrm>
            <a:custGeom>
              <a:avLst/>
              <a:gdLst/>
              <a:ahLst/>
              <a:cxnLst/>
              <a:rect l="l" t="t" r="r" b="b"/>
              <a:pathLst>
                <a:path w="1520"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0" name="Google Shape;33380;p14"/>
            <p:cNvSpPr/>
            <p:nvPr/>
          </p:nvSpPr>
          <p:spPr>
            <a:xfrm>
              <a:off x="168200" y="4375725"/>
              <a:ext cx="36500" cy="34225"/>
            </a:xfrm>
            <a:custGeom>
              <a:avLst/>
              <a:gdLst/>
              <a:ahLst/>
              <a:cxnLst/>
              <a:rect l="l" t="t" r="r" b="b"/>
              <a:pathLst>
                <a:path w="1460" h="1369" extrusionOk="0">
                  <a:moveTo>
                    <a:pt x="730" y="1"/>
                  </a:moveTo>
                  <a:cubicBezTo>
                    <a:pt x="335" y="1"/>
                    <a:pt x="1" y="305"/>
                    <a:pt x="1" y="700"/>
                  </a:cubicBezTo>
                  <a:cubicBezTo>
                    <a:pt x="1" y="1065"/>
                    <a:pt x="335" y="1369"/>
                    <a:pt x="730" y="1369"/>
                  </a:cubicBezTo>
                  <a:cubicBezTo>
                    <a:pt x="1125" y="1369"/>
                    <a:pt x="1460" y="1065"/>
                    <a:pt x="1460" y="700"/>
                  </a:cubicBezTo>
                  <a:cubicBezTo>
                    <a:pt x="1460"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1" name="Google Shape;33381;p14"/>
            <p:cNvSpPr/>
            <p:nvPr/>
          </p:nvSpPr>
          <p:spPr>
            <a:xfrm>
              <a:off x="168950" y="4475275"/>
              <a:ext cx="35000" cy="33475"/>
            </a:xfrm>
            <a:custGeom>
              <a:avLst/>
              <a:gdLst/>
              <a:ahLst/>
              <a:cxnLst/>
              <a:rect l="l" t="t" r="r" b="b"/>
              <a:pathLst>
                <a:path w="1400" h="1339" extrusionOk="0">
                  <a:moveTo>
                    <a:pt x="700" y="1"/>
                  </a:moveTo>
                  <a:cubicBezTo>
                    <a:pt x="305" y="1"/>
                    <a:pt x="1" y="305"/>
                    <a:pt x="1" y="669"/>
                  </a:cubicBezTo>
                  <a:cubicBezTo>
                    <a:pt x="1" y="1034"/>
                    <a:pt x="305" y="1338"/>
                    <a:pt x="700" y="1338"/>
                  </a:cubicBezTo>
                  <a:cubicBezTo>
                    <a:pt x="1095" y="1338"/>
                    <a:pt x="1399" y="1034"/>
                    <a:pt x="1399" y="669"/>
                  </a:cubicBezTo>
                  <a:cubicBezTo>
                    <a:pt x="1399" y="305"/>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2" name="Google Shape;33382;p14"/>
            <p:cNvSpPr/>
            <p:nvPr/>
          </p:nvSpPr>
          <p:spPr>
            <a:xfrm>
              <a:off x="169725" y="4574825"/>
              <a:ext cx="33450" cy="31950"/>
            </a:xfrm>
            <a:custGeom>
              <a:avLst/>
              <a:gdLst/>
              <a:ahLst/>
              <a:cxnLst/>
              <a:rect l="l" t="t" r="r" b="b"/>
              <a:pathLst>
                <a:path w="1338" h="1278" extrusionOk="0">
                  <a:moveTo>
                    <a:pt x="669" y="1"/>
                  </a:moveTo>
                  <a:cubicBezTo>
                    <a:pt x="304" y="1"/>
                    <a:pt x="0" y="304"/>
                    <a:pt x="0" y="639"/>
                  </a:cubicBezTo>
                  <a:cubicBezTo>
                    <a:pt x="0" y="1004"/>
                    <a:pt x="304" y="1277"/>
                    <a:pt x="669" y="1277"/>
                  </a:cubicBezTo>
                  <a:cubicBezTo>
                    <a:pt x="1034" y="1277"/>
                    <a:pt x="1338" y="1004"/>
                    <a:pt x="1338" y="639"/>
                  </a:cubicBezTo>
                  <a:cubicBezTo>
                    <a:pt x="1338" y="304"/>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3" name="Google Shape;33383;p14"/>
            <p:cNvSpPr/>
            <p:nvPr/>
          </p:nvSpPr>
          <p:spPr>
            <a:xfrm>
              <a:off x="170475" y="4675125"/>
              <a:ext cx="32700" cy="30425"/>
            </a:xfrm>
            <a:custGeom>
              <a:avLst/>
              <a:gdLst/>
              <a:ahLst/>
              <a:cxnLst/>
              <a:rect l="l" t="t" r="r" b="b"/>
              <a:pathLst>
                <a:path w="1308" h="1217" extrusionOk="0">
                  <a:moveTo>
                    <a:pt x="639" y="1"/>
                  </a:moveTo>
                  <a:cubicBezTo>
                    <a:pt x="274" y="1"/>
                    <a:pt x="1" y="274"/>
                    <a:pt x="1" y="609"/>
                  </a:cubicBezTo>
                  <a:cubicBezTo>
                    <a:pt x="1" y="943"/>
                    <a:pt x="274" y="1217"/>
                    <a:pt x="639" y="1217"/>
                  </a:cubicBezTo>
                  <a:cubicBezTo>
                    <a:pt x="1004" y="1217"/>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4" name="Google Shape;33384;p14"/>
            <p:cNvSpPr/>
            <p:nvPr/>
          </p:nvSpPr>
          <p:spPr>
            <a:xfrm>
              <a:off x="170475" y="4774675"/>
              <a:ext cx="31950" cy="29650"/>
            </a:xfrm>
            <a:custGeom>
              <a:avLst/>
              <a:gdLst/>
              <a:ahLst/>
              <a:cxnLst/>
              <a:rect l="l" t="t" r="r" b="b"/>
              <a:pathLst>
                <a:path w="1278" h="1186" extrusionOk="0">
                  <a:moveTo>
                    <a:pt x="639" y="1"/>
                  </a:moveTo>
                  <a:cubicBezTo>
                    <a:pt x="305" y="1"/>
                    <a:pt x="1" y="244"/>
                    <a:pt x="1" y="578"/>
                  </a:cubicBezTo>
                  <a:cubicBezTo>
                    <a:pt x="1" y="912"/>
                    <a:pt x="305" y="1186"/>
                    <a:pt x="639" y="1186"/>
                  </a:cubicBezTo>
                  <a:cubicBezTo>
                    <a:pt x="1004" y="1186"/>
                    <a:pt x="1277" y="912"/>
                    <a:pt x="1277" y="578"/>
                  </a:cubicBezTo>
                  <a:cubicBezTo>
                    <a:pt x="1277" y="24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5" name="Google Shape;33385;p14"/>
            <p:cNvSpPr/>
            <p:nvPr/>
          </p:nvSpPr>
          <p:spPr>
            <a:xfrm>
              <a:off x="171250" y="4874225"/>
              <a:ext cx="30425" cy="28125"/>
            </a:xfrm>
            <a:custGeom>
              <a:avLst/>
              <a:gdLst/>
              <a:ahLst/>
              <a:cxnLst/>
              <a:rect l="l" t="t" r="r" b="b"/>
              <a:pathLst>
                <a:path w="1217" h="1125" extrusionOk="0">
                  <a:moveTo>
                    <a:pt x="608" y="0"/>
                  </a:moveTo>
                  <a:cubicBezTo>
                    <a:pt x="274" y="0"/>
                    <a:pt x="0" y="244"/>
                    <a:pt x="0" y="578"/>
                  </a:cubicBezTo>
                  <a:cubicBezTo>
                    <a:pt x="0" y="882"/>
                    <a:pt x="274" y="1125"/>
                    <a:pt x="608" y="1125"/>
                  </a:cubicBezTo>
                  <a:cubicBezTo>
                    <a:pt x="942" y="1125"/>
                    <a:pt x="1216" y="882"/>
                    <a:pt x="1216" y="578"/>
                  </a:cubicBezTo>
                  <a:cubicBezTo>
                    <a:pt x="1216" y="24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6" name="Google Shape;33386;p14"/>
            <p:cNvSpPr/>
            <p:nvPr/>
          </p:nvSpPr>
          <p:spPr>
            <a:xfrm>
              <a:off x="172000" y="4973775"/>
              <a:ext cx="29675" cy="27375"/>
            </a:xfrm>
            <a:custGeom>
              <a:avLst/>
              <a:gdLst/>
              <a:ahLst/>
              <a:cxnLst/>
              <a:rect l="l" t="t" r="r" b="b"/>
              <a:pathLst>
                <a:path w="1187" h="1095" extrusionOk="0">
                  <a:moveTo>
                    <a:pt x="578" y="0"/>
                  </a:moveTo>
                  <a:cubicBezTo>
                    <a:pt x="244" y="0"/>
                    <a:pt x="1" y="243"/>
                    <a:pt x="1" y="547"/>
                  </a:cubicBezTo>
                  <a:cubicBezTo>
                    <a:pt x="1" y="851"/>
                    <a:pt x="244" y="1094"/>
                    <a:pt x="578" y="1094"/>
                  </a:cubicBezTo>
                  <a:cubicBezTo>
                    <a:pt x="912" y="1094"/>
                    <a:pt x="1186" y="851"/>
                    <a:pt x="1186" y="547"/>
                  </a:cubicBezTo>
                  <a:cubicBezTo>
                    <a:pt x="1186"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7" name="Google Shape;33387;p14"/>
            <p:cNvSpPr/>
            <p:nvPr/>
          </p:nvSpPr>
          <p:spPr>
            <a:xfrm>
              <a:off x="172750" y="5073325"/>
              <a:ext cx="28150" cy="26600"/>
            </a:xfrm>
            <a:custGeom>
              <a:avLst/>
              <a:gdLst/>
              <a:ahLst/>
              <a:cxnLst/>
              <a:rect l="l" t="t" r="r" b="b"/>
              <a:pathLst>
                <a:path w="1126" h="1064" extrusionOk="0">
                  <a:moveTo>
                    <a:pt x="548" y="0"/>
                  </a:moveTo>
                  <a:cubicBezTo>
                    <a:pt x="244" y="0"/>
                    <a:pt x="1" y="243"/>
                    <a:pt x="1" y="517"/>
                  </a:cubicBezTo>
                  <a:cubicBezTo>
                    <a:pt x="1" y="821"/>
                    <a:pt x="244" y="1064"/>
                    <a:pt x="548" y="1064"/>
                  </a:cubicBezTo>
                  <a:cubicBezTo>
                    <a:pt x="852" y="1064"/>
                    <a:pt x="1126" y="821"/>
                    <a:pt x="1126" y="517"/>
                  </a:cubicBezTo>
                  <a:cubicBezTo>
                    <a:pt x="1126"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8" name="Google Shape;33388;p14"/>
            <p:cNvSpPr/>
            <p:nvPr/>
          </p:nvSpPr>
          <p:spPr>
            <a:xfrm>
              <a:off x="172750" y="5172850"/>
              <a:ext cx="27400" cy="25875"/>
            </a:xfrm>
            <a:custGeom>
              <a:avLst/>
              <a:gdLst/>
              <a:ahLst/>
              <a:cxnLst/>
              <a:rect l="l" t="t" r="r" b="b"/>
              <a:pathLst>
                <a:path w="1096" h="1035" extrusionOk="0">
                  <a:moveTo>
                    <a:pt x="548" y="1"/>
                  </a:moveTo>
                  <a:cubicBezTo>
                    <a:pt x="244" y="1"/>
                    <a:pt x="1" y="244"/>
                    <a:pt x="1" y="518"/>
                  </a:cubicBezTo>
                  <a:cubicBezTo>
                    <a:pt x="1" y="791"/>
                    <a:pt x="244" y="1034"/>
                    <a:pt x="548" y="1034"/>
                  </a:cubicBezTo>
                  <a:cubicBezTo>
                    <a:pt x="852" y="1034"/>
                    <a:pt x="1095" y="791"/>
                    <a:pt x="1095" y="51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9" name="Google Shape;33389;p14"/>
            <p:cNvSpPr/>
            <p:nvPr/>
          </p:nvSpPr>
          <p:spPr>
            <a:xfrm>
              <a:off x="173525" y="5272400"/>
              <a:ext cx="25850" cy="24350"/>
            </a:xfrm>
            <a:custGeom>
              <a:avLst/>
              <a:gdLst/>
              <a:ahLst/>
              <a:cxnLst/>
              <a:rect l="l" t="t" r="r" b="b"/>
              <a:pathLst>
                <a:path w="1034" h="974" extrusionOk="0">
                  <a:moveTo>
                    <a:pt x="517" y="1"/>
                  </a:moveTo>
                  <a:cubicBezTo>
                    <a:pt x="244" y="1"/>
                    <a:pt x="0" y="213"/>
                    <a:pt x="0" y="487"/>
                  </a:cubicBezTo>
                  <a:cubicBezTo>
                    <a:pt x="0" y="761"/>
                    <a:pt x="244" y="973"/>
                    <a:pt x="517" y="973"/>
                  </a:cubicBezTo>
                  <a:cubicBezTo>
                    <a:pt x="791" y="973"/>
                    <a:pt x="1034" y="761"/>
                    <a:pt x="1034" y="487"/>
                  </a:cubicBezTo>
                  <a:cubicBezTo>
                    <a:pt x="1034"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0" name="Google Shape;33390;p14"/>
            <p:cNvSpPr/>
            <p:nvPr/>
          </p:nvSpPr>
          <p:spPr>
            <a:xfrm>
              <a:off x="174275" y="5371950"/>
              <a:ext cx="24350" cy="23575"/>
            </a:xfrm>
            <a:custGeom>
              <a:avLst/>
              <a:gdLst/>
              <a:ahLst/>
              <a:cxnLst/>
              <a:rect l="l" t="t" r="r" b="b"/>
              <a:pathLst>
                <a:path w="974" h="943" extrusionOk="0">
                  <a:moveTo>
                    <a:pt x="487" y="0"/>
                  </a:moveTo>
                  <a:cubicBezTo>
                    <a:pt x="214" y="0"/>
                    <a:pt x="1" y="213"/>
                    <a:pt x="1" y="487"/>
                  </a:cubicBezTo>
                  <a:cubicBezTo>
                    <a:pt x="1" y="730"/>
                    <a:pt x="214" y="943"/>
                    <a:pt x="487" y="943"/>
                  </a:cubicBezTo>
                  <a:cubicBezTo>
                    <a:pt x="761" y="943"/>
                    <a:pt x="973" y="73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1" name="Google Shape;33391;p14"/>
            <p:cNvSpPr/>
            <p:nvPr/>
          </p:nvSpPr>
          <p:spPr>
            <a:xfrm>
              <a:off x="174275" y="5471500"/>
              <a:ext cx="24350" cy="22825"/>
            </a:xfrm>
            <a:custGeom>
              <a:avLst/>
              <a:gdLst/>
              <a:ahLst/>
              <a:cxnLst/>
              <a:rect l="l" t="t" r="r" b="b"/>
              <a:pathLst>
                <a:path w="974" h="913" extrusionOk="0">
                  <a:moveTo>
                    <a:pt x="487" y="0"/>
                  </a:moveTo>
                  <a:cubicBezTo>
                    <a:pt x="214" y="0"/>
                    <a:pt x="1" y="213"/>
                    <a:pt x="1" y="456"/>
                  </a:cubicBezTo>
                  <a:cubicBezTo>
                    <a:pt x="1" y="699"/>
                    <a:pt x="214" y="912"/>
                    <a:pt x="487" y="912"/>
                  </a:cubicBezTo>
                  <a:cubicBezTo>
                    <a:pt x="761" y="912"/>
                    <a:pt x="973" y="699"/>
                    <a:pt x="973" y="456"/>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2" name="Google Shape;33392;p14"/>
            <p:cNvSpPr/>
            <p:nvPr/>
          </p:nvSpPr>
          <p:spPr>
            <a:xfrm>
              <a:off x="175050" y="5571050"/>
              <a:ext cx="22825" cy="22050"/>
            </a:xfrm>
            <a:custGeom>
              <a:avLst/>
              <a:gdLst/>
              <a:ahLst/>
              <a:cxnLst/>
              <a:rect l="l" t="t" r="r" b="b"/>
              <a:pathLst>
                <a:path w="913" h="882" extrusionOk="0">
                  <a:moveTo>
                    <a:pt x="456" y="0"/>
                  </a:moveTo>
                  <a:cubicBezTo>
                    <a:pt x="213" y="0"/>
                    <a:pt x="0" y="182"/>
                    <a:pt x="0" y="426"/>
                  </a:cubicBezTo>
                  <a:cubicBezTo>
                    <a:pt x="0" y="669"/>
                    <a:pt x="213" y="882"/>
                    <a:pt x="456" y="882"/>
                  </a:cubicBezTo>
                  <a:cubicBezTo>
                    <a:pt x="730" y="882"/>
                    <a:pt x="912" y="669"/>
                    <a:pt x="912" y="426"/>
                  </a:cubicBezTo>
                  <a:cubicBezTo>
                    <a:pt x="912"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3" name="Google Shape;33393;p14"/>
            <p:cNvSpPr/>
            <p:nvPr/>
          </p:nvSpPr>
          <p:spPr>
            <a:xfrm>
              <a:off x="175800" y="5670575"/>
              <a:ext cx="22075" cy="21300"/>
            </a:xfrm>
            <a:custGeom>
              <a:avLst/>
              <a:gdLst/>
              <a:ahLst/>
              <a:cxnLst/>
              <a:rect l="l" t="t" r="r" b="b"/>
              <a:pathLst>
                <a:path w="883" h="852" extrusionOk="0">
                  <a:moveTo>
                    <a:pt x="426" y="1"/>
                  </a:moveTo>
                  <a:cubicBezTo>
                    <a:pt x="183" y="1"/>
                    <a:pt x="1" y="183"/>
                    <a:pt x="1" y="426"/>
                  </a:cubicBezTo>
                  <a:cubicBezTo>
                    <a:pt x="1" y="639"/>
                    <a:pt x="183"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4" name="Google Shape;33394;p14"/>
            <p:cNvSpPr/>
            <p:nvPr/>
          </p:nvSpPr>
          <p:spPr>
            <a:xfrm>
              <a:off x="175800" y="5770125"/>
              <a:ext cx="21300" cy="19800"/>
            </a:xfrm>
            <a:custGeom>
              <a:avLst/>
              <a:gdLst/>
              <a:ahLst/>
              <a:cxnLst/>
              <a:rect l="l" t="t" r="r" b="b"/>
              <a:pathLst>
                <a:path w="852" h="792" extrusionOk="0">
                  <a:moveTo>
                    <a:pt x="426" y="1"/>
                  </a:moveTo>
                  <a:cubicBezTo>
                    <a:pt x="183" y="1"/>
                    <a:pt x="1" y="183"/>
                    <a:pt x="1" y="396"/>
                  </a:cubicBezTo>
                  <a:cubicBezTo>
                    <a:pt x="1" y="609"/>
                    <a:pt x="183" y="791"/>
                    <a:pt x="426" y="791"/>
                  </a:cubicBezTo>
                  <a:cubicBezTo>
                    <a:pt x="669" y="791"/>
                    <a:pt x="852" y="609"/>
                    <a:pt x="852" y="39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5" name="Google Shape;33395;p14"/>
            <p:cNvSpPr/>
            <p:nvPr/>
          </p:nvSpPr>
          <p:spPr>
            <a:xfrm>
              <a:off x="176550" y="5869675"/>
              <a:ext cx="19800" cy="19025"/>
            </a:xfrm>
            <a:custGeom>
              <a:avLst/>
              <a:gdLst/>
              <a:ahLst/>
              <a:cxnLst/>
              <a:rect l="l" t="t" r="r" b="b"/>
              <a:pathLst>
                <a:path w="792" h="761" extrusionOk="0">
                  <a:moveTo>
                    <a:pt x="396" y="1"/>
                  </a:moveTo>
                  <a:cubicBezTo>
                    <a:pt x="183" y="1"/>
                    <a:pt x="1" y="183"/>
                    <a:pt x="1" y="396"/>
                  </a:cubicBezTo>
                  <a:cubicBezTo>
                    <a:pt x="1" y="578"/>
                    <a:pt x="183" y="760"/>
                    <a:pt x="396" y="760"/>
                  </a:cubicBezTo>
                  <a:cubicBezTo>
                    <a:pt x="609" y="760"/>
                    <a:pt x="791" y="578"/>
                    <a:pt x="791" y="396"/>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6" name="Google Shape;33396;p14"/>
            <p:cNvSpPr/>
            <p:nvPr/>
          </p:nvSpPr>
          <p:spPr>
            <a:xfrm>
              <a:off x="176550" y="5969225"/>
              <a:ext cx="19800" cy="18250"/>
            </a:xfrm>
            <a:custGeom>
              <a:avLst/>
              <a:gdLst/>
              <a:ahLst/>
              <a:cxnLst/>
              <a:rect l="l" t="t" r="r" b="b"/>
              <a:pathLst>
                <a:path w="792" h="730" extrusionOk="0">
                  <a:moveTo>
                    <a:pt x="396" y="0"/>
                  </a:moveTo>
                  <a:cubicBezTo>
                    <a:pt x="183" y="0"/>
                    <a:pt x="1" y="183"/>
                    <a:pt x="1" y="365"/>
                  </a:cubicBezTo>
                  <a:cubicBezTo>
                    <a:pt x="1" y="578"/>
                    <a:pt x="183" y="730"/>
                    <a:pt x="396" y="730"/>
                  </a:cubicBezTo>
                  <a:cubicBezTo>
                    <a:pt x="609" y="730"/>
                    <a:pt x="791" y="578"/>
                    <a:pt x="791" y="365"/>
                  </a:cubicBezTo>
                  <a:cubicBezTo>
                    <a:pt x="791" y="183"/>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7" name="Google Shape;33397;p14"/>
            <p:cNvSpPr/>
            <p:nvPr/>
          </p:nvSpPr>
          <p:spPr>
            <a:xfrm>
              <a:off x="177325" y="6068775"/>
              <a:ext cx="18250" cy="17500"/>
            </a:xfrm>
            <a:custGeom>
              <a:avLst/>
              <a:gdLst/>
              <a:ahLst/>
              <a:cxnLst/>
              <a:rect l="l" t="t" r="r" b="b"/>
              <a:pathLst>
                <a:path w="730" h="700" extrusionOk="0">
                  <a:moveTo>
                    <a:pt x="365" y="0"/>
                  </a:moveTo>
                  <a:cubicBezTo>
                    <a:pt x="183" y="0"/>
                    <a:pt x="0" y="152"/>
                    <a:pt x="0" y="335"/>
                  </a:cubicBezTo>
                  <a:cubicBezTo>
                    <a:pt x="0" y="547"/>
                    <a:pt x="183" y="699"/>
                    <a:pt x="365" y="699"/>
                  </a:cubicBezTo>
                  <a:cubicBezTo>
                    <a:pt x="578" y="699"/>
                    <a:pt x="730" y="54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3">
  <p:cSld name="CUSTOM_13">
    <p:spTree>
      <p:nvGrpSpPr>
        <p:cNvPr id="1" name="Shape 33398"/>
        <p:cNvGrpSpPr/>
        <p:nvPr/>
      </p:nvGrpSpPr>
      <p:grpSpPr>
        <a:xfrm>
          <a:off x="0" y="0"/>
          <a:ext cx="0" cy="0"/>
          <a:chOff x="0" y="0"/>
          <a:chExt cx="0" cy="0"/>
        </a:xfrm>
      </p:grpSpPr>
      <p:grpSp>
        <p:nvGrpSpPr>
          <p:cNvPr id="33399" name="Google Shape;33399;p15"/>
          <p:cNvGrpSpPr/>
          <p:nvPr/>
        </p:nvGrpSpPr>
        <p:grpSpPr>
          <a:xfrm>
            <a:off x="8" y="3340002"/>
            <a:ext cx="9181365" cy="1803446"/>
            <a:chOff x="170475" y="3618875"/>
            <a:chExt cx="7249400" cy="1705225"/>
          </a:xfrm>
        </p:grpSpPr>
        <p:sp>
          <p:nvSpPr>
            <p:cNvPr id="33400" name="Google Shape;33400;p15"/>
            <p:cNvSpPr/>
            <p:nvPr/>
          </p:nvSpPr>
          <p:spPr>
            <a:xfrm>
              <a:off x="735147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1" name="Google Shape;33401;p15"/>
            <p:cNvSpPr/>
            <p:nvPr/>
          </p:nvSpPr>
          <p:spPr>
            <a:xfrm>
              <a:off x="735297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2" name="Google Shape;33402;p15"/>
            <p:cNvSpPr/>
            <p:nvPr/>
          </p:nvSpPr>
          <p:spPr>
            <a:xfrm>
              <a:off x="735527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3" name="Google Shape;33403;p15"/>
            <p:cNvSpPr/>
            <p:nvPr/>
          </p:nvSpPr>
          <p:spPr>
            <a:xfrm>
              <a:off x="7356775"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4" name="Google Shape;33404;p15"/>
            <p:cNvSpPr/>
            <p:nvPr/>
          </p:nvSpPr>
          <p:spPr>
            <a:xfrm>
              <a:off x="735830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5" name="Google Shape;33405;p15"/>
            <p:cNvSpPr/>
            <p:nvPr/>
          </p:nvSpPr>
          <p:spPr>
            <a:xfrm>
              <a:off x="735982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6" name="Google Shape;33406;p15"/>
            <p:cNvSpPr/>
            <p:nvPr/>
          </p:nvSpPr>
          <p:spPr>
            <a:xfrm>
              <a:off x="736210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7" name="Google Shape;33407;p15"/>
            <p:cNvSpPr/>
            <p:nvPr/>
          </p:nvSpPr>
          <p:spPr>
            <a:xfrm>
              <a:off x="7363625"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8" name="Google Shape;33408;p15"/>
            <p:cNvSpPr/>
            <p:nvPr/>
          </p:nvSpPr>
          <p:spPr>
            <a:xfrm>
              <a:off x="736515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9" name="Google Shape;33409;p15"/>
            <p:cNvSpPr/>
            <p:nvPr/>
          </p:nvSpPr>
          <p:spPr>
            <a:xfrm>
              <a:off x="7366675"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0" name="Google Shape;33410;p15"/>
            <p:cNvSpPr/>
            <p:nvPr/>
          </p:nvSpPr>
          <p:spPr>
            <a:xfrm>
              <a:off x="7368950"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1" name="Google Shape;33411;p15"/>
            <p:cNvSpPr/>
            <p:nvPr/>
          </p:nvSpPr>
          <p:spPr>
            <a:xfrm>
              <a:off x="737047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2" name="Google Shape;33412;p15"/>
            <p:cNvSpPr/>
            <p:nvPr/>
          </p:nvSpPr>
          <p:spPr>
            <a:xfrm>
              <a:off x="7371975"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3" name="Google Shape;33413;p15"/>
            <p:cNvSpPr/>
            <p:nvPr/>
          </p:nvSpPr>
          <p:spPr>
            <a:xfrm>
              <a:off x="7373500"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4" name="Google Shape;33414;p15"/>
            <p:cNvSpPr/>
            <p:nvPr/>
          </p:nvSpPr>
          <p:spPr>
            <a:xfrm>
              <a:off x="737502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5" name="Google Shape;33415;p15"/>
            <p:cNvSpPr/>
            <p:nvPr/>
          </p:nvSpPr>
          <p:spPr>
            <a:xfrm>
              <a:off x="737730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6" name="Google Shape;33416;p15"/>
            <p:cNvSpPr/>
            <p:nvPr/>
          </p:nvSpPr>
          <p:spPr>
            <a:xfrm>
              <a:off x="737882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7" name="Google Shape;33417;p15"/>
            <p:cNvSpPr/>
            <p:nvPr/>
          </p:nvSpPr>
          <p:spPr>
            <a:xfrm>
              <a:off x="738035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8" name="Google Shape;33418;p15"/>
            <p:cNvSpPr/>
            <p:nvPr/>
          </p:nvSpPr>
          <p:spPr>
            <a:xfrm>
              <a:off x="7381875" y="3618875"/>
              <a:ext cx="7600" cy="6875"/>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9" name="Google Shape;33419;p15"/>
            <p:cNvSpPr/>
            <p:nvPr/>
          </p:nvSpPr>
          <p:spPr>
            <a:xfrm>
              <a:off x="723747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0" name="Google Shape;33420;p15"/>
            <p:cNvSpPr/>
            <p:nvPr/>
          </p:nvSpPr>
          <p:spPr>
            <a:xfrm>
              <a:off x="723900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1" name="Google Shape;33421;p15"/>
            <p:cNvSpPr/>
            <p:nvPr/>
          </p:nvSpPr>
          <p:spPr>
            <a:xfrm>
              <a:off x="724127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2" name="Google Shape;33422;p15"/>
            <p:cNvSpPr/>
            <p:nvPr/>
          </p:nvSpPr>
          <p:spPr>
            <a:xfrm>
              <a:off x="7242800"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3" name="Google Shape;33423;p15"/>
            <p:cNvSpPr/>
            <p:nvPr/>
          </p:nvSpPr>
          <p:spPr>
            <a:xfrm>
              <a:off x="7244325"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4" name="Google Shape;33424;p15"/>
            <p:cNvSpPr/>
            <p:nvPr/>
          </p:nvSpPr>
          <p:spPr>
            <a:xfrm>
              <a:off x="724585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5" name="Google Shape;33425;p15"/>
            <p:cNvSpPr/>
            <p:nvPr/>
          </p:nvSpPr>
          <p:spPr>
            <a:xfrm>
              <a:off x="724812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6" name="Google Shape;33426;p15"/>
            <p:cNvSpPr/>
            <p:nvPr/>
          </p:nvSpPr>
          <p:spPr>
            <a:xfrm>
              <a:off x="724965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7" name="Google Shape;33427;p15"/>
            <p:cNvSpPr/>
            <p:nvPr/>
          </p:nvSpPr>
          <p:spPr>
            <a:xfrm>
              <a:off x="7251150"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8" name="Google Shape;33428;p15"/>
            <p:cNvSpPr/>
            <p:nvPr/>
          </p:nvSpPr>
          <p:spPr>
            <a:xfrm>
              <a:off x="725267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9" name="Google Shape;33429;p15"/>
            <p:cNvSpPr/>
            <p:nvPr/>
          </p:nvSpPr>
          <p:spPr>
            <a:xfrm>
              <a:off x="7254950"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0" name="Google Shape;33430;p15"/>
            <p:cNvSpPr/>
            <p:nvPr/>
          </p:nvSpPr>
          <p:spPr>
            <a:xfrm>
              <a:off x="7256475"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1" name="Google Shape;33431;p15"/>
            <p:cNvSpPr/>
            <p:nvPr/>
          </p:nvSpPr>
          <p:spPr>
            <a:xfrm>
              <a:off x="7258000"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2" name="Google Shape;33432;p15"/>
            <p:cNvSpPr/>
            <p:nvPr/>
          </p:nvSpPr>
          <p:spPr>
            <a:xfrm>
              <a:off x="7259525"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3" name="Google Shape;33433;p15"/>
            <p:cNvSpPr/>
            <p:nvPr/>
          </p:nvSpPr>
          <p:spPr>
            <a:xfrm>
              <a:off x="726105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4" name="Google Shape;33434;p15"/>
            <p:cNvSpPr/>
            <p:nvPr/>
          </p:nvSpPr>
          <p:spPr>
            <a:xfrm>
              <a:off x="726332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5" name="Google Shape;33435;p15"/>
            <p:cNvSpPr/>
            <p:nvPr/>
          </p:nvSpPr>
          <p:spPr>
            <a:xfrm>
              <a:off x="726485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6" name="Google Shape;33436;p15"/>
            <p:cNvSpPr/>
            <p:nvPr/>
          </p:nvSpPr>
          <p:spPr>
            <a:xfrm>
              <a:off x="726635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7" name="Google Shape;33437;p15"/>
            <p:cNvSpPr/>
            <p:nvPr/>
          </p:nvSpPr>
          <p:spPr>
            <a:xfrm>
              <a:off x="726787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8" name="Google Shape;33438;p15"/>
            <p:cNvSpPr/>
            <p:nvPr/>
          </p:nvSpPr>
          <p:spPr>
            <a:xfrm>
              <a:off x="7123500" y="5254925"/>
              <a:ext cx="68425" cy="69175"/>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9" name="Google Shape;33439;p15"/>
            <p:cNvSpPr/>
            <p:nvPr/>
          </p:nvSpPr>
          <p:spPr>
            <a:xfrm>
              <a:off x="712502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0" name="Google Shape;33440;p15"/>
            <p:cNvSpPr/>
            <p:nvPr/>
          </p:nvSpPr>
          <p:spPr>
            <a:xfrm>
              <a:off x="7127300" y="5073325"/>
              <a:ext cx="61575" cy="61575"/>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1" name="Google Shape;33441;p15"/>
            <p:cNvSpPr/>
            <p:nvPr/>
          </p:nvSpPr>
          <p:spPr>
            <a:xfrm>
              <a:off x="712882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2" name="Google Shape;33442;p15"/>
            <p:cNvSpPr/>
            <p:nvPr/>
          </p:nvSpPr>
          <p:spPr>
            <a:xfrm>
              <a:off x="7130350"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3" name="Google Shape;33443;p15"/>
            <p:cNvSpPr/>
            <p:nvPr/>
          </p:nvSpPr>
          <p:spPr>
            <a:xfrm>
              <a:off x="713185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4" name="Google Shape;33444;p15"/>
            <p:cNvSpPr/>
            <p:nvPr/>
          </p:nvSpPr>
          <p:spPr>
            <a:xfrm>
              <a:off x="7134150" y="4710075"/>
              <a:ext cx="47875" cy="47900"/>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5" name="Google Shape;33445;p15"/>
            <p:cNvSpPr/>
            <p:nvPr/>
          </p:nvSpPr>
          <p:spPr>
            <a:xfrm>
              <a:off x="713565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6" name="Google Shape;33446;p15"/>
            <p:cNvSpPr/>
            <p:nvPr/>
          </p:nvSpPr>
          <p:spPr>
            <a:xfrm>
              <a:off x="7137175"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7" name="Google Shape;33447;p15"/>
            <p:cNvSpPr/>
            <p:nvPr/>
          </p:nvSpPr>
          <p:spPr>
            <a:xfrm>
              <a:off x="713870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8" name="Google Shape;33448;p15"/>
            <p:cNvSpPr/>
            <p:nvPr/>
          </p:nvSpPr>
          <p:spPr>
            <a:xfrm>
              <a:off x="7140975"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9" name="Google Shape;33449;p15"/>
            <p:cNvSpPr/>
            <p:nvPr/>
          </p:nvSpPr>
          <p:spPr>
            <a:xfrm>
              <a:off x="714250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0" name="Google Shape;33450;p15"/>
            <p:cNvSpPr/>
            <p:nvPr/>
          </p:nvSpPr>
          <p:spPr>
            <a:xfrm>
              <a:off x="714402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1" name="Google Shape;33451;p15"/>
            <p:cNvSpPr/>
            <p:nvPr/>
          </p:nvSpPr>
          <p:spPr>
            <a:xfrm>
              <a:off x="7145525"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2" name="Google Shape;33452;p15"/>
            <p:cNvSpPr/>
            <p:nvPr/>
          </p:nvSpPr>
          <p:spPr>
            <a:xfrm>
              <a:off x="7147050"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3" name="Google Shape;33453;p15"/>
            <p:cNvSpPr/>
            <p:nvPr/>
          </p:nvSpPr>
          <p:spPr>
            <a:xfrm>
              <a:off x="7149325" y="3891675"/>
              <a:ext cx="17525" cy="17500"/>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4" name="Google Shape;33454;p15"/>
            <p:cNvSpPr/>
            <p:nvPr/>
          </p:nvSpPr>
          <p:spPr>
            <a:xfrm>
              <a:off x="715085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5" name="Google Shape;33455;p15"/>
            <p:cNvSpPr/>
            <p:nvPr/>
          </p:nvSpPr>
          <p:spPr>
            <a:xfrm>
              <a:off x="7152375"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6" name="Google Shape;33456;p15"/>
            <p:cNvSpPr/>
            <p:nvPr/>
          </p:nvSpPr>
          <p:spPr>
            <a:xfrm>
              <a:off x="7153900"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7" name="Google Shape;33457;p15"/>
            <p:cNvSpPr/>
            <p:nvPr/>
          </p:nvSpPr>
          <p:spPr>
            <a:xfrm>
              <a:off x="700952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8" name="Google Shape;33458;p15"/>
            <p:cNvSpPr/>
            <p:nvPr/>
          </p:nvSpPr>
          <p:spPr>
            <a:xfrm>
              <a:off x="701102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9" name="Google Shape;33459;p15"/>
            <p:cNvSpPr/>
            <p:nvPr/>
          </p:nvSpPr>
          <p:spPr>
            <a:xfrm>
              <a:off x="701332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0" name="Google Shape;33460;p15"/>
            <p:cNvSpPr/>
            <p:nvPr/>
          </p:nvSpPr>
          <p:spPr>
            <a:xfrm>
              <a:off x="7014825"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1" name="Google Shape;33461;p15"/>
            <p:cNvSpPr/>
            <p:nvPr/>
          </p:nvSpPr>
          <p:spPr>
            <a:xfrm>
              <a:off x="701635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2" name="Google Shape;33462;p15"/>
            <p:cNvSpPr/>
            <p:nvPr/>
          </p:nvSpPr>
          <p:spPr>
            <a:xfrm>
              <a:off x="701787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3" name="Google Shape;33463;p15"/>
            <p:cNvSpPr/>
            <p:nvPr/>
          </p:nvSpPr>
          <p:spPr>
            <a:xfrm>
              <a:off x="702015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4" name="Google Shape;33464;p15"/>
            <p:cNvSpPr/>
            <p:nvPr/>
          </p:nvSpPr>
          <p:spPr>
            <a:xfrm>
              <a:off x="7021675"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5" name="Google Shape;33465;p15"/>
            <p:cNvSpPr/>
            <p:nvPr/>
          </p:nvSpPr>
          <p:spPr>
            <a:xfrm>
              <a:off x="702320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6" name="Google Shape;33466;p15"/>
            <p:cNvSpPr/>
            <p:nvPr/>
          </p:nvSpPr>
          <p:spPr>
            <a:xfrm>
              <a:off x="7024725"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7" name="Google Shape;33467;p15"/>
            <p:cNvSpPr/>
            <p:nvPr/>
          </p:nvSpPr>
          <p:spPr>
            <a:xfrm>
              <a:off x="7027000"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8" name="Google Shape;33468;p15"/>
            <p:cNvSpPr/>
            <p:nvPr/>
          </p:nvSpPr>
          <p:spPr>
            <a:xfrm>
              <a:off x="702852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9" name="Google Shape;33469;p15"/>
            <p:cNvSpPr/>
            <p:nvPr/>
          </p:nvSpPr>
          <p:spPr>
            <a:xfrm>
              <a:off x="7030025"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0" name="Google Shape;33470;p15"/>
            <p:cNvSpPr/>
            <p:nvPr/>
          </p:nvSpPr>
          <p:spPr>
            <a:xfrm>
              <a:off x="7031550"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1" name="Google Shape;33471;p15"/>
            <p:cNvSpPr/>
            <p:nvPr/>
          </p:nvSpPr>
          <p:spPr>
            <a:xfrm>
              <a:off x="703307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2" name="Google Shape;33472;p15"/>
            <p:cNvSpPr/>
            <p:nvPr/>
          </p:nvSpPr>
          <p:spPr>
            <a:xfrm>
              <a:off x="703535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3" name="Google Shape;33473;p15"/>
            <p:cNvSpPr/>
            <p:nvPr/>
          </p:nvSpPr>
          <p:spPr>
            <a:xfrm>
              <a:off x="703687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4" name="Google Shape;33474;p15"/>
            <p:cNvSpPr/>
            <p:nvPr/>
          </p:nvSpPr>
          <p:spPr>
            <a:xfrm>
              <a:off x="703840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5" name="Google Shape;33475;p15"/>
            <p:cNvSpPr/>
            <p:nvPr/>
          </p:nvSpPr>
          <p:spPr>
            <a:xfrm>
              <a:off x="703990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6" name="Google Shape;33476;p15"/>
            <p:cNvSpPr/>
            <p:nvPr/>
          </p:nvSpPr>
          <p:spPr>
            <a:xfrm>
              <a:off x="689552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7" name="Google Shape;33477;p15"/>
            <p:cNvSpPr/>
            <p:nvPr/>
          </p:nvSpPr>
          <p:spPr>
            <a:xfrm>
              <a:off x="6897050" y="5164500"/>
              <a:ext cx="65375" cy="65375"/>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8" name="Google Shape;33478;p15"/>
            <p:cNvSpPr/>
            <p:nvPr/>
          </p:nvSpPr>
          <p:spPr>
            <a:xfrm>
              <a:off x="689932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9" name="Google Shape;33479;p15"/>
            <p:cNvSpPr/>
            <p:nvPr/>
          </p:nvSpPr>
          <p:spPr>
            <a:xfrm>
              <a:off x="6900850" y="4982875"/>
              <a:ext cx="58525" cy="57775"/>
            </a:xfrm>
            <a:custGeom>
              <a:avLst/>
              <a:gdLst/>
              <a:ahLst/>
              <a:cxnLst/>
              <a:rect l="l" t="t" r="r" b="b"/>
              <a:pathLst>
                <a:path w="2341"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0" name="Google Shape;33480;p15"/>
            <p:cNvSpPr/>
            <p:nvPr/>
          </p:nvSpPr>
          <p:spPr>
            <a:xfrm>
              <a:off x="6902375"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1" name="Google Shape;33481;p15"/>
            <p:cNvSpPr/>
            <p:nvPr/>
          </p:nvSpPr>
          <p:spPr>
            <a:xfrm>
              <a:off x="6903900" y="4800500"/>
              <a:ext cx="51675" cy="51700"/>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2" name="Google Shape;33482;p15"/>
            <p:cNvSpPr/>
            <p:nvPr/>
          </p:nvSpPr>
          <p:spPr>
            <a:xfrm>
              <a:off x="690617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3" name="Google Shape;33483;p15"/>
            <p:cNvSpPr/>
            <p:nvPr/>
          </p:nvSpPr>
          <p:spPr>
            <a:xfrm>
              <a:off x="690770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4" name="Google Shape;33484;p15"/>
            <p:cNvSpPr/>
            <p:nvPr/>
          </p:nvSpPr>
          <p:spPr>
            <a:xfrm>
              <a:off x="6909200"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5" name="Google Shape;33485;p15"/>
            <p:cNvSpPr/>
            <p:nvPr/>
          </p:nvSpPr>
          <p:spPr>
            <a:xfrm>
              <a:off x="691072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6" name="Google Shape;33486;p15"/>
            <p:cNvSpPr/>
            <p:nvPr/>
          </p:nvSpPr>
          <p:spPr>
            <a:xfrm>
              <a:off x="6913000"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7" name="Google Shape;33487;p15"/>
            <p:cNvSpPr/>
            <p:nvPr/>
          </p:nvSpPr>
          <p:spPr>
            <a:xfrm>
              <a:off x="6914525"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8" name="Google Shape;33488;p15"/>
            <p:cNvSpPr/>
            <p:nvPr/>
          </p:nvSpPr>
          <p:spPr>
            <a:xfrm>
              <a:off x="6916050" y="4164475"/>
              <a:ext cx="27375" cy="27400"/>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9" name="Google Shape;33489;p15"/>
            <p:cNvSpPr/>
            <p:nvPr/>
          </p:nvSpPr>
          <p:spPr>
            <a:xfrm>
              <a:off x="6917575"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0" name="Google Shape;33490;p15"/>
            <p:cNvSpPr/>
            <p:nvPr/>
          </p:nvSpPr>
          <p:spPr>
            <a:xfrm>
              <a:off x="691910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1" name="Google Shape;33491;p15"/>
            <p:cNvSpPr/>
            <p:nvPr/>
          </p:nvSpPr>
          <p:spPr>
            <a:xfrm>
              <a:off x="692137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2" name="Google Shape;33492;p15"/>
            <p:cNvSpPr/>
            <p:nvPr/>
          </p:nvSpPr>
          <p:spPr>
            <a:xfrm>
              <a:off x="692290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3" name="Google Shape;33493;p15"/>
            <p:cNvSpPr/>
            <p:nvPr/>
          </p:nvSpPr>
          <p:spPr>
            <a:xfrm>
              <a:off x="692440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4" name="Google Shape;33494;p15"/>
            <p:cNvSpPr/>
            <p:nvPr/>
          </p:nvSpPr>
          <p:spPr>
            <a:xfrm>
              <a:off x="692592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5" name="Google Shape;33495;p15"/>
            <p:cNvSpPr/>
            <p:nvPr/>
          </p:nvSpPr>
          <p:spPr>
            <a:xfrm>
              <a:off x="678155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6" name="Google Shape;33496;p15"/>
            <p:cNvSpPr/>
            <p:nvPr/>
          </p:nvSpPr>
          <p:spPr>
            <a:xfrm>
              <a:off x="678307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7" name="Google Shape;33497;p15"/>
            <p:cNvSpPr/>
            <p:nvPr/>
          </p:nvSpPr>
          <p:spPr>
            <a:xfrm>
              <a:off x="6785350" y="5073325"/>
              <a:ext cx="61575" cy="61575"/>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8" name="Google Shape;33498;p15"/>
            <p:cNvSpPr/>
            <p:nvPr/>
          </p:nvSpPr>
          <p:spPr>
            <a:xfrm>
              <a:off x="678687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9" name="Google Shape;33499;p15"/>
            <p:cNvSpPr/>
            <p:nvPr/>
          </p:nvSpPr>
          <p:spPr>
            <a:xfrm>
              <a:off x="678837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0" name="Google Shape;33500;p15"/>
            <p:cNvSpPr/>
            <p:nvPr/>
          </p:nvSpPr>
          <p:spPr>
            <a:xfrm>
              <a:off x="678990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1" name="Google Shape;33501;p15"/>
            <p:cNvSpPr/>
            <p:nvPr/>
          </p:nvSpPr>
          <p:spPr>
            <a:xfrm>
              <a:off x="679217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2" name="Google Shape;33502;p15"/>
            <p:cNvSpPr/>
            <p:nvPr/>
          </p:nvSpPr>
          <p:spPr>
            <a:xfrm>
              <a:off x="679370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3" name="Google Shape;33503;p15"/>
            <p:cNvSpPr/>
            <p:nvPr/>
          </p:nvSpPr>
          <p:spPr>
            <a:xfrm>
              <a:off x="6795225"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4" name="Google Shape;33504;p15"/>
            <p:cNvSpPr/>
            <p:nvPr/>
          </p:nvSpPr>
          <p:spPr>
            <a:xfrm>
              <a:off x="679675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5" name="Google Shape;33505;p15"/>
            <p:cNvSpPr/>
            <p:nvPr/>
          </p:nvSpPr>
          <p:spPr>
            <a:xfrm>
              <a:off x="6799025" y="4346100"/>
              <a:ext cx="34225" cy="34225"/>
            </a:xfrm>
            <a:custGeom>
              <a:avLst/>
              <a:gdLst/>
              <a:ahLst/>
              <a:cxnLst/>
              <a:rect l="l" t="t" r="r" b="b"/>
              <a:pathLst>
                <a:path w="1369" h="1369" extrusionOk="0">
                  <a:moveTo>
                    <a:pt x="669" y="0"/>
                  </a:moveTo>
                  <a:cubicBezTo>
                    <a:pt x="304" y="0"/>
                    <a:pt x="1" y="304"/>
                    <a:pt x="1" y="700"/>
                  </a:cubicBezTo>
                  <a:cubicBezTo>
                    <a:pt x="1"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6" name="Google Shape;33506;p15"/>
            <p:cNvSpPr/>
            <p:nvPr/>
          </p:nvSpPr>
          <p:spPr>
            <a:xfrm>
              <a:off x="680055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7" name="Google Shape;33507;p15"/>
            <p:cNvSpPr/>
            <p:nvPr/>
          </p:nvSpPr>
          <p:spPr>
            <a:xfrm>
              <a:off x="680207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8" name="Google Shape;33508;p15"/>
            <p:cNvSpPr/>
            <p:nvPr/>
          </p:nvSpPr>
          <p:spPr>
            <a:xfrm>
              <a:off x="6803575"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9" name="Google Shape;33509;p15"/>
            <p:cNvSpPr/>
            <p:nvPr/>
          </p:nvSpPr>
          <p:spPr>
            <a:xfrm>
              <a:off x="6805100"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0" name="Google Shape;33510;p15"/>
            <p:cNvSpPr/>
            <p:nvPr/>
          </p:nvSpPr>
          <p:spPr>
            <a:xfrm>
              <a:off x="680737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1" name="Google Shape;33511;p15"/>
            <p:cNvSpPr/>
            <p:nvPr/>
          </p:nvSpPr>
          <p:spPr>
            <a:xfrm>
              <a:off x="680890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2" name="Google Shape;33512;p15"/>
            <p:cNvSpPr/>
            <p:nvPr/>
          </p:nvSpPr>
          <p:spPr>
            <a:xfrm>
              <a:off x="6810425" y="3710075"/>
              <a:ext cx="10650" cy="10650"/>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3" name="Google Shape;33513;p15"/>
            <p:cNvSpPr/>
            <p:nvPr/>
          </p:nvSpPr>
          <p:spPr>
            <a:xfrm>
              <a:off x="6811950"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4" name="Google Shape;33514;p15"/>
            <p:cNvSpPr/>
            <p:nvPr/>
          </p:nvSpPr>
          <p:spPr>
            <a:xfrm>
              <a:off x="666757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5" name="Google Shape;33515;p15"/>
            <p:cNvSpPr/>
            <p:nvPr/>
          </p:nvSpPr>
          <p:spPr>
            <a:xfrm>
              <a:off x="666907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6" name="Google Shape;33516;p15"/>
            <p:cNvSpPr/>
            <p:nvPr/>
          </p:nvSpPr>
          <p:spPr>
            <a:xfrm>
              <a:off x="667137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7" name="Google Shape;33517;p15"/>
            <p:cNvSpPr/>
            <p:nvPr/>
          </p:nvSpPr>
          <p:spPr>
            <a:xfrm>
              <a:off x="6672875"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8" name="Google Shape;33518;p15"/>
            <p:cNvSpPr/>
            <p:nvPr/>
          </p:nvSpPr>
          <p:spPr>
            <a:xfrm>
              <a:off x="667440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9" name="Google Shape;33519;p15"/>
            <p:cNvSpPr/>
            <p:nvPr/>
          </p:nvSpPr>
          <p:spPr>
            <a:xfrm>
              <a:off x="667592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0" name="Google Shape;33520;p15"/>
            <p:cNvSpPr/>
            <p:nvPr/>
          </p:nvSpPr>
          <p:spPr>
            <a:xfrm>
              <a:off x="667820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1" name="Google Shape;33521;p15"/>
            <p:cNvSpPr/>
            <p:nvPr/>
          </p:nvSpPr>
          <p:spPr>
            <a:xfrm>
              <a:off x="6679725"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2" name="Google Shape;33522;p15"/>
            <p:cNvSpPr/>
            <p:nvPr/>
          </p:nvSpPr>
          <p:spPr>
            <a:xfrm>
              <a:off x="668125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3" name="Google Shape;33523;p15"/>
            <p:cNvSpPr/>
            <p:nvPr/>
          </p:nvSpPr>
          <p:spPr>
            <a:xfrm>
              <a:off x="668275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4" name="Google Shape;33524;p15"/>
            <p:cNvSpPr/>
            <p:nvPr/>
          </p:nvSpPr>
          <p:spPr>
            <a:xfrm>
              <a:off x="6685050"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5" name="Google Shape;33525;p15"/>
            <p:cNvSpPr/>
            <p:nvPr/>
          </p:nvSpPr>
          <p:spPr>
            <a:xfrm>
              <a:off x="6686550" y="4254900"/>
              <a:ext cx="31200" cy="31200"/>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6" name="Google Shape;33526;p15"/>
            <p:cNvSpPr/>
            <p:nvPr/>
          </p:nvSpPr>
          <p:spPr>
            <a:xfrm>
              <a:off x="6688075"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7" name="Google Shape;33527;p15"/>
            <p:cNvSpPr/>
            <p:nvPr/>
          </p:nvSpPr>
          <p:spPr>
            <a:xfrm>
              <a:off x="6689600"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8" name="Google Shape;33528;p15"/>
            <p:cNvSpPr/>
            <p:nvPr/>
          </p:nvSpPr>
          <p:spPr>
            <a:xfrm>
              <a:off x="669112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9" name="Google Shape;33529;p15"/>
            <p:cNvSpPr/>
            <p:nvPr/>
          </p:nvSpPr>
          <p:spPr>
            <a:xfrm>
              <a:off x="6693400" y="3891675"/>
              <a:ext cx="17500" cy="17500"/>
            </a:xfrm>
            <a:custGeom>
              <a:avLst/>
              <a:gdLst/>
              <a:ahLst/>
              <a:cxnLst/>
              <a:rect l="l" t="t" r="r" b="b"/>
              <a:pathLst>
                <a:path w="700" h="700" extrusionOk="0">
                  <a:moveTo>
                    <a:pt x="335" y="1"/>
                  </a:moveTo>
                  <a:cubicBezTo>
                    <a:pt x="152" y="1"/>
                    <a:pt x="1" y="153"/>
                    <a:pt x="1" y="335"/>
                  </a:cubicBezTo>
                  <a:cubicBezTo>
                    <a:pt x="1"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0" name="Google Shape;33530;p15"/>
            <p:cNvSpPr/>
            <p:nvPr/>
          </p:nvSpPr>
          <p:spPr>
            <a:xfrm>
              <a:off x="669492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1" name="Google Shape;33531;p15"/>
            <p:cNvSpPr/>
            <p:nvPr/>
          </p:nvSpPr>
          <p:spPr>
            <a:xfrm>
              <a:off x="669645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2" name="Google Shape;33532;p15"/>
            <p:cNvSpPr/>
            <p:nvPr/>
          </p:nvSpPr>
          <p:spPr>
            <a:xfrm>
              <a:off x="669795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3" name="Google Shape;33533;p15"/>
            <p:cNvSpPr/>
            <p:nvPr/>
          </p:nvSpPr>
          <p:spPr>
            <a:xfrm>
              <a:off x="655357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4" name="Google Shape;33534;p15"/>
            <p:cNvSpPr/>
            <p:nvPr/>
          </p:nvSpPr>
          <p:spPr>
            <a:xfrm>
              <a:off x="6555100" y="5164500"/>
              <a:ext cx="65375" cy="65375"/>
            </a:xfrm>
            <a:custGeom>
              <a:avLst/>
              <a:gdLst/>
              <a:ahLst/>
              <a:cxnLst/>
              <a:rect l="l" t="t" r="r" b="b"/>
              <a:pathLst>
                <a:path w="2615" h="2615" extrusionOk="0">
                  <a:moveTo>
                    <a:pt x="1308" y="0"/>
                  </a:moveTo>
                  <a:cubicBezTo>
                    <a:pt x="608" y="0"/>
                    <a:pt x="0" y="578"/>
                    <a:pt x="0" y="1307"/>
                  </a:cubicBezTo>
                  <a:cubicBezTo>
                    <a:pt x="0"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5" name="Google Shape;33535;p15"/>
            <p:cNvSpPr/>
            <p:nvPr/>
          </p:nvSpPr>
          <p:spPr>
            <a:xfrm>
              <a:off x="655737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6" name="Google Shape;33536;p15"/>
            <p:cNvSpPr/>
            <p:nvPr/>
          </p:nvSpPr>
          <p:spPr>
            <a:xfrm>
              <a:off x="6558900" y="4982875"/>
              <a:ext cx="58525" cy="57775"/>
            </a:xfrm>
            <a:custGeom>
              <a:avLst/>
              <a:gdLst/>
              <a:ahLst/>
              <a:cxnLst/>
              <a:rect l="l" t="t" r="r" b="b"/>
              <a:pathLst>
                <a:path w="2341" h="2311" extrusionOk="0">
                  <a:moveTo>
                    <a:pt x="1156" y="1"/>
                  </a:moveTo>
                  <a:cubicBezTo>
                    <a:pt x="517" y="1"/>
                    <a:pt x="0" y="518"/>
                    <a:pt x="0" y="1156"/>
                  </a:cubicBezTo>
                  <a:cubicBezTo>
                    <a:pt x="0"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7" name="Google Shape;33537;p15"/>
            <p:cNvSpPr/>
            <p:nvPr/>
          </p:nvSpPr>
          <p:spPr>
            <a:xfrm>
              <a:off x="6560425"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8" name="Google Shape;33538;p15"/>
            <p:cNvSpPr/>
            <p:nvPr/>
          </p:nvSpPr>
          <p:spPr>
            <a:xfrm>
              <a:off x="6561950" y="4800500"/>
              <a:ext cx="51675" cy="51700"/>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9" name="Google Shape;33539;p15"/>
            <p:cNvSpPr/>
            <p:nvPr/>
          </p:nvSpPr>
          <p:spPr>
            <a:xfrm>
              <a:off x="656422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0" name="Google Shape;33540;p15"/>
            <p:cNvSpPr/>
            <p:nvPr/>
          </p:nvSpPr>
          <p:spPr>
            <a:xfrm>
              <a:off x="656575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1" name="Google Shape;33541;p15"/>
            <p:cNvSpPr/>
            <p:nvPr/>
          </p:nvSpPr>
          <p:spPr>
            <a:xfrm>
              <a:off x="6567250"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2" name="Google Shape;33542;p15"/>
            <p:cNvSpPr/>
            <p:nvPr/>
          </p:nvSpPr>
          <p:spPr>
            <a:xfrm>
              <a:off x="656877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3" name="Google Shape;33543;p15"/>
            <p:cNvSpPr/>
            <p:nvPr/>
          </p:nvSpPr>
          <p:spPr>
            <a:xfrm>
              <a:off x="6571050"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4" name="Google Shape;33544;p15"/>
            <p:cNvSpPr/>
            <p:nvPr/>
          </p:nvSpPr>
          <p:spPr>
            <a:xfrm>
              <a:off x="6572575"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5" name="Google Shape;33545;p15"/>
            <p:cNvSpPr/>
            <p:nvPr/>
          </p:nvSpPr>
          <p:spPr>
            <a:xfrm>
              <a:off x="6574100" y="4164475"/>
              <a:ext cx="27375" cy="27400"/>
            </a:xfrm>
            <a:custGeom>
              <a:avLst/>
              <a:gdLst/>
              <a:ahLst/>
              <a:cxnLst/>
              <a:rect l="l" t="t" r="r" b="b"/>
              <a:pathLst>
                <a:path w="1095" h="1096" extrusionOk="0">
                  <a:moveTo>
                    <a:pt x="548" y="1"/>
                  </a:moveTo>
                  <a:cubicBezTo>
                    <a:pt x="244" y="1"/>
                    <a:pt x="0" y="244"/>
                    <a:pt x="0" y="548"/>
                  </a:cubicBezTo>
                  <a:cubicBezTo>
                    <a:pt x="0" y="852"/>
                    <a:pt x="244" y="1095"/>
                    <a:pt x="548" y="1095"/>
                  </a:cubicBezTo>
                  <a:cubicBezTo>
                    <a:pt x="851" y="1095"/>
                    <a:pt x="1095" y="852"/>
                    <a:pt x="1095" y="548"/>
                  </a:cubicBezTo>
                  <a:cubicBezTo>
                    <a:pt x="1095" y="24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6" name="Google Shape;33546;p15"/>
            <p:cNvSpPr/>
            <p:nvPr/>
          </p:nvSpPr>
          <p:spPr>
            <a:xfrm>
              <a:off x="6575625"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7" name="Google Shape;33547;p15"/>
            <p:cNvSpPr/>
            <p:nvPr/>
          </p:nvSpPr>
          <p:spPr>
            <a:xfrm>
              <a:off x="6577125" y="3982100"/>
              <a:ext cx="21325" cy="21325"/>
            </a:xfrm>
            <a:custGeom>
              <a:avLst/>
              <a:gdLst/>
              <a:ahLst/>
              <a:cxnLst/>
              <a:rect l="l" t="t" r="r" b="b"/>
              <a:pathLst>
                <a:path w="853" h="853" extrusionOk="0">
                  <a:moveTo>
                    <a:pt x="427" y="1"/>
                  </a:moveTo>
                  <a:cubicBezTo>
                    <a:pt x="214" y="1"/>
                    <a:pt x="1" y="214"/>
                    <a:pt x="1" y="426"/>
                  </a:cubicBezTo>
                  <a:cubicBezTo>
                    <a:pt x="1" y="670"/>
                    <a:pt x="214" y="852"/>
                    <a:pt x="427" y="852"/>
                  </a:cubicBezTo>
                  <a:cubicBezTo>
                    <a:pt x="670" y="852"/>
                    <a:pt x="852" y="670"/>
                    <a:pt x="852" y="426"/>
                  </a:cubicBezTo>
                  <a:cubicBezTo>
                    <a:pt x="852" y="214"/>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8" name="Google Shape;33548;p15"/>
            <p:cNvSpPr/>
            <p:nvPr/>
          </p:nvSpPr>
          <p:spPr>
            <a:xfrm>
              <a:off x="657942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9" name="Google Shape;33549;p15"/>
            <p:cNvSpPr/>
            <p:nvPr/>
          </p:nvSpPr>
          <p:spPr>
            <a:xfrm>
              <a:off x="6580925" y="3800500"/>
              <a:ext cx="14475" cy="14450"/>
            </a:xfrm>
            <a:custGeom>
              <a:avLst/>
              <a:gdLst/>
              <a:ahLst/>
              <a:cxnLst/>
              <a:rect l="l" t="t" r="r" b="b"/>
              <a:pathLst>
                <a:path w="579" h="578" extrusionOk="0">
                  <a:moveTo>
                    <a:pt x="275" y="0"/>
                  </a:moveTo>
                  <a:cubicBezTo>
                    <a:pt x="123" y="0"/>
                    <a:pt x="1" y="122"/>
                    <a:pt x="1" y="274"/>
                  </a:cubicBezTo>
                  <a:cubicBezTo>
                    <a:pt x="1" y="456"/>
                    <a:pt x="123" y="578"/>
                    <a:pt x="275" y="578"/>
                  </a:cubicBezTo>
                  <a:cubicBezTo>
                    <a:pt x="426" y="578"/>
                    <a:pt x="578" y="456"/>
                    <a:pt x="578" y="274"/>
                  </a:cubicBezTo>
                  <a:cubicBezTo>
                    <a:pt x="578" y="122"/>
                    <a:pt x="426"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0" name="Google Shape;33550;p15"/>
            <p:cNvSpPr/>
            <p:nvPr/>
          </p:nvSpPr>
          <p:spPr>
            <a:xfrm>
              <a:off x="658245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1" name="Google Shape;33551;p15"/>
            <p:cNvSpPr/>
            <p:nvPr/>
          </p:nvSpPr>
          <p:spPr>
            <a:xfrm>
              <a:off x="658397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4" y="214"/>
                    <a:pt x="304" y="153"/>
                  </a:cubicBezTo>
                  <a:cubicBezTo>
                    <a:pt x="304"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2" name="Google Shape;33552;p15"/>
            <p:cNvSpPr/>
            <p:nvPr/>
          </p:nvSpPr>
          <p:spPr>
            <a:xfrm>
              <a:off x="643960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3" name="Google Shape;33553;p15"/>
            <p:cNvSpPr/>
            <p:nvPr/>
          </p:nvSpPr>
          <p:spPr>
            <a:xfrm>
              <a:off x="644112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4" name="Google Shape;33554;p15"/>
            <p:cNvSpPr/>
            <p:nvPr/>
          </p:nvSpPr>
          <p:spPr>
            <a:xfrm>
              <a:off x="644340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5" name="Google Shape;33555;p15"/>
            <p:cNvSpPr/>
            <p:nvPr/>
          </p:nvSpPr>
          <p:spPr>
            <a:xfrm>
              <a:off x="644492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6" name="Google Shape;33556;p15"/>
            <p:cNvSpPr/>
            <p:nvPr/>
          </p:nvSpPr>
          <p:spPr>
            <a:xfrm>
              <a:off x="644642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7" name="Google Shape;33557;p15"/>
            <p:cNvSpPr/>
            <p:nvPr/>
          </p:nvSpPr>
          <p:spPr>
            <a:xfrm>
              <a:off x="644795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8" name="Google Shape;33558;p15"/>
            <p:cNvSpPr/>
            <p:nvPr/>
          </p:nvSpPr>
          <p:spPr>
            <a:xfrm>
              <a:off x="645022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9" name="Google Shape;33559;p15"/>
            <p:cNvSpPr/>
            <p:nvPr/>
          </p:nvSpPr>
          <p:spPr>
            <a:xfrm>
              <a:off x="6451750"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0" name="Google Shape;33560;p15"/>
            <p:cNvSpPr/>
            <p:nvPr/>
          </p:nvSpPr>
          <p:spPr>
            <a:xfrm>
              <a:off x="645327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1" name="Google Shape;33561;p15"/>
            <p:cNvSpPr/>
            <p:nvPr/>
          </p:nvSpPr>
          <p:spPr>
            <a:xfrm>
              <a:off x="645480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2" name="Google Shape;33562;p15"/>
            <p:cNvSpPr/>
            <p:nvPr/>
          </p:nvSpPr>
          <p:spPr>
            <a:xfrm>
              <a:off x="6457075"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3" name="Google Shape;33563;p15"/>
            <p:cNvSpPr/>
            <p:nvPr/>
          </p:nvSpPr>
          <p:spPr>
            <a:xfrm>
              <a:off x="645860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4" name="Google Shape;33564;p15"/>
            <p:cNvSpPr/>
            <p:nvPr/>
          </p:nvSpPr>
          <p:spPr>
            <a:xfrm>
              <a:off x="646012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5" name="Google Shape;33565;p15"/>
            <p:cNvSpPr/>
            <p:nvPr/>
          </p:nvSpPr>
          <p:spPr>
            <a:xfrm>
              <a:off x="6461625"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6" name="Google Shape;33566;p15"/>
            <p:cNvSpPr/>
            <p:nvPr/>
          </p:nvSpPr>
          <p:spPr>
            <a:xfrm>
              <a:off x="6463150"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7" name="Google Shape;33567;p15"/>
            <p:cNvSpPr/>
            <p:nvPr/>
          </p:nvSpPr>
          <p:spPr>
            <a:xfrm>
              <a:off x="646542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8" name="Google Shape;33568;p15"/>
            <p:cNvSpPr/>
            <p:nvPr/>
          </p:nvSpPr>
          <p:spPr>
            <a:xfrm>
              <a:off x="646695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9" name="Google Shape;33569;p15"/>
            <p:cNvSpPr/>
            <p:nvPr/>
          </p:nvSpPr>
          <p:spPr>
            <a:xfrm>
              <a:off x="6468475" y="3710075"/>
              <a:ext cx="10650" cy="10650"/>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0" name="Google Shape;33570;p15"/>
            <p:cNvSpPr/>
            <p:nvPr/>
          </p:nvSpPr>
          <p:spPr>
            <a:xfrm>
              <a:off x="6470000"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1" name="Google Shape;33571;p15"/>
            <p:cNvSpPr/>
            <p:nvPr/>
          </p:nvSpPr>
          <p:spPr>
            <a:xfrm>
              <a:off x="632560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2" name="Google Shape;33572;p15"/>
            <p:cNvSpPr/>
            <p:nvPr/>
          </p:nvSpPr>
          <p:spPr>
            <a:xfrm>
              <a:off x="632712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3" name="Google Shape;33573;p15"/>
            <p:cNvSpPr/>
            <p:nvPr/>
          </p:nvSpPr>
          <p:spPr>
            <a:xfrm>
              <a:off x="632940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4" name="Google Shape;33574;p15"/>
            <p:cNvSpPr/>
            <p:nvPr/>
          </p:nvSpPr>
          <p:spPr>
            <a:xfrm>
              <a:off x="6330925"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5" name="Google Shape;33575;p15"/>
            <p:cNvSpPr/>
            <p:nvPr/>
          </p:nvSpPr>
          <p:spPr>
            <a:xfrm>
              <a:off x="633245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6" name="Google Shape;33576;p15"/>
            <p:cNvSpPr/>
            <p:nvPr/>
          </p:nvSpPr>
          <p:spPr>
            <a:xfrm>
              <a:off x="633397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7" name="Google Shape;33577;p15"/>
            <p:cNvSpPr/>
            <p:nvPr/>
          </p:nvSpPr>
          <p:spPr>
            <a:xfrm>
              <a:off x="633625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8" name="Google Shape;33578;p15"/>
            <p:cNvSpPr/>
            <p:nvPr/>
          </p:nvSpPr>
          <p:spPr>
            <a:xfrm>
              <a:off x="633777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9" name="Google Shape;33579;p15"/>
            <p:cNvSpPr/>
            <p:nvPr/>
          </p:nvSpPr>
          <p:spPr>
            <a:xfrm>
              <a:off x="633930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0" name="Google Shape;33580;p15"/>
            <p:cNvSpPr/>
            <p:nvPr/>
          </p:nvSpPr>
          <p:spPr>
            <a:xfrm>
              <a:off x="634080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1" name="Google Shape;33581;p15"/>
            <p:cNvSpPr/>
            <p:nvPr/>
          </p:nvSpPr>
          <p:spPr>
            <a:xfrm>
              <a:off x="6343100"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2" name="Google Shape;33582;p15"/>
            <p:cNvSpPr/>
            <p:nvPr/>
          </p:nvSpPr>
          <p:spPr>
            <a:xfrm>
              <a:off x="6344600" y="4254900"/>
              <a:ext cx="31200" cy="31200"/>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3" name="Google Shape;33583;p15"/>
            <p:cNvSpPr/>
            <p:nvPr/>
          </p:nvSpPr>
          <p:spPr>
            <a:xfrm>
              <a:off x="6346125"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4" name="Google Shape;33584;p15"/>
            <p:cNvSpPr/>
            <p:nvPr/>
          </p:nvSpPr>
          <p:spPr>
            <a:xfrm>
              <a:off x="6347650" y="4073300"/>
              <a:ext cx="24350" cy="24350"/>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5" name="Google Shape;33585;p15"/>
            <p:cNvSpPr/>
            <p:nvPr/>
          </p:nvSpPr>
          <p:spPr>
            <a:xfrm>
              <a:off x="634917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6" name="Google Shape;33586;p15"/>
            <p:cNvSpPr/>
            <p:nvPr/>
          </p:nvSpPr>
          <p:spPr>
            <a:xfrm>
              <a:off x="635145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7" name="Google Shape;33587;p15"/>
            <p:cNvSpPr/>
            <p:nvPr/>
          </p:nvSpPr>
          <p:spPr>
            <a:xfrm>
              <a:off x="635297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8" name="Google Shape;33588;p15"/>
            <p:cNvSpPr/>
            <p:nvPr/>
          </p:nvSpPr>
          <p:spPr>
            <a:xfrm>
              <a:off x="635450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9" name="Google Shape;33589;p15"/>
            <p:cNvSpPr/>
            <p:nvPr/>
          </p:nvSpPr>
          <p:spPr>
            <a:xfrm>
              <a:off x="635600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0" name="Google Shape;33590;p15"/>
            <p:cNvSpPr/>
            <p:nvPr/>
          </p:nvSpPr>
          <p:spPr>
            <a:xfrm>
              <a:off x="6211625" y="5254925"/>
              <a:ext cx="68425" cy="69175"/>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1" name="Google Shape;33591;p15"/>
            <p:cNvSpPr/>
            <p:nvPr/>
          </p:nvSpPr>
          <p:spPr>
            <a:xfrm>
              <a:off x="621315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2" name="Google Shape;33592;p15"/>
            <p:cNvSpPr/>
            <p:nvPr/>
          </p:nvSpPr>
          <p:spPr>
            <a:xfrm>
              <a:off x="6215425" y="5073325"/>
              <a:ext cx="61575" cy="61575"/>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3" name="Google Shape;33593;p15"/>
            <p:cNvSpPr/>
            <p:nvPr/>
          </p:nvSpPr>
          <p:spPr>
            <a:xfrm>
              <a:off x="621695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4" name="Google Shape;33594;p15"/>
            <p:cNvSpPr/>
            <p:nvPr/>
          </p:nvSpPr>
          <p:spPr>
            <a:xfrm>
              <a:off x="6218475" y="4891700"/>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5" name="Google Shape;33595;p15"/>
            <p:cNvSpPr/>
            <p:nvPr/>
          </p:nvSpPr>
          <p:spPr>
            <a:xfrm>
              <a:off x="621997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6" name="Google Shape;33596;p15"/>
            <p:cNvSpPr/>
            <p:nvPr/>
          </p:nvSpPr>
          <p:spPr>
            <a:xfrm>
              <a:off x="6222275" y="4710075"/>
              <a:ext cx="47900" cy="47900"/>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7" name="Google Shape;33597;p15"/>
            <p:cNvSpPr/>
            <p:nvPr/>
          </p:nvSpPr>
          <p:spPr>
            <a:xfrm>
              <a:off x="622377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8" name="Google Shape;33598;p15"/>
            <p:cNvSpPr/>
            <p:nvPr/>
          </p:nvSpPr>
          <p:spPr>
            <a:xfrm>
              <a:off x="6225300" y="4527700"/>
              <a:ext cx="41075" cy="41825"/>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9" name="Google Shape;33599;p15"/>
            <p:cNvSpPr/>
            <p:nvPr/>
          </p:nvSpPr>
          <p:spPr>
            <a:xfrm>
              <a:off x="6226825" y="4437275"/>
              <a:ext cx="38025" cy="38025"/>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0" name="Google Shape;33600;p15"/>
            <p:cNvSpPr/>
            <p:nvPr/>
          </p:nvSpPr>
          <p:spPr>
            <a:xfrm>
              <a:off x="6229100"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1" name="Google Shape;33601;p15"/>
            <p:cNvSpPr/>
            <p:nvPr/>
          </p:nvSpPr>
          <p:spPr>
            <a:xfrm>
              <a:off x="6230625" y="4254900"/>
              <a:ext cx="31175" cy="31200"/>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2" name="Google Shape;33602;p15"/>
            <p:cNvSpPr/>
            <p:nvPr/>
          </p:nvSpPr>
          <p:spPr>
            <a:xfrm>
              <a:off x="623215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3" name="Google Shape;33603;p15"/>
            <p:cNvSpPr/>
            <p:nvPr/>
          </p:nvSpPr>
          <p:spPr>
            <a:xfrm>
              <a:off x="6233675" y="4073300"/>
              <a:ext cx="24325" cy="24350"/>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4" name="Google Shape;33604;p15"/>
            <p:cNvSpPr/>
            <p:nvPr/>
          </p:nvSpPr>
          <p:spPr>
            <a:xfrm>
              <a:off x="6235175"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5" name="Google Shape;33605;p15"/>
            <p:cNvSpPr/>
            <p:nvPr/>
          </p:nvSpPr>
          <p:spPr>
            <a:xfrm>
              <a:off x="6237475" y="3891675"/>
              <a:ext cx="17500" cy="17500"/>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6" name="Google Shape;33606;p15"/>
            <p:cNvSpPr/>
            <p:nvPr/>
          </p:nvSpPr>
          <p:spPr>
            <a:xfrm>
              <a:off x="623897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7" name="Google Shape;33607;p15"/>
            <p:cNvSpPr/>
            <p:nvPr/>
          </p:nvSpPr>
          <p:spPr>
            <a:xfrm>
              <a:off x="6240500"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8" name="Google Shape;33608;p15"/>
            <p:cNvSpPr/>
            <p:nvPr/>
          </p:nvSpPr>
          <p:spPr>
            <a:xfrm>
              <a:off x="6242025"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9" name="Google Shape;33609;p15"/>
            <p:cNvSpPr/>
            <p:nvPr/>
          </p:nvSpPr>
          <p:spPr>
            <a:xfrm>
              <a:off x="609765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0" name="Google Shape;33610;p15"/>
            <p:cNvSpPr/>
            <p:nvPr/>
          </p:nvSpPr>
          <p:spPr>
            <a:xfrm>
              <a:off x="609917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1" name="Google Shape;33611;p15"/>
            <p:cNvSpPr/>
            <p:nvPr/>
          </p:nvSpPr>
          <p:spPr>
            <a:xfrm>
              <a:off x="610145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2" name="Google Shape;33612;p15"/>
            <p:cNvSpPr/>
            <p:nvPr/>
          </p:nvSpPr>
          <p:spPr>
            <a:xfrm>
              <a:off x="610297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3" name="Google Shape;33613;p15"/>
            <p:cNvSpPr/>
            <p:nvPr/>
          </p:nvSpPr>
          <p:spPr>
            <a:xfrm>
              <a:off x="610447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4" name="Google Shape;33614;p15"/>
            <p:cNvSpPr/>
            <p:nvPr/>
          </p:nvSpPr>
          <p:spPr>
            <a:xfrm>
              <a:off x="610600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5" name="Google Shape;33615;p15"/>
            <p:cNvSpPr/>
            <p:nvPr/>
          </p:nvSpPr>
          <p:spPr>
            <a:xfrm>
              <a:off x="610827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6" name="Google Shape;33616;p15"/>
            <p:cNvSpPr/>
            <p:nvPr/>
          </p:nvSpPr>
          <p:spPr>
            <a:xfrm>
              <a:off x="6109800"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7" name="Google Shape;33617;p15"/>
            <p:cNvSpPr/>
            <p:nvPr/>
          </p:nvSpPr>
          <p:spPr>
            <a:xfrm>
              <a:off x="611132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8" name="Google Shape;33618;p15"/>
            <p:cNvSpPr/>
            <p:nvPr/>
          </p:nvSpPr>
          <p:spPr>
            <a:xfrm>
              <a:off x="6112850" y="4437275"/>
              <a:ext cx="38000" cy="38025"/>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9" name="Google Shape;33619;p15"/>
            <p:cNvSpPr/>
            <p:nvPr/>
          </p:nvSpPr>
          <p:spPr>
            <a:xfrm>
              <a:off x="6115125"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0" name="Google Shape;33620;p15"/>
            <p:cNvSpPr/>
            <p:nvPr/>
          </p:nvSpPr>
          <p:spPr>
            <a:xfrm>
              <a:off x="611665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1" name="Google Shape;33621;p15"/>
            <p:cNvSpPr/>
            <p:nvPr/>
          </p:nvSpPr>
          <p:spPr>
            <a:xfrm>
              <a:off x="6118150"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2" name="Google Shape;33622;p15"/>
            <p:cNvSpPr/>
            <p:nvPr/>
          </p:nvSpPr>
          <p:spPr>
            <a:xfrm>
              <a:off x="6119675"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3" name="Google Shape;33623;p15"/>
            <p:cNvSpPr/>
            <p:nvPr/>
          </p:nvSpPr>
          <p:spPr>
            <a:xfrm>
              <a:off x="6121200"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4" name="Google Shape;33624;p15"/>
            <p:cNvSpPr/>
            <p:nvPr/>
          </p:nvSpPr>
          <p:spPr>
            <a:xfrm>
              <a:off x="612347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5" name="Google Shape;33625;p15"/>
            <p:cNvSpPr/>
            <p:nvPr/>
          </p:nvSpPr>
          <p:spPr>
            <a:xfrm>
              <a:off x="612500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6" name="Google Shape;33626;p15"/>
            <p:cNvSpPr/>
            <p:nvPr/>
          </p:nvSpPr>
          <p:spPr>
            <a:xfrm>
              <a:off x="612652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7" name="Google Shape;33627;p15"/>
            <p:cNvSpPr/>
            <p:nvPr/>
          </p:nvSpPr>
          <p:spPr>
            <a:xfrm>
              <a:off x="6128050"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8" name="Google Shape;33628;p15"/>
            <p:cNvSpPr/>
            <p:nvPr/>
          </p:nvSpPr>
          <p:spPr>
            <a:xfrm>
              <a:off x="598365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9" name="Google Shape;33629;p15"/>
            <p:cNvSpPr/>
            <p:nvPr/>
          </p:nvSpPr>
          <p:spPr>
            <a:xfrm>
              <a:off x="598517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0" name="Google Shape;33630;p15"/>
            <p:cNvSpPr/>
            <p:nvPr/>
          </p:nvSpPr>
          <p:spPr>
            <a:xfrm>
              <a:off x="598745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1" name="Google Shape;33631;p15"/>
            <p:cNvSpPr/>
            <p:nvPr/>
          </p:nvSpPr>
          <p:spPr>
            <a:xfrm>
              <a:off x="5988975"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2" name="Google Shape;33632;p15"/>
            <p:cNvSpPr/>
            <p:nvPr/>
          </p:nvSpPr>
          <p:spPr>
            <a:xfrm>
              <a:off x="5990500"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3" name="Google Shape;33633;p15"/>
            <p:cNvSpPr/>
            <p:nvPr/>
          </p:nvSpPr>
          <p:spPr>
            <a:xfrm>
              <a:off x="599202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4" name="Google Shape;33634;p15"/>
            <p:cNvSpPr/>
            <p:nvPr/>
          </p:nvSpPr>
          <p:spPr>
            <a:xfrm>
              <a:off x="5994300"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5" name="Google Shape;33635;p15"/>
            <p:cNvSpPr/>
            <p:nvPr/>
          </p:nvSpPr>
          <p:spPr>
            <a:xfrm>
              <a:off x="599582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6" name="Google Shape;33636;p15"/>
            <p:cNvSpPr/>
            <p:nvPr/>
          </p:nvSpPr>
          <p:spPr>
            <a:xfrm>
              <a:off x="599735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7" name="Google Shape;33637;p15"/>
            <p:cNvSpPr/>
            <p:nvPr/>
          </p:nvSpPr>
          <p:spPr>
            <a:xfrm>
              <a:off x="599885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8" name="Google Shape;33638;p15"/>
            <p:cNvSpPr/>
            <p:nvPr/>
          </p:nvSpPr>
          <p:spPr>
            <a:xfrm>
              <a:off x="6001150"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9" name="Google Shape;33639;p15"/>
            <p:cNvSpPr/>
            <p:nvPr/>
          </p:nvSpPr>
          <p:spPr>
            <a:xfrm>
              <a:off x="6002650" y="4254900"/>
              <a:ext cx="31200" cy="31200"/>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0" name="Google Shape;33640;p15"/>
            <p:cNvSpPr/>
            <p:nvPr/>
          </p:nvSpPr>
          <p:spPr>
            <a:xfrm>
              <a:off x="6004175"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1" name="Google Shape;33641;p15"/>
            <p:cNvSpPr/>
            <p:nvPr/>
          </p:nvSpPr>
          <p:spPr>
            <a:xfrm>
              <a:off x="6005700" y="4073300"/>
              <a:ext cx="24350" cy="24350"/>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2" name="Google Shape;33642;p15"/>
            <p:cNvSpPr/>
            <p:nvPr/>
          </p:nvSpPr>
          <p:spPr>
            <a:xfrm>
              <a:off x="600722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3" name="Google Shape;33643;p15"/>
            <p:cNvSpPr/>
            <p:nvPr/>
          </p:nvSpPr>
          <p:spPr>
            <a:xfrm>
              <a:off x="600950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4" name="Google Shape;33644;p15"/>
            <p:cNvSpPr/>
            <p:nvPr/>
          </p:nvSpPr>
          <p:spPr>
            <a:xfrm>
              <a:off x="601102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5" name="Google Shape;33645;p15"/>
            <p:cNvSpPr/>
            <p:nvPr/>
          </p:nvSpPr>
          <p:spPr>
            <a:xfrm>
              <a:off x="6012525"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6" name="Google Shape;33646;p15"/>
            <p:cNvSpPr/>
            <p:nvPr/>
          </p:nvSpPr>
          <p:spPr>
            <a:xfrm>
              <a:off x="601405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7" name="Google Shape;33647;p15"/>
            <p:cNvSpPr/>
            <p:nvPr/>
          </p:nvSpPr>
          <p:spPr>
            <a:xfrm>
              <a:off x="5869675" y="5254925"/>
              <a:ext cx="68425" cy="69175"/>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8" name="Google Shape;33648;p15"/>
            <p:cNvSpPr/>
            <p:nvPr/>
          </p:nvSpPr>
          <p:spPr>
            <a:xfrm>
              <a:off x="587120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9" name="Google Shape;33649;p15"/>
            <p:cNvSpPr/>
            <p:nvPr/>
          </p:nvSpPr>
          <p:spPr>
            <a:xfrm>
              <a:off x="5873475" y="5073325"/>
              <a:ext cx="61575" cy="61575"/>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0" name="Google Shape;33650;p15"/>
            <p:cNvSpPr/>
            <p:nvPr/>
          </p:nvSpPr>
          <p:spPr>
            <a:xfrm>
              <a:off x="587500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1" name="Google Shape;33651;p15"/>
            <p:cNvSpPr/>
            <p:nvPr/>
          </p:nvSpPr>
          <p:spPr>
            <a:xfrm>
              <a:off x="5876525"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2" name="Google Shape;33652;p15"/>
            <p:cNvSpPr/>
            <p:nvPr/>
          </p:nvSpPr>
          <p:spPr>
            <a:xfrm>
              <a:off x="587802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3" name="Google Shape;33653;p15"/>
            <p:cNvSpPr/>
            <p:nvPr/>
          </p:nvSpPr>
          <p:spPr>
            <a:xfrm>
              <a:off x="5880325" y="4710075"/>
              <a:ext cx="47900" cy="47900"/>
            </a:xfrm>
            <a:custGeom>
              <a:avLst/>
              <a:gdLst/>
              <a:ahLst/>
              <a:cxnLst/>
              <a:rect l="l" t="t" r="r" b="b"/>
              <a:pathLst>
                <a:path w="1916"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4" name="Google Shape;33654;p15"/>
            <p:cNvSpPr/>
            <p:nvPr/>
          </p:nvSpPr>
          <p:spPr>
            <a:xfrm>
              <a:off x="588182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5" name="Google Shape;33655;p15"/>
            <p:cNvSpPr/>
            <p:nvPr/>
          </p:nvSpPr>
          <p:spPr>
            <a:xfrm>
              <a:off x="5883350" y="4527700"/>
              <a:ext cx="41075" cy="41825"/>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6" name="Google Shape;33656;p15"/>
            <p:cNvSpPr/>
            <p:nvPr/>
          </p:nvSpPr>
          <p:spPr>
            <a:xfrm>
              <a:off x="5884875"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7" name="Google Shape;33657;p15"/>
            <p:cNvSpPr/>
            <p:nvPr/>
          </p:nvSpPr>
          <p:spPr>
            <a:xfrm>
              <a:off x="5887150"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8" y="1064"/>
                    <a:pt x="1368" y="700"/>
                  </a:cubicBezTo>
                  <a:cubicBezTo>
                    <a:pt x="1368"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8" name="Google Shape;33658;p15"/>
            <p:cNvSpPr/>
            <p:nvPr/>
          </p:nvSpPr>
          <p:spPr>
            <a:xfrm>
              <a:off x="588867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9" name="Google Shape;33659;p15"/>
            <p:cNvSpPr/>
            <p:nvPr/>
          </p:nvSpPr>
          <p:spPr>
            <a:xfrm>
              <a:off x="589020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0" name="Google Shape;33660;p15"/>
            <p:cNvSpPr/>
            <p:nvPr/>
          </p:nvSpPr>
          <p:spPr>
            <a:xfrm>
              <a:off x="5891725" y="4073300"/>
              <a:ext cx="24325" cy="24350"/>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1" name="Google Shape;33661;p15"/>
            <p:cNvSpPr/>
            <p:nvPr/>
          </p:nvSpPr>
          <p:spPr>
            <a:xfrm>
              <a:off x="5893225"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2" name="Google Shape;33662;p15"/>
            <p:cNvSpPr/>
            <p:nvPr/>
          </p:nvSpPr>
          <p:spPr>
            <a:xfrm>
              <a:off x="5895525" y="3891675"/>
              <a:ext cx="17500" cy="17500"/>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3" name="Google Shape;33663;p15"/>
            <p:cNvSpPr/>
            <p:nvPr/>
          </p:nvSpPr>
          <p:spPr>
            <a:xfrm>
              <a:off x="589702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4" name="Google Shape;33664;p15"/>
            <p:cNvSpPr/>
            <p:nvPr/>
          </p:nvSpPr>
          <p:spPr>
            <a:xfrm>
              <a:off x="5898550"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5" name="Google Shape;33665;p15"/>
            <p:cNvSpPr/>
            <p:nvPr/>
          </p:nvSpPr>
          <p:spPr>
            <a:xfrm>
              <a:off x="5900075"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6" name="Google Shape;33666;p15"/>
            <p:cNvSpPr/>
            <p:nvPr/>
          </p:nvSpPr>
          <p:spPr>
            <a:xfrm>
              <a:off x="575570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7" name="Google Shape;33667;p15"/>
            <p:cNvSpPr/>
            <p:nvPr/>
          </p:nvSpPr>
          <p:spPr>
            <a:xfrm>
              <a:off x="5757200" y="5164500"/>
              <a:ext cx="65400" cy="65375"/>
            </a:xfrm>
            <a:custGeom>
              <a:avLst/>
              <a:gdLst/>
              <a:ahLst/>
              <a:cxnLst/>
              <a:rect l="l" t="t" r="r" b="b"/>
              <a:pathLst>
                <a:path w="2616" h="2615" extrusionOk="0">
                  <a:moveTo>
                    <a:pt x="1308" y="0"/>
                  </a:moveTo>
                  <a:cubicBezTo>
                    <a:pt x="609" y="0"/>
                    <a:pt x="1" y="578"/>
                    <a:pt x="1" y="1307"/>
                  </a:cubicBezTo>
                  <a:cubicBezTo>
                    <a:pt x="1" y="2007"/>
                    <a:pt x="609" y="2614"/>
                    <a:pt x="1308" y="2614"/>
                  </a:cubicBezTo>
                  <a:cubicBezTo>
                    <a:pt x="2038" y="2614"/>
                    <a:pt x="2615" y="2007"/>
                    <a:pt x="2615" y="1307"/>
                  </a:cubicBezTo>
                  <a:cubicBezTo>
                    <a:pt x="2615" y="578"/>
                    <a:pt x="203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8" name="Google Shape;33668;p15"/>
            <p:cNvSpPr/>
            <p:nvPr/>
          </p:nvSpPr>
          <p:spPr>
            <a:xfrm>
              <a:off x="575950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9" name="Google Shape;33669;p15"/>
            <p:cNvSpPr/>
            <p:nvPr/>
          </p:nvSpPr>
          <p:spPr>
            <a:xfrm>
              <a:off x="5761000"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0" name="Google Shape;33670;p15"/>
            <p:cNvSpPr/>
            <p:nvPr/>
          </p:nvSpPr>
          <p:spPr>
            <a:xfrm>
              <a:off x="576252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1" name="Google Shape;33671;p15"/>
            <p:cNvSpPr/>
            <p:nvPr/>
          </p:nvSpPr>
          <p:spPr>
            <a:xfrm>
              <a:off x="576405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2" name="Google Shape;33672;p15"/>
            <p:cNvSpPr/>
            <p:nvPr/>
          </p:nvSpPr>
          <p:spPr>
            <a:xfrm>
              <a:off x="576632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3" name="Google Shape;33673;p15"/>
            <p:cNvSpPr/>
            <p:nvPr/>
          </p:nvSpPr>
          <p:spPr>
            <a:xfrm>
              <a:off x="5767850"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4" name="Google Shape;33674;p15"/>
            <p:cNvSpPr/>
            <p:nvPr/>
          </p:nvSpPr>
          <p:spPr>
            <a:xfrm>
              <a:off x="576937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5" name="Google Shape;33675;p15"/>
            <p:cNvSpPr/>
            <p:nvPr/>
          </p:nvSpPr>
          <p:spPr>
            <a:xfrm>
              <a:off x="5770900"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6" name="Google Shape;33676;p15"/>
            <p:cNvSpPr/>
            <p:nvPr/>
          </p:nvSpPr>
          <p:spPr>
            <a:xfrm>
              <a:off x="5773175"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7" name="Google Shape;33677;p15"/>
            <p:cNvSpPr/>
            <p:nvPr/>
          </p:nvSpPr>
          <p:spPr>
            <a:xfrm>
              <a:off x="577470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8" name="Google Shape;33678;p15"/>
            <p:cNvSpPr/>
            <p:nvPr/>
          </p:nvSpPr>
          <p:spPr>
            <a:xfrm>
              <a:off x="5776200"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9" name="Google Shape;33679;p15"/>
            <p:cNvSpPr/>
            <p:nvPr/>
          </p:nvSpPr>
          <p:spPr>
            <a:xfrm>
              <a:off x="5777725"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0" name="Google Shape;33680;p15"/>
            <p:cNvSpPr/>
            <p:nvPr/>
          </p:nvSpPr>
          <p:spPr>
            <a:xfrm>
              <a:off x="577925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1" name="Google Shape;33681;p15"/>
            <p:cNvSpPr/>
            <p:nvPr/>
          </p:nvSpPr>
          <p:spPr>
            <a:xfrm>
              <a:off x="578152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2" name="Google Shape;33682;p15"/>
            <p:cNvSpPr/>
            <p:nvPr/>
          </p:nvSpPr>
          <p:spPr>
            <a:xfrm>
              <a:off x="578305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3" name="Google Shape;33683;p15"/>
            <p:cNvSpPr/>
            <p:nvPr/>
          </p:nvSpPr>
          <p:spPr>
            <a:xfrm>
              <a:off x="578457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4" name="Google Shape;33684;p15"/>
            <p:cNvSpPr/>
            <p:nvPr/>
          </p:nvSpPr>
          <p:spPr>
            <a:xfrm>
              <a:off x="5786100" y="3618875"/>
              <a:ext cx="7600" cy="6875"/>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5" name="Google Shape;33685;p15"/>
            <p:cNvSpPr/>
            <p:nvPr/>
          </p:nvSpPr>
          <p:spPr>
            <a:xfrm>
              <a:off x="564170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6" name="Google Shape;33686;p15"/>
            <p:cNvSpPr/>
            <p:nvPr/>
          </p:nvSpPr>
          <p:spPr>
            <a:xfrm>
              <a:off x="564322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7" name="Google Shape;33687;p15"/>
            <p:cNvSpPr/>
            <p:nvPr/>
          </p:nvSpPr>
          <p:spPr>
            <a:xfrm>
              <a:off x="564550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8" name="Google Shape;33688;p15"/>
            <p:cNvSpPr/>
            <p:nvPr/>
          </p:nvSpPr>
          <p:spPr>
            <a:xfrm>
              <a:off x="5647025"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9" name="Google Shape;33689;p15"/>
            <p:cNvSpPr/>
            <p:nvPr/>
          </p:nvSpPr>
          <p:spPr>
            <a:xfrm>
              <a:off x="5648550"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0" name="Google Shape;33690;p15"/>
            <p:cNvSpPr/>
            <p:nvPr/>
          </p:nvSpPr>
          <p:spPr>
            <a:xfrm>
              <a:off x="565007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1" name="Google Shape;33691;p15"/>
            <p:cNvSpPr/>
            <p:nvPr/>
          </p:nvSpPr>
          <p:spPr>
            <a:xfrm>
              <a:off x="5652350"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2" name="Google Shape;33692;p15"/>
            <p:cNvSpPr/>
            <p:nvPr/>
          </p:nvSpPr>
          <p:spPr>
            <a:xfrm>
              <a:off x="565387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3" name="Google Shape;33693;p15"/>
            <p:cNvSpPr/>
            <p:nvPr/>
          </p:nvSpPr>
          <p:spPr>
            <a:xfrm>
              <a:off x="5655375"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4" name="Google Shape;33694;p15"/>
            <p:cNvSpPr/>
            <p:nvPr/>
          </p:nvSpPr>
          <p:spPr>
            <a:xfrm>
              <a:off x="565690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5" name="Google Shape;33695;p15"/>
            <p:cNvSpPr/>
            <p:nvPr/>
          </p:nvSpPr>
          <p:spPr>
            <a:xfrm>
              <a:off x="5659175"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6" name="Google Shape;33696;p15"/>
            <p:cNvSpPr/>
            <p:nvPr/>
          </p:nvSpPr>
          <p:spPr>
            <a:xfrm>
              <a:off x="5660700"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7" name="Google Shape;33697;p15"/>
            <p:cNvSpPr/>
            <p:nvPr/>
          </p:nvSpPr>
          <p:spPr>
            <a:xfrm>
              <a:off x="5662225"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8" name="Google Shape;33698;p15"/>
            <p:cNvSpPr/>
            <p:nvPr/>
          </p:nvSpPr>
          <p:spPr>
            <a:xfrm>
              <a:off x="5663750"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9" name="Google Shape;33699;p15"/>
            <p:cNvSpPr/>
            <p:nvPr/>
          </p:nvSpPr>
          <p:spPr>
            <a:xfrm>
              <a:off x="566527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0" name="Google Shape;33700;p15"/>
            <p:cNvSpPr/>
            <p:nvPr/>
          </p:nvSpPr>
          <p:spPr>
            <a:xfrm>
              <a:off x="566755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1" name="Google Shape;33701;p15"/>
            <p:cNvSpPr/>
            <p:nvPr/>
          </p:nvSpPr>
          <p:spPr>
            <a:xfrm>
              <a:off x="566907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2" name="Google Shape;33702;p15"/>
            <p:cNvSpPr/>
            <p:nvPr/>
          </p:nvSpPr>
          <p:spPr>
            <a:xfrm>
              <a:off x="5670575"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3" name="Google Shape;33703;p15"/>
            <p:cNvSpPr/>
            <p:nvPr/>
          </p:nvSpPr>
          <p:spPr>
            <a:xfrm>
              <a:off x="567210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4" name="Google Shape;33704;p15"/>
            <p:cNvSpPr/>
            <p:nvPr/>
          </p:nvSpPr>
          <p:spPr>
            <a:xfrm>
              <a:off x="5527725" y="5254925"/>
              <a:ext cx="68425" cy="69175"/>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5" name="Google Shape;33705;p15"/>
            <p:cNvSpPr/>
            <p:nvPr/>
          </p:nvSpPr>
          <p:spPr>
            <a:xfrm>
              <a:off x="552925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6" name="Google Shape;33706;p15"/>
            <p:cNvSpPr/>
            <p:nvPr/>
          </p:nvSpPr>
          <p:spPr>
            <a:xfrm>
              <a:off x="5531525" y="5073325"/>
              <a:ext cx="61575" cy="61575"/>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7" name="Google Shape;33707;p15"/>
            <p:cNvSpPr/>
            <p:nvPr/>
          </p:nvSpPr>
          <p:spPr>
            <a:xfrm>
              <a:off x="553305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8" name="Google Shape;33708;p15"/>
            <p:cNvSpPr/>
            <p:nvPr/>
          </p:nvSpPr>
          <p:spPr>
            <a:xfrm>
              <a:off x="5534575"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9" name="Google Shape;33709;p15"/>
            <p:cNvSpPr/>
            <p:nvPr/>
          </p:nvSpPr>
          <p:spPr>
            <a:xfrm>
              <a:off x="553607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0" name="Google Shape;33710;p15"/>
            <p:cNvSpPr/>
            <p:nvPr/>
          </p:nvSpPr>
          <p:spPr>
            <a:xfrm>
              <a:off x="5538375" y="4710075"/>
              <a:ext cx="47875" cy="47900"/>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1" name="Google Shape;33711;p15"/>
            <p:cNvSpPr/>
            <p:nvPr/>
          </p:nvSpPr>
          <p:spPr>
            <a:xfrm>
              <a:off x="553987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2" name="Google Shape;33712;p15"/>
            <p:cNvSpPr/>
            <p:nvPr/>
          </p:nvSpPr>
          <p:spPr>
            <a:xfrm>
              <a:off x="5541400"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3" name="Google Shape;33713;p15"/>
            <p:cNvSpPr/>
            <p:nvPr/>
          </p:nvSpPr>
          <p:spPr>
            <a:xfrm>
              <a:off x="5542925"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4" name="Google Shape;33714;p15"/>
            <p:cNvSpPr/>
            <p:nvPr/>
          </p:nvSpPr>
          <p:spPr>
            <a:xfrm>
              <a:off x="5545200"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5" name="Google Shape;33715;p15"/>
            <p:cNvSpPr/>
            <p:nvPr/>
          </p:nvSpPr>
          <p:spPr>
            <a:xfrm>
              <a:off x="554672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6" name="Google Shape;33716;p15"/>
            <p:cNvSpPr/>
            <p:nvPr/>
          </p:nvSpPr>
          <p:spPr>
            <a:xfrm>
              <a:off x="554825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7" name="Google Shape;33717;p15"/>
            <p:cNvSpPr/>
            <p:nvPr/>
          </p:nvSpPr>
          <p:spPr>
            <a:xfrm>
              <a:off x="5549750"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8" name="Google Shape;33718;p15"/>
            <p:cNvSpPr/>
            <p:nvPr/>
          </p:nvSpPr>
          <p:spPr>
            <a:xfrm>
              <a:off x="5551275"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9" name="Google Shape;33719;p15"/>
            <p:cNvSpPr/>
            <p:nvPr/>
          </p:nvSpPr>
          <p:spPr>
            <a:xfrm>
              <a:off x="5553550" y="3891675"/>
              <a:ext cx="17525" cy="17500"/>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0" name="Google Shape;33720;p15"/>
            <p:cNvSpPr/>
            <p:nvPr/>
          </p:nvSpPr>
          <p:spPr>
            <a:xfrm>
              <a:off x="555507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1" name="Google Shape;33721;p15"/>
            <p:cNvSpPr/>
            <p:nvPr/>
          </p:nvSpPr>
          <p:spPr>
            <a:xfrm>
              <a:off x="5556600"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2" name="Google Shape;33722;p15"/>
            <p:cNvSpPr/>
            <p:nvPr/>
          </p:nvSpPr>
          <p:spPr>
            <a:xfrm>
              <a:off x="5558125"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3" name="Google Shape;33723;p15"/>
            <p:cNvSpPr/>
            <p:nvPr/>
          </p:nvSpPr>
          <p:spPr>
            <a:xfrm>
              <a:off x="541375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4" name="Google Shape;33724;p15"/>
            <p:cNvSpPr/>
            <p:nvPr/>
          </p:nvSpPr>
          <p:spPr>
            <a:xfrm>
              <a:off x="541525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5" name="Google Shape;33725;p15"/>
            <p:cNvSpPr/>
            <p:nvPr/>
          </p:nvSpPr>
          <p:spPr>
            <a:xfrm>
              <a:off x="541755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6" name="Google Shape;33726;p15"/>
            <p:cNvSpPr/>
            <p:nvPr/>
          </p:nvSpPr>
          <p:spPr>
            <a:xfrm>
              <a:off x="5419050"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7" name="Google Shape;33727;p15"/>
            <p:cNvSpPr/>
            <p:nvPr/>
          </p:nvSpPr>
          <p:spPr>
            <a:xfrm>
              <a:off x="542057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8" name="Google Shape;33728;p15"/>
            <p:cNvSpPr/>
            <p:nvPr/>
          </p:nvSpPr>
          <p:spPr>
            <a:xfrm>
              <a:off x="542210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9" name="Google Shape;33729;p15"/>
            <p:cNvSpPr/>
            <p:nvPr/>
          </p:nvSpPr>
          <p:spPr>
            <a:xfrm>
              <a:off x="542437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0" name="Google Shape;33730;p15"/>
            <p:cNvSpPr/>
            <p:nvPr/>
          </p:nvSpPr>
          <p:spPr>
            <a:xfrm>
              <a:off x="5425900"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1" name="Google Shape;33731;p15"/>
            <p:cNvSpPr/>
            <p:nvPr/>
          </p:nvSpPr>
          <p:spPr>
            <a:xfrm>
              <a:off x="542742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2" name="Google Shape;33732;p15"/>
            <p:cNvSpPr/>
            <p:nvPr/>
          </p:nvSpPr>
          <p:spPr>
            <a:xfrm>
              <a:off x="5428950"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3" name="Google Shape;33733;p15"/>
            <p:cNvSpPr/>
            <p:nvPr/>
          </p:nvSpPr>
          <p:spPr>
            <a:xfrm>
              <a:off x="5431225"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4" name="Google Shape;33734;p15"/>
            <p:cNvSpPr/>
            <p:nvPr/>
          </p:nvSpPr>
          <p:spPr>
            <a:xfrm>
              <a:off x="543275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5" name="Google Shape;33735;p15"/>
            <p:cNvSpPr/>
            <p:nvPr/>
          </p:nvSpPr>
          <p:spPr>
            <a:xfrm>
              <a:off x="5434250"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6" name="Google Shape;33736;p15"/>
            <p:cNvSpPr/>
            <p:nvPr/>
          </p:nvSpPr>
          <p:spPr>
            <a:xfrm>
              <a:off x="5435775"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7" name="Google Shape;33737;p15"/>
            <p:cNvSpPr/>
            <p:nvPr/>
          </p:nvSpPr>
          <p:spPr>
            <a:xfrm>
              <a:off x="543730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8" name="Google Shape;33738;p15"/>
            <p:cNvSpPr/>
            <p:nvPr/>
          </p:nvSpPr>
          <p:spPr>
            <a:xfrm>
              <a:off x="543957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9" name="Google Shape;33739;p15"/>
            <p:cNvSpPr/>
            <p:nvPr/>
          </p:nvSpPr>
          <p:spPr>
            <a:xfrm>
              <a:off x="544110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0" name="Google Shape;33740;p15"/>
            <p:cNvSpPr/>
            <p:nvPr/>
          </p:nvSpPr>
          <p:spPr>
            <a:xfrm>
              <a:off x="544262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1" name="Google Shape;33741;p15"/>
            <p:cNvSpPr/>
            <p:nvPr/>
          </p:nvSpPr>
          <p:spPr>
            <a:xfrm>
              <a:off x="544412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2" name="Google Shape;33742;p15"/>
            <p:cNvSpPr/>
            <p:nvPr/>
          </p:nvSpPr>
          <p:spPr>
            <a:xfrm>
              <a:off x="529975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3" name="Google Shape;33743;p15"/>
            <p:cNvSpPr/>
            <p:nvPr/>
          </p:nvSpPr>
          <p:spPr>
            <a:xfrm>
              <a:off x="5301275" y="5164500"/>
              <a:ext cx="65375" cy="65375"/>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4" name="Google Shape;33744;p15"/>
            <p:cNvSpPr/>
            <p:nvPr/>
          </p:nvSpPr>
          <p:spPr>
            <a:xfrm>
              <a:off x="530355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5" name="Google Shape;33745;p15"/>
            <p:cNvSpPr/>
            <p:nvPr/>
          </p:nvSpPr>
          <p:spPr>
            <a:xfrm>
              <a:off x="5305075"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6" name="Google Shape;33746;p15"/>
            <p:cNvSpPr/>
            <p:nvPr/>
          </p:nvSpPr>
          <p:spPr>
            <a:xfrm>
              <a:off x="5306600"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7" name="Google Shape;33747;p15"/>
            <p:cNvSpPr/>
            <p:nvPr/>
          </p:nvSpPr>
          <p:spPr>
            <a:xfrm>
              <a:off x="5308125" y="4800500"/>
              <a:ext cx="51700" cy="51700"/>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8" name="Google Shape;33748;p15"/>
            <p:cNvSpPr/>
            <p:nvPr/>
          </p:nvSpPr>
          <p:spPr>
            <a:xfrm>
              <a:off x="5310400"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9" name="Google Shape;33749;p15"/>
            <p:cNvSpPr/>
            <p:nvPr/>
          </p:nvSpPr>
          <p:spPr>
            <a:xfrm>
              <a:off x="531192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0" name="Google Shape;33750;p15"/>
            <p:cNvSpPr/>
            <p:nvPr/>
          </p:nvSpPr>
          <p:spPr>
            <a:xfrm>
              <a:off x="5313425"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1" name="Google Shape;33751;p15"/>
            <p:cNvSpPr/>
            <p:nvPr/>
          </p:nvSpPr>
          <p:spPr>
            <a:xfrm>
              <a:off x="531495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2" name="Google Shape;33752;p15"/>
            <p:cNvSpPr/>
            <p:nvPr/>
          </p:nvSpPr>
          <p:spPr>
            <a:xfrm>
              <a:off x="5317225"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3" name="Google Shape;33753;p15"/>
            <p:cNvSpPr/>
            <p:nvPr/>
          </p:nvSpPr>
          <p:spPr>
            <a:xfrm>
              <a:off x="5318750"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4" name="Google Shape;33754;p15"/>
            <p:cNvSpPr/>
            <p:nvPr/>
          </p:nvSpPr>
          <p:spPr>
            <a:xfrm>
              <a:off x="5320275" y="4164475"/>
              <a:ext cx="27375" cy="27400"/>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5" name="Google Shape;33755;p15"/>
            <p:cNvSpPr/>
            <p:nvPr/>
          </p:nvSpPr>
          <p:spPr>
            <a:xfrm>
              <a:off x="5321800"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6" name="Google Shape;33756;p15"/>
            <p:cNvSpPr/>
            <p:nvPr/>
          </p:nvSpPr>
          <p:spPr>
            <a:xfrm>
              <a:off x="532332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7" name="Google Shape;33757;p15"/>
            <p:cNvSpPr/>
            <p:nvPr/>
          </p:nvSpPr>
          <p:spPr>
            <a:xfrm>
              <a:off x="532560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8" name="Google Shape;33758;p15"/>
            <p:cNvSpPr/>
            <p:nvPr/>
          </p:nvSpPr>
          <p:spPr>
            <a:xfrm>
              <a:off x="532712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9" name="Google Shape;33759;p15"/>
            <p:cNvSpPr/>
            <p:nvPr/>
          </p:nvSpPr>
          <p:spPr>
            <a:xfrm>
              <a:off x="5328625"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0" name="Google Shape;33760;p15"/>
            <p:cNvSpPr/>
            <p:nvPr/>
          </p:nvSpPr>
          <p:spPr>
            <a:xfrm>
              <a:off x="533015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1" name="Google Shape;33761;p15"/>
            <p:cNvSpPr/>
            <p:nvPr/>
          </p:nvSpPr>
          <p:spPr>
            <a:xfrm>
              <a:off x="5185775" y="5254925"/>
              <a:ext cx="68425" cy="69175"/>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2" name="Google Shape;33762;p15"/>
            <p:cNvSpPr/>
            <p:nvPr/>
          </p:nvSpPr>
          <p:spPr>
            <a:xfrm>
              <a:off x="518730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3" name="Google Shape;33763;p15"/>
            <p:cNvSpPr/>
            <p:nvPr/>
          </p:nvSpPr>
          <p:spPr>
            <a:xfrm>
              <a:off x="5189575" y="5073325"/>
              <a:ext cx="61575" cy="61575"/>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4" name="Google Shape;33764;p15"/>
            <p:cNvSpPr/>
            <p:nvPr/>
          </p:nvSpPr>
          <p:spPr>
            <a:xfrm>
              <a:off x="519110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5" name="Google Shape;33765;p15"/>
            <p:cNvSpPr/>
            <p:nvPr/>
          </p:nvSpPr>
          <p:spPr>
            <a:xfrm>
              <a:off x="519260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6" name="Google Shape;33766;p15"/>
            <p:cNvSpPr/>
            <p:nvPr/>
          </p:nvSpPr>
          <p:spPr>
            <a:xfrm>
              <a:off x="519412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7" name="Google Shape;33767;p15"/>
            <p:cNvSpPr/>
            <p:nvPr/>
          </p:nvSpPr>
          <p:spPr>
            <a:xfrm>
              <a:off x="5196400" y="4710075"/>
              <a:ext cx="47900" cy="47900"/>
            </a:xfrm>
            <a:custGeom>
              <a:avLst/>
              <a:gdLst/>
              <a:ahLst/>
              <a:cxnLst/>
              <a:rect l="l" t="t" r="r" b="b"/>
              <a:pathLst>
                <a:path w="1916" h="1916" extrusionOk="0">
                  <a:moveTo>
                    <a:pt x="943" y="1"/>
                  </a:moveTo>
                  <a:cubicBezTo>
                    <a:pt x="427" y="1"/>
                    <a:pt x="1" y="426"/>
                    <a:pt x="1" y="943"/>
                  </a:cubicBezTo>
                  <a:cubicBezTo>
                    <a:pt x="1" y="1490"/>
                    <a:pt x="427"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8" name="Google Shape;33768;p15"/>
            <p:cNvSpPr/>
            <p:nvPr/>
          </p:nvSpPr>
          <p:spPr>
            <a:xfrm>
              <a:off x="519792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9" name="Google Shape;33769;p15"/>
            <p:cNvSpPr/>
            <p:nvPr/>
          </p:nvSpPr>
          <p:spPr>
            <a:xfrm>
              <a:off x="5199450"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0" name="Google Shape;33770;p15"/>
            <p:cNvSpPr/>
            <p:nvPr/>
          </p:nvSpPr>
          <p:spPr>
            <a:xfrm>
              <a:off x="5200975"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1" name="Google Shape;33771;p15"/>
            <p:cNvSpPr/>
            <p:nvPr/>
          </p:nvSpPr>
          <p:spPr>
            <a:xfrm>
              <a:off x="5203250" y="4346100"/>
              <a:ext cx="34225" cy="34225"/>
            </a:xfrm>
            <a:custGeom>
              <a:avLst/>
              <a:gdLst/>
              <a:ahLst/>
              <a:cxnLst/>
              <a:rect l="l" t="t" r="r" b="b"/>
              <a:pathLst>
                <a:path w="1369" h="1369" extrusionOk="0">
                  <a:moveTo>
                    <a:pt x="669" y="0"/>
                  </a:moveTo>
                  <a:cubicBezTo>
                    <a:pt x="304" y="0"/>
                    <a:pt x="1" y="304"/>
                    <a:pt x="1" y="700"/>
                  </a:cubicBezTo>
                  <a:cubicBezTo>
                    <a:pt x="1"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2" name="Google Shape;33772;p15"/>
            <p:cNvSpPr/>
            <p:nvPr/>
          </p:nvSpPr>
          <p:spPr>
            <a:xfrm>
              <a:off x="520477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3" name="Google Shape;33773;p15"/>
            <p:cNvSpPr/>
            <p:nvPr/>
          </p:nvSpPr>
          <p:spPr>
            <a:xfrm>
              <a:off x="520630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4" name="Google Shape;33774;p15"/>
            <p:cNvSpPr/>
            <p:nvPr/>
          </p:nvSpPr>
          <p:spPr>
            <a:xfrm>
              <a:off x="5207800"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5" name="Google Shape;33775;p15"/>
            <p:cNvSpPr/>
            <p:nvPr/>
          </p:nvSpPr>
          <p:spPr>
            <a:xfrm>
              <a:off x="5209325"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6" name="Google Shape;33776;p15"/>
            <p:cNvSpPr/>
            <p:nvPr/>
          </p:nvSpPr>
          <p:spPr>
            <a:xfrm>
              <a:off x="521160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7" name="Google Shape;33777;p15"/>
            <p:cNvSpPr/>
            <p:nvPr/>
          </p:nvSpPr>
          <p:spPr>
            <a:xfrm>
              <a:off x="521312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8" name="Google Shape;33778;p15"/>
            <p:cNvSpPr/>
            <p:nvPr/>
          </p:nvSpPr>
          <p:spPr>
            <a:xfrm>
              <a:off x="5214650" y="3710075"/>
              <a:ext cx="10650" cy="10650"/>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9" name="Google Shape;33779;p15"/>
            <p:cNvSpPr/>
            <p:nvPr/>
          </p:nvSpPr>
          <p:spPr>
            <a:xfrm>
              <a:off x="5216175"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0" name="Google Shape;33780;p15"/>
            <p:cNvSpPr/>
            <p:nvPr/>
          </p:nvSpPr>
          <p:spPr>
            <a:xfrm>
              <a:off x="507180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1" name="Google Shape;33781;p15"/>
            <p:cNvSpPr/>
            <p:nvPr/>
          </p:nvSpPr>
          <p:spPr>
            <a:xfrm>
              <a:off x="507330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2" name="Google Shape;33782;p15"/>
            <p:cNvSpPr/>
            <p:nvPr/>
          </p:nvSpPr>
          <p:spPr>
            <a:xfrm>
              <a:off x="507560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3" name="Google Shape;33783;p15"/>
            <p:cNvSpPr/>
            <p:nvPr/>
          </p:nvSpPr>
          <p:spPr>
            <a:xfrm>
              <a:off x="5077100"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4" name="Google Shape;33784;p15"/>
            <p:cNvSpPr/>
            <p:nvPr/>
          </p:nvSpPr>
          <p:spPr>
            <a:xfrm>
              <a:off x="507862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5" name="Google Shape;33785;p15"/>
            <p:cNvSpPr/>
            <p:nvPr/>
          </p:nvSpPr>
          <p:spPr>
            <a:xfrm>
              <a:off x="508015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6" name="Google Shape;33786;p15"/>
            <p:cNvSpPr/>
            <p:nvPr/>
          </p:nvSpPr>
          <p:spPr>
            <a:xfrm>
              <a:off x="508242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7" name="Google Shape;33787;p15"/>
            <p:cNvSpPr/>
            <p:nvPr/>
          </p:nvSpPr>
          <p:spPr>
            <a:xfrm>
              <a:off x="5083950"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8" name="Google Shape;33788;p15"/>
            <p:cNvSpPr/>
            <p:nvPr/>
          </p:nvSpPr>
          <p:spPr>
            <a:xfrm>
              <a:off x="508547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9" name="Google Shape;33789;p15"/>
            <p:cNvSpPr/>
            <p:nvPr/>
          </p:nvSpPr>
          <p:spPr>
            <a:xfrm>
              <a:off x="508697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0" name="Google Shape;33790;p15"/>
            <p:cNvSpPr/>
            <p:nvPr/>
          </p:nvSpPr>
          <p:spPr>
            <a:xfrm>
              <a:off x="5089275"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1" name="Google Shape;33791;p15"/>
            <p:cNvSpPr/>
            <p:nvPr/>
          </p:nvSpPr>
          <p:spPr>
            <a:xfrm>
              <a:off x="5090775" y="4254900"/>
              <a:ext cx="31200" cy="31200"/>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2" name="Google Shape;33792;p15"/>
            <p:cNvSpPr/>
            <p:nvPr/>
          </p:nvSpPr>
          <p:spPr>
            <a:xfrm>
              <a:off x="5092300"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3" name="Google Shape;33793;p15"/>
            <p:cNvSpPr/>
            <p:nvPr/>
          </p:nvSpPr>
          <p:spPr>
            <a:xfrm>
              <a:off x="5093825"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4" name="Google Shape;33794;p15"/>
            <p:cNvSpPr/>
            <p:nvPr/>
          </p:nvSpPr>
          <p:spPr>
            <a:xfrm>
              <a:off x="509535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5" name="Google Shape;33795;p15"/>
            <p:cNvSpPr/>
            <p:nvPr/>
          </p:nvSpPr>
          <p:spPr>
            <a:xfrm>
              <a:off x="509762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6" name="Google Shape;33796;p15"/>
            <p:cNvSpPr/>
            <p:nvPr/>
          </p:nvSpPr>
          <p:spPr>
            <a:xfrm>
              <a:off x="509915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7" name="Google Shape;33797;p15"/>
            <p:cNvSpPr/>
            <p:nvPr/>
          </p:nvSpPr>
          <p:spPr>
            <a:xfrm>
              <a:off x="510067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8" name="Google Shape;33798;p15"/>
            <p:cNvSpPr/>
            <p:nvPr/>
          </p:nvSpPr>
          <p:spPr>
            <a:xfrm>
              <a:off x="510217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9" name="Google Shape;33799;p15"/>
            <p:cNvSpPr/>
            <p:nvPr/>
          </p:nvSpPr>
          <p:spPr>
            <a:xfrm>
              <a:off x="495780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0" name="Google Shape;33800;p15"/>
            <p:cNvSpPr/>
            <p:nvPr/>
          </p:nvSpPr>
          <p:spPr>
            <a:xfrm>
              <a:off x="4959325" y="5164500"/>
              <a:ext cx="65375" cy="65375"/>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1" name="Google Shape;33801;p15"/>
            <p:cNvSpPr/>
            <p:nvPr/>
          </p:nvSpPr>
          <p:spPr>
            <a:xfrm>
              <a:off x="496160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2" name="Google Shape;33802;p15"/>
            <p:cNvSpPr/>
            <p:nvPr/>
          </p:nvSpPr>
          <p:spPr>
            <a:xfrm>
              <a:off x="4963125" y="4982875"/>
              <a:ext cx="58525" cy="57775"/>
            </a:xfrm>
            <a:custGeom>
              <a:avLst/>
              <a:gdLst/>
              <a:ahLst/>
              <a:cxnLst/>
              <a:rect l="l" t="t" r="r" b="b"/>
              <a:pathLst>
                <a:path w="2341" h="2311" extrusionOk="0">
                  <a:moveTo>
                    <a:pt x="1156" y="1"/>
                  </a:moveTo>
                  <a:cubicBezTo>
                    <a:pt x="517" y="1"/>
                    <a:pt x="0" y="518"/>
                    <a:pt x="0" y="1156"/>
                  </a:cubicBezTo>
                  <a:cubicBezTo>
                    <a:pt x="0"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3" name="Google Shape;33803;p15"/>
            <p:cNvSpPr/>
            <p:nvPr/>
          </p:nvSpPr>
          <p:spPr>
            <a:xfrm>
              <a:off x="4964650"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4" name="Google Shape;33804;p15"/>
            <p:cNvSpPr/>
            <p:nvPr/>
          </p:nvSpPr>
          <p:spPr>
            <a:xfrm>
              <a:off x="4966175" y="4800500"/>
              <a:ext cx="51675" cy="51700"/>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5" name="Google Shape;33805;p15"/>
            <p:cNvSpPr/>
            <p:nvPr/>
          </p:nvSpPr>
          <p:spPr>
            <a:xfrm>
              <a:off x="4968450"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6" name="Google Shape;33806;p15"/>
            <p:cNvSpPr/>
            <p:nvPr/>
          </p:nvSpPr>
          <p:spPr>
            <a:xfrm>
              <a:off x="496997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7" name="Google Shape;33807;p15"/>
            <p:cNvSpPr/>
            <p:nvPr/>
          </p:nvSpPr>
          <p:spPr>
            <a:xfrm>
              <a:off x="4971475"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8" name="Google Shape;33808;p15"/>
            <p:cNvSpPr/>
            <p:nvPr/>
          </p:nvSpPr>
          <p:spPr>
            <a:xfrm>
              <a:off x="497300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9" name="Google Shape;33809;p15"/>
            <p:cNvSpPr/>
            <p:nvPr/>
          </p:nvSpPr>
          <p:spPr>
            <a:xfrm>
              <a:off x="4975275"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0" name="Google Shape;33810;p15"/>
            <p:cNvSpPr/>
            <p:nvPr/>
          </p:nvSpPr>
          <p:spPr>
            <a:xfrm>
              <a:off x="4976800"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1" name="Google Shape;33811;p15"/>
            <p:cNvSpPr/>
            <p:nvPr/>
          </p:nvSpPr>
          <p:spPr>
            <a:xfrm>
              <a:off x="4978325" y="4164475"/>
              <a:ext cx="27375" cy="27400"/>
            </a:xfrm>
            <a:custGeom>
              <a:avLst/>
              <a:gdLst/>
              <a:ahLst/>
              <a:cxnLst/>
              <a:rect l="l" t="t" r="r" b="b"/>
              <a:pathLst>
                <a:path w="1095" h="1096" extrusionOk="0">
                  <a:moveTo>
                    <a:pt x="548" y="1"/>
                  </a:moveTo>
                  <a:cubicBezTo>
                    <a:pt x="244" y="1"/>
                    <a:pt x="0" y="244"/>
                    <a:pt x="0" y="548"/>
                  </a:cubicBezTo>
                  <a:cubicBezTo>
                    <a:pt x="0" y="852"/>
                    <a:pt x="244" y="1095"/>
                    <a:pt x="548" y="1095"/>
                  </a:cubicBezTo>
                  <a:cubicBezTo>
                    <a:pt x="851" y="1095"/>
                    <a:pt x="1095" y="852"/>
                    <a:pt x="1095" y="548"/>
                  </a:cubicBezTo>
                  <a:cubicBezTo>
                    <a:pt x="1095" y="24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2" name="Google Shape;33812;p15"/>
            <p:cNvSpPr/>
            <p:nvPr/>
          </p:nvSpPr>
          <p:spPr>
            <a:xfrm>
              <a:off x="4979850"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3" name="Google Shape;33813;p15"/>
            <p:cNvSpPr/>
            <p:nvPr/>
          </p:nvSpPr>
          <p:spPr>
            <a:xfrm>
              <a:off x="4981350" y="3982100"/>
              <a:ext cx="21325" cy="21325"/>
            </a:xfrm>
            <a:custGeom>
              <a:avLst/>
              <a:gdLst/>
              <a:ahLst/>
              <a:cxnLst/>
              <a:rect l="l" t="t" r="r" b="b"/>
              <a:pathLst>
                <a:path w="853" h="853" extrusionOk="0">
                  <a:moveTo>
                    <a:pt x="427" y="1"/>
                  </a:moveTo>
                  <a:cubicBezTo>
                    <a:pt x="214" y="1"/>
                    <a:pt x="1" y="214"/>
                    <a:pt x="1" y="426"/>
                  </a:cubicBezTo>
                  <a:cubicBezTo>
                    <a:pt x="1" y="670"/>
                    <a:pt x="214" y="852"/>
                    <a:pt x="427" y="852"/>
                  </a:cubicBezTo>
                  <a:cubicBezTo>
                    <a:pt x="670" y="852"/>
                    <a:pt x="852" y="670"/>
                    <a:pt x="852" y="426"/>
                  </a:cubicBezTo>
                  <a:cubicBezTo>
                    <a:pt x="852" y="214"/>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4" name="Google Shape;33814;p15"/>
            <p:cNvSpPr/>
            <p:nvPr/>
          </p:nvSpPr>
          <p:spPr>
            <a:xfrm>
              <a:off x="498365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5" name="Google Shape;33815;p15"/>
            <p:cNvSpPr/>
            <p:nvPr/>
          </p:nvSpPr>
          <p:spPr>
            <a:xfrm>
              <a:off x="4985150" y="3800500"/>
              <a:ext cx="14475" cy="14450"/>
            </a:xfrm>
            <a:custGeom>
              <a:avLst/>
              <a:gdLst/>
              <a:ahLst/>
              <a:cxnLst/>
              <a:rect l="l" t="t" r="r" b="b"/>
              <a:pathLst>
                <a:path w="579" h="578" extrusionOk="0">
                  <a:moveTo>
                    <a:pt x="275" y="0"/>
                  </a:moveTo>
                  <a:cubicBezTo>
                    <a:pt x="123" y="0"/>
                    <a:pt x="1" y="122"/>
                    <a:pt x="1" y="274"/>
                  </a:cubicBezTo>
                  <a:cubicBezTo>
                    <a:pt x="1" y="456"/>
                    <a:pt x="123" y="578"/>
                    <a:pt x="275" y="578"/>
                  </a:cubicBezTo>
                  <a:cubicBezTo>
                    <a:pt x="427" y="578"/>
                    <a:pt x="578" y="456"/>
                    <a:pt x="578" y="274"/>
                  </a:cubicBezTo>
                  <a:cubicBezTo>
                    <a:pt x="578" y="122"/>
                    <a:pt x="427"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6" name="Google Shape;33816;p15"/>
            <p:cNvSpPr/>
            <p:nvPr/>
          </p:nvSpPr>
          <p:spPr>
            <a:xfrm>
              <a:off x="4986675"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7" name="Google Shape;33817;p15"/>
            <p:cNvSpPr/>
            <p:nvPr/>
          </p:nvSpPr>
          <p:spPr>
            <a:xfrm>
              <a:off x="498820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8" name="Google Shape;33818;p15"/>
            <p:cNvSpPr/>
            <p:nvPr/>
          </p:nvSpPr>
          <p:spPr>
            <a:xfrm>
              <a:off x="484382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9" name="Google Shape;33819;p15"/>
            <p:cNvSpPr/>
            <p:nvPr/>
          </p:nvSpPr>
          <p:spPr>
            <a:xfrm>
              <a:off x="484535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0" name="Google Shape;33820;p15"/>
            <p:cNvSpPr/>
            <p:nvPr/>
          </p:nvSpPr>
          <p:spPr>
            <a:xfrm>
              <a:off x="484762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1" name="Google Shape;33821;p15"/>
            <p:cNvSpPr/>
            <p:nvPr/>
          </p:nvSpPr>
          <p:spPr>
            <a:xfrm>
              <a:off x="484915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2" name="Google Shape;33822;p15"/>
            <p:cNvSpPr/>
            <p:nvPr/>
          </p:nvSpPr>
          <p:spPr>
            <a:xfrm>
              <a:off x="485065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3" name="Google Shape;33823;p15"/>
            <p:cNvSpPr/>
            <p:nvPr/>
          </p:nvSpPr>
          <p:spPr>
            <a:xfrm>
              <a:off x="485217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4" name="Google Shape;33824;p15"/>
            <p:cNvSpPr/>
            <p:nvPr/>
          </p:nvSpPr>
          <p:spPr>
            <a:xfrm>
              <a:off x="485445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5" name="Google Shape;33825;p15"/>
            <p:cNvSpPr/>
            <p:nvPr/>
          </p:nvSpPr>
          <p:spPr>
            <a:xfrm>
              <a:off x="485597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6" name="Google Shape;33826;p15"/>
            <p:cNvSpPr/>
            <p:nvPr/>
          </p:nvSpPr>
          <p:spPr>
            <a:xfrm>
              <a:off x="485750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7" name="Google Shape;33827;p15"/>
            <p:cNvSpPr/>
            <p:nvPr/>
          </p:nvSpPr>
          <p:spPr>
            <a:xfrm>
              <a:off x="4859025"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8" name="Google Shape;33828;p15"/>
            <p:cNvSpPr/>
            <p:nvPr/>
          </p:nvSpPr>
          <p:spPr>
            <a:xfrm>
              <a:off x="4861300"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9" name="Google Shape;33829;p15"/>
            <p:cNvSpPr/>
            <p:nvPr/>
          </p:nvSpPr>
          <p:spPr>
            <a:xfrm>
              <a:off x="486282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0" name="Google Shape;33830;p15"/>
            <p:cNvSpPr/>
            <p:nvPr/>
          </p:nvSpPr>
          <p:spPr>
            <a:xfrm>
              <a:off x="486435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1" name="Google Shape;33831;p15"/>
            <p:cNvSpPr/>
            <p:nvPr/>
          </p:nvSpPr>
          <p:spPr>
            <a:xfrm>
              <a:off x="4865850"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2" name="Google Shape;33832;p15"/>
            <p:cNvSpPr/>
            <p:nvPr/>
          </p:nvSpPr>
          <p:spPr>
            <a:xfrm>
              <a:off x="4867375"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3" name="Google Shape;33833;p15"/>
            <p:cNvSpPr/>
            <p:nvPr/>
          </p:nvSpPr>
          <p:spPr>
            <a:xfrm>
              <a:off x="486965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4" name="Google Shape;33834;p15"/>
            <p:cNvSpPr/>
            <p:nvPr/>
          </p:nvSpPr>
          <p:spPr>
            <a:xfrm>
              <a:off x="487117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5" name="Google Shape;33835;p15"/>
            <p:cNvSpPr/>
            <p:nvPr/>
          </p:nvSpPr>
          <p:spPr>
            <a:xfrm>
              <a:off x="4872700" y="3710075"/>
              <a:ext cx="10650" cy="10650"/>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6" name="Google Shape;33836;p15"/>
            <p:cNvSpPr/>
            <p:nvPr/>
          </p:nvSpPr>
          <p:spPr>
            <a:xfrm>
              <a:off x="4874225"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7" name="Google Shape;33837;p15"/>
            <p:cNvSpPr/>
            <p:nvPr/>
          </p:nvSpPr>
          <p:spPr>
            <a:xfrm>
              <a:off x="472985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8" name="Google Shape;33838;p15"/>
            <p:cNvSpPr/>
            <p:nvPr/>
          </p:nvSpPr>
          <p:spPr>
            <a:xfrm>
              <a:off x="473135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9" name="Google Shape;33839;p15"/>
            <p:cNvSpPr/>
            <p:nvPr/>
          </p:nvSpPr>
          <p:spPr>
            <a:xfrm>
              <a:off x="4733625" y="5073325"/>
              <a:ext cx="61600" cy="61575"/>
            </a:xfrm>
            <a:custGeom>
              <a:avLst/>
              <a:gdLst/>
              <a:ahLst/>
              <a:cxnLst/>
              <a:rect l="l" t="t" r="r" b="b"/>
              <a:pathLst>
                <a:path w="2464"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0" name="Google Shape;33840;p15"/>
            <p:cNvSpPr/>
            <p:nvPr/>
          </p:nvSpPr>
          <p:spPr>
            <a:xfrm>
              <a:off x="4735150"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1" name="Google Shape;33841;p15"/>
            <p:cNvSpPr/>
            <p:nvPr/>
          </p:nvSpPr>
          <p:spPr>
            <a:xfrm>
              <a:off x="473667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2" name="Google Shape;33842;p15"/>
            <p:cNvSpPr/>
            <p:nvPr/>
          </p:nvSpPr>
          <p:spPr>
            <a:xfrm>
              <a:off x="473820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3" name="Google Shape;33843;p15"/>
            <p:cNvSpPr/>
            <p:nvPr/>
          </p:nvSpPr>
          <p:spPr>
            <a:xfrm>
              <a:off x="474047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4" name="Google Shape;33844;p15"/>
            <p:cNvSpPr/>
            <p:nvPr/>
          </p:nvSpPr>
          <p:spPr>
            <a:xfrm>
              <a:off x="474200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5" name="Google Shape;33845;p15"/>
            <p:cNvSpPr/>
            <p:nvPr/>
          </p:nvSpPr>
          <p:spPr>
            <a:xfrm>
              <a:off x="474352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6" name="Google Shape;33846;p15"/>
            <p:cNvSpPr/>
            <p:nvPr/>
          </p:nvSpPr>
          <p:spPr>
            <a:xfrm>
              <a:off x="474502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7" name="Google Shape;33847;p15"/>
            <p:cNvSpPr/>
            <p:nvPr/>
          </p:nvSpPr>
          <p:spPr>
            <a:xfrm>
              <a:off x="4747325"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8" name="Google Shape;33848;p15"/>
            <p:cNvSpPr/>
            <p:nvPr/>
          </p:nvSpPr>
          <p:spPr>
            <a:xfrm>
              <a:off x="4748825" y="4254900"/>
              <a:ext cx="31200" cy="31200"/>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9" name="Google Shape;33849;p15"/>
            <p:cNvSpPr/>
            <p:nvPr/>
          </p:nvSpPr>
          <p:spPr>
            <a:xfrm>
              <a:off x="4750350"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0" name="Google Shape;33850;p15"/>
            <p:cNvSpPr/>
            <p:nvPr/>
          </p:nvSpPr>
          <p:spPr>
            <a:xfrm>
              <a:off x="4751875" y="4073300"/>
              <a:ext cx="24350" cy="24350"/>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1" name="Google Shape;33851;p15"/>
            <p:cNvSpPr/>
            <p:nvPr/>
          </p:nvSpPr>
          <p:spPr>
            <a:xfrm>
              <a:off x="475340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2" name="Google Shape;33852;p15"/>
            <p:cNvSpPr/>
            <p:nvPr/>
          </p:nvSpPr>
          <p:spPr>
            <a:xfrm>
              <a:off x="475567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3" name="Google Shape;33853;p15"/>
            <p:cNvSpPr/>
            <p:nvPr/>
          </p:nvSpPr>
          <p:spPr>
            <a:xfrm>
              <a:off x="475720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4" name="Google Shape;33854;p15"/>
            <p:cNvSpPr/>
            <p:nvPr/>
          </p:nvSpPr>
          <p:spPr>
            <a:xfrm>
              <a:off x="475872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5" name="Google Shape;33855;p15"/>
            <p:cNvSpPr/>
            <p:nvPr/>
          </p:nvSpPr>
          <p:spPr>
            <a:xfrm>
              <a:off x="476022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6" name="Google Shape;33856;p15"/>
            <p:cNvSpPr/>
            <p:nvPr/>
          </p:nvSpPr>
          <p:spPr>
            <a:xfrm>
              <a:off x="4615850" y="5254925"/>
              <a:ext cx="68425" cy="69175"/>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7" name="Google Shape;33857;p15"/>
            <p:cNvSpPr/>
            <p:nvPr/>
          </p:nvSpPr>
          <p:spPr>
            <a:xfrm>
              <a:off x="461737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8" name="Google Shape;33858;p15"/>
            <p:cNvSpPr/>
            <p:nvPr/>
          </p:nvSpPr>
          <p:spPr>
            <a:xfrm>
              <a:off x="4619650" y="5073325"/>
              <a:ext cx="61575" cy="61575"/>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9" name="Google Shape;33859;p15"/>
            <p:cNvSpPr/>
            <p:nvPr/>
          </p:nvSpPr>
          <p:spPr>
            <a:xfrm>
              <a:off x="462117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0" name="Google Shape;33860;p15"/>
            <p:cNvSpPr/>
            <p:nvPr/>
          </p:nvSpPr>
          <p:spPr>
            <a:xfrm>
              <a:off x="4622700" y="4891700"/>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1" name="Google Shape;33861;p15"/>
            <p:cNvSpPr/>
            <p:nvPr/>
          </p:nvSpPr>
          <p:spPr>
            <a:xfrm>
              <a:off x="4624225" y="4800500"/>
              <a:ext cx="51675" cy="51700"/>
            </a:xfrm>
            <a:custGeom>
              <a:avLst/>
              <a:gdLst/>
              <a:ahLst/>
              <a:cxnLst/>
              <a:rect l="l" t="t" r="r" b="b"/>
              <a:pathLst>
                <a:path w="2067" h="2068" extrusionOk="0">
                  <a:moveTo>
                    <a:pt x="1033" y="1"/>
                  </a:moveTo>
                  <a:cubicBezTo>
                    <a:pt x="486" y="1"/>
                    <a:pt x="0" y="457"/>
                    <a:pt x="0" y="1034"/>
                  </a:cubicBezTo>
                  <a:cubicBezTo>
                    <a:pt x="0" y="1612"/>
                    <a:pt x="486" y="2068"/>
                    <a:pt x="1033" y="2068"/>
                  </a:cubicBezTo>
                  <a:cubicBezTo>
                    <a:pt x="1611" y="2068"/>
                    <a:pt x="2067" y="1612"/>
                    <a:pt x="2067" y="1034"/>
                  </a:cubicBezTo>
                  <a:cubicBezTo>
                    <a:pt x="2067" y="457"/>
                    <a:pt x="1611"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2" name="Google Shape;33862;p15"/>
            <p:cNvSpPr/>
            <p:nvPr/>
          </p:nvSpPr>
          <p:spPr>
            <a:xfrm>
              <a:off x="4626500" y="4710075"/>
              <a:ext cx="47900" cy="47900"/>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3" name="Google Shape;33863;p15"/>
            <p:cNvSpPr/>
            <p:nvPr/>
          </p:nvSpPr>
          <p:spPr>
            <a:xfrm>
              <a:off x="462800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4" name="Google Shape;33864;p15"/>
            <p:cNvSpPr/>
            <p:nvPr/>
          </p:nvSpPr>
          <p:spPr>
            <a:xfrm>
              <a:off x="4629525" y="4527700"/>
              <a:ext cx="41075" cy="41825"/>
            </a:xfrm>
            <a:custGeom>
              <a:avLst/>
              <a:gdLst/>
              <a:ahLst/>
              <a:cxnLst/>
              <a:rect l="l" t="t" r="r" b="b"/>
              <a:pathLst>
                <a:path w="1643" h="1673" extrusionOk="0">
                  <a:moveTo>
                    <a:pt x="821" y="1"/>
                  </a:moveTo>
                  <a:cubicBezTo>
                    <a:pt x="366" y="1"/>
                    <a:pt x="1" y="366"/>
                    <a:pt x="1" y="822"/>
                  </a:cubicBezTo>
                  <a:cubicBezTo>
                    <a:pt x="1" y="1308"/>
                    <a:pt x="366"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5" name="Google Shape;33865;p15"/>
            <p:cNvSpPr/>
            <p:nvPr/>
          </p:nvSpPr>
          <p:spPr>
            <a:xfrm>
              <a:off x="4631050" y="4437275"/>
              <a:ext cx="38025" cy="38025"/>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6" name="Google Shape;33866;p15"/>
            <p:cNvSpPr/>
            <p:nvPr/>
          </p:nvSpPr>
          <p:spPr>
            <a:xfrm>
              <a:off x="4633325"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7" name="Google Shape;33867;p15"/>
            <p:cNvSpPr/>
            <p:nvPr/>
          </p:nvSpPr>
          <p:spPr>
            <a:xfrm>
              <a:off x="4634850" y="4254900"/>
              <a:ext cx="31175" cy="31200"/>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8" name="Google Shape;33868;p15"/>
            <p:cNvSpPr/>
            <p:nvPr/>
          </p:nvSpPr>
          <p:spPr>
            <a:xfrm>
              <a:off x="463637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9" name="Google Shape;33869;p15"/>
            <p:cNvSpPr/>
            <p:nvPr/>
          </p:nvSpPr>
          <p:spPr>
            <a:xfrm>
              <a:off x="4637900" y="4073300"/>
              <a:ext cx="24325" cy="24350"/>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0" name="Google Shape;33870;p15"/>
            <p:cNvSpPr/>
            <p:nvPr/>
          </p:nvSpPr>
          <p:spPr>
            <a:xfrm>
              <a:off x="4639400"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1" name="Google Shape;33871;p15"/>
            <p:cNvSpPr/>
            <p:nvPr/>
          </p:nvSpPr>
          <p:spPr>
            <a:xfrm>
              <a:off x="4641700" y="3891675"/>
              <a:ext cx="17500" cy="17500"/>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2" name="Google Shape;33872;p15"/>
            <p:cNvSpPr/>
            <p:nvPr/>
          </p:nvSpPr>
          <p:spPr>
            <a:xfrm>
              <a:off x="464320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3" name="Google Shape;33873;p15"/>
            <p:cNvSpPr/>
            <p:nvPr/>
          </p:nvSpPr>
          <p:spPr>
            <a:xfrm>
              <a:off x="4644725"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4" name="Google Shape;33874;p15"/>
            <p:cNvSpPr/>
            <p:nvPr/>
          </p:nvSpPr>
          <p:spPr>
            <a:xfrm>
              <a:off x="4646250"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5" name="Google Shape;33875;p15"/>
            <p:cNvSpPr/>
            <p:nvPr/>
          </p:nvSpPr>
          <p:spPr>
            <a:xfrm>
              <a:off x="450187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6" name="Google Shape;33876;p15"/>
            <p:cNvSpPr/>
            <p:nvPr/>
          </p:nvSpPr>
          <p:spPr>
            <a:xfrm>
              <a:off x="450340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7" name="Google Shape;33877;p15"/>
            <p:cNvSpPr/>
            <p:nvPr/>
          </p:nvSpPr>
          <p:spPr>
            <a:xfrm>
              <a:off x="450567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8" name="Google Shape;33878;p15"/>
            <p:cNvSpPr/>
            <p:nvPr/>
          </p:nvSpPr>
          <p:spPr>
            <a:xfrm>
              <a:off x="450720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9" name="Google Shape;33879;p15"/>
            <p:cNvSpPr/>
            <p:nvPr/>
          </p:nvSpPr>
          <p:spPr>
            <a:xfrm>
              <a:off x="450870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0" name="Google Shape;33880;p15"/>
            <p:cNvSpPr/>
            <p:nvPr/>
          </p:nvSpPr>
          <p:spPr>
            <a:xfrm>
              <a:off x="451022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1" name="Google Shape;33881;p15"/>
            <p:cNvSpPr/>
            <p:nvPr/>
          </p:nvSpPr>
          <p:spPr>
            <a:xfrm>
              <a:off x="451250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2" name="Google Shape;33882;p15"/>
            <p:cNvSpPr/>
            <p:nvPr/>
          </p:nvSpPr>
          <p:spPr>
            <a:xfrm>
              <a:off x="4514025"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3" name="Google Shape;33883;p15"/>
            <p:cNvSpPr/>
            <p:nvPr/>
          </p:nvSpPr>
          <p:spPr>
            <a:xfrm>
              <a:off x="451555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4" name="Google Shape;33884;p15"/>
            <p:cNvSpPr/>
            <p:nvPr/>
          </p:nvSpPr>
          <p:spPr>
            <a:xfrm>
              <a:off x="4517075" y="4437275"/>
              <a:ext cx="38000" cy="38025"/>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5" name="Google Shape;33885;p15"/>
            <p:cNvSpPr/>
            <p:nvPr/>
          </p:nvSpPr>
          <p:spPr>
            <a:xfrm>
              <a:off x="4519350"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6" name="Google Shape;33886;p15"/>
            <p:cNvSpPr/>
            <p:nvPr/>
          </p:nvSpPr>
          <p:spPr>
            <a:xfrm>
              <a:off x="452087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7" name="Google Shape;33887;p15"/>
            <p:cNvSpPr/>
            <p:nvPr/>
          </p:nvSpPr>
          <p:spPr>
            <a:xfrm>
              <a:off x="4522375"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8" name="Google Shape;33888;p15"/>
            <p:cNvSpPr/>
            <p:nvPr/>
          </p:nvSpPr>
          <p:spPr>
            <a:xfrm>
              <a:off x="4523900"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9" name="Google Shape;33889;p15"/>
            <p:cNvSpPr/>
            <p:nvPr/>
          </p:nvSpPr>
          <p:spPr>
            <a:xfrm>
              <a:off x="4525425"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0" name="Google Shape;33890;p15"/>
            <p:cNvSpPr/>
            <p:nvPr/>
          </p:nvSpPr>
          <p:spPr>
            <a:xfrm>
              <a:off x="452770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1" name="Google Shape;33891;p15"/>
            <p:cNvSpPr/>
            <p:nvPr/>
          </p:nvSpPr>
          <p:spPr>
            <a:xfrm>
              <a:off x="452922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2" name="Google Shape;33892;p15"/>
            <p:cNvSpPr/>
            <p:nvPr/>
          </p:nvSpPr>
          <p:spPr>
            <a:xfrm>
              <a:off x="4530750" y="3710075"/>
              <a:ext cx="10650" cy="10650"/>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3" name="Google Shape;33893;p15"/>
            <p:cNvSpPr/>
            <p:nvPr/>
          </p:nvSpPr>
          <p:spPr>
            <a:xfrm>
              <a:off x="4532275"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4" name="Google Shape;33894;p15"/>
            <p:cNvSpPr/>
            <p:nvPr/>
          </p:nvSpPr>
          <p:spPr>
            <a:xfrm>
              <a:off x="438787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5" name="Google Shape;33895;p15"/>
            <p:cNvSpPr/>
            <p:nvPr/>
          </p:nvSpPr>
          <p:spPr>
            <a:xfrm>
              <a:off x="438940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6" name="Google Shape;33896;p15"/>
            <p:cNvSpPr/>
            <p:nvPr/>
          </p:nvSpPr>
          <p:spPr>
            <a:xfrm>
              <a:off x="439167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7" name="Google Shape;33897;p15"/>
            <p:cNvSpPr/>
            <p:nvPr/>
          </p:nvSpPr>
          <p:spPr>
            <a:xfrm>
              <a:off x="4393200"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8" name="Google Shape;33898;p15"/>
            <p:cNvSpPr/>
            <p:nvPr/>
          </p:nvSpPr>
          <p:spPr>
            <a:xfrm>
              <a:off x="4394725" y="4891700"/>
              <a:ext cx="54725" cy="54725"/>
            </a:xfrm>
            <a:custGeom>
              <a:avLst/>
              <a:gdLst/>
              <a:ahLst/>
              <a:cxnLst/>
              <a:rect l="l" t="t" r="r" b="b"/>
              <a:pathLst>
                <a:path w="2189"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9" name="Google Shape;33899;p15"/>
            <p:cNvSpPr/>
            <p:nvPr/>
          </p:nvSpPr>
          <p:spPr>
            <a:xfrm>
              <a:off x="439625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0" name="Google Shape;33900;p15"/>
            <p:cNvSpPr/>
            <p:nvPr/>
          </p:nvSpPr>
          <p:spPr>
            <a:xfrm>
              <a:off x="439852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1" name="Google Shape;33901;p15"/>
            <p:cNvSpPr/>
            <p:nvPr/>
          </p:nvSpPr>
          <p:spPr>
            <a:xfrm>
              <a:off x="440005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2" name="Google Shape;33902;p15"/>
            <p:cNvSpPr/>
            <p:nvPr/>
          </p:nvSpPr>
          <p:spPr>
            <a:xfrm>
              <a:off x="440157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3" name="Google Shape;33903;p15"/>
            <p:cNvSpPr/>
            <p:nvPr/>
          </p:nvSpPr>
          <p:spPr>
            <a:xfrm>
              <a:off x="440307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4" name="Google Shape;33904;p15"/>
            <p:cNvSpPr/>
            <p:nvPr/>
          </p:nvSpPr>
          <p:spPr>
            <a:xfrm>
              <a:off x="4405375"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5" name="Google Shape;33905;p15"/>
            <p:cNvSpPr/>
            <p:nvPr/>
          </p:nvSpPr>
          <p:spPr>
            <a:xfrm>
              <a:off x="4406875" y="4254900"/>
              <a:ext cx="31200" cy="31200"/>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6" name="Google Shape;33906;p15"/>
            <p:cNvSpPr/>
            <p:nvPr/>
          </p:nvSpPr>
          <p:spPr>
            <a:xfrm>
              <a:off x="4408400"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7" name="Google Shape;33907;p15"/>
            <p:cNvSpPr/>
            <p:nvPr/>
          </p:nvSpPr>
          <p:spPr>
            <a:xfrm>
              <a:off x="4409925" y="4073300"/>
              <a:ext cx="24350" cy="24350"/>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8" name="Google Shape;33908;p15"/>
            <p:cNvSpPr/>
            <p:nvPr/>
          </p:nvSpPr>
          <p:spPr>
            <a:xfrm>
              <a:off x="441145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9" name="Google Shape;33909;p15"/>
            <p:cNvSpPr/>
            <p:nvPr/>
          </p:nvSpPr>
          <p:spPr>
            <a:xfrm>
              <a:off x="441372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699" y="548"/>
                    <a:pt x="699" y="335"/>
                  </a:cubicBezTo>
                  <a:cubicBezTo>
                    <a:pt x="699"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0" name="Google Shape;33910;p15"/>
            <p:cNvSpPr/>
            <p:nvPr/>
          </p:nvSpPr>
          <p:spPr>
            <a:xfrm>
              <a:off x="441525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1" name="Google Shape;33911;p15"/>
            <p:cNvSpPr/>
            <p:nvPr/>
          </p:nvSpPr>
          <p:spPr>
            <a:xfrm>
              <a:off x="441675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7" y="304"/>
                    <a:pt x="427" y="213"/>
                  </a:cubicBezTo>
                  <a:cubicBezTo>
                    <a:pt x="427"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2" name="Google Shape;33912;p15"/>
            <p:cNvSpPr/>
            <p:nvPr/>
          </p:nvSpPr>
          <p:spPr>
            <a:xfrm>
              <a:off x="441827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3" name="Google Shape;33913;p15"/>
            <p:cNvSpPr/>
            <p:nvPr/>
          </p:nvSpPr>
          <p:spPr>
            <a:xfrm>
              <a:off x="4273900" y="5254925"/>
              <a:ext cx="68425" cy="69175"/>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4" name="Google Shape;33914;p15"/>
            <p:cNvSpPr/>
            <p:nvPr/>
          </p:nvSpPr>
          <p:spPr>
            <a:xfrm>
              <a:off x="427542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5" name="Google Shape;33915;p15"/>
            <p:cNvSpPr/>
            <p:nvPr/>
          </p:nvSpPr>
          <p:spPr>
            <a:xfrm>
              <a:off x="4277700" y="5073325"/>
              <a:ext cx="61575" cy="61575"/>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6" name="Google Shape;33916;p15"/>
            <p:cNvSpPr/>
            <p:nvPr/>
          </p:nvSpPr>
          <p:spPr>
            <a:xfrm>
              <a:off x="427922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7" name="Google Shape;33917;p15"/>
            <p:cNvSpPr/>
            <p:nvPr/>
          </p:nvSpPr>
          <p:spPr>
            <a:xfrm>
              <a:off x="4280750"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8" name="Google Shape;33918;p15"/>
            <p:cNvSpPr/>
            <p:nvPr/>
          </p:nvSpPr>
          <p:spPr>
            <a:xfrm>
              <a:off x="428225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9" name="Google Shape;33919;p15"/>
            <p:cNvSpPr/>
            <p:nvPr/>
          </p:nvSpPr>
          <p:spPr>
            <a:xfrm>
              <a:off x="4284550" y="4710075"/>
              <a:ext cx="47900" cy="47900"/>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0" name="Google Shape;33920;p15"/>
            <p:cNvSpPr/>
            <p:nvPr/>
          </p:nvSpPr>
          <p:spPr>
            <a:xfrm>
              <a:off x="428605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1" name="Google Shape;33921;p15"/>
            <p:cNvSpPr/>
            <p:nvPr/>
          </p:nvSpPr>
          <p:spPr>
            <a:xfrm>
              <a:off x="4287575" y="4527700"/>
              <a:ext cx="41075" cy="41825"/>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2" name="Google Shape;33922;p15"/>
            <p:cNvSpPr/>
            <p:nvPr/>
          </p:nvSpPr>
          <p:spPr>
            <a:xfrm>
              <a:off x="428910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3" name="Google Shape;33923;p15"/>
            <p:cNvSpPr/>
            <p:nvPr/>
          </p:nvSpPr>
          <p:spPr>
            <a:xfrm>
              <a:off x="4291375"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8" y="1064"/>
                    <a:pt x="1368" y="700"/>
                  </a:cubicBezTo>
                  <a:cubicBezTo>
                    <a:pt x="1368"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4" name="Google Shape;33924;p15"/>
            <p:cNvSpPr/>
            <p:nvPr/>
          </p:nvSpPr>
          <p:spPr>
            <a:xfrm>
              <a:off x="429290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5" name="Google Shape;33925;p15"/>
            <p:cNvSpPr/>
            <p:nvPr/>
          </p:nvSpPr>
          <p:spPr>
            <a:xfrm>
              <a:off x="429442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6" name="Google Shape;33926;p15"/>
            <p:cNvSpPr/>
            <p:nvPr/>
          </p:nvSpPr>
          <p:spPr>
            <a:xfrm>
              <a:off x="4295950" y="4073300"/>
              <a:ext cx="24325" cy="24350"/>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7" name="Google Shape;33927;p15"/>
            <p:cNvSpPr/>
            <p:nvPr/>
          </p:nvSpPr>
          <p:spPr>
            <a:xfrm>
              <a:off x="4297450"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8" name="Google Shape;33928;p15"/>
            <p:cNvSpPr/>
            <p:nvPr/>
          </p:nvSpPr>
          <p:spPr>
            <a:xfrm>
              <a:off x="4299750" y="3891675"/>
              <a:ext cx="17500" cy="17500"/>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9" name="Google Shape;33929;p15"/>
            <p:cNvSpPr/>
            <p:nvPr/>
          </p:nvSpPr>
          <p:spPr>
            <a:xfrm>
              <a:off x="430125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0" name="Google Shape;33930;p15"/>
            <p:cNvSpPr/>
            <p:nvPr/>
          </p:nvSpPr>
          <p:spPr>
            <a:xfrm>
              <a:off x="4302775"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1" name="Google Shape;33931;p15"/>
            <p:cNvSpPr/>
            <p:nvPr/>
          </p:nvSpPr>
          <p:spPr>
            <a:xfrm>
              <a:off x="4304300"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2" name="Google Shape;33932;p15"/>
            <p:cNvSpPr/>
            <p:nvPr/>
          </p:nvSpPr>
          <p:spPr>
            <a:xfrm>
              <a:off x="415992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3" name="Google Shape;33933;p15"/>
            <p:cNvSpPr/>
            <p:nvPr/>
          </p:nvSpPr>
          <p:spPr>
            <a:xfrm>
              <a:off x="416145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4" name="Google Shape;33934;p15"/>
            <p:cNvSpPr/>
            <p:nvPr/>
          </p:nvSpPr>
          <p:spPr>
            <a:xfrm>
              <a:off x="416372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5" name="Google Shape;33935;p15"/>
            <p:cNvSpPr/>
            <p:nvPr/>
          </p:nvSpPr>
          <p:spPr>
            <a:xfrm>
              <a:off x="4165225"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6" name="Google Shape;33936;p15"/>
            <p:cNvSpPr/>
            <p:nvPr/>
          </p:nvSpPr>
          <p:spPr>
            <a:xfrm>
              <a:off x="416675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7" name="Google Shape;33937;p15"/>
            <p:cNvSpPr/>
            <p:nvPr/>
          </p:nvSpPr>
          <p:spPr>
            <a:xfrm>
              <a:off x="416827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8" name="Google Shape;33938;p15"/>
            <p:cNvSpPr/>
            <p:nvPr/>
          </p:nvSpPr>
          <p:spPr>
            <a:xfrm>
              <a:off x="417055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9" name="Google Shape;33939;p15"/>
            <p:cNvSpPr/>
            <p:nvPr/>
          </p:nvSpPr>
          <p:spPr>
            <a:xfrm>
              <a:off x="4172075"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0" name="Google Shape;33940;p15"/>
            <p:cNvSpPr/>
            <p:nvPr/>
          </p:nvSpPr>
          <p:spPr>
            <a:xfrm>
              <a:off x="417360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1" name="Google Shape;33941;p15"/>
            <p:cNvSpPr/>
            <p:nvPr/>
          </p:nvSpPr>
          <p:spPr>
            <a:xfrm>
              <a:off x="4175125"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2" name="Google Shape;33942;p15"/>
            <p:cNvSpPr/>
            <p:nvPr/>
          </p:nvSpPr>
          <p:spPr>
            <a:xfrm>
              <a:off x="4177400"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3" name="Google Shape;33943;p15"/>
            <p:cNvSpPr/>
            <p:nvPr/>
          </p:nvSpPr>
          <p:spPr>
            <a:xfrm>
              <a:off x="417892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4" name="Google Shape;33944;p15"/>
            <p:cNvSpPr/>
            <p:nvPr/>
          </p:nvSpPr>
          <p:spPr>
            <a:xfrm>
              <a:off x="4180425"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5" name="Google Shape;33945;p15"/>
            <p:cNvSpPr/>
            <p:nvPr/>
          </p:nvSpPr>
          <p:spPr>
            <a:xfrm>
              <a:off x="4181950"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6" name="Google Shape;33946;p15"/>
            <p:cNvSpPr/>
            <p:nvPr/>
          </p:nvSpPr>
          <p:spPr>
            <a:xfrm>
              <a:off x="418347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7" name="Google Shape;33947;p15"/>
            <p:cNvSpPr/>
            <p:nvPr/>
          </p:nvSpPr>
          <p:spPr>
            <a:xfrm>
              <a:off x="418575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8" name="Google Shape;33948;p15"/>
            <p:cNvSpPr/>
            <p:nvPr/>
          </p:nvSpPr>
          <p:spPr>
            <a:xfrm>
              <a:off x="418727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9" name="Google Shape;33949;p15"/>
            <p:cNvSpPr/>
            <p:nvPr/>
          </p:nvSpPr>
          <p:spPr>
            <a:xfrm>
              <a:off x="418880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0" name="Google Shape;33950;p15"/>
            <p:cNvSpPr/>
            <p:nvPr/>
          </p:nvSpPr>
          <p:spPr>
            <a:xfrm>
              <a:off x="4190325" y="3618875"/>
              <a:ext cx="7600" cy="6875"/>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1" name="Google Shape;33951;p15"/>
            <p:cNvSpPr/>
            <p:nvPr/>
          </p:nvSpPr>
          <p:spPr>
            <a:xfrm>
              <a:off x="404592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2" name="Google Shape;33952;p15"/>
            <p:cNvSpPr/>
            <p:nvPr/>
          </p:nvSpPr>
          <p:spPr>
            <a:xfrm>
              <a:off x="404745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3" name="Google Shape;33953;p15"/>
            <p:cNvSpPr/>
            <p:nvPr/>
          </p:nvSpPr>
          <p:spPr>
            <a:xfrm>
              <a:off x="404972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4" name="Google Shape;33954;p15"/>
            <p:cNvSpPr/>
            <p:nvPr/>
          </p:nvSpPr>
          <p:spPr>
            <a:xfrm>
              <a:off x="4051250"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5" name="Google Shape;33955;p15"/>
            <p:cNvSpPr/>
            <p:nvPr/>
          </p:nvSpPr>
          <p:spPr>
            <a:xfrm>
              <a:off x="4052775"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6" name="Google Shape;33956;p15"/>
            <p:cNvSpPr/>
            <p:nvPr/>
          </p:nvSpPr>
          <p:spPr>
            <a:xfrm>
              <a:off x="405430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7" name="Google Shape;33957;p15"/>
            <p:cNvSpPr/>
            <p:nvPr/>
          </p:nvSpPr>
          <p:spPr>
            <a:xfrm>
              <a:off x="405657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8" name="Google Shape;33958;p15"/>
            <p:cNvSpPr/>
            <p:nvPr/>
          </p:nvSpPr>
          <p:spPr>
            <a:xfrm>
              <a:off x="405810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9" name="Google Shape;33959;p15"/>
            <p:cNvSpPr/>
            <p:nvPr/>
          </p:nvSpPr>
          <p:spPr>
            <a:xfrm>
              <a:off x="4059600"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0" name="Google Shape;33960;p15"/>
            <p:cNvSpPr/>
            <p:nvPr/>
          </p:nvSpPr>
          <p:spPr>
            <a:xfrm>
              <a:off x="406112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1" name="Google Shape;33961;p15"/>
            <p:cNvSpPr/>
            <p:nvPr/>
          </p:nvSpPr>
          <p:spPr>
            <a:xfrm>
              <a:off x="4063400"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2" name="Google Shape;33962;p15"/>
            <p:cNvSpPr/>
            <p:nvPr/>
          </p:nvSpPr>
          <p:spPr>
            <a:xfrm>
              <a:off x="4064925"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3" name="Google Shape;33963;p15"/>
            <p:cNvSpPr/>
            <p:nvPr/>
          </p:nvSpPr>
          <p:spPr>
            <a:xfrm>
              <a:off x="4066450"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4" name="Google Shape;33964;p15"/>
            <p:cNvSpPr/>
            <p:nvPr/>
          </p:nvSpPr>
          <p:spPr>
            <a:xfrm>
              <a:off x="4067975"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5" name="Google Shape;33965;p15"/>
            <p:cNvSpPr/>
            <p:nvPr/>
          </p:nvSpPr>
          <p:spPr>
            <a:xfrm>
              <a:off x="406950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6" name="Google Shape;33966;p15"/>
            <p:cNvSpPr/>
            <p:nvPr/>
          </p:nvSpPr>
          <p:spPr>
            <a:xfrm>
              <a:off x="407177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7" name="Google Shape;33967;p15"/>
            <p:cNvSpPr/>
            <p:nvPr/>
          </p:nvSpPr>
          <p:spPr>
            <a:xfrm>
              <a:off x="407330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8" name="Google Shape;33968;p15"/>
            <p:cNvSpPr/>
            <p:nvPr/>
          </p:nvSpPr>
          <p:spPr>
            <a:xfrm>
              <a:off x="407480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9" name="Google Shape;33969;p15"/>
            <p:cNvSpPr/>
            <p:nvPr/>
          </p:nvSpPr>
          <p:spPr>
            <a:xfrm>
              <a:off x="407632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0" name="Google Shape;33970;p15"/>
            <p:cNvSpPr/>
            <p:nvPr/>
          </p:nvSpPr>
          <p:spPr>
            <a:xfrm>
              <a:off x="3931950" y="5254925"/>
              <a:ext cx="68425" cy="69175"/>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1" name="Google Shape;33971;p15"/>
            <p:cNvSpPr/>
            <p:nvPr/>
          </p:nvSpPr>
          <p:spPr>
            <a:xfrm>
              <a:off x="393347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2" name="Google Shape;33972;p15"/>
            <p:cNvSpPr/>
            <p:nvPr/>
          </p:nvSpPr>
          <p:spPr>
            <a:xfrm>
              <a:off x="3935750" y="5073325"/>
              <a:ext cx="61575" cy="61575"/>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3" name="Google Shape;33973;p15"/>
            <p:cNvSpPr/>
            <p:nvPr/>
          </p:nvSpPr>
          <p:spPr>
            <a:xfrm>
              <a:off x="393727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4" name="Google Shape;33974;p15"/>
            <p:cNvSpPr/>
            <p:nvPr/>
          </p:nvSpPr>
          <p:spPr>
            <a:xfrm>
              <a:off x="3938800"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5" name="Google Shape;33975;p15"/>
            <p:cNvSpPr/>
            <p:nvPr/>
          </p:nvSpPr>
          <p:spPr>
            <a:xfrm>
              <a:off x="394030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6" name="Google Shape;33976;p15"/>
            <p:cNvSpPr/>
            <p:nvPr/>
          </p:nvSpPr>
          <p:spPr>
            <a:xfrm>
              <a:off x="3942600" y="4710075"/>
              <a:ext cx="47875" cy="47900"/>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7" name="Google Shape;33977;p15"/>
            <p:cNvSpPr/>
            <p:nvPr/>
          </p:nvSpPr>
          <p:spPr>
            <a:xfrm>
              <a:off x="394410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8" name="Google Shape;33978;p15"/>
            <p:cNvSpPr/>
            <p:nvPr/>
          </p:nvSpPr>
          <p:spPr>
            <a:xfrm>
              <a:off x="3945625"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9" name="Google Shape;33979;p15"/>
            <p:cNvSpPr/>
            <p:nvPr/>
          </p:nvSpPr>
          <p:spPr>
            <a:xfrm>
              <a:off x="394715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0" name="Google Shape;33980;p15"/>
            <p:cNvSpPr/>
            <p:nvPr/>
          </p:nvSpPr>
          <p:spPr>
            <a:xfrm>
              <a:off x="3949425"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1" name="Google Shape;33981;p15"/>
            <p:cNvSpPr/>
            <p:nvPr/>
          </p:nvSpPr>
          <p:spPr>
            <a:xfrm>
              <a:off x="395095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2" name="Google Shape;33982;p15"/>
            <p:cNvSpPr/>
            <p:nvPr/>
          </p:nvSpPr>
          <p:spPr>
            <a:xfrm>
              <a:off x="395247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3" name="Google Shape;33983;p15"/>
            <p:cNvSpPr/>
            <p:nvPr/>
          </p:nvSpPr>
          <p:spPr>
            <a:xfrm>
              <a:off x="3953975"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4" name="Google Shape;33984;p15"/>
            <p:cNvSpPr/>
            <p:nvPr/>
          </p:nvSpPr>
          <p:spPr>
            <a:xfrm>
              <a:off x="3955500"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5" name="Google Shape;33985;p15"/>
            <p:cNvSpPr/>
            <p:nvPr/>
          </p:nvSpPr>
          <p:spPr>
            <a:xfrm>
              <a:off x="3957775" y="3891675"/>
              <a:ext cx="17525" cy="17500"/>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6" name="Google Shape;33986;p15"/>
            <p:cNvSpPr/>
            <p:nvPr/>
          </p:nvSpPr>
          <p:spPr>
            <a:xfrm>
              <a:off x="395930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7" name="Google Shape;33987;p15"/>
            <p:cNvSpPr/>
            <p:nvPr/>
          </p:nvSpPr>
          <p:spPr>
            <a:xfrm>
              <a:off x="3960825"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8" name="Google Shape;33988;p15"/>
            <p:cNvSpPr/>
            <p:nvPr/>
          </p:nvSpPr>
          <p:spPr>
            <a:xfrm>
              <a:off x="3962350"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9" name="Google Shape;33989;p15"/>
            <p:cNvSpPr/>
            <p:nvPr/>
          </p:nvSpPr>
          <p:spPr>
            <a:xfrm>
              <a:off x="381797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0" name="Google Shape;33990;p15"/>
            <p:cNvSpPr/>
            <p:nvPr/>
          </p:nvSpPr>
          <p:spPr>
            <a:xfrm>
              <a:off x="381947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1" name="Google Shape;33991;p15"/>
            <p:cNvSpPr/>
            <p:nvPr/>
          </p:nvSpPr>
          <p:spPr>
            <a:xfrm>
              <a:off x="382177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2" name="Google Shape;33992;p15"/>
            <p:cNvSpPr/>
            <p:nvPr/>
          </p:nvSpPr>
          <p:spPr>
            <a:xfrm>
              <a:off x="3823275"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3" name="Google Shape;33993;p15"/>
            <p:cNvSpPr/>
            <p:nvPr/>
          </p:nvSpPr>
          <p:spPr>
            <a:xfrm>
              <a:off x="382480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4" name="Google Shape;33994;p15"/>
            <p:cNvSpPr/>
            <p:nvPr/>
          </p:nvSpPr>
          <p:spPr>
            <a:xfrm>
              <a:off x="382632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5" name="Google Shape;33995;p15"/>
            <p:cNvSpPr/>
            <p:nvPr/>
          </p:nvSpPr>
          <p:spPr>
            <a:xfrm>
              <a:off x="382860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6" name="Google Shape;33996;p15"/>
            <p:cNvSpPr/>
            <p:nvPr/>
          </p:nvSpPr>
          <p:spPr>
            <a:xfrm>
              <a:off x="3830125"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7" name="Google Shape;33997;p15"/>
            <p:cNvSpPr/>
            <p:nvPr/>
          </p:nvSpPr>
          <p:spPr>
            <a:xfrm>
              <a:off x="383165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8" name="Google Shape;33998;p15"/>
            <p:cNvSpPr/>
            <p:nvPr/>
          </p:nvSpPr>
          <p:spPr>
            <a:xfrm>
              <a:off x="3833175"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9" name="Google Shape;33999;p15"/>
            <p:cNvSpPr/>
            <p:nvPr/>
          </p:nvSpPr>
          <p:spPr>
            <a:xfrm>
              <a:off x="3835450"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0" name="Google Shape;34000;p15"/>
            <p:cNvSpPr/>
            <p:nvPr/>
          </p:nvSpPr>
          <p:spPr>
            <a:xfrm>
              <a:off x="383697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1" name="Google Shape;34001;p15"/>
            <p:cNvSpPr/>
            <p:nvPr/>
          </p:nvSpPr>
          <p:spPr>
            <a:xfrm>
              <a:off x="3838475"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2" name="Google Shape;34002;p15"/>
            <p:cNvSpPr/>
            <p:nvPr/>
          </p:nvSpPr>
          <p:spPr>
            <a:xfrm>
              <a:off x="3840000"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3" name="Google Shape;34003;p15"/>
            <p:cNvSpPr/>
            <p:nvPr/>
          </p:nvSpPr>
          <p:spPr>
            <a:xfrm>
              <a:off x="384152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4" name="Google Shape;34004;p15"/>
            <p:cNvSpPr/>
            <p:nvPr/>
          </p:nvSpPr>
          <p:spPr>
            <a:xfrm>
              <a:off x="384380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5" name="Google Shape;34005;p15"/>
            <p:cNvSpPr/>
            <p:nvPr/>
          </p:nvSpPr>
          <p:spPr>
            <a:xfrm>
              <a:off x="384532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6" name="Google Shape;34006;p15"/>
            <p:cNvSpPr/>
            <p:nvPr/>
          </p:nvSpPr>
          <p:spPr>
            <a:xfrm>
              <a:off x="384685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7" name="Google Shape;34007;p15"/>
            <p:cNvSpPr/>
            <p:nvPr/>
          </p:nvSpPr>
          <p:spPr>
            <a:xfrm>
              <a:off x="384835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8" name="Google Shape;34008;p15"/>
            <p:cNvSpPr/>
            <p:nvPr/>
          </p:nvSpPr>
          <p:spPr>
            <a:xfrm>
              <a:off x="370397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9" name="Google Shape;34009;p15"/>
            <p:cNvSpPr/>
            <p:nvPr/>
          </p:nvSpPr>
          <p:spPr>
            <a:xfrm>
              <a:off x="370550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0" name="Google Shape;34010;p15"/>
            <p:cNvSpPr/>
            <p:nvPr/>
          </p:nvSpPr>
          <p:spPr>
            <a:xfrm>
              <a:off x="370777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1" name="Google Shape;34011;p15"/>
            <p:cNvSpPr/>
            <p:nvPr/>
          </p:nvSpPr>
          <p:spPr>
            <a:xfrm>
              <a:off x="3709300"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2" name="Google Shape;34012;p15"/>
            <p:cNvSpPr/>
            <p:nvPr/>
          </p:nvSpPr>
          <p:spPr>
            <a:xfrm>
              <a:off x="3710825"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3" name="Google Shape;34013;p15"/>
            <p:cNvSpPr/>
            <p:nvPr/>
          </p:nvSpPr>
          <p:spPr>
            <a:xfrm>
              <a:off x="3712350" y="4800500"/>
              <a:ext cx="51700" cy="51700"/>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4" name="Google Shape;34014;p15"/>
            <p:cNvSpPr/>
            <p:nvPr/>
          </p:nvSpPr>
          <p:spPr>
            <a:xfrm>
              <a:off x="371462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5" name="Google Shape;34015;p15"/>
            <p:cNvSpPr/>
            <p:nvPr/>
          </p:nvSpPr>
          <p:spPr>
            <a:xfrm>
              <a:off x="371615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6" name="Google Shape;34016;p15"/>
            <p:cNvSpPr/>
            <p:nvPr/>
          </p:nvSpPr>
          <p:spPr>
            <a:xfrm>
              <a:off x="3717650"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7" name="Google Shape;34017;p15"/>
            <p:cNvSpPr/>
            <p:nvPr/>
          </p:nvSpPr>
          <p:spPr>
            <a:xfrm>
              <a:off x="371917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8" name="Google Shape;34018;p15"/>
            <p:cNvSpPr/>
            <p:nvPr/>
          </p:nvSpPr>
          <p:spPr>
            <a:xfrm>
              <a:off x="3721450"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9" name="Google Shape;34019;p15"/>
            <p:cNvSpPr/>
            <p:nvPr/>
          </p:nvSpPr>
          <p:spPr>
            <a:xfrm>
              <a:off x="3722975"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0" name="Google Shape;34020;p15"/>
            <p:cNvSpPr/>
            <p:nvPr/>
          </p:nvSpPr>
          <p:spPr>
            <a:xfrm>
              <a:off x="3724500" y="4164475"/>
              <a:ext cx="27375" cy="27400"/>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1" name="Google Shape;34021;p15"/>
            <p:cNvSpPr/>
            <p:nvPr/>
          </p:nvSpPr>
          <p:spPr>
            <a:xfrm>
              <a:off x="3726025"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2" name="Google Shape;34022;p15"/>
            <p:cNvSpPr/>
            <p:nvPr/>
          </p:nvSpPr>
          <p:spPr>
            <a:xfrm>
              <a:off x="372755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3" name="Google Shape;34023;p15"/>
            <p:cNvSpPr/>
            <p:nvPr/>
          </p:nvSpPr>
          <p:spPr>
            <a:xfrm>
              <a:off x="372982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4" name="Google Shape;34024;p15"/>
            <p:cNvSpPr/>
            <p:nvPr/>
          </p:nvSpPr>
          <p:spPr>
            <a:xfrm>
              <a:off x="373135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5" name="Google Shape;34025;p15"/>
            <p:cNvSpPr/>
            <p:nvPr/>
          </p:nvSpPr>
          <p:spPr>
            <a:xfrm>
              <a:off x="373285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6" name="Google Shape;34026;p15"/>
            <p:cNvSpPr/>
            <p:nvPr/>
          </p:nvSpPr>
          <p:spPr>
            <a:xfrm>
              <a:off x="373437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7" name="Google Shape;34027;p15"/>
            <p:cNvSpPr/>
            <p:nvPr/>
          </p:nvSpPr>
          <p:spPr>
            <a:xfrm>
              <a:off x="3590000" y="5254925"/>
              <a:ext cx="68425" cy="69175"/>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8" name="Google Shape;34028;p15"/>
            <p:cNvSpPr/>
            <p:nvPr/>
          </p:nvSpPr>
          <p:spPr>
            <a:xfrm>
              <a:off x="359152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9" name="Google Shape;34029;p15"/>
            <p:cNvSpPr/>
            <p:nvPr/>
          </p:nvSpPr>
          <p:spPr>
            <a:xfrm>
              <a:off x="3593800" y="5073325"/>
              <a:ext cx="61575" cy="61575"/>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0" name="Google Shape;34030;p15"/>
            <p:cNvSpPr/>
            <p:nvPr/>
          </p:nvSpPr>
          <p:spPr>
            <a:xfrm>
              <a:off x="359532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1" name="Google Shape;34031;p15"/>
            <p:cNvSpPr/>
            <p:nvPr/>
          </p:nvSpPr>
          <p:spPr>
            <a:xfrm>
              <a:off x="3596850"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2" name="Google Shape;34032;p15"/>
            <p:cNvSpPr/>
            <p:nvPr/>
          </p:nvSpPr>
          <p:spPr>
            <a:xfrm>
              <a:off x="359835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3" name="Google Shape;34033;p15"/>
            <p:cNvSpPr/>
            <p:nvPr/>
          </p:nvSpPr>
          <p:spPr>
            <a:xfrm>
              <a:off x="3600625" y="4710075"/>
              <a:ext cx="47900" cy="47900"/>
            </a:xfrm>
            <a:custGeom>
              <a:avLst/>
              <a:gdLst/>
              <a:ahLst/>
              <a:cxnLst/>
              <a:rect l="l" t="t" r="r" b="b"/>
              <a:pathLst>
                <a:path w="1916" h="1916" extrusionOk="0">
                  <a:moveTo>
                    <a:pt x="943" y="1"/>
                  </a:moveTo>
                  <a:cubicBezTo>
                    <a:pt x="427" y="1"/>
                    <a:pt x="1" y="426"/>
                    <a:pt x="1" y="943"/>
                  </a:cubicBezTo>
                  <a:cubicBezTo>
                    <a:pt x="1" y="1490"/>
                    <a:pt x="427"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4" name="Google Shape;34034;p15"/>
            <p:cNvSpPr/>
            <p:nvPr/>
          </p:nvSpPr>
          <p:spPr>
            <a:xfrm>
              <a:off x="360215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5" name="Google Shape;34035;p15"/>
            <p:cNvSpPr/>
            <p:nvPr/>
          </p:nvSpPr>
          <p:spPr>
            <a:xfrm>
              <a:off x="3603675"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6" name="Google Shape;34036;p15"/>
            <p:cNvSpPr/>
            <p:nvPr/>
          </p:nvSpPr>
          <p:spPr>
            <a:xfrm>
              <a:off x="360520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7" name="Google Shape;34037;p15"/>
            <p:cNvSpPr/>
            <p:nvPr/>
          </p:nvSpPr>
          <p:spPr>
            <a:xfrm>
              <a:off x="3607475"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8" name="Google Shape;34038;p15"/>
            <p:cNvSpPr/>
            <p:nvPr/>
          </p:nvSpPr>
          <p:spPr>
            <a:xfrm>
              <a:off x="360900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9" name="Google Shape;34039;p15"/>
            <p:cNvSpPr/>
            <p:nvPr/>
          </p:nvSpPr>
          <p:spPr>
            <a:xfrm>
              <a:off x="361052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0" name="Google Shape;34040;p15"/>
            <p:cNvSpPr/>
            <p:nvPr/>
          </p:nvSpPr>
          <p:spPr>
            <a:xfrm>
              <a:off x="3612025"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1" name="Google Shape;34041;p15"/>
            <p:cNvSpPr/>
            <p:nvPr/>
          </p:nvSpPr>
          <p:spPr>
            <a:xfrm>
              <a:off x="3613550"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2" name="Google Shape;34042;p15"/>
            <p:cNvSpPr/>
            <p:nvPr/>
          </p:nvSpPr>
          <p:spPr>
            <a:xfrm>
              <a:off x="361582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3" name="Google Shape;34043;p15"/>
            <p:cNvSpPr/>
            <p:nvPr/>
          </p:nvSpPr>
          <p:spPr>
            <a:xfrm>
              <a:off x="361735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4" name="Google Shape;34044;p15"/>
            <p:cNvSpPr/>
            <p:nvPr/>
          </p:nvSpPr>
          <p:spPr>
            <a:xfrm>
              <a:off x="3618875" y="3710075"/>
              <a:ext cx="10675" cy="10650"/>
            </a:xfrm>
            <a:custGeom>
              <a:avLst/>
              <a:gdLst/>
              <a:ahLst/>
              <a:cxnLst/>
              <a:rect l="l" t="t" r="r" b="b"/>
              <a:pathLst>
                <a:path w="427"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5" name="Google Shape;34045;p15"/>
            <p:cNvSpPr/>
            <p:nvPr/>
          </p:nvSpPr>
          <p:spPr>
            <a:xfrm>
              <a:off x="3620400"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6" name="Google Shape;34046;p15"/>
            <p:cNvSpPr/>
            <p:nvPr/>
          </p:nvSpPr>
          <p:spPr>
            <a:xfrm>
              <a:off x="347602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7" name="Google Shape;34047;p15"/>
            <p:cNvSpPr/>
            <p:nvPr/>
          </p:nvSpPr>
          <p:spPr>
            <a:xfrm>
              <a:off x="347752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8" name="Google Shape;34048;p15"/>
            <p:cNvSpPr/>
            <p:nvPr/>
          </p:nvSpPr>
          <p:spPr>
            <a:xfrm>
              <a:off x="347982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9" name="Google Shape;34049;p15"/>
            <p:cNvSpPr/>
            <p:nvPr/>
          </p:nvSpPr>
          <p:spPr>
            <a:xfrm>
              <a:off x="3481325"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0" name="Google Shape;34050;p15"/>
            <p:cNvSpPr/>
            <p:nvPr/>
          </p:nvSpPr>
          <p:spPr>
            <a:xfrm>
              <a:off x="348285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1" name="Google Shape;34051;p15"/>
            <p:cNvSpPr/>
            <p:nvPr/>
          </p:nvSpPr>
          <p:spPr>
            <a:xfrm>
              <a:off x="348437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2" name="Google Shape;34052;p15"/>
            <p:cNvSpPr/>
            <p:nvPr/>
          </p:nvSpPr>
          <p:spPr>
            <a:xfrm>
              <a:off x="348665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3" name="Google Shape;34053;p15"/>
            <p:cNvSpPr/>
            <p:nvPr/>
          </p:nvSpPr>
          <p:spPr>
            <a:xfrm>
              <a:off x="3488175"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4" name="Google Shape;34054;p15"/>
            <p:cNvSpPr/>
            <p:nvPr/>
          </p:nvSpPr>
          <p:spPr>
            <a:xfrm>
              <a:off x="348970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5" name="Google Shape;34055;p15"/>
            <p:cNvSpPr/>
            <p:nvPr/>
          </p:nvSpPr>
          <p:spPr>
            <a:xfrm>
              <a:off x="3491225"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6" name="Google Shape;34056;p15"/>
            <p:cNvSpPr/>
            <p:nvPr/>
          </p:nvSpPr>
          <p:spPr>
            <a:xfrm>
              <a:off x="3493500"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7" name="Google Shape;34057;p15"/>
            <p:cNvSpPr/>
            <p:nvPr/>
          </p:nvSpPr>
          <p:spPr>
            <a:xfrm>
              <a:off x="3495000" y="4254900"/>
              <a:ext cx="31200" cy="31200"/>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8" name="Google Shape;34058;p15"/>
            <p:cNvSpPr/>
            <p:nvPr/>
          </p:nvSpPr>
          <p:spPr>
            <a:xfrm>
              <a:off x="3496525"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9" name="Google Shape;34059;p15"/>
            <p:cNvSpPr/>
            <p:nvPr/>
          </p:nvSpPr>
          <p:spPr>
            <a:xfrm>
              <a:off x="3498050"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0" name="Google Shape;34060;p15"/>
            <p:cNvSpPr/>
            <p:nvPr/>
          </p:nvSpPr>
          <p:spPr>
            <a:xfrm>
              <a:off x="349957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1" name="Google Shape;34061;p15"/>
            <p:cNvSpPr/>
            <p:nvPr/>
          </p:nvSpPr>
          <p:spPr>
            <a:xfrm>
              <a:off x="350185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2" name="Google Shape;34062;p15"/>
            <p:cNvSpPr/>
            <p:nvPr/>
          </p:nvSpPr>
          <p:spPr>
            <a:xfrm>
              <a:off x="350337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3" name="Google Shape;34063;p15"/>
            <p:cNvSpPr/>
            <p:nvPr/>
          </p:nvSpPr>
          <p:spPr>
            <a:xfrm>
              <a:off x="350490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4" name="Google Shape;34064;p15"/>
            <p:cNvSpPr/>
            <p:nvPr/>
          </p:nvSpPr>
          <p:spPr>
            <a:xfrm>
              <a:off x="350640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5" name="Google Shape;34065;p15"/>
            <p:cNvSpPr/>
            <p:nvPr/>
          </p:nvSpPr>
          <p:spPr>
            <a:xfrm>
              <a:off x="336202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6" name="Google Shape;34066;p15"/>
            <p:cNvSpPr/>
            <p:nvPr/>
          </p:nvSpPr>
          <p:spPr>
            <a:xfrm>
              <a:off x="3363550" y="5164500"/>
              <a:ext cx="65375" cy="65375"/>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7" name="Google Shape;34067;p15"/>
            <p:cNvSpPr/>
            <p:nvPr/>
          </p:nvSpPr>
          <p:spPr>
            <a:xfrm>
              <a:off x="336582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8" name="Google Shape;34068;p15"/>
            <p:cNvSpPr/>
            <p:nvPr/>
          </p:nvSpPr>
          <p:spPr>
            <a:xfrm>
              <a:off x="3367350" y="4982875"/>
              <a:ext cx="58525" cy="57775"/>
            </a:xfrm>
            <a:custGeom>
              <a:avLst/>
              <a:gdLst/>
              <a:ahLst/>
              <a:cxnLst/>
              <a:rect l="l" t="t" r="r" b="b"/>
              <a:pathLst>
                <a:path w="2341"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9" name="Google Shape;34069;p15"/>
            <p:cNvSpPr/>
            <p:nvPr/>
          </p:nvSpPr>
          <p:spPr>
            <a:xfrm>
              <a:off x="3368875"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0" name="Google Shape;34070;p15"/>
            <p:cNvSpPr/>
            <p:nvPr/>
          </p:nvSpPr>
          <p:spPr>
            <a:xfrm>
              <a:off x="3370400" y="4800500"/>
              <a:ext cx="51675" cy="51700"/>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1" name="Google Shape;34071;p15"/>
            <p:cNvSpPr/>
            <p:nvPr/>
          </p:nvSpPr>
          <p:spPr>
            <a:xfrm>
              <a:off x="337267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2" name="Google Shape;34072;p15"/>
            <p:cNvSpPr/>
            <p:nvPr/>
          </p:nvSpPr>
          <p:spPr>
            <a:xfrm>
              <a:off x="337420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3" name="Google Shape;34073;p15"/>
            <p:cNvSpPr/>
            <p:nvPr/>
          </p:nvSpPr>
          <p:spPr>
            <a:xfrm>
              <a:off x="3375700"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4" name="Google Shape;34074;p15"/>
            <p:cNvSpPr/>
            <p:nvPr/>
          </p:nvSpPr>
          <p:spPr>
            <a:xfrm>
              <a:off x="337722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5" name="Google Shape;34075;p15"/>
            <p:cNvSpPr/>
            <p:nvPr/>
          </p:nvSpPr>
          <p:spPr>
            <a:xfrm>
              <a:off x="3379500"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6" name="Google Shape;34076;p15"/>
            <p:cNvSpPr/>
            <p:nvPr/>
          </p:nvSpPr>
          <p:spPr>
            <a:xfrm>
              <a:off x="3381025"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7" name="Google Shape;34077;p15"/>
            <p:cNvSpPr/>
            <p:nvPr/>
          </p:nvSpPr>
          <p:spPr>
            <a:xfrm>
              <a:off x="3382550" y="4164475"/>
              <a:ext cx="27375" cy="27400"/>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8" name="Google Shape;34078;p15"/>
            <p:cNvSpPr/>
            <p:nvPr/>
          </p:nvSpPr>
          <p:spPr>
            <a:xfrm>
              <a:off x="3384075"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9" name="Google Shape;34079;p15"/>
            <p:cNvSpPr/>
            <p:nvPr/>
          </p:nvSpPr>
          <p:spPr>
            <a:xfrm>
              <a:off x="338560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0" name="Google Shape;34080;p15"/>
            <p:cNvSpPr/>
            <p:nvPr/>
          </p:nvSpPr>
          <p:spPr>
            <a:xfrm>
              <a:off x="338787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1" name="Google Shape;34081;p15"/>
            <p:cNvSpPr/>
            <p:nvPr/>
          </p:nvSpPr>
          <p:spPr>
            <a:xfrm>
              <a:off x="3389375" y="3800500"/>
              <a:ext cx="14475" cy="14450"/>
            </a:xfrm>
            <a:custGeom>
              <a:avLst/>
              <a:gdLst/>
              <a:ahLst/>
              <a:cxnLst/>
              <a:rect l="l" t="t" r="r" b="b"/>
              <a:pathLst>
                <a:path w="579" h="578" extrusionOk="0">
                  <a:moveTo>
                    <a:pt x="275" y="0"/>
                  </a:moveTo>
                  <a:cubicBezTo>
                    <a:pt x="123" y="0"/>
                    <a:pt x="1" y="122"/>
                    <a:pt x="1" y="274"/>
                  </a:cubicBezTo>
                  <a:cubicBezTo>
                    <a:pt x="1" y="456"/>
                    <a:pt x="123" y="578"/>
                    <a:pt x="275" y="578"/>
                  </a:cubicBezTo>
                  <a:cubicBezTo>
                    <a:pt x="427" y="578"/>
                    <a:pt x="579" y="456"/>
                    <a:pt x="579" y="274"/>
                  </a:cubicBezTo>
                  <a:cubicBezTo>
                    <a:pt x="579" y="122"/>
                    <a:pt x="427"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2" name="Google Shape;34082;p15"/>
            <p:cNvSpPr/>
            <p:nvPr/>
          </p:nvSpPr>
          <p:spPr>
            <a:xfrm>
              <a:off x="339090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3" name="Google Shape;34083;p15"/>
            <p:cNvSpPr/>
            <p:nvPr/>
          </p:nvSpPr>
          <p:spPr>
            <a:xfrm>
              <a:off x="339242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4" name="Google Shape;34084;p15"/>
            <p:cNvSpPr/>
            <p:nvPr/>
          </p:nvSpPr>
          <p:spPr>
            <a:xfrm>
              <a:off x="324805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5" name="Google Shape;34085;p15"/>
            <p:cNvSpPr/>
            <p:nvPr/>
          </p:nvSpPr>
          <p:spPr>
            <a:xfrm>
              <a:off x="324957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6" name="Google Shape;34086;p15"/>
            <p:cNvSpPr/>
            <p:nvPr/>
          </p:nvSpPr>
          <p:spPr>
            <a:xfrm>
              <a:off x="325185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7" name="Google Shape;34087;p15"/>
            <p:cNvSpPr/>
            <p:nvPr/>
          </p:nvSpPr>
          <p:spPr>
            <a:xfrm>
              <a:off x="325337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8" name="Google Shape;34088;p15"/>
            <p:cNvSpPr/>
            <p:nvPr/>
          </p:nvSpPr>
          <p:spPr>
            <a:xfrm>
              <a:off x="325487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9" name="Google Shape;34089;p15"/>
            <p:cNvSpPr/>
            <p:nvPr/>
          </p:nvSpPr>
          <p:spPr>
            <a:xfrm>
              <a:off x="325640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0" name="Google Shape;34090;p15"/>
            <p:cNvSpPr/>
            <p:nvPr/>
          </p:nvSpPr>
          <p:spPr>
            <a:xfrm>
              <a:off x="325867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1" name="Google Shape;34091;p15"/>
            <p:cNvSpPr/>
            <p:nvPr/>
          </p:nvSpPr>
          <p:spPr>
            <a:xfrm>
              <a:off x="326020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2" name="Google Shape;34092;p15"/>
            <p:cNvSpPr/>
            <p:nvPr/>
          </p:nvSpPr>
          <p:spPr>
            <a:xfrm>
              <a:off x="3261725"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3" name="Google Shape;34093;p15"/>
            <p:cNvSpPr/>
            <p:nvPr/>
          </p:nvSpPr>
          <p:spPr>
            <a:xfrm>
              <a:off x="326325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4" name="Google Shape;34094;p15"/>
            <p:cNvSpPr/>
            <p:nvPr/>
          </p:nvSpPr>
          <p:spPr>
            <a:xfrm>
              <a:off x="3265525"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5" name="Google Shape;34095;p15"/>
            <p:cNvSpPr/>
            <p:nvPr/>
          </p:nvSpPr>
          <p:spPr>
            <a:xfrm>
              <a:off x="326705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6" name="Google Shape;34096;p15"/>
            <p:cNvSpPr/>
            <p:nvPr/>
          </p:nvSpPr>
          <p:spPr>
            <a:xfrm>
              <a:off x="326857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7" name="Google Shape;34097;p15"/>
            <p:cNvSpPr/>
            <p:nvPr/>
          </p:nvSpPr>
          <p:spPr>
            <a:xfrm>
              <a:off x="3270075"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8" name="Google Shape;34098;p15"/>
            <p:cNvSpPr/>
            <p:nvPr/>
          </p:nvSpPr>
          <p:spPr>
            <a:xfrm>
              <a:off x="3271600"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9" name="Google Shape;34099;p15"/>
            <p:cNvSpPr/>
            <p:nvPr/>
          </p:nvSpPr>
          <p:spPr>
            <a:xfrm>
              <a:off x="327387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0" name="Google Shape;34100;p15"/>
            <p:cNvSpPr/>
            <p:nvPr/>
          </p:nvSpPr>
          <p:spPr>
            <a:xfrm>
              <a:off x="327540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1" name="Google Shape;34101;p15"/>
            <p:cNvSpPr/>
            <p:nvPr/>
          </p:nvSpPr>
          <p:spPr>
            <a:xfrm>
              <a:off x="3276925" y="3710075"/>
              <a:ext cx="10650" cy="10650"/>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2" name="Google Shape;34102;p15"/>
            <p:cNvSpPr/>
            <p:nvPr/>
          </p:nvSpPr>
          <p:spPr>
            <a:xfrm>
              <a:off x="3278450"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3" name="Google Shape;34103;p15"/>
            <p:cNvSpPr/>
            <p:nvPr/>
          </p:nvSpPr>
          <p:spPr>
            <a:xfrm>
              <a:off x="313407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4" name="Google Shape;34104;p15"/>
            <p:cNvSpPr/>
            <p:nvPr/>
          </p:nvSpPr>
          <p:spPr>
            <a:xfrm>
              <a:off x="313557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5" name="Google Shape;34105;p15"/>
            <p:cNvSpPr/>
            <p:nvPr/>
          </p:nvSpPr>
          <p:spPr>
            <a:xfrm>
              <a:off x="313787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6" name="Google Shape;34106;p15"/>
            <p:cNvSpPr/>
            <p:nvPr/>
          </p:nvSpPr>
          <p:spPr>
            <a:xfrm>
              <a:off x="3139375"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7" name="Google Shape;34107;p15"/>
            <p:cNvSpPr/>
            <p:nvPr/>
          </p:nvSpPr>
          <p:spPr>
            <a:xfrm>
              <a:off x="314090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8" name="Google Shape;34108;p15"/>
            <p:cNvSpPr/>
            <p:nvPr/>
          </p:nvSpPr>
          <p:spPr>
            <a:xfrm>
              <a:off x="314242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9" name="Google Shape;34109;p15"/>
            <p:cNvSpPr/>
            <p:nvPr/>
          </p:nvSpPr>
          <p:spPr>
            <a:xfrm>
              <a:off x="314470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0" name="Google Shape;34110;p15"/>
            <p:cNvSpPr/>
            <p:nvPr/>
          </p:nvSpPr>
          <p:spPr>
            <a:xfrm>
              <a:off x="3146225"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1" name="Google Shape;34111;p15"/>
            <p:cNvSpPr/>
            <p:nvPr/>
          </p:nvSpPr>
          <p:spPr>
            <a:xfrm>
              <a:off x="314775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2" name="Google Shape;34112;p15"/>
            <p:cNvSpPr/>
            <p:nvPr/>
          </p:nvSpPr>
          <p:spPr>
            <a:xfrm>
              <a:off x="314925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3" name="Google Shape;34113;p15"/>
            <p:cNvSpPr/>
            <p:nvPr/>
          </p:nvSpPr>
          <p:spPr>
            <a:xfrm>
              <a:off x="3151550"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4" name="Google Shape;34114;p15"/>
            <p:cNvSpPr/>
            <p:nvPr/>
          </p:nvSpPr>
          <p:spPr>
            <a:xfrm>
              <a:off x="3153050" y="4254900"/>
              <a:ext cx="31200" cy="31200"/>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5" name="Google Shape;34115;p15"/>
            <p:cNvSpPr/>
            <p:nvPr/>
          </p:nvSpPr>
          <p:spPr>
            <a:xfrm>
              <a:off x="3154575"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6" name="Google Shape;34116;p15"/>
            <p:cNvSpPr/>
            <p:nvPr/>
          </p:nvSpPr>
          <p:spPr>
            <a:xfrm>
              <a:off x="3156100"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7" name="Google Shape;34117;p15"/>
            <p:cNvSpPr/>
            <p:nvPr/>
          </p:nvSpPr>
          <p:spPr>
            <a:xfrm>
              <a:off x="315762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8" name="Google Shape;34118;p15"/>
            <p:cNvSpPr/>
            <p:nvPr/>
          </p:nvSpPr>
          <p:spPr>
            <a:xfrm>
              <a:off x="315990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9" name="Google Shape;34119;p15"/>
            <p:cNvSpPr/>
            <p:nvPr/>
          </p:nvSpPr>
          <p:spPr>
            <a:xfrm>
              <a:off x="316142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0" name="Google Shape;34120;p15"/>
            <p:cNvSpPr/>
            <p:nvPr/>
          </p:nvSpPr>
          <p:spPr>
            <a:xfrm>
              <a:off x="316295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1" name="Google Shape;34121;p15"/>
            <p:cNvSpPr/>
            <p:nvPr/>
          </p:nvSpPr>
          <p:spPr>
            <a:xfrm>
              <a:off x="316445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2" name="Google Shape;34122;p15"/>
            <p:cNvSpPr/>
            <p:nvPr/>
          </p:nvSpPr>
          <p:spPr>
            <a:xfrm>
              <a:off x="3020075" y="5254925"/>
              <a:ext cx="68425" cy="69175"/>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3" name="Google Shape;34123;p15"/>
            <p:cNvSpPr/>
            <p:nvPr/>
          </p:nvSpPr>
          <p:spPr>
            <a:xfrm>
              <a:off x="302160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4" name="Google Shape;34124;p15"/>
            <p:cNvSpPr/>
            <p:nvPr/>
          </p:nvSpPr>
          <p:spPr>
            <a:xfrm>
              <a:off x="3023875" y="5073325"/>
              <a:ext cx="61575" cy="61575"/>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5" name="Google Shape;34125;p15"/>
            <p:cNvSpPr/>
            <p:nvPr/>
          </p:nvSpPr>
          <p:spPr>
            <a:xfrm>
              <a:off x="302540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6" name="Google Shape;34126;p15"/>
            <p:cNvSpPr/>
            <p:nvPr/>
          </p:nvSpPr>
          <p:spPr>
            <a:xfrm>
              <a:off x="3026925" y="4891700"/>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7" name="Google Shape;34127;p15"/>
            <p:cNvSpPr/>
            <p:nvPr/>
          </p:nvSpPr>
          <p:spPr>
            <a:xfrm>
              <a:off x="3028450" y="4800500"/>
              <a:ext cx="51675" cy="51700"/>
            </a:xfrm>
            <a:custGeom>
              <a:avLst/>
              <a:gdLst/>
              <a:ahLst/>
              <a:cxnLst/>
              <a:rect l="l" t="t" r="r" b="b"/>
              <a:pathLst>
                <a:path w="2067" h="2068" extrusionOk="0">
                  <a:moveTo>
                    <a:pt x="1033" y="1"/>
                  </a:moveTo>
                  <a:cubicBezTo>
                    <a:pt x="486" y="1"/>
                    <a:pt x="0" y="457"/>
                    <a:pt x="0" y="1034"/>
                  </a:cubicBezTo>
                  <a:cubicBezTo>
                    <a:pt x="0" y="1612"/>
                    <a:pt x="486" y="2068"/>
                    <a:pt x="1033" y="2068"/>
                  </a:cubicBezTo>
                  <a:cubicBezTo>
                    <a:pt x="1611" y="2068"/>
                    <a:pt x="2067" y="1612"/>
                    <a:pt x="2067" y="1034"/>
                  </a:cubicBezTo>
                  <a:cubicBezTo>
                    <a:pt x="2067" y="457"/>
                    <a:pt x="1611"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8" name="Google Shape;34128;p15"/>
            <p:cNvSpPr/>
            <p:nvPr/>
          </p:nvSpPr>
          <p:spPr>
            <a:xfrm>
              <a:off x="3030725" y="4710075"/>
              <a:ext cx="47900" cy="47900"/>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9" name="Google Shape;34129;p15"/>
            <p:cNvSpPr/>
            <p:nvPr/>
          </p:nvSpPr>
          <p:spPr>
            <a:xfrm>
              <a:off x="3032250" y="4618900"/>
              <a:ext cx="44850" cy="44850"/>
            </a:xfrm>
            <a:custGeom>
              <a:avLst/>
              <a:gdLst/>
              <a:ahLst/>
              <a:cxnLst/>
              <a:rect l="l" t="t" r="r" b="b"/>
              <a:pathLst>
                <a:path w="1794" h="1794" extrusionOk="0">
                  <a:moveTo>
                    <a:pt x="881" y="0"/>
                  </a:moveTo>
                  <a:cubicBezTo>
                    <a:pt x="395" y="0"/>
                    <a:pt x="0" y="396"/>
                    <a:pt x="0" y="882"/>
                  </a:cubicBezTo>
                  <a:cubicBezTo>
                    <a:pt x="0" y="1399"/>
                    <a:pt x="395" y="1794"/>
                    <a:pt x="881" y="1794"/>
                  </a:cubicBezTo>
                  <a:cubicBezTo>
                    <a:pt x="1398" y="1794"/>
                    <a:pt x="1793" y="1399"/>
                    <a:pt x="1793" y="882"/>
                  </a:cubicBezTo>
                  <a:cubicBezTo>
                    <a:pt x="1793" y="396"/>
                    <a:pt x="1398" y="0"/>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0" name="Google Shape;34130;p15"/>
            <p:cNvSpPr/>
            <p:nvPr/>
          </p:nvSpPr>
          <p:spPr>
            <a:xfrm>
              <a:off x="3033750" y="4527700"/>
              <a:ext cx="41075" cy="41825"/>
            </a:xfrm>
            <a:custGeom>
              <a:avLst/>
              <a:gdLst/>
              <a:ahLst/>
              <a:cxnLst/>
              <a:rect l="l" t="t" r="r" b="b"/>
              <a:pathLst>
                <a:path w="1643" h="1673" extrusionOk="0">
                  <a:moveTo>
                    <a:pt x="821" y="1"/>
                  </a:moveTo>
                  <a:cubicBezTo>
                    <a:pt x="366" y="1"/>
                    <a:pt x="1" y="366"/>
                    <a:pt x="1" y="822"/>
                  </a:cubicBezTo>
                  <a:cubicBezTo>
                    <a:pt x="1" y="1308"/>
                    <a:pt x="366"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1" name="Google Shape;34131;p15"/>
            <p:cNvSpPr/>
            <p:nvPr/>
          </p:nvSpPr>
          <p:spPr>
            <a:xfrm>
              <a:off x="3035275" y="4437275"/>
              <a:ext cx="38025" cy="38025"/>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2" name="Google Shape;34132;p15"/>
            <p:cNvSpPr/>
            <p:nvPr/>
          </p:nvSpPr>
          <p:spPr>
            <a:xfrm>
              <a:off x="3037550"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3" name="Google Shape;34133;p15"/>
            <p:cNvSpPr/>
            <p:nvPr/>
          </p:nvSpPr>
          <p:spPr>
            <a:xfrm>
              <a:off x="3039075" y="4254900"/>
              <a:ext cx="31175" cy="31200"/>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4" name="Google Shape;34134;p15"/>
            <p:cNvSpPr/>
            <p:nvPr/>
          </p:nvSpPr>
          <p:spPr>
            <a:xfrm>
              <a:off x="3040600" y="4164475"/>
              <a:ext cx="27375" cy="27400"/>
            </a:xfrm>
            <a:custGeom>
              <a:avLst/>
              <a:gdLst/>
              <a:ahLst/>
              <a:cxnLst/>
              <a:rect l="l" t="t" r="r" b="b"/>
              <a:pathLst>
                <a:path w="1095" h="1096" extrusionOk="0">
                  <a:moveTo>
                    <a:pt x="547" y="1"/>
                  </a:moveTo>
                  <a:cubicBezTo>
                    <a:pt x="244" y="1"/>
                    <a:pt x="0" y="244"/>
                    <a:pt x="0" y="548"/>
                  </a:cubicBezTo>
                  <a:cubicBezTo>
                    <a:pt x="0" y="852"/>
                    <a:pt x="244"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5" name="Google Shape;34135;p15"/>
            <p:cNvSpPr/>
            <p:nvPr/>
          </p:nvSpPr>
          <p:spPr>
            <a:xfrm>
              <a:off x="3042125" y="4073300"/>
              <a:ext cx="24325" cy="24350"/>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6" name="Google Shape;34136;p15"/>
            <p:cNvSpPr/>
            <p:nvPr/>
          </p:nvSpPr>
          <p:spPr>
            <a:xfrm>
              <a:off x="3043625" y="3982100"/>
              <a:ext cx="21325" cy="21325"/>
            </a:xfrm>
            <a:custGeom>
              <a:avLst/>
              <a:gdLst/>
              <a:ahLst/>
              <a:cxnLst/>
              <a:rect l="l" t="t" r="r" b="b"/>
              <a:pathLst>
                <a:path w="853"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7" name="Google Shape;34137;p15"/>
            <p:cNvSpPr/>
            <p:nvPr/>
          </p:nvSpPr>
          <p:spPr>
            <a:xfrm>
              <a:off x="3045925" y="3891675"/>
              <a:ext cx="17500" cy="17500"/>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8" name="Google Shape;34138;p15"/>
            <p:cNvSpPr/>
            <p:nvPr/>
          </p:nvSpPr>
          <p:spPr>
            <a:xfrm>
              <a:off x="304742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9" name="Google Shape;34139;p15"/>
            <p:cNvSpPr/>
            <p:nvPr/>
          </p:nvSpPr>
          <p:spPr>
            <a:xfrm>
              <a:off x="3048950"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0" name="Google Shape;34140;p15"/>
            <p:cNvSpPr/>
            <p:nvPr/>
          </p:nvSpPr>
          <p:spPr>
            <a:xfrm>
              <a:off x="3050475"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1" name="Google Shape;34141;p15"/>
            <p:cNvSpPr/>
            <p:nvPr/>
          </p:nvSpPr>
          <p:spPr>
            <a:xfrm>
              <a:off x="290610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2" name="Google Shape;34142;p15"/>
            <p:cNvSpPr/>
            <p:nvPr/>
          </p:nvSpPr>
          <p:spPr>
            <a:xfrm>
              <a:off x="290762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3" name="Google Shape;34143;p15"/>
            <p:cNvSpPr/>
            <p:nvPr/>
          </p:nvSpPr>
          <p:spPr>
            <a:xfrm>
              <a:off x="290990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4" name="Google Shape;34144;p15"/>
            <p:cNvSpPr/>
            <p:nvPr/>
          </p:nvSpPr>
          <p:spPr>
            <a:xfrm>
              <a:off x="291142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5" name="Google Shape;34145;p15"/>
            <p:cNvSpPr/>
            <p:nvPr/>
          </p:nvSpPr>
          <p:spPr>
            <a:xfrm>
              <a:off x="291292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6" name="Google Shape;34146;p15"/>
            <p:cNvSpPr/>
            <p:nvPr/>
          </p:nvSpPr>
          <p:spPr>
            <a:xfrm>
              <a:off x="291445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7" name="Google Shape;34147;p15"/>
            <p:cNvSpPr/>
            <p:nvPr/>
          </p:nvSpPr>
          <p:spPr>
            <a:xfrm>
              <a:off x="291672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8" name="Google Shape;34148;p15"/>
            <p:cNvSpPr/>
            <p:nvPr/>
          </p:nvSpPr>
          <p:spPr>
            <a:xfrm>
              <a:off x="2918250"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9" name="Google Shape;34149;p15"/>
            <p:cNvSpPr/>
            <p:nvPr/>
          </p:nvSpPr>
          <p:spPr>
            <a:xfrm>
              <a:off x="291977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0" name="Google Shape;34150;p15"/>
            <p:cNvSpPr/>
            <p:nvPr/>
          </p:nvSpPr>
          <p:spPr>
            <a:xfrm>
              <a:off x="292130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1" name="Google Shape;34151;p15"/>
            <p:cNvSpPr/>
            <p:nvPr/>
          </p:nvSpPr>
          <p:spPr>
            <a:xfrm>
              <a:off x="2923575"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2" name="Google Shape;34152;p15"/>
            <p:cNvSpPr/>
            <p:nvPr/>
          </p:nvSpPr>
          <p:spPr>
            <a:xfrm>
              <a:off x="292510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3" name="Google Shape;34153;p15"/>
            <p:cNvSpPr/>
            <p:nvPr/>
          </p:nvSpPr>
          <p:spPr>
            <a:xfrm>
              <a:off x="2926600"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4" name="Google Shape;34154;p15"/>
            <p:cNvSpPr/>
            <p:nvPr/>
          </p:nvSpPr>
          <p:spPr>
            <a:xfrm>
              <a:off x="2928125"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5" name="Google Shape;34155;p15"/>
            <p:cNvSpPr/>
            <p:nvPr/>
          </p:nvSpPr>
          <p:spPr>
            <a:xfrm>
              <a:off x="2929650"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6" name="Google Shape;34156;p15"/>
            <p:cNvSpPr/>
            <p:nvPr/>
          </p:nvSpPr>
          <p:spPr>
            <a:xfrm>
              <a:off x="293192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7" name="Google Shape;34157;p15"/>
            <p:cNvSpPr/>
            <p:nvPr/>
          </p:nvSpPr>
          <p:spPr>
            <a:xfrm>
              <a:off x="293345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8" name="Google Shape;34158;p15"/>
            <p:cNvSpPr/>
            <p:nvPr/>
          </p:nvSpPr>
          <p:spPr>
            <a:xfrm>
              <a:off x="2934975" y="3710075"/>
              <a:ext cx="10650" cy="10650"/>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9" name="Google Shape;34159;p15"/>
            <p:cNvSpPr/>
            <p:nvPr/>
          </p:nvSpPr>
          <p:spPr>
            <a:xfrm>
              <a:off x="2936500"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0" name="Google Shape;34160;p15"/>
            <p:cNvSpPr/>
            <p:nvPr/>
          </p:nvSpPr>
          <p:spPr>
            <a:xfrm>
              <a:off x="279210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1" name="Google Shape;34161;p15"/>
            <p:cNvSpPr/>
            <p:nvPr/>
          </p:nvSpPr>
          <p:spPr>
            <a:xfrm>
              <a:off x="279362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2" name="Google Shape;34162;p15"/>
            <p:cNvSpPr/>
            <p:nvPr/>
          </p:nvSpPr>
          <p:spPr>
            <a:xfrm>
              <a:off x="279590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3" name="Google Shape;34163;p15"/>
            <p:cNvSpPr/>
            <p:nvPr/>
          </p:nvSpPr>
          <p:spPr>
            <a:xfrm>
              <a:off x="2797425"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4" name="Google Shape;34164;p15"/>
            <p:cNvSpPr/>
            <p:nvPr/>
          </p:nvSpPr>
          <p:spPr>
            <a:xfrm>
              <a:off x="279895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5" name="Google Shape;34165;p15"/>
            <p:cNvSpPr/>
            <p:nvPr/>
          </p:nvSpPr>
          <p:spPr>
            <a:xfrm>
              <a:off x="280047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6" name="Google Shape;34166;p15"/>
            <p:cNvSpPr/>
            <p:nvPr/>
          </p:nvSpPr>
          <p:spPr>
            <a:xfrm>
              <a:off x="280275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7" name="Google Shape;34167;p15"/>
            <p:cNvSpPr/>
            <p:nvPr/>
          </p:nvSpPr>
          <p:spPr>
            <a:xfrm>
              <a:off x="280427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8" name="Google Shape;34168;p15"/>
            <p:cNvSpPr/>
            <p:nvPr/>
          </p:nvSpPr>
          <p:spPr>
            <a:xfrm>
              <a:off x="280580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9" name="Google Shape;34169;p15"/>
            <p:cNvSpPr/>
            <p:nvPr/>
          </p:nvSpPr>
          <p:spPr>
            <a:xfrm>
              <a:off x="280730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0" name="Google Shape;34170;p15"/>
            <p:cNvSpPr/>
            <p:nvPr/>
          </p:nvSpPr>
          <p:spPr>
            <a:xfrm>
              <a:off x="2809600"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1" name="Google Shape;34171;p15"/>
            <p:cNvSpPr/>
            <p:nvPr/>
          </p:nvSpPr>
          <p:spPr>
            <a:xfrm>
              <a:off x="2811100" y="4254900"/>
              <a:ext cx="31200" cy="31200"/>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2" name="Google Shape;34172;p15"/>
            <p:cNvSpPr/>
            <p:nvPr/>
          </p:nvSpPr>
          <p:spPr>
            <a:xfrm>
              <a:off x="2812625"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3" name="Google Shape;34173;p15"/>
            <p:cNvSpPr/>
            <p:nvPr/>
          </p:nvSpPr>
          <p:spPr>
            <a:xfrm>
              <a:off x="2814150" y="4073300"/>
              <a:ext cx="24350" cy="24350"/>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4" name="Google Shape;34174;p15"/>
            <p:cNvSpPr/>
            <p:nvPr/>
          </p:nvSpPr>
          <p:spPr>
            <a:xfrm>
              <a:off x="281567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5" name="Google Shape;34175;p15"/>
            <p:cNvSpPr/>
            <p:nvPr/>
          </p:nvSpPr>
          <p:spPr>
            <a:xfrm>
              <a:off x="281795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6" name="Google Shape;34176;p15"/>
            <p:cNvSpPr/>
            <p:nvPr/>
          </p:nvSpPr>
          <p:spPr>
            <a:xfrm>
              <a:off x="281947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7" name="Google Shape;34177;p15"/>
            <p:cNvSpPr/>
            <p:nvPr/>
          </p:nvSpPr>
          <p:spPr>
            <a:xfrm>
              <a:off x="2820975"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7" y="304"/>
                    <a:pt x="427" y="213"/>
                  </a:cubicBezTo>
                  <a:cubicBezTo>
                    <a:pt x="427"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8" name="Google Shape;34178;p15"/>
            <p:cNvSpPr/>
            <p:nvPr/>
          </p:nvSpPr>
          <p:spPr>
            <a:xfrm>
              <a:off x="282250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9" name="Google Shape;34179;p15"/>
            <p:cNvSpPr/>
            <p:nvPr/>
          </p:nvSpPr>
          <p:spPr>
            <a:xfrm>
              <a:off x="2678125" y="5254925"/>
              <a:ext cx="68425" cy="69175"/>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0" name="Google Shape;34180;p15"/>
            <p:cNvSpPr/>
            <p:nvPr/>
          </p:nvSpPr>
          <p:spPr>
            <a:xfrm>
              <a:off x="267965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1" name="Google Shape;34181;p15"/>
            <p:cNvSpPr/>
            <p:nvPr/>
          </p:nvSpPr>
          <p:spPr>
            <a:xfrm>
              <a:off x="2681925" y="5073325"/>
              <a:ext cx="61575" cy="61575"/>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2" name="Google Shape;34182;p15"/>
            <p:cNvSpPr/>
            <p:nvPr/>
          </p:nvSpPr>
          <p:spPr>
            <a:xfrm>
              <a:off x="268345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3" name="Google Shape;34183;p15"/>
            <p:cNvSpPr/>
            <p:nvPr/>
          </p:nvSpPr>
          <p:spPr>
            <a:xfrm>
              <a:off x="2684975"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4" name="Google Shape;34184;p15"/>
            <p:cNvSpPr/>
            <p:nvPr/>
          </p:nvSpPr>
          <p:spPr>
            <a:xfrm>
              <a:off x="268647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5" name="Google Shape;34185;p15"/>
            <p:cNvSpPr/>
            <p:nvPr/>
          </p:nvSpPr>
          <p:spPr>
            <a:xfrm>
              <a:off x="2688775" y="4710075"/>
              <a:ext cx="47900" cy="47900"/>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6" name="Google Shape;34186;p15"/>
            <p:cNvSpPr/>
            <p:nvPr/>
          </p:nvSpPr>
          <p:spPr>
            <a:xfrm>
              <a:off x="269027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7" name="Google Shape;34187;p15"/>
            <p:cNvSpPr/>
            <p:nvPr/>
          </p:nvSpPr>
          <p:spPr>
            <a:xfrm>
              <a:off x="2691800" y="4527700"/>
              <a:ext cx="41075" cy="41825"/>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8" name="Google Shape;34188;p15"/>
            <p:cNvSpPr/>
            <p:nvPr/>
          </p:nvSpPr>
          <p:spPr>
            <a:xfrm>
              <a:off x="2693325" y="4437275"/>
              <a:ext cx="38025" cy="38025"/>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9" name="Google Shape;34189;p15"/>
            <p:cNvSpPr/>
            <p:nvPr/>
          </p:nvSpPr>
          <p:spPr>
            <a:xfrm>
              <a:off x="2695600"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0" name="Google Shape;34190;p15"/>
            <p:cNvSpPr/>
            <p:nvPr/>
          </p:nvSpPr>
          <p:spPr>
            <a:xfrm>
              <a:off x="269712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1" name="Google Shape;34191;p15"/>
            <p:cNvSpPr/>
            <p:nvPr/>
          </p:nvSpPr>
          <p:spPr>
            <a:xfrm>
              <a:off x="269865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2" name="Google Shape;34192;p15"/>
            <p:cNvSpPr/>
            <p:nvPr/>
          </p:nvSpPr>
          <p:spPr>
            <a:xfrm>
              <a:off x="2700175" y="4073300"/>
              <a:ext cx="24325" cy="24350"/>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3" name="Google Shape;34193;p15"/>
            <p:cNvSpPr/>
            <p:nvPr/>
          </p:nvSpPr>
          <p:spPr>
            <a:xfrm>
              <a:off x="2701675"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4" name="Google Shape;34194;p15"/>
            <p:cNvSpPr/>
            <p:nvPr/>
          </p:nvSpPr>
          <p:spPr>
            <a:xfrm>
              <a:off x="2703975" y="3891675"/>
              <a:ext cx="17500" cy="17500"/>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5" name="Google Shape;34195;p15"/>
            <p:cNvSpPr/>
            <p:nvPr/>
          </p:nvSpPr>
          <p:spPr>
            <a:xfrm>
              <a:off x="270547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6" name="Google Shape;34196;p15"/>
            <p:cNvSpPr/>
            <p:nvPr/>
          </p:nvSpPr>
          <p:spPr>
            <a:xfrm>
              <a:off x="2707000"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15"/>
            <p:cNvSpPr/>
            <p:nvPr/>
          </p:nvSpPr>
          <p:spPr>
            <a:xfrm>
              <a:off x="2708525"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15"/>
            <p:cNvSpPr/>
            <p:nvPr/>
          </p:nvSpPr>
          <p:spPr>
            <a:xfrm>
              <a:off x="256415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15"/>
            <p:cNvSpPr/>
            <p:nvPr/>
          </p:nvSpPr>
          <p:spPr>
            <a:xfrm>
              <a:off x="256567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15"/>
            <p:cNvSpPr/>
            <p:nvPr/>
          </p:nvSpPr>
          <p:spPr>
            <a:xfrm>
              <a:off x="256795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15"/>
            <p:cNvSpPr/>
            <p:nvPr/>
          </p:nvSpPr>
          <p:spPr>
            <a:xfrm>
              <a:off x="256947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0" y="1794"/>
                    <a:pt x="2340" y="1156"/>
                  </a:cubicBezTo>
                  <a:cubicBezTo>
                    <a:pt x="2340"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15"/>
            <p:cNvSpPr/>
            <p:nvPr/>
          </p:nvSpPr>
          <p:spPr>
            <a:xfrm>
              <a:off x="257097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15"/>
            <p:cNvSpPr/>
            <p:nvPr/>
          </p:nvSpPr>
          <p:spPr>
            <a:xfrm>
              <a:off x="257250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15"/>
            <p:cNvSpPr/>
            <p:nvPr/>
          </p:nvSpPr>
          <p:spPr>
            <a:xfrm>
              <a:off x="257477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15"/>
            <p:cNvSpPr/>
            <p:nvPr/>
          </p:nvSpPr>
          <p:spPr>
            <a:xfrm>
              <a:off x="2576300"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15"/>
            <p:cNvSpPr/>
            <p:nvPr/>
          </p:nvSpPr>
          <p:spPr>
            <a:xfrm>
              <a:off x="257782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15"/>
            <p:cNvSpPr/>
            <p:nvPr/>
          </p:nvSpPr>
          <p:spPr>
            <a:xfrm>
              <a:off x="2579350" y="4437275"/>
              <a:ext cx="38000" cy="38025"/>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8" name="Google Shape;34208;p15"/>
            <p:cNvSpPr/>
            <p:nvPr/>
          </p:nvSpPr>
          <p:spPr>
            <a:xfrm>
              <a:off x="2581625"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9" name="Google Shape;34209;p15"/>
            <p:cNvSpPr/>
            <p:nvPr/>
          </p:nvSpPr>
          <p:spPr>
            <a:xfrm>
              <a:off x="258315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15"/>
            <p:cNvSpPr/>
            <p:nvPr/>
          </p:nvSpPr>
          <p:spPr>
            <a:xfrm>
              <a:off x="2584650"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15"/>
            <p:cNvSpPr/>
            <p:nvPr/>
          </p:nvSpPr>
          <p:spPr>
            <a:xfrm>
              <a:off x="2586175"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15"/>
            <p:cNvSpPr/>
            <p:nvPr/>
          </p:nvSpPr>
          <p:spPr>
            <a:xfrm>
              <a:off x="2587700"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3" name="Google Shape;34213;p15"/>
            <p:cNvSpPr/>
            <p:nvPr/>
          </p:nvSpPr>
          <p:spPr>
            <a:xfrm>
              <a:off x="258997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4" name="Google Shape;34214;p15"/>
            <p:cNvSpPr/>
            <p:nvPr/>
          </p:nvSpPr>
          <p:spPr>
            <a:xfrm>
              <a:off x="2591500" y="3800500"/>
              <a:ext cx="14475" cy="14450"/>
            </a:xfrm>
            <a:custGeom>
              <a:avLst/>
              <a:gdLst/>
              <a:ahLst/>
              <a:cxnLst/>
              <a:rect l="l" t="t" r="r" b="b"/>
              <a:pathLst>
                <a:path w="579"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15"/>
            <p:cNvSpPr/>
            <p:nvPr/>
          </p:nvSpPr>
          <p:spPr>
            <a:xfrm>
              <a:off x="259302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15"/>
            <p:cNvSpPr/>
            <p:nvPr/>
          </p:nvSpPr>
          <p:spPr>
            <a:xfrm>
              <a:off x="2594550"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15"/>
            <p:cNvSpPr/>
            <p:nvPr/>
          </p:nvSpPr>
          <p:spPr>
            <a:xfrm>
              <a:off x="245015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15"/>
            <p:cNvSpPr/>
            <p:nvPr/>
          </p:nvSpPr>
          <p:spPr>
            <a:xfrm>
              <a:off x="245167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15"/>
            <p:cNvSpPr/>
            <p:nvPr/>
          </p:nvSpPr>
          <p:spPr>
            <a:xfrm>
              <a:off x="245395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15"/>
            <p:cNvSpPr/>
            <p:nvPr/>
          </p:nvSpPr>
          <p:spPr>
            <a:xfrm>
              <a:off x="2455475"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1" name="Google Shape;34221;p15"/>
            <p:cNvSpPr/>
            <p:nvPr/>
          </p:nvSpPr>
          <p:spPr>
            <a:xfrm>
              <a:off x="2457000"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2" name="Google Shape;34222;p15"/>
            <p:cNvSpPr/>
            <p:nvPr/>
          </p:nvSpPr>
          <p:spPr>
            <a:xfrm>
              <a:off x="245852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15"/>
            <p:cNvSpPr/>
            <p:nvPr/>
          </p:nvSpPr>
          <p:spPr>
            <a:xfrm>
              <a:off x="2460800"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15"/>
            <p:cNvSpPr/>
            <p:nvPr/>
          </p:nvSpPr>
          <p:spPr>
            <a:xfrm>
              <a:off x="246232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15"/>
            <p:cNvSpPr/>
            <p:nvPr/>
          </p:nvSpPr>
          <p:spPr>
            <a:xfrm>
              <a:off x="246385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15"/>
            <p:cNvSpPr/>
            <p:nvPr/>
          </p:nvSpPr>
          <p:spPr>
            <a:xfrm>
              <a:off x="246535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15"/>
            <p:cNvSpPr/>
            <p:nvPr/>
          </p:nvSpPr>
          <p:spPr>
            <a:xfrm>
              <a:off x="2467625"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15"/>
            <p:cNvSpPr/>
            <p:nvPr/>
          </p:nvSpPr>
          <p:spPr>
            <a:xfrm>
              <a:off x="2469150" y="4254900"/>
              <a:ext cx="31200" cy="31200"/>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9" name="Google Shape;34229;p15"/>
            <p:cNvSpPr/>
            <p:nvPr/>
          </p:nvSpPr>
          <p:spPr>
            <a:xfrm>
              <a:off x="2470675"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0" name="Google Shape;34230;p15"/>
            <p:cNvSpPr/>
            <p:nvPr/>
          </p:nvSpPr>
          <p:spPr>
            <a:xfrm>
              <a:off x="2472200" y="4073300"/>
              <a:ext cx="24350" cy="24350"/>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15"/>
            <p:cNvSpPr/>
            <p:nvPr/>
          </p:nvSpPr>
          <p:spPr>
            <a:xfrm>
              <a:off x="247372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15"/>
            <p:cNvSpPr/>
            <p:nvPr/>
          </p:nvSpPr>
          <p:spPr>
            <a:xfrm>
              <a:off x="247600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15"/>
            <p:cNvSpPr/>
            <p:nvPr/>
          </p:nvSpPr>
          <p:spPr>
            <a:xfrm>
              <a:off x="247752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4" name="Google Shape;34234;p15"/>
            <p:cNvSpPr/>
            <p:nvPr/>
          </p:nvSpPr>
          <p:spPr>
            <a:xfrm>
              <a:off x="2479025"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5" name="Google Shape;34235;p15"/>
            <p:cNvSpPr/>
            <p:nvPr/>
          </p:nvSpPr>
          <p:spPr>
            <a:xfrm>
              <a:off x="248055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15"/>
            <p:cNvSpPr/>
            <p:nvPr/>
          </p:nvSpPr>
          <p:spPr>
            <a:xfrm>
              <a:off x="2336175" y="5254925"/>
              <a:ext cx="68425" cy="69175"/>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15"/>
            <p:cNvSpPr/>
            <p:nvPr/>
          </p:nvSpPr>
          <p:spPr>
            <a:xfrm>
              <a:off x="233770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15"/>
            <p:cNvSpPr/>
            <p:nvPr/>
          </p:nvSpPr>
          <p:spPr>
            <a:xfrm>
              <a:off x="2339975" y="5073325"/>
              <a:ext cx="61575" cy="61575"/>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15"/>
            <p:cNvSpPr/>
            <p:nvPr/>
          </p:nvSpPr>
          <p:spPr>
            <a:xfrm>
              <a:off x="234150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15"/>
            <p:cNvSpPr/>
            <p:nvPr/>
          </p:nvSpPr>
          <p:spPr>
            <a:xfrm>
              <a:off x="2343025"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15"/>
            <p:cNvSpPr/>
            <p:nvPr/>
          </p:nvSpPr>
          <p:spPr>
            <a:xfrm>
              <a:off x="234452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15"/>
            <p:cNvSpPr/>
            <p:nvPr/>
          </p:nvSpPr>
          <p:spPr>
            <a:xfrm>
              <a:off x="2346825" y="4710075"/>
              <a:ext cx="47900" cy="47900"/>
            </a:xfrm>
            <a:custGeom>
              <a:avLst/>
              <a:gdLst/>
              <a:ahLst/>
              <a:cxnLst/>
              <a:rect l="l" t="t" r="r" b="b"/>
              <a:pathLst>
                <a:path w="1916"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15"/>
            <p:cNvSpPr/>
            <p:nvPr/>
          </p:nvSpPr>
          <p:spPr>
            <a:xfrm>
              <a:off x="234832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15"/>
            <p:cNvSpPr/>
            <p:nvPr/>
          </p:nvSpPr>
          <p:spPr>
            <a:xfrm>
              <a:off x="2349850" y="4527700"/>
              <a:ext cx="41075" cy="41825"/>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15"/>
            <p:cNvSpPr/>
            <p:nvPr/>
          </p:nvSpPr>
          <p:spPr>
            <a:xfrm>
              <a:off x="2351375"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15"/>
            <p:cNvSpPr/>
            <p:nvPr/>
          </p:nvSpPr>
          <p:spPr>
            <a:xfrm>
              <a:off x="2353650"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7" name="Google Shape;34247;p15"/>
            <p:cNvSpPr/>
            <p:nvPr/>
          </p:nvSpPr>
          <p:spPr>
            <a:xfrm>
              <a:off x="235517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8" name="Google Shape;34248;p15"/>
            <p:cNvSpPr/>
            <p:nvPr/>
          </p:nvSpPr>
          <p:spPr>
            <a:xfrm>
              <a:off x="235670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9" name="Google Shape;34249;p15"/>
            <p:cNvSpPr/>
            <p:nvPr/>
          </p:nvSpPr>
          <p:spPr>
            <a:xfrm>
              <a:off x="2358225" y="4073300"/>
              <a:ext cx="24325" cy="24350"/>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0" name="Google Shape;34250;p15"/>
            <p:cNvSpPr/>
            <p:nvPr/>
          </p:nvSpPr>
          <p:spPr>
            <a:xfrm>
              <a:off x="2359725"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15"/>
            <p:cNvSpPr/>
            <p:nvPr/>
          </p:nvSpPr>
          <p:spPr>
            <a:xfrm>
              <a:off x="2362000" y="3891675"/>
              <a:ext cx="17525" cy="17500"/>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15"/>
            <p:cNvSpPr/>
            <p:nvPr/>
          </p:nvSpPr>
          <p:spPr>
            <a:xfrm>
              <a:off x="236352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15"/>
            <p:cNvSpPr/>
            <p:nvPr/>
          </p:nvSpPr>
          <p:spPr>
            <a:xfrm>
              <a:off x="2365050"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15"/>
            <p:cNvSpPr/>
            <p:nvPr/>
          </p:nvSpPr>
          <p:spPr>
            <a:xfrm>
              <a:off x="2366575"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15"/>
            <p:cNvSpPr/>
            <p:nvPr/>
          </p:nvSpPr>
          <p:spPr>
            <a:xfrm>
              <a:off x="222220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15"/>
            <p:cNvSpPr/>
            <p:nvPr/>
          </p:nvSpPr>
          <p:spPr>
            <a:xfrm>
              <a:off x="222370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15"/>
            <p:cNvSpPr/>
            <p:nvPr/>
          </p:nvSpPr>
          <p:spPr>
            <a:xfrm>
              <a:off x="222600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15"/>
            <p:cNvSpPr/>
            <p:nvPr/>
          </p:nvSpPr>
          <p:spPr>
            <a:xfrm>
              <a:off x="2227500"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15"/>
            <p:cNvSpPr/>
            <p:nvPr/>
          </p:nvSpPr>
          <p:spPr>
            <a:xfrm>
              <a:off x="222902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0" name="Google Shape;34260;p15"/>
            <p:cNvSpPr/>
            <p:nvPr/>
          </p:nvSpPr>
          <p:spPr>
            <a:xfrm>
              <a:off x="223055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1" name="Google Shape;34261;p15"/>
            <p:cNvSpPr/>
            <p:nvPr/>
          </p:nvSpPr>
          <p:spPr>
            <a:xfrm>
              <a:off x="223282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2" name="Google Shape;34262;p15"/>
            <p:cNvSpPr/>
            <p:nvPr/>
          </p:nvSpPr>
          <p:spPr>
            <a:xfrm>
              <a:off x="2234350"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3" name="Google Shape;34263;p15"/>
            <p:cNvSpPr/>
            <p:nvPr/>
          </p:nvSpPr>
          <p:spPr>
            <a:xfrm>
              <a:off x="223587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15"/>
            <p:cNvSpPr/>
            <p:nvPr/>
          </p:nvSpPr>
          <p:spPr>
            <a:xfrm>
              <a:off x="2237400"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15"/>
            <p:cNvSpPr/>
            <p:nvPr/>
          </p:nvSpPr>
          <p:spPr>
            <a:xfrm>
              <a:off x="2239675"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15"/>
            <p:cNvSpPr/>
            <p:nvPr/>
          </p:nvSpPr>
          <p:spPr>
            <a:xfrm>
              <a:off x="224120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15"/>
            <p:cNvSpPr/>
            <p:nvPr/>
          </p:nvSpPr>
          <p:spPr>
            <a:xfrm>
              <a:off x="2242700"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15"/>
            <p:cNvSpPr/>
            <p:nvPr/>
          </p:nvSpPr>
          <p:spPr>
            <a:xfrm>
              <a:off x="2244225"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15"/>
            <p:cNvSpPr/>
            <p:nvPr/>
          </p:nvSpPr>
          <p:spPr>
            <a:xfrm>
              <a:off x="224575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15"/>
            <p:cNvSpPr/>
            <p:nvPr/>
          </p:nvSpPr>
          <p:spPr>
            <a:xfrm>
              <a:off x="224802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15"/>
            <p:cNvSpPr/>
            <p:nvPr/>
          </p:nvSpPr>
          <p:spPr>
            <a:xfrm>
              <a:off x="224955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15"/>
            <p:cNvSpPr/>
            <p:nvPr/>
          </p:nvSpPr>
          <p:spPr>
            <a:xfrm>
              <a:off x="225107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3" name="Google Shape;34273;p15"/>
            <p:cNvSpPr/>
            <p:nvPr/>
          </p:nvSpPr>
          <p:spPr>
            <a:xfrm>
              <a:off x="2252600" y="3618875"/>
              <a:ext cx="7600" cy="6875"/>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4" name="Google Shape;34274;p15"/>
            <p:cNvSpPr/>
            <p:nvPr/>
          </p:nvSpPr>
          <p:spPr>
            <a:xfrm>
              <a:off x="210820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15"/>
            <p:cNvSpPr/>
            <p:nvPr/>
          </p:nvSpPr>
          <p:spPr>
            <a:xfrm>
              <a:off x="210972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15"/>
            <p:cNvSpPr/>
            <p:nvPr/>
          </p:nvSpPr>
          <p:spPr>
            <a:xfrm>
              <a:off x="211200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15"/>
            <p:cNvSpPr/>
            <p:nvPr/>
          </p:nvSpPr>
          <p:spPr>
            <a:xfrm>
              <a:off x="2113525"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15"/>
            <p:cNvSpPr/>
            <p:nvPr/>
          </p:nvSpPr>
          <p:spPr>
            <a:xfrm>
              <a:off x="2115050"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15"/>
            <p:cNvSpPr/>
            <p:nvPr/>
          </p:nvSpPr>
          <p:spPr>
            <a:xfrm>
              <a:off x="211657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15"/>
            <p:cNvSpPr/>
            <p:nvPr/>
          </p:nvSpPr>
          <p:spPr>
            <a:xfrm>
              <a:off x="2118850"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15"/>
            <p:cNvSpPr/>
            <p:nvPr/>
          </p:nvSpPr>
          <p:spPr>
            <a:xfrm>
              <a:off x="212037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15"/>
            <p:cNvSpPr/>
            <p:nvPr/>
          </p:nvSpPr>
          <p:spPr>
            <a:xfrm>
              <a:off x="2121875"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15"/>
            <p:cNvSpPr/>
            <p:nvPr/>
          </p:nvSpPr>
          <p:spPr>
            <a:xfrm>
              <a:off x="212340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15"/>
            <p:cNvSpPr/>
            <p:nvPr/>
          </p:nvSpPr>
          <p:spPr>
            <a:xfrm>
              <a:off x="2125675"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15"/>
            <p:cNvSpPr/>
            <p:nvPr/>
          </p:nvSpPr>
          <p:spPr>
            <a:xfrm>
              <a:off x="2127200"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6" name="Google Shape;34286;p15"/>
            <p:cNvSpPr/>
            <p:nvPr/>
          </p:nvSpPr>
          <p:spPr>
            <a:xfrm>
              <a:off x="2128725"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7" name="Google Shape;34287;p15"/>
            <p:cNvSpPr/>
            <p:nvPr/>
          </p:nvSpPr>
          <p:spPr>
            <a:xfrm>
              <a:off x="2130250"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15"/>
            <p:cNvSpPr/>
            <p:nvPr/>
          </p:nvSpPr>
          <p:spPr>
            <a:xfrm>
              <a:off x="213177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15"/>
            <p:cNvSpPr/>
            <p:nvPr/>
          </p:nvSpPr>
          <p:spPr>
            <a:xfrm>
              <a:off x="213405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15"/>
            <p:cNvSpPr/>
            <p:nvPr/>
          </p:nvSpPr>
          <p:spPr>
            <a:xfrm>
              <a:off x="213557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15"/>
            <p:cNvSpPr/>
            <p:nvPr/>
          </p:nvSpPr>
          <p:spPr>
            <a:xfrm>
              <a:off x="2137075"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15"/>
            <p:cNvSpPr/>
            <p:nvPr/>
          </p:nvSpPr>
          <p:spPr>
            <a:xfrm>
              <a:off x="213860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15"/>
            <p:cNvSpPr/>
            <p:nvPr/>
          </p:nvSpPr>
          <p:spPr>
            <a:xfrm>
              <a:off x="1994225" y="5254925"/>
              <a:ext cx="68425" cy="69175"/>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15"/>
            <p:cNvSpPr/>
            <p:nvPr/>
          </p:nvSpPr>
          <p:spPr>
            <a:xfrm>
              <a:off x="199575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15"/>
            <p:cNvSpPr/>
            <p:nvPr/>
          </p:nvSpPr>
          <p:spPr>
            <a:xfrm>
              <a:off x="1998025" y="5073325"/>
              <a:ext cx="61575" cy="61575"/>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15"/>
            <p:cNvSpPr/>
            <p:nvPr/>
          </p:nvSpPr>
          <p:spPr>
            <a:xfrm>
              <a:off x="199955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15"/>
            <p:cNvSpPr/>
            <p:nvPr/>
          </p:nvSpPr>
          <p:spPr>
            <a:xfrm>
              <a:off x="2001075"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15"/>
            <p:cNvSpPr/>
            <p:nvPr/>
          </p:nvSpPr>
          <p:spPr>
            <a:xfrm>
              <a:off x="200257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9" name="Google Shape;34299;p15"/>
            <p:cNvSpPr/>
            <p:nvPr/>
          </p:nvSpPr>
          <p:spPr>
            <a:xfrm>
              <a:off x="2004875" y="4710075"/>
              <a:ext cx="47875" cy="47900"/>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0" name="Google Shape;34300;p15"/>
            <p:cNvSpPr/>
            <p:nvPr/>
          </p:nvSpPr>
          <p:spPr>
            <a:xfrm>
              <a:off x="200637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15"/>
            <p:cNvSpPr/>
            <p:nvPr/>
          </p:nvSpPr>
          <p:spPr>
            <a:xfrm>
              <a:off x="2007900"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15"/>
            <p:cNvSpPr/>
            <p:nvPr/>
          </p:nvSpPr>
          <p:spPr>
            <a:xfrm>
              <a:off x="2009425"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15"/>
            <p:cNvSpPr/>
            <p:nvPr/>
          </p:nvSpPr>
          <p:spPr>
            <a:xfrm>
              <a:off x="2011700"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15"/>
            <p:cNvSpPr/>
            <p:nvPr/>
          </p:nvSpPr>
          <p:spPr>
            <a:xfrm>
              <a:off x="201322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15"/>
            <p:cNvSpPr/>
            <p:nvPr/>
          </p:nvSpPr>
          <p:spPr>
            <a:xfrm>
              <a:off x="201475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6" name="Google Shape;34306;p15"/>
            <p:cNvSpPr/>
            <p:nvPr/>
          </p:nvSpPr>
          <p:spPr>
            <a:xfrm>
              <a:off x="2016250"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7" name="Google Shape;34307;p15"/>
            <p:cNvSpPr/>
            <p:nvPr/>
          </p:nvSpPr>
          <p:spPr>
            <a:xfrm>
              <a:off x="2017775"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15"/>
            <p:cNvSpPr/>
            <p:nvPr/>
          </p:nvSpPr>
          <p:spPr>
            <a:xfrm>
              <a:off x="2020050" y="3891675"/>
              <a:ext cx="17525" cy="17500"/>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15"/>
            <p:cNvSpPr/>
            <p:nvPr/>
          </p:nvSpPr>
          <p:spPr>
            <a:xfrm>
              <a:off x="202157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15"/>
            <p:cNvSpPr/>
            <p:nvPr/>
          </p:nvSpPr>
          <p:spPr>
            <a:xfrm>
              <a:off x="2023100"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15"/>
            <p:cNvSpPr/>
            <p:nvPr/>
          </p:nvSpPr>
          <p:spPr>
            <a:xfrm>
              <a:off x="2024625"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2" name="Google Shape;34312;p15"/>
            <p:cNvSpPr/>
            <p:nvPr/>
          </p:nvSpPr>
          <p:spPr>
            <a:xfrm>
              <a:off x="188025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3" name="Google Shape;34313;p15"/>
            <p:cNvSpPr/>
            <p:nvPr/>
          </p:nvSpPr>
          <p:spPr>
            <a:xfrm>
              <a:off x="188175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15"/>
            <p:cNvSpPr/>
            <p:nvPr/>
          </p:nvSpPr>
          <p:spPr>
            <a:xfrm>
              <a:off x="188405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15"/>
            <p:cNvSpPr/>
            <p:nvPr/>
          </p:nvSpPr>
          <p:spPr>
            <a:xfrm>
              <a:off x="1885550"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15"/>
            <p:cNvSpPr/>
            <p:nvPr/>
          </p:nvSpPr>
          <p:spPr>
            <a:xfrm>
              <a:off x="188707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15"/>
            <p:cNvSpPr/>
            <p:nvPr/>
          </p:nvSpPr>
          <p:spPr>
            <a:xfrm>
              <a:off x="188860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15"/>
            <p:cNvSpPr/>
            <p:nvPr/>
          </p:nvSpPr>
          <p:spPr>
            <a:xfrm>
              <a:off x="189087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15"/>
            <p:cNvSpPr/>
            <p:nvPr/>
          </p:nvSpPr>
          <p:spPr>
            <a:xfrm>
              <a:off x="1892400"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15"/>
            <p:cNvSpPr/>
            <p:nvPr/>
          </p:nvSpPr>
          <p:spPr>
            <a:xfrm>
              <a:off x="189392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15"/>
            <p:cNvSpPr/>
            <p:nvPr/>
          </p:nvSpPr>
          <p:spPr>
            <a:xfrm>
              <a:off x="1895450"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15"/>
            <p:cNvSpPr/>
            <p:nvPr/>
          </p:nvSpPr>
          <p:spPr>
            <a:xfrm>
              <a:off x="1897725"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15"/>
            <p:cNvSpPr/>
            <p:nvPr/>
          </p:nvSpPr>
          <p:spPr>
            <a:xfrm>
              <a:off x="189925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15"/>
            <p:cNvSpPr/>
            <p:nvPr/>
          </p:nvSpPr>
          <p:spPr>
            <a:xfrm>
              <a:off x="1900750"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5" name="Google Shape;34325;p15"/>
            <p:cNvSpPr/>
            <p:nvPr/>
          </p:nvSpPr>
          <p:spPr>
            <a:xfrm>
              <a:off x="1902275"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6" name="Google Shape;34326;p15"/>
            <p:cNvSpPr/>
            <p:nvPr/>
          </p:nvSpPr>
          <p:spPr>
            <a:xfrm>
              <a:off x="190380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7" name="Google Shape;34327;p15"/>
            <p:cNvSpPr/>
            <p:nvPr/>
          </p:nvSpPr>
          <p:spPr>
            <a:xfrm>
              <a:off x="1906075"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8" name="Google Shape;34328;p15"/>
            <p:cNvSpPr/>
            <p:nvPr/>
          </p:nvSpPr>
          <p:spPr>
            <a:xfrm>
              <a:off x="190760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15"/>
            <p:cNvSpPr/>
            <p:nvPr/>
          </p:nvSpPr>
          <p:spPr>
            <a:xfrm>
              <a:off x="190912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15"/>
            <p:cNvSpPr/>
            <p:nvPr/>
          </p:nvSpPr>
          <p:spPr>
            <a:xfrm>
              <a:off x="191062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15"/>
            <p:cNvSpPr/>
            <p:nvPr/>
          </p:nvSpPr>
          <p:spPr>
            <a:xfrm>
              <a:off x="176625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15"/>
            <p:cNvSpPr/>
            <p:nvPr/>
          </p:nvSpPr>
          <p:spPr>
            <a:xfrm>
              <a:off x="1767775" y="5164500"/>
              <a:ext cx="65375" cy="65375"/>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15"/>
            <p:cNvSpPr/>
            <p:nvPr/>
          </p:nvSpPr>
          <p:spPr>
            <a:xfrm>
              <a:off x="177005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15"/>
            <p:cNvSpPr/>
            <p:nvPr/>
          </p:nvSpPr>
          <p:spPr>
            <a:xfrm>
              <a:off x="1771575" y="4982875"/>
              <a:ext cx="58525" cy="57775"/>
            </a:xfrm>
            <a:custGeom>
              <a:avLst/>
              <a:gdLst/>
              <a:ahLst/>
              <a:cxnLst/>
              <a:rect l="l" t="t" r="r" b="b"/>
              <a:pathLst>
                <a:path w="2341"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15"/>
            <p:cNvSpPr/>
            <p:nvPr/>
          </p:nvSpPr>
          <p:spPr>
            <a:xfrm>
              <a:off x="1773100"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15"/>
            <p:cNvSpPr/>
            <p:nvPr/>
          </p:nvSpPr>
          <p:spPr>
            <a:xfrm>
              <a:off x="1774625" y="4800500"/>
              <a:ext cx="51700" cy="51700"/>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15"/>
            <p:cNvSpPr/>
            <p:nvPr/>
          </p:nvSpPr>
          <p:spPr>
            <a:xfrm>
              <a:off x="1776900"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8" name="Google Shape;34338;p15"/>
            <p:cNvSpPr/>
            <p:nvPr/>
          </p:nvSpPr>
          <p:spPr>
            <a:xfrm>
              <a:off x="177842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9" name="Google Shape;34339;p15"/>
            <p:cNvSpPr/>
            <p:nvPr/>
          </p:nvSpPr>
          <p:spPr>
            <a:xfrm>
              <a:off x="1779925"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0" name="Google Shape;34340;p15"/>
            <p:cNvSpPr/>
            <p:nvPr/>
          </p:nvSpPr>
          <p:spPr>
            <a:xfrm>
              <a:off x="178145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15"/>
            <p:cNvSpPr/>
            <p:nvPr/>
          </p:nvSpPr>
          <p:spPr>
            <a:xfrm>
              <a:off x="1783725"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15"/>
            <p:cNvSpPr/>
            <p:nvPr/>
          </p:nvSpPr>
          <p:spPr>
            <a:xfrm>
              <a:off x="1785250"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3" name="Google Shape;34343;p15"/>
            <p:cNvSpPr/>
            <p:nvPr/>
          </p:nvSpPr>
          <p:spPr>
            <a:xfrm>
              <a:off x="1786775" y="4164475"/>
              <a:ext cx="27375" cy="27400"/>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4" name="Google Shape;34344;p15"/>
            <p:cNvSpPr/>
            <p:nvPr/>
          </p:nvSpPr>
          <p:spPr>
            <a:xfrm>
              <a:off x="1788300"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5" name="Google Shape;34345;p15"/>
            <p:cNvSpPr/>
            <p:nvPr/>
          </p:nvSpPr>
          <p:spPr>
            <a:xfrm>
              <a:off x="178982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6" name="Google Shape;34346;p15"/>
            <p:cNvSpPr/>
            <p:nvPr/>
          </p:nvSpPr>
          <p:spPr>
            <a:xfrm>
              <a:off x="179210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7" name="Google Shape;34347;p15"/>
            <p:cNvSpPr/>
            <p:nvPr/>
          </p:nvSpPr>
          <p:spPr>
            <a:xfrm>
              <a:off x="179362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8" name="Google Shape;34348;p15"/>
            <p:cNvSpPr/>
            <p:nvPr/>
          </p:nvSpPr>
          <p:spPr>
            <a:xfrm>
              <a:off x="1795125"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9" name="Google Shape;34349;p15"/>
            <p:cNvSpPr/>
            <p:nvPr/>
          </p:nvSpPr>
          <p:spPr>
            <a:xfrm>
              <a:off x="179665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0" name="Google Shape;34350;p15"/>
            <p:cNvSpPr/>
            <p:nvPr/>
          </p:nvSpPr>
          <p:spPr>
            <a:xfrm>
              <a:off x="1652275" y="5254925"/>
              <a:ext cx="68425" cy="69175"/>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1" name="Google Shape;34351;p15"/>
            <p:cNvSpPr/>
            <p:nvPr/>
          </p:nvSpPr>
          <p:spPr>
            <a:xfrm>
              <a:off x="165380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2" name="Google Shape;34352;p15"/>
            <p:cNvSpPr/>
            <p:nvPr/>
          </p:nvSpPr>
          <p:spPr>
            <a:xfrm>
              <a:off x="1656075" y="5073325"/>
              <a:ext cx="61575" cy="61575"/>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3" name="Google Shape;34353;p15"/>
            <p:cNvSpPr/>
            <p:nvPr/>
          </p:nvSpPr>
          <p:spPr>
            <a:xfrm>
              <a:off x="165760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4" name="Google Shape;34354;p15"/>
            <p:cNvSpPr/>
            <p:nvPr/>
          </p:nvSpPr>
          <p:spPr>
            <a:xfrm>
              <a:off x="165910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5" name="Google Shape;34355;p15"/>
            <p:cNvSpPr/>
            <p:nvPr/>
          </p:nvSpPr>
          <p:spPr>
            <a:xfrm>
              <a:off x="166062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6" name="Google Shape;34356;p15"/>
            <p:cNvSpPr/>
            <p:nvPr/>
          </p:nvSpPr>
          <p:spPr>
            <a:xfrm>
              <a:off x="166290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7" name="Google Shape;34357;p15"/>
            <p:cNvSpPr/>
            <p:nvPr/>
          </p:nvSpPr>
          <p:spPr>
            <a:xfrm>
              <a:off x="166442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8" name="Google Shape;34358;p15"/>
            <p:cNvSpPr/>
            <p:nvPr/>
          </p:nvSpPr>
          <p:spPr>
            <a:xfrm>
              <a:off x="1665950"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9" name="Google Shape;34359;p15"/>
            <p:cNvSpPr/>
            <p:nvPr/>
          </p:nvSpPr>
          <p:spPr>
            <a:xfrm>
              <a:off x="1667475"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0" name="Google Shape;34360;p15"/>
            <p:cNvSpPr/>
            <p:nvPr/>
          </p:nvSpPr>
          <p:spPr>
            <a:xfrm>
              <a:off x="1669750" y="4346100"/>
              <a:ext cx="34225" cy="34225"/>
            </a:xfrm>
            <a:custGeom>
              <a:avLst/>
              <a:gdLst/>
              <a:ahLst/>
              <a:cxnLst/>
              <a:rect l="l" t="t" r="r" b="b"/>
              <a:pathLst>
                <a:path w="1369" h="1369" extrusionOk="0">
                  <a:moveTo>
                    <a:pt x="669" y="0"/>
                  </a:moveTo>
                  <a:cubicBezTo>
                    <a:pt x="304" y="0"/>
                    <a:pt x="1" y="304"/>
                    <a:pt x="1" y="700"/>
                  </a:cubicBezTo>
                  <a:cubicBezTo>
                    <a:pt x="1"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1" name="Google Shape;34361;p15"/>
            <p:cNvSpPr/>
            <p:nvPr/>
          </p:nvSpPr>
          <p:spPr>
            <a:xfrm>
              <a:off x="167127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2" name="Google Shape;34362;p15"/>
            <p:cNvSpPr/>
            <p:nvPr/>
          </p:nvSpPr>
          <p:spPr>
            <a:xfrm>
              <a:off x="167280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3" name="Google Shape;34363;p15"/>
            <p:cNvSpPr/>
            <p:nvPr/>
          </p:nvSpPr>
          <p:spPr>
            <a:xfrm>
              <a:off x="1674300"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4" name="Google Shape;34364;p15"/>
            <p:cNvSpPr/>
            <p:nvPr/>
          </p:nvSpPr>
          <p:spPr>
            <a:xfrm>
              <a:off x="1675825"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5" name="Google Shape;34365;p15"/>
            <p:cNvSpPr/>
            <p:nvPr/>
          </p:nvSpPr>
          <p:spPr>
            <a:xfrm>
              <a:off x="167810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6" name="Google Shape;34366;p15"/>
            <p:cNvSpPr/>
            <p:nvPr/>
          </p:nvSpPr>
          <p:spPr>
            <a:xfrm>
              <a:off x="167962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7" name="Google Shape;34367;p15"/>
            <p:cNvSpPr/>
            <p:nvPr/>
          </p:nvSpPr>
          <p:spPr>
            <a:xfrm>
              <a:off x="1681150" y="3710075"/>
              <a:ext cx="10650" cy="10650"/>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8" name="Google Shape;34368;p15"/>
            <p:cNvSpPr/>
            <p:nvPr/>
          </p:nvSpPr>
          <p:spPr>
            <a:xfrm>
              <a:off x="1682675"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9" name="Google Shape;34369;p15"/>
            <p:cNvSpPr/>
            <p:nvPr/>
          </p:nvSpPr>
          <p:spPr>
            <a:xfrm>
              <a:off x="1538300"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0" name="Google Shape;34370;p15"/>
            <p:cNvSpPr/>
            <p:nvPr/>
          </p:nvSpPr>
          <p:spPr>
            <a:xfrm>
              <a:off x="153980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1" name="Google Shape;34371;p15"/>
            <p:cNvSpPr/>
            <p:nvPr/>
          </p:nvSpPr>
          <p:spPr>
            <a:xfrm>
              <a:off x="1542100"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2" name="Google Shape;34372;p15"/>
            <p:cNvSpPr/>
            <p:nvPr/>
          </p:nvSpPr>
          <p:spPr>
            <a:xfrm>
              <a:off x="1543600"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3" name="Google Shape;34373;p15"/>
            <p:cNvSpPr/>
            <p:nvPr/>
          </p:nvSpPr>
          <p:spPr>
            <a:xfrm>
              <a:off x="154512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4" name="Google Shape;34374;p15"/>
            <p:cNvSpPr/>
            <p:nvPr/>
          </p:nvSpPr>
          <p:spPr>
            <a:xfrm>
              <a:off x="154665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5" name="Google Shape;34375;p15"/>
            <p:cNvSpPr/>
            <p:nvPr/>
          </p:nvSpPr>
          <p:spPr>
            <a:xfrm>
              <a:off x="154892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6" name="Google Shape;34376;p15"/>
            <p:cNvSpPr/>
            <p:nvPr/>
          </p:nvSpPr>
          <p:spPr>
            <a:xfrm>
              <a:off x="1550450"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7" name="Google Shape;34377;p15"/>
            <p:cNvSpPr/>
            <p:nvPr/>
          </p:nvSpPr>
          <p:spPr>
            <a:xfrm>
              <a:off x="155197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8" name="Google Shape;34378;p15"/>
            <p:cNvSpPr/>
            <p:nvPr/>
          </p:nvSpPr>
          <p:spPr>
            <a:xfrm>
              <a:off x="155347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9" name="Google Shape;34379;p15"/>
            <p:cNvSpPr/>
            <p:nvPr/>
          </p:nvSpPr>
          <p:spPr>
            <a:xfrm>
              <a:off x="1555775"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0" name="Google Shape;34380;p15"/>
            <p:cNvSpPr/>
            <p:nvPr/>
          </p:nvSpPr>
          <p:spPr>
            <a:xfrm>
              <a:off x="1557275" y="4254900"/>
              <a:ext cx="31200" cy="31200"/>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1" name="Google Shape;34381;p15"/>
            <p:cNvSpPr/>
            <p:nvPr/>
          </p:nvSpPr>
          <p:spPr>
            <a:xfrm>
              <a:off x="1558800"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2" name="Google Shape;34382;p15"/>
            <p:cNvSpPr/>
            <p:nvPr/>
          </p:nvSpPr>
          <p:spPr>
            <a:xfrm>
              <a:off x="1560325"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3" name="Google Shape;34383;p15"/>
            <p:cNvSpPr/>
            <p:nvPr/>
          </p:nvSpPr>
          <p:spPr>
            <a:xfrm>
              <a:off x="156185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4" name="Google Shape;34384;p15"/>
            <p:cNvSpPr/>
            <p:nvPr/>
          </p:nvSpPr>
          <p:spPr>
            <a:xfrm>
              <a:off x="1564125" y="3891675"/>
              <a:ext cx="17500" cy="17500"/>
            </a:xfrm>
            <a:custGeom>
              <a:avLst/>
              <a:gdLst/>
              <a:ahLst/>
              <a:cxnLst/>
              <a:rect l="l" t="t" r="r" b="b"/>
              <a:pathLst>
                <a:path w="700" h="700" extrusionOk="0">
                  <a:moveTo>
                    <a:pt x="335" y="1"/>
                  </a:moveTo>
                  <a:cubicBezTo>
                    <a:pt x="152" y="1"/>
                    <a:pt x="1" y="153"/>
                    <a:pt x="1" y="335"/>
                  </a:cubicBezTo>
                  <a:cubicBezTo>
                    <a:pt x="1"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5" name="Google Shape;34385;p15"/>
            <p:cNvSpPr/>
            <p:nvPr/>
          </p:nvSpPr>
          <p:spPr>
            <a:xfrm>
              <a:off x="156565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6" name="Google Shape;34386;p15"/>
            <p:cNvSpPr/>
            <p:nvPr/>
          </p:nvSpPr>
          <p:spPr>
            <a:xfrm>
              <a:off x="156717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7" name="Google Shape;34387;p15"/>
            <p:cNvSpPr/>
            <p:nvPr/>
          </p:nvSpPr>
          <p:spPr>
            <a:xfrm>
              <a:off x="156867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8" name="Google Shape;34388;p15"/>
            <p:cNvSpPr/>
            <p:nvPr/>
          </p:nvSpPr>
          <p:spPr>
            <a:xfrm>
              <a:off x="1424300"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9" name="Google Shape;34389;p15"/>
            <p:cNvSpPr/>
            <p:nvPr/>
          </p:nvSpPr>
          <p:spPr>
            <a:xfrm>
              <a:off x="1425825" y="5164500"/>
              <a:ext cx="65375" cy="65375"/>
            </a:xfrm>
            <a:custGeom>
              <a:avLst/>
              <a:gdLst/>
              <a:ahLst/>
              <a:cxnLst/>
              <a:rect l="l" t="t" r="r" b="b"/>
              <a:pathLst>
                <a:path w="2615" h="2615" extrusionOk="0">
                  <a:moveTo>
                    <a:pt x="1308" y="0"/>
                  </a:moveTo>
                  <a:cubicBezTo>
                    <a:pt x="608" y="0"/>
                    <a:pt x="0" y="578"/>
                    <a:pt x="0" y="1307"/>
                  </a:cubicBezTo>
                  <a:cubicBezTo>
                    <a:pt x="0"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0" name="Google Shape;34390;p15"/>
            <p:cNvSpPr/>
            <p:nvPr/>
          </p:nvSpPr>
          <p:spPr>
            <a:xfrm>
              <a:off x="1428100"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1" name="Google Shape;34391;p15"/>
            <p:cNvSpPr/>
            <p:nvPr/>
          </p:nvSpPr>
          <p:spPr>
            <a:xfrm>
              <a:off x="1429625" y="4982875"/>
              <a:ext cx="58525" cy="57775"/>
            </a:xfrm>
            <a:custGeom>
              <a:avLst/>
              <a:gdLst/>
              <a:ahLst/>
              <a:cxnLst/>
              <a:rect l="l" t="t" r="r" b="b"/>
              <a:pathLst>
                <a:path w="2341" h="2311" extrusionOk="0">
                  <a:moveTo>
                    <a:pt x="1156" y="1"/>
                  </a:moveTo>
                  <a:cubicBezTo>
                    <a:pt x="517" y="1"/>
                    <a:pt x="0" y="518"/>
                    <a:pt x="0" y="1156"/>
                  </a:cubicBezTo>
                  <a:cubicBezTo>
                    <a:pt x="0"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2" name="Google Shape;34392;p15"/>
            <p:cNvSpPr/>
            <p:nvPr/>
          </p:nvSpPr>
          <p:spPr>
            <a:xfrm>
              <a:off x="1431150"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3" name="Google Shape;34393;p15"/>
            <p:cNvSpPr/>
            <p:nvPr/>
          </p:nvSpPr>
          <p:spPr>
            <a:xfrm>
              <a:off x="1432675" y="4800500"/>
              <a:ext cx="51675" cy="51700"/>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4" name="Google Shape;34394;p15"/>
            <p:cNvSpPr/>
            <p:nvPr/>
          </p:nvSpPr>
          <p:spPr>
            <a:xfrm>
              <a:off x="1434950"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5" name="Google Shape;34395;p15"/>
            <p:cNvSpPr/>
            <p:nvPr/>
          </p:nvSpPr>
          <p:spPr>
            <a:xfrm>
              <a:off x="1436475"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6" name="Google Shape;34396;p15"/>
            <p:cNvSpPr/>
            <p:nvPr/>
          </p:nvSpPr>
          <p:spPr>
            <a:xfrm>
              <a:off x="1437975"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7" name="Google Shape;34397;p15"/>
            <p:cNvSpPr/>
            <p:nvPr/>
          </p:nvSpPr>
          <p:spPr>
            <a:xfrm>
              <a:off x="1439500"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8" name="Google Shape;34398;p15"/>
            <p:cNvSpPr/>
            <p:nvPr/>
          </p:nvSpPr>
          <p:spPr>
            <a:xfrm>
              <a:off x="1441775"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9" name="Google Shape;34399;p15"/>
            <p:cNvSpPr/>
            <p:nvPr/>
          </p:nvSpPr>
          <p:spPr>
            <a:xfrm>
              <a:off x="1443300"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0" name="Google Shape;34400;p15"/>
            <p:cNvSpPr/>
            <p:nvPr/>
          </p:nvSpPr>
          <p:spPr>
            <a:xfrm>
              <a:off x="1444825" y="4164475"/>
              <a:ext cx="27375" cy="27400"/>
            </a:xfrm>
            <a:custGeom>
              <a:avLst/>
              <a:gdLst/>
              <a:ahLst/>
              <a:cxnLst/>
              <a:rect l="l" t="t" r="r" b="b"/>
              <a:pathLst>
                <a:path w="1095" h="1096" extrusionOk="0">
                  <a:moveTo>
                    <a:pt x="548" y="1"/>
                  </a:moveTo>
                  <a:cubicBezTo>
                    <a:pt x="244" y="1"/>
                    <a:pt x="0" y="244"/>
                    <a:pt x="0" y="548"/>
                  </a:cubicBezTo>
                  <a:cubicBezTo>
                    <a:pt x="0" y="852"/>
                    <a:pt x="244" y="1095"/>
                    <a:pt x="548" y="1095"/>
                  </a:cubicBezTo>
                  <a:cubicBezTo>
                    <a:pt x="851" y="1095"/>
                    <a:pt x="1095" y="852"/>
                    <a:pt x="1095" y="548"/>
                  </a:cubicBezTo>
                  <a:cubicBezTo>
                    <a:pt x="1095" y="24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1" name="Google Shape;34401;p15"/>
            <p:cNvSpPr/>
            <p:nvPr/>
          </p:nvSpPr>
          <p:spPr>
            <a:xfrm>
              <a:off x="1446350"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2" name="Google Shape;34402;p15"/>
            <p:cNvSpPr/>
            <p:nvPr/>
          </p:nvSpPr>
          <p:spPr>
            <a:xfrm>
              <a:off x="1447850" y="3982100"/>
              <a:ext cx="21325" cy="21325"/>
            </a:xfrm>
            <a:custGeom>
              <a:avLst/>
              <a:gdLst/>
              <a:ahLst/>
              <a:cxnLst/>
              <a:rect l="l" t="t" r="r" b="b"/>
              <a:pathLst>
                <a:path w="853" h="853" extrusionOk="0">
                  <a:moveTo>
                    <a:pt x="427" y="1"/>
                  </a:moveTo>
                  <a:cubicBezTo>
                    <a:pt x="214" y="1"/>
                    <a:pt x="1" y="214"/>
                    <a:pt x="1" y="426"/>
                  </a:cubicBezTo>
                  <a:cubicBezTo>
                    <a:pt x="1" y="670"/>
                    <a:pt x="214" y="852"/>
                    <a:pt x="427" y="852"/>
                  </a:cubicBezTo>
                  <a:cubicBezTo>
                    <a:pt x="670" y="852"/>
                    <a:pt x="852" y="670"/>
                    <a:pt x="852" y="426"/>
                  </a:cubicBezTo>
                  <a:cubicBezTo>
                    <a:pt x="852" y="214"/>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3" name="Google Shape;34403;p15"/>
            <p:cNvSpPr/>
            <p:nvPr/>
          </p:nvSpPr>
          <p:spPr>
            <a:xfrm>
              <a:off x="1450150"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4" name="Google Shape;34404;p15"/>
            <p:cNvSpPr/>
            <p:nvPr/>
          </p:nvSpPr>
          <p:spPr>
            <a:xfrm>
              <a:off x="1451650" y="3800500"/>
              <a:ext cx="14475" cy="14450"/>
            </a:xfrm>
            <a:custGeom>
              <a:avLst/>
              <a:gdLst/>
              <a:ahLst/>
              <a:cxnLst/>
              <a:rect l="l" t="t" r="r" b="b"/>
              <a:pathLst>
                <a:path w="579" h="578" extrusionOk="0">
                  <a:moveTo>
                    <a:pt x="275" y="0"/>
                  </a:moveTo>
                  <a:cubicBezTo>
                    <a:pt x="123" y="0"/>
                    <a:pt x="1" y="122"/>
                    <a:pt x="1" y="274"/>
                  </a:cubicBezTo>
                  <a:cubicBezTo>
                    <a:pt x="1" y="456"/>
                    <a:pt x="123" y="578"/>
                    <a:pt x="275" y="578"/>
                  </a:cubicBezTo>
                  <a:cubicBezTo>
                    <a:pt x="426" y="578"/>
                    <a:pt x="578" y="456"/>
                    <a:pt x="578" y="274"/>
                  </a:cubicBezTo>
                  <a:cubicBezTo>
                    <a:pt x="578" y="122"/>
                    <a:pt x="426"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5" name="Google Shape;34405;p15"/>
            <p:cNvSpPr/>
            <p:nvPr/>
          </p:nvSpPr>
          <p:spPr>
            <a:xfrm>
              <a:off x="1453175"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6" name="Google Shape;34406;p15"/>
            <p:cNvSpPr/>
            <p:nvPr/>
          </p:nvSpPr>
          <p:spPr>
            <a:xfrm>
              <a:off x="145470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4" y="214"/>
                    <a:pt x="304" y="153"/>
                  </a:cubicBezTo>
                  <a:cubicBezTo>
                    <a:pt x="304"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7" name="Google Shape;34407;p15"/>
            <p:cNvSpPr/>
            <p:nvPr/>
          </p:nvSpPr>
          <p:spPr>
            <a:xfrm>
              <a:off x="131032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8" name="Google Shape;34408;p15"/>
            <p:cNvSpPr/>
            <p:nvPr/>
          </p:nvSpPr>
          <p:spPr>
            <a:xfrm>
              <a:off x="131185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9" name="Google Shape;34409;p15"/>
            <p:cNvSpPr/>
            <p:nvPr/>
          </p:nvSpPr>
          <p:spPr>
            <a:xfrm>
              <a:off x="131412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0" name="Google Shape;34410;p15"/>
            <p:cNvSpPr/>
            <p:nvPr/>
          </p:nvSpPr>
          <p:spPr>
            <a:xfrm>
              <a:off x="131565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1" name="Google Shape;34411;p15"/>
            <p:cNvSpPr/>
            <p:nvPr/>
          </p:nvSpPr>
          <p:spPr>
            <a:xfrm>
              <a:off x="131715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2" name="Google Shape;34412;p15"/>
            <p:cNvSpPr/>
            <p:nvPr/>
          </p:nvSpPr>
          <p:spPr>
            <a:xfrm>
              <a:off x="131867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3" name="Google Shape;34413;p15"/>
            <p:cNvSpPr/>
            <p:nvPr/>
          </p:nvSpPr>
          <p:spPr>
            <a:xfrm>
              <a:off x="132095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4" name="Google Shape;34414;p15"/>
            <p:cNvSpPr/>
            <p:nvPr/>
          </p:nvSpPr>
          <p:spPr>
            <a:xfrm>
              <a:off x="1322475"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5" name="Google Shape;34415;p15"/>
            <p:cNvSpPr/>
            <p:nvPr/>
          </p:nvSpPr>
          <p:spPr>
            <a:xfrm>
              <a:off x="132400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6" name="Google Shape;34416;p15"/>
            <p:cNvSpPr/>
            <p:nvPr/>
          </p:nvSpPr>
          <p:spPr>
            <a:xfrm>
              <a:off x="1325525"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7" name="Google Shape;34417;p15"/>
            <p:cNvSpPr/>
            <p:nvPr/>
          </p:nvSpPr>
          <p:spPr>
            <a:xfrm>
              <a:off x="1327800"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8" name="Google Shape;34418;p15"/>
            <p:cNvSpPr/>
            <p:nvPr/>
          </p:nvSpPr>
          <p:spPr>
            <a:xfrm>
              <a:off x="132932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9" name="Google Shape;34419;p15"/>
            <p:cNvSpPr/>
            <p:nvPr/>
          </p:nvSpPr>
          <p:spPr>
            <a:xfrm>
              <a:off x="1330850"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0" name="Google Shape;34420;p15"/>
            <p:cNvSpPr/>
            <p:nvPr/>
          </p:nvSpPr>
          <p:spPr>
            <a:xfrm>
              <a:off x="1332350"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1" name="Google Shape;34421;p15"/>
            <p:cNvSpPr/>
            <p:nvPr/>
          </p:nvSpPr>
          <p:spPr>
            <a:xfrm>
              <a:off x="1333875"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2" name="Google Shape;34422;p15"/>
            <p:cNvSpPr/>
            <p:nvPr/>
          </p:nvSpPr>
          <p:spPr>
            <a:xfrm>
              <a:off x="133615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3" name="Google Shape;34423;p15"/>
            <p:cNvSpPr/>
            <p:nvPr/>
          </p:nvSpPr>
          <p:spPr>
            <a:xfrm>
              <a:off x="133767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4" name="Google Shape;34424;p15"/>
            <p:cNvSpPr/>
            <p:nvPr/>
          </p:nvSpPr>
          <p:spPr>
            <a:xfrm>
              <a:off x="1339200" y="3710075"/>
              <a:ext cx="10650" cy="10650"/>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5" name="Google Shape;34425;p15"/>
            <p:cNvSpPr/>
            <p:nvPr/>
          </p:nvSpPr>
          <p:spPr>
            <a:xfrm>
              <a:off x="1340725"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6" name="Google Shape;34426;p15"/>
            <p:cNvSpPr/>
            <p:nvPr/>
          </p:nvSpPr>
          <p:spPr>
            <a:xfrm>
              <a:off x="119632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7" name="Google Shape;34427;p15"/>
            <p:cNvSpPr/>
            <p:nvPr/>
          </p:nvSpPr>
          <p:spPr>
            <a:xfrm>
              <a:off x="119785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8" name="Google Shape;34428;p15"/>
            <p:cNvSpPr/>
            <p:nvPr/>
          </p:nvSpPr>
          <p:spPr>
            <a:xfrm>
              <a:off x="1200125" y="5073325"/>
              <a:ext cx="61600" cy="61575"/>
            </a:xfrm>
            <a:custGeom>
              <a:avLst/>
              <a:gdLst/>
              <a:ahLst/>
              <a:cxnLst/>
              <a:rect l="l" t="t" r="r" b="b"/>
              <a:pathLst>
                <a:path w="2464"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9" name="Google Shape;34429;p15"/>
            <p:cNvSpPr/>
            <p:nvPr/>
          </p:nvSpPr>
          <p:spPr>
            <a:xfrm>
              <a:off x="1201650"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0" name="Google Shape;34430;p15"/>
            <p:cNvSpPr/>
            <p:nvPr/>
          </p:nvSpPr>
          <p:spPr>
            <a:xfrm>
              <a:off x="1203175"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1" name="Google Shape;34431;p15"/>
            <p:cNvSpPr/>
            <p:nvPr/>
          </p:nvSpPr>
          <p:spPr>
            <a:xfrm>
              <a:off x="120470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2" name="Google Shape;34432;p15"/>
            <p:cNvSpPr/>
            <p:nvPr/>
          </p:nvSpPr>
          <p:spPr>
            <a:xfrm>
              <a:off x="1206975"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3" name="Google Shape;34433;p15"/>
            <p:cNvSpPr/>
            <p:nvPr/>
          </p:nvSpPr>
          <p:spPr>
            <a:xfrm>
              <a:off x="120850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4" name="Google Shape;34434;p15"/>
            <p:cNvSpPr/>
            <p:nvPr/>
          </p:nvSpPr>
          <p:spPr>
            <a:xfrm>
              <a:off x="121002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5" name="Google Shape;34435;p15"/>
            <p:cNvSpPr/>
            <p:nvPr/>
          </p:nvSpPr>
          <p:spPr>
            <a:xfrm>
              <a:off x="121152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6" name="Google Shape;34436;p15"/>
            <p:cNvSpPr/>
            <p:nvPr/>
          </p:nvSpPr>
          <p:spPr>
            <a:xfrm>
              <a:off x="1213825"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7" name="Google Shape;34437;p15"/>
            <p:cNvSpPr/>
            <p:nvPr/>
          </p:nvSpPr>
          <p:spPr>
            <a:xfrm>
              <a:off x="1215325" y="4254900"/>
              <a:ext cx="31200" cy="31200"/>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8" name="Google Shape;34438;p15"/>
            <p:cNvSpPr/>
            <p:nvPr/>
          </p:nvSpPr>
          <p:spPr>
            <a:xfrm>
              <a:off x="1216850"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9" name="Google Shape;34439;p15"/>
            <p:cNvSpPr/>
            <p:nvPr/>
          </p:nvSpPr>
          <p:spPr>
            <a:xfrm>
              <a:off x="1218375" y="4073300"/>
              <a:ext cx="24350" cy="24350"/>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0" name="Google Shape;34440;p15"/>
            <p:cNvSpPr/>
            <p:nvPr/>
          </p:nvSpPr>
          <p:spPr>
            <a:xfrm>
              <a:off x="121990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1" name="Google Shape;34441;p15"/>
            <p:cNvSpPr/>
            <p:nvPr/>
          </p:nvSpPr>
          <p:spPr>
            <a:xfrm>
              <a:off x="122217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2" name="Google Shape;34442;p15"/>
            <p:cNvSpPr/>
            <p:nvPr/>
          </p:nvSpPr>
          <p:spPr>
            <a:xfrm>
              <a:off x="122370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3" name="Google Shape;34443;p15"/>
            <p:cNvSpPr/>
            <p:nvPr/>
          </p:nvSpPr>
          <p:spPr>
            <a:xfrm>
              <a:off x="1225225"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4" name="Google Shape;34444;p15"/>
            <p:cNvSpPr/>
            <p:nvPr/>
          </p:nvSpPr>
          <p:spPr>
            <a:xfrm>
              <a:off x="122672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5" name="Google Shape;34445;p15"/>
            <p:cNvSpPr/>
            <p:nvPr/>
          </p:nvSpPr>
          <p:spPr>
            <a:xfrm>
              <a:off x="1082350" y="5254925"/>
              <a:ext cx="68425" cy="69175"/>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6" name="Google Shape;34446;p15"/>
            <p:cNvSpPr/>
            <p:nvPr/>
          </p:nvSpPr>
          <p:spPr>
            <a:xfrm>
              <a:off x="108387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7" name="Google Shape;34447;p15"/>
            <p:cNvSpPr/>
            <p:nvPr/>
          </p:nvSpPr>
          <p:spPr>
            <a:xfrm>
              <a:off x="1086150" y="5073325"/>
              <a:ext cx="61575" cy="61575"/>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8" name="Google Shape;34448;p15"/>
            <p:cNvSpPr/>
            <p:nvPr/>
          </p:nvSpPr>
          <p:spPr>
            <a:xfrm>
              <a:off x="108767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9" name="Google Shape;34449;p15"/>
            <p:cNvSpPr/>
            <p:nvPr/>
          </p:nvSpPr>
          <p:spPr>
            <a:xfrm>
              <a:off x="1089200" y="4891700"/>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0" name="Google Shape;34450;p15"/>
            <p:cNvSpPr/>
            <p:nvPr/>
          </p:nvSpPr>
          <p:spPr>
            <a:xfrm>
              <a:off x="109070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1" name="Google Shape;34451;p15"/>
            <p:cNvSpPr/>
            <p:nvPr/>
          </p:nvSpPr>
          <p:spPr>
            <a:xfrm>
              <a:off x="1093000" y="4710075"/>
              <a:ext cx="47900" cy="47900"/>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2" name="Google Shape;34452;p15"/>
            <p:cNvSpPr/>
            <p:nvPr/>
          </p:nvSpPr>
          <p:spPr>
            <a:xfrm>
              <a:off x="109450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3" name="Google Shape;34453;p15"/>
            <p:cNvSpPr/>
            <p:nvPr/>
          </p:nvSpPr>
          <p:spPr>
            <a:xfrm>
              <a:off x="1096025" y="4527700"/>
              <a:ext cx="41075" cy="41825"/>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4" name="Google Shape;34454;p15"/>
            <p:cNvSpPr/>
            <p:nvPr/>
          </p:nvSpPr>
          <p:spPr>
            <a:xfrm>
              <a:off x="1097550" y="4437275"/>
              <a:ext cx="38025" cy="38025"/>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5" name="Google Shape;34455;p15"/>
            <p:cNvSpPr/>
            <p:nvPr/>
          </p:nvSpPr>
          <p:spPr>
            <a:xfrm>
              <a:off x="1099825"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6" name="Google Shape;34456;p15"/>
            <p:cNvSpPr/>
            <p:nvPr/>
          </p:nvSpPr>
          <p:spPr>
            <a:xfrm>
              <a:off x="1101350" y="4254900"/>
              <a:ext cx="31175" cy="31200"/>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7" name="Google Shape;34457;p15"/>
            <p:cNvSpPr/>
            <p:nvPr/>
          </p:nvSpPr>
          <p:spPr>
            <a:xfrm>
              <a:off x="110287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8" name="Google Shape;34458;p15"/>
            <p:cNvSpPr/>
            <p:nvPr/>
          </p:nvSpPr>
          <p:spPr>
            <a:xfrm>
              <a:off x="1104400" y="4073300"/>
              <a:ext cx="24325" cy="24350"/>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9" name="Google Shape;34459;p15"/>
            <p:cNvSpPr/>
            <p:nvPr/>
          </p:nvSpPr>
          <p:spPr>
            <a:xfrm>
              <a:off x="1105900"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0" name="Google Shape;34460;p15"/>
            <p:cNvSpPr/>
            <p:nvPr/>
          </p:nvSpPr>
          <p:spPr>
            <a:xfrm>
              <a:off x="1108200" y="3891675"/>
              <a:ext cx="17500" cy="17500"/>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1" name="Google Shape;34461;p15"/>
            <p:cNvSpPr/>
            <p:nvPr/>
          </p:nvSpPr>
          <p:spPr>
            <a:xfrm>
              <a:off x="110970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2" name="Google Shape;34462;p15"/>
            <p:cNvSpPr/>
            <p:nvPr/>
          </p:nvSpPr>
          <p:spPr>
            <a:xfrm>
              <a:off x="1111225"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3" name="Google Shape;34463;p15"/>
            <p:cNvSpPr/>
            <p:nvPr/>
          </p:nvSpPr>
          <p:spPr>
            <a:xfrm>
              <a:off x="1112750"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4" name="Google Shape;34464;p15"/>
            <p:cNvSpPr/>
            <p:nvPr/>
          </p:nvSpPr>
          <p:spPr>
            <a:xfrm>
              <a:off x="96837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5" name="Google Shape;34465;p15"/>
            <p:cNvSpPr/>
            <p:nvPr/>
          </p:nvSpPr>
          <p:spPr>
            <a:xfrm>
              <a:off x="969900"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6" name="Google Shape;34466;p15"/>
            <p:cNvSpPr/>
            <p:nvPr/>
          </p:nvSpPr>
          <p:spPr>
            <a:xfrm>
              <a:off x="97217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7" name="Google Shape;34467;p15"/>
            <p:cNvSpPr/>
            <p:nvPr/>
          </p:nvSpPr>
          <p:spPr>
            <a:xfrm>
              <a:off x="973700"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8" name="Google Shape;34468;p15"/>
            <p:cNvSpPr/>
            <p:nvPr/>
          </p:nvSpPr>
          <p:spPr>
            <a:xfrm>
              <a:off x="97520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9" name="Google Shape;34469;p15"/>
            <p:cNvSpPr/>
            <p:nvPr/>
          </p:nvSpPr>
          <p:spPr>
            <a:xfrm>
              <a:off x="97672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0" name="Google Shape;34470;p15"/>
            <p:cNvSpPr/>
            <p:nvPr/>
          </p:nvSpPr>
          <p:spPr>
            <a:xfrm>
              <a:off x="97900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1" name="Google Shape;34471;p15"/>
            <p:cNvSpPr/>
            <p:nvPr/>
          </p:nvSpPr>
          <p:spPr>
            <a:xfrm>
              <a:off x="980525"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2" name="Google Shape;34472;p15"/>
            <p:cNvSpPr/>
            <p:nvPr/>
          </p:nvSpPr>
          <p:spPr>
            <a:xfrm>
              <a:off x="98205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3" name="Google Shape;34473;p15"/>
            <p:cNvSpPr/>
            <p:nvPr/>
          </p:nvSpPr>
          <p:spPr>
            <a:xfrm>
              <a:off x="983575" y="4437275"/>
              <a:ext cx="38000" cy="38025"/>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4" name="Google Shape;34474;p15"/>
            <p:cNvSpPr/>
            <p:nvPr/>
          </p:nvSpPr>
          <p:spPr>
            <a:xfrm>
              <a:off x="985850"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5" name="Google Shape;34475;p15"/>
            <p:cNvSpPr/>
            <p:nvPr/>
          </p:nvSpPr>
          <p:spPr>
            <a:xfrm>
              <a:off x="98737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6" name="Google Shape;34476;p15"/>
            <p:cNvSpPr/>
            <p:nvPr/>
          </p:nvSpPr>
          <p:spPr>
            <a:xfrm>
              <a:off x="988875"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7" name="Google Shape;34477;p15"/>
            <p:cNvSpPr/>
            <p:nvPr/>
          </p:nvSpPr>
          <p:spPr>
            <a:xfrm>
              <a:off x="990400"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8" name="Google Shape;34478;p15"/>
            <p:cNvSpPr/>
            <p:nvPr/>
          </p:nvSpPr>
          <p:spPr>
            <a:xfrm>
              <a:off x="991925" y="3982100"/>
              <a:ext cx="21300" cy="2132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9" name="Google Shape;34479;p15"/>
            <p:cNvSpPr/>
            <p:nvPr/>
          </p:nvSpPr>
          <p:spPr>
            <a:xfrm>
              <a:off x="99420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0" name="Google Shape;34480;p15"/>
            <p:cNvSpPr/>
            <p:nvPr/>
          </p:nvSpPr>
          <p:spPr>
            <a:xfrm>
              <a:off x="995725"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1" name="Google Shape;34481;p15"/>
            <p:cNvSpPr/>
            <p:nvPr/>
          </p:nvSpPr>
          <p:spPr>
            <a:xfrm>
              <a:off x="99725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2" name="Google Shape;34482;p15"/>
            <p:cNvSpPr/>
            <p:nvPr/>
          </p:nvSpPr>
          <p:spPr>
            <a:xfrm>
              <a:off x="998775" y="3618875"/>
              <a:ext cx="7625" cy="6875"/>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3" name="Google Shape;34483;p15"/>
            <p:cNvSpPr/>
            <p:nvPr/>
          </p:nvSpPr>
          <p:spPr>
            <a:xfrm>
              <a:off x="85437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4" name="Google Shape;34484;p15"/>
            <p:cNvSpPr/>
            <p:nvPr/>
          </p:nvSpPr>
          <p:spPr>
            <a:xfrm>
              <a:off x="85590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5" name="Google Shape;34485;p15"/>
            <p:cNvSpPr/>
            <p:nvPr/>
          </p:nvSpPr>
          <p:spPr>
            <a:xfrm>
              <a:off x="85817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6" name="Google Shape;34486;p15"/>
            <p:cNvSpPr/>
            <p:nvPr/>
          </p:nvSpPr>
          <p:spPr>
            <a:xfrm>
              <a:off x="859700"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7" name="Google Shape;34487;p15"/>
            <p:cNvSpPr/>
            <p:nvPr/>
          </p:nvSpPr>
          <p:spPr>
            <a:xfrm>
              <a:off x="861225"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8" name="Google Shape;34488;p15"/>
            <p:cNvSpPr/>
            <p:nvPr/>
          </p:nvSpPr>
          <p:spPr>
            <a:xfrm>
              <a:off x="86275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9" name="Google Shape;34489;p15"/>
            <p:cNvSpPr/>
            <p:nvPr/>
          </p:nvSpPr>
          <p:spPr>
            <a:xfrm>
              <a:off x="86502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0" name="Google Shape;34490;p15"/>
            <p:cNvSpPr/>
            <p:nvPr/>
          </p:nvSpPr>
          <p:spPr>
            <a:xfrm>
              <a:off x="86655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1" name="Google Shape;34491;p15"/>
            <p:cNvSpPr/>
            <p:nvPr/>
          </p:nvSpPr>
          <p:spPr>
            <a:xfrm>
              <a:off x="868075"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2" name="Google Shape;34492;p15"/>
            <p:cNvSpPr/>
            <p:nvPr/>
          </p:nvSpPr>
          <p:spPr>
            <a:xfrm>
              <a:off x="86957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3" name="Google Shape;34493;p15"/>
            <p:cNvSpPr/>
            <p:nvPr/>
          </p:nvSpPr>
          <p:spPr>
            <a:xfrm>
              <a:off x="871875" y="4346100"/>
              <a:ext cx="34200" cy="34225"/>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4" name="Google Shape;34494;p15"/>
            <p:cNvSpPr/>
            <p:nvPr/>
          </p:nvSpPr>
          <p:spPr>
            <a:xfrm>
              <a:off x="873375" y="4254900"/>
              <a:ext cx="31200" cy="31200"/>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5" name="Google Shape;34495;p15"/>
            <p:cNvSpPr/>
            <p:nvPr/>
          </p:nvSpPr>
          <p:spPr>
            <a:xfrm>
              <a:off x="874900"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6" name="Google Shape;34496;p15"/>
            <p:cNvSpPr/>
            <p:nvPr/>
          </p:nvSpPr>
          <p:spPr>
            <a:xfrm>
              <a:off x="876425" y="4073300"/>
              <a:ext cx="24350" cy="24350"/>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7" name="Google Shape;34497;p15"/>
            <p:cNvSpPr/>
            <p:nvPr/>
          </p:nvSpPr>
          <p:spPr>
            <a:xfrm>
              <a:off x="87795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8" name="Google Shape;34498;p15"/>
            <p:cNvSpPr/>
            <p:nvPr/>
          </p:nvSpPr>
          <p:spPr>
            <a:xfrm>
              <a:off x="88022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9" name="Google Shape;34499;p15"/>
            <p:cNvSpPr/>
            <p:nvPr/>
          </p:nvSpPr>
          <p:spPr>
            <a:xfrm>
              <a:off x="88175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0" name="Google Shape;34500;p15"/>
            <p:cNvSpPr/>
            <p:nvPr/>
          </p:nvSpPr>
          <p:spPr>
            <a:xfrm>
              <a:off x="88325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1" name="Google Shape;34501;p15"/>
            <p:cNvSpPr/>
            <p:nvPr/>
          </p:nvSpPr>
          <p:spPr>
            <a:xfrm>
              <a:off x="88477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2" name="Google Shape;34502;p15"/>
            <p:cNvSpPr/>
            <p:nvPr/>
          </p:nvSpPr>
          <p:spPr>
            <a:xfrm>
              <a:off x="740400" y="5254925"/>
              <a:ext cx="68425" cy="69175"/>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3" name="Google Shape;34503;p15"/>
            <p:cNvSpPr/>
            <p:nvPr/>
          </p:nvSpPr>
          <p:spPr>
            <a:xfrm>
              <a:off x="74192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4" name="Google Shape;34504;p15"/>
            <p:cNvSpPr/>
            <p:nvPr/>
          </p:nvSpPr>
          <p:spPr>
            <a:xfrm>
              <a:off x="744200" y="5073325"/>
              <a:ext cx="61575" cy="61575"/>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5" name="Google Shape;34505;p15"/>
            <p:cNvSpPr/>
            <p:nvPr/>
          </p:nvSpPr>
          <p:spPr>
            <a:xfrm>
              <a:off x="74572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6" name="Google Shape;34506;p15"/>
            <p:cNvSpPr/>
            <p:nvPr/>
          </p:nvSpPr>
          <p:spPr>
            <a:xfrm>
              <a:off x="747250"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7" name="Google Shape;34507;p15"/>
            <p:cNvSpPr/>
            <p:nvPr/>
          </p:nvSpPr>
          <p:spPr>
            <a:xfrm>
              <a:off x="74875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8" name="Google Shape;34508;p15"/>
            <p:cNvSpPr/>
            <p:nvPr/>
          </p:nvSpPr>
          <p:spPr>
            <a:xfrm>
              <a:off x="751050" y="4710075"/>
              <a:ext cx="47900" cy="47900"/>
            </a:xfrm>
            <a:custGeom>
              <a:avLst/>
              <a:gdLst/>
              <a:ahLst/>
              <a:cxnLst/>
              <a:rect l="l" t="t" r="r" b="b"/>
              <a:pathLst>
                <a:path w="1916"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9" name="Google Shape;34509;p15"/>
            <p:cNvSpPr/>
            <p:nvPr/>
          </p:nvSpPr>
          <p:spPr>
            <a:xfrm>
              <a:off x="75255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0" name="Google Shape;34510;p15"/>
            <p:cNvSpPr/>
            <p:nvPr/>
          </p:nvSpPr>
          <p:spPr>
            <a:xfrm>
              <a:off x="754075" y="4527700"/>
              <a:ext cx="41075" cy="41825"/>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1" name="Google Shape;34511;p15"/>
            <p:cNvSpPr/>
            <p:nvPr/>
          </p:nvSpPr>
          <p:spPr>
            <a:xfrm>
              <a:off x="75560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2" name="Google Shape;34512;p15"/>
            <p:cNvSpPr/>
            <p:nvPr/>
          </p:nvSpPr>
          <p:spPr>
            <a:xfrm>
              <a:off x="757875"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8" y="1064"/>
                    <a:pt x="1368" y="700"/>
                  </a:cubicBezTo>
                  <a:cubicBezTo>
                    <a:pt x="1368"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3" name="Google Shape;34513;p15"/>
            <p:cNvSpPr/>
            <p:nvPr/>
          </p:nvSpPr>
          <p:spPr>
            <a:xfrm>
              <a:off x="75940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4" name="Google Shape;34514;p15"/>
            <p:cNvSpPr/>
            <p:nvPr/>
          </p:nvSpPr>
          <p:spPr>
            <a:xfrm>
              <a:off x="76092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5" name="Google Shape;34515;p15"/>
            <p:cNvSpPr/>
            <p:nvPr/>
          </p:nvSpPr>
          <p:spPr>
            <a:xfrm>
              <a:off x="762450" y="4073300"/>
              <a:ext cx="24325" cy="24350"/>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6" name="Google Shape;34516;p15"/>
            <p:cNvSpPr/>
            <p:nvPr/>
          </p:nvSpPr>
          <p:spPr>
            <a:xfrm>
              <a:off x="763950"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7" name="Google Shape;34517;p15"/>
            <p:cNvSpPr/>
            <p:nvPr/>
          </p:nvSpPr>
          <p:spPr>
            <a:xfrm>
              <a:off x="766250" y="3891675"/>
              <a:ext cx="17500" cy="17500"/>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8" name="Google Shape;34518;p15"/>
            <p:cNvSpPr/>
            <p:nvPr/>
          </p:nvSpPr>
          <p:spPr>
            <a:xfrm>
              <a:off x="76775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9" name="Google Shape;34519;p15"/>
            <p:cNvSpPr/>
            <p:nvPr/>
          </p:nvSpPr>
          <p:spPr>
            <a:xfrm>
              <a:off x="769275"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0" name="Google Shape;34520;p15"/>
            <p:cNvSpPr/>
            <p:nvPr/>
          </p:nvSpPr>
          <p:spPr>
            <a:xfrm>
              <a:off x="770800"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1" name="Google Shape;34521;p15"/>
            <p:cNvSpPr/>
            <p:nvPr/>
          </p:nvSpPr>
          <p:spPr>
            <a:xfrm>
              <a:off x="62642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2" name="Google Shape;34522;p15"/>
            <p:cNvSpPr/>
            <p:nvPr/>
          </p:nvSpPr>
          <p:spPr>
            <a:xfrm>
              <a:off x="627925" y="5164500"/>
              <a:ext cx="65400" cy="65375"/>
            </a:xfrm>
            <a:custGeom>
              <a:avLst/>
              <a:gdLst/>
              <a:ahLst/>
              <a:cxnLst/>
              <a:rect l="l" t="t" r="r" b="b"/>
              <a:pathLst>
                <a:path w="2616" h="2615" extrusionOk="0">
                  <a:moveTo>
                    <a:pt x="1308" y="0"/>
                  </a:moveTo>
                  <a:cubicBezTo>
                    <a:pt x="609" y="0"/>
                    <a:pt x="1" y="578"/>
                    <a:pt x="1" y="1307"/>
                  </a:cubicBezTo>
                  <a:cubicBezTo>
                    <a:pt x="1" y="2007"/>
                    <a:pt x="609" y="2614"/>
                    <a:pt x="1308" y="2614"/>
                  </a:cubicBezTo>
                  <a:cubicBezTo>
                    <a:pt x="2038" y="2614"/>
                    <a:pt x="2615" y="2007"/>
                    <a:pt x="2615" y="1307"/>
                  </a:cubicBezTo>
                  <a:cubicBezTo>
                    <a:pt x="2615" y="578"/>
                    <a:pt x="203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3" name="Google Shape;34523;p15"/>
            <p:cNvSpPr/>
            <p:nvPr/>
          </p:nvSpPr>
          <p:spPr>
            <a:xfrm>
              <a:off x="63022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4" name="Google Shape;34524;p15"/>
            <p:cNvSpPr/>
            <p:nvPr/>
          </p:nvSpPr>
          <p:spPr>
            <a:xfrm>
              <a:off x="631725"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5" name="Google Shape;34525;p15"/>
            <p:cNvSpPr/>
            <p:nvPr/>
          </p:nvSpPr>
          <p:spPr>
            <a:xfrm>
              <a:off x="63325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6" name="Google Shape;34526;p15"/>
            <p:cNvSpPr/>
            <p:nvPr/>
          </p:nvSpPr>
          <p:spPr>
            <a:xfrm>
              <a:off x="634775"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7" name="Google Shape;34527;p15"/>
            <p:cNvSpPr/>
            <p:nvPr/>
          </p:nvSpPr>
          <p:spPr>
            <a:xfrm>
              <a:off x="63705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8" name="Google Shape;34528;p15"/>
            <p:cNvSpPr/>
            <p:nvPr/>
          </p:nvSpPr>
          <p:spPr>
            <a:xfrm>
              <a:off x="638575" y="4618900"/>
              <a:ext cx="44850" cy="44850"/>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9" name="Google Shape;34529;p15"/>
            <p:cNvSpPr/>
            <p:nvPr/>
          </p:nvSpPr>
          <p:spPr>
            <a:xfrm>
              <a:off x="64010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0" name="Google Shape;34530;p15"/>
            <p:cNvSpPr/>
            <p:nvPr/>
          </p:nvSpPr>
          <p:spPr>
            <a:xfrm>
              <a:off x="641625"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1" name="Google Shape;34531;p15"/>
            <p:cNvSpPr/>
            <p:nvPr/>
          </p:nvSpPr>
          <p:spPr>
            <a:xfrm>
              <a:off x="643900"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2" name="Google Shape;34532;p15"/>
            <p:cNvSpPr/>
            <p:nvPr/>
          </p:nvSpPr>
          <p:spPr>
            <a:xfrm>
              <a:off x="64542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3" name="Google Shape;34533;p15"/>
            <p:cNvSpPr/>
            <p:nvPr/>
          </p:nvSpPr>
          <p:spPr>
            <a:xfrm>
              <a:off x="646925"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4" name="Google Shape;34534;p15"/>
            <p:cNvSpPr/>
            <p:nvPr/>
          </p:nvSpPr>
          <p:spPr>
            <a:xfrm>
              <a:off x="648450"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5" name="Google Shape;34535;p15"/>
            <p:cNvSpPr/>
            <p:nvPr/>
          </p:nvSpPr>
          <p:spPr>
            <a:xfrm>
              <a:off x="64997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6" name="Google Shape;34536;p15"/>
            <p:cNvSpPr/>
            <p:nvPr/>
          </p:nvSpPr>
          <p:spPr>
            <a:xfrm>
              <a:off x="65225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7" name="Google Shape;34537;p15"/>
            <p:cNvSpPr/>
            <p:nvPr/>
          </p:nvSpPr>
          <p:spPr>
            <a:xfrm>
              <a:off x="65377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8" name="Google Shape;34538;p15"/>
            <p:cNvSpPr/>
            <p:nvPr/>
          </p:nvSpPr>
          <p:spPr>
            <a:xfrm>
              <a:off x="65530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9" name="Google Shape;34539;p15"/>
            <p:cNvSpPr/>
            <p:nvPr/>
          </p:nvSpPr>
          <p:spPr>
            <a:xfrm>
              <a:off x="656825" y="3618875"/>
              <a:ext cx="7600" cy="6875"/>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0" name="Google Shape;34540;p15"/>
            <p:cNvSpPr/>
            <p:nvPr/>
          </p:nvSpPr>
          <p:spPr>
            <a:xfrm>
              <a:off x="51242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1" name="Google Shape;34541;p15"/>
            <p:cNvSpPr/>
            <p:nvPr/>
          </p:nvSpPr>
          <p:spPr>
            <a:xfrm>
              <a:off x="513950"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2" name="Google Shape;34542;p15"/>
            <p:cNvSpPr/>
            <p:nvPr/>
          </p:nvSpPr>
          <p:spPr>
            <a:xfrm>
              <a:off x="51622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3" name="Google Shape;34543;p15"/>
            <p:cNvSpPr/>
            <p:nvPr/>
          </p:nvSpPr>
          <p:spPr>
            <a:xfrm>
              <a:off x="517750"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4" name="Google Shape;34544;p15"/>
            <p:cNvSpPr/>
            <p:nvPr/>
          </p:nvSpPr>
          <p:spPr>
            <a:xfrm>
              <a:off x="519275"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5" name="Google Shape;34545;p15"/>
            <p:cNvSpPr/>
            <p:nvPr/>
          </p:nvSpPr>
          <p:spPr>
            <a:xfrm>
              <a:off x="520800"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6" name="Google Shape;34546;p15"/>
            <p:cNvSpPr/>
            <p:nvPr/>
          </p:nvSpPr>
          <p:spPr>
            <a:xfrm>
              <a:off x="52307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7" name="Google Shape;34547;p15"/>
            <p:cNvSpPr/>
            <p:nvPr/>
          </p:nvSpPr>
          <p:spPr>
            <a:xfrm>
              <a:off x="52460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8" name="Google Shape;34548;p15"/>
            <p:cNvSpPr/>
            <p:nvPr/>
          </p:nvSpPr>
          <p:spPr>
            <a:xfrm>
              <a:off x="526100"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9" name="Google Shape;34549;p15"/>
            <p:cNvSpPr/>
            <p:nvPr/>
          </p:nvSpPr>
          <p:spPr>
            <a:xfrm>
              <a:off x="52762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0" name="Google Shape;34550;p15"/>
            <p:cNvSpPr/>
            <p:nvPr/>
          </p:nvSpPr>
          <p:spPr>
            <a:xfrm>
              <a:off x="529900"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1" name="Google Shape;34551;p15"/>
            <p:cNvSpPr/>
            <p:nvPr/>
          </p:nvSpPr>
          <p:spPr>
            <a:xfrm>
              <a:off x="531425"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2" name="Google Shape;34552;p15"/>
            <p:cNvSpPr/>
            <p:nvPr/>
          </p:nvSpPr>
          <p:spPr>
            <a:xfrm>
              <a:off x="532950" y="4164475"/>
              <a:ext cx="27375" cy="27400"/>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3" name="Google Shape;34553;p15"/>
            <p:cNvSpPr/>
            <p:nvPr/>
          </p:nvSpPr>
          <p:spPr>
            <a:xfrm>
              <a:off x="534475"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4" name="Google Shape;34554;p15"/>
            <p:cNvSpPr/>
            <p:nvPr/>
          </p:nvSpPr>
          <p:spPr>
            <a:xfrm>
              <a:off x="53600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5" name="Google Shape;34555;p15"/>
            <p:cNvSpPr/>
            <p:nvPr/>
          </p:nvSpPr>
          <p:spPr>
            <a:xfrm>
              <a:off x="53827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6" name="Google Shape;34556;p15"/>
            <p:cNvSpPr/>
            <p:nvPr/>
          </p:nvSpPr>
          <p:spPr>
            <a:xfrm>
              <a:off x="53980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7" name="Google Shape;34557;p15"/>
            <p:cNvSpPr/>
            <p:nvPr/>
          </p:nvSpPr>
          <p:spPr>
            <a:xfrm>
              <a:off x="54130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8" name="Google Shape;34558;p15"/>
            <p:cNvSpPr/>
            <p:nvPr/>
          </p:nvSpPr>
          <p:spPr>
            <a:xfrm>
              <a:off x="54282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9" name="Google Shape;34559;p15"/>
            <p:cNvSpPr/>
            <p:nvPr/>
          </p:nvSpPr>
          <p:spPr>
            <a:xfrm>
              <a:off x="398450" y="5254925"/>
              <a:ext cx="68425" cy="69175"/>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0" name="Google Shape;34560;p15"/>
            <p:cNvSpPr/>
            <p:nvPr/>
          </p:nvSpPr>
          <p:spPr>
            <a:xfrm>
              <a:off x="399975" y="5164500"/>
              <a:ext cx="65375" cy="65375"/>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1" name="Google Shape;34561;p15"/>
            <p:cNvSpPr/>
            <p:nvPr/>
          </p:nvSpPr>
          <p:spPr>
            <a:xfrm>
              <a:off x="402250" y="5073325"/>
              <a:ext cx="61575" cy="61575"/>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2" name="Google Shape;34562;p15"/>
            <p:cNvSpPr/>
            <p:nvPr/>
          </p:nvSpPr>
          <p:spPr>
            <a:xfrm>
              <a:off x="403775" y="4982875"/>
              <a:ext cx="58525" cy="57775"/>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3" name="Google Shape;34563;p15"/>
            <p:cNvSpPr/>
            <p:nvPr/>
          </p:nvSpPr>
          <p:spPr>
            <a:xfrm>
              <a:off x="405300" y="4891700"/>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4" name="Google Shape;34564;p15"/>
            <p:cNvSpPr/>
            <p:nvPr/>
          </p:nvSpPr>
          <p:spPr>
            <a:xfrm>
              <a:off x="406800" y="4800500"/>
              <a:ext cx="51700" cy="51700"/>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5" name="Google Shape;34565;p15"/>
            <p:cNvSpPr/>
            <p:nvPr/>
          </p:nvSpPr>
          <p:spPr>
            <a:xfrm>
              <a:off x="409100" y="4710075"/>
              <a:ext cx="47875" cy="47900"/>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6" name="Google Shape;34566;p15"/>
            <p:cNvSpPr/>
            <p:nvPr/>
          </p:nvSpPr>
          <p:spPr>
            <a:xfrm>
              <a:off x="410600" y="4618900"/>
              <a:ext cx="44875" cy="44850"/>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7" name="Google Shape;34567;p15"/>
            <p:cNvSpPr/>
            <p:nvPr/>
          </p:nvSpPr>
          <p:spPr>
            <a:xfrm>
              <a:off x="412125" y="4527700"/>
              <a:ext cx="41050" cy="41825"/>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8" name="Google Shape;34568;p15"/>
            <p:cNvSpPr/>
            <p:nvPr/>
          </p:nvSpPr>
          <p:spPr>
            <a:xfrm>
              <a:off x="413650" y="4437275"/>
              <a:ext cx="38025" cy="38025"/>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9" name="Google Shape;34569;p15"/>
            <p:cNvSpPr/>
            <p:nvPr/>
          </p:nvSpPr>
          <p:spPr>
            <a:xfrm>
              <a:off x="415925" y="4346100"/>
              <a:ext cx="34225" cy="34225"/>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0" name="Google Shape;34570;p15"/>
            <p:cNvSpPr/>
            <p:nvPr/>
          </p:nvSpPr>
          <p:spPr>
            <a:xfrm>
              <a:off x="417450"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1" name="Google Shape;34571;p15"/>
            <p:cNvSpPr/>
            <p:nvPr/>
          </p:nvSpPr>
          <p:spPr>
            <a:xfrm>
              <a:off x="418975" y="4164475"/>
              <a:ext cx="27375" cy="27400"/>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2" name="Google Shape;34572;p15"/>
            <p:cNvSpPr/>
            <p:nvPr/>
          </p:nvSpPr>
          <p:spPr>
            <a:xfrm>
              <a:off x="420475" y="4073300"/>
              <a:ext cx="24350" cy="24350"/>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3" name="Google Shape;34573;p15"/>
            <p:cNvSpPr/>
            <p:nvPr/>
          </p:nvSpPr>
          <p:spPr>
            <a:xfrm>
              <a:off x="422000" y="3982100"/>
              <a:ext cx="21300" cy="2132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4" name="Google Shape;34574;p15"/>
            <p:cNvSpPr/>
            <p:nvPr/>
          </p:nvSpPr>
          <p:spPr>
            <a:xfrm>
              <a:off x="424275" y="3891675"/>
              <a:ext cx="17525" cy="17500"/>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5" name="Google Shape;34575;p15"/>
            <p:cNvSpPr/>
            <p:nvPr/>
          </p:nvSpPr>
          <p:spPr>
            <a:xfrm>
              <a:off x="425800" y="3800500"/>
              <a:ext cx="14475" cy="14450"/>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6" name="Google Shape;34576;p15"/>
            <p:cNvSpPr/>
            <p:nvPr/>
          </p:nvSpPr>
          <p:spPr>
            <a:xfrm>
              <a:off x="427325" y="3710075"/>
              <a:ext cx="10675" cy="10650"/>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7" name="Google Shape;34577;p15"/>
            <p:cNvSpPr/>
            <p:nvPr/>
          </p:nvSpPr>
          <p:spPr>
            <a:xfrm>
              <a:off x="428850" y="3618875"/>
              <a:ext cx="7625" cy="6875"/>
            </a:xfrm>
            <a:custGeom>
              <a:avLst/>
              <a:gdLst/>
              <a:ahLst/>
              <a:cxnLst/>
              <a:rect l="l" t="t" r="r" b="b"/>
              <a:pathLst>
                <a:path w="305" h="275" extrusionOk="0">
                  <a:moveTo>
                    <a:pt x="152" y="1"/>
                  </a:moveTo>
                  <a:cubicBezTo>
                    <a:pt x="92" y="1"/>
                    <a:pt x="0" y="62"/>
                    <a:pt x="0" y="153"/>
                  </a:cubicBezTo>
                  <a:cubicBezTo>
                    <a:pt x="0" y="214"/>
                    <a:pt x="92"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8" name="Google Shape;34578;p15"/>
            <p:cNvSpPr/>
            <p:nvPr/>
          </p:nvSpPr>
          <p:spPr>
            <a:xfrm>
              <a:off x="284475" y="5254925"/>
              <a:ext cx="68400" cy="69175"/>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9" name="Google Shape;34579;p15"/>
            <p:cNvSpPr/>
            <p:nvPr/>
          </p:nvSpPr>
          <p:spPr>
            <a:xfrm>
              <a:off x="285975" y="5164500"/>
              <a:ext cx="65375" cy="65375"/>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0" name="Google Shape;34580;p15"/>
            <p:cNvSpPr/>
            <p:nvPr/>
          </p:nvSpPr>
          <p:spPr>
            <a:xfrm>
              <a:off x="288275" y="5073325"/>
              <a:ext cx="61575" cy="61575"/>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1" name="Google Shape;34581;p15"/>
            <p:cNvSpPr/>
            <p:nvPr/>
          </p:nvSpPr>
          <p:spPr>
            <a:xfrm>
              <a:off x="289775" y="4982875"/>
              <a:ext cx="58550" cy="57775"/>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2" name="Google Shape;34582;p15"/>
            <p:cNvSpPr/>
            <p:nvPr/>
          </p:nvSpPr>
          <p:spPr>
            <a:xfrm>
              <a:off x="291300" y="4891700"/>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3" name="Google Shape;34583;p15"/>
            <p:cNvSpPr/>
            <p:nvPr/>
          </p:nvSpPr>
          <p:spPr>
            <a:xfrm>
              <a:off x="292825" y="4800500"/>
              <a:ext cx="51700" cy="51700"/>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4" name="Google Shape;34584;p15"/>
            <p:cNvSpPr/>
            <p:nvPr/>
          </p:nvSpPr>
          <p:spPr>
            <a:xfrm>
              <a:off x="295100" y="4710075"/>
              <a:ext cx="47900" cy="47900"/>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5" name="Google Shape;34585;p15"/>
            <p:cNvSpPr/>
            <p:nvPr/>
          </p:nvSpPr>
          <p:spPr>
            <a:xfrm>
              <a:off x="296625" y="4618900"/>
              <a:ext cx="44850" cy="44850"/>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6" name="Google Shape;34586;p15"/>
            <p:cNvSpPr/>
            <p:nvPr/>
          </p:nvSpPr>
          <p:spPr>
            <a:xfrm>
              <a:off x="298150" y="4527700"/>
              <a:ext cx="41050" cy="41825"/>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7" name="Google Shape;34587;p15"/>
            <p:cNvSpPr/>
            <p:nvPr/>
          </p:nvSpPr>
          <p:spPr>
            <a:xfrm>
              <a:off x="299675" y="4437275"/>
              <a:ext cx="38000" cy="38025"/>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8" name="Google Shape;34588;p15"/>
            <p:cNvSpPr/>
            <p:nvPr/>
          </p:nvSpPr>
          <p:spPr>
            <a:xfrm>
              <a:off x="301950" y="4346100"/>
              <a:ext cx="34225" cy="34225"/>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9" name="Google Shape;34589;p15"/>
            <p:cNvSpPr/>
            <p:nvPr/>
          </p:nvSpPr>
          <p:spPr>
            <a:xfrm>
              <a:off x="303475" y="4254900"/>
              <a:ext cx="31175" cy="31200"/>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0" name="Google Shape;34590;p15"/>
            <p:cNvSpPr/>
            <p:nvPr/>
          </p:nvSpPr>
          <p:spPr>
            <a:xfrm>
              <a:off x="304975" y="4164475"/>
              <a:ext cx="27400" cy="27400"/>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1" name="Google Shape;34591;p15"/>
            <p:cNvSpPr/>
            <p:nvPr/>
          </p:nvSpPr>
          <p:spPr>
            <a:xfrm>
              <a:off x="306500" y="4073300"/>
              <a:ext cx="24350" cy="24350"/>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2" name="Google Shape;34592;p15"/>
            <p:cNvSpPr/>
            <p:nvPr/>
          </p:nvSpPr>
          <p:spPr>
            <a:xfrm>
              <a:off x="308025"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3" name="Google Shape;34593;p15"/>
            <p:cNvSpPr/>
            <p:nvPr/>
          </p:nvSpPr>
          <p:spPr>
            <a:xfrm>
              <a:off x="310300" y="3891675"/>
              <a:ext cx="17500" cy="17500"/>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4" name="Google Shape;34594;p15"/>
            <p:cNvSpPr/>
            <p:nvPr/>
          </p:nvSpPr>
          <p:spPr>
            <a:xfrm>
              <a:off x="311825"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5" name="Google Shape;34595;p15"/>
            <p:cNvSpPr/>
            <p:nvPr/>
          </p:nvSpPr>
          <p:spPr>
            <a:xfrm>
              <a:off x="313350" y="3710075"/>
              <a:ext cx="10650" cy="10650"/>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6" name="Google Shape;34596;p15"/>
            <p:cNvSpPr/>
            <p:nvPr/>
          </p:nvSpPr>
          <p:spPr>
            <a:xfrm>
              <a:off x="314850"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7" name="Google Shape;34597;p15"/>
            <p:cNvSpPr/>
            <p:nvPr/>
          </p:nvSpPr>
          <p:spPr>
            <a:xfrm>
              <a:off x="170475" y="5254925"/>
              <a:ext cx="68425" cy="69175"/>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8" name="Google Shape;34598;p15"/>
            <p:cNvSpPr/>
            <p:nvPr/>
          </p:nvSpPr>
          <p:spPr>
            <a:xfrm>
              <a:off x="172000" y="5164500"/>
              <a:ext cx="65375" cy="65375"/>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9" name="Google Shape;34599;p15"/>
            <p:cNvSpPr/>
            <p:nvPr/>
          </p:nvSpPr>
          <p:spPr>
            <a:xfrm>
              <a:off x="174275" y="5073325"/>
              <a:ext cx="61575" cy="61575"/>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0" name="Google Shape;34600;p15"/>
            <p:cNvSpPr/>
            <p:nvPr/>
          </p:nvSpPr>
          <p:spPr>
            <a:xfrm>
              <a:off x="175800" y="4982875"/>
              <a:ext cx="58550" cy="57775"/>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1" name="Google Shape;34601;p15"/>
            <p:cNvSpPr/>
            <p:nvPr/>
          </p:nvSpPr>
          <p:spPr>
            <a:xfrm>
              <a:off x="177325" y="4891700"/>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2" name="Google Shape;34602;p15"/>
            <p:cNvSpPr/>
            <p:nvPr/>
          </p:nvSpPr>
          <p:spPr>
            <a:xfrm>
              <a:off x="178850" y="4800500"/>
              <a:ext cx="51700" cy="51700"/>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3" name="Google Shape;34603;p15"/>
            <p:cNvSpPr/>
            <p:nvPr/>
          </p:nvSpPr>
          <p:spPr>
            <a:xfrm>
              <a:off x="181125" y="4710075"/>
              <a:ext cx="47900" cy="47900"/>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4" name="Google Shape;34604;p15"/>
            <p:cNvSpPr/>
            <p:nvPr/>
          </p:nvSpPr>
          <p:spPr>
            <a:xfrm>
              <a:off x="182650" y="4618900"/>
              <a:ext cx="44850" cy="44850"/>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5" name="Google Shape;34605;p15"/>
            <p:cNvSpPr/>
            <p:nvPr/>
          </p:nvSpPr>
          <p:spPr>
            <a:xfrm>
              <a:off x="184150" y="4527700"/>
              <a:ext cx="41075" cy="41825"/>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6" name="Google Shape;34606;p15"/>
            <p:cNvSpPr/>
            <p:nvPr/>
          </p:nvSpPr>
          <p:spPr>
            <a:xfrm>
              <a:off x="185675" y="4437275"/>
              <a:ext cx="38025" cy="38025"/>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7" name="Google Shape;34607;p15"/>
            <p:cNvSpPr/>
            <p:nvPr/>
          </p:nvSpPr>
          <p:spPr>
            <a:xfrm>
              <a:off x="187950" y="4346100"/>
              <a:ext cx="34225" cy="34225"/>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8" name="Google Shape;34608;p15"/>
            <p:cNvSpPr/>
            <p:nvPr/>
          </p:nvSpPr>
          <p:spPr>
            <a:xfrm>
              <a:off x="189475" y="4254900"/>
              <a:ext cx="31175" cy="31200"/>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9" name="Google Shape;34609;p15"/>
            <p:cNvSpPr/>
            <p:nvPr/>
          </p:nvSpPr>
          <p:spPr>
            <a:xfrm>
              <a:off x="191000" y="4164475"/>
              <a:ext cx="27375" cy="27400"/>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0" name="Google Shape;34610;p15"/>
            <p:cNvSpPr/>
            <p:nvPr/>
          </p:nvSpPr>
          <p:spPr>
            <a:xfrm>
              <a:off x="192525" y="4073300"/>
              <a:ext cx="24325" cy="24350"/>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1" name="Google Shape;34611;p15"/>
            <p:cNvSpPr/>
            <p:nvPr/>
          </p:nvSpPr>
          <p:spPr>
            <a:xfrm>
              <a:off x="194050" y="3982100"/>
              <a:ext cx="21300" cy="2132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2" name="Google Shape;34612;p15"/>
            <p:cNvSpPr/>
            <p:nvPr/>
          </p:nvSpPr>
          <p:spPr>
            <a:xfrm>
              <a:off x="196325" y="3891675"/>
              <a:ext cx="17500" cy="17500"/>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3" name="Google Shape;34613;p15"/>
            <p:cNvSpPr/>
            <p:nvPr/>
          </p:nvSpPr>
          <p:spPr>
            <a:xfrm>
              <a:off x="197850" y="3800500"/>
              <a:ext cx="14450" cy="14450"/>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4" name="Google Shape;34614;p15"/>
            <p:cNvSpPr/>
            <p:nvPr/>
          </p:nvSpPr>
          <p:spPr>
            <a:xfrm>
              <a:off x="199350" y="3710075"/>
              <a:ext cx="10675" cy="10650"/>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5" name="Google Shape;34615;p15"/>
            <p:cNvSpPr/>
            <p:nvPr/>
          </p:nvSpPr>
          <p:spPr>
            <a:xfrm>
              <a:off x="200875" y="3618875"/>
              <a:ext cx="7625" cy="6875"/>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16" name="Google Shape;34616;p15"/>
          <p:cNvGrpSpPr/>
          <p:nvPr/>
        </p:nvGrpSpPr>
        <p:grpSpPr>
          <a:xfrm>
            <a:off x="14446" y="-4"/>
            <a:ext cx="9177534" cy="1703794"/>
            <a:chOff x="181875" y="460775"/>
            <a:chExt cx="7246375" cy="1611000"/>
          </a:xfrm>
        </p:grpSpPr>
        <p:sp>
          <p:nvSpPr>
            <p:cNvPr id="34617" name="Google Shape;34617;p15"/>
            <p:cNvSpPr/>
            <p:nvPr/>
          </p:nvSpPr>
          <p:spPr>
            <a:xfrm>
              <a:off x="18187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8" name="Google Shape;34618;p15"/>
            <p:cNvSpPr/>
            <p:nvPr/>
          </p:nvSpPr>
          <p:spPr>
            <a:xfrm>
              <a:off x="18340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5" y="2462"/>
                    <a:pt x="2463" y="1915"/>
                    <a:pt x="2463" y="1216"/>
                  </a:cubicBezTo>
                  <a:cubicBezTo>
                    <a:pt x="2463"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9" name="Google Shape;34619;p15"/>
            <p:cNvSpPr/>
            <p:nvPr/>
          </p:nvSpPr>
          <p:spPr>
            <a:xfrm>
              <a:off x="18492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0" name="Google Shape;34620;p15"/>
            <p:cNvSpPr/>
            <p:nvPr/>
          </p:nvSpPr>
          <p:spPr>
            <a:xfrm>
              <a:off x="187200"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1" name="Google Shape;34621;p15"/>
            <p:cNvSpPr/>
            <p:nvPr/>
          </p:nvSpPr>
          <p:spPr>
            <a:xfrm>
              <a:off x="18872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2" name="Google Shape;34622;p15"/>
            <p:cNvSpPr/>
            <p:nvPr/>
          </p:nvSpPr>
          <p:spPr>
            <a:xfrm>
              <a:off x="190250" y="932675"/>
              <a:ext cx="47875" cy="47900"/>
            </a:xfrm>
            <a:custGeom>
              <a:avLst/>
              <a:gdLst/>
              <a:ahLst/>
              <a:cxnLst/>
              <a:rect l="l" t="t" r="r" b="b"/>
              <a:pathLst>
                <a:path w="1915" h="1916" extrusionOk="0">
                  <a:moveTo>
                    <a:pt x="973" y="1"/>
                  </a:moveTo>
                  <a:cubicBezTo>
                    <a:pt x="426" y="1"/>
                    <a:pt x="0" y="426"/>
                    <a:pt x="0" y="973"/>
                  </a:cubicBezTo>
                  <a:cubicBezTo>
                    <a:pt x="0" y="1490"/>
                    <a:pt x="426" y="1915"/>
                    <a:pt x="973" y="1915"/>
                  </a:cubicBezTo>
                  <a:cubicBezTo>
                    <a:pt x="1489" y="1915"/>
                    <a:pt x="1915" y="1490"/>
                    <a:pt x="1915" y="97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3" name="Google Shape;34623;p15"/>
            <p:cNvSpPr/>
            <p:nvPr/>
          </p:nvSpPr>
          <p:spPr>
            <a:xfrm>
              <a:off x="19175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4" name="Google Shape;34624;p15"/>
            <p:cNvSpPr/>
            <p:nvPr/>
          </p:nvSpPr>
          <p:spPr>
            <a:xfrm>
              <a:off x="19405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5" name="Google Shape;34625;p15"/>
            <p:cNvSpPr/>
            <p:nvPr/>
          </p:nvSpPr>
          <p:spPr>
            <a:xfrm>
              <a:off x="19555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6" name="Google Shape;34626;p15"/>
            <p:cNvSpPr/>
            <p:nvPr/>
          </p:nvSpPr>
          <p:spPr>
            <a:xfrm>
              <a:off x="19707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7" name="Google Shape;34627;p15"/>
            <p:cNvSpPr/>
            <p:nvPr/>
          </p:nvSpPr>
          <p:spPr>
            <a:xfrm>
              <a:off x="19860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8" name="Google Shape;34628;p15"/>
            <p:cNvSpPr/>
            <p:nvPr/>
          </p:nvSpPr>
          <p:spPr>
            <a:xfrm>
              <a:off x="20087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9" name="Google Shape;34629;p15"/>
            <p:cNvSpPr/>
            <p:nvPr/>
          </p:nvSpPr>
          <p:spPr>
            <a:xfrm>
              <a:off x="202400"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0" name="Google Shape;34630;p15"/>
            <p:cNvSpPr/>
            <p:nvPr/>
          </p:nvSpPr>
          <p:spPr>
            <a:xfrm>
              <a:off x="20392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1" name="Google Shape;34631;p15"/>
            <p:cNvSpPr/>
            <p:nvPr/>
          </p:nvSpPr>
          <p:spPr>
            <a:xfrm>
              <a:off x="205425" y="1781475"/>
              <a:ext cx="17525" cy="17500"/>
            </a:xfrm>
            <a:custGeom>
              <a:avLst/>
              <a:gdLst/>
              <a:ahLst/>
              <a:cxnLst/>
              <a:rect l="l" t="t" r="r" b="b"/>
              <a:pathLst>
                <a:path w="701"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2" name="Google Shape;34632;p15"/>
            <p:cNvSpPr/>
            <p:nvPr/>
          </p:nvSpPr>
          <p:spPr>
            <a:xfrm>
              <a:off x="20695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3" name="Google Shape;34633;p15"/>
            <p:cNvSpPr/>
            <p:nvPr/>
          </p:nvSpPr>
          <p:spPr>
            <a:xfrm>
              <a:off x="209225"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7" y="335"/>
                    <a:pt x="427" y="213"/>
                  </a:cubicBezTo>
                  <a:cubicBezTo>
                    <a:pt x="427"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4" name="Google Shape;34634;p15"/>
            <p:cNvSpPr/>
            <p:nvPr/>
          </p:nvSpPr>
          <p:spPr>
            <a:xfrm>
              <a:off x="21075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5" name="Google Shape;34635;p15"/>
            <p:cNvSpPr/>
            <p:nvPr/>
          </p:nvSpPr>
          <p:spPr>
            <a:xfrm>
              <a:off x="29587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6" name="Google Shape;34636;p15"/>
            <p:cNvSpPr/>
            <p:nvPr/>
          </p:nvSpPr>
          <p:spPr>
            <a:xfrm>
              <a:off x="29737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7" name="Google Shape;34637;p15"/>
            <p:cNvSpPr/>
            <p:nvPr/>
          </p:nvSpPr>
          <p:spPr>
            <a:xfrm>
              <a:off x="29890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8" name="Google Shape;34638;p15"/>
            <p:cNvSpPr/>
            <p:nvPr/>
          </p:nvSpPr>
          <p:spPr>
            <a:xfrm>
              <a:off x="30117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9" name="Google Shape;34639;p15"/>
            <p:cNvSpPr/>
            <p:nvPr/>
          </p:nvSpPr>
          <p:spPr>
            <a:xfrm>
              <a:off x="30270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0" name="Google Shape;34640;p15"/>
            <p:cNvSpPr/>
            <p:nvPr/>
          </p:nvSpPr>
          <p:spPr>
            <a:xfrm>
              <a:off x="30422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1" name="Google Shape;34641;p15"/>
            <p:cNvSpPr/>
            <p:nvPr/>
          </p:nvSpPr>
          <p:spPr>
            <a:xfrm>
              <a:off x="30575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2" name="Google Shape;34642;p15"/>
            <p:cNvSpPr/>
            <p:nvPr/>
          </p:nvSpPr>
          <p:spPr>
            <a:xfrm>
              <a:off x="30802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3" name="Google Shape;34643;p15"/>
            <p:cNvSpPr/>
            <p:nvPr/>
          </p:nvSpPr>
          <p:spPr>
            <a:xfrm>
              <a:off x="309550" y="1215350"/>
              <a:ext cx="38000" cy="38025"/>
            </a:xfrm>
            <a:custGeom>
              <a:avLst/>
              <a:gdLst/>
              <a:ahLst/>
              <a:cxnLst/>
              <a:rect l="l" t="t" r="r" b="b"/>
              <a:pathLst>
                <a:path w="1520"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4" name="Google Shape;34644;p15"/>
            <p:cNvSpPr/>
            <p:nvPr/>
          </p:nvSpPr>
          <p:spPr>
            <a:xfrm>
              <a:off x="31105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5" name="Google Shape;34645;p15"/>
            <p:cNvSpPr/>
            <p:nvPr/>
          </p:nvSpPr>
          <p:spPr>
            <a:xfrm>
              <a:off x="312575"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6" name="Google Shape;34646;p15"/>
            <p:cNvSpPr/>
            <p:nvPr/>
          </p:nvSpPr>
          <p:spPr>
            <a:xfrm>
              <a:off x="314850"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7" name="Google Shape;34647;p15"/>
            <p:cNvSpPr/>
            <p:nvPr/>
          </p:nvSpPr>
          <p:spPr>
            <a:xfrm>
              <a:off x="31637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8" name="Google Shape;34648;p15"/>
            <p:cNvSpPr/>
            <p:nvPr/>
          </p:nvSpPr>
          <p:spPr>
            <a:xfrm>
              <a:off x="31790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9" name="Google Shape;34649;p15"/>
            <p:cNvSpPr/>
            <p:nvPr/>
          </p:nvSpPr>
          <p:spPr>
            <a:xfrm>
              <a:off x="31942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0" name="Google Shape;34650;p15"/>
            <p:cNvSpPr/>
            <p:nvPr/>
          </p:nvSpPr>
          <p:spPr>
            <a:xfrm>
              <a:off x="32095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1" name="Google Shape;34651;p15"/>
            <p:cNvSpPr/>
            <p:nvPr/>
          </p:nvSpPr>
          <p:spPr>
            <a:xfrm>
              <a:off x="323225"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2" name="Google Shape;34652;p15"/>
            <p:cNvSpPr/>
            <p:nvPr/>
          </p:nvSpPr>
          <p:spPr>
            <a:xfrm>
              <a:off x="32475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3" name="Google Shape;34653;p15"/>
            <p:cNvSpPr/>
            <p:nvPr/>
          </p:nvSpPr>
          <p:spPr>
            <a:xfrm>
              <a:off x="40985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7" y="2615"/>
                    <a:pt x="2614" y="2037"/>
                    <a:pt x="2614" y="1308"/>
                  </a:cubicBezTo>
                  <a:cubicBezTo>
                    <a:pt x="2614" y="609"/>
                    <a:pt x="200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4" name="Google Shape;34654;p15"/>
            <p:cNvSpPr/>
            <p:nvPr/>
          </p:nvSpPr>
          <p:spPr>
            <a:xfrm>
              <a:off x="411375"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5" name="Google Shape;34655;p15"/>
            <p:cNvSpPr/>
            <p:nvPr/>
          </p:nvSpPr>
          <p:spPr>
            <a:xfrm>
              <a:off x="412900" y="650000"/>
              <a:ext cx="58525" cy="57775"/>
            </a:xfrm>
            <a:custGeom>
              <a:avLst/>
              <a:gdLst/>
              <a:ahLst/>
              <a:cxnLst/>
              <a:rect l="l" t="t" r="r" b="b"/>
              <a:pathLst>
                <a:path w="2341" h="2311" extrusionOk="0">
                  <a:moveTo>
                    <a:pt x="1185" y="0"/>
                  </a:moveTo>
                  <a:cubicBezTo>
                    <a:pt x="547" y="0"/>
                    <a:pt x="0" y="517"/>
                    <a:pt x="0" y="1155"/>
                  </a:cubicBezTo>
                  <a:cubicBezTo>
                    <a:pt x="0" y="1794"/>
                    <a:pt x="547" y="2310"/>
                    <a:pt x="1185" y="2310"/>
                  </a:cubicBezTo>
                  <a:cubicBezTo>
                    <a:pt x="1824" y="2310"/>
                    <a:pt x="2340" y="1794"/>
                    <a:pt x="2340" y="1155"/>
                  </a:cubicBezTo>
                  <a:cubicBezTo>
                    <a:pt x="2340" y="517"/>
                    <a:pt x="1824" y="0"/>
                    <a:pt x="1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6" name="Google Shape;34656;p15"/>
            <p:cNvSpPr/>
            <p:nvPr/>
          </p:nvSpPr>
          <p:spPr>
            <a:xfrm>
              <a:off x="415175" y="744225"/>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7" name="Google Shape;34657;p15"/>
            <p:cNvSpPr/>
            <p:nvPr/>
          </p:nvSpPr>
          <p:spPr>
            <a:xfrm>
              <a:off x="41667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2" y="2067"/>
                    <a:pt x="2068" y="1611"/>
                    <a:pt x="2068" y="1034"/>
                  </a:cubicBezTo>
                  <a:cubicBezTo>
                    <a:pt x="2068" y="456"/>
                    <a:pt x="158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8" name="Google Shape;34658;p15"/>
            <p:cNvSpPr/>
            <p:nvPr/>
          </p:nvSpPr>
          <p:spPr>
            <a:xfrm>
              <a:off x="41820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9" name="Google Shape;34659;p15"/>
            <p:cNvSpPr/>
            <p:nvPr/>
          </p:nvSpPr>
          <p:spPr>
            <a:xfrm>
              <a:off x="419725" y="1026900"/>
              <a:ext cx="44850" cy="44850"/>
            </a:xfrm>
            <a:custGeom>
              <a:avLst/>
              <a:gdLst/>
              <a:ahLst/>
              <a:cxnLst/>
              <a:rect l="l" t="t" r="r" b="b"/>
              <a:pathLst>
                <a:path w="1794" h="1794" extrusionOk="0">
                  <a:moveTo>
                    <a:pt x="912" y="1"/>
                  </a:moveTo>
                  <a:cubicBezTo>
                    <a:pt x="396" y="1"/>
                    <a:pt x="1" y="396"/>
                    <a:pt x="1" y="912"/>
                  </a:cubicBezTo>
                  <a:cubicBezTo>
                    <a:pt x="1"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0" name="Google Shape;34660;p15"/>
            <p:cNvSpPr/>
            <p:nvPr/>
          </p:nvSpPr>
          <p:spPr>
            <a:xfrm>
              <a:off x="422000" y="1121125"/>
              <a:ext cx="41075" cy="41825"/>
            </a:xfrm>
            <a:custGeom>
              <a:avLst/>
              <a:gdLst/>
              <a:ahLst/>
              <a:cxnLst/>
              <a:rect l="l" t="t" r="r" b="b"/>
              <a:pathLst>
                <a:path w="1643" h="1673" extrusionOk="0">
                  <a:moveTo>
                    <a:pt x="821" y="1"/>
                  </a:moveTo>
                  <a:cubicBezTo>
                    <a:pt x="366" y="1"/>
                    <a:pt x="1" y="365"/>
                    <a:pt x="1" y="852"/>
                  </a:cubicBezTo>
                  <a:cubicBezTo>
                    <a:pt x="1" y="1308"/>
                    <a:pt x="366"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1" name="Google Shape;34661;p15"/>
            <p:cNvSpPr/>
            <p:nvPr/>
          </p:nvSpPr>
          <p:spPr>
            <a:xfrm>
              <a:off x="423525" y="1215350"/>
              <a:ext cx="38025" cy="38025"/>
            </a:xfrm>
            <a:custGeom>
              <a:avLst/>
              <a:gdLst/>
              <a:ahLst/>
              <a:cxnLst/>
              <a:rect l="l" t="t" r="r" b="b"/>
              <a:pathLst>
                <a:path w="1521" h="1521" extrusionOk="0">
                  <a:moveTo>
                    <a:pt x="760" y="1"/>
                  </a:moveTo>
                  <a:cubicBezTo>
                    <a:pt x="335" y="1"/>
                    <a:pt x="1" y="365"/>
                    <a:pt x="1" y="761"/>
                  </a:cubicBezTo>
                  <a:cubicBezTo>
                    <a:pt x="1"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2" name="Google Shape;34662;p15"/>
            <p:cNvSpPr/>
            <p:nvPr/>
          </p:nvSpPr>
          <p:spPr>
            <a:xfrm>
              <a:off x="425050"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3" name="Google Shape;34663;p15"/>
            <p:cNvSpPr/>
            <p:nvPr/>
          </p:nvSpPr>
          <p:spPr>
            <a:xfrm>
              <a:off x="426575"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4" name="Google Shape;34664;p15"/>
            <p:cNvSpPr/>
            <p:nvPr/>
          </p:nvSpPr>
          <p:spPr>
            <a:xfrm>
              <a:off x="42885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5" y="851"/>
                    <a:pt x="1095" y="547"/>
                  </a:cubicBezTo>
                  <a:cubicBezTo>
                    <a:pt x="109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5" name="Google Shape;34665;p15"/>
            <p:cNvSpPr/>
            <p:nvPr/>
          </p:nvSpPr>
          <p:spPr>
            <a:xfrm>
              <a:off x="430375"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6" name="Google Shape;34666;p15"/>
            <p:cNvSpPr/>
            <p:nvPr/>
          </p:nvSpPr>
          <p:spPr>
            <a:xfrm>
              <a:off x="43187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7" name="Google Shape;34667;p15"/>
            <p:cNvSpPr/>
            <p:nvPr/>
          </p:nvSpPr>
          <p:spPr>
            <a:xfrm>
              <a:off x="433400"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8" name="Google Shape;34668;p15"/>
            <p:cNvSpPr/>
            <p:nvPr/>
          </p:nvSpPr>
          <p:spPr>
            <a:xfrm>
              <a:off x="434925" y="1875700"/>
              <a:ext cx="14475" cy="14450"/>
            </a:xfrm>
            <a:custGeom>
              <a:avLst/>
              <a:gdLst/>
              <a:ahLst/>
              <a:cxnLst/>
              <a:rect l="l" t="t" r="r" b="b"/>
              <a:pathLst>
                <a:path w="579"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9" name="Google Shape;34669;p15"/>
            <p:cNvSpPr/>
            <p:nvPr/>
          </p:nvSpPr>
          <p:spPr>
            <a:xfrm>
              <a:off x="437200"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0" name="Google Shape;34670;p15"/>
            <p:cNvSpPr/>
            <p:nvPr/>
          </p:nvSpPr>
          <p:spPr>
            <a:xfrm>
              <a:off x="43872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1" name="Google Shape;34671;p15"/>
            <p:cNvSpPr/>
            <p:nvPr/>
          </p:nvSpPr>
          <p:spPr>
            <a:xfrm>
              <a:off x="52382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2" name="Google Shape;34672;p15"/>
            <p:cNvSpPr/>
            <p:nvPr/>
          </p:nvSpPr>
          <p:spPr>
            <a:xfrm>
              <a:off x="52535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3" name="Google Shape;34673;p15"/>
            <p:cNvSpPr/>
            <p:nvPr/>
          </p:nvSpPr>
          <p:spPr>
            <a:xfrm>
              <a:off x="52687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4" name="Google Shape;34674;p15"/>
            <p:cNvSpPr/>
            <p:nvPr/>
          </p:nvSpPr>
          <p:spPr>
            <a:xfrm>
              <a:off x="52915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5" name="Google Shape;34675;p15"/>
            <p:cNvSpPr/>
            <p:nvPr/>
          </p:nvSpPr>
          <p:spPr>
            <a:xfrm>
              <a:off x="53067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6" name="Google Shape;34676;p15"/>
            <p:cNvSpPr/>
            <p:nvPr/>
          </p:nvSpPr>
          <p:spPr>
            <a:xfrm>
              <a:off x="53220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7" name="Google Shape;34677;p15"/>
            <p:cNvSpPr/>
            <p:nvPr/>
          </p:nvSpPr>
          <p:spPr>
            <a:xfrm>
              <a:off x="53370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8" name="Google Shape;34678;p15"/>
            <p:cNvSpPr/>
            <p:nvPr/>
          </p:nvSpPr>
          <p:spPr>
            <a:xfrm>
              <a:off x="53600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9" name="Google Shape;34679;p15"/>
            <p:cNvSpPr/>
            <p:nvPr/>
          </p:nvSpPr>
          <p:spPr>
            <a:xfrm>
              <a:off x="53750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0" name="Google Shape;34680;p15"/>
            <p:cNvSpPr/>
            <p:nvPr/>
          </p:nvSpPr>
          <p:spPr>
            <a:xfrm>
              <a:off x="53902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1" name="Google Shape;34681;p15"/>
            <p:cNvSpPr/>
            <p:nvPr/>
          </p:nvSpPr>
          <p:spPr>
            <a:xfrm>
              <a:off x="54055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2" name="Google Shape;34682;p15"/>
            <p:cNvSpPr/>
            <p:nvPr/>
          </p:nvSpPr>
          <p:spPr>
            <a:xfrm>
              <a:off x="54282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3" name="Google Shape;34683;p15"/>
            <p:cNvSpPr/>
            <p:nvPr/>
          </p:nvSpPr>
          <p:spPr>
            <a:xfrm>
              <a:off x="544350"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4" name="Google Shape;34684;p15"/>
            <p:cNvSpPr/>
            <p:nvPr/>
          </p:nvSpPr>
          <p:spPr>
            <a:xfrm>
              <a:off x="54587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5" name="Google Shape;34685;p15"/>
            <p:cNvSpPr/>
            <p:nvPr/>
          </p:nvSpPr>
          <p:spPr>
            <a:xfrm>
              <a:off x="54740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6" name="Google Shape;34686;p15"/>
            <p:cNvSpPr/>
            <p:nvPr/>
          </p:nvSpPr>
          <p:spPr>
            <a:xfrm>
              <a:off x="54890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7" name="Google Shape;34687;p15"/>
            <p:cNvSpPr/>
            <p:nvPr/>
          </p:nvSpPr>
          <p:spPr>
            <a:xfrm>
              <a:off x="55120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8" name="Google Shape;34688;p15"/>
            <p:cNvSpPr/>
            <p:nvPr/>
          </p:nvSpPr>
          <p:spPr>
            <a:xfrm>
              <a:off x="55270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9" name="Google Shape;34689;p15"/>
            <p:cNvSpPr/>
            <p:nvPr/>
          </p:nvSpPr>
          <p:spPr>
            <a:xfrm>
              <a:off x="63782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0" name="Google Shape;34690;p15"/>
            <p:cNvSpPr/>
            <p:nvPr/>
          </p:nvSpPr>
          <p:spPr>
            <a:xfrm>
              <a:off x="63932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1" name="Google Shape;34691;p15"/>
            <p:cNvSpPr/>
            <p:nvPr/>
          </p:nvSpPr>
          <p:spPr>
            <a:xfrm>
              <a:off x="64085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2" name="Google Shape;34692;p15"/>
            <p:cNvSpPr/>
            <p:nvPr/>
          </p:nvSpPr>
          <p:spPr>
            <a:xfrm>
              <a:off x="64312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3" name="Google Shape;34693;p15"/>
            <p:cNvSpPr/>
            <p:nvPr/>
          </p:nvSpPr>
          <p:spPr>
            <a:xfrm>
              <a:off x="64465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4" name="Google Shape;34694;p15"/>
            <p:cNvSpPr/>
            <p:nvPr/>
          </p:nvSpPr>
          <p:spPr>
            <a:xfrm>
              <a:off x="64617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5" name="Google Shape;34695;p15"/>
            <p:cNvSpPr/>
            <p:nvPr/>
          </p:nvSpPr>
          <p:spPr>
            <a:xfrm>
              <a:off x="64770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6" name="Google Shape;34696;p15"/>
            <p:cNvSpPr/>
            <p:nvPr/>
          </p:nvSpPr>
          <p:spPr>
            <a:xfrm>
              <a:off x="64997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7" name="Google Shape;34697;p15"/>
            <p:cNvSpPr/>
            <p:nvPr/>
          </p:nvSpPr>
          <p:spPr>
            <a:xfrm>
              <a:off x="651500"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8" name="Google Shape;34698;p15"/>
            <p:cNvSpPr/>
            <p:nvPr/>
          </p:nvSpPr>
          <p:spPr>
            <a:xfrm>
              <a:off x="653025"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9" name="Google Shape;34699;p15"/>
            <p:cNvSpPr/>
            <p:nvPr/>
          </p:nvSpPr>
          <p:spPr>
            <a:xfrm>
              <a:off x="654525"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0" name="Google Shape;34700;p15"/>
            <p:cNvSpPr/>
            <p:nvPr/>
          </p:nvSpPr>
          <p:spPr>
            <a:xfrm>
              <a:off x="65682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1" name="Google Shape;34701;p15"/>
            <p:cNvSpPr/>
            <p:nvPr/>
          </p:nvSpPr>
          <p:spPr>
            <a:xfrm>
              <a:off x="65832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2" name="Google Shape;34702;p15"/>
            <p:cNvSpPr/>
            <p:nvPr/>
          </p:nvSpPr>
          <p:spPr>
            <a:xfrm>
              <a:off x="65985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3" name="Google Shape;34703;p15"/>
            <p:cNvSpPr/>
            <p:nvPr/>
          </p:nvSpPr>
          <p:spPr>
            <a:xfrm>
              <a:off x="66137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4" name="Google Shape;34704;p15"/>
            <p:cNvSpPr/>
            <p:nvPr/>
          </p:nvSpPr>
          <p:spPr>
            <a:xfrm>
              <a:off x="66290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5" name="Google Shape;34705;p15"/>
            <p:cNvSpPr/>
            <p:nvPr/>
          </p:nvSpPr>
          <p:spPr>
            <a:xfrm>
              <a:off x="665175"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6" name="Google Shape;34706;p15"/>
            <p:cNvSpPr/>
            <p:nvPr/>
          </p:nvSpPr>
          <p:spPr>
            <a:xfrm>
              <a:off x="66670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7" name="Google Shape;34707;p15"/>
            <p:cNvSpPr/>
            <p:nvPr/>
          </p:nvSpPr>
          <p:spPr>
            <a:xfrm>
              <a:off x="751800" y="460775"/>
              <a:ext cx="65375" cy="65375"/>
            </a:xfrm>
            <a:custGeom>
              <a:avLst/>
              <a:gdLst/>
              <a:ahLst/>
              <a:cxnLst/>
              <a:rect l="l" t="t" r="r" b="b"/>
              <a:pathLst>
                <a:path w="2615" h="2615" extrusionOk="0">
                  <a:moveTo>
                    <a:pt x="1308" y="1"/>
                  </a:moveTo>
                  <a:cubicBezTo>
                    <a:pt x="578" y="1"/>
                    <a:pt x="0" y="609"/>
                    <a:pt x="0" y="1308"/>
                  </a:cubicBezTo>
                  <a:cubicBezTo>
                    <a:pt x="0"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8" name="Google Shape;34708;p15"/>
            <p:cNvSpPr/>
            <p:nvPr/>
          </p:nvSpPr>
          <p:spPr>
            <a:xfrm>
              <a:off x="753325" y="555775"/>
              <a:ext cx="61575" cy="61575"/>
            </a:xfrm>
            <a:custGeom>
              <a:avLst/>
              <a:gdLst/>
              <a:ahLst/>
              <a:cxnLst/>
              <a:rect l="l" t="t" r="r" b="b"/>
              <a:pathLst>
                <a:path w="2463" h="2463" extrusionOk="0">
                  <a:moveTo>
                    <a:pt x="1247" y="0"/>
                  </a:moveTo>
                  <a:cubicBezTo>
                    <a:pt x="547" y="0"/>
                    <a:pt x="0" y="547"/>
                    <a:pt x="0" y="1216"/>
                  </a:cubicBezTo>
                  <a:cubicBezTo>
                    <a:pt x="0" y="1915"/>
                    <a:pt x="547"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9" name="Google Shape;34709;p15"/>
            <p:cNvSpPr/>
            <p:nvPr/>
          </p:nvSpPr>
          <p:spPr>
            <a:xfrm>
              <a:off x="75485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0" name="Google Shape;34710;p15"/>
            <p:cNvSpPr/>
            <p:nvPr/>
          </p:nvSpPr>
          <p:spPr>
            <a:xfrm>
              <a:off x="757125"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1" name="Google Shape;34711;p15"/>
            <p:cNvSpPr/>
            <p:nvPr/>
          </p:nvSpPr>
          <p:spPr>
            <a:xfrm>
              <a:off x="758650" y="838450"/>
              <a:ext cx="51675" cy="51700"/>
            </a:xfrm>
            <a:custGeom>
              <a:avLst/>
              <a:gdLst/>
              <a:ahLst/>
              <a:cxnLst/>
              <a:rect l="l" t="t" r="r" b="b"/>
              <a:pathLst>
                <a:path w="2067"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2" name="Google Shape;34712;p15"/>
            <p:cNvSpPr/>
            <p:nvPr/>
          </p:nvSpPr>
          <p:spPr>
            <a:xfrm>
              <a:off x="760150" y="932675"/>
              <a:ext cx="47900" cy="47900"/>
            </a:xfrm>
            <a:custGeom>
              <a:avLst/>
              <a:gdLst/>
              <a:ahLst/>
              <a:cxnLst/>
              <a:rect l="l" t="t" r="r" b="b"/>
              <a:pathLst>
                <a:path w="1916" h="1916" extrusionOk="0">
                  <a:moveTo>
                    <a:pt x="974" y="1"/>
                  </a:moveTo>
                  <a:cubicBezTo>
                    <a:pt x="426" y="1"/>
                    <a:pt x="1" y="426"/>
                    <a:pt x="1" y="973"/>
                  </a:cubicBezTo>
                  <a:cubicBezTo>
                    <a:pt x="1" y="1490"/>
                    <a:pt x="426"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3" name="Google Shape;34713;p15"/>
            <p:cNvSpPr/>
            <p:nvPr/>
          </p:nvSpPr>
          <p:spPr>
            <a:xfrm>
              <a:off x="761675" y="1026900"/>
              <a:ext cx="44850" cy="44850"/>
            </a:xfrm>
            <a:custGeom>
              <a:avLst/>
              <a:gdLst/>
              <a:ahLst/>
              <a:cxnLst/>
              <a:rect l="l" t="t" r="r" b="b"/>
              <a:pathLst>
                <a:path w="1794"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4" name="Google Shape;34714;p15"/>
            <p:cNvSpPr/>
            <p:nvPr/>
          </p:nvSpPr>
          <p:spPr>
            <a:xfrm>
              <a:off x="763950"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7" y="1672"/>
                    <a:pt x="1642" y="1308"/>
                    <a:pt x="1642" y="852"/>
                  </a:cubicBezTo>
                  <a:cubicBezTo>
                    <a:pt x="1642" y="365"/>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5" name="Google Shape;34715;p15"/>
            <p:cNvSpPr/>
            <p:nvPr/>
          </p:nvSpPr>
          <p:spPr>
            <a:xfrm>
              <a:off x="76547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0" y="1186"/>
                    <a:pt x="1520" y="761"/>
                  </a:cubicBezTo>
                  <a:cubicBezTo>
                    <a:pt x="1520"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6" name="Google Shape;34716;p15"/>
            <p:cNvSpPr/>
            <p:nvPr/>
          </p:nvSpPr>
          <p:spPr>
            <a:xfrm>
              <a:off x="767000" y="1310350"/>
              <a:ext cx="34225" cy="34200"/>
            </a:xfrm>
            <a:custGeom>
              <a:avLst/>
              <a:gdLst/>
              <a:ahLst/>
              <a:cxnLst/>
              <a:rect l="l" t="t" r="r" b="b"/>
              <a:pathLst>
                <a:path w="1369" h="1368" extrusionOk="0">
                  <a:moveTo>
                    <a:pt x="700" y="0"/>
                  </a:moveTo>
                  <a:cubicBezTo>
                    <a:pt x="304" y="0"/>
                    <a:pt x="0" y="304"/>
                    <a:pt x="0" y="669"/>
                  </a:cubicBezTo>
                  <a:cubicBezTo>
                    <a:pt x="0" y="1064"/>
                    <a:pt x="304"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7" name="Google Shape;34717;p15"/>
            <p:cNvSpPr/>
            <p:nvPr/>
          </p:nvSpPr>
          <p:spPr>
            <a:xfrm>
              <a:off x="76852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6" y="942"/>
                    <a:pt x="1246" y="608"/>
                  </a:cubicBezTo>
                  <a:cubicBezTo>
                    <a:pt x="1246"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8" name="Google Shape;34718;p15"/>
            <p:cNvSpPr/>
            <p:nvPr/>
          </p:nvSpPr>
          <p:spPr>
            <a:xfrm>
              <a:off x="770800" y="1498800"/>
              <a:ext cx="27375" cy="27375"/>
            </a:xfrm>
            <a:custGeom>
              <a:avLst/>
              <a:gdLst/>
              <a:ahLst/>
              <a:cxnLst/>
              <a:rect l="l" t="t" r="r" b="b"/>
              <a:pathLst>
                <a:path w="1095" h="1095" extrusionOk="0">
                  <a:moveTo>
                    <a:pt x="548" y="0"/>
                  </a:moveTo>
                  <a:cubicBezTo>
                    <a:pt x="244" y="0"/>
                    <a:pt x="0" y="243"/>
                    <a:pt x="0" y="547"/>
                  </a:cubicBezTo>
                  <a:cubicBezTo>
                    <a:pt x="0" y="851"/>
                    <a:pt x="244" y="1094"/>
                    <a:pt x="548" y="1094"/>
                  </a:cubicBezTo>
                  <a:cubicBezTo>
                    <a:pt x="851" y="1094"/>
                    <a:pt x="1095" y="851"/>
                    <a:pt x="1095" y="547"/>
                  </a:cubicBezTo>
                  <a:cubicBezTo>
                    <a:pt x="1095" y="243"/>
                    <a:pt x="85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9" name="Google Shape;34719;p15"/>
            <p:cNvSpPr/>
            <p:nvPr/>
          </p:nvSpPr>
          <p:spPr>
            <a:xfrm>
              <a:off x="772325"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0" name="Google Shape;34720;p15"/>
            <p:cNvSpPr/>
            <p:nvPr/>
          </p:nvSpPr>
          <p:spPr>
            <a:xfrm>
              <a:off x="773825" y="1687250"/>
              <a:ext cx="21325" cy="21300"/>
            </a:xfrm>
            <a:custGeom>
              <a:avLst/>
              <a:gdLst/>
              <a:ahLst/>
              <a:cxnLst/>
              <a:rect l="l" t="t" r="r" b="b"/>
              <a:pathLst>
                <a:path w="853" h="852" extrusionOk="0">
                  <a:moveTo>
                    <a:pt x="427" y="0"/>
                  </a:moveTo>
                  <a:cubicBezTo>
                    <a:pt x="183" y="0"/>
                    <a:pt x="1" y="183"/>
                    <a:pt x="1" y="426"/>
                  </a:cubicBezTo>
                  <a:cubicBezTo>
                    <a:pt x="1" y="639"/>
                    <a:pt x="183" y="851"/>
                    <a:pt x="427" y="851"/>
                  </a:cubicBezTo>
                  <a:cubicBezTo>
                    <a:pt x="639" y="851"/>
                    <a:pt x="852" y="639"/>
                    <a:pt x="852" y="426"/>
                  </a:cubicBezTo>
                  <a:cubicBezTo>
                    <a:pt x="852" y="183"/>
                    <a:pt x="639" y="0"/>
                    <a:pt x="4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1" name="Google Shape;34721;p15"/>
            <p:cNvSpPr/>
            <p:nvPr/>
          </p:nvSpPr>
          <p:spPr>
            <a:xfrm>
              <a:off x="775350"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2" name="Google Shape;34722;p15"/>
            <p:cNvSpPr/>
            <p:nvPr/>
          </p:nvSpPr>
          <p:spPr>
            <a:xfrm>
              <a:off x="77687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6" y="578"/>
                    <a:pt x="578" y="456"/>
                    <a:pt x="578" y="304"/>
                  </a:cubicBezTo>
                  <a:cubicBezTo>
                    <a:pt x="578" y="122"/>
                    <a:pt x="456"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3" name="Google Shape;34723;p15"/>
            <p:cNvSpPr/>
            <p:nvPr/>
          </p:nvSpPr>
          <p:spPr>
            <a:xfrm>
              <a:off x="779150"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4" name="Google Shape;34724;p15"/>
            <p:cNvSpPr/>
            <p:nvPr/>
          </p:nvSpPr>
          <p:spPr>
            <a:xfrm>
              <a:off x="780675"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4" y="214"/>
                    <a:pt x="304" y="123"/>
                  </a:cubicBezTo>
                  <a:cubicBezTo>
                    <a:pt x="304"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5" name="Google Shape;34725;p15"/>
            <p:cNvSpPr/>
            <p:nvPr/>
          </p:nvSpPr>
          <p:spPr>
            <a:xfrm>
              <a:off x="86577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6" name="Google Shape;34726;p15"/>
            <p:cNvSpPr/>
            <p:nvPr/>
          </p:nvSpPr>
          <p:spPr>
            <a:xfrm>
              <a:off x="86730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7" name="Google Shape;34727;p15"/>
            <p:cNvSpPr/>
            <p:nvPr/>
          </p:nvSpPr>
          <p:spPr>
            <a:xfrm>
              <a:off x="868825" y="650000"/>
              <a:ext cx="58525" cy="57775"/>
            </a:xfrm>
            <a:custGeom>
              <a:avLst/>
              <a:gdLst/>
              <a:ahLst/>
              <a:cxnLst/>
              <a:rect l="l" t="t" r="r" b="b"/>
              <a:pathLst>
                <a:path w="2341" h="2311" extrusionOk="0">
                  <a:moveTo>
                    <a:pt x="1186" y="0"/>
                  </a:moveTo>
                  <a:cubicBezTo>
                    <a:pt x="548" y="0"/>
                    <a:pt x="0" y="517"/>
                    <a:pt x="0" y="1155"/>
                  </a:cubicBezTo>
                  <a:cubicBezTo>
                    <a:pt x="0"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8" name="Google Shape;34728;p15"/>
            <p:cNvSpPr/>
            <p:nvPr/>
          </p:nvSpPr>
          <p:spPr>
            <a:xfrm>
              <a:off x="87110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9" name="Google Shape;34729;p15"/>
            <p:cNvSpPr/>
            <p:nvPr/>
          </p:nvSpPr>
          <p:spPr>
            <a:xfrm>
              <a:off x="87262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0" name="Google Shape;34730;p15"/>
            <p:cNvSpPr/>
            <p:nvPr/>
          </p:nvSpPr>
          <p:spPr>
            <a:xfrm>
              <a:off x="87415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1" name="Google Shape;34731;p15"/>
            <p:cNvSpPr/>
            <p:nvPr/>
          </p:nvSpPr>
          <p:spPr>
            <a:xfrm>
              <a:off x="87565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2" name="Google Shape;34732;p15"/>
            <p:cNvSpPr/>
            <p:nvPr/>
          </p:nvSpPr>
          <p:spPr>
            <a:xfrm>
              <a:off x="87795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3" name="Google Shape;34733;p15"/>
            <p:cNvSpPr/>
            <p:nvPr/>
          </p:nvSpPr>
          <p:spPr>
            <a:xfrm>
              <a:off x="87945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4" name="Google Shape;34734;p15"/>
            <p:cNvSpPr/>
            <p:nvPr/>
          </p:nvSpPr>
          <p:spPr>
            <a:xfrm>
              <a:off x="88097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5" name="Google Shape;34735;p15"/>
            <p:cNvSpPr/>
            <p:nvPr/>
          </p:nvSpPr>
          <p:spPr>
            <a:xfrm>
              <a:off x="882500"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6" name="Google Shape;34736;p15"/>
            <p:cNvSpPr/>
            <p:nvPr/>
          </p:nvSpPr>
          <p:spPr>
            <a:xfrm>
              <a:off x="88477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7" name="Google Shape;34737;p15"/>
            <p:cNvSpPr/>
            <p:nvPr/>
          </p:nvSpPr>
          <p:spPr>
            <a:xfrm>
              <a:off x="886300"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8" name="Google Shape;34738;p15"/>
            <p:cNvSpPr/>
            <p:nvPr/>
          </p:nvSpPr>
          <p:spPr>
            <a:xfrm>
              <a:off x="88782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9" name="Google Shape;34739;p15"/>
            <p:cNvSpPr/>
            <p:nvPr/>
          </p:nvSpPr>
          <p:spPr>
            <a:xfrm>
              <a:off x="88935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0" name="Google Shape;34740;p15"/>
            <p:cNvSpPr/>
            <p:nvPr/>
          </p:nvSpPr>
          <p:spPr>
            <a:xfrm>
              <a:off x="89085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1" name="Google Shape;34741;p15"/>
            <p:cNvSpPr/>
            <p:nvPr/>
          </p:nvSpPr>
          <p:spPr>
            <a:xfrm>
              <a:off x="89315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2" name="Google Shape;34742;p15"/>
            <p:cNvSpPr/>
            <p:nvPr/>
          </p:nvSpPr>
          <p:spPr>
            <a:xfrm>
              <a:off x="89465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3" name="Google Shape;34743;p15"/>
            <p:cNvSpPr/>
            <p:nvPr/>
          </p:nvSpPr>
          <p:spPr>
            <a:xfrm>
              <a:off x="97977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4" name="Google Shape;34744;p15"/>
            <p:cNvSpPr/>
            <p:nvPr/>
          </p:nvSpPr>
          <p:spPr>
            <a:xfrm>
              <a:off x="981275" y="555775"/>
              <a:ext cx="61600" cy="61575"/>
            </a:xfrm>
            <a:custGeom>
              <a:avLst/>
              <a:gdLst/>
              <a:ahLst/>
              <a:cxnLst/>
              <a:rect l="l" t="t" r="r" b="b"/>
              <a:pathLst>
                <a:path w="2464"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5" name="Google Shape;34745;p15"/>
            <p:cNvSpPr/>
            <p:nvPr/>
          </p:nvSpPr>
          <p:spPr>
            <a:xfrm>
              <a:off x="98280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6" name="Google Shape;34746;p15"/>
            <p:cNvSpPr/>
            <p:nvPr/>
          </p:nvSpPr>
          <p:spPr>
            <a:xfrm>
              <a:off x="98507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7" name="Google Shape;34747;p15"/>
            <p:cNvSpPr/>
            <p:nvPr/>
          </p:nvSpPr>
          <p:spPr>
            <a:xfrm>
              <a:off x="98660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8" name="Google Shape;34748;p15"/>
            <p:cNvSpPr/>
            <p:nvPr/>
          </p:nvSpPr>
          <p:spPr>
            <a:xfrm>
              <a:off x="98812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9" name="Google Shape;34749;p15"/>
            <p:cNvSpPr/>
            <p:nvPr/>
          </p:nvSpPr>
          <p:spPr>
            <a:xfrm>
              <a:off x="98965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0" name="Google Shape;34750;p15"/>
            <p:cNvSpPr/>
            <p:nvPr/>
          </p:nvSpPr>
          <p:spPr>
            <a:xfrm>
              <a:off x="991925" y="1121125"/>
              <a:ext cx="41050" cy="41825"/>
            </a:xfrm>
            <a:custGeom>
              <a:avLst/>
              <a:gdLst/>
              <a:ahLst/>
              <a:cxnLst/>
              <a:rect l="l" t="t" r="r" b="b"/>
              <a:pathLst>
                <a:path w="1642"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1" name="Google Shape;34751;p15"/>
            <p:cNvSpPr/>
            <p:nvPr/>
          </p:nvSpPr>
          <p:spPr>
            <a:xfrm>
              <a:off x="993450"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2" name="Google Shape;34752;p15"/>
            <p:cNvSpPr/>
            <p:nvPr/>
          </p:nvSpPr>
          <p:spPr>
            <a:xfrm>
              <a:off x="994975"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3" name="Google Shape;34753;p15"/>
            <p:cNvSpPr/>
            <p:nvPr/>
          </p:nvSpPr>
          <p:spPr>
            <a:xfrm>
              <a:off x="996475"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4" name="Google Shape;34754;p15"/>
            <p:cNvSpPr/>
            <p:nvPr/>
          </p:nvSpPr>
          <p:spPr>
            <a:xfrm>
              <a:off x="99877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5" name="Google Shape;34755;p15"/>
            <p:cNvSpPr/>
            <p:nvPr/>
          </p:nvSpPr>
          <p:spPr>
            <a:xfrm>
              <a:off x="100027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6" name="Google Shape;34756;p15"/>
            <p:cNvSpPr/>
            <p:nvPr/>
          </p:nvSpPr>
          <p:spPr>
            <a:xfrm>
              <a:off x="100180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7" name="Google Shape;34757;p15"/>
            <p:cNvSpPr/>
            <p:nvPr/>
          </p:nvSpPr>
          <p:spPr>
            <a:xfrm>
              <a:off x="100332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8" name="Google Shape;34758;p15"/>
            <p:cNvSpPr/>
            <p:nvPr/>
          </p:nvSpPr>
          <p:spPr>
            <a:xfrm>
              <a:off x="100485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9" name="Google Shape;34759;p15"/>
            <p:cNvSpPr/>
            <p:nvPr/>
          </p:nvSpPr>
          <p:spPr>
            <a:xfrm>
              <a:off x="1007125"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0" name="Google Shape;34760;p15"/>
            <p:cNvSpPr/>
            <p:nvPr/>
          </p:nvSpPr>
          <p:spPr>
            <a:xfrm>
              <a:off x="100865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1" name="Google Shape;34761;p15"/>
            <p:cNvSpPr/>
            <p:nvPr/>
          </p:nvSpPr>
          <p:spPr>
            <a:xfrm>
              <a:off x="109375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2" name="Google Shape;34762;p15"/>
            <p:cNvSpPr/>
            <p:nvPr/>
          </p:nvSpPr>
          <p:spPr>
            <a:xfrm>
              <a:off x="1095275" y="555775"/>
              <a:ext cx="61575" cy="61575"/>
            </a:xfrm>
            <a:custGeom>
              <a:avLst/>
              <a:gdLst/>
              <a:ahLst/>
              <a:cxnLst/>
              <a:rect l="l" t="t" r="r" b="b"/>
              <a:pathLst>
                <a:path w="2463" h="2463" extrusionOk="0">
                  <a:moveTo>
                    <a:pt x="1247" y="0"/>
                  </a:moveTo>
                  <a:cubicBezTo>
                    <a:pt x="547" y="0"/>
                    <a:pt x="0" y="547"/>
                    <a:pt x="0" y="1216"/>
                  </a:cubicBezTo>
                  <a:cubicBezTo>
                    <a:pt x="0" y="1915"/>
                    <a:pt x="547"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3" name="Google Shape;34763;p15"/>
            <p:cNvSpPr/>
            <p:nvPr/>
          </p:nvSpPr>
          <p:spPr>
            <a:xfrm>
              <a:off x="109680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4" name="Google Shape;34764;p15"/>
            <p:cNvSpPr/>
            <p:nvPr/>
          </p:nvSpPr>
          <p:spPr>
            <a:xfrm>
              <a:off x="1099075"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5" name="Google Shape;34765;p15"/>
            <p:cNvSpPr/>
            <p:nvPr/>
          </p:nvSpPr>
          <p:spPr>
            <a:xfrm>
              <a:off x="110060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6" name="Google Shape;34766;p15"/>
            <p:cNvSpPr/>
            <p:nvPr/>
          </p:nvSpPr>
          <p:spPr>
            <a:xfrm>
              <a:off x="1102100" y="932675"/>
              <a:ext cx="47900" cy="47900"/>
            </a:xfrm>
            <a:custGeom>
              <a:avLst/>
              <a:gdLst/>
              <a:ahLst/>
              <a:cxnLst/>
              <a:rect l="l" t="t" r="r" b="b"/>
              <a:pathLst>
                <a:path w="1916" h="1916" extrusionOk="0">
                  <a:moveTo>
                    <a:pt x="974" y="1"/>
                  </a:moveTo>
                  <a:cubicBezTo>
                    <a:pt x="426" y="1"/>
                    <a:pt x="1" y="426"/>
                    <a:pt x="1" y="973"/>
                  </a:cubicBezTo>
                  <a:cubicBezTo>
                    <a:pt x="1" y="1490"/>
                    <a:pt x="426"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7" name="Google Shape;34767;p15"/>
            <p:cNvSpPr/>
            <p:nvPr/>
          </p:nvSpPr>
          <p:spPr>
            <a:xfrm>
              <a:off x="110362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8" name="Google Shape;34768;p15"/>
            <p:cNvSpPr/>
            <p:nvPr/>
          </p:nvSpPr>
          <p:spPr>
            <a:xfrm>
              <a:off x="1105900"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8" y="1672"/>
                    <a:pt x="1642" y="1308"/>
                    <a:pt x="1642" y="852"/>
                  </a:cubicBezTo>
                  <a:cubicBezTo>
                    <a:pt x="1642" y="365"/>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9" name="Google Shape;34769;p15"/>
            <p:cNvSpPr/>
            <p:nvPr/>
          </p:nvSpPr>
          <p:spPr>
            <a:xfrm>
              <a:off x="110742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0" y="1186"/>
                    <a:pt x="1520" y="761"/>
                  </a:cubicBezTo>
                  <a:cubicBezTo>
                    <a:pt x="1520"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0" name="Google Shape;34770;p15"/>
            <p:cNvSpPr/>
            <p:nvPr/>
          </p:nvSpPr>
          <p:spPr>
            <a:xfrm>
              <a:off x="1108950" y="1310350"/>
              <a:ext cx="34225" cy="34200"/>
            </a:xfrm>
            <a:custGeom>
              <a:avLst/>
              <a:gdLst/>
              <a:ahLst/>
              <a:cxnLst/>
              <a:rect l="l" t="t" r="r" b="b"/>
              <a:pathLst>
                <a:path w="1369" h="1368" extrusionOk="0">
                  <a:moveTo>
                    <a:pt x="700" y="0"/>
                  </a:moveTo>
                  <a:cubicBezTo>
                    <a:pt x="304" y="0"/>
                    <a:pt x="0" y="304"/>
                    <a:pt x="0" y="669"/>
                  </a:cubicBezTo>
                  <a:cubicBezTo>
                    <a:pt x="0" y="1064"/>
                    <a:pt x="304"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1" name="Google Shape;34771;p15"/>
            <p:cNvSpPr/>
            <p:nvPr/>
          </p:nvSpPr>
          <p:spPr>
            <a:xfrm>
              <a:off x="111047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6" y="942"/>
                    <a:pt x="1246" y="608"/>
                  </a:cubicBezTo>
                  <a:cubicBezTo>
                    <a:pt x="1246"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2" name="Google Shape;34772;p15"/>
            <p:cNvSpPr/>
            <p:nvPr/>
          </p:nvSpPr>
          <p:spPr>
            <a:xfrm>
              <a:off x="1112750" y="1498800"/>
              <a:ext cx="27375" cy="27375"/>
            </a:xfrm>
            <a:custGeom>
              <a:avLst/>
              <a:gdLst/>
              <a:ahLst/>
              <a:cxnLst/>
              <a:rect l="l" t="t" r="r" b="b"/>
              <a:pathLst>
                <a:path w="1095" h="1095" extrusionOk="0">
                  <a:moveTo>
                    <a:pt x="548" y="0"/>
                  </a:moveTo>
                  <a:cubicBezTo>
                    <a:pt x="244" y="0"/>
                    <a:pt x="0" y="243"/>
                    <a:pt x="0" y="547"/>
                  </a:cubicBezTo>
                  <a:cubicBezTo>
                    <a:pt x="0"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3" name="Google Shape;34773;p15"/>
            <p:cNvSpPr/>
            <p:nvPr/>
          </p:nvSpPr>
          <p:spPr>
            <a:xfrm>
              <a:off x="1114275"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4" name="Google Shape;34774;p15"/>
            <p:cNvSpPr/>
            <p:nvPr/>
          </p:nvSpPr>
          <p:spPr>
            <a:xfrm>
              <a:off x="1115800" y="1687250"/>
              <a:ext cx="21300" cy="21300"/>
            </a:xfrm>
            <a:custGeom>
              <a:avLst/>
              <a:gdLst/>
              <a:ahLst/>
              <a:cxnLst/>
              <a:rect l="l" t="t" r="r" b="b"/>
              <a:pathLst>
                <a:path w="852" h="852" extrusionOk="0">
                  <a:moveTo>
                    <a:pt x="426" y="0"/>
                  </a:moveTo>
                  <a:cubicBezTo>
                    <a:pt x="182" y="0"/>
                    <a:pt x="0" y="183"/>
                    <a:pt x="0" y="426"/>
                  </a:cubicBezTo>
                  <a:cubicBezTo>
                    <a:pt x="0" y="639"/>
                    <a:pt x="182"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5" name="Google Shape;34775;p15"/>
            <p:cNvSpPr/>
            <p:nvPr/>
          </p:nvSpPr>
          <p:spPr>
            <a:xfrm>
              <a:off x="1117300"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6" name="Google Shape;34776;p15"/>
            <p:cNvSpPr/>
            <p:nvPr/>
          </p:nvSpPr>
          <p:spPr>
            <a:xfrm>
              <a:off x="111882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7" name="Google Shape;34777;p15"/>
            <p:cNvSpPr/>
            <p:nvPr/>
          </p:nvSpPr>
          <p:spPr>
            <a:xfrm>
              <a:off x="1121100"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8" name="Google Shape;34778;p15"/>
            <p:cNvSpPr/>
            <p:nvPr/>
          </p:nvSpPr>
          <p:spPr>
            <a:xfrm>
              <a:off x="1122625"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9" name="Google Shape;34779;p15"/>
            <p:cNvSpPr/>
            <p:nvPr/>
          </p:nvSpPr>
          <p:spPr>
            <a:xfrm>
              <a:off x="120772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0" name="Google Shape;34780;p15"/>
            <p:cNvSpPr/>
            <p:nvPr/>
          </p:nvSpPr>
          <p:spPr>
            <a:xfrm>
              <a:off x="120925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1" name="Google Shape;34781;p15"/>
            <p:cNvSpPr/>
            <p:nvPr/>
          </p:nvSpPr>
          <p:spPr>
            <a:xfrm>
              <a:off x="1210775" y="650000"/>
              <a:ext cx="58525" cy="57775"/>
            </a:xfrm>
            <a:custGeom>
              <a:avLst/>
              <a:gdLst/>
              <a:ahLst/>
              <a:cxnLst/>
              <a:rect l="l" t="t" r="r" b="b"/>
              <a:pathLst>
                <a:path w="2341"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2" name="Google Shape;34782;p15"/>
            <p:cNvSpPr/>
            <p:nvPr/>
          </p:nvSpPr>
          <p:spPr>
            <a:xfrm>
              <a:off x="121305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3" name="Google Shape;34783;p15"/>
            <p:cNvSpPr/>
            <p:nvPr/>
          </p:nvSpPr>
          <p:spPr>
            <a:xfrm>
              <a:off x="121457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4" name="Google Shape;34784;p15"/>
            <p:cNvSpPr/>
            <p:nvPr/>
          </p:nvSpPr>
          <p:spPr>
            <a:xfrm>
              <a:off x="121610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5" name="Google Shape;34785;p15"/>
            <p:cNvSpPr/>
            <p:nvPr/>
          </p:nvSpPr>
          <p:spPr>
            <a:xfrm>
              <a:off x="121762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3" y="1399"/>
                    <a:pt x="1793" y="912"/>
                  </a:cubicBezTo>
                  <a:cubicBezTo>
                    <a:pt x="1793"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6" name="Google Shape;34786;p15"/>
            <p:cNvSpPr/>
            <p:nvPr/>
          </p:nvSpPr>
          <p:spPr>
            <a:xfrm>
              <a:off x="121990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7" name="Google Shape;34787;p15"/>
            <p:cNvSpPr/>
            <p:nvPr/>
          </p:nvSpPr>
          <p:spPr>
            <a:xfrm>
              <a:off x="1221425" y="1215350"/>
              <a:ext cx="38000" cy="38025"/>
            </a:xfrm>
            <a:custGeom>
              <a:avLst/>
              <a:gdLst/>
              <a:ahLst/>
              <a:cxnLst/>
              <a:rect l="l" t="t" r="r" b="b"/>
              <a:pathLst>
                <a:path w="1520" h="1521" extrusionOk="0">
                  <a:moveTo>
                    <a:pt x="760" y="1"/>
                  </a:moveTo>
                  <a:cubicBezTo>
                    <a:pt x="334" y="1"/>
                    <a:pt x="0" y="365"/>
                    <a:pt x="0" y="761"/>
                  </a:cubicBezTo>
                  <a:cubicBezTo>
                    <a:pt x="0" y="1186"/>
                    <a:pt x="334" y="1520"/>
                    <a:pt x="760" y="1520"/>
                  </a:cubicBezTo>
                  <a:cubicBezTo>
                    <a:pt x="1185" y="1520"/>
                    <a:pt x="1520" y="1186"/>
                    <a:pt x="1520" y="761"/>
                  </a:cubicBezTo>
                  <a:cubicBezTo>
                    <a:pt x="1520" y="36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8" name="Google Shape;34788;p15"/>
            <p:cNvSpPr/>
            <p:nvPr/>
          </p:nvSpPr>
          <p:spPr>
            <a:xfrm>
              <a:off x="122292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9" name="Google Shape;34789;p15"/>
            <p:cNvSpPr/>
            <p:nvPr/>
          </p:nvSpPr>
          <p:spPr>
            <a:xfrm>
              <a:off x="1224450"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0" name="Google Shape;34790;p15"/>
            <p:cNvSpPr/>
            <p:nvPr/>
          </p:nvSpPr>
          <p:spPr>
            <a:xfrm>
              <a:off x="1226725"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1" name="Google Shape;34791;p15"/>
            <p:cNvSpPr/>
            <p:nvPr/>
          </p:nvSpPr>
          <p:spPr>
            <a:xfrm>
              <a:off x="1228250"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2" name="Google Shape;34792;p15"/>
            <p:cNvSpPr/>
            <p:nvPr/>
          </p:nvSpPr>
          <p:spPr>
            <a:xfrm>
              <a:off x="122977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3" name="Google Shape;34793;p15"/>
            <p:cNvSpPr/>
            <p:nvPr/>
          </p:nvSpPr>
          <p:spPr>
            <a:xfrm>
              <a:off x="123130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4" name="Google Shape;34794;p15"/>
            <p:cNvSpPr/>
            <p:nvPr/>
          </p:nvSpPr>
          <p:spPr>
            <a:xfrm>
              <a:off x="123280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5" name="Google Shape;34795;p15"/>
            <p:cNvSpPr/>
            <p:nvPr/>
          </p:nvSpPr>
          <p:spPr>
            <a:xfrm>
              <a:off x="123510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6" name="Google Shape;34796;p15"/>
            <p:cNvSpPr/>
            <p:nvPr/>
          </p:nvSpPr>
          <p:spPr>
            <a:xfrm>
              <a:off x="123660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7" name="Google Shape;34797;p15"/>
            <p:cNvSpPr/>
            <p:nvPr/>
          </p:nvSpPr>
          <p:spPr>
            <a:xfrm>
              <a:off x="132172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8" name="Google Shape;34798;p15"/>
            <p:cNvSpPr/>
            <p:nvPr/>
          </p:nvSpPr>
          <p:spPr>
            <a:xfrm>
              <a:off x="1323250"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9" name="Google Shape;34799;p15"/>
            <p:cNvSpPr/>
            <p:nvPr/>
          </p:nvSpPr>
          <p:spPr>
            <a:xfrm>
              <a:off x="132475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0" name="Google Shape;34800;p15"/>
            <p:cNvSpPr/>
            <p:nvPr/>
          </p:nvSpPr>
          <p:spPr>
            <a:xfrm>
              <a:off x="1327050"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1" name="Google Shape;34801;p15"/>
            <p:cNvSpPr/>
            <p:nvPr/>
          </p:nvSpPr>
          <p:spPr>
            <a:xfrm>
              <a:off x="132855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2" name="Google Shape;34802;p15"/>
            <p:cNvSpPr/>
            <p:nvPr/>
          </p:nvSpPr>
          <p:spPr>
            <a:xfrm>
              <a:off x="133007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3" name="Google Shape;34803;p15"/>
            <p:cNvSpPr/>
            <p:nvPr/>
          </p:nvSpPr>
          <p:spPr>
            <a:xfrm>
              <a:off x="1331600" y="1026900"/>
              <a:ext cx="44850" cy="44850"/>
            </a:xfrm>
            <a:custGeom>
              <a:avLst/>
              <a:gdLst/>
              <a:ahLst/>
              <a:cxnLst/>
              <a:rect l="l" t="t" r="r" b="b"/>
              <a:pathLst>
                <a:path w="1794" h="1794" extrusionOk="0">
                  <a:moveTo>
                    <a:pt x="912" y="1"/>
                  </a:moveTo>
                  <a:cubicBezTo>
                    <a:pt x="396" y="1"/>
                    <a:pt x="0" y="396"/>
                    <a:pt x="0" y="912"/>
                  </a:cubicBezTo>
                  <a:cubicBezTo>
                    <a:pt x="0"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4" name="Google Shape;34804;p15"/>
            <p:cNvSpPr/>
            <p:nvPr/>
          </p:nvSpPr>
          <p:spPr>
            <a:xfrm>
              <a:off x="1333875" y="1121125"/>
              <a:ext cx="41050" cy="41825"/>
            </a:xfrm>
            <a:custGeom>
              <a:avLst/>
              <a:gdLst/>
              <a:ahLst/>
              <a:cxnLst/>
              <a:rect l="l" t="t" r="r" b="b"/>
              <a:pathLst>
                <a:path w="1642"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5" name="Google Shape;34805;p15"/>
            <p:cNvSpPr/>
            <p:nvPr/>
          </p:nvSpPr>
          <p:spPr>
            <a:xfrm>
              <a:off x="1335400"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6" name="Google Shape;34806;p15"/>
            <p:cNvSpPr/>
            <p:nvPr/>
          </p:nvSpPr>
          <p:spPr>
            <a:xfrm>
              <a:off x="1336925"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7" name="Google Shape;34807;p15"/>
            <p:cNvSpPr/>
            <p:nvPr/>
          </p:nvSpPr>
          <p:spPr>
            <a:xfrm>
              <a:off x="1338425" y="1404575"/>
              <a:ext cx="31200" cy="31175"/>
            </a:xfrm>
            <a:custGeom>
              <a:avLst/>
              <a:gdLst/>
              <a:ahLst/>
              <a:cxnLst/>
              <a:rect l="l" t="t" r="r" b="b"/>
              <a:pathLst>
                <a:path w="1248" h="1247" extrusionOk="0">
                  <a:moveTo>
                    <a:pt x="639" y="0"/>
                  </a:moveTo>
                  <a:cubicBezTo>
                    <a:pt x="275" y="0"/>
                    <a:pt x="1" y="274"/>
                    <a:pt x="1" y="608"/>
                  </a:cubicBezTo>
                  <a:cubicBezTo>
                    <a:pt x="1" y="942"/>
                    <a:pt x="275"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8" name="Google Shape;34808;p15"/>
            <p:cNvSpPr/>
            <p:nvPr/>
          </p:nvSpPr>
          <p:spPr>
            <a:xfrm>
              <a:off x="134072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9" name="Google Shape;34809;p15"/>
            <p:cNvSpPr/>
            <p:nvPr/>
          </p:nvSpPr>
          <p:spPr>
            <a:xfrm>
              <a:off x="134222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0" name="Google Shape;34810;p15"/>
            <p:cNvSpPr/>
            <p:nvPr/>
          </p:nvSpPr>
          <p:spPr>
            <a:xfrm>
              <a:off x="134375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1" name="Google Shape;34811;p15"/>
            <p:cNvSpPr/>
            <p:nvPr/>
          </p:nvSpPr>
          <p:spPr>
            <a:xfrm>
              <a:off x="1345275"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2" name="Google Shape;34812;p15"/>
            <p:cNvSpPr/>
            <p:nvPr/>
          </p:nvSpPr>
          <p:spPr>
            <a:xfrm>
              <a:off x="134680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3" name="Google Shape;34813;p15"/>
            <p:cNvSpPr/>
            <p:nvPr/>
          </p:nvSpPr>
          <p:spPr>
            <a:xfrm>
              <a:off x="1349075"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4" name="Google Shape;34814;p15"/>
            <p:cNvSpPr/>
            <p:nvPr/>
          </p:nvSpPr>
          <p:spPr>
            <a:xfrm>
              <a:off x="135060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5" name="Google Shape;34815;p15"/>
            <p:cNvSpPr/>
            <p:nvPr/>
          </p:nvSpPr>
          <p:spPr>
            <a:xfrm>
              <a:off x="143570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6" name="Google Shape;34816;p15"/>
            <p:cNvSpPr/>
            <p:nvPr/>
          </p:nvSpPr>
          <p:spPr>
            <a:xfrm>
              <a:off x="1437225" y="555775"/>
              <a:ext cx="61575" cy="61575"/>
            </a:xfrm>
            <a:custGeom>
              <a:avLst/>
              <a:gdLst/>
              <a:ahLst/>
              <a:cxnLst/>
              <a:rect l="l" t="t" r="r" b="b"/>
              <a:pathLst>
                <a:path w="2463" h="2463" extrusionOk="0">
                  <a:moveTo>
                    <a:pt x="1247" y="0"/>
                  </a:moveTo>
                  <a:cubicBezTo>
                    <a:pt x="548" y="0"/>
                    <a:pt x="0" y="547"/>
                    <a:pt x="0" y="1216"/>
                  </a:cubicBezTo>
                  <a:cubicBezTo>
                    <a:pt x="0" y="1915"/>
                    <a:pt x="548"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7" name="Google Shape;34817;p15"/>
            <p:cNvSpPr/>
            <p:nvPr/>
          </p:nvSpPr>
          <p:spPr>
            <a:xfrm>
              <a:off x="143875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8" name="Google Shape;34818;p15"/>
            <p:cNvSpPr/>
            <p:nvPr/>
          </p:nvSpPr>
          <p:spPr>
            <a:xfrm>
              <a:off x="1441025"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9" name="Google Shape;34819;p15"/>
            <p:cNvSpPr/>
            <p:nvPr/>
          </p:nvSpPr>
          <p:spPr>
            <a:xfrm>
              <a:off x="144255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0" name="Google Shape;34820;p15"/>
            <p:cNvSpPr/>
            <p:nvPr/>
          </p:nvSpPr>
          <p:spPr>
            <a:xfrm>
              <a:off x="1444050" y="932675"/>
              <a:ext cx="47900" cy="47900"/>
            </a:xfrm>
            <a:custGeom>
              <a:avLst/>
              <a:gdLst/>
              <a:ahLst/>
              <a:cxnLst/>
              <a:rect l="l" t="t" r="r" b="b"/>
              <a:pathLst>
                <a:path w="1916" h="1916" extrusionOk="0">
                  <a:moveTo>
                    <a:pt x="974" y="1"/>
                  </a:moveTo>
                  <a:cubicBezTo>
                    <a:pt x="427" y="1"/>
                    <a:pt x="1" y="426"/>
                    <a:pt x="1" y="973"/>
                  </a:cubicBezTo>
                  <a:cubicBezTo>
                    <a:pt x="1" y="1490"/>
                    <a:pt x="427"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1" name="Google Shape;34821;p15"/>
            <p:cNvSpPr/>
            <p:nvPr/>
          </p:nvSpPr>
          <p:spPr>
            <a:xfrm>
              <a:off x="144557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2" name="Google Shape;34822;p15"/>
            <p:cNvSpPr/>
            <p:nvPr/>
          </p:nvSpPr>
          <p:spPr>
            <a:xfrm>
              <a:off x="1447850"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8" y="1672"/>
                    <a:pt x="1642" y="1308"/>
                    <a:pt x="1642" y="852"/>
                  </a:cubicBezTo>
                  <a:cubicBezTo>
                    <a:pt x="1642" y="365"/>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3" name="Google Shape;34823;p15"/>
            <p:cNvSpPr/>
            <p:nvPr/>
          </p:nvSpPr>
          <p:spPr>
            <a:xfrm>
              <a:off x="144937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4" name="Google Shape;34824;p15"/>
            <p:cNvSpPr/>
            <p:nvPr/>
          </p:nvSpPr>
          <p:spPr>
            <a:xfrm>
              <a:off x="145090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5" name="Google Shape;34825;p15"/>
            <p:cNvSpPr/>
            <p:nvPr/>
          </p:nvSpPr>
          <p:spPr>
            <a:xfrm>
              <a:off x="145242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6" name="Google Shape;34826;p15"/>
            <p:cNvSpPr/>
            <p:nvPr/>
          </p:nvSpPr>
          <p:spPr>
            <a:xfrm>
              <a:off x="1454700"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7" name="Google Shape;34827;p15"/>
            <p:cNvSpPr/>
            <p:nvPr/>
          </p:nvSpPr>
          <p:spPr>
            <a:xfrm>
              <a:off x="1456225"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8" name="Google Shape;34828;p15"/>
            <p:cNvSpPr/>
            <p:nvPr/>
          </p:nvSpPr>
          <p:spPr>
            <a:xfrm>
              <a:off x="1457750" y="1687250"/>
              <a:ext cx="21300" cy="21300"/>
            </a:xfrm>
            <a:custGeom>
              <a:avLst/>
              <a:gdLst/>
              <a:ahLst/>
              <a:cxnLst/>
              <a:rect l="l" t="t" r="r" b="b"/>
              <a:pathLst>
                <a:path w="852" h="852" extrusionOk="0">
                  <a:moveTo>
                    <a:pt x="426" y="0"/>
                  </a:moveTo>
                  <a:cubicBezTo>
                    <a:pt x="182" y="0"/>
                    <a:pt x="0" y="183"/>
                    <a:pt x="0" y="426"/>
                  </a:cubicBezTo>
                  <a:cubicBezTo>
                    <a:pt x="0" y="639"/>
                    <a:pt x="182"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9" name="Google Shape;34829;p15"/>
            <p:cNvSpPr/>
            <p:nvPr/>
          </p:nvSpPr>
          <p:spPr>
            <a:xfrm>
              <a:off x="1459250"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0" name="Google Shape;34830;p15"/>
            <p:cNvSpPr/>
            <p:nvPr/>
          </p:nvSpPr>
          <p:spPr>
            <a:xfrm>
              <a:off x="146077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1" name="Google Shape;34831;p15"/>
            <p:cNvSpPr/>
            <p:nvPr/>
          </p:nvSpPr>
          <p:spPr>
            <a:xfrm>
              <a:off x="1463050"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2" name="Google Shape;34832;p15"/>
            <p:cNvSpPr/>
            <p:nvPr/>
          </p:nvSpPr>
          <p:spPr>
            <a:xfrm>
              <a:off x="1464575"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3" name="Google Shape;34833;p15"/>
            <p:cNvSpPr/>
            <p:nvPr/>
          </p:nvSpPr>
          <p:spPr>
            <a:xfrm>
              <a:off x="1549675" y="460775"/>
              <a:ext cx="65400" cy="65375"/>
            </a:xfrm>
            <a:custGeom>
              <a:avLst/>
              <a:gdLst/>
              <a:ahLst/>
              <a:cxnLst/>
              <a:rect l="l" t="t" r="r" b="b"/>
              <a:pathLst>
                <a:path w="2616" h="2615" extrusionOk="0">
                  <a:moveTo>
                    <a:pt x="1308" y="1"/>
                  </a:moveTo>
                  <a:cubicBezTo>
                    <a:pt x="579" y="1"/>
                    <a:pt x="1" y="609"/>
                    <a:pt x="1" y="1308"/>
                  </a:cubicBezTo>
                  <a:cubicBezTo>
                    <a:pt x="1" y="2037"/>
                    <a:pt x="579"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4" name="Google Shape;34834;p15"/>
            <p:cNvSpPr/>
            <p:nvPr/>
          </p:nvSpPr>
          <p:spPr>
            <a:xfrm>
              <a:off x="155120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5" name="Google Shape;34835;p15"/>
            <p:cNvSpPr/>
            <p:nvPr/>
          </p:nvSpPr>
          <p:spPr>
            <a:xfrm>
              <a:off x="155272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6" name="Google Shape;34836;p15"/>
            <p:cNvSpPr/>
            <p:nvPr/>
          </p:nvSpPr>
          <p:spPr>
            <a:xfrm>
              <a:off x="155500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7" name="Google Shape;34837;p15"/>
            <p:cNvSpPr/>
            <p:nvPr/>
          </p:nvSpPr>
          <p:spPr>
            <a:xfrm>
              <a:off x="1556525" y="838450"/>
              <a:ext cx="51700" cy="51700"/>
            </a:xfrm>
            <a:custGeom>
              <a:avLst/>
              <a:gdLst/>
              <a:ahLst/>
              <a:cxnLst/>
              <a:rect l="l" t="t" r="r" b="b"/>
              <a:pathLst>
                <a:path w="2068" h="2068" extrusionOk="0">
                  <a:moveTo>
                    <a:pt x="1034" y="0"/>
                  </a:moveTo>
                  <a:cubicBezTo>
                    <a:pt x="456" y="0"/>
                    <a:pt x="1" y="456"/>
                    <a:pt x="1" y="1034"/>
                  </a:cubicBezTo>
                  <a:cubicBezTo>
                    <a:pt x="1"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8" name="Google Shape;34838;p15"/>
            <p:cNvSpPr/>
            <p:nvPr/>
          </p:nvSpPr>
          <p:spPr>
            <a:xfrm>
              <a:off x="155805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9" name="Google Shape;34839;p15"/>
            <p:cNvSpPr/>
            <p:nvPr/>
          </p:nvSpPr>
          <p:spPr>
            <a:xfrm>
              <a:off x="155957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3" y="1399"/>
                    <a:pt x="1793" y="912"/>
                  </a:cubicBezTo>
                  <a:cubicBezTo>
                    <a:pt x="1793"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0" name="Google Shape;34840;p15"/>
            <p:cNvSpPr/>
            <p:nvPr/>
          </p:nvSpPr>
          <p:spPr>
            <a:xfrm>
              <a:off x="156185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1" name="Google Shape;34841;p15"/>
            <p:cNvSpPr/>
            <p:nvPr/>
          </p:nvSpPr>
          <p:spPr>
            <a:xfrm>
              <a:off x="1563375" y="1215350"/>
              <a:ext cx="38000" cy="38025"/>
            </a:xfrm>
            <a:custGeom>
              <a:avLst/>
              <a:gdLst/>
              <a:ahLst/>
              <a:cxnLst/>
              <a:rect l="l" t="t" r="r" b="b"/>
              <a:pathLst>
                <a:path w="1520" h="1521" extrusionOk="0">
                  <a:moveTo>
                    <a:pt x="760" y="1"/>
                  </a:moveTo>
                  <a:cubicBezTo>
                    <a:pt x="334" y="1"/>
                    <a:pt x="0" y="365"/>
                    <a:pt x="0" y="761"/>
                  </a:cubicBezTo>
                  <a:cubicBezTo>
                    <a:pt x="0" y="1186"/>
                    <a:pt x="334"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2" name="Google Shape;34842;p15"/>
            <p:cNvSpPr/>
            <p:nvPr/>
          </p:nvSpPr>
          <p:spPr>
            <a:xfrm>
              <a:off x="156487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3" name="Google Shape;34843;p15"/>
            <p:cNvSpPr/>
            <p:nvPr/>
          </p:nvSpPr>
          <p:spPr>
            <a:xfrm>
              <a:off x="1566400"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4" name="Google Shape;34844;p15"/>
            <p:cNvSpPr/>
            <p:nvPr/>
          </p:nvSpPr>
          <p:spPr>
            <a:xfrm>
              <a:off x="1568675"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5" name="Google Shape;34845;p15"/>
            <p:cNvSpPr/>
            <p:nvPr/>
          </p:nvSpPr>
          <p:spPr>
            <a:xfrm>
              <a:off x="1570200"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6" name="Google Shape;34846;p15"/>
            <p:cNvSpPr/>
            <p:nvPr/>
          </p:nvSpPr>
          <p:spPr>
            <a:xfrm>
              <a:off x="157172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7" name="Google Shape;34847;p15"/>
            <p:cNvSpPr/>
            <p:nvPr/>
          </p:nvSpPr>
          <p:spPr>
            <a:xfrm>
              <a:off x="157325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8" name="Google Shape;34848;p15"/>
            <p:cNvSpPr/>
            <p:nvPr/>
          </p:nvSpPr>
          <p:spPr>
            <a:xfrm>
              <a:off x="157477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9" name="Google Shape;34849;p15"/>
            <p:cNvSpPr/>
            <p:nvPr/>
          </p:nvSpPr>
          <p:spPr>
            <a:xfrm>
              <a:off x="157705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0" name="Google Shape;34850;p15"/>
            <p:cNvSpPr/>
            <p:nvPr/>
          </p:nvSpPr>
          <p:spPr>
            <a:xfrm>
              <a:off x="1578575" y="2064900"/>
              <a:ext cx="7600" cy="6875"/>
            </a:xfrm>
            <a:custGeom>
              <a:avLst/>
              <a:gdLst/>
              <a:ahLst/>
              <a:cxnLst/>
              <a:rect l="l" t="t" r="r" b="b"/>
              <a:pathLst>
                <a:path w="304"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1" name="Google Shape;34851;p15"/>
            <p:cNvSpPr/>
            <p:nvPr/>
          </p:nvSpPr>
          <p:spPr>
            <a:xfrm>
              <a:off x="166367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2" name="Google Shape;34852;p15"/>
            <p:cNvSpPr/>
            <p:nvPr/>
          </p:nvSpPr>
          <p:spPr>
            <a:xfrm>
              <a:off x="1665200"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3" name="Google Shape;34853;p15"/>
            <p:cNvSpPr/>
            <p:nvPr/>
          </p:nvSpPr>
          <p:spPr>
            <a:xfrm>
              <a:off x="166670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4" name="Google Shape;34854;p15"/>
            <p:cNvSpPr/>
            <p:nvPr/>
          </p:nvSpPr>
          <p:spPr>
            <a:xfrm>
              <a:off x="1669000"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5" name="Google Shape;34855;p15"/>
            <p:cNvSpPr/>
            <p:nvPr/>
          </p:nvSpPr>
          <p:spPr>
            <a:xfrm>
              <a:off x="167050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6" name="Google Shape;34856;p15"/>
            <p:cNvSpPr/>
            <p:nvPr/>
          </p:nvSpPr>
          <p:spPr>
            <a:xfrm>
              <a:off x="167202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7" name="Google Shape;34857;p15"/>
            <p:cNvSpPr/>
            <p:nvPr/>
          </p:nvSpPr>
          <p:spPr>
            <a:xfrm>
              <a:off x="1673550" y="1026900"/>
              <a:ext cx="44850" cy="44850"/>
            </a:xfrm>
            <a:custGeom>
              <a:avLst/>
              <a:gdLst/>
              <a:ahLst/>
              <a:cxnLst/>
              <a:rect l="l" t="t" r="r" b="b"/>
              <a:pathLst>
                <a:path w="1794" h="1794" extrusionOk="0">
                  <a:moveTo>
                    <a:pt x="912" y="1"/>
                  </a:moveTo>
                  <a:cubicBezTo>
                    <a:pt x="396" y="1"/>
                    <a:pt x="0" y="396"/>
                    <a:pt x="0" y="912"/>
                  </a:cubicBezTo>
                  <a:cubicBezTo>
                    <a:pt x="0"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8" name="Google Shape;34858;p15"/>
            <p:cNvSpPr/>
            <p:nvPr/>
          </p:nvSpPr>
          <p:spPr>
            <a:xfrm>
              <a:off x="1675825" y="1121125"/>
              <a:ext cx="41075" cy="41825"/>
            </a:xfrm>
            <a:custGeom>
              <a:avLst/>
              <a:gdLst/>
              <a:ahLst/>
              <a:cxnLst/>
              <a:rect l="l" t="t" r="r" b="b"/>
              <a:pathLst>
                <a:path w="1643"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9" name="Google Shape;34859;p15"/>
            <p:cNvSpPr/>
            <p:nvPr/>
          </p:nvSpPr>
          <p:spPr>
            <a:xfrm>
              <a:off x="1677350"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0" name="Google Shape;34860;p15"/>
            <p:cNvSpPr/>
            <p:nvPr/>
          </p:nvSpPr>
          <p:spPr>
            <a:xfrm>
              <a:off x="1678875"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1" name="Google Shape;34861;p15"/>
            <p:cNvSpPr/>
            <p:nvPr/>
          </p:nvSpPr>
          <p:spPr>
            <a:xfrm>
              <a:off x="1680400"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2" name="Google Shape;34862;p15"/>
            <p:cNvSpPr/>
            <p:nvPr/>
          </p:nvSpPr>
          <p:spPr>
            <a:xfrm>
              <a:off x="168267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3" name="Google Shape;34863;p15"/>
            <p:cNvSpPr/>
            <p:nvPr/>
          </p:nvSpPr>
          <p:spPr>
            <a:xfrm>
              <a:off x="1684200"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4" name="Google Shape;34864;p15"/>
            <p:cNvSpPr/>
            <p:nvPr/>
          </p:nvSpPr>
          <p:spPr>
            <a:xfrm>
              <a:off x="168570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5" name="Google Shape;34865;p15"/>
            <p:cNvSpPr/>
            <p:nvPr/>
          </p:nvSpPr>
          <p:spPr>
            <a:xfrm>
              <a:off x="1687225"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6" name="Google Shape;34866;p15"/>
            <p:cNvSpPr/>
            <p:nvPr/>
          </p:nvSpPr>
          <p:spPr>
            <a:xfrm>
              <a:off x="168875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7" name="Google Shape;34867;p15"/>
            <p:cNvSpPr/>
            <p:nvPr/>
          </p:nvSpPr>
          <p:spPr>
            <a:xfrm>
              <a:off x="1691025"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8" name="Google Shape;34868;p15"/>
            <p:cNvSpPr/>
            <p:nvPr/>
          </p:nvSpPr>
          <p:spPr>
            <a:xfrm>
              <a:off x="169255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9" name="Google Shape;34869;p15"/>
            <p:cNvSpPr/>
            <p:nvPr/>
          </p:nvSpPr>
          <p:spPr>
            <a:xfrm>
              <a:off x="177765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0" name="Google Shape;34870;p15"/>
            <p:cNvSpPr/>
            <p:nvPr/>
          </p:nvSpPr>
          <p:spPr>
            <a:xfrm>
              <a:off x="1779175" y="555775"/>
              <a:ext cx="61575" cy="61575"/>
            </a:xfrm>
            <a:custGeom>
              <a:avLst/>
              <a:gdLst/>
              <a:ahLst/>
              <a:cxnLst/>
              <a:rect l="l" t="t" r="r" b="b"/>
              <a:pathLst>
                <a:path w="2463" h="2463" extrusionOk="0">
                  <a:moveTo>
                    <a:pt x="1247" y="0"/>
                  </a:moveTo>
                  <a:cubicBezTo>
                    <a:pt x="548" y="0"/>
                    <a:pt x="0" y="547"/>
                    <a:pt x="0" y="1216"/>
                  </a:cubicBezTo>
                  <a:cubicBezTo>
                    <a:pt x="0" y="1915"/>
                    <a:pt x="548" y="2462"/>
                    <a:pt x="1247" y="2462"/>
                  </a:cubicBezTo>
                  <a:cubicBezTo>
                    <a:pt x="1915" y="2462"/>
                    <a:pt x="2463" y="1915"/>
                    <a:pt x="2463" y="1216"/>
                  </a:cubicBezTo>
                  <a:cubicBezTo>
                    <a:pt x="2463"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1" name="Google Shape;34871;p15"/>
            <p:cNvSpPr/>
            <p:nvPr/>
          </p:nvSpPr>
          <p:spPr>
            <a:xfrm>
              <a:off x="178070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2" name="Google Shape;34872;p15"/>
            <p:cNvSpPr/>
            <p:nvPr/>
          </p:nvSpPr>
          <p:spPr>
            <a:xfrm>
              <a:off x="1782975"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3" name="Google Shape;34873;p15"/>
            <p:cNvSpPr/>
            <p:nvPr/>
          </p:nvSpPr>
          <p:spPr>
            <a:xfrm>
              <a:off x="178450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4" name="Google Shape;34874;p15"/>
            <p:cNvSpPr/>
            <p:nvPr/>
          </p:nvSpPr>
          <p:spPr>
            <a:xfrm>
              <a:off x="1786025" y="932675"/>
              <a:ext cx="47875" cy="47900"/>
            </a:xfrm>
            <a:custGeom>
              <a:avLst/>
              <a:gdLst/>
              <a:ahLst/>
              <a:cxnLst/>
              <a:rect l="l" t="t" r="r" b="b"/>
              <a:pathLst>
                <a:path w="1915" h="1916" extrusionOk="0">
                  <a:moveTo>
                    <a:pt x="973" y="1"/>
                  </a:moveTo>
                  <a:cubicBezTo>
                    <a:pt x="426" y="1"/>
                    <a:pt x="0" y="426"/>
                    <a:pt x="0" y="973"/>
                  </a:cubicBezTo>
                  <a:cubicBezTo>
                    <a:pt x="0" y="1490"/>
                    <a:pt x="426" y="1915"/>
                    <a:pt x="973" y="1915"/>
                  </a:cubicBezTo>
                  <a:cubicBezTo>
                    <a:pt x="1489" y="1915"/>
                    <a:pt x="1915" y="1490"/>
                    <a:pt x="1915" y="97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5" name="Google Shape;34875;p15"/>
            <p:cNvSpPr/>
            <p:nvPr/>
          </p:nvSpPr>
          <p:spPr>
            <a:xfrm>
              <a:off x="178752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6" name="Google Shape;34876;p15"/>
            <p:cNvSpPr/>
            <p:nvPr/>
          </p:nvSpPr>
          <p:spPr>
            <a:xfrm>
              <a:off x="178982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7" name="Google Shape;34877;p15"/>
            <p:cNvSpPr/>
            <p:nvPr/>
          </p:nvSpPr>
          <p:spPr>
            <a:xfrm>
              <a:off x="179132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8" name="Google Shape;34878;p15"/>
            <p:cNvSpPr/>
            <p:nvPr/>
          </p:nvSpPr>
          <p:spPr>
            <a:xfrm>
              <a:off x="179285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9" name="Google Shape;34879;p15"/>
            <p:cNvSpPr/>
            <p:nvPr/>
          </p:nvSpPr>
          <p:spPr>
            <a:xfrm>
              <a:off x="179437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0" name="Google Shape;34880;p15"/>
            <p:cNvSpPr/>
            <p:nvPr/>
          </p:nvSpPr>
          <p:spPr>
            <a:xfrm>
              <a:off x="1796650"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1" name="Google Shape;34881;p15"/>
            <p:cNvSpPr/>
            <p:nvPr/>
          </p:nvSpPr>
          <p:spPr>
            <a:xfrm>
              <a:off x="1798175"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2" name="Google Shape;34882;p15"/>
            <p:cNvSpPr/>
            <p:nvPr/>
          </p:nvSpPr>
          <p:spPr>
            <a:xfrm>
              <a:off x="179970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3" name="Google Shape;34883;p15"/>
            <p:cNvSpPr/>
            <p:nvPr/>
          </p:nvSpPr>
          <p:spPr>
            <a:xfrm>
              <a:off x="1801200" y="1781475"/>
              <a:ext cx="17525" cy="17500"/>
            </a:xfrm>
            <a:custGeom>
              <a:avLst/>
              <a:gdLst/>
              <a:ahLst/>
              <a:cxnLst/>
              <a:rect l="l" t="t" r="r" b="b"/>
              <a:pathLst>
                <a:path w="701"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4" name="Google Shape;34884;p15"/>
            <p:cNvSpPr/>
            <p:nvPr/>
          </p:nvSpPr>
          <p:spPr>
            <a:xfrm>
              <a:off x="180272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5" name="Google Shape;34885;p15"/>
            <p:cNvSpPr/>
            <p:nvPr/>
          </p:nvSpPr>
          <p:spPr>
            <a:xfrm>
              <a:off x="1805000"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6" name="Google Shape;34886;p15"/>
            <p:cNvSpPr/>
            <p:nvPr/>
          </p:nvSpPr>
          <p:spPr>
            <a:xfrm>
              <a:off x="1806525"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7" name="Google Shape;34887;p15"/>
            <p:cNvSpPr/>
            <p:nvPr/>
          </p:nvSpPr>
          <p:spPr>
            <a:xfrm>
              <a:off x="189165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8" name="Google Shape;34888;p15"/>
            <p:cNvSpPr/>
            <p:nvPr/>
          </p:nvSpPr>
          <p:spPr>
            <a:xfrm>
              <a:off x="189315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9" name="Google Shape;34889;p15"/>
            <p:cNvSpPr/>
            <p:nvPr/>
          </p:nvSpPr>
          <p:spPr>
            <a:xfrm>
              <a:off x="189467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0" name="Google Shape;34890;p15"/>
            <p:cNvSpPr/>
            <p:nvPr/>
          </p:nvSpPr>
          <p:spPr>
            <a:xfrm>
              <a:off x="189695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1" name="Google Shape;34891;p15"/>
            <p:cNvSpPr/>
            <p:nvPr/>
          </p:nvSpPr>
          <p:spPr>
            <a:xfrm>
              <a:off x="189847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2" name="Google Shape;34892;p15"/>
            <p:cNvSpPr/>
            <p:nvPr/>
          </p:nvSpPr>
          <p:spPr>
            <a:xfrm>
              <a:off x="190000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3" name="Google Shape;34893;p15"/>
            <p:cNvSpPr/>
            <p:nvPr/>
          </p:nvSpPr>
          <p:spPr>
            <a:xfrm>
              <a:off x="190152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4" name="Google Shape;34894;p15"/>
            <p:cNvSpPr/>
            <p:nvPr/>
          </p:nvSpPr>
          <p:spPr>
            <a:xfrm>
              <a:off x="190380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5" name="Google Shape;34895;p15"/>
            <p:cNvSpPr/>
            <p:nvPr/>
          </p:nvSpPr>
          <p:spPr>
            <a:xfrm>
              <a:off x="1905325" y="1215350"/>
              <a:ext cx="38000" cy="38025"/>
            </a:xfrm>
            <a:custGeom>
              <a:avLst/>
              <a:gdLst/>
              <a:ahLst/>
              <a:cxnLst/>
              <a:rect l="l" t="t" r="r" b="b"/>
              <a:pathLst>
                <a:path w="1520"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6" name="Google Shape;34896;p15"/>
            <p:cNvSpPr/>
            <p:nvPr/>
          </p:nvSpPr>
          <p:spPr>
            <a:xfrm>
              <a:off x="190682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7" name="Google Shape;34897;p15"/>
            <p:cNvSpPr/>
            <p:nvPr/>
          </p:nvSpPr>
          <p:spPr>
            <a:xfrm>
              <a:off x="1908350"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8" name="Google Shape;34898;p15"/>
            <p:cNvSpPr/>
            <p:nvPr/>
          </p:nvSpPr>
          <p:spPr>
            <a:xfrm>
              <a:off x="1910625"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9" name="Google Shape;34899;p15"/>
            <p:cNvSpPr/>
            <p:nvPr/>
          </p:nvSpPr>
          <p:spPr>
            <a:xfrm>
              <a:off x="1912150"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0" name="Google Shape;34900;p15"/>
            <p:cNvSpPr/>
            <p:nvPr/>
          </p:nvSpPr>
          <p:spPr>
            <a:xfrm>
              <a:off x="191367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1" name="Google Shape;34901;p15"/>
            <p:cNvSpPr/>
            <p:nvPr/>
          </p:nvSpPr>
          <p:spPr>
            <a:xfrm>
              <a:off x="191520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2" name="Google Shape;34902;p15"/>
            <p:cNvSpPr/>
            <p:nvPr/>
          </p:nvSpPr>
          <p:spPr>
            <a:xfrm>
              <a:off x="191672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3" name="Google Shape;34903;p15"/>
            <p:cNvSpPr/>
            <p:nvPr/>
          </p:nvSpPr>
          <p:spPr>
            <a:xfrm>
              <a:off x="191900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4" name="Google Shape;34904;p15"/>
            <p:cNvSpPr/>
            <p:nvPr/>
          </p:nvSpPr>
          <p:spPr>
            <a:xfrm>
              <a:off x="192052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5" name="Google Shape;34905;p15"/>
            <p:cNvSpPr/>
            <p:nvPr/>
          </p:nvSpPr>
          <p:spPr>
            <a:xfrm>
              <a:off x="200562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7" y="2615"/>
                    <a:pt x="2614" y="2037"/>
                    <a:pt x="2614" y="1308"/>
                  </a:cubicBezTo>
                  <a:cubicBezTo>
                    <a:pt x="2614" y="609"/>
                    <a:pt x="200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6" name="Google Shape;34906;p15"/>
            <p:cNvSpPr/>
            <p:nvPr/>
          </p:nvSpPr>
          <p:spPr>
            <a:xfrm>
              <a:off x="2007150"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7" name="Google Shape;34907;p15"/>
            <p:cNvSpPr/>
            <p:nvPr/>
          </p:nvSpPr>
          <p:spPr>
            <a:xfrm>
              <a:off x="200865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8" name="Google Shape;34908;p15"/>
            <p:cNvSpPr/>
            <p:nvPr/>
          </p:nvSpPr>
          <p:spPr>
            <a:xfrm>
              <a:off x="2010950" y="744225"/>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9" name="Google Shape;34909;p15"/>
            <p:cNvSpPr/>
            <p:nvPr/>
          </p:nvSpPr>
          <p:spPr>
            <a:xfrm>
              <a:off x="201245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2" y="2067"/>
                    <a:pt x="2068" y="1611"/>
                    <a:pt x="2068" y="1034"/>
                  </a:cubicBezTo>
                  <a:cubicBezTo>
                    <a:pt x="2068" y="456"/>
                    <a:pt x="158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0" name="Google Shape;34910;p15"/>
            <p:cNvSpPr/>
            <p:nvPr/>
          </p:nvSpPr>
          <p:spPr>
            <a:xfrm>
              <a:off x="201397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1" name="Google Shape;34911;p15"/>
            <p:cNvSpPr/>
            <p:nvPr/>
          </p:nvSpPr>
          <p:spPr>
            <a:xfrm>
              <a:off x="2015500" y="1026900"/>
              <a:ext cx="44850" cy="44850"/>
            </a:xfrm>
            <a:custGeom>
              <a:avLst/>
              <a:gdLst/>
              <a:ahLst/>
              <a:cxnLst/>
              <a:rect l="l" t="t" r="r" b="b"/>
              <a:pathLst>
                <a:path w="1794" h="1794" extrusionOk="0">
                  <a:moveTo>
                    <a:pt x="912" y="1"/>
                  </a:moveTo>
                  <a:cubicBezTo>
                    <a:pt x="396" y="1"/>
                    <a:pt x="1" y="396"/>
                    <a:pt x="1" y="912"/>
                  </a:cubicBezTo>
                  <a:cubicBezTo>
                    <a:pt x="1"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2" name="Google Shape;34912;p15"/>
            <p:cNvSpPr/>
            <p:nvPr/>
          </p:nvSpPr>
          <p:spPr>
            <a:xfrm>
              <a:off x="2017775" y="1121125"/>
              <a:ext cx="41075" cy="41825"/>
            </a:xfrm>
            <a:custGeom>
              <a:avLst/>
              <a:gdLst/>
              <a:ahLst/>
              <a:cxnLst/>
              <a:rect l="l" t="t" r="r" b="b"/>
              <a:pathLst>
                <a:path w="1643"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3" name="Google Shape;34913;p15"/>
            <p:cNvSpPr/>
            <p:nvPr/>
          </p:nvSpPr>
          <p:spPr>
            <a:xfrm>
              <a:off x="2019300" y="1215350"/>
              <a:ext cx="38025" cy="38025"/>
            </a:xfrm>
            <a:custGeom>
              <a:avLst/>
              <a:gdLst/>
              <a:ahLst/>
              <a:cxnLst/>
              <a:rect l="l" t="t" r="r" b="b"/>
              <a:pathLst>
                <a:path w="1521" h="1521" extrusionOk="0">
                  <a:moveTo>
                    <a:pt x="760" y="1"/>
                  </a:moveTo>
                  <a:cubicBezTo>
                    <a:pt x="335" y="1"/>
                    <a:pt x="1" y="365"/>
                    <a:pt x="1" y="761"/>
                  </a:cubicBezTo>
                  <a:cubicBezTo>
                    <a:pt x="1"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4" name="Google Shape;34914;p15"/>
            <p:cNvSpPr/>
            <p:nvPr/>
          </p:nvSpPr>
          <p:spPr>
            <a:xfrm>
              <a:off x="2020825"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5" name="Google Shape;34915;p15"/>
            <p:cNvSpPr/>
            <p:nvPr/>
          </p:nvSpPr>
          <p:spPr>
            <a:xfrm>
              <a:off x="2022350"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6" name="Google Shape;34916;p15"/>
            <p:cNvSpPr/>
            <p:nvPr/>
          </p:nvSpPr>
          <p:spPr>
            <a:xfrm>
              <a:off x="202462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5" y="851"/>
                    <a:pt x="1095" y="547"/>
                  </a:cubicBezTo>
                  <a:cubicBezTo>
                    <a:pt x="109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7" name="Google Shape;34917;p15"/>
            <p:cNvSpPr/>
            <p:nvPr/>
          </p:nvSpPr>
          <p:spPr>
            <a:xfrm>
              <a:off x="2026150"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8" name="Google Shape;34918;p15"/>
            <p:cNvSpPr/>
            <p:nvPr/>
          </p:nvSpPr>
          <p:spPr>
            <a:xfrm>
              <a:off x="202765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9" name="Google Shape;34919;p15"/>
            <p:cNvSpPr/>
            <p:nvPr/>
          </p:nvSpPr>
          <p:spPr>
            <a:xfrm>
              <a:off x="2029175"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0" name="Google Shape;34920;p15"/>
            <p:cNvSpPr/>
            <p:nvPr/>
          </p:nvSpPr>
          <p:spPr>
            <a:xfrm>
              <a:off x="203070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1" name="Google Shape;34921;p15"/>
            <p:cNvSpPr/>
            <p:nvPr/>
          </p:nvSpPr>
          <p:spPr>
            <a:xfrm>
              <a:off x="2032975"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2" name="Google Shape;34922;p15"/>
            <p:cNvSpPr/>
            <p:nvPr/>
          </p:nvSpPr>
          <p:spPr>
            <a:xfrm>
              <a:off x="203450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3" name="Google Shape;34923;p15"/>
            <p:cNvSpPr/>
            <p:nvPr/>
          </p:nvSpPr>
          <p:spPr>
            <a:xfrm>
              <a:off x="211960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4" name="Google Shape;34924;p15"/>
            <p:cNvSpPr/>
            <p:nvPr/>
          </p:nvSpPr>
          <p:spPr>
            <a:xfrm>
              <a:off x="212112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5" y="2462"/>
                    <a:pt x="2463" y="1915"/>
                    <a:pt x="2463" y="1216"/>
                  </a:cubicBezTo>
                  <a:cubicBezTo>
                    <a:pt x="2463"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5" name="Google Shape;34925;p15"/>
            <p:cNvSpPr/>
            <p:nvPr/>
          </p:nvSpPr>
          <p:spPr>
            <a:xfrm>
              <a:off x="212265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6" name="Google Shape;34926;p15"/>
            <p:cNvSpPr/>
            <p:nvPr/>
          </p:nvSpPr>
          <p:spPr>
            <a:xfrm>
              <a:off x="212492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7" name="Google Shape;34927;p15"/>
            <p:cNvSpPr/>
            <p:nvPr/>
          </p:nvSpPr>
          <p:spPr>
            <a:xfrm>
              <a:off x="212645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8" name="Google Shape;34928;p15"/>
            <p:cNvSpPr/>
            <p:nvPr/>
          </p:nvSpPr>
          <p:spPr>
            <a:xfrm>
              <a:off x="212797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9" name="Google Shape;34929;p15"/>
            <p:cNvSpPr/>
            <p:nvPr/>
          </p:nvSpPr>
          <p:spPr>
            <a:xfrm>
              <a:off x="212947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0" name="Google Shape;34930;p15"/>
            <p:cNvSpPr/>
            <p:nvPr/>
          </p:nvSpPr>
          <p:spPr>
            <a:xfrm>
              <a:off x="213177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1" name="Google Shape;34931;p15"/>
            <p:cNvSpPr/>
            <p:nvPr/>
          </p:nvSpPr>
          <p:spPr>
            <a:xfrm>
              <a:off x="213327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2" name="Google Shape;34932;p15"/>
            <p:cNvSpPr/>
            <p:nvPr/>
          </p:nvSpPr>
          <p:spPr>
            <a:xfrm>
              <a:off x="213480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8" y="1064"/>
                    <a:pt x="1368" y="669"/>
                  </a:cubicBezTo>
                  <a:cubicBezTo>
                    <a:pt x="1368"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3" name="Google Shape;34933;p15"/>
            <p:cNvSpPr/>
            <p:nvPr/>
          </p:nvSpPr>
          <p:spPr>
            <a:xfrm>
              <a:off x="213632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4" name="Google Shape;34934;p15"/>
            <p:cNvSpPr/>
            <p:nvPr/>
          </p:nvSpPr>
          <p:spPr>
            <a:xfrm>
              <a:off x="2138600"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5" name="Google Shape;34935;p15"/>
            <p:cNvSpPr/>
            <p:nvPr/>
          </p:nvSpPr>
          <p:spPr>
            <a:xfrm>
              <a:off x="2140125"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6" name="Google Shape;34936;p15"/>
            <p:cNvSpPr/>
            <p:nvPr/>
          </p:nvSpPr>
          <p:spPr>
            <a:xfrm>
              <a:off x="214165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7" name="Google Shape;34937;p15"/>
            <p:cNvSpPr/>
            <p:nvPr/>
          </p:nvSpPr>
          <p:spPr>
            <a:xfrm>
              <a:off x="214317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8" name="Google Shape;34938;p15"/>
            <p:cNvSpPr/>
            <p:nvPr/>
          </p:nvSpPr>
          <p:spPr>
            <a:xfrm>
              <a:off x="214467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9" name="Google Shape;34939;p15"/>
            <p:cNvSpPr/>
            <p:nvPr/>
          </p:nvSpPr>
          <p:spPr>
            <a:xfrm>
              <a:off x="214697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0" name="Google Shape;34940;p15"/>
            <p:cNvSpPr/>
            <p:nvPr/>
          </p:nvSpPr>
          <p:spPr>
            <a:xfrm>
              <a:off x="2148475"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1" name="Google Shape;34941;p15"/>
            <p:cNvSpPr/>
            <p:nvPr/>
          </p:nvSpPr>
          <p:spPr>
            <a:xfrm>
              <a:off x="223360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2" name="Google Shape;34942;p15"/>
            <p:cNvSpPr/>
            <p:nvPr/>
          </p:nvSpPr>
          <p:spPr>
            <a:xfrm>
              <a:off x="223510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3" name="Google Shape;34943;p15"/>
            <p:cNvSpPr/>
            <p:nvPr/>
          </p:nvSpPr>
          <p:spPr>
            <a:xfrm>
              <a:off x="223662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4" name="Google Shape;34944;p15"/>
            <p:cNvSpPr/>
            <p:nvPr/>
          </p:nvSpPr>
          <p:spPr>
            <a:xfrm>
              <a:off x="223890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5" name="Google Shape;34945;p15"/>
            <p:cNvSpPr/>
            <p:nvPr/>
          </p:nvSpPr>
          <p:spPr>
            <a:xfrm>
              <a:off x="224042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6" name="Google Shape;34946;p15"/>
            <p:cNvSpPr/>
            <p:nvPr/>
          </p:nvSpPr>
          <p:spPr>
            <a:xfrm>
              <a:off x="224195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7" name="Google Shape;34947;p15"/>
            <p:cNvSpPr/>
            <p:nvPr/>
          </p:nvSpPr>
          <p:spPr>
            <a:xfrm>
              <a:off x="224347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8" name="Google Shape;34948;p15"/>
            <p:cNvSpPr/>
            <p:nvPr/>
          </p:nvSpPr>
          <p:spPr>
            <a:xfrm>
              <a:off x="224575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9" name="Google Shape;34949;p15"/>
            <p:cNvSpPr/>
            <p:nvPr/>
          </p:nvSpPr>
          <p:spPr>
            <a:xfrm>
              <a:off x="2247275"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0" name="Google Shape;34950;p15"/>
            <p:cNvSpPr/>
            <p:nvPr/>
          </p:nvSpPr>
          <p:spPr>
            <a:xfrm>
              <a:off x="2248800"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1" name="Google Shape;34951;p15"/>
            <p:cNvSpPr/>
            <p:nvPr/>
          </p:nvSpPr>
          <p:spPr>
            <a:xfrm>
              <a:off x="2250300"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2" name="Google Shape;34952;p15"/>
            <p:cNvSpPr/>
            <p:nvPr/>
          </p:nvSpPr>
          <p:spPr>
            <a:xfrm>
              <a:off x="225260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3" name="Google Shape;34953;p15"/>
            <p:cNvSpPr/>
            <p:nvPr/>
          </p:nvSpPr>
          <p:spPr>
            <a:xfrm>
              <a:off x="2254100"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4" name="Google Shape;34954;p15"/>
            <p:cNvSpPr/>
            <p:nvPr/>
          </p:nvSpPr>
          <p:spPr>
            <a:xfrm>
              <a:off x="225562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5" name="Google Shape;34955;p15"/>
            <p:cNvSpPr/>
            <p:nvPr/>
          </p:nvSpPr>
          <p:spPr>
            <a:xfrm>
              <a:off x="225715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8" y="699"/>
                    <a:pt x="699" y="547"/>
                    <a:pt x="699" y="365"/>
                  </a:cubicBezTo>
                  <a:cubicBezTo>
                    <a:pt x="699"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6" name="Google Shape;34956;p15"/>
            <p:cNvSpPr/>
            <p:nvPr/>
          </p:nvSpPr>
          <p:spPr>
            <a:xfrm>
              <a:off x="225867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7" name="Google Shape;34957;p15"/>
            <p:cNvSpPr/>
            <p:nvPr/>
          </p:nvSpPr>
          <p:spPr>
            <a:xfrm>
              <a:off x="2260950"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8" name="Google Shape;34958;p15"/>
            <p:cNvSpPr/>
            <p:nvPr/>
          </p:nvSpPr>
          <p:spPr>
            <a:xfrm>
              <a:off x="226247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9" name="Google Shape;34959;p15"/>
            <p:cNvSpPr/>
            <p:nvPr/>
          </p:nvSpPr>
          <p:spPr>
            <a:xfrm>
              <a:off x="234757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7" y="2615"/>
                    <a:pt x="2615" y="2037"/>
                    <a:pt x="2615" y="1308"/>
                  </a:cubicBezTo>
                  <a:cubicBezTo>
                    <a:pt x="2615" y="609"/>
                    <a:pt x="200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0" name="Google Shape;34960;p15"/>
            <p:cNvSpPr/>
            <p:nvPr/>
          </p:nvSpPr>
          <p:spPr>
            <a:xfrm>
              <a:off x="2349100"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1" name="Google Shape;34961;p15"/>
            <p:cNvSpPr/>
            <p:nvPr/>
          </p:nvSpPr>
          <p:spPr>
            <a:xfrm>
              <a:off x="2350625" y="650000"/>
              <a:ext cx="58525" cy="57775"/>
            </a:xfrm>
            <a:custGeom>
              <a:avLst/>
              <a:gdLst/>
              <a:ahLst/>
              <a:cxnLst/>
              <a:rect l="l" t="t" r="r" b="b"/>
              <a:pathLst>
                <a:path w="2341" h="2311" extrusionOk="0">
                  <a:moveTo>
                    <a:pt x="1185" y="0"/>
                  </a:moveTo>
                  <a:cubicBezTo>
                    <a:pt x="547" y="0"/>
                    <a:pt x="0" y="517"/>
                    <a:pt x="0" y="1155"/>
                  </a:cubicBezTo>
                  <a:cubicBezTo>
                    <a:pt x="0" y="1794"/>
                    <a:pt x="547" y="2310"/>
                    <a:pt x="1185" y="2310"/>
                  </a:cubicBezTo>
                  <a:cubicBezTo>
                    <a:pt x="1824" y="2310"/>
                    <a:pt x="2341" y="1794"/>
                    <a:pt x="2341" y="1155"/>
                  </a:cubicBezTo>
                  <a:cubicBezTo>
                    <a:pt x="2341" y="517"/>
                    <a:pt x="1824" y="0"/>
                    <a:pt x="1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2" name="Google Shape;34962;p15"/>
            <p:cNvSpPr/>
            <p:nvPr/>
          </p:nvSpPr>
          <p:spPr>
            <a:xfrm>
              <a:off x="2352900" y="744225"/>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3" name="Google Shape;34963;p15"/>
            <p:cNvSpPr/>
            <p:nvPr/>
          </p:nvSpPr>
          <p:spPr>
            <a:xfrm>
              <a:off x="2354425" y="838450"/>
              <a:ext cx="51675" cy="51700"/>
            </a:xfrm>
            <a:custGeom>
              <a:avLst/>
              <a:gdLst/>
              <a:ahLst/>
              <a:cxnLst/>
              <a:rect l="l" t="t" r="r" b="b"/>
              <a:pathLst>
                <a:path w="2067" h="2068" extrusionOk="0">
                  <a:moveTo>
                    <a:pt x="1033" y="0"/>
                  </a:moveTo>
                  <a:cubicBezTo>
                    <a:pt x="456" y="0"/>
                    <a:pt x="0" y="456"/>
                    <a:pt x="0" y="1034"/>
                  </a:cubicBezTo>
                  <a:cubicBezTo>
                    <a:pt x="0" y="1611"/>
                    <a:pt x="456" y="2067"/>
                    <a:pt x="1033" y="2067"/>
                  </a:cubicBezTo>
                  <a:cubicBezTo>
                    <a:pt x="1581" y="2067"/>
                    <a:pt x="2067" y="1611"/>
                    <a:pt x="2067" y="1034"/>
                  </a:cubicBezTo>
                  <a:cubicBezTo>
                    <a:pt x="2067" y="456"/>
                    <a:pt x="1581" y="0"/>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4" name="Google Shape;34964;p15"/>
            <p:cNvSpPr/>
            <p:nvPr/>
          </p:nvSpPr>
          <p:spPr>
            <a:xfrm>
              <a:off x="235592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5" name="Google Shape;34965;p15"/>
            <p:cNvSpPr/>
            <p:nvPr/>
          </p:nvSpPr>
          <p:spPr>
            <a:xfrm>
              <a:off x="2357450" y="1026900"/>
              <a:ext cx="44850" cy="44850"/>
            </a:xfrm>
            <a:custGeom>
              <a:avLst/>
              <a:gdLst/>
              <a:ahLst/>
              <a:cxnLst/>
              <a:rect l="l" t="t" r="r" b="b"/>
              <a:pathLst>
                <a:path w="1794" h="1794" extrusionOk="0">
                  <a:moveTo>
                    <a:pt x="912" y="1"/>
                  </a:moveTo>
                  <a:cubicBezTo>
                    <a:pt x="396" y="1"/>
                    <a:pt x="1" y="396"/>
                    <a:pt x="1" y="912"/>
                  </a:cubicBezTo>
                  <a:cubicBezTo>
                    <a:pt x="1"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6" name="Google Shape;34966;p15"/>
            <p:cNvSpPr/>
            <p:nvPr/>
          </p:nvSpPr>
          <p:spPr>
            <a:xfrm>
              <a:off x="2359725" y="1121125"/>
              <a:ext cx="41075" cy="41825"/>
            </a:xfrm>
            <a:custGeom>
              <a:avLst/>
              <a:gdLst/>
              <a:ahLst/>
              <a:cxnLst/>
              <a:rect l="l" t="t" r="r" b="b"/>
              <a:pathLst>
                <a:path w="1643" h="1673" extrusionOk="0">
                  <a:moveTo>
                    <a:pt x="821" y="1"/>
                  </a:moveTo>
                  <a:cubicBezTo>
                    <a:pt x="366" y="1"/>
                    <a:pt x="1" y="365"/>
                    <a:pt x="1" y="852"/>
                  </a:cubicBezTo>
                  <a:cubicBezTo>
                    <a:pt x="1" y="1308"/>
                    <a:pt x="366"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7" name="Google Shape;34967;p15"/>
            <p:cNvSpPr/>
            <p:nvPr/>
          </p:nvSpPr>
          <p:spPr>
            <a:xfrm>
              <a:off x="2361250" y="1215350"/>
              <a:ext cx="38025" cy="38025"/>
            </a:xfrm>
            <a:custGeom>
              <a:avLst/>
              <a:gdLst/>
              <a:ahLst/>
              <a:cxnLst/>
              <a:rect l="l" t="t" r="r" b="b"/>
              <a:pathLst>
                <a:path w="1521" h="1521" extrusionOk="0">
                  <a:moveTo>
                    <a:pt x="760" y="1"/>
                  </a:moveTo>
                  <a:cubicBezTo>
                    <a:pt x="335" y="1"/>
                    <a:pt x="1" y="365"/>
                    <a:pt x="1" y="761"/>
                  </a:cubicBezTo>
                  <a:cubicBezTo>
                    <a:pt x="1"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8" name="Google Shape;34968;p15"/>
            <p:cNvSpPr/>
            <p:nvPr/>
          </p:nvSpPr>
          <p:spPr>
            <a:xfrm>
              <a:off x="2362775"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9" name="Google Shape;34969;p15"/>
            <p:cNvSpPr/>
            <p:nvPr/>
          </p:nvSpPr>
          <p:spPr>
            <a:xfrm>
              <a:off x="2364300"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0" name="Google Shape;34970;p15"/>
            <p:cNvSpPr/>
            <p:nvPr/>
          </p:nvSpPr>
          <p:spPr>
            <a:xfrm>
              <a:off x="2366575" y="1498800"/>
              <a:ext cx="27375" cy="27375"/>
            </a:xfrm>
            <a:custGeom>
              <a:avLst/>
              <a:gdLst/>
              <a:ahLst/>
              <a:cxnLst/>
              <a:rect l="l" t="t" r="r" b="b"/>
              <a:pathLst>
                <a:path w="1095" h="1095" extrusionOk="0">
                  <a:moveTo>
                    <a:pt x="547" y="0"/>
                  </a:moveTo>
                  <a:cubicBezTo>
                    <a:pt x="244" y="0"/>
                    <a:pt x="0" y="243"/>
                    <a:pt x="0" y="547"/>
                  </a:cubicBezTo>
                  <a:cubicBezTo>
                    <a:pt x="0" y="851"/>
                    <a:pt x="244" y="1094"/>
                    <a:pt x="547" y="1094"/>
                  </a:cubicBezTo>
                  <a:cubicBezTo>
                    <a:pt x="851" y="1094"/>
                    <a:pt x="1095" y="851"/>
                    <a:pt x="1095" y="547"/>
                  </a:cubicBezTo>
                  <a:cubicBezTo>
                    <a:pt x="109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1" name="Google Shape;34971;p15"/>
            <p:cNvSpPr/>
            <p:nvPr/>
          </p:nvSpPr>
          <p:spPr>
            <a:xfrm>
              <a:off x="2368100"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2" name="Google Shape;34972;p15"/>
            <p:cNvSpPr/>
            <p:nvPr/>
          </p:nvSpPr>
          <p:spPr>
            <a:xfrm>
              <a:off x="2369600" y="1687250"/>
              <a:ext cx="21325" cy="21300"/>
            </a:xfrm>
            <a:custGeom>
              <a:avLst/>
              <a:gdLst/>
              <a:ahLst/>
              <a:cxnLst/>
              <a:rect l="l" t="t" r="r" b="b"/>
              <a:pathLst>
                <a:path w="853"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3" name="Google Shape;34973;p15"/>
            <p:cNvSpPr/>
            <p:nvPr/>
          </p:nvSpPr>
          <p:spPr>
            <a:xfrm>
              <a:off x="2371125"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4" name="Google Shape;34974;p15"/>
            <p:cNvSpPr/>
            <p:nvPr/>
          </p:nvSpPr>
          <p:spPr>
            <a:xfrm>
              <a:off x="2372650" y="1875700"/>
              <a:ext cx="14475" cy="14450"/>
            </a:xfrm>
            <a:custGeom>
              <a:avLst/>
              <a:gdLst/>
              <a:ahLst/>
              <a:cxnLst/>
              <a:rect l="l" t="t" r="r" b="b"/>
              <a:pathLst>
                <a:path w="579" h="578" extrusionOk="0">
                  <a:moveTo>
                    <a:pt x="304" y="0"/>
                  </a:moveTo>
                  <a:cubicBezTo>
                    <a:pt x="153" y="0"/>
                    <a:pt x="1" y="122"/>
                    <a:pt x="1" y="304"/>
                  </a:cubicBezTo>
                  <a:cubicBezTo>
                    <a:pt x="1" y="456"/>
                    <a:pt x="153"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5" name="Google Shape;34975;p15"/>
            <p:cNvSpPr/>
            <p:nvPr/>
          </p:nvSpPr>
          <p:spPr>
            <a:xfrm>
              <a:off x="2374925"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6" name="Google Shape;34976;p15"/>
            <p:cNvSpPr/>
            <p:nvPr/>
          </p:nvSpPr>
          <p:spPr>
            <a:xfrm>
              <a:off x="2376450" y="2064900"/>
              <a:ext cx="7625" cy="6875"/>
            </a:xfrm>
            <a:custGeom>
              <a:avLst/>
              <a:gdLst/>
              <a:ahLst/>
              <a:cxnLst/>
              <a:rect l="l" t="t" r="r" b="b"/>
              <a:pathLst>
                <a:path w="305" h="275" extrusionOk="0">
                  <a:moveTo>
                    <a:pt x="152" y="1"/>
                  </a:moveTo>
                  <a:cubicBezTo>
                    <a:pt x="61" y="1"/>
                    <a:pt x="1" y="62"/>
                    <a:pt x="1" y="123"/>
                  </a:cubicBezTo>
                  <a:cubicBezTo>
                    <a:pt x="1"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7" name="Google Shape;34977;p15"/>
            <p:cNvSpPr/>
            <p:nvPr/>
          </p:nvSpPr>
          <p:spPr>
            <a:xfrm>
              <a:off x="246155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8" name="Google Shape;34978;p15"/>
            <p:cNvSpPr/>
            <p:nvPr/>
          </p:nvSpPr>
          <p:spPr>
            <a:xfrm>
              <a:off x="246307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9" name="Google Shape;34979;p15"/>
            <p:cNvSpPr/>
            <p:nvPr/>
          </p:nvSpPr>
          <p:spPr>
            <a:xfrm>
              <a:off x="2464600" y="650000"/>
              <a:ext cx="58525" cy="57775"/>
            </a:xfrm>
            <a:custGeom>
              <a:avLst/>
              <a:gdLst/>
              <a:ahLst/>
              <a:cxnLst/>
              <a:rect l="l" t="t" r="r" b="b"/>
              <a:pathLst>
                <a:path w="2341" h="2311" extrusionOk="0">
                  <a:moveTo>
                    <a:pt x="1186" y="0"/>
                  </a:moveTo>
                  <a:cubicBezTo>
                    <a:pt x="548" y="0"/>
                    <a:pt x="0" y="517"/>
                    <a:pt x="0" y="1155"/>
                  </a:cubicBezTo>
                  <a:cubicBezTo>
                    <a:pt x="0"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0" name="Google Shape;34980;p15"/>
            <p:cNvSpPr/>
            <p:nvPr/>
          </p:nvSpPr>
          <p:spPr>
            <a:xfrm>
              <a:off x="246687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1" name="Google Shape;34981;p15"/>
            <p:cNvSpPr/>
            <p:nvPr/>
          </p:nvSpPr>
          <p:spPr>
            <a:xfrm>
              <a:off x="246840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2" name="Google Shape;34982;p15"/>
            <p:cNvSpPr/>
            <p:nvPr/>
          </p:nvSpPr>
          <p:spPr>
            <a:xfrm>
              <a:off x="246992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3" name="Google Shape;34983;p15"/>
            <p:cNvSpPr/>
            <p:nvPr/>
          </p:nvSpPr>
          <p:spPr>
            <a:xfrm>
              <a:off x="247142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4" name="Google Shape;34984;p15"/>
            <p:cNvSpPr/>
            <p:nvPr/>
          </p:nvSpPr>
          <p:spPr>
            <a:xfrm>
              <a:off x="247372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5" name="Google Shape;34985;p15"/>
            <p:cNvSpPr/>
            <p:nvPr/>
          </p:nvSpPr>
          <p:spPr>
            <a:xfrm>
              <a:off x="247522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6" name="Google Shape;34986;p15"/>
            <p:cNvSpPr/>
            <p:nvPr/>
          </p:nvSpPr>
          <p:spPr>
            <a:xfrm>
              <a:off x="247675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7" name="Google Shape;34987;p15"/>
            <p:cNvSpPr/>
            <p:nvPr/>
          </p:nvSpPr>
          <p:spPr>
            <a:xfrm>
              <a:off x="2478275"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8" name="Google Shape;34988;p15"/>
            <p:cNvSpPr/>
            <p:nvPr/>
          </p:nvSpPr>
          <p:spPr>
            <a:xfrm>
              <a:off x="2480550"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9" name="Google Shape;34989;p15"/>
            <p:cNvSpPr/>
            <p:nvPr/>
          </p:nvSpPr>
          <p:spPr>
            <a:xfrm>
              <a:off x="2482075"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0" name="Google Shape;34990;p15"/>
            <p:cNvSpPr/>
            <p:nvPr/>
          </p:nvSpPr>
          <p:spPr>
            <a:xfrm>
              <a:off x="248360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1" name="Google Shape;34991;p15"/>
            <p:cNvSpPr/>
            <p:nvPr/>
          </p:nvSpPr>
          <p:spPr>
            <a:xfrm>
              <a:off x="248512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2" name="Google Shape;34992;p15"/>
            <p:cNvSpPr/>
            <p:nvPr/>
          </p:nvSpPr>
          <p:spPr>
            <a:xfrm>
              <a:off x="248662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3" name="Google Shape;34993;p15"/>
            <p:cNvSpPr/>
            <p:nvPr/>
          </p:nvSpPr>
          <p:spPr>
            <a:xfrm>
              <a:off x="248892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4" name="Google Shape;34994;p15"/>
            <p:cNvSpPr/>
            <p:nvPr/>
          </p:nvSpPr>
          <p:spPr>
            <a:xfrm>
              <a:off x="2490425"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5" name="Google Shape;34995;p15"/>
            <p:cNvSpPr/>
            <p:nvPr/>
          </p:nvSpPr>
          <p:spPr>
            <a:xfrm>
              <a:off x="257555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6" name="Google Shape;34996;p15"/>
            <p:cNvSpPr/>
            <p:nvPr/>
          </p:nvSpPr>
          <p:spPr>
            <a:xfrm>
              <a:off x="2577050" y="555775"/>
              <a:ext cx="61600" cy="61575"/>
            </a:xfrm>
            <a:custGeom>
              <a:avLst/>
              <a:gdLst/>
              <a:ahLst/>
              <a:cxnLst/>
              <a:rect l="l" t="t" r="r" b="b"/>
              <a:pathLst>
                <a:path w="2464"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7" name="Google Shape;34997;p15"/>
            <p:cNvSpPr/>
            <p:nvPr/>
          </p:nvSpPr>
          <p:spPr>
            <a:xfrm>
              <a:off x="257857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8" name="Google Shape;34998;p15"/>
            <p:cNvSpPr/>
            <p:nvPr/>
          </p:nvSpPr>
          <p:spPr>
            <a:xfrm>
              <a:off x="258085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9" name="Google Shape;34999;p15"/>
            <p:cNvSpPr/>
            <p:nvPr/>
          </p:nvSpPr>
          <p:spPr>
            <a:xfrm>
              <a:off x="258237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0" name="Google Shape;35000;p15"/>
            <p:cNvSpPr/>
            <p:nvPr/>
          </p:nvSpPr>
          <p:spPr>
            <a:xfrm>
              <a:off x="258390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1" name="Google Shape;35001;p15"/>
            <p:cNvSpPr/>
            <p:nvPr/>
          </p:nvSpPr>
          <p:spPr>
            <a:xfrm>
              <a:off x="258542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2" name="Google Shape;35002;p15"/>
            <p:cNvSpPr/>
            <p:nvPr/>
          </p:nvSpPr>
          <p:spPr>
            <a:xfrm>
              <a:off x="2587700" y="1121125"/>
              <a:ext cx="41050" cy="41825"/>
            </a:xfrm>
            <a:custGeom>
              <a:avLst/>
              <a:gdLst/>
              <a:ahLst/>
              <a:cxnLst/>
              <a:rect l="l" t="t" r="r" b="b"/>
              <a:pathLst>
                <a:path w="1642"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3" name="Google Shape;35003;p15"/>
            <p:cNvSpPr/>
            <p:nvPr/>
          </p:nvSpPr>
          <p:spPr>
            <a:xfrm>
              <a:off x="2589225"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4" name="Google Shape;35004;p15"/>
            <p:cNvSpPr/>
            <p:nvPr/>
          </p:nvSpPr>
          <p:spPr>
            <a:xfrm>
              <a:off x="2590750"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5" name="Google Shape;35005;p15"/>
            <p:cNvSpPr/>
            <p:nvPr/>
          </p:nvSpPr>
          <p:spPr>
            <a:xfrm>
              <a:off x="2592250"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6" name="Google Shape;35006;p15"/>
            <p:cNvSpPr/>
            <p:nvPr/>
          </p:nvSpPr>
          <p:spPr>
            <a:xfrm>
              <a:off x="259455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7" name="Google Shape;35007;p15"/>
            <p:cNvSpPr/>
            <p:nvPr/>
          </p:nvSpPr>
          <p:spPr>
            <a:xfrm>
              <a:off x="2596050"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8" name="Google Shape;35008;p15"/>
            <p:cNvSpPr/>
            <p:nvPr/>
          </p:nvSpPr>
          <p:spPr>
            <a:xfrm>
              <a:off x="259757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9" name="Google Shape;35009;p15"/>
            <p:cNvSpPr/>
            <p:nvPr/>
          </p:nvSpPr>
          <p:spPr>
            <a:xfrm>
              <a:off x="259910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0" name="Google Shape;35010;p15"/>
            <p:cNvSpPr/>
            <p:nvPr/>
          </p:nvSpPr>
          <p:spPr>
            <a:xfrm>
              <a:off x="260062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1" name="Google Shape;35011;p15"/>
            <p:cNvSpPr/>
            <p:nvPr/>
          </p:nvSpPr>
          <p:spPr>
            <a:xfrm>
              <a:off x="2602900"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2" name="Google Shape;35012;p15"/>
            <p:cNvSpPr/>
            <p:nvPr/>
          </p:nvSpPr>
          <p:spPr>
            <a:xfrm>
              <a:off x="260442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3" name="Google Shape;35013;p15"/>
            <p:cNvSpPr/>
            <p:nvPr/>
          </p:nvSpPr>
          <p:spPr>
            <a:xfrm>
              <a:off x="268952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4" name="Google Shape;35014;p15"/>
            <p:cNvSpPr/>
            <p:nvPr/>
          </p:nvSpPr>
          <p:spPr>
            <a:xfrm>
              <a:off x="2691050" y="555775"/>
              <a:ext cx="61575" cy="61575"/>
            </a:xfrm>
            <a:custGeom>
              <a:avLst/>
              <a:gdLst/>
              <a:ahLst/>
              <a:cxnLst/>
              <a:rect l="l" t="t" r="r" b="b"/>
              <a:pathLst>
                <a:path w="2463" h="2463" extrusionOk="0">
                  <a:moveTo>
                    <a:pt x="1247" y="0"/>
                  </a:moveTo>
                  <a:cubicBezTo>
                    <a:pt x="547" y="0"/>
                    <a:pt x="0" y="547"/>
                    <a:pt x="0" y="1216"/>
                  </a:cubicBezTo>
                  <a:cubicBezTo>
                    <a:pt x="0" y="1915"/>
                    <a:pt x="547"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5" name="Google Shape;35015;p15"/>
            <p:cNvSpPr/>
            <p:nvPr/>
          </p:nvSpPr>
          <p:spPr>
            <a:xfrm>
              <a:off x="269257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6" name="Google Shape;35016;p15"/>
            <p:cNvSpPr/>
            <p:nvPr/>
          </p:nvSpPr>
          <p:spPr>
            <a:xfrm>
              <a:off x="2694850"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7" name="Google Shape;35017;p15"/>
            <p:cNvSpPr/>
            <p:nvPr/>
          </p:nvSpPr>
          <p:spPr>
            <a:xfrm>
              <a:off x="269637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8" name="Google Shape;35018;p15"/>
            <p:cNvSpPr/>
            <p:nvPr/>
          </p:nvSpPr>
          <p:spPr>
            <a:xfrm>
              <a:off x="2697875" y="932675"/>
              <a:ext cx="47900" cy="47900"/>
            </a:xfrm>
            <a:custGeom>
              <a:avLst/>
              <a:gdLst/>
              <a:ahLst/>
              <a:cxnLst/>
              <a:rect l="l" t="t" r="r" b="b"/>
              <a:pathLst>
                <a:path w="1916" h="1916" extrusionOk="0">
                  <a:moveTo>
                    <a:pt x="974" y="1"/>
                  </a:moveTo>
                  <a:cubicBezTo>
                    <a:pt x="426" y="1"/>
                    <a:pt x="1" y="426"/>
                    <a:pt x="1" y="973"/>
                  </a:cubicBezTo>
                  <a:cubicBezTo>
                    <a:pt x="1" y="1490"/>
                    <a:pt x="426"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9" name="Google Shape;35019;p15"/>
            <p:cNvSpPr/>
            <p:nvPr/>
          </p:nvSpPr>
          <p:spPr>
            <a:xfrm>
              <a:off x="269940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0" name="Google Shape;35020;p15"/>
            <p:cNvSpPr/>
            <p:nvPr/>
          </p:nvSpPr>
          <p:spPr>
            <a:xfrm>
              <a:off x="2701675"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7" y="1672"/>
                    <a:pt x="1642" y="1308"/>
                    <a:pt x="1642" y="852"/>
                  </a:cubicBezTo>
                  <a:cubicBezTo>
                    <a:pt x="1642" y="365"/>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1" name="Google Shape;35021;p15"/>
            <p:cNvSpPr/>
            <p:nvPr/>
          </p:nvSpPr>
          <p:spPr>
            <a:xfrm>
              <a:off x="270320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0" y="1186"/>
                    <a:pt x="1520" y="761"/>
                  </a:cubicBezTo>
                  <a:cubicBezTo>
                    <a:pt x="1520"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2" name="Google Shape;35022;p15"/>
            <p:cNvSpPr/>
            <p:nvPr/>
          </p:nvSpPr>
          <p:spPr>
            <a:xfrm>
              <a:off x="2704725" y="1310350"/>
              <a:ext cx="34225" cy="34200"/>
            </a:xfrm>
            <a:custGeom>
              <a:avLst/>
              <a:gdLst/>
              <a:ahLst/>
              <a:cxnLst/>
              <a:rect l="l" t="t" r="r" b="b"/>
              <a:pathLst>
                <a:path w="1369" h="1368" extrusionOk="0">
                  <a:moveTo>
                    <a:pt x="700" y="0"/>
                  </a:moveTo>
                  <a:cubicBezTo>
                    <a:pt x="304" y="0"/>
                    <a:pt x="0" y="304"/>
                    <a:pt x="0" y="669"/>
                  </a:cubicBezTo>
                  <a:cubicBezTo>
                    <a:pt x="0" y="1064"/>
                    <a:pt x="304"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3" name="Google Shape;35023;p15"/>
            <p:cNvSpPr/>
            <p:nvPr/>
          </p:nvSpPr>
          <p:spPr>
            <a:xfrm>
              <a:off x="270625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6" y="942"/>
                    <a:pt x="1246" y="608"/>
                  </a:cubicBezTo>
                  <a:cubicBezTo>
                    <a:pt x="1246"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4" name="Google Shape;35024;p15"/>
            <p:cNvSpPr/>
            <p:nvPr/>
          </p:nvSpPr>
          <p:spPr>
            <a:xfrm>
              <a:off x="2708525" y="1498800"/>
              <a:ext cx="27375" cy="27375"/>
            </a:xfrm>
            <a:custGeom>
              <a:avLst/>
              <a:gdLst/>
              <a:ahLst/>
              <a:cxnLst/>
              <a:rect l="l" t="t" r="r" b="b"/>
              <a:pathLst>
                <a:path w="1095" h="1095" extrusionOk="0">
                  <a:moveTo>
                    <a:pt x="548" y="0"/>
                  </a:moveTo>
                  <a:cubicBezTo>
                    <a:pt x="244" y="0"/>
                    <a:pt x="0" y="243"/>
                    <a:pt x="0" y="547"/>
                  </a:cubicBezTo>
                  <a:cubicBezTo>
                    <a:pt x="0"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5" name="Google Shape;35025;p15"/>
            <p:cNvSpPr/>
            <p:nvPr/>
          </p:nvSpPr>
          <p:spPr>
            <a:xfrm>
              <a:off x="2710050"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6" name="Google Shape;35026;p15"/>
            <p:cNvSpPr/>
            <p:nvPr/>
          </p:nvSpPr>
          <p:spPr>
            <a:xfrm>
              <a:off x="2711575" y="1687250"/>
              <a:ext cx="21300" cy="21300"/>
            </a:xfrm>
            <a:custGeom>
              <a:avLst/>
              <a:gdLst/>
              <a:ahLst/>
              <a:cxnLst/>
              <a:rect l="l" t="t" r="r" b="b"/>
              <a:pathLst>
                <a:path w="852" h="852" extrusionOk="0">
                  <a:moveTo>
                    <a:pt x="426" y="0"/>
                  </a:moveTo>
                  <a:cubicBezTo>
                    <a:pt x="182" y="0"/>
                    <a:pt x="0" y="183"/>
                    <a:pt x="0" y="426"/>
                  </a:cubicBezTo>
                  <a:cubicBezTo>
                    <a:pt x="0" y="639"/>
                    <a:pt x="182"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7" name="Google Shape;35027;p15"/>
            <p:cNvSpPr/>
            <p:nvPr/>
          </p:nvSpPr>
          <p:spPr>
            <a:xfrm>
              <a:off x="2713075"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8" name="Google Shape;35028;p15"/>
            <p:cNvSpPr/>
            <p:nvPr/>
          </p:nvSpPr>
          <p:spPr>
            <a:xfrm>
              <a:off x="271460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9" name="Google Shape;35029;p15"/>
            <p:cNvSpPr/>
            <p:nvPr/>
          </p:nvSpPr>
          <p:spPr>
            <a:xfrm>
              <a:off x="2716875"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0" name="Google Shape;35030;p15"/>
            <p:cNvSpPr/>
            <p:nvPr/>
          </p:nvSpPr>
          <p:spPr>
            <a:xfrm>
              <a:off x="2718400"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1" name="Google Shape;35031;p15"/>
            <p:cNvSpPr/>
            <p:nvPr/>
          </p:nvSpPr>
          <p:spPr>
            <a:xfrm>
              <a:off x="280350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2" name="Google Shape;35032;p15"/>
            <p:cNvSpPr/>
            <p:nvPr/>
          </p:nvSpPr>
          <p:spPr>
            <a:xfrm>
              <a:off x="280502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3" name="Google Shape;35033;p15"/>
            <p:cNvSpPr/>
            <p:nvPr/>
          </p:nvSpPr>
          <p:spPr>
            <a:xfrm>
              <a:off x="2806550" y="650000"/>
              <a:ext cx="58525" cy="57775"/>
            </a:xfrm>
            <a:custGeom>
              <a:avLst/>
              <a:gdLst/>
              <a:ahLst/>
              <a:cxnLst/>
              <a:rect l="l" t="t" r="r" b="b"/>
              <a:pathLst>
                <a:path w="2341" h="2311" extrusionOk="0">
                  <a:moveTo>
                    <a:pt x="1186" y="0"/>
                  </a:moveTo>
                  <a:cubicBezTo>
                    <a:pt x="548" y="0"/>
                    <a:pt x="0" y="517"/>
                    <a:pt x="0" y="1155"/>
                  </a:cubicBezTo>
                  <a:cubicBezTo>
                    <a:pt x="0"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4" name="Google Shape;35034;p15"/>
            <p:cNvSpPr/>
            <p:nvPr/>
          </p:nvSpPr>
          <p:spPr>
            <a:xfrm>
              <a:off x="280882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5" name="Google Shape;35035;p15"/>
            <p:cNvSpPr/>
            <p:nvPr/>
          </p:nvSpPr>
          <p:spPr>
            <a:xfrm>
              <a:off x="281035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6" name="Google Shape;35036;p15"/>
            <p:cNvSpPr/>
            <p:nvPr/>
          </p:nvSpPr>
          <p:spPr>
            <a:xfrm>
              <a:off x="281187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7" name="Google Shape;35037;p15"/>
            <p:cNvSpPr/>
            <p:nvPr/>
          </p:nvSpPr>
          <p:spPr>
            <a:xfrm>
              <a:off x="281340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3" y="1399"/>
                    <a:pt x="1793" y="912"/>
                  </a:cubicBezTo>
                  <a:cubicBezTo>
                    <a:pt x="1793"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8" name="Google Shape;35038;p15"/>
            <p:cNvSpPr/>
            <p:nvPr/>
          </p:nvSpPr>
          <p:spPr>
            <a:xfrm>
              <a:off x="281567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9" name="Google Shape;35039;p15"/>
            <p:cNvSpPr/>
            <p:nvPr/>
          </p:nvSpPr>
          <p:spPr>
            <a:xfrm>
              <a:off x="2817200" y="1215350"/>
              <a:ext cx="38000" cy="38025"/>
            </a:xfrm>
            <a:custGeom>
              <a:avLst/>
              <a:gdLst/>
              <a:ahLst/>
              <a:cxnLst/>
              <a:rect l="l" t="t" r="r" b="b"/>
              <a:pathLst>
                <a:path w="1520" h="1521" extrusionOk="0">
                  <a:moveTo>
                    <a:pt x="760" y="1"/>
                  </a:moveTo>
                  <a:cubicBezTo>
                    <a:pt x="334" y="1"/>
                    <a:pt x="0" y="365"/>
                    <a:pt x="0" y="761"/>
                  </a:cubicBezTo>
                  <a:cubicBezTo>
                    <a:pt x="0" y="1186"/>
                    <a:pt x="334" y="1520"/>
                    <a:pt x="760" y="1520"/>
                  </a:cubicBezTo>
                  <a:cubicBezTo>
                    <a:pt x="1185" y="1520"/>
                    <a:pt x="1520" y="1186"/>
                    <a:pt x="1520" y="761"/>
                  </a:cubicBezTo>
                  <a:cubicBezTo>
                    <a:pt x="1520" y="36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0" name="Google Shape;35040;p15"/>
            <p:cNvSpPr/>
            <p:nvPr/>
          </p:nvSpPr>
          <p:spPr>
            <a:xfrm>
              <a:off x="281870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1" name="Google Shape;35041;p15"/>
            <p:cNvSpPr/>
            <p:nvPr/>
          </p:nvSpPr>
          <p:spPr>
            <a:xfrm>
              <a:off x="2820225"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2" name="Google Shape;35042;p15"/>
            <p:cNvSpPr/>
            <p:nvPr/>
          </p:nvSpPr>
          <p:spPr>
            <a:xfrm>
              <a:off x="2822500"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3" name="Google Shape;35043;p15"/>
            <p:cNvSpPr/>
            <p:nvPr/>
          </p:nvSpPr>
          <p:spPr>
            <a:xfrm>
              <a:off x="2824025"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4" name="Google Shape;35044;p15"/>
            <p:cNvSpPr/>
            <p:nvPr/>
          </p:nvSpPr>
          <p:spPr>
            <a:xfrm>
              <a:off x="282555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5" name="Google Shape;35045;p15"/>
            <p:cNvSpPr/>
            <p:nvPr/>
          </p:nvSpPr>
          <p:spPr>
            <a:xfrm>
              <a:off x="282707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6" name="Google Shape;35046;p15"/>
            <p:cNvSpPr/>
            <p:nvPr/>
          </p:nvSpPr>
          <p:spPr>
            <a:xfrm>
              <a:off x="282857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7" name="Google Shape;35047;p15"/>
            <p:cNvSpPr/>
            <p:nvPr/>
          </p:nvSpPr>
          <p:spPr>
            <a:xfrm>
              <a:off x="283087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8" name="Google Shape;35048;p15"/>
            <p:cNvSpPr/>
            <p:nvPr/>
          </p:nvSpPr>
          <p:spPr>
            <a:xfrm>
              <a:off x="2832375"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9" name="Google Shape;35049;p15"/>
            <p:cNvSpPr/>
            <p:nvPr/>
          </p:nvSpPr>
          <p:spPr>
            <a:xfrm>
              <a:off x="291750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0" name="Google Shape;35050;p15"/>
            <p:cNvSpPr/>
            <p:nvPr/>
          </p:nvSpPr>
          <p:spPr>
            <a:xfrm>
              <a:off x="2919025"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1" name="Google Shape;35051;p15"/>
            <p:cNvSpPr/>
            <p:nvPr/>
          </p:nvSpPr>
          <p:spPr>
            <a:xfrm>
              <a:off x="292052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2" name="Google Shape;35052;p15"/>
            <p:cNvSpPr/>
            <p:nvPr/>
          </p:nvSpPr>
          <p:spPr>
            <a:xfrm>
              <a:off x="2922825"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3" name="Google Shape;35053;p15"/>
            <p:cNvSpPr/>
            <p:nvPr/>
          </p:nvSpPr>
          <p:spPr>
            <a:xfrm>
              <a:off x="292432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4" name="Google Shape;35054;p15"/>
            <p:cNvSpPr/>
            <p:nvPr/>
          </p:nvSpPr>
          <p:spPr>
            <a:xfrm>
              <a:off x="292585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5" name="Google Shape;35055;p15"/>
            <p:cNvSpPr/>
            <p:nvPr/>
          </p:nvSpPr>
          <p:spPr>
            <a:xfrm>
              <a:off x="2927375" y="1026900"/>
              <a:ext cx="44850" cy="44850"/>
            </a:xfrm>
            <a:custGeom>
              <a:avLst/>
              <a:gdLst/>
              <a:ahLst/>
              <a:cxnLst/>
              <a:rect l="l" t="t" r="r" b="b"/>
              <a:pathLst>
                <a:path w="1794" h="1794" extrusionOk="0">
                  <a:moveTo>
                    <a:pt x="912" y="1"/>
                  </a:moveTo>
                  <a:cubicBezTo>
                    <a:pt x="396" y="1"/>
                    <a:pt x="0" y="396"/>
                    <a:pt x="0" y="912"/>
                  </a:cubicBezTo>
                  <a:cubicBezTo>
                    <a:pt x="0"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6" name="Google Shape;35056;p15"/>
            <p:cNvSpPr/>
            <p:nvPr/>
          </p:nvSpPr>
          <p:spPr>
            <a:xfrm>
              <a:off x="2929650" y="1121125"/>
              <a:ext cx="41050" cy="41825"/>
            </a:xfrm>
            <a:custGeom>
              <a:avLst/>
              <a:gdLst/>
              <a:ahLst/>
              <a:cxnLst/>
              <a:rect l="l" t="t" r="r" b="b"/>
              <a:pathLst>
                <a:path w="1642"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7" name="Google Shape;35057;p15"/>
            <p:cNvSpPr/>
            <p:nvPr/>
          </p:nvSpPr>
          <p:spPr>
            <a:xfrm>
              <a:off x="2931175"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8" name="Google Shape;35058;p15"/>
            <p:cNvSpPr/>
            <p:nvPr/>
          </p:nvSpPr>
          <p:spPr>
            <a:xfrm>
              <a:off x="2932700"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9" name="Google Shape;35059;p15"/>
            <p:cNvSpPr/>
            <p:nvPr/>
          </p:nvSpPr>
          <p:spPr>
            <a:xfrm>
              <a:off x="2934200" y="1404575"/>
              <a:ext cx="31200" cy="31175"/>
            </a:xfrm>
            <a:custGeom>
              <a:avLst/>
              <a:gdLst/>
              <a:ahLst/>
              <a:cxnLst/>
              <a:rect l="l" t="t" r="r" b="b"/>
              <a:pathLst>
                <a:path w="1248" h="1247" extrusionOk="0">
                  <a:moveTo>
                    <a:pt x="639" y="0"/>
                  </a:moveTo>
                  <a:cubicBezTo>
                    <a:pt x="275" y="0"/>
                    <a:pt x="1" y="274"/>
                    <a:pt x="1" y="608"/>
                  </a:cubicBezTo>
                  <a:cubicBezTo>
                    <a:pt x="1" y="942"/>
                    <a:pt x="275"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0" name="Google Shape;35060;p15"/>
            <p:cNvSpPr/>
            <p:nvPr/>
          </p:nvSpPr>
          <p:spPr>
            <a:xfrm>
              <a:off x="293650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1" name="Google Shape;35061;p15"/>
            <p:cNvSpPr/>
            <p:nvPr/>
          </p:nvSpPr>
          <p:spPr>
            <a:xfrm>
              <a:off x="2938000"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2" name="Google Shape;35062;p15"/>
            <p:cNvSpPr/>
            <p:nvPr/>
          </p:nvSpPr>
          <p:spPr>
            <a:xfrm>
              <a:off x="293952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3" name="Google Shape;35063;p15"/>
            <p:cNvSpPr/>
            <p:nvPr/>
          </p:nvSpPr>
          <p:spPr>
            <a:xfrm>
              <a:off x="2941050" y="1781475"/>
              <a:ext cx="17500" cy="17500"/>
            </a:xfrm>
            <a:custGeom>
              <a:avLst/>
              <a:gdLst/>
              <a:ahLst/>
              <a:cxnLst/>
              <a:rect l="l" t="t" r="r" b="b"/>
              <a:pathLst>
                <a:path w="700" h="700" extrusionOk="0">
                  <a:moveTo>
                    <a:pt x="365" y="0"/>
                  </a:moveTo>
                  <a:cubicBezTo>
                    <a:pt x="152" y="0"/>
                    <a:pt x="1" y="152"/>
                    <a:pt x="1" y="365"/>
                  </a:cubicBezTo>
                  <a:cubicBezTo>
                    <a:pt x="1" y="547"/>
                    <a:pt x="152"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4" name="Google Shape;35064;p15"/>
            <p:cNvSpPr/>
            <p:nvPr/>
          </p:nvSpPr>
          <p:spPr>
            <a:xfrm>
              <a:off x="294257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5" name="Google Shape;35065;p15"/>
            <p:cNvSpPr/>
            <p:nvPr/>
          </p:nvSpPr>
          <p:spPr>
            <a:xfrm>
              <a:off x="2944850" y="1969925"/>
              <a:ext cx="10675" cy="10675"/>
            </a:xfrm>
            <a:custGeom>
              <a:avLst/>
              <a:gdLst/>
              <a:ahLst/>
              <a:cxnLst/>
              <a:rect l="l" t="t" r="r" b="b"/>
              <a:pathLst>
                <a:path w="427"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6" name="Google Shape;35066;p15"/>
            <p:cNvSpPr/>
            <p:nvPr/>
          </p:nvSpPr>
          <p:spPr>
            <a:xfrm>
              <a:off x="294637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7" name="Google Shape;35067;p15"/>
            <p:cNvSpPr/>
            <p:nvPr/>
          </p:nvSpPr>
          <p:spPr>
            <a:xfrm>
              <a:off x="303147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8" name="Google Shape;35068;p15"/>
            <p:cNvSpPr/>
            <p:nvPr/>
          </p:nvSpPr>
          <p:spPr>
            <a:xfrm>
              <a:off x="3033000" y="555775"/>
              <a:ext cx="61575" cy="61575"/>
            </a:xfrm>
            <a:custGeom>
              <a:avLst/>
              <a:gdLst/>
              <a:ahLst/>
              <a:cxnLst/>
              <a:rect l="l" t="t" r="r" b="b"/>
              <a:pathLst>
                <a:path w="2463" h="2463" extrusionOk="0">
                  <a:moveTo>
                    <a:pt x="1247" y="0"/>
                  </a:moveTo>
                  <a:cubicBezTo>
                    <a:pt x="548" y="0"/>
                    <a:pt x="0" y="547"/>
                    <a:pt x="0" y="1216"/>
                  </a:cubicBezTo>
                  <a:cubicBezTo>
                    <a:pt x="0" y="1915"/>
                    <a:pt x="548"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9" name="Google Shape;35069;p15"/>
            <p:cNvSpPr/>
            <p:nvPr/>
          </p:nvSpPr>
          <p:spPr>
            <a:xfrm>
              <a:off x="303452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0" name="Google Shape;35070;p15"/>
            <p:cNvSpPr/>
            <p:nvPr/>
          </p:nvSpPr>
          <p:spPr>
            <a:xfrm>
              <a:off x="3036800"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1" name="Google Shape;35071;p15"/>
            <p:cNvSpPr/>
            <p:nvPr/>
          </p:nvSpPr>
          <p:spPr>
            <a:xfrm>
              <a:off x="303832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2" name="Google Shape;35072;p15"/>
            <p:cNvSpPr/>
            <p:nvPr/>
          </p:nvSpPr>
          <p:spPr>
            <a:xfrm>
              <a:off x="3039825" y="932675"/>
              <a:ext cx="47900" cy="47900"/>
            </a:xfrm>
            <a:custGeom>
              <a:avLst/>
              <a:gdLst/>
              <a:ahLst/>
              <a:cxnLst/>
              <a:rect l="l" t="t" r="r" b="b"/>
              <a:pathLst>
                <a:path w="1916" h="1916" extrusionOk="0">
                  <a:moveTo>
                    <a:pt x="974" y="1"/>
                  </a:moveTo>
                  <a:cubicBezTo>
                    <a:pt x="426" y="1"/>
                    <a:pt x="1" y="426"/>
                    <a:pt x="1" y="973"/>
                  </a:cubicBezTo>
                  <a:cubicBezTo>
                    <a:pt x="1" y="1490"/>
                    <a:pt x="426"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3" name="Google Shape;35073;p15"/>
            <p:cNvSpPr/>
            <p:nvPr/>
          </p:nvSpPr>
          <p:spPr>
            <a:xfrm>
              <a:off x="304135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4" name="Google Shape;35074;p15"/>
            <p:cNvSpPr/>
            <p:nvPr/>
          </p:nvSpPr>
          <p:spPr>
            <a:xfrm>
              <a:off x="3043625"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8" y="1672"/>
                    <a:pt x="1642" y="1308"/>
                    <a:pt x="1642" y="852"/>
                  </a:cubicBezTo>
                  <a:cubicBezTo>
                    <a:pt x="1642" y="365"/>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5" name="Google Shape;35075;p15"/>
            <p:cNvSpPr/>
            <p:nvPr/>
          </p:nvSpPr>
          <p:spPr>
            <a:xfrm>
              <a:off x="304515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6" name="Google Shape;35076;p15"/>
            <p:cNvSpPr/>
            <p:nvPr/>
          </p:nvSpPr>
          <p:spPr>
            <a:xfrm>
              <a:off x="3046675" y="1310350"/>
              <a:ext cx="34225" cy="34200"/>
            </a:xfrm>
            <a:custGeom>
              <a:avLst/>
              <a:gdLst/>
              <a:ahLst/>
              <a:cxnLst/>
              <a:rect l="l" t="t" r="r" b="b"/>
              <a:pathLst>
                <a:path w="1369" h="1368" extrusionOk="0">
                  <a:moveTo>
                    <a:pt x="700" y="0"/>
                  </a:moveTo>
                  <a:cubicBezTo>
                    <a:pt x="304" y="0"/>
                    <a:pt x="1" y="304"/>
                    <a:pt x="1" y="669"/>
                  </a:cubicBezTo>
                  <a:cubicBezTo>
                    <a:pt x="1" y="1064"/>
                    <a:pt x="304"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7" name="Google Shape;35077;p15"/>
            <p:cNvSpPr/>
            <p:nvPr/>
          </p:nvSpPr>
          <p:spPr>
            <a:xfrm>
              <a:off x="304820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8" name="Google Shape;35078;p15"/>
            <p:cNvSpPr/>
            <p:nvPr/>
          </p:nvSpPr>
          <p:spPr>
            <a:xfrm>
              <a:off x="3050475" y="1498800"/>
              <a:ext cx="27375" cy="27375"/>
            </a:xfrm>
            <a:custGeom>
              <a:avLst/>
              <a:gdLst/>
              <a:ahLst/>
              <a:cxnLst/>
              <a:rect l="l" t="t" r="r" b="b"/>
              <a:pathLst>
                <a:path w="1095" h="1095" extrusionOk="0">
                  <a:moveTo>
                    <a:pt x="548" y="0"/>
                  </a:moveTo>
                  <a:cubicBezTo>
                    <a:pt x="244" y="0"/>
                    <a:pt x="0" y="243"/>
                    <a:pt x="0" y="547"/>
                  </a:cubicBezTo>
                  <a:cubicBezTo>
                    <a:pt x="0"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9" name="Google Shape;35079;p15"/>
            <p:cNvSpPr/>
            <p:nvPr/>
          </p:nvSpPr>
          <p:spPr>
            <a:xfrm>
              <a:off x="3052000"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0" name="Google Shape;35080;p15"/>
            <p:cNvSpPr/>
            <p:nvPr/>
          </p:nvSpPr>
          <p:spPr>
            <a:xfrm>
              <a:off x="3053525" y="1687250"/>
              <a:ext cx="21300" cy="21300"/>
            </a:xfrm>
            <a:custGeom>
              <a:avLst/>
              <a:gdLst/>
              <a:ahLst/>
              <a:cxnLst/>
              <a:rect l="l" t="t" r="r" b="b"/>
              <a:pathLst>
                <a:path w="852" h="852" extrusionOk="0">
                  <a:moveTo>
                    <a:pt x="426" y="0"/>
                  </a:moveTo>
                  <a:cubicBezTo>
                    <a:pt x="182" y="0"/>
                    <a:pt x="0" y="183"/>
                    <a:pt x="0" y="426"/>
                  </a:cubicBezTo>
                  <a:cubicBezTo>
                    <a:pt x="0" y="639"/>
                    <a:pt x="182"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1" name="Google Shape;35081;p15"/>
            <p:cNvSpPr/>
            <p:nvPr/>
          </p:nvSpPr>
          <p:spPr>
            <a:xfrm>
              <a:off x="3055025"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2" name="Google Shape;35082;p15"/>
            <p:cNvSpPr/>
            <p:nvPr/>
          </p:nvSpPr>
          <p:spPr>
            <a:xfrm>
              <a:off x="305655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3" name="Google Shape;35083;p15"/>
            <p:cNvSpPr/>
            <p:nvPr/>
          </p:nvSpPr>
          <p:spPr>
            <a:xfrm>
              <a:off x="3058825"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4" name="Google Shape;35084;p15"/>
            <p:cNvSpPr/>
            <p:nvPr/>
          </p:nvSpPr>
          <p:spPr>
            <a:xfrm>
              <a:off x="3060350"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5" name="Google Shape;35085;p15"/>
            <p:cNvSpPr/>
            <p:nvPr/>
          </p:nvSpPr>
          <p:spPr>
            <a:xfrm>
              <a:off x="314545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6" name="Google Shape;35086;p15"/>
            <p:cNvSpPr/>
            <p:nvPr/>
          </p:nvSpPr>
          <p:spPr>
            <a:xfrm>
              <a:off x="314697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7" name="Google Shape;35087;p15"/>
            <p:cNvSpPr/>
            <p:nvPr/>
          </p:nvSpPr>
          <p:spPr>
            <a:xfrm>
              <a:off x="314850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8" name="Google Shape;35088;p15"/>
            <p:cNvSpPr/>
            <p:nvPr/>
          </p:nvSpPr>
          <p:spPr>
            <a:xfrm>
              <a:off x="315077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9" name="Google Shape;35089;p15"/>
            <p:cNvSpPr/>
            <p:nvPr/>
          </p:nvSpPr>
          <p:spPr>
            <a:xfrm>
              <a:off x="3152300" y="838450"/>
              <a:ext cx="51700" cy="51700"/>
            </a:xfrm>
            <a:custGeom>
              <a:avLst/>
              <a:gdLst/>
              <a:ahLst/>
              <a:cxnLst/>
              <a:rect l="l" t="t" r="r" b="b"/>
              <a:pathLst>
                <a:path w="2068" h="2068" extrusionOk="0">
                  <a:moveTo>
                    <a:pt x="1034" y="0"/>
                  </a:moveTo>
                  <a:cubicBezTo>
                    <a:pt x="456" y="0"/>
                    <a:pt x="1" y="456"/>
                    <a:pt x="1" y="1034"/>
                  </a:cubicBezTo>
                  <a:cubicBezTo>
                    <a:pt x="1"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0" name="Google Shape;35090;p15"/>
            <p:cNvSpPr/>
            <p:nvPr/>
          </p:nvSpPr>
          <p:spPr>
            <a:xfrm>
              <a:off x="315382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1" name="Google Shape;35091;p15"/>
            <p:cNvSpPr/>
            <p:nvPr/>
          </p:nvSpPr>
          <p:spPr>
            <a:xfrm>
              <a:off x="315535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3" y="1399"/>
                    <a:pt x="1793" y="912"/>
                  </a:cubicBezTo>
                  <a:cubicBezTo>
                    <a:pt x="1793"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2" name="Google Shape;35092;p15"/>
            <p:cNvSpPr/>
            <p:nvPr/>
          </p:nvSpPr>
          <p:spPr>
            <a:xfrm>
              <a:off x="315762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3" name="Google Shape;35093;p15"/>
            <p:cNvSpPr/>
            <p:nvPr/>
          </p:nvSpPr>
          <p:spPr>
            <a:xfrm>
              <a:off x="3159150" y="1215350"/>
              <a:ext cx="38000" cy="38025"/>
            </a:xfrm>
            <a:custGeom>
              <a:avLst/>
              <a:gdLst/>
              <a:ahLst/>
              <a:cxnLst/>
              <a:rect l="l" t="t" r="r" b="b"/>
              <a:pathLst>
                <a:path w="1520" h="1521" extrusionOk="0">
                  <a:moveTo>
                    <a:pt x="760" y="1"/>
                  </a:moveTo>
                  <a:cubicBezTo>
                    <a:pt x="334" y="1"/>
                    <a:pt x="0" y="365"/>
                    <a:pt x="0" y="761"/>
                  </a:cubicBezTo>
                  <a:cubicBezTo>
                    <a:pt x="0" y="1186"/>
                    <a:pt x="334"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4" name="Google Shape;35094;p15"/>
            <p:cNvSpPr/>
            <p:nvPr/>
          </p:nvSpPr>
          <p:spPr>
            <a:xfrm>
              <a:off x="316065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5" name="Google Shape;35095;p15"/>
            <p:cNvSpPr/>
            <p:nvPr/>
          </p:nvSpPr>
          <p:spPr>
            <a:xfrm>
              <a:off x="3162175"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6" name="Google Shape;35096;p15"/>
            <p:cNvSpPr/>
            <p:nvPr/>
          </p:nvSpPr>
          <p:spPr>
            <a:xfrm>
              <a:off x="3164450"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7" name="Google Shape;35097;p15"/>
            <p:cNvSpPr/>
            <p:nvPr/>
          </p:nvSpPr>
          <p:spPr>
            <a:xfrm>
              <a:off x="3165975"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8" name="Google Shape;35098;p15"/>
            <p:cNvSpPr/>
            <p:nvPr/>
          </p:nvSpPr>
          <p:spPr>
            <a:xfrm>
              <a:off x="316750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9" name="Google Shape;35099;p15"/>
            <p:cNvSpPr/>
            <p:nvPr/>
          </p:nvSpPr>
          <p:spPr>
            <a:xfrm>
              <a:off x="316902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0" name="Google Shape;35100;p15"/>
            <p:cNvSpPr/>
            <p:nvPr/>
          </p:nvSpPr>
          <p:spPr>
            <a:xfrm>
              <a:off x="317055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1" name="Google Shape;35101;p15"/>
            <p:cNvSpPr/>
            <p:nvPr/>
          </p:nvSpPr>
          <p:spPr>
            <a:xfrm>
              <a:off x="317282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2" name="Google Shape;35102;p15"/>
            <p:cNvSpPr/>
            <p:nvPr/>
          </p:nvSpPr>
          <p:spPr>
            <a:xfrm>
              <a:off x="3174325"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3" name="Google Shape;35103;p15"/>
            <p:cNvSpPr/>
            <p:nvPr/>
          </p:nvSpPr>
          <p:spPr>
            <a:xfrm>
              <a:off x="325945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4" name="Google Shape;35104;p15"/>
            <p:cNvSpPr/>
            <p:nvPr/>
          </p:nvSpPr>
          <p:spPr>
            <a:xfrm>
              <a:off x="3260975"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5" name="Google Shape;35105;p15"/>
            <p:cNvSpPr/>
            <p:nvPr/>
          </p:nvSpPr>
          <p:spPr>
            <a:xfrm>
              <a:off x="326247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6" name="Google Shape;35106;p15"/>
            <p:cNvSpPr/>
            <p:nvPr/>
          </p:nvSpPr>
          <p:spPr>
            <a:xfrm>
              <a:off x="3264775"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7" name="Google Shape;35107;p15"/>
            <p:cNvSpPr/>
            <p:nvPr/>
          </p:nvSpPr>
          <p:spPr>
            <a:xfrm>
              <a:off x="326627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8" name="Google Shape;35108;p15"/>
            <p:cNvSpPr/>
            <p:nvPr/>
          </p:nvSpPr>
          <p:spPr>
            <a:xfrm>
              <a:off x="326780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9" name="Google Shape;35109;p15"/>
            <p:cNvSpPr/>
            <p:nvPr/>
          </p:nvSpPr>
          <p:spPr>
            <a:xfrm>
              <a:off x="3269325" y="1026900"/>
              <a:ext cx="44850" cy="44850"/>
            </a:xfrm>
            <a:custGeom>
              <a:avLst/>
              <a:gdLst/>
              <a:ahLst/>
              <a:cxnLst/>
              <a:rect l="l" t="t" r="r" b="b"/>
              <a:pathLst>
                <a:path w="1794" h="1794" extrusionOk="0">
                  <a:moveTo>
                    <a:pt x="912" y="1"/>
                  </a:moveTo>
                  <a:cubicBezTo>
                    <a:pt x="396" y="1"/>
                    <a:pt x="0" y="396"/>
                    <a:pt x="0" y="912"/>
                  </a:cubicBezTo>
                  <a:cubicBezTo>
                    <a:pt x="0"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0" name="Google Shape;35110;p15"/>
            <p:cNvSpPr/>
            <p:nvPr/>
          </p:nvSpPr>
          <p:spPr>
            <a:xfrm>
              <a:off x="3271600" y="1121125"/>
              <a:ext cx="41075" cy="41825"/>
            </a:xfrm>
            <a:custGeom>
              <a:avLst/>
              <a:gdLst/>
              <a:ahLst/>
              <a:cxnLst/>
              <a:rect l="l" t="t" r="r" b="b"/>
              <a:pathLst>
                <a:path w="1643"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1" name="Google Shape;35111;p15"/>
            <p:cNvSpPr/>
            <p:nvPr/>
          </p:nvSpPr>
          <p:spPr>
            <a:xfrm>
              <a:off x="3273125"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2" name="Google Shape;35112;p15"/>
            <p:cNvSpPr/>
            <p:nvPr/>
          </p:nvSpPr>
          <p:spPr>
            <a:xfrm>
              <a:off x="3274650"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3" name="Google Shape;35113;p15"/>
            <p:cNvSpPr/>
            <p:nvPr/>
          </p:nvSpPr>
          <p:spPr>
            <a:xfrm>
              <a:off x="3276175"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4" name="Google Shape;35114;p15"/>
            <p:cNvSpPr/>
            <p:nvPr/>
          </p:nvSpPr>
          <p:spPr>
            <a:xfrm>
              <a:off x="327845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5" name="Google Shape;35115;p15"/>
            <p:cNvSpPr/>
            <p:nvPr/>
          </p:nvSpPr>
          <p:spPr>
            <a:xfrm>
              <a:off x="3279975"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6" name="Google Shape;35116;p15"/>
            <p:cNvSpPr/>
            <p:nvPr/>
          </p:nvSpPr>
          <p:spPr>
            <a:xfrm>
              <a:off x="328147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7" name="Google Shape;35117;p15"/>
            <p:cNvSpPr/>
            <p:nvPr/>
          </p:nvSpPr>
          <p:spPr>
            <a:xfrm>
              <a:off x="3283000"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8" name="Google Shape;35118;p15"/>
            <p:cNvSpPr/>
            <p:nvPr/>
          </p:nvSpPr>
          <p:spPr>
            <a:xfrm>
              <a:off x="328452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9" name="Google Shape;35119;p15"/>
            <p:cNvSpPr/>
            <p:nvPr/>
          </p:nvSpPr>
          <p:spPr>
            <a:xfrm>
              <a:off x="3286800"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0" name="Google Shape;35120;p15"/>
            <p:cNvSpPr/>
            <p:nvPr/>
          </p:nvSpPr>
          <p:spPr>
            <a:xfrm>
              <a:off x="328832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1" name="Google Shape;35121;p15"/>
            <p:cNvSpPr/>
            <p:nvPr/>
          </p:nvSpPr>
          <p:spPr>
            <a:xfrm>
              <a:off x="337342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2" name="Google Shape;35122;p15"/>
            <p:cNvSpPr/>
            <p:nvPr/>
          </p:nvSpPr>
          <p:spPr>
            <a:xfrm>
              <a:off x="3374950" y="555775"/>
              <a:ext cx="61575" cy="61575"/>
            </a:xfrm>
            <a:custGeom>
              <a:avLst/>
              <a:gdLst/>
              <a:ahLst/>
              <a:cxnLst/>
              <a:rect l="l" t="t" r="r" b="b"/>
              <a:pathLst>
                <a:path w="2463" h="2463" extrusionOk="0">
                  <a:moveTo>
                    <a:pt x="1247" y="0"/>
                  </a:moveTo>
                  <a:cubicBezTo>
                    <a:pt x="548" y="0"/>
                    <a:pt x="0" y="547"/>
                    <a:pt x="0" y="1216"/>
                  </a:cubicBezTo>
                  <a:cubicBezTo>
                    <a:pt x="0" y="1915"/>
                    <a:pt x="548" y="2462"/>
                    <a:pt x="1247" y="2462"/>
                  </a:cubicBezTo>
                  <a:cubicBezTo>
                    <a:pt x="1915" y="2462"/>
                    <a:pt x="2463" y="1915"/>
                    <a:pt x="2463" y="1216"/>
                  </a:cubicBezTo>
                  <a:cubicBezTo>
                    <a:pt x="2463"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3" name="Google Shape;35123;p15"/>
            <p:cNvSpPr/>
            <p:nvPr/>
          </p:nvSpPr>
          <p:spPr>
            <a:xfrm>
              <a:off x="337647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4" name="Google Shape;35124;p15"/>
            <p:cNvSpPr/>
            <p:nvPr/>
          </p:nvSpPr>
          <p:spPr>
            <a:xfrm>
              <a:off x="3378750"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5" name="Google Shape;35125;p15"/>
            <p:cNvSpPr/>
            <p:nvPr/>
          </p:nvSpPr>
          <p:spPr>
            <a:xfrm>
              <a:off x="338027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6" name="Google Shape;35126;p15"/>
            <p:cNvSpPr/>
            <p:nvPr/>
          </p:nvSpPr>
          <p:spPr>
            <a:xfrm>
              <a:off x="3381800" y="932675"/>
              <a:ext cx="47875" cy="47900"/>
            </a:xfrm>
            <a:custGeom>
              <a:avLst/>
              <a:gdLst/>
              <a:ahLst/>
              <a:cxnLst/>
              <a:rect l="l" t="t" r="r" b="b"/>
              <a:pathLst>
                <a:path w="1915" h="1916" extrusionOk="0">
                  <a:moveTo>
                    <a:pt x="973" y="1"/>
                  </a:moveTo>
                  <a:cubicBezTo>
                    <a:pt x="426" y="1"/>
                    <a:pt x="0" y="426"/>
                    <a:pt x="0" y="973"/>
                  </a:cubicBezTo>
                  <a:cubicBezTo>
                    <a:pt x="0" y="1490"/>
                    <a:pt x="426" y="1915"/>
                    <a:pt x="973" y="1915"/>
                  </a:cubicBezTo>
                  <a:cubicBezTo>
                    <a:pt x="1489" y="1915"/>
                    <a:pt x="1915" y="1490"/>
                    <a:pt x="1915" y="97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7" name="Google Shape;35127;p15"/>
            <p:cNvSpPr/>
            <p:nvPr/>
          </p:nvSpPr>
          <p:spPr>
            <a:xfrm>
              <a:off x="338330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8" name="Google Shape;35128;p15"/>
            <p:cNvSpPr/>
            <p:nvPr/>
          </p:nvSpPr>
          <p:spPr>
            <a:xfrm>
              <a:off x="338560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9" name="Google Shape;35129;p15"/>
            <p:cNvSpPr/>
            <p:nvPr/>
          </p:nvSpPr>
          <p:spPr>
            <a:xfrm>
              <a:off x="338710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0" name="Google Shape;35130;p15"/>
            <p:cNvSpPr/>
            <p:nvPr/>
          </p:nvSpPr>
          <p:spPr>
            <a:xfrm>
              <a:off x="338862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1" name="Google Shape;35131;p15"/>
            <p:cNvSpPr/>
            <p:nvPr/>
          </p:nvSpPr>
          <p:spPr>
            <a:xfrm>
              <a:off x="339015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2" name="Google Shape;35132;p15"/>
            <p:cNvSpPr/>
            <p:nvPr/>
          </p:nvSpPr>
          <p:spPr>
            <a:xfrm>
              <a:off x="339242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3" name="Google Shape;35133;p15"/>
            <p:cNvSpPr/>
            <p:nvPr/>
          </p:nvSpPr>
          <p:spPr>
            <a:xfrm>
              <a:off x="3393950"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4" name="Google Shape;35134;p15"/>
            <p:cNvSpPr/>
            <p:nvPr/>
          </p:nvSpPr>
          <p:spPr>
            <a:xfrm>
              <a:off x="339547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5" name="Google Shape;35135;p15"/>
            <p:cNvSpPr/>
            <p:nvPr/>
          </p:nvSpPr>
          <p:spPr>
            <a:xfrm>
              <a:off x="3396975" y="1781475"/>
              <a:ext cx="17525" cy="17500"/>
            </a:xfrm>
            <a:custGeom>
              <a:avLst/>
              <a:gdLst/>
              <a:ahLst/>
              <a:cxnLst/>
              <a:rect l="l" t="t" r="r" b="b"/>
              <a:pathLst>
                <a:path w="701"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6" name="Google Shape;35136;p15"/>
            <p:cNvSpPr/>
            <p:nvPr/>
          </p:nvSpPr>
          <p:spPr>
            <a:xfrm>
              <a:off x="339850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7" name="Google Shape;35137;p15"/>
            <p:cNvSpPr/>
            <p:nvPr/>
          </p:nvSpPr>
          <p:spPr>
            <a:xfrm>
              <a:off x="3400775"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8" name="Google Shape;35138;p15"/>
            <p:cNvSpPr/>
            <p:nvPr/>
          </p:nvSpPr>
          <p:spPr>
            <a:xfrm>
              <a:off x="340230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9" name="Google Shape;35139;p15"/>
            <p:cNvSpPr/>
            <p:nvPr/>
          </p:nvSpPr>
          <p:spPr>
            <a:xfrm>
              <a:off x="348742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0" name="Google Shape;35140;p15"/>
            <p:cNvSpPr/>
            <p:nvPr/>
          </p:nvSpPr>
          <p:spPr>
            <a:xfrm>
              <a:off x="348892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1" name="Google Shape;35141;p15"/>
            <p:cNvSpPr/>
            <p:nvPr/>
          </p:nvSpPr>
          <p:spPr>
            <a:xfrm>
              <a:off x="349045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2" name="Google Shape;35142;p15"/>
            <p:cNvSpPr/>
            <p:nvPr/>
          </p:nvSpPr>
          <p:spPr>
            <a:xfrm>
              <a:off x="349272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3" name="Google Shape;35143;p15"/>
            <p:cNvSpPr/>
            <p:nvPr/>
          </p:nvSpPr>
          <p:spPr>
            <a:xfrm>
              <a:off x="349425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4" name="Google Shape;35144;p15"/>
            <p:cNvSpPr/>
            <p:nvPr/>
          </p:nvSpPr>
          <p:spPr>
            <a:xfrm>
              <a:off x="349577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5" name="Google Shape;35145;p15"/>
            <p:cNvSpPr/>
            <p:nvPr/>
          </p:nvSpPr>
          <p:spPr>
            <a:xfrm>
              <a:off x="349730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6" name="Google Shape;35146;p15"/>
            <p:cNvSpPr/>
            <p:nvPr/>
          </p:nvSpPr>
          <p:spPr>
            <a:xfrm>
              <a:off x="349957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7" name="Google Shape;35147;p15"/>
            <p:cNvSpPr/>
            <p:nvPr/>
          </p:nvSpPr>
          <p:spPr>
            <a:xfrm>
              <a:off x="3501100" y="1215350"/>
              <a:ext cx="38000" cy="38025"/>
            </a:xfrm>
            <a:custGeom>
              <a:avLst/>
              <a:gdLst/>
              <a:ahLst/>
              <a:cxnLst/>
              <a:rect l="l" t="t" r="r" b="b"/>
              <a:pathLst>
                <a:path w="1520"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8" name="Google Shape;35148;p15"/>
            <p:cNvSpPr/>
            <p:nvPr/>
          </p:nvSpPr>
          <p:spPr>
            <a:xfrm>
              <a:off x="350260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9" name="Google Shape;35149;p15"/>
            <p:cNvSpPr/>
            <p:nvPr/>
          </p:nvSpPr>
          <p:spPr>
            <a:xfrm>
              <a:off x="3504125"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0" name="Google Shape;35150;p15"/>
            <p:cNvSpPr/>
            <p:nvPr/>
          </p:nvSpPr>
          <p:spPr>
            <a:xfrm>
              <a:off x="3506400"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1" name="Google Shape;35151;p15"/>
            <p:cNvSpPr/>
            <p:nvPr/>
          </p:nvSpPr>
          <p:spPr>
            <a:xfrm>
              <a:off x="3507925"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2" name="Google Shape;35152;p15"/>
            <p:cNvSpPr/>
            <p:nvPr/>
          </p:nvSpPr>
          <p:spPr>
            <a:xfrm>
              <a:off x="350945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3" name="Google Shape;35153;p15"/>
            <p:cNvSpPr/>
            <p:nvPr/>
          </p:nvSpPr>
          <p:spPr>
            <a:xfrm>
              <a:off x="351097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4" name="Google Shape;35154;p15"/>
            <p:cNvSpPr/>
            <p:nvPr/>
          </p:nvSpPr>
          <p:spPr>
            <a:xfrm>
              <a:off x="351250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5" name="Google Shape;35155;p15"/>
            <p:cNvSpPr/>
            <p:nvPr/>
          </p:nvSpPr>
          <p:spPr>
            <a:xfrm>
              <a:off x="351477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6" name="Google Shape;35156;p15"/>
            <p:cNvSpPr/>
            <p:nvPr/>
          </p:nvSpPr>
          <p:spPr>
            <a:xfrm>
              <a:off x="351630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7" name="Google Shape;35157;p15"/>
            <p:cNvSpPr/>
            <p:nvPr/>
          </p:nvSpPr>
          <p:spPr>
            <a:xfrm>
              <a:off x="360140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7" y="2615"/>
                    <a:pt x="2614" y="2037"/>
                    <a:pt x="2614" y="1308"/>
                  </a:cubicBezTo>
                  <a:cubicBezTo>
                    <a:pt x="2614" y="609"/>
                    <a:pt x="200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8" name="Google Shape;35158;p15"/>
            <p:cNvSpPr/>
            <p:nvPr/>
          </p:nvSpPr>
          <p:spPr>
            <a:xfrm>
              <a:off x="3602925"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9" name="Google Shape;35159;p15"/>
            <p:cNvSpPr/>
            <p:nvPr/>
          </p:nvSpPr>
          <p:spPr>
            <a:xfrm>
              <a:off x="360442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0" name="Google Shape;35160;p15"/>
            <p:cNvSpPr/>
            <p:nvPr/>
          </p:nvSpPr>
          <p:spPr>
            <a:xfrm>
              <a:off x="3606725"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1" name="Google Shape;35161;p15"/>
            <p:cNvSpPr/>
            <p:nvPr/>
          </p:nvSpPr>
          <p:spPr>
            <a:xfrm>
              <a:off x="360822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2" y="2067"/>
                    <a:pt x="2068" y="1611"/>
                    <a:pt x="2068" y="1034"/>
                  </a:cubicBezTo>
                  <a:cubicBezTo>
                    <a:pt x="2068" y="456"/>
                    <a:pt x="158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2" name="Google Shape;35162;p15"/>
            <p:cNvSpPr/>
            <p:nvPr/>
          </p:nvSpPr>
          <p:spPr>
            <a:xfrm>
              <a:off x="360975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3" name="Google Shape;35163;p15"/>
            <p:cNvSpPr/>
            <p:nvPr/>
          </p:nvSpPr>
          <p:spPr>
            <a:xfrm>
              <a:off x="3611275" y="1026900"/>
              <a:ext cx="44850" cy="44850"/>
            </a:xfrm>
            <a:custGeom>
              <a:avLst/>
              <a:gdLst/>
              <a:ahLst/>
              <a:cxnLst/>
              <a:rect l="l" t="t" r="r" b="b"/>
              <a:pathLst>
                <a:path w="1794" h="1794" extrusionOk="0">
                  <a:moveTo>
                    <a:pt x="912" y="1"/>
                  </a:moveTo>
                  <a:cubicBezTo>
                    <a:pt x="396" y="1"/>
                    <a:pt x="1" y="396"/>
                    <a:pt x="1" y="912"/>
                  </a:cubicBezTo>
                  <a:cubicBezTo>
                    <a:pt x="1"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4" name="Google Shape;35164;p15"/>
            <p:cNvSpPr/>
            <p:nvPr/>
          </p:nvSpPr>
          <p:spPr>
            <a:xfrm>
              <a:off x="3613550" y="1121125"/>
              <a:ext cx="41075" cy="41825"/>
            </a:xfrm>
            <a:custGeom>
              <a:avLst/>
              <a:gdLst/>
              <a:ahLst/>
              <a:cxnLst/>
              <a:rect l="l" t="t" r="r" b="b"/>
              <a:pathLst>
                <a:path w="1643"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5" name="Google Shape;35165;p15"/>
            <p:cNvSpPr/>
            <p:nvPr/>
          </p:nvSpPr>
          <p:spPr>
            <a:xfrm>
              <a:off x="3615075" y="1215350"/>
              <a:ext cx="38025" cy="38025"/>
            </a:xfrm>
            <a:custGeom>
              <a:avLst/>
              <a:gdLst/>
              <a:ahLst/>
              <a:cxnLst/>
              <a:rect l="l" t="t" r="r" b="b"/>
              <a:pathLst>
                <a:path w="1521" h="1521" extrusionOk="0">
                  <a:moveTo>
                    <a:pt x="760" y="1"/>
                  </a:moveTo>
                  <a:cubicBezTo>
                    <a:pt x="335" y="1"/>
                    <a:pt x="1" y="365"/>
                    <a:pt x="1" y="761"/>
                  </a:cubicBezTo>
                  <a:cubicBezTo>
                    <a:pt x="1"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6" name="Google Shape;35166;p15"/>
            <p:cNvSpPr/>
            <p:nvPr/>
          </p:nvSpPr>
          <p:spPr>
            <a:xfrm>
              <a:off x="3616600"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7" name="Google Shape;35167;p15"/>
            <p:cNvSpPr/>
            <p:nvPr/>
          </p:nvSpPr>
          <p:spPr>
            <a:xfrm>
              <a:off x="3618125"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8" name="Google Shape;35168;p15"/>
            <p:cNvSpPr/>
            <p:nvPr/>
          </p:nvSpPr>
          <p:spPr>
            <a:xfrm>
              <a:off x="362040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5" y="851"/>
                    <a:pt x="1095" y="547"/>
                  </a:cubicBezTo>
                  <a:cubicBezTo>
                    <a:pt x="109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9" name="Google Shape;35169;p15"/>
            <p:cNvSpPr/>
            <p:nvPr/>
          </p:nvSpPr>
          <p:spPr>
            <a:xfrm>
              <a:off x="3621925"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0" name="Google Shape;35170;p15"/>
            <p:cNvSpPr/>
            <p:nvPr/>
          </p:nvSpPr>
          <p:spPr>
            <a:xfrm>
              <a:off x="362342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1" name="Google Shape;35171;p15"/>
            <p:cNvSpPr/>
            <p:nvPr/>
          </p:nvSpPr>
          <p:spPr>
            <a:xfrm>
              <a:off x="3624950"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2" name="Google Shape;35172;p15"/>
            <p:cNvSpPr/>
            <p:nvPr/>
          </p:nvSpPr>
          <p:spPr>
            <a:xfrm>
              <a:off x="362647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3" name="Google Shape;35173;p15"/>
            <p:cNvSpPr/>
            <p:nvPr/>
          </p:nvSpPr>
          <p:spPr>
            <a:xfrm>
              <a:off x="3628750"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4" name="Google Shape;35174;p15"/>
            <p:cNvSpPr/>
            <p:nvPr/>
          </p:nvSpPr>
          <p:spPr>
            <a:xfrm>
              <a:off x="363027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5" name="Google Shape;35175;p15"/>
            <p:cNvSpPr/>
            <p:nvPr/>
          </p:nvSpPr>
          <p:spPr>
            <a:xfrm>
              <a:off x="371537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6" name="Google Shape;35176;p15"/>
            <p:cNvSpPr/>
            <p:nvPr/>
          </p:nvSpPr>
          <p:spPr>
            <a:xfrm>
              <a:off x="371690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5" y="2462"/>
                    <a:pt x="2463" y="1915"/>
                    <a:pt x="2463" y="1216"/>
                  </a:cubicBezTo>
                  <a:cubicBezTo>
                    <a:pt x="2463"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7" name="Google Shape;35177;p15"/>
            <p:cNvSpPr/>
            <p:nvPr/>
          </p:nvSpPr>
          <p:spPr>
            <a:xfrm>
              <a:off x="371842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8" name="Google Shape;35178;p15"/>
            <p:cNvSpPr/>
            <p:nvPr/>
          </p:nvSpPr>
          <p:spPr>
            <a:xfrm>
              <a:off x="3720700" y="744225"/>
              <a:ext cx="54725" cy="54725"/>
            </a:xfrm>
            <a:custGeom>
              <a:avLst/>
              <a:gdLst/>
              <a:ahLst/>
              <a:cxnLst/>
              <a:rect l="l" t="t" r="r" b="b"/>
              <a:pathLst>
                <a:path w="2189"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9" name="Google Shape;35179;p15"/>
            <p:cNvSpPr/>
            <p:nvPr/>
          </p:nvSpPr>
          <p:spPr>
            <a:xfrm>
              <a:off x="372222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0" name="Google Shape;35180;p15"/>
            <p:cNvSpPr/>
            <p:nvPr/>
          </p:nvSpPr>
          <p:spPr>
            <a:xfrm>
              <a:off x="372375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89" y="1915"/>
                    <a:pt x="1915" y="1490"/>
                    <a:pt x="1915" y="97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1" name="Google Shape;35181;p15"/>
            <p:cNvSpPr/>
            <p:nvPr/>
          </p:nvSpPr>
          <p:spPr>
            <a:xfrm>
              <a:off x="372525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2" name="Google Shape;35182;p15"/>
            <p:cNvSpPr/>
            <p:nvPr/>
          </p:nvSpPr>
          <p:spPr>
            <a:xfrm>
              <a:off x="372755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3" name="Google Shape;35183;p15"/>
            <p:cNvSpPr/>
            <p:nvPr/>
          </p:nvSpPr>
          <p:spPr>
            <a:xfrm>
              <a:off x="372905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4" name="Google Shape;35184;p15"/>
            <p:cNvSpPr/>
            <p:nvPr/>
          </p:nvSpPr>
          <p:spPr>
            <a:xfrm>
              <a:off x="373057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8" y="1064"/>
                    <a:pt x="1368" y="669"/>
                  </a:cubicBezTo>
                  <a:cubicBezTo>
                    <a:pt x="1368"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5" name="Google Shape;35185;p15"/>
            <p:cNvSpPr/>
            <p:nvPr/>
          </p:nvSpPr>
          <p:spPr>
            <a:xfrm>
              <a:off x="373210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6" name="Google Shape;35186;p15"/>
            <p:cNvSpPr/>
            <p:nvPr/>
          </p:nvSpPr>
          <p:spPr>
            <a:xfrm>
              <a:off x="373437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7" name="Google Shape;35187;p15"/>
            <p:cNvSpPr/>
            <p:nvPr/>
          </p:nvSpPr>
          <p:spPr>
            <a:xfrm>
              <a:off x="3735900"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8" name="Google Shape;35188;p15"/>
            <p:cNvSpPr/>
            <p:nvPr/>
          </p:nvSpPr>
          <p:spPr>
            <a:xfrm>
              <a:off x="373742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9" name="Google Shape;35189;p15"/>
            <p:cNvSpPr/>
            <p:nvPr/>
          </p:nvSpPr>
          <p:spPr>
            <a:xfrm>
              <a:off x="373895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0" name="Google Shape;35190;p15"/>
            <p:cNvSpPr/>
            <p:nvPr/>
          </p:nvSpPr>
          <p:spPr>
            <a:xfrm>
              <a:off x="374045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1" name="Google Shape;35191;p15"/>
            <p:cNvSpPr/>
            <p:nvPr/>
          </p:nvSpPr>
          <p:spPr>
            <a:xfrm>
              <a:off x="3742725"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7" y="335"/>
                    <a:pt x="427" y="213"/>
                  </a:cubicBezTo>
                  <a:cubicBezTo>
                    <a:pt x="427"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2" name="Google Shape;35192;p15"/>
            <p:cNvSpPr/>
            <p:nvPr/>
          </p:nvSpPr>
          <p:spPr>
            <a:xfrm>
              <a:off x="374425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3" name="Google Shape;35193;p15"/>
            <p:cNvSpPr/>
            <p:nvPr/>
          </p:nvSpPr>
          <p:spPr>
            <a:xfrm>
              <a:off x="382937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4" name="Google Shape;35194;p15"/>
            <p:cNvSpPr/>
            <p:nvPr/>
          </p:nvSpPr>
          <p:spPr>
            <a:xfrm>
              <a:off x="383087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5" name="Google Shape;35195;p15"/>
            <p:cNvSpPr/>
            <p:nvPr/>
          </p:nvSpPr>
          <p:spPr>
            <a:xfrm>
              <a:off x="383240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6" name="Google Shape;35196;p15"/>
            <p:cNvSpPr/>
            <p:nvPr/>
          </p:nvSpPr>
          <p:spPr>
            <a:xfrm>
              <a:off x="383467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7" name="Google Shape;35197;p15"/>
            <p:cNvSpPr/>
            <p:nvPr/>
          </p:nvSpPr>
          <p:spPr>
            <a:xfrm>
              <a:off x="383620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8" name="Google Shape;35198;p15"/>
            <p:cNvSpPr/>
            <p:nvPr/>
          </p:nvSpPr>
          <p:spPr>
            <a:xfrm>
              <a:off x="383772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9" name="Google Shape;35199;p15"/>
            <p:cNvSpPr/>
            <p:nvPr/>
          </p:nvSpPr>
          <p:spPr>
            <a:xfrm>
              <a:off x="383925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0" name="Google Shape;35200;p15"/>
            <p:cNvSpPr/>
            <p:nvPr/>
          </p:nvSpPr>
          <p:spPr>
            <a:xfrm>
              <a:off x="384152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1" name="Google Shape;35201;p15"/>
            <p:cNvSpPr/>
            <p:nvPr/>
          </p:nvSpPr>
          <p:spPr>
            <a:xfrm>
              <a:off x="3843050" y="1215350"/>
              <a:ext cx="38000" cy="38025"/>
            </a:xfrm>
            <a:custGeom>
              <a:avLst/>
              <a:gdLst/>
              <a:ahLst/>
              <a:cxnLst/>
              <a:rect l="l" t="t" r="r" b="b"/>
              <a:pathLst>
                <a:path w="1520"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2" name="Google Shape;35202;p15"/>
            <p:cNvSpPr/>
            <p:nvPr/>
          </p:nvSpPr>
          <p:spPr>
            <a:xfrm>
              <a:off x="3844575"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3" name="Google Shape;35203;p15"/>
            <p:cNvSpPr/>
            <p:nvPr/>
          </p:nvSpPr>
          <p:spPr>
            <a:xfrm>
              <a:off x="3846075"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4" name="Google Shape;35204;p15"/>
            <p:cNvSpPr/>
            <p:nvPr/>
          </p:nvSpPr>
          <p:spPr>
            <a:xfrm>
              <a:off x="3848350"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5" name="Google Shape;35205;p15"/>
            <p:cNvSpPr/>
            <p:nvPr/>
          </p:nvSpPr>
          <p:spPr>
            <a:xfrm>
              <a:off x="384987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6" name="Google Shape;35206;p15"/>
            <p:cNvSpPr/>
            <p:nvPr/>
          </p:nvSpPr>
          <p:spPr>
            <a:xfrm>
              <a:off x="385140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7" name="Google Shape;35207;p15"/>
            <p:cNvSpPr/>
            <p:nvPr/>
          </p:nvSpPr>
          <p:spPr>
            <a:xfrm>
              <a:off x="385292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8" name="Google Shape;35208;p15"/>
            <p:cNvSpPr/>
            <p:nvPr/>
          </p:nvSpPr>
          <p:spPr>
            <a:xfrm>
              <a:off x="385445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9" name="Google Shape;35209;p15"/>
            <p:cNvSpPr/>
            <p:nvPr/>
          </p:nvSpPr>
          <p:spPr>
            <a:xfrm>
              <a:off x="3856725"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0" name="Google Shape;35210;p15"/>
            <p:cNvSpPr/>
            <p:nvPr/>
          </p:nvSpPr>
          <p:spPr>
            <a:xfrm>
              <a:off x="385825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1" name="Google Shape;35211;p15"/>
            <p:cNvSpPr/>
            <p:nvPr/>
          </p:nvSpPr>
          <p:spPr>
            <a:xfrm>
              <a:off x="394335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7" y="2615"/>
                    <a:pt x="2614" y="2037"/>
                    <a:pt x="2614" y="1308"/>
                  </a:cubicBezTo>
                  <a:cubicBezTo>
                    <a:pt x="2614" y="609"/>
                    <a:pt x="200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2" name="Google Shape;35212;p15"/>
            <p:cNvSpPr/>
            <p:nvPr/>
          </p:nvSpPr>
          <p:spPr>
            <a:xfrm>
              <a:off x="3944875"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3" name="Google Shape;35213;p15"/>
            <p:cNvSpPr/>
            <p:nvPr/>
          </p:nvSpPr>
          <p:spPr>
            <a:xfrm>
              <a:off x="3946400" y="650000"/>
              <a:ext cx="58525" cy="57775"/>
            </a:xfrm>
            <a:custGeom>
              <a:avLst/>
              <a:gdLst/>
              <a:ahLst/>
              <a:cxnLst/>
              <a:rect l="l" t="t" r="r" b="b"/>
              <a:pathLst>
                <a:path w="2341" h="2311" extrusionOk="0">
                  <a:moveTo>
                    <a:pt x="1185" y="0"/>
                  </a:moveTo>
                  <a:cubicBezTo>
                    <a:pt x="547" y="0"/>
                    <a:pt x="0" y="517"/>
                    <a:pt x="0" y="1155"/>
                  </a:cubicBezTo>
                  <a:cubicBezTo>
                    <a:pt x="0" y="1794"/>
                    <a:pt x="547" y="2310"/>
                    <a:pt x="1185" y="2310"/>
                  </a:cubicBezTo>
                  <a:cubicBezTo>
                    <a:pt x="1824" y="2310"/>
                    <a:pt x="2341" y="1794"/>
                    <a:pt x="2341" y="1155"/>
                  </a:cubicBezTo>
                  <a:cubicBezTo>
                    <a:pt x="2341" y="517"/>
                    <a:pt x="1824" y="0"/>
                    <a:pt x="1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4" name="Google Shape;35214;p15"/>
            <p:cNvSpPr/>
            <p:nvPr/>
          </p:nvSpPr>
          <p:spPr>
            <a:xfrm>
              <a:off x="3948675" y="744225"/>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5" name="Google Shape;35215;p15"/>
            <p:cNvSpPr/>
            <p:nvPr/>
          </p:nvSpPr>
          <p:spPr>
            <a:xfrm>
              <a:off x="3950200" y="838450"/>
              <a:ext cx="51675" cy="51700"/>
            </a:xfrm>
            <a:custGeom>
              <a:avLst/>
              <a:gdLst/>
              <a:ahLst/>
              <a:cxnLst/>
              <a:rect l="l" t="t" r="r" b="b"/>
              <a:pathLst>
                <a:path w="2067" h="2068" extrusionOk="0">
                  <a:moveTo>
                    <a:pt x="1033" y="0"/>
                  </a:moveTo>
                  <a:cubicBezTo>
                    <a:pt x="456" y="0"/>
                    <a:pt x="0" y="456"/>
                    <a:pt x="0" y="1034"/>
                  </a:cubicBezTo>
                  <a:cubicBezTo>
                    <a:pt x="0" y="1611"/>
                    <a:pt x="456" y="2067"/>
                    <a:pt x="1033" y="2067"/>
                  </a:cubicBezTo>
                  <a:cubicBezTo>
                    <a:pt x="1581" y="2067"/>
                    <a:pt x="2067" y="1611"/>
                    <a:pt x="2067" y="1034"/>
                  </a:cubicBezTo>
                  <a:cubicBezTo>
                    <a:pt x="2067" y="456"/>
                    <a:pt x="1581" y="0"/>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6" name="Google Shape;35216;p15"/>
            <p:cNvSpPr/>
            <p:nvPr/>
          </p:nvSpPr>
          <p:spPr>
            <a:xfrm>
              <a:off x="395170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7" name="Google Shape;35217;p15"/>
            <p:cNvSpPr/>
            <p:nvPr/>
          </p:nvSpPr>
          <p:spPr>
            <a:xfrm>
              <a:off x="3953225" y="1026900"/>
              <a:ext cx="44850" cy="44850"/>
            </a:xfrm>
            <a:custGeom>
              <a:avLst/>
              <a:gdLst/>
              <a:ahLst/>
              <a:cxnLst/>
              <a:rect l="l" t="t" r="r" b="b"/>
              <a:pathLst>
                <a:path w="1794" h="1794" extrusionOk="0">
                  <a:moveTo>
                    <a:pt x="912" y="1"/>
                  </a:moveTo>
                  <a:cubicBezTo>
                    <a:pt x="396" y="1"/>
                    <a:pt x="1" y="396"/>
                    <a:pt x="1" y="912"/>
                  </a:cubicBezTo>
                  <a:cubicBezTo>
                    <a:pt x="1"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8" name="Google Shape;35218;p15"/>
            <p:cNvSpPr/>
            <p:nvPr/>
          </p:nvSpPr>
          <p:spPr>
            <a:xfrm>
              <a:off x="3955500" y="1121125"/>
              <a:ext cx="41075" cy="41825"/>
            </a:xfrm>
            <a:custGeom>
              <a:avLst/>
              <a:gdLst/>
              <a:ahLst/>
              <a:cxnLst/>
              <a:rect l="l" t="t" r="r" b="b"/>
              <a:pathLst>
                <a:path w="1643" h="1673" extrusionOk="0">
                  <a:moveTo>
                    <a:pt x="821" y="1"/>
                  </a:moveTo>
                  <a:cubicBezTo>
                    <a:pt x="366" y="1"/>
                    <a:pt x="1" y="365"/>
                    <a:pt x="1" y="852"/>
                  </a:cubicBezTo>
                  <a:cubicBezTo>
                    <a:pt x="1" y="1308"/>
                    <a:pt x="366"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9" name="Google Shape;35219;p15"/>
            <p:cNvSpPr/>
            <p:nvPr/>
          </p:nvSpPr>
          <p:spPr>
            <a:xfrm>
              <a:off x="3957025" y="1215350"/>
              <a:ext cx="38025" cy="38025"/>
            </a:xfrm>
            <a:custGeom>
              <a:avLst/>
              <a:gdLst/>
              <a:ahLst/>
              <a:cxnLst/>
              <a:rect l="l" t="t" r="r" b="b"/>
              <a:pathLst>
                <a:path w="1521" h="1521" extrusionOk="0">
                  <a:moveTo>
                    <a:pt x="760" y="1"/>
                  </a:moveTo>
                  <a:cubicBezTo>
                    <a:pt x="335" y="1"/>
                    <a:pt x="1" y="365"/>
                    <a:pt x="1" y="761"/>
                  </a:cubicBezTo>
                  <a:cubicBezTo>
                    <a:pt x="1"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0" name="Google Shape;35220;p15"/>
            <p:cNvSpPr/>
            <p:nvPr/>
          </p:nvSpPr>
          <p:spPr>
            <a:xfrm>
              <a:off x="3958550"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1" name="Google Shape;35221;p15"/>
            <p:cNvSpPr/>
            <p:nvPr/>
          </p:nvSpPr>
          <p:spPr>
            <a:xfrm>
              <a:off x="3960075"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2" name="Google Shape;35222;p15"/>
            <p:cNvSpPr/>
            <p:nvPr/>
          </p:nvSpPr>
          <p:spPr>
            <a:xfrm>
              <a:off x="3962350" y="1498800"/>
              <a:ext cx="27375" cy="27375"/>
            </a:xfrm>
            <a:custGeom>
              <a:avLst/>
              <a:gdLst/>
              <a:ahLst/>
              <a:cxnLst/>
              <a:rect l="l" t="t" r="r" b="b"/>
              <a:pathLst>
                <a:path w="1095" h="1095" extrusionOk="0">
                  <a:moveTo>
                    <a:pt x="547" y="0"/>
                  </a:moveTo>
                  <a:cubicBezTo>
                    <a:pt x="244" y="0"/>
                    <a:pt x="0" y="243"/>
                    <a:pt x="0" y="547"/>
                  </a:cubicBezTo>
                  <a:cubicBezTo>
                    <a:pt x="0" y="851"/>
                    <a:pt x="244" y="1094"/>
                    <a:pt x="547" y="1094"/>
                  </a:cubicBezTo>
                  <a:cubicBezTo>
                    <a:pt x="851" y="1094"/>
                    <a:pt x="1095" y="851"/>
                    <a:pt x="1095" y="547"/>
                  </a:cubicBezTo>
                  <a:cubicBezTo>
                    <a:pt x="109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3" name="Google Shape;35223;p15"/>
            <p:cNvSpPr/>
            <p:nvPr/>
          </p:nvSpPr>
          <p:spPr>
            <a:xfrm>
              <a:off x="3963875"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4" name="Google Shape;35224;p15"/>
            <p:cNvSpPr/>
            <p:nvPr/>
          </p:nvSpPr>
          <p:spPr>
            <a:xfrm>
              <a:off x="396537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5" name="Google Shape;35225;p15"/>
            <p:cNvSpPr/>
            <p:nvPr/>
          </p:nvSpPr>
          <p:spPr>
            <a:xfrm>
              <a:off x="3966900"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6" name="Google Shape;35226;p15"/>
            <p:cNvSpPr/>
            <p:nvPr/>
          </p:nvSpPr>
          <p:spPr>
            <a:xfrm>
              <a:off x="3968425" y="1875700"/>
              <a:ext cx="14475" cy="14450"/>
            </a:xfrm>
            <a:custGeom>
              <a:avLst/>
              <a:gdLst/>
              <a:ahLst/>
              <a:cxnLst/>
              <a:rect l="l" t="t" r="r" b="b"/>
              <a:pathLst>
                <a:path w="579" h="578" extrusionOk="0">
                  <a:moveTo>
                    <a:pt x="304" y="0"/>
                  </a:moveTo>
                  <a:cubicBezTo>
                    <a:pt x="152" y="0"/>
                    <a:pt x="1" y="122"/>
                    <a:pt x="1" y="304"/>
                  </a:cubicBezTo>
                  <a:cubicBezTo>
                    <a:pt x="1"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7" name="Google Shape;35227;p15"/>
            <p:cNvSpPr/>
            <p:nvPr/>
          </p:nvSpPr>
          <p:spPr>
            <a:xfrm>
              <a:off x="3970700"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8" name="Google Shape;35228;p15"/>
            <p:cNvSpPr/>
            <p:nvPr/>
          </p:nvSpPr>
          <p:spPr>
            <a:xfrm>
              <a:off x="397222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9" name="Google Shape;35229;p15"/>
            <p:cNvSpPr/>
            <p:nvPr/>
          </p:nvSpPr>
          <p:spPr>
            <a:xfrm>
              <a:off x="405732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0" name="Google Shape;35230;p15"/>
            <p:cNvSpPr/>
            <p:nvPr/>
          </p:nvSpPr>
          <p:spPr>
            <a:xfrm>
              <a:off x="405885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1" name="Google Shape;35231;p15"/>
            <p:cNvSpPr/>
            <p:nvPr/>
          </p:nvSpPr>
          <p:spPr>
            <a:xfrm>
              <a:off x="4060375" y="650000"/>
              <a:ext cx="58525" cy="57775"/>
            </a:xfrm>
            <a:custGeom>
              <a:avLst/>
              <a:gdLst/>
              <a:ahLst/>
              <a:cxnLst/>
              <a:rect l="l" t="t" r="r" b="b"/>
              <a:pathLst>
                <a:path w="2341" h="2311" extrusionOk="0">
                  <a:moveTo>
                    <a:pt x="1186" y="0"/>
                  </a:moveTo>
                  <a:cubicBezTo>
                    <a:pt x="548" y="0"/>
                    <a:pt x="0" y="517"/>
                    <a:pt x="0" y="1155"/>
                  </a:cubicBezTo>
                  <a:cubicBezTo>
                    <a:pt x="0"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2" name="Google Shape;35232;p15"/>
            <p:cNvSpPr/>
            <p:nvPr/>
          </p:nvSpPr>
          <p:spPr>
            <a:xfrm>
              <a:off x="406265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3" name="Google Shape;35233;p15"/>
            <p:cNvSpPr/>
            <p:nvPr/>
          </p:nvSpPr>
          <p:spPr>
            <a:xfrm>
              <a:off x="406417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4" name="Google Shape;35234;p15"/>
            <p:cNvSpPr/>
            <p:nvPr/>
          </p:nvSpPr>
          <p:spPr>
            <a:xfrm>
              <a:off x="406570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5" name="Google Shape;35235;p15"/>
            <p:cNvSpPr/>
            <p:nvPr/>
          </p:nvSpPr>
          <p:spPr>
            <a:xfrm>
              <a:off x="406720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6" name="Google Shape;35236;p15"/>
            <p:cNvSpPr/>
            <p:nvPr/>
          </p:nvSpPr>
          <p:spPr>
            <a:xfrm>
              <a:off x="406950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7" name="Google Shape;35237;p15"/>
            <p:cNvSpPr/>
            <p:nvPr/>
          </p:nvSpPr>
          <p:spPr>
            <a:xfrm>
              <a:off x="407100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8" name="Google Shape;35238;p15"/>
            <p:cNvSpPr/>
            <p:nvPr/>
          </p:nvSpPr>
          <p:spPr>
            <a:xfrm>
              <a:off x="407252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9" name="Google Shape;35239;p15"/>
            <p:cNvSpPr/>
            <p:nvPr/>
          </p:nvSpPr>
          <p:spPr>
            <a:xfrm>
              <a:off x="4074050"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0" name="Google Shape;35240;p15"/>
            <p:cNvSpPr/>
            <p:nvPr/>
          </p:nvSpPr>
          <p:spPr>
            <a:xfrm>
              <a:off x="407632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1" name="Google Shape;35241;p15"/>
            <p:cNvSpPr/>
            <p:nvPr/>
          </p:nvSpPr>
          <p:spPr>
            <a:xfrm>
              <a:off x="4077850"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2" name="Google Shape;35242;p15"/>
            <p:cNvSpPr/>
            <p:nvPr/>
          </p:nvSpPr>
          <p:spPr>
            <a:xfrm>
              <a:off x="407937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3" name="Google Shape;35243;p15"/>
            <p:cNvSpPr/>
            <p:nvPr/>
          </p:nvSpPr>
          <p:spPr>
            <a:xfrm>
              <a:off x="408090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4" name="Google Shape;35244;p15"/>
            <p:cNvSpPr/>
            <p:nvPr/>
          </p:nvSpPr>
          <p:spPr>
            <a:xfrm>
              <a:off x="408240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5" name="Google Shape;35245;p15"/>
            <p:cNvSpPr/>
            <p:nvPr/>
          </p:nvSpPr>
          <p:spPr>
            <a:xfrm>
              <a:off x="408470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6" name="Google Shape;35246;p15"/>
            <p:cNvSpPr/>
            <p:nvPr/>
          </p:nvSpPr>
          <p:spPr>
            <a:xfrm>
              <a:off x="408620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7" name="Google Shape;35247;p15"/>
            <p:cNvSpPr/>
            <p:nvPr/>
          </p:nvSpPr>
          <p:spPr>
            <a:xfrm>
              <a:off x="417132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8" name="Google Shape;35248;p15"/>
            <p:cNvSpPr/>
            <p:nvPr/>
          </p:nvSpPr>
          <p:spPr>
            <a:xfrm>
              <a:off x="417282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9" name="Google Shape;35249;p15"/>
            <p:cNvSpPr/>
            <p:nvPr/>
          </p:nvSpPr>
          <p:spPr>
            <a:xfrm>
              <a:off x="417435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0" name="Google Shape;35250;p15"/>
            <p:cNvSpPr/>
            <p:nvPr/>
          </p:nvSpPr>
          <p:spPr>
            <a:xfrm>
              <a:off x="417662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1" name="Google Shape;35251;p15"/>
            <p:cNvSpPr/>
            <p:nvPr/>
          </p:nvSpPr>
          <p:spPr>
            <a:xfrm>
              <a:off x="417815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2" name="Google Shape;35252;p15"/>
            <p:cNvSpPr/>
            <p:nvPr/>
          </p:nvSpPr>
          <p:spPr>
            <a:xfrm>
              <a:off x="417967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3" name="Google Shape;35253;p15"/>
            <p:cNvSpPr/>
            <p:nvPr/>
          </p:nvSpPr>
          <p:spPr>
            <a:xfrm>
              <a:off x="418120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4" name="Google Shape;35254;p15"/>
            <p:cNvSpPr/>
            <p:nvPr/>
          </p:nvSpPr>
          <p:spPr>
            <a:xfrm>
              <a:off x="418347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5" name="Google Shape;35255;p15"/>
            <p:cNvSpPr/>
            <p:nvPr/>
          </p:nvSpPr>
          <p:spPr>
            <a:xfrm>
              <a:off x="4185000"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6" name="Google Shape;35256;p15"/>
            <p:cNvSpPr/>
            <p:nvPr/>
          </p:nvSpPr>
          <p:spPr>
            <a:xfrm>
              <a:off x="4186525"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7" name="Google Shape;35257;p15"/>
            <p:cNvSpPr/>
            <p:nvPr/>
          </p:nvSpPr>
          <p:spPr>
            <a:xfrm>
              <a:off x="4188025"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8" name="Google Shape;35258;p15"/>
            <p:cNvSpPr/>
            <p:nvPr/>
          </p:nvSpPr>
          <p:spPr>
            <a:xfrm>
              <a:off x="419032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9" name="Google Shape;35259;p15"/>
            <p:cNvSpPr/>
            <p:nvPr/>
          </p:nvSpPr>
          <p:spPr>
            <a:xfrm>
              <a:off x="419182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0" name="Google Shape;35260;p15"/>
            <p:cNvSpPr/>
            <p:nvPr/>
          </p:nvSpPr>
          <p:spPr>
            <a:xfrm>
              <a:off x="419335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1" name="Google Shape;35261;p15"/>
            <p:cNvSpPr/>
            <p:nvPr/>
          </p:nvSpPr>
          <p:spPr>
            <a:xfrm>
              <a:off x="419487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2" name="Google Shape;35262;p15"/>
            <p:cNvSpPr/>
            <p:nvPr/>
          </p:nvSpPr>
          <p:spPr>
            <a:xfrm>
              <a:off x="419640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3" name="Google Shape;35263;p15"/>
            <p:cNvSpPr/>
            <p:nvPr/>
          </p:nvSpPr>
          <p:spPr>
            <a:xfrm>
              <a:off x="4198675"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4" name="Google Shape;35264;p15"/>
            <p:cNvSpPr/>
            <p:nvPr/>
          </p:nvSpPr>
          <p:spPr>
            <a:xfrm>
              <a:off x="420020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5" name="Google Shape;35265;p15"/>
            <p:cNvSpPr/>
            <p:nvPr/>
          </p:nvSpPr>
          <p:spPr>
            <a:xfrm>
              <a:off x="428530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6" name="Google Shape;35266;p15"/>
            <p:cNvSpPr/>
            <p:nvPr/>
          </p:nvSpPr>
          <p:spPr>
            <a:xfrm>
              <a:off x="4286825" y="555775"/>
              <a:ext cx="61575" cy="61575"/>
            </a:xfrm>
            <a:custGeom>
              <a:avLst/>
              <a:gdLst/>
              <a:ahLst/>
              <a:cxnLst/>
              <a:rect l="l" t="t" r="r" b="b"/>
              <a:pathLst>
                <a:path w="2463" h="2463" extrusionOk="0">
                  <a:moveTo>
                    <a:pt x="1247" y="0"/>
                  </a:moveTo>
                  <a:cubicBezTo>
                    <a:pt x="547" y="0"/>
                    <a:pt x="0" y="547"/>
                    <a:pt x="0" y="1216"/>
                  </a:cubicBezTo>
                  <a:cubicBezTo>
                    <a:pt x="0" y="1915"/>
                    <a:pt x="547"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7" name="Google Shape;35267;p15"/>
            <p:cNvSpPr/>
            <p:nvPr/>
          </p:nvSpPr>
          <p:spPr>
            <a:xfrm>
              <a:off x="428835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8" name="Google Shape;35268;p15"/>
            <p:cNvSpPr/>
            <p:nvPr/>
          </p:nvSpPr>
          <p:spPr>
            <a:xfrm>
              <a:off x="4290625"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9" name="Google Shape;35269;p15"/>
            <p:cNvSpPr/>
            <p:nvPr/>
          </p:nvSpPr>
          <p:spPr>
            <a:xfrm>
              <a:off x="4292150" y="838450"/>
              <a:ext cx="51675" cy="51700"/>
            </a:xfrm>
            <a:custGeom>
              <a:avLst/>
              <a:gdLst/>
              <a:ahLst/>
              <a:cxnLst/>
              <a:rect l="l" t="t" r="r" b="b"/>
              <a:pathLst>
                <a:path w="2067"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0" name="Google Shape;35270;p15"/>
            <p:cNvSpPr/>
            <p:nvPr/>
          </p:nvSpPr>
          <p:spPr>
            <a:xfrm>
              <a:off x="4293650" y="932675"/>
              <a:ext cx="47900" cy="47900"/>
            </a:xfrm>
            <a:custGeom>
              <a:avLst/>
              <a:gdLst/>
              <a:ahLst/>
              <a:cxnLst/>
              <a:rect l="l" t="t" r="r" b="b"/>
              <a:pathLst>
                <a:path w="1916" h="1916" extrusionOk="0">
                  <a:moveTo>
                    <a:pt x="974" y="1"/>
                  </a:moveTo>
                  <a:cubicBezTo>
                    <a:pt x="426" y="1"/>
                    <a:pt x="1" y="426"/>
                    <a:pt x="1" y="973"/>
                  </a:cubicBezTo>
                  <a:cubicBezTo>
                    <a:pt x="1" y="1490"/>
                    <a:pt x="426"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1" name="Google Shape;35271;p15"/>
            <p:cNvSpPr/>
            <p:nvPr/>
          </p:nvSpPr>
          <p:spPr>
            <a:xfrm>
              <a:off x="4295175" y="1026900"/>
              <a:ext cx="44850" cy="44850"/>
            </a:xfrm>
            <a:custGeom>
              <a:avLst/>
              <a:gdLst/>
              <a:ahLst/>
              <a:cxnLst/>
              <a:rect l="l" t="t" r="r" b="b"/>
              <a:pathLst>
                <a:path w="1794"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2" name="Google Shape;35272;p15"/>
            <p:cNvSpPr/>
            <p:nvPr/>
          </p:nvSpPr>
          <p:spPr>
            <a:xfrm>
              <a:off x="4297450"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7" y="1672"/>
                    <a:pt x="1642" y="1308"/>
                    <a:pt x="1642" y="852"/>
                  </a:cubicBezTo>
                  <a:cubicBezTo>
                    <a:pt x="1642" y="365"/>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3" name="Google Shape;35273;p15"/>
            <p:cNvSpPr/>
            <p:nvPr/>
          </p:nvSpPr>
          <p:spPr>
            <a:xfrm>
              <a:off x="429897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0" y="1186"/>
                    <a:pt x="1520" y="761"/>
                  </a:cubicBezTo>
                  <a:cubicBezTo>
                    <a:pt x="1520"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4" name="Google Shape;35274;p15"/>
            <p:cNvSpPr/>
            <p:nvPr/>
          </p:nvSpPr>
          <p:spPr>
            <a:xfrm>
              <a:off x="4300500" y="1310350"/>
              <a:ext cx="34225" cy="34200"/>
            </a:xfrm>
            <a:custGeom>
              <a:avLst/>
              <a:gdLst/>
              <a:ahLst/>
              <a:cxnLst/>
              <a:rect l="l" t="t" r="r" b="b"/>
              <a:pathLst>
                <a:path w="1369" h="1368" extrusionOk="0">
                  <a:moveTo>
                    <a:pt x="700" y="0"/>
                  </a:moveTo>
                  <a:cubicBezTo>
                    <a:pt x="304" y="0"/>
                    <a:pt x="0" y="304"/>
                    <a:pt x="0" y="669"/>
                  </a:cubicBezTo>
                  <a:cubicBezTo>
                    <a:pt x="0" y="1064"/>
                    <a:pt x="304"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5" name="Google Shape;35275;p15"/>
            <p:cNvSpPr/>
            <p:nvPr/>
          </p:nvSpPr>
          <p:spPr>
            <a:xfrm>
              <a:off x="430202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6" y="942"/>
                    <a:pt x="1246" y="608"/>
                  </a:cubicBezTo>
                  <a:cubicBezTo>
                    <a:pt x="1246"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6" name="Google Shape;35276;p15"/>
            <p:cNvSpPr/>
            <p:nvPr/>
          </p:nvSpPr>
          <p:spPr>
            <a:xfrm>
              <a:off x="4304300" y="1498800"/>
              <a:ext cx="27375" cy="27375"/>
            </a:xfrm>
            <a:custGeom>
              <a:avLst/>
              <a:gdLst/>
              <a:ahLst/>
              <a:cxnLst/>
              <a:rect l="l" t="t" r="r" b="b"/>
              <a:pathLst>
                <a:path w="1095" h="1095" extrusionOk="0">
                  <a:moveTo>
                    <a:pt x="548" y="0"/>
                  </a:moveTo>
                  <a:cubicBezTo>
                    <a:pt x="244" y="0"/>
                    <a:pt x="0" y="243"/>
                    <a:pt x="0" y="547"/>
                  </a:cubicBezTo>
                  <a:cubicBezTo>
                    <a:pt x="0" y="851"/>
                    <a:pt x="244" y="1094"/>
                    <a:pt x="548" y="1094"/>
                  </a:cubicBezTo>
                  <a:cubicBezTo>
                    <a:pt x="851" y="1094"/>
                    <a:pt x="1095" y="851"/>
                    <a:pt x="1095" y="547"/>
                  </a:cubicBezTo>
                  <a:cubicBezTo>
                    <a:pt x="1095" y="243"/>
                    <a:pt x="85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7" name="Google Shape;35277;p15"/>
            <p:cNvSpPr/>
            <p:nvPr/>
          </p:nvSpPr>
          <p:spPr>
            <a:xfrm>
              <a:off x="4305825"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8" name="Google Shape;35278;p15"/>
            <p:cNvSpPr/>
            <p:nvPr/>
          </p:nvSpPr>
          <p:spPr>
            <a:xfrm>
              <a:off x="4307325" y="1687250"/>
              <a:ext cx="21325" cy="21300"/>
            </a:xfrm>
            <a:custGeom>
              <a:avLst/>
              <a:gdLst/>
              <a:ahLst/>
              <a:cxnLst/>
              <a:rect l="l" t="t" r="r" b="b"/>
              <a:pathLst>
                <a:path w="853" h="852" extrusionOk="0">
                  <a:moveTo>
                    <a:pt x="427" y="0"/>
                  </a:moveTo>
                  <a:cubicBezTo>
                    <a:pt x="183" y="0"/>
                    <a:pt x="1" y="183"/>
                    <a:pt x="1" y="426"/>
                  </a:cubicBezTo>
                  <a:cubicBezTo>
                    <a:pt x="1" y="639"/>
                    <a:pt x="183" y="851"/>
                    <a:pt x="427" y="851"/>
                  </a:cubicBezTo>
                  <a:cubicBezTo>
                    <a:pt x="639" y="851"/>
                    <a:pt x="852" y="639"/>
                    <a:pt x="852" y="426"/>
                  </a:cubicBezTo>
                  <a:cubicBezTo>
                    <a:pt x="852" y="183"/>
                    <a:pt x="639" y="0"/>
                    <a:pt x="4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9" name="Google Shape;35279;p15"/>
            <p:cNvSpPr/>
            <p:nvPr/>
          </p:nvSpPr>
          <p:spPr>
            <a:xfrm>
              <a:off x="4308850"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0" name="Google Shape;35280;p15"/>
            <p:cNvSpPr/>
            <p:nvPr/>
          </p:nvSpPr>
          <p:spPr>
            <a:xfrm>
              <a:off x="431037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1" name="Google Shape;35281;p15"/>
            <p:cNvSpPr/>
            <p:nvPr/>
          </p:nvSpPr>
          <p:spPr>
            <a:xfrm>
              <a:off x="4312650"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2" name="Google Shape;35282;p15"/>
            <p:cNvSpPr/>
            <p:nvPr/>
          </p:nvSpPr>
          <p:spPr>
            <a:xfrm>
              <a:off x="4314175"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3" name="Google Shape;35283;p15"/>
            <p:cNvSpPr/>
            <p:nvPr/>
          </p:nvSpPr>
          <p:spPr>
            <a:xfrm>
              <a:off x="439927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4" name="Google Shape;35284;p15"/>
            <p:cNvSpPr/>
            <p:nvPr/>
          </p:nvSpPr>
          <p:spPr>
            <a:xfrm>
              <a:off x="440080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5" name="Google Shape;35285;p15"/>
            <p:cNvSpPr/>
            <p:nvPr/>
          </p:nvSpPr>
          <p:spPr>
            <a:xfrm>
              <a:off x="4402325" y="650000"/>
              <a:ext cx="58525" cy="57775"/>
            </a:xfrm>
            <a:custGeom>
              <a:avLst/>
              <a:gdLst/>
              <a:ahLst/>
              <a:cxnLst/>
              <a:rect l="l" t="t" r="r" b="b"/>
              <a:pathLst>
                <a:path w="2341" h="2311" extrusionOk="0">
                  <a:moveTo>
                    <a:pt x="1186" y="0"/>
                  </a:moveTo>
                  <a:cubicBezTo>
                    <a:pt x="548" y="0"/>
                    <a:pt x="0" y="517"/>
                    <a:pt x="0" y="1155"/>
                  </a:cubicBezTo>
                  <a:cubicBezTo>
                    <a:pt x="0"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6" name="Google Shape;35286;p15"/>
            <p:cNvSpPr/>
            <p:nvPr/>
          </p:nvSpPr>
          <p:spPr>
            <a:xfrm>
              <a:off x="440460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7" name="Google Shape;35287;p15"/>
            <p:cNvSpPr/>
            <p:nvPr/>
          </p:nvSpPr>
          <p:spPr>
            <a:xfrm>
              <a:off x="440612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8" name="Google Shape;35288;p15"/>
            <p:cNvSpPr/>
            <p:nvPr/>
          </p:nvSpPr>
          <p:spPr>
            <a:xfrm>
              <a:off x="440765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9" name="Google Shape;35289;p15"/>
            <p:cNvSpPr/>
            <p:nvPr/>
          </p:nvSpPr>
          <p:spPr>
            <a:xfrm>
              <a:off x="440917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3" y="1399"/>
                    <a:pt x="1793" y="912"/>
                  </a:cubicBezTo>
                  <a:cubicBezTo>
                    <a:pt x="1793"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0" name="Google Shape;35290;p15"/>
            <p:cNvSpPr/>
            <p:nvPr/>
          </p:nvSpPr>
          <p:spPr>
            <a:xfrm>
              <a:off x="441145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1" name="Google Shape;35291;p15"/>
            <p:cNvSpPr/>
            <p:nvPr/>
          </p:nvSpPr>
          <p:spPr>
            <a:xfrm>
              <a:off x="441295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2" name="Google Shape;35292;p15"/>
            <p:cNvSpPr/>
            <p:nvPr/>
          </p:nvSpPr>
          <p:spPr>
            <a:xfrm>
              <a:off x="441447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3" name="Google Shape;35293;p15"/>
            <p:cNvSpPr/>
            <p:nvPr/>
          </p:nvSpPr>
          <p:spPr>
            <a:xfrm>
              <a:off x="4416000"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4" name="Google Shape;35294;p15"/>
            <p:cNvSpPr/>
            <p:nvPr/>
          </p:nvSpPr>
          <p:spPr>
            <a:xfrm>
              <a:off x="441827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5" name="Google Shape;35295;p15"/>
            <p:cNvSpPr/>
            <p:nvPr/>
          </p:nvSpPr>
          <p:spPr>
            <a:xfrm>
              <a:off x="4419800"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6" name="Google Shape;35296;p15"/>
            <p:cNvSpPr/>
            <p:nvPr/>
          </p:nvSpPr>
          <p:spPr>
            <a:xfrm>
              <a:off x="442132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7" name="Google Shape;35297;p15"/>
            <p:cNvSpPr/>
            <p:nvPr/>
          </p:nvSpPr>
          <p:spPr>
            <a:xfrm>
              <a:off x="442285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8" name="Google Shape;35298;p15"/>
            <p:cNvSpPr/>
            <p:nvPr/>
          </p:nvSpPr>
          <p:spPr>
            <a:xfrm>
              <a:off x="442435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9" name="Google Shape;35299;p15"/>
            <p:cNvSpPr/>
            <p:nvPr/>
          </p:nvSpPr>
          <p:spPr>
            <a:xfrm>
              <a:off x="442665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0" name="Google Shape;35300;p15"/>
            <p:cNvSpPr/>
            <p:nvPr/>
          </p:nvSpPr>
          <p:spPr>
            <a:xfrm>
              <a:off x="442815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1" name="Google Shape;35301;p15"/>
            <p:cNvSpPr/>
            <p:nvPr/>
          </p:nvSpPr>
          <p:spPr>
            <a:xfrm>
              <a:off x="451327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2" name="Google Shape;35302;p15"/>
            <p:cNvSpPr/>
            <p:nvPr/>
          </p:nvSpPr>
          <p:spPr>
            <a:xfrm>
              <a:off x="4514800"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3" name="Google Shape;35303;p15"/>
            <p:cNvSpPr/>
            <p:nvPr/>
          </p:nvSpPr>
          <p:spPr>
            <a:xfrm>
              <a:off x="451630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4" name="Google Shape;35304;p15"/>
            <p:cNvSpPr/>
            <p:nvPr/>
          </p:nvSpPr>
          <p:spPr>
            <a:xfrm>
              <a:off x="4518600"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8" y="1703"/>
                    <a:pt x="2188" y="1095"/>
                  </a:cubicBezTo>
                  <a:cubicBezTo>
                    <a:pt x="2188"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5" name="Google Shape;35305;p15"/>
            <p:cNvSpPr/>
            <p:nvPr/>
          </p:nvSpPr>
          <p:spPr>
            <a:xfrm>
              <a:off x="452010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6" name="Google Shape;35306;p15"/>
            <p:cNvSpPr/>
            <p:nvPr/>
          </p:nvSpPr>
          <p:spPr>
            <a:xfrm>
              <a:off x="452162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7" name="Google Shape;35307;p15"/>
            <p:cNvSpPr/>
            <p:nvPr/>
          </p:nvSpPr>
          <p:spPr>
            <a:xfrm>
              <a:off x="4523150" y="1026900"/>
              <a:ext cx="44850" cy="44850"/>
            </a:xfrm>
            <a:custGeom>
              <a:avLst/>
              <a:gdLst/>
              <a:ahLst/>
              <a:cxnLst/>
              <a:rect l="l" t="t" r="r" b="b"/>
              <a:pathLst>
                <a:path w="1794" h="1794" extrusionOk="0">
                  <a:moveTo>
                    <a:pt x="912" y="1"/>
                  </a:moveTo>
                  <a:cubicBezTo>
                    <a:pt x="396" y="1"/>
                    <a:pt x="0" y="396"/>
                    <a:pt x="0" y="912"/>
                  </a:cubicBezTo>
                  <a:cubicBezTo>
                    <a:pt x="0"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8" name="Google Shape;35308;p15"/>
            <p:cNvSpPr/>
            <p:nvPr/>
          </p:nvSpPr>
          <p:spPr>
            <a:xfrm>
              <a:off x="4525425" y="1121125"/>
              <a:ext cx="41050" cy="41825"/>
            </a:xfrm>
            <a:custGeom>
              <a:avLst/>
              <a:gdLst/>
              <a:ahLst/>
              <a:cxnLst/>
              <a:rect l="l" t="t" r="r" b="b"/>
              <a:pathLst>
                <a:path w="1642"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9" name="Google Shape;35309;p15"/>
            <p:cNvSpPr/>
            <p:nvPr/>
          </p:nvSpPr>
          <p:spPr>
            <a:xfrm>
              <a:off x="4526950"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0" name="Google Shape;35310;p15"/>
            <p:cNvSpPr/>
            <p:nvPr/>
          </p:nvSpPr>
          <p:spPr>
            <a:xfrm>
              <a:off x="4528475"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1" name="Google Shape;35311;p15"/>
            <p:cNvSpPr/>
            <p:nvPr/>
          </p:nvSpPr>
          <p:spPr>
            <a:xfrm>
              <a:off x="4529975"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2" name="Google Shape;35312;p15"/>
            <p:cNvSpPr/>
            <p:nvPr/>
          </p:nvSpPr>
          <p:spPr>
            <a:xfrm>
              <a:off x="453227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3" name="Google Shape;35313;p15"/>
            <p:cNvSpPr/>
            <p:nvPr/>
          </p:nvSpPr>
          <p:spPr>
            <a:xfrm>
              <a:off x="453377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4" name="Google Shape;35314;p15"/>
            <p:cNvSpPr/>
            <p:nvPr/>
          </p:nvSpPr>
          <p:spPr>
            <a:xfrm>
              <a:off x="453530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5" name="Google Shape;35315;p15"/>
            <p:cNvSpPr/>
            <p:nvPr/>
          </p:nvSpPr>
          <p:spPr>
            <a:xfrm>
              <a:off x="453682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6" name="Google Shape;35316;p15"/>
            <p:cNvSpPr/>
            <p:nvPr/>
          </p:nvSpPr>
          <p:spPr>
            <a:xfrm>
              <a:off x="453835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7" name="Google Shape;35317;p15"/>
            <p:cNvSpPr/>
            <p:nvPr/>
          </p:nvSpPr>
          <p:spPr>
            <a:xfrm>
              <a:off x="4540625" y="1969925"/>
              <a:ext cx="10675" cy="10675"/>
            </a:xfrm>
            <a:custGeom>
              <a:avLst/>
              <a:gdLst/>
              <a:ahLst/>
              <a:cxnLst/>
              <a:rect l="l" t="t" r="r" b="b"/>
              <a:pathLst>
                <a:path w="427"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8" name="Google Shape;35318;p15"/>
            <p:cNvSpPr/>
            <p:nvPr/>
          </p:nvSpPr>
          <p:spPr>
            <a:xfrm>
              <a:off x="454215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9" name="Google Shape;35319;p15"/>
            <p:cNvSpPr/>
            <p:nvPr/>
          </p:nvSpPr>
          <p:spPr>
            <a:xfrm>
              <a:off x="462725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0" name="Google Shape;35320;p15"/>
            <p:cNvSpPr/>
            <p:nvPr/>
          </p:nvSpPr>
          <p:spPr>
            <a:xfrm>
              <a:off x="4628775" y="555775"/>
              <a:ext cx="61575" cy="61575"/>
            </a:xfrm>
            <a:custGeom>
              <a:avLst/>
              <a:gdLst/>
              <a:ahLst/>
              <a:cxnLst/>
              <a:rect l="l" t="t" r="r" b="b"/>
              <a:pathLst>
                <a:path w="2463" h="2463" extrusionOk="0">
                  <a:moveTo>
                    <a:pt x="1247" y="0"/>
                  </a:moveTo>
                  <a:cubicBezTo>
                    <a:pt x="547" y="0"/>
                    <a:pt x="0" y="547"/>
                    <a:pt x="0" y="1216"/>
                  </a:cubicBezTo>
                  <a:cubicBezTo>
                    <a:pt x="0" y="1915"/>
                    <a:pt x="547"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1" name="Google Shape;35321;p15"/>
            <p:cNvSpPr/>
            <p:nvPr/>
          </p:nvSpPr>
          <p:spPr>
            <a:xfrm>
              <a:off x="463030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2" name="Google Shape;35322;p15"/>
            <p:cNvSpPr/>
            <p:nvPr/>
          </p:nvSpPr>
          <p:spPr>
            <a:xfrm>
              <a:off x="4632575"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3" name="Google Shape;35323;p15"/>
            <p:cNvSpPr/>
            <p:nvPr/>
          </p:nvSpPr>
          <p:spPr>
            <a:xfrm>
              <a:off x="463410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4" name="Google Shape;35324;p15"/>
            <p:cNvSpPr/>
            <p:nvPr/>
          </p:nvSpPr>
          <p:spPr>
            <a:xfrm>
              <a:off x="4635600" y="932675"/>
              <a:ext cx="47900" cy="47900"/>
            </a:xfrm>
            <a:custGeom>
              <a:avLst/>
              <a:gdLst/>
              <a:ahLst/>
              <a:cxnLst/>
              <a:rect l="l" t="t" r="r" b="b"/>
              <a:pathLst>
                <a:path w="1916" h="1916" extrusionOk="0">
                  <a:moveTo>
                    <a:pt x="974" y="1"/>
                  </a:moveTo>
                  <a:cubicBezTo>
                    <a:pt x="426" y="1"/>
                    <a:pt x="1" y="426"/>
                    <a:pt x="1" y="973"/>
                  </a:cubicBezTo>
                  <a:cubicBezTo>
                    <a:pt x="1" y="1490"/>
                    <a:pt x="426"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5" name="Google Shape;35325;p15"/>
            <p:cNvSpPr/>
            <p:nvPr/>
          </p:nvSpPr>
          <p:spPr>
            <a:xfrm>
              <a:off x="463712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6" name="Google Shape;35326;p15"/>
            <p:cNvSpPr/>
            <p:nvPr/>
          </p:nvSpPr>
          <p:spPr>
            <a:xfrm>
              <a:off x="4639400"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8" y="1672"/>
                    <a:pt x="1642" y="1308"/>
                    <a:pt x="1642" y="852"/>
                  </a:cubicBezTo>
                  <a:cubicBezTo>
                    <a:pt x="1642" y="365"/>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7" name="Google Shape;35327;p15"/>
            <p:cNvSpPr/>
            <p:nvPr/>
          </p:nvSpPr>
          <p:spPr>
            <a:xfrm>
              <a:off x="464092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0" y="1186"/>
                    <a:pt x="1520" y="761"/>
                  </a:cubicBezTo>
                  <a:cubicBezTo>
                    <a:pt x="1520"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8" name="Google Shape;35328;p15"/>
            <p:cNvSpPr/>
            <p:nvPr/>
          </p:nvSpPr>
          <p:spPr>
            <a:xfrm>
              <a:off x="4642450" y="1310350"/>
              <a:ext cx="34225" cy="34200"/>
            </a:xfrm>
            <a:custGeom>
              <a:avLst/>
              <a:gdLst/>
              <a:ahLst/>
              <a:cxnLst/>
              <a:rect l="l" t="t" r="r" b="b"/>
              <a:pathLst>
                <a:path w="1369" h="1368" extrusionOk="0">
                  <a:moveTo>
                    <a:pt x="700" y="0"/>
                  </a:moveTo>
                  <a:cubicBezTo>
                    <a:pt x="304" y="0"/>
                    <a:pt x="0" y="304"/>
                    <a:pt x="0" y="669"/>
                  </a:cubicBezTo>
                  <a:cubicBezTo>
                    <a:pt x="0" y="1064"/>
                    <a:pt x="304"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9" name="Google Shape;35329;p15"/>
            <p:cNvSpPr/>
            <p:nvPr/>
          </p:nvSpPr>
          <p:spPr>
            <a:xfrm>
              <a:off x="464397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0" name="Google Shape;35330;p15"/>
            <p:cNvSpPr/>
            <p:nvPr/>
          </p:nvSpPr>
          <p:spPr>
            <a:xfrm>
              <a:off x="4646250" y="1498800"/>
              <a:ext cx="27375" cy="27375"/>
            </a:xfrm>
            <a:custGeom>
              <a:avLst/>
              <a:gdLst/>
              <a:ahLst/>
              <a:cxnLst/>
              <a:rect l="l" t="t" r="r" b="b"/>
              <a:pathLst>
                <a:path w="1095" h="1095" extrusionOk="0">
                  <a:moveTo>
                    <a:pt x="548" y="0"/>
                  </a:moveTo>
                  <a:cubicBezTo>
                    <a:pt x="244" y="0"/>
                    <a:pt x="0" y="243"/>
                    <a:pt x="0" y="547"/>
                  </a:cubicBezTo>
                  <a:cubicBezTo>
                    <a:pt x="0"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1" name="Google Shape;35331;p15"/>
            <p:cNvSpPr/>
            <p:nvPr/>
          </p:nvSpPr>
          <p:spPr>
            <a:xfrm>
              <a:off x="4647775"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2" name="Google Shape;35332;p15"/>
            <p:cNvSpPr/>
            <p:nvPr/>
          </p:nvSpPr>
          <p:spPr>
            <a:xfrm>
              <a:off x="4649300" y="1687250"/>
              <a:ext cx="21300" cy="21300"/>
            </a:xfrm>
            <a:custGeom>
              <a:avLst/>
              <a:gdLst/>
              <a:ahLst/>
              <a:cxnLst/>
              <a:rect l="l" t="t" r="r" b="b"/>
              <a:pathLst>
                <a:path w="852" h="852" extrusionOk="0">
                  <a:moveTo>
                    <a:pt x="426" y="0"/>
                  </a:moveTo>
                  <a:cubicBezTo>
                    <a:pt x="182" y="0"/>
                    <a:pt x="0" y="183"/>
                    <a:pt x="0" y="426"/>
                  </a:cubicBezTo>
                  <a:cubicBezTo>
                    <a:pt x="0" y="639"/>
                    <a:pt x="182"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3" name="Google Shape;35333;p15"/>
            <p:cNvSpPr/>
            <p:nvPr/>
          </p:nvSpPr>
          <p:spPr>
            <a:xfrm>
              <a:off x="4650800"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4" name="Google Shape;35334;p15"/>
            <p:cNvSpPr/>
            <p:nvPr/>
          </p:nvSpPr>
          <p:spPr>
            <a:xfrm>
              <a:off x="465232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5" name="Google Shape;35335;p15"/>
            <p:cNvSpPr/>
            <p:nvPr/>
          </p:nvSpPr>
          <p:spPr>
            <a:xfrm>
              <a:off x="4654600"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6" name="Google Shape;35336;p15"/>
            <p:cNvSpPr/>
            <p:nvPr/>
          </p:nvSpPr>
          <p:spPr>
            <a:xfrm>
              <a:off x="4656125"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7" name="Google Shape;35337;p15"/>
            <p:cNvSpPr/>
            <p:nvPr/>
          </p:nvSpPr>
          <p:spPr>
            <a:xfrm>
              <a:off x="474122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8" name="Google Shape;35338;p15"/>
            <p:cNvSpPr/>
            <p:nvPr/>
          </p:nvSpPr>
          <p:spPr>
            <a:xfrm>
              <a:off x="474275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9" name="Google Shape;35339;p15"/>
            <p:cNvSpPr/>
            <p:nvPr/>
          </p:nvSpPr>
          <p:spPr>
            <a:xfrm>
              <a:off x="4744275" y="650000"/>
              <a:ext cx="58525" cy="57775"/>
            </a:xfrm>
            <a:custGeom>
              <a:avLst/>
              <a:gdLst/>
              <a:ahLst/>
              <a:cxnLst/>
              <a:rect l="l" t="t" r="r" b="b"/>
              <a:pathLst>
                <a:path w="2341"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0" name="Google Shape;35340;p15"/>
            <p:cNvSpPr/>
            <p:nvPr/>
          </p:nvSpPr>
          <p:spPr>
            <a:xfrm>
              <a:off x="474655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1" name="Google Shape;35341;p15"/>
            <p:cNvSpPr/>
            <p:nvPr/>
          </p:nvSpPr>
          <p:spPr>
            <a:xfrm>
              <a:off x="4748075" y="838450"/>
              <a:ext cx="51700" cy="51700"/>
            </a:xfrm>
            <a:custGeom>
              <a:avLst/>
              <a:gdLst/>
              <a:ahLst/>
              <a:cxnLst/>
              <a:rect l="l" t="t" r="r" b="b"/>
              <a:pathLst>
                <a:path w="2068" h="2068" extrusionOk="0">
                  <a:moveTo>
                    <a:pt x="1034" y="0"/>
                  </a:moveTo>
                  <a:cubicBezTo>
                    <a:pt x="456" y="0"/>
                    <a:pt x="1" y="456"/>
                    <a:pt x="1" y="1034"/>
                  </a:cubicBezTo>
                  <a:cubicBezTo>
                    <a:pt x="1"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2" name="Google Shape;35342;p15"/>
            <p:cNvSpPr/>
            <p:nvPr/>
          </p:nvSpPr>
          <p:spPr>
            <a:xfrm>
              <a:off x="474960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3" name="Google Shape;35343;p15"/>
            <p:cNvSpPr/>
            <p:nvPr/>
          </p:nvSpPr>
          <p:spPr>
            <a:xfrm>
              <a:off x="475112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3" y="1399"/>
                    <a:pt x="1793" y="912"/>
                  </a:cubicBezTo>
                  <a:cubicBezTo>
                    <a:pt x="1793"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4" name="Google Shape;35344;p15"/>
            <p:cNvSpPr/>
            <p:nvPr/>
          </p:nvSpPr>
          <p:spPr>
            <a:xfrm>
              <a:off x="475340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5" name="Google Shape;35345;p15"/>
            <p:cNvSpPr/>
            <p:nvPr/>
          </p:nvSpPr>
          <p:spPr>
            <a:xfrm>
              <a:off x="4754925" y="1215350"/>
              <a:ext cx="38000" cy="38025"/>
            </a:xfrm>
            <a:custGeom>
              <a:avLst/>
              <a:gdLst/>
              <a:ahLst/>
              <a:cxnLst/>
              <a:rect l="l" t="t" r="r" b="b"/>
              <a:pathLst>
                <a:path w="1520" h="1521" extrusionOk="0">
                  <a:moveTo>
                    <a:pt x="760" y="1"/>
                  </a:moveTo>
                  <a:cubicBezTo>
                    <a:pt x="334" y="1"/>
                    <a:pt x="0" y="365"/>
                    <a:pt x="0" y="761"/>
                  </a:cubicBezTo>
                  <a:cubicBezTo>
                    <a:pt x="0" y="1186"/>
                    <a:pt x="334" y="1520"/>
                    <a:pt x="760" y="1520"/>
                  </a:cubicBezTo>
                  <a:cubicBezTo>
                    <a:pt x="1185" y="1520"/>
                    <a:pt x="1520" y="1186"/>
                    <a:pt x="1520" y="761"/>
                  </a:cubicBezTo>
                  <a:cubicBezTo>
                    <a:pt x="1520" y="36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6" name="Google Shape;35346;p15"/>
            <p:cNvSpPr/>
            <p:nvPr/>
          </p:nvSpPr>
          <p:spPr>
            <a:xfrm>
              <a:off x="475642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7" name="Google Shape;35347;p15"/>
            <p:cNvSpPr/>
            <p:nvPr/>
          </p:nvSpPr>
          <p:spPr>
            <a:xfrm>
              <a:off x="4757950"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8" name="Google Shape;35348;p15"/>
            <p:cNvSpPr/>
            <p:nvPr/>
          </p:nvSpPr>
          <p:spPr>
            <a:xfrm>
              <a:off x="4760225"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9" name="Google Shape;35349;p15"/>
            <p:cNvSpPr/>
            <p:nvPr/>
          </p:nvSpPr>
          <p:spPr>
            <a:xfrm>
              <a:off x="4761750"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0" name="Google Shape;35350;p15"/>
            <p:cNvSpPr/>
            <p:nvPr/>
          </p:nvSpPr>
          <p:spPr>
            <a:xfrm>
              <a:off x="476327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1" name="Google Shape;35351;p15"/>
            <p:cNvSpPr/>
            <p:nvPr/>
          </p:nvSpPr>
          <p:spPr>
            <a:xfrm>
              <a:off x="476480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2" name="Google Shape;35352;p15"/>
            <p:cNvSpPr/>
            <p:nvPr/>
          </p:nvSpPr>
          <p:spPr>
            <a:xfrm>
              <a:off x="476630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9" y="456"/>
                    <a:pt x="579" y="304"/>
                  </a:cubicBezTo>
                  <a:cubicBezTo>
                    <a:pt x="579"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3" name="Google Shape;35353;p15"/>
            <p:cNvSpPr/>
            <p:nvPr/>
          </p:nvSpPr>
          <p:spPr>
            <a:xfrm>
              <a:off x="476860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4" name="Google Shape;35354;p15"/>
            <p:cNvSpPr/>
            <p:nvPr/>
          </p:nvSpPr>
          <p:spPr>
            <a:xfrm>
              <a:off x="477010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5" name="Google Shape;35355;p15"/>
            <p:cNvSpPr/>
            <p:nvPr/>
          </p:nvSpPr>
          <p:spPr>
            <a:xfrm>
              <a:off x="485522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6" name="Google Shape;35356;p15"/>
            <p:cNvSpPr/>
            <p:nvPr/>
          </p:nvSpPr>
          <p:spPr>
            <a:xfrm>
              <a:off x="4856750"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7" name="Google Shape;35357;p15"/>
            <p:cNvSpPr/>
            <p:nvPr/>
          </p:nvSpPr>
          <p:spPr>
            <a:xfrm>
              <a:off x="485825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8" name="Google Shape;35358;p15"/>
            <p:cNvSpPr/>
            <p:nvPr/>
          </p:nvSpPr>
          <p:spPr>
            <a:xfrm>
              <a:off x="4860550"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9" name="Google Shape;35359;p15"/>
            <p:cNvSpPr/>
            <p:nvPr/>
          </p:nvSpPr>
          <p:spPr>
            <a:xfrm>
              <a:off x="486205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0" name="Google Shape;35360;p15"/>
            <p:cNvSpPr/>
            <p:nvPr/>
          </p:nvSpPr>
          <p:spPr>
            <a:xfrm>
              <a:off x="486357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1" name="Google Shape;35361;p15"/>
            <p:cNvSpPr/>
            <p:nvPr/>
          </p:nvSpPr>
          <p:spPr>
            <a:xfrm>
              <a:off x="4865100" y="1026900"/>
              <a:ext cx="44850" cy="44850"/>
            </a:xfrm>
            <a:custGeom>
              <a:avLst/>
              <a:gdLst/>
              <a:ahLst/>
              <a:cxnLst/>
              <a:rect l="l" t="t" r="r" b="b"/>
              <a:pathLst>
                <a:path w="1794" h="1794" extrusionOk="0">
                  <a:moveTo>
                    <a:pt x="912" y="1"/>
                  </a:moveTo>
                  <a:cubicBezTo>
                    <a:pt x="396" y="1"/>
                    <a:pt x="0" y="396"/>
                    <a:pt x="0" y="912"/>
                  </a:cubicBezTo>
                  <a:cubicBezTo>
                    <a:pt x="0"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2" name="Google Shape;35362;p15"/>
            <p:cNvSpPr/>
            <p:nvPr/>
          </p:nvSpPr>
          <p:spPr>
            <a:xfrm>
              <a:off x="4867375" y="1121125"/>
              <a:ext cx="41050" cy="41825"/>
            </a:xfrm>
            <a:custGeom>
              <a:avLst/>
              <a:gdLst/>
              <a:ahLst/>
              <a:cxnLst/>
              <a:rect l="l" t="t" r="r" b="b"/>
              <a:pathLst>
                <a:path w="1642"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3" name="Google Shape;35363;p15"/>
            <p:cNvSpPr/>
            <p:nvPr/>
          </p:nvSpPr>
          <p:spPr>
            <a:xfrm>
              <a:off x="4868900"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4" name="Google Shape;35364;p15"/>
            <p:cNvSpPr/>
            <p:nvPr/>
          </p:nvSpPr>
          <p:spPr>
            <a:xfrm>
              <a:off x="4870425"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5" name="Google Shape;35365;p15"/>
            <p:cNvSpPr/>
            <p:nvPr/>
          </p:nvSpPr>
          <p:spPr>
            <a:xfrm>
              <a:off x="4871950"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6" name="Google Shape;35366;p15"/>
            <p:cNvSpPr/>
            <p:nvPr/>
          </p:nvSpPr>
          <p:spPr>
            <a:xfrm>
              <a:off x="487422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7" name="Google Shape;35367;p15"/>
            <p:cNvSpPr/>
            <p:nvPr/>
          </p:nvSpPr>
          <p:spPr>
            <a:xfrm>
              <a:off x="487572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8" name="Google Shape;35368;p15"/>
            <p:cNvSpPr/>
            <p:nvPr/>
          </p:nvSpPr>
          <p:spPr>
            <a:xfrm>
              <a:off x="487725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9" name="Google Shape;35369;p15"/>
            <p:cNvSpPr/>
            <p:nvPr/>
          </p:nvSpPr>
          <p:spPr>
            <a:xfrm>
              <a:off x="4878775"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0" name="Google Shape;35370;p15"/>
            <p:cNvSpPr/>
            <p:nvPr/>
          </p:nvSpPr>
          <p:spPr>
            <a:xfrm>
              <a:off x="488030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1" name="Google Shape;35371;p15"/>
            <p:cNvSpPr/>
            <p:nvPr/>
          </p:nvSpPr>
          <p:spPr>
            <a:xfrm>
              <a:off x="4882575"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2" name="Google Shape;35372;p15"/>
            <p:cNvSpPr/>
            <p:nvPr/>
          </p:nvSpPr>
          <p:spPr>
            <a:xfrm>
              <a:off x="488410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3" name="Google Shape;35373;p15"/>
            <p:cNvSpPr/>
            <p:nvPr/>
          </p:nvSpPr>
          <p:spPr>
            <a:xfrm>
              <a:off x="496920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4" name="Google Shape;35374;p15"/>
            <p:cNvSpPr/>
            <p:nvPr/>
          </p:nvSpPr>
          <p:spPr>
            <a:xfrm>
              <a:off x="4970725" y="555775"/>
              <a:ext cx="61575" cy="61575"/>
            </a:xfrm>
            <a:custGeom>
              <a:avLst/>
              <a:gdLst/>
              <a:ahLst/>
              <a:cxnLst/>
              <a:rect l="l" t="t" r="r" b="b"/>
              <a:pathLst>
                <a:path w="2463" h="2463" extrusionOk="0">
                  <a:moveTo>
                    <a:pt x="1247" y="0"/>
                  </a:moveTo>
                  <a:cubicBezTo>
                    <a:pt x="548" y="0"/>
                    <a:pt x="0" y="547"/>
                    <a:pt x="0" y="1216"/>
                  </a:cubicBezTo>
                  <a:cubicBezTo>
                    <a:pt x="0" y="1915"/>
                    <a:pt x="548"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5" name="Google Shape;35375;p15"/>
            <p:cNvSpPr/>
            <p:nvPr/>
          </p:nvSpPr>
          <p:spPr>
            <a:xfrm>
              <a:off x="497225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6" name="Google Shape;35376;p15"/>
            <p:cNvSpPr/>
            <p:nvPr/>
          </p:nvSpPr>
          <p:spPr>
            <a:xfrm>
              <a:off x="4974525"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7" name="Google Shape;35377;p15"/>
            <p:cNvSpPr/>
            <p:nvPr/>
          </p:nvSpPr>
          <p:spPr>
            <a:xfrm>
              <a:off x="497605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8" name="Google Shape;35378;p15"/>
            <p:cNvSpPr/>
            <p:nvPr/>
          </p:nvSpPr>
          <p:spPr>
            <a:xfrm>
              <a:off x="4977575" y="932675"/>
              <a:ext cx="47875" cy="47900"/>
            </a:xfrm>
            <a:custGeom>
              <a:avLst/>
              <a:gdLst/>
              <a:ahLst/>
              <a:cxnLst/>
              <a:rect l="l" t="t" r="r" b="b"/>
              <a:pathLst>
                <a:path w="1915" h="1916" extrusionOk="0">
                  <a:moveTo>
                    <a:pt x="973" y="1"/>
                  </a:moveTo>
                  <a:cubicBezTo>
                    <a:pt x="426" y="1"/>
                    <a:pt x="0" y="426"/>
                    <a:pt x="0" y="973"/>
                  </a:cubicBezTo>
                  <a:cubicBezTo>
                    <a:pt x="0" y="1490"/>
                    <a:pt x="426" y="1915"/>
                    <a:pt x="973" y="1915"/>
                  </a:cubicBezTo>
                  <a:cubicBezTo>
                    <a:pt x="1489" y="1915"/>
                    <a:pt x="1915" y="1490"/>
                    <a:pt x="1915" y="97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9" name="Google Shape;35379;p15"/>
            <p:cNvSpPr/>
            <p:nvPr/>
          </p:nvSpPr>
          <p:spPr>
            <a:xfrm>
              <a:off x="497907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0" name="Google Shape;35380;p15"/>
            <p:cNvSpPr/>
            <p:nvPr/>
          </p:nvSpPr>
          <p:spPr>
            <a:xfrm>
              <a:off x="4981350"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8" y="1672"/>
                    <a:pt x="1642" y="1308"/>
                    <a:pt x="1642" y="852"/>
                  </a:cubicBezTo>
                  <a:cubicBezTo>
                    <a:pt x="1642" y="365"/>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1" name="Google Shape;35381;p15"/>
            <p:cNvSpPr/>
            <p:nvPr/>
          </p:nvSpPr>
          <p:spPr>
            <a:xfrm>
              <a:off x="498287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2" name="Google Shape;35382;p15"/>
            <p:cNvSpPr/>
            <p:nvPr/>
          </p:nvSpPr>
          <p:spPr>
            <a:xfrm>
              <a:off x="498440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3" name="Google Shape;35383;p15"/>
            <p:cNvSpPr/>
            <p:nvPr/>
          </p:nvSpPr>
          <p:spPr>
            <a:xfrm>
              <a:off x="498592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4" name="Google Shape;35384;p15"/>
            <p:cNvSpPr/>
            <p:nvPr/>
          </p:nvSpPr>
          <p:spPr>
            <a:xfrm>
              <a:off x="4988200"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5" name="Google Shape;35385;p15"/>
            <p:cNvSpPr/>
            <p:nvPr/>
          </p:nvSpPr>
          <p:spPr>
            <a:xfrm>
              <a:off x="4989725"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6" name="Google Shape;35386;p15"/>
            <p:cNvSpPr/>
            <p:nvPr/>
          </p:nvSpPr>
          <p:spPr>
            <a:xfrm>
              <a:off x="499125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7" name="Google Shape;35387;p15"/>
            <p:cNvSpPr/>
            <p:nvPr/>
          </p:nvSpPr>
          <p:spPr>
            <a:xfrm>
              <a:off x="4992750" y="1781475"/>
              <a:ext cx="17525" cy="17500"/>
            </a:xfrm>
            <a:custGeom>
              <a:avLst/>
              <a:gdLst/>
              <a:ahLst/>
              <a:cxnLst/>
              <a:rect l="l" t="t" r="r" b="b"/>
              <a:pathLst>
                <a:path w="701"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8" name="Google Shape;35388;p15"/>
            <p:cNvSpPr/>
            <p:nvPr/>
          </p:nvSpPr>
          <p:spPr>
            <a:xfrm>
              <a:off x="499427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9" name="Google Shape;35389;p15"/>
            <p:cNvSpPr/>
            <p:nvPr/>
          </p:nvSpPr>
          <p:spPr>
            <a:xfrm>
              <a:off x="4996550"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0" name="Google Shape;35390;p15"/>
            <p:cNvSpPr/>
            <p:nvPr/>
          </p:nvSpPr>
          <p:spPr>
            <a:xfrm>
              <a:off x="4998075"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1" name="Google Shape;35391;p15"/>
            <p:cNvSpPr/>
            <p:nvPr/>
          </p:nvSpPr>
          <p:spPr>
            <a:xfrm>
              <a:off x="508320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2" name="Google Shape;35392;p15"/>
            <p:cNvSpPr/>
            <p:nvPr/>
          </p:nvSpPr>
          <p:spPr>
            <a:xfrm>
              <a:off x="508470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3" name="Google Shape;35393;p15"/>
            <p:cNvSpPr/>
            <p:nvPr/>
          </p:nvSpPr>
          <p:spPr>
            <a:xfrm>
              <a:off x="508622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4" name="Google Shape;35394;p15"/>
            <p:cNvSpPr/>
            <p:nvPr/>
          </p:nvSpPr>
          <p:spPr>
            <a:xfrm>
              <a:off x="508850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5" name="Google Shape;35395;p15"/>
            <p:cNvSpPr/>
            <p:nvPr/>
          </p:nvSpPr>
          <p:spPr>
            <a:xfrm>
              <a:off x="509002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6" name="Google Shape;35396;p15"/>
            <p:cNvSpPr/>
            <p:nvPr/>
          </p:nvSpPr>
          <p:spPr>
            <a:xfrm>
              <a:off x="509155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7" name="Google Shape;35397;p15"/>
            <p:cNvSpPr/>
            <p:nvPr/>
          </p:nvSpPr>
          <p:spPr>
            <a:xfrm>
              <a:off x="509307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3" y="1399"/>
                    <a:pt x="1793" y="912"/>
                  </a:cubicBezTo>
                  <a:cubicBezTo>
                    <a:pt x="1793"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8" name="Google Shape;35398;p15"/>
            <p:cNvSpPr/>
            <p:nvPr/>
          </p:nvSpPr>
          <p:spPr>
            <a:xfrm>
              <a:off x="509535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9" name="Google Shape;35399;p15"/>
            <p:cNvSpPr/>
            <p:nvPr/>
          </p:nvSpPr>
          <p:spPr>
            <a:xfrm>
              <a:off x="5096875" y="1215350"/>
              <a:ext cx="38000" cy="38025"/>
            </a:xfrm>
            <a:custGeom>
              <a:avLst/>
              <a:gdLst/>
              <a:ahLst/>
              <a:cxnLst/>
              <a:rect l="l" t="t" r="r" b="b"/>
              <a:pathLst>
                <a:path w="1520" h="1521" extrusionOk="0">
                  <a:moveTo>
                    <a:pt x="760" y="1"/>
                  </a:moveTo>
                  <a:cubicBezTo>
                    <a:pt x="334" y="1"/>
                    <a:pt x="0" y="365"/>
                    <a:pt x="0" y="761"/>
                  </a:cubicBezTo>
                  <a:cubicBezTo>
                    <a:pt x="0" y="1186"/>
                    <a:pt x="334"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0" name="Google Shape;35400;p15"/>
            <p:cNvSpPr/>
            <p:nvPr/>
          </p:nvSpPr>
          <p:spPr>
            <a:xfrm>
              <a:off x="509837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1" name="Google Shape;35401;p15"/>
            <p:cNvSpPr/>
            <p:nvPr/>
          </p:nvSpPr>
          <p:spPr>
            <a:xfrm>
              <a:off x="5099900"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2" name="Google Shape;35402;p15"/>
            <p:cNvSpPr/>
            <p:nvPr/>
          </p:nvSpPr>
          <p:spPr>
            <a:xfrm>
              <a:off x="5102175"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3" name="Google Shape;35403;p15"/>
            <p:cNvSpPr/>
            <p:nvPr/>
          </p:nvSpPr>
          <p:spPr>
            <a:xfrm>
              <a:off x="5103700"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4" name="Google Shape;35404;p15"/>
            <p:cNvSpPr/>
            <p:nvPr/>
          </p:nvSpPr>
          <p:spPr>
            <a:xfrm>
              <a:off x="510522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5" name="Google Shape;35405;p15"/>
            <p:cNvSpPr/>
            <p:nvPr/>
          </p:nvSpPr>
          <p:spPr>
            <a:xfrm>
              <a:off x="510675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6" name="Google Shape;35406;p15"/>
            <p:cNvSpPr/>
            <p:nvPr/>
          </p:nvSpPr>
          <p:spPr>
            <a:xfrm>
              <a:off x="510827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7" name="Google Shape;35407;p15"/>
            <p:cNvSpPr/>
            <p:nvPr/>
          </p:nvSpPr>
          <p:spPr>
            <a:xfrm>
              <a:off x="511055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8" name="Google Shape;35408;p15"/>
            <p:cNvSpPr/>
            <p:nvPr/>
          </p:nvSpPr>
          <p:spPr>
            <a:xfrm>
              <a:off x="5112075" y="2064900"/>
              <a:ext cx="7600" cy="6875"/>
            </a:xfrm>
            <a:custGeom>
              <a:avLst/>
              <a:gdLst/>
              <a:ahLst/>
              <a:cxnLst/>
              <a:rect l="l" t="t" r="r" b="b"/>
              <a:pathLst>
                <a:path w="304"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9" name="Google Shape;35409;p15"/>
            <p:cNvSpPr/>
            <p:nvPr/>
          </p:nvSpPr>
          <p:spPr>
            <a:xfrm>
              <a:off x="519717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0" name="Google Shape;35410;p15"/>
            <p:cNvSpPr/>
            <p:nvPr/>
          </p:nvSpPr>
          <p:spPr>
            <a:xfrm>
              <a:off x="5198700"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1" name="Google Shape;35411;p15"/>
            <p:cNvSpPr/>
            <p:nvPr/>
          </p:nvSpPr>
          <p:spPr>
            <a:xfrm>
              <a:off x="520020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2" name="Google Shape;35412;p15"/>
            <p:cNvSpPr/>
            <p:nvPr/>
          </p:nvSpPr>
          <p:spPr>
            <a:xfrm>
              <a:off x="5202500"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3" name="Google Shape;35413;p15"/>
            <p:cNvSpPr/>
            <p:nvPr/>
          </p:nvSpPr>
          <p:spPr>
            <a:xfrm>
              <a:off x="520400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2" y="2067"/>
                    <a:pt x="2068" y="1611"/>
                    <a:pt x="2068" y="1034"/>
                  </a:cubicBezTo>
                  <a:cubicBezTo>
                    <a:pt x="2068" y="456"/>
                    <a:pt x="158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4" name="Google Shape;35414;p15"/>
            <p:cNvSpPr/>
            <p:nvPr/>
          </p:nvSpPr>
          <p:spPr>
            <a:xfrm>
              <a:off x="520552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5" name="Google Shape;35415;p15"/>
            <p:cNvSpPr/>
            <p:nvPr/>
          </p:nvSpPr>
          <p:spPr>
            <a:xfrm>
              <a:off x="5207050" y="1026900"/>
              <a:ext cx="44850" cy="44850"/>
            </a:xfrm>
            <a:custGeom>
              <a:avLst/>
              <a:gdLst/>
              <a:ahLst/>
              <a:cxnLst/>
              <a:rect l="l" t="t" r="r" b="b"/>
              <a:pathLst>
                <a:path w="1794" h="1794" extrusionOk="0">
                  <a:moveTo>
                    <a:pt x="912" y="1"/>
                  </a:moveTo>
                  <a:cubicBezTo>
                    <a:pt x="396" y="1"/>
                    <a:pt x="1" y="396"/>
                    <a:pt x="1" y="912"/>
                  </a:cubicBezTo>
                  <a:cubicBezTo>
                    <a:pt x="1"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6" name="Google Shape;35416;p15"/>
            <p:cNvSpPr/>
            <p:nvPr/>
          </p:nvSpPr>
          <p:spPr>
            <a:xfrm>
              <a:off x="5209325" y="1121125"/>
              <a:ext cx="41075" cy="41825"/>
            </a:xfrm>
            <a:custGeom>
              <a:avLst/>
              <a:gdLst/>
              <a:ahLst/>
              <a:cxnLst/>
              <a:rect l="l" t="t" r="r" b="b"/>
              <a:pathLst>
                <a:path w="1643"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7" name="Google Shape;35417;p15"/>
            <p:cNvSpPr/>
            <p:nvPr/>
          </p:nvSpPr>
          <p:spPr>
            <a:xfrm>
              <a:off x="5210850"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8" name="Google Shape;35418;p15"/>
            <p:cNvSpPr/>
            <p:nvPr/>
          </p:nvSpPr>
          <p:spPr>
            <a:xfrm>
              <a:off x="5212375"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9" name="Google Shape;35419;p15"/>
            <p:cNvSpPr/>
            <p:nvPr/>
          </p:nvSpPr>
          <p:spPr>
            <a:xfrm>
              <a:off x="5213900"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0" name="Google Shape;35420;p15"/>
            <p:cNvSpPr/>
            <p:nvPr/>
          </p:nvSpPr>
          <p:spPr>
            <a:xfrm>
              <a:off x="521617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5" y="851"/>
                    <a:pt x="1095" y="547"/>
                  </a:cubicBezTo>
                  <a:cubicBezTo>
                    <a:pt x="109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1" name="Google Shape;35421;p15"/>
            <p:cNvSpPr/>
            <p:nvPr/>
          </p:nvSpPr>
          <p:spPr>
            <a:xfrm>
              <a:off x="5217700"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2" name="Google Shape;35422;p15"/>
            <p:cNvSpPr/>
            <p:nvPr/>
          </p:nvSpPr>
          <p:spPr>
            <a:xfrm>
              <a:off x="521920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3" name="Google Shape;35423;p15"/>
            <p:cNvSpPr/>
            <p:nvPr/>
          </p:nvSpPr>
          <p:spPr>
            <a:xfrm>
              <a:off x="5220725"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4" name="Google Shape;35424;p15"/>
            <p:cNvSpPr/>
            <p:nvPr/>
          </p:nvSpPr>
          <p:spPr>
            <a:xfrm>
              <a:off x="522225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5" name="Google Shape;35425;p15"/>
            <p:cNvSpPr/>
            <p:nvPr/>
          </p:nvSpPr>
          <p:spPr>
            <a:xfrm>
              <a:off x="5224525"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6" name="Google Shape;35426;p15"/>
            <p:cNvSpPr/>
            <p:nvPr/>
          </p:nvSpPr>
          <p:spPr>
            <a:xfrm>
              <a:off x="522605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7" name="Google Shape;35427;p15"/>
            <p:cNvSpPr/>
            <p:nvPr/>
          </p:nvSpPr>
          <p:spPr>
            <a:xfrm>
              <a:off x="531115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8" name="Google Shape;35428;p15"/>
            <p:cNvSpPr/>
            <p:nvPr/>
          </p:nvSpPr>
          <p:spPr>
            <a:xfrm>
              <a:off x="531267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5" y="2462"/>
                    <a:pt x="2463" y="1915"/>
                    <a:pt x="2463" y="1216"/>
                  </a:cubicBezTo>
                  <a:cubicBezTo>
                    <a:pt x="2463"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9" name="Google Shape;35429;p15"/>
            <p:cNvSpPr/>
            <p:nvPr/>
          </p:nvSpPr>
          <p:spPr>
            <a:xfrm>
              <a:off x="531420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0" name="Google Shape;35430;p15"/>
            <p:cNvSpPr/>
            <p:nvPr/>
          </p:nvSpPr>
          <p:spPr>
            <a:xfrm>
              <a:off x="5316475"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1" name="Google Shape;35431;p15"/>
            <p:cNvSpPr/>
            <p:nvPr/>
          </p:nvSpPr>
          <p:spPr>
            <a:xfrm>
              <a:off x="531800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2" name="Google Shape;35432;p15"/>
            <p:cNvSpPr/>
            <p:nvPr/>
          </p:nvSpPr>
          <p:spPr>
            <a:xfrm>
              <a:off x="5319525" y="932675"/>
              <a:ext cx="47875" cy="47900"/>
            </a:xfrm>
            <a:custGeom>
              <a:avLst/>
              <a:gdLst/>
              <a:ahLst/>
              <a:cxnLst/>
              <a:rect l="l" t="t" r="r" b="b"/>
              <a:pathLst>
                <a:path w="1915" h="1916" extrusionOk="0">
                  <a:moveTo>
                    <a:pt x="973" y="1"/>
                  </a:moveTo>
                  <a:cubicBezTo>
                    <a:pt x="426" y="1"/>
                    <a:pt x="0" y="426"/>
                    <a:pt x="0" y="973"/>
                  </a:cubicBezTo>
                  <a:cubicBezTo>
                    <a:pt x="0" y="1490"/>
                    <a:pt x="426" y="1915"/>
                    <a:pt x="973" y="1915"/>
                  </a:cubicBezTo>
                  <a:cubicBezTo>
                    <a:pt x="1489" y="1915"/>
                    <a:pt x="1915" y="1490"/>
                    <a:pt x="1915" y="97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3" name="Google Shape;35433;p15"/>
            <p:cNvSpPr/>
            <p:nvPr/>
          </p:nvSpPr>
          <p:spPr>
            <a:xfrm>
              <a:off x="532102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4" name="Google Shape;35434;p15"/>
            <p:cNvSpPr/>
            <p:nvPr/>
          </p:nvSpPr>
          <p:spPr>
            <a:xfrm>
              <a:off x="532332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5" name="Google Shape;35435;p15"/>
            <p:cNvSpPr/>
            <p:nvPr/>
          </p:nvSpPr>
          <p:spPr>
            <a:xfrm>
              <a:off x="532482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6" name="Google Shape;35436;p15"/>
            <p:cNvSpPr/>
            <p:nvPr/>
          </p:nvSpPr>
          <p:spPr>
            <a:xfrm>
              <a:off x="532635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7" name="Google Shape;35437;p15"/>
            <p:cNvSpPr/>
            <p:nvPr/>
          </p:nvSpPr>
          <p:spPr>
            <a:xfrm>
              <a:off x="532787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8" name="Google Shape;35438;p15"/>
            <p:cNvSpPr/>
            <p:nvPr/>
          </p:nvSpPr>
          <p:spPr>
            <a:xfrm>
              <a:off x="5330150"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9" name="Google Shape;35439;p15"/>
            <p:cNvSpPr/>
            <p:nvPr/>
          </p:nvSpPr>
          <p:spPr>
            <a:xfrm>
              <a:off x="5331675"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0" name="Google Shape;35440;p15"/>
            <p:cNvSpPr/>
            <p:nvPr/>
          </p:nvSpPr>
          <p:spPr>
            <a:xfrm>
              <a:off x="533320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1" name="Google Shape;35441;p15"/>
            <p:cNvSpPr/>
            <p:nvPr/>
          </p:nvSpPr>
          <p:spPr>
            <a:xfrm>
              <a:off x="5334700" y="1781475"/>
              <a:ext cx="17525" cy="17500"/>
            </a:xfrm>
            <a:custGeom>
              <a:avLst/>
              <a:gdLst/>
              <a:ahLst/>
              <a:cxnLst/>
              <a:rect l="l" t="t" r="r" b="b"/>
              <a:pathLst>
                <a:path w="701"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2" name="Google Shape;35442;p15"/>
            <p:cNvSpPr/>
            <p:nvPr/>
          </p:nvSpPr>
          <p:spPr>
            <a:xfrm>
              <a:off x="533622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3" name="Google Shape;35443;p15"/>
            <p:cNvSpPr/>
            <p:nvPr/>
          </p:nvSpPr>
          <p:spPr>
            <a:xfrm>
              <a:off x="5338500"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7" y="335"/>
                    <a:pt x="427" y="213"/>
                  </a:cubicBezTo>
                  <a:cubicBezTo>
                    <a:pt x="427"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4" name="Google Shape;35444;p15"/>
            <p:cNvSpPr/>
            <p:nvPr/>
          </p:nvSpPr>
          <p:spPr>
            <a:xfrm>
              <a:off x="5340025"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5" name="Google Shape;35445;p15"/>
            <p:cNvSpPr/>
            <p:nvPr/>
          </p:nvSpPr>
          <p:spPr>
            <a:xfrm>
              <a:off x="542515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6" name="Google Shape;35446;p15"/>
            <p:cNvSpPr/>
            <p:nvPr/>
          </p:nvSpPr>
          <p:spPr>
            <a:xfrm>
              <a:off x="542665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7" name="Google Shape;35447;p15"/>
            <p:cNvSpPr/>
            <p:nvPr/>
          </p:nvSpPr>
          <p:spPr>
            <a:xfrm>
              <a:off x="542817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8" name="Google Shape;35448;p15"/>
            <p:cNvSpPr/>
            <p:nvPr/>
          </p:nvSpPr>
          <p:spPr>
            <a:xfrm>
              <a:off x="543045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9" name="Google Shape;35449;p15"/>
            <p:cNvSpPr/>
            <p:nvPr/>
          </p:nvSpPr>
          <p:spPr>
            <a:xfrm>
              <a:off x="543197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0" name="Google Shape;35450;p15"/>
            <p:cNvSpPr/>
            <p:nvPr/>
          </p:nvSpPr>
          <p:spPr>
            <a:xfrm>
              <a:off x="543350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1" name="Google Shape;35451;p15"/>
            <p:cNvSpPr/>
            <p:nvPr/>
          </p:nvSpPr>
          <p:spPr>
            <a:xfrm>
              <a:off x="543502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2" name="Google Shape;35452;p15"/>
            <p:cNvSpPr/>
            <p:nvPr/>
          </p:nvSpPr>
          <p:spPr>
            <a:xfrm>
              <a:off x="543730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3" name="Google Shape;35453;p15"/>
            <p:cNvSpPr/>
            <p:nvPr/>
          </p:nvSpPr>
          <p:spPr>
            <a:xfrm>
              <a:off x="5438825" y="1215350"/>
              <a:ext cx="38000" cy="38025"/>
            </a:xfrm>
            <a:custGeom>
              <a:avLst/>
              <a:gdLst/>
              <a:ahLst/>
              <a:cxnLst/>
              <a:rect l="l" t="t" r="r" b="b"/>
              <a:pathLst>
                <a:path w="1520"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4" name="Google Shape;35454;p15"/>
            <p:cNvSpPr/>
            <p:nvPr/>
          </p:nvSpPr>
          <p:spPr>
            <a:xfrm>
              <a:off x="544032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5" name="Google Shape;35455;p15"/>
            <p:cNvSpPr/>
            <p:nvPr/>
          </p:nvSpPr>
          <p:spPr>
            <a:xfrm>
              <a:off x="5441850"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6" name="Google Shape;35456;p15"/>
            <p:cNvSpPr/>
            <p:nvPr/>
          </p:nvSpPr>
          <p:spPr>
            <a:xfrm>
              <a:off x="5444125"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7" name="Google Shape;35457;p15"/>
            <p:cNvSpPr/>
            <p:nvPr/>
          </p:nvSpPr>
          <p:spPr>
            <a:xfrm>
              <a:off x="5445650"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8" name="Google Shape;35458;p15"/>
            <p:cNvSpPr/>
            <p:nvPr/>
          </p:nvSpPr>
          <p:spPr>
            <a:xfrm>
              <a:off x="544717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9" name="Google Shape;35459;p15"/>
            <p:cNvSpPr/>
            <p:nvPr/>
          </p:nvSpPr>
          <p:spPr>
            <a:xfrm>
              <a:off x="544870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0" name="Google Shape;35460;p15"/>
            <p:cNvSpPr/>
            <p:nvPr/>
          </p:nvSpPr>
          <p:spPr>
            <a:xfrm>
              <a:off x="545022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1" name="Google Shape;35461;p15"/>
            <p:cNvSpPr/>
            <p:nvPr/>
          </p:nvSpPr>
          <p:spPr>
            <a:xfrm>
              <a:off x="5452500"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2" name="Google Shape;35462;p15"/>
            <p:cNvSpPr/>
            <p:nvPr/>
          </p:nvSpPr>
          <p:spPr>
            <a:xfrm>
              <a:off x="545402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3" name="Google Shape;35463;p15"/>
            <p:cNvSpPr/>
            <p:nvPr/>
          </p:nvSpPr>
          <p:spPr>
            <a:xfrm>
              <a:off x="553912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7" y="2615"/>
                    <a:pt x="2614" y="2037"/>
                    <a:pt x="2614" y="1308"/>
                  </a:cubicBezTo>
                  <a:cubicBezTo>
                    <a:pt x="2614" y="609"/>
                    <a:pt x="200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4" name="Google Shape;35464;p15"/>
            <p:cNvSpPr/>
            <p:nvPr/>
          </p:nvSpPr>
          <p:spPr>
            <a:xfrm>
              <a:off x="5540650"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5" name="Google Shape;35465;p15"/>
            <p:cNvSpPr/>
            <p:nvPr/>
          </p:nvSpPr>
          <p:spPr>
            <a:xfrm>
              <a:off x="5542175" y="650000"/>
              <a:ext cx="58525" cy="57775"/>
            </a:xfrm>
            <a:custGeom>
              <a:avLst/>
              <a:gdLst/>
              <a:ahLst/>
              <a:cxnLst/>
              <a:rect l="l" t="t" r="r" b="b"/>
              <a:pathLst>
                <a:path w="2341" h="2311" extrusionOk="0">
                  <a:moveTo>
                    <a:pt x="1185" y="0"/>
                  </a:moveTo>
                  <a:cubicBezTo>
                    <a:pt x="547" y="0"/>
                    <a:pt x="0" y="517"/>
                    <a:pt x="0" y="1155"/>
                  </a:cubicBezTo>
                  <a:cubicBezTo>
                    <a:pt x="0" y="1794"/>
                    <a:pt x="547" y="2310"/>
                    <a:pt x="1185" y="2310"/>
                  </a:cubicBezTo>
                  <a:cubicBezTo>
                    <a:pt x="1824" y="2310"/>
                    <a:pt x="2340" y="1794"/>
                    <a:pt x="2340" y="1155"/>
                  </a:cubicBezTo>
                  <a:cubicBezTo>
                    <a:pt x="2340" y="517"/>
                    <a:pt x="1824" y="0"/>
                    <a:pt x="1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6" name="Google Shape;35466;p15"/>
            <p:cNvSpPr/>
            <p:nvPr/>
          </p:nvSpPr>
          <p:spPr>
            <a:xfrm>
              <a:off x="5544450" y="744225"/>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7" name="Google Shape;35467;p15"/>
            <p:cNvSpPr/>
            <p:nvPr/>
          </p:nvSpPr>
          <p:spPr>
            <a:xfrm>
              <a:off x="554595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2" y="2067"/>
                    <a:pt x="2068" y="1611"/>
                    <a:pt x="2068" y="1034"/>
                  </a:cubicBezTo>
                  <a:cubicBezTo>
                    <a:pt x="2068" y="456"/>
                    <a:pt x="158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8" name="Google Shape;35468;p15"/>
            <p:cNvSpPr/>
            <p:nvPr/>
          </p:nvSpPr>
          <p:spPr>
            <a:xfrm>
              <a:off x="5547475"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9" name="Google Shape;35469;p15"/>
            <p:cNvSpPr/>
            <p:nvPr/>
          </p:nvSpPr>
          <p:spPr>
            <a:xfrm>
              <a:off x="5549000" y="1026900"/>
              <a:ext cx="44850" cy="44850"/>
            </a:xfrm>
            <a:custGeom>
              <a:avLst/>
              <a:gdLst/>
              <a:ahLst/>
              <a:cxnLst/>
              <a:rect l="l" t="t" r="r" b="b"/>
              <a:pathLst>
                <a:path w="1794" h="1794" extrusionOk="0">
                  <a:moveTo>
                    <a:pt x="912" y="1"/>
                  </a:moveTo>
                  <a:cubicBezTo>
                    <a:pt x="396" y="1"/>
                    <a:pt x="1" y="396"/>
                    <a:pt x="1" y="912"/>
                  </a:cubicBezTo>
                  <a:cubicBezTo>
                    <a:pt x="1"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0" name="Google Shape;35470;p15"/>
            <p:cNvSpPr/>
            <p:nvPr/>
          </p:nvSpPr>
          <p:spPr>
            <a:xfrm>
              <a:off x="5551275" y="1121125"/>
              <a:ext cx="41075" cy="41825"/>
            </a:xfrm>
            <a:custGeom>
              <a:avLst/>
              <a:gdLst/>
              <a:ahLst/>
              <a:cxnLst/>
              <a:rect l="l" t="t" r="r" b="b"/>
              <a:pathLst>
                <a:path w="1643" h="1673" extrusionOk="0">
                  <a:moveTo>
                    <a:pt x="821" y="1"/>
                  </a:moveTo>
                  <a:cubicBezTo>
                    <a:pt x="366" y="1"/>
                    <a:pt x="1" y="365"/>
                    <a:pt x="1" y="852"/>
                  </a:cubicBezTo>
                  <a:cubicBezTo>
                    <a:pt x="1" y="1308"/>
                    <a:pt x="366"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1" name="Google Shape;35471;p15"/>
            <p:cNvSpPr/>
            <p:nvPr/>
          </p:nvSpPr>
          <p:spPr>
            <a:xfrm>
              <a:off x="5552800" y="1215350"/>
              <a:ext cx="38025" cy="38025"/>
            </a:xfrm>
            <a:custGeom>
              <a:avLst/>
              <a:gdLst/>
              <a:ahLst/>
              <a:cxnLst/>
              <a:rect l="l" t="t" r="r" b="b"/>
              <a:pathLst>
                <a:path w="1521" h="1521" extrusionOk="0">
                  <a:moveTo>
                    <a:pt x="760" y="1"/>
                  </a:moveTo>
                  <a:cubicBezTo>
                    <a:pt x="335" y="1"/>
                    <a:pt x="1" y="365"/>
                    <a:pt x="1" y="761"/>
                  </a:cubicBezTo>
                  <a:cubicBezTo>
                    <a:pt x="1"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2" name="Google Shape;35472;p15"/>
            <p:cNvSpPr/>
            <p:nvPr/>
          </p:nvSpPr>
          <p:spPr>
            <a:xfrm>
              <a:off x="5554325"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3" name="Google Shape;35473;p15"/>
            <p:cNvSpPr/>
            <p:nvPr/>
          </p:nvSpPr>
          <p:spPr>
            <a:xfrm>
              <a:off x="5555850"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4" name="Google Shape;35474;p15"/>
            <p:cNvSpPr/>
            <p:nvPr/>
          </p:nvSpPr>
          <p:spPr>
            <a:xfrm>
              <a:off x="555812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5" y="851"/>
                    <a:pt x="1095" y="547"/>
                  </a:cubicBezTo>
                  <a:cubicBezTo>
                    <a:pt x="109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5" name="Google Shape;35475;p15"/>
            <p:cNvSpPr/>
            <p:nvPr/>
          </p:nvSpPr>
          <p:spPr>
            <a:xfrm>
              <a:off x="5559650"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6" name="Google Shape;35476;p15"/>
            <p:cNvSpPr/>
            <p:nvPr/>
          </p:nvSpPr>
          <p:spPr>
            <a:xfrm>
              <a:off x="556115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7" name="Google Shape;35477;p15"/>
            <p:cNvSpPr/>
            <p:nvPr/>
          </p:nvSpPr>
          <p:spPr>
            <a:xfrm>
              <a:off x="5562675"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8" name="Google Shape;35478;p15"/>
            <p:cNvSpPr/>
            <p:nvPr/>
          </p:nvSpPr>
          <p:spPr>
            <a:xfrm>
              <a:off x="556420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9" name="Google Shape;35479;p15"/>
            <p:cNvSpPr/>
            <p:nvPr/>
          </p:nvSpPr>
          <p:spPr>
            <a:xfrm>
              <a:off x="5566475"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0" name="Google Shape;35480;p15"/>
            <p:cNvSpPr/>
            <p:nvPr/>
          </p:nvSpPr>
          <p:spPr>
            <a:xfrm>
              <a:off x="556800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1" name="Google Shape;35481;p15"/>
            <p:cNvSpPr/>
            <p:nvPr/>
          </p:nvSpPr>
          <p:spPr>
            <a:xfrm>
              <a:off x="565310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2" name="Google Shape;35482;p15"/>
            <p:cNvSpPr/>
            <p:nvPr/>
          </p:nvSpPr>
          <p:spPr>
            <a:xfrm>
              <a:off x="565462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3" name="Google Shape;35483;p15"/>
            <p:cNvSpPr/>
            <p:nvPr/>
          </p:nvSpPr>
          <p:spPr>
            <a:xfrm>
              <a:off x="5656150"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4" name="Google Shape;35484;p15"/>
            <p:cNvSpPr/>
            <p:nvPr/>
          </p:nvSpPr>
          <p:spPr>
            <a:xfrm>
              <a:off x="565842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5" name="Google Shape;35485;p15"/>
            <p:cNvSpPr/>
            <p:nvPr/>
          </p:nvSpPr>
          <p:spPr>
            <a:xfrm>
              <a:off x="565995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6" name="Google Shape;35486;p15"/>
            <p:cNvSpPr/>
            <p:nvPr/>
          </p:nvSpPr>
          <p:spPr>
            <a:xfrm>
              <a:off x="566147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7" name="Google Shape;35487;p15"/>
            <p:cNvSpPr/>
            <p:nvPr/>
          </p:nvSpPr>
          <p:spPr>
            <a:xfrm>
              <a:off x="566297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8" name="Google Shape;35488;p15"/>
            <p:cNvSpPr/>
            <p:nvPr/>
          </p:nvSpPr>
          <p:spPr>
            <a:xfrm>
              <a:off x="566527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9" name="Google Shape;35489;p15"/>
            <p:cNvSpPr/>
            <p:nvPr/>
          </p:nvSpPr>
          <p:spPr>
            <a:xfrm>
              <a:off x="566677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0" name="Google Shape;35490;p15"/>
            <p:cNvSpPr/>
            <p:nvPr/>
          </p:nvSpPr>
          <p:spPr>
            <a:xfrm>
              <a:off x="566830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1" name="Google Shape;35491;p15"/>
            <p:cNvSpPr/>
            <p:nvPr/>
          </p:nvSpPr>
          <p:spPr>
            <a:xfrm>
              <a:off x="5669825"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2" name="Google Shape;35492;p15"/>
            <p:cNvSpPr/>
            <p:nvPr/>
          </p:nvSpPr>
          <p:spPr>
            <a:xfrm>
              <a:off x="5672100"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3" name="Google Shape;35493;p15"/>
            <p:cNvSpPr/>
            <p:nvPr/>
          </p:nvSpPr>
          <p:spPr>
            <a:xfrm>
              <a:off x="5673625"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4" name="Google Shape;35494;p15"/>
            <p:cNvSpPr/>
            <p:nvPr/>
          </p:nvSpPr>
          <p:spPr>
            <a:xfrm>
              <a:off x="567515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5" name="Google Shape;35495;p15"/>
            <p:cNvSpPr/>
            <p:nvPr/>
          </p:nvSpPr>
          <p:spPr>
            <a:xfrm>
              <a:off x="567667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6" name="Google Shape;35496;p15"/>
            <p:cNvSpPr/>
            <p:nvPr/>
          </p:nvSpPr>
          <p:spPr>
            <a:xfrm>
              <a:off x="567817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7" name="Google Shape;35497;p15"/>
            <p:cNvSpPr/>
            <p:nvPr/>
          </p:nvSpPr>
          <p:spPr>
            <a:xfrm>
              <a:off x="568047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8" name="Google Shape;35498;p15"/>
            <p:cNvSpPr/>
            <p:nvPr/>
          </p:nvSpPr>
          <p:spPr>
            <a:xfrm>
              <a:off x="5681975"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9" name="Google Shape;35499;p15"/>
            <p:cNvSpPr/>
            <p:nvPr/>
          </p:nvSpPr>
          <p:spPr>
            <a:xfrm>
              <a:off x="576710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0" name="Google Shape;35500;p15"/>
            <p:cNvSpPr/>
            <p:nvPr/>
          </p:nvSpPr>
          <p:spPr>
            <a:xfrm>
              <a:off x="576860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1" name="Google Shape;35501;p15"/>
            <p:cNvSpPr/>
            <p:nvPr/>
          </p:nvSpPr>
          <p:spPr>
            <a:xfrm>
              <a:off x="577012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2" name="Google Shape;35502;p15"/>
            <p:cNvSpPr/>
            <p:nvPr/>
          </p:nvSpPr>
          <p:spPr>
            <a:xfrm>
              <a:off x="577240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3" name="Google Shape;35503;p15"/>
            <p:cNvSpPr/>
            <p:nvPr/>
          </p:nvSpPr>
          <p:spPr>
            <a:xfrm>
              <a:off x="577392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4" name="Google Shape;35504;p15"/>
            <p:cNvSpPr/>
            <p:nvPr/>
          </p:nvSpPr>
          <p:spPr>
            <a:xfrm>
              <a:off x="577545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5" name="Google Shape;35505;p15"/>
            <p:cNvSpPr/>
            <p:nvPr/>
          </p:nvSpPr>
          <p:spPr>
            <a:xfrm>
              <a:off x="577697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6" name="Google Shape;35506;p15"/>
            <p:cNvSpPr/>
            <p:nvPr/>
          </p:nvSpPr>
          <p:spPr>
            <a:xfrm>
              <a:off x="577925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7" name="Google Shape;35507;p15"/>
            <p:cNvSpPr/>
            <p:nvPr/>
          </p:nvSpPr>
          <p:spPr>
            <a:xfrm>
              <a:off x="5780775"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8" name="Google Shape;35508;p15"/>
            <p:cNvSpPr/>
            <p:nvPr/>
          </p:nvSpPr>
          <p:spPr>
            <a:xfrm>
              <a:off x="5782300"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9" name="Google Shape;35509;p15"/>
            <p:cNvSpPr/>
            <p:nvPr/>
          </p:nvSpPr>
          <p:spPr>
            <a:xfrm>
              <a:off x="5783800"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0" name="Google Shape;35510;p15"/>
            <p:cNvSpPr/>
            <p:nvPr/>
          </p:nvSpPr>
          <p:spPr>
            <a:xfrm>
              <a:off x="578610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1" name="Google Shape;35511;p15"/>
            <p:cNvSpPr/>
            <p:nvPr/>
          </p:nvSpPr>
          <p:spPr>
            <a:xfrm>
              <a:off x="5787600"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2" name="Google Shape;35512;p15"/>
            <p:cNvSpPr/>
            <p:nvPr/>
          </p:nvSpPr>
          <p:spPr>
            <a:xfrm>
              <a:off x="578912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3" name="Google Shape;35513;p15"/>
            <p:cNvSpPr/>
            <p:nvPr/>
          </p:nvSpPr>
          <p:spPr>
            <a:xfrm>
              <a:off x="579065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4" name="Google Shape;35514;p15"/>
            <p:cNvSpPr/>
            <p:nvPr/>
          </p:nvSpPr>
          <p:spPr>
            <a:xfrm>
              <a:off x="579217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5" name="Google Shape;35515;p15"/>
            <p:cNvSpPr/>
            <p:nvPr/>
          </p:nvSpPr>
          <p:spPr>
            <a:xfrm>
              <a:off x="5794450"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6" name="Google Shape;35516;p15"/>
            <p:cNvSpPr/>
            <p:nvPr/>
          </p:nvSpPr>
          <p:spPr>
            <a:xfrm>
              <a:off x="579597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7" name="Google Shape;35517;p15"/>
            <p:cNvSpPr/>
            <p:nvPr/>
          </p:nvSpPr>
          <p:spPr>
            <a:xfrm>
              <a:off x="5881075" y="460775"/>
              <a:ext cx="65375" cy="65375"/>
            </a:xfrm>
            <a:custGeom>
              <a:avLst/>
              <a:gdLst/>
              <a:ahLst/>
              <a:cxnLst/>
              <a:rect l="l" t="t" r="r" b="b"/>
              <a:pathLst>
                <a:path w="2615" h="2615" extrusionOk="0">
                  <a:moveTo>
                    <a:pt x="1308" y="1"/>
                  </a:moveTo>
                  <a:cubicBezTo>
                    <a:pt x="578" y="1"/>
                    <a:pt x="0" y="609"/>
                    <a:pt x="0" y="1308"/>
                  </a:cubicBezTo>
                  <a:cubicBezTo>
                    <a:pt x="0"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8" name="Google Shape;35518;p15"/>
            <p:cNvSpPr/>
            <p:nvPr/>
          </p:nvSpPr>
          <p:spPr>
            <a:xfrm>
              <a:off x="5882600" y="555775"/>
              <a:ext cx="61575" cy="61575"/>
            </a:xfrm>
            <a:custGeom>
              <a:avLst/>
              <a:gdLst/>
              <a:ahLst/>
              <a:cxnLst/>
              <a:rect l="l" t="t" r="r" b="b"/>
              <a:pathLst>
                <a:path w="2463" h="2463" extrusionOk="0">
                  <a:moveTo>
                    <a:pt x="1247" y="0"/>
                  </a:moveTo>
                  <a:cubicBezTo>
                    <a:pt x="547" y="0"/>
                    <a:pt x="0" y="547"/>
                    <a:pt x="0" y="1216"/>
                  </a:cubicBezTo>
                  <a:cubicBezTo>
                    <a:pt x="0" y="1915"/>
                    <a:pt x="547"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9" name="Google Shape;35519;p15"/>
            <p:cNvSpPr/>
            <p:nvPr/>
          </p:nvSpPr>
          <p:spPr>
            <a:xfrm>
              <a:off x="588412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0" name="Google Shape;35520;p15"/>
            <p:cNvSpPr/>
            <p:nvPr/>
          </p:nvSpPr>
          <p:spPr>
            <a:xfrm>
              <a:off x="5886400"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1" name="Google Shape;35521;p15"/>
            <p:cNvSpPr/>
            <p:nvPr/>
          </p:nvSpPr>
          <p:spPr>
            <a:xfrm>
              <a:off x="5887925" y="838450"/>
              <a:ext cx="51675" cy="51700"/>
            </a:xfrm>
            <a:custGeom>
              <a:avLst/>
              <a:gdLst/>
              <a:ahLst/>
              <a:cxnLst/>
              <a:rect l="l" t="t" r="r" b="b"/>
              <a:pathLst>
                <a:path w="2067"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2" name="Google Shape;35522;p15"/>
            <p:cNvSpPr/>
            <p:nvPr/>
          </p:nvSpPr>
          <p:spPr>
            <a:xfrm>
              <a:off x="5889425" y="932675"/>
              <a:ext cx="47900" cy="47900"/>
            </a:xfrm>
            <a:custGeom>
              <a:avLst/>
              <a:gdLst/>
              <a:ahLst/>
              <a:cxnLst/>
              <a:rect l="l" t="t" r="r" b="b"/>
              <a:pathLst>
                <a:path w="1916" h="1916" extrusionOk="0">
                  <a:moveTo>
                    <a:pt x="974" y="1"/>
                  </a:moveTo>
                  <a:cubicBezTo>
                    <a:pt x="426" y="1"/>
                    <a:pt x="1" y="426"/>
                    <a:pt x="1" y="973"/>
                  </a:cubicBezTo>
                  <a:cubicBezTo>
                    <a:pt x="1" y="1490"/>
                    <a:pt x="426"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3" name="Google Shape;35523;p15"/>
            <p:cNvSpPr/>
            <p:nvPr/>
          </p:nvSpPr>
          <p:spPr>
            <a:xfrm>
              <a:off x="5890950" y="1026900"/>
              <a:ext cx="44850" cy="44850"/>
            </a:xfrm>
            <a:custGeom>
              <a:avLst/>
              <a:gdLst/>
              <a:ahLst/>
              <a:cxnLst/>
              <a:rect l="l" t="t" r="r" b="b"/>
              <a:pathLst>
                <a:path w="1794"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4" name="Google Shape;35524;p15"/>
            <p:cNvSpPr/>
            <p:nvPr/>
          </p:nvSpPr>
          <p:spPr>
            <a:xfrm>
              <a:off x="5893225"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7" y="1672"/>
                    <a:pt x="1642" y="1308"/>
                    <a:pt x="1642" y="852"/>
                  </a:cubicBezTo>
                  <a:cubicBezTo>
                    <a:pt x="1642" y="365"/>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5" name="Google Shape;35525;p15"/>
            <p:cNvSpPr/>
            <p:nvPr/>
          </p:nvSpPr>
          <p:spPr>
            <a:xfrm>
              <a:off x="589475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0" y="1186"/>
                    <a:pt x="1520" y="761"/>
                  </a:cubicBezTo>
                  <a:cubicBezTo>
                    <a:pt x="1520"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6" name="Google Shape;35526;p15"/>
            <p:cNvSpPr/>
            <p:nvPr/>
          </p:nvSpPr>
          <p:spPr>
            <a:xfrm>
              <a:off x="5896275" y="1310350"/>
              <a:ext cx="34225" cy="34200"/>
            </a:xfrm>
            <a:custGeom>
              <a:avLst/>
              <a:gdLst/>
              <a:ahLst/>
              <a:cxnLst/>
              <a:rect l="l" t="t" r="r" b="b"/>
              <a:pathLst>
                <a:path w="1369" h="1368" extrusionOk="0">
                  <a:moveTo>
                    <a:pt x="700" y="0"/>
                  </a:moveTo>
                  <a:cubicBezTo>
                    <a:pt x="304" y="0"/>
                    <a:pt x="0" y="304"/>
                    <a:pt x="0" y="669"/>
                  </a:cubicBezTo>
                  <a:cubicBezTo>
                    <a:pt x="0" y="1064"/>
                    <a:pt x="304"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7" name="Google Shape;35527;p15"/>
            <p:cNvSpPr/>
            <p:nvPr/>
          </p:nvSpPr>
          <p:spPr>
            <a:xfrm>
              <a:off x="589780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6" y="942"/>
                    <a:pt x="1246" y="608"/>
                  </a:cubicBezTo>
                  <a:cubicBezTo>
                    <a:pt x="1246"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8" name="Google Shape;35528;p15"/>
            <p:cNvSpPr/>
            <p:nvPr/>
          </p:nvSpPr>
          <p:spPr>
            <a:xfrm>
              <a:off x="5900075" y="1498800"/>
              <a:ext cx="27375" cy="27375"/>
            </a:xfrm>
            <a:custGeom>
              <a:avLst/>
              <a:gdLst/>
              <a:ahLst/>
              <a:cxnLst/>
              <a:rect l="l" t="t" r="r" b="b"/>
              <a:pathLst>
                <a:path w="1095" h="1095" extrusionOk="0">
                  <a:moveTo>
                    <a:pt x="548" y="0"/>
                  </a:moveTo>
                  <a:cubicBezTo>
                    <a:pt x="244" y="0"/>
                    <a:pt x="0" y="243"/>
                    <a:pt x="0" y="547"/>
                  </a:cubicBezTo>
                  <a:cubicBezTo>
                    <a:pt x="0" y="851"/>
                    <a:pt x="244" y="1094"/>
                    <a:pt x="548" y="1094"/>
                  </a:cubicBezTo>
                  <a:cubicBezTo>
                    <a:pt x="851" y="1094"/>
                    <a:pt x="1095" y="851"/>
                    <a:pt x="1095" y="547"/>
                  </a:cubicBezTo>
                  <a:cubicBezTo>
                    <a:pt x="1095" y="243"/>
                    <a:pt x="85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9" name="Google Shape;35529;p15"/>
            <p:cNvSpPr/>
            <p:nvPr/>
          </p:nvSpPr>
          <p:spPr>
            <a:xfrm>
              <a:off x="5901600"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0" name="Google Shape;35530;p15"/>
            <p:cNvSpPr/>
            <p:nvPr/>
          </p:nvSpPr>
          <p:spPr>
            <a:xfrm>
              <a:off x="5903100" y="1687250"/>
              <a:ext cx="21325" cy="21300"/>
            </a:xfrm>
            <a:custGeom>
              <a:avLst/>
              <a:gdLst/>
              <a:ahLst/>
              <a:cxnLst/>
              <a:rect l="l" t="t" r="r" b="b"/>
              <a:pathLst>
                <a:path w="853" h="852" extrusionOk="0">
                  <a:moveTo>
                    <a:pt x="427" y="0"/>
                  </a:moveTo>
                  <a:cubicBezTo>
                    <a:pt x="183" y="0"/>
                    <a:pt x="1" y="183"/>
                    <a:pt x="1" y="426"/>
                  </a:cubicBezTo>
                  <a:cubicBezTo>
                    <a:pt x="1" y="639"/>
                    <a:pt x="183" y="851"/>
                    <a:pt x="427" y="851"/>
                  </a:cubicBezTo>
                  <a:cubicBezTo>
                    <a:pt x="639" y="851"/>
                    <a:pt x="852" y="639"/>
                    <a:pt x="852" y="426"/>
                  </a:cubicBezTo>
                  <a:cubicBezTo>
                    <a:pt x="852" y="183"/>
                    <a:pt x="639" y="0"/>
                    <a:pt x="4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1" name="Google Shape;35531;p15"/>
            <p:cNvSpPr/>
            <p:nvPr/>
          </p:nvSpPr>
          <p:spPr>
            <a:xfrm>
              <a:off x="5904625"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2" name="Google Shape;35532;p15"/>
            <p:cNvSpPr/>
            <p:nvPr/>
          </p:nvSpPr>
          <p:spPr>
            <a:xfrm>
              <a:off x="590615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6" y="578"/>
                    <a:pt x="578" y="456"/>
                    <a:pt x="578" y="304"/>
                  </a:cubicBezTo>
                  <a:cubicBezTo>
                    <a:pt x="578" y="122"/>
                    <a:pt x="456"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3" name="Google Shape;35533;p15"/>
            <p:cNvSpPr/>
            <p:nvPr/>
          </p:nvSpPr>
          <p:spPr>
            <a:xfrm>
              <a:off x="5908425"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4" name="Google Shape;35534;p15"/>
            <p:cNvSpPr/>
            <p:nvPr/>
          </p:nvSpPr>
          <p:spPr>
            <a:xfrm>
              <a:off x="5909950"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4" y="214"/>
                    <a:pt x="304" y="123"/>
                  </a:cubicBezTo>
                  <a:cubicBezTo>
                    <a:pt x="304"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5" name="Google Shape;35535;p15"/>
            <p:cNvSpPr/>
            <p:nvPr/>
          </p:nvSpPr>
          <p:spPr>
            <a:xfrm>
              <a:off x="599505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6" name="Google Shape;35536;p15"/>
            <p:cNvSpPr/>
            <p:nvPr/>
          </p:nvSpPr>
          <p:spPr>
            <a:xfrm>
              <a:off x="599657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7" name="Google Shape;35537;p15"/>
            <p:cNvSpPr/>
            <p:nvPr/>
          </p:nvSpPr>
          <p:spPr>
            <a:xfrm>
              <a:off x="5998100" y="650000"/>
              <a:ext cx="58525" cy="57775"/>
            </a:xfrm>
            <a:custGeom>
              <a:avLst/>
              <a:gdLst/>
              <a:ahLst/>
              <a:cxnLst/>
              <a:rect l="l" t="t" r="r" b="b"/>
              <a:pathLst>
                <a:path w="2341" h="2311" extrusionOk="0">
                  <a:moveTo>
                    <a:pt x="1186" y="0"/>
                  </a:moveTo>
                  <a:cubicBezTo>
                    <a:pt x="548" y="0"/>
                    <a:pt x="0" y="517"/>
                    <a:pt x="0" y="1155"/>
                  </a:cubicBezTo>
                  <a:cubicBezTo>
                    <a:pt x="0"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8" name="Google Shape;35538;p15"/>
            <p:cNvSpPr/>
            <p:nvPr/>
          </p:nvSpPr>
          <p:spPr>
            <a:xfrm>
              <a:off x="600037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9" name="Google Shape;35539;p15"/>
            <p:cNvSpPr/>
            <p:nvPr/>
          </p:nvSpPr>
          <p:spPr>
            <a:xfrm>
              <a:off x="600190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0" name="Google Shape;35540;p15"/>
            <p:cNvSpPr/>
            <p:nvPr/>
          </p:nvSpPr>
          <p:spPr>
            <a:xfrm>
              <a:off x="600342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1" name="Google Shape;35541;p15"/>
            <p:cNvSpPr/>
            <p:nvPr/>
          </p:nvSpPr>
          <p:spPr>
            <a:xfrm>
              <a:off x="6004925"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2" name="Google Shape;35542;p15"/>
            <p:cNvSpPr/>
            <p:nvPr/>
          </p:nvSpPr>
          <p:spPr>
            <a:xfrm>
              <a:off x="600722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3" name="Google Shape;35543;p15"/>
            <p:cNvSpPr/>
            <p:nvPr/>
          </p:nvSpPr>
          <p:spPr>
            <a:xfrm>
              <a:off x="6008725"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4" name="Google Shape;35544;p15"/>
            <p:cNvSpPr/>
            <p:nvPr/>
          </p:nvSpPr>
          <p:spPr>
            <a:xfrm>
              <a:off x="601025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5" name="Google Shape;35545;p15"/>
            <p:cNvSpPr/>
            <p:nvPr/>
          </p:nvSpPr>
          <p:spPr>
            <a:xfrm>
              <a:off x="6011775"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6" name="Google Shape;35546;p15"/>
            <p:cNvSpPr/>
            <p:nvPr/>
          </p:nvSpPr>
          <p:spPr>
            <a:xfrm>
              <a:off x="6014050"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7" name="Google Shape;35547;p15"/>
            <p:cNvSpPr/>
            <p:nvPr/>
          </p:nvSpPr>
          <p:spPr>
            <a:xfrm>
              <a:off x="6015575"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8" name="Google Shape;35548;p15"/>
            <p:cNvSpPr/>
            <p:nvPr/>
          </p:nvSpPr>
          <p:spPr>
            <a:xfrm>
              <a:off x="601710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9" name="Google Shape;35549;p15"/>
            <p:cNvSpPr/>
            <p:nvPr/>
          </p:nvSpPr>
          <p:spPr>
            <a:xfrm>
              <a:off x="601862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0" name="Google Shape;35550;p15"/>
            <p:cNvSpPr/>
            <p:nvPr/>
          </p:nvSpPr>
          <p:spPr>
            <a:xfrm>
              <a:off x="602012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1" name="Google Shape;35551;p15"/>
            <p:cNvSpPr/>
            <p:nvPr/>
          </p:nvSpPr>
          <p:spPr>
            <a:xfrm>
              <a:off x="602242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2" name="Google Shape;35552;p15"/>
            <p:cNvSpPr/>
            <p:nvPr/>
          </p:nvSpPr>
          <p:spPr>
            <a:xfrm>
              <a:off x="6023925"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3" name="Google Shape;35553;p15"/>
            <p:cNvSpPr/>
            <p:nvPr/>
          </p:nvSpPr>
          <p:spPr>
            <a:xfrm>
              <a:off x="610905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4" name="Google Shape;35554;p15"/>
            <p:cNvSpPr/>
            <p:nvPr/>
          </p:nvSpPr>
          <p:spPr>
            <a:xfrm>
              <a:off x="6110550" y="555775"/>
              <a:ext cx="61600" cy="61575"/>
            </a:xfrm>
            <a:custGeom>
              <a:avLst/>
              <a:gdLst/>
              <a:ahLst/>
              <a:cxnLst/>
              <a:rect l="l" t="t" r="r" b="b"/>
              <a:pathLst>
                <a:path w="2464"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5" name="Google Shape;35555;p15"/>
            <p:cNvSpPr/>
            <p:nvPr/>
          </p:nvSpPr>
          <p:spPr>
            <a:xfrm>
              <a:off x="611207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6" name="Google Shape;35556;p15"/>
            <p:cNvSpPr/>
            <p:nvPr/>
          </p:nvSpPr>
          <p:spPr>
            <a:xfrm>
              <a:off x="6114350"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7" name="Google Shape;35557;p15"/>
            <p:cNvSpPr/>
            <p:nvPr/>
          </p:nvSpPr>
          <p:spPr>
            <a:xfrm>
              <a:off x="611587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8" name="Google Shape;35558;p15"/>
            <p:cNvSpPr/>
            <p:nvPr/>
          </p:nvSpPr>
          <p:spPr>
            <a:xfrm>
              <a:off x="611740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9" name="Google Shape;35559;p15"/>
            <p:cNvSpPr/>
            <p:nvPr/>
          </p:nvSpPr>
          <p:spPr>
            <a:xfrm>
              <a:off x="6118925"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0" name="Google Shape;35560;p15"/>
            <p:cNvSpPr/>
            <p:nvPr/>
          </p:nvSpPr>
          <p:spPr>
            <a:xfrm>
              <a:off x="6121200" y="1121125"/>
              <a:ext cx="41050" cy="41825"/>
            </a:xfrm>
            <a:custGeom>
              <a:avLst/>
              <a:gdLst/>
              <a:ahLst/>
              <a:cxnLst/>
              <a:rect l="l" t="t" r="r" b="b"/>
              <a:pathLst>
                <a:path w="1642"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1" name="Google Shape;35561;p15"/>
            <p:cNvSpPr/>
            <p:nvPr/>
          </p:nvSpPr>
          <p:spPr>
            <a:xfrm>
              <a:off x="6122725"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2" name="Google Shape;35562;p15"/>
            <p:cNvSpPr/>
            <p:nvPr/>
          </p:nvSpPr>
          <p:spPr>
            <a:xfrm>
              <a:off x="6124250"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3" name="Google Shape;35563;p15"/>
            <p:cNvSpPr/>
            <p:nvPr/>
          </p:nvSpPr>
          <p:spPr>
            <a:xfrm>
              <a:off x="6125750"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4" name="Google Shape;35564;p15"/>
            <p:cNvSpPr/>
            <p:nvPr/>
          </p:nvSpPr>
          <p:spPr>
            <a:xfrm>
              <a:off x="612805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5" name="Google Shape;35565;p15"/>
            <p:cNvSpPr/>
            <p:nvPr/>
          </p:nvSpPr>
          <p:spPr>
            <a:xfrm>
              <a:off x="6129550"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6" name="Google Shape;35566;p15"/>
            <p:cNvSpPr/>
            <p:nvPr/>
          </p:nvSpPr>
          <p:spPr>
            <a:xfrm>
              <a:off x="613107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7" name="Google Shape;35567;p15"/>
            <p:cNvSpPr/>
            <p:nvPr/>
          </p:nvSpPr>
          <p:spPr>
            <a:xfrm>
              <a:off x="613260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8" name="Google Shape;35568;p15"/>
            <p:cNvSpPr/>
            <p:nvPr/>
          </p:nvSpPr>
          <p:spPr>
            <a:xfrm>
              <a:off x="613412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9" name="Google Shape;35569;p15"/>
            <p:cNvSpPr/>
            <p:nvPr/>
          </p:nvSpPr>
          <p:spPr>
            <a:xfrm>
              <a:off x="6136400"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0" name="Google Shape;35570;p15"/>
            <p:cNvSpPr/>
            <p:nvPr/>
          </p:nvSpPr>
          <p:spPr>
            <a:xfrm>
              <a:off x="613792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1" name="Google Shape;35571;p15"/>
            <p:cNvSpPr/>
            <p:nvPr/>
          </p:nvSpPr>
          <p:spPr>
            <a:xfrm>
              <a:off x="622302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2" name="Google Shape;35572;p15"/>
            <p:cNvSpPr/>
            <p:nvPr/>
          </p:nvSpPr>
          <p:spPr>
            <a:xfrm>
              <a:off x="6224550" y="555775"/>
              <a:ext cx="61575" cy="61575"/>
            </a:xfrm>
            <a:custGeom>
              <a:avLst/>
              <a:gdLst/>
              <a:ahLst/>
              <a:cxnLst/>
              <a:rect l="l" t="t" r="r" b="b"/>
              <a:pathLst>
                <a:path w="2463" h="2463" extrusionOk="0">
                  <a:moveTo>
                    <a:pt x="1247" y="0"/>
                  </a:moveTo>
                  <a:cubicBezTo>
                    <a:pt x="547" y="0"/>
                    <a:pt x="0" y="547"/>
                    <a:pt x="0" y="1216"/>
                  </a:cubicBezTo>
                  <a:cubicBezTo>
                    <a:pt x="0" y="1915"/>
                    <a:pt x="547"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3" name="Google Shape;35573;p15"/>
            <p:cNvSpPr/>
            <p:nvPr/>
          </p:nvSpPr>
          <p:spPr>
            <a:xfrm>
              <a:off x="622607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4" name="Google Shape;35574;p15"/>
            <p:cNvSpPr/>
            <p:nvPr/>
          </p:nvSpPr>
          <p:spPr>
            <a:xfrm>
              <a:off x="6228350"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5" name="Google Shape;35575;p15"/>
            <p:cNvSpPr/>
            <p:nvPr/>
          </p:nvSpPr>
          <p:spPr>
            <a:xfrm>
              <a:off x="622987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6" name="Google Shape;35576;p15"/>
            <p:cNvSpPr/>
            <p:nvPr/>
          </p:nvSpPr>
          <p:spPr>
            <a:xfrm>
              <a:off x="6231375" y="932675"/>
              <a:ext cx="47900" cy="47900"/>
            </a:xfrm>
            <a:custGeom>
              <a:avLst/>
              <a:gdLst/>
              <a:ahLst/>
              <a:cxnLst/>
              <a:rect l="l" t="t" r="r" b="b"/>
              <a:pathLst>
                <a:path w="1916" h="1916" extrusionOk="0">
                  <a:moveTo>
                    <a:pt x="974" y="1"/>
                  </a:moveTo>
                  <a:cubicBezTo>
                    <a:pt x="426" y="1"/>
                    <a:pt x="1" y="426"/>
                    <a:pt x="1" y="973"/>
                  </a:cubicBezTo>
                  <a:cubicBezTo>
                    <a:pt x="1" y="1490"/>
                    <a:pt x="426"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7" name="Google Shape;35577;p15"/>
            <p:cNvSpPr/>
            <p:nvPr/>
          </p:nvSpPr>
          <p:spPr>
            <a:xfrm>
              <a:off x="623290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8" name="Google Shape;35578;p15"/>
            <p:cNvSpPr/>
            <p:nvPr/>
          </p:nvSpPr>
          <p:spPr>
            <a:xfrm>
              <a:off x="6235175"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8" y="1672"/>
                    <a:pt x="1642" y="1308"/>
                    <a:pt x="1642" y="852"/>
                  </a:cubicBezTo>
                  <a:cubicBezTo>
                    <a:pt x="1642" y="365"/>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9" name="Google Shape;35579;p15"/>
            <p:cNvSpPr/>
            <p:nvPr/>
          </p:nvSpPr>
          <p:spPr>
            <a:xfrm>
              <a:off x="623670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0" y="1186"/>
                    <a:pt x="1520" y="761"/>
                  </a:cubicBezTo>
                  <a:cubicBezTo>
                    <a:pt x="1520"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0" name="Google Shape;35580;p15"/>
            <p:cNvSpPr/>
            <p:nvPr/>
          </p:nvSpPr>
          <p:spPr>
            <a:xfrm>
              <a:off x="6238225" y="1310350"/>
              <a:ext cx="34225" cy="34200"/>
            </a:xfrm>
            <a:custGeom>
              <a:avLst/>
              <a:gdLst/>
              <a:ahLst/>
              <a:cxnLst/>
              <a:rect l="l" t="t" r="r" b="b"/>
              <a:pathLst>
                <a:path w="1369" h="1368" extrusionOk="0">
                  <a:moveTo>
                    <a:pt x="700" y="0"/>
                  </a:moveTo>
                  <a:cubicBezTo>
                    <a:pt x="304" y="0"/>
                    <a:pt x="0" y="304"/>
                    <a:pt x="0" y="669"/>
                  </a:cubicBezTo>
                  <a:cubicBezTo>
                    <a:pt x="0" y="1064"/>
                    <a:pt x="304"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1" name="Google Shape;35581;p15"/>
            <p:cNvSpPr/>
            <p:nvPr/>
          </p:nvSpPr>
          <p:spPr>
            <a:xfrm>
              <a:off x="623975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6" y="942"/>
                    <a:pt x="1246" y="608"/>
                  </a:cubicBezTo>
                  <a:cubicBezTo>
                    <a:pt x="1246"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2" name="Google Shape;35582;p15"/>
            <p:cNvSpPr/>
            <p:nvPr/>
          </p:nvSpPr>
          <p:spPr>
            <a:xfrm>
              <a:off x="6242025" y="1498800"/>
              <a:ext cx="27375" cy="27375"/>
            </a:xfrm>
            <a:custGeom>
              <a:avLst/>
              <a:gdLst/>
              <a:ahLst/>
              <a:cxnLst/>
              <a:rect l="l" t="t" r="r" b="b"/>
              <a:pathLst>
                <a:path w="1095" h="1095" extrusionOk="0">
                  <a:moveTo>
                    <a:pt x="548" y="0"/>
                  </a:moveTo>
                  <a:cubicBezTo>
                    <a:pt x="244" y="0"/>
                    <a:pt x="0" y="243"/>
                    <a:pt x="0" y="547"/>
                  </a:cubicBezTo>
                  <a:cubicBezTo>
                    <a:pt x="0"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3" name="Google Shape;35583;p15"/>
            <p:cNvSpPr/>
            <p:nvPr/>
          </p:nvSpPr>
          <p:spPr>
            <a:xfrm>
              <a:off x="6243550"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4" name="Google Shape;35584;p15"/>
            <p:cNvSpPr/>
            <p:nvPr/>
          </p:nvSpPr>
          <p:spPr>
            <a:xfrm>
              <a:off x="6245075" y="1687250"/>
              <a:ext cx="21300" cy="21300"/>
            </a:xfrm>
            <a:custGeom>
              <a:avLst/>
              <a:gdLst/>
              <a:ahLst/>
              <a:cxnLst/>
              <a:rect l="l" t="t" r="r" b="b"/>
              <a:pathLst>
                <a:path w="852" h="852" extrusionOk="0">
                  <a:moveTo>
                    <a:pt x="426" y="0"/>
                  </a:moveTo>
                  <a:cubicBezTo>
                    <a:pt x="182" y="0"/>
                    <a:pt x="0" y="183"/>
                    <a:pt x="0" y="426"/>
                  </a:cubicBezTo>
                  <a:cubicBezTo>
                    <a:pt x="0" y="639"/>
                    <a:pt x="182"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5" name="Google Shape;35585;p15"/>
            <p:cNvSpPr/>
            <p:nvPr/>
          </p:nvSpPr>
          <p:spPr>
            <a:xfrm>
              <a:off x="6246575"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6" name="Google Shape;35586;p15"/>
            <p:cNvSpPr/>
            <p:nvPr/>
          </p:nvSpPr>
          <p:spPr>
            <a:xfrm>
              <a:off x="624810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7" name="Google Shape;35587;p15"/>
            <p:cNvSpPr/>
            <p:nvPr/>
          </p:nvSpPr>
          <p:spPr>
            <a:xfrm>
              <a:off x="6250375"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8" name="Google Shape;35588;p15"/>
            <p:cNvSpPr/>
            <p:nvPr/>
          </p:nvSpPr>
          <p:spPr>
            <a:xfrm>
              <a:off x="6251900"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9" name="Google Shape;35589;p15"/>
            <p:cNvSpPr/>
            <p:nvPr/>
          </p:nvSpPr>
          <p:spPr>
            <a:xfrm>
              <a:off x="6337000"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0" name="Google Shape;35590;p15"/>
            <p:cNvSpPr/>
            <p:nvPr/>
          </p:nvSpPr>
          <p:spPr>
            <a:xfrm>
              <a:off x="633852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1" name="Google Shape;35591;p15"/>
            <p:cNvSpPr/>
            <p:nvPr/>
          </p:nvSpPr>
          <p:spPr>
            <a:xfrm>
              <a:off x="6340050" y="650000"/>
              <a:ext cx="58525" cy="57775"/>
            </a:xfrm>
            <a:custGeom>
              <a:avLst/>
              <a:gdLst/>
              <a:ahLst/>
              <a:cxnLst/>
              <a:rect l="l" t="t" r="r" b="b"/>
              <a:pathLst>
                <a:path w="2341" h="2311" extrusionOk="0">
                  <a:moveTo>
                    <a:pt x="1186" y="0"/>
                  </a:moveTo>
                  <a:cubicBezTo>
                    <a:pt x="548" y="0"/>
                    <a:pt x="0" y="517"/>
                    <a:pt x="0" y="1155"/>
                  </a:cubicBezTo>
                  <a:cubicBezTo>
                    <a:pt x="0"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2" name="Google Shape;35592;p15"/>
            <p:cNvSpPr/>
            <p:nvPr/>
          </p:nvSpPr>
          <p:spPr>
            <a:xfrm>
              <a:off x="634232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3" name="Google Shape;35593;p15"/>
            <p:cNvSpPr/>
            <p:nvPr/>
          </p:nvSpPr>
          <p:spPr>
            <a:xfrm>
              <a:off x="6343850"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4" name="Google Shape;35594;p15"/>
            <p:cNvSpPr/>
            <p:nvPr/>
          </p:nvSpPr>
          <p:spPr>
            <a:xfrm>
              <a:off x="634537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5" name="Google Shape;35595;p15"/>
            <p:cNvSpPr/>
            <p:nvPr/>
          </p:nvSpPr>
          <p:spPr>
            <a:xfrm>
              <a:off x="634690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3" y="1399"/>
                    <a:pt x="1793" y="912"/>
                  </a:cubicBezTo>
                  <a:cubicBezTo>
                    <a:pt x="1793"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6" name="Google Shape;35596;p15"/>
            <p:cNvSpPr/>
            <p:nvPr/>
          </p:nvSpPr>
          <p:spPr>
            <a:xfrm>
              <a:off x="634917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7" name="Google Shape;35597;p15"/>
            <p:cNvSpPr/>
            <p:nvPr/>
          </p:nvSpPr>
          <p:spPr>
            <a:xfrm>
              <a:off x="6350700" y="1215350"/>
              <a:ext cx="38000" cy="38025"/>
            </a:xfrm>
            <a:custGeom>
              <a:avLst/>
              <a:gdLst/>
              <a:ahLst/>
              <a:cxnLst/>
              <a:rect l="l" t="t" r="r" b="b"/>
              <a:pathLst>
                <a:path w="1520" h="1521" extrusionOk="0">
                  <a:moveTo>
                    <a:pt x="760" y="1"/>
                  </a:moveTo>
                  <a:cubicBezTo>
                    <a:pt x="334" y="1"/>
                    <a:pt x="0" y="365"/>
                    <a:pt x="0" y="761"/>
                  </a:cubicBezTo>
                  <a:cubicBezTo>
                    <a:pt x="0" y="1186"/>
                    <a:pt x="334" y="1520"/>
                    <a:pt x="760" y="1520"/>
                  </a:cubicBezTo>
                  <a:cubicBezTo>
                    <a:pt x="1185" y="1520"/>
                    <a:pt x="1520" y="1186"/>
                    <a:pt x="1520" y="761"/>
                  </a:cubicBezTo>
                  <a:cubicBezTo>
                    <a:pt x="1520" y="36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8" name="Google Shape;35598;p15"/>
            <p:cNvSpPr/>
            <p:nvPr/>
          </p:nvSpPr>
          <p:spPr>
            <a:xfrm>
              <a:off x="635220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9" name="Google Shape;35599;p15"/>
            <p:cNvSpPr/>
            <p:nvPr/>
          </p:nvSpPr>
          <p:spPr>
            <a:xfrm>
              <a:off x="6353725"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0" name="Google Shape;35600;p15"/>
            <p:cNvSpPr/>
            <p:nvPr/>
          </p:nvSpPr>
          <p:spPr>
            <a:xfrm>
              <a:off x="6356000"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1" name="Google Shape;35601;p15"/>
            <p:cNvSpPr/>
            <p:nvPr/>
          </p:nvSpPr>
          <p:spPr>
            <a:xfrm>
              <a:off x="6357525"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2" name="Google Shape;35602;p15"/>
            <p:cNvSpPr/>
            <p:nvPr/>
          </p:nvSpPr>
          <p:spPr>
            <a:xfrm>
              <a:off x="635905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3" name="Google Shape;35603;p15"/>
            <p:cNvSpPr/>
            <p:nvPr/>
          </p:nvSpPr>
          <p:spPr>
            <a:xfrm>
              <a:off x="636057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4" name="Google Shape;35604;p15"/>
            <p:cNvSpPr/>
            <p:nvPr/>
          </p:nvSpPr>
          <p:spPr>
            <a:xfrm>
              <a:off x="6362075"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5" name="Google Shape;35605;p15"/>
            <p:cNvSpPr/>
            <p:nvPr/>
          </p:nvSpPr>
          <p:spPr>
            <a:xfrm>
              <a:off x="636437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6" name="Google Shape;35606;p15"/>
            <p:cNvSpPr/>
            <p:nvPr/>
          </p:nvSpPr>
          <p:spPr>
            <a:xfrm>
              <a:off x="6365875"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7" name="Google Shape;35607;p15"/>
            <p:cNvSpPr/>
            <p:nvPr/>
          </p:nvSpPr>
          <p:spPr>
            <a:xfrm>
              <a:off x="645100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8" name="Google Shape;35608;p15"/>
            <p:cNvSpPr/>
            <p:nvPr/>
          </p:nvSpPr>
          <p:spPr>
            <a:xfrm>
              <a:off x="6452525"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9" name="Google Shape;35609;p15"/>
            <p:cNvSpPr/>
            <p:nvPr/>
          </p:nvSpPr>
          <p:spPr>
            <a:xfrm>
              <a:off x="645402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0" name="Google Shape;35610;p15"/>
            <p:cNvSpPr/>
            <p:nvPr/>
          </p:nvSpPr>
          <p:spPr>
            <a:xfrm>
              <a:off x="6456325"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1" name="Google Shape;35611;p15"/>
            <p:cNvSpPr/>
            <p:nvPr/>
          </p:nvSpPr>
          <p:spPr>
            <a:xfrm>
              <a:off x="645782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2" name="Google Shape;35612;p15"/>
            <p:cNvSpPr/>
            <p:nvPr/>
          </p:nvSpPr>
          <p:spPr>
            <a:xfrm>
              <a:off x="645935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3" name="Google Shape;35613;p15"/>
            <p:cNvSpPr/>
            <p:nvPr/>
          </p:nvSpPr>
          <p:spPr>
            <a:xfrm>
              <a:off x="6460875" y="1026900"/>
              <a:ext cx="44850" cy="44850"/>
            </a:xfrm>
            <a:custGeom>
              <a:avLst/>
              <a:gdLst/>
              <a:ahLst/>
              <a:cxnLst/>
              <a:rect l="l" t="t" r="r" b="b"/>
              <a:pathLst>
                <a:path w="1794" h="1794" extrusionOk="0">
                  <a:moveTo>
                    <a:pt x="912" y="1"/>
                  </a:moveTo>
                  <a:cubicBezTo>
                    <a:pt x="396" y="1"/>
                    <a:pt x="0" y="396"/>
                    <a:pt x="0" y="912"/>
                  </a:cubicBezTo>
                  <a:cubicBezTo>
                    <a:pt x="0"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4" name="Google Shape;35614;p15"/>
            <p:cNvSpPr/>
            <p:nvPr/>
          </p:nvSpPr>
          <p:spPr>
            <a:xfrm>
              <a:off x="6463150" y="1121125"/>
              <a:ext cx="41050" cy="41825"/>
            </a:xfrm>
            <a:custGeom>
              <a:avLst/>
              <a:gdLst/>
              <a:ahLst/>
              <a:cxnLst/>
              <a:rect l="l" t="t" r="r" b="b"/>
              <a:pathLst>
                <a:path w="1642"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5" name="Google Shape;35615;p15"/>
            <p:cNvSpPr/>
            <p:nvPr/>
          </p:nvSpPr>
          <p:spPr>
            <a:xfrm>
              <a:off x="6464675"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6" name="Google Shape;35616;p15"/>
            <p:cNvSpPr/>
            <p:nvPr/>
          </p:nvSpPr>
          <p:spPr>
            <a:xfrm>
              <a:off x="6466200"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7" name="Google Shape;35617;p15"/>
            <p:cNvSpPr/>
            <p:nvPr/>
          </p:nvSpPr>
          <p:spPr>
            <a:xfrm>
              <a:off x="6467700" y="1404575"/>
              <a:ext cx="31200" cy="31175"/>
            </a:xfrm>
            <a:custGeom>
              <a:avLst/>
              <a:gdLst/>
              <a:ahLst/>
              <a:cxnLst/>
              <a:rect l="l" t="t" r="r" b="b"/>
              <a:pathLst>
                <a:path w="1248" h="1247" extrusionOk="0">
                  <a:moveTo>
                    <a:pt x="639" y="0"/>
                  </a:moveTo>
                  <a:cubicBezTo>
                    <a:pt x="275" y="0"/>
                    <a:pt x="1" y="274"/>
                    <a:pt x="1" y="608"/>
                  </a:cubicBezTo>
                  <a:cubicBezTo>
                    <a:pt x="1" y="942"/>
                    <a:pt x="275" y="1246"/>
                    <a:pt x="639" y="1246"/>
                  </a:cubicBezTo>
                  <a:cubicBezTo>
                    <a:pt x="974" y="1246"/>
                    <a:pt x="1247" y="942"/>
                    <a:pt x="1247" y="60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8" name="Google Shape;35618;p15"/>
            <p:cNvSpPr/>
            <p:nvPr/>
          </p:nvSpPr>
          <p:spPr>
            <a:xfrm>
              <a:off x="647000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9" name="Google Shape;35619;p15"/>
            <p:cNvSpPr/>
            <p:nvPr/>
          </p:nvSpPr>
          <p:spPr>
            <a:xfrm>
              <a:off x="6471500"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0" name="Google Shape;35620;p15"/>
            <p:cNvSpPr/>
            <p:nvPr/>
          </p:nvSpPr>
          <p:spPr>
            <a:xfrm>
              <a:off x="647302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1" name="Google Shape;35621;p15"/>
            <p:cNvSpPr/>
            <p:nvPr/>
          </p:nvSpPr>
          <p:spPr>
            <a:xfrm>
              <a:off x="6474550"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2" name="Google Shape;35622;p15"/>
            <p:cNvSpPr/>
            <p:nvPr/>
          </p:nvSpPr>
          <p:spPr>
            <a:xfrm>
              <a:off x="647607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3" name="Google Shape;35623;p15"/>
            <p:cNvSpPr/>
            <p:nvPr/>
          </p:nvSpPr>
          <p:spPr>
            <a:xfrm>
              <a:off x="6478350"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4" name="Google Shape;35624;p15"/>
            <p:cNvSpPr/>
            <p:nvPr/>
          </p:nvSpPr>
          <p:spPr>
            <a:xfrm>
              <a:off x="647987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5" name="Google Shape;35625;p15"/>
            <p:cNvSpPr/>
            <p:nvPr/>
          </p:nvSpPr>
          <p:spPr>
            <a:xfrm>
              <a:off x="656497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6" name="Google Shape;35626;p15"/>
            <p:cNvSpPr/>
            <p:nvPr/>
          </p:nvSpPr>
          <p:spPr>
            <a:xfrm>
              <a:off x="6566500" y="555775"/>
              <a:ext cx="61575" cy="61575"/>
            </a:xfrm>
            <a:custGeom>
              <a:avLst/>
              <a:gdLst/>
              <a:ahLst/>
              <a:cxnLst/>
              <a:rect l="l" t="t" r="r" b="b"/>
              <a:pathLst>
                <a:path w="2463" h="2463" extrusionOk="0">
                  <a:moveTo>
                    <a:pt x="1247" y="0"/>
                  </a:moveTo>
                  <a:cubicBezTo>
                    <a:pt x="548" y="0"/>
                    <a:pt x="0" y="547"/>
                    <a:pt x="0" y="1216"/>
                  </a:cubicBezTo>
                  <a:cubicBezTo>
                    <a:pt x="0" y="1915"/>
                    <a:pt x="548" y="2462"/>
                    <a:pt x="1247" y="2462"/>
                  </a:cubicBezTo>
                  <a:cubicBezTo>
                    <a:pt x="1915" y="2462"/>
                    <a:pt x="2462" y="1915"/>
                    <a:pt x="2462" y="1216"/>
                  </a:cubicBezTo>
                  <a:cubicBezTo>
                    <a:pt x="2462"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7" name="Google Shape;35627;p15"/>
            <p:cNvSpPr/>
            <p:nvPr/>
          </p:nvSpPr>
          <p:spPr>
            <a:xfrm>
              <a:off x="656802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8" name="Google Shape;35628;p15"/>
            <p:cNvSpPr/>
            <p:nvPr/>
          </p:nvSpPr>
          <p:spPr>
            <a:xfrm>
              <a:off x="6570300"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9" name="Google Shape;35629;p15"/>
            <p:cNvSpPr/>
            <p:nvPr/>
          </p:nvSpPr>
          <p:spPr>
            <a:xfrm>
              <a:off x="657182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0" name="Google Shape;35630;p15"/>
            <p:cNvSpPr/>
            <p:nvPr/>
          </p:nvSpPr>
          <p:spPr>
            <a:xfrm>
              <a:off x="6573325" y="932675"/>
              <a:ext cx="47900" cy="47900"/>
            </a:xfrm>
            <a:custGeom>
              <a:avLst/>
              <a:gdLst/>
              <a:ahLst/>
              <a:cxnLst/>
              <a:rect l="l" t="t" r="r" b="b"/>
              <a:pathLst>
                <a:path w="1916" h="1916" extrusionOk="0">
                  <a:moveTo>
                    <a:pt x="974" y="1"/>
                  </a:moveTo>
                  <a:cubicBezTo>
                    <a:pt x="427" y="1"/>
                    <a:pt x="1" y="426"/>
                    <a:pt x="1" y="973"/>
                  </a:cubicBezTo>
                  <a:cubicBezTo>
                    <a:pt x="1" y="1490"/>
                    <a:pt x="427" y="1915"/>
                    <a:pt x="974" y="1915"/>
                  </a:cubicBezTo>
                  <a:cubicBezTo>
                    <a:pt x="1490" y="1915"/>
                    <a:pt x="1916" y="1490"/>
                    <a:pt x="1916" y="973"/>
                  </a:cubicBezTo>
                  <a:cubicBezTo>
                    <a:pt x="1916" y="426"/>
                    <a:pt x="1490"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1" name="Google Shape;35631;p15"/>
            <p:cNvSpPr/>
            <p:nvPr/>
          </p:nvSpPr>
          <p:spPr>
            <a:xfrm>
              <a:off x="657485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2" name="Google Shape;35632;p15"/>
            <p:cNvSpPr/>
            <p:nvPr/>
          </p:nvSpPr>
          <p:spPr>
            <a:xfrm>
              <a:off x="6577125" y="1121125"/>
              <a:ext cx="41075" cy="41825"/>
            </a:xfrm>
            <a:custGeom>
              <a:avLst/>
              <a:gdLst/>
              <a:ahLst/>
              <a:cxnLst/>
              <a:rect l="l" t="t" r="r" b="b"/>
              <a:pathLst>
                <a:path w="1643" h="1673" extrusionOk="0">
                  <a:moveTo>
                    <a:pt x="822" y="1"/>
                  </a:moveTo>
                  <a:cubicBezTo>
                    <a:pt x="366" y="1"/>
                    <a:pt x="1" y="365"/>
                    <a:pt x="1" y="852"/>
                  </a:cubicBezTo>
                  <a:cubicBezTo>
                    <a:pt x="1" y="1308"/>
                    <a:pt x="366" y="1672"/>
                    <a:pt x="822" y="1672"/>
                  </a:cubicBezTo>
                  <a:cubicBezTo>
                    <a:pt x="1278" y="1672"/>
                    <a:pt x="1642" y="1308"/>
                    <a:pt x="1642" y="852"/>
                  </a:cubicBezTo>
                  <a:cubicBezTo>
                    <a:pt x="1642" y="365"/>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3" name="Google Shape;35633;p15"/>
            <p:cNvSpPr/>
            <p:nvPr/>
          </p:nvSpPr>
          <p:spPr>
            <a:xfrm>
              <a:off x="657865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4" name="Google Shape;35634;p15"/>
            <p:cNvSpPr/>
            <p:nvPr/>
          </p:nvSpPr>
          <p:spPr>
            <a:xfrm>
              <a:off x="658017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5" name="Google Shape;35635;p15"/>
            <p:cNvSpPr/>
            <p:nvPr/>
          </p:nvSpPr>
          <p:spPr>
            <a:xfrm>
              <a:off x="658170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6" name="Google Shape;35636;p15"/>
            <p:cNvSpPr/>
            <p:nvPr/>
          </p:nvSpPr>
          <p:spPr>
            <a:xfrm>
              <a:off x="658397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7" name="Google Shape;35637;p15"/>
            <p:cNvSpPr/>
            <p:nvPr/>
          </p:nvSpPr>
          <p:spPr>
            <a:xfrm>
              <a:off x="6585500" y="1593025"/>
              <a:ext cx="24325" cy="24325"/>
            </a:xfrm>
            <a:custGeom>
              <a:avLst/>
              <a:gdLst/>
              <a:ahLst/>
              <a:cxnLst/>
              <a:rect l="l" t="t" r="r" b="b"/>
              <a:pathLst>
                <a:path w="973"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8" name="Google Shape;35638;p15"/>
            <p:cNvSpPr/>
            <p:nvPr/>
          </p:nvSpPr>
          <p:spPr>
            <a:xfrm>
              <a:off x="6587025" y="1687250"/>
              <a:ext cx="21300" cy="21300"/>
            </a:xfrm>
            <a:custGeom>
              <a:avLst/>
              <a:gdLst/>
              <a:ahLst/>
              <a:cxnLst/>
              <a:rect l="l" t="t" r="r" b="b"/>
              <a:pathLst>
                <a:path w="852" h="852" extrusionOk="0">
                  <a:moveTo>
                    <a:pt x="426" y="0"/>
                  </a:moveTo>
                  <a:cubicBezTo>
                    <a:pt x="182" y="0"/>
                    <a:pt x="0" y="183"/>
                    <a:pt x="0" y="426"/>
                  </a:cubicBezTo>
                  <a:cubicBezTo>
                    <a:pt x="0" y="639"/>
                    <a:pt x="182"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9" name="Google Shape;35639;p15"/>
            <p:cNvSpPr/>
            <p:nvPr/>
          </p:nvSpPr>
          <p:spPr>
            <a:xfrm>
              <a:off x="6588525" y="1781475"/>
              <a:ext cx="17500" cy="17500"/>
            </a:xfrm>
            <a:custGeom>
              <a:avLst/>
              <a:gdLst/>
              <a:ahLst/>
              <a:cxnLst/>
              <a:rect l="l" t="t" r="r" b="b"/>
              <a:pathLst>
                <a:path w="700"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0" name="Google Shape;35640;p15"/>
            <p:cNvSpPr/>
            <p:nvPr/>
          </p:nvSpPr>
          <p:spPr>
            <a:xfrm>
              <a:off x="659005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1" name="Google Shape;35641;p15"/>
            <p:cNvSpPr/>
            <p:nvPr/>
          </p:nvSpPr>
          <p:spPr>
            <a:xfrm>
              <a:off x="6592325"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2" name="Google Shape;35642;p15"/>
            <p:cNvSpPr/>
            <p:nvPr/>
          </p:nvSpPr>
          <p:spPr>
            <a:xfrm>
              <a:off x="6593850" y="2064900"/>
              <a:ext cx="7625" cy="6875"/>
            </a:xfrm>
            <a:custGeom>
              <a:avLst/>
              <a:gdLst/>
              <a:ahLst/>
              <a:cxnLst/>
              <a:rect l="l" t="t" r="r" b="b"/>
              <a:pathLst>
                <a:path w="305" h="275" extrusionOk="0">
                  <a:moveTo>
                    <a:pt x="153" y="1"/>
                  </a:moveTo>
                  <a:cubicBezTo>
                    <a:pt x="61" y="1"/>
                    <a:pt x="1" y="62"/>
                    <a:pt x="1" y="123"/>
                  </a:cubicBezTo>
                  <a:cubicBezTo>
                    <a:pt x="1" y="214"/>
                    <a:pt x="61" y="274"/>
                    <a:pt x="153" y="274"/>
                  </a:cubicBezTo>
                  <a:cubicBezTo>
                    <a:pt x="213" y="274"/>
                    <a:pt x="305" y="214"/>
                    <a:pt x="305" y="123"/>
                  </a:cubicBezTo>
                  <a:cubicBezTo>
                    <a:pt x="305"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3" name="Google Shape;35643;p15"/>
            <p:cNvSpPr/>
            <p:nvPr/>
          </p:nvSpPr>
          <p:spPr>
            <a:xfrm>
              <a:off x="6678950" y="460775"/>
              <a:ext cx="65375" cy="65375"/>
            </a:xfrm>
            <a:custGeom>
              <a:avLst/>
              <a:gdLst/>
              <a:ahLst/>
              <a:cxnLst/>
              <a:rect l="l" t="t" r="r" b="b"/>
              <a:pathLst>
                <a:path w="2615" h="2615" extrusionOk="0">
                  <a:moveTo>
                    <a:pt x="1308" y="1"/>
                  </a:moveTo>
                  <a:cubicBezTo>
                    <a:pt x="579" y="1"/>
                    <a:pt x="1" y="609"/>
                    <a:pt x="1" y="1308"/>
                  </a:cubicBezTo>
                  <a:cubicBezTo>
                    <a:pt x="1" y="2037"/>
                    <a:pt x="579"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4" name="Google Shape;35644;p15"/>
            <p:cNvSpPr/>
            <p:nvPr/>
          </p:nvSpPr>
          <p:spPr>
            <a:xfrm>
              <a:off x="668047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5" name="Google Shape;35645;p15"/>
            <p:cNvSpPr/>
            <p:nvPr/>
          </p:nvSpPr>
          <p:spPr>
            <a:xfrm>
              <a:off x="668200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6" name="Google Shape;35646;p15"/>
            <p:cNvSpPr/>
            <p:nvPr/>
          </p:nvSpPr>
          <p:spPr>
            <a:xfrm>
              <a:off x="668427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7" name="Google Shape;35647;p15"/>
            <p:cNvSpPr/>
            <p:nvPr/>
          </p:nvSpPr>
          <p:spPr>
            <a:xfrm>
              <a:off x="6685800" y="838450"/>
              <a:ext cx="51700" cy="51700"/>
            </a:xfrm>
            <a:custGeom>
              <a:avLst/>
              <a:gdLst/>
              <a:ahLst/>
              <a:cxnLst/>
              <a:rect l="l" t="t" r="r" b="b"/>
              <a:pathLst>
                <a:path w="2068" h="2068" extrusionOk="0">
                  <a:moveTo>
                    <a:pt x="1034" y="0"/>
                  </a:moveTo>
                  <a:cubicBezTo>
                    <a:pt x="456" y="0"/>
                    <a:pt x="1" y="456"/>
                    <a:pt x="1" y="1034"/>
                  </a:cubicBezTo>
                  <a:cubicBezTo>
                    <a:pt x="1"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8" name="Google Shape;35648;p15"/>
            <p:cNvSpPr/>
            <p:nvPr/>
          </p:nvSpPr>
          <p:spPr>
            <a:xfrm>
              <a:off x="668732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9" name="Google Shape;35649;p15"/>
            <p:cNvSpPr/>
            <p:nvPr/>
          </p:nvSpPr>
          <p:spPr>
            <a:xfrm>
              <a:off x="668885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3" y="1399"/>
                    <a:pt x="1793" y="912"/>
                  </a:cubicBezTo>
                  <a:cubicBezTo>
                    <a:pt x="1793"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0" name="Google Shape;35650;p15"/>
            <p:cNvSpPr/>
            <p:nvPr/>
          </p:nvSpPr>
          <p:spPr>
            <a:xfrm>
              <a:off x="669112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1" name="Google Shape;35651;p15"/>
            <p:cNvSpPr/>
            <p:nvPr/>
          </p:nvSpPr>
          <p:spPr>
            <a:xfrm>
              <a:off x="6692650" y="1215350"/>
              <a:ext cx="38000" cy="38025"/>
            </a:xfrm>
            <a:custGeom>
              <a:avLst/>
              <a:gdLst/>
              <a:ahLst/>
              <a:cxnLst/>
              <a:rect l="l" t="t" r="r" b="b"/>
              <a:pathLst>
                <a:path w="1520" h="1521" extrusionOk="0">
                  <a:moveTo>
                    <a:pt x="760" y="1"/>
                  </a:moveTo>
                  <a:cubicBezTo>
                    <a:pt x="334" y="1"/>
                    <a:pt x="0" y="365"/>
                    <a:pt x="0" y="761"/>
                  </a:cubicBezTo>
                  <a:cubicBezTo>
                    <a:pt x="0" y="1186"/>
                    <a:pt x="334"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2" name="Google Shape;35652;p15"/>
            <p:cNvSpPr/>
            <p:nvPr/>
          </p:nvSpPr>
          <p:spPr>
            <a:xfrm>
              <a:off x="669415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3" name="Google Shape;35653;p15"/>
            <p:cNvSpPr/>
            <p:nvPr/>
          </p:nvSpPr>
          <p:spPr>
            <a:xfrm>
              <a:off x="6695675"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4" name="Google Shape;35654;p15"/>
            <p:cNvSpPr/>
            <p:nvPr/>
          </p:nvSpPr>
          <p:spPr>
            <a:xfrm>
              <a:off x="6697950"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5" name="Google Shape;35655;p15"/>
            <p:cNvSpPr/>
            <p:nvPr/>
          </p:nvSpPr>
          <p:spPr>
            <a:xfrm>
              <a:off x="6699475" y="1593025"/>
              <a:ext cx="24350" cy="24325"/>
            </a:xfrm>
            <a:custGeom>
              <a:avLst/>
              <a:gdLst/>
              <a:ahLst/>
              <a:cxnLst/>
              <a:rect l="l" t="t" r="r" b="b"/>
              <a:pathLst>
                <a:path w="974" h="973"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6" name="Google Shape;35656;p15"/>
            <p:cNvSpPr/>
            <p:nvPr/>
          </p:nvSpPr>
          <p:spPr>
            <a:xfrm>
              <a:off x="6701000"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7" name="Google Shape;35657;p15"/>
            <p:cNvSpPr/>
            <p:nvPr/>
          </p:nvSpPr>
          <p:spPr>
            <a:xfrm>
              <a:off x="670252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8" name="Google Shape;35658;p15"/>
            <p:cNvSpPr/>
            <p:nvPr/>
          </p:nvSpPr>
          <p:spPr>
            <a:xfrm>
              <a:off x="670405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9" name="Google Shape;35659;p15"/>
            <p:cNvSpPr/>
            <p:nvPr/>
          </p:nvSpPr>
          <p:spPr>
            <a:xfrm>
              <a:off x="670632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0" name="Google Shape;35660;p15"/>
            <p:cNvSpPr/>
            <p:nvPr/>
          </p:nvSpPr>
          <p:spPr>
            <a:xfrm>
              <a:off x="6707850" y="2064900"/>
              <a:ext cx="7600" cy="6875"/>
            </a:xfrm>
            <a:custGeom>
              <a:avLst/>
              <a:gdLst/>
              <a:ahLst/>
              <a:cxnLst/>
              <a:rect l="l" t="t" r="r" b="b"/>
              <a:pathLst>
                <a:path w="304"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1" name="Google Shape;35661;p15"/>
            <p:cNvSpPr/>
            <p:nvPr/>
          </p:nvSpPr>
          <p:spPr>
            <a:xfrm>
              <a:off x="679295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2" name="Google Shape;35662;p15"/>
            <p:cNvSpPr/>
            <p:nvPr/>
          </p:nvSpPr>
          <p:spPr>
            <a:xfrm>
              <a:off x="6794475"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3" name="Google Shape;35663;p15"/>
            <p:cNvSpPr/>
            <p:nvPr/>
          </p:nvSpPr>
          <p:spPr>
            <a:xfrm>
              <a:off x="679597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4" name="Google Shape;35664;p15"/>
            <p:cNvSpPr/>
            <p:nvPr/>
          </p:nvSpPr>
          <p:spPr>
            <a:xfrm>
              <a:off x="6798275" y="744225"/>
              <a:ext cx="54725" cy="54725"/>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5" name="Google Shape;35665;p15"/>
            <p:cNvSpPr/>
            <p:nvPr/>
          </p:nvSpPr>
          <p:spPr>
            <a:xfrm>
              <a:off x="679977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6" name="Google Shape;35666;p15"/>
            <p:cNvSpPr/>
            <p:nvPr/>
          </p:nvSpPr>
          <p:spPr>
            <a:xfrm>
              <a:off x="680130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7" name="Google Shape;35667;p15"/>
            <p:cNvSpPr/>
            <p:nvPr/>
          </p:nvSpPr>
          <p:spPr>
            <a:xfrm>
              <a:off x="6802825" y="1026900"/>
              <a:ext cx="44850" cy="44850"/>
            </a:xfrm>
            <a:custGeom>
              <a:avLst/>
              <a:gdLst/>
              <a:ahLst/>
              <a:cxnLst/>
              <a:rect l="l" t="t" r="r" b="b"/>
              <a:pathLst>
                <a:path w="1794" h="1794" extrusionOk="0">
                  <a:moveTo>
                    <a:pt x="912" y="1"/>
                  </a:moveTo>
                  <a:cubicBezTo>
                    <a:pt x="396" y="1"/>
                    <a:pt x="0" y="396"/>
                    <a:pt x="0" y="912"/>
                  </a:cubicBezTo>
                  <a:cubicBezTo>
                    <a:pt x="0"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8" name="Google Shape;35668;p15"/>
            <p:cNvSpPr/>
            <p:nvPr/>
          </p:nvSpPr>
          <p:spPr>
            <a:xfrm>
              <a:off x="6805100" y="1121125"/>
              <a:ext cx="41075" cy="41825"/>
            </a:xfrm>
            <a:custGeom>
              <a:avLst/>
              <a:gdLst/>
              <a:ahLst/>
              <a:cxnLst/>
              <a:rect l="l" t="t" r="r" b="b"/>
              <a:pathLst>
                <a:path w="1643"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9" name="Google Shape;35669;p15"/>
            <p:cNvSpPr/>
            <p:nvPr/>
          </p:nvSpPr>
          <p:spPr>
            <a:xfrm>
              <a:off x="6806625" y="1215350"/>
              <a:ext cx="38025" cy="38025"/>
            </a:xfrm>
            <a:custGeom>
              <a:avLst/>
              <a:gdLst/>
              <a:ahLst/>
              <a:cxnLst/>
              <a:rect l="l" t="t" r="r" b="b"/>
              <a:pathLst>
                <a:path w="1521"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0" name="Google Shape;35670;p15"/>
            <p:cNvSpPr/>
            <p:nvPr/>
          </p:nvSpPr>
          <p:spPr>
            <a:xfrm>
              <a:off x="6808150"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1" name="Google Shape;35671;p15"/>
            <p:cNvSpPr/>
            <p:nvPr/>
          </p:nvSpPr>
          <p:spPr>
            <a:xfrm>
              <a:off x="6809675"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2" name="Google Shape;35672;p15"/>
            <p:cNvSpPr/>
            <p:nvPr/>
          </p:nvSpPr>
          <p:spPr>
            <a:xfrm>
              <a:off x="681195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3" name="Google Shape;35673;p15"/>
            <p:cNvSpPr/>
            <p:nvPr/>
          </p:nvSpPr>
          <p:spPr>
            <a:xfrm>
              <a:off x="6813475"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4" name="Google Shape;35674;p15"/>
            <p:cNvSpPr/>
            <p:nvPr/>
          </p:nvSpPr>
          <p:spPr>
            <a:xfrm>
              <a:off x="681497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5" name="Google Shape;35675;p15"/>
            <p:cNvSpPr/>
            <p:nvPr/>
          </p:nvSpPr>
          <p:spPr>
            <a:xfrm>
              <a:off x="6816500"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6" name="Google Shape;35676;p15"/>
            <p:cNvSpPr/>
            <p:nvPr/>
          </p:nvSpPr>
          <p:spPr>
            <a:xfrm>
              <a:off x="681802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7" name="Google Shape;35677;p15"/>
            <p:cNvSpPr/>
            <p:nvPr/>
          </p:nvSpPr>
          <p:spPr>
            <a:xfrm>
              <a:off x="6820300"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8" name="Google Shape;35678;p15"/>
            <p:cNvSpPr/>
            <p:nvPr/>
          </p:nvSpPr>
          <p:spPr>
            <a:xfrm>
              <a:off x="682182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9" name="Google Shape;35679;p15"/>
            <p:cNvSpPr/>
            <p:nvPr/>
          </p:nvSpPr>
          <p:spPr>
            <a:xfrm>
              <a:off x="690692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0" name="Google Shape;35680;p15"/>
            <p:cNvSpPr/>
            <p:nvPr/>
          </p:nvSpPr>
          <p:spPr>
            <a:xfrm>
              <a:off x="6908450" y="555775"/>
              <a:ext cx="61575" cy="61575"/>
            </a:xfrm>
            <a:custGeom>
              <a:avLst/>
              <a:gdLst/>
              <a:ahLst/>
              <a:cxnLst/>
              <a:rect l="l" t="t" r="r" b="b"/>
              <a:pathLst>
                <a:path w="2463" h="2463" extrusionOk="0">
                  <a:moveTo>
                    <a:pt x="1247" y="0"/>
                  </a:moveTo>
                  <a:cubicBezTo>
                    <a:pt x="548" y="0"/>
                    <a:pt x="0" y="547"/>
                    <a:pt x="0" y="1216"/>
                  </a:cubicBezTo>
                  <a:cubicBezTo>
                    <a:pt x="0" y="1915"/>
                    <a:pt x="548" y="2462"/>
                    <a:pt x="1247" y="2462"/>
                  </a:cubicBezTo>
                  <a:cubicBezTo>
                    <a:pt x="1915" y="2462"/>
                    <a:pt x="2463" y="1915"/>
                    <a:pt x="2463" y="1216"/>
                  </a:cubicBezTo>
                  <a:cubicBezTo>
                    <a:pt x="2463"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1" name="Google Shape;35681;p15"/>
            <p:cNvSpPr/>
            <p:nvPr/>
          </p:nvSpPr>
          <p:spPr>
            <a:xfrm>
              <a:off x="690997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2" name="Google Shape;35682;p15"/>
            <p:cNvSpPr/>
            <p:nvPr/>
          </p:nvSpPr>
          <p:spPr>
            <a:xfrm>
              <a:off x="6912250" y="744225"/>
              <a:ext cx="54725" cy="54725"/>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3" name="Google Shape;35683;p15"/>
            <p:cNvSpPr/>
            <p:nvPr/>
          </p:nvSpPr>
          <p:spPr>
            <a:xfrm>
              <a:off x="691377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4" name="Google Shape;35684;p15"/>
            <p:cNvSpPr/>
            <p:nvPr/>
          </p:nvSpPr>
          <p:spPr>
            <a:xfrm>
              <a:off x="6915300" y="932675"/>
              <a:ext cx="47875" cy="47900"/>
            </a:xfrm>
            <a:custGeom>
              <a:avLst/>
              <a:gdLst/>
              <a:ahLst/>
              <a:cxnLst/>
              <a:rect l="l" t="t" r="r" b="b"/>
              <a:pathLst>
                <a:path w="1915" h="1916" extrusionOk="0">
                  <a:moveTo>
                    <a:pt x="973" y="1"/>
                  </a:moveTo>
                  <a:cubicBezTo>
                    <a:pt x="426" y="1"/>
                    <a:pt x="0" y="426"/>
                    <a:pt x="0" y="973"/>
                  </a:cubicBezTo>
                  <a:cubicBezTo>
                    <a:pt x="0" y="1490"/>
                    <a:pt x="426" y="1915"/>
                    <a:pt x="973" y="1915"/>
                  </a:cubicBezTo>
                  <a:cubicBezTo>
                    <a:pt x="1489" y="1915"/>
                    <a:pt x="1915" y="1490"/>
                    <a:pt x="1915" y="97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5" name="Google Shape;35685;p15"/>
            <p:cNvSpPr/>
            <p:nvPr/>
          </p:nvSpPr>
          <p:spPr>
            <a:xfrm>
              <a:off x="691680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15"/>
            <p:cNvSpPr/>
            <p:nvPr/>
          </p:nvSpPr>
          <p:spPr>
            <a:xfrm>
              <a:off x="691910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15"/>
            <p:cNvSpPr/>
            <p:nvPr/>
          </p:nvSpPr>
          <p:spPr>
            <a:xfrm>
              <a:off x="692060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15"/>
            <p:cNvSpPr/>
            <p:nvPr/>
          </p:nvSpPr>
          <p:spPr>
            <a:xfrm>
              <a:off x="692212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4" y="1368"/>
                    <a:pt x="1368" y="1064"/>
                    <a:pt x="1368" y="669"/>
                  </a:cubicBezTo>
                  <a:cubicBezTo>
                    <a:pt x="1368" y="30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15"/>
            <p:cNvSpPr/>
            <p:nvPr/>
          </p:nvSpPr>
          <p:spPr>
            <a:xfrm>
              <a:off x="692365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15"/>
            <p:cNvSpPr/>
            <p:nvPr/>
          </p:nvSpPr>
          <p:spPr>
            <a:xfrm>
              <a:off x="692592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15"/>
            <p:cNvSpPr/>
            <p:nvPr/>
          </p:nvSpPr>
          <p:spPr>
            <a:xfrm>
              <a:off x="6927450"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15"/>
            <p:cNvSpPr/>
            <p:nvPr/>
          </p:nvSpPr>
          <p:spPr>
            <a:xfrm>
              <a:off x="692897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8" y="851"/>
                    <a:pt x="851" y="639"/>
                    <a:pt x="851" y="426"/>
                  </a:cubicBezTo>
                  <a:cubicBezTo>
                    <a:pt x="851" y="183"/>
                    <a:pt x="638"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15"/>
            <p:cNvSpPr/>
            <p:nvPr/>
          </p:nvSpPr>
          <p:spPr>
            <a:xfrm>
              <a:off x="6930475" y="1781475"/>
              <a:ext cx="17525" cy="17500"/>
            </a:xfrm>
            <a:custGeom>
              <a:avLst/>
              <a:gdLst/>
              <a:ahLst/>
              <a:cxnLst/>
              <a:rect l="l" t="t" r="r" b="b"/>
              <a:pathLst>
                <a:path w="701" h="700" extrusionOk="0">
                  <a:moveTo>
                    <a:pt x="366" y="0"/>
                  </a:moveTo>
                  <a:cubicBezTo>
                    <a:pt x="153" y="0"/>
                    <a:pt x="1" y="152"/>
                    <a:pt x="1" y="365"/>
                  </a:cubicBezTo>
                  <a:cubicBezTo>
                    <a:pt x="1" y="547"/>
                    <a:pt x="153" y="699"/>
                    <a:pt x="366" y="699"/>
                  </a:cubicBezTo>
                  <a:cubicBezTo>
                    <a:pt x="548" y="699"/>
                    <a:pt x="700" y="547"/>
                    <a:pt x="700" y="365"/>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15"/>
            <p:cNvSpPr/>
            <p:nvPr/>
          </p:nvSpPr>
          <p:spPr>
            <a:xfrm>
              <a:off x="693200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15"/>
            <p:cNvSpPr/>
            <p:nvPr/>
          </p:nvSpPr>
          <p:spPr>
            <a:xfrm>
              <a:off x="6934275" y="1969925"/>
              <a:ext cx="10675" cy="10675"/>
            </a:xfrm>
            <a:custGeom>
              <a:avLst/>
              <a:gdLst/>
              <a:ahLst/>
              <a:cxnLst/>
              <a:rect l="l" t="t" r="r" b="b"/>
              <a:pathLst>
                <a:path w="427" h="427" extrusionOk="0">
                  <a:moveTo>
                    <a:pt x="214" y="0"/>
                  </a:moveTo>
                  <a:cubicBezTo>
                    <a:pt x="92" y="0"/>
                    <a:pt x="1" y="122"/>
                    <a:pt x="1" y="213"/>
                  </a:cubicBezTo>
                  <a:cubicBezTo>
                    <a:pt x="1" y="335"/>
                    <a:pt x="92" y="426"/>
                    <a:pt x="214" y="426"/>
                  </a:cubicBezTo>
                  <a:cubicBezTo>
                    <a:pt x="335" y="426"/>
                    <a:pt x="426" y="335"/>
                    <a:pt x="426" y="213"/>
                  </a:cubicBezTo>
                  <a:cubicBezTo>
                    <a:pt x="426" y="12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15"/>
            <p:cNvSpPr/>
            <p:nvPr/>
          </p:nvSpPr>
          <p:spPr>
            <a:xfrm>
              <a:off x="693580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15"/>
            <p:cNvSpPr/>
            <p:nvPr/>
          </p:nvSpPr>
          <p:spPr>
            <a:xfrm>
              <a:off x="702092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15"/>
            <p:cNvSpPr/>
            <p:nvPr/>
          </p:nvSpPr>
          <p:spPr>
            <a:xfrm>
              <a:off x="702242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15"/>
            <p:cNvSpPr/>
            <p:nvPr/>
          </p:nvSpPr>
          <p:spPr>
            <a:xfrm>
              <a:off x="702395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15"/>
            <p:cNvSpPr/>
            <p:nvPr/>
          </p:nvSpPr>
          <p:spPr>
            <a:xfrm>
              <a:off x="702622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15"/>
            <p:cNvSpPr/>
            <p:nvPr/>
          </p:nvSpPr>
          <p:spPr>
            <a:xfrm>
              <a:off x="702775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15"/>
            <p:cNvSpPr/>
            <p:nvPr/>
          </p:nvSpPr>
          <p:spPr>
            <a:xfrm>
              <a:off x="702927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15"/>
            <p:cNvSpPr/>
            <p:nvPr/>
          </p:nvSpPr>
          <p:spPr>
            <a:xfrm>
              <a:off x="703080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15"/>
            <p:cNvSpPr/>
            <p:nvPr/>
          </p:nvSpPr>
          <p:spPr>
            <a:xfrm>
              <a:off x="703307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15"/>
            <p:cNvSpPr/>
            <p:nvPr/>
          </p:nvSpPr>
          <p:spPr>
            <a:xfrm>
              <a:off x="7034600" y="1215350"/>
              <a:ext cx="38000" cy="38025"/>
            </a:xfrm>
            <a:custGeom>
              <a:avLst/>
              <a:gdLst/>
              <a:ahLst/>
              <a:cxnLst/>
              <a:rect l="l" t="t" r="r" b="b"/>
              <a:pathLst>
                <a:path w="1520"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15"/>
            <p:cNvSpPr/>
            <p:nvPr/>
          </p:nvSpPr>
          <p:spPr>
            <a:xfrm>
              <a:off x="7036100"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9" y="106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15"/>
            <p:cNvSpPr/>
            <p:nvPr/>
          </p:nvSpPr>
          <p:spPr>
            <a:xfrm>
              <a:off x="7037625" y="1404575"/>
              <a:ext cx="31175" cy="31175"/>
            </a:xfrm>
            <a:custGeom>
              <a:avLst/>
              <a:gdLst/>
              <a:ahLst/>
              <a:cxnLst/>
              <a:rect l="l" t="t" r="r" b="b"/>
              <a:pathLst>
                <a:path w="1247"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15"/>
            <p:cNvSpPr/>
            <p:nvPr/>
          </p:nvSpPr>
          <p:spPr>
            <a:xfrm>
              <a:off x="7039900" y="1498800"/>
              <a:ext cx="27400" cy="27375"/>
            </a:xfrm>
            <a:custGeom>
              <a:avLst/>
              <a:gdLst/>
              <a:ahLst/>
              <a:cxnLst/>
              <a:rect l="l" t="t" r="r" b="b"/>
              <a:pathLst>
                <a:path w="1096"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15"/>
            <p:cNvSpPr/>
            <p:nvPr/>
          </p:nvSpPr>
          <p:spPr>
            <a:xfrm>
              <a:off x="704142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15"/>
            <p:cNvSpPr/>
            <p:nvPr/>
          </p:nvSpPr>
          <p:spPr>
            <a:xfrm>
              <a:off x="704295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15"/>
            <p:cNvSpPr/>
            <p:nvPr/>
          </p:nvSpPr>
          <p:spPr>
            <a:xfrm>
              <a:off x="704447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15"/>
            <p:cNvSpPr/>
            <p:nvPr/>
          </p:nvSpPr>
          <p:spPr>
            <a:xfrm>
              <a:off x="704600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15"/>
            <p:cNvSpPr/>
            <p:nvPr/>
          </p:nvSpPr>
          <p:spPr>
            <a:xfrm>
              <a:off x="7048275"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15"/>
            <p:cNvSpPr/>
            <p:nvPr/>
          </p:nvSpPr>
          <p:spPr>
            <a:xfrm>
              <a:off x="704980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15"/>
            <p:cNvSpPr/>
            <p:nvPr/>
          </p:nvSpPr>
          <p:spPr>
            <a:xfrm>
              <a:off x="7134900"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7" y="2615"/>
                    <a:pt x="2614" y="2037"/>
                    <a:pt x="2614" y="1308"/>
                  </a:cubicBezTo>
                  <a:cubicBezTo>
                    <a:pt x="2614" y="609"/>
                    <a:pt x="200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15"/>
            <p:cNvSpPr/>
            <p:nvPr/>
          </p:nvSpPr>
          <p:spPr>
            <a:xfrm>
              <a:off x="7136425" y="555775"/>
              <a:ext cx="61575" cy="61575"/>
            </a:xfrm>
            <a:custGeom>
              <a:avLst/>
              <a:gdLst/>
              <a:ahLst/>
              <a:cxnLst/>
              <a:rect l="l" t="t" r="r" b="b"/>
              <a:pathLst>
                <a:path w="2463" h="2463" extrusionOk="0">
                  <a:moveTo>
                    <a:pt x="1246" y="0"/>
                  </a:moveTo>
                  <a:cubicBezTo>
                    <a:pt x="547" y="0"/>
                    <a:pt x="0" y="547"/>
                    <a:pt x="0" y="1216"/>
                  </a:cubicBezTo>
                  <a:cubicBezTo>
                    <a:pt x="0" y="1915"/>
                    <a:pt x="547" y="2462"/>
                    <a:pt x="1246" y="2462"/>
                  </a:cubicBezTo>
                  <a:cubicBezTo>
                    <a:pt x="1915" y="2462"/>
                    <a:pt x="2462" y="1915"/>
                    <a:pt x="2462" y="1216"/>
                  </a:cubicBezTo>
                  <a:cubicBezTo>
                    <a:pt x="2462" y="547"/>
                    <a:pt x="191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15"/>
            <p:cNvSpPr/>
            <p:nvPr/>
          </p:nvSpPr>
          <p:spPr>
            <a:xfrm>
              <a:off x="7137925"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5" y="2310"/>
                    <a:pt x="2341" y="1794"/>
                    <a:pt x="2341" y="1155"/>
                  </a:cubicBezTo>
                  <a:cubicBezTo>
                    <a:pt x="2341"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15"/>
            <p:cNvSpPr/>
            <p:nvPr/>
          </p:nvSpPr>
          <p:spPr>
            <a:xfrm>
              <a:off x="7140225" y="744225"/>
              <a:ext cx="54725" cy="54725"/>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15"/>
            <p:cNvSpPr/>
            <p:nvPr/>
          </p:nvSpPr>
          <p:spPr>
            <a:xfrm>
              <a:off x="7141725"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2" y="2067"/>
                    <a:pt x="2068" y="1611"/>
                    <a:pt x="2068" y="1034"/>
                  </a:cubicBezTo>
                  <a:cubicBezTo>
                    <a:pt x="2068" y="456"/>
                    <a:pt x="158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15"/>
            <p:cNvSpPr/>
            <p:nvPr/>
          </p:nvSpPr>
          <p:spPr>
            <a:xfrm>
              <a:off x="7143250" y="932675"/>
              <a:ext cx="47900" cy="47900"/>
            </a:xfrm>
            <a:custGeom>
              <a:avLst/>
              <a:gdLst/>
              <a:ahLst/>
              <a:cxnLst/>
              <a:rect l="l" t="t" r="r" b="b"/>
              <a:pathLst>
                <a:path w="1916" h="1916" extrusionOk="0">
                  <a:moveTo>
                    <a:pt x="973" y="1"/>
                  </a:moveTo>
                  <a:cubicBezTo>
                    <a:pt x="426" y="1"/>
                    <a:pt x="1" y="426"/>
                    <a:pt x="1" y="973"/>
                  </a:cubicBezTo>
                  <a:cubicBezTo>
                    <a:pt x="1" y="1490"/>
                    <a:pt x="426" y="1915"/>
                    <a:pt x="973" y="1915"/>
                  </a:cubicBezTo>
                  <a:cubicBezTo>
                    <a:pt x="1490" y="1915"/>
                    <a:pt x="1916" y="1490"/>
                    <a:pt x="1916" y="973"/>
                  </a:cubicBezTo>
                  <a:cubicBezTo>
                    <a:pt x="1916"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15"/>
            <p:cNvSpPr/>
            <p:nvPr/>
          </p:nvSpPr>
          <p:spPr>
            <a:xfrm>
              <a:off x="7144775" y="1026900"/>
              <a:ext cx="44850" cy="44850"/>
            </a:xfrm>
            <a:custGeom>
              <a:avLst/>
              <a:gdLst/>
              <a:ahLst/>
              <a:cxnLst/>
              <a:rect l="l" t="t" r="r" b="b"/>
              <a:pathLst>
                <a:path w="1794" h="1794" extrusionOk="0">
                  <a:moveTo>
                    <a:pt x="912" y="1"/>
                  </a:moveTo>
                  <a:cubicBezTo>
                    <a:pt x="396" y="1"/>
                    <a:pt x="1" y="396"/>
                    <a:pt x="1" y="912"/>
                  </a:cubicBezTo>
                  <a:cubicBezTo>
                    <a:pt x="1" y="1399"/>
                    <a:pt x="396" y="1794"/>
                    <a:pt x="912" y="1794"/>
                  </a:cubicBezTo>
                  <a:cubicBezTo>
                    <a:pt x="1399" y="1794"/>
                    <a:pt x="1794" y="1399"/>
                    <a:pt x="1794" y="912"/>
                  </a:cubicBezTo>
                  <a:cubicBezTo>
                    <a:pt x="1794" y="396"/>
                    <a:pt x="139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15"/>
            <p:cNvSpPr/>
            <p:nvPr/>
          </p:nvSpPr>
          <p:spPr>
            <a:xfrm>
              <a:off x="7147050" y="1121125"/>
              <a:ext cx="41075" cy="41825"/>
            </a:xfrm>
            <a:custGeom>
              <a:avLst/>
              <a:gdLst/>
              <a:ahLst/>
              <a:cxnLst/>
              <a:rect l="l" t="t" r="r" b="b"/>
              <a:pathLst>
                <a:path w="1643" h="1673" extrusionOk="0">
                  <a:moveTo>
                    <a:pt x="821" y="1"/>
                  </a:moveTo>
                  <a:cubicBezTo>
                    <a:pt x="365" y="1"/>
                    <a:pt x="1" y="365"/>
                    <a:pt x="1" y="852"/>
                  </a:cubicBezTo>
                  <a:cubicBezTo>
                    <a:pt x="1"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15"/>
            <p:cNvSpPr/>
            <p:nvPr/>
          </p:nvSpPr>
          <p:spPr>
            <a:xfrm>
              <a:off x="7148575" y="1215350"/>
              <a:ext cx="38025" cy="38025"/>
            </a:xfrm>
            <a:custGeom>
              <a:avLst/>
              <a:gdLst/>
              <a:ahLst/>
              <a:cxnLst/>
              <a:rect l="l" t="t" r="r" b="b"/>
              <a:pathLst>
                <a:path w="1521" h="1521" extrusionOk="0">
                  <a:moveTo>
                    <a:pt x="760" y="1"/>
                  </a:moveTo>
                  <a:cubicBezTo>
                    <a:pt x="335" y="1"/>
                    <a:pt x="1" y="365"/>
                    <a:pt x="1" y="761"/>
                  </a:cubicBezTo>
                  <a:cubicBezTo>
                    <a:pt x="1"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15"/>
            <p:cNvSpPr/>
            <p:nvPr/>
          </p:nvSpPr>
          <p:spPr>
            <a:xfrm>
              <a:off x="7150100" y="1310350"/>
              <a:ext cx="34225" cy="34200"/>
            </a:xfrm>
            <a:custGeom>
              <a:avLst/>
              <a:gdLst/>
              <a:ahLst/>
              <a:cxnLst/>
              <a:rect l="l" t="t" r="r" b="b"/>
              <a:pathLst>
                <a:path w="1369"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15"/>
            <p:cNvSpPr/>
            <p:nvPr/>
          </p:nvSpPr>
          <p:spPr>
            <a:xfrm>
              <a:off x="7151625" y="1404575"/>
              <a:ext cx="31175" cy="31175"/>
            </a:xfrm>
            <a:custGeom>
              <a:avLst/>
              <a:gdLst/>
              <a:ahLst/>
              <a:cxnLst/>
              <a:rect l="l" t="t" r="r" b="b"/>
              <a:pathLst>
                <a:path w="1247" h="1247" extrusionOk="0">
                  <a:moveTo>
                    <a:pt x="638" y="0"/>
                  </a:moveTo>
                  <a:cubicBezTo>
                    <a:pt x="274" y="0"/>
                    <a:pt x="0" y="274"/>
                    <a:pt x="0" y="608"/>
                  </a:cubicBezTo>
                  <a:cubicBezTo>
                    <a:pt x="0" y="942"/>
                    <a:pt x="274" y="1246"/>
                    <a:pt x="638" y="1246"/>
                  </a:cubicBezTo>
                  <a:cubicBezTo>
                    <a:pt x="973" y="1246"/>
                    <a:pt x="1246" y="942"/>
                    <a:pt x="1246" y="608"/>
                  </a:cubicBezTo>
                  <a:cubicBezTo>
                    <a:pt x="1246" y="274"/>
                    <a:pt x="973" y="0"/>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15"/>
            <p:cNvSpPr/>
            <p:nvPr/>
          </p:nvSpPr>
          <p:spPr>
            <a:xfrm>
              <a:off x="7153900"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5" y="851"/>
                    <a:pt x="1095" y="547"/>
                  </a:cubicBezTo>
                  <a:cubicBezTo>
                    <a:pt x="109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15"/>
            <p:cNvSpPr/>
            <p:nvPr/>
          </p:nvSpPr>
          <p:spPr>
            <a:xfrm>
              <a:off x="7155425" y="1593025"/>
              <a:ext cx="24325" cy="24325"/>
            </a:xfrm>
            <a:custGeom>
              <a:avLst/>
              <a:gdLst/>
              <a:ahLst/>
              <a:cxnLst/>
              <a:rect l="l" t="t" r="r" b="b"/>
              <a:pathLst>
                <a:path w="973" h="973"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15"/>
            <p:cNvSpPr/>
            <p:nvPr/>
          </p:nvSpPr>
          <p:spPr>
            <a:xfrm>
              <a:off x="7156925"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15"/>
            <p:cNvSpPr/>
            <p:nvPr/>
          </p:nvSpPr>
          <p:spPr>
            <a:xfrm>
              <a:off x="7158450" y="1781475"/>
              <a:ext cx="17500" cy="17500"/>
            </a:xfrm>
            <a:custGeom>
              <a:avLst/>
              <a:gdLst/>
              <a:ahLst/>
              <a:cxnLst/>
              <a:rect l="l" t="t" r="r" b="b"/>
              <a:pathLst>
                <a:path w="700" h="700" extrusionOk="0">
                  <a:moveTo>
                    <a:pt x="365" y="0"/>
                  </a:moveTo>
                  <a:cubicBezTo>
                    <a:pt x="153" y="0"/>
                    <a:pt x="1" y="152"/>
                    <a:pt x="1" y="365"/>
                  </a:cubicBezTo>
                  <a:cubicBezTo>
                    <a:pt x="1" y="547"/>
                    <a:pt x="153" y="699"/>
                    <a:pt x="365" y="699"/>
                  </a:cubicBezTo>
                  <a:cubicBezTo>
                    <a:pt x="548" y="699"/>
                    <a:pt x="700" y="547"/>
                    <a:pt x="700" y="36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15"/>
            <p:cNvSpPr/>
            <p:nvPr/>
          </p:nvSpPr>
          <p:spPr>
            <a:xfrm>
              <a:off x="7159975"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15"/>
            <p:cNvSpPr/>
            <p:nvPr/>
          </p:nvSpPr>
          <p:spPr>
            <a:xfrm>
              <a:off x="7162250" y="1969925"/>
              <a:ext cx="10675" cy="10675"/>
            </a:xfrm>
            <a:custGeom>
              <a:avLst/>
              <a:gdLst/>
              <a:ahLst/>
              <a:cxnLst/>
              <a:rect l="l" t="t" r="r" b="b"/>
              <a:pathLst>
                <a:path w="427" h="427" extrusionOk="0">
                  <a:moveTo>
                    <a:pt x="213" y="0"/>
                  </a:moveTo>
                  <a:cubicBezTo>
                    <a:pt x="92" y="0"/>
                    <a:pt x="1" y="122"/>
                    <a:pt x="1" y="213"/>
                  </a:cubicBezTo>
                  <a:cubicBezTo>
                    <a:pt x="1"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15"/>
            <p:cNvSpPr/>
            <p:nvPr/>
          </p:nvSpPr>
          <p:spPr>
            <a:xfrm>
              <a:off x="7163775"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15"/>
            <p:cNvSpPr/>
            <p:nvPr/>
          </p:nvSpPr>
          <p:spPr>
            <a:xfrm>
              <a:off x="7248875" y="460775"/>
              <a:ext cx="65375" cy="65375"/>
            </a:xfrm>
            <a:custGeom>
              <a:avLst/>
              <a:gdLst/>
              <a:ahLst/>
              <a:cxnLst/>
              <a:rect l="l" t="t" r="r" b="b"/>
              <a:pathLst>
                <a:path w="2615" h="2615" extrusionOk="0">
                  <a:moveTo>
                    <a:pt x="1308" y="1"/>
                  </a:moveTo>
                  <a:cubicBezTo>
                    <a:pt x="578" y="1"/>
                    <a:pt x="1" y="609"/>
                    <a:pt x="1" y="1308"/>
                  </a:cubicBezTo>
                  <a:cubicBezTo>
                    <a:pt x="1" y="2037"/>
                    <a:pt x="578" y="2615"/>
                    <a:pt x="1308" y="2615"/>
                  </a:cubicBezTo>
                  <a:cubicBezTo>
                    <a:pt x="2007" y="2615"/>
                    <a:pt x="2615" y="2037"/>
                    <a:pt x="2615" y="1308"/>
                  </a:cubicBezTo>
                  <a:cubicBezTo>
                    <a:pt x="2615" y="609"/>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15"/>
            <p:cNvSpPr/>
            <p:nvPr/>
          </p:nvSpPr>
          <p:spPr>
            <a:xfrm>
              <a:off x="7250400"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5" y="2462"/>
                    <a:pt x="2463" y="1915"/>
                    <a:pt x="2463" y="1216"/>
                  </a:cubicBezTo>
                  <a:cubicBezTo>
                    <a:pt x="2463" y="54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15"/>
            <p:cNvSpPr/>
            <p:nvPr/>
          </p:nvSpPr>
          <p:spPr>
            <a:xfrm>
              <a:off x="7251925" y="650000"/>
              <a:ext cx="58525" cy="57775"/>
            </a:xfrm>
            <a:custGeom>
              <a:avLst/>
              <a:gdLst/>
              <a:ahLst/>
              <a:cxnLst/>
              <a:rect l="l" t="t" r="r" b="b"/>
              <a:pathLst>
                <a:path w="2341" h="2311" extrusionOk="0">
                  <a:moveTo>
                    <a:pt x="1186" y="0"/>
                  </a:moveTo>
                  <a:cubicBezTo>
                    <a:pt x="547" y="0"/>
                    <a:pt x="0" y="517"/>
                    <a:pt x="0" y="1155"/>
                  </a:cubicBezTo>
                  <a:cubicBezTo>
                    <a:pt x="0" y="1794"/>
                    <a:pt x="547"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15"/>
            <p:cNvSpPr/>
            <p:nvPr/>
          </p:nvSpPr>
          <p:spPr>
            <a:xfrm>
              <a:off x="7254200" y="744225"/>
              <a:ext cx="54725" cy="54725"/>
            </a:xfrm>
            <a:custGeom>
              <a:avLst/>
              <a:gdLst/>
              <a:ahLst/>
              <a:cxnLst/>
              <a:rect l="l" t="t" r="r" b="b"/>
              <a:pathLst>
                <a:path w="2189"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15"/>
            <p:cNvSpPr/>
            <p:nvPr/>
          </p:nvSpPr>
          <p:spPr>
            <a:xfrm>
              <a:off x="7255725" y="838450"/>
              <a:ext cx="51700" cy="51700"/>
            </a:xfrm>
            <a:custGeom>
              <a:avLst/>
              <a:gdLst/>
              <a:ahLst/>
              <a:cxnLst/>
              <a:rect l="l" t="t" r="r" b="b"/>
              <a:pathLst>
                <a:path w="2068" h="2068" extrusionOk="0">
                  <a:moveTo>
                    <a:pt x="1034" y="0"/>
                  </a:moveTo>
                  <a:cubicBezTo>
                    <a:pt x="456" y="0"/>
                    <a:pt x="0" y="456"/>
                    <a:pt x="0" y="1034"/>
                  </a:cubicBezTo>
                  <a:cubicBezTo>
                    <a:pt x="0" y="1611"/>
                    <a:pt x="456" y="2067"/>
                    <a:pt x="1034" y="2067"/>
                  </a:cubicBezTo>
                  <a:cubicBezTo>
                    <a:pt x="1581" y="2067"/>
                    <a:pt x="2067" y="1611"/>
                    <a:pt x="2067" y="1034"/>
                  </a:cubicBezTo>
                  <a:cubicBezTo>
                    <a:pt x="2067"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15"/>
            <p:cNvSpPr/>
            <p:nvPr/>
          </p:nvSpPr>
          <p:spPr>
            <a:xfrm>
              <a:off x="7257250"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15"/>
            <p:cNvSpPr/>
            <p:nvPr/>
          </p:nvSpPr>
          <p:spPr>
            <a:xfrm>
              <a:off x="7258750" y="1026900"/>
              <a:ext cx="44875" cy="44850"/>
            </a:xfrm>
            <a:custGeom>
              <a:avLst/>
              <a:gdLst/>
              <a:ahLst/>
              <a:cxnLst/>
              <a:rect l="l" t="t" r="r" b="b"/>
              <a:pathLst>
                <a:path w="1795" h="1794" extrusionOk="0">
                  <a:moveTo>
                    <a:pt x="913" y="1"/>
                  </a:moveTo>
                  <a:cubicBezTo>
                    <a:pt x="396" y="1"/>
                    <a:pt x="1" y="396"/>
                    <a:pt x="1" y="912"/>
                  </a:cubicBezTo>
                  <a:cubicBezTo>
                    <a:pt x="1" y="1399"/>
                    <a:pt x="396" y="1794"/>
                    <a:pt x="913" y="1794"/>
                  </a:cubicBezTo>
                  <a:cubicBezTo>
                    <a:pt x="1399" y="1794"/>
                    <a:pt x="1794" y="1399"/>
                    <a:pt x="1794" y="912"/>
                  </a:cubicBezTo>
                  <a:cubicBezTo>
                    <a:pt x="1794"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15"/>
            <p:cNvSpPr/>
            <p:nvPr/>
          </p:nvSpPr>
          <p:spPr>
            <a:xfrm>
              <a:off x="7261050"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1" y="1308"/>
                    <a:pt x="1641" y="852"/>
                  </a:cubicBezTo>
                  <a:cubicBezTo>
                    <a:pt x="1641"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15"/>
            <p:cNvSpPr/>
            <p:nvPr/>
          </p:nvSpPr>
          <p:spPr>
            <a:xfrm>
              <a:off x="7262550" y="1215350"/>
              <a:ext cx="38025" cy="38025"/>
            </a:xfrm>
            <a:custGeom>
              <a:avLst/>
              <a:gdLst/>
              <a:ahLst/>
              <a:cxnLst/>
              <a:rect l="l" t="t" r="r" b="b"/>
              <a:pathLst>
                <a:path w="1521" h="1521" extrusionOk="0">
                  <a:moveTo>
                    <a:pt x="761" y="1"/>
                  </a:moveTo>
                  <a:cubicBezTo>
                    <a:pt x="335" y="1"/>
                    <a:pt x="1" y="365"/>
                    <a:pt x="1" y="761"/>
                  </a:cubicBezTo>
                  <a:cubicBezTo>
                    <a:pt x="1" y="1186"/>
                    <a:pt x="335" y="1520"/>
                    <a:pt x="761" y="1520"/>
                  </a:cubicBezTo>
                  <a:cubicBezTo>
                    <a:pt x="1186" y="1520"/>
                    <a:pt x="1521" y="1186"/>
                    <a:pt x="1521" y="761"/>
                  </a:cubicBezTo>
                  <a:cubicBezTo>
                    <a:pt x="1521" y="36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15"/>
            <p:cNvSpPr/>
            <p:nvPr/>
          </p:nvSpPr>
          <p:spPr>
            <a:xfrm>
              <a:off x="7264075" y="1310350"/>
              <a:ext cx="34225" cy="34200"/>
            </a:xfrm>
            <a:custGeom>
              <a:avLst/>
              <a:gdLst/>
              <a:ahLst/>
              <a:cxnLst/>
              <a:rect l="l" t="t" r="r" b="b"/>
              <a:pathLst>
                <a:path w="1369" h="1368" extrusionOk="0">
                  <a:moveTo>
                    <a:pt x="700" y="0"/>
                  </a:moveTo>
                  <a:cubicBezTo>
                    <a:pt x="305" y="0"/>
                    <a:pt x="1" y="304"/>
                    <a:pt x="1" y="669"/>
                  </a:cubicBezTo>
                  <a:cubicBezTo>
                    <a:pt x="1" y="1064"/>
                    <a:pt x="305" y="1368"/>
                    <a:pt x="700" y="1368"/>
                  </a:cubicBezTo>
                  <a:cubicBezTo>
                    <a:pt x="1065" y="1368"/>
                    <a:pt x="1368" y="1064"/>
                    <a:pt x="1368" y="669"/>
                  </a:cubicBezTo>
                  <a:cubicBezTo>
                    <a:pt x="1368"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15"/>
            <p:cNvSpPr/>
            <p:nvPr/>
          </p:nvSpPr>
          <p:spPr>
            <a:xfrm>
              <a:off x="7265600" y="1404575"/>
              <a:ext cx="31175" cy="31175"/>
            </a:xfrm>
            <a:custGeom>
              <a:avLst/>
              <a:gdLst/>
              <a:ahLst/>
              <a:cxnLst/>
              <a:rect l="l" t="t" r="r" b="b"/>
              <a:pathLst>
                <a:path w="1247" h="1247" extrusionOk="0">
                  <a:moveTo>
                    <a:pt x="639" y="0"/>
                  </a:moveTo>
                  <a:cubicBezTo>
                    <a:pt x="274" y="0"/>
                    <a:pt x="0" y="274"/>
                    <a:pt x="0" y="608"/>
                  </a:cubicBezTo>
                  <a:cubicBezTo>
                    <a:pt x="0"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15"/>
            <p:cNvSpPr/>
            <p:nvPr/>
          </p:nvSpPr>
          <p:spPr>
            <a:xfrm>
              <a:off x="7267875" y="1498800"/>
              <a:ext cx="27375" cy="27375"/>
            </a:xfrm>
            <a:custGeom>
              <a:avLst/>
              <a:gdLst/>
              <a:ahLst/>
              <a:cxnLst/>
              <a:rect l="l" t="t" r="r" b="b"/>
              <a:pathLst>
                <a:path w="1095" h="1095" extrusionOk="0">
                  <a:moveTo>
                    <a:pt x="548" y="0"/>
                  </a:moveTo>
                  <a:cubicBezTo>
                    <a:pt x="244" y="0"/>
                    <a:pt x="1" y="243"/>
                    <a:pt x="1" y="547"/>
                  </a:cubicBezTo>
                  <a:cubicBezTo>
                    <a:pt x="1" y="851"/>
                    <a:pt x="244" y="1094"/>
                    <a:pt x="548" y="1094"/>
                  </a:cubicBezTo>
                  <a:cubicBezTo>
                    <a:pt x="852" y="1094"/>
                    <a:pt x="1095" y="851"/>
                    <a:pt x="1095" y="54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15"/>
            <p:cNvSpPr/>
            <p:nvPr/>
          </p:nvSpPr>
          <p:spPr>
            <a:xfrm>
              <a:off x="7269400" y="1593025"/>
              <a:ext cx="24350" cy="24325"/>
            </a:xfrm>
            <a:custGeom>
              <a:avLst/>
              <a:gdLst/>
              <a:ahLst/>
              <a:cxnLst/>
              <a:rect l="l" t="t" r="r" b="b"/>
              <a:pathLst>
                <a:path w="974" h="973"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15"/>
            <p:cNvSpPr/>
            <p:nvPr/>
          </p:nvSpPr>
          <p:spPr>
            <a:xfrm>
              <a:off x="7270925" y="1687250"/>
              <a:ext cx="21300" cy="21300"/>
            </a:xfrm>
            <a:custGeom>
              <a:avLst/>
              <a:gdLst/>
              <a:ahLst/>
              <a:cxnLst/>
              <a:rect l="l" t="t" r="r" b="b"/>
              <a:pathLst>
                <a:path w="852" h="852" extrusionOk="0">
                  <a:moveTo>
                    <a:pt x="426" y="0"/>
                  </a:moveTo>
                  <a:cubicBezTo>
                    <a:pt x="183" y="0"/>
                    <a:pt x="0" y="183"/>
                    <a:pt x="0" y="426"/>
                  </a:cubicBezTo>
                  <a:cubicBezTo>
                    <a:pt x="0" y="639"/>
                    <a:pt x="183" y="851"/>
                    <a:pt x="426" y="851"/>
                  </a:cubicBezTo>
                  <a:cubicBezTo>
                    <a:pt x="639" y="851"/>
                    <a:pt x="851" y="639"/>
                    <a:pt x="851" y="426"/>
                  </a:cubicBezTo>
                  <a:cubicBezTo>
                    <a:pt x="85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15"/>
            <p:cNvSpPr/>
            <p:nvPr/>
          </p:nvSpPr>
          <p:spPr>
            <a:xfrm>
              <a:off x="7272450"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7" y="699"/>
                    <a:pt x="699" y="547"/>
                    <a:pt x="699" y="36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15"/>
            <p:cNvSpPr/>
            <p:nvPr/>
          </p:nvSpPr>
          <p:spPr>
            <a:xfrm>
              <a:off x="7273950" y="1875700"/>
              <a:ext cx="14475" cy="14450"/>
            </a:xfrm>
            <a:custGeom>
              <a:avLst/>
              <a:gdLst/>
              <a:ahLst/>
              <a:cxnLst/>
              <a:rect l="l" t="t" r="r" b="b"/>
              <a:pathLst>
                <a:path w="579" h="578" extrusionOk="0">
                  <a:moveTo>
                    <a:pt x="305" y="0"/>
                  </a:moveTo>
                  <a:cubicBezTo>
                    <a:pt x="153" y="0"/>
                    <a:pt x="1" y="122"/>
                    <a:pt x="1" y="304"/>
                  </a:cubicBezTo>
                  <a:cubicBezTo>
                    <a:pt x="1" y="456"/>
                    <a:pt x="153" y="578"/>
                    <a:pt x="305" y="578"/>
                  </a:cubicBezTo>
                  <a:cubicBezTo>
                    <a:pt x="457" y="578"/>
                    <a:pt x="578" y="456"/>
                    <a:pt x="578" y="30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15"/>
            <p:cNvSpPr/>
            <p:nvPr/>
          </p:nvSpPr>
          <p:spPr>
            <a:xfrm>
              <a:off x="7276250" y="1969925"/>
              <a:ext cx="10650" cy="10675"/>
            </a:xfrm>
            <a:custGeom>
              <a:avLst/>
              <a:gdLst/>
              <a:ahLst/>
              <a:cxnLst/>
              <a:rect l="l" t="t" r="r" b="b"/>
              <a:pathLst>
                <a:path w="426" h="427" extrusionOk="0">
                  <a:moveTo>
                    <a:pt x="213" y="0"/>
                  </a:moveTo>
                  <a:cubicBezTo>
                    <a:pt x="91" y="0"/>
                    <a:pt x="0" y="122"/>
                    <a:pt x="0" y="213"/>
                  </a:cubicBezTo>
                  <a:cubicBezTo>
                    <a:pt x="0" y="335"/>
                    <a:pt x="91" y="426"/>
                    <a:pt x="213" y="426"/>
                  </a:cubicBezTo>
                  <a:cubicBezTo>
                    <a:pt x="334" y="426"/>
                    <a:pt x="426" y="335"/>
                    <a:pt x="426" y="213"/>
                  </a:cubicBezTo>
                  <a:cubicBezTo>
                    <a:pt x="426" y="12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15"/>
            <p:cNvSpPr/>
            <p:nvPr/>
          </p:nvSpPr>
          <p:spPr>
            <a:xfrm>
              <a:off x="7277750" y="2064900"/>
              <a:ext cx="7625" cy="6875"/>
            </a:xfrm>
            <a:custGeom>
              <a:avLst/>
              <a:gdLst/>
              <a:ahLst/>
              <a:cxnLst/>
              <a:rect l="l" t="t" r="r" b="b"/>
              <a:pathLst>
                <a:path w="305" h="275" extrusionOk="0">
                  <a:moveTo>
                    <a:pt x="153" y="1"/>
                  </a:moveTo>
                  <a:cubicBezTo>
                    <a:pt x="62" y="1"/>
                    <a:pt x="1" y="62"/>
                    <a:pt x="1" y="123"/>
                  </a:cubicBezTo>
                  <a:cubicBezTo>
                    <a:pt x="1" y="214"/>
                    <a:pt x="62" y="274"/>
                    <a:pt x="153" y="274"/>
                  </a:cubicBezTo>
                  <a:cubicBezTo>
                    <a:pt x="214" y="274"/>
                    <a:pt x="305" y="214"/>
                    <a:pt x="305" y="123"/>
                  </a:cubicBezTo>
                  <a:cubicBezTo>
                    <a:pt x="305" y="62"/>
                    <a:pt x="21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15"/>
            <p:cNvSpPr/>
            <p:nvPr/>
          </p:nvSpPr>
          <p:spPr>
            <a:xfrm>
              <a:off x="7362875" y="460775"/>
              <a:ext cx="65375" cy="65375"/>
            </a:xfrm>
            <a:custGeom>
              <a:avLst/>
              <a:gdLst/>
              <a:ahLst/>
              <a:cxnLst/>
              <a:rect l="l" t="t" r="r" b="b"/>
              <a:pathLst>
                <a:path w="2615" h="2615" extrusionOk="0">
                  <a:moveTo>
                    <a:pt x="1307" y="1"/>
                  </a:moveTo>
                  <a:cubicBezTo>
                    <a:pt x="578" y="1"/>
                    <a:pt x="0" y="609"/>
                    <a:pt x="0" y="1308"/>
                  </a:cubicBezTo>
                  <a:cubicBezTo>
                    <a:pt x="0" y="2037"/>
                    <a:pt x="578" y="2615"/>
                    <a:pt x="1307" y="2615"/>
                  </a:cubicBezTo>
                  <a:cubicBezTo>
                    <a:pt x="2006" y="2615"/>
                    <a:pt x="2614" y="2037"/>
                    <a:pt x="2614" y="1308"/>
                  </a:cubicBezTo>
                  <a:cubicBezTo>
                    <a:pt x="2614" y="609"/>
                    <a:pt x="2006"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15"/>
            <p:cNvSpPr/>
            <p:nvPr/>
          </p:nvSpPr>
          <p:spPr>
            <a:xfrm>
              <a:off x="7364375" y="555775"/>
              <a:ext cx="61575" cy="61575"/>
            </a:xfrm>
            <a:custGeom>
              <a:avLst/>
              <a:gdLst/>
              <a:ahLst/>
              <a:cxnLst/>
              <a:rect l="l" t="t" r="r" b="b"/>
              <a:pathLst>
                <a:path w="2463" h="2463" extrusionOk="0">
                  <a:moveTo>
                    <a:pt x="1247" y="0"/>
                  </a:moveTo>
                  <a:cubicBezTo>
                    <a:pt x="548" y="0"/>
                    <a:pt x="1" y="547"/>
                    <a:pt x="1" y="1216"/>
                  </a:cubicBezTo>
                  <a:cubicBezTo>
                    <a:pt x="1" y="1915"/>
                    <a:pt x="548" y="2462"/>
                    <a:pt x="1247" y="2462"/>
                  </a:cubicBezTo>
                  <a:cubicBezTo>
                    <a:pt x="1916" y="2462"/>
                    <a:pt x="2463" y="1915"/>
                    <a:pt x="2463" y="1216"/>
                  </a:cubicBezTo>
                  <a:cubicBezTo>
                    <a:pt x="2463" y="54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15"/>
            <p:cNvSpPr/>
            <p:nvPr/>
          </p:nvSpPr>
          <p:spPr>
            <a:xfrm>
              <a:off x="7365900" y="650000"/>
              <a:ext cx="58550" cy="57775"/>
            </a:xfrm>
            <a:custGeom>
              <a:avLst/>
              <a:gdLst/>
              <a:ahLst/>
              <a:cxnLst/>
              <a:rect l="l" t="t" r="r" b="b"/>
              <a:pathLst>
                <a:path w="2342" h="2311" extrusionOk="0">
                  <a:moveTo>
                    <a:pt x="1186" y="0"/>
                  </a:moveTo>
                  <a:cubicBezTo>
                    <a:pt x="548" y="0"/>
                    <a:pt x="1" y="517"/>
                    <a:pt x="1" y="1155"/>
                  </a:cubicBezTo>
                  <a:cubicBezTo>
                    <a:pt x="1" y="1794"/>
                    <a:pt x="548" y="2310"/>
                    <a:pt x="1186" y="2310"/>
                  </a:cubicBezTo>
                  <a:cubicBezTo>
                    <a:pt x="1824" y="2310"/>
                    <a:pt x="2341" y="1794"/>
                    <a:pt x="2341" y="115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15"/>
            <p:cNvSpPr/>
            <p:nvPr/>
          </p:nvSpPr>
          <p:spPr>
            <a:xfrm>
              <a:off x="7368175" y="744225"/>
              <a:ext cx="54750" cy="54725"/>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15"/>
            <p:cNvSpPr/>
            <p:nvPr/>
          </p:nvSpPr>
          <p:spPr>
            <a:xfrm>
              <a:off x="7369700" y="838450"/>
              <a:ext cx="51700" cy="51700"/>
            </a:xfrm>
            <a:custGeom>
              <a:avLst/>
              <a:gdLst/>
              <a:ahLst/>
              <a:cxnLst/>
              <a:rect l="l" t="t" r="r" b="b"/>
              <a:pathLst>
                <a:path w="2068" h="2068" extrusionOk="0">
                  <a:moveTo>
                    <a:pt x="1034" y="0"/>
                  </a:moveTo>
                  <a:cubicBezTo>
                    <a:pt x="457" y="0"/>
                    <a:pt x="1" y="456"/>
                    <a:pt x="1" y="1034"/>
                  </a:cubicBezTo>
                  <a:cubicBezTo>
                    <a:pt x="1" y="1611"/>
                    <a:pt x="457" y="2067"/>
                    <a:pt x="1034" y="2067"/>
                  </a:cubicBezTo>
                  <a:cubicBezTo>
                    <a:pt x="1581" y="2067"/>
                    <a:pt x="2068" y="1611"/>
                    <a:pt x="2068" y="1034"/>
                  </a:cubicBezTo>
                  <a:cubicBezTo>
                    <a:pt x="2068" y="45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15"/>
            <p:cNvSpPr/>
            <p:nvPr/>
          </p:nvSpPr>
          <p:spPr>
            <a:xfrm>
              <a:off x="7371225" y="932675"/>
              <a:ext cx="47900" cy="47900"/>
            </a:xfrm>
            <a:custGeom>
              <a:avLst/>
              <a:gdLst/>
              <a:ahLst/>
              <a:cxnLst/>
              <a:rect l="l" t="t" r="r" b="b"/>
              <a:pathLst>
                <a:path w="1916" h="1916" extrusionOk="0">
                  <a:moveTo>
                    <a:pt x="973" y="1"/>
                  </a:moveTo>
                  <a:cubicBezTo>
                    <a:pt x="426" y="1"/>
                    <a:pt x="0" y="426"/>
                    <a:pt x="0" y="973"/>
                  </a:cubicBezTo>
                  <a:cubicBezTo>
                    <a:pt x="0" y="1490"/>
                    <a:pt x="426" y="1915"/>
                    <a:pt x="973" y="1915"/>
                  </a:cubicBezTo>
                  <a:cubicBezTo>
                    <a:pt x="1490" y="1915"/>
                    <a:pt x="1915" y="1490"/>
                    <a:pt x="1915" y="973"/>
                  </a:cubicBezTo>
                  <a:cubicBezTo>
                    <a:pt x="1915" y="42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15"/>
            <p:cNvSpPr/>
            <p:nvPr/>
          </p:nvSpPr>
          <p:spPr>
            <a:xfrm>
              <a:off x="7372750" y="1026900"/>
              <a:ext cx="44850" cy="44850"/>
            </a:xfrm>
            <a:custGeom>
              <a:avLst/>
              <a:gdLst/>
              <a:ahLst/>
              <a:cxnLst/>
              <a:rect l="l" t="t" r="r" b="b"/>
              <a:pathLst>
                <a:path w="1794" h="1794" extrusionOk="0">
                  <a:moveTo>
                    <a:pt x="912" y="1"/>
                  </a:moveTo>
                  <a:cubicBezTo>
                    <a:pt x="395" y="1"/>
                    <a:pt x="0" y="396"/>
                    <a:pt x="0" y="912"/>
                  </a:cubicBezTo>
                  <a:cubicBezTo>
                    <a:pt x="0" y="1399"/>
                    <a:pt x="395" y="1794"/>
                    <a:pt x="912" y="1794"/>
                  </a:cubicBezTo>
                  <a:cubicBezTo>
                    <a:pt x="1398" y="1794"/>
                    <a:pt x="1794" y="1399"/>
                    <a:pt x="1794" y="912"/>
                  </a:cubicBezTo>
                  <a:cubicBezTo>
                    <a:pt x="179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15"/>
            <p:cNvSpPr/>
            <p:nvPr/>
          </p:nvSpPr>
          <p:spPr>
            <a:xfrm>
              <a:off x="7375025" y="1121125"/>
              <a:ext cx="41050" cy="41825"/>
            </a:xfrm>
            <a:custGeom>
              <a:avLst/>
              <a:gdLst/>
              <a:ahLst/>
              <a:cxnLst/>
              <a:rect l="l" t="t" r="r" b="b"/>
              <a:pathLst>
                <a:path w="1642" h="1673" extrusionOk="0">
                  <a:moveTo>
                    <a:pt x="821" y="1"/>
                  </a:moveTo>
                  <a:cubicBezTo>
                    <a:pt x="365" y="1"/>
                    <a:pt x="0" y="365"/>
                    <a:pt x="0" y="852"/>
                  </a:cubicBezTo>
                  <a:cubicBezTo>
                    <a:pt x="0" y="1308"/>
                    <a:pt x="365" y="1672"/>
                    <a:pt x="821" y="1672"/>
                  </a:cubicBezTo>
                  <a:cubicBezTo>
                    <a:pt x="1277" y="1672"/>
                    <a:pt x="1642" y="1308"/>
                    <a:pt x="1642" y="852"/>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15"/>
            <p:cNvSpPr/>
            <p:nvPr/>
          </p:nvSpPr>
          <p:spPr>
            <a:xfrm>
              <a:off x="7376550" y="1215350"/>
              <a:ext cx="38000" cy="38025"/>
            </a:xfrm>
            <a:custGeom>
              <a:avLst/>
              <a:gdLst/>
              <a:ahLst/>
              <a:cxnLst/>
              <a:rect l="l" t="t" r="r" b="b"/>
              <a:pathLst>
                <a:path w="1520" h="1521" extrusionOk="0">
                  <a:moveTo>
                    <a:pt x="760" y="1"/>
                  </a:moveTo>
                  <a:cubicBezTo>
                    <a:pt x="335" y="1"/>
                    <a:pt x="0" y="365"/>
                    <a:pt x="0" y="761"/>
                  </a:cubicBezTo>
                  <a:cubicBezTo>
                    <a:pt x="0" y="1186"/>
                    <a:pt x="335" y="1520"/>
                    <a:pt x="760" y="1520"/>
                  </a:cubicBezTo>
                  <a:cubicBezTo>
                    <a:pt x="1186" y="1520"/>
                    <a:pt x="1520" y="1186"/>
                    <a:pt x="1520" y="761"/>
                  </a:cubicBezTo>
                  <a:cubicBezTo>
                    <a:pt x="1520" y="36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15"/>
            <p:cNvSpPr/>
            <p:nvPr/>
          </p:nvSpPr>
          <p:spPr>
            <a:xfrm>
              <a:off x="7378075" y="1310350"/>
              <a:ext cx="34200" cy="34200"/>
            </a:xfrm>
            <a:custGeom>
              <a:avLst/>
              <a:gdLst/>
              <a:ahLst/>
              <a:cxnLst/>
              <a:rect l="l" t="t" r="r" b="b"/>
              <a:pathLst>
                <a:path w="1368" h="1368" extrusionOk="0">
                  <a:moveTo>
                    <a:pt x="699" y="0"/>
                  </a:moveTo>
                  <a:cubicBezTo>
                    <a:pt x="304" y="0"/>
                    <a:pt x="0" y="304"/>
                    <a:pt x="0" y="669"/>
                  </a:cubicBezTo>
                  <a:cubicBezTo>
                    <a:pt x="0" y="1064"/>
                    <a:pt x="304" y="1368"/>
                    <a:pt x="699" y="1368"/>
                  </a:cubicBezTo>
                  <a:cubicBezTo>
                    <a:pt x="1064" y="1368"/>
                    <a:pt x="1368" y="1064"/>
                    <a:pt x="1368" y="669"/>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15"/>
            <p:cNvSpPr/>
            <p:nvPr/>
          </p:nvSpPr>
          <p:spPr>
            <a:xfrm>
              <a:off x="7379575" y="1404575"/>
              <a:ext cx="31200" cy="31175"/>
            </a:xfrm>
            <a:custGeom>
              <a:avLst/>
              <a:gdLst/>
              <a:ahLst/>
              <a:cxnLst/>
              <a:rect l="l" t="t" r="r" b="b"/>
              <a:pathLst>
                <a:path w="1248" h="1247" extrusionOk="0">
                  <a:moveTo>
                    <a:pt x="639" y="0"/>
                  </a:moveTo>
                  <a:cubicBezTo>
                    <a:pt x="274" y="0"/>
                    <a:pt x="1" y="274"/>
                    <a:pt x="1" y="608"/>
                  </a:cubicBezTo>
                  <a:cubicBezTo>
                    <a:pt x="1" y="942"/>
                    <a:pt x="274" y="1246"/>
                    <a:pt x="639" y="1246"/>
                  </a:cubicBezTo>
                  <a:cubicBezTo>
                    <a:pt x="973" y="1246"/>
                    <a:pt x="1247" y="942"/>
                    <a:pt x="1247" y="608"/>
                  </a:cubicBezTo>
                  <a:cubicBezTo>
                    <a:pt x="124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15"/>
            <p:cNvSpPr/>
            <p:nvPr/>
          </p:nvSpPr>
          <p:spPr>
            <a:xfrm>
              <a:off x="7381875" y="1498800"/>
              <a:ext cx="27375" cy="27375"/>
            </a:xfrm>
            <a:custGeom>
              <a:avLst/>
              <a:gdLst/>
              <a:ahLst/>
              <a:cxnLst/>
              <a:rect l="l" t="t" r="r" b="b"/>
              <a:pathLst>
                <a:path w="1095" h="1095" extrusionOk="0">
                  <a:moveTo>
                    <a:pt x="547" y="0"/>
                  </a:moveTo>
                  <a:cubicBezTo>
                    <a:pt x="243" y="0"/>
                    <a:pt x="0" y="243"/>
                    <a:pt x="0" y="547"/>
                  </a:cubicBezTo>
                  <a:cubicBezTo>
                    <a:pt x="0" y="851"/>
                    <a:pt x="243" y="1094"/>
                    <a:pt x="547" y="1094"/>
                  </a:cubicBezTo>
                  <a:cubicBezTo>
                    <a:pt x="851" y="1094"/>
                    <a:pt x="1094" y="851"/>
                    <a:pt x="1094" y="54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15"/>
            <p:cNvSpPr/>
            <p:nvPr/>
          </p:nvSpPr>
          <p:spPr>
            <a:xfrm>
              <a:off x="7383375" y="1593025"/>
              <a:ext cx="24350" cy="24325"/>
            </a:xfrm>
            <a:custGeom>
              <a:avLst/>
              <a:gdLst/>
              <a:ahLst/>
              <a:cxnLst/>
              <a:rect l="l" t="t" r="r" b="b"/>
              <a:pathLst>
                <a:path w="974" h="973"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15"/>
            <p:cNvSpPr/>
            <p:nvPr/>
          </p:nvSpPr>
          <p:spPr>
            <a:xfrm>
              <a:off x="7384900" y="1687250"/>
              <a:ext cx="21300" cy="21300"/>
            </a:xfrm>
            <a:custGeom>
              <a:avLst/>
              <a:gdLst/>
              <a:ahLst/>
              <a:cxnLst/>
              <a:rect l="l" t="t" r="r" b="b"/>
              <a:pathLst>
                <a:path w="852" h="852" extrusionOk="0">
                  <a:moveTo>
                    <a:pt x="426" y="0"/>
                  </a:moveTo>
                  <a:cubicBezTo>
                    <a:pt x="183" y="0"/>
                    <a:pt x="1" y="183"/>
                    <a:pt x="1" y="426"/>
                  </a:cubicBezTo>
                  <a:cubicBezTo>
                    <a:pt x="1" y="639"/>
                    <a:pt x="183" y="851"/>
                    <a:pt x="426" y="851"/>
                  </a:cubicBezTo>
                  <a:cubicBezTo>
                    <a:pt x="639" y="851"/>
                    <a:pt x="852" y="639"/>
                    <a:pt x="852" y="426"/>
                  </a:cubicBezTo>
                  <a:cubicBezTo>
                    <a:pt x="852"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15"/>
            <p:cNvSpPr/>
            <p:nvPr/>
          </p:nvSpPr>
          <p:spPr>
            <a:xfrm>
              <a:off x="7386425" y="1781475"/>
              <a:ext cx="17500" cy="17500"/>
            </a:xfrm>
            <a:custGeom>
              <a:avLst/>
              <a:gdLst/>
              <a:ahLst/>
              <a:cxnLst/>
              <a:rect l="l" t="t" r="r" b="b"/>
              <a:pathLst>
                <a:path w="700" h="700" extrusionOk="0">
                  <a:moveTo>
                    <a:pt x="365" y="0"/>
                  </a:moveTo>
                  <a:cubicBezTo>
                    <a:pt x="152" y="0"/>
                    <a:pt x="0" y="152"/>
                    <a:pt x="0" y="365"/>
                  </a:cubicBezTo>
                  <a:cubicBezTo>
                    <a:pt x="0" y="547"/>
                    <a:pt x="152" y="699"/>
                    <a:pt x="365" y="699"/>
                  </a:cubicBezTo>
                  <a:cubicBezTo>
                    <a:pt x="548" y="699"/>
                    <a:pt x="699" y="547"/>
                    <a:pt x="699" y="365"/>
                  </a:cubicBezTo>
                  <a:cubicBezTo>
                    <a:pt x="699"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15"/>
            <p:cNvSpPr/>
            <p:nvPr/>
          </p:nvSpPr>
          <p:spPr>
            <a:xfrm>
              <a:off x="7387950" y="1875700"/>
              <a:ext cx="14450" cy="14450"/>
            </a:xfrm>
            <a:custGeom>
              <a:avLst/>
              <a:gdLst/>
              <a:ahLst/>
              <a:cxnLst/>
              <a:rect l="l" t="t" r="r" b="b"/>
              <a:pathLst>
                <a:path w="578" h="578" extrusionOk="0">
                  <a:moveTo>
                    <a:pt x="304" y="0"/>
                  </a:moveTo>
                  <a:cubicBezTo>
                    <a:pt x="152" y="0"/>
                    <a:pt x="0" y="122"/>
                    <a:pt x="0" y="304"/>
                  </a:cubicBezTo>
                  <a:cubicBezTo>
                    <a:pt x="0" y="456"/>
                    <a:pt x="152" y="578"/>
                    <a:pt x="304" y="578"/>
                  </a:cubicBezTo>
                  <a:cubicBezTo>
                    <a:pt x="456" y="578"/>
                    <a:pt x="578" y="456"/>
                    <a:pt x="578" y="30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15"/>
            <p:cNvSpPr/>
            <p:nvPr/>
          </p:nvSpPr>
          <p:spPr>
            <a:xfrm>
              <a:off x="7390225" y="1969925"/>
              <a:ext cx="10650" cy="10675"/>
            </a:xfrm>
            <a:custGeom>
              <a:avLst/>
              <a:gdLst/>
              <a:ahLst/>
              <a:cxnLst/>
              <a:rect l="l" t="t" r="r" b="b"/>
              <a:pathLst>
                <a:path w="426" h="427" extrusionOk="0">
                  <a:moveTo>
                    <a:pt x="213" y="0"/>
                  </a:moveTo>
                  <a:cubicBezTo>
                    <a:pt x="92" y="0"/>
                    <a:pt x="0" y="122"/>
                    <a:pt x="0" y="213"/>
                  </a:cubicBezTo>
                  <a:cubicBezTo>
                    <a:pt x="0" y="335"/>
                    <a:pt x="92" y="426"/>
                    <a:pt x="213" y="426"/>
                  </a:cubicBezTo>
                  <a:cubicBezTo>
                    <a:pt x="335" y="426"/>
                    <a:pt x="426" y="335"/>
                    <a:pt x="426" y="213"/>
                  </a:cubicBezTo>
                  <a:cubicBezTo>
                    <a:pt x="426" y="12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15"/>
            <p:cNvSpPr/>
            <p:nvPr/>
          </p:nvSpPr>
          <p:spPr>
            <a:xfrm>
              <a:off x="7391750" y="2064900"/>
              <a:ext cx="7625" cy="6875"/>
            </a:xfrm>
            <a:custGeom>
              <a:avLst/>
              <a:gdLst/>
              <a:ahLst/>
              <a:cxnLst/>
              <a:rect l="l" t="t" r="r" b="b"/>
              <a:pathLst>
                <a:path w="305" h="275" extrusionOk="0">
                  <a:moveTo>
                    <a:pt x="152" y="1"/>
                  </a:moveTo>
                  <a:cubicBezTo>
                    <a:pt x="61" y="1"/>
                    <a:pt x="0" y="62"/>
                    <a:pt x="0" y="123"/>
                  </a:cubicBezTo>
                  <a:cubicBezTo>
                    <a:pt x="0" y="214"/>
                    <a:pt x="61" y="274"/>
                    <a:pt x="152" y="274"/>
                  </a:cubicBezTo>
                  <a:cubicBezTo>
                    <a:pt x="213" y="274"/>
                    <a:pt x="304" y="214"/>
                    <a:pt x="304" y="12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body 2">
  <p:cSld name="TITLE_AND_BODY_1">
    <p:spTree>
      <p:nvGrpSpPr>
        <p:cNvPr id="1" name="Shape 38156"/>
        <p:cNvGrpSpPr/>
        <p:nvPr/>
      </p:nvGrpSpPr>
      <p:grpSpPr>
        <a:xfrm>
          <a:off x="0" y="0"/>
          <a:ext cx="0" cy="0"/>
          <a:chOff x="0" y="0"/>
          <a:chExt cx="0" cy="0"/>
        </a:xfrm>
      </p:grpSpPr>
      <p:grpSp>
        <p:nvGrpSpPr>
          <p:cNvPr id="38157" name="Google Shape;38157;p17"/>
          <p:cNvGrpSpPr/>
          <p:nvPr/>
        </p:nvGrpSpPr>
        <p:grpSpPr>
          <a:xfrm>
            <a:off x="5833950" y="-545350"/>
            <a:ext cx="3412700" cy="5801025"/>
            <a:chOff x="4046700" y="-498950"/>
            <a:chExt cx="3412700" cy="5801025"/>
          </a:xfrm>
        </p:grpSpPr>
        <p:sp>
          <p:nvSpPr>
            <p:cNvPr id="38158" name="Google Shape;38158;p17"/>
            <p:cNvSpPr/>
            <p:nvPr/>
          </p:nvSpPr>
          <p:spPr>
            <a:xfrm>
              <a:off x="4046700" y="5255675"/>
              <a:ext cx="2300" cy="2325"/>
            </a:xfrm>
            <a:custGeom>
              <a:avLst/>
              <a:gdLst/>
              <a:ahLst/>
              <a:cxnLst/>
              <a:rect l="l" t="t" r="r" b="b"/>
              <a:pathLst>
                <a:path w="92" h="93" extrusionOk="0">
                  <a:moveTo>
                    <a:pt x="91" y="31"/>
                  </a:moveTo>
                  <a:cubicBezTo>
                    <a:pt x="91" y="62"/>
                    <a:pt x="61" y="92"/>
                    <a:pt x="31" y="92"/>
                  </a:cubicBezTo>
                  <a:cubicBezTo>
                    <a:pt x="31" y="92"/>
                    <a:pt x="0" y="62"/>
                    <a:pt x="0" y="31"/>
                  </a:cubicBezTo>
                  <a:cubicBezTo>
                    <a:pt x="0" y="31"/>
                    <a:pt x="31" y="1"/>
                    <a:pt x="31" y="1"/>
                  </a:cubicBezTo>
                  <a:cubicBezTo>
                    <a:pt x="61" y="1"/>
                    <a:pt x="91" y="31"/>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9" name="Google Shape;38159;p17"/>
            <p:cNvSpPr/>
            <p:nvPr/>
          </p:nvSpPr>
          <p:spPr>
            <a:xfrm>
              <a:off x="4046700" y="5156900"/>
              <a:ext cx="2300" cy="1550"/>
            </a:xfrm>
            <a:custGeom>
              <a:avLst/>
              <a:gdLst/>
              <a:ahLst/>
              <a:cxnLst/>
              <a:rect l="l" t="t" r="r" b="b"/>
              <a:pathLst>
                <a:path w="92" h="62" extrusionOk="0">
                  <a:moveTo>
                    <a:pt x="91" y="31"/>
                  </a:moveTo>
                  <a:cubicBezTo>
                    <a:pt x="91" y="61"/>
                    <a:pt x="61" y="61"/>
                    <a:pt x="31" y="61"/>
                  </a:cubicBezTo>
                  <a:cubicBezTo>
                    <a:pt x="31" y="61"/>
                    <a:pt x="0" y="61"/>
                    <a:pt x="0" y="31"/>
                  </a:cubicBezTo>
                  <a:cubicBezTo>
                    <a:pt x="0" y="1"/>
                    <a:pt x="31" y="1"/>
                    <a:pt x="31" y="1"/>
                  </a:cubicBezTo>
                  <a:cubicBezTo>
                    <a:pt x="61" y="1"/>
                    <a:pt x="91" y="1"/>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0" name="Google Shape;38160;p17"/>
            <p:cNvSpPr/>
            <p:nvPr/>
          </p:nvSpPr>
          <p:spPr>
            <a:xfrm>
              <a:off x="4046700" y="5057350"/>
              <a:ext cx="2300" cy="2300"/>
            </a:xfrm>
            <a:custGeom>
              <a:avLst/>
              <a:gdLst/>
              <a:ahLst/>
              <a:cxnLst/>
              <a:rect l="l" t="t" r="r" b="b"/>
              <a:pathLst>
                <a:path w="92" h="92" extrusionOk="0">
                  <a:moveTo>
                    <a:pt x="91" y="61"/>
                  </a:moveTo>
                  <a:cubicBezTo>
                    <a:pt x="91" y="61"/>
                    <a:pt x="61" y="92"/>
                    <a:pt x="31" y="92"/>
                  </a:cubicBezTo>
                  <a:cubicBezTo>
                    <a:pt x="31" y="92"/>
                    <a:pt x="0" y="61"/>
                    <a:pt x="0" y="61"/>
                  </a:cubicBezTo>
                  <a:cubicBezTo>
                    <a:pt x="0" y="31"/>
                    <a:pt x="31" y="1"/>
                    <a:pt x="31" y="1"/>
                  </a:cubicBezTo>
                  <a:cubicBezTo>
                    <a:pt x="61" y="1"/>
                    <a:pt x="91" y="31"/>
                    <a:pt x="91"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1" name="Google Shape;38161;p17"/>
            <p:cNvSpPr/>
            <p:nvPr/>
          </p:nvSpPr>
          <p:spPr>
            <a:xfrm>
              <a:off x="4046700" y="4958575"/>
              <a:ext cx="2300" cy="1550"/>
            </a:xfrm>
            <a:custGeom>
              <a:avLst/>
              <a:gdLst/>
              <a:ahLst/>
              <a:cxnLst/>
              <a:rect l="l" t="t" r="r" b="b"/>
              <a:pathLst>
                <a:path w="92" h="62" extrusionOk="0">
                  <a:moveTo>
                    <a:pt x="91" y="31"/>
                  </a:moveTo>
                  <a:cubicBezTo>
                    <a:pt x="91" y="61"/>
                    <a:pt x="61" y="61"/>
                    <a:pt x="31" y="61"/>
                  </a:cubicBezTo>
                  <a:cubicBezTo>
                    <a:pt x="31" y="61"/>
                    <a:pt x="0" y="61"/>
                    <a:pt x="0" y="31"/>
                  </a:cubicBezTo>
                  <a:cubicBezTo>
                    <a:pt x="0" y="31"/>
                    <a:pt x="31" y="0"/>
                    <a:pt x="31" y="0"/>
                  </a:cubicBezTo>
                  <a:cubicBezTo>
                    <a:pt x="61" y="0"/>
                    <a:pt x="91" y="31"/>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2" name="Google Shape;38162;p17"/>
            <p:cNvSpPr/>
            <p:nvPr/>
          </p:nvSpPr>
          <p:spPr>
            <a:xfrm>
              <a:off x="4046700" y="4859775"/>
              <a:ext cx="2300" cy="1550"/>
            </a:xfrm>
            <a:custGeom>
              <a:avLst/>
              <a:gdLst/>
              <a:ahLst/>
              <a:cxnLst/>
              <a:rect l="l" t="t" r="r" b="b"/>
              <a:pathLst>
                <a:path w="92" h="62" extrusionOk="0">
                  <a:moveTo>
                    <a:pt x="91" y="31"/>
                  </a:moveTo>
                  <a:cubicBezTo>
                    <a:pt x="91" y="31"/>
                    <a:pt x="61" y="62"/>
                    <a:pt x="31" y="62"/>
                  </a:cubicBezTo>
                  <a:cubicBezTo>
                    <a:pt x="31" y="62"/>
                    <a:pt x="0" y="31"/>
                    <a:pt x="0" y="31"/>
                  </a:cubicBezTo>
                  <a:cubicBezTo>
                    <a:pt x="0" y="1"/>
                    <a:pt x="31" y="1"/>
                    <a:pt x="31" y="1"/>
                  </a:cubicBezTo>
                  <a:cubicBezTo>
                    <a:pt x="61" y="1"/>
                    <a:pt x="91" y="1"/>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3" name="Google Shape;38163;p17"/>
            <p:cNvSpPr/>
            <p:nvPr/>
          </p:nvSpPr>
          <p:spPr>
            <a:xfrm>
              <a:off x="4047450" y="4761000"/>
              <a:ext cx="800" cy="775"/>
            </a:xfrm>
            <a:custGeom>
              <a:avLst/>
              <a:gdLst/>
              <a:ahLst/>
              <a:cxnLst/>
              <a:rect l="l" t="t" r="r" b="b"/>
              <a:pathLst>
                <a:path w="32" h="31" extrusionOk="0">
                  <a:moveTo>
                    <a:pt x="31" y="0"/>
                  </a:moveTo>
                  <a:cubicBezTo>
                    <a:pt x="31" y="31"/>
                    <a:pt x="31" y="31"/>
                    <a:pt x="1" y="31"/>
                  </a:cubicBezTo>
                  <a:cubicBezTo>
                    <a:pt x="1" y="31"/>
                    <a:pt x="1" y="31"/>
                    <a:pt x="1" y="0"/>
                  </a:cubicBezTo>
                  <a:cubicBezTo>
                    <a:pt x="1" y="0"/>
                    <a:pt x="1" y="0"/>
                    <a:pt x="1" y="0"/>
                  </a:cubicBezTo>
                  <a:cubicBezTo>
                    <a:pt x="31" y="0"/>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4" name="Google Shape;38164;p17"/>
            <p:cNvSpPr/>
            <p:nvPr/>
          </p:nvSpPr>
          <p:spPr>
            <a:xfrm>
              <a:off x="4047450" y="4661450"/>
              <a:ext cx="800" cy="1550"/>
            </a:xfrm>
            <a:custGeom>
              <a:avLst/>
              <a:gdLst/>
              <a:ahLst/>
              <a:cxnLst/>
              <a:rect l="l" t="t" r="r" b="b"/>
              <a:pathLst>
                <a:path w="32" h="62" extrusionOk="0">
                  <a:moveTo>
                    <a:pt x="31" y="31"/>
                  </a:moveTo>
                  <a:cubicBezTo>
                    <a:pt x="31" y="31"/>
                    <a:pt x="31" y="61"/>
                    <a:pt x="1" y="61"/>
                  </a:cubicBezTo>
                  <a:cubicBezTo>
                    <a:pt x="1" y="61"/>
                    <a:pt x="1" y="31"/>
                    <a:pt x="1" y="31"/>
                  </a:cubicBezTo>
                  <a:cubicBezTo>
                    <a:pt x="1" y="31"/>
                    <a:pt x="1" y="1"/>
                    <a:pt x="1" y="1"/>
                  </a:cubicBezTo>
                  <a:cubicBezTo>
                    <a:pt x="31" y="1"/>
                    <a:pt x="31" y="31"/>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5" name="Google Shape;38165;p17"/>
            <p:cNvSpPr/>
            <p:nvPr/>
          </p:nvSpPr>
          <p:spPr>
            <a:xfrm>
              <a:off x="4047450" y="4562675"/>
              <a:ext cx="800" cy="775"/>
            </a:xfrm>
            <a:custGeom>
              <a:avLst/>
              <a:gdLst/>
              <a:ahLst/>
              <a:cxnLst/>
              <a:rect l="l" t="t" r="r" b="b"/>
              <a:pathLst>
                <a:path w="32" h="31" extrusionOk="0">
                  <a:moveTo>
                    <a:pt x="31" y="31"/>
                  </a:moveTo>
                  <a:cubicBezTo>
                    <a:pt x="31" y="31"/>
                    <a:pt x="31" y="31"/>
                    <a:pt x="31" y="31"/>
                  </a:cubicBezTo>
                  <a:cubicBezTo>
                    <a:pt x="1" y="31"/>
                    <a:pt x="1" y="31"/>
                    <a:pt x="1" y="31"/>
                  </a:cubicBezTo>
                  <a:cubicBezTo>
                    <a:pt x="1" y="0"/>
                    <a:pt x="1" y="0"/>
                    <a:pt x="31" y="0"/>
                  </a:cubicBezTo>
                  <a:cubicBezTo>
                    <a:pt x="31" y="0"/>
                    <a:pt x="31" y="0"/>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6" name="Google Shape;38166;p17"/>
            <p:cNvSpPr/>
            <p:nvPr/>
          </p:nvSpPr>
          <p:spPr>
            <a:xfrm>
              <a:off x="4047450" y="4463875"/>
              <a:ext cx="800" cy="800"/>
            </a:xfrm>
            <a:custGeom>
              <a:avLst/>
              <a:gdLst/>
              <a:ahLst/>
              <a:cxnLst/>
              <a:rect l="l" t="t" r="r" b="b"/>
              <a:pathLst>
                <a:path w="32" h="32" extrusionOk="0">
                  <a:moveTo>
                    <a:pt x="31" y="1"/>
                  </a:moveTo>
                  <a:cubicBezTo>
                    <a:pt x="31" y="1"/>
                    <a:pt x="31" y="31"/>
                    <a:pt x="31" y="31"/>
                  </a:cubicBezTo>
                  <a:cubicBezTo>
                    <a:pt x="1" y="31"/>
                    <a:pt x="1" y="1"/>
                    <a:pt x="1" y="1"/>
                  </a:cubicBezTo>
                  <a:cubicBezTo>
                    <a:pt x="1" y="1"/>
                    <a:pt x="1" y="1"/>
                    <a:pt x="31" y="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7" name="Google Shape;38167;p17"/>
            <p:cNvSpPr/>
            <p:nvPr/>
          </p:nvSpPr>
          <p:spPr>
            <a:xfrm>
              <a:off x="4151550" y="5254925"/>
              <a:ext cx="3075" cy="3825"/>
            </a:xfrm>
            <a:custGeom>
              <a:avLst/>
              <a:gdLst/>
              <a:ahLst/>
              <a:cxnLst/>
              <a:rect l="l" t="t" r="r" b="b"/>
              <a:pathLst>
                <a:path w="123" h="153" extrusionOk="0">
                  <a:moveTo>
                    <a:pt x="122" y="61"/>
                  </a:moveTo>
                  <a:cubicBezTo>
                    <a:pt x="122" y="122"/>
                    <a:pt x="92" y="153"/>
                    <a:pt x="62" y="153"/>
                  </a:cubicBezTo>
                  <a:cubicBezTo>
                    <a:pt x="31" y="153"/>
                    <a:pt x="1" y="122"/>
                    <a:pt x="1" y="61"/>
                  </a:cubicBezTo>
                  <a:cubicBezTo>
                    <a:pt x="1" y="31"/>
                    <a:pt x="31" y="1"/>
                    <a:pt x="62"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8" name="Google Shape;38168;p17"/>
            <p:cNvSpPr/>
            <p:nvPr/>
          </p:nvSpPr>
          <p:spPr>
            <a:xfrm>
              <a:off x="4151550" y="5156150"/>
              <a:ext cx="3075" cy="3050"/>
            </a:xfrm>
            <a:custGeom>
              <a:avLst/>
              <a:gdLst/>
              <a:ahLst/>
              <a:cxnLst/>
              <a:rect l="l" t="t" r="r" b="b"/>
              <a:pathLst>
                <a:path w="123" h="122" extrusionOk="0">
                  <a:moveTo>
                    <a:pt x="122" y="61"/>
                  </a:moveTo>
                  <a:cubicBezTo>
                    <a:pt x="122" y="91"/>
                    <a:pt x="92" y="122"/>
                    <a:pt x="62" y="122"/>
                  </a:cubicBezTo>
                  <a:cubicBezTo>
                    <a:pt x="31" y="122"/>
                    <a:pt x="1" y="91"/>
                    <a:pt x="1" y="61"/>
                  </a:cubicBezTo>
                  <a:cubicBezTo>
                    <a:pt x="1" y="31"/>
                    <a:pt x="31" y="0"/>
                    <a:pt x="62"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9" name="Google Shape;38169;p17"/>
            <p:cNvSpPr/>
            <p:nvPr/>
          </p:nvSpPr>
          <p:spPr>
            <a:xfrm>
              <a:off x="4151550" y="5057350"/>
              <a:ext cx="3075" cy="2300"/>
            </a:xfrm>
            <a:custGeom>
              <a:avLst/>
              <a:gdLst/>
              <a:ahLst/>
              <a:cxnLst/>
              <a:rect l="l" t="t" r="r" b="b"/>
              <a:pathLst>
                <a:path w="123" h="92" extrusionOk="0">
                  <a:moveTo>
                    <a:pt x="122" y="61"/>
                  </a:moveTo>
                  <a:cubicBezTo>
                    <a:pt x="122" y="92"/>
                    <a:pt x="92" y="92"/>
                    <a:pt x="62" y="92"/>
                  </a:cubicBezTo>
                  <a:cubicBezTo>
                    <a:pt x="31" y="92"/>
                    <a:pt x="1" y="92"/>
                    <a:pt x="1" y="61"/>
                  </a:cubicBezTo>
                  <a:cubicBezTo>
                    <a:pt x="1" y="31"/>
                    <a:pt x="31" y="1"/>
                    <a:pt x="62"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0" name="Google Shape;38170;p17"/>
            <p:cNvSpPr/>
            <p:nvPr/>
          </p:nvSpPr>
          <p:spPr>
            <a:xfrm>
              <a:off x="4151550" y="4957800"/>
              <a:ext cx="3075" cy="3075"/>
            </a:xfrm>
            <a:custGeom>
              <a:avLst/>
              <a:gdLst/>
              <a:ahLst/>
              <a:cxnLst/>
              <a:rect l="l" t="t" r="r" b="b"/>
              <a:pathLst>
                <a:path w="123" h="123" extrusionOk="0">
                  <a:moveTo>
                    <a:pt x="122" y="62"/>
                  </a:moveTo>
                  <a:cubicBezTo>
                    <a:pt x="122" y="92"/>
                    <a:pt x="92" y="122"/>
                    <a:pt x="62" y="122"/>
                  </a:cubicBezTo>
                  <a:cubicBezTo>
                    <a:pt x="31" y="122"/>
                    <a:pt x="1" y="92"/>
                    <a:pt x="1" y="62"/>
                  </a:cubicBezTo>
                  <a:cubicBezTo>
                    <a:pt x="1" y="31"/>
                    <a:pt x="31" y="1"/>
                    <a:pt x="62"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1" name="Google Shape;38171;p17"/>
            <p:cNvSpPr/>
            <p:nvPr/>
          </p:nvSpPr>
          <p:spPr>
            <a:xfrm>
              <a:off x="4151550" y="4859025"/>
              <a:ext cx="2325" cy="2300"/>
            </a:xfrm>
            <a:custGeom>
              <a:avLst/>
              <a:gdLst/>
              <a:ahLst/>
              <a:cxnLst/>
              <a:rect l="l" t="t" r="r" b="b"/>
              <a:pathLst>
                <a:path w="93" h="92" extrusionOk="0">
                  <a:moveTo>
                    <a:pt x="92" y="61"/>
                  </a:moveTo>
                  <a:cubicBezTo>
                    <a:pt x="92" y="92"/>
                    <a:pt x="92" y="92"/>
                    <a:pt x="62" y="92"/>
                  </a:cubicBezTo>
                  <a:cubicBezTo>
                    <a:pt x="31" y="92"/>
                    <a:pt x="1" y="92"/>
                    <a:pt x="1" y="61"/>
                  </a:cubicBezTo>
                  <a:cubicBezTo>
                    <a:pt x="1" y="31"/>
                    <a:pt x="31" y="0"/>
                    <a:pt x="62" y="0"/>
                  </a:cubicBezTo>
                  <a:cubicBezTo>
                    <a:pt x="92" y="0"/>
                    <a:pt x="92" y="31"/>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2" name="Google Shape;38172;p17"/>
            <p:cNvSpPr/>
            <p:nvPr/>
          </p:nvSpPr>
          <p:spPr>
            <a:xfrm>
              <a:off x="4151550" y="4760250"/>
              <a:ext cx="2325" cy="2300"/>
            </a:xfrm>
            <a:custGeom>
              <a:avLst/>
              <a:gdLst/>
              <a:ahLst/>
              <a:cxnLst/>
              <a:rect l="l" t="t" r="r" b="b"/>
              <a:pathLst>
                <a:path w="93" h="92" extrusionOk="0">
                  <a:moveTo>
                    <a:pt x="92" y="30"/>
                  </a:moveTo>
                  <a:cubicBezTo>
                    <a:pt x="92" y="61"/>
                    <a:pt x="92" y="91"/>
                    <a:pt x="62" y="91"/>
                  </a:cubicBezTo>
                  <a:cubicBezTo>
                    <a:pt x="31" y="91"/>
                    <a:pt x="1" y="61"/>
                    <a:pt x="1" y="30"/>
                  </a:cubicBezTo>
                  <a:cubicBezTo>
                    <a:pt x="1" y="30"/>
                    <a:pt x="31" y="0"/>
                    <a:pt x="62" y="0"/>
                  </a:cubicBezTo>
                  <a:cubicBezTo>
                    <a:pt x="92" y="0"/>
                    <a:pt x="92" y="30"/>
                    <a:pt x="92"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3" name="Google Shape;38173;p17"/>
            <p:cNvSpPr/>
            <p:nvPr/>
          </p:nvSpPr>
          <p:spPr>
            <a:xfrm>
              <a:off x="4152325" y="4661450"/>
              <a:ext cx="1550" cy="1550"/>
            </a:xfrm>
            <a:custGeom>
              <a:avLst/>
              <a:gdLst/>
              <a:ahLst/>
              <a:cxnLst/>
              <a:rect l="l" t="t" r="r" b="b"/>
              <a:pathLst>
                <a:path w="62" h="62" extrusionOk="0">
                  <a:moveTo>
                    <a:pt x="61" y="31"/>
                  </a:moveTo>
                  <a:cubicBezTo>
                    <a:pt x="61" y="61"/>
                    <a:pt x="31" y="61"/>
                    <a:pt x="31" y="61"/>
                  </a:cubicBezTo>
                  <a:cubicBezTo>
                    <a:pt x="0" y="61"/>
                    <a:pt x="0" y="61"/>
                    <a:pt x="0" y="31"/>
                  </a:cubicBezTo>
                  <a:cubicBezTo>
                    <a:pt x="0" y="1"/>
                    <a:pt x="0" y="1"/>
                    <a:pt x="31" y="1"/>
                  </a:cubicBezTo>
                  <a:cubicBezTo>
                    <a:pt x="31" y="1"/>
                    <a:pt x="61" y="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4" name="Google Shape;38174;p17"/>
            <p:cNvSpPr/>
            <p:nvPr/>
          </p:nvSpPr>
          <p:spPr>
            <a:xfrm>
              <a:off x="4152325" y="4561900"/>
              <a:ext cx="1550" cy="2300"/>
            </a:xfrm>
            <a:custGeom>
              <a:avLst/>
              <a:gdLst/>
              <a:ahLst/>
              <a:cxnLst/>
              <a:rect l="l" t="t" r="r" b="b"/>
              <a:pathLst>
                <a:path w="62" h="92" extrusionOk="0">
                  <a:moveTo>
                    <a:pt x="61" y="62"/>
                  </a:moveTo>
                  <a:cubicBezTo>
                    <a:pt x="61" y="62"/>
                    <a:pt x="31" y="92"/>
                    <a:pt x="31" y="92"/>
                  </a:cubicBezTo>
                  <a:cubicBezTo>
                    <a:pt x="0" y="92"/>
                    <a:pt x="0" y="62"/>
                    <a:pt x="0" y="62"/>
                  </a:cubicBezTo>
                  <a:cubicBezTo>
                    <a:pt x="0" y="31"/>
                    <a:pt x="0" y="1"/>
                    <a:pt x="31" y="1"/>
                  </a:cubicBezTo>
                  <a:cubicBezTo>
                    <a:pt x="31" y="1"/>
                    <a:pt x="61" y="31"/>
                    <a:pt x="61"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5" name="Google Shape;38175;p17"/>
            <p:cNvSpPr/>
            <p:nvPr/>
          </p:nvSpPr>
          <p:spPr>
            <a:xfrm>
              <a:off x="4152325" y="4463125"/>
              <a:ext cx="1550" cy="1550"/>
            </a:xfrm>
            <a:custGeom>
              <a:avLst/>
              <a:gdLst/>
              <a:ahLst/>
              <a:cxnLst/>
              <a:rect l="l" t="t" r="r" b="b"/>
              <a:pathLst>
                <a:path w="62" h="62" extrusionOk="0">
                  <a:moveTo>
                    <a:pt x="61" y="31"/>
                  </a:moveTo>
                  <a:cubicBezTo>
                    <a:pt x="61" y="61"/>
                    <a:pt x="31" y="61"/>
                    <a:pt x="31" y="61"/>
                  </a:cubicBezTo>
                  <a:cubicBezTo>
                    <a:pt x="0" y="61"/>
                    <a:pt x="0" y="61"/>
                    <a:pt x="0" y="31"/>
                  </a:cubicBezTo>
                  <a:cubicBezTo>
                    <a:pt x="0" y="31"/>
                    <a:pt x="0" y="0"/>
                    <a:pt x="31" y="0"/>
                  </a:cubicBezTo>
                  <a:cubicBezTo>
                    <a:pt x="31" y="0"/>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6" name="Google Shape;38176;p17"/>
            <p:cNvSpPr/>
            <p:nvPr/>
          </p:nvSpPr>
          <p:spPr>
            <a:xfrm>
              <a:off x="4152325" y="4364325"/>
              <a:ext cx="1550" cy="1550"/>
            </a:xfrm>
            <a:custGeom>
              <a:avLst/>
              <a:gdLst/>
              <a:ahLst/>
              <a:cxnLst/>
              <a:rect l="l" t="t" r="r" b="b"/>
              <a:pathLst>
                <a:path w="62" h="62" extrusionOk="0">
                  <a:moveTo>
                    <a:pt x="61" y="31"/>
                  </a:moveTo>
                  <a:cubicBezTo>
                    <a:pt x="61" y="31"/>
                    <a:pt x="31" y="62"/>
                    <a:pt x="31" y="62"/>
                  </a:cubicBezTo>
                  <a:cubicBezTo>
                    <a:pt x="0" y="62"/>
                    <a:pt x="0" y="31"/>
                    <a:pt x="0" y="31"/>
                  </a:cubicBezTo>
                  <a:cubicBezTo>
                    <a:pt x="0" y="1"/>
                    <a:pt x="0" y="1"/>
                    <a:pt x="31" y="1"/>
                  </a:cubicBezTo>
                  <a:cubicBezTo>
                    <a:pt x="31" y="1"/>
                    <a:pt x="61" y="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7" name="Google Shape;38177;p17"/>
            <p:cNvSpPr/>
            <p:nvPr/>
          </p:nvSpPr>
          <p:spPr>
            <a:xfrm>
              <a:off x="4152325" y="4265550"/>
              <a:ext cx="775" cy="775"/>
            </a:xfrm>
            <a:custGeom>
              <a:avLst/>
              <a:gdLst/>
              <a:ahLst/>
              <a:cxnLst/>
              <a:rect l="l" t="t" r="r" b="b"/>
              <a:pathLst>
                <a:path w="31" h="31" extrusionOk="0">
                  <a:moveTo>
                    <a:pt x="31" y="1"/>
                  </a:moveTo>
                  <a:cubicBezTo>
                    <a:pt x="31" y="31"/>
                    <a:pt x="31" y="31"/>
                    <a:pt x="31" y="31"/>
                  </a:cubicBezTo>
                  <a:cubicBezTo>
                    <a:pt x="31" y="31"/>
                    <a:pt x="0" y="31"/>
                    <a:pt x="0" y="1"/>
                  </a:cubicBezTo>
                  <a:cubicBezTo>
                    <a:pt x="0" y="1"/>
                    <a:pt x="31" y="1"/>
                    <a:pt x="31" y="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8" name="Google Shape;38178;p17"/>
            <p:cNvSpPr/>
            <p:nvPr/>
          </p:nvSpPr>
          <p:spPr>
            <a:xfrm>
              <a:off x="4255675" y="5254925"/>
              <a:ext cx="4575" cy="3825"/>
            </a:xfrm>
            <a:custGeom>
              <a:avLst/>
              <a:gdLst/>
              <a:ahLst/>
              <a:cxnLst/>
              <a:rect l="l" t="t" r="r" b="b"/>
              <a:pathLst>
                <a:path w="183" h="153" extrusionOk="0">
                  <a:moveTo>
                    <a:pt x="182" y="61"/>
                  </a:moveTo>
                  <a:cubicBezTo>
                    <a:pt x="182" y="122"/>
                    <a:pt x="152" y="153"/>
                    <a:pt x="91" y="153"/>
                  </a:cubicBezTo>
                  <a:cubicBezTo>
                    <a:pt x="30" y="153"/>
                    <a:pt x="0" y="122"/>
                    <a:pt x="0" y="61"/>
                  </a:cubicBezTo>
                  <a:cubicBezTo>
                    <a:pt x="0" y="31"/>
                    <a:pt x="30" y="1"/>
                    <a:pt x="91" y="1"/>
                  </a:cubicBezTo>
                  <a:cubicBezTo>
                    <a:pt x="152" y="1"/>
                    <a:pt x="182" y="31"/>
                    <a:pt x="18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9" name="Google Shape;38179;p17"/>
            <p:cNvSpPr/>
            <p:nvPr/>
          </p:nvSpPr>
          <p:spPr>
            <a:xfrm>
              <a:off x="4255675" y="5155375"/>
              <a:ext cx="4575" cy="4600"/>
            </a:xfrm>
            <a:custGeom>
              <a:avLst/>
              <a:gdLst/>
              <a:ahLst/>
              <a:cxnLst/>
              <a:rect l="l" t="t" r="r" b="b"/>
              <a:pathLst>
                <a:path w="183" h="184" extrusionOk="0">
                  <a:moveTo>
                    <a:pt x="182" y="92"/>
                  </a:moveTo>
                  <a:cubicBezTo>
                    <a:pt x="182" y="153"/>
                    <a:pt x="152" y="183"/>
                    <a:pt x="91" y="183"/>
                  </a:cubicBezTo>
                  <a:cubicBezTo>
                    <a:pt x="30" y="183"/>
                    <a:pt x="0" y="153"/>
                    <a:pt x="0" y="92"/>
                  </a:cubicBezTo>
                  <a:cubicBezTo>
                    <a:pt x="0" y="31"/>
                    <a:pt x="30" y="1"/>
                    <a:pt x="91" y="1"/>
                  </a:cubicBezTo>
                  <a:cubicBezTo>
                    <a:pt x="152" y="1"/>
                    <a:pt x="182" y="31"/>
                    <a:pt x="18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0" name="Google Shape;38180;p17"/>
            <p:cNvSpPr/>
            <p:nvPr/>
          </p:nvSpPr>
          <p:spPr>
            <a:xfrm>
              <a:off x="4255675" y="5056600"/>
              <a:ext cx="4575" cy="3825"/>
            </a:xfrm>
            <a:custGeom>
              <a:avLst/>
              <a:gdLst/>
              <a:ahLst/>
              <a:cxnLst/>
              <a:rect l="l" t="t" r="r" b="b"/>
              <a:pathLst>
                <a:path w="183" h="153" extrusionOk="0">
                  <a:moveTo>
                    <a:pt x="182" y="91"/>
                  </a:moveTo>
                  <a:cubicBezTo>
                    <a:pt x="182" y="122"/>
                    <a:pt x="152" y="152"/>
                    <a:pt x="91" y="152"/>
                  </a:cubicBezTo>
                  <a:cubicBezTo>
                    <a:pt x="61" y="152"/>
                    <a:pt x="0" y="122"/>
                    <a:pt x="0" y="91"/>
                  </a:cubicBezTo>
                  <a:cubicBezTo>
                    <a:pt x="0" y="31"/>
                    <a:pt x="61" y="0"/>
                    <a:pt x="91" y="0"/>
                  </a:cubicBezTo>
                  <a:cubicBezTo>
                    <a:pt x="152" y="0"/>
                    <a:pt x="182" y="31"/>
                    <a:pt x="18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1" name="Google Shape;38181;p17"/>
            <p:cNvSpPr/>
            <p:nvPr/>
          </p:nvSpPr>
          <p:spPr>
            <a:xfrm>
              <a:off x="4256425" y="4957800"/>
              <a:ext cx="3075" cy="3075"/>
            </a:xfrm>
            <a:custGeom>
              <a:avLst/>
              <a:gdLst/>
              <a:ahLst/>
              <a:cxnLst/>
              <a:rect l="l" t="t" r="r" b="b"/>
              <a:pathLst>
                <a:path w="123" h="123" extrusionOk="0">
                  <a:moveTo>
                    <a:pt x="122" y="62"/>
                  </a:moveTo>
                  <a:cubicBezTo>
                    <a:pt x="122" y="92"/>
                    <a:pt x="92" y="122"/>
                    <a:pt x="61" y="122"/>
                  </a:cubicBezTo>
                  <a:cubicBezTo>
                    <a:pt x="31" y="122"/>
                    <a:pt x="0" y="92"/>
                    <a:pt x="0" y="62"/>
                  </a:cubicBezTo>
                  <a:cubicBezTo>
                    <a:pt x="0" y="31"/>
                    <a:pt x="31" y="1"/>
                    <a:pt x="61"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2" name="Google Shape;38182;p17"/>
            <p:cNvSpPr/>
            <p:nvPr/>
          </p:nvSpPr>
          <p:spPr>
            <a:xfrm>
              <a:off x="4256425" y="4859025"/>
              <a:ext cx="3075" cy="3075"/>
            </a:xfrm>
            <a:custGeom>
              <a:avLst/>
              <a:gdLst/>
              <a:ahLst/>
              <a:cxnLst/>
              <a:rect l="l" t="t" r="r" b="b"/>
              <a:pathLst>
                <a:path w="123" h="123" extrusionOk="0">
                  <a:moveTo>
                    <a:pt x="122" y="61"/>
                  </a:moveTo>
                  <a:cubicBezTo>
                    <a:pt x="122" y="92"/>
                    <a:pt x="92" y="122"/>
                    <a:pt x="61" y="122"/>
                  </a:cubicBezTo>
                  <a:cubicBezTo>
                    <a:pt x="31" y="122"/>
                    <a:pt x="0" y="92"/>
                    <a:pt x="0" y="61"/>
                  </a:cubicBezTo>
                  <a:cubicBezTo>
                    <a:pt x="0"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3" name="Google Shape;38183;p17"/>
            <p:cNvSpPr/>
            <p:nvPr/>
          </p:nvSpPr>
          <p:spPr>
            <a:xfrm>
              <a:off x="4256425" y="4760250"/>
              <a:ext cx="3075" cy="2300"/>
            </a:xfrm>
            <a:custGeom>
              <a:avLst/>
              <a:gdLst/>
              <a:ahLst/>
              <a:cxnLst/>
              <a:rect l="l" t="t" r="r" b="b"/>
              <a:pathLst>
                <a:path w="123" h="92" extrusionOk="0">
                  <a:moveTo>
                    <a:pt x="122" y="30"/>
                  </a:moveTo>
                  <a:cubicBezTo>
                    <a:pt x="122" y="61"/>
                    <a:pt x="92" y="91"/>
                    <a:pt x="61" y="91"/>
                  </a:cubicBezTo>
                  <a:cubicBezTo>
                    <a:pt x="31" y="91"/>
                    <a:pt x="0" y="61"/>
                    <a:pt x="0" y="30"/>
                  </a:cubicBezTo>
                  <a:cubicBezTo>
                    <a:pt x="0" y="0"/>
                    <a:pt x="31" y="0"/>
                    <a:pt x="61" y="0"/>
                  </a:cubicBezTo>
                  <a:cubicBezTo>
                    <a:pt x="92" y="0"/>
                    <a:pt x="122" y="0"/>
                    <a:pt x="122"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4" name="Google Shape;38184;p17"/>
            <p:cNvSpPr/>
            <p:nvPr/>
          </p:nvSpPr>
          <p:spPr>
            <a:xfrm>
              <a:off x="4256425" y="4660700"/>
              <a:ext cx="3075" cy="3050"/>
            </a:xfrm>
            <a:custGeom>
              <a:avLst/>
              <a:gdLst/>
              <a:ahLst/>
              <a:cxnLst/>
              <a:rect l="l" t="t" r="r" b="b"/>
              <a:pathLst>
                <a:path w="123" h="122" extrusionOk="0">
                  <a:moveTo>
                    <a:pt x="122" y="61"/>
                  </a:moveTo>
                  <a:cubicBezTo>
                    <a:pt x="122" y="91"/>
                    <a:pt x="92" y="122"/>
                    <a:pt x="61" y="122"/>
                  </a:cubicBezTo>
                  <a:cubicBezTo>
                    <a:pt x="31" y="122"/>
                    <a:pt x="0" y="91"/>
                    <a:pt x="0" y="61"/>
                  </a:cubicBezTo>
                  <a:cubicBezTo>
                    <a:pt x="0"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5" name="Google Shape;38185;p17"/>
            <p:cNvSpPr/>
            <p:nvPr/>
          </p:nvSpPr>
          <p:spPr>
            <a:xfrm>
              <a:off x="4257175" y="4561900"/>
              <a:ext cx="2325" cy="2300"/>
            </a:xfrm>
            <a:custGeom>
              <a:avLst/>
              <a:gdLst/>
              <a:ahLst/>
              <a:cxnLst/>
              <a:rect l="l" t="t" r="r" b="b"/>
              <a:pathLst>
                <a:path w="93" h="92" extrusionOk="0">
                  <a:moveTo>
                    <a:pt x="92" y="62"/>
                  </a:moveTo>
                  <a:cubicBezTo>
                    <a:pt x="92" y="62"/>
                    <a:pt x="62" y="92"/>
                    <a:pt x="31" y="92"/>
                  </a:cubicBezTo>
                  <a:cubicBezTo>
                    <a:pt x="1" y="92"/>
                    <a:pt x="1" y="62"/>
                    <a:pt x="1" y="62"/>
                  </a:cubicBezTo>
                  <a:cubicBezTo>
                    <a:pt x="1" y="31"/>
                    <a:pt x="1" y="1"/>
                    <a:pt x="31" y="1"/>
                  </a:cubicBezTo>
                  <a:cubicBezTo>
                    <a:pt x="62" y="1"/>
                    <a:pt x="92" y="31"/>
                    <a:pt x="9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6" name="Google Shape;38186;p17"/>
            <p:cNvSpPr/>
            <p:nvPr/>
          </p:nvSpPr>
          <p:spPr>
            <a:xfrm>
              <a:off x="4257175" y="4463125"/>
              <a:ext cx="1550" cy="1550"/>
            </a:xfrm>
            <a:custGeom>
              <a:avLst/>
              <a:gdLst/>
              <a:ahLst/>
              <a:cxnLst/>
              <a:rect l="l" t="t" r="r" b="b"/>
              <a:pathLst>
                <a:path w="62" h="62" extrusionOk="0">
                  <a:moveTo>
                    <a:pt x="62" y="31"/>
                  </a:moveTo>
                  <a:cubicBezTo>
                    <a:pt x="62" y="61"/>
                    <a:pt x="62" y="61"/>
                    <a:pt x="31" y="61"/>
                  </a:cubicBezTo>
                  <a:cubicBezTo>
                    <a:pt x="1" y="61"/>
                    <a:pt x="1" y="61"/>
                    <a:pt x="1" y="31"/>
                  </a:cubicBezTo>
                  <a:cubicBezTo>
                    <a:pt x="1" y="31"/>
                    <a:pt x="1" y="0"/>
                    <a:pt x="31" y="0"/>
                  </a:cubicBezTo>
                  <a:cubicBezTo>
                    <a:pt x="62" y="0"/>
                    <a:pt x="62" y="31"/>
                    <a:pt x="6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7" name="Google Shape;38187;p17"/>
            <p:cNvSpPr/>
            <p:nvPr/>
          </p:nvSpPr>
          <p:spPr>
            <a:xfrm>
              <a:off x="4257175" y="4364325"/>
              <a:ext cx="1550" cy="1550"/>
            </a:xfrm>
            <a:custGeom>
              <a:avLst/>
              <a:gdLst/>
              <a:ahLst/>
              <a:cxnLst/>
              <a:rect l="l" t="t" r="r" b="b"/>
              <a:pathLst>
                <a:path w="62" h="62" extrusionOk="0">
                  <a:moveTo>
                    <a:pt x="62" y="31"/>
                  </a:moveTo>
                  <a:cubicBezTo>
                    <a:pt x="62" y="31"/>
                    <a:pt x="62" y="62"/>
                    <a:pt x="31" y="62"/>
                  </a:cubicBezTo>
                  <a:cubicBezTo>
                    <a:pt x="1" y="62"/>
                    <a:pt x="1" y="31"/>
                    <a:pt x="1" y="31"/>
                  </a:cubicBezTo>
                  <a:cubicBezTo>
                    <a:pt x="1" y="1"/>
                    <a:pt x="1" y="1"/>
                    <a:pt x="31" y="1"/>
                  </a:cubicBezTo>
                  <a:cubicBezTo>
                    <a:pt x="62" y="1"/>
                    <a:pt x="62" y="1"/>
                    <a:pt x="6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8" name="Google Shape;38188;p17"/>
            <p:cNvSpPr/>
            <p:nvPr/>
          </p:nvSpPr>
          <p:spPr>
            <a:xfrm>
              <a:off x="4257175" y="4265550"/>
              <a:ext cx="1550" cy="775"/>
            </a:xfrm>
            <a:custGeom>
              <a:avLst/>
              <a:gdLst/>
              <a:ahLst/>
              <a:cxnLst/>
              <a:rect l="l" t="t" r="r" b="b"/>
              <a:pathLst>
                <a:path w="62" h="31" extrusionOk="0">
                  <a:moveTo>
                    <a:pt x="62" y="1"/>
                  </a:moveTo>
                  <a:cubicBezTo>
                    <a:pt x="62" y="31"/>
                    <a:pt x="62" y="31"/>
                    <a:pt x="31" y="31"/>
                  </a:cubicBezTo>
                  <a:cubicBezTo>
                    <a:pt x="31" y="31"/>
                    <a:pt x="1" y="31"/>
                    <a:pt x="1" y="1"/>
                  </a:cubicBezTo>
                  <a:cubicBezTo>
                    <a:pt x="1" y="1"/>
                    <a:pt x="31" y="1"/>
                    <a:pt x="31" y="1"/>
                  </a:cubicBezTo>
                  <a:cubicBezTo>
                    <a:pt x="62" y="1"/>
                    <a:pt x="6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9" name="Google Shape;38189;p17"/>
            <p:cNvSpPr/>
            <p:nvPr/>
          </p:nvSpPr>
          <p:spPr>
            <a:xfrm>
              <a:off x="4257175" y="4166000"/>
              <a:ext cx="1550" cy="1550"/>
            </a:xfrm>
            <a:custGeom>
              <a:avLst/>
              <a:gdLst/>
              <a:ahLst/>
              <a:cxnLst/>
              <a:rect l="l" t="t" r="r" b="b"/>
              <a:pathLst>
                <a:path w="62" h="62" extrusionOk="0">
                  <a:moveTo>
                    <a:pt x="62" y="31"/>
                  </a:moveTo>
                  <a:cubicBezTo>
                    <a:pt x="62" y="31"/>
                    <a:pt x="62" y="61"/>
                    <a:pt x="31" y="61"/>
                  </a:cubicBezTo>
                  <a:cubicBezTo>
                    <a:pt x="31" y="61"/>
                    <a:pt x="1" y="31"/>
                    <a:pt x="1" y="31"/>
                  </a:cubicBezTo>
                  <a:cubicBezTo>
                    <a:pt x="1" y="31"/>
                    <a:pt x="31" y="1"/>
                    <a:pt x="31" y="1"/>
                  </a:cubicBezTo>
                  <a:cubicBezTo>
                    <a:pt x="62" y="1"/>
                    <a:pt x="62" y="31"/>
                    <a:pt x="6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0" name="Google Shape;38190;p17"/>
            <p:cNvSpPr/>
            <p:nvPr/>
          </p:nvSpPr>
          <p:spPr>
            <a:xfrm>
              <a:off x="4257950" y="4067225"/>
              <a:ext cx="775" cy="775"/>
            </a:xfrm>
            <a:custGeom>
              <a:avLst/>
              <a:gdLst/>
              <a:ahLst/>
              <a:cxnLst/>
              <a:rect l="l" t="t" r="r" b="b"/>
              <a:pathLst>
                <a:path w="31" h="31" extrusionOk="0">
                  <a:moveTo>
                    <a:pt x="31" y="31"/>
                  </a:moveTo>
                  <a:cubicBezTo>
                    <a:pt x="31" y="31"/>
                    <a:pt x="0" y="31"/>
                    <a:pt x="0" y="31"/>
                  </a:cubicBezTo>
                  <a:cubicBezTo>
                    <a:pt x="0" y="31"/>
                    <a:pt x="0" y="31"/>
                    <a:pt x="0" y="31"/>
                  </a:cubicBezTo>
                  <a:cubicBezTo>
                    <a:pt x="0" y="0"/>
                    <a:pt x="0" y="0"/>
                    <a:pt x="0" y="0"/>
                  </a:cubicBezTo>
                  <a:cubicBezTo>
                    <a:pt x="0" y="0"/>
                    <a:pt x="31" y="0"/>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1" name="Google Shape;38191;p17"/>
            <p:cNvSpPr/>
            <p:nvPr/>
          </p:nvSpPr>
          <p:spPr>
            <a:xfrm>
              <a:off x="4360525" y="5254175"/>
              <a:ext cx="5350" cy="5325"/>
            </a:xfrm>
            <a:custGeom>
              <a:avLst/>
              <a:gdLst/>
              <a:ahLst/>
              <a:cxnLst/>
              <a:rect l="l" t="t" r="r" b="b"/>
              <a:pathLst>
                <a:path w="214" h="213" extrusionOk="0">
                  <a:moveTo>
                    <a:pt x="213" y="91"/>
                  </a:moveTo>
                  <a:cubicBezTo>
                    <a:pt x="213" y="152"/>
                    <a:pt x="153" y="213"/>
                    <a:pt x="92" y="213"/>
                  </a:cubicBezTo>
                  <a:cubicBezTo>
                    <a:pt x="61" y="213"/>
                    <a:pt x="1" y="152"/>
                    <a:pt x="1" y="91"/>
                  </a:cubicBezTo>
                  <a:cubicBezTo>
                    <a:pt x="1" y="61"/>
                    <a:pt x="61" y="0"/>
                    <a:pt x="92" y="0"/>
                  </a:cubicBezTo>
                  <a:cubicBezTo>
                    <a:pt x="153" y="0"/>
                    <a:pt x="213" y="6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2" name="Google Shape;38192;p17"/>
            <p:cNvSpPr/>
            <p:nvPr/>
          </p:nvSpPr>
          <p:spPr>
            <a:xfrm>
              <a:off x="4360525" y="5155375"/>
              <a:ext cx="5350" cy="4600"/>
            </a:xfrm>
            <a:custGeom>
              <a:avLst/>
              <a:gdLst/>
              <a:ahLst/>
              <a:cxnLst/>
              <a:rect l="l" t="t" r="r" b="b"/>
              <a:pathLst>
                <a:path w="214" h="184" extrusionOk="0">
                  <a:moveTo>
                    <a:pt x="213" y="92"/>
                  </a:moveTo>
                  <a:cubicBezTo>
                    <a:pt x="213" y="153"/>
                    <a:pt x="153" y="183"/>
                    <a:pt x="92" y="183"/>
                  </a:cubicBezTo>
                  <a:cubicBezTo>
                    <a:pt x="61" y="183"/>
                    <a:pt x="1" y="153"/>
                    <a:pt x="1" y="92"/>
                  </a:cubicBezTo>
                  <a:cubicBezTo>
                    <a:pt x="1" y="31"/>
                    <a:pt x="61" y="1"/>
                    <a:pt x="92" y="1"/>
                  </a:cubicBezTo>
                  <a:cubicBezTo>
                    <a:pt x="153"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3" name="Google Shape;38193;p17"/>
            <p:cNvSpPr/>
            <p:nvPr/>
          </p:nvSpPr>
          <p:spPr>
            <a:xfrm>
              <a:off x="4360525" y="5055825"/>
              <a:ext cx="5350" cy="5350"/>
            </a:xfrm>
            <a:custGeom>
              <a:avLst/>
              <a:gdLst/>
              <a:ahLst/>
              <a:cxnLst/>
              <a:rect l="l" t="t" r="r" b="b"/>
              <a:pathLst>
                <a:path w="214" h="214" extrusionOk="0">
                  <a:moveTo>
                    <a:pt x="213" y="122"/>
                  </a:moveTo>
                  <a:cubicBezTo>
                    <a:pt x="213" y="153"/>
                    <a:pt x="153" y="214"/>
                    <a:pt x="92" y="214"/>
                  </a:cubicBezTo>
                  <a:cubicBezTo>
                    <a:pt x="61" y="214"/>
                    <a:pt x="1" y="153"/>
                    <a:pt x="1" y="122"/>
                  </a:cubicBezTo>
                  <a:cubicBezTo>
                    <a:pt x="1" y="62"/>
                    <a:pt x="61" y="1"/>
                    <a:pt x="92" y="1"/>
                  </a:cubicBezTo>
                  <a:cubicBezTo>
                    <a:pt x="153" y="1"/>
                    <a:pt x="213" y="62"/>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4" name="Google Shape;38194;p17"/>
            <p:cNvSpPr/>
            <p:nvPr/>
          </p:nvSpPr>
          <p:spPr>
            <a:xfrm>
              <a:off x="4360525" y="4957050"/>
              <a:ext cx="4600" cy="4575"/>
            </a:xfrm>
            <a:custGeom>
              <a:avLst/>
              <a:gdLst/>
              <a:ahLst/>
              <a:cxnLst/>
              <a:rect l="l" t="t" r="r" b="b"/>
              <a:pathLst>
                <a:path w="184" h="183" extrusionOk="0">
                  <a:moveTo>
                    <a:pt x="183" y="92"/>
                  </a:moveTo>
                  <a:cubicBezTo>
                    <a:pt x="183" y="152"/>
                    <a:pt x="153" y="183"/>
                    <a:pt x="92" y="183"/>
                  </a:cubicBezTo>
                  <a:cubicBezTo>
                    <a:pt x="61" y="183"/>
                    <a:pt x="1" y="152"/>
                    <a:pt x="1" y="92"/>
                  </a:cubicBezTo>
                  <a:cubicBezTo>
                    <a:pt x="1" y="61"/>
                    <a:pt x="61" y="0"/>
                    <a:pt x="92" y="0"/>
                  </a:cubicBezTo>
                  <a:cubicBezTo>
                    <a:pt x="153" y="0"/>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5" name="Google Shape;38195;p17"/>
            <p:cNvSpPr/>
            <p:nvPr/>
          </p:nvSpPr>
          <p:spPr>
            <a:xfrm>
              <a:off x="4361300" y="4858275"/>
              <a:ext cx="3825" cy="3825"/>
            </a:xfrm>
            <a:custGeom>
              <a:avLst/>
              <a:gdLst/>
              <a:ahLst/>
              <a:cxnLst/>
              <a:rect l="l" t="t" r="r" b="b"/>
              <a:pathLst>
                <a:path w="153" h="153" extrusionOk="0">
                  <a:moveTo>
                    <a:pt x="152" y="91"/>
                  </a:moveTo>
                  <a:cubicBezTo>
                    <a:pt x="152" y="122"/>
                    <a:pt x="122" y="152"/>
                    <a:pt x="61" y="152"/>
                  </a:cubicBezTo>
                  <a:cubicBezTo>
                    <a:pt x="30" y="152"/>
                    <a:pt x="0" y="122"/>
                    <a:pt x="0" y="91"/>
                  </a:cubicBezTo>
                  <a:cubicBezTo>
                    <a:pt x="0" y="30"/>
                    <a:pt x="30" y="0"/>
                    <a:pt x="61" y="0"/>
                  </a:cubicBezTo>
                  <a:cubicBezTo>
                    <a:pt x="122" y="0"/>
                    <a:pt x="152" y="30"/>
                    <a:pt x="15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6" name="Google Shape;38196;p17"/>
            <p:cNvSpPr/>
            <p:nvPr/>
          </p:nvSpPr>
          <p:spPr>
            <a:xfrm>
              <a:off x="4361300" y="4759475"/>
              <a:ext cx="3825" cy="3825"/>
            </a:xfrm>
            <a:custGeom>
              <a:avLst/>
              <a:gdLst/>
              <a:ahLst/>
              <a:cxnLst/>
              <a:rect l="l" t="t" r="r" b="b"/>
              <a:pathLst>
                <a:path w="153" h="153" extrusionOk="0">
                  <a:moveTo>
                    <a:pt x="152" y="61"/>
                  </a:moveTo>
                  <a:cubicBezTo>
                    <a:pt x="152" y="122"/>
                    <a:pt x="122" y="153"/>
                    <a:pt x="61" y="153"/>
                  </a:cubicBezTo>
                  <a:cubicBezTo>
                    <a:pt x="30" y="153"/>
                    <a:pt x="0" y="122"/>
                    <a:pt x="0" y="61"/>
                  </a:cubicBezTo>
                  <a:cubicBezTo>
                    <a:pt x="0" y="31"/>
                    <a:pt x="30" y="1"/>
                    <a:pt x="61" y="1"/>
                  </a:cubicBezTo>
                  <a:cubicBezTo>
                    <a:pt x="122" y="1"/>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7" name="Google Shape;38197;p17"/>
            <p:cNvSpPr/>
            <p:nvPr/>
          </p:nvSpPr>
          <p:spPr>
            <a:xfrm>
              <a:off x="4361300" y="4660700"/>
              <a:ext cx="3825" cy="3050"/>
            </a:xfrm>
            <a:custGeom>
              <a:avLst/>
              <a:gdLst/>
              <a:ahLst/>
              <a:cxnLst/>
              <a:rect l="l" t="t" r="r" b="b"/>
              <a:pathLst>
                <a:path w="153" h="122" extrusionOk="0">
                  <a:moveTo>
                    <a:pt x="152" y="61"/>
                  </a:moveTo>
                  <a:cubicBezTo>
                    <a:pt x="152" y="91"/>
                    <a:pt x="122" y="122"/>
                    <a:pt x="61" y="122"/>
                  </a:cubicBezTo>
                  <a:cubicBezTo>
                    <a:pt x="30" y="122"/>
                    <a:pt x="0" y="91"/>
                    <a:pt x="0" y="61"/>
                  </a:cubicBezTo>
                  <a:cubicBezTo>
                    <a:pt x="0" y="31"/>
                    <a:pt x="30" y="0"/>
                    <a:pt x="61" y="0"/>
                  </a:cubicBezTo>
                  <a:cubicBezTo>
                    <a:pt x="122" y="0"/>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8" name="Google Shape;38198;p17"/>
            <p:cNvSpPr/>
            <p:nvPr/>
          </p:nvSpPr>
          <p:spPr>
            <a:xfrm>
              <a:off x="4361300" y="4561150"/>
              <a:ext cx="3825" cy="3825"/>
            </a:xfrm>
            <a:custGeom>
              <a:avLst/>
              <a:gdLst/>
              <a:ahLst/>
              <a:cxnLst/>
              <a:rect l="l" t="t" r="r" b="b"/>
              <a:pathLst>
                <a:path w="153" h="153" extrusionOk="0">
                  <a:moveTo>
                    <a:pt x="152" y="92"/>
                  </a:moveTo>
                  <a:cubicBezTo>
                    <a:pt x="152" y="122"/>
                    <a:pt x="122" y="152"/>
                    <a:pt x="61" y="152"/>
                  </a:cubicBezTo>
                  <a:cubicBezTo>
                    <a:pt x="30" y="152"/>
                    <a:pt x="0" y="122"/>
                    <a:pt x="0" y="92"/>
                  </a:cubicBezTo>
                  <a:cubicBezTo>
                    <a:pt x="0" y="31"/>
                    <a:pt x="30" y="0"/>
                    <a:pt x="61" y="0"/>
                  </a:cubicBezTo>
                  <a:cubicBezTo>
                    <a:pt x="122" y="0"/>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9" name="Google Shape;38199;p17"/>
            <p:cNvSpPr/>
            <p:nvPr/>
          </p:nvSpPr>
          <p:spPr>
            <a:xfrm>
              <a:off x="4362050" y="4462350"/>
              <a:ext cx="2300" cy="3075"/>
            </a:xfrm>
            <a:custGeom>
              <a:avLst/>
              <a:gdLst/>
              <a:ahLst/>
              <a:cxnLst/>
              <a:rect l="l" t="t" r="r" b="b"/>
              <a:pathLst>
                <a:path w="92" h="123" extrusionOk="0">
                  <a:moveTo>
                    <a:pt x="92" y="62"/>
                  </a:moveTo>
                  <a:cubicBezTo>
                    <a:pt x="92" y="92"/>
                    <a:pt x="61" y="123"/>
                    <a:pt x="31" y="123"/>
                  </a:cubicBezTo>
                  <a:cubicBezTo>
                    <a:pt x="0" y="123"/>
                    <a:pt x="0" y="92"/>
                    <a:pt x="0" y="62"/>
                  </a:cubicBezTo>
                  <a:cubicBezTo>
                    <a:pt x="0" y="31"/>
                    <a:pt x="0" y="1"/>
                    <a:pt x="31" y="1"/>
                  </a:cubicBezTo>
                  <a:cubicBezTo>
                    <a:pt x="61" y="1"/>
                    <a:pt x="92" y="31"/>
                    <a:pt x="9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0" name="Google Shape;38200;p17"/>
            <p:cNvSpPr/>
            <p:nvPr/>
          </p:nvSpPr>
          <p:spPr>
            <a:xfrm>
              <a:off x="4362050" y="4363575"/>
              <a:ext cx="2300" cy="2300"/>
            </a:xfrm>
            <a:custGeom>
              <a:avLst/>
              <a:gdLst/>
              <a:ahLst/>
              <a:cxnLst/>
              <a:rect l="l" t="t" r="r" b="b"/>
              <a:pathLst>
                <a:path w="92" h="92" extrusionOk="0">
                  <a:moveTo>
                    <a:pt x="92" y="61"/>
                  </a:moveTo>
                  <a:cubicBezTo>
                    <a:pt x="92" y="92"/>
                    <a:pt x="61" y="92"/>
                    <a:pt x="31" y="92"/>
                  </a:cubicBezTo>
                  <a:cubicBezTo>
                    <a:pt x="31" y="92"/>
                    <a:pt x="0" y="92"/>
                    <a:pt x="0" y="61"/>
                  </a:cubicBezTo>
                  <a:cubicBezTo>
                    <a:pt x="0" y="31"/>
                    <a:pt x="31" y="1"/>
                    <a:pt x="31" y="1"/>
                  </a:cubicBezTo>
                  <a:cubicBezTo>
                    <a:pt x="61" y="1"/>
                    <a:pt x="92" y="31"/>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1" name="Google Shape;38201;p17"/>
            <p:cNvSpPr/>
            <p:nvPr/>
          </p:nvSpPr>
          <p:spPr>
            <a:xfrm>
              <a:off x="4362050" y="4264800"/>
              <a:ext cx="2300" cy="2300"/>
            </a:xfrm>
            <a:custGeom>
              <a:avLst/>
              <a:gdLst/>
              <a:ahLst/>
              <a:cxnLst/>
              <a:rect l="l" t="t" r="r" b="b"/>
              <a:pathLst>
                <a:path w="92" h="92" extrusionOk="0">
                  <a:moveTo>
                    <a:pt x="92" y="31"/>
                  </a:moveTo>
                  <a:cubicBezTo>
                    <a:pt x="92" y="61"/>
                    <a:pt x="61" y="91"/>
                    <a:pt x="31" y="91"/>
                  </a:cubicBezTo>
                  <a:cubicBezTo>
                    <a:pt x="31" y="91"/>
                    <a:pt x="0" y="61"/>
                    <a:pt x="0" y="31"/>
                  </a:cubicBezTo>
                  <a:cubicBezTo>
                    <a:pt x="0" y="31"/>
                    <a:pt x="31" y="0"/>
                    <a:pt x="31" y="0"/>
                  </a:cubicBezTo>
                  <a:cubicBezTo>
                    <a:pt x="61" y="0"/>
                    <a:pt x="92" y="3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2" name="Google Shape;38202;p17"/>
            <p:cNvSpPr/>
            <p:nvPr/>
          </p:nvSpPr>
          <p:spPr>
            <a:xfrm>
              <a:off x="4362050" y="4166000"/>
              <a:ext cx="2300" cy="1550"/>
            </a:xfrm>
            <a:custGeom>
              <a:avLst/>
              <a:gdLst/>
              <a:ahLst/>
              <a:cxnLst/>
              <a:rect l="l" t="t" r="r" b="b"/>
              <a:pathLst>
                <a:path w="92" h="62" extrusionOk="0">
                  <a:moveTo>
                    <a:pt x="92" y="31"/>
                  </a:moveTo>
                  <a:cubicBezTo>
                    <a:pt x="92" y="61"/>
                    <a:pt x="61" y="61"/>
                    <a:pt x="31" y="61"/>
                  </a:cubicBezTo>
                  <a:cubicBezTo>
                    <a:pt x="31" y="61"/>
                    <a:pt x="0" y="61"/>
                    <a:pt x="0" y="31"/>
                  </a:cubicBezTo>
                  <a:cubicBezTo>
                    <a:pt x="0" y="1"/>
                    <a:pt x="31" y="1"/>
                    <a:pt x="31" y="1"/>
                  </a:cubicBezTo>
                  <a:cubicBezTo>
                    <a:pt x="61" y="1"/>
                    <a:pt x="92" y="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3" name="Google Shape;38203;p17"/>
            <p:cNvSpPr/>
            <p:nvPr/>
          </p:nvSpPr>
          <p:spPr>
            <a:xfrm>
              <a:off x="4362050" y="4066450"/>
              <a:ext cx="2300" cy="2325"/>
            </a:xfrm>
            <a:custGeom>
              <a:avLst/>
              <a:gdLst/>
              <a:ahLst/>
              <a:cxnLst/>
              <a:rect l="l" t="t" r="r" b="b"/>
              <a:pathLst>
                <a:path w="92" h="93" extrusionOk="0">
                  <a:moveTo>
                    <a:pt x="92" y="62"/>
                  </a:moveTo>
                  <a:cubicBezTo>
                    <a:pt x="92" y="62"/>
                    <a:pt x="61" y="92"/>
                    <a:pt x="31" y="92"/>
                  </a:cubicBezTo>
                  <a:cubicBezTo>
                    <a:pt x="31" y="92"/>
                    <a:pt x="0" y="62"/>
                    <a:pt x="0" y="62"/>
                  </a:cubicBezTo>
                  <a:cubicBezTo>
                    <a:pt x="0" y="31"/>
                    <a:pt x="31" y="1"/>
                    <a:pt x="31" y="1"/>
                  </a:cubicBezTo>
                  <a:cubicBezTo>
                    <a:pt x="61" y="1"/>
                    <a:pt x="92" y="31"/>
                    <a:pt x="9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4" name="Google Shape;38204;p17"/>
            <p:cNvSpPr/>
            <p:nvPr/>
          </p:nvSpPr>
          <p:spPr>
            <a:xfrm>
              <a:off x="4362800" y="3967675"/>
              <a:ext cx="800" cy="1550"/>
            </a:xfrm>
            <a:custGeom>
              <a:avLst/>
              <a:gdLst/>
              <a:ahLst/>
              <a:cxnLst/>
              <a:rect l="l" t="t" r="r" b="b"/>
              <a:pathLst>
                <a:path w="32" h="62" extrusionOk="0">
                  <a:moveTo>
                    <a:pt x="31" y="31"/>
                  </a:moveTo>
                  <a:cubicBezTo>
                    <a:pt x="31" y="61"/>
                    <a:pt x="31" y="61"/>
                    <a:pt x="1" y="61"/>
                  </a:cubicBezTo>
                  <a:cubicBezTo>
                    <a:pt x="1" y="61"/>
                    <a:pt x="1" y="61"/>
                    <a:pt x="1" y="31"/>
                  </a:cubicBezTo>
                  <a:cubicBezTo>
                    <a:pt x="1" y="31"/>
                    <a:pt x="1" y="0"/>
                    <a:pt x="1" y="0"/>
                  </a:cubicBezTo>
                  <a:cubicBezTo>
                    <a:pt x="31" y="0"/>
                    <a:pt x="31" y="31"/>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5" name="Google Shape;38205;p17"/>
            <p:cNvSpPr/>
            <p:nvPr/>
          </p:nvSpPr>
          <p:spPr>
            <a:xfrm>
              <a:off x="4465400" y="5253400"/>
              <a:ext cx="6100" cy="6100"/>
            </a:xfrm>
            <a:custGeom>
              <a:avLst/>
              <a:gdLst/>
              <a:ahLst/>
              <a:cxnLst/>
              <a:rect l="l" t="t" r="r" b="b"/>
              <a:pathLst>
                <a:path w="244" h="244" extrusionOk="0">
                  <a:moveTo>
                    <a:pt x="243" y="122"/>
                  </a:moveTo>
                  <a:cubicBezTo>
                    <a:pt x="243" y="214"/>
                    <a:pt x="183" y="244"/>
                    <a:pt x="122" y="244"/>
                  </a:cubicBezTo>
                  <a:cubicBezTo>
                    <a:pt x="31" y="244"/>
                    <a:pt x="0" y="214"/>
                    <a:pt x="0" y="122"/>
                  </a:cubicBezTo>
                  <a:cubicBezTo>
                    <a:pt x="0" y="62"/>
                    <a:pt x="31" y="1"/>
                    <a:pt x="122" y="1"/>
                  </a:cubicBezTo>
                  <a:cubicBezTo>
                    <a:pt x="183" y="1"/>
                    <a:pt x="243" y="62"/>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6" name="Google Shape;38206;p17"/>
            <p:cNvSpPr/>
            <p:nvPr/>
          </p:nvSpPr>
          <p:spPr>
            <a:xfrm>
              <a:off x="4465400" y="5154625"/>
              <a:ext cx="6100" cy="6100"/>
            </a:xfrm>
            <a:custGeom>
              <a:avLst/>
              <a:gdLst/>
              <a:ahLst/>
              <a:cxnLst/>
              <a:rect l="l" t="t" r="r" b="b"/>
              <a:pathLst>
                <a:path w="244" h="244" extrusionOk="0">
                  <a:moveTo>
                    <a:pt x="243" y="122"/>
                  </a:moveTo>
                  <a:cubicBezTo>
                    <a:pt x="243" y="183"/>
                    <a:pt x="183" y="243"/>
                    <a:pt x="122" y="243"/>
                  </a:cubicBezTo>
                  <a:cubicBezTo>
                    <a:pt x="31" y="243"/>
                    <a:pt x="0" y="183"/>
                    <a:pt x="0" y="122"/>
                  </a:cubicBezTo>
                  <a:cubicBezTo>
                    <a:pt x="0" y="61"/>
                    <a:pt x="31" y="0"/>
                    <a:pt x="122" y="0"/>
                  </a:cubicBezTo>
                  <a:cubicBezTo>
                    <a:pt x="183" y="0"/>
                    <a:pt x="243" y="6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7" name="Google Shape;38207;p17"/>
            <p:cNvSpPr/>
            <p:nvPr/>
          </p:nvSpPr>
          <p:spPr>
            <a:xfrm>
              <a:off x="4465400" y="5055825"/>
              <a:ext cx="6100" cy="6125"/>
            </a:xfrm>
            <a:custGeom>
              <a:avLst/>
              <a:gdLst/>
              <a:ahLst/>
              <a:cxnLst/>
              <a:rect l="l" t="t" r="r" b="b"/>
              <a:pathLst>
                <a:path w="244" h="245" extrusionOk="0">
                  <a:moveTo>
                    <a:pt x="243" y="122"/>
                  </a:moveTo>
                  <a:cubicBezTo>
                    <a:pt x="243" y="183"/>
                    <a:pt x="183" y="244"/>
                    <a:pt x="122" y="244"/>
                  </a:cubicBezTo>
                  <a:cubicBezTo>
                    <a:pt x="31" y="244"/>
                    <a:pt x="0" y="183"/>
                    <a:pt x="0" y="122"/>
                  </a:cubicBezTo>
                  <a:cubicBezTo>
                    <a:pt x="0" y="31"/>
                    <a:pt x="31" y="1"/>
                    <a:pt x="122" y="1"/>
                  </a:cubicBezTo>
                  <a:cubicBezTo>
                    <a:pt x="183" y="1"/>
                    <a:pt x="243" y="3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8" name="Google Shape;38208;p17"/>
            <p:cNvSpPr/>
            <p:nvPr/>
          </p:nvSpPr>
          <p:spPr>
            <a:xfrm>
              <a:off x="4465400" y="4957050"/>
              <a:ext cx="6100" cy="5350"/>
            </a:xfrm>
            <a:custGeom>
              <a:avLst/>
              <a:gdLst/>
              <a:ahLst/>
              <a:cxnLst/>
              <a:rect l="l" t="t" r="r" b="b"/>
              <a:pathLst>
                <a:path w="244" h="214" extrusionOk="0">
                  <a:moveTo>
                    <a:pt x="243" y="92"/>
                  </a:moveTo>
                  <a:cubicBezTo>
                    <a:pt x="243" y="152"/>
                    <a:pt x="183" y="213"/>
                    <a:pt x="122" y="213"/>
                  </a:cubicBezTo>
                  <a:cubicBezTo>
                    <a:pt x="61" y="213"/>
                    <a:pt x="0" y="152"/>
                    <a:pt x="0" y="92"/>
                  </a:cubicBezTo>
                  <a:cubicBezTo>
                    <a:pt x="0" y="31"/>
                    <a:pt x="61" y="0"/>
                    <a:pt x="122" y="0"/>
                  </a:cubicBezTo>
                  <a:cubicBezTo>
                    <a:pt x="183" y="0"/>
                    <a:pt x="243" y="31"/>
                    <a:pt x="24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9" name="Google Shape;38209;p17"/>
            <p:cNvSpPr/>
            <p:nvPr/>
          </p:nvSpPr>
          <p:spPr>
            <a:xfrm>
              <a:off x="4465400" y="4858275"/>
              <a:ext cx="5350" cy="4575"/>
            </a:xfrm>
            <a:custGeom>
              <a:avLst/>
              <a:gdLst/>
              <a:ahLst/>
              <a:cxnLst/>
              <a:rect l="l" t="t" r="r" b="b"/>
              <a:pathLst>
                <a:path w="214" h="183" extrusionOk="0">
                  <a:moveTo>
                    <a:pt x="213" y="91"/>
                  </a:moveTo>
                  <a:cubicBezTo>
                    <a:pt x="213" y="152"/>
                    <a:pt x="183" y="182"/>
                    <a:pt x="122" y="182"/>
                  </a:cubicBezTo>
                  <a:cubicBezTo>
                    <a:pt x="61" y="182"/>
                    <a:pt x="0" y="152"/>
                    <a:pt x="0" y="91"/>
                  </a:cubicBezTo>
                  <a:cubicBezTo>
                    <a:pt x="0" y="30"/>
                    <a:pt x="61" y="0"/>
                    <a:pt x="122" y="0"/>
                  </a:cubicBezTo>
                  <a:cubicBezTo>
                    <a:pt x="183" y="0"/>
                    <a:pt x="213" y="30"/>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0" name="Google Shape;38210;p17"/>
            <p:cNvSpPr/>
            <p:nvPr/>
          </p:nvSpPr>
          <p:spPr>
            <a:xfrm>
              <a:off x="4466150" y="4759475"/>
              <a:ext cx="4600" cy="3825"/>
            </a:xfrm>
            <a:custGeom>
              <a:avLst/>
              <a:gdLst/>
              <a:ahLst/>
              <a:cxnLst/>
              <a:rect l="l" t="t" r="r" b="b"/>
              <a:pathLst>
                <a:path w="184" h="153" extrusionOk="0">
                  <a:moveTo>
                    <a:pt x="183" y="61"/>
                  </a:moveTo>
                  <a:cubicBezTo>
                    <a:pt x="183" y="122"/>
                    <a:pt x="122" y="153"/>
                    <a:pt x="92" y="153"/>
                  </a:cubicBezTo>
                  <a:cubicBezTo>
                    <a:pt x="31" y="153"/>
                    <a:pt x="1" y="122"/>
                    <a:pt x="1" y="61"/>
                  </a:cubicBezTo>
                  <a:cubicBezTo>
                    <a:pt x="1" y="31"/>
                    <a:pt x="31" y="1"/>
                    <a:pt x="92" y="1"/>
                  </a:cubicBezTo>
                  <a:cubicBezTo>
                    <a:pt x="122" y="1"/>
                    <a:pt x="183" y="31"/>
                    <a:pt x="18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1" name="Google Shape;38211;p17"/>
            <p:cNvSpPr/>
            <p:nvPr/>
          </p:nvSpPr>
          <p:spPr>
            <a:xfrm>
              <a:off x="4466150" y="4659925"/>
              <a:ext cx="4600" cy="4600"/>
            </a:xfrm>
            <a:custGeom>
              <a:avLst/>
              <a:gdLst/>
              <a:ahLst/>
              <a:cxnLst/>
              <a:rect l="l" t="t" r="r" b="b"/>
              <a:pathLst>
                <a:path w="184" h="184" extrusionOk="0">
                  <a:moveTo>
                    <a:pt x="183" y="92"/>
                  </a:moveTo>
                  <a:cubicBezTo>
                    <a:pt x="183" y="153"/>
                    <a:pt x="122" y="183"/>
                    <a:pt x="92" y="183"/>
                  </a:cubicBezTo>
                  <a:cubicBezTo>
                    <a:pt x="31" y="183"/>
                    <a:pt x="1" y="153"/>
                    <a:pt x="1" y="92"/>
                  </a:cubicBezTo>
                  <a:cubicBezTo>
                    <a:pt x="1" y="31"/>
                    <a:pt x="31" y="1"/>
                    <a:pt x="92" y="1"/>
                  </a:cubicBezTo>
                  <a:cubicBezTo>
                    <a:pt x="12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2" name="Google Shape;38212;p17"/>
            <p:cNvSpPr/>
            <p:nvPr/>
          </p:nvSpPr>
          <p:spPr>
            <a:xfrm>
              <a:off x="4466150" y="4561150"/>
              <a:ext cx="3825" cy="3825"/>
            </a:xfrm>
            <a:custGeom>
              <a:avLst/>
              <a:gdLst/>
              <a:ahLst/>
              <a:cxnLst/>
              <a:rect l="l" t="t" r="r" b="b"/>
              <a:pathLst>
                <a:path w="153" h="153" extrusionOk="0">
                  <a:moveTo>
                    <a:pt x="153" y="92"/>
                  </a:moveTo>
                  <a:cubicBezTo>
                    <a:pt x="153" y="122"/>
                    <a:pt x="122" y="152"/>
                    <a:pt x="92" y="152"/>
                  </a:cubicBezTo>
                  <a:cubicBezTo>
                    <a:pt x="31" y="152"/>
                    <a:pt x="1" y="122"/>
                    <a:pt x="1" y="92"/>
                  </a:cubicBezTo>
                  <a:cubicBezTo>
                    <a:pt x="1" y="31"/>
                    <a:pt x="31" y="0"/>
                    <a:pt x="92" y="0"/>
                  </a:cubicBezTo>
                  <a:cubicBezTo>
                    <a:pt x="122" y="0"/>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3" name="Google Shape;38213;p17"/>
            <p:cNvSpPr/>
            <p:nvPr/>
          </p:nvSpPr>
          <p:spPr>
            <a:xfrm>
              <a:off x="4466150" y="4462350"/>
              <a:ext cx="3825" cy="3075"/>
            </a:xfrm>
            <a:custGeom>
              <a:avLst/>
              <a:gdLst/>
              <a:ahLst/>
              <a:cxnLst/>
              <a:rect l="l" t="t" r="r" b="b"/>
              <a:pathLst>
                <a:path w="153" h="123" extrusionOk="0">
                  <a:moveTo>
                    <a:pt x="153" y="62"/>
                  </a:moveTo>
                  <a:cubicBezTo>
                    <a:pt x="153" y="92"/>
                    <a:pt x="122" y="123"/>
                    <a:pt x="92" y="123"/>
                  </a:cubicBezTo>
                  <a:cubicBezTo>
                    <a:pt x="31" y="123"/>
                    <a:pt x="1" y="92"/>
                    <a:pt x="1" y="62"/>
                  </a:cubicBezTo>
                  <a:cubicBezTo>
                    <a:pt x="1" y="31"/>
                    <a:pt x="31" y="1"/>
                    <a:pt x="92"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4" name="Google Shape;38214;p17"/>
            <p:cNvSpPr/>
            <p:nvPr/>
          </p:nvSpPr>
          <p:spPr>
            <a:xfrm>
              <a:off x="4466150" y="4363575"/>
              <a:ext cx="3825" cy="3075"/>
            </a:xfrm>
            <a:custGeom>
              <a:avLst/>
              <a:gdLst/>
              <a:ahLst/>
              <a:cxnLst/>
              <a:rect l="l" t="t" r="r" b="b"/>
              <a:pathLst>
                <a:path w="153" h="123" extrusionOk="0">
                  <a:moveTo>
                    <a:pt x="153" y="61"/>
                  </a:moveTo>
                  <a:cubicBezTo>
                    <a:pt x="153" y="92"/>
                    <a:pt x="122" y="122"/>
                    <a:pt x="92" y="122"/>
                  </a:cubicBezTo>
                  <a:cubicBezTo>
                    <a:pt x="31" y="122"/>
                    <a:pt x="1" y="92"/>
                    <a:pt x="1" y="61"/>
                  </a:cubicBezTo>
                  <a:cubicBezTo>
                    <a:pt x="1" y="31"/>
                    <a:pt x="31" y="1"/>
                    <a:pt x="92" y="1"/>
                  </a:cubicBezTo>
                  <a:cubicBezTo>
                    <a:pt x="122" y="1"/>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5" name="Google Shape;38215;p17"/>
            <p:cNvSpPr/>
            <p:nvPr/>
          </p:nvSpPr>
          <p:spPr>
            <a:xfrm>
              <a:off x="4466925" y="4264800"/>
              <a:ext cx="3050" cy="2300"/>
            </a:xfrm>
            <a:custGeom>
              <a:avLst/>
              <a:gdLst/>
              <a:ahLst/>
              <a:cxnLst/>
              <a:rect l="l" t="t" r="r" b="b"/>
              <a:pathLst>
                <a:path w="122" h="92" extrusionOk="0">
                  <a:moveTo>
                    <a:pt x="122" y="31"/>
                  </a:moveTo>
                  <a:cubicBezTo>
                    <a:pt x="122" y="61"/>
                    <a:pt x="91" y="91"/>
                    <a:pt x="61" y="91"/>
                  </a:cubicBezTo>
                  <a:cubicBezTo>
                    <a:pt x="30" y="91"/>
                    <a:pt x="0" y="61"/>
                    <a:pt x="0" y="31"/>
                  </a:cubicBezTo>
                  <a:cubicBezTo>
                    <a:pt x="0" y="0"/>
                    <a:pt x="30" y="0"/>
                    <a:pt x="61" y="0"/>
                  </a:cubicBezTo>
                  <a:cubicBezTo>
                    <a:pt x="91" y="0"/>
                    <a:pt x="122" y="0"/>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6" name="Google Shape;38216;p17"/>
            <p:cNvSpPr/>
            <p:nvPr/>
          </p:nvSpPr>
          <p:spPr>
            <a:xfrm>
              <a:off x="4466925" y="4165250"/>
              <a:ext cx="3050" cy="3050"/>
            </a:xfrm>
            <a:custGeom>
              <a:avLst/>
              <a:gdLst/>
              <a:ahLst/>
              <a:cxnLst/>
              <a:rect l="l" t="t" r="r" b="b"/>
              <a:pathLst>
                <a:path w="122" h="122" extrusionOk="0">
                  <a:moveTo>
                    <a:pt x="122" y="61"/>
                  </a:moveTo>
                  <a:cubicBezTo>
                    <a:pt x="122" y="91"/>
                    <a:pt x="91" y="122"/>
                    <a:pt x="61" y="122"/>
                  </a:cubicBezTo>
                  <a:cubicBezTo>
                    <a:pt x="30" y="122"/>
                    <a:pt x="0" y="91"/>
                    <a:pt x="0" y="61"/>
                  </a:cubicBezTo>
                  <a:cubicBezTo>
                    <a:pt x="0" y="31"/>
                    <a:pt x="30" y="0"/>
                    <a:pt x="61" y="0"/>
                  </a:cubicBezTo>
                  <a:cubicBezTo>
                    <a:pt x="91"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7" name="Google Shape;38217;p17"/>
            <p:cNvSpPr/>
            <p:nvPr/>
          </p:nvSpPr>
          <p:spPr>
            <a:xfrm>
              <a:off x="4466925" y="4066450"/>
              <a:ext cx="2300" cy="2325"/>
            </a:xfrm>
            <a:custGeom>
              <a:avLst/>
              <a:gdLst/>
              <a:ahLst/>
              <a:cxnLst/>
              <a:rect l="l" t="t" r="r" b="b"/>
              <a:pathLst>
                <a:path w="92" h="93" extrusionOk="0">
                  <a:moveTo>
                    <a:pt x="91" y="62"/>
                  </a:moveTo>
                  <a:cubicBezTo>
                    <a:pt x="91" y="62"/>
                    <a:pt x="91" y="92"/>
                    <a:pt x="61" y="92"/>
                  </a:cubicBezTo>
                  <a:cubicBezTo>
                    <a:pt x="30" y="92"/>
                    <a:pt x="0" y="62"/>
                    <a:pt x="0" y="62"/>
                  </a:cubicBezTo>
                  <a:cubicBezTo>
                    <a:pt x="0" y="31"/>
                    <a:pt x="30" y="1"/>
                    <a:pt x="61" y="1"/>
                  </a:cubicBezTo>
                  <a:cubicBezTo>
                    <a:pt x="91" y="1"/>
                    <a:pt x="91" y="31"/>
                    <a:pt x="91"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8" name="Google Shape;38218;p17"/>
            <p:cNvSpPr/>
            <p:nvPr/>
          </p:nvSpPr>
          <p:spPr>
            <a:xfrm>
              <a:off x="4466925" y="3967675"/>
              <a:ext cx="2300" cy="2300"/>
            </a:xfrm>
            <a:custGeom>
              <a:avLst/>
              <a:gdLst/>
              <a:ahLst/>
              <a:cxnLst/>
              <a:rect l="l" t="t" r="r" b="b"/>
              <a:pathLst>
                <a:path w="92" h="92" extrusionOk="0">
                  <a:moveTo>
                    <a:pt x="91" y="31"/>
                  </a:moveTo>
                  <a:cubicBezTo>
                    <a:pt x="91" y="61"/>
                    <a:pt x="91" y="92"/>
                    <a:pt x="61" y="92"/>
                  </a:cubicBezTo>
                  <a:cubicBezTo>
                    <a:pt x="30" y="92"/>
                    <a:pt x="0" y="61"/>
                    <a:pt x="0" y="31"/>
                  </a:cubicBezTo>
                  <a:cubicBezTo>
                    <a:pt x="0" y="0"/>
                    <a:pt x="30" y="0"/>
                    <a:pt x="61" y="0"/>
                  </a:cubicBezTo>
                  <a:cubicBezTo>
                    <a:pt x="91" y="0"/>
                    <a:pt x="91" y="0"/>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9" name="Google Shape;38219;p17"/>
            <p:cNvSpPr/>
            <p:nvPr/>
          </p:nvSpPr>
          <p:spPr>
            <a:xfrm>
              <a:off x="4467675" y="3868900"/>
              <a:ext cx="1550" cy="1525"/>
            </a:xfrm>
            <a:custGeom>
              <a:avLst/>
              <a:gdLst/>
              <a:ahLst/>
              <a:cxnLst/>
              <a:rect l="l" t="t" r="r" b="b"/>
              <a:pathLst>
                <a:path w="62" h="61" extrusionOk="0">
                  <a:moveTo>
                    <a:pt x="61" y="30"/>
                  </a:moveTo>
                  <a:cubicBezTo>
                    <a:pt x="61" y="30"/>
                    <a:pt x="31" y="61"/>
                    <a:pt x="31" y="61"/>
                  </a:cubicBezTo>
                  <a:cubicBezTo>
                    <a:pt x="0" y="61"/>
                    <a:pt x="0" y="30"/>
                    <a:pt x="0" y="30"/>
                  </a:cubicBezTo>
                  <a:cubicBezTo>
                    <a:pt x="0" y="0"/>
                    <a:pt x="0" y="0"/>
                    <a:pt x="31" y="0"/>
                  </a:cubicBezTo>
                  <a:cubicBezTo>
                    <a:pt x="31" y="0"/>
                    <a:pt x="61" y="0"/>
                    <a:pt x="61"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0" name="Google Shape;38220;p17"/>
            <p:cNvSpPr/>
            <p:nvPr/>
          </p:nvSpPr>
          <p:spPr>
            <a:xfrm>
              <a:off x="4467675" y="3769350"/>
              <a:ext cx="1550" cy="2300"/>
            </a:xfrm>
            <a:custGeom>
              <a:avLst/>
              <a:gdLst/>
              <a:ahLst/>
              <a:cxnLst/>
              <a:rect l="l" t="t" r="r" b="b"/>
              <a:pathLst>
                <a:path w="62" h="92" extrusionOk="0">
                  <a:moveTo>
                    <a:pt x="61" y="31"/>
                  </a:moveTo>
                  <a:cubicBezTo>
                    <a:pt x="61" y="61"/>
                    <a:pt x="31" y="91"/>
                    <a:pt x="31" y="91"/>
                  </a:cubicBezTo>
                  <a:cubicBezTo>
                    <a:pt x="0" y="91"/>
                    <a:pt x="0" y="61"/>
                    <a:pt x="0" y="31"/>
                  </a:cubicBezTo>
                  <a:cubicBezTo>
                    <a:pt x="0" y="31"/>
                    <a:pt x="0" y="0"/>
                    <a:pt x="31" y="0"/>
                  </a:cubicBezTo>
                  <a:cubicBezTo>
                    <a:pt x="31" y="0"/>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1" name="Google Shape;38221;p17"/>
            <p:cNvSpPr/>
            <p:nvPr/>
          </p:nvSpPr>
          <p:spPr>
            <a:xfrm>
              <a:off x="4569500" y="5253400"/>
              <a:ext cx="7625" cy="6875"/>
            </a:xfrm>
            <a:custGeom>
              <a:avLst/>
              <a:gdLst/>
              <a:ahLst/>
              <a:cxnLst/>
              <a:rect l="l" t="t" r="r" b="b"/>
              <a:pathLst>
                <a:path w="305" h="275" extrusionOk="0">
                  <a:moveTo>
                    <a:pt x="304" y="122"/>
                  </a:moveTo>
                  <a:cubicBezTo>
                    <a:pt x="304" y="214"/>
                    <a:pt x="244" y="274"/>
                    <a:pt x="152" y="274"/>
                  </a:cubicBezTo>
                  <a:cubicBezTo>
                    <a:pt x="61" y="274"/>
                    <a:pt x="1" y="214"/>
                    <a:pt x="1" y="122"/>
                  </a:cubicBezTo>
                  <a:cubicBezTo>
                    <a:pt x="1" y="62"/>
                    <a:pt x="61" y="1"/>
                    <a:pt x="152" y="1"/>
                  </a:cubicBezTo>
                  <a:cubicBezTo>
                    <a:pt x="244" y="1"/>
                    <a:pt x="304" y="62"/>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2" name="Google Shape;38222;p17"/>
            <p:cNvSpPr/>
            <p:nvPr/>
          </p:nvSpPr>
          <p:spPr>
            <a:xfrm>
              <a:off x="4569500" y="5153850"/>
              <a:ext cx="7625" cy="7625"/>
            </a:xfrm>
            <a:custGeom>
              <a:avLst/>
              <a:gdLst/>
              <a:ahLst/>
              <a:cxnLst/>
              <a:rect l="l" t="t" r="r" b="b"/>
              <a:pathLst>
                <a:path w="305" h="305" extrusionOk="0">
                  <a:moveTo>
                    <a:pt x="304" y="153"/>
                  </a:moveTo>
                  <a:cubicBezTo>
                    <a:pt x="304" y="244"/>
                    <a:pt x="244" y="305"/>
                    <a:pt x="152" y="305"/>
                  </a:cubicBezTo>
                  <a:cubicBezTo>
                    <a:pt x="61" y="305"/>
                    <a:pt x="1" y="244"/>
                    <a:pt x="1" y="153"/>
                  </a:cubicBezTo>
                  <a:cubicBezTo>
                    <a:pt x="1" y="62"/>
                    <a:pt x="61" y="1"/>
                    <a:pt x="152" y="1"/>
                  </a:cubicBezTo>
                  <a:cubicBezTo>
                    <a:pt x="244" y="1"/>
                    <a:pt x="304" y="6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3" name="Google Shape;38223;p17"/>
            <p:cNvSpPr/>
            <p:nvPr/>
          </p:nvSpPr>
          <p:spPr>
            <a:xfrm>
              <a:off x="4569500" y="5055075"/>
              <a:ext cx="7625" cy="6875"/>
            </a:xfrm>
            <a:custGeom>
              <a:avLst/>
              <a:gdLst/>
              <a:ahLst/>
              <a:cxnLst/>
              <a:rect l="l" t="t" r="r" b="b"/>
              <a:pathLst>
                <a:path w="305" h="275" extrusionOk="0">
                  <a:moveTo>
                    <a:pt x="304" y="152"/>
                  </a:moveTo>
                  <a:cubicBezTo>
                    <a:pt x="304" y="213"/>
                    <a:pt x="244" y="274"/>
                    <a:pt x="152" y="274"/>
                  </a:cubicBezTo>
                  <a:cubicBezTo>
                    <a:pt x="61" y="274"/>
                    <a:pt x="1" y="213"/>
                    <a:pt x="1" y="152"/>
                  </a:cubicBezTo>
                  <a:cubicBezTo>
                    <a:pt x="1" y="61"/>
                    <a:pt x="61" y="1"/>
                    <a:pt x="152" y="1"/>
                  </a:cubicBezTo>
                  <a:cubicBezTo>
                    <a:pt x="244" y="1"/>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4" name="Google Shape;38224;p17"/>
            <p:cNvSpPr/>
            <p:nvPr/>
          </p:nvSpPr>
          <p:spPr>
            <a:xfrm>
              <a:off x="4569500" y="4956300"/>
              <a:ext cx="7625" cy="6850"/>
            </a:xfrm>
            <a:custGeom>
              <a:avLst/>
              <a:gdLst/>
              <a:ahLst/>
              <a:cxnLst/>
              <a:rect l="l" t="t" r="r" b="b"/>
              <a:pathLst>
                <a:path w="305" h="274" extrusionOk="0">
                  <a:moveTo>
                    <a:pt x="304" y="122"/>
                  </a:moveTo>
                  <a:cubicBezTo>
                    <a:pt x="304" y="213"/>
                    <a:pt x="244" y="274"/>
                    <a:pt x="152" y="274"/>
                  </a:cubicBezTo>
                  <a:cubicBezTo>
                    <a:pt x="61" y="274"/>
                    <a:pt x="1" y="213"/>
                    <a:pt x="1" y="122"/>
                  </a:cubicBezTo>
                  <a:cubicBezTo>
                    <a:pt x="1" y="61"/>
                    <a:pt x="61" y="0"/>
                    <a:pt x="152" y="0"/>
                  </a:cubicBezTo>
                  <a:cubicBezTo>
                    <a:pt x="244" y="0"/>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5" name="Google Shape;38225;p17"/>
            <p:cNvSpPr/>
            <p:nvPr/>
          </p:nvSpPr>
          <p:spPr>
            <a:xfrm>
              <a:off x="4570250" y="4857500"/>
              <a:ext cx="6125" cy="6100"/>
            </a:xfrm>
            <a:custGeom>
              <a:avLst/>
              <a:gdLst/>
              <a:ahLst/>
              <a:cxnLst/>
              <a:rect l="l" t="t" r="r" b="b"/>
              <a:pathLst>
                <a:path w="245" h="244" extrusionOk="0">
                  <a:moveTo>
                    <a:pt x="244" y="122"/>
                  </a:moveTo>
                  <a:cubicBezTo>
                    <a:pt x="244" y="183"/>
                    <a:pt x="183" y="244"/>
                    <a:pt x="122" y="244"/>
                  </a:cubicBezTo>
                  <a:cubicBezTo>
                    <a:pt x="62" y="244"/>
                    <a:pt x="1" y="183"/>
                    <a:pt x="1" y="122"/>
                  </a:cubicBezTo>
                  <a:cubicBezTo>
                    <a:pt x="1" y="61"/>
                    <a:pt x="62"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6" name="Google Shape;38226;p17"/>
            <p:cNvSpPr/>
            <p:nvPr/>
          </p:nvSpPr>
          <p:spPr>
            <a:xfrm>
              <a:off x="4570250" y="4758725"/>
              <a:ext cx="6125" cy="5325"/>
            </a:xfrm>
            <a:custGeom>
              <a:avLst/>
              <a:gdLst/>
              <a:ahLst/>
              <a:cxnLst/>
              <a:rect l="l" t="t" r="r" b="b"/>
              <a:pathLst>
                <a:path w="245" h="213" extrusionOk="0">
                  <a:moveTo>
                    <a:pt x="244" y="91"/>
                  </a:moveTo>
                  <a:cubicBezTo>
                    <a:pt x="244" y="152"/>
                    <a:pt x="183" y="213"/>
                    <a:pt x="122" y="213"/>
                  </a:cubicBezTo>
                  <a:cubicBezTo>
                    <a:pt x="62" y="213"/>
                    <a:pt x="1" y="152"/>
                    <a:pt x="1" y="91"/>
                  </a:cubicBezTo>
                  <a:cubicBezTo>
                    <a:pt x="1" y="31"/>
                    <a:pt x="62" y="0"/>
                    <a:pt x="122" y="0"/>
                  </a:cubicBezTo>
                  <a:cubicBezTo>
                    <a:pt x="183" y="0"/>
                    <a:pt x="244" y="31"/>
                    <a:pt x="24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7" name="Google Shape;38227;p17"/>
            <p:cNvSpPr/>
            <p:nvPr/>
          </p:nvSpPr>
          <p:spPr>
            <a:xfrm>
              <a:off x="4570250" y="4659175"/>
              <a:ext cx="6125" cy="6100"/>
            </a:xfrm>
            <a:custGeom>
              <a:avLst/>
              <a:gdLst/>
              <a:ahLst/>
              <a:cxnLst/>
              <a:rect l="l" t="t" r="r" b="b"/>
              <a:pathLst>
                <a:path w="245" h="244" extrusionOk="0">
                  <a:moveTo>
                    <a:pt x="244" y="122"/>
                  </a:moveTo>
                  <a:cubicBezTo>
                    <a:pt x="244" y="183"/>
                    <a:pt x="183" y="244"/>
                    <a:pt x="122" y="244"/>
                  </a:cubicBezTo>
                  <a:cubicBezTo>
                    <a:pt x="62" y="244"/>
                    <a:pt x="1" y="183"/>
                    <a:pt x="1" y="122"/>
                  </a:cubicBezTo>
                  <a:cubicBezTo>
                    <a:pt x="1" y="61"/>
                    <a:pt x="62"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8" name="Google Shape;38228;p17"/>
            <p:cNvSpPr/>
            <p:nvPr/>
          </p:nvSpPr>
          <p:spPr>
            <a:xfrm>
              <a:off x="4571025" y="4560375"/>
              <a:ext cx="4575" cy="5350"/>
            </a:xfrm>
            <a:custGeom>
              <a:avLst/>
              <a:gdLst/>
              <a:ahLst/>
              <a:cxnLst/>
              <a:rect l="l" t="t" r="r" b="b"/>
              <a:pathLst>
                <a:path w="183" h="214" extrusionOk="0">
                  <a:moveTo>
                    <a:pt x="183" y="123"/>
                  </a:moveTo>
                  <a:cubicBezTo>
                    <a:pt x="183" y="153"/>
                    <a:pt x="152" y="214"/>
                    <a:pt x="91" y="214"/>
                  </a:cubicBezTo>
                  <a:cubicBezTo>
                    <a:pt x="31" y="214"/>
                    <a:pt x="0" y="153"/>
                    <a:pt x="0" y="123"/>
                  </a:cubicBezTo>
                  <a:cubicBezTo>
                    <a:pt x="0" y="62"/>
                    <a:pt x="31" y="1"/>
                    <a:pt x="91" y="1"/>
                  </a:cubicBezTo>
                  <a:cubicBezTo>
                    <a:pt x="152" y="1"/>
                    <a:pt x="183" y="62"/>
                    <a:pt x="183"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9" name="Google Shape;38229;p17"/>
            <p:cNvSpPr/>
            <p:nvPr/>
          </p:nvSpPr>
          <p:spPr>
            <a:xfrm>
              <a:off x="4571025" y="4461600"/>
              <a:ext cx="4575" cy="4575"/>
            </a:xfrm>
            <a:custGeom>
              <a:avLst/>
              <a:gdLst/>
              <a:ahLst/>
              <a:cxnLst/>
              <a:rect l="l" t="t" r="r" b="b"/>
              <a:pathLst>
                <a:path w="183" h="183" extrusionOk="0">
                  <a:moveTo>
                    <a:pt x="183" y="92"/>
                  </a:moveTo>
                  <a:cubicBezTo>
                    <a:pt x="183" y="153"/>
                    <a:pt x="152" y="183"/>
                    <a:pt x="91" y="183"/>
                  </a:cubicBezTo>
                  <a:cubicBezTo>
                    <a:pt x="31" y="183"/>
                    <a:pt x="0" y="153"/>
                    <a:pt x="0" y="92"/>
                  </a:cubicBezTo>
                  <a:cubicBezTo>
                    <a:pt x="0" y="61"/>
                    <a:pt x="31" y="1"/>
                    <a:pt x="91" y="1"/>
                  </a:cubicBezTo>
                  <a:cubicBezTo>
                    <a:pt x="152" y="1"/>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0" name="Google Shape;38230;p17"/>
            <p:cNvSpPr/>
            <p:nvPr/>
          </p:nvSpPr>
          <p:spPr>
            <a:xfrm>
              <a:off x="4571025" y="4362825"/>
              <a:ext cx="4575" cy="4575"/>
            </a:xfrm>
            <a:custGeom>
              <a:avLst/>
              <a:gdLst/>
              <a:ahLst/>
              <a:cxnLst/>
              <a:rect l="l" t="t" r="r" b="b"/>
              <a:pathLst>
                <a:path w="183" h="183" extrusionOk="0">
                  <a:moveTo>
                    <a:pt x="183" y="91"/>
                  </a:moveTo>
                  <a:cubicBezTo>
                    <a:pt x="183" y="122"/>
                    <a:pt x="152" y="183"/>
                    <a:pt x="91" y="183"/>
                  </a:cubicBezTo>
                  <a:cubicBezTo>
                    <a:pt x="31" y="183"/>
                    <a:pt x="0" y="122"/>
                    <a:pt x="0" y="91"/>
                  </a:cubicBezTo>
                  <a:cubicBezTo>
                    <a:pt x="0" y="31"/>
                    <a:pt x="31" y="0"/>
                    <a:pt x="91" y="0"/>
                  </a:cubicBezTo>
                  <a:cubicBezTo>
                    <a:pt x="152" y="0"/>
                    <a:pt x="183" y="3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1" name="Google Shape;38231;p17"/>
            <p:cNvSpPr/>
            <p:nvPr/>
          </p:nvSpPr>
          <p:spPr>
            <a:xfrm>
              <a:off x="4571025" y="4264025"/>
              <a:ext cx="4575" cy="3825"/>
            </a:xfrm>
            <a:custGeom>
              <a:avLst/>
              <a:gdLst/>
              <a:ahLst/>
              <a:cxnLst/>
              <a:rect l="l" t="t" r="r" b="b"/>
              <a:pathLst>
                <a:path w="183" h="153" extrusionOk="0">
                  <a:moveTo>
                    <a:pt x="183" y="62"/>
                  </a:moveTo>
                  <a:cubicBezTo>
                    <a:pt x="183" y="122"/>
                    <a:pt x="152" y="153"/>
                    <a:pt x="91" y="153"/>
                  </a:cubicBezTo>
                  <a:cubicBezTo>
                    <a:pt x="61" y="153"/>
                    <a:pt x="0" y="122"/>
                    <a:pt x="0" y="62"/>
                  </a:cubicBezTo>
                  <a:cubicBezTo>
                    <a:pt x="0" y="31"/>
                    <a:pt x="61" y="1"/>
                    <a:pt x="91" y="1"/>
                  </a:cubicBezTo>
                  <a:cubicBezTo>
                    <a:pt x="152" y="1"/>
                    <a:pt x="183" y="31"/>
                    <a:pt x="18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2" name="Google Shape;38232;p17"/>
            <p:cNvSpPr/>
            <p:nvPr/>
          </p:nvSpPr>
          <p:spPr>
            <a:xfrm>
              <a:off x="4571775" y="4165250"/>
              <a:ext cx="3075" cy="3050"/>
            </a:xfrm>
            <a:custGeom>
              <a:avLst/>
              <a:gdLst/>
              <a:ahLst/>
              <a:cxnLst/>
              <a:rect l="l" t="t" r="r" b="b"/>
              <a:pathLst>
                <a:path w="123" h="122" extrusionOk="0">
                  <a:moveTo>
                    <a:pt x="122" y="61"/>
                  </a:moveTo>
                  <a:cubicBezTo>
                    <a:pt x="122" y="91"/>
                    <a:pt x="92" y="122"/>
                    <a:pt x="61" y="122"/>
                  </a:cubicBezTo>
                  <a:cubicBezTo>
                    <a:pt x="31" y="122"/>
                    <a:pt x="1" y="91"/>
                    <a:pt x="1" y="61"/>
                  </a:cubicBezTo>
                  <a:cubicBezTo>
                    <a:pt x="1"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3" name="Google Shape;38233;p17"/>
            <p:cNvSpPr/>
            <p:nvPr/>
          </p:nvSpPr>
          <p:spPr>
            <a:xfrm>
              <a:off x="4571775" y="4065700"/>
              <a:ext cx="3075" cy="3825"/>
            </a:xfrm>
            <a:custGeom>
              <a:avLst/>
              <a:gdLst/>
              <a:ahLst/>
              <a:cxnLst/>
              <a:rect l="l" t="t" r="r" b="b"/>
              <a:pathLst>
                <a:path w="123" h="153" extrusionOk="0">
                  <a:moveTo>
                    <a:pt x="122" y="92"/>
                  </a:moveTo>
                  <a:cubicBezTo>
                    <a:pt x="122" y="122"/>
                    <a:pt x="92" y="152"/>
                    <a:pt x="61" y="152"/>
                  </a:cubicBezTo>
                  <a:cubicBezTo>
                    <a:pt x="31" y="152"/>
                    <a:pt x="1" y="122"/>
                    <a:pt x="1" y="92"/>
                  </a:cubicBezTo>
                  <a:cubicBezTo>
                    <a:pt x="1" y="31"/>
                    <a:pt x="31" y="0"/>
                    <a:pt x="61" y="0"/>
                  </a:cubicBezTo>
                  <a:cubicBezTo>
                    <a:pt x="92" y="0"/>
                    <a:pt x="122" y="31"/>
                    <a:pt x="12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4" name="Google Shape;38234;p17"/>
            <p:cNvSpPr/>
            <p:nvPr/>
          </p:nvSpPr>
          <p:spPr>
            <a:xfrm>
              <a:off x="4571775" y="3966925"/>
              <a:ext cx="3075" cy="3050"/>
            </a:xfrm>
            <a:custGeom>
              <a:avLst/>
              <a:gdLst/>
              <a:ahLst/>
              <a:cxnLst/>
              <a:rect l="l" t="t" r="r" b="b"/>
              <a:pathLst>
                <a:path w="123" h="122" extrusionOk="0">
                  <a:moveTo>
                    <a:pt x="122" y="61"/>
                  </a:moveTo>
                  <a:cubicBezTo>
                    <a:pt x="122" y="91"/>
                    <a:pt x="92" y="122"/>
                    <a:pt x="61" y="122"/>
                  </a:cubicBezTo>
                  <a:cubicBezTo>
                    <a:pt x="31" y="122"/>
                    <a:pt x="1" y="91"/>
                    <a:pt x="1" y="61"/>
                  </a:cubicBezTo>
                  <a:cubicBezTo>
                    <a:pt x="1" y="30"/>
                    <a:pt x="31" y="0"/>
                    <a:pt x="61" y="0"/>
                  </a:cubicBezTo>
                  <a:cubicBezTo>
                    <a:pt x="92" y="0"/>
                    <a:pt x="122" y="30"/>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5" name="Google Shape;38235;p17"/>
            <p:cNvSpPr/>
            <p:nvPr/>
          </p:nvSpPr>
          <p:spPr>
            <a:xfrm>
              <a:off x="4571775" y="3868125"/>
              <a:ext cx="3075" cy="3075"/>
            </a:xfrm>
            <a:custGeom>
              <a:avLst/>
              <a:gdLst/>
              <a:ahLst/>
              <a:cxnLst/>
              <a:rect l="l" t="t" r="r" b="b"/>
              <a:pathLst>
                <a:path w="123" h="123" extrusionOk="0">
                  <a:moveTo>
                    <a:pt x="122" y="61"/>
                  </a:moveTo>
                  <a:cubicBezTo>
                    <a:pt x="122" y="92"/>
                    <a:pt x="92" y="122"/>
                    <a:pt x="61" y="122"/>
                  </a:cubicBezTo>
                  <a:cubicBezTo>
                    <a:pt x="31" y="122"/>
                    <a:pt x="1" y="92"/>
                    <a:pt x="1" y="61"/>
                  </a:cubicBezTo>
                  <a:cubicBezTo>
                    <a:pt x="1" y="31"/>
                    <a:pt x="31" y="1"/>
                    <a:pt x="61"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6" name="Google Shape;38236;p17"/>
            <p:cNvSpPr/>
            <p:nvPr/>
          </p:nvSpPr>
          <p:spPr>
            <a:xfrm>
              <a:off x="4571775" y="3769350"/>
              <a:ext cx="3075" cy="2300"/>
            </a:xfrm>
            <a:custGeom>
              <a:avLst/>
              <a:gdLst/>
              <a:ahLst/>
              <a:cxnLst/>
              <a:rect l="l" t="t" r="r" b="b"/>
              <a:pathLst>
                <a:path w="123" h="92" extrusionOk="0">
                  <a:moveTo>
                    <a:pt x="122" y="31"/>
                  </a:moveTo>
                  <a:cubicBezTo>
                    <a:pt x="122" y="61"/>
                    <a:pt x="92" y="91"/>
                    <a:pt x="61" y="91"/>
                  </a:cubicBezTo>
                  <a:cubicBezTo>
                    <a:pt x="31" y="91"/>
                    <a:pt x="1" y="61"/>
                    <a:pt x="1" y="31"/>
                  </a:cubicBezTo>
                  <a:cubicBezTo>
                    <a:pt x="1" y="31"/>
                    <a:pt x="31" y="0"/>
                    <a:pt x="61" y="0"/>
                  </a:cubicBezTo>
                  <a:cubicBezTo>
                    <a:pt x="92" y="0"/>
                    <a:pt x="122" y="31"/>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7" name="Google Shape;38237;p17"/>
            <p:cNvSpPr/>
            <p:nvPr/>
          </p:nvSpPr>
          <p:spPr>
            <a:xfrm>
              <a:off x="4571775" y="3670550"/>
              <a:ext cx="3075" cy="1550"/>
            </a:xfrm>
            <a:custGeom>
              <a:avLst/>
              <a:gdLst/>
              <a:ahLst/>
              <a:cxnLst/>
              <a:rect l="l" t="t" r="r" b="b"/>
              <a:pathLst>
                <a:path w="123" h="62" extrusionOk="0">
                  <a:moveTo>
                    <a:pt x="122" y="31"/>
                  </a:moveTo>
                  <a:cubicBezTo>
                    <a:pt x="122" y="62"/>
                    <a:pt x="92" y="62"/>
                    <a:pt x="61" y="62"/>
                  </a:cubicBezTo>
                  <a:cubicBezTo>
                    <a:pt x="31" y="62"/>
                    <a:pt x="1" y="62"/>
                    <a:pt x="1" y="31"/>
                  </a:cubicBezTo>
                  <a:cubicBezTo>
                    <a:pt x="1" y="1"/>
                    <a:pt x="31" y="1"/>
                    <a:pt x="61" y="1"/>
                  </a:cubicBezTo>
                  <a:cubicBezTo>
                    <a:pt x="92" y="1"/>
                    <a:pt x="122" y="1"/>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8" name="Google Shape;38238;p17"/>
            <p:cNvSpPr/>
            <p:nvPr/>
          </p:nvSpPr>
          <p:spPr>
            <a:xfrm>
              <a:off x="4673600" y="5252650"/>
              <a:ext cx="9150" cy="8375"/>
            </a:xfrm>
            <a:custGeom>
              <a:avLst/>
              <a:gdLst/>
              <a:ahLst/>
              <a:cxnLst/>
              <a:rect l="l" t="t" r="r" b="b"/>
              <a:pathLst>
                <a:path w="366" h="335" extrusionOk="0">
                  <a:moveTo>
                    <a:pt x="365" y="152"/>
                  </a:moveTo>
                  <a:cubicBezTo>
                    <a:pt x="365" y="274"/>
                    <a:pt x="305" y="335"/>
                    <a:pt x="183" y="335"/>
                  </a:cubicBezTo>
                  <a:cubicBezTo>
                    <a:pt x="92" y="335"/>
                    <a:pt x="1" y="274"/>
                    <a:pt x="1" y="152"/>
                  </a:cubicBezTo>
                  <a:cubicBezTo>
                    <a:pt x="1" y="61"/>
                    <a:pt x="92" y="0"/>
                    <a:pt x="183" y="0"/>
                  </a:cubicBezTo>
                  <a:cubicBezTo>
                    <a:pt x="305" y="0"/>
                    <a:pt x="365" y="61"/>
                    <a:pt x="36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9" name="Google Shape;38239;p17"/>
            <p:cNvSpPr/>
            <p:nvPr/>
          </p:nvSpPr>
          <p:spPr>
            <a:xfrm>
              <a:off x="4673600" y="5153100"/>
              <a:ext cx="9150" cy="9150"/>
            </a:xfrm>
            <a:custGeom>
              <a:avLst/>
              <a:gdLst/>
              <a:ahLst/>
              <a:cxnLst/>
              <a:rect l="l" t="t" r="r" b="b"/>
              <a:pathLst>
                <a:path w="366" h="366" extrusionOk="0">
                  <a:moveTo>
                    <a:pt x="365" y="183"/>
                  </a:moveTo>
                  <a:cubicBezTo>
                    <a:pt x="365" y="274"/>
                    <a:pt x="305" y="365"/>
                    <a:pt x="183" y="365"/>
                  </a:cubicBezTo>
                  <a:cubicBezTo>
                    <a:pt x="92" y="365"/>
                    <a:pt x="1" y="274"/>
                    <a:pt x="1" y="183"/>
                  </a:cubicBezTo>
                  <a:cubicBezTo>
                    <a:pt x="1" y="92"/>
                    <a:pt x="92" y="1"/>
                    <a:pt x="183" y="1"/>
                  </a:cubicBezTo>
                  <a:cubicBezTo>
                    <a:pt x="305"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0" name="Google Shape;38240;p17"/>
            <p:cNvSpPr/>
            <p:nvPr/>
          </p:nvSpPr>
          <p:spPr>
            <a:xfrm>
              <a:off x="4674375" y="5054325"/>
              <a:ext cx="8375" cy="8375"/>
            </a:xfrm>
            <a:custGeom>
              <a:avLst/>
              <a:gdLst/>
              <a:ahLst/>
              <a:cxnLst/>
              <a:rect l="l" t="t" r="r" b="b"/>
              <a:pathLst>
                <a:path w="335" h="335" extrusionOk="0">
                  <a:moveTo>
                    <a:pt x="334" y="182"/>
                  </a:moveTo>
                  <a:cubicBezTo>
                    <a:pt x="334" y="274"/>
                    <a:pt x="274" y="334"/>
                    <a:pt x="152" y="334"/>
                  </a:cubicBezTo>
                  <a:cubicBezTo>
                    <a:pt x="61" y="334"/>
                    <a:pt x="0" y="274"/>
                    <a:pt x="0" y="182"/>
                  </a:cubicBezTo>
                  <a:cubicBezTo>
                    <a:pt x="0" y="91"/>
                    <a:pt x="61" y="0"/>
                    <a:pt x="152" y="0"/>
                  </a:cubicBezTo>
                  <a:cubicBezTo>
                    <a:pt x="274" y="0"/>
                    <a:pt x="334" y="91"/>
                    <a:pt x="334"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1" name="Google Shape;38241;p17"/>
            <p:cNvSpPr/>
            <p:nvPr/>
          </p:nvSpPr>
          <p:spPr>
            <a:xfrm>
              <a:off x="4674375" y="4955525"/>
              <a:ext cx="8375" cy="7625"/>
            </a:xfrm>
            <a:custGeom>
              <a:avLst/>
              <a:gdLst/>
              <a:ahLst/>
              <a:cxnLst/>
              <a:rect l="l" t="t" r="r" b="b"/>
              <a:pathLst>
                <a:path w="335" h="305" extrusionOk="0">
                  <a:moveTo>
                    <a:pt x="334" y="153"/>
                  </a:moveTo>
                  <a:cubicBezTo>
                    <a:pt x="334" y="244"/>
                    <a:pt x="243" y="305"/>
                    <a:pt x="152" y="305"/>
                  </a:cubicBezTo>
                  <a:cubicBezTo>
                    <a:pt x="61" y="305"/>
                    <a:pt x="0" y="244"/>
                    <a:pt x="0" y="153"/>
                  </a:cubicBezTo>
                  <a:cubicBezTo>
                    <a:pt x="0" y="61"/>
                    <a:pt x="61" y="1"/>
                    <a:pt x="152" y="1"/>
                  </a:cubicBezTo>
                  <a:cubicBezTo>
                    <a:pt x="243" y="1"/>
                    <a:pt x="334" y="61"/>
                    <a:pt x="33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2" name="Google Shape;38242;p17"/>
            <p:cNvSpPr/>
            <p:nvPr/>
          </p:nvSpPr>
          <p:spPr>
            <a:xfrm>
              <a:off x="4674375" y="4856750"/>
              <a:ext cx="7625" cy="7625"/>
            </a:xfrm>
            <a:custGeom>
              <a:avLst/>
              <a:gdLst/>
              <a:ahLst/>
              <a:cxnLst/>
              <a:rect l="l" t="t" r="r" b="b"/>
              <a:pathLst>
                <a:path w="305" h="305" extrusionOk="0">
                  <a:moveTo>
                    <a:pt x="304" y="152"/>
                  </a:moveTo>
                  <a:cubicBezTo>
                    <a:pt x="304" y="213"/>
                    <a:pt x="243" y="304"/>
                    <a:pt x="152" y="304"/>
                  </a:cubicBezTo>
                  <a:cubicBezTo>
                    <a:pt x="91" y="304"/>
                    <a:pt x="0" y="213"/>
                    <a:pt x="0" y="152"/>
                  </a:cubicBezTo>
                  <a:cubicBezTo>
                    <a:pt x="0" y="61"/>
                    <a:pt x="91" y="0"/>
                    <a:pt x="152" y="0"/>
                  </a:cubicBezTo>
                  <a:cubicBezTo>
                    <a:pt x="243"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3" name="Google Shape;38243;p17"/>
            <p:cNvSpPr/>
            <p:nvPr/>
          </p:nvSpPr>
          <p:spPr>
            <a:xfrm>
              <a:off x="4674375" y="4757950"/>
              <a:ext cx="7625" cy="6875"/>
            </a:xfrm>
            <a:custGeom>
              <a:avLst/>
              <a:gdLst/>
              <a:ahLst/>
              <a:cxnLst/>
              <a:rect l="l" t="t" r="r" b="b"/>
              <a:pathLst>
                <a:path w="305" h="275" extrusionOk="0">
                  <a:moveTo>
                    <a:pt x="304" y="122"/>
                  </a:moveTo>
                  <a:cubicBezTo>
                    <a:pt x="304" y="214"/>
                    <a:pt x="243" y="274"/>
                    <a:pt x="152" y="274"/>
                  </a:cubicBezTo>
                  <a:cubicBezTo>
                    <a:pt x="91" y="274"/>
                    <a:pt x="0" y="214"/>
                    <a:pt x="0" y="122"/>
                  </a:cubicBezTo>
                  <a:cubicBezTo>
                    <a:pt x="0" y="62"/>
                    <a:pt x="91" y="1"/>
                    <a:pt x="152" y="1"/>
                  </a:cubicBezTo>
                  <a:cubicBezTo>
                    <a:pt x="243" y="1"/>
                    <a:pt x="304" y="62"/>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4" name="Google Shape;38244;p17"/>
            <p:cNvSpPr/>
            <p:nvPr/>
          </p:nvSpPr>
          <p:spPr>
            <a:xfrm>
              <a:off x="4675125" y="4659175"/>
              <a:ext cx="6875" cy="6100"/>
            </a:xfrm>
            <a:custGeom>
              <a:avLst/>
              <a:gdLst/>
              <a:ahLst/>
              <a:cxnLst/>
              <a:rect l="l" t="t" r="r" b="b"/>
              <a:pathLst>
                <a:path w="275" h="244" extrusionOk="0">
                  <a:moveTo>
                    <a:pt x="274" y="122"/>
                  </a:moveTo>
                  <a:cubicBezTo>
                    <a:pt x="274" y="183"/>
                    <a:pt x="213" y="244"/>
                    <a:pt x="122" y="244"/>
                  </a:cubicBezTo>
                  <a:cubicBezTo>
                    <a:pt x="61" y="244"/>
                    <a:pt x="1" y="183"/>
                    <a:pt x="1" y="122"/>
                  </a:cubicBezTo>
                  <a:cubicBezTo>
                    <a:pt x="1" y="61"/>
                    <a:pt x="61" y="0"/>
                    <a:pt x="12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5" name="Google Shape;38245;p17"/>
            <p:cNvSpPr/>
            <p:nvPr/>
          </p:nvSpPr>
          <p:spPr>
            <a:xfrm>
              <a:off x="4675125" y="4560375"/>
              <a:ext cx="6875" cy="6125"/>
            </a:xfrm>
            <a:custGeom>
              <a:avLst/>
              <a:gdLst/>
              <a:ahLst/>
              <a:cxnLst/>
              <a:rect l="l" t="t" r="r" b="b"/>
              <a:pathLst>
                <a:path w="275" h="245" extrusionOk="0">
                  <a:moveTo>
                    <a:pt x="274" y="123"/>
                  </a:moveTo>
                  <a:cubicBezTo>
                    <a:pt x="274" y="183"/>
                    <a:pt x="213" y="244"/>
                    <a:pt x="122" y="244"/>
                  </a:cubicBezTo>
                  <a:cubicBezTo>
                    <a:pt x="61" y="244"/>
                    <a:pt x="1" y="183"/>
                    <a:pt x="1" y="123"/>
                  </a:cubicBezTo>
                  <a:cubicBezTo>
                    <a:pt x="1" y="31"/>
                    <a:pt x="61" y="1"/>
                    <a:pt x="122" y="1"/>
                  </a:cubicBezTo>
                  <a:cubicBezTo>
                    <a:pt x="213" y="1"/>
                    <a:pt x="274" y="31"/>
                    <a:pt x="27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6" name="Google Shape;38246;p17"/>
            <p:cNvSpPr/>
            <p:nvPr/>
          </p:nvSpPr>
          <p:spPr>
            <a:xfrm>
              <a:off x="4675875" y="4461600"/>
              <a:ext cx="5350" cy="5350"/>
            </a:xfrm>
            <a:custGeom>
              <a:avLst/>
              <a:gdLst/>
              <a:ahLst/>
              <a:cxnLst/>
              <a:rect l="l" t="t" r="r" b="b"/>
              <a:pathLst>
                <a:path w="214" h="214" extrusionOk="0">
                  <a:moveTo>
                    <a:pt x="214" y="92"/>
                  </a:moveTo>
                  <a:cubicBezTo>
                    <a:pt x="214" y="153"/>
                    <a:pt x="153" y="213"/>
                    <a:pt x="92" y="213"/>
                  </a:cubicBezTo>
                  <a:cubicBezTo>
                    <a:pt x="31" y="213"/>
                    <a:pt x="1" y="153"/>
                    <a:pt x="1" y="92"/>
                  </a:cubicBezTo>
                  <a:cubicBezTo>
                    <a:pt x="1" y="31"/>
                    <a:pt x="31" y="1"/>
                    <a:pt x="92" y="1"/>
                  </a:cubicBezTo>
                  <a:cubicBezTo>
                    <a:pt x="153" y="1"/>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7" name="Google Shape;38247;p17"/>
            <p:cNvSpPr/>
            <p:nvPr/>
          </p:nvSpPr>
          <p:spPr>
            <a:xfrm>
              <a:off x="4675875" y="4362050"/>
              <a:ext cx="5350" cy="5350"/>
            </a:xfrm>
            <a:custGeom>
              <a:avLst/>
              <a:gdLst/>
              <a:ahLst/>
              <a:cxnLst/>
              <a:rect l="l" t="t" r="r" b="b"/>
              <a:pathLst>
                <a:path w="214" h="214" extrusionOk="0">
                  <a:moveTo>
                    <a:pt x="214" y="122"/>
                  </a:moveTo>
                  <a:cubicBezTo>
                    <a:pt x="214" y="183"/>
                    <a:pt x="153" y="214"/>
                    <a:pt x="92" y="214"/>
                  </a:cubicBezTo>
                  <a:cubicBezTo>
                    <a:pt x="31" y="214"/>
                    <a:pt x="1" y="183"/>
                    <a:pt x="1" y="122"/>
                  </a:cubicBezTo>
                  <a:cubicBezTo>
                    <a:pt x="1" y="62"/>
                    <a:pt x="31" y="1"/>
                    <a:pt x="92" y="1"/>
                  </a:cubicBezTo>
                  <a:cubicBezTo>
                    <a:pt x="153" y="1"/>
                    <a:pt x="214" y="62"/>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8" name="Google Shape;38248;p17"/>
            <p:cNvSpPr/>
            <p:nvPr/>
          </p:nvSpPr>
          <p:spPr>
            <a:xfrm>
              <a:off x="4675875" y="4263275"/>
              <a:ext cx="5350" cy="5350"/>
            </a:xfrm>
            <a:custGeom>
              <a:avLst/>
              <a:gdLst/>
              <a:ahLst/>
              <a:cxnLst/>
              <a:rect l="l" t="t" r="r" b="b"/>
              <a:pathLst>
                <a:path w="214" h="214" extrusionOk="0">
                  <a:moveTo>
                    <a:pt x="214" y="92"/>
                  </a:moveTo>
                  <a:cubicBezTo>
                    <a:pt x="214" y="152"/>
                    <a:pt x="153" y="213"/>
                    <a:pt x="92" y="213"/>
                  </a:cubicBezTo>
                  <a:cubicBezTo>
                    <a:pt x="31" y="213"/>
                    <a:pt x="1" y="152"/>
                    <a:pt x="1" y="92"/>
                  </a:cubicBezTo>
                  <a:cubicBezTo>
                    <a:pt x="1" y="61"/>
                    <a:pt x="31" y="0"/>
                    <a:pt x="92" y="0"/>
                  </a:cubicBezTo>
                  <a:cubicBezTo>
                    <a:pt x="153" y="0"/>
                    <a:pt x="214" y="6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9" name="Google Shape;38249;p17"/>
            <p:cNvSpPr/>
            <p:nvPr/>
          </p:nvSpPr>
          <p:spPr>
            <a:xfrm>
              <a:off x="4675875" y="4164475"/>
              <a:ext cx="4600" cy="4600"/>
            </a:xfrm>
            <a:custGeom>
              <a:avLst/>
              <a:gdLst/>
              <a:ahLst/>
              <a:cxnLst/>
              <a:rect l="l" t="t" r="r" b="b"/>
              <a:pathLst>
                <a:path w="184" h="184" extrusionOk="0">
                  <a:moveTo>
                    <a:pt x="183" y="92"/>
                  </a:moveTo>
                  <a:cubicBezTo>
                    <a:pt x="183" y="153"/>
                    <a:pt x="153" y="183"/>
                    <a:pt x="92" y="183"/>
                  </a:cubicBezTo>
                  <a:cubicBezTo>
                    <a:pt x="62" y="183"/>
                    <a:pt x="1" y="153"/>
                    <a:pt x="1" y="92"/>
                  </a:cubicBezTo>
                  <a:cubicBezTo>
                    <a:pt x="1" y="31"/>
                    <a:pt x="62"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0" name="Google Shape;38250;p17"/>
            <p:cNvSpPr/>
            <p:nvPr/>
          </p:nvSpPr>
          <p:spPr>
            <a:xfrm>
              <a:off x="4676650" y="4065700"/>
              <a:ext cx="3825" cy="3825"/>
            </a:xfrm>
            <a:custGeom>
              <a:avLst/>
              <a:gdLst/>
              <a:ahLst/>
              <a:cxnLst/>
              <a:rect l="l" t="t" r="r" b="b"/>
              <a:pathLst>
                <a:path w="153" h="153" extrusionOk="0">
                  <a:moveTo>
                    <a:pt x="152" y="92"/>
                  </a:moveTo>
                  <a:cubicBezTo>
                    <a:pt x="152" y="122"/>
                    <a:pt x="122" y="152"/>
                    <a:pt x="61" y="152"/>
                  </a:cubicBezTo>
                  <a:cubicBezTo>
                    <a:pt x="31" y="152"/>
                    <a:pt x="0" y="122"/>
                    <a:pt x="0" y="92"/>
                  </a:cubicBezTo>
                  <a:cubicBezTo>
                    <a:pt x="0" y="31"/>
                    <a:pt x="31" y="0"/>
                    <a:pt x="61" y="0"/>
                  </a:cubicBezTo>
                  <a:cubicBezTo>
                    <a:pt x="122" y="0"/>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1" name="Google Shape;38251;p17"/>
            <p:cNvSpPr/>
            <p:nvPr/>
          </p:nvSpPr>
          <p:spPr>
            <a:xfrm>
              <a:off x="4676650" y="3966925"/>
              <a:ext cx="3825" cy="3825"/>
            </a:xfrm>
            <a:custGeom>
              <a:avLst/>
              <a:gdLst/>
              <a:ahLst/>
              <a:cxnLst/>
              <a:rect l="l" t="t" r="r" b="b"/>
              <a:pathLst>
                <a:path w="153" h="153" extrusionOk="0">
                  <a:moveTo>
                    <a:pt x="152" y="61"/>
                  </a:moveTo>
                  <a:cubicBezTo>
                    <a:pt x="152" y="122"/>
                    <a:pt x="122" y="152"/>
                    <a:pt x="61" y="152"/>
                  </a:cubicBezTo>
                  <a:cubicBezTo>
                    <a:pt x="31" y="152"/>
                    <a:pt x="0" y="122"/>
                    <a:pt x="0" y="61"/>
                  </a:cubicBezTo>
                  <a:cubicBezTo>
                    <a:pt x="0" y="30"/>
                    <a:pt x="31" y="0"/>
                    <a:pt x="61" y="0"/>
                  </a:cubicBezTo>
                  <a:cubicBezTo>
                    <a:pt x="122" y="0"/>
                    <a:pt x="152" y="30"/>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2" name="Google Shape;38252;p17"/>
            <p:cNvSpPr/>
            <p:nvPr/>
          </p:nvSpPr>
          <p:spPr>
            <a:xfrm>
              <a:off x="4676650" y="3868125"/>
              <a:ext cx="3825" cy="3075"/>
            </a:xfrm>
            <a:custGeom>
              <a:avLst/>
              <a:gdLst/>
              <a:ahLst/>
              <a:cxnLst/>
              <a:rect l="l" t="t" r="r" b="b"/>
              <a:pathLst>
                <a:path w="153" h="123" extrusionOk="0">
                  <a:moveTo>
                    <a:pt x="152" y="61"/>
                  </a:moveTo>
                  <a:cubicBezTo>
                    <a:pt x="152" y="92"/>
                    <a:pt x="122" y="122"/>
                    <a:pt x="61" y="122"/>
                  </a:cubicBezTo>
                  <a:cubicBezTo>
                    <a:pt x="31" y="122"/>
                    <a:pt x="0" y="92"/>
                    <a:pt x="0" y="61"/>
                  </a:cubicBezTo>
                  <a:cubicBezTo>
                    <a:pt x="0" y="31"/>
                    <a:pt x="31" y="1"/>
                    <a:pt x="61" y="1"/>
                  </a:cubicBezTo>
                  <a:cubicBezTo>
                    <a:pt x="122" y="1"/>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3" name="Google Shape;38253;p17"/>
            <p:cNvSpPr/>
            <p:nvPr/>
          </p:nvSpPr>
          <p:spPr>
            <a:xfrm>
              <a:off x="4676650" y="3768575"/>
              <a:ext cx="3825" cy="3825"/>
            </a:xfrm>
            <a:custGeom>
              <a:avLst/>
              <a:gdLst/>
              <a:ahLst/>
              <a:cxnLst/>
              <a:rect l="l" t="t" r="r" b="b"/>
              <a:pathLst>
                <a:path w="153" h="153" extrusionOk="0">
                  <a:moveTo>
                    <a:pt x="152" y="62"/>
                  </a:moveTo>
                  <a:cubicBezTo>
                    <a:pt x="152" y="122"/>
                    <a:pt x="122" y="153"/>
                    <a:pt x="61" y="153"/>
                  </a:cubicBezTo>
                  <a:cubicBezTo>
                    <a:pt x="31" y="153"/>
                    <a:pt x="0" y="122"/>
                    <a:pt x="0" y="62"/>
                  </a:cubicBezTo>
                  <a:cubicBezTo>
                    <a:pt x="0" y="31"/>
                    <a:pt x="31" y="1"/>
                    <a:pt x="61" y="1"/>
                  </a:cubicBezTo>
                  <a:cubicBezTo>
                    <a:pt x="122" y="1"/>
                    <a:pt x="152" y="31"/>
                    <a:pt x="15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4" name="Google Shape;38254;p17"/>
            <p:cNvSpPr/>
            <p:nvPr/>
          </p:nvSpPr>
          <p:spPr>
            <a:xfrm>
              <a:off x="4676650" y="3669800"/>
              <a:ext cx="3050" cy="3050"/>
            </a:xfrm>
            <a:custGeom>
              <a:avLst/>
              <a:gdLst/>
              <a:ahLst/>
              <a:cxnLst/>
              <a:rect l="l" t="t" r="r" b="b"/>
              <a:pathLst>
                <a:path w="122" h="122" extrusionOk="0">
                  <a:moveTo>
                    <a:pt x="122" y="61"/>
                  </a:moveTo>
                  <a:cubicBezTo>
                    <a:pt x="122" y="92"/>
                    <a:pt x="91" y="122"/>
                    <a:pt x="61" y="122"/>
                  </a:cubicBezTo>
                  <a:cubicBezTo>
                    <a:pt x="31" y="122"/>
                    <a:pt x="0" y="92"/>
                    <a:pt x="0" y="61"/>
                  </a:cubicBezTo>
                  <a:cubicBezTo>
                    <a:pt x="0" y="31"/>
                    <a:pt x="31" y="0"/>
                    <a:pt x="61" y="0"/>
                  </a:cubicBezTo>
                  <a:cubicBezTo>
                    <a:pt x="91"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5" name="Google Shape;38255;p17"/>
            <p:cNvSpPr/>
            <p:nvPr/>
          </p:nvSpPr>
          <p:spPr>
            <a:xfrm>
              <a:off x="4677400" y="3571000"/>
              <a:ext cx="2300" cy="2325"/>
            </a:xfrm>
            <a:custGeom>
              <a:avLst/>
              <a:gdLst/>
              <a:ahLst/>
              <a:cxnLst/>
              <a:rect l="l" t="t" r="r" b="b"/>
              <a:pathLst>
                <a:path w="92" h="93" extrusionOk="0">
                  <a:moveTo>
                    <a:pt x="92" y="62"/>
                  </a:moveTo>
                  <a:cubicBezTo>
                    <a:pt x="92" y="62"/>
                    <a:pt x="61" y="92"/>
                    <a:pt x="31" y="92"/>
                  </a:cubicBezTo>
                  <a:cubicBezTo>
                    <a:pt x="1" y="92"/>
                    <a:pt x="1" y="62"/>
                    <a:pt x="1" y="62"/>
                  </a:cubicBezTo>
                  <a:cubicBezTo>
                    <a:pt x="1" y="31"/>
                    <a:pt x="1" y="1"/>
                    <a:pt x="31" y="1"/>
                  </a:cubicBezTo>
                  <a:cubicBezTo>
                    <a:pt x="61" y="1"/>
                    <a:pt x="92" y="31"/>
                    <a:pt x="9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6" name="Google Shape;38256;p17"/>
            <p:cNvSpPr/>
            <p:nvPr/>
          </p:nvSpPr>
          <p:spPr>
            <a:xfrm>
              <a:off x="4677400" y="3472225"/>
              <a:ext cx="2300" cy="2300"/>
            </a:xfrm>
            <a:custGeom>
              <a:avLst/>
              <a:gdLst/>
              <a:ahLst/>
              <a:cxnLst/>
              <a:rect l="l" t="t" r="r" b="b"/>
              <a:pathLst>
                <a:path w="92" h="92" extrusionOk="0">
                  <a:moveTo>
                    <a:pt x="92" y="31"/>
                  </a:moveTo>
                  <a:cubicBezTo>
                    <a:pt x="92" y="61"/>
                    <a:pt x="61" y="92"/>
                    <a:pt x="31" y="92"/>
                  </a:cubicBezTo>
                  <a:cubicBezTo>
                    <a:pt x="1" y="92"/>
                    <a:pt x="1" y="61"/>
                    <a:pt x="1" y="31"/>
                  </a:cubicBezTo>
                  <a:cubicBezTo>
                    <a:pt x="1" y="1"/>
                    <a:pt x="1" y="1"/>
                    <a:pt x="31" y="1"/>
                  </a:cubicBezTo>
                  <a:cubicBezTo>
                    <a:pt x="61" y="1"/>
                    <a:pt x="92" y="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7" name="Google Shape;38257;p17"/>
            <p:cNvSpPr/>
            <p:nvPr/>
          </p:nvSpPr>
          <p:spPr>
            <a:xfrm>
              <a:off x="4778475" y="5251875"/>
              <a:ext cx="10650" cy="9925"/>
            </a:xfrm>
            <a:custGeom>
              <a:avLst/>
              <a:gdLst/>
              <a:ahLst/>
              <a:cxnLst/>
              <a:rect l="l" t="t" r="r" b="b"/>
              <a:pathLst>
                <a:path w="426" h="397" extrusionOk="0">
                  <a:moveTo>
                    <a:pt x="426" y="183"/>
                  </a:moveTo>
                  <a:cubicBezTo>
                    <a:pt x="426" y="305"/>
                    <a:pt x="304" y="396"/>
                    <a:pt x="213" y="396"/>
                  </a:cubicBezTo>
                  <a:cubicBezTo>
                    <a:pt x="92" y="396"/>
                    <a:pt x="0" y="305"/>
                    <a:pt x="0" y="183"/>
                  </a:cubicBezTo>
                  <a:cubicBezTo>
                    <a:pt x="0" y="92"/>
                    <a:pt x="92" y="1"/>
                    <a:pt x="213" y="1"/>
                  </a:cubicBezTo>
                  <a:cubicBezTo>
                    <a:pt x="304" y="1"/>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8" name="Google Shape;38258;p17"/>
            <p:cNvSpPr/>
            <p:nvPr/>
          </p:nvSpPr>
          <p:spPr>
            <a:xfrm>
              <a:off x="4778475" y="5153100"/>
              <a:ext cx="10650" cy="9900"/>
            </a:xfrm>
            <a:custGeom>
              <a:avLst/>
              <a:gdLst/>
              <a:ahLst/>
              <a:cxnLst/>
              <a:rect l="l" t="t" r="r" b="b"/>
              <a:pathLst>
                <a:path w="426" h="396" extrusionOk="0">
                  <a:moveTo>
                    <a:pt x="426" y="183"/>
                  </a:moveTo>
                  <a:cubicBezTo>
                    <a:pt x="426" y="304"/>
                    <a:pt x="304" y="396"/>
                    <a:pt x="213" y="396"/>
                  </a:cubicBezTo>
                  <a:cubicBezTo>
                    <a:pt x="92" y="396"/>
                    <a:pt x="0" y="304"/>
                    <a:pt x="0" y="183"/>
                  </a:cubicBezTo>
                  <a:cubicBezTo>
                    <a:pt x="0" y="61"/>
                    <a:pt x="92" y="1"/>
                    <a:pt x="213" y="1"/>
                  </a:cubicBezTo>
                  <a:cubicBezTo>
                    <a:pt x="304" y="1"/>
                    <a:pt x="426" y="61"/>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9" name="Google Shape;38259;p17"/>
            <p:cNvSpPr/>
            <p:nvPr/>
          </p:nvSpPr>
          <p:spPr>
            <a:xfrm>
              <a:off x="4778475" y="5053550"/>
              <a:ext cx="9900" cy="9900"/>
            </a:xfrm>
            <a:custGeom>
              <a:avLst/>
              <a:gdLst/>
              <a:ahLst/>
              <a:cxnLst/>
              <a:rect l="l" t="t" r="r" b="b"/>
              <a:pathLst>
                <a:path w="396" h="396" extrusionOk="0">
                  <a:moveTo>
                    <a:pt x="395" y="213"/>
                  </a:moveTo>
                  <a:cubicBezTo>
                    <a:pt x="395" y="305"/>
                    <a:pt x="304" y="396"/>
                    <a:pt x="213" y="396"/>
                  </a:cubicBezTo>
                  <a:cubicBezTo>
                    <a:pt x="92" y="396"/>
                    <a:pt x="0" y="305"/>
                    <a:pt x="0" y="213"/>
                  </a:cubicBezTo>
                  <a:cubicBezTo>
                    <a:pt x="0" y="92"/>
                    <a:pt x="92" y="1"/>
                    <a:pt x="213" y="1"/>
                  </a:cubicBezTo>
                  <a:cubicBezTo>
                    <a:pt x="304" y="1"/>
                    <a:pt x="395" y="92"/>
                    <a:pt x="395"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0" name="Google Shape;38260;p17"/>
            <p:cNvSpPr/>
            <p:nvPr/>
          </p:nvSpPr>
          <p:spPr>
            <a:xfrm>
              <a:off x="4779225" y="4954775"/>
              <a:ext cx="9150" cy="9150"/>
            </a:xfrm>
            <a:custGeom>
              <a:avLst/>
              <a:gdLst/>
              <a:ahLst/>
              <a:cxnLst/>
              <a:rect l="l" t="t" r="r" b="b"/>
              <a:pathLst>
                <a:path w="366" h="366" extrusionOk="0">
                  <a:moveTo>
                    <a:pt x="365" y="183"/>
                  </a:moveTo>
                  <a:cubicBezTo>
                    <a:pt x="365" y="274"/>
                    <a:pt x="274" y="365"/>
                    <a:pt x="183" y="365"/>
                  </a:cubicBezTo>
                  <a:cubicBezTo>
                    <a:pt x="62" y="365"/>
                    <a:pt x="1" y="274"/>
                    <a:pt x="1" y="183"/>
                  </a:cubicBezTo>
                  <a:cubicBezTo>
                    <a:pt x="1" y="91"/>
                    <a:pt x="62" y="0"/>
                    <a:pt x="183" y="0"/>
                  </a:cubicBezTo>
                  <a:cubicBezTo>
                    <a:pt x="274" y="0"/>
                    <a:pt x="365" y="91"/>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1" name="Google Shape;38261;p17"/>
            <p:cNvSpPr/>
            <p:nvPr/>
          </p:nvSpPr>
          <p:spPr>
            <a:xfrm>
              <a:off x="4779225" y="4855975"/>
              <a:ext cx="9150" cy="9150"/>
            </a:xfrm>
            <a:custGeom>
              <a:avLst/>
              <a:gdLst/>
              <a:ahLst/>
              <a:cxnLst/>
              <a:rect l="l" t="t" r="r" b="b"/>
              <a:pathLst>
                <a:path w="366" h="366" extrusionOk="0">
                  <a:moveTo>
                    <a:pt x="365" y="183"/>
                  </a:moveTo>
                  <a:cubicBezTo>
                    <a:pt x="365" y="274"/>
                    <a:pt x="274" y="366"/>
                    <a:pt x="183" y="366"/>
                  </a:cubicBezTo>
                  <a:cubicBezTo>
                    <a:pt x="62" y="366"/>
                    <a:pt x="1" y="274"/>
                    <a:pt x="1" y="183"/>
                  </a:cubicBezTo>
                  <a:cubicBezTo>
                    <a:pt x="1" y="92"/>
                    <a:pt x="62" y="1"/>
                    <a:pt x="183" y="1"/>
                  </a:cubicBezTo>
                  <a:cubicBezTo>
                    <a:pt x="27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2" name="Google Shape;38262;p17"/>
            <p:cNvSpPr/>
            <p:nvPr/>
          </p:nvSpPr>
          <p:spPr>
            <a:xfrm>
              <a:off x="4779225" y="4757200"/>
              <a:ext cx="8400" cy="8375"/>
            </a:xfrm>
            <a:custGeom>
              <a:avLst/>
              <a:gdLst/>
              <a:ahLst/>
              <a:cxnLst/>
              <a:rect l="l" t="t" r="r" b="b"/>
              <a:pathLst>
                <a:path w="336" h="335" extrusionOk="0">
                  <a:moveTo>
                    <a:pt x="335" y="152"/>
                  </a:moveTo>
                  <a:cubicBezTo>
                    <a:pt x="335" y="244"/>
                    <a:pt x="274" y="335"/>
                    <a:pt x="183" y="335"/>
                  </a:cubicBezTo>
                  <a:cubicBezTo>
                    <a:pt x="62" y="335"/>
                    <a:pt x="1" y="244"/>
                    <a:pt x="1" y="152"/>
                  </a:cubicBezTo>
                  <a:cubicBezTo>
                    <a:pt x="1" y="61"/>
                    <a:pt x="62"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3" name="Google Shape;38263;p17"/>
            <p:cNvSpPr/>
            <p:nvPr/>
          </p:nvSpPr>
          <p:spPr>
            <a:xfrm>
              <a:off x="4779225" y="4658425"/>
              <a:ext cx="8400" cy="7600"/>
            </a:xfrm>
            <a:custGeom>
              <a:avLst/>
              <a:gdLst/>
              <a:ahLst/>
              <a:cxnLst/>
              <a:rect l="l" t="t" r="r" b="b"/>
              <a:pathLst>
                <a:path w="336" h="304" extrusionOk="0">
                  <a:moveTo>
                    <a:pt x="335" y="152"/>
                  </a:moveTo>
                  <a:cubicBezTo>
                    <a:pt x="335" y="243"/>
                    <a:pt x="274" y="304"/>
                    <a:pt x="183" y="304"/>
                  </a:cubicBezTo>
                  <a:cubicBezTo>
                    <a:pt x="92" y="304"/>
                    <a:pt x="1" y="243"/>
                    <a:pt x="1" y="152"/>
                  </a:cubicBezTo>
                  <a:cubicBezTo>
                    <a:pt x="1" y="61"/>
                    <a:pt x="92"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4" name="Google Shape;38264;p17"/>
            <p:cNvSpPr/>
            <p:nvPr/>
          </p:nvSpPr>
          <p:spPr>
            <a:xfrm>
              <a:off x="4780000" y="4559625"/>
              <a:ext cx="7625" cy="6875"/>
            </a:xfrm>
            <a:custGeom>
              <a:avLst/>
              <a:gdLst/>
              <a:ahLst/>
              <a:cxnLst/>
              <a:rect l="l" t="t" r="r" b="b"/>
              <a:pathLst>
                <a:path w="305" h="275" extrusionOk="0">
                  <a:moveTo>
                    <a:pt x="304" y="153"/>
                  </a:moveTo>
                  <a:cubicBezTo>
                    <a:pt x="304" y="213"/>
                    <a:pt x="213" y="274"/>
                    <a:pt x="152" y="274"/>
                  </a:cubicBezTo>
                  <a:cubicBezTo>
                    <a:pt x="61" y="274"/>
                    <a:pt x="0" y="213"/>
                    <a:pt x="0" y="153"/>
                  </a:cubicBezTo>
                  <a:cubicBezTo>
                    <a:pt x="0" y="61"/>
                    <a:pt x="61" y="1"/>
                    <a:pt x="152" y="1"/>
                  </a:cubicBezTo>
                  <a:cubicBezTo>
                    <a:pt x="213" y="1"/>
                    <a:pt x="304" y="61"/>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5" name="Google Shape;38265;p17"/>
            <p:cNvSpPr/>
            <p:nvPr/>
          </p:nvSpPr>
          <p:spPr>
            <a:xfrm>
              <a:off x="4780000" y="4460850"/>
              <a:ext cx="6850" cy="6850"/>
            </a:xfrm>
            <a:custGeom>
              <a:avLst/>
              <a:gdLst/>
              <a:ahLst/>
              <a:cxnLst/>
              <a:rect l="l" t="t" r="r" b="b"/>
              <a:pathLst>
                <a:path w="274" h="274" extrusionOk="0">
                  <a:moveTo>
                    <a:pt x="274" y="122"/>
                  </a:moveTo>
                  <a:cubicBezTo>
                    <a:pt x="274" y="213"/>
                    <a:pt x="213" y="274"/>
                    <a:pt x="152" y="274"/>
                  </a:cubicBezTo>
                  <a:cubicBezTo>
                    <a:pt x="61" y="274"/>
                    <a:pt x="0" y="213"/>
                    <a:pt x="0" y="122"/>
                  </a:cubicBezTo>
                  <a:cubicBezTo>
                    <a:pt x="0" y="61"/>
                    <a:pt x="61" y="0"/>
                    <a:pt x="15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6" name="Google Shape;38266;p17"/>
            <p:cNvSpPr/>
            <p:nvPr/>
          </p:nvSpPr>
          <p:spPr>
            <a:xfrm>
              <a:off x="4780000" y="4362050"/>
              <a:ext cx="6850" cy="6100"/>
            </a:xfrm>
            <a:custGeom>
              <a:avLst/>
              <a:gdLst/>
              <a:ahLst/>
              <a:cxnLst/>
              <a:rect l="l" t="t" r="r" b="b"/>
              <a:pathLst>
                <a:path w="274" h="244" extrusionOk="0">
                  <a:moveTo>
                    <a:pt x="274" y="122"/>
                  </a:moveTo>
                  <a:cubicBezTo>
                    <a:pt x="274" y="183"/>
                    <a:pt x="213" y="244"/>
                    <a:pt x="152" y="244"/>
                  </a:cubicBezTo>
                  <a:cubicBezTo>
                    <a:pt x="61" y="244"/>
                    <a:pt x="0" y="183"/>
                    <a:pt x="0" y="122"/>
                  </a:cubicBezTo>
                  <a:cubicBezTo>
                    <a:pt x="0" y="62"/>
                    <a:pt x="61" y="1"/>
                    <a:pt x="152" y="1"/>
                  </a:cubicBezTo>
                  <a:cubicBezTo>
                    <a:pt x="213" y="1"/>
                    <a:pt x="274" y="62"/>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7" name="Google Shape;38267;p17"/>
            <p:cNvSpPr/>
            <p:nvPr/>
          </p:nvSpPr>
          <p:spPr>
            <a:xfrm>
              <a:off x="4780000" y="4262500"/>
              <a:ext cx="6850" cy="6125"/>
            </a:xfrm>
            <a:custGeom>
              <a:avLst/>
              <a:gdLst/>
              <a:ahLst/>
              <a:cxnLst/>
              <a:rect l="l" t="t" r="r" b="b"/>
              <a:pathLst>
                <a:path w="274" h="245" extrusionOk="0">
                  <a:moveTo>
                    <a:pt x="274" y="123"/>
                  </a:moveTo>
                  <a:cubicBezTo>
                    <a:pt x="274" y="214"/>
                    <a:pt x="213" y="244"/>
                    <a:pt x="152" y="244"/>
                  </a:cubicBezTo>
                  <a:cubicBezTo>
                    <a:pt x="61" y="244"/>
                    <a:pt x="0" y="214"/>
                    <a:pt x="0" y="123"/>
                  </a:cubicBezTo>
                  <a:cubicBezTo>
                    <a:pt x="0" y="62"/>
                    <a:pt x="61" y="1"/>
                    <a:pt x="152" y="1"/>
                  </a:cubicBezTo>
                  <a:cubicBezTo>
                    <a:pt x="213" y="1"/>
                    <a:pt x="274" y="62"/>
                    <a:pt x="27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8" name="Google Shape;38268;p17"/>
            <p:cNvSpPr/>
            <p:nvPr/>
          </p:nvSpPr>
          <p:spPr>
            <a:xfrm>
              <a:off x="4780750" y="4163725"/>
              <a:ext cx="5350" cy="6100"/>
            </a:xfrm>
            <a:custGeom>
              <a:avLst/>
              <a:gdLst/>
              <a:ahLst/>
              <a:cxnLst/>
              <a:rect l="l" t="t" r="r" b="b"/>
              <a:pathLst>
                <a:path w="214" h="244" extrusionOk="0">
                  <a:moveTo>
                    <a:pt x="213" y="122"/>
                  </a:moveTo>
                  <a:cubicBezTo>
                    <a:pt x="213" y="183"/>
                    <a:pt x="183" y="244"/>
                    <a:pt x="122" y="244"/>
                  </a:cubicBezTo>
                  <a:cubicBezTo>
                    <a:pt x="61" y="244"/>
                    <a:pt x="1" y="183"/>
                    <a:pt x="1" y="122"/>
                  </a:cubicBezTo>
                  <a:cubicBezTo>
                    <a:pt x="1" y="61"/>
                    <a:pt x="61" y="1"/>
                    <a:pt x="122" y="1"/>
                  </a:cubicBezTo>
                  <a:cubicBezTo>
                    <a:pt x="183" y="1"/>
                    <a:pt x="213" y="61"/>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9" name="Google Shape;38269;p17"/>
            <p:cNvSpPr/>
            <p:nvPr/>
          </p:nvSpPr>
          <p:spPr>
            <a:xfrm>
              <a:off x="4780750" y="4064950"/>
              <a:ext cx="5350" cy="5325"/>
            </a:xfrm>
            <a:custGeom>
              <a:avLst/>
              <a:gdLst/>
              <a:ahLst/>
              <a:cxnLst/>
              <a:rect l="l" t="t" r="r" b="b"/>
              <a:pathLst>
                <a:path w="214" h="213" extrusionOk="0">
                  <a:moveTo>
                    <a:pt x="213" y="122"/>
                  </a:moveTo>
                  <a:cubicBezTo>
                    <a:pt x="213" y="152"/>
                    <a:pt x="183" y="213"/>
                    <a:pt x="122" y="213"/>
                  </a:cubicBezTo>
                  <a:cubicBezTo>
                    <a:pt x="61" y="213"/>
                    <a:pt x="1" y="152"/>
                    <a:pt x="1" y="122"/>
                  </a:cubicBezTo>
                  <a:cubicBezTo>
                    <a:pt x="1" y="61"/>
                    <a:pt x="61" y="0"/>
                    <a:pt x="122" y="0"/>
                  </a:cubicBezTo>
                  <a:cubicBezTo>
                    <a:pt x="183" y="0"/>
                    <a:pt x="213" y="61"/>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0" name="Google Shape;38270;p17"/>
            <p:cNvSpPr/>
            <p:nvPr/>
          </p:nvSpPr>
          <p:spPr>
            <a:xfrm>
              <a:off x="4781500" y="3966150"/>
              <a:ext cx="4600" cy="4600"/>
            </a:xfrm>
            <a:custGeom>
              <a:avLst/>
              <a:gdLst/>
              <a:ahLst/>
              <a:cxnLst/>
              <a:rect l="l" t="t" r="r" b="b"/>
              <a:pathLst>
                <a:path w="184" h="184" extrusionOk="0">
                  <a:moveTo>
                    <a:pt x="183" y="92"/>
                  </a:moveTo>
                  <a:cubicBezTo>
                    <a:pt x="183" y="153"/>
                    <a:pt x="122" y="183"/>
                    <a:pt x="92" y="183"/>
                  </a:cubicBezTo>
                  <a:cubicBezTo>
                    <a:pt x="31" y="183"/>
                    <a:pt x="1" y="153"/>
                    <a:pt x="1" y="92"/>
                  </a:cubicBezTo>
                  <a:cubicBezTo>
                    <a:pt x="1" y="61"/>
                    <a:pt x="31" y="1"/>
                    <a:pt x="92" y="1"/>
                  </a:cubicBezTo>
                  <a:cubicBezTo>
                    <a:pt x="122" y="1"/>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1" name="Google Shape;38271;p17"/>
            <p:cNvSpPr/>
            <p:nvPr/>
          </p:nvSpPr>
          <p:spPr>
            <a:xfrm>
              <a:off x="4781500" y="3867375"/>
              <a:ext cx="4600" cy="4575"/>
            </a:xfrm>
            <a:custGeom>
              <a:avLst/>
              <a:gdLst/>
              <a:ahLst/>
              <a:cxnLst/>
              <a:rect l="l" t="t" r="r" b="b"/>
              <a:pathLst>
                <a:path w="184" h="183" extrusionOk="0">
                  <a:moveTo>
                    <a:pt x="183" y="91"/>
                  </a:moveTo>
                  <a:cubicBezTo>
                    <a:pt x="183" y="122"/>
                    <a:pt x="122" y="183"/>
                    <a:pt x="92" y="183"/>
                  </a:cubicBezTo>
                  <a:cubicBezTo>
                    <a:pt x="31" y="183"/>
                    <a:pt x="1" y="122"/>
                    <a:pt x="1" y="91"/>
                  </a:cubicBezTo>
                  <a:cubicBezTo>
                    <a:pt x="1" y="31"/>
                    <a:pt x="31" y="0"/>
                    <a:pt x="92" y="0"/>
                  </a:cubicBezTo>
                  <a:cubicBezTo>
                    <a:pt x="122" y="0"/>
                    <a:pt x="183" y="3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2" name="Google Shape;38272;p17"/>
            <p:cNvSpPr/>
            <p:nvPr/>
          </p:nvSpPr>
          <p:spPr>
            <a:xfrm>
              <a:off x="4781500" y="3768575"/>
              <a:ext cx="3825" cy="3825"/>
            </a:xfrm>
            <a:custGeom>
              <a:avLst/>
              <a:gdLst/>
              <a:ahLst/>
              <a:cxnLst/>
              <a:rect l="l" t="t" r="r" b="b"/>
              <a:pathLst>
                <a:path w="153" h="153" extrusionOk="0">
                  <a:moveTo>
                    <a:pt x="153" y="62"/>
                  </a:moveTo>
                  <a:cubicBezTo>
                    <a:pt x="153" y="122"/>
                    <a:pt x="122" y="153"/>
                    <a:pt x="92" y="153"/>
                  </a:cubicBezTo>
                  <a:cubicBezTo>
                    <a:pt x="31" y="153"/>
                    <a:pt x="1" y="122"/>
                    <a:pt x="1" y="62"/>
                  </a:cubicBezTo>
                  <a:cubicBezTo>
                    <a:pt x="1" y="31"/>
                    <a:pt x="31" y="1"/>
                    <a:pt x="92"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3" name="Google Shape;38273;p17"/>
            <p:cNvSpPr/>
            <p:nvPr/>
          </p:nvSpPr>
          <p:spPr>
            <a:xfrm>
              <a:off x="4781500" y="3669025"/>
              <a:ext cx="3825" cy="4600"/>
            </a:xfrm>
            <a:custGeom>
              <a:avLst/>
              <a:gdLst/>
              <a:ahLst/>
              <a:cxnLst/>
              <a:rect l="l" t="t" r="r" b="b"/>
              <a:pathLst>
                <a:path w="153" h="184" extrusionOk="0">
                  <a:moveTo>
                    <a:pt x="153" y="92"/>
                  </a:moveTo>
                  <a:cubicBezTo>
                    <a:pt x="153" y="123"/>
                    <a:pt x="122" y="183"/>
                    <a:pt x="92" y="183"/>
                  </a:cubicBezTo>
                  <a:cubicBezTo>
                    <a:pt x="31" y="183"/>
                    <a:pt x="1" y="123"/>
                    <a:pt x="1" y="92"/>
                  </a:cubicBezTo>
                  <a:cubicBezTo>
                    <a:pt x="1" y="62"/>
                    <a:pt x="31" y="1"/>
                    <a:pt x="92" y="1"/>
                  </a:cubicBezTo>
                  <a:cubicBezTo>
                    <a:pt x="122" y="1"/>
                    <a:pt x="153" y="62"/>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4" name="Google Shape;38274;p17"/>
            <p:cNvSpPr/>
            <p:nvPr/>
          </p:nvSpPr>
          <p:spPr>
            <a:xfrm>
              <a:off x="4781500" y="3570250"/>
              <a:ext cx="3825" cy="3825"/>
            </a:xfrm>
            <a:custGeom>
              <a:avLst/>
              <a:gdLst/>
              <a:ahLst/>
              <a:cxnLst/>
              <a:rect l="l" t="t" r="r" b="b"/>
              <a:pathLst>
                <a:path w="153" h="153" extrusionOk="0">
                  <a:moveTo>
                    <a:pt x="153" y="92"/>
                  </a:moveTo>
                  <a:cubicBezTo>
                    <a:pt x="153" y="122"/>
                    <a:pt x="122" y="153"/>
                    <a:pt x="92" y="153"/>
                  </a:cubicBezTo>
                  <a:cubicBezTo>
                    <a:pt x="31" y="153"/>
                    <a:pt x="1" y="122"/>
                    <a:pt x="1" y="92"/>
                  </a:cubicBezTo>
                  <a:cubicBezTo>
                    <a:pt x="1" y="31"/>
                    <a:pt x="31" y="1"/>
                    <a:pt x="92" y="1"/>
                  </a:cubicBezTo>
                  <a:cubicBezTo>
                    <a:pt x="122"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5" name="Google Shape;38275;p17"/>
            <p:cNvSpPr/>
            <p:nvPr/>
          </p:nvSpPr>
          <p:spPr>
            <a:xfrm>
              <a:off x="4782275" y="3471475"/>
              <a:ext cx="3050" cy="3050"/>
            </a:xfrm>
            <a:custGeom>
              <a:avLst/>
              <a:gdLst/>
              <a:ahLst/>
              <a:cxnLst/>
              <a:rect l="l" t="t" r="r" b="b"/>
              <a:pathLst>
                <a:path w="122" h="122" extrusionOk="0">
                  <a:moveTo>
                    <a:pt x="122" y="61"/>
                  </a:moveTo>
                  <a:cubicBezTo>
                    <a:pt x="122" y="91"/>
                    <a:pt x="91" y="122"/>
                    <a:pt x="61" y="122"/>
                  </a:cubicBezTo>
                  <a:cubicBezTo>
                    <a:pt x="31" y="122"/>
                    <a:pt x="0" y="91"/>
                    <a:pt x="0" y="61"/>
                  </a:cubicBezTo>
                  <a:cubicBezTo>
                    <a:pt x="0" y="31"/>
                    <a:pt x="31" y="0"/>
                    <a:pt x="61" y="0"/>
                  </a:cubicBezTo>
                  <a:cubicBezTo>
                    <a:pt x="91"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6" name="Google Shape;38276;p17"/>
            <p:cNvSpPr/>
            <p:nvPr/>
          </p:nvSpPr>
          <p:spPr>
            <a:xfrm>
              <a:off x="4782275" y="3372675"/>
              <a:ext cx="3050" cy="3075"/>
            </a:xfrm>
            <a:custGeom>
              <a:avLst/>
              <a:gdLst/>
              <a:ahLst/>
              <a:cxnLst/>
              <a:rect l="l" t="t" r="r" b="b"/>
              <a:pathLst>
                <a:path w="122" h="123" extrusionOk="0">
                  <a:moveTo>
                    <a:pt x="122" y="61"/>
                  </a:moveTo>
                  <a:cubicBezTo>
                    <a:pt x="122" y="92"/>
                    <a:pt x="91" y="122"/>
                    <a:pt x="61" y="122"/>
                  </a:cubicBezTo>
                  <a:cubicBezTo>
                    <a:pt x="31" y="122"/>
                    <a:pt x="0" y="92"/>
                    <a:pt x="0" y="61"/>
                  </a:cubicBezTo>
                  <a:cubicBezTo>
                    <a:pt x="0" y="31"/>
                    <a:pt x="31" y="1"/>
                    <a:pt x="61" y="1"/>
                  </a:cubicBezTo>
                  <a:cubicBezTo>
                    <a:pt x="91"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7" name="Google Shape;38277;p17"/>
            <p:cNvSpPr/>
            <p:nvPr/>
          </p:nvSpPr>
          <p:spPr>
            <a:xfrm>
              <a:off x="4882575" y="5251125"/>
              <a:ext cx="12175" cy="11425"/>
            </a:xfrm>
            <a:custGeom>
              <a:avLst/>
              <a:gdLst/>
              <a:ahLst/>
              <a:cxnLst/>
              <a:rect l="l" t="t" r="r" b="b"/>
              <a:pathLst>
                <a:path w="487" h="457" extrusionOk="0">
                  <a:moveTo>
                    <a:pt x="487" y="213"/>
                  </a:moveTo>
                  <a:cubicBezTo>
                    <a:pt x="487" y="365"/>
                    <a:pt x="365" y="457"/>
                    <a:pt x="244" y="457"/>
                  </a:cubicBezTo>
                  <a:cubicBezTo>
                    <a:pt x="122" y="457"/>
                    <a:pt x="1" y="365"/>
                    <a:pt x="1" y="213"/>
                  </a:cubicBezTo>
                  <a:cubicBezTo>
                    <a:pt x="1" y="92"/>
                    <a:pt x="122" y="1"/>
                    <a:pt x="244" y="1"/>
                  </a:cubicBezTo>
                  <a:cubicBezTo>
                    <a:pt x="365" y="1"/>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8" name="Google Shape;38278;p17"/>
            <p:cNvSpPr/>
            <p:nvPr/>
          </p:nvSpPr>
          <p:spPr>
            <a:xfrm>
              <a:off x="4882575" y="5151575"/>
              <a:ext cx="12175" cy="12200"/>
            </a:xfrm>
            <a:custGeom>
              <a:avLst/>
              <a:gdLst/>
              <a:ahLst/>
              <a:cxnLst/>
              <a:rect l="l" t="t" r="r" b="b"/>
              <a:pathLst>
                <a:path w="487" h="488" extrusionOk="0">
                  <a:moveTo>
                    <a:pt x="487" y="244"/>
                  </a:moveTo>
                  <a:cubicBezTo>
                    <a:pt x="487" y="365"/>
                    <a:pt x="365" y="487"/>
                    <a:pt x="244" y="487"/>
                  </a:cubicBezTo>
                  <a:cubicBezTo>
                    <a:pt x="122" y="487"/>
                    <a:pt x="1" y="365"/>
                    <a:pt x="1" y="244"/>
                  </a:cubicBezTo>
                  <a:cubicBezTo>
                    <a:pt x="1" y="122"/>
                    <a:pt x="122" y="1"/>
                    <a:pt x="244" y="1"/>
                  </a:cubicBezTo>
                  <a:cubicBezTo>
                    <a:pt x="365" y="1"/>
                    <a:pt x="487" y="12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9" name="Google Shape;38279;p17"/>
            <p:cNvSpPr/>
            <p:nvPr/>
          </p:nvSpPr>
          <p:spPr>
            <a:xfrm>
              <a:off x="4882575" y="5052800"/>
              <a:ext cx="12175" cy="11425"/>
            </a:xfrm>
            <a:custGeom>
              <a:avLst/>
              <a:gdLst/>
              <a:ahLst/>
              <a:cxnLst/>
              <a:rect l="l" t="t" r="r" b="b"/>
              <a:pathLst>
                <a:path w="487" h="457" extrusionOk="0">
                  <a:moveTo>
                    <a:pt x="487" y="243"/>
                  </a:moveTo>
                  <a:cubicBezTo>
                    <a:pt x="487" y="365"/>
                    <a:pt x="365" y="456"/>
                    <a:pt x="244" y="456"/>
                  </a:cubicBezTo>
                  <a:cubicBezTo>
                    <a:pt x="122" y="456"/>
                    <a:pt x="1" y="365"/>
                    <a:pt x="1" y="243"/>
                  </a:cubicBezTo>
                  <a:cubicBezTo>
                    <a:pt x="1" y="92"/>
                    <a:pt x="122" y="0"/>
                    <a:pt x="244" y="0"/>
                  </a:cubicBezTo>
                  <a:cubicBezTo>
                    <a:pt x="365" y="0"/>
                    <a:pt x="487" y="92"/>
                    <a:pt x="48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0" name="Google Shape;38280;p17"/>
            <p:cNvSpPr/>
            <p:nvPr/>
          </p:nvSpPr>
          <p:spPr>
            <a:xfrm>
              <a:off x="4883325" y="4954000"/>
              <a:ext cx="10675" cy="10675"/>
            </a:xfrm>
            <a:custGeom>
              <a:avLst/>
              <a:gdLst/>
              <a:ahLst/>
              <a:cxnLst/>
              <a:rect l="l" t="t" r="r" b="b"/>
              <a:pathLst>
                <a:path w="427" h="427" extrusionOk="0">
                  <a:moveTo>
                    <a:pt x="426" y="214"/>
                  </a:moveTo>
                  <a:cubicBezTo>
                    <a:pt x="426" y="335"/>
                    <a:pt x="335" y="426"/>
                    <a:pt x="214" y="426"/>
                  </a:cubicBezTo>
                  <a:cubicBezTo>
                    <a:pt x="92" y="426"/>
                    <a:pt x="1" y="335"/>
                    <a:pt x="1" y="214"/>
                  </a:cubicBezTo>
                  <a:cubicBezTo>
                    <a:pt x="1" y="92"/>
                    <a:pt x="92" y="1"/>
                    <a:pt x="214" y="1"/>
                  </a:cubicBezTo>
                  <a:cubicBezTo>
                    <a:pt x="33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1" name="Google Shape;38281;p17"/>
            <p:cNvSpPr/>
            <p:nvPr/>
          </p:nvSpPr>
          <p:spPr>
            <a:xfrm>
              <a:off x="4883325" y="4855225"/>
              <a:ext cx="10675" cy="9900"/>
            </a:xfrm>
            <a:custGeom>
              <a:avLst/>
              <a:gdLst/>
              <a:ahLst/>
              <a:cxnLst/>
              <a:rect l="l" t="t" r="r" b="b"/>
              <a:pathLst>
                <a:path w="427" h="396" extrusionOk="0">
                  <a:moveTo>
                    <a:pt x="426" y="213"/>
                  </a:moveTo>
                  <a:cubicBezTo>
                    <a:pt x="426" y="304"/>
                    <a:pt x="335" y="396"/>
                    <a:pt x="214" y="396"/>
                  </a:cubicBezTo>
                  <a:cubicBezTo>
                    <a:pt x="92" y="396"/>
                    <a:pt x="1" y="304"/>
                    <a:pt x="1" y="213"/>
                  </a:cubicBezTo>
                  <a:cubicBezTo>
                    <a:pt x="1" y="92"/>
                    <a:pt x="92" y="0"/>
                    <a:pt x="214" y="0"/>
                  </a:cubicBezTo>
                  <a:cubicBezTo>
                    <a:pt x="335"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2" name="Google Shape;38282;p17"/>
            <p:cNvSpPr/>
            <p:nvPr/>
          </p:nvSpPr>
          <p:spPr>
            <a:xfrm>
              <a:off x="4883325" y="4756450"/>
              <a:ext cx="9925" cy="9900"/>
            </a:xfrm>
            <a:custGeom>
              <a:avLst/>
              <a:gdLst/>
              <a:ahLst/>
              <a:cxnLst/>
              <a:rect l="l" t="t" r="r" b="b"/>
              <a:pathLst>
                <a:path w="397" h="396" extrusionOk="0">
                  <a:moveTo>
                    <a:pt x="396" y="182"/>
                  </a:moveTo>
                  <a:cubicBezTo>
                    <a:pt x="396" y="304"/>
                    <a:pt x="335" y="395"/>
                    <a:pt x="214" y="395"/>
                  </a:cubicBezTo>
                  <a:cubicBezTo>
                    <a:pt x="92" y="395"/>
                    <a:pt x="1" y="304"/>
                    <a:pt x="1" y="182"/>
                  </a:cubicBezTo>
                  <a:cubicBezTo>
                    <a:pt x="1" y="91"/>
                    <a:pt x="92" y="0"/>
                    <a:pt x="214" y="0"/>
                  </a:cubicBezTo>
                  <a:cubicBezTo>
                    <a:pt x="335" y="0"/>
                    <a:pt x="396" y="91"/>
                    <a:pt x="396"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3" name="Google Shape;38283;p17"/>
            <p:cNvSpPr/>
            <p:nvPr/>
          </p:nvSpPr>
          <p:spPr>
            <a:xfrm>
              <a:off x="4884100" y="4657650"/>
              <a:ext cx="9150" cy="9150"/>
            </a:xfrm>
            <a:custGeom>
              <a:avLst/>
              <a:gdLst/>
              <a:ahLst/>
              <a:cxnLst/>
              <a:rect l="l" t="t" r="r" b="b"/>
              <a:pathLst>
                <a:path w="366" h="366" extrusionOk="0">
                  <a:moveTo>
                    <a:pt x="365" y="183"/>
                  </a:moveTo>
                  <a:cubicBezTo>
                    <a:pt x="365" y="274"/>
                    <a:pt x="274" y="365"/>
                    <a:pt x="183" y="365"/>
                  </a:cubicBezTo>
                  <a:cubicBezTo>
                    <a:pt x="92" y="365"/>
                    <a:pt x="0" y="274"/>
                    <a:pt x="0" y="183"/>
                  </a:cubicBezTo>
                  <a:cubicBezTo>
                    <a:pt x="0" y="92"/>
                    <a:pt x="92" y="1"/>
                    <a:pt x="183" y="1"/>
                  </a:cubicBezTo>
                  <a:cubicBezTo>
                    <a:pt x="27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4" name="Google Shape;38284;p17"/>
            <p:cNvSpPr/>
            <p:nvPr/>
          </p:nvSpPr>
          <p:spPr>
            <a:xfrm>
              <a:off x="4884100" y="4558875"/>
              <a:ext cx="9150" cy="8375"/>
            </a:xfrm>
            <a:custGeom>
              <a:avLst/>
              <a:gdLst/>
              <a:ahLst/>
              <a:cxnLst/>
              <a:rect l="l" t="t" r="r" b="b"/>
              <a:pathLst>
                <a:path w="366" h="335" extrusionOk="0">
                  <a:moveTo>
                    <a:pt x="365" y="183"/>
                  </a:moveTo>
                  <a:cubicBezTo>
                    <a:pt x="365" y="274"/>
                    <a:pt x="274" y="335"/>
                    <a:pt x="183" y="335"/>
                  </a:cubicBezTo>
                  <a:cubicBezTo>
                    <a:pt x="92" y="335"/>
                    <a:pt x="0" y="274"/>
                    <a:pt x="0" y="183"/>
                  </a:cubicBezTo>
                  <a:cubicBezTo>
                    <a:pt x="0" y="91"/>
                    <a:pt x="92" y="0"/>
                    <a:pt x="183" y="0"/>
                  </a:cubicBezTo>
                  <a:cubicBezTo>
                    <a:pt x="274" y="0"/>
                    <a:pt x="365" y="91"/>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5" name="Google Shape;38285;p17"/>
            <p:cNvSpPr/>
            <p:nvPr/>
          </p:nvSpPr>
          <p:spPr>
            <a:xfrm>
              <a:off x="4884850" y="4460075"/>
              <a:ext cx="7625" cy="7625"/>
            </a:xfrm>
            <a:custGeom>
              <a:avLst/>
              <a:gdLst/>
              <a:ahLst/>
              <a:cxnLst/>
              <a:rect l="l" t="t" r="r" b="b"/>
              <a:pathLst>
                <a:path w="305" h="305" extrusionOk="0">
                  <a:moveTo>
                    <a:pt x="305" y="153"/>
                  </a:moveTo>
                  <a:cubicBezTo>
                    <a:pt x="305" y="244"/>
                    <a:pt x="244" y="305"/>
                    <a:pt x="153" y="305"/>
                  </a:cubicBezTo>
                  <a:cubicBezTo>
                    <a:pt x="62" y="305"/>
                    <a:pt x="1" y="244"/>
                    <a:pt x="1" y="153"/>
                  </a:cubicBezTo>
                  <a:cubicBezTo>
                    <a:pt x="1" y="62"/>
                    <a:pt x="62" y="1"/>
                    <a:pt x="153" y="1"/>
                  </a:cubicBezTo>
                  <a:cubicBezTo>
                    <a:pt x="244" y="1"/>
                    <a:pt x="305" y="6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6" name="Google Shape;38286;p17"/>
            <p:cNvSpPr/>
            <p:nvPr/>
          </p:nvSpPr>
          <p:spPr>
            <a:xfrm>
              <a:off x="4884850" y="4361300"/>
              <a:ext cx="7625" cy="7625"/>
            </a:xfrm>
            <a:custGeom>
              <a:avLst/>
              <a:gdLst/>
              <a:ahLst/>
              <a:cxnLst/>
              <a:rect l="l" t="t" r="r" b="b"/>
              <a:pathLst>
                <a:path w="305" h="305" extrusionOk="0">
                  <a:moveTo>
                    <a:pt x="305" y="152"/>
                  </a:moveTo>
                  <a:cubicBezTo>
                    <a:pt x="305" y="244"/>
                    <a:pt x="244" y="304"/>
                    <a:pt x="153" y="304"/>
                  </a:cubicBezTo>
                  <a:cubicBezTo>
                    <a:pt x="62" y="304"/>
                    <a:pt x="1" y="244"/>
                    <a:pt x="1" y="152"/>
                  </a:cubicBezTo>
                  <a:cubicBezTo>
                    <a:pt x="1" y="61"/>
                    <a:pt x="62" y="0"/>
                    <a:pt x="153" y="0"/>
                  </a:cubicBezTo>
                  <a:cubicBezTo>
                    <a:pt x="244"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7" name="Google Shape;38287;p17"/>
            <p:cNvSpPr/>
            <p:nvPr/>
          </p:nvSpPr>
          <p:spPr>
            <a:xfrm>
              <a:off x="4884850" y="4262500"/>
              <a:ext cx="7625" cy="6875"/>
            </a:xfrm>
            <a:custGeom>
              <a:avLst/>
              <a:gdLst/>
              <a:ahLst/>
              <a:cxnLst/>
              <a:rect l="l" t="t" r="r" b="b"/>
              <a:pathLst>
                <a:path w="305" h="275" extrusionOk="0">
                  <a:moveTo>
                    <a:pt x="305" y="123"/>
                  </a:moveTo>
                  <a:cubicBezTo>
                    <a:pt x="305" y="214"/>
                    <a:pt x="244" y="274"/>
                    <a:pt x="153" y="274"/>
                  </a:cubicBezTo>
                  <a:cubicBezTo>
                    <a:pt x="62" y="274"/>
                    <a:pt x="1" y="214"/>
                    <a:pt x="1" y="123"/>
                  </a:cubicBezTo>
                  <a:cubicBezTo>
                    <a:pt x="1" y="62"/>
                    <a:pt x="62" y="1"/>
                    <a:pt x="153" y="1"/>
                  </a:cubicBezTo>
                  <a:cubicBezTo>
                    <a:pt x="244" y="1"/>
                    <a:pt x="305" y="62"/>
                    <a:pt x="305"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8" name="Google Shape;38288;p17"/>
            <p:cNvSpPr/>
            <p:nvPr/>
          </p:nvSpPr>
          <p:spPr>
            <a:xfrm>
              <a:off x="4884850" y="4163725"/>
              <a:ext cx="7625" cy="6100"/>
            </a:xfrm>
            <a:custGeom>
              <a:avLst/>
              <a:gdLst/>
              <a:ahLst/>
              <a:cxnLst/>
              <a:rect l="l" t="t" r="r" b="b"/>
              <a:pathLst>
                <a:path w="305" h="244" extrusionOk="0">
                  <a:moveTo>
                    <a:pt x="305" y="122"/>
                  </a:moveTo>
                  <a:cubicBezTo>
                    <a:pt x="305" y="183"/>
                    <a:pt x="213" y="244"/>
                    <a:pt x="153" y="244"/>
                  </a:cubicBezTo>
                  <a:cubicBezTo>
                    <a:pt x="62" y="244"/>
                    <a:pt x="1" y="183"/>
                    <a:pt x="1" y="122"/>
                  </a:cubicBezTo>
                  <a:cubicBezTo>
                    <a:pt x="1" y="61"/>
                    <a:pt x="62" y="1"/>
                    <a:pt x="153" y="1"/>
                  </a:cubicBezTo>
                  <a:cubicBezTo>
                    <a:pt x="213" y="1"/>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9" name="Google Shape;38289;p17"/>
            <p:cNvSpPr/>
            <p:nvPr/>
          </p:nvSpPr>
          <p:spPr>
            <a:xfrm>
              <a:off x="4885625" y="4064950"/>
              <a:ext cx="6100" cy="6100"/>
            </a:xfrm>
            <a:custGeom>
              <a:avLst/>
              <a:gdLst/>
              <a:ahLst/>
              <a:cxnLst/>
              <a:rect l="l" t="t" r="r" b="b"/>
              <a:pathLst>
                <a:path w="244" h="244" extrusionOk="0">
                  <a:moveTo>
                    <a:pt x="243" y="122"/>
                  </a:moveTo>
                  <a:cubicBezTo>
                    <a:pt x="243" y="182"/>
                    <a:pt x="182" y="243"/>
                    <a:pt x="122" y="243"/>
                  </a:cubicBezTo>
                  <a:cubicBezTo>
                    <a:pt x="61" y="243"/>
                    <a:pt x="0" y="182"/>
                    <a:pt x="0" y="122"/>
                  </a:cubicBezTo>
                  <a:cubicBezTo>
                    <a:pt x="0" y="30"/>
                    <a:pt x="61" y="0"/>
                    <a:pt x="122" y="0"/>
                  </a:cubicBezTo>
                  <a:cubicBezTo>
                    <a:pt x="182" y="0"/>
                    <a:pt x="243" y="30"/>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0" name="Google Shape;38290;p17"/>
            <p:cNvSpPr/>
            <p:nvPr/>
          </p:nvSpPr>
          <p:spPr>
            <a:xfrm>
              <a:off x="4885625" y="3966150"/>
              <a:ext cx="6100" cy="5350"/>
            </a:xfrm>
            <a:custGeom>
              <a:avLst/>
              <a:gdLst/>
              <a:ahLst/>
              <a:cxnLst/>
              <a:rect l="l" t="t" r="r" b="b"/>
              <a:pathLst>
                <a:path w="244" h="214" extrusionOk="0">
                  <a:moveTo>
                    <a:pt x="243" y="92"/>
                  </a:moveTo>
                  <a:cubicBezTo>
                    <a:pt x="243" y="153"/>
                    <a:pt x="182" y="213"/>
                    <a:pt x="122" y="213"/>
                  </a:cubicBezTo>
                  <a:cubicBezTo>
                    <a:pt x="61" y="213"/>
                    <a:pt x="0" y="153"/>
                    <a:pt x="0" y="92"/>
                  </a:cubicBezTo>
                  <a:cubicBezTo>
                    <a:pt x="0" y="31"/>
                    <a:pt x="61" y="1"/>
                    <a:pt x="122" y="1"/>
                  </a:cubicBezTo>
                  <a:cubicBezTo>
                    <a:pt x="182" y="1"/>
                    <a:pt x="243" y="31"/>
                    <a:pt x="24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1" name="Google Shape;38291;p17"/>
            <p:cNvSpPr/>
            <p:nvPr/>
          </p:nvSpPr>
          <p:spPr>
            <a:xfrm>
              <a:off x="4885625" y="3866600"/>
              <a:ext cx="6100" cy="5350"/>
            </a:xfrm>
            <a:custGeom>
              <a:avLst/>
              <a:gdLst/>
              <a:ahLst/>
              <a:cxnLst/>
              <a:rect l="l" t="t" r="r" b="b"/>
              <a:pathLst>
                <a:path w="244" h="214" extrusionOk="0">
                  <a:moveTo>
                    <a:pt x="243" y="122"/>
                  </a:moveTo>
                  <a:cubicBezTo>
                    <a:pt x="243" y="183"/>
                    <a:pt x="182" y="214"/>
                    <a:pt x="122" y="214"/>
                  </a:cubicBezTo>
                  <a:cubicBezTo>
                    <a:pt x="61" y="214"/>
                    <a:pt x="0" y="183"/>
                    <a:pt x="0" y="122"/>
                  </a:cubicBezTo>
                  <a:cubicBezTo>
                    <a:pt x="0" y="62"/>
                    <a:pt x="61" y="1"/>
                    <a:pt x="122" y="1"/>
                  </a:cubicBezTo>
                  <a:cubicBezTo>
                    <a:pt x="182" y="1"/>
                    <a:pt x="243" y="62"/>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2" name="Google Shape;38292;p17"/>
            <p:cNvSpPr/>
            <p:nvPr/>
          </p:nvSpPr>
          <p:spPr>
            <a:xfrm>
              <a:off x="4886375" y="3767825"/>
              <a:ext cx="4575" cy="5350"/>
            </a:xfrm>
            <a:custGeom>
              <a:avLst/>
              <a:gdLst/>
              <a:ahLst/>
              <a:cxnLst/>
              <a:rect l="l" t="t" r="r" b="b"/>
              <a:pathLst>
                <a:path w="183" h="214" extrusionOk="0">
                  <a:moveTo>
                    <a:pt x="183" y="92"/>
                  </a:moveTo>
                  <a:cubicBezTo>
                    <a:pt x="183" y="152"/>
                    <a:pt x="152" y="213"/>
                    <a:pt x="92" y="213"/>
                  </a:cubicBezTo>
                  <a:cubicBezTo>
                    <a:pt x="31" y="213"/>
                    <a:pt x="1" y="152"/>
                    <a:pt x="1" y="92"/>
                  </a:cubicBezTo>
                  <a:cubicBezTo>
                    <a:pt x="1" y="61"/>
                    <a:pt x="31" y="0"/>
                    <a:pt x="92" y="0"/>
                  </a:cubicBezTo>
                  <a:cubicBezTo>
                    <a:pt x="152" y="0"/>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3" name="Google Shape;38293;p17"/>
            <p:cNvSpPr/>
            <p:nvPr/>
          </p:nvSpPr>
          <p:spPr>
            <a:xfrm>
              <a:off x="4886375" y="3669025"/>
              <a:ext cx="4575" cy="4600"/>
            </a:xfrm>
            <a:custGeom>
              <a:avLst/>
              <a:gdLst/>
              <a:ahLst/>
              <a:cxnLst/>
              <a:rect l="l" t="t" r="r" b="b"/>
              <a:pathLst>
                <a:path w="183" h="184" extrusionOk="0">
                  <a:moveTo>
                    <a:pt x="183" y="92"/>
                  </a:moveTo>
                  <a:cubicBezTo>
                    <a:pt x="183" y="153"/>
                    <a:pt x="152" y="183"/>
                    <a:pt x="92" y="183"/>
                  </a:cubicBezTo>
                  <a:cubicBezTo>
                    <a:pt x="31" y="183"/>
                    <a:pt x="1" y="153"/>
                    <a:pt x="1" y="92"/>
                  </a:cubicBezTo>
                  <a:cubicBezTo>
                    <a:pt x="1" y="31"/>
                    <a:pt x="31" y="1"/>
                    <a:pt x="92" y="1"/>
                  </a:cubicBezTo>
                  <a:cubicBezTo>
                    <a:pt x="15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4" name="Google Shape;38294;p17"/>
            <p:cNvSpPr/>
            <p:nvPr/>
          </p:nvSpPr>
          <p:spPr>
            <a:xfrm>
              <a:off x="4886375" y="3570250"/>
              <a:ext cx="4575" cy="3825"/>
            </a:xfrm>
            <a:custGeom>
              <a:avLst/>
              <a:gdLst/>
              <a:ahLst/>
              <a:cxnLst/>
              <a:rect l="l" t="t" r="r" b="b"/>
              <a:pathLst>
                <a:path w="183" h="153" extrusionOk="0">
                  <a:moveTo>
                    <a:pt x="183" y="92"/>
                  </a:moveTo>
                  <a:cubicBezTo>
                    <a:pt x="183" y="122"/>
                    <a:pt x="152" y="153"/>
                    <a:pt x="92" y="153"/>
                  </a:cubicBezTo>
                  <a:cubicBezTo>
                    <a:pt x="31" y="153"/>
                    <a:pt x="1" y="122"/>
                    <a:pt x="1" y="92"/>
                  </a:cubicBezTo>
                  <a:cubicBezTo>
                    <a:pt x="1" y="31"/>
                    <a:pt x="31" y="1"/>
                    <a:pt x="92" y="1"/>
                  </a:cubicBezTo>
                  <a:cubicBezTo>
                    <a:pt x="15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5" name="Google Shape;38295;p17"/>
            <p:cNvSpPr/>
            <p:nvPr/>
          </p:nvSpPr>
          <p:spPr>
            <a:xfrm>
              <a:off x="4886375" y="3471475"/>
              <a:ext cx="4575" cy="3825"/>
            </a:xfrm>
            <a:custGeom>
              <a:avLst/>
              <a:gdLst/>
              <a:ahLst/>
              <a:cxnLst/>
              <a:rect l="l" t="t" r="r" b="b"/>
              <a:pathLst>
                <a:path w="183" h="153" extrusionOk="0">
                  <a:moveTo>
                    <a:pt x="183" y="61"/>
                  </a:moveTo>
                  <a:cubicBezTo>
                    <a:pt x="183" y="122"/>
                    <a:pt x="122" y="152"/>
                    <a:pt x="92" y="152"/>
                  </a:cubicBezTo>
                  <a:cubicBezTo>
                    <a:pt x="31" y="152"/>
                    <a:pt x="1" y="122"/>
                    <a:pt x="1" y="61"/>
                  </a:cubicBezTo>
                  <a:cubicBezTo>
                    <a:pt x="1" y="31"/>
                    <a:pt x="31" y="0"/>
                    <a:pt x="92" y="0"/>
                  </a:cubicBezTo>
                  <a:cubicBezTo>
                    <a:pt x="122" y="0"/>
                    <a:pt x="183" y="31"/>
                    <a:pt x="18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6" name="Google Shape;38296;p17"/>
            <p:cNvSpPr/>
            <p:nvPr/>
          </p:nvSpPr>
          <p:spPr>
            <a:xfrm>
              <a:off x="4887125" y="3372675"/>
              <a:ext cx="3075" cy="3075"/>
            </a:xfrm>
            <a:custGeom>
              <a:avLst/>
              <a:gdLst/>
              <a:ahLst/>
              <a:cxnLst/>
              <a:rect l="l" t="t" r="r" b="b"/>
              <a:pathLst>
                <a:path w="123" h="123" extrusionOk="0">
                  <a:moveTo>
                    <a:pt x="122" y="61"/>
                  </a:moveTo>
                  <a:cubicBezTo>
                    <a:pt x="122" y="92"/>
                    <a:pt x="92" y="122"/>
                    <a:pt x="62" y="122"/>
                  </a:cubicBezTo>
                  <a:cubicBezTo>
                    <a:pt x="31" y="122"/>
                    <a:pt x="1" y="92"/>
                    <a:pt x="1" y="61"/>
                  </a:cubicBezTo>
                  <a:cubicBezTo>
                    <a:pt x="1" y="31"/>
                    <a:pt x="31" y="1"/>
                    <a:pt x="62"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7" name="Google Shape;38297;p17"/>
            <p:cNvSpPr/>
            <p:nvPr/>
          </p:nvSpPr>
          <p:spPr>
            <a:xfrm>
              <a:off x="4887125" y="3273125"/>
              <a:ext cx="3075" cy="3825"/>
            </a:xfrm>
            <a:custGeom>
              <a:avLst/>
              <a:gdLst/>
              <a:ahLst/>
              <a:cxnLst/>
              <a:rect l="l" t="t" r="r" b="b"/>
              <a:pathLst>
                <a:path w="123" h="153" extrusionOk="0">
                  <a:moveTo>
                    <a:pt x="122" y="62"/>
                  </a:moveTo>
                  <a:cubicBezTo>
                    <a:pt x="122" y="122"/>
                    <a:pt x="92" y="153"/>
                    <a:pt x="62" y="153"/>
                  </a:cubicBezTo>
                  <a:cubicBezTo>
                    <a:pt x="31" y="153"/>
                    <a:pt x="1" y="122"/>
                    <a:pt x="1" y="62"/>
                  </a:cubicBezTo>
                  <a:cubicBezTo>
                    <a:pt x="1" y="31"/>
                    <a:pt x="31" y="1"/>
                    <a:pt x="62"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8" name="Google Shape;38298;p17"/>
            <p:cNvSpPr/>
            <p:nvPr/>
          </p:nvSpPr>
          <p:spPr>
            <a:xfrm>
              <a:off x="4887125" y="3174350"/>
              <a:ext cx="3075" cy="3075"/>
            </a:xfrm>
            <a:custGeom>
              <a:avLst/>
              <a:gdLst/>
              <a:ahLst/>
              <a:cxnLst/>
              <a:rect l="l" t="t" r="r" b="b"/>
              <a:pathLst>
                <a:path w="123" h="123" extrusionOk="0">
                  <a:moveTo>
                    <a:pt x="122" y="61"/>
                  </a:moveTo>
                  <a:cubicBezTo>
                    <a:pt x="122" y="92"/>
                    <a:pt x="92" y="122"/>
                    <a:pt x="62" y="122"/>
                  </a:cubicBezTo>
                  <a:cubicBezTo>
                    <a:pt x="31" y="122"/>
                    <a:pt x="1" y="92"/>
                    <a:pt x="1" y="61"/>
                  </a:cubicBezTo>
                  <a:cubicBezTo>
                    <a:pt x="1" y="31"/>
                    <a:pt x="31" y="0"/>
                    <a:pt x="62"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9" name="Google Shape;38299;p17"/>
            <p:cNvSpPr/>
            <p:nvPr/>
          </p:nvSpPr>
          <p:spPr>
            <a:xfrm>
              <a:off x="4986675" y="5249600"/>
              <a:ext cx="14475" cy="13700"/>
            </a:xfrm>
            <a:custGeom>
              <a:avLst/>
              <a:gdLst/>
              <a:ahLst/>
              <a:cxnLst/>
              <a:rect l="l" t="t" r="r" b="b"/>
              <a:pathLst>
                <a:path w="579" h="548" extrusionOk="0">
                  <a:moveTo>
                    <a:pt x="578" y="274"/>
                  </a:moveTo>
                  <a:cubicBezTo>
                    <a:pt x="578" y="426"/>
                    <a:pt x="457" y="548"/>
                    <a:pt x="274" y="548"/>
                  </a:cubicBezTo>
                  <a:cubicBezTo>
                    <a:pt x="122" y="548"/>
                    <a:pt x="1" y="426"/>
                    <a:pt x="1" y="274"/>
                  </a:cubicBezTo>
                  <a:cubicBezTo>
                    <a:pt x="1" y="122"/>
                    <a:pt x="122" y="1"/>
                    <a:pt x="274" y="1"/>
                  </a:cubicBezTo>
                  <a:cubicBezTo>
                    <a:pt x="457"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0" name="Google Shape;38300;p17"/>
            <p:cNvSpPr/>
            <p:nvPr/>
          </p:nvSpPr>
          <p:spPr>
            <a:xfrm>
              <a:off x="4986675" y="5150825"/>
              <a:ext cx="14475" cy="13700"/>
            </a:xfrm>
            <a:custGeom>
              <a:avLst/>
              <a:gdLst/>
              <a:ahLst/>
              <a:cxnLst/>
              <a:rect l="l" t="t" r="r" b="b"/>
              <a:pathLst>
                <a:path w="579" h="548" extrusionOk="0">
                  <a:moveTo>
                    <a:pt x="578" y="274"/>
                  </a:moveTo>
                  <a:cubicBezTo>
                    <a:pt x="578" y="426"/>
                    <a:pt x="457" y="547"/>
                    <a:pt x="274" y="547"/>
                  </a:cubicBezTo>
                  <a:cubicBezTo>
                    <a:pt x="122" y="547"/>
                    <a:pt x="1" y="426"/>
                    <a:pt x="1" y="274"/>
                  </a:cubicBezTo>
                  <a:cubicBezTo>
                    <a:pt x="1" y="122"/>
                    <a:pt x="122" y="0"/>
                    <a:pt x="274"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1" name="Google Shape;38301;p17"/>
            <p:cNvSpPr/>
            <p:nvPr/>
          </p:nvSpPr>
          <p:spPr>
            <a:xfrm>
              <a:off x="4986675" y="5052025"/>
              <a:ext cx="13700" cy="12950"/>
            </a:xfrm>
            <a:custGeom>
              <a:avLst/>
              <a:gdLst/>
              <a:ahLst/>
              <a:cxnLst/>
              <a:rect l="l" t="t" r="r" b="b"/>
              <a:pathLst>
                <a:path w="548" h="518" extrusionOk="0">
                  <a:moveTo>
                    <a:pt x="548" y="274"/>
                  </a:moveTo>
                  <a:cubicBezTo>
                    <a:pt x="548" y="396"/>
                    <a:pt x="426" y="518"/>
                    <a:pt x="274" y="518"/>
                  </a:cubicBezTo>
                  <a:cubicBezTo>
                    <a:pt x="122" y="518"/>
                    <a:pt x="1" y="396"/>
                    <a:pt x="1" y="274"/>
                  </a:cubicBezTo>
                  <a:cubicBezTo>
                    <a:pt x="1" y="123"/>
                    <a:pt x="122" y="1"/>
                    <a:pt x="274" y="1"/>
                  </a:cubicBezTo>
                  <a:cubicBezTo>
                    <a:pt x="426" y="1"/>
                    <a:pt x="548" y="123"/>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2" name="Google Shape;38302;p17"/>
            <p:cNvSpPr/>
            <p:nvPr/>
          </p:nvSpPr>
          <p:spPr>
            <a:xfrm>
              <a:off x="4987450" y="4953250"/>
              <a:ext cx="12925" cy="12175"/>
            </a:xfrm>
            <a:custGeom>
              <a:avLst/>
              <a:gdLst/>
              <a:ahLst/>
              <a:cxnLst/>
              <a:rect l="l" t="t" r="r" b="b"/>
              <a:pathLst>
                <a:path w="517" h="487" extrusionOk="0">
                  <a:moveTo>
                    <a:pt x="517" y="244"/>
                  </a:moveTo>
                  <a:cubicBezTo>
                    <a:pt x="517" y="396"/>
                    <a:pt x="395" y="487"/>
                    <a:pt x="243" y="487"/>
                  </a:cubicBezTo>
                  <a:cubicBezTo>
                    <a:pt x="122" y="487"/>
                    <a:pt x="0" y="396"/>
                    <a:pt x="0" y="244"/>
                  </a:cubicBezTo>
                  <a:cubicBezTo>
                    <a:pt x="0" y="122"/>
                    <a:pt x="122" y="1"/>
                    <a:pt x="243" y="1"/>
                  </a:cubicBezTo>
                  <a:cubicBezTo>
                    <a:pt x="395" y="1"/>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3" name="Google Shape;38303;p17"/>
            <p:cNvSpPr/>
            <p:nvPr/>
          </p:nvSpPr>
          <p:spPr>
            <a:xfrm>
              <a:off x="4987450" y="4854475"/>
              <a:ext cx="12175" cy="11400"/>
            </a:xfrm>
            <a:custGeom>
              <a:avLst/>
              <a:gdLst/>
              <a:ahLst/>
              <a:cxnLst/>
              <a:rect l="l" t="t" r="r" b="b"/>
              <a:pathLst>
                <a:path w="487" h="456" extrusionOk="0">
                  <a:moveTo>
                    <a:pt x="486" y="243"/>
                  </a:moveTo>
                  <a:cubicBezTo>
                    <a:pt x="486" y="365"/>
                    <a:pt x="395" y="456"/>
                    <a:pt x="243" y="456"/>
                  </a:cubicBezTo>
                  <a:cubicBezTo>
                    <a:pt x="122" y="456"/>
                    <a:pt x="0" y="365"/>
                    <a:pt x="0" y="243"/>
                  </a:cubicBezTo>
                  <a:cubicBezTo>
                    <a:pt x="0" y="122"/>
                    <a:pt x="122" y="0"/>
                    <a:pt x="243" y="0"/>
                  </a:cubicBezTo>
                  <a:cubicBezTo>
                    <a:pt x="395" y="0"/>
                    <a:pt x="486" y="122"/>
                    <a:pt x="486"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4" name="Google Shape;38304;p17"/>
            <p:cNvSpPr/>
            <p:nvPr/>
          </p:nvSpPr>
          <p:spPr>
            <a:xfrm>
              <a:off x="4988200" y="4755675"/>
              <a:ext cx="11425" cy="11425"/>
            </a:xfrm>
            <a:custGeom>
              <a:avLst/>
              <a:gdLst/>
              <a:ahLst/>
              <a:cxnLst/>
              <a:rect l="l" t="t" r="r" b="b"/>
              <a:pathLst>
                <a:path w="457" h="457" extrusionOk="0">
                  <a:moveTo>
                    <a:pt x="456" y="213"/>
                  </a:moveTo>
                  <a:cubicBezTo>
                    <a:pt x="456" y="335"/>
                    <a:pt x="365" y="457"/>
                    <a:pt x="213" y="457"/>
                  </a:cubicBezTo>
                  <a:cubicBezTo>
                    <a:pt x="92" y="457"/>
                    <a:pt x="1" y="335"/>
                    <a:pt x="1" y="213"/>
                  </a:cubicBezTo>
                  <a:cubicBezTo>
                    <a:pt x="1" y="92"/>
                    <a:pt x="92" y="1"/>
                    <a:pt x="213" y="1"/>
                  </a:cubicBezTo>
                  <a:cubicBezTo>
                    <a:pt x="365" y="1"/>
                    <a:pt x="456" y="92"/>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5" name="Google Shape;38305;p17"/>
            <p:cNvSpPr/>
            <p:nvPr/>
          </p:nvSpPr>
          <p:spPr>
            <a:xfrm>
              <a:off x="4988200" y="4656900"/>
              <a:ext cx="11425" cy="10650"/>
            </a:xfrm>
            <a:custGeom>
              <a:avLst/>
              <a:gdLst/>
              <a:ahLst/>
              <a:cxnLst/>
              <a:rect l="l" t="t" r="r" b="b"/>
              <a:pathLst>
                <a:path w="457" h="426" extrusionOk="0">
                  <a:moveTo>
                    <a:pt x="456" y="213"/>
                  </a:moveTo>
                  <a:cubicBezTo>
                    <a:pt x="456" y="335"/>
                    <a:pt x="335" y="426"/>
                    <a:pt x="213" y="426"/>
                  </a:cubicBezTo>
                  <a:cubicBezTo>
                    <a:pt x="92" y="426"/>
                    <a:pt x="1" y="335"/>
                    <a:pt x="1" y="213"/>
                  </a:cubicBezTo>
                  <a:cubicBezTo>
                    <a:pt x="1" y="91"/>
                    <a:pt x="92" y="0"/>
                    <a:pt x="213" y="0"/>
                  </a:cubicBezTo>
                  <a:cubicBezTo>
                    <a:pt x="335" y="0"/>
                    <a:pt x="456" y="91"/>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6" name="Google Shape;38306;p17"/>
            <p:cNvSpPr/>
            <p:nvPr/>
          </p:nvSpPr>
          <p:spPr>
            <a:xfrm>
              <a:off x="4988200" y="4558100"/>
              <a:ext cx="10675" cy="9900"/>
            </a:xfrm>
            <a:custGeom>
              <a:avLst/>
              <a:gdLst/>
              <a:ahLst/>
              <a:cxnLst/>
              <a:rect l="l" t="t" r="r" b="b"/>
              <a:pathLst>
                <a:path w="427" h="396" extrusionOk="0">
                  <a:moveTo>
                    <a:pt x="426" y="214"/>
                  </a:moveTo>
                  <a:cubicBezTo>
                    <a:pt x="426" y="305"/>
                    <a:pt x="335" y="396"/>
                    <a:pt x="213" y="396"/>
                  </a:cubicBezTo>
                  <a:cubicBezTo>
                    <a:pt x="92" y="396"/>
                    <a:pt x="1" y="305"/>
                    <a:pt x="1" y="214"/>
                  </a:cubicBezTo>
                  <a:cubicBezTo>
                    <a:pt x="1" y="92"/>
                    <a:pt x="92" y="1"/>
                    <a:pt x="213" y="1"/>
                  </a:cubicBezTo>
                  <a:cubicBezTo>
                    <a:pt x="33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7" name="Google Shape;38307;p17"/>
            <p:cNvSpPr/>
            <p:nvPr/>
          </p:nvSpPr>
          <p:spPr>
            <a:xfrm>
              <a:off x="4988950" y="4459325"/>
              <a:ext cx="9925" cy="9150"/>
            </a:xfrm>
            <a:custGeom>
              <a:avLst/>
              <a:gdLst/>
              <a:ahLst/>
              <a:cxnLst/>
              <a:rect l="l" t="t" r="r" b="b"/>
              <a:pathLst>
                <a:path w="397" h="366" extrusionOk="0">
                  <a:moveTo>
                    <a:pt x="396" y="183"/>
                  </a:moveTo>
                  <a:cubicBezTo>
                    <a:pt x="396" y="304"/>
                    <a:pt x="305" y="365"/>
                    <a:pt x="183" y="365"/>
                  </a:cubicBezTo>
                  <a:cubicBezTo>
                    <a:pt x="92" y="365"/>
                    <a:pt x="1" y="304"/>
                    <a:pt x="1" y="183"/>
                  </a:cubicBezTo>
                  <a:cubicBezTo>
                    <a:pt x="1" y="92"/>
                    <a:pt x="92" y="0"/>
                    <a:pt x="183" y="0"/>
                  </a:cubicBezTo>
                  <a:cubicBezTo>
                    <a:pt x="305" y="0"/>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8" name="Google Shape;38308;p17"/>
            <p:cNvSpPr/>
            <p:nvPr/>
          </p:nvSpPr>
          <p:spPr>
            <a:xfrm>
              <a:off x="4988950" y="4360525"/>
              <a:ext cx="9150" cy="9150"/>
            </a:xfrm>
            <a:custGeom>
              <a:avLst/>
              <a:gdLst/>
              <a:ahLst/>
              <a:cxnLst/>
              <a:rect l="l" t="t" r="r" b="b"/>
              <a:pathLst>
                <a:path w="366" h="366" extrusionOk="0">
                  <a:moveTo>
                    <a:pt x="366" y="183"/>
                  </a:moveTo>
                  <a:cubicBezTo>
                    <a:pt x="366" y="275"/>
                    <a:pt x="305" y="366"/>
                    <a:pt x="183" y="366"/>
                  </a:cubicBezTo>
                  <a:cubicBezTo>
                    <a:pt x="92" y="366"/>
                    <a:pt x="1" y="275"/>
                    <a:pt x="1" y="183"/>
                  </a:cubicBezTo>
                  <a:cubicBezTo>
                    <a:pt x="1" y="92"/>
                    <a:pt x="92" y="1"/>
                    <a:pt x="183" y="1"/>
                  </a:cubicBezTo>
                  <a:cubicBezTo>
                    <a:pt x="305" y="1"/>
                    <a:pt x="366" y="92"/>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9" name="Google Shape;38309;p17"/>
            <p:cNvSpPr/>
            <p:nvPr/>
          </p:nvSpPr>
          <p:spPr>
            <a:xfrm>
              <a:off x="4989725" y="4261750"/>
              <a:ext cx="8375" cy="8375"/>
            </a:xfrm>
            <a:custGeom>
              <a:avLst/>
              <a:gdLst/>
              <a:ahLst/>
              <a:cxnLst/>
              <a:rect l="l" t="t" r="r" b="b"/>
              <a:pathLst>
                <a:path w="335" h="335" extrusionOk="0">
                  <a:moveTo>
                    <a:pt x="335" y="153"/>
                  </a:moveTo>
                  <a:cubicBezTo>
                    <a:pt x="335" y="244"/>
                    <a:pt x="244" y="335"/>
                    <a:pt x="152" y="335"/>
                  </a:cubicBezTo>
                  <a:cubicBezTo>
                    <a:pt x="61" y="335"/>
                    <a:pt x="0" y="244"/>
                    <a:pt x="0" y="153"/>
                  </a:cubicBezTo>
                  <a:cubicBezTo>
                    <a:pt x="0" y="61"/>
                    <a:pt x="61" y="1"/>
                    <a:pt x="152" y="1"/>
                  </a:cubicBezTo>
                  <a:cubicBezTo>
                    <a:pt x="244" y="1"/>
                    <a:pt x="335" y="61"/>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0" name="Google Shape;38310;p17"/>
            <p:cNvSpPr/>
            <p:nvPr/>
          </p:nvSpPr>
          <p:spPr>
            <a:xfrm>
              <a:off x="4989725" y="4162975"/>
              <a:ext cx="8375" cy="7625"/>
            </a:xfrm>
            <a:custGeom>
              <a:avLst/>
              <a:gdLst/>
              <a:ahLst/>
              <a:cxnLst/>
              <a:rect l="l" t="t" r="r" b="b"/>
              <a:pathLst>
                <a:path w="335" h="305" extrusionOk="0">
                  <a:moveTo>
                    <a:pt x="335" y="152"/>
                  </a:moveTo>
                  <a:cubicBezTo>
                    <a:pt x="335" y="243"/>
                    <a:pt x="244" y="304"/>
                    <a:pt x="152" y="304"/>
                  </a:cubicBezTo>
                  <a:cubicBezTo>
                    <a:pt x="61" y="304"/>
                    <a:pt x="0" y="243"/>
                    <a:pt x="0" y="152"/>
                  </a:cubicBezTo>
                  <a:cubicBezTo>
                    <a:pt x="0" y="61"/>
                    <a:pt x="61" y="0"/>
                    <a:pt x="152" y="0"/>
                  </a:cubicBezTo>
                  <a:cubicBezTo>
                    <a:pt x="24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1" name="Google Shape;38311;p17"/>
            <p:cNvSpPr/>
            <p:nvPr/>
          </p:nvSpPr>
          <p:spPr>
            <a:xfrm>
              <a:off x="4989725" y="4064175"/>
              <a:ext cx="7625" cy="6875"/>
            </a:xfrm>
            <a:custGeom>
              <a:avLst/>
              <a:gdLst/>
              <a:ahLst/>
              <a:cxnLst/>
              <a:rect l="l" t="t" r="r" b="b"/>
              <a:pathLst>
                <a:path w="305" h="275" extrusionOk="0">
                  <a:moveTo>
                    <a:pt x="304" y="153"/>
                  </a:moveTo>
                  <a:cubicBezTo>
                    <a:pt x="304" y="213"/>
                    <a:pt x="244" y="274"/>
                    <a:pt x="152" y="274"/>
                  </a:cubicBezTo>
                  <a:cubicBezTo>
                    <a:pt x="92" y="274"/>
                    <a:pt x="0" y="213"/>
                    <a:pt x="0" y="153"/>
                  </a:cubicBezTo>
                  <a:cubicBezTo>
                    <a:pt x="0" y="61"/>
                    <a:pt x="92" y="1"/>
                    <a:pt x="152" y="1"/>
                  </a:cubicBezTo>
                  <a:cubicBezTo>
                    <a:pt x="244" y="1"/>
                    <a:pt x="304" y="61"/>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2" name="Google Shape;38312;p17"/>
            <p:cNvSpPr/>
            <p:nvPr/>
          </p:nvSpPr>
          <p:spPr>
            <a:xfrm>
              <a:off x="4989725" y="3965400"/>
              <a:ext cx="7625" cy="6850"/>
            </a:xfrm>
            <a:custGeom>
              <a:avLst/>
              <a:gdLst/>
              <a:ahLst/>
              <a:cxnLst/>
              <a:rect l="l" t="t" r="r" b="b"/>
              <a:pathLst>
                <a:path w="305" h="274" extrusionOk="0">
                  <a:moveTo>
                    <a:pt x="304" y="122"/>
                  </a:moveTo>
                  <a:cubicBezTo>
                    <a:pt x="304" y="213"/>
                    <a:pt x="244" y="274"/>
                    <a:pt x="152" y="274"/>
                  </a:cubicBezTo>
                  <a:cubicBezTo>
                    <a:pt x="92" y="274"/>
                    <a:pt x="0" y="213"/>
                    <a:pt x="0" y="122"/>
                  </a:cubicBezTo>
                  <a:cubicBezTo>
                    <a:pt x="0" y="61"/>
                    <a:pt x="92" y="0"/>
                    <a:pt x="152" y="0"/>
                  </a:cubicBezTo>
                  <a:cubicBezTo>
                    <a:pt x="244" y="0"/>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3" name="Google Shape;38313;p17"/>
            <p:cNvSpPr/>
            <p:nvPr/>
          </p:nvSpPr>
          <p:spPr>
            <a:xfrm>
              <a:off x="4990475" y="3865850"/>
              <a:ext cx="6875" cy="6850"/>
            </a:xfrm>
            <a:custGeom>
              <a:avLst/>
              <a:gdLst/>
              <a:ahLst/>
              <a:cxnLst/>
              <a:rect l="l" t="t" r="r" b="b"/>
              <a:pathLst>
                <a:path w="275" h="274" extrusionOk="0">
                  <a:moveTo>
                    <a:pt x="274" y="152"/>
                  </a:moveTo>
                  <a:cubicBezTo>
                    <a:pt x="274" y="213"/>
                    <a:pt x="214" y="274"/>
                    <a:pt x="122" y="274"/>
                  </a:cubicBezTo>
                  <a:cubicBezTo>
                    <a:pt x="62" y="274"/>
                    <a:pt x="1" y="213"/>
                    <a:pt x="1" y="152"/>
                  </a:cubicBezTo>
                  <a:cubicBezTo>
                    <a:pt x="1" y="61"/>
                    <a:pt x="62" y="0"/>
                    <a:pt x="122" y="0"/>
                  </a:cubicBezTo>
                  <a:cubicBezTo>
                    <a:pt x="214" y="0"/>
                    <a:pt x="274" y="61"/>
                    <a:pt x="27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4" name="Google Shape;38314;p17"/>
            <p:cNvSpPr/>
            <p:nvPr/>
          </p:nvSpPr>
          <p:spPr>
            <a:xfrm>
              <a:off x="4990475" y="3767075"/>
              <a:ext cx="6100" cy="6100"/>
            </a:xfrm>
            <a:custGeom>
              <a:avLst/>
              <a:gdLst/>
              <a:ahLst/>
              <a:cxnLst/>
              <a:rect l="l" t="t" r="r" b="b"/>
              <a:pathLst>
                <a:path w="244" h="244" extrusionOk="0">
                  <a:moveTo>
                    <a:pt x="244" y="122"/>
                  </a:moveTo>
                  <a:cubicBezTo>
                    <a:pt x="244" y="213"/>
                    <a:pt x="214" y="243"/>
                    <a:pt x="122" y="243"/>
                  </a:cubicBezTo>
                  <a:cubicBezTo>
                    <a:pt x="62" y="243"/>
                    <a:pt x="1" y="213"/>
                    <a:pt x="1" y="122"/>
                  </a:cubicBezTo>
                  <a:cubicBezTo>
                    <a:pt x="1" y="61"/>
                    <a:pt x="62" y="0"/>
                    <a:pt x="122" y="0"/>
                  </a:cubicBezTo>
                  <a:cubicBezTo>
                    <a:pt x="214"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5" name="Google Shape;38315;p17"/>
            <p:cNvSpPr/>
            <p:nvPr/>
          </p:nvSpPr>
          <p:spPr>
            <a:xfrm>
              <a:off x="4990475" y="3668275"/>
              <a:ext cx="6100" cy="6100"/>
            </a:xfrm>
            <a:custGeom>
              <a:avLst/>
              <a:gdLst/>
              <a:ahLst/>
              <a:cxnLst/>
              <a:rect l="l" t="t" r="r" b="b"/>
              <a:pathLst>
                <a:path w="244" h="244" extrusionOk="0">
                  <a:moveTo>
                    <a:pt x="244" y="122"/>
                  </a:moveTo>
                  <a:cubicBezTo>
                    <a:pt x="244" y="183"/>
                    <a:pt x="183" y="244"/>
                    <a:pt x="122" y="244"/>
                  </a:cubicBezTo>
                  <a:cubicBezTo>
                    <a:pt x="62" y="244"/>
                    <a:pt x="1" y="183"/>
                    <a:pt x="1" y="122"/>
                  </a:cubicBezTo>
                  <a:cubicBezTo>
                    <a:pt x="1" y="61"/>
                    <a:pt x="62"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6" name="Google Shape;38316;p17"/>
            <p:cNvSpPr/>
            <p:nvPr/>
          </p:nvSpPr>
          <p:spPr>
            <a:xfrm>
              <a:off x="4990475" y="3569500"/>
              <a:ext cx="6100" cy="5325"/>
            </a:xfrm>
            <a:custGeom>
              <a:avLst/>
              <a:gdLst/>
              <a:ahLst/>
              <a:cxnLst/>
              <a:rect l="l" t="t" r="r" b="b"/>
              <a:pathLst>
                <a:path w="244" h="213" extrusionOk="0">
                  <a:moveTo>
                    <a:pt x="244" y="122"/>
                  </a:moveTo>
                  <a:cubicBezTo>
                    <a:pt x="244" y="183"/>
                    <a:pt x="183" y="213"/>
                    <a:pt x="122" y="213"/>
                  </a:cubicBezTo>
                  <a:cubicBezTo>
                    <a:pt x="62" y="213"/>
                    <a:pt x="1" y="183"/>
                    <a:pt x="1" y="122"/>
                  </a:cubicBezTo>
                  <a:cubicBezTo>
                    <a:pt x="1" y="61"/>
                    <a:pt x="62"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7" name="Google Shape;38317;p17"/>
            <p:cNvSpPr/>
            <p:nvPr/>
          </p:nvSpPr>
          <p:spPr>
            <a:xfrm>
              <a:off x="4991250" y="3470700"/>
              <a:ext cx="5325" cy="4600"/>
            </a:xfrm>
            <a:custGeom>
              <a:avLst/>
              <a:gdLst/>
              <a:ahLst/>
              <a:cxnLst/>
              <a:rect l="l" t="t" r="r" b="b"/>
              <a:pathLst>
                <a:path w="213" h="184" extrusionOk="0">
                  <a:moveTo>
                    <a:pt x="213" y="92"/>
                  </a:moveTo>
                  <a:cubicBezTo>
                    <a:pt x="213" y="153"/>
                    <a:pt x="152" y="183"/>
                    <a:pt x="91" y="183"/>
                  </a:cubicBezTo>
                  <a:cubicBezTo>
                    <a:pt x="31" y="183"/>
                    <a:pt x="0" y="153"/>
                    <a:pt x="0" y="92"/>
                  </a:cubicBezTo>
                  <a:cubicBezTo>
                    <a:pt x="0" y="31"/>
                    <a:pt x="31" y="1"/>
                    <a:pt x="91" y="1"/>
                  </a:cubicBezTo>
                  <a:cubicBezTo>
                    <a:pt x="152"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8" name="Google Shape;38318;p17"/>
            <p:cNvSpPr/>
            <p:nvPr/>
          </p:nvSpPr>
          <p:spPr>
            <a:xfrm>
              <a:off x="4991250" y="3371925"/>
              <a:ext cx="4575" cy="4575"/>
            </a:xfrm>
            <a:custGeom>
              <a:avLst/>
              <a:gdLst/>
              <a:ahLst/>
              <a:cxnLst/>
              <a:rect l="l" t="t" r="r" b="b"/>
              <a:pathLst>
                <a:path w="183" h="183" extrusionOk="0">
                  <a:moveTo>
                    <a:pt x="183" y="91"/>
                  </a:moveTo>
                  <a:cubicBezTo>
                    <a:pt x="183" y="122"/>
                    <a:pt x="152" y="183"/>
                    <a:pt x="91" y="183"/>
                  </a:cubicBezTo>
                  <a:cubicBezTo>
                    <a:pt x="61" y="183"/>
                    <a:pt x="0" y="122"/>
                    <a:pt x="0" y="91"/>
                  </a:cubicBezTo>
                  <a:cubicBezTo>
                    <a:pt x="0" y="31"/>
                    <a:pt x="61" y="0"/>
                    <a:pt x="91" y="0"/>
                  </a:cubicBezTo>
                  <a:cubicBezTo>
                    <a:pt x="152" y="0"/>
                    <a:pt x="183" y="3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9" name="Google Shape;38319;p17"/>
            <p:cNvSpPr/>
            <p:nvPr/>
          </p:nvSpPr>
          <p:spPr>
            <a:xfrm>
              <a:off x="4992000" y="3273125"/>
              <a:ext cx="3825" cy="3825"/>
            </a:xfrm>
            <a:custGeom>
              <a:avLst/>
              <a:gdLst/>
              <a:ahLst/>
              <a:cxnLst/>
              <a:rect l="l" t="t" r="r" b="b"/>
              <a:pathLst>
                <a:path w="153" h="153" extrusionOk="0">
                  <a:moveTo>
                    <a:pt x="153" y="62"/>
                  </a:moveTo>
                  <a:cubicBezTo>
                    <a:pt x="153" y="122"/>
                    <a:pt x="122" y="153"/>
                    <a:pt x="61" y="153"/>
                  </a:cubicBezTo>
                  <a:cubicBezTo>
                    <a:pt x="31" y="153"/>
                    <a:pt x="1" y="122"/>
                    <a:pt x="1" y="62"/>
                  </a:cubicBezTo>
                  <a:cubicBezTo>
                    <a:pt x="1" y="31"/>
                    <a:pt x="31" y="1"/>
                    <a:pt x="61"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0" name="Google Shape;38320;p17"/>
            <p:cNvSpPr/>
            <p:nvPr/>
          </p:nvSpPr>
          <p:spPr>
            <a:xfrm>
              <a:off x="4992000" y="3173600"/>
              <a:ext cx="3825" cy="4575"/>
            </a:xfrm>
            <a:custGeom>
              <a:avLst/>
              <a:gdLst/>
              <a:ahLst/>
              <a:cxnLst/>
              <a:rect l="l" t="t" r="r" b="b"/>
              <a:pathLst>
                <a:path w="153" h="183" extrusionOk="0">
                  <a:moveTo>
                    <a:pt x="153" y="91"/>
                  </a:moveTo>
                  <a:cubicBezTo>
                    <a:pt x="153" y="122"/>
                    <a:pt x="122" y="182"/>
                    <a:pt x="61" y="182"/>
                  </a:cubicBezTo>
                  <a:cubicBezTo>
                    <a:pt x="31" y="182"/>
                    <a:pt x="1" y="122"/>
                    <a:pt x="1" y="91"/>
                  </a:cubicBezTo>
                  <a:cubicBezTo>
                    <a:pt x="1" y="61"/>
                    <a:pt x="31" y="0"/>
                    <a:pt x="61" y="0"/>
                  </a:cubicBezTo>
                  <a:cubicBezTo>
                    <a:pt x="122" y="0"/>
                    <a:pt x="153" y="61"/>
                    <a:pt x="15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1" name="Google Shape;38321;p17"/>
            <p:cNvSpPr/>
            <p:nvPr/>
          </p:nvSpPr>
          <p:spPr>
            <a:xfrm>
              <a:off x="4992000" y="3074800"/>
              <a:ext cx="3825" cy="3825"/>
            </a:xfrm>
            <a:custGeom>
              <a:avLst/>
              <a:gdLst/>
              <a:ahLst/>
              <a:cxnLst/>
              <a:rect l="l" t="t" r="r" b="b"/>
              <a:pathLst>
                <a:path w="153" h="153" extrusionOk="0">
                  <a:moveTo>
                    <a:pt x="153" y="92"/>
                  </a:moveTo>
                  <a:cubicBezTo>
                    <a:pt x="153" y="122"/>
                    <a:pt x="122" y="153"/>
                    <a:pt x="61" y="153"/>
                  </a:cubicBezTo>
                  <a:cubicBezTo>
                    <a:pt x="31" y="153"/>
                    <a:pt x="1" y="122"/>
                    <a:pt x="1" y="92"/>
                  </a:cubicBezTo>
                  <a:cubicBezTo>
                    <a:pt x="1" y="31"/>
                    <a:pt x="31" y="1"/>
                    <a:pt x="61" y="1"/>
                  </a:cubicBezTo>
                  <a:cubicBezTo>
                    <a:pt x="122"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2" name="Google Shape;38322;p17"/>
            <p:cNvSpPr/>
            <p:nvPr/>
          </p:nvSpPr>
          <p:spPr>
            <a:xfrm>
              <a:off x="4992000" y="2976025"/>
              <a:ext cx="3825" cy="3050"/>
            </a:xfrm>
            <a:custGeom>
              <a:avLst/>
              <a:gdLst/>
              <a:ahLst/>
              <a:cxnLst/>
              <a:rect l="l" t="t" r="r" b="b"/>
              <a:pathLst>
                <a:path w="153" h="122" extrusionOk="0">
                  <a:moveTo>
                    <a:pt x="153" y="61"/>
                  </a:moveTo>
                  <a:cubicBezTo>
                    <a:pt x="153" y="91"/>
                    <a:pt x="122" y="122"/>
                    <a:pt x="61" y="122"/>
                  </a:cubicBezTo>
                  <a:cubicBezTo>
                    <a:pt x="31" y="122"/>
                    <a:pt x="1" y="91"/>
                    <a:pt x="1" y="61"/>
                  </a:cubicBezTo>
                  <a:cubicBezTo>
                    <a:pt x="1" y="31"/>
                    <a:pt x="31" y="0"/>
                    <a:pt x="61" y="0"/>
                  </a:cubicBezTo>
                  <a:cubicBezTo>
                    <a:pt x="122"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3" name="Google Shape;38323;p17"/>
            <p:cNvSpPr/>
            <p:nvPr/>
          </p:nvSpPr>
          <p:spPr>
            <a:xfrm>
              <a:off x="5090775" y="5248850"/>
              <a:ext cx="16000" cy="15975"/>
            </a:xfrm>
            <a:custGeom>
              <a:avLst/>
              <a:gdLst/>
              <a:ahLst/>
              <a:cxnLst/>
              <a:rect l="l" t="t" r="r" b="b"/>
              <a:pathLst>
                <a:path w="640" h="639" extrusionOk="0">
                  <a:moveTo>
                    <a:pt x="639" y="304"/>
                  </a:moveTo>
                  <a:cubicBezTo>
                    <a:pt x="639" y="487"/>
                    <a:pt x="487" y="639"/>
                    <a:pt x="335" y="639"/>
                  </a:cubicBezTo>
                  <a:cubicBezTo>
                    <a:pt x="153" y="639"/>
                    <a:pt x="1" y="487"/>
                    <a:pt x="1" y="304"/>
                  </a:cubicBezTo>
                  <a:cubicBezTo>
                    <a:pt x="1" y="152"/>
                    <a:pt x="153" y="0"/>
                    <a:pt x="335" y="0"/>
                  </a:cubicBezTo>
                  <a:cubicBezTo>
                    <a:pt x="48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4" name="Google Shape;38324;p17"/>
            <p:cNvSpPr/>
            <p:nvPr/>
          </p:nvSpPr>
          <p:spPr>
            <a:xfrm>
              <a:off x="5090775" y="5150050"/>
              <a:ext cx="16000" cy="15225"/>
            </a:xfrm>
            <a:custGeom>
              <a:avLst/>
              <a:gdLst/>
              <a:ahLst/>
              <a:cxnLst/>
              <a:rect l="l" t="t" r="r" b="b"/>
              <a:pathLst>
                <a:path w="640" h="609" extrusionOk="0">
                  <a:moveTo>
                    <a:pt x="639" y="305"/>
                  </a:moveTo>
                  <a:cubicBezTo>
                    <a:pt x="639" y="487"/>
                    <a:pt x="487" y="609"/>
                    <a:pt x="335" y="609"/>
                  </a:cubicBezTo>
                  <a:cubicBezTo>
                    <a:pt x="153" y="609"/>
                    <a:pt x="1" y="487"/>
                    <a:pt x="1" y="305"/>
                  </a:cubicBezTo>
                  <a:cubicBezTo>
                    <a:pt x="1" y="123"/>
                    <a:pt x="153" y="1"/>
                    <a:pt x="335" y="1"/>
                  </a:cubicBezTo>
                  <a:cubicBezTo>
                    <a:pt x="487" y="1"/>
                    <a:pt x="639" y="12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5" name="Google Shape;38325;p17"/>
            <p:cNvSpPr/>
            <p:nvPr/>
          </p:nvSpPr>
          <p:spPr>
            <a:xfrm>
              <a:off x="5090775" y="5051275"/>
              <a:ext cx="16000" cy="14475"/>
            </a:xfrm>
            <a:custGeom>
              <a:avLst/>
              <a:gdLst/>
              <a:ahLst/>
              <a:cxnLst/>
              <a:rect l="l" t="t" r="r" b="b"/>
              <a:pathLst>
                <a:path w="640" h="579" extrusionOk="0">
                  <a:moveTo>
                    <a:pt x="639" y="304"/>
                  </a:moveTo>
                  <a:cubicBezTo>
                    <a:pt x="639" y="456"/>
                    <a:pt x="487" y="578"/>
                    <a:pt x="335" y="578"/>
                  </a:cubicBezTo>
                  <a:cubicBezTo>
                    <a:pt x="153" y="578"/>
                    <a:pt x="1" y="456"/>
                    <a:pt x="1" y="304"/>
                  </a:cubicBezTo>
                  <a:cubicBezTo>
                    <a:pt x="1" y="122"/>
                    <a:pt x="153" y="1"/>
                    <a:pt x="335" y="1"/>
                  </a:cubicBezTo>
                  <a:cubicBezTo>
                    <a:pt x="487" y="1"/>
                    <a:pt x="639" y="12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6" name="Google Shape;38326;p17"/>
            <p:cNvSpPr/>
            <p:nvPr/>
          </p:nvSpPr>
          <p:spPr>
            <a:xfrm>
              <a:off x="5091550" y="4952500"/>
              <a:ext cx="15225" cy="14450"/>
            </a:xfrm>
            <a:custGeom>
              <a:avLst/>
              <a:gdLst/>
              <a:ahLst/>
              <a:cxnLst/>
              <a:rect l="l" t="t" r="r" b="b"/>
              <a:pathLst>
                <a:path w="609" h="578" extrusionOk="0">
                  <a:moveTo>
                    <a:pt x="608" y="274"/>
                  </a:moveTo>
                  <a:cubicBezTo>
                    <a:pt x="608" y="426"/>
                    <a:pt x="456" y="578"/>
                    <a:pt x="304" y="578"/>
                  </a:cubicBezTo>
                  <a:cubicBezTo>
                    <a:pt x="122" y="578"/>
                    <a:pt x="0" y="426"/>
                    <a:pt x="0" y="274"/>
                  </a:cubicBezTo>
                  <a:cubicBezTo>
                    <a:pt x="0" y="122"/>
                    <a:pt x="122" y="0"/>
                    <a:pt x="304" y="0"/>
                  </a:cubicBezTo>
                  <a:cubicBezTo>
                    <a:pt x="456" y="0"/>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7" name="Google Shape;38327;p17"/>
            <p:cNvSpPr/>
            <p:nvPr/>
          </p:nvSpPr>
          <p:spPr>
            <a:xfrm>
              <a:off x="5091550" y="4853700"/>
              <a:ext cx="14450" cy="12950"/>
            </a:xfrm>
            <a:custGeom>
              <a:avLst/>
              <a:gdLst/>
              <a:ahLst/>
              <a:cxnLst/>
              <a:rect l="l" t="t" r="r" b="b"/>
              <a:pathLst>
                <a:path w="578" h="518" extrusionOk="0">
                  <a:moveTo>
                    <a:pt x="578" y="274"/>
                  </a:moveTo>
                  <a:cubicBezTo>
                    <a:pt x="578" y="426"/>
                    <a:pt x="456" y="517"/>
                    <a:pt x="304" y="517"/>
                  </a:cubicBezTo>
                  <a:cubicBezTo>
                    <a:pt x="122" y="517"/>
                    <a:pt x="0" y="426"/>
                    <a:pt x="0" y="274"/>
                  </a:cubicBezTo>
                  <a:cubicBezTo>
                    <a:pt x="0" y="122"/>
                    <a:pt x="122" y="1"/>
                    <a:pt x="30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8" name="Google Shape;38328;p17"/>
            <p:cNvSpPr/>
            <p:nvPr/>
          </p:nvSpPr>
          <p:spPr>
            <a:xfrm>
              <a:off x="5092300" y="4754925"/>
              <a:ext cx="12950" cy="12925"/>
            </a:xfrm>
            <a:custGeom>
              <a:avLst/>
              <a:gdLst/>
              <a:ahLst/>
              <a:cxnLst/>
              <a:rect l="l" t="t" r="r" b="b"/>
              <a:pathLst>
                <a:path w="518" h="517" extrusionOk="0">
                  <a:moveTo>
                    <a:pt x="517" y="243"/>
                  </a:moveTo>
                  <a:cubicBezTo>
                    <a:pt x="517" y="395"/>
                    <a:pt x="396" y="517"/>
                    <a:pt x="274" y="517"/>
                  </a:cubicBezTo>
                  <a:cubicBezTo>
                    <a:pt x="122" y="517"/>
                    <a:pt x="1" y="395"/>
                    <a:pt x="1" y="243"/>
                  </a:cubicBezTo>
                  <a:cubicBezTo>
                    <a:pt x="1" y="122"/>
                    <a:pt x="122" y="0"/>
                    <a:pt x="274" y="0"/>
                  </a:cubicBezTo>
                  <a:cubicBezTo>
                    <a:pt x="396" y="0"/>
                    <a:pt x="517" y="122"/>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9" name="Google Shape;38329;p17"/>
            <p:cNvSpPr/>
            <p:nvPr/>
          </p:nvSpPr>
          <p:spPr>
            <a:xfrm>
              <a:off x="5092300" y="4656125"/>
              <a:ext cx="12950" cy="12200"/>
            </a:xfrm>
            <a:custGeom>
              <a:avLst/>
              <a:gdLst/>
              <a:ahLst/>
              <a:cxnLst/>
              <a:rect l="l" t="t" r="r" b="b"/>
              <a:pathLst>
                <a:path w="518" h="488" extrusionOk="0">
                  <a:moveTo>
                    <a:pt x="517" y="244"/>
                  </a:moveTo>
                  <a:cubicBezTo>
                    <a:pt x="517" y="366"/>
                    <a:pt x="396" y="487"/>
                    <a:pt x="274" y="487"/>
                  </a:cubicBezTo>
                  <a:cubicBezTo>
                    <a:pt x="122" y="487"/>
                    <a:pt x="1" y="366"/>
                    <a:pt x="1" y="244"/>
                  </a:cubicBezTo>
                  <a:cubicBezTo>
                    <a:pt x="1" y="122"/>
                    <a:pt x="122" y="1"/>
                    <a:pt x="274" y="1"/>
                  </a:cubicBezTo>
                  <a:cubicBezTo>
                    <a:pt x="396" y="1"/>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0" name="Google Shape;38330;p17"/>
            <p:cNvSpPr/>
            <p:nvPr/>
          </p:nvSpPr>
          <p:spPr>
            <a:xfrm>
              <a:off x="5093075" y="4557350"/>
              <a:ext cx="12175" cy="11425"/>
            </a:xfrm>
            <a:custGeom>
              <a:avLst/>
              <a:gdLst/>
              <a:ahLst/>
              <a:cxnLst/>
              <a:rect l="l" t="t" r="r" b="b"/>
              <a:pathLst>
                <a:path w="487" h="457" extrusionOk="0">
                  <a:moveTo>
                    <a:pt x="486" y="244"/>
                  </a:moveTo>
                  <a:cubicBezTo>
                    <a:pt x="486" y="365"/>
                    <a:pt x="365" y="456"/>
                    <a:pt x="243" y="456"/>
                  </a:cubicBezTo>
                  <a:cubicBezTo>
                    <a:pt x="91" y="456"/>
                    <a:pt x="0" y="365"/>
                    <a:pt x="0" y="244"/>
                  </a:cubicBezTo>
                  <a:cubicBezTo>
                    <a:pt x="0" y="92"/>
                    <a:pt x="91" y="0"/>
                    <a:pt x="243" y="0"/>
                  </a:cubicBezTo>
                  <a:cubicBezTo>
                    <a:pt x="365" y="0"/>
                    <a:pt x="486" y="92"/>
                    <a:pt x="4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1" name="Google Shape;38331;p17"/>
            <p:cNvSpPr/>
            <p:nvPr/>
          </p:nvSpPr>
          <p:spPr>
            <a:xfrm>
              <a:off x="5093075" y="4458550"/>
              <a:ext cx="11425" cy="10675"/>
            </a:xfrm>
            <a:custGeom>
              <a:avLst/>
              <a:gdLst/>
              <a:ahLst/>
              <a:cxnLst/>
              <a:rect l="l" t="t" r="r" b="b"/>
              <a:pathLst>
                <a:path w="457" h="427" extrusionOk="0">
                  <a:moveTo>
                    <a:pt x="456" y="214"/>
                  </a:moveTo>
                  <a:cubicBezTo>
                    <a:pt x="456" y="335"/>
                    <a:pt x="365" y="427"/>
                    <a:pt x="243" y="427"/>
                  </a:cubicBezTo>
                  <a:cubicBezTo>
                    <a:pt x="91" y="427"/>
                    <a:pt x="0" y="335"/>
                    <a:pt x="0" y="214"/>
                  </a:cubicBezTo>
                  <a:cubicBezTo>
                    <a:pt x="0" y="92"/>
                    <a:pt x="91" y="1"/>
                    <a:pt x="243" y="1"/>
                  </a:cubicBezTo>
                  <a:cubicBezTo>
                    <a:pt x="365" y="1"/>
                    <a:pt x="456" y="92"/>
                    <a:pt x="45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2" name="Google Shape;38332;p17"/>
            <p:cNvSpPr/>
            <p:nvPr/>
          </p:nvSpPr>
          <p:spPr>
            <a:xfrm>
              <a:off x="5093075" y="4359775"/>
              <a:ext cx="11425" cy="10675"/>
            </a:xfrm>
            <a:custGeom>
              <a:avLst/>
              <a:gdLst/>
              <a:ahLst/>
              <a:cxnLst/>
              <a:rect l="l" t="t" r="r" b="b"/>
              <a:pathLst>
                <a:path w="457" h="427" extrusionOk="0">
                  <a:moveTo>
                    <a:pt x="456" y="213"/>
                  </a:moveTo>
                  <a:cubicBezTo>
                    <a:pt x="456" y="335"/>
                    <a:pt x="365" y="426"/>
                    <a:pt x="243" y="426"/>
                  </a:cubicBezTo>
                  <a:cubicBezTo>
                    <a:pt x="122" y="426"/>
                    <a:pt x="0" y="335"/>
                    <a:pt x="0" y="213"/>
                  </a:cubicBezTo>
                  <a:cubicBezTo>
                    <a:pt x="0" y="92"/>
                    <a:pt x="122" y="1"/>
                    <a:pt x="243" y="1"/>
                  </a:cubicBezTo>
                  <a:cubicBezTo>
                    <a:pt x="365" y="1"/>
                    <a:pt x="456" y="92"/>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3" name="Google Shape;38333;p17"/>
            <p:cNvSpPr/>
            <p:nvPr/>
          </p:nvSpPr>
          <p:spPr>
            <a:xfrm>
              <a:off x="5093825" y="4261000"/>
              <a:ext cx="9900" cy="9900"/>
            </a:xfrm>
            <a:custGeom>
              <a:avLst/>
              <a:gdLst/>
              <a:ahLst/>
              <a:cxnLst/>
              <a:rect l="l" t="t" r="r" b="b"/>
              <a:pathLst>
                <a:path w="396" h="396" extrusionOk="0">
                  <a:moveTo>
                    <a:pt x="396" y="183"/>
                  </a:moveTo>
                  <a:cubicBezTo>
                    <a:pt x="396" y="304"/>
                    <a:pt x="305" y="395"/>
                    <a:pt x="213" y="395"/>
                  </a:cubicBezTo>
                  <a:cubicBezTo>
                    <a:pt x="92" y="395"/>
                    <a:pt x="1" y="304"/>
                    <a:pt x="1" y="183"/>
                  </a:cubicBezTo>
                  <a:cubicBezTo>
                    <a:pt x="1" y="91"/>
                    <a:pt x="92" y="0"/>
                    <a:pt x="213" y="0"/>
                  </a:cubicBezTo>
                  <a:cubicBezTo>
                    <a:pt x="305" y="0"/>
                    <a:pt x="396" y="91"/>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4" name="Google Shape;38334;p17"/>
            <p:cNvSpPr/>
            <p:nvPr/>
          </p:nvSpPr>
          <p:spPr>
            <a:xfrm>
              <a:off x="5093825" y="4162200"/>
              <a:ext cx="9900" cy="9150"/>
            </a:xfrm>
            <a:custGeom>
              <a:avLst/>
              <a:gdLst/>
              <a:ahLst/>
              <a:cxnLst/>
              <a:rect l="l" t="t" r="r" b="b"/>
              <a:pathLst>
                <a:path w="396" h="366" extrusionOk="0">
                  <a:moveTo>
                    <a:pt x="396" y="183"/>
                  </a:moveTo>
                  <a:cubicBezTo>
                    <a:pt x="396" y="274"/>
                    <a:pt x="305" y="365"/>
                    <a:pt x="213" y="365"/>
                  </a:cubicBezTo>
                  <a:cubicBezTo>
                    <a:pt x="92" y="365"/>
                    <a:pt x="1" y="274"/>
                    <a:pt x="1" y="183"/>
                  </a:cubicBezTo>
                  <a:cubicBezTo>
                    <a:pt x="1" y="92"/>
                    <a:pt x="92" y="1"/>
                    <a:pt x="213"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5" name="Google Shape;38335;p17"/>
            <p:cNvSpPr/>
            <p:nvPr/>
          </p:nvSpPr>
          <p:spPr>
            <a:xfrm>
              <a:off x="5093825" y="4063425"/>
              <a:ext cx="9900" cy="8375"/>
            </a:xfrm>
            <a:custGeom>
              <a:avLst/>
              <a:gdLst/>
              <a:ahLst/>
              <a:cxnLst/>
              <a:rect l="l" t="t" r="r" b="b"/>
              <a:pathLst>
                <a:path w="396" h="335" extrusionOk="0">
                  <a:moveTo>
                    <a:pt x="396" y="183"/>
                  </a:moveTo>
                  <a:cubicBezTo>
                    <a:pt x="396" y="274"/>
                    <a:pt x="305" y="335"/>
                    <a:pt x="213" y="335"/>
                  </a:cubicBezTo>
                  <a:cubicBezTo>
                    <a:pt x="92" y="335"/>
                    <a:pt x="1" y="274"/>
                    <a:pt x="1" y="183"/>
                  </a:cubicBezTo>
                  <a:cubicBezTo>
                    <a:pt x="1" y="61"/>
                    <a:pt x="92" y="0"/>
                    <a:pt x="213" y="0"/>
                  </a:cubicBezTo>
                  <a:cubicBezTo>
                    <a:pt x="305" y="0"/>
                    <a:pt x="396" y="61"/>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6" name="Google Shape;38336;p17"/>
            <p:cNvSpPr/>
            <p:nvPr/>
          </p:nvSpPr>
          <p:spPr>
            <a:xfrm>
              <a:off x="5094575" y="3964625"/>
              <a:ext cx="8400" cy="8400"/>
            </a:xfrm>
            <a:custGeom>
              <a:avLst/>
              <a:gdLst/>
              <a:ahLst/>
              <a:cxnLst/>
              <a:rect l="l" t="t" r="r" b="b"/>
              <a:pathLst>
                <a:path w="336" h="336" extrusionOk="0">
                  <a:moveTo>
                    <a:pt x="335" y="153"/>
                  </a:moveTo>
                  <a:cubicBezTo>
                    <a:pt x="335" y="244"/>
                    <a:pt x="275" y="335"/>
                    <a:pt x="183" y="335"/>
                  </a:cubicBezTo>
                  <a:cubicBezTo>
                    <a:pt x="62" y="335"/>
                    <a:pt x="1" y="244"/>
                    <a:pt x="1" y="153"/>
                  </a:cubicBezTo>
                  <a:cubicBezTo>
                    <a:pt x="1" y="62"/>
                    <a:pt x="62" y="1"/>
                    <a:pt x="183" y="1"/>
                  </a:cubicBezTo>
                  <a:cubicBezTo>
                    <a:pt x="275" y="1"/>
                    <a:pt x="335" y="6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7" name="Google Shape;38337;p17"/>
            <p:cNvSpPr/>
            <p:nvPr/>
          </p:nvSpPr>
          <p:spPr>
            <a:xfrm>
              <a:off x="5094575" y="3865850"/>
              <a:ext cx="8400" cy="7625"/>
            </a:xfrm>
            <a:custGeom>
              <a:avLst/>
              <a:gdLst/>
              <a:ahLst/>
              <a:cxnLst/>
              <a:rect l="l" t="t" r="r" b="b"/>
              <a:pathLst>
                <a:path w="336" h="305" extrusionOk="0">
                  <a:moveTo>
                    <a:pt x="335" y="152"/>
                  </a:moveTo>
                  <a:cubicBezTo>
                    <a:pt x="335" y="244"/>
                    <a:pt x="275" y="304"/>
                    <a:pt x="183" y="304"/>
                  </a:cubicBezTo>
                  <a:cubicBezTo>
                    <a:pt x="92" y="304"/>
                    <a:pt x="1" y="244"/>
                    <a:pt x="1" y="152"/>
                  </a:cubicBezTo>
                  <a:cubicBezTo>
                    <a:pt x="1" y="61"/>
                    <a:pt x="92" y="0"/>
                    <a:pt x="183" y="0"/>
                  </a:cubicBezTo>
                  <a:cubicBezTo>
                    <a:pt x="275"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8" name="Google Shape;38338;p17"/>
            <p:cNvSpPr/>
            <p:nvPr/>
          </p:nvSpPr>
          <p:spPr>
            <a:xfrm>
              <a:off x="5095350" y="3767075"/>
              <a:ext cx="7625" cy="6850"/>
            </a:xfrm>
            <a:custGeom>
              <a:avLst/>
              <a:gdLst/>
              <a:ahLst/>
              <a:cxnLst/>
              <a:rect l="l" t="t" r="r" b="b"/>
              <a:pathLst>
                <a:path w="305" h="274" extrusionOk="0">
                  <a:moveTo>
                    <a:pt x="304" y="122"/>
                  </a:moveTo>
                  <a:cubicBezTo>
                    <a:pt x="304" y="213"/>
                    <a:pt x="213" y="274"/>
                    <a:pt x="152" y="274"/>
                  </a:cubicBezTo>
                  <a:cubicBezTo>
                    <a:pt x="61" y="274"/>
                    <a:pt x="0" y="213"/>
                    <a:pt x="0" y="122"/>
                  </a:cubicBezTo>
                  <a:cubicBezTo>
                    <a:pt x="0" y="61"/>
                    <a:pt x="61" y="0"/>
                    <a:pt x="152" y="0"/>
                  </a:cubicBezTo>
                  <a:cubicBezTo>
                    <a:pt x="213" y="0"/>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9" name="Google Shape;38339;p17"/>
            <p:cNvSpPr/>
            <p:nvPr/>
          </p:nvSpPr>
          <p:spPr>
            <a:xfrm>
              <a:off x="5095350" y="3668275"/>
              <a:ext cx="6850" cy="6100"/>
            </a:xfrm>
            <a:custGeom>
              <a:avLst/>
              <a:gdLst/>
              <a:ahLst/>
              <a:cxnLst/>
              <a:rect l="l" t="t" r="r" b="b"/>
              <a:pathLst>
                <a:path w="274" h="244" extrusionOk="0">
                  <a:moveTo>
                    <a:pt x="274" y="122"/>
                  </a:moveTo>
                  <a:cubicBezTo>
                    <a:pt x="274" y="183"/>
                    <a:pt x="213" y="244"/>
                    <a:pt x="152" y="244"/>
                  </a:cubicBezTo>
                  <a:cubicBezTo>
                    <a:pt x="61" y="244"/>
                    <a:pt x="0" y="183"/>
                    <a:pt x="0" y="122"/>
                  </a:cubicBezTo>
                  <a:cubicBezTo>
                    <a:pt x="0" y="61"/>
                    <a:pt x="61" y="1"/>
                    <a:pt x="152" y="1"/>
                  </a:cubicBezTo>
                  <a:cubicBezTo>
                    <a:pt x="213" y="1"/>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0" name="Google Shape;38340;p17"/>
            <p:cNvSpPr/>
            <p:nvPr/>
          </p:nvSpPr>
          <p:spPr>
            <a:xfrm>
              <a:off x="5095350" y="3569500"/>
              <a:ext cx="6850" cy="6100"/>
            </a:xfrm>
            <a:custGeom>
              <a:avLst/>
              <a:gdLst/>
              <a:ahLst/>
              <a:cxnLst/>
              <a:rect l="l" t="t" r="r" b="b"/>
              <a:pathLst>
                <a:path w="274" h="244" extrusionOk="0">
                  <a:moveTo>
                    <a:pt x="274" y="122"/>
                  </a:moveTo>
                  <a:cubicBezTo>
                    <a:pt x="274" y="183"/>
                    <a:pt x="213" y="243"/>
                    <a:pt x="152" y="243"/>
                  </a:cubicBezTo>
                  <a:cubicBezTo>
                    <a:pt x="61" y="243"/>
                    <a:pt x="0" y="183"/>
                    <a:pt x="0" y="122"/>
                  </a:cubicBezTo>
                  <a:cubicBezTo>
                    <a:pt x="0" y="31"/>
                    <a:pt x="61" y="0"/>
                    <a:pt x="152" y="0"/>
                  </a:cubicBezTo>
                  <a:cubicBezTo>
                    <a:pt x="213" y="0"/>
                    <a:pt x="274" y="3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1" name="Google Shape;38341;p17"/>
            <p:cNvSpPr/>
            <p:nvPr/>
          </p:nvSpPr>
          <p:spPr>
            <a:xfrm>
              <a:off x="5095350" y="3469950"/>
              <a:ext cx="6850" cy="6100"/>
            </a:xfrm>
            <a:custGeom>
              <a:avLst/>
              <a:gdLst/>
              <a:ahLst/>
              <a:cxnLst/>
              <a:rect l="l" t="t" r="r" b="b"/>
              <a:pathLst>
                <a:path w="274" h="244" extrusionOk="0">
                  <a:moveTo>
                    <a:pt x="274" y="122"/>
                  </a:moveTo>
                  <a:cubicBezTo>
                    <a:pt x="274" y="183"/>
                    <a:pt x="213" y="244"/>
                    <a:pt x="152" y="244"/>
                  </a:cubicBezTo>
                  <a:cubicBezTo>
                    <a:pt x="61" y="244"/>
                    <a:pt x="0" y="183"/>
                    <a:pt x="0" y="122"/>
                  </a:cubicBezTo>
                  <a:cubicBezTo>
                    <a:pt x="0" y="61"/>
                    <a:pt x="61" y="0"/>
                    <a:pt x="15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2" name="Google Shape;38342;p17"/>
            <p:cNvSpPr/>
            <p:nvPr/>
          </p:nvSpPr>
          <p:spPr>
            <a:xfrm>
              <a:off x="5096100" y="3371150"/>
              <a:ext cx="5350" cy="5350"/>
            </a:xfrm>
            <a:custGeom>
              <a:avLst/>
              <a:gdLst/>
              <a:ahLst/>
              <a:cxnLst/>
              <a:rect l="l" t="t" r="r" b="b"/>
              <a:pathLst>
                <a:path w="214" h="214" extrusionOk="0">
                  <a:moveTo>
                    <a:pt x="214" y="122"/>
                  </a:moveTo>
                  <a:cubicBezTo>
                    <a:pt x="214" y="183"/>
                    <a:pt x="183" y="214"/>
                    <a:pt x="122" y="214"/>
                  </a:cubicBezTo>
                  <a:cubicBezTo>
                    <a:pt x="31" y="214"/>
                    <a:pt x="1" y="183"/>
                    <a:pt x="1" y="122"/>
                  </a:cubicBezTo>
                  <a:cubicBezTo>
                    <a:pt x="1" y="62"/>
                    <a:pt x="31" y="1"/>
                    <a:pt x="122" y="1"/>
                  </a:cubicBezTo>
                  <a:cubicBezTo>
                    <a:pt x="183" y="1"/>
                    <a:pt x="214" y="62"/>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3" name="Google Shape;38343;p17"/>
            <p:cNvSpPr/>
            <p:nvPr/>
          </p:nvSpPr>
          <p:spPr>
            <a:xfrm>
              <a:off x="5096100" y="3272375"/>
              <a:ext cx="5350" cy="5350"/>
            </a:xfrm>
            <a:custGeom>
              <a:avLst/>
              <a:gdLst/>
              <a:ahLst/>
              <a:cxnLst/>
              <a:rect l="l" t="t" r="r" b="b"/>
              <a:pathLst>
                <a:path w="214" h="214" extrusionOk="0">
                  <a:moveTo>
                    <a:pt x="214" y="92"/>
                  </a:moveTo>
                  <a:cubicBezTo>
                    <a:pt x="214" y="152"/>
                    <a:pt x="153" y="213"/>
                    <a:pt x="122" y="213"/>
                  </a:cubicBezTo>
                  <a:cubicBezTo>
                    <a:pt x="62" y="213"/>
                    <a:pt x="1" y="152"/>
                    <a:pt x="1" y="92"/>
                  </a:cubicBezTo>
                  <a:cubicBezTo>
                    <a:pt x="1" y="61"/>
                    <a:pt x="62" y="0"/>
                    <a:pt x="122" y="0"/>
                  </a:cubicBezTo>
                  <a:cubicBezTo>
                    <a:pt x="153" y="0"/>
                    <a:pt x="214" y="6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4" name="Google Shape;38344;p17"/>
            <p:cNvSpPr/>
            <p:nvPr/>
          </p:nvSpPr>
          <p:spPr>
            <a:xfrm>
              <a:off x="5096100" y="3173600"/>
              <a:ext cx="5350" cy="4575"/>
            </a:xfrm>
            <a:custGeom>
              <a:avLst/>
              <a:gdLst/>
              <a:ahLst/>
              <a:cxnLst/>
              <a:rect l="l" t="t" r="r" b="b"/>
              <a:pathLst>
                <a:path w="214" h="183" extrusionOk="0">
                  <a:moveTo>
                    <a:pt x="214" y="91"/>
                  </a:moveTo>
                  <a:cubicBezTo>
                    <a:pt x="214" y="152"/>
                    <a:pt x="153" y="182"/>
                    <a:pt x="122" y="182"/>
                  </a:cubicBezTo>
                  <a:cubicBezTo>
                    <a:pt x="62" y="182"/>
                    <a:pt x="1" y="152"/>
                    <a:pt x="1" y="91"/>
                  </a:cubicBezTo>
                  <a:cubicBezTo>
                    <a:pt x="1" y="30"/>
                    <a:pt x="62" y="0"/>
                    <a:pt x="122" y="0"/>
                  </a:cubicBezTo>
                  <a:cubicBezTo>
                    <a:pt x="153" y="0"/>
                    <a:pt x="214" y="30"/>
                    <a:pt x="21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5" name="Google Shape;38345;p17"/>
            <p:cNvSpPr/>
            <p:nvPr/>
          </p:nvSpPr>
          <p:spPr>
            <a:xfrm>
              <a:off x="5096100" y="3074800"/>
              <a:ext cx="5350" cy="3825"/>
            </a:xfrm>
            <a:custGeom>
              <a:avLst/>
              <a:gdLst/>
              <a:ahLst/>
              <a:cxnLst/>
              <a:rect l="l" t="t" r="r" b="b"/>
              <a:pathLst>
                <a:path w="214" h="153" extrusionOk="0">
                  <a:moveTo>
                    <a:pt x="214" y="92"/>
                  </a:moveTo>
                  <a:cubicBezTo>
                    <a:pt x="214" y="122"/>
                    <a:pt x="153" y="153"/>
                    <a:pt x="122" y="153"/>
                  </a:cubicBezTo>
                  <a:cubicBezTo>
                    <a:pt x="62" y="153"/>
                    <a:pt x="1" y="122"/>
                    <a:pt x="1" y="92"/>
                  </a:cubicBezTo>
                  <a:cubicBezTo>
                    <a:pt x="1" y="31"/>
                    <a:pt x="62" y="1"/>
                    <a:pt x="122" y="1"/>
                  </a:cubicBezTo>
                  <a:cubicBezTo>
                    <a:pt x="153" y="1"/>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6" name="Google Shape;38346;p17"/>
            <p:cNvSpPr/>
            <p:nvPr/>
          </p:nvSpPr>
          <p:spPr>
            <a:xfrm>
              <a:off x="5096875" y="2976025"/>
              <a:ext cx="3825" cy="3825"/>
            </a:xfrm>
            <a:custGeom>
              <a:avLst/>
              <a:gdLst/>
              <a:ahLst/>
              <a:cxnLst/>
              <a:rect l="l" t="t" r="r" b="b"/>
              <a:pathLst>
                <a:path w="153" h="153" extrusionOk="0">
                  <a:moveTo>
                    <a:pt x="152" y="61"/>
                  </a:moveTo>
                  <a:cubicBezTo>
                    <a:pt x="152" y="122"/>
                    <a:pt x="122" y="152"/>
                    <a:pt x="91" y="152"/>
                  </a:cubicBezTo>
                  <a:cubicBezTo>
                    <a:pt x="31" y="152"/>
                    <a:pt x="0" y="122"/>
                    <a:pt x="0" y="61"/>
                  </a:cubicBezTo>
                  <a:cubicBezTo>
                    <a:pt x="0" y="31"/>
                    <a:pt x="31" y="0"/>
                    <a:pt x="91" y="0"/>
                  </a:cubicBezTo>
                  <a:cubicBezTo>
                    <a:pt x="122" y="0"/>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7" name="Google Shape;38347;p17"/>
            <p:cNvSpPr/>
            <p:nvPr/>
          </p:nvSpPr>
          <p:spPr>
            <a:xfrm>
              <a:off x="5096875" y="2876475"/>
              <a:ext cx="3825" cy="3825"/>
            </a:xfrm>
            <a:custGeom>
              <a:avLst/>
              <a:gdLst/>
              <a:ahLst/>
              <a:cxnLst/>
              <a:rect l="l" t="t" r="r" b="b"/>
              <a:pathLst>
                <a:path w="153" h="153" extrusionOk="0">
                  <a:moveTo>
                    <a:pt x="152" y="92"/>
                  </a:moveTo>
                  <a:cubicBezTo>
                    <a:pt x="152" y="122"/>
                    <a:pt x="122" y="152"/>
                    <a:pt x="91" y="152"/>
                  </a:cubicBezTo>
                  <a:cubicBezTo>
                    <a:pt x="31" y="152"/>
                    <a:pt x="0" y="122"/>
                    <a:pt x="0" y="92"/>
                  </a:cubicBezTo>
                  <a:cubicBezTo>
                    <a:pt x="0" y="31"/>
                    <a:pt x="31" y="0"/>
                    <a:pt x="91" y="0"/>
                  </a:cubicBezTo>
                  <a:cubicBezTo>
                    <a:pt x="122" y="0"/>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8" name="Google Shape;38348;p17"/>
            <p:cNvSpPr/>
            <p:nvPr/>
          </p:nvSpPr>
          <p:spPr>
            <a:xfrm>
              <a:off x="5096875" y="2777675"/>
              <a:ext cx="3825" cy="3825"/>
            </a:xfrm>
            <a:custGeom>
              <a:avLst/>
              <a:gdLst/>
              <a:ahLst/>
              <a:cxnLst/>
              <a:rect l="l" t="t" r="r" b="b"/>
              <a:pathLst>
                <a:path w="153" h="153" extrusionOk="0">
                  <a:moveTo>
                    <a:pt x="152" y="62"/>
                  </a:moveTo>
                  <a:cubicBezTo>
                    <a:pt x="152" y="123"/>
                    <a:pt x="122" y="153"/>
                    <a:pt x="91" y="153"/>
                  </a:cubicBezTo>
                  <a:cubicBezTo>
                    <a:pt x="31" y="153"/>
                    <a:pt x="0" y="123"/>
                    <a:pt x="0" y="62"/>
                  </a:cubicBezTo>
                  <a:cubicBezTo>
                    <a:pt x="0" y="31"/>
                    <a:pt x="31" y="1"/>
                    <a:pt x="91" y="1"/>
                  </a:cubicBezTo>
                  <a:cubicBezTo>
                    <a:pt x="122" y="1"/>
                    <a:pt x="152" y="31"/>
                    <a:pt x="15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9" name="Google Shape;38349;p17"/>
            <p:cNvSpPr/>
            <p:nvPr/>
          </p:nvSpPr>
          <p:spPr>
            <a:xfrm>
              <a:off x="5194900" y="5248075"/>
              <a:ext cx="18250" cy="17525"/>
            </a:xfrm>
            <a:custGeom>
              <a:avLst/>
              <a:gdLst/>
              <a:ahLst/>
              <a:cxnLst/>
              <a:rect l="l" t="t" r="r" b="b"/>
              <a:pathLst>
                <a:path w="730" h="701" extrusionOk="0">
                  <a:moveTo>
                    <a:pt x="730" y="335"/>
                  </a:moveTo>
                  <a:cubicBezTo>
                    <a:pt x="730" y="548"/>
                    <a:pt x="578" y="700"/>
                    <a:pt x="365" y="700"/>
                  </a:cubicBezTo>
                  <a:cubicBezTo>
                    <a:pt x="152" y="700"/>
                    <a:pt x="0" y="548"/>
                    <a:pt x="0" y="335"/>
                  </a:cubicBezTo>
                  <a:cubicBezTo>
                    <a:pt x="0" y="153"/>
                    <a:pt x="152" y="1"/>
                    <a:pt x="365"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0" name="Google Shape;38350;p17"/>
            <p:cNvSpPr/>
            <p:nvPr/>
          </p:nvSpPr>
          <p:spPr>
            <a:xfrm>
              <a:off x="5194900" y="5148550"/>
              <a:ext cx="18250" cy="18250"/>
            </a:xfrm>
            <a:custGeom>
              <a:avLst/>
              <a:gdLst/>
              <a:ahLst/>
              <a:cxnLst/>
              <a:rect l="l" t="t" r="r" b="b"/>
              <a:pathLst>
                <a:path w="730" h="730" extrusionOk="0">
                  <a:moveTo>
                    <a:pt x="730" y="365"/>
                  </a:moveTo>
                  <a:cubicBezTo>
                    <a:pt x="730" y="547"/>
                    <a:pt x="578" y="730"/>
                    <a:pt x="365" y="730"/>
                  </a:cubicBezTo>
                  <a:cubicBezTo>
                    <a:pt x="152" y="730"/>
                    <a:pt x="0" y="547"/>
                    <a:pt x="0" y="365"/>
                  </a:cubicBezTo>
                  <a:cubicBezTo>
                    <a:pt x="0" y="183"/>
                    <a:pt x="152" y="0"/>
                    <a:pt x="365" y="0"/>
                  </a:cubicBezTo>
                  <a:cubicBezTo>
                    <a:pt x="578" y="0"/>
                    <a:pt x="730" y="183"/>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1" name="Google Shape;38351;p17"/>
            <p:cNvSpPr/>
            <p:nvPr/>
          </p:nvSpPr>
          <p:spPr>
            <a:xfrm>
              <a:off x="5194900" y="5049750"/>
              <a:ext cx="18250" cy="17500"/>
            </a:xfrm>
            <a:custGeom>
              <a:avLst/>
              <a:gdLst/>
              <a:ahLst/>
              <a:cxnLst/>
              <a:rect l="l" t="t" r="r" b="b"/>
              <a:pathLst>
                <a:path w="730" h="700" extrusionOk="0">
                  <a:moveTo>
                    <a:pt x="730" y="365"/>
                  </a:moveTo>
                  <a:cubicBezTo>
                    <a:pt x="730" y="548"/>
                    <a:pt x="547" y="700"/>
                    <a:pt x="365" y="700"/>
                  </a:cubicBezTo>
                  <a:cubicBezTo>
                    <a:pt x="152" y="700"/>
                    <a:pt x="0" y="548"/>
                    <a:pt x="0" y="365"/>
                  </a:cubicBezTo>
                  <a:cubicBezTo>
                    <a:pt x="0" y="153"/>
                    <a:pt x="152" y="1"/>
                    <a:pt x="365" y="1"/>
                  </a:cubicBezTo>
                  <a:cubicBezTo>
                    <a:pt x="547" y="1"/>
                    <a:pt x="730" y="153"/>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2" name="Google Shape;38352;p17"/>
            <p:cNvSpPr/>
            <p:nvPr/>
          </p:nvSpPr>
          <p:spPr>
            <a:xfrm>
              <a:off x="5195650" y="4951725"/>
              <a:ext cx="16750" cy="16000"/>
            </a:xfrm>
            <a:custGeom>
              <a:avLst/>
              <a:gdLst/>
              <a:ahLst/>
              <a:cxnLst/>
              <a:rect l="l" t="t" r="r" b="b"/>
              <a:pathLst>
                <a:path w="670" h="640" extrusionOk="0">
                  <a:moveTo>
                    <a:pt x="669" y="305"/>
                  </a:moveTo>
                  <a:cubicBezTo>
                    <a:pt x="669" y="487"/>
                    <a:pt x="517" y="639"/>
                    <a:pt x="335" y="639"/>
                  </a:cubicBezTo>
                  <a:cubicBezTo>
                    <a:pt x="153" y="639"/>
                    <a:pt x="1" y="487"/>
                    <a:pt x="1" y="305"/>
                  </a:cubicBezTo>
                  <a:cubicBezTo>
                    <a:pt x="1" y="122"/>
                    <a:pt x="153" y="1"/>
                    <a:pt x="335" y="1"/>
                  </a:cubicBezTo>
                  <a:cubicBezTo>
                    <a:pt x="517" y="1"/>
                    <a:pt x="669" y="122"/>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3" name="Google Shape;38353;p17"/>
            <p:cNvSpPr/>
            <p:nvPr/>
          </p:nvSpPr>
          <p:spPr>
            <a:xfrm>
              <a:off x="5195650" y="4852950"/>
              <a:ext cx="16750" cy="15225"/>
            </a:xfrm>
            <a:custGeom>
              <a:avLst/>
              <a:gdLst/>
              <a:ahLst/>
              <a:cxnLst/>
              <a:rect l="l" t="t" r="r" b="b"/>
              <a:pathLst>
                <a:path w="670" h="609" extrusionOk="0">
                  <a:moveTo>
                    <a:pt x="669" y="304"/>
                  </a:moveTo>
                  <a:cubicBezTo>
                    <a:pt x="669" y="456"/>
                    <a:pt x="517" y="608"/>
                    <a:pt x="335" y="608"/>
                  </a:cubicBezTo>
                  <a:cubicBezTo>
                    <a:pt x="153" y="608"/>
                    <a:pt x="1" y="456"/>
                    <a:pt x="1" y="304"/>
                  </a:cubicBezTo>
                  <a:cubicBezTo>
                    <a:pt x="1" y="122"/>
                    <a:pt x="153" y="0"/>
                    <a:pt x="335" y="0"/>
                  </a:cubicBezTo>
                  <a:cubicBezTo>
                    <a:pt x="517"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4" name="Google Shape;38354;p17"/>
            <p:cNvSpPr/>
            <p:nvPr/>
          </p:nvSpPr>
          <p:spPr>
            <a:xfrm>
              <a:off x="5196400" y="4754150"/>
              <a:ext cx="15225" cy="14475"/>
            </a:xfrm>
            <a:custGeom>
              <a:avLst/>
              <a:gdLst/>
              <a:ahLst/>
              <a:cxnLst/>
              <a:rect l="l" t="t" r="r" b="b"/>
              <a:pathLst>
                <a:path w="609" h="579" extrusionOk="0">
                  <a:moveTo>
                    <a:pt x="609" y="274"/>
                  </a:moveTo>
                  <a:cubicBezTo>
                    <a:pt x="609" y="457"/>
                    <a:pt x="487" y="578"/>
                    <a:pt x="305" y="578"/>
                  </a:cubicBezTo>
                  <a:cubicBezTo>
                    <a:pt x="123" y="578"/>
                    <a:pt x="1" y="457"/>
                    <a:pt x="1" y="274"/>
                  </a:cubicBezTo>
                  <a:cubicBezTo>
                    <a:pt x="1" y="122"/>
                    <a:pt x="123" y="1"/>
                    <a:pt x="305" y="1"/>
                  </a:cubicBezTo>
                  <a:cubicBezTo>
                    <a:pt x="487" y="1"/>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5" name="Google Shape;38355;p17"/>
            <p:cNvSpPr/>
            <p:nvPr/>
          </p:nvSpPr>
          <p:spPr>
            <a:xfrm>
              <a:off x="5196400" y="4655375"/>
              <a:ext cx="14475" cy="13700"/>
            </a:xfrm>
            <a:custGeom>
              <a:avLst/>
              <a:gdLst/>
              <a:ahLst/>
              <a:cxnLst/>
              <a:rect l="l" t="t" r="r" b="b"/>
              <a:pathLst>
                <a:path w="579" h="548" extrusionOk="0">
                  <a:moveTo>
                    <a:pt x="578" y="274"/>
                  </a:moveTo>
                  <a:cubicBezTo>
                    <a:pt x="578" y="426"/>
                    <a:pt x="457" y="548"/>
                    <a:pt x="305" y="548"/>
                  </a:cubicBezTo>
                  <a:cubicBezTo>
                    <a:pt x="153" y="548"/>
                    <a:pt x="1" y="426"/>
                    <a:pt x="1" y="274"/>
                  </a:cubicBezTo>
                  <a:cubicBezTo>
                    <a:pt x="1" y="122"/>
                    <a:pt x="153" y="0"/>
                    <a:pt x="305"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6" name="Google Shape;38356;p17"/>
            <p:cNvSpPr/>
            <p:nvPr/>
          </p:nvSpPr>
          <p:spPr>
            <a:xfrm>
              <a:off x="5197175" y="4556600"/>
              <a:ext cx="13700" cy="12925"/>
            </a:xfrm>
            <a:custGeom>
              <a:avLst/>
              <a:gdLst/>
              <a:ahLst/>
              <a:cxnLst/>
              <a:rect l="l" t="t" r="r" b="b"/>
              <a:pathLst>
                <a:path w="548" h="517" extrusionOk="0">
                  <a:moveTo>
                    <a:pt x="547" y="274"/>
                  </a:moveTo>
                  <a:cubicBezTo>
                    <a:pt x="547" y="395"/>
                    <a:pt x="426" y="517"/>
                    <a:pt x="274" y="517"/>
                  </a:cubicBezTo>
                  <a:cubicBezTo>
                    <a:pt x="122" y="517"/>
                    <a:pt x="0" y="395"/>
                    <a:pt x="0" y="274"/>
                  </a:cubicBezTo>
                  <a:cubicBezTo>
                    <a:pt x="0" y="122"/>
                    <a:pt x="122" y="0"/>
                    <a:pt x="274" y="0"/>
                  </a:cubicBezTo>
                  <a:cubicBezTo>
                    <a:pt x="426" y="0"/>
                    <a:pt x="547" y="122"/>
                    <a:pt x="5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7" name="Google Shape;38357;p17"/>
            <p:cNvSpPr/>
            <p:nvPr/>
          </p:nvSpPr>
          <p:spPr>
            <a:xfrm>
              <a:off x="5197175" y="4457800"/>
              <a:ext cx="13700" cy="12950"/>
            </a:xfrm>
            <a:custGeom>
              <a:avLst/>
              <a:gdLst/>
              <a:ahLst/>
              <a:cxnLst/>
              <a:rect l="l" t="t" r="r" b="b"/>
              <a:pathLst>
                <a:path w="548" h="518" extrusionOk="0">
                  <a:moveTo>
                    <a:pt x="547" y="244"/>
                  </a:moveTo>
                  <a:cubicBezTo>
                    <a:pt x="547" y="396"/>
                    <a:pt x="426" y="517"/>
                    <a:pt x="274" y="517"/>
                  </a:cubicBezTo>
                  <a:cubicBezTo>
                    <a:pt x="122" y="517"/>
                    <a:pt x="0" y="396"/>
                    <a:pt x="0" y="244"/>
                  </a:cubicBezTo>
                  <a:cubicBezTo>
                    <a:pt x="0" y="122"/>
                    <a:pt x="122" y="1"/>
                    <a:pt x="274" y="1"/>
                  </a:cubicBezTo>
                  <a:cubicBezTo>
                    <a:pt x="426" y="1"/>
                    <a:pt x="547" y="122"/>
                    <a:pt x="5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8" name="Google Shape;38358;p17"/>
            <p:cNvSpPr/>
            <p:nvPr/>
          </p:nvSpPr>
          <p:spPr>
            <a:xfrm>
              <a:off x="5197175" y="4359025"/>
              <a:ext cx="12950" cy="12175"/>
            </a:xfrm>
            <a:custGeom>
              <a:avLst/>
              <a:gdLst/>
              <a:ahLst/>
              <a:cxnLst/>
              <a:rect l="l" t="t" r="r" b="b"/>
              <a:pathLst>
                <a:path w="518" h="487" extrusionOk="0">
                  <a:moveTo>
                    <a:pt x="517" y="243"/>
                  </a:moveTo>
                  <a:cubicBezTo>
                    <a:pt x="517" y="365"/>
                    <a:pt x="426" y="486"/>
                    <a:pt x="274" y="486"/>
                  </a:cubicBezTo>
                  <a:cubicBezTo>
                    <a:pt x="122" y="486"/>
                    <a:pt x="0" y="365"/>
                    <a:pt x="0" y="243"/>
                  </a:cubicBezTo>
                  <a:cubicBezTo>
                    <a:pt x="0" y="91"/>
                    <a:pt x="122" y="0"/>
                    <a:pt x="274" y="0"/>
                  </a:cubicBezTo>
                  <a:cubicBezTo>
                    <a:pt x="426" y="0"/>
                    <a:pt x="517" y="91"/>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9" name="Google Shape;38359;p17"/>
            <p:cNvSpPr/>
            <p:nvPr/>
          </p:nvSpPr>
          <p:spPr>
            <a:xfrm>
              <a:off x="5197925" y="4260225"/>
              <a:ext cx="12200" cy="11425"/>
            </a:xfrm>
            <a:custGeom>
              <a:avLst/>
              <a:gdLst/>
              <a:ahLst/>
              <a:cxnLst/>
              <a:rect l="l" t="t" r="r" b="b"/>
              <a:pathLst>
                <a:path w="488" h="457" extrusionOk="0">
                  <a:moveTo>
                    <a:pt x="487" y="214"/>
                  </a:moveTo>
                  <a:cubicBezTo>
                    <a:pt x="487" y="365"/>
                    <a:pt x="366" y="457"/>
                    <a:pt x="244" y="457"/>
                  </a:cubicBezTo>
                  <a:cubicBezTo>
                    <a:pt x="92" y="457"/>
                    <a:pt x="1" y="365"/>
                    <a:pt x="1" y="214"/>
                  </a:cubicBezTo>
                  <a:cubicBezTo>
                    <a:pt x="1" y="92"/>
                    <a:pt x="92" y="1"/>
                    <a:pt x="244" y="1"/>
                  </a:cubicBezTo>
                  <a:cubicBezTo>
                    <a:pt x="366"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0" name="Google Shape;38360;p17"/>
            <p:cNvSpPr/>
            <p:nvPr/>
          </p:nvSpPr>
          <p:spPr>
            <a:xfrm>
              <a:off x="5198700" y="4161450"/>
              <a:ext cx="10650" cy="10650"/>
            </a:xfrm>
            <a:custGeom>
              <a:avLst/>
              <a:gdLst/>
              <a:ahLst/>
              <a:cxnLst/>
              <a:rect l="l" t="t" r="r" b="b"/>
              <a:pathLst>
                <a:path w="426" h="426" extrusionOk="0">
                  <a:moveTo>
                    <a:pt x="426" y="213"/>
                  </a:moveTo>
                  <a:cubicBezTo>
                    <a:pt x="426" y="335"/>
                    <a:pt x="335" y="426"/>
                    <a:pt x="213" y="426"/>
                  </a:cubicBezTo>
                  <a:cubicBezTo>
                    <a:pt x="91" y="426"/>
                    <a:pt x="0" y="335"/>
                    <a:pt x="0" y="213"/>
                  </a:cubicBezTo>
                  <a:cubicBezTo>
                    <a:pt x="0" y="92"/>
                    <a:pt x="91" y="0"/>
                    <a:pt x="213" y="0"/>
                  </a:cubicBezTo>
                  <a:cubicBezTo>
                    <a:pt x="335"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1" name="Google Shape;38361;p17"/>
            <p:cNvSpPr/>
            <p:nvPr/>
          </p:nvSpPr>
          <p:spPr>
            <a:xfrm>
              <a:off x="5198700" y="4062650"/>
              <a:ext cx="10650" cy="9925"/>
            </a:xfrm>
            <a:custGeom>
              <a:avLst/>
              <a:gdLst/>
              <a:ahLst/>
              <a:cxnLst/>
              <a:rect l="l" t="t" r="r" b="b"/>
              <a:pathLst>
                <a:path w="426" h="397" extrusionOk="0">
                  <a:moveTo>
                    <a:pt x="426" y="214"/>
                  </a:moveTo>
                  <a:cubicBezTo>
                    <a:pt x="426" y="305"/>
                    <a:pt x="335" y="396"/>
                    <a:pt x="213" y="396"/>
                  </a:cubicBezTo>
                  <a:cubicBezTo>
                    <a:pt x="91" y="396"/>
                    <a:pt x="0" y="305"/>
                    <a:pt x="0" y="214"/>
                  </a:cubicBezTo>
                  <a:cubicBezTo>
                    <a:pt x="0" y="92"/>
                    <a:pt x="91" y="1"/>
                    <a:pt x="213" y="1"/>
                  </a:cubicBezTo>
                  <a:cubicBezTo>
                    <a:pt x="33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2" name="Google Shape;38362;p17"/>
            <p:cNvSpPr/>
            <p:nvPr/>
          </p:nvSpPr>
          <p:spPr>
            <a:xfrm>
              <a:off x="5198700" y="3963875"/>
              <a:ext cx="9900" cy="9150"/>
            </a:xfrm>
            <a:custGeom>
              <a:avLst/>
              <a:gdLst/>
              <a:ahLst/>
              <a:cxnLst/>
              <a:rect l="l" t="t" r="r" b="b"/>
              <a:pathLst>
                <a:path w="396" h="366" extrusionOk="0">
                  <a:moveTo>
                    <a:pt x="395" y="183"/>
                  </a:moveTo>
                  <a:cubicBezTo>
                    <a:pt x="395" y="304"/>
                    <a:pt x="304" y="365"/>
                    <a:pt x="213" y="365"/>
                  </a:cubicBezTo>
                  <a:cubicBezTo>
                    <a:pt x="91" y="365"/>
                    <a:pt x="0" y="304"/>
                    <a:pt x="0" y="183"/>
                  </a:cubicBezTo>
                  <a:cubicBezTo>
                    <a:pt x="0" y="92"/>
                    <a:pt x="91" y="0"/>
                    <a:pt x="213" y="0"/>
                  </a:cubicBezTo>
                  <a:cubicBezTo>
                    <a:pt x="304" y="0"/>
                    <a:pt x="395" y="9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3" name="Google Shape;38363;p17"/>
            <p:cNvSpPr/>
            <p:nvPr/>
          </p:nvSpPr>
          <p:spPr>
            <a:xfrm>
              <a:off x="5199450" y="3865100"/>
              <a:ext cx="9150" cy="9125"/>
            </a:xfrm>
            <a:custGeom>
              <a:avLst/>
              <a:gdLst/>
              <a:ahLst/>
              <a:cxnLst/>
              <a:rect l="l" t="t" r="r" b="b"/>
              <a:pathLst>
                <a:path w="366" h="365" extrusionOk="0">
                  <a:moveTo>
                    <a:pt x="365" y="182"/>
                  </a:moveTo>
                  <a:cubicBezTo>
                    <a:pt x="365" y="274"/>
                    <a:pt x="274" y="365"/>
                    <a:pt x="183" y="365"/>
                  </a:cubicBezTo>
                  <a:cubicBezTo>
                    <a:pt x="61" y="365"/>
                    <a:pt x="1" y="274"/>
                    <a:pt x="1" y="182"/>
                  </a:cubicBezTo>
                  <a:cubicBezTo>
                    <a:pt x="1" y="91"/>
                    <a:pt x="61" y="0"/>
                    <a:pt x="183" y="0"/>
                  </a:cubicBezTo>
                  <a:cubicBezTo>
                    <a:pt x="274" y="0"/>
                    <a:pt x="365" y="91"/>
                    <a:pt x="365"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4" name="Google Shape;38364;p17"/>
            <p:cNvSpPr/>
            <p:nvPr/>
          </p:nvSpPr>
          <p:spPr>
            <a:xfrm>
              <a:off x="5199450" y="3766300"/>
              <a:ext cx="9150" cy="8375"/>
            </a:xfrm>
            <a:custGeom>
              <a:avLst/>
              <a:gdLst/>
              <a:ahLst/>
              <a:cxnLst/>
              <a:rect l="l" t="t" r="r" b="b"/>
              <a:pathLst>
                <a:path w="366" h="335" extrusionOk="0">
                  <a:moveTo>
                    <a:pt x="365" y="153"/>
                  </a:moveTo>
                  <a:cubicBezTo>
                    <a:pt x="365" y="244"/>
                    <a:pt x="274" y="335"/>
                    <a:pt x="183" y="335"/>
                  </a:cubicBezTo>
                  <a:cubicBezTo>
                    <a:pt x="92" y="335"/>
                    <a:pt x="1" y="244"/>
                    <a:pt x="1" y="153"/>
                  </a:cubicBezTo>
                  <a:cubicBezTo>
                    <a:pt x="1" y="61"/>
                    <a:pt x="92" y="1"/>
                    <a:pt x="183" y="1"/>
                  </a:cubicBezTo>
                  <a:cubicBezTo>
                    <a:pt x="274" y="1"/>
                    <a:pt x="365" y="61"/>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5" name="Google Shape;38365;p17"/>
            <p:cNvSpPr/>
            <p:nvPr/>
          </p:nvSpPr>
          <p:spPr>
            <a:xfrm>
              <a:off x="5199450" y="3667525"/>
              <a:ext cx="8375" cy="7625"/>
            </a:xfrm>
            <a:custGeom>
              <a:avLst/>
              <a:gdLst/>
              <a:ahLst/>
              <a:cxnLst/>
              <a:rect l="l" t="t" r="r" b="b"/>
              <a:pathLst>
                <a:path w="335" h="305" extrusionOk="0">
                  <a:moveTo>
                    <a:pt x="335" y="152"/>
                  </a:moveTo>
                  <a:cubicBezTo>
                    <a:pt x="335" y="243"/>
                    <a:pt x="274" y="304"/>
                    <a:pt x="183" y="304"/>
                  </a:cubicBezTo>
                  <a:cubicBezTo>
                    <a:pt x="92" y="304"/>
                    <a:pt x="1" y="243"/>
                    <a:pt x="1" y="152"/>
                  </a:cubicBezTo>
                  <a:cubicBezTo>
                    <a:pt x="1" y="61"/>
                    <a:pt x="92"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6" name="Google Shape;38366;p17"/>
            <p:cNvSpPr/>
            <p:nvPr/>
          </p:nvSpPr>
          <p:spPr>
            <a:xfrm>
              <a:off x="5199450" y="3568725"/>
              <a:ext cx="8375" cy="7625"/>
            </a:xfrm>
            <a:custGeom>
              <a:avLst/>
              <a:gdLst/>
              <a:ahLst/>
              <a:cxnLst/>
              <a:rect l="l" t="t" r="r" b="b"/>
              <a:pathLst>
                <a:path w="335" h="305" extrusionOk="0">
                  <a:moveTo>
                    <a:pt x="335" y="153"/>
                  </a:moveTo>
                  <a:cubicBezTo>
                    <a:pt x="335" y="214"/>
                    <a:pt x="274" y="305"/>
                    <a:pt x="183" y="305"/>
                  </a:cubicBezTo>
                  <a:cubicBezTo>
                    <a:pt x="92" y="305"/>
                    <a:pt x="1" y="214"/>
                    <a:pt x="1" y="153"/>
                  </a:cubicBezTo>
                  <a:cubicBezTo>
                    <a:pt x="1" y="62"/>
                    <a:pt x="92" y="1"/>
                    <a:pt x="183" y="1"/>
                  </a:cubicBezTo>
                  <a:cubicBezTo>
                    <a:pt x="274" y="1"/>
                    <a:pt x="335" y="6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7" name="Google Shape;38367;p17"/>
            <p:cNvSpPr/>
            <p:nvPr/>
          </p:nvSpPr>
          <p:spPr>
            <a:xfrm>
              <a:off x="5200200" y="3469950"/>
              <a:ext cx="7625" cy="6850"/>
            </a:xfrm>
            <a:custGeom>
              <a:avLst/>
              <a:gdLst/>
              <a:ahLst/>
              <a:cxnLst/>
              <a:rect l="l" t="t" r="r" b="b"/>
              <a:pathLst>
                <a:path w="305" h="274" extrusionOk="0">
                  <a:moveTo>
                    <a:pt x="305" y="122"/>
                  </a:moveTo>
                  <a:cubicBezTo>
                    <a:pt x="305" y="213"/>
                    <a:pt x="244" y="274"/>
                    <a:pt x="153" y="274"/>
                  </a:cubicBezTo>
                  <a:cubicBezTo>
                    <a:pt x="62" y="274"/>
                    <a:pt x="1" y="213"/>
                    <a:pt x="1" y="122"/>
                  </a:cubicBezTo>
                  <a:cubicBezTo>
                    <a:pt x="1" y="61"/>
                    <a:pt x="62" y="0"/>
                    <a:pt x="153" y="0"/>
                  </a:cubicBezTo>
                  <a:cubicBezTo>
                    <a:pt x="244" y="0"/>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8" name="Google Shape;38368;p17"/>
            <p:cNvSpPr/>
            <p:nvPr/>
          </p:nvSpPr>
          <p:spPr>
            <a:xfrm>
              <a:off x="5200200" y="3370400"/>
              <a:ext cx="6875" cy="6875"/>
            </a:xfrm>
            <a:custGeom>
              <a:avLst/>
              <a:gdLst/>
              <a:ahLst/>
              <a:cxnLst/>
              <a:rect l="l" t="t" r="r" b="b"/>
              <a:pathLst>
                <a:path w="275" h="275" extrusionOk="0">
                  <a:moveTo>
                    <a:pt x="275" y="152"/>
                  </a:moveTo>
                  <a:cubicBezTo>
                    <a:pt x="275" y="213"/>
                    <a:pt x="214" y="274"/>
                    <a:pt x="153" y="274"/>
                  </a:cubicBezTo>
                  <a:cubicBezTo>
                    <a:pt x="62" y="274"/>
                    <a:pt x="1" y="213"/>
                    <a:pt x="1" y="152"/>
                  </a:cubicBezTo>
                  <a:cubicBezTo>
                    <a:pt x="1" y="61"/>
                    <a:pt x="62" y="1"/>
                    <a:pt x="153" y="1"/>
                  </a:cubicBezTo>
                  <a:cubicBezTo>
                    <a:pt x="214" y="1"/>
                    <a:pt x="275" y="61"/>
                    <a:pt x="27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9" name="Google Shape;38369;p17"/>
            <p:cNvSpPr/>
            <p:nvPr/>
          </p:nvSpPr>
          <p:spPr>
            <a:xfrm>
              <a:off x="5200975" y="3271625"/>
              <a:ext cx="6100" cy="6100"/>
            </a:xfrm>
            <a:custGeom>
              <a:avLst/>
              <a:gdLst/>
              <a:ahLst/>
              <a:cxnLst/>
              <a:rect l="l" t="t" r="r" b="b"/>
              <a:pathLst>
                <a:path w="244" h="244" extrusionOk="0">
                  <a:moveTo>
                    <a:pt x="244" y="122"/>
                  </a:moveTo>
                  <a:cubicBezTo>
                    <a:pt x="244" y="213"/>
                    <a:pt x="183" y="243"/>
                    <a:pt x="122" y="243"/>
                  </a:cubicBezTo>
                  <a:cubicBezTo>
                    <a:pt x="61" y="243"/>
                    <a:pt x="0" y="213"/>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0" name="Google Shape;38370;p17"/>
            <p:cNvSpPr/>
            <p:nvPr/>
          </p:nvSpPr>
          <p:spPr>
            <a:xfrm>
              <a:off x="5200975" y="3172825"/>
              <a:ext cx="6100" cy="6100"/>
            </a:xfrm>
            <a:custGeom>
              <a:avLst/>
              <a:gdLst/>
              <a:ahLst/>
              <a:cxnLst/>
              <a:rect l="l" t="t" r="r" b="b"/>
              <a:pathLst>
                <a:path w="244" h="244" extrusionOk="0">
                  <a:moveTo>
                    <a:pt x="244" y="122"/>
                  </a:moveTo>
                  <a:cubicBezTo>
                    <a:pt x="244" y="183"/>
                    <a:pt x="183" y="244"/>
                    <a:pt x="122" y="244"/>
                  </a:cubicBezTo>
                  <a:cubicBezTo>
                    <a:pt x="61" y="244"/>
                    <a:pt x="0" y="183"/>
                    <a:pt x="0" y="122"/>
                  </a:cubicBezTo>
                  <a:cubicBezTo>
                    <a:pt x="0" y="61"/>
                    <a:pt x="61"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1" name="Google Shape;38371;p17"/>
            <p:cNvSpPr/>
            <p:nvPr/>
          </p:nvSpPr>
          <p:spPr>
            <a:xfrm>
              <a:off x="5200975" y="3074050"/>
              <a:ext cx="6100" cy="5350"/>
            </a:xfrm>
            <a:custGeom>
              <a:avLst/>
              <a:gdLst/>
              <a:ahLst/>
              <a:cxnLst/>
              <a:rect l="l" t="t" r="r" b="b"/>
              <a:pathLst>
                <a:path w="244" h="214" extrusionOk="0">
                  <a:moveTo>
                    <a:pt x="244" y="122"/>
                  </a:moveTo>
                  <a:cubicBezTo>
                    <a:pt x="244" y="183"/>
                    <a:pt x="183" y="213"/>
                    <a:pt x="122" y="213"/>
                  </a:cubicBezTo>
                  <a:cubicBezTo>
                    <a:pt x="61" y="213"/>
                    <a:pt x="0" y="183"/>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2" name="Google Shape;38372;p17"/>
            <p:cNvSpPr/>
            <p:nvPr/>
          </p:nvSpPr>
          <p:spPr>
            <a:xfrm>
              <a:off x="5200975" y="2975250"/>
              <a:ext cx="5350" cy="4600"/>
            </a:xfrm>
            <a:custGeom>
              <a:avLst/>
              <a:gdLst/>
              <a:ahLst/>
              <a:cxnLst/>
              <a:rect l="l" t="t" r="r" b="b"/>
              <a:pathLst>
                <a:path w="214" h="184" extrusionOk="0">
                  <a:moveTo>
                    <a:pt x="213" y="92"/>
                  </a:moveTo>
                  <a:cubicBezTo>
                    <a:pt x="213" y="153"/>
                    <a:pt x="183" y="183"/>
                    <a:pt x="122" y="183"/>
                  </a:cubicBezTo>
                  <a:cubicBezTo>
                    <a:pt x="61" y="183"/>
                    <a:pt x="0" y="153"/>
                    <a:pt x="0" y="92"/>
                  </a:cubicBezTo>
                  <a:cubicBezTo>
                    <a:pt x="0" y="31"/>
                    <a:pt x="61" y="1"/>
                    <a:pt x="122" y="1"/>
                  </a:cubicBezTo>
                  <a:cubicBezTo>
                    <a:pt x="183"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3" name="Google Shape;38373;p17"/>
            <p:cNvSpPr/>
            <p:nvPr/>
          </p:nvSpPr>
          <p:spPr>
            <a:xfrm>
              <a:off x="5201725" y="2876475"/>
              <a:ext cx="4600" cy="4575"/>
            </a:xfrm>
            <a:custGeom>
              <a:avLst/>
              <a:gdLst/>
              <a:ahLst/>
              <a:cxnLst/>
              <a:rect l="l" t="t" r="r" b="b"/>
              <a:pathLst>
                <a:path w="184" h="183" extrusionOk="0">
                  <a:moveTo>
                    <a:pt x="183" y="92"/>
                  </a:moveTo>
                  <a:cubicBezTo>
                    <a:pt x="183" y="122"/>
                    <a:pt x="153" y="183"/>
                    <a:pt x="92" y="183"/>
                  </a:cubicBezTo>
                  <a:cubicBezTo>
                    <a:pt x="31" y="183"/>
                    <a:pt x="1" y="122"/>
                    <a:pt x="1" y="92"/>
                  </a:cubicBezTo>
                  <a:cubicBezTo>
                    <a:pt x="1" y="31"/>
                    <a:pt x="31" y="0"/>
                    <a:pt x="92" y="0"/>
                  </a:cubicBezTo>
                  <a:cubicBezTo>
                    <a:pt x="153"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4" name="Google Shape;38374;p17"/>
            <p:cNvSpPr/>
            <p:nvPr/>
          </p:nvSpPr>
          <p:spPr>
            <a:xfrm>
              <a:off x="5201725" y="2776925"/>
              <a:ext cx="4600" cy="4575"/>
            </a:xfrm>
            <a:custGeom>
              <a:avLst/>
              <a:gdLst/>
              <a:ahLst/>
              <a:cxnLst/>
              <a:rect l="l" t="t" r="r" b="b"/>
              <a:pathLst>
                <a:path w="184" h="183" extrusionOk="0">
                  <a:moveTo>
                    <a:pt x="183" y="92"/>
                  </a:moveTo>
                  <a:cubicBezTo>
                    <a:pt x="183" y="153"/>
                    <a:pt x="153" y="183"/>
                    <a:pt x="92" y="183"/>
                  </a:cubicBezTo>
                  <a:cubicBezTo>
                    <a:pt x="31" y="183"/>
                    <a:pt x="1" y="153"/>
                    <a:pt x="1" y="92"/>
                  </a:cubicBezTo>
                  <a:cubicBezTo>
                    <a:pt x="1" y="61"/>
                    <a:pt x="31" y="1"/>
                    <a:pt x="92" y="1"/>
                  </a:cubicBezTo>
                  <a:cubicBezTo>
                    <a:pt x="153" y="1"/>
                    <a:pt x="183" y="6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5" name="Google Shape;38375;p17"/>
            <p:cNvSpPr/>
            <p:nvPr/>
          </p:nvSpPr>
          <p:spPr>
            <a:xfrm>
              <a:off x="5201725" y="2678150"/>
              <a:ext cx="4600" cy="4575"/>
            </a:xfrm>
            <a:custGeom>
              <a:avLst/>
              <a:gdLst/>
              <a:ahLst/>
              <a:cxnLst/>
              <a:rect l="l" t="t" r="r" b="b"/>
              <a:pathLst>
                <a:path w="184" h="183" extrusionOk="0">
                  <a:moveTo>
                    <a:pt x="183" y="91"/>
                  </a:moveTo>
                  <a:cubicBezTo>
                    <a:pt x="183" y="122"/>
                    <a:pt x="122" y="183"/>
                    <a:pt x="92" y="183"/>
                  </a:cubicBezTo>
                  <a:cubicBezTo>
                    <a:pt x="31" y="183"/>
                    <a:pt x="1" y="122"/>
                    <a:pt x="1" y="91"/>
                  </a:cubicBezTo>
                  <a:cubicBezTo>
                    <a:pt x="1" y="61"/>
                    <a:pt x="31" y="0"/>
                    <a:pt x="92" y="0"/>
                  </a:cubicBezTo>
                  <a:cubicBezTo>
                    <a:pt x="122" y="0"/>
                    <a:pt x="183" y="6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6" name="Google Shape;38376;p17"/>
            <p:cNvSpPr/>
            <p:nvPr/>
          </p:nvSpPr>
          <p:spPr>
            <a:xfrm>
              <a:off x="5202500" y="2579350"/>
              <a:ext cx="3050" cy="3825"/>
            </a:xfrm>
            <a:custGeom>
              <a:avLst/>
              <a:gdLst/>
              <a:ahLst/>
              <a:cxnLst/>
              <a:rect l="l" t="t" r="r" b="b"/>
              <a:pathLst>
                <a:path w="122" h="153" extrusionOk="0">
                  <a:moveTo>
                    <a:pt x="122" y="92"/>
                  </a:moveTo>
                  <a:cubicBezTo>
                    <a:pt x="122" y="122"/>
                    <a:pt x="91" y="153"/>
                    <a:pt x="61" y="153"/>
                  </a:cubicBezTo>
                  <a:cubicBezTo>
                    <a:pt x="31" y="153"/>
                    <a:pt x="0" y="122"/>
                    <a:pt x="0" y="92"/>
                  </a:cubicBezTo>
                  <a:cubicBezTo>
                    <a:pt x="0" y="31"/>
                    <a:pt x="31" y="1"/>
                    <a:pt x="61" y="1"/>
                  </a:cubicBezTo>
                  <a:cubicBezTo>
                    <a:pt x="91" y="1"/>
                    <a:pt x="122" y="31"/>
                    <a:pt x="12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7" name="Google Shape;38377;p17"/>
            <p:cNvSpPr/>
            <p:nvPr/>
          </p:nvSpPr>
          <p:spPr>
            <a:xfrm>
              <a:off x="5298225" y="5246575"/>
              <a:ext cx="21325" cy="19775"/>
            </a:xfrm>
            <a:custGeom>
              <a:avLst/>
              <a:gdLst/>
              <a:ahLst/>
              <a:cxnLst/>
              <a:rect l="l" t="t" r="r" b="b"/>
              <a:pathLst>
                <a:path w="853" h="791" extrusionOk="0">
                  <a:moveTo>
                    <a:pt x="852" y="395"/>
                  </a:moveTo>
                  <a:cubicBezTo>
                    <a:pt x="852" y="639"/>
                    <a:pt x="670" y="790"/>
                    <a:pt x="427" y="790"/>
                  </a:cubicBezTo>
                  <a:cubicBezTo>
                    <a:pt x="214" y="790"/>
                    <a:pt x="1" y="639"/>
                    <a:pt x="1" y="395"/>
                  </a:cubicBezTo>
                  <a:cubicBezTo>
                    <a:pt x="1" y="183"/>
                    <a:pt x="214" y="0"/>
                    <a:pt x="427" y="0"/>
                  </a:cubicBezTo>
                  <a:cubicBezTo>
                    <a:pt x="670" y="0"/>
                    <a:pt x="852" y="183"/>
                    <a:pt x="85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8" name="Google Shape;38378;p17"/>
            <p:cNvSpPr/>
            <p:nvPr/>
          </p:nvSpPr>
          <p:spPr>
            <a:xfrm>
              <a:off x="5298225" y="5147775"/>
              <a:ext cx="21325" cy="19800"/>
            </a:xfrm>
            <a:custGeom>
              <a:avLst/>
              <a:gdLst/>
              <a:ahLst/>
              <a:cxnLst/>
              <a:rect l="l" t="t" r="r" b="b"/>
              <a:pathLst>
                <a:path w="853" h="792" extrusionOk="0">
                  <a:moveTo>
                    <a:pt x="852" y="396"/>
                  </a:moveTo>
                  <a:cubicBezTo>
                    <a:pt x="852" y="609"/>
                    <a:pt x="670" y="791"/>
                    <a:pt x="427" y="791"/>
                  </a:cubicBezTo>
                  <a:cubicBezTo>
                    <a:pt x="214" y="791"/>
                    <a:pt x="1" y="609"/>
                    <a:pt x="1" y="396"/>
                  </a:cubicBezTo>
                  <a:cubicBezTo>
                    <a:pt x="1" y="183"/>
                    <a:pt x="214" y="1"/>
                    <a:pt x="427" y="1"/>
                  </a:cubicBezTo>
                  <a:cubicBezTo>
                    <a:pt x="670" y="1"/>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9" name="Google Shape;38379;p17"/>
            <p:cNvSpPr/>
            <p:nvPr/>
          </p:nvSpPr>
          <p:spPr>
            <a:xfrm>
              <a:off x="5299000" y="5049000"/>
              <a:ext cx="20550" cy="19025"/>
            </a:xfrm>
            <a:custGeom>
              <a:avLst/>
              <a:gdLst/>
              <a:ahLst/>
              <a:cxnLst/>
              <a:rect l="l" t="t" r="r" b="b"/>
              <a:pathLst>
                <a:path w="822" h="761" extrusionOk="0">
                  <a:moveTo>
                    <a:pt x="821" y="395"/>
                  </a:moveTo>
                  <a:cubicBezTo>
                    <a:pt x="821" y="608"/>
                    <a:pt x="639" y="760"/>
                    <a:pt x="396" y="760"/>
                  </a:cubicBezTo>
                  <a:cubicBezTo>
                    <a:pt x="183" y="760"/>
                    <a:pt x="0" y="608"/>
                    <a:pt x="0" y="395"/>
                  </a:cubicBezTo>
                  <a:cubicBezTo>
                    <a:pt x="0" y="183"/>
                    <a:pt x="183" y="0"/>
                    <a:pt x="396" y="0"/>
                  </a:cubicBezTo>
                  <a:cubicBezTo>
                    <a:pt x="639" y="0"/>
                    <a:pt x="821" y="183"/>
                    <a:pt x="82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0" name="Google Shape;38380;p17"/>
            <p:cNvSpPr/>
            <p:nvPr/>
          </p:nvSpPr>
          <p:spPr>
            <a:xfrm>
              <a:off x="5299750" y="4950200"/>
              <a:ext cx="19025" cy="18275"/>
            </a:xfrm>
            <a:custGeom>
              <a:avLst/>
              <a:gdLst/>
              <a:ahLst/>
              <a:cxnLst/>
              <a:rect l="l" t="t" r="r" b="b"/>
              <a:pathLst>
                <a:path w="761" h="731" extrusionOk="0">
                  <a:moveTo>
                    <a:pt x="761" y="366"/>
                  </a:moveTo>
                  <a:cubicBezTo>
                    <a:pt x="761" y="578"/>
                    <a:pt x="578" y="730"/>
                    <a:pt x="366" y="730"/>
                  </a:cubicBezTo>
                  <a:cubicBezTo>
                    <a:pt x="153" y="730"/>
                    <a:pt x="1" y="578"/>
                    <a:pt x="1" y="366"/>
                  </a:cubicBezTo>
                  <a:cubicBezTo>
                    <a:pt x="1" y="183"/>
                    <a:pt x="153" y="1"/>
                    <a:pt x="366" y="1"/>
                  </a:cubicBezTo>
                  <a:cubicBezTo>
                    <a:pt x="578" y="1"/>
                    <a:pt x="761" y="183"/>
                    <a:pt x="7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1" name="Google Shape;38381;p17"/>
            <p:cNvSpPr/>
            <p:nvPr/>
          </p:nvSpPr>
          <p:spPr>
            <a:xfrm>
              <a:off x="5299750" y="4852175"/>
              <a:ext cx="18275" cy="16750"/>
            </a:xfrm>
            <a:custGeom>
              <a:avLst/>
              <a:gdLst/>
              <a:ahLst/>
              <a:cxnLst/>
              <a:rect l="l" t="t" r="r" b="b"/>
              <a:pathLst>
                <a:path w="731" h="670" extrusionOk="0">
                  <a:moveTo>
                    <a:pt x="730" y="335"/>
                  </a:moveTo>
                  <a:cubicBezTo>
                    <a:pt x="730" y="518"/>
                    <a:pt x="578" y="670"/>
                    <a:pt x="366" y="670"/>
                  </a:cubicBezTo>
                  <a:cubicBezTo>
                    <a:pt x="183" y="670"/>
                    <a:pt x="1" y="518"/>
                    <a:pt x="1" y="335"/>
                  </a:cubicBezTo>
                  <a:cubicBezTo>
                    <a:pt x="1" y="153"/>
                    <a:pt x="183" y="1"/>
                    <a:pt x="366"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2" name="Google Shape;38382;p17"/>
            <p:cNvSpPr/>
            <p:nvPr/>
          </p:nvSpPr>
          <p:spPr>
            <a:xfrm>
              <a:off x="5300525" y="4753400"/>
              <a:ext cx="17500" cy="15975"/>
            </a:xfrm>
            <a:custGeom>
              <a:avLst/>
              <a:gdLst/>
              <a:ahLst/>
              <a:cxnLst/>
              <a:rect l="l" t="t" r="r" b="b"/>
              <a:pathLst>
                <a:path w="700" h="639" extrusionOk="0">
                  <a:moveTo>
                    <a:pt x="699" y="304"/>
                  </a:moveTo>
                  <a:cubicBezTo>
                    <a:pt x="699" y="487"/>
                    <a:pt x="547" y="639"/>
                    <a:pt x="335" y="639"/>
                  </a:cubicBezTo>
                  <a:cubicBezTo>
                    <a:pt x="152" y="639"/>
                    <a:pt x="0" y="487"/>
                    <a:pt x="0" y="304"/>
                  </a:cubicBezTo>
                  <a:cubicBezTo>
                    <a:pt x="0" y="122"/>
                    <a:pt x="152" y="0"/>
                    <a:pt x="335" y="0"/>
                  </a:cubicBezTo>
                  <a:cubicBezTo>
                    <a:pt x="547" y="0"/>
                    <a:pt x="699" y="122"/>
                    <a:pt x="69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3" name="Google Shape;38383;p17"/>
            <p:cNvSpPr/>
            <p:nvPr/>
          </p:nvSpPr>
          <p:spPr>
            <a:xfrm>
              <a:off x="5300525" y="4654625"/>
              <a:ext cx="16725" cy="15975"/>
            </a:xfrm>
            <a:custGeom>
              <a:avLst/>
              <a:gdLst/>
              <a:ahLst/>
              <a:cxnLst/>
              <a:rect l="l" t="t" r="r" b="b"/>
              <a:pathLst>
                <a:path w="669" h="639" extrusionOk="0">
                  <a:moveTo>
                    <a:pt x="669" y="304"/>
                  </a:moveTo>
                  <a:cubicBezTo>
                    <a:pt x="669" y="486"/>
                    <a:pt x="517" y="638"/>
                    <a:pt x="335" y="638"/>
                  </a:cubicBezTo>
                  <a:cubicBezTo>
                    <a:pt x="152" y="638"/>
                    <a:pt x="0" y="486"/>
                    <a:pt x="0" y="304"/>
                  </a:cubicBezTo>
                  <a:cubicBezTo>
                    <a:pt x="0" y="122"/>
                    <a:pt x="152" y="0"/>
                    <a:pt x="335" y="0"/>
                  </a:cubicBezTo>
                  <a:cubicBezTo>
                    <a:pt x="517"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4" name="Google Shape;38384;p17"/>
            <p:cNvSpPr/>
            <p:nvPr/>
          </p:nvSpPr>
          <p:spPr>
            <a:xfrm>
              <a:off x="5300525" y="4555075"/>
              <a:ext cx="16725" cy="15975"/>
            </a:xfrm>
            <a:custGeom>
              <a:avLst/>
              <a:gdLst/>
              <a:ahLst/>
              <a:cxnLst/>
              <a:rect l="l" t="t" r="r" b="b"/>
              <a:pathLst>
                <a:path w="669" h="639" extrusionOk="0">
                  <a:moveTo>
                    <a:pt x="669" y="335"/>
                  </a:moveTo>
                  <a:cubicBezTo>
                    <a:pt x="669" y="487"/>
                    <a:pt x="517" y="639"/>
                    <a:pt x="335" y="639"/>
                  </a:cubicBezTo>
                  <a:cubicBezTo>
                    <a:pt x="152" y="639"/>
                    <a:pt x="0" y="487"/>
                    <a:pt x="0" y="335"/>
                  </a:cubicBezTo>
                  <a:cubicBezTo>
                    <a:pt x="0" y="152"/>
                    <a:pt x="152" y="0"/>
                    <a:pt x="335" y="0"/>
                  </a:cubicBezTo>
                  <a:cubicBezTo>
                    <a:pt x="517"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5" name="Google Shape;38385;p17"/>
            <p:cNvSpPr/>
            <p:nvPr/>
          </p:nvSpPr>
          <p:spPr>
            <a:xfrm>
              <a:off x="5301275" y="4457050"/>
              <a:ext cx="15225" cy="14450"/>
            </a:xfrm>
            <a:custGeom>
              <a:avLst/>
              <a:gdLst/>
              <a:ahLst/>
              <a:cxnLst/>
              <a:rect l="l" t="t" r="r" b="b"/>
              <a:pathLst>
                <a:path w="609" h="578" extrusionOk="0">
                  <a:moveTo>
                    <a:pt x="608" y="274"/>
                  </a:moveTo>
                  <a:cubicBezTo>
                    <a:pt x="608" y="426"/>
                    <a:pt x="487" y="578"/>
                    <a:pt x="305" y="578"/>
                  </a:cubicBezTo>
                  <a:cubicBezTo>
                    <a:pt x="153" y="578"/>
                    <a:pt x="1" y="426"/>
                    <a:pt x="1" y="274"/>
                  </a:cubicBezTo>
                  <a:cubicBezTo>
                    <a:pt x="1" y="122"/>
                    <a:pt x="153" y="0"/>
                    <a:pt x="305" y="0"/>
                  </a:cubicBezTo>
                  <a:cubicBezTo>
                    <a:pt x="487" y="0"/>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6" name="Google Shape;38386;p17"/>
            <p:cNvSpPr/>
            <p:nvPr/>
          </p:nvSpPr>
          <p:spPr>
            <a:xfrm>
              <a:off x="5302025" y="4358250"/>
              <a:ext cx="14475" cy="13700"/>
            </a:xfrm>
            <a:custGeom>
              <a:avLst/>
              <a:gdLst/>
              <a:ahLst/>
              <a:cxnLst/>
              <a:rect l="l" t="t" r="r" b="b"/>
              <a:pathLst>
                <a:path w="579" h="548" extrusionOk="0">
                  <a:moveTo>
                    <a:pt x="578" y="274"/>
                  </a:moveTo>
                  <a:cubicBezTo>
                    <a:pt x="578" y="426"/>
                    <a:pt x="427" y="548"/>
                    <a:pt x="275" y="548"/>
                  </a:cubicBezTo>
                  <a:cubicBezTo>
                    <a:pt x="123" y="548"/>
                    <a:pt x="1" y="426"/>
                    <a:pt x="1" y="274"/>
                  </a:cubicBezTo>
                  <a:cubicBezTo>
                    <a:pt x="1" y="122"/>
                    <a:pt x="123" y="1"/>
                    <a:pt x="275" y="1"/>
                  </a:cubicBezTo>
                  <a:cubicBezTo>
                    <a:pt x="427"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7" name="Google Shape;38387;p17"/>
            <p:cNvSpPr/>
            <p:nvPr/>
          </p:nvSpPr>
          <p:spPr>
            <a:xfrm>
              <a:off x="5302025" y="4259475"/>
              <a:ext cx="13725" cy="12950"/>
            </a:xfrm>
            <a:custGeom>
              <a:avLst/>
              <a:gdLst/>
              <a:ahLst/>
              <a:cxnLst/>
              <a:rect l="l" t="t" r="r" b="b"/>
              <a:pathLst>
                <a:path w="549" h="518" extrusionOk="0">
                  <a:moveTo>
                    <a:pt x="548" y="244"/>
                  </a:moveTo>
                  <a:cubicBezTo>
                    <a:pt x="548" y="395"/>
                    <a:pt x="427" y="517"/>
                    <a:pt x="275" y="517"/>
                  </a:cubicBezTo>
                  <a:cubicBezTo>
                    <a:pt x="123" y="517"/>
                    <a:pt x="1" y="395"/>
                    <a:pt x="1" y="244"/>
                  </a:cubicBezTo>
                  <a:cubicBezTo>
                    <a:pt x="1" y="122"/>
                    <a:pt x="123" y="0"/>
                    <a:pt x="275" y="0"/>
                  </a:cubicBezTo>
                  <a:cubicBezTo>
                    <a:pt x="427" y="0"/>
                    <a:pt x="548" y="122"/>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8" name="Google Shape;38388;p17"/>
            <p:cNvSpPr/>
            <p:nvPr/>
          </p:nvSpPr>
          <p:spPr>
            <a:xfrm>
              <a:off x="5302800" y="4160675"/>
              <a:ext cx="12950" cy="12200"/>
            </a:xfrm>
            <a:custGeom>
              <a:avLst/>
              <a:gdLst/>
              <a:ahLst/>
              <a:cxnLst/>
              <a:rect l="l" t="t" r="r" b="b"/>
              <a:pathLst>
                <a:path w="518" h="488" extrusionOk="0">
                  <a:moveTo>
                    <a:pt x="517" y="244"/>
                  </a:moveTo>
                  <a:cubicBezTo>
                    <a:pt x="517" y="366"/>
                    <a:pt x="396" y="487"/>
                    <a:pt x="244" y="487"/>
                  </a:cubicBezTo>
                  <a:cubicBezTo>
                    <a:pt x="122" y="487"/>
                    <a:pt x="0" y="366"/>
                    <a:pt x="0" y="244"/>
                  </a:cubicBezTo>
                  <a:cubicBezTo>
                    <a:pt x="0" y="123"/>
                    <a:pt x="122" y="1"/>
                    <a:pt x="244" y="1"/>
                  </a:cubicBezTo>
                  <a:cubicBezTo>
                    <a:pt x="396" y="1"/>
                    <a:pt x="517" y="123"/>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9" name="Google Shape;38389;p17"/>
            <p:cNvSpPr/>
            <p:nvPr/>
          </p:nvSpPr>
          <p:spPr>
            <a:xfrm>
              <a:off x="5302800" y="4061900"/>
              <a:ext cx="12175" cy="11425"/>
            </a:xfrm>
            <a:custGeom>
              <a:avLst/>
              <a:gdLst/>
              <a:ahLst/>
              <a:cxnLst/>
              <a:rect l="l" t="t" r="r" b="b"/>
              <a:pathLst>
                <a:path w="487" h="457" extrusionOk="0">
                  <a:moveTo>
                    <a:pt x="487" y="244"/>
                  </a:moveTo>
                  <a:cubicBezTo>
                    <a:pt x="487" y="365"/>
                    <a:pt x="396" y="456"/>
                    <a:pt x="244" y="456"/>
                  </a:cubicBezTo>
                  <a:cubicBezTo>
                    <a:pt x="122" y="456"/>
                    <a:pt x="0" y="365"/>
                    <a:pt x="0" y="244"/>
                  </a:cubicBezTo>
                  <a:cubicBezTo>
                    <a:pt x="0" y="92"/>
                    <a:pt x="122" y="0"/>
                    <a:pt x="244" y="0"/>
                  </a:cubicBezTo>
                  <a:cubicBezTo>
                    <a:pt x="396" y="0"/>
                    <a:pt x="487" y="9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0" name="Google Shape;38390;p17"/>
            <p:cNvSpPr/>
            <p:nvPr/>
          </p:nvSpPr>
          <p:spPr>
            <a:xfrm>
              <a:off x="5303550" y="3963125"/>
              <a:ext cx="11425" cy="10650"/>
            </a:xfrm>
            <a:custGeom>
              <a:avLst/>
              <a:gdLst/>
              <a:ahLst/>
              <a:cxnLst/>
              <a:rect l="l" t="t" r="r" b="b"/>
              <a:pathLst>
                <a:path w="457" h="426" extrusionOk="0">
                  <a:moveTo>
                    <a:pt x="457" y="213"/>
                  </a:moveTo>
                  <a:cubicBezTo>
                    <a:pt x="457" y="334"/>
                    <a:pt x="335" y="426"/>
                    <a:pt x="214" y="426"/>
                  </a:cubicBezTo>
                  <a:cubicBezTo>
                    <a:pt x="92" y="426"/>
                    <a:pt x="1" y="334"/>
                    <a:pt x="1" y="213"/>
                  </a:cubicBezTo>
                  <a:cubicBezTo>
                    <a:pt x="1" y="91"/>
                    <a:pt x="92" y="0"/>
                    <a:pt x="214" y="0"/>
                  </a:cubicBezTo>
                  <a:cubicBezTo>
                    <a:pt x="335" y="0"/>
                    <a:pt x="457" y="91"/>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1" name="Google Shape;38391;p17"/>
            <p:cNvSpPr/>
            <p:nvPr/>
          </p:nvSpPr>
          <p:spPr>
            <a:xfrm>
              <a:off x="5303550" y="3864325"/>
              <a:ext cx="10675" cy="10675"/>
            </a:xfrm>
            <a:custGeom>
              <a:avLst/>
              <a:gdLst/>
              <a:ahLst/>
              <a:cxnLst/>
              <a:rect l="l" t="t" r="r" b="b"/>
              <a:pathLst>
                <a:path w="427" h="427" extrusionOk="0">
                  <a:moveTo>
                    <a:pt x="426" y="213"/>
                  </a:moveTo>
                  <a:cubicBezTo>
                    <a:pt x="426" y="335"/>
                    <a:pt x="335" y="426"/>
                    <a:pt x="214" y="426"/>
                  </a:cubicBezTo>
                  <a:cubicBezTo>
                    <a:pt x="92" y="426"/>
                    <a:pt x="1" y="335"/>
                    <a:pt x="1" y="213"/>
                  </a:cubicBezTo>
                  <a:cubicBezTo>
                    <a:pt x="1" y="92"/>
                    <a:pt x="92" y="1"/>
                    <a:pt x="214" y="1"/>
                  </a:cubicBezTo>
                  <a:cubicBezTo>
                    <a:pt x="335" y="1"/>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2" name="Google Shape;38392;p17"/>
            <p:cNvSpPr/>
            <p:nvPr/>
          </p:nvSpPr>
          <p:spPr>
            <a:xfrm>
              <a:off x="5303550" y="3765550"/>
              <a:ext cx="10675" cy="9900"/>
            </a:xfrm>
            <a:custGeom>
              <a:avLst/>
              <a:gdLst/>
              <a:ahLst/>
              <a:cxnLst/>
              <a:rect l="l" t="t" r="r" b="b"/>
              <a:pathLst>
                <a:path w="427" h="396" extrusionOk="0">
                  <a:moveTo>
                    <a:pt x="426" y="183"/>
                  </a:moveTo>
                  <a:cubicBezTo>
                    <a:pt x="426" y="304"/>
                    <a:pt x="335" y="395"/>
                    <a:pt x="214" y="395"/>
                  </a:cubicBezTo>
                  <a:cubicBezTo>
                    <a:pt x="92" y="395"/>
                    <a:pt x="1" y="304"/>
                    <a:pt x="1" y="183"/>
                  </a:cubicBezTo>
                  <a:cubicBezTo>
                    <a:pt x="1" y="91"/>
                    <a:pt x="92" y="0"/>
                    <a:pt x="214" y="0"/>
                  </a:cubicBezTo>
                  <a:cubicBezTo>
                    <a:pt x="335" y="0"/>
                    <a:pt x="426" y="91"/>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3" name="Google Shape;38393;p17"/>
            <p:cNvSpPr/>
            <p:nvPr/>
          </p:nvSpPr>
          <p:spPr>
            <a:xfrm>
              <a:off x="5304325" y="3666750"/>
              <a:ext cx="9900" cy="9150"/>
            </a:xfrm>
            <a:custGeom>
              <a:avLst/>
              <a:gdLst/>
              <a:ahLst/>
              <a:cxnLst/>
              <a:rect l="l" t="t" r="r" b="b"/>
              <a:pathLst>
                <a:path w="396" h="366" extrusionOk="0">
                  <a:moveTo>
                    <a:pt x="395" y="183"/>
                  </a:moveTo>
                  <a:cubicBezTo>
                    <a:pt x="395" y="274"/>
                    <a:pt x="304" y="366"/>
                    <a:pt x="183" y="366"/>
                  </a:cubicBezTo>
                  <a:cubicBezTo>
                    <a:pt x="91" y="366"/>
                    <a:pt x="0" y="274"/>
                    <a:pt x="0" y="183"/>
                  </a:cubicBezTo>
                  <a:cubicBezTo>
                    <a:pt x="0" y="92"/>
                    <a:pt x="91" y="1"/>
                    <a:pt x="183" y="1"/>
                  </a:cubicBezTo>
                  <a:cubicBezTo>
                    <a:pt x="304" y="1"/>
                    <a:pt x="395" y="9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4" name="Google Shape;38394;p17"/>
            <p:cNvSpPr/>
            <p:nvPr/>
          </p:nvSpPr>
          <p:spPr>
            <a:xfrm>
              <a:off x="5304325" y="3567975"/>
              <a:ext cx="9125" cy="8375"/>
            </a:xfrm>
            <a:custGeom>
              <a:avLst/>
              <a:gdLst/>
              <a:ahLst/>
              <a:cxnLst/>
              <a:rect l="l" t="t" r="r" b="b"/>
              <a:pathLst>
                <a:path w="365" h="335" extrusionOk="0">
                  <a:moveTo>
                    <a:pt x="365" y="183"/>
                  </a:moveTo>
                  <a:cubicBezTo>
                    <a:pt x="365" y="274"/>
                    <a:pt x="304" y="335"/>
                    <a:pt x="183" y="335"/>
                  </a:cubicBezTo>
                  <a:cubicBezTo>
                    <a:pt x="91" y="335"/>
                    <a:pt x="0" y="274"/>
                    <a:pt x="0" y="183"/>
                  </a:cubicBezTo>
                  <a:cubicBezTo>
                    <a:pt x="0" y="61"/>
                    <a:pt x="91" y="0"/>
                    <a:pt x="183" y="0"/>
                  </a:cubicBezTo>
                  <a:cubicBezTo>
                    <a:pt x="304" y="0"/>
                    <a:pt x="365" y="61"/>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5" name="Google Shape;38395;p17"/>
            <p:cNvSpPr/>
            <p:nvPr/>
          </p:nvSpPr>
          <p:spPr>
            <a:xfrm>
              <a:off x="5304325" y="3469175"/>
              <a:ext cx="9125" cy="8400"/>
            </a:xfrm>
            <a:custGeom>
              <a:avLst/>
              <a:gdLst/>
              <a:ahLst/>
              <a:cxnLst/>
              <a:rect l="l" t="t" r="r" b="b"/>
              <a:pathLst>
                <a:path w="365" h="336" extrusionOk="0">
                  <a:moveTo>
                    <a:pt x="365" y="153"/>
                  </a:moveTo>
                  <a:cubicBezTo>
                    <a:pt x="365" y="244"/>
                    <a:pt x="274" y="335"/>
                    <a:pt x="183" y="335"/>
                  </a:cubicBezTo>
                  <a:cubicBezTo>
                    <a:pt x="91" y="335"/>
                    <a:pt x="0" y="244"/>
                    <a:pt x="0" y="153"/>
                  </a:cubicBezTo>
                  <a:cubicBezTo>
                    <a:pt x="0" y="62"/>
                    <a:pt x="91" y="1"/>
                    <a:pt x="183" y="1"/>
                  </a:cubicBezTo>
                  <a:cubicBezTo>
                    <a:pt x="274" y="1"/>
                    <a:pt x="365" y="62"/>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6" name="Google Shape;38396;p17"/>
            <p:cNvSpPr/>
            <p:nvPr/>
          </p:nvSpPr>
          <p:spPr>
            <a:xfrm>
              <a:off x="5305075" y="3370400"/>
              <a:ext cx="8375" cy="7625"/>
            </a:xfrm>
            <a:custGeom>
              <a:avLst/>
              <a:gdLst/>
              <a:ahLst/>
              <a:cxnLst/>
              <a:rect l="l" t="t" r="r" b="b"/>
              <a:pathLst>
                <a:path w="335" h="305" extrusionOk="0">
                  <a:moveTo>
                    <a:pt x="335" y="152"/>
                  </a:moveTo>
                  <a:cubicBezTo>
                    <a:pt x="335" y="244"/>
                    <a:pt x="244" y="304"/>
                    <a:pt x="153" y="304"/>
                  </a:cubicBezTo>
                  <a:cubicBezTo>
                    <a:pt x="61" y="304"/>
                    <a:pt x="1" y="244"/>
                    <a:pt x="1" y="152"/>
                  </a:cubicBezTo>
                  <a:cubicBezTo>
                    <a:pt x="1" y="61"/>
                    <a:pt x="61" y="1"/>
                    <a:pt x="153" y="1"/>
                  </a:cubicBezTo>
                  <a:cubicBezTo>
                    <a:pt x="244" y="1"/>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7" name="Google Shape;38397;p17"/>
            <p:cNvSpPr/>
            <p:nvPr/>
          </p:nvSpPr>
          <p:spPr>
            <a:xfrm>
              <a:off x="5305075" y="3271625"/>
              <a:ext cx="7625" cy="6850"/>
            </a:xfrm>
            <a:custGeom>
              <a:avLst/>
              <a:gdLst/>
              <a:ahLst/>
              <a:cxnLst/>
              <a:rect l="l" t="t" r="r" b="b"/>
              <a:pathLst>
                <a:path w="305" h="274" extrusionOk="0">
                  <a:moveTo>
                    <a:pt x="305" y="122"/>
                  </a:moveTo>
                  <a:cubicBezTo>
                    <a:pt x="305" y="213"/>
                    <a:pt x="244" y="274"/>
                    <a:pt x="153" y="274"/>
                  </a:cubicBezTo>
                  <a:cubicBezTo>
                    <a:pt x="61" y="274"/>
                    <a:pt x="1" y="213"/>
                    <a:pt x="1" y="122"/>
                  </a:cubicBezTo>
                  <a:cubicBezTo>
                    <a:pt x="1" y="61"/>
                    <a:pt x="61" y="0"/>
                    <a:pt x="153" y="0"/>
                  </a:cubicBezTo>
                  <a:cubicBezTo>
                    <a:pt x="244" y="0"/>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8" name="Google Shape;38398;p17"/>
            <p:cNvSpPr/>
            <p:nvPr/>
          </p:nvSpPr>
          <p:spPr>
            <a:xfrm>
              <a:off x="5305075" y="3172075"/>
              <a:ext cx="7625" cy="7625"/>
            </a:xfrm>
            <a:custGeom>
              <a:avLst/>
              <a:gdLst/>
              <a:ahLst/>
              <a:cxnLst/>
              <a:rect l="l" t="t" r="r" b="b"/>
              <a:pathLst>
                <a:path w="305" h="305" extrusionOk="0">
                  <a:moveTo>
                    <a:pt x="305" y="152"/>
                  </a:moveTo>
                  <a:cubicBezTo>
                    <a:pt x="305" y="243"/>
                    <a:pt x="244" y="304"/>
                    <a:pt x="153" y="304"/>
                  </a:cubicBezTo>
                  <a:cubicBezTo>
                    <a:pt x="61" y="304"/>
                    <a:pt x="1" y="243"/>
                    <a:pt x="1" y="152"/>
                  </a:cubicBezTo>
                  <a:cubicBezTo>
                    <a:pt x="1" y="61"/>
                    <a:pt x="61" y="0"/>
                    <a:pt x="153" y="0"/>
                  </a:cubicBezTo>
                  <a:cubicBezTo>
                    <a:pt x="244"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9" name="Google Shape;38399;p17"/>
            <p:cNvSpPr/>
            <p:nvPr/>
          </p:nvSpPr>
          <p:spPr>
            <a:xfrm>
              <a:off x="5305825" y="3073275"/>
              <a:ext cx="6875" cy="6875"/>
            </a:xfrm>
            <a:custGeom>
              <a:avLst/>
              <a:gdLst/>
              <a:ahLst/>
              <a:cxnLst/>
              <a:rect l="l" t="t" r="r" b="b"/>
              <a:pathLst>
                <a:path w="275" h="275" extrusionOk="0">
                  <a:moveTo>
                    <a:pt x="275" y="153"/>
                  </a:moveTo>
                  <a:cubicBezTo>
                    <a:pt x="275" y="214"/>
                    <a:pt x="214" y="274"/>
                    <a:pt x="123" y="274"/>
                  </a:cubicBezTo>
                  <a:cubicBezTo>
                    <a:pt x="62" y="274"/>
                    <a:pt x="1" y="214"/>
                    <a:pt x="1" y="153"/>
                  </a:cubicBezTo>
                  <a:cubicBezTo>
                    <a:pt x="1" y="62"/>
                    <a:pt x="62" y="1"/>
                    <a:pt x="123" y="1"/>
                  </a:cubicBezTo>
                  <a:cubicBezTo>
                    <a:pt x="214" y="1"/>
                    <a:pt x="275" y="62"/>
                    <a:pt x="27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0" name="Google Shape;38400;p17"/>
            <p:cNvSpPr/>
            <p:nvPr/>
          </p:nvSpPr>
          <p:spPr>
            <a:xfrm>
              <a:off x="5305825" y="2974500"/>
              <a:ext cx="6125" cy="6100"/>
            </a:xfrm>
            <a:custGeom>
              <a:avLst/>
              <a:gdLst/>
              <a:ahLst/>
              <a:cxnLst/>
              <a:rect l="l" t="t" r="r" b="b"/>
              <a:pathLst>
                <a:path w="245" h="244" extrusionOk="0">
                  <a:moveTo>
                    <a:pt x="244" y="122"/>
                  </a:moveTo>
                  <a:cubicBezTo>
                    <a:pt x="244" y="183"/>
                    <a:pt x="214" y="244"/>
                    <a:pt x="123" y="244"/>
                  </a:cubicBezTo>
                  <a:cubicBezTo>
                    <a:pt x="62" y="244"/>
                    <a:pt x="1" y="183"/>
                    <a:pt x="1" y="122"/>
                  </a:cubicBezTo>
                  <a:cubicBezTo>
                    <a:pt x="1" y="61"/>
                    <a:pt x="62" y="0"/>
                    <a:pt x="123" y="0"/>
                  </a:cubicBezTo>
                  <a:cubicBezTo>
                    <a:pt x="214"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1" name="Google Shape;38401;p17"/>
            <p:cNvSpPr/>
            <p:nvPr/>
          </p:nvSpPr>
          <p:spPr>
            <a:xfrm>
              <a:off x="5305825" y="2875700"/>
              <a:ext cx="6125" cy="5350"/>
            </a:xfrm>
            <a:custGeom>
              <a:avLst/>
              <a:gdLst/>
              <a:ahLst/>
              <a:cxnLst/>
              <a:rect l="l" t="t" r="r" b="b"/>
              <a:pathLst>
                <a:path w="245" h="214" extrusionOk="0">
                  <a:moveTo>
                    <a:pt x="244" y="123"/>
                  </a:moveTo>
                  <a:cubicBezTo>
                    <a:pt x="244" y="183"/>
                    <a:pt x="183" y="214"/>
                    <a:pt x="123" y="214"/>
                  </a:cubicBezTo>
                  <a:cubicBezTo>
                    <a:pt x="62" y="214"/>
                    <a:pt x="1" y="183"/>
                    <a:pt x="1" y="123"/>
                  </a:cubicBezTo>
                  <a:cubicBezTo>
                    <a:pt x="1" y="62"/>
                    <a:pt x="62" y="1"/>
                    <a:pt x="123" y="1"/>
                  </a:cubicBezTo>
                  <a:cubicBezTo>
                    <a:pt x="183" y="1"/>
                    <a:pt x="244" y="62"/>
                    <a:pt x="24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2" name="Google Shape;38402;p17"/>
            <p:cNvSpPr/>
            <p:nvPr/>
          </p:nvSpPr>
          <p:spPr>
            <a:xfrm>
              <a:off x="5305825" y="2776925"/>
              <a:ext cx="6125" cy="5350"/>
            </a:xfrm>
            <a:custGeom>
              <a:avLst/>
              <a:gdLst/>
              <a:ahLst/>
              <a:cxnLst/>
              <a:rect l="l" t="t" r="r" b="b"/>
              <a:pathLst>
                <a:path w="245" h="214" extrusionOk="0">
                  <a:moveTo>
                    <a:pt x="244" y="92"/>
                  </a:moveTo>
                  <a:cubicBezTo>
                    <a:pt x="244" y="153"/>
                    <a:pt x="183" y="213"/>
                    <a:pt x="123" y="213"/>
                  </a:cubicBezTo>
                  <a:cubicBezTo>
                    <a:pt x="62" y="213"/>
                    <a:pt x="1" y="153"/>
                    <a:pt x="1" y="92"/>
                  </a:cubicBezTo>
                  <a:cubicBezTo>
                    <a:pt x="1" y="31"/>
                    <a:pt x="62" y="1"/>
                    <a:pt x="123" y="1"/>
                  </a:cubicBezTo>
                  <a:cubicBezTo>
                    <a:pt x="183" y="1"/>
                    <a:pt x="244" y="31"/>
                    <a:pt x="24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3" name="Google Shape;38403;p17"/>
            <p:cNvSpPr/>
            <p:nvPr/>
          </p:nvSpPr>
          <p:spPr>
            <a:xfrm>
              <a:off x="5306600" y="2678150"/>
              <a:ext cx="5350" cy="4575"/>
            </a:xfrm>
            <a:custGeom>
              <a:avLst/>
              <a:gdLst/>
              <a:ahLst/>
              <a:cxnLst/>
              <a:rect l="l" t="t" r="r" b="b"/>
              <a:pathLst>
                <a:path w="214" h="183" extrusionOk="0">
                  <a:moveTo>
                    <a:pt x="213" y="91"/>
                  </a:moveTo>
                  <a:cubicBezTo>
                    <a:pt x="213" y="152"/>
                    <a:pt x="152" y="183"/>
                    <a:pt x="92" y="183"/>
                  </a:cubicBezTo>
                  <a:cubicBezTo>
                    <a:pt x="31" y="183"/>
                    <a:pt x="0" y="152"/>
                    <a:pt x="0" y="91"/>
                  </a:cubicBezTo>
                  <a:cubicBezTo>
                    <a:pt x="0" y="31"/>
                    <a:pt x="31" y="0"/>
                    <a:pt x="92" y="0"/>
                  </a:cubicBezTo>
                  <a:cubicBezTo>
                    <a:pt x="152" y="0"/>
                    <a:pt x="213" y="3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4" name="Google Shape;38404;p17"/>
            <p:cNvSpPr/>
            <p:nvPr/>
          </p:nvSpPr>
          <p:spPr>
            <a:xfrm>
              <a:off x="5306600" y="2579350"/>
              <a:ext cx="4575" cy="3825"/>
            </a:xfrm>
            <a:custGeom>
              <a:avLst/>
              <a:gdLst/>
              <a:ahLst/>
              <a:cxnLst/>
              <a:rect l="l" t="t" r="r" b="b"/>
              <a:pathLst>
                <a:path w="183" h="153" extrusionOk="0">
                  <a:moveTo>
                    <a:pt x="183" y="92"/>
                  </a:moveTo>
                  <a:cubicBezTo>
                    <a:pt x="183" y="122"/>
                    <a:pt x="152" y="153"/>
                    <a:pt x="92" y="153"/>
                  </a:cubicBezTo>
                  <a:cubicBezTo>
                    <a:pt x="31" y="153"/>
                    <a:pt x="0" y="122"/>
                    <a:pt x="0" y="92"/>
                  </a:cubicBezTo>
                  <a:cubicBezTo>
                    <a:pt x="0" y="31"/>
                    <a:pt x="31" y="1"/>
                    <a:pt x="92" y="1"/>
                  </a:cubicBezTo>
                  <a:cubicBezTo>
                    <a:pt x="15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5" name="Google Shape;38405;p17"/>
            <p:cNvSpPr/>
            <p:nvPr/>
          </p:nvSpPr>
          <p:spPr>
            <a:xfrm>
              <a:off x="5306600" y="2480575"/>
              <a:ext cx="4575" cy="3825"/>
            </a:xfrm>
            <a:custGeom>
              <a:avLst/>
              <a:gdLst/>
              <a:ahLst/>
              <a:cxnLst/>
              <a:rect l="l" t="t" r="r" b="b"/>
              <a:pathLst>
                <a:path w="183" h="153" extrusionOk="0">
                  <a:moveTo>
                    <a:pt x="183" y="61"/>
                  </a:moveTo>
                  <a:cubicBezTo>
                    <a:pt x="183" y="122"/>
                    <a:pt x="152" y="152"/>
                    <a:pt x="92" y="152"/>
                  </a:cubicBezTo>
                  <a:cubicBezTo>
                    <a:pt x="61" y="152"/>
                    <a:pt x="0" y="122"/>
                    <a:pt x="0" y="61"/>
                  </a:cubicBezTo>
                  <a:cubicBezTo>
                    <a:pt x="0" y="31"/>
                    <a:pt x="61" y="0"/>
                    <a:pt x="92" y="0"/>
                  </a:cubicBezTo>
                  <a:cubicBezTo>
                    <a:pt x="152" y="0"/>
                    <a:pt x="183" y="31"/>
                    <a:pt x="18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6" name="Google Shape;38406;p17"/>
            <p:cNvSpPr/>
            <p:nvPr/>
          </p:nvSpPr>
          <p:spPr>
            <a:xfrm>
              <a:off x="5306600" y="2381025"/>
              <a:ext cx="4575" cy="3825"/>
            </a:xfrm>
            <a:custGeom>
              <a:avLst/>
              <a:gdLst/>
              <a:ahLst/>
              <a:cxnLst/>
              <a:rect l="l" t="t" r="r" b="b"/>
              <a:pathLst>
                <a:path w="183" h="153" extrusionOk="0">
                  <a:moveTo>
                    <a:pt x="183" y="92"/>
                  </a:moveTo>
                  <a:cubicBezTo>
                    <a:pt x="183" y="122"/>
                    <a:pt x="152" y="152"/>
                    <a:pt x="92" y="152"/>
                  </a:cubicBezTo>
                  <a:cubicBezTo>
                    <a:pt x="61" y="152"/>
                    <a:pt x="0" y="122"/>
                    <a:pt x="0" y="92"/>
                  </a:cubicBezTo>
                  <a:cubicBezTo>
                    <a:pt x="0" y="31"/>
                    <a:pt x="61" y="0"/>
                    <a:pt x="92" y="0"/>
                  </a:cubicBezTo>
                  <a:cubicBezTo>
                    <a:pt x="152"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7" name="Google Shape;38407;p17"/>
            <p:cNvSpPr/>
            <p:nvPr/>
          </p:nvSpPr>
          <p:spPr>
            <a:xfrm>
              <a:off x="5307350" y="2282250"/>
              <a:ext cx="3075" cy="3825"/>
            </a:xfrm>
            <a:custGeom>
              <a:avLst/>
              <a:gdLst/>
              <a:ahLst/>
              <a:cxnLst/>
              <a:rect l="l" t="t" r="r" b="b"/>
              <a:pathLst>
                <a:path w="123" h="153" extrusionOk="0">
                  <a:moveTo>
                    <a:pt x="122" y="61"/>
                  </a:moveTo>
                  <a:cubicBezTo>
                    <a:pt x="122" y="122"/>
                    <a:pt x="92" y="152"/>
                    <a:pt x="62" y="152"/>
                  </a:cubicBezTo>
                  <a:cubicBezTo>
                    <a:pt x="31" y="152"/>
                    <a:pt x="1" y="122"/>
                    <a:pt x="1" y="61"/>
                  </a:cubicBezTo>
                  <a:cubicBezTo>
                    <a:pt x="1" y="30"/>
                    <a:pt x="31" y="0"/>
                    <a:pt x="62" y="0"/>
                  </a:cubicBezTo>
                  <a:cubicBezTo>
                    <a:pt x="92" y="0"/>
                    <a:pt x="122" y="30"/>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8" name="Google Shape;38408;p17"/>
            <p:cNvSpPr/>
            <p:nvPr/>
          </p:nvSpPr>
          <p:spPr>
            <a:xfrm>
              <a:off x="5402350" y="5245800"/>
              <a:ext cx="23575" cy="22075"/>
            </a:xfrm>
            <a:custGeom>
              <a:avLst/>
              <a:gdLst/>
              <a:ahLst/>
              <a:cxnLst/>
              <a:rect l="l" t="t" r="r" b="b"/>
              <a:pathLst>
                <a:path w="943" h="883" extrusionOk="0">
                  <a:moveTo>
                    <a:pt x="942" y="426"/>
                  </a:moveTo>
                  <a:cubicBezTo>
                    <a:pt x="942" y="670"/>
                    <a:pt x="730" y="882"/>
                    <a:pt x="456" y="882"/>
                  </a:cubicBezTo>
                  <a:cubicBezTo>
                    <a:pt x="213" y="882"/>
                    <a:pt x="0" y="670"/>
                    <a:pt x="0" y="426"/>
                  </a:cubicBezTo>
                  <a:cubicBezTo>
                    <a:pt x="0" y="183"/>
                    <a:pt x="213" y="1"/>
                    <a:pt x="456" y="1"/>
                  </a:cubicBezTo>
                  <a:cubicBezTo>
                    <a:pt x="730" y="1"/>
                    <a:pt x="942" y="183"/>
                    <a:pt x="94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9" name="Google Shape;38409;p17"/>
            <p:cNvSpPr/>
            <p:nvPr/>
          </p:nvSpPr>
          <p:spPr>
            <a:xfrm>
              <a:off x="5402350" y="5147025"/>
              <a:ext cx="23575" cy="21300"/>
            </a:xfrm>
            <a:custGeom>
              <a:avLst/>
              <a:gdLst/>
              <a:ahLst/>
              <a:cxnLst/>
              <a:rect l="l" t="t" r="r" b="b"/>
              <a:pathLst>
                <a:path w="943" h="852" extrusionOk="0">
                  <a:moveTo>
                    <a:pt x="942" y="426"/>
                  </a:moveTo>
                  <a:cubicBezTo>
                    <a:pt x="942" y="669"/>
                    <a:pt x="730" y="851"/>
                    <a:pt x="456" y="851"/>
                  </a:cubicBezTo>
                  <a:cubicBezTo>
                    <a:pt x="213" y="851"/>
                    <a:pt x="0" y="669"/>
                    <a:pt x="0" y="426"/>
                  </a:cubicBezTo>
                  <a:cubicBezTo>
                    <a:pt x="0" y="183"/>
                    <a:pt x="213" y="0"/>
                    <a:pt x="456" y="0"/>
                  </a:cubicBezTo>
                  <a:cubicBezTo>
                    <a:pt x="730" y="0"/>
                    <a:pt x="942" y="183"/>
                    <a:pt x="94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0" name="Google Shape;38410;p17"/>
            <p:cNvSpPr/>
            <p:nvPr/>
          </p:nvSpPr>
          <p:spPr>
            <a:xfrm>
              <a:off x="5403100" y="5048225"/>
              <a:ext cx="22075" cy="21325"/>
            </a:xfrm>
            <a:custGeom>
              <a:avLst/>
              <a:gdLst/>
              <a:ahLst/>
              <a:cxnLst/>
              <a:rect l="l" t="t" r="r" b="b"/>
              <a:pathLst>
                <a:path w="883" h="853" extrusionOk="0">
                  <a:moveTo>
                    <a:pt x="882" y="426"/>
                  </a:moveTo>
                  <a:cubicBezTo>
                    <a:pt x="882" y="639"/>
                    <a:pt x="700" y="852"/>
                    <a:pt x="426" y="852"/>
                  </a:cubicBezTo>
                  <a:cubicBezTo>
                    <a:pt x="183" y="852"/>
                    <a:pt x="1" y="639"/>
                    <a:pt x="1" y="426"/>
                  </a:cubicBezTo>
                  <a:cubicBezTo>
                    <a:pt x="1" y="183"/>
                    <a:pt x="183" y="1"/>
                    <a:pt x="426" y="1"/>
                  </a:cubicBezTo>
                  <a:cubicBezTo>
                    <a:pt x="700" y="1"/>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1" name="Google Shape;38411;p17"/>
            <p:cNvSpPr/>
            <p:nvPr/>
          </p:nvSpPr>
          <p:spPr>
            <a:xfrm>
              <a:off x="5403100" y="4948700"/>
              <a:ext cx="22075" cy="21300"/>
            </a:xfrm>
            <a:custGeom>
              <a:avLst/>
              <a:gdLst/>
              <a:ahLst/>
              <a:cxnLst/>
              <a:rect l="l" t="t" r="r" b="b"/>
              <a:pathLst>
                <a:path w="883" h="852" extrusionOk="0">
                  <a:moveTo>
                    <a:pt x="882" y="426"/>
                  </a:moveTo>
                  <a:cubicBezTo>
                    <a:pt x="882" y="669"/>
                    <a:pt x="700" y="851"/>
                    <a:pt x="426" y="851"/>
                  </a:cubicBezTo>
                  <a:cubicBezTo>
                    <a:pt x="183" y="851"/>
                    <a:pt x="1" y="669"/>
                    <a:pt x="1" y="426"/>
                  </a:cubicBezTo>
                  <a:cubicBezTo>
                    <a:pt x="1" y="213"/>
                    <a:pt x="183" y="0"/>
                    <a:pt x="426" y="0"/>
                  </a:cubicBezTo>
                  <a:cubicBezTo>
                    <a:pt x="700" y="0"/>
                    <a:pt x="882" y="21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2" name="Google Shape;38412;p17"/>
            <p:cNvSpPr/>
            <p:nvPr/>
          </p:nvSpPr>
          <p:spPr>
            <a:xfrm>
              <a:off x="5403850" y="4850675"/>
              <a:ext cx="20550" cy="19775"/>
            </a:xfrm>
            <a:custGeom>
              <a:avLst/>
              <a:gdLst/>
              <a:ahLst/>
              <a:cxnLst/>
              <a:rect l="l" t="t" r="r" b="b"/>
              <a:pathLst>
                <a:path w="822" h="791" extrusionOk="0">
                  <a:moveTo>
                    <a:pt x="822" y="395"/>
                  </a:moveTo>
                  <a:cubicBezTo>
                    <a:pt x="822" y="608"/>
                    <a:pt x="639" y="790"/>
                    <a:pt x="396" y="790"/>
                  </a:cubicBezTo>
                  <a:cubicBezTo>
                    <a:pt x="183" y="790"/>
                    <a:pt x="1" y="608"/>
                    <a:pt x="1" y="395"/>
                  </a:cubicBezTo>
                  <a:cubicBezTo>
                    <a:pt x="1" y="182"/>
                    <a:pt x="183" y="0"/>
                    <a:pt x="396" y="0"/>
                  </a:cubicBezTo>
                  <a:cubicBezTo>
                    <a:pt x="639" y="0"/>
                    <a:pt x="822" y="182"/>
                    <a:pt x="82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3" name="Google Shape;38413;p17"/>
            <p:cNvSpPr/>
            <p:nvPr/>
          </p:nvSpPr>
          <p:spPr>
            <a:xfrm>
              <a:off x="5403850" y="4751875"/>
              <a:ext cx="20550" cy="19025"/>
            </a:xfrm>
            <a:custGeom>
              <a:avLst/>
              <a:gdLst/>
              <a:ahLst/>
              <a:cxnLst/>
              <a:rect l="l" t="t" r="r" b="b"/>
              <a:pathLst>
                <a:path w="822" h="761" extrusionOk="0">
                  <a:moveTo>
                    <a:pt x="822" y="365"/>
                  </a:moveTo>
                  <a:cubicBezTo>
                    <a:pt x="822" y="578"/>
                    <a:pt x="639" y="761"/>
                    <a:pt x="396" y="761"/>
                  </a:cubicBezTo>
                  <a:cubicBezTo>
                    <a:pt x="183" y="761"/>
                    <a:pt x="1" y="578"/>
                    <a:pt x="1" y="365"/>
                  </a:cubicBezTo>
                  <a:cubicBezTo>
                    <a:pt x="1" y="183"/>
                    <a:pt x="183" y="1"/>
                    <a:pt x="396" y="1"/>
                  </a:cubicBezTo>
                  <a:cubicBezTo>
                    <a:pt x="639" y="1"/>
                    <a:pt x="822" y="183"/>
                    <a:pt x="822"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4" name="Google Shape;38414;p17"/>
            <p:cNvSpPr/>
            <p:nvPr/>
          </p:nvSpPr>
          <p:spPr>
            <a:xfrm>
              <a:off x="5404625" y="4653100"/>
              <a:ext cx="19025" cy="18250"/>
            </a:xfrm>
            <a:custGeom>
              <a:avLst/>
              <a:gdLst/>
              <a:ahLst/>
              <a:cxnLst/>
              <a:rect l="l" t="t" r="r" b="b"/>
              <a:pathLst>
                <a:path w="761" h="730" extrusionOk="0">
                  <a:moveTo>
                    <a:pt x="760" y="365"/>
                  </a:moveTo>
                  <a:cubicBezTo>
                    <a:pt x="760" y="578"/>
                    <a:pt x="578" y="730"/>
                    <a:pt x="365" y="730"/>
                  </a:cubicBezTo>
                  <a:cubicBezTo>
                    <a:pt x="152" y="730"/>
                    <a:pt x="0" y="578"/>
                    <a:pt x="0" y="365"/>
                  </a:cubicBezTo>
                  <a:cubicBezTo>
                    <a:pt x="0" y="152"/>
                    <a:pt x="152" y="0"/>
                    <a:pt x="365" y="0"/>
                  </a:cubicBezTo>
                  <a:cubicBezTo>
                    <a:pt x="578" y="0"/>
                    <a:pt x="760" y="15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5" name="Google Shape;38415;p17"/>
            <p:cNvSpPr/>
            <p:nvPr/>
          </p:nvSpPr>
          <p:spPr>
            <a:xfrm>
              <a:off x="5405375" y="4554300"/>
              <a:ext cx="17500" cy="17500"/>
            </a:xfrm>
            <a:custGeom>
              <a:avLst/>
              <a:gdLst/>
              <a:ahLst/>
              <a:cxnLst/>
              <a:rect l="l" t="t" r="r" b="b"/>
              <a:pathLst>
                <a:path w="700" h="700" extrusionOk="0">
                  <a:moveTo>
                    <a:pt x="700" y="366"/>
                  </a:moveTo>
                  <a:cubicBezTo>
                    <a:pt x="700" y="548"/>
                    <a:pt x="548" y="700"/>
                    <a:pt x="335" y="700"/>
                  </a:cubicBezTo>
                  <a:cubicBezTo>
                    <a:pt x="153" y="700"/>
                    <a:pt x="1" y="548"/>
                    <a:pt x="1" y="366"/>
                  </a:cubicBezTo>
                  <a:cubicBezTo>
                    <a:pt x="1" y="153"/>
                    <a:pt x="153" y="1"/>
                    <a:pt x="335" y="1"/>
                  </a:cubicBezTo>
                  <a:cubicBezTo>
                    <a:pt x="548" y="1"/>
                    <a:pt x="700" y="153"/>
                    <a:pt x="70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6" name="Google Shape;38416;p17"/>
            <p:cNvSpPr/>
            <p:nvPr/>
          </p:nvSpPr>
          <p:spPr>
            <a:xfrm>
              <a:off x="5405375" y="4455525"/>
              <a:ext cx="17500" cy="16750"/>
            </a:xfrm>
            <a:custGeom>
              <a:avLst/>
              <a:gdLst/>
              <a:ahLst/>
              <a:cxnLst/>
              <a:rect l="l" t="t" r="r" b="b"/>
              <a:pathLst>
                <a:path w="700" h="670" extrusionOk="0">
                  <a:moveTo>
                    <a:pt x="700" y="335"/>
                  </a:moveTo>
                  <a:cubicBezTo>
                    <a:pt x="700" y="517"/>
                    <a:pt x="548" y="669"/>
                    <a:pt x="335" y="669"/>
                  </a:cubicBezTo>
                  <a:cubicBezTo>
                    <a:pt x="153" y="669"/>
                    <a:pt x="1" y="517"/>
                    <a:pt x="1" y="335"/>
                  </a:cubicBezTo>
                  <a:cubicBezTo>
                    <a:pt x="1" y="152"/>
                    <a:pt x="153" y="0"/>
                    <a:pt x="335" y="0"/>
                  </a:cubicBezTo>
                  <a:cubicBezTo>
                    <a:pt x="548" y="0"/>
                    <a:pt x="700" y="152"/>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7" name="Google Shape;38417;p17"/>
            <p:cNvSpPr/>
            <p:nvPr/>
          </p:nvSpPr>
          <p:spPr>
            <a:xfrm>
              <a:off x="5406150" y="4357500"/>
              <a:ext cx="15975" cy="15225"/>
            </a:xfrm>
            <a:custGeom>
              <a:avLst/>
              <a:gdLst/>
              <a:ahLst/>
              <a:cxnLst/>
              <a:rect l="l" t="t" r="r" b="b"/>
              <a:pathLst>
                <a:path w="639" h="609" extrusionOk="0">
                  <a:moveTo>
                    <a:pt x="638" y="304"/>
                  </a:moveTo>
                  <a:cubicBezTo>
                    <a:pt x="638" y="456"/>
                    <a:pt x="487" y="608"/>
                    <a:pt x="304" y="608"/>
                  </a:cubicBezTo>
                  <a:cubicBezTo>
                    <a:pt x="152" y="608"/>
                    <a:pt x="0" y="456"/>
                    <a:pt x="0" y="304"/>
                  </a:cubicBezTo>
                  <a:cubicBezTo>
                    <a:pt x="0" y="122"/>
                    <a:pt x="152" y="0"/>
                    <a:pt x="304" y="0"/>
                  </a:cubicBezTo>
                  <a:cubicBezTo>
                    <a:pt x="487" y="0"/>
                    <a:pt x="638" y="122"/>
                    <a:pt x="63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8" name="Google Shape;38418;p17"/>
            <p:cNvSpPr/>
            <p:nvPr/>
          </p:nvSpPr>
          <p:spPr>
            <a:xfrm>
              <a:off x="5406150" y="4258700"/>
              <a:ext cx="15975" cy="14475"/>
            </a:xfrm>
            <a:custGeom>
              <a:avLst/>
              <a:gdLst/>
              <a:ahLst/>
              <a:cxnLst/>
              <a:rect l="l" t="t" r="r" b="b"/>
              <a:pathLst>
                <a:path w="639" h="579" extrusionOk="0">
                  <a:moveTo>
                    <a:pt x="638" y="275"/>
                  </a:moveTo>
                  <a:cubicBezTo>
                    <a:pt x="638" y="457"/>
                    <a:pt x="487" y="578"/>
                    <a:pt x="304" y="578"/>
                  </a:cubicBezTo>
                  <a:cubicBezTo>
                    <a:pt x="152" y="578"/>
                    <a:pt x="0" y="457"/>
                    <a:pt x="0" y="275"/>
                  </a:cubicBezTo>
                  <a:cubicBezTo>
                    <a:pt x="0" y="123"/>
                    <a:pt x="152" y="1"/>
                    <a:pt x="304" y="1"/>
                  </a:cubicBezTo>
                  <a:cubicBezTo>
                    <a:pt x="487" y="1"/>
                    <a:pt x="638" y="123"/>
                    <a:pt x="638"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9" name="Google Shape;38419;p17"/>
            <p:cNvSpPr/>
            <p:nvPr/>
          </p:nvSpPr>
          <p:spPr>
            <a:xfrm>
              <a:off x="5406900" y="4159925"/>
              <a:ext cx="14475" cy="13700"/>
            </a:xfrm>
            <a:custGeom>
              <a:avLst/>
              <a:gdLst/>
              <a:ahLst/>
              <a:cxnLst/>
              <a:rect l="l" t="t" r="r" b="b"/>
              <a:pathLst>
                <a:path w="579" h="548" extrusionOk="0">
                  <a:moveTo>
                    <a:pt x="578" y="274"/>
                  </a:moveTo>
                  <a:cubicBezTo>
                    <a:pt x="578" y="426"/>
                    <a:pt x="457" y="548"/>
                    <a:pt x="274" y="548"/>
                  </a:cubicBezTo>
                  <a:cubicBezTo>
                    <a:pt x="122" y="548"/>
                    <a:pt x="1" y="426"/>
                    <a:pt x="1" y="274"/>
                  </a:cubicBezTo>
                  <a:cubicBezTo>
                    <a:pt x="1" y="122"/>
                    <a:pt x="122" y="1"/>
                    <a:pt x="274" y="1"/>
                  </a:cubicBezTo>
                  <a:cubicBezTo>
                    <a:pt x="457"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0" name="Google Shape;38420;p17"/>
            <p:cNvSpPr/>
            <p:nvPr/>
          </p:nvSpPr>
          <p:spPr>
            <a:xfrm>
              <a:off x="5406900" y="4061150"/>
              <a:ext cx="14475" cy="13700"/>
            </a:xfrm>
            <a:custGeom>
              <a:avLst/>
              <a:gdLst/>
              <a:ahLst/>
              <a:cxnLst/>
              <a:rect l="l" t="t" r="r" b="b"/>
              <a:pathLst>
                <a:path w="579" h="548" extrusionOk="0">
                  <a:moveTo>
                    <a:pt x="578" y="274"/>
                  </a:moveTo>
                  <a:cubicBezTo>
                    <a:pt x="578" y="426"/>
                    <a:pt x="457" y="547"/>
                    <a:pt x="274" y="547"/>
                  </a:cubicBezTo>
                  <a:cubicBezTo>
                    <a:pt x="122" y="547"/>
                    <a:pt x="1" y="426"/>
                    <a:pt x="1" y="274"/>
                  </a:cubicBezTo>
                  <a:cubicBezTo>
                    <a:pt x="1" y="122"/>
                    <a:pt x="122" y="0"/>
                    <a:pt x="274"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1" name="Google Shape;38421;p17"/>
            <p:cNvSpPr/>
            <p:nvPr/>
          </p:nvSpPr>
          <p:spPr>
            <a:xfrm>
              <a:off x="5407650" y="3962350"/>
              <a:ext cx="12950" cy="12950"/>
            </a:xfrm>
            <a:custGeom>
              <a:avLst/>
              <a:gdLst/>
              <a:ahLst/>
              <a:cxnLst/>
              <a:rect l="l" t="t" r="r" b="b"/>
              <a:pathLst>
                <a:path w="518" h="518" extrusionOk="0">
                  <a:moveTo>
                    <a:pt x="518" y="244"/>
                  </a:moveTo>
                  <a:cubicBezTo>
                    <a:pt x="518" y="396"/>
                    <a:pt x="396" y="517"/>
                    <a:pt x="244" y="517"/>
                  </a:cubicBezTo>
                  <a:cubicBezTo>
                    <a:pt x="123" y="517"/>
                    <a:pt x="1" y="396"/>
                    <a:pt x="1" y="244"/>
                  </a:cubicBezTo>
                  <a:cubicBezTo>
                    <a:pt x="1" y="122"/>
                    <a:pt x="123" y="1"/>
                    <a:pt x="244" y="1"/>
                  </a:cubicBezTo>
                  <a:cubicBezTo>
                    <a:pt x="396" y="1"/>
                    <a:pt x="518" y="122"/>
                    <a:pt x="51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2" name="Google Shape;38422;p17"/>
            <p:cNvSpPr/>
            <p:nvPr/>
          </p:nvSpPr>
          <p:spPr>
            <a:xfrm>
              <a:off x="5407650" y="3863575"/>
              <a:ext cx="12950" cy="12175"/>
            </a:xfrm>
            <a:custGeom>
              <a:avLst/>
              <a:gdLst/>
              <a:ahLst/>
              <a:cxnLst/>
              <a:rect l="l" t="t" r="r" b="b"/>
              <a:pathLst>
                <a:path w="518" h="487" extrusionOk="0">
                  <a:moveTo>
                    <a:pt x="518" y="243"/>
                  </a:moveTo>
                  <a:cubicBezTo>
                    <a:pt x="518" y="365"/>
                    <a:pt x="396" y="487"/>
                    <a:pt x="244" y="487"/>
                  </a:cubicBezTo>
                  <a:cubicBezTo>
                    <a:pt x="123" y="487"/>
                    <a:pt x="1" y="365"/>
                    <a:pt x="1" y="243"/>
                  </a:cubicBezTo>
                  <a:cubicBezTo>
                    <a:pt x="1" y="91"/>
                    <a:pt x="123" y="0"/>
                    <a:pt x="244" y="0"/>
                  </a:cubicBezTo>
                  <a:cubicBezTo>
                    <a:pt x="396" y="0"/>
                    <a:pt x="518" y="91"/>
                    <a:pt x="518"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3" name="Google Shape;38423;p17"/>
            <p:cNvSpPr/>
            <p:nvPr/>
          </p:nvSpPr>
          <p:spPr>
            <a:xfrm>
              <a:off x="5407650" y="3764775"/>
              <a:ext cx="12950" cy="11425"/>
            </a:xfrm>
            <a:custGeom>
              <a:avLst/>
              <a:gdLst/>
              <a:ahLst/>
              <a:cxnLst/>
              <a:rect l="l" t="t" r="r" b="b"/>
              <a:pathLst>
                <a:path w="518" h="457" extrusionOk="0">
                  <a:moveTo>
                    <a:pt x="518" y="214"/>
                  </a:moveTo>
                  <a:cubicBezTo>
                    <a:pt x="518" y="366"/>
                    <a:pt x="396" y="457"/>
                    <a:pt x="244" y="457"/>
                  </a:cubicBezTo>
                  <a:cubicBezTo>
                    <a:pt x="123" y="457"/>
                    <a:pt x="1" y="366"/>
                    <a:pt x="1" y="214"/>
                  </a:cubicBezTo>
                  <a:cubicBezTo>
                    <a:pt x="1" y="92"/>
                    <a:pt x="123" y="1"/>
                    <a:pt x="244" y="1"/>
                  </a:cubicBezTo>
                  <a:cubicBezTo>
                    <a:pt x="396" y="1"/>
                    <a:pt x="518" y="92"/>
                    <a:pt x="518"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4" name="Google Shape;38424;p17"/>
            <p:cNvSpPr/>
            <p:nvPr/>
          </p:nvSpPr>
          <p:spPr>
            <a:xfrm>
              <a:off x="5408425" y="3666000"/>
              <a:ext cx="11425" cy="10650"/>
            </a:xfrm>
            <a:custGeom>
              <a:avLst/>
              <a:gdLst/>
              <a:ahLst/>
              <a:cxnLst/>
              <a:rect l="l" t="t" r="r" b="b"/>
              <a:pathLst>
                <a:path w="457" h="426" extrusionOk="0">
                  <a:moveTo>
                    <a:pt x="456" y="213"/>
                  </a:moveTo>
                  <a:cubicBezTo>
                    <a:pt x="456" y="335"/>
                    <a:pt x="365" y="426"/>
                    <a:pt x="213" y="426"/>
                  </a:cubicBezTo>
                  <a:cubicBezTo>
                    <a:pt x="92" y="426"/>
                    <a:pt x="0" y="335"/>
                    <a:pt x="0" y="213"/>
                  </a:cubicBezTo>
                  <a:cubicBezTo>
                    <a:pt x="0" y="92"/>
                    <a:pt x="92" y="0"/>
                    <a:pt x="213" y="0"/>
                  </a:cubicBezTo>
                  <a:cubicBezTo>
                    <a:pt x="365" y="0"/>
                    <a:pt x="456" y="92"/>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5" name="Google Shape;38425;p17"/>
            <p:cNvSpPr/>
            <p:nvPr/>
          </p:nvSpPr>
          <p:spPr>
            <a:xfrm>
              <a:off x="5408425" y="3567200"/>
              <a:ext cx="11425" cy="9925"/>
            </a:xfrm>
            <a:custGeom>
              <a:avLst/>
              <a:gdLst/>
              <a:ahLst/>
              <a:cxnLst/>
              <a:rect l="l" t="t" r="r" b="b"/>
              <a:pathLst>
                <a:path w="457" h="397" extrusionOk="0">
                  <a:moveTo>
                    <a:pt x="456" y="214"/>
                  </a:moveTo>
                  <a:cubicBezTo>
                    <a:pt x="456" y="305"/>
                    <a:pt x="365" y="396"/>
                    <a:pt x="213" y="396"/>
                  </a:cubicBezTo>
                  <a:cubicBezTo>
                    <a:pt x="92" y="396"/>
                    <a:pt x="0" y="305"/>
                    <a:pt x="0" y="214"/>
                  </a:cubicBezTo>
                  <a:cubicBezTo>
                    <a:pt x="0" y="92"/>
                    <a:pt x="92" y="1"/>
                    <a:pt x="213" y="1"/>
                  </a:cubicBezTo>
                  <a:cubicBezTo>
                    <a:pt x="365" y="1"/>
                    <a:pt x="456" y="92"/>
                    <a:pt x="45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6" name="Google Shape;38426;p17"/>
            <p:cNvSpPr/>
            <p:nvPr/>
          </p:nvSpPr>
          <p:spPr>
            <a:xfrm>
              <a:off x="5409175" y="3468425"/>
              <a:ext cx="9900" cy="9150"/>
            </a:xfrm>
            <a:custGeom>
              <a:avLst/>
              <a:gdLst/>
              <a:ahLst/>
              <a:cxnLst/>
              <a:rect l="l" t="t" r="r" b="b"/>
              <a:pathLst>
                <a:path w="396" h="366" extrusionOk="0">
                  <a:moveTo>
                    <a:pt x="396" y="183"/>
                  </a:moveTo>
                  <a:cubicBezTo>
                    <a:pt x="396" y="305"/>
                    <a:pt x="305" y="365"/>
                    <a:pt x="183" y="365"/>
                  </a:cubicBezTo>
                  <a:cubicBezTo>
                    <a:pt x="92" y="365"/>
                    <a:pt x="1" y="305"/>
                    <a:pt x="1" y="183"/>
                  </a:cubicBezTo>
                  <a:cubicBezTo>
                    <a:pt x="1" y="92"/>
                    <a:pt x="92" y="1"/>
                    <a:pt x="183"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7" name="Google Shape;38427;p17"/>
            <p:cNvSpPr/>
            <p:nvPr/>
          </p:nvSpPr>
          <p:spPr>
            <a:xfrm>
              <a:off x="5409175" y="3369650"/>
              <a:ext cx="9900" cy="9125"/>
            </a:xfrm>
            <a:custGeom>
              <a:avLst/>
              <a:gdLst/>
              <a:ahLst/>
              <a:cxnLst/>
              <a:rect l="l" t="t" r="r" b="b"/>
              <a:pathLst>
                <a:path w="396" h="365" extrusionOk="0">
                  <a:moveTo>
                    <a:pt x="396" y="182"/>
                  </a:moveTo>
                  <a:cubicBezTo>
                    <a:pt x="396" y="274"/>
                    <a:pt x="305" y="365"/>
                    <a:pt x="183" y="365"/>
                  </a:cubicBezTo>
                  <a:cubicBezTo>
                    <a:pt x="92" y="365"/>
                    <a:pt x="1" y="274"/>
                    <a:pt x="1" y="182"/>
                  </a:cubicBezTo>
                  <a:cubicBezTo>
                    <a:pt x="1" y="61"/>
                    <a:pt x="92" y="0"/>
                    <a:pt x="183" y="0"/>
                  </a:cubicBezTo>
                  <a:cubicBezTo>
                    <a:pt x="305" y="0"/>
                    <a:pt x="396" y="61"/>
                    <a:pt x="396"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8" name="Google Shape;38428;p17"/>
            <p:cNvSpPr/>
            <p:nvPr/>
          </p:nvSpPr>
          <p:spPr>
            <a:xfrm>
              <a:off x="5409175" y="3270850"/>
              <a:ext cx="9900" cy="8400"/>
            </a:xfrm>
            <a:custGeom>
              <a:avLst/>
              <a:gdLst/>
              <a:ahLst/>
              <a:cxnLst/>
              <a:rect l="l" t="t" r="r" b="b"/>
              <a:pathLst>
                <a:path w="396" h="336" extrusionOk="0">
                  <a:moveTo>
                    <a:pt x="396" y="153"/>
                  </a:moveTo>
                  <a:cubicBezTo>
                    <a:pt x="396" y="274"/>
                    <a:pt x="305" y="335"/>
                    <a:pt x="183" y="335"/>
                  </a:cubicBezTo>
                  <a:cubicBezTo>
                    <a:pt x="92" y="335"/>
                    <a:pt x="1" y="274"/>
                    <a:pt x="1" y="153"/>
                  </a:cubicBezTo>
                  <a:cubicBezTo>
                    <a:pt x="1" y="61"/>
                    <a:pt x="92" y="1"/>
                    <a:pt x="183" y="1"/>
                  </a:cubicBezTo>
                  <a:cubicBezTo>
                    <a:pt x="305" y="1"/>
                    <a:pt x="396" y="61"/>
                    <a:pt x="396"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9" name="Google Shape;38429;p17"/>
            <p:cNvSpPr/>
            <p:nvPr/>
          </p:nvSpPr>
          <p:spPr>
            <a:xfrm>
              <a:off x="5409950" y="3172075"/>
              <a:ext cx="8375" cy="7625"/>
            </a:xfrm>
            <a:custGeom>
              <a:avLst/>
              <a:gdLst/>
              <a:ahLst/>
              <a:cxnLst/>
              <a:rect l="l" t="t" r="r" b="b"/>
              <a:pathLst>
                <a:path w="335" h="305" extrusionOk="0">
                  <a:moveTo>
                    <a:pt x="335" y="152"/>
                  </a:moveTo>
                  <a:cubicBezTo>
                    <a:pt x="335" y="243"/>
                    <a:pt x="274" y="304"/>
                    <a:pt x="152" y="304"/>
                  </a:cubicBezTo>
                  <a:cubicBezTo>
                    <a:pt x="61" y="304"/>
                    <a:pt x="0" y="243"/>
                    <a:pt x="0" y="152"/>
                  </a:cubicBezTo>
                  <a:cubicBezTo>
                    <a:pt x="0" y="61"/>
                    <a:pt x="61" y="0"/>
                    <a:pt x="152"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0" name="Google Shape;38430;p17"/>
            <p:cNvSpPr/>
            <p:nvPr/>
          </p:nvSpPr>
          <p:spPr>
            <a:xfrm>
              <a:off x="5409950" y="3073275"/>
              <a:ext cx="8375" cy="7625"/>
            </a:xfrm>
            <a:custGeom>
              <a:avLst/>
              <a:gdLst/>
              <a:ahLst/>
              <a:cxnLst/>
              <a:rect l="l" t="t" r="r" b="b"/>
              <a:pathLst>
                <a:path w="335" h="305" extrusionOk="0">
                  <a:moveTo>
                    <a:pt x="335" y="153"/>
                  </a:moveTo>
                  <a:cubicBezTo>
                    <a:pt x="335" y="214"/>
                    <a:pt x="243" y="305"/>
                    <a:pt x="152" y="305"/>
                  </a:cubicBezTo>
                  <a:cubicBezTo>
                    <a:pt x="91" y="305"/>
                    <a:pt x="0" y="214"/>
                    <a:pt x="0" y="153"/>
                  </a:cubicBezTo>
                  <a:cubicBezTo>
                    <a:pt x="0" y="62"/>
                    <a:pt x="91" y="1"/>
                    <a:pt x="152" y="1"/>
                  </a:cubicBezTo>
                  <a:cubicBezTo>
                    <a:pt x="243" y="1"/>
                    <a:pt x="335" y="6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1" name="Google Shape;38431;p17"/>
            <p:cNvSpPr/>
            <p:nvPr/>
          </p:nvSpPr>
          <p:spPr>
            <a:xfrm>
              <a:off x="5409950" y="2973750"/>
              <a:ext cx="7625" cy="7600"/>
            </a:xfrm>
            <a:custGeom>
              <a:avLst/>
              <a:gdLst/>
              <a:ahLst/>
              <a:cxnLst/>
              <a:rect l="l" t="t" r="r" b="b"/>
              <a:pathLst>
                <a:path w="305" h="304" extrusionOk="0">
                  <a:moveTo>
                    <a:pt x="304" y="152"/>
                  </a:moveTo>
                  <a:cubicBezTo>
                    <a:pt x="304" y="243"/>
                    <a:pt x="243" y="304"/>
                    <a:pt x="152" y="304"/>
                  </a:cubicBezTo>
                  <a:cubicBezTo>
                    <a:pt x="91" y="304"/>
                    <a:pt x="0" y="243"/>
                    <a:pt x="0" y="152"/>
                  </a:cubicBezTo>
                  <a:cubicBezTo>
                    <a:pt x="0" y="91"/>
                    <a:pt x="91" y="0"/>
                    <a:pt x="152" y="0"/>
                  </a:cubicBezTo>
                  <a:cubicBezTo>
                    <a:pt x="243" y="0"/>
                    <a:pt x="304" y="9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2" name="Google Shape;38432;p17"/>
            <p:cNvSpPr/>
            <p:nvPr/>
          </p:nvSpPr>
          <p:spPr>
            <a:xfrm>
              <a:off x="5409950" y="2874950"/>
              <a:ext cx="7625" cy="6875"/>
            </a:xfrm>
            <a:custGeom>
              <a:avLst/>
              <a:gdLst/>
              <a:ahLst/>
              <a:cxnLst/>
              <a:rect l="l" t="t" r="r" b="b"/>
              <a:pathLst>
                <a:path w="305" h="275" extrusionOk="0">
                  <a:moveTo>
                    <a:pt x="304" y="153"/>
                  </a:moveTo>
                  <a:cubicBezTo>
                    <a:pt x="304" y="213"/>
                    <a:pt x="243" y="274"/>
                    <a:pt x="152" y="274"/>
                  </a:cubicBezTo>
                  <a:cubicBezTo>
                    <a:pt x="91" y="274"/>
                    <a:pt x="0" y="213"/>
                    <a:pt x="0" y="153"/>
                  </a:cubicBezTo>
                  <a:cubicBezTo>
                    <a:pt x="0" y="61"/>
                    <a:pt x="91" y="1"/>
                    <a:pt x="152" y="1"/>
                  </a:cubicBezTo>
                  <a:cubicBezTo>
                    <a:pt x="243" y="1"/>
                    <a:pt x="304" y="61"/>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3" name="Google Shape;38433;p17"/>
            <p:cNvSpPr/>
            <p:nvPr/>
          </p:nvSpPr>
          <p:spPr>
            <a:xfrm>
              <a:off x="5410700" y="2776175"/>
              <a:ext cx="6875" cy="6100"/>
            </a:xfrm>
            <a:custGeom>
              <a:avLst/>
              <a:gdLst/>
              <a:ahLst/>
              <a:cxnLst/>
              <a:rect l="l" t="t" r="r" b="b"/>
              <a:pathLst>
                <a:path w="275" h="244" extrusionOk="0">
                  <a:moveTo>
                    <a:pt x="274" y="122"/>
                  </a:moveTo>
                  <a:cubicBezTo>
                    <a:pt x="274" y="213"/>
                    <a:pt x="213" y="243"/>
                    <a:pt x="122" y="243"/>
                  </a:cubicBezTo>
                  <a:cubicBezTo>
                    <a:pt x="61" y="243"/>
                    <a:pt x="1" y="213"/>
                    <a:pt x="1" y="122"/>
                  </a:cubicBezTo>
                  <a:cubicBezTo>
                    <a:pt x="1" y="61"/>
                    <a:pt x="61" y="0"/>
                    <a:pt x="12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4" name="Google Shape;38434;p17"/>
            <p:cNvSpPr/>
            <p:nvPr/>
          </p:nvSpPr>
          <p:spPr>
            <a:xfrm>
              <a:off x="5410700" y="2677375"/>
              <a:ext cx="6875" cy="6100"/>
            </a:xfrm>
            <a:custGeom>
              <a:avLst/>
              <a:gdLst/>
              <a:ahLst/>
              <a:cxnLst/>
              <a:rect l="l" t="t" r="r" b="b"/>
              <a:pathLst>
                <a:path w="275" h="244" extrusionOk="0">
                  <a:moveTo>
                    <a:pt x="274" y="122"/>
                  </a:moveTo>
                  <a:cubicBezTo>
                    <a:pt x="274" y="183"/>
                    <a:pt x="213" y="244"/>
                    <a:pt x="122" y="244"/>
                  </a:cubicBezTo>
                  <a:cubicBezTo>
                    <a:pt x="61" y="244"/>
                    <a:pt x="1" y="183"/>
                    <a:pt x="1" y="122"/>
                  </a:cubicBezTo>
                  <a:cubicBezTo>
                    <a:pt x="1" y="62"/>
                    <a:pt x="61" y="1"/>
                    <a:pt x="122" y="1"/>
                  </a:cubicBezTo>
                  <a:cubicBezTo>
                    <a:pt x="213" y="1"/>
                    <a:pt x="274" y="62"/>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5" name="Google Shape;38435;p17"/>
            <p:cNvSpPr/>
            <p:nvPr/>
          </p:nvSpPr>
          <p:spPr>
            <a:xfrm>
              <a:off x="5411450" y="2578600"/>
              <a:ext cx="5350" cy="5350"/>
            </a:xfrm>
            <a:custGeom>
              <a:avLst/>
              <a:gdLst/>
              <a:ahLst/>
              <a:cxnLst/>
              <a:rect l="l" t="t" r="r" b="b"/>
              <a:pathLst>
                <a:path w="214" h="214" extrusionOk="0">
                  <a:moveTo>
                    <a:pt x="214" y="122"/>
                  </a:moveTo>
                  <a:cubicBezTo>
                    <a:pt x="214" y="183"/>
                    <a:pt x="183" y="213"/>
                    <a:pt x="92" y="213"/>
                  </a:cubicBezTo>
                  <a:cubicBezTo>
                    <a:pt x="31" y="213"/>
                    <a:pt x="1" y="183"/>
                    <a:pt x="1" y="122"/>
                  </a:cubicBezTo>
                  <a:cubicBezTo>
                    <a:pt x="1" y="61"/>
                    <a:pt x="31" y="0"/>
                    <a:pt x="92" y="0"/>
                  </a:cubicBezTo>
                  <a:cubicBezTo>
                    <a:pt x="183" y="0"/>
                    <a:pt x="214" y="61"/>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6" name="Google Shape;38436;p17"/>
            <p:cNvSpPr/>
            <p:nvPr/>
          </p:nvSpPr>
          <p:spPr>
            <a:xfrm>
              <a:off x="5411450" y="2479800"/>
              <a:ext cx="5350" cy="4600"/>
            </a:xfrm>
            <a:custGeom>
              <a:avLst/>
              <a:gdLst/>
              <a:ahLst/>
              <a:cxnLst/>
              <a:rect l="l" t="t" r="r" b="b"/>
              <a:pathLst>
                <a:path w="214" h="184" extrusionOk="0">
                  <a:moveTo>
                    <a:pt x="214" y="92"/>
                  </a:moveTo>
                  <a:cubicBezTo>
                    <a:pt x="214" y="153"/>
                    <a:pt x="153" y="183"/>
                    <a:pt x="92" y="183"/>
                  </a:cubicBezTo>
                  <a:cubicBezTo>
                    <a:pt x="62" y="183"/>
                    <a:pt x="1" y="153"/>
                    <a:pt x="1" y="92"/>
                  </a:cubicBezTo>
                  <a:cubicBezTo>
                    <a:pt x="1" y="31"/>
                    <a:pt x="62" y="1"/>
                    <a:pt x="92" y="1"/>
                  </a:cubicBezTo>
                  <a:cubicBezTo>
                    <a:pt x="153" y="1"/>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7" name="Google Shape;38437;p17"/>
            <p:cNvSpPr/>
            <p:nvPr/>
          </p:nvSpPr>
          <p:spPr>
            <a:xfrm>
              <a:off x="5411450" y="2381025"/>
              <a:ext cx="5350" cy="4575"/>
            </a:xfrm>
            <a:custGeom>
              <a:avLst/>
              <a:gdLst/>
              <a:ahLst/>
              <a:cxnLst/>
              <a:rect l="l" t="t" r="r" b="b"/>
              <a:pathLst>
                <a:path w="214" h="183" extrusionOk="0">
                  <a:moveTo>
                    <a:pt x="214" y="92"/>
                  </a:moveTo>
                  <a:cubicBezTo>
                    <a:pt x="214" y="152"/>
                    <a:pt x="153" y="183"/>
                    <a:pt x="92" y="183"/>
                  </a:cubicBezTo>
                  <a:cubicBezTo>
                    <a:pt x="62" y="183"/>
                    <a:pt x="1" y="152"/>
                    <a:pt x="1" y="92"/>
                  </a:cubicBezTo>
                  <a:cubicBezTo>
                    <a:pt x="1" y="31"/>
                    <a:pt x="62" y="0"/>
                    <a:pt x="92" y="0"/>
                  </a:cubicBezTo>
                  <a:cubicBezTo>
                    <a:pt x="153" y="0"/>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8" name="Google Shape;38438;p17"/>
            <p:cNvSpPr/>
            <p:nvPr/>
          </p:nvSpPr>
          <p:spPr>
            <a:xfrm>
              <a:off x="5411450" y="2281475"/>
              <a:ext cx="5350" cy="4600"/>
            </a:xfrm>
            <a:custGeom>
              <a:avLst/>
              <a:gdLst/>
              <a:ahLst/>
              <a:cxnLst/>
              <a:rect l="l" t="t" r="r" b="b"/>
              <a:pathLst>
                <a:path w="214" h="184" extrusionOk="0">
                  <a:moveTo>
                    <a:pt x="214" y="92"/>
                  </a:moveTo>
                  <a:cubicBezTo>
                    <a:pt x="214" y="153"/>
                    <a:pt x="153" y="183"/>
                    <a:pt x="92" y="183"/>
                  </a:cubicBezTo>
                  <a:cubicBezTo>
                    <a:pt x="62" y="183"/>
                    <a:pt x="1" y="153"/>
                    <a:pt x="1" y="92"/>
                  </a:cubicBezTo>
                  <a:cubicBezTo>
                    <a:pt x="1" y="61"/>
                    <a:pt x="62" y="1"/>
                    <a:pt x="92" y="1"/>
                  </a:cubicBezTo>
                  <a:cubicBezTo>
                    <a:pt x="153" y="1"/>
                    <a:pt x="214" y="6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9" name="Google Shape;38439;p17"/>
            <p:cNvSpPr/>
            <p:nvPr/>
          </p:nvSpPr>
          <p:spPr>
            <a:xfrm>
              <a:off x="5412225" y="2182700"/>
              <a:ext cx="3825" cy="4575"/>
            </a:xfrm>
            <a:custGeom>
              <a:avLst/>
              <a:gdLst/>
              <a:ahLst/>
              <a:cxnLst/>
              <a:rect l="l" t="t" r="r" b="b"/>
              <a:pathLst>
                <a:path w="153" h="183" extrusionOk="0">
                  <a:moveTo>
                    <a:pt x="152" y="91"/>
                  </a:moveTo>
                  <a:cubicBezTo>
                    <a:pt x="152" y="122"/>
                    <a:pt x="122" y="183"/>
                    <a:pt x="61" y="183"/>
                  </a:cubicBezTo>
                  <a:cubicBezTo>
                    <a:pt x="31" y="183"/>
                    <a:pt x="0" y="122"/>
                    <a:pt x="0" y="91"/>
                  </a:cubicBezTo>
                  <a:cubicBezTo>
                    <a:pt x="0" y="61"/>
                    <a:pt x="31" y="0"/>
                    <a:pt x="61" y="0"/>
                  </a:cubicBezTo>
                  <a:cubicBezTo>
                    <a:pt x="122" y="0"/>
                    <a:pt x="152" y="61"/>
                    <a:pt x="15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0" name="Google Shape;38440;p17"/>
            <p:cNvSpPr/>
            <p:nvPr/>
          </p:nvSpPr>
          <p:spPr>
            <a:xfrm>
              <a:off x="5412225" y="2083900"/>
              <a:ext cx="3825" cy="3825"/>
            </a:xfrm>
            <a:custGeom>
              <a:avLst/>
              <a:gdLst/>
              <a:ahLst/>
              <a:cxnLst/>
              <a:rect l="l" t="t" r="r" b="b"/>
              <a:pathLst>
                <a:path w="153" h="153" extrusionOk="0">
                  <a:moveTo>
                    <a:pt x="152" y="92"/>
                  </a:moveTo>
                  <a:cubicBezTo>
                    <a:pt x="152" y="122"/>
                    <a:pt x="122" y="153"/>
                    <a:pt x="61" y="153"/>
                  </a:cubicBezTo>
                  <a:cubicBezTo>
                    <a:pt x="31" y="153"/>
                    <a:pt x="0" y="122"/>
                    <a:pt x="0" y="92"/>
                  </a:cubicBezTo>
                  <a:cubicBezTo>
                    <a:pt x="0" y="31"/>
                    <a:pt x="31" y="1"/>
                    <a:pt x="61" y="1"/>
                  </a:cubicBezTo>
                  <a:cubicBezTo>
                    <a:pt x="122" y="1"/>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1" name="Google Shape;38441;p17"/>
            <p:cNvSpPr/>
            <p:nvPr/>
          </p:nvSpPr>
          <p:spPr>
            <a:xfrm>
              <a:off x="5506450" y="5244300"/>
              <a:ext cx="25850" cy="25100"/>
            </a:xfrm>
            <a:custGeom>
              <a:avLst/>
              <a:gdLst/>
              <a:ahLst/>
              <a:cxnLst/>
              <a:rect l="l" t="t" r="r" b="b"/>
              <a:pathLst>
                <a:path w="1034" h="1004" extrusionOk="0">
                  <a:moveTo>
                    <a:pt x="1034" y="486"/>
                  </a:moveTo>
                  <a:cubicBezTo>
                    <a:pt x="1034" y="760"/>
                    <a:pt x="791" y="1003"/>
                    <a:pt x="517" y="1003"/>
                  </a:cubicBezTo>
                  <a:cubicBezTo>
                    <a:pt x="213" y="1003"/>
                    <a:pt x="0" y="760"/>
                    <a:pt x="0" y="486"/>
                  </a:cubicBezTo>
                  <a:cubicBezTo>
                    <a:pt x="0" y="213"/>
                    <a:pt x="213" y="0"/>
                    <a:pt x="517" y="0"/>
                  </a:cubicBezTo>
                  <a:cubicBezTo>
                    <a:pt x="791" y="0"/>
                    <a:pt x="1034" y="213"/>
                    <a:pt x="1034"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2" name="Google Shape;38442;p17"/>
            <p:cNvSpPr/>
            <p:nvPr/>
          </p:nvSpPr>
          <p:spPr>
            <a:xfrm>
              <a:off x="5506450" y="5145500"/>
              <a:ext cx="25850" cy="24350"/>
            </a:xfrm>
            <a:custGeom>
              <a:avLst/>
              <a:gdLst/>
              <a:ahLst/>
              <a:cxnLst/>
              <a:rect l="l" t="t" r="r" b="b"/>
              <a:pathLst>
                <a:path w="1034" h="974" extrusionOk="0">
                  <a:moveTo>
                    <a:pt x="1034" y="487"/>
                  </a:moveTo>
                  <a:cubicBezTo>
                    <a:pt x="1034" y="760"/>
                    <a:pt x="791" y="973"/>
                    <a:pt x="517" y="973"/>
                  </a:cubicBezTo>
                  <a:cubicBezTo>
                    <a:pt x="213" y="973"/>
                    <a:pt x="0" y="760"/>
                    <a:pt x="0" y="487"/>
                  </a:cubicBezTo>
                  <a:cubicBezTo>
                    <a:pt x="0" y="213"/>
                    <a:pt x="213" y="1"/>
                    <a:pt x="517" y="1"/>
                  </a:cubicBezTo>
                  <a:cubicBezTo>
                    <a:pt x="791" y="1"/>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3" name="Google Shape;38443;p17"/>
            <p:cNvSpPr/>
            <p:nvPr/>
          </p:nvSpPr>
          <p:spPr>
            <a:xfrm>
              <a:off x="5506450" y="5046725"/>
              <a:ext cx="25100" cy="23575"/>
            </a:xfrm>
            <a:custGeom>
              <a:avLst/>
              <a:gdLst/>
              <a:ahLst/>
              <a:cxnLst/>
              <a:rect l="l" t="t" r="r" b="b"/>
              <a:pathLst>
                <a:path w="1004" h="943" extrusionOk="0">
                  <a:moveTo>
                    <a:pt x="1003" y="486"/>
                  </a:moveTo>
                  <a:cubicBezTo>
                    <a:pt x="1003" y="730"/>
                    <a:pt x="791" y="942"/>
                    <a:pt x="517" y="942"/>
                  </a:cubicBezTo>
                  <a:cubicBezTo>
                    <a:pt x="244" y="942"/>
                    <a:pt x="0" y="730"/>
                    <a:pt x="0" y="486"/>
                  </a:cubicBezTo>
                  <a:cubicBezTo>
                    <a:pt x="0" y="213"/>
                    <a:pt x="244" y="0"/>
                    <a:pt x="517" y="0"/>
                  </a:cubicBezTo>
                  <a:cubicBezTo>
                    <a:pt x="791" y="0"/>
                    <a:pt x="1003" y="213"/>
                    <a:pt x="1003"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4" name="Google Shape;38444;p17"/>
            <p:cNvSpPr/>
            <p:nvPr/>
          </p:nvSpPr>
          <p:spPr>
            <a:xfrm>
              <a:off x="5507200" y="4947925"/>
              <a:ext cx="24350" cy="22825"/>
            </a:xfrm>
            <a:custGeom>
              <a:avLst/>
              <a:gdLst/>
              <a:ahLst/>
              <a:cxnLst/>
              <a:rect l="l" t="t" r="r" b="b"/>
              <a:pathLst>
                <a:path w="974" h="913" extrusionOk="0">
                  <a:moveTo>
                    <a:pt x="973" y="457"/>
                  </a:moveTo>
                  <a:cubicBezTo>
                    <a:pt x="973" y="730"/>
                    <a:pt x="761" y="913"/>
                    <a:pt x="487" y="913"/>
                  </a:cubicBezTo>
                  <a:cubicBezTo>
                    <a:pt x="214" y="913"/>
                    <a:pt x="1" y="730"/>
                    <a:pt x="1" y="457"/>
                  </a:cubicBezTo>
                  <a:cubicBezTo>
                    <a:pt x="1" y="214"/>
                    <a:pt x="214" y="1"/>
                    <a:pt x="487" y="1"/>
                  </a:cubicBezTo>
                  <a:cubicBezTo>
                    <a:pt x="761" y="1"/>
                    <a:pt x="973" y="214"/>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5" name="Google Shape;38445;p17"/>
            <p:cNvSpPr/>
            <p:nvPr/>
          </p:nvSpPr>
          <p:spPr>
            <a:xfrm>
              <a:off x="5507200" y="4849150"/>
              <a:ext cx="23600" cy="22050"/>
            </a:xfrm>
            <a:custGeom>
              <a:avLst/>
              <a:gdLst/>
              <a:ahLst/>
              <a:cxnLst/>
              <a:rect l="l" t="t" r="r" b="b"/>
              <a:pathLst>
                <a:path w="944" h="882" extrusionOk="0">
                  <a:moveTo>
                    <a:pt x="943" y="456"/>
                  </a:moveTo>
                  <a:cubicBezTo>
                    <a:pt x="943" y="699"/>
                    <a:pt x="730" y="882"/>
                    <a:pt x="487" y="882"/>
                  </a:cubicBezTo>
                  <a:cubicBezTo>
                    <a:pt x="214" y="882"/>
                    <a:pt x="1" y="699"/>
                    <a:pt x="1" y="456"/>
                  </a:cubicBezTo>
                  <a:cubicBezTo>
                    <a:pt x="1" y="213"/>
                    <a:pt x="214" y="0"/>
                    <a:pt x="487" y="0"/>
                  </a:cubicBezTo>
                  <a:cubicBezTo>
                    <a:pt x="730" y="0"/>
                    <a:pt x="943" y="213"/>
                    <a:pt x="94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6" name="Google Shape;38446;p17"/>
            <p:cNvSpPr/>
            <p:nvPr/>
          </p:nvSpPr>
          <p:spPr>
            <a:xfrm>
              <a:off x="5507975" y="4750350"/>
              <a:ext cx="22825" cy="22075"/>
            </a:xfrm>
            <a:custGeom>
              <a:avLst/>
              <a:gdLst/>
              <a:ahLst/>
              <a:cxnLst/>
              <a:rect l="l" t="t" r="r" b="b"/>
              <a:pathLst>
                <a:path w="913" h="883" extrusionOk="0">
                  <a:moveTo>
                    <a:pt x="912" y="426"/>
                  </a:moveTo>
                  <a:cubicBezTo>
                    <a:pt x="912" y="670"/>
                    <a:pt x="699" y="882"/>
                    <a:pt x="456" y="882"/>
                  </a:cubicBezTo>
                  <a:cubicBezTo>
                    <a:pt x="213" y="882"/>
                    <a:pt x="0" y="670"/>
                    <a:pt x="0" y="426"/>
                  </a:cubicBezTo>
                  <a:cubicBezTo>
                    <a:pt x="0" y="214"/>
                    <a:pt x="213" y="1"/>
                    <a:pt x="456" y="1"/>
                  </a:cubicBezTo>
                  <a:cubicBezTo>
                    <a:pt x="699" y="1"/>
                    <a:pt x="912" y="214"/>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7" name="Google Shape;38447;p17"/>
            <p:cNvSpPr/>
            <p:nvPr/>
          </p:nvSpPr>
          <p:spPr>
            <a:xfrm>
              <a:off x="5508725" y="4652325"/>
              <a:ext cx="21300" cy="19800"/>
            </a:xfrm>
            <a:custGeom>
              <a:avLst/>
              <a:gdLst/>
              <a:ahLst/>
              <a:cxnLst/>
              <a:rect l="l" t="t" r="r" b="b"/>
              <a:pathLst>
                <a:path w="852" h="792" extrusionOk="0">
                  <a:moveTo>
                    <a:pt x="852" y="396"/>
                  </a:moveTo>
                  <a:cubicBezTo>
                    <a:pt x="852" y="609"/>
                    <a:pt x="669" y="791"/>
                    <a:pt x="426" y="791"/>
                  </a:cubicBezTo>
                  <a:cubicBezTo>
                    <a:pt x="183" y="791"/>
                    <a:pt x="1" y="609"/>
                    <a:pt x="1" y="396"/>
                  </a:cubicBezTo>
                  <a:cubicBezTo>
                    <a:pt x="1" y="183"/>
                    <a:pt x="183" y="1"/>
                    <a:pt x="426" y="1"/>
                  </a:cubicBezTo>
                  <a:cubicBezTo>
                    <a:pt x="669" y="1"/>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8" name="Google Shape;38448;p17"/>
            <p:cNvSpPr/>
            <p:nvPr/>
          </p:nvSpPr>
          <p:spPr>
            <a:xfrm>
              <a:off x="5508725" y="4553550"/>
              <a:ext cx="21300" cy="19775"/>
            </a:xfrm>
            <a:custGeom>
              <a:avLst/>
              <a:gdLst/>
              <a:ahLst/>
              <a:cxnLst/>
              <a:rect l="l" t="t" r="r" b="b"/>
              <a:pathLst>
                <a:path w="852" h="791" extrusionOk="0">
                  <a:moveTo>
                    <a:pt x="852" y="396"/>
                  </a:moveTo>
                  <a:cubicBezTo>
                    <a:pt x="852" y="608"/>
                    <a:pt x="639" y="791"/>
                    <a:pt x="426" y="791"/>
                  </a:cubicBezTo>
                  <a:cubicBezTo>
                    <a:pt x="183" y="791"/>
                    <a:pt x="1" y="608"/>
                    <a:pt x="1" y="396"/>
                  </a:cubicBezTo>
                  <a:cubicBezTo>
                    <a:pt x="1" y="152"/>
                    <a:pt x="183" y="0"/>
                    <a:pt x="426" y="0"/>
                  </a:cubicBezTo>
                  <a:cubicBezTo>
                    <a:pt x="639" y="0"/>
                    <a:pt x="852" y="152"/>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9" name="Google Shape;38449;p17"/>
            <p:cNvSpPr/>
            <p:nvPr/>
          </p:nvSpPr>
          <p:spPr>
            <a:xfrm>
              <a:off x="5509475" y="4454775"/>
              <a:ext cx="19800" cy="18250"/>
            </a:xfrm>
            <a:custGeom>
              <a:avLst/>
              <a:gdLst/>
              <a:ahLst/>
              <a:cxnLst/>
              <a:rect l="l" t="t" r="r" b="b"/>
              <a:pathLst>
                <a:path w="792" h="730" extrusionOk="0">
                  <a:moveTo>
                    <a:pt x="791" y="365"/>
                  </a:moveTo>
                  <a:cubicBezTo>
                    <a:pt x="791" y="578"/>
                    <a:pt x="609" y="729"/>
                    <a:pt x="396" y="729"/>
                  </a:cubicBezTo>
                  <a:cubicBezTo>
                    <a:pt x="183" y="729"/>
                    <a:pt x="1" y="578"/>
                    <a:pt x="1" y="365"/>
                  </a:cubicBezTo>
                  <a:cubicBezTo>
                    <a:pt x="1" y="152"/>
                    <a:pt x="183" y="0"/>
                    <a:pt x="396" y="0"/>
                  </a:cubicBezTo>
                  <a:cubicBezTo>
                    <a:pt x="60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0" name="Google Shape;38450;p17"/>
            <p:cNvSpPr/>
            <p:nvPr/>
          </p:nvSpPr>
          <p:spPr>
            <a:xfrm>
              <a:off x="5510250" y="4355975"/>
              <a:ext cx="18250" cy="17500"/>
            </a:xfrm>
            <a:custGeom>
              <a:avLst/>
              <a:gdLst/>
              <a:ahLst/>
              <a:cxnLst/>
              <a:rect l="l" t="t" r="r" b="b"/>
              <a:pathLst>
                <a:path w="730" h="700" extrusionOk="0">
                  <a:moveTo>
                    <a:pt x="730" y="365"/>
                  </a:moveTo>
                  <a:cubicBezTo>
                    <a:pt x="730" y="548"/>
                    <a:pt x="578" y="700"/>
                    <a:pt x="365" y="700"/>
                  </a:cubicBezTo>
                  <a:cubicBezTo>
                    <a:pt x="152" y="700"/>
                    <a:pt x="0" y="548"/>
                    <a:pt x="0" y="365"/>
                  </a:cubicBezTo>
                  <a:cubicBezTo>
                    <a:pt x="0" y="153"/>
                    <a:pt x="152" y="1"/>
                    <a:pt x="365" y="1"/>
                  </a:cubicBezTo>
                  <a:cubicBezTo>
                    <a:pt x="578" y="1"/>
                    <a:pt x="730" y="153"/>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1" name="Google Shape;38451;p17"/>
            <p:cNvSpPr/>
            <p:nvPr/>
          </p:nvSpPr>
          <p:spPr>
            <a:xfrm>
              <a:off x="5510250" y="4257200"/>
              <a:ext cx="18250" cy="17500"/>
            </a:xfrm>
            <a:custGeom>
              <a:avLst/>
              <a:gdLst/>
              <a:ahLst/>
              <a:cxnLst/>
              <a:rect l="l" t="t" r="r" b="b"/>
              <a:pathLst>
                <a:path w="730" h="700" extrusionOk="0">
                  <a:moveTo>
                    <a:pt x="730" y="335"/>
                  </a:moveTo>
                  <a:cubicBezTo>
                    <a:pt x="730" y="547"/>
                    <a:pt x="548" y="699"/>
                    <a:pt x="365" y="699"/>
                  </a:cubicBezTo>
                  <a:cubicBezTo>
                    <a:pt x="152" y="699"/>
                    <a:pt x="0" y="547"/>
                    <a:pt x="0" y="335"/>
                  </a:cubicBezTo>
                  <a:cubicBezTo>
                    <a:pt x="0" y="152"/>
                    <a:pt x="152" y="0"/>
                    <a:pt x="365" y="0"/>
                  </a:cubicBezTo>
                  <a:cubicBezTo>
                    <a:pt x="548" y="0"/>
                    <a:pt x="730" y="152"/>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2" name="Google Shape;38452;p17"/>
            <p:cNvSpPr/>
            <p:nvPr/>
          </p:nvSpPr>
          <p:spPr>
            <a:xfrm>
              <a:off x="5511000" y="4159175"/>
              <a:ext cx="16750" cy="15975"/>
            </a:xfrm>
            <a:custGeom>
              <a:avLst/>
              <a:gdLst/>
              <a:ahLst/>
              <a:cxnLst/>
              <a:rect l="l" t="t" r="r" b="b"/>
              <a:pathLst>
                <a:path w="670" h="639" extrusionOk="0">
                  <a:moveTo>
                    <a:pt x="669" y="304"/>
                  </a:moveTo>
                  <a:cubicBezTo>
                    <a:pt x="669" y="486"/>
                    <a:pt x="518" y="638"/>
                    <a:pt x="335" y="638"/>
                  </a:cubicBezTo>
                  <a:cubicBezTo>
                    <a:pt x="153" y="638"/>
                    <a:pt x="1" y="486"/>
                    <a:pt x="1" y="304"/>
                  </a:cubicBezTo>
                  <a:cubicBezTo>
                    <a:pt x="1" y="122"/>
                    <a:pt x="153" y="0"/>
                    <a:pt x="335" y="0"/>
                  </a:cubicBezTo>
                  <a:cubicBezTo>
                    <a:pt x="518"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3" name="Google Shape;38453;p17"/>
            <p:cNvSpPr/>
            <p:nvPr/>
          </p:nvSpPr>
          <p:spPr>
            <a:xfrm>
              <a:off x="5511000" y="4059625"/>
              <a:ext cx="16750" cy="15975"/>
            </a:xfrm>
            <a:custGeom>
              <a:avLst/>
              <a:gdLst/>
              <a:ahLst/>
              <a:cxnLst/>
              <a:rect l="l" t="t" r="r" b="b"/>
              <a:pathLst>
                <a:path w="670" h="639" extrusionOk="0">
                  <a:moveTo>
                    <a:pt x="669" y="335"/>
                  </a:moveTo>
                  <a:cubicBezTo>
                    <a:pt x="669" y="487"/>
                    <a:pt x="518" y="639"/>
                    <a:pt x="335" y="639"/>
                  </a:cubicBezTo>
                  <a:cubicBezTo>
                    <a:pt x="153" y="639"/>
                    <a:pt x="1" y="487"/>
                    <a:pt x="1" y="335"/>
                  </a:cubicBezTo>
                  <a:cubicBezTo>
                    <a:pt x="1" y="152"/>
                    <a:pt x="153" y="0"/>
                    <a:pt x="335" y="0"/>
                  </a:cubicBezTo>
                  <a:cubicBezTo>
                    <a:pt x="518"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4" name="Google Shape;38454;p17"/>
            <p:cNvSpPr/>
            <p:nvPr/>
          </p:nvSpPr>
          <p:spPr>
            <a:xfrm>
              <a:off x="5511000" y="3960825"/>
              <a:ext cx="16000" cy="15225"/>
            </a:xfrm>
            <a:custGeom>
              <a:avLst/>
              <a:gdLst/>
              <a:ahLst/>
              <a:cxnLst/>
              <a:rect l="l" t="t" r="r" b="b"/>
              <a:pathLst>
                <a:path w="640" h="609" extrusionOk="0">
                  <a:moveTo>
                    <a:pt x="639" y="305"/>
                  </a:moveTo>
                  <a:cubicBezTo>
                    <a:pt x="639" y="487"/>
                    <a:pt x="518" y="609"/>
                    <a:pt x="335" y="609"/>
                  </a:cubicBezTo>
                  <a:cubicBezTo>
                    <a:pt x="153" y="609"/>
                    <a:pt x="1" y="487"/>
                    <a:pt x="1" y="305"/>
                  </a:cubicBezTo>
                  <a:cubicBezTo>
                    <a:pt x="1" y="153"/>
                    <a:pt x="153" y="1"/>
                    <a:pt x="335" y="1"/>
                  </a:cubicBezTo>
                  <a:cubicBezTo>
                    <a:pt x="518" y="1"/>
                    <a:pt x="639" y="15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5" name="Google Shape;38455;p17"/>
            <p:cNvSpPr/>
            <p:nvPr/>
          </p:nvSpPr>
          <p:spPr>
            <a:xfrm>
              <a:off x="5511775" y="3862800"/>
              <a:ext cx="14450" cy="13700"/>
            </a:xfrm>
            <a:custGeom>
              <a:avLst/>
              <a:gdLst/>
              <a:ahLst/>
              <a:cxnLst/>
              <a:rect l="l" t="t" r="r" b="b"/>
              <a:pathLst>
                <a:path w="578" h="548" extrusionOk="0">
                  <a:moveTo>
                    <a:pt x="578" y="274"/>
                  </a:moveTo>
                  <a:cubicBezTo>
                    <a:pt x="578" y="426"/>
                    <a:pt x="456" y="548"/>
                    <a:pt x="304" y="548"/>
                  </a:cubicBezTo>
                  <a:cubicBezTo>
                    <a:pt x="122" y="548"/>
                    <a:pt x="0" y="426"/>
                    <a:pt x="0" y="274"/>
                  </a:cubicBezTo>
                  <a:cubicBezTo>
                    <a:pt x="0" y="122"/>
                    <a:pt x="122" y="1"/>
                    <a:pt x="30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6" name="Google Shape;38456;p17"/>
            <p:cNvSpPr/>
            <p:nvPr/>
          </p:nvSpPr>
          <p:spPr>
            <a:xfrm>
              <a:off x="5512525" y="3764025"/>
              <a:ext cx="13700" cy="12950"/>
            </a:xfrm>
            <a:custGeom>
              <a:avLst/>
              <a:gdLst/>
              <a:ahLst/>
              <a:cxnLst/>
              <a:rect l="l" t="t" r="r" b="b"/>
              <a:pathLst>
                <a:path w="548" h="518" extrusionOk="0">
                  <a:moveTo>
                    <a:pt x="548" y="244"/>
                  </a:moveTo>
                  <a:cubicBezTo>
                    <a:pt x="548" y="396"/>
                    <a:pt x="426" y="517"/>
                    <a:pt x="274" y="517"/>
                  </a:cubicBezTo>
                  <a:cubicBezTo>
                    <a:pt x="122" y="517"/>
                    <a:pt x="1" y="396"/>
                    <a:pt x="1" y="244"/>
                  </a:cubicBezTo>
                  <a:cubicBezTo>
                    <a:pt x="1" y="122"/>
                    <a:pt x="122" y="0"/>
                    <a:pt x="274" y="0"/>
                  </a:cubicBezTo>
                  <a:cubicBezTo>
                    <a:pt x="426" y="0"/>
                    <a:pt x="548" y="122"/>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7" name="Google Shape;38457;p17"/>
            <p:cNvSpPr/>
            <p:nvPr/>
          </p:nvSpPr>
          <p:spPr>
            <a:xfrm>
              <a:off x="5512525" y="3665250"/>
              <a:ext cx="13700" cy="12175"/>
            </a:xfrm>
            <a:custGeom>
              <a:avLst/>
              <a:gdLst/>
              <a:ahLst/>
              <a:cxnLst/>
              <a:rect l="l" t="t" r="r" b="b"/>
              <a:pathLst>
                <a:path w="548" h="487" extrusionOk="0">
                  <a:moveTo>
                    <a:pt x="548" y="243"/>
                  </a:moveTo>
                  <a:cubicBezTo>
                    <a:pt x="548" y="395"/>
                    <a:pt x="426" y="486"/>
                    <a:pt x="274" y="486"/>
                  </a:cubicBezTo>
                  <a:cubicBezTo>
                    <a:pt x="122" y="486"/>
                    <a:pt x="1" y="395"/>
                    <a:pt x="1" y="243"/>
                  </a:cubicBezTo>
                  <a:cubicBezTo>
                    <a:pt x="1" y="91"/>
                    <a:pt x="122" y="0"/>
                    <a:pt x="274" y="0"/>
                  </a:cubicBezTo>
                  <a:cubicBezTo>
                    <a:pt x="426" y="0"/>
                    <a:pt x="548" y="91"/>
                    <a:pt x="548"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8" name="Google Shape;38458;p17"/>
            <p:cNvSpPr/>
            <p:nvPr/>
          </p:nvSpPr>
          <p:spPr>
            <a:xfrm>
              <a:off x="5512525" y="3566450"/>
              <a:ext cx="12950" cy="12175"/>
            </a:xfrm>
            <a:custGeom>
              <a:avLst/>
              <a:gdLst/>
              <a:ahLst/>
              <a:cxnLst/>
              <a:rect l="l" t="t" r="r" b="b"/>
              <a:pathLst>
                <a:path w="518" h="487" extrusionOk="0">
                  <a:moveTo>
                    <a:pt x="517" y="244"/>
                  </a:moveTo>
                  <a:cubicBezTo>
                    <a:pt x="517" y="365"/>
                    <a:pt x="396" y="487"/>
                    <a:pt x="274" y="487"/>
                  </a:cubicBezTo>
                  <a:cubicBezTo>
                    <a:pt x="122" y="487"/>
                    <a:pt x="1" y="365"/>
                    <a:pt x="1" y="244"/>
                  </a:cubicBezTo>
                  <a:cubicBezTo>
                    <a:pt x="1" y="92"/>
                    <a:pt x="122" y="1"/>
                    <a:pt x="274" y="1"/>
                  </a:cubicBezTo>
                  <a:cubicBezTo>
                    <a:pt x="396" y="1"/>
                    <a:pt x="517" y="9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9" name="Google Shape;38459;p17"/>
            <p:cNvSpPr/>
            <p:nvPr/>
          </p:nvSpPr>
          <p:spPr>
            <a:xfrm>
              <a:off x="5513275" y="3467675"/>
              <a:ext cx="12200" cy="11425"/>
            </a:xfrm>
            <a:custGeom>
              <a:avLst/>
              <a:gdLst/>
              <a:ahLst/>
              <a:cxnLst/>
              <a:rect l="l" t="t" r="r" b="b"/>
              <a:pathLst>
                <a:path w="488" h="457" extrusionOk="0">
                  <a:moveTo>
                    <a:pt x="487" y="213"/>
                  </a:moveTo>
                  <a:cubicBezTo>
                    <a:pt x="487" y="335"/>
                    <a:pt x="366" y="456"/>
                    <a:pt x="244" y="456"/>
                  </a:cubicBezTo>
                  <a:cubicBezTo>
                    <a:pt x="92" y="456"/>
                    <a:pt x="1" y="335"/>
                    <a:pt x="1" y="213"/>
                  </a:cubicBezTo>
                  <a:cubicBezTo>
                    <a:pt x="1" y="91"/>
                    <a:pt x="92" y="0"/>
                    <a:pt x="244" y="0"/>
                  </a:cubicBezTo>
                  <a:cubicBezTo>
                    <a:pt x="366" y="0"/>
                    <a:pt x="487" y="91"/>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0" name="Google Shape;38460;p17"/>
            <p:cNvSpPr/>
            <p:nvPr/>
          </p:nvSpPr>
          <p:spPr>
            <a:xfrm>
              <a:off x="5513275" y="3368875"/>
              <a:ext cx="11425" cy="10675"/>
            </a:xfrm>
            <a:custGeom>
              <a:avLst/>
              <a:gdLst/>
              <a:ahLst/>
              <a:cxnLst/>
              <a:rect l="l" t="t" r="r" b="b"/>
              <a:pathLst>
                <a:path w="457" h="427" extrusionOk="0">
                  <a:moveTo>
                    <a:pt x="457" y="213"/>
                  </a:moveTo>
                  <a:cubicBezTo>
                    <a:pt x="457" y="335"/>
                    <a:pt x="366" y="426"/>
                    <a:pt x="244" y="426"/>
                  </a:cubicBezTo>
                  <a:cubicBezTo>
                    <a:pt x="123" y="426"/>
                    <a:pt x="1" y="335"/>
                    <a:pt x="1" y="213"/>
                  </a:cubicBezTo>
                  <a:cubicBezTo>
                    <a:pt x="1" y="92"/>
                    <a:pt x="123" y="1"/>
                    <a:pt x="244" y="1"/>
                  </a:cubicBezTo>
                  <a:cubicBezTo>
                    <a:pt x="366" y="1"/>
                    <a:pt x="457" y="92"/>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1" name="Google Shape;38461;p17"/>
            <p:cNvSpPr/>
            <p:nvPr/>
          </p:nvSpPr>
          <p:spPr>
            <a:xfrm>
              <a:off x="5514050" y="3270100"/>
              <a:ext cx="10650" cy="9900"/>
            </a:xfrm>
            <a:custGeom>
              <a:avLst/>
              <a:gdLst/>
              <a:ahLst/>
              <a:cxnLst/>
              <a:rect l="l" t="t" r="r" b="b"/>
              <a:pathLst>
                <a:path w="426" h="396" extrusionOk="0">
                  <a:moveTo>
                    <a:pt x="426" y="183"/>
                  </a:moveTo>
                  <a:cubicBezTo>
                    <a:pt x="426" y="304"/>
                    <a:pt x="335" y="395"/>
                    <a:pt x="213" y="395"/>
                  </a:cubicBezTo>
                  <a:cubicBezTo>
                    <a:pt x="92" y="395"/>
                    <a:pt x="0" y="304"/>
                    <a:pt x="0" y="183"/>
                  </a:cubicBezTo>
                  <a:cubicBezTo>
                    <a:pt x="0" y="91"/>
                    <a:pt x="92" y="0"/>
                    <a:pt x="213" y="0"/>
                  </a:cubicBezTo>
                  <a:cubicBezTo>
                    <a:pt x="335" y="0"/>
                    <a:pt x="426" y="91"/>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2" name="Google Shape;38462;p17"/>
            <p:cNvSpPr/>
            <p:nvPr/>
          </p:nvSpPr>
          <p:spPr>
            <a:xfrm>
              <a:off x="5514050" y="3171300"/>
              <a:ext cx="9900" cy="9150"/>
            </a:xfrm>
            <a:custGeom>
              <a:avLst/>
              <a:gdLst/>
              <a:ahLst/>
              <a:cxnLst/>
              <a:rect l="l" t="t" r="r" b="b"/>
              <a:pathLst>
                <a:path w="396" h="366" extrusionOk="0">
                  <a:moveTo>
                    <a:pt x="396" y="183"/>
                  </a:moveTo>
                  <a:cubicBezTo>
                    <a:pt x="396" y="274"/>
                    <a:pt x="304" y="366"/>
                    <a:pt x="213" y="366"/>
                  </a:cubicBezTo>
                  <a:cubicBezTo>
                    <a:pt x="92" y="366"/>
                    <a:pt x="0" y="274"/>
                    <a:pt x="0" y="183"/>
                  </a:cubicBezTo>
                  <a:cubicBezTo>
                    <a:pt x="0" y="92"/>
                    <a:pt x="92" y="1"/>
                    <a:pt x="213" y="1"/>
                  </a:cubicBezTo>
                  <a:cubicBezTo>
                    <a:pt x="304"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3" name="Google Shape;38463;p17"/>
            <p:cNvSpPr/>
            <p:nvPr/>
          </p:nvSpPr>
          <p:spPr>
            <a:xfrm>
              <a:off x="5514800" y="3072525"/>
              <a:ext cx="9150" cy="8375"/>
            </a:xfrm>
            <a:custGeom>
              <a:avLst/>
              <a:gdLst/>
              <a:ahLst/>
              <a:cxnLst/>
              <a:rect l="l" t="t" r="r" b="b"/>
              <a:pathLst>
                <a:path w="366" h="335" extrusionOk="0">
                  <a:moveTo>
                    <a:pt x="366" y="183"/>
                  </a:moveTo>
                  <a:cubicBezTo>
                    <a:pt x="366" y="274"/>
                    <a:pt x="274" y="335"/>
                    <a:pt x="183" y="335"/>
                  </a:cubicBezTo>
                  <a:cubicBezTo>
                    <a:pt x="62" y="335"/>
                    <a:pt x="1" y="274"/>
                    <a:pt x="1" y="183"/>
                  </a:cubicBezTo>
                  <a:cubicBezTo>
                    <a:pt x="1" y="61"/>
                    <a:pt x="62" y="0"/>
                    <a:pt x="183" y="0"/>
                  </a:cubicBezTo>
                  <a:cubicBezTo>
                    <a:pt x="274" y="0"/>
                    <a:pt x="366" y="61"/>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4" name="Google Shape;38464;p17"/>
            <p:cNvSpPr/>
            <p:nvPr/>
          </p:nvSpPr>
          <p:spPr>
            <a:xfrm>
              <a:off x="5514800" y="2973750"/>
              <a:ext cx="9150" cy="8375"/>
            </a:xfrm>
            <a:custGeom>
              <a:avLst/>
              <a:gdLst/>
              <a:ahLst/>
              <a:cxnLst/>
              <a:rect l="l" t="t" r="r" b="b"/>
              <a:pathLst>
                <a:path w="366" h="335" extrusionOk="0">
                  <a:moveTo>
                    <a:pt x="366" y="152"/>
                  </a:moveTo>
                  <a:cubicBezTo>
                    <a:pt x="366" y="243"/>
                    <a:pt x="274" y="334"/>
                    <a:pt x="183" y="334"/>
                  </a:cubicBezTo>
                  <a:cubicBezTo>
                    <a:pt x="92" y="334"/>
                    <a:pt x="1" y="243"/>
                    <a:pt x="1" y="152"/>
                  </a:cubicBezTo>
                  <a:cubicBezTo>
                    <a:pt x="1" y="61"/>
                    <a:pt x="92" y="0"/>
                    <a:pt x="183" y="0"/>
                  </a:cubicBezTo>
                  <a:cubicBezTo>
                    <a:pt x="274" y="0"/>
                    <a:pt x="366" y="61"/>
                    <a:pt x="366"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5" name="Google Shape;38465;p17"/>
            <p:cNvSpPr/>
            <p:nvPr/>
          </p:nvSpPr>
          <p:spPr>
            <a:xfrm>
              <a:off x="5514800" y="2874200"/>
              <a:ext cx="9150" cy="8375"/>
            </a:xfrm>
            <a:custGeom>
              <a:avLst/>
              <a:gdLst/>
              <a:ahLst/>
              <a:cxnLst/>
              <a:rect l="l" t="t" r="r" b="b"/>
              <a:pathLst>
                <a:path w="366" h="335" extrusionOk="0">
                  <a:moveTo>
                    <a:pt x="366" y="183"/>
                  </a:moveTo>
                  <a:cubicBezTo>
                    <a:pt x="366" y="274"/>
                    <a:pt x="274" y="335"/>
                    <a:pt x="183" y="335"/>
                  </a:cubicBezTo>
                  <a:cubicBezTo>
                    <a:pt x="92" y="335"/>
                    <a:pt x="1" y="274"/>
                    <a:pt x="1" y="183"/>
                  </a:cubicBezTo>
                  <a:cubicBezTo>
                    <a:pt x="1" y="91"/>
                    <a:pt x="92" y="0"/>
                    <a:pt x="183" y="0"/>
                  </a:cubicBezTo>
                  <a:cubicBezTo>
                    <a:pt x="274" y="0"/>
                    <a:pt x="366" y="91"/>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6" name="Google Shape;38466;p17"/>
            <p:cNvSpPr/>
            <p:nvPr/>
          </p:nvSpPr>
          <p:spPr>
            <a:xfrm>
              <a:off x="5514800" y="2775400"/>
              <a:ext cx="8400" cy="7625"/>
            </a:xfrm>
            <a:custGeom>
              <a:avLst/>
              <a:gdLst/>
              <a:ahLst/>
              <a:cxnLst/>
              <a:rect l="l" t="t" r="r" b="b"/>
              <a:pathLst>
                <a:path w="336" h="305" extrusionOk="0">
                  <a:moveTo>
                    <a:pt x="335" y="153"/>
                  </a:moveTo>
                  <a:cubicBezTo>
                    <a:pt x="335" y="244"/>
                    <a:pt x="274" y="305"/>
                    <a:pt x="183" y="305"/>
                  </a:cubicBezTo>
                  <a:cubicBezTo>
                    <a:pt x="92" y="305"/>
                    <a:pt x="1" y="244"/>
                    <a:pt x="1" y="153"/>
                  </a:cubicBezTo>
                  <a:cubicBezTo>
                    <a:pt x="1" y="92"/>
                    <a:pt x="92" y="1"/>
                    <a:pt x="183" y="1"/>
                  </a:cubicBezTo>
                  <a:cubicBezTo>
                    <a:pt x="274" y="1"/>
                    <a:pt x="335" y="9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7" name="Google Shape;38467;p17"/>
            <p:cNvSpPr/>
            <p:nvPr/>
          </p:nvSpPr>
          <p:spPr>
            <a:xfrm>
              <a:off x="5515575" y="2676625"/>
              <a:ext cx="7625" cy="7625"/>
            </a:xfrm>
            <a:custGeom>
              <a:avLst/>
              <a:gdLst/>
              <a:ahLst/>
              <a:cxnLst/>
              <a:rect l="l" t="t" r="r" b="b"/>
              <a:pathLst>
                <a:path w="305" h="305" extrusionOk="0">
                  <a:moveTo>
                    <a:pt x="304" y="152"/>
                  </a:moveTo>
                  <a:cubicBezTo>
                    <a:pt x="304" y="244"/>
                    <a:pt x="243" y="304"/>
                    <a:pt x="152" y="304"/>
                  </a:cubicBezTo>
                  <a:cubicBezTo>
                    <a:pt x="61" y="304"/>
                    <a:pt x="0" y="244"/>
                    <a:pt x="0" y="152"/>
                  </a:cubicBezTo>
                  <a:cubicBezTo>
                    <a:pt x="0" y="61"/>
                    <a:pt x="61" y="0"/>
                    <a:pt x="152" y="0"/>
                  </a:cubicBezTo>
                  <a:cubicBezTo>
                    <a:pt x="243"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8" name="Google Shape;38468;p17"/>
            <p:cNvSpPr/>
            <p:nvPr/>
          </p:nvSpPr>
          <p:spPr>
            <a:xfrm>
              <a:off x="5515575" y="2577825"/>
              <a:ext cx="6850" cy="6875"/>
            </a:xfrm>
            <a:custGeom>
              <a:avLst/>
              <a:gdLst/>
              <a:ahLst/>
              <a:cxnLst/>
              <a:rect l="l" t="t" r="r" b="b"/>
              <a:pathLst>
                <a:path w="274" h="275" extrusionOk="0">
                  <a:moveTo>
                    <a:pt x="274" y="153"/>
                  </a:moveTo>
                  <a:cubicBezTo>
                    <a:pt x="274" y="214"/>
                    <a:pt x="213" y="274"/>
                    <a:pt x="152" y="274"/>
                  </a:cubicBezTo>
                  <a:cubicBezTo>
                    <a:pt x="61" y="274"/>
                    <a:pt x="0" y="214"/>
                    <a:pt x="0" y="153"/>
                  </a:cubicBezTo>
                  <a:cubicBezTo>
                    <a:pt x="0" y="62"/>
                    <a:pt x="61" y="1"/>
                    <a:pt x="152" y="1"/>
                  </a:cubicBezTo>
                  <a:cubicBezTo>
                    <a:pt x="213" y="1"/>
                    <a:pt x="274" y="62"/>
                    <a:pt x="27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9" name="Google Shape;38469;p17"/>
            <p:cNvSpPr/>
            <p:nvPr/>
          </p:nvSpPr>
          <p:spPr>
            <a:xfrm>
              <a:off x="5516325" y="2479050"/>
              <a:ext cx="6100" cy="6100"/>
            </a:xfrm>
            <a:custGeom>
              <a:avLst/>
              <a:gdLst/>
              <a:ahLst/>
              <a:cxnLst/>
              <a:rect l="l" t="t" r="r" b="b"/>
              <a:pathLst>
                <a:path w="244" h="244" extrusionOk="0">
                  <a:moveTo>
                    <a:pt x="244" y="122"/>
                  </a:moveTo>
                  <a:cubicBezTo>
                    <a:pt x="244" y="183"/>
                    <a:pt x="183" y="244"/>
                    <a:pt x="122" y="244"/>
                  </a:cubicBezTo>
                  <a:cubicBezTo>
                    <a:pt x="31" y="244"/>
                    <a:pt x="1" y="183"/>
                    <a:pt x="1" y="122"/>
                  </a:cubicBezTo>
                  <a:cubicBezTo>
                    <a:pt x="1" y="61"/>
                    <a:pt x="31"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0" name="Google Shape;38470;p17"/>
            <p:cNvSpPr/>
            <p:nvPr/>
          </p:nvSpPr>
          <p:spPr>
            <a:xfrm>
              <a:off x="5516325" y="2380275"/>
              <a:ext cx="6100" cy="6100"/>
            </a:xfrm>
            <a:custGeom>
              <a:avLst/>
              <a:gdLst/>
              <a:ahLst/>
              <a:cxnLst/>
              <a:rect l="l" t="t" r="r" b="b"/>
              <a:pathLst>
                <a:path w="244" h="244" extrusionOk="0">
                  <a:moveTo>
                    <a:pt x="244" y="122"/>
                  </a:moveTo>
                  <a:cubicBezTo>
                    <a:pt x="244" y="182"/>
                    <a:pt x="183" y="243"/>
                    <a:pt x="122" y="243"/>
                  </a:cubicBezTo>
                  <a:cubicBezTo>
                    <a:pt x="31" y="243"/>
                    <a:pt x="1" y="182"/>
                    <a:pt x="1" y="122"/>
                  </a:cubicBezTo>
                  <a:cubicBezTo>
                    <a:pt x="1" y="61"/>
                    <a:pt x="3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1" name="Google Shape;38471;p17"/>
            <p:cNvSpPr/>
            <p:nvPr/>
          </p:nvSpPr>
          <p:spPr>
            <a:xfrm>
              <a:off x="5516325" y="2281475"/>
              <a:ext cx="6100" cy="5350"/>
            </a:xfrm>
            <a:custGeom>
              <a:avLst/>
              <a:gdLst/>
              <a:ahLst/>
              <a:cxnLst/>
              <a:rect l="l" t="t" r="r" b="b"/>
              <a:pathLst>
                <a:path w="244" h="214" extrusionOk="0">
                  <a:moveTo>
                    <a:pt x="244" y="92"/>
                  </a:moveTo>
                  <a:cubicBezTo>
                    <a:pt x="244" y="153"/>
                    <a:pt x="183" y="213"/>
                    <a:pt x="122" y="213"/>
                  </a:cubicBezTo>
                  <a:cubicBezTo>
                    <a:pt x="61" y="213"/>
                    <a:pt x="1" y="153"/>
                    <a:pt x="1" y="92"/>
                  </a:cubicBezTo>
                  <a:cubicBezTo>
                    <a:pt x="1" y="31"/>
                    <a:pt x="61" y="1"/>
                    <a:pt x="122" y="1"/>
                  </a:cubicBezTo>
                  <a:cubicBezTo>
                    <a:pt x="183" y="1"/>
                    <a:pt x="244" y="31"/>
                    <a:pt x="24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2" name="Google Shape;38472;p17"/>
            <p:cNvSpPr/>
            <p:nvPr/>
          </p:nvSpPr>
          <p:spPr>
            <a:xfrm>
              <a:off x="5516325" y="2182700"/>
              <a:ext cx="5350" cy="4575"/>
            </a:xfrm>
            <a:custGeom>
              <a:avLst/>
              <a:gdLst/>
              <a:ahLst/>
              <a:cxnLst/>
              <a:rect l="l" t="t" r="r" b="b"/>
              <a:pathLst>
                <a:path w="214" h="183" extrusionOk="0">
                  <a:moveTo>
                    <a:pt x="213" y="91"/>
                  </a:moveTo>
                  <a:cubicBezTo>
                    <a:pt x="213" y="152"/>
                    <a:pt x="183" y="183"/>
                    <a:pt x="122" y="183"/>
                  </a:cubicBezTo>
                  <a:cubicBezTo>
                    <a:pt x="61" y="183"/>
                    <a:pt x="1" y="152"/>
                    <a:pt x="1" y="91"/>
                  </a:cubicBezTo>
                  <a:cubicBezTo>
                    <a:pt x="1" y="31"/>
                    <a:pt x="61" y="0"/>
                    <a:pt x="122" y="0"/>
                  </a:cubicBezTo>
                  <a:cubicBezTo>
                    <a:pt x="183" y="0"/>
                    <a:pt x="213" y="3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3" name="Google Shape;38473;p17"/>
            <p:cNvSpPr/>
            <p:nvPr/>
          </p:nvSpPr>
          <p:spPr>
            <a:xfrm>
              <a:off x="5517075" y="2083900"/>
              <a:ext cx="4600" cy="3825"/>
            </a:xfrm>
            <a:custGeom>
              <a:avLst/>
              <a:gdLst/>
              <a:ahLst/>
              <a:cxnLst/>
              <a:rect l="l" t="t" r="r" b="b"/>
              <a:pathLst>
                <a:path w="184" h="153" extrusionOk="0">
                  <a:moveTo>
                    <a:pt x="183" y="92"/>
                  </a:moveTo>
                  <a:cubicBezTo>
                    <a:pt x="183" y="122"/>
                    <a:pt x="123" y="153"/>
                    <a:pt x="92" y="153"/>
                  </a:cubicBezTo>
                  <a:cubicBezTo>
                    <a:pt x="31" y="153"/>
                    <a:pt x="1" y="122"/>
                    <a:pt x="1" y="92"/>
                  </a:cubicBezTo>
                  <a:cubicBezTo>
                    <a:pt x="1" y="31"/>
                    <a:pt x="31" y="1"/>
                    <a:pt x="92" y="1"/>
                  </a:cubicBezTo>
                  <a:cubicBezTo>
                    <a:pt x="12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4" name="Google Shape;38474;p17"/>
            <p:cNvSpPr/>
            <p:nvPr/>
          </p:nvSpPr>
          <p:spPr>
            <a:xfrm>
              <a:off x="5517075" y="1984350"/>
              <a:ext cx="4600" cy="4600"/>
            </a:xfrm>
            <a:custGeom>
              <a:avLst/>
              <a:gdLst/>
              <a:ahLst/>
              <a:cxnLst/>
              <a:rect l="l" t="t" r="r" b="b"/>
              <a:pathLst>
                <a:path w="184" h="184" extrusionOk="0">
                  <a:moveTo>
                    <a:pt x="183" y="92"/>
                  </a:moveTo>
                  <a:cubicBezTo>
                    <a:pt x="183" y="153"/>
                    <a:pt x="123" y="183"/>
                    <a:pt x="92" y="183"/>
                  </a:cubicBezTo>
                  <a:cubicBezTo>
                    <a:pt x="31" y="183"/>
                    <a:pt x="1" y="153"/>
                    <a:pt x="1" y="92"/>
                  </a:cubicBezTo>
                  <a:cubicBezTo>
                    <a:pt x="1" y="62"/>
                    <a:pt x="31" y="1"/>
                    <a:pt x="92" y="1"/>
                  </a:cubicBezTo>
                  <a:cubicBezTo>
                    <a:pt x="123" y="1"/>
                    <a:pt x="183" y="62"/>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5" name="Google Shape;38475;p17"/>
            <p:cNvSpPr/>
            <p:nvPr/>
          </p:nvSpPr>
          <p:spPr>
            <a:xfrm>
              <a:off x="5517075" y="1885575"/>
              <a:ext cx="3825" cy="3825"/>
            </a:xfrm>
            <a:custGeom>
              <a:avLst/>
              <a:gdLst/>
              <a:ahLst/>
              <a:cxnLst/>
              <a:rect l="l" t="t" r="r" b="b"/>
              <a:pathLst>
                <a:path w="153" h="153" extrusionOk="0">
                  <a:moveTo>
                    <a:pt x="153" y="92"/>
                  </a:moveTo>
                  <a:cubicBezTo>
                    <a:pt x="153" y="122"/>
                    <a:pt x="123" y="153"/>
                    <a:pt x="92" y="153"/>
                  </a:cubicBezTo>
                  <a:cubicBezTo>
                    <a:pt x="31" y="153"/>
                    <a:pt x="1" y="122"/>
                    <a:pt x="1" y="92"/>
                  </a:cubicBezTo>
                  <a:cubicBezTo>
                    <a:pt x="1" y="31"/>
                    <a:pt x="31" y="1"/>
                    <a:pt x="92" y="1"/>
                  </a:cubicBezTo>
                  <a:cubicBezTo>
                    <a:pt x="123"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6" name="Google Shape;38476;p17"/>
            <p:cNvSpPr/>
            <p:nvPr/>
          </p:nvSpPr>
          <p:spPr>
            <a:xfrm>
              <a:off x="5517075" y="1786800"/>
              <a:ext cx="3825" cy="3825"/>
            </a:xfrm>
            <a:custGeom>
              <a:avLst/>
              <a:gdLst/>
              <a:ahLst/>
              <a:cxnLst/>
              <a:rect l="l" t="t" r="r" b="b"/>
              <a:pathLst>
                <a:path w="153" h="153" extrusionOk="0">
                  <a:moveTo>
                    <a:pt x="153" y="61"/>
                  </a:moveTo>
                  <a:cubicBezTo>
                    <a:pt x="153" y="122"/>
                    <a:pt x="123" y="152"/>
                    <a:pt x="92" y="152"/>
                  </a:cubicBezTo>
                  <a:cubicBezTo>
                    <a:pt x="62" y="152"/>
                    <a:pt x="1" y="122"/>
                    <a:pt x="1" y="61"/>
                  </a:cubicBezTo>
                  <a:cubicBezTo>
                    <a:pt x="1" y="31"/>
                    <a:pt x="62" y="0"/>
                    <a:pt x="92" y="0"/>
                  </a:cubicBezTo>
                  <a:cubicBezTo>
                    <a:pt x="123"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7" name="Google Shape;38477;p17"/>
            <p:cNvSpPr/>
            <p:nvPr/>
          </p:nvSpPr>
          <p:spPr>
            <a:xfrm>
              <a:off x="5609800" y="5242775"/>
              <a:ext cx="29650" cy="28125"/>
            </a:xfrm>
            <a:custGeom>
              <a:avLst/>
              <a:gdLst/>
              <a:ahLst/>
              <a:cxnLst/>
              <a:rect l="l" t="t" r="r" b="b"/>
              <a:pathLst>
                <a:path w="1186" h="1125" extrusionOk="0">
                  <a:moveTo>
                    <a:pt x="1186" y="547"/>
                  </a:moveTo>
                  <a:cubicBezTo>
                    <a:pt x="1186" y="882"/>
                    <a:pt x="912" y="1125"/>
                    <a:pt x="578" y="1125"/>
                  </a:cubicBezTo>
                  <a:cubicBezTo>
                    <a:pt x="243" y="1125"/>
                    <a:pt x="0" y="882"/>
                    <a:pt x="0" y="547"/>
                  </a:cubicBezTo>
                  <a:cubicBezTo>
                    <a:pt x="0" y="243"/>
                    <a:pt x="243" y="0"/>
                    <a:pt x="578" y="0"/>
                  </a:cubicBezTo>
                  <a:cubicBezTo>
                    <a:pt x="912" y="0"/>
                    <a:pt x="1186" y="243"/>
                    <a:pt x="118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8" name="Google Shape;38478;p17"/>
            <p:cNvSpPr/>
            <p:nvPr/>
          </p:nvSpPr>
          <p:spPr>
            <a:xfrm>
              <a:off x="5609800" y="5143975"/>
              <a:ext cx="29650" cy="27400"/>
            </a:xfrm>
            <a:custGeom>
              <a:avLst/>
              <a:gdLst/>
              <a:ahLst/>
              <a:cxnLst/>
              <a:rect l="l" t="t" r="r" b="b"/>
              <a:pathLst>
                <a:path w="1186" h="1096" extrusionOk="0">
                  <a:moveTo>
                    <a:pt x="1186" y="548"/>
                  </a:moveTo>
                  <a:cubicBezTo>
                    <a:pt x="1186" y="852"/>
                    <a:pt x="912" y="1095"/>
                    <a:pt x="578" y="1095"/>
                  </a:cubicBezTo>
                  <a:cubicBezTo>
                    <a:pt x="243" y="1095"/>
                    <a:pt x="0" y="852"/>
                    <a:pt x="0" y="548"/>
                  </a:cubicBezTo>
                  <a:cubicBezTo>
                    <a:pt x="0" y="244"/>
                    <a:pt x="243"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9" name="Google Shape;38479;p17"/>
            <p:cNvSpPr/>
            <p:nvPr/>
          </p:nvSpPr>
          <p:spPr>
            <a:xfrm>
              <a:off x="5610550" y="5045200"/>
              <a:ext cx="27375" cy="26625"/>
            </a:xfrm>
            <a:custGeom>
              <a:avLst/>
              <a:gdLst/>
              <a:ahLst/>
              <a:cxnLst/>
              <a:rect l="l" t="t" r="r" b="b"/>
              <a:pathLst>
                <a:path w="1095" h="1065" extrusionOk="0">
                  <a:moveTo>
                    <a:pt x="1095" y="547"/>
                  </a:moveTo>
                  <a:cubicBezTo>
                    <a:pt x="1095" y="821"/>
                    <a:pt x="852" y="1064"/>
                    <a:pt x="548" y="1064"/>
                  </a:cubicBezTo>
                  <a:cubicBezTo>
                    <a:pt x="244" y="1064"/>
                    <a:pt x="1" y="821"/>
                    <a:pt x="1" y="547"/>
                  </a:cubicBezTo>
                  <a:cubicBezTo>
                    <a:pt x="1" y="244"/>
                    <a:pt x="244" y="0"/>
                    <a:pt x="548" y="0"/>
                  </a:cubicBezTo>
                  <a:cubicBezTo>
                    <a:pt x="852" y="0"/>
                    <a:pt x="1095" y="244"/>
                    <a:pt x="1095"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0" name="Google Shape;38480;p17"/>
            <p:cNvSpPr/>
            <p:nvPr/>
          </p:nvSpPr>
          <p:spPr>
            <a:xfrm>
              <a:off x="5610550" y="4946400"/>
              <a:ext cx="27375" cy="25875"/>
            </a:xfrm>
            <a:custGeom>
              <a:avLst/>
              <a:gdLst/>
              <a:ahLst/>
              <a:cxnLst/>
              <a:rect l="l" t="t" r="r" b="b"/>
              <a:pathLst>
                <a:path w="1095" h="1035" extrusionOk="0">
                  <a:moveTo>
                    <a:pt x="1095" y="518"/>
                  </a:moveTo>
                  <a:cubicBezTo>
                    <a:pt x="1095" y="822"/>
                    <a:pt x="852" y="1034"/>
                    <a:pt x="548" y="1034"/>
                  </a:cubicBezTo>
                  <a:cubicBezTo>
                    <a:pt x="244" y="1034"/>
                    <a:pt x="1" y="822"/>
                    <a:pt x="1" y="518"/>
                  </a:cubicBezTo>
                  <a:cubicBezTo>
                    <a:pt x="1" y="244"/>
                    <a:pt x="244" y="1"/>
                    <a:pt x="548" y="1"/>
                  </a:cubicBezTo>
                  <a:cubicBezTo>
                    <a:pt x="852" y="1"/>
                    <a:pt x="1095" y="244"/>
                    <a:pt x="1095"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1" name="Google Shape;38481;p17"/>
            <p:cNvSpPr/>
            <p:nvPr/>
          </p:nvSpPr>
          <p:spPr>
            <a:xfrm>
              <a:off x="5611325" y="4848375"/>
              <a:ext cx="25850" cy="24350"/>
            </a:xfrm>
            <a:custGeom>
              <a:avLst/>
              <a:gdLst/>
              <a:ahLst/>
              <a:cxnLst/>
              <a:rect l="l" t="t" r="r" b="b"/>
              <a:pathLst>
                <a:path w="1034" h="974" extrusionOk="0">
                  <a:moveTo>
                    <a:pt x="1033" y="487"/>
                  </a:moveTo>
                  <a:cubicBezTo>
                    <a:pt x="1033" y="761"/>
                    <a:pt x="790" y="974"/>
                    <a:pt x="517" y="974"/>
                  </a:cubicBezTo>
                  <a:cubicBezTo>
                    <a:pt x="243" y="974"/>
                    <a:pt x="0" y="761"/>
                    <a:pt x="0" y="487"/>
                  </a:cubicBezTo>
                  <a:cubicBezTo>
                    <a:pt x="0" y="214"/>
                    <a:pt x="243" y="1"/>
                    <a:pt x="517" y="1"/>
                  </a:cubicBezTo>
                  <a:cubicBezTo>
                    <a:pt x="790" y="1"/>
                    <a:pt x="1033" y="214"/>
                    <a:pt x="1033"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2" name="Google Shape;38482;p17"/>
            <p:cNvSpPr/>
            <p:nvPr/>
          </p:nvSpPr>
          <p:spPr>
            <a:xfrm>
              <a:off x="5612075" y="4749600"/>
              <a:ext cx="25100" cy="23575"/>
            </a:xfrm>
            <a:custGeom>
              <a:avLst/>
              <a:gdLst/>
              <a:ahLst/>
              <a:cxnLst/>
              <a:rect l="l" t="t" r="r" b="b"/>
              <a:pathLst>
                <a:path w="1004" h="943" extrusionOk="0">
                  <a:moveTo>
                    <a:pt x="1003" y="456"/>
                  </a:moveTo>
                  <a:cubicBezTo>
                    <a:pt x="1003" y="730"/>
                    <a:pt x="760" y="943"/>
                    <a:pt x="487" y="943"/>
                  </a:cubicBezTo>
                  <a:cubicBezTo>
                    <a:pt x="213" y="943"/>
                    <a:pt x="0" y="730"/>
                    <a:pt x="0" y="456"/>
                  </a:cubicBezTo>
                  <a:cubicBezTo>
                    <a:pt x="0" y="213"/>
                    <a:pt x="213" y="0"/>
                    <a:pt x="487" y="0"/>
                  </a:cubicBezTo>
                  <a:cubicBezTo>
                    <a:pt x="760" y="0"/>
                    <a:pt x="1003" y="213"/>
                    <a:pt x="100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3" name="Google Shape;38483;p17"/>
            <p:cNvSpPr/>
            <p:nvPr/>
          </p:nvSpPr>
          <p:spPr>
            <a:xfrm>
              <a:off x="5612075" y="4650825"/>
              <a:ext cx="24350" cy="22800"/>
            </a:xfrm>
            <a:custGeom>
              <a:avLst/>
              <a:gdLst/>
              <a:ahLst/>
              <a:cxnLst/>
              <a:rect l="l" t="t" r="r" b="b"/>
              <a:pathLst>
                <a:path w="974" h="912" extrusionOk="0">
                  <a:moveTo>
                    <a:pt x="973" y="456"/>
                  </a:moveTo>
                  <a:cubicBezTo>
                    <a:pt x="973" y="699"/>
                    <a:pt x="760" y="912"/>
                    <a:pt x="487" y="912"/>
                  </a:cubicBezTo>
                  <a:cubicBezTo>
                    <a:pt x="213" y="912"/>
                    <a:pt x="0" y="699"/>
                    <a:pt x="0" y="456"/>
                  </a:cubicBezTo>
                  <a:cubicBezTo>
                    <a:pt x="0" y="213"/>
                    <a:pt x="213" y="0"/>
                    <a:pt x="487"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4" name="Google Shape;38484;p17"/>
            <p:cNvSpPr/>
            <p:nvPr/>
          </p:nvSpPr>
          <p:spPr>
            <a:xfrm>
              <a:off x="5612825" y="4552025"/>
              <a:ext cx="22825" cy="22075"/>
            </a:xfrm>
            <a:custGeom>
              <a:avLst/>
              <a:gdLst/>
              <a:ahLst/>
              <a:cxnLst/>
              <a:rect l="l" t="t" r="r" b="b"/>
              <a:pathLst>
                <a:path w="913" h="883" extrusionOk="0">
                  <a:moveTo>
                    <a:pt x="913" y="457"/>
                  </a:moveTo>
                  <a:cubicBezTo>
                    <a:pt x="913" y="700"/>
                    <a:pt x="730" y="882"/>
                    <a:pt x="457" y="882"/>
                  </a:cubicBezTo>
                  <a:cubicBezTo>
                    <a:pt x="214" y="882"/>
                    <a:pt x="1" y="700"/>
                    <a:pt x="1" y="457"/>
                  </a:cubicBezTo>
                  <a:cubicBezTo>
                    <a:pt x="1" y="213"/>
                    <a:pt x="214" y="1"/>
                    <a:pt x="457" y="1"/>
                  </a:cubicBezTo>
                  <a:cubicBezTo>
                    <a:pt x="730" y="1"/>
                    <a:pt x="913" y="213"/>
                    <a:pt x="91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5" name="Google Shape;38485;p17"/>
            <p:cNvSpPr/>
            <p:nvPr/>
          </p:nvSpPr>
          <p:spPr>
            <a:xfrm>
              <a:off x="5613600" y="4453250"/>
              <a:ext cx="22050" cy="21300"/>
            </a:xfrm>
            <a:custGeom>
              <a:avLst/>
              <a:gdLst/>
              <a:ahLst/>
              <a:cxnLst/>
              <a:rect l="l" t="t" r="r" b="b"/>
              <a:pathLst>
                <a:path w="882" h="852" extrusionOk="0">
                  <a:moveTo>
                    <a:pt x="882" y="426"/>
                  </a:moveTo>
                  <a:cubicBezTo>
                    <a:pt x="882" y="669"/>
                    <a:pt x="669" y="851"/>
                    <a:pt x="426" y="851"/>
                  </a:cubicBezTo>
                  <a:cubicBezTo>
                    <a:pt x="183" y="851"/>
                    <a:pt x="0" y="669"/>
                    <a:pt x="0" y="426"/>
                  </a:cubicBezTo>
                  <a:cubicBezTo>
                    <a:pt x="0" y="213"/>
                    <a:pt x="183" y="0"/>
                    <a:pt x="426" y="0"/>
                  </a:cubicBezTo>
                  <a:cubicBezTo>
                    <a:pt x="669" y="0"/>
                    <a:pt x="882" y="21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6" name="Google Shape;38486;p17"/>
            <p:cNvSpPr/>
            <p:nvPr/>
          </p:nvSpPr>
          <p:spPr>
            <a:xfrm>
              <a:off x="5613600" y="4355225"/>
              <a:ext cx="21300" cy="19775"/>
            </a:xfrm>
            <a:custGeom>
              <a:avLst/>
              <a:gdLst/>
              <a:ahLst/>
              <a:cxnLst/>
              <a:rect l="l" t="t" r="r" b="b"/>
              <a:pathLst>
                <a:path w="852" h="791" extrusionOk="0">
                  <a:moveTo>
                    <a:pt x="851" y="395"/>
                  </a:moveTo>
                  <a:cubicBezTo>
                    <a:pt x="851" y="608"/>
                    <a:pt x="669" y="790"/>
                    <a:pt x="426" y="790"/>
                  </a:cubicBezTo>
                  <a:cubicBezTo>
                    <a:pt x="183" y="790"/>
                    <a:pt x="0" y="608"/>
                    <a:pt x="0" y="395"/>
                  </a:cubicBezTo>
                  <a:cubicBezTo>
                    <a:pt x="0" y="183"/>
                    <a:pt x="183" y="0"/>
                    <a:pt x="426" y="0"/>
                  </a:cubicBezTo>
                  <a:cubicBezTo>
                    <a:pt x="669" y="0"/>
                    <a:pt x="851" y="183"/>
                    <a:pt x="85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7" name="Google Shape;38487;p17"/>
            <p:cNvSpPr/>
            <p:nvPr/>
          </p:nvSpPr>
          <p:spPr>
            <a:xfrm>
              <a:off x="5614350" y="4256425"/>
              <a:ext cx="20550" cy="19025"/>
            </a:xfrm>
            <a:custGeom>
              <a:avLst/>
              <a:gdLst/>
              <a:ahLst/>
              <a:cxnLst/>
              <a:rect l="l" t="t" r="r" b="b"/>
              <a:pathLst>
                <a:path w="822" h="761" extrusionOk="0">
                  <a:moveTo>
                    <a:pt x="821" y="366"/>
                  </a:moveTo>
                  <a:cubicBezTo>
                    <a:pt x="821" y="578"/>
                    <a:pt x="639" y="761"/>
                    <a:pt x="396" y="761"/>
                  </a:cubicBezTo>
                  <a:cubicBezTo>
                    <a:pt x="183" y="761"/>
                    <a:pt x="1" y="578"/>
                    <a:pt x="1" y="366"/>
                  </a:cubicBezTo>
                  <a:cubicBezTo>
                    <a:pt x="1" y="153"/>
                    <a:pt x="183" y="1"/>
                    <a:pt x="396" y="1"/>
                  </a:cubicBezTo>
                  <a:cubicBezTo>
                    <a:pt x="639" y="1"/>
                    <a:pt x="821" y="153"/>
                    <a:pt x="82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8" name="Google Shape;38488;p17"/>
            <p:cNvSpPr/>
            <p:nvPr/>
          </p:nvSpPr>
          <p:spPr>
            <a:xfrm>
              <a:off x="5614350" y="4157650"/>
              <a:ext cx="19775" cy="18250"/>
            </a:xfrm>
            <a:custGeom>
              <a:avLst/>
              <a:gdLst/>
              <a:ahLst/>
              <a:cxnLst/>
              <a:rect l="l" t="t" r="r" b="b"/>
              <a:pathLst>
                <a:path w="791" h="730" extrusionOk="0">
                  <a:moveTo>
                    <a:pt x="791" y="365"/>
                  </a:moveTo>
                  <a:cubicBezTo>
                    <a:pt x="791" y="578"/>
                    <a:pt x="609" y="730"/>
                    <a:pt x="396" y="730"/>
                  </a:cubicBezTo>
                  <a:cubicBezTo>
                    <a:pt x="183" y="730"/>
                    <a:pt x="1" y="578"/>
                    <a:pt x="1" y="365"/>
                  </a:cubicBezTo>
                  <a:cubicBezTo>
                    <a:pt x="1" y="152"/>
                    <a:pt x="183" y="0"/>
                    <a:pt x="396" y="0"/>
                  </a:cubicBezTo>
                  <a:cubicBezTo>
                    <a:pt x="60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9" name="Google Shape;38489;p17"/>
            <p:cNvSpPr/>
            <p:nvPr/>
          </p:nvSpPr>
          <p:spPr>
            <a:xfrm>
              <a:off x="5615100" y="4058850"/>
              <a:ext cx="18275" cy="17500"/>
            </a:xfrm>
            <a:custGeom>
              <a:avLst/>
              <a:gdLst/>
              <a:ahLst/>
              <a:cxnLst/>
              <a:rect l="l" t="t" r="r" b="b"/>
              <a:pathLst>
                <a:path w="731" h="700" extrusionOk="0">
                  <a:moveTo>
                    <a:pt x="730" y="366"/>
                  </a:moveTo>
                  <a:cubicBezTo>
                    <a:pt x="730" y="548"/>
                    <a:pt x="579" y="700"/>
                    <a:pt x="366" y="700"/>
                  </a:cubicBezTo>
                  <a:cubicBezTo>
                    <a:pt x="153" y="700"/>
                    <a:pt x="1" y="548"/>
                    <a:pt x="1" y="366"/>
                  </a:cubicBezTo>
                  <a:cubicBezTo>
                    <a:pt x="1" y="153"/>
                    <a:pt x="153" y="1"/>
                    <a:pt x="366" y="1"/>
                  </a:cubicBezTo>
                  <a:cubicBezTo>
                    <a:pt x="579" y="1"/>
                    <a:pt x="730" y="153"/>
                    <a:pt x="73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0" name="Google Shape;38490;p17"/>
            <p:cNvSpPr/>
            <p:nvPr/>
          </p:nvSpPr>
          <p:spPr>
            <a:xfrm>
              <a:off x="5615875" y="3960075"/>
              <a:ext cx="17500" cy="16750"/>
            </a:xfrm>
            <a:custGeom>
              <a:avLst/>
              <a:gdLst/>
              <a:ahLst/>
              <a:cxnLst/>
              <a:rect l="l" t="t" r="r" b="b"/>
              <a:pathLst>
                <a:path w="700" h="670" extrusionOk="0">
                  <a:moveTo>
                    <a:pt x="699" y="335"/>
                  </a:moveTo>
                  <a:cubicBezTo>
                    <a:pt x="699" y="517"/>
                    <a:pt x="517" y="669"/>
                    <a:pt x="335" y="669"/>
                  </a:cubicBezTo>
                  <a:cubicBezTo>
                    <a:pt x="152" y="669"/>
                    <a:pt x="0" y="517"/>
                    <a:pt x="0" y="335"/>
                  </a:cubicBezTo>
                  <a:cubicBezTo>
                    <a:pt x="0" y="152"/>
                    <a:pt x="152" y="0"/>
                    <a:pt x="335" y="0"/>
                  </a:cubicBezTo>
                  <a:cubicBezTo>
                    <a:pt x="51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1" name="Google Shape;38491;p17"/>
            <p:cNvSpPr/>
            <p:nvPr/>
          </p:nvSpPr>
          <p:spPr>
            <a:xfrm>
              <a:off x="5615875" y="3861300"/>
              <a:ext cx="16750" cy="15975"/>
            </a:xfrm>
            <a:custGeom>
              <a:avLst/>
              <a:gdLst/>
              <a:ahLst/>
              <a:cxnLst/>
              <a:rect l="l" t="t" r="r" b="b"/>
              <a:pathLst>
                <a:path w="670" h="639" extrusionOk="0">
                  <a:moveTo>
                    <a:pt x="669" y="334"/>
                  </a:moveTo>
                  <a:cubicBezTo>
                    <a:pt x="669" y="517"/>
                    <a:pt x="517" y="638"/>
                    <a:pt x="335" y="638"/>
                  </a:cubicBezTo>
                  <a:cubicBezTo>
                    <a:pt x="152" y="638"/>
                    <a:pt x="0" y="517"/>
                    <a:pt x="0" y="334"/>
                  </a:cubicBezTo>
                  <a:cubicBezTo>
                    <a:pt x="0" y="152"/>
                    <a:pt x="152" y="0"/>
                    <a:pt x="335" y="0"/>
                  </a:cubicBezTo>
                  <a:cubicBezTo>
                    <a:pt x="517" y="0"/>
                    <a:pt x="669" y="152"/>
                    <a:pt x="669"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2" name="Google Shape;38492;p17"/>
            <p:cNvSpPr/>
            <p:nvPr/>
          </p:nvSpPr>
          <p:spPr>
            <a:xfrm>
              <a:off x="5615875" y="3762500"/>
              <a:ext cx="16750" cy="15975"/>
            </a:xfrm>
            <a:custGeom>
              <a:avLst/>
              <a:gdLst/>
              <a:ahLst/>
              <a:cxnLst/>
              <a:rect l="l" t="t" r="r" b="b"/>
              <a:pathLst>
                <a:path w="670" h="639" extrusionOk="0">
                  <a:moveTo>
                    <a:pt x="669" y="305"/>
                  </a:moveTo>
                  <a:cubicBezTo>
                    <a:pt x="669" y="487"/>
                    <a:pt x="517" y="639"/>
                    <a:pt x="335" y="639"/>
                  </a:cubicBezTo>
                  <a:cubicBezTo>
                    <a:pt x="152" y="639"/>
                    <a:pt x="0" y="487"/>
                    <a:pt x="0" y="305"/>
                  </a:cubicBezTo>
                  <a:cubicBezTo>
                    <a:pt x="0" y="153"/>
                    <a:pt x="152" y="1"/>
                    <a:pt x="335" y="1"/>
                  </a:cubicBezTo>
                  <a:cubicBezTo>
                    <a:pt x="517" y="1"/>
                    <a:pt x="669" y="153"/>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3" name="Google Shape;38493;p17"/>
            <p:cNvSpPr/>
            <p:nvPr/>
          </p:nvSpPr>
          <p:spPr>
            <a:xfrm>
              <a:off x="5616625" y="3664475"/>
              <a:ext cx="15225" cy="13700"/>
            </a:xfrm>
            <a:custGeom>
              <a:avLst/>
              <a:gdLst/>
              <a:ahLst/>
              <a:cxnLst/>
              <a:rect l="l" t="t" r="r" b="b"/>
              <a:pathLst>
                <a:path w="609" h="548" extrusionOk="0">
                  <a:moveTo>
                    <a:pt x="609" y="274"/>
                  </a:moveTo>
                  <a:cubicBezTo>
                    <a:pt x="609" y="426"/>
                    <a:pt x="487" y="548"/>
                    <a:pt x="305" y="548"/>
                  </a:cubicBezTo>
                  <a:cubicBezTo>
                    <a:pt x="153" y="548"/>
                    <a:pt x="1" y="426"/>
                    <a:pt x="1" y="274"/>
                  </a:cubicBezTo>
                  <a:cubicBezTo>
                    <a:pt x="1" y="122"/>
                    <a:pt x="153" y="1"/>
                    <a:pt x="305" y="1"/>
                  </a:cubicBezTo>
                  <a:cubicBezTo>
                    <a:pt x="487" y="1"/>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4" name="Google Shape;38494;p17"/>
            <p:cNvSpPr/>
            <p:nvPr/>
          </p:nvSpPr>
          <p:spPr>
            <a:xfrm>
              <a:off x="5616625" y="3565700"/>
              <a:ext cx="15225" cy="13700"/>
            </a:xfrm>
            <a:custGeom>
              <a:avLst/>
              <a:gdLst/>
              <a:ahLst/>
              <a:cxnLst/>
              <a:rect l="l" t="t" r="r" b="b"/>
              <a:pathLst>
                <a:path w="609" h="548" extrusionOk="0">
                  <a:moveTo>
                    <a:pt x="609" y="274"/>
                  </a:moveTo>
                  <a:cubicBezTo>
                    <a:pt x="609" y="426"/>
                    <a:pt x="457" y="547"/>
                    <a:pt x="305" y="547"/>
                  </a:cubicBezTo>
                  <a:cubicBezTo>
                    <a:pt x="153" y="547"/>
                    <a:pt x="1" y="426"/>
                    <a:pt x="1" y="274"/>
                  </a:cubicBezTo>
                  <a:cubicBezTo>
                    <a:pt x="1" y="122"/>
                    <a:pt x="153" y="0"/>
                    <a:pt x="305" y="0"/>
                  </a:cubicBezTo>
                  <a:cubicBezTo>
                    <a:pt x="457" y="0"/>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5" name="Google Shape;38495;p17"/>
            <p:cNvSpPr/>
            <p:nvPr/>
          </p:nvSpPr>
          <p:spPr>
            <a:xfrm>
              <a:off x="5617400" y="3466900"/>
              <a:ext cx="13700" cy="12950"/>
            </a:xfrm>
            <a:custGeom>
              <a:avLst/>
              <a:gdLst/>
              <a:ahLst/>
              <a:cxnLst/>
              <a:rect l="l" t="t" r="r" b="b"/>
              <a:pathLst>
                <a:path w="548" h="518" extrusionOk="0">
                  <a:moveTo>
                    <a:pt x="547" y="244"/>
                  </a:moveTo>
                  <a:cubicBezTo>
                    <a:pt x="547" y="396"/>
                    <a:pt x="426" y="517"/>
                    <a:pt x="274" y="517"/>
                  </a:cubicBezTo>
                  <a:cubicBezTo>
                    <a:pt x="122" y="517"/>
                    <a:pt x="0" y="396"/>
                    <a:pt x="0" y="244"/>
                  </a:cubicBezTo>
                  <a:cubicBezTo>
                    <a:pt x="0" y="92"/>
                    <a:pt x="122" y="1"/>
                    <a:pt x="274" y="1"/>
                  </a:cubicBezTo>
                  <a:cubicBezTo>
                    <a:pt x="426" y="1"/>
                    <a:pt x="547" y="92"/>
                    <a:pt x="5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6" name="Google Shape;38496;p17"/>
            <p:cNvSpPr/>
            <p:nvPr/>
          </p:nvSpPr>
          <p:spPr>
            <a:xfrm>
              <a:off x="5617400" y="3367350"/>
              <a:ext cx="13700" cy="12950"/>
            </a:xfrm>
            <a:custGeom>
              <a:avLst/>
              <a:gdLst/>
              <a:ahLst/>
              <a:cxnLst/>
              <a:rect l="l" t="t" r="r" b="b"/>
              <a:pathLst>
                <a:path w="548" h="518" extrusionOk="0">
                  <a:moveTo>
                    <a:pt x="547" y="274"/>
                  </a:moveTo>
                  <a:cubicBezTo>
                    <a:pt x="547" y="396"/>
                    <a:pt x="426" y="518"/>
                    <a:pt x="274" y="518"/>
                  </a:cubicBezTo>
                  <a:cubicBezTo>
                    <a:pt x="122" y="518"/>
                    <a:pt x="0" y="396"/>
                    <a:pt x="0" y="274"/>
                  </a:cubicBezTo>
                  <a:cubicBezTo>
                    <a:pt x="0" y="123"/>
                    <a:pt x="122" y="1"/>
                    <a:pt x="274" y="1"/>
                  </a:cubicBezTo>
                  <a:cubicBezTo>
                    <a:pt x="426" y="1"/>
                    <a:pt x="547" y="123"/>
                    <a:pt x="5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7" name="Google Shape;38497;p17"/>
            <p:cNvSpPr/>
            <p:nvPr/>
          </p:nvSpPr>
          <p:spPr>
            <a:xfrm>
              <a:off x="5618150" y="3269325"/>
              <a:ext cx="12175" cy="11425"/>
            </a:xfrm>
            <a:custGeom>
              <a:avLst/>
              <a:gdLst/>
              <a:ahLst/>
              <a:cxnLst/>
              <a:rect l="l" t="t" r="r" b="b"/>
              <a:pathLst>
                <a:path w="487" h="457" extrusionOk="0">
                  <a:moveTo>
                    <a:pt x="487" y="214"/>
                  </a:moveTo>
                  <a:cubicBezTo>
                    <a:pt x="487" y="366"/>
                    <a:pt x="396" y="457"/>
                    <a:pt x="244" y="457"/>
                  </a:cubicBezTo>
                  <a:cubicBezTo>
                    <a:pt x="122" y="457"/>
                    <a:pt x="1" y="366"/>
                    <a:pt x="1" y="214"/>
                  </a:cubicBezTo>
                  <a:cubicBezTo>
                    <a:pt x="1" y="92"/>
                    <a:pt x="122" y="1"/>
                    <a:pt x="244" y="1"/>
                  </a:cubicBezTo>
                  <a:cubicBezTo>
                    <a:pt x="396"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8" name="Google Shape;38498;p17"/>
            <p:cNvSpPr/>
            <p:nvPr/>
          </p:nvSpPr>
          <p:spPr>
            <a:xfrm>
              <a:off x="5618150" y="3170550"/>
              <a:ext cx="12175" cy="10675"/>
            </a:xfrm>
            <a:custGeom>
              <a:avLst/>
              <a:gdLst/>
              <a:ahLst/>
              <a:cxnLst/>
              <a:rect l="l" t="t" r="r" b="b"/>
              <a:pathLst>
                <a:path w="487" h="427" extrusionOk="0">
                  <a:moveTo>
                    <a:pt x="487" y="213"/>
                  </a:moveTo>
                  <a:cubicBezTo>
                    <a:pt x="487" y="335"/>
                    <a:pt x="365" y="426"/>
                    <a:pt x="244" y="426"/>
                  </a:cubicBezTo>
                  <a:cubicBezTo>
                    <a:pt x="122" y="426"/>
                    <a:pt x="1" y="335"/>
                    <a:pt x="1" y="213"/>
                  </a:cubicBezTo>
                  <a:cubicBezTo>
                    <a:pt x="1" y="92"/>
                    <a:pt x="122" y="0"/>
                    <a:pt x="244" y="0"/>
                  </a:cubicBezTo>
                  <a:cubicBezTo>
                    <a:pt x="365" y="0"/>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9" name="Google Shape;38499;p17"/>
            <p:cNvSpPr/>
            <p:nvPr/>
          </p:nvSpPr>
          <p:spPr>
            <a:xfrm>
              <a:off x="5618900" y="3071775"/>
              <a:ext cx="10675" cy="9900"/>
            </a:xfrm>
            <a:custGeom>
              <a:avLst/>
              <a:gdLst/>
              <a:ahLst/>
              <a:cxnLst/>
              <a:rect l="l" t="t" r="r" b="b"/>
              <a:pathLst>
                <a:path w="427" h="396" extrusionOk="0">
                  <a:moveTo>
                    <a:pt x="427" y="213"/>
                  </a:moveTo>
                  <a:cubicBezTo>
                    <a:pt x="427" y="304"/>
                    <a:pt x="335" y="395"/>
                    <a:pt x="214" y="395"/>
                  </a:cubicBezTo>
                  <a:cubicBezTo>
                    <a:pt x="92" y="395"/>
                    <a:pt x="1" y="304"/>
                    <a:pt x="1" y="213"/>
                  </a:cubicBezTo>
                  <a:cubicBezTo>
                    <a:pt x="1" y="91"/>
                    <a:pt x="92" y="0"/>
                    <a:pt x="214" y="0"/>
                  </a:cubicBezTo>
                  <a:cubicBezTo>
                    <a:pt x="335" y="0"/>
                    <a:pt x="427" y="91"/>
                    <a:pt x="42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0" name="Google Shape;38500;p17"/>
            <p:cNvSpPr/>
            <p:nvPr/>
          </p:nvSpPr>
          <p:spPr>
            <a:xfrm>
              <a:off x="5618900" y="2972975"/>
              <a:ext cx="10675" cy="9900"/>
            </a:xfrm>
            <a:custGeom>
              <a:avLst/>
              <a:gdLst/>
              <a:ahLst/>
              <a:cxnLst/>
              <a:rect l="l" t="t" r="r" b="b"/>
              <a:pathLst>
                <a:path w="427" h="396" extrusionOk="0">
                  <a:moveTo>
                    <a:pt x="427" y="183"/>
                  </a:moveTo>
                  <a:cubicBezTo>
                    <a:pt x="427" y="305"/>
                    <a:pt x="335" y="396"/>
                    <a:pt x="214" y="396"/>
                  </a:cubicBezTo>
                  <a:cubicBezTo>
                    <a:pt x="92" y="396"/>
                    <a:pt x="1" y="305"/>
                    <a:pt x="1" y="183"/>
                  </a:cubicBezTo>
                  <a:cubicBezTo>
                    <a:pt x="1" y="92"/>
                    <a:pt x="92" y="1"/>
                    <a:pt x="214" y="1"/>
                  </a:cubicBezTo>
                  <a:cubicBezTo>
                    <a:pt x="335" y="1"/>
                    <a:pt x="427" y="92"/>
                    <a:pt x="427"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1" name="Google Shape;38501;p17"/>
            <p:cNvSpPr/>
            <p:nvPr/>
          </p:nvSpPr>
          <p:spPr>
            <a:xfrm>
              <a:off x="5619675" y="2874200"/>
              <a:ext cx="9900" cy="9125"/>
            </a:xfrm>
            <a:custGeom>
              <a:avLst/>
              <a:gdLst/>
              <a:ahLst/>
              <a:cxnLst/>
              <a:rect l="l" t="t" r="r" b="b"/>
              <a:pathLst>
                <a:path w="396" h="365" extrusionOk="0">
                  <a:moveTo>
                    <a:pt x="396" y="183"/>
                  </a:moveTo>
                  <a:cubicBezTo>
                    <a:pt x="396" y="274"/>
                    <a:pt x="304" y="365"/>
                    <a:pt x="183" y="365"/>
                  </a:cubicBezTo>
                  <a:cubicBezTo>
                    <a:pt x="61" y="365"/>
                    <a:pt x="0" y="274"/>
                    <a:pt x="0" y="183"/>
                  </a:cubicBezTo>
                  <a:cubicBezTo>
                    <a:pt x="0" y="61"/>
                    <a:pt x="61" y="0"/>
                    <a:pt x="183" y="0"/>
                  </a:cubicBezTo>
                  <a:cubicBezTo>
                    <a:pt x="304" y="0"/>
                    <a:pt x="396" y="61"/>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2" name="Google Shape;38502;p17"/>
            <p:cNvSpPr/>
            <p:nvPr/>
          </p:nvSpPr>
          <p:spPr>
            <a:xfrm>
              <a:off x="5619675" y="2775400"/>
              <a:ext cx="9150" cy="8400"/>
            </a:xfrm>
            <a:custGeom>
              <a:avLst/>
              <a:gdLst/>
              <a:ahLst/>
              <a:cxnLst/>
              <a:rect l="l" t="t" r="r" b="b"/>
              <a:pathLst>
                <a:path w="366" h="336" extrusionOk="0">
                  <a:moveTo>
                    <a:pt x="365" y="153"/>
                  </a:moveTo>
                  <a:cubicBezTo>
                    <a:pt x="365" y="274"/>
                    <a:pt x="274" y="335"/>
                    <a:pt x="183" y="335"/>
                  </a:cubicBezTo>
                  <a:cubicBezTo>
                    <a:pt x="92" y="335"/>
                    <a:pt x="0" y="274"/>
                    <a:pt x="0" y="153"/>
                  </a:cubicBezTo>
                  <a:cubicBezTo>
                    <a:pt x="0" y="62"/>
                    <a:pt x="92" y="1"/>
                    <a:pt x="183" y="1"/>
                  </a:cubicBezTo>
                  <a:cubicBezTo>
                    <a:pt x="274" y="1"/>
                    <a:pt x="365" y="62"/>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3" name="Google Shape;38503;p17"/>
            <p:cNvSpPr/>
            <p:nvPr/>
          </p:nvSpPr>
          <p:spPr>
            <a:xfrm>
              <a:off x="5619675" y="2676625"/>
              <a:ext cx="9150" cy="7625"/>
            </a:xfrm>
            <a:custGeom>
              <a:avLst/>
              <a:gdLst/>
              <a:ahLst/>
              <a:cxnLst/>
              <a:rect l="l" t="t" r="r" b="b"/>
              <a:pathLst>
                <a:path w="366" h="305" extrusionOk="0">
                  <a:moveTo>
                    <a:pt x="365" y="152"/>
                  </a:moveTo>
                  <a:cubicBezTo>
                    <a:pt x="365" y="244"/>
                    <a:pt x="274" y="304"/>
                    <a:pt x="183" y="304"/>
                  </a:cubicBezTo>
                  <a:cubicBezTo>
                    <a:pt x="92" y="304"/>
                    <a:pt x="0" y="244"/>
                    <a:pt x="0" y="152"/>
                  </a:cubicBezTo>
                  <a:cubicBezTo>
                    <a:pt x="0" y="61"/>
                    <a:pt x="92" y="0"/>
                    <a:pt x="183" y="0"/>
                  </a:cubicBezTo>
                  <a:cubicBezTo>
                    <a:pt x="274" y="0"/>
                    <a:pt x="365" y="61"/>
                    <a:pt x="36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4" name="Google Shape;38504;p17"/>
            <p:cNvSpPr/>
            <p:nvPr/>
          </p:nvSpPr>
          <p:spPr>
            <a:xfrm>
              <a:off x="5620425" y="2577825"/>
              <a:ext cx="7625" cy="7625"/>
            </a:xfrm>
            <a:custGeom>
              <a:avLst/>
              <a:gdLst/>
              <a:ahLst/>
              <a:cxnLst/>
              <a:rect l="l" t="t" r="r" b="b"/>
              <a:pathLst>
                <a:path w="305" h="305" extrusionOk="0">
                  <a:moveTo>
                    <a:pt x="305" y="153"/>
                  </a:moveTo>
                  <a:cubicBezTo>
                    <a:pt x="305" y="214"/>
                    <a:pt x="244" y="305"/>
                    <a:pt x="153" y="305"/>
                  </a:cubicBezTo>
                  <a:cubicBezTo>
                    <a:pt x="62" y="305"/>
                    <a:pt x="1" y="214"/>
                    <a:pt x="1" y="153"/>
                  </a:cubicBezTo>
                  <a:cubicBezTo>
                    <a:pt x="1" y="62"/>
                    <a:pt x="62" y="1"/>
                    <a:pt x="153" y="1"/>
                  </a:cubicBezTo>
                  <a:cubicBezTo>
                    <a:pt x="244" y="1"/>
                    <a:pt x="305" y="6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5" name="Google Shape;38505;p17"/>
            <p:cNvSpPr/>
            <p:nvPr/>
          </p:nvSpPr>
          <p:spPr>
            <a:xfrm>
              <a:off x="5620425" y="2478300"/>
              <a:ext cx="7625" cy="7625"/>
            </a:xfrm>
            <a:custGeom>
              <a:avLst/>
              <a:gdLst/>
              <a:ahLst/>
              <a:cxnLst/>
              <a:rect l="l" t="t" r="r" b="b"/>
              <a:pathLst>
                <a:path w="305" h="305" extrusionOk="0">
                  <a:moveTo>
                    <a:pt x="305" y="152"/>
                  </a:moveTo>
                  <a:cubicBezTo>
                    <a:pt x="305" y="243"/>
                    <a:pt x="244" y="304"/>
                    <a:pt x="153" y="304"/>
                  </a:cubicBezTo>
                  <a:cubicBezTo>
                    <a:pt x="62" y="304"/>
                    <a:pt x="1" y="243"/>
                    <a:pt x="1" y="152"/>
                  </a:cubicBezTo>
                  <a:cubicBezTo>
                    <a:pt x="1" y="91"/>
                    <a:pt x="62" y="0"/>
                    <a:pt x="153" y="0"/>
                  </a:cubicBezTo>
                  <a:cubicBezTo>
                    <a:pt x="244" y="0"/>
                    <a:pt x="305" y="9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6" name="Google Shape;38506;p17"/>
            <p:cNvSpPr/>
            <p:nvPr/>
          </p:nvSpPr>
          <p:spPr>
            <a:xfrm>
              <a:off x="5620425" y="2379500"/>
              <a:ext cx="7625" cy="6875"/>
            </a:xfrm>
            <a:custGeom>
              <a:avLst/>
              <a:gdLst/>
              <a:ahLst/>
              <a:cxnLst/>
              <a:rect l="l" t="t" r="r" b="b"/>
              <a:pathLst>
                <a:path w="305" h="275" extrusionOk="0">
                  <a:moveTo>
                    <a:pt x="305" y="153"/>
                  </a:moveTo>
                  <a:cubicBezTo>
                    <a:pt x="305" y="213"/>
                    <a:pt x="244" y="274"/>
                    <a:pt x="153" y="274"/>
                  </a:cubicBezTo>
                  <a:cubicBezTo>
                    <a:pt x="62" y="274"/>
                    <a:pt x="1" y="213"/>
                    <a:pt x="1" y="153"/>
                  </a:cubicBezTo>
                  <a:cubicBezTo>
                    <a:pt x="1" y="61"/>
                    <a:pt x="62" y="1"/>
                    <a:pt x="153" y="1"/>
                  </a:cubicBezTo>
                  <a:cubicBezTo>
                    <a:pt x="244" y="1"/>
                    <a:pt x="305" y="61"/>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7" name="Google Shape;38507;p17"/>
            <p:cNvSpPr/>
            <p:nvPr/>
          </p:nvSpPr>
          <p:spPr>
            <a:xfrm>
              <a:off x="5620425" y="2280725"/>
              <a:ext cx="7625" cy="6850"/>
            </a:xfrm>
            <a:custGeom>
              <a:avLst/>
              <a:gdLst/>
              <a:ahLst/>
              <a:cxnLst/>
              <a:rect l="l" t="t" r="r" b="b"/>
              <a:pathLst>
                <a:path w="305" h="274" extrusionOk="0">
                  <a:moveTo>
                    <a:pt x="305" y="122"/>
                  </a:moveTo>
                  <a:cubicBezTo>
                    <a:pt x="305" y="213"/>
                    <a:pt x="244" y="274"/>
                    <a:pt x="153" y="274"/>
                  </a:cubicBezTo>
                  <a:cubicBezTo>
                    <a:pt x="92" y="274"/>
                    <a:pt x="1" y="213"/>
                    <a:pt x="1" y="122"/>
                  </a:cubicBezTo>
                  <a:cubicBezTo>
                    <a:pt x="1" y="61"/>
                    <a:pt x="92" y="0"/>
                    <a:pt x="153" y="0"/>
                  </a:cubicBezTo>
                  <a:cubicBezTo>
                    <a:pt x="244" y="0"/>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8" name="Google Shape;38508;p17"/>
            <p:cNvSpPr/>
            <p:nvPr/>
          </p:nvSpPr>
          <p:spPr>
            <a:xfrm>
              <a:off x="5621200" y="2181925"/>
              <a:ext cx="6100" cy="6100"/>
            </a:xfrm>
            <a:custGeom>
              <a:avLst/>
              <a:gdLst/>
              <a:ahLst/>
              <a:cxnLst/>
              <a:rect l="l" t="t" r="r" b="b"/>
              <a:pathLst>
                <a:path w="244" h="244" extrusionOk="0">
                  <a:moveTo>
                    <a:pt x="243" y="122"/>
                  </a:moveTo>
                  <a:cubicBezTo>
                    <a:pt x="243" y="183"/>
                    <a:pt x="183" y="244"/>
                    <a:pt x="122" y="244"/>
                  </a:cubicBezTo>
                  <a:cubicBezTo>
                    <a:pt x="61" y="244"/>
                    <a:pt x="0" y="183"/>
                    <a:pt x="0" y="122"/>
                  </a:cubicBezTo>
                  <a:cubicBezTo>
                    <a:pt x="0" y="62"/>
                    <a:pt x="61" y="1"/>
                    <a:pt x="122" y="1"/>
                  </a:cubicBezTo>
                  <a:cubicBezTo>
                    <a:pt x="183" y="1"/>
                    <a:pt x="243" y="62"/>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9" name="Google Shape;38509;p17"/>
            <p:cNvSpPr/>
            <p:nvPr/>
          </p:nvSpPr>
          <p:spPr>
            <a:xfrm>
              <a:off x="5621200" y="2083150"/>
              <a:ext cx="6100" cy="5350"/>
            </a:xfrm>
            <a:custGeom>
              <a:avLst/>
              <a:gdLst/>
              <a:ahLst/>
              <a:cxnLst/>
              <a:rect l="l" t="t" r="r" b="b"/>
              <a:pathLst>
                <a:path w="244" h="214" extrusionOk="0">
                  <a:moveTo>
                    <a:pt x="243" y="122"/>
                  </a:moveTo>
                  <a:cubicBezTo>
                    <a:pt x="243" y="183"/>
                    <a:pt x="183" y="213"/>
                    <a:pt x="122" y="213"/>
                  </a:cubicBezTo>
                  <a:cubicBezTo>
                    <a:pt x="61" y="213"/>
                    <a:pt x="0" y="183"/>
                    <a:pt x="0" y="122"/>
                  </a:cubicBezTo>
                  <a:cubicBezTo>
                    <a:pt x="0" y="61"/>
                    <a:pt x="61" y="0"/>
                    <a:pt x="122" y="0"/>
                  </a:cubicBezTo>
                  <a:cubicBezTo>
                    <a:pt x="183" y="0"/>
                    <a:pt x="243" y="6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0" name="Google Shape;38510;p17"/>
            <p:cNvSpPr/>
            <p:nvPr/>
          </p:nvSpPr>
          <p:spPr>
            <a:xfrm>
              <a:off x="5621200" y="1984350"/>
              <a:ext cx="6100" cy="5350"/>
            </a:xfrm>
            <a:custGeom>
              <a:avLst/>
              <a:gdLst/>
              <a:ahLst/>
              <a:cxnLst/>
              <a:rect l="l" t="t" r="r" b="b"/>
              <a:pathLst>
                <a:path w="244" h="214" extrusionOk="0">
                  <a:moveTo>
                    <a:pt x="243" y="92"/>
                  </a:moveTo>
                  <a:cubicBezTo>
                    <a:pt x="243" y="153"/>
                    <a:pt x="183" y="214"/>
                    <a:pt x="122" y="214"/>
                  </a:cubicBezTo>
                  <a:cubicBezTo>
                    <a:pt x="61" y="214"/>
                    <a:pt x="0" y="153"/>
                    <a:pt x="0" y="92"/>
                  </a:cubicBezTo>
                  <a:cubicBezTo>
                    <a:pt x="0" y="31"/>
                    <a:pt x="61" y="1"/>
                    <a:pt x="122" y="1"/>
                  </a:cubicBezTo>
                  <a:cubicBezTo>
                    <a:pt x="183" y="1"/>
                    <a:pt x="243" y="31"/>
                    <a:pt x="24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1" name="Google Shape;38511;p17"/>
            <p:cNvSpPr/>
            <p:nvPr/>
          </p:nvSpPr>
          <p:spPr>
            <a:xfrm>
              <a:off x="5621950" y="1885575"/>
              <a:ext cx="5350" cy="4575"/>
            </a:xfrm>
            <a:custGeom>
              <a:avLst/>
              <a:gdLst/>
              <a:ahLst/>
              <a:cxnLst/>
              <a:rect l="l" t="t" r="r" b="b"/>
              <a:pathLst>
                <a:path w="214" h="183" extrusionOk="0">
                  <a:moveTo>
                    <a:pt x="213" y="92"/>
                  </a:moveTo>
                  <a:cubicBezTo>
                    <a:pt x="213" y="153"/>
                    <a:pt x="153" y="183"/>
                    <a:pt x="92" y="183"/>
                  </a:cubicBezTo>
                  <a:cubicBezTo>
                    <a:pt x="31" y="183"/>
                    <a:pt x="1" y="153"/>
                    <a:pt x="1" y="92"/>
                  </a:cubicBezTo>
                  <a:cubicBezTo>
                    <a:pt x="1" y="31"/>
                    <a:pt x="31" y="1"/>
                    <a:pt x="92" y="1"/>
                  </a:cubicBezTo>
                  <a:cubicBezTo>
                    <a:pt x="153"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2" name="Google Shape;38512;p17"/>
            <p:cNvSpPr/>
            <p:nvPr/>
          </p:nvSpPr>
          <p:spPr>
            <a:xfrm>
              <a:off x="5621950" y="1786025"/>
              <a:ext cx="4575" cy="4600"/>
            </a:xfrm>
            <a:custGeom>
              <a:avLst/>
              <a:gdLst/>
              <a:ahLst/>
              <a:cxnLst/>
              <a:rect l="l" t="t" r="r" b="b"/>
              <a:pathLst>
                <a:path w="183" h="184" extrusionOk="0">
                  <a:moveTo>
                    <a:pt x="183" y="92"/>
                  </a:moveTo>
                  <a:cubicBezTo>
                    <a:pt x="183" y="153"/>
                    <a:pt x="153" y="183"/>
                    <a:pt x="92" y="183"/>
                  </a:cubicBezTo>
                  <a:cubicBezTo>
                    <a:pt x="31" y="183"/>
                    <a:pt x="1" y="153"/>
                    <a:pt x="1" y="92"/>
                  </a:cubicBezTo>
                  <a:cubicBezTo>
                    <a:pt x="1" y="62"/>
                    <a:pt x="31" y="1"/>
                    <a:pt x="92" y="1"/>
                  </a:cubicBezTo>
                  <a:cubicBezTo>
                    <a:pt x="153" y="1"/>
                    <a:pt x="183" y="62"/>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3" name="Google Shape;38513;p17"/>
            <p:cNvSpPr/>
            <p:nvPr/>
          </p:nvSpPr>
          <p:spPr>
            <a:xfrm>
              <a:off x="5621950" y="1687250"/>
              <a:ext cx="4575" cy="4575"/>
            </a:xfrm>
            <a:custGeom>
              <a:avLst/>
              <a:gdLst/>
              <a:ahLst/>
              <a:cxnLst/>
              <a:rect l="l" t="t" r="r" b="b"/>
              <a:pathLst>
                <a:path w="183" h="183" extrusionOk="0">
                  <a:moveTo>
                    <a:pt x="183" y="92"/>
                  </a:moveTo>
                  <a:cubicBezTo>
                    <a:pt x="183" y="152"/>
                    <a:pt x="153" y="183"/>
                    <a:pt x="92" y="183"/>
                  </a:cubicBezTo>
                  <a:cubicBezTo>
                    <a:pt x="31" y="183"/>
                    <a:pt x="1" y="152"/>
                    <a:pt x="1" y="92"/>
                  </a:cubicBezTo>
                  <a:cubicBezTo>
                    <a:pt x="1" y="31"/>
                    <a:pt x="31" y="0"/>
                    <a:pt x="92" y="0"/>
                  </a:cubicBezTo>
                  <a:cubicBezTo>
                    <a:pt x="153"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4" name="Google Shape;38514;p17"/>
            <p:cNvSpPr/>
            <p:nvPr/>
          </p:nvSpPr>
          <p:spPr>
            <a:xfrm>
              <a:off x="5621950" y="1588450"/>
              <a:ext cx="4575" cy="3825"/>
            </a:xfrm>
            <a:custGeom>
              <a:avLst/>
              <a:gdLst/>
              <a:ahLst/>
              <a:cxnLst/>
              <a:rect l="l" t="t" r="r" b="b"/>
              <a:pathLst>
                <a:path w="183" h="153" extrusionOk="0">
                  <a:moveTo>
                    <a:pt x="183" y="92"/>
                  </a:moveTo>
                  <a:cubicBezTo>
                    <a:pt x="183" y="122"/>
                    <a:pt x="153" y="153"/>
                    <a:pt x="92" y="153"/>
                  </a:cubicBezTo>
                  <a:cubicBezTo>
                    <a:pt x="61" y="153"/>
                    <a:pt x="1" y="122"/>
                    <a:pt x="1" y="92"/>
                  </a:cubicBezTo>
                  <a:cubicBezTo>
                    <a:pt x="1" y="31"/>
                    <a:pt x="61"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5" name="Google Shape;38515;p17"/>
            <p:cNvSpPr/>
            <p:nvPr/>
          </p:nvSpPr>
          <p:spPr>
            <a:xfrm>
              <a:off x="5622700" y="1489675"/>
              <a:ext cx="3075" cy="3075"/>
            </a:xfrm>
            <a:custGeom>
              <a:avLst/>
              <a:gdLst/>
              <a:ahLst/>
              <a:cxnLst/>
              <a:rect l="l" t="t" r="r" b="b"/>
              <a:pathLst>
                <a:path w="123" h="123" extrusionOk="0">
                  <a:moveTo>
                    <a:pt x="123" y="61"/>
                  </a:moveTo>
                  <a:cubicBezTo>
                    <a:pt x="123" y="92"/>
                    <a:pt x="92" y="122"/>
                    <a:pt x="62" y="122"/>
                  </a:cubicBezTo>
                  <a:cubicBezTo>
                    <a:pt x="31" y="122"/>
                    <a:pt x="1" y="92"/>
                    <a:pt x="1" y="61"/>
                  </a:cubicBezTo>
                  <a:cubicBezTo>
                    <a:pt x="1" y="31"/>
                    <a:pt x="31" y="0"/>
                    <a:pt x="62" y="0"/>
                  </a:cubicBezTo>
                  <a:cubicBezTo>
                    <a:pt x="92" y="0"/>
                    <a:pt x="123" y="31"/>
                    <a:pt x="12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6" name="Google Shape;38516;p17"/>
            <p:cNvSpPr/>
            <p:nvPr/>
          </p:nvSpPr>
          <p:spPr>
            <a:xfrm>
              <a:off x="5622700" y="1390900"/>
              <a:ext cx="3075" cy="3050"/>
            </a:xfrm>
            <a:custGeom>
              <a:avLst/>
              <a:gdLst/>
              <a:ahLst/>
              <a:cxnLst/>
              <a:rect l="l" t="t" r="r" b="b"/>
              <a:pathLst>
                <a:path w="123" h="122" extrusionOk="0">
                  <a:moveTo>
                    <a:pt x="123" y="61"/>
                  </a:moveTo>
                  <a:cubicBezTo>
                    <a:pt x="123" y="91"/>
                    <a:pt x="92" y="122"/>
                    <a:pt x="62" y="122"/>
                  </a:cubicBezTo>
                  <a:cubicBezTo>
                    <a:pt x="31" y="122"/>
                    <a:pt x="1" y="91"/>
                    <a:pt x="1" y="61"/>
                  </a:cubicBezTo>
                  <a:cubicBezTo>
                    <a:pt x="1" y="30"/>
                    <a:pt x="31" y="0"/>
                    <a:pt x="62" y="0"/>
                  </a:cubicBezTo>
                  <a:cubicBezTo>
                    <a:pt x="92" y="0"/>
                    <a:pt x="123" y="30"/>
                    <a:pt x="12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7" name="Google Shape;38517;p17"/>
            <p:cNvSpPr/>
            <p:nvPr/>
          </p:nvSpPr>
          <p:spPr>
            <a:xfrm>
              <a:off x="5713150" y="5241250"/>
              <a:ext cx="32700" cy="31175"/>
            </a:xfrm>
            <a:custGeom>
              <a:avLst/>
              <a:gdLst/>
              <a:ahLst/>
              <a:cxnLst/>
              <a:rect l="l" t="t" r="r" b="b"/>
              <a:pathLst>
                <a:path w="1308" h="1247" extrusionOk="0">
                  <a:moveTo>
                    <a:pt x="1307" y="608"/>
                  </a:moveTo>
                  <a:cubicBezTo>
                    <a:pt x="1307" y="973"/>
                    <a:pt x="1003" y="1247"/>
                    <a:pt x="638" y="1247"/>
                  </a:cubicBezTo>
                  <a:cubicBezTo>
                    <a:pt x="304" y="1247"/>
                    <a:pt x="0" y="973"/>
                    <a:pt x="0" y="608"/>
                  </a:cubicBezTo>
                  <a:cubicBezTo>
                    <a:pt x="0" y="274"/>
                    <a:pt x="304" y="0"/>
                    <a:pt x="638" y="0"/>
                  </a:cubicBezTo>
                  <a:cubicBezTo>
                    <a:pt x="1003" y="0"/>
                    <a:pt x="1307" y="274"/>
                    <a:pt x="130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8" name="Google Shape;38518;p17"/>
            <p:cNvSpPr/>
            <p:nvPr/>
          </p:nvSpPr>
          <p:spPr>
            <a:xfrm>
              <a:off x="5713150" y="5142475"/>
              <a:ext cx="32700" cy="30400"/>
            </a:xfrm>
            <a:custGeom>
              <a:avLst/>
              <a:gdLst/>
              <a:ahLst/>
              <a:cxnLst/>
              <a:rect l="l" t="t" r="r" b="b"/>
              <a:pathLst>
                <a:path w="1308" h="1216" extrusionOk="0">
                  <a:moveTo>
                    <a:pt x="1307" y="608"/>
                  </a:moveTo>
                  <a:cubicBezTo>
                    <a:pt x="1307" y="942"/>
                    <a:pt x="1003" y="1216"/>
                    <a:pt x="638" y="1216"/>
                  </a:cubicBezTo>
                  <a:cubicBezTo>
                    <a:pt x="304" y="1216"/>
                    <a:pt x="0" y="942"/>
                    <a:pt x="0" y="608"/>
                  </a:cubicBezTo>
                  <a:cubicBezTo>
                    <a:pt x="0" y="274"/>
                    <a:pt x="304" y="0"/>
                    <a:pt x="638" y="0"/>
                  </a:cubicBezTo>
                  <a:cubicBezTo>
                    <a:pt x="1003" y="0"/>
                    <a:pt x="1307" y="274"/>
                    <a:pt x="130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9" name="Google Shape;38519;p17"/>
            <p:cNvSpPr/>
            <p:nvPr/>
          </p:nvSpPr>
          <p:spPr>
            <a:xfrm>
              <a:off x="5713900" y="5043675"/>
              <a:ext cx="31175" cy="29650"/>
            </a:xfrm>
            <a:custGeom>
              <a:avLst/>
              <a:gdLst/>
              <a:ahLst/>
              <a:cxnLst/>
              <a:rect l="l" t="t" r="r" b="b"/>
              <a:pathLst>
                <a:path w="1247" h="1186" extrusionOk="0">
                  <a:moveTo>
                    <a:pt x="1247" y="608"/>
                  </a:moveTo>
                  <a:cubicBezTo>
                    <a:pt x="1247" y="912"/>
                    <a:pt x="973" y="1186"/>
                    <a:pt x="608" y="1186"/>
                  </a:cubicBezTo>
                  <a:cubicBezTo>
                    <a:pt x="274" y="1186"/>
                    <a:pt x="0" y="912"/>
                    <a:pt x="0" y="608"/>
                  </a:cubicBezTo>
                  <a:cubicBezTo>
                    <a:pt x="0" y="274"/>
                    <a:pt x="274" y="1"/>
                    <a:pt x="608" y="1"/>
                  </a:cubicBezTo>
                  <a:cubicBezTo>
                    <a:pt x="973" y="1"/>
                    <a:pt x="1247" y="274"/>
                    <a:pt x="124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0" name="Google Shape;38520;p17"/>
            <p:cNvSpPr/>
            <p:nvPr/>
          </p:nvSpPr>
          <p:spPr>
            <a:xfrm>
              <a:off x="5713900" y="4944900"/>
              <a:ext cx="30425" cy="28900"/>
            </a:xfrm>
            <a:custGeom>
              <a:avLst/>
              <a:gdLst/>
              <a:ahLst/>
              <a:cxnLst/>
              <a:rect l="l" t="t" r="r" b="b"/>
              <a:pathLst>
                <a:path w="1217" h="1156" extrusionOk="0">
                  <a:moveTo>
                    <a:pt x="1216" y="578"/>
                  </a:moveTo>
                  <a:cubicBezTo>
                    <a:pt x="1216" y="912"/>
                    <a:pt x="943" y="1155"/>
                    <a:pt x="608" y="1155"/>
                  </a:cubicBezTo>
                  <a:cubicBezTo>
                    <a:pt x="274" y="1155"/>
                    <a:pt x="0" y="912"/>
                    <a:pt x="0" y="578"/>
                  </a:cubicBezTo>
                  <a:cubicBezTo>
                    <a:pt x="0" y="274"/>
                    <a:pt x="274" y="0"/>
                    <a:pt x="608" y="0"/>
                  </a:cubicBezTo>
                  <a:cubicBezTo>
                    <a:pt x="943"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1" name="Google Shape;38521;p17"/>
            <p:cNvSpPr/>
            <p:nvPr/>
          </p:nvSpPr>
          <p:spPr>
            <a:xfrm>
              <a:off x="5714650" y="4846875"/>
              <a:ext cx="29675" cy="27375"/>
            </a:xfrm>
            <a:custGeom>
              <a:avLst/>
              <a:gdLst/>
              <a:ahLst/>
              <a:cxnLst/>
              <a:rect l="l" t="t" r="r" b="b"/>
              <a:pathLst>
                <a:path w="1187" h="1095" extrusionOk="0">
                  <a:moveTo>
                    <a:pt x="1186" y="547"/>
                  </a:moveTo>
                  <a:cubicBezTo>
                    <a:pt x="1186" y="851"/>
                    <a:pt x="913" y="1094"/>
                    <a:pt x="578" y="1094"/>
                  </a:cubicBezTo>
                  <a:cubicBezTo>
                    <a:pt x="274" y="1094"/>
                    <a:pt x="1" y="851"/>
                    <a:pt x="1" y="547"/>
                  </a:cubicBezTo>
                  <a:cubicBezTo>
                    <a:pt x="1" y="243"/>
                    <a:pt x="274" y="0"/>
                    <a:pt x="578" y="0"/>
                  </a:cubicBezTo>
                  <a:cubicBezTo>
                    <a:pt x="913" y="0"/>
                    <a:pt x="1186" y="243"/>
                    <a:pt x="118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2" name="Google Shape;38522;p17"/>
            <p:cNvSpPr/>
            <p:nvPr/>
          </p:nvSpPr>
          <p:spPr>
            <a:xfrm>
              <a:off x="5715425" y="4748075"/>
              <a:ext cx="28125" cy="26625"/>
            </a:xfrm>
            <a:custGeom>
              <a:avLst/>
              <a:gdLst/>
              <a:ahLst/>
              <a:cxnLst/>
              <a:rect l="l" t="t" r="r" b="b"/>
              <a:pathLst>
                <a:path w="1125" h="1065" extrusionOk="0">
                  <a:moveTo>
                    <a:pt x="1125" y="517"/>
                  </a:moveTo>
                  <a:cubicBezTo>
                    <a:pt x="1125" y="821"/>
                    <a:pt x="882" y="1065"/>
                    <a:pt x="547" y="1065"/>
                  </a:cubicBezTo>
                  <a:cubicBezTo>
                    <a:pt x="243" y="1065"/>
                    <a:pt x="0" y="821"/>
                    <a:pt x="0" y="517"/>
                  </a:cubicBezTo>
                  <a:cubicBezTo>
                    <a:pt x="0" y="244"/>
                    <a:pt x="243" y="1"/>
                    <a:pt x="547" y="1"/>
                  </a:cubicBezTo>
                  <a:cubicBezTo>
                    <a:pt x="882" y="1"/>
                    <a:pt x="1125" y="244"/>
                    <a:pt x="112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3" name="Google Shape;38523;p17"/>
            <p:cNvSpPr/>
            <p:nvPr/>
          </p:nvSpPr>
          <p:spPr>
            <a:xfrm>
              <a:off x="5716175" y="4649300"/>
              <a:ext cx="26625" cy="25850"/>
            </a:xfrm>
            <a:custGeom>
              <a:avLst/>
              <a:gdLst/>
              <a:ahLst/>
              <a:cxnLst/>
              <a:rect l="l" t="t" r="r" b="b"/>
              <a:pathLst>
                <a:path w="1065" h="1034" extrusionOk="0">
                  <a:moveTo>
                    <a:pt x="1064" y="517"/>
                  </a:moveTo>
                  <a:cubicBezTo>
                    <a:pt x="1064" y="791"/>
                    <a:pt x="821" y="1034"/>
                    <a:pt x="517" y="1034"/>
                  </a:cubicBezTo>
                  <a:cubicBezTo>
                    <a:pt x="244" y="1034"/>
                    <a:pt x="1" y="791"/>
                    <a:pt x="1" y="517"/>
                  </a:cubicBezTo>
                  <a:cubicBezTo>
                    <a:pt x="1" y="243"/>
                    <a:pt x="244" y="0"/>
                    <a:pt x="517" y="0"/>
                  </a:cubicBezTo>
                  <a:cubicBezTo>
                    <a:pt x="821" y="0"/>
                    <a:pt x="1064" y="243"/>
                    <a:pt x="106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4" name="Google Shape;38524;p17"/>
            <p:cNvSpPr/>
            <p:nvPr/>
          </p:nvSpPr>
          <p:spPr>
            <a:xfrm>
              <a:off x="5716950" y="4551275"/>
              <a:ext cx="25100" cy="24325"/>
            </a:xfrm>
            <a:custGeom>
              <a:avLst/>
              <a:gdLst/>
              <a:ahLst/>
              <a:cxnLst/>
              <a:rect l="l" t="t" r="r" b="b"/>
              <a:pathLst>
                <a:path w="1004" h="973" extrusionOk="0">
                  <a:moveTo>
                    <a:pt x="1003" y="487"/>
                  </a:moveTo>
                  <a:cubicBezTo>
                    <a:pt x="1003" y="730"/>
                    <a:pt x="790" y="973"/>
                    <a:pt x="486" y="973"/>
                  </a:cubicBezTo>
                  <a:cubicBezTo>
                    <a:pt x="213" y="973"/>
                    <a:pt x="0" y="730"/>
                    <a:pt x="0" y="487"/>
                  </a:cubicBezTo>
                  <a:cubicBezTo>
                    <a:pt x="0" y="213"/>
                    <a:pt x="213" y="0"/>
                    <a:pt x="486" y="0"/>
                  </a:cubicBezTo>
                  <a:cubicBezTo>
                    <a:pt x="790" y="0"/>
                    <a:pt x="1003" y="213"/>
                    <a:pt x="1003"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5" name="Google Shape;38525;p17"/>
            <p:cNvSpPr/>
            <p:nvPr/>
          </p:nvSpPr>
          <p:spPr>
            <a:xfrm>
              <a:off x="5716950" y="4452475"/>
              <a:ext cx="25100" cy="22825"/>
            </a:xfrm>
            <a:custGeom>
              <a:avLst/>
              <a:gdLst/>
              <a:ahLst/>
              <a:cxnLst/>
              <a:rect l="l" t="t" r="r" b="b"/>
              <a:pathLst>
                <a:path w="1004" h="913" extrusionOk="0">
                  <a:moveTo>
                    <a:pt x="1003" y="457"/>
                  </a:moveTo>
                  <a:cubicBezTo>
                    <a:pt x="1003" y="730"/>
                    <a:pt x="760" y="913"/>
                    <a:pt x="486" y="913"/>
                  </a:cubicBezTo>
                  <a:cubicBezTo>
                    <a:pt x="243" y="913"/>
                    <a:pt x="0" y="730"/>
                    <a:pt x="0" y="457"/>
                  </a:cubicBezTo>
                  <a:cubicBezTo>
                    <a:pt x="0" y="214"/>
                    <a:pt x="243" y="1"/>
                    <a:pt x="486" y="1"/>
                  </a:cubicBezTo>
                  <a:cubicBezTo>
                    <a:pt x="760" y="1"/>
                    <a:pt x="1003" y="214"/>
                    <a:pt x="100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6" name="Google Shape;38526;p17"/>
            <p:cNvSpPr/>
            <p:nvPr/>
          </p:nvSpPr>
          <p:spPr>
            <a:xfrm>
              <a:off x="5717700" y="4353700"/>
              <a:ext cx="23575" cy="22050"/>
            </a:xfrm>
            <a:custGeom>
              <a:avLst/>
              <a:gdLst/>
              <a:ahLst/>
              <a:cxnLst/>
              <a:rect l="l" t="t" r="r" b="b"/>
              <a:pathLst>
                <a:path w="943" h="882" extrusionOk="0">
                  <a:moveTo>
                    <a:pt x="943" y="456"/>
                  </a:moveTo>
                  <a:cubicBezTo>
                    <a:pt x="943" y="699"/>
                    <a:pt x="730" y="882"/>
                    <a:pt x="456" y="882"/>
                  </a:cubicBezTo>
                  <a:cubicBezTo>
                    <a:pt x="213" y="882"/>
                    <a:pt x="0" y="699"/>
                    <a:pt x="0" y="456"/>
                  </a:cubicBezTo>
                  <a:cubicBezTo>
                    <a:pt x="0" y="213"/>
                    <a:pt x="213" y="0"/>
                    <a:pt x="456" y="0"/>
                  </a:cubicBezTo>
                  <a:cubicBezTo>
                    <a:pt x="730" y="0"/>
                    <a:pt x="943" y="213"/>
                    <a:pt x="94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7" name="Google Shape;38527;p17"/>
            <p:cNvSpPr/>
            <p:nvPr/>
          </p:nvSpPr>
          <p:spPr>
            <a:xfrm>
              <a:off x="5717700" y="4254900"/>
              <a:ext cx="23575" cy="22075"/>
            </a:xfrm>
            <a:custGeom>
              <a:avLst/>
              <a:gdLst/>
              <a:ahLst/>
              <a:cxnLst/>
              <a:rect l="l" t="t" r="r" b="b"/>
              <a:pathLst>
                <a:path w="943" h="883" extrusionOk="0">
                  <a:moveTo>
                    <a:pt x="943" y="427"/>
                  </a:moveTo>
                  <a:cubicBezTo>
                    <a:pt x="943" y="670"/>
                    <a:pt x="730" y="882"/>
                    <a:pt x="456" y="882"/>
                  </a:cubicBezTo>
                  <a:cubicBezTo>
                    <a:pt x="213" y="882"/>
                    <a:pt x="0" y="670"/>
                    <a:pt x="0" y="427"/>
                  </a:cubicBezTo>
                  <a:cubicBezTo>
                    <a:pt x="0" y="183"/>
                    <a:pt x="213" y="1"/>
                    <a:pt x="456" y="1"/>
                  </a:cubicBezTo>
                  <a:cubicBezTo>
                    <a:pt x="730" y="1"/>
                    <a:pt x="943" y="183"/>
                    <a:pt x="943" y="4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8" name="Google Shape;38528;p17"/>
            <p:cNvSpPr/>
            <p:nvPr/>
          </p:nvSpPr>
          <p:spPr>
            <a:xfrm>
              <a:off x="5718450" y="4156125"/>
              <a:ext cx="22075" cy="21300"/>
            </a:xfrm>
            <a:custGeom>
              <a:avLst/>
              <a:gdLst/>
              <a:ahLst/>
              <a:cxnLst/>
              <a:rect l="l" t="t" r="r" b="b"/>
              <a:pathLst>
                <a:path w="883" h="852" extrusionOk="0">
                  <a:moveTo>
                    <a:pt x="882" y="426"/>
                  </a:moveTo>
                  <a:cubicBezTo>
                    <a:pt x="882" y="669"/>
                    <a:pt x="670" y="852"/>
                    <a:pt x="426" y="852"/>
                  </a:cubicBezTo>
                  <a:cubicBezTo>
                    <a:pt x="183" y="852"/>
                    <a:pt x="1" y="669"/>
                    <a:pt x="1" y="426"/>
                  </a:cubicBezTo>
                  <a:cubicBezTo>
                    <a:pt x="1" y="183"/>
                    <a:pt x="183" y="1"/>
                    <a:pt x="426" y="1"/>
                  </a:cubicBezTo>
                  <a:cubicBezTo>
                    <a:pt x="670" y="1"/>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9" name="Google Shape;38529;p17"/>
            <p:cNvSpPr/>
            <p:nvPr/>
          </p:nvSpPr>
          <p:spPr>
            <a:xfrm>
              <a:off x="5719225" y="4058100"/>
              <a:ext cx="20525" cy="19775"/>
            </a:xfrm>
            <a:custGeom>
              <a:avLst/>
              <a:gdLst/>
              <a:ahLst/>
              <a:cxnLst/>
              <a:rect l="l" t="t" r="r" b="b"/>
              <a:pathLst>
                <a:path w="821" h="791" extrusionOk="0">
                  <a:moveTo>
                    <a:pt x="821" y="396"/>
                  </a:moveTo>
                  <a:cubicBezTo>
                    <a:pt x="821" y="608"/>
                    <a:pt x="639" y="791"/>
                    <a:pt x="395" y="791"/>
                  </a:cubicBezTo>
                  <a:cubicBezTo>
                    <a:pt x="183" y="791"/>
                    <a:pt x="0" y="608"/>
                    <a:pt x="0" y="396"/>
                  </a:cubicBezTo>
                  <a:cubicBezTo>
                    <a:pt x="0" y="152"/>
                    <a:pt x="183" y="1"/>
                    <a:pt x="395" y="1"/>
                  </a:cubicBezTo>
                  <a:cubicBezTo>
                    <a:pt x="639" y="1"/>
                    <a:pt x="821" y="152"/>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0" name="Google Shape;38530;p17"/>
            <p:cNvSpPr/>
            <p:nvPr/>
          </p:nvSpPr>
          <p:spPr>
            <a:xfrm>
              <a:off x="5719225" y="3959325"/>
              <a:ext cx="19775" cy="18250"/>
            </a:xfrm>
            <a:custGeom>
              <a:avLst/>
              <a:gdLst/>
              <a:ahLst/>
              <a:cxnLst/>
              <a:rect l="l" t="t" r="r" b="b"/>
              <a:pathLst>
                <a:path w="791" h="730" extrusionOk="0">
                  <a:moveTo>
                    <a:pt x="790" y="365"/>
                  </a:moveTo>
                  <a:cubicBezTo>
                    <a:pt x="790" y="578"/>
                    <a:pt x="639" y="730"/>
                    <a:pt x="395" y="730"/>
                  </a:cubicBezTo>
                  <a:cubicBezTo>
                    <a:pt x="183" y="730"/>
                    <a:pt x="0" y="578"/>
                    <a:pt x="0" y="365"/>
                  </a:cubicBezTo>
                  <a:cubicBezTo>
                    <a:pt x="0" y="152"/>
                    <a:pt x="183" y="0"/>
                    <a:pt x="395" y="0"/>
                  </a:cubicBezTo>
                  <a:cubicBezTo>
                    <a:pt x="639" y="0"/>
                    <a:pt x="790" y="152"/>
                    <a:pt x="79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1" name="Google Shape;38531;p17"/>
            <p:cNvSpPr/>
            <p:nvPr/>
          </p:nvSpPr>
          <p:spPr>
            <a:xfrm>
              <a:off x="5719975" y="3860525"/>
              <a:ext cx="19025" cy="18275"/>
            </a:xfrm>
            <a:custGeom>
              <a:avLst/>
              <a:gdLst/>
              <a:ahLst/>
              <a:cxnLst/>
              <a:rect l="l" t="t" r="r" b="b"/>
              <a:pathLst>
                <a:path w="761" h="731" extrusionOk="0">
                  <a:moveTo>
                    <a:pt x="760" y="365"/>
                  </a:moveTo>
                  <a:cubicBezTo>
                    <a:pt x="760" y="548"/>
                    <a:pt x="578" y="730"/>
                    <a:pt x="365" y="730"/>
                  </a:cubicBezTo>
                  <a:cubicBezTo>
                    <a:pt x="153" y="730"/>
                    <a:pt x="1" y="548"/>
                    <a:pt x="1" y="365"/>
                  </a:cubicBezTo>
                  <a:cubicBezTo>
                    <a:pt x="1" y="153"/>
                    <a:pt x="153" y="1"/>
                    <a:pt x="365" y="1"/>
                  </a:cubicBezTo>
                  <a:cubicBezTo>
                    <a:pt x="578" y="1"/>
                    <a:pt x="760" y="153"/>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2" name="Google Shape;38532;p17"/>
            <p:cNvSpPr/>
            <p:nvPr/>
          </p:nvSpPr>
          <p:spPr>
            <a:xfrm>
              <a:off x="5720750" y="3761750"/>
              <a:ext cx="17500" cy="17500"/>
            </a:xfrm>
            <a:custGeom>
              <a:avLst/>
              <a:gdLst/>
              <a:ahLst/>
              <a:cxnLst/>
              <a:rect l="l" t="t" r="r" b="b"/>
              <a:pathLst>
                <a:path w="700" h="700" extrusionOk="0">
                  <a:moveTo>
                    <a:pt x="699" y="335"/>
                  </a:moveTo>
                  <a:cubicBezTo>
                    <a:pt x="699" y="547"/>
                    <a:pt x="547" y="699"/>
                    <a:pt x="334" y="699"/>
                  </a:cubicBezTo>
                  <a:cubicBezTo>
                    <a:pt x="152" y="699"/>
                    <a:pt x="0" y="547"/>
                    <a:pt x="0" y="335"/>
                  </a:cubicBezTo>
                  <a:cubicBezTo>
                    <a:pt x="0" y="152"/>
                    <a:pt x="152" y="0"/>
                    <a:pt x="334" y="0"/>
                  </a:cubicBezTo>
                  <a:cubicBezTo>
                    <a:pt x="54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3" name="Google Shape;38533;p17"/>
            <p:cNvSpPr/>
            <p:nvPr/>
          </p:nvSpPr>
          <p:spPr>
            <a:xfrm>
              <a:off x="5720750" y="3662950"/>
              <a:ext cx="17500" cy="16750"/>
            </a:xfrm>
            <a:custGeom>
              <a:avLst/>
              <a:gdLst/>
              <a:ahLst/>
              <a:cxnLst/>
              <a:rect l="l" t="t" r="r" b="b"/>
              <a:pathLst>
                <a:path w="700" h="670" extrusionOk="0">
                  <a:moveTo>
                    <a:pt x="699" y="335"/>
                  </a:moveTo>
                  <a:cubicBezTo>
                    <a:pt x="699" y="518"/>
                    <a:pt x="547" y="670"/>
                    <a:pt x="334" y="670"/>
                  </a:cubicBezTo>
                  <a:cubicBezTo>
                    <a:pt x="152" y="670"/>
                    <a:pt x="0" y="518"/>
                    <a:pt x="0" y="335"/>
                  </a:cubicBezTo>
                  <a:cubicBezTo>
                    <a:pt x="0" y="153"/>
                    <a:pt x="152" y="1"/>
                    <a:pt x="334" y="1"/>
                  </a:cubicBezTo>
                  <a:cubicBezTo>
                    <a:pt x="547" y="1"/>
                    <a:pt x="699" y="153"/>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4" name="Google Shape;38534;p17"/>
            <p:cNvSpPr/>
            <p:nvPr/>
          </p:nvSpPr>
          <p:spPr>
            <a:xfrm>
              <a:off x="5720750" y="3564175"/>
              <a:ext cx="17500" cy="15975"/>
            </a:xfrm>
            <a:custGeom>
              <a:avLst/>
              <a:gdLst/>
              <a:ahLst/>
              <a:cxnLst/>
              <a:rect l="l" t="t" r="r" b="b"/>
              <a:pathLst>
                <a:path w="700" h="639" extrusionOk="0">
                  <a:moveTo>
                    <a:pt x="699" y="335"/>
                  </a:moveTo>
                  <a:cubicBezTo>
                    <a:pt x="699" y="487"/>
                    <a:pt x="547" y="639"/>
                    <a:pt x="334" y="639"/>
                  </a:cubicBezTo>
                  <a:cubicBezTo>
                    <a:pt x="152" y="639"/>
                    <a:pt x="0" y="487"/>
                    <a:pt x="0" y="335"/>
                  </a:cubicBezTo>
                  <a:cubicBezTo>
                    <a:pt x="0" y="152"/>
                    <a:pt x="152" y="0"/>
                    <a:pt x="334" y="0"/>
                  </a:cubicBezTo>
                  <a:cubicBezTo>
                    <a:pt x="54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5" name="Google Shape;38535;p17"/>
            <p:cNvSpPr/>
            <p:nvPr/>
          </p:nvSpPr>
          <p:spPr>
            <a:xfrm>
              <a:off x="5721500" y="3465375"/>
              <a:ext cx="15975" cy="15225"/>
            </a:xfrm>
            <a:custGeom>
              <a:avLst/>
              <a:gdLst/>
              <a:ahLst/>
              <a:cxnLst/>
              <a:rect l="l" t="t" r="r" b="b"/>
              <a:pathLst>
                <a:path w="639" h="609" extrusionOk="0">
                  <a:moveTo>
                    <a:pt x="639" y="305"/>
                  </a:moveTo>
                  <a:cubicBezTo>
                    <a:pt x="639" y="487"/>
                    <a:pt x="487" y="609"/>
                    <a:pt x="304" y="609"/>
                  </a:cubicBezTo>
                  <a:cubicBezTo>
                    <a:pt x="152" y="609"/>
                    <a:pt x="0" y="487"/>
                    <a:pt x="0" y="305"/>
                  </a:cubicBezTo>
                  <a:cubicBezTo>
                    <a:pt x="0" y="153"/>
                    <a:pt x="152" y="1"/>
                    <a:pt x="304" y="1"/>
                  </a:cubicBezTo>
                  <a:cubicBezTo>
                    <a:pt x="487" y="1"/>
                    <a:pt x="639" y="15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6" name="Google Shape;38536;p17"/>
            <p:cNvSpPr/>
            <p:nvPr/>
          </p:nvSpPr>
          <p:spPr>
            <a:xfrm>
              <a:off x="5721500" y="3366600"/>
              <a:ext cx="15225" cy="14475"/>
            </a:xfrm>
            <a:custGeom>
              <a:avLst/>
              <a:gdLst/>
              <a:ahLst/>
              <a:cxnLst/>
              <a:rect l="l" t="t" r="r" b="b"/>
              <a:pathLst>
                <a:path w="609" h="579" extrusionOk="0">
                  <a:moveTo>
                    <a:pt x="608" y="304"/>
                  </a:moveTo>
                  <a:cubicBezTo>
                    <a:pt x="608" y="456"/>
                    <a:pt x="487" y="578"/>
                    <a:pt x="304" y="578"/>
                  </a:cubicBezTo>
                  <a:cubicBezTo>
                    <a:pt x="152" y="578"/>
                    <a:pt x="0" y="456"/>
                    <a:pt x="0" y="304"/>
                  </a:cubicBezTo>
                  <a:cubicBezTo>
                    <a:pt x="0" y="153"/>
                    <a:pt x="152" y="1"/>
                    <a:pt x="304" y="1"/>
                  </a:cubicBezTo>
                  <a:cubicBezTo>
                    <a:pt x="487" y="1"/>
                    <a:pt x="608" y="153"/>
                    <a:pt x="60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7" name="Google Shape;38537;p17"/>
            <p:cNvSpPr/>
            <p:nvPr/>
          </p:nvSpPr>
          <p:spPr>
            <a:xfrm>
              <a:off x="5722250" y="3267825"/>
              <a:ext cx="14475" cy="13700"/>
            </a:xfrm>
            <a:custGeom>
              <a:avLst/>
              <a:gdLst/>
              <a:ahLst/>
              <a:cxnLst/>
              <a:rect l="l" t="t" r="r" b="b"/>
              <a:pathLst>
                <a:path w="579" h="548" extrusionOk="0">
                  <a:moveTo>
                    <a:pt x="578" y="274"/>
                  </a:moveTo>
                  <a:cubicBezTo>
                    <a:pt x="578" y="426"/>
                    <a:pt x="457" y="547"/>
                    <a:pt x="274" y="547"/>
                  </a:cubicBezTo>
                  <a:cubicBezTo>
                    <a:pt x="122" y="547"/>
                    <a:pt x="1" y="426"/>
                    <a:pt x="1" y="274"/>
                  </a:cubicBezTo>
                  <a:cubicBezTo>
                    <a:pt x="1" y="122"/>
                    <a:pt x="122" y="0"/>
                    <a:pt x="274"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8" name="Google Shape;38538;p17"/>
            <p:cNvSpPr/>
            <p:nvPr/>
          </p:nvSpPr>
          <p:spPr>
            <a:xfrm>
              <a:off x="5723025" y="3169800"/>
              <a:ext cx="12925" cy="12175"/>
            </a:xfrm>
            <a:custGeom>
              <a:avLst/>
              <a:gdLst/>
              <a:ahLst/>
              <a:cxnLst/>
              <a:rect l="l" t="t" r="r" b="b"/>
              <a:pathLst>
                <a:path w="517" h="487" extrusionOk="0">
                  <a:moveTo>
                    <a:pt x="517" y="243"/>
                  </a:moveTo>
                  <a:cubicBezTo>
                    <a:pt x="517" y="395"/>
                    <a:pt x="395" y="486"/>
                    <a:pt x="243" y="486"/>
                  </a:cubicBezTo>
                  <a:cubicBezTo>
                    <a:pt x="122" y="486"/>
                    <a:pt x="0" y="395"/>
                    <a:pt x="0" y="243"/>
                  </a:cubicBezTo>
                  <a:cubicBezTo>
                    <a:pt x="0" y="91"/>
                    <a:pt x="122" y="0"/>
                    <a:pt x="243" y="0"/>
                  </a:cubicBezTo>
                  <a:cubicBezTo>
                    <a:pt x="395" y="0"/>
                    <a:pt x="517" y="91"/>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9" name="Google Shape;38539;p17"/>
            <p:cNvSpPr/>
            <p:nvPr/>
          </p:nvSpPr>
          <p:spPr>
            <a:xfrm>
              <a:off x="5723025" y="3071000"/>
              <a:ext cx="12925" cy="12175"/>
            </a:xfrm>
            <a:custGeom>
              <a:avLst/>
              <a:gdLst/>
              <a:ahLst/>
              <a:cxnLst/>
              <a:rect l="l" t="t" r="r" b="b"/>
              <a:pathLst>
                <a:path w="517" h="487" extrusionOk="0">
                  <a:moveTo>
                    <a:pt x="517" y="244"/>
                  </a:moveTo>
                  <a:cubicBezTo>
                    <a:pt x="517" y="365"/>
                    <a:pt x="395" y="487"/>
                    <a:pt x="243" y="487"/>
                  </a:cubicBezTo>
                  <a:cubicBezTo>
                    <a:pt x="122" y="487"/>
                    <a:pt x="0" y="365"/>
                    <a:pt x="0" y="244"/>
                  </a:cubicBezTo>
                  <a:cubicBezTo>
                    <a:pt x="0" y="92"/>
                    <a:pt x="122" y="1"/>
                    <a:pt x="243" y="1"/>
                  </a:cubicBezTo>
                  <a:cubicBezTo>
                    <a:pt x="395" y="1"/>
                    <a:pt x="517" y="9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0" name="Google Shape;38540;p17"/>
            <p:cNvSpPr/>
            <p:nvPr/>
          </p:nvSpPr>
          <p:spPr>
            <a:xfrm>
              <a:off x="5723025" y="2972225"/>
              <a:ext cx="12175" cy="11425"/>
            </a:xfrm>
            <a:custGeom>
              <a:avLst/>
              <a:gdLst/>
              <a:ahLst/>
              <a:cxnLst/>
              <a:rect l="l" t="t" r="r" b="b"/>
              <a:pathLst>
                <a:path w="487" h="457" extrusionOk="0">
                  <a:moveTo>
                    <a:pt x="487" y="213"/>
                  </a:moveTo>
                  <a:cubicBezTo>
                    <a:pt x="487" y="335"/>
                    <a:pt x="395" y="456"/>
                    <a:pt x="243" y="456"/>
                  </a:cubicBezTo>
                  <a:cubicBezTo>
                    <a:pt x="122" y="456"/>
                    <a:pt x="0" y="335"/>
                    <a:pt x="0" y="213"/>
                  </a:cubicBezTo>
                  <a:cubicBezTo>
                    <a:pt x="0" y="91"/>
                    <a:pt x="122" y="0"/>
                    <a:pt x="243" y="0"/>
                  </a:cubicBezTo>
                  <a:cubicBezTo>
                    <a:pt x="395" y="0"/>
                    <a:pt x="487" y="91"/>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1" name="Google Shape;38541;p17"/>
            <p:cNvSpPr/>
            <p:nvPr/>
          </p:nvSpPr>
          <p:spPr>
            <a:xfrm>
              <a:off x="5723775" y="2873425"/>
              <a:ext cx="11425" cy="10675"/>
            </a:xfrm>
            <a:custGeom>
              <a:avLst/>
              <a:gdLst/>
              <a:ahLst/>
              <a:cxnLst/>
              <a:rect l="l" t="t" r="r" b="b"/>
              <a:pathLst>
                <a:path w="457" h="427" extrusionOk="0">
                  <a:moveTo>
                    <a:pt x="457" y="214"/>
                  </a:moveTo>
                  <a:cubicBezTo>
                    <a:pt x="457" y="335"/>
                    <a:pt x="365" y="426"/>
                    <a:pt x="213" y="426"/>
                  </a:cubicBezTo>
                  <a:cubicBezTo>
                    <a:pt x="92" y="426"/>
                    <a:pt x="1" y="335"/>
                    <a:pt x="1" y="214"/>
                  </a:cubicBezTo>
                  <a:cubicBezTo>
                    <a:pt x="1" y="92"/>
                    <a:pt x="92" y="1"/>
                    <a:pt x="213" y="1"/>
                  </a:cubicBezTo>
                  <a:cubicBezTo>
                    <a:pt x="365" y="1"/>
                    <a:pt x="457" y="92"/>
                    <a:pt x="45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2" name="Google Shape;38542;p17"/>
            <p:cNvSpPr/>
            <p:nvPr/>
          </p:nvSpPr>
          <p:spPr>
            <a:xfrm>
              <a:off x="5723775" y="2774650"/>
              <a:ext cx="11425" cy="9900"/>
            </a:xfrm>
            <a:custGeom>
              <a:avLst/>
              <a:gdLst/>
              <a:ahLst/>
              <a:cxnLst/>
              <a:rect l="l" t="t" r="r" b="b"/>
              <a:pathLst>
                <a:path w="457" h="396" extrusionOk="0">
                  <a:moveTo>
                    <a:pt x="457" y="183"/>
                  </a:moveTo>
                  <a:cubicBezTo>
                    <a:pt x="457" y="304"/>
                    <a:pt x="335" y="396"/>
                    <a:pt x="213" y="396"/>
                  </a:cubicBezTo>
                  <a:cubicBezTo>
                    <a:pt x="92" y="396"/>
                    <a:pt x="1" y="304"/>
                    <a:pt x="1" y="183"/>
                  </a:cubicBezTo>
                  <a:cubicBezTo>
                    <a:pt x="1" y="92"/>
                    <a:pt x="92" y="0"/>
                    <a:pt x="213" y="0"/>
                  </a:cubicBezTo>
                  <a:cubicBezTo>
                    <a:pt x="335" y="0"/>
                    <a:pt x="457" y="92"/>
                    <a:pt x="457"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3" name="Google Shape;38543;p17"/>
            <p:cNvSpPr/>
            <p:nvPr/>
          </p:nvSpPr>
          <p:spPr>
            <a:xfrm>
              <a:off x="5724525" y="2675850"/>
              <a:ext cx="9925" cy="9150"/>
            </a:xfrm>
            <a:custGeom>
              <a:avLst/>
              <a:gdLst/>
              <a:ahLst/>
              <a:cxnLst/>
              <a:rect l="l" t="t" r="r" b="b"/>
              <a:pathLst>
                <a:path w="397" h="366" extrusionOk="0">
                  <a:moveTo>
                    <a:pt x="396" y="183"/>
                  </a:moveTo>
                  <a:cubicBezTo>
                    <a:pt x="396" y="275"/>
                    <a:pt x="305" y="366"/>
                    <a:pt x="183" y="366"/>
                  </a:cubicBezTo>
                  <a:cubicBezTo>
                    <a:pt x="92" y="366"/>
                    <a:pt x="1" y="275"/>
                    <a:pt x="1" y="183"/>
                  </a:cubicBezTo>
                  <a:cubicBezTo>
                    <a:pt x="1" y="92"/>
                    <a:pt x="92" y="1"/>
                    <a:pt x="183"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4" name="Google Shape;38544;p17"/>
            <p:cNvSpPr/>
            <p:nvPr/>
          </p:nvSpPr>
          <p:spPr>
            <a:xfrm>
              <a:off x="5724525" y="2576325"/>
              <a:ext cx="9925" cy="9900"/>
            </a:xfrm>
            <a:custGeom>
              <a:avLst/>
              <a:gdLst/>
              <a:ahLst/>
              <a:cxnLst/>
              <a:rect l="l" t="t" r="r" b="b"/>
              <a:pathLst>
                <a:path w="397" h="396" extrusionOk="0">
                  <a:moveTo>
                    <a:pt x="396" y="213"/>
                  </a:moveTo>
                  <a:cubicBezTo>
                    <a:pt x="396" y="304"/>
                    <a:pt x="305" y="395"/>
                    <a:pt x="183" y="395"/>
                  </a:cubicBezTo>
                  <a:cubicBezTo>
                    <a:pt x="92" y="395"/>
                    <a:pt x="1" y="304"/>
                    <a:pt x="1" y="213"/>
                  </a:cubicBezTo>
                  <a:cubicBezTo>
                    <a:pt x="1" y="91"/>
                    <a:pt x="92" y="0"/>
                    <a:pt x="183" y="0"/>
                  </a:cubicBezTo>
                  <a:cubicBezTo>
                    <a:pt x="305" y="0"/>
                    <a:pt x="396" y="91"/>
                    <a:pt x="39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5" name="Google Shape;38545;p17"/>
            <p:cNvSpPr/>
            <p:nvPr/>
          </p:nvSpPr>
          <p:spPr>
            <a:xfrm>
              <a:off x="5724525" y="2477525"/>
              <a:ext cx="9925" cy="9150"/>
            </a:xfrm>
            <a:custGeom>
              <a:avLst/>
              <a:gdLst/>
              <a:ahLst/>
              <a:cxnLst/>
              <a:rect l="l" t="t" r="r" b="b"/>
              <a:pathLst>
                <a:path w="397" h="366" extrusionOk="0">
                  <a:moveTo>
                    <a:pt x="396" y="183"/>
                  </a:moveTo>
                  <a:cubicBezTo>
                    <a:pt x="396" y="274"/>
                    <a:pt x="305" y="365"/>
                    <a:pt x="183" y="365"/>
                  </a:cubicBezTo>
                  <a:cubicBezTo>
                    <a:pt x="92" y="365"/>
                    <a:pt x="1" y="274"/>
                    <a:pt x="1" y="183"/>
                  </a:cubicBezTo>
                  <a:cubicBezTo>
                    <a:pt x="1" y="92"/>
                    <a:pt x="92" y="1"/>
                    <a:pt x="183"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6" name="Google Shape;38546;p17"/>
            <p:cNvSpPr/>
            <p:nvPr/>
          </p:nvSpPr>
          <p:spPr>
            <a:xfrm>
              <a:off x="5725300" y="2378750"/>
              <a:ext cx="8375" cy="8375"/>
            </a:xfrm>
            <a:custGeom>
              <a:avLst/>
              <a:gdLst/>
              <a:ahLst/>
              <a:cxnLst/>
              <a:rect l="l" t="t" r="r" b="b"/>
              <a:pathLst>
                <a:path w="335" h="335" extrusionOk="0">
                  <a:moveTo>
                    <a:pt x="335" y="183"/>
                  </a:moveTo>
                  <a:cubicBezTo>
                    <a:pt x="335" y="274"/>
                    <a:pt x="274" y="335"/>
                    <a:pt x="152" y="335"/>
                  </a:cubicBezTo>
                  <a:cubicBezTo>
                    <a:pt x="61" y="335"/>
                    <a:pt x="0" y="274"/>
                    <a:pt x="0" y="183"/>
                  </a:cubicBezTo>
                  <a:cubicBezTo>
                    <a:pt x="0" y="91"/>
                    <a:pt x="61" y="0"/>
                    <a:pt x="152" y="0"/>
                  </a:cubicBezTo>
                  <a:cubicBezTo>
                    <a:pt x="274" y="0"/>
                    <a:pt x="335" y="91"/>
                    <a:pt x="33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7" name="Google Shape;38547;p17"/>
            <p:cNvSpPr/>
            <p:nvPr/>
          </p:nvSpPr>
          <p:spPr>
            <a:xfrm>
              <a:off x="5725300" y="2279950"/>
              <a:ext cx="8375" cy="7625"/>
            </a:xfrm>
            <a:custGeom>
              <a:avLst/>
              <a:gdLst/>
              <a:ahLst/>
              <a:cxnLst/>
              <a:rect l="l" t="t" r="r" b="b"/>
              <a:pathLst>
                <a:path w="335" h="305" extrusionOk="0">
                  <a:moveTo>
                    <a:pt x="335" y="153"/>
                  </a:moveTo>
                  <a:cubicBezTo>
                    <a:pt x="335" y="244"/>
                    <a:pt x="244" y="305"/>
                    <a:pt x="152" y="305"/>
                  </a:cubicBezTo>
                  <a:cubicBezTo>
                    <a:pt x="61" y="305"/>
                    <a:pt x="0" y="244"/>
                    <a:pt x="0" y="153"/>
                  </a:cubicBezTo>
                  <a:cubicBezTo>
                    <a:pt x="0" y="92"/>
                    <a:pt x="61" y="1"/>
                    <a:pt x="152" y="1"/>
                  </a:cubicBezTo>
                  <a:cubicBezTo>
                    <a:pt x="244" y="1"/>
                    <a:pt x="335" y="9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8" name="Google Shape;38548;p17"/>
            <p:cNvSpPr/>
            <p:nvPr/>
          </p:nvSpPr>
          <p:spPr>
            <a:xfrm>
              <a:off x="5725300" y="2181175"/>
              <a:ext cx="7625" cy="7625"/>
            </a:xfrm>
            <a:custGeom>
              <a:avLst/>
              <a:gdLst/>
              <a:ahLst/>
              <a:cxnLst/>
              <a:rect l="l" t="t" r="r" b="b"/>
              <a:pathLst>
                <a:path w="305" h="305" extrusionOk="0">
                  <a:moveTo>
                    <a:pt x="304" y="152"/>
                  </a:moveTo>
                  <a:cubicBezTo>
                    <a:pt x="304" y="244"/>
                    <a:pt x="244" y="304"/>
                    <a:pt x="152" y="304"/>
                  </a:cubicBezTo>
                  <a:cubicBezTo>
                    <a:pt x="92" y="304"/>
                    <a:pt x="0" y="244"/>
                    <a:pt x="0" y="152"/>
                  </a:cubicBezTo>
                  <a:cubicBezTo>
                    <a:pt x="0" y="61"/>
                    <a:pt x="92" y="0"/>
                    <a:pt x="152" y="0"/>
                  </a:cubicBezTo>
                  <a:cubicBezTo>
                    <a:pt x="244"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9" name="Google Shape;38549;p17"/>
            <p:cNvSpPr/>
            <p:nvPr/>
          </p:nvSpPr>
          <p:spPr>
            <a:xfrm>
              <a:off x="5725300" y="2082400"/>
              <a:ext cx="7625" cy="6850"/>
            </a:xfrm>
            <a:custGeom>
              <a:avLst/>
              <a:gdLst/>
              <a:ahLst/>
              <a:cxnLst/>
              <a:rect l="l" t="t" r="r" b="b"/>
              <a:pathLst>
                <a:path w="305" h="274" extrusionOk="0">
                  <a:moveTo>
                    <a:pt x="304" y="152"/>
                  </a:moveTo>
                  <a:cubicBezTo>
                    <a:pt x="304" y="213"/>
                    <a:pt x="244" y="274"/>
                    <a:pt x="152" y="274"/>
                  </a:cubicBezTo>
                  <a:cubicBezTo>
                    <a:pt x="92" y="274"/>
                    <a:pt x="0" y="213"/>
                    <a:pt x="0" y="152"/>
                  </a:cubicBezTo>
                  <a:cubicBezTo>
                    <a:pt x="0" y="61"/>
                    <a:pt x="92" y="0"/>
                    <a:pt x="152" y="0"/>
                  </a:cubicBezTo>
                  <a:cubicBezTo>
                    <a:pt x="244"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0" name="Google Shape;38550;p17"/>
            <p:cNvSpPr/>
            <p:nvPr/>
          </p:nvSpPr>
          <p:spPr>
            <a:xfrm>
              <a:off x="5726050" y="1983600"/>
              <a:ext cx="6875" cy="6100"/>
            </a:xfrm>
            <a:custGeom>
              <a:avLst/>
              <a:gdLst/>
              <a:ahLst/>
              <a:cxnLst/>
              <a:rect l="l" t="t" r="r" b="b"/>
              <a:pathLst>
                <a:path w="275" h="244" extrusionOk="0">
                  <a:moveTo>
                    <a:pt x="274" y="122"/>
                  </a:moveTo>
                  <a:cubicBezTo>
                    <a:pt x="274" y="183"/>
                    <a:pt x="214" y="244"/>
                    <a:pt x="122" y="244"/>
                  </a:cubicBezTo>
                  <a:cubicBezTo>
                    <a:pt x="62" y="244"/>
                    <a:pt x="1" y="183"/>
                    <a:pt x="1" y="122"/>
                  </a:cubicBezTo>
                  <a:cubicBezTo>
                    <a:pt x="1" y="61"/>
                    <a:pt x="62" y="1"/>
                    <a:pt x="122" y="1"/>
                  </a:cubicBezTo>
                  <a:cubicBezTo>
                    <a:pt x="214" y="1"/>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1" name="Google Shape;38551;p17"/>
            <p:cNvSpPr/>
            <p:nvPr/>
          </p:nvSpPr>
          <p:spPr>
            <a:xfrm>
              <a:off x="5726050" y="1884825"/>
              <a:ext cx="6875" cy="6100"/>
            </a:xfrm>
            <a:custGeom>
              <a:avLst/>
              <a:gdLst/>
              <a:ahLst/>
              <a:cxnLst/>
              <a:rect l="l" t="t" r="r" b="b"/>
              <a:pathLst>
                <a:path w="275" h="244" extrusionOk="0">
                  <a:moveTo>
                    <a:pt x="274" y="122"/>
                  </a:moveTo>
                  <a:cubicBezTo>
                    <a:pt x="274" y="183"/>
                    <a:pt x="214" y="243"/>
                    <a:pt x="122" y="243"/>
                  </a:cubicBezTo>
                  <a:cubicBezTo>
                    <a:pt x="62" y="243"/>
                    <a:pt x="1" y="183"/>
                    <a:pt x="1" y="122"/>
                  </a:cubicBezTo>
                  <a:cubicBezTo>
                    <a:pt x="1" y="61"/>
                    <a:pt x="62" y="0"/>
                    <a:pt x="122" y="0"/>
                  </a:cubicBezTo>
                  <a:cubicBezTo>
                    <a:pt x="214"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2" name="Google Shape;38552;p17"/>
            <p:cNvSpPr/>
            <p:nvPr/>
          </p:nvSpPr>
          <p:spPr>
            <a:xfrm>
              <a:off x="5726825" y="1786025"/>
              <a:ext cx="5325" cy="5350"/>
            </a:xfrm>
            <a:custGeom>
              <a:avLst/>
              <a:gdLst/>
              <a:ahLst/>
              <a:cxnLst/>
              <a:rect l="l" t="t" r="r" b="b"/>
              <a:pathLst>
                <a:path w="213" h="214" extrusionOk="0">
                  <a:moveTo>
                    <a:pt x="213" y="92"/>
                  </a:moveTo>
                  <a:cubicBezTo>
                    <a:pt x="213" y="153"/>
                    <a:pt x="183" y="214"/>
                    <a:pt x="91" y="214"/>
                  </a:cubicBezTo>
                  <a:cubicBezTo>
                    <a:pt x="31" y="214"/>
                    <a:pt x="0" y="153"/>
                    <a:pt x="0" y="92"/>
                  </a:cubicBezTo>
                  <a:cubicBezTo>
                    <a:pt x="0" y="31"/>
                    <a:pt x="31" y="1"/>
                    <a:pt x="91" y="1"/>
                  </a:cubicBezTo>
                  <a:cubicBezTo>
                    <a:pt x="183"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3" name="Google Shape;38553;p17"/>
            <p:cNvSpPr/>
            <p:nvPr/>
          </p:nvSpPr>
          <p:spPr>
            <a:xfrm>
              <a:off x="5726825" y="1686475"/>
              <a:ext cx="5325" cy="6125"/>
            </a:xfrm>
            <a:custGeom>
              <a:avLst/>
              <a:gdLst/>
              <a:ahLst/>
              <a:cxnLst/>
              <a:rect l="l" t="t" r="r" b="b"/>
              <a:pathLst>
                <a:path w="213" h="245" extrusionOk="0">
                  <a:moveTo>
                    <a:pt x="213" y="123"/>
                  </a:moveTo>
                  <a:cubicBezTo>
                    <a:pt x="213" y="183"/>
                    <a:pt x="183" y="244"/>
                    <a:pt x="91" y="244"/>
                  </a:cubicBezTo>
                  <a:cubicBezTo>
                    <a:pt x="31" y="244"/>
                    <a:pt x="0" y="183"/>
                    <a:pt x="0" y="123"/>
                  </a:cubicBezTo>
                  <a:cubicBezTo>
                    <a:pt x="0" y="62"/>
                    <a:pt x="31" y="1"/>
                    <a:pt x="91" y="1"/>
                  </a:cubicBezTo>
                  <a:cubicBezTo>
                    <a:pt x="183" y="1"/>
                    <a:pt x="213" y="62"/>
                    <a:pt x="213"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4" name="Google Shape;38554;p17"/>
            <p:cNvSpPr/>
            <p:nvPr/>
          </p:nvSpPr>
          <p:spPr>
            <a:xfrm>
              <a:off x="5726825" y="1587700"/>
              <a:ext cx="5325" cy="5350"/>
            </a:xfrm>
            <a:custGeom>
              <a:avLst/>
              <a:gdLst/>
              <a:ahLst/>
              <a:cxnLst/>
              <a:rect l="l" t="t" r="r" b="b"/>
              <a:pathLst>
                <a:path w="213" h="214" extrusionOk="0">
                  <a:moveTo>
                    <a:pt x="213" y="122"/>
                  </a:moveTo>
                  <a:cubicBezTo>
                    <a:pt x="213" y="152"/>
                    <a:pt x="152" y="213"/>
                    <a:pt x="91" y="213"/>
                  </a:cubicBezTo>
                  <a:cubicBezTo>
                    <a:pt x="31" y="213"/>
                    <a:pt x="0" y="152"/>
                    <a:pt x="0" y="122"/>
                  </a:cubicBezTo>
                  <a:cubicBezTo>
                    <a:pt x="0" y="61"/>
                    <a:pt x="31" y="0"/>
                    <a:pt x="91" y="0"/>
                  </a:cubicBezTo>
                  <a:cubicBezTo>
                    <a:pt x="152" y="0"/>
                    <a:pt x="213" y="61"/>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5" name="Google Shape;38555;p17"/>
            <p:cNvSpPr/>
            <p:nvPr/>
          </p:nvSpPr>
          <p:spPr>
            <a:xfrm>
              <a:off x="5726825" y="1488925"/>
              <a:ext cx="4575" cy="4575"/>
            </a:xfrm>
            <a:custGeom>
              <a:avLst/>
              <a:gdLst/>
              <a:ahLst/>
              <a:cxnLst/>
              <a:rect l="l" t="t" r="r" b="b"/>
              <a:pathLst>
                <a:path w="183" h="183" extrusionOk="0">
                  <a:moveTo>
                    <a:pt x="183" y="91"/>
                  </a:moveTo>
                  <a:cubicBezTo>
                    <a:pt x="183" y="152"/>
                    <a:pt x="152" y="182"/>
                    <a:pt x="91" y="182"/>
                  </a:cubicBezTo>
                  <a:cubicBezTo>
                    <a:pt x="61" y="182"/>
                    <a:pt x="0" y="152"/>
                    <a:pt x="0" y="91"/>
                  </a:cubicBezTo>
                  <a:cubicBezTo>
                    <a:pt x="0" y="61"/>
                    <a:pt x="61" y="0"/>
                    <a:pt x="91" y="0"/>
                  </a:cubicBezTo>
                  <a:cubicBezTo>
                    <a:pt x="152" y="0"/>
                    <a:pt x="183" y="6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6" name="Google Shape;38556;p17"/>
            <p:cNvSpPr/>
            <p:nvPr/>
          </p:nvSpPr>
          <p:spPr>
            <a:xfrm>
              <a:off x="5727575" y="1390125"/>
              <a:ext cx="3825" cy="3825"/>
            </a:xfrm>
            <a:custGeom>
              <a:avLst/>
              <a:gdLst/>
              <a:ahLst/>
              <a:cxnLst/>
              <a:rect l="l" t="t" r="r" b="b"/>
              <a:pathLst>
                <a:path w="153" h="153" extrusionOk="0">
                  <a:moveTo>
                    <a:pt x="153" y="92"/>
                  </a:moveTo>
                  <a:cubicBezTo>
                    <a:pt x="153" y="122"/>
                    <a:pt x="122" y="153"/>
                    <a:pt x="61" y="153"/>
                  </a:cubicBezTo>
                  <a:cubicBezTo>
                    <a:pt x="31" y="153"/>
                    <a:pt x="1" y="122"/>
                    <a:pt x="1" y="92"/>
                  </a:cubicBezTo>
                  <a:cubicBezTo>
                    <a:pt x="1" y="31"/>
                    <a:pt x="31" y="1"/>
                    <a:pt x="61" y="1"/>
                  </a:cubicBezTo>
                  <a:cubicBezTo>
                    <a:pt x="122"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7" name="Google Shape;38557;p17"/>
            <p:cNvSpPr/>
            <p:nvPr/>
          </p:nvSpPr>
          <p:spPr>
            <a:xfrm>
              <a:off x="5727575" y="1291350"/>
              <a:ext cx="3825" cy="3825"/>
            </a:xfrm>
            <a:custGeom>
              <a:avLst/>
              <a:gdLst/>
              <a:ahLst/>
              <a:cxnLst/>
              <a:rect l="l" t="t" r="r" b="b"/>
              <a:pathLst>
                <a:path w="153" h="153" extrusionOk="0">
                  <a:moveTo>
                    <a:pt x="153" y="61"/>
                  </a:moveTo>
                  <a:cubicBezTo>
                    <a:pt x="153" y="122"/>
                    <a:pt x="122" y="152"/>
                    <a:pt x="61" y="152"/>
                  </a:cubicBezTo>
                  <a:cubicBezTo>
                    <a:pt x="31" y="152"/>
                    <a:pt x="1" y="122"/>
                    <a:pt x="1" y="61"/>
                  </a:cubicBezTo>
                  <a:cubicBezTo>
                    <a:pt x="1" y="31"/>
                    <a:pt x="31" y="0"/>
                    <a:pt x="61" y="0"/>
                  </a:cubicBezTo>
                  <a:cubicBezTo>
                    <a:pt x="122"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8" name="Google Shape;38558;p17"/>
            <p:cNvSpPr/>
            <p:nvPr/>
          </p:nvSpPr>
          <p:spPr>
            <a:xfrm>
              <a:off x="5727575" y="1192550"/>
              <a:ext cx="3825" cy="3075"/>
            </a:xfrm>
            <a:custGeom>
              <a:avLst/>
              <a:gdLst/>
              <a:ahLst/>
              <a:cxnLst/>
              <a:rect l="l" t="t" r="r" b="b"/>
              <a:pathLst>
                <a:path w="153" h="123" extrusionOk="0">
                  <a:moveTo>
                    <a:pt x="153" y="62"/>
                  </a:moveTo>
                  <a:cubicBezTo>
                    <a:pt x="153" y="92"/>
                    <a:pt x="122" y="122"/>
                    <a:pt x="61" y="122"/>
                  </a:cubicBezTo>
                  <a:cubicBezTo>
                    <a:pt x="31" y="122"/>
                    <a:pt x="1" y="92"/>
                    <a:pt x="1" y="62"/>
                  </a:cubicBezTo>
                  <a:cubicBezTo>
                    <a:pt x="1" y="31"/>
                    <a:pt x="31" y="1"/>
                    <a:pt x="61"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9" name="Google Shape;38559;p17"/>
            <p:cNvSpPr/>
            <p:nvPr/>
          </p:nvSpPr>
          <p:spPr>
            <a:xfrm>
              <a:off x="5727575" y="1093000"/>
              <a:ext cx="3825" cy="3825"/>
            </a:xfrm>
            <a:custGeom>
              <a:avLst/>
              <a:gdLst/>
              <a:ahLst/>
              <a:cxnLst/>
              <a:rect l="l" t="t" r="r" b="b"/>
              <a:pathLst>
                <a:path w="153" h="153" extrusionOk="0">
                  <a:moveTo>
                    <a:pt x="153" y="92"/>
                  </a:moveTo>
                  <a:cubicBezTo>
                    <a:pt x="153" y="123"/>
                    <a:pt x="122" y="153"/>
                    <a:pt x="61" y="153"/>
                  </a:cubicBezTo>
                  <a:cubicBezTo>
                    <a:pt x="31" y="153"/>
                    <a:pt x="1" y="123"/>
                    <a:pt x="1" y="92"/>
                  </a:cubicBezTo>
                  <a:cubicBezTo>
                    <a:pt x="1" y="31"/>
                    <a:pt x="31" y="1"/>
                    <a:pt x="61" y="1"/>
                  </a:cubicBezTo>
                  <a:cubicBezTo>
                    <a:pt x="122" y="1"/>
                    <a:pt x="153" y="3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0" name="Google Shape;38560;p17"/>
            <p:cNvSpPr/>
            <p:nvPr/>
          </p:nvSpPr>
          <p:spPr>
            <a:xfrm>
              <a:off x="5816475" y="5239725"/>
              <a:ext cx="35750" cy="34225"/>
            </a:xfrm>
            <a:custGeom>
              <a:avLst/>
              <a:gdLst/>
              <a:ahLst/>
              <a:cxnLst/>
              <a:rect l="l" t="t" r="r" b="b"/>
              <a:pathLst>
                <a:path w="1430" h="1369" extrusionOk="0">
                  <a:moveTo>
                    <a:pt x="1429" y="669"/>
                  </a:moveTo>
                  <a:cubicBezTo>
                    <a:pt x="1429" y="1064"/>
                    <a:pt x="1126" y="1368"/>
                    <a:pt x="730" y="1368"/>
                  </a:cubicBezTo>
                  <a:cubicBezTo>
                    <a:pt x="335" y="1368"/>
                    <a:pt x="1" y="1064"/>
                    <a:pt x="1" y="669"/>
                  </a:cubicBezTo>
                  <a:cubicBezTo>
                    <a:pt x="1" y="305"/>
                    <a:pt x="335" y="1"/>
                    <a:pt x="730" y="1"/>
                  </a:cubicBezTo>
                  <a:cubicBezTo>
                    <a:pt x="1126" y="1"/>
                    <a:pt x="1429" y="305"/>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1" name="Google Shape;38561;p17"/>
            <p:cNvSpPr/>
            <p:nvPr/>
          </p:nvSpPr>
          <p:spPr>
            <a:xfrm>
              <a:off x="5816475" y="5140950"/>
              <a:ext cx="35750" cy="33450"/>
            </a:xfrm>
            <a:custGeom>
              <a:avLst/>
              <a:gdLst/>
              <a:ahLst/>
              <a:cxnLst/>
              <a:rect l="l" t="t" r="r" b="b"/>
              <a:pathLst>
                <a:path w="1430" h="1338" extrusionOk="0">
                  <a:moveTo>
                    <a:pt x="1429" y="669"/>
                  </a:moveTo>
                  <a:cubicBezTo>
                    <a:pt x="1429" y="1034"/>
                    <a:pt x="1126" y="1338"/>
                    <a:pt x="730" y="1338"/>
                  </a:cubicBezTo>
                  <a:cubicBezTo>
                    <a:pt x="335" y="1338"/>
                    <a:pt x="1" y="1034"/>
                    <a:pt x="1" y="669"/>
                  </a:cubicBezTo>
                  <a:cubicBezTo>
                    <a:pt x="1" y="304"/>
                    <a:pt x="335" y="0"/>
                    <a:pt x="730" y="0"/>
                  </a:cubicBezTo>
                  <a:cubicBezTo>
                    <a:pt x="1126" y="0"/>
                    <a:pt x="1429" y="304"/>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2" name="Google Shape;38562;p17"/>
            <p:cNvSpPr/>
            <p:nvPr/>
          </p:nvSpPr>
          <p:spPr>
            <a:xfrm>
              <a:off x="5817250" y="5042150"/>
              <a:ext cx="34225" cy="32700"/>
            </a:xfrm>
            <a:custGeom>
              <a:avLst/>
              <a:gdLst/>
              <a:ahLst/>
              <a:cxnLst/>
              <a:rect l="l" t="t" r="r" b="b"/>
              <a:pathLst>
                <a:path w="1369" h="1308" extrusionOk="0">
                  <a:moveTo>
                    <a:pt x="1368" y="669"/>
                  </a:moveTo>
                  <a:cubicBezTo>
                    <a:pt x="1368" y="1004"/>
                    <a:pt x="1064" y="1308"/>
                    <a:pt x="699" y="1308"/>
                  </a:cubicBezTo>
                  <a:cubicBezTo>
                    <a:pt x="304" y="1308"/>
                    <a:pt x="0" y="1004"/>
                    <a:pt x="0" y="669"/>
                  </a:cubicBezTo>
                  <a:cubicBezTo>
                    <a:pt x="0" y="305"/>
                    <a:pt x="304" y="1"/>
                    <a:pt x="699" y="1"/>
                  </a:cubicBezTo>
                  <a:cubicBezTo>
                    <a:pt x="1064" y="1"/>
                    <a:pt x="1368" y="305"/>
                    <a:pt x="1368"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3" name="Google Shape;38563;p17"/>
            <p:cNvSpPr/>
            <p:nvPr/>
          </p:nvSpPr>
          <p:spPr>
            <a:xfrm>
              <a:off x="5817250" y="4943375"/>
              <a:ext cx="34225" cy="31925"/>
            </a:xfrm>
            <a:custGeom>
              <a:avLst/>
              <a:gdLst/>
              <a:ahLst/>
              <a:cxnLst/>
              <a:rect l="l" t="t" r="r" b="b"/>
              <a:pathLst>
                <a:path w="1369" h="1277" extrusionOk="0">
                  <a:moveTo>
                    <a:pt x="1368" y="639"/>
                  </a:moveTo>
                  <a:cubicBezTo>
                    <a:pt x="1368" y="1003"/>
                    <a:pt x="1064" y="1277"/>
                    <a:pt x="699" y="1277"/>
                  </a:cubicBezTo>
                  <a:cubicBezTo>
                    <a:pt x="304" y="1277"/>
                    <a:pt x="0" y="1003"/>
                    <a:pt x="0" y="639"/>
                  </a:cubicBezTo>
                  <a:cubicBezTo>
                    <a:pt x="0" y="304"/>
                    <a:pt x="304" y="0"/>
                    <a:pt x="699" y="0"/>
                  </a:cubicBezTo>
                  <a:cubicBezTo>
                    <a:pt x="1064" y="0"/>
                    <a:pt x="1368" y="304"/>
                    <a:pt x="136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4" name="Google Shape;38564;p17"/>
            <p:cNvSpPr/>
            <p:nvPr/>
          </p:nvSpPr>
          <p:spPr>
            <a:xfrm>
              <a:off x="5818775" y="4845350"/>
              <a:ext cx="31925" cy="30425"/>
            </a:xfrm>
            <a:custGeom>
              <a:avLst/>
              <a:gdLst/>
              <a:ahLst/>
              <a:cxnLst/>
              <a:rect l="l" t="t" r="r" b="b"/>
              <a:pathLst>
                <a:path w="1277" h="1217" extrusionOk="0">
                  <a:moveTo>
                    <a:pt x="1277" y="608"/>
                  </a:moveTo>
                  <a:cubicBezTo>
                    <a:pt x="1277" y="943"/>
                    <a:pt x="973" y="1216"/>
                    <a:pt x="638" y="1216"/>
                  </a:cubicBezTo>
                  <a:cubicBezTo>
                    <a:pt x="274" y="1216"/>
                    <a:pt x="0" y="943"/>
                    <a:pt x="0" y="608"/>
                  </a:cubicBezTo>
                  <a:cubicBezTo>
                    <a:pt x="0" y="274"/>
                    <a:pt x="274" y="0"/>
                    <a:pt x="638" y="0"/>
                  </a:cubicBezTo>
                  <a:cubicBezTo>
                    <a:pt x="973" y="0"/>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5" name="Google Shape;38565;p17"/>
            <p:cNvSpPr/>
            <p:nvPr/>
          </p:nvSpPr>
          <p:spPr>
            <a:xfrm>
              <a:off x="5818775" y="4746550"/>
              <a:ext cx="31175" cy="29675"/>
            </a:xfrm>
            <a:custGeom>
              <a:avLst/>
              <a:gdLst/>
              <a:ahLst/>
              <a:cxnLst/>
              <a:rect l="l" t="t" r="r" b="b"/>
              <a:pathLst>
                <a:path w="1247" h="1187" extrusionOk="0">
                  <a:moveTo>
                    <a:pt x="1246" y="578"/>
                  </a:moveTo>
                  <a:cubicBezTo>
                    <a:pt x="1246" y="913"/>
                    <a:pt x="973" y="1186"/>
                    <a:pt x="638" y="1186"/>
                  </a:cubicBezTo>
                  <a:cubicBezTo>
                    <a:pt x="274" y="1186"/>
                    <a:pt x="0" y="913"/>
                    <a:pt x="0" y="578"/>
                  </a:cubicBezTo>
                  <a:cubicBezTo>
                    <a:pt x="0" y="274"/>
                    <a:pt x="274" y="1"/>
                    <a:pt x="638" y="1"/>
                  </a:cubicBezTo>
                  <a:cubicBezTo>
                    <a:pt x="973" y="1"/>
                    <a:pt x="1246" y="274"/>
                    <a:pt x="124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6" name="Google Shape;38566;p17"/>
            <p:cNvSpPr/>
            <p:nvPr/>
          </p:nvSpPr>
          <p:spPr>
            <a:xfrm>
              <a:off x="5819525" y="4648525"/>
              <a:ext cx="29650" cy="27400"/>
            </a:xfrm>
            <a:custGeom>
              <a:avLst/>
              <a:gdLst/>
              <a:ahLst/>
              <a:cxnLst/>
              <a:rect l="l" t="t" r="r" b="b"/>
              <a:pathLst>
                <a:path w="1186" h="1096" extrusionOk="0">
                  <a:moveTo>
                    <a:pt x="1186" y="548"/>
                  </a:moveTo>
                  <a:cubicBezTo>
                    <a:pt x="1186" y="852"/>
                    <a:pt x="943" y="1095"/>
                    <a:pt x="608" y="1095"/>
                  </a:cubicBezTo>
                  <a:cubicBezTo>
                    <a:pt x="274" y="1095"/>
                    <a:pt x="0" y="852"/>
                    <a:pt x="0" y="548"/>
                  </a:cubicBezTo>
                  <a:cubicBezTo>
                    <a:pt x="0" y="244"/>
                    <a:pt x="274" y="1"/>
                    <a:pt x="608" y="1"/>
                  </a:cubicBezTo>
                  <a:cubicBezTo>
                    <a:pt x="943"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7" name="Google Shape;38567;p17"/>
            <p:cNvSpPr/>
            <p:nvPr/>
          </p:nvSpPr>
          <p:spPr>
            <a:xfrm>
              <a:off x="5820275" y="4549750"/>
              <a:ext cx="28150" cy="26625"/>
            </a:xfrm>
            <a:custGeom>
              <a:avLst/>
              <a:gdLst/>
              <a:ahLst/>
              <a:cxnLst/>
              <a:rect l="l" t="t" r="r" b="b"/>
              <a:pathLst>
                <a:path w="1126" h="1065" extrusionOk="0">
                  <a:moveTo>
                    <a:pt x="1125" y="548"/>
                  </a:moveTo>
                  <a:cubicBezTo>
                    <a:pt x="1125" y="821"/>
                    <a:pt x="882" y="1064"/>
                    <a:pt x="578" y="1064"/>
                  </a:cubicBezTo>
                  <a:cubicBezTo>
                    <a:pt x="244" y="1064"/>
                    <a:pt x="1" y="821"/>
                    <a:pt x="1" y="548"/>
                  </a:cubicBezTo>
                  <a:cubicBezTo>
                    <a:pt x="1" y="244"/>
                    <a:pt x="244" y="0"/>
                    <a:pt x="578" y="0"/>
                  </a:cubicBezTo>
                  <a:cubicBezTo>
                    <a:pt x="882" y="0"/>
                    <a:pt x="1125" y="244"/>
                    <a:pt x="1125"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8" name="Google Shape;38568;p17"/>
            <p:cNvSpPr/>
            <p:nvPr/>
          </p:nvSpPr>
          <p:spPr>
            <a:xfrm>
              <a:off x="5821050" y="4450975"/>
              <a:ext cx="27375" cy="25850"/>
            </a:xfrm>
            <a:custGeom>
              <a:avLst/>
              <a:gdLst/>
              <a:ahLst/>
              <a:cxnLst/>
              <a:rect l="l" t="t" r="r" b="b"/>
              <a:pathLst>
                <a:path w="1095" h="1034" extrusionOk="0">
                  <a:moveTo>
                    <a:pt x="1094" y="517"/>
                  </a:moveTo>
                  <a:cubicBezTo>
                    <a:pt x="1094" y="821"/>
                    <a:pt x="851" y="1033"/>
                    <a:pt x="547" y="1033"/>
                  </a:cubicBezTo>
                  <a:cubicBezTo>
                    <a:pt x="243" y="1033"/>
                    <a:pt x="0" y="821"/>
                    <a:pt x="0" y="517"/>
                  </a:cubicBezTo>
                  <a:cubicBezTo>
                    <a:pt x="0" y="243"/>
                    <a:pt x="243" y="0"/>
                    <a:pt x="547" y="0"/>
                  </a:cubicBezTo>
                  <a:cubicBezTo>
                    <a:pt x="851" y="0"/>
                    <a:pt x="1094" y="243"/>
                    <a:pt x="109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9" name="Google Shape;38569;p17"/>
            <p:cNvSpPr/>
            <p:nvPr/>
          </p:nvSpPr>
          <p:spPr>
            <a:xfrm>
              <a:off x="5821050" y="4352925"/>
              <a:ext cx="26625" cy="24350"/>
            </a:xfrm>
            <a:custGeom>
              <a:avLst/>
              <a:gdLst/>
              <a:ahLst/>
              <a:cxnLst/>
              <a:rect l="l" t="t" r="r" b="b"/>
              <a:pathLst>
                <a:path w="1065" h="974" extrusionOk="0">
                  <a:moveTo>
                    <a:pt x="1064" y="487"/>
                  </a:moveTo>
                  <a:cubicBezTo>
                    <a:pt x="1064" y="761"/>
                    <a:pt x="821" y="974"/>
                    <a:pt x="547" y="974"/>
                  </a:cubicBezTo>
                  <a:cubicBezTo>
                    <a:pt x="243" y="974"/>
                    <a:pt x="0" y="761"/>
                    <a:pt x="0" y="487"/>
                  </a:cubicBezTo>
                  <a:cubicBezTo>
                    <a:pt x="0" y="214"/>
                    <a:pt x="243" y="1"/>
                    <a:pt x="547" y="1"/>
                  </a:cubicBezTo>
                  <a:cubicBezTo>
                    <a:pt x="821" y="1"/>
                    <a:pt x="1064" y="214"/>
                    <a:pt x="106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0" name="Google Shape;38570;p17"/>
            <p:cNvSpPr/>
            <p:nvPr/>
          </p:nvSpPr>
          <p:spPr>
            <a:xfrm>
              <a:off x="5821800" y="4254150"/>
              <a:ext cx="25875" cy="23575"/>
            </a:xfrm>
            <a:custGeom>
              <a:avLst/>
              <a:gdLst/>
              <a:ahLst/>
              <a:cxnLst/>
              <a:rect l="l" t="t" r="r" b="b"/>
              <a:pathLst>
                <a:path w="1035" h="943" extrusionOk="0">
                  <a:moveTo>
                    <a:pt x="1034" y="457"/>
                  </a:moveTo>
                  <a:cubicBezTo>
                    <a:pt x="1034" y="730"/>
                    <a:pt x="791" y="943"/>
                    <a:pt x="517" y="943"/>
                  </a:cubicBezTo>
                  <a:cubicBezTo>
                    <a:pt x="213" y="943"/>
                    <a:pt x="1" y="730"/>
                    <a:pt x="1" y="457"/>
                  </a:cubicBezTo>
                  <a:cubicBezTo>
                    <a:pt x="1" y="213"/>
                    <a:pt x="213" y="1"/>
                    <a:pt x="517" y="1"/>
                  </a:cubicBezTo>
                  <a:cubicBezTo>
                    <a:pt x="791" y="1"/>
                    <a:pt x="1034" y="213"/>
                    <a:pt x="1034"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1" name="Google Shape;38571;p17"/>
            <p:cNvSpPr/>
            <p:nvPr/>
          </p:nvSpPr>
          <p:spPr>
            <a:xfrm>
              <a:off x="5822575" y="4155375"/>
              <a:ext cx="24325" cy="22825"/>
            </a:xfrm>
            <a:custGeom>
              <a:avLst/>
              <a:gdLst/>
              <a:ahLst/>
              <a:cxnLst/>
              <a:rect l="l" t="t" r="r" b="b"/>
              <a:pathLst>
                <a:path w="973" h="913" extrusionOk="0">
                  <a:moveTo>
                    <a:pt x="973" y="456"/>
                  </a:moveTo>
                  <a:cubicBezTo>
                    <a:pt x="973" y="699"/>
                    <a:pt x="760" y="912"/>
                    <a:pt x="486" y="912"/>
                  </a:cubicBezTo>
                  <a:cubicBezTo>
                    <a:pt x="213" y="912"/>
                    <a:pt x="0" y="699"/>
                    <a:pt x="0" y="456"/>
                  </a:cubicBezTo>
                  <a:cubicBezTo>
                    <a:pt x="0" y="213"/>
                    <a:pt x="213" y="0"/>
                    <a:pt x="486"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2" name="Google Shape;38572;p17"/>
            <p:cNvSpPr/>
            <p:nvPr/>
          </p:nvSpPr>
          <p:spPr>
            <a:xfrm>
              <a:off x="5822575" y="4056575"/>
              <a:ext cx="23575" cy="22075"/>
            </a:xfrm>
            <a:custGeom>
              <a:avLst/>
              <a:gdLst/>
              <a:ahLst/>
              <a:cxnLst/>
              <a:rect l="l" t="t" r="r" b="b"/>
              <a:pathLst>
                <a:path w="943" h="883" extrusionOk="0">
                  <a:moveTo>
                    <a:pt x="942" y="457"/>
                  </a:moveTo>
                  <a:cubicBezTo>
                    <a:pt x="942" y="700"/>
                    <a:pt x="730" y="882"/>
                    <a:pt x="486" y="882"/>
                  </a:cubicBezTo>
                  <a:cubicBezTo>
                    <a:pt x="213" y="882"/>
                    <a:pt x="0" y="700"/>
                    <a:pt x="0" y="457"/>
                  </a:cubicBezTo>
                  <a:cubicBezTo>
                    <a:pt x="0" y="213"/>
                    <a:pt x="213" y="1"/>
                    <a:pt x="486" y="1"/>
                  </a:cubicBezTo>
                  <a:cubicBezTo>
                    <a:pt x="730" y="1"/>
                    <a:pt x="942" y="213"/>
                    <a:pt x="94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3" name="Google Shape;38573;p17"/>
            <p:cNvSpPr/>
            <p:nvPr/>
          </p:nvSpPr>
          <p:spPr>
            <a:xfrm>
              <a:off x="5823325" y="3957800"/>
              <a:ext cx="22825" cy="21300"/>
            </a:xfrm>
            <a:custGeom>
              <a:avLst/>
              <a:gdLst/>
              <a:ahLst/>
              <a:cxnLst/>
              <a:rect l="l" t="t" r="r" b="b"/>
              <a:pathLst>
                <a:path w="913" h="852" extrusionOk="0">
                  <a:moveTo>
                    <a:pt x="912" y="426"/>
                  </a:moveTo>
                  <a:cubicBezTo>
                    <a:pt x="912" y="669"/>
                    <a:pt x="700" y="851"/>
                    <a:pt x="456" y="851"/>
                  </a:cubicBezTo>
                  <a:cubicBezTo>
                    <a:pt x="183" y="851"/>
                    <a:pt x="0" y="669"/>
                    <a:pt x="0" y="426"/>
                  </a:cubicBezTo>
                  <a:cubicBezTo>
                    <a:pt x="0" y="183"/>
                    <a:pt x="183" y="0"/>
                    <a:pt x="456" y="0"/>
                  </a:cubicBezTo>
                  <a:cubicBezTo>
                    <a:pt x="700" y="0"/>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4" name="Google Shape;38574;p17"/>
            <p:cNvSpPr/>
            <p:nvPr/>
          </p:nvSpPr>
          <p:spPr>
            <a:xfrm>
              <a:off x="5824075" y="3859000"/>
              <a:ext cx="21300" cy="20550"/>
            </a:xfrm>
            <a:custGeom>
              <a:avLst/>
              <a:gdLst/>
              <a:ahLst/>
              <a:cxnLst/>
              <a:rect l="l" t="t" r="r" b="b"/>
              <a:pathLst>
                <a:path w="852" h="822" extrusionOk="0">
                  <a:moveTo>
                    <a:pt x="852" y="426"/>
                  </a:moveTo>
                  <a:cubicBezTo>
                    <a:pt x="852" y="639"/>
                    <a:pt x="670" y="822"/>
                    <a:pt x="426" y="822"/>
                  </a:cubicBezTo>
                  <a:cubicBezTo>
                    <a:pt x="183" y="822"/>
                    <a:pt x="1" y="639"/>
                    <a:pt x="1" y="426"/>
                  </a:cubicBezTo>
                  <a:cubicBezTo>
                    <a:pt x="1" y="183"/>
                    <a:pt x="183" y="1"/>
                    <a:pt x="426" y="1"/>
                  </a:cubicBezTo>
                  <a:cubicBezTo>
                    <a:pt x="670" y="1"/>
                    <a:pt x="852" y="183"/>
                    <a:pt x="85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5" name="Google Shape;38575;p17"/>
            <p:cNvSpPr/>
            <p:nvPr/>
          </p:nvSpPr>
          <p:spPr>
            <a:xfrm>
              <a:off x="5824075" y="3760225"/>
              <a:ext cx="21300" cy="19775"/>
            </a:xfrm>
            <a:custGeom>
              <a:avLst/>
              <a:gdLst/>
              <a:ahLst/>
              <a:cxnLst/>
              <a:rect l="l" t="t" r="r" b="b"/>
              <a:pathLst>
                <a:path w="852" h="791" extrusionOk="0">
                  <a:moveTo>
                    <a:pt x="852" y="396"/>
                  </a:moveTo>
                  <a:cubicBezTo>
                    <a:pt x="852" y="639"/>
                    <a:pt x="639" y="791"/>
                    <a:pt x="426" y="791"/>
                  </a:cubicBezTo>
                  <a:cubicBezTo>
                    <a:pt x="183" y="791"/>
                    <a:pt x="1" y="639"/>
                    <a:pt x="1" y="396"/>
                  </a:cubicBezTo>
                  <a:cubicBezTo>
                    <a:pt x="1" y="183"/>
                    <a:pt x="183" y="0"/>
                    <a:pt x="426" y="0"/>
                  </a:cubicBezTo>
                  <a:cubicBezTo>
                    <a:pt x="639" y="0"/>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6" name="Google Shape;38576;p17"/>
            <p:cNvSpPr/>
            <p:nvPr/>
          </p:nvSpPr>
          <p:spPr>
            <a:xfrm>
              <a:off x="5824850" y="3662200"/>
              <a:ext cx="19775" cy="18250"/>
            </a:xfrm>
            <a:custGeom>
              <a:avLst/>
              <a:gdLst/>
              <a:ahLst/>
              <a:cxnLst/>
              <a:rect l="l" t="t" r="r" b="b"/>
              <a:pathLst>
                <a:path w="791" h="730" extrusionOk="0">
                  <a:moveTo>
                    <a:pt x="791" y="365"/>
                  </a:moveTo>
                  <a:cubicBezTo>
                    <a:pt x="791" y="578"/>
                    <a:pt x="608" y="730"/>
                    <a:pt x="395" y="730"/>
                  </a:cubicBezTo>
                  <a:cubicBezTo>
                    <a:pt x="152" y="730"/>
                    <a:pt x="0" y="578"/>
                    <a:pt x="0" y="365"/>
                  </a:cubicBezTo>
                  <a:cubicBezTo>
                    <a:pt x="0" y="152"/>
                    <a:pt x="152" y="0"/>
                    <a:pt x="395" y="0"/>
                  </a:cubicBezTo>
                  <a:cubicBezTo>
                    <a:pt x="608"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7" name="Google Shape;38577;p17"/>
            <p:cNvSpPr/>
            <p:nvPr/>
          </p:nvSpPr>
          <p:spPr>
            <a:xfrm>
              <a:off x="5824850" y="3563400"/>
              <a:ext cx="19025" cy="18275"/>
            </a:xfrm>
            <a:custGeom>
              <a:avLst/>
              <a:gdLst/>
              <a:ahLst/>
              <a:cxnLst/>
              <a:rect l="l" t="t" r="r" b="b"/>
              <a:pathLst>
                <a:path w="761" h="731" extrusionOk="0">
                  <a:moveTo>
                    <a:pt x="760" y="366"/>
                  </a:moveTo>
                  <a:cubicBezTo>
                    <a:pt x="760" y="548"/>
                    <a:pt x="608" y="730"/>
                    <a:pt x="395" y="730"/>
                  </a:cubicBezTo>
                  <a:cubicBezTo>
                    <a:pt x="183" y="730"/>
                    <a:pt x="0" y="548"/>
                    <a:pt x="0" y="366"/>
                  </a:cubicBezTo>
                  <a:cubicBezTo>
                    <a:pt x="0" y="153"/>
                    <a:pt x="183" y="1"/>
                    <a:pt x="395" y="1"/>
                  </a:cubicBezTo>
                  <a:cubicBezTo>
                    <a:pt x="608" y="1"/>
                    <a:pt x="760" y="153"/>
                    <a:pt x="76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8" name="Google Shape;38578;p17"/>
            <p:cNvSpPr/>
            <p:nvPr/>
          </p:nvSpPr>
          <p:spPr>
            <a:xfrm>
              <a:off x="5825600" y="3464625"/>
              <a:ext cx="18275" cy="16750"/>
            </a:xfrm>
            <a:custGeom>
              <a:avLst/>
              <a:gdLst/>
              <a:ahLst/>
              <a:cxnLst/>
              <a:rect l="l" t="t" r="r" b="b"/>
              <a:pathLst>
                <a:path w="731" h="670" extrusionOk="0">
                  <a:moveTo>
                    <a:pt x="730" y="335"/>
                  </a:moveTo>
                  <a:cubicBezTo>
                    <a:pt x="730" y="517"/>
                    <a:pt x="548" y="669"/>
                    <a:pt x="365" y="669"/>
                  </a:cubicBezTo>
                  <a:cubicBezTo>
                    <a:pt x="153" y="669"/>
                    <a:pt x="1" y="517"/>
                    <a:pt x="1" y="335"/>
                  </a:cubicBezTo>
                  <a:cubicBezTo>
                    <a:pt x="1" y="153"/>
                    <a:pt x="153" y="1"/>
                    <a:pt x="365" y="1"/>
                  </a:cubicBezTo>
                  <a:cubicBezTo>
                    <a:pt x="54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9" name="Google Shape;38579;p17"/>
            <p:cNvSpPr/>
            <p:nvPr/>
          </p:nvSpPr>
          <p:spPr>
            <a:xfrm>
              <a:off x="5826375" y="3365850"/>
              <a:ext cx="16725" cy="15975"/>
            </a:xfrm>
            <a:custGeom>
              <a:avLst/>
              <a:gdLst/>
              <a:ahLst/>
              <a:cxnLst/>
              <a:rect l="l" t="t" r="r" b="b"/>
              <a:pathLst>
                <a:path w="669" h="639" extrusionOk="0">
                  <a:moveTo>
                    <a:pt x="669" y="334"/>
                  </a:moveTo>
                  <a:cubicBezTo>
                    <a:pt x="669" y="517"/>
                    <a:pt x="517" y="638"/>
                    <a:pt x="334" y="638"/>
                  </a:cubicBezTo>
                  <a:cubicBezTo>
                    <a:pt x="152" y="638"/>
                    <a:pt x="0" y="517"/>
                    <a:pt x="0" y="334"/>
                  </a:cubicBezTo>
                  <a:cubicBezTo>
                    <a:pt x="0" y="152"/>
                    <a:pt x="152" y="0"/>
                    <a:pt x="334" y="0"/>
                  </a:cubicBezTo>
                  <a:cubicBezTo>
                    <a:pt x="517" y="0"/>
                    <a:pt x="669" y="152"/>
                    <a:pt x="669"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0" name="Google Shape;38580;p17"/>
            <p:cNvSpPr/>
            <p:nvPr/>
          </p:nvSpPr>
          <p:spPr>
            <a:xfrm>
              <a:off x="5826375" y="3267050"/>
              <a:ext cx="15975" cy="16000"/>
            </a:xfrm>
            <a:custGeom>
              <a:avLst/>
              <a:gdLst/>
              <a:ahLst/>
              <a:cxnLst/>
              <a:rect l="l" t="t" r="r" b="b"/>
              <a:pathLst>
                <a:path w="639" h="640" extrusionOk="0">
                  <a:moveTo>
                    <a:pt x="638" y="305"/>
                  </a:moveTo>
                  <a:cubicBezTo>
                    <a:pt x="638" y="487"/>
                    <a:pt x="517" y="639"/>
                    <a:pt x="334" y="639"/>
                  </a:cubicBezTo>
                  <a:cubicBezTo>
                    <a:pt x="152" y="639"/>
                    <a:pt x="0" y="487"/>
                    <a:pt x="0" y="305"/>
                  </a:cubicBezTo>
                  <a:cubicBezTo>
                    <a:pt x="0" y="153"/>
                    <a:pt x="152" y="1"/>
                    <a:pt x="334" y="1"/>
                  </a:cubicBezTo>
                  <a:cubicBezTo>
                    <a:pt x="517" y="1"/>
                    <a:pt x="638" y="153"/>
                    <a:pt x="63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1" name="Google Shape;38581;p17"/>
            <p:cNvSpPr/>
            <p:nvPr/>
          </p:nvSpPr>
          <p:spPr>
            <a:xfrm>
              <a:off x="5826375" y="3168275"/>
              <a:ext cx="15975" cy="15225"/>
            </a:xfrm>
            <a:custGeom>
              <a:avLst/>
              <a:gdLst/>
              <a:ahLst/>
              <a:cxnLst/>
              <a:rect l="l" t="t" r="r" b="b"/>
              <a:pathLst>
                <a:path w="639" h="609" extrusionOk="0">
                  <a:moveTo>
                    <a:pt x="638" y="304"/>
                  </a:moveTo>
                  <a:cubicBezTo>
                    <a:pt x="638" y="456"/>
                    <a:pt x="486" y="608"/>
                    <a:pt x="334" y="608"/>
                  </a:cubicBezTo>
                  <a:cubicBezTo>
                    <a:pt x="152" y="608"/>
                    <a:pt x="0" y="456"/>
                    <a:pt x="0" y="304"/>
                  </a:cubicBezTo>
                  <a:cubicBezTo>
                    <a:pt x="0" y="152"/>
                    <a:pt x="152" y="0"/>
                    <a:pt x="334" y="0"/>
                  </a:cubicBezTo>
                  <a:cubicBezTo>
                    <a:pt x="486" y="0"/>
                    <a:pt x="638" y="152"/>
                    <a:pt x="63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2" name="Google Shape;38582;p17"/>
            <p:cNvSpPr/>
            <p:nvPr/>
          </p:nvSpPr>
          <p:spPr>
            <a:xfrm>
              <a:off x="5827125" y="3069475"/>
              <a:ext cx="15225" cy="14475"/>
            </a:xfrm>
            <a:custGeom>
              <a:avLst/>
              <a:gdLst/>
              <a:ahLst/>
              <a:cxnLst/>
              <a:rect l="l" t="t" r="r" b="b"/>
              <a:pathLst>
                <a:path w="609" h="579" extrusionOk="0">
                  <a:moveTo>
                    <a:pt x="608" y="305"/>
                  </a:moveTo>
                  <a:cubicBezTo>
                    <a:pt x="608" y="457"/>
                    <a:pt x="456" y="578"/>
                    <a:pt x="304" y="578"/>
                  </a:cubicBezTo>
                  <a:cubicBezTo>
                    <a:pt x="122" y="578"/>
                    <a:pt x="0" y="457"/>
                    <a:pt x="0" y="305"/>
                  </a:cubicBezTo>
                  <a:cubicBezTo>
                    <a:pt x="0" y="122"/>
                    <a:pt x="122" y="1"/>
                    <a:pt x="304" y="1"/>
                  </a:cubicBezTo>
                  <a:cubicBezTo>
                    <a:pt x="456" y="1"/>
                    <a:pt x="608" y="122"/>
                    <a:pt x="60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3" name="Google Shape;38583;p17"/>
            <p:cNvSpPr/>
            <p:nvPr/>
          </p:nvSpPr>
          <p:spPr>
            <a:xfrm>
              <a:off x="5827875" y="2971450"/>
              <a:ext cx="13700" cy="12950"/>
            </a:xfrm>
            <a:custGeom>
              <a:avLst/>
              <a:gdLst/>
              <a:ahLst/>
              <a:cxnLst/>
              <a:rect l="l" t="t" r="r" b="b"/>
              <a:pathLst>
                <a:path w="548" h="518" extrusionOk="0">
                  <a:moveTo>
                    <a:pt x="548" y="244"/>
                  </a:moveTo>
                  <a:cubicBezTo>
                    <a:pt x="548" y="396"/>
                    <a:pt x="426" y="518"/>
                    <a:pt x="274" y="518"/>
                  </a:cubicBezTo>
                  <a:cubicBezTo>
                    <a:pt x="122" y="518"/>
                    <a:pt x="1" y="396"/>
                    <a:pt x="1" y="244"/>
                  </a:cubicBezTo>
                  <a:cubicBezTo>
                    <a:pt x="1" y="92"/>
                    <a:pt x="122" y="1"/>
                    <a:pt x="274" y="1"/>
                  </a:cubicBezTo>
                  <a:cubicBezTo>
                    <a:pt x="426" y="1"/>
                    <a:pt x="548" y="92"/>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4" name="Google Shape;38584;p17"/>
            <p:cNvSpPr/>
            <p:nvPr/>
          </p:nvSpPr>
          <p:spPr>
            <a:xfrm>
              <a:off x="5827875" y="2871925"/>
              <a:ext cx="13700" cy="12925"/>
            </a:xfrm>
            <a:custGeom>
              <a:avLst/>
              <a:gdLst/>
              <a:ahLst/>
              <a:cxnLst/>
              <a:rect l="l" t="t" r="r" b="b"/>
              <a:pathLst>
                <a:path w="548" h="517" extrusionOk="0">
                  <a:moveTo>
                    <a:pt x="548" y="274"/>
                  </a:moveTo>
                  <a:cubicBezTo>
                    <a:pt x="548" y="395"/>
                    <a:pt x="426" y="517"/>
                    <a:pt x="274" y="517"/>
                  </a:cubicBezTo>
                  <a:cubicBezTo>
                    <a:pt x="122" y="517"/>
                    <a:pt x="1" y="395"/>
                    <a:pt x="1" y="274"/>
                  </a:cubicBezTo>
                  <a:cubicBezTo>
                    <a:pt x="1" y="122"/>
                    <a:pt x="122" y="0"/>
                    <a:pt x="274" y="0"/>
                  </a:cubicBezTo>
                  <a:cubicBezTo>
                    <a:pt x="426" y="0"/>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5" name="Google Shape;38585;p17"/>
            <p:cNvSpPr/>
            <p:nvPr/>
          </p:nvSpPr>
          <p:spPr>
            <a:xfrm>
              <a:off x="5827875" y="2773125"/>
              <a:ext cx="12950" cy="12175"/>
            </a:xfrm>
            <a:custGeom>
              <a:avLst/>
              <a:gdLst/>
              <a:ahLst/>
              <a:cxnLst/>
              <a:rect l="l" t="t" r="r" b="b"/>
              <a:pathLst>
                <a:path w="518" h="487" extrusionOk="0">
                  <a:moveTo>
                    <a:pt x="518" y="244"/>
                  </a:moveTo>
                  <a:cubicBezTo>
                    <a:pt x="518" y="396"/>
                    <a:pt x="396" y="487"/>
                    <a:pt x="274" y="487"/>
                  </a:cubicBezTo>
                  <a:cubicBezTo>
                    <a:pt x="122" y="487"/>
                    <a:pt x="1" y="396"/>
                    <a:pt x="1" y="244"/>
                  </a:cubicBezTo>
                  <a:cubicBezTo>
                    <a:pt x="1" y="122"/>
                    <a:pt x="122" y="1"/>
                    <a:pt x="274" y="1"/>
                  </a:cubicBezTo>
                  <a:cubicBezTo>
                    <a:pt x="396" y="1"/>
                    <a:pt x="518" y="122"/>
                    <a:pt x="51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6" name="Google Shape;38586;p17"/>
            <p:cNvSpPr/>
            <p:nvPr/>
          </p:nvSpPr>
          <p:spPr>
            <a:xfrm>
              <a:off x="5828650" y="2674350"/>
              <a:ext cx="12175" cy="12175"/>
            </a:xfrm>
            <a:custGeom>
              <a:avLst/>
              <a:gdLst/>
              <a:ahLst/>
              <a:cxnLst/>
              <a:rect l="l" t="t" r="r" b="b"/>
              <a:pathLst>
                <a:path w="487" h="487" extrusionOk="0">
                  <a:moveTo>
                    <a:pt x="487" y="243"/>
                  </a:moveTo>
                  <a:cubicBezTo>
                    <a:pt x="487" y="365"/>
                    <a:pt x="365" y="486"/>
                    <a:pt x="243" y="486"/>
                  </a:cubicBezTo>
                  <a:cubicBezTo>
                    <a:pt x="91" y="486"/>
                    <a:pt x="0" y="365"/>
                    <a:pt x="0" y="243"/>
                  </a:cubicBezTo>
                  <a:cubicBezTo>
                    <a:pt x="0" y="122"/>
                    <a:pt x="91" y="0"/>
                    <a:pt x="243" y="0"/>
                  </a:cubicBezTo>
                  <a:cubicBezTo>
                    <a:pt x="365" y="0"/>
                    <a:pt x="487" y="122"/>
                    <a:pt x="48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7" name="Google Shape;38587;p17"/>
            <p:cNvSpPr/>
            <p:nvPr/>
          </p:nvSpPr>
          <p:spPr>
            <a:xfrm>
              <a:off x="5828650" y="2575550"/>
              <a:ext cx="11425" cy="11425"/>
            </a:xfrm>
            <a:custGeom>
              <a:avLst/>
              <a:gdLst/>
              <a:ahLst/>
              <a:cxnLst/>
              <a:rect l="l" t="t" r="r" b="b"/>
              <a:pathLst>
                <a:path w="457" h="457" extrusionOk="0">
                  <a:moveTo>
                    <a:pt x="456" y="244"/>
                  </a:moveTo>
                  <a:cubicBezTo>
                    <a:pt x="456" y="365"/>
                    <a:pt x="365" y="457"/>
                    <a:pt x="243" y="457"/>
                  </a:cubicBezTo>
                  <a:cubicBezTo>
                    <a:pt x="91" y="457"/>
                    <a:pt x="0" y="365"/>
                    <a:pt x="0" y="244"/>
                  </a:cubicBezTo>
                  <a:cubicBezTo>
                    <a:pt x="0" y="122"/>
                    <a:pt x="91" y="1"/>
                    <a:pt x="243" y="1"/>
                  </a:cubicBezTo>
                  <a:cubicBezTo>
                    <a:pt x="365" y="1"/>
                    <a:pt x="456" y="122"/>
                    <a:pt x="45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8" name="Google Shape;38588;p17"/>
            <p:cNvSpPr/>
            <p:nvPr/>
          </p:nvSpPr>
          <p:spPr>
            <a:xfrm>
              <a:off x="5829400" y="2477525"/>
              <a:ext cx="10675" cy="9900"/>
            </a:xfrm>
            <a:custGeom>
              <a:avLst/>
              <a:gdLst/>
              <a:ahLst/>
              <a:cxnLst/>
              <a:rect l="l" t="t" r="r" b="b"/>
              <a:pathLst>
                <a:path w="427" h="396" extrusionOk="0">
                  <a:moveTo>
                    <a:pt x="426" y="183"/>
                  </a:moveTo>
                  <a:cubicBezTo>
                    <a:pt x="426" y="305"/>
                    <a:pt x="335" y="396"/>
                    <a:pt x="213" y="396"/>
                  </a:cubicBezTo>
                  <a:cubicBezTo>
                    <a:pt x="92" y="396"/>
                    <a:pt x="1" y="305"/>
                    <a:pt x="1" y="183"/>
                  </a:cubicBezTo>
                  <a:cubicBezTo>
                    <a:pt x="1" y="92"/>
                    <a:pt x="92" y="1"/>
                    <a:pt x="213" y="1"/>
                  </a:cubicBezTo>
                  <a:cubicBezTo>
                    <a:pt x="335" y="1"/>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9" name="Google Shape;38589;p17"/>
            <p:cNvSpPr/>
            <p:nvPr/>
          </p:nvSpPr>
          <p:spPr>
            <a:xfrm>
              <a:off x="5829400" y="2378750"/>
              <a:ext cx="9900" cy="9150"/>
            </a:xfrm>
            <a:custGeom>
              <a:avLst/>
              <a:gdLst/>
              <a:ahLst/>
              <a:cxnLst/>
              <a:rect l="l" t="t" r="r" b="b"/>
              <a:pathLst>
                <a:path w="396" h="366" extrusionOk="0">
                  <a:moveTo>
                    <a:pt x="396" y="183"/>
                  </a:moveTo>
                  <a:cubicBezTo>
                    <a:pt x="396" y="274"/>
                    <a:pt x="305" y="365"/>
                    <a:pt x="213" y="365"/>
                  </a:cubicBezTo>
                  <a:cubicBezTo>
                    <a:pt x="92" y="365"/>
                    <a:pt x="1" y="274"/>
                    <a:pt x="1" y="183"/>
                  </a:cubicBezTo>
                  <a:cubicBezTo>
                    <a:pt x="1" y="61"/>
                    <a:pt x="92" y="0"/>
                    <a:pt x="213" y="0"/>
                  </a:cubicBezTo>
                  <a:cubicBezTo>
                    <a:pt x="305" y="0"/>
                    <a:pt x="396" y="61"/>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0" name="Google Shape;38590;p17"/>
            <p:cNvSpPr/>
            <p:nvPr/>
          </p:nvSpPr>
          <p:spPr>
            <a:xfrm>
              <a:off x="5830150" y="2279950"/>
              <a:ext cx="9150" cy="8400"/>
            </a:xfrm>
            <a:custGeom>
              <a:avLst/>
              <a:gdLst/>
              <a:ahLst/>
              <a:cxnLst/>
              <a:rect l="l" t="t" r="r" b="b"/>
              <a:pathLst>
                <a:path w="366" h="336" extrusionOk="0">
                  <a:moveTo>
                    <a:pt x="366" y="153"/>
                  </a:moveTo>
                  <a:cubicBezTo>
                    <a:pt x="366" y="274"/>
                    <a:pt x="275" y="335"/>
                    <a:pt x="183" y="335"/>
                  </a:cubicBezTo>
                  <a:cubicBezTo>
                    <a:pt x="62" y="335"/>
                    <a:pt x="1" y="274"/>
                    <a:pt x="1" y="153"/>
                  </a:cubicBezTo>
                  <a:cubicBezTo>
                    <a:pt x="1" y="62"/>
                    <a:pt x="62" y="1"/>
                    <a:pt x="183" y="1"/>
                  </a:cubicBezTo>
                  <a:cubicBezTo>
                    <a:pt x="275" y="1"/>
                    <a:pt x="366" y="62"/>
                    <a:pt x="366"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1" name="Google Shape;38591;p17"/>
            <p:cNvSpPr/>
            <p:nvPr/>
          </p:nvSpPr>
          <p:spPr>
            <a:xfrm>
              <a:off x="5830150" y="2180425"/>
              <a:ext cx="9150" cy="9125"/>
            </a:xfrm>
            <a:custGeom>
              <a:avLst/>
              <a:gdLst/>
              <a:ahLst/>
              <a:cxnLst/>
              <a:rect l="l" t="t" r="r" b="b"/>
              <a:pathLst>
                <a:path w="366" h="365" extrusionOk="0">
                  <a:moveTo>
                    <a:pt x="366" y="182"/>
                  </a:moveTo>
                  <a:cubicBezTo>
                    <a:pt x="366" y="274"/>
                    <a:pt x="275" y="365"/>
                    <a:pt x="183" y="365"/>
                  </a:cubicBezTo>
                  <a:cubicBezTo>
                    <a:pt x="62" y="365"/>
                    <a:pt x="1" y="274"/>
                    <a:pt x="1" y="182"/>
                  </a:cubicBezTo>
                  <a:cubicBezTo>
                    <a:pt x="1" y="91"/>
                    <a:pt x="62" y="0"/>
                    <a:pt x="183" y="0"/>
                  </a:cubicBezTo>
                  <a:cubicBezTo>
                    <a:pt x="275" y="0"/>
                    <a:pt x="366" y="91"/>
                    <a:pt x="366"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2" name="Google Shape;38592;p17"/>
            <p:cNvSpPr/>
            <p:nvPr/>
          </p:nvSpPr>
          <p:spPr>
            <a:xfrm>
              <a:off x="5830150" y="2081625"/>
              <a:ext cx="8400" cy="8375"/>
            </a:xfrm>
            <a:custGeom>
              <a:avLst/>
              <a:gdLst/>
              <a:ahLst/>
              <a:cxnLst/>
              <a:rect l="l" t="t" r="r" b="b"/>
              <a:pathLst>
                <a:path w="336" h="335" extrusionOk="0">
                  <a:moveTo>
                    <a:pt x="335" y="183"/>
                  </a:moveTo>
                  <a:cubicBezTo>
                    <a:pt x="335" y="274"/>
                    <a:pt x="275" y="335"/>
                    <a:pt x="183" y="335"/>
                  </a:cubicBezTo>
                  <a:cubicBezTo>
                    <a:pt x="92" y="335"/>
                    <a:pt x="1" y="274"/>
                    <a:pt x="1" y="183"/>
                  </a:cubicBezTo>
                  <a:cubicBezTo>
                    <a:pt x="1" y="92"/>
                    <a:pt x="92" y="1"/>
                    <a:pt x="183" y="1"/>
                  </a:cubicBezTo>
                  <a:cubicBezTo>
                    <a:pt x="275" y="1"/>
                    <a:pt x="335" y="92"/>
                    <a:pt x="33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3" name="Google Shape;38593;p17"/>
            <p:cNvSpPr/>
            <p:nvPr/>
          </p:nvSpPr>
          <p:spPr>
            <a:xfrm>
              <a:off x="5830150" y="1982850"/>
              <a:ext cx="8400" cy="7625"/>
            </a:xfrm>
            <a:custGeom>
              <a:avLst/>
              <a:gdLst/>
              <a:ahLst/>
              <a:cxnLst/>
              <a:rect l="l" t="t" r="r" b="b"/>
              <a:pathLst>
                <a:path w="336" h="305" extrusionOk="0">
                  <a:moveTo>
                    <a:pt x="335" y="152"/>
                  </a:moveTo>
                  <a:cubicBezTo>
                    <a:pt x="335" y="243"/>
                    <a:pt x="275" y="304"/>
                    <a:pt x="183" y="304"/>
                  </a:cubicBezTo>
                  <a:cubicBezTo>
                    <a:pt x="92" y="304"/>
                    <a:pt x="1" y="243"/>
                    <a:pt x="1" y="152"/>
                  </a:cubicBezTo>
                  <a:cubicBezTo>
                    <a:pt x="1" y="61"/>
                    <a:pt x="92" y="0"/>
                    <a:pt x="183" y="0"/>
                  </a:cubicBezTo>
                  <a:cubicBezTo>
                    <a:pt x="275"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4" name="Google Shape;38594;p17"/>
            <p:cNvSpPr/>
            <p:nvPr/>
          </p:nvSpPr>
          <p:spPr>
            <a:xfrm>
              <a:off x="5830925" y="1884050"/>
              <a:ext cx="7625" cy="6875"/>
            </a:xfrm>
            <a:custGeom>
              <a:avLst/>
              <a:gdLst/>
              <a:ahLst/>
              <a:cxnLst/>
              <a:rect l="l" t="t" r="r" b="b"/>
              <a:pathLst>
                <a:path w="305" h="275" extrusionOk="0">
                  <a:moveTo>
                    <a:pt x="304" y="153"/>
                  </a:moveTo>
                  <a:cubicBezTo>
                    <a:pt x="304" y="214"/>
                    <a:pt x="213" y="274"/>
                    <a:pt x="152" y="274"/>
                  </a:cubicBezTo>
                  <a:cubicBezTo>
                    <a:pt x="61" y="274"/>
                    <a:pt x="0" y="214"/>
                    <a:pt x="0" y="153"/>
                  </a:cubicBezTo>
                  <a:cubicBezTo>
                    <a:pt x="0" y="62"/>
                    <a:pt x="61" y="1"/>
                    <a:pt x="152" y="1"/>
                  </a:cubicBezTo>
                  <a:cubicBezTo>
                    <a:pt x="213" y="1"/>
                    <a:pt x="304" y="6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5" name="Google Shape;38595;p17"/>
            <p:cNvSpPr/>
            <p:nvPr/>
          </p:nvSpPr>
          <p:spPr>
            <a:xfrm>
              <a:off x="5830925" y="1785275"/>
              <a:ext cx="6850" cy="6850"/>
            </a:xfrm>
            <a:custGeom>
              <a:avLst/>
              <a:gdLst/>
              <a:ahLst/>
              <a:cxnLst/>
              <a:rect l="l" t="t" r="r" b="b"/>
              <a:pathLst>
                <a:path w="274" h="274" extrusionOk="0">
                  <a:moveTo>
                    <a:pt x="274" y="122"/>
                  </a:moveTo>
                  <a:cubicBezTo>
                    <a:pt x="274" y="213"/>
                    <a:pt x="213" y="274"/>
                    <a:pt x="152" y="274"/>
                  </a:cubicBezTo>
                  <a:cubicBezTo>
                    <a:pt x="61" y="274"/>
                    <a:pt x="0" y="213"/>
                    <a:pt x="0" y="122"/>
                  </a:cubicBezTo>
                  <a:cubicBezTo>
                    <a:pt x="0" y="61"/>
                    <a:pt x="61" y="0"/>
                    <a:pt x="152"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6" name="Google Shape;38596;p17"/>
            <p:cNvSpPr/>
            <p:nvPr/>
          </p:nvSpPr>
          <p:spPr>
            <a:xfrm>
              <a:off x="5830925" y="1686475"/>
              <a:ext cx="6850" cy="6125"/>
            </a:xfrm>
            <a:custGeom>
              <a:avLst/>
              <a:gdLst/>
              <a:ahLst/>
              <a:cxnLst/>
              <a:rect l="l" t="t" r="r" b="b"/>
              <a:pathLst>
                <a:path w="274" h="245" extrusionOk="0">
                  <a:moveTo>
                    <a:pt x="274" y="123"/>
                  </a:moveTo>
                  <a:cubicBezTo>
                    <a:pt x="274" y="183"/>
                    <a:pt x="213" y="244"/>
                    <a:pt x="152" y="244"/>
                  </a:cubicBezTo>
                  <a:cubicBezTo>
                    <a:pt x="61" y="244"/>
                    <a:pt x="0" y="183"/>
                    <a:pt x="0" y="123"/>
                  </a:cubicBezTo>
                  <a:cubicBezTo>
                    <a:pt x="0" y="62"/>
                    <a:pt x="61" y="1"/>
                    <a:pt x="152" y="1"/>
                  </a:cubicBezTo>
                  <a:cubicBezTo>
                    <a:pt x="213" y="1"/>
                    <a:pt x="274" y="62"/>
                    <a:pt x="27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7" name="Google Shape;38597;p17"/>
            <p:cNvSpPr/>
            <p:nvPr/>
          </p:nvSpPr>
          <p:spPr>
            <a:xfrm>
              <a:off x="5830925" y="1587700"/>
              <a:ext cx="6850" cy="6100"/>
            </a:xfrm>
            <a:custGeom>
              <a:avLst/>
              <a:gdLst/>
              <a:ahLst/>
              <a:cxnLst/>
              <a:rect l="l" t="t" r="r" b="b"/>
              <a:pathLst>
                <a:path w="274" h="244" extrusionOk="0">
                  <a:moveTo>
                    <a:pt x="274" y="122"/>
                  </a:moveTo>
                  <a:cubicBezTo>
                    <a:pt x="274" y="183"/>
                    <a:pt x="213" y="244"/>
                    <a:pt x="152" y="244"/>
                  </a:cubicBezTo>
                  <a:cubicBezTo>
                    <a:pt x="61" y="244"/>
                    <a:pt x="0" y="183"/>
                    <a:pt x="0" y="122"/>
                  </a:cubicBezTo>
                  <a:cubicBezTo>
                    <a:pt x="0" y="31"/>
                    <a:pt x="61" y="0"/>
                    <a:pt x="152" y="0"/>
                  </a:cubicBezTo>
                  <a:cubicBezTo>
                    <a:pt x="213" y="0"/>
                    <a:pt x="274" y="3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8" name="Google Shape;38598;p17"/>
            <p:cNvSpPr/>
            <p:nvPr/>
          </p:nvSpPr>
          <p:spPr>
            <a:xfrm>
              <a:off x="5831675" y="1488925"/>
              <a:ext cx="6100" cy="5325"/>
            </a:xfrm>
            <a:custGeom>
              <a:avLst/>
              <a:gdLst/>
              <a:ahLst/>
              <a:cxnLst/>
              <a:rect l="l" t="t" r="r" b="b"/>
              <a:pathLst>
                <a:path w="244" h="213" extrusionOk="0">
                  <a:moveTo>
                    <a:pt x="244" y="91"/>
                  </a:moveTo>
                  <a:cubicBezTo>
                    <a:pt x="244" y="152"/>
                    <a:pt x="183" y="213"/>
                    <a:pt x="122" y="213"/>
                  </a:cubicBezTo>
                  <a:cubicBezTo>
                    <a:pt x="62" y="213"/>
                    <a:pt x="1" y="152"/>
                    <a:pt x="1" y="91"/>
                  </a:cubicBezTo>
                  <a:cubicBezTo>
                    <a:pt x="1" y="30"/>
                    <a:pt x="62" y="0"/>
                    <a:pt x="122" y="0"/>
                  </a:cubicBezTo>
                  <a:cubicBezTo>
                    <a:pt x="183" y="0"/>
                    <a:pt x="244" y="30"/>
                    <a:pt x="24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9" name="Google Shape;38599;p17"/>
            <p:cNvSpPr/>
            <p:nvPr/>
          </p:nvSpPr>
          <p:spPr>
            <a:xfrm>
              <a:off x="5831675" y="1390125"/>
              <a:ext cx="5350" cy="4600"/>
            </a:xfrm>
            <a:custGeom>
              <a:avLst/>
              <a:gdLst/>
              <a:ahLst/>
              <a:cxnLst/>
              <a:rect l="l" t="t" r="r" b="b"/>
              <a:pathLst>
                <a:path w="214" h="184" extrusionOk="0">
                  <a:moveTo>
                    <a:pt x="214" y="92"/>
                  </a:moveTo>
                  <a:cubicBezTo>
                    <a:pt x="214" y="153"/>
                    <a:pt x="183" y="183"/>
                    <a:pt x="122" y="183"/>
                  </a:cubicBezTo>
                  <a:cubicBezTo>
                    <a:pt x="62" y="183"/>
                    <a:pt x="1" y="153"/>
                    <a:pt x="1" y="92"/>
                  </a:cubicBezTo>
                  <a:cubicBezTo>
                    <a:pt x="1" y="31"/>
                    <a:pt x="62" y="1"/>
                    <a:pt x="122" y="1"/>
                  </a:cubicBezTo>
                  <a:cubicBezTo>
                    <a:pt x="183" y="1"/>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0" name="Google Shape;38600;p17"/>
            <p:cNvSpPr/>
            <p:nvPr/>
          </p:nvSpPr>
          <p:spPr>
            <a:xfrm>
              <a:off x="5832450" y="1290575"/>
              <a:ext cx="4575" cy="4600"/>
            </a:xfrm>
            <a:custGeom>
              <a:avLst/>
              <a:gdLst/>
              <a:ahLst/>
              <a:cxnLst/>
              <a:rect l="l" t="t" r="r" b="b"/>
              <a:pathLst>
                <a:path w="183" h="184" extrusionOk="0">
                  <a:moveTo>
                    <a:pt x="183" y="92"/>
                  </a:moveTo>
                  <a:cubicBezTo>
                    <a:pt x="183" y="153"/>
                    <a:pt x="122" y="183"/>
                    <a:pt x="91" y="183"/>
                  </a:cubicBezTo>
                  <a:cubicBezTo>
                    <a:pt x="31" y="183"/>
                    <a:pt x="0" y="153"/>
                    <a:pt x="0" y="92"/>
                  </a:cubicBezTo>
                  <a:cubicBezTo>
                    <a:pt x="0" y="62"/>
                    <a:pt x="31" y="1"/>
                    <a:pt x="91" y="1"/>
                  </a:cubicBezTo>
                  <a:cubicBezTo>
                    <a:pt x="122" y="1"/>
                    <a:pt x="183" y="62"/>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1" name="Google Shape;38601;p17"/>
            <p:cNvSpPr/>
            <p:nvPr/>
          </p:nvSpPr>
          <p:spPr>
            <a:xfrm>
              <a:off x="5832450" y="1191800"/>
              <a:ext cx="4575" cy="4575"/>
            </a:xfrm>
            <a:custGeom>
              <a:avLst/>
              <a:gdLst/>
              <a:ahLst/>
              <a:cxnLst/>
              <a:rect l="l" t="t" r="r" b="b"/>
              <a:pathLst>
                <a:path w="183" h="183" extrusionOk="0">
                  <a:moveTo>
                    <a:pt x="183" y="92"/>
                  </a:moveTo>
                  <a:cubicBezTo>
                    <a:pt x="183" y="152"/>
                    <a:pt x="122" y="183"/>
                    <a:pt x="91" y="183"/>
                  </a:cubicBezTo>
                  <a:cubicBezTo>
                    <a:pt x="31" y="183"/>
                    <a:pt x="0" y="152"/>
                    <a:pt x="0" y="92"/>
                  </a:cubicBezTo>
                  <a:cubicBezTo>
                    <a:pt x="0" y="31"/>
                    <a:pt x="31" y="0"/>
                    <a:pt x="91" y="0"/>
                  </a:cubicBezTo>
                  <a:cubicBezTo>
                    <a:pt x="122"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2" name="Google Shape;38602;p17"/>
            <p:cNvSpPr/>
            <p:nvPr/>
          </p:nvSpPr>
          <p:spPr>
            <a:xfrm>
              <a:off x="5832450" y="1093000"/>
              <a:ext cx="3825" cy="3825"/>
            </a:xfrm>
            <a:custGeom>
              <a:avLst/>
              <a:gdLst/>
              <a:ahLst/>
              <a:cxnLst/>
              <a:rect l="l" t="t" r="r" b="b"/>
              <a:pathLst>
                <a:path w="153" h="153" extrusionOk="0">
                  <a:moveTo>
                    <a:pt x="152" y="92"/>
                  </a:moveTo>
                  <a:cubicBezTo>
                    <a:pt x="152" y="123"/>
                    <a:pt x="122" y="153"/>
                    <a:pt x="91" y="153"/>
                  </a:cubicBezTo>
                  <a:cubicBezTo>
                    <a:pt x="31" y="153"/>
                    <a:pt x="0" y="123"/>
                    <a:pt x="0" y="92"/>
                  </a:cubicBezTo>
                  <a:cubicBezTo>
                    <a:pt x="0" y="31"/>
                    <a:pt x="31" y="1"/>
                    <a:pt x="91" y="1"/>
                  </a:cubicBezTo>
                  <a:cubicBezTo>
                    <a:pt x="122" y="1"/>
                    <a:pt x="152" y="3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3" name="Google Shape;38603;p17"/>
            <p:cNvSpPr/>
            <p:nvPr/>
          </p:nvSpPr>
          <p:spPr>
            <a:xfrm>
              <a:off x="5832450" y="994225"/>
              <a:ext cx="3825" cy="3825"/>
            </a:xfrm>
            <a:custGeom>
              <a:avLst/>
              <a:gdLst/>
              <a:ahLst/>
              <a:cxnLst/>
              <a:rect l="l" t="t" r="r" b="b"/>
              <a:pathLst>
                <a:path w="153" h="153" extrusionOk="0">
                  <a:moveTo>
                    <a:pt x="152" y="61"/>
                  </a:moveTo>
                  <a:cubicBezTo>
                    <a:pt x="152" y="122"/>
                    <a:pt x="122" y="153"/>
                    <a:pt x="91" y="153"/>
                  </a:cubicBezTo>
                  <a:cubicBezTo>
                    <a:pt x="31" y="153"/>
                    <a:pt x="0" y="122"/>
                    <a:pt x="0" y="61"/>
                  </a:cubicBezTo>
                  <a:cubicBezTo>
                    <a:pt x="0" y="31"/>
                    <a:pt x="31" y="1"/>
                    <a:pt x="91" y="1"/>
                  </a:cubicBezTo>
                  <a:cubicBezTo>
                    <a:pt x="122" y="1"/>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4" name="Google Shape;38604;p17"/>
            <p:cNvSpPr/>
            <p:nvPr/>
          </p:nvSpPr>
          <p:spPr>
            <a:xfrm>
              <a:off x="5832450" y="895450"/>
              <a:ext cx="3825" cy="3050"/>
            </a:xfrm>
            <a:custGeom>
              <a:avLst/>
              <a:gdLst/>
              <a:ahLst/>
              <a:cxnLst/>
              <a:rect l="l" t="t" r="r" b="b"/>
              <a:pathLst>
                <a:path w="153" h="122" extrusionOk="0">
                  <a:moveTo>
                    <a:pt x="152" y="61"/>
                  </a:moveTo>
                  <a:cubicBezTo>
                    <a:pt x="152" y="91"/>
                    <a:pt x="122" y="122"/>
                    <a:pt x="91" y="122"/>
                  </a:cubicBezTo>
                  <a:cubicBezTo>
                    <a:pt x="31" y="122"/>
                    <a:pt x="0" y="91"/>
                    <a:pt x="0" y="61"/>
                  </a:cubicBezTo>
                  <a:cubicBezTo>
                    <a:pt x="0" y="31"/>
                    <a:pt x="31" y="0"/>
                    <a:pt x="91" y="0"/>
                  </a:cubicBezTo>
                  <a:cubicBezTo>
                    <a:pt x="122" y="0"/>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5" name="Google Shape;38605;p17"/>
            <p:cNvSpPr/>
            <p:nvPr/>
          </p:nvSpPr>
          <p:spPr>
            <a:xfrm>
              <a:off x="5833200" y="796650"/>
              <a:ext cx="3075" cy="2300"/>
            </a:xfrm>
            <a:custGeom>
              <a:avLst/>
              <a:gdLst/>
              <a:ahLst/>
              <a:cxnLst/>
              <a:rect l="l" t="t" r="r" b="b"/>
              <a:pathLst>
                <a:path w="123" h="92" extrusionOk="0">
                  <a:moveTo>
                    <a:pt x="122" y="31"/>
                  </a:moveTo>
                  <a:cubicBezTo>
                    <a:pt x="122" y="61"/>
                    <a:pt x="92" y="92"/>
                    <a:pt x="61" y="92"/>
                  </a:cubicBezTo>
                  <a:cubicBezTo>
                    <a:pt x="31" y="92"/>
                    <a:pt x="1" y="61"/>
                    <a:pt x="1" y="31"/>
                  </a:cubicBezTo>
                  <a:cubicBezTo>
                    <a:pt x="1" y="1"/>
                    <a:pt x="31" y="1"/>
                    <a:pt x="61" y="1"/>
                  </a:cubicBezTo>
                  <a:cubicBezTo>
                    <a:pt x="92" y="1"/>
                    <a:pt x="122" y="1"/>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6" name="Google Shape;38606;p17"/>
            <p:cNvSpPr/>
            <p:nvPr/>
          </p:nvSpPr>
          <p:spPr>
            <a:xfrm>
              <a:off x="5833200" y="697100"/>
              <a:ext cx="3075" cy="3075"/>
            </a:xfrm>
            <a:custGeom>
              <a:avLst/>
              <a:gdLst/>
              <a:ahLst/>
              <a:cxnLst/>
              <a:rect l="l" t="t" r="r" b="b"/>
              <a:pathLst>
                <a:path w="123" h="123" extrusionOk="0">
                  <a:moveTo>
                    <a:pt x="122" y="62"/>
                  </a:moveTo>
                  <a:cubicBezTo>
                    <a:pt x="122" y="92"/>
                    <a:pt x="92" y="122"/>
                    <a:pt x="61" y="122"/>
                  </a:cubicBezTo>
                  <a:cubicBezTo>
                    <a:pt x="31" y="122"/>
                    <a:pt x="1" y="92"/>
                    <a:pt x="1" y="62"/>
                  </a:cubicBezTo>
                  <a:cubicBezTo>
                    <a:pt x="1" y="31"/>
                    <a:pt x="31" y="1"/>
                    <a:pt x="61"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7" name="Google Shape;38607;p17"/>
            <p:cNvSpPr/>
            <p:nvPr/>
          </p:nvSpPr>
          <p:spPr>
            <a:xfrm>
              <a:off x="5833200" y="598325"/>
              <a:ext cx="2300" cy="2300"/>
            </a:xfrm>
            <a:custGeom>
              <a:avLst/>
              <a:gdLst/>
              <a:ahLst/>
              <a:cxnLst/>
              <a:rect l="l" t="t" r="r" b="b"/>
              <a:pathLst>
                <a:path w="92" h="92" extrusionOk="0">
                  <a:moveTo>
                    <a:pt x="92" y="61"/>
                  </a:moveTo>
                  <a:cubicBezTo>
                    <a:pt x="92" y="61"/>
                    <a:pt x="92" y="92"/>
                    <a:pt x="61" y="92"/>
                  </a:cubicBezTo>
                  <a:cubicBezTo>
                    <a:pt x="31" y="92"/>
                    <a:pt x="1" y="61"/>
                    <a:pt x="1" y="61"/>
                  </a:cubicBezTo>
                  <a:cubicBezTo>
                    <a:pt x="1" y="31"/>
                    <a:pt x="31" y="0"/>
                    <a:pt x="61" y="0"/>
                  </a:cubicBezTo>
                  <a:cubicBezTo>
                    <a:pt x="92" y="0"/>
                    <a:pt x="92" y="31"/>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8" name="Google Shape;38608;p17"/>
            <p:cNvSpPr/>
            <p:nvPr/>
          </p:nvSpPr>
          <p:spPr>
            <a:xfrm>
              <a:off x="5919825" y="5238200"/>
              <a:ext cx="39550" cy="37275"/>
            </a:xfrm>
            <a:custGeom>
              <a:avLst/>
              <a:gdLst/>
              <a:ahLst/>
              <a:cxnLst/>
              <a:rect l="l" t="t" r="r" b="b"/>
              <a:pathLst>
                <a:path w="1582" h="1491" extrusionOk="0">
                  <a:moveTo>
                    <a:pt x="1581" y="730"/>
                  </a:moveTo>
                  <a:cubicBezTo>
                    <a:pt x="1581" y="1156"/>
                    <a:pt x="1217" y="1490"/>
                    <a:pt x="791" y="1490"/>
                  </a:cubicBezTo>
                  <a:cubicBezTo>
                    <a:pt x="365" y="1490"/>
                    <a:pt x="1" y="1156"/>
                    <a:pt x="1" y="730"/>
                  </a:cubicBezTo>
                  <a:cubicBezTo>
                    <a:pt x="1" y="335"/>
                    <a:pt x="365" y="1"/>
                    <a:pt x="791" y="1"/>
                  </a:cubicBezTo>
                  <a:cubicBezTo>
                    <a:pt x="1217" y="1"/>
                    <a:pt x="1581" y="335"/>
                    <a:pt x="158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9" name="Google Shape;38609;p17"/>
            <p:cNvSpPr/>
            <p:nvPr/>
          </p:nvSpPr>
          <p:spPr>
            <a:xfrm>
              <a:off x="5919825" y="5138675"/>
              <a:ext cx="39550" cy="38000"/>
            </a:xfrm>
            <a:custGeom>
              <a:avLst/>
              <a:gdLst/>
              <a:ahLst/>
              <a:cxnLst/>
              <a:rect l="l" t="t" r="r" b="b"/>
              <a:pathLst>
                <a:path w="1582" h="1520" extrusionOk="0">
                  <a:moveTo>
                    <a:pt x="1581" y="760"/>
                  </a:moveTo>
                  <a:cubicBezTo>
                    <a:pt x="1581" y="1185"/>
                    <a:pt x="1217" y="1520"/>
                    <a:pt x="791" y="1520"/>
                  </a:cubicBezTo>
                  <a:cubicBezTo>
                    <a:pt x="365" y="1520"/>
                    <a:pt x="1" y="1185"/>
                    <a:pt x="1" y="760"/>
                  </a:cubicBezTo>
                  <a:cubicBezTo>
                    <a:pt x="1" y="334"/>
                    <a:pt x="365" y="0"/>
                    <a:pt x="791" y="0"/>
                  </a:cubicBezTo>
                  <a:cubicBezTo>
                    <a:pt x="1217" y="0"/>
                    <a:pt x="1581" y="334"/>
                    <a:pt x="158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0" name="Google Shape;38610;p17"/>
            <p:cNvSpPr/>
            <p:nvPr/>
          </p:nvSpPr>
          <p:spPr>
            <a:xfrm>
              <a:off x="5920600" y="5040625"/>
              <a:ext cx="38000" cy="35750"/>
            </a:xfrm>
            <a:custGeom>
              <a:avLst/>
              <a:gdLst/>
              <a:ahLst/>
              <a:cxnLst/>
              <a:rect l="l" t="t" r="r" b="b"/>
              <a:pathLst>
                <a:path w="1520" h="1430" extrusionOk="0">
                  <a:moveTo>
                    <a:pt x="1520" y="730"/>
                  </a:moveTo>
                  <a:cubicBezTo>
                    <a:pt x="1520" y="1126"/>
                    <a:pt x="1186" y="1430"/>
                    <a:pt x="760" y="1430"/>
                  </a:cubicBezTo>
                  <a:cubicBezTo>
                    <a:pt x="334" y="1430"/>
                    <a:pt x="0" y="1126"/>
                    <a:pt x="0" y="730"/>
                  </a:cubicBezTo>
                  <a:cubicBezTo>
                    <a:pt x="0" y="335"/>
                    <a:pt x="334" y="1"/>
                    <a:pt x="760" y="1"/>
                  </a:cubicBezTo>
                  <a:cubicBezTo>
                    <a:pt x="1186" y="1"/>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1" name="Google Shape;38611;p17"/>
            <p:cNvSpPr/>
            <p:nvPr/>
          </p:nvSpPr>
          <p:spPr>
            <a:xfrm>
              <a:off x="5921350" y="4941850"/>
              <a:ext cx="36500" cy="34975"/>
            </a:xfrm>
            <a:custGeom>
              <a:avLst/>
              <a:gdLst/>
              <a:ahLst/>
              <a:cxnLst/>
              <a:rect l="l" t="t" r="r" b="b"/>
              <a:pathLst>
                <a:path w="1460" h="1399" extrusionOk="0">
                  <a:moveTo>
                    <a:pt x="1459" y="700"/>
                  </a:moveTo>
                  <a:cubicBezTo>
                    <a:pt x="1459" y="1095"/>
                    <a:pt x="1125" y="1399"/>
                    <a:pt x="730" y="1399"/>
                  </a:cubicBezTo>
                  <a:cubicBezTo>
                    <a:pt x="335" y="1399"/>
                    <a:pt x="0" y="1095"/>
                    <a:pt x="0" y="700"/>
                  </a:cubicBezTo>
                  <a:cubicBezTo>
                    <a:pt x="0" y="335"/>
                    <a:pt x="335" y="1"/>
                    <a:pt x="730" y="1"/>
                  </a:cubicBezTo>
                  <a:cubicBezTo>
                    <a:pt x="1125" y="1"/>
                    <a:pt x="1459" y="335"/>
                    <a:pt x="1459"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2" name="Google Shape;38612;p17"/>
            <p:cNvSpPr/>
            <p:nvPr/>
          </p:nvSpPr>
          <p:spPr>
            <a:xfrm>
              <a:off x="5922100" y="4843825"/>
              <a:ext cx="35000" cy="33450"/>
            </a:xfrm>
            <a:custGeom>
              <a:avLst/>
              <a:gdLst/>
              <a:ahLst/>
              <a:cxnLst/>
              <a:rect l="l" t="t" r="r" b="b"/>
              <a:pathLst>
                <a:path w="1400" h="1338" extrusionOk="0">
                  <a:moveTo>
                    <a:pt x="1399" y="669"/>
                  </a:moveTo>
                  <a:cubicBezTo>
                    <a:pt x="1399" y="1034"/>
                    <a:pt x="1095" y="1338"/>
                    <a:pt x="700" y="1338"/>
                  </a:cubicBezTo>
                  <a:cubicBezTo>
                    <a:pt x="305" y="1338"/>
                    <a:pt x="1" y="1034"/>
                    <a:pt x="1" y="669"/>
                  </a:cubicBezTo>
                  <a:cubicBezTo>
                    <a:pt x="1" y="304"/>
                    <a:pt x="305" y="1"/>
                    <a:pt x="700" y="1"/>
                  </a:cubicBezTo>
                  <a:cubicBezTo>
                    <a:pt x="1095" y="1"/>
                    <a:pt x="1399" y="304"/>
                    <a:pt x="139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3" name="Google Shape;38613;p17"/>
            <p:cNvSpPr/>
            <p:nvPr/>
          </p:nvSpPr>
          <p:spPr>
            <a:xfrm>
              <a:off x="5922100" y="4745050"/>
              <a:ext cx="35000" cy="32700"/>
            </a:xfrm>
            <a:custGeom>
              <a:avLst/>
              <a:gdLst/>
              <a:ahLst/>
              <a:cxnLst/>
              <a:rect l="l" t="t" r="r" b="b"/>
              <a:pathLst>
                <a:path w="1400" h="1308" extrusionOk="0">
                  <a:moveTo>
                    <a:pt x="1399" y="638"/>
                  </a:moveTo>
                  <a:cubicBezTo>
                    <a:pt x="1399" y="1003"/>
                    <a:pt x="1095" y="1307"/>
                    <a:pt x="700" y="1307"/>
                  </a:cubicBezTo>
                  <a:cubicBezTo>
                    <a:pt x="335" y="1307"/>
                    <a:pt x="1" y="1003"/>
                    <a:pt x="1" y="638"/>
                  </a:cubicBezTo>
                  <a:cubicBezTo>
                    <a:pt x="1" y="304"/>
                    <a:pt x="335" y="0"/>
                    <a:pt x="700" y="0"/>
                  </a:cubicBezTo>
                  <a:cubicBezTo>
                    <a:pt x="1095" y="0"/>
                    <a:pt x="1399" y="304"/>
                    <a:pt x="1399"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4" name="Google Shape;38614;p17"/>
            <p:cNvSpPr/>
            <p:nvPr/>
          </p:nvSpPr>
          <p:spPr>
            <a:xfrm>
              <a:off x="5922875" y="4646250"/>
              <a:ext cx="33450" cy="31950"/>
            </a:xfrm>
            <a:custGeom>
              <a:avLst/>
              <a:gdLst/>
              <a:ahLst/>
              <a:cxnLst/>
              <a:rect l="l" t="t" r="r" b="b"/>
              <a:pathLst>
                <a:path w="1338" h="1278" extrusionOk="0">
                  <a:moveTo>
                    <a:pt x="1338" y="639"/>
                  </a:moveTo>
                  <a:cubicBezTo>
                    <a:pt x="1338" y="973"/>
                    <a:pt x="1034" y="1277"/>
                    <a:pt x="669" y="1277"/>
                  </a:cubicBezTo>
                  <a:cubicBezTo>
                    <a:pt x="304" y="1277"/>
                    <a:pt x="0" y="973"/>
                    <a:pt x="0" y="639"/>
                  </a:cubicBezTo>
                  <a:cubicBezTo>
                    <a:pt x="0" y="305"/>
                    <a:pt x="304" y="1"/>
                    <a:pt x="669" y="1"/>
                  </a:cubicBezTo>
                  <a:cubicBezTo>
                    <a:pt x="1034" y="1"/>
                    <a:pt x="1338" y="305"/>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5" name="Google Shape;38615;p17"/>
            <p:cNvSpPr/>
            <p:nvPr/>
          </p:nvSpPr>
          <p:spPr>
            <a:xfrm>
              <a:off x="5923625" y="4548225"/>
              <a:ext cx="31950" cy="29675"/>
            </a:xfrm>
            <a:custGeom>
              <a:avLst/>
              <a:gdLst/>
              <a:ahLst/>
              <a:cxnLst/>
              <a:rect l="l" t="t" r="r" b="b"/>
              <a:pathLst>
                <a:path w="1278" h="1187" extrusionOk="0">
                  <a:moveTo>
                    <a:pt x="1277" y="609"/>
                  </a:moveTo>
                  <a:cubicBezTo>
                    <a:pt x="1277" y="913"/>
                    <a:pt x="973" y="1186"/>
                    <a:pt x="639" y="1186"/>
                  </a:cubicBezTo>
                  <a:cubicBezTo>
                    <a:pt x="305" y="1186"/>
                    <a:pt x="1" y="913"/>
                    <a:pt x="1" y="609"/>
                  </a:cubicBezTo>
                  <a:cubicBezTo>
                    <a:pt x="1" y="274"/>
                    <a:pt x="305" y="1"/>
                    <a:pt x="639" y="1"/>
                  </a:cubicBezTo>
                  <a:cubicBezTo>
                    <a:pt x="973" y="1"/>
                    <a:pt x="1277" y="274"/>
                    <a:pt x="1277"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6" name="Google Shape;38616;p17"/>
            <p:cNvSpPr/>
            <p:nvPr/>
          </p:nvSpPr>
          <p:spPr>
            <a:xfrm>
              <a:off x="5924400" y="4449450"/>
              <a:ext cx="30400" cy="28900"/>
            </a:xfrm>
            <a:custGeom>
              <a:avLst/>
              <a:gdLst/>
              <a:ahLst/>
              <a:cxnLst/>
              <a:rect l="l" t="t" r="r" b="b"/>
              <a:pathLst>
                <a:path w="1216" h="1156" extrusionOk="0">
                  <a:moveTo>
                    <a:pt x="1216" y="578"/>
                  </a:moveTo>
                  <a:cubicBezTo>
                    <a:pt x="1216" y="912"/>
                    <a:pt x="942" y="1155"/>
                    <a:pt x="608" y="1155"/>
                  </a:cubicBezTo>
                  <a:cubicBezTo>
                    <a:pt x="274" y="1155"/>
                    <a:pt x="0" y="912"/>
                    <a:pt x="0" y="578"/>
                  </a:cubicBezTo>
                  <a:cubicBezTo>
                    <a:pt x="0" y="274"/>
                    <a:pt x="274" y="0"/>
                    <a:pt x="608" y="0"/>
                  </a:cubicBezTo>
                  <a:cubicBezTo>
                    <a:pt x="942"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7" name="Google Shape;38617;p17"/>
            <p:cNvSpPr/>
            <p:nvPr/>
          </p:nvSpPr>
          <p:spPr>
            <a:xfrm>
              <a:off x="5924400" y="4350650"/>
              <a:ext cx="30400" cy="28150"/>
            </a:xfrm>
            <a:custGeom>
              <a:avLst/>
              <a:gdLst/>
              <a:ahLst/>
              <a:cxnLst/>
              <a:rect l="l" t="t" r="r" b="b"/>
              <a:pathLst>
                <a:path w="1216" h="1126" extrusionOk="0">
                  <a:moveTo>
                    <a:pt x="1216" y="578"/>
                  </a:moveTo>
                  <a:cubicBezTo>
                    <a:pt x="1216" y="882"/>
                    <a:pt x="942" y="1125"/>
                    <a:pt x="608" y="1125"/>
                  </a:cubicBezTo>
                  <a:cubicBezTo>
                    <a:pt x="274" y="1125"/>
                    <a:pt x="0" y="882"/>
                    <a:pt x="0" y="578"/>
                  </a:cubicBezTo>
                  <a:cubicBezTo>
                    <a:pt x="0" y="274"/>
                    <a:pt x="274" y="1"/>
                    <a:pt x="608" y="1"/>
                  </a:cubicBezTo>
                  <a:cubicBezTo>
                    <a:pt x="942" y="1"/>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8" name="Google Shape;38618;p17"/>
            <p:cNvSpPr/>
            <p:nvPr/>
          </p:nvSpPr>
          <p:spPr>
            <a:xfrm>
              <a:off x="5925150" y="4252625"/>
              <a:ext cx="28900" cy="26625"/>
            </a:xfrm>
            <a:custGeom>
              <a:avLst/>
              <a:gdLst/>
              <a:ahLst/>
              <a:cxnLst/>
              <a:rect l="l" t="t" r="r" b="b"/>
              <a:pathLst>
                <a:path w="1156" h="1065" extrusionOk="0">
                  <a:moveTo>
                    <a:pt x="1155" y="518"/>
                  </a:moveTo>
                  <a:cubicBezTo>
                    <a:pt x="1155" y="821"/>
                    <a:pt x="882" y="1065"/>
                    <a:pt x="578" y="1065"/>
                  </a:cubicBezTo>
                  <a:cubicBezTo>
                    <a:pt x="274" y="1065"/>
                    <a:pt x="0" y="821"/>
                    <a:pt x="0" y="518"/>
                  </a:cubicBezTo>
                  <a:cubicBezTo>
                    <a:pt x="0" y="244"/>
                    <a:pt x="274" y="1"/>
                    <a:pt x="578" y="1"/>
                  </a:cubicBezTo>
                  <a:cubicBezTo>
                    <a:pt x="882" y="1"/>
                    <a:pt x="1155" y="244"/>
                    <a:pt x="1155"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9" name="Google Shape;38619;p17"/>
            <p:cNvSpPr/>
            <p:nvPr/>
          </p:nvSpPr>
          <p:spPr>
            <a:xfrm>
              <a:off x="5925900" y="4153850"/>
              <a:ext cx="27400" cy="25850"/>
            </a:xfrm>
            <a:custGeom>
              <a:avLst/>
              <a:gdLst/>
              <a:ahLst/>
              <a:cxnLst/>
              <a:rect l="l" t="t" r="r" b="b"/>
              <a:pathLst>
                <a:path w="1096" h="1034" extrusionOk="0">
                  <a:moveTo>
                    <a:pt x="1095" y="517"/>
                  </a:moveTo>
                  <a:cubicBezTo>
                    <a:pt x="1095" y="791"/>
                    <a:pt x="852" y="1034"/>
                    <a:pt x="548" y="1034"/>
                  </a:cubicBezTo>
                  <a:cubicBezTo>
                    <a:pt x="244" y="1034"/>
                    <a:pt x="1" y="791"/>
                    <a:pt x="1" y="517"/>
                  </a:cubicBezTo>
                  <a:cubicBezTo>
                    <a:pt x="1" y="244"/>
                    <a:pt x="244" y="0"/>
                    <a:pt x="548" y="0"/>
                  </a:cubicBezTo>
                  <a:cubicBezTo>
                    <a:pt x="852" y="0"/>
                    <a:pt x="1095" y="244"/>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0" name="Google Shape;38620;p17"/>
            <p:cNvSpPr/>
            <p:nvPr/>
          </p:nvSpPr>
          <p:spPr>
            <a:xfrm>
              <a:off x="5926675" y="4055825"/>
              <a:ext cx="25850" cy="23575"/>
            </a:xfrm>
            <a:custGeom>
              <a:avLst/>
              <a:gdLst/>
              <a:ahLst/>
              <a:cxnLst/>
              <a:rect l="l" t="t" r="r" b="b"/>
              <a:pathLst>
                <a:path w="1034" h="943" extrusionOk="0">
                  <a:moveTo>
                    <a:pt x="1034" y="487"/>
                  </a:moveTo>
                  <a:cubicBezTo>
                    <a:pt x="1034" y="730"/>
                    <a:pt x="791" y="943"/>
                    <a:pt x="517" y="943"/>
                  </a:cubicBezTo>
                  <a:cubicBezTo>
                    <a:pt x="243" y="943"/>
                    <a:pt x="0" y="730"/>
                    <a:pt x="0" y="487"/>
                  </a:cubicBezTo>
                  <a:cubicBezTo>
                    <a:pt x="0" y="213"/>
                    <a:pt x="243" y="0"/>
                    <a:pt x="517" y="0"/>
                  </a:cubicBezTo>
                  <a:cubicBezTo>
                    <a:pt x="791" y="0"/>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1" name="Google Shape;38621;p17"/>
            <p:cNvSpPr/>
            <p:nvPr/>
          </p:nvSpPr>
          <p:spPr>
            <a:xfrm>
              <a:off x="5927425" y="3957025"/>
              <a:ext cx="25100" cy="23600"/>
            </a:xfrm>
            <a:custGeom>
              <a:avLst/>
              <a:gdLst/>
              <a:ahLst/>
              <a:cxnLst/>
              <a:rect l="l" t="t" r="r" b="b"/>
              <a:pathLst>
                <a:path w="1004" h="944" extrusionOk="0">
                  <a:moveTo>
                    <a:pt x="1004" y="457"/>
                  </a:moveTo>
                  <a:cubicBezTo>
                    <a:pt x="1004" y="730"/>
                    <a:pt x="761" y="943"/>
                    <a:pt x="487" y="943"/>
                  </a:cubicBezTo>
                  <a:cubicBezTo>
                    <a:pt x="213" y="943"/>
                    <a:pt x="1" y="730"/>
                    <a:pt x="1" y="457"/>
                  </a:cubicBezTo>
                  <a:cubicBezTo>
                    <a:pt x="1" y="214"/>
                    <a:pt x="213" y="1"/>
                    <a:pt x="487" y="1"/>
                  </a:cubicBezTo>
                  <a:cubicBezTo>
                    <a:pt x="761" y="1"/>
                    <a:pt x="1004" y="214"/>
                    <a:pt x="1004"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2" name="Google Shape;38622;p17"/>
            <p:cNvSpPr/>
            <p:nvPr/>
          </p:nvSpPr>
          <p:spPr>
            <a:xfrm>
              <a:off x="5927425" y="3858250"/>
              <a:ext cx="24350" cy="22825"/>
            </a:xfrm>
            <a:custGeom>
              <a:avLst/>
              <a:gdLst/>
              <a:ahLst/>
              <a:cxnLst/>
              <a:rect l="l" t="t" r="r" b="b"/>
              <a:pathLst>
                <a:path w="974" h="913" extrusionOk="0">
                  <a:moveTo>
                    <a:pt x="973" y="456"/>
                  </a:moveTo>
                  <a:cubicBezTo>
                    <a:pt x="973" y="700"/>
                    <a:pt x="761" y="912"/>
                    <a:pt x="487" y="912"/>
                  </a:cubicBezTo>
                  <a:cubicBezTo>
                    <a:pt x="213" y="912"/>
                    <a:pt x="1" y="700"/>
                    <a:pt x="1" y="456"/>
                  </a:cubicBezTo>
                  <a:cubicBezTo>
                    <a:pt x="1" y="213"/>
                    <a:pt x="213" y="0"/>
                    <a:pt x="487" y="0"/>
                  </a:cubicBezTo>
                  <a:cubicBezTo>
                    <a:pt x="761"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3" name="Google Shape;38623;p17"/>
            <p:cNvSpPr/>
            <p:nvPr/>
          </p:nvSpPr>
          <p:spPr>
            <a:xfrm>
              <a:off x="5928200" y="3759475"/>
              <a:ext cx="22800" cy="22050"/>
            </a:xfrm>
            <a:custGeom>
              <a:avLst/>
              <a:gdLst/>
              <a:ahLst/>
              <a:cxnLst/>
              <a:rect l="l" t="t" r="r" b="b"/>
              <a:pathLst>
                <a:path w="912" h="882" extrusionOk="0">
                  <a:moveTo>
                    <a:pt x="912" y="426"/>
                  </a:moveTo>
                  <a:cubicBezTo>
                    <a:pt x="912" y="669"/>
                    <a:pt x="699" y="882"/>
                    <a:pt x="456" y="882"/>
                  </a:cubicBezTo>
                  <a:cubicBezTo>
                    <a:pt x="213" y="882"/>
                    <a:pt x="0" y="669"/>
                    <a:pt x="0" y="426"/>
                  </a:cubicBezTo>
                  <a:cubicBezTo>
                    <a:pt x="0" y="182"/>
                    <a:pt x="213" y="0"/>
                    <a:pt x="456" y="0"/>
                  </a:cubicBezTo>
                  <a:cubicBezTo>
                    <a:pt x="699" y="0"/>
                    <a:pt x="912" y="182"/>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4" name="Google Shape;38624;p17"/>
            <p:cNvSpPr/>
            <p:nvPr/>
          </p:nvSpPr>
          <p:spPr>
            <a:xfrm>
              <a:off x="5928200" y="3660675"/>
              <a:ext cx="22800" cy="21300"/>
            </a:xfrm>
            <a:custGeom>
              <a:avLst/>
              <a:gdLst/>
              <a:ahLst/>
              <a:cxnLst/>
              <a:rect l="l" t="t" r="r" b="b"/>
              <a:pathLst>
                <a:path w="912" h="852" extrusionOk="0">
                  <a:moveTo>
                    <a:pt x="912" y="426"/>
                  </a:moveTo>
                  <a:cubicBezTo>
                    <a:pt x="912" y="669"/>
                    <a:pt x="699" y="852"/>
                    <a:pt x="456" y="852"/>
                  </a:cubicBezTo>
                  <a:cubicBezTo>
                    <a:pt x="213" y="852"/>
                    <a:pt x="0" y="669"/>
                    <a:pt x="0" y="426"/>
                  </a:cubicBezTo>
                  <a:cubicBezTo>
                    <a:pt x="0" y="183"/>
                    <a:pt x="213" y="1"/>
                    <a:pt x="456" y="1"/>
                  </a:cubicBezTo>
                  <a:cubicBezTo>
                    <a:pt x="699" y="1"/>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5" name="Google Shape;38625;p17"/>
            <p:cNvSpPr/>
            <p:nvPr/>
          </p:nvSpPr>
          <p:spPr>
            <a:xfrm>
              <a:off x="5928950" y="3561900"/>
              <a:ext cx="21300" cy="20525"/>
            </a:xfrm>
            <a:custGeom>
              <a:avLst/>
              <a:gdLst/>
              <a:ahLst/>
              <a:cxnLst/>
              <a:rect l="l" t="t" r="r" b="b"/>
              <a:pathLst>
                <a:path w="852" h="821" extrusionOk="0">
                  <a:moveTo>
                    <a:pt x="852" y="426"/>
                  </a:moveTo>
                  <a:cubicBezTo>
                    <a:pt x="852" y="639"/>
                    <a:pt x="669" y="821"/>
                    <a:pt x="426" y="821"/>
                  </a:cubicBezTo>
                  <a:cubicBezTo>
                    <a:pt x="183" y="821"/>
                    <a:pt x="0" y="639"/>
                    <a:pt x="0" y="426"/>
                  </a:cubicBezTo>
                  <a:cubicBezTo>
                    <a:pt x="0" y="183"/>
                    <a:pt x="183" y="0"/>
                    <a:pt x="426" y="0"/>
                  </a:cubicBezTo>
                  <a:cubicBezTo>
                    <a:pt x="669" y="0"/>
                    <a:pt x="852" y="183"/>
                    <a:pt x="85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6" name="Google Shape;38626;p17"/>
            <p:cNvSpPr/>
            <p:nvPr/>
          </p:nvSpPr>
          <p:spPr>
            <a:xfrm>
              <a:off x="5929700" y="3463875"/>
              <a:ext cx="19800" cy="19025"/>
            </a:xfrm>
            <a:custGeom>
              <a:avLst/>
              <a:gdLst/>
              <a:ahLst/>
              <a:cxnLst/>
              <a:rect l="l" t="t" r="r" b="b"/>
              <a:pathLst>
                <a:path w="792" h="761" extrusionOk="0">
                  <a:moveTo>
                    <a:pt x="791" y="365"/>
                  </a:moveTo>
                  <a:cubicBezTo>
                    <a:pt x="791" y="578"/>
                    <a:pt x="609" y="760"/>
                    <a:pt x="396" y="760"/>
                  </a:cubicBezTo>
                  <a:cubicBezTo>
                    <a:pt x="183" y="760"/>
                    <a:pt x="1" y="578"/>
                    <a:pt x="1" y="365"/>
                  </a:cubicBezTo>
                  <a:cubicBezTo>
                    <a:pt x="1" y="152"/>
                    <a:pt x="183" y="0"/>
                    <a:pt x="396" y="0"/>
                  </a:cubicBezTo>
                  <a:cubicBezTo>
                    <a:pt x="60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7" name="Google Shape;38627;p17"/>
            <p:cNvSpPr/>
            <p:nvPr/>
          </p:nvSpPr>
          <p:spPr>
            <a:xfrm>
              <a:off x="5929700" y="3365075"/>
              <a:ext cx="19800" cy="18275"/>
            </a:xfrm>
            <a:custGeom>
              <a:avLst/>
              <a:gdLst/>
              <a:ahLst/>
              <a:cxnLst/>
              <a:rect l="l" t="t" r="r" b="b"/>
              <a:pathLst>
                <a:path w="792" h="731" extrusionOk="0">
                  <a:moveTo>
                    <a:pt x="791" y="365"/>
                  </a:moveTo>
                  <a:cubicBezTo>
                    <a:pt x="791" y="548"/>
                    <a:pt x="609" y="730"/>
                    <a:pt x="396" y="730"/>
                  </a:cubicBezTo>
                  <a:cubicBezTo>
                    <a:pt x="183" y="730"/>
                    <a:pt x="1" y="548"/>
                    <a:pt x="1" y="365"/>
                  </a:cubicBezTo>
                  <a:cubicBezTo>
                    <a:pt x="1" y="153"/>
                    <a:pt x="183" y="1"/>
                    <a:pt x="396" y="1"/>
                  </a:cubicBezTo>
                  <a:cubicBezTo>
                    <a:pt x="609" y="1"/>
                    <a:pt x="791" y="15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8" name="Google Shape;38628;p17"/>
            <p:cNvSpPr/>
            <p:nvPr/>
          </p:nvSpPr>
          <p:spPr>
            <a:xfrm>
              <a:off x="5930475" y="3266300"/>
              <a:ext cx="18250" cy="17500"/>
            </a:xfrm>
            <a:custGeom>
              <a:avLst/>
              <a:gdLst/>
              <a:ahLst/>
              <a:cxnLst/>
              <a:rect l="l" t="t" r="r" b="b"/>
              <a:pathLst>
                <a:path w="730" h="700" extrusionOk="0">
                  <a:moveTo>
                    <a:pt x="730" y="335"/>
                  </a:moveTo>
                  <a:cubicBezTo>
                    <a:pt x="730" y="547"/>
                    <a:pt x="578" y="699"/>
                    <a:pt x="365" y="699"/>
                  </a:cubicBezTo>
                  <a:cubicBezTo>
                    <a:pt x="152" y="699"/>
                    <a:pt x="0" y="547"/>
                    <a:pt x="0" y="335"/>
                  </a:cubicBezTo>
                  <a:cubicBezTo>
                    <a:pt x="0" y="152"/>
                    <a:pt x="152" y="0"/>
                    <a:pt x="365" y="0"/>
                  </a:cubicBezTo>
                  <a:cubicBezTo>
                    <a:pt x="578" y="0"/>
                    <a:pt x="730" y="152"/>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9" name="Google Shape;38629;p17"/>
            <p:cNvSpPr/>
            <p:nvPr/>
          </p:nvSpPr>
          <p:spPr>
            <a:xfrm>
              <a:off x="5931225" y="3167500"/>
              <a:ext cx="17500" cy="16750"/>
            </a:xfrm>
            <a:custGeom>
              <a:avLst/>
              <a:gdLst/>
              <a:ahLst/>
              <a:cxnLst/>
              <a:rect l="l" t="t" r="r" b="b"/>
              <a:pathLst>
                <a:path w="700" h="670" extrusionOk="0">
                  <a:moveTo>
                    <a:pt x="700" y="335"/>
                  </a:moveTo>
                  <a:cubicBezTo>
                    <a:pt x="700" y="518"/>
                    <a:pt x="517" y="670"/>
                    <a:pt x="335" y="670"/>
                  </a:cubicBezTo>
                  <a:cubicBezTo>
                    <a:pt x="153" y="670"/>
                    <a:pt x="1" y="518"/>
                    <a:pt x="1" y="335"/>
                  </a:cubicBezTo>
                  <a:cubicBezTo>
                    <a:pt x="1" y="153"/>
                    <a:pt x="153" y="1"/>
                    <a:pt x="335" y="1"/>
                  </a:cubicBezTo>
                  <a:cubicBezTo>
                    <a:pt x="517" y="1"/>
                    <a:pt x="700" y="153"/>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0" name="Google Shape;38630;p17"/>
            <p:cNvSpPr/>
            <p:nvPr/>
          </p:nvSpPr>
          <p:spPr>
            <a:xfrm>
              <a:off x="5931225" y="3068725"/>
              <a:ext cx="16750" cy="15975"/>
            </a:xfrm>
            <a:custGeom>
              <a:avLst/>
              <a:gdLst/>
              <a:ahLst/>
              <a:cxnLst/>
              <a:rect l="l" t="t" r="r" b="b"/>
              <a:pathLst>
                <a:path w="670" h="639" extrusionOk="0">
                  <a:moveTo>
                    <a:pt x="669" y="335"/>
                  </a:moveTo>
                  <a:cubicBezTo>
                    <a:pt x="669" y="487"/>
                    <a:pt x="517" y="639"/>
                    <a:pt x="335" y="639"/>
                  </a:cubicBezTo>
                  <a:cubicBezTo>
                    <a:pt x="153" y="639"/>
                    <a:pt x="1" y="487"/>
                    <a:pt x="1" y="335"/>
                  </a:cubicBezTo>
                  <a:cubicBezTo>
                    <a:pt x="1" y="152"/>
                    <a:pt x="153" y="0"/>
                    <a:pt x="335" y="0"/>
                  </a:cubicBezTo>
                  <a:cubicBezTo>
                    <a:pt x="517"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1" name="Google Shape;38631;p17"/>
            <p:cNvSpPr/>
            <p:nvPr/>
          </p:nvSpPr>
          <p:spPr>
            <a:xfrm>
              <a:off x="5931225" y="2969950"/>
              <a:ext cx="16750" cy="15200"/>
            </a:xfrm>
            <a:custGeom>
              <a:avLst/>
              <a:gdLst/>
              <a:ahLst/>
              <a:cxnLst/>
              <a:rect l="l" t="t" r="r" b="b"/>
              <a:pathLst>
                <a:path w="670" h="608" extrusionOk="0">
                  <a:moveTo>
                    <a:pt x="669" y="304"/>
                  </a:moveTo>
                  <a:cubicBezTo>
                    <a:pt x="669" y="486"/>
                    <a:pt x="517" y="608"/>
                    <a:pt x="335" y="608"/>
                  </a:cubicBezTo>
                  <a:cubicBezTo>
                    <a:pt x="153" y="608"/>
                    <a:pt x="1" y="486"/>
                    <a:pt x="1" y="304"/>
                  </a:cubicBezTo>
                  <a:cubicBezTo>
                    <a:pt x="1" y="152"/>
                    <a:pt x="153" y="0"/>
                    <a:pt x="335" y="0"/>
                  </a:cubicBezTo>
                  <a:cubicBezTo>
                    <a:pt x="517" y="0"/>
                    <a:pt x="669" y="15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2" name="Google Shape;38632;p17"/>
            <p:cNvSpPr/>
            <p:nvPr/>
          </p:nvSpPr>
          <p:spPr>
            <a:xfrm>
              <a:off x="5932000" y="2871150"/>
              <a:ext cx="15200" cy="15225"/>
            </a:xfrm>
            <a:custGeom>
              <a:avLst/>
              <a:gdLst/>
              <a:ahLst/>
              <a:cxnLst/>
              <a:rect l="l" t="t" r="r" b="b"/>
              <a:pathLst>
                <a:path w="608" h="609" extrusionOk="0">
                  <a:moveTo>
                    <a:pt x="608" y="305"/>
                  </a:moveTo>
                  <a:cubicBezTo>
                    <a:pt x="608" y="457"/>
                    <a:pt x="486" y="609"/>
                    <a:pt x="304" y="609"/>
                  </a:cubicBezTo>
                  <a:cubicBezTo>
                    <a:pt x="122" y="609"/>
                    <a:pt x="0" y="457"/>
                    <a:pt x="0" y="305"/>
                  </a:cubicBezTo>
                  <a:cubicBezTo>
                    <a:pt x="0" y="122"/>
                    <a:pt x="122" y="1"/>
                    <a:pt x="304" y="1"/>
                  </a:cubicBezTo>
                  <a:cubicBezTo>
                    <a:pt x="486" y="1"/>
                    <a:pt x="608" y="122"/>
                    <a:pt x="608"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3" name="Google Shape;38633;p17"/>
            <p:cNvSpPr/>
            <p:nvPr/>
          </p:nvSpPr>
          <p:spPr>
            <a:xfrm>
              <a:off x="5932000" y="2772375"/>
              <a:ext cx="15200" cy="13700"/>
            </a:xfrm>
            <a:custGeom>
              <a:avLst/>
              <a:gdLst/>
              <a:ahLst/>
              <a:cxnLst/>
              <a:rect l="l" t="t" r="r" b="b"/>
              <a:pathLst>
                <a:path w="608" h="548" extrusionOk="0">
                  <a:moveTo>
                    <a:pt x="608" y="274"/>
                  </a:moveTo>
                  <a:cubicBezTo>
                    <a:pt x="608" y="426"/>
                    <a:pt x="456" y="547"/>
                    <a:pt x="304" y="547"/>
                  </a:cubicBezTo>
                  <a:cubicBezTo>
                    <a:pt x="152" y="547"/>
                    <a:pt x="0" y="426"/>
                    <a:pt x="0" y="274"/>
                  </a:cubicBezTo>
                  <a:cubicBezTo>
                    <a:pt x="0" y="122"/>
                    <a:pt x="152" y="0"/>
                    <a:pt x="304" y="0"/>
                  </a:cubicBezTo>
                  <a:cubicBezTo>
                    <a:pt x="456" y="0"/>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4" name="Google Shape;38634;p17"/>
            <p:cNvSpPr/>
            <p:nvPr/>
          </p:nvSpPr>
          <p:spPr>
            <a:xfrm>
              <a:off x="5932750" y="2673575"/>
              <a:ext cx="13700" cy="13700"/>
            </a:xfrm>
            <a:custGeom>
              <a:avLst/>
              <a:gdLst/>
              <a:ahLst/>
              <a:cxnLst/>
              <a:rect l="l" t="t" r="r" b="b"/>
              <a:pathLst>
                <a:path w="548" h="548" extrusionOk="0">
                  <a:moveTo>
                    <a:pt x="548" y="274"/>
                  </a:moveTo>
                  <a:cubicBezTo>
                    <a:pt x="548" y="426"/>
                    <a:pt x="426" y="548"/>
                    <a:pt x="274" y="548"/>
                  </a:cubicBezTo>
                  <a:cubicBezTo>
                    <a:pt x="122" y="548"/>
                    <a:pt x="0" y="426"/>
                    <a:pt x="0" y="274"/>
                  </a:cubicBezTo>
                  <a:cubicBezTo>
                    <a:pt x="0" y="122"/>
                    <a:pt x="122" y="1"/>
                    <a:pt x="274" y="1"/>
                  </a:cubicBezTo>
                  <a:cubicBezTo>
                    <a:pt x="426" y="1"/>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5" name="Google Shape;38635;p17"/>
            <p:cNvSpPr/>
            <p:nvPr/>
          </p:nvSpPr>
          <p:spPr>
            <a:xfrm>
              <a:off x="5932750" y="2574800"/>
              <a:ext cx="13700" cy="12950"/>
            </a:xfrm>
            <a:custGeom>
              <a:avLst/>
              <a:gdLst/>
              <a:ahLst/>
              <a:cxnLst/>
              <a:rect l="l" t="t" r="r" b="b"/>
              <a:pathLst>
                <a:path w="548" h="518" extrusionOk="0">
                  <a:moveTo>
                    <a:pt x="548" y="274"/>
                  </a:moveTo>
                  <a:cubicBezTo>
                    <a:pt x="548" y="395"/>
                    <a:pt x="426" y="517"/>
                    <a:pt x="274" y="517"/>
                  </a:cubicBezTo>
                  <a:cubicBezTo>
                    <a:pt x="122" y="517"/>
                    <a:pt x="0" y="395"/>
                    <a:pt x="0" y="274"/>
                  </a:cubicBezTo>
                  <a:cubicBezTo>
                    <a:pt x="0" y="122"/>
                    <a:pt x="122" y="0"/>
                    <a:pt x="274" y="0"/>
                  </a:cubicBezTo>
                  <a:cubicBezTo>
                    <a:pt x="426" y="0"/>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6" name="Google Shape;38636;p17"/>
            <p:cNvSpPr/>
            <p:nvPr/>
          </p:nvSpPr>
          <p:spPr>
            <a:xfrm>
              <a:off x="5933500" y="2476775"/>
              <a:ext cx="12200" cy="11425"/>
            </a:xfrm>
            <a:custGeom>
              <a:avLst/>
              <a:gdLst/>
              <a:ahLst/>
              <a:cxnLst/>
              <a:rect l="l" t="t" r="r" b="b"/>
              <a:pathLst>
                <a:path w="488" h="457" extrusionOk="0">
                  <a:moveTo>
                    <a:pt x="487" y="213"/>
                  </a:moveTo>
                  <a:cubicBezTo>
                    <a:pt x="487" y="335"/>
                    <a:pt x="366" y="456"/>
                    <a:pt x="244" y="456"/>
                  </a:cubicBezTo>
                  <a:cubicBezTo>
                    <a:pt x="122" y="456"/>
                    <a:pt x="1" y="335"/>
                    <a:pt x="1" y="213"/>
                  </a:cubicBezTo>
                  <a:cubicBezTo>
                    <a:pt x="1" y="92"/>
                    <a:pt x="122" y="0"/>
                    <a:pt x="244" y="0"/>
                  </a:cubicBezTo>
                  <a:cubicBezTo>
                    <a:pt x="366" y="0"/>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7" name="Google Shape;38637;p17"/>
            <p:cNvSpPr/>
            <p:nvPr/>
          </p:nvSpPr>
          <p:spPr>
            <a:xfrm>
              <a:off x="5933500" y="2377225"/>
              <a:ext cx="12200" cy="11425"/>
            </a:xfrm>
            <a:custGeom>
              <a:avLst/>
              <a:gdLst/>
              <a:ahLst/>
              <a:cxnLst/>
              <a:rect l="l" t="t" r="r" b="b"/>
              <a:pathLst>
                <a:path w="488" h="457" extrusionOk="0">
                  <a:moveTo>
                    <a:pt x="487" y="244"/>
                  </a:moveTo>
                  <a:cubicBezTo>
                    <a:pt x="487" y="365"/>
                    <a:pt x="366" y="456"/>
                    <a:pt x="244" y="456"/>
                  </a:cubicBezTo>
                  <a:cubicBezTo>
                    <a:pt x="122" y="456"/>
                    <a:pt x="1" y="365"/>
                    <a:pt x="1" y="244"/>
                  </a:cubicBezTo>
                  <a:cubicBezTo>
                    <a:pt x="1" y="122"/>
                    <a:pt x="122" y="1"/>
                    <a:pt x="244" y="1"/>
                  </a:cubicBezTo>
                  <a:cubicBezTo>
                    <a:pt x="366" y="1"/>
                    <a:pt x="487" y="12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8" name="Google Shape;38638;p17"/>
            <p:cNvSpPr/>
            <p:nvPr/>
          </p:nvSpPr>
          <p:spPr>
            <a:xfrm>
              <a:off x="5934275" y="2279200"/>
              <a:ext cx="10650" cy="9900"/>
            </a:xfrm>
            <a:custGeom>
              <a:avLst/>
              <a:gdLst/>
              <a:ahLst/>
              <a:cxnLst/>
              <a:rect l="l" t="t" r="r" b="b"/>
              <a:pathLst>
                <a:path w="426" h="396" extrusionOk="0">
                  <a:moveTo>
                    <a:pt x="426" y="183"/>
                  </a:moveTo>
                  <a:cubicBezTo>
                    <a:pt x="426" y="304"/>
                    <a:pt x="335" y="396"/>
                    <a:pt x="213" y="396"/>
                  </a:cubicBezTo>
                  <a:cubicBezTo>
                    <a:pt x="91" y="396"/>
                    <a:pt x="0" y="304"/>
                    <a:pt x="0" y="183"/>
                  </a:cubicBezTo>
                  <a:cubicBezTo>
                    <a:pt x="0" y="92"/>
                    <a:pt x="91" y="0"/>
                    <a:pt x="213" y="0"/>
                  </a:cubicBezTo>
                  <a:cubicBezTo>
                    <a:pt x="335" y="0"/>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9" name="Google Shape;38639;p17"/>
            <p:cNvSpPr/>
            <p:nvPr/>
          </p:nvSpPr>
          <p:spPr>
            <a:xfrm>
              <a:off x="5934275" y="2179650"/>
              <a:ext cx="10650" cy="9900"/>
            </a:xfrm>
            <a:custGeom>
              <a:avLst/>
              <a:gdLst/>
              <a:ahLst/>
              <a:cxnLst/>
              <a:rect l="l" t="t" r="r" b="b"/>
              <a:pathLst>
                <a:path w="426" h="396" extrusionOk="0">
                  <a:moveTo>
                    <a:pt x="426" y="213"/>
                  </a:moveTo>
                  <a:cubicBezTo>
                    <a:pt x="426" y="335"/>
                    <a:pt x="335" y="396"/>
                    <a:pt x="213" y="396"/>
                  </a:cubicBezTo>
                  <a:cubicBezTo>
                    <a:pt x="91" y="396"/>
                    <a:pt x="0" y="335"/>
                    <a:pt x="0" y="213"/>
                  </a:cubicBezTo>
                  <a:cubicBezTo>
                    <a:pt x="0" y="92"/>
                    <a:pt x="91" y="1"/>
                    <a:pt x="213" y="1"/>
                  </a:cubicBezTo>
                  <a:cubicBezTo>
                    <a:pt x="335" y="1"/>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0" name="Google Shape;38640;p17"/>
            <p:cNvSpPr/>
            <p:nvPr/>
          </p:nvSpPr>
          <p:spPr>
            <a:xfrm>
              <a:off x="5934275" y="2080875"/>
              <a:ext cx="10650" cy="9900"/>
            </a:xfrm>
            <a:custGeom>
              <a:avLst/>
              <a:gdLst/>
              <a:ahLst/>
              <a:cxnLst/>
              <a:rect l="l" t="t" r="r" b="b"/>
              <a:pathLst>
                <a:path w="426" h="396" extrusionOk="0">
                  <a:moveTo>
                    <a:pt x="426" y="213"/>
                  </a:moveTo>
                  <a:cubicBezTo>
                    <a:pt x="426" y="304"/>
                    <a:pt x="335" y="395"/>
                    <a:pt x="213" y="395"/>
                  </a:cubicBezTo>
                  <a:cubicBezTo>
                    <a:pt x="91" y="395"/>
                    <a:pt x="0" y="304"/>
                    <a:pt x="0" y="213"/>
                  </a:cubicBezTo>
                  <a:cubicBezTo>
                    <a:pt x="0" y="91"/>
                    <a:pt x="91" y="0"/>
                    <a:pt x="213" y="0"/>
                  </a:cubicBezTo>
                  <a:cubicBezTo>
                    <a:pt x="335" y="0"/>
                    <a:pt x="426" y="91"/>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1" name="Google Shape;38641;p17"/>
            <p:cNvSpPr/>
            <p:nvPr/>
          </p:nvSpPr>
          <p:spPr>
            <a:xfrm>
              <a:off x="5935025" y="1982075"/>
              <a:ext cx="9150" cy="9150"/>
            </a:xfrm>
            <a:custGeom>
              <a:avLst/>
              <a:gdLst/>
              <a:ahLst/>
              <a:cxnLst/>
              <a:rect l="l" t="t" r="r" b="b"/>
              <a:pathLst>
                <a:path w="366" h="366" extrusionOk="0">
                  <a:moveTo>
                    <a:pt x="365" y="183"/>
                  </a:moveTo>
                  <a:cubicBezTo>
                    <a:pt x="365" y="274"/>
                    <a:pt x="274" y="366"/>
                    <a:pt x="183" y="366"/>
                  </a:cubicBezTo>
                  <a:cubicBezTo>
                    <a:pt x="92" y="366"/>
                    <a:pt x="1" y="274"/>
                    <a:pt x="1" y="183"/>
                  </a:cubicBezTo>
                  <a:cubicBezTo>
                    <a:pt x="1" y="92"/>
                    <a:pt x="92" y="1"/>
                    <a:pt x="183" y="1"/>
                  </a:cubicBezTo>
                  <a:cubicBezTo>
                    <a:pt x="27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2" name="Google Shape;38642;p17"/>
            <p:cNvSpPr/>
            <p:nvPr/>
          </p:nvSpPr>
          <p:spPr>
            <a:xfrm>
              <a:off x="5935025" y="1883300"/>
              <a:ext cx="9150" cy="8375"/>
            </a:xfrm>
            <a:custGeom>
              <a:avLst/>
              <a:gdLst/>
              <a:ahLst/>
              <a:cxnLst/>
              <a:rect l="l" t="t" r="r" b="b"/>
              <a:pathLst>
                <a:path w="366" h="335" extrusionOk="0">
                  <a:moveTo>
                    <a:pt x="365" y="183"/>
                  </a:moveTo>
                  <a:cubicBezTo>
                    <a:pt x="365" y="274"/>
                    <a:pt x="274" y="335"/>
                    <a:pt x="183" y="335"/>
                  </a:cubicBezTo>
                  <a:cubicBezTo>
                    <a:pt x="92" y="335"/>
                    <a:pt x="1" y="274"/>
                    <a:pt x="1" y="183"/>
                  </a:cubicBezTo>
                  <a:cubicBezTo>
                    <a:pt x="1" y="92"/>
                    <a:pt x="92" y="0"/>
                    <a:pt x="183" y="0"/>
                  </a:cubicBezTo>
                  <a:cubicBezTo>
                    <a:pt x="274" y="0"/>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3" name="Google Shape;38643;p17"/>
            <p:cNvSpPr/>
            <p:nvPr/>
          </p:nvSpPr>
          <p:spPr>
            <a:xfrm>
              <a:off x="5935775" y="1784500"/>
              <a:ext cx="7625" cy="7625"/>
            </a:xfrm>
            <a:custGeom>
              <a:avLst/>
              <a:gdLst/>
              <a:ahLst/>
              <a:cxnLst/>
              <a:rect l="l" t="t" r="r" b="b"/>
              <a:pathLst>
                <a:path w="305" h="305" extrusionOk="0">
                  <a:moveTo>
                    <a:pt x="305" y="153"/>
                  </a:moveTo>
                  <a:cubicBezTo>
                    <a:pt x="305" y="244"/>
                    <a:pt x="244" y="305"/>
                    <a:pt x="153" y="305"/>
                  </a:cubicBezTo>
                  <a:cubicBezTo>
                    <a:pt x="62" y="305"/>
                    <a:pt x="1" y="244"/>
                    <a:pt x="1" y="153"/>
                  </a:cubicBezTo>
                  <a:cubicBezTo>
                    <a:pt x="1" y="92"/>
                    <a:pt x="62" y="1"/>
                    <a:pt x="153" y="1"/>
                  </a:cubicBezTo>
                  <a:cubicBezTo>
                    <a:pt x="244" y="1"/>
                    <a:pt x="305" y="9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4" name="Google Shape;38644;p17"/>
            <p:cNvSpPr/>
            <p:nvPr/>
          </p:nvSpPr>
          <p:spPr>
            <a:xfrm>
              <a:off x="5935775" y="1685725"/>
              <a:ext cx="7625" cy="7625"/>
            </a:xfrm>
            <a:custGeom>
              <a:avLst/>
              <a:gdLst/>
              <a:ahLst/>
              <a:cxnLst/>
              <a:rect l="l" t="t" r="r" b="b"/>
              <a:pathLst>
                <a:path w="305" h="305" extrusionOk="0">
                  <a:moveTo>
                    <a:pt x="305" y="153"/>
                  </a:moveTo>
                  <a:cubicBezTo>
                    <a:pt x="305" y="244"/>
                    <a:pt x="244" y="304"/>
                    <a:pt x="153" y="304"/>
                  </a:cubicBezTo>
                  <a:cubicBezTo>
                    <a:pt x="62" y="304"/>
                    <a:pt x="1" y="244"/>
                    <a:pt x="1" y="153"/>
                  </a:cubicBezTo>
                  <a:cubicBezTo>
                    <a:pt x="1" y="61"/>
                    <a:pt x="62" y="1"/>
                    <a:pt x="153" y="1"/>
                  </a:cubicBezTo>
                  <a:cubicBezTo>
                    <a:pt x="244" y="1"/>
                    <a:pt x="305" y="61"/>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5" name="Google Shape;38645;p17"/>
            <p:cNvSpPr/>
            <p:nvPr/>
          </p:nvSpPr>
          <p:spPr>
            <a:xfrm>
              <a:off x="5935775" y="1586950"/>
              <a:ext cx="7625" cy="6850"/>
            </a:xfrm>
            <a:custGeom>
              <a:avLst/>
              <a:gdLst/>
              <a:ahLst/>
              <a:cxnLst/>
              <a:rect l="l" t="t" r="r" b="b"/>
              <a:pathLst>
                <a:path w="305" h="274" extrusionOk="0">
                  <a:moveTo>
                    <a:pt x="305" y="152"/>
                  </a:moveTo>
                  <a:cubicBezTo>
                    <a:pt x="305" y="213"/>
                    <a:pt x="244" y="274"/>
                    <a:pt x="153" y="274"/>
                  </a:cubicBezTo>
                  <a:cubicBezTo>
                    <a:pt x="62" y="274"/>
                    <a:pt x="1" y="213"/>
                    <a:pt x="1" y="152"/>
                  </a:cubicBezTo>
                  <a:cubicBezTo>
                    <a:pt x="1" y="61"/>
                    <a:pt x="62" y="0"/>
                    <a:pt x="153" y="0"/>
                  </a:cubicBezTo>
                  <a:cubicBezTo>
                    <a:pt x="244"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6" name="Google Shape;38646;p17"/>
            <p:cNvSpPr/>
            <p:nvPr/>
          </p:nvSpPr>
          <p:spPr>
            <a:xfrm>
              <a:off x="5935775" y="1488150"/>
              <a:ext cx="7625" cy="6875"/>
            </a:xfrm>
            <a:custGeom>
              <a:avLst/>
              <a:gdLst/>
              <a:ahLst/>
              <a:cxnLst/>
              <a:rect l="l" t="t" r="r" b="b"/>
              <a:pathLst>
                <a:path w="305" h="275" extrusionOk="0">
                  <a:moveTo>
                    <a:pt x="305" y="122"/>
                  </a:moveTo>
                  <a:cubicBezTo>
                    <a:pt x="305" y="213"/>
                    <a:pt x="244" y="274"/>
                    <a:pt x="153" y="274"/>
                  </a:cubicBezTo>
                  <a:cubicBezTo>
                    <a:pt x="62" y="274"/>
                    <a:pt x="1" y="213"/>
                    <a:pt x="1" y="122"/>
                  </a:cubicBezTo>
                  <a:cubicBezTo>
                    <a:pt x="1" y="61"/>
                    <a:pt x="62" y="1"/>
                    <a:pt x="153" y="1"/>
                  </a:cubicBezTo>
                  <a:cubicBezTo>
                    <a:pt x="244" y="1"/>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7" name="Google Shape;38647;p17"/>
            <p:cNvSpPr/>
            <p:nvPr/>
          </p:nvSpPr>
          <p:spPr>
            <a:xfrm>
              <a:off x="5936550" y="1389375"/>
              <a:ext cx="6100" cy="6100"/>
            </a:xfrm>
            <a:custGeom>
              <a:avLst/>
              <a:gdLst/>
              <a:ahLst/>
              <a:cxnLst/>
              <a:rect l="l" t="t" r="r" b="b"/>
              <a:pathLst>
                <a:path w="244" h="244" extrusionOk="0">
                  <a:moveTo>
                    <a:pt x="244" y="122"/>
                  </a:moveTo>
                  <a:cubicBezTo>
                    <a:pt x="244" y="183"/>
                    <a:pt x="183" y="243"/>
                    <a:pt x="122" y="243"/>
                  </a:cubicBezTo>
                  <a:cubicBezTo>
                    <a:pt x="61" y="243"/>
                    <a:pt x="0" y="183"/>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8" name="Google Shape;38648;p17"/>
            <p:cNvSpPr/>
            <p:nvPr/>
          </p:nvSpPr>
          <p:spPr>
            <a:xfrm>
              <a:off x="5936550" y="1290575"/>
              <a:ext cx="6100" cy="5350"/>
            </a:xfrm>
            <a:custGeom>
              <a:avLst/>
              <a:gdLst/>
              <a:ahLst/>
              <a:cxnLst/>
              <a:rect l="l" t="t" r="r" b="b"/>
              <a:pathLst>
                <a:path w="244" h="214" extrusionOk="0">
                  <a:moveTo>
                    <a:pt x="244" y="92"/>
                  </a:moveTo>
                  <a:cubicBezTo>
                    <a:pt x="244" y="153"/>
                    <a:pt x="183" y="214"/>
                    <a:pt x="122" y="214"/>
                  </a:cubicBezTo>
                  <a:cubicBezTo>
                    <a:pt x="61" y="214"/>
                    <a:pt x="0" y="153"/>
                    <a:pt x="0" y="92"/>
                  </a:cubicBezTo>
                  <a:cubicBezTo>
                    <a:pt x="0" y="31"/>
                    <a:pt x="61" y="1"/>
                    <a:pt x="122" y="1"/>
                  </a:cubicBezTo>
                  <a:cubicBezTo>
                    <a:pt x="183" y="1"/>
                    <a:pt x="244" y="31"/>
                    <a:pt x="24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9" name="Google Shape;38649;p17"/>
            <p:cNvSpPr/>
            <p:nvPr/>
          </p:nvSpPr>
          <p:spPr>
            <a:xfrm>
              <a:off x="5936550" y="1191050"/>
              <a:ext cx="6100" cy="6100"/>
            </a:xfrm>
            <a:custGeom>
              <a:avLst/>
              <a:gdLst/>
              <a:ahLst/>
              <a:cxnLst/>
              <a:rect l="l" t="t" r="r" b="b"/>
              <a:pathLst>
                <a:path w="244" h="244" extrusionOk="0">
                  <a:moveTo>
                    <a:pt x="244" y="122"/>
                  </a:moveTo>
                  <a:cubicBezTo>
                    <a:pt x="244" y="182"/>
                    <a:pt x="183" y="243"/>
                    <a:pt x="122" y="243"/>
                  </a:cubicBezTo>
                  <a:cubicBezTo>
                    <a:pt x="61" y="243"/>
                    <a:pt x="0" y="182"/>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0" name="Google Shape;38650;p17"/>
            <p:cNvSpPr/>
            <p:nvPr/>
          </p:nvSpPr>
          <p:spPr>
            <a:xfrm>
              <a:off x="5937300" y="1092250"/>
              <a:ext cx="4600" cy="5350"/>
            </a:xfrm>
            <a:custGeom>
              <a:avLst/>
              <a:gdLst/>
              <a:ahLst/>
              <a:cxnLst/>
              <a:rect l="l" t="t" r="r" b="b"/>
              <a:pathLst>
                <a:path w="184" h="214" extrusionOk="0">
                  <a:moveTo>
                    <a:pt x="183" y="122"/>
                  </a:moveTo>
                  <a:cubicBezTo>
                    <a:pt x="183" y="153"/>
                    <a:pt x="153" y="213"/>
                    <a:pt x="92" y="213"/>
                  </a:cubicBezTo>
                  <a:cubicBezTo>
                    <a:pt x="31" y="213"/>
                    <a:pt x="1" y="153"/>
                    <a:pt x="1" y="122"/>
                  </a:cubicBezTo>
                  <a:cubicBezTo>
                    <a:pt x="1" y="61"/>
                    <a:pt x="31" y="1"/>
                    <a:pt x="92" y="1"/>
                  </a:cubicBezTo>
                  <a:cubicBezTo>
                    <a:pt x="153" y="1"/>
                    <a:pt x="183" y="61"/>
                    <a:pt x="18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1" name="Google Shape;38651;p17"/>
            <p:cNvSpPr/>
            <p:nvPr/>
          </p:nvSpPr>
          <p:spPr>
            <a:xfrm>
              <a:off x="5937300" y="993475"/>
              <a:ext cx="4600" cy="4575"/>
            </a:xfrm>
            <a:custGeom>
              <a:avLst/>
              <a:gdLst/>
              <a:ahLst/>
              <a:cxnLst/>
              <a:rect l="l" t="t" r="r" b="b"/>
              <a:pathLst>
                <a:path w="184" h="183" extrusionOk="0">
                  <a:moveTo>
                    <a:pt x="183" y="91"/>
                  </a:moveTo>
                  <a:cubicBezTo>
                    <a:pt x="183" y="152"/>
                    <a:pt x="153" y="183"/>
                    <a:pt x="92" y="183"/>
                  </a:cubicBezTo>
                  <a:cubicBezTo>
                    <a:pt x="31" y="183"/>
                    <a:pt x="1" y="152"/>
                    <a:pt x="1" y="91"/>
                  </a:cubicBezTo>
                  <a:cubicBezTo>
                    <a:pt x="1" y="61"/>
                    <a:pt x="31" y="0"/>
                    <a:pt x="92" y="0"/>
                  </a:cubicBezTo>
                  <a:cubicBezTo>
                    <a:pt x="153" y="0"/>
                    <a:pt x="183" y="6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2" name="Google Shape;38652;p17"/>
            <p:cNvSpPr/>
            <p:nvPr/>
          </p:nvSpPr>
          <p:spPr>
            <a:xfrm>
              <a:off x="5937300" y="894675"/>
              <a:ext cx="4600" cy="4600"/>
            </a:xfrm>
            <a:custGeom>
              <a:avLst/>
              <a:gdLst/>
              <a:ahLst/>
              <a:cxnLst/>
              <a:rect l="l" t="t" r="r" b="b"/>
              <a:pathLst>
                <a:path w="184" h="184" extrusionOk="0">
                  <a:moveTo>
                    <a:pt x="183" y="92"/>
                  </a:moveTo>
                  <a:cubicBezTo>
                    <a:pt x="183" y="122"/>
                    <a:pt x="153" y="183"/>
                    <a:pt x="92" y="183"/>
                  </a:cubicBezTo>
                  <a:cubicBezTo>
                    <a:pt x="31" y="183"/>
                    <a:pt x="1" y="122"/>
                    <a:pt x="1" y="92"/>
                  </a:cubicBezTo>
                  <a:cubicBezTo>
                    <a:pt x="1" y="31"/>
                    <a:pt x="31"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3" name="Google Shape;38653;p17"/>
            <p:cNvSpPr/>
            <p:nvPr/>
          </p:nvSpPr>
          <p:spPr>
            <a:xfrm>
              <a:off x="5937300" y="795900"/>
              <a:ext cx="4600" cy="3825"/>
            </a:xfrm>
            <a:custGeom>
              <a:avLst/>
              <a:gdLst/>
              <a:ahLst/>
              <a:cxnLst/>
              <a:rect l="l" t="t" r="r" b="b"/>
              <a:pathLst>
                <a:path w="184" h="153" extrusionOk="0">
                  <a:moveTo>
                    <a:pt x="183" y="61"/>
                  </a:moveTo>
                  <a:cubicBezTo>
                    <a:pt x="183" y="122"/>
                    <a:pt x="122" y="152"/>
                    <a:pt x="92" y="152"/>
                  </a:cubicBezTo>
                  <a:cubicBezTo>
                    <a:pt x="62" y="152"/>
                    <a:pt x="1" y="122"/>
                    <a:pt x="1" y="61"/>
                  </a:cubicBezTo>
                  <a:cubicBezTo>
                    <a:pt x="1" y="31"/>
                    <a:pt x="62" y="0"/>
                    <a:pt x="92" y="0"/>
                  </a:cubicBezTo>
                  <a:cubicBezTo>
                    <a:pt x="122" y="0"/>
                    <a:pt x="183" y="31"/>
                    <a:pt x="18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4" name="Google Shape;38654;p17"/>
            <p:cNvSpPr/>
            <p:nvPr/>
          </p:nvSpPr>
          <p:spPr>
            <a:xfrm>
              <a:off x="5938075" y="697100"/>
              <a:ext cx="3050" cy="3075"/>
            </a:xfrm>
            <a:custGeom>
              <a:avLst/>
              <a:gdLst/>
              <a:ahLst/>
              <a:cxnLst/>
              <a:rect l="l" t="t" r="r" b="b"/>
              <a:pathLst>
                <a:path w="122" h="123" extrusionOk="0">
                  <a:moveTo>
                    <a:pt x="122" y="62"/>
                  </a:moveTo>
                  <a:cubicBezTo>
                    <a:pt x="122" y="92"/>
                    <a:pt x="91" y="122"/>
                    <a:pt x="61" y="122"/>
                  </a:cubicBezTo>
                  <a:cubicBezTo>
                    <a:pt x="31" y="122"/>
                    <a:pt x="0" y="92"/>
                    <a:pt x="0" y="62"/>
                  </a:cubicBezTo>
                  <a:cubicBezTo>
                    <a:pt x="0" y="31"/>
                    <a:pt x="31" y="1"/>
                    <a:pt x="61" y="1"/>
                  </a:cubicBezTo>
                  <a:cubicBezTo>
                    <a:pt x="91"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5" name="Google Shape;38655;p17"/>
            <p:cNvSpPr/>
            <p:nvPr/>
          </p:nvSpPr>
          <p:spPr>
            <a:xfrm>
              <a:off x="5938075" y="597575"/>
              <a:ext cx="3050" cy="3825"/>
            </a:xfrm>
            <a:custGeom>
              <a:avLst/>
              <a:gdLst/>
              <a:ahLst/>
              <a:cxnLst/>
              <a:rect l="l" t="t" r="r" b="b"/>
              <a:pathLst>
                <a:path w="122" h="153" extrusionOk="0">
                  <a:moveTo>
                    <a:pt x="122" y="91"/>
                  </a:moveTo>
                  <a:cubicBezTo>
                    <a:pt x="122" y="122"/>
                    <a:pt x="91" y="152"/>
                    <a:pt x="61" y="152"/>
                  </a:cubicBezTo>
                  <a:cubicBezTo>
                    <a:pt x="31" y="152"/>
                    <a:pt x="0" y="122"/>
                    <a:pt x="0" y="91"/>
                  </a:cubicBezTo>
                  <a:cubicBezTo>
                    <a:pt x="0" y="30"/>
                    <a:pt x="31" y="0"/>
                    <a:pt x="61" y="0"/>
                  </a:cubicBezTo>
                  <a:cubicBezTo>
                    <a:pt x="91" y="0"/>
                    <a:pt x="122" y="30"/>
                    <a:pt x="12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6" name="Google Shape;38656;p17"/>
            <p:cNvSpPr/>
            <p:nvPr/>
          </p:nvSpPr>
          <p:spPr>
            <a:xfrm>
              <a:off x="5938075" y="498775"/>
              <a:ext cx="3050" cy="3075"/>
            </a:xfrm>
            <a:custGeom>
              <a:avLst/>
              <a:gdLst/>
              <a:ahLst/>
              <a:cxnLst/>
              <a:rect l="l" t="t" r="r" b="b"/>
              <a:pathLst>
                <a:path w="122" h="123" extrusionOk="0">
                  <a:moveTo>
                    <a:pt x="122" y="61"/>
                  </a:moveTo>
                  <a:cubicBezTo>
                    <a:pt x="122" y="92"/>
                    <a:pt x="91" y="122"/>
                    <a:pt x="61" y="122"/>
                  </a:cubicBezTo>
                  <a:cubicBezTo>
                    <a:pt x="31" y="122"/>
                    <a:pt x="0" y="92"/>
                    <a:pt x="0" y="61"/>
                  </a:cubicBezTo>
                  <a:cubicBezTo>
                    <a:pt x="0" y="31"/>
                    <a:pt x="31" y="1"/>
                    <a:pt x="61" y="1"/>
                  </a:cubicBezTo>
                  <a:cubicBezTo>
                    <a:pt x="91"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7" name="Google Shape;38657;p17"/>
            <p:cNvSpPr/>
            <p:nvPr/>
          </p:nvSpPr>
          <p:spPr>
            <a:xfrm>
              <a:off x="5938075" y="400000"/>
              <a:ext cx="3050" cy="3050"/>
            </a:xfrm>
            <a:custGeom>
              <a:avLst/>
              <a:gdLst/>
              <a:ahLst/>
              <a:cxnLst/>
              <a:rect l="l" t="t" r="r" b="b"/>
              <a:pathLst>
                <a:path w="122" h="122" extrusionOk="0">
                  <a:moveTo>
                    <a:pt x="122" y="61"/>
                  </a:moveTo>
                  <a:cubicBezTo>
                    <a:pt x="122" y="91"/>
                    <a:pt x="91" y="122"/>
                    <a:pt x="61" y="122"/>
                  </a:cubicBezTo>
                  <a:cubicBezTo>
                    <a:pt x="31" y="122"/>
                    <a:pt x="0" y="91"/>
                    <a:pt x="0" y="61"/>
                  </a:cubicBezTo>
                  <a:cubicBezTo>
                    <a:pt x="0" y="31"/>
                    <a:pt x="31" y="0"/>
                    <a:pt x="61" y="0"/>
                  </a:cubicBezTo>
                  <a:cubicBezTo>
                    <a:pt x="91"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8" name="Google Shape;38658;p17"/>
            <p:cNvSpPr/>
            <p:nvPr/>
          </p:nvSpPr>
          <p:spPr>
            <a:xfrm>
              <a:off x="5938075" y="301200"/>
              <a:ext cx="3050" cy="2300"/>
            </a:xfrm>
            <a:custGeom>
              <a:avLst/>
              <a:gdLst/>
              <a:ahLst/>
              <a:cxnLst/>
              <a:rect l="l" t="t" r="r" b="b"/>
              <a:pathLst>
                <a:path w="122" h="92" extrusionOk="0">
                  <a:moveTo>
                    <a:pt x="122" y="31"/>
                  </a:moveTo>
                  <a:cubicBezTo>
                    <a:pt x="122" y="62"/>
                    <a:pt x="91" y="92"/>
                    <a:pt x="61" y="92"/>
                  </a:cubicBezTo>
                  <a:cubicBezTo>
                    <a:pt x="31" y="92"/>
                    <a:pt x="0" y="62"/>
                    <a:pt x="0" y="31"/>
                  </a:cubicBezTo>
                  <a:cubicBezTo>
                    <a:pt x="0" y="31"/>
                    <a:pt x="31" y="1"/>
                    <a:pt x="61" y="1"/>
                  </a:cubicBezTo>
                  <a:cubicBezTo>
                    <a:pt x="91" y="1"/>
                    <a:pt x="122" y="31"/>
                    <a:pt x="1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9" name="Google Shape;38659;p17"/>
            <p:cNvSpPr/>
            <p:nvPr/>
          </p:nvSpPr>
          <p:spPr>
            <a:xfrm>
              <a:off x="5938075" y="201650"/>
              <a:ext cx="3050" cy="2325"/>
            </a:xfrm>
            <a:custGeom>
              <a:avLst/>
              <a:gdLst/>
              <a:ahLst/>
              <a:cxnLst/>
              <a:rect l="l" t="t" r="r" b="b"/>
              <a:pathLst>
                <a:path w="122" h="93" extrusionOk="0">
                  <a:moveTo>
                    <a:pt x="122" y="62"/>
                  </a:moveTo>
                  <a:cubicBezTo>
                    <a:pt x="122" y="92"/>
                    <a:pt x="91" y="92"/>
                    <a:pt x="61" y="92"/>
                  </a:cubicBezTo>
                  <a:cubicBezTo>
                    <a:pt x="31" y="92"/>
                    <a:pt x="0" y="92"/>
                    <a:pt x="0" y="62"/>
                  </a:cubicBezTo>
                  <a:cubicBezTo>
                    <a:pt x="0" y="31"/>
                    <a:pt x="31" y="1"/>
                    <a:pt x="61" y="1"/>
                  </a:cubicBezTo>
                  <a:cubicBezTo>
                    <a:pt x="91"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0" name="Google Shape;38660;p17"/>
            <p:cNvSpPr/>
            <p:nvPr/>
          </p:nvSpPr>
          <p:spPr>
            <a:xfrm>
              <a:off x="5938825" y="102875"/>
              <a:ext cx="1550" cy="2300"/>
            </a:xfrm>
            <a:custGeom>
              <a:avLst/>
              <a:gdLst/>
              <a:ahLst/>
              <a:cxnLst/>
              <a:rect l="l" t="t" r="r" b="b"/>
              <a:pathLst>
                <a:path w="62" h="92" extrusionOk="0">
                  <a:moveTo>
                    <a:pt x="61" y="61"/>
                  </a:moveTo>
                  <a:cubicBezTo>
                    <a:pt x="61" y="61"/>
                    <a:pt x="61" y="92"/>
                    <a:pt x="31" y="92"/>
                  </a:cubicBezTo>
                  <a:cubicBezTo>
                    <a:pt x="1" y="92"/>
                    <a:pt x="1" y="61"/>
                    <a:pt x="1" y="61"/>
                  </a:cubicBezTo>
                  <a:cubicBezTo>
                    <a:pt x="1" y="31"/>
                    <a:pt x="1" y="1"/>
                    <a:pt x="31" y="1"/>
                  </a:cubicBezTo>
                  <a:cubicBezTo>
                    <a:pt x="61" y="1"/>
                    <a:pt x="61" y="31"/>
                    <a:pt x="61"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1" name="Google Shape;38661;p17"/>
            <p:cNvSpPr/>
            <p:nvPr/>
          </p:nvSpPr>
          <p:spPr>
            <a:xfrm>
              <a:off x="5938825" y="4100"/>
              <a:ext cx="1550" cy="1525"/>
            </a:xfrm>
            <a:custGeom>
              <a:avLst/>
              <a:gdLst/>
              <a:ahLst/>
              <a:cxnLst/>
              <a:rect l="l" t="t" r="r" b="b"/>
              <a:pathLst>
                <a:path w="62" h="61" extrusionOk="0">
                  <a:moveTo>
                    <a:pt x="61" y="31"/>
                  </a:moveTo>
                  <a:cubicBezTo>
                    <a:pt x="61" y="61"/>
                    <a:pt x="61" y="61"/>
                    <a:pt x="31" y="61"/>
                  </a:cubicBezTo>
                  <a:cubicBezTo>
                    <a:pt x="1" y="61"/>
                    <a:pt x="1" y="61"/>
                    <a:pt x="1" y="31"/>
                  </a:cubicBezTo>
                  <a:cubicBezTo>
                    <a:pt x="1" y="31"/>
                    <a:pt x="1" y="0"/>
                    <a:pt x="31" y="0"/>
                  </a:cubicBezTo>
                  <a:cubicBezTo>
                    <a:pt x="61" y="0"/>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2" name="Google Shape;38662;p17"/>
            <p:cNvSpPr/>
            <p:nvPr/>
          </p:nvSpPr>
          <p:spPr>
            <a:xfrm>
              <a:off x="6023175" y="5236700"/>
              <a:ext cx="43350" cy="40300"/>
            </a:xfrm>
            <a:custGeom>
              <a:avLst/>
              <a:gdLst/>
              <a:ahLst/>
              <a:cxnLst/>
              <a:rect l="l" t="t" r="r" b="b"/>
              <a:pathLst>
                <a:path w="1734" h="1612" extrusionOk="0">
                  <a:moveTo>
                    <a:pt x="1733" y="790"/>
                  </a:moveTo>
                  <a:cubicBezTo>
                    <a:pt x="1733" y="1246"/>
                    <a:pt x="1338" y="1611"/>
                    <a:pt x="852" y="1611"/>
                  </a:cubicBezTo>
                  <a:cubicBezTo>
                    <a:pt x="396" y="1611"/>
                    <a:pt x="0" y="1246"/>
                    <a:pt x="0" y="790"/>
                  </a:cubicBezTo>
                  <a:cubicBezTo>
                    <a:pt x="0" y="365"/>
                    <a:pt x="396" y="0"/>
                    <a:pt x="852" y="0"/>
                  </a:cubicBezTo>
                  <a:cubicBezTo>
                    <a:pt x="1338" y="0"/>
                    <a:pt x="1733" y="365"/>
                    <a:pt x="173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3" name="Google Shape;38663;p17"/>
            <p:cNvSpPr/>
            <p:nvPr/>
          </p:nvSpPr>
          <p:spPr>
            <a:xfrm>
              <a:off x="6023175" y="5137150"/>
              <a:ext cx="43350" cy="41050"/>
            </a:xfrm>
            <a:custGeom>
              <a:avLst/>
              <a:gdLst/>
              <a:ahLst/>
              <a:cxnLst/>
              <a:rect l="l" t="t" r="r" b="b"/>
              <a:pathLst>
                <a:path w="1734" h="1642" extrusionOk="0">
                  <a:moveTo>
                    <a:pt x="1733" y="821"/>
                  </a:moveTo>
                  <a:cubicBezTo>
                    <a:pt x="1733" y="1277"/>
                    <a:pt x="1338" y="1642"/>
                    <a:pt x="852" y="1642"/>
                  </a:cubicBezTo>
                  <a:cubicBezTo>
                    <a:pt x="396" y="1642"/>
                    <a:pt x="0" y="1277"/>
                    <a:pt x="0" y="821"/>
                  </a:cubicBezTo>
                  <a:cubicBezTo>
                    <a:pt x="0" y="365"/>
                    <a:pt x="396" y="0"/>
                    <a:pt x="852" y="0"/>
                  </a:cubicBezTo>
                  <a:cubicBezTo>
                    <a:pt x="133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4" name="Google Shape;38664;p17"/>
            <p:cNvSpPr/>
            <p:nvPr/>
          </p:nvSpPr>
          <p:spPr>
            <a:xfrm>
              <a:off x="6023925" y="5039125"/>
              <a:ext cx="41825" cy="38775"/>
            </a:xfrm>
            <a:custGeom>
              <a:avLst/>
              <a:gdLst/>
              <a:ahLst/>
              <a:cxnLst/>
              <a:rect l="l" t="t" r="r" b="b"/>
              <a:pathLst>
                <a:path w="1673" h="1551" extrusionOk="0">
                  <a:moveTo>
                    <a:pt x="1673" y="790"/>
                  </a:moveTo>
                  <a:cubicBezTo>
                    <a:pt x="1673" y="1216"/>
                    <a:pt x="1278" y="1550"/>
                    <a:pt x="822" y="1550"/>
                  </a:cubicBezTo>
                  <a:cubicBezTo>
                    <a:pt x="366" y="1550"/>
                    <a:pt x="1" y="1216"/>
                    <a:pt x="1" y="790"/>
                  </a:cubicBezTo>
                  <a:cubicBezTo>
                    <a:pt x="1" y="335"/>
                    <a:pt x="366" y="0"/>
                    <a:pt x="822" y="0"/>
                  </a:cubicBezTo>
                  <a:cubicBezTo>
                    <a:pt x="1278" y="0"/>
                    <a:pt x="1673" y="335"/>
                    <a:pt x="167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5" name="Google Shape;38665;p17"/>
            <p:cNvSpPr/>
            <p:nvPr/>
          </p:nvSpPr>
          <p:spPr>
            <a:xfrm>
              <a:off x="6024700" y="4940325"/>
              <a:ext cx="40300" cy="38025"/>
            </a:xfrm>
            <a:custGeom>
              <a:avLst/>
              <a:gdLst/>
              <a:ahLst/>
              <a:cxnLst/>
              <a:rect l="l" t="t" r="r" b="b"/>
              <a:pathLst>
                <a:path w="1612" h="1521" extrusionOk="0">
                  <a:moveTo>
                    <a:pt x="1611" y="761"/>
                  </a:moveTo>
                  <a:cubicBezTo>
                    <a:pt x="1611" y="1186"/>
                    <a:pt x="1247" y="1521"/>
                    <a:pt x="791" y="1521"/>
                  </a:cubicBezTo>
                  <a:cubicBezTo>
                    <a:pt x="365" y="1521"/>
                    <a:pt x="0" y="1186"/>
                    <a:pt x="0" y="761"/>
                  </a:cubicBezTo>
                  <a:cubicBezTo>
                    <a:pt x="0" y="335"/>
                    <a:pt x="365" y="1"/>
                    <a:pt x="791" y="1"/>
                  </a:cubicBezTo>
                  <a:cubicBezTo>
                    <a:pt x="1247" y="1"/>
                    <a:pt x="1611" y="335"/>
                    <a:pt x="161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6" name="Google Shape;38666;p17"/>
            <p:cNvSpPr/>
            <p:nvPr/>
          </p:nvSpPr>
          <p:spPr>
            <a:xfrm>
              <a:off x="6025450" y="4842300"/>
              <a:ext cx="38775" cy="36500"/>
            </a:xfrm>
            <a:custGeom>
              <a:avLst/>
              <a:gdLst/>
              <a:ahLst/>
              <a:cxnLst/>
              <a:rect l="l" t="t" r="r" b="b"/>
              <a:pathLst>
                <a:path w="1551" h="1460" extrusionOk="0">
                  <a:moveTo>
                    <a:pt x="1551" y="730"/>
                  </a:moveTo>
                  <a:cubicBezTo>
                    <a:pt x="1551" y="1125"/>
                    <a:pt x="1217" y="1460"/>
                    <a:pt x="761" y="1460"/>
                  </a:cubicBezTo>
                  <a:cubicBezTo>
                    <a:pt x="335" y="1460"/>
                    <a:pt x="1" y="1125"/>
                    <a:pt x="1" y="730"/>
                  </a:cubicBezTo>
                  <a:cubicBezTo>
                    <a:pt x="1" y="305"/>
                    <a:pt x="335" y="1"/>
                    <a:pt x="761" y="1"/>
                  </a:cubicBezTo>
                  <a:cubicBezTo>
                    <a:pt x="1217" y="1"/>
                    <a:pt x="1551" y="30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7" name="Google Shape;38667;p17"/>
            <p:cNvSpPr/>
            <p:nvPr/>
          </p:nvSpPr>
          <p:spPr>
            <a:xfrm>
              <a:off x="6026225" y="4743525"/>
              <a:ext cx="37250" cy="35725"/>
            </a:xfrm>
            <a:custGeom>
              <a:avLst/>
              <a:gdLst/>
              <a:ahLst/>
              <a:cxnLst/>
              <a:rect l="l" t="t" r="r" b="b"/>
              <a:pathLst>
                <a:path w="1490" h="1429" extrusionOk="0">
                  <a:moveTo>
                    <a:pt x="1489" y="699"/>
                  </a:moveTo>
                  <a:cubicBezTo>
                    <a:pt x="1489" y="1095"/>
                    <a:pt x="1155" y="1429"/>
                    <a:pt x="730" y="1429"/>
                  </a:cubicBezTo>
                  <a:cubicBezTo>
                    <a:pt x="334" y="1429"/>
                    <a:pt x="0" y="1095"/>
                    <a:pt x="0" y="699"/>
                  </a:cubicBezTo>
                  <a:cubicBezTo>
                    <a:pt x="0" y="335"/>
                    <a:pt x="334" y="0"/>
                    <a:pt x="730" y="0"/>
                  </a:cubicBezTo>
                  <a:cubicBezTo>
                    <a:pt x="1155" y="0"/>
                    <a:pt x="1489" y="335"/>
                    <a:pt x="1489"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8" name="Google Shape;38668;p17"/>
            <p:cNvSpPr/>
            <p:nvPr/>
          </p:nvSpPr>
          <p:spPr>
            <a:xfrm>
              <a:off x="6026975" y="4645500"/>
              <a:ext cx="35750" cy="33450"/>
            </a:xfrm>
            <a:custGeom>
              <a:avLst/>
              <a:gdLst/>
              <a:ahLst/>
              <a:cxnLst/>
              <a:rect l="l" t="t" r="r" b="b"/>
              <a:pathLst>
                <a:path w="1430" h="1338" extrusionOk="0">
                  <a:moveTo>
                    <a:pt x="1429" y="669"/>
                  </a:moveTo>
                  <a:cubicBezTo>
                    <a:pt x="1429" y="1034"/>
                    <a:pt x="1095" y="1338"/>
                    <a:pt x="700" y="1338"/>
                  </a:cubicBezTo>
                  <a:cubicBezTo>
                    <a:pt x="304" y="1338"/>
                    <a:pt x="0" y="1034"/>
                    <a:pt x="0" y="669"/>
                  </a:cubicBezTo>
                  <a:cubicBezTo>
                    <a:pt x="0" y="304"/>
                    <a:pt x="304" y="0"/>
                    <a:pt x="700" y="0"/>
                  </a:cubicBezTo>
                  <a:cubicBezTo>
                    <a:pt x="1095" y="0"/>
                    <a:pt x="1429" y="304"/>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9" name="Google Shape;38669;p17"/>
            <p:cNvSpPr/>
            <p:nvPr/>
          </p:nvSpPr>
          <p:spPr>
            <a:xfrm>
              <a:off x="6026975" y="4546700"/>
              <a:ext cx="34975" cy="32700"/>
            </a:xfrm>
            <a:custGeom>
              <a:avLst/>
              <a:gdLst/>
              <a:ahLst/>
              <a:cxnLst/>
              <a:rect l="l" t="t" r="r" b="b"/>
              <a:pathLst>
                <a:path w="1399" h="1308" extrusionOk="0">
                  <a:moveTo>
                    <a:pt x="1399" y="670"/>
                  </a:moveTo>
                  <a:cubicBezTo>
                    <a:pt x="1399" y="1034"/>
                    <a:pt x="1095" y="1308"/>
                    <a:pt x="700" y="1308"/>
                  </a:cubicBezTo>
                  <a:cubicBezTo>
                    <a:pt x="335" y="1308"/>
                    <a:pt x="0" y="1034"/>
                    <a:pt x="0" y="670"/>
                  </a:cubicBezTo>
                  <a:cubicBezTo>
                    <a:pt x="0" y="305"/>
                    <a:pt x="335" y="1"/>
                    <a:pt x="700" y="1"/>
                  </a:cubicBezTo>
                  <a:cubicBezTo>
                    <a:pt x="1095" y="1"/>
                    <a:pt x="1399" y="305"/>
                    <a:pt x="1399"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0" name="Google Shape;38670;p17"/>
            <p:cNvSpPr/>
            <p:nvPr/>
          </p:nvSpPr>
          <p:spPr>
            <a:xfrm>
              <a:off x="6027725" y="4447925"/>
              <a:ext cx="34225" cy="31950"/>
            </a:xfrm>
            <a:custGeom>
              <a:avLst/>
              <a:gdLst/>
              <a:ahLst/>
              <a:cxnLst/>
              <a:rect l="l" t="t" r="r" b="b"/>
              <a:pathLst>
                <a:path w="1369" h="1278" extrusionOk="0">
                  <a:moveTo>
                    <a:pt x="1369" y="639"/>
                  </a:moveTo>
                  <a:cubicBezTo>
                    <a:pt x="1369" y="1003"/>
                    <a:pt x="1065" y="1277"/>
                    <a:pt x="670" y="1277"/>
                  </a:cubicBezTo>
                  <a:cubicBezTo>
                    <a:pt x="305" y="1277"/>
                    <a:pt x="1" y="1003"/>
                    <a:pt x="1" y="639"/>
                  </a:cubicBezTo>
                  <a:cubicBezTo>
                    <a:pt x="1" y="304"/>
                    <a:pt x="305" y="0"/>
                    <a:pt x="670" y="0"/>
                  </a:cubicBezTo>
                  <a:cubicBezTo>
                    <a:pt x="1065" y="0"/>
                    <a:pt x="1369" y="304"/>
                    <a:pt x="136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1" name="Google Shape;38671;p17"/>
            <p:cNvSpPr/>
            <p:nvPr/>
          </p:nvSpPr>
          <p:spPr>
            <a:xfrm>
              <a:off x="6028500" y="4349900"/>
              <a:ext cx="32700" cy="30425"/>
            </a:xfrm>
            <a:custGeom>
              <a:avLst/>
              <a:gdLst/>
              <a:ahLst/>
              <a:cxnLst/>
              <a:rect l="l" t="t" r="r" b="b"/>
              <a:pathLst>
                <a:path w="1308" h="1217" extrusionOk="0">
                  <a:moveTo>
                    <a:pt x="1307" y="608"/>
                  </a:moveTo>
                  <a:cubicBezTo>
                    <a:pt x="1307" y="943"/>
                    <a:pt x="1003" y="1216"/>
                    <a:pt x="639" y="1216"/>
                  </a:cubicBezTo>
                  <a:cubicBezTo>
                    <a:pt x="274" y="1216"/>
                    <a:pt x="0" y="943"/>
                    <a:pt x="0" y="608"/>
                  </a:cubicBezTo>
                  <a:cubicBezTo>
                    <a:pt x="0" y="274"/>
                    <a:pt x="274" y="0"/>
                    <a:pt x="639" y="0"/>
                  </a:cubicBezTo>
                  <a:cubicBezTo>
                    <a:pt x="1003" y="0"/>
                    <a:pt x="1307" y="274"/>
                    <a:pt x="130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2" name="Google Shape;38672;p17"/>
            <p:cNvSpPr/>
            <p:nvPr/>
          </p:nvSpPr>
          <p:spPr>
            <a:xfrm>
              <a:off x="6029250" y="4251100"/>
              <a:ext cx="31175" cy="29675"/>
            </a:xfrm>
            <a:custGeom>
              <a:avLst/>
              <a:gdLst/>
              <a:ahLst/>
              <a:cxnLst/>
              <a:rect l="l" t="t" r="r" b="b"/>
              <a:pathLst>
                <a:path w="1247" h="1187" extrusionOk="0">
                  <a:moveTo>
                    <a:pt x="1247" y="579"/>
                  </a:moveTo>
                  <a:cubicBezTo>
                    <a:pt x="1247" y="913"/>
                    <a:pt x="973" y="1186"/>
                    <a:pt x="609" y="1186"/>
                  </a:cubicBezTo>
                  <a:cubicBezTo>
                    <a:pt x="274" y="1186"/>
                    <a:pt x="1" y="913"/>
                    <a:pt x="1" y="579"/>
                  </a:cubicBezTo>
                  <a:cubicBezTo>
                    <a:pt x="1" y="275"/>
                    <a:pt x="274" y="1"/>
                    <a:pt x="609" y="1"/>
                  </a:cubicBezTo>
                  <a:cubicBezTo>
                    <a:pt x="973" y="1"/>
                    <a:pt x="1247" y="275"/>
                    <a:pt x="1247" y="57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3" name="Google Shape;38673;p17"/>
            <p:cNvSpPr/>
            <p:nvPr/>
          </p:nvSpPr>
          <p:spPr>
            <a:xfrm>
              <a:off x="6029250" y="4152325"/>
              <a:ext cx="30425" cy="28900"/>
            </a:xfrm>
            <a:custGeom>
              <a:avLst/>
              <a:gdLst/>
              <a:ahLst/>
              <a:cxnLst/>
              <a:rect l="l" t="t" r="r" b="b"/>
              <a:pathLst>
                <a:path w="1217" h="1156" extrusionOk="0">
                  <a:moveTo>
                    <a:pt x="1216" y="578"/>
                  </a:moveTo>
                  <a:cubicBezTo>
                    <a:pt x="1216" y="882"/>
                    <a:pt x="943" y="1156"/>
                    <a:pt x="609" y="1156"/>
                  </a:cubicBezTo>
                  <a:cubicBezTo>
                    <a:pt x="274" y="1156"/>
                    <a:pt x="1" y="882"/>
                    <a:pt x="1" y="578"/>
                  </a:cubicBezTo>
                  <a:cubicBezTo>
                    <a:pt x="1" y="274"/>
                    <a:pt x="274" y="1"/>
                    <a:pt x="609" y="1"/>
                  </a:cubicBezTo>
                  <a:cubicBezTo>
                    <a:pt x="943" y="1"/>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4" name="Google Shape;38674;p17"/>
            <p:cNvSpPr/>
            <p:nvPr/>
          </p:nvSpPr>
          <p:spPr>
            <a:xfrm>
              <a:off x="6030025" y="4054300"/>
              <a:ext cx="28900" cy="27375"/>
            </a:xfrm>
            <a:custGeom>
              <a:avLst/>
              <a:gdLst/>
              <a:ahLst/>
              <a:cxnLst/>
              <a:rect l="l" t="t" r="r" b="b"/>
              <a:pathLst>
                <a:path w="1156" h="1095" extrusionOk="0">
                  <a:moveTo>
                    <a:pt x="1155" y="548"/>
                  </a:moveTo>
                  <a:cubicBezTo>
                    <a:pt x="1155" y="852"/>
                    <a:pt x="912" y="1095"/>
                    <a:pt x="578" y="1095"/>
                  </a:cubicBezTo>
                  <a:cubicBezTo>
                    <a:pt x="274" y="1095"/>
                    <a:pt x="0" y="852"/>
                    <a:pt x="0" y="548"/>
                  </a:cubicBezTo>
                  <a:cubicBezTo>
                    <a:pt x="0" y="244"/>
                    <a:pt x="274" y="1"/>
                    <a:pt x="578" y="1"/>
                  </a:cubicBezTo>
                  <a:cubicBezTo>
                    <a:pt x="912" y="1"/>
                    <a:pt x="1155" y="244"/>
                    <a:pt x="1155"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5" name="Google Shape;38675;p17"/>
            <p:cNvSpPr/>
            <p:nvPr/>
          </p:nvSpPr>
          <p:spPr>
            <a:xfrm>
              <a:off x="6030775" y="3955525"/>
              <a:ext cx="28150" cy="26600"/>
            </a:xfrm>
            <a:custGeom>
              <a:avLst/>
              <a:gdLst/>
              <a:ahLst/>
              <a:cxnLst/>
              <a:rect l="l" t="t" r="r" b="b"/>
              <a:pathLst>
                <a:path w="1126" h="1064" extrusionOk="0">
                  <a:moveTo>
                    <a:pt x="1125" y="517"/>
                  </a:moveTo>
                  <a:cubicBezTo>
                    <a:pt x="1125" y="821"/>
                    <a:pt x="852" y="1064"/>
                    <a:pt x="548" y="1064"/>
                  </a:cubicBezTo>
                  <a:cubicBezTo>
                    <a:pt x="244" y="1064"/>
                    <a:pt x="0" y="821"/>
                    <a:pt x="0" y="517"/>
                  </a:cubicBezTo>
                  <a:cubicBezTo>
                    <a:pt x="0" y="243"/>
                    <a:pt x="244" y="0"/>
                    <a:pt x="548" y="0"/>
                  </a:cubicBezTo>
                  <a:cubicBezTo>
                    <a:pt x="852" y="0"/>
                    <a:pt x="1125" y="243"/>
                    <a:pt x="112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6" name="Google Shape;38676;p17"/>
            <p:cNvSpPr/>
            <p:nvPr/>
          </p:nvSpPr>
          <p:spPr>
            <a:xfrm>
              <a:off x="6031525" y="3856725"/>
              <a:ext cx="26625" cy="25100"/>
            </a:xfrm>
            <a:custGeom>
              <a:avLst/>
              <a:gdLst/>
              <a:ahLst/>
              <a:cxnLst/>
              <a:rect l="l" t="t" r="r" b="b"/>
              <a:pathLst>
                <a:path w="1065" h="1004" extrusionOk="0">
                  <a:moveTo>
                    <a:pt x="1065" y="517"/>
                  </a:moveTo>
                  <a:cubicBezTo>
                    <a:pt x="1065" y="791"/>
                    <a:pt x="822" y="1004"/>
                    <a:pt x="518" y="1004"/>
                  </a:cubicBezTo>
                  <a:cubicBezTo>
                    <a:pt x="244" y="1004"/>
                    <a:pt x="1" y="791"/>
                    <a:pt x="1" y="517"/>
                  </a:cubicBezTo>
                  <a:cubicBezTo>
                    <a:pt x="1" y="244"/>
                    <a:pt x="244" y="1"/>
                    <a:pt x="518" y="1"/>
                  </a:cubicBezTo>
                  <a:cubicBezTo>
                    <a:pt x="822" y="1"/>
                    <a:pt x="1065" y="244"/>
                    <a:pt x="106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7" name="Google Shape;38677;p17"/>
            <p:cNvSpPr/>
            <p:nvPr/>
          </p:nvSpPr>
          <p:spPr>
            <a:xfrm>
              <a:off x="6031525" y="3758700"/>
              <a:ext cx="25875" cy="23575"/>
            </a:xfrm>
            <a:custGeom>
              <a:avLst/>
              <a:gdLst/>
              <a:ahLst/>
              <a:cxnLst/>
              <a:rect l="l" t="t" r="r" b="b"/>
              <a:pathLst>
                <a:path w="1035" h="943" extrusionOk="0">
                  <a:moveTo>
                    <a:pt x="1034" y="457"/>
                  </a:moveTo>
                  <a:cubicBezTo>
                    <a:pt x="1034" y="730"/>
                    <a:pt x="822" y="943"/>
                    <a:pt x="518" y="943"/>
                  </a:cubicBezTo>
                  <a:cubicBezTo>
                    <a:pt x="244" y="943"/>
                    <a:pt x="1" y="730"/>
                    <a:pt x="1" y="457"/>
                  </a:cubicBezTo>
                  <a:cubicBezTo>
                    <a:pt x="1" y="213"/>
                    <a:pt x="244" y="1"/>
                    <a:pt x="518" y="1"/>
                  </a:cubicBezTo>
                  <a:cubicBezTo>
                    <a:pt x="822" y="1"/>
                    <a:pt x="1034" y="213"/>
                    <a:pt x="1034"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8" name="Google Shape;38678;p17"/>
            <p:cNvSpPr/>
            <p:nvPr/>
          </p:nvSpPr>
          <p:spPr>
            <a:xfrm>
              <a:off x="6032300" y="3659925"/>
              <a:ext cx="24325" cy="22825"/>
            </a:xfrm>
            <a:custGeom>
              <a:avLst/>
              <a:gdLst/>
              <a:ahLst/>
              <a:cxnLst/>
              <a:rect l="l" t="t" r="r" b="b"/>
              <a:pathLst>
                <a:path w="973" h="913" extrusionOk="0">
                  <a:moveTo>
                    <a:pt x="973" y="456"/>
                  </a:moveTo>
                  <a:cubicBezTo>
                    <a:pt x="973" y="699"/>
                    <a:pt x="760" y="912"/>
                    <a:pt x="487" y="912"/>
                  </a:cubicBezTo>
                  <a:cubicBezTo>
                    <a:pt x="213" y="912"/>
                    <a:pt x="0" y="699"/>
                    <a:pt x="0" y="456"/>
                  </a:cubicBezTo>
                  <a:cubicBezTo>
                    <a:pt x="0" y="213"/>
                    <a:pt x="213" y="0"/>
                    <a:pt x="487"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9" name="Google Shape;38679;p17"/>
            <p:cNvSpPr/>
            <p:nvPr/>
          </p:nvSpPr>
          <p:spPr>
            <a:xfrm>
              <a:off x="6033050" y="3561125"/>
              <a:ext cx="23575" cy="22075"/>
            </a:xfrm>
            <a:custGeom>
              <a:avLst/>
              <a:gdLst/>
              <a:ahLst/>
              <a:cxnLst/>
              <a:rect l="l" t="t" r="r" b="b"/>
              <a:pathLst>
                <a:path w="943" h="883" extrusionOk="0">
                  <a:moveTo>
                    <a:pt x="943" y="457"/>
                  </a:moveTo>
                  <a:cubicBezTo>
                    <a:pt x="943" y="700"/>
                    <a:pt x="730" y="882"/>
                    <a:pt x="457" y="882"/>
                  </a:cubicBezTo>
                  <a:cubicBezTo>
                    <a:pt x="213" y="882"/>
                    <a:pt x="1" y="700"/>
                    <a:pt x="1" y="457"/>
                  </a:cubicBezTo>
                  <a:cubicBezTo>
                    <a:pt x="1" y="183"/>
                    <a:pt x="213" y="1"/>
                    <a:pt x="457" y="1"/>
                  </a:cubicBezTo>
                  <a:cubicBezTo>
                    <a:pt x="730" y="1"/>
                    <a:pt x="943" y="183"/>
                    <a:pt x="94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0" name="Google Shape;38680;p17"/>
            <p:cNvSpPr/>
            <p:nvPr/>
          </p:nvSpPr>
          <p:spPr>
            <a:xfrm>
              <a:off x="6033050" y="3462350"/>
              <a:ext cx="23575" cy="22050"/>
            </a:xfrm>
            <a:custGeom>
              <a:avLst/>
              <a:gdLst/>
              <a:ahLst/>
              <a:cxnLst/>
              <a:rect l="l" t="t" r="r" b="b"/>
              <a:pathLst>
                <a:path w="943" h="882" extrusionOk="0">
                  <a:moveTo>
                    <a:pt x="943" y="426"/>
                  </a:moveTo>
                  <a:cubicBezTo>
                    <a:pt x="943" y="669"/>
                    <a:pt x="730" y="882"/>
                    <a:pt x="457" y="882"/>
                  </a:cubicBezTo>
                  <a:cubicBezTo>
                    <a:pt x="213" y="882"/>
                    <a:pt x="1" y="669"/>
                    <a:pt x="1" y="426"/>
                  </a:cubicBezTo>
                  <a:cubicBezTo>
                    <a:pt x="1" y="183"/>
                    <a:pt x="213" y="0"/>
                    <a:pt x="457" y="0"/>
                  </a:cubicBezTo>
                  <a:cubicBezTo>
                    <a:pt x="730" y="0"/>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1" name="Google Shape;38681;p17"/>
            <p:cNvSpPr/>
            <p:nvPr/>
          </p:nvSpPr>
          <p:spPr>
            <a:xfrm>
              <a:off x="6033825" y="3363550"/>
              <a:ext cx="22050" cy="21325"/>
            </a:xfrm>
            <a:custGeom>
              <a:avLst/>
              <a:gdLst/>
              <a:ahLst/>
              <a:cxnLst/>
              <a:rect l="l" t="t" r="r" b="b"/>
              <a:pathLst>
                <a:path w="882" h="853" extrusionOk="0">
                  <a:moveTo>
                    <a:pt x="882" y="426"/>
                  </a:moveTo>
                  <a:cubicBezTo>
                    <a:pt x="882" y="639"/>
                    <a:pt x="669" y="852"/>
                    <a:pt x="426" y="852"/>
                  </a:cubicBezTo>
                  <a:cubicBezTo>
                    <a:pt x="182" y="852"/>
                    <a:pt x="0" y="639"/>
                    <a:pt x="0" y="426"/>
                  </a:cubicBezTo>
                  <a:cubicBezTo>
                    <a:pt x="0" y="183"/>
                    <a:pt x="182" y="1"/>
                    <a:pt x="426" y="1"/>
                  </a:cubicBezTo>
                  <a:cubicBezTo>
                    <a:pt x="669" y="1"/>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2" name="Google Shape;38682;p17"/>
            <p:cNvSpPr/>
            <p:nvPr/>
          </p:nvSpPr>
          <p:spPr>
            <a:xfrm>
              <a:off x="6034575" y="3264775"/>
              <a:ext cx="20550" cy="19775"/>
            </a:xfrm>
            <a:custGeom>
              <a:avLst/>
              <a:gdLst/>
              <a:ahLst/>
              <a:cxnLst/>
              <a:rect l="l" t="t" r="r" b="b"/>
              <a:pathLst>
                <a:path w="822" h="791" extrusionOk="0">
                  <a:moveTo>
                    <a:pt x="821" y="396"/>
                  </a:moveTo>
                  <a:cubicBezTo>
                    <a:pt x="821" y="639"/>
                    <a:pt x="639" y="791"/>
                    <a:pt x="396" y="791"/>
                  </a:cubicBezTo>
                  <a:cubicBezTo>
                    <a:pt x="183" y="791"/>
                    <a:pt x="0" y="639"/>
                    <a:pt x="0" y="396"/>
                  </a:cubicBezTo>
                  <a:cubicBezTo>
                    <a:pt x="0" y="183"/>
                    <a:pt x="183" y="1"/>
                    <a:pt x="396" y="1"/>
                  </a:cubicBezTo>
                  <a:cubicBezTo>
                    <a:pt x="639" y="1"/>
                    <a:pt x="821" y="183"/>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3" name="Google Shape;38683;p17"/>
            <p:cNvSpPr/>
            <p:nvPr/>
          </p:nvSpPr>
          <p:spPr>
            <a:xfrm>
              <a:off x="6034575" y="3166750"/>
              <a:ext cx="19775" cy="18250"/>
            </a:xfrm>
            <a:custGeom>
              <a:avLst/>
              <a:gdLst/>
              <a:ahLst/>
              <a:cxnLst/>
              <a:rect l="l" t="t" r="r" b="b"/>
              <a:pathLst>
                <a:path w="791" h="730" extrusionOk="0">
                  <a:moveTo>
                    <a:pt x="791" y="365"/>
                  </a:moveTo>
                  <a:cubicBezTo>
                    <a:pt x="791" y="578"/>
                    <a:pt x="639" y="730"/>
                    <a:pt x="396" y="730"/>
                  </a:cubicBezTo>
                  <a:cubicBezTo>
                    <a:pt x="183" y="730"/>
                    <a:pt x="0" y="578"/>
                    <a:pt x="0" y="365"/>
                  </a:cubicBezTo>
                  <a:cubicBezTo>
                    <a:pt x="0" y="152"/>
                    <a:pt x="183" y="1"/>
                    <a:pt x="396" y="1"/>
                  </a:cubicBezTo>
                  <a:cubicBezTo>
                    <a:pt x="639" y="1"/>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4" name="Google Shape;38684;p17"/>
            <p:cNvSpPr/>
            <p:nvPr/>
          </p:nvSpPr>
          <p:spPr>
            <a:xfrm>
              <a:off x="6035325" y="3067975"/>
              <a:ext cx="19025" cy="18250"/>
            </a:xfrm>
            <a:custGeom>
              <a:avLst/>
              <a:gdLst/>
              <a:ahLst/>
              <a:cxnLst/>
              <a:rect l="l" t="t" r="r" b="b"/>
              <a:pathLst>
                <a:path w="761" h="730" extrusionOk="0">
                  <a:moveTo>
                    <a:pt x="761" y="365"/>
                  </a:moveTo>
                  <a:cubicBezTo>
                    <a:pt x="761" y="547"/>
                    <a:pt x="578" y="730"/>
                    <a:pt x="366" y="730"/>
                  </a:cubicBezTo>
                  <a:cubicBezTo>
                    <a:pt x="153" y="730"/>
                    <a:pt x="1" y="547"/>
                    <a:pt x="1" y="365"/>
                  </a:cubicBezTo>
                  <a:cubicBezTo>
                    <a:pt x="1" y="152"/>
                    <a:pt x="153" y="0"/>
                    <a:pt x="366" y="0"/>
                  </a:cubicBezTo>
                  <a:cubicBezTo>
                    <a:pt x="578" y="0"/>
                    <a:pt x="761" y="152"/>
                    <a:pt x="7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5" name="Google Shape;38685;p17"/>
            <p:cNvSpPr/>
            <p:nvPr/>
          </p:nvSpPr>
          <p:spPr>
            <a:xfrm>
              <a:off x="6035325" y="2969175"/>
              <a:ext cx="18275" cy="16750"/>
            </a:xfrm>
            <a:custGeom>
              <a:avLst/>
              <a:gdLst/>
              <a:ahLst/>
              <a:cxnLst/>
              <a:rect l="l" t="t" r="r" b="b"/>
              <a:pathLst>
                <a:path w="731" h="670" extrusionOk="0">
                  <a:moveTo>
                    <a:pt x="730" y="335"/>
                  </a:moveTo>
                  <a:cubicBezTo>
                    <a:pt x="730" y="517"/>
                    <a:pt x="578" y="669"/>
                    <a:pt x="366" y="669"/>
                  </a:cubicBezTo>
                  <a:cubicBezTo>
                    <a:pt x="183" y="669"/>
                    <a:pt x="1" y="517"/>
                    <a:pt x="1" y="335"/>
                  </a:cubicBezTo>
                  <a:cubicBezTo>
                    <a:pt x="1" y="153"/>
                    <a:pt x="183" y="1"/>
                    <a:pt x="366"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6" name="Google Shape;38686;p17"/>
            <p:cNvSpPr/>
            <p:nvPr/>
          </p:nvSpPr>
          <p:spPr>
            <a:xfrm>
              <a:off x="6036100" y="2870400"/>
              <a:ext cx="17500" cy="16725"/>
            </a:xfrm>
            <a:custGeom>
              <a:avLst/>
              <a:gdLst/>
              <a:ahLst/>
              <a:cxnLst/>
              <a:rect l="l" t="t" r="r" b="b"/>
              <a:pathLst>
                <a:path w="700" h="669" extrusionOk="0">
                  <a:moveTo>
                    <a:pt x="699" y="335"/>
                  </a:moveTo>
                  <a:cubicBezTo>
                    <a:pt x="699" y="517"/>
                    <a:pt x="547" y="669"/>
                    <a:pt x="335" y="669"/>
                  </a:cubicBezTo>
                  <a:cubicBezTo>
                    <a:pt x="152" y="669"/>
                    <a:pt x="0" y="517"/>
                    <a:pt x="0" y="335"/>
                  </a:cubicBezTo>
                  <a:cubicBezTo>
                    <a:pt x="0" y="152"/>
                    <a:pt x="152" y="0"/>
                    <a:pt x="335" y="0"/>
                  </a:cubicBezTo>
                  <a:cubicBezTo>
                    <a:pt x="54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7" name="Google Shape;38687;p17"/>
            <p:cNvSpPr/>
            <p:nvPr/>
          </p:nvSpPr>
          <p:spPr>
            <a:xfrm>
              <a:off x="6036100" y="2771600"/>
              <a:ext cx="16725" cy="16000"/>
            </a:xfrm>
            <a:custGeom>
              <a:avLst/>
              <a:gdLst/>
              <a:ahLst/>
              <a:cxnLst/>
              <a:rect l="l" t="t" r="r" b="b"/>
              <a:pathLst>
                <a:path w="669" h="640" extrusionOk="0">
                  <a:moveTo>
                    <a:pt x="669" y="305"/>
                  </a:moveTo>
                  <a:cubicBezTo>
                    <a:pt x="669" y="487"/>
                    <a:pt x="517" y="639"/>
                    <a:pt x="335" y="639"/>
                  </a:cubicBezTo>
                  <a:cubicBezTo>
                    <a:pt x="152" y="639"/>
                    <a:pt x="0" y="487"/>
                    <a:pt x="0" y="305"/>
                  </a:cubicBezTo>
                  <a:cubicBezTo>
                    <a:pt x="0" y="153"/>
                    <a:pt x="152" y="1"/>
                    <a:pt x="335" y="1"/>
                  </a:cubicBezTo>
                  <a:cubicBezTo>
                    <a:pt x="517" y="1"/>
                    <a:pt x="669" y="153"/>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8" name="Google Shape;38688;p17"/>
            <p:cNvSpPr/>
            <p:nvPr/>
          </p:nvSpPr>
          <p:spPr>
            <a:xfrm>
              <a:off x="6036850" y="2672825"/>
              <a:ext cx="15975" cy="15225"/>
            </a:xfrm>
            <a:custGeom>
              <a:avLst/>
              <a:gdLst/>
              <a:ahLst/>
              <a:cxnLst/>
              <a:rect l="l" t="t" r="r" b="b"/>
              <a:pathLst>
                <a:path w="639" h="609" extrusionOk="0">
                  <a:moveTo>
                    <a:pt x="639" y="304"/>
                  </a:moveTo>
                  <a:cubicBezTo>
                    <a:pt x="639" y="456"/>
                    <a:pt x="487" y="608"/>
                    <a:pt x="305" y="608"/>
                  </a:cubicBezTo>
                  <a:cubicBezTo>
                    <a:pt x="153" y="608"/>
                    <a:pt x="1" y="456"/>
                    <a:pt x="1" y="304"/>
                  </a:cubicBezTo>
                  <a:cubicBezTo>
                    <a:pt x="1" y="152"/>
                    <a:pt x="153" y="0"/>
                    <a:pt x="305" y="0"/>
                  </a:cubicBezTo>
                  <a:cubicBezTo>
                    <a:pt x="48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9" name="Google Shape;38689;p17"/>
            <p:cNvSpPr/>
            <p:nvPr/>
          </p:nvSpPr>
          <p:spPr>
            <a:xfrm>
              <a:off x="6036850" y="2574025"/>
              <a:ext cx="15225" cy="14475"/>
            </a:xfrm>
            <a:custGeom>
              <a:avLst/>
              <a:gdLst/>
              <a:ahLst/>
              <a:cxnLst/>
              <a:rect l="l" t="t" r="r" b="b"/>
              <a:pathLst>
                <a:path w="609" h="579" extrusionOk="0">
                  <a:moveTo>
                    <a:pt x="609" y="305"/>
                  </a:moveTo>
                  <a:cubicBezTo>
                    <a:pt x="609" y="457"/>
                    <a:pt x="487" y="578"/>
                    <a:pt x="305" y="578"/>
                  </a:cubicBezTo>
                  <a:cubicBezTo>
                    <a:pt x="153" y="578"/>
                    <a:pt x="1" y="457"/>
                    <a:pt x="1" y="305"/>
                  </a:cubicBezTo>
                  <a:cubicBezTo>
                    <a:pt x="1" y="123"/>
                    <a:pt x="153" y="1"/>
                    <a:pt x="305" y="1"/>
                  </a:cubicBezTo>
                  <a:cubicBezTo>
                    <a:pt x="487" y="1"/>
                    <a:pt x="609" y="123"/>
                    <a:pt x="60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0" name="Google Shape;38690;p17"/>
            <p:cNvSpPr/>
            <p:nvPr/>
          </p:nvSpPr>
          <p:spPr>
            <a:xfrm>
              <a:off x="6037625" y="2475250"/>
              <a:ext cx="14450" cy="13700"/>
            </a:xfrm>
            <a:custGeom>
              <a:avLst/>
              <a:gdLst/>
              <a:ahLst/>
              <a:cxnLst/>
              <a:rect l="l" t="t" r="r" b="b"/>
              <a:pathLst>
                <a:path w="578" h="548" extrusionOk="0">
                  <a:moveTo>
                    <a:pt x="578" y="274"/>
                  </a:moveTo>
                  <a:cubicBezTo>
                    <a:pt x="578" y="426"/>
                    <a:pt x="456" y="548"/>
                    <a:pt x="274" y="548"/>
                  </a:cubicBezTo>
                  <a:cubicBezTo>
                    <a:pt x="122" y="548"/>
                    <a:pt x="0" y="426"/>
                    <a:pt x="0" y="274"/>
                  </a:cubicBezTo>
                  <a:cubicBezTo>
                    <a:pt x="0" y="122"/>
                    <a:pt x="122" y="1"/>
                    <a:pt x="27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1" name="Google Shape;38691;p17"/>
            <p:cNvSpPr/>
            <p:nvPr/>
          </p:nvSpPr>
          <p:spPr>
            <a:xfrm>
              <a:off x="6037625" y="2376475"/>
              <a:ext cx="14450" cy="12925"/>
            </a:xfrm>
            <a:custGeom>
              <a:avLst/>
              <a:gdLst/>
              <a:ahLst/>
              <a:cxnLst/>
              <a:rect l="l" t="t" r="r" b="b"/>
              <a:pathLst>
                <a:path w="578" h="517" extrusionOk="0">
                  <a:moveTo>
                    <a:pt x="578" y="274"/>
                  </a:moveTo>
                  <a:cubicBezTo>
                    <a:pt x="578" y="426"/>
                    <a:pt x="426" y="517"/>
                    <a:pt x="274" y="517"/>
                  </a:cubicBezTo>
                  <a:cubicBezTo>
                    <a:pt x="122" y="517"/>
                    <a:pt x="0" y="426"/>
                    <a:pt x="0" y="274"/>
                  </a:cubicBezTo>
                  <a:cubicBezTo>
                    <a:pt x="0" y="122"/>
                    <a:pt x="122" y="0"/>
                    <a:pt x="274" y="0"/>
                  </a:cubicBezTo>
                  <a:cubicBezTo>
                    <a:pt x="426"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2" name="Google Shape;38692;p17"/>
            <p:cNvSpPr/>
            <p:nvPr/>
          </p:nvSpPr>
          <p:spPr>
            <a:xfrm>
              <a:off x="6038375" y="2277675"/>
              <a:ext cx="12950" cy="12200"/>
            </a:xfrm>
            <a:custGeom>
              <a:avLst/>
              <a:gdLst/>
              <a:ahLst/>
              <a:cxnLst/>
              <a:rect l="l" t="t" r="r" b="b"/>
              <a:pathLst>
                <a:path w="518" h="488" extrusionOk="0">
                  <a:moveTo>
                    <a:pt x="517" y="244"/>
                  </a:moveTo>
                  <a:cubicBezTo>
                    <a:pt x="517" y="396"/>
                    <a:pt x="396" y="487"/>
                    <a:pt x="244" y="487"/>
                  </a:cubicBezTo>
                  <a:cubicBezTo>
                    <a:pt x="122" y="487"/>
                    <a:pt x="0" y="396"/>
                    <a:pt x="0" y="244"/>
                  </a:cubicBezTo>
                  <a:cubicBezTo>
                    <a:pt x="0" y="122"/>
                    <a:pt x="122" y="1"/>
                    <a:pt x="244" y="1"/>
                  </a:cubicBezTo>
                  <a:cubicBezTo>
                    <a:pt x="396" y="1"/>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3" name="Google Shape;38693;p17"/>
            <p:cNvSpPr/>
            <p:nvPr/>
          </p:nvSpPr>
          <p:spPr>
            <a:xfrm>
              <a:off x="6038375" y="2178900"/>
              <a:ext cx="12175" cy="12175"/>
            </a:xfrm>
            <a:custGeom>
              <a:avLst/>
              <a:gdLst/>
              <a:ahLst/>
              <a:cxnLst/>
              <a:rect l="l" t="t" r="r" b="b"/>
              <a:pathLst>
                <a:path w="487" h="487" extrusionOk="0">
                  <a:moveTo>
                    <a:pt x="487" y="243"/>
                  </a:moveTo>
                  <a:cubicBezTo>
                    <a:pt x="487" y="365"/>
                    <a:pt x="396" y="487"/>
                    <a:pt x="244" y="487"/>
                  </a:cubicBezTo>
                  <a:cubicBezTo>
                    <a:pt x="122" y="487"/>
                    <a:pt x="0" y="365"/>
                    <a:pt x="0" y="243"/>
                  </a:cubicBezTo>
                  <a:cubicBezTo>
                    <a:pt x="0" y="122"/>
                    <a:pt x="122" y="0"/>
                    <a:pt x="244" y="0"/>
                  </a:cubicBezTo>
                  <a:cubicBezTo>
                    <a:pt x="396" y="0"/>
                    <a:pt x="487" y="122"/>
                    <a:pt x="48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4" name="Google Shape;38694;p17"/>
            <p:cNvSpPr/>
            <p:nvPr/>
          </p:nvSpPr>
          <p:spPr>
            <a:xfrm>
              <a:off x="6039125" y="2080100"/>
              <a:ext cx="11425" cy="11425"/>
            </a:xfrm>
            <a:custGeom>
              <a:avLst/>
              <a:gdLst/>
              <a:ahLst/>
              <a:cxnLst/>
              <a:rect l="l" t="t" r="r" b="b"/>
              <a:pathLst>
                <a:path w="457" h="457" extrusionOk="0">
                  <a:moveTo>
                    <a:pt x="457" y="244"/>
                  </a:moveTo>
                  <a:cubicBezTo>
                    <a:pt x="457" y="366"/>
                    <a:pt x="366" y="457"/>
                    <a:pt x="214" y="457"/>
                  </a:cubicBezTo>
                  <a:cubicBezTo>
                    <a:pt x="92" y="457"/>
                    <a:pt x="1" y="366"/>
                    <a:pt x="1" y="244"/>
                  </a:cubicBezTo>
                  <a:cubicBezTo>
                    <a:pt x="1" y="122"/>
                    <a:pt x="92" y="1"/>
                    <a:pt x="214" y="1"/>
                  </a:cubicBezTo>
                  <a:cubicBezTo>
                    <a:pt x="366" y="1"/>
                    <a:pt x="457" y="122"/>
                    <a:pt x="45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5" name="Google Shape;38695;p17"/>
            <p:cNvSpPr/>
            <p:nvPr/>
          </p:nvSpPr>
          <p:spPr>
            <a:xfrm>
              <a:off x="6039125" y="1981325"/>
              <a:ext cx="11425" cy="10650"/>
            </a:xfrm>
            <a:custGeom>
              <a:avLst/>
              <a:gdLst/>
              <a:ahLst/>
              <a:cxnLst/>
              <a:rect l="l" t="t" r="r" b="b"/>
              <a:pathLst>
                <a:path w="457" h="426" extrusionOk="0">
                  <a:moveTo>
                    <a:pt x="457" y="213"/>
                  </a:moveTo>
                  <a:cubicBezTo>
                    <a:pt x="457" y="335"/>
                    <a:pt x="335" y="426"/>
                    <a:pt x="214" y="426"/>
                  </a:cubicBezTo>
                  <a:cubicBezTo>
                    <a:pt x="92" y="426"/>
                    <a:pt x="1" y="335"/>
                    <a:pt x="1" y="213"/>
                  </a:cubicBezTo>
                  <a:cubicBezTo>
                    <a:pt x="1" y="92"/>
                    <a:pt x="92" y="0"/>
                    <a:pt x="214" y="0"/>
                  </a:cubicBezTo>
                  <a:cubicBezTo>
                    <a:pt x="335" y="0"/>
                    <a:pt x="457" y="92"/>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6" name="Google Shape;38696;p17"/>
            <p:cNvSpPr/>
            <p:nvPr/>
          </p:nvSpPr>
          <p:spPr>
            <a:xfrm>
              <a:off x="6039125" y="1882525"/>
              <a:ext cx="10675" cy="9925"/>
            </a:xfrm>
            <a:custGeom>
              <a:avLst/>
              <a:gdLst/>
              <a:ahLst/>
              <a:cxnLst/>
              <a:rect l="l" t="t" r="r" b="b"/>
              <a:pathLst>
                <a:path w="427" h="397" extrusionOk="0">
                  <a:moveTo>
                    <a:pt x="426" y="214"/>
                  </a:moveTo>
                  <a:cubicBezTo>
                    <a:pt x="426" y="305"/>
                    <a:pt x="335" y="396"/>
                    <a:pt x="214" y="396"/>
                  </a:cubicBezTo>
                  <a:cubicBezTo>
                    <a:pt x="122" y="396"/>
                    <a:pt x="1" y="305"/>
                    <a:pt x="1" y="214"/>
                  </a:cubicBezTo>
                  <a:cubicBezTo>
                    <a:pt x="1" y="92"/>
                    <a:pt x="122" y="1"/>
                    <a:pt x="214" y="1"/>
                  </a:cubicBezTo>
                  <a:cubicBezTo>
                    <a:pt x="33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7" name="Google Shape;38697;p17"/>
            <p:cNvSpPr/>
            <p:nvPr/>
          </p:nvSpPr>
          <p:spPr>
            <a:xfrm>
              <a:off x="6039900" y="1783750"/>
              <a:ext cx="9900" cy="9900"/>
            </a:xfrm>
            <a:custGeom>
              <a:avLst/>
              <a:gdLst/>
              <a:ahLst/>
              <a:cxnLst/>
              <a:rect l="l" t="t" r="r" b="b"/>
              <a:pathLst>
                <a:path w="396" h="396" extrusionOk="0">
                  <a:moveTo>
                    <a:pt x="395" y="183"/>
                  </a:moveTo>
                  <a:cubicBezTo>
                    <a:pt x="395" y="305"/>
                    <a:pt x="304" y="396"/>
                    <a:pt x="183" y="396"/>
                  </a:cubicBezTo>
                  <a:cubicBezTo>
                    <a:pt x="91" y="396"/>
                    <a:pt x="0" y="305"/>
                    <a:pt x="0" y="183"/>
                  </a:cubicBezTo>
                  <a:cubicBezTo>
                    <a:pt x="0" y="92"/>
                    <a:pt x="91" y="1"/>
                    <a:pt x="183" y="1"/>
                  </a:cubicBezTo>
                  <a:cubicBezTo>
                    <a:pt x="304" y="1"/>
                    <a:pt x="395" y="9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8" name="Google Shape;38698;p17"/>
            <p:cNvSpPr/>
            <p:nvPr/>
          </p:nvSpPr>
          <p:spPr>
            <a:xfrm>
              <a:off x="6039900" y="1684975"/>
              <a:ext cx="9125" cy="9125"/>
            </a:xfrm>
            <a:custGeom>
              <a:avLst/>
              <a:gdLst/>
              <a:ahLst/>
              <a:cxnLst/>
              <a:rect l="l" t="t" r="r" b="b"/>
              <a:pathLst>
                <a:path w="365" h="365" extrusionOk="0">
                  <a:moveTo>
                    <a:pt x="365" y="183"/>
                  </a:moveTo>
                  <a:cubicBezTo>
                    <a:pt x="365" y="274"/>
                    <a:pt x="304" y="365"/>
                    <a:pt x="183" y="365"/>
                  </a:cubicBezTo>
                  <a:cubicBezTo>
                    <a:pt x="91" y="365"/>
                    <a:pt x="0" y="274"/>
                    <a:pt x="0" y="183"/>
                  </a:cubicBezTo>
                  <a:cubicBezTo>
                    <a:pt x="0" y="91"/>
                    <a:pt x="91" y="0"/>
                    <a:pt x="183" y="0"/>
                  </a:cubicBezTo>
                  <a:cubicBezTo>
                    <a:pt x="304" y="0"/>
                    <a:pt x="365" y="91"/>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9" name="Google Shape;38699;p17"/>
            <p:cNvSpPr/>
            <p:nvPr/>
          </p:nvSpPr>
          <p:spPr>
            <a:xfrm>
              <a:off x="6040650" y="1586175"/>
              <a:ext cx="8375" cy="8400"/>
            </a:xfrm>
            <a:custGeom>
              <a:avLst/>
              <a:gdLst/>
              <a:ahLst/>
              <a:cxnLst/>
              <a:rect l="l" t="t" r="r" b="b"/>
              <a:pathLst>
                <a:path w="335" h="336" extrusionOk="0">
                  <a:moveTo>
                    <a:pt x="335" y="183"/>
                  </a:moveTo>
                  <a:cubicBezTo>
                    <a:pt x="335" y="274"/>
                    <a:pt x="244" y="335"/>
                    <a:pt x="153" y="335"/>
                  </a:cubicBezTo>
                  <a:cubicBezTo>
                    <a:pt x="61" y="335"/>
                    <a:pt x="1" y="274"/>
                    <a:pt x="1" y="183"/>
                  </a:cubicBezTo>
                  <a:cubicBezTo>
                    <a:pt x="1" y="92"/>
                    <a:pt x="61" y="1"/>
                    <a:pt x="153" y="1"/>
                  </a:cubicBezTo>
                  <a:cubicBezTo>
                    <a:pt x="244" y="1"/>
                    <a:pt x="335" y="92"/>
                    <a:pt x="33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0" name="Google Shape;38700;p17"/>
            <p:cNvSpPr/>
            <p:nvPr/>
          </p:nvSpPr>
          <p:spPr>
            <a:xfrm>
              <a:off x="6040650" y="1487400"/>
              <a:ext cx="8375" cy="7625"/>
            </a:xfrm>
            <a:custGeom>
              <a:avLst/>
              <a:gdLst/>
              <a:ahLst/>
              <a:cxnLst/>
              <a:rect l="l" t="t" r="r" b="b"/>
              <a:pathLst>
                <a:path w="335" h="305" extrusionOk="0">
                  <a:moveTo>
                    <a:pt x="335" y="152"/>
                  </a:moveTo>
                  <a:cubicBezTo>
                    <a:pt x="335" y="243"/>
                    <a:pt x="244" y="304"/>
                    <a:pt x="153" y="304"/>
                  </a:cubicBezTo>
                  <a:cubicBezTo>
                    <a:pt x="61" y="304"/>
                    <a:pt x="1" y="243"/>
                    <a:pt x="1" y="152"/>
                  </a:cubicBezTo>
                  <a:cubicBezTo>
                    <a:pt x="1" y="61"/>
                    <a:pt x="61" y="0"/>
                    <a:pt x="153" y="0"/>
                  </a:cubicBezTo>
                  <a:cubicBezTo>
                    <a:pt x="24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1" name="Google Shape;38701;p17"/>
            <p:cNvSpPr/>
            <p:nvPr/>
          </p:nvSpPr>
          <p:spPr>
            <a:xfrm>
              <a:off x="6040650" y="1388600"/>
              <a:ext cx="7625" cy="6875"/>
            </a:xfrm>
            <a:custGeom>
              <a:avLst/>
              <a:gdLst/>
              <a:ahLst/>
              <a:cxnLst/>
              <a:rect l="l" t="t" r="r" b="b"/>
              <a:pathLst>
                <a:path w="305" h="275" extrusionOk="0">
                  <a:moveTo>
                    <a:pt x="305" y="153"/>
                  </a:moveTo>
                  <a:cubicBezTo>
                    <a:pt x="305" y="214"/>
                    <a:pt x="244" y="274"/>
                    <a:pt x="153" y="274"/>
                  </a:cubicBezTo>
                  <a:cubicBezTo>
                    <a:pt x="92" y="274"/>
                    <a:pt x="1" y="214"/>
                    <a:pt x="1" y="153"/>
                  </a:cubicBezTo>
                  <a:cubicBezTo>
                    <a:pt x="1" y="62"/>
                    <a:pt x="92" y="1"/>
                    <a:pt x="153" y="1"/>
                  </a:cubicBezTo>
                  <a:cubicBezTo>
                    <a:pt x="244" y="1"/>
                    <a:pt x="305" y="6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2" name="Google Shape;38702;p17"/>
            <p:cNvSpPr/>
            <p:nvPr/>
          </p:nvSpPr>
          <p:spPr>
            <a:xfrm>
              <a:off x="6040650" y="1289825"/>
              <a:ext cx="7625" cy="6850"/>
            </a:xfrm>
            <a:custGeom>
              <a:avLst/>
              <a:gdLst/>
              <a:ahLst/>
              <a:cxnLst/>
              <a:rect l="l" t="t" r="r" b="b"/>
              <a:pathLst>
                <a:path w="305" h="274" extrusionOk="0">
                  <a:moveTo>
                    <a:pt x="305" y="122"/>
                  </a:moveTo>
                  <a:cubicBezTo>
                    <a:pt x="305" y="213"/>
                    <a:pt x="244" y="274"/>
                    <a:pt x="153" y="274"/>
                  </a:cubicBezTo>
                  <a:cubicBezTo>
                    <a:pt x="92" y="274"/>
                    <a:pt x="1" y="213"/>
                    <a:pt x="1" y="122"/>
                  </a:cubicBezTo>
                  <a:cubicBezTo>
                    <a:pt x="1" y="61"/>
                    <a:pt x="92" y="0"/>
                    <a:pt x="153" y="0"/>
                  </a:cubicBezTo>
                  <a:cubicBezTo>
                    <a:pt x="244" y="0"/>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3" name="Google Shape;38703;p17"/>
            <p:cNvSpPr/>
            <p:nvPr/>
          </p:nvSpPr>
          <p:spPr>
            <a:xfrm>
              <a:off x="6041400" y="1191050"/>
              <a:ext cx="6875" cy="6100"/>
            </a:xfrm>
            <a:custGeom>
              <a:avLst/>
              <a:gdLst/>
              <a:ahLst/>
              <a:cxnLst/>
              <a:rect l="l" t="t" r="r" b="b"/>
              <a:pathLst>
                <a:path w="275" h="244" extrusionOk="0">
                  <a:moveTo>
                    <a:pt x="275" y="122"/>
                  </a:moveTo>
                  <a:cubicBezTo>
                    <a:pt x="275" y="182"/>
                    <a:pt x="214" y="243"/>
                    <a:pt x="123" y="243"/>
                  </a:cubicBezTo>
                  <a:cubicBezTo>
                    <a:pt x="62" y="243"/>
                    <a:pt x="1" y="182"/>
                    <a:pt x="1" y="122"/>
                  </a:cubicBezTo>
                  <a:cubicBezTo>
                    <a:pt x="1" y="61"/>
                    <a:pt x="62" y="0"/>
                    <a:pt x="123" y="0"/>
                  </a:cubicBezTo>
                  <a:cubicBezTo>
                    <a:pt x="214" y="0"/>
                    <a:pt x="275" y="61"/>
                    <a:pt x="27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4" name="Google Shape;38704;p17"/>
            <p:cNvSpPr/>
            <p:nvPr/>
          </p:nvSpPr>
          <p:spPr>
            <a:xfrm>
              <a:off x="6041400" y="1092250"/>
              <a:ext cx="6875" cy="6100"/>
            </a:xfrm>
            <a:custGeom>
              <a:avLst/>
              <a:gdLst/>
              <a:ahLst/>
              <a:cxnLst/>
              <a:rect l="l" t="t" r="r" b="b"/>
              <a:pathLst>
                <a:path w="275" h="244" extrusionOk="0">
                  <a:moveTo>
                    <a:pt x="275" y="122"/>
                  </a:moveTo>
                  <a:cubicBezTo>
                    <a:pt x="275" y="183"/>
                    <a:pt x="214" y="244"/>
                    <a:pt x="123" y="244"/>
                  </a:cubicBezTo>
                  <a:cubicBezTo>
                    <a:pt x="62" y="244"/>
                    <a:pt x="1" y="183"/>
                    <a:pt x="1" y="122"/>
                  </a:cubicBezTo>
                  <a:cubicBezTo>
                    <a:pt x="1" y="31"/>
                    <a:pt x="62" y="1"/>
                    <a:pt x="123" y="1"/>
                  </a:cubicBezTo>
                  <a:cubicBezTo>
                    <a:pt x="214" y="1"/>
                    <a:pt x="275" y="31"/>
                    <a:pt x="27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5" name="Google Shape;38705;p17"/>
            <p:cNvSpPr/>
            <p:nvPr/>
          </p:nvSpPr>
          <p:spPr>
            <a:xfrm>
              <a:off x="6041400" y="993475"/>
              <a:ext cx="6125" cy="5325"/>
            </a:xfrm>
            <a:custGeom>
              <a:avLst/>
              <a:gdLst/>
              <a:ahLst/>
              <a:cxnLst/>
              <a:rect l="l" t="t" r="r" b="b"/>
              <a:pathLst>
                <a:path w="245" h="213" extrusionOk="0">
                  <a:moveTo>
                    <a:pt x="244" y="91"/>
                  </a:moveTo>
                  <a:cubicBezTo>
                    <a:pt x="244" y="152"/>
                    <a:pt x="183" y="213"/>
                    <a:pt x="123" y="213"/>
                  </a:cubicBezTo>
                  <a:cubicBezTo>
                    <a:pt x="62" y="213"/>
                    <a:pt x="1" y="152"/>
                    <a:pt x="1" y="91"/>
                  </a:cubicBezTo>
                  <a:cubicBezTo>
                    <a:pt x="1" y="31"/>
                    <a:pt x="62" y="0"/>
                    <a:pt x="123" y="0"/>
                  </a:cubicBezTo>
                  <a:cubicBezTo>
                    <a:pt x="183" y="0"/>
                    <a:pt x="244" y="31"/>
                    <a:pt x="24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6" name="Google Shape;38706;p17"/>
            <p:cNvSpPr/>
            <p:nvPr/>
          </p:nvSpPr>
          <p:spPr>
            <a:xfrm>
              <a:off x="6041400" y="893925"/>
              <a:ext cx="6125" cy="5350"/>
            </a:xfrm>
            <a:custGeom>
              <a:avLst/>
              <a:gdLst/>
              <a:ahLst/>
              <a:cxnLst/>
              <a:rect l="l" t="t" r="r" b="b"/>
              <a:pathLst>
                <a:path w="245" h="214" extrusionOk="0">
                  <a:moveTo>
                    <a:pt x="244" y="122"/>
                  </a:moveTo>
                  <a:cubicBezTo>
                    <a:pt x="244" y="183"/>
                    <a:pt x="183" y="213"/>
                    <a:pt x="123" y="213"/>
                  </a:cubicBezTo>
                  <a:cubicBezTo>
                    <a:pt x="62" y="213"/>
                    <a:pt x="1" y="183"/>
                    <a:pt x="1" y="122"/>
                  </a:cubicBezTo>
                  <a:cubicBezTo>
                    <a:pt x="1" y="61"/>
                    <a:pt x="62" y="0"/>
                    <a:pt x="123"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7" name="Google Shape;38707;p17"/>
            <p:cNvSpPr/>
            <p:nvPr/>
          </p:nvSpPr>
          <p:spPr>
            <a:xfrm>
              <a:off x="6042175" y="795125"/>
              <a:ext cx="5350" cy="5350"/>
            </a:xfrm>
            <a:custGeom>
              <a:avLst/>
              <a:gdLst/>
              <a:ahLst/>
              <a:cxnLst/>
              <a:rect l="l" t="t" r="r" b="b"/>
              <a:pathLst>
                <a:path w="214" h="214" extrusionOk="0">
                  <a:moveTo>
                    <a:pt x="213" y="92"/>
                  </a:moveTo>
                  <a:cubicBezTo>
                    <a:pt x="213" y="153"/>
                    <a:pt x="152" y="214"/>
                    <a:pt x="92" y="214"/>
                  </a:cubicBezTo>
                  <a:cubicBezTo>
                    <a:pt x="31" y="214"/>
                    <a:pt x="0" y="153"/>
                    <a:pt x="0" y="92"/>
                  </a:cubicBezTo>
                  <a:cubicBezTo>
                    <a:pt x="0" y="62"/>
                    <a:pt x="31" y="1"/>
                    <a:pt x="92" y="1"/>
                  </a:cubicBezTo>
                  <a:cubicBezTo>
                    <a:pt x="152" y="1"/>
                    <a:pt x="213" y="62"/>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8" name="Google Shape;38708;p17"/>
            <p:cNvSpPr/>
            <p:nvPr/>
          </p:nvSpPr>
          <p:spPr>
            <a:xfrm>
              <a:off x="6042175" y="696350"/>
              <a:ext cx="4575" cy="4575"/>
            </a:xfrm>
            <a:custGeom>
              <a:avLst/>
              <a:gdLst/>
              <a:ahLst/>
              <a:cxnLst/>
              <a:rect l="l" t="t" r="r" b="b"/>
              <a:pathLst>
                <a:path w="183" h="183" extrusionOk="0">
                  <a:moveTo>
                    <a:pt x="183" y="92"/>
                  </a:moveTo>
                  <a:cubicBezTo>
                    <a:pt x="183" y="152"/>
                    <a:pt x="152" y="183"/>
                    <a:pt x="92" y="183"/>
                  </a:cubicBezTo>
                  <a:cubicBezTo>
                    <a:pt x="61" y="183"/>
                    <a:pt x="0" y="152"/>
                    <a:pt x="0" y="92"/>
                  </a:cubicBezTo>
                  <a:cubicBezTo>
                    <a:pt x="0" y="31"/>
                    <a:pt x="61" y="0"/>
                    <a:pt x="92" y="0"/>
                  </a:cubicBezTo>
                  <a:cubicBezTo>
                    <a:pt x="152" y="0"/>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9" name="Google Shape;38709;p17"/>
            <p:cNvSpPr/>
            <p:nvPr/>
          </p:nvSpPr>
          <p:spPr>
            <a:xfrm>
              <a:off x="6042925" y="597575"/>
              <a:ext cx="3825" cy="3825"/>
            </a:xfrm>
            <a:custGeom>
              <a:avLst/>
              <a:gdLst/>
              <a:ahLst/>
              <a:cxnLst/>
              <a:rect l="l" t="t" r="r" b="b"/>
              <a:pathLst>
                <a:path w="153" h="153" extrusionOk="0">
                  <a:moveTo>
                    <a:pt x="153" y="91"/>
                  </a:moveTo>
                  <a:cubicBezTo>
                    <a:pt x="153" y="122"/>
                    <a:pt x="122" y="152"/>
                    <a:pt x="62" y="152"/>
                  </a:cubicBezTo>
                  <a:cubicBezTo>
                    <a:pt x="31" y="152"/>
                    <a:pt x="1" y="122"/>
                    <a:pt x="1" y="91"/>
                  </a:cubicBezTo>
                  <a:cubicBezTo>
                    <a:pt x="1" y="30"/>
                    <a:pt x="31" y="0"/>
                    <a:pt x="62" y="0"/>
                  </a:cubicBezTo>
                  <a:cubicBezTo>
                    <a:pt x="122" y="0"/>
                    <a:pt x="153" y="30"/>
                    <a:pt x="15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0" name="Google Shape;38710;p17"/>
            <p:cNvSpPr/>
            <p:nvPr/>
          </p:nvSpPr>
          <p:spPr>
            <a:xfrm>
              <a:off x="6042925" y="498775"/>
              <a:ext cx="3825" cy="3825"/>
            </a:xfrm>
            <a:custGeom>
              <a:avLst/>
              <a:gdLst/>
              <a:ahLst/>
              <a:cxnLst/>
              <a:rect l="l" t="t" r="r" b="b"/>
              <a:pathLst>
                <a:path w="153" h="153" extrusionOk="0">
                  <a:moveTo>
                    <a:pt x="153" y="61"/>
                  </a:moveTo>
                  <a:cubicBezTo>
                    <a:pt x="153" y="122"/>
                    <a:pt x="122" y="153"/>
                    <a:pt x="62" y="153"/>
                  </a:cubicBezTo>
                  <a:cubicBezTo>
                    <a:pt x="31" y="153"/>
                    <a:pt x="1" y="122"/>
                    <a:pt x="1" y="61"/>
                  </a:cubicBezTo>
                  <a:cubicBezTo>
                    <a:pt x="1" y="31"/>
                    <a:pt x="31" y="1"/>
                    <a:pt x="62" y="1"/>
                  </a:cubicBezTo>
                  <a:cubicBezTo>
                    <a:pt x="122" y="1"/>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1" name="Google Shape;38711;p17"/>
            <p:cNvSpPr/>
            <p:nvPr/>
          </p:nvSpPr>
          <p:spPr>
            <a:xfrm>
              <a:off x="6042925" y="400000"/>
              <a:ext cx="3825" cy="3050"/>
            </a:xfrm>
            <a:custGeom>
              <a:avLst/>
              <a:gdLst/>
              <a:ahLst/>
              <a:cxnLst/>
              <a:rect l="l" t="t" r="r" b="b"/>
              <a:pathLst>
                <a:path w="153" h="122" extrusionOk="0">
                  <a:moveTo>
                    <a:pt x="153" y="61"/>
                  </a:moveTo>
                  <a:cubicBezTo>
                    <a:pt x="153" y="91"/>
                    <a:pt x="122" y="122"/>
                    <a:pt x="62" y="122"/>
                  </a:cubicBezTo>
                  <a:cubicBezTo>
                    <a:pt x="31" y="122"/>
                    <a:pt x="1" y="91"/>
                    <a:pt x="1" y="61"/>
                  </a:cubicBezTo>
                  <a:cubicBezTo>
                    <a:pt x="1" y="31"/>
                    <a:pt x="31" y="0"/>
                    <a:pt x="62" y="0"/>
                  </a:cubicBezTo>
                  <a:cubicBezTo>
                    <a:pt x="122"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2" name="Google Shape;38712;p17"/>
            <p:cNvSpPr/>
            <p:nvPr/>
          </p:nvSpPr>
          <p:spPr>
            <a:xfrm>
              <a:off x="6042925" y="300450"/>
              <a:ext cx="3825" cy="3825"/>
            </a:xfrm>
            <a:custGeom>
              <a:avLst/>
              <a:gdLst/>
              <a:ahLst/>
              <a:cxnLst/>
              <a:rect l="l" t="t" r="r" b="b"/>
              <a:pathLst>
                <a:path w="153" h="153" extrusionOk="0">
                  <a:moveTo>
                    <a:pt x="153" y="61"/>
                  </a:moveTo>
                  <a:cubicBezTo>
                    <a:pt x="153" y="122"/>
                    <a:pt x="122" y="152"/>
                    <a:pt x="62" y="152"/>
                  </a:cubicBezTo>
                  <a:cubicBezTo>
                    <a:pt x="31" y="152"/>
                    <a:pt x="1" y="122"/>
                    <a:pt x="1" y="61"/>
                  </a:cubicBezTo>
                  <a:cubicBezTo>
                    <a:pt x="1" y="31"/>
                    <a:pt x="31" y="0"/>
                    <a:pt x="62" y="0"/>
                  </a:cubicBezTo>
                  <a:cubicBezTo>
                    <a:pt x="122"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3" name="Google Shape;38713;p17"/>
            <p:cNvSpPr/>
            <p:nvPr/>
          </p:nvSpPr>
          <p:spPr>
            <a:xfrm>
              <a:off x="6042925" y="201650"/>
              <a:ext cx="3075" cy="3075"/>
            </a:xfrm>
            <a:custGeom>
              <a:avLst/>
              <a:gdLst/>
              <a:ahLst/>
              <a:cxnLst/>
              <a:rect l="l" t="t" r="r" b="b"/>
              <a:pathLst>
                <a:path w="123" h="123" extrusionOk="0">
                  <a:moveTo>
                    <a:pt x="122" y="62"/>
                  </a:moveTo>
                  <a:cubicBezTo>
                    <a:pt x="122" y="92"/>
                    <a:pt x="92" y="123"/>
                    <a:pt x="62" y="123"/>
                  </a:cubicBezTo>
                  <a:cubicBezTo>
                    <a:pt x="31" y="123"/>
                    <a:pt x="1" y="92"/>
                    <a:pt x="1" y="62"/>
                  </a:cubicBezTo>
                  <a:cubicBezTo>
                    <a:pt x="1" y="31"/>
                    <a:pt x="31" y="1"/>
                    <a:pt x="62" y="1"/>
                  </a:cubicBezTo>
                  <a:cubicBezTo>
                    <a:pt x="92" y="1"/>
                    <a:pt x="122" y="31"/>
                    <a:pt x="12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4" name="Google Shape;38714;p17"/>
            <p:cNvSpPr/>
            <p:nvPr/>
          </p:nvSpPr>
          <p:spPr>
            <a:xfrm>
              <a:off x="6043700" y="102875"/>
              <a:ext cx="2300" cy="2300"/>
            </a:xfrm>
            <a:custGeom>
              <a:avLst/>
              <a:gdLst/>
              <a:ahLst/>
              <a:cxnLst/>
              <a:rect l="l" t="t" r="r" b="b"/>
              <a:pathLst>
                <a:path w="92" h="92" extrusionOk="0">
                  <a:moveTo>
                    <a:pt x="91" y="61"/>
                  </a:moveTo>
                  <a:cubicBezTo>
                    <a:pt x="91" y="61"/>
                    <a:pt x="61" y="92"/>
                    <a:pt x="31" y="92"/>
                  </a:cubicBezTo>
                  <a:cubicBezTo>
                    <a:pt x="0" y="92"/>
                    <a:pt x="0" y="61"/>
                    <a:pt x="0" y="61"/>
                  </a:cubicBezTo>
                  <a:cubicBezTo>
                    <a:pt x="0" y="31"/>
                    <a:pt x="0" y="1"/>
                    <a:pt x="31" y="1"/>
                  </a:cubicBezTo>
                  <a:cubicBezTo>
                    <a:pt x="61" y="1"/>
                    <a:pt x="91" y="31"/>
                    <a:pt x="91"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5" name="Google Shape;38715;p17"/>
            <p:cNvSpPr/>
            <p:nvPr/>
          </p:nvSpPr>
          <p:spPr>
            <a:xfrm>
              <a:off x="6043700" y="4100"/>
              <a:ext cx="2300" cy="2300"/>
            </a:xfrm>
            <a:custGeom>
              <a:avLst/>
              <a:gdLst/>
              <a:ahLst/>
              <a:cxnLst/>
              <a:rect l="l" t="t" r="r" b="b"/>
              <a:pathLst>
                <a:path w="92" h="92" extrusionOk="0">
                  <a:moveTo>
                    <a:pt x="91" y="31"/>
                  </a:moveTo>
                  <a:cubicBezTo>
                    <a:pt x="91" y="61"/>
                    <a:pt x="61" y="91"/>
                    <a:pt x="31" y="91"/>
                  </a:cubicBezTo>
                  <a:cubicBezTo>
                    <a:pt x="0" y="91"/>
                    <a:pt x="0" y="61"/>
                    <a:pt x="0" y="31"/>
                  </a:cubicBezTo>
                  <a:cubicBezTo>
                    <a:pt x="0" y="0"/>
                    <a:pt x="0" y="0"/>
                    <a:pt x="31" y="0"/>
                  </a:cubicBezTo>
                  <a:cubicBezTo>
                    <a:pt x="61" y="0"/>
                    <a:pt x="91" y="0"/>
                    <a:pt x="9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6" name="Google Shape;38716;p17"/>
            <p:cNvSpPr/>
            <p:nvPr/>
          </p:nvSpPr>
          <p:spPr>
            <a:xfrm>
              <a:off x="6043700" y="-94700"/>
              <a:ext cx="1525" cy="1550"/>
            </a:xfrm>
            <a:custGeom>
              <a:avLst/>
              <a:gdLst/>
              <a:ahLst/>
              <a:cxnLst/>
              <a:rect l="l" t="t" r="r" b="b"/>
              <a:pathLst>
                <a:path w="61" h="62" extrusionOk="0">
                  <a:moveTo>
                    <a:pt x="61" y="31"/>
                  </a:moveTo>
                  <a:cubicBezTo>
                    <a:pt x="61" y="31"/>
                    <a:pt x="61" y="61"/>
                    <a:pt x="31" y="61"/>
                  </a:cubicBezTo>
                  <a:cubicBezTo>
                    <a:pt x="31" y="61"/>
                    <a:pt x="0" y="31"/>
                    <a:pt x="0" y="31"/>
                  </a:cubicBezTo>
                  <a:cubicBezTo>
                    <a:pt x="0" y="1"/>
                    <a:pt x="31" y="1"/>
                    <a:pt x="31" y="1"/>
                  </a:cubicBezTo>
                  <a:cubicBezTo>
                    <a:pt x="61" y="1"/>
                    <a:pt x="61" y="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7" name="Google Shape;38717;p17"/>
            <p:cNvSpPr/>
            <p:nvPr/>
          </p:nvSpPr>
          <p:spPr>
            <a:xfrm>
              <a:off x="6043700" y="-194250"/>
              <a:ext cx="1525" cy="1550"/>
            </a:xfrm>
            <a:custGeom>
              <a:avLst/>
              <a:gdLst/>
              <a:ahLst/>
              <a:cxnLst/>
              <a:rect l="l" t="t" r="r" b="b"/>
              <a:pathLst>
                <a:path w="61" h="62" extrusionOk="0">
                  <a:moveTo>
                    <a:pt x="61" y="31"/>
                  </a:moveTo>
                  <a:cubicBezTo>
                    <a:pt x="61" y="62"/>
                    <a:pt x="61" y="62"/>
                    <a:pt x="31" y="62"/>
                  </a:cubicBezTo>
                  <a:cubicBezTo>
                    <a:pt x="31" y="62"/>
                    <a:pt x="0" y="62"/>
                    <a:pt x="0" y="31"/>
                  </a:cubicBezTo>
                  <a:cubicBezTo>
                    <a:pt x="0" y="31"/>
                    <a:pt x="31" y="1"/>
                    <a:pt x="31" y="1"/>
                  </a:cubicBezTo>
                  <a:cubicBezTo>
                    <a:pt x="61" y="1"/>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8" name="Google Shape;38718;p17"/>
            <p:cNvSpPr/>
            <p:nvPr/>
          </p:nvSpPr>
          <p:spPr>
            <a:xfrm>
              <a:off x="6044450" y="-293025"/>
              <a:ext cx="775" cy="1550"/>
            </a:xfrm>
            <a:custGeom>
              <a:avLst/>
              <a:gdLst/>
              <a:ahLst/>
              <a:cxnLst/>
              <a:rect l="l" t="t" r="r" b="b"/>
              <a:pathLst>
                <a:path w="31" h="62" extrusionOk="0">
                  <a:moveTo>
                    <a:pt x="31" y="31"/>
                  </a:moveTo>
                  <a:cubicBezTo>
                    <a:pt x="31" y="31"/>
                    <a:pt x="31" y="61"/>
                    <a:pt x="1" y="61"/>
                  </a:cubicBezTo>
                  <a:cubicBezTo>
                    <a:pt x="1" y="61"/>
                    <a:pt x="1" y="31"/>
                    <a:pt x="1" y="31"/>
                  </a:cubicBezTo>
                  <a:cubicBezTo>
                    <a:pt x="1" y="31"/>
                    <a:pt x="1" y="0"/>
                    <a:pt x="1" y="0"/>
                  </a:cubicBezTo>
                  <a:cubicBezTo>
                    <a:pt x="31" y="0"/>
                    <a:pt x="31" y="31"/>
                    <a:pt x="3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9" name="Google Shape;38719;p17"/>
            <p:cNvSpPr/>
            <p:nvPr/>
          </p:nvSpPr>
          <p:spPr>
            <a:xfrm>
              <a:off x="6044450" y="-391800"/>
              <a:ext cx="775" cy="775"/>
            </a:xfrm>
            <a:custGeom>
              <a:avLst/>
              <a:gdLst/>
              <a:ahLst/>
              <a:cxnLst/>
              <a:rect l="l" t="t" r="r" b="b"/>
              <a:pathLst>
                <a:path w="31" h="31" extrusionOk="0">
                  <a:moveTo>
                    <a:pt x="31" y="30"/>
                  </a:moveTo>
                  <a:cubicBezTo>
                    <a:pt x="31" y="30"/>
                    <a:pt x="31" y="30"/>
                    <a:pt x="1" y="30"/>
                  </a:cubicBezTo>
                  <a:cubicBezTo>
                    <a:pt x="1" y="30"/>
                    <a:pt x="1" y="30"/>
                    <a:pt x="1" y="30"/>
                  </a:cubicBezTo>
                  <a:cubicBezTo>
                    <a:pt x="1" y="0"/>
                    <a:pt x="1" y="0"/>
                    <a:pt x="1" y="0"/>
                  </a:cubicBezTo>
                  <a:cubicBezTo>
                    <a:pt x="31" y="0"/>
                    <a:pt x="31" y="0"/>
                    <a:pt x="31"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0" name="Google Shape;38720;p17"/>
            <p:cNvSpPr/>
            <p:nvPr/>
          </p:nvSpPr>
          <p:spPr>
            <a:xfrm>
              <a:off x="6044450" y="-490600"/>
              <a:ext cx="775" cy="775"/>
            </a:xfrm>
            <a:custGeom>
              <a:avLst/>
              <a:gdLst/>
              <a:ahLst/>
              <a:cxnLst/>
              <a:rect l="l" t="t" r="r" b="b"/>
              <a:pathLst>
                <a:path w="31" h="31" extrusionOk="0">
                  <a:moveTo>
                    <a:pt x="31" y="1"/>
                  </a:moveTo>
                  <a:cubicBezTo>
                    <a:pt x="31" y="1"/>
                    <a:pt x="31" y="31"/>
                    <a:pt x="1" y="31"/>
                  </a:cubicBezTo>
                  <a:cubicBezTo>
                    <a:pt x="1" y="31"/>
                    <a:pt x="1" y="1"/>
                    <a:pt x="1" y="1"/>
                  </a:cubicBezTo>
                  <a:cubicBezTo>
                    <a:pt x="1" y="1"/>
                    <a:pt x="1" y="1"/>
                    <a:pt x="1" y="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1" name="Google Shape;38721;p17"/>
            <p:cNvSpPr/>
            <p:nvPr/>
          </p:nvSpPr>
          <p:spPr>
            <a:xfrm>
              <a:off x="6126525" y="5234400"/>
              <a:ext cx="47125" cy="44875"/>
            </a:xfrm>
            <a:custGeom>
              <a:avLst/>
              <a:gdLst/>
              <a:ahLst/>
              <a:cxnLst/>
              <a:rect l="l" t="t" r="r" b="b"/>
              <a:pathLst>
                <a:path w="1885" h="1795" extrusionOk="0">
                  <a:moveTo>
                    <a:pt x="1885" y="882"/>
                  </a:moveTo>
                  <a:cubicBezTo>
                    <a:pt x="1885" y="1399"/>
                    <a:pt x="1459" y="1794"/>
                    <a:pt x="943" y="1794"/>
                  </a:cubicBezTo>
                  <a:cubicBezTo>
                    <a:pt x="395" y="1794"/>
                    <a:pt x="0" y="1399"/>
                    <a:pt x="0" y="882"/>
                  </a:cubicBezTo>
                  <a:cubicBezTo>
                    <a:pt x="0" y="396"/>
                    <a:pt x="395" y="1"/>
                    <a:pt x="943" y="1"/>
                  </a:cubicBezTo>
                  <a:cubicBezTo>
                    <a:pt x="1459"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2" name="Google Shape;38722;p17"/>
            <p:cNvSpPr/>
            <p:nvPr/>
          </p:nvSpPr>
          <p:spPr>
            <a:xfrm>
              <a:off x="6126525" y="5135625"/>
              <a:ext cx="47125" cy="44100"/>
            </a:xfrm>
            <a:custGeom>
              <a:avLst/>
              <a:gdLst/>
              <a:ahLst/>
              <a:cxnLst/>
              <a:rect l="l" t="t" r="r" b="b"/>
              <a:pathLst>
                <a:path w="1885" h="1764" extrusionOk="0">
                  <a:moveTo>
                    <a:pt x="1885" y="882"/>
                  </a:moveTo>
                  <a:cubicBezTo>
                    <a:pt x="1885" y="1368"/>
                    <a:pt x="1459" y="1763"/>
                    <a:pt x="943" y="1763"/>
                  </a:cubicBezTo>
                  <a:cubicBezTo>
                    <a:pt x="395" y="1763"/>
                    <a:pt x="0" y="1368"/>
                    <a:pt x="0" y="882"/>
                  </a:cubicBezTo>
                  <a:cubicBezTo>
                    <a:pt x="0" y="396"/>
                    <a:pt x="395" y="0"/>
                    <a:pt x="943" y="0"/>
                  </a:cubicBezTo>
                  <a:cubicBezTo>
                    <a:pt x="1459" y="0"/>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3" name="Google Shape;38723;p17"/>
            <p:cNvSpPr/>
            <p:nvPr/>
          </p:nvSpPr>
          <p:spPr>
            <a:xfrm>
              <a:off x="6127275" y="5036850"/>
              <a:ext cx="45625" cy="43325"/>
            </a:xfrm>
            <a:custGeom>
              <a:avLst/>
              <a:gdLst/>
              <a:ahLst/>
              <a:cxnLst/>
              <a:rect l="l" t="t" r="r" b="b"/>
              <a:pathLst>
                <a:path w="1825" h="1733" extrusionOk="0">
                  <a:moveTo>
                    <a:pt x="1824" y="881"/>
                  </a:moveTo>
                  <a:cubicBezTo>
                    <a:pt x="1824" y="1337"/>
                    <a:pt x="1399" y="1733"/>
                    <a:pt x="913" y="1733"/>
                  </a:cubicBezTo>
                  <a:cubicBezTo>
                    <a:pt x="396" y="1733"/>
                    <a:pt x="1" y="1337"/>
                    <a:pt x="1" y="881"/>
                  </a:cubicBezTo>
                  <a:cubicBezTo>
                    <a:pt x="1" y="395"/>
                    <a:pt x="396" y="0"/>
                    <a:pt x="913" y="0"/>
                  </a:cubicBezTo>
                  <a:cubicBezTo>
                    <a:pt x="1399" y="0"/>
                    <a:pt x="1824" y="395"/>
                    <a:pt x="1824" y="8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4" name="Google Shape;38724;p17"/>
            <p:cNvSpPr/>
            <p:nvPr/>
          </p:nvSpPr>
          <p:spPr>
            <a:xfrm>
              <a:off x="6128050" y="4938800"/>
              <a:ext cx="43325" cy="41075"/>
            </a:xfrm>
            <a:custGeom>
              <a:avLst/>
              <a:gdLst/>
              <a:ahLst/>
              <a:cxnLst/>
              <a:rect l="l" t="t" r="r" b="b"/>
              <a:pathLst>
                <a:path w="1733" h="1643" extrusionOk="0">
                  <a:moveTo>
                    <a:pt x="1733" y="822"/>
                  </a:moveTo>
                  <a:cubicBezTo>
                    <a:pt x="1733" y="1278"/>
                    <a:pt x="1368" y="1642"/>
                    <a:pt x="882" y="1642"/>
                  </a:cubicBezTo>
                  <a:cubicBezTo>
                    <a:pt x="395" y="1642"/>
                    <a:pt x="0" y="1278"/>
                    <a:pt x="0" y="822"/>
                  </a:cubicBezTo>
                  <a:cubicBezTo>
                    <a:pt x="0" y="366"/>
                    <a:pt x="395" y="1"/>
                    <a:pt x="882" y="1"/>
                  </a:cubicBezTo>
                  <a:cubicBezTo>
                    <a:pt x="1368" y="1"/>
                    <a:pt x="1733" y="366"/>
                    <a:pt x="1733"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5" name="Google Shape;38725;p17"/>
            <p:cNvSpPr/>
            <p:nvPr/>
          </p:nvSpPr>
          <p:spPr>
            <a:xfrm>
              <a:off x="6128800" y="4840025"/>
              <a:ext cx="42575" cy="40300"/>
            </a:xfrm>
            <a:custGeom>
              <a:avLst/>
              <a:gdLst/>
              <a:ahLst/>
              <a:cxnLst/>
              <a:rect l="l" t="t" r="r" b="b"/>
              <a:pathLst>
                <a:path w="1703" h="1612" extrusionOk="0">
                  <a:moveTo>
                    <a:pt x="1703" y="821"/>
                  </a:moveTo>
                  <a:cubicBezTo>
                    <a:pt x="1703" y="1247"/>
                    <a:pt x="1308" y="1612"/>
                    <a:pt x="852" y="1612"/>
                  </a:cubicBezTo>
                  <a:cubicBezTo>
                    <a:pt x="365" y="1612"/>
                    <a:pt x="0" y="1247"/>
                    <a:pt x="0" y="821"/>
                  </a:cubicBezTo>
                  <a:cubicBezTo>
                    <a:pt x="0" y="365"/>
                    <a:pt x="365" y="1"/>
                    <a:pt x="852" y="1"/>
                  </a:cubicBezTo>
                  <a:cubicBezTo>
                    <a:pt x="1308" y="1"/>
                    <a:pt x="1703" y="365"/>
                    <a:pt x="170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6" name="Google Shape;38726;p17"/>
            <p:cNvSpPr/>
            <p:nvPr/>
          </p:nvSpPr>
          <p:spPr>
            <a:xfrm>
              <a:off x="6129550" y="4742000"/>
              <a:ext cx="40300" cy="38775"/>
            </a:xfrm>
            <a:custGeom>
              <a:avLst/>
              <a:gdLst/>
              <a:ahLst/>
              <a:cxnLst/>
              <a:rect l="l" t="t" r="r" b="b"/>
              <a:pathLst>
                <a:path w="1612" h="1551" extrusionOk="0">
                  <a:moveTo>
                    <a:pt x="1612" y="760"/>
                  </a:moveTo>
                  <a:cubicBezTo>
                    <a:pt x="1612" y="1186"/>
                    <a:pt x="1247" y="1551"/>
                    <a:pt x="822" y="1551"/>
                  </a:cubicBezTo>
                  <a:cubicBezTo>
                    <a:pt x="366" y="1551"/>
                    <a:pt x="1" y="1186"/>
                    <a:pt x="1" y="760"/>
                  </a:cubicBezTo>
                  <a:cubicBezTo>
                    <a:pt x="1" y="335"/>
                    <a:pt x="366" y="1"/>
                    <a:pt x="822" y="1"/>
                  </a:cubicBezTo>
                  <a:cubicBezTo>
                    <a:pt x="1247" y="1"/>
                    <a:pt x="1612" y="335"/>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7" name="Google Shape;38727;p17"/>
            <p:cNvSpPr/>
            <p:nvPr/>
          </p:nvSpPr>
          <p:spPr>
            <a:xfrm>
              <a:off x="6129550" y="4643225"/>
              <a:ext cx="40300" cy="38000"/>
            </a:xfrm>
            <a:custGeom>
              <a:avLst/>
              <a:gdLst/>
              <a:ahLst/>
              <a:cxnLst/>
              <a:rect l="l" t="t" r="r" b="b"/>
              <a:pathLst>
                <a:path w="1612" h="1520" extrusionOk="0">
                  <a:moveTo>
                    <a:pt x="1612" y="760"/>
                  </a:moveTo>
                  <a:cubicBezTo>
                    <a:pt x="1612" y="1186"/>
                    <a:pt x="1247" y="1520"/>
                    <a:pt x="822" y="1520"/>
                  </a:cubicBezTo>
                  <a:cubicBezTo>
                    <a:pt x="366" y="1520"/>
                    <a:pt x="1" y="1186"/>
                    <a:pt x="1" y="760"/>
                  </a:cubicBezTo>
                  <a:cubicBezTo>
                    <a:pt x="1" y="334"/>
                    <a:pt x="366" y="0"/>
                    <a:pt x="822" y="0"/>
                  </a:cubicBezTo>
                  <a:cubicBezTo>
                    <a:pt x="1247" y="0"/>
                    <a:pt x="1612" y="334"/>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8" name="Google Shape;38728;p17"/>
            <p:cNvSpPr/>
            <p:nvPr/>
          </p:nvSpPr>
          <p:spPr>
            <a:xfrm>
              <a:off x="6130325" y="4545200"/>
              <a:ext cx="38775" cy="35725"/>
            </a:xfrm>
            <a:custGeom>
              <a:avLst/>
              <a:gdLst/>
              <a:ahLst/>
              <a:cxnLst/>
              <a:rect l="l" t="t" r="r" b="b"/>
              <a:pathLst>
                <a:path w="1551" h="1429" extrusionOk="0">
                  <a:moveTo>
                    <a:pt x="1550" y="730"/>
                  </a:moveTo>
                  <a:cubicBezTo>
                    <a:pt x="1550" y="1125"/>
                    <a:pt x="1216" y="1429"/>
                    <a:pt x="791" y="1429"/>
                  </a:cubicBezTo>
                  <a:cubicBezTo>
                    <a:pt x="365" y="1429"/>
                    <a:pt x="0" y="1125"/>
                    <a:pt x="0" y="730"/>
                  </a:cubicBezTo>
                  <a:cubicBezTo>
                    <a:pt x="0" y="304"/>
                    <a:pt x="365" y="0"/>
                    <a:pt x="791" y="0"/>
                  </a:cubicBezTo>
                  <a:cubicBezTo>
                    <a:pt x="1216" y="0"/>
                    <a:pt x="1550" y="304"/>
                    <a:pt x="155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9" name="Google Shape;38729;p17"/>
            <p:cNvSpPr/>
            <p:nvPr/>
          </p:nvSpPr>
          <p:spPr>
            <a:xfrm>
              <a:off x="6131075" y="4446400"/>
              <a:ext cx="37275" cy="34975"/>
            </a:xfrm>
            <a:custGeom>
              <a:avLst/>
              <a:gdLst/>
              <a:ahLst/>
              <a:cxnLst/>
              <a:rect l="l" t="t" r="r" b="b"/>
              <a:pathLst>
                <a:path w="1491" h="1399" extrusionOk="0">
                  <a:moveTo>
                    <a:pt x="1490" y="700"/>
                  </a:moveTo>
                  <a:cubicBezTo>
                    <a:pt x="1490" y="1095"/>
                    <a:pt x="1156" y="1399"/>
                    <a:pt x="761" y="1399"/>
                  </a:cubicBezTo>
                  <a:cubicBezTo>
                    <a:pt x="335" y="1399"/>
                    <a:pt x="1" y="1095"/>
                    <a:pt x="1" y="700"/>
                  </a:cubicBezTo>
                  <a:cubicBezTo>
                    <a:pt x="1" y="305"/>
                    <a:pt x="335" y="1"/>
                    <a:pt x="761" y="1"/>
                  </a:cubicBezTo>
                  <a:cubicBezTo>
                    <a:pt x="1156" y="1"/>
                    <a:pt x="1490" y="305"/>
                    <a:pt x="149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0" name="Google Shape;38730;p17"/>
            <p:cNvSpPr/>
            <p:nvPr/>
          </p:nvSpPr>
          <p:spPr>
            <a:xfrm>
              <a:off x="6131850" y="4347625"/>
              <a:ext cx="35725" cy="34225"/>
            </a:xfrm>
            <a:custGeom>
              <a:avLst/>
              <a:gdLst/>
              <a:ahLst/>
              <a:cxnLst/>
              <a:rect l="l" t="t" r="r" b="b"/>
              <a:pathLst>
                <a:path w="1429" h="1369" extrusionOk="0">
                  <a:moveTo>
                    <a:pt x="1429" y="699"/>
                  </a:moveTo>
                  <a:cubicBezTo>
                    <a:pt x="1429" y="1064"/>
                    <a:pt x="1125" y="1368"/>
                    <a:pt x="730" y="1368"/>
                  </a:cubicBezTo>
                  <a:cubicBezTo>
                    <a:pt x="304" y="1368"/>
                    <a:pt x="0" y="1064"/>
                    <a:pt x="0" y="699"/>
                  </a:cubicBezTo>
                  <a:cubicBezTo>
                    <a:pt x="0" y="304"/>
                    <a:pt x="304" y="0"/>
                    <a:pt x="730" y="0"/>
                  </a:cubicBezTo>
                  <a:cubicBezTo>
                    <a:pt x="1125" y="0"/>
                    <a:pt x="1429" y="304"/>
                    <a:pt x="1429"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1" name="Google Shape;38731;p17"/>
            <p:cNvSpPr/>
            <p:nvPr/>
          </p:nvSpPr>
          <p:spPr>
            <a:xfrm>
              <a:off x="6132600" y="4249600"/>
              <a:ext cx="34975" cy="32700"/>
            </a:xfrm>
            <a:custGeom>
              <a:avLst/>
              <a:gdLst/>
              <a:ahLst/>
              <a:cxnLst/>
              <a:rect l="l" t="t" r="r" b="b"/>
              <a:pathLst>
                <a:path w="1399" h="1308" extrusionOk="0">
                  <a:moveTo>
                    <a:pt x="1399" y="639"/>
                  </a:moveTo>
                  <a:cubicBezTo>
                    <a:pt x="1399" y="1003"/>
                    <a:pt x="1064" y="1307"/>
                    <a:pt x="700" y="1307"/>
                  </a:cubicBezTo>
                  <a:cubicBezTo>
                    <a:pt x="304" y="1307"/>
                    <a:pt x="0" y="1003"/>
                    <a:pt x="0" y="639"/>
                  </a:cubicBezTo>
                  <a:cubicBezTo>
                    <a:pt x="0" y="274"/>
                    <a:pt x="304" y="0"/>
                    <a:pt x="700" y="0"/>
                  </a:cubicBezTo>
                  <a:cubicBezTo>
                    <a:pt x="1064" y="0"/>
                    <a:pt x="1399" y="274"/>
                    <a:pt x="139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2" name="Google Shape;38732;p17"/>
            <p:cNvSpPr/>
            <p:nvPr/>
          </p:nvSpPr>
          <p:spPr>
            <a:xfrm>
              <a:off x="6132600" y="4150800"/>
              <a:ext cx="34225" cy="31950"/>
            </a:xfrm>
            <a:custGeom>
              <a:avLst/>
              <a:gdLst/>
              <a:ahLst/>
              <a:cxnLst/>
              <a:rect l="l" t="t" r="r" b="b"/>
              <a:pathLst>
                <a:path w="1369" h="1278" extrusionOk="0">
                  <a:moveTo>
                    <a:pt x="1368" y="639"/>
                  </a:moveTo>
                  <a:cubicBezTo>
                    <a:pt x="1368" y="1004"/>
                    <a:pt x="1064" y="1277"/>
                    <a:pt x="700" y="1277"/>
                  </a:cubicBezTo>
                  <a:cubicBezTo>
                    <a:pt x="304" y="1277"/>
                    <a:pt x="0" y="1004"/>
                    <a:pt x="0" y="639"/>
                  </a:cubicBezTo>
                  <a:cubicBezTo>
                    <a:pt x="0" y="274"/>
                    <a:pt x="304" y="1"/>
                    <a:pt x="700" y="1"/>
                  </a:cubicBezTo>
                  <a:cubicBezTo>
                    <a:pt x="1064" y="1"/>
                    <a:pt x="1368" y="274"/>
                    <a:pt x="136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3" name="Google Shape;38733;p17"/>
            <p:cNvSpPr/>
            <p:nvPr/>
          </p:nvSpPr>
          <p:spPr>
            <a:xfrm>
              <a:off x="6134125" y="4052775"/>
              <a:ext cx="31925" cy="29675"/>
            </a:xfrm>
            <a:custGeom>
              <a:avLst/>
              <a:gdLst/>
              <a:ahLst/>
              <a:cxnLst/>
              <a:rect l="l" t="t" r="r" b="b"/>
              <a:pathLst>
                <a:path w="1277" h="1187" extrusionOk="0">
                  <a:moveTo>
                    <a:pt x="1277" y="609"/>
                  </a:moveTo>
                  <a:cubicBezTo>
                    <a:pt x="1277" y="943"/>
                    <a:pt x="973" y="1186"/>
                    <a:pt x="639" y="1186"/>
                  </a:cubicBezTo>
                  <a:cubicBezTo>
                    <a:pt x="274" y="1186"/>
                    <a:pt x="0" y="943"/>
                    <a:pt x="0" y="609"/>
                  </a:cubicBezTo>
                  <a:cubicBezTo>
                    <a:pt x="0" y="274"/>
                    <a:pt x="274" y="1"/>
                    <a:pt x="639" y="1"/>
                  </a:cubicBezTo>
                  <a:cubicBezTo>
                    <a:pt x="973" y="1"/>
                    <a:pt x="1277" y="274"/>
                    <a:pt x="1277"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4" name="Google Shape;38734;p17"/>
            <p:cNvSpPr/>
            <p:nvPr/>
          </p:nvSpPr>
          <p:spPr>
            <a:xfrm>
              <a:off x="6134125" y="3954000"/>
              <a:ext cx="31175" cy="28900"/>
            </a:xfrm>
            <a:custGeom>
              <a:avLst/>
              <a:gdLst/>
              <a:ahLst/>
              <a:cxnLst/>
              <a:rect l="l" t="t" r="r" b="b"/>
              <a:pathLst>
                <a:path w="1247" h="1156" extrusionOk="0">
                  <a:moveTo>
                    <a:pt x="1246" y="578"/>
                  </a:moveTo>
                  <a:cubicBezTo>
                    <a:pt x="1246" y="912"/>
                    <a:pt x="973" y="1155"/>
                    <a:pt x="639" y="1155"/>
                  </a:cubicBezTo>
                  <a:cubicBezTo>
                    <a:pt x="274" y="1155"/>
                    <a:pt x="0" y="912"/>
                    <a:pt x="0" y="578"/>
                  </a:cubicBezTo>
                  <a:cubicBezTo>
                    <a:pt x="0" y="274"/>
                    <a:pt x="274" y="0"/>
                    <a:pt x="639" y="0"/>
                  </a:cubicBezTo>
                  <a:cubicBezTo>
                    <a:pt x="973" y="0"/>
                    <a:pt x="1246" y="274"/>
                    <a:pt x="124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5" name="Google Shape;38735;p17"/>
            <p:cNvSpPr/>
            <p:nvPr/>
          </p:nvSpPr>
          <p:spPr>
            <a:xfrm>
              <a:off x="6134875" y="3855200"/>
              <a:ext cx="29675" cy="28150"/>
            </a:xfrm>
            <a:custGeom>
              <a:avLst/>
              <a:gdLst/>
              <a:ahLst/>
              <a:cxnLst/>
              <a:rect l="l" t="t" r="r" b="b"/>
              <a:pathLst>
                <a:path w="1187" h="1126" extrusionOk="0">
                  <a:moveTo>
                    <a:pt x="1186" y="578"/>
                  </a:moveTo>
                  <a:cubicBezTo>
                    <a:pt x="1186" y="882"/>
                    <a:pt x="913" y="1126"/>
                    <a:pt x="609" y="1126"/>
                  </a:cubicBezTo>
                  <a:cubicBezTo>
                    <a:pt x="274" y="1126"/>
                    <a:pt x="1" y="882"/>
                    <a:pt x="1" y="578"/>
                  </a:cubicBezTo>
                  <a:cubicBezTo>
                    <a:pt x="1" y="274"/>
                    <a:pt x="274" y="1"/>
                    <a:pt x="609" y="1"/>
                  </a:cubicBezTo>
                  <a:cubicBezTo>
                    <a:pt x="913" y="1"/>
                    <a:pt x="1186" y="274"/>
                    <a:pt x="118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6" name="Google Shape;38736;p17"/>
            <p:cNvSpPr/>
            <p:nvPr/>
          </p:nvSpPr>
          <p:spPr>
            <a:xfrm>
              <a:off x="6134875" y="3756425"/>
              <a:ext cx="29675" cy="27375"/>
            </a:xfrm>
            <a:custGeom>
              <a:avLst/>
              <a:gdLst/>
              <a:ahLst/>
              <a:cxnLst/>
              <a:rect l="l" t="t" r="r" b="b"/>
              <a:pathLst>
                <a:path w="1187" h="1095" extrusionOk="0">
                  <a:moveTo>
                    <a:pt x="1186" y="548"/>
                  </a:moveTo>
                  <a:cubicBezTo>
                    <a:pt x="1186" y="852"/>
                    <a:pt x="913" y="1095"/>
                    <a:pt x="609" y="1095"/>
                  </a:cubicBezTo>
                  <a:cubicBezTo>
                    <a:pt x="274" y="1095"/>
                    <a:pt x="1" y="852"/>
                    <a:pt x="1" y="548"/>
                  </a:cubicBezTo>
                  <a:cubicBezTo>
                    <a:pt x="1" y="244"/>
                    <a:pt x="274" y="0"/>
                    <a:pt x="609" y="0"/>
                  </a:cubicBezTo>
                  <a:cubicBezTo>
                    <a:pt x="913" y="0"/>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7" name="Google Shape;38737;p17"/>
            <p:cNvSpPr/>
            <p:nvPr/>
          </p:nvSpPr>
          <p:spPr>
            <a:xfrm>
              <a:off x="6136400" y="3658400"/>
              <a:ext cx="27375" cy="25850"/>
            </a:xfrm>
            <a:custGeom>
              <a:avLst/>
              <a:gdLst/>
              <a:ahLst/>
              <a:cxnLst/>
              <a:rect l="l" t="t" r="r" b="b"/>
              <a:pathLst>
                <a:path w="1095" h="1034" extrusionOk="0">
                  <a:moveTo>
                    <a:pt x="1095" y="517"/>
                  </a:moveTo>
                  <a:cubicBezTo>
                    <a:pt x="1095" y="791"/>
                    <a:pt x="852" y="1034"/>
                    <a:pt x="548" y="1034"/>
                  </a:cubicBezTo>
                  <a:cubicBezTo>
                    <a:pt x="244" y="1034"/>
                    <a:pt x="0" y="791"/>
                    <a:pt x="0" y="517"/>
                  </a:cubicBezTo>
                  <a:cubicBezTo>
                    <a:pt x="0" y="244"/>
                    <a:pt x="244" y="0"/>
                    <a:pt x="548" y="0"/>
                  </a:cubicBezTo>
                  <a:cubicBezTo>
                    <a:pt x="852" y="0"/>
                    <a:pt x="1095" y="244"/>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8" name="Google Shape;38738;p17"/>
            <p:cNvSpPr/>
            <p:nvPr/>
          </p:nvSpPr>
          <p:spPr>
            <a:xfrm>
              <a:off x="6136400" y="3559625"/>
              <a:ext cx="26625" cy="25100"/>
            </a:xfrm>
            <a:custGeom>
              <a:avLst/>
              <a:gdLst/>
              <a:ahLst/>
              <a:cxnLst/>
              <a:rect l="l" t="t" r="r" b="b"/>
              <a:pathLst>
                <a:path w="1065" h="1004" extrusionOk="0">
                  <a:moveTo>
                    <a:pt x="1064" y="517"/>
                  </a:moveTo>
                  <a:cubicBezTo>
                    <a:pt x="1064" y="790"/>
                    <a:pt x="821" y="1003"/>
                    <a:pt x="548" y="1003"/>
                  </a:cubicBezTo>
                  <a:cubicBezTo>
                    <a:pt x="244" y="1003"/>
                    <a:pt x="0" y="790"/>
                    <a:pt x="0" y="517"/>
                  </a:cubicBezTo>
                  <a:cubicBezTo>
                    <a:pt x="0" y="243"/>
                    <a:pt x="244" y="0"/>
                    <a:pt x="548" y="0"/>
                  </a:cubicBezTo>
                  <a:cubicBezTo>
                    <a:pt x="821" y="0"/>
                    <a:pt x="1064" y="243"/>
                    <a:pt x="106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9" name="Google Shape;38739;p17"/>
            <p:cNvSpPr/>
            <p:nvPr/>
          </p:nvSpPr>
          <p:spPr>
            <a:xfrm>
              <a:off x="6137150" y="3460825"/>
              <a:ext cx="25100" cy="24350"/>
            </a:xfrm>
            <a:custGeom>
              <a:avLst/>
              <a:gdLst/>
              <a:ahLst/>
              <a:cxnLst/>
              <a:rect l="l" t="t" r="r" b="b"/>
              <a:pathLst>
                <a:path w="1004" h="974" extrusionOk="0">
                  <a:moveTo>
                    <a:pt x="1004" y="487"/>
                  </a:moveTo>
                  <a:cubicBezTo>
                    <a:pt x="1004" y="760"/>
                    <a:pt x="791" y="973"/>
                    <a:pt x="518" y="973"/>
                  </a:cubicBezTo>
                  <a:cubicBezTo>
                    <a:pt x="214" y="973"/>
                    <a:pt x="1" y="760"/>
                    <a:pt x="1" y="487"/>
                  </a:cubicBezTo>
                  <a:cubicBezTo>
                    <a:pt x="1" y="213"/>
                    <a:pt x="214" y="1"/>
                    <a:pt x="518" y="1"/>
                  </a:cubicBezTo>
                  <a:cubicBezTo>
                    <a:pt x="791" y="1"/>
                    <a:pt x="1004" y="213"/>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0" name="Google Shape;38740;p17"/>
            <p:cNvSpPr/>
            <p:nvPr/>
          </p:nvSpPr>
          <p:spPr>
            <a:xfrm>
              <a:off x="6137925" y="3362800"/>
              <a:ext cx="24325" cy="22825"/>
            </a:xfrm>
            <a:custGeom>
              <a:avLst/>
              <a:gdLst/>
              <a:ahLst/>
              <a:cxnLst/>
              <a:rect l="l" t="t" r="r" b="b"/>
              <a:pathLst>
                <a:path w="973" h="913" extrusionOk="0">
                  <a:moveTo>
                    <a:pt x="973" y="456"/>
                  </a:moveTo>
                  <a:cubicBezTo>
                    <a:pt x="973" y="700"/>
                    <a:pt x="760" y="912"/>
                    <a:pt x="487" y="912"/>
                  </a:cubicBezTo>
                  <a:cubicBezTo>
                    <a:pt x="213" y="912"/>
                    <a:pt x="0" y="700"/>
                    <a:pt x="0" y="456"/>
                  </a:cubicBezTo>
                  <a:cubicBezTo>
                    <a:pt x="0" y="183"/>
                    <a:pt x="213" y="1"/>
                    <a:pt x="487" y="1"/>
                  </a:cubicBezTo>
                  <a:cubicBezTo>
                    <a:pt x="760" y="1"/>
                    <a:pt x="973" y="18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1" name="Google Shape;38741;p17"/>
            <p:cNvSpPr/>
            <p:nvPr/>
          </p:nvSpPr>
          <p:spPr>
            <a:xfrm>
              <a:off x="6137925" y="3264025"/>
              <a:ext cx="23575" cy="22050"/>
            </a:xfrm>
            <a:custGeom>
              <a:avLst/>
              <a:gdLst/>
              <a:ahLst/>
              <a:cxnLst/>
              <a:rect l="l" t="t" r="r" b="b"/>
              <a:pathLst>
                <a:path w="943" h="882" extrusionOk="0">
                  <a:moveTo>
                    <a:pt x="943" y="426"/>
                  </a:moveTo>
                  <a:cubicBezTo>
                    <a:pt x="943" y="669"/>
                    <a:pt x="730" y="882"/>
                    <a:pt x="487" y="882"/>
                  </a:cubicBezTo>
                  <a:cubicBezTo>
                    <a:pt x="213" y="882"/>
                    <a:pt x="0" y="669"/>
                    <a:pt x="0" y="426"/>
                  </a:cubicBezTo>
                  <a:cubicBezTo>
                    <a:pt x="0" y="183"/>
                    <a:pt x="213" y="0"/>
                    <a:pt x="487" y="0"/>
                  </a:cubicBezTo>
                  <a:cubicBezTo>
                    <a:pt x="730" y="0"/>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2" name="Google Shape;38742;p17"/>
            <p:cNvSpPr/>
            <p:nvPr/>
          </p:nvSpPr>
          <p:spPr>
            <a:xfrm>
              <a:off x="6138675" y="3165225"/>
              <a:ext cx="22825" cy="21300"/>
            </a:xfrm>
            <a:custGeom>
              <a:avLst/>
              <a:gdLst/>
              <a:ahLst/>
              <a:cxnLst/>
              <a:rect l="l" t="t" r="r" b="b"/>
              <a:pathLst>
                <a:path w="913" h="852" extrusionOk="0">
                  <a:moveTo>
                    <a:pt x="913" y="426"/>
                  </a:moveTo>
                  <a:cubicBezTo>
                    <a:pt x="913" y="669"/>
                    <a:pt x="700" y="852"/>
                    <a:pt x="457" y="852"/>
                  </a:cubicBezTo>
                  <a:cubicBezTo>
                    <a:pt x="183" y="852"/>
                    <a:pt x="1" y="669"/>
                    <a:pt x="1" y="426"/>
                  </a:cubicBezTo>
                  <a:cubicBezTo>
                    <a:pt x="1" y="183"/>
                    <a:pt x="183" y="1"/>
                    <a:pt x="457" y="1"/>
                  </a:cubicBezTo>
                  <a:cubicBezTo>
                    <a:pt x="700" y="1"/>
                    <a:pt x="913" y="183"/>
                    <a:pt x="91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3" name="Google Shape;38743;p17"/>
            <p:cNvSpPr/>
            <p:nvPr/>
          </p:nvSpPr>
          <p:spPr>
            <a:xfrm>
              <a:off x="6138675" y="3066450"/>
              <a:ext cx="22075" cy="20525"/>
            </a:xfrm>
            <a:custGeom>
              <a:avLst/>
              <a:gdLst/>
              <a:ahLst/>
              <a:cxnLst/>
              <a:rect l="l" t="t" r="r" b="b"/>
              <a:pathLst>
                <a:path w="883" h="821" extrusionOk="0">
                  <a:moveTo>
                    <a:pt x="882" y="426"/>
                  </a:moveTo>
                  <a:cubicBezTo>
                    <a:pt x="882" y="639"/>
                    <a:pt x="700" y="821"/>
                    <a:pt x="457" y="821"/>
                  </a:cubicBezTo>
                  <a:cubicBezTo>
                    <a:pt x="213" y="821"/>
                    <a:pt x="1" y="639"/>
                    <a:pt x="1" y="426"/>
                  </a:cubicBezTo>
                  <a:cubicBezTo>
                    <a:pt x="1" y="183"/>
                    <a:pt x="213" y="0"/>
                    <a:pt x="457" y="0"/>
                  </a:cubicBezTo>
                  <a:cubicBezTo>
                    <a:pt x="700"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4" name="Google Shape;38744;p17"/>
            <p:cNvSpPr/>
            <p:nvPr/>
          </p:nvSpPr>
          <p:spPr>
            <a:xfrm>
              <a:off x="6139450" y="2967650"/>
              <a:ext cx="20525" cy="19800"/>
            </a:xfrm>
            <a:custGeom>
              <a:avLst/>
              <a:gdLst/>
              <a:ahLst/>
              <a:cxnLst/>
              <a:rect l="l" t="t" r="r" b="b"/>
              <a:pathLst>
                <a:path w="821" h="792" extrusionOk="0">
                  <a:moveTo>
                    <a:pt x="821" y="396"/>
                  </a:moveTo>
                  <a:cubicBezTo>
                    <a:pt x="821" y="609"/>
                    <a:pt x="638" y="791"/>
                    <a:pt x="426" y="791"/>
                  </a:cubicBezTo>
                  <a:cubicBezTo>
                    <a:pt x="182" y="791"/>
                    <a:pt x="0" y="609"/>
                    <a:pt x="0" y="396"/>
                  </a:cubicBezTo>
                  <a:cubicBezTo>
                    <a:pt x="0" y="183"/>
                    <a:pt x="182" y="1"/>
                    <a:pt x="426" y="1"/>
                  </a:cubicBezTo>
                  <a:cubicBezTo>
                    <a:pt x="638" y="1"/>
                    <a:pt x="821" y="183"/>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5" name="Google Shape;38745;p17"/>
            <p:cNvSpPr/>
            <p:nvPr/>
          </p:nvSpPr>
          <p:spPr>
            <a:xfrm>
              <a:off x="6140200" y="2869625"/>
              <a:ext cx="19775" cy="18275"/>
            </a:xfrm>
            <a:custGeom>
              <a:avLst/>
              <a:gdLst/>
              <a:ahLst/>
              <a:cxnLst/>
              <a:rect l="l" t="t" r="r" b="b"/>
              <a:pathLst>
                <a:path w="791" h="731" extrusionOk="0">
                  <a:moveTo>
                    <a:pt x="791" y="366"/>
                  </a:moveTo>
                  <a:cubicBezTo>
                    <a:pt x="791" y="578"/>
                    <a:pt x="608" y="730"/>
                    <a:pt x="396" y="730"/>
                  </a:cubicBezTo>
                  <a:cubicBezTo>
                    <a:pt x="152" y="730"/>
                    <a:pt x="0" y="578"/>
                    <a:pt x="0" y="366"/>
                  </a:cubicBezTo>
                  <a:cubicBezTo>
                    <a:pt x="0" y="153"/>
                    <a:pt x="152" y="1"/>
                    <a:pt x="396" y="1"/>
                  </a:cubicBezTo>
                  <a:cubicBezTo>
                    <a:pt x="608" y="1"/>
                    <a:pt x="791" y="153"/>
                    <a:pt x="79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6" name="Google Shape;38746;p17"/>
            <p:cNvSpPr/>
            <p:nvPr/>
          </p:nvSpPr>
          <p:spPr>
            <a:xfrm>
              <a:off x="6140200" y="2770100"/>
              <a:ext cx="19025" cy="18250"/>
            </a:xfrm>
            <a:custGeom>
              <a:avLst/>
              <a:gdLst/>
              <a:ahLst/>
              <a:cxnLst/>
              <a:rect l="l" t="t" r="r" b="b"/>
              <a:pathLst>
                <a:path w="761" h="730" extrusionOk="0">
                  <a:moveTo>
                    <a:pt x="760" y="365"/>
                  </a:moveTo>
                  <a:cubicBezTo>
                    <a:pt x="760" y="578"/>
                    <a:pt x="608" y="730"/>
                    <a:pt x="396" y="730"/>
                  </a:cubicBezTo>
                  <a:cubicBezTo>
                    <a:pt x="183" y="730"/>
                    <a:pt x="0" y="578"/>
                    <a:pt x="0" y="365"/>
                  </a:cubicBezTo>
                  <a:cubicBezTo>
                    <a:pt x="0" y="182"/>
                    <a:pt x="183" y="0"/>
                    <a:pt x="396" y="0"/>
                  </a:cubicBezTo>
                  <a:cubicBezTo>
                    <a:pt x="608" y="0"/>
                    <a:pt x="760" y="18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7" name="Google Shape;38747;p17"/>
            <p:cNvSpPr/>
            <p:nvPr/>
          </p:nvSpPr>
          <p:spPr>
            <a:xfrm>
              <a:off x="6140950" y="2672050"/>
              <a:ext cx="18275" cy="16750"/>
            </a:xfrm>
            <a:custGeom>
              <a:avLst/>
              <a:gdLst/>
              <a:ahLst/>
              <a:cxnLst/>
              <a:rect l="l" t="t" r="r" b="b"/>
              <a:pathLst>
                <a:path w="731" h="670" extrusionOk="0">
                  <a:moveTo>
                    <a:pt x="730" y="335"/>
                  </a:moveTo>
                  <a:cubicBezTo>
                    <a:pt x="730" y="518"/>
                    <a:pt x="548" y="670"/>
                    <a:pt x="366" y="670"/>
                  </a:cubicBezTo>
                  <a:cubicBezTo>
                    <a:pt x="153" y="670"/>
                    <a:pt x="1" y="518"/>
                    <a:pt x="1" y="335"/>
                  </a:cubicBezTo>
                  <a:cubicBezTo>
                    <a:pt x="1" y="153"/>
                    <a:pt x="153" y="1"/>
                    <a:pt x="366" y="1"/>
                  </a:cubicBezTo>
                  <a:cubicBezTo>
                    <a:pt x="54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8" name="Google Shape;38748;p17"/>
            <p:cNvSpPr/>
            <p:nvPr/>
          </p:nvSpPr>
          <p:spPr>
            <a:xfrm>
              <a:off x="6140950" y="2573275"/>
              <a:ext cx="17500" cy="15975"/>
            </a:xfrm>
            <a:custGeom>
              <a:avLst/>
              <a:gdLst/>
              <a:ahLst/>
              <a:cxnLst/>
              <a:rect l="l" t="t" r="r" b="b"/>
              <a:pathLst>
                <a:path w="700" h="639" extrusionOk="0">
                  <a:moveTo>
                    <a:pt x="700" y="335"/>
                  </a:moveTo>
                  <a:cubicBezTo>
                    <a:pt x="700" y="517"/>
                    <a:pt x="548" y="639"/>
                    <a:pt x="366" y="639"/>
                  </a:cubicBezTo>
                  <a:cubicBezTo>
                    <a:pt x="153" y="639"/>
                    <a:pt x="1" y="517"/>
                    <a:pt x="1" y="335"/>
                  </a:cubicBezTo>
                  <a:cubicBezTo>
                    <a:pt x="1" y="153"/>
                    <a:pt x="153" y="1"/>
                    <a:pt x="366" y="1"/>
                  </a:cubicBezTo>
                  <a:cubicBezTo>
                    <a:pt x="548" y="1"/>
                    <a:pt x="700" y="153"/>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9" name="Google Shape;38749;p17"/>
            <p:cNvSpPr/>
            <p:nvPr/>
          </p:nvSpPr>
          <p:spPr>
            <a:xfrm>
              <a:off x="6141725" y="2474500"/>
              <a:ext cx="15975" cy="15225"/>
            </a:xfrm>
            <a:custGeom>
              <a:avLst/>
              <a:gdLst/>
              <a:ahLst/>
              <a:cxnLst/>
              <a:rect l="l" t="t" r="r" b="b"/>
              <a:pathLst>
                <a:path w="639" h="609" extrusionOk="0">
                  <a:moveTo>
                    <a:pt x="639" y="304"/>
                  </a:moveTo>
                  <a:cubicBezTo>
                    <a:pt x="639" y="486"/>
                    <a:pt x="517" y="608"/>
                    <a:pt x="335" y="608"/>
                  </a:cubicBezTo>
                  <a:cubicBezTo>
                    <a:pt x="152" y="608"/>
                    <a:pt x="0" y="486"/>
                    <a:pt x="0" y="304"/>
                  </a:cubicBezTo>
                  <a:cubicBezTo>
                    <a:pt x="0" y="152"/>
                    <a:pt x="152" y="0"/>
                    <a:pt x="335" y="0"/>
                  </a:cubicBezTo>
                  <a:cubicBezTo>
                    <a:pt x="51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0" name="Google Shape;38750;p17"/>
            <p:cNvSpPr/>
            <p:nvPr/>
          </p:nvSpPr>
          <p:spPr>
            <a:xfrm>
              <a:off x="6141725" y="2375700"/>
              <a:ext cx="15975" cy="15225"/>
            </a:xfrm>
            <a:custGeom>
              <a:avLst/>
              <a:gdLst/>
              <a:ahLst/>
              <a:cxnLst/>
              <a:rect l="l" t="t" r="r" b="b"/>
              <a:pathLst>
                <a:path w="639" h="609" extrusionOk="0">
                  <a:moveTo>
                    <a:pt x="639" y="305"/>
                  </a:moveTo>
                  <a:cubicBezTo>
                    <a:pt x="639" y="457"/>
                    <a:pt x="487" y="609"/>
                    <a:pt x="335" y="609"/>
                  </a:cubicBezTo>
                  <a:cubicBezTo>
                    <a:pt x="152" y="609"/>
                    <a:pt x="0" y="457"/>
                    <a:pt x="0" y="305"/>
                  </a:cubicBezTo>
                  <a:cubicBezTo>
                    <a:pt x="0" y="122"/>
                    <a:pt x="152" y="1"/>
                    <a:pt x="335" y="1"/>
                  </a:cubicBezTo>
                  <a:cubicBezTo>
                    <a:pt x="487" y="1"/>
                    <a:pt x="639" y="122"/>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1" name="Google Shape;38751;p17"/>
            <p:cNvSpPr/>
            <p:nvPr/>
          </p:nvSpPr>
          <p:spPr>
            <a:xfrm>
              <a:off x="6142475" y="2276925"/>
              <a:ext cx="15225" cy="14450"/>
            </a:xfrm>
            <a:custGeom>
              <a:avLst/>
              <a:gdLst/>
              <a:ahLst/>
              <a:cxnLst/>
              <a:rect l="l" t="t" r="r" b="b"/>
              <a:pathLst>
                <a:path w="609" h="578" extrusionOk="0">
                  <a:moveTo>
                    <a:pt x="609" y="274"/>
                  </a:moveTo>
                  <a:cubicBezTo>
                    <a:pt x="609" y="456"/>
                    <a:pt x="457" y="578"/>
                    <a:pt x="305" y="578"/>
                  </a:cubicBezTo>
                  <a:cubicBezTo>
                    <a:pt x="122" y="578"/>
                    <a:pt x="1" y="456"/>
                    <a:pt x="1" y="274"/>
                  </a:cubicBezTo>
                  <a:cubicBezTo>
                    <a:pt x="1" y="122"/>
                    <a:pt x="122" y="0"/>
                    <a:pt x="305" y="0"/>
                  </a:cubicBezTo>
                  <a:cubicBezTo>
                    <a:pt x="457" y="0"/>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2" name="Google Shape;38752;p17"/>
            <p:cNvSpPr/>
            <p:nvPr/>
          </p:nvSpPr>
          <p:spPr>
            <a:xfrm>
              <a:off x="6142475" y="2178125"/>
              <a:ext cx="14475" cy="13700"/>
            </a:xfrm>
            <a:custGeom>
              <a:avLst/>
              <a:gdLst/>
              <a:ahLst/>
              <a:cxnLst/>
              <a:rect l="l" t="t" r="r" b="b"/>
              <a:pathLst>
                <a:path w="579" h="548" extrusionOk="0">
                  <a:moveTo>
                    <a:pt x="578" y="274"/>
                  </a:moveTo>
                  <a:cubicBezTo>
                    <a:pt x="578" y="426"/>
                    <a:pt x="457" y="548"/>
                    <a:pt x="305" y="548"/>
                  </a:cubicBezTo>
                  <a:cubicBezTo>
                    <a:pt x="153" y="548"/>
                    <a:pt x="1" y="426"/>
                    <a:pt x="1" y="274"/>
                  </a:cubicBezTo>
                  <a:cubicBezTo>
                    <a:pt x="1" y="122"/>
                    <a:pt x="153" y="1"/>
                    <a:pt x="305" y="1"/>
                  </a:cubicBezTo>
                  <a:cubicBezTo>
                    <a:pt x="457"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3" name="Google Shape;38753;p17"/>
            <p:cNvSpPr/>
            <p:nvPr/>
          </p:nvSpPr>
          <p:spPr>
            <a:xfrm>
              <a:off x="6143250" y="2079350"/>
              <a:ext cx="12925" cy="12950"/>
            </a:xfrm>
            <a:custGeom>
              <a:avLst/>
              <a:gdLst/>
              <a:ahLst/>
              <a:cxnLst/>
              <a:rect l="l" t="t" r="r" b="b"/>
              <a:pathLst>
                <a:path w="517" h="518" extrusionOk="0">
                  <a:moveTo>
                    <a:pt x="517" y="274"/>
                  </a:moveTo>
                  <a:cubicBezTo>
                    <a:pt x="517" y="396"/>
                    <a:pt x="395" y="517"/>
                    <a:pt x="274" y="517"/>
                  </a:cubicBezTo>
                  <a:cubicBezTo>
                    <a:pt x="122" y="517"/>
                    <a:pt x="0" y="396"/>
                    <a:pt x="0" y="274"/>
                  </a:cubicBezTo>
                  <a:cubicBezTo>
                    <a:pt x="0" y="122"/>
                    <a:pt x="122" y="0"/>
                    <a:pt x="274" y="0"/>
                  </a:cubicBezTo>
                  <a:cubicBezTo>
                    <a:pt x="395" y="0"/>
                    <a:pt x="517" y="122"/>
                    <a:pt x="51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4" name="Google Shape;38754;p17"/>
            <p:cNvSpPr/>
            <p:nvPr/>
          </p:nvSpPr>
          <p:spPr>
            <a:xfrm>
              <a:off x="6143250" y="1980575"/>
              <a:ext cx="12925" cy="12175"/>
            </a:xfrm>
            <a:custGeom>
              <a:avLst/>
              <a:gdLst/>
              <a:ahLst/>
              <a:cxnLst/>
              <a:rect l="l" t="t" r="r" b="b"/>
              <a:pathLst>
                <a:path w="517" h="487" extrusionOk="0">
                  <a:moveTo>
                    <a:pt x="517" y="243"/>
                  </a:moveTo>
                  <a:cubicBezTo>
                    <a:pt x="517" y="395"/>
                    <a:pt x="395" y="486"/>
                    <a:pt x="274" y="486"/>
                  </a:cubicBezTo>
                  <a:cubicBezTo>
                    <a:pt x="122" y="486"/>
                    <a:pt x="0" y="395"/>
                    <a:pt x="0" y="243"/>
                  </a:cubicBezTo>
                  <a:cubicBezTo>
                    <a:pt x="0" y="122"/>
                    <a:pt x="122" y="0"/>
                    <a:pt x="274" y="0"/>
                  </a:cubicBezTo>
                  <a:cubicBezTo>
                    <a:pt x="395" y="0"/>
                    <a:pt x="517" y="122"/>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5" name="Google Shape;38755;p17"/>
            <p:cNvSpPr/>
            <p:nvPr/>
          </p:nvSpPr>
          <p:spPr>
            <a:xfrm>
              <a:off x="6144000" y="1881775"/>
              <a:ext cx="12175" cy="11425"/>
            </a:xfrm>
            <a:custGeom>
              <a:avLst/>
              <a:gdLst/>
              <a:ahLst/>
              <a:cxnLst/>
              <a:rect l="l" t="t" r="r" b="b"/>
              <a:pathLst>
                <a:path w="487" h="457" extrusionOk="0">
                  <a:moveTo>
                    <a:pt x="487" y="244"/>
                  </a:moveTo>
                  <a:cubicBezTo>
                    <a:pt x="487" y="365"/>
                    <a:pt x="365" y="457"/>
                    <a:pt x="244" y="457"/>
                  </a:cubicBezTo>
                  <a:cubicBezTo>
                    <a:pt x="92" y="457"/>
                    <a:pt x="0" y="365"/>
                    <a:pt x="0" y="244"/>
                  </a:cubicBezTo>
                  <a:cubicBezTo>
                    <a:pt x="0" y="122"/>
                    <a:pt x="92" y="1"/>
                    <a:pt x="244" y="1"/>
                  </a:cubicBezTo>
                  <a:cubicBezTo>
                    <a:pt x="365" y="1"/>
                    <a:pt x="487" y="12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6" name="Google Shape;38756;p17"/>
            <p:cNvSpPr/>
            <p:nvPr/>
          </p:nvSpPr>
          <p:spPr>
            <a:xfrm>
              <a:off x="6144000" y="1783000"/>
              <a:ext cx="11425" cy="11425"/>
            </a:xfrm>
            <a:custGeom>
              <a:avLst/>
              <a:gdLst/>
              <a:ahLst/>
              <a:cxnLst/>
              <a:rect l="l" t="t" r="r" b="b"/>
              <a:pathLst>
                <a:path w="457" h="457" extrusionOk="0">
                  <a:moveTo>
                    <a:pt x="456" y="213"/>
                  </a:moveTo>
                  <a:cubicBezTo>
                    <a:pt x="456" y="335"/>
                    <a:pt x="365" y="456"/>
                    <a:pt x="244" y="456"/>
                  </a:cubicBezTo>
                  <a:cubicBezTo>
                    <a:pt x="92" y="456"/>
                    <a:pt x="0" y="335"/>
                    <a:pt x="0" y="213"/>
                  </a:cubicBezTo>
                  <a:cubicBezTo>
                    <a:pt x="0" y="91"/>
                    <a:pt x="92" y="0"/>
                    <a:pt x="244" y="0"/>
                  </a:cubicBezTo>
                  <a:cubicBezTo>
                    <a:pt x="365" y="0"/>
                    <a:pt x="456" y="91"/>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7" name="Google Shape;38757;p17"/>
            <p:cNvSpPr/>
            <p:nvPr/>
          </p:nvSpPr>
          <p:spPr>
            <a:xfrm>
              <a:off x="6144750" y="1684200"/>
              <a:ext cx="10675" cy="9900"/>
            </a:xfrm>
            <a:custGeom>
              <a:avLst/>
              <a:gdLst/>
              <a:ahLst/>
              <a:cxnLst/>
              <a:rect l="l" t="t" r="r" b="b"/>
              <a:pathLst>
                <a:path w="427" h="396" extrusionOk="0">
                  <a:moveTo>
                    <a:pt x="426" y="214"/>
                  </a:moveTo>
                  <a:cubicBezTo>
                    <a:pt x="426" y="335"/>
                    <a:pt x="305" y="396"/>
                    <a:pt x="214" y="396"/>
                  </a:cubicBezTo>
                  <a:cubicBezTo>
                    <a:pt x="92" y="396"/>
                    <a:pt x="1" y="335"/>
                    <a:pt x="1" y="214"/>
                  </a:cubicBezTo>
                  <a:cubicBezTo>
                    <a:pt x="1" y="92"/>
                    <a:pt x="92" y="1"/>
                    <a:pt x="214" y="1"/>
                  </a:cubicBezTo>
                  <a:cubicBezTo>
                    <a:pt x="305" y="1"/>
                    <a:pt x="426" y="92"/>
                    <a:pt x="42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8" name="Google Shape;38758;p17"/>
            <p:cNvSpPr/>
            <p:nvPr/>
          </p:nvSpPr>
          <p:spPr>
            <a:xfrm>
              <a:off x="6144750" y="1585425"/>
              <a:ext cx="9900" cy="9900"/>
            </a:xfrm>
            <a:custGeom>
              <a:avLst/>
              <a:gdLst/>
              <a:ahLst/>
              <a:cxnLst/>
              <a:rect l="l" t="t" r="r" b="b"/>
              <a:pathLst>
                <a:path w="396" h="396" extrusionOk="0">
                  <a:moveTo>
                    <a:pt x="396" y="213"/>
                  </a:moveTo>
                  <a:cubicBezTo>
                    <a:pt x="396" y="304"/>
                    <a:pt x="305" y="395"/>
                    <a:pt x="214" y="395"/>
                  </a:cubicBezTo>
                  <a:cubicBezTo>
                    <a:pt x="92" y="395"/>
                    <a:pt x="1" y="304"/>
                    <a:pt x="1" y="213"/>
                  </a:cubicBezTo>
                  <a:cubicBezTo>
                    <a:pt x="1" y="91"/>
                    <a:pt x="92" y="0"/>
                    <a:pt x="214" y="0"/>
                  </a:cubicBezTo>
                  <a:cubicBezTo>
                    <a:pt x="305" y="0"/>
                    <a:pt x="396" y="91"/>
                    <a:pt x="39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9" name="Google Shape;38759;p17"/>
            <p:cNvSpPr/>
            <p:nvPr/>
          </p:nvSpPr>
          <p:spPr>
            <a:xfrm>
              <a:off x="6144750" y="1486625"/>
              <a:ext cx="9900" cy="9150"/>
            </a:xfrm>
            <a:custGeom>
              <a:avLst/>
              <a:gdLst/>
              <a:ahLst/>
              <a:cxnLst/>
              <a:rect l="l" t="t" r="r" b="b"/>
              <a:pathLst>
                <a:path w="396" h="366" extrusionOk="0">
                  <a:moveTo>
                    <a:pt x="396" y="183"/>
                  </a:moveTo>
                  <a:cubicBezTo>
                    <a:pt x="396" y="274"/>
                    <a:pt x="305" y="366"/>
                    <a:pt x="214" y="366"/>
                  </a:cubicBezTo>
                  <a:cubicBezTo>
                    <a:pt x="92" y="366"/>
                    <a:pt x="1" y="274"/>
                    <a:pt x="1" y="183"/>
                  </a:cubicBezTo>
                  <a:cubicBezTo>
                    <a:pt x="1" y="92"/>
                    <a:pt x="92" y="1"/>
                    <a:pt x="214" y="1"/>
                  </a:cubicBezTo>
                  <a:cubicBezTo>
                    <a:pt x="30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0" name="Google Shape;38760;p17"/>
            <p:cNvSpPr/>
            <p:nvPr/>
          </p:nvSpPr>
          <p:spPr>
            <a:xfrm>
              <a:off x="6144750" y="1387850"/>
              <a:ext cx="9900" cy="9150"/>
            </a:xfrm>
            <a:custGeom>
              <a:avLst/>
              <a:gdLst/>
              <a:ahLst/>
              <a:cxnLst/>
              <a:rect l="l" t="t" r="r" b="b"/>
              <a:pathLst>
                <a:path w="396" h="366" extrusionOk="0">
                  <a:moveTo>
                    <a:pt x="396" y="183"/>
                  </a:moveTo>
                  <a:cubicBezTo>
                    <a:pt x="396" y="274"/>
                    <a:pt x="305" y="365"/>
                    <a:pt x="214" y="365"/>
                  </a:cubicBezTo>
                  <a:cubicBezTo>
                    <a:pt x="92" y="365"/>
                    <a:pt x="1" y="274"/>
                    <a:pt x="1" y="183"/>
                  </a:cubicBezTo>
                  <a:cubicBezTo>
                    <a:pt x="1" y="92"/>
                    <a:pt x="92" y="0"/>
                    <a:pt x="214" y="0"/>
                  </a:cubicBezTo>
                  <a:cubicBezTo>
                    <a:pt x="305" y="0"/>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1" name="Google Shape;38761;p17"/>
            <p:cNvSpPr/>
            <p:nvPr/>
          </p:nvSpPr>
          <p:spPr>
            <a:xfrm>
              <a:off x="6145525" y="1289075"/>
              <a:ext cx="8375" cy="8375"/>
            </a:xfrm>
            <a:custGeom>
              <a:avLst/>
              <a:gdLst/>
              <a:ahLst/>
              <a:cxnLst/>
              <a:rect l="l" t="t" r="r" b="b"/>
              <a:pathLst>
                <a:path w="335" h="335" extrusionOk="0">
                  <a:moveTo>
                    <a:pt x="335" y="152"/>
                  </a:moveTo>
                  <a:cubicBezTo>
                    <a:pt x="335" y="243"/>
                    <a:pt x="274" y="334"/>
                    <a:pt x="183" y="334"/>
                  </a:cubicBezTo>
                  <a:cubicBezTo>
                    <a:pt x="61" y="334"/>
                    <a:pt x="0" y="243"/>
                    <a:pt x="0" y="152"/>
                  </a:cubicBezTo>
                  <a:cubicBezTo>
                    <a:pt x="0" y="61"/>
                    <a:pt x="61"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2" name="Google Shape;38762;p17"/>
            <p:cNvSpPr/>
            <p:nvPr/>
          </p:nvSpPr>
          <p:spPr>
            <a:xfrm>
              <a:off x="6145525" y="1190275"/>
              <a:ext cx="8375" cy="7625"/>
            </a:xfrm>
            <a:custGeom>
              <a:avLst/>
              <a:gdLst/>
              <a:ahLst/>
              <a:cxnLst/>
              <a:rect l="l" t="t" r="r" b="b"/>
              <a:pathLst>
                <a:path w="335" h="305" extrusionOk="0">
                  <a:moveTo>
                    <a:pt x="335" y="153"/>
                  </a:moveTo>
                  <a:cubicBezTo>
                    <a:pt x="335" y="244"/>
                    <a:pt x="274" y="305"/>
                    <a:pt x="183" y="305"/>
                  </a:cubicBezTo>
                  <a:cubicBezTo>
                    <a:pt x="91" y="305"/>
                    <a:pt x="0" y="244"/>
                    <a:pt x="0" y="153"/>
                  </a:cubicBezTo>
                  <a:cubicBezTo>
                    <a:pt x="0" y="61"/>
                    <a:pt x="91" y="1"/>
                    <a:pt x="183" y="1"/>
                  </a:cubicBezTo>
                  <a:cubicBezTo>
                    <a:pt x="274" y="1"/>
                    <a:pt x="335" y="61"/>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3" name="Google Shape;38763;p17"/>
            <p:cNvSpPr/>
            <p:nvPr/>
          </p:nvSpPr>
          <p:spPr>
            <a:xfrm>
              <a:off x="6146275" y="1091500"/>
              <a:ext cx="7625" cy="6850"/>
            </a:xfrm>
            <a:custGeom>
              <a:avLst/>
              <a:gdLst/>
              <a:ahLst/>
              <a:cxnLst/>
              <a:rect l="l" t="t" r="r" b="b"/>
              <a:pathLst>
                <a:path w="305" h="274" extrusionOk="0">
                  <a:moveTo>
                    <a:pt x="305" y="152"/>
                  </a:moveTo>
                  <a:cubicBezTo>
                    <a:pt x="305" y="213"/>
                    <a:pt x="213" y="274"/>
                    <a:pt x="153" y="274"/>
                  </a:cubicBezTo>
                  <a:cubicBezTo>
                    <a:pt x="61" y="274"/>
                    <a:pt x="1" y="213"/>
                    <a:pt x="1" y="152"/>
                  </a:cubicBezTo>
                  <a:cubicBezTo>
                    <a:pt x="1" y="61"/>
                    <a:pt x="61" y="0"/>
                    <a:pt x="153" y="0"/>
                  </a:cubicBezTo>
                  <a:cubicBezTo>
                    <a:pt x="213"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4" name="Google Shape;38764;p17"/>
            <p:cNvSpPr/>
            <p:nvPr/>
          </p:nvSpPr>
          <p:spPr>
            <a:xfrm>
              <a:off x="6146275" y="992700"/>
              <a:ext cx="6875" cy="6100"/>
            </a:xfrm>
            <a:custGeom>
              <a:avLst/>
              <a:gdLst/>
              <a:ahLst/>
              <a:cxnLst/>
              <a:rect l="l" t="t" r="r" b="b"/>
              <a:pathLst>
                <a:path w="275" h="244" extrusionOk="0">
                  <a:moveTo>
                    <a:pt x="274" y="122"/>
                  </a:moveTo>
                  <a:cubicBezTo>
                    <a:pt x="274" y="214"/>
                    <a:pt x="213" y="244"/>
                    <a:pt x="153" y="244"/>
                  </a:cubicBezTo>
                  <a:cubicBezTo>
                    <a:pt x="61" y="244"/>
                    <a:pt x="1" y="214"/>
                    <a:pt x="1" y="122"/>
                  </a:cubicBezTo>
                  <a:cubicBezTo>
                    <a:pt x="1" y="62"/>
                    <a:pt x="61" y="1"/>
                    <a:pt x="153" y="1"/>
                  </a:cubicBezTo>
                  <a:cubicBezTo>
                    <a:pt x="213" y="1"/>
                    <a:pt x="274" y="62"/>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5" name="Google Shape;38765;p17"/>
            <p:cNvSpPr/>
            <p:nvPr/>
          </p:nvSpPr>
          <p:spPr>
            <a:xfrm>
              <a:off x="6146275" y="893925"/>
              <a:ext cx="6875" cy="6100"/>
            </a:xfrm>
            <a:custGeom>
              <a:avLst/>
              <a:gdLst/>
              <a:ahLst/>
              <a:cxnLst/>
              <a:rect l="l" t="t" r="r" b="b"/>
              <a:pathLst>
                <a:path w="275" h="244" extrusionOk="0">
                  <a:moveTo>
                    <a:pt x="274" y="122"/>
                  </a:moveTo>
                  <a:cubicBezTo>
                    <a:pt x="274" y="183"/>
                    <a:pt x="213" y="244"/>
                    <a:pt x="153" y="244"/>
                  </a:cubicBezTo>
                  <a:cubicBezTo>
                    <a:pt x="61" y="244"/>
                    <a:pt x="1" y="183"/>
                    <a:pt x="1" y="122"/>
                  </a:cubicBezTo>
                  <a:cubicBezTo>
                    <a:pt x="1" y="61"/>
                    <a:pt x="61" y="0"/>
                    <a:pt x="153" y="0"/>
                  </a:cubicBezTo>
                  <a:cubicBezTo>
                    <a:pt x="213" y="0"/>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6" name="Google Shape;38766;p17"/>
            <p:cNvSpPr/>
            <p:nvPr/>
          </p:nvSpPr>
          <p:spPr>
            <a:xfrm>
              <a:off x="6146275" y="794375"/>
              <a:ext cx="6875" cy="6100"/>
            </a:xfrm>
            <a:custGeom>
              <a:avLst/>
              <a:gdLst/>
              <a:ahLst/>
              <a:cxnLst/>
              <a:rect l="l" t="t" r="r" b="b"/>
              <a:pathLst>
                <a:path w="275" h="244" extrusionOk="0">
                  <a:moveTo>
                    <a:pt x="274" y="122"/>
                  </a:moveTo>
                  <a:cubicBezTo>
                    <a:pt x="274" y="213"/>
                    <a:pt x="213" y="244"/>
                    <a:pt x="153" y="244"/>
                  </a:cubicBezTo>
                  <a:cubicBezTo>
                    <a:pt x="61" y="244"/>
                    <a:pt x="1" y="213"/>
                    <a:pt x="1" y="122"/>
                  </a:cubicBezTo>
                  <a:cubicBezTo>
                    <a:pt x="1" y="61"/>
                    <a:pt x="61" y="1"/>
                    <a:pt x="153" y="1"/>
                  </a:cubicBezTo>
                  <a:cubicBezTo>
                    <a:pt x="213" y="1"/>
                    <a:pt x="274" y="6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7" name="Google Shape;38767;p17"/>
            <p:cNvSpPr/>
            <p:nvPr/>
          </p:nvSpPr>
          <p:spPr>
            <a:xfrm>
              <a:off x="6147025" y="695600"/>
              <a:ext cx="5350" cy="6100"/>
            </a:xfrm>
            <a:custGeom>
              <a:avLst/>
              <a:gdLst/>
              <a:ahLst/>
              <a:cxnLst/>
              <a:rect l="l" t="t" r="r" b="b"/>
              <a:pathLst>
                <a:path w="214" h="244" extrusionOk="0">
                  <a:moveTo>
                    <a:pt x="214" y="122"/>
                  </a:moveTo>
                  <a:cubicBezTo>
                    <a:pt x="214" y="182"/>
                    <a:pt x="183" y="243"/>
                    <a:pt x="123" y="243"/>
                  </a:cubicBezTo>
                  <a:cubicBezTo>
                    <a:pt x="62" y="243"/>
                    <a:pt x="1" y="182"/>
                    <a:pt x="1" y="122"/>
                  </a:cubicBezTo>
                  <a:cubicBezTo>
                    <a:pt x="1" y="61"/>
                    <a:pt x="62" y="0"/>
                    <a:pt x="123" y="0"/>
                  </a:cubicBezTo>
                  <a:cubicBezTo>
                    <a:pt x="183" y="0"/>
                    <a:pt x="214" y="61"/>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8" name="Google Shape;38768;p17"/>
            <p:cNvSpPr/>
            <p:nvPr/>
          </p:nvSpPr>
          <p:spPr>
            <a:xfrm>
              <a:off x="6147025" y="596800"/>
              <a:ext cx="5350" cy="5350"/>
            </a:xfrm>
            <a:custGeom>
              <a:avLst/>
              <a:gdLst/>
              <a:ahLst/>
              <a:cxnLst/>
              <a:rect l="l" t="t" r="r" b="b"/>
              <a:pathLst>
                <a:path w="214" h="214" extrusionOk="0">
                  <a:moveTo>
                    <a:pt x="214" y="122"/>
                  </a:moveTo>
                  <a:cubicBezTo>
                    <a:pt x="214" y="153"/>
                    <a:pt x="183" y="213"/>
                    <a:pt x="123" y="213"/>
                  </a:cubicBezTo>
                  <a:cubicBezTo>
                    <a:pt x="62" y="213"/>
                    <a:pt x="1" y="153"/>
                    <a:pt x="1" y="122"/>
                  </a:cubicBezTo>
                  <a:cubicBezTo>
                    <a:pt x="1" y="61"/>
                    <a:pt x="62" y="1"/>
                    <a:pt x="123" y="1"/>
                  </a:cubicBezTo>
                  <a:cubicBezTo>
                    <a:pt x="183" y="1"/>
                    <a:pt x="214" y="61"/>
                    <a:pt x="21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9" name="Google Shape;38769;p17"/>
            <p:cNvSpPr/>
            <p:nvPr/>
          </p:nvSpPr>
          <p:spPr>
            <a:xfrm>
              <a:off x="6147025" y="498025"/>
              <a:ext cx="5350" cy="4575"/>
            </a:xfrm>
            <a:custGeom>
              <a:avLst/>
              <a:gdLst/>
              <a:ahLst/>
              <a:cxnLst/>
              <a:rect l="l" t="t" r="r" b="b"/>
              <a:pathLst>
                <a:path w="214" h="183" extrusionOk="0">
                  <a:moveTo>
                    <a:pt x="214" y="91"/>
                  </a:moveTo>
                  <a:cubicBezTo>
                    <a:pt x="214" y="152"/>
                    <a:pt x="183" y="183"/>
                    <a:pt x="123" y="183"/>
                  </a:cubicBezTo>
                  <a:cubicBezTo>
                    <a:pt x="62" y="183"/>
                    <a:pt x="1" y="152"/>
                    <a:pt x="1" y="91"/>
                  </a:cubicBezTo>
                  <a:cubicBezTo>
                    <a:pt x="1" y="31"/>
                    <a:pt x="62" y="0"/>
                    <a:pt x="123" y="0"/>
                  </a:cubicBezTo>
                  <a:cubicBezTo>
                    <a:pt x="183" y="0"/>
                    <a:pt x="214" y="31"/>
                    <a:pt x="21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0" name="Google Shape;38770;p17"/>
            <p:cNvSpPr/>
            <p:nvPr/>
          </p:nvSpPr>
          <p:spPr>
            <a:xfrm>
              <a:off x="6147800" y="399225"/>
              <a:ext cx="4575" cy="4600"/>
            </a:xfrm>
            <a:custGeom>
              <a:avLst/>
              <a:gdLst/>
              <a:ahLst/>
              <a:cxnLst/>
              <a:rect l="l" t="t" r="r" b="b"/>
              <a:pathLst>
                <a:path w="183" h="184" extrusionOk="0">
                  <a:moveTo>
                    <a:pt x="183" y="92"/>
                  </a:moveTo>
                  <a:cubicBezTo>
                    <a:pt x="183" y="122"/>
                    <a:pt x="122" y="183"/>
                    <a:pt x="92" y="183"/>
                  </a:cubicBezTo>
                  <a:cubicBezTo>
                    <a:pt x="31" y="183"/>
                    <a:pt x="0" y="122"/>
                    <a:pt x="0" y="92"/>
                  </a:cubicBezTo>
                  <a:cubicBezTo>
                    <a:pt x="0" y="31"/>
                    <a:pt x="31" y="1"/>
                    <a:pt x="92" y="1"/>
                  </a:cubicBezTo>
                  <a:cubicBezTo>
                    <a:pt x="122"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1" name="Google Shape;38771;p17"/>
            <p:cNvSpPr/>
            <p:nvPr/>
          </p:nvSpPr>
          <p:spPr>
            <a:xfrm>
              <a:off x="6147800" y="300450"/>
              <a:ext cx="3825" cy="3825"/>
            </a:xfrm>
            <a:custGeom>
              <a:avLst/>
              <a:gdLst/>
              <a:ahLst/>
              <a:cxnLst/>
              <a:rect l="l" t="t" r="r" b="b"/>
              <a:pathLst>
                <a:path w="153" h="153" extrusionOk="0">
                  <a:moveTo>
                    <a:pt x="152" y="61"/>
                  </a:moveTo>
                  <a:cubicBezTo>
                    <a:pt x="152" y="122"/>
                    <a:pt x="122" y="152"/>
                    <a:pt x="92" y="152"/>
                  </a:cubicBezTo>
                  <a:cubicBezTo>
                    <a:pt x="31" y="152"/>
                    <a:pt x="0" y="122"/>
                    <a:pt x="0" y="61"/>
                  </a:cubicBezTo>
                  <a:cubicBezTo>
                    <a:pt x="0" y="31"/>
                    <a:pt x="31" y="0"/>
                    <a:pt x="92" y="0"/>
                  </a:cubicBezTo>
                  <a:cubicBezTo>
                    <a:pt x="122" y="0"/>
                    <a:pt x="152" y="31"/>
                    <a:pt x="15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2" name="Google Shape;38772;p17"/>
            <p:cNvSpPr/>
            <p:nvPr/>
          </p:nvSpPr>
          <p:spPr>
            <a:xfrm>
              <a:off x="6147800" y="200900"/>
              <a:ext cx="3825" cy="3825"/>
            </a:xfrm>
            <a:custGeom>
              <a:avLst/>
              <a:gdLst/>
              <a:ahLst/>
              <a:cxnLst/>
              <a:rect l="l" t="t" r="r" b="b"/>
              <a:pathLst>
                <a:path w="153" h="153" extrusionOk="0">
                  <a:moveTo>
                    <a:pt x="152" y="92"/>
                  </a:moveTo>
                  <a:cubicBezTo>
                    <a:pt x="152" y="122"/>
                    <a:pt x="122" y="153"/>
                    <a:pt x="92" y="153"/>
                  </a:cubicBezTo>
                  <a:cubicBezTo>
                    <a:pt x="31" y="153"/>
                    <a:pt x="0" y="122"/>
                    <a:pt x="0" y="92"/>
                  </a:cubicBezTo>
                  <a:cubicBezTo>
                    <a:pt x="0" y="61"/>
                    <a:pt x="31" y="1"/>
                    <a:pt x="92" y="1"/>
                  </a:cubicBezTo>
                  <a:cubicBezTo>
                    <a:pt x="122" y="1"/>
                    <a:pt x="152" y="61"/>
                    <a:pt x="152"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3" name="Google Shape;38773;p17"/>
            <p:cNvSpPr/>
            <p:nvPr/>
          </p:nvSpPr>
          <p:spPr>
            <a:xfrm>
              <a:off x="6147800" y="102125"/>
              <a:ext cx="3825" cy="3825"/>
            </a:xfrm>
            <a:custGeom>
              <a:avLst/>
              <a:gdLst/>
              <a:ahLst/>
              <a:cxnLst/>
              <a:rect l="l" t="t" r="r" b="b"/>
              <a:pathLst>
                <a:path w="153" h="153" extrusionOk="0">
                  <a:moveTo>
                    <a:pt x="152" y="91"/>
                  </a:moveTo>
                  <a:cubicBezTo>
                    <a:pt x="152" y="122"/>
                    <a:pt x="122" y="152"/>
                    <a:pt x="92" y="152"/>
                  </a:cubicBezTo>
                  <a:cubicBezTo>
                    <a:pt x="31" y="152"/>
                    <a:pt x="0" y="122"/>
                    <a:pt x="0" y="91"/>
                  </a:cubicBezTo>
                  <a:cubicBezTo>
                    <a:pt x="0" y="31"/>
                    <a:pt x="31" y="0"/>
                    <a:pt x="92" y="0"/>
                  </a:cubicBezTo>
                  <a:cubicBezTo>
                    <a:pt x="122" y="0"/>
                    <a:pt x="152" y="31"/>
                    <a:pt x="152"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4" name="Google Shape;38774;p17"/>
            <p:cNvSpPr/>
            <p:nvPr/>
          </p:nvSpPr>
          <p:spPr>
            <a:xfrm>
              <a:off x="6147800" y="3325"/>
              <a:ext cx="3825" cy="3075"/>
            </a:xfrm>
            <a:custGeom>
              <a:avLst/>
              <a:gdLst/>
              <a:ahLst/>
              <a:cxnLst/>
              <a:rect l="l" t="t" r="r" b="b"/>
              <a:pathLst>
                <a:path w="153" h="123" extrusionOk="0">
                  <a:moveTo>
                    <a:pt x="152" y="62"/>
                  </a:moveTo>
                  <a:cubicBezTo>
                    <a:pt x="152" y="92"/>
                    <a:pt x="122" y="122"/>
                    <a:pt x="92" y="122"/>
                  </a:cubicBezTo>
                  <a:cubicBezTo>
                    <a:pt x="31" y="122"/>
                    <a:pt x="0" y="92"/>
                    <a:pt x="0" y="62"/>
                  </a:cubicBezTo>
                  <a:cubicBezTo>
                    <a:pt x="0" y="31"/>
                    <a:pt x="31" y="1"/>
                    <a:pt x="92" y="1"/>
                  </a:cubicBezTo>
                  <a:cubicBezTo>
                    <a:pt x="122" y="1"/>
                    <a:pt x="152" y="31"/>
                    <a:pt x="152"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5" name="Google Shape;38775;p17"/>
            <p:cNvSpPr/>
            <p:nvPr/>
          </p:nvSpPr>
          <p:spPr>
            <a:xfrm>
              <a:off x="6148550" y="-95450"/>
              <a:ext cx="3075" cy="3050"/>
            </a:xfrm>
            <a:custGeom>
              <a:avLst/>
              <a:gdLst/>
              <a:ahLst/>
              <a:cxnLst/>
              <a:rect l="l" t="t" r="r" b="b"/>
              <a:pathLst>
                <a:path w="123" h="122" extrusionOk="0">
                  <a:moveTo>
                    <a:pt x="122" y="61"/>
                  </a:moveTo>
                  <a:cubicBezTo>
                    <a:pt x="122" y="91"/>
                    <a:pt x="92" y="122"/>
                    <a:pt x="62" y="122"/>
                  </a:cubicBezTo>
                  <a:cubicBezTo>
                    <a:pt x="31" y="122"/>
                    <a:pt x="1" y="91"/>
                    <a:pt x="1" y="61"/>
                  </a:cubicBezTo>
                  <a:cubicBezTo>
                    <a:pt x="1" y="31"/>
                    <a:pt x="31" y="0"/>
                    <a:pt x="62"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6" name="Google Shape;38776;p17"/>
            <p:cNvSpPr/>
            <p:nvPr/>
          </p:nvSpPr>
          <p:spPr>
            <a:xfrm>
              <a:off x="6148550" y="-194250"/>
              <a:ext cx="2300" cy="2325"/>
            </a:xfrm>
            <a:custGeom>
              <a:avLst/>
              <a:gdLst/>
              <a:ahLst/>
              <a:cxnLst/>
              <a:rect l="l" t="t" r="r" b="b"/>
              <a:pathLst>
                <a:path w="92" h="93" extrusionOk="0">
                  <a:moveTo>
                    <a:pt x="92" y="31"/>
                  </a:moveTo>
                  <a:cubicBezTo>
                    <a:pt x="92" y="62"/>
                    <a:pt x="62" y="92"/>
                    <a:pt x="62" y="92"/>
                  </a:cubicBezTo>
                  <a:cubicBezTo>
                    <a:pt x="31" y="92"/>
                    <a:pt x="1" y="62"/>
                    <a:pt x="1" y="31"/>
                  </a:cubicBezTo>
                  <a:cubicBezTo>
                    <a:pt x="1" y="31"/>
                    <a:pt x="31" y="1"/>
                    <a:pt x="62" y="1"/>
                  </a:cubicBezTo>
                  <a:cubicBezTo>
                    <a:pt x="62" y="1"/>
                    <a:pt x="92" y="3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7" name="Google Shape;38777;p17"/>
            <p:cNvSpPr/>
            <p:nvPr/>
          </p:nvSpPr>
          <p:spPr>
            <a:xfrm>
              <a:off x="6148550" y="-293775"/>
              <a:ext cx="2300" cy="2300"/>
            </a:xfrm>
            <a:custGeom>
              <a:avLst/>
              <a:gdLst/>
              <a:ahLst/>
              <a:cxnLst/>
              <a:rect l="l" t="t" r="r" b="b"/>
              <a:pathLst>
                <a:path w="92" h="92" extrusionOk="0">
                  <a:moveTo>
                    <a:pt x="92" y="61"/>
                  </a:moveTo>
                  <a:cubicBezTo>
                    <a:pt x="92" y="91"/>
                    <a:pt x="62" y="91"/>
                    <a:pt x="62" y="91"/>
                  </a:cubicBezTo>
                  <a:cubicBezTo>
                    <a:pt x="31" y="91"/>
                    <a:pt x="1" y="91"/>
                    <a:pt x="1" y="61"/>
                  </a:cubicBezTo>
                  <a:cubicBezTo>
                    <a:pt x="1" y="30"/>
                    <a:pt x="31" y="0"/>
                    <a:pt x="62" y="0"/>
                  </a:cubicBezTo>
                  <a:cubicBezTo>
                    <a:pt x="62" y="0"/>
                    <a:pt x="92" y="30"/>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8" name="Google Shape;38778;p17"/>
            <p:cNvSpPr/>
            <p:nvPr/>
          </p:nvSpPr>
          <p:spPr>
            <a:xfrm>
              <a:off x="6148550" y="-392575"/>
              <a:ext cx="2300" cy="2300"/>
            </a:xfrm>
            <a:custGeom>
              <a:avLst/>
              <a:gdLst/>
              <a:ahLst/>
              <a:cxnLst/>
              <a:rect l="l" t="t" r="r" b="b"/>
              <a:pathLst>
                <a:path w="92" h="92" extrusionOk="0">
                  <a:moveTo>
                    <a:pt x="92" y="61"/>
                  </a:moveTo>
                  <a:cubicBezTo>
                    <a:pt x="92" y="61"/>
                    <a:pt x="62" y="92"/>
                    <a:pt x="62" y="92"/>
                  </a:cubicBezTo>
                  <a:cubicBezTo>
                    <a:pt x="31" y="92"/>
                    <a:pt x="1" y="61"/>
                    <a:pt x="1" y="61"/>
                  </a:cubicBezTo>
                  <a:cubicBezTo>
                    <a:pt x="1" y="31"/>
                    <a:pt x="31" y="1"/>
                    <a:pt x="62" y="1"/>
                  </a:cubicBezTo>
                  <a:cubicBezTo>
                    <a:pt x="62" y="1"/>
                    <a:pt x="92" y="31"/>
                    <a:pt x="9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9" name="Google Shape;38779;p17"/>
            <p:cNvSpPr/>
            <p:nvPr/>
          </p:nvSpPr>
          <p:spPr>
            <a:xfrm>
              <a:off x="6148550" y="-491350"/>
              <a:ext cx="2300" cy="1525"/>
            </a:xfrm>
            <a:custGeom>
              <a:avLst/>
              <a:gdLst/>
              <a:ahLst/>
              <a:cxnLst/>
              <a:rect l="l" t="t" r="r" b="b"/>
              <a:pathLst>
                <a:path w="92" h="61" extrusionOk="0">
                  <a:moveTo>
                    <a:pt x="92" y="31"/>
                  </a:moveTo>
                  <a:cubicBezTo>
                    <a:pt x="92" y="61"/>
                    <a:pt x="62" y="61"/>
                    <a:pt x="62" y="61"/>
                  </a:cubicBezTo>
                  <a:cubicBezTo>
                    <a:pt x="31" y="61"/>
                    <a:pt x="1" y="61"/>
                    <a:pt x="1" y="31"/>
                  </a:cubicBezTo>
                  <a:cubicBezTo>
                    <a:pt x="1" y="31"/>
                    <a:pt x="31" y="0"/>
                    <a:pt x="62" y="0"/>
                  </a:cubicBezTo>
                  <a:cubicBezTo>
                    <a:pt x="62" y="0"/>
                    <a:pt x="92" y="31"/>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0" name="Google Shape;38780;p17"/>
            <p:cNvSpPr/>
            <p:nvPr/>
          </p:nvSpPr>
          <p:spPr>
            <a:xfrm>
              <a:off x="6229875" y="5232900"/>
              <a:ext cx="50175" cy="47875"/>
            </a:xfrm>
            <a:custGeom>
              <a:avLst/>
              <a:gdLst/>
              <a:ahLst/>
              <a:cxnLst/>
              <a:rect l="l" t="t" r="r" b="b"/>
              <a:pathLst>
                <a:path w="2007" h="1915" extrusionOk="0">
                  <a:moveTo>
                    <a:pt x="2006" y="942"/>
                  </a:moveTo>
                  <a:cubicBezTo>
                    <a:pt x="2006" y="1489"/>
                    <a:pt x="1550" y="1915"/>
                    <a:pt x="1003" y="1915"/>
                  </a:cubicBezTo>
                  <a:cubicBezTo>
                    <a:pt x="426" y="1915"/>
                    <a:pt x="0" y="1489"/>
                    <a:pt x="0" y="942"/>
                  </a:cubicBezTo>
                  <a:cubicBezTo>
                    <a:pt x="0" y="426"/>
                    <a:pt x="426" y="0"/>
                    <a:pt x="1003" y="0"/>
                  </a:cubicBezTo>
                  <a:cubicBezTo>
                    <a:pt x="1550" y="0"/>
                    <a:pt x="2006" y="426"/>
                    <a:pt x="2006"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1" name="Google Shape;38781;p17"/>
            <p:cNvSpPr/>
            <p:nvPr/>
          </p:nvSpPr>
          <p:spPr>
            <a:xfrm>
              <a:off x="6229875" y="5134100"/>
              <a:ext cx="50175" cy="47150"/>
            </a:xfrm>
            <a:custGeom>
              <a:avLst/>
              <a:gdLst/>
              <a:ahLst/>
              <a:cxnLst/>
              <a:rect l="l" t="t" r="r" b="b"/>
              <a:pathLst>
                <a:path w="2007" h="1886" extrusionOk="0">
                  <a:moveTo>
                    <a:pt x="2006" y="943"/>
                  </a:moveTo>
                  <a:cubicBezTo>
                    <a:pt x="2006" y="1460"/>
                    <a:pt x="1550" y="1885"/>
                    <a:pt x="1003" y="1885"/>
                  </a:cubicBezTo>
                  <a:cubicBezTo>
                    <a:pt x="426" y="1885"/>
                    <a:pt x="0" y="1460"/>
                    <a:pt x="0" y="943"/>
                  </a:cubicBezTo>
                  <a:cubicBezTo>
                    <a:pt x="0" y="426"/>
                    <a:pt x="426" y="1"/>
                    <a:pt x="1003" y="1"/>
                  </a:cubicBezTo>
                  <a:cubicBezTo>
                    <a:pt x="1550" y="1"/>
                    <a:pt x="2006" y="426"/>
                    <a:pt x="2006"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2" name="Google Shape;38782;p17"/>
            <p:cNvSpPr/>
            <p:nvPr/>
          </p:nvSpPr>
          <p:spPr>
            <a:xfrm>
              <a:off x="6230625" y="5035325"/>
              <a:ext cx="48650" cy="46375"/>
            </a:xfrm>
            <a:custGeom>
              <a:avLst/>
              <a:gdLst/>
              <a:ahLst/>
              <a:cxnLst/>
              <a:rect l="l" t="t" r="r" b="b"/>
              <a:pathLst>
                <a:path w="1946" h="1855" extrusionOk="0">
                  <a:moveTo>
                    <a:pt x="1946" y="942"/>
                  </a:moveTo>
                  <a:cubicBezTo>
                    <a:pt x="1946" y="1429"/>
                    <a:pt x="1520" y="1854"/>
                    <a:pt x="973" y="1854"/>
                  </a:cubicBezTo>
                  <a:cubicBezTo>
                    <a:pt x="426" y="1854"/>
                    <a:pt x="1" y="1429"/>
                    <a:pt x="1" y="942"/>
                  </a:cubicBezTo>
                  <a:cubicBezTo>
                    <a:pt x="1" y="426"/>
                    <a:pt x="426" y="0"/>
                    <a:pt x="973" y="0"/>
                  </a:cubicBezTo>
                  <a:cubicBezTo>
                    <a:pt x="1520" y="0"/>
                    <a:pt x="1946" y="426"/>
                    <a:pt x="1946"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3" name="Google Shape;38783;p17"/>
            <p:cNvSpPr/>
            <p:nvPr/>
          </p:nvSpPr>
          <p:spPr>
            <a:xfrm>
              <a:off x="6230625" y="4937300"/>
              <a:ext cx="47900" cy="44850"/>
            </a:xfrm>
            <a:custGeom>
              <a:avLst/>
              <a:gdLst/>
              <a:ahLst/>
              <a:cxnLst/>
              <a:rect l="l" t="t" r="r" b="b"/>
              <a:pathLst>
                <a:path w="1916" h="1794" extrusionOk="0">
                  <a:moveTo>
                    <a:pt x="1915" y="882"/>
                  </a:moveTo>
                  <a:cubicBezTo>
                    <a:pt x="1915" y="1398"/>
                    <a:pt x="1490" y="1794"/>
                    <a:pt x="973" y="1794"/>
                  </a:cubicBezTo>
                  <a:cubicBezTo>
                    <a:pt x="456" y="1794"/>
                    <a:pt x="1" y="1398"/>
                    <a:pt x="1" y="882"/>
                  </a:cubicBezTo>
                  <a:cubicBezTo>
                    <a:pt x="1" y="395"/>
                    <a:pt x="456" y="0"/>
                    <a:pt x="973" y="0"/>
                  </a:cubicBezTo>
                  <a:cubicBezTo>
                    <a:pt x="1490" y="0"/>
                    <a:pt x="1915" y="395"/>
                    <a:pt x="191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4" name="Google Shape;38784;p17"/>
            <p:cNvSpPr/>
            <p:nvPr/>
          </p:nvSpPr>
          <p:spPr>
            <a:xfrm>
              <a:off x="6231375" y="4838500"/>
              <a:ext cx="47150" cy="44100"/>
            </a:xfrm>
            <a:custGeom>
              <a:avLst/>
              <a:gdLst/>
              <a:ahLst/>
              <a:cxnLst/>
              <a:rect l="l" t="t" r="r" b="b"/>
              <a:pathLst>
                <a:path w="1886" h="1764" extrusionOk="0">
                  <a:moveTo>
                    <a:pt x="1885" y="882"/>
                  </a:moveTo>
                  <a:cubicBezTo>
                    <a:pt x="1885" y="1369"/>
                    <a:pt x="1460" y="1764"/>
                    <a:pt x="943" y="1764"/>
                  </a:cubicBezTo>
                  <a:cubicBezTo>
                    <a:pt x="426" y="1764"/>
                    <a:pt x="1" y="1369"/>
                    <a:pt x="1" y="882"/>
                  </a:cubicBezTo>
                  <a:cubicBezTo>
                    <a:pt x="1" y="396"/>
                    <a:pt x="426" y="1"/>
                    <a:pt x="943" y="1"/>
                  </a:cubicBezTo>
                  <a:cubicBezTo>
                    <a:pt x="1460"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5" name="Google Shape;38785;p17"/>
            <p:cNvSpPr/>
            <p:nvPr/>
          </p:nvSpPr>
          <p:spPr>
            <a:xfrm>
              <a:off x="6232900" y="4740475"/>
              <a:ext cx="44100" cy="41825"/>
            </a:xfrm>
            <a:custGeom>
              <a:avLst/>
              <a:gdLst/>
              <a:ahLst/>
              <a:cxnLst/>
              <a:rect l="l" t="t" r="r" b="b"/>
              <a:pathLst>
                <a:path w="1764" h="1673" extrusionOk="0">
                  <a:moveTo>
                    <a:pt x="1764" y="821"/>
                  </a:moveTo>
                  <a:cubicBezTo>
                    <a:pt x="1764" y="1308"/>
                    <a:pt x="1369" y="1672"/>
                    <a:pt x="882" y="1672"/>
                  </a:cubicBezTo>
                  <a:cubicBezTo>
                    <a:pt x="396" y="1672"/>
                    <a:pt x="1" y="1308"/>
                    <a:pt x="1" y="821"/>
                  </a:cubicBezTo>
                  <a:cubicBezTo>
                    <a:pt x="1" y="365"/>
                    <a:pt x="396" y="1"/>
                    <a:pt x="882" y="1"/>
                  </a:cubicBezTo>
                  <a:cubicBezTo>
                    <a:pt x="1369" y="1"/>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6" name="Google Shape;38786;p17"/>
            <p:cNvSpPr/>
            <p:nvPr/>
          </p:nvSpPr>
          <p:spPr>
            <a:xfrm>
              <a:off x="6232900" y="4641700"/>
              <a:ext cx="44100" cy="41050"/>
            </a:xfrm>
            <a:custGeom>
              <a:avLst/>
              <a:gdLst/>
              <a:ahLst/>
              <a:cxnLst/>
              <a:rect l="l" t="t" r="r" b="b"/>
              <a:pathLst>
                <a:path w="1764" h="1642" extrusionOk="0">
                  <a:moveTo>
                    <a:pt x="1764" y="821"/>
                  </a:moveTo>
                  <a:cubicBezTo>
                    <a:pt x="1764" y="1277"/>
                    <a:pt x="1369" y="1642"/>
                    <a:pt x="882" y="1642"/>
                  </a:cubicBezTo>
                  <a:cubicBezTo>
                    <a:pt x="396" y="1642"/>
                    <a:pt x="1" y="1277"/>
                    <a:pt x="1" y="821"/>
                  </a:cubicBezTo>
                  <a:cubicBezTo>
                    <a:pt x="1" y="365"/>
                    <a:pt x="396" y="0"/>
                    <a:pt x="882" y="0"/>
                  </a:cubicBezTo>
                  <a:cubicBezTo>
                    <a:pt x="1369" y="0"/>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7" name="Google Shape;38787;p17"/>
            <p:cNvSpPr/>
            <p:nvPr/>
          </p:nvSpPr>
          <p:spPr>
            <a:xfrm>
              <a:off x="6233675" y="4543675"/>
              <a:ext cx="42575" cy="39525"/>
            </a:xfrm>
            <a:custGeom>
              <a:avLst/>
              <a:gdLst/>
              <a:ahLst/>
              <a:cxnLst/>
              <a:rect l="l" t="t" r="r" b="b"/>
              <a:pathLst>
                <a:path w="1703" h="1581" extrusionOk="0">
                  <a:moveTo>
                    <a:pt x="1702" y="791"/>
                  </a:moveTo>
                  <a:cubicBezTo>
                    <a:pt x="1702" y="1216"/>
                    <a:pt x="1307" y="1581"/>
                    <a:pt x="851" y="1581"/>
                  </a:cubicBezTo>
                  <a:cubicBezTo>
                    <a:pt x="395" y="1581"/>
                    <a:pt x="0" y="1216"/>
                    <a:pt x="0" y="791"/>
                  </a:cubicBezTo>
                  <a:cubicBezTo>
                    <a:pt x="0" y="335"/>
                    <a:pt x="395" y="0"/>
                    <a:pt x="851" y="0"/>
                  </a:cubicBezTo>
                  <a:cubicBezTo>
                    <a:pt x="1307" y="0"/>
                    <a:pt x="1702" y="335"/>
                    <a:pt x="170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8" name="Google Shape;38788;p17"/>
            <p:cNvSpPr/>
            <p:nvPr/>
          </p:nvSpPr>
          <p:spPr>
            <a:xfrm>
              <a:off x="6234425" y="4444875"/>
              <a:ext cx="41050" cy="38800"/>
            </a:xfrm>
            <a:custGeom>
              <a:avLst/>
              <a:gdLst/>
              <a:ahLst/>
              <a:cxnLst/>
              <a:rect l="l" t="t" r="r" b="b"/>
              <a:pathLst>
                <a:path w="1642" h="1552" extrusionOk="0">
                  <a:moveTo>
                    <a:pt x="1642" y="761"/>
                  </a:moveTo>
                  <a:cubicBezTo>
                    <a:pt x="1642" y="1186"/>
                    <a:pt x="1277" y="1551"/>
                    <a:pt x="821" y="1551"/>
                  </a:cubicBezTo>
                  <a:cubicBezTo>
                    <a:pt x="365" y="1551"/>
                    <a:pt x="0" y="1186"/>
                    <a:pt x="0" y="761"/>
                  </a:cubicBezTo>
                  <a:cubicBezTo>
                    <a:pt x="0" y="335"/>
                    <a:pt x="365" y="1"/>
                    <a:pt x="821" y="1"/>
                  </a:cubicBezTo>
                  <a:cubicBezTo>
                    <a:pt x="1277" y="1"/>
                    <a:pt x="1642" y="335"/>
                    <a:pt x="164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9" name="Google Shape;38789;p17"/>
            <p:cNvSpPr/>
            <p:nvPr/>
          </p:nvSpPr>
          <p:spPr>
            <a:xfrm>
              <a:off x="6235175" y="4346100"/>
              <a:ext cx="39550" cy="37250"/>
            </a:xfrm>
            <a:custGeom>
              <a:avLst/>
              <a:gdLst/>
              <a:ahLst/>
              <a:cxnLst/>
              <a:rect l="l" t="t" r="r" b="b"/>
              <a:pathLst>
                <a:path w="1582" h="1490" extrusionOk="0">
                  <a:moveTo>
                    <a:pt x="1581" y="760"/>
                  </a:moveTo>
                  <a:cubicBezTo>
                    <a:pt x="1581" y="1155"/>
                    <a:pt x="1217" y="1490"/>
                    <a:pt x="791" y="1490"/>
                  </a:cubicBezTo>
                  <a:cubicBezTo>
                    <a:pt x="366" y="1490"/>
                    <a:pt x="1" y="1155"/>
                    <a:pt x="1" y="760"/>
                  </a:cubicBezTo>
                  <a:cubicBezTo>
                    <a:pt x="1" y="335"/>
                    <a:pt x="366" y="0"/>
                    <a:pt x="791" y="0"/>
                  </a:cubicBezTo>
                  <a:cubicBezTo>
                    <a:pt x="1217" y="0"/>
                    <a:pt x="1581" y="335"/>
                    <a:pt x="158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0" name="Google Shape;38790;p17"/>
            <p:cNvSpPr/>
            <p:nvPr/>
          </p:nvSpPr>
          <p:spPr>
            <a:xfrm>
              <a:off x="6235950" y="4248075"/>
              <a:ext cx="38025" cy="35725"/>
            </a:xfrm>
            <a:custGeom>
              <a:avLst/>
              <a:gdLst/>
              <a:ahLst/>
              <a:cxnLst/>
              <a:rect l="l" t="t" r="r" b="b"/>
              <a:pathLst>
                <a:path w="1521" h="1429" extrusionOk="0">
                  <a:moveTo>
                    <a:pt x="1520" y="700"/>
                  </a:moveTo>
                  <a:cubicBezTo>
                    <a:pt x="1520" y="1125"/>
                    <a:pt x="1186" y="1429"/>
                    <a:pt x="760" y="1429"/>
                  </a:cubicBezTo>
                  <a:cubicBezTo>
                    <a:pt x="335" y="1429"/>
                    <a:pt x="0" y="1125"/>
                    <a:pt x="0" y="700"/>
                  </a:cubicBezTo>
                  <a:cubicBezTo>
                    <a:pt x="0" y="304"/>
                    <a:pt x="335" y="0"/>
                    <a:pt x="760" y="0"/>
                  </a:cubicBezTo>
                  <a:cubicBezTo>
                    <a:pt x="1186" y="0"/>
                    <a:pt x="1520" y="304"/>
                    <a:pt x="152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1" name="Google Shape;38791;p17"/>
            <p:cNvSpPr/>
            <p:nvPr/>
          </p:nvSpPr>
          <p:spPr>
            <a:xfrm>
              <a:off x="6236700" y="4149275"/>
              <a:ext cx="36500" cy="35000"/>
            </a:xfrm>
            <a:custGeom>
              <a:avLst/>
              <a:gdLst/>
              <a:ahLst/>
              <a:cxnLst/>
              <a:rect l="l" t="t" r="r" b="b"/>
              <a:pathLst>
                <a:path w="1460" h="1400" extrusionOk="0">
                  <a:moveTo>
                    <a:pt x="1460" y="700"/>
                  </a:moveTo>
                  <a:cubicBezTo>
                    <a:pt x="1460" y="1095"/>
                    <a:pt x="1125" y="1399"/>
                    <a:pt x="730" y="1399"/>
                  </a:cubicBezTo>
                  <a:cubicBezTo>
                    <a:pt x="335" y="1399"/>
                    <a:pt x="1" y="1095"/>
                    <a:pt x="1" y="700"/>
                  </a:cubicBezTo>
                  <a:cubicBezTo>
                    <a:pt x="1" y="305"/>
                    <a:pt x="335" y="1"/>
                    <a:pt x="730" y="1"/>
                  </a:cubicBezTo>
                  <a:cubicBezTo>
                    <a:pt x="1125" y="1"/>
                    <a:pt x="1460" y="305"/>
                    <a:pt x="146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2" name="Google Shape;38792;p17"/>
            <p:cNvSpPr/>
            <p:nvPr/>
          </p:nvSpPr>
          <p:spPr>
            <a:xfrm>
              <a:off x="6237475" y="4051250"/>
              <a:ext cx="34975" cy="33475"/>
            </a:xfrm>
            <a:custGeom>
              <a:avLst/>
              <a:gdLst/>
              <a:ahLst/>
              <a:cxnLst/>
              <a:rect l="l" t="t" r="r" b="b"/>
              <a:pathLst>
                <a:path w="1399" h="1339" extrusionOk="0">
                  <a:moveTo>
                    <a:pt x="1398" y="670"/>
                  </a:moveTo>
                  <a:cubicBezTo>
                    <a:pt x="1398" y="1034"/>
                    <a:pt x="1094" y="1338"/>
                    <a:pt x="699" y="1338"/>
                  </a:cubicBezTo>
                  <a:cubicBezTo>
                    <a:pt x="304" y="1338"/>
                    <a:pt x="0" y="1034"/>
                    <a:pt x="0" y="670"/>
                  </a:cubicBezTo>
                  <a:cubicBezTo>
                    <a:pt x="0" y="275"/>
                    <a:pt x="304" y="1"/>
                    <a:pt x="699" y="1"/>
                  </a:cubicBezTo>
                  <a:cubicBezTo>
                    <a:pt x="1094" y="1"/>
                    <a:pt x="1398" y="275"/>
                    <a:pt x="1398"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3" name="Google Shape;38793;p17"/>
            <p:cNvSpPr/>
            <p:nvPr/>
          </p:nvSpPr>
          <p:spPr>
            <a:xfrm>
              <a:off x="6237475" y="3952475"/>
              <a:ext cx="34975" cy="32700"/>
            </a:xfrm>
            <a:custGeom>
              <a:avLst/>
              <a:gdLst/>
              <a:ahLst/>
              <a:cxnLst/>
              <a:rect l="l" t="t" r="r" b="b"/>
              <a:pathLst>
                <a:path w="1399" h="1308" extrusionOk="0">
                  <a:moveTo>
                    <a:pt x="1398" y="639"/>
                  </a:moveTo>
                  <a:cubicBezTo>
                    <a:pt x="1398" y="1004"/>
                    <a:pt x="1064" y="1308"/>
                    <a:pt x="699" y="1308"/>
                  </a:cubicBezTo>
                  <a:cubicBezTo>
                    <a:pt x="304" y="1308"/>
                    <a:pt x="0" y="1004"/>
                    <a:pt x="0" y="639"/>
                  </a:cubicBezTo>
                  <a:cubicBezTo>
                    <a:pt x="0" y="274"/>
                    <a:pt x="304" y="1"/>
                    <a:pt x="699" y="1"/>
                  </a:cubicBezTo>
                  <a:cubicBezTo>
                    <a:pt x="1064" y="1"/>
                    <a:pt x="1398" y="274"/>
                    <a:pt x="139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4" name="Google Shape;38794;p17"/>
            <p:cNvSpPr/>
            <p:nvPr/>
          </p:nvSpPr>
          <p:spPr>
            <a:xfrm>
              <a:off x="6238225" y="3853700"/>
              <a:ext cx="33450" cy="31175"/>
            </a:xfrm>
            <a:custGeom>
              <a:avLst/>
              <a:gdLst/>
              <a:ahLst/>
              <a:cxnLst/>
              <a:rect l="l" t="t" r="r" b="b"/>
              <a:pathLst>
                <a:path w="1338" h="1247" extrusionOk="0">
                  <a:moveTo>
                    <a:pt x="1338" y="638"/>
                  </a:moveTo>
                  <a:cubicBezTo>
                    <a:pt x="1338" y="973"/>
                    <a:pt x="1034" y="1246"/>
                    <a:pt x="669" y="1246"/>
                  </a:cubicBezTo>
                  <a:cubicBezTo>
                    <a:pt x="304" y="1246"/>
                    <a:pt x="0" y="973"/>
                    <a:pt x="0" y="638"/>
                  </a:cubicBezTo>
                  <a:cubicBezTo>
                    <a:pt x="0" y="274"/>
                    <a:pt x="304" y="0"/>
                    <a:pt x="669" y="0"/>
                  </a:cubicBezTo>
                  <a:cubicBezTo>
                    <a:pt x="1034" y="0"/>
                    <a:pt x="1338" y="274"/>
                    <a:pt x="1338"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5" name="Google Shape;38795;p17"/>
            <p:cNvSpPr/>
            <p:nvPr/>
          </p:nvSpPr>
          <p:spPr>
            <a:xfrm>
              <a:off x="6238975" y="3755675"/>
              <a:ext cx="31950" cy="29650"/>
            </a:xfrm>
            <a:custGeom>
              <a:avLst/>
              <a:gdLst/>
              <a:ahLst/>
              <a:cxnLst/>
              <a:rect l="l" t="t" r="r" b="b"/>
              <a:pathLst>
                <a:path w="1278" h="1186" extrusionOk="0">
                  <a:moveTo>
                    <a:pt x="1277" y="578"/>
                  </a:moveTo>
                  <a:cubicBezTo>
                    <a:pt x="1277" y="912"/>
                    <a:pt x="1004" y="1186"/>
                    <a:pt x="639" y="1186"/>
                  </a:cubicBezTo>
                  <a:cubicBezTo>
                    <a:pt x="274" y="1186"/>
                    <a:pt x="1" y="912"/>
                    <a:pt x="1" y="578"/>
                  </a:cubicBezTo>
                  <a:cubicBezTo>
                    <a:pt x="1" y="243"/>
                    <a:pt x="274" y="0"/>
                    <a:pt x="639" y="0"/>
                  </a:cubicBezTo>
                  <a:cubicBezTo>
                    <a:pt x="1004" y="0"/>
                    <a:pt x="1277" y="243"/>
                    <a:pt x="127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6" name="Google Shape;38796;p17"/>
            <p:cNvSpPr/>
            <p:nvPr/>
          </p:nvSpPr>
          <p:spPr>
            <a:xfrm>
              <a:off x="6239750" y="3656875"/>
              <a:ext cx="30425" cy="28900"/>
            </a:xfrm>
            <a:custGeom>
              <a:avLst/>
              <a:gdLst/>
              <a:ahLst/>
              <a:cxnLst/>
              <a:rect l="l" t="t" r="r" b="b"/>
              <a:pathLst>
                <a:path w="1217" h="1156" extrusionOk="0">
                  <a:moveTo>
                    <a:pt x="1216" y="578"/>
                  </a:moveTo>
                  <a:cubicBezTo>
                    <a:pt x="1216" y="913"/>
                    <a:pt x="943" y="1156"/>
                    <a:pt x="608" y="1156"/>
                  </a:cubicBezTo>
                  <a:cubicBezTo>
                    <a:pt x="274" y="1156"/>
                    <a:pt x="0" y="913"/>
                    <a:pt x="0" y="578"/>
                  </a:cubicBezTo>
                  <a:cubicBezTo>
                    <a:pt x="0" y="244"/>
                    <a:pt x="274" y="1"/>
                    <a:pt x="608" y="1"/>
                  </a:cubicBezTo>
                  <a:cubicBezTo>
                    <a:pt x="943" y="1"/>
                    <a:pt x="1216" y="24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7" name="Google Shape;38797;p17"/>
            <p:cNvSpPr/>
            <p:nvPr/>
          </p:nvSpPr>
          <p:spPr>
            <a:xfrm>
              <a:off x="6239750" y="3558100"/>
              <a:ext cx="29650" cy="28125"/>
            </a:xfrm>
            <a:custGeom>
              <a:avLst/>
              <a:gdLst/>
              <a:ahLst/>
              <a:cxnLst/>
              <a:rect l="l" t="t" r="r" b="b"/>
              <a:pathLst>
                <a:path w="1186" h="1125" extrusionOk="0">
                  <a:moveTo>
                    <a:pt x="1186" y="578"/>
                  </a:moveTo>
                  <a:cubicBezTo>
                    <a:pt x="1186" y="882"/>
                    <a:pt x="943" y="1125"/>
                    <a:pt x="608" y="1125"/>
                  </a:cubicBezTo>
                  <a:cubicBezTo>
                    <a:pt x="274" y="1125"/>
                    <a:pt x="0" y="882"/>
                    <a:pt x="0" y="578"/>
                  </a:cubicBezTo>
                  <a:cubicBezTo>
                    <a:pt x="0" y="243"/>
                    <a:pt x="274" y="0"/>
                    <a:pt x="608" y="0"/>
                  </a:cubicBezTo>
                  <a:cubicBezTo>
                    <a:pt x="943" y="0"/>
                    <a:pt x="1186" y="243"/>
                    <a:pt x="118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8" name="Google Shape;38798;p17"/>
            <p:cNvSpPr/>
            <p:nvPr/>
          </p:nvSpPr>
          <p:spPr>
            <a:xfrm>
              <a:off x="6240500" y="3459300"/>
              <a:ext cx="28900" cy="27400"/>
            </a:xfrm>
            <a:custGeom>
              <a:avLst/>
              <a:gdLst/>
              <a:ahLst/>
              <a:cxnLst/>
              <a:rect l="l" t="t" r="r" b="b"/>
              <a:pathLst>
                <a:path w="1156" h="1096" extrusionOk="0">
                  <a:moveTo>
                    <a:pt x="1156" y="548"/>
                  </a:moveTo>
                  <a:cubicBezTo>
                    <a:pt x="1156" y="852"/>
                    <a:pt x="882" y="1095"/>
                    <a:pt x="578" y="1095"/>
                  </a:cubicBezTo>
                  <a:cubicBezTo>
                    <a:pt x="274" y="1095"/>
                    <a:pt x="1" y="852"/>
                    <a:pt x="1" y="548"/>
                  </a:cubicBezTo>
                  <a:cubicBezTo>
                    <a:pt x="1" y="244"/>
                    <a:pt x="274" y="1"/>
                    <a:pt x="578" y="1"/>
                  </a:cubicBezTo>
                  <a:cubicBezTo>
                    <a:pt x="882" y="1"/>
                    <a:pt x="1156" y="244"/>
                    <a:pt x="115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9" name="Google Shape;38799;p17"/>
            <p:cNvSpPr/>
            <p:nvPr/>
          </p:nvSpPr>
          <p:spPr>
            <a:xfrm>
              <a:off x="6241275" y="3361275"/>
              <a:ext cx="27375" cy="25875"/>
            </a:xfrm>
            <a:custGeom>
              <a:avLst/>
              <a:gdLst/>
              <a:ahLst/>
              <a:cxnLst/>
              <a:rect l="l" t="t" r="r" b="b"/>
              <a:pathLst>
                <a:path w="1095" h="1035" extrusionOk="0">
                  <a:moveTo>
                    <a:pt x="1094" y="517"/>
                  </a:moveTo>
                  <a:cubicBezTo>
                    <a:pt x="1094" y="791"/>
                    <a:pt x="851" y="1034"/>
                    <a:pt x="547" y="1034"/>
                  </a:cubicBezTo>
                  <a:cubicBezTo>
                    <a:pt x="243" y="1034"/>
                    <a:pt x="0" y="791"/>
                    <a:pt x="0" y="517"/>
                  </a:cubicBezTo>
                  <a:cubicBezTo>
                    <a:pt x="0" y="214"/>
                    <a:pt x="243" y="1"/>
                    <a:pt x="547" y="1"/>
                  </a:cubicBezTo>
                  <a:cubicBezTo>
                    <a:pt x="851" y="1"/>
                    <a:pt x="1094" y="214"/>
                    <a:pt x="109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0" name="Google Shape;38800;p17"/>
            <p:cNvSpPr/>
            <p:nvPr/>
          </p:nvSpPr>
          <p:spPr>
            <a:xfrm>
              <a:off x="6242025" y="3262500"/>
              <a:ext cx="25850" cy="25100"/>
            </a:xfrm>
            <a:custGeom>
              <a:avLst/>
              <a:gdLst/>
              <a:ahLst/>
              <a:cxnLst/>
              <a:rect l="l" t="t" r="r" b="b"/>
              <a:pathLst>
                <a:path w="1034" h="1004" extrusionOk="0">
                  <a:moveTo>
                    <a:pt x="1034" y="487"/>
                  </a:moveTo>
                  <a:cubicBezTo>
                    <a:pt x="1034" y="760"/>
                    <a:pt x="791" y="1003"/>
                    <a:pt x="517" y="1003"/>
                  </a:cubicBezTo>
                  <a:cubicBezTo>
                    <a:pt x="213" y="1003"/>
                    <a:pt x="0" y="760"/>
                    <a:pt x="0" y="487"/>
                  </a:cubicBezTo>
                  <a:cubicBezTo>
                    <a:pt x="0" y="213"/>
                    <a:pt x="213" y="0"/>
                    <a:pt x="517" y="0"/>
                  </a:cubicBezTo>
                  <a:cubicBezTo>
                    <a:pt x="791" y="0"/>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1" name="Google Shape;38801;p17"/>
            <p:cNvSpPr/>
            <p:nvPr/>
          </p:nvSpPr>
          <p:spPr>
            <a:xfrm>
              <a:off x="6242025" y="3163700"/>
              <a:ext cx="25100" cy="24350"/>
            </a:xfrm>
            <a:custGeom>
              <a:avLst/>
              <a:gdLst/>
              <a:ahLst/>
              <a:cxnLst/>
              <a:rect l="l" t="t" r="r" b="b"/>
              <a:pathLst>
                <a:path w="1004" h="974" extrusionOk="0">
                  <a:moveTo>
                    <a:pt x="1004" y="487"/>
                  </a:moveTo>
                  <a:cubicBezTo>
                    <a:pt x="1004" y="761"/>
                    <a:pt x="791" y="974"/>
                    <a:pt x="517" y="974"/>
                  </a:cubicBezTo>
                  <a:cubicBezTo>
                    <a:pt x="244" y="974"/>
                    <a:pt x="0" y="761"/>
                    <a:pt x="0" y="487"/>
                  </a:cubicBezTo>
                  <a:cubicBezTo>
                    <a:pt x="0" y="214"/>
                    <a:pt x="244" y="1"/>
                    <a:pt x="517" y="1"/>
                  </a:cubicBezTo>
                  <a:cubicBezTo>
                    <a:pt x="791" y="1"/>
                    <a:pt x="1004" y="214"/>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2" name="Google Shape;38802;p17"/>
            <p:cNvSpPr/>
            <p:nvPr/>
          </p:nvSpPr>
          <p:spPr>
            <a:xfrm>
              <a:off x="6242775" y="3064925"/>
              <a:ext cx="24350" cy="23575"/>
            </a:xfrm>
            <a:custGeom>
              <a:avLst/>
              <a:gdLst/>
              <a:ahLst/>
              <a:cxnLst/>
              <a:rect l="l" t="t" r="r" b="b"/>
              <a:pathLst>
                <a:path w="974" h="943" extrusionOk="0">
                  <a:moveTo>
                    <a:pt x="974" y="487"/>
                  </a:moveTo>
                  <a:cubicBezTo>
                    <a:pt x="974" y="730"/>
                    <a:pt x="761" y="943"/>
                    <a:pt x="487" y="943"/>
                  </a:cubicBezTo>
                  <a:cubicBezTo>
                    <a:pt x="214" y="943"/>
                    <a:pt x="1" y="730"/>
                    <a:pt x="1" y="487"/>
                  </a:cubicBezTo>
                  <a:cubicBezTo>
                    <a:pt x="1" y="213"/>
                    <a:pt x="214" y="0"/>
                    <a:pt x="487" y="0"/>
                  </a:cubicBezTo>
                  <a:cubicBezTo>
                    <a:pt x="761" y="0"/>
                    <a:pt x="974" y="213"/>
                    <a:pt x="97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3" name="Google Shape;38803;p17"/>
            <p:cNvSpPr/>
            <p:nvPr/>
          </p:nvSpPr>
          <p:spPr>
            <a:xfrm>
              <a:off x="6243550" y="2966900"/>
              <a:ext cx="22825" cy="22050"/>
            </a:xfrm>
            <a:custGeom>
              <a:avLst/>
              <a:gdLst/>
              <a:ahLst/>
              <a:cxnLst/>
              <a:rect l="l" t="t" r="r" b="b"/>
              <a:pathLst>
                <a:path w="913" h="882" extrusionOk="0">
                  <a:moveTo>
                    <a:pt x="912" y="426"/>
                  </a:moveTo>
                  <a:cubicBezTo>
                    <a:pt x="912" y="669"/>
                    <a:pt x="699" y="882"/>
                    <a:pt x="456" y="882"/>
                  </a:cubicBezTo>
                  <a:cubicBezTo>
                    <a:pt x="183" y="882"/>
                    <a:pt x="0" y="669"/>
                    <a:pt x="0" y="426"/>
                  </a:cubicBezTo>
                  <a:cubicBezTo>
                    <a:pt x="0" y="183"/>
                    <a:pt x="183" y="0"/>
                    <a:pt x="456" y="0"/>
                  </a:cubicBezTo>
                  <a:cubicBezTo>
                    <a:pt x="699" y="0"/>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4" name="Google Shape;38804;p17"/>
            <p:cNvSpPr/>
            <p:nvPr/>
          </p:nvSpPr>
          <p:spPr>
            <a:xfrm>
              <a:off x="6243550" y="2868125"/>
              <a:ext cx="22825" cy="21300"/>
            </a:xfrm>
            <a:custGeom>
              <a:avLst/>
              <a:gdLst/>
              <a:ahLst/>
              <a:cxnLst/>
              <a:rect l="l" t="t" r="r" b="b"/>
              <a:pathLst>
                <a:path w="913" h="852" extrusionOk="0">
                  <a:moveTo>
                    <a:pt x="912" y="426"/>
                  </a:moveTo>
                  <a:cubicBezTo>
                    <a:pt x="912" y="638"/>
                    <a:pt x="699" y="851"/>
                    <a:pt x="456" y="851"/>
                  </a:cubicBezTo>
                  <a:cubicBezTo>
                    <a:pt x="213" y="851"/>
                    <a:pt x="0" y="638"/>
                    <a:pt x="0" y="426"/>
                  </a:cubicBezTo>
                  <a:cubicBezTo>
                    <a:pt x="0" y="182"/>
                    <a:pt x="213" y="0"/>
                    <a:pt x="456" y="0"/>
                  </a:cubicBezTo>
                  <a:cubicBezTo>
                    <a:pt x="699" y="0"/>
                    <a:pt x="912" y="182"/>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5" name="Google Shape;38805;p17"/>
            <p:cNvSpPr/>
            <p:nvPr/>
          </p:nvSpPr>
          <p:spPr>
            <a:xfrm>
              <a:off x="6244300" y="2769325"/>
              <a:ext cx="21300" cy="20550"/>
            </a:xfrm>
            <a:custGeom>
              <a:avLst/>
              <a:gdLst/>
              <a:ahLst/>
              <a:cxnLst/>
              <a:rect l="l" t="t" r="r" b="b"/>
              <a:pathLst>
                <a:path w="852" h="822" extrusionOk="0">
                  <a:moveTo>
                    <a:pt x="852" y="396"/>
                  </a:moveTo>
                  <a:cubicBezTo>
                    <a:pt x="852" y="639"/>
                    <a:pt x="669" y="821"/>
                    <a:pt x="426" y="821"/>
                  </a:cubicBezTo>
                  <a:cubicBezTo>
                    <a:pt x="183" y="821"/>
                    <a:pt x="1" y="639"/>
                    <a:pt x="1" y="396"/>
                  </a:cubicBezTo>
                  <a:cubicBezTo>
                    <a:pt x="1" y="183"/>
                    <a:pt x="183" y="1"/>
                    <a:pt x="426" y="1"/>
                  </a:cubicBezTo>
                  <a:cubicBezTo>
                    <a:pt x="669" y="1"/>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6" name="Google Shape;38806;p17"/>
            <p:cNvSpPr/>
            <p:nvPr/>
          </p:nvSpPr>
          <p:spPr>
            <a:xfrm>
              <a:off x="6245075" y="2670550"/>
              <a:ext cx="19775" cy="19775"/>
            </a:xfrm>
            <a:custGeom>
              <a:avLst/>
              <a:gdLst/>
              <a:ahLst/>
              <a:cxnLst/>
              <a:rect l="l" t="t" r="r" b="b"/>
              <a:pathLst>
                <a:path w="791" h="791" extrusionOk="0">
                  <a:moveTo>
                    <a:pt x="790" y="395"/>
                  </a:moveTo>
                  <a:cubicBezTo>
                    <a:pt x="790" y="608"/>
                    <a:pt x="608" y="790"/>
                    <a:pt x="395" y="790"/>
                  </a:cubicBezTo>
                  <a:cubicBezTo>
                    <a:pt x="182" y="790"/>
                    <a:pt x="0" y="608"/>
                    <a:pt x="0" y="395"/>
                  </a:cubicBezTo>
                  <a:cubicBezTo>
                    <a:pt x="0" y="183"/>
                    <a:pt x="182" y="0"/>
                    <a:pt x="395" y="0"/>
                  </a:cubicBezTo>
                  <a:cubicBezTo>
                    <a:pt x="608" y="0"/>
                    <a:pt x="790" y="183"/>
                    <a:pt x="790"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7" name="Google Shape;38807;p17"/>
            <p:cNvSpPr/>
            <p:nvPr/>
          </p:nvSpPr>
          <p:spPr>
            <a:xfrm>
              <a:off x="6245075" y="2571750"/>
              <a:ext cx="19775" cy="19025"/>
            </a:xfrm>
            <a:custGeom>
              <a:avLst/>
              <a:gdLst/>
              <a:ahLst/>
              <a:cxnLst/>
              <a:rect l="l" t="t" r="r" b="b"/>
              <a:pathLst>
                <a:path w="791" h="761" extrusionOk="0">
                  <a:moveTo>
                    <a:pt x="790" y="396"/>
                  </a:moveTo>
                  <a:cubicBezTo>
                    <a:pt x="790" y="578"/>
                    <a:pt x="608" y="761"/>
                    <a:pt x="395" y="761"/>
                  </a:cubicBezTo>
                  <a:cubicBezTo>
                    <a:pt x="182" y="761"/>
                    <a:pt x="0" y="578"/>
                    <a:pt x="0" y="396"/>
                  </a:cubicBezTo>
                  <a:cubicBezTo>
                    <a:pt x="0" y="183"/>
                    <a:pt x="182" y="1"/>
                    <a:pt x="395" y="1"/>
                  </a:cubicBezTo>
                  <a:cubicBezTo>
                    <a:pt x="608" y="1"/>
                    <a:pt x="790" y="183"/>
                    <a:pt x="790"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8" name="Google Shape;38808;p17"/>
            <p:cNvSpPr/>
            <p:nvPr/>
          </p:nvSpPr>
          <p:spPr>
            <a:xfrm>
              <a:off x="6245825" y="2473725"/>
              <a:ext cx="18250" cy="17500"/>
            </a:xfrm>
            <a:custGeom>
              <a:avLst/>
              <a:gdLst/>
              <a:ahLst/>
              <a:cxnLst/>
              <a:rect l="l" t="t" r="r" b="b"/>
              <a:pathLst>
                <a:path w="730" h="700" extrusionOk="0">
                  <a:moveTo>
                    <a:pt x="730" y="335"/>
                  </a:moveTo>
                  <a:cubicBezTo>
                    <a:pt x="730" y="548"/>
                    <a:pt x="578" y="700"/>
                    <a:pt x="365" y="700"/>
                  </a:cubicBezTo>
                  <a:cubicBezTo>
                    <a:pt x="152" y="700"/>
                    <a:pt x="0" y="548"/>
                    <a:pt x="0" y="335"/>
                  </a:cubicBezTo>
                  <a:cubicBezTo>
                    <a:pt x="0" y="153"/>
                    <a:pt x="152" y="1"/>
                    <a:pt x="365"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9" name="Google Shape;38809;p17"/>
            <p:cNvSpPr/>
            <p:nvPr/>
          </p:nvSpPr>
          <p:spPr>
            <a:xfrm>
              <a:off x="6245825" y="2374950"/>
              <a:ext cx="17500" cy="16750"/>
            </a:xfrm>
            <a:custGeom>
              <a:avLst/>
              <a:gdLst/>
              <a:ahLst/>
              <a:cxnLst/>
              <a:rect l="l" t="t" r="r" b="b"/>
              <a:pathLst>
                <a:path w="700" h="670" extrusionOk="0">
                  <a:moveTo>
                    <a:pt x="700" y="335"/>
                  </a:moveTo>
                  <a:cubicBezTo>
                    <a:pt x="700" y="517"/>
                    <a:pt x="548" y="669"/>
                    <a:pt x="365" y="669"/>
                  </a:cubicBezTo>
                  <a:cubicBezTo>
                    <a:pt x="183" y="669"/>
                    <a:pt x="0" y="517"/>
                    <a:pt x="0" y="335"/>
                  </a:cubicBezTo>
                  <a:cubicBezTo>
                    <a:pt x="0" y="152"/>
                    <a:pt x="183" y="0"/>
                    <a:pt x="365" y="0"/>
                  </a:cubicBezTo>
                  <a:cubicBezTo>
                    <a:pt x="548" y="0"/>
                    <a:pt x="700" y="152"/>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0" name="Google Shape;38810;p17"/>
            <p:cNvSpPr/>
            <p:nvPr/>
          </p:nvSpPr>
          <p:spPr>
            <a:xfrm>
              <a:off x="6246575" y="2276150"/>
              <a:ext cx="16750" cy="16000"/>
            </a:xfrm>
            <a:custGeom>
              <a:avLst/>
              <a:gdLst/>
              <a:ahLst/>
              <a:cxnLst/>
              <a:rect l="l" t="t" r="r" b="b"/>
              <a:pathLst>
                <a:path w="670" h="640" extrusionOk="0">
                  <a:moveTo>
                    <a:pt x="670" y="305"/>
                  </a:moveTo>
                  <a:cubicBezTo>
                    <a:pt x="670" y="487"/>
                    <a:pt x="518" y="639"/>
                    <a:pt x="335" y="639"/>
                  </a:cubicBezTo>
                  <a:cubicBezTo>
                    <a:pt x="153" y="639"/>
                    <a:pt x="1" y="487"/>
                    <a:pt x="1" y="305"/>
                  </a:cubicBezTo>
                  <a:cubicBezTo>
                    <a:pt x="1" y="153"/>
                    <a:pt x="153" y="1"/>
                    <a:pt x="335" y="1"/>
                  </a:cubicBezTo>
                  <a:cubicBezTo>
                    <a:pt x="518" y="1"/>
                    <a:pt x="670" y="153"/>
                    <a:pt x="670"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1" name="Google Shape;38811;p17"/>
            <p:cNvSpPr/>
            <p:nvPr/>
          </p:nvSpPr>
          <p:spPr>
            <a:xfrm>
              <a:off x="6246575" y="2177375"/>
              <a:ext cx="16750" cy="15225"/>
            </a:xfrm>
            <a:custGeom>
              <a:avLst/>
              <a:gdLst/>
              <a:ahLst/>
              <a:cxnLst/>
              <a:rect l="l" t="t" r="r" b="b"/>
              <a:pathLst>
                <a:path w="670" h="609" extrusionOk="0">
                  <a:moveTo>
                    <a:pt x="670" y="304"/>
                  </a:moveTo>
                  <a:cubicBezTo>
                    <a:pt x="670" y="487"/>
                    <a:pt x="518" y="608"/>
                    <a:pt x="335" y="608"/>
                  </a:cubicBezTo>
                  <a:cubicBezTo>
                    <a:pt x="153" y="608"/>
                    <a:pt x="1" y="487"/>
                    <a:pt x="1" y="304"/>
                  </a:cubicBezTo>
                  <a:cubicBezTo>
                    <a:pt x="1" y="122"/>
                    <a:pt x="153" y="0"/>
                    <a:pt x="335" y="0"/>
                  </a:cubicBezTo>
                  <a:cubicBezTo>
                    <a:pt x="518" y="0"/>
                    <a:pt x="670" y="122"/>
                    <a:pt x="67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2" name="Google Shape;38812;p17"/>
            <p:cNvSpPr/>
            <p:nvPr/>
          </p:nvSpPr>
          <p:spPr>
            <a:xfrm>
              <a:off x="6247350" y="2078600"/>
              <a:ext cx="15225" cy="14450"/>
            </a:xfrm>
            <a:custGeom>
              <a:avLst/>
              <a:gdLst/>
              <a:ahLst/>
              <a:cxnLst/>
              <a:rect l="l" t="t" r="r" b="b"/>
              <a:pathLst>
                <a:path w="609" h="578" extrusionOk="0">
                  <a:moveTo>
                    <a:pt x="608" y="304"/>
                  </a:moveTo>
                  <a:cubicBezTo>
                    <a:pt x="608" y="456"/>
                    <a:pt x="487" y="578"/>
                    <a:pt x="304" y="578"/>
                  </a:cubicBezTo>
                  <a:cubicBezTo>
                    <a:pt x="122" y="578"/>
                    <a:pt x="0" y="456"/>
                    <a:pt x="0" y="304"/>
                  </a:cubicBezTo>
                  <a:cubicBezTo>
                    <a:pt x="0" y="122"/>
                    <a:pt x="122" y="0"/>
                    <a:pt x="304" y="0"/>
                  </a:cubicBezTo>
                  <a:cubicBezTo>
                    <a:pt x="487" y="0"/>
                    <a:pt x="608" y="122"/>
                    <a:pt x="60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3" name="Google Shape;38813;p17"/>
            <p:cNvSpPr/>
            <p:nvPr/>
          </p:nvSpPr>
          <p:spPr>
            <a:xfrm>
              <a:off x="6247350" y="1979800"/>
              <a:ext cx="15225" cy="13700"/>
            </a:xfrm>
            <a:custGeom>
              <a:avLst/>
              <a:gdLst/>
              <a:ahLst/>
              <a:cxnLst/>
              <a:rect l="l" t="t" r="r" b="b"/>
              <a:pathLst>
                <a:path w="609" h="548" extrusionOk="0">
                  <a:moveTo>
                    <a:pt x="608" y="274"/>
                  </a:moveTo>
                  <a:cubicBezTo>
                    <a:pt x="608" y="426"/>
                    <a:pt x="456" y="548"/>
                    <a:pt x="304" y="548"/>
                  </a:cubicBezTo>
                  <a:cubicBezTo>
                    <a:pt x="152" y="548"/>
                    <a:pt x="0" y="426"/>
                    <a:pt x="0" y="274"/>
                  </a:cubicBezTo>
                  <a:cubicBezTo>
                    <a:pt x="0" y="122"/>
                    <a:pt x="152" y="1"/>
                    <a:pt x="304" y="1"/>
                  </a:cubicBezTo>
                  <a:cubicBezTo>
                    <a:pt x="456" y="1"/>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4" name="Google Shape;38814;p17"/>
            <p:cNvSpPr/>
            <p:nvPr/>
          </p:nvSpPr>
          <p:spPr>
            <a:xfrm>
              <a:off x="6248100" y="1881025"/>
              <a:ext cx="13700" cy="12925"/>
            </a:xfrm>
            <a:custGeom>
              <a:avLst/>
              <a:gdLst/>
              <a:ahLst/>
              <a:cxnLst/>
              <a:rect l="l" t="t" r="r" b="b"/>
              <a:pathLst>
                <a:path w="548" h="517" extrusionOk="0">
                  <a:moveTo>
                    <a:pt x="548" y="274"/>
                  </a:moveTo>
                  <a:cubicBezTo>
                    <a:pt x="548" y="426"/>
                    <a:pt x="426" y="517"/>
                    <a:pt x="274" y="517"/>
                  </a:cubicBezTo>
                  <a:cubicBezTo>
                    <a:pt x="122" y="517"/>
                    <a:pt x="1" y="426"/>
                    <a:pt x="1" y="274"/>
                  </a:cubicBezTo>
                  <a:cubicBezTo>
                    <a:pt x="1" y="122"/>
                    <a:pt x="122" y="0"/>
                    <a:pt x="274" y="0"/>
                  </a:cubicBezTo>
                  <a:cubicBezTo>
                    <a:pt x="426" y="0"/>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5" name="Google Shape;38815;p17"/>
            <p:cNvSpPr/>
            <p:nvPr/>
          </p:nvSpPr>
          <p:spPr>
            <a:xfrm>
              <a:off x="6248100" y="1782225"/>
              <a:ext cx="13700" cy="12950"/>
            </a:xfrm>
            <a:custGeom>
              <a:avLst/>
              <a:gdLst/>
              <a:ahLst/>
              <a:cxnLst/>
              <a:rect l="l" t="t" r="r" b="b"/>
              <a:pathLst>
                <a:path w="548" h="518" extrusionOk="0">
                  <a:moveTo>
                    <a:pt x="548" y="244"/>
                  </a:moveTo>
                  <a:cubicBezTo>
                    <a:pt x="548" y="396"/>
                    <a:pt x="426" y="517"/>
                    <a:pt x="274" y="517"/>
                  </a:cubicBezTo>
                  <a:cubicBezTo>
                    <a:pt x="122" y="517"/>
                    <a:pt x="1" y="396"/>
                    <a:pt x="1" y="244"/>
                  </a:cubicBezTo>
                  <a:cubicBezTo>
                    <a:pt x="1" y="122"/>
                    <a:pt x="122" y="1"/>
                    <a:pt x="274" y="1"/>
                  </a:cubicBezTo>
                  <a:cubicBezTo>
                    <a:pt x="426" y="1"/>
                    <a:pt x="548" y="122"/>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6" name="Google Shape;38816;p17"/>
            <p:cNvSpPr/>
            <p:nvPr/>
          </p:nvSpPr>
          <p:spPr>
            <a:xfrm>
              <a:off x="6248875" y="1683450"/>
              <a:ext cx="12175" cy="12175"/>
            </a:xfrm>
            <a:custGeom>
              <a:avLst/>
              <a:gdLst/>
              <a:ahLst/>
              <a:cxnLst/>
              <a:rect l="l" t="t" r="r" b="b"/>
              <a:pathLst>
                <a:path w="487" h="487" extrusionOk="0">
                  <a:moveTo>
                    <a:pt x="486" y="244"/>
                  </a:moveTo>
                  <a:cubicBezTo>
                    <a:pt x="486" y="365"/>
                    <a:pt x="365" y="487"/>
                    <a:pt x="243" y="487"/>
                  </a:cubicBezTo>
                  <a:cubicBezTo>
                    <a:pt x="91" y="487"/>
                    <a:pt x="0" y="365"/>
                    <a:pt x="0" y="244"/>
                  </a:cubicBezTo>
                  <a:cubicBezTo>
                    <a:pt x="0" y="122"/>
                    <a:pt x="91" y="0"/>
                    <a:pt x="243" y="0"/>
                  </a:cubicBezTo>
                  <a:cubicBezTo>
                    <a:pt x="365" y="0"/>
                    <a:pt x="486" y="122"/>
                    <a:pt x="4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7" name="Google Shape;38817;p17"/>
            <p:cNvSpPr/>
            <p:nvPr/>
          </p:nvSpPr>
          <p:spPr>
            <a:xfrm>
              <a:off x="6248875" y="1584650"/>
              <a:ext cx="12175" cy="11425"/>
            </a:xfrm>
            <a:custGeom>
              <a:avLst/>
              <a:gdLst/>
              <a:ahLst/>
              <a:cxnLst/>
              <a:rect l="l" t="t" r="r" b="b"/>
              <a:pathLst>
                <a:path w="487" h="457" extrusionOk="0">
                  <a:moveTo>
                    <a:pt x="486" y="244"/>
                  </a:moveTo>
                  <a:cubicBezTo>
                    <a:pt x="486" y="366"/>
                    <a:pt x="365" y="457"/>
                    <a:pt x="243" y="457"/>
                  </a:cubicBezTo>
                  <a:cubicBezTo>
                    <a:pt x="91" y="457"/>
                    <a:pt x="0" y="366"/>
                    <a:pt x="0" y="244"/>
                  </a:cubicBezTo>
                  <a:cubicBezTo>
                    <a:pt x="0" y="92"/>
                    <a:pt x="91" y="1"/>
                    <a:pt x="243" y="1"/>
                  </a:cubicBezTo>
                  <a:cubicBezTo>
                    <a:pt x="365" y="1"/>
                    <a:pt x="486" y="92"/>
                    <a:pt x="4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8" name="Google Shape;38818;p17"/>
            <p:cNvSpPr/>
            <p:nvPr/>
          </p:nvSpPr>
          <p:spPr>
            <a:xfrm>
              <a:off x="6249625" y="1485875"/>
              <a:ext cx="10650" cy="10675"/>
            </a:xfrm>
            <a:custGeom>
              <a:avLst/>
              <a:gdLst/>
              <a:ahLst/>
              <a:cxnLst/>
              <a:rect l="l" t="t" r="r" b="b"/>
              <a:pathLst>
                <a:path w="426" h="427" extrusionOk="0">
                  <a:moveTo>
                    <a:pt x="426" y="213"/>
                  </a:moveTo>
                  <a:cubicBezTo>
                    <a:pt x="426" y="335"/>
                    <a:pt x="335" y="426"/>
                    <a:pt x="213" y="426"/>
                  </a:cubicBezTo>
                  <a:cubicBezTo>
                    <a:pt x="92" y="426"/>
                    <a:pt x="0" y="335"/>
                    <a:pt x="0" y="213"/>
                  </a:cubicBezTo>
                  <a:cubicBezTo>
                    <a:pt x="0" y="92"/>
                    <a:pt x="92" y="0"/>
                    <a:pt x="213" y="0"/>
                  </a:cubicBezTo>
                  <a:cubicBezTo>
                    <a:pt x="335"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9" name="Google Shape;38819;p17"/>
            <p:cNvSpPr/>
            <p:nvPr/>
          </p:nvSpPr>
          <p:spPr>
            <a:xfrm>
              <a:off x="6249625" y="1387100"/>
              <a:ext cx="10650" cy="9900"/>
            </a:xfrm>
            <a:custGeom>
              <a:avLst/>
              <a:gdLst/>
              <a:ahLst/>
              <a:cxnLst/>
              <a:rect l="l" t="t" r="r" b="b"/>
              <a:pathLst>
                <a:path w="426" h="396" extrusionOk="0">
                  <a:moveTo>
                    <a:pt x="426" y="213"/>
                  </a:moveTo>
                  <a:cubicBezTo>
                    <a:pt x="426" y="304"/>
                    <a:pt x="335" y="395"/>
                    <a:pt x="213" y="395"/>
                  </a:cubicBezTo>
                  <a:cubicBezTo>
                    <a:pt x="92" y="395"/>
                    <a:pt x="0" y="304"/>
                    <a:pt x="0" y="213"/>
                  </a:cubicBezTo>
                  <a:cubicBezTo>
                    <a:pt x="0" y="91"/>
                    <a:pt x="92" y="0"/>
                    <a:pt x="213" y="0"/>
                  </a:cubicBezTo>
                  <a:cubicBezTo>
                    <a:pt x="335" y="0"/>
                    <a:pt x="426" y="91"/>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0" name="Google Shape;38820;p17"/>
            <p:cNvSpPr/>
            <p:nvPr/>
          </p:nvSpPr>
          <p:spPr>
            <a:xfrm>
              <a:off x="6249625" y="1288300"/>
              <a:ext cx="9900" cy="9900"/>
            </a:xfrm>
            <a:custGeom>
              <a:avLst/>
              <a:gdLst/>
              <a:ahLst/>
              <a:cxnLst/>
              <a:rect l="l" t="t" r="r" b="b"/>
              <a:pathLst>
                <a:path w="396" h="396" extrusionOk="0">
                  <a:moveTo>
                    <a:pt x="396" y="183"/>
                  </a:moveTo>
                  <a:cubicBezTo>
                    <a:pt x="396" y="305"/>
                    <a:pt x="335" y="396"/>
                    <a:pt x="213" y="396"/>
                  </a:cubicBezTo>
                  <a:cubicBezTo>
                    <a:pt x="92" y="396"/>
                    <a:pt x="0" y="305"/>
                    <a:pt x="0" y="183"/>
                  </a:cubicBezTo>
                  <a:cubicBezTo>
                    <a:pt x="0" y="92"/>
                    <a:pt x="92" y="1"/>
                    <a:pt x="213" y="1"/>
                  </a:cubicBezTo>
                  <a:cubicBezTo>
                    <a:pt x="335"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1" name="Google Shape;38821;p17"/>
            <p:cNvSpPr/>
            <p:nvPr/>
          </p:nvSpPr>
          <p:spPr>
            <a:xfrm>
              <a:off x="6250375" y="1189525"/>
              <a:ext cx="9150" cy="9125"/>
            </a:xfrm>
            <a:custGeom>
              <a:avLst/>
              <a:gdLst/>
              <a:ahLst/>
              <a:cxnLst/>
              <a:rect l="l" t="t" r="r" b="b"/>
              <a:pathLst>
                <a:path w="366" h="365" extrusionOk="0">
                  <a:moveTo>
                    <a:pt x="366" y="183"/>
                  </a:moveTo>
                  <a:cubicBezTo>
                    <a:pt x="366" y="274"/>
                    <a:pt x="274" y="365"/>
                    <a:pt x="183" y="365"/>
                  </a:cubicBezTo>
                  <a:cubicBezTo>
                    <a:pt x="92" y="365"/>
                    <a:pt x="1" y="274"/>
                    <a:pt x="1" y="183"/>
                  </a:cubicBezTo>
                  <a:cubicBezTo>
                    <a:pt x="1" y="91"/>
                    <a:pt x="92" y="0"/>
                    <a:pt x="183" y="0"/>
                  </a:cubicBezTo>
                  <a:cubicBezTo>
                    <a:pt x="274" y="0"/>
                    <a:pt x="366" y="91"/>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2" name="Google Shape;38822;p17"/>
            <p:cNvSpPr/>
            <p:nvPr/>
          </p:nvSpPr>
          <p:spPr>
            <a:xfrm>
              <a:off x="6250375" y="1090725"/>
              <a:ext cx="9150" cy="8400"/>
            </a:xfrm>
            <a:custGeom>
              <a:avLst/>
              <a:gdLst/>
              <a:ahLst/>
              <a:cxnLst/>
              <a:rect l="l" t="t" r="r" b="b"/>
              <a:pathLst>
                <a:path w="366" h="336" extrusionOk="0">
                  <a:moveTo>
                    <a:pt x="366" y="183"/>
                  </a:moveTo>
                  <a:cubicBezTo>
                    <a:pt x="366" y="274"/>
                    <a:pt x="274" y="335"/>
                    <a:pt x="183" y="335"/>
                  </a:cubicBezTo>
                  <a:cubicBezTo>
                    <a:pt x="92" y="335"/>
                    <a:pt x="1" y="274"/>
                    <a:pt x="1" y="183"/>
                  </a:cubicBezTo>
                  <a:cubicBezTo>
                    <a:pt x="1" y="92"/>
                    <a:pt x="92" y="1"/>
                    <a:pt x="183" y="1"/>
                  </a:cubicBezTo>
                  <a:cubicBezTo>
                    <a:pt x="274" y="1"/>
                    <a:pt x="366" y="92"/>
                    <a:pt x="36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3" name="Google Shape;38823;p17"/>
            <p:cNvSpPr/>
            <p:nvPr/>
          </p:nvSpPr>
          <p:spPr>
            <a:xfrm>
              <a:off x="6251150" y="991950"/>
              <a:ext cx="7625" cy="7625"/>
            </a:xfrm>
            <a:custGeom>
              <a:avLst/>
              <a:gdLst/>
              <a:ahLst/>
              <a:cxnLst/>
              <a:rect l="l" t="t" r="r" b="b"/>
              <a:pathLst>
                <a:path w="305" h="305" extrusionOk="0">
                  <a:moveTo>
                    <a:pt x="304" y="152"/>
                  </a:moveTo>
                  <a:cubicBezTo>
                    <a:pt x="304" y="244"/>
                    <a:pt x="243" y="304"/>
                    <a:pt x="152" y="304"/>
                  </a:cubicBezTo>
                  <a:cubicBezTo>
                    <a:pt x="61" y="304"/>
                    <a:pt x="0" y="244"/>
                    <a:pt x="0" y="152"/>
                  </a:cubicBezTo>
                  <a:cubicBezTo>
                    <a:pt x="0" y="61"/>
                    <a:pt x="61" y="0"/>
                    <a:pt x="152" y="0"/>
                  </a:cubicBezTo>
                  <a:cubicBezTo>
                    <a:pt x="243" y="0"/>
                    <a:pt x="304" y="61"/>
                    <a:pt x="30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4" name="Google Shape;38824;p17"/>
            <p:cNvSpPr/>
            <p:nvPr/>
          </p:nvSpPr>
          <p:spPr>
            <a:xfrm>
              <a:off x="6251150" y="893150"/>
              <a:ext cx="7625" cy="7625"/>
            </a:xfrm>
            <a:custGeom>
              <a:avLst/>
              <a:gdLst/>
              <a:ahLst/>
              <a:cxnLst/>
              <a:rect l="l" t="t" r="r" b="b"/>
              <a:pathLst>
                <a:path w="305" h="305" extrusionOk="0">
                  <a:moveTo>
                    <a:pt x="304" y="153"/>
                  </a:moveTo>
                  <a:cubicBezTo>
                    <a:pt x="304" y="244"/>
                    <a:pt x="243" y="305"/>
                    <a:pt x="152" y="305"/>
                  </a:cubicBezTo>
                  <a:cubicBezTo>
                    <a:pt x="61" y="305"/>
                    <a:pt x="0" y="244"/>
                    <a:pt x="0" y="153"/>
                  </a:cubicBezTo>
                  <a:cubicBezTo>
                    <a:pt x="0" y="62"/>
                    <a:pt x="61" y="1"/>
                    <a:pt x="152" y="1"/>
                  </a:cubicBezTo>
                  <a:cubicBezTo>
                    <a:pt x="243" y="1"/>
                    <a:pt x="304" y="6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5" name="Google Shape;38825;p17"/>
            <p:cNvSpPr/>
            <p:nvPr/>
          </p:nvSpPr>
          <p:spPr>
            <a:xfrm>
              <a:off x="6251150" y="794375"/>
              <a:ext cx="7625" cy="6875"/>
            </a:xfrm>
            <a:custGeom>
              <a:avLst/>
              <a:gdLst/>
              <a:ahLst/>
              <a:cxnLst/>
              <a:rect l="l" t="t" r="r" b="b"/>
              <a:pathLst>
                <a:path w="305" h="275" extrusionOk="0">
                  <a:moveTo>
                    <a:pt x="304" y="122"/>
                  </a:moveTo>
                  <a:cubicBezTo>
                    <a:pt x="304" y="213"/>
                    <a:pt x="243" y="274"/>
                    <a:pt x="152" y="274"/>
                  </a:cubicBezTo>
                  <a:cubicBezTo>
                    <a:pt x="61" y="274"/>
                    <a:pt x="0" y="213"/>
                    <a:pt x="0" y="122"/>
                  </a:cubicBezTo>
                  <a:cubicBezTo>
                    <a:pt x="0" y="61"/>
                    <a:pt x="61" y="1"/>
                    <a:pt x="152" y="1"/>
                  </a:cubicBezTo>
                  <a:cubicBezTo>
                    <a:pt x="243" y="1"/>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6" name="Google Shape;38826;p17"/>
            <p:cNvSpPr/>
            <p:nvPr/>
          </p:nvSpPr>
          <p:spPr>
            <a:xfrm>
              <a:off x="6251150" y="695600"/>
              <a:ext cx="7625" cy="6100"/>
            </a:xfrm>
            <a:custGeom>
              <a:avLst/>
              <a:gdLst/>
              <a:ahLst/>
              <a:cxnLst/>
              <a:rect l="l" t="t" r="r" b="b"/>
              <a:pathLst>
                <a:path w="305" h="244" extrusionOk="0">
                  <a:moveTo>
                    <a:pt x="304" y="122"/>
                  </a:moveTo>
                  <a:cubicBezTo>
                    <a:pt x="304" y="182"/>
                    <a:pt x="213" y="243"/>
                    <a:pt x="152" y="243"/>
                  </a:cubicBezTo>
                  <a:cubicBezTo>
                    <a:pt x="61" y="243"/>
                    <a:pt x="0" y="182"/>
                    <a:pt x="0" y="122"/>
                  </a:cubicBezTo>
                  <a:cubicBezTo>
                    <a:pt x="0" y="61"/>
                    <a:pt x="61" y="0"/>
                    <a:pt x="152" y="0"/>
                  </a:cubicBezTo>
                  <a:cubicBezTo>
                    <a:pt x="213" y="0"/>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7" name="Google Shape;38827;p17"/>
            <p:cNvSpPr/>
            <p:nvPr/>
          </p:nvSpPr>
          <p:spPr>
            <a:xfrm>
              <a:off x="6251900" y="596800"/>
              <a:ext cx="6100" cy="6100"/>
            </a:xfrm>
            <a:custGeom>
              <a:avLst/>
              <a:gdLst/>
              <a:ahLst/>
              <a:cxnLst/>
              <a:rect l="l" t="t" r="r" b="b"/>
              <a:pathLst>
                <a:path w="244" h="244" extrusionOk="0">
                  <a:moveTo>
                    <a:pt x="244" y="122"/>
                  </a:moveTo>
                  <a:cubicBezTo>
                    <a:pt x="244" y="183"/>
                    <a:pt x="183" y="244"/>
                    <a:pt x="122" y="244"/>
                  </a:cubicBezTo>
                  <a:cubicBezTo>
                    <a:pt x="61" y="244"/>
                    <a:pt x="1" y="183"/>
                    <a:pt x="1" y="122"/>
                  </a:cubicBezTo>
                  <a:cubicBezTo>
                    <a:pt x="1" y="31"/>
                    <a:pt x="61" y="1"/>
                    <a:pt x="122" y="1"/>
                  </a:cubicBezTo>
                  <a:cubicBezTo>
                    <a:pt x="183" y="1"/>
                    <a:pt x="244" y="3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8" name="Google Shape;38828;p17"/>
            <p:cNvSpPr/>
            <p:nvPr/>
          </p:nvSpPr>
          <p:spPr>
            <a:xfrm>
              <a:off x="6251900" y="498025"/>
              <a:ext cx="6100" cy="5350"/>
            </a:xfrm>
            <a:custGeom>
              <a:avLst/>
              <a:gdLst/>
              <a:ahLst/>
              <a:cxnLst/>
              <a:rect l="l" t="t" r="r" b="b"/>
              <a:pathLst>
                <a:path w="244" h="214" extrusionOk="0">
                  <a:moveTo>
                    <a:pt x="244" y="91"/>
                  </a:moveTo>
                  <a:cubicBezTo>
                    <a:pt x="244" y="152"/>
                    <a:pt x="183" y="213"/>
                    <a:pt x="122" y="213"/>
                  </a:cubicBezTo>
                  <a:cubicBezTo>
                    <a:pt x="61" y="213"/>
                    <a:pt x="1" y="152"/>
                    <a:pt x="1" y="91"/>
                  </a:cubicBezTo>
                  <a:cubicBezTo>
                    <a:pt x="1" y="31"/>
                    <a:pt x="61" y="0"/>
                    <a:pt x="122" y="0"/>
                  </a:cubicBezTo>
                  <a:cubicBezTo>
                    <a:pt x="183" y="0"/>
                    <a:pt x="244" y="31"/>
                    <a:pt x="244"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9" name="Google Shape;38829;p17"/>
            <p:cNvSpPr/>
            <p:nvPr/>
          </p:nvSpPr>
          <p:spPr>
            <a:xfrm>
              <a:off x="6251900" y="398475"/>
              <a:ext cx="6100" cy="5350"/>
            </a:xfrm>
            <a:custGeom>
              <a:avLst/>
              <a:gdLst/>
              <a:ahLst/>
              <a:cxnLst/>
              <a:rect l="l" t="t" r="r" b="b"/>
              <a:pathLst>
                <a:path w="244" h="214" extrusionOk="0">
                  <a:moveTo>
                    <a:pt x="244" y="122"/>
                  </a:moveTo>
                  <a:cubicBezTo>
                    <a:pt x="244" y="183"/>
                    <a:pt x="183" y="213"/>
                    <a:pt x="122" y="213"/>
                  </a:cubicBezTo>
                  <a:cubicBezTo>
                    <a:pt x="61" y="213"/>
                    <a:pt x="1" y="183"/>
                    <a:pt x="1" y="122"/>
                  </a:cubicBezTo>
                  <a:cubicBezTo>
                    <a:pt x="1"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0" name="Google Shape;38830;p17"/>
            <p:cNvSpPr/>
            <p:nvPr/>
          </p:nvSpPr>
          <p:spPr>
            <a:xfrm>
              <a:off x="6251900" y="299675"/>
              <a:ext cx="5350" cy="5350"/>
            </a:xfrm>
            <a:custGeom>
              <a:avLst/>
              <a:gdLst/>
              <a:ahLst/>
              <a:cxnLst/>
              <a:rect l="l" t="t" r="r" b="b"/>
              <a:pathLst>
                <a:path w="214" h="214" extrusionOk="0">
                  <a:moveTo>
                    <a:pt x="213" y="92"/>
                  </a:moveTo>
                  <a:cubicBezTo>
                    <a:pt x="213" y="153"/>
                    <a:pt x="183" y="214"/>
                    <a:pt x="122" y="214"/>
                  </a:cubicBezTo>
                  <a:cubicBezTo>
                    <a:pt x="61" y="214"/>
                    <a:pt x="1" y="153"/>
                    <a:pt x="1" y="92"/>
                  </a:cubicBezTo>
                  <a:cubicBezTo>
                    <a:pt x="1" y="62"/>
                    <a:pt x="61" y="1"/>
                    <a:pt x="122" y="1"/>
                  </a:cubicBezTo>
                  <a:cubicBezTo>
                    <a:pt x="183" y="1"/>
                    <a:pt x="213" y="62"/>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1" name="Google Shape;38831;p17"/>
            <p:cNvSpPr/>
            <p:nvPr/>
          </p:nvSpPr>
          <p:spPr>
            <a:xfrm>
              <a:off x="6252650" y="200900"/>
              <a:ext cx="4600" cy="4575"/>
            </a:xfrm>
            <a:custGeom>
              <a:avLst/>
              <a:gdLst/>
              <a:ahLst/>
              <a:cxnLst/>
              <a:rect l="l" t="t" r="r" b="b"/>
              <a:pathLst>
                <a:path w="184" h="183" extrusionOk="0">
                  <a:moveTo>
                    <a:pt x="183" y="92"/>
                  </a:moveTo>
                  <a:cubicBezTo>
                    <a:pt x="183" y="153"/>
                    <a:pt x="153" y="183"/>
                    <a:pt x="92" y="183"/>
                  </a:cubicBezTo>
                  <a:cubicBezTo>
                    <a:pt x="31" y="183"/>
                    <a:pt x="1" y="153"/>
                    <a:pt x="1" y="92"/>
                  </a:cubicBezTo>
                  <a:cubicBezTo>
                    <a:pt x="1" y="31"/>
                    <a:pt x="31"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2" name="Google Shape;38832;p17"/>
            <p:cNvSpPr/>
            <p:nvPr/>
          </p:nvSpPr>
          <p:spPr>
            <a:xfrm>
              <a:off x="6252650" y="102125"/>
              <a:ext cx="4600" cy="3825"/>
            </a:xfrm>
            <a:custGeom>
              <a:avLst/>
              <a:gdLst/>
              <a:ahLst/>
              <a:cxnLst/>
              <a:rect l="l" t="t" r="r" b="b"/>
              <a:pathLst>
                <a:path w="184" h="153" extrusionOk="0">
                  <a:moveTo>
                    <a:pt x="183" y="91"/>
                  </a:moveTo>
                  <a:cubicBezTo>
                    <a:pt x="183" y="122"/>
                    <a:pt x="153" y="152"/>
                    <a:pt x="92" y="152"/>
                  </a:cubicBezTo>
                  <a:cubicBezTo>
                    <a:pt x="31" y="152"/>
                    <a:pt x="1" y="122"/>
                    <a:pt x="1" y="91"/>
                  </a:cubicBezTo>
                  <a:cubicBezTo>
                    <a:pt x="1" y="31"/>
                    <a:pt x="31" y="0"/>
                    <a:pt x="92" y="0"/>
                  </a:cubicBezTo>
                  <a:cubicBezTo>
                    <a:pt x="153" y="0"/>
                    <a:pt x="183" y="31"/>
                    <a:pt x="18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3" name="Google Shape;38833;p17"/>
            <p:cNvSpPr/>
            <p:nvPr/>
          </p:nvSpPr>
          <p:spPr>
            <a:xfrm>
              <a:off x="6252650" y="3325"/>
              <a:ext cx="4600" cy="3825"/>
            </a:xfrm>
            <a:custGeom>
              <a:avLst/>
              <a:gdLst/>
              <a:ahLst/>
              <a:cxnLst/>
              <a:rect l="l" t="t" r="r" b="b"/>
              <a:pathLst>
                <a:path w="184" h="153" extrusionOk="0">
                  <a:moveTo>
                    <a:pt x="183" y="62"/>
                  </a:moveTo>
                  <a:cubicBezTo>
                    <a:pt x="183" y="122"/>
                    <a:pt x="123" y="153"/>
                    <a:pt x="92" y="153"/>
                  </a:cubicBezTo>
                  <a:cubicBezTo>
                    <a:pt x="31" y="153"/>
                    <a:pt x="1" y="122"/>
                    <a:pt x="1" y="62"/>
                  </a:cubicBezTo>
                  <a:cubicBezTo>
                    <a:pt x="1" y="31"/>
                    <a:pt x="31" y="1"/>
                    <a:pt x="92" y="1"/>
                  </a:cubicBezTo>
                  <a:cubicBezTo>
                    <a:pt x="123" y="1"/>
                    <a:pt x="183" y="31"/>
                    <a:pt x="18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4" name="Google Shape;38834;p17"/>
            <p:cNvSpPr/>
            <p:nvPr/>
          </p:nvSpPr>
          <p:spPr>
            <a:xfrm>
              <a:off x="6253425" y="-95450"/>
              <a:ext cx="3050" cy="3050"/>
            </a:xfrm>
            <a:custGeom>
              <a:avLst/>
              <a:gdLst/>
              <a:ahLst/>
              <a:cxnLst/>
              <a:rect l="l" t="t" r="r" b="b"/>
              <a:pathLst>
                <a:path w="122" h="122" extrusionOk="0">
                  <a:moveTo>
                    <a:pt x="122" y="61"/>
                  </a:moveTo>
                  <a:cubicBezTo>
                    <a:pt x="122" y="91"/>
                    <a:pt x="92" y="122"/>
                    <a:pt x="61" y="122"/>
                  </a:cubicBezTo>
                  <a:cubicBezTo>
                    <a:pt x="31" y="122"/>
                    <a:pt x="0" y="91"/>
                    <a:pt x="0" y="61"/>
                  </a:cubicBezTo>
                  <a:cubicBezTo>
                    <a:pt x="0"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5" name="Google Shape;38835;p17"/>
            <p:cNvSpPr/>
            <p:nvPr/>
          </p:nvSpPr>
          <p:spPr>
            <a:xfrm>
              <a:off x="6253425" y="-195000"/>
              <a:ext cx="3050" cy="3075"/>
            </a:xfrm>
            <a:custGeom>
              <a:avLst/>
              <a:gdLst/>
              <a:ahLst/>
              <a:cxnLst/>
              <a:rect l="l" t="t" r="r" b="b"/>
              <a:pathLst>
                <a:path w="122" h="123" extrusionOk="0">
                  <a:moveTo>
                    <a:pt x="122" y="61"/>
                  </a:moveTo>
                  <a:cubicBezTo>
                    <a:pt x="122" y="122"/>
                    <a:pt x="92" y="122"/>
                    <a:pt x="61" y="122"/>
                  </a:cubicBezTo>
                  <a:cubicBezTo>
                    <a:pt x="31" y="122"/>
                    <a:pt x="0" y="122"/>
                    <a:pt x="0" y="61"/>
                  </a:cubicBezTo>
                  <a:cubicBezTo>
                    <a:pt x="0" y="31"/>
                    <a:pt x="31" y="0"/>
                    <a:pt x="61" y="0"/>
                  </a:cubicBezTo>
                  <a:cubicBezTo>
                    <a:pt x="92" y="0"/>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6" name="Google Shape;38836;p17"/>
            <p:cNvSpPr/>
            <p:nvPr/>
          </p:nvSpPr>
          <p:spPr>
            <a:xfrm>
              <a:off x="6253425" y="-293775"/>
              <a:ext cx="3050" cy="3050"/>
            </a:xfrm>
            <a:custGeom>
              <a:avLst/>
              <a:gdLst/>
              <a:ahLst/>
              <a:cxnLst/>
              <a:rect l="l" t="t" r="r" b="b"/>
              <a:pathLst>
                <a:path w="122" h="122" extrusionOk="0">
                  <a:moveTo>
                    <a:pt x="122" y="61"/>
                  </a:moveTo>
                  <a:cubicBezTo>
                    <a:pt x="122" y="91"/>
                    <a:pt x="92" y="122"/>
                    <a:pt x="61" y="122"/>
                  </a:cubicBezTo>
                  <a:cubicBezTo>
                    <a:pt x="31" y="122"/>
                    <a:pt x="0" y="91"/>
                    <a:pt x="0" y="61"/>
                  </a:cubicBezTo>
                  <a:cubicBezTo>
                    <a:pt x="0" y="30"/>
                    <a:pt x="31" y="0"/>
                    <a:pt x="61" y="0"/>
                  </a:cubicBezTo>
                  <a:cubicBezTo>
                    <a:pt x="92" y="0"/>
                    <a:pt x="122" y="30"/>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7" name="Google Shape;38837;p17"/>
            <p:cNvSpPr/>
            <p:nvPr/>
          </p:nvSpPr>
          <p:spPr>
            <a:xfrm>
              <a:off x="6253425" y="-392575"/>
              <a:ext cx="3050" cy="2300"/>
            </a:xfrm>
            <a:custGeom>
              <a:avLst/>
              <a:gdLst/>
              <a:ahLst/>
              <a:cxnLst/>
              <a:rect l="l" t="t" r="r" b="b"/>
              <a:pathLst>
                <a:path w="122" h="92" extrusionOk="0">
                  <a:moveTo>
                    <a:pt x="122" y="61"/>
                  </a:moveTo>
                  <a:cubicBezTo>
                    <a:pt x="122" y="92"/>
                    <a:pt x="92" y="92"/>
                    <a:pt x="61" y="92"/>
                  </a:cubicBezTo>
                  <a:cubicBezTo>
                    <a:pt x="31" y="92"/>
                    <a:pt x="0" y="92"/>
                    <a:pt x="0" y="61"/>
                  </a:cubicBezTo>
                  <a:cubicBezTo>
                    <a:pt x="0" y="31"/>
                    <a:pt x="31" y="1"/>
                    <a:pt x="61" y="1"/>
                  </a:cubicBezTo>
                  <a:cubicBezTo>
                    <a:pt x="92" y="1"/>
                    <a:pt x="122" y="31"/>
                    <a:pt x="122"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8" name="Google Shape;38838;p17"/>
            <p:cNvSpPr/>
            <p:nvPr/>
          </p:nvSpPr>
          <p:spPr>
            <a:xfrm>
              <a:off x="6253425" y="-491350"/>
              <a:ext cx="2300" cy="2300"/>
            </a:xfrm>
            <a:custGeom>
              <a:avLst/>
              <a:gdLst/>
              <a:ahLst/>
              <a:cxnLst/>
              <a:rect l="l" t="t" r="r" b="b"/>
              <a:pathLst>
                <a:path w="92" h="92" extrusionOk="0">
                  <a:moveTo>
                    <a:pt x="92" y="31"/>
                  </a:moveTo>
                  <a:cubicBezTo>
                    <a:pt x="92" y="61"/>
                    <a:pt x="92" y="91"/>
                    <a:pt x="61" y="91"/>
                  </a:cubicBezTo>
                  <a:cubicBezTo>
                    <a:pt x="31" y="91"/>
                    <a:pt x="0" y="61"/>
                    <a:pt x="0" y="31"/>
                  </a:cubicBezTo>
                  <a:cubicBezTo>
                    <a:pt x="0" y="0"/>
                    <a:pt x="31" y="0"/>
                    <a:pt x="61" y="0"/>
                  </a:cubicBezTo>
                  <a:cubicBezTo>
                    <a:pt x="92" y="0"/>
                    <a:pt x="92" y="0"/>
                    <a:pt x="9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9" name="Google Shape;38839;p17"/>
            <p:cNvSpPr/>
            <p:nvPr/>
          </p:nvSpPr>
          <p:spPr>
            <a:xfrm>
              <a:off x="6332450" y="5230600"/>
              <a:ext cx="54750" cy="51700"/>
            </a:xfrm>
            <a:custGeom>
              <a:avLst/>
              <a:gdLst/>
              <a:ahLst/>
              <a:cxnLst/>
              <a:rect l="l" t="t" r="r" b="b"/>
              <a:pathLst>
                <a:path w="2190" h="2068" extrusionOk="0">
                  <a:moveTo>
                    <a:pt x="2189" y="1034"/>
                  </a:moveTo>
                  <a:cubicBezTo>
                    <a:pt x="2189" y="1612"/>
                    <a:pt x="1703" y="2068"/>
                    <a:pt x="1095" y="2068"/>
                  </a:cubicBezTo>
                  <a:cubicBezTo>
                    <a:pt x="487" y="2068"/>
                    <a:pt x="1" y="1612"/>
                    <a:pt x="1" y="1034"/>
                  </a:cubicBezTo>
                  <a:cubicBezTo>
                    <a:pt x="1" y="487"/>
                    <a:pt x="487" y="1"/>
                    <a:pt x="1095" y="1"/>
                  </a:cubicBezTo>
                  <a:cubicBezTo>
                    <a:pt x="1703" y="1"/>
                    <a:pt x="2189" y="487"/>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0" name="Google Shape;38840;p17"/>
            <p:cNvSpPr/>
            <p:nvPr/>
          </p:nvSpPr>
          <p:spPr>
            <a:xfrm>
              <a:off x="6332450" y="5131825"/>
              <a:ext cx="54750" cy="51700"/>
            </a:xfrm>
            <a:custGeom>
              <a:avLst/>
              <a:gdLst/>
              <a:ahLst/>
              <a:cxnLst/>
              <a:rect l="l" t="t" r="r" b="b"/>
              <a:pathLst>
                <a:path w="2190" h="2068" extrusionOk="0">
                  <a:moveTo>
                    <a:pt x="2189" y="1034"/>
                  </a:moveTo>
                  <a:cubicBezTo>
                    <a:pt x="2189" y="1611"/>
                    <a:pt x="1703" y="2067"/>
                    <a:pt x="1095" y="2067"/>
                  </a:cubicBezTo>
                  <a:cubicBezTo>
                    <a:pt x="487" y="2067"/>
                    <a:pt x="1" y="1611"/>
                    <a:pt x="1" y="1034"/>
                  </a:cubicBezTo>
                  <a:cubicBezTo>
                    <a:pt x="1" y="456"/>
                    <a:pt x="487" y="0"/>
                    <a:pt x="1095" y="0"/>
                  </a:cubicBezTo>
                  <a:cubicBezTo>
                    <a:pt x="1703" y="0"/>
                    <a:pt x="2189" y="456"/>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1" name="Google Shape;38841;p17"/>
            <p:cNvSpPr/>
            <p:nvPr/>
          </p:nvSpPr>
          <p:spPr>
            <a:xfrm>
              <a:off x="6333200" y="5033050"/>
              <a:ext cx="54000" cy="50925"/>
            </a:xfrm>
            <a:custGeom>
              <a:avLst/>
              <a:gdLst/>
              <a:ahLst/>
              <a:cxnLst/>
              <a:rect l="l" t="t" r="r" b="b"/>
              <a:pathLst>
                <a:path w="2160" h="2037" extrusionOk="0">
                  <a:moveTo>
                    <a:pt x="2159" y="1033"/>
                  </a:moveTo>
                  <a:cubicBezTo>
                    <a:pt x="2159" y="1581"/>
                    <a:pt x="1673" y="2037"/>
                    <a:pt x="1065" y="2037"/>
                  </a:cubicBezTo>
                  <a:cubicBezTo>
                    <a:pt x="487" y="2037"/>
                    <a:pt x="1" y="1581"/>
                    <a:pt x="1" y="1033"/>
                  </a:cubicBezTo>
                  <a:cubicBezTo>
                    <a:pt x="1" y="456"/>
                    <a:pt x="487" y="0"/>
                    <a:pt x="1065" y="0"/>
                  </a:cubicBezTo>
                  <a:cubicBezTo>
                    <a:pt x="1673" y="0"/>
                    <a:pt x="2159" y="456"/>
                    <a:pt x="2159" y="10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2" name="Google Shape;38842;p17"/>
            <p:cNvSpPr/>
            <p:nvPr/>
          </p:nvSpPr>
          <p:spPr>
            <a:xfrm>
              <a:off x="6333975" y="4935025"/>
              <a:ext cx="51700" cy="48650"/>
            </a:xfrm>
            <a:custGeom>
              <a:avLst/>
              <a:gdLst/>
              <a:ahLst/>
              <a:cxnLst/>
              <a:rect l="l" t="t" r="r" b="b"/>
              <a:pathLst>
                <a:path w="2068" h="1946" extrusionOk="0">
                  <a:moveTo>
                    <a:pt x="2067" y="973"/>
                  </a:moveTo>
                  <a:cubicBezTo>
                    <a:pt x="2067" y="1520"/>
                    <a:pt x="1611" y="1945"/>
                    <a:pt x="1034" y="1945"/>
                  </a:cubicBezTo>
                  <a:cubicBezTo>
                    <a:pt x="456" y="1945"/>
                    <a:pt x="0" y="1520"/>
                    <a:pt x="0" y="973"/>
                  </a:cubicBezTo>
                  <a:cubicBezTo>
                    <a:pt x="0" y="426"/>
                    <a:pt x="456" y="0"/>
                    <a:pt x="1034" y="0"/>
                  </a:cubicBezTo>
                  <a:cubicBezTo>
                    <a:pt x="1611" y="0"/>
                    <a:pt x="2067" y="426"/>
                    <a:pt x="206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3" name="Google Shape;38843;p17"/>
            <p:cNvSpPr/>
            <p:nvPr/>
          </p:nvSpPr>
          <p:spPr>
            <a:xfrm>
              <a:off x="6334725" y="4836225"/>
              <a:ext cx="50950" cy="47900"/>
            </a:xfrm>
            <a:custGeom>
              <a:avLst/>
              <a:gdLst/>
              <a:ahLst/>
              <a:cxnLst/>
              <a:rect l="l" t="t" r="r" b="b"/>
              <a:pathLst>
                <a:path w="2038" h="1916" extrusionOk="0">
                  <a:moveTo>
                    <a:pt x="2037" y="973"/>
                  </a:moveTo>
                  <a:cubicBezTo>
                    <a:pt x="2037" y="1490"/>
                    <a:pt x="1581" y="1916"/>
                    <a:pt x="1004" y="1916"/>
                  </a:cubicBezTo>
                  <a:cubicBezTo>
                    <a:pt x="457" y="1916"/>
                    <a:pt x="1" y="1490"/>
                    <a:pt x="1" y="973"/>
                  </a:cubicBezTo>
                  <a:cubicBezTo>
                    <a:pt x="1" y="426"/>
                    <a:pt x="457" y="1"/>
                    <a:pt x="1004" y="1"/>
                  </a:cubicBezTo>
                  <a:cubicBezTo>
                    <a:pt x="1581" y="1"/>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4" name="Google Shape;38844;p17"/>
            <p:cNvSpPr/>
            <p:nvPr/>
          </p:nvSpPr>
          <p:spPr>
            <a:xfrm>
              <a:off x="6335500" y="4738200"/>
              <a:ext cx="48650" cy="45625"/>
            </a:xfrm>
            <a:custGeom>
              <a:avLst/>
              <a:gdLst/>
              <a:ahLst/>
              <a:cxnLst/>
              <a:rect l="l" t="t" r="r" b="b"/>
              <a:pathLst>
                <a:path w="1946" h="1825" extrusionOk="0">
                  <a:moveTo>
                    <a:pt x="1945" y="912"/>
                  </a:moveTo>
                  <a:cubicBezTo>
                    <a:pt x="1945" y="1429"/>
                    <a:pt x="1520" y="1824"/>
                    <a:pt x="973" y="1824"/>
                  </a:cubicBezTo>
                  <a:cubicBezTo>
                    <a:pt x="456" y="1824"/>
                    <a:pt x="0" y="1429"/>
                    <a:pt x="0" y="912"/>
                  </a:cubicBezTo>
                  <a:cubicBezTo>
                    <a:pt x="0" y="426"/>
                    <a:pt x="456" y="1"/>
                    <a:pt x="973" y="1"/>
                  </a:cubicBezTo>
                  <a:cubicBezTo>
                    <a:pt x="1520" y="1"/>
                    <a:pt x="1945" y="426"/>
                    <a:pt x="1945"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5" name="Google Shape;38845;p17"/>
            <p:cNvSpPr/>
            <p:nvPr/>
          </p:nvSpPr>
          <p:spPr>
            <a:xfrm>
              <a:off x="6336250" y="4639425"/>
              <a:ext cx="47900" cy="45600"/>
            </a:xfrm>
            <a:custGeom>
              <a:avLst/>
              <a:gdLst/>
              <a:ahLst/>
              <a:cxnLst/>
              <a:rect l="l" t="t" r="r" b="b"/>
              <a:pathLst>
                <a:path w="1916" h="1824" extrusionOk="0">
                  <a:moveTo>
                    <a:pt x="1915" y="912"/>
                  </a:moveTo>
                  <a:cubicBezTo>
                    <a:pt x="1915" y="1398"/>
                    <a:pt x="1490" y="1824"/>
                    <a:pt x="943" y="1824"/>
                  </a:cubicBezTo>
                  <a:cubicBezTo>
                    <a:pt x="426" y="1824"/>
                    <a:pt x="1" y="1398"/>
                    <a:pt x="1" y="912"/>
                  </a:cubicBezTo>
                  <a:cubicBezTo>
                    <a:pt x="1" y="426"/>
                    <a:pt x="426" y="0"/>
                    <a:pt x="943" y="0"/>
                  </a:cubicBezTo>
                  <a:cubicBezTo>
                    <a:pt x="1490" y="0"/>
                    <a:pt x="1915" y="426"/>
                    <a:pt x="1915"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6" name="Google Shape;38846;p17"/>
            <p:cNvSpPr/>
            <p:nvPr/>
          </p:nvSpPr>
          <p:spPr>
            <a:xfrm>
              <a:off x="6337000" y="4541400"/>
              <a:ext cx="46400" cy="43325"/>
            </a:xfrm>
            <a:custGeom>
              <a:avLst/>
              <a:gdLst/>
              <a:ahLst/>
              <a:cxnLst/>
              <a:rect l="l" t="t" r="r" b="b"/>
              <a:pathLst>
                <a:path w="1856" h="1733" extrusionOk="0">
                  <a:moveTo>
                    <a:pt x="1855" y="882"/>
                  </a:moveTo>
                  <a:cubicBezTo>
                    <a:pt x="1855" y="1338"/>
                    <a:pt x="1430" y="1733"/>
                    <a:pt x="913" y="1733"/>
                  </a:cubicBezTo>
                  <a:cubicBezTo>
                    <a:pt x="426" y="1733"/>
                    <a:pt x="1" y="1338"/>
                    <a:pt x="1" y="882"/>
                  </a:cubicBezTo>
                  <a:cubicBezTo>
                    <a:pt x="1" y="395"/>
                    <a:pt x="426" y="0"/>
                    <a:pt x="913" y="0"/>
                  </a:cubicBezTo>
                  <a:cubicBezTo>
                    <a:pt x="1430" y="0"/>
                    <a:pt x="1855" y="395"/>
                    <a:pt x="185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7" name="Google Shape;38847;p17"/>
            <p:cNvSpPr/>
            <p:nvPr/>
          </p:nvSpPr>
          <p:spPr>
            <a:xfrm>
              <a:off x="6337775" y="4443375"/>
              <a:ext cx="44100" cy="41800"/>
            </a:xfrm>
            <a:custGeom>
              <a:avLst/>
              <a:gdLst/>
              <a:ahLst/>
              <a:cxnLst/>
              <a:rect l="l" t="t" r="r" b="b"/>
              <a:pathLst>
                <a:path w="1764" h="1672" extrusionOk="0">
                  <a:moveTo>
                    <a:pt x="1763" y="821"/>
                  </a:moveTo>
                  <a:cubicBezTo>
                    <a:pt x="1763" y="1277"/>
                    <a:pt x="1368" y="1672"/>
                    <a:pt x="882" y="1672"/>
                  </a:cubicBezTo>
                  <a:cubicBezTo>
                    <a:pt x="395" y="1672"/>
                    <a:pt x="0" y="1277"/>
                    <a:pt x="0" y="821"/>
                  </a:cubicBezTo>
                  <a:cubicBezTo>
                    <a:pt x="0" y="365"/>
                    <a:pt x="395" y="0"/>
                    <a:pt x="882" y="0"/>
                  </a:cubicBezTo>
                  <a:cubicBezTo>
                    <a:pt x="1368" y="0"/>
                    <a:pt x="1763" y="365"/>
                    <a:pt x="176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8" name="Google Shape;38848;p17"/>
            <p:cNvSpPr/>
            <p:nvPr/>
          </p:nvSpPr>
          <p:spPr>
            <a:xfrm>
              <a:off x="6338525" y="4344575"/>
              <a:ext cx="43350" cy="41050"/>
            </a:xfrm>
            <a:custGeom>
              <a:avLst/>
              <a:gdLst/>
              <a:ahLst/>
              <a:cxnLst/>
              <a:rect l="l" t="t" r="r" b="b"/>
              <a:pathLst>
                <a:path w="1734" h="1642" extrusionOk="0">
                  <a:moveTo>
                    <a:pt x="1733" y="821"/>
                  </a:moveTo>
                  <a:cubicBezTo>
                    <a:pt x="1733" y="1277"/>
                    <a:pt x="1338" y="1642"/>
                    <a:pt x="852" y="1642"/>
                  </a:cubicBezTo>
                  <a:cubicBezTo>
                    <a:pt x="396" y="1642"/>
                    <a:pt x="1" y="1277"/>
                    <a:pt x="1" y="821"/>
                  </a:cubicBezTo>
                  <a:cubicBezTo>
                    <a:pt x="1" y="365"/>
                    <a:pt x="396" y="1"/>
                    <a:pt x="852" y="1"/>
                  </a:cubicBezTo>
                  <a:cubicBezTo>
                    <a:pt x="1338" y="1"/>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9" name="Google Shape;38849;p17"/>
            <p:cNvSpPr/>
            <p:nvPr/>
          </p:nvSpPr>
          <p:spPr>
            <a:xfrm>
              <a:off x="6339300" y="4246550"/>
              <a:ext cx="41050" cy="38775"/>
            </a:xfrm>
            <a:custGeom>
              <a:avLst/>
              <a:gdLst/>
              <a:ahLst/>
              <a:cxnLst/>
              <a:rect l="l" t="t" r="r" b="b"/>
              <a:pathLst>
                <a:path w="1642" h="1551" extrusionOk="0">
                  <a:moveTo>
                    <a:pt x="1641" y="761"/>
                  </a:moveTo>
                  <a:cubicBezTo>
                    <a:pt x="1641" y="1216"/>
                    <a:pt x="1277" y="1551"/>
                    <a:pt x="821" y="1551"/>
                  </a:cubicBezTo>
                  <a:cubicBezTo>
                    <a:pt x="365" y="1551"/>
                    <a:pt x="0" y="1216"/>
                    <a:pt x="0" y="761"/>
                  </a:cubicBezTo>
                  <a:cubicBezTo>
                    <a:pt x="0" y="335"/>
                    <a:pt x="365" y="1"/>
                    <a:pt x="821" y="1"/>
                  </a:cubicBezTo>
                  <a:cubicBezTo>
                    <a:pt x="1277" y="1"/>
                    <a:pt x="1641" y="335"/>
                    <a:pt x="164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0" name="Google Shape;38850;p17"/>
            <p:cNvSpPr/>
            <p:nvPr/>
          </p:nvSpPr>
          <p:spPr>
            <a:xfrm>
              <a:off x="6340050" y="4147775"/>
              <a:ext cx="40300" cy="38000"/>
            </a:xfrm>
            <a:custGeom>
              <a:avLst/>
              <a:gdLst/>
              <a:ahLst/>
              <a:cxnLst/>
              <a:rect l="l" t="t" r="r" b="b"/>
              <a:pathLst>
                <a:path w="1612" h="1520" extrusionOk="0">
                  <a:moveTo>
                    <a:pt x="1611" y="760"/>
                  </a:moveTo>
                  <a:cubicBezTo>
                    <a:pt x="1611" y="1186"/>
                    <a:pt x="1247" y="1520"/>
                    <a:pt x="791" y="1520"/>
                  </a:cubicBezTo>
                  <a:cubicBezTo>
                    <a:pt x="365" y="1520"/>
                    <a:pt x="0" y="1186"/>
                    <a:pt x="0" y="760"/>
                  </a:cubicBezTo>
                  <a:cubicBezTo>
                    <a:pt x="0" y="335"/>
                    <a:pt x="365" y="0"/>
                    <a:pt x="791" y="0"/>
                  </a:cubicBezTo>
                  <a:cubicBezTo>
                    <a:pt x="1247" y="0"/>
                    <a:pt x="1611" y="335"/>
                    <a:pt x="161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1" name="Google Shape;38851;p17"/>
            <p:cNvSpPr/>
            <p:nvPr/>
          </p:nvSpPr>
          <p:spPr>
            <a:xfrm>
              <a:off x="6340800" y="4048975"/>
              <a:ext cx="38800" cy="37275"/>
            </a:xfrm>
            <a:custGeom>
              <a:avLst/>
              <a:gdLst/>
              <a:ahLst/>
              <a:cxnLst/>
              <a:rect l="l" t="t" r="r" b="b"/>
              <a:pathLst>
                <a:path w="1552" h="1491" extrusionOk="0">
                  <a:moveTo>
                    <a:pt x="1551" y="761"/>
                  </a:moveTo>
                  <a:cubicBezTo>
                    <a:pt x="1551" y="1156"/>
                    <a:pt x="1186" y="1490"/>
                    <a:pt x="761" y="1490"/>
                  </a:cubicBezTo>
                  <a:cubicBezTo>
                    <a:pt x="335" y="1490"/>
                    <a:pt x="1" y="1156"/>
                    <a:pt x="1" y="761"/>
                  </a:cubicBezTo>
                  <a:cubicBezTo>
                    <a:pt x="1" y="335"/>
                    <a:pt x="335" y="1"/>
                    <a:pt x="761" y="1"/>
                  </a:cubicBezTo>
                  <a:cubicBezTo>
                    <a:pt x="1186" y="1"/>
                    <a:pt x="1551" y="335"/>
                    <a:pt x="155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2" name="Google Shape;38852;p17"/>
            <p:cNvSpPr/>
            <p:nvPr/>
          </p:nvSpPr>
          <p:spPr>
            <a:xfrm>
              <a:off x="6340800" y="3950950"/>
              <a:ext cx="38025" cy="35750"/>
            </a:xfrm>
            <a:custGeom>
              <a:avLst/>
              <a:gdLst/>
              <a:ahLst/>
              <a:cxnLst/>
              <a:rect l="l" t="t" r="r" b="b"/>
              <a:pathLst>
                <a:path w="1521" h="1430" extrusionOk="0">
                  <a:moveTo>
                    <a:pt x="1521" y="700"/>
                  </a:moveTo>
                  <a:cubicBezTo>
                    <a:pt x="1521" y="1095"/>
                    <a:pt x="1186" y="1429"/>
                    <a:pt x="761" y="1429"/>
                  </a:cubicBezTo>
                  <a:cubicBezTo>
                    <a:pt x="335" y="1429"/>
                    <a:pt x="1" y="1095"/>
                    <a:pt x="1" y="700"/>
                  </a:cubicBezTo>
                  <a:cubicBezTo>
                    <a:pt x="1" y="305"/>
                    <a:pt x="335" y="1"/>
                    <a:pt x="761" y="1"/>
                  </a:cubicBezTo>
                  <a:cubicBezTo>
                    <a:pt x="1186" y="1"/>
                    <a:pt x="1521" y="305"/>
                    <a:pt x="1521"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3" name="Google Shape;38853;p17"/>
            <p:cNvSpPr/>
            <p:nvPr/>
          </p:nvSpPr>
          <p:spPr>
            <a:xfrm>
              <a:off x="6341575" y="3852175"/>
              <a:ext cx="36500" cy="34225"/>
            </a:xfrm>
            <a:custGeom>
              <a:avLst/>
              <a:gdLst/>
              <a:ahLst/>
              <a:cxnLst/>
              <a:rect l="l" t="t" r="r" b="b"/>
              <a:pathLst>
                <a:path w="1460" h="1369" extrusionOk="0">
                  <a:moveTo>
                    <a:pt x="1459" y="699"/>
                  </a:moveTo>
                  <a:cubicBezTo>
                    <a:pt x="1459" y="1064"/>
                    <a:pt x="1125" y="1368"/>
                    <a:pt x="730" y="1368"/>
                  </a:cubicBezTo>
                  <a:cubicBezTo>
                    <a:pt x="335" y="1368"/>
                    <a:pt x="0" y="1064"/>
                    <a:pt x="0" y="699"/>
                  </a:cubicBezTo>
                  <a:cubicBezTo>
                    <a:pt x="0" y="304"/>
                    <a:pt x="335" y="0"/>
                    <a:pt x="730" y="0"/>
                  </a:cubicBezTo>
                  <a:cubicBezTo>
                    <a:pt x="1125" y="0"/>
                    <a:pt x="1459" y="304"/>
                    <a:pt x="1459"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4" name="Google Shape;38854;p17"/>
            <p:cNvSpPr/>
            <p:nvPr/>
          </p:nvSpPr>
          <p:spPr>
            <a:xfrm>
              <a:off x="6342325" y="3753375"/>
              <a:ext cx="35750" cy="33475"/>
            </a:xfrm>
            <a:custGeom>
              <a:avLst/>
              <a:gdLst/>
              <a:ahLst/>
              <a:cxnLst/>
              <a:rect l="l" t="t" r="r" b="b"/>
              <a:pathLst>
                <a:path w="1430" h="1339" extrusionOk="0">
                  <a:moveTo>
                    <a:pt x="1429" y="670"/>
                  </a:moveTo>
                  <a:cubicBezTo>
                    <a:pt x="1429" y="1065"/>
                    <a:pt x="1095" y="1338"/>
                    <a:pt x="700" y="1338"/>
                  </a:cubicBezTo>
                  <a:cubicBezTo>
                    <a:pt x="305" y="1338"/>
                    <a:pt x="1" y="1065"/>
                    <a:pt x="1" y="670"/>
                  </a:cubicBezTo>
                  <a:cubicBezTo>
                    <a:pt x="1" y="305"/>
                    <a:pt x="305" y="1"/>
                    <a:pt x="700" y="1"/>
                  </a:cubicBezTo>
                  <a:cubicBezTo>
                    <a:pt x="1095" y="1"/>
                    <a:pt x="1429" y="305"/>
                    <a:pt x="1429"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5" name="Google Shape;38855;p17"/>
            <p:cNvSpPr/>
            <p:nvPr/>
          </p:nvSpPr>
          <p:spPr>
            <a:xfrm>
              <a:off x="6343100" y="3655350"/>
              <a:ext cx="33450" cy="31950"/>
            </a:xfrm>
            <a:custGeom>
              <a:avLst/>
              <a:gdLst/>
              <a:ahLst/>
              <a:cxnLst/>
              <a:rect l="l" t="t" r="r" b="b"/>
              <a:pathLst>
                <a:path w="1338" h="1278" extrusionOk="0">
                  <a:moveTo>
                    <a:pt x="1337" y="639"/>
                  </a:moveTo>
                  <a:cubicBezTo>
                    <a:pt x="1337" y="1004"/>
                    <a:pt x="1064" y="1277"/>
                    <a:pt x="669" y="1277"/>
                  </a:cubicBezTo>
                  <a:cubicBezTo>
                    <a:pt x="304" y="1277"/>
                    <a:pt x="0" y="1004"/>
                    <a:pt x="0" y="639"/>
                  </a:cubicBezTo>
                  <a:cubicBezTo>
                    <a:pt x="0" y="274"/>
                    <a:pt x="304" y="1"/>
                    <a:pt x="669" y="1"/>
                  </a:cubicBezTo>
                  <a:cubicBezTo>
                    <a:pt x="1064" y="1"/>
                    <a:pt x="1337" y="274"/>
                    <a:pt x="1337"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6" name="Google Shape;38856;p17"/>
            <p:cNvSpPr/>
            <p:nvPr/>
          </p:nvSpPr>
          <p:spPr>
            <a:xfrm>
              <a:off x="6343850" y="3556575"/>
              <a:ext cx="32700" cy="31175"/>
            </a:xfrm>
            <a:custGeom>
              <a:avLst/>
              <a:gdLst/>
              <a:ahLst/>
              <a:cxnLst/>
              <a:rect l="l" t="t" r="r" b="b"/>
              <a:pathLst>
                <a:path w="1308" h="1247" extrusionOk="0">
                  <a:moveTo>
                    <a:pt x="1307" y="639"/>
                  </a:moveTo>
                  <a:cubicBezTo>
                    <a:pt x="1307" y="973"/>
                    <a:pt x="1004" y="1247"/>
                    <a:pt x="639" y="1247"/>
                  </a:cubicBezTo>
                  <a:cubicBezTo>
                    <a:pt x="274" y="1247"/>
                    <a:pt x="0" y="973"/>
                    <a:pt x="0" y="639"/>
                  </a:cubicBezTo>
                  <a:cubicBezTo>
                    <a:pt x="0" y="274"/>
                    <a:pt x="274" y="0"/>
                    <a:pt x="639" y="0"/>
                  </a:cubicBezTo>
                  <a:cubicBezTo>
                    <a:pt x="1004" y="0"/>
                    <a:pt x="1307" y="274"/>
                    <a:pt x="1307"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7" name="Google Shape;38857;p17"/>
            <p:cNvSpPr/>
            <p:nvPr/>
          </p:nvSpPr>
          <p:spPr>
            <a:xfrm>
              <a:off x="6344600" y="3458550"/>
              <a:ext cx="31200" cy="29650"/>
            </a:xfrm>
            <a:custGeom>
              <a:avLst/>
              <a:gdLst/>
              <a:ahLst/>
              <a:cxnLst/>
              <a:rect l="l" t="t" r="r" b="b"/>
              <a:pathLst>
                <a:path w="1248" h="1186" extrusionOk="0">
                  <a:moveTo>
                    <a:pt x="1247" y="578"/>
                  </a:moveTo>
                  <a:cubicBezTo>
                    <a:pt x="1247" y="912"/>
                    <a:pt x="974" y="1186"/>
                    <a:pt x="609" y="1186"/>
                  </a:cubicBezTo>
                  <a:cubicBezTo>
                    <a:pt x="274" y="1186"/>
                    <a:pt x="1" y="912"/>
                    <a:pt x="1" y="578"/>
                  </a:cubicBezTo>
                  <a:cubicBezTo>
                    <a:pt x="1" y="244"/>
                    <a:pt x="274" y="0"/>
                    <a:pt x="609" y="0"/>
                  </a:cubicBezTo>
                  <a:cubicBezTo>
                    <a:pt x="974" y="0"/>
                    <a:pt x="1247" y="244"/>
                    <a:pt x="124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8" name="Google Shape;38858;p17"/>
            <p:cNvSpPr/>
            <p:nvPr/>
          </p:nvSpPr>
          <p:spPr>
            <a:xfrm>
              <a:off x="6344600" y="3359750"/>
              <a:ext cx="30425" cy="28900"/>
            </a:xfrm>
            <a:custGeom>
              <a:avLst/>
              <a:gdLst/>
              <a:ahLst/>
              <a:cxnLst/>
              <a:rect l="l" t="t" r="r" b="b"/>
              <a:pathLst>
                <a:path w="1217" h="1156" extrusionOk="0">
                  <a:moveTo>
                    <a:pt x="1217" y="578"/>
                  </a:moveTo>
                  <a:cubicBezTo>
                    <a:pt x="1217" y="882"/>
                    <a:pt x="943" y="1156"/>
                    <a:pt x="609" y="1156"/>
                  </a:cubicBezTo>
                  <a:cubicBezTo>
                    <a:pt x="274" y="1156"/>
                    <a:pt x="1" y="882"/>
                    <a:pt x="1" y="578"/>
                  </a:cubicBezTo>
                  <a:cubicBezTo>
                    <a:pt x="1" y="244"/>
                    <a:pt x="274" y="1"/>
                    <a:pt x="609" y="1"/>
                  </a:cubicBezTo>
                  <a:cubicBezTo>
                    <a:pt x="943" y="1"/>
                    <a:pt x="1217" y="244"/>
                    <a:pt x="121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9" name="Google Shape;38859;p17"/>
            <p:cNvSpPr/>
            <p:nvPr/>
          </p:nvSpPr>
          <p:spPr>
            <a:xfrm>
              <a:off x="6345375" y="3260975"/>
              <a:ext cx="29650" cy="28150"/>
            </a:xfrm>
            <a:custGeom>
              <a:avLst/>
              <a:gdLst/>
              <a:ahLst/>
              <a:cxnLst/>
              <a:rect l="l" t="t" r="r" b="b"/>
              <a:pathLst>
                <a:path w="1186" h="1126" extrusionOk="0">
                  <a:moveTo>
                    <a:pt x="1186" y="548"/>
                  </a:moveTo>
                  <a:cubicBezTo>
                    <a:pt x="1186" y="882"/>
                    <a:pt x="912" y="1125"/>
                    <a:pt x="578" y="1125"/>
                  </a:cubicBezTo>
                  <a:cubicBezTo>
                    <a:pt x="243" y="1125"/>
                    <a:pt x="0" y="882"/>
                    <a:pt x="0" y="548"/>
                  </a:cubicBezTo>
                  <a:cubicBezTo>
                    <a:pt x="0" y="244"/>
                    <a:pt x="243"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0" name="Google Shape;38860;p17"/>
            <p:cNvSpPr/>
            <p:nvPr/>
          </p:nvSpPr>
          <p:spPr>
            <a:xfrm>
              <a:off x="6346125" y="3162950"/>
              <a:ext cx="28150" cy="25850"/>
            </a:xfrm>
            <a:custGeom>
              <a:avLst/>
              <a:gdLst/>
              <a:ahLst/>
              <a:cxnLst/>
              <a:rect l="l" t="t" r="r" b="b"/>
              <a:pathLst>
                <a:path w="1126" h="1034" extrusionOk="0">
                  <a:moveTo>
                    <a:pt x="1125" y="517"/>
                  </a:moveTo>
                  <a:cubicBezTo>
                    <a:pt x="1125" y="821"/>
                    <a:pt x="852" y="1034"/>
                    <a:pt x="548" y="1034"/>
                  </a:cubicBezTo>
                  <a:cubicBezTo>
                    <a:pt x="244" y="1034"/>
                    <a:pt x="1" y="821"/>
                    <a:pt x="1" y="517"/>
                  </a:cubicBezTo>
                  <a:cubicBezTo>
                    <a:pt x="1" y="213"/>
                    <a:pt x="244" y="1"/>
                    <a:pt x="548" y="1"/>
                  </a:cubicBezTo>
                  <a:cubicBezTo>
                    <a:pt x="852" y="1"/>
                    <a:pt x="1125" y="213"/>
                    <a:pt x="112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1" name="Google Shape;38861;p17"/>
            <p:cNvSpPr/>
            <p:nvPr/>
          </p:nvSpPr>
          <p:spPr>
            <a:xfrm>
              <a:off x="6346125" y="3064175"/>
              <a:ext cx="27375" cy="25850"/>
            </a:xfrm>
            <a:custGeom>
              <a:avLst/>
              <a:gdLst/>
              <a:ahLst/>
              <a:cxnLst/>
              <a:rect l="l" t="t" r="r" b="b"/>
              <a:pathLst>
                <a:path w="1095" h="1034" extrusionOk="0">
                  <a:moveTo>
                    <a:pt x="1095" y="517"/>
                  </a:moveTo>
                  <a:cubicBezTo>
                    <a:pt x="1095" y="790"/>
                    <a:pt x="852" y="1034"/>
                    <a:pt x="548" y="1034"/>
                  </a:cubicBezTo>
                  <a:cubicBezTo>
                    <a:pt x="244" y="1034"/>
                    <a:pt x="1" y="790"/>
                    <a:pt x="1" y="517"/>
                  </a:cubicBezTo>
                  <a:cubicBezTo>
                    <a:pt x="1" y="213"/>
                    <a:pt x="244" y="0"/>
                    <a:pt x="548" y="0"/>
                  </a:cubicBezTo>
                  <a:cubicBezTo>
                    <a:pt x="852" y="0"/>
                    <a:pt x="1095" y="213"/>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2" name="Google Shape;38862;p17"/>
            <p:cNvSpPr/>
            <p:nvPr/>
          </p:nvSpPr>
          <p:spPr>
            <a:xfrm>
              <a:off x="6346900" y="2965375"/>
              <a:ext cx="25850" cy="24350"/>
            </a:xfrm>
            <a:custGeom>
              <a:avLst/>
              <a:gdLst/>
              <a:ahLst/>
              <a:cxnLst/>
              <a:rect l="l" t="t" r="r" b="b"/>
              <a:pathLst>
                <a:path w="1034" h="974" extrusionOk="0">
                  <a:moveTo>
                    <a:pt x="1034" y="487"/>
                  </a:moveTo>
                  <a:cubicBezTo>
                    <a:pt x="1034" y="761"/>
                    <a:pt x="821" y="973"/>
                    <a:pt x="517" y="973"/>
                  </a:cubicBezTo>
                  <a:cubicBezTo>
                    <a:pt x="243" y="973"/>
                    <a:pt x="0" y="761"/>
                    <a:pt x="0" y="487"/>
                  </a:cubicBezTo>
                  <a:cubicBezTo>
                    <a:pt x="0" y="213"/>
                    <a:pt x="243" y="1"/>
                    <a:pt x="517" y="1"/>
                  </a:cubicBezTo>
                  <a:cubicBezTo>
                    <a:pt x="821" y="1"/>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3" name="Google Shape;38863;p17"/>
            <p:cNvSpPr/>
            <p:nvPr/>
          </p:nvSpPr>
          <p:spPr>
            <a:xfrm>
              <a:off x="6347650" y="2867350"/>
              <a:ext cx="24350" cy="22825"/>
            </a:xfrm>
            <a:custGeom>
              <a:avLst/>
              <a:gdLst/>
              <a:ahLst/>
              <a:cxnLst/>
              <a:rect l="l" t="t" r="r" b="b"/>
              <a:pathLst>
                <a:path w="974" h="913" extrusionOk="0">
                  <a:moveTo>
                    <a:pt x="973" y="457"/>
                  </a:moveTo>
                  <a:cubicBezTo>
                    <a:pt x="973" y="700"/>
                    <a:pt x="760" y="913"/>
                    <a:pt x="487" y="913"/>
                  </a:cubicBezTo>
                  <a:cubicBezTo>
                    <a:pt x="213" y="913"/>
                    <a:pt x="0" y="700"/>
                    <a:pt x="0" y="457"/>
                  </a:cubicBezTo>
                  <a:cubicBezTo>
                    <a:pt x="0" y="183"/>
                    <a:pt x="213" y="1"/>
                    <a:pt x="487" y="1"/>
                  </a:cubicBezTo>
                  <a:cubicBezTo>
                    <a:pt x="760" y="1"/>
                    <a:pt x="973" y="183"/>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4" name="Google Shape;38864;p17"/>
            <p:cNvSpPr/>
            <p:nvPr/>
          </p:nvSpPr>
          <p:spPr>
            <a:xfrm>
              <a:off x="6348400" y="2768575"/>
              <a:ext cx="23600" cy="22050"/>
            </a:xfrm>
            <a:custGeom>
              <a:avLst/>
              <a:gdLst/>
              <a:ahLst/>
              <a:cxnLst/>
              <a:rect l="l" t="t" r="r" b="b"/>
              <a:pathLst>
                <a:path w="944" h="882" extrusionOk="0">
                  <a:moveTo>
                    <a:pt x="943" y="426"/>
                  </a:moveTo>
                  <a:cubicBezTo>
                    <a:pt x="943" y="699"/>
                    <a:pt x="730" y="882"/>
                    <a:pt x="457" y="882"/>
                  </a:cubicBezTo>
                  <a:cubicBezTo>
                    <a:pt x="214" y="882"/>
                    <a:pt x="1" y="699"/>
                    <a:pt x="1" y="426"/>
                  </a:cubicBezTo>
                  <a:cubicBezTo>
                    <a:pt x="1" y="183"/>
                    <a:pt x="214" y="0"/>
                    <a:pt x="457" y="0"/>
                  </a:cubicBezTo>
                  <a:cubicBezTo>
                    <a:pt x="730" y="0"/>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5" name="Google Shape;38865;p17"/>
            <p:cNvSpPr/>
            <p:nvPr/>
          </p:nvSpPr>
          <p:spPr>
            <a:xfrm>
              <a:off x="6348400" y="2669775"/>
              <a:ext cx="23600" cy="21300"/>
            </a:xfrm>
            <a:custGeom>
              <a:avLst/>
              <a:gdLst/>
              <a:ahLst/>
              <a:cxnLst/>
              <a:rect l="l" t="t" r="r" b="b"/>
              <a:pathLst>
                <a:path w="944" h="852" extrusionOk="0">
                  <a:moveTo>
                    <a:pt x="943" y="426"/>
                  </a:moveTo>
                  <a:cubicBezTo>
                    <a:pt x="943" y="669"/>
                    <a:pt x="730" y="852"/>
                    <a:pt x="457" y="852"/>
                  </a:cubicBezTo>
                  <a:cubicBezTo>
                    <a:pt x="214" y="852"/>
                    <a:pt x="1" y="669"/>
                    <a:pt x="1" y="426"/>
                  </a:cubicBezTo>
                  <a:cubicBezTo>
                    <a:pt x="1" y="183"/>
                    <a:pt x="214" y="1"/>
                    <a:pt x="457" y="1"/>
                  </a:cubicBezTo>
                  <a:cubicBezTo>
                    <a:pt x="730" y="1"/>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6" name="Google Shape;38866;p17"/>
            <p:cNvSpPr/>
            <p:nvPr/>
          </p:nvSpPr>
          <p:spPr>
            <a:xfrm>
              <a:off x="6349175" y="2571000"/>
              <a:ext cx="22050" cy="20550"/>
            </a:xfrm>
            <a:custGeom>
              <a:avLst/>
              <a:gdLst/>
              <a:ahLst/>
              <a:cxnLst/>
              <a:rect l="l" t="t" r="r" b="b"/>
              <a:pathLst>
                <a:path w="882" h="822" extrusionOk="0">
                  <a:moveTo>
                    <a:pt x="882" y="426"/>
                  </a:moveTo>
                  <a:cubicBezTo>
                    <a:pt x="882" y="639"/>
                    <a:pt x="669" y="821"/>
                    <a:pt x="426" y="821"/>
                  </a:cubicBezTo>
                  <a:cubicBezTo>
                    <a:pt x="183" y="821"/>
                    <a:pt x="0" y="639"/>
                    <a:pt x="0" y="426"/>
                  </a:cubicBezTo>
                  <a:cubicBezTo>
                    <a:pt x="0" y="183"/>
                    <a:pt x="183" y="0"/>
                    <a:pt x="426" y="0"/>
                  </a:cubicBezTo>
                  <a:cubicBezTo>
                    <a:pt x="669"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7" name="Google Shape;38867;p17"/>
            <p:cNvSpPr/>
            <p:nvPr/>
          </p:nvSpPr>
          <p:spPr>
            <a:xfrm>
              <a:off x="6349175" y="2472200"/>
              <a:ext cx="21300" cy="19800"/>
            </a:xfrm>
            <a:custGeom>
              <a:avLst/>
              <a:gdLst/>
              <a:ahLst/>
              <a:cxnLst/>
              <a:rect l="l" t="t" r="r" b="b"/>
              <a:pathLst>
                <a:path w="852" h="792" extrusionOk="0">
                  <a:moveTo>
                    <a:pt x="851" y="396"/>
                  </a:moveTo>
                  <a:cubicBezTo>
                    <a:pt x="851" y="609"/>
                    <a:pt x="669" y="791"/>
                    <a:pt x="426" y="791"/>
                  </a:cubicBezTo>
                  <a:cubicBezTo>
                    <a:pt x="213" y="791"/>
                    <a:pt x="0" y="609"/>
                    <a:pt x="0" y="396"/>
                  </a:cubicBezTo>
                  <a:cubicBezTo>
                    <a:pt x="0" y="183"/>
                    <a:pt x="213" y="1"/>
                    <a:pt x="426" y="1"/>
                  </a:cubicBezTo>
                  <a:cubicBezTo>
                    <a:pt x="669" y="1"/>
                    <a:pt x="851" y="183"/>
                    <a:pt x="85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8" name="Google Shape;38868;p17"/>
            <p:cNvSpPr/>
            <p:nvPr/>
          </p:nvSpPr>
          <p:spPr>
            <a:xfrm>
              <a:off x="6349925" y="2373425"/>
              <a:ext cx="19775" cy="19025"/>
            </a:xfrm>
            <a:custGeom>
              <a:avLst/>
              <a:gdLst/>
              <a:ahLst/>
              <a:cxnLst/>
              <a:rect l="l" t="t" r="r" b="b"/>
              <a:pathLst>
                <a:path w="791" h="761" extrusionOk="0">
                  <a:moveTo>
                    <a:pt x="791" y="396"/>
                  </a:moveTo>
                  <a:cubicBezTo>
                    <a:pt x="791" y="608"/>
                    <a:pt x="609" y="760"/>
                    <a:pt x="396" y="760"/>
                  </a:cubicBezTo>
                  <a:cubicBezTo>
                    <a:pt x="183" y="760"/>
                    <a:pt x="1" y="608"/>
                    <a:pt x="1" y="396"/>
                  </a:cubicBezTo>
                  <a:cubicBezTo>
                    <a:pt x="1" y="183"/>
                    <a:pt x="183" y="1"/>
                    <a:pt x="396" y="1"/>
                  </a:cubicBezTo>
                  <a:cubicBezTo>
                    <a:pt x="609" y="1"/>
                    <a:pt x="791" y="183"/>
                    <a:pt x="79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9" name="Google Shape;38869;p17"/>
            <p:cNvSpPr/>
            <p:nvPr/>
          </p:nvSpPr>
          <p:spPr>
            <a:xfrm>
              <a:off x="6350700" y="2274650"/>
              <a:ext cx="19000" cy="18250"/>
            </a:xfrm>
            <a:custGeom>
              <a:avLst/>
              <a:gdLst/>
              <a:ahLst/>
              <a:cxnLst/>
              <a:rect l="l" t="t" r="r" b="b"/>
              <a:pathLst>
                <a:path w="760" h="730" extrusionOk="0">
                  <a:moveTo>
                    <a:pt x="760" y="365"/>
                  </a:moveTo>
                  <a:cubicBezTo>
                    <a:pt x="760" y="578"/>
                    <a:pt x="578" y="730"/>
                    <a:pt x="365" y="730"/>
                  </a:cubicBezTo>
                  <a:cubicBezTo>
                    <a:pt x="152" y="730"/>
                    <a:pt x="0" y="578"/>
                    <a:pt x="0" y="365"/>
                  </a:cubicBezTo>
                  <a:cubicBezTo>
                    <a:pt x="0" y="182"/>
                    <a:pt x="152" y="0"/>
                    <a:pt x="365" y="0"/>
                  </a:cubicBezTo>
                  <a:cubicBezTo>
                    <a:pt x="578" y="0"/>
                    <a:pt x="760" y="18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0" name="Google Shape;38870;p17"/>
            <p:cNvSpPr/>
            <p:nvPr/>
          </p:nvSpPr>
          <p:spPr>
            <a:xfrm>
              <a:off x="6350700" y="2176625"/>
              <a:ext cx="18250" cy="16725"/>
            </a:xfrm>
            <a:custGeom>
              <a:avLst/>
              <a:gdLst/>
              <a:ahLst/>
              <a:cxnLst/>
              <a:rect l="l" t="t" r="r" b="b"/>
              <a:pathLst>
                <a:path w="730" h="669" extrusionOk="0">
                  <a:moveTo>
                    <a:pt x="730" y="334"/>
                  </a:moveTo>
                  <a:cubicBezTo>
                    <a:pt x="730" y="517"/>
                    <a:pt x="578" y="669"/>
                    <a:pt x="365" y="669"/>
                  </a:cubicBezTo>
                  <a:cubicBezTo>
                    <a:pt x="182" y="669"/>
                    <a:pt x="0" y="517"/>
                    <a:pt x="0" y="334"/>
                  </a:cubicBezTo>
                  <a:cubicBezTo>
                    <a:pt x="0" y="152"/>
                    <a:pt x="182" y="0"/>
                    <a:pt x="365" y="0"/>
                  </a:cubicBezTo>
                  <a:cubicBezTo>
                    <a:pt x="578" y="0"/>
                    <a:pt x="730" y="152"/>
                    <a:pt x="730"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1" name="Google Shape;38871;p17"/>
            <p:cNvSpPr/>
            <p:nvPr/>
          </p:nvSpPr>
          <p:spPr>
            <a:xfrm>
              <a:off x="6351450" y="2077825"/>
              <a:ext cx="17500" cy="15975"/>
            </a:xfrm>
            <a:custGeom>
              <a:avLst/>
              <a:gdLst/>
              <a:ahLst/>
              <a:cxnLst/>
              <a:rect l="l" t="t" r="r" b="b"/>
              <a:pathLst>
                <a:path w="700" h="639" extrusionOk="0">
                  <a:moveTo>
                    <a:pt x="700" y="335"/>
                  </a:moveTo>
                  <a:cubicBezTo>
                    <a:pt x="700" y="517"/>
                    <a:pt x="548" y="639"/>
                    <a:pt x="335" y="639"/>
                  </a:cubicBezTo>
                  <a:cubicBezTo>
                    <a:pt x="152" y="639"/>
                    <a:pt x="0" y="517"/>
                    <a:pt x="0" y="335"/>
                  </a:cubicBezTo>
                  <a:cubicBezTo>
                    <a:pt x="0" y="153"/>
                    <a:pt x="152" y="1"/>
                    <a:pt x="335" y="1"/>
                  </a:cubicBezTo>
                  <a:cubicBezTo>
                    <a:pt x="548" y="1"/>
                    <a:pt x="700" y="153"/>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2" name="Google Shape;38872;p17"/>
            <p:cNvSpPr/>
            <p:nvPr/>
          </p:nvSpPr>
          <p:spPr>
            <a:xfrm>
              <a:off x="6351450" y="1979050"/>
              <a:ext cx="16750" cy="15975"/>
            </a:xfrm>
            <a:custGeom>
              <a:avLst/>
              <a:gdLst/>
              <a:ahLst/>
              <a:cxnLst/>
              <a:rect l="l" t="t" r="r" b="b"/>
              <a:pathLst>
                <a:path w="670" h="639" extrusionOk="0">
                  <a:moveTo>
                    <a:pt x="669" y="304"/>
                  </a:moveTo>
                  <a:cubicBezTo>
                    <a:pt x="669" y="487"/>
                    <a:pt x="517" y="639"/>
                    <a:pt x="335" y="639"/>
                  </a:cubicBezTo>
                  <a:cubicBezTo>
                    <a:pt x="152" y="639"/>
                    <a:pt x="0" y="487"/>
                    <a:pt x="0" y="304"/>
                  </a:cubicBezTo>
                  <a:cubicBezTo>
                    <a:pt x="0" y="122"/>
                    <a:pt x="152" y="0"/>
                    <a:pt x="335" y="0"/>
                  </a:cubicBezTo>
                  <a:cubicBezTo>
                    <a:pt x="517"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3" name="Google Shape;38873;p17"/>
            <p:cNvSpPr/>
            <p:nvPr/>
          </p:nvSpPr>
          <p:spPr>
            <a:xfrm>
              <a:off x="6352200" y="1880250"/>
              <a:ext cx="16000" cy="15225"/>
            </a:xfrm>
            <a:custGeom>
              <a:avLst/>
              <a:gdLst/>
              <a:ahLst/>
              <a:cxnLst/>
              <a:rect l="l" t="t" r="r" b="b"/>
              <a:pathLst>
                <a:path w="640" h="609" extrusionOk="0">
                  <a:moveTo>
                    <a:pt x="639" y="305"/>
                  </a:moveTo>
                  <a:cubicBezTo>
                    <a:pt x="639" y="457"/>
                    <a:pt x="487" y="609"/>
                    <a:pt x="305" y="609"/>
                  </a:cubicBezTo>
                  <a:cubicBezTo>
                    <a:pt x="122" y="609"/>
                    <a:pt x="1" y="457"/>
                    <a:pt x="1" y="305"/>
                  </a:cubicBezTo>
                  <a:cubicBezTo>
                    <a:pt x="1" y="122"/>
                    <a:pt x="122" y="1"/>
                    <a:pt x="305" y="1"/>
                  </a:cubicBezTo>
                  <a:cubicBezTo>
                    <a:pt x="487" y="1"/>
                    <a:pt x="639" y="122"/>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4" name="Google Shape;38874;p17"/>
            <p:cNvSpPr/>
            <p:nvPr/>
          </p:nvSpPr>
          <p:spPr>
            <a:xfrm>
              <a:off x="6352200" y="1781475"/>
              <a:ext cx="15225" cy="14450"/>
            </a:xfrm>
            <a:custGeom>
              <a:avLst/>
              <a:gdLst/>
              <a:ahLst/>
              <a:cxnLst/>
              <a:rect l="l" t="t" r="r" b="b"/>
              <a:pathLst>
                <a:path w="609" h="578" extrusionOk="0">
                  <a:moveTo>
                    <a:pt x="609" y="274"/>
                  </a:moveTo>
                  <a:cubicBezTo>
                    <a:pt x="609" y="456"/>
                    <a:pt x="487" y="578"/>
                    <a:pt x="305" y="578"/>
                  </a:cubicBezTo>
                  <a:cubicBezTo>
                    <a:pt x="153" y="578"/>
                    <a:pt x="1" y="456"/>
                    <a:pt x="1" y="274"/>
                  </a:cubicBezTo>
                  <a:cubicBezTo>
                    <a:pt x="1" y="122"/>
                    <a:pt x="153" y="0"/>
                    <a:pt x="305" y="0"/>
                  </a:cubicBezTo>
                  <a:cubicBezTo>
                    <a:pt x="487" y="0"/>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5" name="Google Shape;38875;p17"/>
            <p:cNvSpPr/>
            <p:nvPr/>
          </p:nvSpPr>
          <p:spPr>
            <a:xfrm>
              <a:off x="6352975" y="1682675"/>
              <a:ext cx="14450" cy="13725"/>
            </a:xfrm>
            <a:custGeom>
              <a:avLst/>
              <a:gdLst/>
              <a:ahLst/>
              <a:cxnLst/>
              <a:rect l="l" t="t" r="r" b="b"/>
              <a:pathLst>
                <a:path w="578" h="549" extrusionOk="0">
                  <a:moveTo>
                    <a:pt x="578" y="275"/>
                  </a:moveTo>
                  <a:cubicBezTo>
                    <a:pt x="578" y="426"/>
                    <a:pt x="456" y="548"/>
                    <a:pt x="274" y="548"/>
                  </a:cubicBezTo>
                  <a:cubicBezTo>
                    <a:pt x="122" y="548"/>
                    <a:pt x="0" y="426"/>
                    <a:pt x="0" y="275"/>
                  </a:cubicBezTo>
                  <a:cubicBezTo>
                    <a:pt x="0" y="123"/>
                    <a:pt x="122" y="1"/>
                    <a:pt x="274" y="1"/>
                  </a:cubicBezTo>
                  <a:cubicBezTo>
                    <a:pt x="456" y="1"/>
                    <a:pt x="578" y="123"/>
                    <a:pt x="578"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6" name="Google Shape;38876;p17"/>
            <p:cNvSpPr/>
            <p:nvPr/>
          </p:nvSpPr>
          <p:spPr>
            <a:xfrm>
              <a:off x="6352975" y="1583900"/>
              <a:ext cx="13700" cy="12950"/>
            </a:xfrm>
            <a:custGeom>
              <a:avLst/>
              <a:gdLst/>
              <a:ahLst/>
              <a:cxnLst/>
              <a:rect l="l" t="t" r="r" b="b"/>
              <a:pathLst>
                <a:path w="548" h="518" extrusionOk="0">
                  <a:moveTo>
                    <a:pt x="547" y="274"/>
                  </a:moveTo>
                  <a:cubicBezTo>
                    <a:pt x="547" y="396"/>
                    <a:pt x="426" y="517"/>
                    <a:pt x="274" y="517"/>
                  </a:cubicBezTo>
                  <a:cubicBezTo>
                    <a:pt x="122" y="517"/>
                    <a:pt x="0" y="396"/>
                    <a:pt x="0" y="274"/>
                  </a:cubicBezTo>
                  <a:cubicBezTo>
                    <a:pt x="0" y="122"/>
                    <a:pt x="122" y="1"/>
                    <a:pt x="274" y="1"/>
                  </a:cubicBezTo>
                  <a:cubicBezTo>
                    <a:pt x="426" y="1"/>
                    <a:pt x="547" y="122"/>
                    <a:pt x="547"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7" name="Google Shape;38877;p17"/>
            <p:cNvSpPr/>
            <p:nvPr/>
          </p:nvSpPr>
          <p:spPr>
            <a:xfrm>
              <a:off x="6353725" y="1485125"/>
              <a:ext cx="12950" cy="12175"/>
            </a:xfrm>
            <a:custGeom>
              <a:avLst/>
              <a:gdLst/>
              <a:ahLst/>
              <a:cxnLst/>
              <a:rect l="l" t="t" r="r" b="b"/>
              <a:pathLst>
                <a:path w="518" h="487" extrusionOk="0">
                  <a:moveTo>
                    <a:pt x="517" y="243"/>
                  </a:moveTo>
                  <a:cubicBezTo>
                    <a:pt x="517" y="395"/>
                    <a:pt x="396" y="486"/>
                    <a:pt x="244" y="486"/>
                  </a:cubicBezTo>
                  <a:cubicBezTo>
                    <a:pt x="122" y="486"/>
                    <a:pt x="1" y="395"/>
                    <a:pt x="1" y="243"/>
                  </a:cubicBezTo>
                  <a:cubicBezTo>
                    <a:pt x="1" y="122"/>
                    <a:pt x="122" y="0"/>
                    <a:pt x="244" y="0"/>
                  </a:cubicBezTo>
                  <a:cubicBezTo>
                    <a:pt x="396" y="0"/>
                    <a:pt x="517" y="122"/>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8" name="Google Shape;38878;p17"/>
            <p:cNvSpPr/>
            <p:nvPr/>
          </p:nvSpPr>
          <p:spPr>
            <a:xfrm>
              <a:off x="6353725" y="1386325"/>
              <a:ext cx="12175" cy="11425"/>
            </a:xfrm>
            <a:custGeom>
              <a:avLst/>
              <a:gdLst/>
              <a:ahLst/>
              <a:cxnLst/>
              <a:rect l="l" t="t" r="r" b="b"/>
              <a:pathLst>
                <a:path w="487" h="457" extrusionOk="0">
                  <a:moveTo>
                    <a:pt x="487" y="244"/>
                  </a:moveTo>
                  <a:cubicBezTo>
                    <a:pt x="487" y="365"/>
                    <a:pt x="396" y="457"/>
                    <a:pt x="244" y="457"/>
                  </a:cubicBezTo>
                  <a:cubicBezTo>
                    <a:pt x="122" y="457"/>
                    <a:pt x="1" y="365"/>
                    <a:pt x="1" y="244"/>
                  </a:cubicBezTo>
                  <a:cubicBezTo>
                    <a:pt x="1" y="122"/>
                    <a:pt x="122" y="1"/>
                    <a:pt x="244" y="1"/>
                  </a:cubicBezTo>
                  <a:cubicBezTo>
                    <a:pt x="396" y="1"/>
                    <a:pt x="487" y="122"/>
                    <a:pt x="48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9" name="Google Shape;38879;p17"/>
            <p:cNvSpPr/>
            <p:nvPr/>
          </p:nvSpPr>
          <p:spPr>
            <a:xfrm>
              <a:off x="6354500" y="1287550"/>
              <a:ext cx="11400" cy="11425"/>
            </a:xfrm>
            <a:custGeom>
              <a:avLst/>
              <a:gdLst/>
              <a:ahLst/>
              <a:cxnLst/>
              <a:rect l="l" t="t" r="r" b="b"/>
              <a:pathLst>
                <a:path w="456" h="457" extrusionOk="0">
                  <a:moveTo>
                    <a:pt x="456" y="213"/>
                  </a:moveTo>
                  <a:cubicBezTo>
                    <a:pt x="456" y="335"/>
                    <a:pt x="334" y="456"/>
                    <a:pt x="213" y="456"/>
                  </a:cubicBezTo>
                  <a:cubicBezTo>
                    <a:pt x="91" y="456"/>
                    <a:pt x="0" y="335"/>
                    <a:pt x="0" y="213"/>
                  </a:cubicBezTo>
                  <a:cubicBezTo>
                    <a:pt x="0" y="91"/>
                    <a:pt x="91" y="0"/>
                    <a:pt x="213" y="0"/>
                  </a:cubicBezTo>
                  <a:cubicBezTo>
                    <a:pt x="334" y="0"/>
                    <a:pt x="456" y="91"/>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0" name="Google Shape;38880;p17"/>
            <p:cNvSpPr/>
            <p:nvPr/>
          </p:nvSpPr>
          <p:spPr>
            <a:xfrm>
              <a:off x="6354500" y="1188750"/>
              <a:ext cx="11400" cy="10675"/>
            </a:xfrm>
            <a:custGeom>
              <a:avLst/>
              <a:gdLst/>
              <a:ahLst/>
              <a:cxnLst/>
              <a:rect l="l" t="t" r="r" b="b"/>
              <a:pathLst>
                <a:path w="456" h="427" extrusionOk="0">
                  <a:moveTo>
                    <a:pt x="456" y="214"/>
                  </a:moveTo>
                  <a:cubicBezTo>
                    <a:pt x="456" y="335"/>
                    <a:pt x="334" y="426"/>
                    <a:pt x="213" y="426"/>
                  </a:cubicBezTo>
                  <a:cubicBezTo>
                    <a:pt x="91" y="426"/>
                    <a:pt x="0" y="335"/>
                    <a:pt x="0" y="214"/>
                  </a:cubicBezTo>
                  <a:cubicBezTo>
                    <a:pt x="0" y="92"/>
                    <a:pt x="91" y="1"/>
                    <a:pt x="213" y="1"/>
                  </a:cubicBezTo>
                  <a:cubicBezTo>
                    <a:pt x="334" y="1"/>
                    <a:pt x="456" y="92"/>
                    <a:pt x="456"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1" name="Google Shape;38881;p17"/>
            <p:cNvSpPr/>
            <p:nvPr/>
          </p:nvSpPr>
          <p:spPr>
            <a:xfrm>
              <a:off x="6354500" y="1089975"/>
              <a:ext cx="10650" cy="9900"/>
            </a:xfrm>
            <a:custGeom>
              <a:avLst/>
              <a:gdLst/>
              <a:ahLst/>
              <a:cxnLst/>
              <a:rect l="l" t="t" r="r" b="b"/>
              <a:pathLst>
                <a:path w="426" h="396" extrusionOk="0">
                  <a:moveTo>
                    <a:pt x="426" y="213"/>
                  </a:moveTo>
                  <a:cubicBezTo>
                    <a:pt x="426" y="304"/>
                    <a:pt x="334" y="396"/>
                    <a:pt x="213" y="396"/>
                  </a:cubicBezTo>
                  <a:cubicBezTo>
                    <a:pt x="91" y="396"/>
                    <a:pt x="0" y="304"/>
                    <a:pt x="0" y="213"/>
                  </a:cubicBezTo>
                  <a:cubicBezTo>
                    <a:pt x="0" y="92"/>
                    <a:pt x="91" y="0"/>
                    <a:pt x="213" y="0"/>
                  </a:cubicBezTo>
                  <a:cubicBezTo>
                    <a:pt x="334"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2" name="Google Shape;38882;p17"/>
            <p:cNvSpPr/>
            <p:nvPr/>
          </p:nvSpPr>
          <p:spPr>
            <a:xfrm>
              <a:off x="6355250" y="991175"/>
              <a:ext cx="9900" cy="9150"/>
            </a:xfrm>
            <a:custGeom>
              <a:avLst/>
              <a:gdLst/>
              <a:ahLst/>
              <a:cxnLst/>
              <a:rect l="l" t="t" r="r" b="b"/>
              <a:pathLst>
                <a:path w="396" h="366" extrusionOk="0">
                  <a:moveTo>
                    <a:pt x="396" y="183"/>
                  </a:moveTo>
                  <a:cubicBezTo>
                    <a:pt x="396" y="305"/>
                    <a:pt x="304" y="366"/>
                    <a:pt x="183" y="366"/>
                  </a:cubicBezTo>
                  <a:cubicBezTo>
                    <a:pt x="92" y="366"/>
                    <a:pt x="0" y="305"/>
                    <a:pt x="0" y="183"/>
                  </a:cubicBezTo>
                  <a:cubicBezTo>
                    <a:pt x="0" y="92"/>
                    <a:pt x="92" y="1"/>
                    <a:pt x="183" y="1"/>
                  </a:cubicBezTo>
                  <a:cubicBezTo>
                    <a:pt x="304" y="1"/>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3" name="Google Shape;38883;p17"/>
            <p:cNvSpPr/>
            <p:nvPr/>
          </p:nvSpPr>
          <p:spPr>
            <a:xfrm>
              <a:off x="6355250" y="892400"/>
              <a:ext cx="9150" cy="9150"/>
            </a:xfrm>
            <a:custGeom>
              <a:avLst/>
              <a:gdLst/>
              <a:ahLst/>
              <a:cxnLst/>
              <a:rect l="l" t="t" r="r" b="b"/>
              <a:pathLst>
                <a:path w="366" h="366" extrusionOk="0">
                  <a:moveTo>
                    <a:pt x="365" y="183"/>
                  </a:moveTo>
                  <a:cubicBezTo>
                    <a:pt x="365" y="274"/>
                    <a:pt x="304" y="365"/>
                    <a:pt x="183" y="365"/>
                  </a:cubicBezTo>
                  <a:cubicBezTo>
                    <a:pt x="92" y="365"/>
                    <a:pt x="0" y="274"/>
                    <a:pt x="0" y="183"/>
                  </a:cubicBezTo>
                  <a:cubicBezTo>
                    <a:pt x="0" y="92"/>
                    <a:pt x="92" y="1"/>
                    <a:pt x="183" y="1"/>
                  </a:cubicBezTo>
                  <a:cubicBezTo>
                    <a:pt x="30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4" name="Google Shape;38884;p17"/>
            <p:cNvSpPr/>
            <p:nvPr/>
          </p:nvSpPr>
          <p:spPr>
            <a:xfrm>
              <a:off x="6355250" y="793625"/>
              <a:ext cx="9150" cy="8375"/>
            </a:xfrm>
            <a:custGeom>
              <a:avLst/>
              <a:gdLst/>
              <a:ahLst/>
              <a:cxnLst/>
              <a:rect l="l" t="t" r="r" b="b"/>
              <a:pathLst>
                <a:path w="366" h="335" extrusionOk="0">
                  <a:moveTo>
                    <a:pt x="365" y="152"/>
                  </a:moveTo>
                  <a:cubicBezTo>
                    <a:pt x="365" y="243"/>
                    <a:pt x="274" y="334"/>
                    <a:pt x="183" y="334"/>
                  </a:cubicBezTo>
                  <a:cubicBezTo>
                    <a:pt x="92" y="334"/>
                    <a:pt x="0" y="243"/>
                    <a:pt x="0" y="152"/>
                  </a:cubicBezTo>
                  <a:cubicBezTo>
                    <a:pt x="0" y="61"/>
                    <a:pt x="92" y="0"/>
                    <a:pt x="183" y="0"/>
                  </a:cubicBezTo>
                  <a:cubicBezTo>
                    <a:pt x="274" y="0"/>
                    <a:pt x="365" y="61"/>
                    <a:pt x="36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5" name="Google Shape;38885;p17"/>
            <p:cNvSpPr/>
            <p:nvPr/>
          </p:nvSpPr>
          <p:spPr>
            <a:xfrm>
              <a:off x="6356000" y="694825"/>
              <a:ext cx="8400" cy="7625"/>
            </a:xfrm>
            <a:custGeom>
              <a:avLst/>
              <a:gdLst/>
              <a:ahLst/>
              <a:cxnLst/>
              <a:rect l="l" t="t" r="r" b="b"/>
              <a:pathLst>
                <a:path w="336" h="305" extrusionOk="0">
                  <a:moveTo>
                    <a:pt x="335" y="153"/>
                  </a:moveTo>
                  <a:cubicBezTo>
                    <a:pt x="335" y="244"/>
                    <a:pt x="244" y="305"/>
                    <a:pt x="153" y="305"/>
                  </a:cubicBezTo>
                  <a:cubicBezTo>
                    <a:pt x="62" y="305"/>
                    <a:pt x="1" y="244"/>
                    <a:pt x="1" y="153"/>
                  </a:cubicBezTo>
                  <a:cubicBezTo>
                    <a:pt x="1" y="61"/>
                    <a:pt x="62" y="1"/>
                    <a:pt x="153" y="1"/>
                  </a:cubicBezTo>
                  <a:cubicBezTo>
                    <a:pt x="244" y="1"/>
                    <a:pt x="335" y="61"/>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6" name="Google Shape;38886;p17"/>
            <p:cNvSpPr/>
            <p:nvPr/>
          </p:nvSpPr>
          <p:spPr>
            <a:xfrm>
              <a:off x="6356000" y="596050"/>
              <a:ext cx="7625" cy="6850"/>
            </a:xfrm>
            <a:custGeom>
              <a:avLst/>
              <a:gdLst/>
              <a:ahLst/>
              <a:cxnLst/>
              <a:rect l="l" t="t" r="r" b="b"/>
              <a:pathLst>
                <a:path w="305" h="274" extrusionOk="0">
                  <a:moveTo>
                    <a:pt x="305" y="152"/>
                  </a:moveTo>
                  <a:cubicBezTo>
                    <a:pt x="305" y="213"/>
                    <a:pt x="244" y="274"/>
                    <a:pt x="153" y="274"/>
                  </a:cubicBezTo>
                  <a:cubicBezTo>
                    <a:pt x="62" y="274"/>
                    <a:pt x="1" y="213"/>
                    <a:pt x="1" y="152"/>
                  </a:cubicBezTo>
                  <a:cubicBezTo>
                    <a:pt x="1" y="61"/>
                    <a:pt x="62" y="0"/>
                    <a:pt x="153" y="0"/>
                  </a:cubicBezTo>
                  <a:cubicBezTo>
                    <a:pt x="244" y="0"/>
                    <a:pt x="305" y="61"/>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7" name="Google Shape;38887;p17"/>
            <p:cNvSpPr/>
            <p:nvPr/>
          </p:nvSpPr>
          <p:spPr>
            <a:xfrm>
              <a:off x="6356000" y="496500"/>
              <a:ext cx="7625" cy="7625"/>
            </a:xfrm>
            <a:custGeom>
              <a:avLst/>
              <a:gdLst/>
              <a:ahLst/>
              <a:cxnLst/>
              <a:rect l="l" t="t" r="r" b="b"/>
              <a:pathLst>
                <a:path w="305" h="305" extrusionOk="0">
                  <a:moveTo>
                    <a:pt x="305" y="152"/>
                  </a:moveTo>
                  <a:cubicBezTo>
                    <a:pt x="305" y="244"/>
                    <a:pt x="244" y="304"/>
                    <a:pt x="153" y="304"/>
                  </a:cubicBezTo>
                  <a:cubicBezTo>
                    <a:pt x="62" y="304"/>
                    <a:pt x="1" y="244"/>
                    <a:pt x="1" y="152"/>
                  </a:cubicBezTo>
                  <a:cubicBezTo>
                    <a:pt x="1" y="92"/>
                    <a:pt x="62" y="0"/>
                    <a:pt x="153" y="0"/>
                  </a:cubicBezTo>
                  <a:cubicBezTo>
                    <a:pt x="244" y="0"/>
                    <a:pt x="305" y="92"/>
                    <a:pt x="30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8" name="Google Shape;38888;p17"/>
            <p:cNvSpPr/>
            <p:nvPr/>
          </p:nvSpPr>
          <p:spPr>
            <a:xfrm>
              <a:off x="6356775" y="397725"/>
              <a:ext cx="6850" cy="6850"/>
            </a:xfrm>
            <a:custGeom>
              <a:avLst/>
              <a:gdLst/>
              <a:ahLst/>
              <a:cxnLst/>
              <a:rect l="l" t="t" r="r" b="b"/>
              <a:pathLst>
                <a:path w="274" h="274" extrusionOk="0">
                  <a:moveTo>
                    <a:pt x="274" y="152"/>
                  </a:moveTo>
                  <a:cubicBezTo>
                    <a:pt x="274" y="213"/>
                    <a:pt x="213" y="274"/>
                    <a:pt x="122" y="274"/>
                  </a:cubicBezTo>
                  <a:cubicBezTo>
                    <a:pt x="61" y="274"/>
                    <a:pt x="0" y="213"/>
                    <a:pt x="0" y="152"/>
                  </a:cubicBezTo>
                  <a:cubicBezTo>
                    <a:pt x="0" y="61"/>
                    <a:pt x="61" y="0"/>
                    <a:pt x="122" y="0"/>
                  </a:cubicBezTo>
                  <a:cubicBezTo>
                    <a:pt x="213" y="0"/>
                    <a:pt x="274" y="61"/>
                    <a:pt x="27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9" name="Google Shape;38889;p17"/>
            <p:cNvSpPr/>
            <p:nvPr/>
          </p:nvSpPr>
          <p:spPr>
            <a:xfrm>
              <a:off x="6356775" y="298925"/>
              <a:ext cx="6100" cy="6100"/>
            </a:xfrm>
            <a:custGeom>
              <a:avLst/>
              <a:gdLst/>
              <a:ahLst/>
              <a:cxnLst/>
              <a:rect l="l" t="t" r="r" b="b"/>
              <a:pathLst>
                <a:path w="244" h="244" extrusionOk="0">
                  <a:moveTo>
                    <a:pt x="243" y="122"/>
                  </a:moveTo>
                  <a:cubicBezTo>
                    <a:pt x="243" y="213"/>
                    <a:pt x="213" y="244"/>
                    <a:pt x="122" y="244"/>
                  </a:cubicBezTo>
                  <a:cubicBezTo>
                    <a:pt x="61" y="244"/>
                    <a:pt x="0" y="213"/>
                    <a:pt x="0" y="122"/>
                  </a:cubicBezTo>
                  <a:cubicBezTo>
                    <a:pt x="0" y="61"/>
                    <a:pt x="61" y="1"/>
                    <a:pt x="122" y="1"/>
                  </a:cubicBezTo>
                  <a:cubicBezTo>
                    <a:pt x="213" y="1"/>
                    <a:pt x="243" y="6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0" name="Google Shape;38890;p17"/>
            <p:cNvSpPr/>
            <p:nvPr/>
          </p:nvSpPr>
          <p:spPr>
            <a:xfrm>
              <a:off x="6356775" y="200150"/>
              <a:ext cx="6100" cy="6100"/>
            </a:xfrm>
            <a:custGeom>
              <a:avLst/>
              <a:gdLst/>
              <a:ahLst/>
              <a:cxnLst/>
              <a:rect l="l" t="t" r="r" b="b"/>
              <a:pathLst>
                <a:path w="244" h="244" extrusionOk="0">
                  <a:moveTo>
                    <a:pt x="243" y="122"/>
                  </a:moveTo>
                  <a:cubicBezTo>
                    <a:pt x="243" y="183"/>
                    <a:pt x="183" y="243"/>
                    <a:pt x="122" y="243"/>
                  </a:cubicBezTo>
                  <a:cubicBezTo>
                    <a:pt x="61" y="243"/>
                    <a:pt x="0" y="183"/>
                    <a:pt x="0" y="122"/>
                  </a:cubicBezTo>
                  <a:cubicBezTo>
                    <a:pt x="0" y="61"/>
                    <a:pt x="61" y="0"/>
                    <a:pt x="122" y="0"/>
                  </a:cubicBezTo>
                  <a:cubicBezTo>
                    <a:pt x="183" y="0"/>
                    <a:pt x="243" y="61"/>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1" name="Google Shape;38891;p17"/>
            <p:cNvSpPr/>
            <p:nvPr/>
          </p:nvSpPr>
          <p:spPr>
            <a:xfrm>
              <a:off x="6356775" y="101350"/>
              <a:ext cx="6100" cy="5350"/>
            </a:xfrm>
            <a:custGeom>
              <a:avLst/>
              <a:gdLst/>
              <a:ahLst/>
              <a:cxnLst/>
              <a:rect l="l" t="t" r="r" b="b"/>
              <a:pathLst>
                <a:path w="244" h="214" extrusionOk="0">
                  <a:moveTo>
                    <a:pt x="243" y="122"/>
                  </a:moveTo>
                  <a:cubicBezTo>
                    <a:pt x="243" y="183"/>
                    <a:pt x="183" y="214"/>
                    <a:pt x="122" y="214"/>
                  </a:cubicBezTo>
                  <a:cubicBezTo>
                    <a:pt x="61" y="214"/>
                    <a:pt x="0" y="183"/>
                    <a:pt x="0" y="122"/>
                  </a:cubicBezTo>
                  <a:cubicBezTo>
                    <a:pt x="0" y="62"/>
                    <a:pt x="61" y="1"/>
                    <a:pt x="122" y="1"/>
                  </a:cubicBezTo>
                  <a:cubicBezTo>
                    <a:pt x="183" y="1"/>
                    <a:pt x="243" y="62"/>
                    <a:pt x="24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2" name="Google Shape;38892;p17"/>
            <p:cNvSpPr/>
            <p:nvPr/>
          </p:nvSpPr>
          <p:spPr>
            <a:xfrm>
              <a:off x="6357525" y="2575"/>
              <a:ext cx="5350" cy="4575"/>
            </a:xfrm>
            <a:custGeom>
              <a:avLst/>
              <a:gdLst/>
              <a:ahLst/>
              <a:cxnLst/>
              <a:rect l="l" t="t" r="r" b="b"/>
              <a:pathLst>
                <a:path w="214" h="183" extrusionOk="0">
                  <a:moveTo>
                    <a:pt x="213" y="92"/>
                  </a:moveTo>
                  <a:cubicBezTo>
                    <a:pt x="213" y="152"/>
                    <a:pt x="153" y="183"/>
                    <a:pt x="92" y="183"/>
                  </a:cubicBezTo>
                  <a:cubicBezTo>
                    <a:pt x="31" y="183"/>
                    <a:pt x="1" y="152"/>
                    <a:pt x="1" y="92"/>
                  </a:cubicBezTo>
                  <a:cubicBezTo>
                    <a:pt x="1" y="31"/>
                    <a:pt x="31" y="0"/>
                    <a:pt x="92" y="0"/>
                  </a:cubicBezTo>
                  <a:cubicBezTo>
                    <a:pt x="153" y="0"/>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3" name="Google Shape;38893;p17"/>
            <p:cNvSpPr/>
            <p:nvPr/>
          </p:nvSpPr>
          <p:spPr>
            <a:xfrm>
              <a:off x="6357525" y="-96225"/>
              <a:ext cx="4575" cy="4600"/>
            </a:xfrm>
            <a:custGeom>
              <a:avLst/>
              <a:gdLst/>
              <a:ahLst/>
              <a:cxnLst/>
              <a:rect l="l" t="t" r="r" b="b"/>
              <a:pathLst>
                <a:path w="183" h="184" extrusionOk="0">
                  <a:moveTo>
                    <a:pt x="183" y="92"/>
                  </a:moveTo>
                  <a:cubicBezTo>
                    <a:pt x="183" y="122"/>
                    <a:pt x="153" y="183"/>
                    <a:pt x="92" y="183"/>
                  </a:cubicBezTo>
                  <a:cubicBezTo>
                    <a:pt x="61" y="183"/>
                    <a:pt x="1" y="122"/>
                    <a:pt x="1" y="92"/>
                  </a:cubicBezTo>
                  <a:cubicBezTo>
                    <a:pt x="1" y="31"/>
                    <a:pt x="61" y="1"/>
                    <a:pt x="92" y="1"/>
                  </a:cubicBezTo>
                  <a:cubicBezTo>
                    <a:pt x="153" y="1"/>
                    <a:pt x="183" y="31"/>
                    <a:pt x="18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4" name="Google Shape;38894;p17"/>
            <p:cNvSpPr/>
            <p:nvPr/>
          </p:nvSpPr>
          <p:spPr>
            <a:xfrm>
              <a:off x="6358275" y="-195000"/>
              <a:ext cx="3825" cy="3825"/>
            </a:xfrm>
            <a:custGeom>
              <a:avLst/>
              <a:gdLst/>
              <a:ahLst/>
              <a:cxnLst/>
              <a:rect l="l" t="t" r="r" b="b"/>
              <a:pathLst>
                <a:path w="153" h="153" extrusionOk="0">
                  <a:moveTo>
                    <a:pt x="153" y="61"/>
                  </a:moveTo>
                  <a:cubicBezTo>
                    <a:pt x="153" y="122"/>
                    <a:pt x="123" y="152"/>
                    <a:pt x="62" y="152"/>
                  </a:cubicBezTo>
                  <a:cubicBezTo>
                    <a:pt x="31" y="152"/>
                    <a:pt x="1" y="122"/>
                    <a:pt x="1" y="61"/>
                  </a:cubicBezTo>
                  <a:cubicBezTo>
                    <a:pt x="1" y="31"/>
                    <a:pt x="31" y="0"/>
                    <a:pt x="62" y="0"/>
                  </a:cubicBezTo>
                  <a:cubicBezTo>
                    <a:pt x="123" y="0"/>
                    <a:pt x="153" y="31"/>
                    <a:pt x="153" y="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5" name="Google Shape;38895;p17"/>
            <p:cNvSpPr/>
            <p:nvPr/>
          </p:nvSpPr>
          <p:spPr>
            <a:xfrm>
              <a:off x="6358275" y="-294550"/>
              <a:ext cx="3825" cy="3825"/>
            </a:xfrm>
            <a:custGeom>
              <a:avLst/>
              <a:gdLst/>
              <a:ahLst/>
              <a:cxnLst/>
              <a:rect l="l" t="t" r="r" b="b"/>
              <a:pathLst>
                <a:path w="153" h="153" extrusionOk="0">
                  <a:moveTo>
                    <a:pt x="153" y="92"/>
                  </a:moveTo>
                  <a:cubicBezTo>
                    <a:pt x="153" y="122"/>
                    <a:pt x="123" y="153"/>
                    <a:pt x="62" y="153"/>
                  </a:cubicBezTo>
                  <a:cubicBezTo>
                    <a:pt x="31" y="153"/>
                    <a:pt x="1" y="122"/>
                    <a:pt x="1" y="92"/>
                  </a:cubicBezTo>
                  <a:cubicBezTo>
                    <a:pt x="1" y="61"/>
                    <a:pt x="31" y="1"/>
                    <a:pt x="62" y="1"/>
                  </a:cubicBezTo>
                  <a:cubicBezTo>
                    <a:pt x="123" y="1"/>
                    <a:pt x="153" y="61"/>
                    <a:pt x="15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6" name="Google Shape;38896;p17"/>
            <p:cNvSpPr/>
            <p:nvPr/>
          </p:nvSpPr>
          <p:spPr>
            <a:xfrm>
              <a:off x="6358275" y="-393325"/>
              <a:ext cx="3825" cy="3825"/>
            </a:xfrm>
            <a:custGeom>
              <a:avLst/>
              <a:gdLst/>
              <a:ahLst/>
              <a:cxnLst/>
              <a:rect l="l" t="t" r="r" b="b"/>
              <a:pathLst>
                <a:path w="153" h="153" extrusionOk="0">
                  <a:moveTo>
                    <a:pt x="153" y="91"/>
                  </a:moveTo>
                  <a:cubicBezTo>
                    <a:pt x="153" y="122"/>
                    <a:pt x="123" y="152"/>
                    <a:pt x="62" y="152"/>
                  </a:cubicBezTo>
                  <a:cubicBezTo>
                    <a:pt x="31" y="152"/>
                    <a:pt x="1" y="122"/>
                    <a:pt x="1" y="91"/>
                  </a:cubicBezTo>
                  <a:cubicBezTo>
                    <a:pt x="1" y="31"/>
                    <a:pt x="31" y="0"/>
                    <a:pt x="62" y="0"/>
                  </a:cubicBezTo>
                  <a:cubicBezTo>
                    <a:pt x="123" y="0"/>
                    <a:pt x="153" y="31"/>
                    <a:pt x="15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7" name="Google Shape;38897;p17"/>
            <p:cNvSpPr/>
            <p:nvPr/>
          </p:nvSpPr>
          <p:spPr>
            <a:xfrm>
              <a:off x="6358275" y="-492125"/>
              <a:ext cx="3825" cy="3075"/>
            </a:xfrm>
            <a:custGeom>
              <a:avLst/>
              <a:gdLst/>
              <a:ahLst/>
              <a:cxnLst/>
              <a:rect l="l" t="t" r="r" b="b"/>
              <a:pathLst>
                <a:path w="153" h="123" extrusionOk="0">
                  <a:moveTo>
                    <a:pt x="153" y="62"/>
                  </a:moveTo>
                  <a:cubicBezTo>
                    <a:pt x="153" y="92"/>
                    <a:pt x="123" y="122"/>
                    <a:pt x="62" y="122"/>
                  </a:cubicBezTo>
                  <a:cubicBezTo>
                    <a:pt x="31" y="122"/>
                    <a:pt x="1" y="92"/>
                    <a:pt x="1" y="62"/>
                  </a:cubicBezTo>
                  <a:cubicBezTo>
                    <a:pt x="1" y="31"/>
                    <a:pt x="31" y="1"/>
                    <a:pt x="62" y="1"/>
                  </a:cubicBezTo>
                  <a:cubicBezTo>
                    <a:pt x="123"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8" name="Google Shape;38898;p17"/>
            <p:cNvSpPr/>
            <p:nvPr/>
          </p:nvSpPr>
          <p:spPr>
            <a:xfrm>
              <a:off x="6435800" y="5229100"/>
              <a:ext cx="58525" cy="55475"/>
            </a:xfrm>
            <a:custGeom>
              <a:avLst/>
              <a:gdLst/>
              <a:ahLst/>
              <a:cxnLst/>
              <a:rect l="l" t="t" r="r" b="b"/>
              <a:pathLst>
                <a:path w="2341" h="2219" extrusionOk="0">
                  <a:moveTo>
                    <a:pt x="2341" y="1094"/>
                  </a:moveTo>
                  <a:cubicBezTo>
                    <a:pt x="2341" y="1733"/>
                    <a:pt x="1824" y="2219"/>
                    <a:pt x="1186" y="2219"/>
                  </a:cubicBezTo>
                  <a:cubicBezTo>
                    <a:pt x="517" y="2219"/>
                    <a:pt x="0" y="1733"/>
                    <a:pt x="0" y="1094"/>
                  </a:cubicBezTo>
                  <a:cubicBezTo>
                    <a:pt x="0" y="486"/>
                    <a:pt x="517" y="0"/>
                    <a:pt x="1186" y="0"/>
                  </a:cubicBezTo>
                  <a:cubicBezTo>
                    <a:pt x="1824" y="0"/>
                    <a:pt x="2341" y="486"/>
                    <a:pt x="2341"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9" name="Google Shape;38899;p17"/>
            <p:cNvSpPr/>
            <p:nvPr/>
          </p:nvSpPr>
          <p:spPr>
            <a:xfrm>
              <a:off x="6435800" y="5129550"/>
              <a:ext cx="58525" cy="56250"/>
            </a:xfrm>
            <a:custGeom>
              <a:avLst/>
              <a:gdLst/>
              <a:ahLst/>
              <a:cxnLst/>
              <a:rect l="l" t="t" r="r" b="b"/>
              <a:pathLst>
                <a:path w="2341" h="2250" extrusionOk="0">
                  <a:moveTo>
                    <a:pt x="2341" y="1125"/>
                  </a:moveTo>
                  <a:cubicBezTo>
                    <a:pt x="2341" y="1733"/>
                    <a:pt x="1824" y="2250"/>
                    <a:pt x="1186" y="2250"/>
                  </a:cubicBezTo>
                  <a:cubicBezTo>
                    <a:pt x="517" y="2250"/>
                    <a:pt x="0" y="1733"/>
                    <a:pt x="0" y="1125"/>
                  </a:cubicBezTo>
                  <a:cubicBezTo>
                    <a:pt x="0" y="517"/>
                    <a:pt x="517" y="0"/>
                    <a:pt x="1186" y="0"/>
                  </a:cubicBezTo>
                  <a:cubicBezTo>
                    <a:pt x="1824" y="0"/>
                    <a:pt x="2341" y="517"/>
                    <a:pt x="234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0" name="Google Shape;38900;p17"/>
            <p:cNvSpPr/>
            <p:nvPr/>
          </p:nvSpPr>
          <p:spPr>
            <a:xfrm>
              <a:off x="6436550" y="5031525"/>
              <a:ext cx="57025" cy="53975"/>
            </a:xfrm>
            <a:custGeom>
              <a:avLst/>
              <a:gdLst/>
              <a:ahLst/>
              <a:cxnLst/>
              <a:rect l="l" t="t" r="r" b="b"/>
              <a:pathLst>
                <a:path w="2281" h="2159" extrusionOk="0">
                  <a:moveTo>
                    <a:pt x="2280" y="1094"/>
                  </a:moveTo>
                  <a:cubicBezTo>
                    <a:pt x="2280" y="1672"/>
                    <a:pt x="1764" y="2158"/>
                    <a:pt x="1156" y="2158"/>
                  </a:cubicBezTo>
                  <a:cubicBezTo>
                    <a:pt x="517" y="2158"/>
                    <a:pt x="1" y="1672"/>
                    <a:pt x="1" y="1094"/>
                  </a:cubicBezTo>
                  <a:cubicBezTo>
                    <a:pt x="1" y="487"/>
                    <a:pt x="517" y="0"/>
                    <a:pt x="1156" y="0"/>
                  </a:cubicBezTo>
                  <a:cubicBezTo>
                    <a:pt x="1764" y="0"/>
                    <a:pt x="2280" y="487"/>
                    <a:pt x="2280"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1" name="Google Shape;38901;p17"/>
            <p:cNvSpPr/>
            <p:nvPr/>
          </p:nvSpPr>
          <p:spPr>
            <a:xfrm>
              <a:off x="6437325" y="4933500"/>
              <a:ext cx="55500" cy="52450"/>
            </a:xfrm>
            <a:custGeom>
              <a:avLst/>
              <a:gdLst/>
              <a:ahLst/>
              <a:cxnLst/>
              <a:rect l="l" t="t" r="r" b="b"/>
              <a:pathLst>
                <a:path w="2220" h="2098" extrusionOk="0">
                  <a:moveTo>
                    <a:pt x="2219" y="1034"/>
                  </a:moveTo>
                  <a:cubicBezTo>
                    <a:pt x="2219" y="1611"/>
                    <a:pt x="1733" y="2098"/>
                    <a:pt x="1125" y="2098"/>
                  </a:cubicBezTo>
                  <a:cubicBezTo>
                    <a:pt x="486" y="2098"/>
                    <a:pt x="0" y="1611"/>
                    <a:pt x="0" y="1034"/>
                  </a:cubicBezTo>
                  <a:cubicBezTo>
                    <a:pt x="0" y="456"/>
                    <a:pt x="486" y="0"/>
                    <a:pt x="1125" y="0"/>
                  </a:cubicBezTo>
                  <a:cubicBezTo>
                    <a:pt x="1733" y="0"/>
                    <a:pt x="2219" y="456"/>
                    <a:pt x="221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2" name="Google Shape;38902;p17"/>
            <p:cNvSpPr/>
            <p:nvPr/>
          </p:nvSpPr>
          <p:spPr>
            <a:xfrm>
              <a:off x="6438075" y="4834700"/>
              <a:ext cx="53975" cy="50950"/>
            </a:xfrm>
            <a:custGeom>
              <a:avLst/>
              <a:gdLst/>
              <a:ahLst/>
              <a:cxnLst/>
              <a:rect l="l" t="t" r="r" b="b"/>
              <a:pathLst>
                <a:path w="2159" h="2038" extrusionOk="0">
                  <a:moveTo>
                    <a:pt x="2159" y="1034"/>
                  </a:moveTo>
                  <a:cubicBezTo>
                    <a:pt x="2159" y="1581"/>
                    <a:pt x="1672" y="2037"/>
                    <a:pt x="1095" y="2037"/>
                  </a:cubicBezTo>
                  <a:cubicBezTo>
                    <a:pt x="487" y="2037"/>
                    <a:pt x="1" y="1581"/>
                    <a:pt x="1" y="1034"/>
                  </a:cubicBezTo>
                  <a:cubicBezTo>
                    <a:pt x="1" y="457"/>
                    <a:pt x="487" y="1"/>
                    <a:pt x="1095" y="1"/>
                  </a:cubicBezTo>
                  <a:cubicBezTo>
                    <a:pt x="1672" y="1"/>
                    <a:pt x="2159" y="457"/>
                    <a:pt x="215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3" name="Google Shape;38903;p17"/>
            <p:cNvSpPr/>
            <p:nvPr/>
          </p:nvSpPr>
          <p:spPr>
            <a:xfrm>
              <a:off x="6438825" y="4736675"/>
              <a:ext cx="52475" cy="49425"/>
            </a:xfrm>
            <a:custGeom>
              <a:avLst/>
              <a:gdLst/>
              <a:ahLst/>
              <a:cxnLst/>
              <a:rect l="l" t="t" r="r" b="b"/>
              <a:pathLst>
                <a:path w="2099" h="1977" extrusionOk="0">
                  <a:moveTo>
                    <a:pt x="2098" y="973"/>
                  </a:moveTo>
                  <a:cubicBezTo>
                    <a:pt x="2098" y="1551"/>
                    <a:pt x="1642" y="1976"/>
                    <a:pt x="1065" y="1976"/>
                  </a:cubicBezTo>
                  <a:cubicBezTo>
                    <a:pt x="457" y="1976"/>
                    <a:pt x="1" y="1551"/>
                    <a:pt x="1" y="973"/>
                  </a:cubicBezTo>
                  <a:cubicBezTo>
                    <a:pt x="1" y="426"/>
                    <a:pt x="457" y="1"/>
                    <a:pt x="1065" y="1"/>
                  </a:cubicBezTo>
                  <a:cubicBezTo>
                    <a:pt x="1642" y="1"/>
                    <a:pt x="2098" y="426"/>
                    <a:pt x="2098"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4" name="Google Shape;38904;p17"/>
            <p:cNvSpPr/>
            <p:nvPr/>
          </p:nvSpPr>
          <p:spPr>
            <a:xfrm>
              <a:off x="6439600" y="4637900"/>
              <a:ext cx="50925" cy="48650"/>
            </a:xfrm>
            <a:custGeom>
              <a:avLst/>
              <a:gdLst/>
              <a:ahLst/>
              <a:cxnLst/>
              <a:rect l="l" t="t" r="r" b="b"/>
              <a:pathLst>
                <a:path w="2037" h="1946" extrusionOk="0">
                  <a:moveTo>
                    <a:pt x="2037" y="973"/>
                  </a:moveTo>
                  <a:cubicBezTo>
                    <a:pt x="2037" y="1520"/>
                    <a:pt x="1581" y="1946"/>
                    <a:pt x="1034" y="1946"/>
                  </a:cubicBezTo>
                  <a:cubicBezTo>
                    <a:pt x="456" y="1946"/>
                    <a:pt x="0" y="1520"/>
                    <a:pt x="0" y="973"/>
                  </a:cubicBezTo>
                  <a:cubicBezTo>
                    <a:pt x="0" y="426"/>
                    <a:pt x="456" y="0"/>
                    <a:pt x="1034" y="0"/>
                  </a:cubicBezTo>
                  <a:cubicBezTo>
                    <a:pt x="1581" y="0"/>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5" name="Google Shape;38905;p17"/>
            <p:cNvSpPr/>
            <p:nvPr/>
          </p:nvSpPr>
          <p:spPr>
            <a:xfrm>
              <a:off x="6440350" y="4539875"/>
              <a:ext cx="50175" cy="47125"/>
            </a:xfrm>
            <a:custGeom>
              <a:avLst/>
              <a:gdLst/>
              <a:ahLst/>
              <a:cxnLst/>
              <a:rect l="l" t="t" r="r" b="b"/>
              <a:pathLst>
                <a:path w="2007" h="1885" extrusionOk="0">
                  <a:moveTo>
                    <a:pt x="2007" y="943"/>
                  </a:moveTo>
                  <a:cubicBezTo>
                    <a:pt x="2007" y="1459"/>
                    <a:pt x="1551" y="1885"/>
                    <a:pt x="1004" y="1885"/>
                  </a:cubicBezTo>
                  <a:cubicBezTo>
                    <a:pt x="426" y="1885"/>
                    <a:pt x="1" y="1459"/>
                    <a:pt x="1" y="943"/>
                  </a:cubicBezTo>
                  <a:cubicBezTo>
                    <a:pt x="1" y="395"/>
                    <a:pt x="426" y="0"/>
                    <a:pt x="1004" y="0"/>
                  </a:cubicBezTo>
                  <a:cubicBezTo>
                    <a:pt x="1551" y="0"/>
                    <a:pt x="2007" y="395"/>
                    <a:pt x="200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6" name="Google Shape;38906;p17"/>
            <p:cNvSpPr/>
            <p:nvPr/>
          </p:nvSpPr>
          <p:spPr>
            <a:xfrm>
              <a:off x="6441125" y="4441075"/>
              <a:ext cx="47900" cy="45625"/>
            </a:xfrm>
            <a:custGeom>
              <a:avLst/>
              <a:gdLst/>
              <a:ahLst/>
              <a:cxnLst/>
              <a:rect l="l" t="t" r="r" b="b"/>
              <a:pathLst>
                <a:path w="1916" h="1825" extrusionOk="0">
                  <a:moveTo>
                    <a:pt x="1915" y="913"/>
                  </a:moveTo>
                  <a:cubicBezTo>
                    <a:pt x="1915" y="1429"/>
                    <a:pt x="1490" y="1825"/>
                    <a:pt x="973" y="1825"/>
                  </a:cubicBezTo>
                  <a:cubicBezTo>
                    <a:pt x="426" y="1825"/>
                    <a:pt x="0" y="1429"/>
                    <a:pt x="0" y="913"/>
                  </a:cubicBezTo>
                  <a:cubicBezTo>
                    <a:pt x="0" y="426"/>
                    <a:pt x="426" y="1"/>
                    <a:pt x="973" y="1"/>
                  </a:cubicBezTo>
                  <a:cubicBezTo>
                    <a:pt x="1490" y="1"/>
                    <a:pt x="1915" y="426"/>
                    <a:pt x="1915"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7" name="Google Shape;38907;p17"/>
            <p:cNvSpPr/>
            <p:nvPr/>
          </p:nvSpPr>
          <p:spPr>
            <a:xfrm>
              <a:off x="6441125" y="4343050"/>
              <a:ext cx="47900" cy="44100"/>
            </a:xfrm>
            <a:custGeom>
              <a:avLst/>
              <a:gdLst/>
              <a:ahLst/>
              <a:cxnLst/>
              <a:rect l="l" t="t" r="r" b="b"/>
              <a:pathLst>
                <a:path w="1916" h="1764" extrusionOk="0">
                  <a:moveTo>
                    <a:pt x="1915" y="882"/>
                  </a:moveTo>
                  <a:cubicBezTo>
                    <a:pt x="1915" y="1369"/>
                    <a:pt x="1490" y="1764"/>
                    <a:pt x="973" y="1764"/>
                  </a:cubicBezTo>
                  <a:cubicBezTo>
                    <a:pt x="426" y="1764"/>
                    <a:pt x="0" y="1369"/>
                    <a:pt x="0" y="882"/>
                  </a:cubicBezTo>
                  <a:cubicBezTo>
                    <a:pt x="0" y="396"/>
                    <a:pt x="426" y="1"/>
                    <a:pt x="973" y="1"/>
                  </a:cubicBezTo>
                  <a:cubicBezTo>
                    <a:pt x="1490" y="1"/>
                    <a:pt x="1915" y="396"/>
                    <a:pt x="191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8" name="Google Shape;38908;p17"/>
            <p:cNvSpPr/>
            <p:nvPr/>
          </p:nvSpPr>
          <p:spPr>
            <a:xfrm>
              <a:off x="6442625" y="4244275"/>
              <a:ext cx="44875" cy="43325"/>
            </a:xfrm>
            <a:custGeom>
              <a:avLst/>
              <a:gdLst/>
              <a:ahLst/>
              <a:cxnLst/>
              <a:rect l="l" t="t" r="r" b="b"/>
              <a:pathLst>
                <a:path w="1795" h="1733" extrusionOk="0">
                  <a:moveTo>
                    <a:pt x="1794" y="852"/>
                  </a:moveTo>
                  <a:cubicBezTo>
                    <a:pt x="1794" y="1338"/>
                    <a:pt x="1399" y="1733"/>
                    <a:pt x="913" y="1733"/>
                  </a:cubicBezTo>
                  <a:cubicBezTo>
                    <a:pt x="396" y="1733"/>
                    <a:pt x="1" y="1338"/>
                    <a:pt x="1" y="852"/>
                  </a:cubicBezTo>
                  <a:cubicBezTo>
                    <a:pt x="1" y="396"/>
                    <a:pt x="396" y="0"/>
                    <a:pt x="913" y="0"/>
                  </a:cubicBezTo>
                  <a:cubicBezTo>
                    <a:pt x="1399" y="0"/>
                    <a:pt x="1794" y="396"/>
                    <a:pt x="179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9" name="Google Shape;38909;p17"/>
            <p:cNvSpPr/>
            <p:nvPr/>
          </p:nvSpPr>
          <p:spPr>
            <a:xfrm>
              <a:off x="6443400" y="4146250"/>
              <a:ext cx="43325" cy="41050"/>
            </a:xfrm>
            <a:custGeom>
              <a:avLst/>
              <a:gdLst/>
              <a:ahLst/>
              <a:cxnLst/>
              <a:rect l="l" t="t" r="r" b="b"/>
              <a:pathLst>
                <a:path w="1733" h="1642" extrusionOk="0">
                  <a:moveTo>
                    <a:pt x="1733" y="821"/>
                  </a:moveTo>
                  <a:cubicBezTo>
                    <a:pt x="1733" y="1277"/>
                    <a:pt x="1338" y="1642"/>
                    <a:pt x="882" y="1642"/>
                  </a:cubicBezTo>
                  <a:cubicBezTo>
                    <a:pt x="395" y="1642"/>
                    <a:pt x="0" y="1277"/>
                    <a:pt x="0" y="821"/>
                  </a:cubicBezTo>
                  <a:cubicBezTo>
                    <a:pt x="0" y="365"/>
                    <a:pt x="395" y="0"/>
                    <a:pt x="882" y="0"/>
                  </a:cubicBezTo>
                  <a:cubicBezTo>
                    <a:pt x="133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0" name="Google Shape;38910;p17"/>
            <p:cNvSpPr/>
            <p:nvPr/>
          </p:nvSpPr>
          <p:spPr>
            <a:xfrm>
              <a:off x="6444150" y="4047450"/>
              <a:ext cx="42575" cy="40300"/>
            </a:xfrm>
            <a:custGeom>
              <a:avLst/>
              <a:gdLst/>
              <a:ahLst/>
              <a:cxnLst/>
              <a:rect l="l" t="t" r="r" b="b"/>
              <a:pathLst>
                <a:path w="1703" h="1612" extrusionOk="0">
                  <a:moveTo>
                    <a:pt x="1703" y="822"/>
                  </a:moveTo>
                  <a:cubicBezTo>
                    <a:pt x="1703" y="1247"/>
                    <a:pt x="1308" y="1612"/>
                    <a:pt x="852" y="1612"/>
                  </a:cubicBezTo>
                  <a:cubicBezTo>
                    <a:pt x="365" y="1612"/>
                    <a:pt x="1" y="1247"/>
                    <a:pt x="1" y="822"/>
                  </a:cubicBezTo>
                  <a:cubicBezTo>
                    <a:pt x="1" y="366"/>
                    <a:pt x="365" y="1"/>
                    <a:pt x="852" y="1"/>
                  </a:cubicBezTo>
                  <a:cubicBezTo>
                    <a:pt x="1308" y="1"/>
                    <a:pt x="1703" y="366"/>
                    <a:pt x="1703"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1" name="Google Shape;38911;p17"/>
            <p:cNvSpPr/>
            <p:nvPr/>
          </p:nvSpPr>
          <p:spPr>
            <a:xfrm>
              <a:off x="6444150" y="3949425"/>
              <a:ext cx="41825" cy="38800"/>
            </a:xfrm>
            <a:custGeom>
              <a:avLst/>
              <a:gdLst/>
              <a:ahLst/>
              <a:cxnLst/>
              <a:rect l="l" t="t" r="r" b="b"/>
              <a:pathLst>
                <a:path w="1673" h="1552" extrusionOk="0">
                  <a:moveTo>
                    <a:pt x="1672" y="761"/>
                  </a:moveTo>
                  <a:cubicBezTo>
                    <a:pt x="1672" y="1186"/>
                    <a:pt x="1308" y="1551"/>
                    <a:pt x="852" y="1551"/>
                  </a:cubicBezTo>
                  <a:cubicBezTo>
                    <a:pt x="396" y="1551"/>
                    <a:pt x="1" y="1186"/>
                    <a:pt x="1" y="761"/>
                  </a:cubicBezTo>
                  <a:cubicBezTo>
                    <a:pt x="1" y="335"/>
                    <a:pt x="396" y="1"/>
                    <a:pt x="852" y="1"/>
                  </a:cubicBezTo>
                  <a:cubicBezTo>
                    <a:pt x="1308" y="1"/>
                    <a:pt x="1672" y="335"/>
                    <a:pt x="167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2" name="Google Shape;38912;p17"/>
            <p:cNvSpPr/>
            <p:nvPr/>
          </p:nvSpPr>
          <p:spPr>
            <a:xfrm>
              <a:off x="6444925" y="3850650"/>
              <a:ext cx="40300" cy="38025"/>
            </a:xfrm>
            <a:custGeom>
              <a:avLst/>
              <a:gdLst/>
              <a:ahLst/>
              <a:cxnLst/>
              <a:rect l="l" t="t" r="r" b="b"/>
              <a:pathLst>
                <a:path w="1612" h="1521" extrusionOk="0">
                  <a:moveTo>
                    <a:pt x="1611" y="760"/>
                  </a:moveTo>
                  <a:cubicBezTo>
                    <a:pt x="1611" y="1186"/>
                    <a:pt x="1246" y="1520"/>
                    <a:pt x="821" y="1520"/>
                  </a:cubicBezTo>
                  <a:cubicBezTo>
                    <a:pt x="365" y="1520"/>
                    <a:pt x="0" y="1186"/>
                    <a:pt x="0" y="760"/>
                  </a:cubicBezTo>
                  <a:cubicBezTo>
                    <a:pt x="0" y="335"/>
                    <a:pt x="365" y="1"/>
                    <a:pt x="821" y="1"/>
                  </a:cubicBezTo>
                  <a:cubicBezTo>
                    <a:pt x="1246" y="1"/>
                    <a:pt x="1611" y="335"/>
                    <a:pt x="161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3" name="Google Shape;38913;p17"/>
            <p:cNvSpPr/>
            <p:nvPr/>
          </p:nvSpPr>
          <p:spPr>
            <a:xfrm>
              <a:off x="6445675" y="3751875"/>
              <a:ext cx="38775" cy="37250"/>
            </a:xfrm>
            <a:custGeom>
              <a:avLst/>
              <a:gdLst/>
              <a:ahLst/>
              <a:cxnLst/>
              <a:rect l="l" t="t" r="r" b="b"/>
              <a:pathLst>
                <a:path w="1551" h="1490" extrusionOk="0">
                  <a:moveTo>
                    <a:pt x="1551" y="730"/>
                  </a:moveTo>
                  <a:cubicBezTo>
                    <a:pt x="1551" y="1155"/>
                    <a:pt x="1216" y="1489"/>
                    <a:pt x="791" y="1489"/>
                  </a:cubicBezTo>
                  <a:cubicBezTo>
                    <a:pt x="335" y="1489"/>
                    <a:pt x="1" y="1155"/>
                    <a:pt x="1" y="730"/>
                  </a:cubicBezTo>
                  <a:cubicBezTo>
                    <a:pt x="1" y="334"/>
                    <a:pt x="335" y="0"/>
                    <a:pt x="791" y="0"/>
                  </a:cubicBezTo>
                  <a:cubicBezTo>
                    <a:pt x="1216" y="0"/>
                    <a:pt x="1551" y="334"/>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4" name="Google Shape;38914;p17"/>
            <p:cNvSpPr/>
            <p:nvPr/>
          </p:nvSpPr>
          <p:spPr>
            <a:xfrm>
              <a:off x="6446425" y="3653850"/>
              <a:ext cx="37275" cy="34975"/>
            </a:xfrm>
            <a:custGeom>
              <a:avLst/>
              <a:gdLst/>
              <a:ahLst/>
              <a:cxnLst/>
              <a:rect l="l" t="t" r="r" b="b"/>
              <a:pathLst>
                <a:path w="1491" h="1399" extrusionOk="0">
                  <a:moveTo>
                    <a:pt x="1490" y="699"/>
                  </a:moveTo>
                  <a:cubicBezTo>
                    <a:pt x="1490" y="1094"/>
                    <a:pt x="1156" y="1398"/>
                    <a:pt x="761" y="1398"/>
                  </a:cubicBezTo>
                  <a:cubicBezTo>
                    <a:pt x="335" y="1398"/>
                    <a:pt x="1" y="1094"/>
                    <a:pt x="1" y="699"/>
                  </a:cubicBezTo>
                  <a:cubicBezTo>
                    <a:pt x="1" y="304"/>
                    <a:pt x="335" y="0"/>
                    <a:pt x="761" y="0"/>
                  </a:cubicBezTo>
                  <a:cubicBezTo>
                    <a:pt x="1156" y="0"/>
                    <a:pt x="1490" y="304"/>
                    <a:pt x="1490"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5" name="Google Shape;38915;p17"/>
            <p:cNvSpPr/>
            <p:nvPr/>
          </p:nvSpPr>
          <p:spPr>
            <a:xfrm>
              <a:off x="6447200" y="3555050"/>
              <a:ext cx="35725" cy="34225"/>
            </a:xfrm>
            <a:custGeom>
              <a:avLst/>
              <a:gdLst/>
              <a:ahLst/>
              <a:cxnLst/>
              <a:rect l="l" t="t" r="r" b="b"/>
              <a:pathLst>
                <a:path w="1429" h="1369" extrusionOk="0">
                  <a:moveTo>
                    <a:pt x="1429" y="700"/>
                  </a:moveTo>
                  <a:cubicBezTo>
                    <a:pt x="1429" y="1064"/>
                    <a:pt x="1125" y="1368"/>
                    <a:pt x="730" y="1368"/>
                  </a:cubicBezTo>
                  <a:cubicBezTo>
                    <a:pt x="304" y="1368"/>
                    <a:pt x="0" y="1064"/>
                    <a:pt x="0" y="700"/>
                  </a:cubicBezTo>
                  <a:cubicBezTo>
                    <a:pt x="0" y="305"/>
                    <a:pt x="304" y="1"/>
                    <a:pt x="730" y="1"/>
                  </a:cubicBezTo>
                  <a:cubicBezTo>
                    <a:pt x="1125" y="1"/>
                    <a:pt x="1429" y="305"/>
                    <a:pt x="1429"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6" name="Google Shape;38916;p17"/>
            <p:cNvSpPr/>
            <p:nvPr/>
          </p:nvSpPr>
          <p:spPr>
            <a:xfrm>
              <a:off x="6447950" y="3457025"/>
              <a:ext cx="34975" cy="32700"/>
            </a:xfrm>
            <a:custGeom>
              <a:avLst/>
              <a:gdLst/>
              <a:ahLst/>
              <a:cxnLst/>
              <a:rect l="l" t="t" r="r" b="b"/>
              <a:pathLst>
                <a:path w="1399" h="1308" extrusionOk="0">
                  <a:moveTo>
                    <a:pt x="1399" y="639"/>
                  </a:moveTo>
                  <a:cubicBezTo>
                    <a:pt x="1399" y="1004"/>
                    <a:pt x="1065" y="1308"/>
                    <a:pt x="700" y="1308"/>
                  </a:cubicBezTo>
                  <a:cubicBezTo>
                    <a:pt x="305" y="1308"/>
                    <a:pt x="1" y="1004"/>
                    <a:pt x="1" y="639"/>
                  </a:cubicBezTo>
                  <a:cubicBezTo>
                    <a:pt x="1" y="274"/>
                    <a:pt x="305" y="1"/>
                    <a:pt x="700" y="1"/>
                  </a:cubicBezTo>
                  <a:cubicBezTo>
                    <a:pt x="1065" y="1"/>
                    <a:pt x="1399" y="274"/>
                    <a:pt x="139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7" name="Google Shape;38917;p17"/>
            <p:cNvSpPr/>
            <p:nvPr/>
          </p:nvSpPr>
          <p:spPr>
            <a:xfrm>
              <a:off x="6447950" y="3358250"/>
              <a:ext cx="34225" cy="31925"/>
            </a:xfrm>
            <a:custGeom>
              <a:avLst/>
              <a:gdLst/>
              <a:ahLst/>
              <a:cxnLst/>
              <a:rect l="l" t="t" r="r" b="b"/>
              <a:pathLst>
                <a:path w="1369" h="1277" extrusionOk="0">
                  <a:moveTo>
                    <a:pt x="1368" y="638"/>
                  </a:moveTo>
                  <a:cubicBezTo>
                    <a:pt x="1368" y="973"/>
                    <a:pt x="1065" y="1277"/>
                    <a:pt x="700" y="1277"/>
                  </a:cubicBezTo>
                  <a:cubicBezTo>
                    <a:pt x="305" y="1277"/>
                    <a:pt x="1" y="973"/>
                    <a:pt x="1" y="638"/>
                  </a:cubicBezTo>
                  <a:cubicBezTo>
                    <a:pt x="1" y="274"/>
                    <a:pt x="305" y="0"/>
                    <a:pt x="700" y="0"/>
                  </a:cubicBezTo>
                  <a:cubicBezTo>
                    <a:pt x="1065" y="0"/>
                    <a:pt x="1368" y="274"/>
                    <a:pt x="1368"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8" name="Google Shape;38918;p17"/>
            <p:cNvSpPr/>
            <p:nvPr/>
          </p:nvSpPr>
          <p:spPr>
            <a:xfrm>
              <a:off x="6448725" y="3259450"/>
              <a:ext cx="32700" cy="31175"/>
            </a:xfrm>
            <a:custGeom>
              <a:avLst/>
              <a:gdLst/>
              <a:ahLst/>
              <a:cxnLst/>
              <a:rect l="l" t="t" r="r" b="b"/>
              <a:pathLst>
                <a:path w="1308" h="1247" extrusionOk="0">
                  <a:moveTo>
                    <a:pt x="1307" y="609"/>
                  </a:moveTo>
                  <a:cubicBezTo>
                    <a:pt x="1307" y="973"/>
                    <a:pt x="1003" y="1247"/>
                    <a:pt x="669" y="1247"/>
                  </a:cubicBezTo>
                  <a:cubicBezTo>
                    <a:pt x="304" y="1247"/>
                    <a:pt x="0" y="973"/>
                    <a:pt x="0" y="609"/>
                  </a:cubicBezTo>
                  <a:cubicBezTo>
                    <a:pt x="0" y="274"/>
                    <a:pt x="304" y="1"/>
                    <a:pt x="669" y="1"/>
                  </a:cubicBezTo>
                  <a:cubicBezTo>
                    <a:pt x="1003" y="1"/>
                    <a:pt x="1307" y="274"/>
                    <a:pt x="1307"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9" name="Google Shape;38919;p17"/>
            <p:cNvSpPr/>
            <p:nvPr/>
          </p:nvSpPr>
          <p:spPr>
            <a:xfrm>
              <a:off x="6449475" y="3161425"/>
              <a:ext cx="31175" cy="28900"/>
            </a:xfrm>
            <a:custGeom>
              <a:avLst/>
              <a:gdLst/>
              <a:ahLst/>
              <a:cxnLst/>
              <a:rect l="l" t="t" r="r" b="b"/>
              <a:pathLst>
                <a:path w="1247" h="1156" extrusionOk="0">
                  <a:moveTo>
                    <a:pt x="1247" y="578"/>
                  </a:moveTo>
                  <a:cubicBezTo>
                    <a:pt x="1247" y="913"/>
                    <a:pt x="973" y="1156"/>
                    <a:pt x="639" y="1156"/>
                  </a:cubicBezTo>
                  <a:cubicBezTo>
                    <a:pt x="274" y="1156"/>
                    <a:pt x="0" y="913"/>
                    <a:pt x="0" y="578"/>
                  </a:cubicBezTo>
                  <a:cubicBezTo>
                    <a:pt x="0" y="244"/>
                    <a:pt x="274" y="1"/>
                    <a:pt x="639" y="1"/>
                  </a:cubicBezTo>
                  <a:cubicBezTo>
                    <a:pt x="973" y="1"/>
                    <a:pt x="1247" y="244"/>
                    <a:pt x="124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0" name="Google Shape;38920;p17"/>
            <p:cNvSpPr/>
            <p:nvPr/>
          </p:nvSpPr>
          <p:spPr>
            <a:xfrm>
              <a:off x="6450225" y="3062650"/>
              <a:ext cx="29675" cy="28125"/>
            </a:xfrm>
            <a:custGeom>
              <a:avLst/>
              <a:gdLst/>
              <a:ahLst/>
              <a:cxnLst/>
              <a:rect l="l" t="t" r="r" b="b"/>
              <a:pathLst>
                <a:path w="1187" h="1125" extrusionOk="0">
                  <a:moveTo>
                    <a:pt x="1186" y="578"/>
                  </a:moveTo>
                  <a:cubicBezTo>
                    <a:pt x="1186" y="882"/>
                    <a:pt x="913" y="1125"/>
                    <a:pt x="609" y="1125"/>
                  </a:cubicBezTo>
                  <a:cubicBezTo>
                    <a:pt x="274" y="1125"/>
                    <a:pt x="1" y="882"/>
                    <a:pt x="1" y="578"/>
                  </a:cubicBezTo>
                  <a:cubicBezTo>
                    <a:pt x="1" y="243"/>
                    <a:pt x="274" y="0"/>
                    <a:pt x="609" y="0"/>
                  </a:cubicBezTo>
                  <a:cubicBezTo>
                    <a:pt x="913" y="0"/>
                    <a:pt x="1186" y="243"/>
                    <a:pt x="118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1" name="Google Shape;38921;p17"/>
            <p:cNvSpPr/>
            <p:nvPr/>
          </p:nvSpPr>
          <p:spPr>
            <a:xfrm>
              <a:off x="6450225" y="2963850"/>
              <a:ext cx="29675" cy="27400"/>
            </a:xfrm>
            <a:custGeom>
              <a:avLst/>
              <a:gdLst/>
              <a:ahLst/>
              <a:cxnLst/>
              <a:rect l="l" t="t" r="r" b="b"/>
              <a:pathLst>
                <a:path w="1187" h="1096" extrusionOk="0">
                  <a:moveTo>
                    <a:pt x="1186" y="548"/>
                  </a:moveTo>
                  <a:cubicBezTo>
                    <a:pt x="1186" y="852"/>
                    <a:pt x="913" y="1095"/>
                    <a:pt x="609" y="1095"/>
                  </a:cubicBezTo>
                  <a:cubicBezTo>
                    <a:pt x="274" y="1095"/>
                    <a:pt x="1" y="852"/>
                    <a:pt x="1" y="548"/>
                  </a:cubicBezTo>
                  <a:cubicBezTo>
                    <a:pt x="1" y="244"/>
                    <a:pt x="274" y="1"/>
                    <a:pt x="609" y="1"/>
                  </a:cubicBezTo>
                  <a:cubicBezTo>
                    <a:pt x="913"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2" name="Google Shape;38922;p17"/>
            <p:cNvSpPr/>
            <p:nvPr/>
          </p:nvSpPr>
          <p:spPr>
            <a:xfrm>
              <a:off x="6451750" y="2865825"/>
              <a:ext cx="27375" cy="25875"/>
            </a:xfrm>
            <a:custGeom>
              <a:avLst/>
              <a:gdLst/>
              <a:ahLst/>
              <a:cxnLst/>
              <a:rect l="l" t="t" r="r" b="b"/>
              <a:pathLst>
                <a:path w="1095" h="1035" extrusionOk="0">
                  <a:moveTo>
                    <a:pt x="1095" y="518"/>
                  </a:moveTo>
                  <a:cubicBezTo>
                    <a:pt x="1095" y="791"/>
                    <a:pt x="821" y="1034"/>
                    <a:pt x="548" y="1034"/>
                  </a:cubicBezTo>
                  <a:cubicBezTo>
                    <a:pt x="244" y="1034"/>
                    <a:pt x="1" y="791"/>
                    <a:pt x="1" y="518"/>
                  </a:cubicBezTo>
                  <a:cubicBezTo>
                    <a:pt x="1" y="214"/>
                    <a:pt x="244" y="1"/>
                    <a:pt x="548" y="1"/>
                  </a:cubicBezTo>
                  <a:cubicBezTo>
                    <a:pt x="821" y="1"/>
                    <a:pt x="1095" y="214"/>
                    <a:pt x="1095"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3" name="Google Shape;38923;p17"/>
            <p:cNvSpPr/>
            <p:nvPr/>
          </p:nvSpPr>
          <p:spPr>
            <a:xfrm>
              <a:off x="6451750" y="2767050"/>
              <a:ext cx="26625" cy="25100"/>
            </a:xfrm>
            <a:custGeom>
              <a:avLst/>
              <a:gdLst/>
              <a:ahLst/>
              <a:cxnLst/>
              <a:rect l="l" t="t" r="r" b="b"/>
              <a:pathLst>
                <a:path w="1065" h="1004" extrusionOk="0">
                  <a:moveTo>
                    <a:pt x="1065" y="487"/>
                  </a:moveTo>
                  <a:cubicBezTo>
                    <a:pt x="1065" y="791"/>
                    <a:pt x="821" y="1003"/>
                    <a:pt x="548" y="1003"/>
                  </a:cubicBezTo>
                  <a:cubicBezTo>
                    <a:pt x="244" y="1003"/>
                    <a:pt x="1" y="791"/>
                    <a:pt x="1" y="487"/>
                  </a:cubicBezTo>
                  <a:cubicBezTo>
                    <a:pt x="1" y="213"/>
                    <a:pt x="244" y="0"/>
                    <a:pt x="548" y="0"/>
                  </a:cubicBezTo>
                  <a:cubicBezTo>
                    <a:pt x="821" y="0"/>
                    <a:pt x="1065" y="213"/>
                    <a:pt x="1065"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4" name="Google Shape;38924;p17"/>
            <p:cNvSpPr/>
            <p:nvPr/>
          </p:nvSpPr>
          <p:spPr>
            <a:xfrm>
              <a:off x="6452525" y="2668275"/>
              <a:ext cx="25100" cy="24325"/>
            </a:xfrm>
            <a:custGeom>
              <a:avLst/>
              <a:gdLst/>
              <a:ahLst/>
              <a:cxnLst/>
              <a:rect l="l" t="t" r="r" b="b"/>
              <a:pathLst>
                <a:path w="1004" h="973" extrusionOk="0">
                  <a:moveTo>
                    <a:pt x="1003" y="486"/>
                  </a:moveTo>
                  <a:cubicBezTo>
                    <a:pt x="1003" y="760"/>
                    <a:pt x="790" y="973"/>
                    <a:pt x="517" y="973"/>
                  </a:cubicBezTo>
                  <a:cubicBezTo>
                    <a:pt x="213" y="973"/>
                    <a:pt x="0" y="760"/>
                    <a:pt x="0" y="486"/>
                  </a:cubicBezTo>
                  <a:cubicBezTo>
                    <a:pt x="0" y="213"/>
                    <a:pt x="213" y="0"/>
                    <a:pt x="517" y="0"/>
                  </a:cubicBezTo>
                  <a:cubicBezTo>
                    <a:pt x="790" y="0"/>
                    <a:pt x="1003" y="213"/>
                    <a:pt x="1003"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5" name="Google Shape;38925;p17"/>
            <p:cNvSpPr/>
            <p:nvPr/>
          </p:nvSpPr>
          <p:spPr>
            <a:xfrm>
              <a:off x="6452525" y="2569475"/>
              <a:ext cx="25100" cy="23575"/>
            </a:xfrm>
            <a:custGeom>
              <a:avLst/>
              <a:gdLst/>
              <a:ahLst/>
              <a:cxnLst/>
              <a:rect l="l" t="t" r="r" b="b"/>
              <a:pathLst>
                <a:path w="1004" h="943" extrusionOk="0">
                  <a:moveTo>
                    <a:pt x="1003" y="487"/>
                  </a:moveTo>
                  <a:cubicBezTo>
                    <a:pt x="1003" y="730"/>
                    <a:pt x="760" y="943"/>
                    <a:pt x="517" y="943"/>
                  </a:cubicBezTo>
                  <a:cubicBezTo>
                    <a:pt x="243" y="943"/>
                    <a:pt x="0" y="730"/>
                    <a:pt x="0" y="487"/>
                  </a:cubicBezTo>
                  <a:cubicBezTo>
                    <a:pt x="0" y="213"/>
                    <a:pt x="243" y="1"/>
                    <a:pt x="517" y="1"/>
                  </a:cubicBezTo>
                  <a:cubicBezTo>
                    <a:pt x="760" y="1"/>
                    <a:pt x="1003" y="213"/>
                    <a:pt x="1003"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6" name="Google Shape;38926;p17"/>
            <p:cNvSpPr/>
            <p:nvPr/>
          </p:nvSpPr>
          <p:spPr>
            <a:xfrm>
              <a:off x="6453275" y="2471450"/>
              <a:ext cx="23575" cy="22075"/>
            </a:xfrm>
            <a:custGeom>
              <a:avLst/>
              <a:gdLst/>
              <a:ahLst/>
              <a:cxnLst/>
              <a:rect l="l" t="t" r="r" b="b"/>
              <a:pathLst>
                <a:path w="943" h="883" extrusionOk="0">
                  <a:moveTo>
                    <a:pt x="943" y="426"/>
                  </a:moveTo>
                  <a:cubicBezTo>
                    <a:pt x="943" y="669"/>
                    <a:pt x="730" y="882"/>
                    <a:pt x="487" y="882"/>
                  </a:cubicBezTo>
                  <a:cubicBezTo>
                    <a:pt x="213" y="882"/>
                    <a:pt x="0" y="669"/>
                    <a:pt x="0" y="426"/>
                  </a:cubicBezTo>
                  <a:cubicBezTo>
                    <a:pt x="0" y="183"/>
                    <a:pt x="213" y="1"/>
                    <a:pt x="487" y="1"/>
                  </a:cubicBezTo>
                  <a:cubicBezTo>
                    <a:pt x="730" y="1"/>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7" name="Google Shape;38927;p17"/>
            <p:cNvSpPr/>
            <p:nvPr/>
          </p:nvSpPr>
          <p:spPr>
            <a:xfrm>
              <a:off x="6454025" y="2372675"/>
              <a:ext cx="22075" cy="21300"/>
            </a:xfrm>
            <a:custGeom>
              <a:avLst/>
              <a:gdLst/>
              <a:ahLst/>
              <a:cxnLst/>
              <a:rect l="l" t="t" r="r" b="b"/>
              <a:pathLst>
                <a:path w="883" h="852" extrusionOk="0">
                  <a:moveTo>
                    <a:pt x="882" y="426"/>
                  </a:moveTo>
                  <a:cubicBezTo>
                    <a:pt x="882" y="669"/>
                    <a:pt x="700" y="851"/>
                    <a:pt x="457" y="851"/>
                  </a:cubicBezTo>
                  <a:cubicBezTo>
                    <a:pt x="183" y="851"/>
                    <a:pt x="1" y="669"/>
                    <a:pt x="1" y="426"/>
                  </a:cubicBezTo>
                  <a:cubicBezTo>
                    <a:pt x="1" y="183"/>
                    <a:pt x="183" y="0"/>
                    <a:pt x="457" y="0"/>
                  </a:cubicBezTo>
                  <a:cubicBezTo>
                    <a:pt x="700"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8" name="Google Shape;38928;p17"/>
            <p:cNvSpPr/>
            <p:nvPr/>
          </p:nvSpPr>
          <p:spPr>
            <a:xfrm>
              <a:off x="6454025" y="2273875"/>
              <a:ext cx="22075" cy="20550"/>
            </a:xfrm>
            <a:custGeom>
              <a:avLst/>
              <a:gdLst/>
              <a:ahLst/>
              <a:cxnLst/>
              <a:rect l="l" t="t" r="r" b="b"/>
              <a:pathLst>
                <a:path w="883" h="822" extrusionOk="0">
                  <a:moveTo>
                    <a:pt x="882" y="396"/>
                  </a:moveTo>
                  <a:cubicBezTo>
                    <a:pt x="882" y="639"/>
                    <a:pt x="700" y="821"/>
                    <a:pt x="457" y="821"/>
                  </a:cubicBezTo>
                  <a:cubicBezTo>
                    <a:pt x="183" y="821"/>
                    <a:pt x="1" y="639"/>
                    <a:pt x="1" y="396"/>
                  </a:cubicBezTo>
                  <a:cubicBezTo>
                    <a:pt x="1" y="183"/>
                    <a:pt x="183" y="1"/>
                    <a:pt x="457" y="1"/>
                  </a:cubicBezTo>
                  <a:cubicBezTo>
                    <a:pt x="700" y="1"/>
                    <a:pt x="882" y="183"/>
                    <a:pt x="88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9" name="Google Shape;38929;p17"/>
            <p:cNvSpPr/>
            <p:nvPr/>
          </p:nvSpPr>
          <p:spPr>
            <a:xfrm>
              <a:off x="6454800" y="2175100"/>
              <a:ext cx="20525" cy="19775"/>
            </a:xfrm>
            <a:custGeom>
              <a:avLst/>
              <a:gdLst/>
              <a:ahLst/>
              <a:cxnLst/>
              <a:rect l="l" t="t" r="r" b="b"/>
              <a:pathLst>
                <a:path w="821" h="791" extrusionOk="0">
                  <a:moveTo>
                    <a:pt x="821" y="395"/>
                  </a:moveTo>
                  <a:cubicBezTo>
                    <a:pt x="821" y="608"/>
                    <a:pt x="639" y="791"/>
                    <a:pt x="426" y="791"/>
                  </a:cubicBezTo>
                  <a:cubicBezTo>
                    <a:pt x="183" y="791"/>
                    <a:pt x="0" y="608"/>
                    <a:pt x="0" y="395"/>
                  </a:cubicBezTo>
                  <a:cubicBezTo>
                    <a:pt x="0" y="183"/>
                    <a:pt x="183" y="0"/>
                    <a:pt x="426" y="0"/>
                  </a:cubicBezTo>
                  <a:cubicBezTo>
                    <a:pt x="639" y="0"/>
                    <a:pt x="821" y="183"/>
                    <a:pt x="82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0" name="Google Shape;38930;p17"/>
            <p:cNvSpPr/>
            <p:nvPr/>
          </p:nvSpPr>
          <p:spPr>
            <a:xfrm>
              <a:off x="6454800" y="2076300"/>
              <a:ext cx="20525" cy="19025"/>
            </a:xfrm>
            <a:custGeom>
              <a:avLst/>
              <a:gdLst/>
              <a:ahLst/>
              <a:cxnLst/>
              <a:rect l="l" t="t" r="r" b="b"/>
              <a:pathLst>
                <a:path w="821" h="761" extrusionOk="0">
                  <a:moveTo>
                    <a:pt x="821" y="396"/>
                  </a:moveTo>
                  <a:cubicBezTo>
                    <a:pt x="821" y="578"/>
                    <a:pt x="639" y="761"/>
                    <a:pt x="426" y="761"/>
                  </a:cubicBezTo>
                  <a:cubicBezTo>
                    <a:pt x="183" y="761"/>
                    <a:pt x="0" y="578"/>
                    <a:pt x="0" y="396"/>
                  </a:cubicBezTo>
                  <a:cubicBezTo>
                    <a:pt x="0" y="183"/>
                    <a:pt x="183" y="1"/>
                    <a:pt x="426" y="1"/>
                  </a:cubicBezTo>
                  <a:cubicBezTo>
                    <a:pt x="639" y="1"/>
                    <a:pt x="821" y="183"/>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1" name="Google Shape;38931;p17"/>
            <p:cNvSpPr/>
            <p:nvPr/>
          </p:nvSpPr>
          <p:spPr>
            <a:xfrm>
              <a:off x="6455550" y="1977525"/>
              <a:ext cx="19025" cy="18250"/>
            </a:xfrm>
            <a:custGeom>
              <a:avLst/>
              <a:gdLst/>
              <a:ahLst/>
              <a:cxnLst/>
              <a:rect l="l" t="t" r="r" b="b"/>
              <a:pathLst>
                <a:path w="761" h="730" extrusionOk="0">
                  <a:moveTo>
                    <a:pt x="761" y="365"/>
                  </a:moveTo>
                  <a:cubicBezTo>
                    <a:pt x="761" y="578"/>
                    <a:pt x="609" y="730"/>
                    <a:pt x="396" y="730"/>
                  </a:cubicBezTo>
                  <a:cubicBezTo>
                    <a:pt x="183" y="730"/>
                    <a:pt x="1" y="578"/>
                    <a:pt x="1" y="365"/>
                  </a:cubicBezTo>
                  <a:cubicBezTo>
                    <a:pt x="1" y="183"/>
                    <a:pt x="183" y="0"/>
                    <a:pt x="396" y="0"/>
                  </a:cubicBezTo>
                  <a:cubicBezTo>
                    <a:pt x="609" y="0"/>
                    <a:pt x="761" y="183"/>
                    <a:pt x="7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2" name="Google Shape;38932;p17"/>
            <p:cNvSpPr/>
            <p:nvPr/>
          </p:nvSpPr>
          <p:spPr>
            <a:xfrm>
              <a:off x="6456325" y="1879500"/>
              <a:ext cx="17500" cy="16750"/>
            </a:xfrm>
            <a:custGeom>
              <a:avLst/>
              <a:gdLst/>
              <a:ahLst/>
              <a:cxnLst/>
              <a:rect l="l" t="t" r="r" b="b"/>
              <a:pathLst>
                <a:path w="700" h="670" extrusionOk="0">
                  <a:moveTo>
                    <a:pt x="699" y="335"/>
                  </a:moveTo>
                  <a:cubicBezTo>
                    <a:pt x="699" y="517"/>
                    <a:pt x="547" y="669"/>
                    <a:pt x="365" y="669"/>
                  </a:cubicBezTo>
                  <a:cubicBezTo>
                    <a:pt x="152" y="669"/>
                    <a:pt x="0" y="517"/>
                    <a:pt x="0" y="335"/>
                  </a:cubicBezTo>
                  <a:cubicBezTo>
                    <a:pt x="0" y="152"/>
                    <a:pt x="152" y="0"/>
                    <a:pt x="365" y="0"/>
                  </a:cubicBezTo>
                  <a:cubicBezTo>
                    <a:pt x="547" y="0"/>
                    <a:pt x="699" y="152"/>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3" name="Google Shape;38933;p17"/>
            <p:cNvSpPr/>
            <p:nvPr/>
          </p:nvSpPr>
          <p:spPr>
            <a:xfrm>
              <a:off x="6456325" y="1780700"/>
              <a:ext cx="17500" cy="16000"/>
            </a:xfrm>
            <a:custGeom>
              <a:avLst/>
              <a:gdLst/>
              <a:ahLst/>
              <a:cxnLst/>
              <a:rect l="l" t="t" r="r" b="b"/>
              <a:pathLst>
                <a:path w="700" h="640" extrusionOk="0">
                  <a:moveTo>
                    <a:pt x="699" y="305"/>
                  </a:moveTo>
                  <a:cubicBezTo>
                    <a:pt x="699" y="487"/>
                    <a:pt x="547" y="639"/>
                    <a:pt x="365" y="639"/>
                  </a:cubicBezTo>
                  <a:cubicBezTo>
                    <a:pt x="152" y="639"/>
                    <a:pt x="0" y="487"/>
                    <a:pt x="0" y="305"/>
                  </a:cubicBezTo>
                  <a:cubicBezTo>
                    <a:pt x="0" y="123"/>
                    <a:pt x="152" y="1"/>
                    <a:pt x="365" y="1"/>
                  </a:cubicBezTo>
                  <a:cubicBezTo>
                    <a:pt x="547" y="1"/>
                    <a:pt x="699" y="123"/>
                    <a:pt x="69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4" name="Google Shape;38934;p17"/>
            <p:cNvSpPr/>
            <p:nvPr/>
          </p:nvSpPr>
          <p:spPr>
            <a:xfrm>
              <a:off x="6457075" y="1681925"/>
              <a:ext cx="15975" cy="15225"/>
            </a:xfrm>
            <a:custGeom>
              <a:avLst/>
              <a:gdLst/>
              <a:ahLst/>
              <a:cxnLst/>
              <a:rect l="l" t="t" r="r" b="b"/>
              <a:pathLst>
                <a:path w="639" h="609" extrusionOk="0">
                  <a:moveTo>
                    <a:pt x="639" y="305"/>
                  </a:moveTo>
                  <a:cubicBezTo>
                    <a:pt x="639" y="487"/>
                    <a:pt x="487" y="608"/>
                    <a:pt x="335" y="608"/>
                  </a:cubicBezTo>
                  <a:cubicBezTo>
                    <a:pt x="152" y="608"/>
                    <a:pt x="0" y="487"/>
                    <a:pt x="0" y="305"/>
                  </a:cubicBezTo>
                  <a:cubicBezTo>
                    <a:pt x="0" y="122"/>
                    <a:pt x="152" y="1"/>
                    <a:pt x="335" y="1"/>
                  </a:cubicBezTo>
                  <a:cubicBezTo>
                    <a:pt x="487" y="1"/>
                    <a:pt x="639" y="122"/>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5" name="Google Shape;38935;p17"/>
            <p:cNvSpPr/>
            <p:nvPr/>
          </p:nvSpPr>
          <p:spPr>
            <a:xfrm>
              <a:off x="6457075" y="1583150"/>
              <a:ext cx="15975" cy="14450"/>
            </a:xfrm>
            <a:custGeom>
              <a:avLst/>
              <a:gdLst/>
              <a:ahLst/>
              <a:cxnLst/>
              <a:rect l="l" t="t" r="r" b="b"/>
              <a:pathLst>
                <a:path w="639" h="578" extrusionOk="0">
                  <a:moveTo>
                    <a:pt x="639" y="304"/>
                  </a:moveTo>
                  <a:cubicBezTo>
                    <a:pt x="639" y="456"/>
                    <a:pt x="487" y="578"/>
                    <a:pt x="335" y="578"/>
                  </a:cubicBezTo>
                  <a:cubicBezTo>
                    <a:pt x="152" y="578"/>
                    <a:pt x="0" y="456"/>
                    <a:pt x="0" y="304"/>
                  </a:cubicBezTo>
                  <a:cubicBezTo>
                    <a:pt x="0" y="122"/>
                    <a:pt x="152" y="0"/>
                    <a:pt x="335" y="0"/>
                  </a:cubicBezTo>
                  <a:cubicBezTo>
                    <a:pt x="487" y="0"/>
                    <a:pt x="639" y="12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6" name="Google Shape;38936;p17"/>
            <p:cNvSpPr/>
            <p:nvPr/>
          </p:nvSpPr>
          <p:spPr>
            <a:xfrm>
              <a:off x="6457825" y="1484350"/>
              <a:ext cx="15225" cy="14475"/>
            </a:xfrm>
            <a:custGeom>
              <a:avLst/>
              <a:gdLst/>
              <a:ahLst/>
              <a:cxnLst/>
              <a:rect l="l" t="t" r="r" b="b"/>
              <a:pathLst>
                <a:path w="609" h="579" extrusionOk="0">
                  <a:moveTo>
                    <a:pt x="609" y="274"/>
                  </a:moveTo>
                  <a:cubicBezTo>
                    <a:pt x="609" y="426"/>
                    <a:pt x="457" y="578"/>
                    <a:pt x="305" y="578"/>
                  </a:cubicBezTo>
                  <a:cubicBezTo>
                    <a:pt x="122" y="578"/>
                    <a:pt x="1" y="426"/>
                    <a:pt x="1" y="274"/>
                  </a:cubicBezTo>
                  <a:cubicBezTo>
                    <a:pt x="1" y="122"/>
                    <a:pt x="122" y="1"/>
                    <a:pt x="305" y="1"/>
                  </a:cubicBezTo>
                  <a:cubicBezTo>
                    <a:pt x="457" y="1"/>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7" name="Google Shape;38937;p17"/>
            <p:cNvSpPr/>
            <p:nvPr/>
          </p:nvSpPr>
          <p:spPr>
            <a:xfrm>
              <a:off x="6457825" y="1385575"/>
              <a:ext cx="14475" cy="13700"/>
            </a:xfrm>
            <a:custGeom>
              <a:avLst/>
              <a:gdLst/>
              <a:ahLst/>
              <a:cxnLst/>
              <a:rect l="l" t="t" r="r" b="b"/>
              <a:pathLst>
                <a:path w="579" h="548" extrusionOk="0">
                  <a:moveTo>
                    <a:pt x="578" y="274"/>
                  </a:moveTo>
                  <a:cubicBezTo>
                    <a:pt x="578" y="426"/>
                    <a:pt x="457" y="547"/>
                    <a:pt x="305" y="547"/>
                  </a:cubicBezTo>
                  <a:cubicBezTo>
                    <a:pt x="122" y="547"/>
                    <a:pt x="1" y="426"/>
                    <a:pt x="1" y="274"/>
                  </a:cubicBezTo>
                  <a:cubicBezTo>
                    <a:pt x="1" y="122"/>
                    <a:pt x="122" y="0"/>
                    <a:pt x="305"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8" name="Google Shape;38938;p17"/>
            <p:cNvSpPr/>
            <p:nvPr/>
          </p:nvSpPr>
          <p:spPr>
            <a:xfrm>
              <a:off x="6458600" y="1286775"/>
              <a:ext cx="12925" cy="12950"/>
            </a:xfrm>
            <a:custGeom>
              <a:avLst/>
              <a:gdLst/>
              <a:ahLst/>
              <a:cxnLst/>
              <a:rect l="l" t="t" r="r" b="b"/>
              <a:pathLst>
                <a:path w="517" h="518" extrusionOk="0">
                  <a:moveTo>
                    <a:pt x="517" y="244"/>
                  </a:moveTo>
                  <a:cubicBezTo>
                    <a:pt x="517" y="396"/>
                    <a:pt x="395" y="518"/>
                    <a:pt x="274" y="518"/>
                  </a:cubicBezTo>
                  <a:cubicBezTo>
                    <a:pt x="122" y="518"/>
                    <a:pt x="0" y="396"/>
                    <a:pt x="0" y="244"/>
                  </a:cubicBezTo>
                  <a:cubicBezTo>
                    <a:pt x="0" y="122"/>
                    <a:pt x="122" y="1"/>
                    <a:pt x="274" y="1"/>
                  </a:cubicBezTo>
                  <a:cubicBezTo>
                    <a:pt x="395" y="1"/>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9" name="Google Shape;38939;p17"/>
            <p:cNvSpPr/>
            <p:nvPr/>
          </p:nvSpPr>
          <p:spPr>
            <a:xfrm>
              <a:off x="6458600" y="1188000"/>
              <a:ext cx="12925" cy="12175"/>
            </a:xfrm>
            <a:custGeom>
              <a:avLst/>
              <a:gdLst/>
              <a:ahLst/>
              <a:cxnLst/>
              <a:rect l="l" t="t" r="r" b="b"/>
              <a:pathLst>
                <a:path w="517" h="487" extrusionOk="0">
                  <a:moveTo>
                    <a:pt x="517" y="244"/>
                  </a:moveTo>
                  <a:cubicBezTo>
                    <a:pt x="517" y="365"/>
                    <a:pt x="395" y="487"/>
                    <a:pt x="274" y="487"/>
                  </a:cubicBezTo>
                  <a:cubicBezTo>
                    <a:pt x="122" y="487"/>
                    <a:pt x="0" y="365"/>
                    <a:pt x="0" y="244"/>
                  </a:cubicBezTo>
                  <a:cubicBezTo>
                    <a:pt x="0" y="122"/>
                    <a:pt x="122" y="0"/>
                    <a:pt x="274" y="0"/>
                  </a:cubicBezTo>
                  <a:cubicBezTo>
                    <a:pt x="395" y="0"/>
                    <a:pt x="517" y="12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0" name="Google Shape;38940;p17"/>
            <p:cNvSpPr/>
            <p:nvPr/>
          </p:nvSpPr>
          <p:spPr>
            <a:xfrm>
              <a:off x="6458600" y="1089200"/>
              <a:ext cx="12925" cy="11425"/>
            </a:xfrm>
            <a:custGeom>
              <a:avLst/>
              <a:gdLst/>
              <a:ahLst/>
              <a:cxnLst/>
              <a:rect l="l" t="t" r="r" b="b"/>
              <a:pathLst>
                <a:path w="517" h="457" extrusionOk="0">
                  <a:moveTo>
                    <a:pt x="517" y="244"/>
                  </a:moveTo>
                  <a:cubicBezTo>
                    <a:pt x="517" y="366"/>
                    <a:pt x="395" y="457"/>
                    <a:pt x="274" y="457"/>
                  </a:cubicBezTo>
                  <a:cubicBezTo>
                    <a:pt x="122" y="457"/>
                    <a:pt x="0" y="366"/>
                    <a:pt x="0" y="244"/>
                  </a:cubicBezTo>
                  <a:cubicBezTo>
                    <a:pt x="0" y="92"/>
                    <a:pt x="122" y="1"/>
                    <a:pt x="274" y="1"/>
                  </a:cubicBezTo>
                  <a:cubicBezTo>
                    <a:pt x="395" y="1"/>
                    <a:pt x="517" y="9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1" name="Google Shape;38941;p17"/>
            <p:cNvSpPr/>
            <p:nvPr/>
          </p:nvSpPr>
          <p:spPr>
            <a:xfrm>
              <a:off x="6459350" y="990425"/>
              <a:ext cx="11425" cy="10675"/>
            </a:xfrm>
            <a:custGeom>
              <a:avLst/>
              <a:gdLst/>
              <a:ahLst/>
              <a:cxnLst/>
              <a:rect l="l" t="t" r="r" b="b"/>
              <a:pathLst>
                <a:path w="457" h="427" extrusionOk="0">
                  <a:moveTo>
                    <a:pt x="457" y="213"/>
                  </a:moveTo>
                  <a:cubicBezTo>
                    <a:pt x="457" y="335"/>
                    <a:pt x="365" y="426"/>
                    <a:pt x="244" y="426"/>
                  </a:cubicBezTo>
                  <a:cubicBezTo>
                    <a:pt x="92" y="426"/>
                    <a:pt x="1" y="335"/>
                    <a:pt x="1" y="213"/>
                  </a:cubicBezTo>
                  <a:cubicBezTo>
                    <a:pt x="1" y="92"/>
                    <a:pt x="92" y="1"/>
                    <a:pt x="244" y="1"/>
                  </a:cubicBezTo>
                  <a:cubicBezTo>
                    <a:pt x="365" y="1"/>
                    <a:pt x="457" y="92"/>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2" name="Google Shape;38942;p17"/>
            <p:cNvSpPr/>
            <p:nvPr/>
          </p:nvSpPr>
          <p:spPr>
            <a:xfrm>
              <a:off x="6459350" y="891650"/>
              <a:ext cx="11425" cy="10650"/>
            </a:xfrm>
            <a:custGeom>
              <a:avLst/>
              <a:gdLst/>
              <a:ahLst/>
              <a:cxnLst/>
              <a:rect l="l" t="t" r="r" b="b"/>
              <a:pathLst>
                <a:path w="457" h="426" extrusionOk="0">
                  <a:moveTo>
                    <a:pt x="457" y="213"/>
                  </a:moveTo>
                  <a:cubicBezTo>
                    <a:pt x="457" y="335"/>
                    <a:pt x="365" y="426"/>
                    <a:pt x="244" y="426"/>
                  </a:cubicBezTo>
                  <a:cubicBezTo>
                    <a:pt x="122" y="426"/>
                    <a:pt x="1" y="335"/>
                    <a:pt x="1" y="213"/>
                  </a:cubicBezTo>
                  <a:cubicBezTo>
                    <a:pt x="1" y="91"/>
                    <a:pt x="122" y="0"/>
                    <a:pt x="244" y="0"/>
                  </a:cubicBezTo>
                  <a:cubicBezTo>
                    <a:pt x="365" y="0"/>
                    <a:pt x="457" y="91"/>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3" name="Google Shape;38943;p17"/>
            <p:cNvSpPr/>
            <p:nvPr/>
          </p:nvSpPr>
          <p:spPr>
            <a:xfrm>
              <a:off x="6460125" y="792850"/>
              <a:ext cx="9900" cy="9150"/>
            </a:xfrm>
            <a:custGeom>
              <a:avLst/>
              <a:gdLst/>
              <a:ahLst/>
              <a:cxnLst/>
              <a:rect l="l" t="t" r="r" b="b"/>
              <a:pathLst>
                <a:path w="396" h="366" extrusionOk="0">
                  <a:moveTo>
                    <a:pt x="395" y="183"/>
                  </a:moveTo>
                  <a:cubicBezTo>
                    <a:pt x="395" y="305"/>
                    <a:pt x="304" y="365"/>
                    <a:pt x="213" y="365"/>
                  </a:cubicBezTo>
                  <a:cubicBezTo>
                    <a:pt x="91" y="365"/>
                    <a:pt x="0" y="305"/>
                    <a:pt x="0" y="183"/>
                  </a:cubicBezTo>
                  <a:cubicBezTo>
                    <a:pt x="0" y="92"/>
                    <a:pt x="91" y="1"/>
                    <a:pt x="213" y="1"/>
                  </a:cubicBezTo>
                  <a:cubicBezTo>
                    <a:pt x="304" y="1"/>
                    <a:pt x="395" y="9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4" name="Google Shape;38944;p17"/>
            <p:cNvSpPr/>
            <p:nvPr/>
          </p:nvSpPr>
          <p:spPr>
            <a:xfrm>
              <a:off x="6460125" y="694075"/>
              <a:ext cx="9900" cy="9150"/>
            </a:xfrm>
            <a:custGeom>
              <a:avLst/>
              <a:gdLst/>
              <a:ahLst/>
              <a:cxnLst/>
              <a:rect l="l" t="t" r="r" b="b"/>
              <a:pathLst>
                <a:path w="396" h="366" extrusionOk="0">
                  <a:moveTo>
                    <a:pt x="395" y="183"/>
                  </a:moveTo>
                  <a:cubicBezTo>
                    <a:pt x="395" y="274"/>
                    <a:pt x="304" y="365"/>
                    <a:pt x="213" y="365"/>
                  </a:cubicBezTo>
                  <a:cubicBezTo>
                    <a:pt x="91" y="365"/>
                    <a:pt x="0" y="274"/>
                    <a:pt x="0" y="183"/>
                  </a:cubicBezTo>
                  <a:cubicBezTo>
                    <a:pt x="0" y="91"/>
                    <a:pt x="91" y="0"/>
                    <a:pt x="213" y="0"/>
                  </a:cubicBezTo>
                  <a:cubicBezTo>
                    <a:pt x="304" y="0"/>
                    <a:pt x="395" y="91"/>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5" name="Google Shape;38945;p17"/>
            <p:cNvSpPr/>
            <p:nvPr/>
          </p:nvSpPr>
          <p:spPr>
            <a:xfrm>
              <a:off x="6460125" y="595275"/>
              <a:ext cx="9900" cy="8400"/>
            </a:xfrm>
            <a:custGeom>
              <a:avLst/>
              <a:gdLst/>
              <a:ahLst/>
              <a:cxnLst/>
              <a:rect l="l" t="t" r="r" b="b"/>
              <a:pathLst>
                <a:path w="396" h="336" extrusionOk="0">
                  <a:moveTo>
                    <a:pt x="395" y="183"/>
                  </a:moveTo>
                  <a:cubicBezTo>
                    <a:pt x="395" y="274"/>
                    <a:pt x="304" y="335"/>
                    <a:pt x="213" y="335"/>
                  </a:cubicBezTo>
                  <a:cubicBezTo>
                    <a:pt x="91" y="335"/>
                    <a:pt x="0" y="274"/>
                    <a:pt x="0" y="183"/>
                  </a:cubicBezTo>
                  <a:cubicBezTo>
                    <a:pt x="0" y="62"/>
                    <a:pt x="91" y="1"/>
                    <a:pt x="213" y="1"/>
                  </a:cubicBezTo>
                  <a:cubicBezTo>
                    <a:pt x="304" y="1"/>
                    <a:pt x="395" y="6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6" name="Google Shape;38946;p17"/>
            <p:cNvSpPr/>
            <p:nvPr/>
          </p:nvSpPr>
          <p:spPr>
            <a:xfrm>
              <a:off x="6460875" y="496500"/>
              <a:ext cx="8375" cy="8375"/>
            </a:xfrm>
            <a:custGeom>
              <a:avLst/>
              <a:gdLst/>
              <a:ahLst/>
              <a:cxnLst/>
              <a:rect l="l" t="t" r="r" b="b"/>
              <a:pathLst>
                <a:path w="335" h="335" extrusionOk="0">
                  <a:moveTo>
                    <a:pt x="335" y="152"/>
                  </a:moveTo>
                  <a:cubicBezTo>
                    <a:pt x="335" y="244"/>
                    <a:pt x="274" y="335"/>
                    <a:pt x="183" y="335"/>
                  </a:cubicBezTo>
                  <a:cubicBezTo>
                    <a:pt x="61" y="335"/>
                    <a:pt x="0" y="244"/>
                    <a:pt x="0" y="152"/>
                  </a:cubicBezTo>
                  <a:cubicBezTo>
                    <a:pt x="0" y="61"/>
                    <a:pt x="61" y="0"/>
                    <a:pt x="183" y="0"/>
                  </a:cubicBezTo>
                  <a:cubicBezTo>
                    <a:pt x="27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7" name="Google Shape;38947;p17"/>
            <p:cNvSpPr/>
            <p:nvPr/>
          </p:nvSpPr>
          <p:spPr>
            <a:xfrm>
              <a:off x="6460875" y="397725"/>
              <a:ext cx="8375" cy="7600"/>
            </a:xfrm>
            <a:custGeom>
              <a:avLst/>
              <a:gdLst/>
              <a:ahLst/>
              <a:cxnLst/>
              <a:rect l="l" t="t" r="r" b="b"/>
              <a:pathLst>
                <a:path w="335" h="304" extrusionOk="0">
                  <a:moveTo>
                    <a:pt x="335" y="152"/>
                  </a:moveTo>
                  <a:cubicBezTo>
                    <a:pt x="335" y="243"/>
                    <a:pt x="244" y="304"/>
                    <a:pt x="183" y="304"/>
                  </a:cubicBezTo>
                  <a:cubicBezTo>
                    <a:pt x="92" y="304"/>
                    <a:pt x="0" y="243"/>
                    <a:pt x="0" y="152"/>
                  </a:cubicBezTo>
                  <a:cubicBezTo>
                    <a:pt x="0" y="61"/>
                    <a:pt x="92" y="0"/>
                    <a:pt x="183" y="0"/>
                  </a:cubicBezTo>
                  <a:cubicBezTo>
                    <a:pt x="244" y="0"/>
                    <a:pt x="335" y="61"/>
                    <a:pt x="33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8" name="Google Shape;38948;p17"/>
            <p:cNvSpPr/>
            <p:nvPr/>
          </p:nvSpPr>
          <p:spPr>
            <a:xfrm>
              <a:off x="6461625" y="298925"/>
              <a:ext cx="7625" cy="6875"/>
            </a:xfrm>
            <a:custGeom>
              <a:avLst/>
              <a:gdLst/>
              <a:ahLst/>
              <a:cxnLst/>
              <a:rect l="l" t="t" r="r" b="b"/>
              <a:pathLst>
                <a:path w="305" h="275" extrusionOk="0">
                  <a:moveTo>
                    <a:pt x="305" y="122"/>
                  </a:moveTo>
                  <a:cubicBezTo>
                    <a:pt x="305" y="213"/>
                    <a:pt x="214" y="274"/>
                    <a:pt x="153" y="274"/>
                  </a:cubicBezTo>
                  <a:cubicBezTo>
                    <a:pt x="62" y="274"/>
                    <a:pt x="1" y="213"/>
                    <a:pt x="1" y="122"/>
                  </a:cubicBezTo>
                  <a:cubicBezTo>
                    <a:pt x="1" y="61"/>
                    <a:pt x="62" y="1"/>
                    <a:pt x="153" y="1"/>
                  </a:cubicBezTo>
                  <a:cubicBezTo>
                    <a:pt x="214" y="1"/>
                    <a:pt x="305" y="61"/>
                    <a:pt x="305"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9" name="Google Shape;38949;p17"/>
            <p:cNvSpPr/>
            <p:nvPr/>
          </p:nvSpPr>
          <p:spPr>
            <a:xfrm>
              <a:off x="6461625" y="199375"/>
              <a:ext cx="7625" cy="7625"/>
            </a:xfrm>
            <a:custGeom>
              <a:avLst/>
              <a:gdLst/>
              <a:ahLst/>
              <a:cxnLst/>
              <a:rect l="l" t="t" r="r" b="b"/>
              <a:pathLst>
                <a:path w="305" h="305" extrusionOk="0">
                  <a:moveTo>
                    <a:pt x="305" y="153"/>
                  </a:moveTo>
                  <a:cubicBezTo>
                    <a:pt x="305" y="244"/>
                    <a:pt x="214" y="305"/>
                    <a:pt x="153" y="305"/>
                  </a:cubicBezTo>
                  <a:cubicBezTo>
                    <a:pt x="62" y="305"/>
                    <a:pt x="1" y="244"/>
                    <a:pt x="1" y="153"/>
                  </a:cubicBezTo>
                  <a:cubicBezTo>
                    <a:pt x="1" y="62"/>
                    <a:pt x="62" y="1"/>
                    <a:pt x="153" y="1"/>
                  </a:cubicBezTo>
                  <a:cubicBezTo>
                    <a:pt x="214" y="1"/>
                    <a:pt x="305" y="6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0" name="Google Shape;38950;p17"/>
            <p:cNvSpPr/>
            <p:nvPr/>
          </p:nvSpPr>
          <p:spPr>
            <a:xfrm>
              <a:off x="6461625" y="101350"/>
              <a:ext cx="6875" cy="6100"/>
            </a:xfrm>
            <a:custGeom>
              <a:avLst/>
              <a:gdLst/>
              <a:ahLst/>
              <a:cxnLst/>
              <a:rect l="l" t="t" r="r" b="b"/>
              <a:pathLst>
                <a:path w="275" h="244" extrusionOk="0">
                  <a:moveTo>
                    <a:pt x="274" y="122"/>
                  </a:moveTo>
                  <a:cubicBezTo>
                    <a:pt x="274" y="183"/>
                    <a:pt x="214" y="244"/>
                    <a:pt x="153" y="244"/>
                  </a:cubicBezTo>
                  <a:cubicBezTo>
                    <a:pt x="62" y="244"/>
                    <a:pt x="1" y="183"/>
                    <a:pt x="1" y="122"/>
                  </a:cubicBezTo>
                  <a:cubicBezTo>
                    <a:pt x="1" y="31"/>
                    <a:pt x="62" y="1"/>
                    <a:pt x="153" y="1"/>
                  </a:cubicBezTo>
                  <a:cubicBezTo>
                    <a:pt x="214" y="1"/>
                    <a:pt x="274" y="31"/>
                    <a:pt x="27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1" name="Google Shape;38951;p17"/>
            <p:cNvSpPr/>
            <p:nvPr/>
          </p:nvSpPr>
          <p:spPr>
            <a:xfrm>
              <a:off x="6461625" y="1800"/>
              <a:ext cx="6875" cy="6125"/>
            </a:xfrm>
            <a:custGeom>
              <a:avLst/>
              <a:gdLst/>
              <a:ahLst/>
              <a:cxnLst/>
              <a:rect l="l" t="t" r="r" b="b"/>
              <a:pathLst>
                <a:path w="275" h="245" extrusionOk="0">
                  <a:moveTo>
                    <a:pt x="274" y="123"/>
                  </a:moveTo>
                  <a:cubicBezTo>
                    <a:pt x="274" y="183"/>
                    <a:pt x="214" y="244"/>
                    <a:pt x="153" y="244"/>
                  </a:cubicBezTo>
                  <a:cubicBezTo>
                    <a:pt x="62" y="244"/>
                    <a:pt x="1" y="183"/>
                    <a:pt x="1" y="123"/>
                  </a:cubicBezTo>
                  <a:cubicBezTo>
                    <a:pt x="1" y="62"/>
                    <a:pt x="62" y="1"/>
                    <a:pt x="153" y="1"/>
                  </a:cubicBezTo>
                  <a:cubicBezTo>
                    <a:pt x="214" y="1"/>
                    <a:pt x="274" y="62"/>
                    <a:pt x="274" y="12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2" name="Google Shape;38952;p17"/>
            <p:cNvSpPr/>
            <p:nvPr/>
          </p:nvSpPr>
          <p:spPr>
            <a:xfrm>
              <a:off x="6462400" y="-96975"/>
              <a:ext cx="5325" cy="5350"/>
            </a:xfrm>
            <a:custGeom>
              <a:avLst/>
              <a:gdLst/>
              <a:ahLst/>
              <a:cxnLst/>
              <a:rect l="l" t="t" r="r" b="b"/>
              <a:pathLst>
                <a:path w="213" h="214" extrusionOk="0">
                  <a:moveTo>
                    <a:pt x="213" y="122"/>
                  </a:moveTo>
                  <a:cubicBezTo>
                    <a:pt x="213" y="183"/>
                    <a:pt x="183" y="213"/>
                    <a:pt x="122" y="213"/>
                  </a:cubicBezTo>
                  <a:cubicBezTo>
                    <a:pt x="31" y="213"/>
                    <a:pt x="0" y="183"/>
                    <a:pt x="0" y="122"/>
                  </a:cubicBezTo>
                  <a:cubicBezTo>
                    <a:pt x="0" y="61"/>
                    <a:pt x="31" y="1"/>
                    <a:pt x="122" y="1"/>
                  </a:cubicBezTo>
                  <a:cubicBezTo>
                    <a:pt x="183" y="1"/>
                    <a:pt x="213" y="61"/>
                    <a:pt x="213"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3" name="Google Shape;38953;p17"/>
            <p:cNvSpPr/>
            <p:nvPr/>
          </p:nvSpPr>
          <p:spPr>
            <a:xfrm>
              <a:off x="6462400" y="-195750"/>
              <a:ext cx="5325" cy="5325"/>
            </a:xfrm>
            <a:custGeom>
              <a:avLst/>
              <a:gdLst/>
              <a:ahLst/>
              <a:cxnLst/>
              <a:rect l="l" t="t" r="r" b="b"/>
              <a:pathLst>
                <a:path w="213" h="213" extrusionOk="0">
                  <a:moveTo>
                    <a:pt x="213" y="91"/>
                  </a:moveTo>
                  <a:cubicBezTo>
                    <a:pt x="213" y="152"/>
                    <a:pt x="152" y="213"/>
                    <a:pt x="122" y="213"/>
                  </a:cubicBezTo>
                  <a:cubicBezTo>
                    <a:pt x="61" y="213"/>
                    <a:pt x="0" y="152"/>
                    <a:pt x="0" y="91"/>
                  </a:cubicBezTo>
                  <a:cubicBezTo>
                    <a:pt x="0" y="61"/>
                    <a:pt x="61" y="0"/>
                    <a:pt x="122" y="0"/>
                  </a:cubicBezTo>
                  <a:cubicBezTo>
                    <a:pt x="152" y="0"/>
                    <a:pt x="213" y="6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4" name="Google Shape;38954;p17"/>
            <p:cNvSpPr/>
            <p:nvPr/>
          </p:nvSpPr>
          <p:spPr>
            <a:xfrm>
              <a:off x="6462400" y="-294550"/>
              <a:ext cx="5325" cy="4600"/>
            </a:xfrm>
            <a:custGeom>
              <a:avLst/>
              <a:gdLst/>
              <a:ahLst/>
              <a:cxnLst/>
              <a:rect l="l" t="t" r="r" b="b"/>
              <a:pathLst>
                <a:path w="213" h="184" extrusionOk="0">
                  <a:moveTo>
                    <a:pt x="213" y="92"/>
                  </a:moveTo>
                  <a:cubicBezTo>
                    <a:pt x="213" y="153"/>
                    <a:pt x="152" y="183"/>
                    <a:pt x="122" y="183"/>
                  </a:cubicBezTo>
                  <a:cubicBezTo>
                    <a:pt x="61" y="183"/>
                    <a:pt x="0" y="153"/>
                    <a:pt x="0" y="92"/>
                  </a:cubicBezTo>
                  <a:cubicBezTo>
                    <a:pt x="0" y="31"/>
                    <a:pt x="61" y="1"/>
                    <a:pt x="122" y="1"/>
                  </a:cubicBezTo>
                  <a:cubicBezTo>
                    <a:pt x="152" y="1"/>
                    <a:pt x="213" y="31"/>
                    <a:pt x="213"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5" name="Google Shape;38955;p17"/>
            <p:cNvSpPr/>
            <p:nvPr/>
          </p:nvSpPr>
          <p:spPr>
            <a:xfrm>
              <a:off x="6462400" y="-393325"/>
              <a:ext cx="5325" cy="3825"/>
            </a:xfrm>
            <a:custGeom>
              <a:avLst/>
              <a:gdLst/>
              <a:ahLst/>
              <a:cxnLst/>
              <a:rect l="l" t="t" r="r" b="b"/>
              <a:pathLst>
                <a:path w="213" h="153" extrusionOk="0">
                  <a:moveTo>
                    <a:pt x="213" y="91"/>
                  </a:moveTo>
                  <a:cubicBezTo>
                    <a:pt x="213" y="122"/>
                    <a:pt x="152" y="152"/>
                    <a:pt x="122" y="152"/>
                  </a:cubicBezTo>
                  <a:cubicBezTo>
                    <a:pt x="61" y="152"/>
                    <a:pt x="0" y="122"/>
                    <a:pt x="0" y="91"/>
                  </a:cubicBezTo>
                  <a:cubicBezTo>
                    <a:pt x="0" y="31"/>
                    <a:pt x="61" y="0"/>
                    <a:pt x="122" y="0"/>
                  </a:cubicBezTo>
                  <a:cubicBezTo>
                    <a:pt x="152" y="0"/>
                    <a:pt x="213" y="31"/>
                    <a:pt x="213" y="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6" name="Google Shape;38956;p17"/>
            <p:cNvSpPr/>
            <p:nvPr/>
          </p:nvSpPr>
          <p:spPr>
            <a:xfrm>
              <a:off x="6463150" y="-492125"/>
              <a:ext cx="3825" cy="3825"/>
            </a:xfrm>
            <a:custGeom>
              <a:avLst/>
              <a:gdLst/>
              <a:ahLst/>
              <a:cxnLst/>
              <a:rect l="l" t="t" r="r" b="b"/>
              <a:pathLst>
                <a:path w="153" h="153" extrusionOk="0">
                  <a:moveTo>
                    <a:pt x="153" y="62"/>
                  </a:moveTo>
                  <a:cubicBezTo>
                    <a:pt x="153" y="122"/>
                    <a:pt x="122" y="153"/>
                    <a:pt x="92" y="153"/>
                  </a:cubicBezTo>
                  <a:cubicBezTo>
                    <a:pt x="31" y="153"/>
                    <a:pt x="1" y="122"/>
                    <a:pt x="1" y="62"/>
                  </a:cubicBezTo>
                  <a:cubicBezTo>
                    <a:pt x="1" y="31"/>
                    <a:pt x="31" y="1"/>
                    <a:pt x="92" y="1"/>
                  </a:cubicBezTo>
                  <a:cubicBezTo>
                    <a:pt x="122" y="1"/>
                    <a:pt x="153" y="31"/>
                    <a:pt x="153" y="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7" name="Google Shape;38957;p17"/>
            <p:cNvSpPr/>
            <p:nvPr/>
          </p:nvSpPr>
          <p:spPr>
            <a:xfrm>
              <a:off x="6538375" y="5226800"/>
              <a:ext cx="63850" cy="60075"/>
            </a:xfrm>
            <a:custGeom>
              <a:avLst/>
              <a:gdLst/>
              <a:ahLst/>
              <a:cxnLst/>
              <a:rect l="l" t="t" r="r" b="b"/>
              <a:pathLst>
                <a:path w="2554" h="2403" extrusionOk="0">
                  <a:moveTo>
                    <a:pt x="2554" y="1186"/>
                  </a:moveTo>
                  <a:cubicBezTo>
                    <a:pt x="2554" y="1855"/>
                    <a:pt x="1977" y="2402"/>
                    <a:pt x="1277" y="2402"/>
                  </a:cubicBezTo>
                  <a:cubicBezTo>
                    <a:pt x="578" y="2402"/>
                    <a:pt x="1" y="1855"/>
                    <a:pt x="1" y="1186"/>
                  </a:cubicBezTo>
                  <a:cubicBezTo>
                    <a:pt x="1" y="548"/>
                    <a:pt x="578" y="1"/>
                    <a:pt x="1277" y="1"/>
                  </a:cubicBezTo>
                  <a:cubicBezTo>
                    <a:pt x="1977" y="1"/>
                    <a:pt x="2554" y="548"/>
                    <a:pt x="255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8" name="Google Shape;38958;p17"/>
            <p:cNvSpPr/>
            <p:nvPr/>
          </p:nvSpPr>
          <p:spPr>
            <a:xfrm>
              <a:off x="6538375" y="5128025"/>
              <a:ext cx="63850" cy="59300"/>
            </a:xfrm>
            <a:custGeom>
              <a:avLst/>
              <a:gdLst/>
              <a:ahLst/>
              <a:cxnLst/>
              <a:rect l="l" t="t" r="r" b="b"/>
              <a:pathLst>
                <a:path w="2554" h="2372" extrusionOk="0">
                  <a:moveTo>
                    <a:pt x="2554" y="1186"/>
                  </a:moveTo>
                  <a:cubicBezTo>
                    <a:pt x="2554" y="1855"/>
                    <a:pt x="1977" y="2371"/>
                    <a:pt x="1277" y="2371"/>
                  </a:cubicBezTo>
                  <a:cubicBezTo>
                    <a:pt x="578" y="2371"/>
                    <a:pt x="1" y="1855"/>
                    <a:pt x="1" y="1186"/>
                  </a:cubicBezTo>
                  <a:cubicBezTo>
                    <a:pt x="1" y="517"/>
                    <a:pt x="578" y="0"/>
                    <a:pt x="1277" y="0"/>
                  </a:cubicBezTo>
                  <a:cubicBezTo>
                    <a:pt x="1977" y="0"/>
                    <a:pt x="2554" y="517"/>
                    <a:pt x="255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9" name="Google Shape;38959;p17"/>
            <p:cNvSpPr/>
            <p:nvPr/>
          </p:nvSpPr>
          <p:spPr>
            <a:xfrm>
              <a:off x="6539900" y="5030000"/>
              <a:ext cx="60825" cy="57775"/>
            </a:xfrm>
            <a:custGeom>
              <a:avLst/>
              <a:gdLst/>
              <a:ahLst/>
              <a:cxnLst/>
              <a:rect l="l" t="t" r="r" b="b"/>
              <a:pathLst>
                <a:path w="2433" h="2311" extrusionOk="0">
                  <a:moveTo>
                    <a:pt x="2432" y="1155"/>
                  </a:moveTo>
                  <a:cubicBezTo>
                    <a:pt x="2432" y="1794"/>
                    <a:pt x="1885" y="2311"/>
                    <a:pt x="1216" y="2311"/>
                  </a:cubicBezTo>
                  <a:cubicBezTo>
                    <a:pt x="548" y="2311"/>
                    <a:pt x="1" y="1794"/>
                    <a:pt x="1" y="1155"/>
                  </a:cubicBezTo>
                  <a:cubicBezTo>
                    <a:pt x="1" y="517"/>
                    <a:pt x="548" y="0"/>
                    <a:pt x="1216"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0" name="Google Shape;38960;p17"/>
            <p:cNvSpPr/>
            <p:nvPr/>
          </p:nvSpPr>
          <p:spPr>
            <a:xfrm>
              <a:off x="6540650" y="4931225"/>
              <a:ext cx="59300" cy="56250"/>
            </a:xfrm>
            <a:custGeom>
              <a:avLst/>
              <a:gdLst/>
              <a:ahLst/>
              <a:cxnLst/>
              <a:rect l="l" t="t" r="r" b="b"/>
              <a:pathLst>
                <a:path w="2372" h="2250" extrusionOk="0">
                  <a:moveTo>
                    <a:pt x="2372" y="1125"/>
                  </a:moveTo>
                  <a:cubicBezTo>
                    <a:pt x="2372" y="1763"/>
                    <a:pt x="1825" y="2249"/>
                    <a:pt x="1186" y="2249"/>
                  </a:cubicBezTo>
                  <a:cubicBezTo>
                    <a:pt x="518" y="2249"/>
                    <a:pt x="1" y="1763"/>
                    <a:pt x="1" y="1125"/>
                  </a:cubicBezTo>
                  <a:cubicBezTo>
                    <a:pt x="1" y="517"/>
                    <a:pt x="518" y="0"/>
                    <a:pt x="1186" y="0"/>
                  </a:cubicBezTo>
                  <a:cubicBezTo>
                    <a:pt x="1825" y="0"/>
                    <a:pt x="2372" y="517"/>
                    <a:pt x="2372"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1" name="Google Shape;38961;p17"/>
            <p:cNvSpPr/>
            <p:nvPr/>
          </p:nvSpPr>
          <p:spPr>
            <a:xfrm>
              <a:off x="6540650" y="4832425"/>
              <a:ext cx="59300" cy="55500"/>
            </a:xfrm>
            <a:custGeom>
              <a:avLst/>
              <a:gdLst/>
              <a:ahLst/>
              <a:cxnLst/>
              <a:rect l="l" t="t" r="r" b="b"/>
              <a:pathLst>
                <a:path w="2372" h="2220" extrusionOk="0">
                  <a:moveTo>
                    <a:pt x="2372" y="1125"/>
                  </a:moveTo>
                  <a:cubicBezTo>
                    <a:pt x="2372" y="1733"/>
                    <a:pt x="1825" y="2219"/>
                    <a:pt x="1186" y="2219"/>
                  </a:cubicBezTo>
                  <a:cubicBezTo>
                    <a:pt x="518" y="2219"/>
                    <a:pt x="1" y="1733"/>
                    <a:pt x="1" y="1125"/>
                  </a:cubicBezTo>
                  <a:cubicBezTo>
                    <a:pt x="1" y="517"/>
                    <a:pt x="518" y="1"/>
                    <a:pt x="1186" y="1"/>
                  </a:cubicBezTo>
                  <a:cubicBezTo>
                    <a:pt x="1825" y="1"/>
                    <a:pt x="2372" y="517"/>
                    <a:pt x="2372"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2" name="Google Shape;38962;p17"/>
            <p:cNvSpPr/>
            <p:nvPr/>
          </p:nvSpPr>
          <p:spPr>
            <a:xfrm>
              <a:off x="6542175" y="4734400"/>
              <a:ext cx="56275" cy="53975"/>
            </a:xfrm>
            <a:custGeom>
              <a:avLst/>
              <a:gdLst/>
              <a:ahLst/>
              <a:cxnLst/>
              <a:rect l="l" t="t" r="r" b="b"/>
              <a:pathLst>
                <a:path w="2251" h="2159" extrusionOk="0">
                  <a:moveTo>
                    <a:pt x="2250" y="1064"/>
                  </a:moveTo>
                  <a:cubicBezTo>
                    <a:pt x="2250" y="1672"/>
                    <a:pt x="1733" y="2159"/>
                    <a:pt x="1125" y="2159"/>
                  </a:cubicBezTo>
                  <a:cubicBezTo>
                    <a:pt x="487" y="2159"/>
                    <a:pt x="1" y="1672"/>
                    <a:pt x="1" y="1064"/>
                  </a:cubicBezTo>
                  <a:cubicBezTo>
                    <a:pt x="1" y="487"/>
                    <a:pt x="487" y="1"/>
                    <a:pt x="1125" y="1"/>
                  </a:cubicBezTo>
                  <a:cubicBezTo>
                    <a:pt x="1733" y="1"/>
                    <a:pt x="2250" y="487"/>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3" name="Google Shape;38963;p17"/>
            <p:cNvSpPr/>
            <p:nvPr/>
          </p:nvSpPr>
          <p:spPr>
            <a:xfrm>
              <a:off x="6542175" y="4635625"/>
              <a:ext cx="56275" cy="53200"/>
            </a:xfrm>
            <a:custGeom>
              <a:avLst/>
              <a:gdLst/>
              <a:ahLst/>
              <a:cxnLst/>
              <a:rect l="l" t="t" r="r" b="b"/>
              <a:pathLst>
                <a:path w="2251" h="2128" extrusionOk="0">
                  <a:moveTo>
                    <a:pt x="2250" y="1064"/>
                  </a:moveTo>
                  <a:cubicBezTo>
                    <a:pt x="2250" y="1642"/>
                    <a:pt x="1733" y="2128"/>
                    <a:pt x="1125" y="2128"/>
                  </a:cubicBezTo>
                  <a:cubicBezTo>
                    <a:pt x="517" y="2128"/>
                    <a:pt x="1" y="1642"/>
                    <a:pt x="1" y="1064"/>
                  </a:cubicBezTo>
                  <a:cubicBezTo>
                    <a:pt x="1" y="486"/>
                    <a:pt x="517" y="0"/>
                    <a:pt x="1125" y="0"/>
                  </a:cubicBezTo>
                  <a:cubicBezTo>
                    <a:pt x="1733" y="0"/>
                    <a:pt x="2250" y="486"/>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4" name="Google Shape;38964;p17"/>
            <p:cNvSpPr/>
            <p:nvPr/>
          </p:nvSpPr>
          <p:spPr>
            <a:xfrm>
              <a:off x="6543700" y="4537600"/>
              <a:ext cx="53225" cy="50925"/>
            </a:xfrm>
            <a:custGeom>
              <a:avLst/>
              <a:gdLst/>
              <a:ahLst/>
              <a:cxnLst/>
              <a:rect l="l" t="t" r="r" b="b"/>
              <a:pathLst>
                <a:path w="2129" h="2037" extrusionOk="0">
                  <a:moveTo>
                    <a:pt x="2128" y="1034"/>
                  </a:moveTo>
                  <a:cubicBezTo>
                    <a:pt x="2128" y="1581"/>
                    <a:pt x="1642" y="2037"/>
                    <a:pt x="1064" y="2037"/>
                  </a:cubicBezTo>
                  <a:cubicBezTo>
                    <a:pt x="456" y="2037"/>
                    <a:pt x="1" y="1581"/>
                    <a:pt x="1" y="1034"/>
                  </a:cubicBezTo>
                  <a:cubicBezTo>
                    <a:pt x="1" y="456"/>
                    <a:pt x="456" y="0"/>
                    <a:pt x="1064" y="0"/>
                  </a:cubicBezTo>
                  <a:cubicBezTo>
                    <a:pt x="1642" y="0"/>
                    <a:pt x="2128" y="456"/>
                    <a:pt x="2128"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5" name="Google Shape;38965;p17"/>
            <p:cNvSpPr/>
            <p:nvPr/>
          </p:nvSpPr>
          <p:spPr>
            <a:xfrm>
              <a:off x="6543700" y="4438800"/>
              <a:ext cx="53225" cy="50175"/>
            </a:xfrm>
            <a:custGeom>
              <a:avLst/>
              <a:gdLst/>
              <a:ahLst/>
              <a:cxnLst/>
              <a:rect l="l" t="t" r="r" b="b"/>
              <a:pathLst>
                <a:path w="2129" h="2007" extrusionOk="0">
                  <a:moveTo>
                    <a:pt x="2128" y="1004"/>
                  </a:moveTo>
                  <a:cubicBezTo>
                    <a:pt x="2128" y="1551"/>
                    <a:pt x="1642" y="2007"/>
                    <a:pt x="1064" y="2007"/>
                  </a:cubicBezTo>
                  <a:cubicBezTo>
                    <a:pt x="487" y="2007"/>
                    <a:pt x="1" y="1551"/>
                    <a:pt x="1" y="1004"/>
                  </a:cubicBezTo>
                  <a:cubicBezTo>
                    <a:pt x="1" y="457"/>
                    <a:pt x="487" y="1"/>
                    <a:pt x="1064" y="1"/>
                  </a:cubicBezTo>
                  <a:cubicBezTo>
                    <a:pt x="1642" y="1"/>
                    <a:pt x="2128" y="457"/>
                    <a:pt x="212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6" name="Google Shape;38966;p17"/>
            <p:cNvSpPr/>
            <p:nvPr/>
          </p:nvSpPr>
          <p:spPr>
            <a:xfrm>
              <a:off x="6544450" y="4340775"/>
              <a:ext cx="50950" cy="47900"/>
            </a:xfrm>
            <a:custGeom>
              <a:avLst/>
              <a:gdLst/>
              <a:ahLst/>
              <a:cxnLst/>
              <a:rect l="l" t="t" r="r" b="b"/>
              <a:pathLst>
                <a:path w="2038" h="1916" extrusionOk="0">
                  <a:moveTo>
                    <a:pt x="2037" y="973"/>
                  </a:moveTo>
                  <a:cubicBezTo>
                    <a:pt x="2037" y="1490"/>
                    <a:pt x="1582" y="1916"/>
                    <a:pt x="1034" y="1916"/>
                  </a:cubicBezTo>
                  <a:cubicBezTo>
                    <a:pt x="457" y="1916"/>
                    <a:pt x="1" y="1490"/>
                    <a:pt x="1" y="973"/>
                  </a:cubicBezTo>
                  <a:cubicBezTo>
                    <a:pt x="1" y="426"/>
                    <a:pt x="457" y="1"/>
                    <a:pt x="1034" y="1"/>
                  </a:cubicBezTo>
                  <a:cubicBezTo>
                    <a:pt x="1582" y="1"/>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7" name="Google Shape;38967;p17"/>
            <p:cNvSpPr/>
            <p:nvPr/>
          </p:nvSpPr>
          <p:spPr>
            <a:xfrm>
              <a:off x="6545975" y="4242750"/>
              <a:ext cx="48675" cy="46375"/>
            </a:xfrm>
            <a:custGeom>
              <a:avLst/>
              <a:gdLst/>
              <a:ahLst/>
              <a:cxnLst/>
              <a:rect l="l" t="t" r="r" b="b"/>
              <a:pathLst>
                <a:path w="1947" h="1855" extrusionOk="0">
                  <a:moveTo>
                    <a:pt x="1946" y="913"/>
                  </a:moveTo>
                  <a:cubicBezTo>
                    <a:pt x="1946" y="1429"/>
                    <a:pt x="1521" y="1855"/>
                    <a:pt x="973" y="1855"/>
                  </a:cubicBezTo>
                  <a:cubicBezTo>
                    <a:pt x="426" y="1855"/>
                    <a:pt x="1" y="1429"/>
                    <a:pt x="1" y="913"/>
                  </a:cubicBezTo>
                  <a:cubicBezTo>
                    <a:pt x="1" y="426"/>
                    <a:pt x="426" y="1"/>
                    <a:pt x="973" y="1"/>
                  </a:cubicBezTo>
                  <a:cubicBezTo>
                    <a:pt x="1521" y="1"/>
                    <a:pt x="1946" y="426"/>
                    <a:pt x="1946"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8" name="Google Shape;38968;p17"/>
            <p:cNvSpPr/>
            <p:nvPr/>
          </p:nvSpPr>
          <p:spPr>
            <a:xfrm>
              <a:off x="6545975" y="4143975"/>
              <a:ext cx="47900" cy="45600"/>
            </a:xfrm>
            <a:custGeom>
              <a:avLst/>
              <a:gdLst/>
              <a:ahLst/>
              <a:cxnLst/>
              <a:rect l="l" t="t" r="r" b="b"/>
              <a:pathLst>
                <a:path w="1916" h="1824" extrusionOk="0">
                  <a:moveTo>
                    <a:pt x="1916" y="912"/>
                  </a:moveTo>
                  <a:cubicBezTo>
                    <a:pt x="1916" y="1398"/>
                    <a:pt x="1490" y="1824"/>
                    <a:pt x="973" y="1824"/>
                  </a:cubicBezTo>
                  <a:cubicBezTo>
                    <a:pt x="426" y="1824"/>
                    <a:pt x="1" y="1398"/>
                    <a:pt x="1" y="912"/>
                  </a:cubicBezTo>
                  <a:cubicBezTo>
                    <a:pt x="1" y="426"/>
                    <a:pt x="426" y="0"/>
                    <a:pt x="973" y="0"/>
                  </a:cubicBezTo>
                  <a:cubicBezTo>
                    <a:pt x="1490" y="0"/>
                    <a:pt x="1916" y="426"/>
                    <a:pt x="191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9" name="Google Shape;38969;p17"/>
            <p:cNvSpPr/>
            <p:nvPr/>
          </p:nvSpPr>
          <p:spPr>
            <a:xfrm>
              <a:off x="6546750" y="4045950"/>
              <a:ext cx="47125" cy="44100"/>
            </a:xfrm>
            <a:custGeom>
              <a:avLst/>
              <a:gdLst/>
              <a:ahLst/>
              <a:cxnLst/>
              <a:rect l="l" t="t" r="r" b="b"/>
              <a:pathLst>
                <a:path w="1885" h="1764" extrusionOk="0">
                  <a:moveTo>
                    <a:pt x="1885" y="882"/>
                  </a:moveTo>
                  <a:cubicBezTo>
                    <a:pt x="1885" y="1368"/>
                    <a:pt x="1459" y="1763"/>
                    <a:pt x="942" y="1763"/>
                  </a:cubicBezTo>
                  <a:cubicBezTo>
                    <a:pt x="426" y="1763"/>
                    <a:pt x="0" y="1368"/>
                    <a:pt x="0" y="882"/>
                  </a:cubicBezTo>
                  <a:cubicBezTo>
                    <a:pt x="0" y="395"/>
                    <a:pt x="426" y="0"/>
                    <a:pt x="942" y="0"/>
                  </a:cubicBezTo>
                  <a:cubicBezTo>
                    <a:pt x="1459" y="0"/>
                    <a:pt x="1885" y="395"/>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0" name="Google Shape;38970;p17"/>
            <p:cNvSpPr/>
            <p:nvPr/>
          </p:nvSpPr>
          <p:spPr>
            <a:xfrm>
              <a:off x="6547500" y="3947150"/>
              <a:ext cx="45625" cy="42575"/>
            </a:xfrm>
            <a:custGeom>
              <a:avLst/>
              <a:gdLst/>
              <a:ahLst/>
              <a:cxnLst/>
              <a:rect l="l" t="t" r="r" b="b"/>
              <a:pathLst>
                <a:path w="1825" h="1703" extrusionOk="0">
                  <a:moveTo>
                    <a:pt x="1824" y="852"/>
                  </a:moveTo>
                  <a:cubicBezTo>
                    <a:pt x="1824" y="1338"/>
                    <a:pt x="1399" y="1703"/>
                    <a:pt x="912" y="1703"/>
                  </a:cubicBezTo>
                  <a:cubicBezTo>
                    <a:pt x="396" y="1703"/>
                    <a:pt x="1" y="1338"/>
                    <a:pt x="1" y="852"/>
                  </a:cubicBezTo>
                  <a:cubicBezTo>
                    <a:pt x="1" y="396"/>
                    <a:pt x="396" y="1"/>
                    <a:pt x="912" y="1"/>
                  </a:cubicBezTo>
                  <a:cubicBezTo>
                    <a:pt x="1399" y="1"/>
                    <a:pt x="1824" y="396"/>
                    <a:pt x="182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1" name="Google Shape;38971;p17"/>
            <p:cNvSpPr/>
            <p:nvPr/>
          </p:nvSpPr>
          <p:spPr>
            <a:xfrm>
              <a:off x="6548250" y="3849125"/>
              <a:ext cx="44100" cy="41075"/>
            </a:xfrm>
            <a:custGeom>
              <a:avLst/>
              <a:gdLst/>
              <a:ahLst/>
              <a:cxnLst/>
              <a:rect l="l" t="t" r="r" b="b"/>
              <a:pathLst>
                <a:path w="1764" h="1643" extrusionOk="0">
                  <a:moveTo>
                    <a:pt x="1764" y="821"/>
                  </a:moveTo>
                  <a:cubicBezTo>
                    <a:pt x="1764" y="1277"/>
                    <a:pt x="1369" y="1642"/>
                    <a:pt x="882" y="1642"/>
                  </a:cubicBezTo>
                  <a:cubicBezTo>
                    <a:pt x="396" y="1642"/>
                    <a:pt x="1" y="1277"/>
                    <a:pt x="1" y="821"/>
                  </a:cubicBezTo>
                  <a:cubicBezTo>
                    <a:pt x="1" y="365"/>
                    <a:pt x="396" y="1"/>
                    <a:pt x="882" y="1"/>
                  </a:cubicBezTo>
                  <a:cubicBezTo>
                    <a:pt x="1369" y="1"/>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2" name="Google Shape;38972;p17"/>
            <p:cNvSpPr/>
            <p:nvPr/>
          </p:nvSpPr>
          <p:spPr>
            <a:xfrm>
              <a:off x="6549025" y="3750350"/>
              <a:ext cx="41825" cy="39525"/>
            </a:xfrm>
            <a:custGeom>
              <a:avLst/>
              <a:gdLst/>
              <a:ahLst/>
              <a:cxnLst/>
              <a:rect l="l" t="t" r="r" b="b"/>
              <a:pathLst>
                <a:path w="1673" h="1581" extrusionOk="0">
                  <a:moveTo>
                    <a:pt x="1672" y="791"/>
                  </a:moveTo>
                  <a:cubicBezTo>
                    <a:pt x="1672" y="1247"/>
                    <a:pt x="1307" y="1581"/>
                    <a:pt x="851" y="1581"/>
                  </a:cubicBezTo>
                  <a:cubicBezTo>
                    <a:pt x="395" y="1581"/>
                    <a:pt x="0" y="1247"/>
                    <a:pt x="0" y="791"/>
                  </a:cubicBezTo>
                  <a:cubicBezTo>
                    <a:pt x="0" y="365"/>
                    <a:pt x="395" y="0"/>
                    <a:pt x="851" y="0"/>
                  </a:cubicBezTo>
                  <a:cubicBezTo>
                    <a:pt x="1307" y="0"/>
                    <a:pt x="1672" y="365"/>
                    <a:pt x="167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3" name="Google Shape;38973;p17"/>
            <p:cNvSpPr/>
            <p:nvPr/>
          </p:nvSpPr>
          <p:spPr>
            <a:xfrm>
              <a:off x="6549775" y="3652325"/>
              <a:ext cx="41075" cy="38025"/>
            </a:xfrm>
            <a:custGeom>
              <a:avLst/>
              <a:gdLst/>
              <a:ahLst/>
              <a:cxnLst/>
              <a:rect l="l" t="t" r="r" b="b"/>
              <a:pathLst>
                <a:path w="1643" h="1521" extrusionOk="0">
                  <a:moveTo>
                    <a:pt x="1642" y="760"/>
                  </a:moveTo>
                  <a:cubicBezTo>
                    <a:pt x="1642" y="1186"/>
                    <a:pt x="1277" y="1520"/>
                    <a:pt x="821" y="1520"/>
                  </a:cubicBezTo>
                  <a:cubicBezTo>
                    <a:pt x="365" y="1520"/>
                    <a:pt x="1" y="1186"/>
                    <a:pt x="1" y="760"/>
                  </a:cubicBezTo>
                  <a:cubicBezTo>
                    <a:pt x="1" y="335"/>
                    <a:pt x="365" y="0"/>
                    <a:pt x="821" y="0"/>
                  </a:cubicBezTo>
                  <a:cubicBezTo>
                    <a:pt x="1277" y="0"/>
                    <a:pt x="1642" y="335"/>
                    <a:pt x="164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4" name="Google Shape;38974;p17"/>
            <p:cNvSpPr/>
            <p:nvPr/>
          </p:nvSpPr>
          <p:spPr>
            <a:xfrm>
              <a:off x="6550550" y="3553525"/>
              <a:ext cx="39525" cy="37275"/>
            </a:xfrm>
            <a:custGeom>
              <a:avLst/>
              <a:gdLst/>
              <a:ahLst/>
              <a:cxnLst/>
              <a:rect l="l" t="t" r="r" b="b"/>
              <a:pathLst>
                <a:path w="1581" h="1491" extrusionOk="0">
                  <a:moveTo>
                    <a:pt x="1581" y="761"/>
                  </a:moveTo>
                  <a:cubicBezTo>
                    <a:pt x="1581" y="1156"/>
                    <a:pt x="1216" y="1490"/>
                    <a:pt x="790" y="1490"/>
                  </a:cubicBezTo>
                  <a:cubicBezTo>
                    <a:pt x="334" y="1490"/>
                    <a:pt x="0" y="1156"/>
                    <a:pt x="0" y="761"/>
                  </a:cubicBezTo>
                  <a:cubicBezTo>
                    <a:pt x="0" y="335"/>
                    <a:pt x="334" y="1"/>
                    <a:pt x="790" y="1"/>
                  </a:cubicBezTo>
                  <a:cubicBezTo>
                    <a:pt x="1216" y="1"/>
                    <a:pt x="1581" y="335"/>
                    <a:pt x="158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5" name="Google Shape;38975;p17"/>
            <p:cNvSpPr/>
            <p:nvPr/>
          </p:nvSpPr>
          <p:spPr>
            <a:xfrm>
              <a:off x="6551300" y="3454750"/>
              <a:ext cx="38025" cy="36500"/>
            </a:xfrm>
            <a:custGeom>
              <a:avLst/>
              <a:gdLst/>
              <a:ahLst/>
              <a:cxnLst/>
              <a:rect l="l" t="t" r="r" b="b"/>
              <a:pathLst>
                <a:path w="1521" h="1460" extrusionOk="0">
                  <a:moveTo>
                    <a:pt x="1520" y="730"/>
                  </a:moveTo>
                  <a:cubicBezTo>
                    <a:pt x="1520" y="1125"/>
                    <a:pt x="1186" y="1459"/>
                    <a:pt x="760" y="1459"/>
                  </a:cubicBezTo>
                  <a:cubicBezTo>
                    <a:pt x="335" y="1459"/>
                    <a:pt x="1" y="1125"/>
                    <a:pt x="1" y="730"/>
                  </a:cubicBezTo>
                  <a:cubicBezTo>
                    <a:pt x="1" y="335"/>
                    <a:pt x="335" y="0"/>
                    <a:pt x="760" y="0"/>
                  </a:cubicBezTo>
                  <a:cubicBezTo>
                    <a:pt x="1186" y="0"/>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6" name="Google Shape;38976;p17"/>
            <p:cNvSpPr/>
            <p:nvPr/>
          </p:nvSpPr>
          <p:spPr>
            <a:xfrm>
              <a:off x="6552050" y="3356725"/>
              <a:ext cx="36500" cy="34975"/>
            </a:xfrm>
            <a:custGeom>
              <a:avLst/>
              <a:gdLst/>
              <a:ahLst/>
              <a:cxnLst/>
              <a:rect l="l" t="t" r="r" b="b"/>
              <a:pathLst>
                <a:path w="1460" h="1399" extrusionOk="0">
                  <a:moveTo>
                    <a:pt x="1460" y="699"/>
                  </a:moveTo>
                  <a:cubicBezTo>
                    <a:pt x="1460" y="1064"/>
                    <a:pt x="1126" y="1399"/>
                    <a:pt x="730" y="1399"/>
                  </a:cubicBezTo>
                  <a:cubicBezTo>
                    <a:pt x="305" y="1399"/>
                    <a:pt x="1" y="1064"/>
                    <a:pt x="1" y="699"/>
                  </a:cubicBezTo>
                  <a:cubicBezTo>
                    <a:pt x="1" y="304"/>
                    <a:pt x="305" y="0"/>
                    <a:pt x="730" y="0"/>
                  </a:cubicBezTo>
                  <a:cubicBezTo>
                    <a:pt x="1126" y="0"/>
                    <a:pt x="1460" y="304"/>
                    <a:pt x="1460"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7" name="Google Shape;38977;p17"/>
            <p:cNvSpPr/>
            <p:nvPr/>
          </p:nvSpPr>
          <p:spPr>
            <a:xfrm>
              <a:off x="6552050" y="3257925"/>
              <a:ext cx="36500" cy="34225"/>
            </a:xfrm>
            <a:custGeom>
              <a:avLst/>
              <a:gdLst/>
              <a:ahLst/>
              <a:cxnLst/>
              <a:rect l="l" t="t" r="r" b="b"/>
              <a:pathLst>
                <a:path w="1460" h="1369" extrusionOk="0">
                  <a:moveTo>
                    <a:pt x="1460" y="670"/>
                  </a:moveTo>
                  <a:cubicBezTo>
                    <a:pt x="1460" y="1065"/>
                    <a:pt x="1126" y="1369"/>
                    <a:pt x="730" y="1369"/>
                  </a:cubicBezTo>
                  <a:cubicBezTo>
                    <a:pt x="335" y="1369"/>
                    <a:pt x="1" y="1065"/>
                    <a:pt x="1" y="670"/>
                  </a:cubicBezTo>
                  <a:cubicBezTo>
                    <a:pt x="1" y="305"/>
                    <a:pt x="335" y="1"/>
                    <a:pt x="730" y="1"/>
                  </a:cubicBezTo>
                  <a:cubicBezTo>
                    <a:pt x="1126" y="1"/>
                    <a:pt x="1460" y="305"/>
                    <a:pt x="1460"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8" name="Google Shape;38978;p17"/>
            <p:cNvSpPr/>
            <p:nvPr/>
          </p:nvSpPr>
          <p:spPr>
            <a:xfrm>
              <a:off x="6552825" y="3159900"/>
              <a:ext cx="34225" cy="31950"/>
            </a:xfrm>
            <a:custGeom>
              <a:avLst/>
              <a:gdLst/>
              <a:ahLst/>
              <a:cxnLst/>
              <a:rect l="l" t="t" r="r" b="b"/>
              <a:pathLst>
                <a:path w="1369" h="1278" extrusionOk="0">
                  <a:moveTo>
                    <a:pt x="1368" y="639"/>
                  </a:moveTo>
                  <a:cubicBezTo>
                    <a:pt x="1368" y="1004"/>
                    <a:pt x="1064" y="1278"/>
                    <a:pt x="699" y="1278"/>
                  </a:cubicBezTo>
                  <a:cubicBezTo>
                    <a:pt x="304" y="1278"/>
                    <a:pt x="0" y="1004"/>
                    <a:pt x="0" y="639"/>
                  </a:cubicBezTo>
                  <a:cubicBezTo>
                    <a:pt x="0" y="275"/>
                    <a:pt x="304" y="1"/>
                    <a:pt x="699" y="1"/>
                  </a:cubicBezTo>
                  <a:cubicBezTo>
                    <a:pt x="1064" y="1"/>
                    <a:pt x="1368" y="275"/>
                    <a:pt x="136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9" name="Google Shape;38979;p17"/>
            <p:cNvSpPr/>
            <p:nvPr/>
          </p:nvSpPr>
          <p:spPr>
            <a:xfrm>
              <a:off x="6553575" y="3061125"/>
              <a:ext cx="33475" cy="31175"/>
            </a:xfrm>
            <a:custGeom>
              <a:avLst/>
              <a:gdLst/>
              <a:ahLst/>
              <a:cxnLst/>
              <a:rect l="l" t="t" r="r" b="b"/>
              <a:pathLst>
                <a:path w="1339" h="1247" extrusionOk="0">
                  <a:moveTo>
                    <a:pt x="1338" y="639"/>
                  </a:moveTo>
                  <a:cubicBezTo>
                    <a:pt x="1338" y="973"/>
                    <a:pt x="1034" y="1247"/>
                    <a:pt x="669" y="1247"/>
                  </a:cubicBezTo>
                  <a:cubicBezTo>
                    <a:pt x="305" y="1247"/>
                    <a:pt x="1" y="973"/>
                    <a:pt x="1" y="639"/>
                  </a:cubicBezTo>
                  <a:cubicBezTo>
                    <a:pt x="1" y="274"/>
                    <a:pt x="305" y="1"/>
                    <a:pt x="669" y="1"/>
                  </a:cubicBezTo>
                  <a:cubicBezTo>
                    <a:pt x="1034" y="1"/>
                    <a:pt x="1338" y="27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0" name="Google Shape;38980;p17"/>
            <p:cNvSpPr/>
            <p:nvPr/>
          </p:nvSpPr>
          <p:spPr>
            <a:xfrm>
              <a:off x="6554350" y="2962350"/>
              <a:ext cx="31925" cy="30400"/>
            </a:xfrm>
            <a:custGeom>
              <a:avLst/>
              <a:gdLst/>
              <a:ahLst/>
              <a:cxnLst/>
              <a:rect l="l" t="t" r="r" b="b"/>
              <a:pathLst>
                <a:path w="1277" h="1216" extrusionOk="0">
                  <a:moveTo>
                    <a:pt x="1277" y="608"/>
                  </a:moveTo>
                  <a:cubicBezTo>
                    <a:pt x="1277" y="942"/>
                    <a:pt x="973" y="1216"/>
                    <a:pt x="638" y="1216"/>
                  </a:cubicBezTo>
                  <a:cubicBezTo>
                    <a:pt x="274" y="1216"/>
                    <a:pt x="0" y="942"/>
                    <a:pt x="0" y="608"/>
                  </a:cubicBezTo>
                  <a:cubicBezTo>
                    <a:pt x="0" y="274"/>
                    <a:pt x="274" y="0"/>
                    <a:pt x="638" y="0"/>
                  </a:cubicBezTo>
                  <a:cubicBezTo>
                    <a:pt x="973" y="0"/>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1" name="Google Shape;38981;p17"/>
            <p:cNvSpPr/>
            <p:nvPr/>
          </p:nvSpPr>
          <p:spPr>
            <a:xfrm>
              <a:off x="6555100" y="2864325"/>
              <a:ext cx="30425" cy="28900"/>
            </a:xfrm>
            <a:custGeom>
              <a:avLst/>
              <a:gdLst/>
              <a:ahLst/>
              <a:cxnLst/>
              <a:rect l="l" t="t" r="r" b="b"/>
              <a:pathLst>
                <a:path w="1217" h="1156" extrusionOk="0">
                  <a:moveTo>
                    <a:pt x="1216" y="578"/>
                  </a:moveTo>
                  <a:cubicBezTo>
                    <a:pt x="1216" y="882"/>
                    <a:pt x="943" y="1155"/>
                    <a:pt x="608" y="1155"/>
                  </a:cubicBezTo>
                  <a:cubicBezTo>
                    <a:pt x="274" y="1155"/>
                    <a:pt x="0" y="882"/>
                    <a:pt x="0" y="578"/>
                  </a:cubicBezTo>
                  <a:cubicBezTo>
                    <a:pt x="0" y="243"/>
                    <a:pt x="274" y="0"/>
                    <a:pt x="608" y="0"/>
                  </a:cubicBezTo>
                  <a:cubicBezTo>
                    <a:pt x="943" y="0"/>
                    <a:pt x="1216" y="243"/>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2" name="Google Shape;38982;p17"/>
            <p:cNvSpPr/>
            <p:nvPr/>
          </p:nvSpPr>
          <p:spPr>
            <a:xfrm>
              <a:off x="6555100" y="2765525"/>
              <a:ext cx="29650" cy="28150"/>
            </a:xfrm>
            <a:custGeom>
              <a:avLst/>
              <a:gdLst/>
              <a:ahLst/>
              <a:cxnLst/>
              <a:rect l="l" t="t" r="r" b="b"/>
              <a:pathLst>
                <a:path w="1186" h="1126" extrusionOk="0">
                  <a:moveTo>
                    <a:pt x="1186" y="548"/>
                  </a:moveTo>
                  <a:cubicBezTo>
                    <a:pt x="1186" y="882"/>
                    <a:pt x="943" y="1125"/>
                    <a:pt x="608" y="1125"/>
                  </a:cubicBezTo>
                  <a:cubicBezTo>
                    <a:pt x="274" y="1125"/>
                    <a:pt x="0" y="882"/>
                    <a:pt x="0" y="548"/>
                  </a:cubicBezTo>
                  <a:cubicBezTo>
                    <a:pt x="0" y="244"/>
                    <a:pt x="274" y="1"/>
                    <a:pt x="608" y="1"/>
                  </a:cubicBezTo>
                  <a:cubicBezTo>
                    <a:pt x="943"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3" name="Google Shape;38983;p17"/>
            <p:cNvSpPr/>
            <p:nvPr/>
          </p:nvSpPr>
          <p:spPr>
            <a:xfrm>
              <a:off x="6555850" y="2666750"/>
              <a:ext cx="28900" cy="27375"/>
            </a:xfrm>
            <a:custGeom>
              <a:avLst/>
              <a:gdLst/>
              <a:ahLst/>
              <a:cxnLst/>
              <a:rect l="l" t="t" r="r" b="b"/>
              <a:pathLst>
                <a:path w="1156" h="1095" extrusionOk="0">
                  <a:moveTo>
                    <a:pt x="1156" y="547"/>
                  </a:moveTo>
                  <a:cubicBezTo>
                    <a:pt x="1156" y="851"/>
                    <a:pt x="882" y="1094"/>
                    <a:pt x="578" y="1094"/>
                  </a:cubicBezTo>
                  <a:cubicBezTo>
                    <a:pt x="244" y="1094"/>
                    <a:pt x="1" y="851"/>
                    <a:pt x="1" y="547"/>
                  </a:cubicBezTo>
                  <a:cubicBezTo>
                    <a:pt x="1" y="243"/>
                    <a:pt x="244" y="0"/>
                    <a:pt x="578" y="0"/>
                  </a:cubicBezTo>
                  <a:cubicBezTo>
                    <a:pt x="882" y="0"/>
                    <a:pt x="1156" y="243"/>
                    <a:pt x="115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4" name="Google Shape;38984;p17"/>
            <p:cNvSpPr/>
            <p:nvPr/>
          </p:nvSpPr>
          <p:spPr>
            <a:xfrm>
              <a:off x="6556625" y="2568725"/>
              <a:ext cx="27375" cy="25850"/>
            </a:xfrm>
            <a:custGeom>
              <a:avLst/>
              <a:gdLst/>
              <a:ahLst/>
              <a:cxnLst/>
              <a:rect l="l" t="t" r="r" b="b"/>
              <a:pathLst>
                <a:path w="1095" h="1034" extrusionOk="0">
                  <a:moveTo>
                    <a:pt x="1095" y="517"/>
                  </a:moveTo>
                  <a:cubicBezTo>
                    <a:pt x="1095" y="790"/>
                    <a:pt x="851" y="1034"/>
                    <a:pt x="547" y="1034"/>
                  </a:cubicBezTo>
                  <a:cubicBezTo>
                    <a:pt x="243" y="1034"/>
                    <a:pt x="0" y="790"/>
                    <a:pt x="0" y="517"/>
                  </a:cubicBezTo>
                  <a:cubicBezTo>
                    <a:pt x="0" y="213"/>
                    <a:pt x="243" y="0"/>
                    <a:pt x="547" y="0"/>
                  </a:cubicBezTo>
                  <a:cubicBezTo>
                    <a:pt x="851" y="0"/>
                    <a:pt x="1095" y="213"/>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5" name="Google Shape;38985;p17"/>
            <p:cNvSpPr/>
            <p:nvPr/>
          </p:nvSpPr>
          <p:spPr>
            <a:xfrm>
              <a:off x="6557375" y="2469925"/>
              <a:ext cx="25875" cy="24350"/>
            </a:xfrm>
            <a:custGeom>
              <a:avLst/>
              <a:gdLst/>
              <a:ahLst/>
              <a:cxnLst/>
              <a:rect l="l" t="t" r="r" b="b"/>
              <a:pathLst>
                <a:path w="1035" h="974" extrusionOk="0">
                  <a:moveTo>
                    <a:pt x="1034" y="487"/>
                  </a:moveTo>
                  <a:cubicBezTo>
                    <a:pt x="1034" y="761"/>
                    <a:pt x="791" y="973"/>
                    <a:pt x="517" y="973"/>
                  </a:cubicBezTo>
                  <a:cubicBezTo>
                    <a:pt x="213" y="973"/>
                    <a:pt x="1" y="761"/>
                    <a:pt x="1" y="487"/>
                  </a:cubicBezTo>
                  <a:cubicBezTo>
                    <a:pt x="1" y="214"/>
                    <a:pt x="213" y="1"/>
                    <a:pt x="517" y="1"/>
                  </a:cubicBezTo>
                  <a:cubicBezTo>
                    <a:pt x="791" y="1"/>
                    <a:pt x="1034" y="214"/>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6" name="Google Shape;38986;p17"/>
            <p:cNvSpPr/>
            <p:nvPr/>
          </p:nvSpPr>
          <p:spPr>
            <a:xfrm>
              <a:off x="6557375" y="2371150"/>
              <a:ext cx="25100" cy="23575"/>
            </a:xfrm>
            <a:custGeom>
              <a:avLst/>
              <a:gdLst/>
              <a:ahLst/>
              <a:cxnLst/>
              <a:rect l="l" t="t" r="r" b="b"/>
              <a:pathLst>
                <a:path w="1004" h="943" extrusionOk="0">
                  <a:moveTo>
                    <a:pt x="1004" y="487"/>
                  </a:moveTo>
                  <a:cubicBezTo>
                    <a:pt x="1004" y="730"/>
                    <a:pt x="791" y="943"/>
                    <a:pt x="517" y="943"/>
                  </a:cubicBezTo>
                  <a:cubicBezTo>
                    <a:pt x="244" y="943"/>
                    <a:pt x="1" y="730"/>
                    <a:pt x="1" y="487"/>
                  </a:cubicBezTo>
                  <a:cubicBezTo>
                    <a:pt x="1" y="213"/>
                    <a:pt x="244" y="0"/>
                    <a:pt x="517" y="0"/>
                  </a:cubicBezTo>
                  <a:cubicBezTo>
                    <a:pt x="791" y="0"/>
                    <a:pt x="1004" y="213"/>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7" name="Google Shape;38987;p17"/>
            <p:cNvSpPr/>
            <p:nvPr/>
          </p:nvSpPr>
          <p:spPr>
            <a:xfrm>
              <a:off x="6558150" y="2272350"/>
              <a:ext cx="24325" cy="23600"/>
            </a:xfrm>
            <a:custGeom>
              <a:avLst/>
              <a:gdLst/>
              <a:ahLst/>
              <a:cxnLst/>
              <a:rect l="l" t="t" r="r" b="b"/>
              <a:pathLst>
                <a:path w="973" h="944" extrusionOk="0">
                  <a:moveTo>
                    <a:pt x="973" y="457"/>
                  </a:moveTo>
                  <a:cubicBezTo>
                    <a:pt x="973" y="730"/>
                    <a:pt x="760" y="943"/>
                    <a:pt x="486" y="943"/>
                  </a:cubicBezTo>
                  <a:cubicBezTo>
                    <a:pt x="213" y="943"/>
                    <a:pt x="0" y="730"/>
                    <a:pt x="0" y="457"/>
                  </a:cubicBezTo>
                  <a:cubicBezTo>
                    <a:pt x="0" y="214"/>
                    <a:pt x="213" y="1"/>
                    <a:pt x="486" y="1"/>
                  </a:cubicBezTo>
                  <a:cubicBezTo>
                    <a:pt x="760" y="1"/>
                    <a:pt x="973" y="214"/>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8" name="Google Shape;38988;p17"/>
            <p:cNvSpPr/>
            <p:nvPr/>
          </p:nvSpPr>
          <p:spPr>
            <a:xfrm>
              <a:off x="6558900" y="2174325"/>
              <a:ext cx="22825" cy="21300"/>
            </a:xfrm>
            <a:custGeom>
              <a:avLst/>
              <a:gdLst/>
              <a:ahLst/>
              <a:cxnLst/>
              <a:rect l="l" t="t" r="r" b="b"/>
              <a:pathLst>
                <a:path w="913" h="852" extrusionOk="0">
                  <a:moveTo>
                    <a:pt x="912" y="426"/>
                  </a:moveTo>
                  <a:cubicBezTo>
                    <a:pt x="912" y="670"/>
                    <a:pt x="700" y="852"/>
                    <a:pt x="456" y="852"/>
                  </a:cubicBezTo>
                  <a:cubicBezTo>
                    <a:pt x="183" y="852"/>
                    <a:pt x="0" y="670"/>
                    <a:pt x="0" y="426"/>
                  </a:cubicBezTo>
                  <a:cubicBezTo>
                    <a:pt x="0" y="183"/>
                    <a:pt x="183" y="1"/>
                    <a:pt x="456" y="1"/>
                  </a:cubicBezTo>
                  <a:cubicBezTo>
                    <a:pt x="700" y="1"/>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9" name="Google Shape;38989;p17"/>
            <p:cNvSpPr/>
            <p:nvPr/>
          </p:nvSpPr>
          <p:spPr>
            <a:xfrm>
              <a:off x="6558900" y="2074800"/>
              <a:ext cx="22825" cy="22050"/>
            </a:xfrm>
            <a:custGeom>
              <a:avLst/>
              <a:gdLst/>
              <a:ahLst/>
              <a:cxnLst/>
              <a:rect l="l" t="t" r="r" b="b"/>
              <a:pathLst>
                <a:path w="913" h="882" extrusionOk="0">
                  <a:moveTo>
                    <a:pt x="912" y="456"/>
                  </a:moveTo>
                  <a:cubicBezTo>
                    <a:pt x="912" y="669"/>
                    <a:pt x="700" y="882"/>
                    <a:pt x="456" y="882"/>
                  </a:cubicBezTo>
                  <a:cubicBezTo>
                    <a:pt x="213" y="882"/>
                    <a:pt x="0" y="669"/>
                    <a:pt x="0" y="456"/>
                  </a:cubicBezTo>
                  <a:cubicBezTo>
                    <a:pt x="0" y="213"/>
                    <a:pt x="213" y="0"/>
                    <a:pt x="456" y="0"/>
                  </a:cubicBezTo>
                  <a:cubicBezTo>
                    <a:pt x="700" y="0"/>
                    <a:pt x="912" y="213"/>
                    <a:pt x="91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0" name="Google Shape;38990;p17"/>
            <p:cNvSpPr/>
            <p:nvPr/>
          </p:nvSpPr>
          <p:spPr>
            <a:xfrm>
              <a:off x="6559650" y="1976775"/>
              <a:ext cx="21300" cy="20525"/>
            </a:xfrm>
            <a:custGeom>
              <a:avLst/>
              <a:gdLst/>
              <a:ahLst/>
              <a:cxnLst/>
              <a:rect l="l" t="t" r="r" b="b"/>
              <a:pathLst>
                <a:path w="852" h="821" extrusionOk="0">
                  <a:moveTo>
                    <a:pt x="852" y="395"/>
                  </a:moveTo>
                  <a:cubicBezTo>
                    <a:pt x="852" y="638"/>
                    <a:pt x="670" y="821"/>
                    <a:pt x="426" y="821"/>
                  </a:cubicBezTo>
                  <a:cubicBezTo>
                    <a:pt x="183" y="821"/>
                    <a:pt x="1" y="638"/>
                    <a:pt x="1" y="395"/>
                  </a:cubicBezTo>
                  <a:cubicBezTo>
                    <a:pt x="1" y="182"/>
                    <a:pt x="183" y="0"/>
                    <a:pt x="426" y="0"/>
                  </a:cubicBezTo>
                  <a:cubicBezTo>
                    <a:pt x="670" y="0"/>
                    <a:pt x="852" y="182"/>
                    <a:pt x="85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1" name="Google Shape;38991;p17"/>
            <p:cNvSpPr/>
            <p:nvPr/>
          </p:nvSpPr>
          <p:spPr>
            <a:xfrm>
              <a:off x="6559650" y="1877975"/>
              <a:ext cx="20550" cy="19025"/>
            </a:xfrm>
            <a:custGeom>
              <a:avLst/>
              <a:gdLst/>
              <a:ahLst/>
              <a:cxnLst/>
              <a:rect l="l" t="t" r="r" b="b"/>
              <a:pathLst>
                <a:path w="822" h="761" extrusionOk="0">
                  <a:moveTo>
                    <a:pt x="822" y="396"/>
                  </a:moveTo>
                  <a:cubicBezTo>
                    <a:pt x="822" y="609"/>
                    <a:pt x="639" y="760"/>
                    <a:pt x="426" y="760"/>
                  </a:cubicBezTo>
                  <a:cubicBezTo>
                    <a:pt x="183" y="760"/>
                    <a:pt x="1" y="609"/>
                    <a:pt x="1" y="396"/>
                  </a:cubicBezTo>
                  <a:cubicBezTo>
                    <a:pt x="1" y="183"/>
                    <a:pt x="183" y="1"/>
                    <a:pt x="426" y="1"/>
                  </a:cubicBezTo>
                  <a:cubicBezTo>
                    <a:pt x="639" y="1"/>
                    <a:pt x="822" y="183"/>
                    <a:pt x="82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2" name="Google Shape;38992;p17"/>
            <p:cNvSpPr/>
            <p:nvPr/>
          </p:nvSpPr>
          <p:spPr>
            <a:xfrm>
              <a:off x="6560425" y="1779200"/>
              <a:ext cx="19775" cy="19025"/>
            </a:xfrm>
            <a:custGeom>
              <a:avLst/>
              <a:gdLst/>
              <a:ahLst/>
              <a:cxnLst/>
              <a:rect l="l" t="t" r="r" b="b"/>
              <a:pathLst>
                <a:path w="791" h="761" extrusionOk="0">
                  <a:moveTo>
                    <a:pt x="791" y="365"/>
                  </a:moveTo>
                  <a:cubicBezTo>
                    <a:pt x="791" y="578"/>
                    <a:pt x="608" y="760"/>
                    <a:pt x="395" y="760"/>
                  </a:cubicBezTo>
                  <a:cubicBezTo>
                    <a:pt x="183" y="760"/>
                    <a:pt x="0" y="578"/>
                    <a:pt x="0" y="365"/>
                  </a:cubicBezTo>
                  <a:cubicBezTo>
                    <a:pt x="0" y="183"/>
                    <a:pt x="183" y="0"/>
                    <a:pt x="395" y="0"/>
                  </a:cubicBezTo>
                  <a:cubicBezTo>
                    <a:pt x="608" y="0"/>
                    <a:pt x="791" y="18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3" name="Google Shape;38993;p17"/>
            <p:cNvSpPr/>
            <p:nvPr/>
          </p:nvSpPr>
          <p:spPr>
            <a:xfrm>
              <a:off x="6561175" y="1680400"/>
              <a:ext cx="18275" cy="18275"/>
            </a:xfrm>
            <a:custGeom>
              <a:avLst/>
              <a:gdLst/>
              <a:ahLst/>
              <a:cxnLst/>
              <a:rect l="l" t="t" r="r" b="b"/>
              <a:pathLst>
                <a:path w="731" h="731" extrusionOk="0">
                  <a:moveTo>
                    <a:pt x="730" y="366"/>
                  </a:moveTo>
                  <a:cubicBezTo>
                    <a:pt x="730" y="548"/>
                    <a:pt x="578" y="730"/>
                    <a:pt x="365" y="730"/>
                  </a:cubicBezTo>
                  <a:cubicBezTo>
                    <a:pt x="153" y="730"/>
                    <a:pt x="1" y="548"/>
                    <a:pt x="1" y="366"/>
                  </a:cubicBezTo>
                  <a:cubicBezTo>
                    <a:pt x="1" y="183"/>
                    <a:pt x="153" y="1"/>
                    <a:pt x="365" y="1"/>
                  </a:cubicBezTo>
                  <a:cubicBezTo>
                    <a:pt x="578" y="1"/>
                    <a:pt x="730" y="183"/>
                    <a:pt x="73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4" name="Google Shape;38994;p17"/>
            <p:cNvSpPr/>
            <p:nvPr/>
          </p:nvSpPr>
          <p:spPr>
            <a:xfrm>
              <a:off x="6561175" y="1581625"/>
              <a:ext cx="18275" cy="17500"/>
            </a:xfrm>
            <a:custGeom>
              <a:avLst/>
              <a:gdLst/>
              <a:ahLst/>
              <a:cxnLst/>
              <a:rect l="l" t="t" r="r" b="b"/>
              <a:pathLst>
                <a:path w="731" h="700" extrusionOk="0">
                  <a:moveTo>
                    <a:pt x="730" y="365"/>
                  </a:moveTo>
                  <a:cubicBezTo>
                    <a:pt x="730" y="547"/>
                    <a:pt x="548" y="699"/>
                    <a:pt x="365" y="699"/>
                  </a:cubicBezTo>
                  <a:cubicBezTo>
                    <a:pt x="153" y="699"/>
                    <a:pt x="1" y="547"/>
                    <a:pt x="1" y="365"/>
                  </a:cubicBezTo>
                  <a:cubicBezTo>
                    <a:pt x="1" y="152"/>
                    <a:pt x="153" y="0"/>
                    <a:pt x="365" y="0"/>
                  </a:cubicBezTo>
                  <a:cubicBezTo>
                    <a:pt x="548" y="0"/>
                    <a:pt x="730" y="152"/>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5" name="Google Shape;38995;p17"/>
            <p:cNvSpPr/>
            <p:nvPr/>
          </p:nvSpPr>
          <p:spPr>
            <a:xfrm>
              <a:off x="6561950" y="1483600"/>
              <a:ext cx="16725" cy="15975"/>
            </a:xfrm>
            <a:custGeom>
              <a:avLst/>
              <a:gdLst/>
              <a:ahLst/>
              <a:cxnLst/>
              <a:rect l="l" t="t" r="r" b="b"/>
              <a:pathLst>
                <a:path w="669" h="639" extrusionOk="0">
                  <a:moveTo>
                    <a:pt x="669" y="304"/>
                  </a:moveTo>
                  <a:cubicBezTo>
                    <a:pt x="669" y="487"/>
                    <a:pt x="517" y="639"/>
                    <a:pt x="334" y="639"/>
                  </a:cubicBezTo>
                  <a:cubicBezTo>
                    <a:pt x="152" y="639"/>
                    <a:pt x="0" y="487"/>
                    <a:pt x="0" y="304"/>
                  </a:cubicBezTo>
                  <a:cubicBezTo>
                    <a:pt x="0" y="122"/>
                    <a:pt x="152" y="0"/>
                    <a:pt x="334" y="0"/>
                  </a:cubicBezTo>
                  <a:cubicBezTo>
                    <a:pt x="517" y="0"/>
                    <a:pt x="669" y="122"/>
                    <a:pt x="66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6" name="Google Shape;38996;p17"/>
            <p:cNvSpPr/>
            <p:nvPr/>
          </p:nvSpPr>
          <p:spPr>
            <a:xfrm>
              <a:off x="6561950" y="1384800"/>
              <a:ext cx="16725" cy="15225"/>
            </a:xfrm>
            <a:custGeom>
              <a:avLst/>
              <a:gdLst/>
              <a:ahLst/>
              <a:cxnLst/>
              <a:rect l="l" t="t" r="r" b="b"/>
              <a:pathLst>
                <a:path w="669" h="609" extrusionOk="0">
                  <a:moveTo>
                    <a:pt x="669" y="305"/>
                  </a:moveTo>
                  <a:cubicBezTo>
                    <a:pt x="669" y="457"/>
                    <a:pt x="517" y="609"/>
                    <a:pt x="334" y="609"/>
                  </a:cubicBezTo>
                  <a:cubicBezTo>
                    <a:pt x="152" y="609"/>
                    <a:pt x="0" y="457"/>
                    <a:pt x="0" y="305"/>
                  </a:cubicBezTo>
                  <a:cubicBezTo>
                    <a:pt x="0" y="122"/>
                    <a:pt x="152" y="1"/>
                    <a:pt x="334" y="1"/>
                  </a:cubicBezTo>
                  <a:cubicBezTo>
                    <a:pt x="517" y="1"/>
                    <a:pt x="669" y="122"/>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7" name="Google Shape;38997;p17"/>
            <p:cNvSpPr/>
            <p:nvPr/>
          </p:nvSpPr>
          <p:spPr>
            <a:xfrm>
              <a:off x="6561950" y="1286025"/>
              <a:ext cx="15975" cy="14450"/>
            </a:xfrm>
            <a:custGeom>
              <a:avLst/>
              <a:gdLst/>
              <a:ahLst/>
              <a:cxnLst/>
              <a:rect l="l" t="t" r="r" b="b"/>
              <a:pathLst>
                <a:path w="639" h="578" extrusionOk="0">
                  <a:moveTo>
                    <a:pt x="638" y="274"/>
                  </a:moveTo>
                  <a:cubicBezTo>
                    <a:pt x="638" y="456"/>
                    <a:pt x="517" y="578"/>
                    <a:pt x="334" y="578"/>
                  </a:cubicBezTo>
                  <a:cubicBezTo>
                    <a:pt x="152" y="578"/>
                    <a:pt x="0" y="456"/>
                    <a:pt x="0" y="274"/>
                  </a:cubicBezTo>
                  <a:cubicBezTo>
                    <a:pt x="0" y="122"/>
                    <a:pt x="152" y="0"/>
                    <a:pt x="334" y="0"/>
                  </a:cubicBezTo>
                  <a:cubicBezTo>
                    <a:pt x="517" y="0"/>
                    <a:pt x="638" y="122"/>
                    <a:pt x="63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8" name="Google Shape;38998;p17"/>
            <p:cNvSpPr/>
            <p:nvPr/>
          </p:nvSpPr>
          <p:spPr>
            <a:xfrm>
              <a:off x="6562700" y="1187250"/>
              <a:ext cx="14450" cy="13700"/>
            </a:xfrm>
            <a:custGeom>
              <a:avLst/>
              <a:gdLst/>
              <a:ahLst/>
              <a:cxnLst/>
              <a:rect l="l" t="t" r="r" b="b"/>
              <a:pathLst>
                <a:path w="578" h="548" extrusionOk="0">
                  <a:moveTo>
                    <a:pt x="578" y="274"/>
                  </a:moveTo>
                  <a:cubicBezTo>
                    <a:pt x="578" y="426"/>
                    <a:pt x="456" y="547"/>
                    <a:pt x="304" y="547"/>
                  </a:cubicBezTo>
                  <a:cubicBezTo>
                    <a:pt x="152" y="547"/>
                    <a:pt x="0" y="426"/>
                    <a:pt x="0" y="274"/>
                  </a:cubicBezTo>
                  <a:cubicBezTo>
                    <a:pt x="0" y="122"/>
                    <a:pt x="152" y="0"/>
                    <a:pt x="304" y="0"/>
                  </a:cubicBezTo>
                  <a:cubicBezTo>
                    <a:pt x="456"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9" name="Google Shape;38999;p17"/>
            <p:cNvSpPr/>
            <p:nvPr/>
          </p:nvSpPr>
          <p:spPr>
            <a:xfrm>
              <a:off x="6563450" y="1088450"/>
              <a:ext cx="13700" cy="12950"/>
            </a:xfrm>
            <a:custGeom>
              <a:avLst/>
              <a:gdLst/>
              <a:ahLst/>
              <a:cxnLst/>
              <a:rect l="l" t="t" r="r" b="b"/>
              <a:pathLst>
                <a:path w="548" h="518" extrusionOk="0">
                  <a:moveTo>
                    <a:pt x="548" y="274"/>
                  </a:moveTo>
                  <a:cubicBezTo>
                    <a:pt x="548" y="396"/>
                    <a:pt x="426" y="517"/>
                    <a:pt x="274" y="517"/>
                  </a:cubicBezTo>
                  <a:cubicBezTo>
                    <a:pt x="122" y="517"/>
                    <a:pt x="1" y="396"/>
                    <a:pt x="1" y="274"/>
                  </a:cubicBezTo>
                  <a:cubicBezTo>
                    <a:pt x="1" y="122"/>
                    <a:pt x="122" y="1"/>
                    <a:pt x="274" y="1"/>
                  </a:cubicBezTo>
                  <a:cubicBezTo>
                    <a:pt x="426" y="1"/>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0" name="Google Shape;39000;p17"/>
            <p:cNvSpPr/>
            <p:nvPr/>
          </p:nvSpPr>
          <p:spPr>
            <a:xfrm>
              <a:off x="6563450" y="989675"/>
              <a:ext cx="13700" cy="12175"/>
            </a:xfrm>
            <a:custGeom>
              <a:avLst/>
              <a:gdLst/>
              <a:ahLst/>
              <a:cxnLst/>
              <a:rect l="l" t="t" r="r" b="b"/>
              <a:pathLst>
                <a:path w="548" h="487" extrusionOk="0">
                  <a:moveTo>
                    <a:pt x="548" y="243"/>
                  </a:moveTo>
                  <a:cubicBezTo>
                    <a:pt x="548" y="395"/>
                    <a:pt x="426" y="487"/>
                    <a:pt x="274" y="487"/>
                  </a:cubicBezTo>
                  <a:cubicBezTo>
                    <a:pt x="122" y="487"/>
                    <a:pt x="1" y="395"/>
                    <a:pt x="1" y="243"/>
                  </a:cubicBezTo>
                  <a:cubicBezTo>
                    <a:pt x="1" y="122"/>
                    <a:pt x="122" y="0"/>
                    <a:pt x="274" y="0"/>
                  </a:cubicBezTo>
                  <a:cubicBezTo>
                    <a:pt x="426" y="0"/>
                    <a:pt x="548" y="122"/>
                    <a:pt x="548"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1" name="Google Shape;39001;p17"/>
            <p:cNvSpPr/>
            <p:nvPr/>
          </p:nvSpPr>
          <p:spPr>
            <a:xfrm>
              <a:off x="6563450" y="890875"/>
              <a:ext cx="12950" cy="12200"/>
            </a:xfrm>
            <a:custGeom>
              <a:avLst/>
              <a:gdLst/>
              <a:ahLst/>
              <a:cxnLst/>
              <a:rect l="l" t="t" r="r" b="b"/>
              <a:pathLst>
                <a:path w="518" h="488" extrusionOk="0">
                  <a:moveTo>
                    <a:pt x="518" y="244"/>
                  </a:moveTo>
                  <a:cubicBezTo>
                    <a:pt x="518" y="366"/>
                    <a:pt x="396" y="487"/>
                    <a:pt x="274" y="487"/>
                  </a:cubicBezTo>
                  <a:cubicBezTo>
                    <a:pt x="122" y="487"/>
                    <a:pt x="1" y="366"/>
                    <a:pt x="1" y="244"/>
                  </a:cubicBezTo>
                  <a:cubicBezTo>
                    <a:pt x="1" y="92"/>
                    <a:pt x="122" y="1"/>
                    <a:pt x="274" y="1"/>
                  </a:cubicBezTo>
                  <a:cubicBezTo>
                    <a:pt x="396" y="1"/>
                    <a:pt x="518" y="92"/>
                    <a:pt x="51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2" name="Google Shape;39002;p17"/>
            <p:cNvSpPr/>
            <p:nvPr/>
          </p:nvSpPr>
          <p:spPr>
            <a:xfrm>
              <a:off x="6564225" y="792100"/>
              <a:ext cx="12175" cy="11425"/>
            </a:xfrm>
            <a:custGeom>
              <a:avLst/>
              <a:gdLst/>
              <a:ahLst/>
              <a:cxnLst/>
              <a:rect l="l" t="t" r="r" b="b"/>
              <a:pathLst>
                <a:path w="487" h="457" extrusionOk="0">
                  <a:moveTo>
                    <a:pt x="487" y="213"/>
                  </a:moveTo>
                  <a:cubicBezTo>
                    <a:pt x="487" y="365"/>
                    <a:pt x="365" y="456"/>
                    <a:pt x="243" y="456"/>
                  </a:cubicBezTo>
                  <a:cubicBezTo>
                    <a:pt x="91" y="456"/>
                    <a:pt x="0" y="365"/>
                    <a:pt x="0" y="213"/>
                  </a:cubicBezTo>
                  <a:cubicBezTo>
                    <a:pt x="0" y="92"/>
                    <a:pt x="91" y="0"/>
                    <a:pt x="243" y="0"/>
                  </a:cubicBezTo>
                  <a:cubicBezTo>
                    <a:pt x="365" y="0"/>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3" name="Google Shape;39003;p17"/>
            <p:cNvSpPr/>
            <p:nvPr/>
          </p:nvSpPr>
          <p:spPr>
            <a:xfrm>
              <a:off x="6564225" y="693300"/>
              <a:ext cx="12175" cy="10675"/>
            </a:xfrm>
            <a:custGeom>
              <a:avLst/>
              <a:gdLst/>
              <a:ahLst/>
              <a:cxnLst/>
              <a:rect l="l" t="t" r="r" b="b"/>
              <a:pathLst>
                <a:path w="487" h="427" extrusionOk="0">
                  <a:moveTo>
                    <a:pt x="487" y="214"/>
                  </a:moveTo>
                  <a:cubicBezTo>
                    <a:pt x="487" y="335"/>
                    <a:pt x="365" y="426"/>
                    <a:pt x="243" y="426"/>
                  </a:cubicBezTo>
                  <a:cubicBezTo>
                    <a:pt x="122" y="426"/>
                    <a:pt x="0" y="335"/>
                    <a:pt x="0" y="214"/>
                  </a:cubicBezTo>
                  <a:cubicBezTo>
                    <a:pt x="0" y="92"/>
                    <a:pt x="122" y="1"/>
                    <a:pt x="243" y="1"/>
                  </a:cubicBezTo>
                  <a:cubicBezTo>
                    <a:pt x="365"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4" name="Google Shape;39004;p17"/>
            <p:cNvSpPr/>
            <p:nvPr/>
          </p:nvSpPr>
          <p:spPr>
            <a:xfrm>
              <a:off x="6564975" y="594525"/>
              <a:ext cx="10675" cy="9900"/>
            </a:xfrm>
            <a:custGeom>
              <a:avLst/>
              <a:gdLst/>
              <a:ahLst/>
              <a:cxnLst/>
              <a:rect l="l" t="t" r="r" b="b"/>
              <a:pathLst>
                <a:path w="427" h="396" extrusionOk="0">
                  <a:moveTo>
                    <a:pt x="426" y="213"/>
                  </a:moveTo>
                  <a:cubicBezTo>
                    <a:pt x="426" y="304"/>
                    <a:pt x="335" y="396"/>
                    <a:pt x="213" y="396"/>
                  </a:cubicBezTo>
                  <a:cubicBezTo>
                    <a:pt x="92" y="396"/>
                    <a:pt x="1" y="304"/>
                    <a:pt x="1" y="213"/>
                  </a:cubicBezTo>
                  <a:cubicBezTo>
                    <a:pt x="1" y="92"/>
                    <a:pt x="92" y="0"/>
                    <a:pt x="213" y="0"/>
                  </a:cubicBezTo>
                  <a:cubicBezTo>
                    <a:pt x="335" y="0"/>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5" name="Google Shape;39005;p17"/>
            <p:cNvSpPr/>
            <p:nvPr/>
          </p:nvSpPr>
          <p:spPr>
            <a:xfrm>
              <a:off x="6564975" y="495750"/>
              <a:ext cx="9900" cy="9125"/>
            </a:xfrm>
            <a:custGeom>
              <a:avLst/>
              <a:gdLst/>
              <a:ahLst/>
              <a:cxnLst/>
              <a:rect l="l" t="t" r="r" b="b"/>
              <a:pathLst>
                <a:path w="396" h="365" extrusionOk="0">
                  <a:moveTo>
                    <a:pt x="396" y="182"/>
                  </a:moveTo>
                  <a:cubicBezTo>
                    <a:pt x="396" y="304"/>
                    <a:pt x="305" y="365"/>
                    <a:pt x="213" y="365"/>
                  </a:cubicBezTo>
                  <a:cubicBezTo>
                    <a:pt x="92" y="365"/>
                    <a:pt x="1" y="304"/>
                    <a:pt x="1" y="182"/>
                  </a:cubicBezTo>
                  <a:cubicBezTo>
                    <a:pt x="1" y="91"/>
                    <a:pt x="92" y="0"/>
                    <a:pt x="213" y="0"/>
                  </a:cubicBezTo>
                  <a:cubicBezTo>
                    <a:pt x="305" y="0"/>
                    <a:pt x="396" y="91"/>
                    <a:pt x="396"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6" name="Google Shape;39006;p17"/>
            <p:cNvSpPr/>
            <p:nvPr/>
          </p:nvSpPr>
          <p:spPr>
            <a:xfrm>
              <a:off x="6565750" y="396950"/>
              <a:ext cx="9125" cy="9150"/>
            </a:xfrm>
            <a:custGeom>
              <a:avLst/>
              <a:gdLst/>
              <a:ahLst/>
              <a:cxnLst/>
              <a:rect l="l" t="t" r="r" b="b"/>
              <a:pathLst>
                <a:path w="365" h="366" extrusionOk="0">
                  <a:moveTo>
                    <a:pt x="365" y="183"/>
                  </a:moveTo>
                  <a:cubicBezTo>
                    <a:pt x="365" y="274"/>
                    <a:pt x="274" y="365"/>
                    <a:pt x="182" y="365"/>
                  </a:cubicBezTo>
                  <a:cubicBezTo>
                    <a:pt x="61" y="365"/>
                    <a:pt x="0" y="274"/>
                    <a:pt x="0" y="183"/>
                  </a:cubicBezTo>
                  <a:cubicBezTo>
                    <a:pt x="0" y="92"/>
                    <a:pt x="61" y="1"/>
                    <a:pt x="182" y="1"/>
                  </a:cubicBezTo>
                  <a:cubicBezTo>
                    <a:pt x="274" y="1"/>
                    <a:pt x="365" y="9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7" name="Google Shape;39007;p17"/>
            <p:cNvSpPr/>
            <p:nvPr/>
          </p:nvSpPr>
          <p:spPr>
            <a:xfrm>
              <a:off x="6565750" y="298175"/>
              <a:ext cx="9125" cy="8375"/>
            </a:xfrm>
            <a:custGeom>
              <a:avLst/>
              <a:gdLst/>
              <a:ahLst/>
              <a:cxnLst/>
              <a:rect l="l" t="t" r="r" b="b"/>
              <a:pathLst>
                <a:path w="365" h="335" extrusionOk="0">
                  <a:moveTo>
                    <a:pt x="365" y="152"/>
                  </a:moveTo>
                  <a:cubicBezTo>
                    <a:pt x="365" y="243"/>
                    <a:pt x="274" y="335"/>
                    <a:pt x="182" y="335"/>
                  </a:cubicBezTo>
                  <a:cubicBezTo>
                    <a:pt x="91" y="335"/>
                    <a:pt x="0" y="243"/>
                    <a:pt x="0" y="152"/>
                  </a:cubicBezTo>
                  <a:cubicBezTo>
                    <a:pt x="0" y="61"/>
                    <a:pt x="91" y="0"/>
                    <a:pt x="182" y="0"/>
                  </a:cubicBezTo>
                  <a:cubicBezTo>
                    <a:pt x="274" y="0"/>
                    <a:pt x="365" y="61"/>
                    <a:pt x="36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8" name="Google Shape;39008;p17"/>
            <p:cNvSpPr/>
            <p:nvPr/>
          </p:nvSpPr>
          <p:spPr>
            <a:xfrm>
              <a:off x="6565750" y="199375"/>
              <a:ext cx="9125" cy="7625"/>
            </a:xfrm>
            <a:custGeom>
              <a:avLst/>
              <a:gdLst/>
              <a:ahLst/>
              <a:cxnLst/>
              <a:rect l="l" t="t" r="r" b="b"/>
              <a:pathLst>
                <a:path w="365" h="305" extrusionOk="0">
                  <a:moveTo>
                    <a:pt x="365" y="153"/>
                  </a:moveTo>
                  <a:cubicBezTo>
                    <a:pt x="365" y="244"/>
                    <a:pt x="274" y="305"/>
                    <a:pt x="182" y="305"/>
                  </a:cubicBezTo>
                  <a:cubicBezTo>
                    <a:pt x="91" y="305"/>
                    <a:pt x="0" y="244"/>
                    <a:pt x="0" y="153"/>
                  </a:cubicBezTo>
                  <a:cubicBezTo>
                    <a:pt x="0" y="62"/>
                    <a:pt x="91" y="1"/>
                    <a:pt x="182" y="1"/>
                  </a:cubicBezTo>
                  <a:cubicBezTo>
                    <a:pt x="274" y="1"/>
                    <a:pt x="365" y="62"/>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9" name="Google Shape;39009;p17"/>
            <p:cNvSpPr/>
            <p:nvPr/>
          </p:nvSpPr>
          <p:spPr>
            <a:xfrm>
              <a:off x="6565750" y="99825"/>
              <a:ext cx="8375" cy="8400"/>
            </a:xfrm>
            <a:custGeom>
              <a:avLst/>
              <a:gdLst/>
              <a:ahLst/>
              <a:cxnLst/>
              <a:rect l="l" t="t" r="r" b="b"/>
              <a:pathLst>
                <a:path w="335" h="336" extrusionOk="0">
                  <a:moveTo>
                    <a:pt x="334" y="183"/>
                  </a:moveTo>
                  <a:cubicBezTo>
                    <a:pt x="334" y="244"/>
                    <a:pt x="274" y="335"/>
                    <a:pt x="182" y="335"/>
                  </a:cubicBezTo>
                  <a:cubicBezTo>
                    <a:pt x="91" y="335"/>
                    <a:pt x="0" y="244"/>
                    <a:pt x="0" y="183"/>
                  </a:cubicBezTo>
                  <a:cubicBezTo>
                    <a:pt x="0" y="92"/>
                    <a:pt x="91" y="1"/>
                    <a:pt x="182" y="1"/>
                  </a:cubicBezTo>
                  <a:cubicBezTo>
                    <a:pt x="274" y="1"/>
                    <a:pt x="334" y="92"/>
                    <a:pt x="334"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0" name="Google Shape;39010;p17"/>
            <p:cNvSpPr/>
            <p:nvPr/>
          </p:nvSpPr>
          <p:spPr>
            <a:xfrm>
              <a:off x="6566500" y="1050"/>
              <a:ext cx="7625" cy="7625"/>
            </a:xfrm>
            <a:custGeom>
              <a:avLst/>
              <a:gdLst/>
              <a:ahLst/>
              <a:cxnLst/>
              <a:rect l="l" t="t" r="r" b="b"/>
              <a:pathLst>
                <a:path w="305" h="305" extrusionOk="0">
                  <a:moveTo>
                    <a:pt x="304" y="153"/>
                  </a:moveTo>
                  <a:cubicBezTo>
                    <a:pt x="304" y="244"/>
                    <a:pt x="244" y="304"/>
                    <a:pt x="152" y="304"/>
                  </a:cubicBezTo>
                  <a:cubicBezTo>
                    <a:pt x="61" y="304"/>
                    <a:pt x="0" y="244"/>
                    <a:pt x="0" y="153"/>
                  </a:cubicBezTo>
                  <a:cubicBezTo>
                    <a:pt x="0" y="92"/>
                    <a:pt x="61" y="1"/>
                    <a:pt x="152" y="1"/>
                  </a:cubicBezTo>
                  <a:cubicBezTo>
                    <a:pt x="244" y="1"/>
                    <a:pt x="304" y="9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1" name="Google Shape;39011;p17"/>
            <p:cNvSpPr/>
            <p:nvPr/>
          </p:nvSpPr>
          <p:spPr>
            <a:xfrm>
              <a:off x="6566500" y="-97725"/>
              <a:ext cx="6850" cy="6850"/>
            </a:xfrm>
            <a:custGeom>
              <a:avLst/>
              <a:gdLst/>
              <a:ahLst/>
              <a:cxnLst/>
              <a:rect l="l" t="t" r="r" b="b"/>
              <a:pathLst>
                <a:path w="274" h="274" extrusionOk="0">
                  <a:moveTo>
                    <a:pt x="274" y="152"/>
                  </a:moveTo>
                  <a:cubicBezTo>
                    <a:pt x="274" y="213"/>
                    <a:pt x="213" y="274"/>
                    <a:pt x="152" y="274"/>
                  </a:cubicBezTo>
                  <a:cubicBezTo>
                    <a:pt x="61" y="274"/>
                    <a:pt x="0" y="213"/>
                    <a:pt x="0" y="152"/>
                  </a:cubicBezTo>
                  <a:cubicBezTo>
                    <a:pt x="0" y="61"/>
                    <a:pt x="61" y="0"/>
                    <a:pt x="152" y="0"/>
                  </a:cubicBezTo>
                  <a:cubicBezTo>
                    <a:pt x="213" y="0"/>
                    <a:pt x="274" y="61"/>
                    <a:pt x="27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2" name="Google Shape;39012;p17"/>
            <p:cNvSpPr/>
            <p:nvPr/>
          </p:nvSpPr>
          <p:spPr>
            <a:xfrm>
              <a:off x="6567250" y="-196525"/>
              <a:ext cx="6100" cy="6100"/>
            </a:xfrm>
            <a:custGeom>
              <a:avLst/>
              <a:gdLst/>
              <a:ahLst/>
              <a:cxnLst/>
              <a:rect l="l" t="t" r="r" b="b"/>
              <a:pathLst>
                <a:path w="244" h="244" extrusionOk="0">
                  <a:moveTo>
                    <a:pt x="244" y="122"/>
                  </a:moveTo>
                  <a:cubicBezTo>
                    <a:pt x="244" y="213"/>
                    <a:pt x="183" y="244"/>
                    <a:pt x="122" y="244"/>
                  </a:cubicBezTo>
                  <a:cubicBezTo>
                    <a:pt x="62" y="244"/>
                    <a:pt x="1" y="213"/>
                    <a:pt x="1" y="122"/>
                  </a:cubicBezTo>
                  <a:cubicBezTo>
                    <a:pt x="1" y="61"/>
                    <a:pt x="62" y="1"/>
                    <a:pt x="122" y="1"/>
                  </a:cubicBezTo>
                  <a:cubicBezTo>
                    <a:pt x="183" y="1"/>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3" name="Google Shape;39013;p17"/>
            <p:cNvSpPr/>
            <p:nvPr/>
          </p:nvSpPr>
          <p:spPr>
            <a:xfrm>
              <a:off x="6567250" y="-295300"/>
              <a:ext cx="6100" cy="6100"/>
            </a:xfrm>
            <a:custGeom>
              <a:avLst/>
              <a:gdLst/>
              <a:ahLst/>
              <a:cxnLst/>
              <a:rect l="l" t="t" r="r" b="b"/>
              <a:pathLst>
                <a:path w="244" h="244" extrusionOk="0">
                  <a:moveTo>
                    <a:pt x="244" y="122"/>
                  </a:moveTo>
                  <a:cubicBezTo>
                    <a:pt x="244" y="183"/>
                    <a:pt x="183" y="243"/>
                    <a:pt x="122" y="243"/>
                  </a:cubicBezTo>
                  <a:cubicBezTo>
                    <a:pt x="62" y="243"/>
                    <a:pt x="1" y="183"/>
                    <a:pt x="1" y="122"/>
                  </a:cubicBezTo>
                  <a:cubicBezTo>
                    <a:pt x="1" y="61"/>
                    <a:pt x="62"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4" name="Google Shape;39014;p17"/>
            <p:cNvSpPr/>
            <p:nvPr/>
          </p:nvSpPr>
          <p:spPr>
            <a:xfrm>
              <a:off x="6567250" y="-394100"/>
              <a:ext cx="6100" cy="5350"/>
            </a:xfrm>
            <a:custGeom>
              <a:avLst/>
              <a:gdLst/>
              <a:ahLst/>
              <a:cxnLst/>
              <a:rect l="l" t="t" r="r" b="b"/>
              <a:pathLst>
                <a:path w="244" h="214" extrusionOk="0">
                  <a:moveTo>
                    <a:pt x="244" y="122"/>
                  </a:moveTo>
                  <a:cubicBezTo>
                    <a:pt x="244" y="183"/>
                    <a:pt x="183" y="214"/>
                    <a:pt x="122" y="214"/>
                  </a:cubicBezTo>
                  <a:cubicBezTo>
                    <a:pt x="62" y="214"/>
                    <a:pt x="1" y="183"/>
                    <a:pt x="1" y="122"/>
                  </a:cubicBezTo>
                  <a:cubicBezTo>
                    <a:pt x="1" y="62"/>
                    <a:pt x="62" y="1"/>
                    <a:pt x="122" y="1"/>
                  </a:cubicBezTo>
                  <a:cubicBezTo>
                    <a:pt x="183" y="1"/>
                    <a:pt x="244" y="62"/>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5" name="Google Shape;39015;p17"/>
            <p:cNvSpPr/>
            <p:nvPr/>
          </p:nvSpPr>
          <p:spPr>
            <a:xfrm>
              <a:off x="6567250" y="-492875"/>
              <a:ext cx="5350" cy="4575"/>
            </a:xfrm>
            <a:custGeom>
              <a:avLst/>
              <a:gdLst/>
              <a:ahLst/>
              <a:cxnLst/>
              <a:rect l="l" t="t" r="r" b="b"/>
              <a:pathLst>
                <a:path w="214" h="183" extrusionOk="0">
                  <a:moveTo>
                    <a:pt x="214" y="92"/>
                  </a:moveTo>
                  <a:cubicBezTo>
                    <a:pt x="214" y="152"/>
                    <a:pt x="183" y="183"/>
                    <a:pt x="122" y="183"/>
                  </a:cubicBezTo>
                  <a:cubicBezTo>
                    <a:pt x="62" y="183"/>
                    <a:pt x="1" y="152"/>
                    <a:pt x="1" y="92"/>
                  </a:cubicBezTo>
                  <a:cubicBezTo>
                    <a:pt x="1" y="31"/>
                    <a:pt x="62" y="0"/>
                    <a:pt x="122" y="0"/>
                  </a:cubicBezTo>
                  <a:cubicBezTo>
                    <a:pt x="183" y="0"/>
                    <a:pt x="214" y="31"/>
                    <a:pt x="214" y="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6" name="Google Shape;39016;p17"/>
            <p:cNvSpPr/>
            <p:nvPr/>
          </p:nvSpPr>
          <p:spPr>
            <a:xfrm>
              <a:off x="6640975" y="5224525"/>
              <a:ext cx="68400" cy="64625"/>
            </a:xfrm>
            <a:custGeom>
              <a:avLst/>
              <a:gdLst/>
              <a:ahLst/>
              <a:cxnLst/>
              <a:rect l="l" t="t" r="r" b="b"/>
              <a:pathLst>
                <a:path w="2736" h="2585" extrusionOk="0">
                  <a:moveTo>
                    <a:pt x="2736" y="1277"/>
                  </a:moveTo>
                  <a:cubicBezTo>
                    <a:pt x="2736" y="2007"/>
                    <a:pt x="2128" y="2584"/>
                    <a:pt x="1368" y="2584"/>
                  </a:cubicBezTo>
                  <a:cubicBezTo>
                    <a:pt x="608" y="2584"/>
                    <a:pt x="0" y="2007"/>
                    <a:pt x="0" y="1277"/>
                  </a:cubicBezTo>
                  <a:cubicBezTo>
                    <a:pt x="0" y="578"/>
                    <a:pt x="608" y="1"/>
                    <a:pt x="1368" y="1"/>
                  </a:cubicBezTo>
                  <a:cubicBezTo>
                    <a:pt x="2128" y="1"/>
                    <a:pt x="2736" y="578"/>
                    <a:pt x="2736"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7" name="Google Shape;39017;p17"/>
            <p:cNvSpPr/>
            <p:nvPr/>
          </p:nvSpPr>
          <p:spPr>
            <a:xfrm>
              <a:off x="6640975" y="5125750"/>
              <a:ext cx="68400" cy="63850"/>
            </a:xfrm>
            <a:custGeom>
              <a:avLst/>
              <a:gdLst/>
              <a:ahLst/>
              <a:cxnLst/>
              <a:rect l="l" t="t" r="r" b="b"/>
              <a:pathLst>
                <a:path w="2736" h="2554" extrusionOk="0">
                  <a:moveTo>
                    <a:pt x="2736" y="1277"/>
                  </a:moveTo>
                  <a:cubicBezTo>
                    <a:pt x="2736" y="1976"/>
                    <a:pt x="2128" y="2554"/>
                    <a:pt x="1368" y="2554"/>
                  </a:cubicBezTo>
                  <a:cubicBezTo>
                    <a:pt x="608" y="2554"/>
                    <a:pt x="0" y="1976"/>
                    <a:pt x="0" y="1277"/>
                  </a:cubicBezTo>
                  <a:cubicBezTo>
                    <a:pt x="0" y="578"/>
                    <a:pt x="608" y="0"/>
                    <a:pt x="1368" y="0"/>
                  </a:cubicBezTo>
                  <a:cubicBezTo>
                    <a:pt x="2128" y="0"/>
                    <a:pt x="2736" y="578"/>
                    <a:pt x="2736"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8" name="Google Shape;39018;p17"/>
            <p:cNvSpPr/>
            <p:nvPr/>
          </p:nvSpPr>
          <p:spPr>
            <a:xfrm>
              <a:off x="6641725" y="5026950"/>
              <a:ext cx="66900" cy="63100"/>
            </a:xfrm>
            <a:custGeom>
              <a:avLst/>
              <a:gdLst/>
              <a:ahLst/>
              <a:cxnLst/>
              <a:rect l="l" t="t" r="r" b="b"/>
              <a:pathLst>
                <a:path w="2676" h="2524" extrusionOk="0">
                  <a:moveTo>
                    <a:pt x="2675" y="1277"/>
                  </a:moveTo>
                  <a:cubicBezTo>
                    <a:pt x="2675" y="1946"/>
                    <a:pt x="2068" y="2524"/>
                    <a:pt x="1338" y="2524"/>
                  </a:cubicBezTo>
                  <a:cubicBezTo>
                    <a:pt x="609" y="2524"/>
                    <a:pt x="1" y="1946"/>
                    <a:pt x="1" y="1277"/>
                  </a:cubicBezTo>
                  <a:cubicBezTo>
                    <a:pt x="1" y="578"/>
                    <a:pt x="609" y="1"/>
                    <a:pt x="1338" y="1"/>
                  </a:cubicBezTo>
                  <a:cubicBezTo>
                    <a:pt x="2068" y="1"/>
                    <a:pt x="2675" y="578"/>
                    <a:pt x="2675"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9" name="Google Shape;39019;p17"/>
            <p:cNvSpPr/>
            <p:nvPr/>
          </p:nvSpPr>
          <p:spPr>
            <a:xfrm>
              <a:off x="6643250" y="4929700"/>
              <a:ext cx="63850" cy="60050"/>
            </a:xfrm>
            <a:custGeom>
              <a:avLst/>
              <a:gdLst/>
              <a:ahLst/>
              <a:cxnLst/>
              <a:rect l="l" t="t" r="r" b="b"/>
              <a:pathLst>
                <a:path w="2554" h="2402" extrusionOk="0">
                  <a:moveTo>
                    <a:pt x="2554" y="1186"/>
                  </a:moveTo>
                  <a:cubicBezTo>
                    <a:pt x="2554" y="1854"/>
                    <a:pt x="1976" y="2401"/>
                    <a:pt x="1277" y="2401"/>
                  </a:cubicBezTo>
                  <a:cubicBezTo>
                    <a:pt x="578" y="2401"/>
                    <a:pt x="0" y="1854"/>
                    <a:pt x="0" y="1186"/>
                  </a:cubicBezTo>
                  <a:cubicBezTo>
                    <a:pt x="0" y="517"/>
                    <a:pt x="578" y="0"/>
                    <a:pt x="1277" y="0"/>
                  </a:cubicBezTo>
                  <a:cubicBezTo>
                    <a:pt x="1976" y="0"/>
                    <a:pt x="2554" y="517"/>
                    <a:pt x="255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0" name="Google Shape;39020;p17"/>
            <p:cNvSpPr/>
            <p:nvPr/>
          </p:nvSpPr>
          <p:spPr>
            <a:xfrm>
              <a:off x="6644000" y="4830900"/>
              <a:ext cx="63100" cy="59300"/>
            </a:xfrm>
            <a:custGeom>
              <a:avLst/>
              <a:gdLst/>
              <a:ahLst/>
              <a:cxnLst/>
              <a:rect l="l" t="t" r="r" b="b"/>
              <a:pathLst>
                <a:path w="2524" h="2372" extrusionOk="0">
                  <a:moveTo>
                    <a:pt x="2524" y="1186"/>
                  </a:moveTo>
                  <a:cubicBezTo>
                    <a:pt x="2524" y="1825"/>
                    <a:pt x="1946" y="2372"/>
                    <a:pt x="1247" y="2372"/>
                  </a:cubicBezTo>
                  <a:cubicBezTo>
                    <a:pt x="548" y="2372"/>
                    <a:pt x="1" y="1825"/>
                    <a:pt x="1" y="1186"/>
                  </a:cubicBezTo>
                  <a:cubicBezTo>
                    <a:pt x="1" y="518"/>
                    <a:pt x="548" y="1"/>
                    <a:pt x="1247" y="1"/>
                  </a:cubicBezTo>
                  <a:cubicBezTo>
                    <a:pt x="1946" y="1"/>
                    <a:pt x="2524" y="518"/>
                    <a:pt x="252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1" name="Google Shape;39021;p17"/>
            <p:cNvSpPr/>
            <p:nvPr/>
          </p:nvSpPr>
          <p:spPr>
            <a:xfrm>
              <a:off x="6644775" y="4732125"/>
              <a:ext cx="60800" cy="57775"/>
            </a:xfrm>
            <a:custGeom>
              <a:avLst/>
              <a:gdLst/>
              <a:ahLst/>
              <a:cxnLst/>
              <a:rect l="l" t="t" r="r" b="b"/>
              <a:pathLst>
                <a:path w="2432" h="2311" extrusionOk="0">
                  <a:moveTo>
                    <a:pt x="2432" y="1155"/>
                  </a:moveTo>
                  <a:cubicBezTo>
                    <a:pt x="2432" y="1794"/>
                    <a:pt x="1885" y="2310"/>
                    <a:pt x="1216" y="2310"/>
                  </a:cubicBezTo>
                  <a:cubicBezTo>
                    <a:pt x="547" y="2310"/>
                    <a:pt x="0" y="1794"/>
                    <a:pt x="0" y="1155"/>
                  </a:cubicBezTo>
                  <a:cubicBezTo>
                    <a:pt x="0" y="517"/>
                    <a:pt x="547" y="0"/>
                    <a:pt x="1216"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2" name="Google Shape;39022;p17"/>
            <p:cNvSpPr/>
            <p:nvPr/>
          </p:nvSpPr>
          <p:spPr>
            <a:xfrm>
              <a:off x="6645525" y="4634100"/>
              <a:ext cx="59300" cy="56250"/>
            </a:xfrm>
            <a:custGeom>
              <a:avLst/>
              <a:gdLst/>
              <a:ahLst/>
              <a:cxnLst/>
              <a:rect l="l" t="t" r="r" b="b"/>
              <a:pathLst>
                <a:path w="2372" h="2250" extrusionOk="0">
                  <a:moveTo>
                    <a:pt x="2371" y="1125"/>
                  </a:moveTo>
                  <a:cubicBezTo>
                    <a:pt x="2371" y="1733"/>
                    <a:pt x="1855" y="2250"/>
                    <a:pt x="1186" y="2250"/>
                  </a:cubicBezTo>
                  <a:cubicBezTo>
                    <a:pt x="548" y="2250"/>
                    <a:pt x="1" y="1733"/>
                    <a:pt x="1" y="1125"/>
                  </a:cubicBezTo>
                  <a:cubicBezTo>
                    <a:pt x="1" y="517"/>
                    <a:pt x="548" y="0"/>
                    <a:pt x="1186" y="0"/>
                  </a:cubicBezTo>
                  <a:cubicBezTo>
                    <a:pt x="1855" y="0"/>
                    <a:pt x="2371" y="517"/>
                    <a:pt x="237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3" name="Google Shape;39023;p17"/>
            <p:cNvSpPr/>
            <p:nvPr/>
          </p:nvSpPr>
          <p:spPr>
            <a:xfrm>
              <a:off x="6646275" y="4535300"/>
              <a:ext cx="58550" cy="55500"/>
            </a:xfrm>
            <a:custGeom>
              <a:avLst/>
              <a:gdLst/>
              <a:ahLst/>
              <a:cxnLst/>
              <a:rect l="l" t="t" r="r" b="b"/>
              <a:pathLst>
                <a:path w="2342" h="2220" extrusionOk="0">
                  <a:moveTo>
                    <a:pt x="2341" y="1126"/>
                  </a:moveTo>
                  <a:cubicBezTo>
                    <a:pt x="2341" y="1733"/>
                    <a:pt x="1794" y="2220"/>
                    <a:pt x="1156" y="2220"/>
                  </a:cubicBezTo>
                  <a:cubicBezTo>
                    <a:pt x="518" y="2220"/>
                    <a:pt x="1" y="1733"/>
                    <a:pt x="1" y="1126"/>
                  </a:cubicBezTo>
                  <a:cubicBezTo>
                    <a:pt x="1" y="518"/>
                    <a:pt x="518" y="1"/>
                    <a:pt x="1156" y="1"/>
                  </a:cubicBezTo>
                  <a:cubicBezTo>
                    <a:pt x="1794" y="1"/>
                    <a:pt x="2341" y="518"/>
                    <a:pt x="2341" y="11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4" name="Google Shape;39024;p17"/>
            <p:cNvSpPr/>
            <p:nvPr/>
          </p:nvSpPr>
          <p:spPr>
            <a:xfrm>
              <a:off x="6647050" y="4437275"/>
              <a:ext cx="56250" cy="53225"/>
            </a:xfrm>
            <a:custGeom>
              <a:avLst/>
              <a:gdLst/>
              <a:ahLst/>
              <a:cxnLst/>
              <a:rect l="l" t="t" r="r" b="b"/>
              <a:pathLst>
                <a:path w="2250" h="2129" extrusionOk="0">
                  <a:moveTo>
                    <a:pt x="2250" y="1065"/>
                  </a:moveTo>
                  <a:cubicBezTo>
                    <a:pt x="2250" y="1673"/>
                    <a:pt x="1763" y="2129"/>
                    <a:pt x="1125" y="2129"/>
                  </a:cubicBezTo>
                  <a:cubicBezTo>
                    <a:pt x="517" y="2129"/>
                    <a:pt x="0" y="1673"/>
                    <a:pt x="0" y="1065"/>
                  </a:cubicBezTo>
                  <a:cubicBezTo>
                    <a:pt x="0" y="487"/>
                    <a:pt x="517" y="1"/>
                    <a:pt x="1125" y="1"/>
                  </a:cubicBezTo>
                  <a:cubicBezTo>
                    <a:pt x="1763" y="1"/>
                    <a:pt x="2250" y="487"/>
                    <a:pt x="2250"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5" name="Google Shape;39025;p17"/>
            <p:cNvSpPr/>
            <p:nvPr/>
          </p:nvSpPr>
          <p:spPr>
            <a:xfrm>
              <a:off x="6647800" y="4339250"/>
              <a:ext cx="54750" cy="51700"/>
            </a:xfrm>
            <a:custGeom>
              <a:avLst/>
              <a:gdLst/>
              <a:ahLst/>
              <a:cxnLst/>
              <a:rect l="l" t="t" r="r" b="b"/>
              <a:pathLst>
                <a:path w="2190" h="2068" extrusionOk="0">
                  <a:moveTo>
                    <a:pt x="2189" y="1034"/>
                  </a:moveTo>
                  <a:cubicBezTo>
                    <a:pt x="2189" y="1612"/>
                    <a:pt x="1703" y="2068"/>
                    <a:pt x="1095" y="2068"/>
                  </a:cubicBezTo>
                  <a:cubicBezTo>
                    <a:pt x="487" y="2068"/>
                    <a:pt x="1" y="1612"/>
                    <a:pt x="1" y="1034"/>
                  </a:cubicBezTo>
                  <a:cubicBezTo>
                    <a:pt x="1" y="457"/>
                    <a:pt x="487" y="1"/>
                    <a:pt x="1095" y="1"/>
                  </a:cubicBezTo>
                  <a:cubicBezTo>
                    <a:pt x="1703" y="1"/>
                    <a:pt x="2189" y="457"/>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6" name="Google Shape;39026;p17"/>
            <p:cNvSpPr/>
            <p:nvPr/>
          </p:nvSpPr>
          <p:spPr>
            <a:xfrm>
              <a:off x="6648575" y="4240475"/>
              <a:ext cx="53200" cy="50925"/>
            </a:xfrm>
            <a:custGeom>
              <a:avLst/>
              <a:gdLst/>
              <a:ahLst/>
              <a:cxnLst/>
              <a:rect l="l" t="t" r="r" b="b"/>
              <a:pathLst>
                <a:path w="2128" h="2037" extrusionOk="0">
                  <a:moveTo>
                    <a:pt x="2128" y="1004"/>
                  </a:moveTo>
                  <a:cubicBezTo>
                    <a:pt x="2128" y="1581"/>
                    <a:pt x="1672" y="2037"/>
                    <a:pt x="1064" y="2037"/>
                  </a:cubicBezTo>
                  <a:cubicBezTo>
                    <a:pt x="486" y="2037"/>
                    <a:pt x="0" y="1581"/>
                    <a:pt x="0" y="1004"/>
                  </a:cubicBezTo>
                  <a:cubicBezTo>
                    <a:pt x="0" y="456"/>
                    <a:pt x="486" y="0"/>
                    <a:pt x="1064" y="0"/>
                  </a:cubicBezTo>
                  <a:cubicBezTo>
                    <a:pt x="1672" y="0"/>
                    <a:pt x="2128" y="456"/>
                    <a:pt x="212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7" name="Google Shape;39027;p17"/>
            <p:cNvSpPr/>
            <p:nvPr/>
          </p:nvSpPr>
          <p:spPr>
            <a:xfrm>
              <a:off x="6649325" y="4142450"/>
              <a:ext cx="51700" cy="48650"/>
            </a:xfrm>
            <a:custGeom>
              <a:avLst/>
              <a:gdLst/>
              <a:ahLst/>
              <a:cxnLst/>
              <a:rect l="l" t="t" r="r" b="b"/>
              <a:pathLst>
                <a:path w="2068" h="1946" extrusionOk="0">
                  <a:moveTo>
                    <a:pt x="2067" y="973"/>
                  </a:moveTo>
                  <a:cubicBezTo>
                    <a:pt x="2067" y="1520"/>
                    <a:pt x="1612" y="1946"/>
                    <a:pt x="1034" y="1946"/>
                  </a:cubicBezTo>
                  <a:cubicBezTo>
                    <a:pt x="456" y="1946"/>
                    <a:pt x="1" y="1520"/>
                    <a:pt x="1" y="973"/>
                  </a:cubicBezTo>
                  <a:cubicBezTo>
                    <a:pt x="1" y="426"/>
                    <a:pt x="456" y="0"/>
                    <a:pt x="1034" y="0"/>
                  </a:cubicBezTo>
                  <a:cubicBezTo>
                    <a:pt x="1612" y="0"/>
                    <a:pt x="2067" y="426"/>
                    <a:pt x="206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8" name="Google Shape;39028;p17"/>
            <p:cNvSpPr/>
            <p:nvPr/>
          </p:nvSpPr>
          <p:spPr>
            <a:xfrm>
              <a:off x="6650075" y="4043650"/>
              <a:ext cx="50950" cy="47900"/>
            </a:xfrm>
            <a:custGeom>
              <a:avLst/>
              <a:gdLst/>
              <a:ahLst/>
              <a:cxnLst/>
              <a:rect l="l" t="t" r="r" b="b"/>
              <a:pathLst>
                <a:path w="2038" h="1916" extrusionOk="0">
                  <a:moveTo>
                    <a:pt x="2037" y="974"/>
                  </a:moveTo>
                  <a:cubicBezTo>
                    <a:pt x="2037" y="1490"/>
                    <a:pt x="1582" y="1916"/>
                    <a:pt x="1004" y="1916"/>
                  </a:cubicBezTo>
                  <a:cubicBezTo>
                    <a:pt x="457" y="1916"/>
                    <a:pt x="1" y="1490"/>
                    <a:pt x="1" y="974"/>
                  </a:cubicBezTo>
                  <a:cubicBezTo>
                    <a:pt x="1" y="427"/>
                    <a:pt x="457" y="1"/>
                    <a:pt x="1004" y="1"/>
                  </a:cubicBezTo>
                  <a:cubicBezTo>
                    <a:pt x="1582" y="1"/>
                    <a:pt x="2037" y="427"/>
                    <a:pt x="2037" y="9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9" name="Google Shape;39029;p17"/>
            <p:cNvSpPr/>
            <p:nvPr/>
          </p:nvSpPr>
          <p:spPr>
            <a:xfrm>
              <a:off x="6650850" y="3945625"/>
              <a:ext cx="48650" cy="46400"/>
            </a:xfrm>
            <a:custGeom>
              <a:avLst/>
              <a:gdLst/>
              <a:ahLst/>
              <a:cxnLst/>
              <a:rect l="l" t="t" r="r" b="b"/>
              <a:pathLst>
                <a:path w="1946" h="1856" extrusionOk="0">
                  <a:moveTo>
                    <a:pt x="1946" y="913"/>
                  </a:moveTo>
                  <a:cubicBezTo>
                    <a:pt x="1946" y="1430"/>
                    <a:pt x="1520" y="1855"/>
                    <a:pt x="973" y="1855"/>
                  </a:cubicBezTo>
                  <a:cubicBezTo>
                    <a:pt x="426" y="1855"/>
                    <a:pt x="0" y="1430"/>
                    <a:pt x="0" y="913"/>
                  </a:cubicBezTo>
                  <a:cubicBezTo>
                    <a:pt x="0" y="396"/>
                    <a:pt x="426" y="1"/>
                    <a:pt x="973" y="1"/>
                  </a:cubicBezTo>
                  <a:cubicBezTo>
                    <a:pt x="1520" y="1"/>
                    <a:pt x="1946" y="396"/>
                    <a:pt x="1946"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0" name="Google Shape;39030;p17"/>
            <p:cNvSpPr/>
            <p:nvPr/>
          </p:nvSpPr>
          <p:spPr>
            <a:xfrm>
              <a:off x="6651600" y="3846850"/>
              <a:ext cx="47900" cy="44850"/>
            </a:xfrm>
            <a:custGeom>
              <a:avLst/>
              <a:gdLst/>
              <a:ahLst/>
              <a:cxnLst/>
              <a:rect l="l" t="t" r="r" b="b"/>
              <a:pathLst>
                <a:path w="1916" h="1794" extrusionOk="0">
                  <a:moveTo>
                    <a:pt x="1916" y="912"/>
                  </a:moveTo>
                  <a:cubicBezTo>
                    <a:pt x="1916" y="1399"/>
                    <a:pt x="1490" y="1794"/>
                    <a:pt x="943" y="1794"/>
                  </a:cubicBezTo>
                  <a:cubicBezTo>
                    <a:pt x="426" y="1794"/>
                    <a:pt x="1" y="1399"/>
                    <a:pt x="1" y="912"/>
                  </a:cubicBezTo>
                  <a:cubicBezTo>
                    <a:pt x="1" y="396"/>
                    <a:pt x="426" y="1"/>
                    <a:pt x="943" y="1"/>
                  </a:cubicBezTo>
                  <a:cubicBezTo>
                    <a:pt x="1490" y="1"/>
                    <a:pt x="1916" y="396"/>
                    <a:pt x="191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1" name="Google Shape;39031;p17"/>
            <p:cNvSpPr/>
            <p:nvPr/>
          </p:nvSpPr>
          <p:spPr>
            <a:xfrm>
              <a:off x="6652375" y="3748825"/>
              <a:ext cx="45600" cy="43350"/>
            </a:xfrm>
            <a:custGeom>
              <a:avLst/>
              <a:gdLst/>
              <a:ahLst/>
              <a:cxnLst/>
              <a:rect l="l" t="t" r="r" b="b"/>
              <a:pathLst>
                <a:path w="1824" h="1734" extrusionOk="0">
                  <a:moveTo>
                    <a:pt x="1824" y="852"/>
                  </a:moveTo>
                  <a:cubicBezTo>
                    <a:pt x="1824" y="1338"/>
                    <a:pt x="1429" y="1733"/>
                    <a:pt x="912" y="1733"/>
                  </a:cubicBezTo>
                  <a:cubicBezTo>
                    <a:pt x="395" y="1733"/>
                    <a:pt x="0" y="1338"/>
                    <a:pt x="0" y="852"/>
                  </a:cubicBezTo>
                  <a:cubicBezTo>
                    <a:pt x="0" y="396"/>
                    <a:pt x="395" y="1"/>
                    <a:pt x="912" y="1"/>
                  </a:cubicBezTo>
                  <a:cubicBezTo>
                    <a:pt x="1429" y="1"/>
                    <a:pt x="1824" y="396"/>
                    <a:pt x="182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2" name="Google Shape;39032;p17"/>
            <p:cNvSpPr/>
            <p:nvPr/>
          </p:nvSpPr>
          <p:spPr>
            <a:xfrm>
              <a:off x="6653125" y="3650800"/>
              <a:ext cx="44100" cy="41050"/>
            </a:xfrm>
            <a:custGeom>
              <a:avLst/>
              <a:gdLst/>
              <a:ahLst/>
              <a:cxnLst/>
              <a:rect l="l" t="t" r="r" b="b"/>
              <a:pathLst>
                <a:path w="1764" h="1642" extrusionOk="0">
                  <a:moveTo>
                    <a:pt x="1763" y="821"/>
                  </a:moveTo>
                  <a:cubicBezTo>
                    <a:pt x="1763" y="1277"/>
                    <a:pt x="1368" y="1642"/>
                    <a:pt x="882" y="1642"/>
                  </a:cubicBezTo>
                  <a:cubicBezTo>
                    <a:pt x="396" y="1642"/>
                    <a:pt x="1" y="1277"/>
                    <a:pt x="1" y="821"/>
                  </a:cubicBezTo>
                  <a:cubicBezTo>
                    <a:pt x="1" y="365"/>
                    <a:pt x="396" y="0"/>
                    <a:pt x="882" y="0"/>
                  </a:cubicBezTo>
                  <a:cubicBezTo>
                    <a:pt x="1368" y="0"/>
                    <a:pt x="1763" y="365"/>
                    <a:pt x="176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3" name="Google Shape;39033;p17"/>
            <p:cNvSpPr/>
            <p:nvPr/>
          </p:nvSpPr>
          <p:spPr>
            <a:xfrm>
              <a:off x="6653875" y="3552025"/>
              <a:ext cx="43350" cy="40300"/>
            </a:xfrm>
            <a:custGeom>
              <a:avLst/>
              <a:gdLst/>
              <a:ahLst/>
              <a:cxnLst/>
              <a:rect l="l" t="t" r="r" b="b"/>
              <a:pathLst>
                <a:path w="1734" h="1612" extrusionOk="0">
                  <a:moveTo>
                    <a:pt x="1733" y="821"/>
                  </a:moveTo>
                  <a:cubicBezTo>
                    <a:pt x="1733" y="1246"/>
                    <a:pt x="1338" y="1611"/>
                    <a:pt x="852" y="1611"/>
                  </a:cubicBezTo>
                  <a:cubicBezTo>
                    <a:pt x="366" y="1611"/>
                    <a:pt x="1" y="1246"/>
                    <a:pt x="1" y="821"/>
                  </a:cubicBezTo>
                  <a:cubicBezTo>
                    <a:pt x="1" y="365"/>
                    <a:pt x="366" y="0"/>
                    <a:pt x="852" y="0"/>
                  </a:cubicBezTo>
                  <a:cubicBezTo>
                    <a:pt x="133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4" name="Google Shape;39034;p17"/>
            <p:cNvSpPr/>
            <p:nvPr/>
          </p:nvSpPr>
          <p:spPr>
            <a:xfrm>
              <a:off x="6654650" y="3453225"/>
              <a:ext cx="41825" cy="39550"/>
            </a:xfrm>
            <a:custGeom>
              <a:avLst/>
              <a:gdLst/>
              <a:ahLst/>
              <a:cxnLst/>
              <a:rect l="l" t="t" r="r" b="b"/>
              <a:pathLst>
                <a:path w="1673" h="1582" extrusionOk="0">
                  <a:moveTo>
                    <a:pt x="1672" y="791"/>
                  </a:moveTo>
                  <a:cubicBezTo>
                    <a:pt x="1672" y="1247"/>
                    <a:pt x="1277" y="1581"/>
                    <a:pt x="821" y="1581"/>
                  </a:cubicBezTo>
                  <a:cubicBezTo>
                    <a:pt x="365" y="1581"/>
                    <a:pt x="0" y="1247"/>
                    <a:pt x="0" y="791"/>
                  </a:cubicBezTo>
                  <a:cubicBezTo>
                    <a:pt x="0" y="365"/>
                    <a:pt x="365" y="1"/>
                    <a:pt x="821" y="1"/>
                  </a:cubicBezTo>
                  <a:cubicBezTo>
                    <a:pt x="1277" y="1"/>
                    <a:pt x="1672" y="365"/>
                    <a:pt x="167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5" name="Google Shape;39035;p17"/>
            <p:cNvSpPr/>
            <p:nvPr/>
          </p:nvSpPr>
          <p:spPr>
            <a:xfrm>
              <a:off x="6655400" y="3355200"/>
              <a:ext cx="40300" cy="38025"/>
            </a:xfrm>
            <a:custGeom>
              <a:avLst/>
              <a:gdLst/>
              <a:ahLst/>
              <a:cxnLst/>
              <a:rect l="l" t="t" r="r" b="b"/>
              <a:pathLst>
                <a:path w="1612" h="1521" extrusionOk="0">
                  <a:moveTo>
                    <a:pt x="1612" y="760"/>
                  </a:moveTo>
                  <a:cubicBezTo>
                    <a:pt x="1612" y="1186"/>
                    <a:pt x="1247" y="1520"/>
                    <a:pt x="791" y="1520"/>
                  </a:cubicBezTo>
                  <a:cubicBezTo>
                    <a:pt x="365" y="1520"/>
                    <a:pt x="1" y="1186"/>
                    <a:pt x="1" y="760"/>
                  </a:cubicBezTo>
                  <a:cubicBezTo>
                    <a:pt x="1" y="335"/>
                    <a:pt x="365" y="1"/>
                    <a:pt x="791" y="1"/>
                  </a:cubicBezTo>
                  <a:cubicBezTo>
                    <a:pt x="1247" y="1"/>
                    <a:pt x="1612" y="335"/>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6" name="Google Shape;39036;p17"/>
            <p:cNvSpPr/>
            <p:nvPr/>
          </p:nvSpPr>
          <p:spPr>
            <a:xfrm>
              <a:off x="6655400" y="3256425"/>
              <a:ext cx="39550" cy="37250"/>
            </a:xfrm>
            <a:custGeom>
              <a:avLst/>
              <a:gdLst/>
              <a:ahLst/>
              <a:cxnLst/>
              <a:rect l="l" t="t" r="r" b="b"/>
              <a:pathLst>
                <a:path w="1582" h="1490" extrusionOk="0">
                  <a:moveTo>
                    <a:pt x="1581" y="730"/>
                  </a:moveTo>
                  <a:cubicBezTo>
                    <a:pt x="1581" y="1155"/>
                    <a:pt x="1247" y="1490"/>
                    <a:pt x="791" y="1490"/>
                  </a:cubicBezTo>
                  <a:cubicBezTo>
                    <a:pt x="365" y="1490"/>
                    <a:pt x="1" y="1155"/>
                    <a:pt x="1" y="730"/>
                  </a:cubicBezTo>
                  <a:cubicBezTo>
                    <a:pt x="1" y="335"/>
                    <a:pt x="365" y="0"/>
                    <a:pt x="791" y="0"/>
                  </a:cubicBezTo>
                  <a:cubicBezTo>
                    <a:pt x="1247" y="0"/>
                    <a:pt x="1581" y="335"/>
                    <a:pt x="158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7" name="Google Shape;39037;p17"/>
            <p:cNvSpPr/>
            <p:nvPr/>
          </p:nvSpPr>
          <p:spPr>
            <a:xfrm>
              <a:off x="6656175" y="3157625"/>
              <a:ext cx="38000" cy="36500"/>
            </a:xfrm>
            <a:custGeom>
              <a:avLst/>
              <a:gdLst/>
              <a:ahLst/>
              <a:cxnLst/>
              <a:rect l="l" t="t" r="r" b="b"/>
              <a:pathLst>
                <a:path w="1520" h="1460" extrusionOk="0">
                  <a:moveTo>
                    <a:pt x="1520" y="730"/>
                  </a:moveTo>
                  <a:cubicBezTo>
                    <a:pt x="1520" y="1125"/>
                    <a:pt x="1186" y="1460"/>
                    <a:pt x="760" y="1460"/>
                  </a:cubicBezTo>
                  <a:cubicBezTo>
                    <a:pt x="334" y="1460"/>
                    <a:pt x="0" y="1125"/>
                    <a:pt x="0" y="730"/>
                  </a:cubicBezTo>
                  <a:cubicBezTo>
                    <a:pt x="0" y="335"/>
                    <a:pt x="334" y="1"/>
                    <a:pt x="760" y="1"/>
                  </a:cubicBezTo>
                  <a:cubicBezTo>
                    <a:pt x="1186" y="1"/>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8" name="Google Shape;39038;p17"/>
            <p:cNvSpPr/>
            <p:nvPr/>
          </p:nvSpPr>
          <p:spPr>
            <a:xfrm>
              <a:off x="6656925" y="3059600"/>
              <a:ext cx="36500" cy="34225"/>
            </a:xfrm>
            <a:custGeom>
              <a:avLst/>
              <a:gdLst/>
              <a:ahLst/>
              <a:cxnLst/>
              <a:rect l="l" t="t" r="r" b="b"/>
              <a:pathLst>
                <a:path w="1460" h="1369" extrusionOk="0">
                  <a:moveTo>
                    <a:pt x="1460" y="700"/>
                  </a:moveTo>
                  <a:cubicBezTo>
                    <a:pt x="1460" y="1065"/>
                    <a:pt x="1125" y="1369"/>
                    <a:pt x="730" y="1369"/>
                  </a:cubicBezTo>
                  <a:cubicBezTo>
                    <a:pt x="335" y="1369"/>
                    <a:pt x="1" y="1065"/>
                    <a:pt x="1" y="700"/>
                  </a:cubicBezTo>
                  <a:cubicBezTo>
                    <a:pt x="1" y="305"/>
                    <a:pt x="335" y="1"/>
                    <a:pt x="730" y="1"/>
                  </a:cubicBezTo>
                  <a:cubicBezTo>
                    <a:pt x="1125" y="1"/>
                    <a:pt x="1460" y="305"/>
                    <a:pt x="146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9" name="Google Shape;39039;p17"/>
            <p:cNvSpPr/>
            <p:nvPr/>
          </p:nvSpPr>
          <p:spPr>
            <a:xfrm>
              <a:off x="6657675" y="2960825"/>
              <a:ext cx="35750" cy="33450"/>
            </a:xfrm>
            <a:custGeom>
              <a:avLst/>
              <a:gdLst/>
              <a:ahLst/>
              <a:cxnLst/>
              <a:rect l="l" t="t" r="r" b="b"/>
              <a:pathLst>
                <a:path w="1430" h="1338" extrusionOk="0">
                  <a:moveTo>
                    <a:pt x="1430" y="669"/>
                  </a:moveTo>
                  <a:cubicBezTo>
                    <a:pt x="1430" y="1034"/>
                    <a:pt x="1095" y="1338"/>
                    <a:pt x="700" y="1338"/>
                  </a:cubicBezTo>
                  <a:cubicBezTo>
                    <a:pt x="305" y="1338"/>
                    <a:pt x="1" y="1034"/>
                    <a:pt x="1" y="669"/>
                  </a:cubicBezTo>
                  <a:cubicBezTo>
                    <a:pt x="1" y="304"/>
                    <a:pt x="305" y="0"/>
                    <a:pt x="700" y="0"/>
                  </a:cubicBezTo>
                  <a:cubicBezTo>
                    <a:pt x="1095" y="0"/>
                    <a:pt x="1430" y="304"/>
                    <a:pt x="1430"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0" name="Google Shape;39040;p17"/>
            <p:cNvSpPr/>
            <p:nvPr/>
          </p:nvSpPr>
          <p:spPr>
            <a:xfrm>
              <a:off x="6658450" y="2862800"/>
              <a:ext cx="33450" cy="31925"/>
            </a:xfrm>
            <a:custGeom>
              <a:avLst/>
              <a:gdLst/>
              <a:ahLst/>
              <a:cxnLst/>
              <a:rect l="l" t="t" r="r" b="b"/>
              <a:pathLst>
                <a:path w="1338" h="1277" extrusionOk="0">
                  <a:moveTo>
                    <a:pt x="1338" y="639"/>
                  </a:moveTo>
                  <a:cubicBezTo>
                    <a:pt x="1338" y="973"/>
                    <a:pt x="1034" y="1277"/>
                    <a:pt x="669" y="1277"/>
                  </a:cubicBezTo>
                  <a:cubicBezTo>
                    <a:pt x="304" y="1277"/>
                    <a:pt x="0" y="973"/>
                    <a:pt x="0" y="639"/>
                  </a:cubicBezTo>
                  <a:cubicBezTo>
                    <a:pt x="0" y="274"/>
                    <a:pt x="304" y="0"/>
                    <a:pt x="669" y="0"/>
                  </a:cubicBezTo>
                  <a:cubicBezTo>
                    <a:pt x="1034" y="0"/>
                    <a:pt x="1338" y="27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1" name="Google Shape;39041;p17"/>
            <p:cNvSpPr/>
            <p:nvPr/>
          </p:nvSpPr>
          <p:spPr>
            <a:xfrm>
              <a:off x="6658450" y="2764000"/>
              <a:ext cx="33450" cy="31200"/>
            </a:xfrm>
            <a:custGeom>
              <a:avLst/>
              <a:gdLst/>
              <a:ahLst/>
              <a:cxnLst/>
              <a:rect l="l" t="t" r="r" b="b"/>
              <a:pathLst>
                <a:path w="1338" h="1248" extrusionOk="0">
                  <a:moveTo>
                    <a:pt x="1338" y="609"/>
                  </a:moveTo>
                  <a:cubicBezTo>
                    <a:pt x="1338" y="974"/>
                    <a:pt x="1034" y="1247"/>
                    <a:pt x="669" y="1247"/>
                  </a:cubicBezTo>
                  <a:cubicBezTo>
                    <a:pt x="304" y="1247"/>
                    <a:pt x="0" y="974"/>
                    <a:pt x="0" y="609"/>
                  </a:cubicBezTo>
                  <a:cubicBezTo>
                    <a:pt x="0" y="274"/>
                    <a:pt x="304" y="1"/>
                    <a:pt x="669" y="1"/>
                  </a:cubicBezTo>
                  <a:cubicBezTo>
                    <a:pt x="1034" y="1"/>
                    <a:pt x="1338" y="274"/>
                    <a:pt x="1338"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2" name="Google Shape;39042;p17"/>
            <p:cNvSpPr/>
            <p:nvPr/>
          </p:nvSpPr>
          <p:spPr>
            <a:xfrm>
              <a:off x="6659200" y="2665225"/>
              <a:ext cx="31950" cy="30425"/>
            </a:xfrm>
            <a:custGeom>
              <a:avLst/>
              <a:gdLst/>
              <a:ahLst/>
              <a:cxnLst/>
              <a:rect l="l" t="t" r="r" b="b"/>
              <a:pathLst>
                <a:path w="1278" h="1217" extrusionOk="0">
                  <a:moveTo>
                    <a:pt x="1277" y="608"/>
                  </a:moveTo>
                  <a:cubicBezTo>
                    <a:pt x="1277" y="943"/>
                    <a:pt x="1004" y="1216"/>
                    <a:pt x="639" y="1216"/>
                  </a:cubicBezTo>
                  <a:cubicBezTo>
                    <a:pt x="305" y="1216"/>
                    <a:pt x="1" y="943"/>
                    <a:pt x="1" y="608"/>
                  </a:cubicBezTo>
                  <a:cubicBezTo>
                    <a:pt x="1" y="274"/>
                    <a:pt x="305" y="0"/>
                    <a:pt x="639" y="0"/>
                  </a:cubicBezTo>
                  <a:cubicBezTo>
                    <a:pt x="1004" y="0"/>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3" name="Google Shape;39043;p17"/>
            <p:cNvSpPr/>
            <p:nvPr/>
          </p:nvSpPr>
          <p:spPr>
            <a:xfrm>
              <a:off x="6659975" y="2567200"/>
              <a:ext cx="30400" cy="28150"/>
            </a:xfrm>
            <a:custGeom>
              <a:avLst/>
              <a:gdLst/>
              <a:ahLst/>
              <a:cxnLst/>
              <a:rect l="l" t="t" r="r" b="b"/>
              <a:pathLst>
                <a:path w="1216" h="1126" extrusionOk="0">
                  <a:moveTo>
                    <a:pt x="1216" y="578"/>
                  </a:moveTo>
                  <a:cubicBezTo>
                    <a:pt x="1216" y="882"/>
                    <a:pt x="942" y="1125"/>
                    <a:pt x="608" y="1125"/>
                  </a:cubicBezTo>
                  <a:cubicBezTo>
                    <a:pt x="274" y="1125"/>
                    <a:pt x="0" y="882"/>
                    <a:pt x="0" y="578"/>
                  </a:cubicBezTo>
                  <a:cubicBezTo>
                    <a:pt x="0" y="244"/>
                    <a:pt x="274" y="0"/>
                    <a:pt x="608" y="0"/>
                  </a:cubicBezTo>
                  <a:cubicBezTo>
                    <a:pt x="942" y="0"/>
                    <a:pt x="1216" y="24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4" name="Google Shape;39044;p17"/>
            <p:cNvSpPr/>
            <p:nvPr/>
          </p:nvSpPr>
          <p:spPr>
            <a:xfrm>
              <a:off x="6660725" y="2468400"/>
              <a:ext cx="29650" cy="28150"/>
            </a:xfrm>
            <a:custGeom>
              <a:avLst/>
              <a:gdLst/>
              <a:ahLst/>
              <a:cxnLst/>
              <a:rect l="l" t="t" r="r" b="b"/>
              <a:pathLst>
                <a:path w="1186" h="1126" extrusionOk="0">
                  <a:moveTo>
                    <a:pt x="1186" y="548"/>
                  </a:moveTo>
                  <a:cubicBezTo>
                    <a:pt x="1186" y="852"/>
                    <a:pt x="912" y="1126"/>
                    <a:pt x="578" y="1126"/>
                  </a:cubicBezTo>
                  <a:cubicBezTo>
                    <a:pt x="244" y="1126"/>
                    <a:pt x="0" y="852"/>
                    <a:pt x="0" y="548"/>
                  </a:cubicBezTo>
                  <a:cubicBezTo>
                    <a:pt x="0" y="244"/>
                    <a:pt x="244"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5" name="Google Shape;39045;p17"/>
            <p:cNvSpPr/>
            <p:nvPr/>
          </p:nvSpPr>
          <p:spPr>
            <a:xfrm>
              <a:off x="6661475" y="2369625"/>
              <a:ext cx="28150" cy="26625"/>
            </a:xfrm>
            <a:custGeom>
              <a:avLst/>
              <a:gdLst/>
              <a:ahLst/>
              <a:cxnLst/>
              <a:rect l="l" t="t" r="r" b="b"/>
              <a:pathLst>
                <a:path w="1126" h="1065" extrusionOk="0">
                  <a:moveTo>
                    <a:pt x="1126" y="548"/>
                  </a:moveTo>
                  <a:cubicBezTo>
                    <a:pt x="1126" y="821"/>
                    <a:pt x="852" y="1064"/>
                    <a:pt x="548" y="1064"/>
                  </a:cubicBezTo>
                  <a:cubicBezTo>
                    <a:pt x="244" y="1064"/>
                    <a:pt x="1" y="821"/>
                    <a:pt x="1" y="548"/>
                  </a:cubicBezTo>
                  <a:cubicBezTo>
                    <a:pt x="1" y="244"/>
                    <a:pt x="244" y="1"/>
                    <a:pt x="548" y="1"/>
                  </a:cubicBezTo>
                  <a:cubicBezTo>
                    <a:pt x="852" y="1"/>
                    <a:pt x="1126" y="244"/>
                    <a:pt x="112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6" name="Google Shape;39046;p17"/>
            <p:cNvSpPr/>
            <p:nvPr/>
          </p:nvSpPr>
          <p:spPr>
            <a:xfrm>
              <a:off x="6661475" y="2270850"/>
              <a:ext cx="27400" cy="25850"/>
            </a:xfrm>
            <a:custGeom>
              <a:avLst/>
              <a:gdLst/>
              <a:ahLst/>
              <a:cxnLst/>
              <a:rect l="l" t="t" r="r" b="b"/>
              <a:pathLst>
                <a:path w="1096" h="1034" extrusionOk="0">
                  <a:moveTo>
                    <a:pt x="1095" y="517"/>
                  </a:moveTo>
                  <a:cubicBezTo>
                    <a:pt x="1095" y="821"/>
                    <a:pt x="852" y="1034"/>
                    <a:pt x="548" y="1034"/>
                  </a:cubicBezTo>
                  <a:cubicBezTo>
                    <a:pt x="244" y="1034"/>
                    <a:pt x="1" y="821"/>
                    <a:pt x="1" y="517"/>
                  </a:cubicBezTo>
                  <a:cubicBezTo>
                    <a:pt x="1" y="243"/>
                    <a:pt x="244" y="0"/>
                    <a:pt x="548" y="0"/>
                  </a:cubicBezTo>
                  <a:cubicBezTo>
                    <a:pt x="852" y="0"/>
                    <a:pt x="1095" y="243"/>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7" name="Google Shape;39047;p17"/>
            <p:cNvSpPr/>
            <p:nvPr/>
          </p:nvSpPr>
          <p:spPr>
            <a:xfrm>
              <a:off x="6662250" y="2172825"/>
              <a:ext cx="25850" cy="24325"/>
            </a:xfrm>
            <a:custGeom>
              <a:avLst/>
              <a:gdLst/>
              <a:ahLst/>
              <a:cxnLst/>
              <a:rect l="l" t="t" r="r" b="b"/>
              <a:pathLst>
                <a:path w="1034" h="973" extrusionOk="0">
                  <a:moveTo>
                    <a:pt x="1034" y="486"/>
                  </a:moveTo>
                  <a:cubicBezTo>
                    <a:pt x="1034" y="760"/>
                    <a:pt x="791" y="973"/>
                    <a:pt x="517" y="973"/>
                  </a:cubicBezTo>
                  <a:cubicBezTo>
                    <a:pt x="243" y="973"/>
                    <a:pt x="0" y="760"/>
                    <a:pt x="0" y="486"/>
                  </a:cubicBezTo>
                  <a:cubicBezTo>
                    <a:pt x="0" y="213"/>
                    <a:pt x="243" y="0"/>
                    <a:pt x="517" y="0"/>
                  </a:cubicBezTo>
                  <a:cubicBezTo>
                    <a:pt x="791" y="0"/>
                    <a:pt x="1034" y="213"/>
                    <a:pt x="1034" y="4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8" name="Google Shape;39048;p17"/>
            <p:cNvSpPr/>
            <p:nvPr/>
          </p:nvSpPr>
          <p:spPr>
            <a:xfrm>
              <a:off x="6663000" y="2074025"/>
              <a:ext cx="25100" cy="23575"/>
            </a:xfrm>
            <a:custGeom>
              <a:avLst/>
              <a:gdLst/>
              <a:ahLst/>
              <a:cxnLst/>
              <a:rect l="l" t="t" r="r" b="b"/>
              <a:pathLst>
                <a:path w="1004" h="943" extrusionOk="0">
                  <a:moveTo>
                    <a:pt x="1004" y="487"/>
                  </a:moveTo>
                  <a:cubicBezTo>
                    <a:pt x="1004" y="730"/>
                    <a:pt x="761" y="943"/>
                    <a:pt x="487" y="943"/>
                  </a:cubicBezTo>
                  <a:cubicBezTo>
                    <a:pt x="213" y="943"/>
                    <a:pt x="1" y="730"/>
                    <a:pt x="1" y="487"/>
                  </a:cubicBezTo>
                  <a:cubicBezTo>
                    <a:pt x="1" y="213"/>
                    <a:pt x="213" y="1"/>
                    <a:pt x="487" y="1"/>
                  </a:cubicBezTo>
                  <a:cubicBezTo>
                    <a:pt x="761" y="1"/>
                    <a:pt x="1004" y="213"/>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9" name="Google Shape;39049;p17"/>
            <p:cNvSpPr/>
            <p:nvPr/>
          </p:nvSpPr>
          <p:spPr>
            <a:xfrm>
              <a:off x="6663000" y="1975250"/>
              <a:ext cx="24350" cy="22825"/>
            </a:xfrm>
            <a:custGeom>
              <a:avLst/>
              <a:gdLst/>
              <a:ahLst/>
              <a:cxnLst/>
              <a:rect l="l" t="t" r="r" b="b"/>
              <a:pathLst>
                <a:path w="974" h="913" extrusionOk="0">
                  <a:moveTo>
                    <a:pt x="973" y="456"/>
                  </a:moveTo>
                  <a:cubicBezTo>
                    <a:pt x="973" y="699"/>
                    <a:pt x="761" y="912"/>
                    <a:pt x="487" y="912"/>
                  </a:cubicBezTo>
                  <a:cubicBezTo>
                    <a:pt x="213" y="912"/>
                    <a:pt x="1" y="699"/>
                    <a:pt x="1" y="456"/>
                  </a:cubicBezTo>
                  <a:cubicBezTo>
                    <a:pt x="1" y="213"/>
                    <a:pt x="213" y="0"/>
                    <a:pt x="487" y="0"/>
                  </a:cubicBezTo>
                  <a:cubicBezTo>
                    <a:pt x="761"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0" name="Google Shape;39050;p17"/>
            <p:cNvSpPr/>
            <p:nvPr/>
          </p:nvSpPr>
          <p:spPr>
            <a:xfrm>
              <a:off x="6663775" y="1876450"/>
              <a:ext cx="22800" cy="22075"/>
            </a:xfrm>
            <a:custGeom>
              <a:avLst/>
              <a:gdLst/>
              <a:ahLst/>
              <a:cxnLst/>
              <a:rect l="l" t="t" r="r" b="b"/>
              <a:pathLst>
                <a:path w="912" h="883" extrusionOk="0">
                  <a:moveTo>
                    <a:pt x="912" y="457"/>
                  </a:moveTo>
                  <a:cubicBezTo>
                    <a:pt x="912" y="700"/>
                    <a:pt x="730" y="882"/>
                    <a:pt x="456" y="882"/>
                  </a:cubicBezTo>
                  <a:cubicBezTo>
                    <a:pt x="213" y="882"/>
                    <a:pt x="0" y="700"/>
                    <a:pt x="0" y="457"/>
                  </a:cubicBezTo>
                  <a:cubicBezTo>
                    <a:pt x="0" y="214"/>
                    <a:pt x="213" y="1"/>
                    <a:pt x="456" y="1"/>
                  </a:cubicBezTo>
                  <a:cubicBezTo>
                    <a:pt x="730" y="1"/>
                    <a:pt x="912" y="214"/>
                    <a:pt x="912"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1" name="Google Shape;39051;p17"/>
            <p:cNvSpPr/>
            <p:nvPr/>
          </p:nvSpPr>
          <p:spPr>
            <a:xfrm>
              <a:off x="6664525" y="1778425"/>
              <a:ext cx="22050" cy="20550"/>
            </a:xfrm>
            <a:custGeom>
              <a:avLst/>
              <a:gdLst/>
              <a:ahLst/>
              <a:cxnLst/>
              <a:rect l="l" t="t" r="r" b="b"/>
              <a:pathLst>
                <a:path w="882" h="822" extrusionOk="0">
                  <a:moveTo>
                    <a:pt x="882" y="396"/>
                  </a:moveTo>
                  <a:cubicBezTo>
                    <a:pt x="882" y="639"/>
                    <a:pt x="669" y="821"/>
                    <a:pt x="426" y="821"/>
                  </a:cubicBezTo>
                  <a:cubicBezTo>
                    <a:pt x="183" y="821"/>
                    <a:pt x="0" y="639"/>
                    <a:pt x="0" y="396"/>
                  </a:cubicBezTo>
                  <a:cubicBezTo>
                    <a:pt x="0" y="183"/>
                    <a:pt x="183" y="1"/>
                    <a:pt x="426" y="1"/>
                  </a:cubicBezTo>
                  <a:cubicBezTo>
                    <a:pt x="669" y="1"/>
                    <a:pt x="882" y="183"/>
                    <a:pt x="88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2" name="Google Shape;39052;p17"/>
            <p:cNvSpPr/>
            <p:nvPr/>
          </p:nvSpPr>
          <p:spPr>
            <a:xfrm>
              <a:off x="6664525" y="1679650"/>
              <a:ext cx="21300" cy="19775"/>
            </a:xfrm>
            <a:custGeom>
              <a:avLst/>
              <a:gdLst/>
              <a:ahLst/>
              <a:cxnLst/>
              <a:rect l="l" t="t" r="r" b="b"/>
              <a:pathLst>
                <a:path w="852" h="791" extrusionOk="0">
                  <a:moveTo>
                    <a:pt x="852" y="396"/>
                  </a:moveTo>
                  <a:cubicBezTo>
                    <a:pt x="852" y="608"/>
                    <a:pt x="669" y="791"/>
                    <a:pt x="426" y="791"/>
                  </a:cubicBezTo>
                  <a:cubicBezTo>
                    <a:pt x="213" y="791"/>
                    <a:pt x="0" y="608"/>
                    <a:pt x="0" y="396"/>
                  </a:cubicBezTo>
                  <a:cubicBezTo>
                    <a:pt x="0" y="183"/>
                    <a:pt x="213" y="0"/>
                    <a:pt x="426" y="0"/>
                  </a:cubicBezTo>
                  <a:cubicBezTo>
                    <a:pt x="669" y="0"/>
                    <a:pt x="852" y="183"/>
                    <a:pt x="85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3" name="Google Shape;39053;p17"/>
            <p:cNvSpPr/>
            <p:nvPr/>
          </p:nvSpPr>
          <p:spPr>
            <a:xfrm>
              <a:off x="6665275" y="1580850"/>
              <a:ext cx="20550" cy="19025"/>
            </a:xfrm>
            <a:custGeom>
              <a:avLst/>
              <a:gdLst/>
              <a:ahLst/>
              <a:cxnLst/>
              <a:rect l="l" t="t" r="r" b="b"/>
              <a:pathLst>
                <a:path w="822" h="761" extrusionOk="0">
                  <a:moveTo>
                    <a:pt x="822" y="396"/>
                  </a:moveTo>
                  <a:cubicBezTo>
                    <a:pt x="822" y="609"/>
                    <a:pt x="639" y="761"/>
                    <a:pt x="396" y="761"/>
                  </a:cubicBezTo>
                  <a:cubicBezTo>
                    <a:pt x="183" y="761"/>
                    <a:pt x="1" y="609"/>
                    <a:pt x="1" y="396"/>
                  </a:cubicBezTo>
                  <a:cubicBezTo>
                    <a:pt x="1" y="183"/>
                    <a:pt x="183" y="1"/>
                    <a:pt x="396" y="1"/>
                  </a:cubicBezTo>
                  <a:cubicBezTo>
                    <a:pt x="639" y="1"/>
                    <a:pt x="822" y="183"/>
                    <a:pt x="822"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4" name="Google Shape;39054;p17"/>
            <p:cNvSpPr/>
            <p:nvPr/>
          </p:nvSpPr>
          <p:spPr>
            <a:xfrm>
              <a:off x="6665275" y="1482075"/>
              <a:ext cx="19800" cy="18275"/>
            </a:xfrm>
            <a:custGeom>
              <a:avLst/>
              <a:gdLst/>
              <a:ahLst/>
              <a:cxnLst/>
              <a:rect l="l" t="t" r="r" b="b"/>
              <a:pathLst>
                <a:path w="792" h="731" extrusionOk="0">
                  <a:moveTo>
                    <a:pt x="791" y="365"/>
                  </a:moveTo>
                  <a:cubicBezTo>
                    <a:pt x="791" y="578"/>
                    <a:pt x="609" y="730"/>
                    <a:pt x="396" y="730"/>
                  </a:cubicBezTo>
                  <a:cubicBezTo>
                    <a:pt x="183" y="730"/>
                    <a:pt x="1" y="578"/>
                    <a:pt x="1" y="365"/>
                  </a:cubicBezTo>
                  <a:cubicBezTo>
                    <a:pt x="1" y="183"/>
                    <a:pt x="183" y="1"/>
                    <a:pt x="396" y="1"/>
                  </a:cubicBezTo>
                  <a:cubicBezTo>
                    <a:pt x="609" y="1"/>
                    <a:pt x="791" y="18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5" name="Google Shape;39055;p17"/>
            <p:cNvSpPr/>
            <p:nvPr/>
          </p:nvSpPr>
          <p:spPr>
            <a:xfrm>
              <a:off x="6666050" y="1383300"/>
              <a:ext cx="18250" cy="17500"/>
            </a:xfrm>
            <a:custGeom>
              <a:avLst/>
              <a:gdLst/>
              <a:ahLst/>
              <a:cxnLst/>
              <a:rect l="l" t="t" r="r" b="b"/>
              <a:pathLst>
                <a:path w="730" h="700" extrusionOk="0">
                  <a:moveTo>
                    <a:pt x="730" y="365"/>
                  </a:moveTo>
                  <a:cubicBezTo>
                    <a:pt x="730" y="547"/>
                    <a:pt x="578" y="699"/>
                    <a:pt x="365" y="699"/>
                  </a:cubicBezTo>
                  <a:cubicBezTo>
                    <a:pt x="152" y="699"/>
                    <a:pt x="0" y="547"/>
                    <a:pt x="0" y="365"/>
                  </a:cubicBezTo>
                  <a:cubicBezTo>
                    <a:pt x="0" y="152"/>
                    <a:pt x="152" y="0"/>
                    <a:pt x="365" y="0"/>
                  </a:cubicBezTo>
                  <a:cubicBezTo>
                    <a:pt x="578" y="0"/>
                    <a:pt x="730" y="152"/>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6" name="Google Shape;39056;p17"/>
            <p:cNvSpPr/>
            <p:nvPr/>
          </p:nvSpPr>
          <p:spPr>
            <a:xfrm>
              <a:off x="6666800" y="1285275"/>
              <a:ext cx="17500" cy="15975"/>
            </a:xfrm>
            <a:custGeom>
              <a:avLst/>
              <a:gdLst/>
              <a:ahLst/>
              <a:cxnLst/>
              <a:rect l="l" t="t" r="r" b="b"/>
              <a:pathLst>
                <a:path w="700" h="639" extrusionOk="0">
                  <a:moveTo>
                    <a:pt x="700" y="304"/>
                  </a:moveTo>
                  <a:cubicBezTo>
                    <a:pt x="700" y="486"/>
                    <a:pt x="548" y="638"/>
                    <a:pt x="335" y="638"/>
                  </a:cubicBezTo>
                  <a:cubicBezTo>
                    <a:pt x="153" y="638"/>
                    <a:pt x="1" y="486"/>
                    <a:pt x="1" y="304"/>
                  </a:cubicBezTo>
                  <a:cubicBezTo>
                    <a:pt x="1" y="122"/>
                    <a:pt x="153" y="0"/>
                    <a:pt x="335" y="0"/>
                  </a:cubicBezTo>
                  <a:cubicBezTo>
                    <a:pt x="548" y="0"/>
                    <a:pt x="700" y="122"/>
                    <a:pt x="70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7" name="Google Shape;39057;p17"/>
            <p:cNvSpPr/>
            <p:nvPr/>
          </p:nvSpPr>
          <p:spPr>
            <a:xfrm>
              <a:off x="6666800" y="1185725"/>
              <a:ext cx="16750" cy="15975"/>
            </a:xfrm>
            <a:custGeom>
              <a:avLst/>
              <a:gdLst/>
              <a:ahLst/>
              <a:cxnLst/>
              <a:rect l="l" t="t" r="r" b="b"/>
              <a:pathLst>
                <a:path w="670" h="639" extrusionOk="0">
                  <a:moveTo>
                    <a:pt x="669" y="335"/>
                  </a:moveTo>
                  <a:cubicBezTo>
                    <a:pt x="669" y="517"/>
                    <a:pt x="517" y="639"/>
                    <a:pt x="335" y="639"/>
                  </a:cubicBezTo>
                  <a:cubicBezTo>
                    <a:pt x="153" y="639"/>
                    <a:pt x="1" y="517"/>
                    <a:pt x="1" y="335"/>
                  </a:cubicBezTo>
                  <a:cubicBezTo>
                    <a:pt x="1" y="152"/>
                    <a:pt x="153" y="0"/>
                    <a:pt x="335" y="0"/>
                  </a:cubicBezTo>
                  <a:cubicBezTo>
                    <a:pt x="517"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8" name="Google Shape;39058;p17"/>
            <p:cNvSpPr/>
            <p:nvPr/>
          </p:nvSpPr>
          <p:spPr>
            <a:xfrm>
              <a:off x="6666800" y="1086925"/>
              <a:ext cx="16750" cy="16000"/>
            </a:xfrm>
            <a:custGeom>
              <a:avLst/>
              <a:gdLst/>
              <a:ahLst/>
              <a:cxnLst/>
              <a:rect l="l" t="t" r="r" b="b"/>
              <a:pathLst>
                <a:path w="670" h="640" extrusionOk="0">
                  <a:moveTo>
                    <a:pt x="669" y="335"/>
                  </a:moveTo>
                  <a:cubicBezTo>
                    <a:pt x="669" y="487"/>
                    <a:pt x="517" y="639"/>
                    <a:pt x="335" y="639"/>
                  </a:cubicBezTo>
                  <a:cubicBezTo>
                    <a:pt x="153" y="639"/>
                    <a:pt x="1" y="487"/>
                    <a:pt x="1" y="335"/>
                  </a:cubicBezTo>
                  <a:cubicBezTo>
                    <a:pt x="1" y="153"/>
                    <a:pt x="153" y="1"/>
                    <a:pt x="335" y="1"/>
                  </a:cubicBezTo>
                  <a:cubicBezTo>
                    <a:pt x="517" y="1"/>
                    <a:pt x="669" y="153"/>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9" name="Google Shape;39059;p17"/>
            <p:cNvSpPr/>
            <p:nvPr/>
          </p:nvSpPr>
          <p:spPr>
            <a:xfrm>
              <a:off x="6667575" y="988900"/>
              <a:ext cx="15200" cy="14475"/>
            </a:xfrm>
            <a:custGeom>
              <a:avLst/>
              <a:gdLst/>
              <a:ahLst/>
              <a:cxnLst/>
              <a:rect l="l" t="t" r="r" b="b"/>
              <a:pathLst>
                <a:path w="608" h="579" extrusionOk="0">
                  <a:moveTo>
                    <a:pt x="608" y="274"/>
                  </a:moveTo>
                  <a:cubicBezTo>
                    <a:pt x="608" y="426"/>
                    <a:pt x="486" y="578"/>
                    <a:pt x="304" y="578"/>
                  </a:cubicBezTo>
                  <a:cubicBezTo>
                    <a:pt x="152" y="578"/>
                    <a:pt x="0" y="426"/>
                    <a:pt x="0" y="274"/>
                  </a:cubicBezTo>
                  <a:cubicBezTo>
                    <a:pt x="0" y="122"/>
                    <a:pt x="152" y="1"/>
                    <a:pt x="304" y="1"/>
                  </a:cubicBezTo>
                  <a:cubicBezTo>
                    <a:pt x="486" y="1"/>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0" name="Google Shape;39060;p17"/>
            <p:cNvSpPr/>
            <p:nvPr/>
          </p:nvSpPr>
          <p:spPr>
            <a:xfrm>
              <a:off x="6668325" y="890125"/>
              <a:ext cx="14450" cy="13700"/>
            </a:xfrm>
            <a:custGeom>
              <a:avLst/>
              <a:gdLst/>
              <a:ahLst/>
              <a:cxnLst/>
              <a:rect l="l" t="t" r="r" b="b"/>
              <a:pathLst>
                <a:path w="578" h="548" extrusionOk="0">
                  <a:moveTo>
                    <a:pt x="578" y="274"/>
                  </a:moveTo>
                  <a:cubicBezTo>
                    <a:pt x="578" y="426"/>
                    <a:pt x="426" y="547"/>
                    <a:pt x="274" y="547"/>
                  </a:cubicBezTo>
                  <a:cubicBezTo>
                    <a:pt x="122" y="547"/>
                    <a:pt x="0" y="426"/>
                    <a:pt x="0" y="274"/>
                  </a:cubicBezTo>
                  <a:cubicBezTo>
                    <a:pt x="0" y="122"/>
                    <a:pt x="122" y="0"/>
                    <a:pt x="274" y="0"/>
                  </a:cubicBezTo>
                  <a:cubicBezTo>
                    <a:pt x="426"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1" name="Google Shape;39061;p17"/>
            <p:cNvSpPr/>
            <p:nvPr/>
          </p:nvSpPr>
          <p:spPr>
            <a:xfrm>
              <a:off x="6668325" y="791325"/>
              <a:ext cx="13700" cy="12950"/>
            </a:xfrm>
            <a:custGeom>
              <a:avLst/>
              <a:gdLst/>
              <a:ahLst/>
              <a:cxnLst/>
              <a:rect l="l" t="t" r="r" b="b"/>
              <a:pathLst>
                <a:path w="548" h="518" extrusionOk="0">
                  <a:moveTo>
                    <a:pt x="548" y="244"/>
                  </a:moveTo>
                  <a:cubicBezTo>
                    <a:pt x="548" y="396"/>
                    <a:pt x="426" y="518"/>
                    <a:pt x="274" y="518"/>
                  </a:cubicBezTo>
                  <a:cubicBezTo>
                    <a:pt x="122" y="518"/>
                    <a:pt x="0" y="396"/>
                    <a:pt x="0" y="244"/>
                  </a:cubicBezTo>
                  <a:cubicBezTo>
                    <a:pt x="0" y="123"/>
                    <a:pt x="122" y="1"/>
                    <a:pt x="274" y="1"/>
                  </a:cubicBezTo>
                  <a:cubicBezTo>
                    <a:pt x="426" y="1"/>
                    <a:pt x="548" y="123"/>
                    <a:pt x="54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2" name="Google Shape;39062;p17"/>
            <p:cNvSpPr/>
            <p:nvPr/>
          </p:nvSpPr>
          <p:spPr>
            <a:xfrm>
              <a:off x="6669075" y="692550"/>
              <a:ext cx="12950" cy="12175"/>
            </a:xfrm>
            <a:custGeom>
              <a:avLst/>
              <a:gdLst/>
              <a:ahLst/>
              <a:cxnLst/>
              <a:rect l="l" t="t" r="r" b="b"/>
              <a:pathLst>
                <a:path w="518" h="487" extrusionOk="0">
                  <a:moveTo>
                    <a:pt x="518" y="244"/>
                  </a:moveTo>
                  <a:cubicBezTo>
                    <a:pt x="518" y="365"/>
                    <a:pt x="396" y="487"/>
                    <a:pt x="244" y="487"/>
                  </a:cubicBezTo>
                  <a:cubicBezTo>
                    <a:pt x="92" y="487"/>
                    <a:pt x="1" y="365"/>
                    <a:pt x="1" y="244"/>
                  </a:cubicBezTo>
                  <a:cubicBezTo>
                    <a:pt x="1" y="122"/>
                    <a:pt x="92" y="1"/>
                    <a:pt x="244" y="1"/>
                  </a:cubicBezTo>
                  <a:cubicBezTo>
                    <a:pt x="396" y="1"/>
                    <a:pt x="518" y="122"/>
                    <a:pt x="518"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3" name="Google Shape;39063;p17"/>
            <p:cNvSpPr/>
            <p:nvPr/>
          </p:nvSpPr>
          <p:spPr>
            <a:xfrm>
              <a:off x="6669075" y="593775"/>
              <a:ext cx="12200" cy="11425"/>
            </a:xfrm>
            <a:custGeom>
              <a:avLst/>
              <a:gdLst/>
              <a:ahLst/>
              <a:cxnLst/>
              <a:rect l="l" t="t" r="r" b="b"/>
              <a:pathLst>
                <a:path w="488" h="457" extrusionOk="0">
                  <a:moveTo>
                    <a:pt x="487" y="243"/>
                  </a:moveTo>
                  <a:cubicBezTo>
                    <a:pt x="487" y="365"/>
                    <a:pt x="396" y="456"/>
                    <a:pt x="244" y="456"/>
                  </a:cubicBezTo>
                  <a:cubicBezTo>
                    <a:pt x="122" y="456"/>
                    <a:pt x="1" y="365"/>
                    <a:pt x="1" y="243"/>
                  </a:cubicBezTo>
                  <a:cubicBezTo>
                    <a:pt x="1" y="91"/>
                    <a:pt x="122" y="0"/>
                    <a:pt x="244" y="0"/>
                  </a:cubicBezTo>
                  <a:cubicBezTo>
                    <a:pt x="396" y="0"/>
                    <a:pt x="487" y="91"/>
                    <a:pt x="48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4" name="Google Shape;39064;p17"/>
            <p:cNvSpPr/>
            <p:nvPr/>
          </p:nvSpPr>
          <p:spPr>
            <a:xfrm>
              <a:off x="6669075" y="494975"/>
              <a:ext cx="12200" cy="10675"/>
            </a:xfrm>
            <a:custGeom>
              <a:avLst/>
              <a:gdLst/>
              <a:ahLst/>
              <a:cxnLst/>
              <a:rect l="l" t="t" r="r" b="b"/>
              <a:pathLst>
                <a:path w="488" h="427" extrusionOk="0">
                  <a:moveTo>
                    <a:pt x="487" y="213"/>
                  </a:moveTo>
                  <a:cubicBezTo>
                    <a:pt x="487" y="335"/>
                    <a:pt x="366" y="426"/>
                    <a:pt x="244" y="426"/>
                  </a:cubicBezTo>
                  <a:cubicBezTo>
                    <a:pt x="122" y="426"/>
                    <a:pt x="1" y="335"/>
                    <a:pt x="1" y="213"/>
                  </a:cubicBezTo>
                  <a:cubicBezTo>
                    <a:pt x="1" y="92"/>
                    <a:pt x="122" y="1"/>
                    <a:pt x="244" y="1"/>
                  </a:cubicBezTo>
                  <a:cubicBezTo>
                    <a:pt x="366" y="1"/>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5" name="Google Shape;39065;p17"/>
            <p:cNvSpPr/>
            <p:nvPr/>
          </p:nvSpPr>
          <p:spPr>
            <a:xfrm>
              <a:off x="6669850" y="396200"/>
              <a:ext cx="10650" cy="10650"/>
            </a:xfrm>
            <a:custGeom>
              <a:avLst/>
              <a:gdLst/>
              <a:ahLst/>
              <a:cxnLst/>
              <a:rect l="l" t="t" r="r" b="b"/>
              <a:pathLst>
                <a:path w="426" h="426" extrusionOk="0">
                  <a:moveTo>
                    <a:pt x="426" y="213"/>
                  </a:moveTo>
                  <a:cubicBezTo>
                    <a:pt x="426" y="335"/>
                    <a:pt x="335" y="426"/>
                    <a:pt x="213" y="426"/>
                  </a:cubicBezTo>
                  <a:cubicBezTo>
                    <a:pt x="91" y="426"/>
                    <a:pt x="0" y="335"/>
                    <a:pt x="0" y="213"/>
                  </a:cubicBezTo>
                  <a:cubicBezTo>
                    <a:pt x="0" y="91"/>
                    <a:pt x="91" y="0"/>
                    <a:pt x="213" y="0"/>
                  </a:cubicBezTo>
                  <a:cubicBezTo>
                    <a:pt x="335" y="0"/>
                    <a:pt x="426" y="91"/>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6" name="Google Shape;39066;p17"/>
            <p:cNvSpPr/>
            <p:nvPr/>
          </p:nvSpPr>
          <p:spPr>
            <a:xfrm>
              <a:off x="6669850" y="297400"/>
              <a:ext cx="10650" cy="9900"/>
            </a:xfrm>
            <a:custGeom>
              <a:avLst/>
              <a:gdLst/>
              <a:ahLst/>
              <a:cxnLst/>
              <a:rect l="l" t="t" r="r" b="b"/>
              <a:pathLst>
                <a:path w="426" h="396" extrusionOk="0">
                  <a:moveTo>
                    <a:pt x="426" y="183"/>
                  </a:moveTo>
                  <a:cubicBezTo>
                    <a:pt x="426" y="305"/>
                    <a:pt x="335" y="396"/>
                    <a:pt x="213" y="396"/>
                  </a:cubicBezTo>
                  <a:cubicBezTo>
                    <a:pt x="91" y="396"/>
                    <a:pt x="0" y="305"/>
                    <a:pt x="0" y="183"/>
                  </a:cubicBezTo>
                  <a:cubicBezTo>
                    <a:pt x="0" y="92"/>
                    <a:pt x="91" y="1"/>
                    <a:pt x="213" y="1"/>
                  </a:cubicBezTo>
                  <a:cubicBezTo>
                    <a:pt x="335" y="1"/>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7" name="Google Shape;39067;p17"/>
            <p:cNvSpPr/>
            <p:nvPr/>
          </p:nvSpPr>
          <p:spPr>
            <a:xfrm>
              <a:off x="6670600" y="198625"/>
              <a:ext cx="9900" cy="9150"/>
            </a:xfrm>
            <a:custGeom>
              <a:avLst/>
              <a:gdLst/>
              <a:ahLst/>
              <a:cxnLst/>
              <a:rect l="l" t="t" r="r" b="b"/>
              <a:pathLst>
                <a:path w="396" h="366" extrusionOk="0">
                  <a:moveTo>
                    <a:pt x="396" y="183"/>
                  </a:moveTo>
                  <a:cubicBezTo>
                    <a:pt x="396" y="274"/>
                    <a:pt x="305" y="365"/>
                    <a:pt x="183" y="365"/>
                  </a:cubicBezTo>
                  <a:cubicBezTo>
                    <a:pt x="92" y="365"/>
                    <a:pt x="1" y="274"/>
                    <a:pt x="1" y="183"/>
                  </a:cubicBezTo>
                  <a:cubicBezTo>
                    <a:pt x="1" y="92"/>
                    <a:pt x="92" y="0"/>
                    <a:pt x="183" y="0"/>
                  </a:cubicBezTo>
                  <a:cubicBezTo>
                    <a:pt x="305" y="0"/>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8" name="Google Shape;39068;p17"/>
            <p:cNvSpPr/>
            <p:nvPr/>
          </p:nvSpPr>
          <p:spPr>
            <a:xfrm>
              <a:off x="6670600" y="99825"/>
              <a:ext cx="9150" cy="8400"/>
            </a:xfrm>
            <a:custGeom>
              <a:avLst/>
              <a:gdLst/>
              <a:ahLst/>
              <a:cxnLst/>
              <a:rect l="l" t="t" r="r" b="b"/>
              <a:pathLst>
                <a:path w="366" h="336" extrusionOk="0">
                  <a:moveTo>
                    <a:pt x="365" y="183"/>
                  </a:moveTo>
                  <a:cubicBezTo>
                    <a:pt x="365" y="275"/>
                    <a:pt x="305" y="335"/>
                    <a:pt x="183" y="335"/>
                  </a:cubicBezTo>
                  <a:cubicBezTo>
                    <a:pt x="92" y="335"/>
                    <a:pt x="1" y="275"/>
                    <a:pt x="1" y="183"/>
                  </a:cubicBezTo>
                  <a:cubicBezTo>
                    <a:pt x="1" y="62"/>
                    <a:pt x="92" y="1"/>
                    <a:pt x="183" y="1"/>
                  </a:cubicBezTo>
                  <a:cubicBezTo>
                    <a:pt x="305" y="1"/>
                    <a:pt x="365" y="62"/>
                    <a:pt x="36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9" name="Google Shape;39069;p17"/>
            <p:cNvSpPr/>
            <p:nvPr/>
          </p:nvSpPr>
          <p:spPr>
            <a:xfrm>
              <a:off x="6670600" y="1050"/>
              <a:ext cx="9150" cy="8375"/>
            </a:xfrm>
            <a:custGeom>
              <a:avLst/>
              <a:gdLst/>
              <a:ahLst/>
              <a:cxnLst/>
              <a:rect l="l" t="t" r="r" b="b"/>
              <a:pathLst>
                <a:path w="366" h="335" extrusionOk="0">
                  <a:moveTo>
                    <a:pt x="365" y="153"/>
                  </a:moveTo>
                  <a:cubicBezTo>
                    <a:pt x="365" y="244"/>
                    <a:pt x="274" y="335"/>
                    <a:pt x="183" y="335"/>
                  </a:cubicBezTo>
                  <a:cubicBezTo>
                    <a:pt x="92" y="335"/>
                    <a:pt x="1" y="244"/>
                    <a:pt x="1" y="153"/>
                  </a:cubicBezTo>
                  <a:cubicBezTo>
                    <a:pt x="1" y="61"/>
                    <a:pt x="92" y="1"/>
                    <a:pt x="183" y="1"/>
                  </a:cubicBezTo>
                  <a:cubicBezTo>
                    <a:pt x="274" y="1"/>
                    <a:pt x="365" y="61"/>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0" name="Google Shape;39070;p17"/>
            <p:cNvSpPr/>
            <p:nvPr/>
          </p:nvSpPr>
          <p:spPr>
            <a:xfrm>
              <a:off x="6671375" y="-97725"/>
              <a:ext cx="8375" cy="7625"/>
            </a:xfrm>
            <a:custGeom>
              <a:avLst/>
              <a:gdLst/>
              <a:ahLst/>
              <a:cxnLst/>
              <a:rect l="l" t="t" r="r" b="b"/>
              <a:pathLst>
                <a:path w="335" h="305" extrusionOk="0">
                  <a:moveTo>
                    <a:pt x="334" y="152"/>
                  </a:moveTo>
                  <a:cubicBezTo>
                    <a:pt x="334" y="243"/>
                    <a:pt x="243" y="304"/>
                    <a:pt x="152" y="304"/>
                  </a:cubicBezTo>
                  <a:cubicBezTo>
                    <a:pt x="61" y="304"/>
                    <a:pt x="0" y="243"/>
                    <a:pt x="0" y="152"/>
                  </a:cubicBezTo>
                  <a:cubicBezTo>
                    <a:pt x="0" y="61"/>
                    <a:pt x="61" y="0"/>
                    <a:pt x="152" y="0"/>
                  </a:cubicBezTo>
                  <a:cubicBezTo>
                    <a:pt x="243" y="0"/>
                    <a:pt x="334" y="61"/>
                    <a:pt x="33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1" name="Google Shape;39071;p17"/>
            <p:cNvSpPr/>
            <p:nvPr/>
          </p:nvSpPr>
          <p:spPr>
            <a:xfrm>
              <a:off x="6671375" y="-196525"/>
              <a:ext cx="7600" cy="6875"/>
            </a:xfrm>
            <a:custGeom>
              <a:avLst/>
              <a:gdLst/>
              <a:ahLst/>
              <a:cxnLst/>
              <a:rect l="l" t="t" r="r" b="b"/>
              <a:pathLst>
                <a:path w="304" h="275" extrusionOk="0">
                  <a:moveTo>
                    <a:pt x="304" y="122"/>
                  </a:moveTo>
                  <a:cubicBezTo>
                    <a:pt x="304" y="213"/>
                    <a:pt x="243" y="274"/>
                    <a:pt x="152" y="274"/>
                  </a:cubicBezTo>
                  <a:cubicBezTo>
                    <a:pt x="61" y="274"/>
                    <a:pt x="0" y="213"/>
                    <a:pt x="0" y="122"/>
                  </a:cubicBezTo>
                  <a:cubicBezTo>
                    <a:pt x="0" y="61"/>
                    <a:pt x="61" y="1"/>
                    <a:pt x="152" y="1"/>
                  </a:cubicBezTo>
                  <a:cubicBezTo>
                    <a:pt x="243" y="1"/>
                    <a:pt x="304" y="61"/>
                    <a:pt x="30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2" name="Google Shape;39072;p17"/>
            <p:cNvSpPr/>
            <p:nvPr/>
          </p:nvSpPr>
          <p:spPr>
            <a:xfrm>
              <a:off x="6671375" y="-296075"/>
              <a:ext cx="7600" cy="7625"/>
            </a:xfrm>
            <a:custGeom>
              <a:avLst/>
              <a:gdLst/>
              <a:ahLst/>
              <a:cxnLst/>
              <a:rect l="l" t="t" r="r" b="b"/>
              <a:pathLst>
                <a:path w="304" h="305" extrusionOk="0">
                  <a:moveTo>
                    <a:pt x="304" y="153"/>
                  </a:moveTo>
                  <a:cubicBezTo>
                    <a:pt x="304" y="244"/>
                    <a:pt x="243" y="305"/>
                    <a:pt x="152" y="305"/>
                  </a:cubicBezTo>
                  <a:cubicBezTo>
                    <a:pt x="61" y="305"/>
                    <a:pt x="0" y="244"/>
                    <a:pt x="0" y="153"/>
                  </a:cubicBezTo>
                  <a:cubicBezTo>
                    <a:pt x="0" y="62"/>
                    <a:pt x="61" y="1"/>
                    <a:pt x="152" y="1"/>
                  </a:cubicBezTo>
                  <a:cubicBezTo>
                    <a:pt x="243" y="1"/>
                    <a:pt x="304" y="62"/>
                    <a:pt x="304"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3" name="Google Shape;39073;p17"/>
            <p:cNvSpPr/>
            <p:nvPr/>
          </p:nvSpPr>
          <p:spPr>
            <a:xfrm>
              <a:off x="6672125" y="-394850"/>
              <a:ext cx="6850" cy="6875"/>
            </a:xfrm>
            <a:custGeom>
              <a:avLst/>
              <a:gdLst/>
              <a:ahLst/>
              <a:cxnLst/>
              <a:rect l="l" t="t" r="r" b="b"/>
              <a:pathLst>
                <a:path w="274" h="275" extrusionOk="0">
                  <a:moveTo>
                    <a:pt x="274" y="152"/>
                  </a:moveTo>
                  <a:cubicBezTo>
                    <a:pt x="274" y="213"/>
                    <a:pt x="213" y="274"/>
                    <a:pt x="122" y="274"/>
                  </a:cubicBezTo>
                  <a:cubicBezTo>
                    <a:pt x="61" y="274"/>
                    <a:pt x="0" y="213"/>
                    <a:pt x="0" y="152"/>
                  </a:cubicBezTo>
                  <a:cubicBezTo>
                    <a:pt x="0" y="61"/>
                    <a:pt x="61" y="0"/>
                    <a:pt x="122" y="0"/>
                  </a:cubicBezTo>
                  <a:cubicBezTo>
                    <a:pt x="213" y="0"/>
                    <a:pt x="274" y="61"/>
                    <a:pt x="274"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4" name="Google Shape;39074;p17"/>
            <p:cNvSpPr/>
            <p:nvPr/>
          </p:nvSpPr>
          <p:spPr>
            <a:xfrm>
              <a:off x="6672125" y="-493625"/>
              <a:ext cx="6100" cy="6100"/>
            </a:xfrm>
            <a:custGeom>
              <a:avLst/>
              <a:gdLst/>
              <a:ahLst/>
              <a:cxnLst/>
              <a:rect l="l" t="t" r="r" b="b"/>
              <a:pathLst>
                <a:path w="244" h="244" extrusionOk="0">
                  <a:moveTo>
                    <a:pt x="244" y="122"/>
                  </a:moveTo>
                  <a:cubicBezTo>
                    <a:pt x="244" y="182"/>
                    <a:pt x="183" y="243"/>
                    <a:pt x="122" y="243"/>
                  </a:cubicBezTo>
                  <a:cubicBezTo>
                    <a:pt x="61" y="243"/>
                    <a:pt x="0" y="182"/>
                    <a:pt x="0" y="122"/>
                  </a:cubicBezTo>
                  <a:cubicBezTo>
                    <a:pt x="0" y="61"/>
                    <a:pt x="61" y="0"/>
                    <a:pt x="122" y="0"/>
                  </a:cubicBezTo>
                  <a:cubicBezTo>
                    <a:pt x="183" y="0"/>
                    <a:pt x="244" y="61"/>
                    <a:pt x="244" y="1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5" name="Google Shape;39075;p17"/>
            <p:cNvSpPr/>
            <p:nvPr/>
          </p:nvSpPr>
          <p:spPr>
            <a:xfrm>
              <a:off x="6744325" y="5222250"/>
              <a:ext cx="72200" cy="69175"/>
            </a:xfrm>
            <a:custGeom>
              <a:avLst/>
              <a:gdLst/>
              <a:ahLst/>
              <a:cxnLst/>
              <a:rect l="l" t="t" r="r" b="b"/>
              <a:pathLst>
                <a:path w="2888" h="2767" extrusionOk="0">
                  <a:moveTo>
                    <a:pt x="2888" y="1368"/>
                  </a:moveTo>
                  <a:cubicBezTo>
                    <a:pt x="2888" y="2128"/>
                    <a:pt x="2249" y="2767"/>
                    <a:pt x="1429" y="2767"/>
                  </a:cubicBezTo>
                  <a:cubicBezTo>
                    <a:pt x="638" y="2767"/>
                    <a:pt x="0" y="2128"/>
                    <a:pt x="0" y="1368"/>
                  </a:cubicBezTo>
                  <a:cubicBezTo>
                    <a:pt x="0" y="608"/>
                    <a:pt x="638" y="1"/>
                    <a:pt x="1429" y="1"/>
                  </a:cubicBezTo>
                  <a:cubicBezTo>
                    <a:pt x="2249" y="1"/>
                    <a:pt x="2888" y="608"/>
                    <a:pt x="2888"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6" name="Google Shape;39076;p17"/>
            <p:cNvSpPr/>
            <p:nvPr/>
          </p:nvSpPr>
          <p:spPr>
            <a:xfrm>
              <a:off x="6744325" y="5123475"/>
              <a:ext cx="72200" cy="68400"/>
            </a:xfrm>
            <a:custGeom>
              <a:avLst/>
              <a:gdLst/>
              <a:ahLst/>
              <a:cxnLst/>
              <a:rect l="l" t="t" r="r" b="b"/>
              <a:pathLst>
                <a:path w="2888" h="2736" extrusionOk="0">
                  <a:moveTo>
                    <a:pt x="2888" y="1368"/>
                  </a:moveTo>
                  <a:cubicBezTo>
                    <a:pt x="2888" y="2128"/>
                    <a:pt x="2249" y="2736"/>
                    <a:pt x="1429" y="2736"/>
                  </a:cubicBezTo>
                  <a:cubicBezTo>
                    <a:pt x="638" y="2736"/>
                    <a:pt x="0" y="2128"/>
                    <a:pt x="0" y="1368"/>
                  </a:cubicBezTo>
                  <a:cubicBezTo>
                    <a:pt x="0" y="608"/>
                    <a:pt x="638" y="0"/>
                    <a:pt x="1429" y="0"/>
                  </a:cubicBezTo>
                  <a:cubicBezTo>
                    <a:pt x="2249" y="0"/>
                    <a:pt x="2888" y="608"/>
                    <a:pt x="2888"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7" name="Google Shape;39077;p17"/>
            <p:cNvSpPr/>
            <p:nvPr/>
          </p:nvSpPr>
          <p:spPr>
            <a:xfrm>
              <a:off x="6745075" y="5025450"/>
              <a:ext cx="70700" cy="66125"/>
            </a:xfrm>
            <a:custGeom>
              <a:avLst/>
              <a:gdLst/>
              <a:ahLst/>
              <a:cxnLst/>
              <a:rect l="l" t="t" r="r" b="b"/>
              <a:pathLst>
                <a:path w="2828" h="2645" extrusionOk="0">
                  <a:moveTo>
                    <a:pt x="2827" y="1337"/>
                  </a:moveTo>
                  <a:cubicBezTo>
                    <a:pt x="2827" y="2067"/>
                    <a:pt x="2189" y="2644"/>
                    <a:pt x="1399" y="2644"/>
                  </a:cubicBezTo>
                  <a:cubicBezTo>
                    <a:pt x="639" y="2644"/>
                    <a:pt x="0" y="2067"/>
                    <a:pt x="0" y="1337"/>
                  </a:cubicBezTo>
                  <a:cubicBezTo>
                    <a:pt x="0" y="578"/>
                    <a:pt x="639" y="0"/>
                    <a:pt x="1399" y="0"/>
                  </a:cubicBezTo>
                  <a:cubicBezTo>
                    <a:pt x="2189" y="0"/>
                    <a:pt x="2827" y="578"/>
                    <a:pt x="2827" y="13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8" name="Google Shape;39078;p17"/>
            <p:cNvSpPr/>
            <p:nvPr/>
          </p:nvSpPr>
          <p:spPr>
            <a:xfrm>
              <a:off x="6746600" y="4927425"/>
              <a:ext cx="67650" cy="64600"/>
            </a:xfrm>
            <a:custGeom>
              <a:avLst/>
              <a:gdLst/>
              <a:ahLst/>
              <a:cxnLst/>
              <a:rect l="l" t="t" r="r" b="b"/>
              <a:pathLst>
                <a:path w="2706" h="2584" extrusionOk="0">
                  <a:moveTo>
                    <a:pt x="2705" y="1277"/>
                  </a:moveTo>
                  <a:cubicBezTo>
                    <a:pt x="2705" y="2006"/>
                    <a:pt x="2098" y="2584"/>
                    <a:pt x="1338" y="2584"/>
                  </a:cubicBezTo>
                  <a:cubicBezTo>
                    <a:pt x="608" y="2584"/>
                    <a:pt x="0" y="2006"/>
                    <a:pt x="0" y="1277"/>
                  </a:cubicBezTo>
                  <a:cubicBezTo>
                    <a:pt x="0" y="578"/>
                    <a:pt x="608" y="0"/>
                    <a:pt x="1338" y="0"/>
                  </a:cubicBezTo>
                  <a:cubicBezTo>
                    <a:pt x="2098" y="0"/>
                    <a:pt x="2705" y="578"/>
                    <a:pt x="2705"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9" name="Google Shape;39079;p17"/>
            <p:cNvSpPr/>
            <p:nvPr/>
          </p:nvSpPr>
          <p:spPr>
            <a:xfrm>
              <a:off x="6746600" y="4828625"/>
              <a:ext cx="67650" cy="63100"/>
            </a:xfrm>
            <a:custGeom>
              <a:avLst/>
              <a:gdLst/>
              <a:ahLst/>
              <a:cxnLst/>
              <a:rect l="l" t="t" r="r" b="b"/>
              <a:pathLst>
                <a:path w="2706" h="2524" extrusionOk="0">
                  <a:moveTo>
                    <a:pt x="2705" y="1277"/>
                  </a:moveTo>
                  <a:cubicBezTo>
                    <a:pt x="2705" y="1976"/>
                    <a:pt x="2098" y="2523"/>
                    <a:pt x="1338" y="2523"/>
                  </a:cubicBezTo>
                  <a:cubicBezTo>
                    <a:pt x="608" y="2523"/>
                    <a:pt x="0" y="1976"/>
                    <a:pt x="0" y="1277"/>
                  </a:cubicBezTo>
                  <a:cubicBezTo>
                    <a:pt x="0" y="578"/>
                    <a:pt x="608" y="1"/>
                    <a:pt x="1338" y="1"/>
                  </a:cubicBezTo>
                  <a:cubicBezTo>
                    <a:pt x="2098" y="1"/>
                    <a:pt x="2705" y="578"/>
                    <a:pt x="2705"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0" name="Google Shape;39080;p17"/>
            <p:cNvSpPr/>
            <p:nvPr/>
          </p:nvSpPr>
          <p:spPr>
            <a:xfrm>
              <a:off x="6747350" y="4730600"/>
              <a:ext cx="65375" cy="61575"/>
            </a:xfrm>
            <a:custGeom>
              <a:avLst/>
              <a:gdLst/>
              <a:ahLst/>
              <a:cxnLst/>
              <a:rect l="l" t="t" r="r" b="b"/>
              <a:pathLst>
                <a:path w="2615" h="2463" extrusionOk="0">
                  <a:moveTo>
                    <a:pt x="2615" y="1216"/>
                  </a:moveTo>
                  <a:cubicBezTo>
                    <a:pt x="2615" y="1916"/>
                    <a:pt x="2037" y="2463"/>
                    <a:pt x="1308" y="2463"/>
                  </a:cubicBezTo>
                  <a:cubicBezTo>
                    <a:pt x="609" y="2463"/>
                    <a:pt x="1" y="1916"/>
                    <a:pt x="1" y="1216"/>
                  </a:cubicBezTo>
                  <a:cubicBezTo>
                    <a:pt x="1" y="548"/>
                    <a:pt x="609" y="1"/>
                    <a:pt x="1308" y="1"/>
                  </a:cubicBezTo>
                  <a:cubicBezTo>
                    <a:pt x="2037" y="1"/>
                    <a:pt x="2615" y="548"/>
                    <a:pt x="2615"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1" name="Google Shape;39081;p17"/>
            <p:cNvSpPr/>
            <p:nvPr/>
          </p:nvSpPr>
          <p:spPr>
            <a:xfrm>
              <a:off x="6748875" y="4632575"/>
              <a:ext cx="63100" cy="59300"/>
            </a:xfrm>
            <a:custGeom>
              <a:avLst/>
              <a:gdLst/>
              <a:ahLst/>
              <a:cxnLst/>
              <a:rect l="l" t="t" r="r" b="b"/>
              <a:pathLst>
                <a:path w="2524" h="2372" extrusionOk="0">
                  <a:moveTo>
                    <a:pt x="2523" y="1186"/>
                  </a:moveTo>
                  <a:cubicBezTo>
                    <a:pt x="2523" y="1855"/>
                    <a:pt x="1976" y="2371"/>
                    <a:pt x="1247" y="2371"/>
                  </a:cubicBezTo>
                  <a:cubicBezTo>
                    <a:pt x="548" y="2371"/>
                    <a:pt x="0" y="1855"/>
                    <a:pt x="0" y="1186"/>
                  </a:cubicBezTo>
                  <a:cubicBezTo>
                    <a:pt x="0" y="517"/>
                    <a:pt x="548" y="1"/>
                    <a:pt x="1247" y="1"/>
                  </a:cubicBezTo>
                  <a:cubicBezTo>
                    <a:pt x="1976" y="1"/>
                    <a:pt x="2523" y="517"/>
                    <a:pt x="252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2" name="Google Shape;39082;p17"/>
            <p:cNvSpPr/>
            <p:nvPr/>
          </p:nvSpPr>
          <p:spPr>
            <a:xfrm>
              <a:off x="6748875" y="4533800"/>
              <a:ext cx="62325" cy="58525"/>
            </a:xfrm>
            <a:custGeom>
              <a:avLst/>
              <a:gdLst/>
              <a:ahLst/>
              <a:cxnLst/>
              <a:rect l="l" t="t" r="r" b="b"/>
              <a:pathLst>
                <a:path w="2493" h="2341" extrusionOk="0">
                  <a:moveTo>
                    <a:pt x="2493" y="1186"/>
                  </a:moveTo>
                  <a:cubicBezTo>
                    <a:pt x="2493" y="1824"/>
                    <a:pt x="1946" y="2341"/>
                    <a:pt x="1247" y="2341"/>
                  </a:cubicBezTo>
                  <a:cubicBezTo>
                    <a:pt x="578" y="2341"/>
                    <a:pt x="0" y="1824"/>
                    <a:pt x="0" y="1186"/>
                  </a:cubicBezTo>
                  <a:cubicBezTo>
                    <a:pt x="0" y="517"/>
                    <a:pt x="578" y="0"/>
                    <a:pt x="1247" y="0"/>
                  </a:cubicBezTo>
                  <a:cubicBezTo>
                    <a:pt x="1946" y="0"/>
                    <a:pt x="2493" y="517"/>
                    <a:pt x="249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3" name="Google Shape;39083;p17"/>
            <p:cNvSpPr/>
            <p:nvPr/>
          </p:nvSpPr>
          <p:spPr>
            <a:xfrm>
              <a:off x="6750400" y="4435775"/>
              <a:ext cx="60050" cy="57000"/>
            </a:xfrm>
            <a:custGeom>
              <a:avLst/>
              <a:gdLst/>
              <a:ahLst/>
              <a:cxnLst/>
              <a:rect l="l" t="t" r="r" b="b"/>
              <a:pathLst>
                <a:path w="2402" h="2280" extrusionOk="0">
                  <a:moveTo>
                    <a:pt x="2401" y="1125"/>
                  </a:moveTo>
                  <a:cubicBezTo>
                    <a:pt x="2401" y="1763"/>
                    <a:pt x="1854" y="2280"/>
                    <a:pt x="1186" y="2280"/>
                  </a:cubicBezTo>
                  <a:cubicBezTo>
                    <a:pt x="517" y="2280"/>
                    <a:pt x="0" y="1763"/>
                    <a:pt x="0" y="1125"/>
                  </a:cubicBezTo>
                  <a:cubicBezTo>
                    <a:pt x="0" y="486"/>
                    <a:pt x="517" y="0"/>
                    <a:pt x="1186" y="0"/>
                  </a:cubicBezTo>
                  <a:cubicBezTo>
                    <a:pt x="1854" y="0"/>
                    <a:pt x="2401" y="486"/>
                    <a:pt x="240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4" name="Google Shape;39084;p17"/>
            <p:cNvSpPr/>
            <p:nvPr/>
          </p:nvSpPr>
          <p:spPr>
            <a:xfrm>
              <a:off x="6751150" y="4336975"/>
              <a:ext cx="58550" cy="55500"/>
            </a:xfrm>
            <a:custGeom>
              <a:avLst/>
              <a:gdLst/>
              <a:ahLst/>
              <a:cxnLst/>
              <a:rect l="l" t="t" r="r" b="b"/>
              <a:pathLst>
                <a:path w="2342" h="2220" extrusionOk="0">
                  <a:moveTo>
                    <a:pt x="2341" y="1125"/>
                  </a:moveTo>
                  <a:cubicBezTo>
                    <a:pt x="2341" y="1733"/>
                    <a:pt x="1824" y="2220"/>
                    <a:pt x="1156" y="2220"/>
                  </a:cubicBezTo>
                  <a:cubicBezTo>
                    <a:pt x="517" y="2220"/>
                    <a:pt x="1" y="1733"/>
                    <a:pt x="1" y="1125"/>
                  </a:cubicBezTo>
                  <a:cubicBezTo>
                    <a:pt x="1" y="517"/>
                    <a:pt x="517" y="1"/>
                    <a:pt x="1156" y="1"/>
                  </a:cubicBezTo>
                  <a:cubicBezTo>
                    <a:pt x="1824" y="1"/>
                    <a:pt x="2341" y="517"/>
                    <a:pt x="234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5" name="Google Shape;39085;p17"/>
            <p:cNvSpPr/>
            <p:nvPr/>
          </p:nvSpPr>
          <p:spPr>
            <a:xfrm>
              <a:off x="6751900" y="4238950"/>
              <a:ext cx="57025" cy="53975"/>
            </a:xfrm>
            <a:custGeom>
              <a:avLst/>
              <a:gdLst/>
              <a:ahLst/>
              <a:cxnLst/>
              <a:rect l="l" t="t" r="r" b="b"/>
              <a:pathLst>
                <a:path w="2281" h="2159" extrusionOk="0">
                  <a:moveTo>
                    <a:pt x="2281" y="1065"/>
                  </a:moveTo>
                  <a:cubicBezTo>
                    <a:pt x="2281" y="1672"/>
                    <a:pt x="1764" y="2159"/>
                    <a:pt x="1126" y="2159"/>
                  </a:cubicBezTo>
                  <a:cubicBezTo>
                    <a:pt x="518" y="2159"/>
                    <a:pt x="1" y="1672"/>
                    <a:pt x="1" y="1065"/>
                  </a:cubicBezTo>
                  <a:cubicBezTo>
                    <a:pt x="1" y="487"/>
                    <a:pt x="518" y="1"/>
                    <a:pt x="1126" y="1"/>
                  </a:cubicBezTo>
                  <a:cubicBezTo>
                    <a:pt x="1764" y="1"/>
                    <a:pt x="2281" y="487"/>
                    <a:pt x="2281"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6" name="Google Shape;39086;p17"/>
            <p:cNvSpPr/>
            <p:nvPr/>
          </p:nvSpPr>
          <p:spPr>
            <a:xfrm>
              <a:off x="6751900" y="4140175"/>
              <a:ext cx="57025" cy="53200"/>
            </a:xfrm>
            <a:custGeom>
              <a:avLst/>
              <a:gdLst/>
              <a:ahLst/>
              <a:cxnLst/>
              <a:rect l="l" t="t" r="r" b="b"/>
              <a:pathLst>
                <a:path w="2281" h="2128" extrusionOk="0">
                  <a:moveTo>
                    <a:pt x="2281" y="1064"/>
                  </a:moveTo>
                  <a:cubicBezTo>
                    <a:pt x="2281" y="1642"/>
                    <a:pt x="1764" y="2128"/>
                    <a:pt x="1126" y="2128"/>
                  </a:cubicBezTo>
                  <a:cubicBezTo>
                    <a:pt x="518" y="2128"/>
                    <a:pt x="1" y="1642"/>
                    <a:pt x="1" y="1064"/>
                  </a:cubicBezTo>
                  <a:cubicBezTo>
                    <a:pt x="1" y="487"/>
                    <a:pt x="518" y="0"/>
                    <a:pt x="1126" y="0"/>
                  </a:cubicBezTo>
                  <a:cubicBezTo>
                    <a:pt x="1764" y="0"/>
                    <a:pt x="2281" y="487"/>
                    <a:pt x="2281"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7" name="Google Shape;39087;p17"/>
            <p:cNvSpPr/>
            <p:nvPr/>
          </p:nvSpPr>
          <p:spPr>
            <a:xfrm>
              <a:off x="6753425" y="4042150"/>
              <a:ext cx="53975" cy="50925"/>
            </a:xfrm>
            <a:custGeom>
              <a:avLst/>
              <a:gdLst/>
              <a:ahLst/>
              <a:cxnLst/>
              <a:rect l="l" t="t" r="r" b="b"/>
              <a:pathLst>
                <a:path w="2159" h="2037" extrusionOk="0">
                  <a:moveTo>
                    <a:pt x="2159" y="1034"/>
                  </a:moveTo>
                  <a:cubicBezTo>
                    <a:pt x="2159" y="1581"/>
                    <a:pt x="1673" y="2037"/>
                    <a:pt x="1065" y="2037"/>
                  </a:cubicBezTo>
                  <a:cubicBezTo>
                    <a:pt x="487" y="2037"/>
                    <a:pt x="1" y="1581"/>
                    <a:pt x="1" y="1034"/>
                  </a:cubicBezTo>
                  <a:cubicBezTo>
                    <a:pt x="1" y="456"/>
                    <a:pt x="487" y="0"/>
                    <a:pt x="1065" y="0"/>
                  </a:cubicBezTo>
                  <a:cubicBezTo>
                    <a:pt x="1673" y="0"/>
                    <a:pt x="2159" y="456"/>
                    <a:pt x="215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8" name="Google Shape;39088;p17"/>
            <p:cNvSpPr/>
            <p:nvPr/>
          </p:nvSpPr>
          <p:spPr>
            <a:xfrm>
              <a:off x="6753425" y="3943350"/>
              <a:ext cx="53975" cy="50175"/>
            </a:xfrm>
            <a:custGeom>
              <a:avLst/>
              <a:gdLst/>
              <a:ahLst/>
              <a:cxnLst/>
              <a:rect l="l" t="t" r="r" b="b"/>
              <a:pathLst>
                <a:path w="2159" h="2007" extrusionOk="0">
                  <a:moveTo>
                    <a:pt x="2159" y="1004"/>
                  </a:moveTo>
                  <a:cubicBezTo>
                    <a:pt x="2159" y="1581"/>
                    <a:pt x="1673" y="2007"/>
                    <a:pt x="1065" y="2007"/>
                  </a:cubicBezTo>
                  <a:cubicBezTo>
                    <a:pt x="487" y="2007"/>
                    <a:pt x="1" y="1581"/>
                    <a:pt x="1" y="1004"/>
                  </a:cubicBezTo>
                  <a:cubicBezTo>
                    <a:pt x="1" y="457"/>
                    <a:pt x="487" y="1"/>
                    <a:pt x="1065" y="1"/>
                  </a:cubicBezTo>
                  <a:cubicBezTo>
                    <a:pt x="1673" y="1"/>
                    <a:pt x="2159" y="457"/>
                    <a:pt x="2159"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9" name="Google Shape;39089;p17"/>
            <p:cNvSpPr/>
            <p:nvPr/>
          </p:nvSpPr>
          <p:spPr>
            <a:xfrm>
              <a:off x="6754950" y="3845325"/>
              <a:ext cx="50950" cy="48675"/>
            </a:xfrm>
            <a:custGeom>
              <a:avLst/>
              <a:gdLst/>
              <a:ahLst/>
              <a:cxnLst/>
              <a:rect l="l" t="t" r="r" b="b"/>
              <a:pathLst>
                <a:path w="2038" h="1947" extrusionOk="0">
                  <a:moveTo>
                    <a:pt x="2037" y="973"/>
                  </a:moveTo>
                  <a:cubicBezTo>
                    <a:pt x="2037" y="1490"/>
                    <a:pt x="1581" y="1946"/>
                    <a:pt x="1004" y="1946"/>
                  </a:cubicBezTo>
                  <a:cubicBezTo>
                    <a:pt x="456" y="1946"/>
                    <a:pt x="1" y="1490"/>
                    <a:pt x="1" y="973"/>
                  </a:cubicBezTo>
                  <a:cubicBezTo>
                    <a:pt x="1" y="426"/>
                    <a:pt x="456" y="1"/>
                    <a:pt x="1004" y="1"/>
                  </a:cubicBezTo>
                  <a:cubicBezTo>
                    <a:pt x="1581" y="1"/>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0" name="Google Shape;39090;p17"/>
            <p:cNvSpPr/>
            <p:nvPr/>
          </p:nvSpPr>
          <p:spPr>
            <a:xfrm>
              <a:off x="6754950" y="3746550"/>
              <a:ext cx="50175" cy="47900"/>
            </a:xfrm>
            <a:custGeom>
              <a:avLst/>
              <a:gdLst/>
              <a:ahLst/>
              <a:cxnLst/>
              <a:rect l="l" t="t" r="r" b="b"/>
              <a:pathLst>
                <a:path w="2007" h="1916" extrusionOk="0">
                  <a:moveTo>
                    <a:pt x="2007" y="943"/>
                  </a:moveTo>
                  <a:cubicBezTo>
                    <a:pt x="2007" y="1490"/>
                    <a:pt x="1581" y="1915"/>
                    <a:pt x="1004" y="1915"/>
                  </a:cubicBezTo>
                  <a:cubicBezTo>
                    <a:pt x="456" y="1915"/>
                    <a:pt x="1" y="1490"/>
                    <a:pt x="1" y="943"/>
                  </a:cubicBezTo>
                  <a:cubicBezTo>
                    <a:pt x="1" y="426"/>
                    <a:pt x="456" y="0"/>
                    <a:pt x="1004" y="0"/>
                  </a:cubicBezTo>
                  <a:cubicBezTo>
                    <a:pt x="1581" y="0"/>
                    <a:pt x="2007" y="426"/>
                    <a:pt x="200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1" name="Google Shape;39091;p17"/>
            <p:cNvSpPr/>
            <p:nvPr/>
          </p:nvSpPr>
          <p:spPr>
            <a:xfrm>
              <a:off x="6756475" y="3648525"/>
              <a:ext cx="47900" cy="45625"/>
            </a:xfrm>
            <a:custGeom>
              <a:avLst/>
              <a:gdLst/>
              <a:ahLst/>
              <a:cxnLst/>
              <a:rect l="l" t="t" r="r" b="b"/>
              <a:pathLst>
                <a:path w="1916" h="1825" extrusionOk="0">
                  <a:moveTo>
                    <a:pt x="1915" y="912"/>
                  </a:moveTo>
                  <a:cubicBezTo>
                    <a:pt x="1915" y="1429"/>
                    <a:pt x="1490" y="1824"/>
                    <a:pt x="943" y="1824"/>
                  </a:cubicBezTo>
                  <a:cubicBezTo>
                    <a:pt x="426" y="1824"/>
                    <a:pt x="0" y="1429"/>
                    <a:pt x="0" y="912"/>
                  </a:cubicBezTo>
                  <a:cubicBezTo>
                    <a:pt x="0" y="395"/>
                    <a:pt x="426" y="0"/>
                    <a:pt x="943" y="0"/>
                  </a:cubicBezTo>
                  <a:cubicBezTo>
                    <a:pt x="1490" y="0"/>
                    <a:pt x="1915" y="395"/>
                    <a:pt x="1915"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2" name="Google Shape;39092;p17"/>
            <p:cNvSpPr/>
            <p:nvPr/>
          </p:nvSpPr>
          <p:spPr>
            <a:xfrm>
              <a:off x="6756475" y="3549725"/>
              <a:ext cx="47900" cy="44875"/>
            </a:xfrm>
            <a:custGeom>
              <a:avLst/>
              <a:gdLst/>
              <a:ahLst/>
              <a:cxnLst/>
              <a:rect l="l" t="t" r="r" b="b"/>
              <a:pathLst>
                <a:path w="1916" h="1795" extrusionOk="0">
                  <a:moveTo>
                    <a:pt x="1915" y="913"/>
                  </a:moveTo>
                  <a:cubicBezTo>
                    <a:pt x="1915" y="1399"/>
                    <a:pt x="1490" y="1794"/>
                    <a:pt x="943" y="1794"/>
                  </a:cubicBezTo>
                  <a:cubicBezTo>
                    <a:pt x="426" y="1794"/>
                    <a:pt x="0" y="1399"/>
                    <a:pt x="0" y="913"/>
                  </a:cubicBezTo>
                  <a:cubicBezTo>
                    <a:pt x="0" y="396"/>
                    <a:pt x="426" y="1"/>
                    <a:pt x="943" y="1"/>
                  </a:cubicBezTo>
                  <a:cubicBezTo>
                    <a:pt x="1490" y="1"/>
                    <a:pt x="1915" y="396"/>
                    <a:pt x="1915"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3" name="Google Shape;39093;p17"/>
            <p:cNvSpPr/>
            <p:nvPr/>
          </p:nvSpPr>
          <p:spPr>
            <a:xfrm>
              <a:off x="6757225" y="3451700"/>
              <a:ext cx="46375" cy="43350"/>
            </a:xfrm>
            <a:custGeom>
              <a:avLst/>
              <a:gdLst/>
              <a:ahLst/>
              <a:cxnLst/>
              <a:rect l="l" t="t" r="r" b="b"/>
              <a:pathLst>
                <a:path w="1855" h="1734" extrusionOk="0">
                  <a:moveTo>
                    <a:pt x="1855" y="852"/>
                  </a:moveTo>
                  <a:cubicBezTo>
                    <a:pt x="1855" y="1338"/>
                    <a:pt x="1429" y="1733"/>
                    <a:pt x="913" y="1733"/>
                  </a:cubicBezTo>
                  <a:cubicBezTo>
                    <a:pt x="426" y="1733"/>
                    <a:pt x="1" y="1338"/>
                    <a:pt x="1" y="852"/>
                  </a:cubicBezTo>
                  <a:cubicBezTo>
                    <a:pt x="1" y="366"/>
                    <a:pt x="426" y="1"/>
                    <a:pt x="913" y="1"/>
                  </a:cubicBezTo>
                  <a:cubicBezTo>
                    <a:pt x="1429" y="1"/>
                    <a:pt x="1855" y="366"/>
                    <a:pt x="1855"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4" name="Google Shape;39094;p17"/>
            <p:cNvSpPr/>
            <p:nvPr/>
          </p:nvSpPr>
          <p:spPr>
            <a:xfrm>
              <a:off x="6758750" y="3353675"/>
              <a:ext cx="43350" cy="41075"/>
            </a:xfrm>
            <a:custGeom>
              <a:avLst/>
              <a:gdLst/>
              <a:ahLst/>
              <a:cxnLst/>
              <a:rect l="l" t="t" r="r" b="b"/>
              <a:pathLst>
                <a:path w="1734" h="1643" extrusionOk="0">
                  <a:moveTo>
                    <a:pt x="1733" y="821"/>
                  </a:moveTo>
                  <a:cubicBezTo>
                    <a:pt x="1733" y="1277"/>
                    <a:pt x="1338" y="1642"/>
                    <a:pt x="852" y="1642"/>
                  </a:cubicBezTo>
                  <a:cubicBezTo>
                    <a:pt x="396" y="1642"/>
                    <a:pt x="1" y="1277"/>
                    <a:pt x="1" y="821"/>
                  </a:cubicBezTo>
                  <a:cubicBezTo>
                    <a:pt x="1" y="366"/>
                    <a:pt x="396" y="1"/>
                    <a:pt x="852" y="1"/>
                  </a:cubicBezTo>
                  <a:cubicBezTo>
                    <a:pt x="1338" y="1"/>
                    <a:pt x="1733" y="366"/>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5" name="Google Shape;39095;p17"/>
            <p:cNvSpPr/>
            <p:nvPr/>
          </p:nvSpPr>
          <p:spPr>
            <a:xfrm>
              <a:off x="6758750" y="3254900"/>
              <a:ext cx="42575" cy="40300"/>
            </a:xfrm>
            <a:custGeom>
              <a:avLst/>
              <a:gdLst/>
              <a:ahLst/>
              <a:cxnLst/>
              <a:rect l="l" t="t" r="r" b="b"/>
              <a:pathLst>
                <a:path w="1703" h="1612" extrusionOk="0">
                  <a:moveTo>
                    <a:pt x="1703" y="791"/>
                  </a:moveTo>
                  <a:cubicBezTo>
                    <a:pt x="1703" y="1247"/>
                    <a:pt x="1338" y="1611"/>
                    <a:pt x="852" y="1611"/>
                  </a:cubicBezTo>
                  <a:cubicBezTo>
                    <a:pt x="396" y="1611"/>
                    <a:pt x="1" y="1247"/>
                    <a:pt x="1" y="791"/>
                  </a:cubicBezTo>
                  <a:cubicBezTo>
                    <a:pt x="1" y="365"/>
                    <a:pt x="396" y="0"/>
                    <a:pt x="852" y="0"/>
                  </a:cubicBezTo>
                  <a:cubicBezTo>
                    <a:pt x="1338" y="0"/>
                    <a:pt x="1703" y="365"/>
                    <a:pt x="170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6" name="Google Shape;39096;p17"/>
            <p:cNvSpPr/>
            <p:nvPr/>
          </p:nvSpPr>
          <p:spPr>
            <a:xfrm>
              <a:off x="6759500" y="3156100"/>
              <a:ext cx="41825" cy="39550"/>
            </a:xfrm>
            <a:custGeom>
              <a:avLst/>
              <a:gdLst/>
              <a:ahLst/>
              <a:cxnLst/>
              <a:rect l="l" t="t" r="r" b="b"/>
              <a:pathLst>
                <a:path w="1673" h="1582" extrusionOk="0">
                  <a:moveTo>
                    <a:pt x="1673" y="791"/>
                  </a:moveTo>
                  <a:cubicBezTo>
                    <a:pt x="1673" y="1217"/>
                    <a:pt x="1278" y="1582"/>
                    <a:pt x="822" y="1582"/>
                  </a:cubicBezTo>
                  <a:cubicBezTo>
                    <a:pt x="366" y="1582"/>
                    <a:pt x="1" y="1217"/>
                    <a:pt x="1" y="791"/>
                  </a:cubicBezTo>
                  <a:cubicBezTo>
                    <a:pt x="1" y="366"/>
                    <a:pt x="366" y="1"/>
                    <a:pt x="822" y="1"/>
                  </a:cubicBezTo>
                  <a:cubicBezTo>
                    <a:pt x="1278" y="1"/>
                    <a:pt x="1673" y="366"/>
                    <a:pt x="167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7" name="Google Shape;39097;p17"/>
            <p:cNvSpPr/>
            <p:nvPr/>
          </p:nvSpPr>
          <p:spPr>
            <a:xfrm>
              <a:off x="6760275" y="3058075"/>
              <a:ext cx="40300" cy="38025"/>
            </a:xfrm>
            <a:custGeom>
              <a:avLst/>
              <a:gdLst/>
              <a:ahLst/>
              <a:cxnLst/>
              <a:rect l="l" t="t" r="r" b="b"/>
              <a:pathLst>
                <a:path w="1612" h="1521" extrusionOk="0">
                  <a:moveTo>
                    <a:pt x="1611" y="761"/>
                  </a:moveTo>
                  <a:cubicBezTo>
                    <a:pt x="1611" y="1156"/>
                    <a:pt x="1247" y="1521"/>
                    <a:pt x="791" y="1521"/>
                  </a:cubicBezTo>
                  <a:cubicBezTo>
                    <a:pt x="365" y="1521"/>
                    <a:pt x="0" y="1156"/>
                    <a:pt x="0" y="761"/>
                  </a:cubicBezTo>
                  <a:cubicBezTo>
                    <a:pt x="0" y="335"/>
                    <a:pt x="365" y="1"/>
                    <a:pt x="791" y="1"/>
                  </a:cubicBezTo>
                  <a:cubicBezTo>
                    <a:pt x="1247" y="1"/>
                    <a:pt x="1611" y="335"/>
                    <a:pt x="161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8" name="Google Shape;39098;p17"/>
            <p:cNvSpPr/>
            <p:nvPr/>
          </p:nvSpPr>
          <p:spPr>
            <a:xfrm>
              <a:off x="6761025" y="2959300"/>
              <a:ext cx="38775" cy="36500"/>
            </a:xfrm>
            <a:custGeom>
              <a:avLst/>
              <a:gdLst/>
              <a:ahLst/>
              <a:cxnLst/>
              <a:rect l="l" t="t" r="r" b="b"/>
              <a:pathLst>
                <a:path w="1551" h="1460" extrusionOk="0">
                  <a:moveTo>
                    <a:pt x="1551" y="730"/>
                  </a:moveTo>
                  <a:cubicBezTo>
                    <a:pt x="1551" y="1156"/>
                    <a:pt x="1217" y="1459"/>
                    <a:pt x="761" y="1459"/>
                  </a:cubicBezTo>
                  <a:cubicBezTo>
                    <a:pt x="335" y="1459"/>
                    <a:pt x="1" y="1156"/>
                    <a:pt x="1" y="730"/>
                  </a:cubicBezTo>
                  <a:cubicBezTo>
                    <a:pt x="1" y="335"/>
                    <a:pt x="335" y="1"/>
                    <a:pt x="761" y="1"/>
                  </a:cubicBezTo>
                  <a:cubicBezTo>
                    <a:pt x="1217" y="1"/>
                    <a:pt x="1551" y="33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9" name="Google Shape;39099;p17"/>
            <p:cNvSpPr/>
            <p:nvPr/>
          </p:nvSpPr>
          <p:spPr>
            <a:xfrm>
              <a:off x="6761800" y="2861275"/>
              <a:ext cx="37250" cy="34975"/>
            </a:xfrm>
            <a:custGeom>
              <a:avLst/>
              <a:gdLst/>
              <a:ahLst/>
              <a:cxnLst/>
              <a:rect l="l" t="t" r="r" b="b"/>
              <a:pathLst>
                <a:path w="1490" h="1399" extrusionOk="0">
                  <a:moveTo>
                    <a:pt x="1490" y="700"/>
                  </a:moveTo>
                  <a:cubicBezTo>
                    <a:pt x="1490" y="1095"/>
                    <a:pt x="1155" y="1399"/>
                    <a:pt x="730" y="1399"/>
                  </a:cubicBezTo>
                  <a:cubicBezTo>
                    <a:pt x="334" y="1399"/>
                    <a:pt x="0" y="1095"/>
                    <a:pt x="0" y="700"/>
                  </a:cubicBezTo>
                  <a:cubicBezTo>
                    <a:pt x="0" y="304"/>
                    <a:pt x="334" y="0"/>
                    <a:pt x="730" y="0"/>
                  </a:cubicBezTo>
                  <a:cubicBezTo>
                    <a:pt x="1155" y="0"/>
                    <a:pt x="1490" y="304"/>
                    <a:pt x="149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0" name="Google Shape;39100;p17"/>
            <p:cNvSpPr/>
            <p:nvPr/>
          </p:nvSpPr>
          <p:spPr>
            <a:xfrm>
              <a:off x="6762550" y="2762500"/>
              <a:ext cx="35750" cy="34200"/>
            </a:xfrm>
            <a:custGeom>
              <a:avLst/>
              <a:gdLst/>
              <a:ahLst/>
              <a:cxnLst/>
              <a:rect l="l" t="t" r="r" b="b"/>
              <a:pathLst>
                <a:path w="1430" h="1368" extrusionOk="0">
                  <a:moveTo>
                    <a:pt x="1429" y="669"/>
                  </a:moveTo>
                  <a:cubicBezTo>
                    <a:pt x="1429" y="1064"/>
                    <a:pt x="1125" y="1368"/>
                    <a:pt x="700" y="1368"/>
                  </a:cubicBezTo>
                  <a:cubicBezTo>
                    <a:pt x="304" y="1368"/>
                    <a:pt x="1" y="1064"/>
                    <a:pt x="1" y="669"/>
                  </a:cubicBezTo>
                  <a:cubicBezTo>
                    <a:pt x="1" y="304"/>
                    <a:pt x="304" y="0"/>
                    <a:pt x="700" y="0"/>
                  </a:cubicBezTo>
                  <a:cubicBezTo>
                    <a:pt x="1125" y="0"/>
                    <a:pt x="1429" y="304"/>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1" name="Google Shape;39101;p17"/>
            <p:cNvSpPr/>
            <p:nvPr/>
          </p:nvSpPr>
          <p:spPr>
            <a:xfrm>
              <a:off x="6762550" y="2663700"/>
              <a:ext cx="34975" cy="33475"/>
            </a:xfrm>
            <a:custGeom>
              <a:avLst/>
              <a:gdLst/>
              <a:ahLst/>
              <a:cxnLst/>
              <a:rect l="l" t="t" r="r" b="b"/>
              <a:pathLst>
                <a:path w="1399" h="1339" extrusionOk="0">
                  <a:moveTo>
                    <a:pt x="1399" y="669"/>
                  </a:moveTo>
                  <a:cubicBezTo>
                    <a:pt x="1399" y="1034"/>
                    <a:pt x="1095" y="1338"/>
                    <a:pt x="700" y="1338"/>
                  </a:cubicBezTo>
                  <a:cubicBezTo>
                    <a:pt x="335" y="1338"/>
                    <a:pt x="1" y="1034"/>
                    <a:pt x="1" y="669"/>
                  </a:cubicBezTo>
                  <a:cubicBezTo>
                    <a:pt x="1" y="305"/>
                    <a:pt x="335" y="1"/>
                    <a:pt x="700" y="1"/>
                  </a:cubicBezTo>
                  <a:cubicBezTo>
                    <a:pt x="1095" y="1"/>
                    <a:pt x="1399" y="305"/>
                    <a:pt x="139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2" name="Google Shape;39102;p17"/>
            <p:cNvSpPr/>
            <p:nvPr/>
          </p:nvSpPr>
          <p:spPr>
            <a:xfrm>
              <a:off x="6763300" y="2565675"/>
              <a:ext cx="34225" cy="31950"/>
            </a:xfrm>
            <a:custGeom>
              <a:avLst/>
              <a:gdLst/>
              <a:ahLst/>
              <a:cxnLst/>
              <a:rect l="l" t="t" r="r" b="b"/>
              <a:pathLst>
                <a:path w="1369" h="1278" extrusionOk="0">
                  <a:moveTo>
                    <a:pt x="1369" y="639"/>
                  </a:moveTo>
                  <a:cubicBezTo>
                    <a:pt x="1369" y="973"/>
                    <a:pt x="1065" y="1277"/>
                    <a:pt x="670" y="1277"/>
                  </a:cubicBezTo>
                  <a:cubicBezTo>
                    <a:pt x="305" y="1277"/>
                    <a:pt x="1" y="973"/>
                    <a:pt x="1" y="639"/>
                  </a:cubicBezTo>
                  <a:cubicBezTo>
                    <a:pt x="1" y="274"/>
                    <a:pt x="305" y="1"/>
                    <a:pt x="670" y="1"/>
                  </a:cubicBezTo>
                  <a:cubicBezTo>
                    <a:pt x="1065" y="1"/>
                    <a:pt x="1369" y="274"/>
                    <a:pt x="136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3" name="Google Shape;39103;p17"/>
            <p:cNvSpPr/>
            <p:nvPr/>
          </p:nvSpPr>
          <p:spPr>
            <a:xfrm>
              <a:off x="6764075" y="2466900"/>
              <a:ext cx="32700" cy="30400"/>
            </a:xfrm>
            <a:custGeom>
              <a:avLst/>
              <a:gdLst/>
              <a:ahLst/>
              <a:cxnLst/>
              <a:rect l="l" t="t" r="r" b="b"/>
              <a:pathLst>
                <a:path w="1308" h="1216" extrusionOk="0">
                  <a:moveTo>
                    <a:pt x="1307" y="608"/>
                  </a:moveTo>
                  <a:cubicBezTo>
                    <a:pt x="1307" y="942"/>
                    <a:pt x="1003" y="1216"/>
                    <a:pt x="639" y="1216"/>
                  </a:cubicBezTo>
                  <a:cubicBezTo>
                    <a:pt x="304" y="1216"/>
                    <a:pt x="0" y="942"/>
                    <a:pt x="0" y="608"/>
                  </a:cubicBezTo>
                  <a:cubicBezTo>
                    <a:pt x="0" y="274"/>
                    <a:pt x="304" y="0"/>
                    <a:pt x="639" y="0"/>
                  </a:cubicBezTo>
                  <a:cubicBezTo>
                    <a:pt x="1003" y="0"/>
                    <a:pt x="1307" y="274"/>
                    <a:pt x="130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4" name="Google Shape;39104;p17"/>
            <p:cNvSpPr/>
            <p:nvPr/>
          </p:nvSpPr>
          <p:spPr>
            <a:xfrm>
              <a:off x="6764825" y="2368875"/>
              <a:ext cx="31175" cy="28900"/>
            </a:xfrm>
            <a:custGeom>
              <a:avLst/>
              <a:gdLst/>
              <a:ahLst/>
              <a:cxnLst/>
              <a:rect l="l" t="t" r="r" b="b"/>
              <a:pathLst>
                <a:path w="1247" h="1156" extrusionOk="0">
                  <a:moveTo>
                    <a:pt x="1247" y="578"/>
                  </a:moveTo>
                  <a:cubicBezTo>
                    <a:pt x="1247" y="882"/>
                    <a:pt x="973" y="1155"/>
                    <a:pt x="609" y="1155"/>
                  </a:cubicBezTo>
                  <a:cubicBezTo>
                    <a:pt x="274" y="1155"/>
                    <a:pt x="1" y="882"/>
                    <a:pt x="1" y="578"/>
                  </a:cubicBezTo>
                  <a:cubicBezTo>
                    <a:pt x="1" y="243"/>
                    <a:pt x="274" y="0"/>
                    <a:pt x="609" y="0"/>
                  </a:cubicBezTo>
                  <a:cubicBezTo>
                    <a:pt x="973" y="0"/>
                    <a:pt x="1247" y="243"/>
                    <a:pt x="124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5" name="Google Shape;39105;p17"/>
            <p:cNvSpPr/>
            <p:nvPr/>
          </p:nvSpPr>
          <p:spPr>
            <a:xfrm>
              <a:off x="6765600" y="2270075"/>
              <a:ext cx="29650" cy="28150"/>
            </a:xfrm>
            <a:custGeom>
              <a:avLst/>
              <a:gdLst/>
              <a:ahLst/>
              <a:cxnLst/>
              <a:rect l="l" t="t" r="r" b="b"/>
              <a:pathLst>
                <a:path w="1186" h="1126" extrusionOk="0">
                  <a:moveTo>
                    <a:pt x="1186" y="548"/>
                  </a:moveTo>
                  <a:cubicBezTo>
                    <a:pt x="1186" y="882"/>
                    <a:pt x="912" y="1125"/>
                    <a:pt x="578" y="1125"/>
                  </a:cubicBezTo>
                  <a:cubicBezTo>
                    <a:pt x="243" y="1125"/>
                    <a:pt x="0" y="882"/>
                    <a:pt x="0" y="548"/>
                  </a:cubicBezTo>
                  <a:cubicBezTo>
                    <a:pt x="0" y="244"/>
                    <a:pt x="243"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6" name="Google Shape;39106;p17"/>
            <p:cNvSpPr/>
            <p:nvPr/>
          </p:nvSpPr>
          <p:spPr>
            <a:xfrm>
              <a:off x="6765600" y="2171300"/>
              <a:ext cx="29650" cy="27375"/>
            </a:xfrm>
            <a:custGeom>
              <a:avLst/>
              <a:gdLst/>
              <a:ahLst/>
              <a:cxnLst/>
              <a:rect l="l" t="t" r="r" b="b"/>
              <a:pathLst>
                <a:path w="1186" h="1095" extrusionOk="0">
                  <a:moveTo>
                    <a:pt x="1186" y="547"/>
                  </a:moveTo>
                  <a:cubicBezTo>
                    <a:pt x="1186" y="851"/>
                    <a:pt x="912" y="1095"/>
                    <a:pt x="578" y="1095"/>
                  </a:cubicBezTo>
                  <a:cubicBezTo>
                    <a:pt x="274" y="1095"/>
                    <a:pt x="0" y="851"/>
                    <a:pt x="0" y="547"/>
                  </a:cubicBezTo>
                  <a:cubicBezTo>
                    <a:pt x="0" y="243"/>
                    <a:pt x="274" y="0"/>
                    <a:pt x="578" y="0"/>
                  </a:cubicBezTo>
                  <a:cubicBezTo>
                    <a:pt x="912" y="0"/>
                    <a:pt x="1186" y="243"/>
                    <a:pt x="118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7" name="Google Shape;39107;p17"/>
            <p:cNvSpPr/>
            <p:nvPr/>
          </p:nvSpPr>
          <p:spPr>
            <a:xfrm>
              <a:off x="6766350" y="2072500"/>
              <a:ext cx="28150" cy="26625"/>
            </a:xfrm>
            <a:custGeom>
              <a:avLst/>
              <a:gdLst/>
              <a:ahLst/>
              <a:cxnLst/>
              <a:rect l="l" t="t" r="r" b="b"/>
              <a:pathLst>
                <a:path w="1126" h="1065" extrusionOk="0">
                  <a:moveTo>
                    <a:pt x="1125" y="548"/>
                  </a:moveTo>
                  <a:cubicBezTo>
                    <a:pt x="1125" y="822"/>
                    <a:pt x="882" y="1065"/>
                    <a:pt x="548" y="1065"/>
                  </a:cubicBezTo>
                  <a:cubicBezTo>
                    <a:pt x="244" y="1065"/>
                    <a:pt x="0" y="822"/>
                    <a:pt x="0" y="548"/>
                  </a:cubicBezTo>
                  <a:cubicBezTo>
                    <a:pt x="0" y="244"/>
                    <a:pt x="244" y="1"/>
                    <a:pt x="548" y="1"/>
                  </a:cubicBezTo>
                  <a:cubicBezTo>
                    <a:pt x="882" y="1"/>
                    <a:pt x="1125" y="244"/>
                    <a:pt x="1125"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8" name="Google Shape;39108;p17"/>
            <p:cNvSpPr/>
            <p:nvPr/>
          </p:nvSpPr>
          <p:spPr>
            <a:xfrm>
              <a:off x="6767100" y="1974475"/>
              <a:ext cx="26625" cy="25100"/>
            </a:xfrm>
            <a:custGeom>
              <a:avLst/>
              <a:gdLst/>
              <a:ahLst/>
              <a:cxnLst/>
              <a:rect l="l" t="t" r="r" b="b"/>
              <a:pathLst>
                <a:path w="1065" h="1004" extrusionOk="0">
                  <a:moveTo>
                    <a:pt x="1065" y="487"/>
                  </a:moveTo>
                  <a:cubicBezTo>
                    <a:pt x="1065" y="761"/>
                    <a:pt x="822" y="1004"/>
                    <a:pt x="518" y="1004"/>
                  </a:cubicBezTo>
                  <a:cubicBezTo>
                    <a:pt x="244" y="1004"/>
                    <a:pt x="1" y="761"/>
                    <a:pt x="1" y="487"/>
                  </a:cubicBezTo>
                  <a:cubicBezTo>
                    <a:pt x="1" y="214"/>
                    <a:pt x="244" y="1"/>
                    <a:pt x="518" y="1"/>
                  </a:cubicBezTo>
                  <a:cubicBezTo>
                    <a:pt x="822" y="1"/>
                    <a:pt x="1065" y="214"/>
                    <a:pt x="1065"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9" name="Google Shape;39109;p17"/>
            <p:cNvSpPr/>
            <p:nvPr/>
          </p:nvSpPr>
          <p:spPr>
            <a:xfrm>
              <a:off x="6767875" y="1875700"/>
              <a:ext cx="25100" cy="24350"/>
            </a:xfrm>
            <a:custGeom>
              <a:avLst/>
              <a:gdLst/>
              <a:ahLst/>
              <a:cxnLst/>
              <a:rect l="l" t="t" r="r" b="b"/>
              <a:pathLst>
                <a:path w="1004" h="974" extrusionOk="0">
                  <a:moveTo>
                    <a:pt x="1003" y="487"/>
                  </a:moveTo>
                  <a:cubicBezTo>
                    <a:pt x="1003" y="760"/>
                    <a:pt x="791" y="973"/>
                    <a:pt x="487" y="973"/>
                  </a:cubicBezTo>
                  <a:cubicBezTo>
                    <a:pt x="213" y="973"/>
                    <a:pt x="0" y="760"/>
                    <a:pt x="0" y="487"/>
                  </a:cubicBezTo>
                  <a:cubicBezTo>
                    <a:pt x="0" y="213"/>
                    <a:pt x="213" y="0"/>
                    <a:pt x="487" y="0"/>
                  </a:cubicBezTo>
                  <a:cubicBezTo>
                    <a:pt x="791" y="0"/>
                    <a:pt x="1003" y="213"/>
                    <a:pt x="1003"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0" name="Google Shape;39110;p17"/>
            <p:cNvSpPr/>
            <p:nvPr/>
          </p:nvSpPr>
          <p:spPr>
            <a:xfrm>
              <a:off x="6767875" y="1776900"/>
              <a:ext cx="25100" cy="23600"/>
            </a:xfrm>
            <a:custGeom>
              <a:avLst/>
              <a:gdLst/>
              <a:ahLst/>
              <a:cxnLst/>
              <a:rect l="l" t="t" r="r" b="b"/>
              <a:pathLst>
                <a:path w="1004" h="944" extrusionOk="0">
                  <a:moveTo>
                    <a:pt x="1003" y="457"/>
                  </a:moveTo>
                  <a:cubicBezTo>
                    <a:pt x="1003" y="730"/>
                    <a:pt x="760" y="943"/>
                    <a:pt x="487" y="943"/>
                  </a:cubicBezTo>
                  <a:cubicBezTo>
                    <a:pt x="243" y="943"/>
                    <a:pt x="0" y="730"/>
                    <a:pt x="0" y="457"/>
                  </a:cubicBezTo>
                  <a:cubicBezTo>
                    <a:pt x="0" y="214"/>
                    <a:pt x="243" y="1"/>
                    <a:pt x="487" y="1"/>
                  </a:cubicBezTo>
                  <a:cubicBezTo>
                    <a:pt x="760" y="1"/>
                    <a:pt x="1003" y="214"/>
                    <a:pt x="100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1" name="Google Shape;39111;p17"/>
            <p:cNvSpPr/>
            <p:nvPr/>
          </p:nvSpPr>
          <p:spPr>
            <a:xfrm>
              <a:off x="6768625" y="1678875"/>
              <a:ext cx="23575" cy="21325"/>
            </a:xfrm>
            <a:custGeom>
              <a:avLst/>
              <a:gdLst/>
              <a:ahLst/>
              <a:cxnLst/>
              <a:rect l="l" t="t" r="r" b="b"/>
              <a:pathLst>
                <a:path w="943" h="853" extrusionOk="0">
                  <a:moveTo>
                    <a:pt x="943" y="427"/>
                  </a:moveTo>
                  <a:cubicBezTo>
                    <a:pt x="943" y="670"/>
                    <a:pt x="730" y="852"/>
                    <a:pt x="457" y="852"/>
                  </a:cubicBezTo>
                  <a:cubicBezTo>
                    <a:pt x="213" y="852"/>
                    <a:pt x="1" y="670"/>
                    <a:pt x="1" y="427"/>
                  </a:cubicBezTo>
                  <a:cubicBezTo>
                    <a:pt x="1" y="183"/>
                    <a:pt x="213" y="1"/>
                    <a:pt x="457" y="1"/>
                  </a:cubicBezTo>
                  <a:cubicBezTo>
                    <a:pt x="730" y="1"/>
                    <a:pt x="943" y="183"/>
                    <a:pt x="943" y="4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2" name="Google Shape;39112;p17"/>
            <p:cNvSpPr/>
            <p:nvPr/>
          </p:nvSpPr>
          <p:spPr>
            <a:xfrm>
              <a:off x="6768625" y="1579350"/>
              <a:ext cx="23575" cy="22050"/>
            </a:xfrm>
            <a:custGeom>
              <a:avLst/>
              <a:gdLst/>
              <a:ahLst/>
              <a:cxnLst/>
              <a:rect l="l" t="t" r="r" b="b"/>
              <a:pathLst>
                <a:path w="943" h="882" extrusionOk="0">
                  <a:moveTo>
                    <a:pt x="943" y="456"/>
                  </a:moveTo>
                  <a:cubicBezTo>
                    <a:pt x="943" y="699"/>
                    <a:pt x="730" y="882"/>
                    <a:pt x="457" y="882"/>
                  </a:cubicBezTo>
                  <a:cubicBezTo>
                    <a:pt x="213" y="882"/>
                    <a:pt x="1" y="699"/>
                    <a:pt x="1" y="456"/>
                  </a:cubicBezTo>
                  <a:cubicBezTo>
                    <a:pt x="1" y="213"/>
                    <a:pt x="213" y="0"/>
                    <a:pt x="457" y="0"/>
                  </a:cubicBezTo>
                  <a:cubicBezTo>
                    <a:pt x="730" y="0"/>
                    <a:pt x="943" y="213"/>
                    <a:pt x="94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3" name="Google Shape;39113;p17"/>
            <p:cNvSpPr/>
            <p:nvPr/>
          </p:nvSpPr>
          <p:spPr>
            <a:xfrm>
              <a:off x="6769400" y="1480550"/>
              <a:ext cx="22050" cy="21300"/>
            </a:xfrm>
            <a:custGeom>
              <a:avLst/>
              <a:gdLst/>
              <a:ahLst/>
              <a:cxnLst/>
              <a:rect l="l" t="t" r="r" b="b"/>
              <a:pathLst>
                <a:path w="882" h="852" extrusionOk="0">
                  <a:moveTo>
                    <a:pt x="882" y="426"/>
                  </a:moveTo>
                  <a:cubicBezTo>
                    <a:pt x="882" y="669"/>
                    <a:pt x="669" y="852"/>
                    <a:pt x="426" y="852"/>
                  </a:cubicBezTo>
                  <a:cubicBezTo>
                    <a:pt x="182" y="852"/>
                    <a:pt x="0" y="669"/>
                    <a:pt x="0" y="426"/>
                  </a:cubicBezTo>
                  <a:cubicBezTo>
                    <a:pt x="0" y="213"/>
                    <a:pt x="182" y="1"/>
                    <a:pt x="426" y="1"/>
                  </a:cubicBezTo>
                  <a:cubicBezTo>
                    <a:pt x="669" y="1"/>
                    <a:pt x="882" y="21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4" name="Google Shape;39114;p17"/>
            <p:cNvSpPr/>
            <p:nvPr/>
          </p:nvSpPr>
          <p:spPr>
            <a:xfrm>
              <a:off x="6770150" y="1382525"/>
              <a:ext cx="20550" cy="19775"/>
            </a:xfrm>
            <a:custGeom>
              <a:avLst/>
              <a:gdLst/>
              <a:ahLst/>
              <a:cxnLst/>
              <a:rect l="l" t="t" r="r" b="b"/>
              <a:pathLst>
                <a:path w="822" h="791" extrusionOk="0">
                  <a:moveTo>
                    <a:pt x="821" y="396"/>
                  </a:moveTo>
                  <a:cubicBezTo>
                    <a:pt x="821" y="609"/>
                    <a:pt x="639" y="791"/>
                    <a:pt x="396" y="791"/>
                  </a:cubicBezTo>
                  <a:cubicBezTo>
                    <a:pt x="183" y="791"/>
                    <a:pt x="0" y="609"/>
                    <a:pt x="0" y="396"/>
                  </a:cubicBezTo>
                  <a:cubicBezTo>
                    <a:pt x="0" y="183"/>
                    <a:pt x="183" y="1"/>
                    <a:pt x="396" y="1"/>
                  </a:cubicBezTo>
                  <a:cubicBezTo>
                    <a:pt x="639" y="1"/>
                    <a:pt x="821" y="183"/>
                    <a:pt x="82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5" name="Google Shape;39115;p17"/>
            <p:cNvSpPr/>
            <p:nvPr/>
          </p:nvSpPr>
          <p:spPr>
            <a:xfrm>
              <a:off x="6770150" y="1283750"/>
              <a:ext cx="19775" cy="19025"/>
            </a:xfrm>
            <a:custGeom>
              <a:avLst/>
              <a:gdLst/>
              <a:ahLst/>
              <a:cxnLst/>
              <a:rect l="l" t="t" r="r" b="b"/>
              <a:pathLst>
                <a:path w="791" h="761" extrusionOk="0">
                  <a:moveTo>
                    <a:pt x="791" y="365"/>
                  </a:moveTo>
                  <a:cubicBezTo>
                    <a:pt x="791" y="578"/>
                    <a:pt x="639" y="760"/>
                    <a:pt x="396" y="760"/>
                  </a:cubicBezTo>
                  <a:cubicBezTo>
                    <a:pt x="183" y="760"/>
                    <a:pt x="0" y="578"/>
                    <a:pt x="0" y="365"/>
                  </a:cubicBezTo>
                  <a:cubicBezTo>
                    <a:pt x="0" y="183"/>
                    <a:pt x="183" y="0"/>
                    <a:pt x="396" y="0"/>
                  </a:cubicBezTo>
                  <a:cubicBezTo>
                    <a:pt x="639" y="0"/>
                    <a:pt x="791" y="18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6" name="Google Shape;39116;p17"/>
            <p:cNvSpPr/>
            <p:nvPr/>
          </p:nvSpPr>
          <p:spPr>
            <a:xfrm>
              <a:off x="6770900" y="1184950"/>
              <a:ext cx="19025" cy="18275"/>
            </a:xfrm>
            <a:custGeom>
              <a:avLst/>
              <a:gdLst/>
              <a:ahLst/>
              <a:cxnLst/>
              <a:rect l="l" t="t" r="r" b="b"/>
              <a:pathLst>
                <a:path w="761" h="731" extrusionOk="0">
                  <a:moveTo>
                    <a:pt x="761" y="366"/>
                  </a:moveTo>
                  <a:cubicBezTo>
                    <a:pt x="761" y="578"/>
                    <a:pt x="578" y="730"/>
                    <a:pt x="366" y="730"/>
                  </a:cubicBezTo>
                  <a:cubicBezTo>
                    <a:pt x="153" y="730"/>
                    <a:pt x="1" y="578"/>
                    <a:pt x="1" y="366"/>
                  </a:cubicBezTo>
                  <a:cubicBezTo>
                    <a:pt x="1" y="153"/>
                    <a:pt x="153" y="1"/>
                    <a:pt x="366" y="1"/>
                  </a:cubicBezTo>
                  <a:cubicBezTo>
                    <a:pt x="578" y="1"/>
                    <a:pt x="761" y="153"/>
                    <a:pt x="761"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7" name="Google Shape;39117;p17"/>
            <p:cNvSpPr/>
            <p:nvPr/>
          </p:nvSpPr>
          <p:spPr>
            <a:xfrm>
              <a:off x="6771675" y="1086175"/>
              <a:ext cx="17500" cy="17500"/>
            </a:xfrm>
            <a:custGeom>
              <a:avLst/>
              <a:gdLst/>
              <a:ahLst/>
              <a:cxnLst/>
              <a:rect l="l" t="t" r="r" b="b"/>
              <a:pathLst>
                <a:path w="700" h="700" extrusionOk="0">
                  <a:moveTo>
                    <a:pt x="699" y="365"/>
                  </a:moveTo>
                  <a:cubicBezTo>
                    <a:pt x="699" y="548"/>
                    <a:pt x="547" y="700"/>
                    <a:pt x="335" y="700"/>
                  </a:cubicBezTo>
                  <a:cubicBezTo>
                    <a:pt x="152" y="700"/>
                    <a:pt x="0" y="548"/>
                    <a:pt x="0" y="365"/>
                  </a:cubicBezTo>
                  <a:cubicBezTo>
                    <a:pt x="0" y="152"/>
                    <a:pt x="152" y="0"/>
                    <a:pt x="335" y="0"/>
                  </a:cubicBezTo>
                  <a:cubicBezTo>
                    <a:pt x="547" y="0"/>
                    <a:pt x="699" y="152"/>
                    <a:pt x="699"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8" name="Google Shape;39118;p17"/>
            <p:cNvSpPr/>
            <p:nvPr/>
          </p:nvSpPr>
          <p:spPr>
            <a:xfrm>
              <a:off x="6771675" y="987375"/>
              <a:ext cx="17500" cy="16750"/>
            </a:xfrm>
            <a:custGeom>
              <a:avLst/>
              <a:gdLst/>
              <a:ahLst/>
              <a:cxnLst/>
              <a:rect l="l" t="t" r="r" b="b"/>
              <a:pathLst>
                <a:path w="700" h="670" extrusionOk="0">
                  <a:moveTo>
                    <a:pt x="699" y="335"/>
                  </a:moveTo>
                  <a:cubicBezTo>
                    <a:pt x="699" y="518"/>
                    <a:pt x="547" y="670"/>
                    <a:pt x="335" y="670"/>
                  </a:cubicBezTo>
                  <a:cubicBezTo>
                    <a:pt x="152" y="670"/>
                    <a:pt x="0" y="518"/>
                    <a:pt x="0" y="335"/>
                  </a:cubicBezTo>
                  <a:cubicBezTo>
                    <a:pt x="0" y="153"/>
                    <a:pt x="152" y="1"/>
                    <a:pt x="335" y="1"/>
                  </a:cubicBezTo>
                  <a:cubicBezTo>
                    <a:pt x="547" y="1"/>
                    <a:pt x="699" y="153"/>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9" name="Google Shape;39119;p17"/>
            <p:cNvSpPr/>
            <p:nvPr/>
          </p:nvSpPr>
          <p:spPr>
            <a:xfrm>
              <a:off x="6771675" y="888600"/>
              <a:ext cx="17500" cy="15975"/>
            </a:xfrm>
            <a:custGeom>
              <a:avLst/>
              <a:gdLst/>
              <a:ahLst/>
              <a:cxnLst/>
              <a:rect l="l" t="t" r="r" b="b"/>
              <a:pathLst>
                <a:path w="700" h="639" extrusionOk="0">
                  <a:moveTo>
                    <a:pt x="699" y="335"/>
                  </a:moveTo>
                  <a:cubicBezTo>
                    <a:pt x="699" y="517"/>
                    <a:pt x="547" y="639"/>
                    <a:pt x="335" y="639"/>
                  </a:cubicBezTo>
                  <a:cubicBezTo>
                    <a:pt x="152" y="639"/>
                    <a:pt x="0" y="517"/>
                    <a:pt x="0" y="335"/>
                  </a:cubicBezTo>
                  <a:cubicBezTo>
                    <a:pt x="0" y="153"/>
                    <a:pt x="152" y="1"/>
                    <a:pt x="335" y="1"/>
                  </a:cubicBezTo>
                  <a:cubicBezTo>
                    <a:pt x="547" y="1"/>
                    <a:pt x="699" y="153"/>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0" name="Google Shape;39120;p17"/>
            <p:cNvSpPr/>
            <p:nvPr/>
          </p:nvSpPr>
          <p:spPr>
            <a:xfrm>
              <a:off x="6772425" y="790575"/>
              <a:ext cx="15975" cy="14475"/>
            </a:xfrm>
            <a:custGeom>
              <a:avLst/>
              <a:gdLst/>
              <a:ahLst/>
              <a:cxnLst/>
              <a:rect l="l" t="t" r="r" b="b"/>
              <a:pathLst>
                <a:path w="639" h="579" extrusionOk="0">
                  <a:moveTo>
                    <a:pt x="639" y="274"/>
                  </a:moveTo>
                  <a:cubicBezTo>
                    <a:pt x="639" y="456"/>
                    <a:pt x="487" y="578"/>
                    <a:pt x="305" y="578"/>
                  </a:cubicBezTo>
                  <a:cubicBezTo>
                    <a:pt x="153" y="578"/>
                    <a:pt x="1" y="456"/>
                    <a:pt x="1" y="274"/>
                  </a:cubicBezTo>
                  <a:cubicBezTo>
                    <a:pt x="1" y="122"/>
                    <a:pt x="153" y="1"/>
                    <a:pt x="305" y="1"/>
                  </a:cubicBezTo>
                  <a:cubicBezTo>
                    <a:pt x="487" y="1"/>
                    <a:pt x="639" y="122"/>
                    <a:pt x="63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1" name="Google Shape;39121;p17"/>
            <p:cNvSpPr/>
            <p:nvPr/>
          </p:nvSpPr>
          <p:spPr>
            <a:xfrm>
              <a:off x="6772425" y="691800"/>
              <a:ext cx="15225" cy="13700"/>
            </a:xfrm>
            <a:custGeom>
              <a:avLst/>
              <a:gdLst/>
              <a:ahLst/>
              <a:cxnLst/>
              <a:rect l="l" t="t" r="r" b="b"/>
              <a:pathLst>
                <a:path w="609" h="548" extrusionOk="0">
                  <a:moveTo>
                    <a:pt x="609" y="274"/>
                  </a:moveTo>
                  <a:cubicBezTo>
                    <a:pt x="609" y="426"/>
                    <a:pt x="487" y="547"/>
                    <a:pt x="305" y="547"/>
                  </a:cubicBezTo>
                  <a:cubicBezTo>
                    <a:pt x="153" y="547"/>
                    <a:pt x="1" y="426"/>
                    <a:pt x="1" y="274"/>
                  </a:cubicBezTo>
                  <a:cubicBezTo>
                    <a:pt x="1" y="122"/>
                    <a:pt x="153" y="0"/>
                    <a:pt x="305" y="0"/>
                  </a:cubicBezTo>
                  <a:cubicBezTo>
                    <a:pt x="487" y="0"/>
                    <a:pt x="609" y="122"/>
                    <a:pt x="609"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2" name="Google Shape;39122;p17"/>
            <p:cNvSpPr/>
            <p:nvPr/>
          </p:nvSpPr>
          <p:spPr>
            <a:xfrm>
              <a:off x="6773200" y="593000"/>
              <a:ext cx="14450" cy="13700"/>
            </a:xfrm>
            <a:custGeom>
              <a:avLst/>
              <a:gdLst/>
              <a:ahLst/>
              <a:cxnLst/>
              <a:rect l="l" t="t" r="r" b="b"/>
              <a:pathLst>
                <a:path w="578" h="548" extrusionOk="0">
                  <a:moveTo>
                    <a:pt x="578" y="274"/>
                  </a:moveTo>
                  <a:cubicBezTo>
                    <a:pt x="578" y="426"/>
                    <a:pt x="456" y="548"/>
                    <a:pt x="274" y="548"/>
                  </a:cubicBezTo>
                  <a:cubicBezTo>
                    <a:pt x="122" y="548"/>
                    <a:pt x="0" y="426"/>
                    <a:pt x="0" y="274"/>
                  </a:cubicBezTo>
                  <a:cubicBezTo>
                    <a:pt x="0" y="122"/>
                    <a:pt x="122" y="1"/>
                    <a:pt x="27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3" name="Google Shape;39123;p17"/>
            <p:cNvSpPr/>
            <p:nvPr/>
          </p:nvSpPr>
          <p:spPr>
            <a:xfrm>
              <a:off x="6773950" y="494225"/>
              <a:ext cx="12950" cy="12175"/>
            </a:xfrm>
            <a:custGeom>
              <a:avLst/>
              <a:gdLst/>
              <a:ahLst/>
              <a:cxnLst/>
              <a:rect l="l" t="t" r="r" b="b"/>
              <a:pathLst>
                <a:path w="518" h="487" extrusionOk="0">
                  <a:moveTo>
                    <a:pt x="517" y="243"/>
                  </a:moveTo>
                  <a:cubicBezTo>
                    <a:pt x="517" y="395"/>
                    <a:pt x="396" y="487"/>
                    <a:pt x="244" y="487"/>
                  </a:cubicBezTo>
                  <a:cubicBezTo>
                    <a:pt x="122" y="487"/>
                    <a:pt x="0" y="395"/>
                    <a:pt x="0" y="243"/>
                  </a:cubicBezTo>
                  <a:cubicBezTo>
                    <a:pt x="0" y="122"/>
                    <a:pt x="122" y="0"/>
                    <a:pt x="244" y="0"/>
                  </a:cubicBezTo>
                  <a:cubicBezTo>
                    <a:pt x="396" y="0"/>
                    <a:pt x="517" y="122"/>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4" name="Google Shape;39124;p17"/>
            <p:cNvSpPr/>
            <p:nvPr/>
          </p:nvSpPr>
          <p:spPr>
            <a:xfrm>
              <a:off x="6773950" y="395425"/>
              <a:ext cx="12950" cy="12200"/>
            </a:xfrm>
            <a:custGeom>
              <a:avLst/>
              <a:gdLst/>
              <a:ahLst/>
              <a:cxnLst/>
              <a:rect l="l" t="t" r="r" b="b"/>
              <a:pathLst>
                <a:path w="518" h="488" extrusionOk="0">
                  <a:moveTo>
                    <a:pt x="517" y="244"/>
                  </a:moveTo>
                  <a:cubicBezTo>
                    <a:pt x="517" y="366"/>
                    <a:pt x="396" y="487"/>
                    <a:pt x="244" y="487"/>
                  </a:cubicBezTo>
                  <a:cubicBezTo>
                    <a:pt x="122" y="487"/>
                    <a:pt x="0" y="366"/>
                    <a:pt x="0" y="244"/>
                  </a:cubicBezTo>
                  <a:cubicBezTo>
                    <a:pt x="0" y="92"/>
                    <a:pt x="122" y="1"/>
                    <a:pt x="244" y="1"/>
                  </a:cubicBezTo>
                  <a:cubicBezTo>
                    <a:pt x="396" y="1"/>
                    <a:pt x="517" y="92"/>
                    <a:pt x="51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5" name="Google Shape;39125;p17"/>
            <p:cNvSpPr/>
            <p:nvPr/>
          </p:nvSpPr>
          <p:spPr>
            <a:xfrm>
              <a:off x="6773950" y="296650"/>
              <a:ext cx="12175" cy="11425"/>
            </a:xfrm>
            <a:custGeom>
              <a:avLst/>
              <a:gdLst/>
              <a:ahLst/>
              <a:cxnLst/>
              <a:rect l="l" t="t" r="r" b="b"/>
              <a:pathLst>
                <a:path w="487" h="457" extrusionOk="0">
                  <a:moveTo>
                    <a:pt x="487" y="213"/>
                  </a:moveTo>
                  <a:cubicBezTo>
                    <a:pt x="487" y="365"/>
                    <a:pt x="396" y="456"/>
                    <a:pt x="244" y="456"/>
                  </a:cubicBezTo>
                  <a:cubicBezTo>
                    <a:pt x="122" y="456"/>
                    <a:pt x="0" y="365"/>
                    <a:pt x="0" y="213"/>
                  </a:cubicBezTo>
                  <a:cubicBezTo>
                    <a:pt x="0" y="92"/>
                    <a:pt x="122" y="0"/>
                    <a:pt x="244" y="0"/>
                  </a:cubicBezTo>
                  <a:cubicBezTo>
                    <a:pt x="396" y="0"/>
                    <a:pt x="487" y="92"/>
                    <a:pt x="48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6" name="Google Shape;39126;p17"/>
            <p:cNvSpPr/>
            <p:nvPr/>
          </p:nvSpPr>
          <p:spPr>
            <a:xfrm>
              <a:off x="6774700" y="197850"/>
              <a:ext cx="11425" cy="10675"/>
            </a:xfrm>
            <a:custGeom>
              <a:avLst/>
              <a:gdLst/>
              <a:ahLst/>
              <a:cxnLst/>
              <a:rect l="l" t="t" r="r" b="b"/>
              <a:pathLst>
                <a:path w="457" h="427" extrusionOk="0">
                  <a:moveTo>
                    <a:pt x="457" y="214"/>
                  </a:moveTo>
                  <a:cubicBezTo>
                    <a:pt x="457" y="335"/>
                    <a:pt x="366" y="427"/>
                    <a:pt x="214" y="427"/>
                  </a:cubicBezTo>
                  <a:cubicBezTo>
                    <a:pt x="92" y="427"/>
                    <a:pt x="1" y="335"/>
                    <a:pt x="1" y="214"/>
                  </a:cubicBezTo>
                  <a:cubicBezTo>
                    <a:pt x="1" y="92"/>
                    <a:pt x="92" y="1"/>
                    <a:pt x="214" y="1"/>
                  </a:cubicBezTo>
                  <a:cubicBezTo>
                    <a:pt x="366" y="1"/>
                    <a:pt x="457" y="92"/>
                    <a:pt x="45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7" name="Google Shape;39127;p17"/>
            <p:cNvSpPr/>
            <p:nvPr/>
          </p:nvSpPr>
          <p:spPr>
            <a:xfrm>
              <a:off x="6774700" y="99075"/>
              <a:ext cx="11425" cy="9900"/>
            </a:xfrm>
            <a:custGeom>
              <a:avLst/>
              <a:gdLst/>
              <a:ahLst/>
              <a:cxnLst/>
              <a:rect l="l" t="t" r="r" b="b"/>
              <a:pathLst>
                <a:path w="457" h="396" extrusionOk="0">
                  <a:moveTo>
                    <a:pt x="457" y="213"/>
                  </a:moveTo>
                  <a:cubicBezTo>
                    <a:pt x="457" y="305"/>
                    <a:pt x="335" y="396"/>
                    <a:pt x="214" y="396"/>
                  </a:cubicBezTo>
                  <a:cubicBezTo>
                    <a:pt x="92" y="396"/>
                    <a:pt x="1" y="305"/>
                    <a:pt x="1" y="213"/>
                  </a:cubicBezTo>
                  <a:cubicBezTo>
                    <a:pt x="1" y="92"/>
                    <a:pt x="92" y="1"/>
                    <a:pt x="214" y="1"/>
                  </a:cubicBezTo>
                  <a:cubicBezTo>
                    <a:pt x="335" y="1"/>
                    <a:pt x="457" y="92"/>
                    <a:pt x="457"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8" name="Google Shape;39128;p17"/>
            <p:cNvSpPr/>
            <p:nvPr/>
          </p:nvSpPr>
          <p:spPr>
            <a:xfrm>
              <a:off x="6775475" y="300"/>
              <a:ext cx="9900" cy="9125"/>
            </a:xfrm>
            <a:custGeom>
              <a:avLst/>
              <a:gdLst/>
              <a:ahLst/>
              <a:cxnLst/>
              <a:rect l="l" t="t" r="r" b="b"/>
              <a:pathLst>
                <a:path w="396" h="365" extrusionOk="0">
                  <a:moveTo>
                    <a:pt x="395" y="183"/>
                  </a:moveTo>
                  <a:cubicBezTo>
                    <a:pt x="395" y="304"/>
                    <a:pt x="304" y="365"/>
                    <a:pt x="183" y="365"/>
                  </a:cubicBezTo>
                  <a:cubicBezTo>
                    <a:pt x="91" y="365"/>
                    <a:pt x="0" y="304"/>
                    <a:pt x="0" y="183"/>
                  </a:cubicBezTo>
                  <a:cubicBezTo>
                    <a:pt x="0" y="91"/>
                    <a:pt x="91" y="0"/>
                    <a:pt x="183" y="0"/>
                  </a:cubicBezTo>
                  <a:cubicBezTo>
                    <a:pt x="304" y="0"/>
                    <a:pt x="395" y="91"/>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9" name="Google Shape;39129;p17"/>
            <p:cNvSpPr/>
            <p:nvPr/>
          </p:nvSpPr>
          <p:spPr>
            <a:xfrm>
              <a:off x="6775475" y="-98500"/>
              <a:ext cx="9900" cy="9150"/>
            </a:xfrm>
            <a:custGeom>
              <a:avLst/>
              <a:gdLst/>
              <a:ahLst/>
              <a:cxnLst/>
              <a:rect l="l" t="t" r="r" b="b"/>
              <a:pathLst>
                <a:path w="396" h="366" extrusionOk="0">
                  <a:moveTo>
                    <a:pt x="395" y="183"/>
                  </a:moveTo>
                  <a:cubicBezTo>
                    <a:pt x="395" y="274"/>
                    <a:pt x="304" y="365"/>
                    <a:pt x="183" y="365"/>
                  </a:cubicBezTo>
                  <a:cubicBezTo>
                    <a:pt x="91" y="365"/>
                    <a:pt x="0" y="274"/>
                    <a:pt x="0" y="183"/>
                  </a:cubicBezTo>
                  <a:cubicBezTo>
                    <a:pt x="0" y="62"/>
                    <a:pt x="91" y="1"/>
                    <a:pt x="183" y="1"/>
                  </a:cubicBezTo>
                  <a:cubicBezTo>
                    <a:pt x="304" y="1"/>
                    <a:pt x="395" y="62"/>
                    <a:pt x="395"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0" name="Google Shape;39130;p17"/>
            <p:cNvSpPr/>
            <p:nvPr/>
          </p:nvSpPr>
          <p:spPr>
            <a:xfrm>
              <a:off x="6775475" y="-197275"/>
              <a:ext cx="9900" cy="8375"/>
            </a:xfrm>
            <a:custGeom>
              <a:avLst/>
              <a:gdLst/>
              <a:ahLst/>
              <a:cxnLst/>
              <a:rect l="l" t="t" r="r" b="b"/>
              <a:pathLst>
                <a:path w="396" h="335" extrusionOk="0">
                  <a:moveTo>
                    <a:pt x="395" y="152"/>
                  </a:moveTo>
                  <a:cubicBezTo>
                    <a:pt x="395" y="274"/>
                    <a:pt x="304" y="335"/>
                    <a:pt x="183" y="335"/>
                  </a:cubicBezTo>
                  <a:cubicBezTo>
                    <a:pt x="91" y="335"/>
                    <a:pt x="0" y="274"/>
                    <a:pt x="0" y="152"/>
                  </a:cubicBezTo>
                  <a:cubicBezTo>
                    <a:pt x="0" y="61"/>
                    <a:pt x="91" y="0"/>
                    <a:pt x="183" y="0"/>
                  </a:cubicBezTo>
                  <a:cubicBezTo>
                    <a:pt x="304" y="0"/>
                    <a:pt x="395" y="61"/>
                    <a:pt x="395" y="1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1" name="Google Shape;39131;p17"/>
            <p:cNvSpPr/>
            <p:nvPr/>
          </p:nvSpPr>
          <p:spPr>
            <a:xfrm>
              <a:off x="6776225" y="-296075"/>
              <a:ext cx="8375" cy="7625"/>
            </a:xfrm>
            <a:custGeom>
              <a:avLst/>
              <a:gdLst/>
              <a:ahLst/>
              <a:cxnLst/>
              <a:rect l="l" t="t" r="r" b="b"/>
              <a:pathLst>
                <a:path w="335" h="305" extrusionOk="0">
                  <a:moveTo>
                    <a:pt x="335" y="153"/>
                  </a:moveTo>
                  <a:cubicBezTo>
                    <a:pt x="335" y="244"/>
                    <a:pt x="274" y="305"/>
                    <a:pt x="153" y="305"/>
                  </a:cubicBezTo>
                  <a:cubicBezTo>
                    <a:pt x="61" y="305"/>
                    <a:pt x="1" y="244"/>
                    <a:pt x="1" y="153"/>
                  </a:cubicBezTo>
                  <a:cubicBezTo>
                    <a:pt x="1" y="62"/>
                    <a:pt x="61" y="1"/>
                    <a:pt x="153" y="1"/>
                  </a:cubicBezTo>
                  <a:cubicBezTo>
                    <a:pt x="274" y="1"/>
                    <a:pt x="335" y="62"/>
                    <a:pt x="33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2" name="Google Shape;39132;p17"/>
            <p:cNvSpPr/>
            <p:nvPr/>
          </p:nvSpPr>
          <p:spPr>
            <a:xfrm>
              <a:off x="6776225" y="-395600"/>
              <a:ext cx="8375" cy="8375"/>
            </a:xfrm>
            <a:custGeom>
              <a:avLst/>
              <a:gdLst/>
              <a:ahLst/>
              <a:cxnLst/>
              <a:rect l="l" t="t" r="r" b="b"/>
              <a:pathLst>
                <a:path w="335" h="335" extrusionOk="0">
                  <a:moveTo>
                    <a:pt x="335" y="182"/>
                  </a:moveTo>
                  <a:cubicBezTo>
                    <a:pt x="335" y="243"/>
                    <a:pt x="244" y="334"/>
                    <a:pt x="153" y="334"/>
                  </a:cubicBezTo>
                  <a:cubicBezTo>
                    <a:pt x="61" y="334"/>
                    <a:pt x="1" y="243"/>
                    <a:pt x="1" y="182"/>
                  </a:cubicBezTo>
                  <a:cubicBezTo>
                    <a:pt x="1" y="91"/>
                    <a:pt x="61" y="0"/>
                    <a:pt x="153" y="0"/>
                  </a:cubicBezTo>
                  <a:cubicBezTo>
                    <a:pt x="244" y="0"/>
                    <a:pt x="335" y="91"/>
                    <a:pt x="335"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3" name="Google Shape;39133;p17"/>
            <p:cNvSpPr/>
            <p:nvPr/>
          </p:nvSpPr>
          <p:spPr>
            <a:xfrm>
              <a:off x="6776225" y="-494400"/>
              <a:ext cx="7625" cy="7625"/>
            </a:xfrm>
            <a:custGeom>
              <a:avLst/>
              <a:gdLst/>
              <a:ahLst/>
              <a:cxnLst/>
              <a:rect l="l" t="t" r="r" b="b"/>
              <a:pathLst>
                <a:path w="305" h="305" extrusionOk="0">
                  <a:moveTo>
                    <a:pt x="305" y="153"/>
                  </a:moveTo>
                  <a:cubicBezTo>
                    <a:pt x="305" y="244"/>
                    <a:pt x="244" y="305"/>
                    <a:pt x="153" y="305"/>
                  </a:cubicBezTo>
                  <a:cubicBezTo>
                    <a:pt x="92" y="305"/>
                    <a:pt x="1" y="244"/>
                    <a:pt x="1" y="153"/>
                  </a:cubicBezTo>
                  <a:cubicBezTo>
                    <a:pt x="1" y="92"/>
                    <a:pt x="92" y="1"/>
                    <a:pt x="153" y="1"/>
                  </a:cubicBezTo>
                  <a:cubicBezTo>
                    <a:pt x="244" y="1"/>
                    <a:pt x="305" y="92"/>
                    <a:pt x="30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4" name="Google Shape;39134;p17"/>
            <p:cNvSpPr/>
            <p:nvPr/>
          </p:nvSpPr>
          <p:spPr>
            <a:xfrm>
              <a:off x="6847650" y="5220725"/>
              <a:ext cx="76025" cy="72225"/>
            </a:xfrm>
            <a:custGeom>
              <a:avLst/>
              <a:gdLst/>
              <a:ahLst/>
              <a:cxnLst/>
              <a:rect l="l" t="t" r="r" b="b"/>
              <a:pathLst>
                <a:path w="3041" h="2889" extrusionOk="0">
                  <a:moveTo>
                    <a:pt x="3040" y="1429"/>
                  </a:moveTo>
                  <a:cubicBezTo>
                    <a:pt x="3040" y="2250"/>
                    <a:pt x="2372" y="2888"/>
                    <a:pt x="1521" y="2888"/>
                  </a:cubicBezTo>
                  <a:cubicBezTo>
                    <a:pt x="670" y="2888"/>
                    <a:pt x="1" y="2250"/>
                    <a:pt x="1" y="1429"/>
                  </a:cubicBezTo>
                  <a:cubicBezTo>
                    <a:pt x="1" y="639"/>
                    <a:pt x="670" y="1"/>
                    <a:pt x="1521" y="1"/>
                  </a:cubicBezTo>
                  <a:cubicBezTo>
                    <a:pt x="2372" y="1"/>
                    <a:pt x="3040" y="639"/>
                    <a:pt x="3040"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5" name="Google Shape;39135;p17"/>
            <p:cNvSpPr/>
            <p:nvPr/>
          </p:nvSpPr>
          <p:spPr>
            <a:xfrm>
              <a:off x="6847650" y="5121950"/>
              <a:ext cx="76025" cy="71450"/>
            </a:xfrm>
            <a:custGeom>
              <a:avLst/>
              <a:gdLst/>
              <a:ahLst/>
              <a:cxnLst/>
              <a:rect l="l" t="t" r="r" b="b"/>
              <a:pathLst>
                <a:path w="3041" h="2858" extrusionOk="0">
                  <a:moveTo>
                    <a:pt x="3040" y="1429"/>
                  </a:moveTo>
                  <a:cubicBezTo>
                    <a:pt x="3040" y="2219"/>
                    <a:pt x="2372" y="2858"/>
                    <a:pt x="1521" y="2858"/>
                  </a:cubicBezTo>
                  <a:cubicBezTo>
                    <a:pt x="670" y="2858"/>
                    <a:pt x="1" y="2219"/>
                    <a:pt x="1" y="1429"/>
                  </a:cubicBezTo>
                  <a:cubicBezTo>
                    <a:pt x="1" y="639"/>
                    <a:pt x="670" y="0"/>
                    <a:pt x="1521" y="0"/>
                  </a:cubicBezTo>
                  <a:cubicBezTo>
                    <a:pt x="2372" y="0"/>
                    <a:pt x="3040" y="639"/>
                    <a:pt x="3040"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6" name="Google Shape;39136;p17"/>
            <p:cNvSpPr/>
            <p:nvPr/>
          </p:nvSpPr>
          <p:spPr>
            <a:xfrm>
              <a:off x="6848425" y="5023150"/>
              <a:ext cx="74475" cy="70700"/>
            </a:xfrm>
            <a:custGeom>
              <a:avLst/>
              <a:gdLst/>
              <a:ahLst/>
              <a:cxnLst/>
              <a:rect l="l" t="t" r="r" b="b"/>
              <a:pathLst>
                <a:path w="2979" h="2828" extrusionOk="0">
                  <a:moveTo>
                    <a:pt x="2979" y="1429"/>
                  </a:moveTo>
                  <a:cubicBezTo>
                    <a:pt x="2979" y="2189"/>
                    <a:pt x="2310" y="2828"/>
                    <a:pt x="1490" y="2828"/>
                  </a:cubicBezTo>
                  <a:cubicBezTo>
                    <a:pt x="669" y="2828"/>
                    <a:pt x="0" y="2189"/>
                    <a:pt x="0" y="1429"/>
                  </a:cubicBezTo>
                  <a:cubicBezTo>
                    <a:pt x="0" y="639"/>
                    <a:pt x="669" y="1"/>
                    <a:pt x="1490" y="1"/>
                  </a:cubicBezTo>
                  <a:cubicBezTo>
                    <a:pt x="2310" y="1"/>
                    <a:pt x="2979" y="639"/>
                    <a:pt x="2979"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7" name="Google Shape;39137;p17"/>
            <p:cNvSpPr/>
            <p:nvPr/>
          </p:nvSpPr>
          <p:spPr>
            <a:xfrm>
              <a:off x="6849175" y="4925125"/>
              <a:ext cx="72975" cy="68425"/>
            </a:xfrm>
            <a:custGeom>
              <a:avLst/>
              <a:gdLst/>
              <a:ahLst/>
              <a:cxnLst/>
              <a:rect l="l" t="t" r="r" b="b"/>
              <a:pathLst>
                <a:path w="2919" h="2737" extrusionOk="0">
                  <a:moveTo>
                    <a:pt x="2919" y="1369"/>
                  </a:moveTo>
                  <a:cubicBezTo>
                    <a:pt x="2919" y="2129"/>
                    <a:pt x="2250" y="2736"/>
                    <a:pt x="1460" y="2736"/>
                  </a:cubicBezTo>
                  <a:cubicBezTo>
                    <a:pt x="639" y="2736"/>
                    <a:pt x="1" y="2129"/>
                    <a:pt x="1" y="1369"/>
                  </a:cubicBezTo>
                  <a:cubicBezTo>
                    <a:pt x="1" y="609"/>
                    <a:pt x="639" y="1"/>
                    <a:pt x="1460" y="1"/>
                  </a:cubicBezTo>
                  <a:cubicBezTo>
                    <a:pt x="2250" y="1"/>
                    <a:pt x="2919" y="609"/>
                    <a:pt x="2919"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8" name="Google Shape;39138;p17"/>
            <p:cNvSpPr/>
            <p:nvPr/>
          </p:nvSpPr>
          <p:spPr>
            <a:xfrm>
              <a:off x="6849950" y="4826350"/>
              <a:ext cx="71450" cy="67650"/>
            </a:xfrm>
            <a:custGeom>
              <a:avLst/>
              <a:gdLst/>
              <a:ahLst/>
              <a:cxnLst/>
              <a:rect l="l" t="t" r="r" b="b"/>
              <a:pathLst>
                <a:path w="2858" h="2706" extrusionOk="0">
                  <a:moveTo>
                    <a:pt x="2857" y="1368"/>
                  </a:moveTo>
                  <a:cubicBezTo>
                    <a:pt x="2857" y="2098"/>
                    <a:pt x="2219" y="2706"/>
                    <a:pt x="1429" y="2706"/>
                  </a:cubicBezTo>
                  <a:cubicBezTo>
                    <a:pt x="638" y="2706"/>
                    <a:pt x="0" y="2098"/>
                    <a:pt x="0" y="1368"/>
                  </a:cubicBezTo>
                  <a:cubicBezTo>
                    <a:pt x="0" y="608"/>
                    <a:pt x="638" y="0"/>
                    <a:pt x="1429" y="0"/>
                  </a:cubicBezTo>
                  <a:cubicBezTo>
                    <a:pt x="2219" y="0"/>
                    <a:pt x="2857" y="608"/>
                    <a:pt x="2857"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9" name="Google Shape;39139;p17"/>
            <p:cNvSpPr/>
            <p:nvPr/>
          </p:nvSpPr>
          <p:spPr>
            <a:xfrm>
              <a:off x="6850700" y="4728325"/>
              <a:ext cx="69925" cy="66125"/>
            </a:xfrm>
            <a:custGeom>
              <a:avLst/>
              <a:gdLst/>
              <a:ahLst/>
              <a:cxnLst/>
              <a:rect l="l" t="t" r="r" b="b"/>
              <a:pathLst>
                <a:path w="2797" h="2645" extrusionOk="0">
                  <a:moveTo>
                    <a:pt x="2797" y="1307"/>
                  </a:moveTo>
                  <a:cubicBezTo>
                    <a:pt x="2797" y="2037"/>
                    <a:pt x="2159" y="2645"/>
                    <a:pt x="1399" y="2645"/>
                  </a:cubicBezTo>
                  <a:cubicBezTo>
                    <a:pt x="608" y="2645"/>
                    <a:pt x="0" y="2037"/>
                    <a:pt x="0" y="1307"/>
                  </a:cubicBezTo>
                  <a:cubicBezTo>
                    <a:pt x="0" y="578"/>
                    <a:pt x="608" y="0"/>
                    <a:pt x="1399" y="0"/>
                  </a:cubicBezTo>
                  <a:cubicBezTo>
                    <a:pt x="2159" y="0"/>
                    <a:pt x="2797" y="578"/>
                    <a:pt x="2797"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0" name="Google Shape;39140;p17"/>
            <p:cNvSpPr/>
            <p:nvPr/>
          </p:nvSpPr>
          <p:spPr>
            <a:xfrm>
              <a:off x="6851450" y="4630300"/>
              <a:ext cx="68425" cy="63850"/>
            </a:xfrm>
            <a:custGeom>
              <a:avLst/>
              <a:gdLst/>
              <a:ahLst/>
              <a:cxnLst/>
              <a:rect l="l" t="t" r="r" b="b"/>
              <a:pathLst>
                <a:path w="2737" h="2554" extrusionOk="0">
                  <a:moveTo>
                    <a:pt x="2736" y="1277"/>
                  </a:moveTo>
                  <a:cubicBezTo>
                    <a:pt x="2736" y="1976"/>
                    <a:pt x="2129" y="2554"/>
                    <a:pt x="1369" y="2554"/>
                  </a:cubicBezTo>
                  <a:cubicBezTo>
                    <a:pt x="609" y="2554"/>
                    <a:pt x="1" y="1976"/>
                    <a:pt x="1" y="1277"/>
                  </a:cubicBezTo>
                  <a:cubicBezTo>
                    <a:pt x="1" y="578"/>
                    <a:pt x="609" y="0"/>
                    <a:pt x="1369" y="0"/>
                  </a:cubicBezTo>
                  <a:cubicBezTo>
                    <a:pt x="2129" y="0"/>
                    <a:pt x="2736" y="578"/>
                    <a:pt x="2736"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1" name="Google Shape;39141;p17"/>
            <p:cNvSpPr/>
            <p:nvPr/>
          </p:nvSpPr>
          <p:spPr>
            <a:xfrm>
              <a:off x="6852225" y="4531500"/>
              <a:ext cx="66125" cy="63100"/>
            </a:xfrm>
            <a:custGeom>
              <a:avLst/>
              <a:gdLst/>
              <a:ahLst/>
              <a:cxnLst/>
              <a:rect l="l" t="t" r="r" b="b"/>
              <a:pathLst>
                <a:path w="2645" h="2524" extrusionOk="0">
                  <a:moveTo>
                    <a:pt x="2645" y="1278"/>
                  </a:moveTo>
                  <a:cubicBezTo>
                    <a:pt x="2645" y="1946"/>
                    <a:pt x="2067" y="2524"/>
                    <a:pt x="1338" y="2524"/>
                  </a:cubicBezTo>
                  <a:cubicBezTo>
                    <a:pt x="608" y="2524"/>
                    <a:pt x="0" y="1946"/>
                    <a:pt x="0" y="1278"/>
                  </a:cubicBezTo>
                  <a:cubicBezTo>
                    <a:pt x="0" y="578"/>
                    <a:pt x="608" y="1"/>
                    <a:pt x="1338" y="1"/>
                  </a:cubicBezTo>
                  <a:cubicBezTo>
                    <a:pt x="2067" y="1"/>
                    <a:pt x="2645" y="578"/>
                    <a:pt x="2645" y="12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2" name="Google Shape;39142;p17"/>
            <p:cNvSpPr/>
            <p:nvPr/>
          </p:nvSpPr>
          <p:spPr>
            <a:xfrm>
              <a:off x="6852975" y="4433475"/>
              <a:ext cx="64625" cy="60825"/>
            </a:xfrm>
            <a:custGeom>
              <a:avLst/>
              <a:gdLst/>
              <a:ahLst/>
              <a:cxnLst/>
              <a:rect l="l" t="t" r="r" b="b"/>
              <a:pathLst>
                <a:path w="2585" h="2433" extrusionOk="0">
                  <a:moveTo>
                    <a:pt x="2584" y="1217"/>
                  </a:moveTo>
                  <a:cubicBezTo>
                    <a:pt x="2584" y="1885"/>
                    <a:pt x="2007" y="2433"/>
                    <a:pt x="1308" y="2433"/>
                  </a:cubicBezTo>
                  <a:cubicBezTo>
                    <a:pt x="578" y="2433"/>
                    <a:pt x="1" y="1885"/>
                    <a:pt x="1" y="1217"/>
                  </a:cubicBezTo>
                  <a:cubicBezTo>
                    <a:pt x="1" y="548"/>
                    <a:pt x="578" y="1"/>
                    <a:pt x="1308" y="1"/>
                  </a:cubicBezTo>
                  <a:cubicBezTo>
                    <a:pt x="2007" y="1"/>
                    <a:pt x="2584" y="548"/>
                    <a:pt x="2584"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3" name="Google Shape;39143;p17"/>
            <p:cNvSpPr/>
            <p:nvPr/>
          </p:nvSpPr>
          <p:spPr>
            <a:xfrm>
              <a:off x="6853750" y="4334700"/>
              <a:ext cx="63850" cy="60050"/>
            </a:xfrm>
            <a:custGeom>
              <a:avLst/>
              <a:gdLst/>
              <a:ahLst/>
              <a:cxnLst/>
              <a:rect l="l" t="t" r="r" b="b"/>
              <a:pathLst>
                <a:path w="2554" h="2402" extrusionOk="0">
                  <a:moveTo>
                    <a:pt x="2553" y="1216"/>
                  </a:moveTo>
                  <a:cubicBezTo>
                    <a:pt x="2553" y="1885"/>
                    <a:pt x="1976" y="2402"/>
                    <a:pt x="1277" y="2402"/>
                  </a:cubicBezTo>
                  <a:cubicBezTo>
                    <a:pt x="578" y="2402"/>
                    <a:pt x="0" y="1885"/>
                    <a:pt x="0" y="1216"/>
                  </a:cubicBezTo>
                  <a:cubicBezTo>
                    <a:pt x="0" y="548"/>
                    <a:pt x="578" y="1"/>
                    <a:pt x="1277" y="1"/>
                  </a:cubicBezTo>
                  <a:cubicBezTo>
                    <a:pt x="1976" y="1"/>
                    <a:pt x="2553" y="548"/>
                    <a:pt x="2553"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4" name="Google Shape;39144;p17"/>
            <p:cNvSpPr/>
            <p:nvPr/>
          </p:nvSpPr>
          <p:spPr>
            <a:xfrm>
              <a:off x="6854500" y="4236675"/>
              <a:ext cx="61575" cy="57775"/>
            </a:xfrm>
            <a:custGeom>
              <a:avLst/>
              <a:gdLst/>
              <a:ahLst/>
              <a:cxnLst/>
              <a:rect l="l" t="t" r="r" b="b"/>
              <a:pathLst>
                <a:path w="2463" h="2311" extrusionOk="0">
                  <a:moveTo>
                    <a:pt x="2462" y="1156"/>
                  </a:moveTo>
                  <a:cubicBezTo>
                    <a:pt x="2462" y="1794"/>
                    <a:pt x="1915" y="2311"/>
                    <a:pt x="1247" y="2311"/>
                  </a:cubicBezTo>
                  <a:cubicBezTo>
                    <a:pt x="578" y="2311"/>
                    <a:pt x="0" y="1794"/>
                    <a:pt x="0" y="1156"/>
                  </a:cubicBezTo>
                  <a:cubicBezTo>
                    <a:pt x="0" y="517"/>
                    <a:pt x="578" y="0"/>
                    <a:pt x="1247" y="0"/>
                  </a:cubicBezTo>
                  <a:cubicBezTo>
                    <a:pt x="1915" y="0"/>
                    <a:pt x="2462" y="517"/>
                    <a:pt x="2462"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5" name="Google Shape;39145;p17"/>
            <p:cNvSpPr/>
            <p:nvPr/>
          </p:nvSpPr>
          <p:spPr>
            <a:xfrm>
              <a:off x="6855250" y="4137900"/>
              <a:ext cx="60825" cy="57775"/>
            </a:xfrm>
            <a:custGeom>
              <a:avLst/>
              <a:gdLst/>
              <a:ahLst/>
              <a:cxnLst/>
              <a:rect l="l" t="t" r="r" b="b"/>
              <a:pathLst>
                <a:path w="2433" h="2311" extrusionOk="0">
                  <a:moveTo>
                    <a:pt x="2432" y="1155"/>
                  </a:moveTo>
                  <a:cubicBezTo>
                    <a:pt x="2432" y="1793"/>
                    <a:pt x="1885" y="2310"/>
                    <a:pt x="1217" y="2310"/>
                  </a:cubicBezTo>
                  <a:cubicBezTo>
                    <a:pt x="548" y="2310"/>
                    <a:pt x="1" y="1793"/>
                    <a:pt x="1" y="1155"/>
                  </a:cubicBezTo>
                  <a:cubicBezTo>
                    <a:pt x="1" y="517"/>
                    <a:pt x="548" y="0"/>
                    <a:pt x="1217"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6" name="Google Shape;39146;p17"/>
            <p:cNvSpPr/>
            <p:nvPr/>
          </p:nvSpPr>
          <p:spPr>
            <a:xfrm>
              <a:off x="6856025" y="4039875"/>
              <a:ext cx="58525" cy="55475"/>
            </a:xfrm>
            <a:custGeom>
              <a:avLst/>
              <a:gdLst/>
              <a:ahLst/>
              <a:cxnLst/>
              <a:rect l="l" t="t" r="r" b="b"/>
              <a:pathLst>
                <a:path w="2341" h="2219" extrusionOk="0">
                  <a:moveTo>
                    <a:pt x="2341" y="1125"/>
                  </a:moveTo>
                  <a:cubicBezTo>
                    <a:pt x="2341" y="1733"/>
                    <a:pt x="1824" y="2219"/>
                    <a:pt x="1186" y="2219"/>
                  </a:cubicBezTo>
                  <a:cubicBezTo>
                    <a:pt x="517" y="2219"/>
                    <a:pt x="0" y="1733"/>
                    <a:pt x="0" y="1125"/>
                  </a:cubicBezTo>
                  <a:cubicBezTo>
                    <a:pt x="0" y="486"/>
                    <a:pt x="517" y="0"/>
                    <a:pt x="1186" y="0"/>
                  </a:cubicBezTo>
                  <a:cubicBezTo>
                    <a:pt x="1824" y="0"/>
                    <a:pt x="2341" y="486"/>
                    <a:pt x="234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7" name="Google Shape;39147;p17"/>
            <p:cNvSpPr/>
            <p:nvPr/>
          </p:nvSpPr>
          <p:spPr>
            <a:xfrm>
              <a:off x="6856775" y="3941825"/>
              <a:ext cx="57025" cy="54000"/>
            </a:xfrm>
            <a:custGeom>
              <a:avLst/>
              <a:gdLst/>
              <a:ahLst/>
              <a:cxnLst/>
              <a:rect l="l" t="t" r="r" b="b"/>
              <a:pathLst>
                <a:path w="2281" h="2160" extrusionOk="0">
                  <a:moveTo>
                    <a:pt x="2280" y="1065"/>
                  </a:moveTo>
                  <a:cubicBezTo>
                    <a:pt x="2280" y="1673"/>
                    <a:pt x="1794" y="2159"/>
                    <a:pt x="1156" y="2159"/>
                  </a:cubicBezTo>
                  <a:cubicBezTo>
                    <a:pt x="517" y="2159"/>
                    <a:pt x="1" y="1673"/>
                    <a:pt x="1" y="1065"/>
                  </a:cubicBezTo>
                  <a:cubicBezTo>
                    <a:pt x="1" y="487"/>
                    <a:pt x="517" y="1"/>
                    <a:pt x="1156" y="1"/>
                  </a:cubicBezTo>
                  <a:cubicBezTo>
                    <a:pt x="1794" y="1"/>
                    <a:pt x="2280" y="487"/>
                    <a:pt x="2280"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8" name="Google Shape;39148;p17"/>
            <p:cNvSpPr/>
            <p:nvPr/>
          </p:nvSpPr>
          <p:spPr>
            <a:xfrm>
              <a:off x="6857525" y="3843050"/>
              <a:ext cx="56275" cy="53225"/>
            </a:xfrm>
            <a:custGeom>
              <a:avLst/>
              <a:gdLst/>
              <a:ahLst/>
              <a:cxnLst/>
              <a:rect l="l" t="t" r="r" b="b"/>
              <a:pathLst>
                <a:path w="2251" h="2129" extrusionOk="0">
                  <a:moveTo>
                    <a:pt x="2250" y="1064"/>
                  </a:moveTo>
                  <a:cubicBezTo>
                    <a:pt x="2250" y="1642"/>
                    <a:pt x="1734" y="2128"/>
                    <a:pt x="1126" y="2128"/>
                  </a:cubicBezTo>
                  <a:cubicBezTo>
                    <a:pt x="487" y="2128"/>
                    <a:pt x="1" y="1642"/>
                    <a:pt x="1" y="1064"/>
                  </a:cubicBezTo>
                  <a:cubicBezTo>
                    <a:pt x="1" y="487"/>
                    <a:pt x="487" y="1"/>
                    <a:pt x="1126" y="1"/>
                  </a:cubicBezTo>
                  <a:cubicBezTo>
                    <a:pt x="1734" y="1"/>
                    <a:pt x="2250" y="487"/>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9" name="Google Shape;39149;p17"/>
            <p:cNvSpPr/>
            <p:nvPr/>
          </p:nvSpPr>
          <p:spPr>
            <a:xfrm>
              <a:off x="6858300" y="3745025"/>
              <a:ext cx="53975" cy="50950"/>
            </a:xfrm>
            <a:custGeom>
              <a:avLst/>
              <a:gdLst/>
              <a:ahLst/>
              <a:cxnLst/>
              <a:rect l="l" t="t" r="r" b="b"/>
              <a:pathLst>
                <a:path w="2159" h="2038" extrusionOk="0">
                  <a:moveTo>
                    <a:pt x="2158" y="1004"/>
                  </a:moveTo>
                  <a:cubicBezTo>
                    <a:pt x="2158" y="1581"/>
                    <a:pt x="1672" y="2037"/>
                    <a:pt x="1095" y="2037"/>
                  </a:cubicBezTo>
                  <a:cubicBezTo>
                    <a:pt x="487" y="2037"/>
                    <a:pt x="0" y="1581"/>
                    <a:pt x="0" y="1004"/>
                  </a:cubicBezTo>
                  <a:cubicBezTo>
                    <a:pt x="0" y="456"/>
                    <a:pt x="487" y="1"/>
                    <a:pt x="1095" y="1"/>
                  </a:cubicBezTo>
                  <a:cubicBezTo>
                    <a:pt x="1672" y="1"/>
                    <a:pt x="2158" y="456"/>
                    <a:pt x="215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0" name="Google Shape;39150;p17"/>
            <p:cNvSpPr/>
            <p:nvPr/>
          </p:nvSpPr>
          <p:spPr>
            <a:xfrm>
              <a:off x="6859050" y="3646250"/>
              <a:ext cx="53225" cy="50175"/>
            </a:xfrm>
            <a:custGeom>
              <a:avLst/>
              <a:gdLst/>
              <a:ahLst/>
              <a:cxnLst/>
              <a:rect l="l" t="t" r="r" b="b"/>
              <a:pathLst>
                <a:path w="2129" h="2007" extrusionOk="0">
                  <a:moveTo>
                    <a:pt x="2128" y="1003"/>
                  </a:moveTo>
                  <a:cubicBezTo>
                    <a:pt x="2128" y="1550"/>
                    <a:pt x="1642" y="2006"/>
                    <a:pt x="1065" y="2006"/>
                  </a:cubicBezTo>
                  <a:cubicBezTo>
                    <a:pt x="457" y="2006"/>
                    <a:pt x="1" y="1550"/>
                    <a:pt x="1" y="1003"/>
                  </a:cubicBezTo>
                  <a:cubicBezTo>
                    <a:pt x="1" y="456"/>
                    <a:pt x="457" y="0"/>
                    <a:pt x="1065" y="0"/>
                  </a:cubicBezTo>
                  <a:cubicBezTo>
                    <a:pt x="1642" y="0"/>
                    <a:pt x="2128" y="456"/>
                    <a:pt x="2128"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1" name="Google Shape;39151;p17"/>
            <p:cNvSpPr/>
            <p:nvPr/>
          </p:nvSpPr>
          <p:spPr>
            <a:xfrm>
              <a:off x="6859825" y="3548225"/>
              <a:ext cx="50925" cy="47875"/>
            </a:xfrm>
            <a:custGeom>
              <a:avLst/>
              <a:gdLst/>
              <a:ahLst/>
              <a:cxnLst/>
              <a:rect l="l" t="t" r="r" b="b"/>
              <a:pathLst>
                <a:path w="2037" h="1915" extrusionOk="0">
                  <a:moveTo>
                    <a:pt x="2037" y="973"/>
                  </a:moveTo>
                  <a:cubicBezTo>
                    <a:pt x="2037" y="1489"/>
                    <a:pt x="1581" y="1915"/>
                    <a:pt x="1034" y="1915"/>
                  </a:cubicBezTo>
                  <a:cubicBezTo>
                    <a:pt x="456" y="1915"/>
                    <a:pt x="0" y="1489"/>
                    <a:pt x="0" y="973"/>
                  </a:cubicBezTo>
                  <a:cubicBezTo>
                    <a:pt x="0" y="426"/>
                    <a:pt x="456" y="0"/>
                    <a:pt x="1034" y="0"/>
                  </a:cubicBezTo>
                  <a:cubicBezTo>
                    <a:pt x="1581" y="0"/>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2" name="Google Shape;39152;p17"/>
            <p:cNvSpPr/>
            <p:nvPr/>
          </p:nvSpPr>
          <p:spPr>
            <a:xfrm>
              <a:off x="6860575" y="3449425"/>
              <a:ext cx="50175" cy="47150"/>
            </a:xfrm>
            <a:custGeom>
              <a:avLst/>
              <a:gdLst/>
              <a:ahLst/>
              <a:cxnLst/>
              <a:rect l="l" t="t" r="r" b="b"/>
              <a:pathLst>
                <a:path w="2007" h="1886" extrusionOk="0">
                  <a:moveTo>
                    <a:pt x="2007" y="943"/>
                  </a:moveTo>
                  <a:cubicBezTo>
                    <a:pt x="2007" y="1460"/>
                    <a:pt x="1551" y="1885"/>
                    <a:pt x="1004" y="1885"/>
                  </a:cubicBezTo>
                  <a:cubicBezTo>
                    <a:pt x="456" y="1885"/>
                    <a:pt x="1" y="1460"/>
                    <a:pt x="1" y="943"/>
                  </a:cubicBezTo>
                  <a:cubicBezTo>
                    <a:pt x="1" y="426"/>
                    <a:pt x="456" y="1"/>
                    <a:pt x="1004" y="1"/>
                  </a:cubicBezTo>
                  <a:cubicBezTo>
                    <a:pt x="1551" y="1"/>
                    <a:pt x="2007" y="426"/>
                    <a:pt x="200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3" name="Google Shape;39153;p17"/>
            <p:cNvSpPr/>
            <p:nvPr/>
          </p:nvSpPr>
          <p:spPr>
            <a:xfrm>
              <a:off x="6861325" y="3351400"/>
              <a:ext cx="47900" cy="44850"/>
            </a:xfrm>
            <a:custGeom>
              <a:avLst/>
              <a:gdLst/>
              <a:ahLst/>
              <a:cxnLst/>
              <a:rect l="l" t="t" r="r" b="b"/>
              <a:pathLst>
                <a:path w="1916" h="1794" extrusionOk="0">
                  <a:moveTo>
                    <a:pt x="1916" y="912"/>
                  </a:moveTo>
                  <a:cubicBezTo>
                    <a:pt x="1916" y="1399"/>
                    <a:pt x="1490" y="1794"/>
                    <a:pt x="974" y="1794"/>
                  </a:cubicBezTo>
                  <a:cubicBezTo>
                    <a:pt x="426" y="1794"/>
                    <a:pt x="1" y="1399"/>
                    <a:pt x="1" y="912"/>
                  </a:cubicBezTo>
                  <a:cubicBezTo>
                    <a:pt x="1" y="396"/>
                    <a:pt x="426" y="1"/>
                    <a:pt x="974" y="1"/>
                  </a:cubicBezTo>
                  <a:cubicBezTo>
                    <a:pt x="1490" y="1"/>
                    <a:pt x="1916" y="396"/>
                    <a:pt x="191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4" name="Google Shape;39154;p17"/>
            <p:cNvSpPr/>
            <p:nvPr/>
          </p:nvSpPr>
          <p:spPr>
            <a:xfrm>
              <a:off x="6862100" y="3252625"/>
              <a:ext cx="46375" cy="44100"/>
            </a:xfrm>
            <a:custGeom>
              <a:avLst/>
              <a:gdLst/>
              <a:ahLst/>
              <a:cxnLst/>
              <a:rect l="l" t="t" r="r" b="b"/>
              <a:pathLst>
                <a:path w="1855" h="1764" extrusionOk="0">
                  <a:moveTo>
                    <a:pt x="1854" y="882"/>
                  </a:moveTo>
                  <a:cubicBezTo>
                    <a:pt x="1854" y="1368"/>
                    <a:pt x="1459" y="1763"/>
                    <a:pt x="943" y="1763"/>
                  </a:cubicBezTo>
                  <a:cubicBezTo>
                    <a:pt x="426" y="1763"/>
                    <a:pt x="0" y="1368"/>
                    <a:pt x="0" y="882"/>
                  </a:cubicBezTo>
                  <a:cubicBezTo>
                    <a:pt x="0" y="395"/>
                    <a:pt x="426" y="0"/>
                    <a:pt x="943" y="0"/>
                  </a:cubicBezTo>
                  <a:cubicBezTo>
                    <a:pt x="1459" y="0"/>
                    <a:pt x="1854" y="395"/>
                    <a:pt x="1854"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5" name="Google Shape;39155;p17"/>
            <p:cNvSpPr/>
            <p:nvPr/>
          </p:nvSpPr>
          <p:spPr>
            <a:xfrm>
              <a:off x="6862850" y="3154600"/>
              <a:ext cx="45625" cy="42575"/>
            </a:xfrm>
            <a:custGeom>
              <a:avLst/>
              <a:gdLst/>
              <a:ahLst/>
              <a:cxnLst/>
              <a:rect l="l" t="t" r="r" b="b"/>
              <a:pathLst>
                <a:path w="1825" h="1703" extrusionOk="0">
                  <a:moveTo>
                    <a:pt x="1824" y="851"/>
                  </a:moveTo>
                  <a:cubicBezTo>
                    <a:pt x="1824" y="1338"/>
                    <a:pt x="1399" y="1702"/>
                    <a:pt x="913" y="1702"/>
                  </a:cubicBezTo>
                  <a:cubicBezTo>
                    <a:pt x="396" y="1702"/>
                    <a:pt x="1" y="1338"/>
                    <a:pt x="1" y="851"/>
                  </a:cubicBezTo>
                  <a:cubicBezTo>
                    <a:pt x="1" y="365"/>
                    <a:pt x="396" y="0"/>
                    <a:pt x="913" y="0"/>
                  </a:cubicBezTo>
                  <a:cubicBezTo>
                    <a:pt x="1399" y="0"/>
                    <a:pt x="1824" y="365"/>
                    <a:pt x="1824" y="8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6" name="Google Shape;39156;p17"/>
            <p:cNvSpPr/>
            <p:nvPr/>
          </p:nvSpPr>
          <p:spPr>
            <a:xfrm>
              <a:off x="6863625" y="3055800"/>
              <a:ext cx="44100" cy="41825"/>
            </a:xfrm>
            <a:custGeom>
              <a:avLst/>
              <a:gdLst/>
              <a:ahLst/>
              <a:cxnLst/>
              <a:rect l="l" t="t" r="r" b="b"/>
              <a:pathLst>
                <a:path w="1764" h="1673" extrusionOk="0">
                  <a:moveTo>
                    <a:pt x="1763" y="852"/>
                  </a:moveTo>
                  <a:cubicBezTo>
                    <a:pt x="1763" y="1308"/>
                    <a:pt x="1368" y="1673"/>
                    <a:pt x="882" y="1673"/>
                  </a:cubicBezTo>
                  <a:cubicBezTo>
                    <a:pt x="395" y="1673"/>
                    <a:pt x="0" y="1308"/>
                    <a:pt x="0" y="852"/>
                  </a:cubicBezTo>
                  <a:cubicBezTo>
                    <a:pt x="0" y="396"/>
                    <a:pt x="395" y="1"/>
                    <a:pt x="882" y="1"/>
                  </a:cubicBezTo>
                  <a:cubicBezTo>
                    <a:pt x="1368" y="1"/>
                    <a:pt x="1763" y="396"/>
                    <a:pt x="176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7" name="Google Shape;39157;p17"/>
            <p:cNvSpPr/>
            <p:nvPr/>
          </p:nvSpPr>
          <p:spPr>
            <a:xfrm>
              <a:off x="6864375" y="2957775"/>
              <a:ext cx="42575" cy="40300"/>
            </a:xfrm>
            <a:custGeom>
              <a:avLst/>
              <a:gdLst/>
              <a:ahLst/>
              <a:cxnLst/>
              <a:rect l="l" t="t" r="r" b="b"/>
              <a:pathLst>
                <a:path w="1703" h="1612" extrusionOk="0">
                  <a:moveTo>
                    <a:pt x="1703" y="791"/>
                  </a:moveTo>
                  <a:cubicBezTo>
                    <a:pt x="1703" y="1247"/>
                    <a:pt x="1308" y="1612"/>
                    <a:pt x="852" y="1612"/>
                  </a:cubicBezTo>
                  <a:cubicBezTo>
                    <a:pt x="365" y="1612"/>
                    <a:pt x="1" y="1247"/>
                    <a:pt x="1" y="791"/>
                  </a:cubicBezTo>
                  <a:cubicBezTo>
                    <a:pt x="1" y="365"/>
                    <a:pt x="365" y="1"/>
                    <a:pt x="852" y="1"/>
                  </a:cubicBezTo>
                  <a:cubicBezTo>
                    <a:pt x="1308" y="1"/>
                    <a:pt x="1703" y="365"/>
                    <a:pt x="170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8" name="Google Shape;39158;p17"/>
            <p:cNvSpPr/>
            <p:nvPr/>
          </p:nvSpPr>
          <p:spPr>
            <a:xfrm>
              <a:off x="6865125" y="2859000"/>
              <a:ext cx="41075" cy="38775"/>
            </a:xfrm>
            <a:custGeom>
              <a:avLst/>
              <a:gdLst/>
              <a:ahLst/>
              <a:cxnLst/>
              <a:rect l="l" t="t" r="r" b="b"/>
              <a:pathLst>
                <a:path w="1643" h="1551" extrusionOk="0">
                  <a:moveTo>
                    <a:pt x="1642" y="791"/>
                  </a:moveTo>
                  <a:cubicBezTo>
                    <a:pt x="1642" y="1216"/>
                    <a:pt x="1278" y="1550"/>
                    <a:pt x="822" y="1550"/>
                  </a:cubicBezTo>
                  <a:cubicBezTo>
                    <a:pt x="366" y="1550"/>
                    <a:pt x="1" y="1216"/>
                    <a:pt x="1" y="791"/>
                  </a:cubicBezTo>
                  <a:cubicBezTo>
                    <a:pt x="1" y="365"/>
                    <a:pt x="366" y="0"/>
                    <a:pt x="822" y="0"/>
                  </a:cubicBezTo>
                  <a:cubicBezTo>
                    <a:pt x="1278" y="0"/>
                    <a:pt x="1642" y="365"/>
                    <a:pt x="164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9" name="Google Shape;39159;p17"/>
            <p:cNvSpPr/>
            <p:nvPr/>
          </p:nvSpPr>
          <p:spPr>
            <a:xfrm>
              <a:off x="6865125" y="2760200"/>
              <a:ext cx="40300" cy="38025"/>
            </a:xfrm>
            <a:custGeom>
              <a:avLst/>
              <a:gdLst/>
              <a:ahLst/>
              <a:cxnLst/>
              <a:rect l="l" t="t" r="r" b="b"/>
              <a:pathLst>
                <a:path w="1612" h="1521" extrusionOk="0">
                  <a:moveTo>
                    <a:pt x="1612" y="761"/>
                  </a:moveTo>
                  <a:cubicBezTo>
                    <a:pt x="1612" y="1186"/>
                    <a:pt x="1247" y="1521"/>
                    <a:pt x="822" y="1521"/>
                  </a:cubicBezTo>
                  <a:cubicBezTo>
                    <a:pt x="366" y="1521"/>
                    <a:pt x="1" y="1186"/>
                    <a:pt x="1" y="761"/>
                  </a:cubicBezTo>
                  <a:cubicBezTo>
                    <a:pt x="1" y="366"/>
                    <a:pt x="366" y="1"/>
                    <a:pt x="822" y="1"/>
                  </a:cubicBezTo>
                  <a:cubicBezTo>
                    <a:pt x="1247" y="1"/>
                    <a:pt x="1612" y="366"/>
                    <a:pt x="161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0" name="Google Shape;39160;p17"/>
            <p:cNvSpPr/>
            <p:nvPr/>
          </p:nvSpPr>
          <p:spPr>
            <a:xfrm>
              <a:off x="6865900" y="2662175"/>
              <a:ext cx="38775" cy="36500"/>
            </a:xfrm>
            <a:custGeom>
              <a:avLst/>
              <a:gdLst/>
              <a:ahLst/>
              <a:cxnLst/>
              <a:rect l="l" t="t" r="r" b="b"/>
              <a:pathLst>
                <a:path w="1551" h="1460" extrusionOk="0">
                  <a:moveTo>
                    <a:pt x="1551" y="730"/>
                  </a:moveTo>
                  <a:cubicBezTo>
                    <a:pt x="1551" y="1125"/>
                    <a:pt x="1216" y="1460"/>
                    <a:pt x="791" y="1460"/>
                  </a:cubicBezTo>
                  <a:cubicBezTo>
                    <a:pt x="365" y="1460"/>
                    <a:pt x="0" y="1125"/>
                    <a:pt x="0" y="730"/>
                  </a:cubicBezTo>
                  <a:cubicBezTo>
                    <a:pt x="0" y="335"/>
                    <a:pt x="365" y="1"/>
                    <a:pt x="791" y="1"/>
                  </a:cubicBezTo>
                  <a:cubicBezTo>
                    <a:pt x="1216" y="1"/>
                    <a:pt x="1551" y="33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1" name="Google Shape;39161;p17"/>
            <p:cNvSpPr/>
            <p:nvPr/>
          </p:nvSpPr>
          <p:spPr>
            <a:xfrm>
              <a:off x="6867425" y="2564150"/>
              <a:ext cx="36500" cy="34225"/>
            </a:xfrm>
            <a:custGeom>
              <a:avLst/>
              <a:gdLst/>
              <a:ahLst/>
              <a:cxnLst/>
              <a:rect l="l" t="t" r="r" b="b"/>
              <a:pathLst>
                <a:path w="1460" h="1369" extrusionOk="0">
                  <a:moveTo>
                    <a:pt x="1459" y="700"/>
                  </a:moveTo>
                  <a:cubicBezTo>
                    <a:pt x="1459" y="1065"/>
                    <a:pt x="1125" y="1369"/>
                    <a:pt x="730" y="1369"/>
                  </a:cubicBezTo>
                  <a:cubicBezTo>
                    <a:pt x="304" y="1369"/>
                    <a:pt x="0" y="1065"/>
                    <a:pt x="0" y="700"/>
                  </a:cubicBezTo>
                  <a:cubicBezTo>
                    <a:pt x="0" y="305"/>
                    <a:pt x="304" y="1"/>
                    <a:pt x="730" y="1"/>
                  </a:cubicBezTo>
                  <a:cubicBezTo>
                    <a:pt x="1125" y="1"/>
                    <a:pt x="1459" y="305"/>
                    <a:pt x="1459"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2" name="Google Shape;39162;p17"/>
            <p:cNvSpPr/>
            <p:nvPr/>
          </p:nvSpPr>
          <p:spPr>
            <a:xfrm>
              <a:off x="6867425" y="2465375"/>
              <a:ext cx="36500" cy="34225"/>
            </a:xfrm>
            <a:custGeom>
              <a:avLst/>
              <a:gdLst/>
              <a:ahLst/>
              <a:cxnLst/>
              <a:rect l="l" t="t" r="r" b="b"/>
              <a:pathLst>
                <a:path w="1460" h="1369" extrusionOk="0">
                  <a:moveTo>
                    <a:pt x="1459" y="669"/>
                  </a:moveTo>
                  <a:cubicBezTo>
                    <a:pt x="1459" y="1064"/>
                    <a:pt x="1125" y="1368"/>
                    <a:pt x="730" y="1368"/>
                  </a:cubicBezTo>
                  <a:cubicBezTo>
                    <a:pt x="334" y="1368"/>
                    <a:pt x="0" y="1064"/>
                    <a:pt x="0" y="669"/>
                  </a:cubicBezTo>
                  <a:cubicBezTo>
                    <a:pt x="0" y="304"/>
                    <a:pt x="334" y="0"/>
                    <a:pt x="730" y="0"/>
                  </a:cubicBezTo>
                  <a:cubicBezTo>
                    <a:pt x="1125" y="0"/>
                    <a:pt x="1459" y="304"/>
                    <a:pt x="145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3" name="Google Shape;39163;p17"/>
            <p:cNvSpPr/>
            <p:nvPr/>
          </p:nvSpPr>
          <p:spPr>
            <a:xfrm>
              <a:off x="6868175" y="2366575"/>
              <a:ext cx="34225" cy="32700"/>
            </a:xfrm>
            <a:custGeom>
              <a:avLst/>
              <a:gdLst/>
              <a:ahLst/>
              <a:cxnLst/>
              <a:rect l="l" t="t" r="r" b="b"/>
              <a:pathLst>
                <a:path w="1369" h="1308" extrusionOk="0">
                  <a:moveTo>
                    <a:pt x="1368" y="670"/>
                  </a:moveTo>
                  <a:cubicBezTo>
                    <a:pt x="1368" y="1034"/>
                    <a:pt x="1064" y="1308"/>
                    <a:pt x="700" y="1308"/>
                  </a:cubicBezTo>
                  <a:cubicBezTo>
                    <a:pt x="304" y="1308"/>
                    <a:pt x="1" y="1034"/>
                    <a:pt x="1" y="670"/>
                  </a:cubicBezTo>
                  <a:cubicBezTo>
                    <a:pt x="1" y="305"/>
                    <a:pt x="304" y="1"/>
                    <a:pt x="700" y="1"/>
                  </a:cubicBezTo>
                  <a:cubicBezTo>
                    <a:pt x="1064" y="1"/>
                    <a:pt x="1368" y="305"/>
                    <a:pt x="1368"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4" name="Google Shape;39164;p17"/>
            <p:cNvSpPr/>
            <p:nvPr/>
          </p:nvSpPr>
          <p:spPr>
            <a:xfrm>
              <a:off x="6868925" y="2267800"/>
              <a:ext cx="33475" cy="31950"/>
            </a:xfrm>
            <a:custGeom>
              <a:avLst/>
              <a:gdLst/>
              <a:ahLst/>
              <a:cxnLst/>
              <a:rect l="l" t="t" r="r" b="b"/>
              <a:pathLst>
                <a:path w="1339" h="1278" extrusionOk="0">
                  <a:moveTo>
                    <a:pt x="1338" y="639"/>
                  </a:moveTo>
                  <a:cubicBezTo>
                    <a:pt x="1338" y="1004"/>
                    <a:pt x="1034" y="1277"/>
                    <a:pt x="670" y="1277"/>
                  </a:cubicBezTo>
                  <a:cubicBezTo>
                    <a:pt x="274" y="1277"/>
                    <a:pt x="1" y="1004"/>
                    <a:pt x="1" y="639"/>
                  </a:cubicBezTo>
                  <a:cubicBezTo>
                    <a:pt x="1" y="304"/>
                    <a:pt x="274" y="1"/>
                    <a:pt x="670" y="1"/>
                  </a:cubicBezTo>
                  <a:cubicBezTo>
                    <a:pt x="1034" y="1"/>
                    <a:pt x="1338" y="30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5" name="Google Shape;39165;p17"/>
            <p:cNvSpPr/>
            <p:nvPr/>
          </p:nvSpPr>
          <p:spPr>
            <a:xfrm>
              <a:off x="6869700" y="2169775"/>
              <a:ext cx="31925" cy="30425"/>
            </a:xfrm>
            <a:custGeom>
              <a:avLst/>
              <a:gdLst/>
              <a:ahLst/>
              <a:cxnLst/>
              <a:rect l="l" t="t" r="r" b="b"/>
              <a:pathLst>
                <a:path w="1277" h="1217" extrusionOk="0">
                  <a:moveTo>
                    <a:pt x="1277" y="608"/>
                  </a:moveTo>
                  <a:cubicBezTo>
                    <a:pt x="1277" y="943"/>
                    <a:pt x="973" y="1216"/>
                    <a:pt x="639" y="1216"/>
                  </a:cubicBezTo>
                  <a:cubicBezTo>
                    <a:pt x="274" y="1216"/>
                    <a:pt x="0" y="943"/>
                    <a:pt x="0" y="608"/>
                  </a:cubicBezTo>
                  <a:cubicBezTo>
                    <a:pt x="0" y="274"/>
                    <a:pt x="274" y="1"/>
                    <a:pt x="639" y="1"/>
                  </a:cubicBezTo>
                  <a:cubicBezTo>
                    <a:pt x="973" y="1"/>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6" name="Google Shape;39166;p17"/>
            <p:cNvSpPr/>
            <p:nvPr/>
          </p:nvSpPr>
          <p:spPr>
            <a:xfrm>
              <a:off x="6869700" y="2071000"/>
              <a:ext cx="31175" cy="29650"/>
            </a:xfrm>
            <a:custGeom>
              <a:avLst/>
              <a:gdLst/>
              <a:ahLst/>
              <a:cxnLst/>
              <a:rect l="l" t="t" r="r" b="b"/>
              <a:pathLst>
                <a:path w="1247" h="1186" extrusionOk="0">
                  <a:moveTo>
                    <a:pt x="1247" y="608"/>
                  </a:moveTo>
                  <a:cubicBezTo>
                    <a:pt x="1247" y="912"/>
                    <a:pt x="973" y="1186"/>
                    <a:pt x="639" y="1186"/>
                  </a:cubicBezTo>
                  <a:cubicBezTo>
                    <a:pt x="304" y="1186"/>
                    <a:pt x="0" y="912"/>
                    <a:pt x="0" y="608"/>
                  </a:cubicBezTo>
                  <a:cubicBezTo>
                    <a:pt x="0" y="274"/>
                    <a:pt x="304" y="0"/>
                    <a:pt x="639" y="0"/>
                  </a:cubicBezTo>
                  <a:cubicBezTo>
                    <a:pt x="973" y="0"/>
                    <a:pt x="1247" y="274"/>
                    <a:pt x="124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7" name="Google Shape;39167;p17"/>
            <p:cNvSpPr/>
            <p:nvPr/>
          </p:nvSpPr>
          <p:spPr>
            <a:xfrm>
              <a:off x="6870450" y="1972975"/>
              <a:ext cx="29675" cy="28125"/>
            </a:xfrm>
            <a:custGeom>
              <a:avLst/>
              <a:gdLst/>
              <a:ahLst/>
              <a:cxnLst/>
              <a:rect l="l" t="t" r="r" b="b"/>
              <a:pathLst>
                <a:path w="1187" h="1125" extrusionOk="0">
                  <a:moveTo>
                    <a:pt x="1186" y="547"/>
                  </a:moveTo>
                  <a:cubicBezTo>
                    <a:pt x="1186" y="851"/>
                    <a:pt x="943" y="1125"/>
                    <a:pt x="609" y="1125"/>
                  </a:cubicBezTo>
                  <a:cubicBezTo>
                    <a:pt x="274" y="1125"/>
                    <a:pt x="1" y="851"/>
                    <a:pt x="1" y="547"/>
                  </a:cubicBezTo>
                  <a:cubicBezTo>
                    <a:pt x="1" y="243"/>
                    <a:pt x="274" y="0"/>
                    <a:pt x="609" y="0"/>
                  </a:cubicBezTo>
                  <a:cubicBezTo>
                    <a:pt x="943" y="0"/>
                    <a:pt x="1186" y="243"/>
                    <a:pt x="1186" y="5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8" name="Google Shape;39168;p17"/>
            <p:cNvSpPr/>
            <p:nvPr/>
          </p:nvSpPr>
          <p:spPr>
            <a:xfrm>
              <a:off x="6871225" y="1874175"/>
              <a:ext cx="28900" cy="26625"/>
            </a:xfrm>
            <a:custGeom>
              <a:avLst/>
              <a:gdLst/>
              <a:ahLst/>
              <a:cxnLst/>
              <a:rect l="l" t="t" r="r" b="b"/>
              <a:pathLst>
                <a:path w="1156" h="1065" extrusionOk="0">
                  <a:moveTo>
                    <a:pt x="1155" y="548"/>
                  </a:moveTo>
                  <a:cubicBezTo>
                    <a:pt x="1155" y="852"/>
                    <a:pt x="882" y="1064"/>
                    <a:pt x="578" y="1064"/>
                  </a:cubicBezTo>
                  <a:cubicBezTo>
                    <a:pt x="243" y="1064"/>
                    <a:pt x="0" y="852"/>
                    <a:pt x="0" y="548"/>
                  </a:cubicBezTo>
                  <a:cubicBezTo>
                    <a:pt x="0" y="244"/>
                    <a:pt x="243" y="1"/>
                    <a:pt x="578" y="1"/>
                  </a:cubicBezTo>
                  <a:cubicBezTo>
                    <a:pt x="882" y="1"/>
                    <a:pt x="1155" y="244"/>
                    <a:pt x="1155"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9" name="Google Shape;39169;p17"/>
            <p:cNvSpPr/>
            <p:nvPr/>
          </p:nvSpPr>
          <p:spPr>
            <a:xfrm>
              <a:off x="6871975" y="1775400"/>
              <a:ext cx="27375" cy="25850"/>
            </a:xfrm>
            <a:custGeom>
              <a:avLst/>
              <a:gdLst/>
              <a:ahLst/>
              <a:cxnLst/>
              <a:rect l="l" t="t" r="r" b="b"/>
              <a:pathLst>
                <a:path w="1095" h="1034" extrusionOk="0">
                  <a:moveTo>
                    <a:pt x="1095" y="517"/>
                  </a:moveTo>
                  <a:cubicBezTo>
                    <a:pt x="1095" y="821"/>
                    <a:pt x="852" y="1034"/>
                    <a:pt x="548" y="1034"/>
                  </a:cubicBezTo>
                  <a:cubicBezTo>
                    <a:pt x="244" y="1034"/>
                    <a:pt x="0" y="821"/>
                    <a:pt x="0" y="517"/>
                  </a:cubicBezTo>
                  <a:cubicBezTo>
                    <a:pt x="0" y="243"/>
                    <a:pt x="244" y="0"/>
                    <a:pt x="548" y="0"/>
                  </a:cubicBezTo>
                  <a:cubicBezTo>
                    <a:pt x="852" y="0"/>
                    <a:pt x="1095" y="243"/>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0" name="Google Shape;39170;p17"/>
            <p:cNvSpPr/>
            <p:nvPr/>
          </p:nvSpPr>
          <p:spPr>
            <a:xfrm>
              <a:off x="6872725" y="1677375"/>
              <a:ext cx="25875" cy="24325"/>
            </a:xfrm>
            <a:custGeom>
              <a:avLst/>
              <a:gdLst/>
              <a:ahLst/>
              <a:cxnLst/>
              <a:rect l="l" t="t" r="r" b="b"/>
              <a:pathLst>
                <a:path w="1035" h="973" extrusionOk="0">
                  <a:moveTo>
                    <a:pt x="1034" y="487"/>
                  </a:moveTo>
                  <a:cubicBezTo>
                    <a:pt x="1034" y="760"/>
                    <a:pt x="791" y="973"/>
                    <a:pt x="518" y="973"/>
                  </a:cubicBezTo>
                  <a:cubicBezTo>
                    <a:pt x="214" y="973"/>
                    <a:pt x="1" y="760"/>
                    <a:pt x="1" y="487"/>
                  </a:cubicBezTo>
                  <a:cubicBezTo>
                    <a:pt x="1" y="213"/>
                    <a:pt x="214" y="0"/>
                    <a:pt x="518" y="0"/>
                  </a:cubicBezTo>
                  <a:cubicBezTo>
                    <a:pt x="791" y="0"/>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1" name="Google Shape;39171;p17"/>
            <p:cNvSpPr/>
            <p:nvPr/>
          </p:nvSpPr>
          <p:spPr>
            <a:xfrm>
              <a:off x="6872725" y="1578575"/>
              <a:ext cx="25875" cy="23600"/>
            </a:xfrm>
            <a:custGeom>
              <a:avLst/>
              <a:gdLst/>
              <a:ahLst/>
              <a:cxnLst/>
              <a:rect l="l" t="t" r="r" b="b"/>
              <a:pathLst>
                <a:path w="1035" h="944" extrusionOk="0">
                  <a:moveTo>
                    <a:pt x="1034" y="487"/>
                  </a:moveTo>
                  <a:cubicBezTo>
                    <a:pt x="1034" y="730"/>
                    <a:pt x="791" y="943"/>
                    <a:pt x="518" y="943"/>
                  </a:cubicBezTo>
                  <a:cubicBezTo>
                    <a:pt x="214" y="943"/>
                    <a:pt x="1" y="730"/>
                    <a:pt x="1" y="487"/>
                  </a:cubicBezTo>
                  <a:cubicBezTo>
                    <a:pt x="1" y="214"/>
                    <a:pt x="214" y="1"/>
                    <a:pt x="518" y="1"/>
                  </a:cubicBezTo>
                  <a:cubicBezTo>
                    <a:pt x="791" y="1"/>
                    <a:pt x="1034" y="214"/>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2" name="Google Shape;39172;p17"/>
            <p:cNvSpPr/>
            <p:nvPr/>
          </p:nvSpPr>
          <p:spPr>
            <a:xfrm>
              <a:off x="6873500" y="1479800"/>
              <a:ext cx="24325" cy="22825"/>
            </a:xfrm>
            <a:custGeom>
              <a:avLst/>
              <a:gdLst/>
              <a:ahLst/>
              <a:cxnLst/>
              <a:rect l="l" t="t" r="r" b="b"/>
              <a:pathLst>
                <a:path w="973" h="913" extrusionOk="0">
                  <a:moveTo>
                    <a:pt x="973" y="456"/>
                  </a:moveTo>
                  <a:cubicBezTo>
                    <a:pt x="973" y="730"/>
                    <a:pt x="760" y="912"/>
                    <a:pt x="487" y="912"/>
                  </a:cubicBezTo>
                  <a:cubicBezTo>
                    <a:pt x="213" y="912"/>
                    <a:pt x="0" y="730"/>
                    <a:pt x="0" y="456"/>
                  </a:cubicBezTo>
                  <a:cubicBezTo>
                    <a:pt x="0" y="213"/>
                    <a:pt x="213" y="0"/>
                    <a:pt x="487"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3" name="Google Shape;39173;p17"/>
            <p:cNvSpPr/>
            <p:nvPr/>
          </p:nvSpPr>
          <p:spPr>
            <a:xfrm>
              <a:off x="6873500" y="1381000"/>
              <a:ext cx="23575" cy="22075"/>
            </a:xfrm>
            <a:custGeom>
              <a:avLst/>
              <a:gdLst/>
              <a:ahLst/>
              <a:cxnLst/>
              <a:rect l="l" t="t" r="r" b="b"/>
              <a:pathLst>
                <a:path w="943" h="883" extrusionOk="0">
                  <a:moveTo>
                    <a:pt x="943" y="457"/>
                  </a:moveTo>
                  <a:cubicBezTo>
                    <a:pt x="943" y="700"/>
                    <a:pt x="730" y="882"/>
                    <a:pt x="487" y="882"/>
                  </a:cubicBezTo>
                  <a:cubicBezTo>
                    <a:pt x="213" y="882"/>
                    <a:pt x="0" y="700"/>
                    <a:pt x="0" y="457"/>
                  </a:cubicBezTo>
                  <a:cubicBezTo>
                    <a:pt x="0" y="214"/>
                    <a:pt x="213" y="1"/>
                    <a:pt x="487" y="1"/>
                  </a:cubicBezTo>
                  <a:cubicBezTo>
                    <a:pt x="730" y="1"/>
                    <a:pt x="943" y="214"/>
                    <a:pt x="94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4" name="Google Shape;39174;p17"/>
            <p:cNvSpPr/>
            <p:nvPr/>
          </p:nvSpPr>
          <p:spPr>
            <a:xfrm>
              <a:off x="6874250" y="1282225"/>
              <a:ext cx="22825" cy="21300"/>
            </a:xfrm>
            <a:custGeom>
              <a:avLst/>
              <a:gdLst/>
              <a:ahLst/>
              <a:cxnLst/>
              <a:rect l="l" t="t" r="r" b="b"/>
              <a:pathLst>
                <a:path w="913" h="852" extrusionOk="0">
                  <a:moveTo>
                    <a:pt x="913" y="426"/>
                  </a:moveTo>
                  <a:cubicBezTo>
                    <a:pt x="913" y="669"/>
                    <a:pt x="700" y="852"/>
                    <a:pt x="457" y="852"/>
                  </a:cubicBezTo>
                  <a:cubicBezTo>
                    <a:pt x="183" y="852"/>
                    <a:pt x="1" y="669"/>
                    <a:pt x="1" y="426"/>
                  </a:cubicBezTo>
                  <a:cubicBezTo>
                    <a:pt x="1" y="213"/>
                    <a:pt x="183" y="0"/>
                    <a:pt x="457" y="0"/>
                  </a:cubicBezTo>
                  <a:cubicBezTo>
                    <a:pt x="700" y="0"/>
                    <a:pt x="913" y="213"/>
                    <a:pt x="91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5" name="Google Shape;39175;p17"/>
            <p:cNvSpPr/>
            <p:nvPr/>
          </p:nvSpPr>
          <p:spPr>
            <a:xfrm>
              <a:off x="6875025" y="1184200"/>
              <a:ext cx="21300" cy="19775"/>
            </a:xfrm>
            <a:custGeom>
              <a:avLst/>
              <a:gdLst/>
              <a:ahLst/>
              <a:cxnLst/>
              <a:rect l="l" t="t" r="r" b="b"/>
              <a:pathLst>
                <a:path w="852" h="791" extrusionOk="0">
                  <a:moveTo>
                    <a:pt x="851" y="396"/>
                  </a:moveTo>
                  <a:cubicBezTo>
                    <a:pt x="851" y="608"/>
                    <a:pt x="669" y="791"/>
                    <a:pt x="426" y="791"/>
                  </a:cubicBezTo>
                  <a:cubicBezTo>
                    <a:pt x="182" y="791"/>
                    <a:pt x="0" y="608"/>
                    <a:pt x="0" y="396"/>
                  </a:cubicBezTo>
                  <a:cubicBezTo>
                    <a:pt x="0" y="183"/>
                    <a:pt x="182" y="0"/>
                    <a:pt x="426" y="0"/>
                  </a:cubicBezTo>
                  <a:cubicBezTo>
                    <a:pt x="669" y="0"/>
                    <a:pt x="851" y="183"/>
                    <a:pt x="85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6" name="Google Shape;39176;p17"/>
            <p:cNvSpPr/>
            <p:nvPr/>
          </p:nvSpPr>
          <p:spPr>
            <a:xfrm>
              <a:off x="6875025" y="1085425"/>
              <a:ext cx="21300" cy="19775"/>
            </a:xfrm>
            <a:custGeom>
              <a:avLst/>
              <a:gdLst/>
              <a:ahLst/>
              <a:cxnLst/>
              <a:rect l="l" t="t" r="r" b="b"/>
              <a:pathLst>
                <a:path w="852" h="791" extrusionOk="0">
                  <a:moveTo>
                    <a:pt x="851" y="395"/>
                  </a:moveTo>
                  <a:cubicBezTo>
                    <a:pt x="851" y="608"/>
                    <a:pt x="638" y="790"/>
                    <a:pt x="426" y="790"/>
                  </a:cubicBezTo>
                  <a:cubicBezTo>
                    <a:pt x="182" y="790"/>
                    <a:pt x="0" y="608"/>
                    <a:pt x="0" y="395"/>
                  </a:cubicBezTo>
                  <a:cubicBezTo>
                    <a:pt x="0" y="152"/>
                    <a:pt x="182" y="0"/>
                    <a:pt x="426" y="0"/>
                  </a:cubicBezTo>
                  <a:cubicBezTo>
                    <a:pt x="638" y="0"/>
                    <a:pt x="851" y="152"/>
                    <a:pt x="85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7" name="Google Shape;39177;p17"/>
            <p:cNvSpPr/>
            <p:nvPr/>
          </p:nvSpPr>
          <p:spPr>
            <a:xfrm>
              <a:off x="6875775" y="986625"/>
              <a:ext cx="19775" cy="18275"/>
            </a:xfrm>
            <a:custGeom>
              <a:avLst/>
              <a:gdLst/>
              <a:ahLst/>
              <a:cxnLst/>
              <a:rect l="l" t="t" r="r" b="b"/>
              <a:pathLst>
                <a:path w="791" h="731" extrusionOk="0">
                  <a:moveTo>
                    <a:pt x="791" y="365"/>
                  </a:moveTo>
                  <a:cubicBezTo>
                    <a:pt x="791" y="578"/>
                    <a:pt x="608" y="730"/>
                    <a:pt x="396" y="730"/>
                  </a:cubicBezTo>
                  <a:cubicBezTo>
                    <a:pt x="183" y="730"/>
                    <a:pt x="0" y="578"/>
                    <a:pt x="0" y="365"/>
                  </a:cubicBezTo>
                  <a:cubicBezTo>
                    <a:pt x="0" y="153"/>
                    <a:pt x="183" y="1"/>
                    <a:pt x="396" y="1"/>
                  </a:cubicBezTo>
                  <a:cubicBezTo>
                    <a:pt x="608" y="1"/>
                    <a:pt x="791" y="15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8" name="Google Shape;39178;p17"/>
            <p:cNvSpPr/>
            <p:nvPr/>
          </p:nvSpPr>
          <p:spPr>
            <a:xfrm>
              <a:off x="6875775" y="887850"/>
              <a:ext cx="19025" cy="18250"/>
            </a:xfrm>
            <a:custGeom>
              <a:avLst/>
              <a:gdLst/>
              <a:ahLst/>
              <a:cxnLst/>
              <a:rect l="l" t="t" r="r" b="b"/>
              <a:pathLst>
                <a:path w="761" h="730" extrusionOk="0">
                  <a:moveTo>
                    <a:pt x="760" y="365"/>
                  </a:moveTo>
                  <a:cubicBezTo>
                    <a:pt x="760" y="547"/>
                    <a:pt x="608" y="730"/>
                    <a:pt x="396" y="730"/>
                  </a:cubicBezTo>
                  <a:cubicBezTo>
                    <a:pt x="183" y="730"/>
                    <a:pt x="0" y="547"/>
                    <a:pt x="0" y="365"/>
                  </a:cubicBezTo>
                  <a:cubicBezTo>
                    <a:pt x="0" y="152"/>
                    <a:pt x="183" y="0"/>
                    <a:pt x="396" y="0"/>
                  </a:cubicBezTo>
                  <a:cubicBezTo>
                    <a:pt x="608" y="0"/>
                    <a:pt x="760" y="15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9" name="Google Shape;39179;p17"/>
            <p:cNvSpPr/>
            <p:nvPr/>
          </p:nvSpPr>
          <p:spPr>
            <a:xfrm>
              <a:off x="6876525" y="789050"/>
              <a:ext cx="18275" cy="17500"/>
            </a:xfrm>
            <a:custGeom>
              <a:avLst/>
              <a:gdLst/>
              <a:ahLst/>
              <a:cxnLst/>
              <a:rect l="l" t="t" r="r" b="b"/>
              <a:pathLst>
                <a:path w="731" h="700" extrusionOk="0">
                  <a:moveTo>
                    <a:pt x="730" y="335"/>
                  </a:moveTo>
                  <a:cubicBezTo>
                    <a:pt x="730" y="548"/>
                    <a:pt x="548" y="700"/>
                    <a:pt x="366" y="700"/>
                  </a:cubicBezTo>
                  <a:cubicBezTo>
                    <a:pt x="153" y="700"/>
                    <a:pt x="1" y="548"/>
                    <a:pt x="1" y="335"/>
                  </a:cubicBezTo>
                  <a:cubicBezTo>
                    <a:pt x="1" y="153"/>
                    <a:pt x="153" y="1"/>
                    <a:pt x="366" y="1"/>
                  </a:cubicBezTo>
                  <a:cubicBezTo>
                    <a:pt x="54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0" name="Google Shape;39180;p17"/>
            <p:cNvSpPr/>
            <p:nvPr/>
          </p:nvSpPr>
          <p:spPr>
            <a:xfrm>
              <a:off x="6877300" y="690275"/>
              <a:ext cx="16725" cy="15975"/>
            </a:xfrm>
            <a:custGeom>
              <a:avLst/>
              <a:gdLst/>
              <a:ahLst/>
              <a:cxnLst/>
              <a:rect l="l" t="t" r="r" b="b"/>
              <a:pathLst>
                <a:path w="669" h="639" extrusionOk="0">
                  <a:moveTo>
                    <a:pt x="669" y="335"/>
                  </a:moveTo>
                  <a:cubicBezTo>
                    <a:pt x="669" y="517"/>
                    <a:pt x="517" y="639"/>
                    <a:pt x="335" y="639"/>
                  </a:cubicBezTo>
                  <a:cubicBezTo>
                    <a:pt x="152" y="639"/>
                    <a:pt x="0" y="517"/>
                    <a:pt x="0" y="335"/>
                  </a:cubicBezTo>
                  <a:cubicBezTo>
                    <a:pt x="0" y="152"/>
                    <a:pt x="152" y="0"/>
                    <a:pt x="335" y="0"/>
                  </a:cubicBezTo>
                  <a:cubicBezTo>
                    <a:pt x="517" y="0"/>
                    <a:pt x="669" y="152"/>
                    <a:pt x="66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1" name="Google Shape;39181;p17"/>
            <p:cNvSpPr/>
            <p:nvPr/>
          </p:nvSpPr>
          <p:spPr>
            <a:xfrm>
              <a:off x="6877300" y="591475"/>
              <a:ext cx="15975" cy="16000"/>
            </a:xfrm>
            <a:custGeom>
              <a:avLst/>
              <a:gdLst/>
              <a:ahLst/>
              <a:cxnLst/>
              <a:rect l="l" t="t" r="r" b="b"/>
              <a:pathLst>
                <a:path w="639" h="640" extrusionOk="0">
                  <a:moveTo>
                    <a:pt x="639" y="335"/>
                  </a:moveTo>
                  <a:cubicBezTo>
                    <a:pt x="639" y="487"/>
                    <a:pt x="517" y="639"/>
                    <a:pt x="335" y="639"/>
                  </a:cubicBezTo>
                  <a:cubicBezTo>
                    <a:pt x="152" y="639"/>
                    <a:pt x="0" y="487"/>
                    <a:pt x="0" y="335"/>
                  </a:cubicBezTo>
                  <a:cubicBezTo>
                    <a:pt x="0" y="153"/>
                    <a:pt x="152" y="1"/>
                    <a:pt x="335" y="1"/>
                  </a:cubicBezTo>
                  <a:cubicBezTo>
                    <a:pt x="517" y="1"/>
                    <a:pt x="639" y="153"/>
                    <a:pt x="63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2" name="Google Shape;39182;p17"/>
            <p:cNvSpPr/>
            <p:nvPr/>
          </p:nvSpPr>
          <p:spPr>
            <a:xfrm>
              <a:off x="6877300" y="492700"/>
              <a:ext cx="15975" cy="15225"/>
            </a:xfrm>
            <a:custGeom>
              <a:avLst/>
              <a:gdLst/>
              <a:ahLst/>
              <a:cxnLst/>
              <a:rect l="l" t="t" r="r" b="b"/>
              <a:pathLst>
                <a:path w="639" h="609" extrusionOk="0">
                  <a:moveTo>
                    <a:pt x="639" y="304"/>
                  </a:moveTo>
                  <a:cubicBezTo>
                    <a:pt x="639" y="487"/>
                    <a:pt x="487" y="608"/>
                    <a:pt x="335" y="608"/>
                  </a:cubicBezTo>
                  <a:cubicBezTo>
                    <a:pt x="152" y="608"/>
                    <a:pt x="0" y="487"/>
                    <a:pt x="0" y="304"/>
                  </a:cubicBezTo>
                  <a:cubicBezTo>
                    <a:pt x="0" y="152"/>
                    <a:pt x="152" y="0"/>
                    <a:pt x="335" y="0"/>
                  </a:cubicBezTo>
                  <a:cubicBezTo>
                    <a:pt x="48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3" name="Google Shape;39183;p17"/>
            <p:cNvSpPr/>
            <p:nvPr/>
          </p:nvSpPr>
          <p:spPr>
            <a:xfrm>
              <a:off x="6878050" y="393925"/>
              <a:ext cx="15225" cy="14450"/>
            </a:xfrm>
            <a:custGeom>
              <a:avLst/>
              <a:gdLst/>
              <a:ahLst/>
              <a:cxnLst/>
              <a:rect l="l" t="t" r="r" b="b"/>
              <a:pathLst>
                <a:path w="609" h="578" extrusionOk="0">
                  <a:moveTo>
                    <a:pt x="609" y="304"/>
                  </a:moveTo>
                  <a:cubicBezTo>
                    <a:pt x="609" y="456"/>
                    <a:pt x="457" y="578"/>
                    <a:pt x="305" y="578"/>
                  </a:cubicBezTo>
                  <a:cubicBezTo>
                    <a:pt x="122" y="578"/>
                    <a:pt x="1" y="456"/>
                    <a:pt x="1" y="304"/>
                  </a:cubicBezTo>
                  <a:cubicBezTo>
                    <a:pt x="1" y="152"/>
                    <a:pt x="122" y="0"/>
                    <a:pt x="305" y="0"/>
                  </a:cubicBezTo>
                  <a:cubicBezTo>
                    <a:pt x="457" y="0"/>
                    <a:pt x="609" y="152"/>
                    <a:pt x="60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4" name="Google Shape;39184;p17"/>
            <p:cNvSpPr/>
            <p:nvPr/>
          </p:nvSpPr>
          <p:spPr>
            <a:xfrm>
              <a:off x="6878825" y="295900"/>
              <a:ext cx="13700" cy="12925"/>
            </a:xfrm>
            <a:custGeom>
              <a:avLst/>
              <a:gdLst/>
              <a:ahLst/>
              <a:cxnLst/>
              <a:rect l="l" t="t" r="r" b="b"/>
              <a:pathLst>
                <a:path w="548" h="517" extrusionOk="0">
                  <a:moveTo>
                    <a:pt x="547" y="243"/>
                  </a:moveTo>
                  <a:cubicBezTo>
                    <a:pt x="547" y="395"/>
                    <a:pt x="426" y="517"/>
                    <a:pt x="274" y="517"/>
                  </a:cubicBezTo>
                  <a:cubicBezTo>
                    <a:pt x="122" y="517"/>
                    <a:pt x="0" y="395"/>
                    <a:pt x="0" y="243"/>
                  </a:cubicBezTo>
                  <a:cubicBezTo>
                    <a:pt x="0" y="122"/>
                    <a:pt x="122" y="0"/>
                    <a:pt x="274" y="0"/>
                  </a:cubicBezTo>
                  <a:cubicBezTo>
                    <a:pt x="426" y="0"/>
                    <a:pt x="547" y="122"/>
                    <a:pt x="54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5" name="Google Shape;39185;p17"/>
            <p:cNvSpPr/>
            <p:nvPr/>
          </p:nvSpPr>
          <p:spPr>
            <a:xfrm>
              <a:off x="6878825" y="197100"/>
              <a:ext cx="13700" cy="12175"/>
            </a:xfrm>
            <a:custGeom>
              <a:avLst/>
              <a:gdLst/>
              <a:ahLst/>
              <a:cxnLst/>
              <a:rect l="l" t="t" r="r" b="b"/>
              <a:pathLst>
                <a:path w="548" h="487" extrusionOk="0">
                  <a:moveTo>
                    <a:pt x="547" y="244"/>
                  </a:moveTo>
                  <a:cubicBezTo>
                    <a:pt x="547" y="396"/>
                    <a:pt x="426" y="487"/>
                    <a:pt x="274" y="487"/>
                  </a:cubicBezTo>
                  <a:cubicBezTo>
                    <a:pt x="122" y="487"/>
                    <a:pt x="0" y="396"/>
                    <a:pt x="0" y="244"/>
                  </a:cubicBezTo>
                  <a:cubicBezTo>
                    <a:pt x="0" y="92"/>
                    <a:pt x="122" y="1"/>
                    <a:pt x="274" y="1"/>
                  </a:cubicBezTo>
                  <a:cubicBezTo>
                    <a:pt x="426" y="1"/>
                    <a:pt x="547" y="92"/>
                    <a:pt x="547"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6" name="Google Shape;39186;p17"/>
            <p:cNvSpPr/>
            <p:nvPr/>
          </p:nvSpPr>
          <p:spPr>
            <a:xfrm>
              <a:off x="6878825" y="98325"/>
              <a:ext cx="12925" cy="11425"/>
            </a:xfrm>
            <a:custGeom>
              <a:avLst/>
              <a:gdLst/>
              <a:ahLst/>
              <a:cxnLst/>
              <a:rect l="l" t="t" r="r" b="b"/>
              <a:pathLst>
                <a:path w="517" h="457" extrusionOk="0">
                  <a:moveTo>
                    <a:pt x="517" y="243"/>
                  </a:moveTo>
                  <a:cubicBezTo>
                    <a:pt x="517" y="365"/>
                    <a:pt x="395" y="456"/>
                    <a:pt x="274" y="456"/>
                  </a:cubicBezTo>
                  <a:cubicBezTo>
                    <a:pt x="122" y="456"/>
                    <a:pt x="0" y="365"/>
                    <a:pt x="0" y="243"/>
                  </a:cubicBezTo>
                  <a:cubicBezTo>
                    <a:pt x="0" y="91"/>
                    <a:pt x="122" y="0"/>
                    <a:pt x="274" y="0"/>
                  </a:cubicBezTo>
                  <a:cubicBezTo>
                    <a:pt x="395" y="0"/>
                    <a:pt x="517" y="91"/>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7" name="Google Shape;39187;p17"/>
            <p:cNvSpPr/>
            <p:nvPr/>
          </p:nvSpPr>
          <p:spPr>
            <a:xfrm>
              <a:off x="6879575" y="-475"/>
              <a:ext cx="12175" cy="11425"/>
            </a:xfrm>
            <a:custGeom>
              <a:avLst/>
              <a:gdLst/>
              <a:ahLst/>
              <a:cxnLst/>
              <a:rect l="l" t="t" r="r" b="b"/>
              <a:pathLst>
                <a:path w="487" h="457" extrusionOk="0">
                  <a:moveTo>
                    <a:pt x="487" y="214"/>
                  </a:moveTo>
                  <a:cubicBezTo>
                    <a:pt x="487" y="335"/>
                    <a:pt x="365" y="457"/>
                    <a:pt x="244" y="457"/>
                  </a:cubicBezTo>
                  <a:cubicBezTo>
                    <a:pt x="92" y="457"/>
                    <a:pt x="0" y="335"/>
                    <a:pt x="0" y="214"/>
                  </a:cubicBezTo>
                  <a:cubicBezTo>
                    <a:pt x="0" y="92"/>
                    <a:pt x="92" y="1"/>
                    <a:pt x="244" y="1"/>
                  </a:cubicBezTo>
                  <a:cubicBezTo>
                    <a:pt x="365"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8" name="Google Shape;39188;p17"/>
            <p:cNvSpPr/>
            <p:nvPr/>
          </p:nvSpPr>
          <p:spPr>
            <a:xfrm>
              <a:off x="6879575" y="-99250"/>
              <a:ext cx="11425" cy="10650"/>
            </a:xfrm>
            <a:custGeom>
              <a:avLst/>
              <a:gdLst/>
              <a:ahLst/>
              <a:cxnLst/>
              <a:rect l="l" t="t" r="r" b="b"/>
              <a:pathLst>
                <a:path w="457" h="426" extrusionOk="0">
                  <a:moveTo>
                    <a:pt x="456" y="213"/>
                  </a:moveTo>
                  <a:cubicBezTo>
                    <a:pt x="456" y="335"/>
                    <a:pt x="365" y="426"/>
                    <a:pt x="244" y="426"/>
                  </a:cubicBezTo>
                  <a:cubicBezTo>
                    <a:pt x="122" y="426"/>
                    <a:pt x="0" y="335"/>
                    <a:pt x="0" y="213"/>
                  </a:cubicBezTo>
                  <a:cubicBezTo>
                    <a:pt x="0" y="92"/>
                    <a:pt x="122" y="0"/>
                    <a:pt x="244" y="0"/>
                  </a:cubicBezTo>
                  <a:cubicBezTo>
                    <a:pt x="365" y="0"/>
                    <a:pt x="456" y="92"/>
                    <a:pt x="45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9" name="Google Shape;39189;p17"/>
            <p:cNvSpPr/>
            <p:nvPr/>
          </p:nvSpPr>
          <p:spPr>
            <a:xfrm>
              <a:off x="6880325" y="-198050"/>
              <a:ext cx="10675" cy="9925"/>
            </a:xfrm>
            <a:custGeom>
              <a:avLst/>
              <a:gdLst/>
              <a:ahLst/>
              <a:cxnLst/>
              <a:rect l="l" t="t" r="r" b="b"/>
              <a:pathLst>
                <a:path w="427" h="397" extrusionOk="0">
                  <a:moveTo>
                    <a:pt x="426" y="183"/>
                  </a:moveTo>
                  <a:cubicBezTo>
                    <a:pt x="426" y="305"/>
                    <a:pt x="335" y="396"/>
                    <a:pt x="214" y="396"/>
                  </a:cubicBezTo>
                  <a:cubicBezTo>
                    <a:pt x="92" y="396"/>
                    <a:pt x="1" y="305"/>
                    <a:pt x="1" y="183"/>
                  </a:cubicBezTo>
                  <a:cubicBezTo>
                    <a:pt x="1" y="92"/>
                    <a:pt x="92" y="1"/>
                    <a:pt x="214" y="1"/>
                  </a:cubicBezTo>
                  <a:cubicBezTo>
                    <a:pt x="335" y="1"/>
                    <a:pt x="426" y="92"/>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0" name="Google Shape;39190;p17"/>
            <p:cNvSpPr/>
            <p:nvPr/>
          </p:nvSpPr>
          <p:spPr>
            <a:xfrm>
              <a:off x="6880325" y="-296825"/>
              <a:ext cx="9900" cy="9150"/>
            </a:xfrm>
            <a:custGeom>
              <a:avLst/>
              <a:gdLst/>
              <a:ahLst/>
              <a:cxnLst/>
              <a:rect l="l" t="t" r="r" b="b"/>
              <a:pathLst>
                <a:path w="396" h="366" extrusionOk="0">
                  <a:moveTo>
                    <a:pt x="396" y="183"/>
                  </a:moveTo>
                  <a:cubicBezTo>
                    <a:pt x="396" y="274"/>
                    <a:pt x="305" y="365"/>
                    <a:pt x="214" y="365"/>
                  </a:cubicBezTo>
                  <a:cubicBezTo>
                    <a:pt x="92" y="365"/>
                    <a:pt x="1" y="274"/>
                    <a:pt x="1" y="183"/>
                  </a:cubicBezTo>
                  <a:cubicBezTo>
                    <a:pt x="1" y="92"/>
                    <a:pt x="92" y="0"/>
                    <a:pt x="214" y="0"/>
                  </a:cubicBezTo>
                  <a:cubicBezTo>
                    <a:pt x="305" y="0"/>
                    <a:pt x="396" y="92"/>
                    <a:pt x="39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1" name="Google Shape;39191;p17"/>
            <p:cNvSpPr/>
            <p:nvPr/>
          </p:nvSpPr>
          <p:spPr>
            <a:xfrm>
              <a:off x="6881100" y="-395600"/>
              <a:ext cx="9125" cy="8375"/>
            </a:xfrm>
            <a:custGeom>
              <a:avLst/>
              <a:gdLst/>
              <a:ahLst/>
              <a:cxnLst/>
              <a:rect l="l" t="t" r="r" b="b"/>
              <a:pathLst>
                <a:path w="365" h="335" extrusionOk="0">
                  <a:moveTo>
                    <a:pt x="365" y="182"/>
                  </a:moveTo>
                  <a:cubicBezTo>
                    <a:pt x="365" y="274"/>
                    <a:pt x="274" y="334"/>
                    <a:pt x="183" y="334"/>
                  </a:cubicBezTo>
                  <a:cubicBezTo>
                    <a:pt x="61" y="334"/>
                    <a:pt x="0" y="274"/>
                    <a:pt x="0" y="182"/>
                  </a:cubicBezTo>
                  <a:cubicBezTo>
                    <a:pt x="0" y="61"/>
                    <a:pt x="61" y="0"/>
                    <a:pt x="183" y="0"/>
                  </a:cubicBezTo>
                  <a:cubicBezTo>
                    <a:pt x="274" y="0"/>
                    <a:pt x="365" y="61"/>
                    <a:pt x="365" y="1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2" name="Google Shape;39192;p17"/>
            <p:cNvSpPr/>
            <p:nvPr/>
          </p:nvSpPr>
          <p:spPr>
            <a:xfrm>
              <a:off x="6881100" y="-494400"/>
              <a:ext cx="9125" cy="8375"/>
            </a:xfrm>
            <a:custGeom>
              <a:avLst/>
              <a:gdLst/>
              <a:ahLst/>
              <a:cxnLst/>
              <a:rect l="l" t="t" r="r" b="b"/>
              <a:pathLst>
                <a:path w="365" h="335" extrusionOk="0">
                  <a:moveTo>
                    <a:pt x="365" y="153"/>
                  </a:moveTo>
                  <a:cubicBezTo>
                    <a:pt x="365" y="244"/>
                    <a:pt x="274" y="335"/>
                    <a:pt x="183" y="335"/>
                  </a:cubicBezTo>
                  <a:cubicBezTo>
                    <a:pt x="91" y="335"/>
                    <a:pt x="0" y="244"/>
                    <a:pt x="0" y="153"/>
                  </a:cubicBezTo>
                  <a:cubicBezTo>
                    <a:pt x="0" y="61"/>
                    <a:pt x="91" y="1"/>
                    <a:pt x="183" y="1"/>
                  </a:cubicBezTo>
                  <a:cubicBezTo>
                    <a:pt x="274" y="1"/>
                    <a:pt x="365" y="61"/>
                    <a:pt x="365" y="1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3" name="Google Shape;39193;p17"/>
            <p:cNvSpPr/>
            <p:nvPr/>
          </p:nvSpPr>
          <p:spPr>
            <a:xfrm>
              <a:off x="6950250" y="5219200"/>
              <a:ext cx="80575" cy="75275"/>
            </a:xfrm>
            <a:custGeom>
              <a:avLst/>
              <a:gdLst/>
              <a:ahLst/>
              <a:cxnLst/>
              <a:rect l="l" t="t" r="r" b="b"/>
              <a:pathLst>
                <a:path w="3223" h="3011" extrusionOk="0">
                  <a:moveTo>
                    <a:pt x="3222" y="1490"/>
                  </a:moveTo>
                  <a:cubicBezTo>
                    <a:pt x="3222" y="2341"/>
                    <a:pt x="2493" y="3010"/>
                    <a:pt x="1611" y="3010"/>
                  </a:cubicBezTo>
                  <a:cubicBezTo>
                    <a:pt x="730" y="3010"/>
                    <a:pt x="0" y="2341"/>
                    <a:pt x="0" y="1490"/>
                  </a:cubicBezTo>
                  <a:cubicBezTo>
                    <a:pt x="0" y="670"/>
                    <a:pt x="730" y="1"/>
                    <a:pt x="1611" y="1"/>
                  </a:cubicBezTo>
                  <a:cubicBezTo>
                    <a:pt x="2493" y="1"/>
                    <a:pt x="3222" y="670"/>
                    <a:pt x="3222"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4" name="Google Shape;39194;p17"/>
            <p:cNvSpPr/>
            <p:nvPr/>
          </p:nvSpPr>
          <p:spPr>
            <a:xfrm>
              <a:off x="6950250" y="5119675"/>
              <a:ext cx="80575" cy="76000"/>
            </a:xfrm>
            <a:custGeom>
              <a:avLst/>
              <a:gdLst/>
              <a:ahLst/>
              <a:cxnLst/>
              <a:rect l="l" t="t" r="r" b="b"/>
              <a:pathLst>
                <a:path w="3223" h="3040" extrusionOk="0">
                  <a:moveTo>
                    <a:pt x="3222" y="1520"/>
                  </a:moveTo>
                  <a:cubicBezTo>
                    <a:pt x="3222" y="2371"/>
                    <a:pt x="2493" y="3040"/>
                    <a:pt x="1611" y="3040"/>
                  </a:cubicBezTo>
                  <a:cubicBezTo>
                    <a:pt x="730" y="3040"/>
                    <a:pt x="0" y="2371"/>
                    <a:pt x="0" y="1520"/>
                  </a:cubicBezTo>
                  <a:cubicBezTo>
                    <a:pt x="0" y="669"/>
                    <a:pt x="730" y="0"/>
                    <a:pt x="1611" y="0"/>
                  </a:cubicBezTo>
                  <a:cubicBezTo>
                    <a:pt x="2493" y="0"/>
                    <a:pt x="3222" y="669"/>
                    <a:pt x="3222"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5" name="Google Shape;39195;p17"/>
            <p:cNvSpPr/>
            <p:nvPr/>
          </p:nvSpPr>
          <p:spPr>
            <a:xfrm>
              <a:off x="6951000" y="5020875"/>
              <a:ext cx="79825" cy="75250"/>
            </a:xfrm>
            <a:custGeom>
              <a:avLst/>
              <a:gdLst/>
              <a:ahLst/>
              <a:cxnLst/>
              <a:rect l="l" t="t" r="r" b="b"/>
              <a:pathLst>
                <a:path w="3193" h="3010" extrusionOk="0">
                  <a:moveTo>
                    <a:pt x="3192" y="1520"/>
                  </a:moveTo>
                  <a:cubicBezTo>
                    <a:pt x="3192" y="2341"/>
                    <a:pt x="2463" y="3010"/>
                    <a:pt x="1581" y="3010"/>
                  </a:cubicBezTo>
                  <a:cubicBezTo>
                    <a:pt x="700" y="3010"/>
                    <a:pt x="1" y="2341"/>
                    <a:pt x="1" y="1520"/>
                  </a:cubicBezTo>
                  <a:cubicBezTo>
                    <a:pt x="1" y="669"/>
                    <a:pt x="700" y="1"/>
                    <a:pt x="1581" y="1"/>
                  </a:cubicBezTo>
                  <a:cubicBezTo>
                    <a:pt x="2463" y="1"/>
                    <a:pt x="3192" y="669"/>
                    <a:pt x="3192"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6" name="Google Shape;39196;p17"/>
            <p:cNvSpPr/>
            <p:nvPr/>
          </p:nvSpPr>
          <p:spPr>
            <a:xfrm>
              <a:off x="6951775" y="4922850"/>
              <a:ext cx="77525" cy="72975"/>
            </a:xfrm>
            <a:custGeom>
              <a:avLst/>
              <a:gdLst/>
              <a:ahLst/>
              <a:cxnLst/>
              <a:rect l="l" t="t" r="r" b="b"/>
              <a:pathLst>
                <a:path w="3101" h="2919" extrusionOk="0">
                  <a:moveTo>
                    <a:pt x="3100" y="1460"/>
                  </a:moveTo>
                  <a:cubicBezTo>
                    <a:pt x="3100" y="2280"/>
                    <a:pt x="2401" y="2919"/>
                    <a:pt x="1550" y="2919"/>
                  </a:cubicBezTo>
                  <a:cubicBezTo>
                    <a:pt x="699" y="2919"/>
                    <a:pt x="0" y="2280"/>
                    <a:pt x="0" y="1460"/>
                  </a:cubicBezTo>
                  <a:cubicBezTo>
                    <a:pt x="0" y="669"/>
                    <a:pt x="699" y="1"/>
                    <a:pt x="1550" y="1"/>
                  </a:cubicBezTo>
                  <a:cubicBezTo>
                    <a:pt x="2401" y="1"/>
                    <a:pt x="3100" y="669"/>
                    <a:pt x="3100"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7" name="Google Shape;39197;p17"/>
            <p:cNvSpPr/>
            <p:nvPr/>
          </p:nvSpPr>
          <p:spPr>
            <a:xfrm>
              <a:off x="6952525" y="4824075"/>
              <a:ext cx="76000" cy="72200"/>
            </a:xfrm>
            <a:custGeom>
              <a:avLst/>
              <a:gdLst/>
              <a:ahLst/>
              <a:cxnLst/>
              <a:rect l="l" t="t" r="r" b="b"/>
              <a:pathLst>
                <a:path w="3040" h="2888" extrusionOk="0">
                  <a:moveTo>
                    <a:pt x="3040" y="1459"/>
                  </a:moveTo>
                  <a:cubicBezTo>
                    <a:pt x="3040" y="2250"/>
                    <a:pt x="2371" y="2888"/>
                    <a:pt x="1520" y="2888"/>
                  </a:cubicBezTo>
                  <a:cubicBezTo>
                    <a:pt x="669" y="2888"/>
                    <a:pt x="0" y="2250"/>
                    <a:pt x="0" y="1459"/>
                  </a:cubicBezTo>
                  <a:cubicBezTo>
                    <a:pt x="0" y="669"/>
                    <a:pt x="669" y="0"/>
                    <a:pt x="1520" y="0"/>
                  </a:cubicBezTo>
                  <a:cubicBezTo>
                    <a:pt x="2371" y="0"/>
                    <a:pt x="3040" y="669"/>
                    <a:pt x="3040"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8" name="Google Shape;39198;p17"/>
            <p:cNvSpPr/>
            <p:nvPr/>
          </p:nvSpPr>
          <p:spPr>
            <a:xfrm>
              <a:off x="6953275" y="4726050"/>
              <a:ext cx="74500" cy="70675"/>
            </a:xfrm>
            <a:custGeom>
              <a:avLst/>
              <a:gdLst/>
              <a:ahLst/>
              <a:cxnLst/>
              <a:rect l="l" t="t" r="r" b="b"/>
              <a:pathLst>
                <a:path w="2980" h="2827" extrusionOk="0">
                  <a:moveTo>
                    <a:pt x="2980" y="1398"/>
                  </a:moveTo>
                  <a:cubicBezTo>
                    <a:pt x="2980" y="2189"/>
                    <a:pt x="2311" y="2827"/>
                    <a:pt x="1490" y="2827"/>
                  </a:cubicBezTo>
                  <a:cubicBezTo>
                    <a:pt x="670" y="2827"/>
                    <a:pt x="1" y="2189"/>
                    <a:pt x="1" y="1398"/>
                  </a:cubicBezTo>
                  <a:cubicBezTo>
                    <a:pt x="1" y="639"/>
                    <a:pt x="670" y="0"/>
                    <a:pt x="1490" y="0"/>
                  </a:cubicBezTo>
                  <a:cubicBezTo>
                    <a:pt x="2311" y="0"/>
                    <a:pt x="2980" y="639"/>
                    <a:pt x="2980" y="13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9" name="Google Shape;39199;p17"/>
            <p:cNvSpPr/>
            <p:nvPr/>
          </p:nvSpPr>
          <p:spPr>
            <a:xfrm>
              <a:off x="6954050" y="4628025"/>
              <a:ext cx="72975" cy="68400"/>
            </a:xfrm>
            <a:custGeom>
              <a:avLst/>
              <a:gdLst/>
              <a:ahLst/>
              <a:cxnLst/>
              <a:rect l="l" t="t" r="r" b="b"/>
              <a:pathLst>
                <a:path w="2919" h="2736" extrusionOk="0">
                  <a:moveTo>
                    <a:pt x="2918" y="1368"/>
                  </a:moveTo>
                  <a:cubicBezTo>
                    <a:pt x="2918" y="2128"/>
                    <a:pt x="2280" y="2736"/>
                    <a:pt x="1459" y="2736"/>
                  </a:cubicBezTo>
                  <a:cubicBezTo>
                    <a:pt x="669" y="2736"/>
                    <a:pt x="0" y="2128"/>
                    <a:pt x="0" y="1368"/>
                  </a:cubicBezTo>
                  <a:cubicBezTo>
                    <a:pt x="0" y="608"/>
                    <a:pt x="669" y="0"/>
                    <a:pt x="1459" y="0"/>
                  </a:cubicBezTo>
                  <a:cubicBezTo>
                    <a:pt x="2280" y="0"/>
                    <a:pt x="2918" y="608"/>
                    <a:pt x="2918"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0" name="Google Shape;39200;p17"/>
            <p:cNvSpPr/>
            <p:nvPr/>
          </p:nvSpPr>
          <p:spPr>
            <a:xfrm>
              <a:off x="6955575" y="4530000"/>
              <a:ext cx="69925" cy="66125"/>
            </a:xfrm>
            <a:custGeom>
              <a:avLst/>
              <a:gdLst/>
              <a:ahLst/>
              <a:cxnLst/>
              <a:rect l="l" t="t" r="r" b="b"/>
              <a:pathLst>
                <a:path w="2797" h="2645" extrusionOk="0">
                  <a:moveTo>
                    <a:pt x="2796" y="1338"/>
                  </a:moveTo>
                  <a:cubicBezTo>
                    <a:pt x="2796" y="2067"/>
                    <a:pt x="2189" y="2645"/>
                    <a:pt x="1398" y="2645"/>
                  </a:cubicBezTo>
                  <a:cubicBezTo>
                    <a:pt x="608" y="2645"/>
                    <a:pt x="0" y="2067"/>
                    <a:pt x="0" y="1338"/>
                  </a:cubicBezTo>
                  <a:cubicBezTo>
                    <a:pt x="0" y="578"/>
                    <a:pt x="608" y="0"/>
                    <a:pt x="1398" y="0"/>
                  </a:cubicBezTo>
                  <a:cubicBezTo>
                    <a:pt x="2189" y="0"/>
                    <a:pt x="2796" y="578"/>
                    <a:pt x="2796"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1" name="Google Shape;39201;p17"/>
            <p:cNvSpPr/>
            <p:nvPr/>
          </p:nvSpPr>
          <p:spPr>
            <a:xfrm>
              <a:off x="6956325" y="4431975"/>
              <a:ext cx="68425" cy="64600"/>
            </a:xfrm>
            <a:custGeom>
              <a:avLst/>
              <a:gdLst/>
              <a:ahLst/>
              <a:cxnLst/>
              <a:rect l="l" t="t" r="r" b="b"/>
              <a:pathLst>
                <a:path w="2737" h="2584" extrusionOk="0">
                  <a:moveTo>
                    <a:pt x="2736" y="1277"/>
                  </a:moveTo>
                  <a:cubicBezTo>
                    <a:pt x="2736" y="2006"/>
                    <a:pt x="2128" y="2584"/>
                    <a:pt x="1368" y="2584"/>
                  </a:cubicBezTo>
                  <a:cubicBezTo>
                    <a:pt x="608" y="2584"/>
                    <a:pt x="0" y="2006"/>
                    <a:pt x="0" y="1277"/>
                  </a:cubicBezTo>
                  <a:cubicBezTo>
                    <a:pt x="0" y="578"/>
                    <a:pt x="608" y="0"/>
                    <a:pt x="1368" y="0"/>
                  </a:cubicBezTo>
                  <a:cubicBezTo>
                    <a:pt x="2128" y="0"/>
                    <a:pt x="2736" y="578"/>
                    <a:pt x="2736"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2" name="Google Shape;39202;p17"/>
            <p:cNvSpPr/>
            <p:nvPr/>
          </p:nvSpPr>
          <p:spPr>
            <a:xfrm>
              <a:off x="6956325" y="4332425"/>
              <a:ext cx="68425" cy="64600"/>
            </a:xfrm>
            <a:custGeom>
              <a:avLst/>
              <a:gdLst/>
              <a:ahLst/>
              <a:cxnLst/>
              <a:rect l="l" t="t" r="r" b="b"/>
              <a:pathLst>
                <a:path w="2737" h="2584" extrusionOk="0">
                  <a:moveTo>
                    <a:pt x="2736" y="1307"/>
                  </a:moveTo>
                  <a:cubicBezTo>
                    <a:pt x="2736" y="2006"/>
                    <a:pt x="2128" y="2584"/>
                    <a:pt x="1368" y="2584"/>
                  </a:cubicBezTo>
                  <a:cubicBezTo>
                    <a:pt x="608" y="2584"/>
                    <a:pt x="0" y="2006"/>
                    <a:pt x="0" y="1307"/>
                  </a:cubicBezTo>
                  <a:cubicBezTo>
                    <a:pt x="0" y="578"/>
                    <a:pt x="608" y="0"/>
                    <a:pt x="1368" y="0"/>
                  </a:cubicBezTo>
                  <a:cubicBezTo>
                    <a:pt x="2128" y="0"/>
                    <a:pt x="2736" y="578"/>
                    <a:pt x="2736"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3" name="Google Shape;39203;p17"/>
            <p:cNvSpPr/>
            <p:nvPr/>
          </p:nvSpPr>
          <p:spPr>
            <a:xfrm>
              <a:off x="6957075" y="4234400"/>
              <a:ext cx="66900" cy="63100"/>
            </a:xfrm>
            <a:custGeom>
              <a:avLst/>
              <a:gdLst/>
              <a:ahLst/>
              <a:cxnLst/>
              <a:rect l="l" t="t" r="r" b="b"/>
              <a:pathLst>
                <a:path w="2676" h="2524" extrusionOk="0">
                  <a:moveTo>
                    <a:pt x="2676" y="1247"/>
                  </a:moveTo>
                  <a:cubicBezTo>
                    <a:pt x="2676" y="1946"/>
                    <a:pt x="2068" y="2523"/>
                    <a:pt x="1338" y="2523"/>
                  </a:cubicBezTo>
                  <a:cubicBezTo>
                    <a:pt x="609" y="2523"/>
                    <a:pt x="1" y="1946"/>
                    <a:pt x="1" y="1247"/>
                  </a:cubicBezTo>
                  <a:cubicBezTo>
                    <a:pt x="1" y="578"/>
                    <a:pt x="609" y="0"/>
                    <a:pt x="1338" y="0"/>
                  </a:cubicBezTo>
                  <a:cubicBezTo>
                    <a:pt x="2068" y="0"/>
                    <a:pt x="2676" y="578"/>
                    <a:pt x="2676"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4" name="Google Shape;39204;p17"/>
            <p:cNvSpPr/>
            <p:nvPr/>
          </p:nvSpPr>
          <p:spPr>
            <a:xfrm>
              <a:off x="6957850" y="4136375"/>
              <a:ext cx="65375" cy="60800"/>
            </a:xfrm>
            <a:custGeom>
              <a:avLst/>
              <a:gdLst/>
              <a:ahLst/>
              <a:cxnLst/>
              <a:rect l="l" t="t" r="r" b="b"/>
              <a:pathLst>
                <a:path w="2615" h="2432" extrusionOk="0">
                  <a:moveTo>
                    <a:pt x="2614" y="1216"/>
                  </a:moveTo>
                  <a:cubicBezTo>
                    <a:pt x="2614" y="1885"/>
                    <a:pt x="2037" y="2432"/>
                    <a:pt x="1307" y="2432"/>
                  </a:cubicBezTo>
                  <a:cubicBezTo>
                    <a:pt x="608" y="2432"/>
                    <a:pt x="0" y="1885"/>
                    <a:pt x="0" y="1216"/>
                  </a:cubicBezTo>
                  <a:cubicBezTo>
                    <a:pt x="0" y="547"/>
                    <a:pt x="608" y="0"/>
                    <a:pt x="1307" y="0"/>
                  </a:cubicBezTo>
                  <a:cubicBezTo>
                    <a:pt x="2037" y="0"/>
                    <a:pt x="2614" y="547"/>
                    <a:pt x="261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5" name="Google Shape;39205;p17"/>
            <p:cNvSpPr/>
            <p:nvPr/>
          </p:nvSpPr>
          <p:spPr>
            <a:xfrm>
              <a:off x="6959375" y="4038350"/>
              <a:ext cx="62325" cy="59300"/>
            </a:xfrm>
            <a:custGeom>
              <a:avLst/>
              <a:gdLst/>
              <a:ahLst/>
              <a:cxnLst/>
              <a:rect l="l" t="t" r="r" b="b"/>
              <a:pathLst>
                <a:path w="2493" h="2372" extrusionOk="0">
                  <a:moveTo>
                    <a:pt x="2492" y="1186"/>
                  </a:moveTo>
                  <a:cubicBezTo>
                    <a:pt x="2492" y="1824"/>
                    <a:pt x="1945" y="2371"/>
                    <a:pt x="1246" y="2371"/>
                  </a:cubicBezTo>
                  <a:cubicBezTo>
                    <a:pt x="547" y="2371"/>
                    <a:pt x="0" y="1824"/>
                    <a:pt x="0" y="1186"/>
                  </a:cubicBezTo>
                  <a:cubicBezTo>
                    <a:pt x="0" y="517"/>
                    <a:pt x="547" y="0"/>
                    <a:pt x="1246" y="0"/>
                  </a:cubicBezTo>
                  <a:cubicBezTo>
                    <a:pt x="1945" y="0"/>
                    <a:pt x="2492" y="517"/>
                    <a:pt x="2492"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6" name="Google Shape;39206;p17"/>
            <p:cNvSpPr/>
            <p:nvPr/>
          </p:nvSpPr>
          <p:spPr>
            <a:xfrm>
              <a:off x="6960125" y="3939550"/>
              <a:ext cx="60825" cy="57775"/>
            </a:xfrm>
            <a:custGeom>
              <a:avLst/>
              <a:gdLst/>
              <a:ahLst/>
              <a:cxnLst/>
              <a:rect l="l" t="t" r="r" b="b"/>
              <a:pathLst>
                <a:path w="2433" h="2311" extrusionOk="0">
                  <a:moveTo>
                    <a:pt x="2432" y="1156"/>
                  </a:moveTo>
                  <a:cubicBezTo>
                    <a:pt x="2432" y="1794"/>
                    <a:pt x="1885" y="2311"/>
                    <a:pt x="1216" y="2311"/>
                  </a:cubicBezTo>
                  <a:cubicBezTo>
                    <a:pt x="548" y="2311"/>
                    <a:pt x="0" y="1794"/>
                    <a:pt x="0" y="1156"/>
                  </a:cubicBezTo>
                  <a:cubicBezTo>
                    <a:pt x="0" y="518"/>
                    <a:pt x="548" y="1"/>
                    <a:pt x="1216" y="1"/>
                  </a:cubicBezTo>
                  <a:cubicBezTo>
                    <a:pt x="1885" y="1"/>
                    <a:pt x="2432" y="518"/>
                    <a:pt x="2432"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7" name="Google Shape;39207;p17"/>
            <p:cNvSpPr/>
            <p:nvPr/>
          </p:nvSpPr>
          <p:spPr>
            <a:xfrm>
              <a:off x="6960875" y="3841525"/>
              <a:ext cx="59300" cy="56275"/>
            </a:xfrm>
            <a:custGeom>
              <a:avLst/>
              <a:gdLst/>
              <a:ahLst/>
              <a:cxnLst/>
              <a:rect l="l" t="t" r="r" b="b"/>
              <a:pathLst>
                <a:path w="2372" h="2251" extrusionOk="0">
                  <a:moveTo>
                    <a:pt x="2372" y="1125"/>
                  </a:moveTo>
                  <a:cubicBezTo>
                    <a:pt x="2372" y="1733"/>
                    <a:pt x="1855" y="2250"/>
                    <a:pt x="1186" y="2250"/>
                  </a:cubicBezTo>
                  <a:cubicBezTo>
                    <a:pt x="518" y="2250"/>
                    <a:pt x="1" y="1733"/>
                    <a:pt x="1" y="1125"/>
                  </a:cubicBezTo>
                  <a:cubicBezTo>
                    <a:pt x="1" y="487"/>
                    <a:pt x="518" y="1"/>
                    <a:pt x="1186" y="1"/>
                  </a:cubicBezTo>
                  <a:cubicBezTo>
                    <a:pt x="1855" y="1"/>
                    <a:pt x="2372" y="487"/>
                    <a:pt x="2372"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8" name="Google Shape;39208;p17"/>
            <p:cNvSpPr/>
            <p:nvPr/>
          </p:nvSpPr>
          <p:spPr>
            <a:xfrm>
              <a:off x="6961650" y="3742750"/>
              <a:ext cx="57775" cy="55500"/>
            </a:xfrm>
            <a:custGeom>
              <a:avLst/>
              <a:gdLst/>
              <a:ahLst/>
              <a:cxnLst/>
              <a:rect l="l" t="t" r="r" b="b"/>
              <a:pathLst>
                <a:path w="2311" h="2220" extrusionOk="0">
                  <a:moveTo>
                    <a:pt x="2310" y="1095"/>
                  </a:moveTo>
                  <a:cubicBezTo>
                    <a:pt x="2310" y="1703"/>
                    <a:pt x="1794" y="2219"/>
                    <a:pt x="1155" y="2219"/>
                  </a:cubicBezTo>
                  <a:cubicBezTo>
                    <a:pt x="517" y="2219"/>
                    <a:pt x="0" y="1703"/>
                    <a:pt x="0" y="1095"/>
                  </a:cubicBezTo>
                  <a:cubicBezTo>
                    <a:pt x="0" y="487"/>
                    <a:pt x="517" y="0"/>
                    <a:pt x="1155" y="0"/>
                  </a:cubicBezTo>
                  <a:cubicBezTo>
                    <a:pt x="1794" y="0"/>
                    <a:pt x="2310" y="487"/>
                    <a:pt x="2310"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9" name="Google Shape;39209;p17"/>
            <p:cNvSpPr/>
            <p:nvPr/>
          </p:nvSpPr>
          <p:spPr>
            <a:xfrm>
              <a:off x="6962400" y="3644725"/>
              <a:ext cx="56250" cy="53200"/>
            </a:xfrm>
            <a:custGeom>
              <a:avLst/>
              <a:gdLst/>
              <a:ahLst/>
              <a:cxnLst/>
              <a:rect l="l" t="t" r="r" b="b"/>
              <a:pathLst>
                <a:path w="2250" h="2128" extrusionOk="0">
                  <a:moveTo>
                    <a:pt x="2250" y="1064"/>
                  </a:moveTo>
                  <a:cubicBezTo>
                    <a:pt x="2250" y="1642"/>
                    <a:pt x="1764" y="2128"/>
                    <a:pt x="1125" y="2128"/>
                  </a:cubicBezTo>
                  <a:cubicBezTo>
                    <a:pt x="517" y="2128"/>
                    <a:pt x="1" y="1642"/>
                    <a:pt x="1" y="1064"/>
                  </a:cubicBezTo>
                  <a:cubicBezTo>
                    <a:pt x="1" y="487"/>
                    <a:pt x="517" y="0"/>
                    <a:pt x="1125" y="0"/>
                  </a:cubicBezTo>
                  <a:cubicBezTo>
                    <a:pt x="1764" y="0"/>
                    <a:pt x="2250" y="487"/>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0" name="Google Shape;39210;p17"/>
            <p:cNvSpPr/>
            <p:nvPr/>
          </p:nvSpPr>
          <p:spPr>
            <a:xfrm>
              <a:off x="6963150" y="3546700"/>
              <a:ext cx="54750" cy="51700"/>
            </a:xfrm>
            <a:custGeom>
              <a:avLst/>
              <a:gdLst/>
              <a:ahLst/>
              <a:cxnLst/>
              <a:rect l="l" t="t" r="r" b="b"/>
              <a:pathLst>
                <a:path w="2190" h="2068" extrusionOk="0">
                  <a:moveTo>
                    <a:pt x="2189" y="1034"/>
                  </a:moveTo>
                  <a:cubicBezTo>
                    <a:pt x="2189" y="1581"/>
                    <a:pt x="1703" y="2067"/>
                    <a:pt x="1095" y="2067"/>
                  </a:cubicBezTo>
                  <a:cubicBezTo>
                    <a:pt x="487" y="2067"/>
                    <a:pt x="1" y="1581"/>
                    <a:pt x="1" y="1034"/>
                  </a:cubicBezTo>
                  <a:cubicBezTo>
                    <a:pt x="1" y="456"/>
                    <a:pt x="487" y="0"/>
                    <a:pt x="1095" y="0"/>
                  </a:cubicBezTo>
                  <a:cubicBezTo>
                    <a:pt x="1703" y="0"/>
                    <a:pt x="2189" y="456"/>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1" name="Google Shape;39211;p17"/>
            <p:cNvSpPr/>
            <p:nvPr/>
          </p:nvSpPr>
          <p:spPr>
            <a:xfrm>
              <a:off x="6963925" y="3447900"/>
              <a:ext cx="53225" cy="50175"/>
            </a:xfrm>
            <a:custGeom>
              <a:avLst/>
              <a:gdLst/>
              <a:ahLst/>
              <a:cxnLst/>
              <a:rect l="l" t="t" r="r" b="b"/>
              <a:pathLst>
                <a:path w="2129" h="2007" extrusionOk="0">
                  <a:moveTo>
                    <a:pt x="2128" y="1004"/>
                  </a:moveTo>
                  <a:cubicBezTo>
                    <a:pt x="2128" y="1581"/>
                    <a:pt x="1672" y="2007"/>
                    <a:pt x="1064" y="2007"/>
                  </a:cubicBezTo>
                  <a:cubicBezTo>
                    <a:pt x="487" y="2007"/>
                    <a:pt x="0" y="1581"/>
                    <a:pt x="0" y="1004"/>
                  </a:cubicBezTo>
                  <a:cubicBezTo>
                    <a:pt x="0" y="457"/>
                    <a:pt x="487" y="1"/>
                    <a:pt x="1064" y="1"/>
                  </a:cubicBezTo>
                  <a:cubicBezTo>
                    <a:pt x="1672" y="1"/>
                    <a:pt x="2128" y="457"/>
                    <a:pt x="212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2" name="Google Shape;39212;p17"/>
            <p:cNvSpPr/>
            <p:nvPr/>
          </p:nvSpPr>
          <p:spPr>
            <a:xfrm>
              <a:off x="6964675" y="3349875"/>
              <a:ext cx="51700" cy="48675"/>
            </a:xfrm>
            <a:custGeom>
              <a:avLst/>
              <a:gdLst/>
              <a:ahLst/>
              <a:cxnLst/>
              <a:rect l="l" t="t" r="r" b="b"/>
              <a:pathLst>
                <a:path w="2068" h="1947" extrusionOk="0">
                  <a:moveTo>
                    <a:pt x="2068" y="973"/>
                  </a:moveTo>
                  <a:cubicBezTo>
                    <a:pt x="2068" y="1521"/>
                    <a:pt x="1612" y="1946"/>
                    <a:pt x="1034" y="1946"/>
                  </a:cubicBezTo>
                  <a:cubicBezTo>
                    <a:pt x="457" y="1946"/>
                    <a:pt x="1" y="1521"/>
                    <a:pt x="1" y="973"/>
                  </a:cubicBezTo>
                  <a:cubicBezTo>
                    <a:pt x="1" y="426"/>
                    <a:pt x="457" y="1"/>
                    <a:pt x="1034" y="1"/>
                  </a:cubicBezTo>
                  <a:cubicBezTo>
                    <a:pt x="1612" y="1"/>
                    <a:pt x="2068" y="426"/>
                    <a:pt x="2068"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3" name="Google Shape;39213;p17"/>
            <p:cNvSpPr/>
            <p:nvPr/>
          </p:nvSpPr>
          <p:spPr>
            <a:xfrm>
              <a:off x="6965450" y="3251100"/>
              <a:ext cx="50175" cy="47900"/>
            </a:xfrm>
            <a:custGeom>
              <a:avLst/>
              <a:gdLst/>
              <a:ahLst/>
              <a:cxnLst/>
              <a:rect l="l" t="t" r="r" b="b"/>
              <a:pathLst>
                <a:path w="2007" h="1916" extrusionOk="0">
                  <a:moveTo>
                    <a:pt x="2006" y="943"/>
                  </a:moveTo>
                  <a:cubicBezTo>
                    <a:pt x="2006" y="1490"/>
                    <a:pt x="1550" y="1915"/>
                    <a:pt x="1003" y="1915"/>
                  </a:cubicBezTo>
                  <a:cubicBezTo>
                    <a:pt x="456" y="1915"/>
                    <a:pt x="0" y="1490"/>
                    <a:pt x="0" y="943"/>
                  </a:cubicBezTo>
                  <a:cubicBezTo>
                    <a:pt x="0" y="426"/>
                    <a:pt x="456" y="0"/>
                    <a:pt x="1003" y="0"/>
                  </a:cubicBezTo>
                  <a:cubicBezTo>
                    <a:pt x="1550" y="0"/>
                    <a:pt x="2006" y="426"/>
                    <a:pt x="2006"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4" name="Google Shape;39214;p17"/>
            <p:cNvSpPr/>
            <p:nvPr/>
          </p:nvSpPr>
          <p:spPr>
            <a:xfrm>
              <a:off x="6966200" y="3153075"/>
              <a:ext cx="48650" cy="45625"/>
            </a:xfrm>
            <a:custGeom>
              <a:avLst/>
              <a:gdLst/>
              <a:ahLst/>
              <a:cxnLst/>
              <a:rect l="l" t="t" r="r" b="b"/>
              <a:pathLst>
                <a:path w="1946" h="1825" extrusionOk="0">
                  <a:moveTo>
                    <a:pt x="1946" y="912"/>
                  </a:moveTo>
                  <a:cubicBezTo>
                    <a:pt x="1946" y="1429"/>
                    <a:pt x="1520" y="1824"/>
                    <a:pt x="973" y="1824"/>
                  </a:cubicBezTo>
                  <a:cubicBezTo>
                    <a:pt x="426" y="1824"/>
                    <a:pt x="1" y="1429"/>
                    <a:pt x="1" y="912"/>
                  </a:cubicBezTo>
                  <a:cubicBezTo>
                    <a:pt x="1" y="396"/>
                    <a:pt x="426" y="0"/>
                    <a:pt x="973" y="0"/>
                  </a:cubicBezTo>
                  <a:cubicBezTo>
                    <a:pt x="1520" y="0"/>
                    <a:pt x="1946" y="396"/>
                    <a:pt x="194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5" name="Google Shape;39215;p17"/>
            <p:cNvSpPr/>
            <p:nvPr/>
          </p:nvSpPr>
          <p:spPr>
            <a:xfrm>
              <a:off x="6966950" y="3054275"/>
              <a:ext cx="47900" cy="44875"/>
            </a:xfrm>
            <a:custGeom>
              <a:avLst/>
              <a:gdLst/>
              <a:ahLst/>
              <a:cxnLst/>
              <a:rect l="l" t="t" r="r" b="b"/>
              <a:pathLst>
                <a:path w="1916" h="1795" extrusionOk="0">
                  <a:moveTo>
                    <a:pt x="1916" y="913"/>
                  </a:moveTo>
                  <a:cubicBezTo>
                    <a:pt x="1916" y="1399"/>
                    <a:pt x="1460" y="1794"/>
                    <a:pt x="943" y="1794"/>
                  </a:cubicBezTo>
                  <a:cubicBezTo>
                    <a:pt x="427" y="1794"/>
                    <a:pt x="1" y="1399"/>
                    <a:pt x="1" y="913"/>
                  </a:cubicBezTo>
                  <a:cubicBezTo>
                    <a:pt x="1" y="396"/>
                    <a:pt x="427" y="1"/>
                    <a:pt x="943" y="1"/>
                  </a:cubicBezTo>
                  <a:cubicBezTo>
                    <a:pt x="1460" y="1"/>
                    <a:pt x="1916" y="396"/>
                    <a:pt x="1916"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6" name="Google Shape;39216;p17"/>
            <p:cNvSpPr/>
            <p:nvPr/>
          </p:nvSpPr>
          <p:spPr>
            <a:xfrm>
              <a:off x="6966950" y="2955500"/>
              <a:ext cx="47150" cy="44100"/>
            </a:xfrm>
            <a:custGeom>
              <a:avLst/>
              <a:gdLst/>
              <a:ahLst/>
              <a:cxnLst/>
              <a:rect l="l" t="t" r="r" b="b"/>
              <a:pathLst>
                <a:path w="1886" h="1764" extrusionOk="0">
                  <a:moveTo>
                    <a:pt x="1885" y="882"/>
                  </a:moveTo>
                  <a:cubicBezTo>
                    <a:pt x="1885" y="1368"/>
                    <a:pt x="1460" y="1763"/>
                    <a:pt x="943" y="1763"/>
                  </a:cubicBezTo>
                  <a:cubicBezTo>
                    <a:pt x="427" y="1763"/>
                    <a:pt x="1" y="1368"/>
                    <a:pt x="1" y="882"/>
                  </a:cubicBezTo>
                  <a:cubicBezTo>
                    <a:pt x="1" y="396"/>
                    <a:pt x="427" y="1"/>
                    <a:pt x="943" y="1"/>
                  </a:cubicBezTo>
                  <a:cubicBezTo>
                    <a:pt x="1460"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7" name="Google Shape;39217;p17"/>
            <p:cNvSpPr/>
            <p:nvPr/>
          </p:nvSpPr>
          <p:spPr>
            <a:xfrm>
              <a:off x="6968475" y="2857475"/>
              <a:ext cx="44100" cy="41825"/>
            </a:xfrm>
            <a:custGeom>
              <a:avLst/>
              <a:gdLst/>
              <a:ahLst/>
              <a:cxnLst/>
              <a:rect l="l" t="t" r="r" b="b"/>
              <a:pathLst>
                <a:path w="1764" h="1673" extrusionOk="0">
                  <a:moveTo>
                    <a:pt x="1764" y="852"/>
                  </a:moveTo>
                  <a:cubicBezTo>
                    <a:pt x="1764" y="1308"/>
                    <a:pt x="1369" y="1672"/>
                    <a:pt x="882" y="1672"/>
                  </a:cubicBezTo>
                  <a:cubicBezTo>
                    <a:pt x="396" y="1672"/>
                    <a:pt x="1" y="1308"/>
                    <a:pt x="1" y="852"/>
                  </a:cubicBezTo>
                  <a:cubicBezTo>
                    <a:pt x="1" y="396"/>
                    <a:pt x="396" y="1"/>
                    <a:pt x="882" y="1"/>
                  </a:cubicBezTo>
                  <a:cubicBezTo>
                    <a:pt x="1369" y="1"/>
                    <a:pt x="1764" y="396"/>
                    <a:pt x="176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8" name="Google Shape;39218;p17"/>
            <p:cNvSpPr/>
            <p:nvPr/>
          </p:nvSpPr>
          <p:spPr>
            <a:xfrm>
              <a:off x="6968475" y="2758700"/>
              <a:ext cx="44100" cy="41050"/>
            </a:xfrm>
            <a:custGeom>
              <a:avLst/>
              <a:gdLst/>
              <a:ahLst/>
              <a:cxnLst/>
              <a:rect l="l" t="t" r="r" b="b"/>
              <a:pathLst>
                <a:path w="1764" h="1642" extrusionOk="0">
                  <a:moveTo>
                    <a:pt x="1764" y="821"/>
                  </a:moveTo>
                  <a:cubicBezTo>
                    <a:pt x="1764" y="1277"/>
                    <a:pt x="1369" y="1641"/>
                    <a:pt x="882" y="1641"/>
                  </a:cubicBezTo>
                  <a:cubicBezTo>
                    <a:pt x="396" y="1641"/>
                    <a:pt x="1" y="1277"/>
                    <a:pt x="1" y="821"/>
                  </a:cubicBezTo>
                  <a:cubicBezTo>
                    <a:pt x="1" y="365"/>
                    <a:pt x="396" y="0"/>
                    <a:pt x="882" y="0"/>
                  </a:cubicBezTo>
                  <a:cubicBezTo>
                    <a:pt x="1369" y="0"/>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9" name="Google Shape;39219;p17"/>
            <p:cNvSpPr/>
            <p:nvPr/>
          </p:nvSpPr>
          <p:spPr>
            <a:xfrm>
              <a:off x="6969250" y="2660675"/>
              <a:ext cx="42575" cy="39525"/>
            </a:xfrm>
            <a:custGeom>
              <a:avLst/>
              <a:gdLst/>
              <a:ahLst/>
              <a:cxnLst/>
              <a:rect l="l" t="t" r="r" b="b"/>
              <a:pathLst>
                <a:path w="1703" h="1581" extrusionOk="0">
                  <a:moveTo>
                    <a:pt x="1702" y="790"/>
                  </a:moveTo>
                  <a:cubicBezTo>
                    <a:pt x="1702" y="1216"/>
                    <a:pt x="1307" y="1581"/>
                    <a:pt x="851" y="1581"/>
                  </a:cubicBezTo>
                  <a:cubicBezTo>
                    <a:pt x="395" y="1581"/>
                    <a:pt x="0" y="1216"/>
                    <a:pt x="0" y="790"/>
                  </a:cubicBezTo>
                  <a:cubicBezTo>
                    <a:pt x="0" y="365"/>
                    <a:pt x="395" y="0"/>
                    <a:pt x="851" y="0"/>
                  </a:cubicBezTo>
                  <a:cubicBezTo>
                    <a:pt x="1307" y="0"/>
                    <a:pt x="1702" y="365"/>
                    <a:pt x="1702"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0" name="Google Shape;39220;p17"/>
            <p:cNvSpPr/>
            <p:nvPr/>
          </p:nvSpPr>
          <p:spPr>
            <a:xfrm>
              <a:off x="6970750" y="2562650"/>
              <a:ext cx="40300" cy="38000"/>
            </a:xfrm>
            <a:custGeom>
              <a:avLst/>
              <a:gdLst/>
              <a:ahLst/>
              <a:cxnLst/>
              <a:rect l="l" t="t" r="r" b="b"/>
              <a:pathLst>
                <a:path w="1612" h="1520" extrusionOk="0">
                  <a:moveTo>
                    <a:pt x="1612" y="760"/>
                  </a:moveTo>
                  <a:cubicBezTo>
                    <a:pt x="1612" y="1155"/>
                    <a:pt x="1247" y="1520"/>
                    <a:pt x="791" y="1520"/>
                  </a:cubicBezTo>
                  <a:cubicBezTo>
                    <a:pt x="335" y="1520"/>
                    <a:pt x="1" y="1155"/>
                    <a:pt x="1" y="760"/>
                  </a:cubicBezTo>
                  <a:cubicBezTo>
                    <a:pt x="1" y="334"/>
                    <a:pt x="335" y="0"/>
                    <a:pt x="791" y="0"/>
                  </a:cubicBezTo>
                  <a:cubicBezTo>
                    <a:pt x="1247" y="0"/>
                    <a:pt x="1612" y="334"/>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1" name="Google Shape;39221;p17"/>
            <p:cNvSpPr/>
            <p:nvPr/>
          </p:nvSpPr>
          <p:spPr>
            <a:xfrm>
              <a:off x="6970750" y="2463850"/>
              <a:ext cx="39550" cy="37250"/>
            </a:xfrm>
            <a:custGeom>
              <a:avLst/>
              <a:gdLst/>
              <a:ahLst/>
              <a:cxnLst/>
              <a:rect l="l" t="t" r="r" b="b"/>
              <a:pathLst>
                <a:path w="1582" h="1490" extrusionOk="0">
                  <a:moveTo>
                    <a:pt x="1582" y="730"/>
                  </a:moveTo>
                  <a:cubicBezTo>
                    <a:pt x="1582" y="1156"/>
                    <a:pt x="1217" y="1490"/>
                    <a:pt x="791" y="1490"/>
                  </a:cubicBezTo>
                  <a:cubicBezTo>
                    <a:pt x="366" y="1490"/>
                    <a:pt x="1" y="1156"/>
                    <a:pt x="1" y="730"/>
                  </a:cubicBezTo>
                  <a:cubicBezTo>
                    <a:pt x="1" y="335"/>
                    <a:pt x="366" y="1"/>
                    <a:pt x="791" y="1"/>
                  </a:cubicBezTo>
                  <a:cubicBezTo>
                    <a:pt x="1217" y="1"/>
                    <a:pt x="1582" y="335"/>
                    <a:pt x="1582"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2" name="Google Shape;39222;p17"/>
            <p:cNvSpPr/>
            <p:nvPr/>
          </p:nvSpPr>
          <p:spPr>
            <a:xfrm>
              <a:off x="6971525" y="2365075"/>
              <a:ext cx="38025" cy="35725"/>
            </a:xfrm>
            <a:custGeom>
              <a:avLst/>
              <a:gdLst/>
              <a:ahLst/>
              <a:cxnLst/>
              <a:rect l="l" t="t" r="r" b="b"/>
              <a:pathLst>
                <a:path w="1521" h="1429" extrusionOk="0">
                  <a:moveTo>
                    <a:pt x="1520" y="730"/>
                  </a:moveTo>
                  <a:cubicBezTo>
                    <a:pt x="1520" y="1125"/>
                    <a:pt x="1186" y="1429"/>
                    <a:pt x="760" y="1429"/>
                  </a:cubicBezTo>
                  <a:cubicBezTo>
                    <a:pt x="335" y="1429"/>
                    <a:pt x="0" y="1125"/>
                    <a:pt x="0" y="730"/>
                  </a:cubicBezTo>
                  <a:cubicBezTo>
                    <a:pt x="0" y="335"/>
                    <a:pt x="335" y="0"/>
                    <a:pt x="760" y="0"/>
                  </a:cubicBezTo>
                  <a:cubicBezTo>
                    <a:pt x="1186" y="0"/>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3" name="Google Shape;39223;p17"/>
            <p:cNvSpPr/>
            <p:nvPr/>
          </p:nvSpPr>
          <p:spPr>
            <a:xfrm>
              <a:off x="6972275" y="2267050"/>
              <a:ext cx="36500" cy="34200"/>
            </a:xfrm>
            <a:custGeom>
              <a:avLst/>
              <a:gdLst/>
              <a:ahLst/>
              <a:cxnLst/>
              <a:rect l="l" t="t" r="r" b="b"/>
              <a:pathLst>
                <a:path w="1460" h="1368" extrusionOk="0">
                  <a:moveTo>
                    <a:pt x="1460" y="669"/>
                  </a:moveTo>
                  <a:cubicBezTo>
                    <a:pt x="1460" y="1064"/>
                    <a:pt x="1125" y="1368"/>
                    <a:pt x="730" y="1368"/>
                  </a:cubicBezTo>
                  <a:cubicBezTo>
                    <a:pt x="335" y="1368"/>
                    <a:pt x="1" y="1064"/>
                    <a:pt x="1" y="669"/>
                  </a:cubicBezTo>
                  <a:cubicBezTo>
                    <a:pt x="1" y="304"/>
                    <a:pt x="335" y="0"/>
                    <a:pt x="730" y="0"/>
                  </a:cubicBezTo>
                  <a:cubicBezTo>
                    <a:pt x="1125" y="0"/>
                    <a:pt x="1460" y="304"/>
                    <a:pt x="1460"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4" name="Google Shape;39224;p17"/>
            <p:cNvSpPr/>
            <p:nvPr/>
          </p:nvSpPr>
          <p:spPr>
            <a:xfrm>
              <a:off x="6973050" y="2168250"/>
              <a:ext cx="34975" cy="33475"/>
            </a:xfrm>
            <a:custGeom>
              <a:avLst/>
              <a:gdLst/>
              <a:ahLst/>
              <a:cxnLst/>
              <a:rect l="l" t="t" r="r" b="b"/>
              <a:pathLst>
                <a:path w="1399" h="1339" extrusionOk="0">
                  <a:moveTo>
                    <a:pt x="1398" y="669"/>
                  </a:moveTo>
                  <a:cubicBezTo>
                    <a:pt x="1398" y="1034"/>
                    <a:pt x="1094" y="1338"/>
                    <a:pt x="699" y="1338"/>
                  </a:cubicBezTo>
                  <a:cubicBezTo>
                    <a:pt x="304" y="1338"/>
                    <a:pt x="0" y="1034"/>
                    <a:pt x="0" y="669"/>
                  </a:cubicBezTo>
                  <a:cubicBezTo>
                    <a:pt x="0" y="305"/>
                    <a:pt x="304" y="1"/>
                    <a:pt x="699" y="1"/>
                  </a:cubicBezTo>
                  <a:cubicBezTo>
                    <a:pt x="1094" y="1"/>
                    <a:pt x="1398" y="305"/>
                    <a:pt x="1398"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5" name="Google Shape;39225;p17"/>
            <p:cNvSpPr/>
            <p:nvPr/>
          </p:nvSpPr>
          <p:spPr>
            <a:xfrm>
              <a:off x="6973800" y="2070225"/>
              <a:ext cx="33450" cy="31950"/>
            </a:xfrm>
            <a:custGeom>
              <a:avLst/>
              <a:gdLst/>
              <a:ahLst/>
              <a:cxnLst/>
              <a:rect l="l" t="t" r="r" b="b"/>
              <a:pathLst>
                <a:path w="1338" h="1278" extrusionOk="0">
                  <a:moveTo>
                    <a:pt x="1338" y="639"/>
                  </a:moveTo>
                  <a:cubicBezTo>
                    <a:pt x="1338" y="973"/>
                    <a:pt x="1034" y="1277"/>
                    <a:pt x="669" y="1277"/>
                  </a:cubicBezTo>
                  <a:cubicBezTo>
                    <a:pt x="304" y="1277"/>
                    <a:pt x="1" y="973"/>
                    <a:pt x="1" y="639"/>
                  </a:cubicBezTo>
                  <a:cubicBezTo>
                    <a:pt x="1" y="274"/>
                    <a:pt x="304" y="1"/>
                    <a:pt x="669" y="1"/>
                  </a:cubicBezTo>
                  <a:cubicBezTo>
                    <a:pt x="1034" y="1"/>
                    <a:pt x="1338" y="27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6" name="Google Shape;39226;p17"/>
            <p:cNvSpPr/>
            <p:nvPr/>
          </p:nvSpPr>
          <p:spPr>
            <a:xfrm>
              <a:off x="6973800" y="1971450"/>
              <a:ext cx="33450" cy="31175"/>
            </a:xfrm>
            <a:custGeom>
              <a:avLst/>
              <a:gdLst/>
              <a:ahLst/>
              <a:cxnLst/>
              <a:rect l="l" t="t" r="r" b="b"/>
              <a:pathLst>
                <a:path w="1338" h="1247" extrusionOk="0">
                  <a:moveTo>
                    <a:pt x="1338" y="608"/>
                  </a:moveTo>
                  <a:cubicBezTo>
                    <a:pt x="1338" y="973"/>
                    <a:pt x="1034" y="1246"/>
                    <a:pt x="669" y="1246"/>
                  </a:cubicBezTo>
                  <a:cubicBezTo>
                    <a:pt x="304" y="1246"/>
                    <a:pt x="1" y="973"/>
                    <a:pt x="1" y="608"/>
                  </a:cubicBezTo>
                  <a:cubicBezTo>
                    <a:pt x="1" y="274"/>
                    <a:pt x="304" y="0"/>
                    <a:pt x="669" y="0"/>
                  </a:cubicBezTo>
                  <a:cubicBezTo>
                    <a:pt x="1034" y="0"/>
                    <a:pt x="1338" y="274"/>
                    <a:pt x="1338"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7" name="Google Shape;39227;p17"/>
            <p:cNvSpPr/>
            <p:nvPr/>
          </p:nvSpPr>
          <p:spPr>
            <a:xfrm>
              <a:off x="6974550" y="1872650"/>
              <a:ext cx="31950" cy="29675"/>
            </a:xfrm>
            <a:custGeom>
              <a:avLst/>
              <a:gdLst/>
              <a:ahLst/>
              <a:cxnLst/>
              <a:rect l="l" t="t" r="r" b="b"/>
              <a:pathLst>
                <a:path w="1278" h="1187" extrusionOk="0">
                  <a:moveTo>
                    <a:pt x="1278" y="609"/>
                  </a:moveTo>
                  <a:cubicBezTo>
                    <a:pt x="1278" y="943"/>
                    <a:pt x="1004" y="1186"/>
                    <a:pt x="639" y="1186"/>
                  </a:cubicBezTo>
                  <a:cubicBezTo>
                    <a:pt x="305" y="1186"/>
                    <a:pt x="1" y="943"/>
                    <a:pt x="1" y="609"/>
                  </a:cubicBezTo>
                  <a:cubicBezTo>
                    <a:pt x="1" y="274"/>
                    <a:pt x="305" y="1"/>
                    <a:pt x="639" y="1"/>
                  </a:cubicBezTo>
                  <a:cubicBezTo>
                    <a:pt x="1004" y="1"/>
                    <a:pt x="1278" y="274"/>
                    <a:pt x="1278"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8" name="Google Shape;39228;p17"/>
            <p:cNvSpPr/>
            <p:nvPr/>
          </p:nvSpPr>
          <p:spPr>
            <a:xfrm>
              <a:off x="6975325" y="1773875"/>
              <a:ext cx="30425" cy="29650"/>
            </a:xfrm>
            <a:custGeom>
              <a:avLst/>
              <a:gdLst/>
              <a:ahLst/>
              <a:cxnLst/>
              <a:rect l="l" t="t" r="r" b="b"/>
              <a:pathLst>
                <a:path w="1217" h="1186" extrusionOk="0">
                  <a:moveTo>
                    <a:pt x="1216" y="578"/>
                  </a:moveTo>
                  <a:cubicBezTo>
                    <a:pt x="1216" y="912"/>
                    <a:pt x="943" y="1186"/>
                    <a:pt x="608" y="1186"/>
                  </a:cubicBezTo>
                  <a:cubicBezTo>
                    <a:pt x="274" y="1186"/>
                    <a:pt x="0" y="912"/>
                    <a:pt x="0" y="578"/>
                  </a:cubicBezTo>
                  <a:cubicBezTo>
                    <a:pt x="0" y="274"/>
                    <a:pt x="274" y="0"/>
                    <a:pt x="608" y="0"/>
                  </a:cubicBezTo>
                  <a:cubicBezTo>
                    <a:pt x="943"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9" name="Google Shape;39229;p17"/>
            <p:cNvSpPr/>
            <p:nvPr/>
          </p:nvSpPr>
          <p:spPr>
            <a:xfrm>
              <a:off x="6976075" y="1675850"/>
              <a:ext cx="29675" cy="27375"/>
            </a:xfrm>
            <a:custGeom>
              <a:avLst/>
              <a:gdLst/>
              <a:ahLst/>
              <a:cxnLst/>
              <a:rect l="l" t="t" r="r" b="b"/>
              <a:pathLst>
                <a:path w="1187" h="1095" extrusionOk="0">
                  <a:moveTo>
                    <a:pt x="1186" y="548"/>
                  </a:moveTo>
                  <a:cubicBezTo>
                    <a:pt x="1186" y="851"/>
                    <a:pt x="913" y="1095"/>
                    <a:pt x="578" y="1095"/>
                  </a:cubicBezTo>
                  <a:cubicBezTo>
                    <a:pt x="244" y="1095"/>
                    <a:pt x="1" y="851"/>
                    <a:pt x="1" y="548"/>
                  </a:cubicBezTo>
                  <a:cubicBezTo>
                    <a:pt x="1" y="244"/>
                    <a:pt x="244" y="0"/>
                    <a:pt x="578" y="0"/>
                  </a:cubicBezTo>
                  <a:cubicBezTo>
                    <a:pt x="913" y="0"/>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0" name="Google Shape;39230;p17"/>
            <p:cNvSpPr/>
            <p:nvPr/>
          </p:nvSpPr>
          <p:spPr>
            <a:xfrm>
              <a:off x="6976075" y="1577050"/>
              <a:ext cx="28900" cy="26625"/>
            </a:xfrm>
            <a:custGeom>
              <a:avLst/>
              <a:gdLst/>
              <a:ahLst/>
              <a:cxnLst/>
              <a:rect l="l" t="t" r="r" b="b"/>
              <a:pathLst>
                <a:path w="1156" h="1065" extrusionOk="0">
                  <a:moveTo>
                    <a:pt x="1156" y="548"/>
                  </a:moveTo>
                  <a:cubicBezTo>
                    <a:pt x="1156" y="822"/>
                    <a:pt x="882" y="1065"/>
                    <a:pt x="578" y="1065"/>
                  </a:cubicBezTo>
                  <a:cubicBezTo>
                    <a:pt x="274" y="1065"/>
                    <a:pt x="1" y="822"/>
                    <a:pt x="1" y="548"/>
                  </a:cubicBezTo>
                  <a:cubicBezTo>
                    <a:pt x="1" y="244"/>
                    <a:pt x="274" y="1"/>
                    <a:pt x="578" y="1"/>
                  </a:cubicBezTo>
                  <a:cubicBezTo>
                    <a:pt x="882" y="1"/>
                    <a:pt x="1156" y="244"/>
                    <a:pt x="115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1" name="Google Shape;39231;p17"/>
            <p:cNvSpPr/>
            <p:nvPr/>
          </p:nvSpPr>
          <p:spPr>
            <a:xfrm>
              <a:off x="6976850" y="1478275"/>
              <a:ext cx="27375" cy="25850"/>
            </a:xfrm>
            <a:custGeom>
              <a:avLst/>
              <a:gdLst/>
              <a:ahLst/>
              <a:cxnLst/>
              <a:rect l="l" t="t" r="r" b="b"/>
              <a:pathLst>
                <a:path w="1095" h="1034" extrusionOk="0">
                  <a:moveTo>
                    <a:pt x="1094" y="517"/>
                  </a:moveTo>
                  <a:cubicBezTo>
                    <a:pt x="1094" y="821"/>
                    <a:pt x="851" y="1034"/>
                    <a:pt x="547" y="1034"/>
                  </a:cubicBezTo>
                  <a:cubicBezTo>
                    <a:pt x="243" y="1034"/>
                    <a:pt x="0" y="821"/>
                    <a:pt x="0" y="517"/>
                  </a:cubicBezTo>
                  <a:cubicBezTo>
                    <a:pt x="0" y="244"/>
                    <a:pt x="243" y="1"/>
                    <a:pt x="547" y="1"/>
                  </a:cubicBezTo>
                  <a:cubicBezTo>
                    <a:pt x="851" y="1"/>
                    <a:pt x="1094" y="244"/>
                    <a:pt x="109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2" name="Google Shape;39232;p17"/>
            <p:cNvSpPr/>
            <p:nvPr/>
          </p:nvSpPr>
          <p:spPr>
            <a:xfrm>
              <a:off x="6977600" y="1380250"/>
              <a:ext cx="25850" cy="24350"/>
            </a:xfrm>
            <a:custGeom>
              <a:avLst/>
              <a:gdLst/>
              <a:ahLst/>
              <a:cxnLst/>
              <a:rect l="l" t="t" r="r" b="b"/>
              <a:pathLst>
                <a:path w="1034" h="974" extrusionOk="0">
                  <a:moveTo>
                    <a:pt x="1034" y="487"/>
                  </a:moveTo>
                  <a:cubicBezTo>
                    <a:pt x="1034" y="760"/>
                    <a:pt x="791" y="973"/>
                    <a:pt x="517" y="973"/>
                  </a:cubicBezTo>
                  <a:cubicBezTo>
                    <a:pt x="244" y="973"/>
                    <a:pt x="1" y="760"/>
                    <a:pt x="1" y="487"/>
                  </a:cubicBezTo>
                  <a:cubicBezTo>
                    <a:pt x="1" y="213"/>
                    <a:pt x="244" y="1"/>
                    <a:pt x="517" y="1"/>
                  </a:cubicBezTo>
                  <a:cubicBezTo>
                    <a:pt x="791" y="1"/>
                    <a:pt x="1034" y="213"/>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3" name="Google Shape;39233;p17"/>
            <p:cNvSpPr/>
            <p:nvPr/>
          </p:nvSpPr>
          <p:spPr>
            <a:xfrm>
              <a:off x="6978350" y="1281475"/>
              <a:ext cx="25100" cy="23575"/>
            </a:xfrm>
            <a:custGeom>
              <a:avLst/>
              <a:gdLst/>
              <a:ahLst/>
              <a:cxnLst/>
              <a:rect l="l" t="t" r="r" b="b"/>
              <a:pathLst>
                <a:path w="1004" h="943" extrusionOk="0">
                  <a:moveTo>
                    <a:pt x="1004" y="456"/>
                  </a:moveTo>
                  <a:cubicBezTo>
                    <a:pt x="1004" y="730"/>
                    <a:pt x="761" y="942"/>
                    <a:pt x="487" y="942"/>
                  </a:cubicBezTo>
                  <a:cubicBezTo>
                    <a:pt x="214" y="942"/>
                    <a:pt x="1" y="730"/>
                    <a:pt x="1" y="456"/>
                  </a:cubicBezTo>
                  <a:cubicBezTo>
                    <a:pt x="1" y="213"/>
                    <a:pt x="214" y="0"/>
                    <a:pt x="487" y="0"/>
                  </a:cubicBezTo>
                  <a:cubicBezTo>
                    <a:pt x="761" y="0"/>
                    <a:pt x="1004" y="213"/>
                    <a:pt x="1004"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4" name="Google Shape;39234;p17"/>
            <p:cNvSpPr/>
            <p:nvPr/>
          </p:nvSpPr>
          <p:spPr>
            <a:xfrm>
              <a:off x="6978350" y="1182675"/>
              <a:ext cx="24350" cy="22825"/>
            </a:xfrm>
            <a:custGeom>
              <a:avLst/>
              <a:gdLst/>
              <a:ahLst/>
              <a:cxnLst/>
              <a:rect l="l" t="t" r="r" b="b"/>
              <a:pathLst>
                <a:path w="974" h="913" extrusionOk="0">
                  <a:moveTo>
                    <a:pt x="974" y="457"/>
                  </a:moveTo>
                  <a:cubicBezTo>
                    <a:pt x="974" y="700"/>
                    <a:pt x="761" y="913"/>
                    <a:pt x="487" y="913"/>
                  </a:cubicBezTo>
                  <a:cubicBezTo>
                    <a:pt x="214" y="913"/>
                    <a:pt x="1" y="700"/>
                    <a:pt x="1" y="457"/>
                  </a:cubicBezTo>
                  <a:cubicBezTo>
                    <a:pt x="1" y="213"/>
                    <a:pt x="214" y="1"/>
                    <a:pt x="487" y="1"/>
                  </a:cubicBezTo>
                  <a:cubicBezTo>
                    <a:pt x="761" y="1"/>
                    <a:pt x="974" y="213"/>
                    <a:pt x="974"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5" name="Google Shape;39235;p17"/>
            <p:cNvSpPr/>
            <p:nvPr/>
          </p:nvSpPr>
          <p:spPr>
            <a:xfrm>
              <a:off x="6979125" y="1083900"/>
              <a:ext cx="22825" cy="22050"/>
            </a:xfrm>
            <a:custGeom>
              <a:avLst/>
              <a:gdLst/>
              <a:ahLst/>
              <a:cxnLst/>
              <a:rect l="l" t="t" r="r" b="b"/>
              <a:pathLst>
                <a:path w="913" h="882" extrusionOk="0">
                  <a:moveTo>
                    <a:pt x="912" y="456"/>
                  </a:moveTo>
                  <a:cubicBezTo>
                    <a:pt x="912" y="699"/>
                    <a:pt x="730" y="882"/>
                    <a:pt x="456" y="882"/>
                  </a:cubicBezTo>
                  <a:cubicBezTo>
                    <a:pt x="213" y="882"/>
                    <a:pt x="0" y="699"/>
                    <a:pt x="0" y="456"/>
                  </a:cubicBezTo>
                  <a:cubicBezTo>
                    <a:pt x="0" y="213"/>
                    <a:pt x="213" y="0"/>
                    <a:pt x="456" y="0"/>
                  </a:cubicBezTo>
                  <a:cubicBezTo>
                    <a:pt x="730" y="0"/>
                    <a:pt x="912" y="213"/>
                    <a:pt x="91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6" name="Google Shape;39236;p17"/>
            <p:cNvSpPr/>
            <p:nvPr/>
          </p:nvSpPr>
          <p:spPr>
            <a:xfrm>
              <a:off x="6979125" y="985100"/>
              <a:ext cx="22825" cy="21300"/>
            </a:xfrm>
            <a:custGeom>
              <a:avLst/>
              <a:gdLst/>
              <a:ahLst/>
              <a:cxnLst/>
              <a:rect l="l" t="t" r="r" b="b"/>
              <a:pathLst>
                <a:path w="913" h="852" extrusionOk="0">
                  <a:moveTo>
                    <a:pt x="912" y="426"/>
                  </a:moveTo>
                  <a:cubicBezTo>
                    <a:pt x="912" y="670"/>
                    <a:pt x="699" y="852"/>
                    <a:pt x="456" y="852"/>
                  </a:cubicBezTo>
                  <a:cubicBezTo>
                    <a:pt x="213" y="852"/>
                    <a:pt x="0" y="670"/>
                    <a:pt x="0" y="426"/>
                  </a:cubicBezTo>
                  <a:cubicBezTo>
                    <a:pt x="0" y="214"/>
                    <a:pt x="213" y="1"/>
                    <a:pt x="456" y="1"/>
                  </a:cubicBezTo>
                  <a:cubicBezTo>
                    <a:pt x="699" y="1"/>
                    <a:pt x="912" y="214"/>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7" name="Google Shape;39237;p17"/>
            <p:cNvSpPr/>
            <p:nvPr/>
          </p:nvSpPr>
          <p:spPr>
            <a:xfrm>
              <a:off x="6979875" y="886325"/>
              <a:ext cx="21300" cy="20550"/>
            </a:xfrm>
            <a:custGeom>
              <a:avLst/>
              <a:gdLst/>
              <a:ahLst/>
              <a:cxnLst/>
              <a:rect l="l" t="t" r="r" b="b"/>
              <a:pathLst>
                <a:path w="852" h="822" extrusionOk="0">
                  <a:moveTo>
                    <a:pt x="852" y="426"/>
                  </a:moveTo>
                  <a:cubicBezTo>
                    <a:pt x="852" y="639"/>
                    <a:pt x="669" y="821"/>
                    <a:pt x="426" y="821"/>
                  </a:cubicBezTo>
                  <a:cubicBezTo>
                    <a:pt x="183" y="821"/>
                    <a:pt x="1" y="639"/>
                    <a:pt x="1" y="426"/>
                  </a:cubicBezTo>
                  <a:cubicBezTo>
                    <a:pt x="1" y="183"/>
                    <a:pt x="183" y="0"/>
                    <a:pt x="426" y="0"/>
                  </a:cubicBezTo>
                  <a:cubicBezTo>
                    <a:pt x="669" y="0"/>
                    <a:pt x="852" y="183"/>
                    <a:pt x="85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8" name="Google Shape;39238;p17"/>
            <p:cNvSpPr/>
            <p:nvPr/>
          </p:nvSpPr>
          <p:spPr>
            <a:xfrm>
              <a:off x="6980650" y="788300"/>
              <a:ext cx="19775" cy="19025"/>
            </a:xfrm>
            <a:custGeom>
              <a:avLst/>
              <a:gdLst/>
              <a:ahLst/>
              <a:cxnLst/>
              <a:rect l="l" t="t" r="r" b="b"/>
              <a:pathLst>
                <a:path w="791" h="761" extrusionOk="0">
                  <a:moveTo>
                    <a:pt x="790" y="365"/>
                  </a:moveTo>
                  <a:cubicBezTo>
                    <a:pt x="790" y="578"/>
                    <a:pt x="608" y="760"/>
                    <a:pt x="395" y="760"/>
                  </a:cubicBezTo>
                  <a:cubicBezTo>
                    <a:pt x="182" y="760"/>
                    <a:pt x="0" y="578"/>
                    <a:pt x="0" y="365"/>
                  </a:cubicBezTo>
                  <a:cubicBezTo>
                    <a:pt x="0" y="152"/>
                    <a:pt x="182" y="0"/>
                    <a:pt x="395" y="0"/>
                  </a:cubicBezTo>
                  <a:cubicBezTo>
                    <a:pt x="608" y="0"/>
                    <a:pt x="790" y="152"/>
                    <a:pt x="79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9" name="Google Shape;39239;p17"/>
            <p:cNvSpPr/>
            <p:nvPr/>
          </p:nvSpPr>
          <p:spPr>
            <a:xfrm>
              <a:off x="6980650" y="689500"/>
              <a:ext cx="19775" cy="18275"/>
            </a:xfrm>
            <a:custGeom>
              <a:avLst/>
              <a:gdLst/>
              <a:ahLst/>
              <a:cxnLst/>
              <a:rect l="l" t="t" r="r" b="b"/>
              <a:pathLst>
                <a:path w="791" h="731" extrusionOk="0">
                  <a:moveTo>
                    <a:pt x="790" y="366"/>
                  </a:moveTo>
                  <a:cubicBezTo>
                    <a:pt x="790" y="578"/>
                    <a:pt x="608" y="730"/>
                    <a:pt x="395" y="730"/>
                  </a:cubicBezTo>
                  <a:cubicBezTo>
                    <a:pt x="182" y="730"/>
                    <a:pt x="0" y="578"/>
                    <a:pt x="0" y="366"/>
                  </a:cubicBezTo>
                  <a:cubicBezTo>
                    <a:pt x="0" y="153"/>
                    <a:pt x="182" y="1"/>
                    <a:pt x="395" y="1"/>
                  </a:cubicBezTo>
                  <a:cubicBezTo>
                    <a:pt x="608" y="1"/>
                    <a:pt x="790" y="153"/>
                    <a:pt x="790" y="36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0" name="Google Shape;39240;p17"/>
            <p:cNvSpPr/>
            <p:nvPr/>
          </p:nvSpPr>
          <p:spPr>
            <a:xfrm>
              <a:off x="6981400" y="590725"/>
              <a:ext cx="18250" cy="17500"/>
            </a:xfrm>
            <a:custGeom>
              <a:avLst/>
              <a:gdLst/>
              <a:ahLst/>
              <a:cxnLst/>
              <a:rect l="l" t="t" r="r" b="b"/>
              <a:pathLst>
                <a:path w="730" h="700" extrusionOk="0">
                  <a:moveTo>
                    <a:pt x="730" y="365"/>
                  </a:moveTo>
                  <a:cubicBezTo>
                    <a:pt x="730" y="548"/>
                    <a:pt x="578" y="700"/>
                    <a:pt x="365" y="700"/>
                  </a:cubicBezTo>
                  <a:cubicBezTo>
                    <a:pt x="152" y="700"/>
                    <a:pt x="0" y="548"/>
                    <a:pt x="0" y="365"/>
                  </a:cubicBezTo>
                  <a:cubicBezTo>
                    <a:pt x="0" y="152"/>
                    <a:pt x="152" y="1"/>
                    <a:pt x="365" y="1"/>
                  </a:cubicBezTo>
                  <a:cubicBezTo>
                    <a:pt x="578" y="1"/>
                    <a:pt x="730" y="152"/>
                    <a:pt x="73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1" name="Google Shape;39241;p17"/>
            <p:cNvSpPr/>
            <p:nvPr/>
          </p:nvSpPr>
          <p:spPr>
            <a:xfrm>
              <a:off x="6982150" y="491950"/>
              <a:ext cx="17500" cy="16725"/>
            </a:xfrm>
            <a:custGeom>
              <a:avLst/>
              <a:gdLst/>
              <a:ahLst/>
              <a:cxnLst/>
              <a:rect l="l" t="t" r="r" b="b"/>
              <a:pathLst>
                <a:path w="700" h="669" extrusionOk="0">
                  <a:moveTo>
                    <a:pt x="700" y="334"/>
                  </a:moveTo>
                  <a:cubicBezTo>
                    <a:pt x="700" y="517"/>
                    <a:pt x="518" y="669"/>
                    <a:pt x="335" y="669"/>
                  </a:cubicBezTo>
                  <a:cubicBezTo>
                    <a:pt x="153" y="669"/>
                    <a:pt x="1" y="517"/>
                    <a:pt x="1" y="334"/>
                  </a:cubicBezTo>
                  <a:cubicBezTo>
                    <a:pt x="1" y="152"/>
                    <a:pt x="153" y="0"/>
                    <a:pt x="335" y="0"/>
                  </a:cubicBezTo>
                  <a:cubicBezTo>
                    <a:pt x="518" y="0"/>
                    <a:pt x="700" y="152"/>
                    <a:pt x="700"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2" name="Google Shape;39242;p17"/>
            <p:cNvSpPr/>
            <p:nvPr/>
          </p:nvSpPr>
          <p:spPr>
            <a:xfrm>
              <a:off x="6982150" y="393150"/>
              <a:ext cx="16750" cy="15975"/>
            </a:xfrm>
            <a:custGeom>
              <a:avLst/>
              <a:gdLst/>
              <a:ahLst/>
              <a:cxnLst/>
              <a:rect l="l" t="t" r="r" b="b"/>
              <a:pathLst>
                <a:path w="670" h="639" extrusionOk="0">
                  <a:moveTo>
                    <a:pt x="670" y="335"/>
                  </a:moveTo>
                  <a:cubicBezTo>
                    <a:pt x="670" y="517"/>
                    <a:pt x="518" y="639"/>
                    <a:pt x="335" y="639"/>
                  </a:cubicBezTo>
                  <a:cubicBezTo>
                    <a:pt x="153" y="639"/>
                    <a:pt x="1" y="517"/>
                    <a:pt x="1" y="335"/>
                  </a:cubicBezTo>
                  <a:cubicBezTo>
                    <a:pt x="1" y="153"/>
                    <a:pt x="153" y="1"/>
                    <a:pt x="335" y="1"/>
                  </a:cubicBezTo>
                  <a:cubicBezTo>
                    <a:pt x="518" y="1"/>
                    <a:pt x="670" y="153"/>
                    <a:pt x="67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3" name="Google Shape;39243;p17"/>
            <p:cNvSpPr/>
            <p:nvPr/>
          </p:nvSpPr>
          <p:spPr>
            <a:xfrm>
              <a:off x="6982150" y="294375"/>
              <a:ext cx="16750" cy="15225"/>
            </a:xfrm>
            <a:custGeom>
              <a:avLst/>
              <a:gdLst/>
              <a:ahLst/>
              <a:cxnLst/>
              <a:rect l="l" t="t" r="r" b="b"/>
              <a:pathLst>
                <a:path w="670" h="609" extrusionOk="0">
                  <a:moveTo>
                    <a:pt x="670" y="304"/>
                  </a:moveTo>
                  <a:cubicBezTo>
                    <a:pt x="670" y="487"/>
                    <a:pt x="518" y="608"/>
                    <a:pt x="335" y="608"/>
                  </a:cubicBezTo>
                  <a:cubicBezTo>
                    <a:pt x="153" y="608"/>
                    <a:pt x="1" y="487"/>
                    <a:pt x="1" y="304"/>
                  </a:cubicBezTo>
                  <a:cubicBezTo>
                    <a:pt x="1" y="152"/>
                    <a:pt x="153" y="0"/>
                    <a:pt x="335" y="0"/>
                  </a:cubicBezTo>
                  <a:cubicBezTo>
                    <a:pt x="518" y="0"/>
                    <a:pt x="670" y="152"/>
                    <a:pt x="670"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4" name="Google Shape;39244;p17"/>
            <p:cNvSpPr/>
            <p:nvPr/>
          </p:nvSpPr>
          <p:spPr>
            <a:xfrm>
              <a:off x="6982925" y="196350"/>
              <a:ext cx="15225" cy="13700"/>
            </a:xfrm>
            <a:custGeom>
              <a:avLst/>
              <a:gdLst/>
              <a:ahLst/>
              <a:cxnLst/>
              <a:rect l="l" t="t" r="r" b="b"/>
              <a:pathLst>
                <a:path w="609" h="548" extrusionOk="0">
                  <a:moveTo>
                    <a:pt x="608" y="274"/>
                  </a:moveTo>
                  <a:cubicBezTo>
                    <a:pt x="608" y="426"/>
                    <a:pt x="487" y="547"/>
                    <a:pt x="304" y="547"/>
                  </a:cubicBezTo>
                  <a:cubicBezTo>
                    <a:pt x="152" y="547"/>
                    <a:pt x="0" y="426"/>
                    <a:pt x="0" y="274"/>
                  </a:cubicBezTo>
                  <a:cubicBezTo>
                    <a:pt x="0" y="122"/>
                    <a:pt x="152" y="0"/>
                    <a:pt x="304" y="0"/>
                  </a:cubicBezTo>
                  <a:cubicBezTo>
                    <a:pt x="487" y="0"/>
                    <a:pt x="608" y="122"/>
                    <a:pt x="60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5" name="Google Shape;39245;p17"/>
            <p:cNvSpPr/>
            <p:nvPr/>
          </p:nvSpPr>
          <p:spPr>
            <a:xfrm>
              <a:off x="6982925" y="96800"/>
              <a:ext cx="15225" cy="14450"/>
            </a:xfrm>
            <a:custGeom>
              <a:avLst/>
              <a:gdLst/>
              <a:ahLst/>
              <a:cxnLst/>
              <a:rect l="l" t="t" r="r" b="b"/>
              <a:pathLst>
                <a:path w="609" h="578" extrusionOk="0">
                  <a:moveTo>
                    <a:pt x="608" y="304"/>
                  </a:moveTo>
                  <a:cubicBezTo>
                    <a:pt x="608" y="456"/>
                    <a:pt x="456" y="578"/>
                    <a:pt x="304" y="578"/>
                  </a:cubicBezTo>
                  <a:cubicBezTo>
                    <a:pt x="152" y="578"/>
                    <a:pt x="0" y="456"/>
                    <a:pt x="0" y="304"/>
                  </a:cubicBezTo>
                  <a:cubicBezTo>
                    <a:pt x="0" y="152"/>
                    <a:pt x="152" y="0"/>
                    <a:pt x="304" y="0"/>
                  </a:cubicBezTo>
                  <a:cubicBezTo>
                    <a:pt x="456" y="0"/>
                    <a:pt x="608" y="152"/>
                    <a:pt x="608"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6" name="Google Shape;39246;p17"/>
            <p:cNvSpPr/>
            <p:nvPr/>
          </p:nvSpPr>
          <p:spPr>
            <a:xfrm>
              <a:off x="6983675" y="-2000"/>
              <a:ext cx="13700" cy="13725"/>
            </a:xfrm>
            <a:custGeom>
              <a:avLst/>
              <a:gdLst/>
              <a:ahLst/>
              <a:cxnLst/>
              <a:rect l="l" t="t" r="r" b="b"/>
              <a:pathLst>
                <a:path w="548" h="549" extrusionOk="0">
                  <a:moveTo>
                    <a:pt x="548" y="275"/>
                  </a:moveTo>
                  <a:cubicBezTo>
                    <a:pt x="548" y="426"/>
                    <a:pt x="426" y="548"/>
                    <a:pt x="274" y="548"/>
                  </a:cubicBezTo>
                  <a:cubicBezTo>
                    <a:pt x="122" y="548"/>
                    <a:pt x="1" y="426"/>
                    <a:pt x="1" y="275"/>
                  </a:cubicBezTo>
                  <a:cubicBezTo>
                    <a:pt x="1" y="123"/>
                    <a:pt x="122" y="1"/>
                    <a:pt x="274" y="1"/>
                  </a:cubicBezTo>
                  <a:cubicBezTo>
                    <a:pt x="426" y="1"/>
                    <a:pt x="548" y="123"/>
                    <a:pt x="548" y="2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7" name="Google Shape;39247;p17"/>
            <p:cNvSpPr/>
            <p:nvPr/>
          </p:nvSpPr>
          <p:spPr>
            <a:xfrm>
              <a:off x="6983675" y="-100775"/>
              <a:ext cx="13700" cy="12950"/>
            </a:xfrm>
            <a:custGeom>
              <a:avLst/>
              <a:gdLst/>
              <a:ahLst/>
              <a:cxnLst/>
              <a:rect l="l" t="t" r="r" b="b"/>
              <a:pathLst>
                <a:path w="548" h="518" extrusionOk="0">
                  <a:moveTo>
                    <a:pt x="548" y="274"/>
                  </a:moveTo>
                  <a:cubicBezTo>
                    <a:pt x="548" y="396"/>
                    <a:pt x="426" y="517"/>
                    <a:pt x="274" y="517"/>
                  </a:cubicBezTo>
                  <a:cubicBezTo>
                    <a:pt x="122" y="517"/>
                    <a:pt x="1" y="396"/>
                    <a:pt x="1" y="274"/>
                  </a:cubicBezTo>
                  <a:cubicBezTo>
                    <a:pt x="1" y="122"/>
                    <a:pt x="122" y="1"/>
                    <a:pt x="274" y="1"/>
                  </a:cubicBezTo>
                  <a:cubicBezTo>
                    <a:pt x="426" y="1"/>
                    <a:pt x="548" y="122"/>
                    <a:pt x="54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8" name="Google Shape;39248;p17"/>
            <p:cNvSpPr/>
            <p:nvPr/>
          </p:nvSpPr>
          <p:spPr>
            <a:xfrm>
              <a:off x="6984450" y="-198800"/>
              <a:ext cx="12175" cy="11425"/>
            </a:xfrm>
            <a:custGeom>
              <a:avLst/>
              <a:gdLst/>
              <a:ahLst/>
              <a:cxnLst/>
              <a:rect l="l" t="t" r="r" b="b"/>
              <a:pathLst>
                <a:path w="487" h="457" extrusionOk="0">
                  <a:moveTo>
                    <a:pt x="486" y="213"/>
                  </a:moveTo>
                  <a:cubicBezTo>
                    <a:pt x="486" y="365"/>
                    <a:pt x="395" y="456"/>
                    <a:pt x="243" y="456"/>
                  </a:cubicBezTo>
                  <a:cubicBezTo>
                    <a:pt x="122" y="456"/>
                    <a:pt x="0" y="365"/>
                    <a:pt x="0" y="213"/>
                  </a:cubicBezTo>
                  <a:cubicBezTo>
                    <a:pt x="0" y="92"/>
                    <a:pt x="122" y="0"/>
                    <a:pt x="243" y="0"/>
                  </a:cubicBezTo>
                  <a:cubicBezTo>
                    <a:pt x="395" y="0"/>
                    <a:pt x="486" y="92"/>
                    <a:pt x="48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9" name="Google Shape;39249;p17"/>
            <p:cNvSpPr/>
            <p:nvPr/>
          </p:nvSpPr>
          <p:spPr>
            <a:xfrm>
              <a:off x="6984450" y="-298350"/>
              <a:ext cx="12175" cy="12200"/>
            </a:xfrm>
            <a:custGeom>
              <a:avLst/>
              <a:gdLst/>
              <a:ahLst/>
              <a:cxnLst/>
              <a:rect l="l" t="t" r="r" b="b"/>
              <a:pathLst>
                <a:path w="487" h="488" extrusionOk="0">
                  <a:moveTo>
                    <a:pt x="486" y="244"/>
                  </a:moveTo>
                  <a:cubicBezTo>
                    <a:pt x="486" y="365"/>
                    <a:pt x="395" y="487"/>
                    <a:pt x="243" y="487"/>
                  </a:cubicBezTo>
                  <a:cubicBezTo>
                    <a:pt x="122" y="487"/>
                    <a:pt x="0" y="365"/>
                    <a:pt x="0" y="244"/>
                  </a:cubicBezTo>
                  <a:cubicBezTo>
                    <a:pt x="0" y="122"/>
                    <a:pt x="122" y="1"/>
                    <a:pt x="243" y="1"/>
                  </a:cubicBezTo>
                  <a:cubicBezTo>
                    <a:pt x="395" y="1"/>
                    <a:pt x="486" y="122"/>
                    <a:pt x="486" y="2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0" name="Google Shape;39250;p17"/>
            <p:cNvSpPr/>
            <p:nvPr/>
          </p:nvSpPr>
          <p:spPr>
            <a:xfrm>
              <a:off x="6985200" y="-396375"/>
              <a:ext cx="10650" cy="9900"/>
            </a:xfrm>
            <a:custGeom>
              <a:avLst/>
              <a:gdLst/>
              <a:ahLst/>
              <a:cxnLst/>
              <a:rect l="l" t="t" r="r" b="b"/>
              <a:pathLst>
                <a:path w="426" h="396" extrusionOk="0">
                  <a:moveTo>
                    <a:pt x="426" y="213"/>
                  </a:moveTo>
                  <a:cubicBezTo>
                    <a:pt x="426" y="305"/>
                    <a:pt x="335" y="396"/>
                    <a:pt x="213" y="396"/>
                  </a:cubicBezTo>
                  <a:cubicBezTo>
                    <a:pt x="92" y="396"/>
                    <a:pt x="0" y="305"/>
                    <a:pt x="0" y="213"/>
                  </a:cubicBezTo>
                  <a:cubicBezTo>
                    <a:pt x="0" y="92"/>
                    <a:pt x="92" y="1"/>
                    <a:pt x="213" y="1"/>
                  </a:cubicBezTo>
                  <a:cubicBezTo>
                    <a:pt x="335" y="1"/>
                    <a:pt x="426" y="92"/>
                    <a:pt x="426" y="2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1" name="Google Shape;39251;p17"/>
            <p:cNvSpPr/>
            <p:nvPr/>
          </p:nvSpPr>
          <p:spPr>
            <a:xfrm>
              <a:off x="6985200" y="-495150"/>
              <a:ext cx="10650" cy="9900"/>
            </a:xfrm>
            <a:custGeom>
              <a:avLst/>
              <a:gdLst/>
              <a:ahLst/>
              <a:cxnLst/>
              <a:rect l="l" t="t" r="r" b="b"/>
              <a:pathLst>
                <a:path w="426" h="396" extrusionOk="0">
                  <a:moveTo>
                    <a:pt x="426" y="183"/>
                  </a:moveTo>
                  <a:cubicBezTo>
                    <a:pt x="426" y="304"/>
                    <a:pt x="335" y="395"/>
                    <a:pt x="213" y="395"/>
                  </a:cubicBezTo>
                  <a:cubicBezTo>
                    <a:pt x="92" y="395"/>
                    <a:pt x="0" y="304"/>
                    <a:pt x="0" y="183"/>
                  </a:cubicBezTo>
                  <a:cubicBezTo>
                    <a:pt x="0" y="91"/>
                    <a:pt x="92" y="0"/>
                    <a:pt x="213" y="0"/>
                  </a:cubicBezTo>
                  <a:cubicBezTo>
                    <a:pt x="335" y="0"/>
                    <a:pt x="426" y="91"/>
                    <a:pt x="426" y="18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2" name="Google Shape;39252;p17"/>
            <p:cNvSpPr/>
            <p:nvPr/>
          </p:nvSpPr>
          <p:spPr>
            <a:xfrm>
              <a:off x="7052825" y="5216925"/>
              <a:ext cx="85125" cy="79825"/>
            </a:xfrm>
            <a:custGeom>
              <a:avLst/>
              <a:gdLst/>
              <a:ahLst/>
              <a:cxnLst/>
              <a:rect l="l" t="t" r="r" b="b"/>
              <a:pathLst>
                <a:path w="3405" h="3193" extrusionOk="0">
                  <a:moveTo>
                    <a:pt x="3405" y="1581"/>
                  </a:moveTo>
                  <a:cubicBezTo>
                    <a:pt x="3405" y="2493"/>
                    <a:pt x="2645" y="3192"/>
                    <a:pt x="1703" y="3192"/>
                  </a:cubicBezTo>
                  <a:cubicBezTo>
                    <a:pt x="761" y="3192"/>
                    <a:pt x="1" y="2493"/>
                    <a:pt x="1" y="1581"/>
                  </a:cubicBezTo>
                  <a:cubicBezTo>
                    <a:pt x="1" y="700"/>
                    <a:pt x="761" y="1"/>
                    <a:pt x="1703" y="1"/>
                  </a:cubicBezTo>
                  <a:cubicBezTo>
                    <a:pt x="2645" y="1"/>
                    <a:pt x="3405" y="700"/>
                    <a:pt x="3405"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3" name="Google Shape;39253;p17"/>
            <p:cNvSpPr/>
            <p:nvPr/>
          </p:nvSpPr>
          <p:spPr>
            <a:xfrm>
              <a:off x="7052825" y="5117375"/>
              <a:ext cx="85125" cy="80575"/>
            </a:xfrm>
            <a:custGeom>
              <a:avLst/>
              <a:gdLst/>
              <a:ahLst/>
              <a:cxnLst/>
              <a:rect l="l" t="t" r="r" b="b"/>
              <a:pathLst>
                <a:path w="3405" h="3223" extrusionOk="0">
                  <a:moveTo>
                    <a:pt x="3405" y="1612"/>
                  </a:moveTo>
                  <a:cubicBezTo>
                    <a:pt x="3405" y="2493"/>
                    <a:pt x="2645" y="3223"/>
                    <a:pt x="1703" y="3223"/>
                  </a:cubicBezTo>
                  <a:cubicBezTo>
                    <a:pt x="761" y="3223"/>
                    <a:pt x="1" y="2493"/>
                    <a:pt x="1" y="1612"/>
                  </a:cubicBezTo>
                  <a:cubicBezTo>
                    <a:pt x="1" y="730"/>
                    <a:pt x="761" y="1"/>
                    <a:pt x="1703" y="1"/>
                  </a:cubicBezTo>
                  <a:cubicBezTo>
                    <a:pt x="2645" y="1"/>
                    <a:pt x="3405" y="730"/>
                    <a:pt x="340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4" name="Google Shape;39254;p17"/>
            <p:cNvSpPr/>
            <p:nvPr/>
          </p:nvSpPr>
          <p:spPr>
            <a:xfrm>
              <a:off x="7053600" y="5019350"/>
              <a:ext cx="84350" cy="79075"/>
            </a:xfrm>
            <a:custGeom>
              <a:avLst/>
              <a:gdLst/>
              <a:ahLst/>
              <a:cxnLst/>
              <a:rect l="l" t="t" r="r" b="b"/>
              <a:pathLst>
                <a:path w="3374" h="3163" extrusionOk="0">
                  <a:moveTo>
                    <a:pt x="3374" y="1581"/>
                  </a:moveTo>
                  <a:cubicBezTo>
                    <a:pt x="3374" y="2433"/>
                    <a:pt x="2614" y="3162"/>
                    <a:pt x="1672" y="3162"/>
                  </a:cubicBezTo>
                  <a:cubicBezTo>
                    <a:pt x="760" y="3162"/>
                    <a:pt x="0" y="2433"/>
                    <a:pt x="0" y="1581"/>
                  </a:cubicBezTo>
                  <a:cubicBezTo>
                    <a:pt x="0" y="700"/>
                    <a:pt x="760" y="1"/>
                    <a:pt x="1672" y="1"/>
                  </a:cubicBezTo>
                  <a:cubicBezTo>
                    <a:pt x="2614" y="1"/>
                    <a:pt x="3374" y="700"/>
                    <a:pt x="3374"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5" name="Google Shape;39255;p17"/>
            <p:cNvSpPr/>
            <p:nvPr/>
          </p:nvSpPr>
          <p:spPr>
            <a:xfrm>
              <a:off x="7055100" y="4921325"/>
              <a:ext cx="81350" cy="76775"/>
            </a:xfrm>
            <a:custGeom>
              <a:avLst/>
              <a:gdLst/>
              <a:ahLst/>
              <a:cxnLst/>
              <a:rect l="l" t="t" r="r" b="b"/>
              <a:pathLst>
                <a:path w="3254" h="3071" extrusionOk="0">
                  <a:moveTo>
                    <a:pt x="3253" y="1521"/>
                  </a:moveTo>
                  <a:cubicBezTo>
                    <a:pt x="3253" y="2372"/>
                    <a:pt x="2524" y="3071"/>
                    <a:pt x="1612" y="3071"/>
                  </a:cubicBezTo>
                  <a:cubicBezTo>
                    <a:pt x="730" y="3071"/>
                    <a:pt x="1" y="2372"/>
                    <a:pt x="1" y="1521"/>
                  </a:cubicBezTo>
                  <a:cubicBezTo>
                    <a:pt x="1" y="670"/>
                    <a:pt x="730" y="1"/>
                    <a:pt x="1612" y="1"/>
                  </a:cubicBezTo>
                  <a:cubicBezTo>
                    <a:pt x="2524" y="1"/>
                    <a:pt x="3253" y="670"/>
                    <a:pt x="3253"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6" name="Google Shape;39256;p17"/>
            <p:cNvSpPr/>
            <p:nvPr/>
          </p:nvSpPr>
          <p:spPr>
            <a:xfrm>
              <a:off x="7055100" y="4822550"/>
              <a:ext cx="80575" cy="76025"/>
            </a:xfrm>
            <a:custGeom>
              <a:avLst/>
              <a:gdLst/>
              <a:ahLst/>
              <a:cxnLst/>
              <a:rect l="l" t="t" r="r" b="b"/>
              <a:pathLst>
                <a:path w="3223" h="3041" extrusionOk="0">
                  <a:moveTo>
                    <a:pt x="3223" y="1520"/>
                  </a:moveTo>
                  <a:cubicBezTo>
                    <a:pt x="3223" y="2341"/>
                    <a:pt x="2524" y="3040"/>
                    <a:pt x="1612" y="3040"/>
                  </a:cubicBezTo>
                  <a:cubicBezTo>
                    <a:pt x="730" y="3040"/>
                    <a:pt x="1" y="2341"/>
                    <a:pt x="1" y="1520"/>
                  </a:cubicBezTo>
                  <a:cubicBezTo>
                    <a:pt x="1" y="669"/>
                    <a:pt x="730" y="0"/>
                    <a:pt x="1612" y="0"/>
                  </a:cubicBezTo>
                  <a:cubicBezTo>
                    <a:pt x="2524" y="0"/>
                    <a:pt x="3223" y="669"/>
                    <a:pt x="3223"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7" name="Google Shape;39257;p17"/>
            <p:cNvSpPr/>
            <p:nvPr/>
          </p:nvSpPr>
          <p:spPr>
            <a:xfrm>
              <a:off x="7056625" y="4724525"/>
              <a:ext cx="78300" cy="73725"/>
            </a:xfrm>
            <a:custGeom>
              <a:avLst/>
              <a:gdLst/>
              <a:ahLst/>
              <a:cxnLst/>
              <a:rect l="l" t="t" r="r" b="b"/>
              <a:pathLst>
                <a:path w="3132" h="2949" extrusionOk="0">
                  <a:moveTo>
                    <a:pt x="3131" y="1459"/>
                  </a:moveTo>
                  <a:cubicBezTo>
                    <a:pt x="3131" y="2280"/>
                    <a:pt x="2432" y="2949"/>
                    <a:pt x="1551" y="2949"/>
                  </a:cubicBezTo>
                  <a:cubicBezTo>
                    <a:pt x="700" y="2949"/>
                    <a:pt x="1" y="2280"/>
                    <a:pt x="1" y="1459"/>
                  </a:cubicBezTo>
                  <a:cubicBezTo>
                    <a:pt x="1" y="639"/>
                    <a:pt x="700" y="0"/>
                    <a:pt x="1551" y="0"/>
                  </a:cubicBezTo>
                  <a:cubicBezTo>
                    <a:pt x="2432" y="0"/>
                    <a:pt x="3131" y="639"/>
                    <a:pt x="3131"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8" name="Google Shape;39258;p17"/>
            <p:cNvSpPr/>
            <p:nvPr/>
          </p:nvSpPr>
          <p:spPr>
            <a:xfrm>
              <a:off x="7057400" y="4626500"/>
              <a:ext cx="76750" cy="71450"/>
            </a:xfrm>
            <a:custGeom>
              <a:avLst/>
              <a:gdLst/>
              <a:ahLst/>
              <a:cxnLst/>
              <a:rect l="l" t="t" r="r" b="b"/>
              <a:pathLst>
                <a:path w="3070" h="2858" extrusionOk="0">
                  <a:moveTo>
                    <a:pt x="3070" y="1429"/>
                  </a:moveTo>
                  <a:cubicBezTo>
                    <a:pt x="3070" y="2219"/>
                    <a:pt x="2371" y="2858"/>
                    <a:pt x="1520" y="2858"/>
                  </a:cubicBezTo>
                  <a:cubicBezTo>
                    <a:pt x="699" y="2858"/>
                    <a:pt x="0" y="2219"/>
                    <a:pt x="0" y="1429"/>
                  </a:cubicBezTo>
                  <a:cubicBezTo>
                    <a:pt x="0" y="639"/>
                    <a:pt x="699" y="0"/>
                    <a:pt x="1520" y="0"/>
                  </a:cubicBezTo>
                  <a:cubicBezTo>
                    <a:pt x="2371" y="0"/>
                    <a:pt x="3070" y="639"/>
                    <a:pt x="3070"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9" name="Google Shape;39259;p17"/>
            <p:cNvSpPr/>
            <p:nvPr/>
          </p:nvSpPr>
          <p:spPr>
            <a:xfrm>
              <a:off x="7058150" y="4527700"/>
              <a:ext cx="75250" cy="71475"/>
            </a:xfrm>
            <a:custGeom>
              <a:avLst/>
              <a:gdLst/>
              <a:ahLst/>
              <a:cxnLst/>
              <a:rect l="l" t="t" r="r" b="b"/>
              <a:pathLst>
                <a:path w="3010" h="2859" extrusionOk="0">
                  <a:moveTo>
                    <a:pt x="3010" y="1430"/>
                  </a:moveTo>
                  <a:cubicBezTo>
                    <a:pt x="3010" y="2220"/>
                    <a:pt x="2341" y="2858"/>
                    <a:pt x="1490" y="2858"/>
                  </a:cubicBezTo>
                  <a:cubicBezTo>
                    <a:pt x="669" y="2858"/>
                    <a:pt x="0" y="2220"/>
                    <a:pt x="0" y="1430"/>
                  </a:cubicBezTo>
                  <a:cubicBezTo>
                    <a:pt x="0" y="639"/>
                    <a:pt x="669" y="1"/>
                    <a:pt x="1490" y="1"/>
                  </a:cubicBezTo>
                  <a:cubicBezTo>
                    <a:pt x="2341" y="1"/>
                    <a:pt x="3010" y="639"/>
                    <a:pt x="3010" y="14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0" name="Google Shape;39260;p17"/>
            <p:cNvSpPr/>
            <p:nvPr/>
          </p:nvSpPr>
          <p:spPr>
            <a:xfrm>
              <a:off x="7058900" y="4429675"/>
              <a:ext cx="73750" cy="69175"/>
            </a:xfrm>
            <a:custGeom>
              <a:avLst/>
              <a:gdLst/>
              <a:ahLst/>
              <a:cxnLst/>
              <a:rect l="l" t="t" r="r" b="b"/>
              <a:pathLst>
                <a:path w="2950" h="2767" extrusionOk="0">
                  <a:moveTo>
                    <a:pt x="2949" y="1369"/>
                  </a:moveTo>
                  <a:cubicBezTo>
                    <a:pt x="2949" y="2129"/>
                    <a:pt x="2281" y="2767"/>
                    <a:pt x="1460" y="2767"/>
                  </a:cubicBezTo>
                  <a:cubicBezTo>
                    <a:pt x="670" y="2767"/>
                    <a:pt x="1" y="2129"/>
                    <a:pt x="1" y="1369"/>
                  </a:cubicBezTo>
                  <a:cubicBezTo>
                    <a:pt x="1" y="609"/>
                    <a:pt x="670" y="1"/>
                    <a:pt x="1460" y="1"/>
                  </a:cubicBezTo>
                  <a:cubicBezTo>
                    <a:pt x="2281" y="1"/>
                    <a:pt x="2949" y="609"/>
                    <a:pt x="2949"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1" name="Google Shape;39261;p17"/>
            <p:cNvSpPr/>
            <p:nvPr/>
          </p:nvSpPr>
          <p:spPr>
            <a:xfrm>
              <a:off x="7058900" y="4330900"/>
              <a:ext cx="72975" cy="68425"/>
            </a:xfrm>
            <a:custGeom>
              <a:avLst/>
              <a:gdLst/>
              <a:ahLst/>
              <a:cxnLst/>
              <a:rect l="l" t="t" r="r" b="b"/>
              <a:pathLst>
                <a:path w="2919" h="2737" extrusionOk="0">
                  <a:moveTo>
                    <a:pt x="2919" y="1368"/>
                  </a:moveTo>
                  <a:cubicBezTo>
                    <a:pt x="2919" y="2128"/>
                    <a:pt x="2281" y="2736"/>
                    <a:pt x="1460" y="2736"/>
                  </a:cubicBezTo>
                  <a:cubicBezTo>
                    <a:pt x="670" y="2736"/>
                    <a:pt x="1" y="2128"/>
                    <a:pt x="1" y="1368"/>
                  </a:cubicBezTo>
                  <a:cubicBezTo>
                    <a:pt x="1" y="608"/>
                    <a:pt x="670" y="1"/>
                    <a:pt x="1460" y="1"/>
                  </a:cubicBezTo>
                  <a:cubicBezTo>
                    <a:pt x="2281" y="1"/>
                    <a:pt x="2919" y="608"/>
                    <a:pt x="2919"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2" name="Google Shape;39262;p17"/>
            <p:cNvSpPr/>
            <p:nvPr/>
          </p:nvSpPr>
          <p:spPr>
            <a:xfrm>
              <a:off x="7060425" y="4232875"/>
              <a:ext cx="70700" cy="66125"/>
            </a:xfrm>
            <a:custGeom>
              <a:avLst/>
              <a:gdLst/>
              <a:ahLst/>
              <a:cxnLst/>
              <a:rect l="l" t="t" r="r" b="b"/>
              <a:pathLst>
                <a:path w="2828" h="2645" extrusionOk="0">
                  <a:moveTo>
                    <a:pt x="2827" y="1308"/>
                  </a:moveTo>
                  <a:cubicBezTo>
                    <a:pt x="2827" y="2067"/>
                    <a:pt x="2189" y="2645"/>
                    <a:pt x="1399" y="2645"/>
                  </a:cubicBezTo>
                  <a:cubicBezTo>
                    <a:pt x="639" y="2645"/>
                    <a:pt x="1" y="2067"/>
                    <a:pt x="1" y="1308"/>
                  </a:cubicBezTo>
                  <a:cubicBezTo>
                    <a:pt x="1" y="578"/>
                    <a:pt x="639" y="0"/>
                    <a:pt x="1399" y="0"/>
                  </a:cubicBezTo>
                  <a:cubicBezTo>
                    <a:pt x="2189" y="0"/>
                    <a:pt x="2827" y="578"/>
                    <a:pt x="2827"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3" name="Google Shape;39263;p17"/>
            <p:cNvSpPr/>
            <p:nvPr/>
          </p:nvSpPr>
          <p:spPr>
            <a:xfrm>
              <a:off x="7061200" y="4134100"/>
              <a:ext cx="69175" cy="65375"/>
            </a:xfrm>
            <a:custGeom>
              <a:avLst/>
              <a:gdLst/>
              <a:ahLst/>
              <a:cxnLst/>
              <a:rect l="l" t="t" r="r" b="b"/>
              <a:pathLst>
                <a:path w="2767" h="2615" extrusionOk="0">
                  <a:moveTo>
                    <a:pt x="2766" y="1307"/>
                  </a:moveTo>
                  <a:cubicBezTo>
                    <a:pt x="2766" y="2037"/>
                    <a:pt x="2128" y="2614"/>
                    <a:pt x="1368" y="2614"/>
                  </a:cubicBezTo>
                  <a:cubicBezTo>
                    <a:pt x="608" y="2614"/>
                    <a:pt x="0" y="2037"/>
                    <a:pt x="0" y="1307"/>
                  </a:cubicBezTo>
                  <a:cubicBezTo>
                    <a:pt x="0" y="578"/>
                    <a:pt x="608" y="0"/>
                    <a:pt x="1368" y="0"/>
                  </a:cubicBezTo>
                  <a:cubicBezTo>
                    <a:pt x="2128" y="0"/>
                    <a:pt x="2766" y="578"/>
                    <a:pt x="2766"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4" name="Google Shape;39264;p17"/>
            <p:cNvSpPr/>
            <p:nvPr/>
          </p:nvSpPr>
          <p:spPr>
            <a:xfrm>
              <a:off x="7061950" y="4036075"/>
              <a:ext cx="66900" cy="63075"/>
            </a:xfrm>
            <a:custGeom>
              <a:avLst/>
              <a:gdLst/>
              <a:ahLst/>
              <a:cxnLst/>
              <a:rect l="l" t="t" r="r" b="b"/>
              <a:pathLst>
                <a:path w="2676" h="2523" extrusionOk="0">
                  <a:moveTo>
                    <a:pt x="2675" y="1277"/>
                  </a:moveTo>
                  <a:cubicBezTo>
                    <a:pt x="2675" y="1976"/>
                    <a:pt x="2098" y="2523"/>
                    <a:pt x="1338" y="2523"/>
                  </a:cubicBezTo>
                  <a:cubicBezTo>
                    <a:pt x="608" y="2523"/>
                    <a:pt x="0" y="1976"/>
                    <a:pt x="0" y="1277"/>
                  </a:cubicBezTo>
                  <a:cubicBezTo>
                    <a:pt x="0" y="578"/>
                    <a:pt x="608" y="0"/>
                    <a:pt x="1338" y="0"/>
                  </a:cubicBezTo>
                  <a:cubicBezTo>
                    <a:pt x="2098" y="0"/>
                    <a:pt x="2675" y="578"/>
                    <a:pt x="2675" y="12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5" name="Google Shape;39265;p17"/>
            <p:cNvSpPr/>
            <p:nvPr/>
          </p:nvSpPr>
          <p:spPr>
            <a:xfrm>
              <a:off x="7062700" y="3938050"/>
              <a:ext cx="65375" cy="61575"/>
            </a:xfrm>
            <a:custGeom>
              <a:avLst/>
              <a:gdLst/>
              <a:ahLst/>
              <a:cxnLst/>
              <a:rect l="l" t="t" r="r" b="b"/>
              <a:pathLst>
                <a:path w="2615" h="2463" extrusionOk="0">
                  <a:moveTo>
                    <a:pt x="2615" y="1216"/>
                  </a:moveTo>
                  <a:cubicBezTo>
                    <a:pt x="2615" y="1915"/>
                    <a:pt x="2037" y="2462"/>
                    <a:pt x="1308" y="2462"/>
                  </a:cubicBezTo>
                  <a:cubicBezTo>
                    <a:pt x="609" y="2462"/>
                    <a:pt x="1" y="1915"/>
                    <a:pt x="1" y="1216"/>
                  </a:cubicBezTo>
                  <a:cubicBezTo>
                    <a:pt x="1" y="547"/>
                    <a:pt x="609" y="0"/>
                    <a:pt x="1308" y="0"/>
                  </a:cubicBezTo>
                  <a:cubicBezTo>
                    <a:pt x="2037" y="0"/>
                    <a:pt x="2615" y="547"/>
                    <a:pt x="2615"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6" name="Google Shape;39266;p17"/>
            <p:cNvSpPr/>
            <p:nvPr/>
          </p:nvSpPr>
          <p:spPr>
            <a:xfrm>
              <a:off x="7064225" y="3839250"/>
              <a:ext cx="63100" cy="60050"/>
            </a:xfrm>
            <a:custGeom>
              <a:avLst/>
              <a:gdLst/>
              <a:ahLst/>
              <a:cxnLst/>
              <a:rect l="l" t="t" r="r" b="b"/>
              <a:pathLst>
                <a:path w="2524" h="2402" extrusionOk="0">
                  <a:moveTo>
                    <a:pt x="2523" y="1216"/>
                  </a:moveTo>
                  <a:cubicBezTo>
                    <a:pt x="2523" y="1885"/>
                    <a:pt x="1946" y="2402"/>
                    <a:pt x="1247" y="2402"/>
                  </a:cubicBezTo>
                  <a:cubicBezTo>
                    <a:pt x="548" y="2402"/>
                    <a:pt x="1" y="1885"/>
                    <a:pt x="1" y="1216"/>
                  </a:cubicBezTo>
                  <a:cubicBezTo>
                    <a:pt x="1" y="548"/>
                    <a:pt x="548" y="1"/>
                    <a:pt x="1247" y="1"/>
                  </a:cubicBezTo>
                  <a:cubicBezTo>
                    <a:pt x="1946" y="1"/>
                    <a:pt x="2523" y="548"/>
                    <a:pt x="2523"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7" name="Google Shape;39267;p17"/>
            <p:cNvSpPr/>
            <p:nvPr/>
          </p:nvSpPr>
          <p:spPr>
            <a:xfrm>
              <a:off x="7064225" y="3741225"/>
              <a:ext cx="62350" cy="58550"/>
            </a:xfrm>
            <a:custGeom>
              <a:avLst/>
              <a:gdLst/>
              <a:ahLst/>
              <a:cxnLst/>
              <a:rect l="l" t="t" r="r" b="b"/>
              <a:pathLst>
                <a:path w="2494" h="2342" extrusionOk="0">
                  <a:moveTo>
                    <a:pt x="2493" y="1156"/>
                  </a:moveTo>
                  <a:cubicBezTo>
                    <a:pt x="2493" y="1824"/>
                    <a:pt x="1946" y="2341"/>
                    <a:pt x="1247" y="2341"/>
                  </a:cubicBezTo>
                  <a:cubicBezTo>
                    <a:pt x="578" y="2341"/>
                    <a:pt x="1" y="1824"/>
                    <a:pt x="1" y="1156"/>
                  </a:cubicBezTo>
                  <a:cubicBezTo>
                    <a:pt x="1" y="517"/>
                    <a:pt x="578" y="1"/>
                    <a:pt x="1247" y="1"/>
                  </a:cubicBezTo>
                  <a:cubicBezTo>
                    <a:pt x="1946" y="1"/>
                    <a:pt x="2493" y="517"/>
                    <a:pt x="249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8" name="Google Shape;39268;p17"/>
            <p:cNvSpPr/>
            <p:nvPr/>
          </p:nvSpPr>
          <p:spPr>
            <a:xfrm>
              <a:off x="7065000" y="3642450"/>
              <a:ext cx="61575" cy="57775"/>
            </a:xfrm>
            <a:custGeom>
              <a:avLst/>
              <a:gdLst/>
              <a:ahLst/>
              <a:cxnLst/>
              <a:rect l="l" t="t" r="r" b="b"/>
              <a:pathLst>
                <a:path w="2463" h="2311" extrusionOk="0">
                  <a:moveTo>
                    <a:pt x="2462" y="1155"/>
                  </a:moveTo>
                  <a:cubicBezTo>
                    <a:pt x="2462" y="1793"/>
                    <a:pt x="1915" y="2310"/>
                    <a:pt x="1216" y="2310"/>
                  </a:cubicBezTo>
                  <a:cubicBezTo>
                    <a:pt x="547" y="2310"/>
                    <a:pt x="0" y="1793"/>
                    <a:pt x="0" y="1155"/>
                  </a:cubicBezTo>
                  <a:cubicBezTo>
                    <a:pt x="0" y="517"/>
                    <a:pt x="547" y="0"/>
                    <a:pt x="1216" y="0"/>
                  </a:cubicBezTo>
                  <a:cubicBezTo>
                    <a:pt x="1915" y="0"/>
                    <a:pt x="2462" y="517"/>
                    <a:pt x="246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9" name="Google Shape;39269;p17"/>
            <p:cNvSpPr/>
            <p:nvPr/>
          </p:nvSpPr>
          <p:spPr>
            <a:xfrm>
              <a:off x="7066500" y="3544425"/>
              <a:ext cx="58550" cy="55475"/>
            </a:xfrm>
            <a:custGeom>
              <a:avLst/>
              <a:gdLst/>
              <a:ahLst/>
              <a:cxnLst/>
              <a:rect l="l" t="t" r="r" b="b"/>
              <a:pathLst>
                <a:path w="2342" h="2219" extrusionOk="0">
                  <a:moveTo>
                    <a:pt x="2341" y="1125"/>
                  </a:moveTo>
                  <a:cubicBezTo>
                    <a:pt x="2341" y="1733"/>
                    <a:pt x="1825" y="2219"/>
                    <a:pt x="1156" y="2219"/>
                  </a:cubicBezTo>
                  <a:cubicBezTo>
                    <a:pt x="518" y="2219"/>
                    <a:pt x="1" y="1733"/>
                    <a:pt x="1" y="1125"/>
                  </a:cubicBezTo>
                  <a:cubicBezTo>
                    <a:pt x="1" y="486"/>
                    <a:pt x="518" y="0"/>
                    <a:pt x="1156" y="0"/>
                  </a:cubicBezTo>
                  <a:cubicBezTo>
                    <a:pt x="1825" y="0"/>
                    <a:pt x="2341" y="486"/>
                    <a:pt x="234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0" name="Google Shape;39270;p17"/>
            <p:cNvSpPr/>
            <p:nvPr/>
          </p:nvSpPr>
          <p:spPr>
            <a:xfrm>
              <a:off x="7066500" y="3445625"/>
              <a:ext cx="58550" cy="54750"/>
            </a:xfrm>
            <a:custGeom>
              <a:avLst/>
              <a:gdLst/>
              <a:ahLst/>
              <a:cxnLst/>
              <a:rect l="l" t="t" r="r" b="b"/>
              <a:pathLst>
                <a:path w="2342" h="2190" extrusionOk="0">
                  <a:moveTo>
                    <a:pt x="2341" y="1095"/>
                  </a:moveTo>
                  <a:cubicBezTo>
                    <a:pt x="2341" y="1703"/>
                    <a:pt x="1825" y="2189"/>
                    <a:pt x="1156" y="2189"/>
                  </a:cubicBezTo>
                  <a:cubicBezTo>
                    <a:pt x="518" y="2189"/>
                    <a:pt x="1" y="1703"/>
                    <a:pt x="1" y="1095"/>
                  </a:cubicBezTo>
                  <a:cubicBezTo>
                    <a:pt x="1" y="487"/>
                    <a:pt x="518" y="1"/>
                    <a:pt x="1156" y="1"/>
                  </a:cubicBezTo>
                  <a:cubicBezTo>
                    <a:pt x="1825" y="1"/>
                    <a:pt x="2341" y="487"/>
                    <a:pt x="2341"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1" name="Google Shape;39271;p17"/>
            <p:cNvSpPr/>
            <p:nvPr/>
          </p:nvSpPr>
          <p:spPr>
            <a:xfrm>
              <a:off x="7067275" y="3347600"/>
              <a:ext cx="57000" cy="53225"/>
            </a:xfrm>
            <a:custGeom>
              <a:avLst/>
              <a:gdLst/>
              <a:ahLst/>
              <a:cxnLst/>
              <a:rect l="l" t="t" r="r" b="b"/>
              <a:pathLst>
                <a:path w="2280" h="2129" extrusionOk="0">
                  <a:moveTo>
                    <a:pt x="2280" y="1064"/>
                  </a:moveTo>
                  <a:cubicBezTo>
                    <a:pt x="2280" y="1642"/>
                    <a:pt x="1763" y="2128"/>
                    <a:pt x="1125" y="2128"/>
                  </a:cubicBezTo>
                  <a:cubicBezTo>
                    <a:pt x="517" y="2128"/>
                    <a:pt x="0" y="1642"/>
                    <a:pt x="0" y="1064"/>
                  </a:cubicBezTo>
                  <a:cubicBezTo>
                    <a:pt x="0" y="457"/>
                    <a:pt x="517" y="1"/>
                    <a:pt x="1125" y="1"/>
                  </a:cubicBezTo>
                  <a:cubicBezTo>
                    <a:pt x="1763" y="1"/>
                    <a:pt x="2280" y="457"/>
                    <a:pt x="228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2" name="Google Shape;39272;p17"/>
            <p:cNvSpPr/>
            <p:nvPr/>
          </p:nvSpPr>
          <p:spPr>
            <a:xfrm>
              <a:off x="7068775" y="3249575"/>
              <a:ext cx="54000" cy="50950"/>
            </a:xfrm>
            <a:custGeom>
              <a:avLst/>
              <a:gdLst/>
              <a:ahLst/>
              <a:cxnLst/>
              <a:rect l="l" t="t" r="r" b="b"/>
              <a:pathLst>
                <a:path w="2160" h="2038" extrusionOk="0">
                  <a:moveTo>
                    <a:pt x="2159" y="1004"/>
                  </a:moveTo>
                  <a:cubicBezTo>
                    <a:pt x="2159" y="1581"/>
                    <a:pt x="1673" y="2037"/>
                    <a:pt x="1065" y="2037"/>
                  </a:cubicBezTo>
                  <a:cubicBezTo>
                    <a:pt x="487" y="2037"/>
                    <a:pt x="1" y="1581"/>
                    <a:pt x="1" y="1004"/>
                  </a:cubicBezTo>
                  <a:cubicBezTo>
                    <a:pt x="1" y="457"/>
                    <a:pt x="487" y="1"/>
                    <a:pt x="1065" y="1"/>
                  </a:cubicBezTo>
                  <a:cubicBezTo>
                    <a:pt x="1673" y="1"/>
                    <a:pt x="2159" y="457"/>
                    <a:pt x="2159"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3" name="Google Shape;39273;p17"/>
            <p:cNvSpPr/>
            <p:nvPr/>
          </p:nvSpPr>
          <p:spPr>
            <a:xfrm>
              <a:off x="7068775" y="3150800"/>
              <a:ext cx="54000" cy="50175"/>
            </a:xfrm>
            <a:custGeom>
              <a:avLst/>
              <a:gdLst/>
              <a:ahLst/>
              <a:cxnLst/>
              <a:rect l="l" t="t" r="r" b="b"/>
              <a:pathLst>
                <a:path w="2160" h="2007" extrusionOk="0">
                  <a:moveTo>
                    <a:pt x="2159" y="1003"/>
                  </a:moveTo>
                  <a:cubicBezTo>
                    <a:pt x="2159" y="1550"/>
                    <a:pt x="1673" y="2006"/>
                    <a:pt x="1065" y="2006"/>
                  </a:cubicBezTo>
                  <a:cubicBezTo>
                    <a:pt x="487" y="2006"/>
                    <a:pt x="1" y="1550"/>
                    <a:pt x="1" y="1003"/>
                  </a:cubicBezTo>
                  <a:cubicBezTo>
                    <a:pt x="1" y="456"/>
                    <a:pt x="487" y="0"/>
                    <a:pt x="1065" y="0"/>
                  </a:cubicBezTo>
                  <a:cubicBezTo>
                    <a:pt x="1673" y="0"/>
                    <a:pt x="2159" y="456"/>
                    <a:pt x="2159"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4" name="Google Shape;39274;p17"/>
            <p:cNvSpPr/>
            <p:nvPr/>
          </p:nvSpPr>
          <p:spPr>
            <a:xfrm>
              <a:off x="7070300" y="3052775"/>
              <a:ext cx="50950" cy="47900"/>
            </a:xfrm>
            <a:custGeom>
              <a:avLst/>
              <a:gdLst/>
              <a:ahLst/>
              <a:cxnLst/>
              <a:rect l="l" t="t" r="r" b="b"/>
              <a:pathLst>
                <a:path w="2038" h="1916" extrusionOk="0">
                  <a:moveTo>
                    <a:pt x="2037" y="973"/>
                  </a:moveTo>
                  <a:cubicBezTo>
                    <a:pt x="2037" y="1490"/>
                    <a:pt x="1581" y="1915"/>
                    <a:pt x="1004" y="1915"/>
                  </a:cubicBezTo>
                  <a:cubicBezTo>
                    <a:pt x="457" y="1915"/>
                    <a:pt x="1" y="1490"/>
                    <a:pt x="1" y="973"/>
                  </a:cubicBezTo>
                  <a:cubicBezTo>
                    <a:pt x="1" y="426"/>
                    <a:pt x="457" y="0"/>
                    <a:pt x="1004" y="0"/>
                  </a:cubicBezTo>
                  <a:cubicBezTo>
                    <a:pt x="1581" y="0"/>
                    <a:pt x="2037" y="426"/>
                    <a:pt x="2037" y="9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5" name="Google Shape;39275;p17"/>
            <p:cNvSpPr/>
            <p:nvPr/>
          </p:nvSpPr>
          <p:spPr>
            <a:xfrm>
              <a:off x="7070300" y="2953975"/>
              <a:ext cx="50950" cy="47900"/>
            </a:xfrm>
            <a:custGeom>
              <a:avLst/>
              <a:gdLst/>
              <a:ahLst/>
              <a:cxnLst/>
              <a:rect l="l" t="t" r="r" b="b"/>
              <a:pathLst>
                <a:path w="2038" h="1916" extrusionOk="0">
                  <a:moveTo>
                    <a:pt x="2037" y="943"/>
                  </a:moveTo>
                  <a:cubicBezTo>
                    <a:pt x="2037" y="1490"/>
                    <a:pt x="1581" y="1916"/>
                    <a:pt x="1004" y="1916"/>
                  </a:cubicBezTo>
                  <a:cubicBezTo>
                    <a:pt x="457" y="1916"/>
                    <a:pt x="1" y="1490"/>
                    <a:pt x="1" y="943"/>
                  </a:cubicBezTo>
                  <a:cubicBezTo>
                    <a:pt x="1" y="426"/>
                    <a:pt x="457" y="1"/>
                    <a:pt x="1004" y="1"/>
                  </a:cubicBezTo>
                  <a:cubicBezTo>
                    <a:pt x="1581" y="1"/>
                    <a:pt x="2037" y="426"/>
                    <a:pt x="203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6" name="Google Shape;39276;p17"/>
            <p:cNvSpPr/>
            <p:nvPr/>
          </p:nvSpPr>
          <p:spPr>
            <a:xfrm>
              <a:off x="7071825" y="2855950"/>
              <a:ext cx="47900" cy="45625"/>
            </a:xfrm>
            <a:custGeom>
              <a:avLst/>
              <a:gdLst/>
              <a:ahLst/>
              <a:cxnLst/>
              <a:rect l="l" t="t" r="r" b="b"/>
              <a:pathLst>
                <a:path w="1916" h="1825" extrusionOk="0">
                  <a:moveTo>
                    <a:pt x="1915" y="913"/>
                  </a:moveTo>
                  <a:cubicBezTo>
                    <a:pt x="1915" y="1399"/>
                    <a:pt x="1490" y="1824"/>
                    <a:pt x="943" y="1824"/>
                  </a:cubicBezTo>
                  <a:cubicBezTo>
                    <a:pt x="426" y="1824"/>
                    <a:pt x="1" y="1399"/>
                    <a:pt x="1" y="913"/>
                  </a:cubicBezTo>
                  <a:cubicBezTo>
                    <a:pt x="1" y="396"/>
                    <a:pt x="426" y="1"/>
                    <a:pt x="943" y="1"/>
                  </a:cubicBezTo>
                  <a:cubicBezTo>
                    <a:pt x="1490" y="1"/>
                    <a:pt x="1915" y="396"/>
                    <a:pt x="1915" y="9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7" name="Google Shape;39277;p17"/>
            <p:cNvSpPr/>
            <p:nvPr/>
          </p:nvSpPr>
          <p:spPr>
            <a:xfrm>
              <a:off x="7071825" y="2757175"/>
              <a:ext cx="47150" cy="44850"/>
            </a:xfrm>
            <a:custGeom>
              <a:avLst/>
              <a:gdLst/>
              <a:ahLst/>
              <a:cxnLst/>
              <a:rect l="l" t="t" r="r" b="b"/>
              <a:pathLst>
                <a:path w="1886" h="1794" extrusionOk="0">
                  <a:moveTo>
                    <a:pt x="1885" y="882"/>
                  </a:moveTo>
                  <a:cubicBezTo>
                    <a:pt x="1885" y="1398"/>
                    <a:pt x="1490" y="1794"/>
                    <a:pt x="943" y="1794"/>
                  </a:cubicBezTo>
                  <a:cubicBezTo>
                    <a:pt x="426" y="1794"/>
                    <a:pt x="1" y="1398"/>
                    <a:pt x="1" y="882"/>
                  </a:cubicBezTo>
                  <a:cubicBezTo>
                    <a:pt x="1" y="395"/>
                    <a:pt x="426" y="0"/>
                    <a:pt x="943" y="0"/>
                  </a:cubicBezTo>
                  <a:cubicBezTo>
                    <a:pt x="1490" y="0"/>
                    <a:pt x="1885" y="395"/>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8" name="Google Shape;39278;p17"/>
            <p:cNvSpPr/>
            <p:nvPr/>
          </p:nvSpPr>
          <p:spPr>
            <a:xfrm>
              <a:off x="7072575" y="2658375"/>
              <a:ext cx="46400" cy="44100"/>
            </a:xfrm>
            <a:custGeom>
              <a:avLst/>
              <a:gdLst/>
              <a:ahLst/>
              <a:cxnLst/>
              <a:rect l="l" t="t" r="r" b="b"/>
              <a:pathLst>
                <a:path w="1856" h="1764" extrusionOk="0">
                  <a:moveTo>
                    <a:pt x="1855" y="882"/>
                  </a:moveTo>
                  <a:cubicBezTo>
                    <a:pt x="1855" y="1369"/>
                    <a:pt x="1430" y="1764"/>
                    <a:pt x="913" y="1764"/>
                  </a:cubicBezTo>
                  <a:cubicBezTo>
                    <a:pt x="427" y="1764"/>
                    <a:pt x="1" y="1369"/>
                    <a:pt x="1" y="882"/>
                  </a:cubicBezTo>
                  <a:cubicBezTo>
                    <a:pt x="1" y="396"/>
                    <a:pt x="427" y="1"/>
                    <a:pt x="913" y="1"/>
                  </a:cubicBezTo>
                  <a:cubicBezTo>
                    <a:pt x="1430" y="1"/>
                    <a:pt x="1855" y="396"/>
                    <a:pt x="185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9" name="Google Shape;39279;p17"/>
            <p:cNvSpPr/>
            <p:nvPr/>
          </p:nvSpPr>
          <p:spPr>
            <a:xfrm>
              <a:off x="7074100" y="2560350"/>
              <a:ext cx="43350" cy="41825"/>
            </a:xfrm>
            <a:custGeom>
              <a:avLst/>
              <a:gdLst/>
              <a:ahLst/>
              <a:cxnLst/>
              <a:rect l="l" t="t" r="r" b="b"/>
              <a:pathLst>
                <a:path w="1734" h="1673" extrusionOk="0">
                  <a:moveTo>
                    <a:pt x="1733" y="852"/>
                  </a:moveTo>
                  <a:cubicBezTo>
                    <a:pt x="1733" y="1308"/>
                    <a:pt x="1338" y="1673"/>
                    <a:pt x="852" y="1673"/>
                  </a:cubicBezTo>
                  <a:cubicBezTo>
                    <a:pt x="366" y="1673"/>
                    <a:pt x="1" y="1308"/>
                    <a:pt x="1" y="852"/>
                  </a:cubicBezTo>
                  <a:cubicBezTo>
                    <a:pt x="1" y="396"/>
                    <a:pt x="366" y="1"/>
                    <a:pt x="852" y="1"/>
                  </a:cubicBezTo>
                  <a:cubicBezTo>
                    <a:pt x="1338" y="1"/>
                    <a:pt x="1733" y="396"/>
                    <a:pt x="1733"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0" name="Google Shape;39280;p17"/>
            <p:cNvSpPr/>
            <p:nvPr/>
          </p:nvSpPr>
          <p:spPr>
            <a:xfrm>
              <a:off x="7074100" y="2461575"/>
              <a:ext cx="43350" cy="41050"/>
            </a:xfrm>
            <a:custGeom>
              <a:avLst/>
              <a:gdLst/>
              <a:ahLst/>
              <a:cxnLst/>
              <a:rect l="l" t="t" r="r" b="b"/>
              <a:pathLst>
                <a:path w="1734" h="1642" extrusionOk="0">
                  <a:moveTo>
                    <a:pt x="1733" y="821"/>
                  </a:moveTo>
                  <a:cubicBezTo>
                    <a:pt x="1733" y="1277"/>
                    <a:pt x="1338" y="1642"/>
                    <a:pt x="852" y="1642"/>
                  </a:cubicBezTo>
                  <a:cubicBezTo>
                    <a:pt x="396" y="1642"/>
                    <a:pt x="1" y="1277"/>
                    <a:pt x="1" y="821"/>
                  </a:cubicBezTo>
                  <a:cubicBezTo>
                    <a:pt x="1" y="365"/>
                    <a:pt x="396" y="0"/>
                    <a:pt x="852" y="0"/>
                  </a:cubicBezTo>
                  <a:cubicBezTo>
                    <a:pt x="133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1" name="Google Shape;39281;p17"/>
            <p:cNvSpPr/>
            <p:nvPr/>
          </p:nvSpPr>
          <p:spPr>
            <a:xfrm>
              <a:off x="7074875" y="2363550"/>
              <a:ext cx="41800" cy="38775"/>
            </a:xfrm>
            <a:custGeom>
              <a:avLst/>
              <a:gdLst/>
              <a:ahLst/>
              <a:cxnLst/>
              <a:rect l="l" t="t" r="r" b="b"/>
              <a:pathLst>
                <a:path w="1672" h="1551" extrusionOk="0">
                  <a:moveTo>
                    <a:pt x="1672" y="791"/>
                  </a:moveTo>
                  <a:cubicBezTo>
                    <a:pt x="1672" y="1216"/>
                    <a:pt x="1277" y="1551"/>
                    <a:pt x="821" y="1551"/>
                  </a:cubicBezTo>
                  <a:cubicBezTo>
                    <a:pt x="365" y="1551"/>
                    <a:pt x="0" y="1216"/>
                    <a:pt x="0" y="791"/>
                  </a:cubicBezTo>
                  <a:cubicBezTo>
                    <a:pt x="0" y="365"/>
                    <a:pt x="365" y="0"/>
                    <a:pt x="821" y="0"/>
                  </a:cubicBezTo>
                  <a:cubicBezTo>
                    <a:pt x="1277" y="0"/>
                    <a:pt x="1672" y="365"/>
                    <a:pt x="167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2" name="Google Shape;39282;p17"/>
            <p:cNvSpPr/>
            <p:nvPr/>
          </p:nvSpPr>
          <p:spPr>
            <a:xfrm>
              <a:off x="7075625" y="2264750"/>
              <a:ext cx="40300" cy="38025"/>
            </a:xfrm>
            <a:custGeom>
              <a:avLst/>
              <a:gdLst/>
              <a:ahLst/>
              <a:cxnLst/>
              <a:rect l="l" t="t" r="r" b="b"/>
              <a:pathLst>
                <a:path w="1612" h="1521" extrusionOk="0">
                  <a:moveTo>
                    <a:pt x="1612" y="761"/>
                  </a:moveTo>
                  <a:cubicBezTo>
                    <a:pt x="1612" y="1186"/>
                    <a:pt x="1247" y="1521"/>
                    <a:pt x="791" y="1521"/>
                  </a:cubicBezTo>
                  <a:cubicBezTo>
                    <a:pt x="365" y="1521"/>
                    <a:pt x="1" y="1186"/>
                    <a:pt x="1" y="761"/>
                  </a:cubicBezTo>
                  <a:cubicBezTo>
                    <a:pt x="1" y="366"/>
                    <a:pt x="365" y="1"/>
                    <a:pt x="791" y="1"/>
                  </a:cubicBezTo>
                  <a:cubicBezTo>
                    <a:pt x="1247" y="1"/>
                    <a:pt x="1612" y="366"/>
                    <a:pt x="1612"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3" name="Google Shape;39283;p17"/>
            <p:cNvSpPr/>
            <p:nvPr/>
          </p:nvSpPr>
          <p:spPr>
            <a:xfrm>
              <a:off x="7076375" y="2166725"/>
              <a:ext cx="38800" cy="36500"/>
            </a:xfrm>
            <a:custGeom>
              <a:avLst/>
              <a:gdLst/>
              <a:ahLst/>
              <a:cxnLst/>
              <a:rect l="l" t="t" r="r" b="b"/>
              <a:pathLst>
                <a:path w="1552" h="1460" extrusionOk="0">
                  <a:moveTo>
                    <a:pt x="1551" y="730"/>
                  </a:moveTo>
                  <a:cubicBezTo>
                    <a:pt x="1551" y="1126"/>
                    <a:pt x="1217" y="1460"/>
                    <a:pt x="761" y="1460"/>
                  </a:cubicBezTo>
                  <a:cubicBezTo>
                    <a:pt x="335" y="1460"/>
                    <a:pt x="1" y="1126"/>
                    <a:pt x="1" y="730"/>
                  </a:cubicBezTo>
                  <a:cubicBezTo>
                    <a:pt x="1" y="335"/>
                    <a:pt x="335" y="1"/>
                    <a:pt x="761" y="1"/>
                  </a:cubicBezTo>
                  <a:cubicBezTo>
                    <a:pt x="1217" y="1"/>
                    <a:pt x="1551" y="33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4" name="Google Shape;39284;p17"/>
            <p:cNvSpPr/>
            <p:nvPr/>
          </p:nvSpPr>
          <p:spPr>
            <a:xfrm>
              <a:off x="7077150" y="2067950"/>
              <a:ext cx="37250" cy="35750"/>
            </a:xfrm>
            <a:custGeom>
              <a:avLst/>
              <a:gdLst/>
              <a:ahLst/>
              <a:cxnLst/>
              <a:rect l="l" t="t" r="r" b="b"/>
              <a:pathLst>
                <a:path w="1490" h="1430" extrusionOk="0">
                  <a:moveTo>
                    <a:pt x="1490" y="730"/>
                  </a:moveTo>
                  <a:cubicBezTo>
                    <a:pt x="1490" y="1095"/>
                    <a:pt x="1155" y="1429"/>
                    <a:pt x="730" y="1429"/>
                  </a:cubicBezTo>
                  <a:cubicBezTo>
                    <a:pt x="335" y="1429"/>
                    <a:pt x="0" y="1095"/>
                    <a:pt x="0" y="730"/>
                  </a:cubicBezTo>
                  <a:cubicBezTo>
                    <a:pt x="0" y="335"/>
                    <a:pt x="335" y="1"/>
                    <a:pt x="730" y="1"/>
                  </a:cubicBezTo>
                  <a:cubicBezTo>
                    <a:pt x="1155" y="1"/>
                    <a:pt x="1490" y="335"/>
                    <a:pt x="149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5" name="Google Shape;39285;p17"/>
            <p:cNvSpPr/>
            <p:nvPr/>
          </p:nvSpPr>
          <p:spPr>
            <a:xfrm>
              <a:off x="7077900" y="1969925"/>
              <a:ext cx="35750" cy="34225"/>
            </a:xfrm>
            <a:custGeom>
              <a:avLst/>
              <a:gdLst/>
              <a:ahLst/>
              <a:cxnLst/>
              <a:rect l="l" t="t" r="r" b="b"/>
              <a:pathLst>
                <a:path w="1430" h="1369" extrusionOk="0">
                  <a:moveTo>
                    <a:pt x="1429" y="669"/>
                  </a:moveTo>
                  <a:cubicBezTo>
                    <a:pt x="1429" y="1064"/>
                    <a:pt x="1125" y="1368"/>
                    <a:pt x="700" y="1368"/>
                  </a:cubicBezTo>
                  <a:cubicBezTo>
                    <a:pt x="305" y="1368"/>
                    <a:pt x="1" y="1064"/>
                    <a:pt x="1" y="669"/>
                  </a:cubicBezTo>
                  <a:cubicBezTo>
                    <a:pt x="1" y="304"/>
                    <a:pt x="305" y="0"/>
                    <a:pt x="700" y="0"/>
                  </a:cubicBezTo>
                  <a:cubicBezTo>
                    <a:pt x="1125" y="0"/>
                    <a:pt x="1429" y="304"/>
                    <a:pt x="142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6" name="Google Shape;39286;p17"/>
            <p:cNvSpPr/>
            <p:nvPr/>
          </p:nvSpPr>
          <p:spPr>
            <a:xfrm>
              <a:off x="7077900" y="1871150"/>
              <a:ext cx="34975" cy="32700"/>
            </a:xfrm>
            <a:custGeom>
              <a:avLst/>
              <a:gdLst/>
              <a:ahLst/>
              <a:cxnLst/>
              <a:rect l="l" t="t" r="r" b="b"/>
              <a:pathLst>
                <a:path w="1399" h="1308" extrusionOk="0">
                  <a:moveTo>
                    <a:pt x="1399" y="669"/>
                  </a:moveTo>
                  <a:cubicBezTo>
                    <a:pt x="1399" y="1033"/>
                    <a:pt x="1095" y="1307"/>
                    <a:pt x="700" y="1307"/>
                  </a:cubicBezTo>
                  <a:cubicBezTo>
                    <a:pt x="335" y="1307"/>
                    <a:pt x="1" y="1033"/>
                    <a:pt x="1" y="669"/>
                  </a:cubicBezTo>
                  <a:cubicBezTo>
                    <a:pt x="1" y="304"/>
                    <a:pt x="335" y="0"/>
                    <a:pt x="700" y="0"/>
                  </a:cubicBezTo>
                  <a:cubicBezTo>
                    <a:pt x="1095" y="0"/>
                    <a:pt x="1399" y="304"/>
                    <a:pt x="139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7" name="Google Shape;39287;p17"/>
            <p:cNvSpPr/>
            <p:nvPr/>
          </p:nvSpPr>
          <p:spPr>
            <a:xfrm>
              <a:off x="7078675" y="1772350"/>
              <a:ext cx="34200" cy="31950"/>
            </a:xfrm>
            <a:custGeom>
              <a:avLst/>
              <a:gdLst/>
              <a:ahLst/>
              <a:cxnLst/>
              <a:rect l="l" t="t" r="r" b="b"/>
              <a:pathLst>
                <a:path w="1368" h="1278" extrusionOk="0">
                  <a:moveTo>
                    <a:pt x="1368" y="639"/>
                  </a:moveTo>
                  <a:cubicBezTo>
                    <a:pt x="1368" y="1004"/>
                    <a:pt x="1064" y="1277"/>
                    <a:pt x="669" y="1277"/>
                  </a:cubicBezTo>
                  <a:cubicBezTo>
                    <a:pt x="304" y="1277"/>
                    <a:pt x="0" y="1004"/>
                    <a:pt x="0" y="639"/>
                  </a:cubicBezTo>
                  <a:cubicBezTo>
                    <a:pt x="0" y="305"/>
                    <a:pt x="304" y="1"/>
                    <a:pt x="669" y="1"/>
                  </a:cubicBezTo>
                  <a:cubicBezTo>
                    <a:pt x="1064" y="1"/>
                    <a:pt x="1368" y="305"/>
                    <a:pt x="136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8" name="Google Shape;39288;p17"/>
            <p:cNvSpPr/>
            <p:nvPr/>
          </p:nvSpPr>
          <p:spPr>
            <a:xfrm>
              <a:off x="7079425" y="1674325"/>
              <a:ext cx="32700" cy="30425"/>
            </a:xfrm>
            <a:custGeom>
              <a:avLst/>
              <a:gdLst/>
              <a:ahLst/>
              <a:cxnLst/>
              <a:rect l="l" t="t" r="r" b="b"/>
              <a:pathLst>
                <a:path w="1308" h="1217" extrusionOk="0">
                  <a:moveTo>
                    <a:pt x="1308" y="609"/>
                  </a:moveTo>
                  <a:cubicBezTo>
                    <a:pt x="1308" y="943"/>
                    <a:pt x="1004" y="1216"/>
                    <a:pt x="639" y="1216"/>
                  </a:cubicBezTo>
                  <a:cubicBezTo>
                    <a:pt x="304" y="1216"/>
                    <a:pt x="1" y="943"/>
                    <a:pt x="1" y="609"/>
                  </a:cubicBezTo>
                  <a:cubicBezTo>
                    <a:pt x="1" y="274"/>
                    <a:pt x="304" y="1"/>
                    <a:pt x="639" y="1"/>
                  </a:cubicBezTo>
                  <a:cubicBezTo>
                    <a:pt x="1004" y="1"/>
                    <a:pt x="1308" y="274"/>
                    <a:pt x="1308"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9" name="Google Shape;39289;p17"/>
            <p:cNvSpPr/>
            <p:nvPr/>
          </p:nvSpPr>
          <p:spPr>
            <a:xfrm>
              <a:off x="7080175" y="1575550"/>
              <a:ext cx="31200" cy="29650"/>
            </a:xfrm>
            <a:custGeom>
              <a:avLst/>
              <a:gdLst/>
              <a:ahLst/>
              <a:cxnLst/>
              <a:rect l="l" t="t" r="r" b="b"/>
              <a:pathLst>
                <a:path w="1248" h="1186" extrusionOk="0">
                  <a:moveTo>
                    <a:pt x="1247" y="608"/>
                  </a:moveTo>
                  <a:cubicBezTo>
                    <a:pt x="1247" y="912"/>
                    <a:pt x="974" y="1186"/>
                    <a:pt x="609" y="1186"/>
                  </a:cubicBezTo>
                  <a:cubicBezTo>
                    <a:pt x="274" y="1186"/>
                    <a:pt x="1" y="912"/>
                    <a:pt x="1" y="608"/>
                  </a:cubicBezTo>
                  <a:cubicBezTo>
                    <a:pt x="1" y="274"/>
                    <a:pt x="274" y="0"/>
                    <a:pt x="609" y="0"/>
                  </a:cubicBezTo>
                  <a:cubicBezTo>
                    <a:pt x="974" y="0"/>
                    <a:pt x="1247" y="274"/>
                    <a:pt x="124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0" name="Google Shape;39290;p17"/>
            <p:cNvSpPr/>
            <p:nvPr/>
          </p:nvSpPr>
          <p:spPr>
            <a:xfrm>
              <a:off x="7080175" y="1476750"/>
              <a:ext cx="30425" cy="28900"/>
            </a:xfrm>
            <a:custGeom>
              <a:avLst/>
              <a:gdLst/>
              <a:ahLst/>
              <a:cxnLst/>
              <a:rect l="l" t="t" r="r" b="b"/>
              <a:pathLst>
                <a:path w="1217" h="1156" extrusionOk="0">
                  <a:moveTo>
                    <a:pt x="1217" y="578"/>
                  </a:moveTo>
                  <a:cubicBezTo>
                    <a:pt x="1217" y="913"/>
                    <a:pt x="943" y="1156"/>
                    <a:pt x="609" y="1156"/>
                  </a:cubicBezTo>
                  <a:cubicBezTo>
                    <a:pt x="274" y="1156"/>
                    <a:pt x="1" y="913"/>
                    <a:pt x="1" y="578"/>
                  </a:cubicBezTo>
                  <a:cubicBezTo>
                    <a:pt x="1" y="274"/>
                    <a:pt x="274" y="1"/>
                    <a:pt x="609" y="1"/>
                  </a:cubicBezTo>
                  <a:cubicBezTo>
                    <a:pt x="943" y="1"/>
                    <a:pt x="1217" y="274"/>
                    <a:pt x="121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1" name="Google Shape;39291;p17"/>
            <p:cNvSpPr/>
            <p:nvPr/>
          </p:nvSpPr>
          <p:spPr>
            <a:xfrm>
              <a:off x="7080950" y="1378725"/>
              <a:ext cx="29650" cy="27375"/>
            </a:xfrm>
            <a:custGeom>
              <a:avLst/>
              <a:gdLst/>
              <a:ahLst/>
              <a:cxnLst/>
              <a:rect l="l" t="t" r="r" b="b"/>
              <a:pathLst>
                <a:path w="1186" h="1095" extrusionOk="0">
                  <a:moveTo>
                    <a:pt x="1186" y="548"/>
                  </a:moveTo>
                  <a:cubicBezTo>
                    <a:pt x="1186" y="852"/>
                    <a:pt x="912" y="1095"/>
                    <a:pt x="578" y="1095"/>
                  </a:cubicBezTo>
                  <a:cubicBezTo>
                    <a:pt x="274" y="1095"/>
                    <a:pt x="0" y="852"/>
                    <a:pt x="0" y="548"/>
                  </a:cubicBezTo>
                  <a:cubicBezTo>
                    <a:pt x="0" y="244"/>
                    <a:pt x="274" y="1"/>
                    <a:pt x="578" y="1"/>
                  </a:cubicBezTo>
                  <a:cubicBezTo>
                    <a:pt x="912" y="1"/>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2" name="Google Shape;39292;p17"/>
            <p:cNvSpPr/>
            <p:nvPr/>
          </p:nvSpPr>
          <p:spPr>
            <a:xfrm>
              <a:off x="7081700" y="1279950"/>
              <a:ext cx="28150" cy="26625"/>
            </a:xfrm>
            <a:custGeom>
              <a:avLst/>
              <a:gdLst/>
              <a:ahLst/>
              <a:cxnLst/>
              <a:rect l="l" t="t" r="r" b="b"/>
              <a:pathLst>
                <a:path w="1126" h="1065" extrusionOk="0">
                  <a:moveTo>
                    <a:pt x="1125" y="517"/>
                  </a:moveTo>
                  <a:cubicBezTo>
                    <a:pt x="1125" y="821"/>
                    <a:pt x="882" y="1064"/>
                    <a:pt x="548" y="1064"/>
                  </a:cubicBezTo>
                  <a:cubicBezTo>
                    <a:pt x="244" y="1064"/>
                    <a:pt x="1" y="821"/>
                    <a:pt x="1" y="517"/>
                  </a:cubicBezTo>
                  <a:cubicBezTo>
                    <a:pt x="1" y="243"/>
                    <a:pt x="244" y="0"/>
                    <a:pt x="548" y="0"/>
                  </a:cubicBezTo>
                  <a:cubicBezTo>
                    <a:pt x="882" y="0"/>
                    <a:pt x="1125" y="243"/>
                    <a:pt x="112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3" name="Google Shape;39293;p17"/>
            <p:cNvSpPr/>
            <p:nvPr/>
          </p:nvSpPr>
          <p:spPr>
            <a:xfrm>
              <a:off x="7082475" y="1181150"/>
              <a:ext cx="26600" cy="25875"/>
            </a:xfrm>
            <a:custGeom>
              <a:avLst/>
              <a:gdLst/>
              <a:ahLst/>
              <a:cxnLst/>
              <a:rect l="l" t="t" r="r" b="b"/>
              <a:pathLst>
                <a:path w="1064" h="1035" extrusionOk="0">
                  <a:moveTo>
                    <a:pt x="1064" y="518"/>
                  </a:moveTo>
                  <a:cubicBezTo>
                    <a:pt x="1064" y="791"/>
                    <a:pt x="821" y="1034"/>
                    <a:pt x="517" y="1034"/>
                  </a:cubicBezTo>
                  <a:cubicBezTo>
                    <a:pt x="243" y="1034"/>
                    <a:pt x="0" y="791"/>
                    <a:pt x="0" y="518"/>
                  </a:cubicBezTo>
                  <a:cubicBezTo>
                    <a:pt x="0" y="244"/>
                    <a:pt x="243" y="1"/>
                    <a:pt x="517" y="1"/>
                  </a:cubicBezTo>
                  <a:cubicBezTo>
                    <a:pt x="821" y="1"/>
                    <a:pt x="1064" y="244"/>
                    <a:pt x="1064"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4" name="Google Shape;39294;p17"/>
            <p:cNvSpPr/>
            <p:nvPr/>
          </p:nvSpPr>
          <p:spPr>
            <a:xfrm>
              <a:off x="7083225" y="1083125"/>
              <a:ext cx="25100" cy="23600"/>
            </a:xfrm>
            <a:custGeom>
              <a:avLst/>
              <a:gdLst/>
              <a:ahLst/>
              <a:cxnLst/>
              <a:rect l="l" t="t" r="r" b="b"/>
              <a:pathLst>
                <a:path w="1004" h="944" extrusionOk="0">
                  <a:moveTo>
                    <a:pt x="1004" y="487"/>
                  </a:moveTo>
                  <a:cubicBezTo>
                    <a:pt x="1004" y="730"/>
                    <a:pt x="791" y="943"/>
                    <a:pt x="487" y="943"/>
                  </a:cubicBezTo>
                  <a:cubicBezTo>
                    <a:pt x="213" y="943"/>
                    <a:pt x="1" y="730"/>
                    <a:pt x="1" y="487"/>
                  </a:cubicBezTo>
                  <a:cubicBezTo>
                    <a:pt x="1" y="214"/>
                    <a:pt x="213" y="1"/>
                    <a:pt x="487" y="1"/>
                  </a:cubicBezTo>
                  <a:cubicBezTo>
                    <a:pt x="791" y="1"/>
                    <a:pt x="1004" y="214"/>
                    <a:pt x="100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5" name="Google Shape;39295;p17"/>
            <p:cNvSpPr/>
            <p:nvPr/>
          </p:nvSpPr>
          <p:spPr>
            <a:xfrm>
              <a:off x="7083225" y="984350"/>
              <a:ext cx="24350" cy="22825"/>
            </a:xfrm>
            <a:custGeom>
              <a:avLst/>
              <a:gdLst/>
              <a:ahLst/>
              <a:cxnLst/>
              <a:rect l="l" t="t" r="r" b="b"/>
              <a:pathLst>
                <a:path w="974" h="913" extrusionOk="0">
                  <a:moveTo>
                    <a:pt x="973" y="456"/>
                  </a:moveTo>
                  <a:cubicBezTo>
                    <a:pt x="973" y="730"/>
                    <a:pt x="760" y="912"/>
                    <a:pt x="487" y="912"/>
                  </a:cubicBezTo>
                  <a:cubicBezTo>
                    <a:pt x="213" y="912"/>
                    <a:pt x="1" y="730"/>
                    <a:pt x="1" y="456"/>
                  </a:cubicBezTo>
                  <a:cubicBezTo>
                    <a:pt x="1" y="213"/>
                    <a:pt x="213" y="0"/>
                    <a:pt x="487"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6" name="Google Shape;39296;p17"/>
            <p:cNvSpPr/>
            <p:nvPr/>
          </p:nvSpPr>
          <p:spPr>
            <a:xfrm>
              <a:off x="7083975" y="885550"/>
              <a:ext cx="23600" cy="22075"/>
            </a:xfrm>
            <a:custGeom>
              <a:avLst/>
              <a:gdLst/>
              <a:ahLst/>
              <a:cxnLst/>
              <a:rect l="l" t="t" r="r" b="b"/>
              <a:pathLst>
                <a:path w="944" h="883" extrusionOk="0">
                  <a:moveTo>
                    <a:pt x="943" y="457"/>
                  </a:moveTo>
                  <a:cubicBezTo>
                    <a:pt x="943" y="700"/>
                    <a:pt x="730" y="882"/>
                    <a:pt x="457" y="882"/>
                  </a:cubicBezTo>
                  <a:cubicBezTo>
                    <a:pt x="214" y="882"/>
                    <a:pt x="1" y="700"/>
                    <a:pt x="1" y="457"/>
                  </a:cubicBezTo>
                  <a:cubicBezTo>
                    <a:pt x="1" y="214"/>
                    <a:pt x="214" y="1"/>
                    <a:pt x="457" y="1"/>
                  </a:cubicBezTo>
                  <a:cubicBezTo>
                    <a:pt x="730" y="1"/>
                    <a:pt x="943" y="214"/>
                    <a:pt x="94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7" name="Google Shape;39297;p17"/>
            <p:cNvSpPr/>
            <p:nvPr/>
          </p:nvSpPr>
          <p:spPr>
            <a:xfrm>
              <a:off x="7083975" y="786775"/>
              <a:ext cx="23600" cy="22075"/>
            </a:xfrm>
            <a:custGeom>
              <a:avLst/>
              <a:gdLst/>
              <a:ahLst/>
              <a:cxnLst/>
              <a:rect l="l" t="t" r="r" b="b"/>
              <a:pathLst>
                <a:path w="944" h="883" extrusionOk="0">
                  <a:moveTo>
                    <a:pt x="943" y="426"/>
                  </a:moveTo>
                  <a:cubicBezTo>
                    <a:pt x="943" y="669"/>
                    <a:pt x="730" y="882"/>
                    <a:pt x="457" y="882"/>
                  </a:cubicBezTo>
                  <a:cubicBezTo>
                    <a:pt x="214" y="882"/>
                    <a:pt x="1" y="669"/>
                    <a:pt x="1" y="426"/>
                  </a:cubicBezTo>
                  <a:cubicBezTo>
                    <a:pt x="1" y="183"/>
                    <a:pt x="214" y="1"/>
                    <a:pt x="457" y="1"/>
                  </a:cubicBezTo>
                  <a:cubicBezTo>
                    <a:pt x="730" y="1"/>
                    <a:pt x="943" y="183"/>
                    <a:pt x="94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8" name="Google Shape;39298;p17"/>
            <p:cNvSpPr/>
            <p:nvPr/>
          </p:nvSpPr>
          <p:spPr>
            <a:xfrm>
              <a:off x="7084750" y="688000"/>
              <a:ext cx="22050" cy="21300"/>
            </a:xfrm>
            <a:custGeom>
              <a:avLst/>
              <a:gdLst/>
              <a:ahLst/>
              <a:cxnLst/>
              <a:rect l="l" t="t" r="r" b="b"/>
              <a:pathLst>
                <a:path w="882" h="852" extrusionOk="0">
                  <a:moveTo>
                    <a:pt x="882" y="426"/>
                  </a:moveTo>
                  <a:cubicBezTo>
                    <a:pt x="882" y="669"/>
                    <a:pt x="669" y="851"/>
                    <a:pt x="426" y="851"/>
                  </a:cubicBezTo>
                  <a:cubicBezTo>
                    <a:pt x="183" y="851"/>
                    <a:pt x="0" y="669"/>
                    <a:pt x="0" y="426"/>
                  </a:cubicBezTo>
                  <a:cubicBezTo>
                    <a:pt x="0" y="183"/>
                    <a:pt x="183" y="0"/>
                    <a:pt x="426" y="0"/>
                  </a:cubicBezTo>
                  <a:cubicBezTo>
                    <a:pt x="669"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9" name="Google Shape;39299;p17"/>
            <p:cNvSpPr/>
            <p:nvPr/>
          </p:nvSpPr>
          <p:spPr>
            <a:xfrm>
              <a:off x="7085500" y="589975"/>
              <a:ext cx="20550" cy="19775"/>
            </a:xfrm>
            <a:custGeom>
              <a:avLst/>
              <a:gdLst/>
              <a:ahLst/>
              <a:cxnLst/>
              <a:rect l="l" t="t" r="r" b="b"/>
              <a:pathLst>
                <a:path w="822" h="791" extrusionOk="0">
                  <a:moveTo>
                    <a:pt x="821" y="395"/>
                  </a:moveTo>
                  <a:cubicBezTo>
                    <a:pt x="821" y="608"/>
                    <a:pt x="639" y="790"/>
                    <a:pt x="396" y="790"/>
                  </a:cubicBezTo>
                  <a:cubicBezTo>
                    <a:pt x="183" y="790"/>
                    <a:pt x="1" y="608"/>
                    <a:pt x="1" y="395"/>
                  </a:cubicBezTo>
                  <a:cubicBezTo>
                    <a:pt x="1" y="152"/>
                    <a:pt x="183" y="0"/>
                    <a:pt x="396" y="0"/>
                  </a:cubicBezTo>
                  <a:cubicBezTo>
                    <a:pt x="639" y="0"/>
                    <a:pt x="821" y="152"/>
                    <a:pt x="82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0" name="Google Shape;39300;p17"/>
            <p:cNvSpPr/>
            <p:nvPr/>
          </p:nvSpPr>
          <p:spPr>
            <a:xfrm>
              <a:off x="7085500" y="491175"/>
              <a:ext cx="19775" cy="18275"/>
            </a:xfrm>
            <a:custGeom>
              <a:avLst/>
              <a:gdLst/>
              <a:ahLst/>
              <a:cxnLst/>
              <a:rect l="l" t="t" r="r" b="b"/>
              <a:pathLst>
                <a:path w="791" h="731" extrusionOk="0">
                  <a:moveTo>
                    <a:pt x="791" y="365"/>
                  </a:moveTo>
                  <a:cubicBezTo>
                    <a:pt x="791" y="578"/>
                    <a:pt x="639" y="730"/>
                    <a:pt x="396" y="730"/>
                  </a:cubicBezTo>
                  <a:cubicBezTo>
                    <a:pt x="183" y="730"/>
                    <a:pt x="1" y="578"/>
                    <a:pt x="1" y="365"/>
                  </a:cubicBezTo>
                  <a:cubicBezTo>
                    <a:pt x="1" y="153"/>
                    <a:pt x="183" y="1"/>
                    <a:pt x="396" y="1"/>
                  </a:cubicBezTo>
                  <a:cubicBezTo>
                    <a:pt x="639" y="1"/>
                    <a:pt x="791" y="153"/>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1" name="Google Shape;39301;p17"/>
            <p:cNvSpPr/>
            <p:nvPr/>
          </p:nvSpPr>
          <p:spPr>
            <a:xfrm>
              <a:off x="7086275" y="392400"/>
              <a:ext cx="19000" cy="18250"/>
            </a:xfrm>
            <a:custGeom>
              <a:avLst/>
              <a:gdLst/>
              <a:ahLst/>
              <a:cxnLst/>
              <a:rect l="l" t="t" r="r" b="b"/>
              <a:pathLst>
                <a:path w="760" h="730" extrusionOk="0">
                  <a:moveTo>
                    <a:pt x="760" y="365"/>
                  </a:moveTo>
                  <a:cubicBezTo>
                    <a:pt x="760" y="547"/>
                    <a:pt x="578" y="730"/>
                    <a:pt x="365" y="730"/>
                  </a:cubicBezTo>
                  <a:cubicBezTo>
                    <a:pt x="152" y="730"/>
                    <a:pt x="0" y="547"/>
                    <a:pt x="0" y="365"/>
                  </a:cubicBezTo>
                  <a:cubicBezTo>
                    <a:pt x="0" y="152"/>
                    <a:pt x="152" y="0"/>
                    <a:pt x="365" y="0"/>
                  </a:cubicBezTo>
                  <a:cubicBezTo>
                    <a:pt x="578" y="0"/>
                    <a:pt x="760" y="152"/>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2" name="Google Shape;39302;p17"/>
            <p:cNvSpPr/>
            <p:nvPr/>
          </p:nvSpPr>
          <p:spPr>
            <a:xfrm>
              <a:off x="7086275" y="293600"/>
              <a:ext cx="18250" cy="17500"/>
            </a:xfrm>
            <a:custGeom>
              <a:avLst/>
              <a:gdLst/>
              <a:ahLst/>
              <a:cxnLst/>
              <a:rect l="l" t="t" r="r" b="b"/>
              <a:pathLst>
                <a:path w="730" h="700" extrusionOk="0">
                  <a:moveTo>
                    <a:pt x="730" y="335"/>
                  </a:moveTo>
                  <a:cubicBezTo>
                    <a:pt x="730" y="548"/>
                    <a:pt x="578" y="700"/>
                    <a:pt x="365" y="700"/>
                  </a:cubicBezTo>
                  <a:cubicBezTo>
                    <a:pt x="182" y="700"/>
                    <a:pt x="0" y="548"/>
                    <a:pt x="0" y="335"/>
                  </a:cubicBezTo>
                  <a:cubicBezTo>
                    <a:pt x="0" y="153"/>
                    <a:pt x="182" y="1"/>
                    <a:pt x="365"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3" name="Google Shape;39303;p17"/>
            <p:cNvSpPr/>
            <p:nvPr/>
          </p:nvSpPr>
          <p:spPr>
            <a:xfrm>
              <a:off x="7087025" y="194825"/>
              <a:ext cx="17500" cy="16750"/>
            </a:xfrm>
            <a:custGeom>
              <a:avLst/>
              <a:gdLst/>
              <a:ahLst/>
              <a:cxnLst/>
              <a:rect l="l" t="t" r="r" b="b"/>
              <a:pathLst>
                <a:path w="700" h="670" extrusionOk="0">
                  <a:moveTo>
                    <a:pt x="700" y="335"/>
                  </a:moveTo>
                  <a:cubicBezTo>
                    <a:pt x="700" y="517"/>
                    <a:pt x="548" y="669"/>
                    <a:pt x="335" y="669"/>
                  </a:cubicBezTo>
                  <a:cubicBezTo>
                    <a:pt x="152" y="669"/>
                    <a:pt x="0" y="517"/>
                    <a:pt x="0" y="335"/>
                  </a:cubicBezTo>
                  <a:cubicBezTo>
                    <a:pt x="0" y="152"/>
                    <a:pt x="152" y="0"/>
                    <a:pt x="335" y="0"/>
                  </a:cubicBezTo>
                  <a:cubicBezTo>
                    <a:pt x="548" y="0"/>
                    <a:pt x="700" y="152"/>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4" name="Google Shape;39304;p17"/>
            <p:cNvSpPr/>
            <p:nvPr/>
          </p:nvSpPr>
          <p:spPr>
            <a:xfrm>
              <a:off x="7087025" y="96025"/>
              <a:ext cx="17500" cy="16000"/>
            </a:xfrm>
            <a:custGeom>
              <a:avLst/>
              <a:gdLst/>
              <a:ahLst/>
              <a:cxnLst/>
              <a:rect l="l" t="t" r="r" b="b"/>
              <a:pathLst>
                <a:path w="700" h="640" extrusionOk="0">
                  <a:moveTo>
                    <a:pt x="700" y="335"/>
                  </a:moveTo>
                  <a:cubicBezTo>
                    <a:pt x="700" y="487"/>
                    <a:pt x="548" y="639"/>
                    <a:pt x="335" y="639"/>
                  </a:cubicBezTo>
                  <a:cubicBezTo>
                    <a:pt x="152" y="639"/>
                    <a:pt x="0" y="487"/>
                    <a:pt x="0" y="335"/>
                  </a:cubicBezTo>
                  <a:cubicBezTo>
                    <a:pt x="0" y="153"/>
                    <a:pt x="152" y="1"/>
                    <a:pt x="335" y="1"/>
                  </a:cubicBezTo>
                  <a:cubicBezTo>
                    <a:pt x="548" y="1"/>
                    <a:pt x="700" y="153"/>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5" name="Google Shape;39305;p17"/>
            <p:cNvSpPr/>
            <p:nvPr/>
          </p:nvSpPr>
          <p:spPr>
            <a:xfrm>
              <a:off x="7087775" y="-2750"/>
              <a:ext cx="16000" cy="15225"/>
            </a:xfrm>
            <a:custGeom>
              <a:avLst/>
              <a:gdLst/>
              <a:ahLst/>
              <a:cxnLst/>
              <a:rect l="l" t="t" r="r" b="b"/>
              <a:pathLst>
                <a:path w="640" h="609" extrusionOk="0">
                  <a:moveTo>
                    <a:pt x="639" y="305"/>
                  </a:moveTo>
                  <a:cubicBezTo>
                    <a:pt x="639" y="487"/>
                    <a:pt x="487" y="608"/>
                    <a:pt x="305" y="608"/>
                  </a:cubicBezTo>
                  <a:cubicBezTo>
                    <a:pt x="153" y="608"/>
                    <a:pt x="1" y="487"/>
                    <a:pt x="1" y="305"/>
                  </a:cubicBezTo>
                  <a:cubicBezTo>
                    <a:pt x="1" y="153"/>
                    <a:pt x="153" y="1"/>
                    <a:pt x="305" y="1"/>
                  </a:cubicBezTo>
                  <a:cubicBezTo>
                    <a:pt x="487" y="1"/>
                    <a:pt x="639" y="15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6" name="Google Shape;39306;p17"/>
            <p:cNvSpPr/>
            <p:nvPr/>
          </p:nvSpPr>
          <p:spPr>
            <a:xfrm>
              <a:off x="7087775" y="-101525"/>
              <a:ext cx="15225" cy="14450"/>
            </a:xfrm>
            <a:custGeom>
              <a:avLst/>
              <a:gdLst/>
              <a:ahLst/>
              <a:cxnLst/>
              <a:rect l="l" t="t" r="r" b="b"/>
              <a:pathLst>
                <a:path w="609" h="578" extrusionOk="0">
                  <a:moveTo>
                    <a:pt x="609" y="304"/>
                  </a:moveTo>
                  <a:cubicBezTo>
                    <a:pt x="609" y="456"/>
                    <a:pt x="487" y="578"/>
                    <a:pt x="305" y="578"/>
                  </a:cubicBezTo>
                  <a:cubicBezTo>
                    <a:pt x="153" y="578"/>
                    <a:pt x="1" y="456"/>
                    <a:pt x="1" y="304"/>
                  </a:cubicBezTo>
                  <a:cubicBezTo>
                    <a:pt x="1" y="152"/>
                    <a:pt x="153" y="0"/>
                    <a:pt x="305" y="0"/>
                  </a:cubicBezTo>
                  <a:cubicBezTo>
                    <a:pt x="487" y="0"/>
                    <a:pt x="609" y="152"/>
                    <a:pt x="60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7" name="Google Shape;39307;p17"/>
            <p:cNvSpPr/>
            <p:nvPr/>
          </p:nvSpPr>
          <p:spPr>
            <a:xfrm>
              <a:off x="7088550" y="-200325"/>
              <a:ext cx="14450" cy="13700"/>
            </a:xfrm>
            <a:custGeom>
              <a:avLst/>
              <a:gdLst/>
              <a:ahLst/>
              <a:cxnLst/>
              <a:rect l="l" t="t" r="r" b="b"/>
              <a:pathLst>
                <a:path w="578" h="548" extrusionOk="0">
                  <a:moveTo>
                    <a:pt x="578" y="274"/>
                  </a:moveTo>
                  <a:cubicBezTo>
                    <a:pt x="578" y="426"/>
                    <a:pt x="456" y="548"/>
                    <a:pt x="274" y="548"/>
                  </a:cubicBezTo>
                  <a:cubicBezTo>
                    <a:pt x="122" y="548"/>
                    <a:pt x="0" y="426"/>
                    <a:pt x="0" y="274"/>
                  </a:cubicBezTo>
                  <a:cubicBezTo>
                    <a:pt x="0" y="122"/>
                    <a:pt x="122" y="1"/>
                    <a:pt x="274" y="1"/>
                  </a:cubicBezTo>
                  <a:cubicBezTo>
                    <a:pt x="456" y="1"/>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8" name="Google Shape;39308;p17"/>
            <p:cNvSpPr/>
            <p:nvPr/>
          </p:nvSpPr>
          <p:spPr>
            <a:xfrm>
              <a:off x="7088550" y="-299100"/>
              <a:ext cx="14450" cy="13700"/>
            </a:xfrm>
            <a:custGeom>
              <a:avLst/>
              <a:gdLst/>
              <a:ahLst/>
              <a:cxnLst/>
              <a:rect l="l" t="t" r="r" b="b"/>
              <a:pathLst>
                <a:path w="578" h="548" extrusionOk="0">
                  <a:moveTo>
                    <a:pt x="578" y="274"/>
                  </a:moveTo>
                  <a:cubicBezTo>
                    <a:pt x="578" y="426"/>
                    <a:pt x="426" y="547"/>
                    <a:pt x="274" y="547"/>
                  </a:cubicBezTo>
                  <a:cubicBezTo>
                    <a:pt x="122" y="547"/>
                    <a:pt x="0" y="426"/>
                    <a:pt x="0" y="274"/>
                  </a:cubicBezTo>
                  <a:cubicBezTo>
                    <a:pt x="0" y="122"/>
                    <a:pt x="122" y="0"/>
                    <a:pt x="274" y="0"/>
                  </a:cubicBezTo>
                  <a:cubicBezTo>
                    <a:pt x="426"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9" name="Google Shape;39309;p17"/>
            <p:cNvSpPr/>
            <p:nvPr/>
          </p:nvSpPr>
          <p:spPr>
            <a:xfrm>
              <a:off x="7089300" y="-397125"/>
              <a:ext cx="12950" cy="11425"/>
            </a:xfrm>
            <a:custGeom>
              <a:avLst/>
              <a:gdLst/>
              <a:ahLst/>
              <a:cxnLst/>
              <a:rect l="l" t="t" r="r" b="b"/>
              <a:pathLst>
                <a:path w="518" h="457" extrusionOk="0">
                  <a:moveTo>
                    <a:pt x="517" y="243"/>
                  </a:moveTo>
                  <a:cubicBezTo>
                    <a:pt x="517" y="365"/>
                    <a:pt x="396" y="456"/>
                    <a:pt x="244" y="456"/>
                  </a:cubicBezTo>
                  <a:cubicBezTo>
                    <a:pt x="122" y="456"/>
                    <a:pt x="1" y="365"/>
                    <a:pt x="1" y="243"/>
                  </a:cubicBezTo>
                  <a:cubicBezTo>
                    <a:pt x="1" y="91"/>
                    <a:pt x="122" y="0"/>
                    <a:pt x="244" y="0"/>
                  </a:cubicBezTo>
                  <a:cubicBezTo>
                    <a:pt x="396" y="0"/>
                    <a:pt x="517" y="91"/>
                    <a:pt x="517" y="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0" name="Google Shape;39310;p17"/>
            <p:cNvSpPr/>
            <p:nvPr/>
          </p:nvSpPr>
          <p:spPr>
            <a:xfrm>
              <a:off x="7089300" y="-495925"/>
              <a:ext cx="12175" cy="11425"/>
            </a:xfrm>
            <a:custGeom>
              <a:avLst/>
              <a:gdLst/>
              <a:ahLst/>
              <a:cxnLst/>
              <a:rect l="l" t="t" r="r" b="b"/>
              <a:pathLst>
                <a:path w="487" h="457" extrusionOk="0">
                  <a:moveTo>
                    <a:pt x="487" y="214"/>
                  </a:moveTo>
                  <a:cubicBezTo>
                    <a:pt x="487" y="335"/>
                    <a:pt x="396" y="457"/>
                    <a:pt x="244" y="457"/>
                  </a:cubicBezTo>
                  <a:cubicBezTo>
                    <a:pt x="122" y="457"/>
                    <a:pt x="1" y="335"/>
                    <a:pt x="1" y="214"/>
                  </a:cubicBezTo>
                  <a:cubicBezTo>
                    <a:pt x="1" y="92"/>
                    <a:pt x="122" y="1"/>
                    <a:pt x="244" y="1"/>
                  </a:cubicBezTo>
                  <a:cubicBezTo>
                    <a:pt x="396" y="1"/>
                    <a:pt x="487" y="92"/>
                    <a:pt x="48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1" name="Google Shape;39311;p17"/>
            <p:cNvSpPr/>
            <p:nvPr/>
          </p:nvSpPr>
          <p:spPr>
            <a:xfrm>
              <a:off x="7156175" y="5214650"/>
              <a:ext cx="88925" cy="84375"/>
            </a:xfrm>
            <a:custGeom>
              <a:avLst/>
              <a:gdLst/>
              <a:ahLst/>
              <a:cxnLst/>
              <a:rect l="l" t="t" r="r" b="b"/>
              <a:pathLst>
                <a:path w="3557" h="3375" extrusionOk="0">
                  <a:moveTo>
                    <a:pt x="3557" y="1672"/>
                  </a:moveTo>
                  <a:cubicBezTo>
                    <a:pt x="3557" y="2615"/>
                    <a:pt x="2767" y="3374"/>
                    <a:pt x="1794" y="3374"/>
                  </a:cubicBezTo>
                  <a:cubicBezTo>
                    <a:pt x="791" y="3374"/>
                    <a:pt x="0" y="2615"/>
                    <a:pt x="0" y="1672"/>
                  </a:cubicBezTo>
                  <a:cubicBezTo>
                    <a:pt x="0" y="760"/>
                    <a:pt x="791" y="1"/>
                    <a:pt x="1794" y="1"/>
                  </a:cubicBezTo>
                  <a:cubicBezTo>
                    <a:pt x="2767" y="1"/>
                    <a:pt x="3557" y="760"/>
                    <a:pt x="3557"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2" name="Google Shape;39312;p17"/>
            <p:cNvSpPr/>
            <p:nvPr/>
          </p:nvSpPr>
          <p:spPr>
            <a:xfrm>
              <a:off x="7156175" y="5115875"/>
              <a:ext cx="88925" cy="83600"/>
            </a:xfrm>
            <a:custGeom>
              <a:avLst/>
              <a:gdLst/>
              <a:ahLst/>
              <a:cxnLst/>
              <a:rect l="l" t="t" r="r" b="b"/>
              <a:pathLst>
                <a:path w="3557" h="3344" extrusionOk="0">
                  <a:moveTo>
                    <a:pt x="3557" y="1672"/>
                  </a:moveTo>
                  <a:cubicBezTo>
                    <a:pt x="3557" y="2614"/>
                    <a:pt x="2767" y="3344"/>
                    <a:pt x="1794" y="3344"/>
                  </a:cubicBezTo>
                  <a:cubicBezTo>
                    <a:pt x="791" y="3344"/>
                    <a:pt x="0" y="2614"/>
                    <a:pt x="0" y="1672"/>
                  </a:cubicBezTo>
                  <a:cubicBezTo>
                    <a:pt x="0" y="730"/>
                    <a:pt x="791" y="0"/>
                    <a:pt x="1794" y="0"/>
                  </a:cubicBezTo>
                  <a:cubicBezTo>
                    <a:pt x="2767" y="0"/>
                    <a:pt x="3557" y="730"/>
                    <a:pt x="3557"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3" name="Google Shape;39313;p17"/>
            <p:cNvSpPr/>
            <p:nvPr/>
          </p:nvSpPr>
          <p:spPr>
            <a:xfrm>
              <a:off x="7156925" y="5017075"/>
              <a:ext cx="88175" cy="82850"/>
            </a:xfrm>
            <a:custGeom>
              <a:avLst/>
              <a:gdLst/>
              <a:ahLst/>
              <a:cxnLst/>
              <a:rect l="l" t="t" r="r" b="b"/>
              <a:pathLst>
                <a:path w="3527" h="3314" extrusionOk="0">
                  <a:moveTo>
                    <a:pt x="3527" y="1672"/>
                  </a:moveTo>
                  <a:cubicBezTo>
                    <a:pt x="3527" y="2584"/>
                    <a:pt x="2737" y="3314"/>
                    <a:pt x="1764" y="3314"/>
                  </a:cubicBezTo>
                  <a:cubicBezTo>
                    <a:pt x="791" y="3314"/>
                    <a:pt x="1" y="2584"/>
                    <a:pt x="1" y="1672"/>
                  </a:cubicBezTo>
                  <a:cubicBezTo>
                    <a:pt x="1" y="730"/>
                    <a:pt x="791" y="1"/>
                    <a:pt x="1764" y="1"/>
                  </a:cubicBezTo>
                  <a:cubicBezTo>
                    <a:pt x="2737" y="1"/>
                    <a:pt x="3527" y="730"/>
                    <a:pt x="3527"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4" name="Google Shape;39314;p17"/>
            <p:cNvSpPr/>
            <p:nvPr/>
          </p:nvSpPr>
          <p:spPr>
            <a:xfrm>
              <a:off x="7157700" y="4919050"/>
              <a:ext cx="85875" cy="80575"/>
            </a:xfrm>
            <a:custGeom>
              <a:avLst/>
              <a:gdLst/>
              <a:ahLst/>
              <a:cxnLst/>
              <a:rect l="l" t="t" r="r" b="b"/>
              <a:pathLst>
                <a:path w="3435" h="3223" extrusionOk="0">
                  <a:moveTo>
                    <a:pt x="3435" y="1612"/>
                  </a:moveTo>
                  <a:cubicBezTo>
                    <a:pt x="3435" y="2524"/>
                    <a:pt x="2675" y="3223"/>
                    <a:pt x="1733" y="3223"/>
                  </a:cubicBezTo>
                  <a:cubicBezTo>
                    <a:pt x="791" y="3223"/>
                    <a:pt x="0" y="2524"/>
                    <a:pt x="0" y="1612"/>
                  </a:cubicBezTo>
                  <a:cubicBezTo>
                    <a:pt x="0" y="730"/>
                    <a:pt x="791" y="1"/>
                    <a:pt x="1733" y="1"/>
                  </a:cubicBezTo>
                  <a:cubicBezTo>
                    <a:pt x="2675" y="1"/>
                    <a:pt x="3435" y="730"/>
                    <a:pt x="3435" y="16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5" name="Google Shape;39315;p17"/>
            <p:cNvSpPr/>
            <p:nvPr/>
          </p:nvSpPr>
          <p:spPr>
            <a:xfrm>
              <a:off x="7158450" y="4820275"/>
              <a:ext cx="85125" cy="80575"/>
            </a:xfrm>
            <a:custGeom>
              <a:avLst/>
              <a:gdLst/>
              <a:ahLst/>
              <a:cxnLst/>
              <a:rect l="l" t="t" r="r" b="b"/>
              <a:pathLst>
                <a:path w="3405" h="3223" extrusionOk="0">
                  <a:moveTo>
                    <a:pt x="3405" y="1611"/>
                  </a:moveTo>
                  <a:cubicBezTo>
                    <a:pt x="3405" y="2493"/>
                    <a:pt x="2645" y="3222"/>
                    <a:pt x="1703" y="3222"/>
                  </a:cubicBezTo>
                  <a:cubicBezTo>
                    <a:pt x="761" y="3222"/>
                    <a:pt x="1" y="2493"/>
                    <a:pt x="1" y="1611"/>
                  </a:cubicBezTo>
                  <a:cubicBezTo>
                    <a:pt x="1" y="730"/>
                    <a:pt x="761" y="0"/>
                    <a:pt x="1703" y="0"/>
                  </a:cubicBezTo>
                  <a:cubicBezTo>
                    <a:pt x="2645" y="0"/>
                    <a:pt x="3405" y="730"/>
                    <a:pt x="340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6" name="Google Shape;39316;p17"/>
            <p:cNvSpPr/>
            <p:nvPr/>
          </p:nvSpPr>
          <p:spPr>
            <a:xfrm>
              <a:off x="7159225" y="4722250"/>
              <a:ext cx="82850" cy="78275"/>
            </a:xfrm>
            <a:custGeom>
              <a:avLst/>
              <a:gdLst/>
              <a:ahLst/>
              <a:cxnLst/>
              <a:rect l="l" t="t" r="r" b="b"/>
              <a:pathLst>
                <a:path w="3314" h="3131" extrusionOk="0">
                  <a:moveTo>
                    <a:pt x="3313" y="1550"/>
                  </a:moveTo>
                  <a:cubicBezTo>
                    <a:pt x="3313" y="2432"/>
                    <a:pt x="2584" y="3131"/>
                    <a:pt x="1672" y="3131"/>
                  </a:cubicBezTo>
                  <a:cubicBezTo>
                    <a:pt x="760" y="3131"/>
                    <a:pt x="0" y="2432"/>
                    <a:pt x="0" y="1550"/>
                  </a:cubicBezTo>
                  <a:cubicBezTo>
                    <a:pt x="0" y="699"/>
                    <a:pt x="760" y="0"/>
                    <a:pt x="1672" y="0"/>
                  </a:cubicBezTo>
                  <a:cubicBezTo>
                    <a:pt x="2584" y="0"/>
                    <a:pt x="3313" y="699"/>
                    <a:pt x="3313"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7" name="Google Shape;39317;p17"/>
            <p:cNvSpPr/>
            <p:nvPr/>
          </p:nvSpPr>
          <p:spPr>
            <a:xfrm>
              <a:off x="7159975" y="4623450"/>
              <a:ext cx="81325" cy="77550"/>
            </a:xfrm>
            <a:custGeom>
              <a:avLst/>
              <a:gdLst/>
              <a:ahLst/>
              <a:cxnLst/>
              <a:rect l="l" t="t" r="r" b="b"/>
              <a:pathLst>
                <a:path w="3253" h="3102" extrusionOk="0">
                  <a:moveTo>
                    <a:pt x="3253" y="1551"/>
                  </a:moveTo>
                  <a:cubicBezTo>
                    <a:pt x="3253" y="2402"/>
                    <a:pt x="2523" y="3101"/>
                    <a:pt x="1642" y="3101"/>
                  </a:cubicBezTo>
                  <a:cubicBezTo>
                    <a:pt x="730" y="3101"/>
                    <a:pt x="0" y="2402"/>
                    <a:pt x="0" y="1551"/>
                  </a:cubicBezTo>
                  <a:cubicBezTo>
                    <a:pt x="0" y="700"/>
                    <a:pt x="730" y="1"/>
                    <a:pt x="1642" y="1"/>
                  </a:cubicBezTo>
                  <a:cubicBezTo>
                    <a:pt x="2523" y="1"/>
                    <a:pt x="3253" y="700"/>
                    <a:pt x="3253"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8" name="Google Shape;39318;p17"/>
            <p:cNvSpPr/>
            <p:nvPr/>
          </p:nvSpPr>
          <p:spPr>
            <a:xfrm>
              <a:off x="7160725" y="4525425"/>
              <a:ext cx="79825" cy="75250"/>
            </a:xfrm>
            <a:custGeom>
              <a:avLst/>
              <a:gdLst/>
              <a:ahLst/>
              <a:cxnLst/>
              <a:rect l="l" t="t" r="r" b="b"/>
              <a:pathLst>
                <a:path w="3193" h="3010" extrusionOk="0">
                  <a:moveTo>
                    <a:pt x="3192" y="1521"/>
                  </a:moveTo>
                  <a:cubicBezTo>
                    <a:pt x="3192" y="2341"/>
                    <a:pt x="2493" y="3010"/>
                    <a:pt x="1612" y="3010"/>
                  </a:cubicBezTo>
                  <a:cubicBezTo>
                    <a:pt x="730" y="3010"/>
                    <a:pt x="1" y="2341"/>
                    <a:pt x="1" y="1521"/>
                  </a:cubicBezTo>
                  <a:cubicBezTo>
                    <a:pt x="1" y="669"/>
                    <a:pt x="730" y="1"/>
                    <a:pt x="1612" y="1"/>
                  </a:cubicBezTo>
                  <a:cubicBezTo>
                    <a:pt x="2493" y="1"/>
                    <a:pt x="3192" y="669"/>
                    <a:pt x="3192"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9" name="Google Shape;39319;p17"/>
            <p:cNvSpPr/>
            <p:nvPr/>
          </p:nvSpPr>
          <p:spPr>
            <a:xfrm>
              <a:off x="7162250" y="4427400"/>
              <a:ext cx="77525" cy="72975"/>
            </a:xfrm>
            <a:custGeom>
              <a:avLst/>
              <a:gdLst/>
              <a:ahLst/>
              <a:cxnLst/>
              <a:rect l="l" t="t" r="r" b="b"/>
              <a:pathLst>
                <a:path w="3101" h="2919" extrusionOk="0">
                  <a:moveTo>
                    <a:pt x="3101" y="1460"/>
                  </a:moveTo>
                  <a:cubicBezTo>
                    <a:pt x="3101" y="2280"/>
                    <a:pt x="2402" y="2919"/>
                    <a:pt x="1551" y="2919"/>
                  </a:cubicBezTo>
                  <a:cubicBezTo>
                    <a:pt x="700" y="2919"/>
                    <a:pt x="1" y="2280"/>
                    <a:pt x="1" y="1460"/>
                  </a:cubicBezTo>
                  <a:cubicBezTo>
                    <a:pt x="1" y="669"/>
                    <a:pt x="700" y="1"/>
                    <a:pt x="1551" y="1"/>
                  </a:cubicBezTo>
                  <a:cubicBezTo>
                    <a:pt x="2402" y="1"/>
                    <a:pt x="3101" y="669"/>
                    <a:pt x="3101"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0" name="Google Shape;39320;p17"/>
            <p:cNvSpPr/>
            <p:nvPr/>
          </p:nvSpPr>
          <p:spPr>
            <a:xfrm>
              <a:off x="7162250" y="4328625"/>
              <a:ext cx="76775" cy="72200"/>
            </a:xfrm>
            <a:custGeom>
              <a:avLst/>
              <a:gdLst/>
              <a:ahLst/>
              <a:cxnLst/>
              <a:rect l="l" t="t" r="r" b="b"/>
              <a:pathLst>
                <a:path w="3071" h="2888" extrusionOk="0">
                  <a:moveTo>
                    <a:pt x="3071" y="1459"/>
                  </a:moveTo>
                  <a:cubicBezTo>
                    <a:pt x="3071" y="2250"/>
                    <a:pt x="2372" y="2888"/>
                    <a:pt x="1551" y="2888"/>
                  </a:cubicBezTo>
                  <a:cubicBezTo>
                    <a:pt x="700" y="2888"/>
                    <a:pt x="1" y="2250"/>
                    <a:pt x="1" y="1459"/>
                  </a:cubicBezTo>
                  <a:cubicBezTo>
                    <a:pt x="1" y="669"/>
                    <a:pt x="700" y="0"/>
                    <a:pt x="1551" y="0"/>
                  </a:cubicBezTo>
                  <a:cubicBezTo>
                    <a:pt x="2372" y="0"/>
                    <a:pt x="3071" y="669"/>
                    <a:pt x="3071"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1" name="Google Shape;39321;p17"/>
            <p:cNvSpPr/>
            <p:nvPr/>
          </p:nvSpPr>
          <p:spPr>
            <a:xfrm>
              <a:off x="7163775" y="4230600"/>
              <a:ext cx="74500" cy="70700"/>
            </a:xfrm>
            <a:custGeom>
              <a:avLst/>
              <a:gdLst/>
              <a:ahLst/>
              <a:cxnLst/>
              <a:rect l="l" t="t" r="r" b="b"/>
              <a:pathLst>
                <a:path w="2980" h="2828" extrusionOk="0">
                  <a:moveTo>
                    <a:pt x="2979" y="1399"/>
                  </a:moveTo>
                  <a:cubicBezTo>
                    <a:pt x="2979" y="2189"/>
                    <a:pt x="2311" y="2827"/>
                    <a:pt x="1490" y="2827"/>
                  </a:cubicBezTo>
                  <a:cubicBezTo>
                    <a:pt x="669" y="2827"/>
                    <a:pt x="0" y="2189"/>
                    <a:pt x="0" y="1399"/>
                  </a:cubicBezTo>
                  <a:cubicBezTo>
                    <a:pt x="0" y="639"/>
                    <a:pt x="669" y="0"/>
                    <a:pt x="1490" y="0"/>
                  </a:cubicBezTo>
                  <a:cubicBezTo>
                    <a:pt x="2311" y="0"/>
                    <a:pt x="2979" y="639"/>
                    <a:pt x="2979"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2" name="Google Shape;39322;p17"/>
            <p:cNvSpPr/>
            <p:nvPr/>
          </p:nvSpPr>
          <p:spPr>
            <a:xfrm>
              <a:off x="7163775" y="4131800"/>
              <a:ext cx="73725" cy="69950"/>
            </a:xfrm>
            <a:custGeom>
              <a:avLst/>
              <a:gdLst/>
              <a:ahLst/>
              <a:cxnLst/>
              <a:rect l="l" t="t" r="r" b="b"/>
              <a:pathLst>
                <a:path w="2949" h="2798" extrusionOk="0">
                  <a:moveTo>
                    <a:pt x="2949" y="1399"/>
                  </a:moveTo>
                  <a:cubicBezTo>
                    <a:pt x="2949" y="2159"/>
                    <a:pt x="2280" y="2797"/>
                    <a:pt x="1490" y="2797"/>
                  </a:cubicBezTo>
                  <a:cubicBezTo>
                    <a:pt x="669" y="2797"/>
                    <a:pt x="0" y="2159"/>
                    <a:pt x="0" y="1399"/>
                  </a:cubicBezTo>
                  <a:cubicBezTo>
                    <a:pt x="0" y="639"/>
                    <a:pt x="669" y="1"/>
                    <a:pt x="1490" y="1"/>
                  </a:cubicBezTo>
                  <a:cubicBezTo>
                    <a:pt x="2280" y="1"/>
                    <a:pt x="2949" y="639"/>
                    <a:pt x="2949"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3" name="Google Shape;39323;p17"/>
            <p:cNvSpPr/>
            <p:nvPr/>
          </p:nvSpPr>
          <p:spPr>
            <a:xfrm>
              <a:off x="7164525" y="4033775"/>
              <a:ext cx="72225" cy="67675"/>
            </a:xfrm>
            <a:custGeom>
              <a:avLst/>
              <a:gdLst/>
              <a:ahLst/>
              <a:cxnLst/>
              <a:rect l="l" t="t" r="r" b="b"/>
              <a:pathLst>
                <a:path w="2889" h="2707" extrusionOk="0">
                  <a:moveTo>
                    <a:pt x="2888" y="1369"/>
                  </a:moveTo>
                  <a:cubicBezTo>
                    <a:pt x="2888" y="2098"/>
                    <a:pt x="2250" y="2706"/>
                    <a:pt x="1460" y="2706"/>
                  </a:cubicBezTo>
                  <a:cubicBezTo>
                    <a:pt x="670" y="2706"/>
                    <a:pt x="1" y="2098"/>
                    <a:pt x="1" y="1369"/>
                  </a:cubicBezTo>
                  <a:cubicBezTo>
                    <a:pt x="1" y="609"/>
                    <a:pt x="670" y="1"/>
                    <a:pt x="1460" y="1"/>
                  </a:cubicBezTo>
                  <a:cubicBezTo>
                    <a:pt x="2250" y="1"/>
                    <a:pt x="2888" y="609"/>
                    <a:pt x="2888" y="1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4" name="Google Shape;39324;p17"/>
            <p:cNvSpPr/>
            <p:nvPr/>
          </p:nvSpPr>
          <p:spPr>
            <a:xfrm>
              <a:off x="7166050" y="3935750"/>
              <a:ext cx="69950" cy="66150"/>
            </a:xfrm>
            <a:custGeom>
              <a:avLst/>
              <a:gdLst/>
              <a:ahLst/>
              <a:cxnLst/>
              <a:rect l="l" t="t" r="r" b="b"/>
              <a:pathLst>
                <a:path w="2798" h="2646" extrusionOk="0">
                  <a:moveTo>
                    <a:pt x="2797" y="1308"/>
                  </a:moveTo>
                  <a:cubicBezTo>
                    <a:pt x="2797" y="2037"/>
                    <a:pt x="2159" y="2645"/>
                    <a:pt x="1399" y="2645"/>
                  </a:cubicBezTo>
                  <a:cubicBezTo>
                    <a:pt x="609" y="2645"/>
                    <a:pt x="1" y="2037"/>
                    <a:pt x="1" y="1308"/>
                  </a:cubicBezTo>
                  <a:cubicBezTo>
                    <a:pt x="1" y="578"/>
                    <a:pt x="609" y="1"/>
                    <a:pt x="1399" y="1"/>
                  </a:cubicBezTo>
                  <a:cubicBezTo>
                    <a:pt x="2159" y="1"/>
                    <a:pt x="2797" y="578"/>
                    <a:pt x="2797"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5" name="Google Shape;39325;p17"/>
            <p:cNvSpPr/>
            <p:nvPr/>
          </p:nvSpPr>
          <p:spPr>
            <a:xfrm>
              <a:off x="7166825" y="3836975"/>
              <a:ext cx="68400" cy="64625"/>
            </a:xfrm>
            <a:custGeom>
              <a:avLst/>
              <a:gdLst/>
              <a:ahLst/>
              <a:cxnLst/>
              <a:rect l="l" t="t" r="r" b="b"/>
              <a:pathLst>
                <a:path w="2736" h="2585" extrusionOk="0">
                  <a:moveTo>
                    <a:pt x="2736" y="1307"/>
                  </a:moveTo>
                  <a:cubicBezTo>
                    <a:pt x="2736" y="2007"/>
                    <a:pt x="2097" y="2584"/>
                    <a:pt x="1368" y="2584"/>
                  </a:cubicBezTo>
                  <a:cubicBezTo>
                    <a:pt x="608" y="2584"/>
                    <a:pt x="0" y="2007"/>
                    <a:pt x="0" y="1307"/>
                  </a:cubicBezTo>
                  <a:cubicBezTo>
                    <a:pt x="0" y="578"/>
                    <a:pt x="608" y="0"/>
                    <a:pt x="1368" y="0"/>
                  </a:cubicBezTo>
                  <a:cubicBezTo>
                    <a:pt x="2097" y="0"/>
                    <a:pt x="2736" y="578"/>
                    <a:pt x="2736"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6" name="Google Shape;39326;p17"/>
            <p:cNvSpPr/>
            <p:nvPr/>
          </p:nvSpPr>
          <p:spPr>
            <a:xfrm>
              <a:off x="7167575" y="3738950"/>
              <a:ext cx="66125" cy="63100"/>
            </a:xfrm>
            <a:custGeom>
              <a:avLst/>
              <a:gdLst/>
              <a:ahLst/>
              <a:cxnLst/>
              <a:rect l="l" t="t" r="r" b="b"/>
              <a:pathLst>
                <a:path w="2645" h="2524" extrusionOk="0">
                  <a:moveTo>
                    <a:pt x="2645" y="1247"/>
                  </a:moveTo>
                  <a:cubicBezTo>
                    <a:pt x="2645" y="1946"/>
                    <a:pt x="2067" y="2523"/>
                    <a:pt x="1338" y="2523"/>
                  </a:cubicBezTo>
                  <a:cubicBezTo>
                    <a:pt x="608" y="2523"/>
                    <a:pt x="0" y="1946"/>
                    <a:pt x="0" y="1247"/>
                  </a:cubicBezTo>
                  <a:cubicBezTo>
                    <a:pt x="0" y="578"/>
                    <a:pt x="608" y="0"/>
                    <a:pt x="1338" y="0"/>
                  </a:cubicBezTo>
                  <a:cubicBezTo>
                    <a:pt x="2067" y="0"/>
                    <a:pt x="2645" y="578"/>
                    <a:pt x="2645"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7" name="Google Shape;39327;p17"/>
            <p:cNvSpPr/>
            <p:nvPr/>
          </p:nvSpPr>
          <p:spPr>
            <a:xfrm>
              <a:off x="7168325" y="3640925"/>
              <a:ext cx="65375" cy="60800"/>
            </a:xfrm>
            <a:custGeom>
              <a:avLst/>
              <a:gdLst/>
              <a:ahLst/>
              <a:cxnLst/>
              <a:rect l="l" t="t" r="r" b="b"/>
              <a:pathLst>
                <a:path w="2615" h="2432" extrusionOk="0">
                  <a:moveTo>
                    <a:pt x="2615" y="1216"/>
                  </a:moveTo>
                  <a:cubicBezTo>
                    <a:pt x="2615" y="1885"/>
                    <a:pt x="2007" y="2432"/>
                    <a:pt x="1308" y="2432"/>
                  </a:cubicBezTo>
                  <a:cubicBezTo>
                    <a:pt x="578" y="2432"/>
                    <a:pt x="1" y="1885"/>
                    <a:pt x="1" y="1216"/>
                  </a:cubicBezTo>
                  <a:cubicBezTo>
                    <a:pt x="1" y="547"/>
                    <a:pt x="578" y="0"/>
                    <a:pt x="1308" y="0"/>
                  </a:cubicBezTo>
                  <a:cubicBezTo>
                    <a:pt x="2007" y="0"/>
                    <a:pt x="2615" y="547"/>
                    <a:pt x="2615"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8" name="Google Shape;39328;p17"/>
            <p:cNvSpPr/>
            <p:nvPr/>
          </p:nvSpPr>
          <p:spPr>
            <a:xfrm>
              <a:off x="7169100" y="3542125"/>
              <a:ext cx="63100" cy="60075"/>
            </a:xfrm>
            <a:custGeom>
              <a:avLst/>
              <a:gdLst/>
              <a:ahLst/>
              <a:cxnLst/>
              <a:rect l="l" t="t" r="r" b="b"/>
              <a:pathLst>
                <a:path w="2524" h="2403" extrusionOk="0">
                  <a:moveTo>
                    <a:pt x="2523" y="1217"/>
                  </a:moveTo>
                  <a:cubicBezTo>
                    <a:pt x="2523" y="1855"/>
                    <a:pt x="1976" y="2402"/>
                    <a:pt x="1277" y="2402"/>
                  </a:cubicBezTo>
                  <a:cubicBezTo>
                    <a:pt x="578" y="2402"/>
                    <a:pt x="0" y="1855"/>
                    <a:pt x="0" y="1217"/>
                  </a:cubicBezTo>
                  <a:cubicBezTo>
                    <a:pt x="0" y="548"/>
                    <a:pt x="578" y="1"/>
                    <a:pt x="1277" y="1"/>
                  </a:cubicBezTo>
                  <a:cubicBezTo>
                    <a:pt x="1976" y="1"/>
                    <a:pt x="2523" y="548"/>
                    <a:pt x="2523" y="1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9" name="Google Shape;39329;p17"/>
            <p:cNvSpPr/>
            <p:nvPr/>
          </p:nvSpPr>
          <p:spPr>
            <a:xfrm>
              <a:off x="7169850" y="3444100"/>
              <a:ext cx="61575" cy="57775"/>
            </a:xfrm>
            <a:custGeom>
              <a:avLst/>
              <a:gdLst/>
              <a:ahLst/>
              <a:cxnLst/>
              <a:rect l="l" t="t" r="r" b="b"/>
              <a:pathLst>
                <a:path w="2463" h="2311" extrusionOk="0">
                  <a:moveTo>
                    <a:pt x="2463" y="1156"/>
                  </a:moveTo>
                  <a:cubicBezTo>
                    <a:pt x="2463" y="1794"/>
                    <a:pt x="1916" y="2311"/>
                    <a:pt x="1247" y="2311"/>
                  </a:cubicBezTo>
                  <a:cubicBezTo>
                    <a:pt x="548" y="2311"/>
                    <a:pt x="1" y="1794"/>
                    <a:pt x="1" y="1156"/>
                  </a:cubicBezTo>
                  <a:cubicBezTo>
                    <a:pt x="1" y="518"/>
                    <a:pt x="548" y="1"/>
                    <a:pt x="1247" y="1"/>
                  </a:cubicBezTo>
                  <a:cubicBezTo>
                    <a:pt x="1916" y="1"/>
                    <a:pt x="2463" y="518"/>
                    <a:pt x="2463"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0" name="Google Shape;39330;p17"/>
            <p:cNvSpPr/>
            <p:nvPr/>
          </p:nvSpPr>
          <p:spPr>
            <a:xfrm>
              <a:off x="7170625" y="3345325"/>
              <a:ext cx="60800" cy="57025"/>
            </a:xfrm>
            <a:custGeom>
              <a:avLst/>
              <a:gdLst/>
              <a:ahLst/>
              <a:cxnLst/>
              <a:rect l="l" t="t" r="r" b="b"/>
              <a:pathLst>
                <a:path w="2432" h="2281" extrusionOk="0">
                  <a:moveTo>
                    <a:pt x="2432" y="1155"/>
                  </a:moveTo>
                  <a:cubicBezTo>
                    <a:pt x="2432" y="1794"/>
                    <a:pt x="1885" y="2280"/>
                    <a:pt x="1216" y="2280"/>
                  </a:cubicBezTo>
                  <a:cubicBezTo>
                    <a:pt x="547" y="2280"/>
                    <a:pt x="0" y="1794"/>
                    <a:pt x="0" y="1155"/>
                  </a:cubicBezTo>
                  <a:cubicBezTo>
                    <a:pt x="0" y="517"/>
                    <a:pt x="547" y="0"/>
                    <a:pt x="1216"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1" name="Google Shape;39331;p17"/>
            <p:cNvSpPr/>
            <p:nvPr/>
          </p:nvSpPr>
          <p:spPr>
            <a:xfrm>
              <a:off x="7171375" y="3247300"/>
              <a:ext cx="58525" cy="55500"/>
            </a:xfrm>
            <a:custGeom>
              <a:avLst/>
              <a:gdLst/>
              <a:ahLst/>
              <a:cxnLst/>
              <a:rect l="l" t="t" r="r" b="b"/>
              <a:pathLst>
                <a:path w="2341" h="2220" extrusionOk="0">
                  <a:moveTo>
                    <a:pt x="2341" y="1095"/>
                  </a:moveTo>
                  <a:cubicBezTo>
                    <a:pt x="2341" y="1733"/>
                    <a:pt x="1824" y="2219"/>
                    <a:pt x="1186" y="2219"/>
                  </a:cubicBezTo>
                  <a:cubicBezTo>
                    <a:pt x="517" y="2219"/>
                    <a:pt x="0" y="1733"/>
                    <a:pt x="0" y="1095"/>
                  </a:cubicBezTo>
                  <a:cubicBezTo>
                    <a:pt x="0" y="487"/>
                    <a:pt x="517" y="0"/>
                    <a:pt x="1186" y="0"/>
                  </a:cubicBezTo>
                  <a:cubicBezTo>
                    <a:pt x="1824" y="0"/>
                    <a:pt x="2341" y="487"/>
                    <a:pt x="2341"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2" name="Google Shape;39332;p17"/>
            <p:cNvSpPr/>
            <p:nvPr/>
          </p:nvSpPr>
          <p:spPr>
            <a:xfrm>
              <a:off x="7172125" y="3149275"/>
              <a:ext cx="57025" cy="53225"/>
            </a:xfrm>
            <a:custGeom>
              <a:avLst/>
              <a:gdLst/>
              <a:ahLst/>
              <a:cxnLst/>
              <a:rect l="l" t="t" r="r" b="b"/>
              <a:pathLst>
                <a:path w="2281" h="2129" extrusionOk="0">
                  <a:moveTo>
                    <a:pt x="2280" y="1064"/>
                  </a:moveTo>
                  <a:cubicBezTo>
                    <a:pt x="2280" y="1672"/>
                    <a:pt x="1764" y="2128"/>
                    <a:pt x="1156" y="2128"/>
                  </a:cubicBezTo>
                  <a:cubicBezTo>
                    <a:pt x="518" y="2128"/>
                    <a:pt x="1" y="1672"/>
                    <a:pt x="1" y="1064"/>
                  </a:cubicBezTo>
                  <a:cubicBezTo>
                    <a:pt x="1" y="456"/>
                    <a:pt x="518" y="0"/>
                    <a:pt x="1156" y="0"/>
                  </a:cubicBezTo>
                  <a:cubicBezTo>
                    <a:pt x="1764" y="0"/>
                    <a:pt x="2280" y="456"/>
                    <a:pt x="228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3" name="Google Shape;39333;p17"/>
            <p:cNvSpPr/>
            <p:nvPr/>
          </p:nvSpPr>
          <p:spPr>
            <a:xfrm>
              <a:off x="7172900" y="3050475"/>
              <a:ext cx="56250" cy="52475"/>
            </a:xfrm>
            <a:custGeom>
              <a:avLst/>
              <a:gdLst/>
              <a:ahLst/>
              <a:cxnLst/>
              <a:rect l="l" t="t" r="r" b="b"/>
              <a:pathLst>
                <a:path w="2250" h="2099" extrusionOk="0">
                  <a:moveTo>
                    <a:pt x="2249" y="1065"/>
                  </a:moveTo>
                  <a:cubicBezTo>
                    <a:pt x="2249" y="1642"/>
                    <a:pt x="1733" y="2098"/>
                    <a:pt x="1125" y="2098"/>
                  </a:cubicBezTo>
                  <a:cubicBezTo>
                    <a:pt x="487" y="2098"/>
                    <a:pt x="0" y="1642"/>
                    <a:pt x="0" y="1065"/>
                  </a:cubicBezTo>
                  <a:cubicBezTo>
                    <a:pt x="0" y="457"/>
                    <a:pt x="487" y="1"/>
                    <a:pt x="1125" y="1"/>
                  </a:cubicBezTo>
                  <a:cubicBezTo>
                    <a:pt x="1733" y="1"/>
                    <a:pt x="2249" y="457"/>
                    <a:pt x="2249"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4" name="Google Shape;39334;p17"/>
            <p:cNvSpPr/>
            <p:nvPr/>
          </p:nvSpPr>
          <p:spPr>
            <a:xfrm>
              <a:off x="7173650" y="2952450"/>
              <a:ext cx="53975" cy="50950"/>
            </a:xfrm>
            <a:custGeom>
              <a:avLst/>
              <a:gdLst/>
              <a:ahLst/>
              <a:cxnLst/>
              <a:rect l="l" t="t" r="r" b="b"/>
              <a:pathLst>
                <a:path w="2159" h="2038" extrusionOk="0">
                  <a:moveTo>
                    <a:pt x="2159" y="1004"/>
                  </a:moveTo>
                  <a:cubicBezTo>
                    <a:pt x="2159" y="1582"/>
                    <a:pt x="1672" y="2037"/>
                    <a:pt x="1095" y="2037"/>
                  </a:cubicBezTo>
                  <a:cubicBezTo>
                    <a:pt x="487" y="2037"/>
                    <a:pt x="1" y="1582"/>
                    <a:pt x="1" y="1004"/>
                  </a:cubicBezTo>
                  <a:cubicBezTo>
                    <a:pt x="1" y="457"/>
                    <a:pt x="487" y="1"/>
                    <a:pt x="1095" y="1"/>
                  </a:cubicBezTo>
                  <a:cubicBezTo>
                    <a:pt x="1672" y="1"/>
                    <a:pt x="2159" y="457"/>
                    <a:pt x="2159"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5" name="Google Shape;39335;p17"/>
            <p:cNvSpPr/>
            <p:nvPr/>
          </p:nvSpPr>
          <p:spPr>
            <a:xfrm>
              <a:off x="7174400" y="2853675"/>
              <a:ext cx="53225" cy="50175"/>
            </a:xfrm>
            <a:custGeom>
              <a:avLst/>
              <a:gdLst/>
              <a:ahLst/>
              <a:cxnLst/>
              <a:rect l="l" t="t" r="r" b="b"/>
              <a:pathLst>
                <a:path w="2129" h="2007" extrusionOk="0">
                  <a:moveTo>
                    <a:pt x="2129" y="1004"/>
                  </a:moveTo>
                  <a:cubicBezTo>
                    <a:pt x="2129" y="1551"/>
                    <a:pt x="1642" y="2007"/>
                    <a:pt x="1065" y="2007"/>
                  </a:cubicBezTo>
                  <a:cubicBezTo>
                    <a:pt x="457" y="2007"/>
                    <a:pt x="1" y="1551"/>
                    <a:pt x="1" y="1004"/>
                  </a:cubicBezTo>
                  <a:cubicBezTo>
                    <a:pt x="1" y="456"/>
                    <a:pt x="457" y="1"/>
                    <a:pt x="1065" y="1"/>
                  </a:cubicBezTo>
                  <a:cubicBezTo>
                    <a:pt x="1642" y="1"/>
                    <a:pt x="2129" y="456"/>
                    <a:pt x="2129"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6" name="Google Shape;39336;p17"/>
            <p:cNvSpPr/>
            <p:nvPr/>
          </p:nvSpPr>
          <p:spPr>
            <a:xfrm>
              <a:off x="7175175" y="2755650"/>
              <a:ext cx="50925" cy="47900"/>
            </a:xfrm>
            <a:custGeom>
              <a:avLst/>
              <a:gdLst/>
              <a:ahLst/>
              <a:cxnLst/>
              <a:rect l="l" t="t" r="r" b="b"/>
              <a:pathLst>
                <a:path w="2037" h="1916" extrusionOk="0">
                  <a:moveTo>
                    <a:pt x="2037" y="943"/>
                  </a:moveTo>
                  <a:cubicBezTo>
                    <a:pt x="2037" y="1490"/>
                    <a:pt x="1581" y="1915"/>
                    <a:pt x="1034" y="1915"/>
                  </a:cubicBezTo>
                  <a:cubicBezTo>
                    <a:pt x="456" y="1915"/>
                    <a:pt x="0" y="1490"/>
                    <a:pt x="0" y="943"/>
                  </a:cubicBezTo>
                  <a:cubicBezTo>
                    <a:pt x="0" y="426"/>
                    <a:pt x="456" y="0"/>
                    <a:pt x="1034" y="0"/>
                  </a:cubicBezTo>
                  <a:cubicBezTo>
                    <a:pt x="1581" y="0"/>
                    <a:pt x="2037" y="426"/>
                    <a:pt x="203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7" name="Google Shape;39337;p17"/>
            <p:cNvSpPr/>
            <p:nvPr/>
          </p:nvSpPr>
          <p:spPr>
            <a:xfrm>
              <a:off x="7175925" y="2656875"/>
              <a:ext cx="50175" cy="47125"/>
            </a:xfrm>
            <a:custGeom>
              <a:avLst/>
              <a:gdLst/>
              <a:ahLst/>
              <a:cxnLst/>
              <a:rect l="l" t="t" r="r" b="b"/>
              <a:pathLst>
                <a:path w="2007" h="1885" extrusionOk="0">
                  <a:moveTo>
                    <a:pt x="2007" y="942"/>
                  </a:moveTo>
                  <a:cubicBezTo>
                    <a:pt x="2007" y="1459"/>
                    <a:pt x="1551" y="1885"/>
                    <a:pt x="1004" y="1885"/>
                  </a:cubicBezTo>
                  <a:cubicBezTo>
                    <a:pt x="426" y="1885"/>
                    <a:pt x="1" y="1459"/>
                    <a:pt x="1" y="942"/>
                  </a:cubicBezTo>
                  <a:cubicBezTo>
                    <a:pt x="1" y="426"/>
                    <a:pt x="426" y="0"/>
                    <a:pt x="1004" y="0"/>
                  </a:cubicBezTo>
                  <a:cubicBezTo>
                    <a:pt x="1551" y="0"/>
                    <a:pt x="2007" y="426"/>
                    <a:pt x="2007"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8" name="Google Shape;39338;p17"/>
            <p:cNvSpPr/>
            <p:nvPr/>
          </p:nvSpPr>
          <p:spPr>
            <a:xfrm>
              <a:off x="7176700" y="2558850"/>
              <a:ext cx="47900" cy="44850"/>
            </a:xfrm>
            <a:custGeom>
              <a:avLst/>
              <a:gdLst/>
              <a:ahLst/>
              <a:cxnLst/>
              <a:rect l="l" t="t" r="r" b="b"/>
              <a:pathLst>
                <a:path w="1916" h="1794" extrusionOk="0">
                  <a:moveTo>
                    <a:pt x="1915" y="912"/>
                  </a:moveTo>
                  <a:cubicBezTo>
                    <a:pt x="1915" y="1398"/>
                    <a:pt x="1490" y="1793"/>
                    <a:pt x="973" y="1793"/>
                  </a:cubicBezTo>
                  <a:cubicBezTo>
                    <a:pt x="426" y="1793"/>
                    <a:pt x="0" y="1398"/>
                    <a:pt x="0" y="912"/>
                  </a:cubicBezTo>
                  <a:cubicBezTo>
                    <a:pt x="0" y="395"/>
                    <a:pt x="426" y="0"/>
                    <a:pt x="973" y="0"/>
                  </a:cubicBezTo>
                  <a:cubicBezTo>
                    <a:pt x="1490" y="0"/>
                    <a:pt x="1915" y="395"/>
                    <a:pt x="1915"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9" name="Google Shape;39339;p17"/>
            <p:cNvSpPr/>
            <p:nvPr/>
          </p:nvSpPr>
          <p:spPr>
            <a:xfrm>
              <a:off x="7177450" y="2460050"/>
              <a:ext cx="47150" cy="44100"/>
            </a:xfrm>
            <a:custGeom>
              <a:avLst/>
              <a:gdLst/>
              <a:ahLst/>
              <a:cxnLst/>
              <a:rect l="l" t="t" r="r" b="b"/>
              <a:pathLst>
                <a:path w="1886" h="1764" extrusionOk="0">
                  <a:moveTo>
                    <a:pt x="1885" y="882"/>
                  </a:moveTo>
                  <a:cubicBezTo>
                    <a:pt x="1885" y="1368"/>
                    <a:pt x="1460" y="1764"/>
                    <a:pt x="943" y="1764"/>
                  </a:cubicBezTo>
                  <a:cubicBezTo>
                    <a:pt x="426" y="1764"/>
                    <a:pt x="1" y="1368"/>
                    <a:pt x="1" y="882"/>
                  </a:cubicBezTo>
                  <a:cubicBezTo>
                    <a:pt x="1" y="396"/>
                    <a:pt x="426" y="1"/>
                    <a:pt x="943" y="1"/>
                  </a:cubicBezTo>
                  <a:cubicBezTo>
                    <a:pt x="1460"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0" name="Google Shape;39340;p17"/>
            <p:cNvSpPr/>
            <p:nvPr/>
          </p:nvSpPr>
          <p:spPr>
            <a:xfrm>
              <a:off x="7178200" y="2362025"/>
              <a:ext cx="45625" cy="42575"/>
            </a:xfrm>
            <a:custGeom>
              <a:avLst/>
              <a:gdLst/>
              <a:ahLst/>
              <a:cxnLst/>
              <a:rect l="l" t="t" r="r" b="b"/>
              <a:pathLst>
                <a:path w="1825" h="1703" extrusionOk="0">
                  <a:moveTo>
                    <a:pt x="1825" y="852"/>
                  </a:moveTo>
                  <a:cubicBezTo>
                    <a:pt x="1825" y="1308"/>
                    <a:pt x="1399" y="1703"/>
                    <a:pt x="913" y="1703"/>
                  </a:cubicBezTo>
                  <a:cubicBezTo>
                    <a:pt x="396" y="1703"/>
                    <a:pt x="1" y="1308"/>
                    <a:pt x="1" y="852"/>
                  </a:cubicBezTo>
                  <a:cubicBezTo>
                    <a:pt x="1" y="365"/>
                    <a:pt x="396" y="1"/>
                    <a:pt x="913" y="1"/>
                  </a:cubicBezTo>
                  <a:cubicBezTo>
                    <a:pt x="1399" y="1"/>
                    <a:pt x="1825" y="365"/>
                    <a:pt x="1825"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1" name="Google Shape;39341;p17"/>
            <p:cNvSpPr/>
            <p:nvPr/>
          </p:nvSpPr>
          <p:spPr>
            <a:xfrm>
              <a:off x="7178975" y="2263250"/>
              <a:ext cx="43325" cy="41050"/>
            </a:xfrm>
            <a:custGeom>
              <a:avLst/>
              <a:gdLst/>
              <a:ahLst/>
              <a:cxnLst/>
              <a:rect l="l" t="t" r="r" b="b"/>
              <a:pathLst>
                <a:path w="1733" h="1642" extrusionOk="0">
                  <a:moveTo>
                    <a:pt x="1733" y="821"/>
                  </a:moveTo>
                  <a:cubicBezTo>
                    <a:pt x="1733" y="1277"/>
                    <a:pt x="1368" y="1642"/>
                    <a:pt x="882" y="1642"/>
                  </a:cubicBezTo>
                  <a:cubicBezTo>
                    <a:pt x="396" y="1642"/>
                    <a:pt x="0" y="1277"/>
                    <a:pt x="0" y="821"/>
                  </a:cubicBezTo>
                  <a:cubicBezTo>
                    <a:pt x="0" y="365"/>
                    <a:pt x="396" y="0"/>
                    <a:pt x="882" y="0"/>
                  </a:cubicBezTo>
                  <a:cubicBezTo>
                    <a:pt x="1368" y="0"/>
                    <a:pt x="1733" y="365"/>
                    <a:pt x="1733"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2" name="Google Shape;39342;p17"/>
            <p:cNvSpPr/>
            <p:nvPr/>
          </p:nvSpPr>
          <p:spPr>
            <a:xfrm>
              <a:off x="7179725" y="2165225"/>
              <a:ext cx="42575" cy="39525"/>
            </a:xfrm>
            <a:custGeom>
              <a:avLst/>
              <a:gdLst/>
              <a:ahLst/>
              <a:cxnLst/>
              <a:rect l="l" t="t" r="r" b="b"/>
              <a:pathLst>
                <a:path w="1703" h="1581" extrusionOk="0">
                  <a:moveTo>
                    <a:pt x="1703" y="790"/>
                  </a:moveTo>
                  <a:cubicBezTo>
                    <a:pt x="1703" y="1246"/>
                    <a:pt x="1308" y="1581"/>
                    <a:pt x="852" y="1581"/>
                  </a:cubicBezTo>
                  <a:cubicBezTo>
                    <a:pt x="366" y="1581"/>
                    <a:pt x="1" y="1246"/>
                    <a:pt x="1" y="790"/>
                  </a:cubicBezTo>
                  <a:cubicBezTo>
                    <a:pt x="1" y="334"/>
                    <a:pt x="366" y="0"/>
                    <a:pt x="852" y="0"/>
                  </a:cubicBezTo>
                  <a:cubicBezTo>
                    <a:pt x="1308" y="0"/>
                    <a:pt x="1703" y="334"/>
                    <a:pt x="1703" y="7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3" name="Google Shape;39343;p17"/>
            <p:cNvSpPr/>
            <p:nvPr/>
          </p:nvSpPr>
          <p:spPr>
            <a:xfrm>
              <a:off x="7180500" y="2066425"/>
              <a:ext cx="41050" cy="38775"/>
            </a:xfrm>
            <a:custGeom>
              <a:avLst/>
              <a:gdLst/>
              <a:ahLst/>
              <a:cxnLst/>
              <a:rect l="l" t="t" r="r" b="b"/>
              <a:pathLst>
                <a:path w="1642" h="1551" extrusionOk="0">
                  <a:moveTo>
                    <a:pt x="1642" y="791"/>
                  </a:moveTo>
                  <a:cubicBezTo>
                    <a:pt x="1642" y="1217"/>
                    <a:pt x="1277" y="1551"/>
                    <a:pt x="821" y="1551"/>
                  </a:cubicBezTo>
                  <a:cubicBezTo>
                    <a:pt x="365" y="1551"/>
                    <a:pt x="0" y="1217"/>
                    <a:pt x="0" y="791"/>
                  </a:cubicBezTo>
                  <a:cubicBezTo>
                    <a:pt x="0" y="365"/>
                    <a:pt x="365" y="1"/>
                    <a:pt x="821" y="1"/>
                  </a:cubicBezTo>
                  <a:cubicBezTo>
                    <a:pt x="1277" y="1"/>
                    <a:pt x="1642" y="365"/>
                    <a:pt x="164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4" name="Google Shape;39344;p17"/>
            <p:cNvSpPr/>
            <p:nvPr/>
          </p:nvSpPr>
          <p:spPr>
            <a:xfrm>
              <a:off x="7180500" y="1967650"/>
              <a:ext cx="40300" cy="38025"/>
            </a:xfrm>
            <a:custGeom>
              <a:avLst/>
              <a:gdLst/>
              <a:ahLst/>
              <a:cxnLst/>
              <a:rect l="l" t="t" r="r" b="b"/>
              <a:pathLst>
                <a:path w="1612" h="1521" extrusionOk="0">
                  <a:moveTo>
                    <a:pt x="1611" y="760"/>
                  </a:moveTo>
                  <a:cubicBezTo>
                    <a:pt x="1611" y="1186"/>
                    <a:pt x="1246" y="1520"/>
                    <a:pt x="821" y="1520"/>
                  </a:cubicBezTo>
                  <a:cubicBezTo>
                    <a:pt x="365" y="1520"/>
                    <a:pt x="0" y="1186"/>
                    <a:pt x="0" y="760"/>
                  </a:cubicBezTo>
                  <a:cubicBezTo>
                    <a:pt x="0" y="335"/>
                    <a:pt x="365" y="0"/>
                    <a:pt x="821" y="0"/>
                  </a:cubicBezTo>
                  <a:cubicBezTo>
                    <a:pt x="1246" y="0"/>
                    <a:pt x="1611" y="335"/>
                    <a:pt x="1611"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5" name="Google Shape;39345;p17"/>
            <p:cNvSpPr/>
            <p:nvPr/>
          </p:nvSpPr>
          <p:spPr>
            <a:xfrm>
              <a:off x="7181250" y="1869625"/>
              <a:ext cx="38775" cy="36500"/>
            </a:xfrm>
            <a:custGeom>
              <a:avLst/>
              <a:gdLst/>
              <a:ahLst/>
              <a:cxnLst/>
              <a:rect l="l" t="t" r="r" b="b"/>
              <a:pathLst>
                <a:path w="1551" h="1460" extrusionOk="0">
                  <a:moveTo>
                    <a:pt x="1551" y="730"/>
                  </a:moveTo>
                  <a:cubicBezTo>
                    <a:pt x="1551" y="1125"/>
                    <a:pt x="1216" y="1459"/>
                    <a:pt x="791" y="1459"/>
                  </a:cubicBezTo>
                  <a:cubicBezTo>
                    <a:pt x="365" y="1459"/>
                    <a:pt x="1" y="1125"/>
                    <a:pt x="1" y="730"/>
                  </a:cubicBezTo>
                  <a:cubicBezTo>
                    <a:pt x="1" y="335"/>
                    <a:pt x="365" y="0"/>
                    <a:pt x="791" y="0"/>
                  </a:cubicBezTo>
                  <a:cubicBezTo>
                    <a:pt x="1216" y="0"/>
                    <a:pt x="1551" y="335"/>
                    <a:pt x="1551"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6" name="Google Shape;39346;p17"/>
            <p:cNvSpPr/>
            <p:nvPr/>
          </p:nvSpPr>
          <p:spPr>
            <a:xfrm>
              <a:off x="7182000" y="1770825"/>
              <a:ext cx="37275" cy="35750"/>
            </a:xfrm>
            <a:custGeom>
              <a:avLst/>
              <a:gdLst/>
              <a:ahLst/>
              <a:cxnLst/>
              <a:rect l="l" t="t" r="r" b="b"/>
              <a:pathLst>
                <a:path w="1491" h="1430" extrusionOk="0">
                  <a:moveTo>
                    <a:pt x="1490" y="700"/>
                  </a:moveTo>
                  <a:cubicBezTo>
                    <a:pt x="1490" y="1095"/>
                    <a:pt x="1156" y="1429"/>
                    <a:pt x="761" y="1429"/>
                  </a:cubicBezTo>
                  <a:cubicBezTo>
                    <a:pt x="335" y="1429"/>
                    <a:pt x="1" y="1095"/>
                    <a:pt x="1" y="700"/>
                  </a:cubicBezTo>
                  <a:cubicBezTo>
                    <a:pt x="1" y="335"/>
                    <a:pt x="335" y="1"/>
                    <a:pt x="761" y="1"/>
                  </a:cubicBezTo>
                  <a:cubicBezTo>
                    <a:pt x="1156" y="1"/>
                    <a:pt x="1490" y="335"/>
                    <a:pt x="149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7" name="Google Shape;39347;p17"/>
            <p:cNvSpPr/>
            <p:nvPr/>
          </p:nvSpPr>
          <p:spPr>
            <a:xfrm>
              <a:off x="7182775" y="1672800"/>
              <a:ext cx="35725" cy="33475"/>
            </a:xfrm>
            <a:custGeom>
              <a:avLst/>
              <a:gdLst/>
              <a:ahLst/>
              <a:cxnLst/>
              <a:rect l="l" t="t" r="r" b="b"/>
              <a:pathLst>
                <a:path w="1429" h="1339" extrusionOk="0">
                  <a:moveTo>
                    <a:pt x="1429" y="670"/>
                  </a:moveTo>
                  <a:cubicBezTo>
                    <a:pt x="1429" y="1034"/>
                    <a:pt x="1125" y="1338"/>
                    <a:pt x="730" y="1338"/>
                  </a:cubicBezTo>
                  <a:cubicBezTo>
                    <a:pt x="335" y="1338"/>
                    <a:pt x="0" y="1034"/>
                    <a:pt x="0" y="670"/>
                  </a:cubicBezTo>
                  <a:cubicBezTo>
                    <a:pt x="0" y="305"/>
                    <a:pt x="335" y="1"/>
                    <a:pt x="730" y="1"/>
                  </a:cubicBezTo>
                  <a:cubicBezTo>
                    <a:pt x="1125" y="1"/>
                    <a:pt x="1429" y="305"/>
                    <a:pt x="1429"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8" name="Google Shape;39348;p17"/>
            <p:cNvSpPr/>
            <p:nvPr/>
          </p:nvSpPr>
          <p:spPr>
            <a:xfrm>
              <a:off x="7183525" y="1574025"/>
              <a:ext cx="34225" cy="32700"/>
            </a:xfrm>
            <a:custGeom>
              <a:avLst/>
              <a:gdLst/>
              <a:ahLst/>
              <a:cxnLst/>
              <a:rect l="l" t="t" r="r" b="b"/>
              <a:pathLst>
                <a:path w="1369" h="1308" extrusionOk="0">
                  <a:moveTo>
                    <a:pt x="1369" y="669"/>
                  </a:moveTo>
                  <a:cubicBezTo>
                    <a:pt x="1369" y="1003"/>
                    <a:pt x="1065" y="1307"/>
                    <a:pt x="700" y="1307"/>
                  </a:cubicBezTo>
                  <a:cubicBezTo>
                    <a:pt x="305" y="1307"/>
                    <a:pt x="1" y="1003"/>
                    <a:pt x="1" y="669"/>
                  </a:cubicBezTo>
                  <a:cubicBezTo>
                    <a:pt x="1" y="304"/>
                    <a:pt x="305" y="0"/>
                    <a:pt x="700" y="0"/>
                  </a:cubicBezTo>
                  <a:cubicBezTo>
                    <a:pt x="1065" y="0"/>
                    <a:pt x="1369" y="304"/>
                    <a:pt x="136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9" name="Google Shape;39349;p17"/>
            <p:cNvSpPr/>
            <p:nvPr/>
          </p:nvSpPr>
          <p:spPr>
            <a:xfrm>
              <a:off x="7183525" y="1475225"/>
              <a:ext cx="34225" cy="31950"/>
            </a:xfrm>
            <a:custGeom>
              <a:avLst/>
              <a:gdLst/>
              <a:ahLst/>
              <a:cxnLst/>
              <a:rect l="l" t="t" r="r" b="b"/>
              <a:pathLst>
                <a:path w="1369" h="1278" extrusionOk="0">
                  <a:moveTo>
                    <a:pt x="1369" y="639"/>
                  </a:moveTo>
                  <a:cubicBezTo>
                    <a:pt x="1369" y="1004"/>
                    <a:pt x="1065" y="1278"/>
                    <a:pt x="700" y="1278"/>
                  </a:cubicBezTo>
                  <a:cubicBezTo>
                    <a:pt x="305" y="1278"/>
                    <a:pt x="1" y="1004"/>
                    <a:pt x="1" y="639"/>
                  </a:cubicBezTo>
                  <a:cubicBezTo>
                    <a:pt x="1" y="305"/>
                    <a:pt x="305" y="1"/>
                    <a:pt x="700" y="1"/>
                  </a:cubicBezTo>
                  <a:cubicBezTo>
                    <a:pt x="1065" y="1"/>
                    <a:pt x="1369" y="305"/>
                    <a:pt x="136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0" name="Google Shape;39350;p17"/>
            <p:cNvSpPr/>
            <p:nvPr/>
          </p:nvSpPr>
          <p:spPr>
            <a:xfrm>
              <a:off x="7185050" y="1377200"/>
              <a:ext cx="31950" cy="30425"/>
            </a:xfrm>
            <a:custGeom>
              <a:avLst/>
              <a:gdLst/>
              <a:ahLst/>
              <a:cxnLst/>
              <a:rect l="l" t="t" r="r" b="b"/>
              <a:pathLst>
                <a:path w="1278" h="1217" extrusionOk="0">
                  <a:moveTo>
                    <a:pt x="1277" y="609"/>
                  </a:moveTo>
                  <a:cubicBezTo>
                    <a:pt x="1277" y="943"/>
                    <a:pt x="973" y="1217"/>
                    <a:pt x="639" y="1217"/>
                  </a:cubicBezTo>
                  <a:cubicBezTo>
                    <a:pt x="274" y="1217"/>
                    <a:pt x="1" y="943"/>
                    <a:pt x="1" y="609"/>
                  </a:cubicBezTo>
                  <a:cubicBezTo>
                    <a:pt x="1" y="274"/>
                    <a:pt x="274" y="1"/>
                    <a:pt x="639" y="1"/>
                  </a:cubicBezTo>
                  <a:cubicBezTo>
                    <a:pt x="973" y="1"/>
                    <a:pt x="1277" y="274"/>
                    <a:pt x="1277" y="6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1" name="Google Shape;39351;p17"/>
            <p:cNvSpPr/>
            <p:nvPr/>
          </p:nvSpPr>
          <p:spPr>
            <a:xfrm>
              <a:off x="7185050" y="1278425"/>
              <a:ext cx="31175" cy="29650"/>
            </a:xfrm>
            <a:custGeom>
              <a:avLst/>
              <a:gdLst/>
              <a:ahLst/>
              <a:cxnLst/>
              <a:rect l="l" t="t" r="r" b="b"/>
              <a:pathLst>
                <a:path w="1247" h="1186" extrusionOk="0">
                  <a:moveTo>
                    <a:pt x="1247" y="578"/>
                  </a:moveTo>
                  <a:cubicBezTo>
                    <a:pt x="1247" y="912"/>
                    <a:pt x="973" y="1186"/>
                    <a:pt x="639" y="1186"/>
                  </a:cubicBezTo>
                  <a:cubicBezTo>
                    <a:pt x="274" y="1186"/>
                    <a:pt x="1" y="912"/>
                    <a:pt x="1" y="578"/>
                  </a:cubicBezTo>
                  <a:cubicBezTo>
                    <a:pt x="1" y="274"/>
                    <a:pt x="274" y="0"/>
                    <a:pt x="639" y="0"/>
                  </a:cubicBezTo>
                  <a:cubicBezTo>
                    <a:pt x="973" y="0"/>
                    <a:pt x="1247" y="274"/>
                    <a:pt x="1247"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2" name="Google Shape;39352;p17"/>
            <p:cNvSpPr/>
            <p:nvPr/>
          </p:nvSpPr>
          <p:spPr>
            <a:xfrm>
              <a:off x="7185800" y="1180400"/>
              <a:ext cx="29675" cy="27375"/>
            </a:xfrm>
            <a:custGeom>
              <a:avLst/>
              <a:gdLst/>
              <a:ahLst/>
              <a:cxnLst/>
              <a:rect l="l" t="t" r="r" b="b"/>
              <a:pathLst>
                <a:path w="1187" h="1095" extrusionOk="0">
                  <a:moveTo>
                    <a:pt x="1186" y="548"/>
                  </a:moveTo>
                  <a:cubicBezTo>
                    <a:pt x="1186" y="852"/>
                    <a:pt x="913" y="1095"/>
                    <a:pt x="609" y="1095"/>
                  </a:cubicBezTo>
                  <a:cubicBezTo>
                    <a:pt x="274" y="1095"/>
                    <a:pt x="1" y="852"/>
                    <a:pt x="1" y="548"/>
                  </a:cubicBezTo>
                  <a:cubicBezTo>
                    <a:pt x="1" y="244"/>
                    <a:pt x="274" y="0"/>
                    <a:pt x="609" y="0"/>
                  </a:cubicBezTo>
                  <a:cubicBezTo>
                    <a:pt x="913" y="0"/>
                    <a:pt x="1186" y="244"/>
                    <a:pt x="1186" y="5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3" name="Google Shape;39353;p17"/>
            <p:cNvSpPr/>
            <p:nvPr/>
          </p:nvSpPr>
          <p:spPr>
            <a:xfrm>
              <a:off x="7186575" y="1080850"/>
              <a:ext cx="28900" cy="28150"/>
            </a:xfrm>
            <a:custGeom>
              <a:avLst/>
              <a:gdLst/>
              <a:ahLst/>
              <a:cxnLst/>
              <a:rect l="l" t="t" r="r" b="b"/>
              <a:pathLst>
                <a:path w="1156" h="1126" extrusionOk="0">
                  <a:moveTo>
                    <a:pt x="1155" y="578"/>
                  </a:moveTo>
                  <a:cubicBezTo>
                    <a:pt x="1155" y="882"/>
                    <a:pt x="882" y="1125"/>
                    <a:pt x="578" y="1125"/>
                  </a:cubicBezTo>
                  <a:cubicBezTo>
                    <a:pt x="243" y="1125"/>
                    <a:pt x="0" y="882"/>
                    <a:pt x="0" y="578"/>
                  </a:cubicBezTo>
                  <a:cubicBezTo>
                    <a:pt x="0" y="274"/>
                    <a:pt x="243" y="1"/>
                    <a:pt x="578" y="1"/>
                  </a:cubicBezTo>
                  <a:cubicBezTo>
                    <a:pt x="882" y="1"/>
                    <a:pt x="1155" y="274"/>
                    <a:pt x="1155"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4" name="Google Shape;39354;p17"/>
            <p:cNvSpPr/>
            <p:nvPr/>
          </p:nvSpPr>
          <p:spPr>
            <a:xfrm>
              <a:off x="7187325" y="982825"/>
              <a:ext cx="27375" cy="25875"/>
            </a:xfrm>
            <a:custGeom>
              <a:avLst/>
              <a:gdLst/>
              <a:ahLst/>
              <a:cxnLst/>
              <a:rect l="l" t="t" r="r" b="b"/>
              <a:pathLst>
                <a:path w="1095" h="1035" extrusionOk="0">
                  <a:moveTo>
                    <a:pt x="1095" y="517"/>
                  </a:moveTo>
                  <a:cubicBezTo>
                    <a:pt x="1095" y="821"/>
                    <a:pt x="852" y="1034"/>
                    <a:pt x="548" y="1034"/>
                  </a:cubicBezTo>
                  <a:cubicBezTo>
                    <a:pt x="244" y="1034"/>
                    <a:pt x="1" y="821"/>
                    <a:pt x="1" y="517"/>
                  </a:cubicBezTo>
                  <a:cubicBezTo>
                    <a:pt x="1" y="244"/>
                    <a:pt x="244" y="1"/>
                    <a:pt x="548" y="1"/>
                  </a:cubicBezTo>
                  <a:cubicBezTo>
                    <a:pt x="852" y="1"/>
                    <a:pt x="1095" y="244"/>
                    <a:pt x="109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5" name="Google Shape;39355;p17"/>
            <p:cNvSpPr/>
            <p:nvPr/>
          </p:nvSpPr>
          <p:spPr>
            <a:xfrm>
              <a:off x="7187325" y="884050"/>
              <a:ext cx="26625" cy="25100"/>
            </a:xfrm>
            <a:custGeom>
              <a:avLst/>
              <a:gdLst/>
              <a:ahLst/>
              <a:cxnLst/>
              <a:rect l="l" t="t" r="r" b="b"/>
              <a:pathLst>
                <a:path w="1065" h="1004" extrusionOk="0">
                  <a:moveTo>
                    <a:pt x="1065" y="517"/>
                  </a:moveTo>
                  <a:cubicBezTo>
                    <a:pt x="1065" y="790"/>
                    <a:pt x="821" y="1003"/>
                    <a:pt x="548" y="1003"/>
                  </a:cubicBezTo>
                  <a:cubicBezTo>
                    <a:pt x="244" y="1003"/>
                    <a:pt x="1" y="790"/>
                    <a:pt x="1" y="517"/>
                  </a:cubicBezTo>
                  <a:cubicBezTo>
                    <a:pt x="1" y="243"/>
                    <a:pt x="244" y="0"/>
                    <a:pt x="548" y="0"/>
                  </a:cubicBezTo>
                  <a:cubicBezTo>
                    <a:pt x="821" y="0"/>
                    <a:pt x="1065" y="243"/>
                    <a:pt x="1065"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6" name="Google Shape;39356;p17"/>
            <p:cNvSpPr/>
            <p:nvPr/>
          </p:nvSpPr>
          <p:spPr>
            <a:xfrm>
              <a:off x="7188100" y="785250"/>
              <a:ext cx="25850" cy="24350"/>
            </a:xfrm>
            <a:custGeom>
              <a:avLst/>
              <a:gdLst/>
              <a:ahLst/>
              <a:cxnLst/>
              <a:rect l="l" t="t" r="r" b="b"/>
              <a:pathLst>
                <a:path w="1034" h="974" extrusionOk="0">
                  <a:moveTo>
                    <a:pt x="1034" y="487"/>
                  </a:moveTo>
                  <a:cubicBezTo>
                    <a:pt x="1034" y="761"/>
                    <a:pt x="790" y="973"/>
                    <a:pt x="517" y="973"/>
                  </a:cubicBezTo>
                  <a:cubicBezTo>
                    <a:pt x="213" y="973"/>
                    <a:pt x="0" y="761"/>
                    <a:pt x="0" y="487"/>
                  </a:cubicBezTo>
                  <a:cubicBezTo>
                    <a:pt x="0" y="244"/>
                    <a:pt x="213" y="1"/>
                    <a:pt x="517" y="1"/>
                  </a:cubicBezTo>
                  <a:cubicBezTo>
                    <a:pt x="790" y="1"/>
                    <a:pt x="1034" y="244"/>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7" name="Google Shape;39357;p17"/>
            <p:cNvSpPr/>
            <p:nvPr/>
          </p:nvSpPr>
          <p:spPr>
            <a:xfrm>
              <a:off x="7188850" y="687225"/>
              <a:ext cx="24350" cy="22825"/>
            </a:xfrm>
            <a:custGeom>
              <a:avLst/>
              <a:gdLst/>
              <a:ahLst/>
              <a:cxnLst/>
              <a:rect l="l" t="t" r="r" b="b"/>
              <a:pathLst>
                <a:path w="974" h="913" extrusionOk="0">
                  <a:moveTo>
                    <a:pt x="973" y="457"/>
                  </a:moveTo>
                  <a:cubicBezTo>
                    <a:pt x="973" y="700"/>
                    <a:pt x="760" y="913"/>
                    <a:pt x="487" y="913"/>
                  </a:cubicBezTo>
                  <a:cubicBezTo>
                    <a:pt x="213" y="913"/>
                    <a:pt x="1" y="700"/>
                    <a:pt x="1" y="457"/>
                  </a:cubicBezTo>
                  <a:cubicBezTo>
                    <a:pt x="1" y="214"/>
                    <a:pt x="213" y="1"/>
                    <a:pt x="487" y="1"/>
                  </a:cubicBezTo>
                  <a:cubicBezTo>
                    <a:pt x="760" y="1"/>
                    <a:pt x="973" y="214"/>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8" name="Google Shape;39358;p17"/>
            <p:cNvSpPr/>
            <p:nvPr/>
          </p:nvSpPr>
          <p:spPr>
            <a:xfrm>
              <a:off x="7188850" y="588450"/>
              <a:ext cx="23575" cy="22050"/>
            </a:xfrm>
            <a:custGeom>
              <a:avLst/>
              <a:gdLst/>
              <a:ahLst/>
              <a:cxnLst/>
              <a:rect l="l" t="t" r="r" b="b"/>
              <a:pathLst>
                <a:path w="943" h="882" extrusionOk="0">
                  <a:moveTo>
                    <a:pt x="943" y="456"/>
                  </a:moveTo>
                  <a:cubicBezTo>
                    <a:pt x="943" y="699"/>
                    <a:pt x="730" y="882"/>
                    <a:pt x="487" y="882"/>
                  </a:cubicBezTo>
                  <a:cubicBezTo>
                    <a:pt x="213" y="882"/>
                    <a:pt x="1" y="699"/>
                    <a:pt x="1" y="456"/>
                  </a:cubicBezTo>
                  <a:cubicBezTo>
                    <a:pt x="1" y="213"/>
                    <a:pt x="213" y="0"/>
                    <a:pt x="487" y="0"/>
                  </a:cubicBezTo>
                  <a:cubicBezTo>
                    <a:pt x="730" y="0"/>
                    <a:pt x="943" y="213"/>
                    <a:pt x="94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9" name="Google Shape;39359;p17"/>
            <p:cNvSpPr/>
            <p:nvPr/>
          </p:nvSpPr>
          <p:spPr>
            <a:xfrm>
              <a:off x="7189600" y="489650"/>
              <a:ext cx="22825" cy="21300"/>
            </a:xfrm>
            <a:custGeom>
              <a:avLst/>
              <a:gdLst/>
              <a:ahLst/>
              <a:cxnLst/>
              <a:rect l="l" t="t" r="r" b="b"/>
              <a:pathLst>
                <a:path w="913" h="852" extrusionOk="0">
                  <a:moveTo>
                    <a:pt x="913" y="426"/>
                  </a:moveTo>
                  <a:cubicBezTo>
                    <a:pt x="913" y="670"/>
                    <a:pt x="700" y="852"/>
                    <a:pt x="457" y="852"/>
                  </a:cubicBezTo>
                  <a:cubicBezTo>
                    <a:pt x="183" y="852"/>
                    <a:pt x="1" y="670"/>
                    <a:pt x="1" y="426"/>
                  </a:cubicBezTo>
                  <a:cubicBezTo>
                    <a:pt x="1" y="183"/>
                    <a:pt x="183" y="1"/>
                    <a:pt x="457" y="1"/>
                  </a:cubicBezTo>
                  <a:cubicBezTo>
                    <a:pt x="700" y="1"/>
                    <a:pt x="913" y="183"/>
                    <a:pt x="913"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0" name="Google Shape;39360;p17"/>
            <p:cNvSpPr/>
            <p:nvPr/>
          </p:nvSpPr>
          <p:spPr>
            <a:xfrm>
              <a:off x="7189600" y="390875"/>
              <a:ext cx="22075" cy="20550"/>
            </a:xfrm>
            <a:custGeom>
              <a:avLst/>
              <a:gdLst/>
              <a:ahLst/>
              <a:cxnLst/>
              <a:rect l="l" t="t" r="r" b="b"/>
              <a:pathLst>
                <a:path w="883" h="822" extrusionOk="0">
                  <a:moveTo>
                    <a:pt x="882" y="426"/>
                  </a:moveTo>
                  <a:cubicBezTo>
                    <a:pt x="882" y="639"/>
                    <a:pt x="700" y="821"/>
                    <a:pt x="457" y="821"/>
                  </a:cubicBezTo>
                  <a:cubicBezTo>
                    <a:pt x="214" y="821"/>
                    <a:pt x="1" y="639"/>
                    <a:pt x="1" y="426"/>
                  </a:cubicBezTo>
                  <a:cubicBezTo>
                    <a:pt x="1" y="183"/>
                    <a:pt x="214" y="0"/>
                    <a:pt x="457" y="0"/>
                  </a:cubicBezTo>
                  <a:cubicBezTo>
                    <a:pt x="700" y="0"/>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1" name="Google Shape;39361;p17"/>
            <p:cNvSpPr/>
            <p:nvPr/>
          </p:nvSpPr>
          <p:spPr>
            <a:xfrm>
              <a:off x="7190375" y="292100"/>
              <a:ext cx="20525" cy="19775"/>
            </a:xfrm>
            <a:custGeom>
              <a:avLst/>
              <a:gdLst/>
              <a:ahLst/>
              <a:cxnLst/>
              <a:rect l="l" t="t" r="r" b="b"/>
              <a:pathLst>
                <a:path w="821" h="791" extrusionOk="0">
                  <a:moveTo>
                    <a:pt x="821" y="395"/>
                  </a:moveTo>
                  <a:cubicBezTo>
                    <a:pt x="821" y="638"/>
                    <a:pt x="639" y="790"/>
                    <a:pt x="426" y="790"/>
                  </a:cubicBezTo>
                  <a:cubicBezTo>
                    <a:pt x="183" y="790"/>
                    <a:pt x="0" y="638"/>
                    <a:pt x="0" y="395"/>
                  </a:cubicBezTo>
                  <a:cubicBezTo>
                    <a:pt x="0" y="182"/>
                    <a:pt x="183" y="0"/>
                    <a:pt x="426" y="0"/>
                  </a:cubicBezTo>
                  <a:cubicBezTo>
                    <a:pt x="639" y="0"/>
                    <a:pt x="821" y="182"/>
                    <a:pt x="821"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2" name="Google Shape;39362;p17"/>
            <p:cNvSpPr/>
            <p:nvPr/>
          </p:nvSpPr>
          <p:spPr>
            <a:xfrm>
              <a:off x="7191125" y="194075"/>
              <a:ext cx="19775" cy="18250"/>
            </a:xfrm>
            <a:custGeom>
              <a:avLst/>
              <a:gdLst/>
              <a:ahLst/>
              <a:cxnLst/>
              <a:rect l="l" t="t" r="r" b="b"/>
              <a:pathLst>
                <a:path w="791" h="730" extrusionOk="0">
                  <a:moveTo>
                    <a:pt x="791" y="365"/>
                  </a:moveTo>
                  <a:cubicBezTo>
                    <a:pt x="791" y="578"/>
                    <a:pt x="609" y="730"/>
                    <a:pt x="396" y="730"/>
                  </a:cubicBezTo>
                  <a:cubicBezTo>
                    <a:pt x="153" y="730"/>
                    <a:pt x="1" y="578"/>
                    <a:pt x="1" y="365"/>
                  </a:cubicBezTo>
                  <a:cubicBezTo>
                    <a:pt x="1" y="152"/>
                    <a:pt x="153" y="0"/>
                    <a:pt x="396" y="0"/>
                  </a:cubicBezTo>
                  <a:cubicBezTo>
                    <a:pt x="60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3" name="Google Shape;39363;p17"/>
            <p:cNvSpPr/>
            <p:nvPr/>
          </p:nvSpPr>
          <p:spPr>
            <a:xfrm>
              <a:off x="7191125" y="95275"/>
              <a:ext cx="19025" cy="17500"/>
            </a:xfrm>
            <a:custGeom>
              <a:avLst/>
              <a:gdLst/>
              <a:ahLst/>
              <a:cxnLst/>
              <a:rect l="l" t="t" r="r" b="b"/>
              <a:pathLst>
                <a:path w="761" h="700" extrusionOk="0">
                  <a:moveTo>
                    <a:pt x="761" y="365"/>
                  </a:moveTo>
                  <a:cubicBezTo>
                    <a:pt x="761" y="548"/>
                    <a:pt x="609" y="700"/>
                    <a:pt x="396" y="700"/>
                  </a:cubicBezTo>
                  <a:cubicBezTo>
                    <a:pt x="183" y="700"/>
                    <a:pt x="1" y="548"/>
                    <a:pt x="1" y="365"/>
                  </a:cubicBezTo>
                  <a:cubicBezTo>
                    <a:pt x="1" y="153"/>
                    <a:pt x="183" y="1"/>
                    <a:pt x="396" y="1"/>
                  </a:cubicBezTo>
                  <a:cubicBezTo>
                    <a:pt x="609" y="1"/>
                    <a:pt x="761" y="153"/>
                    <a:pt x="76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4" name="Google Shape;39364;p17"/>
            <p:cNvSpPr/>
            <p:nvPr/>
          </p:nvSpPr>
          <p:spPr>
            <a:xfrm>
              <a:off x="7191900" y="-3500"/>
              <a:ext cx="18250" cy="16725"/>
            </a:xfrm>
            <a:custGeom>
              <a:avLst/>
              <a:gdLst/>
              <a:ahLst/>
              <a:cxnLst/>
              <a:rect l="l" t="t" r="r" b="b"/>
              <a:pathLst>
                <a:path w="730" h="669" extrusionOk="0">
                  <a:moveTo>
                    <a:pt x="730" y="335"/>
                  </a:moveTo>
                  <a:cubicBezTo>
                    <a:pt x="730" y="517"/>
                    <a:pt x="547" y="669"/>
                    <a:pt x="365" y="669"/>
                  </a:cubicBezTo>
                  <a:cubicBezTo>
                    <a:pt x="152" y="669"/>
                    <a:pt x="0" y="517"/>
                    <a:pt x="0" y="335"/>
                  </a:cubicBezTo>
                  <a:cubicBezTo>
                    <a:pt x="0" y="152"/>
                    <a:pt x="152" y="0"/>
                    <a:pt x="365" y="0"/>
                  </a:cubicBezTo>
                  <a:cubicBezTo>
                    <a:pt x="547" y="0"/>
                    <a:pt x="730" y="152"/>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5" name="Google Shape;39365;p17"/>
            <p:cNvSpPr/>
            <p:nvPr/>
          </p:nvSpPr>
          <p:spPr>
            <a:xfrm>
              <a:off x="7191900" y="-102300"/>
              <a:ext cx="17500" cy="16750"/>
            </a:xfrm>
            <a:custGeom>
              <a:avLst/>
              <a:gdLst/>
              <a:ahLst/>
              <a:cxnLst/>
              <a:rect l="l" t="t" r="r" b="b"/>
              <a:pathLst>
                <a:path w="700" h="670" extrusionOk="0">
                  <a:moveTo>
                    <a:pt x="699" y="335"/>
                  </a:moveTo>
                  <a:cubicBezTo>
                    <a:pt x="699" y="517"/>
                    <a:pt x="547" y="669"/>
                    <a:pt x="365" y="669"/>
                  </a:cubicBezTo>
                  <a:cubicBezTo>
                    <a:pt x="152" y="669"/>
                    <a:pt x="0" y="517"/>
                    <a:pt x="0" y="335"/>
                  </a:cubicBezTo>
                  <a:cubicBezTo>
                    <a:pt x="0" y="153"/>
                    <a:pt x="152" y="1"/>
                    <a:pt x="365" y="1"/>
                  </a:cubicBezTo>
                  <a:cubicBezTo>
                    <a:pt x="547" y="1"/>
                    <a:pt x="699" y="153"/>
                    <a:pt x="699"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6" name="Google Shape;39366;p17"/>
            <p:cNvSpPr/>
            <p:nvPr/>
          </p:nvSpPr>
          <p:spPr>
            <a:xfrm>
              <a:off x="7192650" y="-201075"/>
              <a:ext cx="15975" cy="15225"/>
            </a:xfrm>
            <a:custGeom>
              <a:avLst/>
              <a:gdLst/>
              <a:ahLst/>
              <a:cxnLst/>
              <a:rect l="l" t="t" r="r" b="b"/>
              <a:pathLst>
                <a:path w="639" h="609" extrusionOk="0">
                  <a:moveTo>
                    <a:pt x="639" y="304"/>
                  </a:moveTo>
                  <a:cubicBezTo>
                    <a:pt x="639" y="487"/>
                    <a:pt x="517" y="608"/>
                    <a:pt x="335" y="608"/>
                  </a:cubicBezTo>
                  <a:cubicBezTo>
                    <a:pt x="152" y="608"/>
                    <a:pt x="0" y="487"/>
                    <a:pt x="0" y="304"/>
                  </a:cubicBezTo>
                  <a:cubicBezTo>
                    <a:pt x="0" y="152"/>
                    <a:pt x="152" y="0"/>
                    <a:pt x="335" y="0"/>
                  </a:cubicBezTo>
                  <a:cubicBezTo>
                    <a:pt x="517" y="0"/>
                    <a:pt x="639" y="152"/>
                    <a:pt x="63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7" name="Google Shape;39367;p17"/>
            <p:cNvSpPr/>
            <p:nvPr/>
          </p:nvSpPr>
          <p:spPr>
            <a:xfrm>
              <a:off x="7192650" y="-299875"/>
              <a:ext cx="15975" cy="15225"/>
            </a:xfrm>
            <a:custGeom>
              <a:avLst/>
              <a:gdLst/>
              <a:ahLst/>
              <a:cxnLst/>
              <a:rect l="l" t="t" r="r" b="b"/>
              <a:pathLst>
                <a:path w="639" h="609" extrusionOk="0">
                  <a:moveTo>
                    <a:pt x="639" y="305"/>
                  </a:moveTo>
                  <a:cubicBezTo>
                    <a:pt x="639" y="457"/>
                    <a:pt x="487" y="609"/>
                    <a:pt x="335" y="609"/>
                  </a:cubicBezTo>
                  <a:cubicBezTo>
                    <a:pt x="152" y="609"/>
                    <a:pt x="0" y="457"/>
                    <a:pt x="0" y="305"/>
                  </a:cubicBezTo>
                  <a:cubicBezTo>
                    <a:pt x="0" y="153"/>
                    <a:pt x="152" y="1"/>
                    <a:pt x="335" y="1"/>
                  </a:cubicBezTo>
                  <a:cubicBezTo>
                    <a:pt x="487" y="1"/>
                    <a:pt x="639" y="153"/>
                    <a:pt x="63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8" name="Google Shape;39368;p17"/>
            <p:cNvSpPr/>
            <p:nvPr/>
          </p:nvSpPr>
          <p:spPr>
            <a:xfrm>
              <a:off x="7193400" y="-398650"/>
              <a:ext cx="15225" cy="14450"/>
            </a:xfrm>
            <a:custGeom>
              <a:avLst/>
              <a:gdLst/>
              <a:ahLst/>
              <a:cxnLst/>
              <a:rect l="l" t="t" r="r" b="b"/>
              <a:pathLst>
                <a:path w="609" h="578" extrusionOk="0">
                  <a:moveTo>
                    <a:pt x="609" y="304"/>
                  </a:moveTo>
                  <a:cubicBezTo>
                    <a:pt x="609" y="456"/>
                    <a:pt x="457" y="578"/>
                    <a:pt x="305" y="578"/>
                  </a:cubicBezTo>
                  <a:cubicBezTo>
                    <a:pt x="122" y="578"/>
                    <a:pt x="1" y="456"/>
                    <a:pt x="1" y="304"/>
                  </a:cubicBezTo>
                  <a:cubicBezTo>
                    <a:pt x="1" y="122"/>
                    <a:pt x="122" y="0"/>
                    <a:pt x="305" y="0"/>
                  </a:cubicBezTo>
                  <a:cubicBezTo>
                    <a:pt x="457" y="0"/>
                    <a:pt x="609" y="122"/>
                    <a:pt x="609" y="3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9" name="Google Shape;39369;p17"/>
            <p:cNvSpPr/>
            <p:nvPr/>
          </p:nvSpPr>
          <p:spPr>
            <a:xfrm>
              <a:off x="7193400" y="-497425"/>
              <a:ext cx="14475" cy="13700"/>
            </a:xfrm>
            <a:custGeom>
              <a:avLst/>
              <a:gdLst/>
              <a:ahLst/>
              <a:cxnLst/>
              <a:rect l="l" t="t" r="r" b="b"/>
              <a:pathLst>
                <a:path w="579" h="548" extrusionOk="0">
                  <a:moveTo>
                    <a:pt x="578" y="274"/>
                  </a:moveTo>
                  <a:cubicBezTo>
                    <a:pt x="578" y="426"/>
                    <a:pt x="457" y="547"/>
                    <a:pt x="305" y="547"/>
                  </a:cubicBezTo>
                  <a:cubicBezTo>
                    <a:pt x="153" y="547"/>
                    <a:pt x="1" y="426"/>
                    <a:pt x="1" y="274"/>
                  </a:cubicBezTo>
                  <a:cubicBezTo>
                    <a:pt x="1" y="122"/>
                    <a:pt x="153" y="0"/>
                    <a:pt x="305" y="0"/>
                  </a:cubicBezTo>
                  <a:cubicBezTo>
                    <a:pt x="457" y="0"/>
                    <a:pt x="578" y="122"/>
                    <a:pt x="578" y="2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0" name="Google Shape;39370;p17"/>
            <p:cNvSpPr/>
            <p:nvPr/>
          </p:nvSpPr>
          <p:spPr>
            <a:xfrm>
              <a:off x="7259525" y="5213125"/>
              <a:ext cx="92725" cy="87425"/>
            </a:xfrm>
            <a:custGeom>
              <a:avLst/>
              <a:gdLst/>
              <a:ahLst/>
              <a:cxnLst/>
              <a:rect l="l" t="t" r="r" b="b"/>
              <a:pathLst>
                <a:path w="3709" h="3497" extrusionOk="0">
                  <a:moveTo>
                    <a:pt x="3709" y="1733"/>
                  </a:moveTo>
                  <a:cubicBezTo>
                    <a:pt x="3709" y="2706"/>
                    <a:pt x="2888" y="3496"/>
                    <a:pt x="1854" y="3496"/>
                  </a:cubicBezTo>
                  <a:cubicBezTo>
                    <a:pt x="821" y="3496"/>
                    <a:pt x="0" y="2706"/>
                    <a:pt x="0" y="1733"/>
                  </a:cubicBezTo>
                  <a:cubicBezTo>
                    <a:pt x="0" y="791"/>
                    <a:pt x="821" y="1"/>
                    <a:pt x="1854" y="1"/>
                  </a:cubicBezTo>
                  <a:cubicBezTo>
                    <a:pt x="2888" y="1"/>
                    <a:pt x="3709" y="791"/>
                    <a:pt x="3709"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1" name="Google Shape;39371;p17"/>
            <p:cNvSpPr/>
            <p:nvPr/>
          </p:nvSpPr>
          <p:spPr>
            <a:xfrm>
              <a:off x="7259525" y="5114350"/>
              <a:ext cx="92725" cy="87400"/>
            </a:xfrm>
            <a:custGeom>
              <a:avLst/>
              <a:gdLst/>
              <a:ahLst/>
              <a:cxnLst/>
              <a:rect l="l" t="t" r="r" b="b"/>
              <a:pathLst>
                <a:path w="3709" h="3496" extrusionOk="0">
                  <a:moveTo>
                    <a:pt x="3709" y="1733"/>
                  </a:moveTo>
                  <a:cubicBezTo>
                    <a:pt x="3709" y="2706"/>
                    <a:pt x="2888" y="3496"/>
                    <a:pt x="1854" y="3496"/>
                  </a:cubicBezTo>
                  <a:cubicBezTo>
                    <a:pt x="821" y="3496"/>
                    <a:pt x="0" y="2706"/>
                    <a:pt x="0" y="1733"/>
                  </a:cubicBezTo>
                  <a:cubicBezTo>
                    <a:pt x="0" y="760"/>
                    <a:pt x="821" y="0"/>
                    <a:pt x="1854" y="0"/>
                  </a:cubicBezTo>
                  <a:cubicBezTo>
                    <a:pt x="2888" y="0"/>
                    <a:pt x="3709" y="760"/>
                    <a:pt x="3709"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2" name="Google Shape;39372;p17"/>
            <p:cNvSpPr/>
            <p:nvPr/>
          </p:nvSpPr>
          <p:spPr>
            <a:xfrm>
              <a:off x="7260275" y="5015550"/>
              <a:ext cx="91225" cy="85900"/>
            </a:xfrm>
            <a:custGeom>
              <a:avLst/>
              <a:gdLst/>
              <a:ahLst/>
              <a:cxnLst/>
              <a:rect l="l" t="t" r="r" b="b"/>
              <a:pathLst>
                <a:path w="3649" h="3436" extrusionOk="0">
                  <a:moveTo>
                    <a:pt x="3648" y="1733"/>
                  </a:moveTo>
                  <a:cubicBezTo>
                    <a:pt x="3648" y="2676"/>
                    <a:pt x="2828" y="3436"/>
                    <a:pt x="1824" y="3436"/>
                  </a:cubicBezTo>
                  <a:cubicBezTo>
                    <a:pt x="821" y="3436"/>
                    <a:pt x="1" y="2676"/>
                    <a:pt x="1" y="1733"/>
                  </a:cubicBezTo>
                  <a:cubicBezTo>
                    <a:pt x="1" y="761"/>
                    <a:pt x="821" y="1"/>
                    <a:pt x="1824" y="1"/>
                  </a:cubicBezTo>
                  <a:cubicBezTo>
                    <a:pt x="2828" y="1"/>
                    <a:pt x="3648" y="761"/>
                    <a:pt x="3648" y="17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3" name="Google Shape;39373;p17"/>
            <p:cNvSpPr/>
            <p:nvPr/>
          </p:nvSpPr>
          <p:spPr>
            <a:xfrm>
              <a:off x="7261050" y="4916775"/>
              <a:ext cx="89675" cy="85125"/>
            </a:xfrm>
            <a:custGeom>
              <a:avLst/>
              <a:gdLst/>
              <a:ahLst/>
              <a:cxnLst/>
              <a:rect l="l" t="t" r="r" b="b"/>
              <a:pathLst>
                <a:path w="3587" h="3405" extrusionOk="0">
                  <a:moveTo>
                    <a:pt x="3587" y="1703"/>
                  </a:moveTo>
                  <a:cubicBezTo>
                    <a:pt x="3587" y="2645"/>
                    <a:pt x="2797" y="3405"/>
                    <a:pt x="1793" y="3405"/>
                  </a:cubicBezTo>
                  <a:cubicBezTo>
                    <a:pt x="790" y="3405"/>
                    <a:pt x="0" y="2645"/>
                    <a:pt x="0" y="1703"/>
                  </a:cubicBezTo>
                  <a:cubicBezTo>
                    <a:pt x="0" y="760"/>
                    <a:pt x="790" y="1"/>
                    <a:pt x="1793" y="1"/>
                  </a:cubicBezTo>
                  <a:cubicBezTo>
                    <a:pt x="2797" y="1"/>
                    <a:pt x="3587" y="760"/>
                    <a:pt x="3587" y="17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4" name="Google Shape;39374;p17"/>
            <p:cNvSpPr/>
            <p:nvPr/>
          </p:nvSpPr>
          <p:spPr>
            <a:xfrm>
              <a:off x="7261050" y="4818000"/>
              <a:ext cx="89675" cy="84350"/>
            </a:xfrm>
            <a:custGeom>
              <a:avLst/>
              <a:gdLst/>
              <a:ahLst/>
              <a:cxnLst/>
              <a:rect l="l" t="t" r="r" b="b"/>
              <a:pathLst>
                <a:path w="3587" h="3374" extrusionOk="0">
                  <a:moveTo>
                    <a:pt x="3587" y="1702"/>
                  </a:moveTo>
                  <a:cubicBezTo>
                    <a:pt x="3587" y="2614"/>
                    <a:pt x="2766" y="3374"/>
                    <a:pt x="1793" y="3374"/>
                  </a:cubicBezTo>
                  <a:cubicBezTo>
                    <a:pt x="821" y="3374"/>
                    <a:pt x="0" y="2614"/>
                    <a:pt x="0" y="1702"/>
                  </a:cubicBezTo>
                  <a:cubicBezTo>
                    <a:pt x="0" y="760"/>
                    <a:pt x="821" y="0"/>
                    <a:pt x="1793" y="0"/>
                  </a:cubicBezTo>
                  <a:cubicBezTo>
                    <a:pt x="2766" y="0"/>
                    <a:pt x="3587" y="760"/>
                    <a:pt x="3587"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5" name="Google Shape;39375;p17"/>
            <p:cNvSpPr/>
            <p:nvPr/>
          </p:nvSpPr>
          <p:spPr>
            <a:xfrm>
              <a:off x="7262550" y="4720725"/>
              <a:ext cx="86650" cy="81325"/>
            </a:xfrm>
            <a:custGeom>
              <a:avLst/>
              <a:gdLst/>
              <a:ahLst/>
              <a:cxnLst/>
              <a:rect l="l" t="t" r="r" b="b"/>
              <a:pathLst>
                <a:path w="3466" h="3253" extrusionOk="0">
                  <a:moveTo>
                    <a:pt x="3466" y="1611"/>
                  </a:moveTo>
                  <a:cubicBezTo>
                    <a:pt x="3466" y="2523"/>
                    <a:pt x="2706" y="3253"/>
                    <a:pt x="1733" y="3253"/>
                  </a:cubicBezTo>
                  <a:cubicBezTo>
                    <a:pt x="761" y="3253"/>
                    <a:pt x="1" y="2523"/>
                    <a:pt x="1" y="1611"/>
                  </a:cubicBezTo>
                  <a:cubicBezTo>
                    <a:pt x="1" y="730"/>
                    <a:pt x="761" y="0"/>
                    <a:pt x="1733" y="0"/>
                  </a:cubicBezTo>
                  <a:cubicBezTo>
                    <a:pt x="2706" y="0"/>
                    <a:pt x="3466" y="730"/>
                    <a:pt x="3466"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6" name="Google Shape;39376;p17"/>
            <p:cNvSpPr/>
            <p:nvPr/>
          </p:nvSpPr>
          <p:spPr>
            <a:xfrm>
              <a:off x="7263325" y="4621950"/>
              <a:ext cx="85125" cy="80550"/>
            </a:xfrm>
            <a:custGeom>
              <a:avLst/>
              <a:gdLst/>
              <a:ahLst/>
              <a:cxnLst/>
              <a:rect l="l" t="t" r="r" b="b"/>
              <a:pathLst>
                <a:path w="3405" h="3222" extrusionOk="0">
                  <a:moveTo>
                    <a:pt x="3405" y="1611"/>
                  </a:moveTo>
                  <a:cubicBezTo>
                    <a:pt x="3405" y="2492"/>
                    <a:pt x="2645" y="3222"/>
                    <a:pt x="1702" y="3222"/>
                  </a:cubicBezTo>
                  <a:cubicBezTo>
                    <a:pt x="760" y="3222"/>
                    <a:pt x="0" y="2492"/>
                    <a:pt x="0" y="1611"/>
                  </a:cubicBezTo>
                  <a:cubicBezTo>
                    <a:pt x="0" y="730"/>
                    <a:pt x="760" y="0"/>
                    <a:pt x="1702" y="0"/>
                  </a:cubicBezTo>
                  <a:cubicBezTo>
                    <a:pt x="2645" y="0"/>
                    <a:pt x="3405" y="730"/>
                    <a:pt x="3405"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7" name="Google Shape;39377;p17"/>
            <p:cNvSpPr/>
            <p:nvPr/>
          </p:nvSpPr>
          <p:spPr>
            <a:xfrm>
              <a:off x="7264075" y="4523925"/>
              <a:ext cx="83625" cy="79050"/>
            </a:xfrm>
            <a:custGeom>
              <a:avLst/>
              <a:gdLst/>
              <a:ahLst/>
              <a:cxnLst/>
              <a:rect l="l" t="t" r="r" b="b"/>
              <a:pathLst>
                <a:path w="3345" h="3162" extrusionOk="0">
                  <a:moveTo>
                    <a:pt x="3344" y="1581"/>
                  </a:moveTo>
                  <a:cubicBezTo>
                    <a:pt x="3344" y="2432"/>
                    <a:pt x="2584" y="3161"/>
                    <a:pt x="1672" y="3161"/>
                  </a:cubicBezTo>
                  <a:cubicBezTo>
                    <a:pt x="730" y="3161"/>
                    <a:pt x="1" y="2432"/>
                    <a:pt x="1" y="1581"/>
                  </a:cubicBezTo>
                  <a:cubicBezTo>
                    <a:pt x="1" y="699"/>
                    <a:pt x="730" y="0"/>
                    <a:pt x="1672" y="0"/>
                  </a:cubicBezTo>
                  <a:cubicBezTo>
                    <a:pt x="2584" y="0"/>
                    <a:pt x="3344" y="699"/>
                    <a:pt x="3344" y="15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8" name="Google Shape;39378;p17"/>
            <p:cNvSpPr/>
            <p:nvPr/>
          </p:nvSpPr>
          <p:spPr>
            <a:xfrm>
              <a:off x="7264850" y="4425125"/>
              <a:ext cx="82075" cy="78300"/>
            </a:xfrm>
            <a:custGeom>
              <a:avLst/>
              <a:gdLst/>
              <a:ahLst/>
              <a:cxnLst/>
              <a:rect l="l" t="t" r="r" b="b"/>
              <a:pathLst>
                <a:path w="3283" h="3132" extrusionOk="0">
                  <a:moveTo>
                    <a:pt x="3283" y="1551"/>
                  </a:moveTo>
                  <a:cubicBezTo>
                    <a:pt x="3283" y="2432"/>
                    <a:pt x="2553" y="3131"/>
                    <a:pt x="1641" y="3131"/>
                  </a:cubicBezTo>
                  <a:cubicBezTo>
                    <a:pt x="730" y="3131"/>
                    <a:pt x="0" y="2432"/>
                    <a:pt x="0" y="1551"/>
                  </a:cubicBezTo>
                  <a:cubicBezTo>
                    <a:pt x="0" y="700"/>
                    <a:pt x="730" y="1"/>
                    <a:pt x="1641" y="1"/>
                  </a:cubicBezTo>
                  <a:cubicBezTo>
                    <a:pt x="2553" y="1"/>
                    <a:pt x="3283" y="700"/>
                    <a:pt x="3283"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9" name="Google Shape;39379;p17"/>
            <p:cNvSpPr/>
            <p:nvPr/>
          </p:nvSpPr>
          <p:spPr>
            <a:xfrm>
              <a:off x="7264850" y="4326350"/>
              <a:ext cx="82075" cy="76775"/>
            </a:xfrm>
            <a:custGeom>
              <a:avLst/>
              <a:gdLst/>
              <a:ahLst/>
              <a:cxnLst/>
              <a:rect l="l" t="t" r="r" b="b"/>
              <a:pathLst>
                <a:path w="3283" h="3071" extrusionOk="0">
                  <a:moveTo>
                    <a:pt x="3283" y="1550"/>
                  </a:moveTo>
                  <a:cubicBezTo>
                    <a:pt x="3283" y="2401"/>
                    <a:pt x="2553" y="3070"/>
                    <a:pt x="1641" y="3070"/>
                  </a:cubicBezTo>
                  <a:cubicBezTo>
                    <a:pt x="730" y="3070"/>
                    <a:pt x="0" y="2401"/>
                    <a:pt x="0" y="1550"/>
                  </a:cubicBezTo>
                  <a:cubicBezTo>
                    <a:pt x="0" y="699"/>
                    <a:pt x="730" y="0"/>
                    <a:pt x="1641" y="0"/>
                  </a:cubicBezTo>
                  <a:cubicBezTo>
                    <a:pt x="2553" y="0"/>
                    <a:pt x="3283" y="699"/>
                    <a:pt x="3283" y="15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0" name="Google Shape;39380;p17"/>
            <p:cNvSpPr/>
            <p:nvPr/>
          </p:nvSpPr>
          <p:spPr>
            <a:xfrm>
              <a:off x="7265600" y="4228325"/>
              <a:ext cx="80575" cy="75250"/>
            </a:xfrm>
            <a:custGeom>
              <a:avLst/>
              <a:gdLst/>
              <a:ahLst/>
              <a:cxnLst/>
              <a:rect l="l" t="t" r="r" b="b"/>
              <a:pathLst>
                <a:path w="3223" h="3010" extrusionOk="0">
                  <a:moveTo>
                    <a:pt x="3222" y="1490"/>
                  </a:moveTo>
                  <a:cubicBezTo>
                    <a:pt x="3222" y="2341"/>
                    <a:pt x="2493" y="3009"/>
                    <a:pt x="1611" y="3009"/>
                  </a:cubicBezTo>
                  <a:cubicBezTo>
                    <a:pt x="730" y="3009"/>
                    <a:pt x="0" y="2341"/>
                    <a:pt x="0" y="1490"/>
                  </a:cubicBezTo>
                  <a:cubicBezTo>
                    <a:pt x="0" y="669"/>
                    <a:pt x="730" y="0"/>
                    <a:pt x="1611" y="0"/>
                  </a:cubicBezTo>
                  <a:cubicBezTo>
                    <a:pt x="2493" y="0"/>
                    <a:pt x="3222" y="669"/>
                    <a:pt x="3222"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1" name="Google Shape;39381;p17"/>
            <p:cNvSpPr/>
            <p:nvPr/>
          </p:nvSpPr>
          <p:spPr>
            <a:xfrm>
              <a:off x="7267125" y="4130300"/>
              <a:ext cx="77525" cy="72975"/>
            </a:xfrm>
            <a:custGeom>
              <a:avLst/>
              <a:gdLst/>
              <a:ahLst/>
              <a:cxnLst/>
              <a:rect l="l" t="t" r="r" b="b"/>
              <a:pathLst>
                <a:path w="3101" h="2919" extrusionOk="0">
                  <a:moveTo>
                    <a:pt x="3101" y="1459"/>
                  </a:moveTo>
                  <a:cubicBezTo>
                    <a:pt x="3101" y="2280"/>
                    <a:pt x="2402" y="2918"/>
                    <a:pt x="1550" y="2918"/>
                  </a:cubicBezTo>
                  <a:cubicBezTo>
                    <a:pt x="699" y="2918"/>
                    <a:pt x="0" y="2280"/>
                    <a:pt x="0" y="1459"/>
                  </a:cubicBezTo>
                  <a:cubicBezTo>
                    <a:pt x="0" y="638"/>
                    <a:pt x="699" y="0"/>
                    <a:pt x="1550" y="0"/>
                  </a:cubicBezTo>
                  <a:cubicBezTo>
                    <a:pt x="2402" y="0"/>
                    <a:pt x="3101" y="638"/>
                    <a:pt x="3101"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2" name="Google Shape;39382;p17"/>
            <p:cNvSpPr/>
            <p:nvPr/>
          </p:nvSpPr>
          <p:spPr>
            <a:xfrm>
              <a:off x="7267875" y="4031500"/>
              <a:ext cx="76025" cy="72225"/>
            </a:xfrm>
            <a:custGeom>
              <a:avLst/>
              <a:gdLst/>
              <a:ahLst/>
              <a:cxnLst/>
              <a:rect l="l" t="t" r="r" b="b"/>
              <a:pathLst>
                <a:path w="3041" h="2889" extrusionOk="0">
                  <a:moveTo>
                    <a:pt x="3040" y="1460"/>
                  </a:moveTo>
                  <a:cubicBezTo>
                    <a:pt x="3040" y="2250"/>
                    <a:pt x="2372" y="2888"/>
                    <a:pt x="1520" y="2888"/>
                  </a:cubicBezTo>
                  <a:cubicBezTo>
                    <a:pt x="669" y="2888"/>
                    <a:pt x="1" y="2250"/>
                    <a:pt x="1" y="1460"/>
                  </a:cubicBezTo>
                  <a:cubicBezTo>
                    <a:pt x="1" y="639"/>
                    <a:pt x="669" y="1"/>
                    <a:pt x="1520" y="1"/>
                  </a:cubicBezTo>
                  <a:cubicBezTo>
                    <a:pt x="2372" y="1"/>
                    <a:pt x="3040" y="639"/>
                    <a:pt x="3040" y="14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3" name="Google Shape;39383;p17"/>
            <p:cNvSpPr/>
            <p:nvPr/>
          </p:nvSpPr>
          <p:spPr>
            <a:xfrm>
              <a:off x="7268650" y="3933475"/>
              <a:ext cx="74475" cy="69950"/>
            </a:xfrm>
            <a:custGeom>
              <a:avLst/>
              <a:gdLst/>
              <a:ahLst/>
              <a:cxnLst/>
              <a:rect l="l" t="t" r="r" b="b"/>
              <a:pathLst>
                <a:path w="2979" h="2798" extrusionOk="0">
                  <a:moveTo>
                    <a:pt x="2979" y="1399"/>
                  </a:moveTo>
                  <a:cubicBezTo>
                    <a:pt x="2979" y="2189"/>
                    <a:pt x="2310" y="2797"/>
                    <a:pt x="1489" y="2797"/>
                  </a:cubicBezTo>
                  <a:cubicBezTo>
                    <a:pt x="669" y="2797"/>
                    <a:pt x="0" y="2189"/>
                    <a:pt x="0" y="1399"/>
                  </a:cubicBezTo>
                  <a:cubicBezTo>
                    <a:pt x="0" y="639"/>
                    <a:pt x="669" y="1"/>
                    <a:pt x="1489" y="1"/>
                  </a:cubicBezTo>
                  <a:cubicBezTo>
                    <a:pt x="2310" y="1"/>
                    <a:pt x="2979" y="639"/>
                    <a:pt x="2979"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4" name="Google Shape;39384;p17"/>
            <p:cNvSpPr/>
            <p:nvPr/>
          </p:nvSpPr>
          <p:spPr>
            <a:xfrm>
              <a:off x="7269400" y="3835450"/>
              <a:ext cx="72975" cy="68425"/>
            </a:xfrm>
            <a:custGeom>
              <a:avLst/>
              <a:gdLst/>
              <a:ahLst/>
              <a:cxnLst/>
              <a:rect l="l" t="t" r="r" b="b"/>
              <a:pathLst>
                <a:path w="2919" h="2737" extrusionOk="0">
                  <a:moveTo>
                    <a:pt x="2918" y="1368"/>
                  </a:moveTo>
                  <a:cubicBezTo>
                    <a:pt x="2918" y="2128"/>
                    <a:pt x="2250" y="2736"/>
                    <a:pt x="1459" y="2736"/>
                  </a:cubicBezTo>
                  <a:cubicBezTo>
                    <a:pt x="669" y="2736"/>
                    <a:pt x="0" y="2128"/>
                    <a:pt x="0" y="1368"/>
                  </a:cubicBezTo>
                  <a:cubicBezTo>
                    <a:pt x="0" y="609"/>
                    <a:pt x="669" y="1"/>
                    <a:pt x="1459" y="1"/>
                  </a:cubicBezTo>
                  <a:cubicBezTo>
                    <a:pt x="2250" y="1"/>
                    <a:pt x="2918" y="609"/>
                    <a:pt x="2918" y="13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5" name="Google Shape;39385;p17"/>
            <p:cNvSpPr/>
            <p:nvPr/>
          </p:nvSpPr>
          <p:spPr>
            <a:xfrm>
              <a:off x="7270925" y="3737425"/>
              <a:ext cx="69925" cy="66125"/>
            </a:xfrm>
            <a:custGeom>
              <a:avLst/>
              <a:gdLst/>
              <a:ahLst/>
              <a:cxnLst/>
              <a:rect l="l" t="t" r="r" b="b"/>
              <a:pathLst>
                <a:path w="2797" h="2645" extrusionOk="0">
                  <a:moveTo>
                    <a:pt x="2797" y="1308"/>
                  </a:moveTo>
                  <a:cubicBezTo>
                    <a:pt x="2797" y="2067"/>
                    <a:pt x="2189" y="2645"/>
                    <a:pt x="1398" y="2645"/>
                  </a:cubicBezTo>
                  <a:cubicBezTo>
                    <a:pt x="608" y="2645"/>
                    <a:pt x="0" y="2067"/>
                    <a:pt x="0" y="1308"/>
                  </a:cubicBezTo>
                  <a:cubicBezTo>
                    <a:pt x="0" y="578"/>
                    <a:pt x="608" y="1"/>
                    <a:pt x="1398" y="1"/>
                  </a:cubicBezTo>
                  <a:cubicBezTo>
                    <a:pt x="2189" y="1"/>
                    <a:pt x="2797" y="578"/>
                    <a:pt x="2797"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6" name="Google Shape;39386;p17"/>
            <p:cNvSpPr/>
            <p:nvPr/>
          </p:nvSpPr>
          <p:spPr>
            <a:xfrm>
              <a:off x="7270925" y="3638650"/>
              <a:ext cx="69925" cy="65375"/>
            </a:xfrm>
            <a:custGeom>
              <a:avLst/>
              <a:gdLst/>
              <a:ahLst/>
              <a:cxnLst/>
              <a:rect l="l" t="t" r="r" b="b"/>
              <a:pathLst>
                <a:path w="2797" h="2615" extrusionOk="0">
                  <a:moveTo>
                    <a:pt x="2797" y="1307"/>
                  </a:moveTo>
                  <a:cubicBezTo>
                    <a:pt x="2797" y="2037"/>
                    <a:pt x="2158" y="2614"/>
                    <a:pt x="1398" y="2614"/>
                  </a:cubicBezTo>
                  <a:cubicBezTo>
                    <a:pt x="639" y="2614"/>
                    <a:pt x="0" y="2037"/>
                    <a:pt x="0" y="1307"/>
                  </a:cubicBezTo>
                  <a:cubicBezTo>
                    <a:pt x="0" y="578"/>
                    <a:pt x="639" y="0"/>
                    <a:pt x="1398" y="0"/>
                  </a:cubicBezTo>
                  <a:cubicBezTo>
                    <a:pt x="2158" y="0"/>
                    <a:pt x="2797" y="578"/>
                    <a:pt x="2797"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7" name="Google Shape;39387;p17"/>
            <p:cNvSpPr/>
            <p:nvPr/>
          </p:nvSpPr>
          <p:spPr>
            <a:xfrm>
              <a:off x="7271675" y="3539850"/>
              <a:ext cx="68425" cy="64625"/>
            </a:xfrm>
            <a:custGeom>
              <a:avLst/>
              <a:gdLst/>
              <a:ahLst/>
              <a:cxnLst/>
              <a:rect l="l" t="t" r="r" b="b"/>
              <a:pathLst>
                <a:path w="2737" h="2585" extrusionOk="0">
                  <a:moveTo>
                    <a:pt x="2736" y="1308"/>
                  </a:moveTo>
                  <a:cubicBezTo>
                    <a:pt x="2736" y="2007"/>
                    <a:pt x="2128" y="2584"/>
                    <a:pt x="1368" y="2584"/>
                  </a:cubicBezTo>
                  <a:cubicBezTo>
                    <a:pt x="609" y="2584"/>
                    <a:pt x="1" y="2007"/>
                    <a:pt x="1" y="1308"/>
                  </a:cubicBezTo>
                  <a:cubicBezTo>
                    <a:pt x="1" y="578"/>
                    <a:pt x="609" y="1"/>
                    <a:pt x="1368" y="1"/>
                  </a:cubicBezTo>
                  <a:cubicBezTo>
                    <a:pt x="2128" y="1"/>
                    <a:pt x="2736" y="578"/>
                    <a:pt x="2736" y="13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8" name="Google Shape;39388;p17"/>
            <p:cNvSpPr/>
            <p:nvPr/>
          </p:nvSpPr>
          <p:spPr>
            <a:xfrm>
              <a:off x="7272450" y="3441825"/>
              <a:ext cx="66875" cy="62350"/>
            </a:xfrm>
            <a:custGeom>
              <a:avLst/>
              <a:gdLst/>
              <a:ahLst/>
              <a:cxnLst/>
              <a:rect l="l" t="t" r="r" b="b"/>
              <a:pathLst>
                <a:path w="2675" h="2494" extrusionOk="0">
                  <a:moveTo>
                    <a:pt x="2675" y="1247"/>
                  </a:moveTo>
                  <a:cubicBezTo>
                    <a:pt x="2675" y="1946"/>
                    <a:pt x="2067" y="2493"/>
                    <a:pt x="1337" y="2493"/>
                  </a:cubicBezTo>
                  <a:cubicBezTo>
                    <a:pt x="608" y="2493"/>
                    <a:pt x="0" y="1946"/>
                    <a:pt x="0" y="1247"/>
                  </a:cubicBezTo>
                  <a:cubicBezTo>
                    <a:pt x="0" y="548"/>
                    <a:pt x="608" y="1"/>
                    <a:pt x="1337" y="1"/>
                  </a:cubicBezTo>
                  <a:cubicBezTo>
                    <a:pt x="2067" y="1"/>
                    <a:pt x="2675" y="548"/>
                    <a:pt x="2675"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9" name="Google Shape;39389;p17"/>
            <p:cNvSpPr/>
            <p:nvPr/>
          </p:nvSpPr>
          <p:spPr>
            <a:xfrm>
              <a:off x="7273200" y="3343800"/>
              <a:ext cx="65375" cy="60825"/>
            </a:xfrm>
            <a:custGeom>
              <a:avLst/>
              <a:gdLst/>
              <a:ahLst/>
              <a:cxnLst/>
              <a:rect l="l" t="t" r="r" b="b"/>
              <a:pathLst>
                <a:path w="2615" h="2433" extrusionOk="0">
                  <a:moveTo>
                    <a:pt x="2614" y="1216"/>
                  </a:moveTo>
                  <a:cubicBezTo>
                    <a:pt x="2614" y="1885"/>
                    <a:pt x="2037" y="2432"/>
                    <a:pt x="1307" y="2432"/>
                  </a:cubicBezTo>
                  <a:cubicBezTo>
                    <a:pt x="578" y="2432"/>
                    <a:pt x="0" y="1885"/>
                    <a:pt x="0" y="1216"/>
                  </a:cubicBezTo>
                  <a:cubicBezTo>
                    <a:pt x="0" y="548"/>
                    <a:pt x="578" y="1"/>
                    <a:pt x="1307" y="1"/>
                  </a:cubicBezTo>
                  <a:cubicBezTo>
                    <a:pt x="2037" y="1"/>
                    <a:pt x="2614" y="548"/>
                    <a:pt x="261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0" name="Google Shape;39390;p17"/>
            <p:cNvSpPr/>
            <p:nvPr/>
          </p:nvSpPr>
          <p:spPr>
            <a:xfrm>
              <a:off x="7274725" y="3245025"/>
              <a:ext cx="62325" cy="59300"/>
            </a:xfrm>
            <a:custGeom>
              <a:avLst/>
              <a:gdLst/>
              <a:ahLst/>
              <a:cxnLst/>
              <a:rect l="l" t="t" r="r" b="b"/>
              <a:pathLst>
                <a:path w="2493" h="2372" extrusionOk="0">
                  <a:moveTo>
                    <a:pt x="2493" y="1186"/>
                  </a:moveTo>
                  <a:cubicBezTo>
                    <a:pt x="2493" y="1854"/>
                    <a:pt x="1946" y="2371"/>
                    <a:pt x="1246" y="2371"/>
                  </a:cubicBezTo>
                  <a:cubicBezTo>
                    <a:pt x="547" y="2371"/>
                    <a:pt x="0" y="1854"/>
                    <a:pt x="0" y="1186"/>
                  </a:cubicBezTo>
                  <a:cubicBezTo>
                    <a:pt x="0" y="547"/>
                    <a:pt x="547" y="0"/>
                    <a:pt x="1246" y="0"/>
                  </a:cubicBezTo>
                  <a:cubicBezTo>
                    <a:pt x="1946" y="0"/>
                    <a:pt x="2493" y="547"/>
                    <a:pt x="2493"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1" name="Google Shape;39391;p17"/>
            <p:cNvSpPr/>
            <p:nvPr/>
          </p:nvSpPr>
          <p:spPr>
            <a:xfrm>
              <a:off x="7275475" y="3147000"/>
              <a:ext cx="60825" cy="57775"/>
            </a:xfrm>
            <a:custGeom>
              <a:avLst/>
              <a:gdLst/>
              <a:ahLst/>
              <a:cxnLst/>
              <a:rect l="l" t="t" r="r" b="b"/>
              <a:pathLst>
                <a:path w="2433" h="2311" extrusionOk="0">
                  <a:moveTo>
                    <a:pt x="2432" y="1155"/>
                  </a:moveTo>
                  <a:cubicBezTo>
                    <a:pt x="2432" y="1794"/>
                    <a:pt x="1885" y="2310"/>
                    <a:pt x="1216" y="2310"/>
                  </a:cubicBezTo>
                  <a:cubicBezTo>
                    <a:pt x="548" y="2310"/>
                    <a:pt x="1" y="1794"/>
                    <a:pt x="1" y="1155"/>
                  </a:cubicBezTo>
                  <a:cubicBezTo>
                    <a:pt x="1" y="517"/>
                    <a:pt x="548" y="0"/>
                    <a:pt x="1216" y="0"/>
                  </a:cubicBezTo>
                  <a:cubicBezTo>
                    <a:pt x="1885" y="0"/>
                    <a:pt x="2432" y="517"/>
                    <a:pt x="2432" y="1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2" name="Google Shape;39392;p17"/>
            <p:cNvSpPr/>
            <p:nvPr/>
          </p:nvSpPr>
          <p:spPr>
            <a:xfrm>
              <a:off x="7276250" y="3048975"/>
              <a:ext cx="59275" cy="55500"/>
            </a:xfrm>
            <a:custGeom>
              <a:avLst/>
              <a:gdLst/>
              <a:ahLst/>
              <a:cxnLst/>
              <a:rect l="l" t="t" r="r" b="b"/>
              <a:pathLst>
                <a:path w="2371" h="2220" extrusionOk="0">
                  <a:moveTo>
                    <a:pt x="2371" y="1125"/>
                  </a:moveTo>
                  <a:cubicBezTo>
                    <a:pt x="2371" y="1733"/>
                    <a:pt x="1854" y="2219"/>
                    <a:pt x="1185" y="2219"/>
                  </a:cubicBezTo>
                  <a:cubicBezTo>
                    <a:pt x="517" y="2219"/>
                    <a:pt x="0" y="1733"/>
                    <a:pt x="0" y="1125"/>
                  </a:cubicBezTo>
                  <a:cubicBezTo>
                    <a:pt x="0" y="487"/>
                    <a:pt x="517" y="0"/>
                    <a:pt x="1185" y="0"/>
                  </a:cubicBezTo>
                  <a:cubicBezTo>
                    <a:pt x="1854" y="0"/>
                    <a:pt x="2371" y="487"/>
                    <a:pt x="2371" y="1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3" name="Google Shape;39393;p17"/>
            <p:cNvSpPr/>
            <p:nvPr/>
          </p:nvSpPr>
          <p:spPr>
            <a:xfrm>
              <a:off x="7276250" y="2950175"/>
              <a:ext cx="59275" cy="55500"/>
            </a:xfrm>
            <a:custGeom>
              <a:avLst/>
              <a:gdLst/>
              <a:ahLst/>
              <a:cxnLst/>
              <a:rect l="l" t="t" r="r" b="b"/>
              <a:pathLst>
                <a:path w="2371" h="2220" extrusionOk="0">
                  <a:moveTo>
                    <a:pt x="2371" y="1095"/>
                  </a:moveTo>
                  <a:cubicBezTo>
                    <a:pt x="2371" y="1703"/>
                    <a:pt x="1824" y="2220"/>
                    <a:pt x="1185" y="2220"/>
                  </a:cubicBezTo>
                  <a:cubicBezTo>
                    <a:pt x="547" y="2220"/>
                    <a:pt x="0" y="1703"/>
                    <a:pt x="0" y="1095"/>
                  </a:cubicBezTo>
                  <a:cubicBezTo>
                    <a:pt x="0" y="487"/>
                    <a:pt x="547" y="1"/>
                    <a:pt x="1185" y="1"/>
                  </a:cubicBezTo>
                  <a:cubicBezTo>
                    <a:pt x="1824" y="1"/>
                    <a:pt x="2371" y="487"/>
                    <a:pt x="2371"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4" name="Google Shape;39394;p17"/>
            <p:cNvSpPr/>
            <p:nvPr/>
          </p:nvSpPr>
          <p:spPr>
            <a:xfrm>
              <a:off x="7277750" y="2852150"/>
              <a:ext cx="56275" cy="53225"/>
            </a:xfrm>
            <a:custGeom>
              <a:avLst/>
              <a:gdLst/>
              <a:ahLst/>
              <a:cxnLst/>
              <a:rect l="l" t="t" r="r" b="b"/>
              <a:pathLst>
                <a:path w="2251" h="2129" extrusionOk="0">
                  <a:moveTo>
                    <a:pt x="2250" y="1065"/>
                  </a:moveTo>
                  <a:cubicBezTo>
                    <a:pt x="2250" y="1642"/>
                    <a:pt x="1764" y="2128"/>
                    <a:pt x="1125" y="2128"/>
                  </a:cubicBezTo>
                  <a:cubicBezTo>
                    <a:pt x="487" y="2128"/>
                    <a:pt x="1" y="1642"/>
                    <a:pt x="1" y="1065"/>
                  </a:cubicBezTo>
                  <a:cubicBezTo>
                    <a:pt x="1" y="457"/>
                    <a:pt x="487" y="1"/>
                    <a:pt x="1125" y="1"/>
                  </a:cubicBezTo>
                  <a:cubicBezTo>
                    <a:pt x="1764" y="1"/>
                    <a:pt x="2250" y="457"/>
                    <a:pt x="2250" y="10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5" name="Google Shape;39395;p17"/>
            <p:cNvSpPr/>
            <p:nvPr/>
          </p:nvSpPr>
          <p:spPr>
            <a:xfrm>
              <a:off x="7278525" y="2753375"/>
              <a:ext cx="54725" cy="51700"/>
            </a:xfrm>
            <a:custGeom>
              <a:avLst/>
              <a:gdLst/>
              <a:ahLst/>
              <a:cxnLst/>
              <a:rect l="l" t="t" r="r" b="b"/>
              <a:pathLst>
                <a:path w="2189" h="2068" extrusionOk="0">
                  <a:moveTo>
                    <a:pt x="2189" y="1034"/>
                  </a:moveTo>
                  <a:cubicBezTo>
                    <a:pt x="2189" y="1611"/>
                    <a:pt x="1702" y="2067"/>
                    <a:pt x="1094" y="2067"/>
                  </a:cubicBezTo>
                  <a:cubicBezTo>
                    <a:pt x="487" y="2067"/>
                    <a:pt x="0" y="1611"/>
                    <a:pt x="0" y="1034"/>
                  </a:cubicBezTo>
                  <a:cubicBezTo>
                    <a:pt x="0" y="487"/>
                    <a:pt x="487" y="0"/>
                    <a:pt x="1094" y="0"/>
                  </a:cubicBezTo>
                  <a:cubicBezTo>
                    <a:pt x="1702" y="0"/>
                    <a:pt x="2189" y="487"/>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6" name="Google Shape;39396;p17"/>
            <p:cNvSpPr/>
            <p:nvPr/>
          </p:nvSpPr>
          <p:spPr>
            <a:xfrm>
              <a:off x="7279275" y="2655350"/>
              <a:ext cx="53225" cy="50175"/>
            </a:xfrm>
            <a:custGeom>
              <a:avLst/>
              <a:gdLst/>
              <a:ahLst/>
              <a:cxnLst/>
              <a:rect l="l" t="t" r="r" b="b"/>
              <a:pathLst>
                <a:path w="2129" h="2007" extrusionOk="0">
                  <a:moveTo>
                    <a:pt x="2128" y="1003"/>
                  </a:moveTo>
                  <a:cubicBezTo>
                    <a:pt x="2128" y="1550"/>
                    <a:pt x="1642" y="2006"/>
                    <a:pt x="1064" y="2006"/>
                  </a:cubicBezTo>
                  <a:cubicBezTo>
                    <a:pt x="457" y="2006"/>
                    <a:pt x="1" y="1550"/>
                    <a:pt x="1" y="1003"/>
                  </a:cubicBezTo>
                  <a:cubicBezTo>
                    <a:pt x="1" y="456"/>
                    <a:pt x="457" y="0"/>
                    <a:pt x="1064" y="0"/>
                  </a:cubicBezTo>
                  <a:cubicBezTo>
                    <a:pt x="1642" y="0"/>
                    <a:pt x="2128" y="456"/>
                    <a:pt x="2128" y="10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7" name="Google Shape;39397;p17"/>
            <p:cNvSpPr/>
            <p:nvPr/>
          </p:nvSpPr>
          <p:spPr>
            <a:xfrm>
              <a:off x="7280025" y="2556550"/>
              <a:ext cx="51700" cy="49425"/>
            </a:xfrm>
            <a:custGeom>
              <a:avLst/>
              <a:gdLst/>
              <a:ahLst/>
              <a:cxnLst/>
              <a:rect l="l" t="t" r="r" b="b"/>
              <a:pathLst>
                <a:path w="2068" h="1977" extrusionOk="0">
                  <a:moveTo>
                    <a:pt x="2068" y="1004"/>
                  </a:moveTo>
                  <a:cubicBezTo>
                    <a:pt x="2068" y="1521"/>
                    <a:pt x="1612" y="1977"/>
                    <a:pt x="1034" y="1977"/>
                  </a:cubicBezTo>
                  <a:cubicBezTo>
                    <a:pt x="457" y="1977"/>
                    <a:pt x="1" y="1521"/>
                    <a:pt x="1" y="1004"/>
                  </a:cubicBezTo>
                  <a:cubicBezTo>
                    <a:pt x="1" y="457"/>
                    <a:pt x="457" y="1"/>
                    <a:pt x="1034" y="1"/>
                  </a:cubicBezTo>
                  <a:cubicBezTo>
                    <a:pt x="1612" y="1"/>
                    <a:pt x="2068" y="457"/>
                    <a:pt x="206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8" name="Google Shape;39398;p17"/>
            <p:cNvSpPr/>
            <p:nvPr/>
          </p:nvSpPr>
          <p:spPr>
            <a:xfrm>
              <a:off x="7280800" y="2458525"/>
              <a:ext cx="50175" cy="47900"/>
            </a:xfrm>
            <a:custGeom>
              <a:avLst/>
              <a:gdLst/>
              <a:ahLst/>
              <a:cxnLst/>
              <a:rect l="l" t="t" r="r" b="b"/>
              <a:pathLst>
                <a:path w="2007" h="1916" extrusionOk="0">
                  <a:moveTo>
                    <a:pt x="2007" y="943"/>
                  </a:moveTo>
                  <a:cubicBezTo>
                    <a:pt x="2007" y="1490"/>
                    <a:pt x="1551" y="1916"/>
                    <a:pt x="1003" y="1916"/>
                  </a:cubicBezTo>
                  <a:cubicBezTo>
                    <a:pt x="456" y="1916"/>
                    <a:pt x="0" y="1490"/>
                    <a:pt x="0" y="943"/>
                  </a:cubicBezTo>
                  <a:cubicBezTo>
                    <a:pt x="0" y="426"/>
                    <a:pt x="456" y="1"/>
                    <a:pt x="1003" y="1"/>
                  </a:cubicBezTo>
                  <a:cubicBezTo>
                    <a:pt x="1551" y="1"/>
                    <a:pt x="2007" y="426"/>
                    <a:pt x="2007"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9" name="Google Shape;39399;p17"/>
            <p:cNvSpPr/>
            <p:nvPr/>
          </p:nvSpPr>
          <p:spPr>
            <a:xfrm>
              <a:off x="7281550" y="2359750"/>
              <a:ext cx="48675" cy="46375"/>
            </a:xfrm>
            <a:custGeom>
              <a:avLst/>
              <a:gdLst/>
              <a:ahLst/>
              <a:cxnLst/>
              <a:rect l="l" t="t" r="r" b="b"/>
              <a:pathLst>
                <a:path w="1947" h="1855" extrusionOk="0">
                  <a:moveTo>
                    <a:pt x="1946" y="943"/>
                  </a:moveTo>
                  <a:cubicBezTo>
                    <a:pt x="1946" y="1459"/>
                    <a:pt x="1521" y="1855"/>
                    <a:pt x="973" y="1855"/>
                  </a:cubicBezTo>
                  <a:cubicBezTo>
                    <a:pt x="426" y="1855"/>
                    <a:pt x="1" y="1459"/>
                    <a:pt x="1" y="943"/>
                  </a:cubicBezTo>
                  <a:cubicBezTo>
                    <a:pt x="1" y="426"/>
                    <a:pt x="426" y="0"/>
                    <a:pt x="973" y="0"/>
                  </a:cubicBezTo>
                  <a:cubicBezTo>
                    <a:pt x="1521" y="0"/>
                    <a:pt x="1946" y="426"/>
                    <a:pt x="1946"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0" name="Google Shape;39400;p17"/>
            <p:cNvSpPr/>
            <p:nvPr/>
          </p:nvSpPr>
          <p:spPr>
            <a:xfrm>
              <a:off x="7282325" y="2261725"/>
              <a:ext cx="47125" cy="44850"/>
            </a:xfrm>
            <a:custGeom>
              <a:avLst/>
              <a:gdLst/>
              <a:ahLst/>
              <a:cxnLst/>
              <a:rect l="l" t="t" r="r" b="b"/>
              <a:pathLst>
                <a:path w="1885" h="1794" extrusionOk="0">
                  <a:moveTo>
                    <a:pt x="1885" y="882"/>
                  </a:moveTo>
                  <a:cubicBezTo>
                    <a:pt x="1885" y="1399"/>
                    <a:pt x="1459" y="1794"/>
                    <a:pt x="942" y="1794"/>
                  </a:cubicBezTo>
                  <a:cubicBezTo>
                    <a:pt x="426" y="1794"/>
                    <a:pt x="0" y="1399"/>
                    <a:pt x="0" y="882"/>
                  </a:cubicBezTo>
                  <a:cubicBezTo>
                    <a:pt x="0" y="396"/>
                    <a:pt x="426" y="0"/>
                    <a:pt x="942" y="0"/>
                  </a:cubicBezTo>
                  <a:cubicBezTo>
                    <a:pt x="1459" y="0"/>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1" name="Google Shape;39401;p17"/>
            <p:cNvSpPr/>
            <p:nvPr/>
          </p:nvSpPr>
          <p:spPr>
            <a:xfrm>
              <a:off x="7282325" y="2162925"/>
              <a:ext cx="47125" cy="44100"/>
            </a:xfrm>
            <a:custGeom>
              <a:avLst/>
              <a:gdLst/>
              <a:ahLst/>
              <a:cxnLst/>
              <a:rect l="l" t="t" r="r" b="b"/>
              <a:pathLst>
                <a:path w="1885" h="1764" extrusionOk="0">
                  <a:moveTo>
                    <a:pt x="1885" y="882"/>
                  </a:moveTo>
                  <a:cubicBezTo>
                    <a:pt x="1885" y="1369"/>
                    <a:pt x="1459" y="1764"/>
                    <a:pt x="942" y="1764"/>
                  </a:cubicBezTo>
                  <a:cubicBezTo>
                    <a:pt x="426" y="1764"/>
                    <a:pt x="0" y="1369"/>
                    <a:pt x="0" y="882"/>
                  </a:cubicBezTo>
                  <a:cubicBezTo>
                    <a:pt x="0" y="396"/>
                    <a:pt x="426" y="1"/>
                    <a:pt x="942" y="1"/>
                  </a:cubicBezTo>
                  <a:cubicBezTo>
                    <a:pt x="1459" y="1"/>
                    <a:pt x="1885" y="396"/>
                    <a:pt x="1885"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2" name="Google Shape;39402;p17"/>
            <p:cNvSpPr/>
            <p:nvPr/>
          </p:nvSpPr>
          <p:spPr>
            <a:xfrm>
              <a:off x="7283825" y="2064900"/>
              <a:ext cx="44100" cy="41825"/>
            </a:xfrm>
            <a:custGeom>
              <a:avLst/>
              <a:gdLst/>
              <a:ahLst/>
              <a:cxnLst/>
              <a:rect l="l" t="t" r="r" b="b"/>
              <a:pathLst>
                <a:path w="1764" h="1673" extrusionOk="0">
                  <a:moveTo>
                    <a:pt x="1764" y="852"/>
                  </a:moveTo>
                  <a:cubicBezTo>
                    <a:pt x="1764" y="1308"/>
                    <a:pt x="1369" y="1673"/>
                    <a:pt x="882" y="1673"/>
                  </a:cubicBezTo>
                  <a:cubicBezTo>
                    <a:pt x="396" y="1673"/>
                    <a:pt x="1" y="1308"/>
                    <a:pt x="1" y="852"/>
                  </a:cubicBezTo>
                  <a:cubicBezTo>
                    <a:pt x="1" y="366"/>
                    <a:pt x="396" y="1"/>
                    <a:pt x="882" y="1"/>
                  </a:cubicBezTo>
                  <a:cubicBezTo>
                    <a:pt x="1369" y="1"/>
                    <a:pt x="1764" y="366"/>
                    <a:pt x="1764" y="8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3" name="Google Shape;39403;p17"/>
            <p:cNvSpPr/>
            <p:nvPr/>
          </p:nvSpPr>
          <p:spPr>
            <a:xfrm>
              <a:off x="7283825" y="1966125"/>
              <a:ext cx="44100" cy="41050"/>
            </a:xfrm>
            <a:custGeom>
              <a:avLst/>
              <a:gdLst/>
              <a:ahLst/>
              <a:cxnLst/>
              <a:rect l="l" t="t" r="r" b="b"/>
              <a:pathLst>
                <a:path w="1764" h="1642" extrusionOk="0">
                  <a:moveTo>
                    <a:pt x="1764" y="821"/>
                  </a:moveTo>
                  <a:cubicBezTo>
                    <a:pt x="1764" y="1277"/>
                    <a:pt x="1369" y="1642"/>
                    <a:pt x="882" y="1642"/>
                  </a:cubicBezTo>
                  <a:cubicBezTo>
                    <a:pt x="396" y="1642"/>
                    <a:pt x="1" y="1277"/>
                    <a:pt x="1" y="821"/>
                  </a:cubicBezTo>
                  <a:cubicBezTo>
                    <a:pt x="1" y="365"/>
                    <a:pt x="396" y="0"/>
                    <a:pt x="882" y="0"/>
                  </a:cubicBezTo>
                  <a:cubicBezTo>
                    <a:pt x="1369" y="0"/>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4" name="Google Shape;39404;p17"/>
            <p:cNvSpPr/>
            <p:nvPr/>
          </p:nvSpPr>
          <p:spPr>
            <a:xfrm>
              <a:off x="7284600" y="1868100"/>
              <a:ext cx="42575" cy="39550"/>
            </a:xfrm>
            <a:custGeom>
              <a:avLst/>
              <a:gdLst/>
              <a:ahLst/>
              <a:cxnLst/>
              <a:rect l="l" t="t" r="r" b="b"/>
              <a:pathLst>
                <a:path w="1703" h="1582" extrusionOk="0">
                  <a:moveTo>
                    <a:pt x="1703" y="791"/>
                  </a:moveTo>
                  <a:cubicBezTo>
                    <a:pt x="1703" y="1216"/>
                    <a:pt x="1307" y="1581"/>
                    <a:pt x="851" y="1581"/>
                  </a:cubicBezTo>
                  <a:cubicBezTo>
                    <a:pt x="396" y="1581"/>
                    <a:pt x="0" y="1216"/>
                    <a:pt x="0" y="791"/>
                  </a:cubicBezTo>
                  <a:cubicBezTo>
                    <a:pt x="0" y="335"/>
                    <a:pt x="396" y="0"/>
                    <a:pt x="851" y="0"/>
                  </a:cubicBezTo>
                  <a:cubicBezTo>
                    <a:pt x="1307" y="0"/>
                    <a:pt x="1703" y="335"/>
                    <a:pt x="1703"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5" name="Google Shape;39405;p17"/>
            <p:cNvSpPr/>
            <p:nvPr/>
          </p:nvSpPr>
          <p:spPr>
            <a:xfrm>
              <a:off x="7285350" y="1769325"/>
              <a:ext cx="41075" cy="38775"/>
            </a:xfrm>
            <a:custGeom>
              <a:avLst/>
              <a:gdLst/>
              <a:ahLst/>
              <a:cxnLst/>
              <a:rect l="l" t="t" r="r" b="b"/>
              <a:pathLst>
                <a:path w="1643" h="1551" extrusionOk="0">
                  <a:moveTo>
                    <a:pt x="1642" y="760"/>
                  </a:moveTo>
                  <a:cubicBezTo>
                    <a:pt x="1642" y="1185"/>
                    <a:pt x="1277" y="1550"/>
                    <a:pt x="821" y="1550"/>
                  </a:cubicBezTo>
                  <a:cubicBezTo>
                    <a:pt x="366" y="1550"/>
                    <a:pt x="1" y="1185"/>
                    <a:pt x="1" y="760"/>
                  </a:cubicBezTo>
                  <a:cubicBezTo>
                    <a:pt x="1" y="334"/>
                    <a:pt x="366" y="0"/>
                    <a:pt x="821" y="0"/>
                  </a:cubicBezTo>
                  <a:cubicBezTo>
                    <a:pt x="1277" y="0"/>
                    <a:pt x="1642" y="334"/>
                    <a:pt x="164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6" name="Google Shape;39406;p17"/>
            <p:cNvSpPr/>
            <p:nvPr/>
          </p:nvSpPr>
          <p:spPr>
            <a:xfrm>
              <a:off x="7286125" y="1670525"/>
              <a:ext cx="39525" cy="38025"/>
            </a:xfrm>
            <a:custGeom>
              <a:avLst/>
              <a:gdLst/>
              <a:ahLst/>
              <a:cxnLst/>
              <a:rect l="l" t="t" r="r" b="b"/>
              <a:pathLst>
                <a:path w="1581" h="1521" extrusionOk="0">
                  <a:moveTo>
                    <a:pt x="1581" y="761"/>
                  </a:moveTo>
                  <a:cubicBezTo>
                    <a:pt x="1581" y="1186"/>
                    <a:pt x="1216" y="1520"/>
                    <a:pt x="790" y="1520"/>
                  </a:cubicBezTo>
                  <a:cubicBezTo>
                    <a:pt x="365" y="1520"/>
                    <a:pt x="0" y="1186"/>
                    <a:pt x="0" y="761"/>
                  </a:cubicBezTo>
                  <a:cubicBezTo>
                    <a:pt x="0" y="335"/>
                    <a:pt x="365" y="1"/>
                    <a:pt x="790" y="1"/>
                  </a:cubicBezTo>
                  <a:cubicBezTo>
                    <a:pt x="1216" y="1"/>
                    <a:pt x="1581" y="335"/>
                    <a:pt x="1581" y="7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7" name="Google Shape;39407;p17"/>
            <p:cNvSpPr/>
            <p:nvPr/>
          </p:nvSpPr>
          <p:spPr>
            <a:xfrm>
              <a:off x="7286875" y="1572500"/>
              <a:ext cx="38025" cy="35750"/>
            </a:xfrm>
            <a:custGeom>
              <a:avLst/>
              <a:gdLst/>
              <a:ahLst/>
              <a:cxnLst/>
              <a:rect l="l" t="t" r="r" b="b"/>
              <a:pathLst>
                <a:path w="1521" h="1430" extrusionOk="0">
                  <a:moveTo>
                    <a:pt x="1520" y="730"/>
                  </a:moveTo>
                  <a:cubicBezTo>
                    <a:pt x="1520" y="1125"/>
                    <a:pt x="1186" y="1429"/>
                    <a:pt x="760" y="1429"/>
                  </a:cubicBezTo>
                  <a:cubicBezTo>
                    <a:pt x="335" y="1429"/>
                    <a:pt x="1" y="1125"/>
                    <a:pt x="1" y="730"/>
                  </a:cubicBezTo>
                  <a:cubicBezTo>
                    <a:pt x="1" y="335"/>
                    <a:pt x="335" y="1"/>
                    <a:pt x="760" y="1"/>
                  </a:cubicBezTo>
                  <a:cubicBezTo>
                    <a:pt x="1186" y="1"/>
                    <a:pt x="1520" y="335"/>
                    <a:pt x="152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8" name="Google Shape;39408;p17"/>
            <p:cNvSpPr/>
            <p:nvPr/>
          </p:nvSpPr>
          <p:spPr>
            <a:xfrm>
              <a:off x="7287625" y="1473725"/>
              <a:ext cx="36500" cy="34975"/>
            </a:xfrm>
            <a:custGeom>
              <a:avLst/>
              <a:gdLst/>
              <a:ahLst/>
              <a:cxnLst/>
              <a:rect l="l" t="t" r="r" b="b"/>
              <a:pathLst>
                <a:path w="1460" h="1399" extrusionOk="0">
                  <a:moveTo>
                    <a:pt x="1460" y="699"/>
                  </a:moveTo>
                  <a:cubicBezTo>
                    <a:pt x="1460" y="1094"/>
                    <a:pt x="1126" y="1398"/>
                    <a:pt x="730" y="1398"/>
                  </a:cubicBezTo>
                  <a:cubicBezTo>
                    <a:pt x="335" y="1398"/>
                    <a:pt x="1" y="1094"/>
                    <a:pt x="1" y="699"/>
                  </a:cubicBezTo>
                  <a:cubicBezTo>
                    <a:pt x="1" y="335"/>
                    <a:pt x="335" y="0"/>
                    <a:pt x="730" y="0"/>
                  </a:cubicBezTo>
                  <a:cubicBezTo>
                    <a:pt x="1126" y="0"/>
                    <a:pt x="1460" y="335"/>
                    <a:pt x="1460"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9" name="Google Shape;39409;p17"/>
            <p:cNvSpPr/>
            <p:nvPr/>
          </p:nvSpPr>
          <p:spPr>
            <a:xfrm>
              <a:off x="7288400" y="1375700"/>
              <a:ext cx="34975" cy="33450"/>
            </a:xfrm>
            <a:custGeom>
              <a:avLst/>
              <a:gdLst/>
              <a:ahLst/>
              <a:cxnLst/>
              <a:rect l="l" t="t" r="r" b="b"/>
              <a:pathLst>
                <a:path w="1399" h="1338" extrusionOk="0">
                  <a:moveTo>
                    <a:pt x="1399" y="669"/>
                  </a:moveTo>
                  <a:cubicBezTo>
                    <a:pt x="1399" y="1034"/>
                    <a:pt x="1095" y="1338"/>
                    <a:pt x="699" y="1338"/>
                  </a:cubicBezTo>
                  <a:cubicBezTo>
                    <a:pt x="304" y="1338"/>
                    <a:pt x="0" y="1034"/>
                    <a:pt x="0" y="669"/>
                  </a:cubicBezTo>
                  <a:cubicBezTo>
                    <a:pt x="0" y="304"/>
                    <a:pt x="304" y="0"/>
                    <a:pt x="699" y="0"/>
                  </a:cubicBezTo>
                  <a:cubicBezTo>
                    <a:pt x="1095" y="0"/>
                    <a:pt x="1399" y="304"/>
                    <a:pt x="1399" y="6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0" name="Google Shape;39410;p17"/>
            <p:cNvSpPr/>
            <p:nvPr/>
          </p:nvSpPr>
          <p:spPr>
            <a:xfrm>
              <a:off x="7288400" y="1276900"/>
              <a:ext cx="34975" cy="32700"/>
            </a:xfrm>
            <a:custGeom>
              <a:avLst/>
              <a:gdLst/>
              <a:ahLst/>
              <a:cxnLst/>
              <a:rect l="l" t="t" r="r" b="b"/>
              <a:pathLst>
                <a:path w="1399" h="1308" extrusionOk="0">
                  <a:moveTo>
                    <a:pt x="1399" y="639"/>
                  </a:moveTo>
                  <a:cubicBezTo>
                    <a:pt x="1399" y="1004"/>
                    <a:pt x="1064" y="1308"/>
                    <a:pt x="699" y="1308"/>
                  </a:cubicBezTo>
                  <a:cubicBezTo>
                    <a:pt x="304" y="1308"/>
                    <a:pt x="0" y="1004"/>
                    <a:pt x="0" y="639"/>
                  </a:cubicBezTo>
                  <a:cubicBezTo>
                    <a:pt x="0" y="305"/>
                    <a:pt x="304" y="1"/>
                    <a:pt x="699" y="1"/>
                  </a:cubicBezTo>
                  <a:cubicBezTo>
                    <a:pt x="1064" y="1"/>
                    <a:pt x="1399" y="305"/>
                    <a:pt x="1399"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1" name="Google Shape;39411;p17"/>
            <p:cNvSpPr/>
            <p:nvPr/>
          </p:nvSpPr>
          <p:spPr>
            <a:xfrm>
              <a:off x="7289150" y="1178125"/>
              <a:ext cx="33475" cy="31925"/>
            </a:xfrm>
            <a:custGeom>
              <a:avLst/>
              <a:gdLst/>
              <a:ahLst/>
              <a:cxnLst/>
              <a:rect l="l" t="t" r="r" b="b"/>
              <a:pathLst>
                <a:path w="1339" h="1277" extrusionOk="0">
                  <a:moveTo>
                    <a:pt x="1338" y="639"/>
                  </a:moveTo>
                  <a:cubicBezTo>
                    <a:pt x="1338" y="973"/>
                    <a:pt x="1034" y="1277"/>
                    <a:pt x="669" y="1277"/>
                  </a:cubicBezTo>
                  <a:cubicBezTo>
                    <a:pt x="305" y="1277"/>
                    <a:pt x="1" y="973"/>
                    <a:pt x="1" y="639"/>
                  </a:cubicBezTo>
                  <a:cubicBezTo>
                    <a:pt x="1" y="304"/>
                    <a:pt x="305" y="0"/>
                    <a:pt x="669" y="0"/>
                  </a:cubicBezTo>
                  <a:cubicBezTo>
                    <a:pt x="1034" y="0"/>
                    <a:pt x="1338" y="304"/>
                    <a:pt x="1338" y="6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2" name="Google Shape;39412;p17"/>
            <p:cNvSpPr/>
            <p:nvPr/>
          </p:nvSpPr>
          <p:spPr>
            <a:xfrm>
              <a:off x="7289925" y="1080100"/>
              <a:ext cx="31925" cy="29650"/>
            </a:xfrm>
            <a:custGeom>
              <a:avLst/>
              <a:gdLst/>
              <a:ahLst/>
              <a:cxnLst/>
              <a:rect l="l" t="t" r="r" b="b"/>
              <a:pathLst>
                <a:path w="1277" h="1186" extrusionOk="0">
                  <a:moveTo>
                    <a:pt x="1277" y="608"/>
                  </a:moveTo>
                  <a:cubicBezTo>
                    <a:pt x="1277" y="943"/>
                    <a:pt x="1003" y="1186"/>
                    <a:pt x="638" y="1186"/>
                  </a:cubicBezTo>
                  <a:cubicBezTo>
                    <a:pt x="274" y="1186"/>
                    <a:pt x="0" y="943"/>
                    <a:pt x="0" y="608"/>
                  </a:cubicBezTo>
                  <a:cubicBezTo>
                    <a:pt x="0" y="274"/>
                    <a:pt x="274" y="0"/>
                    <a:pt x="638" y="0"/>
                  </a:cubicBezTo>
                  <a:cubicBezTo>
                    <a:pt x="1003" y="0"/>
                    <a:pt x="1277" y="274"/>
                    <a:pt x="1277"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3" name="Google Shape;39413;p17"/>
            <p:cNvSpPr/>
            <p:nvPr/>
          </p:nvSpPr>
          <p:spPr>
            <a:xfrm>
              <a:off x="7290675" y="981300"/>
              <a:ext cx="30425" cy="28900"/>
            </a:xfrm>
            <a:custGeom>
              <a:avLst/>
              <a:gdLst/>
              <a:ahLst/>
              <a:cxnLst/>
              <a:rect l="l" t="t" r="r" b="b"/>
              <a:pathLst>
                <a:path w="1217" h="1156" extrusionOk="0">
                  <a:moveTo>
                    <a:pt x="1216" y="578"/>
                  </a:moveTo>
                  <a:cubicBezTo>
                    <a:pt x="1216" y="913"/>
                    <a:pt x="943" y="1156"/>
                    <a:pt x="608" y="1156"/>
                  </a:cubicBezTo>
                  <a:cubicBezTo>
                    <a:pt x="274" y="1156"/>
                    <a:pt x="1" y="913"/>
                    <a:pt x="1" y="578"/>
                  </a:cubicBezTo>
                  <a:cubicBezTo>
                    <a:pt x="1" y="274"/>
                    <a:pt x="274" y="1"/>
                    <a:pt x="608" y="1"/>
                  </a:cubicBezTo>
                  <a:cubicBezTo>
                    <a:pt x="943" y="1"/>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4" name="Google Shape;39414;p17"/>
            <p:cNvSpPr/>
            <p:nvPr/>
          </p:nvSpPr>
          <p:spPr>
            <a:xfrm>
              <a:off x="7290675" y="882525"/>
              <a:ext cx="30425" cy="28150"/>
            </a:xfrm>
            <a:custGeom>
              <a:avLst/>
              <a:gdLst/>
              <a:ahLst/>
              <a:cxnLst/>
              <a:rect l="l" t="t" r="r" b="b"/>
              <a:pathLst>
                <a:path w="1217" h="1126" extrusionOk="0">
                  <a:moveTo>
                    <a:pt x="1216" y="578"/>
                  </a:moveTo>
                  <a:cubicBezTo>
                    <a:pt x="1216" y="882"/>
                    <a:pt x="943" y="1125"/>
                    <a:pt x="608" y="1125"/>
                  </a:cubicBezTo>
                  <a:cubicBezTo>
                    <a:pt x="274" y="1125"/>
                    <a:pt x="1" y="882"/>
                    <a:pt x="1" y="578"/>
                  </a:cubicBezTo>
                  <a:cubicBezTo>
                    <a:pt x="1" y="274"/>
                    <a:pt x="274" y="0"/>
                    <a:pt x="608" y="0"/>
                  </a:cubicBezTo>
                  <a:cubicBezTo>
                    <a:pt x="943"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5" name="Google Shape;39415;p17"/>
            <p:cNvSpPr/>
            <p:nvPr/>
          </p:nvSpPr>
          <p:spPr>
            <a:xfrm>
              <a:off x="7291425" y="784500"/>
              <a:ext cx="28900" cy="26625"/>
            </a:xfrm>
            <a:custGeom>
              <a:avLst/>
              <a:gdLst/>
              <a:ahLst/>
              <a:cxnLst/>
              <a:rect l="l" t="t" r="r" b="b"/>
              <a:pathLst>
                <a:path w="1156" h="1065" extrusionOk="0">
                  <a:moveTo>
                    <a:pt x="1156" y="517"/>
                  </a:moveTo>
                  <a:cubicBezTo>
                    <a:pt x="1156" y="821"/>
                    <a:pt x="882" y="1064"/>
                    <a:pt x="578" y="1064"/>
                  </a:cubicBezTo>
                  <a:cubicBezTo>
                    <a:pt x="274" y="1064"/>
                    <a:pt x="1" y="821"/>
                    <a:pt x="1" y="517"/>
                  </a:cubicBezTo>
                  <a:cubicBezTo>
                    <a:pt x="1" y="244"/>
                    <a:pt x="274" y="0"/>
                    <a:pt x="578" y="0"/>
                  </a:cubicBezTo>
                  <a:cubicBezTo>
                    <a:pt x="882" y="0"/>
                    <a:pt x="1156" y="244"/>
                    <a:pt x="1156"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6" name="Google Shape;39416;p17"/>
            <p:cNvSpPr/>
            <p:nvPr/>
          </p:nvSpPr>
          <p:spPr>
            <a:xfrm>
              <a:off x="7292200" y="685700"/>
              <a:ext cx="27375" cy="25875"/>
            </a:xfrm>
            <a:custGeom>
              <a:avLst/>
              <a:gdLst/>
              <a:ahLst/>
              <a:cxnLst/>
              <a:rect l="l" t="t" r="r" b="b"/>
              <a:pathLst>
                <a:path w="1095" h="1035" extrusionOk="0">
                  <a:moveTo>
                    <a:pt x="1095" y="518"/>
                  </a:moveTo>
                  <a:cubicBezTo>
                    <a:pt x="1095" y="791"/>
                    <a:pt x="851" y="1034"/>
                    <a:pt x="547" y="1034"/>
                  </a:cubicBezTo>
                  <a:cubicBezTo>
                    <a:pt x="243" y="1034"/>
                    <a:pt x="0" y="791"/>
                    <a:pt x="0" y="518"/>
                  </a:cubicBezTo>
                  <a:cubicBezTo>
                    <a:pt x="0" y="244"/>
                    <a:pt x="243" y="1"/>
                    <a:pt x="547" y="1"/>
                  </a:cubicBezTo>
                  <a:cubicBezTo>
                    <a:pt x="851" y="1"/>
                    <a:pt x="1095" y="244"/>
                    <a:pt x="1095" y="5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7" name="Google Shape;39417;p17"/>
            <p:cNvSpPr/>
            <p:nvPr/>
          </p:nvSpPr>
          <p:spPr>
            <a:xfrm>
              <a:off x="7292950" y="586925"/>
              <a:ext cx="25875" cy="25100"/>
            </a:xfrm>
            <a:custGeom>
              <a:avLst/>
              <a:gdLst/>
              <a:ahLst/>
              <a:cxnLst/>
              <a:rect l="l" t="t" r="r" b="b"/>
              <a:pathLst>
                <a:path w="1035" h="1004" extrusionOk="0">
                  <a:moveTo>
                    <a:pt x="1034" y="517"/>
                  </a:moveTo>
                  <a:cubicBezTo>
                    <a:pt x="1034" y="791"/>
                    <a:pt x="821" y="1004"/>
                    <a:pt x="517" y="1004"/>
                  </a:cubicBezTo>
                  <a:cubicBezTo>
                    <a:pt x="213" y="1004"/>
                    <a:pt x="1" y="791"/>
                    <a:pt x="1" y="517"/>
                  </a:cubicBezTo>
                  <a:cubicBezTo>
                    <a:pt x="1" y="244"/>
                    <a:pt x="213" y="1"/>
                    <a:pt x="517" y="1"/>
                  </a:cubicBezTo>
                  <a:cubicBezTo>
                    <a:pt x="821" y="1"/>
                    <a:pt x="1034" y="244"/>
                    <a:pt x="103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8" name="Google Shape;39418;p17"/>
            <p:cNvSpPr/>
            <p:nvPr/>
          </p:nvSpPr>
          <p:spPr>
            <a:xfrm>
              <a:off x="7292950" y="488900"/>
              <a:ext cx="25100" cy="23575"/>
            </a:xfrm>
            <a:custGeom>
              <a:avLst/>
              <a:gdLst/>
              <a:ahLst/>
              <a:cxnLst/>
              <a:rect l="l" t="t" r="r" b="b"/>
              <a:pathLst>
                <a:path w="1004" h="943" extrusionOk="0">
                  <a:moveTo>
                    <a:pt x="1004" y="456"/>
                  </a:moveTo>
                  <a:cubicBezTo>
                    <a:pt x="1004" y="730"/>
                    <a:pt x="791" y="943"/>
                    <a:pt x="517" y="943"/>
                  </a:cubicBezTo>
                  <a:cubicBezTo>
                    <a:pt x="244" y="943"/>
                    <a:pt x="1" y="730"/>
                    <a:pt x="1" y="456"/>
                  </a:cubicBezTo>
                  <a:cubicBezTo>
                    <a:pt x="1" y="213"/>
                    <a:pt x="244" y="0"/>
                    <a:pt x="517" y="0"/>
                  </a:cubicBezTo>
                  <a:cubicBezTo>
                    <a:pt x="791" y="0"/>
                    <a:pt x="1004" y="213"/>
                    <a:pt x="1004"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9" name="Google Shape;39419;p17"/>
            <p:cNvSpPr/>
            <p:nvPr/>
          </p:nvSpPr>
          <p:spPr>
            <a:xfrm>
              <a:off x="7293725" y="390125"/>
              <a:ext cx="24325" cy="22800"/>
            </a:xfrm>
            <a:custGeom>
              <a:avLst/>
              <a:gdLst/>
              <a:ahLst/>
              <a:cxnLst/>
              <a:rect l="l" t="t" r="r" b="b"/>
              <a:pathLst>
                <a:path w="973" h="912" extrusionOk="0">
                  <a:moveTo>
                    <a:pt x="973" y="456"/>
                  </a:moveTo>
                  <a:cubicBezTo>
                    <a:pt x="973" y="699"/>
                    <a:pt x="760" y="912"/>
                    <a:pt x="486" y="912"/>
                  </a:cubicBezTo>
                  <a:cubicBezTo>
                    <a:pt x="213" y="912"/>
                    <a:pt x="0" y="699"/>
                    <a:pt x="0" y="456"/>
                  </a:cubicBezTo>
                  <a:cubicBezTo>
                    <a:pt x="0" y="213"/>
                    <a:pt x="213" y="0"/>
                    <a:pt x="486" y="0"/>
                  </a:cubicBezTo>
                  <a:cubicBezTo>
                    <a:pt x="760" y="0"/>
                    <a:pt x="973" y="213"/>
                    <a:pt x="973"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0" name="Google Shape;39420;p17"/>
            <p:cNvSpPr/>
            <p:nvPr/>
          </p:nvSpPr>
          <p:spPr>
            <a:xfrm>
              <a:off x="7294475" y="291325"/>
              <a:ext cx="22825" cy="22075"/>
            </a:xfrm>
            <a:custGeom>
              <a:avLst/>
              <a:gdLst/>
              <a:ahLst/>
              <a:cxnLst/>
              <a:rect l="l" t="t" r="r" b="b"/>
              <a:pathLst>
                <a:path w="913" h="883" extrusionOk="0">
                  <a:moveTo>
                    <a:pt x="912" y="426"/>
                  </a:moveTo>
                  <a:cubicBezTo>
                    <a:pt x="912" y="669"/>
                    <a:pt x="700" y="882"/>
                    <a:pt x="456" y="882"/>
                  </a:cubicBezTo>
                  <a:cubicBezTo>
                    <a:pt x="213" y="882"/>
                    <a:pt x="1" y="669"/>
                    <a:pt x="1" y="426"/>
                  </a:cubicBezTo>
                  <a:cubicBezTo>
                    <a:pt x="1" y="183"/>
                    <a:pt x="213" y="1"/>
                    <a:pt x="456" y="1"/>
                  </a:cubicBezTo>
                  <a:cubicBezTo>
                    <a:pt x="700" y="1"/>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1" name="Google Shape;39421;p17"/>
            <p:cNvSpPr/>
            <p:nvPr/>
          </p:nvSpPr>
          <p:spPr>
            <a:xfrm>
              <a:off x="7294475" y="192550"/>
              <a:ext cx="22825" cy="21300"/>
            </a:xfrm>
            <a:custGeom>
              <a:avLst/>
              <a:gdLst/>
              <a:ahLst/>
              <a:cxnLst/>
              <a:rect l="l" t="t" r="r" b="b"/>
              <a:pathLst>
                <a:path w="913" h="852" extrusionOk="0">
                  <a:moveTo>
                    <a:pt x="912" y="426"/>
                  </a:moveTo>
                  <a:cubicBezTo>
                    <a:pt x="912" y="669"/>
                    <a:pt x="700" y="851"/>
                    <a:pt x="456" y="851"/>
                  </a:cubicBezTo>
                  <a:cubicBezTo>
                    <a:pt x="213" y="851"/>
                    <a:pt x="1" y="669"/>
                    <a:pt x="1" y="426"/>
                  </a:cubicBezTo>
                  <a:cubicBezTo>
                    <a:pt x="1" y="183"/>
                    <a:pt x="213" y="0"/>
                    <a:pt x="456" y="0"/>
                  </a:cubicBezTo>
                  <a:cubicBezTo>
                    <a:pt x="700" y="0"/>
                    <a:pt x="912" y="183"/>
                    <a:pt x="91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2" name="Google Shape;39422;p17"/>
            <p:cNvSpPr/>
            <p:nvPr/>
          </p:nvSpPr>
          <p:spPr>
            <a:xfrm>
              <a:off x="7295225" y="93750"/>
              <a:ext cx="21300" cy="20550"/>
            </a:xfrm>
            <a:custGeom>
              <a:avLst/>
              <a:gdLst/>
              <a:ahLst/>
              <a:cxnLst/>
              <a:rect l="l" t="t" r="r" b="b"/>
              <a:pathLst>
                <a:path w="852" h="822" extrusionOk="0">
                  <a:moveTo>
                    <a:pt x="852" y="426"/>
                  </a:moveTo>
                  <a:cubicBezTo>
                    <a:pt x="852" y="639"/>
                    <a:pt x="670" y="821"/>
                    <a:pt x="426" y="821"/>
                  </a:cubicBezTo>
                  <a:cubicBezTo>
                    <a:pt x="183" y="821"/>
                    <a:pt x="1" y="639"/>
                    <a:pt x="1" y="426"/>
                  </a:cubicBezTo>
                  <a:cubicBezTo>
                    <a:pt x="1" y="183"/>
                    <a:pt x="183" y="1"/>
                    <a:pt x="426" y="1"/>
                  </a:cubicBezTo>
                  <a:cubicBezTo>
                    <a:pt x="670" y="1"/>
                    <a:pt x="852" y="183"/>
                    <a:pt x="85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3" name="Google Shape;39423;p17"/>
            <p:cNvSpPr/>
            <p:nvPr/>
          </p:nvSpPr>
          <p:spPr>
            <a:xfrm>
              <a:off x="7296000" y="-5025"/>
              <a:ext cx="19775" cy="19775"/>
            </a:xfrm>
            <a:custGeom>
              <a:avLst/>
              <a:gdLst/>
              <a:ahLst/>
              <a:cxnLst/>
              <a:rect l="l" t="t" r="r" b="b"/>
              <a:pathLst>
                <a:path w="791" h="791" extrusionOk="0">
                  <a:moveTo>
                    <a:pt x="791" y="396"/>
                  </a:moveTo>
                  <a:cubicBezTo>
                    <a:pt x="791" y="608"/>
                    <a:pt x="608" y="791"/>
                    <a:pt x="395" y="791"/>
                  </a:cubicBezTo>
                  <a:cubicBezTo>
                    <a:pt x="183" y="791"/>
                    <a:pt x="0" y="608"/>
                    <a:pt x="0" y="396"/>
                  </a:cubicBezTo>
                  <a:cubicBezTo>
                    <a:pt x="0" y="183"/>
                    <a:pt x="183" y="0"/>
                    <a:pt x="395" y="0"/>
                  </a:cubicBezTo>
                  <a:cubicBezTo>
                    <a:pt x="608" y="0"/>
                    <a:pt x="791" y="183"/>
                    <a:pt x="79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4" name="Google Shape;39424;p17"/>
            <p:cNvSpPr/>
            <p:nvPr/>
          </p:nvSpPr>
          <p:spPr>
            <a:xfrm>
              <a:off x="7296000" y="-103825"/>
              <a:ext cx="19775" cy="19025"/>
            </a:xfrm>
            <a:custGeom>
              <a:avLst/>
              <a:gdLst/>
              <a:ahLst/>
              <a:cxnLst/>
              <a:rect l="l" t="t" r="r" b="b"/>
              <a:pathLst>
                <a:path w="791" h="761" extrusionOk="0">
                  <a:moveTo>
                    <a:pt x="791" y="396"/>
                  </a:moveTo>
                  <a:cubicBezTo>
                    <a:pt x="791" y="609"/>
                    <a:pt x="608" y="761"/>
                    <a:pt x="395" y="761"/>
                  </a:cubicBezTo>
                  <a:cubicBezTo>
                    <a:pt x="183" y="761"/>
                    <a:pt x="0" y="609"/>
                    <a:pt x="0" y="396"/>
                  </a:cubicBezTo>
                  <a:cubicBezTo>
                    <a:pt x="0" y="183"/>
                    <a:pt x="183" y="1"/>
                    <a:pt x="395" y="1"/>
                  </a:cubicBezTo>
                  <a:cubicBezTo>
                    <a:pt x="608" y="1"/>
                    <a:pt x="791" y="183"/>
                    <a:pt x="791" y="39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5" name="Google Shape;39425;p17"/>
            <p:cNvSpPr/>
            <p:nvPr/>
          </p:nvSpPr>
          <p:spPr>
            <a:xfrm>
              <a:off x="7296750" y="-201850"/>
              <a:ext cx="18275" cy="17525"/>
            </a:xfrm>
            <a:custGeom>
              <a:avLst/>
              <a:gdLst/>
              <a:ahLst/>
              <a:cxnLst/>
              <a:rect l="l" t="t" r="r" b="b"/>
              <a:pathLst>
                <a:path w="731" h="701" extrusionOk="0">
                  <a:moveTo>
                    <a:pt x="730" y="335"/>
                  </a:moveTo>
                  <a:cubicBezTo>
                    <a:pt x="730" y="548"/>
                    <a:pt x="578" y="700"/>
                    <a:pt x="365" y="700"/>
                  </a:cubicBezTo>
                  <a:cubicBezTo>
                    <a:pt x="153" y="700"/>
                    <a:pt x="1" y="548"/>
                    <a:pt x="1" y="335"/>
                  </a:cubicBezTo>
                  <a:cubicBezTo>
                    <a:pt x="1" y="153"/>
                    <a:pt x="153" y="1"/>
                    <a:pt x="365" y="1"/>
                  </a:cubicBezTo>
                  <a:cubicBezTo>
                    <a:pt x="578" y="1"/>
                    <a:pt x="730" y="153"/>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6" name="Google Shape;39426;p17"/>
            <p:cNvSpPr/>
            <p:nvPr/>
          </p:nvSpPr>
          <p:spPr>
            <a:xfrm>
              <a:off x="7296750" y="-300625"/>
              <a:ext cx="17500" cy="16750"/>
            </a:xfrm>
            <a:custGeom>
              <a:avLst/>
              <a:gdLst/>
              <a:ahLst/>
              <a:cxnLst/>
              <a:rect l="l" t="t" r="r" b="b"/>
              <a:pathLst>
                <a:path w="700" h="670" extrusionOk="0">
                  <a:moveTo>
                    <a:pt x="700" y="335"/>
                  </a:moveTo>
                  <a:cubicBezTo>
                    <a:pt x="700" y="517"/>
                    <a:pt x="548" y="669"/>
                    <a:pt x="365" y="669"/>
                  </a:cubicBezTo>
                  <a:cubicBezTo>
                    <a:pt x="183" y="669"/>
                    <a:pt x="1" y="517"/>
                    <a:pt x="1" y="335"/>
                  </a:cubicBezTo>
                  <a:cubicBezTo>
                    <a:pt x="1" y="152"/>
                    <a:pt x="183" y="0"/>
                    <a:pt x="365" y="0"/>
                  </a:cubicBezTo>
                  <a:cubicBezTo>
                    <a:pt x="548" y="0"/>
                    <a:pt x="700" y="152"/>
                    <a:pt x="70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7" name="Google Shape;39427;p17"/>
            <p:cNvSpPr/>
            <p:nvPr/>
          </p:nvSpPr>
          <p:spPr>
            <a:xfrm>
              <a:off x="7297525" y="-399400"/>
              <a:ext cx="16725" cy="15975"/>
            </a:xfrm>
            <a:custGeom>
              <a:avLst/>
              <a:gdLst/>
              <a:ahLst/>
              <a:cxnLst/>
              <a:rect l="l" t="t" r="r" b="b"/>
              <a:pathLst>
                <a:path w="669" h="639" extrusionOk="0">
                  <a:moveTo>
                    <a:pt x="669" y="334"/>
                  </a:moveTo>
                  <a:cubicBezTo>
                    <a:pt x="669" y="486"/>
                    <a:pt x="517" y="638"/>
                    <a:pt x="334" y="638"/>
                  </a:cubicBezTo>
                  <a:cubicBezTo>
                    <a:pt x="152" y="638"/>
                    <a:pt x="0" y="486"/>
                    <a:pt x="0" y="334"/>
                  </a:cubicBezTo>
                  <a:cubicBezTo>
                    <a:pt x="0" y="152"/>
                    <a:pt x="152" y="0"/>
                    <a:pt x="334" y="0"/>
                  </a:cubicBezTo>
                  <a:cubicBezTo>
                    <a:pt x="517" y="0"/>
                    <a:pt x="669" y="152"/>
                    <a:pt x="669" y="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8" name="Google Shape;39428;p17"/>
            <p:cNvSpPr/>
            <p:nvPr/>
          </p:nvSpPr>
          <p:spPr>
            <a:xfrm>
              <a:off x="7297525" y="-498200"/>
              <a:ext cx="16725" cy="15225"/>
            </a:xfrm>
            <a:custGeom>
              <a:avLst/>
              <a:gdLst/>
              <a:ahLst/>
              <a:cxnLst/>
              <a:rect l="l" t="t" r="r" b="b"/>
              <a:pathLst>
                <a:path w="669" h="609" extrusionOk="0">
                  <a:moveTo>
                    <a:pt x="669" y="305"/>
                  </a:moveTo>
                  <a:cubicBezTo>
                    <a:pt x="669" y="487"/>
                    <a:pt x="517" y="609"/>
                    <a:pt x="334" y="609"/>
                  </a:cubicBezTo>
                  <a:cubicBezTo>
                    <a:pt x="152" y="609"/>
                    <a:pt x="0" y="487"/>
                    <a:pt x="0" y="305"/>
                  </a:cubicBezTo>
                  <a:cubicBezTo>
                    <a:pt x="0" y="153"/>
                    <a:pt x="152" y="1"/>
                    <a:pt x="334" y="1"/>
                  </a:cubicBezTo>
                  <a:cubicBezTo>
                    <a:pt x="517" y="1"/>
                    <a:pt x="669" y="153"/>
                    <a:pt x="669" y="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9" name="Google Shape;39429;p17"/>
            <p:cNvSpPr/>
            <p:nvPr/>
          </p:nvSpPr>
          <p:spPr>
            <a:xfrm>
              <a:off x="7362875" y="5210850"/>
              <a:ext cx="96525" cy="91225"/>
            </a:xfrm>
            <a:custGeom>
              <a:avLst/>
              <a:gdLst/>
              <a:ahLst/>
              <a:cxnLst/>
              <a:rect l="l" t="t" r="r" b="b"/>
              <a:pathLst>
                <a:path w="3861" h="3649" extrusionOk="0">
                  <a:moveTo>
                    <a:pt x="3860" y="1824"/>
                  </a:moveTo>
                  <a:cubicBezTo>
                    <a:pt x="3860" y="2858"/>
                    <a:pt x="2979" y="3648"/>
                    <a:pt x="1915" y="3648"/>
                  </a:cubicBezTo>
                  <a:cubicBezTo>
                    <a:pt x="851" y="3648"/>
                    <a:pt x="0" y="2858"/>
                    <a:pt x="0" y="1824"/>
                  </a:cubicBezTo>
                  <a:cubicBezTo>
                    <a:pt x="0" y="821"/>
                    <a:pt x="851" y="1"/>
                    <a:pt x="1915" y="1"/>
                  </a:cubicBezTo>
                  <a:cubicBezTo>
                    <a:pt x="2979" y="1"/>
                    <a:pt x="3860" y="821"/>
                    <a:pt x="3860"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0" name="Google Shape;39430;p17"/>
            <p:cNvSpPr/>
            <p:nvPr/>
          </p:nvSpPr>
          <p:spPr>
            <a:xfrm>
              <a:off x="7362875" y="5112075"/>
              <a:ext cx="96525" cy="91200"/>
            </a:xfrm>
            <a:custGeom>
              <a:avLst/>
              <a:gdLst/>
              <a:ahLst/>
              <a:cxnLst/>
              <a:rect l="l" t="t" r="r" b="b"/>
              <a:pathLst>
                <a:path w="3861" h="3648" extrusionOk="0">
                  <a:moveTo>
                    <a:pt x="3860" y="1824"/>
                  </a:moveTo>
                  <a:cubicBezTo>
                    <a:pt x="3860" y="2827"/>
                    <a:pt x="2979" y="3648"/>
                    <a:pt x="1915" y="3648"/>
                  </a:cubicBezTo>
                  <a:cubicBezTo>
                    <a:pt x="851" y="3648"/>
                    <a:pt x="0" y="2827"/>
                    <a:pt x="0" y="1824"/>
                  </a:cubicBezTo>
                  <a:cubicBezTo>
                    <a:pt x="0" y="821"/>
                    <a:pt x="851" y="0"/>
                    <a:pt x="1915" y="0"/>
                  </a:cubicBezTo>
                  <a:cubicBezTo>
                    <a:pt x="2979" y="0"/>
                    <a:pt x="3860" y="821"/>
                    <a:pt x="3860" y="18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1" name="Google Shape;39431;p17"/>
            <p:cNvSpPr/>
            <p:nvPr/>
          </p:nvSpPr>
          <p:spPr>
            <a:xfrm>
              <a:off x="7363625" y="5014050"/>
              <a:ext cx="95000" cy="89675"/>
            </a:xfrm>
            <a:custGeom>
              <a:avLst/>
              <a:gdLst/>
              <a:ahLst/>
              <a:cxnLst/>
              <a:rect l="l" t="t" r="r" b="b"/>
              <a:pathLst>
                <a:path w="3800" h="3587" extrusionOk="0">
                  <a:moveTo>
                    <a:pt x="3800" y="1793"/>
                  </a:moveTo>
                  <a:cubicBezTo>
                    <a:pt x="3800" y="2766"/>
                    <a:pt x="2949" y="3587"/>
                    <a:pt x="1885" y="3587"/>
                  </a:cubicBezTo>
                  <a:cubicBezTo>
                    <a:pt x="852" y="3587"/>
                    <a:pt x="1" y="2766"/>
                    <a:pt x="1" y="1793"/>
                  </a:cubicBezTo>
                  <a:cubicBezTo>
                    <a:pt x="1" y="790"/>
                    <a:pt x="852" y="0"/>
                    <a:pt x="1885" y="0"/>
                  </a:cubicBezTo>
                  <a:cubicBezTo>
                    <a:pt x="2949" y="0"/>
                    <a:pt x="3800" y="790"/>
                    <a:pt x="3800" y="179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2" name="Google Shape;39432;p17"/>
            <p:cNvSpPr/>
            <p:nvPr/>
          </p:nvSpPr>
          <p:spPr>
            <a:xfrm>
              <a:off x="7364375" y="4915250"/>
              <a:ext cx="93500" cy="88175"/>
            </a:xfrm>
            <a:custGeom>
              <a:avLst/>
              <a:gdLst/>
              <a:ahLst/>
              <a:cxnLst/>
              <a:rect l="l" t="t" r="r" b="b"/>
              <a:pathLst>
                <a:path w="3740" h="3527" extrusionOk="0">
                  <a:moveTo>
                    <a:pt x="3740" y="1764"/>
                  </a:moveTo>
                  <a:cubicBezTo>
                    <a:pt x="3740" y="2736"/>
                    <a:pt x="2889" y="3527"/>
                    <a:pt x="1855" y="3527"/>
                  </a:cubicBezTo>
                  <a:cubicBezTo>
                    <a:pt x="822" y="3527"/>
                    <a:pt x="1" y="2736"/>
                    <a:pt x="1" y="1764"/>
                  </a:cubicBezTo>
                  <a:cubicBezTo>
                    <a:pt x="1" y="791"/>
                    <a:pt x="822" y="1"/>
                    <a:pt x="1855" y="1"/>
                  </a:cubicBezTo>
                  <a:cubicBezTo>
                    <a:pt x="2889" y="1"/>
                    <a:pt x="3740" y="791"/>
                    <a:pt x="3740" y="17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3" name="Google Shape;39433;p17"/>
            <p:cNvSpPr/>
            <p:nvPr/>
          </p:nvSpPr>
          <p:spPr>
            <a:xfrm>
              <a:off x="7364375" y="4816475"/>
              <a:ext cx="92750" cy="87400"/>
            </a:xfrm>
            <a:custGeom>
              <a:avLst/>
              <a:gdLst/>
              <a:ahLst/>
              <a:cxnLst/>
              <a:rect l="l" t="t" r="r" b="b"/>
              <a:pathLst>
                <a:path w="3710" h="3496" extrusionOk="0">
                  <a:moveTo>
                    <a:pt x="3709" y="1763"/>
                  </a:moveTo>
                  <a:cubicBezTo>
                    <a:pt x="3709" y="2736"/>
                    <a:pt x="2889" y="3496"/>
                    <a:pt x="1855" y="3496"/>
                  </a:cubicBezTo>
                  <a:cubicBezTo>
                    <a:pt x="852" y="3496"/>
                    <a:pt x="1" y="2736"/>
                    <a:pt x="1" y="1763"/>
                  </a:cubicBezTo>
                  <a:cubicBezTo>
                    <a:pt x="1" y="791"/>
                    <a:pt x="852" y="0"/>
                    <a:pt x="1855" y="0"/>
                  </a:cubicBezTo>
                  <a:cubicBezTo>
                    <a:pt x="2889" y="0"/>
                    <a:pt x="3709" y="791"/>
                    <a:pt x="3709" y="176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4" name="Google Shape;39434;p17"/>
            <p:cNvSpPr/>
            <p:nvPr/>
          </p:nvSpPr>
          <p:spPr>
            <a:xfrm>
              <a:off x="7365150" y="4718450"/>
              <a:ext cx="91975" cy="85875"/>
            </a:xfrm>
            <a:custGeom>
              <a:avLst/>
              <a:gdLst/>
              <a:ahLst/>
              <a:cxnLst/>
              <a:rect l="l" t="t" r="r" b="b"/>
              <a:pathLst>
                <a:path w="3679" h="3435" extrusionOk="0">
                  <a:moveTo>
                    <a:pt x="3678" y="1702"/>
                  </a:moveTo>
                  <a:cubicBezTo>
                    <a:pt x="3678" y="2675"/>
                    <a:pt x="2858" y="3435"/>
                    <a:pt x="1824" y="3435"/>
                  </a:cubicBezTo>
                  <a:cubicBezTo>
                    <a:pt x="821" y="3435"/>
                    <a:pt x="0" y="2675"/>
                    <a:pt x="0" y="1702"/>
                  </a:cubicBezTo>
                  <a:cubicBezTo>
                    <a:pt x="0" y="760"/>
                    <a:pt x="821" y="0"/>
                    <a:pt x="1824" y="0"/>
                  </a:cubicBezTo>
                  <a:cubicBezTo>
                    <a:pt x="2858" y="0"/>
                    <a:pt x="3678" y="760"/>
                    <a:pt x="3678" y="170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5" name="Google Shape;39435;p17"/>
            <p:cNvSpPr/>
            <p:nvPr/>
          </p:nvSpPr>
          <p:spPr>
            <a:xfrm>
              <a:off x="7366675" y="4620425"/>
              <a:ext cx="88925" cy="83600"/>
            </a:xfrm>
            <a:custGeom>
              <a:avLst/>
              <a:gdLst/>
              <a:ahLst/>
              <a:cxnLst/>
              <a:rect l="l" t="t" r="r" b="b"/>
              <a:pathLst>
                <a:path w="3557" h="3344" extrusionOk="0">
                  <a:moveTo>
                    <a:pt x="3556" y="1672"/>
                  </a:moveTo>
                  <a:cubicBezTo>
                    <a:pt x="3556" y="2614"/>
                    <a:pt x="2766" y="3344"/>
                    <a:pt x="1763" y="3344"/>
                  </a:cubicBezTo>
                  <a:cubicBezTo>
                    <a:pt x="790" y="3344"/>
                    <a:pt x="0" y="2614"/>
                    <a:pt x="0" y="1672"/>
                  </a:cubicBezTo>
                  <a:cubicBezTo>
                    <a:pt x="0" y="730"/>
                    <a:pt x="790" y="0"/>
                    <a:pt x="1763" y="0"/>
                  </a:cubicBezTo>
                  <a:cubicBezTo>
                    <a:pt x="2766" y="0"/>
                    <a:pt x="3556" y="730"/>
                    <a:pt x="3556" y="16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6" name="Google Shape;39436;p17"/>
            <p:cNvSpPr/>
            <p:nvPr/>
          </p:nvSpPr>
          <p:spPr>
            <a:xfrm>
              <a:off x="7366675" y="4521625"/>
              <a:ext cx="88150" cy="82850"/>
            </a:xfrm>
            <a:custGeom>
              <a:avLst/>
              <a:gdLst/>
              <a:ahLst/>
              <a:cxnLst/>
              <a:rect l="l" t="t" r="r" b="b"/>
              <a:pathLst>
                <a:path w="3526" h="3314" extrusionOk="0">
                  <a:moveTo>
                    <a:pt x="3526" y="1673"/>
                  </a:moveTo>
                  <a:cubicBezTo>
                    <a:pt x="3526" y="2584"/>
                    <a:pt x="2736" y="3314"/>
                    <a:pt x="1763" y="3314"/>
                  </a:cubicBezTo>
                  <a:cubicBezTo>
                    <a:pt x="790" y="3314"/>
                    <a:pt x="0" y="2584"/>
                    <a:pt x="0" y="1673"/>
                  </a:cubicBezTo>
                  <a:cubicBezTo>
                    <a:pt x="0" y="730"/>
                    <a:pt x="790" y="1"/>
                    <a:pt x="1763" y="1"/>
                  </a:cubicBezTo>
                  <a:cubicBezTo>
                    <a:pt x="2736" y="1"/>
                    <a:pt x="3526" y="730"/>
                    <a:pt x="3526" y="167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7" name="Google Shape;39437;p17"/>
            <p:cNvSpPr/>
            <p:nvPr/>
          </p:nvSpPr>
          <p:spPr>
            <a:xfrm>
              <a:off x="7367425" y="4422850"/>
              <a:ext cx="86650" cy="82100"/>
            </a:xfrm>
            <a:custGeom>
              <a:avLst/>
              <a:gdLst/>
              <a:ahLst/>
              <a:cxnLst/>
              <a:rect l="l" t="t" r="r" b="b"/>
              <a:pathLst>
                <a:path w="3466" h="3284" extrusionOk="0">
                  <a:moveTo>
                    <a:pt x="3466" y="1642"/>
                  </a:moveTo>
                  <a:cubicBezTo>
                    <a:pt x="3466" y="2554"/>
                    <a:pt x="2706" y="3283"/>
                    <a:pt x="1733" y="3283"/>
                  </a:cubicBezTo>
                  <a:cubicBezTo>
                    <a:pt x="791" y="3283"/>
                    <a:pt x="0" y="2554"/>
                    <a:pt x="0" y="1642"/>
                  </a:cubicBezTo>
                  <a:cubicBezTo>
                    <a:pt x="0" y="730"/>
                    <a:pt x="791" y="0"/>
                    <a:pt x="1733" y="0"/>
                  </a:cubicBezTo>
                  <a:cubicBezTo>
                    <a:pt x="2706" y="0"/>
                    <a:pt x="3466" y="730"/>
                    <a:pt x="3466" y="16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8" name="Google Shape;39438;p17"/>
            <p:cNvSpPr/>
            <p:nvPr/>
          </p:nvSpPr>
          <p:spPr>
            <a:xfrm>
              <a:off x="7368175" y="4324825"/>
              <a:ext cx="85900" cy="80575"/>
            </a:xfrm>
            <a:custGeom>
              <a:avLst/>
              <a:gdLst/>
              <a:ahLst/>
              <a:cxnLst/>
              <a:rect l="l" t="t" r="r" b="b"/>
              <a:pathLst>
                <a:path w="3436" h="3223" extrusionOk="0">
                  <a:moveTo>
                    <a:pt x="3436" y="1611"/>
                  </a:moveTo>
                  <a:cubicBezTo>
                    <a:pt x="3436" y="2493"/>
                    <a:pt x="2645" y="3222"/>
                    <a:pt x="1703" y="3222"/>
                  </a:cubicBezTo>
                  <a:cubicBezTo>
                    <a:pt x="761" y="3222"/>
                    <a:pt x="1" y="2493"/>
                    <a:pt x="1" y="1611"/>
                  </a:cubicBezTo>
                  <a:cubicBezTo>
                    <a:pt x="1" y="699"/>
                    <a:pt x="761" y="0"/>
                    <a:pt x="1703" y="0"/>
                  </a:cubicBezTo>
                  <a:cubicBezTo>
                    <a:pt x="2645" y="0"/>
                    <a:pt x="3436" y="699"/>
                    <a:pt x="3436" y="16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9" name="Google Shape;39439;p17"/>
            <p:cNvSpPr/>
            <p:nvPr/>
          </p:nvSpPr>
          <p:spPr>
            <a:xfrm>
              <a:off x="7368950" y="4226025"/>
              <a:ext cx="84375" cy="79075"/>
            </a:xfrm>
            <a:custGeom>
              <a:avLst/>
              <a:gdLst/>
              <a:ahLst/>
              <a:cxnLst/>
              <a:rect l="l" t="t" r="r" b="b"/>
              <a:pathLst>
                <a:path w="3375" h="3163" extrusionOk="0">
                  <a:moveTo>
                    <a:pt x="3374" y="1582"/>
                  </a:moveTo>
                  <a:cubicBezTo>
                    <a:pt x="3374" y="2463"/>
                    <a:pt x="2614" y="3162"/>
                    <a:pt x="1672" y="3162"/>
                  </a:cubicBezTo>
                  <a:cubicBezTo>
                    <a:pt x="760" y="3162"/>
                    <a:pt x="0" y="2463"/>
                    <a:pt x="0" y="1582"/>
                  </a:cubicBezTo>
                  <a:cubicBezTo>
                    <a:pt x="0" y="730"/>
                    <a:pt x="760" y="1"/>
                    <a:pt x="1672" y="1"/>
                  </a:cubicBezTo>
                  <a:cubicBezTo>
                    <a:pt x="2614" y="1"/>
                    <a:pt x="3374" y="730"/>
                    <a:pt x="3374" y="15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0" name="Google Shape;39440;p17"/>
            <p:cNvSpPr/>
            <p:nvPr/>
          </p:nvSpPr>
          <p:spPr>
            <a:xfrm>
              <a:off x="7370475" y="4128000"/>
              <a:ext cx="81325" cy="77550"/>
            </a:xfrm>
            <a:custGeom>
              <a:avLst/>
              <a:gdLst/>
              <a:ahLst/>
              <a:cxnLst/>
              <a:rect l="l" t="t" r="r" b="b"/>
              <a:pathLst>
                <a:path w="3253" h="3102" extrusionOk="0">
                  <a:moveTo>
                    <a:pt x="3252" y="1551"/>
                  </a:moveTo>
                  <a:cubicBezTo>
                    <a:pt x="3252" y="2402"/>
                    <a:pt x="2523" y="3101"/>
                    <a:pt x="1611" y="3101"/>
                  </a:cubicBezTo>
                  <a:cubicBezTo>
                    <a:pt x="730" y="3101"/>
                    <a:pt x="0" y="2402"/>
                    <a:pt x="0" y="1551"/>
                  </a:cubicBezTo>
                  <a:cubicBezTo>
                    <a:pt x="0" y="700"/>
                    <a:pt x="730" y="1"/>
                    <a:pt x="1611" y="1"/>
                  </a:cubicBezTo>
                  <a:cubicBezTo>
                    <a:pt x="2523" y="1"/>
                    <a:pt x="3252" y="700"/>
                    <a:pt x="3252" y="15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1" name="Google Shape;39441;p17"/>
            <p:cNvSpPr/>
            <p:nvPr/>
          </p:nvSpPr>
          <p:spPr>
            <a:xfrm>
              <a:off x="7370475" y="4029975"/>
              <a:ext cx="80550" cy="75275"/>
            </a:xfrm>
            <a:custGeom>
              <a:avLst/>
              <a:gdLst/>
              <a:ahLst/>
              <a:cxnLst/>
              <a:rect l="l" t="t" r="r" b="b"/>
              <a:pathLst>
                <a:path w="3222" h="3011" extrusionOk="0">
                  <a:moveTo>
                    <a:pt x="3222" y="1521"/>
                  </a:moveTo>
                  <a:cubicBezTo>
                    <a:pt x="3222" y="2341"/>
                    <a:pt x="2523" y="3010"/>
                    <a:pt x="1611" y="3010"/>
                  </a:cubicBezTo>
                  <a:cubicBezTo>
                    <a:pt x="730" y="3010"/>
                    <a:pt x="0" y="2341"/>
                    <a:pt x="0" y="1521"/>
                  </a:cubicBezTo>
                  <a:cubicBezTo>
                    <a:pt x="0" y="670"/>
                    <a:pt x="730" y="1"/>
                    <a:pt x="1611" y="1"/>
                  </a:cubicBezTo>
                  <a:cubicBezTo>
                    <a:pt x="2523" y="1"/>
                    <a:pt x="3222" y="670"/>
                    <a:pt x="3222" y="15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2" name="Google Shape;39442;p17"/>
            <p:cNvSpPr/>
            <p:nvPr/>
          </p:nvSpPr>
          <p:spPr>
            <a:xfrm>
              <a:off x="7371975" y="3931200"/>
              <a:ext cx="78300" cy="74500"/>
            </a:xfrm>
            <a:custGeom>
              <a:avLst/>
              <a:gdLst/>
              <a:ahLst/>
              <a:cxnLst/>
              <a:rect l="l" t="t" r="r" b="b"/>
              <a:pathLst>
                <a:path w="3132" h="2980" extrusionOk="0">
                  <a:moveTo>
                    <a:pt x="3132" y="1490"/>
                  </a:moveTo>
                  <a:cubicBezTo>
                    <a:pt x="3132" y="2311"/>
                    <a:pt x="2433" y="2979"/>
                    <a:pt x="1551" y="2979"/>
                  </a:cubicBezTo>
                  <a:cubicBezTo>
                    <a:pt x="700" y="2979"/>
                    <a:pt x="1" y="2311"/>
                    <a:pt x="1" y="1490"/>
                  </a:cubicBezTo>
                  <a:cubicBezTo>
                    <a:pt x="1" y="669"/>
                    <a:pt x="700" y="0"/>
                    <a:pt x="1551" y="0"/>
                  </a:cubicBezTo>
                  <a:cubicBezTo>
                    <a:pt x="2433" y="0"/>
                    <a:pt x="3132" y="669"/>
                    <a:pt x="3132" y="14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3" name="Google Shape;39443;p17"/>
            <p:cNvSpPr/>
            <p:nvPr/>
          </p:nvSpPr>
          <p:spPr>
            <a:xfrm>
              <a:off x="7371975" y="3833175"/>
              <a:ext cx="77550" cy="72975"/>
            </a:xfrm>
            <a:custGeom>
              <a:avLst/>
              <a:gdLst/>
              <a:ahLst/>
              <a:cxnLst/>
              <a:rect l="l" t="t" r="r" b="b"/>
              <a:pathLst>
                <a:path w="3102" h="2919" extrusionOk="0">
                  <a:moveTo>
                    <a:pt x="3101" y="1459"/>
                  </a:moveTo>
                  <a:cubicBezTo>
                    <a:pt x="3101" y="2250"/>
                    <a:pt x="2402" y="2918"/>
                    <a:pt x="1551" y="2918"/>
                  </a:cubicBezTo>
                  <a:cubicBezTo>
                    <a:pt x="700" y="2918"/>
                    <a:pt x="1" y="2250"/>
                    <a:pt x="1" y="1459"/>
                  </a:cubicBezTo>
                  <a:cubicBezTo>
                    <a:pt x="1" y="639"/>
                    <a:pt x="700" y="0"/>
                    <a:pt x="1551" y="0"/>
                  </a:cubicBezTo>
                  <a:cubicBezTo>
                    <a:pt x="2402" y="0"/>
                    <a:pt x="3101" y="639"/>
                    <a:pt x="3101" y="145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4" name="Google Shape;39444;p17"/>
            <p:cNvSpPr/>
            <p:nvPr/>
          </p:nvSpPr>
          <p:spPr>
            <a:xfrm>
              <a:off x="7372750" y="3734400"/>
              <a:ext cx="76000" cy="71450"/>
            </a:xfrm>
            <a:custGeom>
              <a:avLst/>
              <a:gdLst/>
              <a:ahLst/>
              <a:cxnLst/>
              <a:rect l="l" t="t" r="r" b="b"/>
              <a:pathLst>
                <a:path w="3040" h="2858" extrusionOk="0">
                  <a:moveTo>
                    <a:pt x="3040" y="1429"/>
                  </a:moveTo>
                  <a:cubicBezTo>
                    <a:pt x="3040" y="2219"/>
                    <a:pt x="2371" y="2857"/>
                    <a:pt x="1520" y="2857"/>
                  </a:cubicBezTo>
                  <a:cubicBezTo>
                    <a:pt x="699" y="2857"/>
                    <a:pt x="0" y="2219"/>
                    <a:pt x="0" y="1429"/>
                  </a:cubicBezTo>
                  <a:cubicBezTo>
                    <a:pt x="0" y="638"/>
                    <a:pt x="699" y="0"/>
                    <a:pt x="1520" y="0"/>
                  </a:cubicBezTo>
                  <a:cubicBezTo>
                    <a:pt x="2371" y="0"/>
                    <a:pt x="3040" y="638"/>
                    <a:pt x="3040" y="142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5" name="Google Shape;39445;p17"/>
            <p:cNvSpPr/>
            <p:nvPr/>
          </p:nvSpPr>
          <p:spPr>
            <a:xfrm>
              <a:off x="7373500" y="3636350"/>
              <a:ext cx="74500" cy="69950"/>
            </a:xfrm>
            <a:custGeom>
              <a:avLst/>
              <a:gdLst/>
              <a:ahLst/>
              <a:cxnLst/>
              <a:rect l="l" t="t" r="r" b="b"/>
              <a:pathLst>
                <a:path w="2980" h="2798" extrusionOk="0">
                  <a:moveTo>
                    <a:pt x="2979" y="1399"/>
                  </a:moveTo>
                  <a:cubicBezTo>
                    <a:pt x="2979" y="2189"/>
                    <a:pt x="2311" y="2797"/>
                    <a:pt x="1490" y="2797"/>
                  </a:cubicBezTo>
                  <a:cubicBezTo>
                    <a:pt x="669" y="2797"/>
                    <a:pt x="1" y="2189"/>
                    <a:pt x="1" y="1399"/>
                  </a:cubicBezTo>
                  <a:cubicBezTo>
                    <a:pt x="1" y="609"/>
                    <a:pt x="669" y="1"/>
                    <a:pt x="1490" y="1"/>
                  </a:cubicBezTo>
                  <a:cubicBezTo>
                    <a:pt x="2311" y="1"/>
                    <a:pt x="2979" y="609"/>
                    <a:pt x="2979"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6" name="Google Shape;39446;p17"/>
            <p:cNvSpPr/>
            <p:nvPr/>
          </p:nvSpPr>
          <p:spPr>
            <a:xfrm>
              <a:off x="7374275" y="3537575"/>
              <a:ext cx="72975" cy="69175"/>
            </a:xfrm>
            <a:custGeom>
              <a:avLst/>
              <a:gdLst/>
              <a:ahLst/>
              <a:cxnLst/>
              <a:rect l="l" t="t" r="r" b="b"/>
              <a:pathLst>
                <a:path w="2919" h="2767" extrusionOk="0">
                  <a:moveTo>
                    <a:pt x="2918" y="1399"/>
                  </a:moveTo>
                  <a:cubicBezTo>
                    <a:pt x="2918" y="2159"/>
                    <a:pt x="2280" y="2767"/>
                    <a:pt x="1459" y="2767"/>
                  </a:cubicBezTo>
                  <a:cubicBezTo>
                    <a:pt x="669" y="2767"/>
                    <a:pt x="0" y="2159"/>
                    <a:pt x="0" y="1399"/>
                  </a:cubicBezTo>
                  <a:cubicBezTo>
                    <a:pt x="0" y="639"/>
                    <a:pt x="669" y="1"/>
                    <a:pt x="1459" y="1"/>
                  </a:cubicBezTo>
                  <a:cubicBezTo>
                    <a:pt x="2280" y="1"/>
                    <a:pt x="2918" y="639"/>
                    <a:pt x="2918" y="13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7" name="Google Shape;39447;p17"/>
            <p:cNvSpPr/>
            <p:nvPr/>
          </p:nvSpPr>
          <p:spPr>
            <a:xfrm>
              <a:off x="7375775" y="3439550"/>
              <a:ext cx="70700" cy="66900"/>
            </a:xfrm>
            <a:custGeom>
              <a:avLst/>
              <a:gdLst/>
              <a:ahLst/>
              <a:cxnLst/>
              <a:rect l="l" t="t" r="r" b="b"/>
              <a:pathLst>
                <a:path w="2828" h="2676" extrusionOk="0">
                  <a:moveTo>
                    <a:pt x="2828" y="1338"/>
                  </a:moveTo>
                  <a:cubicBezTo>
                    <a:pt x="2828" y="2067"/>
                    <a:pt x="2189" y="2675"/>
                    <a:pt x="1399" y="2675"/>
                  </a:cubicBezTo>
                  <a:cubicBezTo>
                    <a:pt x="639" y="2675"/>
                    <a:pt x="1" y="2067"/>
                    <a:pt x="1" y="1338"/>
                  </a:cubicBezTo>
                  <a:cubicBezTo>
                    <a:pt x="1" y="608"/>
                    <a:pt x="639" y="1"/>
                    <a:pt x="1399" y="1"/>
                  </a:cubicBezTo>
                  <a:cubicBezTo>
                    <a:pt x="2189" y="1"/>
                    <a:pt x="2828" y="608"/>
                    <a:pt x="2828" y="1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8" name="Google Shape;39448;p17"/>
            <p:cNvSpPr/>
            <p:nvPr/>
          </p:nvSpPr>
          <p:spPr>
            <a:xfrm>
              <a:off x="7376550" y="3341525"/>
              <a:ext cx="69175" cy="64625"/>
            </a:xfrm>
            <a:custGeom>
              <a:avLst/>
              <a:gdLst/>
              <a:ahLst/>
              <a:cxnLst/>
              <a:rect l="l" t="t" r="r" b="b"/>
              <a:pathLst>
                <a:path w="2767" h="2585" extrusionOk="0">
                  <a:moveTo>
                    <a:pt x="2766" y="1307"/>
                  </a:moveTo>
                  <a:cubicBezTo>
                    <a:pt x="2766" y="2007"/>
                    <a:pt x="2128" y="2584"/>
                    <a:pt x="1368" y="2584"/>
                  </a:cubicBezTo>
                  <a:cubicBezTo>
                    <a:pt x="608" y="2584"/>
                    <a:pt x="0" y="2007"/>
                    <a:pt x="0" y="1307"/>
                  </a:cubicBezTo>
                  <a:cubicBezTo>
                    <a:pt x="0" y="578"/>
                    <a:pt x="608" y="0"/>
                    <a:pt x="1368" y="0"/>
                  </a:cubicBezTo>
                  <a:cubicBezTo>
                    <a:pt x="2128" y="0"/>
                    <a:pt x="2766" y="578"/>
                    <a:pt x="2766" y="13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9" name="Google Shape;39449;p17"/>
            <p:cNvSpPr/>
            <p:nvPr/>
          </p:nvSpPr>
          <p:spPr>
            <a:xfrm>
              <a:off x="7377300" y="3243500"/>
              <a:ext cx="66900" cy="63100"/>
            </a:xfrm>
            <a:custGeom>
              <a:avLst/>
              <a:gdLst/>
              <a:ahLst/>
              <a:cxnLst/>
              <a:rect l="l" t="t" r="r" b="b"/>
              <a:pathLst>
                <a:path w="2676" h="2524" extrusionOk="0">
                  <a:moveTo>
                    <a:pt x="2675" y="1247"/>
                  </a:moveTo>
                  <a:cubicBezTo>
                    <a:pt x="2675" y="1946"/>
                    <a:pt x="2098" y="2523"/>
                    <a:pt x="1338" y="2523"/>
                  </a:cubicBezTo>
                  <a:cubicBezTo>
                    <a:pt x="609" y="2523"/>
                    <a:pt x="1" y="1946"/>
                    <a:pt x="1" y="1247"/>
                  </a:cubicBezTo>
                  <a:cubicBezTo>
                    <a:pt x="1" y="548"/>
                    <a:pt x="609" y="0"/>
                    <a:pt x="1338" y="0"/>
                  </a:cubicBezTo>
                  <a:cubicBezTo>
                    <a:pt x="2098" y="0"/>
                    <a:pt x="2675" y="548"/>
                    <a:pt x="2675" y="1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0" name="Google Shape;39450;p17"/>
            <p:cNvSpPr/>
            <p:nvPr/>
          </p:nvSpPr>
          <p:spPr>
            <a:xfrm>
              <a:off x="7378075" y="3144725"/>
              <a:ext cx="66125" cy="62325"/>
            </a:xfrm>
            <a:custGeom>
              <a:avLst/>
              <a:gdLst/>
              <a:ahLst/>
              <a:cxnLst/>
              <a:rect l="l" t="t" r="r" b="b"/>
              <a:pathLst>
                <a:path w="2645" h="2493" extrusionOk="0">
                  <a:moveTo>
                    <a:pt x="2644" y="1246"/>
                  </a:moveTo>
                  <a:cubicBezTo>
                    <a:pt x="2644" y="1945"/>
                    <a:pt x="2037" y="2492"/>
                    <a:pt x="1307" y="2492"/>
                  </a:cubicBezTo>
                  <a:cubicBezTo>
                    <a:pt x="578" y="2492"/>
                    <a:pt x="0" y="1945"/>
                    <a:pt x="0" y="1246"/>
                  </a:cubicBezTo>
                  <a:cubicBezTo>
                    <a:pt x="0" y="547"/>
                    <a:pt x="578" y="0"/>
                    <a:pt x="1307" y="0"/>
                  </a:cubicBezTo>
                  <a:cubicBezTo>
                    <a:pt x="2037" y="0"/>
                    <a:pt x="2644" y="547"/>
                    <a:pt x="2644" y="12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1" name="Google Shape;39451;p17"/>
            <p:cNvSpPr/>
            <p:nvPr/>
          </p:nvSpPr>
          <p:spPr>
            <a:xfrm>
              <a:off x="7378825" y="3046700"/>
              <a:ext cx="63850" cy="60050"/>
            </a:xfrm>
            <a:custGeom>
              <a:avLst/>
              <a:gdLst/>
              <a:ahLst/>
              <a:cxnLst/>
              <a:rect l="l" t="t" r="r" b="b"/>
              <a:pathLst>
                <a:path w="2554" h="2402" extrusionOk="0">
                  <a:moveTo>
                    <a:pt x="2554" y="1216"/>
                  </a:moveTo>
                  <a:cubicBezTo>
                    <a:pt x="2554" y="1854"/>
                    <a:pt x="1976" y="2401"/>
                    <a:pt x="1277" y="2401"/>
                  </a:cubicBezTo>
                  <a:cubicBezTo>
                    <a:pt x="578" y="2401"/>
                    <a:pt x="0" y="1854"/>
                    <a:pt x="0" y="1216"/>
                  </a:cubicBezTo>
                  <a:cubicBezTo>
                    <a:pt x="0" y="547"/>
                    <a:pt x="578" y="0"/>
                    <a:pt x="1277" y="0"/>
                  </a:cubicBezTo>
                  <a:cubicBezTo>
                    <a:pt x="1976" y="0"/>
                    <a:pt x="2554" y="547"/>
                    <a:pt x="2554" y="12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2" name="Google Shape;39452;p17"/>
            <p:cNvSpPr/>
            <p:nvPr/>
          </p:nvSpPr>
          <p:spPr>
            <a:xfrm>
              <a:off x="7379575" y="2947900"/>
              <a:ext cx="63100" cy="59300"/>
            </a:xfrm>
            <a:custGeom>
              <a:avLst/>
              <a:gdLst/>
              <a:ahLst/>
              <a:cxnLst/>
              <a:rect l="l" t="t" r="r" b="b"/>
              <a:pathLst>
                <a:path w="2524" h="2372" extrusionOk="0">
                  <a:moveTo>
                    <a:pt x="2524" y="1186"/>
                  </a:moveTo>
                  <a:cubicBezTo>
                    <a:pt x="2524" y="1855"/>
                    <a:pt x="1946" y="2371"/>
                    <a:pt x="1247" y="2371"/>
                  </a:cubicBezTo>
                  <a:cubicBezTo>
                    <a:pt x="548" y="2371"/>
                    <a:pt x="1" y="1855"/>
                    <a:pt x="1" y="1186"/>
                  </a:cubicBezTo>
                  <a:cubicBezTo>
                    <a:pt x="1" y="548"/>
                    <a:pt x="548" y="1"/>
                    <a:pt x="1247" y="1"/>
                  </a:cubicBezTo>
                  <a:cubicBezTo>
                    <a:pt x="1946" y="1"/>
                    <a:pt x="2524" y="548"/>
                    <a:pt x="2524" y="1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3" name="Google Shape;39453;p17"/>
            <p:cNvSpPr/>
            <p:nvPr/>
          </p:nvSpPr>
          <p:spPr>
            <a:xfrm>
              <a:off x="7380350" y="2849875"/>
              <a:ext cx="61575" cy="57775"/>
            </a:xfrm>
            <a:custGeom>
              <a:avLst/>
              <a:gdLst/>
              <a:ahLst/>
              <a:cxnLst/>
              <a:rect l="l" t="t" r="r" b="b"/>
              <a:pathLst>
                <a:path w="2463" h="2311" extrusionOk="0">
                  <a:moveTo>
                    <a:pt x="2462" y="1156"/>
                  </a:moveTo>
                  <a:cubicBezTo>
                    <a:pt x="2462" y="1794"/>
                    <a:pt x="1915" y="2311"/>
                    <a:pt x="1216" y="2311"/>
                  </a:cubicBezTo>
                  <a:cubicBezTo>
                    <a:pt x="547" y="2311"/>
                    <a:pt x="0" y="1794"/>
                    <a:pt x="0" y="1156"/>
                  </a:cubicBezTo>
                  <a:cubicBezTo>
                    <a:pt x="0" y="517"/>
                    <a:pt x="547" y="1"/>
                    <a:pt x="1216" y="1"/>
                  </a:cubicBezTo>
                  <a:cubicBezTo>
                    <a:pt x="1915" y="1"/>
                    <a:pt x="2462" y="517"/>
                    <a:pt x="2462" y="11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4" name="Google Shape;39454;p17"/>
            <p:cNvSpPr/>
            <p:nvPr/>
          </p:nvSpPr>
          <p:spPr>
            <a:xfrm>
              <a:off x="7381875" y="2751850"/>
              <a:ext cx="58525" cy="55500"/>
            </a:xfrm>
            <a:custGeom>
              <a:avLst/>
              <a:gdLst/>
              <a:ahLst/>
              <a:cxnLst/>
              <a:rect l="l" t="t" r="r" b="b"/>
              <a:pathLst>
                <a:path w="2341" h="2220" extrusionOk="0">
                  <a:moveTo>
                    <a:pt x="2340" y="1095"/>
                  </a:moveTo>
                  <a:cubicBezTo>
                    <a:pt x="2340" y="1733"/>
                    <a:pt x="1824" y="2219"/>
                    <a:pt x="1155" y="2219"/>
                  </a:cubicBezTo>
                  <a:cubicBezTo>
                    <a:pt x="517" y="2219"/>
                    <a:pt x="0" y="1733"/>
                    <a:pt x="0" y="1095"/>
                  </a:cubicBezTo>
                  <a:cubicBezTo>
                    <a:pt x="0" y="487"/>
                    <a:pt x="517" y="1"/>
                    <a:pt x="1155" y="1"/>
                  </a:cubicBezTo>
                  <a:cubicBezTo>
                    <a:pt x="1824" y="1"/>
                    <a:pt x="2340" y="487"/>
                    <a:pt x="2340" y="10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5" name="Google Shape;39455;p17"/>
            <p:cNvSpPr/>
            <p:nvPr/>
          </p:nvSpPr>
          <p:spPr>
            <a:xfrm>
              <a:off x="7381875" y="2653075"/>
              <a:ext cx="58525" cy="54725"/>
            </a:xfrm>
            <a:custGeom>
              <a:avLst/>
              <a:gdLst/>
              <a:ahLst/>
              <a:cxnLst/>
              <a:rect l="l" t="t" r="r" b="b"/>
              <a:pathLst>
                <a:path w="2341" h="2189" extrusionOk="0">
                  <a:moveTo>
                    <a:pt x="2340" y="1094"/>
                  </a:moveTo>
                  <a:cubicBezTo>
                    <a:pt x="2340" y="1702"/>
                    <a:pt x="1793" y="2189"/>
                    <a:pt x="1155" y="2189"/>
                  </a:cubicBezTo>
                  <a:cubicBezTo>
                    <a:pt x="517" y="2189"/>
                    <a:pt x="0" y="1702"/>
                    <a:pt x="0" y="1094"/>
                  </a:cubicBezTo>
                  <a:cubicBezTo>
                    <a:pt x="0" y="486"/>
                    <a:pt x="517" y="0"/>
                    <a:pt x="1155" y="0"/>
                  </a:cubicBezTo>
                  <a:cubicBezTo>
                    <a:pt x="1793" y="0"/>
                    <a:pt x="2340" y="486"/>
                    <a:pt x="2340" y="10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6" name="Google Shape;39456;p17"/>
            <p:cNvSpPr/>
            <p:nvPr/>
          </p:nvSpPr>
          <p:spPr>
            <a:xfrm>
              <a:off x="7382625" y="2555050"/>
              <a:ext cx="56250" cy="53200"/>
            </a:xfrm>
            <a:custGeom>
              <a:avLst/>
              <a:gdLst/>
              <a:ahLst/>
              <a:cxnLst/>
              <a:rect l="l" t="t" r="r" b="b"/>
              <a:pathLst>
                <a:path w="2250" h="2128" extrusionOk="0">
                  <a:moveTo>
                    <a:pt x="2250" y="1064"/>
                  </a:moveTo>
                  <a:cubicBezTo>
                    <a:pt x="2250" y="1641"/>
                    <a:pt x="1763" y="2128"/>
                    <a:pt x="1125" y="2128"/>
                  </a:cubicBezTo>
                  <a:cubicBezTo>
                    <a:pt x="517" y="2128"/>
                    <a:pt x="0" y="1641"/>
                    <a:pt x="0" y="1064"/>
                  </a:cubicBezTo>
                  <a:cubicBezTo>
                    <a:pt x="0" y="456"/>
                    <a:pt x="517" y="0"/>
                    <a:pt x="1125" y="0"/>
                  </a:cubicBezTo>
                  <a:cubicBezTo>
                    <a:pt x="1763" y="0"/>
                    <a:pt x="2250" y="456"/>
                    <a:pt x="2250" y="106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7" name="Google Shape;39457;p17"/>
            <p:cNvSpPr/>
            <p:nvPr/>
          </p:nvSpPr>
          <p:spPr>
            <a:xfrm>
              <a:off x="7383375" y="2456250"/>
              <a:ext cx="54750" cy="51700"/>
            </a:xfrm>
            <a:custGeom>
              <a:avLst/>
              <a:gdLst/>
              <a:ahLst/>
              <a:cxnLst/>
              <a:rect l="l" t="t" r="r" b="b"/>
              <a:pathLst>
                <a:path w="2190" h="2068" extrusionOk="0">
                  <a:moveTo>
                    <a:pt x="2189" y="1034"/>
                  </a:moveTo>
                  <a:cubicBezTo>
                    <a:pt x="2189" y="1612"/>
                    <a:pt x="1703" y="2068"/>
                    <a:pt x="1095" y="2068"/>
                  </a:cubicBezTo>
                  <a:cubicBezTo>
                    <a:pt x="487" y="2068"/>
                    <a:pt x="1" y="1612"/>
                    <a:pt x="1" y="1034"/>
                  </a:cubicBezTo>
                  <a:cubicBezTo>
                    <a:pt x="1" y="457"/>
                    <a:pt x="487" y="1"/>
                    <a:pt x="1095" y="1"/>
                  </a:cubicBezTo>
                  <a:cubicBezTo>
                    <a:pt x="1703" y="1"/>
                    <a:pt x="2189" y="457"/>
                    <a:pt x="2189" y="10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8" name="Google Shape;39458;p17"/>
            <p:cNvSpPr/>
            <p:nvPr/>
          </p:nvSpPr>
          <p:spPr>
            <a:xfrm>
              <a:off x="7384150" y="2358225"/>
              <a:ext cx="53975" cy="50175"/>
            </a:xfrm>
            <a:custGeom>
              <a:avLst/>
              <a:gdLst/>
              <a:ahLst/>
              <a:cxnLst/>
              <a:rect l="l" t="t" r="r" b="b"/>
              <a:pathLst>
                <a:path w="2159" h="2007" extrusionOk="0">
                  <a:moveTo>
                    <a:pt x="2158" y="1004"/>
                  </a:moveTo>
                  <a:cubicBezTo>
                    <a:pt x="2158" y="1551"/>
                    <a:pt x="1672" y="2007"/>
                    <a:pt x="1064" y="2007"/>
                  </a:cubicBezTo>
                  <a:cubicBezTo>
                    <a:pt x="487" y="2007"/>
                    <a:pt x="0" y="1551"/>
                    <a:pt x="0" y="1004"/>
                  </a:cubicBezTo>
                  <a:cubicBezTo>
                    <a:pt x="0" y="426"/>
                    <a:pt x="487" y="1"/>
                    <a:pt x="1064" y="1"/>
                  </a:cubicBezTo>
                  <a:cubicBezTo>
                    <a:pt x="1672" y="1"/>
                    <a:pt x="2158" y="426"/>
                    <a:pt x="2158" y="100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9" name="Google Shape;39459;p17"/>
            <p:cNvSpPr/>
            <p:nvPr/>
          </p:nvSpPr>
          <p:spPr>
            <a:xfrm>
              <a:off x="7385650" y="2260200"/>
              <a:ext cx="50950" cy="47900"/>
            </a:xfrm>
            <a:custGeom>
              <a:avLst/>
              <a:gdLst/>
              <a:ahLst/>
              <a:cxnLst/>
              <a:rect l="l" t="t" r="r" b="b"/>
              <a:pathLst>
                <a:path w="2038" h="1916" extrusionOk="0">
                  <a:moveTo>
                    <a:pt x="2038" y="943"/>
                  </a:moveTo>
                  <a:cubicBezTo>
                    <a:pt x="2038" y="1490"/>
                    <a:pt x="1582" y="1916"/>
                    <a:pt x="1004" y="1916"/>
                  </a:cubicBezTo>
                  <a:cubicBezTo>
                    <a:pt x="457" y="1916"/>
                    <a:pt x="1" y="1490"/>
                    <a:pt x="1" y="943"/>
                  </a:cubicBezTo>
                  <a:cubicBezTo>
                    <a:pt x="1" y="426"/>
                    <a:pt x="457" y="1"/>
                    <a:pt x="1004" y="1"/>
                  </a:cubicBezTo>
                  <a:cubicBezTo>
                    <a:pt x="1582" y="1"/>
                    <a:pt x="2038" y="426"/>
                    <a:pt x="2038" y="9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0" name="Google Shape;39460;p17"/>
            <p:cNvSpPr/>
            <p:nvPr/>
          </p:nvSpPr>
          <p:spPr>
            <a:xfrm>
              <a:off x="7385650" y="2161425"/>
              <a:ext cx="50950" cy="47125"/>
            </a:xfrm>
            <a:custGeom>
              <a:avLst/>
              <a:gdLst/>
              <a:ahLst/>
              <a:cxnLst/>
              <a:rect l="l" t="t" r="r" b="b"/>
              <a:pathLst>
                <a:path w="2038" h="1885" extrusionOk="0">
                  <a:moveTo>
                    <a:pt x="2038" y="942"/>
                  </a:moveTo>
                  <a:cubicBezTo>
                    <a:pt x="2038" y="1459"/>
                    <a:pt x="1582" y="1885"/>
                    <a:pt x="1004" y="1885"/>
                  </a:cubicBezTo>
                  <a:cubicBezTo>
                    <a:pt x="457" y="1885"/>
                    <a:pt x="1" y="1459"/>
                    <a:pt x="1" y="942"/>
                  </a:cubicBezTo>
                  <a:cubicBezTo>
                    <a:pt x="1" y="426"/>
                    <a:pt x="457" y="0"/>
                    <a:pt x="1004" y="0"/>
                  </a:cubicBezTo>
                  <a:cubicBezTo>
                    <a:pt x="1582" y="0"/>
                    <a:pt x="2038" y="426"/>
                    <a:pt x="2038" y="94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1" name="Google Shape;39461;p17"/>
            <p:cNvSpPr/>
            <p:nvPr/>
          </p:nvSpPr>
          <p:spPr>
            <a:xfrm>
              <a:off x="7386425" y="2063400"/>
              <a:ext cx="48650" cy="45600"/>
            </a:xfrm>
            <a:custGeom>
              <a:avLst/>
              <a:gdLst/>
              <a:ahLst/>
              <a:cxnLst/>
              <a:rect l="l" t="t" r="r" b="b"/>
              <a:pathLst>
                <a:path w="1946" h="1824" extrusionOk="0">
                  <a:moveTo>
                    <a:pt x="1946" y="912"/>
                  </a:moveTo>
                  <a:cubicBezTo>
                    <a:pt x="1946" y="1398"/>
                    <a:pt x="1520" y="1824"/>
                    <a:pt x="973" y="1824"/>
                  </a:cubicBezTo>
                  <a:cubicBezTo>
                    <a:pt x="456" y="1824"/>
                    <a:pt x="0" y="1398"/>
                    <a:pt x="0" y="912"/>
                  </a:cubicBezTo>
                  <a:cubicBezTo>
                    <a:pt x="0" y="395"/>
                    <a:pt x="456" y="0"/>
                    <a:pt x="973" y="0"/>
                  </a:cubicBezTo>
                  <a:cubicBezTo>
                    <a:pt x="1520" y="0"/>
                    <a:pt x="1946" y="395"/>
                    <a:pt x="1946" y="9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2" name="Google Shape;39462;p17"/>
            <p:cNvSpPr/>
            <p:nvPr/>
          </p:nvSpPr>
          <p:spPr>
            <a:xfrm>
              <a:off x="7387175" y="1964600"/>
              <a:ext cx="47900" cy="44875"/>
            </a:xfrm>
            <a:custGeom>
              <a:avLst/>
              <a:gdLst/>
              <a:ahLst/>
              <a:cxnLst/>
              <a:rect l="l" t="t" r="r" b="b"/>
              <a:pathLst>
                <a:path w="1916" h="1795" extrusionOk="0">
                  <a:moveTo>
                    <a:pt x="1916" y="882"/>
                  </a:moveTo>
                  <a:cubicBezTo>
                    <a:pt x="1916" y="1399"/>
                    <a:pt x="1490" y="1794"/>
                    <a:pt x="943" y="1794"/>
                  </a:cubicBezTo>
                  <a:cubicBezTo>
                    <a:pt x="426" y="1794"/>
                    <a:pt x="1" y="1399"/>
                    <a:pt x="1" y="882"/>
                  </a:cubicBezTo>
                  <a:cubicBezTo>
                    <a:pt x="1" y="396"/>
                    <a:pt x="426" y="1"/>
                    <a:pt x="943" y="1"/>
                  </a:cubicBezTo>
                  <a:cubicBezTo>
                    <a:pt x="1490" y="1"/>
                    <a:pt x="1916" y="396"/>
                    <a:pt x="1916"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3" name="Google Shape;39463;p17"/>
            <p:cNvSpPr/>
            <p:nvPr/>
          </p:nvSpPr>
          <p:spPr>
            <a:xfrm>
              <a:off x="7387950" y="1865825"/>
              <a:ext cx="46375" cy="43325"/>
            </a:xfrm>
            <a:custGeom>
              <a:avLst/>
              <a:gdLst/>
              <a:ahLst/>
              <a:cxnLst/>
              <a:rect l="l" t="t" r="r" b="b"/>
              <a:pathLst>
                <a:path w="1855" h="1733" extrusionOk="0">
                  <a:moveTo>
                    <a:pt x="1854" y="882"/>
                  </a:moveTo>
                  <a:cubicBezTo>
                    <a:pt x="1854" y="1368"/>
                    <a:pt x="1429" y="1733"/>
                    <a:pt x="912" y="1733"/>
                  </a:cubicBezTo>
                  <a:cubicBezTo>
                    <a:pt x="426" y="1733"/>
                    <a:pt x="0" y="1368"/>
                    <a:pt x="0" y="882"/>
                  </a:cubicBezTo>
                  <a:cubicBezTo>
                    <a:pt x="0" y="395"/>
                    <a:pt x="426" y="0"/>
                    <a:pt x="912" y="0"/>
                  </a:cubicBezTo>
                  <a:cubicBezTo>
                    <a:pt x="1429" y="0"/>
                    <a:pt x="1854" y="395"/>
                    <a:pt x="1854" y="88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4" name="Google Shape;39464;p17"/>
            <p:cNvSpPr/>
            <p:nvPr/>
          </p:nvSpPr>
          <p:spPr>
            <a:xfrm>
              <a:off x="7388700" y="1767800"/>
              <a:ext cx="44100" cy="41800"/>
            </a:xfrm>
            <a:custGeom>
              <a:avLst/>
              <a:gdLst/>
              <a:ahLst/>
              <a:cxnLst/>
              <a:rect l="l" t="t" r="r" b="b"/>
              <a:pathLst>
                <a:path w="1764" h="1672" extrusionOk="0">
                  <a:moveTo>
                    <a:pt x="1764" y="821"/>
                  </a:moveTo>
                  <a:cubicBezTo>
                    <a:pt x="1764" y="1307"/>
                    <a:pt x="1368" y="1672"/>
                    <a:pt x="882" y="1672"/>
                  </a:cubicBezTo>
                  <a:cubicBezTo>
                    <a:pt x="396" y="1672"/>
                    <a:pt x="1" y="1307"/>
                    <a:pt x="1" y="821"/>
                  </a:cubicBezTo>
                  <a:cubicBezTo>
                    <a:pt x="1" y="365"/>
                    <a:pt x="396" y="0"/>
                    <a:pt x="882" y="0"/>
                  </a:cubicBezTo>
                  <a:cubicBezTo>
                    <a:pt x="1368" y="0"/>
                    <a:pt x="1764" y="365"/>
                    <a:pt x="1764" y="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5" name="Google Shape;39465;p17"/>
            <p:cNvSpPr/>
            <p:nvPr/>
          </p:nvSpPr>
          <p:spPr>
            <a:xfrm>
              <a:off x="7389450" y="1669000"/>
              <a:ext cx="43350" cy="41075"/>
            </a:xfrm>
            <a:custGeom>
              <a:avLst/>
              <a:gdLst/>
              <a:ahLst/>
              <a:cxnLst/>
              <a:rect l="l" t="t" r="r" b="b"/>
              <a:pathLst>
                <a:path w="1734" h="1643" extrusionOk="0">
                  <a:moveTo>
                    <a:pt x="1734" y="822"/>
                  </a:moveTo>
                  <a:cubicBezTo>
                    <a:pt x="1734" y="1277"/>
                    <a:pt x="1338" y="1642"/>
                    <a:pt x="852" y="1642"/>
                  </a:cubicBezTo>
                  <a:cubicBezTo>
                    <a:pt x="396" y="1642"/>
                    <a:pt x="1" y="1277"/>
                    <a:pt x="1" y="822"/>
                  </a:cubicBezTo>
                  <a:cubicBezTo>
                    <a:pt x="1" y="366"/>
                    <a:pt x="396" y="1"/>
                    <a:pt x="852" y="1"/>
                  </a:cubicBezTo>
                  <a:cubicBezTo>
                    <a:pt x="1338" y="1"/>
                    <a:pt x="1734" y="366"/>
                    <a:pt x="1734" y="8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6" name="Google Shape;39466;p17"/>
            <p:cNvSpPr/>
            <p:nvPr/>
          </p:nvSpPr>
          <p:spPr>
            <a:xfrm>
              <a:off x="7390225" y="1570975"/>
              <a:ext cx="41825" cy="38775"/>
            </a:xfrm>
            <a:custGeom>
              <a:avLst/>
              <a:gdLst/>
              <a:ahLst/>
              <a:cxnLst/>
              <a:rect l="l" t="t" r="r" b="b"/>
              <a:pathLst>
                <a:path w="1673" h="1551" extrusionOk="0">
                  <a:moveTo>
                    <a:pt x="1672" y="791"/>
                  </a:moveTo>
                  <a:cubicBezTo>
                    <a:pt x="1672" y="1217"/>
                    <a:pt x="1277" y="1551"/>
                    <a:pt x="821" y="1551"/>
                  </a:cubicBezTo>
                  <a:cubicBezTo>
                    <a:pt x="365" y="1551"/>
                    <a:pt x="0" y="1217"/>
                    <a:pt x="0" y="791"/>
                  </a:cubicBezTo>
                  <a:cubicBezTo>
                    <a:pt x="0" y="335"/>
                    <a:pt x="365" y="1"/>
                    <a:pt x="821" y="1"/>
                  </a:cubicBezTo>
                  <a:cubicBezTo>
                    <a:pt x="1277" y="1"/>
                    <a:pt x="1672" y="335"/>
                    <a:pt x="1672" y="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7" name="Google Shape;39467;p17"/>
            <p:cNvSpPr/>
            <p:nvPr/>
          </p:nvSpPr>
          <p:spPr>
            <a:xfrm>
              <a:off x="7390975" y="1472200"/>
              <a:ext cx="40300" cy="38025"/>
            </a:xfrm>
            <a:custGeom>
              <a:avLst/>
              <a:gdLst/>
              <a:ahLst/>
              <a:cxnLst/>
              <a:rect l="l" t="t" r="r" b="b"/>
              <a:pathLst>
                <a:path w="1612" h="1521" extrusionOk="0">
                  <a:moveTo>
                    <a:pt x="1612" y="760"/>
                  </a:moveTo>
                  <a:cubicBezTo>
                    <a:pt x="1612" y="1186"/>
                    <a:pt x="1247" y="1520"/>
                    <a:pt x="791" y="1520"/>
                  </a:cubicBezTo>
                  <a:cubicBezTo>
                    <a:pt x="366" y="1520"/>
                    <a:pt x="1" y="1186"/>
                    <a:pt x="1" y="760"/>
                  </a:cubicBezTo>
                  <a:cubicBezTo>
                    <a:pt x="1" y="335"/>
                    <a:pt x="366" y="0"/>
                    <a:pt x="791" y="0"/>
                  </a:cubicBezTo>
                  <a:cubicBezTo>
                    <a:pt x="1247" y="0"/>
                    <a:pt x="1612" y="335"/>
                    <a:pt x="1612" y="7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8" name="Google Shape;39468;p17"/>
            <p:cNvSpPr/>
            <p:nvPr/>
          </p:nvSpPr>
          <p:spPr>
            <a:xfrm>
              <a:off x="7391750" y="1374175"/>
              <a:ext cx="38775" cy="36500"/>
            </a:xfrm>
            <a:custGeom>
              <a:avLst/>
              <a:gdLst/>
              <a:ahLst/>
              <a:cxnLst/>
              <a:rect l="l" t="t" r="r" b="b"/>
              <a:pathLst>
                <a:path w="1551" h="1460" extrusionOk="0">
                  <a:moveTo>
                    <a:pt x="1550" y="730"/>
                  </a:moveTo>
                  <a:cubicBezTo>
                    <a:pt x="1550" y="1125"/>
                    <a:pt x="1186" y="1459"/>
                    <a:pt x="760" y="1459"/>
                  </a:cubicBezTo>
                  <a:cubicBezTo>
                    <a:pt x="335" y="1459"/>
                    <a:pt x="0" y="1125"/>
                    <a:pt x="0" y="730"/>
                  </a:cubicBezTo>
                  <a:cubicBezTo>
                    <a:pt x="0" y="304"/>
                    <a:pt x="335" y="0"/>
                    <a:pt x="760" y="0"/>
                  </a:cubicBezTo>
                  <a:cubicBezTo>
                    <a:pt x="1186" y="0"/>
                    <a:pt x="1550" y="304"/>
                    <a:pt x="1550" y="7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9" name="Google Shape;39469;p17"/>
            <p:cNvSpPr/>
            <p:nvPr/>
          </p:nvSpPr>
          <p:spPr>
            <a:xfrm>
              <a:off x="7391750" y="1275375"/>
              <a:ext cx="38000" cy="35750"/>
            </a:xfrm>
            <a:custGeom>
              <a:avLst/>
              <a:gdLst/>
              <a:ahLst/>
              <a:cxnLst/>
              <a:rect l="l" t="t" r="r" b="b"/>
              <a:pathLst>
                <a:path w="1520" h="1430" extrusionOk="0">
                  <a:moveTo>
                    <a:pt x="1520" y="700"/>
                  </a:moveTo>
                  <a:cubicBezTo>
                    <a:pt x="1520" y="1095"/>
                    <a:pt x="1186" y="1430"/>
                    <a:pt x="760" y="1430"/>
                  </a:cubicBezTo>
                  <a:cubicBezTo>
                    <a:pt x="365" y="1430"/>
                    <a:pt x="0" y="1095"/>
                    <a:pt x="0" y="700"/>
                  </a:cubicBezTo>
                  <a:cubicBezTo>
                    <a:pt x="0" y="305"/>
                    <a:pt x="365" y="1"/>
                    <a:pt x="760" y="1"/>
                  </a:cubicBezTo>
                  <a:cubicBezTo>
                    <a:pt x="1186" y="1"/>
                    <a:pt x="1520" y="305"/>
                    <a:pt x="1520" y="7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0" name="Google Shape;39470;p17"/>
            <p:cNvSpPr/>
            <p:nvPr/>
          </p:nvSpPr>
          <p:spPr>
            <a:xfrm>
              <a:off x="7393250" y="1177350"/>
              <a:ext cx="35750" cy="33475"/>
            </a:xfrm>
            <a:custGeom>
              <a:avLst/>
              <a:gdLst/>
              <a:ahLst/>
              <a:cxnLst/>
              <a:rect l="l" t="t" r="r" b="b"/>
              <a:pathLst>
                <a:path w="1430" h="1339" extrusionOk="0">
                  <a:moveTo>
                    <a:pt x="1430" y="670"/>
                  </a:moveTo>
                  <a:cubicBezTo>
                    <a:pt x="1430" y="1034"/>
                    <a:pt x="1095" y="1338"/>
                    <a:pt x="700" y="1338"/>
                  </a:cubicBezTo>
                  <a:cubicBezTo>
                    <a:pt x="305" y="1338"/>
                    <a:pt x="1" y="1034"/>
                    <a:pt x="1" y="670"/>
                  </a:cubicBezTo>
                  <a:cubicBezTo>
                    <a:pt x="1" y="305"/>
                    <a:pt x="305" y="1"/>
                    <a:pt x="700" y="1"/>
                  </a:cubicBezTo>
                  <a:cubicBezTo>
                    <a:pt x="1095" y="1"/>
                    <a:pt x="1430" y="305"/>
                    <a:pt x="1430" y="6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1" name="Google Shape;39471;p17"/>
            <p:cNvSpPr/>
            <p:nvPr/>
          </p:nvSpPr>
          <p:spPr>
            <a:xfrm>
              <a:off x="7393250" y="1077825"/>
              <a:ext cx="35750" cy="34200"/>
            </a:xfrm>
            <a:custGeom>
              <a:avLst/>
              <a:gdLst/>
              <a:ahLst/>
              <a:cxnLst/>
              <a:rect l="l" t="t" r="r" b="b"/>
              <a:pathLst>
                <a:path w="1430" h="1368" extrusionOk="0">
                  <a:moveTo>
                    <a:pt x="1430" y="699"/>
                  </a:moveTo>
                  <a:cubicBezTo>
                    <a:pt x="1430" y="1064"/>
                    <a:pt x="1095" y="1368"/>
                    <a:pt x="700" y="1368"/>
                  </a:cubicBezTo>
                  <a:cubicBezTo>
                    <a:pt x="305" y="1368"/>
                    <a:pt x="1" y="1064"/>
                    <a:pt x="1" y="699"/>
                  </a:cubicBezTo>
                  <a:cubicBezTo>
                    <a:pt x="1" y="304"/>
                    <a:pt x="305" y="0"/>
                    <a:pt x="700" y="0"/>
                  </a:cubicBezTo>
                  <a:cubicBezTo>
                    <a:pt x="1095" y="0"/>
                    <a:pt x="1430" y="304"/>
                    <a:pt x="1430" y="6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2" name="Google Shape;39472;p17"/>
            <p:cNvSpPr/>
            <p:nvPr/>
          </p:nvSpPr>
          <p:spPr>
            <a:xfrm>
              <a:off x="7394025" y="979800"/>
              <a:ext cx="34225" cy="31925"/>
            </a:xfrm>
            <a:custGeom>
              <a:avLst/>
              <a:gdLst/>
              <a:ahLst/>
              <a:cxnLst/>
              <a:rect l="l" t="t" r="r" b="b"/>
              <a:pathLst>
                <a:path w="1369" h="1277" extrusionOk="0">
                  <a:moveTo>
                    <a:pt x="1368" y="638"/>
                  </a:moveTo>
                  <a:cubicBezTo>
                    <a:pt x="1368" y="1003"/>
                    <a:pt x="1064" y="1277"/>
                    <a:pt x="669" y="1277"/>
                  </a:cubicBezTo>
                  <a:cubicBezTo>
                    <a:pt x="304" y="1277"/>
                    <a:pt x="0" y="1003"/>
                    <a:pt x="0" y="638"/>
                  </a:cubicBezTo>
                  <a:cubicBezTo>
                    <a:pt x="0" y="304"/>
                    <a:pt x="304" y="0"/>
                    <a:pt x="669" y="0"/>
                  </a:cubicBezTo>
                  <a:cubicBezTo>
                    <a:pt x="1064" y="0"/>
                    <a:pt x="1368" y="304"/>
                    <a:pt x="1368" y="6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3" name="Google Shape;39473;p17"/>
            <p:cNvSpPr/>
            <p:nvPr/>
          </p:nvSpPr>
          <p:spPr>
            <a:xfrm>
              <a:off x="7394775" y="881775"/>
              <a:ext cx="32700" cy="30400"/>
            </a:xfrm>
            <a:custGeom>
              <a:avLst/>
              <a:gdLst/>
              <a:ahLst/>
              <a:cxnLst/>
              <a:rect l="l" t="t" r="r" b="b"/>
              <a:pathLst>
                <a:path w="1308" h="1216" extrusionOk="0">
                  <a:moveTo>
                    <a:pt x="1308" y="608"/>
                  </a:moveTo>
                  <a:cubicBezTo>
                    <a:pt x="1308" y="942"/>
                    <a:pt x="1004" y="1216"/>
                    <a:pt x="639" y="1216"/>
                  </a:cubicBezTo>
                  <a:cubicBezTo>
                    <a:pt x="274" y="1216"/>
                    <a:pt x="1" y="942"/>
                    <a:pt x="1" y="608"/>
                  </a:cubicBezTo>
                  <a:cubicBezTo>
                    <a:pt x="1" y="274"/>
                    <a:pt x="274" y="0"/>
                    <a:pt x="639" y="0"/>
                  </a:cubicBezTo>
                  <a:cubicBezTo>
                    <a:pt x="1004" y="0"/>
                    <a:pt x="1308" y="274"/>
                    <a:pt x="1308" y="6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4" name="Google Shape;39474;p17"/>
            <p:cNvSpPr/>
            <p:nvPr/>
          </p:nvSpPr>
          <p:spPr>
            <a:xfrm>
              <a:off x="7395550" y="782975"/>
              <a:ext cx="31175" cy="29675"/>
            </a:xfrm>
            <a:custGeom>
              <a:avLst/>
              <a:gdLst/>
              <a:ahLst/>
              <a:cxnLst/>
              <a:rect l="l" t="t" r="r" b="b"/>
              <a:pathLst>
                <a:path w="1247" h="1187" extrusionOk="0">
                  <a:moveTo>
                    <a:pt x="1246" y="578"/>
                  </a:moveTo>
                  <a:cubicBezTo>
                    <a:pt x="1246" y="912"/>
                    <a:pt x="973" y="1186"/>
                    <a:pt x="608" y="1186"/>
                  </a:cubicBezTo>
                  <a:cubicBezTo>
                    <a:pt x="274" y="1186"/>
                    <a:pt x="0" y="912"/>
                    <a:pt x="0" y="578"/>
                  </a:cubicBezTo>
                  <a:cubicBezTo>
                    <a:pt x="0" y="274"/>
                    <a:pt x="274" y="1"/>
                    <a:pt x="608" y="1"/>
                  </a:cubicBezTo>
                  <a:cubicBezTo>
                    <a:pt x="973" y="1"/>
                    <a:pt x="1246" y="274"/>
                    <a:pt x="124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5" name="Google Shape;39475;p17"/>
            <p:cNvSpPr/>
            <p:nvPr/>
          </p:nvSpPr>
          <p:spPr>
            <a:xfrm>
              <a:off x="7395550" y="684200"/>
              <a:ext cx="30400" cy="28900"/>
            </a:xfrm>
            <a:custGeom>
              <a:avLst/>
              <a:gdLst/>
              <a:ahLst/>
              <a:cxnLst/>
              <a:rect l="l" t="t" r="r" b="b"/>
              <a:pathLst>
                <a:path w="1216" h="1156" extrusionOk="0">
                  <a:moveTo>
                    <a:pt x="1216" y="578"/>
                  </a:moveTo>
                  <a:cubicBezTo>
                    <a:pt x="1216" y="882"/>
                    <a:pt x="942" y="1155"/>
                    <a:pt x="608" y="1155"/>
                  </a:cubicBezTo>
                  <a:cubicBezTo>
                    <a:pt x="274" y="1155"/>
                    <a:pt x="0" y="882"/>
                    <a:pt x="0" y="578"/>
                  </a:cubicBezTo>
                  <a:cubicBezTo>
                    <a:pt x="0" y="274"/>
                    <a:pt x="274" y="0"/>
                    <a:pt x="608" y="0"/>
                  </a:cubicBezTo>
                  <a:cubicBezTo>
                    <a:pt x="942" y="0"/>
                    <a:pt x="1216" y="274"/>
                    <a:pt x="121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6" name="Google Shape;39476;p17"/>
            <p:cNvSpPr/>
            <p:nvPr/>
          </p:nvSpPr>
          <p:spPr>
            <a:xfrm>
              <a:off x="7396300" y="585400"/>
              <a:ext cx="29650" cy="28150"/>
            </a:xfrm>
            <a:custGeom>
              <a:avLst/>
              <a:gdLst/>
              <a:ahLst/>
              <a:cxnLst/>
              <a:rect l="l" t="t" r="r" b="b"/>
              <a:pathLst>
                <a:path w="1186" h="1126" extrusionOk="0">
                  <a:moveTo>
                    <a:pt x="1186" y="578"/>
                  </a:moveTo>
                  <a:cubicBezTo>
                    <a:pt x="1186" y="882"/>
                    <a:pt x="912" y="1125"/>
                    <a:pt x="578" y="1125"/>
                  </a:cubicBezTo>
                  <a:cubicBezTo>
                    <a:pt x="274" y="1125"/>
                    <a:pt x="1" y="882"/>
                    <a:pt x="1" y="578"/>
                  </a:cubicBezTo>
                  <a:cubicBezTo>
                    <a:pt x="1" y="244"/>
                    <a:pt x="274" y="1"/>
                    <a:pt x="578" y="1"/>
                  </a:cubicBezTo>
                  <a:cubicBezTo>
                    <a:pt x="912" y="1"/>
                    <a:pt x="1186" y="244"/>
                    <a:pt x="1186" y="5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7" name="Google Shape;39477;p17"/>
            <p:cNvSpPr/>
            <p:nvPr/>
          </p:nvSpPr>
          <p:spPr>
            <a:xfrm>
              <a:off x="7397050" y="487375"/>
              <a:ext cx="28150" cy="26625"/>
            </a:xfrm>
            <a:custGeom>
              <a:avLst/>
              <a:gdLst/>
              <a:ahLst/>
              <a:cxnLst/>
              <a:rect l="l" t="t" r="r" b="b"/>
              <a:pathLst>
                <a:path w="1126" h="1065" extrusionOk="0">
                  <a:moveTo>
                    <a:pt x="1126" y="517"/>
                  </a:moveTo>
                  <a:cubicBezTo>
                    <a:pt x="1126" y="821"/>
                    <a:pt x="852" y="1065"/>
                    <a:pt x="548" y="1065"/>
                  </a:cubicBezTo>
                  <a:cubicBezTo>
                    <a:pt x="244" y="1065"/>
                    <a:pt x="1" y="821"/>
                    <a:pt x="1" y="517"/>
                  </a:cubicBezTo>
                  <a:cubicBezTo>
                    <a:pt x="1" y="244"/>
                    <a:pt x="244" y="1"/>
                    <a:pt x="548" y="1"/>
                  </a:cubicBezTo>
                  <a:cubicBezTo>
                    <a:pt x="852" y="1"/>
                    <a:pt x="1126" y="244"/>
                    <a:pt x="1126"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8" name="Google Shape;39478;p17"/>
            <p:cNvSpPr/>
            <p:nvPr/>
          </p:nvSpPr>
          <p:spPr>
            <a:xfrm>
              <a:off x="7397825" y="388600"/>
              <a:ext cx="26625" cy="25100"/>
            </a:xfrm>
            <a:custGeom>
              <a:avLst/>
              <a:gdLst/>
              <a:ahLst/>
              <a:cxnLst/>
              <a:rect l="l" t="t" r="r" b="b"/>
              <a:pathLst>
                <a:path w="1065" h="1004" extrusionOk="0">
                  <a:moveTo>
                    <a:pt x="1064" y="517"/>
                  </a:moveTo>
                  <a:cubicBezTo>
                    <a:pt x="1064" y="791"/>
                    <a:pt x="821" y="1003"/>
                    <a:pt x="517" y="1003"/>
                  </a:cubicBezTo>
                  <a:cubicBezTo>
                    <a:pt x="243" y="1003"/>
                    <a:pt x="0" y="791"/>
                    <a:pt x="0" y="517"/>
                  </a:cubicBezTo>
                  <a:cubicBezTo>
                    <a:pt x="0" y="243"/>
                    <a:pt x="243" y="0"/>
                    <a:pt x="517" y="0"/>
                  </a:cubicBezTo>
                  <a:cubicBezTo>
                    <a:pt x="821" y="0"/>
                    <a:pt x="1064" y="243"/>
                    <a:pt x="1064" y="5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9" name="Google Shape;39479;p17"/>
            <p:cNvSpPr/>
            <p:nvPr/>
          </p:nvSpPr>
          <p:spPr>
            <a:xfrm>
              <a:off x="7397825" y="289800"/>
              <a:ext cx="25850" cy="24350"/>
            </a:xfrm>
            <a:custGeom>
              <a:avLst/>
              <a:gdLst/>
              <a:ahLst/>
              <a:cxnLst/>
              <a:rect l="l" t="t" r="r" b="b"/>
              <a:pathLst>
                <a:path w="1034" h="974" extrusionOk="0">
                  <a:moveTo>
                    <a:pt x="1034" y="487"/>
                  </a:moveTo>
                  <a:cubicBezTo>
                    <a:pt x="1034" y="761"/>
                    <a:pt x="821" y="974"/>
                    <a:pt x="517" y="974"/>
                  </a:cubicBezTo>
                  <a:cubicBezTo>
                    <a:pt x="243" y="974"/>
                    <a:pt x="0" y="761"/>
                    <a:pt x="0" y="487"/>
                  </a:cubicBezTo>
                  <a:cubicBezTo>
                    <a:pt x="0" y="244"/>
                    <a:pt x="243" y="1"/>
                    <a:pt x="517" y="1"/>
                  </a:cubicBezTo>
                  <a:cubicBezTo>
                    <a:pt x="821" y="1"/>
                    <a:pt x="1034" y="244"/>
                    <a:pt x="1034" y="4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0" name="Google Shape;39480;p17"/>
            <p:cNvSpPr/>
            <p:nvPr/>
          </p:nvSpPr>
          <p:spPr>
            <a:xfrm>
              <a:off x="7398575" y="191775"/>
              <a:ext cx="24350" cy="22825"/>
            </a:xfrm>
            <a:custGeom>
              <a:avLst/>
              <a:gdLst/>
              <a:ahLst/>
              <a:cxnLst/>
              <a:rect l="l" t="t" r="r" b="b"/>
              <a:pathLst>
                <a:path w="974" h="913" extrusionOk="0">
                  <a:moveTo>
                    <a:pt x="973" y="457"/>
                  </a:moveTo>
                  <a:cubicBezTo>
                    <a:pt x="973" y="700"/>
                    <a:pt x="761" y="913"/>
                    <a:pt x="487" y="913"/>
                  </a:cubicBezTo>
                  <a:cubicBezTo>
                    <a:pt x="213" y="913"/>
                    <a:pt x="1" y="700"/>
                    <a:pt x="1" y="457"/>
                  </a:cubicBezTo>
                  <a:cubicBezTo>
                    <a:pt x="1" y="214"/>
                    <a:pt x="213" y="1"/>
                    <a:pt x="487" y="1"/>
                  </a:cubicBezTo>
                  <a:cubicBezTo>
                    <a:pt x="761" y="1"/>
                    <a:pt x="973" y="214"/>
                    <a:pt x="973" y="45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1" name="Google Shape;39481;p17"/>
            <p:cNvSpPr/>
            <p:nvPr/>
          </p:nvSpPr>
          <p:spPr>
            <a:xfrm>
              <a:off x="7399350" y="93000"/>
              <a:ext cx="23575" cy="22050"/>
            </a:xfrm>
            <a:custGeom>
              <a:avLst/>
              <a:gdLst/>
              <a:ahLst/>
              <a:cxnLst/>
              <a:rect l="l" t="t" r="r" b="b"/>
              <a:pathLst>
                <a:path w="943" h="882" extrusionOk="0">
                  <a:moveTo>
                    <a:pt x="942" y="456"/>
                  </a:moveTo>
                  <a:cubicBezTo>
                    <a:pt x="942" y="699"/>
                    <a:pt x="730" y="882"/>
                    <a:pt x="456" y="882"/>
                  </a:cubicBezTo>
                  <a:cubicBezTo>
                    <a:pt x="213" y="882"/>
                    <a:pt x="0" y="699"/>
                    <a:pt x="0" y="456"/>
                  </a:cubicBezTo>
                  <a:cubicBezTo>
                    <a:pt x="0" y="183"/>
                    <a:pt x="213" y="0"/>
                    <a:pt x="456" y="0"/>
                  </a:cubicBezTo>
                  <a:cubicBezTo>
                    <a:pt x="730" y="0"/>
                    <a:pt x="942" y="183"/>
                    <a:pt x="942" y="4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2" name="Google Shape;39482;p17"/>
            <p:cNvSpPr/>
            <p:nvPr/>
          </p:nvSpPr>
          <p:spPr>
            <a:xfrm>
              <a:off x="7399350" y="-5800"/>
              <a:ext cx="23575" cy="22075"/>
            </a:xfrm>
            <a:custGeom>
              <a:avLst/>
              <a:gdLst/>
              <a:ahLst/>
              <a:cxnLst/>
              <a:rect l="l" t="t" r="r" b="b"/>
              <a:pathLst>
                <a:path w="943" h="883" extrusionOk="0">
                  <a:moveTo>
                    <a:pt x="942" y="427"/>
                  </a:moveTo>
                  <a:cubicBezTo>
                    <a:pt x="942" y="670"/>
                    <a:pt x="730" y="882"/>
                    <a:pt x="456" y="882"/>
                  </a:cubicBezTo>
                  <a:cubicBezTo>
                    <a:pt x="213" y="882"/>
                    <a:pt x="0" y="670"/>
                    <a:pt x="0" y="427"/>
                  </a:cubicBezTo>
                  <a:cubicBezTo>
                    <a:pt x="0" y="183"/>
                    <a:pt x="213" y="1"/>
                    <a:pt x="456" y="1"/>
                  </a:cubicBezTo>
                  <a:cubicBezTo>
                    <a:pt x="730" y="1"/>
                    <a:pt x="942" y="183"/>
                    <a:pt x="942" y="4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3" name="Google Shape;39483;p17"/>
            <p:cNvSpPr/>
            <p:nvPr/>
          </p:nvSpPr>
          <p:spPr>
            <a:xfrm>
              <a:off x="7400100" y="-104575"/>
              <a:ext cx="22050" cy="20550"/>
            </a:xfrm>
            <a:custGeom>
              <a:avLst/>
              <a:gdLst/>
              <a:ahLst/>
              <a:cxnLst/>
              <a:rect l="l" t="t" r="r" b="b"/>
              <a:pathLst>
                <a:path w="882" h="822" extrusionOk="0">
                  <a:moveTo>
                    <a:pt x="882" y="426"/>
                  </a:moveTo>
                  <a:cubicBezTo>
                    <a:pt x="882" y="639"/>
                    <a:pt x="669" y="821"/>
                    <a:pt x="426" y="821"/>
                  </a:cubicBezTo>
                  <a:cubicBezTo>
                    <a:pt x="183" y="821"/>
                    <a:pt x="1" y="639"/>
                    <a:pt x="1" y="426"/>
                  </a:cubicBezTo>
                  <a:cubicBezTo>
                    <a:pt x="1" y="183"/>
                    <a:pt x="183" y="1"/>
                    <a:pt x="426" y="1"/>
                  </a:cubicBezTo>
                  <a:cubicBezTo>
                    <a:pt x="669" y="1"/>
                    <a:pt x="882" y="183"/>
                    <a:pt x="882" y="4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4" name="Google Shape;39484;p17"/>
            <p:cNvSpPr/>
            <p:nvPr/>
          </p:nvSpPr>
          <p:spPr>
            <a:xfrm>
              <a:off x="7400100" y="-203350"/>
              <a:ext cx="21300" cy="19775"/>
            </a:xfrm>
            <a:custGeom>
              <a:avLst/>
              <a:gdLst/>
              <a:ahLst/>
              <a:cxnLst/>
              <a:rect l="l" t="t" r="r" b="b"/>
              <a:pathLst>
                <a:path w="852" h="791" extrusionOk="0">
                  <a:moveTo>
                    <a:pt x="852" y="395"/>
                  </a:moveTo>
                  <a:cubicBezTo>
                    <a:pt x="852" y="638"/>
                    <a:pt x="669" y="790"/>
                    <a:pt x="426" y="790"/>
                  </a:cubicBezTo>
                  <a:cubicBezTo>
                    <a:pt x="213" y="790"/>
                    <a:pt x="1" y="638"/>
                    <a:pt x="1" y="395"/>
                  </a:cubicBezTo>
                  <a:cubicBezTo>
                    <a:pt x="1" y="182"/>
                    <a:pt x="213" y="0"/>
                    <a:pt x="426" y="0"/>
                  </a:cubicBezTo>
                  <a:cubicBezTo>
                    <a:pt x="669" y="0"/>
                    <a:pt x="852" y="182"/>
                    <a:pt x="852" y="3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5" name="Google Shape;39485;p17"/>
            <p:cNvSpPr/>
            <p:nvPr/>
          </p:nvSpPr>
          <p:spPr>
            <a:xfrm>
              <a:off x="7400850" y="-301375"/>
              <a:ext cx="19800" cy="18250"/>
            </a:xfrm>
            <a:custGeom>
              <a:avLst/>
              <a:gdLst/>
              <a:ahLst/>
              <a:cxnLst/>
              <a:rect l="l" t="t" r="r" b="b"/>
              <a:pathLst>
                <a:path w="792" h="730" extrusionOk="0">
                  <a:moveTo>
                    <a:pt x="791" y="365"/>
                  </a:moveTo>
                  <a:cubicBezTo>
                    <a:pt x="791" y="578"/>
                    <a:pt x="639" y="730"/>
                    <a:pt x="396" y="730"/>
                  </a:cubicBezTo>
                  <a:cubicBezTo>
                    <a:pt x="183" y="730"/>
                    <a:pt x="1" y="578"/>
                    <a:pt x="1" y="365"/>
                  </a:cubicBezTo>
                  <a:cubicBezTo>
                    <a:pt x="1" y="152"/>
                    <a:pt x="183" y="0"/>
                    <a:pt x="396" y="0"/>
                  </a:cubicBezTo>
                  <a:cubicBezTo>
                    <a:pt x="639" y="0"/>
                    <a:pt x="791" y="152"/>
                    <a:pt x="791"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6" name="Google Shape;39486;p17"/>
            <p:cNvSpPr/>
            <p:nvPr/>
          </p:nvSpPr>
          <p:spPr>
            <a:xfrm>
              <a:off x="7401625" y="-400175"/>
              <a:ext cx="19025" cy="17500"/>
            </a:xfrm>
            <a:custGeom>
              <a:avLst/>
              <a:gdLst/>
              <a:ahLst/>
              <a:cxnLst/>
              <a:rect l="l" t="t" r="r" b="b"/>
              <a:pathLst>
                <a:path w="761" h="700" extrusionOk="0">
                  <a:moveTo>
                    <a:pt x="760" y="365"/>
                  </a:moveTo>
                  <a:cubicBezTo>
                    <a:pt x="760" y="548"/>
                    <a:pt x="578" y="700"/>
                    <a:pt x="365" y="700"/>
                  </a:cubicBezTo>
                  <a:cubicBezTo>
                    <a:pt x="152" y="700"/>
                    <a:pt x="0" y="548"/>
                    <a:pt x="0" y="365"/>
                  </a:cubicBezTo>
                  <a:cubicBezTo>
                    <a:pt x="0" y="153"/>
                    <a:pt x="152" y="1"/>
                    <a:pt x="365" y="1"/>
                  </a:cubicBezTo>
                  <a:cubicBezTo>
                    <a:pt x="578" y="1"/>
                    <a:pt x="760" y="153"/>
                    <a:pt x="760" y="3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7" name="Google Shape;39487;p17"/>
            <p:cNvSpPr/>
            <p:nvPr/>
          </p:nvSpPr>
          <p:spPr>
            <a:xfrm>
              <a:off x="7401625" y="-498950"/>
              <a:ext cx="18250" cy="16725"/>
            </a:xfrm>
            <a:custGeom>
              <a:avLst/>
              <a:gdLst/>
              <a:ahLst/>
              <a:cxnLst/>
              <a:rect l="l" t="t" r="r" b="b"/>
              <a:pathLst>
                <a:path w="730" h="669" extrusionOk="0">
                  <a:moveTo>
                    <a:pt x="730" y="335"/>
                  </a:moveTo>
                  <a:cubicBezTo>
                    <a:pt x="730" y="517"/>
                    <a:pt x="578" y="669"/>
                    <a:pt x="365" y="669"/>
                  </a:cubicBezTo>
                  <a:cubicBezTo>
                    <a:pt x="183" y="669"/>
                    <a:pt x="0" y="517"/>
                    <a:pt x="0" y="335"/>
                  </a:cubicBezTo>
                  <a:cubicBezTo>
                    <a:pt x="0" y="152"/>
                    <a:pt x="183" y="0"/>
                    <a:pt x="365" y="0"/>
                  </a:cubicBezTo>
                  <a:cubicBezTo>
                    <a:pt x="578" y="0"/>
                    <a:pt x="730" y="152"/>
                    <a:pt x="730" y="3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88" name="Google Shape;39488;p17"/>
          <p:cNvGrpSpPr/>
          <p:nvPr/>
        </p:nvGrpSpPr>
        <p:grpSpPr>
          <a:xfrm rot="10800000" flipH="1">
            <a:off x="-119375" y="-545725"/>
            <a:ext cx="3517575" cy="5801775"/>
            <a:chOff x="137800" y="284500"/>
            <a:chExt cx="3517575" cy="5801775"/>
          </a:xfrm>
        </p:grpSpPr>
        <p:sp>
          <p:nvSpPr>
            <p:cNvPr id="39489" name="Google Shape;39489;p17"/>
            <p:cNvSpPr/>
            <p:nvPr/>
          </p:nvSpPr>
          <p:spPr>
            <a:xfrm>
              <a:off x="3653825" y="329325"/>
              <a:ext cx="1550" cy="1550"/>
            </a:xfrm>
            <a:custGeom>
              <a:avLst/>
              <a:gdLst/>
              <a:ahLst/>
              <a:cxnLst/>
              <a:rect l="l" t="t" r="r" b="b"/>
              <a:pathLst>
                <a:path w="62" h="62" extrusionOk="0">
                  <a:moveTo>
                    <a:pt x="31" y="0"/>
                  </a:moveTo>
                  <a:cubicBezTo>
                    <a:pt x="31" y="0"/>
                    <a:pt x="1" y="31"/>
                    <a:pt x="1" y="31"/>
                  </a:cubicBezTo>
                  <a:cubicBezTo>
                    <a:pt x="1" y="61"/>
                    <a:pt x="31"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0" name="Google Shape;39490;p17"/>
            <p:cNvSpPr/>
            <p:nvPr/>
          </p:nvSpPr>
          <p:spPr>
            <a:xfrm>
              <a:off x="3653825" y="428100"/>
              <a:ext cx="1550" cy="2325"/>
            </a:xfrm>
            <a:custGeom>
              <a:avLst/>
              <a:gdLst/>
              <a:ahLst/>
              <a:cxnLst/>
              <a:rect l="l" t="t" r="r" b="b"/>
              <a:pathLst>
                <a:path w="62" h="93" extrusionOk="0">
                  <a:moveTo>
                    <a:pt x="31" y="1"/>
                  </a:moveTo>
                  <a:cubicBezTo>
                    <a:pt x="31" y="1"/>
                    <a:pt x="1" y="31"/>
                    <a:pt x="1" y="62"/>
                  </a:cubicBezTo>
                  <a:cubicBezTo>
                    <a:pt x="1" y="62"/>
                    <a:pt x="31" y="92"/>
                    <a:pt x="31" y="92"/>
                  </a:cubicBezTo>
                  <a:cubicBezTo>
                    <a:pt x="61" y="92"/>
                    <a:pt x="61" y="62"/>
                    <a:pt x="61" y="62"/>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1" name="Google Shape;39491;p17"/>
            <p:cNvSpPr/>
            <p:nvPr/>
          </p:nvSpPr>
          <p:spPr>
            <a:xfrm>
              <a:off x="3653825" y="527650"/>
              <a:ext cx="1550" cy="1550"/>
            </a:xfrm>
            <a:custGeom>
              <a:avLst/>
              <a:gdLst/>
              <a:ahLst/>
              <a:cxnLst/>
              <a:rect l="l" t="t" r="r" b="b"/>
              <a:pathLst>
                <a:path w="62" h="62" extrusionOk="0">
                  <a:moveTo>
                    <a:pt x="31" y="1"/>
                  </a:moveTo>
                  <a:cubicBezTo>
                    <a:pt x="31" y="1"/>
                    <a:pt x="1" y="31"/>
                    <a:pt x="1" y="31"/>
                  </a:cubicBezTo>
                  <a:cubicBezTo>
                    <a:pt x="1" y="31"/>
                    <a:pt x="31" y="61"/>
                    <a:pt x="31" y="61"/>
                  </a:cubicBezTo>
                  <a:cubicBezTo>
                    <a:pt x="61" y="61"/>
                    <a:pt x="61" y="31"/>
                    <a:pt x="61" y="31"/>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2" name="Google Shape;39492;p17"/>
            <p:cNvSpPr/>
            <p:nvPr/>
          </p:nvSpPr>
          <p:spPr>
            <a:xfrm>
              <a:off x="3653825" y="627200"/>
              <a:ext cx="1550" cy="775"/>
            </a:xfrm>
            <a:custGeom>
              <a:avLst/>
              <a:gdLst/>
              <a:ahLst/>
              <a:cxnLst/>
              <a:rect l="l" t="t" r="r" b="b"/>
              <a:pathLst>
                <a:path w="62" h="31" extrusionOk="0">
                  <a:moveTo>
                    <a:pt x="1" y="0"/>
                  </a:moveTo>
                  <a:cubicBezTo>
                    <a:pt x="1" y="31"/>
                    <a:pt x="31" y="31"/>
                    <a:pt x="31" y="31"/>
                  </a:cubicBezTo>
                  <a:cubicBezTo>
                    <a:pt x="61" y="31"/>
                    <a:pt x="61" y="31"/>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3" name="Google Shape;39493;p17"/>
            <p:cNvSpPr/>
            <p:nvPr/>
          </p:nvSpPr>
          <p:spPr>
            <a:xfrm>
              <a:off x="3654600" y="725975"/>
              <a:ext cx="775" cy="800"/>
            </a:xfrm>
            <a:custGeom>
              <a:avLst/>
              <a:gdLst/>
              <a:ahLst/>
              <a:cxnLst/>
              <a:rect l="l" t="t" r="r" b="b"/>
              <a:pathLst>
                <a:path w="31" h="32" extrusionOk="0">
                  <a:moveTo>
                    <a:pt x="0" y="1"/>
                  </a:moveTo>
                  <a:cubicBezTo>
                    <a:pt x="0" y="1"/>
                    <a:pt x="0" y="31"/>
                    <a:pt x="0" y="31"/>
                  </a:cubicBezTo>
                  <a:lnTo>
                    <a:pt x="30" y="31"/>
                  </a:lnTo>
                  <a:cubicBezTo>
                    <a:pt x="30" y="3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4" name="Google Shape;39494;p17"/>
            <p:cNvSpPr/>
            <p:nvPr/>
          </p:nvSpPr>
          <p:spPr>
            <a:xfrm>
              <a:off x="3654600" y="825525"/>
              <a:ext cx="775" cy="800"/>
            </a:xfrm>
            <a:custGeom>
              <a:avLst/>
              <a:gdLst/>
              <a:ahLst/>
              <a:cxnLst/>
              <a:rect l="l" t="t" r="r" b="b"/>
              <a:pathLst>
                <a:path w="31" h="32" extrusionOk="0">
                  <a:moveTo>
                    <a:pt x="0" y="1"/>
                  </a:moveTo>
                  <a:cubicBezTo>
                    <a:pt x="0" y="1"/>
                    <a:pt x="0" y="31"/>
                    <a:pt x="0" y="31"/>
                  </a:cubicBezTo>
                  <a:cubicBezTo>
                    <a:pt x="0" y="31"/>
                    <a:pt x="30"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5" name="Google Shape;39495;p17"/>
            <p:cNvSpPr/>
            <p:nvPr/>
          </p:nvSpPr>
          <p:spPr>
            <a:xfrm>
              <a:off x="3654600" y="924325"/>
              <a:ext cx="775" cy="775"/>
            </a:xfrm>
            <a:custGeom>
              <a:avLst/>
              <a:gdLst/>
              <a:ahLst/>
              <a:cxnLst/>
              <a:rect l="l" t="t" r="r" b="b"/>
              <a:pathLst>
                <a:path w="31" h="31" extrusionOk="0">
                  <a:moveTo>
                    <a:pt x="0" y="0"/>
                  </a:moveTo>
                  <a:cubicBezTo>
                    <a:pt x="0" y="0"/>
                    <a:pt x="0" y="0"/>
                    <a:pt x="0" y="31"/>
                  </a:cubicBezTo>
                  <a:lnTo>
                    <a:pt x="30" y="31"/>
                  </a:lnTo>
                  <a:cubicBezTo>
                    <a:pt x="3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6" name="Google Shape;39496;p17"/>
            <p:cNvSpPr/>
            <p:nvPr/>
          </p:nvSpPr>
          <p:spPr>
            <a:xfrm>
              <a:off x="3548200" y="329325"/>
              <a:ext cx="2300" cy="2300"/>
            </a:xfrm>
            <a:custGeom>
              <a:avLst/>
              <a:gdLst/>
              <a:ahLst/>
              <a:cxnLst/>
              <a:rect l="l" t="t" r="r" b="b"/>
              <a:pathLst>
                <a:path w="92" h="92" extrusionOk="0">
                  <a:moveTo>
                    <a:pt x="61" y="0"/>
                  </a:moveTo>
                  <a:cubicBezTo>
                    <a:pt x="31" y="0"/>
                    <a:pt x="1" y="0"/>
                    <a:pt x="1" y="31"/>
                  </a:cubicBezTo>
                  <a:cubicBezTo>
                    <a:pt x="1" y="61"/>
                    <a:pt x="31" y="92"/>
                    <a:pt x="61" y="92"/>
                  </a:cubicBezTo>
                  <a:cubicBezTo>
                    <a:pt x="92" y="92"/>
                    <a:pt x="92" y="61"/>
                    <a:pt x="92" y="31"/>
                  </a:cubicBezTo>
                  <a:cubicBezTo>
                    <a:pt x="9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7" name="Google Shape;39497;p17"/>
            <p:cNvSpPr/>
            <p:nvPr/>
          </p:nvSpPr>
          <p:spPr>
            <a:xfrm>
              <a:off x="3548200" y="428100"/>
              <a:ext cx="2300" cy="2325"/>
            </a:xfrm>
            <a:custGeom>
              <a:avLst/>
              <a:gdLst/>
              <a:ahLst/>
              <a:cxnLst/>
              <a:rect l="l" t="t" r="r" b="b"/>
              <a:pathLst>
                <a:path w="92" h="93" extrusionOk="0">
                  <a:moveTo>
                    <a:pt x="61" y="1"/>
                  </a:moveTo>
                  <a:cubicBezTo>
                    <a:pt x="31" y="1"/>
                    <a:pt x="1" y="31"/>
                    <a:pt x="1" y="62"/>
                  </a:cubicBezTo>
                  <a:cubicBezTo>
                    <a:pt x="1" y="62"/>
                    <a:pt x="31" y="92"/>
                    <a:pt x="61" y="92"/>
                  </a:cubicBezTo>
                  <a:cubicBezTo>
                    <a:pt x="92" y="92"/>
                    <a:pt x="92" y="62"/>
                    <a:pt x="92" y="62"/>
                  </a:cubicBezTo>
                  <a:cubicBezTo>
                    <a:pt x="9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8" name="Google Shape;39498;p17"/>
            <p:cNvSpPr/>
            <p:nvPr/>
          </p:nvSpPr>
          <p:spPr>
            <a:xfrm>
              <a:off x="3548200" y="527650"/>
              <a:ext cx="2300" cy="1550"/>
            </a:xfrm>
            <a:custGeom>
              <a:avLst/>
              <a:gdLst/>
              <a:ahLst/>
              <a:cxnLst/>
              <a:rect l="l" t="t" r="r" b="b"/>
              <a:pathLst>
                <a:path w="92" h="62" extrusionOk="0">
                  <a:moveTo>
                    <a:pt x="61" y="1"/>
                  </a:moveTo>
                  <a:cubicBezTo>
                    <a:pt x="31" y="1"/>
                    <a:pt x="1" y="1"/>
                    <a:pt x="1" y="31"/>
                  </a:cubicBezTo>
                  <a:cubicBezTo>
                    <a:pt x="1" y="61"/>
                    <a:pt x="31" y="61"/>
                    <a:pt x="61" y="61"/>
                  </a:cubicBezTo>
                  <a:cubicBezTo>
                    <a:pt x="92" y="61"/>
                    <a:pt x="92" y="61"/>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9" name="Google Shape;39499;p17"/>
            <p:cNvSpPr/>
            <p:nvPr/>
          </p:nvSpPr>
          <p:spPr>
            <a:xfrm>
              <a:off x="3548975" y="626450"/>
              <a:ext cx="1525" cy="1525"/>
            </a:xfrm>
            <a:custGeom>
              <a:avLst/>
              <a:gdLst/>
              <a:ahLst/>
              <a:cxnLst/>
              <a:rect l="l" t="t" r="r" b="b"/>
              <a:pathLst>
                <a:path w="61" h="61" extrusionOk="0">
                  <a:moveTo>
                    <a:pt x="30" y="0"/>
                  </a:moveTo>
                  <a:cubicBezTo>
                    <a:pt x="0" y="0"/>
                    <a:pt x="0" y="30"/>
                    <a:pt x="0" y="30"/>
                  </a:cubicBezTo>
                  <a:cubicBezTo>
                    <a:pt x="0" y="61"/>
                    <a:pt x="0" y="61"/>
                    <a:pt x="30" y="61"/>
                  </a:cubicBezTo>
                  <a:cubicBezTo>
                    <a:pt x="61" y="61"/>
                    <a:pt x="61" y="61"/>
                    <a:pt x="61" y="30"/>
                  </a:cubicBezTo>
                  <a:cubicBezTo>
                    <a:pt x="61" y="30"/>
                    <a:pt x="61"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0" name="Google Shape;39500;p17"/>
            <p:cNvSpPr/>
            <p:nvPr/>
          </p:nvSpPr>
          <p:spPr>
            <a:xfrm>
              <a:off x="3548975" y="725975"/>
              <a:ext cx="1525" cy="1550"/>
            </a:xfrm>
            <a:custGeom>
              <a:avLst/>
              <a:gdLst/>
              <a:ahLst/>
              <a:cxnLst/>
              <a:rect l="l" t="t" r="r" b="b"/>
              <a:pathLst>
                <a:path w="61" h="62" extrusionOk="0">
                  <a:moveTo>
                    <a:pt x="30" y="1"/>
                  </a:moveTo>
                  <a:cubicBezTo>
                    <a:pt x="0" y="1"/>
                    <a:pt x="0" y="1"/>
                    <a:pt x="0" y="31"/>
                  </a:cubicBezTo>
                  <a:cubicBezTo>
                    <a:pt x="0" y="31"/>
                    <a:pt x="0" y="62"/>
                    <a:pt x="30" y="62"/>
                  </a:cubicBezTo>
                  <a:cubicBezTo>
                    <a:pt x="61" y="62"/>
                    <a:pt x="61" y="31"/>
                    <a:pt x="61" y="31"/>
                  </a:cubicBezTo>
                  <a:cubicBezTo>
                    <a:pt x="61" y="1"/>
                    <a:pt x="6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1" name="Google Shape;39501;p17"/>
            <p:cNvSpPr/>
            <p:nvPr/>
          </p:nvSpPr>
          <p:spPr>
            <a:xfrm>
              <a:off x="3548975" y="824775"/>
              <a:ext cx="1525" cy="1550"/>
            </a:xfrm>
            <a:custGeom>
              <a:avLst/>
              <a:gdLst/>
              <a:ahLst/>
              <a:cxnLst/>
              <a:rect l="l" t="t" r="r" b="b"/>
              <a:pathLst>
                <a:path w="61" h="62" extrusionOk="0">
                  <a:moveTo>
                    <a:pt x="30" y="0"/>
                  </a:moveTo>
                  <a:cubicBezTo>
                    <a:pt x="0" y="0"/>
                    <a:pt x="0" y="31"/>
                    <a:pt x="0" y="31"/>
                  </a:cubicBezTo>
                  <a:cubicBezTo>
                    <a:pt x="0" y="61"/>
                    <a:pt x="0" y="61"/>
                    <a:pt x="30" y="61"/>
                  </a:cubicBezTo>
                  <a:cubicBezTo>
                    <a:pt x="30" y="61"/>
                    <a:pt x="61" y="61"/>
                    <a:pt x="61" y="31"/>
                  </a:cubicBezTo>
                  <a:cubicBezTo>
                    <a:pt x="61" y="31"/>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2" name="Google Shape;39502;p17"/>
            <p:cNvSpPr/>
            <p:nvPr/>
          </p:nvSpPr>
          <p:spPr>
            <a:xfrm>
              <a:off x="3548975" y="924325"/>
              <a:ext cx="1525" cy="775"/>
            </a:xfrm>
            <a:custGeom>
              <a:avLst/>
              <a:gdLst/>
              <a:ahLst/>
              <a:cxnLst/>
              <a:rect l="l" t="t" r="r" b="b"/>
              <a:pathLst>
                <a:path w="61" h="31" extrusionOk="0">
                  <a:moveTo>
                    <a:pt x="30" y="0"/>
                  </a:moveTo>
                  <a:cubicBezTo>
                    <a:pt x="0" y="0"/>
                    <a:pt x="0" y="0"/>
                    <a:pt x="0" y="31"/>
                  </a:cubicBezTo>
                  <a:lnTo>
                    <a:pt x="61" y="31"/>
                  </a:lnTo>
                  <a:cubicBezTo>
                    <a:pt x="61" y="0"/>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3" name="Google Shape;39503;p17"/>
            <p:cNvSpPr/>
            <p:nvPr/>
          </p:nvSpPr>
          <p:spPr>
            <a:xfrm>
              <a:off x="3549725" y="102385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4" name="Google Shape;39504;p17"/>
            <p:cNvSpPr/>
            <p:nvPr/>
          </p:nvSpPr>
          <p:spPr>
            <a:xfrm>
              <a:off x="3549725" y="1122650"/>
              <a:ext cx="25" cy="775"/>
            </a:xfrm>
            <a:custGeom>
              <a:avLst/>
              <a:gdLst/>
              <a:ahLst/>
              <a:cxnLst/>
              <a:rect l="l" t="t" r="r" b="b"/>
              <a:pathLst>
                <a:path w="1" h="31" extrusionOk="0">
                  <a:moveTo>
                    <a:pt x="0" y="0"/>
                  </a:moveTo>
                  <a:cubicBezTo>
                    <a:pt x="0" y="31"/>
                    <a:pt x="0" y="31"/>
                    <a:pt x="0" y="31"/>
                  </a:cubicBezTo>
                  <a:cubicBezTo>
                    <a:pt x="0" y="31"/>
                    <a:pt x="0" y="31"/>
                    <a:pt x="0" y="0"/>
                  </a:cubicBezTo>
                  <a:cubicBezTo>
                    <a:pt x="0" y="0"/>
                    <a:pt x="0" y="0"/>
                    <a:pt x="0" y="0"/>
                  </a:cubicBezTo>
                  <a:cubicBezTo>
                    <a:pt x="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5" name="Google Shape;39505;p17"/>
            <p:cNvSpPr/>
            <p:nvPr/>
          </p:nvSpPr>
          <p:spPr>
            <a:xfrm>
              <a:off x="3442575" y="328575"/>
              <a:ext cx="3825" cy="3050"/>
            </a:xfrm>
            <a:custGeom>
              <a:avLst/>
              <a:gdLst/>
              <a:ahLst/>
              <a:cxnLst/>
              <a:rect l="l" t="t" r="r" b="b"/>
              <a:pathLst>
                <a:path w="153" h="122" extrusionOk="0">
                  <a:moveTo>
                    <a:pt x="92" y="0"/>
                  </a:moveTo>
                  <a:cubicBezTo>
                    <a:pt x="31" y="0"/>
                    <a:pt x="1" y="30"/>
                    <a:pt x="1" y="61"/>
                  </a:cubicBezTo>
                  <a:cubicBezTo>
                    <a:pt x="1" y="91"/>
                    <a:pt x="31" y="122"/>
                    <a:pt x="92" y="122"/>
                  </a:cubicBezTo>
                  <a:cubicBezTo>
                    <a:pt x="122" y="122"/>
                    <a:pt x="153" y="91"/>
                    <a:pt x="153" y="61"/>
                  </a:cubicBezTo>
                  <a:cubicBezTo>
                    <a:pt x="153"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6" name="Google Shape;39506;p17"/>
            <p:cNvSpPr/>
            <p:nvPr/>
          </p:nvSpPr>
          <p:spPr>
            <a:xfrm>
              <a:off x="3442575" y="427350"/>
              <a:ext cx="3825" cy="3825"/>
            </a:xfrm>
            <a:custGeom>
              <a:avLst/>
              <a:gdLst/>
              <a:ahLst/>
              <a:cxnLst/>
              <a:rect l="l" t="t" r="r" b="b"/>
              <a:pathLst>
                <a:path w="153" h="153" extrusionOk="0">
                  <a:moveTo>
                    <a:pt x="92" y="0"/>
                  </a:moveTo>
                  <a:cubicBezTo>
                    <a:pt x="31" y="0"/>
                    <a:pt x="1" y="31"/>
                    <a:pt x="1" y="92"/>
                  </a:cubicBezTo>
                  <a:cubicBezTo>
                    <a:pt x="1" y="122"/>
                    <a:pt x="31" y="152"/>
                    <a:pt x="92" y="152"/>
                  </a:cubicBezTo>
                  <a:cubicBezTo>
                    <a:pt x="122" y="152"/>
                    <a:pt x="153" y="122"/>
                    <a:pt x="153" y="92"/>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7" name="Google Shape;39507;p17"/>
            <p:cNvSpPr/>
            <p:nvPr/>
          </p:nvSpPr>
          <p:spPr>
            <a:xfrm>
              <a:off x="3443350" y="526900"/>
              <a:ext cx="3050" cy="3050"/>
            </a:xfrm>
            <a:custGeom>
              <a:avLst/>
              <a:gdLst/>
              <a:ahLst/>
              <a:cxnLst/>
              <a:rect l="l" t="t" r="r" b="b"/>
              <a:pathLst>
                <a:path w="122" h="122" extrusionOk="0">
                  <a:moveTo>
                    <a:pt x="61" y="0"/>
                  </a:moveTo>
                  <a:cubicBezTo>
                    <a:pt x="30" y="0"/>
                    <a:pt x="0" y="31"/>
                    <a:pt x="0" y="61"/>
                  </a:cubicBezTo>
                  <a:cubicBezTo>
                    <a:pt x="0" y="91"/>
                    <a:pt x="30" y="122"/>
                    <a:pt x="61" y="122"/>
                  </a:cubicBezTo>
                  <a:cubicBezTo>
                    <a:pt x="91" y="122"/>
                    <a:pt x="122" y="91"/>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8" name="Google Shape;39508;p17"/>
            <p:cNvSpPr/>
            <p:nvPr/>
          </p:nvSpPr>
          <p:spPr>
            <a:xfrm>
              <a:off x="3443350" y="626450"/>
              <a:ext cx="3050" cy="2300"/>
            </a:xfrm>
            <a:custGeom>
              <a:avLst/>
              <a:gdLst/>
              <a:ahLst/>
              <a:cxnLst/>
              <a:rect l="l" t="t" r="r" b="b"/>
              <a:pathLst>
                <a:path w="122" h="92" extrusionOk="0">
                  <a:moveTo>
                    <a:pt x="61" y="0"/>
                  </a:moveTo>
                  <a:cubicBezTo>
                    <a:pt x="30" y="0"/>
                    <a:pt x="0" y="0"/>
                    <a:pt x="0" y="30"/>
                  </a:cubicBezTo>
                  <a:cubicBezTo>
                    <a:pt x="0" y="61"/>
                    <a:pt x="30" y="91"/>
                    <a:pt x="61" y="91"/>
                  </a:cubicBezTo>
                  <a:cubicBezTo>
                    <a:pt x="91" y="91"/>
                    <a:pt x="122" y="61"/>
                    <a:pt x="122" y="30"/>
                  </a:cubicBezTo>
                  <a:cubicBezTo>
                    <a:pt x="122"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9" name="Google Shape;39509;p17"/>
            <p:cNvSpPr/>
            <p:nvPr/>
          </p:nvSpPr>
          <p:spPr>
            <a:xfrm>
              <a:off x="3443350" y="725225"/>
              <a:ext cx="2300" cy="2300"/>
            </a:xfrm>
            <a:custGeom>
              <a:avLst/>
              <a:gdLst/>
              <a:ahLst/>
              <a:cxnLst/>
              <a:rect l="l" t="t" r="r" b="b"/>
              <a:pathLst>
                <a:path w="92" h="92" extrusionOk="0">
                  <a:moveTo>
                    <a:pt x="61" y="1"/>
                  </a:moveTo>
                  <a:cubicBezTo>
                    <a:pt x="30" y="1"/>
                    <a:pt x="0" y="31"/>
                    <a:pt x="0" y="61"/>
                  </a:cubicBezTo>
                  <a:cubicBezTo>
                    <a:pt x="0" y="92"/>
                    <a:pt x="30" y="92"/>
                    <a:pt x="61" y="92"/>
                  </a:cubicBezTo>
                  <a:cubicBezTo>
                    <a:pt x="61" y="92"/>
                    <a:pt x="91" y="92"/>
                    <a:pt x="91" y="61"/>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0" name="Google Shape;39510;p17"/>
            <p:cNvSpPr/>
            <p:nvPr/>
          </p:nvSpPr>
          <p:spPr>
            <a:xfrm>
              <a:off x="3443350" y="824775"/>
              <a:ext cx="2300" cy="2300"/>
            </a:xfrm>
            <a:custGeom>
              <a:avLst/>
              <a:gdLst/>
              <a:ahLst/>
              <a:cxnLst/>
              <a:rect l="l" t="t" r="r" b="b"/>
              <a:pathLst>
                <a:path w="92" h="92" extrusionOk="0">
                  <a:moveTo>
                    <a:pt x="61" y="0"/>
                  </a:moveTo>
                  <a:cubicBezTo>
                    <a:pt x="30" y="0"/>
                    <a:pt x="0" y="0"/>
                    <a:pt x="0" y="31"/>
                  </a:cubicBezTo>
                  <a:cubicBezTo>
                    <a:pt x="0" y="61"/>
                    <a:pt x="30" y="92"/>
                    <a:pt x="61" y="92"/>
                  </a:cubicBezTo>
                  <a:cubicBezTo>
                    <a:pt x="61" y="92"/>
                    <a:pt x="91" y="61"/>
                    <a:pt x="91" y="31"/>
                  </a:cubicBezTo>
                  <a:cubicBezTo>
                    <a:pt x="91" y="0"/>
                    <a:pt x="6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1" name="Google Shape;39511;p17"/>
            <p:cNvSpPr/>
            <p:nvPr/>
          </p:nvSpPr>
          <p:spPr>
            <a:xfrm>
              <a:off x="3443350" y="923550"/>
              <a:ext cx="2300" cy="2300"/>
            </a:xfrm>
            <a:custGeom>
              <a:avLst/>
              <a:gdLst/>
              <a:ahLst/>
              <a:cxnLst/>
              <a:rect l="l" t="t" r="r" b="b"/>
              <a:pathLst>
                <a:path w="92" h="92" extrusionOk="0">
                  <a:moveTo>
                    <a:pt x="61" y="1"/>
                  </a:moveTo>
                  <a:cubicBezTo>
                    <a:pt x="30" y="1"/>
                    <a:pt x="0" y="31"/>
                    <a:pt x="0" y="62"/>
                  </a:cubicBezTo>
                  <a:cubicBezTo>
                    <a:pt x="0" y="62"/>
                    <a:pt x="30" y="92"/>
                    <a:pt x="61" y="92"/>
                  </a:cubicBezTo>
                  <a:cubicBezTo>
                    <a:pt x="61" y="92"/>
                    <a:pt x="91" y="62"/>
                    <a:pt x="91" y="62"/>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2" name="Google Shape;39512;p17"/>
            <p:cNvSpPr/>
            <p:nvPr/>
          </p:nvSpPr>
          <p:spPr>
            <a:xfrm>
              <a:off x="3443350" y="1023100"/>
              <a:ext cx="2300" cy="1550"/>
            </a:xfrm>
            <a:custGeom>
              <a:avLst/>
              <a:gdLst/>
              <a:ahLst/>
              <a:cxnLst/>
              <a:rect l="l" t="t" r="r" b="b"/>
              <a:pathLst>
                <a:path w="92" h="62" extrusionOk="0">
                  <a:moveTo>
                    <a:pt x="61" y="1"/>
                  </a:moveTo>
                  <a:cubicBezTo>
                    <a:pt x="30" y="1"/>
                    <a:pt x="0" y="1"/>
                    <a:pt x="0" y="31"/>
                  </a:cubicBezTo>
                  <a:cubicBezTo>
                    <a:pt x="0" y="61"/>
                    <a:pt x="30" y="61"/>
                    <a:pt x="61" y="61"/>
                  </a:cubicBezTo>
                  <a:cubicBezTo>
                    <a:pt x="61" y="61"/>
                    <a:pt x="91" y="61"/>
                    <a:pt x="91" y="31"/>
                  </a:cubicBezTo>
                  <a:cubicBezTo>
                    <a:pt x="91" y="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3" name="Google Shape;39513;p17"/>
            <p:cNvSpPr/>
            <p:nvPr/>
          </p:nvSpPr>
          <p:spPr>
            <a:xfrm>
              <a:off x="3444100" y="1122650"/>
              <a:ext cx="775" cy="775"/>
            </a:xfrm>
            <a:custGeom>
              <a:avLst/>
              <a:gdLst/>
              <a:ahLst/>
              <a:cxnLst/>
              <a:rect l="l" t="t" r="r" b="b"/>
              <a:pathLst>
                <a:path w="31" h="31" extrusionOk="0">
                  <a:moveTo>
                    <a:pt x="0" y="0"/>
                  </a:moveTo>
                  <a:cubicBezTo>
                    <a:pt x="0" y="31"/>
                    <a:pt x="0" y="31"/>
                    <a:pt x="31" y="31"/>
                  </a:cubicBezTo>
                  <a:cubicBezTo>
                    <a:pt x="31" y="31"/>
                    <a:pt x="31" y="31"/>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4" name="Google Shape;39514;p17"/>
            <p:cNvSpPr/>
            <p:nvPr/>
          </p:nvSpPr>
          <p:spPr>
            <a:xfrm>
              <a:off x="3444100" y="1221425"/>
              <a:ext cx="775" cy="1550"/>
            </a:xfrm>
            <a:custGeom>
              <a:avLst/>
              <a:gdLst/>
              <a:ahLst/>
              <a:cxnLst/>
              <a:rect l="l" t="t" r="r" b="b"/>
              <a:pathLst>
                <a:path w="31" h="62" extrusionOk="0">
                  <a:moveTo>
                    <a:pt x="31" y="1"/>
                  </a:moveTo>
                  <a:cubicBezTo>
                    <a:pt x="0" y="1"/>
                    <a:pt x="0" y="1"/>
                    <a:pt x="0" y="31"/>
                  </a:cubicBezTo>
                  <a:cubicBezTo>
                    <a:pt x="0" y="31"/>
                    <a:pt x="0" y="62"/>
                    <a:pt x="31" y="62"/>
                  </a:cubicBezTo>
                  <a:cubicBezTo>
                    <a:pt x="31" y="62"/>
                    <a:pt x="31" y="31"/>
                    <a:pt x="31" y="3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5" name="Google Shape;39515;p17"/>
            <p:cNvSpPr/>
            <p:nvPr/>
          </p:nvSpPr>
          <p:spPr>
            <a:xfrm>
              <a:off x="3444100" y="1320975"/>
              <a:ext cx="775" cy="800"/>
            </a:xfrm>
            <a:custGeom>
              <a:avLst/>
              <a:gdLst/>
              <a:ahLst/>
              <a:cxnLst/>
              <a:rect l="l" t="t" r="r" b="b"/>
              <a:pathLst>
                <a:path w="31" h="32" extrusionOk="0">
                  <a:moveTo>
                    <a:pt x="0" y="1"/>
                  </a:moveTo>
                  <a:cubicBezTo>
                    <a:pt x="0" y="1"/>
                    <a:pt x="0" y="31"/>
                    <a:pt x="31" y="31"/>
                  </a:cubicBezTo>
                  <a:cubicBezTo>
                    <a:pt x="3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6" name="Google Shape;39516;p17"/>
            <p:cNvSpPr/>
            <p:nvPr/>
          </p:nvSpPr>
          <p:spPr>
            <a:xfrm>
              <a:off x="3336950" y="327800"/>
              <a:ext cx="4600" cy="4600"/>
            </a:xfrm>
            <a:custGeom>
              <a:avLst/>
              <a:gdLst/>
              <a:ahLst/>
              <a:cxnLst/>
              <a:rect l="l" t="t" r="r" b="b"/>
              <a:pathLst>
                <a:path w="184" h="184" extrusionOk="0">
                  <a:moveTo>
                    <a:pt x="92" y="1"/>
                  </a:moveTo>
                  <a:cubicBezTo>
                    <a:pt x="61" y="1"/>
                    <a:pt x="1" y="61"/>
                    <a:pt x="1" y="92"/>
                  </a:cubicBezTo>
                  <a:cubicBezTo>
                    <a:pt x="1" y="153"/>
                    <a:pt x="61" y="183"/>
                    <a:pt x="92" y="183"/>
                  </a:cubicBezTo>
                  <a:cubicBezTo>
                    <a:pt x="153" y="183"/>
                    <a:pt x="183" y="153"/>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7" name="Google Shape;39517;p17"/>
            <p:cNvSpPr/>
            <p:nvPr/>
          </p:nvSpPr>
          <p:spPr>
            <a:xfrm>
              <a:off x="3336950" y="427350"/>
              <a:ext cx="4600" cy="3825"/>
            </a:xfrm>
            <a:custGeom>
              <a:avLst/>
              <a:gdLst/>
              <a:ahLst/>
              <a:cxnLst/>
              <a:rect l="l" t="t" r="r" b="b"/>
              <a:pathLst>
                <a:path w="184" h="153" extrusionOk="0">
                  <a:moveTo>
                    <a:pt x="92" y="0"/>
                  </a:moveTo>
                  <a:cubicBezTo>
                    <a:pt x="61" y="0"/>
                    <a:pt x="1" y="31"/>
                    <a:pt x="1" y="92"/>
                  </a:cubicBezTo>
                  <a:cubicBezTo>
                    <a:pt x="1" y="122"/>
                    <a:pt x="61" y="152"/>
                    <a:pt x="92" y="152"/>
                  </a:cubicBezTo>
                  <a:cubicBezTo>
                    <a:pt x="153" y="152"/>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8" name="Google Shape;39518;p17"/>
            <p:cNvSpPr/>
            <p:nvPr/>
          </p:nvSpPr>
          <p:spPr>
            <a:xfrm>
              <a:off x="3337725" y="526125"/>
              <a:ext cx="3825" cy="4600"/>
            </a:xfrm>
            <a:custGeom>
              <a:avLst/>
              <a:gdLst/>
              <a:ahLst/>
              <a:cxnLst/>
              <a:rect l="l" t="t" r="r" b="b"/>
              <a:pathLst>
                <a:path w="153" h="184" extrusionOk="0">
                  <a:moveTo>
                    <a:pt x="61" y="1"/>
                  </a:moveTo>
                  <a:cubicBezTo>
                    <a:pt x="30" y="1"/>
                    <a:pt x="0" y="62"/>
                    <a:pt x="0" y="92"/>
                  </a:cubicBezTo>
                  <a:cubicBezTo>
                    <a:pt x="0" y="122"/>
                    <a:pt x="30" y="183"/>
                    <a:pt x="61" y="183"/>
                  </a:cubicBezTo>
                  <a:cubicBezTo>
                    <a:pt x="122" y="183"/>
                    <a:pt x="152" y="122"/>
                    <a:pt x="152" y="92"/>
                  </a:cubicBezTo>
                  <a:cubicBezTo>
                    <a:pt x="152" y="62"/>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9" name="Google Shape;39519;p17"/>
            <p:cNvSpPr/>
            <p:nvPr/>
          </p:nvSpPr>
          <p:spPr>
            <a:xfrm>
              <a:off x="3337725" y="625675"/>
              <a:ext cx="3825" cy="3825"/>
            </a:xfrm>
            <a:custGeom>
              <a:avLst/>
              <a:gdLst/>
              <a:ahLst/>
              <a:cxnLst/>
              <a:rect l="l" t="t" r="r" b="b"/>
              <a:pathLst>
                <a:path w="153" h="153" extrusionOk="0">
                  <a:moveTo>
                    <a:pt x="61" y="1"/>
                  </a:moveTo>
                  <a:cubicBezTo>
                    <a:pt x="30" y="1"/>
                    <a:pt x="0" y="31"/>
                    <a:pt x="0" y="61"/>
                  </a:cubicBezTo>
                  <a:cubicBezTo>
                    <a:pt x="0" y="122"/>
                    <a:pt x="30" y="153"/>
                    <a:pt x="61" y="153"/>
                  </a:cubicBezTo>
                  <a:cubicBezTo>
                    <a:pt x="122" y="153"/>
                    <a:pt x="152" y="12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0" name="Google Shape;39520;p17"/>
            <p:cNvSpPr/>
            <p:nvPr/>
          </p:nvSpPr>
          <p:spPr>
            <a:xfrm>
              <a:off x="3337725" y="725225"/>
              <a:ext cx="3825" cy="3075"/>
            </a:xfrm>
            <a:custGeom>
              <a:avLst/>
              <a:gdLst/>
              <a:ahLst/>
              <a:cxnLst/>
              <a:rect l="l" t="t" r="r" b="b"/>
              <a:pathLst>
                <a:path w="153" h="123" extrusionOk="0">
                  <a:moveTo>
                    <a:pt x="61" y="1"/>
                  </a:moveTo>
                  <a:cubicBezTo>
                    <a:pt x="30" y="1"/>
                    <a:pt x="0" y="31"/>
                    <a:pt x="0" y="61"/>
                  </a:cubicBezTo>
                  <a:cubicBezTo>
                    <a:pt x="0" y="92"/>
                    <a:pt x="30"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1" name="Google Shape;39521;p17"/>
            <p:cNvSpPr/>
            <p:nvPr/>
          </p:nvSpPr>
          <p:spPr>
            <a:xfrm>
              <a:off x="3337725" y="824000"/>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2" name="Google Shape;39522;p17"/>
            <p:cNvSpPr/>
            <p:nvPr/>
          </p:nvSpPr>
          <p:spPr>
            <a:xfrm>
              <a:off x="3337725" y="923550"/>
              <a:ext cx="3050" cy="2300"/>
            </a:xfrm>
            <a:custGeom>
              <a:avLst/>
              <a:gdLst/>
              <a:ahLst/>
              <a:cxnLst/>
              <a:rect l="l" t="t" r="r" b="b"/>
              <a:pathLst>
                <a:path w="122" h="92" extrusionOk="0">
                  <a:moveTo>
                    <a:pt x="61" y="1"/>
                  </a:moveTo>
                  <a:cubicBezTo>
                    <a:pt x="30" y="1"/>
                    <a:pt x="0" y="31"/>
                    <a:pt x="0" y="62"/>
                  </a:cubicBezTo>
                  <a:cubicBezTo>
                    <a:pt x="0" y="92"/>
                    <a:pt x="30" y="92"/>
                    <a:pt x="61" y="92"/>
                  </a:cubicBezTo>
                  <a:cubicBezTo>
                    <a:pt x="91" y="9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3" name="Google Shape;39523;p17"/>
            <p:cNvSpPr/>
            <p:nvPr/>
          </p:nvSpPr>
          <p:spPr>
            <a:xfrm>
              <a:off x="3338475" y="1023100"/>
              <a:ext cx="2300" cy="1550"/>
            </a:xfrm>
            <a:custGeom>
              <a:avLst/>
              <a:gdLst/>
              <a:ahLst/>
              <a:cxnLst/>
              <a:rect l="l" t="t" r="r" b="b"/>
              <a:pathLst>
                <a:path w="92" h="62" extrusionOk="0">
                  <a:moveTo>
                    <a:pt x="31" y="1"/>
                  </a:moveTo>
                  <a:cubicBezTo>
                    <a:pt x="0" y="1"/>
                    <a:pt x="0" y="1"/>
                    <a:pt x="0" y="31"/>
                  </a:cubicBezTo>
                  <a:cubicBezTo>
                    <a:pt x="0" y="61"/>
                    <a:pt x="0" y="61"/>
                    <a:pt x="31" y="61"/>
                  </a:cubicBezTo>
                  <a:cubicBezTo>
                    <a:pt x="61" y="61"/>
                    <a:pt x="92" y="61"/>
                    <a:pt x="92" y="31"/>
                  </a:cubicBezTo>
                  <a:cubicBezTo>
                    <a:pt x="92"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4" name="Google Shape;39524;p17"/>
            <p:cNvSpPr/>
            <p:nvPr/>
          </p:nvSpPr>
          <p:spPr>
            <a:xfrm>
              <a:off x="3338475" y="1121900"/>
              <a:ext cx="1550" cy="1525"/>
            </a:xfrm>
            <a:custGeom>
              <a:avLst/>
              <a:gdLst/>
              <a:ahLst/>
              <a:cxnLst/>
              <a:rect l="l" t="t" r="r" b="b"/>
              <a:pathLst>
                <a:path w="62" h="61" extrusionOk="0">
                  <a:moveTo>
                    <a:pt x="31" y="0"/>
                  </a:moveTo>
                  <a:cubicBezTo>
                    <a:pt x="31" y="0"/>
                    <a:pt x="0" y="30"/>
                    <a:pt x="0" y="30"/>
                  </a:cubicBezTo>
                  <a:cubicBezTo>
                    <a:pt x="0" y="61"/>
                    <a:pt x="31" y="61"/>
                    <a:pt x="31" y="61"/>
                  </a:cubicBezTo>
                  <a:cubicBezTo>
                    <a:pt x="61" y="61"/>
                    <a:pt x="61" y="61"/>
                    <a:pt x="61" y="30"/>
                  </a:cubicBezTo>
                  <a:cubicBezTo>
                    <a:pt x="61" y="3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5" name="Google Shape;39525;p17"/>
            <p:cNvSpPr/>
            <p:nvPr/>
          </p:nvSpPr>
          <p:spPr>
            <a:xfrm>
              <a:off x="3338475" y="1221425"/>
              <a:ext cx="1550" cy="1550"/>
            </a:xfrm>
            <a:custGeom>
              <a:avLst/>
              <a:gdLst/>
              <a:ahLst/>
              <a:cxnLst/>
              <a:rect l="l" t="t" r="r" b="b"/>
              <a:pathLst>
                <a:path w="62" h="62" extrusionOk="0">
                  <a:moveTo>
                    <a:pt x="31" y="1"/>
                  </a:moveTo>
                  <a:cubicBezTo>
                    <a:pt x="31" y="1"/>
                    <a:pt x="0" y="1"/>
                    <a:pt x="0" y="31"/>
                  </a:cubicBezTo>
                  <a:cubicBezTo>
                    <a:pt x="0" y="31"/>
                    <a:pt x="31" y="62"/>
                    <a:pt x="31" y="62"/>
                  </a:cubicBezTo>
                  <a:cubicBezTo>
                    <a:pt x="61" y="62"/>
                    <a:pt x="61" y="31"/>
                    <a:pt x="61" y="31"/>
                  </a:cubicBezTo>
                  <a:cubicBezTo>
                    <a:pt x="6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6" name="Google Shape;39526;p17"/>
            <p:cNvSpPr/>
            <p:nvPr/>
          </p:nvSpPr>
          <p:spPr>
            <a:xfrm>
              <a:off x="3339225" y="1320225"/>
              <a:ext cx="800" cy="1550"/>
            </a:xfrm>
            <a:custGeom>
              <a:avLst/>
              <a:gdLst/>
              <a:ahLst/>
              <a:cxnLst/>
              <a:rect l="l" t="t" r="r" b="b"/>
              <a:pathLst>
                <a:path w="32" h="62" extrusionOk="0">
                  <a:moveTo>
                    <a:pt x="1" y="0"/>
                  </a:moveTo>
                  <a:cubicBezTo>
                    <a:pt x="1" y="0"/>
                    <a:pt x="1" y="31"/>
                    <a:pt x="1" y="31"/>
                  </a:cubicBezTo>
                  <a:cubicBezTo>
                    <a:pt x="1" y="61"/>
                    <a:pt x="1" y="61"/>
                    <a:pt x="1" y="61"/>
                  </a:cubicBezTo>
                  <a:cubicBezTo>
                    <a:pt x="31" y="61"/>
                    <a:pt x="31" y="61"/>
                    <a:pt x="31" y="31"/>
                  </a:cubicBezTo>
                  <a:cubicBezTo>
                    <a:pt x="31" y="31"/>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7" name="Google Shape;39527;p17"/>
            <p:cNvSpPr/>
            <p:nvPr/>
          </p:nvSpPr>
          <p:spPr>
            <a:xfrm>
              <a:off x="3339225" y="1419775"/>
              <a:ext cx="800" cy="775"/>
            </a:xfrm>
            <a:custGeom>
              <a:avLst/>
              <a:gdLst/>
              <a:ahLst/>
              <a:cxnLst/>
              <a:rect l="l" t="t" r="r" b="b"/>
              <a:pathLst>
                <a:path w="32" h="31" extrusionOk="0">
                  <a:moveTo>
                    <a:pt x="1" y="0"/>
                  </a:moveTo>
                  <a:cubicBezTo>
                    <a:pt x="1" y="0"/>
                    <a:pt x="1" y="0"/>
                    <a:pt x="1" y="30"/>
                  </a:cubicBezTo>
                  <a:lnTo>
                    <a:pt x="31" y="30"/>
                  </a:lnTo>
                  <a:cubicBezTo>
                    <a:pt x="31" y="0"/>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8" name="Google Shape;39528;p17"/>
            <p:cNvSpPr/>
            <p:nvPr/>
          </p:nvSpPr>
          <p:spPr>
            <a:xfrm>
              <a:off x="3339225" y="1519300"/>
              <a:ext cx="800" cy="25"/>
            </a:xfrm>
            <a:custGeom>
              <a:avLst/>
              <a:gdLst/>
              <a:ahLst/>
              <a:cxnLst/>
              <a:rect l="l" t="t" r="r" b="b"/>
              <a:pathLst>
                <a:path w="32" h="1" extrusionOk="0">
                  <a:moveTo>
                    <a:pt x="31" y="1"/>
                  </a:moveTo>
                  <a:cubicBezTo>
                    <a:pt x="31" y="1"/>
                    <a:pt x="1" y="1"/>
                    <a:pt x="1" y="1"/>
                  </a:cubicBezTo>
                  <a:cubicBezTo>
                    <a:pt x="1" y="1"/>
                    <a:pt x="1" y="1"/>
                    <a:pt x="1" y="1"/>
                  </a:cubicBezTo>
                  <a:cubicBezTo>
                    <a:pt x="1" y="1"/>
                    <a:pt x="1" y="1"/>
                    <a:pt x="1" y="1"/>
                  </a:cubicBezTo>
                  <a:cubicBezTo>
                    <a:pt x="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9" name="Google Shape;39529;p17"/>
            <p:cNvSpPr/>
            <p:nvPr/>
          </p:nvSpPr>
          <p:spPr>
            <a:xfrm>
              <a:off x="3232100" y="327800"/>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0" name="Google Shape;39530;p17"/>
            <p:cNvSpPr/>
            <p:nvPr/>
          </p:nvSpPr>
          <p:spPr>
            <a:xfrm>
              <a:off x="3232100" y="426600"/>
              <a:ext cx="4575" cy="5325"/>
            </a:xfrm>
            <a:custGeom>
              <a:avLst/>
              <a:gdLst/>
              <a:ahLst/>
              <a:cxnLst/>
              <a:rect l="l" t="t" r="r" b="b"/>
              <a:pathLst>
                <a:path w="183" h="213" extrusionOk="0">
                  <a:moveTo>
                    <a:pt x="91" y="0"/>
                  </a:moveTo>
                  <a:cubicBezTo>
                    <a:pt x="30" y="0"/>
                    <a:pt x="0" y="61"/>
                    <a:pt x="0" y="122"/>
                  </a:cubicBezTo>
                  <a:cubicBezTo>
                    <a:pt x="0" y="152"/>
                    <a:pt x="30" y="213"/>
                    <a:pt x="91" y="213"/>
                  </a:cubicBezTo>
                  <a:cubicBezTo>
                    <a:pt x="152" y="213"/>
                    <a:pt x="182" y="152"/>
                    <a:pt x="182" y="122"/>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1" name="Google Shape;39531;p17"/>
            <p:cNvSpPr/>
            <p:nvPr/>
          </p:nvSpPr>
          <p:spPr>
            <a:xfrm>
              <a:off x="3232100" y="526125"/>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2" name="Google Shape;39532;p17"/>
            <p:cNvSpPr/>
            <p:nvPr/>
          </p:nvSpPr>
          <p:spPr>
            <a:xfrm>
              <a:off x="3232100" y="624925"/>
              <a:ext cx="4575" cy="4575"/>
            </a:xfrm>
            <a:custGeom>
              <a:avLst/>
              <a:gdLst/>
              <a:ahLst/>
              <a:cxnLst/>
              <a:rect l="l" t="t" r="r" b="b"/>
              <a:pathLst>
                <a:path w="183" h="183" extrusionOk="0">
                  <a:moveTo>
                    <a:pt x="91" y="0"/>
                  </a:moveTo>
                  <a:cubicBezTo>
                    <a:pt x="30" y="0"/>
                    <a:pt x="0" y="61"/>
                    <a:pt x="0" y="91"/>
                  </a:cubicBezTo>
                  <a:cubicBezTo>
                    <a:pt x="0" y="152"/>
                    <a:pt x="30" y="183"/>
                    <a:pt x="91" y="183"/>
                  </a:cubicBezTo>
                  <a:cubicBezTo>
                    <a:pt x="152" y="183"/>
                    <a:pt x="182" y="152"/>
                    <a:pt x="182" y="91"/>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3" name="Google Shape;39533;p17"/>
            <p:cNvSpPr/>
            <p:nvPr/>
          </p:nvSpPr>
          <p:spPr>
            <a:xfrm>
              <a:off x="3232100" y="724475"/>
              <a:ext cx="4575" cy="3825"/>
            </a:xfrm>
            <a:custGeom>
              <a:avLst/>
              <a:gdLst/>
              <a:ahLst/>
              <a:cxnLst/>
              <a:rect l="l" t="t" r="r" b="b"/>
              <a:pathLst>
                <a:path w="183" h="153" extrusionOk="0">
                  <a:moveTo>
                    <a:pt x="91" y="0"/>
                  </a:moveTo>
                  <a:cubicBezTo>
                    <a:pt x="30" y="0"/>
                    <a:pt x="0" y="31"/>
                    <a:pt x="0" y="91"/>
                  </a:cubicBezTo>
                  <a:cubicBezTo>
                    <a:pt x="0" y="122"/>
                    <a:pt x="30" y="152"/>
                    <a:pt x="91" y="152"/>
                  </a:cubicBezTo>
                  <a:cubicBezTo>
                    <a:pt x="122" y="152"/>
                    <a:pt x="182" y="122"/>
                    <a:pt x="182" y="9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4" name="Google Shape;39534;p17"/>
            <p:cNvSpPr/>
            <p:nvPr/>
          </p:nvSpPr>
          <p:spPr>
            <a:xfrm>
              <a:off x="3232100" y="824000"/>
              <a:ext cx="4575" cy="3825"/>
            </a:xfrm>
            <a:custGeom>
              <a:avLst/>
              <a:gdLst/>
              <a:ahLst/>
              <a:cxnLst/>
              <a:rect l="l" t="t" r="r" b="b"/>
              <a:pathLst>
                <a:path w="183" h="153" extrusionOk="0">
                  <a:moveTo>
                    <a:pt x="91" y="1"/>
                  </a:moveTo>
                  <a:cubicBezTo>
                    <a:pt x="30" y="1"/>
                    <a:pt x="0" y="31"/>
                    <a:pt x="0" y="62"/>
                  </a:cubicBezTo>
                  <a:cubicBezTo>
                    <a:pt x="0" y="123"/>
                    <a:pt x="30" y="153"/>
                    <a:pt x="91" y="153"/>
                  </a:cubicBezTo>
                  <a:cubicBezTo>
                    <a:pt x="122" y="153"/>
                    <a:pt x="182" y="123"/>
                    <a:pt x="182" y="6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5" name="Google Shape;39535;p17"/>
            <p:cNvSpPr/>
            <p:nvPr/>
          </p:nvSpPr>
          <p:spPr>
            <a:xfrm>
              <a:off x="3232850" y="922800"/>
              <a:ext cx="3075" cy="3825"/>
            </a:xfrm>
            <a:custGeom>
              <a:avLst/>
              <a:gdLst/>
              <a:ahLst/>
              <a:cxnLst/>
              <a:rect l="l" t="t" r="r" b="b"/>
              <a:pathLst>
                <a:path w="123" h="153" extrusionOk="0">
                  <a:moveTo>
                    <a:pt x="61" y="0"/>
                  </a:moveTo>
                  <a:cubicBezTo>
                    <a:pt x="31" y="0"/>
                    <a:pt x="0" y="31"/>
                    <a:pt x="0" y="92"/>
                  </a:cubicBezTo>
                  <a:cubicBezTo>
                    <a:pt x="0" y="122"/>
                    <a:pt x="31" y="152"/>
                    <a:pt x="61" y="152"/>
                  </a:cubicBezTo>
                  <a:cubicBezTo>
                    <a:pt x="92" y="152"/>
                    <a:pt x="122" y="122"/>
                    <a:pt x="122" y="92"/>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6" name="Google Shape;39536;p17"/>
            <p:cNvSpPr/>
            <p:nvPr/>
          </p:nvSpPr>
          <p:spPr>
            <a:xfrm>
              <a:off x="3232850" y="1022350"/>
              <a:ext cx="3075" cy="3050"/>
            </a:xfrm>
            <a:custGeom>
              <a:avLst/>
              <a:gdLst/>
              <a:ahLst/>
              <a:cxnLst/>
              <a:rect l="l" t="t" r="r" b="b"/>
              <a:pathLst>
                <a:path w="123"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7" name="Google Shape;39537;p17"/>
            <p:cNvSpPr/>
            <p:nvPr/>
          </p:nvSpPr>
          <p:spPr>
            <a:xfrm>
              <a:off x="3232850" y="1121900"/>
              <a:ext cx="3075" cy="2300"/>
            </a:xfrm>
            <a:custGeom>
              <a:avLst/>
              <a:gdLst/>
              <a:ahLst/>
              <a:cxnLst/>
              <a:rect l="l" t="t" r="r" b="b"/>
              <a:pathLst>
                <a:path w="123" h="92" extrusionOk="0">
                  <a:moveTo>
                    <a:pt x="61" y="0"/>
                  </a:moveTo>
                  <a:cubicBezTo>
                    <a:pt x="31" y="0"/>
                    <a:pt x="0" y="0"/>
                    <a:pt x="0" y="30"/>
                  </a:cubicBezTo>
                  <a:cubicBezTo>
                    <a:pt x="0" y="61"/>
                    <a:pt x="31" y="91"/>
                    <a:pt x="61" y="91"/>
                  </a:cubicBezTo>
                  <a:cubicBezTo>
                    <a:pt x="92" y="91"/>
                    <a:pt x="122" y="61"/>
                    <a:pt x="122" y="30"/>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8" name="Google Shape;39538;p17"/>
            <p:cNvSpPr/>
            <p:nvPr/>
          </p:nvSpPr>
          <p:spPr>
            <a:xfrm>
              <a:off x="3232850" y="1220675"/>
              <a:ext cx="3075" cy="2300"/>
            </a:xfrm>
            <a:custGeom>
              <a:avLst/>
              <a:gdLst/>
              <a:ahLst/>
              <a:cxnLst/>
              <a:rect l="l" t="t" r="r" b="b"/>
              <a:pathLst>
                <a:path w="123" h="92" extrusionOk="0">
                  <a:moveTo>
                    <a:pt x="61" y="0"/>
                  </a:moveTo>
                  <a:cubicBezTo>
                    <a:pt x="31" y="0"/>
                    <a:pt x="0" y="31"/>
                    <a:pt x="0" y="61"/>
                  </a:cubicBezTo>
                  <a:cubicBezTo>
                    <a:pt x="0" y="92"/>
                    <a:pt x="31" y="92"/>
                    <a:pt x="61" y="92"/>
                  </a:cubicBezTo>
                  <a:cubicBezTo>
                    <a:pt x="92" y="9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9" name="Google Shape;39539;p17"/>
            <p:cNvSpPr/>
            <p:nvPr/>
          </p:nvSpPr>
          <p:spPr>
            <a:xfrm>
              <a:off x="3232850" y="1320225"/>
              <a:ext cx="3075" cy="2300"/>
            </a:xfrm>
            <a:custGeom>
              <a:avLst/>
              <a:gdLst/>
              <a:ahLst/>
              <a:cxnLst/>
              <a:rect l="l" t="t" r="r" b="b"/>
              <a:pathLst>
                <a:path w="123" h="92" extrusionOk="0">
                  <a:moveTo>
                    <a:pt x="61" y="0"/>
                  </a:moveTo>
                  <a:cubicBezTo>
                    <a:pt x="31" y="0"/>
                    <a:pt x="0" y="0"/>
                    <a:pt x="0" y="31"/>
                  </a:cubicBezTo>
                  <a:cubicBezTo>
                    <a:pt x="0" y="61"/>
                    <a:pt x="31" y="91"/>
                    <a:pt x="61" y="91"/>
                  </a:cubicBezTo>
                  <a:cubicBezTo>
                    <a:pt x="92" y="91"/>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0" name="Google Shape;39540;p17"/>
            <p:cNvSpPr/>
            <p:nvPr/>
          </p:nvSpPr>
          <p:spPr>
            <a:xfrm>
              <a:off x="3233600" y="1419775"/>
              <a:ext cx="1550" cy="1525"/>
            </a:xfrm>
            <a:custGeom>
              <a:avLst/>
              <a:gdLst/>
              <a:ahLst/>
              <a:cxnLst/>
              <a:rect l="l" t="t" r="r" b="b"/>
              <a:pathLst>
                <a:path w="62" h="61" extrusionOk="0">
                  <a:moveTo>
                    <a:pt x="31" y="0"/>
                  </a:moveTo>
                  <a:cubicBezTo>
                    <a:pt x="1" y="0"/>
                    <a:pt x="1" y="0"/>
                    <a:pt x="1" y="30"/>
                  </a:cubicBezTo>
                  <a:cubicBezTo>
                    <a:pt x="1" y="30"/>
                    <a:pt x="1" y="61"/>
                    <a:pt x="31" y="61"/>
                  </a:cubicBezTo>
                  <a:cubicBezTo>
                    <a:pt x="62" y="61"/>
                    <a:pt x="62" y="30"/>
                    <a:pt x="62" y="30"/>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1" name="Google Shape;39541;p17"/>
            <p:cNvSpPr/>
            <p:nvPr/>
          </p:nvSpPr>
          <p:spPr>
            <a:xfrm>
              <a:off x="3233600" y="1518550"/>
              <a:ext cx="1550" cy="1550"/>
            </a:xfrm>
            <a:custGeom>
              <a:avLst/>
              <a:gdLst/>
              <a:ahLst/>
              <a:cxnLst/>
              <a:rect l="l" t="t" r="r" b="b"/>
              <a:pathLst>
                <a:path w="62" h="62" extrusionOk="0">
                  <a:moveTo>
                    <a:pt x="31" y="0"/>
                  </a:moveTo>
                  <a:cubicBezTo>
                    <a:pt x="1" y="0"/>
                    <a:pt x="1" y="0"/>
                    <a:pt x="1" y="31"/>
                  </a:cubicBezTo>
                  <a:cubicBezTo>
                    <a:pt x="1" y="61"/>
                    <a:pt x="1" y="61"/>
                    <a:pt x="31" y="61"/>
                  </a:cubicBezTo>
                  <a:cubicBezTo>
                    <a:pt x="62" y="61"/>
                    <a:pt x="62" y="61"/>
                    <a:pt x="62" y="31"/>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2" name="Google Shape;39542;p17"/>
            <p:cNvSpPr/>
            <p:nvPr/>
          </p:nvSpPr>
          <p:spPr>
            <a:xfrm>
              <a:off x="3233600" y="1618100"/>
              <a:ext cx="1550" cy="775"/>
            </a:xfrm>
            <a:custGeom>
              <a:avLst/>
              <a:gdLst/>
              <a:ahLst/>
              <a:cxnLst/>
              <a:rect l="l" t="t" r="r" b="b"/>
              <a:pathLst>
                <a:path w="62" h="31" extrusionOk="0">
                  <a:moveTo>
                    <a:pt x="1" y="0"/>
                  </a:moveTo>
                  <a:cubicBezTo>
                    <a:pt x="1" y="31"/>
                    <a:pt x="31" y="31"/>
                    <a:pt x="31" y="31"/>
                  </a:cubicBezTo>
                  <a:cubicBezTo>
                    <a:pt x="31" y="31"/>
                    <a:pt x="62" y="31"/>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3" name="Google Shape;39543;p17"/>
            <p:cNvSpPr/>
            <p:nvPr/>
          </p:nvSpPr>
          <p:spPr>
            <a:xfrm>
              <a:off x="3125700" y="327050"/>
              <a:ext cx="6875" cy="6100"/>
            </a:xfrm>
            <a:custGeom>
              <a:avLst/>
              <a:gdLst/>
              <a:ahLst/>
              <a:cxnLst/>
              <a:rect l="l" t="t" r="r" b="b"/>
              <a:pathLst>
                <a:path w="275" h="244" extrusionOk="0">
                  <a:moveTo>
                    <a:pt x="153" y="0"/>
                  </a:moveTo>
                  <a:cubicBezTo>
                    <a:pt x="61" y="0"/>
                    <a:pt x="1" y="61"/>
                    <a:pt x="1" y="122"/>
                  </a:cubicBezTo>
                  <a:cubicBezTo>
                    <a:pt x="1" y="183"/>
                    <a:pt x="61" y="243"/>
                    <a:pt x="153" y="243"/>
                  </a:cubicBezTo>
                  <a:cubicBezTo>
                    <a:pt x="213" y="243"/>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4" name="Google Shape;39544;p17"/>
            <p:cNvSpPr/>
            <p:nvPr/>
          </p:nvSpPr>
          <p:spPr>
            <a:xfrm>
              <a:off x="3125700" y="426600"/>
              <a:ext cx="6875" cy="6100"/>
            </a:xfrm>
            <a:custGeom>
              <a:avLst/>
              <a:gdLst/>
              <a:ahLst/>
              <a:cxnLst/>
              <a:rect l="l" t="t" r="r" b="b"/>
              <a:pathLst>
                <a:path w="275" h="244" extrusionOk="0">
                  <a:moveTo>
                    <a:pt x="153" y="0"/>
                  </a:moveTo>
                  <a:cubicBezTo>
                    <a:pt x="61" y="0"/>
                    <a:pt x="1" y="30"/>
                    <a:pt x="1" y="122"/>
                  </a:cubicBezTo>
                  <a:cubicBezTo>
                    <a:pt x="1" y="182"/>
                    <a:pt x="61" y="243"/>
                    <a:pt x="153" y="243"/>
                  </a:cubicBezTo>
                  <a:cubicBezTo>
                    <a:pt x="213" y="243"/>
                    <a:pt x="274" y="182"/>
                    <a:pt x="274" y="122"/>
                  </a:cubicBezTo>
                  <a:cubicBezTo>
                    <a:pt x="274" y="30"/>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5" name="Google Shape;39545;p17"/>
            <p:cNvSpPr/>
            <p:nvPr/>
          </p:nvSpPr>
          <p:spPr>
            <a:xfrm>
              <a:off x="3125700" y="525375"/>
              <a:ext cx="6875" cy="6100"/>
            </a:xfrm>
            <a:custGeom>
              <a:avLst/>
              <a:gdLst/>
              <a:ahLst/>
              <a:cxnLst/>
              <a:rect l="l" t="t" r="r" b="b"/>
              <a:pathLst>
                <a:path w="275" h="244" extrusionOk="0">
                  <a:moveTo>
                    <a:pt x="153" y="0"/>
                  </a:moveTo>
                  <a:cubicBezTo>
                    <a:pt x="61" y="0"/>
                    <a:pt x="1" y="61"/>
                    <a:pt x="1" y="122"/>
                  </a:cubicBezTo>
                  <a:cubicBezTo>
                    <a:pt x="1" y="183"/>
                    <a:pt x="61" y="244"/>
                    <a:pt x="153" y="244"/>
                  </a:cubicBezTo>
                  <a:cubicBezTo>
                    <a:pt x="213" y="244"/>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6" name="Google Shape;39546;p17"/>
            <p:cNvSpPr/>
            <p:nvPr/>
          </p:nvSpPr>
          <p:spPr>
            <a:xfrm>
              <a:off x="3126475" y="624925"/>
              <a:ext cx="5325" cy="5350"/>
            </a:xfrm>
            <a:custGeom>
              <a:avLst/>
              <a:gdLst/>
              <a:ahLst/>
              <a:cxnLst/>
              <a:rect l="l" t="t" r="r" b="b"/>
              <a:pathLst>
                <a:path w="213" h="214" extrusionOk="0">
                  <a:moveTo>
                    <a:pt x="122" y="0"/>
                  </a:moveTo>
                  <a:cubicBezTo>
                    <a:pt x="61" y="0"/>
                    <a:pt x="0" y="31"/>
                    <a:pt x="0" y="91"/>
                  </a:cubicBezTo>
                  <a:cubicBezTo>
                    <a:pt x="0" y="152"/>
                    <a:pt x="61" y="213"/>
                    <a:pt x="122" y="213"/>
                  </a:cubicBezTo>
                  <a:cubicBezTo>
                    <a:pt x="182" y="213"/>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7" name="Google Shape;39547;p17"/>
            <p:cNvSpPr/>
            <p:nvPr/>
          </p:nvSpPr>
          <p:spPr>
            <a:xfrm>
              <a:off x="3126475" y="724475"/>
              <a:ext cx="5325" cy="4575"/>
            </a:xfrm>
            <a:custGeom>
              <a:avLst/>
              <a:gdLst/>
              <a:ahLst/>
              <a:cxnLst/>
              <a:rect l="l" t="t" r="r" b="b"/>
              <a:pathLst>
                <a:path w="213" h="183" extrusionOk="0">
                  <a:moveTo>
                    <a:pt x="122" y="0"/>
                  </a:moveTo>
                  <a:cubicBezTo>
                    <a:pt x="61" y="0"/>
                    <a:pt x="0" y="31"/>
                    <a:pt x="0" y="91"/>
                  </a:cubicBezTo>
                  <a:cubicBezTo>
                    <a:pt x="0" y="152"/>
                    <a:pt x="61" y="182"/>
                    <a:pt x="122" y="182"/>
                  </a:cubicBezTo>
                  <a:cubicBezTo>
                    <a:pt x="182" y="182"/>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8" name="Google Shape;39548;p17"/>
            <p:cNvSpPr/>
            <p:nvPr/>
          </p:nvSpPr>
          <p:spPr>
            <a:xfrm>
              <a:off x="3127225" y="823250"/>
              <a:ext cx="4575" cy="4575"/>
            </a:xfrm>
            <a:custGeom>
              <a:avLst/>
              <a:gdLst/>
              <a:ahLst/>
              <a:cxnLst/>
              <a:rect l="l" t="t" r="r" b="b"/>
              <a:pathLst>
                <a:path w="183" h="183" extrusionOk="0">
                  <a:moveTo>
                    <a:pt x="92" y="1"/>
                  </a:moveTo>
                  <a:cubicBezTo>
                    <a:pt x="31" y="1"/>
                    <a:pt x="0" y="61"/>
                    <a:pt x="0" y="92"/>
                  </a:cubicBezTo>
                  <a:cubicBezTo>
                    <a:pt x="0" y="153"/>
                    <a:pt x="31" y="183"/>
                    <a:pt x="92" y="183"/>
                  </a:cubicBezTo>
                  <a:cubicBezTo>
                    <a:pt x="122" y="183"/>
                    <a:pt x="183" y="153"/>
                    <a:pt x="183" y="92"/>
                  </a:cubicBezTo>
                  <a:cubicBezTo>
                    <a:pt x="183" y="6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9" name="Google Shape;39549;p17"/>
            <p:cNvSpPr/>
            <p:nvPr/>
          </p:nvSpPr>
          <p:spPr>
            <a:xfrm>
              <a:off x="3127225" y="922800"/>
              <a:ext cx="4575" cy="3825"/>
            </a:xfrm>
            <a:custGeom>
              <a:avLst/>
              <a:gdLst/>
              <a:ahLst/>
              <a:cxnLst/>
              <a:rect l="l" t="t" r="r" b="b"/>
              <a:pathLst>
                <a:path w="183" h="153" extrusionOk="0">
                  <a:moveTo>
                    <a:pt x="92" y="0"/>
                  </a:moveTo>
                  <a:cubicBezTo>
                    <a:pt x="31" y="0"/>
                    <a:pt x="0" y="31"/>
                    <a:pt x="0" y="92"/>
                  </a:cubicBezTo>
                  <a:cubicBezTo>
                    <a:pt x="0" y="122"/>
                    <a:pt x="31" y="152"/>
                    <a:pt x="92" y="152"/>
                  </a:cubicBezTo>
                  <a:cubicBezTo>
                    <a:pt x="122" y="152"/>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0" name="Google Shape;39550;p17"/>
            <p:cNvSpPr/>
            <p:nvPr/>
          </p:nvSpPr>
          <p:spPr>
            <a:xfrm>
              <a:off x="3127225" y="1021575"/>
              <a:ext cx="3825" cy="4600"/>
            </a:xfrm>
            <a:custGeom>
              <a:avLst/>
              <a:gdLst/>
              <a:ahLst/>
              <a:cxnLst/>
              <a:rect l="l" t="t" r="r" b="b"/>
              <a:pathLst>
                <a:path w="153" h="184" extrusionOk="0">
                  <a:moveTo>
                    <a:pt x="92" y="1"/>
                  </a:moveTo>
                  <a:cubicBezTo>
                    <a:pt x="31" y="1"/>
                    <a:pt x="0" y="62"/>
                    <a:pt x="0" y="92"/>
                  </a:cubicBezTo>
                  <a:cubicBezTo>
                    <a:pt x="0" y="122"/>
                    <a:pt x="31" y="183"/>
                    <a:pt x="92" y="183"/>
                  </a:cubicBezTo>
                  <a:cubicBezTo>
                    <a:pt x="122" y="183"/>
                    <a:pt x="152" y="122"/>
                    <a:pt x="152" y="92"/>
                  </a:cubicBezTo>
                  <a:cubicBezTo>
                    <a:pt x="152" y="62"/>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1" name="Google Shape;39551;p17"/>
            <p:cNvSpPr/>
            <p:nvPr/>
          </p:nvSpPr>
          <p:spPr>
            <a:xfrm>
              <a:off x="3127225" y="1121125"/>
              <a:ext cx="3825" cy="3825"/>
            </a:xfrm>
            <a:custGeom>
              <a:avLst/>
              <a:gdLst/>
              <a:ahLst/>
              <a:cxnLst/>
              <a:rect l="l" t="t" r="r" b="b"/>
              <a:pathLst>
                <a:path w="153" h="153" extrusionOk="0">
                  <a:moveTo>
                    <a:pt x="92" y="1"/>
                  </a:moveTo>
                  <a:cubicBezTo>
                    <a:pt x="31" y="1"/>
                    <a:pt x="0" y="31"/>
                    <a:pt x="0" y="61"/>
                  </a:cubicBezTo>
                  <a:cubicBezTo>
                    <a:pt x="0" y="122"/>
                    <a:pt x="31" y="153"/>
                    <a:pt x="92" y="153"/>
                  </a:cubicBezTo>
                  <a:cubicBezTo>
                    <a:pt x="122" y="153"/>
                    <a:pt x="152" y="122"/>
                    <a:pt x="152" y="61"/>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2" name="Google Shape;39552;p17"/>
            <p:cNvSpPr/>
            <p:nvPr/>
          </p:nvSpPr>
          <p:spPr>
            <a:xfrm>
              <a:off x="3127225" y="1220675"/>
              <a:ext cx="3825" cy="3075"/>
            </a:xfrm>
            <a:custGeom>
              <a:avLst/>
              <a:gdLst/>
              <a:ahLst/>
              <a:cxnLst/>
              <a:rect l="l" t="t" r="r" b="b"/>
              <a:pathLst>
                <a:path w="153" h="123" extrusionOk="0">
                  <a:moveTo>
                    <a:pt x="92" y="0"/>
                  </a:moveTo>
                  <a:cubicBezTo>
                    <a:pt x="31" y="0"/>
                    <a:pt x="0" y="31"/>
                    <a:pt x="0" y="61"/>
                  </a:cubicBezTo>
                  <a:cubicBezTo>
                    <a:pt x="0" y="92"/>
                    <a:pt x="31" y="122"/>
                    <a:pt x="92" y="122"/>
                  </a:cubicBezTo>
                  <a:cubicBezTo>
                    <a:pt x="122" y="122"/>
                    <a:pt x="152" y="92"/>
                    <a:pt x="152" y="61"/>
                  </a:cubicBezTo>
                  <a:cubicBezTo>
                    <a:pt x="152"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3" name="Google Shape;39553;p17"/>
            <p:cNvSpPr/>
            <p:nvPr/>
          </p:nvSpPr>
          <p:spPr>
            <a:xfrm>
              <a:off x="3127975" y="1319450"/>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4" name="Google Shape;39554;p17"/>
            <p:cNvSpPr/>
            <p:nvPr/>
          </p:nvSpPr>
          <p:spPr>
            <a:xfrm>
              <a:off x="3127975" y="1419000"/>
              <a:ext cx="3075" cy="2300"/>
            </a:xfrm>
            <a:custGeom>
              <a:avLst/>
              <a:gdLst/>
              <a:ahLst/>
              <a:cxnLst/>
              <a:rect l="l" t="t" r="r" b="b"/>
              <a:pathLst>
                <a:path w="123" h="92" extrusionOk="0">
                  <a:moveTo>
                    <a:pt x="62" y="1"/>
                  </a:moveTo>
                  <a:cubicBezTo>
                    <a:pt x="31" y="1"/>
                    <a:pt x="1" y="31"/>
                    <a:pt x="1" y="61"/>
                  </a:cubicBezTo>
                  <a:cubicBezTo>
                    <a:pt x="1" y="92"/>
                    <a:pt x="31" y="92"/>
                    <a:pt x="62" y="92"/>
                  </a:cubicBezTo>
                  <a:cubicBezTo>
                    <a:pt x="92" y="92"/>
                    <a:pt x="122" y="92"/>
                    <a:pt x="122" y="61"/>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5" name="Google Shape;39555;p17"/>
            <p:cNvSpPr/>
            <p:nvPr/>
          </p:nvSpPr>
          <p:spPr>
            <a:xfrm>
              <a:off x="3127975" y="1518550"/>
              <a:ext cx="2325" cy="1550"/>
            </a:xfrm>
            <a:custGeom>
              <a:avLst/>
              <a:gdLst/>
              <a:ahLst/>
              <a:cxnLst/>
              <a:rect l="l" t="t" r="r" b="b"/>
              <a:pathLst>
                <a:path w="93" h="62" extrusionOk="0">
                  <a:moveTo>
                    <a:pt x="62" y="0"/>
                  </a:moveTo>
                  <a:cubicBezTo>
                    <a:pt x="31" y="0"/>
                    <a:pt x="1" y="0"/>
                    <a:pt x="1" y="31"/>
                  </a:cubicBezTo>
                  <a:cubicBezTo>
                    <a:pt x="1" y="61"/>
                    <a:pt x="31" y="61"/>
                    <a:pt x="62" y="61"/>
                  </a:cubicBezTo>
                  <a:cubicBezTo>
                    <a:pt x="92" y="61"/>
                    <a:pt x="92" y="61"/>
                    <a:pt x="92" y="31"/>
                  </a:cubicBezTo>
                  <a:cubicBezTo>
                    <a:pt x="92"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6" name="Google Shape;39556;p17"/>
            <p:cNvSpPr/>
            <p:nvPr/>
          </p:nvSpPr>
          <p:spPr>
            <a:xfrm>
              <a:off x="3127975" y="1617325"/>
              <a:ext cx="2325" cy="2325"/>
            </a:xfrm>
            <a:custGeom>
              <a:avLst/>
              <a:gdLst/>
              <a:ahLst/>
              <a:cxnLst/>
              <a:rect l="l" t="t" r="r" b="b"/>
              <a:pathLst>
                <a:path w="93" h="93" extrusionOk="0">
                  <a:moveTo>
                    <a:pt x="62" y="1"/>
                  </a:moveTo>
                  <a:cubicBezTo>
                    <a:pt x="31" y="1"/>
                    <a:pt x="1" y="31"/>
                    <a:pt x="1" y="31"/>
                  </a:cubicBezTo>
                  <a:cubicBezTo>
                    <a:pt x="1" y="62"/>
                    <a:pt x="31" y="92"/>
                    <a:pt x="62" y="92"/>
                  </a:cubicBezTo>
                  <a:cubicBezTo>
                    <a:pt x="92" y="92"/>
                    <a:pt x="92" y="62"/>
                    <a:pt x="92" y="31"/>
                  </a:cubicBezTo>
                  <a:cubicBezTo>
                    <a:pt x="9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7" name="Google Shape;39557;p17"/>
            <p:cNvSpPr/>
            <p:nvPr/>
          </p:nvSpPr>
          <p:spPr>
            <a:xfrm>
              <a:off x="3128750" y="1716875"/>
              <a:ext cx="1550" cy="1550"/>
            </a:xfrm>
            <a:custGeom>
              <a:avLst/>
              <a:gdLst/>
              <a:ahLst/>
              <a:cxnLst/>
              <a:rect l="l" t="t" r="r" b="b"/>
              <a:pathLst>
                <a:path w="62" h="62" extrusionOk="0">
                  <a:moveTo>
                    <a:pt x="31" y="1"/>
                  </a:moveTo>
                  <a:cubicBezTo>
                    <a:pt x="0" y="1"/>
                    <a:pt x="0" y="1"/>
                    <a:pt x="0" y="31"/>
                  </a:cubicBezTo>
                  <a:cubicBezTo>
                    <a:pt x="0" y="31"/>
                    <a:pt x="0" y="62"/>
                    <a:pt x="31" y="62"/>
                  </a:cubicBezTo>
                  <a:cubicBezTo>
                    <a:pt x="31" y="62"/>
                    <a:pt x="61" y="31"/>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8" name="Google Shape;39558;p17"/>
            <p:cNvSpPr/>
            <p:nvPr/>
          </p:nvSpPr>
          <p:spPr>
            <a:xfrm>
              <a:off x="3128750" y="1815675"/>
              <a:ext cx="1550" cy="1525"/>
            </a:xfrm>
            <a:custGeom>
              <a:avLst/>
              <a:gdLst/>
              <a:ahLst/>
              <a:cxnLst/>
              <a:rect l="l" t="t" r="r" b="b"/>
              <a:pathLst>
                <a:path w="62" h="61" extrusionOk="0">
                  <a:moveTo>
                    <a:pt x="31" y="0"/>
                  </a:moveTo>
                  <a:cubicBezTo>
                    <a:pt x="0" y="0"/>
                    <a:pt x="0" y="31"/>
                    <a:pt x="0" y="31"/>
                  </a:cubicBezTo>
                  <a:cubicBezTo>
                    <a:pt x="0" y="61"/>
                    <a:pt x="0" y="61"/>
                    <a:pt x="31" y="61"/>
                  </a:cubicBezTo>
                  <a:cubicBezTo>
                    <a:pt x="31" y="6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9" name="Google Shape;39559;p17"/>
            <p:cNvSpPr/>
            <p:nvPr/>
          </p:nvSpPr>
          <p:spPr>
            <a:xfrm>
              <a:off x="3020075" y="326275"/>
              <a:ext cx="7625" cy="7625"/>
            </a:xfrm>
            <a:custGeom>
              <a:avLst/>
              <a:gdLst/>
              <a:ahLst/>
              <a:cxnLst/>
              <a:rect l="l" t="t" r="r" b="b"/>
              <a:pathLst>
                <a:path w="305" h="305" extrusionOk="0">
                  <a:moveTo>
                    <a:pt x="153" y="1"/>
                  </a:moveTo>
                  <a:cubicBezTo>
                    <a:pt x="92" y="1"/>
                    <a:pt x="1" y="92"/>
                    <a:pt x="1" y="153"/>
                  </a:cubicBezTo>
                  <a:cubicBezTo>
                    <a:pt x="1" y="244"/>
                    <a:pt x="92" y="305"/>
                    <a:pt x="153" y="305"/>
                  </a:cubicBezTo>
                  <a:cubicBezTo>
                    <a:pt x="244" y="30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0" name="Google Shape;39560;p17"/>
            <p:cNvSpPr/>
            <p:nvPr/>
          </p:nvSpPr>
          <p:spPr>
            <a:xfrm>
              <a:off x="3020075" y="425825"/>
              <a:ext cx="7625" cy="6875"/>
            </a:xfrm>
            <a:custGeom>
              <a:avLst/>
              <a:gdLst/>
              <a:ahLst/>
              <a:cxnLst/>
              <a:rect l="l" t="t" r="r" b="b"/>
              <a:pathLst>
                <a:path w="305" h="275" extrusionOk="0">
                  <a:moveTo>
                    <a:pt x="153" y="1"/>
                  </a:moveTo>
                  <a:cubicBezTo>
                    <a:pt x="92" y="1"/>
                    <a:pt x="1" y="61"/>
                    <a:pt x="1" y="153"/>
                  </a:cubicBezTo>
                  <a:cubicBezTo>
                    <a:pt x="1" y="213"/>
                    <a:pt x="92" y="274"/>
                    <a:pt x="153" y="274"/>
                  </a:cubicBezTo>
                  <a:cubicBezTo>
                    <a:pt x="244" y="274"/>
                    <a:pt x="305" y="213"/>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1" name="Google Shape;39561;p17"/>
            <p:cNvSpPr/>
            <p:nvPr/>
          </p:nvSpPr>
          <p:spPr>
            <a:xfrm>
              <a:off x="3020075" y="524625"/>
              <a:ext cx="7625" cy="7625"/>
            </a:xfrm>
            <a:custGeom>
              <a:avLst/>
              <a:gdLst/>
              <a:ahLst/>
              <a:cxnLst/>
              <a:rect l="l" t="t" r="r" b="b"/>
              <a:pathLst>
                <a:path w="305" h="305" extrusionOk="0">
                  <a:moveTo>
                    <a:pt x="153" y="0"/>
                  </a:moveTo>
                  <a:cubicBezTo>
                    <a:pt x="92" y="0"/>
                    <a:pt x="1" y="61"/>
                    <a:pt x="1" y="152"/>
                  </a:cubicBezTo>
                  <a:cubicBezTo>
                    <a:pt x="1" y="243"/>
                    <a:pt x="92"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2" name="Google Shape;39562;p17"/>
            <p:cNvSpPr/>
            <p:nvPr/>
          </p:nvSpPr>
          <p:spPr>
            <a:xfrm>
              <a:off x="3020850" y="624150"/>
              <a:ext cx="6850" cy="6875"/>
            </a:xfrm>
            <a:custGeom>
              <a:avLst/>
              <a:gdLst/>
              <a:ahLst/>
              <a:cxnLst/>
              <a:rect l="l" t="t" r="r" b="b"/>
              <a:pathLst>
                <a:path w="274" h="275" extrusionOk="0">
                  <a:moveTo>
                    <a:pt x="122" y="1"/>
                  </a:moveTo>
                  <a:cubicBezTo>
                    <a:pt x="61" y="1"/>
                    <a:pt x="0" y="62"/>
                    <a:pt x="0" y="122"/>
                  </a:cubicBezTo>
                  <a:cubicBezTo>
                    <a:pt x="0" y="214"/>
                    <a:pt x="61" y="274"/>
                    <a:pt x="122" y="274"/>
                  </a:cubicBezTo>
                  <a:cubicBezTo>
                    <a:pt x="213" y="274"/>
                    <a:pt x="274" y="214"/>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3" name="Google Shape;39563;p17"/>
            <p:cNvSpPr/>
            <p:nvPr/>
          </p:nvSpPr>
          <p:spPr>
            <a:xfrm>
              <a:off x="3020850" y="72370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4" name="Google Shape;39564;p17"/>
            <p:cNvSpPr/>
            <p:nvPr/>
          </p:nvSpPr>
          <p:spPr>
            <a:xfrm>
              <a:off x="3021600" y="823250"/>
              <a:ext cx="5350" cy="5350"/>
            </a:xfrm>
            <a:custGeom>
              <a:avLst/>
              <a:gdLst/>
              <a:ahLst/>
              <a:cxnLst/>
              <a:rect l="l" t="t" r="r" b="b"/>
              <a:pathLst>
                <a:path w="214" h="214" extrusionOk="0">
                  <a:moveTo>
                    <a:pt x="92" y="1"/>
                  </a:moveTo>
                  <a:cubicBezTo>
                    <a:pt x="31" y="1"/>
                    <a:pt x="0" y="31"/>
                    <a:pt x="0" y="92"/>
                  </a:cubicBezTo>
                  <a:cubicBezTo>
                    <a:pt x="0" y="153"/>
                    <a:pt x="31" y="213"/>
                    <a:pt x="92" y="213"/>
                  </a:cubicBezTo>
                  <a:cubicBezTo>
                    <a:pt x="152" y="21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5" name="Google Shape;39565;p17"/>
            <p:cNvSpPr/>
            <p:nvPr/>
          </p:nvSpPr>
          <p:spPr>
            <a:xfrm>
              <a:off x="3021600" y="922025"/>
              <a:ext cx="5350" cy="5350"/>
            </a:xfrm>
            <a:custGeom>
              <a:avLst/>
              <a:gdLst/>
              <a:ahLst/>
              <a:cxnLst/>
              <a:rect l="l" t="t" r="r" b="b"/>
              <a:pathLst>
                <a:path w="214" h="214" extrusionOk="0">
                  <a:moveTo>
                    <a:pt x="92" y="1"/>
                  </a:moveTo>
                  <a:cubicBezTo>
                    <a:pt x="31" y="1"/>
                    <a:pt x="0" y="62"/>
                    <a:pt x="0" y="123"/>
                  </a:cubicBezTo>
                  <a:cubicBezTo>
                    <a:pt x="0" y="183"/>
                    <a:pt x="31" y="214"/>
                    <a:pt x="92" y="214"/>
                  </a:cubicBezTo>
                  <a:cubicBezTo>
                    <a:pt x="152" y="214"/>
                    <a:pt x="213" y="183"/>
                    <a:pt x="213" y="123"/>
                  </a:cubicBezTo>
                  <a:cubicBezTo>
                    <a:pt x="213" y="62"/>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6" name="Google Shape;39566;p17"/>
            <p:cNvSpPr/>
            <p:nvPr/>
          </p:nvSpPr>
          <p:spPr>
            <a:xfrm>
              <a:off x="3021600" y="1021575"/>
              <a:ext cx="5350" cy="4600"/>
            </a:xfrm>
            <a:custGeom>
              <a:avLst/>
              <a:gdLst/>
              <a:ahLst/>
              <a:cxnLst/>
              <a:rect l="l" t="t" r="r" b="b"/>
              <a:pathLst>
                <a:path w="214" h="184" extrusionOk="0">
                  <a:moveTo>
                    <a:pt x="92" y="1"/>
                  </a:moveTo>
                  <a:cubicBezTo>
                    <a:pt x="31" y="1"/>
                    <a:pt x="0" y="31"/>
                    <a:pt x="0" y="92"/>
                  </a:cubicBezTo>
                  <a:cubicBezTo>
                    <a:pt x="0" y="153"/>
                    <a:pt x="31" y="183"/>
                    <a:pt x="92" y="183"/>
                  </a:cubicBezTo>
                  <a:cubicBezTo>
                    <a:pt x="152" y="18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7" name="Google Shape;39567;p17"/>
            <p:cNvSpPr/>
            <p:nvPr/>
          </p:nvSpPr>
          <p:spPr>
            <a:xfrm>
              <a:off x="3021600" y="1121125"/>
              <a:ext cx="4575" cy="3825"/>
            </a:xfrm>
            <a:custGeom>
              <a:avLst/>
              <a:gdLst/>
              <a:ahLst/>
              <a:cxnLst/>
              <a:rect l="l" t="t" r="r" b="b"/>
              <a:pathLst>
                <a:path w="183" h="153" extrusionOk="0">
                  <a:moveTo>
                    <a:pt x="92" y="1"/>
                  </a:moveTo>
                  <a:cubicBezTo>
                    <a:pt x="61" y="1"/>
                    <a:pt x="0" y="31"/>
                    <a:pt x="0" y="61"/>
                  </a:cubicBezTo>
                  <a:cubicBezTo>
                    <a:pt x="0" y="122"/>
                    <a:pt x="61" y="153"/>
                    <a:pt x="92" y="153"/>
                  </a:cubicBezTo>
                  <a:cubicBezTo>
                    <a:pt x="152" y="153"/>
                    <a:pt x="183" y="12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8" name="Google Shape;39568;p17"/>
            <p:cNvSpPr/>
            <p:nvPr/>
          </p:nvSpPr>
          <p:spPr>
            <a:xfrm>
              <a:off x="3021600" y="1219925"/>
              <a:ext cx="4575" cy="4575"/>
            </a:xfrm>
            <a:custGeom>
              <a:avLst/>
              <a:gdLst/>
              <a:ahLst/>
              <a:cxnLst/>
              <a:rect l="l" t="t" r="r" b="b"/>
              <a:pathLst>
                <a:path w="183" h="183" extrusionOk="0">
                  <a:moveTo>
                    <a:pt x="92" y="0"/>
                  </a:moveTo>
                  <a:cubicBezTo>
                    <a:pt x="61" y="0"/>
                    <a:pt x="0" y="30"/>
                    <a:pt x="0" y="91"/>
                  </a:cubicBezTo>
                  <a:cubicBezTo>
                    <a:pt x="0" y="122"/>
                    <a:pt x="61" y="182"/>
                    <a:pt x="92" y="182"/>
                  </a:cubicBezTo>
                  <a:cubicBezTo>
                    <a:pt x="152" y="182"/>
                    <a:pt x="183" y="122"/>
                    <a:pt x="183" y="91"/>
                  </a:cubicBezTo>
                  <a:cubicBezTo>
                    <a:pt x="183" y="30"/>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9" name="Google Shape;39569;p17"/>
            <p:cNvSpPr/>
            <p:nvPr/>
          </p:nvSpPr>
          <p:spPr>
            <a:xfrm>
              <a:off x="3022350" y="1319450"/>
              <a:ext cx="3825" cy="3825"/>
            </a:xfrm>
            <a:custGeom>
              <a:avLst/>
              <a:gdLst/>
              <a:ahLst/>
              <a:cxnLst/>
              <a:rect l="l" t="t" r="r" b="b"/>
              <a:pathLst>
                <a:path w="153" h="153" extrusionOk="0">
                  <a:moveTo>
                    <a:pt x="62" y="1"/>
                  </a:moveTo>
                  <a:cubicBezTo>
                    <a:pt x="31" y="1"/>
                    <a:pt x="1" y="31"/>
                    <a:pt x="1" y="62"/>
                  </a:cubicBezTo>
                  <a:cubicBezTo>
                    <a:pt x="1" y="122"/>
                    <a:pt x="31" y="153"/>
                    <a:pt x="62" y="153"/>
                  </a:cubicBezTo>
                  <a:cubicBezTo>
                    <a:pt x="122" y="153"/>
                    <a:pt x="153" y="122"/>
                    <a:pt x="153" y="6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0" name="Google Shape;39570;p17"/>
            <p:cNvSpPr/>
            <p:nvPr/>
          </p:nvSpPr>
          <p:spPr>
            <a:xfrm>
              <a:off x="3022350" y="1418250"/>
              <a:ext cx="3825" cy="3825"/>
            </a:xfrm>
            <a:custGeom>
              <a:avLst/>
              <a:gdLst/>
              <a:ahLst/>
              <a:cxnLst/>
              <a:rect l="l" t="t" r="r" b="b"/>
              <a:pathLst>
                <a:path w="153" h="153" extrusionOk="0">
                  <a:moveTo>
                    <a:pt x="62" y="0"/>
                  </a:moveTo>
                  <a:cubicBezTo>
                    <a:pt x="31" y="0"/>
                    <a:pt x="1" y="31"/>
                    <a:pt x="1" y="91"/>
                  </a:cubicBezTo>
                  <a:cubicBezTo>
                    <a:pt x="1" y="122"/>
                    <a:pt x="31" y="152"/>
                    <a:pt x="62" y="152"/>
                  </a:cubicBezTo>
                  <a:cubicBezTo>
                    <a:pt x="122" y="152"/>
                    <a:pt x="153" y="122"/>
                    <a:pt x="153" y="9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1" name="Google Shape;39571;p17"/>
            <p:cNvSpPr/>
            <p:nvPr/>
          </p:nvSpPr>
          <p:spPr>
            <a:xfrm>
              <a:off x="3022350" y="1517800"/>
              <a:ext cx="3825" cy="3050"/>
            </a:xfrm>
            <a:custGeom>
              <a:avLst/>
              <a:gdLst/>
              <a:ahLst/>
              <a:cxnLst/>
              <a:rect l="l" t="t" r="r" b="b"/>
              <a:pathLst>
                <a:path w="153" h="122" extrusionOk="0">
                  <a:moveTo>
                    <a:pt x="62" y="0"/>
                  </a:moveTo>
                  <a:cubicBezTo>
                    <a:pt x="31" y="0"/>
                    <a:pt x="1" y="30"/>
                    <a:pt x="1" y="61"/>
                  </a:cubicBezTo>
                  <a:cubicBezTo>
                    <a:pt x="1" y="91"/>
                    <a:pt x="31" y="122"/>
                    <a:pt x="62" y="122"/>
                  </a:cubicBezTo>
                  <a:cubicBezTo>
                    <a:pt x="122" y="122"/>
                    <a:pt x="153" y="91"/>
                    <a:pt x="153" y="61"/>
                  </a:cubicBezTo>
                  <a:cubicBezTo>
                    <a:pt x="153" y="30"/>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2" name="Google Shape;39572;p17"/>
            <p:cNvSpPr/>
            <p:nvPr/>
          </p:nvSpPr>
          <p:spPr>
            <a:xfrm>
              <a:off x="3022350" y="1617325"/>
              <a:ext cx="3075" cy="2325"/>
            </a:xfrm>
            <a:custGeom>
              <a:avLst/>
              <a:gdLst/>
              <a:ahLst/>
              <a:cxnLst/>
              <a:rect l="l" t="t" r="r" b="b"/>
              <a:pathLst>
                <a:path w="123" h="93" extrusionOk="0">
                  <a:moveTo>
                    <a:pt x="62" y="1"/>
                  </a:moveTo>
                  <a:cubicBezTo>
                    <a:pt x="31" y="1"/>
                    <a:pt x="1" y="1"/>
                    <a:pt x="1" y="31"/>
                  </a:cubicBezTo>
                  <a:cubicBezTo>
                    <a:pt x="1" y="62"/>
                    <a:pt x="31" y="92"/>
                    <a:pt x="62" y="92"/>
                  </a:cubicBezTo>
                  <a:cubicBezTo>
                    <a:pt x="92" y="92"/>
                    <a:pt x="122" y="62"/>
                    <a:pt x="122" y="31"/>
                  </a:cubicBezTo>
                  <a:cubicBezTo>
                    <a:pt x="122" y="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3" name="Google Shape;39573;p17"/>
            <p:cNvSpPr/>
            <p:nvPr/>
          </p:nvSpPr>
          <p:spPr>
            <a:xfrm>
              <a:off x="3022350" y="1716125"/>
              <a:ext cx="3075" cy="3050"/>
            </a:xfrm>
            <a:custGeom>
              <a:avLst/>
              <a:gdLst/>
              <a:ahLst/>
              <a:cxnLst/>
              <a:rect l="l" t="t" r="r" b="b"/>
              <a:pathLst>
                <a:path w="123" h="122" extrusionOk="0">
                  <a:moveTo>
                    <a:pt x="62" y="0"/>
                  </a:moveTo>
                  <a:cubicBezTo>
                    <a:pt x="31" y="0"/>
                    <a:pt x="1" y="31"/>
                    <a:pt x="1" y="61"/>
                  </a:cubicBezTo>
                  <a:cubicBezTo>
                    <a:pt x="1" y="92"/>
                    <a:pt x="31" y="122"/>
                    <a:pt x="62" y="122"/>
                  </a:cubicBezTo>
                  <a:cubicBezTo>
                    <a:pt x="92" y="122"/>
                    <a:pt x="122" y="92"/>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4" name="Google Shape;39574;p17"/>
            <p:cNvSpPr/>
            <p:nvPr/>
          </p:nvSpPr>
          <p:spPr>
            <a:xfrm>
              <a:off x="3023125" y="1815675"/>
              <a:ext cx="2300" cy="2300"/>
            </a:xfrm>
            <a:custGeom>
              <a:avLst/>
              <a:gdLst/>
              <a:ahLst/>
              <a:cxnLst/>
              <a:rect l="l" t="t" r="r" b="b"/>
              <a:pathLst>
                <a:path w="92" h="92" extrusionOk="0">
                  <a:moveTo>
                    <a:pt x="31" y="0"/>
                  </a:moveTo>
                  <a:cubicBezTo>
                    <a:pt x="31" y="0"/>
                    <a:pt x="0" y="0"/>
                    <a:pt x="0" y="31"/>
                  </a:cubicBezTo>
                  <a:cubicBezTo>
                    <a:pt x="0" y="61"/>
                    <a:pt x="31" y="91"/>
                    <a:pt x="31" y="91"/>
                  </a:cubicBezTo>
                  <a:cubicBezTo>
                    <a:pt x="61" y="91"/>
                    <a:pt x="91" y="61"/>
                    <a:pt x="91" y="31"/>
                  </a:cubicBezTo>
                  <a:cubicBezTo>
                    <a:pt x="9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5" name="Google Shape;39575;p17"/>
            <p:cNvSpPr/>
            <p:nvPr/>
          </p:nvSpPr>
          <p:spPr>
            <a:xfrm>
              <a:off x="3023125" y="1914450"/>
              <a:ext cx="2300" cy="2300"/>
            </a:xfrm>
            <a:custGeom>
              <a:avLst/>
              <a:gdLst/>
              <a:ahLst/>
              <a:cxnLst/>
              <a:rect l="l" t="t" r="r" b="b"/>
              <a:pathLst>
                <a:path w="92" h="92" extrusionOk="0">
                  <a:moveTo>
                    <a:pt x="31" y="1"/>
                  </a:moveTo>
                  <a:cubicBezTo>
                    <a:pt x="31" y="1"/>
                    <a:pt x="0" y="31"/>
                    <a:pt x="0" y="61"/>
                  </a:cubicBezTo>
                  <a:cubicBezTo>
                    <a:pt x="0" y="61"/>
                    <a:pt x="31" y="92"/>
                    <a:pt x="31" y="92"/>
                  </a:cubicBezTo>
                  <a:cubicBezTo>
                    <a:pt x="61" y="92"/>
                    <a:pt x="91" y="61"/>
                    <a:pt x="91" y="61"/>
                  </a:cubicBezTo>
                  <a:cubicBezTo>
                    <a:pt x="9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6" name="Google Shape;39576;p17"/>
            <p:cNvSpPr/>
            <p:nvPr/>
          </p:nvSpPr>
          <p:spPr>
            <a:xfrm>
              <a:off x="2914450" y="325525"/>
              <a:ext cx="9150" cy="9150"/>
            </a:xfrm>
            <a:custGeom>
              <a:avLst/>
              <a:gdLst/>
              <a:ahLst/>
              <a:cxnLst/>
              <a:rect l="l" t="t" r="r" b="b"/>
              <a:pathLst>
                <a:path w="366" h="366" extrusionOk="0">
                  <a:moveTo>
                    <a:pt x="183" y="0"/>
                  </a:moveTo>
                  <a:cubicBezTo>
                    <a:pt x="92" y="0"/>
                    <a:pt x="1" y="92"/>
                    <a:pt x="1" y="183"/>
                  </a:cubicBezTo>
                  <a:cubicBezTo>
                    <a:pt x="1" y="274"/>
                    <a:pt x="92"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7" name="Google Shape;39577;p17"/>
            <p:cNvSpPr/>
            <p:nvPr/>
          </p:nvSpPr>
          <p:spPr>
            <a:xfrm>
              <a:off x="2914450" y="425075"/>
              <a:ext cx="9150" cy="8375"/>
            </a:xfrm>
            <a:custGeom>
              <a:avLst/>
              <a:gdLst/>
              <a:ahLst/>
              <a:cxnLst/>
              <a:rect l="l" t="t" r="r" b="b"/>
              <a:pathLst>
                <a:path w="366" h="335" extrusionOk="0">
                  <a:moveTo>
                    <a:pt x="183" y="0"/>
                  </a:moveTo>
                  <a:cubicBezTo>
                    <a:pt x="92" y="0"/>
                    <a:pt x="1" y="61"/>
                    <a:pt x="1" y="183"/>
                  </a:cubicBezTo>
                  <a:cubicBezTo>
                    <a:pt x="1" y="274"/>
                    <a:pt x="92" y="335"/>
                    <a:pt x="183" y="335"/>
                  </a:cubicBezTo>
                  <a:cubicBezTo>
                    <a:pt x="274" y="335"/>
                    <a:pt x="365" y="274"/>
                    <a:pt x="365" y="183"/>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8" name="Google Shape;39578;p17"/>
            <p:cNvSpPr/>
            <p:nvPr/>
          </p:nvSpPr>
          <p:spPr>
            <a:xfrm>
              <a:off x="2914450" y="524625"/>
              <a:ext cx="9150" cy="7625"/>
            </a:xfrm>
            <a:custGeom>
              <a:avLst/>
              <a:gdLst/>
              <a:ahLst/>
              <a:cxnLst/>
              <a:rect l="l" t="t" r="r" b="b"/>
              <a:pathLst>
                <a:path w="366" h="305" extrusionOk="0">
                  <a:moveTo>
                    <a:pt x="183" y="0"/>
                  </a:moveTo>
                  <a:cubicBezTo>
                    <a:pt x="92" y="0"/>
                    <a:pt x="1" y="61"/>
                    <a:pt x="1" y="152"/>
                  </a:cubicBezTo>
                  <a:cubicBezTo>
                    <a:pt x="1" y="243"/>
                    <a:pt x="92" y="304"/>
                    <a:pt x="183" y="304"/>
                  </a:cubicBezTo>
                  <a:cubicBezTo>
                    <a:pt x="274" y="304"/>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9" name="Google Shape;39579;p17"/>
            <p:cNvSpPr/>
            <p:nvPr/>
          </p:nvSpPr>
          <p:spPr>
            <a:xfrm>
              <a:off x="2915225" y="623400"/>
              <a:ext cx="7625" cy="7625"/>
            </a:xfrm>
            <a:custGeom>
              <a:avLst/>
              <a:gdLst/>
              <a:ahLst/>
              <a:cxnLst/>
              <a:rect l="l" t="t" r="r" b="b"/>
              <a:pathLst>
                <a:path w="305" h="305" extrusionOk="0">
                  <a:moveTo>
                    <a:pt x="152" y="1"/>
                  </a:moveTo>
                  <a:cubicBezTo>
                    <a:pt x="61" y="1"/>
                    <a:pt x="0" y="92"/>
                    <a:pt x="0" y="152"/>
                  </a:cubicBezTo>
                  <a:cubicBezTo>
                    <a:pt x="0" y="244"/>
                    <a:pt x="61" y="304"/>
                    <a:pt x="152" y="304"/>
                  </a:cubicBezTo>
                  <a:cubicBezTo>
                    <a:pt x="243" y="304"/>
                    <a:pt x="304" y="244"/>
                    <a:pt x="304" y="152"/>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0" name="Google Shape;39580;p17"/>
            <p:cNvSpPr/>
            <p:nvPr/>
          </p:nvSpPr>
          <p:spPr>
            <a:xfrm>
              <a:off x="2915225" y="722950"/>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43" y="274"/>
                    <a:pt x="304" y="213"/>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1" name="Google Shape;39581;p17"/>
            <p:cNvSpPr/>
            <p:nvPr/>
          </p:nvSpPr>
          <p:spPr>
            <a:xfrm>
              <a:off x="2915225" y="821725"/>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2" name="Google Shape;39582;p17"/>
            <p:cNvSpPr/>
            <p:nvPr/>
          </p:nvSpPr>
          <p:spPr>
            <a:xfrm>
              <a:off x="2915975" y="922025"/>
              <a:ext cx="6100" cy="6125"/>
            </a:xfrm>
            <a:custGeom>
              <a:avLst/>
              <a:gdLst/>
              <a:ahLst/>
              <a:cxnLst/>
              <a:rect l="l" t="t" r="r" b="b"/>
              <a:pathLst>
                <a:path w="244" h="245" extrusionOk="0">
                  <a:moveTo>
                    <a:pt x="122" y="1"/>
                  </a:moveTo>
                  <a:cubicBezTo>
                    <a:pt x="61" y="1"/>
                    <a:pt x="0" y="31"/>
                    <a:pt x="0" y="123"/>
                  </a:cubicBezTo>
                  <a:cubicBezTo>
                    <a:pt x="0" y="183"/>
                    <a:pt x="61" y="244"/>
                    <a:pt x="122" y="244"/>
                  </a:cubicBezTo>
                  <a:cubicBezTo>
                    <a:pt x="183" y="244"/>
                    <a:pt x="244" y="183"/>
                    <a:pt x="244" y="123"/>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3" name="Google Shape;39583;p17"/>
            <p:cNvSpPr/>
            <p:nvPr/>
          </p:nvSpPr>
          <p:spPr>
            <a:xfrm>
              <a:off x="2915975" y="1020825"/>
              <a:ext cx="6100" cy="6100"/>
            </a:xfrm>
            <a:custGeom>
              <a:avLst/>
              <a:gdLst/>
              <a:ahLst/>
              <a:cxnLst/>
              <a:rect l="l" t="t" r="r" b="b"/>
              <a:pathLst>
                <a:path w="244" h="244" extrusionOk="0">
                  <a:moveTo>
                    <a:pt x="122" y="0"/>
                  </a:moveTo>
                  <a:cubicBezTo>
                    <a:pt x="61" y="0"/>
                    <a:pt x="0" y="61"/>
                    <a:pt x="0" y="122"/>
                  </a:cubicBezTo>
                  <a:cubicBezTo>
                    <a:pt x="0" y="183"/>
                    <a:pt x="6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4" name="Google Shape;39584;p17"/>
            <p:cNvSpPr/>
            <p:nvPr/>
          </p:nvSpPr>
          <p:spPr>
            <a:xfrm>
              <a:off x="2915975" y="1120375"/>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3" y="213"/>
                    <a:pt x="244" y="152"/>
                    <a:pt x="244" y="91"/>
                  </a:cubicBezTo>
                  <a:cubicBezTo>
                    <a:pt x="24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5" name="Google Shape;39585;p17"/>
            <p:cNvSpPr/>
            <p:nvPr/>
          </p:nvSpPr>
          <p:spPr>
            <a:xfrm>
              <a:off x="2915975" y="1219150"/>
              <a:ext cx="6100" cy="5350"/>
            </a:xfrm>
            <a:custGeom>
              <a:avLst/>
              <a:gdLst/>
              <a:ahLst/>
              <a:cxnLst/>
              <a:rect l="l" t="t" r="r" b="b"/>
              <a:pathLst>
                <a:path w="244" h="214" extrusionOk="0">
                  <a:moveTo>
                    <a:pt x="122" y="1"/>
                  </a:moveTo>
                  <a:cubicBezTo>
                    <a:pt x="61" y="1"/>
                    <a:pt x="0" y="61"/>
                    <a:pt x="0" y="122"/>
                  </a:cubicBezTo>
                  <a:cubicBezTo>
                    <a:pt x="0" y="183"/>
                    <a:pt x="61" y="213"/>
                    <a:pt x="122" y="213"/>
                  </a:cubicBezTo>
                  <a:cubicBezTo>
                    <a:pt x="183" y="213"/>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6" name="Google Shape;39586;p17"/>
            <p:cNvSpPr/>
            <p:nvPr/>
          </p:nvSpPr>
          <p:spPr>
            <a:xfrm>
              <a:off x="2916725" y="1318700"/>
              <a:ext cx="4600" cy="4575"/>
            </a:xfrm>
            <a:custGeom>
              <a:avLst/>
              <a:gdLst/>
              <a:ahLst/>
              <a:cxnLst/>
              <a:rect l="l" t="t" r="r" b="b"/>
              <a:pathLst>
                <a:path w="184" h="183" extrusionOk="0">
                  <a:moveTo>
                    <a:pt x="92" y="0"/>
                  </a:moveTo>
                  <a:cubicBezTo>
                    <a:pt x="31" y="0"/>
                    <a:pt x="1" y="31"/>
                    <a:pt x="1" y="92"/>
                  </a:cubicBezTo>
                  <a:cubicBezTo>
                    <a:pt x="1" y="152"/>
                    <a:pt x="31" y="183"/>
                    <a:pt x="92" y="183"/>
                  </a:cubicBezTo>
                  <a:cubicBezTo>
                    <a:pt x="153" y="183"/>
                    <a:pt x="183" y="15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7" name="Google Shape;39587;p17"/>
            <p:cNvSpPr/>
            <p:nvPr/>
          </p:nvSpPr>
          <p:spPr>
            <a:xfrm>
              <a:off x="2916725" y="1418250"/>
              <a:ext cx="4600" cy="3825"/>
            </a:xfrm>
            <a:custGeom>
              <a:avLst/>
              <a:gdLst/>
              <a:ahLst/>
              <a:cxnLst/>
              <a:rect l="l" t="t" r="r" b="b"/>
              <a:pathLst>
                <a:path w="184" h="153" extrusionOk="0">
                  <a:moveTo>
                    <a:pt x="92" y="0"/>
                  </a:moveTo>
                  <a:cubicBezTo>
                    <a:pt x="31" y="0"/>
                    <a:pt x="1" y="31"/>
                    <a:pt x="1" y="91"/>
                  </a:cubicBezTo>
                  <a:cubicBezTo>
                    <a:pt x="1" y="122"/>
                    <a:pt x="3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8" name="Google Shape;39588;p17"/>
            <p:cNvSpPr/>
            <p:nvPr/>
          </p:nvSpPr>
          <p:spPr>
            <a:xfrm>
              <a:off x="2916725" y="1517025"/>
              <a:ext cx="4600" cy="4600"/>
            </a:xfrm>
            <a:custGeom>
              <a:avLst/>
              <a:gdLst/>
              <a:ahLst/>
              <a:cxnLst/>
              <a:rect l="l" t="t" r="r" b="b"/>
              <a:pathLst>
                <a:path w="184" h="184" extrusionOk="0">
                  <a:moveTo>
                    <a:pt x="92" y="1"/>
                  </a:moveTo>
                  <a:cubicBezTo>
                    <a:pt x="62" y="1"/>
                    <a:pt x="1" y="61"/>
                    <a:pt x="1" y="92"/>
                  </a:cubicBezTo>
                  <a:cubicBezTo>
                    <a:pt x="1" y="122"/>
                    <a:pt x="62" y="183"/>
                    <a:pt x="92" y="183"/>
                  </a:cubicBezTo>
                  <a:cubicBezTo>
                    <a:pt x="153" y="183"/>
                    <a:pt x="183" y="122"/>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9" name="Google Shape;39589;p17"/>
            <p:cNvSpPr/>
            <p:nvPr/>
          </p:nvSpPr>
          <p:spPr>
            <a:xfrm>
              <a:off x="2916725" y="1616575"/>
              <a:ext cx="4600" cy="3825"/>
            </a:xfrm>
            <a:custGeom>
              <a:avLst/>
              <a:gdLst/>
              <a:ahLst/>
              <a:cxnLst/>
              <a:rect l="l" t="t" r="r" b="b"/>
              <a:pathLst>
                <a:path w="184" h="153" extrusionOk="0">
                  <a:moveTo>
                    <a:pt x="92" y="1"/>
                  </a:moveTo>
                  <a:cubicBezTo>
                    <a:pt x="62" y="1"/>
                    <a:pt x="1" y="31"/>
                    <a:pt x="1" y="61"/>
                  </a:cubicBezTo>
                  <a:cubicBezTo>
                    <a:pt x="1" y="122"/>
                    <a:pt x="62"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0" name="Google Shape;39590;p17"/>
            <p:cNvSpPr/>
            <p:nvPr/>
          </p:nvSpPr>
          <p:spPr>
            <a:xfrm>
              <a:off x="2917500" y="1716125"/>
              <a:ext cx="3050" cy="3050"/>
            </a:xfrm>
            <a:custGeom>
              <a:avLst/>
              <a:gdLst/>
              <a:ahLst/>
              <a:cxnLst/>
              <a:rect l="l" t="t" r="r" b="b"/>
              <a:pathLst>
                <a:path w="122" h="122" extrusionOk="0">
                  <a:moveTo>
                    <a:pt x="61" y="0"/>
                  </a:moveTo>
                  <a:cubicBezTo>
                    <a:pt x="31" y="0"/>
                    <a:pt x="0" y="31"/>
                    <a:pt x="0" y="61"/>
                  </a:cubicBezTo>
                  <a:cubicBezTo>
                    <a:pt x="0" y="92"/>
                    <a:pt x="31" y="122"/>
                    <a:pt x="61" y="122"/>
                  </a:cubicBezTo>
                  <a:cubicBezTo>
                    <a:pt x="91" y="122"/>
                    <a:pt x="122" y="9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1" name="Google Shape;39591;p17"/>
            <p:cNvSpPr/>
            <p:nvPr/>
          </p:nvSpPr>
          <p:spPr>
            <a:xfrm>
              <a:off x="2917500" y="1814900"/>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1" y="12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2" name="Google Shape;39592;p17"/>
            <p:cNvSpPr/>
            <p:nvPr/>
          </p:nvSpPr>
          <p:spPr>
            <a:xfrm>
              <a:off x="2917500" y="1914450"/>
              <a:ext cx="3050" cy="2300"/>
            </a:xfrm>
            <a:custGeom>
              <a:avLst/>
              <a:gdLst/>
              <a:ahLst/>
              <a:cxnLst/>
              <a:rect l="l" t="t" r="r" b="b"/>
              <a:pathLst>
                <a:path w="122" h="92" extrusionOk="0">
                  <a:moveTo>
                    <a:pt x="61" y="1"/>
                  </a:moveTo>
                  <a:cubicBezTo>
                    <a:pt x="31" y="1"/>
                    <a:pt x="0" y="31"/>
                    <a:pt x="0" y="61"/>
                  </a:cubicBezTo>
                  <a:cubicBezTo>
                    <a:pt x="0" y="92"/>
                    <a:pt x="31" y="92"/>
                    <a:pt x="61" y="92"/>
                  </a:cubicBezTo>
                  <a:cubicBezTo>
                    <a:pt x="91" y="9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3" name="Google Shape;39593;p17"/>
            <p:cNvSpPr/>
            <p:nvPr/>
          </p:nvSpPr>
          <p:spPr>
            <a:xfrm>
              <a:off x="2918250" y="2014000"/>
              <a:ext cx="2300" cy="1550"/>
            </a:xfrm>
            <a:custGeom>
              <a:avLst/>
              <a:gdLst/>
              <a:ahLst/>
              <a:cxnLst/>
              <a:rect l="l" t="t" r="r" b="b"/>
              <a:pathLst>
                <a:path w="92" h="62" extrusionOk="0">
                  <a:moveTo>
                    <a:pt x="31" y="0"/>
                  </a:moveTo>
                  <a:cubicBezTo>
                    <a:pt x="1" y="0"/>
                    <a:pt x="1" y="0"/>
                    <a:pt x="1" y="31"/>
                  </a:cubicBezTo>
                  <a:cubicBezTo>
                    <a:pt x="1" y="61"/>
                    <a:pt x="1" y="61"/>
                    <a:pt x="31" y="61"/>
                  </a:cubicBezTo>
                  <a:cubicBezTo>
                    <a:pt x="61" y="61"/>
                    <a:pt x="92" y="61"/>
                    <a:pt x="92" y="31"/>
                  </a:cubicBezTo>
                  <a:cubicBezTo>
                    <a:pt x="92"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4" name="Google Shape;39594;p17"/>
            <p:cNvSpPr/>
            <p:nvPr/>
          </p:nvSpPr>
          <p:spPr>
            <a:xfrm>
              <a:off x="2918250" y="2112775"/>
              <a:ext cx="2300" cy="2325"/>
            </a:xfrm>
            <a:custGeom>
              <a:avLst/>
              <a:gdLst/>
              <a:ahLst/>
              <a:cxnLst/>
              <a:rect l="l" t="t" r="r" b="b"/>
              <a:pathLst>
                <a:path w="92" h="93" extrusionOk="0">
                  <a:moveTo>
                    <a:pt x="31" y="1"/>
                  </a:moveTo>
                  <a:cubicBezTo>
                    <a:pt x="1" y="1"/>
                    <a:pt x="1" y="31"/>
                    <a:pt x="1" y="31"/>
                  </a:cubicBezTo>
                  <a:cubicBezTo>
                    <a:pt x="1" y="62"/>
                    <a:pt x="1" y="92"/>
                    <a:pt x="31" y="92"/>
                  </a:cubicBezTo>
                  <a:cubicBezTo>
                    <a:pt x="61" y="92"/>
                    <a:pt x="92" y="62"/>
                    <a:pt x="92" y="31"/>
                  </a:cubicBezTo>
                  <a:cubicBezTo>
                    <a:pt x="92"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5" name="Google Shape;39595;p17"/>
            <p:cNvSpPr/>
            <p:nvPr/>
          </p:nvSpPr>
          <p:spPr>
            <a:xfrm>
              <a:off x="2808825" y="325525"/>
              <a:ext cx="10675" cy="9900"/>
            </a:xfrm>
            <a:custGeom>
              <a:avLst/>
              <a:gdLst/>
              <a:ahLst/>
              <a:cxnLst/>
              <a:rect l="l" t="t" r="r" b="b"/>
              <a:pathLst>
                <a:path w="427" h="396" extrusionOk="0">
                  <a:moveTo>
                    <a:pt x="213" y="0"/>
                  </a:moveTo>
                  <a:cubicBezTo>
                    <a:pt x="92" y="0"/>
                    <a:pt x="1" y="92"/>
                    <a:pt x="1" y="183"/>
                  </a:cubicBezTo>
                  <a:cubicBezTo>
                    <a:pt x="1" y="304"/>
                    <a:pt x="92" y="396"/>
                    <a:pt x="213" y="396"/>
                  </a:cubicBezTo>
                  <a:cubicBezTo>
                    <a:pt x="335" y="396"/>
                    <a:pt x="426" y="304"/>
                    <a:pt x="426" y="18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6" name="Google Shape;39596;p17"/>
            <p:cNvSpPr/>
            <p:nvPr/>
          </p:nvSpPr>
          <p:spPr>
            <a:xfrm>
              <a:off x="2808825" y="424300"/>
              <a:ext cx="10675" cy="9925"/>
            </a:xfrm>
            <a:custGeom>
              <a:avLst/>
              <a:gdLst/>
              <a:ahLst/>
              <a:cxnLst/>
              <a:rect l="l" t="t" r="r" b="b"/>
              <a:pathLst>
                <a:path w="427" h="397" extrusionOk="0">
                  <a:moveTo>
                    <a:pt x="213" y="1"/>
                  </a:moveTo>
                  <a:cubicBezTo>
                    <a:pt x="92" y="1"/>
                    <a:pt x="1" y="92"/>
                    <a:pt x="1" y="214"/>
                  </a:cubicBezTo>
                  <a:cubicBezTo>
                    <a:pt x="1" y="305"/>
                    <a:pt x="92" y="396"/>
                    <a:pt x="213" y="396"/>
                  </a:cubicBezTo>
                  <a:cubicBezTo>
                    <a:pt x="335" y="396"/>
                    <a:pt x="426" y="305"/>
                    <a:pt x="426" y="214"/>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7" name="Google Shape;39597;p17"/>
            <p:cNvSpPr/>
            <p:nvPr/>
          </p:nvSpPr>
          <p:spPr>
            <a:xfrm>
              <a:off x="2808825" y="523850"/>
              <a:ext cx="9900" cy="9150"/>
            </a:xfrm>
            <a:custGeom>
              <a:avLst/>
              <a:gdLst/>
              <a:ahLst/>
              <a:cxnLst/>
              <a:rect l="l" t="t" r="r" b="b"/>
              <a:pathLst>
                <a:path w="396" h="366" extrusionOk="0">
                  <a:moveTo>
                    <a:pt x="213" y="1"/>
                  </a:moveTo>
                  <a:cubicBezTo>
                    <a:pt x="92" y="1"/>
                    <a:pt x="1" y="92"/>
                    <a:pt x="1" y="183"/>
                  </a:cubicBezTo>
                  <a:cubicBezTo>
                    <a:pt x="1" y="274"/>
                    <a:pt x="92" y="365"/>
                    <a:pt x="213" y="365"/>
                  </a:cubicBezTo>
                  <a:cubicBezTo>
                    <a:pt x="305" y="365"/>
                    <a:pt x="396" y="274"/>
                    <a:pt x="396" y="18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8" name="Google Shape;39598;p17"/>
            <p:cNvSpPr/>
            <p:nvPr/>
          </p:nvSpPr>
          <p:spPr>
            <a:xfrm>
              <a:off x="2809600" y="623400"/>
              <a:ext cx="9125" cy="8375"/>
            </a:xfrm>
            <a:custGeom>
              <a:avLst/>
              <a:gdLst/>
              <a:ahLst/>
              <a:cxnLst/>
              <a:rect l="l" t="t" r="r" b="b"/>
              <a:pathLst>
                <a:path w="365" h="335" extrusionOk="0">
                  <a:moveTo>
                    <a:pt x="182" y="1"/>
                  </a:moveTo>
                  <a:cubicBezTo>
                    <a:pt x="61" y="1"/>
                    <a:pt x="0" y="61"/>
                    <a:pt x="0" y="152"/>
                  </a:cubicBezTo>
                  <a:cubicBezTo>
                    <a:pt x="0" y="274"/>
                    <a:pt x="61" y="335"/>
                    <a:pt x="182" y="335"/>
                  </a:cubicBezTo>
                  <a:cubicBezTo>
                    <a:pt x="274" y="335"/>
                    <a:pt x="365" y="274"/>
                    <a:pt x="365" y="152"/>
                  </a:cubicBezTo>
                  <a:cubicBezTo>
                    <a:pt x="365"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9" name="Google Shape;39599;p17"/>
            <p:cNvSpPr/>
            <p:nvPr/>
          </p:nvSpPr>
          <p:spPr>
            <a:xfrm>
              <a:off x="2809600" y="722175"/>
              <a:ext cx="9125" cy="9150"/>
            </a:xfrm>
            <a:custGeom>
              <a:avLst/>
              <a:gdLst/>
              <a:ahLst/>
              <a:cxnLst/>
              <a:rect l="l" t="t" r="r" b="b"/>
              <a:pathLst>
                <a:path w="365" h="366" extrusionOk="0">
                  <a:moveTo>
                    <a:pt x="182" y="1"/>
                  </a:moveTo>
                  <a:cubicBezTo>
                    <a:pt x="61" y="1"/>
                    <a:pt x="0" y="92"/>
                    <a:pt x="0" y="183"/>
                  </a:cubicBezTo>
                  <a:cubicBezTo>
                    <a:pt x="0" y="274"/>
                    <a:pt x="61" y="366"/>
                    <a:pt x="182" y="366"/>
                  </a:cubicBezTo>
                  <a:cubicBezTo>
                    <a:pt x="274" y="366"/>
                    <a:pt x="365" y="274"/>
                    <a:pt x="365" y="183"/>
                  </a:cubicBezTo>
                  <a:cubicBezTo>
                    <a:pt x="365"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0" name="Google Shape;39600;p17"/>
            <p:cNvSpPr/>
            <p:nvPr/>
          </p:nvSpPr>
          <p:spPr>
            <a:xfrm>
              <a:off x="2809600" y="821725"/>
              <a:ext cx="8375" cy="8400"/>
            </a:xfrm>
            <a:custGeom>
              <a:avLst/>
              <a:gdLst/>
              <a:ahLst/>
              <a:cxnLst/>
              <a:rect l="l" t="t" r="r" b="b"/>
              <a:pathLst>
                <a:path w="335" h="336" extrusionOk="0">
                  <a:moveTo>
                    <a:pt x="182" y="1"/>
                  </a:moveTo>
                  <a:cubicBezTo>
                    <a:pt x="91" y="1"/>
                    <a:pt x="0" y="62"/>
                    <a:pt x="0" y="153"/>
                  </a:cubicBezTo>
                  <a:cubicBezTo>
                    <a:pt x="0" y="244"/>
                    <a:pt x="91" y="335"/>
                    <a:pt x="182" y="335"/>
                  </a:cubicBezTo>
                  <a:cubicBezTo>
                    <a:pt x="274" y="335"/>
                    <a:pt x="334" y="244"/>
                    <a:pt x="334" y="153"/>
                  </a:cubicBezTo>
                  <a:cubicBezTo>
                    <a:pt x="334" y="6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1" name="Google Shape;39601;p17"/>
            <p:cNvSpPr/>
            <p:nvPr/>
          </p:nvSpPr>
          <p:spPr>
            <a:xfrm>
              <a:off x="2809600" y="921275"/>
              <a:ext cx="8375" cy="7625"/>
            </a:xfrm>
            <a:custGeom>
              <a:avLst/>
              <a:gdLst/>
              <a:ahLst/>
              <a:cxnLst/>
              <a:rect l="l" t="t" r="r" b="b"/>
              <a:pathLst>
                <a:path w="335" h="305" extrusionOk="0">
                  <a:moveTo>
                    <a:pt x="182" y="1"/>
                  </a:moveTo>
                  <a:cubicBezTo>
                    <a:pt x="91" y="1"/>
                    <a:pt x="0" y="61"/>
                    <a:pt x="0" y="153"/>
                  </a:cubicBezTo>
                  <a:cubicBezTo>
                    <a:pt x="0" y="213"/>
                    <a:pt x="91" y="305"/>
                    <a:pt x="182" y="305"/>
                  </a:cubicBezTo>
                  <a:cubicBezTo>
                    <a:pt x="274" y="305"/>
                    <a:pt x="334" y="213"/>
                    <a:pt x="334" y="153"/>
                  </a:cubicBezTo>
                  <a:cubicBezTo>
                    <a:pt x="334"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2" name="Google Shape;39602;p17"/>
            <p:cNvSpPr/>
            <p:nvPr/>
          </p:nvSpPr>
          <p:spPr>
            <a:xfrm>
              <a:off x="2810350" y="1020075"/>
              <a:ext cx="7625" cy="7600"/>
            </a:xfrm>
            <a:custGeom>
              <a:avLst/>
              <a:gdLst/>
              <a:ahLst/>
              <a:cxnLst/>
              <a:rect l="l" t="t" r="r" b="b"/>
              <a:pathLst>
                <a:path w="305" h="304"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3" name="Google Shape;39603;p17"/>
            <p:cNvSpPr/>
            <p:nvPr/>
          </p:nvSpPr>
          <p:spPr>
            <a:xfrm>
              <a:off x="2810350" y="1119600"/>
              <a:ext cx="6875" cy="6875"/>
            </a:xfrm>
            <a:custGeom>
              <a:avLst/>
              <a:gdLst/>
              <a:ahLst/>
              <a:cxnLst/>
              <a:rect l="l" t="t" r="r" b="b"/>
              <a:pathLst>
                <a:path w="275" h="275" extrusionOk="0">
                  <a:moveTo>
                    <a:pt x="152" y="1"/>
                  </a:moveTo>
                  <a:cubicBezTo>
                    <a:pt x="61" y="1"/>
                    <a:pt x="0" y="62"/>
                    <a:pt x="0" y="122"/>
                  </a:cubicBezTo>
                  <a:cubicBezTo>
                    <a:pt x="0" y="214"/>
                    <a:pt x="61" y="274"/>
                    <a:pt x="152" y="274"/>
                  </a:cubicBezTo>
                  <a:cubicBezTo>
                    <a:pt x="213" y="274"/>
                    <a:pt x="274" y="214"/>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4" name="Google Shape;39604;p17"/>
            <p:cNvSpPr/>
            <p:nvPr/>
          </p:nvSpPr>
          <p:spPr>
            <a:xfrm>
              <a:off x="2811100" y="1219150"/>
              <a:ext cx="6125" cy="6100"/>
            </a:xfrm>
            <a:custGeom>
              <a:avLst/>
              <a:gdLst/>
              <a:ahLst/>
              <a:cxnLst/>
              <a:rect l="l" t="t" r="r" b="b"/>
              <a:pathLst>
                <a:path w="245" h="244" extrusionOk="0">
                  <a:moveTo>
                    <a:pt x="122" y="1"/>
                  </a:moveTo>
                  <a:cubicBezTo>
                    <a:pt x="31" y="1"/>
                    <a:pt x="1" y="61"/>
                    <a:pt x="1" y="122"/>
                  </a:cubicBezTo>
                  <a:cubicBezTo>
                    <a:pt x="1" y="183"/>
                    <a:pt x="31"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5" name="Google Shape;39605;p17"/>
            <p:cNvSpPr/>
            <p:nvPr/>
          </p:nvSpPr>
          <p:spPr>
            <a:xfrm>
              <a:off x="2811100" y="1317950"/>
              <a:ext cx="6125" cy="6100"/>
            </a:xfrm>
            <a:custGeom>
              <a:avLst/>
              <a:gdLst/>
              <a:ahLst/>
              <a:cxnLst/>
              <a:rect l="l" t="t" r="r" b="b"/>
              <a:pathLst>
                <a:path w="245" h="244" extrusionOk="0">
                  <a:moveTo>
                    <a:pt x="122" y="0"/>
                  </a:moveTo>
                  <a:cubicBezTo>
                    <a:pt x="31" y="0"/>
                    <a:pt x="1" y="61"/>
                    <a:pt x="1" y="122"/>
                  </a:cubicBezTo>
                  <a:cubicBezTo>
                    <a:pt x="1"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6" name="Google Shape;39606;p17"/>
            <p:cNvSpPr/>
            <p:nvPr/>
          </p:nvSpPr>
          <p:spPr>
            <a:xfrm>
              <a:off x="2811100" y="1417475"/>
              <a:ext cx="6125" cy="5350"/>
            </a:xfrm>
            <a:custGeom>
              <a:avLst/>
              <a:gdLst/>
              <a:ahLst/>
              <a:cxnLst/>
              <a:rect l="l" t="t" r="r" b="b"/>
              <a:pathLst>
                <a:path w="245" h="214" extrusionOk="0">
                  <a:moveTo>
                    <a:pt x="122" y="1"/>
                  </a:moveTo>
                  <a:cubicBezTo>
                    <a:pt x="62" y="1"/>
                    <a:pt x="1" y="62"/>
                    <a:pt x="1" y="122"/>
                  </a:cubicBezTo>
                  <a:cubicBezTo>
                    <a:pt x="1" y="183"/>
                    <a:pt x="62" y="214"/>
                    <a:pt x="122" y="214"/>
                  </a:cubicBezTo>
                  <a:cubicBezTo>
                    <a:pt x="183" y="21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7" name="Google Shape;39607;p17"/>
            <p:cNvSpPr/>
            <p:nvPr/>
          </p:nvSpPr>
          <p:spPr>
            <a:xfrm>
              <a:off x="2811100" y="1517025"/>
              <a:ext cx="5350" cy="4600"/>
            </a:xfrm>
            <a:custGeom>
              <a:avLst/>
              <a:gdLst/>
              <a:ahLst/>
              <a:cxnLst/>
              <a:rect l="l" t="t" r="r" b="b"/>
              <a:pathLst>
                <a:path w="214" h="184" extrusionOk="0">
                  <a:moveTo>
                    <a:pt x="122" y="1"/>
                  </a:moveTo>
                  <a:cubicBezTo>
                    <a:pt x="62" y="1"/>
                    <a:pt x="1" y="31"/>
                    <a:pt x="1" y="92"/>
                  </a:cubicBezTo>
                  <a:cubicBezTo>
                    <a:pt x="1" y="153"/>
                    <a:pt x="62" y="183"/>
                    <a:pt x="122" y="183"/>
                  </a:cubicBezTo>
                  <a:cubicBezTo>
                    <a:pt x="183" y="183"/>
                    <a:pt x="214" y="153"/>
                    <a:pt x="214" y="92"/>
                  </a:cubicBezTo>
                  <a:cubicBezTo>
                    <a:pt x="21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8" name="Google Shape;39608;p17"/>
            <p:cNvSpPr/>
            <p:nvPr/>
          </p:nvSpPr>
          <p:spPr>
            <a:xfrm>
              <a:off x="2811875" y="1616575"/>
              <a:ext cx="4575" cy="3825"/>
            </a:xfrm>
            <a:custGeom>
              <a:avLst/>
              <a:gdLst/>
              <a:ahLst/>
              <a:cxnLst/>
              <a:rect l="l" t="t" r="r" b="b"/>
              <a:pathLst>
                <a:path w="183" h="153" extrusionOk="0">
                  <a:moveTo>
                    <a:pt x="91" y="1"/>
                  </a:moveTo>
                  <a:cubicBezTo>
                    <a:pt x="31" y="1"/>
                    <a:pt x="0" y="31"/>
                    <a:pt x="0" y="61"/>
                  </a:cubicBezTo>
                  <a:cubicBezTo>
                    <a:pt x="0" y="122"/>
                    <a:pt x="31" y="153"/>
                    <a:pt x="91" y="153"/>
                  </a:cubicBezTo>
                  <a:cubicBezTo>
                    <a:pt x="122" y="153"/>
                    <a:pt x="183" y="122"/>
                    <a:pt x="183" y="61"/>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9" name="Google Shape;39609;p17"/>
            <p:cNvSpPr/>
            <p:nvPr/>
          </p:nvSpPr>
          <p:spPr>
            <a:xfrm>
              <a:off x="2811875" y="1715350"/>
              <a:ext cx="4575" cy="4600"/>
            </a:xfrm>
            <a:custGeom>
              <a:avLst/>
              <a:gdLst/>
              <a:ahLst/>
              <a:cxnLst/>
              <a:rect l="l" t="t" r="r" b="b"/>
              <a:pathLst>
                <a:path w="183" h="184" extrusionOk="0">
                  <a:moveTo>
                    <a:pt x="91" y="1"/>
                  </a:moveTo>
                  <a:cubicBezTo>
                    <a:pt x="31" y="1"/>
                    <a:pt x="0" y="31"/>
                    <a:pt x="0" y="92"/>
                  </a:cubicBezTo>
                  <a:cubicBezTo>
                    <a:pt x="0" y="123"/>
                    <a:pt x="31" y="183"/>
                    <a:pt x="91" y="183"/>
                  </a:cubicBezTo>
                  <a:cubicBezTo>
                    <a:pt x="122" y="183"/>
                    <a:pt x="183" y="123"/>
                    <a:pt x="183" y="92"/>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0" name="Google Shape;39610;p17"/>
            <p:cNvSpPr/>
            <p:nvPr/>
          </p:nvSpPr>
          <p:spPr>
            <a:xfrm>
              <a:off x="2811875" y="1814900"/>
              <a:ext cx="3825" cy="3825"/>
            </a:xfrm>
            <a:custGeom>
              <a:avLst/>
              <a:gdLst/>
              <a:ahLst/>
              <a:cxnLst/>
              <a:rect l="l" t="t" r="r" b="b"/>
              <a:pathLst>
                <a:path w="153" h="153" extrusionOk="0">
                  <a:moveTo>
                    <a:pt x="91" y="1"/>
                  </a:moveTo>
                  <a:cubicBezTo>
                    <a:pt x="31" y="1"/>
                    <a:pt x="0" y="31"/>
                    <a:pt x="0" y="62"/>
                  </a:cubicBezTo>
                  <a:cubicBezTo>
                    <a:pt x="0" y="122"/>
                    <a:pt x="31" y="153"/>
                    <a:pt x="91" y="153"/>
                  </a:cubicBezTo>
                  <a:cubicBezTo>
                    <a:pt x="122" y="153"/>
                    <a:pt x="152" y="122"/>
                    <a:pt x="152" y="6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1" name="Google Shape;39611;p17"/>
            <p:cNvSpPr/>
            <p:nvPr/>
          </p:nvSpPr>
          <p:spPr>
            <a:xfrm>
              <a:off x="2811875" y="1913700"/>
              <a:ext cx="3825" cy="3825"/>
            </a:xfrm>
            <a:custGeom>
              <a:avLst/>
              <a:gdLst/>
              <a:ahLst/>
              <a:cxnLst/>
              <a:rect l="l" t="t" r="r" b="b"/>
              <a:pathLst>
                <a:path w="153" h="153" extrusionOk="0">
                  <a:moveTo>
                    <a:pt x="91" y="0"/>
                  </a:moveTo>
                  <a:cubicBezTo>
                    <a:pt x="31" y="0"/>
                    <a:pt x="0" y="31"/>
                    <a:pt x="0" y="91"/>
                  </a:cubicBezTo>
                  <a:cubicBezTo>
                    <a:pt x="0" y="122"/>
                    <a:pt x="31" y="152"/>
                    <a:pt x="91" y="152"/>
                  </a:cubicBezTo>
                  <a:cubicBezTo>
                    <a:pt x="122" y="152"/>
                    <a:pt x="152" y="122"/>
                    <a:pt x="152" y="9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2" name="Google Shape;39612;p17"/>
            <p:cNvSpPr/>
            <p:nvPr/>
          </p:nvSpPr>
          <p:spPr>
            <a:xfrm>
              <a:off x="2811875" y="2013250"/>
              <a:ext cx="3825" cy="3050"/>
            </a:xfrm>
            <a:custGeom>
              <a:avLst/>
              <a:gdLst/>
              <a:ahLst/>
              <a:cxnLst/>
              <a:rect l="l" t="t" r="r" b="b"/>
              <a:pathLst>
                <a:path w="153" h="122" extrusionOk="0">
                  <a:moveTo>
                    <a:pt x="91" y="0"/>
                  </a:moveTo>
                  <a:cubicBezTo>
                    <a:pt x="31" y="0"/>
                    <a:pt x="0" y="30"/>
                    <a:pt x="0" y="61"/>
                  </a:cubicBezTo>
                  <a:cubicBezTo>
                    <a:pt x="0" y="91"/>
                    <a:pt x="31" y="122"/>
                    <a:pt x="91" y="122"/>
                  </a:cubicBezTo>
                  <a:cubicBezTo>
                    <a:pt x="122" y="122"/>
                    <a:pt x="152" y="91"/>
                    <a:pt x="152" y="61"/>
                  </a:cubicBezTo>
                  <a:cubicBezTo>
                    <a:pt x="152" y="30"/>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3" name="Google Shape;39613;p17"/>
            <p:cNvSpPr/>
            <p:nvPr/>
          </p:nvSpPr>
          <p:spPr>
            <a:xfrm>
              <a:off x="2812625" y="2112775"/>
              <a:ext cx="3075" cy="2325"/>
            </a:xfrm>
            <a:custGeom>
              <a:avLst/>
              <a:gdLst/>
              <a:ahLst/>
              <a:cxnLst/>
              <a:rect l="l" t="t" r="r" b="b"/>
              <a:pathLst>
                <a:path w="123" h="93" extrusionOk="0">
                  <a:moveTo>
                    <a:pt x="61" y="1"/>
                  </a:moveTo>
                  <a:cubicBezTo>
                    <a:pt x="31" y="1"/>
                    <a:pt x="1" y="1"/>
                    <a:pt x="1" y="31"/>
                  </a:cubicBezTo>
                  <a:cubicBezTo>
                    <a:pt x="1" y="62"/>
                    <a:pt x="31" y="92"/>
                    <a:pt x="61" y="92"/>
                  </a:cubicBezTo>
                  <a:cubicBezTo>
                    <a:pt x="92" y="92"/>
                    <a:pt x="122" y="62"/>
                    <a:pt x="122" y="31"/>
                  </a:cubicBezTo>
                  <a:cubicBezTo>
                    <a:pt x="12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4" name="Google Shape;39614;p17"/>
            <p:cNvSpPr/>
            <p:nvPr/>
          </p:nvSpPr>
          <p:spPr>
            <a:xfrm>
              <a:off x="2812625" y="2211575"/>
              <a:ext cx="3075" cy="3050"/>
            </a:xfrm>
            <a:custGeom>
              <a:avLst/>
              <a:gdLst/>
              <a:ahLst/>
              <a:cxnLst/>
              <a:rect l="l" t="t" r="r" b="b"/>
              <a:pathLst>
                <a:path w="123" h="122" extrusionOk="0">
                  <a:moveTo>
                    <a:pt x="61" y="0"/>
                  </a:moveTo>
                  <a:cubicBezTo>
                    <a:pt x="31" y="0"/>
                    <a:pt x="1" y="31"/>
                    <a:pt x="1" y="61"/>
                  </a:cubicBezTo>
                  <a:cubicBezTo>
                    <a:pt x="1"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5" name="Google Shape;39615;p17"/>
            <p:cNvSpPr/>
            <p:nvPr/>
          </p:nvSpPr>
          <p:spPr>
            <a:xfrm>
              <a:off x="2702450" y="324775"/>
              <a:ext cx="12175" cy="11400"/>
            </a:xfrm>
            <a:custGeom>
              <a:avLst/>
              <a:gdLst/>
              <a:ahLst/>
              <a:cxnLst/>
              <a:rect l="l" t="t" r="r" b="b"/>
              <a:pathLst>
                <a:path w="487" h="456" extrusionOk="0">
                  <a:moveTo>
                    <a:pt x="243" y="0"/>
                  </a:moveTo>
                  <a:cubicBezTo>
                    <a:pt x="122" y="0"/>
                    <a:pt x="0" y="91"/>
                    <a:pt x="0" y="213"/>
                  </a:cubicBezTo>
                  <a:cubicBezTo>
                    <a:pt x="0" y="334"/>
                    <a:pt x="122" y="456"/>
                    <a:pt x="243" y="456"/>
                  </a:cubicBezTo>
                  <a:cubicBezTo>
                    <a:pt x="395" y="456"/>
                    <a:pt x="487" y="334"/>
                    <a:pt x="487" y="213"/>
                  </a:cubicBezTo>
                  <a:cubicBezTo>
                    <a:pt x="487"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6" name="Google Shape;39616;p17"/>
            <p:cNvSpPr/>
            <p:nvPr/>
          </p:nvSpPr>
          <p:spPr>
            <a:xfrm>
              <a:off x="2702450" y="423550"/>
              <a:ext cx="12175" cy="11425"/>
            </a:xfrm>
            <a:custGeom>
              <a:avLst/>
              <a:gdLst/>
              <a:ahLst/>
              <a:cxnLst/>
              <a:rect l="l" t="t" r="r" b="b"/>
              <a:pathLst>
                <a:path w="487" h="457" extrusionOk="0">
                  <a:moveTo>
                    <a:pt x="243" y="0"/>
                  </a:moveTo>
                  <a:cubicBezTo>
                    <a:pt x="122" y="0"/>
                    <a:pt x="0" y="92"/>
                    <a:pt x="0" y="244"/>
                  </a:cubicBezTo>
                  <a:cubicBezTo>
                    <a:pt x="0" y="365"/>
                    <a:pt x="122" y="456"/>
                    <a:pt x="243" y="456"/>
                  </a:cubicBezTo>
                  <a:cubicBezTo>
                    <a:pt x="395" y="456"/>
                    <a:pt x="487" y="365"/>
                    <a:pt x="487" y="244"/>
                  </a:cubicBezTo>
                  <a:cubicBezTo>
                    <a:pt x="48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7" name="Google Shape;39617;p17"/>
            <p:cNvSpPr/>
            <p:nvPr/>
          </p:nvSpPr>
          <p:spPr>
            <a:xfrm>
              <a:off x="2702450" y="522325"/>
              <a:ext cx="12175" cy="12200"/>
            </a:xfrm>
            <a:custGeom>
              <a:avLst/>
              <a:gdLst/>
              <a:ahLst/>
              <a:cxnLst/>
              <a:rect l="l" t="t" r="r" b="b"/>
              <a:pathLst>
                <a:path w="487" h="488" extrusionOk="0">
                  <a:moveTo>
                    <a:pt x="243" y="1"/>
                  </a:moveTo>
                  <a:cubicBezTo>
                    <a:pt x="122" y="1"/>
                    <a:pt x="0" y="122"/>
                    <a:pt x="0" y="244"/>
                  </a:cubicBezTo>
                  <a:cubicBezTo>
                    <a:pt x="0" y="366"/>
                    <a:pt x="122" y="487"/>
                    <a:pt x="243" y="487"/>
                  </a:cubicBezTo>
                  <a:cubicBezTo>
                    <a:pt x="395" y="487"/>
                    <a:pt x="487" y="366"/>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8" name="Google Shape;39618;p17"/>
            <p:cNvSpPr/>
            <p:nvPr/>
          </p:nvSpPr>
          <p:spPr>
            <a:xfrm>
              <a:off x="2703200" y="622650"/>
              <a:ext cx="11425" cy="9900"/>
            </a:xfrm>
            <a:custGeom>
              <a:avLst/>
              <a:gdLst/>
              <a:ahLst/>
              <a:cxnLst/>
              <a:rect l="l" t="t" r="r" b="b"/>
              <a:pathLst>
                <a:path w="457" h="396" extrusionOk="0">
                  <a:moveTo>
                    <a:pt x="213" y="0"/>
                  </a:moveTo>
                  <a:cubicBezTo>
                    <a:pt x="92" y="0"/>
                    <a:pt x="1" y="91"/>
                    <a:pt x="1" y="182"/>
                  </a:cubicBezTo>
                  <a:cubicBezTo>
                    <a:pt x="1" y="304"/>
                    <a:pt x="92" y="395"/>
                    <a:pt x="213" y="395"/>
                  </a:cubicBezTo>
                  <a:cubicBezTo>
                    <a:pt x="335" y="395"/>
                    <a:pt x="457" y="304"/>
                    <a:pt x="457" y="182"/>
                  </a:cubicBezTo>
                  <a:cubicBezTo>
                    <a:pt x="457"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9" name="Google Shape;39619;p17"/>
            <p:cNvSpPr/>
            <p:nvPr/>
          </p:nvSpPr>
          <p:spPr>
            <a:xfrm>
              <a:off x="2703975" y="721425"/>
              <a:ext cx="9900" cy="9900"/>
            </a:xfrm>
            <a:custGeom>
              <a:avLst/>
              <a:gdLst/>
              <a:ahLst/>
              <a:cxnLst/>
              <a:rect l="l" t="t" r="r" b="b"/>
              <a:pathLst>
                <a:path w="396" h="396" extrusionOk="0">
                  <a:moveTo>
                    <a:pt x="182" y="1"/>
                  </a:moveTo>
                  <a:cubicBezTo>
                    <a:pt x="91" y="1"/>
                    <a:pt x="0" y="92"/>
                    <a:pt x="0" y="213"/>
                  </a:cubicBezTo>
                  <a:cubicBezTo>
                    <a:pt x="0" y="304"/>
                    <a:pt x="91" y="396"/>
                    <a:pt x="182" y="396"/>
                  </a:cubicBezTo>
                  <a:cubicBezTo>
                    <a:pt x="304" y="396"/>
                    <a:pt x="395" y="304"/>
                    <a:pt x="395" y="213"/>
                  </a:cubicBezTo>
                  <a:cubicBezTo>
                    <a:pt x="395" y="92"/>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0" name="Google Shape;39620;p17"/>
            <p:cNvSpPr/>
            <p:nvPr/>
          </p:nvSpPr>
          <p:spPr>
            <a:xfrm>
              <a:off x="2703975" y="820975"/>
              <a:ext cx="9900" cy="9150"/>
            </a:xfrm>
            <a:custGeom>
              <a:avLst/>
              <a:gdLst/>
              <a:ahLst/>
              <a:cxnLst/>
              <a:rect l="l" t="t" r="r" b="b"/>
              <a:pathLst>
                <a:path w="396" h="366" extrusionOk="0">
                  <a:moveTo>
                    <a:pt x="182" y="0"/>
                  </a:moveTo>
                  <a:cubicBezTo>
                    <a:pt x="91" y="0"/>
                    <a:pt x="0" y="92"/>
                    <a:pt x="0" y="183"/>
                  </a:cubicBezTo>
                  <a:cubicBezTo>
                    <a:pt x="0" y="304"/>
                    <a:pt x="91" y="365"/>
                    <a:pt x="182" y="365"/>
                  </a:cubicBezTo>
                  <a:cubicBezTo>
                    <a:pt x="304" y="365"/>
                    <a:pt x="395" y="304"/>
                    <a:pt x="395" y="183"/>
                  </a:cubicBezTo>
                  <a:cubicBezTo>
                    <a:pt x="395" y="92"/>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1" name="Google Shape;39621;p17"/>
            <p:cNvSpPr/>
            <p:nvPr/>
          </p:nvSpPr>
          <p:spPr>
            <a:xfrm>
              <a:off x="2703975" y="920525"/>
              <a:ext cx="9900" cy="8375"/>
            </a:xfrm>
            <a:custGeom>
              <a:avLst/>
              <a:gdLst/>
              <a:ahLst/>
              <a:cxnLst/>
              <a:rect l="l" t="t" r="r" b="b"/>
              <a:pathLst>
                <a:path w="396" h="335" extrusionOk="0">
                  <a:moveTo>
                    <a:pt x="182" y="0"/>
                  </a:moveTo>
                  <a:cubicBezTo>
                    <a:pt x="91" y="0"/>
                    <a:pt x="0" y="61"/>
                    <a:pt x="0" y="183"/>
                  </a:cubicBezTo>
                  <a:cubicBezTo>
                    <a:pt x="0" y="274"/>
                    <a:pt x="91" y="335"/>
                    <a:pt x="182" y="335"/>
                  </a:cubicBezTo>
                  <a:cubicBezTo>
                    <a:pt x="304" y="335"/>
                    <a:pt x="395" y="274"/>
                    <a:pt x="395" y="183"/>
                  </a:cubicBezTo>
                  <a:cubicBezTo>
                    <a:pt x="395" y="6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2" name="Google Shape;39622;p17"/>
            <p:cNvSpPr/>
            <p:nvPr/>
          </p:nvSpPr>
          <p:spPr>
            <a:xfrm>
              <a:off x="2704725" y="1020075"/>
              <a:ext cx="8375" cy="7600"/>
            </a:xfrm>
            <a:custGeom>
              <a:avLst/>
              <a:gdLst/>
              <a:ahLst/>
              <a:cxnLst/>
              <a:rect l="l" t="t" r="r" b="b"/>
              <a:pathLst>
                <a:path w="335" h="304" extrusionOk="0">
                  <a:moveTo>
                    <a:pt x="152" y="0"/>
                  </a:moveTo>
                  <a:cubicBezTo>
                    <a:pt x="61" y="0"/>
                    <a:pt x="0" y="61"/>
                    <a:pt x="0" y="152"/>
                  </a:cubicBezTo>
                  <a:cubicBezTo>
                    <a:pt x="0" y="243"/>
                    <a:pt x="61" y="304"/>
                    <a:pt x="152" y="304"/>
                  </a:cubicBezTo>
                  <a:cubicBezTo>
                    <a:pt x="274" y="304"/>
                    <a:pt x="335" y="243"/>
                    <a:pt x="335" y="152"/>
                  </a:cubicBezTo>
                  <a:cubicBezTo>
                    <a:pt x="335" y="61"/>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3" name="Google Shape;39623;p17"/>
            <p:cNvSpPr/>
            <p:nvPr/>
          </p:nvSpPr>
          <p:spPr>
            <a:xfrm>
              <a:off x="2704725" y="1118850"/>
              <a:ext cx="8375" cy="7625"/>
            </a:xfrm>
            <a:custGeom>
              <a:avLst/>
              <a:gdLst/>
              <a:ahLst/>
              <a:cxnLst/>
              <a:rect l="l" t="t" r="r" b="b"/>
              <a:pathLst>
                <a:path w="335" h="305" extrusionOk="0">
                  <a:moveTo>
                    <a:pt x="152" y="0"/>
                  </a:moveTo>
                  <a:cubicBezTo>
                    <a:pt x="61" y="0"/>
                    <a:pt x="0" y="92"/>
                    <a:pt x="0" y="152"/>
                  </a:cubicBezTo>
                  <a:cubicBezTo>
                    <a:pt x="0" y="244"/>
                    <a:pt x="61" y="304"/>
                    <a:pt x="152" y="304"/>
                  </a:cubicBezTo>
                  <a:cubicBezTo>
                    <a:pt x="244" y="304"/>
                    <a:pt x="335" y="244"/>
                    <a:pt x="335" y="152"/>
                  </a:cubicBezTo>
                  <a:cubicBezTo>
                    <a:pt x="335" y="92"/>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4" name="Google Shape;39624;p17"/>
            <p:cNvSpPr/>
            <p:nvPr/>
          </p:nvSpPr>
          <p:spPr>
            <a:xfrm>
              <a:off x="2704725" y="1218400"/>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4" y="304"/>
                    <a:pt x="335" y="243"/>
                    <a:pt x="335" y="152"/>
                  </a:cubicBezTo>
                  <a:cubicBezTo>
                    <a:pt x="335"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5" name="Google Shape;39625;p17"/>
            <p:cNvSpPr/>
            <p:nvPr/>
          </p:nvSpPr>
          <p:spPr>
            <a:xfrm>
              <a:off x="2704725" y="1317950"/>
              <a:ext cx="7625" cy="6850"/>
            </a:xfrm>
            <a:custGeom>
              <a:avLst/>
              <a:gdLst/>
              <a:ahLst/>
              <a:cxnLst/>
              <a:rect l="l" t="t" r="r" b="b"/>
              <a:pathLst>
                <a:path w="305" h="274"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6" name="Google Shape;39626;p17"/>
            <p:cNvSpPr/>
            <p:nvPr/>
          </p:nvSpPr>
          <p:spPr>
            <a:xfrm>
              <a:off x="2705475" y="1416725"/>
              <a:ext cx="6875" cy="6875"/>
            </a:xfrm>
            <a:custGeom>
              <a:avLst/>
              <a:gdLst/>
              <a:ahLst/>
              <a:cxnLst/>
              <a:rect l="l" t="t" r="r" b="b"/>
              <a:pathLst>
                <a:path w="275" h="275" extrusionOk="0">
                  <a:moveTo>
                    <a:pt x="122" y="0"/>
                  </a:moveTo>
                  <a:cubicBezTo>
                    <a:pt x="62" y="0"/>
                    <a:pt x="1" y="61"/>
                    <a:pt x="1" y="152"/>
                  </a:cubicBezTo>
                  <a:cubicBezTo>
                    <a:pt x="1" y="213"/>
                    <a:pt x="62" y="274"/>
                    <a:pt x="122" y="274"/>
                  </a:cubicBezTo>
                  <a:cubicBezTo>
                    <a:pt x="214" y="274"/>
                    <a:pt x="274" y="213"/>
                    <a:pt x="274" y="15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7" name="Google Shape;39627;p17"/>
            <p:cNvSpPr/>
            <p:nvPr/>
          </p:nvSpPr>
          <p:spPr>
            <a:xfrm>
              <a:off x="2705475" y="1516275"/>
              <a:ext cx="6875" cy="6100"/>
            </a:xfrm>
            <a:custGeom>
              <a:avLst/>
              <a:gdLst/>
              <a:ahLst/>
              <a:cxnLst/>
              <a:rect l="l" t="t" r="r" b="b"/>
              <a:pathLst>
                <a:path w="275" h="244" extrusionOk="0">
                  <a:moveTo>
                    <a:pt x="122" y="0"/>
                  </a:moveTo>
                  <a:cubicBezTo>
                    <a:pt x="62" y="0"/>
                    <a:pt x="1" y="61"/>
                    <a:pt x="1" y="122"/>
                  </a:cubicBezTo>
                  <a:cubicBezTo>
                    <a:pt x="1" y="183"/>
                    <a:pt x="62" y="243"/>
                    <a:pt x="122" y="243"/>
                  </a:cubicBezTo>
                  <a:cubicBezTo>
                    <a:pt x="214" y="243"/>
                    <a:pt x="274" y="183"/>
                    <a:pt x="274" y="12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8" name="Google Shape;39628;p17"/>
            <p:cNvSpPr/>
            <p:nvPr/>
          </p:nvSpPr>
          <p:spPr>
            <a:xfrm>
              <a:off x="2706250" y="1615825"/>
              <a:ext cx="5350" cy="5325"/>
            </a:xfrm>
            <a:custGeom>
              <a:avLst/>
              <a:gdLst/>
              <a:ahLst/>
              <a:cxnLst/>
              <a:rect l="l" t="t" r="r" b="b"/>
              <a:pathLst>
                <a:path w="214" h="213" extrusionOk="0">
                  <a:moveTo>
                    <a:pt x="91" y="0"/>
                  </a:moveTo>
                  <a:cubicBezTo>
                    <a:pt x="31" y="0"/>
                    <a:pt x="0" y="31"/>
                    <a:pt x="0" y="91"/>
                  </a:cubicBezTo>
                  <a:cubicBezTo>
                    <a:pt x="0" y="152"/>
                    <a:pt x="31" y="213"/>
                    <a:pt x="91" y="213"/>
                  </a:cubicBezTo>
                  <a:cubicBezTo>
                    <a:pt x="183" y="213"/>
                    <a:pt x="213" y="152"/>
                    <a:pt x="213" y="91"/>
                  </a:cubicBezTo>
                  <a:cubicBezTo>
                    <a:pt x="213" y="31"/>
                    <a:pt x="183"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9" name="Google Shape;39629;p17"/>
            <p:cNvSpPr/>
            <p:nvPr/>
          </p:nvSpPr>
          <p:spPr>
            <a:xfrm>
              <a:off x="2706250" y="1714600"/>
              <a:ext cx="5350" cy="5350"/>
            </a:xfrm>
            <a:custGeom>
              <a:avLst/>
              <a:gdLst/>
              <a:ahLst/>
              <a:cxnLst/>
              <a:rect l="l" t="t" r="r" b="b"/>
              <a:pathLst>
                <a:path w="214" h="214" extrusionOk="0">
                  <a:moveTo>
                    <a:pt x="91" y="1"/>
                  </a:moveTo>
                  <a:cubicBezTo>
                    <a:pt x="31" y="1"/>
                    <a:pt x="0" y="61"/>
                    <a:pt x="0" y="122"/>
                  </a:cubicBezTo>
                  <a:cubicBezTo>
                    <a:pt x="0" y="183"/>
                    <a:pt x="31" y="213"/>
                    <a:pt x="91" y="213"/>
                  </a:cubicBezTo>
                  <a:cubicBezTo>
                    <a:pt x="183" y="213"/>
                    <a:pt x="213" y="183"/>
                    <a:pt x="213" y="122"/>
                  </a:cubicBezTo>
                  <a:cubicBezTo>
                    <a:pt x="213" y="61"/>
                    <a:pt x="18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0" name="Google Shape;39630;p17"/>
            <p:cNvSpPr/>
            <p:nvPr/>
          </p:nvSpPr>
          <p:spPr>
            <a:xfrm>
              <a:off x="2706250" y="1814150"/>
              <a:ext cx="5350" cy="4575"/>
            </a:xfrm>
            <a:custGeom>
              <a:avLst/>
              <a:gdLst/>
              <a:ahLst/>
              <a:cxnLst/>
              <a:rect l="l" t="t" r="r" b="b"/>
              <a:pathLst>
                <a:path w="214" h="183" extrusionOk="0">
                  <a:moveTo>
                    <a:pt x="91" y="0"/>
                  </a:moveTo>
                  <a:cubicBezTo>
                    <a:pt x="61" y="0"/>
                    <a:pt x="0" y="31"/>
                    <a:pt x="0" y="92"/>
                  </a:cubicBezTo>
                  <a:cubicBezTo>
                    <a:pt x="0" y="152"/>
                    <a:pt x="61" y="183"/>
                    <a:pt x="91" y="183"/>
                  </a:cubicBezTo>
                  <a:cubicBezTo>
                    <a:pt x="152" y="183"/>
                    <a:pt x="213" y="152"/>
                    <a:pt x="213" y="92"/>
                  </a:cubicBezTo>
                  <a:cubicBezTo>
                    <a:pt x="21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1" name="Google Shape;39631;p17"/>
            <p:cNvSpPr/>
            <p:nvPr/>
          </p:nvSpPr>
          <p:spPr>
            <a:xfrm>
              <a:off x="2706250" y="1913700"/>
              <a:ext cx="4575" cy="3825"/>
            </a:xfrm>
            <a:custGeom>
              <a:avLst/>
              <a:gdLst/>
              <a:ahLst/>
              <a:cxnLst/>
              <a:rect l="l" t="t" r="r" b="b"/>
              <a:pathLst>
                <a:path w="183" h="153" extrusionOk="0">
                  <a:moveTo>
                    <a:pt x="91" y="0"/>
                  </a:moveTo>
                  <a:cubicBezTo>
                    <a:pt x="61" y="0"/>
                    <a:pt x="0" y="31"/>
                    <a:pt x="0" y="91"/>
                  </a:cubicBezTo>
                  <a:cubicBezTo>
                    <a:pt x="0" y="122"/>
                    <a:pt x="61" y="152"/>
                    <a:pt x="91" y="152"/>
                  </a:cubicBezTo>
                  <a:cubicBezTo>
                    <a:pt x="152" y="152"/>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2" name="Google Shape;39632;p17"/>
            <p:cNvSpPr/>
            <p:nvPr/>
          </p:nvSpPr>
          <p:spPr>
            <a:xfrm>
              <a:off x="2706250" y="2012475"/>
              <a:ext cx="4575" cy="4575"/>
            </a:xfrm>
            <a:custGeom>
              <a:avLst/>
              <a:gdLst/>
              <a:ahLst/>
              <a:cxnLst/>
              <a:rect l="l" t="t" r="r" b="b"/>
              <a:pathLst>
                <a:path w="183" h="183" extrusionOk="0">
                  <a:moveTo>
                    <a:pt x="91" y="1"/>
                  </a:moveTo>
                  <a:cubicBezTo>
                    <a:pt x="61" y="1"/>
                    <a:pt x="0" y="31"/>
                    <a:pt x="0" y="92"/>
                  </a:cubicBezTo>
                  <a:cubicBezTo>
                    <a:pt x="0" y="153"/>
                    <a:pt x="61" y="183"/>
                    <a:pt x="91" y="183"/>
                  </a:cubicBezTo>
                  <a:cubicBezTo>
                    <a:pt x="152" y="183"/>
                    <a:pt x="183" y="153"/>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3" name="Google Shape;39633;p17"/>
            <p:cNvSpPr/>
            <p:nvPr/>
          </p:nvSpPr>
          <p:spPr>
            <a:xfrm>
              <a:off x="2707000" y="2112025"/>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4" name="Google Shape;39634;p17"/>
            <p:cNvSpPr/>
            <p:nvPr/>
          </p:nvSpPr>
          <p:spPr>
            <a:xfrm>
              <a:off x="2707000" y="2211575"/>
              <a:ext cx="3825" cy="3050"/>
            </a:xfrm>
            <a:custGeom>
              <a:avLst/>
              <a:gdLst/>
              <a:ahLst/>
              <a:cxnLst/>
              <a:rect l="l" t="t" r="r" b="b"/>
              <a:pathLst>
                <a:path w="153" h="122" extrusionOk="0">
                  <a:moveTo>
                    <a:pt x="61" y="0"/>
                  </a:moveTo>
                  <a:cubicBezTo>
                    <a:pt x="31" y="0"/>
                    <a:pt x="1" y="31"/>
                    <a:pt x="1" y="61"/>
                  </a:cubicBezTo>
                  <a:cubicBezTo>
                    <a:pt x="1" y="91"/>
                    <a:pt x="31" y="122"/>
                    <a:pt x="61" y="122"/>
                  </a:cubicBezTo>
                  <a:cubicBezTo>
                    <a:pt x="122" y="122"/>
                    <a:pt x="153" y="91"/>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5" name="Google Shape;39635;p17"/>
            <p:cNvSpPr/>
            <p:nvPr/>
          </p:nvSpPr>
          <p:spPr>
            <a:xfrm>
              <a:off x="2707000" y="2310350"/>
              <a:ext cx="3825" cy="3075"/>
            </a:xfrm>
            <a:custGeom>
              <a:avLst/>
              <a:gdLst/>
              <a:ahLst/>
              <a:cxnLst/>
              <a:rect l="l" t="t" r="r" b="b"/>
              <a:pathLst>
                <a:path w="153" h="123" extrusionOk="0">
                  <a:moveTo>
                    <a:pt x="61" y="1"/>
                  </a:moveTo>
                  <a:cubicBezTo>
                    <a:pt x="31" y="1"/>
                    <a:pt x="1" y="31"/>
                    <a:pt x="1" y="61"/>
                  </a:cubicBezTo>
                  <a:cubicBezTo>
                    <a:pt x="1" y="92"/>
                    <a:pt x="31" y="122"/>
                    <a:pt x="61" y="122"/>
                  </a:cubicBezTo>
                  <a:cubicBezTo>
                    <a:pt x="122" y="122"/>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6" name="Google Shape;39636;p17"/>
            <p:cNvSpPr/>
            <p:nvPr/>
          </p:nvSpPr>
          <p:spPr>
            <a:xfrm>
              <a:off x="2707775" y="2409900"/>
              <a:ext cx="2300" cy="2300"/>
            </a:xfrm>
            <a:custGeom>
              <a:avLst/>
              <a:gdLst/>
              <a:ahLst/>
              <a:cxnLst/>
              <a:rect l="l" t="t" r="r" b="b"/>
              <a:pathLst>
                <a:path w="92" h="92" extrusionOk="0">
                  <a:moveTo>
                    <a:pt x="30" y="1"/>
                  </a:moveTo>
                  <a:cubicBezTo>
                    <a:pt x="0" y="1"/>
                    <a:pt x="0" y="31"/>
                    <a:pt x="0" y="61"/>
                  </a:cubicBezTo>
                  <a:cubicBezTo>
                    <a:pt x="0" y="92"/>
                    <a:pt x="0" y="92"/>
                    <a:pt x="30" y="92"/>
                  </a:cubicBezTo>
                  <a:cubicBezTo>
                    <a:pt x="91" y="92"/>
                    <a:pt x="91" y="92"/>
                    <a:pt x="91" y="61"/>
                  </a:cubicBezTo>
                  <a:cubicBezTo>
                    <a:pt x="91" y="31"/>
                    <a:pt x="9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7" name="Google Shape;39637;p17"/>
            <p:cNvSpPr/>
            <p:nvPr/>
          </p:nvSpPr>
          <p:spPr>
            <a:xfrm>
              <a:off x="2596825" y="32325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8" name="Google Shape;39638;p17"/>
            <p:cNvSpPr/>
            <p:nvPr/>
          </p:nvSpPr>
          <p:spPr>
            <a:xfrm>
              <a:off x="2596825" y="42280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9" name="Google Shape;39639;p17"/>
            <p:cNvSpPr/>
            <p:nvPr/>
          </p:nvSpPr>
          <p:spPr>
            <a:xfrm>
              <a:off x="2596825" y="521575"/>
              <a:ext cx="13700" cy="13700"/>
            </a:xfrm>
            <a:custGeom>
              <a:avLst/>
              <a:gdLst/>
              <a:ahLst/>
              <a:cxnLst/>
              <a:rect l="l" t="t" r="r" b="b"/>
              <a:pathLst>
                <a:path w="548" h="548" extrusionOk="0">
                  <a:moveTo>
                    <a:pt x="274" y="1"/>
                  </a:moveTo>
                  <a:cubicBezTo>
                    <a:pt x="122" y="1"/>
                    <a:pt x="0" y="122"/>
                    <a:pt x="0" y="274"/>
                  </a:cubicBezTo>
                  <a:cubicBezTo>
                    <a:pt x="0" y="426"/>
                    <a:pt x="122" y="548"/>
                    <a:pt x="274" y="548"/>
                  </a:cubicBezTo>
                  <a:cubicBezTo>
                    <a:pt x="426" y="548"/>
                    <a:pt x="547" y="42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0" name="Google Shape;39640;p17"/>
            <p:cNvSpPr/>
            <p:nvPr/>
          </p:nvSpPr>
          <p:spPr>
            <a:xfrm>
              <a:off x="2597575" y="621125"/>
              <a:ext cx="12950" cy="12175"/>
            </a:xfrm>
            <a:custGeom>
              <a:avLst/>
              <a:gdLst/>
              <a:ahLst/>
              <a:cxnLst/>
              <a:rect l="l" t="t" r="r" b="b"/>
              <a:pathLst>
                <a:path w="518" h="487" extrusionOk="0">
                  <a:moveTo>
                    <a:pt x="244" y="0"/>
                  </a:moveTo>
                  <a:cubicBezTo>
                    <a:pt x="92" y="0"/>
                    <a:pt x="1" y="122"/>
                    <a:pt x="1" y="243"/>
                  </a:cubicBezTo>
                  <a:cubicBezTo>
                    <a:pt x="1" y="395"/>
                    <a:pt x="92" y="487"/>
                    <a:pt x="244" y="487"/>
                  </a:cubicBezTo>
                  <a:cubicBezTo>
                    <a:pt x="396" y="487"/>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1" name="Google Shape;39641;p17"/>
            <p:cNvSpPr/>
            <p:nvPr/>
          </p:nvSpPr>
          <p:spPr>
            <a:xfrm>
              <a:off x="2597575" y="720675"/>
              <a:ext cx="12175" cy="11425"/>
            </a:xfrm>
            <a:custGeom>
              <a:avLst/>
              <a:gdLst/>
              <a:ahLst/>
              <a:cxnLst/>
              <a:rect l="l" t="t" r="r" b="b"/>
              <a:pathLst>
                <a:path w="487" h="457" extrusionOk="0">
                  <a:moveTo>
                    <a:pt x="244" y="0"/>
                  </a:moveTo>
                  <a:cubicBezTo>
                    <a:pt x="122" y="0"/>
                    <a:pt x="1" y="122"/>
                    <a:pt x="1" y="243"/>
                  </a:cubicBezTo>
                  <a:cubicBezTo>
                    <a:pt x="1" y="365"/>
                    <a:pt x="122" y="456"/>
                    <a:pt x="244" y="456"/>
                  </a:cubicBezTo>
                  <a:cubicBezTo>
                    <a:pt x="396" y="45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2" name="Google Shape;39642;p17"/>
            <p:cNvSpPr/>
            <p:nvPr/>
          </p:nvSpPr>
          <p:spPr>
            <a:xfrm>
              <a:off x="2597575" y="820200"/>
              <a:ext cx="12175" cy="10675"/>
            </a:xfrm>
            <a:custGeom>
              <a:avLst/>
              <a:gdLst/>
              <a:ahLst/>
              <a:cxnLst/>
              <a:rect l="l" t="t" r="r" b="b"/>
              <a:pathLst>
                <a:path w="487" h="427" extrusionOk="0">
                  <a:moveTo>
                    <a:pt x="244" y="1"/>
                  </a:moveTo>
                  <a:cubicBezTo>
                    <a:pt x="122" y="1"/>
                    <a:pt x="1" y="92"/>
                    <a:pt x="1" y="214"/>
                  </a:cubicBezTo>
                  <a:cubicBezTo>
                    <a:pt x="1" y="335"/>
                    <a:pt x="122" y="427"/>
                    <a:pt x="244" y="427"/>
                  </a:cubicBezTo>
                  <a:cubicBezTo>
                    <a:pt x="365" y="427"/>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3" name="Google Shape;39643;p17"/>
            <p:cNvSpPr/>
            <p:nvPr/>
          </p:nvSpPr>
          <p:spPr>
            <a:xfrm>
              <a:off x="2598350" y="919750"/>
              <a:ext cx="10650" cy="9900"/>
            </a:xfrm>
            <a:custGeom>
              <a:avLst/>
              <a:gdLst/>
              <a:ahLst/>
              <a:cxnLst/>
              <a:rect l="l" t="t" r="r" b="b"/>
              <a:pathLst>
                <a:path w="426" h="396" extrusionOk="0">
                  <a:moveTo>
                    <a:pt x="213" y="1"/>
                  </a:moveTo>
                  <a:cubicBezTo>
                    <a:pt x="91" y="1"/>
                    <a:pt x="0" y="92"/>
                    <a:pt x="0" y="214"/>
                  </a:cubicBezTo>
                  <a:cubicBezTo>
                    <a:pt x="0" y="305"/>
                    <a:pt x="91" y="396"/>
                    <a:pt x="213" y="396"/>
                  </a:cubicBezTo>
                  <a:cubicBezTo>
                    <a:pt x="334" y="396"/>
                    <a:pt x="426" y="305"/>
                    <a:pt x="426" y="214"/>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4" name="Google Shape;39644;p17"/>
            <p:cNvSpPr/>
            <p:nvPr/>
          </p:nvSpPr>
          <p:spPr>
            <a:xfrm>
              <a:off x="2598350" y="1018550"/>
              <a:ext cx="10650" cy="9900"/>
            </a:xfrm>
            <a:custGeom>
              <a:avLst/>
              <a:gdLst/>
              <a:ahLst/>
              <a:cxnLst/>
              <a:rect l="l" t="t" r="r" b="b"/>
              <a:pathLst>
                <a:path w="426" h="396" extrusionOk="0">
                  <a:moveTo>
                    <a:pt x="213" y="0"/>
                  </a:moveTo>
                  <a:cubicBezTo>
                    <a:pt x="91" y="0"/>
                    <a:pt x="0" y="91"/>
                    <a:pt x="0" y="213"/>
                  </a:cubicBezTo>
                  <a:cubicBezTo>
                    <a:pt x="0" y="335"/>
                    <a:pt x="91" y="395"/>
                    <a:pt x="213" y="395"/>
                  </a:cubicBezTo>
                  <a:cubicBezTo>
                    <a:pt x="334" y="395"/>
                    <a:pt x="426" y="335"/>
                    <a:pt x="426" y="21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5" name="Google Shape;39645;p17"/>
            <p:cNvSpPr/>
            <p:nvPr/>
          </p:nvSpPr>
          <p:spPr>
            <a:xfrm>
              <a:off x="2599100" y="1118100"/>
              <a:ext cx="9900" cy="9900"/>
            </a:xfrm>
            <a:custGeom>
              <a:avLst/>
              <a:gdLst/>
              <a:ahLst/>
              <a:cxnLst/>
              <a:rect l="l" t="t" r="r" b="b"/>
              <a:pathLst>
                <a:path w="396" h="396" extrusionOk="0">
                  <a:moveTo>
                    <a:pt x="183" y="0"/>
                  </a:moveTo>
                  <a:cubicBezTo>
                    <a:pt x="92" y="0"/>
                    <a:pt x="0" y="91"/>
                    <a:pt x="0" y="182"/>
                  </a:cubicBezTo>
                  <a:cubicBezTo>
                    <a:pt x="0" y="304"/>
                    <a:pt x="92" y="395"/>
                    <a:pt x="183" y="395"/>
                  </a:cubicBezTo>
                  <a:cubicBezTo>
                    <a:pt x="304" y="395"/>
                    <a:pt x="396" y="304"/>
                    <a:pt x="396" y="182"/>
                  </a:cubicBezTo>
                  <a:cubicBezTo>
                    <a:pt x="396" y="91"/>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6" name="Google Shape;39646;p17"/>
            <p:cNvSpPr/>
            <p:nvPr/>
          </p:nvSpPr>
          <p:spPr>
            <a:xfrm>
              <a:off x="2599100" y="1217625"/>
              <a:ext cx="9150" cy="9150"/>
            </a:xfrm>
            <a:custGeom>
              <a:avLst/>
              <a:gdLst/>
              <a:ahLst/>
              <a:cxnLst/>
              <a:rect l="l" t="t" r="r" b="b"/>
              <a:pathLst>
                <a:path w="366" h="366" extrusionOk="0">
                  <a:moveTo>
                    <a:pt x="183" y="1"/>
                  </a:moveTo>
                  <a:cubicBezTo>
                    <a:pt x="92" y="1"/>
                    <a:pt x="0" y="92"/>
                    <a:pt x="0" y="183"/>
                  </a:cubicBezTo>
                  <a:cubicBezTo>
                    <a:pt x="0" y="274"/>
                    <a:pt x="92" y="366"/>
                    <a:pt x="183" y="366"/>
                  </a:cubicBezTo>
                  <a:cubicBezTo>
                    <a:pt x="304" y="366"/>
                    <a:pt x="365" y="274"/>
                    <a:pt x="365" y="183"/>
                  </a:cubicBezTo>
                  <a:cubicBezTo>
                    <a:pt x="36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7" name="Google Shape;39647;p17"/>
            <p:cNvSpPr/>
            <p:nvPr/>
          </p:nvSpPr>
          <p:spPr>
            <a:xfrm>
              <a:off x="2599100" y="1317175"/>
              <a:ext cx="9150" cy="8400"/>
            </a:xfrm>
            <a:custGeom>
              <a:avLst/>
              <a:gdLst/>
              <a:ahLst/>
              <a:cxnLst/>
              <a:rect l="l" t="t" r="r" b="b"/>
              <a:pathLst>
                <a:path w="366" h="336" extrusionOk="0">
                  <a:moveTo>
                    <a:pt x="183" y="1"/>
                  </a:moveTo>
                  <a:cubicBezTo>
                    <a:pt x="92" y="1"/>
                    <a:pt x="0" y="61"/>
                    <a:pt x="0" y="153"/>
                  </a:cubicBezTo>
                  <a:cubicBezTo>
                    <a:pt x="0" y="244"/>
                    <a:pt x="92" y="335"/>
                    <a:pt x="183" y="335"/>
                  </a:cubicBezTo>
                  <a:cubicBezTo>
                    <a:pt x="274" y="335"/>
                    <a:pt x="365" y="244"/>
                    <a:pt x="365" y="15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8" name="Google Shape;39648;p17"/>
            <p:cNvSpPr/>
            <p:nvPr/>
          </p:nvSpPr>
          <p:spPr>
            <a:xfrm>
              <a:off x="2599850" y="1416725"/>
              <a:ext cx="7625" cy="7625"/>
            </a:xfrm>
            <a:custGeom>
              <a:avLst/>
              <a:gdLst/>
              <a:ahLst/>
              <a:cxnLst/>
              <a:rect l="l" t="t" r="r" b="b"/>
              <a:pathLst>
                <a:path w="305" h="305" extrusionOk="0">
                  <a:moveTo>
                    <a:pt x="153" y="0"/>
                  </a:moveTo>
                  <a:cubicBezTo>
                    <a:pt x="62" y="0"/>
                    <a:pt x="1" y="61"/>
                    <a:pt x="1" y="152"/>
                  </a:cubicBezTo>
                  <a:cubicBezTo>
                    <a:pt x="1" y="213"/>
                    <a:pt x="62" y="304"/>
                    <a:pt x="153" y="304"/>
                  </a:cubicBezTo>
                  <a:cubicBezTo>
                    <a:pt x="244" y="30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9" name="Google Shape;39649;p17"/>
            <p:cNvSpPr/>
            <p:nvPr/>
          </p:nvSpPr>
          <p:spPr>
            <a:xfrm>
              <a:off x="2599850" y="1515500"/>
              <a:ext cx="7625" cy="7625"/>
            </a:xfrm>
            <a:custGeom>
              <a:avLst/>
              <a:gdLst/>
              <a:ahLst/>
              <a:cxnLst/>
              <a:rect l="l" t="t" r="r" b="b"/>
              <a:pathLst>
                <a:path w="305" h="305" extrusionOk="0">
                  <a:moveTo>
                    <a:pt x="153" y="1"/>
                  </a:moveTo>
                  <a:cubicBezTo>
                    <a:pt x="62" y="1"/>
                    <a:pt x="1" y="62"/>
                    <a:pt x="1" y="153"/>
                  </a:cubicBezTo>
                  <a:cubicBezTo>
                    <a:pt x="1" y="244"/>
                    <a:pt x="62" y="305"/>
                    <a:pt x="153" y="305"/>
                  </a:cubicBezTo>
                  <a:cubicBezTo>
                    <a:pt x="244" y="305"/>
                    <a:pt x="305" y="24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0" name="Google Shape;39650;p17"/>
            <p:cNvSpPr/>
            <p:nvPr/>
          </p:nvSpPr>
          <p:spPr>
            <a:xfrm>
              <a:off x="2599850" y="1615050"/>
              <a:ext cx="7625" cy="6875"/>
            </a:xfrm>
            <a:custGeom>
              <a:avLst/>
              <a:gdLst/>
              <a:ahLst/>
              <a:cxnLst/>
              <a:rect l="l" t="t" r="r" b="b"/>
              <a:pathLst>
                <a:path w="305" h="275" extrusionOk="0">
                  <a:moveTo>
                    <a:pt x="153" y="1"/>
                  </a:moveTo>
                  <a:cubicBezTo>
                    <a:pt x="62" y="1"/>
                    <a:pt x="1" y="62"/>
                    <a:pt x="1" y="122"/>
                  </a:cubicBezTo>
                  <a:cubicBezTo>
                    <a:pt x="1" y="214"/>
                    <a:pt x="62"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1" name="Google Shape;39651;p17"/>
            <p:cNvSpPr/>
            <p:nvPr/>
          </p:nvSpPr>
          <p:spPr>
            <a:xfrm>
              <a:off x="2600625" y="1713850"/>
              <a:ext cx="6850" cy="6850"/>
            </a:xfrm>
            <a:custGeom>
              <a:avLst/>
              <a:gdLst/>
              <a:ahLst/>
              <a:cxnLst/>
              <a:rect l="l" t="t" r="r" b="b"/>
              <a:pathLst>
                <a:path w="274" h="274" extrusionOk="0">
                  <a:moveTo>
                    <a:pt x="122" y="0"/>
                  </a:moveTo>
                  <a:cubicBezTo>
                    <a:pt x="61" y="0"/>
                    <a:pt x="0" y="61"/>
                    <a:pt x="0" y="152"/>
                  </a:cubicBezTo>
                  <a:cubicBezTo>
                    <a:pt x="0" y="213"/>
                    <a:pt x="61" y="274"/>
                    <a:pt x="122" y="274"/>
                  </a:cubicBezTo>
                  <a:cubicBezTo>
                    <a:pt x="213" y="274"/>
                    <a:pt x="274" y="213"/>
                    <a:pt x="274" y="15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2" name="Google Shape;39652;p17"/>
            <p:cNvSpPr/>
            <p:nvPr/>
          </p:nvSpPr>
          <p:spPr>
            <a:xfrm>
              <a:off x="2600625" y="1813375"/>
              <a:ext cx="6100" cy="6125"/>
            </a:xfrm>
            <a:custGeom>
              <a:avLst/>
              <a:gdLst/>
              <a:ahLst/>
              <a:cxnLst/>
              <a:rect l="l" t="t" r="r" b="b"/>
              <a:pathLst>
                <a:path w="244" h="245" extrusionOk="0">
                  <a:moveTo>
                    <a:pt x="122" y="1"/>
                  </a:moveTo>
                  <a:cubicBezTo>
                    <a:pt x="61" y="1"/>
                    <a:pt x="0" y="62"/>
                    <a:pt x="0" y="123"/>
                  </a:cubicBezTo>
                  <a:cubicBezTo>
                    <a:pt x="0" y="183"/>
                    <a:pt x="61" y="244"/>
                    <a:pt x="122" y="244"/>
                  </a:cubicBezTo>
                  <a:cubicBezTo>
                    <a:pt x="183" y="244"/>
                    <a:pt x="243" y="183"/>
                    <a:pt x="243" y="123"/>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3" name="Google Shape;39653;p17"/>
            <p:cNvSpPr/>
            <p:nvPr/>
          </p:nvSpPr>
          <p:spPr>
            <a:xfrm>
              <a:off x="2600625" y="191292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4" name="Google Shape;39654;p17"/>
            <p:cNvSpPr/>
            <p:nvPr/>
          </p:nvSpPr>
          <p:spPr>
            <a:xfrm>
              <a:off x="2600625" y="2011725"/>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5" name="Google Shape;39655;p17"/>
            <p:cNvSpPr/>
            <p:nvPr/>
          </p:nvSpPr>
          <p:spPr>
            <a:xfrm>
              <a:off x="2601375" y="2111275"/>
              <a:ext cx="5350" cy="5325"/>
            </a:xfrm>
            <a:custGeom>
              <a:avLst/>
              <a:gdLst/>
              <a:ahLst/>
              <a:cxnLst/>
              <a:rect l="l" t="t" r="r" b="b"/>
              <a:pathLst>
                <a:path w="214" h="213" extrusionOk="0">
                  <a:moveTo>
                    <a:pt x="92" y="0"/>
                  </a:moveTo>
                  <a:cubicBezTo>
                    <a:pt x="31" y="0"/>
                    <a:pt x="1" y="61"/>
                    <a:pt x="1" y="91"/>
                  </a:cubicBezTo>
                  <a:cubicBezTo>
                    <a:pt x="1" y="152"/>
                    <a:pt x="31" y="213"/>
                    <a:pt x="92" y="213"/>
                  </a:cubicBezTo>
                  <a:cubicBezTo>
                    <a:pt x="153" y="213"/>
                    <a:pt x="213" y="152"/>
                    <a:pt x="213" y="91"/>
                  </a:cubicBezTo>
                  <a:cubicBezTo>
                    <a:pt x="21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6" name="Google Shape;39656;p17"/>
            <p:cNvSpPr/>
            <p:nvPr/>
          </p:nvSpPr>
          <p:spPr>
            <a:xfrm>
              <a:off x="2601375" y="2210800"/>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53" y="183"/>
                    <a:pt x="183" y="122"/>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7" name="Google Shape;39657;p17"/>
            <p:cNvSpPr/>
            <p:nvPr/>
          </p:nvSpPr>
          <p:spPr>
            <a:xfrm>
              <a:off x="2601375" y="2310350"/>
              <a:ext cx="4600" cy="3825"/>
            </a:xfrm>
            <a:custGeom>
              <a:avLst/>
              <a:gdLst/>
              <a:ahLst/>
              <a:cxnLst/>
              <a:rect l="l" t="t" r="r" b="b"/>
              <a:pathLst>
                <a:path w="184" h="153" extrusionOk="0">
                  <a:moveTo>
                    <a:pt x="92" y="1"/>
                  </a:moveTo>
                  <a:cubicBezTo>
                    <a:pt x="61" y="1"/>
                    <a:pt x="1" y="31"/>
                    <a:pt x="1" y="61"/>
                  </a:cubicBezTo>
                  <a:cubicBezTo>
                    <a:pt x="1" y="122"/>
                    <a:pt x="61"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8" name="Google Shape;39658;p17"/>
            <p:cNvSpPr/>
            <p:nvPr/>
          </p:nvSpPr>
          <p:spPr>
            <a:xfrm>
              <a:off x="2601375" y="2409150"/>
              <a:ext cx="4600" cy="3825"/>
            </a:xfrm>
            <a:custGeom>
              <a:avLst/>
              <a:gdLst/>
              <a:ahLst/>
              <a:cxnLst/>
              <a:rect l="l" t="t" r="r" b="b"/>
              <a:pathLst>
                <a:path w="184" h="153" extrusionOk="0">
                  <a:moveTo>
                    <a:pt x="92" y="0"/>
                  </a:moveTo>
                  <a:cubicBezTo>
                    <a:pt x="61" y="0"/>
                    <a:pt x="1" y="31"/>
                    <a:pt x="1" y="91"/>
                  </a:cubicBezTo>
                  <a:cubicBezTo>
                    <a:pt x="1" y="122"/>
                    <a:pt x="6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9" name="Google Shape;39659;p17"/>
            <p:cNvSpPr/>
            <p:nvPr/>
          </p:nvSpPr>
          <p:spPr>
            <a:xfrm>
              <a:off x="2602150" y="2508675"/>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0" name="Google Shape;39660;p17"/>
            <p:cNvSpPr/>
            <p:nvPr/>
          </p:nvSpPr>
          <p:spPr>
            <a:xfrm>
              <a:off x="2602150" y="2607475"/>
              <a:ext cx="3050" cy="3825"/>
            </a:xfrm>
            <a:custGeom>
              <a:avLst/>
              <a:gdLst/>
              <a:ahLst/>
              <a:cxnLst/>
              <a:rect l="l" t="t" r="r" b="b"/>
              <a:pathLst>
                <a:path w="122" h="153" extrusionOk="0">
                  <a:moveTo>
                    <a:pt x="61" y="0"/>
                  </a:moveTo>
                  <a:cubicBezTo>
                    <a:pt x="30" y="0"/>
                    <a:pt x="0" y="31"/>
                    <a:pt x="0" y="61"/>
                  </a:cubicBezTo>
                  <a:cubicBezTo>
                    <a:pt x="0" y="122"/>
                    <a:pt x="30" y="152"/>
                    <a:pt x="61" y="152"/>
                  </a:cubicBezTo>
                  <a:cubicBezTo>
                    <a:pt x="91" y="152"/>
                    <a:pt x="122" y="12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1" name="Google Shape;39661;p17"/>
            <p:cNvSpPr/>
            <p:nvPr/>
          </p:nvSpPr>
          <p:spPr>
            <a:xfrm>
              <a:off x="2490425" y="322475"/>
              <a:ext cx="16750" cy="15225"/>
            </a:xfrm>
            <a:custGeom>
              <a:avLst/>
              <a:gdLst/>
              <a:ahLst/>
              <a:cxnLst/>
              <a:rect l="l" t="t" r="r" b="b"/>
              <a:pathLst>
                <a:path w="670" h="609" extrusionOk="0">
                  <a:moveTo>
                    <a:pt x="335" y="1"/>
                  </a:moveTo>
                  <a:cubicBezTo>
                    <a:pt x="153" y="1"/>
                    <a:pt x="1" y="153"/>
                    <a:pt x="1" y="305"/>
                  </a:cubicBezTo>
                  <a:cubicBezTo>
                    <a:pt x="1" y="487"/>
                    <a:pt x="153" y="609"/>
                    <a:pt x="335" y="609"/>
                  </a:cubicBezTo>
                  <a:cubicBezTo>
                    <a:pt x="518" y="609"/>
                    <a:pt x="670" y="487"/>
                    <a:pt x="670" y="30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2" name="Google Shape;39662;p17"/>
            <p:cNvSpPr/>
            <p:nvPr/>
          </p:nvSpPr>
          <p:spPr>
            <a:xfrm>
              <a:off x="2490425" y="421275"/>
              <a:ext cx="16750" cy="15975"/>
            </a:xfrm>
            <a:custGeom>
              <a:avLst/>
              <a:gdLst/>
              <a:ahLst/>
              <a:cxnLst/>
              <a:rect l="l" t="t" r="r" b="b"/>
              <a:pathLst>
                <a:path w="670" h="639" extrusionOk="0">
                  <a:moveTo>
                    <a:pt x="335" y="0"/>
                  </a:moveTo>
                  <a:cubicBezTo>
                    <a:pt x="153" y="0"/>
                    <a:pt x="1" y="152"/>
                    <a:pt x="1" y="335"/>
                  </a:cubicBezTo>
                  <a:cubicBezTo>
                    <a:pt x="1" y="487"/>
                    <a:pt x="153" y="639"/>
                    <a:pt x="335" y="639"/>
                  </a:cubicBezTo>
                  <a:cubicBezTo>
                    <a:pt x="518" y="639"/>
                    <a:pt x="670" y="487"/>
                    <a:pt x="670" y="335"/>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3" name="Google Shape;39663;p17"/>
            <p:cNvSpPr/>
            <p:nvPr/>
          </p:nvSpPr>
          <p:spPr>
            <a:xfrm>
              <a:off x="2490425" y="520825"/>
              <a:ext cx="16000" cy="15225"/>
            </a:xfrm>
            <a:custGeom>
              <a:avLst/>
              <a:gdLst/>
              <a:ahLst/>
              <a:cxnLst/>
              <a:rect l="l" t="t" r="r" b="b"/>
              <a:pathLst>
                <a:path w="640" h="609" extrusionOk="0">
                  <a:moveTo>
                    <a:pt x="335" y="0"/>
                  </a:moveTo>
                  <a:cubicBezTo>
                    <a:pt x="153" y="0"/>
                    <a:pt x="1" y="152"/>
                    <a:pt x="1" y="304"/>
                  </a:cubicBezTo>
                  <a:cubicBezTo>
                    <a:pt x="1" y="456"/>
                    <a:pt x="153" y="608"/>
                    <a:pt x="335" y="608"/>
                  </a:cubicBezTo>
                  <a:cubicBezTo>
                    <a:pt x="518" y="608"/>
                    <a:pt x="639" y="456"/>
                    <a:pt x="639" y="304"/>
                  </a:cubicBezTo>
                  <a:cubicBezTo>
                    <a:pt x="639"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4" name="Google Shape;39664;p17"/>
            <p:cNvSpPr/>
            <p:nvPr/>
          </p:nvSpPr>
          <p:spPr>
            <a:xfrm>
              <a:off x="2491200" y="620350"/>
              <a:ext cx="15225" cy="14475"/>
            </a:xfrm>
            <a:custGeom>
              <a:avLst/>
              <a:gdLst/>
              <a:ahLst/>
              <a:cxnLst/>
              <a:rect l="l" t="t" r="r" b="b"/>
              <a:pathLst>
                <a:path w="609" h="579" extrusionOk="0">
                  <a:moveTo>
                    <a:pt x="304" y="1"/>
                  </a:moveTo>
                  <a:cubicBezTo>
                    <a:pt x="122" y="1"/>
                    <a:pt x="0" y="123"/>
                    <a:pt x="0" y="274"/>
                  </a:cubicBezTo>
                  <a:cubicBezTo>
                    <a:pt x="0" y="457"/>
                    <a:pt x="122" y="578"/>
                    <a:pt x="304" y="578"/>
                  </a:cubicBezTo>
                  <a:cubicBezTo>
                    <a:pt x="456" y="578"/>
                    <a:pt x="608" y="457"/>
                    <a:pt x="608" y="274"/>
                  </a:cubicBezTo>
                  <a:cubicBezTo>
                    <a:pt x="60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5" name="Google Shape;39665;p17"/>
            <p:cNvSpPr/>
            <p:nvPr/>
          </p:nvSpPr>
          <p:spPr>
            <a:xfrm>
              <a:off x="2491950" y="719900"/>
              <a:ext cx="13700" cy="12950"/>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6" name="Google Shape;39666;p17"/>
            <p:cNvSpPr/>
            <p:nvPr/>
          </p:nvSpPr>
          <p:spPr>
            <a:xfrm>
              <a:off x="2491950" y="819450"/>
              <a:ext cx="13700" cy="12950"/>
            </a:xfrm>
            <a:custGeom>
              <a:avLst/>
              <a:gdLst/>
              <a:ahLst/>
              <a:cxnLst/>
              <a:rect l="l" t="t" r="r" b="b"/>
              <a:pathLst>
                <a:path w="548" h="518" extrusionOk="0">
                  <a:moveTo>
                    <a:pt x="274" y="1"/>
                  </a:moveTo>
                  <a:cubicBezTo>
                    <a:pt x="122" y="1"/>
                    <a:pt x="1" y="122"/>
                    <a:pt x="1" y="244"/>
                  </a:cubicBezTo>
                  <a:cubicBezTo>
                    <a:pt x="1" y="396"/>
                    <a:pt x="122" y="517"/>
                    <a:pt x="274" y="517"/>
                  </a:cubicBezTo>
                  <a:cubicBezTo>
                    <a:pt x="426" y="517"/>
                    <a:pt x="548" y="396"/>
                    <a:pt x="548" y="24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7" name="Google Shape;39667;p17"/>
            <p:cNvSpPr/>
            <p:nvPr/>
          </p:nvSpPr>
          <p:spPr>
            <a:xfrm>
              <a:off x="2491950" y="919000"/>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8" name="Google Shape;39668;p17"/>
            <p:cNvSpPr/>
            <p:nvPr/>
          </p:nvSpPr>
          <p:spPr>
            <a:xfrm>
              <a:off x="2492725" y="1017775"/>
              <a:ext cx="12175" cy="12200"/>
            </a:xfrm>
            <a:custGeom>
              <a:avLst/>
              <a:gdLst/>
              <a:ahLst/>
              <a:cxnLst/>
              <a:rect l="l" t="t" r="r" b="b"/>
              <a:pathLst>
                <a:path w="487" h="488" extrusionOk="0">
                  <a:moveTo>
                    <a:pt x="243" y="1"/>
                  </a:moveTo>
                  <a:cubicBezTo>
                    <a:pt x="91" y="1"/>
                    <a:pt x="0" y="122"/>
                    <a:pt x="0" y="244"/>
                  </a:cubicBezTo>
                  <a:cubicBezTo>
                    <a:pt x="0" y="366"/>
                    <a:pt x="91" y="487"/>
                    <a:pt x="243" y="487"/>
                  </a:cubicBezTo>
                  <a:cubicBezTo>
                    <a:pt x="365" y="487"/>
                    <a:pt x="486" y="366"/>
                    <a:pt x="486" y="244"/>
                  </a:cubicBezTo>
                  <a:cubicBezTo>
                    <a:pt x="486" y="12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9" name="Google Shape;39669;p17"/>
            <p:cNvSpPr/>
            <p:nvPr/>
          </p:nvSpPr>
          <p:spPr>
            <a:xfrm>
              <a:off x="2492725" y="1117325"/>
              <a:ext cx="11400" cy="11425"/>
            </a:xfrm>
            <a:custGeom>
              <a:avLst/>
              <a:gdLst/>
              <a:ahLst/>
              <a:cxnLst/>
              <a:rect l="l" t="t" r="r" b="b"/>
              <a:pathLst>
                <a:path w="456" h="457" extrusionOk="0">
                  <a:moveTo>
                    <a:pt x="243" y="1"/>
                  </a:moveTo>
                  <a:cubicBezTo>
                    <a:pt x="122" y="1"/>
                    <a:pt x="0" y="92"/>
                    <a:pt x="0" y="213"/>
                  </a:cubicBezTo>
                  <a:cubicBezTo>
                    <a:pt x="0" y="335"/>
                    <a:pt x="122" y="457"/>
                    <a:pt x="243" y="457"/>
                  </a:cubicBezTo>
                  <a:cubicBezTo>
                    <a:pt x="365" y="457"/>
                    <a:pt x="456" y="335"/>
                    <a:pt x="456" y="213"/>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0" name="Google Shape;39670;p17"/>
            <p:cNvSpPr/>
            <p:nvPr/>
          </p:nvSpPr>
          <p:spPr>
            <a:xfrm>
              <a:off x="2493475" y="1216875"/>
              <a:ext cx="10650" cy="10650"/>
            </a:xfrm>
            <a:custGeom>
              <a:avLst/>
              <a:gdLst/>
              <a:ahLst/>
              <a:cxnLst/>
              <a:rect l="l" t="t" r="r" b="b"/>
              <a:pathLst>
                <a:path w="426" h="426" extrusionOk="0">
                  <a:moveTo>
                    <a:pt x="213" y="0"/>
                  </a:moveTo>
                  <a:cubicBezTo>
                    <a:pt x="92" y="0"/>
                    <a:pt x="0" y="92"/>
                    <a:pt x="0" y="213"/>
                  </a:cubicBezTo>
                  <a:cubicBezTo>
                    <a:pt x="0" y="335"/>
                    <a:pt x="92" y="426"/>
                    <a:pt x="213" y="426"/>
                  </a:cubicBezTo>
                  <a:cubicBezTo>
                    <a:pt x="335" y="426"/>
                    <a:pt x="426" y="335"/>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1" name="Google Shape;39671;p17"/>
            <p:cNvSpPr/>
            <p:nvPr/>
          </p:nvSpPr>
          <p:spPr>
            <a:xfrm>
              <a:off x="2493475" y="1316425"/>
              <a:ext cx="9900" cy="9150"/>
            </a:xfrm>
            <a:custGeom>
              <a:avLst/>
              <a:gdLst/>
              <a:ahLst/>
              <a:cxnLst/>
              <a:rect l="l" t="t" r="r" b="b"/>
              <a:pathLst>
                <a:path w="396" h="366" extrusionOk="0">
                  <a:moveTo>
                    <a:pt x="213" y="0"/>
                  </a:moveTo>
                  <a:cubicBezTo>
                    <a:pt x="92" y="0"/>
                    <a:pt x="0" y="91"/>
                    <a:pt x="0" y="183"/>
                  </a:cubicBezTo>
                  <a:cubicBezTo>
                    <a:pt x="0" y="304"/>
                    <a:pt x="92" y="365"/>
                    <a:pt x="213" y="365"/>
                  </a:cubicBezTo>
                  <a:cubicBezTo>
                    <a:pt x="304" y="365"/>
                    <a:pt x="396" y="30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2" name="Google Shape;39672;p17"/>
            <p:cNvSpPr/>
            <p:nvPr/>
          </p:nvSpPr>
          <p:spPr>
            <a:xfrm>
              <a:off x="2494225" y="1415975"/>
              <a:ext cx="9150" cy="8375"/>
            </a:xfrm>
            <a:custGeom>
              <a:avLst/>
              <a:gdLst/>
              <a:ahLst/>
              <a:cxnLst/>
              <a:rect l="l" t="t" r="r" b="b"/>
              <a:pathLst>
                <a:path w="366" h="335" extrusionOk="0">
                  <a:moveTo>
                    <a:pt x="183" y="0"/>
                  </a:moveTo>
                  <a:cubicBezTo>
                    <a:pt x="62" y="0"/>
                    <a:pt x="1" y="61"/>
                    <a:pt x="1" y="182"/>
                  </a:cubicBezTo>
                  <a:cubicBezTo>
                    <a:pt x="1" y="274"/>
                    <a:pt x="62" y="334"/>
                    <a:pt x="183" y="334"/>
                  </a:cubicBezTo>
                  <a:cubicBezTo>
                    <a:pt x="274" y="334"/>
                    <a:pt x="366" y="274"/>
                    <a:pt x="366" y="18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3" name="Google Shape;39673;p17"/>
            <p:cNvSpPr/>
            <p:nvPr/>
          </p:nvSpPr>
          <p:spPr>
            <a:xfrm>
              <a:off x="2494225" y="1514750"/>
              <a:ext cx="9150" cy="9150"/>
            </a:xfrm>
            <a:custGeom>
              <a:avLst/>
              <a:gdLst/>
              <a:ahLst/>
              <a:cxnLst/>
              <a:rect l="l" t="t" r="r" b="b"/>
              <a:pathLst>
                <a:path w="366" h="366" extrusionOk="0">
                  <a:moveTo>
                    <a:pt x="183" y="1"/>
                  </a:moveTo>
                  <a:cubicBezTo>
                    <a:pt x="62" y="1"/>
                    <a:pt x="1" y="92"/>
                    <a:pt x="1" y="183"/>
                  </a:cubicBezTo>
                  <a:cubicBezTo>
                    <a:pt x="1" y="274"/>
                    <a:pt x="62" y="365"/>
                    <a:pt x="183" y="365"/>
                  </a:cubicBezTo>
                  <a:cubicBezTo>
                    <a:pt x="274" y="365"/>
                    <a:pt x="366" y="274"/>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4" name="Google Shape;39674;p17"/>
            <p:cNvSpPr/>
            <p:nvPr/>
          </p:nvSpPr>
          <p:spPr>
            <a:xfrm>
              <a:off x="2494225" y="1614300"/>
              <a:ext cx="9150" cy="8375"/>
            </a:xfrm>
            <a:custGeom>
              <a:avLst/>
              <a:gdLst/>
              <a:ahLst/>
              <a:cxnLst/>
              <a:rect l="l" t="t" r="r" b="b"/>
              <a:pathLst>
                <a:path w="366" h="335" extrusionOk="0">
                  <a:moveTo>
                    <a:pt x="183" y="0"/>
                  </a:moveTo>
                  <a:cubicBezTo>
                    <a:pt x="92" y="0"/>
                    <a:pt x="1" y="61"/>
                    <a:pt x="1" y="152"/>
                  </a:cubicBezTo>
                  <a:cubicBezTo>
                    <a:pt x="1" y="244"/>
                    <a:pt x="92" y="335"/>
                    <a:pt x="183" y="335"/>
                  </a:cubicBezTo>
                  <a:cubicBezTo>
                    <a:pt x="274" y="335"/>
                    <a:pt x="366" y="244"/>
                    <a:pt x="366" y="15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5" name="Google Shape;39675;p17"/>
            <p:cNvSpPr/>
            <p:nvPr/>
          </p:nvSpPr>
          <p:spPr>
            <a:xfrm>
              <a:off x="2494225" y="1713850"/>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6" name="Google Shape;39676;p17"/>
            <p:cNvSpPr/>
            <p:nvPr/>
          </p:nvSpPr>
          <p:spPr>
            <a:xfrm>
              <a:off x="2495000" y="1812625"/>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7" name="Google Shape;39677;p17"/>
            <p:cNvSpPr/>
            <p:nvPr/>
          </p:nvSpPr>
          <p:spPr>
            <a:xfrm>
              <a:off x="2495000" y="1912175"/>
              <a:ext cx="6850" cy="6850"/>
            </a:xfrm>
            <a:custGeom>
              <a:avLst/>
              <a:gdLst/>
              <a:ahLst/>
              <a:cxnLst/>
              <a:rect l="l" t="t" r="r" b="b"/>
              <a:pathLst>
                <a:path w="274" h="274" extrusionOk="0">
                  <a:moveTo>
                    <a:pt x="152" y="0"/>
                  </a:moveTo>
                  <a:cubicBezTo>
                    <a:pt x="61" y="0"/>
                    <a:pt x="0" y="61"/>
                    <a:pt x="0" y="152"/>
                  </a:cubicBezTo>
                  <a:cubicBezTo>
                    <a:pt x="0" y="213"/>
                    <a:pt x="61" y="274"/>
                    <a:pt x="152" y="274"/>
                  </a:cubicBezTo>
                  <a:cubicBezTo>
                    <a:pt x="213" y="274"/>
                    <a:pt x="274" y="213"/>
                    <a:pt x="274" y="15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8" name="Google Shape;39678;p17"/>
            <p:cNvSpPr/>
            <p:nvPr/>
          </p:nvSpPr>
          <p:spPr>
            <a:xfrm>
              <a:off x="2495750" y="2011725"/>
              <a:ext cx="6100" cy="6100"/>
            </a:xfrm>
            <a:custGeom>
              <a:avLst/>
              <a:gdLst/>
              <a:ahLst/>
              <a:cxnLst/>
              <a:rect l="l" t="t" r="r" b="b"/>
              <a:pathLst>
                <a:path w="244" h="244" extrusionOk="0">
                  <a:moveTo>
                    <a:pt x="122" y="0"/>
                  </a:moveTo>
                  <a:cubicBezTo>
                    <a:pt x="31" y="0"/>
                    <a:pt x="1" y="61"/>
                    <a:pt x="1" y="122"/>
                  </a:cubicBezTo>
                  <a:cubicBezTo>
                    <a:pt x="1" y="183"/>
                    <a:pt x="31" y="243"/>
                    <a:pt x="122" y="243"/>
                  </a:cubicBezTo>
                  <a:cubicBezTo>
                    <a:pt x="183" y="24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9" name="Google Shape;39679;p17"/>
            <p:cNvSpPr/>
            <p:nvPr/>
          </p:nvSpPr>
          <p:spPr>
            <a:xfrm>
              <a:off x="2495750" y="2110500"/>
              <a:ext cx="6100" cy="6100"/>
            </a:xfrm>
            <a:custGeom>
              <a:avLst/>
              <a:gdLst/>
              <a:ahLst/>
              <a:cxnLst/>
              <a:rect l="l" t="t" r="r" b="b"/>
              <a:pathLst>
                <a:path w="244" h="244" extrusionOk="0">
                  <a:moveTo>
                    <a:pt x="122" y="1"/>
                  </a:moveTo>
                  <a:cubicBezTo>
                    <a:pt x="31" y="1"/>
                    <a:pt x="1" y="61"/>
                    <a:pt x="1" y="122"/>
                  </a:cubicBezTo>
                  <a:cubicBezTo>
                    <a:pt x="1" y="213"/>
                    <a:pt x="31" y="244"/>
                    <a:pt x="122" y="244"/>
                  </a:cubicBezTo>
                  <a:cubicBezTo>
                    <a:pt x="183" y="244"/>
                    <a:pt x="244" y="21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0" name="Google Shape;39680;p17"/>
            <p:cNvSpPr/>
            <p:nvPr/>
          </p:nvSpPr>
          <p:spPr>
            <a:xfrm>
              <a:off x="2495750" y="2210050"/>
              <a:ext cx="6100" cy="5350"/>
            </a:xfrm>
            <a:custGeom>
              <a:avLst/>
              <a:gdLst/>
              <a:ahLst/>
              <a:cxnLst/>
              <a:rect l="l" t="t" r="r" b="b"/>
              <a:pathLst>
                <a:path w="244" h="214" extrusionOk="0">
                  <a:moveTo>
                    <a:pt x="122" y="0"/>
                  </a:moveTo>
                  <a:cubicBezTo>
                    <a:pt x="61" y="0"/>
                    <a:pt x="1" y="61"/>
                    <a:pt x="1" y="122"/>
                  </a:cubicBezTo>
                  <a:cubicBezTo>
                    <a:pt x="1"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1" name="Google Shape;39681;p17"/>
            <p:cNvSpPr/>
            <p:nvPr/>
          </p:nvSpPr>
          <p:spPr>
            <a:xfrm>
              <a:off x="2495750" y="2309600"/>
              <a:ext cx="5350" cy="4575"/>
            </a:xfrm>
            <a:custGeom>
              <a:avLst/>
              <a:gdLst/>
              <a:ahLst/>
              <a:cxnLst/>
              <a:rect l="l" t="t" r="r" b="b"/>
              <a:pathLst>
                <a:path w="214" h="183" extrusionOk="0">
                  <a:moveTo>
                    <a:pt x="122" y="0"/>
                  </a:moveTo>
                  <a:cubicBezTo>
                    <a:pt x="61" y="0"/>
                    <a:pt x="1" y="31"/>
                    <a:pt x="1" y="91"/>
                  </a:cubicBezTo>
                  <a:cubicBezTo>
                    <a:pt x="1" y="152"/>
                    <a:pt x="61" y="183"/>
                    <a:pt x="122" y="183"/>
                  </a:cubicBezTo>
                  <a:cubicBezTo>
                    <a:pt x="183" y="183"/>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2" name="Google Shape;39682;p17"/>
            <p:cNvSpPr/>
            <p:nvPr/>
          </p:nvSpPr>
          <p:spPr>
            <a:xfrm>
              <a:off x="2495750" y="2408375"/>
              <a:ext cx="5350" cy="5350"/>
            </a:xfrm>
            <a:custGeom>
              <a:avLst/>
              <a:gdLst/>
              <a:ahLst/>
              <a:cxnLst/>
              <a:rect l="l" t="t" r="r" b="b"/>
              <a:pathLst>
                <a:path w="214" h="214" extrusionOk="0">
                  <a:moveTo>
                    <a:pt x="122" y="1"/>
                  </a:moveTo>
                  <a:cubicBezTo>
                    <a:pt x="61" y="1"/>
                    <a:pt x="1" y="62"/>
                    <a:pt x="1" y="122"/>
                  </a:cubicBezTo>
                  <a:cubicBezTo>
                    <a:pt x="1" y="153"/>
                    <a:pt x="61" y="213"/>
                    <a:pt x="122" y="213"/>
                  </a:cubicBezTo>
                  <a:cubicBezTo>
                    <a:pt x="183" y="213"/>
                    <a:pt x="213" y="153"/>
                    <a:pt x="213" y="12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3" name="Google Shape;39683;p17"/>
            <p:cNvSpPr/>
            <p:nvPr/>
          </p:nvSpPr>
          <p:spPr>
            <a:xfrm>
              <a:off x="2496525" y="2507925"/>
              <a:ext cx="4575" cy="4575"/>
            </a:xfrm>
            <a:custGeom>
              <a:avLst/>
              <a:gdLst/>
              <a:ahLst/>
              <a:cxnLst/>
              <a:rect l="l" t="t" r="r" b="b"/>
              <a:pathLst>
                <a:path w="183" h="183"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4" name="Google Shape;39684;p17"/>
            <p:cNvSpPr/>
            <p:nvPr/>
          </p:nvSpPr>
          <p:spPr>
            <a:xfrm>
              <a:off x="2496525" y="2607475"/>
              <a:ext cx="4575" cy="3825"/>
            </a:xfrm>
            <a:custGeom>
              <a:avLst/>
              <a:gdLst/>
              <a:ahLst/>
              <a:cxnLst/>
              <a:rect l="l" t="t" r="r" b="b"/>
              <a:pathLst>
                <a:path w="183" h="153" extrusionOk="0">
                  <a:moveTo>
                    <a:pt x="91" y="0"/>
                  </a:moveTo>
                  <a:cubicBezTo>
                    <a:pt x="30" y="0"/>
                    <a:pt x="0" y="31"/>
                    <a:pt x="0" y="61"/>
                  </a:cubicBezTo>
                  <a:cubicBezTo>
                    <a:pt x="0" y="122"/>
                    <a:pt x="30" y="152"/>
                    <a:pt x="91" y="152"/>
                  </a:cubicBezTo>
                  <a:cubicBezTo>
                    <a:pt x="122" y="152"/>
                    <a:pt x="182" y="122"/>
                    <a:pt x="182" y="6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5" name="Google Shape;39685;p17"/>
            <p:cNvSpPr/>
            <p:nvPr/>
          </p:nvSpPr>
          <p:spPr>
            <a:xfrm>
              <a:off x="2496525" y="2706250"/>
              <a:ext cx="4575" cy="3825"/>
            </a:xfrm>
            <a:custGeom>
              <a:avLst/>
              <a:gdLst/>
              <a:ahLst/>
              <a:cxnLst/>
              <a:rect l="l" t="t" r="r" b="b"/>
              <a:pathLst>
                <a:path w="183" h="153" extrusionOk="0">
                  <a:moveTo>
                    <a:pt x="91" y="1"/>
                  </a:moveTo>
                  <a:cubicBezTo>
                    <a:pt x="30" y="1"/>
                    <a:pt x="0" y="31"/>
                    <a:pt x="0" y="92"/>
                  </a:cubicBezTo>
                  <a:cubicBezTo>
                    <a:pt x="0" y="122"/>
                    <a:pt x="30" y="153"/>
                    <a:pt x="91" y="153"/>
                  </a:cubicBezTo>
                  <a:cubicBezTo>
                    <a:pt x="122" y="153"/>
                    <a:pt x="182" y="122"/>
                    <a:pt x="182" y="9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6" name="Google Shape;39686;p17"/>
            <p:cNvSpPr/>
            <p:nvPr/>
          </p:nvSpPr>
          <p:spPr>
            <a:xfrm>
              <a:off x="2497275" y="2805800"/>
              <a:ext cx="3075" cy="3075"/>
            </a:xfrm>
            <a:custGeom>
              <a:avLst/>
              <a:gdLst/>
              <a:ahLst/>
              <a:cxnLst/>
              <a:rect l="l" t="t" r="r" b="b"/>
              <a:pathLst>
                <a:path w="123" h="123" extrusionOk="0">
                  <a:moveTo>
                    <a:pt x="61" y="1"/>
                  </a:moveTo>
                  <a:cubicBezTo>
                    <a:pt x="31" y="1"/>
                    <a:pt x="0" y="31"/>
                    <a:pt x="0" y="61"/>
                  </a:cubicBezTo>
                  <a:cubicBezTo>
                    <a:pt x="0" y="92"/>
                    <a:pt x="31" y="122"/>
                    <a:pt x="61" y="122"/>
                  </a:cubicBezTo>
                  <a:cubicBezTo>
                    <a:pt x="92" y="122"/>
                    <a:pt x="122" y="92"/>
                    <a:pt x="122" y="61"/>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7" name="Google Shape;39687;p17"/>
            <p:cNvSpPr/>
            <p:nvPr/>
          </p:nvSpPr>
          <p:spPr>
            <a:xfrm>
              <a:off x="2384050" y="321725"/>
              <a:ext cx="19025" cy="17500"/>
            </a:xfrm>
            <a:custGeom>
              <a:avLst/>
              <a:gdLst/>
              <a:ahLst/>
              <a:cxnLst/>
              <a:rect l="l" t="t" r="r" b="b"/>
              <a:pathLst>
                <a:path w="761" h="700" extrusionOk="0">
                  <a:moveTo>
                    <a:pt x="396" y="0"/>
                  </a:moveTo>
                  <a:cubicBezTo>
                    <a:pt x="183" y="0"/>
                    <a:pt x="0" y="152"/>
                    <a:pt x="0" y="335"/>
                  </a:cubicBezTo>
                  <a:cubicBezTo>
                    <a:pt x="0" y="548"/>
                    <a:pt x="183" y="700"/>
                    <a:pt x="396" y="700"/>
                  </a:cubicBezTo>
                  <a:cubicBezTo>
                    <a:pt x="578" y="700"/>
                    <a:pt x="760" y="548"/>
                    <a:pt x="760" y="335"/>
                  </a:cubicBezTo>
                  <a:cubicBezTo>
                    <a:pt x="760" y="152"/>
                    <a:pt x="57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8" name="Google Shape;39688;p17"/>
            <p:cNvSpPr/>
            <p:nvPr/>
          </p:nvSpPr>
          <p:spPr>
            <a:xfrm>
              <a:off x="2384050" y="420500"/>
              <a:ext cx="19025" cy="17500"/>
            </a:xfrm>
            <a:custGeom>
              <a:avLst/>
              <a:gdLst/>
              <a:ahLst/>
              <a:cxnLst/>
              <a:rect l="l" t="t" r="r" b="b"/>
              <a:pathLst>
                <a:path w="761" h="700" extrusionOk="0">
                  <a:moveTo>
                    <a:pt x="396" y="1"/>
                  </a:moveTo>
                  <a:cubicBezTo>
                    <a:pt x="183" y="1"/>
                    <a:pt x="0" y="153"/>
                    <a:pt x="0" y="366"/>
                  </a:cubicBezTo>
                  <a:cubicBezTo>
                    <a:pt x="0" y="548"/>
                    <a:pt x="183" y="700"/>
                    <a:pt x="396" y="700"/>
                  </a:cubicBezTo>
                  <a:cubicBezTo>
                    <a:pt x="578" y="700"/>
                    <a:pt x="760" y="548"/>
                    <a:pt x="760" y="366"/>
                  </a:cubicBezTo>
                  <a:cubicBezTo>
                    <a:pt x="760" y="153"/>
                    <a:pt x="57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9" name="Google Shape;39689;p17"/>
            <p:cNvSpPr/>
            <p:nvPr/>
          </p:nvSpPr>
          <p:spPr>
            <a:xfrm>
              <a:off x="2384800" y="520050"/>
              <a:ext cx="17500" cy="16750"/>
            </a:xfrm>
            <a:custGeom>
              <a:avLst/>
              <a:gdLst/>
              <a:ahLst/>
              <a:cxnLst/>
              <a:rect l="l" t="t" r="r" b="b"/>
              <a:pathLst>
                <a:path w="700" h="670" extrusionOk="0">
                  <a:moveTo>
                    <a:pt x="366" y="1"/>
                  </a:moveTo>
                  <a:cubicBezTo>
                    <a:pt x="153" y="1"/>
                    <a:pt x="1" y="153"/>
                    <a:pt x="1" y="335"/>
                  </a:cubicBezTo>
                  <a:cubicBezTo>
                    <a:pt x="1" y="517"/>
                    <a:pt x="153" y="669"/>
                    <a:pt x="366" y="669"/>
                  </a:cubicBezTo>
                  <a:cubicBezTo>
                    <a:pt x="548" y="669"/>
                    <a:pt x="700" y="517"/>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0" name="Google Shape;39690;p17"/>
            <p:cNvSpPr/>
            <p:nvPr/>
          </p:nvSpPr>
          <p:spPr>
            <a:xfrm>
              <a:off x="2384800" y="619600"/>
              <a:ext cx="17500" cy="15975"/>
            </a:xfrm>
            <a:custGeom>
              <a:avLst/>
              <a:gdLst/>
              <a:ahLst/>
              <a:cxnLst/>
              <a:rect l="l" t="t" r="r" b="b"/>
              <a:pathLst>
                <a:path w="700" h="639" extrusionOk="0">
                  <a:moveTo>
                    <a:pt x="366" y="1"/>
                  </a:moveTo>
                  <a:cubicBezTo>
                    <a:pt x="153" y="1"/>
                    <a:pt x="1" y="153"/>
                    <a:pt x="1" y="304"/>
                  </a:cubicBezTo>
                  <a:cubicBezTo>
                    <a:pt x="1" y="487"/>
                    <a:pt x="153" y="639"/>
                    <a:pt x="366" y="639"/>
                  </a:cubicBezTo>
                  <a:cubicBezTo>
                    <a:pt x="548" y="639"/>
                    <a:pt x="700" y="487"/>
                    <a:pt x="700" y="304"/>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1" name="Google Shape;39691;p17"/>
            <p:cNvSpPr/>
            <p:nvPr/>
          </p:nvSpPr>
          <p:spPr>
            <a:xfrm>
              <a:off x="2385575" y="719150"/>
              <a:ext cx="15975" cy="15225"/>
            </a:xfrm>
            <a:custGeom>
              <a:avLst/>
              <a:gdLst/>
              <a:ahLst/>
              <a:cxnLst/>
              <a:rect l="l" t="t" r="r" b="b"/>
              <a:pathLst>
                <a:path w="639" h="609" extrusionOk="0">
                  <a:moveTo>
                    <a:pt x="335" y="0"/>
                  </a:moveTo>
                  <a:cubicBezTo>
                    <a:pt x="152" y="0"/>
                    <a:pt x="0" y="122"/>
                    <a:pt x="0" y="304"/>
                  </a:cubicBezTo>
                  <a:cubicBezTo>
                    <a:pt x="0" y="456"/>
                    <a:pt x="152" y="608"/>
                    <a:pt x="335" y="608"/>
                  </a:cubicBezTo>
                  <a:cubicBezTo>
                    <a:pt x="487" y="60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2" name="Google Shape;39692;p17"/>
            <p:cNvSpPr/>
            <p:nvPr/>
          </p:nvSpPr>
          <p:spPr>
            <a:xfrm>
              <a:off x="2385575" y="817925"/>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487" y="609"/>
                    <a:pt x="639" y="487"/>
                    <a:pt x="639" y="305"/>
                  </a:cubicBezTo>
                  <a:cubicBezTo>
                    <a:pt x="639" y="15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3" name="Google Shape;39693;p17"/>
            <p:cNvSpPr/>
            <p:nvPr/>
          </p:nvSpPr>
          <p:spPr>
            <a:xfrm>
              <a:off x="2386325" y="918225"/>
              <a:ext cx="14475" cy="13725"/>
            </a:xfrm>
            <a:custGeom>
              <a:avLst/>
              <a:gdLst/>
              <a:ahLst/>
              <a:cxnLst/>
              <a:rect l="l" t="t" r="r" b="b"/>
              <a:pathLst>
                <a:path w="579" h="549" extrusionOk="0">
                  <a:moveTo>
                    <a:pt x="305" y="1"/>
                  </a:moveTo>
                  <a:cubicBezTo>
                    <a:pt x="122" y="1"/>
                    <a:pt x="1" y="123"/>
                    <a:pt x="1" y="275"/>
                  </a:cubicBezTo>
                  <a:cubicBezTo>
                    <a:pt x="1" y="427"/>
                    <a:pt x="122" y="548"/>
                    <a:pt x="305" y="548"/>
                  </a:cubicBezTo>
                  <a:cubicBezTo>
                    <a:pt x="457" y="548"/>
                    <a:pt x="578" y="427"/>
                    <a:pt x="578" y="275"/>
                  </a:cubicBezTo>
                  <a:cubicBezTo>
                    <a:pt x="57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4" name="Google Shape;39694;p17"/>
            <p:cNvSpPr/>
            <p:nvPr/>
          </p:nvSpPr>
          <p:spPr>
            <a:xfrm>
              <a:off x="2386325" y="1017025"/>
              <a:ext cx="14475" cy="13700"/>
            </a:xfrm>
            <a:custGeom>
              <a:avLst/>
              <a:gdLst/>
              <a:ahLst/>
              <a:cxnLst/>
              <a:rect l="l" t="t" r="r" b="b"/>
              <a:pathLst>
                <a:path w="579" h="548" extrusionOk="0">
                  <a:moveTo>
                    <a:pt x="305" y="0"/>
                  </a:moveTo>
                  <a:cubicBezTo>
                    <a:pt x="122" y="0"/>
                    <a:pt x="1" y="122"/>
                    <a:pt x="1" y="274"/>
                  </a:cubicBezTo>
                  <a:cubicBezTo>
                    <a:pt x="1" y="426"/>
                    <a:pt x="122" y="548"/>
                    <a:pt x="305" y="548"/>
                  </a:cubicBezTo>
                  <a:cubicBezTo>
                    <a:pt x="457" y="548"/>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5" name="Google Shape;39695;p17"/>
            <p:cNvSpPr/>
            <p:nvPr/>
          </p:nvSpPr>
          <p:spPr>
            <a:xfrm>
              <a:off x="2387100" y="1116575"/>
              <a:ext cx="12925" cy="12925"/>
            </a:xfrm>
            <a:custGeom>
              <a:avLst/>
              <a:gdLst/>
              <a:ahLst/>
              <a:cxnLst/>
              <a:rect l="l" t="t" r="r" b="b"/>
              <a:pathLst>
                <a:path w="517" h="517" extrusionOk="0">
                  <a:moveTo>
                    <a:pt x="274" y="0"/>
                  </a:moveTo>
                  <a:cubicBezTo>
                    <a:pt x="122" y="0"/>
                    <a:pt x="0" y="122"/>
                    <a:pt x="0" y="243"/>
                  </a:cubicBezTo>
                  <a:cubicBezTo>
                    <a:pt x="0" y="395"/>
                    <a:pt x="122" y="517"/>
                    <a:pt x="274" y="517"/>
                  </a:cubicBezTo>
                  <a:cubicBezTo>
                    <a:pt x="395" y="517"/>
                    <a:pt x="517" y="395"/>
                    <a:pt x="517" y="243"/>
                  </a:cubicBezTo>
                  <a:cubicBezTo>
                    <a:pt x="517" y="122"/>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6" name="Google Shape;39696;p17"/>
            <p:cNvSpPr/>
            <p:nvPr/>
          </p:nvSpPr>
          <p:spPr>
            <a:xfrm>
              <a:off x="2387100" y="1216125"/>
              <a:ext cx="12925" cy="12175"/>
            </a:xfrm>
            <a:custGeom>
              <a:avLst/>
              <a:gdLst/>
              <a:ahLst/>
              <a:cxnLst/>
              <a:rect l="l" t="t" r="r" b="b"/>
              <a:pathLst>
                <a:path w="517" h="487" extrusionOk="0">
                  <a:moveTo>
                    <a:pt x="274" y="0"/>
                  </a:moveTo>
                  <a:cubicBezTo>
                    <a:pt x="122" y="0"/>
                    <a:pt x="0" y="91"/>
                    <a:pt x="0" y="243"/>
                  </a:cubicBezTo>
                  <a:cubicBezTo>
                    <a:pt x="0" y="365"/>
                    <a:pt x="122" y="486"/>
                    <a:pt x="274" y="486"/>
                  </a:cubicBezTo>
                  <a:cubicBezTo>
                    <a:pt x="395" y="486"/>
                    <a:pt x="517" y="365"/>
                    <a:pt x="517" y="243"/>
                  </a:cubicBezTo>
                  <a:cubicBezTo>
                    <a:pt x="517" y="91"/>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7" name="Google Shape;39697;p17"/>
            <p:cNvSpPr/>
            <p:nvPr/>
          </p:nvSpPr>
          <p:spPr>
            <a:xfrm>
              <a:off x="2387100" y="1315650"/>
              <a:ext cx="12925" cy="11425"/>
            </a:xfrm>
            <a:custGeom>
              <a:avLst/>
              <a:gdLst/>
              <a:ahLst/>
              <a:cxnLst/>
              <a:rect l="l" t="t" r="r" b="b"/>
              <a:pathLst>
                <a:path w="517" h="457" extrusionOk="0">
                  <a:moveTo>
                    <a:pt x="274" y="1"/>
                  </a:moveTo>
                  <a:cubicBezTo>
                    <a:pt x="122" y="1"/>
                    <a:pt x="0" y="92"/>
                    <a:pt x="0" y="214"/>
                  </a:cubicBezTo>
                  <a:cubicBezTo>
                    <a:pt x="0" y="335"/>
                    <a:pt x="122" y="457"/>
                    <a:pt x="274" y="457"/>
                  </a:cubicBezTo>
                  <a:cubicBezTo>
                    <a:pt x="395" y="457"/>
                    <a:pt x="517" y="335"/>
                    <a:pt x="517" y="214"/>
                  </a:cubicBezTo>
                  <a:cubicBezTo>
                    <a:pt x="517" y="92"/>
                    <a:pt x="395"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8" name="Google Shape;39698;p17"/>
            <p:cNvSpPr/>
            <p:nvPr/>
          </p:nvSpPr>
          <p:spPr>
            <a:xfrm>
              <a:off x="2387850" y="1415200"/>
              <a:ext cx="11425" cy="9900"/>
            </a:xfrm>
            <a:custGeom>
              <a:avLst/>
              <a:gdLst/>
              <a:ahLst/>
              <a:cxnLst/>
              <a:rect l="l" t="t" r="r" b="b"/>
              <a:pathLst>
                <a:path w="457" h="396" extrusionOk="0">
                  <a:moveTo>
                    <a:pt x="244" y="1"/>
                  </a:moveTo>
                  <a:cubicBezTo>
                    <a:pt x="122" y="1"/>
                    <a:pt x="0" y="92"/>
                    <a:pt x="0" y="213"/>
                  </a:cubicBezTo>
                  <a:cubicBezTo>
                    <a:pt x="0" y="305"/>
                    <a:pt x="122" y="396"/>
                    <a:pt x="244" y="396"/>
                  </a:cubicBezTo>
                  <a:cubicBezTo>
                    <a:pt x="365" y="396"/>
                    <a:pt x="456" y="305"/>
                    <a:pt x="456" y="213"/>
                  </a:cubicBezTo>
                  <a:cubicBezTo>
                    <a:pt x="456"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9" name="Google Shape;39699;p17"/>
            <p:cNvSpPr/>
            <p:nvPr/>
          </p:nvSpPr>
          <p:spPr>
            <a:xfrm>
              <a:off x="2388600" y="1514000"/>
              <a:ext cx="9900" cy="10650"/>
            </a:xfrm>
            <a:custGeom>
              <a:avLst/>
              <a:gdLst/>
              <a:ahLst/>
              <a:cxnLst/>
              <a:rect l="l" t="t" r="r" b="b"/>
              <a:pathLst>
                <a:path w="396" h="426" extrusionOk="0">
                  <a:moveTo>
                    <a:pt x="214" y="0"/>
                  </a:moveTo>
                  <a:cubicBezTo>
                    <a:pt x="92" y="0"/>
                    <a:pt x="1" y="91"/>
                    <a:pt x="1" y="213"/>
                  </a:cubicBezTo>
                  <a:cubicBezTo>
                    <a:pt x="1" y="334"/>
                    <a:pt x="92" y="426"/>
                    <a:pt x="214" y="426"/>
                  </a:cubicBezTo>
                  <a:cubicBezTo>
                    <a:pt x="305" y="426"/>
                    <a:pt x="396" y="334"/>
                    <a:pt x="396" y="213"/>
                  </a:cubicBezTo>
                  <a:cubicBezTo>
                    <a:pt x="396" y="91"/>
                    <a:pt x="30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0" name="Google Shape;39700;p17"/>
            <p:cNvSpPr/>
            <p:nvPr/>
          </p:nvSpPr>
          <p:spPr>
            <a:xfrm>
              <a:off x="2388600" y="1613525"/>
              <a:ext cx="9900" cy="9925"/>
            </a:xfrm>
            <a:custGeom>
              <a:avLst/>
              <a:gdLst/>
              <a:ahLst/>
              <a:cxnLst/>
              <a:rect l="l" t="t" r="r" b="b"/>
              <a:pathLst>
                <a:path w="396" h="397" extrusionOk="0">
                  <a:moveTo>
                    <a:pt x="214" y="1"/>
                  </a:moveTo>
                  <a:cubicBezTo>
                    <a:pt x="92" y="1"/>
                    <a:pt x="1" y="92"/>
                    <a:pt x="1" y="183"/>
                  </a:cubicBezTo>
                  <a:cubicBezTo>
                    <a:pt x="1" y="305"/>
                    <a:pt x="92" y="396"/>
                    <a:pt x="214" y="396"/>
                  </a:cubicBezTo>
                  <a:cubicBezTo>
                    <a:pt x="305" y="396"/>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1" name="Google Shape;39701;p17"/>
            <p:cNvSpPr/>
            <p:nvPr/>
          </p:nvSpPr>
          <p:spPr>
            <a:xfrm>
              <a:off x="2388600" y="1713075"/>
              <a:ext cx="9900" cy="9150"/>
            </a:xfrm>
            <a:custGeom>
              <a:avLst/>
              <a:gdLst/>
              <a:ahLst/>
              <a:cxnLst/>
              <a:rect l="l" t="t" r="r" b="b"/>
              <a:pathLst>
                <a:path w="396" h="366" extrusionOk="0">
                  <a:moveTo>
                    <a:pt x="214" y="1"/>
                  </a:moveTo>
                  <a:cubicBezTo>
                    <a:pt x="92" y="1"/>
                    <a:pt x="1" y="92"/>
                    <a:pt x="1" y="183"/>
                  </a:cubicBezTo>
                  <a:cubicBezTo>
                    <a:pt x="1" y="274"/>
                    <a:pt x="92" y="366"/>
                    <a:pt x="214" y="366"/>
                  </a:cubicBezTo>
                  <a:cubicBezTo>
                    <a:pt x="305" y="366"/>
                    <a:pt x="396" y="274"/>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2" name="Google Shape;39702;p17"/>
            <p:cNvSpPr/>
            <p:nvPr/>
          </p:nvSpPr>
          <p:spPr>
            <a:xfrm>
              <a:off x="2389375" y="1812625"/>
              <a:ext cx="8375" cy="8375"/>
            </a:xfrm>
            <a:custGeom>
              <a:avLst/>
              <a:gdLst/>
              <a:ahLst/>
              <a:cxnLst/>
              <a:rect l="l" t="t" r="r" b="b"/>
              <a:pathLst>
                <a:path w="335" h="335" extrusionOk="0">
                  <a:moveTo>
                    <a:pt x="183" y="1"/>
                  </a:moveTo>
                  <a:cubicBezTo>
                    <a:pt x="61" y="1"/>
                    <a:pt x="0" y="61"/>
                    <a:pt x="0" y="153"/>
                  </a:cubicBezTo>
                  <a:cubicBezTo>
                    <a:pt x="0"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3" name="Google Shape;39703;p17"/>
            <p:cNvSpPr/>
            <p:nvPr/>
          </p:nvSpPr>
          <p:spPr>
            <a:xfrm>
              <a:off x="2389375" y="1912175"/>
              <a:ext cx="8375" cy="7625"/>
            </a:xfrm>
            <a:custGeom>
              <a:avLst/>
              <a:gdLst/>
              <a:ahLst/>
              <a:cxnLst/>
              <a:rect l="l" t="t" r="r" b="b"/>
              <a:pathLst>
                <a:path w="335" h="305" extrusionOk="0">
                  <a:moveTo>
                    <a:pt x="183" y="0"/>
                  </a:moveTo>
                  <a:cubicBezTo>
                    <a:pt x="91" y="0"/>
                    <a:pt x="0" y="61"/>
                    <a:pt x="0" y="152"/>
                  </a:cubicBezTo>
                  <a:cubicBezTo>
                    <a:pt x="0" y="213"/>
                    <a:pt x="91" y="304"/>
                    <a:pt x="183" y="304"/>
                  </a:cubicBezTo>
                  <a:cubicBezTo>
                    <a:pt x="243" y="304"/>
                    <a:pt x="335" y="213"/>
                    <a:pt x="335" y="152"/>
                  </a:cubicBezTo>
                  <a:cubicBezTo>
                    <a:pt x="335" y="61"/>
                    <a:pt x="243"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4" name="Google Shape;39704;p17"/>
            <p:cNvSpPr/>
            <p:nvPr/>
          </p:nvSpPr>
          <p:spPr>
            <a:xfrm>
              <a:off x="2389375" y="2010950"/>
              <a:ext cx="8375" cy="7625"/>
            </a:xfrm>
            <a:custGeom>
              <a:avLst/>
              <a:gdLst/>
              <a:ahLst/>
              <a:cxnLst/>
              <a:rect l="l" t="t" r="r" b="b"/>
              <a:pathLst>
                <a:path w="335" h="305" extrusionOk="0">
                  <a:moveTo>
                    <a:pt x="183" y="1"/>
                  </a:moveTo>
                  <a:cubicBezTo>
                    <a:pt x="91" y="1"/>
                    <a:pt x="0" y="62"/>
                    <a:pt x="0" y="153"/>
                  </a:cubicBezTo>
                  <a:cubicBezTo>
                    <a:pt x="0" y="244"/>
                    <a:pt x="91" y="305"/>
                    <a:pt x="183" y="305"/>
                  </a:cubicBezTo>
                  <a:cubicBezTo>
                    <a:pt x="243" y="305"/>
                    <a:pt x="335" y="244"/>
                    <a:pt x="335" y="153"/>
                  </a:cubicBezTo>
                  <a:cubicBezTo>
                    <a:pt x="335" y="62"/>
                    <a:pt x="243"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5" name="Google Shape;39705;p17"/>
            <p:cNvSpPr/>
            <p:nvPr/>
          </p:nvSpPr>
          <p:spPr>
            <a:xfrm>
              <a:off x="2390125" y="2110500"/>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13" y="274"/>
                    <a:pt x="305" y="213"/>
                    <a:pt x="305" y="122"/>
                  </a:cubicBezTo>
                  <a:cubicBezTo>
                    <a:pt x="305" y="6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6" name="Google Shape;39706;p17"/>
            <p:cNvSpPr/>
            <p:nvPr/>
          </p:nvSpPr>
          <p:spPr>
            <a:xfrm>
              <a:off x="2390125" y="2209300"/>
              <a:ext cx="6875" cy="6850"/>
            </a:xfrm>
            <a:custGeom>
              <a:avLst/>
              <a:gdLst/>
              <a:ahLst/>
              <a:cxnLst/>
              <a:rect l="l" t="t" r="r" b="b"/>
              <a:pathLst>
                <a:path w="275" h="274" extrusionOk="0">
                  <a:moveTo>
                    <a:pt x="153" y="0"/>
                  </a:moveTo>
                  <a:cubicBezTo>
                    <a:pt x="61" y="0"/>
                    <a:pt x="1" y="61"/>
                    <a:pt x="1" y="152"/>
                  </a:cubicBezTo>
                  <a:cubicBezTo>
                    <a:pt x="1" y="213"/>
                    <a:pt x="61" y="274"/>
                    <a:pt x="153" y="274"/>
                  </a:cubicBezTo>
                  <a:cubicBezTo>
                    <a:pt x="213" y="274"/>
                    <a:pt x="274" y="213"/>
                    <a:pt x="274" y="15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7" name="Google Shape;39707;p17"/>
            <p:cNvSpPr/>
            <p:nvPr/>
          </p:nvSpPr>
          <p:spPr>
            <a:xfrm>
              <a:off x="2390125" y="2308825"/>
              <a:ext cx="6875" cy="6125"/>
            </a:xfrm>
            <a:custGeom>
              <a:avLst/>
              <a:gdLst/>
              <a:ahLst/>
              <a:cxnLst/>
              <a:rect l="l" t="t" r="r" b="b"/>
              <a:pathLst>
                <a:path w="275" h="245" extrusionOk="0">
                  <a:moveTo>
                    <a:pt x="153" y="1"/>
                  </a:moveTo>
                  <a:cubicBezTo>
                    <a:pt x="61" y="1"/>
                    <a:pt x="1" y="62"/>
                    <a:pt x="1" y="122"/>
                  </a:cubicBezTo>
                  <a:cubicBezTo>
                    <a:pt x="1" y="183"/>
                    <a:pt x="61" y="244"/>
                    <a:pt x="153" y="244"/>
                  </a:cubicBezTo>
                  <a:cubicBezTo>
                    <a:pt x="213" y="244"/>
                    <a:pt x="274" y="183"/>
                    <a:pt x="274" y="122"/>
                  </a:cubicBezTo>
                  <a:cubicBezTo>
                    <a:pt x="274"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8" name="Google Shape;39708;p17"/>
            <p:cNvSpPr/>
            <p:nvPr/>
          </p:nvSpPr>
          <p:spPr>
            <a:xfrm>
              <a:off x="2390125" y="2408375"/>
              <a:ext cx="6875" cy="6100"/>
            </a:xfrm>
            <a:custGeom>
              <a:avLst/>
              <a:gdLst/>
              <a:ahLst/>
              <a:cxnLst/>
              <a:rect l="l" t="t" r="r" b="b"/>
              <a:pathLst>
                <a:path w="275" h="244" extrusionOk="0">
                  <a:moveTo>
                    <a:pt x="153" y="1"/>
                  </a:moveTo>
                  <a:cubicBezTo>
                    <a:pt x="61" y="1"/>
                    <a:pt x="1" y="31"/>
                    <a:pt x="1" y="122"/>
                  </a:cubicBezTo>
                  <a:cubicBezTo>
                    <a:pt x="1" y="183"/>
                    <a:pt x="61" y="244"/>
                    <a:pt x="153" y="244"/>
                  </a:cubicBezTo>
                  <a:cubicBezTo>
                    <a:pt x="213" y="244"/>
                    <a:pt x="274" y="183"/>
                    <a:pt x="274" y="122"/>
                  </a:cubicBezTo>
                  <a:cubicBezTo>
                    <a:pt x="274" y="3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9" name="Google Shape;39709;p17"/>
            <p:cNvSpPr/>
            <p:nvPr/>
          </p:nvSpPr>
          <p:spPr>
            <a:xfrm>
              <a:off x="2390900" y="2507175"/>
              <a:ext cx="5325" cy="6100"/>
            </a:xfrm>
            <a:custGeom>
              <a:avLst/>
              <a:gdLst/>
              <a:ahLst/>
              <a:cxnLst/>
              <a:rect l="l" t="t" r="r" b="b"/>
              <a:pathLst>
                <a:path w="213" h="244" extrusionOk="0">
                  <a:moveTo>
                    <a:pt x="122" y="0"/>
                  </a:moveTo>
                  <a:cubicBezTo>
                    <a:pt x="30" y="0"/>
                    <a:pt x="0" y="61"/>
                    <a:pt x="0" y="122"/>
                  </a:cubicBezTo>
                  <a:cubicBezTo>
                    <a:pt x="0" y="183"/>
                    <a:pt x="30" y="243"/>
                    <a:pt x="122" y="243"/>
                  </a:cubicBezTo>
                  <a:cubicBezTo>
                    <a:pt x="182" y="243"/>
                    <a:pt x="213" y="183"/>
                    <a:pt x="213" y="122"/>
                  </a:cubicBezTo>
                  <a:cubicBezTo>
                    <a:pt x="21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0" name="Google Shape;39710;p17"/>
            <p:cNvSpPr/>
            <p:nvPr/>
          </p:nvSpPr>
          <p:spPr>
            <a:xfrm>
              <a:off x="2390900" y="2606700"/>
              <a:ext cx="5325" cy="5350"/>
            </a:xfrm>
            <a:custGeom>
              <a:avLst/>
              <a:gdLst/>
              <a:ahLst/>
              <a:cxnLst/>
              <a:rect l="l" t="t" r="r" b="b"/>
              <a:pathLst>
                <a:path w="213" h="214" extrusionOk="0">
                  <a:moveTo>
                    <a:pt x="122" y="1"/>
                  </a:moveTo>
                  <a:cubicBezTo>
                    <a:pt x="61" y="1"/>
                    <a:pt x="0" y="62"/>
                    <a:pt x="0" y="92"/>
                  </a:cubicBezTo>
                  <a:cubicBezTo>
                    <a:pt x="0" y="153"/>
                    <a:pt x="61" y="214"/>
                    <a:pt x="122" y="214"/>
                  </a:cubicBezTo>
                  <a:cubicBezTo>
                    <a:pt x="152" y="214"/>
                    <a:pt x="213" y="153"/>
                    <a:pt x="213" y="92"/>
                  </a:cubicBezTo>
                  <a:cubicBezTo>
                    <a:pt x="213" y="62"/>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1" name="Google Shape;39711;p17"/>
            <p:cNvSpPr/>
            <p:nvPr/>
          </p:nvSpPr>
          <p:spPr>
            <a:xfrm>
              <a:off x="2390900" y="2706250"/>
              <a:ext cx="5325" cy="4600"/>
            </a:xfrm>
            <a:custGeom>
              <a:avLst/>
              <a:gdLst/>
              <a:ahLst/>
              <a:cxnLst/>
              <a:rect l="l" t="t" r="r" b="b"/>
              <a:pathLst>
                <a:path w="213" h="184" extrusionOk="0">
                  <a:moveTo>
                    <a:pt x="122" y="1"/>
                  </a:moveTo>
                  <a:cubicBezTo>
                    <a:pt x="61" y="1"/>
                    <a:pt x="0" y="31"/>
                    <a:pt x="0" y="92"/>
                  </a:cubicBezTo>
                  <a:cubicBezTo>
                    <a:pt x="0" y="122"/>
                    <a:pt x="61" y="183"/>
                    <a:pt x="122" y="183"/>
                  </a:cubicBezTo>
                  <a:cubicBezTo>
                    <a:pt x="152" y="183"/>
                    <a:pt x="213" y="122"/>
                    <a:pt x="213" y="92"/>
                  </a:cubicBezTo>
                  <a:cubicBezTo>
                    <a:pt x="213" y="31"/>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2" name="Google Shape;39712;p17"/>
            <p:cNvSpPr/>
            <p:nvPr/>
          </p:nvSpPr>
          <p:spPr>
            <a:xfrm>
              <a:off x="2390900" y="2805050"/>
              <a:ext cx="5325" cy="4575"/>
            </a:xfrm>
            <a:custGeom>
              <a:avLst/>
              <a:gdLst/>
              <a:ahLst/>
              <a:cxnLst/>
              <a:rect l="l" t="t" r="r" b="b"/>
              <a:pathLst>
                <a:path w="213" h="183" extrusionOk="0">
                  <a:moveTo>
                    <a:pt x="122" y="0"/>
                  </a:moveTo>
                  <a:cubicBezTo>
                    <a:pt x="61" y="0"/>
                    <a:pt x="0" y="61"/>
                    <a:pt x="0" y="91"/>
                  </a:cubicBezTo>
                  <a:cubicBezTo>
                    <a:pt x="0" y="152"/>
                    <a:pt x="61" y="183"/>
                    <a:pt x="122" y="183"/>
                  </a:cubicBezTo>
                  <a:cubicBezTo>
                    <a:pt x="152" y="183"/>
                    <a:pt x="213" y="152"/>
                    <a:pt x="213" y="91"/>
                  </a:cubicBezTo>
                  <a:cubicBezTo>
                    <a:pt x="213" y="61"/>
                    <a:pt x="15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3" name="Google Shape;39713;p17"/>
            <p:cNvSpPr/>
            <p:nvPr/>
          </p:nvSpPr>
          <p:spPr>
            <a:xfrm>
              <a:off x="2391650" y="2904600"/>
              <a:ext cx="3825" cy="3800"/>
            </a:xfrm>
            <a:custGeom>
              <a:avLst/>
              <a:gdLst/>
              <a:ahLst/>
              <a:cxnLst/>
              <a:rect l="l" t="t" r="r" b="b"/>
              <a:pathLst>
                <a:path w="153" h="152" extrusionOk="0">
                  <a:moveTo>
                    <a:pt x="92" y="0"/>
                  </a:moveTo>
                  <a:cubicBezTo>
                    <a:pt x="31" y="0"/>
                    <a:pt x="0" y="30"/>
                    <a:pt x="0" y="91"/>
                  </a:cubicBezTo>
                  <a:cubicBezTo>
                    <a:pt x="0" y="122"/>
                    <a:pt x="31" y="152"/>
                    <a:pt x="92" y="152"/>
                  </a:cubicBezTo>
                  <a:cubicBezTo>
                    <a:pt x="122" y="152"/>
                    <a:pt x="152" y="122"/>
                    <a:pt x="152" y="91"/>
                  </a:cubicBezTo>
                  <a:cubicBezTo>
                    <a:pt x="152"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4" name="Google Shape;39714;p17"/>
            <p:cNvSpPr/>
            <p:nvPr/>
          </p:nvSpPr>
          <p:spPr>
            <a:xfrm>
              <a:off x="2391650" y="3004125"/>
              <a:ext cx="3825" cy="3075"/>
            </a:xfrm>
            <a:custGeom>
              <a:avLst/>
              <a:gdLst/>
              <a:ahLst/>
              <a:cxnLst/>
              <a:rect l="l" t="t" r="r" b="b"/>
              <a:pathLst>
                <a:path w="153" h="123" extrusionOk="0">
                  <a:moveTo>
                    <a:pt x="92" y="1"/>
                  </a:moveTo>
                  <a:cubicBezTo>
                    <a:pt x="31" y="1"/>
                    <a:pt x="0" y="31"/>
                    <a:pt x="0" y="62"/>
                  </a:cubicBezTo>
                  <a:cubicBezTo>
                    <a:pt x="0" y="92"/>
                    <a:pt x="31" y="122"/>
                    <a:pt x="92" y="122"/>
                  </a:cubicBezTo>
                  <a:cubicBezTo>
                    <a:pt x="122" y="122"/>
                    <a:pt x="152" y="92"/>
                    <a:pt x="152" y="62"/>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5" name="Google Shape;39715;p17"/>
            <p:cNvSpPr/>
            <p:nvPr/>
          </p:nvSpPr>
          <p:spPr>
            <a:xfrm>
              <a:off x="2277675" y="320200"/>
              <a:ext cx="21300" cy="19775"/>
            </a:xfrm>
            <a:custGeom>
              <a:avLst/>
              <a:gdLst/>
              <a:ahLst/>
              <a:cxnLst/>
              <a:rect l="l" t="t" r="r" b="b"/>
              <a:pathLst>
                <a:path w="852" h="791" extrusionOk="0">
                  <a:moveTo>
                    <a:pt x="426" y="1"/>
                  </a:moveTo>
                  <a:cubicBezTo>
                    <a:pt x="213" y="1"/>
                    <a:pt x="0" y="183"/>
                    <a:pt x="0" y="396"/>
                  </a:cubicBezTo>
                  <a:cubicBezTo>
                    <a:pt x="0" y="609"/>
                    <a:pt x="21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6" name="Google Shape;39716;p17"/>
            <p:cNvSpPr/>
            <p:nvPr/>
          </p:nvSpPr>
          <p:spPr>
            <a:xfrm>
              <a:off x="2277675" y="419750"/>
              <a:ext cx="21300" cy="19775"/>
            </a:xfrm>
            <a:custGeom>
              <a:avLst/>
              <a:gdLst/>
              <a:ahLst/>
              <a:cxnLst/>
              <a:rect l="l" t="t" r="r" b="b"/>
              <a:pathLst>
                <a:path w="852" h="791" extrusionOk="0">
                  <a:moveTo>
                    <a:pt x="426" y="0"/>
                  </a:moveTo>
                  <a:cubicBezTo>
                    <a:pt x="213" y="0"/>
                    <a:pt x="0" y="152"/>
                    <a:pt x="0" y="396"/>
                  </a:cubicBezTo>
                  <a:cubicBezTo>
                    <a:pt x="0" y="608"/>
                    <a:pt x="213" y="791"/>
                    <a:pt x="426" y="791"/>
                  </a:cubicBezTo>
                  <a:cubicBezTo>
                    <a:pt x="669" y="791"/>
                    <a:pt x="851" y="608"/>
                    <a:pt x="851" y="396"/>
                  </a:cubicBezTo>
                  <a:cubicBezTo>
                    <a:pt x="851" y="15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7" name="Google Shape;39717;p17"/>
            <p:cNvSpPr/>
            <p:nvPr/>
          </p:nvSpPr>
          <p:spPr>
            <a:xfrm>
              <a:off x="2278425" y="518525"/>
              <a:ext cx="20550" cy="19800"/>
            </a:xfrm>
            <a:custGeom>
              <a:avLst/>
              <a:gdLst/>
              <a:ahLst/>
              <a:cxnLst/>
              <a:rect l="l" t="t" r="r" b="b"/>
              <a:pathLst>
                <a:path w="822" h="792" extrusionOk="0">
                  <a:moveTo>
                    <a:pt x="396" y="1"/>
                  </a:moveTo>
                  <a:cubicBezTo>
                    <a:pt x="183" y="1"/>
                    <a:pt x="0" y="183"/>
                    <a:pt x="0" y="396"/>
                  </a:cubicBezTo>
                  <a:cubicBezTo>
                    <a:pt x="0" y="609"/>
                    <a:pt x="183" y="791"/>
                    <a:pt x="396" y="791"/>
                  </a:cubicBezTo>
                  <a:cubicBezTo>
                    <a:pt x="639" y="791"/>
                    <a:pt x="821" y="609"/>
                    <a:pt x="821" y="396"/>
                  </a:cubicBezTo>
                  <a:cubicBezTo>
                    <a:pt x="821" y="18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8" name="Google Shape;39718;p17"/>
            <p:cNvSpPr/>
            <p:nvPr/>
          </p:nvSpPr>
          <p:spPr>
            <a:xfrm>
              <a:off x="2279175" y="618075"/>
              <a:ext cx="19025" cy="18275"/>
            </a:xfrm>
            <a:custGeom>
              <a:avLst/>
              <a:gdLst/>
              <a:ahLst/>
              <a:cxnLst/>
              <a:rect l="l" t="t" r="r" b="b"/>
              <a:pathLst>
                <a:path w="761" h="731" extrusionOk="0">
                  <a:moveTo>
                    <a:pt x="366" y="1"/>
                  </a:moveTo>
                  <a:cubicBezTo>
                    <a:pt x="153" y="1"/>
                    <a:pt x="1" y="183"/>
                    <a:pt x="1" y="365"/>
                  </a:cubicBezTo>
                  <a:cubicBezTo>
                    <a:pt x="1" y="578"/>
                    <a:pt x="153" y="730"/>
                    <a:pt x="366" y="730"/>
                  </a:cubicBezTo>
                  <a:cubicBezTo>
                    <a:pt x="578" y="730"/>
                    <a:pt x="761" y="578"/>
                    <a:pt x="761" y="365"/>
                  </a:cubicBezTo>
                  <a:cubicBezTo>
                    <a:pt x="761" y="18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9" name="Google Shape;39719;p17"/>
            <p:cNvSpPr/>
            <p:nvPr/>
          </p:nvSpPr>
          <p:spPr>
            <a:xfrm>
              <a:off x="2279175" y="718375"/>
              <a:ext cx="18275" cy="16750"/>
            </a:xfrm>
            <a:custGeom>
              <a:avLst/>
              <a:gdLst/>
              <a:ahLst/>
              <a:cxnLst/>
              <a:rect l="l" t="t" r="r" b="b"/>
              <a:pathLst>
                <a:path w="731" h="670" extrusionOk="0">
                  <a:moveTo>
                    <a:pt x="366" y="1"/>
                  </a:moveTo>
                  <a:cubicBezTo>
                    <a:pt x="183" y="1"/>
                    <a:pt x="1" y="153"/>
                    <a:pt x="1" y="335"/>
                  </a:cubicBezTo>
                  <a:cubicBezTo>
                    <a:pt x="1" y="518"/>
                    <a:pt x="183" y="670"/>
                    <a:pt x="366" y="670"/>
                  </a:cubicBezTo>
                  <a:cubicBezTo>
                    <a:pt x="578" y="670"/>
                    <a:pt x="730" y="51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0" name="Google Shape;39720;p17"/>
            <p:cNvSpPr/>
            <p:nvPr/>
          </p:nvSpPr>
          <p:spPr>
            <a:xfrm>
              <a:off x="2279950" y="817175"/>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1" name="Google Shape;39721;p17"/>
            <p:cNvSpPr/>
            <p:nvPr/>
          </p:nvSpPr>
          <p:spPr>
            <a:xfrm>
              <a:off x="2279950" y="916725"/>
              <a:ext cx="16725" cy="15975"/>
            </a:xfrm>
            <a:custGeom>
              <a:avLst/>
              <a:gdLst/>
              <a:ahLst/>
              <a:cxnLst/>
              <a:rect l="l" t="t" r="r" b="b"/>
              <a:pathLst>
                <a:path w="669" h="639" extrusionOk="0">
                  <a:moveTo>
                    <a:pt x="335" y="0"/>
                  </a:moveTo>
                  <a:cubicBezTo>
                    <a:pt x="152" y="0"/>
                    <a:pt x="0" y="152"/>
                    <a:pt x="0" y="335"/>
                  </a:cubicBezTo>
                  <a:cubicBezTo>
                    <a:pt x="0" y="487"/>
                    <a:pt x="152" y="639"/>
                    <a:pt x="335" y="639"/>
                  </a:cubicBezTo>
                  <a:cubicBezTo>
                    <a:pt x="517" y="639"/>
                    <a:pt x="669" y="48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2" name="Google Shape;39722;p17"/>
            <p:cNvSpPr/>
            <p:nvPr/>
          </p:nvSpPr>
          <p:spPr>
            <a:xfrm>
              <a:off x="2279950" y="1016275"/>
              <a:ext cx="16725" cy="15200"/>
            </a:xfrm>
            <a:custGeom>
              <a:avLst/>
              <a:gdLst/>
              <a:ahLst/>
              <a:cxnLst/>
              <a:rect l="l" t="t" r="r" b="b"/>
              <a:pathLst>
                <a:path w="669" h="608" extrusionOk="0">
                  <a:moveTo>
                    <a:pt x="335" y="0"/>
                  </a:moveTo>
                  <a:cubicBezTo>
                    <a:pt x="152" y="0"/>
                    <a:pt x="0" y="122"/>
                    <a:pt x="0" y="304"/>
                  </a:cubicBezTo>
                  <a:cubicBezTo>
                    <a:pt x="0" y="486"/>
                    <a:pt x="152" y="608"/>
                    <a:pt x="335" y="608"/>
                  </a:cubicBezTo>
                  <a:cubicBezTo>
                    <a:pt x="517" y="608"/>
                    <a:pt x="669" y="48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3" name="Google Shape;39723;p17"/>
            <p:cNvSpPr/>
            <p:nvPr/>
          </p:nvSpPr>
          <p:spPr>
            <a:xfrm>
              <a:off x="2280700" y="1115800"/>
              <a:ext cx="15225" cy="14475"/>
            </a:xfrm>
            <a:custGeom>
              <a:avLst/>
              <a:gdLst/>
              <a:ahLst/>
              <a:cxnLst/>
              <a:rect l="l" t="t" r="r" b="b"/>
              <a:pathLst>
                <a:path w="609" h="579" extrusionOk="0">
                  <a:moveTo>
                    <a:pt x="305" y="1"/>
                  </a:moveTo>
                  <a:cubicBezTo>
                    <a:pt x="153" y="1"/>
                    <a:pt x="1" y="122"/>
                    <a:pt x="1" y="274"/>
                  </a:cubicBezTo>
                  <a:cubicBezTo>
                    <a:pt x="1" y="457"/>
                    <a:pt x="153"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4" name="Google Shape;39724;p17"/>
            <p:cNvSpPr/>
            <p:nvPr/>
          </p:nvSpPr>
          <p:spPr>
            <a:xfrm>
              <a:off x="2281475" y="1215350"/>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5" name="Google Shape;39725;p17"/>
            <p:cNvSpPr/>
            <p:nvPr/>
          </p:nvSpPr>
          <p:spPr>
            <a:xfrm>
              <a:off x="2281475" y="1314900"/>
              <a:ext cx="13700" cy="12950"/>
            </a:xfrm>
            <a:custGeom>
              <a:avLst/>
              <a:gdLst/>
              <a:ahLst/>
              <a:cxnLst/>
              <a:rect l="l" t="t" r="r" b="b"/>
              <a:pathLst>
                <a:path w="548" h="518" extrusionOk="0">
                  <a:moveTo>
                    <a:pt x="274" y="0"/>
                  </a:moveTo>
                  <a:cubicBezTo>
                    <a:pt x="122" y="0"/>
                    <a:pt x="0" y="92"/>
                    <a:pt x="0" y="244"/>
                  </a:cubicBezTo>
                  <a:cubicBezTo>
                    <a:pt x="0" y="396"/>
                    <a:pt x="122" y="517"/>
                    <a:pt x="274" y="517"/>
                  </a:cubicBezTo>
                  <a:cubicBezTo>
                    <a:pt x="426" y="517"/>
                    <a:pt x="547" y="396"/>
                    <a:pt x="547" y="244"/>
                  </a:cubicBezTo>
                  <a:cubicBezTo>
                    <a:pt x="547"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6" name="Google Shape;39726;p17"/>
            <p:cNvSpPr/>
            <p:nvPr/>
          </p:nvSpPr>
          <p:spPr>
            <a:xfrm>
              <a:off x="2282225" y="1414450"/>
              <a:ext cx="12950" cy="12175"/>
            </a:xfrm>
            <a:custGeom>
              <a:avLst/>
              <a:gdLst/>
              <a:ahLst/>
              <a:cxnLst/>
              <a:rect l="l" t="t" r="r" b="b"/>
              <a:pathLst>
                <a:path w="518" h="487" extrusionOk="0">
                  <a:moveTo>
                    <a:pt x="244" y="0"/>
                  </a:moveTo>
                  <a:cubicBezTo>
                    <a:pt x="122" y="0"/>
                    <a:pt x="0" y="91"/>
                    <a:pt x="0" y="243"/>
                  </a:cubicBezTo>
                  <a:cubicBezTo>
                    <a:pt x="0" y="365"/>
                    <a:pt x="12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7" name="Google Shape;39727;p17"/>
            <p:cNvSpPr/>
            <p:nvPr/>
          </p:nvSpPr>
          <p:spPr>
            <a:xfrm>
              <a:off x="2282225" y="1513225"/>
              <a:ext cx="12175" cy="12200"/>
            </a:xfrm>
            <a:custGeom>
              <a:avLst/>
              <a:gdLst/>
              <a:ahLst/>
              <a:cxnLst/>
              <a:rect l="l" t="t" r="r" b="b"/>
              <a:pathLst>
                <a:path w="487" h="488" extrusionOk="0">
                  <a:moveTo>
                    <a:pt x="244" y="1"/>
                  </a:moveTo>
                  <a:cubicBezTo>
                    <a:pt x="122" y="1"/>
                    <a:pt x="0" y="122"/>
                    <a:pt x="0" y="244"/>
                  </a:cubicBezTo>
                  <a:cubicBezTo>
                    <a:pt x="0" y="365"/>
                    <a:pt x="12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8" name="Google Shape;39728;p17"/>
            <p:cNvSpPr/>
            <p:nvPr/>
          </p:nvSpPr>
          <p:spPr>
            <a:xfrm>
              <a:off x="2282975" y="1612775"/>
              <a:ext cx="11425" cy="11425"/>
            </a:xfrm>
            <a:custGeom>
              <a:avLst/>
              <a:gdLst/>
              <a:ahLst/>
              <a:cxnLst/>
              <a:rect l="l" t="t" r="r" b="b"/>
              <a:pathLst>
                <a:path w="457" h="457" extrusionOk="0">
                  <a:moveTo>
                    <a:pt x="214" y="1"/>
                  </a:moveTo>
                  <a:cubicBezTo>
                    <a:pt x="92" y="1"/>
                    <a:pt x="1" y="92"/>
                    <a:pt x="1" y="213"/>
                  </a:cubicBezTo>
                  <a:cubicBezTo>
                    <a:pt x="1" y="335"/>
                    <a:pt x="92" y="456"/>
                    <a:pt x="214" y="456"/>
                  </a:cubicBezTo>
                  <a:cubicBezTo>
                    <a:pt x="335" y="456"/>
                    <a:pt x="457" y="335"/>
                    <a:pt x="457" y="213"/>
                  </a:cubicBezTo>
                  <a:cubicBezTo>
                    <a:pt x="45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9" name="Google Shape;39729;p17"/>
            <p:cNvSpPr/>
            <p:nvPr/>
          </p:nvSpPr>
          <p:spPr>
            <a:xfrm>
              <a:off x="2282975" y="1712325"/>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0" name="Google Shape;39730;p17"/>
            <p:cNvSpPr/>
            <p:nvPr/>
          </p:nvSpPr>
          <p:spPr>
            <a:xfrm>
              <a:off x="2282975" y="1811875"/>
              <a:ext cx="10675" cy="9900"/>
            </a:xfrm>
            <a:custGeom>
              <a:avLst/>
              <a:gdLst/>
              <a:ahLst/>
              <a:cxnLst/>
              <a:rect l="l" t="t" r="r" b="b"/>
              <a:pathLst>
                <a:path w="427" h="396" extrusionOk="0">
                  <a:moveTo>
                    <a:pt x="214" y="0"/>
                  </a:moveTo>
                  <a:cubicBezTo>
                    <a:pt x="92" y="0"/>
                    <a:pt x="1" y="91"/>
                    <a:pt x="1" y="183"/>
                  </a:cubicBezTo>
                  <a:cubicBezTo>
                    <a:pt x="1" y="304"/>
                    <a:pt x="92" y="395"/>
                    <a:pt x="214" y="395"/>
                  </a:cubicBezTo>
                  <a:cubicBezTo>
                    <a:pt x="335" y="395"/>
                    <a:pt x="426" y="304"/>
                    <a:pt x="426" y="18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1" name="Google Shape;39731;p17"/>
            <p:cNvSpPr/>
            <p:nvPr/>
          </p:nvSpPr>
          <p:spPr>
            <a:xfrm>
              <a:off x="2283750" y="1910650"/>
              <a:ext cx="9900" cy="9900"/>
            </a:xfrm>
            <a:custGeom>
              <a:avLst/>
              <a:gdLst/>
              <a:ahLst/>
              <a:cxnLst/>
              <a:rect l="l" t="t" r="r" b="b"/>
              <a:pathLst>
                <a:path w="396" h="396" extrusionOk="0">
                  <a:moveTo>
                    <a:pt x="183" y="1"/>
                  </a:moveTo>
                  <a:cubicBezTo>
                    <a:pt x="91" y="1"/>
                    <a:pt x="0" y="92"/>
                    <a:pt x="0" y="213"/>
                  </a:cubicBezTo>
                  <a:cubicBezTo>
                    <a:pt x="0" y="305"/>
                    <a:pt x="91" y="396"/>
                    <a:pt x="183" y="396"/>
                  </a:cubicBezTo>
                  <a:cubicBezTo>
                    <a:pt x="304" y="396"/>
                    <a:pt x="395" y="305"/>
                    <a:pt x="395" y="21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2" name="Google Shape;39732;p17"/>
            <p:cNvSpPr/>
            <p:nvPr/>
          </p:nvSpPr>
          <p:spPr>
            <a:xfrm>
              <a:off x="2283750" y="2010200"/>
              <a:ext cx="9125" cy="9150"/>
            </a:xfrm>
            <a:custGeom>
              <a:avLst/>
              <a:gdLst/>
              <a:ahLst/>
              <a:cxnLst/>
              <a:rect l="l" t="t" r="r" b="b"/>
              <a:pathLst>
                <a:path w="365" h="366" extrusionOk="0">
                  <a:moveTo>
                    <a:pt x="183" y="0"/>
                  </a:moveTo>
                  <a:cubicBezTo>
                    <a:pt x="91" y="0"/>
                    <a:pt x="0" y="92"/>
                    <a:pt x="0" y="183"/>
                  </a:cubicBezTo>
                  <a:cubicBezTo>
                    <a:pt x="0" y="274"/>
                    <a:pt x="91" y="365"/>
                    <a:pt x="183" y="365"/>
                  </a:cubicBezTo>
                  <a:cubicBezTo>
                    <a:pt x="304" y="365"/>
                    <a:pt x="365" y="274"/>
                    <a:pt x="365" y="183"/>
                  </a:cubicBezTo>
                  <a:cubicBezTo>
                    <a:pt x="365" y="92"/>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3" name="Google Shape;39733;p17"/>
            <p:cNvSpPr/>
            <p:nvPr/>
          </p:nvSpPr>
          <p:spPr>
            <a:xfrm>
              <a:off x="2283750" y="2109750"/>
              <a:ext cx="9125" cy="8375"/>
            </a:xfrm>
            <a:custGeom>
              <a:avLst/>
              <a:gdLst/>
              <a:ahLst/>
              <a:cxnLst/>
              <a:rect l="l" t="t" r="r" b="b"/>
              <a:pathLst>
                <a:path w="365" h="335" extrusionOk="0">
                  <a:moveTo>
                    <a:pt x="183" y="0"/>
                  </a:moveTo>
                  <a:cubicBezTo>
                    <a:pt x="91" y="0"/>
                    <a:pt x="0" y="61"/>
                    <a:pt x="0" y="152"/>
                  </a:cubicBezTo>
                  <a:cubicBezTo>
                    <a:pt x="0" y="243"/>
                    <a:pt x="91"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4" name="Google Shape;39734;p17"/>
            <p:cNvSpPr/>
            <p:nvPr/>
          </p:nvSpPr>
          <p:spPr>
            <a:xfrm>
              <a:off x="2284500" y="2209300"/>
              <a:ext cx="8375" cy="7625"/>
            </a:xfrm>
            <a:custGeom>
              <a:avLst/>
              <a:gdLst/>
              <a:ahLst/>
              <a:cxnLst/>
              <a:rect l="l" t="t" r="r" b="b"/>
              <a:pathLst>
                <a:path w="335" h="305" extrusionOk="0">
                  <a:moveTo>
                    <a:pt x="153" y="0"/>
                  </a:moveTo>
                  <a:cubicBezTo>
                    <a:pt x="61" y="0"/>
                    <a:pt x="1" y="61"/>
                    <a:pt x="1" y="152"/>
                  </a:cubicBezTo>
                  <a:cubicBezTo>
                    <a:pt x="1" y="243"/>
                    <a:pt x="61" y="304"/>
                    <a:pt x="153" y="304"/>
                  </a:cubicBezTo>
                  <a:cubicBezTo>
                    <a:pt x="244" y="304"/>
                    <a:pt x="335" y="243"/>
                    <a:pt x="335" y="152"/>
                  </a:cubicBezTo>
                  <a:cubicBezTo>
                    <a:pt x="33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5" name="Google Shape;39735;p17"/>
            <p:cNvSpPr/>
            <p:nvPr/>
          </p:nvSpPr>
          <p:spPr>
            <a:xfrm>
              <a:off x="2284500" y="2308825"/>
              <a:ext cx="7625" cy="6875"/>
            </a:xfrm>
            <a:custGeom>
              <a:avLst/>
              <a:gdLst/>
              <a:ahLst/>
              <a:cxnLst/>
              <a:rect l="l" t="t" r="r" b="b"/>
              <a:pathLst>
                <a:path w="305" h="275" extrusionOk="0">
                  <a:moveTo>
                    <a:pt x="153" y="1"/>
                  </a:moveTo>
                  <a:cubicBezTo>
                    <a:pt x="61" y="1"/>
                    <a:pt x="1" y="62"/>
                    <a:pt x="1" y="122"/>
                  </a:cubicBezTo>
                  <a:cubicBezTo>
                    <a:pt x="1" y="214"/>
                    <a:pt x="61"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6" name="Google Shape;39736;p17"/>
            <p:cNvSpPr/>
            <p:nvPr/>
          </p:nvSpPr>
          <p:spPr>
            <a:xfrm>
              <a:off x="2284500" y="2407625"/>
              <a:ext cx="7625" cy="6850"/>
            </a:xfrm>
            <a:custGeom>
              <a:avLst/>
              <a:gdLst/>
              <a:ahLst/>
              <a:cxnLst/>
              <a:rect l="l" t="t" r="r" b="b"/>
              <a:pathLst>
                <a:path w="305" h="274" extrusionOk="0">
                  <a:moveTo>
                    <a:pt x="153" y="0"/>
                  </a:moveTo>
                  <a:cubicBezTo>
                    <a:pt x="61" y="0"/>
                    <a:pt x="1" y="61"/>
                    <a:pt x="1" y="152"/>
                  </a:cubicBezTo>
                  <a:cubicBezTo>
                    <a:pt x="1" y="213"/>
                    <a:pt x="61"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7" name="Google Shape;39737;p17"/>
            <p:cNvSpPr/>
            <p:nvPr/>
          </p:nvSpPr>
          <p:spPr>
            <a:xfrm>
              <a:off x="2285275" y="2507175"/>
              <a:ext cx="6850" cy="6100"/>
            </a:xfrm>
            <a:custGeom>
              <a:avLst/>
              <a:gdLst/>
              <a:ahLst/>
              <a:cxnLst/>
              <a:rect l="l" t="t" r="r" b="b"/>
              <a:pathLst>
                <a:path w="274" h="244" extrusionOk="0">
                  <a:moveTo>
                    <a:pt x="122" y="0"/>
                  </a:moveTo>
                  <a:cubicBezTo>
                    <a:pt x="61" y="0"/>
                    <a:pt x="0" y="61"/>
                    <a:pt x="0" y="122"/>
                  </a:cubicBezTo>
                  <a:cubicBezTo>
                    <a:pt x="0"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8" name="Google Shape;39738;p17"/>
            <p:cNvSpPr/>
            <p:nvPr/>
          </p:nvSpPr>
          <p:spPr>
            <a:xfrm>
              <a:off x="2285275" y="2605950"/>
              <a:ext cx="6100" cy="6100"/>
            </a:xfrm>
            <a:custGeom>
              <a:avLst/>
              <a:gdLst/>
              <a:ahLst/>
              <a:cxnLst/>
              <a:rect l="l" t="t" r="r" b="b"/>
              <a:pathLst>
                <a:path w="244" h="244" extrusionOk="0">
                  <a:moveTo>
                    <a:pt x="122" y="1"/>
                  </a:moveTo>
                  <a:cubicBezTo>
                    <a:pt x="61" y="1"/>
                    <a:pt x="0" y="61"/>
                    <a:pt x="0" y="122"/>
                  </a:cubicBezTo>
                  <a:cubicBezTo>
                    <a:pt x="0" y="213"/>
                    <a:pt x="61" y="244"/>
                    <a:pt x="122" y="244"/>
                  </a:cubicBezTo>
                  <a:cubicBezTo>
                    <a:pt x="213" y="244"/>
                    <a:pt x="243" y="213"/>
                    <a:pt x="243" y="122"/>
                  </a:cubicBezTo>
                  <a:cubicBezTo>
                    <a:pt x="243"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9" name="Google Shape;39739;p17"/>
            <p:cNvSpPr/>
            <p:nvPr/>
          </p:nvSpPr>
          <p:spPr>
            <a:xfrm>
              <a:off x="2285275" y="2705500"/>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2" y="213"/>
                    <a:pt x="243" y="183"/>
                    <a:pt x="243" y="122"/>
                  </a:cubicBezTo>
                  <a:cubicBezTo>
                    <a:pt x="24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0" name="Google Shape;39740;p17"/>
            <p:cNvSpPr/>
            <p:nvPr/>
          </p:nvSpPr>
          <p:spPr>
            <a:xfrm>
              <a:off x="2285275" y="2805050"/>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2" y="213"/>
                    <a:pt x="243" y="152"/>
                    <a:pt x="243" y="91"/>
                  </a:cubicBezTo>
                  <a:cubicBezTo>
                    <a:pt x="24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1" name="Google Shape;39741;p17"/>
            <p:cNvSpPr/>
            <p:nvPr/>
          </p:nvSpPr>
          <p:spPr>
            <a:xfrm>
              <a:off x="2286025" y="2903825"/>
              <a:ext cx="5350" cy="5350"/>
            </a:xfrm>
            <a:custGeom>
              <a:avLst/>
              <a:gdLst/>
              <a:ahLst/>
              <a:cxnLst/>
              <a:rect l="l" t="t" r="r" b="b"/>
              <a:pathLst>
                <a:path w="214" h="214" extrusionOk="0">
                  <a:moveTo>
                    <a:pt x="92" y="1"/>
                  </a:moveTo>
                  <a:cubicBezTo>
                    <a:pt x="31" y="1"/>
                    <a:pt x="0" y="61"/>
                    <a:pt x="0" y="122"/>
                  </a:cubicBezTo>
                  <a:cubicBezTo>
                    <a:pt x="0" y="153"/>
                    <a:pt x="31" y="213"/>
                    <a:pt x="92" y="213"/>
                  </a:cubicBezTo>
                  <a:cubicBezTo>
                    <a:pt x="152" y="213"/>
                    <a:pt x="213" y="153"/>
                    <a:pt x="213" y="122"/>
                  </a:cubicBezTo>
                  <a:cubicBezTo>
                    <a:pt x="213" y="6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2" name="Google Shape;39742;p17"/>
            <p:cNvSpPr/>
            <p:nvPr/>
          </p:nvSpPr>
          <p:spPr>
            <a:xfrm>
              <a:off x="2286025" y="3003375"/>
              <a:ext cx="4575" cy="4575"/>
            </a:xfrm>
            <a:custGeom>
              <a:avLst/>
              <a:gdLst/>
              <a:ahLst/>
              <a:cxnLst/>
              <a:rect l="l" t="t" r="r" b="b"/>
              <a:pathLst>
                <a:path w="183" h="183" extrusionOk="0">
                  <a:moveTo>
                    <a:pt x="92" y="0"/>
                  </a:moveTo>
                  <a:cubicBezTo>
                    <a:pt x="61" y="0"/>
                    <a:pt x="0" y="31"/>
                    <a:pt x="0" y="92"/>
                  </a:cubicBezTo>
                  <a:cubicBezTo>
                    <a:pt x="0" y="152"/>
                    <a:pt x="61" y="183"/>
                    <a:pt x="92" y="183"/>
                  </a:cubicBezTo>
                  <a:cubicBezTo>
                    <a:pt x="152" y="183"/>
                    <a:pt x="183" y="152"/>
                    <a:pt x="183" y="92"/>
                  </a:cubicBezTo>
                  <a:cubicBezTo>
                    <a:pt x="183" y="31"/>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3" name="Google Shape;39743;p17"/>
            <p:cNvSpPr/>
            <p:nvPr/>
          </p:nvSpPr>
          <p:spPr>
            <a:xfrm>
              <a:off x="2286775" y="3102925"/>
              <a:ext cx="3825" cy="3825"/>
            </a:xfrm>
            <a:custGeom>
              <a:avLst/>
              <a:gdLst/>
              <a:ahLst/>
              <a:cxnLst/>
              <a:rect l="l" t="t" r="r" b="b"/>
              <a:pathLst>
                <a:path w="153" h="153" extrusionOk="0">
                  <a:moveTo>
                    <a:pt x="62" y="0"/>
                  </a:moveTo>
                  <a:cubicBezTo>
                    <a:pt x="31" y="0"/>
                    <a:pt x="1" y="31"/>
                    <a:pt x="1" y="61"/>
                  </a:cubicBezTo>
                  <a:cubicBezTo>
                    <a:pt x="1" y="122"/>
                    <a:pt x="31" y="152"/>
                    <a:pt x="62" y="152"/>
                  </a:cubicBezTo>
                  <a:cubicBezTo>
                    <a:pt x="122" y="152"/>
                    <a:pt x="153" y="122"/>
                    <a:pt x="153" y="6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4" name="Google Shape;39744;p17"/>
            <p:cNvSpPr/>
            <p:nvPr/>
          </p:nvSpPr>
          <p:spPr>
            <a:xfrm>
              <a:off x="2286775" y="3201700"/>
              <a:ext cx="3825" cy="3825"/>
            </a:xfrm>
            <a:custGeom>
              <a:avLst/>
              <a:gdLst/>
              <a:ahLst/>
              <a:cxnLst/>
              <a:rect l="l" t="t" r="r" b="b"/>
              <a:pathLst>
                <a:path w="153" h="153" extrusionOk="0">
                  <a:moveTo>
                    <a:pt x="62" y="1"/>
                  </a:moveTo>
                  <a:cubicBezTo>
                    <a:pt x="31" y="1"/>
                    <a:pt x="1" y="31"/>
                    <a:pt x="1" y="92"/>
                  </a:cubicBezTo>
                  <a:cubicBezTo>
                    <a:pt x="1" y="122"/>
                    <a:pt x="31" y="153"/>
                    <a:pt x="62" y="153"/>
                  </a:cubicBezTo>
                  <a:cubicBezTo>
                    <a:pt x="122" y="153"/>
                    <a:pt x="153" y="122"/>
                    <a:pt x="153" y="9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5" name="Google Shape;39745;p17"/>
            <p:cNvSpPr/>
            <p:nvPr/>
          </p:nvSpPr>
          <p:spPr>
            <a:xfrm>
              <a:off x="2286775" y="3301250"/>
              <a:ext cx="3825" cy="3075"/>
            </a:xfrm>
            <a:custGeom>
              <a:avLst/>
              <a:gdLst/>
              <a:ahLst/>
              <a:cxnLst/>
              <a:rect l="l" t="t" r="r" b="b"/>
              <a:pathLst>
                <a:path w="153" h="123" extrusionOk="0">
                  <a:moveTo>
                    <a:pt x="62" y="1"/>
                  </a:moveTo>
                  <a:cubicBezTo>
                    <a:pt x="31" y="1"/>
                    <a:pt x="1" y="31"/>
                    <a:pt x="1" y="61"/>
                  </a:cubicBezTo>
                  <a:cubicBezTo>
                    <a:pt x="1" y="92"/>
                    <a:pt x="31" y="122"/>
                    <a:pt x="62" y="122"/>
                  </a:cubicBezTo>
                  <a:cubicBezTo>
                    <a:pt x="92" y="122"/>
                    <a:pt x="153" y="92"/>
                    <a:pt x="153" y="61"/>
                  </a:cubicBezTo>
                  <a:cubicBezTo>
                    <a:pt x="15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6" name="Google Shape;39746;p17"/>
            <p:cNvSpPr/>
            <p:nvPr/>
          </p:nvSpPr>
          <p:spPr>
            <a:xfrm>
              <a:off x="2172050" y="319450"/>
              <a:ext cx="22800" cy="22050"/>
            </a:xfrm>
            <a:custGeom>
              <a:avLst/>
              <a:gdLst/>
              <a:ahLst/>
              <a:cxnLst/>
              <a:rect l="l" t="t" r="r" b="b"/>
              <a:pathLst>
                <a:path w="912" h="882" extrusionOk="0">
                  <a:moveTo>
                    <a:pt x="456" y="0"/>
                  </a:moveTo>
                  <a:cubicBezTo>
                    <a:pt x="182" y="0"/>
                    <a:pt x="0" y="183"/>
                    <a:pt x="0" y="426"/>
                  </a:cubicBezTo>
                  <a:cubicBezTo>
                    <a:pt x="0" y="669"/>
                    <a:pt x="182" y="882"/>
                    <a:pt x="456" y="882"/>
                  </a:cubicBezTo>
                  <a:cubicBezTo>
                    <a:pt x="699" y="882"/>
                    <a:pt x="912" y="66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7" name="Google Shape;39747;p17"/>
            <p:cNvSpPr/>
            <p:nvPr/>
          </p:nvSpPr>
          <p:spPr>
            <a:xfrm>
              <a:off x="2172050" y="418225"/>
              <a:ext cx="22800" cy="22075"/>
            </a:xfrm>
            <a:custGeom>
              <a:avLst/>
              <a:gdLst/>
              <a:ahLst/>
              <a:cxnLst/>
              <a:rect l="l" t="t" r="r" b="b"/>
              <a:pathLst>
                <a:path w="912" h="883" extrusionOk="0">
                  <a:moveTo>
                    <a:pt x="456" y="1"/>
                  </a:moveTo>
                  <a:cubicBezTo>
                    <a:pt x="182" y="1"/>
                    <a:pt x="0" y="213"/>
                    <a:pt x="0" y="457"/>
                  </a:cubicBezTo>
                  <a:cubicBezTo>
                    <a:pt x="0" y="700"/>
                    <a:pt x="182"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8" name="Google Shape;39748;p17"/>
            <p:cNvSpPr/>
            <p:nvPr/>
          </p:nvSpPr>
          <p:spPr>
            <a:xfrm>
              <a:off x="2172050" y="517775"/>
              <a:ext cx="22800" cy="21300"/>
            </a:xfrm>
            <a:custGeom>
              <a:avLst/>
              <a:gdLst/>
              <a:ahLst/>
              <a:cxnLst/>
              <a:rect l="l" t="t" r="r" b="b"/>
              <a:pathLst>
                <a:path w="912" h="852" extrusionOk="0">
                  <a:moveTo>
                    <a:pt x="456" y="1"/>
                  </a:moveTo>
                  <a:cubicBezTo>
                    <a:pt x="213" y="1"/>
                    <a:pt x="0" y="183"/>
                    <a:pt x="0" y="426"/>
                  </a:cubicBezTo>
                  <a:cubicBezTo>
                    <a:pt x="0" y="669"/>
                    <a:pt x="213" y="852"/>
                    <a:pt x="456" y="852"/>
                  </a:cubicBezTo>
                  <a:cubicBezTo>
                    <a:pt x="699" y="85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9" name="Google Shape;39749;p17"/>
            <p:cNvSpPr/>
            <p:nvPr/>
          </p:nvSpPr>
          <p:spPr>
            <a:xfrm>
              <a:off x="2172050" y="617325"/>
              <a:ext cx="22050" cy="20550"/>
            </a:xfrm>
            <a:custGeom>
              <a:avLst/>
              <a:gdLst/>
              <a:ahLst/>
              <a:cxnLst/>
              <a:rect l="l" t="t" r="r" b="b"/>
              <a:pathLst>
                <a:path w="882" h="822" extrusionOk="0">
                  <a:moveTo>
                    <a:pt x="456" y="0"/>
                  </a:moveTo>
                  <a:cubicBezTo>
                    <a:pt x="213" y="0"/>
                    <a:pt x="0" y="183"/>
                    <a:pt x="0" y="395"/>
                  </a:cubicBezTo>
                  <a:cubicBezTo>
                    <a:pt x="0" y="639"/>
                    <a:pt x="213" y="821"/>
                    <a:pt x="456" y="821"/>
                  </a:cubicBezTo>
                  <a:cubicBezTo>
                    <a:pt x="699" y="821"/>
                    <a:pt x="882" y="639"/>
                    <a:pt x="882" y="395"/>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0" name="Google Shape;39750;p17"/>
            <p:cNvSpPr/>
            <p:nvPr/>
          </p:nvSpPr>
          <p:spPr>
            <a:xfrm>
              <a:off x="2172800" y="716875"/>
              <a:ext cx="21300" cy="19775"/>
            </a:xfrm>
            <a:custGeom>
              <a:avLst/>
              <a:gdLst/>
              <a:ahLst/>
              <a:cxnLst/>
              <a:rect l="l" t="t" r="r" b="b"/>
              <a:pathLst>
                <a:path w="852" h="791" extrusionOk="0">
                  <a:moveTo>
                    <a:pt x="426" y="0"/>
                  </a:moveTo>
                  <a:cubicBezTo>
                    <a:pt x="183" y="0"/>
                    <a:pt x="0" y="183"/>
                    <a:pt x="0" y="395"/>
                  </a:cubicBezTo>
                  <a:cubicBezTo>
                    <a:pt x="0"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1" name="Google Shape;39751;p17"/>
            <p:cNvSpPr/>
            <p:nvPr/>
          </p:nvSpPr>
          <p:spPr>
            <a:xfrm>
              <a:off x="2173550" y="816400"/>
              <a:ext cx="19800" cy="18275"/>
            </a:xfrm>
            <a:custGeom>
              <a:avLst/>
              <a:gdLst/>
              <a:ahLst/>
              <a:cxnLst/>
              <a:rect l="l" t="t" r="r" b="b"/>
              <a:pathLst>
                <a:path w="792" h="731" extrusionOk="0">
                  <a:moveTo>
                    <a:pt x="396" y="1"/>
                  </a:moveTo>
                  <a:cubicBezTo>
                    <a:pt x="183" y="1"/>
                    <a:pt x="1" y="153"/>
                    <a:pt x="1" y="366"/>
                  </a:cubicBezTo>
                  <a:cubicBezTo>
                    <a:pt x="1" y="579"/>
                    <a:pt x="183" y="730"/>
                    <a:pt x="396" y="730"/>
                  </a:cubicBezTo>
                  <a:cubicBezTo>
                    <a:pt x="609" y="730"/>
                    <a:pt x="791" y="579"/>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2" name="Google Shape;39752;p17"/>
            <p:cNvSpPr/>
            <p:nvPr/>
          </p:nvSpPr>
          <p:spPr>
            <a:xfrm>
              <a:off x="2173550" y="915950"/>
              <a:ext cx="19800" cy="18275"/>
            </a:xfrm>
            <a:custGeom>
              <a:avLst/>
              <a:gdLst/>
              <a:ahLst/>
              <a:cxnLst/>
              <a:rect l="l" t="t" r="r" b="b"/>
              <a:pathLst>
                <a:path w="792" h="731" extrusionOk="0">
                  <a:moveTo>
                    <a:pt x="396" y="1"/>
                  </a:moveTo>
                  <a:cubicBezTo>
                    <a:pt x="183" y="1"/>
                    <a:pt x="1" y="153"/>
                    <a:pt x="1" y="366"/>
                  </a:cubicBezTo>
                  <a:cubicBezTo>
                    <a:pt x="1" y="548"/>
                    <a:pt x="183" y="730"/>
                    <a:pt x="396" y="730"/>
                  </a:cubicBezTo>
                  <a:cubicBezTo>
                    <a:pt x="609" y="730"/>
                    <a:pt x="791" y="54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3" name="Google Shape;39753;p17"/>
            <p:cNvSpPr/>
            <p:nvPr/>
          </p:nvSpPr>
          <p:spPr>
            <a:xfrm>
              <a:off x="2174325" y="101550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4" name="Google Shape;39754;p17"/>
            <p:cNvSpPr/>
            <p:nvPr/>
          </p:nvSpPr>
          <p:spPr>
            <a:xfrm>
              <a:off x="2174325" y="1115050"/>
              <a:ext cx="17500" cy="15975"/>
            </a:xfrm>
            <a:custGeom>
              <a:avLst/>
              <a:gdLst/>
              <a:ahLst/>
              <a:cxnLst/>
              <a:rect l="l" t="t" r="r" b="b"/>
              <a:pathLst>
                <a:path w="700" h="639" extrusionOk="0">
                  <a:moveTo>
                    <a:pt x="365" y="0"/>
                  </a:moveTo>
                  <a:cubicBezTo>
                    <a:pt x="183" y="0"/>
                    <a:pt x="0" y="122"/>
                    <a:pt x="0" y="304"/>
                  </a:cubicBezTo>
                  <a:cubicBezTo>
                    <a:pt x="0" y="487"/>
                    <a:pt x="183" y="639"/>
                    <a:pt x="365" y="639"/>
                  </a:cubicBezTo>
                  <a:cubicBezTo>
                    <a:pt x="547" y="639"/>
                    <a:pt x="699" y="487"/>
                    <a:pt x="699" y="304"/>
                  </a:cubicBezTo>
                  <a:cubicBezTo>
                    <a:pt x="699" y="12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5" name="Google Shape;39755;p17"/>
            <p:cNvSpPr/>
            <p:nvPr/>
          </p:nvSpPr>
          <p:spPr>
            <a:xfrm>
              <a:off x="2175075" y="1214600"/>
              <a:ext cx="16750" cy="15225"/>
            </a:xfrm>
            <a:custGeom>
              <a:avLst/>
              <a:gdLst/>
              <a:ahLst/>
              <a:cxnLst/>
              <a:rect l="l" t="t" r="r" b="b"/>
              <a:pathLst>
                <a:path w="670" h="609" extrusionOk="0">
                  <a:moveTo>
                    <a:pt x="335" y="0"/>
                  </a:moveTo>
                  <a:cubicBezTo>
                    <a:pt x="153" y="0"/>
                    <a:pt x="1" y="122"/>
                    <a:pt x="1" y="304"/>
                  </a:cubicBezTo>
                  <a:cubicBezTo>
                    <a:pt x="1" y="456"/>
                    <a:pt x="153"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6" name="Google Shape;39756;p17"/>
            <p:cNvSpPr/>
            <p:nvPr/>
          </p:nvSpPr>
          <p:spPr>
            <a:xfrm>
              <a:off x="2175850" y="1313375"/>
              <a:ext cx="15200" cy="15225"/>
            </a:xfrm>
            <a:custGeom>
              <a:avLst/>
              <a:gdLst/>
              <a:ahLst/>
              <a:cxnLst/>
              <a:rect l="l" t="t" r="r" b="b"/>
              <a:pathLst>
                <a:path w="608" h="609" extrusionOk="0">
                  <a:moveTo>
                    <a:pt x="304" y="1"/>
                  </a:moveTo>
                  <a:cubicBezTo>
                    <a:pt x="122" y="1"/>
                    <a:pt x="0" y="153"/>
                    <a:pt x="0" y="305"/>
                  </a:cubicBezTo>
                  <a:cubicBezTo>
                    <a:pt x="0" y="487"/>
                    <a:pt x="122" y="609"/>
                    <a:pt x="304" y="609"/>
                  </a:cubicBezTo>
                  <a:cubicBezTo>
                    <a:pt x="486" y="609"/>
                    <a:pt x="608" y="487"/>
                    <a:pt x="608" y="305"/>
                  </a:cubicBezTo>
                  <a:cubicBezTo>
                    <a:pt x="60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7" name="Google Shape;39757;p17"/>
            <p:cNvSpPr/>
            <p:nvPr/>
          </p:nvSpPr>
          <p:spPr>
            <a:xfrm>
              <a:off x="2175850" y="1412925"/>
              <a:ext cx="15200" cy="14475"/>
            </a:xfrm>
            <a:custGeom>
              <a:avLst/>
              <a:gdLst/>
              <a:ahLst/>
              <a:cxnLst/>
              <a:rect l="l" t="t" r="r" b="b"/>
              <a:pathLst>
                <a:path w="608" h="579" extrusionOk="0">
                  <a:moveTo>
                    <a:pt x="304" y="1"/>
                  </a:moveTo>
                  <a:cubicBezTo>
                    <a:pt x="122" y="1"/>
                    <a:pt x="0" y="122"/>
                    <a:pt x="0" y="304"/>
                  </a:cubicBezTo>
                  <a:cubicBezTo>
                    <a:pt x="0" y="456"/>
                    <a:pt x="122" y="578"/>
                    <a:pt x="304" y="578"/>
                  </a:cubicBezTo>
                  <a:cubicBezTo>
                    <a:pt x="456" y="578"/>
                    <a:pt x="608" y="456"/>
                    <a:pt x="608" y="30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8" name="Google Shape;39758;p17"/>
            <p:cNvSpPr/>
            <p:nvPr/>
          </p:nvSpPr>
          <p:spPr>
            <a:xfrm>
              <a:off x="2175850" y="1512475"/>
              <a:ext cx="14450" cy="13700"/>
            </a:xfrm>
            <a:custGeom>
              <a:avLst/>
              <a:gdLst/>
              <a:ahLst/>
              <a:cxnLst/>
              <a:rect l="l" t="t" r="r" b="b"/>
              <a:pathLst>
                <a:path w="578" h="548" extrusionOk="0">
                  <a:moveTo>
                    <a:pt x="304" y="0"/>
                  </a:moveTo>
                  <a:cubicBezTo>
                    <a:pt x="152" y="0"/>
                    <a:pt x="0" y="122"/>
                    <a:pt x="0" y="274"/>
                  </a:cubicBezTo>
                  <a:cubicBezTo>
                    <a:pt x="0" y="426"/>
                    <a:pt x="152" y="547"/>
                    <a:pt x="304" y="547"/>
                  </a:cubicBezTo>
                  <a:cubicBezTo>
                    <a:pt x="456" y="547"/>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9" name="Google Shape;39759;p17"/>
            <p:cNvSpPr/>
            <p:nvPr/>
          </p:nvSpPr>
          <p:spPr>
            <a:xfrm>
              <a:off x="2176600" y="1612025"/>
              <a:ext cx="13700" cy="12925"/>
            </a:xfrm>
            <a:custGeom>
              <a:avLst/>
              <a:gdLst/>
              <a:ahLst/>
              <a:cxnLst/>
              <a:rect l="l" t="t" r="r" b="b"/>
              <a:pathLst>
                <a:path w="548" h="517" extrusionOk="0">
                  <a:moveTo>
                    <a:pt x="274" y="0"/>
                  </a:moveTo>
                  <a:cubicBezTo>
                    <a:pt x="122" y="0"/>
                    <a:pt x="0" y="122"/>
                    <a:pt x="0" y="243"/>
                  </a:cubicBezTo>
                  <a:cubicBezTo>
                    <a:pt x="0" y="395"/>
                    <a:pt x="122" y="517"/>
                    <a:pt x="274" y="517"/>
                  </a:cubicBezTo>
                  <a:cubicBezTo>
                    <a:pt x="426" y="517"/>
                    <a:pt x="548" y="395"/>
                    <a:pt x="548" y="243"/>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0" name="Google Shape;39760;p17"/>
            <p:cNvSpPr/>
            <p:nvPr/>
          </p:nvSpPr>
          <p:spPr>
            <a:xfrm>
              <a:off x="2176600" y="1711550"/>
              <a:ext cx="12950" cy="12200"/>
            </a:xfrm>
            <a:custGeom>
              <a:avLst/>
              <a:gdLst/>
              <a:ahLst/>
              <a:cxnLst/>
              <a:rect l="l" t="t" r="r" b="b"/>
              <a:pathLst>
                <a:path w="518"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1" name="Google Shape;39761;p17"/>
            <p:cNvSpPr/>
            <p:nvPr/>
          </p:nvSpPr>
          <p:spPr>
            <a:xfrm>
              <a:off x="2177350" y="1811100"/>
              <a:ext cx="12200" cy="11425"/>
            </a:xfrm>
            <a:custGeom>
              <a:avLst/>
              <a:gdLst/>
              <a:ahLst/>
              <a:cxnLst/>
              <a:rect l="l" t="t" r="r" b="b"/>
              <a:pathLst>
                <a:path w="488" h="457" extrusionOk="0">
                  <a:moveTo>
                    <a:pt x="244" y="1"/>
                  </a:moveTo>
                  <a:cubicBezTo>
                    <a:pt x="92" y="1"/>
                    <a:pt x="1" y="92"/>
                    <a:pt x="1" y="214"/>
                  </a:cubicBezTo>
                  <a:cubicBezTo>
                    <a:pt x="1" y="335"/>
                    <a:pt x="92" y="457"/>
                    <a:pt x="244" y="457"/>
                  </a:cubicBezTo>
                  <a:cubicBezTo>
                    <a:pt x="366" y="457"/>
                    <a:pt x="487" y="335"/>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2" name="Google Shape;39762;p17"/>
            <p:cNvSpPr/>
            <p:nvPr/>
          </p:nvSpPr>
          <p:spPr>
            <a:xfrm>
              <a:off x="2177350" y="1909900"/>
              <a:ext cx="12200" cy="11425"/>
            </a:xfrm>
            <a:custGeom>
              <a:avLst/>
              <a:gdLst/>
              <a:ahLst/>
              <a:cxnLst/>
              <a:rect l="l" t="t" r="r" b="b"/>
              <a:pathLst>
                <a:path w="488" h="457" extrusionOk="0">
                  <a:moveTo>
                    <a:pt x="244" y="0"/>
                  </a:moveTo>
                  <a:cubicBezTo>
                    <a:pt x="122" y="0"/>
                    <a:pt x="1" y="122"/>
                    <a:pt x="1" y="243"/>
                  </a:cubicBezTo>
                  <a:cubicBezTo>
                    <a:pt x="1" y="365"/>
                    <a:pt x="122" y="456"/>
                    <a:pt x="244" y="456"/>
                  </a:cubicBezTo>
                  <a:cubicBezTo>
                    <a:pt x="366" y="456"/>
                    <a:pt x="487" y="365"/>
                    <a:pt x="487" y="243"/>
                  </a:cubicBezTo>
                  <a:cubicBezTo>
                    <a:pt x="487" y="12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3" name="Google Shape;39763;p17"/>
            <p:cNvSpPr/>
            <p:nvPr/>
          </p:nvSpPr>
          <p:spPr>
            <a:xfrm>
              <a:off x="2178125" y="2009450"/>
              <a:ext cx="10650" cy="10650"/>
            </a:xfrm>
            <a:custGeom>
              <a:avLst/>
              <a:gdLst/>
              <a:ahLst/>
              <a:cxnLst/>
              <a:rect l="l" t="t" r="r" b="b"/>
              <a:pathLst>
                <a:path w="426" h="426" extrusionOk="0">
                  <a:moveTo>
                    <a:pt x="213" y="0"/>
                  </a:moveTo>
                  <a:cubicBezTo>
                    <a:pt x="91" y="0"/>
                    <a:pt x="0" y="91"/>
                    <a:pt x="0" y="213"/>
                  </a:cubicBezTo>
                  <a:cubicBezTo>
                    <a:pt x="0" y="334"/>
                    <a:pt x="91" y="426"/>
                    <a:pt x="213" y="426"/>
                  </a:cubicBezTo>
                  <a:cubicBezTo>
                    <a:pt x="335" y="426"/>
                    <a:pt x="426" y="33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4" name="Google Shape;39764;p17"/>
            <p:cNvSpPr/>
            <p:nvPr/>
          </p:nvSpPr>
          <p:spPr>
            <a:xfrm>
              <a:off x="2178125" y="2108975"/>
              <a:ext cx="9900" cy="9900"/>
            </a:xfrm>
            <a:custGeom>
              <a:avLst/>
              <a:gdLst/>
              <a:ahLst/>
              <a:cxnLst/>
              <a:rect l="l" t="t" r="r" b="b"/>
              <a:pathLst>
                <a:path w="396" h="396" extrusionOk="0">
                  <a:moveTo>
                    <a:pt x="213" y="1"/>
                  </a:moveTo>
                  <a:cubicBezTo>
                    <a:pt x="91" y="1"/>
                    <a:pt x="0" y="92"/>
                    <a:pt x="0" y="183"/>
                  </a:cubicBezTo>
                  <a:cubicBezTo>
                    <a:pt x="0" y="305"/>
                    <a:pt x="91" y="396"/>
                    <a:pt x="213" y="396"/>
                  </a:cubicBezTo>
                  <a:cubicBezTo>
                    <a:pt x="335" y="396"/>
                    <a:pt x="395" y="305"/>
                    <a:pt x="395" y="183"/>
                  </a:cubicBezTo>
                  <a:cubicBezTo>
                    <a:pt x="395"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5" name="Google Shape;39765;p17"/>
            <p:cNvSpPr/>
            <p:nvPr/>
          </p:nvSpPr>
          <p:spPr>
            <a:xfrm>
              <a:off x="2178125" y="2208525"/>
              <a:ext cx="9900" cy="9150"/>
            </a:xfrm>
            <a:custGeom>
              <a:avLst/>
              <a:gdLst/>
              <a:ahLst/>
              <a:cxnLst/>
              <a:rect l="l" t="t" r="r" b="b"/>
              <a:pathLst>
                <a:path w="396" h="366" extrusionOk="0">
                  <a:moveTo>
                    <a:pt x="213" y="1"/>
                  </a:moveTo>
                  <a:cubicBezTo>
                    <a:pt x="91" y="1"/>
                    <a:pt x="0" y="61"/>
                    <a:pt x="0" y="183"/>
                  </a:cubicBezTo>
                  <a:cubicBezTo>
                    <a:pt x="0" y="274"/>
                    <a:pt x="91" y="365"/>
                    <a:pt x="213" y="365"/>
                  </a:cubicBezTo>
                  <a:cubicBezTo>
                    <a:pt x="335" y="365"/>
                    <a:pt x="395" y="274"/>
                    <a:pt x="395" y="183"/>
                  </a:cubicBezTo>
                  <a:cubicBezTo>
                    <a:pt x="395" y="61"/>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6" name="Google Shape;39766;p17"/>
            <p:cNvSpPr/>
            <p:nvPr/>
          </p:nvSpPr>
          <p:spPr>
            <a:xfrm>
              <a:off x="2178875" y="2307325"/>
              <a:ext cx="9150" cy="9125"/>
            </a:xfrm>
            <a:custGeom>
              <a:avLst/>
              <a:gdLst/>
              <a:ahLst/>
              <a:cxnLst/>
              <a:rect l="l" t="t" r="r" b="b"/>
              <a:pathLst>
                <a:path w="366" h="365" extrusionOk="0">
                  <a:moveTo>
                    <a:pt x="183" y="0"/>
                  </a:moveTo>
                  <a:cubicBezTo>
                    <a:pt x="92" y="0"/>
                    <a:pt x="1" y="91"/>
                    <a:pt x="1" y="182"/>
                  </a:cubicBezTo>
                  <a:cubicBezTo>
                    <a:pt x="1" y="274"/>
                    <a:pt x="92" y="365"/>
                    <a:pt x="183" y="365"/>
                  </a:cubicBezTo>
                  <a:cubicBezTo>
                    <a:pt x="274" y="365"/>
                    <a:pt x="365" y="274"/>
                    <a:pt x="365" y="182"/>
                  </a:cubicBezTo>
                  <a:cubicBezTo>
                    <a:pt x="36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7" name="Google Shape;39767;p17"/>
            <p:cNvSpPr/>
            <p:nvPr/>
          </p:nvSpPr>
          <p:spPr>
            <a:xfrm>
              <a:off x="2178875" y="2406850"/>
              <a:ext cx="9150" cy="8400"/>
            </a:xfrm>
            <a:custGeom>
              <a:avLst/>
              <a:gdLst/>
              <a:ahLst/>
              <a:cxnLst/>
              <a:rect l="l" t="t" r="r" b="b"/>
              <a:pathLst>
                <a:path w="366" h="336" extrusionOk="0">
                  <a:moveTo>
                    <a:pt x="183" y="1"/>
                  </a:moveTo>
                  <a:cubicBezTo>
                    <a:pt x="92" y="1"/>
                    <a:pt x="1" y="92"/>
                    <a:pt x="1" y="183"/>
                  </a:cubicBezTo>
                  <a:cubicBezTo>
                    <a:pt x="1"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8" name="Google Shape;39768;p17"/>
            <p:cNvSpPr/>
            <p:nvPr/>
          </p:nvSpPr>
          <p:spPr>
            <a:xfrm>
              <a:off x="2179650" y="2506400"/>
              <a:ext cx="7600" cy="7625"/>
            </a:xfrm>
            <a:custGeom>
              <a:avLst/>
              <a:gdLst/>
              <a:ahLst/>
              <a:cxnLst/>
              <a:rect l="l" t="t" r="r" b="b"/>
              <a:pathLst>
                <a:path w="304" h="305" extrusionOk="0">
                  <a:moveTo>
                    <a:pt x="152" y="1"/>
                  </a:moveTo>
                  <a:cubicBezTo>
                    <a:pt x="61" y="1"/>
                    <a:pt x="0" y="62"/>
                    <a:pt x="0" y="153"/>
                  </a:cubicBezTo>
                  <a:cubicBezTo>
                    <a:pt x="0" y="244"/>
                    <a:pt x="61" y="305"/>
                    <a:pt x="152" y="305"/>
                  </a:cubicBezTo>
                  <a:cubicBezTo>
                    <a:pt x="243" y="305"/>
                    <a:pt x="304" y="24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9" name="Google Shape;39769;p17"/>
            <p:cNvSpPr/>
            <p:nvPr/>
          </p:nvSpPr>
          <p:spPr>
            <a:xfrm>
              <a:off x="2179650" y="2605950"/>
              <a:ext cx="7600" cy="6875"/>
            </a:xfrm>
            <a:custGeom>
              <a:avLst/>
              <a:gdLst/>
              <a:ahLst/>
              <a:cxnLst/>
              <a:rect l="l" t="t" r="r" b="b"/>
              <a:pathLst>
                <a:path w="304" h="275" extrusionOk="0">
                  <a:moveTo>
                    <a:pt x="152" y="1"/>
                  </a:moveTo>
                  <a:cubicBezTo>
                    <a:pt x="61" y="1"/>
                    <a:pt x="0" y="61"/>
                    <a:pt x="0" y="122"/>
                  </a:cubicBezTo>
                  <a:cubicBezTo>
                    <a:pt x="0" y="213"/>
                    <a:pt x="61" y="274"/>
                    <a:pt x="152" y="274"/>
                  </a:cubicBezTo>
                  <a:cubicBezTo>
                    <a:pt x="243" y="274"/>
                    <a:pt x="304" y="213"/>
                    <a:pt x="304" y="122"/>
                  </a:cubicBezTo>
                  <a:cubicBezTo>
                    <a:pt x="304" y="61"/>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0" name="Google Shape;39770;p17"/>
            <p:cNvSpPr/>
            <p:nvPr/>
          </p:nvSpPr>
          <p:spPr>
            <a:xfrm>
              <a:off x="2179650" y="2704725"/>
              <a:ext cx="7600" cy="7625"/>
            </a:xfrm>
            <a:custGeom>
              <a:avLst/>
              <a:gdLst/>
              <a:ahLst/>
              <a:cxnLst/>
              <a:rect l="l" t="t" r="r" b="b"/>
              <a:pathLst>
                <a:path w="304" h="305" extrusionOk="0">
                  <a:moveTo>
                    <a:pt x="152" y="1"/>
                  </a:moveTo>
                  <a:cubicBezTo>
                    <a:pt x="61" y="1"/>
                    <a:pt x="0" y="62"/>
                    <a:pt x="0" y="153"/>
                  </a:cubicBezTo>
                  <a:cubicBezTo>
                    <a:pt x="0" y="214"/>
                    <a:pt x="61" y="305"/>
                    <a:pt x="152" y="305"/>
                  </a:cubicBezTo>
                  <a:cubicBezTo>
                    <a:pt x="243" y="305"/>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1" name="Google Shape;39771;p17"/>
            <p:cNvSpPr/>
            <p:nvPr/>
          </p:nvSpPr>
          <p:spPr>
            <a:xfrm>
              <a:off x="2180400" y="2804275"/>
              <a:ext cx="6100" cy="6100"/>
            </a:xfrm>
            <a:custGeom>
              <a:avLst/>
              <a:gdLst/>
              <a:ahLst/>
              <a:cxnLst/>
              <a:rect l="l" t="t" r="r" b="b"/>
              <a:pathLst>
                <a:path w="244" h="244" extrusionOk="0">
                  <a:moveTo>
                    <a:pt x="122" y="1"/>
                  </a:moveTo>
                  <a:cubicBezTo>
                    <a:pt x="61" y="1"/>
                    <a:pt x="0" y="62"/>
                    <a:pt x="0" y="122"/>
                  </a:cubicBezTo>
                  <a:cubicBezTo>
                    <a:pt x="0" y="183"/>
                    <a:pt x="61" y="244"/>
                    <a:pt x="122" y="244"/>
                  </a:cubicBezTo>
                  <a:cubicBezTo>
                    <a:pt x="183" y="24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2" name="Google Shape;39772;p17"/>
            <p:cNvSpPr/>
            <p:nvPr/>
          </p:nvSpPr>
          <p:spPr>
            <a:xfrm>
              <a:off x="2180400" y="2903825"/>
              <a:ext cx="6100" cy="6100"/>
            </a:xfrm>
            <a:custGeom>
              <a:avLst/>
              <a:gdLst/>
              <a:ahLst/>
              <a:cxnLst/>
              <a:rect l="l" t="t" r="r" b="b"/>
              <a:pathLst>
                <a:path w="244" h="244" extrusionOk="0">
                  <a:moveTo>
                    <a:pt x="122" y="1"/>
                  </a:moveTo>
                  <a:cubicBezTo>
                    <a:pt x="61" y="1"/>
                    <a:pt x="0" y="31"/>
                    <a:pt x="0" y="122"/>
                  </a:cubicBezTo>
                  <a:cubicBezTo>
                    <a:pt x="0" y="183"/>
                    <a:pt x="61" y="244"/>
                    <a:pt x="122" y="244"/>
                  </a:cubicBezTo>
                  <a:cubicBezTo>
                    <a:pt x="183" y="244"/>
                    <a:pt x="244" y="183"/>
                    <a:pt x="244" y="12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3" name="Google Shape;39773;p17"/>
            <p:cNvSpPr/>
            <p:nvPr/>
          </p:nvSpPr>
          <p:spPr>
            <a:xfrm>
              <a:off x="2180400" y="3002625"/>
              <a:ext cx="6100" cy="6100"/>
            </a:xfrm>
            <a:custGeom>
              <a:avLst/>
              <a:gdLst/>
              <a:ahLst/>
              <a:cxnLst/>
              <a:rect l="l" t="t" r="r" b="b"/>
              <a:pathLst>
                <a:path w="244" h="244" extrusionOk="0">
                  <a:moveTo>
                    <a:pt x="122" y="0"/>
                  </a:moveTo>
                  <a:cubicBezTo>
                    <a:pt x="61" y="0"/>
                    <a:pt x="0" y="61"/>
                    <a:pt x="0" y="122"/>
                  </a:cubicBezTo>
                  <a:cubicBezTo>
                    <a:pt x="0" y="182"/>
                    <a:pt x="6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4" name="Google Shape;39774;p17"/>
            <p:cNvSpPr/>
            <p:nvPr/>
          </p:nvSpPr>
          <p:spPr>
            <a:xfrm>
              <a:off x="2180400" y="3102150"/>
              <a:ext cx="5350" cy="5350"/>
            </a:xfrm>
            <a:custGeom>
              <a:avLst/>
              <a:gdLst/>
              <a:ahLst/>
              <a:cxnLst/>
              <a:rect l="l" t="t" r="r" b="b"/>
              <a:pathLst>
                <a:path w="214" h="214" extrusionOk="0">
                  <a:moveTo>
                    <a:pt x="122" y="1"/>
                  </a:moveTo>
                  <a:cubicBezTo>
                    <a:pt x="61" y="1"/>
                    <a:pt x="0" y="62"/>
                    <a:pt x="0" y="92"/>
                  </a:cubicBezTo>
                  <a:cubicBezTo>
                    <a:pt x="0" y="153"/>
                    <a:pt x="61" y="214"/>
                    <a:pt x="122" y="214"/>
                  </a:cubicBezTo>
                  <a:cubicBezTo>
                    <a:pt x="183" y="214"/>
                    <a:pt x="213" y="153"/>
                    <a:pt x="213" y="9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5" name="Google Shape;39775;p17"/>
            <p:cNvSpPr/>
            <p:nvPr/>
          </p:nvSpPr>
          <p:spPr>
            <a:xfrm>
              <a:off x="2180400" y="3201700"/>
              <a:ext cx="5350" cy="4600"/>
            </a:xfrm>
            <a:custGeom>
              <a:avLst/>
              <a:gdLst/>
              <a:ahLst/>
              <a:cxnLst/>
              <a:rect l="l" t="t" r="r" b="b"/>
              <a:pathLst>
                <a:path w="214" h="184" extrusionOk="0">
                  <a:moveTo>
                    <a:pt x="122" y="1"/>
                  </a:moveTo>
                  <a:cubicBezTo>
                    <a:pt x="61" y="1"/>
                    <a:pt x="0" y="31"/>
                    <a:pt x="0" y="92"/>
                  </a:cubicBezTo>
                  <a:cubicBezTo>
                    <a:pt x="0"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6" name="Google Shape;39776;p17"/>
            <p:cNvSpPr/>
            <p:nvPr/>
          </p:nvSpPr>
          <p:spPr>
            <a:xfrm>
              <a:off x="2181150" y="3300500"/>
              <a:ext cx="4600" cy="4575"/>
            </a:xfrm>
            <a:custGeom>
              <a:avLst/>
              <a:gdLst/>
              <a:ahLst/>
              <a:cxnLst/>
              <a:rect l="l" t="t" r="r" b="b"/>
              <a:pathLst>
                <a:path w="184" h="183" extrusionOk="0">
                  <a:moveTo>
                    <a:pt x="92" y="0"/>
                  </a:moveTo>
                  <a:cubicBezTo>
                    <a:pt x="31" y="0"/>
                    <a:pt x="1" y="61"/>
                    <a:pt x="1" y="91"/>
                  </a:cubicBezTo>
                  <a:cubicBezTo>
                    <a:pt x="1" y="152"/>
                    <a:pt x="31" y="183"/>
                    <a:pt x="92" y="183"/>
                  </a:cubicBezTo>
                  <a:cubicBezTo>
                    <a:pt x="153" y="183"/>
                    <a:pt x="183" y="152"/>
                    <a:pt x="183" y="91"/>
                  </a:cubicBezTo>
                  <a:cubicBezTo>
                    <a:pt x="18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7" name="Google Shape;39777;p17"/>
            <p:cNvSpPr/>
            <p:nvPr/>
          </p:nvSpPr>
          <p:spPr>
            <a:xfrm>
              <a:off x="2181150" y="3400025"/>
              <a:ext cx="4600" cy="3825"/>
            </a:xfrm>
            <a:custGeom>
              <a:avLst/>
              <a:gdLst/>
              <a:ahLst/>
              <a:cxnLst/>
              <a:rect l="l" t="t" r="r" b="b"/>
              <a:pathLst>
                <a:path w="184" h="153" extrusionOk="0">
                  <a:moveTo>
                    <a:pt x="92" y="1"/>
                  </a:moveTo>
                  <a:cubicBezTo>
                    <a:pt x="31" y="1"/>
                    <a:pt x="1" y="31"/>
                    <a:pt x="1" y="92"/>
                  </a:cubicBezTo>
                  <a:cubicBezTo>
                    <a:pt x="1" y="123"/>
                    <a:pt x="31" y="153"/>
                    <a:pt x="92" y="153"/>
                  </a:cubicBezTo>
                  <a:cubicBezTo>
                    <a:pt x="122" y="153"/>
                    <a:pt x="183" y="123"/>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8" name="Google Shape;39778;p17"/>
            <p:cNvSpPr/>
            <p:nvPr/>
          </p:nvSpPr>
          <p:spPr>
            <a:xfrm>
              <a:off x="2181150" y="3499575"/>
              <a:ext cx="4600" cy="3825"/>
            </a:xfrm>
            <a:custGeom>
              <a:avLst/>
              <a:gdLst/>
              <a:ahLst/>
              <a:cxnLst/>
              <a:rect l="l" t="t" r="r" b="b"/>
              <a:pathLst>
                <a:path w="184" h="153" extrusionOk="0">
                  <a:moveTo>
                    <a:pt x="92" y="1"/>
                  </a:moveTo>
                  <a:cubicBezTo>
                    <a:pt x="31" y="1"/>
                    <a:pt x="1" y="31"/>
                    <a:pt x="1" y="62"/>
                  </a:cubicBezTo>
                  <a:cubicBezTo>
                    <a:pt x="1" y="92"/>
                    <a:pt x="31" y="153"/>
                    <a:pt x="92" y="153"/>
                  </a:cubicBezTo>
                  <a:cubicBezTo>
                    <a:pt x="122" y="153"/>
                    <a:pt x="183" y="9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9" name="Google Shape;39779;p17"/>
            <p:cNvSpPr/>
            <p:nvPr/>
          </p:nvSpPr>
          <p:spPr>
            <a:xfrm>
              <a:off x="2064900" y="317925"/>
              <a:ext cx="26625" cy="24350"/>
            </a:xfrm>
            <a:custGeom>
              <a:avLst/>
              <a:gdLst/>
              <a:ahLst/>
              <a:cxnLst/>
              <a:rect l="l" t="t" r="r" b="b"/>
              <a:pathLst>
                <a:path w="1065" h="974" extrusionOk="0">
                  <a:moveTo>
                    <a:pt x="547" y="0"/>
                  </a:moveTo>
                  <a:cubicBezTo>
                    <a:pt x="243" y="0"/>
                    <a:pt x="0" y="213"/>
                    <a:pt x="0" y="487"/>
                  </a:cubicBezTo>
                  <a:cubicBezTo>
                    <a:pt x="0" y="760"/>
                    <a:pt x="243" y="973"/>
                    <a:pt x="547" y="973"/>
                  </a:cubicBezTo>
                  <a:cubicBezTo>
                    <a:pt x="821" y="973"/>
                    <a:pt x="1064" y="760"/>
                    <a:pt x="1064" y="487"/>
                  </a:cubicBezTo>
                  <a:cubicBezTo>
                    <a:pt x="1064" y="213"/>
                    <a:pt x="82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0" name="Google Shape;39780;p17"/>
            <p:cNvSpPr/>
            <p:nvPr/>
          </p:nvSpPr>
          <p:spPr>
            <a:xfrm>
              <a:off x="2064900" y="416700"/>
              <a:ext cx="26625" cy="25100"/>
            </a:xfrm>
            <a:custGeom>
              <a:avLst/>
              <a:gdLst/>
              <a:ahLst/>
              <a:cxnLst/>
              <a:rect l="l" t="t" r="r" b="b"/>
              <a:pathLst>
                <a:path w="1065" h="1004" extrusionOk="0">
                  <a:moveTo>
                    <a:pt x="547" y="1"/>
                  </a:moveTo>
                  <a:cubicBezTo>
                    <a:pt x="243" y="1"/>
                    <a:pt x="0" y="244"/>
                    <a:pt x="0" y="518"/>
                  </a:cubicBezTo>
                  <a:cubicBezTo>
                    <a:pt x="0" y="791"/>
                    <a:pt x="243" y="1004"/>
                    <a:pt x="547" y="1004"/>
                  </a:cubicBezTo>
                  <a:cubicBezTo>
                    <a:pt x="821" y="1004"/>
                    <a:pt x="1064" y="791"/>
                    <a:pt x="1064" y="518"/>
                  </a:cubicBezTo>
                  <a:cubicBezTo>
                    <a:pt x="1064" y="24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1" name="Google Shape;39781;p17"/>
            <p:cNvSpPr/>
            <p:nvPr/>
          </p:nvSpPr>
          <p:spPr>
            <a:xfrm>
              <a:off x="2065650" y="516250"/>
              <a:ext cx="25100" cy="24350"/>
            </a:xfrm>
            <a:custGeom>
              <a:avLst/>
              <a:gdLst/>
              <a:ahLst/>
              <a:cxnLst/>
              <a:rect l="l" t="t" r="r" b="b"/>
              <a:pathLst>
                <a:path w="1004" h="974" extrusionOk="0">
                  <a:moveTo>
                    <a:pt x="517" y="1"/>
                  </a:moveTo>
                  <a:cubicBezTo>
                    <a:pt x="213" y="1"/>
                    <a:pt x="1" y="214"/>
                    <a:pt x="1" y="487"/>
                  </a:cubicBezTo>
                  <a:cubicBezTo>
                    <a:pt x="1" y="761"/>
                    <a:pt x="213" y="973"/>
                    <a:pt x="517" y="973"/>
                  </a:cubicBezTo>
                  <a:cubicBezTo>
                    <a:pt x="791" y="973"/>
                    <a:pt x="1004" y="761"/>
                    <a:pt x="1004" y="487"/>
                  </a:cubicBezTo>
                  <a:cubicBezTo>
                    <a:pt x="1004" y="21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2" name="Google Shape;39782;p17"/>
            <p:cNvSpPr/>
            <p:nvPr/>
          </p:nvSpPr>
          <p:spPr>
            <a:xfrm>
              <a:off x="2065650" y="615800"/>
              <a:ext cx="25100" cy="23575"/>
            </a:xfrm>
            <a:custGeom>
              <a:avLst/>
              <a:gdLst/>
              <a:ahLst/>
              <a:cxnLst/>
              <a:rect l="l" t="t" r="r" b="b"/>
              <a:pathLst>
                <a:path w="1004" h="943" extrusionOk="0">
                  <a:moveTo>
                    <a:pt x="517" y="1"/>
                  </a:moveTo>
                  <a:cubicBezTo>
                    <a:pt x="244" y="1"/>
                    <a:pt x="1" y="213"/>
                    <a:pt x="1" y="456"/>
                  </a:cubicBezTo>
                  <a:cubicBezTo>
                    <a:pt x="1" y="730"/>
                    <a:pt x="244" y="943"/>
                    <a:pt x="517" y="943"/>
                  </a:cubicBezTo>
                  <a:cubicBezTo>
                    <a:pt x="761" y="943"/>
                    <a:pt x="1004" y="730"/>
                    <a:pt x="1004" y="456"/>
                  </a:cubicBezTo>
                  <a:cubicBezTo>
                    <a:pt x="1004" y="213"/>
                    <a:pt x="76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3" name="Google Shape;39783;p17"/>
            <p:cNvSpPr/>
            <p:nvPr/>
          </p:nvSpPr>
          <p:spPr>
            <a:xfrm>
              <a:off x="2066425" y="715350"/>
              <a:ext cx="23575" cy="22050"/>
            </a:xfrm>
            <a:custGeom>
              <a:avLst/>
              <a:gdLst/>
              <a:ahLst/>
              <a:cxnLst/>
              <a:rect l="l" t="t" r="r" b="b"/>
              <a:pathLst>
                <a:path w="943" h="882" extrusionOk="0">
                  <a:moveTo>
                    <a:pt x="486" y="0"/>
                  </a:moveTo>
                  <a:cubicBezTo>
                    <a:pt x="213" y="0"/>
                    <a:pt x="0" y="213"/>
                    <a:pt x="0" y="456"/>
                  </a:cubicBezTo>
                  <a:cubicBezTo>
                    <a:pt x="0" y="699"/>
                    <a:pt x="213" y="882"/>
                    <a:pt x="486" y="882"/>
                  </a:cubicBezTo>
                  <a:cubicBezTo>
                    <a:pt x="730" y="882"/>
                    <a:pt x="942" y="699"/>
                    <a:pt x="942" y="456"/>
                  </a:cubicBezTo>
                  <a:cubicBezTo>
                    <a:pt x="942" y="213"/>
                    <a:pt x="73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4" name="Google Shape;39784;p17"/>
            <p:cNvSpPr/>
            <p:nvPr/>
          </p:nvSpPr>
          <p:spPr>
            <a:xfrm>
              <a:off x="2067175" y="814900"/>
              <a:ext cx="22825" cy="21300"/>
            </a:xfrm>
            <a:custGeom>
              <a:avLst/>
              <a:gdLst/>
              <a:ahLst/>
              <a:cxnLst/>
              <a:rect l="l" t="t" r="r" b="b"/>
              <a:pathLst>
                <a:path w="913" h="852" extrusionOk="0">
                  <a:moveTo>
                    <a:pt x="456" y="0"/>
                  </a:moveTo>
                  <a:cubicBezTo>
                    <a:pt x="183" y="0"/>
                    <a:pt x="0" y="183"/>
                    <a:pt x="0" y="426"/>
                  </a:cubicBezTo>
                  <a:cubicBezTo>
                    <a:pt x="0" y="669"/>
                    <a:pt x="183" y="851"/>
                    <a:pt x="456" y="851"/>
                  </a:cubicBezTo>
                  <a:cubicBezTo>
                    <a:pt x="700" y="851"/>
                    <a:pt x="912" y="669"/>
                    <a:pt x="912" y="426"/>
                  </a:cubicBezTo>
                  <a:cubicBezTo>
                    <a:pt x="912" y="183"/>
                    <a:pt x="70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5" name="Google Shape;39785;p17"/>
            <p:cNvSpPr/>
            <p:nvPr/>
          </p:nvSpPr>
          <p:spPr>
            <a:xfrm>
              <a:off x="2067175" y="914450"/>
              <a:ext cx="22050" cy="20525"/>
            </a:xfrm>
            <a:custGeom>
              <a:avLst/>
              <a:gdLst/>
              <a:ahLst/>
              <a:cxnLst/>
              <a:rect l="l" t="t" r="r" b="b"/>
              <a:pathLst>
                <a:path w="882" h="821" extrusionOk="0">
                  <a:moveTo>
                    <a:pt x="456" y="0"/>
                  </a:moveTo>
                  <a:cubicBezTo>
                    <a:pt x="213" y="0"/>
                    <a:pt x="0" y="182"/>
                    <a:pt x="0" y="426"/>
                  </a:cubicBezTo>
                  <a:cubicBezTo>
                    <a:pt x="0" y="638"/>
                    <a:pt x="213" y="821"/>
                    <a:pt x="456" y="821"/>
                  </a:cubicBezTo>
                  <a:cubicBezTo>
                    <a:pt x="669" y="821"/>
                    <a:pt x="882" y="638"/>
                    <a:pt x="882" y="426"/>
                  </a:cubicBezTo>
                  <a:cubicBezTo>
                    <a:pt x="882" y="182"/>
                    <a:pt x="66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6" name="Google Shape;39786;p17"/>
            <p:cNvSpPr/>
            <p:nvPr/>
          </p:nvSpPr>
          <p:spPr>
            <a:xfrm>
              <a:off x="2067925" y="1013975"/>
              <a:ext cx="20550" cy="19800"/>
            </a:xfrm>
            <a:custGeom>
              <a:avLst/>
              <a:gdLst/>
              <a:ahLst/>
              <a:cxnLst/>
              <a:rect l="l" t="t" r="r" b="b"/>
              <a:pathLst>
                <a:path w="822" h="792" extrusionOk="0">
                  <a:moveTo>
                    <a:pt x="426" y="1"/>
                  </a:moveTo>
                  <a:cubicBezTo>
                    <a:pt x="183" y="1"/>
                    <a:pt x="1" y="183"/>
                    <a:pt x="1" y="396"/>
                  </a:cubicBezTo>
                  <a:cubicBezTo>
                    <a:pt x="1" y="609"/>
                    <a:pt x="183" y="791"/>
                    <a:pt x="426" y="791"/>
                  </a:cubicBezTo>
                  <a:cubicBezTo>
                    <a:pt x="639" y="791"/>
                    <a:pt x="822" y="609"/>
                    <a:pt x="822" y="396"/>
                  </a:cubicBezTo>
                  <a:cubicBezTo>
                    <a:pt x="822"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7" name="Google Shape;39787;p17"/>
            <p:cNvSpPr/>
            <p:nvPr/>
          </p:nvSpPr>
          <p:spPr>
            <a:xfrm>
              <a:off x="2068700" y="1113525"/>
              <a:ext cx="19775" cy="19025"/>
            </a:xfrm>
            <a:custGeom>
              <a:avLst/>
              <a:gdLst/>
              <a:ahLst/>
              <a:cxnLst/>
              <a:rect l="l" t="t" r="r" b="b"/>
              <a:pathLst>
                <a:path w="791" h="761" extrusionOk="0">
                  <a:moveTo>
                    <a:pt x="395" y="1"/>
                  </a:moveTo>
                  <a:cubicBezTo>
                    <a:pt x="152" y="1"/>
                    <a:pt x="0" y="183"/>
                    <a:pt x="0" y="365"/>
                  </a:cubicBezTo>
                  <a:cubicBezTo>
                    <a:pt x="0" y="578"/>
                    <a:pt x="152" y="761"/>
                    <a:pt x="395" y="761"/>
                  </a:cubicBezTo>
                  <a:cubicBezTo>
                    <a:pt x="608" y="761"/>
                    <a:pt x="791" y="578"/>
                    <a:pt x="791" y="365"/>
                  </a:cubicBezTo>
                  <a:cubicBezTo>
                    <a:pt x="791"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8" name="Google Shape;39788;p17"/>
            <p:cNvSpPr/>
            <p:nvPr/>
          </p:nvSpPr>
          <p:spPr>
            <a:xfrm>
              <a:off x="2068700" y="1213075"/>
              <a:ext cx="19025" cy="17500"/>
            </a:xfrm>
            <a:custGeom>
              <a:avLst/>
              <a:gdLst/>
              <a:ahLst/>
              <a:cxnLst/>
              <a:rect l="l" t="t" r="r" b="b"/>
              <a:pathLst>
                <a:path w="761" h="700" extrusionOk="0">
                  <a:moveTo>
                    <a:pt x="395" y="0"/>
                  </a:moveTo>
                  <a:cubicBezTo>
                    <a:pt x="183" y="0"/>
                    <a:pt x="0" y="152"/>
                    <a:pt x="0" y="365"/>
                  </a:cubicBezTo>
                  <a:cubicBezTo>
                    <a:pt x="0" y="548"/>
                    <a:pt x="183" y="700"/>
                    <a:pt x="395" y="700"/>
                  </a:cubicBezTo>
                  <a:cubicBezTo>
                    <a:pt x="578" y="700"/>
                    <a:pt x="760" y="548"/>
                    <a:pt x="760" y="365"/>
                  </a:cubicBezTo>
                  <a:cubicBezTo>
                    <a:pt x="760" y="152"/>
                    <a:pt x="57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9" name="Google Shape;39789;p17"/>
            <p:cNvSpPr/>
            <p:nvPr/>
          </p:nvSpPr>
          <p:spPr>
            <a:xfrm>
              <a:off x="2069450" y="1312625"/>
              <a:ext cx="17500" cy="16725"/>
            </a:xfrm>
            <a:custGeom>
              <a:avLst/>
              <a:gdLst/>
              <a:ahLst/>
              <a:cxnLst/>
              <a:rect l="l" t="t" r="r" b="b"/>
              <a:pathLst>
                <a:path w="700" h="669" extrusionOk="0">
                  <a:moveTo>
                    <a:pt x="365" y="0"/>
                  </a:moveTo>
                  <a:cubicBezTo>
                    <a:pt x="153" y="0"/>
                    <a:pt x="1" y="152"/>
                    <a:pt x="1" y="335"/>
                  </a:cubicBezTo>
                  <a:cubicBezTo>
                    <a:pt x="1" y="517"/>
                    <a:pt x="153" y="669"/>
                    <a:pt x="365" y="669"/>
                  </a:cubicBezTo>
                  <a:cubicBezTo>
                    <a:pt x="548" y="669"/>
                    <a:pt x="700" y="517"/>
                    <a:pt x="700" y="33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0" name="Google Shape;39790;p17"/>
            <p:cNvSpPr/>
            <p:nvPr/>
          </p:nvSpPr>
          <p:spPr>
            <a:xfrm>
              <a:off x="2069450" y="1412175"/>
              <a:ext cx="17500" cy="15975"/>
            </a:xfrm>
            <a:custGeom>
              <a:avLst/>
              <a:gdLst/>
              <a:ahLst/>
              <a:cxnLst/>
              <a:rect l="l" t="t" r="r" b="b"/>
              <a:pathLst>
                <a:path w="700" h="639" extrusionOk="0">
                  <a:moveTo>
                    <a:pt x="365" y="0"/>
                  </a:moveTo>
                  <a:cubicBezTo>
                    <a:pt x="153" y="0"/>
                    <a:pt x="1" y="152"/>
                    <a:pt x="1" y="334"/>
                  </a:cubicBezTo>
                  <a:cubicBezTo>
                    <a:pt x="1" y="486"/>
                    <a:pt x="153" y="638"/>
                    <a:pt x="365" y="638"/>
                  </a:cubicBezTo>
                  <a:cubicBezTo>
                    <a:pt x="548" y="638"/>
                    <a:pt x="700" y="486"/>
                    <a:pt x="700" y="334"/>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1" name="Google Shape;39791;p17"/>
            <p:cNvSpPr/>
            <p:nvPr/>
          </p:nvSpPr>
          <p:spPr>
            <a:xfrm>
              <a:off x="2070225" y="1511700"/>
              <a:ext cx="15975" cy="15225"/>
            </a:xfrm>
            <a:custGeom>
              <a:avLst/>
              <a:gdLst/>
              <a:ahLst/>
              <a:cxnLst/>
              <a:rect l="l" t="t" r="r" b="b"/>
              <a:pathLst>
                <a:path w="639" h="609" extrusionOk="0">
                  <a:moveTo>
                    <a:pt x="334" y="1"/>
                  </a:moveTo>
                  <a:cubicBezTo>
                    <a:pt x="152" y="1"/>
                    <a:pt x="0" y="123"/>
                    <a:pt x="0" y="305"/>
                  </a:cubicBezTo>
                  <a:cubicBezTo>
                    <a:pt x="0" y="487"/>
                    <a:pt x="152" y="609"/>
                    <a:pt x="334" y="609"/>
                  </a:cubicBezTo>
                  <a:cubicBezTo>
                    <a:pt x="517" y="609"/>
                    <a:pt x="638" y="487"/>
                    <a:pt x="638" y="305"/>
                  </a:cubicBezTo>
                  <a:cubicBezTo>
                    <a:pt x="638" y="12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2" name="Google Shape;39792;p17"/>
            <p:cNvSpPr/>
            <p:nvPr/>
          </p:nvSpPr>
          <p:spPr>
            <a:xfrm>
              <a:off x="2070225" y="1611250"/>
              <a:ext cx="15975" cy="14475"/>
            </a:xfrm>
            <a:custGeom>
              <a:avLst/>
              <a:gdLst/>
              <a:ahLst/>
              <a:cxnLst/>
              <a:rect l="l" t="t" r="r" b="b"/>
              <a:pathLst>
                <a:path w="639" h="579" extrusionOk="0">
                  <a:moveTo>
                    <a:pt x="334" y="1"/>
                  </a:moveTo>
                  <a:cubicBezTo>
                    <a:pt x="152" y="1"/>
                    <a:pt x="0" y="122"/>
                    <a:pt x="0" y="274"/>
                  </a:cubicBezTo>
                  <a:cubicBezTo>
                    <a:pt x="0" y="457"/>
                    <a:pt x="152" y="578"/>
                    <a:pt x="334" y="578"/>
                  </a:cubicBezTo>
                  <a:cubicBezTo>
                    <a:pt x="486" y="578"/>
                    <a:pt x="638" y="457"/>
                    <a:pt x="638" y="274"/>
                  </a:cubicBezTo>
                  <a:cubicBezTo>
                    <a:pt x="638" y="122"/>
                    <a:pt x="486"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3" name="Google Shape;39793;p17"/>
            <p:cNvSpPr/>
            <p:nvPr/>
          </p:nvSpPr>
          <p:spPr>
            <a:xfrm>
              <a:off x="2070975" y="1710800"/>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4" name="Google Shape;39794;p17"/>
            <p:cNvSpPr/>
            <p:nvPr/>
          </p:nvSpPr>
          <p:spPr>
            <a:xfrm>
              <a:off x="2070975" y="1810350"/>
              <a:ext cx="14450" cy="12950"/>
            </a:xfrm>
            <a:custGeom>
              <a:avLst/>
              <a:gdLst/>
              <a:ahLst/>
              <a:cxnLst/>
              <a:rect l="l" t="t" r="r" b="b"/>
              <a:pathLst>
                <a:path w="578" h="518" extrusionOk="0">
                  <a:moveTo>
                    <a:pt x="304" y="0"/>
                  </a:moveTo>
                  <a:cubicBezTo>
                    <a:pt x="152" y="0"/>
                    <a:pt x="0" y="92"/>
                    <a:pt x="0" y="244"/>
                  </a:cubicBezTo>
                  <a:cubicBezTo>
                    <a:pt x="0" y="396"/>
                    <a:pt x="152" y="517"/>
                    <a:pt x="304" y="517"/>
                  </a:cubicBezTo>
                  <a:cubicBezTo>
                    <a:pt x="456" y="517"/>
                    <a:pt x="578" y="396"/>
                    <a:pt x="578" y="244"/>
                  </a:cubicBezTo>
                  <a:cubicBezTo>
                    <a:pt x="578" y="9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5" name="Google Shape;39795;p17"/>
            <p:cNvSpPr/>
            <p:nvPr/>
          </p:nvSpPr>
          <p:spPr>
            <a:xfrm>
              <a:off x="2071725" y="1909125"/>
              <a:ext cx="12950" cy="12950"/>
            </a:xfrm>
            <a:custGeom>
              <a:avLst/>
              <a:gdLst/>
              <a:ahLst/>
              <a:cxnLst/>
              <a:rect l="l" t="t" r="r" b="b"/>
              <a:pathLst>
                <a:path w="518" h="518" extrusionOk="0">
                  <a:moveTo>
                    <a:pt x="274" y="1"/>
                  </a:moveTo>
                  <a:cubicBezTo>
                    <a:pt x="122" y="1"/>
                    <a:pt x="1" y="122"/>
                    <a:pt x="1" y="274"/>
                  </a:cubicBezTo>
                  <a:cubicBezTo>
                    <a:pt x="1" y="396"/>
                    <a:pt x="122" y="518"/>
                    <a:pt x="274" y="518"/>
                  </a:cubicBezTo>
                  <a:cubicBezTo>
                    <a:pt x="396" y="518"/>
                    <a:pt x="518" y="396"/>
                    <a:pt x="518" y="27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6" name="Google Shape;39796;p17"/>
            <p:cNvSpPr/>
            <p:nvPr/>
          </p:nvSpPr>
          <p:spPr>
            <a:xfrm>
              <a:off x="2071725" y="2008675"/>
              <a:ext cx="12950" cy="12175"/>
            </a:xfrm>
            <a:custGeom>
              <a:avLst/>
              <a:gdLst/>
              <a:ahLst/>
              <a:cxnLst/>
              <a:rect l="l" t="t" r="r" b="b"/>
              <a:pathLst>
                <a:path w="518" h="487" extrusionOk="0">
                  <a:moveTo>
                    <a:pt x="274" y="1"/>
                  </a:moveTo>
                  <a:cubicBezTo>
                    <a:pt x="122" y="1"/>
                    <a:pt x="1" y="122"/>
                    <a:pt x="1" y="244"/>
                  </a:cubicBezTo>
                  <a:cubicBezTo>
                    <a:pt x="1" y="365"/>
                    <a:pt x="122" y="487"/>
                    <a:pt x="274" y="487"/>
                  </a:cubicBezTo>
                  <a:cubicBezTo>
                    <a:pt x="396" y="487"/>
                    <a:pt x="518" y="365"/>
                    <a:pt x="518" y="24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7" name="Google Shape;39797;p17"/>
            <p:cNvSpPr/>
            <p:nvPr/>
          </p:nvSpPr>
          <p:spPr>
            <a:xfrm>
              <a:off x="2072500" y="2108225"/>
              <a:ext cx="12175" cy="11425"/>
            </a:xfrm>
            <a:custGeom>
              <a:avLst/>
              <a:gdLst/>
              <a:ahLst/>
              <a:cxnLst/>
              <a:rect l="l" t="t" r="r" b="b"/>
              <a:pathLst>
                <a:path w="487" h="457" extrusionOk="0">
                  <a:moveTo>
                    <a:pt x="243" y="0"/>
                  </a:moveTo>
                  <a:cubicBezTo>
                    <a:pt x="91" y="0"/>
                    <a:pt x="0" y="92"/>
                    <a:pt x="0" y="213"/>
                  </a:cubicBezTo>
                  <a:cubicBezTo>
                    <a:pt x="0" y="365"/>
                    <a:pt x="91" y="456"/>
                    <a:pt x="243" y="456"/>
                  </a:cubicBezTo>
                  <a:cubicBezTo>
                    <a:pt x="365" y="456"/>
                    <a:pt x="487" y="36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8" name="Google Shape;39798;p17"/>
            <p:cNvSpPr/>
            <p:nvPr/>
          </p:nvSpPr>
          <p:spPr>
            <a:xfrm>
              <a:off x="2072500" y="2207775"/>
              <a:ext cx="11425" cy="10650"/>
            </a:xfrm>
            <a:custGeom>
              <a:avLst/>
              <a:gdLst/>
              <a:ahLst/>
              <a:cxnLst/>
              <a:rect l="l" t="t" r="r" b="b"/>
              <a:pathLst>
                <a:path w="457" h="426" extrusionOk="0">
                  <a:moveTo>
                    <a:pt x="243" y="0"/>
                  </a:moveTo>
                  <a:cubicBezTo>
                    <a:pt x="91" y="0"/>
                    <a:pt x="0" y="91"/>
                    <a:pt x="0" y="213"/>
                  </a:cubicBezTo>
                  <a:cubicBezTo>
                    <a:pt x="0" y="335"/>
                    <a:pt x="91" y="426"/>
                    <a:pt x="243" y="426"/>
                  </a:cubicBezTo>
                  <a:cubicBezTo>
                    <a:pt x="365" y="426"/>
                    <a:pt x="456" y="335"/>
                    <a:pt x="456" y="213"/>
                  </a:cubicBezTo>
                  <a:cubicBezTo>
                    <a:pt x="45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9" name="Google Shape;39799;p17"/>
            <p:cNvSpPr/>
            <p:nvPr/>
          </p:nvSpPr>
          <p:spPr>
            <a:xfrm>
              <a:off x="2073250" y="2307325"/>
              <a:ext cx="9900" cy="9900"/>
            </a:xfrm>
            <a:custGeom>
              <a:avLst/>
              <a:gdLst/>
              <a:ahLst/>
              <a:cxnLst/>
              <a:rect l="l" t="t" r="r" b="b"/>
              <a:pathLst>
                <a:path w="396" h="396" extrusionOk="0">
                  <a:moveTo>
                    <a:pt x="213" y="0"/>
                  </a:moveTo>
                  <a:cubicBezTo>
                    <a:pt x="92" y="0"/>
                    <a:pt x="1" y="91"/>
                    <a:pt x="1" y="182"/>
                  </a:cubicBezTo>
                  <a:cubicBezTo>
                    <a:pt x="1" y="304"/>
                    <a:pt x="92" y="395"/>
                    <a:pt x="213" y="395"/>
                  </a:cubicBezTo>
                  <a:cubicBezTo>
                    <a:pt x="305" y="395"/>
                    <a:pt x="396" y="304"/>
                    <a:pt x="396" y="182"/>
                  </a:cubicBezTo>
                  <a:cubicBezTo>
                    <a:pt x="396" y="91"/>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0" name="Google Shape;39800;p17"/>
            <p:cNvSpPr/>
            <p:nvPr/>
          </p:nvSpPr>
          <p:spPr>
            <a:xfrm>
              <a:off x="2073250" y="2406100"/>
              <a:ext cx="9900" cy="9900"/>
            </a:xfrm>
            <a:custGeom>
              <a:avLst/>
              <a:gdLst/>
              <a:ahLst/>
              <a:cxnLst/>
              <a:rect l="l" t="t" r="r" b="b"/>
              <a:pathLst>
                <a:path w="396" h="396" extrusionOk="0">
                  <a:moveTo>
                    <a:pt x="213" y="1"/>
                  </a:moveTo>
                  <a:cubicBezTo>
                    <a:pt x="92" y="1"/>
                    <a:pt x="1" y="92"/>
                    <a:pt x="1" y="213"/>
                  </a:cubicBezTo>
                  <a:cubicBezTo>
                    <a:pt x="1" y="304"/>
                    <a:pt x="92" y="396"/>
                    <a:pt x="213" y="396"/>
                  </a:cubicBezTo>
                  <a:cubicBezTo>
                    <a:pt x="305" y="396"/>
                    <a:pt x="396" y="304"/>
                    <a:pt x="396" y="21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1" name="Google Shape;39801;p17"/>
            <p:cNvSpPr/>
            <p:nvPr/>
          </p:nvSpPr>
          <p:spPr>
            <a:xfrm>
              <a:off x="2073250" y="2505650"/>
              <a:ext cx="9900" cy="9150"/>
            </a:xfrm>
            <a:custGeom>
              <a:avLst/>
              <a:gdLst/>
              <a:ahLst/>
              <a:cxnLst/>
              <a:rect l="l" t="t" r="r" b="b"/>
              <a:pathLst>
                <a:path w="396" h="366" extrusionOk="0">
                  <a:moveTo>
                    <a:pt x="213" y="0"/>
                  </a:moveTo>
                  <a:cubicBezTo>
                    <a:pt x="92" y="0"/>
                    <a:pt x="1" y="92"/>
                    <a:pt x="1" y="183"/>
                  </a:cubicBezTo>
                  <a:cubicBezTo>
                    <a:pt x="1" y="274"/>
                    <a:pt x="92" y="365"/>
                    <a:pt x="213" y="365"/>
                  </a:cubicBezTo>
                  <a:cubicBezTo>
                    <a:pt x="305" y="365"/>
                    <a:pt x="396" y="274"/>
                    <a:pt x="396" y="183"/>
                  </a:cubicBezTo>
                  <a:cubicBezTo>
                    <a:pt x="396" y="92"/>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2" name="Google Shape;39802;p17"/>
            <p:cNvSpPr/>
            <p:nvPr/>
          </p:nvSpPr>
          <p:spPr>
            <a:xfrm>
              <a:off x="2074025" y="2605200"/>
              <a:ext cx="8375" cy="8375"/>
            </a:xfrm>
            <a:custGeom>
              <a:avLst/>
              <a:gdLst/>
              <a:ahLst/>
              <a:cxnLst/>
              <a:rect l="l" t="t" r="r" b="b"/>
              <a:pathLst>
                <a:path w="335" h="335" extrusionOk="0">
                  <a:moveTo>
                    <a:pt x="182" y="0"/>
                  </a:moveTo>
                  <a:cubicBezTo>
                    <a:pt x="61" y="0"/>
                    <a:pt x="0" y="61"/>
                    <a:pt x="0" y="152"/>
                  </a:cubicBezTo>
                  <a:cubicBezTo>
                    <a:pt x="0" y="243"/>
                    <a:pt x="61" y="335"/>
                    <a:pt x="182" y="335"/>
                  </a:cubicBezTo>
                  <a:cubicBezTo>
                    <a:pt x="274" y="335"/>
                    <a:pt x="334" y="243"/>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3" name="Google Shape;39803;p17"/>
            <p:cNvSpPr/>
            <p:nvPr/>
          </p:nvSpPr>
          <p:spPr>
            <a:xfrm>
              <a:off x="2074025" y="2703975"/>
              <a:ext cx="8375" cy="8375"/>
            </a:xfrm>
            <a:custGeom>
              <a:avLst/>
              <a:gdLst/>
              <a:ahLst/>
              <a:cxnLst/>
              <a:rect l="l" t="t" r="r" b="b"/>
              <a:pathLst>
                <a:path w="335" h="335" extrusionOk="0">
                  <a:moveTo>
                    <a:pt x="182" y="1"/>
                  </a:moveTo>
                  <a:cubicBezTo>
                    <a:pt x="61" y="1"/>
                    <a:pt x="0" y="92"/>
                    <a:pt x="0" y="183"/>
                  </a:cubicBezTo>
                  <a:cubicBezTo>
                    <a:pt x="0" y="274"/>
                    <a:pt x="61" y="335"/>
                    <a:pt x="182" y="335"/>
                  </a:cubicBezTo>
                  <a:cubicBezTo>
                    <a:pt x="274" y="335"/>
                    <a:pt x="334" y="274"/>
                    <a:pt x="334" y="183"/>
                  </a:cubicBezTo>
                  <a:cubicBezTo>
                    <a:pt x="334"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4" name="Google Shape;39804;p17"/>
            <p:cNvSpPr/>
            <p:nvPr/>
          </p:nvSpPr>
          <p:spPr>
            <a:xfrm>
              <a:off x="2074025" y="2803525"/>
              <a:ext cx="8375" cy="7625"/>
            </a:xfrm>
            <a:custGeom>
              <a:avLst/>
              <a:gdLst/>
              <a:ahLst/>
              <a:cxnLst/>
              <a:rect l="l" t="t" r="r" b="b"/>
              <a:pathLst>
                <a:path w="335" h="305" extrusionOk="0">
                  <a:moveTo>
                    <a:pt x="182" y="0"/>
                  </a:moveTo>
                  <a:cubicBezTo>
                    <a:pt x="91" y="0"/>
                    <a:pt x="0" y="61"/>
                    <a:pt x="0" y="152"/>
                  </a:cubicBezTo>
                  <a:cubicBezTo>
                    <a:pt x="0" y="244"/>
                    <a:pt x="91" y="304"/>
                    <a:pt x="182" y="304"/>
                  </a:cubicBezTo>
                  <a:cubicBezTo>
                    <a:pt x="274" y="304"/>
                    <a:pt x="334" y="244"/>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5" name="Google Shape;39805;p17"/>
            <p:cNvSpPr/>
            <p:nvPr/>
          </p:nvSpPr>
          <p:spPr>
            <a:xfrm>
              <a:off x="2074775" y="2903075"/>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13" y="274"/>
                    <a:pt x="304" y="213"/>
                    <a:pt x="304" y="15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6" name="Google Shape;39806;p17"/>
            <p:cNvSpPr/>
            <p:nvPr/>
          </p:nvSpPr>
          <p:spPr>
            <a:xfrm>
              <a:off x="2074775" y="3002625"/>
              <a:ext cx="6850" cy="6100"/>
            </a:xfrm>
            <a:custGeom>
              <a:avLst/>
              <a:gdLst/>
              <a:ahLst/>
              <a:cxnLst/>
              <a:rect l="l" t="t" r="r" b="b"/>
              <a:pathLst>
                <a:path w="274" h="244" extrusionOk="0">
                  <a:moveTo>
                    <a:pt x="152" y="0"/>
                  </a:moveTo>
                  <a:cubicBezTo>
                    <a:pt x="61" y="0"/>
                    <a:pt x="0" y="61"/>
                    <a:pt x="0" y="122"/>
                  </a:cubicBezTo>
                  <a:cubicBezTo>
                    <a:pt x="0" y="182"/>
                    <a:pt x="61" y="243"/>
                    <a:pt x="152" y="243"/>
                  </a:cubicBezTo>
                  <a:cubicBezTo>
                    <a:pt x="213" y="243"/>
                    <a:pt x="274" y="182"/>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7" name="Google Shape;39807;p17"/>
            <p:cNvSpPr/>
            <p:nvPr/>
          </p:nvSpPr>
          <p:spPr>
            <a:xfrm>
              <a:off x="2074775" y="3101400"/>
              <a:ext cx="6850" cy="6100"/>
            </a:xfrm>
            <a:custGeom>
              <a:avLst/>
              <a:gdLst/>
              <a:ahLst/>
              <a:cxnLst/>
              <a:rect l="l" t="t" r="r" b="b"/>
              <a:pathLst>
                <a:path w="274" h="244" extrusionOk="0">
                  <a:moveTo>
                    <a:pt x="152" y="0"/>
                  </a:moveTo>
                  <a:cubicBezTo>
                    <a:pt x="61" y="0"/>
                    <a:pt x="0" y="61"/>
                    <a:pt x="0" y="122"/>
                  </a:cubicBezTo>
                  <a:cubicBezTo>
                    <a:pt x="0" y="213"/>
                    <a:pt x="61" y="244"/>
                    <a:pt x="152" y="244"/>
                  </a:cubicBezTo>
                  <a:cubicBezTo>
                    <a:pt x="213" y="244"/>
                    <a:pt x="274" y="21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8" name="Google Shape;39808;p17"/>
            <p:cNvSpPr/>
            <p:nvPr/>
          </p:nvSpPr>
          <p:spPr>
            <a:xfrm>
              <a:off x="2074775" y="3200950"/>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9" name="Google Shape;39809;p17"/>
            <p:cNvSpPr/>
            <p:nvPr/>
          </p:nvSpPr>
          <p:spPr>
            <a:xfrm>
              <a:off x="2075525" y="3300500"/>
              <a:ext cx="5350" cy="5325"/>
            </a:xfrm>
            <a:custGeom>
              <a:avLst/>
              <a:gdLst/>
              <a:ahLst/>
              <a:cxnLst/>
              <a:rect l="l" t="t" r="r" b="b"/>
              <a:pathLst>
                <a:path w="214" h="213" extrusionOk="0">
                  <a:moveTo>
                    <a:pt x="122" y="0"/>
                  </a:moveTo>
                  <a:cubicBezTo>
                    <a:pt x="31" y="0"/>
                    <a:pt x="1" y="31"/>
                    <a:pt x="1" y="91"/>
                  </a:cubicBezTo>
                  <a:cubicBezTo>
                    <a:pt x="1" y="152"/>
                    <a:pt x="31" y="213"/>
                    <a:pt x="122" y="213"/>
                  </a:cubicBezTo>
                  <a:cubicBezTo>
                    <a:pt x="183" y="213"/>
                    <a:pt x="214" y="152"/>
                    <a:pt x="214" y="91"/>
                  </a:cubicBezTo>
                  <a:cubicBezTo>
                    <a:pt x="21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0" name="Google Shape;39810;p17"/>
            <p:cNvSpPr/>
            <p:nvPr/>
          </p:nvSpPr>
          <p:spPr>
            <a:xfrm>
              <a:off x="2075525" y="3399275"/>
              <a:ext cx="5350" cy="5350"/>
            </a:xfrm>
            <a:custGeom>
              <a:avLst/>
              <a:gdLst/>
              <a:ahLst/>
              <a:cxnLst/>
              <a:rect l="l" t="t" r="r" b="b"/>
              <a:pathLst>
                <a:path w="214" h="214" extrusionOk="0">
                  <a:moveTo>
                    <a:pt x="122" y="1"/>
                  </a:moveTo>
                  <a:cubicBezTo>
                    <a:pt x="62" y="1"/>
                    <a:pt x="1" y="61"/>
                    <a:pt x="1" y="122"/>
                  </a:cubicBezTo>
                  <a:cubicBezTo>
                    <a:pt x="1" y="153"/>
                    <a:pt x="62" y="213"/>
                    <a:pt x="122" y="213"/>
                  </a:cubicBezTo>
                  <a:cubicBezTo>
                    <a:pt x="183" y="213"/>
                    <a:pt x="214" y="153"/>
                    <a:pt x="214" y="122"/>
                  </a:cubicBezTo>
                  <a:cubicBezTo>
                    <a:pt x="21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1" name="Google Shape;39811;p17"/>
            <p:cNvSpPr/>
            <p:nvPr/>
          </p:nvSpPr>
          <p:spPr>
            <a:xfrm>
              <a:off x="2076300" y="3498825"/>
              <a:ext cx="4575" cy="4575"/>
            </a:xfrm>
            <a:custGeom>
              <a:avLst/>
              <a:gdLst/>
              <a:ahLst/>
              <a:cxnLst/>
              <a:rect l="l" t="t" r="r" b="b"/>
              <a:pathLst>
                <a:path w="183" h="183" extrusionOk="0">
                  <a:moveTo>
                    <a:pt x="91" y="0"/>
                  </a:moveTo>
                  <a:cubicBezTo>
                    <a:pt x="31" y="0"/>
                    <a:pt x="0" y="31"/>
                    <a:pt x="0" y="92"/>
                  </a:cubicBezTo>
                  <a:cubicBezTo>
                    <a:pt x="0" y="152"/>
                    <a:pt x="31" y="183"/>
                    <a:pt x="91" y="183"/>
                  </a:cubicBezTo>
                  <a:cubicBezTo>
                    <a:pt x="122" y="183"/>
                    <a:pt x="183" y="152"/>
                    <a:pt x="183" y="92"/>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2" name="Google Shape;39812;p17"/>
            <p:cNvSpPr/>
            <p:nvPr/>
          </p:nvSpPr>
          <p:spPr>
            <a:xfrm>
              <a:off x="2076300" y="3598375"/>
              <a:ext cx="4575" cy="3825"/>
            </a:xfrm>
            <a:custGeom>
              <a:avLst/>
              <a:gdLst/>
              <a:ahLst/>
              <a:cxnLst/>
              <a:rect l="l" t="t" r="r" b="b"/>
              <a:pathLst>
                <a:path w="183" h="153" extrusionOk="0">
                  <a:moveTo>
                    <a:pt x="91" y="0"/>
                  </a:moveTo>
                  <a:cubicBezTo>
                    <a:pt x="31" y="0"/>
                    <a:pt x="0" y="31"/>
                    <a:pt x="0" y="61"/>
                  </a:cubicBezTo>
                  <a:cubicBezTo>
                    <a:pt x="0" y="122"/>
                    <a:pt x="31" y="152"/>
                    <a:pt x="91" y="152"/>
                  </a:cubicBezTo>
                  <a:cubicBezTo>
                    <a:pt x="122" y="152"/>
                    <a:pt x="183" y="122"/>
                    <a:pt x="183" y="61"/>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3" name="Google Shape;39813;p17"/>
            <p:cNvSpPr/>
            <p:nvPr/>
          </p:nvSpPr>
          <p:spPr>
            <a:xfrm>
              <a:off x="2076300" y="3697150"/>
              <a:ext cx="3825" cy="3825"/>
            </a:xfrm>
            <a:custGeom>
              <a:avLst/>
              <a:gdLst/>
              <a:ahLst/>
              <a:cxnLst/>
              <a:rect l="l" t="t" r="r" b="b"/>
              <a:pathLst>
                <a:path w="153" h="153" extrusionOk="0">
                  <a:moveTo>
                    <a:pt x="91" y="1"/>
                  </a:moveTo>
                  <a:cubicBezTo>
                    <a:pt x="31" y="1"/>
                    <a:pt x="0" y="31"/>
                    <a:pt x="0" y="92"/>
                  </a:cubicBezTo>
                  <a:cubicBezTo>
                    <a:pt x="0" y="122"/>
                    <a:pt x="31" y="153"/>
                    <a:pt x="91" y="153"/>
                  </a:cubicBezTo>
                  <a:cubicBezTo>
                    <a:pt x="122" y="153"/>
                    <a:pt x="152" y="122"/>
                    <a:pt x="152" y="9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4" name="Google Shape;39814;p17"/>
            <p:cNvSpPr/>
            <p:nvPr/>
          </p:nvSpPr>
          <p:spPr>
            <a:xfrm>
              <a:off x="2076300" y="3796700"/>
              <a:ext cx="3825" cy="3075"/>
            </a:xfrm>
            <a:custGeom>
              <a:avLst/>
              <a:gdLst/>
              <a:ahLst/>
              <a:cxnLst/>
              <a:rect l="l" t="t" r="r" b="b"/>
              <a:pathLst>
                <a:path w="153" h="123" extrusionOk="0">
                  <a:moveTo>
                    <a:pt x="91" y="0"/>
                  </a:moveTo>
                  <a:cubicBezTo>
                    <a:pt x="31" y="0"/>
                    <a:pt x="0" y="31"/>
                    <a:pt x="0" y="61"/>
                  </a:cubicBezTo>
                  <a:cubicBezTo>
                    <a:pt x="0" y="92"/>
                    <a:pt x="31" y="122"/>
                    <a:pt x="91" y="122"/>
                  </a:cubicBezTo>
                  <a:cubicBezTo>
                    <a:pt x="122" y="122"/>
                    <a:pt x="152" y="92"/>
                    <a:pt x="152" y="6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5" name="Google Shape;39815;p17"/>
            <p:cNvSpPr/>
            <p:nvPr/>
          </p:nvSpPr>
          <p:spPr>
            <a:xfrm>
              <a:off x="1958500" y="316400"/>
              <a:ext cx="29675" cy="28150"/>
            </a:xfrm>
            <a:custGeom>
              <a:avLst/>
              <a:gdLst/>
              <a:ahLst/>
              <a:cxnLst/>
              <a:rect l="l" t="t" r="r" b="b"/>
              <a:pathLst>
                <a:path w="1187" h="1126" extrusionOk="0">
                  <a:moveTo>
                    <a:pt x="578" y="1"/>
                  </a:moveTo>
                  <a:cubicBezTo>
                    <a:pt x="244" y="1"/>
                    <a:pt x="1" y="244"/>
                    <a:pt x="1" y="548"/>
                  </a:cubicBezTo>
                  <a:cubicBezTo>
                    <a:pt x="1" y="852"/>
                    <a:pt x="244" y="1125"/>
                    <a:pt x="578" y="1125"/>
                  </a:cubicBezTo>
                  <a:cubicBezTo>
                    <a:pt x="913" y="1125"/>
                    <a:pt x="1186" y="852"/>
                    <a:pt x="1186" y="548"/>
                  </a:cubicBezTo>
                  <a:cubicBezTo>
                    <a:pt x="118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6" name="Google Shape;39816;p17"/>
            <p:cNvSpPr/>
            <p:nvPr/>
          </p:nvSpPr>
          <p:spPr>
            <a:xfrm>
              <a:off x="1958500" y="415200"/>
              <a:ext cx="29675" cy="28125"/>
            </a:xfrm>
            <a:custGeom>
              <a:avLst/>
              <a:gdLst/>
              <a:ahLst/>
              <a:cxnLst/>
              <a:rect l="l" t="t" r="r" b="b"/>
              <a:pathLst>
                <a:path w="1187" h="1125" extrusionOk="0">
                  <a:moveTo>
                    <a:pt x="578" y="0"/>
                  </a:moveTo>
                  <a:cubicBezTo>
                    <a:pt x="244" y="0"/>
                    <a:pt x="1" y="243"/>
                    <a:pt x="1" y="578"/>
                  </a:cubicBezTo>
                  <a:cubicBezTo>
                    <a:pt x="1" y="882"/>
                    <a:pt x="244" y="1125"/>
                    <a:pt x="578" y="1125"/>
                  </a:cubicBezTo>
                  <a:cubicBezTo>
                    <a:pt x="913" y="1125"/>
                    <a:pt x="1186" y="882"/>
                    <a:pt x="1186" y="578"/>
                  </a:cubicBezTo>
                  <a:cubicBezTo>
                    <a:pt x="1186" y="243"/>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7" name="Google Shape;39817;p17"/>
            <p:cNvSpPr/>
            <p:nvPr/>
          </p:nvSpPr>
          <p:spPr>
            <a:xfrm>
              <a:off x="1959275" y="515500"/>
              <a:ext cx="28125" cy="25850"/>
            </a:xfrm>
            <a:custGeom>
              <a:avLst/>
              <a:gdLst/>
              <a:ahLst/>
              <a:cxnLst/>
              <a:rect l="l" t="t" r="r" b="b"/>
              <a:pathLst>
                <a:path w="1125" h="1034" extrusionOk="0">
                  <a:moveTo>
                    <a:pt x="547" y="0"/>
                  </a:moveTo>
                  <a:cubicBezTo>
                    <a:pt x="243" y="0"/>
                    <a:pt x="0" y="213"/>
                    <a:pt x="0" y="517"/>
                  </a:cubicBezTo>
                  <a:cubicBezTo>
                    <a:pt x="0" y="821"/>
                    <a:pt x="243" y="1034"/>
                    <a:pt x="547" y="1034"/>
                  </a:cubicBezTo>
                  <a:cubicBezTo>
                    <a:pt x="851" y="1034"/>
                    <a:pt x="1125" y="821"/>
                    <a:pt x="1125" y="517"/>
                  </a:cubicBezTo>
                  <a:cubicBezTo>
                    <a:pt x="1125"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8" name="Google Shape;39818;p17"/>
            <p:cNvSpPr/>
            <p:nvPr/>
          </p:nvSpPr>
          <p:spPr>
            <a:xfrm>
              <a:off x="1959275" y="61427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5" y="821"/>
                    <a:pt x="1095" y="517"/>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9" name="Google Shape;39819;p17"/>
            <p:cNvSpPr/>
            <p:nvPr/>
          </p:nvSpPr>
          <p:spPr>
            <a:xfrm>
              <a:off x="1960025" y="714575"/>
              <a:ext cx="25875" cy="24350"/>
            </a:xfrm>
            <a:custGeom>
              <a:avLst/>
              <a:gdLst/>
              <a:ahLst/>
              <a:cxnLst/>
              <a:rect l="l" t="t" r="r" b="b"/>
              <a:pathLst>
                <a:path w="1035" h="974" extrusionOk="0">
                  <a:moveTo>
                    <a:pt x="517" y="1"/>
                  </a:moveTo>
                  <a:cubicBezTo>
                    <a:pt x="244" y="1"/>
                    <a:pt x="1" y="214"/>
                    <a:pt x="1" y="487"/>
                  </a:cubicBezTo>
                  <a:cubicBezTo>
                    <a:pt x="1" y="761"/>
                    <a:pt x="244" y="974"/>
                    <a:pt x="517" y="974"/>
                  </a:cubicBezTo>
                  <a:cubicBezTo>
                    <a:pt x="821" y="974"/>
                    <a:pt x="1034" y="761"/>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0" name="Google Shape;39820;p17"/>
            <p:cNvSpPr/>
            <p:nvPr/>
          </p:nvSpPr>
          <p:spPr>
            <a:xfrm>
              <a:off x="1960800" y="814125"/>
              <a:ext cx="25100" cy="23600"/>
            </a:xfrm>
            <a:custGeom>
              <a:avLst/>
              <a:gdLst/>
              <a:ahLst/>
              <a:cxnLst/>
              <a:rect l="l" t="t" r="r" b="b"/>
              <a:pathLst>
                <a:path w="1004" h="944" extrusionOk="0">
                  <a:moveTo>
                    <a:pt x="486" y="1"/>
                  </a:moveTo>
                  <a:cubicBezTo>
                    <a:pt x="213" y="1"/>
                    <a:pt x="0" y="214"/>
                    <a:pt x="0" y="457"/>
                  </a:cubicBezTo>
                  <a:cubicBezTo>
                    <a:pt x="0" y="730"/>
                    <a:pt x="213" y="943"/>
                    <a:pt x="486" y="943"/>
                  </a:cubicBezTo>
                  <a:cubicBezTo>
                    <a:pt x="760" y="943"/>
                    <a:pt x="1003" y="730"/>
                    <a:pt x="1003" y="457"/>
                  </a:cubicBezTo>
                  <a:cubicBezTo>
                    <a:pt x="1003" y="214"/>
                    <a:pt x="760"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1" name="Google Shape;39821;p17"/>
            <p:cNvSpPr/>
            <p:nvPr/>
          </p:nvSpPr>
          <p:spPr>
            <a:xfrm>
              <a:off x="1961550" y="913675"/>
              <a:ext cx="23575" cy="22075"/>
            </a:xfrm>
            <a:custGeom>
              <a:avLst/>
              <a:gdLst/>
              <a:ahLst/>
              <a:cxnLst/>
              <a:rect l="l" t="t" r="r" b="b"/>
              <a:pathLst>
                <a:path w="943" h="883" extrusionOk="0">
                  <a:moveTo>
                    <a:pt x="456" y="1"/>
                  </a:moveTo>
                  <a:cubicBezTo>
                    <a:pt x="213" y="1"/>
                    <a:pt x="0" y="183"/>
                    <a:pt x="0" y="457"/>
                  </a:cubicBezTo>
                  <a:cubicBezTo>
                    <a:pt x="0" y="700"/>
                    <a:pt x="213" y="882"/>
                    <a:pt x="456" y="882"/>
                  </a:cubicBezTo>
                  <a:cubicBezTo>
                    <a:pt x="730" y="882"/>
                    <a:pt x="943" y="700"/>
                    <a:pt x="943" y="457"/>
                  </a:cubicBezTo>
                  <a:cubicBezTo>
                    <a:pt x="943"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2" name="Google Shape;39822;p17"/>
            <p:cNvSpPr/>
            <p:nvPr/>
          </p:nvSpPr>
          <p:spPr>
            <a:xfrm>
              <a:off x="1961550" y="1013225"/>
              <a:ext cx="23575" cy="21300"/>
            </a:xfrm>
            <a:custGeom>
              <a:avLst/>
              <a:gdLst/>
              <a:ahLst/>
              <a:cxnLst/>
              <a:rect l="l" t="t" r="r" b="b"/>
              <a:pathLst>
                <a:path w="943" h="852" extrusionOk="0">
                  <a:moveTo>
                    <a:pt x="456" y="0"/>
                  </a:moveTo>
                  <a:cubicBezTo>
                    <a:pt x="213" y="0"/>
                    <a:pt x="0" y="183"/>
                    <a:pt x="0" y="426"/>
                  </a:cubicBezTo>
                  <a:cubicBezTo>
                    <a:pt x="0" y="669"/>
                    <a:pt x="213" y="852"/>
                    <a:pt x="456" y="852"/>
                  </a:cubicBezTo>
                  <a:cubicBezTo>
                    <a:pt x="730" y="852"/>
                    <a:pt x="943" y="669"/>
                    <a:pt x="943" y="426"/>
                  </a:cubicBezTo>
                  <a:cubicBezTo>
                    <a:pt x="943"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3" name="Google Shape;39823;p17"/>
            <p:cNvSpPr/>
            <p:nvPr/>
          </p:nvSpPr>
          <p:spPr>
            <a:xfrm>
              <a:off x="1962300" y="1112775"/>
              <a:ext cx="22075" cy="20525"/>
            </a:xfrm>
            <a:custGeom>
              <a:avLst/>
              <a:gdLst/>
              <a:ahLst/>
              <a:cxnLst/>
              <a:rect l="l" t="t" r="r" b="b"/>
              <a:pathLst>
                <a:path w="883" h="821" extrusionOk="0">
                  <a:moveTo>
                    <a:pt x="426" y="0"/>
                  </a:moveTo>
                  <a:cubicBezTo>
                    <a:pt x="183" y="0"/>
                    <a:pt x="1" y="183"/>
                    <a:pt x="1" y="395"/>
                  </a:cubicBezTo>
                  <a:cubicBezTo>
                    <a:pt x="1" y="639"/>
                    <a:pt x="183" y="821"/>
                    <a:pt x="426" y="821"/>
                  </a:cubicBezTo>
                  <a:cubicBezTo>
                    <a:pt x="670" y="821"/>
                    <a:pt x="882" y="639"/>
                    <a:pt x="882" y="395"/>
                  </a:cubicBezTo>
                  <a:cubicBezTo>
                    <a:pt x="882" y="183"/>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4" name="Google Shape;39824;p17"/>
            <p:cNvSpPr/>
            <p:nvPr/>
          </p:nvSpPr>
          <p:spPr>
            <a:xfrm>
              <a:off x="1962300" y="1212325"/>
              <a:ext cx="21300" cy="19775"/>
            </a:xfrm>
            <a:custGeom>
              <a:avLst/>
              <a:gdLst/>
              <a:ahLst/>
              <a:cxnLst/>
              <a:rect l="l" t="t" r="r" b="b"/>
              <a:pathLst>
                <a:path w="852" h="791" extrusionOk="0">
                  <a:moveTo>
                    <a:pt x="426" y="0"/>
                  </a:moveTo>
                  <a:cubicBezTo>
                    <a:pt x="214" y="0"/>
                    <a:pt x="1" y="182"/>
                    <a:pt x="1" y="395"/>
                  </a:cubicBezTo>
                  <a:cubicBezTo>
                    <a:pt x="1" y="608"/>
                    <a:pt x="214" y="790"/>
                    <a:pt x="426" y="790"/>
                  </a:cubicBezTo>
                  <a:cubicBezTo>
                    <a:pt x="670" y="790"/>
                    <a:pt x="852" y="608"/>
                    <a:pt x="852" y="395"/>
                  </a:cubicBezTo>
                  <a:cubicBezTo>
                    <a:pt x="85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5" name="Google Shape;39825;p17"/>
            <p:cNvSpPr/>
            <p:nvPr/>
          </p:nvSpPr>
          <p:spPr>
            <a:xfrm>
              <a:off x="1963075" y="1311850"/>
              <a:ext cx="20525" cy="19025"/>
            </a:xfrm>
            <a:custGeom>
              <a:avLst/>
              <a:gdLst/>
              <a:ahLst/>
              <a:cxnLst/>
              <a:rect l="l" t="t" r="r" b="b"/>
              <a:pathLst>
                <a:path w="821" h="761" extrusionOk="0">
                  <a:moveTo>
                    <a:pt x="395" y="1"/>
                  </a:moveTo>
                  <a:cubicBezTo>
                    <a:pt x="183" y="1"/>
                    <a:pt x="0" y="153"/>
                    <a:pt x="0" y="366"/>
                  </a:cubicBezTo>
                  <a:cubicBezTo>
                    <a:pt x="0" y="578"/>
                    <a:pt x="183" y="761"/>
                    <a:pt x="395" y="761"/>
                  </a:cubicBezTo>
                  <a:cubicBezTo>
                    <a:pt x="639" y="761"/>
                    <a:pt x="821" y="578"/>
                    <a:pt x="821" y="366"/>
                  </a:cubicBezTo>
                  <a:cubicBezTo>
                    <a:pt x="821" y="153"/>
                    <a:pt x="639"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6" name="Google Shape;39826;p17"/>
            <p:cNvSpPr/>
            <p:nvPr/>
          </p:nvSpPr>
          <p:spPr>
            <a:xfrm>
              <a:off x="1963825" y="1411400"/>
              <a:ext cx="19025" cy="18275"/>
            </a:xfrm>
            <a:custGeom>
              <a:avLst/>
              <a:gdLst/>
              <a:ahLst/>
              <a:cxnLst/>
              <a:rect l="l" t="t" r="r" b="b"/>
              <a:pathLst>
                <a:path w="761" h="731" extrusionOk="0">
                  <a:moveTo>
                    <a:pt x="365" y="1"/>
                  </a:moveTo>
                  <a:cubicBezTo>
                    <a:pt x="153" y="1"/>
                    <a:pt x="1" y="153"/>
                    <a:pt x="1" y="365"/>
                  </a:cubicBezTo>
                  <a:cubicBezTo>
                    <a:pt x="1" y="548"/>
                    <a:pt x="153" y="730"/>
                    <a:pt x="365" y="730"/>
                  </a:cubicBezTo>
                  <a:cubicBezTo>
                    <a:pt x="578" y="730"/>
                    <a:pt x="761" y="548"/>
                    <a:pt x="761" y="365"/>
                  </a:cubicBezTo>
                  <a:cubicBezTo>
                    <a:pt x="761"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7" name="Google Shape;39827;p17"/>
            <p:cNvSpPr/>
            <p:nvPr/>
          </p:nvSpPr>
          <p:spPr>
            <a:xfrm>
              <a:off x="1963825" y="1510200"/>
              <a:ext cx="19025" cy="18250"/>
            </a:xfrm>
            <a:custGeom>
              <a:avLst/>
              <a:gdLst/>
              <a:ahLst/>
              <a:cxnLst/>
              <a:rect l="l" t="t" r="r" b="b"/>
              <a:pathLst>
                <a:path w="761" h="730" extrusionOk="0">
                  <a:moveTo>
                    <a:pt x="365" y="0"/>
                  </a:moveTo>
                  <a:cubicBezTo>
                    <a:pt x="183" y="0"/>
                    <a:pt x="1" y="183"/>
                    <a:pt x="1" y="365"/>
                  </a:cubicBezTo>
                  <a:cubicBezTo>
                    <a:pt x="1" y="547"/>
                    <a:pt x="183" y="730"/>
                    <a:pt x="365" y="730"/>
                  </a:cubicBezTo>
                  <a:cubicBezTo>
                    <a:pt x="578" y="730"/>
                    <a:pt x="761" y="547"/>
                    <a:pt x="761" y="365"/>
                  </a:cubicBezTo>
                  <a:cubicBezTo>
                    <a:pt x="761" y="183"/>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8" name="Google Shape;39828;p17"/>
            <p:cNvSpPr/>
            <p:nvPr/>
          </p:nvSpPr>
          <p:spPr>
            <a:xfrm>
              <a:off x="1964600" y="1610500"/>
              <a:ext cx="17500" cy="15975"/>
            </a:xfrm>
            <a:custGeom>
              <a:avLst/>
              <a:gdLst/>
              <a:ahLst/>
              <a:cxnLst/>
              <a:rect l="l" t="t" r="r" b="b"/>
              <a:pathLst>
                <a:path w="700" h="639" extrusionOk="0">
                  <a:moveTo>
                    <a:pt x="334" y="0"/>
                  </a:moveTo>
                  <a:cubicBezTo>
                    <a:pt x="152" y="0"/>
                    <a:pt x="0" y="122"/>
                    <a:pt x="0" y="304"/>
                  </a:cubicBezTo>
                  <a:cubicBezTo>
                    <a:pt x="0" y="487"/>
                    <a:pt x="152" y="639"/>
                    <a:pt x="334" y="639"/>
                  </a:cubicBezTo>
                  <a:cubicBezTo>
                    <a:pt x="547" y="639"/>
                    <a:pt x="699" y="487"/>
                    <a:pt x="699" y="304"/>
                  </a:cubicBezTo>
                  <a:cubicBezTo>
                    <a:pt x="699" y="122"/>
                    <a:pt x="547" y="0"/>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9" name="Google Shape;39829;p17"/>
            <p:cNvSpPr/>
            <p:nvPr/>
          </p:nvSpPr>
          <p:spPr>
            <a:xfrm>
              <a:off x="1964600" y="1709275"/>
              <a:ext cx="16725" cy="16000"/>
            </a:xfrm>
            <a:custGeom>
              <a:avLst/>
              <a:gdLst/>
              <a:ahLst/>
              <a:cxnLst/>
              <a:rect l="l" t="t" r="r" b="b"/>
              <a:pathLst>
                <a:path w="669" h="640" extrusionOk="0">
                  <a:moveTo>
                    <a:pt x="334" y="1"/>
                  </a:moveTo>
                  <a:cubicBezTo>
                    <a:pt x="152" y="1"/>
                    <a:pt x="0" y="153"/>
                    <a:pt x="0" y="335"/>
                  </a:cubicBezTo>
                  <a:cubicBezTo>
                    <a:pt x="0" y="518"/>
                    <a:pt x="152" y="639"/>
                    <a:pt x="334" y="639"/>
                  </a:cubicBezTo>
                  <a:cubicBezTo>
                    <a:pt x="517" y="639"/>
                    <a:pt x="669" y="518"/>
                    <a:pt x="669" y="335"/>
                  </a:cubicBezTo>
                  <a:cubicBezTo>
                    <a:pt x="669" y="15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0" name="Google Shape;39830;p17"/>
            <p:cNvSpPr/>
            <p:nvPr/>
          </p:nvSpPr>
          <p:spPr>
            <a:xfrm>
              <a:off x="1965350" y="1808825"/>
              <a:ext cx="15975" cy="15225"/>
            </a:xfrm>
            <a:custGeom>
              <a:avLst/>
              <a:gdLst/>
              <a:ahLst/>
              <a:cxnLst/>
              <a:rect l="l" t="t" r="r" b="b"/>
              <a:pathLst>
                <a:path w="639" h="609" extrusionOk="0">
                  <a:moveTo>
                    <a:pt x="304" y="1"/>
                  </a:moveTo>
                  <a:cubicBezTo>
                    <a:pt x="122" y="1"/>
                    <a:pt x="0" y="153"/>
                    <a:pt x="0" y="305"/>
                  </a:cubicBezTo>
                  <a:cubicBezTo>
                    <a:pt x="0" y="487"/>
                    <a:pt x="122" y="609"/>
                    <a:pt x="304" y="609"/>
                  </a:cubicBezTo>
                  <a:cubicBezTo>
                    <a:pt x="487" y="609"/>
                    <a:pt x="639" y="487"/>
                    <a:pt x="639" y="305"/>
                  </a:cubicBezTo>
                  <a:cubicBezTo>
                    <a:pt x="639" y="153"/>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1" name="Google Shape;39831;p17"/>
            <p:cNvSpPr/>
            <p:nvPr/>
          </p:nvSpPr>
          <p:spPr>
            <a:xfrm>
              <a:off x="1965350" y="1908375"/>
              <a:ext cx="15225" cy="14450"/>
            </a:xfrm>
            <a:custGeom>
              <a:avLst/>
              <a:gdLst/>
              <a:ahLst/>
              <a:cxnLst/>
              <a:rect l="l" t="t" r="r" b="b"/>
              <a:pathLst>
                <a:path w="609" h="578" extrusionOk="0">
                  <a:moveTo>
                    <a:pt x="304" y="0"/>
                  </a:moveTo>
                  <a:cubicBezTo>
                    <a:pt x="152" y="0"/>
                    <a:pt x="0" y="122"/>
                    <a:pt x="0" y="304"/>
                  </a:cubicBezTo>
                  <a:cubicBezTo>
                    <a:pt x="0" y="456"/>
                    <a:pt x="152" y="578"/>
                    <a:pt x="304" y="578"/>
                  </a:cubicBezTo>
                  <a:cubicBezTo>
                    <a:pt x="487" y="578"/>
                    <a:pt x="608" y="456"/>
                    <a:pt x="608" y="30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2" name="Google Shape;39832;p17"/>
            <p:cNvSpPr/>
            <p:nvPr/>
          </p:nvSpPr>
          <p:spPr>
            <a:xfrm>
              <a:off x="1966100" y="2007925"/>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3" name="Google Shape;39833;p17"/>
            <p:cNvSpPr/>
            <p:nvPr/>
          </p:nvSpPr>
          <p:spPr>
            <a:xfrm>
              <a:off x="1966100" y="2107475"/>
              <a:ext cx="14475" cy="12925"/>
            </a:xfrm>
            <a:custGeom>
              <a:avLst/>
              <a:gdLst/>
              <a:ahLst/>
              <a:cxnLst/>
              <a:rect l="l" t="t" r="r" b="b"/>
              <a:pathLst>
                <a:path w="579" h="517" extrusionOk="0">
                  <a:moveTo>
                    <a:pt x="274" y="0"/>
                  </a:moveTo>
                  <a:cubicBezTo>
                    <a:pt x="122" y="0"/>
                    <a:pt x="1" y="122"/>
                    <a:pt x="1" y="243"/>
                  </a:cubicBezTo>
                  <a:cubicBezTo>
                    <a:pt x="1" y="395"/>
                    <a:pt x="122" y="517"/>
                    <a:pt x="274" y="517"/>
                  </a:cubicBezTo>
                  <a:cubicBezTo>
                    <a:pt x="426" y="517"/>
                    <a:pt x="578" y="395"/>
                    <a:pt x="578" y="243"/>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4" name="Google Shape;39834;p17"/>
            <p:cNvSpPr/>
            <p:nvPr/>
          </p:nvSpPr>
          <p:spPr>
            <a:xfrm>
              <a:off x="1966100" y="2206250"/>
              <a:ext cx="13700" cy="12950"/>
            </a:xfrm>
            <a:custGeom>
              <a:avLst/>
              <a:gdLst/>
              <a:ahLst/>
              <a:cxnLst/>
              <a:rect l="l" t="t" r="r" b="b"/>
              <a:pathLst>
                <a:path w="548" h="518" extrusionOk="0">
                  <a:moveTo>
                    <a:pt x="274" y="0"/>
                  </a:moveTo>
                  <a:cubicBezTo>
                    <a:pt x="122" y="0"/>
                    <a:pt x="1" y="122"/>
                    <a:pt x="1" y="274"/>
                  </a:cubicBezTo>
                  <a:cubicBezTo>
                    <a:pt x="1" y="396"/>
                    <a:pt x="122" y="517"/>
                    <a:pt x="274" y="517"/>
                  </a:cubicBezTo>
                  <a:cubicBezTo>
                    <a:pt x="426" y="517"/>
                    <a:pt x="548" y="396"/>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5" name="Google Shape;39835;p17"/>
            <p:cNvSpPr/>
            <p:nvPr/>
          </p:nvSpPr>
          <p:spPr>
            <a:xfrm>
              <a:off x="1966875" y="2306550"/>
              <a:ext cx="12175" cy="11425"/>
            </a:xfrm>
            <a:custGeom>
              <a:avLst/>
              <a:gdLst/>
              <a:ahLst/>
              <a:cxnLst/>
              <a:rect l="l" t="t" r="r" b="b"/>
              <a:pathLst>
                <a:path w="487" h="457" extrusionOk="0">
                  <a:moveTo>
                    <a:pt x="243" y="1"/>
                  </a:moveTo>
                  <a:cubicBezTo>
                    <a:pt x="122" y="1"/>
                    <a:pt x="0" y="92"/>
                    <a:pt x="0" y="213"/>
                  </a:cubicBezTo>
                  <a:cubicBezTo>
                    <a:pt x="0" y="335"/>
                    <a:pt x="122" y="457"/>
                    <a:pt x="243" y="457"/>
                  </a:cubicBezTo>
                  <a:cubicBezTo>
                    <a:pt x="395" y="457"/>
                    <a:pt x="487" y="335"/>
                    <a:pt x="487" y="213"/>
                  </a:cubicBezTo>
                  <a:cubicBezTo>
                    <a:pt x="487" y="9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6" name="Google Shape;39836;p17"/>
            <p:cNvSpPr/>
            <p:nvPr/>
          </p:nvSpPr>
          <p:spPr>
            <a:xfrm>
              <a:off x="1967625" y="2405350"/>
              <a:ext cx="11425" cy="11425"/>
            </a:xfrm>
            <a:custGeom>
              <a:avLst/>
              <a:gdLst/>
              <a:ahLst/>
              <a:cxnLst/>
              <a:rect l="l" t="t" r="r" b="b"/>
              <a:pathLst>
                <a:path w="457" h="457" extrusionOk="0">
                  <a:moveTo>
                    <a:pt x="213" y="0"/>
                  </a:moveTo>
                  <a:cubicBezTo>
                    <a:pt x="92" y="0"/>
                    <a:pt x="1" y="122"/>
                    <a:pt x="1" y="243"/>
                  </a:cubicBezTo>
                  <a:cubicBezTo>
                    <a:pt x="1" y="365"/>
                    <a:pt x="92" y="456"/>
                    <a:pt x="213" y="456"/>
                  </a:cubicBezTo>
                  <a:cubicBezTo>
                    <a:pt x="365" y="456"/>
                    <a:pt x="457" y="365"/>
                    <a:pt x="457" y="243"/>
                  </a:cubicBezTo>
                  <a:cubicBezTo>
                    <a:pt x="457" y="122"/>
                    <a:pt x="36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7" name="Google Shape;39837;p17"/>
            <p:cNvSpPr/>
            <p:nvPr/>
          </p:nvSpPr>
          <p:spPr>
            <a:xfrm>
              <a:off x="1967625" y="2504875"/>
              <a:ext cx="11425" cy="10675"/>
            </a:xfrm>
            <a:custGeom>
              <a:avLst/>
              <a:gdLst/>
              <a:ahLst/>
              <a:cxnLst/>
              <a:rect l="l" t="t" r="r" b="b"/>
              <a:pathLst>
                <a:path w="457" h="427" extrusionOk="0">
                  <a:moveTo>
                    <a:pt x="213" y="1"/>
                  </a:moveTo>
                  <a:cubicBezTo>
                    <a:pt x="92" y="1"/>
                    <a:pt x="1" y="92"/>
                    <a:pt x="1" y="214"/>
                  </a:cubicBezTo>
                  <a:cubicBezTo>
                    <a:pt x="1" y="335"/>
                    <a:pt x="92" y="426"/>
                    <a:pt x="213" y="426"/>
                  </a:cubicBezTo>
                  <a:cubicBezTo>
                    <a:pt x="335" y="426"/>
                    <a:pt x="457" y="335"/>
                    <a:pt x="457" y="214"/>
                  </a:cubicBezTo>
                  <a:cubicBezTo>
                    <a:pt x="457"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8" name="Google Shape;39838;p17"/>
            <p:cNvSpPr/>
            <p:nvPr/>
          </p:nvSpPr>
          <p:spPr>
            <a:xfrm>
              <a:off x="1967625" y="2604425"/>
              <a:ext cx="10675" cy="9900"/>
            </a:xfrm>
            <a:custGeom>
              <a:avLst/>
              <a:gdLst/>
              <a:ahLst/>
              <a:cxnLst/>
              <a:rect l="l" t="t" r="r" b="b"/>
              <a:pathLst>
                <a:path w="427" h="396" extrusionOk="0">
                  <a:moveTo>
                    <a:pt x="213" y="1"/>
                  </a:moveTo>
                  <a:cubicBezTo>
                    <a:pt x="92" y="1"/>
                    <a:pt x="1" y="92"/>
                    <a:pt x="1" y="183"/>
                  </a:cubicBezTo>
                  <a:cubicBezTo>
                    <a:pt x="1"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9" name="Google Shape;39839;p17"/>
            <p:cNvSpPr/>
            <p:nvPr/>
          </p:nvSpPr>
          <p:spPr>
            <a:xfrm>
              <a:off x="1968400" y="2703975"/>
              <a:ext cx="9900" cy="9150"/>
            </a:xfrm>
            <a:custGeom>
              <a:avLst/>
              <a:gdLst/>
              <a:ahLst/>
              <a:cxnLst/>
              <a:rect l="l" t="t" r="r" b="b"/>
              <a:pathLst>
                <a:path w="396" h="366" extrusionOk="0">
                  <a:moveTo>
                    <a:pt x="182" y="1"/>
                  </a:moveTo>
                  <a:cubicBezTo>
                    <a:pt x="91" y="1"/>
                    <a:pt x="0" y="61"/>
                    <a:pt x="0" y="183"/>
                  </a:cubicBezTo>
                  <a:cubicBezTo>
                    <a:pt x="0" y="274"/>
                    <a:pt x="91" y="365"/>
                    <a:pt x="182" y="365"/>
                  </a:cubicBezTo>
                  <a:cubicBezTo>
                    <a:pt x="304" y="365"/>
                    <a:pt x="395" y="274"/>
                    <a:pt x="395" y="183"/>
                  </a:cubicBezTo>
                  <a:cubicBezTo>
                    <a:pt x="395" y="61"/>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0" name="Google Shape;39840;p17"/>
            <p:cNvSpPr/>
            <p:nvPr/>
          </p:nvSpPr>
          <p:spPr>
            <a:xfrm>
              <a:off x="1968400" y="2802775"/>
              <a:ext cx="9125" cy="9125"/>
            </a:xfrm>
            <a:custGeom>
              <a:avLst/>
              <a:gdLst/>
              <a:ahLst/>
              <a:cxnLst/>
              <a:rect l="l" t="t" r="r" b="b"/>
              <a:pathLst>
                <a:path w="365" h="365" extrusionOk="0">
                  <a:moveTo>
                    <a:pt x="182" y="0"/>
                  </a:moveTo>
                  <a:cubicBezTo>
                    <a:pt x="91" y="0"/>
                    <a:pt x="0" y="91"/>
                    <a:pt x="0" y="182"/>
                  </a:cubicBezTo>
                  <a:cubicBezTo>
                    <a:pt x="0" y="274"/>
                    <a:pt x="91" y="365"/>
                    <a:pt x="182" y="365"/>
                  </a:cubicBezTo>
                  <a:cubicBezTo>
                    <a:pt x="304" y="365"/>
                    <a:pt x="365" y="274"/>
                    <a:pt x="365" y="182"/>
                  </a:cubicBezTo>
                  <a:cubicBezTo>
                    <a:pt x="365" y="9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1" name="Google Shape;39841;p17"/>
            <p:cNvSpPr/>
            <p:nvPr/>
          </p:nvSpPr>
          <p:spPr>
            <a:xfrm>
              <a:off x="1969150" y="2902300"/>
              <a:ext cx="8375" cy="8400"/>
            </a:xfrm>
            <a:custGeom>
              <a:avLst/>
              <a:gdLst/>
              <a:ahLst/>
              <a:cxnLst/>
              <a:rect l="l" t="t" r="r" b="b"/>
              <a:pathLst>
                <a:path w="335" h="336" extrusionOk="0">
                  <a:moveTo>
                    <a:pt x="152" y="1"/>
                  </a:moveTo>
                  <a:cubicBezTo>
                    <a:pt x="61" y="1"/>
                    <a:pt x="0" y="92"/>
                    <a:pt x="0" y="183"/>
                  </a:cubicBezTo>
                  <a:cubicBezTo>
                    <a:pt x="0" y="274"/>
                    <a:pt x="61" y="335"/>
                    <a:pt x="152" y="335"/>
                  </a:cubicBezTo>
                  <a:cubicBezTo>
                    <a:pt x="244" y="335"/>
                    <a:pt x="335" y="274"/>
                    <a:pt x="335" y="183"/>
                  </a:cubicBezTo>
                  <a:cubicBezTo>
                    <a:pt x="335" y="9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2" name="Google Shape;39842;p17"/>
            <p:cNvSpPr/>
            <p:nvPr/>
          </p:nvSpPr>
          <p:spPr>
            <a:xfrm>
              <a:off x="1969150" y="3001850"/>
              <a:ext cx="8375" cy="7625"/>
            </a:xfrm>
            <a:custGeom>
              <a:avLst/>
              <a:gdLst/>
              <a:ahLst/>
              <a:cxnLst/>
              <a:rect l="l" t="t" r="r" b="b"/>
              <a:pathLst>
                <a:path w="335" h="305" extrusionOk="0">
                  <a:moveTo>
                    <a:pt x="152" y="1"/>
                  </a:moveTo>
                  <a:cubicBezTo>
                    <a:pt x="61" y="1"/>
                    <a:pt x="0" y="61"/>
                    <a:pt x="0" y="153"/>
                  </a:cubicBezTo>
                  <a:cubicBezTo>
                    <a:pt x="0" y="244"/>
                    <a:pt x="61" y="305"/>
                    <a:pt x="152" y="305"/>
                  </a:cubicBezTo>
                  <a:cubicBezTo>
                    <a:pt x="244" y="305"/>
                    <a:pt x="335" y="244"/>
                    <a:pt x="335" y="153"/>
                  </a:cubicBezTo>
                  <a:cubicBezTo>
                    <a:pt x="335" y="61"/>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3" name="Google Shape;39843;p17"/>
            <p:cNvSpPr/>
            <p:nvPr/>
          </p:nvSpPr>
          <p:spPr>
            <a:xfrm>
              <a:off x="1969150" y="3101400"/>
              <a:ext cx="7625" cy="6875"/>
            </a:xfrm>
            <a:custGeom>
              <a:avLst/>
              <a:gdLst/>
              <a:ahLst/>
              <a:cxnLst/>
              <a:rect l="l" t="t" r="r" b="b"/>
              <a:pathLst>
                <a:path w="305" h="275"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4" name="Google Shape;39844;p17"/>
            <p:cNvSpPr/>
            <p:nvPr/>
          </p:nvSpPr>
          <p:spPr>
            <a:xfrm>
              <a:off x="1969150" y="3200175"/>
              <a:ext cx="7625" cy="7625"/>
            </a:xfrm>
            <a:custGeom>
              <a:avLst/>
              <a:gdLst/>
              <a:ahLst/>
              <a:cxnLst/>
              <a:rect l="l" t="t" r="r" b="b"/>
              <a:pathLst>
                <a:path w="305" h="305" extrusionOk="0">
                  <a:moveTo>
                    <a:pt x="152" y="1"/>
                  </a:moveTo>
                  <a:cubicBezTo>
                    <a:pt x="92" y="1"/>
                    <a:pt x="0" y="62"/>
                    <a:pt x="0" y="153"/>
                  </a:cubicBezTo>
                  <a:cubicBezTo>
                    <a:pt x="0" y="214"/>
                    <a:pt x="92" y="305"/>
                    <a:pt x="152" y="305"/>
                  </a:cubicBezTo>
                  <a:cubicBezTo>
                    <a:pt x="244" y="305"/>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5" name="Google Shape;39845;p17"/>
            <p:cNvSpPr/>
            <p:nvPr/>
          </p:nvSpPr>
          <p:spPr>
            <a:xfrm>
              <a:off x="1969900" y="3299725"/>
              <a:ext cx="6875" cy="6875"/>
            </a:xfrm>
            <a:custGeom>
              <a:avLst/>
              <a:gdLst/>
              <a:ahLst/>
              <a:cxnLst/>
              <a:rect l="l" t="t" r="r" b="b"/>
              <a:pathLst>
                <a:path w="275" h="275" extrusionOk="0">
                  <a:moveTo>
                    <a:pt x="122" y="1"/>
                  </a:moveTo>
                  <a:cubicBezTo>
                    <a:pt x="62" y="1"/>
                    <a:pt x="1" y="62"/>
                    <a:pt x="1" y="122"/>
                  </a:cubicBezTo>
                  <a:cubicBezTo>
                    <a:pt x="1" y="214"/>
                    <a:pt x="62" y="274"/>
                    <a:pt x="122" y="274"/>
                  </a:cubicBezTo>
                  <a:cubicBezTo>
                    <a:pt x="214" y="274"/>
                    <a:pt x="274" y="214"/>
                    <a:pt x="274" y="122"/>
                  </a:cubicBezTo>
                  <a:cubicBezTo>
                    <a:pt x="274" y="62"/>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6" name="Google Shape;39846;p17"/>
            <p:cNvSpPr/>
            <p:nvPr/>
          </p:nvSpPr>
          <p:spPr>
            <a:xfrm>
              <a:off x="1969900" y="3399275"/>
              <a:ext cx="6875" cy="6100"/>
            </a:xfrm>
            <a:custGeom>
              <a:avLst/>
              <a:gdLst/>
              <a:ahLst/>
              <a:cxnLst/>
              <a:rect l="l" t="t" r="r" b="b"/>
              <a:pathLst>
                <a:path w="275" h="244" extrusionOk="0">
                  <a:moveTo>
                    <a:pt x="122" y="1"/>
                  </a:moveTo>
                  <a:cubicBezTo>
                    <a:pt x="62" y="1"/>
                    <a:pt x="1" y="31"/>
                    <a:pt x="1" y="122"/>
                  </a:cubicBezTo>
                  <a:cubicBezTo>
                    <a:pt x="1" y="183"/>
                    <a:pt x="62" y="244"/>
                    <a:pt x="122" y="244"/>
                  </a:cubicBezTo>
                  <a:cubicBezTo>
                    <a:pt x="214" y="244"/>
                    <a:pt x="274" y="183"/>
                    <a:pt x="274" y="122"/>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7" name="Google Shape;39847;p17"/>
            <p:cNvSpPr/>
            <p:nvPr/>
          </p:nvSpPr>
          <p:spPr>
            <a:xfrm>
              <a:off x="1969900" y="3498050"/>
              <a:ext cx="6100" cy="6125"/>
            </a:xfrm>
            <a:custGeom>
              <a:avLst/>
              <a:gdLst/>
              <a:ahLst/>
              <a:cxnLst/>
              <a:rect l="l" t="t" r="r" b="b"/>
              <a:pathLst>
                <a:path w="244" h="245" extrusionOk="0">
                  <a:moveTo>
                    <a:pt x="122" y="1"/>
                  </a:moveTo>
                  <a:cubicBezTo>
                    <a:pt x="62" y="1"/>
                    <a:pt x="1" y="62"/>
                    <a:pt x="1" y="123"/>
                  </a:cubicBezTo>
                  <a:cubicBezTo>
                    <a:pt x="1" y="183"/>
                    <a:pt x="62" y="244"/>
                    <a:pt x="122" y="244"/>
                  </a:cubicBezTo>
                  <a:cubicBezTo>
                    <a:pt x="183" y="244"/>
                    <a:pt x="244" y="183"/>
                    <a:pt x="244" y="123"/>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8" name="Google Shape;39848;p17"/>
            <p:cNvSpPr/>
            <p:nvPr/>
          </p:nvSpPr>
          <p:spPr>
            <a:xfrm>
              <a:off x="1969900" y="3597600"/>
              <a:ext cx="6100" cy="5350"/>
            </a:xfrm>
            <a:custGeom>
              <a:avLst/>
              <a:gdLst/>
              <a:ahLst/>
              <a:cxnLst/>
              <a:rect l="l" t="t" r="r" b="b"/>
              <a:pathLst>
                <a:path w="244" h="214" extrusionOk="0">
                  <a:moveTo>
                    <a:pt x="122" y="1"/>
                  </a:moveTo>
                  <a:cubicBezTo>
                    <a:pt x="62" y="1"/>
                    <a:pt x="1" y="31"/>
                    <a:pt x="1" y="92"/>
                  </a:cubicBezTo>
                  <a:cubicBezTo>
                    <a:pt x="1" y="153"/>
                    <a:pt x="62" y="214"/>
                    <a:pt x="122" y="214"/>
                  </a:cubicBezTo>
                  <a:cubicBezTo>
                    <a:pt x="183" y="214"/>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9" name="Google Shape;39849;p17"/>
            <p:cNvSpPr/>
            <p:nvPr/>
          </p:nvSpPr>
          <p:spPr>
            <a:xfrm>
              <a:off x="1970675" y="3697150"/>
              <a:ext cx="5325" cy="4575"/>
            </a:xfrm>
            <a:custGeom>
              <a:avLst/>
              <a:gdLst/>
              <a:ahLst/>
              <a:cxnLst/>
              <a:rect l="l" t="t" r="r" b="b"/>
              <a:pathLst>
                <a:path w="213" h="183" extrusionOk="0">
                  <a:moveTo>
                    <a:pt x="91" y="1"/>
                  </a:moveTo>
                  <a:cubicBezTo>
                    <a:pt x="31" y="1"/>
                    <a:pt x="0" y="31"/>
                    <a:pt x="0" y="92"/>
                  </a:cubicBezTo>
                  <a:cubicBezTo>
                    <a:pt x="0" y="153"/>
                    <a:pt x="31" y="183"/>
                    <a:pt x="91" y="183"/>
                  </a:cubicBezTo>
                  <a:cubicBezTo>
                    <a:pt x="152" y="183"/>
                    <a:pt x="213" y="153"/>
                    <a:pt x="213" y="92"/>
                  </a:cubicBezTo>
                  <a:cubicBezTo>
                    <a:pt x="21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0" name="Google Shape;39850;p17"/>
            <p:cNvSpPr/>
            <p:nvPr/>
          </p:nvSpPr>
          <p:spPr>
            <a:xfrm>
              <a:off x="1970675" y="3795950"/>
              <a:ext cx="4575" cy="4575"/>
            </a:xfrm>
            <a:custGeom>
              <a:avLst/>
              <a:gdLst/>
              <a:ahLst/>
              <a:cxnLst/>
              <a:rect l="l" t="t" r="r" b="b"/>
              <a:pathLst>
                <a:path w="183" h="183" extrusionOk="0">
                  <a:moveTo>
                    <a:pt x="91" y="0"/>
                  </a:moveTo>
                  <a:cubicBezTo>
                    <a:pt x="61" y="0"/>
                    <a:pt x="0" y="61"/>
                    <a:pt x="0" y="91"/>
                  </a:cubicBezTo>
                  <a:cubicBezTo>
                    <a:pt x="0" y="152"/>
                    <a:pt x="61" y="182"/>
                    <a:pt x="91" y="182"/>
                  </a:cubicBezTo>
                  <a:cubicBezTo>
                    <a:pt x="152" y="182"/>
                    <a:pt x="183" y="152"/>
                    <a:pt x="183" y="91"/>
                  </a:cubicBezTo>
                  <a:cubicBezTo>
                    <a:pt x="18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1" name="Google Shape;39851;p17"/>
            <p:cNvSpPr/>
            <p:nvPr/>
          </p:nvSpPr>
          <p:spPr>
            <a:xfrm>
              <a:off x="1970675" y="3895475"/>
              <a:ext cx="4575" cy="4600"/>
            </a:xfrm>
            <a:custGeom>
              <a:avLst/>
              <a:gdLst/>
              <a:ahLst/>
              <a:cxnLst/>
              <a:rect l="l" t="t" r="r" b="b"/>
              <a:pathLst>
                <a:path w="183" h="184" extrusionOk="0">
                  <a:moveTo>
                    <a:pt x="91" y="1"/>
                  </a:moveTo>
                  <a:cubicBezTo>
                    <a:pt x="61" y="1"/>
                    <a:pt x="0" y="31"/>
                    <a:pt x="0" y="92"/>
                  </a:cubicBezTo>
                  <a:cubicBezTo>
                    <a:pt x="0" y="122"/>
                    <a:pt x="61" y="183"/>
                    <a:pt x="91" y="183"/>
                  </a:cubicBezTo>
                  <a:cubicBezTo>
                    <a:pt x="152" y="183"/>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2" name="Google Shape;39852;p17"/>
            <p:cNvSpPr/>
            <p:nvPr/>
          </p:nvSpPr>
          <p:spPr>
            <a:xfrm>
              <a:off x="1971425" y="3995025"/>
              <a:ext cx="3825" cy="3825"/>
            </a:xfrm>
            <a:custGeom>
              <a:avLst/>
              <a:gdLst/>
              <a:ahLst/>
              <a:cxnLst/>
              <a:rect l="l" t="t" r="r" b="b"/>
              <a:pathLst>
                <a:path w="153" h="153" extrusionOk="0">
                  <a:moveTo>
                    <a:pt x="61" y="1"/>
                  </a:moveTo>
                  <a:cubicBezTo>
                    <a:pt x="31" y="1"/>
                    <a:pt x="1" y="31"/>
                    <a:pt x="1" y="61"/>
                  </a:cubicBezTo>
                  <a:cubicBezTo>
                    <a:pt x="1" y="92"/>
                    <a:pt x="31" y="153"/>
                    <a:pt x="61" y="153"/>
                  </a:cubicBezTo>
                  <a:cubicBezTo>
                    <a:pt x="122" y="153"/>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3" name="Google Shape;39853;p17"/>
            <p:cNvSpPr/>
            <p:nvPr/>
          </p:nvSpPr>
          <p:spPr>
            <a:xfrm>
              <a:off x="1971425" y="4093825"/>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4" name="Google Shape;39854;p17"/>
            <p:cNvSpPr/>
            <p:nvPr/>
          </p:nvSpPr>
          <p:spPr>
            <a:xfrm>
              <a:off x="1971425" y="4193350"/>
              <a:ext cx="3825" cy="3075"/>
            </a:xfrm>
            <a:custGeom>
              <a:avLst/>
              <a:gdLst/>
              <a:ahLst/>
              <a:cxnLst/>
              <a:rect l="l" t="t" r="r" b="b"/>
              <a:pathLst>
                <a:path w="153" h="123" extrusionOk="0">
                  <a:moveTo>
                    <a:pt x="61" y="1"/>
                  </a:moveTo>
                  <a:cubicBezTo>
                    <a:pt x="31" y="1"/>
                    <a:pt x="1" y="31"/>
                    <a:pt x="1" y="62"/>
                  </a:cubicBezTo>
                  <a:cubicBezTo>
                    <a:pt x="1" y="92"/>
                    <a:pt x="31" y="123"/>
                    <a:pt x="61" y="123"/>
                  </a:cubicBezTo>
                  <a:cubicBezTo>
                    <a:pt x="122" y="123"/>
                    <a:pt x="153" y="92"/>
                    <a:pt x="153" y="62"/>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5" name="Google Shape;39855;p17"/>
            <p:cNvSpPr/>
            <p:nvPr/>
          </p:nvSpPr>
          <p:spPr>
            <a:xfrm>
              <a:off x="1852125" y="314875"/>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1004" y="1217"/>
                    <a:pt x="1277" y="943"/>
                    <a:pt x="1277" y="609"/>
                  </a:cubicBezTo>
                  <a:cubicBezTo>
                    <a:pt x="1277"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6" name="Google Shape;39856;p17"/>
            <p:cNvSpPr/>
            <p:nvPr/>
          </p:nvSpPr>
          <p:spPr>
            <a:xfrm>
              <a:off x="1852125" y="413675"/>
              <a:ext cx="31950" cy="31175"/>
            </a:xfrm>
            <a:custGeom>
              <a:avLst/>
              <a:gdLst/>
              <a:ahLst/>
              <a:cxnLst/>
              <a:rect l="l" t="t" r="r" b="b"/>
              <a:pathLst>
                <a:path w="1278" h="1247" extrusionOk="0">
                  <a:moveTo>
                    <a:pt x="639" y="0"/>
                  </a:moveTo>
                  <a:cubicBezTo>
                    <a:pt x="274" y="0"/>
                    <a:pt x="0" y="274"/>
                    <a:pt x="0" y="639"/>
                  </a:cubicBezTo>
                  <a:cubicBezTo>
                    <a:pt x="0" y="973"/>
                    <a:pt x="274" y="1247"/>
                    <a:pt x="639" y="1247"/>
                  </a:cubicBezTo>
                  <a:cubicBezTo>
                    <a:pt x="1004" y="1247"/>
                    <a:pt x="1277" y="973"/>
                    <a:pt x="1277" y="639"/>
                  </a:cubicBezTo>
                  <a:cubicBezTo>
                    <a:pt x="1277"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7" name="Google Shape;39857;p17"/>
            <p:cNvSpPr/>
            <p:nvPr/>
          </p:nvSpPr>
          <p:spPr>
            <a:xfrm>
              <a:off x="1852875" y="513975"/>
              <a:ext cx="30425" cy="28900"/>
            </a:xfrm>
            <a:custGeom>
              <a:avLst/>
              <a:gdLst/>
              <a:ahLst/>
              <a:cxnLst/>
              <a:rect l="l" t="t" r="r" b="b"/>
              <a:pathLst>
                <a:path w="1217" h="1156" extrusionOk="0">
                  <a:moveTo>
                    <a:pt x="609" y="1"/>
                  </a:moveTo>
                  <a:cubicBezTo>
                    <a:pt x="274" y="1"/>
                    <a:pt x="1" y="244"/>
                    <a:pt x="1" y="578"/>
                  </a:cubicBezTo>
                  <a:cubicBezTo>
                    <a:pt x="1" y="912"/>
                    <a:pt x="274" y="1156"/>
                    <a:pt x="609" y="1156"/>
                  </a:cubicBezTo>
                  <a:cubicBezTo>
                    <a:pt x="943" y="1156"/>
                    <a:pt x="1217" y="912"/>
                    <a:pt x="1217" y="578"/>
                  </a:cubicBezTo>
                  <a:cubicBezTo>
                    <a:pt x="1217"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8" name="Google Shape;39858;p17"/>
            <p:cNvSpPr/>
            <p:nvPr/>
          </p:nvSpPr>
          <p:spPr>
            <a:xfrm>
              <a:off x="1852875" y="613525"/>
              <a:ext cx="30425" cy="28150"/>
            </a:xfrm>
            <a:custGeom>
              <a:avLst/>
              <a:gdLst/>
              <a:ahLst/>
              <a:cxnLst/>
              <a:rect l="l" t="t" r="r" b="b"/>
              <a:pathLst>
                <a:path w="1217" h="1126" extrusionOk="0">
                  <a:moveTo>
                    <a:pt x="609" y="0"/>
                  </a:moveTo>
                  <a:cubicBezTo>
                    <a:pt x="274" y="0"/>
                    <a:pt x="1" y="244"/>
                    <a:pt x="1" y="547"/>
                  </a:cubicBezTo>
                  <a:cubicBezTo>
                    <a:pt x="1" y="882"/>
                    <a:pt x="274" y="1125"/>
                    <a:pt x="609" y="1125"/>
                  </a:cubicBezTo>
                  <a:cubicBezTo>
                    <a:pt x="943" y="1125"/>
                    <a:pt x="1217" y="882"/>
                    <a:pt x="1217" y="547"/>
                  </a:cubicBezTo>
                  <a:cubicBezTo>
                    <a:pt x="1217"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9" name="Google Shape;39859;p17"/>
            <p:cNvSpPr/>
            <p:nvPr/>
          </p:nvSpPr>
          <p:spPr>
            <a:xfrm>
              <a:off x="1853650" y="713075"/>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0" name="Google Shape;39860;p17"/>
            <p:cNvSpPr/>
            <p:nvPr/>
          </p:nvSpPr>
          <p:spPr>
            <a:xfrm>
              <a:off x="1854400" y="812625"/>
              <a:ext cx="27375" cy="26600"/>
            </a:xfrm>
            <a:custGeom>
              <a:avLst/>
              <a:gdLst/>
              <a:ahLst/>
              <a:cxnLst/>
              <a:rect l="l" t="t" r="r" b="b"/>
              <a:pathLst>
                <a:path w="1095" h="1064" extrusionOk="0">
                  <a:moveTo>
                    <a:pt x="548" y="0"/>
                  </a:moveTo>
                  <a:cubicBezTo>
                    <a:pt x="244" y="0"/>
                    <a:pt x="1" y="243"/>
                    <a:pt x="1" y="517"/>
                  </a:cubicBezTo>
                  <a:cubicBezTo>
                    <a:pt x="1" y="821"/>
                    <a:pt x="244" y="1064"/>
                    <a:pt x="548" y="1064"/>
                  </a:cubicBezTo>
                  <a:cubicBezTo>
                    <a:pt x="852" y="106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1" name="Google Shape;39861;p17"/>
            <p:cNvSpPr/>
            <p:nvPr/>
          </p:nvSpPr>
          <p:spPr>
            <a:xfrm>
              <a:off x="1854400" y="912150"/>
              <a:ext cx="27375" cy="25100"/>
            </a:xfrm>
            <a:custGeom>
              <a:avLst/>
              <a:gdLst/>
              <a:ahLst/>
              <a:cxnLst/>
              <a:rect l="l" t="t" r="r" b="b"/>
              <a:pathLst>
                <a:path w="1095" h="1004" extrusionOk="0">
                  <a:moveTo>
                    <a:pt x="548" y="1"/>
                  </a:moveTo>
                  <a:cubicBezTo>
                    <a:pt x="244" y="1"/>
                    <a:pt x="1" y="214"/>
                    <a:pt x="1" y="518"/>
                  </a:cubicBezTo>
                  <a:cubicBezTo>
                    <a:pt x="1" y="791"/>
                    <a:pt x="244" y="1004"/>
                    <a:pt x="548" y="1004"/>
                  </a:cubicBezTo>
                  <a:cubicBezTo>
                    <a:pt x="852" y="1004"/>
                    <a:pt x="1095" y="791"/>
                    <a:pt x="1095" y="518"/>
                  </a:cubicBezTo>
                  <a:cubicBezTo>
                    <a:pt x="1095" y="21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2" name="Google Shape;39862;p17"/>
            <p:cNvSpPr/>
            <p:nvPr/>
          </p:nvSpPr>
          <p:spPr>
            <a:xfrm>
              <a:off x="1855175" y="1011700"/>
              <a:ext cx="25850" cy="24350"/>
            </a:xfrm>
            <a:custGeom>
              <a:avLst/>
              <a:gdLst/>
              <a:ahLst/>
              <a:cxnLst/>
              <a:rect l="l" t="t" r="r" b="b"/>
              <a:pathLst>
                <a:path w="1034" h="974" extrusionOk="0">
                  <a:moveTo>
                    <a:pt x="517" y="1"/>
                  </a:moveTo>
                  <a:cubicBezTo>
                    <a:pt x="243" y="1"/>
                    <a:pt x="0" y="213"/>
                    <a:pt x="0" y="487"/>
                  </a:cubicBezTo>
                  <a:cubicBezTo>
                    <a:pt x="0" y="761"/>
                    <a:pt x="243" y="973"/>
                    <a:pt x="517" y="973"/>
                  </a:cubicBezTo>
                  <a:cubicBezTo>
                    <a:pt x="790" y="973"/>
                    <a:pt x="1034" y="761"/>
                    <a:pt x="1034" y="487"/>
                  </a:cubicBezTo>
                  <a:cubicBezTo>
                    <a:pt x="1034" y="213"/>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3" name="Google Shape;39863;p17"/>
            <p:cNvSpPr/>
            <p:nvPr/>
          </p:nvSpPr>
          <p:spPr>
            <a:xfrm>
              <a:off x="1855925" y="1111250"/>
              <a:ext cx="24350" cy="23575"/>
            </a:xfrm>
            <a:custGeom>
              <a:avLst/>
              <a:gdLst/>
              <a:ahLst/>
              <a:cxnLst/>
              <a:rect l="l" t="t" r="r" b="b"/>
              <a:pathLst>
                <a:path w="974" h="943" extrusionOk="0">
                  <a:moveTo>
                    <a:pt x="487" y="0"/>
                  </a:moveTo>
                  <a:cubicBezTo>
                    <a:pt x="213" y="0"/>
                    <a:pt x="0" y="213"/>
                    <a:pt x="0" y="456"/>
                  </a:cubicBezTo>
                  <a:cubicBezTo>
                    <a:pt x="0" y="730"/>
                    <a:pt x="213" y="943"/>
                    <a:pt x="487" y="943"/>
                  </a:cubicBezTo>
                  <a:cubicBezTo>
                    <a:pt x="760" y="943"/>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4" name="Google Shape;39864;p17"/>
            <p:cNvSpPr/>
            <p:nvPr/>
          </p:nvSpPr>
          <p:spPr>
            <a:xfrm>
              <a:off x="1856675" y="1210800"/>
              <a:ext cx="22825" cy="22050"/>
            </a:xfrm>
            <a:custGeom>
              <a:avLst/>
              <a:gdLst/>
              <a:ahLst/>
              <a:cxnLst/>
              <a:rect l="l" t="t" r="r" b="b"/>
              <a:pathLst>
                <a:path w="913" h="882" extrusionOk="0">
                  <a:moveTo>
                    <a:pt x="457" y="0"/>
                  </a:moveTo>
                  <a:cubicBezTo>
                    <a:pt x="214" y="0"/>
                    <a:pt x="1" y="213"/>
                    <a:pt x="1" y="456"/>
                  </a:cubicBezTo>
                  <a:cubicBezTo>
                    <a:pt x="1" y="699"/>
                    <a:pt x="214" y="882"/>
                    <a:pt x="457" y="882"/>
                  </a:cubicBezTo>
                  <a:cubicBezTo>
                    <a:pt x="700" y="882"/>
                    <a:pt x="913" y="699"/>
                    <a:pt x="913" y="45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5" name="Google Shape;39865;p17"/>
            <p:cNvSpPr/>
            <p:nvPr/>
          </p:nvSpPr>
          <p:spPr>
            <a:xfrm>
              <a:off x="1856675" y="1310350"/>
              <a:ext cx="22825" cy="22050"/>
            </a:xfrm>
            <a:custGeom>
              <a:avLst/>
              <a:gdLst/>
              <a:ahLst/>
              <a:cxnLst/>
              <a:rect l="l" t="t" r="r" b="b"/>
              <a:pathLst>
                <a:path w="913" h="882" extrusionOk="0">
                  <a:moveTo>
                    <a:pt x="457" y="0"/>
                  </a:moveTo>
                  <a:cubicBezTo>
                    <a:pt x="214" y="0"/>
                    <a:pt x="1" y="182"/>
                    <a:pt x="1" y="426"/>
                  </a:cubicBezTo>
                  <a:cubicBezTo>
                    <a:pt x="1" y="669"/>
                    <a:pt x="214" y="882"/>
                    <a:pt x="457" y="882"/>
                  </a:cubicBezTo>
                  <a:cubicBezTo>
                    <a:pt x="700" y="882"/>
                    <a:pt x="913" y="669"/>
                    <a:pt x="913" y="426"/>
                  </a:cubicBezTo>
                  <a:cubicBezTo>
                    <a:pt x="913"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6" name="Google Shape;39866;p17"/>
            <p:cNvSpPr/>
            <p:nvPr/>
          </p:nvSpPr>
          <p:spPr>
            <a:xfrm>
              <a:off x="1856675" y="1409875"/>
              <a:ext cx="22825" cy="20550"/>
            </a:xfrm>
            <a:custGeom>
              <a:avLst/>
              <a:gdLst/>
              <a:ahLst/>
              <a:cxnLst/>
              <a:rect l="l" t="t" r="r" b="b"/>
              <a:pathLst>
                <a:path w="913" h="822" extrusionOk="0">
                  <a:moveTo>
                    <a:pt x="457" y="1"/>
                  </a:moveTo>
                  <a:cubicBezTo>
                    <a:pt x="214" y="1"/>
                    <a:pt x="1" y="183"/>
                    <a:pt x="1" y="426"/>
                  </a:cubicBezTo>
                  <a:cubicBezTo>
                    <a:pt x="1" y="639"/>
                    <a:pt x="214" y="822"/>
                    <a:pt x="457" y="822"/>
                  </a:cubicBezTo>
                  <a:cubicBezTo>
                    <a:pt x="700" y="822"/>
                    <a:pt x="913" y="63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7" name="Google Shape;39867;p17"/>
            <p:cNvSpPr/>
            <p:nvPr/>
          </p:nvSpPr>
          <p:spPr>
            <a:xfrm>
              <a:off x="1857450" y="150942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8" name="Google Shape;39868;p17"/>
            <p:cNvSpPr/>
            <p:nvPr/>
          </p:nvSpPr>
          <p:spPr>
            <a:xfrm>
              <a:off x="1858200" y="1608975"/>
              <a:ext cx="19775" cy="19025"/>
            </a:xfrm>
            <a:custGeom>
              <a:avLst/>
              <a:gdLst/>
              <a:ahLst/>
              <a:cxnLst/>
              <a:rect l="l" t="t" r="r" b="b"/>
              <a:pathLst>
                <a:path w="791" h="761" extrusionOk="0">
                  <a:moveTo>
                    <a:pt x="396" y="1"/>
                  </a:moveTo>
                  <a:cubicBezTo>
                    <a:pt x="183" y="1"/>
                    <a:pt x="1" y="183"/>
                    <a:pt x="1" y="365"/>
                  </a:cubicBezTo>
                  <a:cubicBezTo>
                    <a:pt x="1" y="578"/>
                    <a:pt x="183" y="760"/>
                    <a:pt x="396" y="760"/>
                  </a:cubicBezTo>
                  <a:cubicBezTo>
                    <a:pt x="609" y="760"/>
                    <a:pt x="791" y="578"/>
                    <a:pt x="791" y="365"/>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9" name="Google Shape;39869;p17"/>
            <p:cNvSpPr/>
            <p:nvPr/>
          </p:nvSpPr>
          <p:spPr>
            <a:xfrm>
              <a:off x="1858200" y="1708525"/>
              <a:ext cx="19775" cy="18250"/>
            </a:xfrm>
            <a:custGeom>
              <a:avLst/>
              <a:gdLst/>
              <a:ahLst/>
              <a:cxnLst/>
              <a:rect l="l" t="t" r="r" b="b"/>
              <a:pathLst>
                <a:path w="791" h="730" extrusionOk="0">
                  <a:moveTo>
                    <a:pt x="396" y="0"/>
                  </a:moveTo>
                  <a:cubicBezTo>
                    <a:pt x="183" y="0"/>
                    <a:pt x="1" y="152"/>
                    <a:pt x="1" y="365"/>
                  </a:cubicBezTo>
                  <a:cubicBezTo>
                    <a:pt x="1" y="548"/>
                    <a:pt x="183" y="730"/>
                    <a:pt x="396" y="730"/>
                  </a:cubicBezTo>
                  <a:cubicBezTo>
                    <a:pt x="609" y="730"/>
                    <a:pt x="791" y="54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0" name="Google Shape;39870;p17"/>
            <p:cNvSpPr/>
            <p:nvPr/>
          </p:nvSpPr>
          <p:spPr>
            <a:xfrm>
              <a:off x="1858975" y="1808075"/>
              <a:ext cx="18250" cy="16725"/>
            </a:xfrm>
            <a:custGeom>
              <a:avLst/>
              <a:gdLst/>
              <a:ahLst/>
              <a:cxnLst/>
              <a:rect l="l" t="t" r="r" b="b"/>
              <a:pathLst>
                <a:path w="730" h="669" extrusionOk="0">
                  <a:moveTo>
                    <a:pt x="365" y="0"/>
                  </a:moveTo>
                  <a:cubicBezTo>
                    <a:pt x="152" y="0"/>
                    <a:pt x="0" y="152"/>
                    <a:pt x="0" y="335"/>
                  </a:cubicBezTo>
                  <a:cubicBezTo>
                    <a:pt x="0" y="517"/>
                    <a:pt x="152" y="669"/>
                    <a:pt x="365" y="669"/>
                  </a:cubicBezTo>
                  <a:cubicBezTo>
                    <a:pt x="578" y="669"/>
                    <a:pt x="730" y="51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1" name="Google Shape;39871;p17"/>
            <p:cNvSpPr/>
            <p:nvPr/>
          </p:nvSpPr>
          <p:spPr>
            <a:xfrm>
              <a:off x="1858975" y="1907625"/>
              <a:ext cx="17500" cy="15975"/>
            </a:xfrm>
            <a:custGeom>
              <a:avLst/>
              <a:gdLst/>
              <a:ahLst/>
              <a:cxnLst/>
              <a:rect l="l" t="t" r="r" b="b"/>
              <a:pathLst>
                <a:path w="700" h="639" extrusionOk="0">
                  <a:moveTo>
                    <a:pt x="365" y="0"/>
                  </a:moveTo>
                  <a:cubicBezTo>
                    <a:pt x="182" y="0"/>
                    <a:pt x="0" y="152"/>
                    <a:pt x="0" y="334"/>
                  </a:cubicBezTo>
                  <a:cubicBezTo>
                    <a:pt x="0" y="517"/>
                    <a:pt x="182" y="638"/>
                    <a:pt x="365" y="638"/>
                  </a:cubicBezTo>
                  <a:cubicBezTo>
                    <a:pt x="547" y="638"/>
                    <a:pt x="699" y="517"/>
                    <a:pt x="699" y="334"/>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2" name="Google Shape;39872;p17"/>
            <p:cNvSpPr/>
            <p:nvPr/>
          </p:nvSpPr>
          <p:spPr>
            <a:xfrm>
              <a:off x="1859725" y="2007150"/>
              <a:ext cx="16750" cy="16000"/>
            </a:xfrm>
            <a:custGeom>
              <a:avLst/>
              <a:gdLst/>
              <a:ahLst/>
              <a:cxnLst/>
              <a:rect l="l" t="t" r="r" b="b"/>
              <a:pathLst>
                <a:path w="670" h="640" extrusionOk="0">
                  <a:moveTo>
                    <a:pt x="335" y="1"/>
                  </a:moveTo>
                  <a:cubicBezTo>
                    <a:pt x="152" y="1"/>
                    <a:pt x="0" y="122"/>
                    <a:pt x="0" y="305"/>
                  </a:cubicBezTo>
                  <a:cubicBezTo>
                    <a:pt x="0" y="487"/>
                    <a:pt x="152" y="639"/>
                    <a:pt x="335" y="639"/>
                  </a:cubicBezTo>
                  <a:cubicBezTo>
                    <a:pt x="517" y="639"/>
                    <a:pt x="669" y="487"/>
                    <a:pt x="669" y="305"/>
                  </a:cubicBezTo>
                  <a:cubicBezTo>
                    <a:pt x="669" y="122"/>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3" name="Google Shape;39873;p17"/>
            <p:cNvSpPr/>
            <p:nvPr/>
          </p:nvSpPr>
          <p:spPr>
            <a:xfrm>
              <a:off x="1860475" y="2106700"/>
              <a:ext cx="15225" cy="14475"/>
            </a:xfrm>
            <a:custGeom>
              <a:avLst/>
              <a:gdLst/>
              <a:ahLst/>
              <a:cxnLst/>
              <a:rect l="l" t="t" r="r" b="b"/>
              <a:pathLst>
                <a:path w="609" h="579" extrusionOk="0">
                  <a:moveTo>
                    <a:pt x="305" y="1"/>
                  </a:moveTo>
                  <a:cubicBezTo>
                    <a:pt x="122" y="1"/>
                    <a:pt x="1" y="122"/>
                    <a:pt x="1" y="274"/>
                  </a:cubicBezTo>
                  <a:cubicBezTo>
                    <a:pt x="1" y="457"/>
                    <a:pt x="122"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4" name="Google Shape;39874;p17"/>
            <p:cNvSpPr/>
            <p:nvPr/>
          </p:nvSpPr>
          <p:spPr>
            <a:xfrm>
              <a:off x="1860475" y="2205500"/>
              <a:ext cx="15225" cy="14450"/>
            </a:xfrm>
            <a:custGeom>
              <a:avLst/>
              <a:gdLst/>
              <a:ahLst/>
              <a:cxnLst/>
              <a:rect l="l" t="t" r="r" b="b"/>
              <a:pathLst>
                <a:path w="609" h="578" extrusionOk="0">
                  <a:moveTo>
                    <a:pt x="305" y="0"/>
                  </a:moveTo>
                  <a:cubicBezTo>
                    <a:pt x="122" y="0"/>
                    <a:pt x="1" y="152"/>
                    <a:pt x="1" y="304"/>
                  </a:cubicBezTo>
                  <a:cubicBezTo>
                    <a:pt x="1" y="456"/>
                    <a:pt x="122" y="578"/>
                    <a:pt x="305" y="578"/>
                  </a:cubicBezTo>
                  <a:cubicBezTo>
                    <a:pt x="457" y="578"/>
                    <a:pt x="609" y="456"/>
                    <a:pt x="609" y="304"/>
                  </a:cubicBezTo>
                  <a:cubicBezTo>
                    <a:pt x="609" y="15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5" name="Google Shape;39875;p17"/>
            <p:cNvSpPr/>
            <p:nvPr/>
          </p:nvSpPr>
          <p:spPr>
            <a:xfrm>
              <a:off x="1860475" y="2305025"/>
              <a:ext cx="15225" cy="13725"/>
            </a:xfrm>
            <a:custGeom>
              <a:avLst/>
              <a:gdLst/>
              <a:ahLst/>
              <a:cxnLst/>
              <a:rect l="l" t="t" r="r" b="b"/>
              <a:pathLst>
                <a:path w="609" h="549" extrusionOk="0">
                  <a:moveTo>
                    <a:pt x="305" y="1"/>
                  </a:moveTo>
                  <a:cubicBezTo>
                    <a:pt x="153" y="1"/>
                    <a:pt x="1" y="123"/>
                    <a:pt x="1" y="274"/>
                  </a:cubicBezTo>
                  <a:cubicBezTo>
                    <a:pt x="1" y="426"/>
                    <a:pt x="153" y="548"/>
                    <a:pt x="305" y="548"/>
                  </a:cubicBezTo>
                  <a:cubicBezTo>
                    <a:pt x="457" y="548"/>
                    <a:pt x="609" y="426"/>
                    <a:pt x="609" y="274"/>
                  </a:cubicBezTo>
                  <a:cubicBezTo>
                    <a:pt x="609"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6" name="Google Shape;39876;p17"/>
            <p:cNvSpPr/>
            <p:nvPr/>
          </p:nvSpPr>
          <p:spPr>
            <a:xfrm>
              <a:off x="1861250" y="2404575"/>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7" y="39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7" name="Google Shape;39877;p17"/>
            <p:cNvSpPr/>
            <p:nvPr/>
          </p:nvSpPr>
          <p:spPr>
            <a:xfrm>
              <a:off x="1862000" y="2504125"/>
              <a:ext cx="12175" cy="12175"/>
            </a:xfrm>
            <a:custGeom>
              <a:avLst/>
              <a:gdLst/>
              <a:ahLst/>
              <a:cxnLst/>
              <a:rect l="l" t="t" r="r" b="b"/>
              <a:pathLst>
                <a:path w="487" h="487" extrusionOk="0">
                  <a:moveTo>
                    <a:pt x="244" y="1"/>
                  </a:moveTo>
                  <a:cubicBezTo>
                    <a:pt x="92" y="1"/>
                    <a:pt x="1" y="122"/>
                    <a:pt x="1" y="244"/>
                  </a:cubicBezTo>
                  <a:cubicBezTo>
                    <a:pt x="1" y="365"/>
                    <a:pt x="9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8" name="Google Shape;39878;p17"/>
            <p:cNvSpPr/>
            <p:nvPr/>
          </p:nvSpPr>
          <p:spPr>
            <a:xfrm>
              <a:off x="1862000" y="2603675"/>
              <a:ext cx="12175" cy="11425"/>
            </a:xfrm>
            <a:custGeom>
              <a:avLst/>
              <a:gdLst/>
              <a:ahLst/>
              <a:cxnLst/>
              <a:rect l="l" t="t" r="r" b="b"/>
              <a:pathLst>
                <a:path w="487" h="457" extrusionOk="0">
                  <a:moveTo>
                    <a:pt x="244" y="0"/>
                  </a:moveTo>
                  <a:cubicBezTo>
                    <a:pt x="122" y="0"/>
                    <a:pt x="1" y="92"/>
                    <a:pt x="1" y="213"/>
                  </a:cubicBezTo>
                  <a:cubicBezTo>
                    <a:pt x="1" y="365"/>
                    <a:pt x="122" y="456"/>
                    <a:pt x="244" y="456"/>
                  </a:cubicBezTo>
                  <a:cubicBezTo>
                    <a:pt x="365" y="456"/>
                    <a:pt x="487" y="365"/>
                    <a:pt x="487" y="213"/>
                  </a:cubicBezTo>
                  <a:cubicBezTo>
                    <a:pt x="487" y="9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9" name="Google Shape;39879;p17"/>
            <p:cNvSpPr/>
            <p:nvPr/>
          </p:nvSpPr>
          <p:spPr>
            <a:xfrm>
              <a:off x="1862000" y="2703225"/>
              <a:ext cx="12175" cy="10650"/>
            </a:xfrm>
            <a:custGeom>
              <a:avLst/>
              <a:gdLst/>
              <a:ahLst/>
              <a:cxnLst/>
              <a:rect l="l" t="t" r="r" b="b"/>
              <a:pathLst>
                <a:path w="487" h="426" extrusionOk="0">
                  <a:moveTo>
                    <a:pt x="244" y="0"/>
                  </a:moveTo>
                  <a:cubicBezTo>
                    <a:pt x="122" y="0"/>
                    <a:pt x="1" y="91"/>
                    <a:pt x="1" y="213"/>
                  </a:cubicBezTo>
                  <a:cubicBezTo>
                    <a:pt x="1" y="335"/>
                    <a:pt x="122" y="426"/>
                    <a:pt x="244" y="426"/>
                  </a:cubicBezTo>
                  <a:cubicBezTo>
                    <a:pt x="365" y="42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0" name="Google Shape;39880;p17"/>
            <p:cNvSpPr/>
            <p:nvPr/>
          </p:nvSpPr>
          <p:spPr>
            <a:xfrm>
              <a:off x="1862775" y="2802000"/>
              <a:ext cx="10650" cy="10675"/>
            </a:xfrm>
            <a:custGeom>
              <a:avLst/>
              <a:gdLst/>
              <a:ahLst/>
              <a:cxnLst/>
              <a:rect l="l" t="t" r="r" b="b"/>
              <a:pathLst>
                <a:path w="426" h="427" extrusionOk="0">
                  <a:moveTo>
                    <a:pt x="213" y="1"/>
                  </a:moveTo>
                  <a:cubicBezTo>
                    <a:pt x="91" y="1"/>
                    <a:pt x="0" y="92"/>
                    <a:pt x="0" y="213"/>
                  </a:cubicBezTo>
                  <a:cubicBezTo>
                    <a:pt x="0" y="335"/>
                    <a:pt x="91" y="426"/>
                    <a:pt x="213" y="426"/>
                  </a:cubicBezTo>
                  <a:cubicBezTo>
                    <a:pt x="334" y="426"/>
                    <a:pt x="426" y="335"/>
                    <a:pt x="426" y="213"/>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1" name="Google Shape;39881;p17"/>
            <p:cNvSpPr/>
            <p:nvPr/>
          </p:nvSpPr>
          <p:spPr>
            <a:xfrm>
              <a:off x="1862775" y="2901550"/>
              <a:ext cx="10650" cy="9900"/>
            </a:xfrm>
            <a:custGeom>
              <a:avLst/>
              <a:gdLst/>
              <a:ahLst/>
              <a:cxnLst/>
              <a:rect l="l" t="t" r="r" b="b"/>
              <a:pathLst>
                <a:path w="426" h="396" extrusionOk="0">
                  <a:moveTo>
                    <a:pt x="213" y="0"/>
                  </a:moveTo>
                  <a:cubicBezTo>
                    <a:pt x="91" y="0"/>
                    <a:pt x="0" y="92"/>
                    <a:pt x="0" y="213"/>
                  </a:cubicBezTo>
                  <a:cubicBezTo>
                    <a:pt x="0" y="304"/>
                    <a:pt x="91" y="396"/>
                    <a:pt x="213" y="396"/>
                  </a:cubicBezTo>
                  <a:cubicBezTo>
                    <a:pt x="334" y="39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2" name="Google Shape;39882;p17"/>
            <p:cNvSpPr/>
            <p:nvPr/>
          </p:nvSpPr>
          <p:spPr>
            <a:xfrm>
              <a:off x="1862775" y="3001100"/>
              <a:ext cx="10650" cy="9150"/>
            </a:xfrm>
            <a:custGeom>
              <a:avLst/>
              <a:gdLst/>
              <a:ahLst/>
              <a:cxnLst/>
              <a:rect l="l" t="t" r="r" b="b"/>
              <a:pathLst>
                <a:path w="426" h="366" extrusionOk="0">
                  <a:moveTo>
                    <a:pt x="213" y="0"/>
                  </a:moveTo>
                  <a:cubicBezTo>
                    <a:pt x="91" y="0"/>
                    <a:pt x="0" y="91"/>
                    <a:pt x="0" y="183"/>
                  </a:cubicBezTo>
                  <a:cubicBezTo>
                    <a:pt x="0" y="274"/>
                    <a:pt x="91" y="365"/>
                    <a:pt x="213" y="365"/>
                  </a:cubicBezTo>
                  <a:cubicBezTo>
                    <a:pt x="334" y="365"/>
                    <a:pt x="426" y="27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3" name="Google Shape;39883;p17"/>
            <p:cNvSpPr/>
            <p:nvPr/>
          </p:nvSpPr>
          <p:spPr>
            <a:xfrm>
              <a:off x="1863525" y="3100650"/>
              <a:ext cx="9150" cy="8375"/>
            </a:xfrm>
            <a:custGeom>
              <a:avLst/>
              <a:gdLst/>
              <a:ahLst/>
              <a:cxnLst/>
              <a:rect l="l" t="t" r="r" b="b"/>
              <a:pathLst>
                <a:path w="366" h="335" extrusionOk="0">
                  <a:moveTo>
                    <a:pt x="183" y="0"/>
                  </a:moveTo>
                  <a:cubicBezTo>
                    <a:pt x="92" y="0"/>
                    <a:pt x="0" y="61"/>
                    <a:pt x="0" y="152"/>
                  </a:cubicBezTo>
                  <a:cubicBezTo>
                    <a:pt x="0" y="274"/>
                    <a:pt x="92" y="334"/>
                    <a:pt x="183" y="334"/>
                  </a:cubicBezTo>
                  <a:cubicBezTo>
                    <a:pt x="274" y="334"/>
                    <a:pt x="365" y="27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4" name="Google Shape;39884;p17"/>
            <p:cNvSpPr/>
            <p:nvPr/>
          </p:nvSpPr>
          <p:spPr>
            <a:xfrm>
              <a:off x="1863525" y="3199425"/>
              <a:ext cx="9150" cy="8375"/>
            </a:xfrm>
            <a:custGeom>
              <a:avLst/>
              <a:gdLst/>
              <a:ahLst/>
              <a:cxnLst/>
              <a:rect l="l" t="t" r="r" b="b"/>
              <a:pathLst>
                <a:path w="366" h="335" extrusionOk="0">
                  <a:moveTo>
                    <a:pt x="183" y="1"/>
                  </a:moveTo>
                  <a:cubicBezTo>
                    <a:pt x="92" y="1"/>
                    <a:pt x="0" y="92"/>
                    <a:pt x="0" y="183"/>
                  </a:cubicBezTo>
                  <a:cubicBezTo>
                    <a:pt x="0"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5" name="Google Shape;39885;p17"/>
            <p:cNvSpPr/>
            <p:nvPr/>
          </p:nvSpPr>
          <p:spPr>
            <a:xfrm>
              <a:off x="1864275" y="3298975"/>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6" name="Google Shape;39886;p17"/>
            <p:cNvSpPr/>
            <p:nvPr/>
          </p:nvSpPr>
          <p:spPr>
            <a:xfrm>
              <a:off x="1864275" y="3398525"/>
              <a:ext cx="7625" cy="6850"/>
            </a:xfrm>
            <a:custGeom>
              <a:avLst/>
              <a:gdLst/>
              <a:ahLst/>
              <a:cxnLst/>
              <a:rect l="l" t="t" r="r" b="b"/>
              <a:pathLst>
                <a:path w="305" h="274" extrusionOk="0">
                  <a:moveTo>
                    <a:pt x="153" y="0"/>
                  </a:moveTo>
                  <a:cubicBezTo>
                    <a:pt x="62" y="0"/>
                    <a:pt x="1" y="61"/>
                    <a:pt x="1" y="152"/>
                  </a:cubicBezTo>
                  <a:cubicBezTo>
                    <a:pt x="1" y="213"/>
                    <a:pt x="62"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7" name="Google Shape;39887;p17"/>
            <p:cNvSpPr/>
            <p:nvPr/>
          </p:nvSpPr>
          <p:spPr>
            <a:xfrm>
              <a:off x="1864275" y="3497300"/>
              <a:ext cx="7625" cy="7625"/>
            </a:xfrm>
            <a:custGeom>
              <a:avLst/>
              <a:gdLst/>
              <a:ahLst/>
              <a:cxnLst/>
              <a:rect l="l" t="t" r="r" b="b"/>
              <a:pathLst>
                <a:path w="305" h="305" extrusionOk="0">
                  <a:moveTo>
                    <a:pt x="153" y="1"/>
                  </a:moveTo>
                  <a:cubicBezTo>
                    <a:pt x="62" y="1"/>
                    <a:pt x="1" y="61"/>
                    <a:pt x="1" y="153"/>
                  </a:cubicBezTo>
                  <a:cubicBezTo>
                    <a:pt x="1" y="244"/>
                    <a:pt x="62" y="305"/>
                    <a:pt x="153" y="305"/>
                  </a:cubicBezTo>
                  <a:cubicBezTo>
                    <a:pt x="244" y="305"/>
                    <a:pt x="305" y="244"/>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8" name="Google Shape;39888;p17"/>
            <p:cNvSpPr/>
            <p:nvPr/>
          </p:nvSpPr>
          <p:spPr>
            <a:xfrm>
              <a:off x="1865050" y="3596850"/>
              <a:ext cx="6100" cy="6100"/>
            </a:xfrm>
            <a:custGeom>
              <a:avLst/>
              <a:gdLst/>
              <a:ahLst/>
              <a:cxnLst/>
              <a:rect l="l" t="t" r="r" b="b"/>
              <a:pathLst>
                <a:path w="244" h="244" extrusionOk="0">
                  <a:moveTo>
                    <a:pt x="122" y="0"/>
                  </a:moveTo>
                  <a:cubicBezTo>
                    <a:pt x="61" y="0"/>
                    <a:pt x="0" y="61"/>
                    <a:pt x="0" y="122"/>
                  </a:cubicBezTo>
                  <a:cubicBezTo>
                    <a:pt x="0" y="213"/>
                    <a:pt x="61" y="244"/>
                    <a:pt x="122" y="244"/>
                  </a:cubicBezTo>
                  <a:cubicBezTo>
                    <a:pt x="183" y="244"/>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9" name="Google Shape;39889;p17"/>
            <p:cNvSpPr/>
            <p:nvPr/>
          </p:nvSpPr>
          <p:spPr>
            <a:xfrm>
              <a:off x="1865050" y="3696400"/>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0" name="Google Shape;39890;p17"/>
            <p:cNvSpPr/>
            <p:nvPr/>
          </p:nvSpPr>
          <p:spPr>
            <a:xfrm>
              <a:off x="1865050" y="3795950"/>
              <a:ext cx="6100" cy="5325"/>
            </a:xfrm>
            <a:custGeom>
              <a:avLst/>
              <a:gdLst/>
              <a:ahLst/>
              <a:cxnLst/>
              <a:rect l="l" t="t" r="r" b="b"/>
              <a:pathLst>
                <a:path w="244" h="213" extrusionOk="0">
                  <a:moveTo>
                    <a:pt x="122" y="0"/>
                  </a:moveTo>
                  <a:cubicBezTo>
                    <a:pt x="61" y="0"/>
                    <a:pt x="0" y="30"/>
                    <a:pt x="0" y="91"/>
                  </a:cubicBezTo>
                  <a:cubicBezTo>
                    <a:pt x="0" y="152"/>
                    <a:pt x="61" y="213"/>
                    <a:pt x="122" y="213"/>
                  </a:cubicBezTo>
                  <a:cubicBezTo>
                    <a:pt x="183" y="213"/>
                    <a:pt x="243" y="152"/>
                    <a:pt x="243" y="91"/>
                  </a:cubicBezTo>
                  <a:cubicBezTo>
                    <a:pt x="243" y="30"/>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1" name="Google Shape;39891;p17"/>
            <p:cNvSpPr/>
            <p:nvPr/>
          </p:nvSpPr>
          <p:spPr>
            <a:xfrm>
              <a:off x="1865050" y="389472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2" name="Google Shape;39892;p17"/>
            <p:cNvSpPr/>
            <p:nvPr/>
          </p:nvSpPr>
          <p:spPr>
            <a:xfrm>
              <a:off x="1865800" y="3994275"/>
              <a:ext cx="4575" cy="4575"/>
            </a:xfrm>
            <a:custGeom>
              <a:avLst/>
              <a:gdLst/>
              <a:ahLst/>
              <a:cxnLst/>
              <a:rect l="l" t="t" r="r" b="b"/>
              <a:pathLst>
                <a:path w="183" h="183" extrusionOk="0">
                  <a:moveTo>
                    <a:pt x="92" y="0"/>
                  </a:moveTo>
                  <a:cubicBezTo>
                    <a:pt x="31" y="0"/>
                    <a:pt x="1" y="31"/>
                    <a:pt x="1" y="91"/>
                  </a:cubicBezTo>
                  <a:cubicBezTo>
                    <a:pt x="1" y="152"/>
                    <a:pt x="31" y="183"/>
                    <a:pt x="92" y="183"/>
                  </a:cubicBezTo>
                  <a:cubicBezTo>
                    <a:pt x="153" y="183"/>
                    <a:pt x="183" y="15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3" name="Google Shape;39893;p17"/>
            <p:cNvSpPr/>
            <p:nvPr/>
          </p:nvSpPr>
          <p:spPr>
            <a:xfrm>
              <a:off x="1865800" y="4093825"/>
              <a:ext cx="4575" cy="3825"/>
            </a:xfrm>
            <a:custGeom>
              <a:avLst/>
              <a:gdLst/>
              <a:ahLst/>
              <a:cxnLst/>
              <a:rect l="l" t="t" r="r" b="b"/>
              <a:pathLst>
                <a:path w="183" h="153" extrusionOk="0">
                  <a:moveTo>
                    <a:pt x="92" y="0"/>
                  </a:moveTo>
                  <a:cubicBezTo>
                    <a:pt x="31" y="0"/>
                    <a:pt x="1" y="31"/>
                    <a:pt x="1" y="61"/>
                  </a:cubicBezTo>
                  <a:cubicBezTo>
                    <a:pt x="1" y="122"/>
                    <a:pt x="31" y="152"/>
                    <a:pt x="92" y="152"/>
                  </a:cubicBezTo>
                  <a:cubicBezTo>
                    <a:pt x="153" y="152"/>
                    <a:pt x="183" y="122"/>
                    <a:pt x="183" y="6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4" name="Google Shape;39894;p17"/>
            <p:cNvSpPr/>
            <p:nvPr/>
          </p:nvSpPr>
          <p:spPr>
            <a:xfrm>
              <a:off x="1865800" y="4192600"/>
              <a:ext cx="4575" cy="3825"/>
            </a:xfrm>
            <a:custGeom>
              <a:avLst/>
              <a:gdLst/>
              <a:ahLst/>
              <a:cxnLst/>
              <a:rect l="l" t="t" r="r" b="b"/>
              <a:pathLst>
                <a:path w="183" h="153" extrusionOk="0">
                  <a:moveTo>
                    <a:pt x="92" y="1"/>
                  </a:moveTo>
                  <a:cubicBezTo>
                    <a:pt x="61" y="1"/>
                    <a:pt x="1" y="31"/>
                    <a:pt x="1" y="92"/>
                  </a:cubicBezTo>
                  <a:cubicBezTo>
                    <a:pt x="1" y="122"/>
                    <a:pt x="61" y="153"/>
                    <a:pt x="92" y="153"/>
                  </a:cubicBezTo>
                  <a:cubicBezTo>
                    <a:pt x="122" y="153"/>
                    <a:pt x="183" y="122"/>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5" name="Google Shape;39895;p17"/>
            <p:cNvSpPr/>
            <p:nvPr/>
          </p:nvSpPr>
          <p:spPr>
            <a:xfrm>
              <a:off x="1865800" y="4292150"/>
              <a:ext cx="4575" cy="3825"/>
            </a:xfrm>
            <a:custGeom>
              <a:avLst/>
              <a:gdLst/>
              <a:ahLst/>
              <a:cxnLst/>
              <a:rect l="l" t="t" r="r" b="b"/>
              <a:pathLst>
                <a:path w="183" h="153" extrusionOk="0">
                  <a:moveTo>
                    <a:pt x="92" y="0"/>
                  </a:moveTo>
                  <a:cubicBezTo>
                    <a:pt x="61" y="0"/>
                    <a:pt x="1" y="31"/>
                    <a:pt x="1" y="61"/>
                  </a:cubicBezTo>
                  <a:cubicBezTo>
                    <a:pt x="1" y="122"/>
                    <a:pt x="61" y="152"/>
                    <a:pt x="92" y="152"/>
                  </a:cubicBezTo>
                  <a:cubicBezTo>
                    <a:pt x="122" y="152"/>
                    <a:pt x="183" y="122"/>
                    <a:pt x="183" y="61"/>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6" name="Google Shape;39896;p17"/>
            <p:cNvSpPr/>
            <p:nvPr/>
          </p:nvSpPr>
          <p:spPr>
            <a:xfrm>
              <a:off x="1866550" y="4391700"/>
              <a:ext cx="3075" cy="3050"/>
            </a:xfrm>
            <a:custGeom>
              <a:avLst/>
              <a:gdLst/>
              <a:ahLst/>
              <a:cxnLst/>
              <a:rect l="l" t="t" r="r" b="b"/>
              <a:pathLst>
                <a:path w="123" h="122" extrusionOk="0">
                  <a:moveTo>
                    <a:pt x="62" y="0"/>
                  </a:moveTo>
                  <a:cubicBezTo>
                    <a:pt x="31" y="0"/>
                    <a:pt x="1" y="0"/>
                    <a:pt x="1" y="61"/>
                  </a:cubicBezTo>
                  <a:cubicBezTo>
                    <a:pt x="1" y="91"/>
                    <a:pt x="31" y="122"/>
                    <a:pt x="62" y="122"/>
                  </a:cubicBezTo>
                  <a:cubicBezTo>
                    <a:pt x="92" y="122"/>
                    <a:pt x="123" y="91"/>
                    <a:pt x="123" y="61"/>
                  </a:cubicBezTo>
                  <a:cubicBezTo>
                    <a:pt x="123"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7" name="Google Shape;39897;p17"/>
            <p:cNvSpPr/>
            <p:nvPr/>
          </p:nvSpPr>
          <p:spPr>
            <a:xfrm>
              <a:off x="1866550" y="4490475"/>
              <a:ext cx="3075" cy="3075"/>
            </a:xfrm>
            <a:custGeom>
              <a:avLst/>
              <a:gdLst/>
              <a:ahLst/>
              <a:cxnLst/>
              <a:rect l="l" t="t" r="r" b="b"/>
              <a:pathLst>
                <a:path w="123" h="123" extrusionOk="0">
                  <a:moveTo>
                    <a:pt x="62" y="1"/>
                  </a:moveTo>
                  <a:cubicBezTo>
                    <a:pt x="31" y="1"/>
                    <a:pt x="1" y="31"/>
                    <a:pt x="1" y="61"/>
                  </a:cubicBezTo>
                  <a:cubicBezTo>
                    <a:pt x="1" y="92"/>
                    <a:pt x="31" y="122"/>
                    <a:pt x="62" y="122"/>
                  </a:cubicBezTo>
                  <a:cubicBezTo>
                    <a:pt x="92" y="122"/>
                    <a:pt x="123" y="92"/>
                    <a:pt x="123" y="61"/>
                  </a:cubicBezTo>
                  <a:cubicBezTo>
                    <a:pt x="12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8" name="Google Shape;39898;p17"/>
            <p:cNvSpPr/>
            <p:nvPr/>
          </p:nvSpPr>
          <p:spPr>
            <a:xfrm>
              <a:off x="1744975" y="313375"/>
              <a:ext cx="35750" cy="34200"/>
            </a:xfrm>
            <a:custGeom>
              <a:avLst/>
              <a:gdLst/>
              <a:ahLst/>
              <a:cxnLst/>
              <a:rect l="l" t="t" r="r" b="b"/>
              <a:pathLst>
                <a:path w="1430" h="1368" extrusionOk="0">
                  <a:moveTo>
                    <a:pt x="730" y="0"/>
                  </a:moveTo>
                  <a:cubicBezTo>
                    <a:pt x="335" y="0"/>
                    <a:pt x="1" y="304"/>
                    <a:pt x="1" y="669"/>
                  </a:cubicBezTo>
                  <a:cubicBezTo>
                    <a:pt x="1" y="1064"/>
                    <a:pt x="335"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9" name="Google Shape;39899;p17"/>
            <p:cNvSpPr/>
            <p:nvPr/>
          </p:nvSpPr>
          <p:spPr>
            <a:xfrm>
              <a:off x="1744975" y="412150"/>
              <a:ext cx="35750" cy="34225"/>
            </a:xfrm>
            <a:custGeom>
              <a:avLst/>
              <a:gdLst/>
              <a:ahLst/>
              <a:cxnLst/>
              <a:rect l="l" t="t" r="r" b="b"/>
              <a:pathLst>
                <a:path w="1430" h="1369" extrusionOk="0">
                  <a:moveTo>
                    <a:pt x="730" y="1"/>
                  </a:moveTo>
                  <a:cubicBezTo>
                    <a:pt x="335" y="1"/>
                    <a:pt x="1" y="304"/>
                    <a:pt x="1" y="700"/>
                  </a:cubicBezTo>
                  <a:cubicBezTo>
                    <a:pt x="1" y="1064"/>
                    <a:pt x="335" y="1368"/>
                    <a:pt x="730" y="1368"/>
                  </a:cubicBezTo>
                  <a:cubicBezTo>
                    <a:pt x="1125" y="1368"/>
                    <a:pt x="1429" y="1064"/>
                    <a:pt x="1429" y="700"/>
                  </a:cubicBezTo>
                  <a:cubicBezTo>
                    <a:pt x="1429" y="304"/>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0" name="Google Shape;39900;p17"/>
            <p:cNvSpPr/>
            <p:nvPr/>
          </p:nvSpPr>
          <p:spPr>
            <a:xfrm>
              <a:off x="1745750" y="512450"/>
              <a:ext cx="34200" cy="31950"/>
            </a:xfrm>
            <a:custGeom>
              <a:avLst/>
              <a:gdLst/>
              <a:ahLst/>
              <a:cxnLst/>
              <a:rect l="l" t="t" r="r" b="b"/>
              <a:pathLst>
                <a:path w="1368" h="1278" extrusionOk="0">
                  <a:moveTo>
                    <a:pt x="699" y="1"/>
                  </a:moveTo>
                  <a:cubicBezTo>
                    <a:pt x="304" y="1"/>
                    <a:pt x="0" y="274"/>
                    <a:pt x="0" y="639"/>
                  </a:cubicBezTo>
                  <a:cubicBezTo>
                    <a:pt x="0" y="1004"/>
                    <a:pt x="304" y="1277"/>
                    <a:pt x="699" y="1277"/>
                  </a:cubicBezTo>
                  <a:cubicBezTo>
                    <a:pt x="1064" y="1277"/>
                    <a:pt x="1368" y="1004"/>
                    <a:pt x="1368" y="639"/>
                  </a:cubicBezTo>
                  <a:cubicBezTo>
                    <a:pt x="1368" y="274"/>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1" name="Google Shape;39901;p17"/>
            <p:cNvSpPr/>
            <p:nvPr/>
          </p:nvSpPr>
          <p:spPr>
            <a:xfrm>
              <a:off x="1745750" y="611250"/>
              <a:ext cx="34200" cy="31925"/>
            </a:xfrm>
            <a:custGeom>
              <a:avLst/>
              <a:gdLst/>
              <a:ahLst/>
              <a:cxnLst/>
              <a:rect l="l" t="t" r="r" b="b"/>
              <a:pathLst>
                <a:path w="1368" h="1277" extrusionOk="0">
                  <a:moveTo>
                    <a:pt x="699" y="0"/>
                  </a:moveTo>
                  <a:cubicBezTo>
                    <a:pt x="304" y="0"/>
                    <a:pt x="0" y="304"/>
                    <a:pt x="0" y="638"/>
                  </a:cubicBezTo>
                  <a:cubicBezTo>
                    <a:pt x="0" y="1003"/>
                    <a:pt x="304" y="1277"/>
                    <a:pt x="699" y="1277"/>
                  </a:cubicBezTo>
                  <a:cubicBezTo>
                    <a:pt x="1064" y="1277"/>
                    <a:pt x="1368" y="1003"/>
                    <a:pt x="1368" y="638"/>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2" name="Google Shape;39902;p17"/>
            <p:cNvSpPr/>
            <p:nvPr/>
          </p:nvSpPr>
          <p:spPr>
            <a:xfrm>
              <a:off x="1747250" y="711550"/>
              <a:ext cx="31950" cy="30425"/>
            </a:xfrm>
            <a:custGeom>
              <a:avLst/>
              <a:gdLst/>
              <a:ahLst/>
              <a:cxnLst/>
              <a:rect l="l" t="t" r="r" b="b"/>
              <a:pathLst>
                <a:path w="1278" h="1217" extrusionOk="0">
                  <a:moveTo>
                    <a:pt x="639" y="0"/>
                  </a:moveTo>
                  <a:cubicBezTo>
                    <a:pt x="274" y="0"/>
                    <a:pt x="1" y="274"/>
                    <a:pt x="1" y="608"/>
                  </a:cubicBezTo>
                  <a:cubicBezTo>
                    <a:pt x="1" y="943"/>
                    <a:pt x="274" y="1216"/>
                    <a:pt x="639" y="1216"/>
                  </a:cubicBezTo>
                  <a:cubicBezTo>
                    <a:pt x="974" y="1216"/>
                    <a:pt x="1277" y="943"/>
                    <a:pt x="1277" y="608"/>
                  </a:cubicBezTo>
                  <a:cubicBezTo>
                    <a:pt x="127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3" name="Google Shape;39903;p17"/>
            <p:cNvSpPr/>
            <p:nvPr/>
          </p:nvSpPr>
          <p:spPr>
            <a:xfrm>
              <a:off x="1747250" y="811100"/>
              <a:ext cx="31200" cy="28900"/>
            </a:xfrm>
            <a:custGeom>
              <a:avLst/>
              <a:gdLst/>
              <a:ahLst/>
              <a:cxnLst/>
              <a:rect l="l" t="t" r="r" b="b"/>
              <a:pathLst>
                <a:path w="1248" h="1156" extrusionOk="0">
                  <a:moveTo>
                    <a:pt x="639" y="0"/>
                  </a:moveTo>
                  <a:cubicBezTo>
                    <a:pt x="274" y="0"/>
                    <a:pt x="1" y="274"/>
                    <a:pt x="1" y="578"/>
                  </a:cubicBezTo>
                  <a:cubicBezTo>
                    <a:pt x="1" y="912"/>
                    <a:pt x="274" y="1155"/>
                    <a:pt x="639" y="1155"/>
                  </a:cubicBezTo>
                  <a:cubicBezTo>
                    <a:pt x="974" y="1155"/>
                    <a:pt x="1247" y="912"/>
                    <a:pt x="1247" y="57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4" name="Google Shape;39904;p17"/>
            <p:cNvSpPr/>
            <p:nvPr/>
          </p:nvSpPr>
          <p:spPr>
            <a:xfrm>
              <a:off x="1748025" y="910650"/>
              <a:ext cx="29650" cy="28125"/>
            </a:xfrm>
            <a:custGeom>
              <a:avLst/>
              <a:gdLst/>
              <a:ahLst/>
              <a:cxnLst/>
              <a:rect l="l" t="t" r="r" b="b"/>
              <a:pathLst>
                <a:path w="1186" h="1125" extrusionOk="0">
                  <a:moveTo>
                    <a:pt x="608" y="0"/>
                  </a:moveTo>
                  <a:cubicBezTo>
                    <a:pt x="274" y="0"/>
                    <a:pt x="0" y="243"/>
                    <a:pt x="0" y="578"/>
                  </a:cubicBezTo>
                  <a:cubicBezTo>
                    <a:pt x="0" y="882"/>
                    <a:pt x="274" y="1125"/>
                    <a:pt x="608" y="1125"/>
                  </a:cubicBezTo>
                  <a:cubicBezTo>
                    <a:pt x="912" y="1125"/>
                    <a:pt x="1186" y="882"/>
                    <a:pt x="1186" y="578"/>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5" name="Google Shape;39905;p17"/>
            <p:cNvSpPr/>
            <p:nvPr/>
          </p:nvSpPr>
          <p:spPr>
            <a:xfrm>
              <a:off x="1748775" y="1010175"/>
              <a:ext cx="28150" cy="27400"/>
            </a:xfrm>
            <a:custGeom>
              <a:avLst/>
              <a:gdLst/>
              <a:ahLst/>
              <a:cxnLst/>
              <a:rect l="l" t="t" r="r" b="b"/>
              <a:pathLst>
                <a:path w="1126" h="1096" extrusionOk="0">
                  <a:moveTo>
                    <a:pt x="578" y="1"/>
                  </a:moveTo>
                  <a:cubicBezTo>
                    <a:pt x="244" y="1"/>
                    <a:pt x="1" y="244"/>
                    <a:pt x="1" y="548"/>
                  </a:cubicBezTo>
                  <a:cubicBezTo>
                    <a:pt x="1"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6" name="Google Shape;39906;p17"/>
            <p:cNvSpPr/>
            <p:nvPr/>
          </p:nvSpPr>
          <p:spPr>
            <a:xfrm>
              <a:off x="1749550" y="110972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7" name="Google Shape;39907;p17"/>
            <p:cNvSpPr/>
            <p:nvPr/>
          </p:nvSpPr>
          <p:spPr>
            <a:xfrm>
              <a:off x="1749550" y="1210025"/>
              <a:ext cx="26600" cy="24350"/>
            </a:xfrm>
            <a:custGeom>
              <a:avLst/>
              <a:gdLst/>
              <a:ahLst/>
              <a:cxnLst/>
              <a:rect l="l" t="t" r="r" b="b"/>
              <a:pathLst>
                <a:path w="1064" h="974" extrusionOk="0">
                  <a:moveTo>
                    <a:pt x="547" y="1"/>
                  </a:moveTo>
                  <a:cubicBezTo>
                    <a:pt x="243" y="1"/>
                    <a:pt x="0" y="214"/>
                    <a:pt x="0" y="487"/>
                  </a:cubicBezTo>
                  <a:cubicBezTo>
                    <a:pt x="0" y="761"/>
                    <a:pt x="243" y="974"/>
                    <a:pt x="547" y="974"/>
                  </a:cubicBezTo>
                  <a:cubicBezTo>
                    <a:pt x="821" y="97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8" name="Google Shape;39908;p17"/>
            <p:cNvSpPr/>
            <p:nvPr/>
          </p:nvSpPr>
          <p:spPr>
            <a:xfrm>
              <a:off x="1750300" y="1308825"/>
              <a:ext cx="25850" cy="24325"/>
            </a:xfrm>
            <a:custGeom>
              <a:avLst/>
              <a:gdLst/>
              <a:ahLst/>
              <a:cxnLst/>
              <a:rect l="l" t="t" r="r" b="b"/>
              <a:pathLst>
                <a:path w="1034" h="973"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9" name="Google Shape;39909;p17"/>
            <p:cNvSpPr/>
            <p:nvPr/>
          </p:nvSpPr>
          <p:spPr>
            <a:xfrm>
              <a:off x="1751050" y="1408375"/>
              <a:ext cx="24350" cy="23575"/>
            </a:xfrm>
            <a:custGeom>
              <a:avLst/>
              <a:gdLst/>
              <a:ahLst/>
              <a:cxnLst/>
              <a:rect l="l" t="t" r="r" b="b"/>
              <a:pathLst>
                <a:path w="974" h="943" extrusionOk="0">
                  <a:moveTo>
                    <a:pt x="487" y="0"/>
                  </a:moveTo>
                  <a:cubicBezTo>
                    <a:pt x="214" y="0"/>
                    <a:pt x="1" y="213"/>
                    <a:pt x="1" y="486"/>
                  </a:cubicBezTo>
                  <a:cubicBezTo>
                    <a:pt x="1" y="730"/>
                    <a:pt x="214" y="942"/>
                    <a:pt x="487" y="942"/>
                  </a:cubicBezTo>
                  <a:cubicBezTo>
                    <a:pt x="761" y="942"/>
                    <a:pt x="974" y="730"/>
                    <a:pt x="974" y="486"/>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0" name="Google Shape;39910;p17"/>
            <p:cNvSpPr/>
            <p:nvPr/>
          </p:nvSpPr>
          <p:spPr>
            <a:xfrm>
              <a:off x="1751050" y="1508675"/>
              <a:ext cx="23600" cy="21300"/>
            </a:xfrm>
            <a:custGeom>
              <a:avLst/>
              <a:gdLst/>
              <a:ahLst/>
              <a:cxnLst/>
              <a:rect l="l" t="t" r="r" b="b"/>
              <a:pathLst>
                <a:path w="944" h="852" extrusionOk="0">
                  <a:moveTo>
                    <a:pt x="487" y="0"/>
                  </a:moveTo>
                  <a:cubicBezTo>
                    <a:pt x="214" y="0"/>
                    <a:pt x="1" y="183"/>
                    <a:pt x="1" y="426"/>
                  </a:cubicBezTo>
                  <a:cubicBezTo>
                    <a:pt x="1" y="669"/>
                    <a:pt x="214" y="851"/>
                    <a:pt x="487" y="851"/>
                  </a:cubicBezTo>
                  <a:cubicBezTo>
                    <a:pt x="730" y="851"/>
                    <a:pt x="943" y="669"/>
                    <a:pt x="943" y="426"/>
                  </a:cubicBezTo>
                  <a:cubicBezTo>
                    <a:pt x="943" y="18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1" name="Google Shape;39911;p17"/>
            <p:cNvSpPr/>
            <p:nvPr/>
          </p:nvSpPr>
          <p:spPr>
            <a:xfrm>
              <a:off x="1751825" y="1607450"/>
              <a:ext cx="22825" cy="22075"/>
            </a:xfrm>
            <a:custGeom>
              <a:avLst/>
              <a:gdLst/>
              <a:ahLst/>
              <a:cxnLst/>
              <a:rect l="l" t="t" r="r" b="b"/>
              <a:pathLst>
                <a:path w="913" h="883" extrusionOk="0">
                  <a:moveTo>
                    <a:pt x="456" y="1"/>
                  </a:moveTo>
                  <a:cubicBezTo>
                    <a:pt x="183" y="1"/>
                    <a:pt x="0" y="214"/>
                    <a:pt x="0" y="426"/>
                  </a:cubicBezTo>
                  <a:cubicBezTo>
                    <a:pt x="0" y="669"/>
                    <a:pt x="183" y="882"/>
                    <a:pt x="456" y="882"/>
                  </a:cubicBezTo>
                  <a:cubicBezTo>
                    <a:pt x="699" y="882"/>
                    <a:pt x="912" y="669"/>
                    <a:pt x="912" y="426"/>
                  </a:cubicBezTo>
                  <a:cubicBezTo>
                    <a:pt x="912" y="214"/>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2" name="Google Shape;39912;p17"/>
            <p:cNvSpPr/>
            <p:nvPr/>
          </p:nvSpPr>
          <p:spPr>
            <a:xfrm>
              <a:off x="1752575" y="1707000"/>
              <a:ext cx="21300" cy="20550"/>
            </a:xfrm>
            <a:custGeom>
              <a:avLst/>
              <a:gdLst/>
              <a:ahLst/>
              <a:cxnLst/>
              <a:rect l="l" t="t" r="r" b="b"/>
              <a:pathLst>
                <a:path w="852" h="822" extrusionOk="0">
                  <a:moveTo>
                    <a:pt x="426" y="1"/>
                  </a:moveTo>
                  <a:cubicBezTo>
                    <a:pt x="183" y="1"/>
                    <a:pt x="1" y="183"/>
                    <a:pt x="1" y="426"/>
                  </a:cubicBezTo>
                  <a:cubicBezTo>
                    <a:pt x="1" y="639"/>
                    <a:pt x="183" y="821"/>
                    <a:pt x="426" y="821"/>
                  </a:cubicBezTo>
                  <a:cubicBezTo>
                    <a:pt x="669" y="821"/>
                    <a:pt x="852" y="639"/>
                    <a:pt x="852" y="42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3" name="Google Shape;39913;p17"/>
            <p:cNvSpPr/>
            <p:nvPr/>
          </p:nvSpPr>
          <p:spPr>
            <a:xfrm>
              <a:off x="1752575" y="1806550"/>
              <a:ext cx="20550" cy="19775"/>
            </a:xfrm>
            <a:custGeom>
              <a:avLst/>
              <a:gdLst/>
              <a:ahLst/>
              <a:cxnLst/>
              <a:rect l="l" t="t" r="r" b="b"/>
              <a:pathLst>
                <a:path w="822" h="791" extrusionOk="0">
                  <a:moveTo>
                    <a:pt x="426" y="0"/>
                  </a:moveTo>
                  <a:cubicBezTo>
                    <a:pt x="183" y="0"/>
                    <a:pt x="1" y="183"/>
                    <a:pt x="1" y="396"/>
                  </a:cubicBezTo>
                  <a:cubicBezTo>
                    <a:pt x="1" y="608"/>
                    <a:pt x="183" y="791"/>
                    <a:pt x="426" y="791"/>
                  </a:cubicBezTo>
                  <a:cubicBezTo>
                    <a:pt x="639" y="791"/>
                    <a:pt x="821" y="608"/>
                    <a:pt x="821" y="396"/>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4" name="Google Shape;39914;p17"/>
            <p:cNvSpPr/>
            <p:nvPr/>
          </p:nvSpPr>
          <p:spPr>
            <a:xfrm>
              <a:off x="1753350" y="1906100"/>
              <a:ext cx="19775" cy="19025"/>
            </a:xfrm>
            <a:custGeom>
              <a:avLst/>
              <a:gdLst/>
              <a:ahLst/>
              <a:cxnLst/>
              <a:rect l="l" t="t" r="r" b="b"/>
              <a:pathLst>
                <a:path w="791" h="761" extrusionOk="0">
                  <a:moveTo>
                    <a:pt x="395" y="0"/>
                  </a:moveTo>
                  <a:cubicBezTo>
                    <a:pt x="152" y="0"/>
                    <a:pt x="0" y="183"/>
                    <a:pt x="0" y="395"/>
                  </a:cubicBezTo>
                  <a:cubicBezTo>
                    <a:pt x="0" y="578"/>
                    <a:pt x="152" y="760"/>
                    <a:pt x="395" y="760"/>
                  </a:cubicBezTo>
                  <a:cubicBezTo>
                    <a:pt x="608" y="760"/>
                    <a:pt x="790" y="578"/>
                    <a:pt x="790" y="395"/>
                  </a:cubicBezTo>
                  <a:cubicBezTo>
                    <a:pt x="790" y="183"/>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5" name="Google Shape;39915;p17"/>
            <p:cNvSpPr/>
            <p:nvPr/>
          </p:nvSpPr>
          <p:spPr>
            <a:xfrm>
              <a:off x="1753350" y="2005650"/>
              <a:ext cx="19000" cy="18250"/>
            </a:xfrm>
            <a:custGeom>
              <a:avLst/>
              <a:gdLst/>
              <a:ahLst/>
              <a:cxnLst/>
              <a:rect l="l" t="t" r="r" b="b"/>
              <a:pathLst>
                <a:path w="760" h="730" extrusionOk="0">
                  <a:moveTo>
                    <a:pt x="395" y="0"/>
                  </a:moveTo>
                  <a:cubicBezTo>
                    <a:pt x="182" y="0"/>
                    <a:pt x="0" y="152"/>
                    <a:pt x="0" y="365"/>
                  </a:cubicBezTo>
                  <a:cubicBezTo>
                    <a:pt x="0" y="578"/>
                    <a:pt x="182" y="730"/>
                    <a:pt x="395" y="730"/>
                  </a:cubicBezTo>
                  <a:cubicBezTo>
                    <a:pt x="608" y="730"/>
                    <a:pt x="760" y="578"/>
                    <a:pt x="760" y="365"/>
                  </a:cubicBezTo>
                  <a:cubicBezTo>
                    <a:pt x="76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6" name="Google Shape;39916;p17"/>
            <p:cNvSpPr/>
            <p:nvPr/>
          </p:nvSpPr>
          <p:spPr>
            <a:xfrm>
              <a:off x="1754100" y="2105175"/>
              <a:ext cx="18250" cy="17500"/>
            </a:xfrm>
            <a:custGeom>
              <a:avLst/>
              <a:gdLst/>
              <a:ahLst/>
              <a:cxnLst/>
              <a:rect l="l" t="t" r="r" b="b"/>
              <a:pathLst>
                <a:path w="730" h="700" extrusionOk="0">
                  <a:moveTo>
                    <a:pt x="365" y="1"/>
                  </a:moveTo>
                  <a:cubicBezTo>
                    <a:pt x="152" y="1"/>
                    <a:pt x="0" y="153"/>
                    <a:pt x="0" y="335"/>
                  </a:cubicBezTo>
                  <a:cubicBezTo>
                    <a:pt x="0" y="548"/>
                    <a:pt x="152" y="700"/>
                    <a:pt x="365" y="700"/>
                  </a:cubicBezTo>
                  <a:cubicBezTo>
                    <a:pt x="548" y="700"/>
                    <a:pt x="730" y="548"/>
                    <a:pt x="730" y="335"/>
                  </a:cubicBezTo>
                  <a:cubicBezTo>
                    <a:pt x="730"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7" name="Google Shape;39917;p17"/>
            <p:cNvSpPr/>
            <p:nvPr/>
          </p:nvSpPr>
          <p:spPr>
            <a:xfrm>
              <a:off x="1754850" y="2204725"/>
              <a:ext cx="16750" cy="16000"/>
            </a:xfrm>
            <a:custGeom>
              <a:avLst/>
              <a:gdLst/>
              <a:ahLst/>
              <a:cxnLst/>
              <a:rect l="l" t="t" r="r" b="b"/>
              <a:pathLst>
                <a:path w="670" h="640" extrusionOk="0">
                  <a:moveTo>
                    <a:pt x="335" y="1"/>
                  </a:moveTo>
                  <a:cubicBezTo>
                    <a:pt x="153" y="1"/>
                    <a:pt x="1" y="153"/>
                    <a:pt x="1" y="335"/>
                  </a:cubicBezTo>
                  <a:cubicBezTo>
                    <a:pt x="1" y="517"/>
                    <a:pt x="153" y="639"/>
                    <a:pt x="335" y="639"/>
                  </a:cubicBezTo>
                  <a:cubicBezTo>
                    <a:pt x="518" y="639"/>
                    <a:pt x="670" y="517"/>
                    <a:pt x="670" y="33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8" name="Google Shape;39918;p17"/>
            <p:cNvSpPr/>
            <p:nvPr/>
          </p:nvSpPr>
          <p:spPr>
            <a:xfrm>
              <a:off x="1754850" y="2304275"/>
              <a:ext cx="16000" cy="15225"/>
            </a:xfrm>
            <a:custGeom>
              <a:avLst/>
              <a:gdLst/>
              <a:ahLst/>
              <a:cxnLst/>
              <a:rect l="l" t="t" r="r" b="b"/>
              <a:pathLst>
                <a:path w="640" h="609" extrusionOk="0">
                  <a:moveTo>
                    <a:pt x="335" y="1"/>
                  </a:moveTo>
                  <a:cubicBezTo>
                    <a:pt x="153" y="1"/>
                    <a:pt x="1" y="153"/>
                    <a:pt x="1" y="304"/>
                  </a:cubicBezTo>
                  <a:cubicBezTo>
                    <a:pt x="1" y="487"/>
                    <a:pt x="153" y="608"/>
                    <a:pt x="335" y="608"/>
                  </a:cubicBezTo>
                  <a:cubicBezTo>
                    <a:pt x="518" y="608"/>
                    <a:pt x="639" y="487"/>
                    <a:pt x="639" y="304"/>
                  </a:cubicBezTo>
                  <a:cubicBezTo>
                    <a:pt x="63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9" name="Google Shape;39919;p17"/>
            <p:cNvSpPr/>
            <p:nvPr/>
          </p:nvSpPr>
          <p:spPr>
            <a:xfrm>
              <a:off x="1754850" y="2403825"/>
              <a:ext cx="16000" cy="14450"/>
            </a:xfrm>
            <a:custGeom>
              <a:avLst/>
              <a:gdLst/>
              <a:ahLst/>
              <a:cxnLst/>
              <a:rect l="l" t="t" r="r" b="b"/>
              <a:pathLst>
                <a:path w="640" h="578" extrusionOk="0">
                  <a:moveTo>
                    <a:pt x="335" y="0"/>
                  </a:moveTo>
                  <a:cubicBezTo>
                    <a:pt x="153" y="0"/>
                    <a:pt x="1" y="122"/>
                    <a:pt x="1" y="304"/>
                  </a:cubicBezTo>
                  <a:cubicBezTo>
                    <a:pt x="1" y="456"/>
                    <a:pt x="153" y="578"/>
                    <a:pt x="335" y="578"/>
                  </a:cubicBezTo>
                  <a:cubicBezTo>
                    <a:pt x="487" y="57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0" name="Google Shape;39920;p17"/>
            <p:cNvSpPr/>
            <p:nvPr/>
          </p:nvSpPr>
          <p:spPr>
            <a:xfrm>
              <a:off x="1755625" y="2503375"/>
              <a:ext cx="15225" cy="13700"/>
            </a:xfrm>
            <a:custGeom>
              <a:avLst/>
              <a:gdLst/>
              <a:ahLst/>
              <a:cxnLst/>
              <a:rect l="l" t="t" r="r" b="b"/>
              <a:pathLst>
                <a:path w="609" h="548" extrusionOk="0">
                  <a:moveTo>
                    <a:pt x="304" y="0"/>
                  </a:moveTo>
                  <a:cubicBezTo>
                    <a:pt x="122" y="0"/>
                    <a:pt x="0" y="122"/>
                    <a:pt x="0" y="274"/>
                  </a:cubicBezTo>
                  <a:cubicBezTo>
                    <a:pt x="0" y="426"/>
                    <a:pt x="12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1" name="Google Shape;39921;p17"/>
            <p:cNvSpPr/>
            <p:nvPr/>
          </p:nvSpPr>
          <p:spPr>
            <a:xfrm>
              <a:off x="1755625" y="2602900"/>
              <a:ext cx="14450" cy="12950"/>
            </a:xfrm>
            <a:custGeom>
              <a:avLst/>
              <a:gdLst/>
              <a:ahLst/>
              <a:cxnLst/>
              <a:rect l="l" t="t" r="r" b="b"/>
              <a:pathLst>
                <a:path w="578" h="518" extrusionOk="0">
                  <a:moveTo>
                    <a:pt x="304" y="1"/>
                  </a:moveTo>
                  <a:cubicBezTo>
                    <a:pt x="152" y="1"/>
                    <a:pt x="0" y="123"/>
                    <a:pt x="0" y="244"/>
                  </a:cubicBezTo>
                  <a:cubicBezTo>
                    <a:pt x="0" y="396"/>
                    <a:pt x="152" y="518"/>
                    <a:pt x="304" y="518"/>
                  </a:cubicBezTo>
                  <a:cubicBezTo>
                    <a:pt x="456" y="518"/>
                    <a:pt x="578" y="396"/>
                    <a:pt x="578" y="244"/>
                  </a:cubicBezTo>
                  <a:cubicBezTo>
                    <a:pt x="57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2" name="Google Shape;39922;p17"/>
            <p:cNvSpPr/>
            <p:nvPr/>
          </p:nvSpPr>
          <p:spPr>
            <a:xfrm>
              <a:off x="1756375" y="2702450"/>
              <a:ext cx="13700" cy="12200"/>
            </a:xfrm>
            <a:custGeom>
              <a:avLst/>
              <a:gdLst/>
              <a:ahLst/>
              <a:cxnLst/>
              <a:rect l="l" t="t" r="r" b="b"/>
              <a:pathLst>
                <a:path w="548" h="488" extrusionOk="0">
                  <a:moveTo>
                    <a:pt x="274" y="1"/>
                  </a:moveTo>
                  <a:cubicBezTo>
                    <a:pt x="122" y="1"/>
                    <a:pt x="1" y="92"/>
                    <a:pt x="1" y="244"/>
                  </a:cubicBezTo>
                  <a:cubicBezTo>
                    <a:pt x="1" y="366"/>
                    <a:pt x="122" y="487"/>
                    <a:pt x="274" y="487"/>
                  </a:cubicBezTo>
                  <a:cubicBezTo>
                    <a:pt x="426" y="487"/>
                    <a:pt x="548" y="36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3" name="Google Shape;39923;p17"/>
            <p:cNvSpPr/>
            <p:nvPr/>
          </p:nvSpPr>
          <p:spPr>
            <a:xfrm>
              <a:off x="1756375" y="2801250"/>
              <a:ext cx="12950" cy="12175"/>
            </a:xfrm>
            <a:custGeom>
              <a:avLst/>
              <a:gdLst/>
              <a:ahLst/>
              <a:cxnLst/>
              <a:rect l="l" t="t" r="r" b="b"/>
              <a:pathLst>
                <a:path w="518" h="487" extrusionOk="0">
                  <a:moveTo>
                    <a:pt x="274" y="0"/>
                  </a:moveTo>
                  <a:cubicBezTo>
                    <a:pt x="122" y="0"/>
                    <a:pt x="1" y="122"/>
                    <a:pt x="1" y="243"/>
                  </a:cubicBezTo>
                  <a:cubicBezTo>
                    <a:pt x="1" y="395"/>
                    <a:pt x="122" y="487"/>
                    <a:pt x="274" y="487"/>
                  </a:cubicBezTo>
                  <a:cubicBezTo>
                    <a:pt x="396" y="487"/>
                    <a:pt x="517" y="39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4" name="Google Shape;39924;p17"/>
            <p:cNvSpPr/>
            <p:nvPr/>
          </p:nvSpPr>
          <p:spPr>
            <a:xfrm>
              <a:off x="1757150" y="2900800"/>
              <a:ext cx="12175" cy="11400"/>
            </a:xfrm>
            <a:custGeom>
              <a:avLst/>
              <a:gdLst/>
              <a:ahLst/>
              <a:cxnLst/>
              <a:rect l="l" t="t" r="r" b="b"/>
              <a:pathLst>
                <a:path w="487" h="456" extrusionOk="0">
                  <a:moveTo>
                    <a:pt x="243" y="0"/>
                  </a:moveTo>
                  <a:cubicBezTo>
                    <a:pt x="91" y="0"/>
                    <a:pt x="0" y="91"/>
                    <a:pt x="0" y="243"/>
                  </a:cubicBezTo>
                  <a:cubicBezTo>
                    <a:pt x="0" y="365"/>
                    <a:pt x="91" y="456"/>
                    <a:pt x="243" y="456"/>
                  </a:cubicBezTo>
                  <a:cubicBezTo>
                    <a:pt x="365" y="456"/>
                    <a:pt x="486" y="365"/>
                    <a:pt x="486" y="243"/>
                  </a:cubicBezTo>
                  <a:cubicBezTo>
                    <a:pt x="48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5" name="Google Shape;39925;p17"/>
            <p:cNvSpPr/>
            <p:nvPr/>
          </p:nvSpPr>
          <p:spPr>
            <a:xfrm>
              <a:off x="1757150" y="3000325"/>
              <a:ext cx="11400" cy="10675"/>
            </a:xfrm>
            <a:custGeom>
              <a:avLst/>
              <a:gdLst/>
              <a:ahLst/>
              <a:cxnLst/>
              <a:rect l="l" t="t" r="r" b="b"/>
              <a:pathLst>
                <a:path w="456" h="427" extrusionOk="0">
                  <a:moveTo>
                    <a:pt x="243" y="1"/>
                  </a:moveTo>
                  <a:cubicBezTo>
                    <a:pt x="91" y="1"/>
                    <a:pt x="0" y="92"/>
                    <a:pt x="0" y="214"/>
                  </a:cubicBezTo>
                  <a:cubicBezTo>
                    <a:pt x="0" y="335"/>
                    <a:pt x="91" y="426"/>
                    <a:pt x="243" y="426"/>
                  </a:cubicBezTo>
                  <a:cubicBezTo>
                    <a:pt x="365" y="426"/>
                    <a:pt x="456" y="335"/>
                    <a:pt x="456" y="214"/>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6" name="Google Shape;39926;p17"/>
            <p:cNvSpPr/>
            <p:nvPr/>
          </p:nvSpPr>
          <p:spPr>
            <a:xfrm>
              <a:off x="1757900" y="3099875"/>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04" y="396"/>
                    <a:pt x="426" y="305"/>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7" name="Google Shape;39927;p17"/>
            <p:cNvSpPr/>
            <p:nvPr/>
          </p:nvSpPr>
          <p:spPr>
            <a:xfrm>
              <a:off x="1757900" y="3199425"/>
              <a:ext cx="9900" cy="9150"/>
            </a:xfrm>
            <a:custGeom>
              <a:avLst/>
              <a:gdLst/>
              <a:ahLst/>
              <a:cxnLst/>
              <a:rect l="l" t="t" r="r" b="b"/>
              <a:pathLst>
                <a:path w="396" h="366" extrusionOk="0">
                  <a:moveTo>
                    <a:pt x="213" y="1"/>
                  </a:moveTo>
                  <a:cubicBezTo>
                    <a:pt x="92" y="1"/>
                    <a:pt x="0" y="61"/>
                    <a:pt x="0" y="183"/>
                  </a:cubicBezTo>
                  <a:cubicBezTo>
                    <a:pt x="0" y="274"/>
                    <a:pt x="92" y="365"/>
                    <a:pt x="213" y="365"/>
                  </a:cubicBezTo>
                  <a:cubicBezTo>
                    <a:pt x="304" y="365"/>
                    <a:pt x="396" y="274"/>
                    <a:pt x="396" y="183"/>
                  </a:cubicBezTo>
                  <a:cubicBezTo>
                    <a:pt x="396" y="61"/>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8" name="Google Shape;39928;p17"/>
            <p:cNvSpPr/>
            <p:nvPr/>
          </p:nvSpPr>
          <p:spPr>
            <a:xfrm>
              <a:off x="1758650" y="3298200"/>
              <a:ext cx="9150" cy="9150"/>
            </a:xfrm>
            <a:custGeom>
              <a:avLst/>
              <a:gdLst/>
              <a:ahLst/>
              <a:cxnLst/>
              <a:rect l="l" t="t" r="r" b="b"/>
              <a:pathLst>
                <a:path w="366" h="366" extrusionOk="0">
                  <a:moveTo>
                    <a:pt x="183" y="1"/>
                  </a:moveTo>
                  <a:cubicBezTo>
                    <a:pt x="62" y="1"/>
                    <a:pt x="1" y="92"/>
                    <a:pt x="1" y="183"/>
                  </a:cubicBezTo>
                  <a:cubicBezTo>
                    <a:pt x="1" y="275"/>
                    <a:pt x="62" y="366"/>
                    <a:pt x="183" y="366"/>
                  </a:cubicBezTo>
                  <a:cubicBezTo>
                    <a:pt x="274" y="366"/>
                    <a:pt x="366" y="275"/>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9" name="Google Shape;39929;p17"/>
            <p:cNvSpPr/>
            <p:nvPr/>
          </p:nvSpPr>
          <p:spPr>
            <a:xfrm>
              <a:off x="1758650" y="3397750"/>
              <a:ext cx="9150" cy="8400"/>
            </a:xfrm>
            <a:custGeom>
              <a:avLst/>
              <a:gdLst/>
              <a:ahLst/>
              <a:cxnLst/>
              <a:rect l="l" t="t" r="r" b="b"/>
              <a:pathLst>
                <a:path w="366" h="336" extrusionOk="0">
                  <a:moveTo>
                    <a:pt x="183" y="1"/>
                  </a:moveTo>
                  <a:cubicBezTo>
                    <a:pt x="62" y="1"/>
                    <a:pt x="1" y="62"/>
                    <a:pt x="1" y="183"/>
                  </a:cubicBezTo>
                  <a:cubicBezTo>
                    <a:pt x="1" y="274"/>
                    <a:pt x="62" y="335"/>
                    <a:pt x="183" y="335"/>
                  </a:cubicBezTo>
                  <a:cubicBezTo>
                    <a:pt x="274" y="335"/>
                    <a:pt x="366" y="274"/>
                    <a:pt x="366" y="183"/>
                  </a:cubicBezTo>
                  <a:cubicBezTo>
                    <a:pt x="366"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0" name="Google Shape;39930;p17"/>
            <p:cNvSpPr/>
            <p:nvPr/>
          </p:nvSpPr>
          <p:spPr>
            <a:xfrm>
              <a:off x="1758650" y="3497300"/>
              <a:ext cx="8400" cy="7625"/>
            </a:xfrm>
            <a:custGeom>
              <a:avLst/>
              <a:gdLst/>
              <a:ahLst/>
              <a:cxnLst/>
              <a:rect l="l" t="t" r="r" b="b"/>
              <a:pathLst>
                <a:path w="336" h="305" extrusionOk="0">
                  <a:moveTo>
                    <a:pt x="183" y="1"/>
                  </a:moveTo>
                  <a:cubicBezTo>
                    <a:pt x="92" y="1"/>
                    <a:pt x="1" y="61"/>
                    <a:pt x="1" y="153"/>
                  </a:cubicBezTo>
                  <a:cubicBezTo>
                    <a:pt x="1"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1" name="Google Shape;39931;p17"/>
            <p:cNvSpPr/>
            <p:nvPr/>
          </p:nvSpPr>
          <p:spPr>
            <a:xfrm>
              <a:off x="1758650" y="3596100"/>
              <a:ext cx="8400" cy="8375"/>
            </a:xfrm>
            <a:custGeom>
              <a:avLst/>
              <a:gdLst/>
              <a:ahLst/>
              <a:cxnLst/>
              <a:rect l="l" t="t" r="r" b="b"/>
              <a:pathLst>
                <a:path w="336" h="335" extrusionOk="0">
                  <a:moveTo>
                    <a:pt x="183" y="0"/>
                  </a:moveTo>
                  <a:cubicBezTo>
                    <a:pt x="92" y="0"/>
                    <a:pt x="1" y="91"/>
                    <a:pt x="1" y="152"/>
                  </a:cubicBezTo>
                  <a:cubicBezTo>
                    <a:pt x="1" y="243"/>
                    <a:pt x="92" y="334"/>
                    <a:pt x="183" y="334"/>
                  </a:cubicBezTo>
                  <a:cubicBezTo>
                    <a:pt x="274" y="334"/>
                    <a:pt x="335" y="243"/>
                    <a:pt x="335" y="152"/>
                  </a:cubicBezTo>
                  <a:cubicBezTo>
                    <a:pt x="33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2" name="Google Shape;39932;p17"/>
            <p:cNvSpPr/>
            <p:nvPr/>
          </p:nvSpPr>
          <p:spPr>
            <a:xfrm>
              <a:off x="1759425" y="3695625"/>
              <a:ext cx="7625" cy="7625"/>
            </a:xfrm>
            <a:custGeom>
              <a:avLst/>
              <a:gdLst/>
              <a:ahLst/>
              <a:cxnLst/>
              <a:rect l="l" t="t" r="r" b="b"/>
              <a:pathLst>
                <a:path w="305" h="305" extrusionOk="0">
                  <a:moveTo>
                    <a:pt x="152" y="1"/>
                  </a:moveTo>
                  <a:cubicBezTo>
                    <a:pt x="61" y="1"/>
                    <a:pt x="0" y="62"/>
                    <a:pt x="0" y="153"/>
                  </a:cubicBezTo>
                  <a:cubicBezTo>
                    <a:pt x="0" y="214"/>
                    <a:pt x="61" y="305"/>
                    <a:pt x="152" y="305"/>
                  </a:cubicBezTo>
                  <a:cubicBezTo>
                    <a:pt x="213" y="305"/>
                    <a:pt x="304" y="214"/>
                    <a:pt x="304" y="15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3" name="Google Shape;39933;p17"/>
            <p:cNvSpPr/>
            <p:nvPr/>
          </p:nvSpPr>
          <p:spPr>
            <a:xfrm>
              <a:off x="1759425" y="3795175"/>
              <a:ext cx="6850" cy="6875"/>
            </a:xfrm>
            <a:custGeom>
              <a:avLst/>
              <a:gdLst/>
              <a:ahLst/>
              <a:cxnLst/>
              <a:rect l="l" t="t" r="r" b="b"/>
              <a:pathLst>
                <a:path w="274" h="275" extrusionOk="0">
                  <a:moveTo>
                    <a:pt x="152" y="1"/>
                  </a:moveTo>
                  <a:cubicBezTo>
                    <a:pt x="61" y="1"/>
                    <a:pt x="0" y="61"/>
                    <a:pt x="0" y="122"/>
                  </a:cubicBezTo>
                  <a:cubicBezTo>
                    <a:pt x="0" y="213"/>
                    <a:pt x="61" y="274"/>
                    <a:pt x="152" y="274"/>
                  </a:cubicBezTo>
                  <a:cubicBezTo>
                    <a:pt x="213" y="274"/>
                    <a:pt x="274" y="213"/>
                    <a:pt x="274" y="122"/>
                  </a:cubicBezTo>
                  <a:cubicBezTo>
                    <a:pt x="274" y="6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4" name="Google Shape;39934;p17"/>
            <p:cNvSpPr/>
            <p:nvPr/>
          </p:nvSpPr>
          <p:spPr>
            <a:xfrm>
              <a:off x="1759425" y="3894725"/>
              <a:ext cx="6850" cy="6100"/>
            </a:xfrm>
            <a:custGeom>
              <a:avLst/>
              <a:gdLst/>
              <a:ahLst/>
              <a:cxnLst/>
              <a:rect l="l" t="t" r="r" b="b"/>
              <a:pathLst>
                <a:path w="274" h="244" extrusionOk="0">
                  <a:moveTo>
                    <a:pt x="152" y="0"/>
                  </a:moveTo>
                  <a:cubicBezTo>
                    <a:pt x="61" y="0"/>
                    <a:pt x="0" y="31"/>
                    <a:pt x="0" y="122"/>
                  </a:cubicBezTo>
                  <a:cubicBezTo>
                    <a:pt x="0" y="183"/>
                    <a:pt x="61" y="244"/>
                    <a:pt x="152" y="244"/>
                  </a:cubicBezTo>
                  <a:cubicBezTo>
                    <a:pt x="213" y="244"/>
                    <a:pt x="274" y="183"/>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5" name="Google Shape;39935;p17"/>
            <p:cNvSpPr/>
            <p:nvPr/>
          </p:nvSpPr>
          <p:spPr>
            <a:xfrm>
              <a:off x="1759425" y="3993500"/>
              <a:ext cx="6850" cy="6125"/>
            </a:xfrm>
            <a:custGeom>
              <a:avLst/>
              <a:gdLst/>
              <a:ahLst/>
              <a:cxnLst/>
              <a:rect l="l" t="t" r="r" b="b"/>
              <a:pathLst>
                <a:path w="274" h="245" extrusionOk="0">
                  <a:moveTo>
                    <a:pt x="152" y="1"/>
                  </a:moveTo>
                  <a:cubicBezTo>
                    <a:pt x="61" y="1"/>
                    <a:pt x="0" y="62"/>
                    <a:pt x="0" y="122"/>
                  </a:cubicBezTo>
                  <a:cubicBezTo>
                    <a:pt x="0" y="183"/>
                    <a:pt x="61" y="244"/>
                    <a:pt x="152" y="244"/>
                  </a:cubicBezTo>
                  <a:cubicBezTo>
                    <a:pt x="213" y="244"/>
                    <a:pt x="274" y="183"/>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6" name="Google Shape;39936;p17"/>
            <p:cNvSpPr/>
            <p:nvPr/>
          </p:nvSpPr>
          <p:spPr>
            <a:xfrm>
              <a:off x="1760175" y="4093050"/>
              <a:ext cx="6100" cy="5350"/>
            </a:xfrm>
            <a:custGeom>
              <a:avLst/>
              <a:gdLst/>
              <a:ahLst/>
              <a:cxnLst/>
              <a:rect l="l" t="t" r="r" b="b"/>
              <a:pathLst>
                <a:path w="244" h="214" extrusionOk="0">
                  <a:moveTo>
                    <a:pt x="122" y="1"/>
                  </a:moveTo>
                  <a:cubicBezTo>
                    <a:pt x="61" y="1"/>
                    <a:pt x="1" y="31"/>
                    <a:pt x="1" y="92"/>
                  </a:cubicBezTo>
                  <a:cubicBezTo>
                    <a:pt x="1" y="153"/>
                    <a:pt x="61" y="213"/>
                    <a:pt x="122" y="213"/>
                  </a:cubicBezTo>
                  <a:cubicBezTo>
                    <a:pt x="183" y="213"/>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7" name="Google Shape;39937;p17"/>
            <p:cNvSpPr/>
            <p:nvPr/>
          </p:nvSpPr>
          <p:spPr>
            <a:xfrm>
              <a:off x="1760175" y="4192600"/>
              <a:ext cx="5350" cy="4575"/>
            </a:xfrm>
            <a:custGeom>
              <a:avLst/>
              <a:gdLst/>
              <a:ahLst/>
              <a:cxnLst/>
              <a:rect l="l" t="t" r="r" b="b"/>
              <a:pathLst>
                <a:path w="214" h="183" extrusionOk="0">
                  <a:moveTo>
                    <a:pt x="122" y="1"/>
                  </a:moveTo>
                  <a:cubicBezTo>
                    <a:pt x="61" y="1"/>
                    <a:pt x="1" y="31"/>
                    <a:pt x="1" y="92"/>
                  </a:cubicBezTo>
                  <a:cubicBezTo>
                    <a:pt x="1"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8" name="Google Shape;39938;p17"/>
            <p:cNvSpPr/>
            <p:nvPr/>
          </p:nvSpPr>
          <p:spPr>
            <a:xfrm>
              <a:off x="1760925" y="4291375"/>
              <a:ext cx="4600" cy="4600"/>
            </a:xfrm>
            <a:custGeom>
              <a:avLst/>
              <a:gdLst/>
              <a:ahLst/>
              <a:cxnLst/>
              <a:rect l="l" t="t" r="r" b="b"/>
              <a:pathLst>
                <a:path w="184" h="184" extrusionOk="0">
                  <a:moveTo>
                    <a:pt x="92" y="1"/>
                  </a:moveTo>
                  <a:cubicBezTo>
                    <a:pt x="31" y="1"/>
                    <a:pt x="1" y="62"/>
                    <a:pt x="1" y="92"/>
                  </a:cubicBezTo>
                  <a:cubicBezTo>
                    <a:pt x="1" y="153"/>
                    <a:pt x="31" y="183"/>
                    <a:pt x="92" y="183"/>
                  </a:cubicBezTo>
                  <a:cubicBezTo>
                    <a:pt x="123" y="183"/>
                    <a:pt x="183" y="153"/>
                    <a:pt x="183" y="92"/>
                  </a:cubicBezTo>
                  <a:cubicBezTo>
                    <a:pt x="183" y="62"/>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9" name="Google Shape;39939;p17"/>
            <p:cNvSpPr/>
            <p:nvPr/>
          </p:nvSpPr>
          <p:spPr>
            <a:xfrm>
              <a:off x="1760925" y="4390925"/>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23" y="183"/>
                    <a:pt x="183" y="122"/>
                    <a:pt x="183" y="92"/>
                  </a:cubicBezTo>
                  <a:cubicBezTo>
                    <a:pt x="18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0" name="Google Shape;39940;p17"/>
            <p:cNvSpPr/>
            <p:nvPr/>
          </p:nvSpPr>
          <p:spPr>
            <a:xfrm>
              <a:off x="1760925" y="4490475"/>
              <a:ext cx="3825" cy="3825"/>
            </a:xfrm>
            <a:custGeom>
              <a:avLst/>
              <a:gdLst/>
              <a:ahLst/>
              <a:cxnLst/>
              <a:rect l="l" t="t" r="r" b="b"/>
              <a:pathLst>
                <a:path w="153" h="153" extrusionOk="0">
                  <a:moveTo>
                    <a:pt x="92" y="1"/>
                  </a:moveTo>
                  <a:cubicBezTo>
                    <a:pt x="31" y="1"/>
                    <a:pt x="1" y="31"/>
                    <a:pt x="1" y="61"/>
                  </a:cubicBezTo>
                  <a:cubicBezTo>
                    <a:pt x="1" y="92"/>
                    <a:pt x="31" y="153"/>
                    <a:pt x="92" y="153"/>
                  </a:cubicBezTo>
                  <a:cubicBezTo>
                    <a:pt x="123" y="153"/>
                    <a:pt x="153" y="92"/>
                    <a:pt x="153" y="61"/>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1" name="Google Shape;39941;p17"/>
            <p:cNvSpPr/>
            <p:nvPr/>
          </p:nvSpPr>
          <p:spPr>
            <a:xfrm>
              <a:off x="1760925" y="4589275"/>
              <a:ext cx="3825" cy="3800"/>
            </a:xfrm>
            <a:custGeom>
              <a:avLst/>
              <a:gdLst/>
              <a:ahLst/>
              <a:cxnLst/>
              <a:rect l="l" t="t" r="r" b="b"/>
              <a:pathLst>
                <a:path w="153" h="152" extrusionOk="0">
                  <a:moveTo>
                    <a:pt x="92" y="0"/>
                  </a:moveTo>
                  <a:cubicBezTo>
                    <a:pt x="31" y="0"/>
                    <a:pt x="1" y="30"/>
                    <a:pt x="1" y="61"/>
                  </a:cubicBezTo>
                  <a:cubicBezTo>
                    <a:pt x="1" y="122"/>
                    <a:pt x="31" y="152"/>
                    <a:pt x="92" y="152"/>
                  </a:cubicBezTo>
                  <a:cubicBezTo>
                    <a:pt x="123" y="152"/>
                    <a:pt x="153" y="122"/>
                    <a:pt x="153" y="61"/>
                  </a:cubicBezTo>
                  <a:cubicBezTo>
                    <a:pt x="153" y="30"/>
                    <a:pt x="12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2" name="Google Shape;39942;p17"/>
            <p:cNvSpPr/>
            <p:nvPr/>
          </p:nvSpPr>
          <p:spPr>
            <a:xfrm>
              <a:off x="1760925" y="4688800"/>
              <a:ext cx="3825" cy="3075"/>
            </a:xfrm>
            <a:custGeom>
              <a:avLst/>
              <a:gdLst/>
              <a:ahLst/>
              <a:cxnLst/>
              <a:rect l="l" t="t" r="r" b="b"/>
              <a:pathLst>
                <a:path w="153" h="123" extrusionOk="0">
                  <a:moveTo>
                    <a:pt x="92" y="1"/>
                  </a:moveTo>
                  <a:cubicBezTo>
                    <a:pt x="31" y="1"/>
                    <a:pt x="1" y="31"/>
                    <a:pt x="1" y="62"/>
                  </a:cubicBezTo>
                  <a:cubicBezTo>
                    <a:pt x="1" y="92"/>
                    <a:pt x="31" y="122"/>
                    <a:pt x="92" y="122"/>
                  </a:cubicBezTo>
                  <a:cubicBezTo>
                    <a:pt x="123" y="122"/>
                    <a:pt x="153" y="92"/>
                    <a:pt x="153" y="62"/>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3" name="Google Shape;39943;p17"/>
            <p:cNvSpPr/>
            <p:nvPr/>
          </p:nvSpPr>
          <p:spPr>
            <a:xfrm>
              <a:off x="1761700" y="4787600"/>
              <a:ext cx="3050" cy="3050"/>
            </a:xfrm>
            <a:custGeom>
              <a:avLst/>
              <a:gdLst/>
              <a:ahLst/>
              <a:cxnLst/>
              <a:rect l="l" t="t" r="r" b="b"/>
              <a:pathLst>
                <a:path w="122"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4" name="Google Shape;39944;p17"/>
            <p:cNvSpPr/>
            <p:nvPr/>
          </p:nvSpPr>
          <p:spPr>
            <a:xfrm>
              <a:off x="1761700" y="4887150"/>
              <a:ext cx="3050" cy="2300"/>
            </a:xfrm>
            <a:custGeom>
              <a:avLst/>
              <a:gdLst/>
              <a:ahLst/>
              <a:cxnLst/>
              <a:rect l="l" t="t" r="r" b="b"/>
              <a:pathLst>
                <a:path w="122" h="92" extrusionOk="0">
                  <a:moveTo>
                    <a:pt x="61" y="0"/>
                  </a:moveTo>
                  <a:cubicBezTo>
                    <a:pt x="31" y="0"/>
                    <a:pt x="0" y="30"/>
                    <a:pt x="0" y="61"/>
                  </a:cubicBezTo>
                  <a:cubicBezTo>
                    <a:pt x="0" y="91"/>
                    <a:pt x="31" y="91"/>
                    <a:pt x="61" y="91"/>
                  </a:cubicBezTo>
                  <a:cubicBezTo>
                    <a:pt x="92" y="91"/>
                    <a:pt x="122" y="91"/>
                    <a:pt x="122" y="61"/>
                  </a:cubicBezTo>
                  <a:cubicBezTo>
                    <a:pt x="122" y="3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5" name="Google Shape;39945;p17"/>
            <p:cNvSpPr/>
            <p:nvPr/>
          </p:nvSpPr>
          <p:spPr>
            <a:xfrm>
              <a:off x="1761700" y="4986675"/>
              <a:ext cx="2300" cy="1550"/>
            </a:xfrm>
            <a:custGeom>
              <a:avLst/>
              <a:gdLst/>
              <a:ahLst/>
              <a:cxnLst/>
              <a:rect l="l" t="t" r="r" b="b"/>
              <a:pathLst>
                <a:path w="92" h="62" extrusionOk="0">
                  <a:moveTo>
                    <a:pt x="61" y="1"/>
                  </a:moveTo>
                  <a:cubicBezTo>
                    <a:pt x="31" y="1"/>
                    <a:pt x="0" y="1"/>
                    <a:pt x="0" y="31"/>
                  </a:cubicBezTo>
                  <a:cubicBezTo>
                    <a:pt x="0" y="62"/>
                    <a:pt x="31" y="62"/>
                    <a:pt x="61" y="62"/>
                  </a:cubicBezTo>
                  <a:cubicBezTo>
                    <a:pt x="92" y="62"/>
                    <a:pt x="92" y="62"/>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6" name="Google Shape;39946;p17"/>
            <p:cNvSpPr/>
            <p:nvPr/>
          </p:nvSpPr>
          <p:spPr>
            <a:xfrm>
              <a:off x="1637825" y="311850"/>
              <a:ext cx="39550" cy="37250"/>
            </a:xfrm>
            <a:custGeom>
              <a:avLst/>
              <a:gdLst/>
              <a:ahLst/>
              <a:cxnLst/>
              <a:rect l="l" t="t" r="r" b="b"/>
              <a:pathLst>
                <a:path w="1582" h="1490" extrusionOk="0">
                  <a:moveTo>
                    <a:pt x="791" y="0"/>
                  </a:moveTo>
                  <a:cubicBezTo>
                    <a:pt x="366" y="0"/>
                    <a:pt x="1" y="335"/>
                    <a:pt x="1" y="730"/>
                  </a:cubicBezTo>
                  <a:cubicBezTo>
                    <a:pt x="1" y="1155"/>
                    <a:pt x="366" y="1490"/>
                    <a:pt x="791" y="1490"/>
                  </a:cubicBezTo>
                  <a:cubicBezTo>
                    <a:pt x="1247" y="1490"/>
                    <a:pt x="1581" y="1155"/>
                    <a:pt x="1581" y="73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7" name="Google Shape;39947;p17"/>
            <p:cNvSpPr/>
            <p:nvPr/>
          </p:nvSpPr>
          <p:spPr>
            <a:xfrm>
              <a:off x="1637825" y="410625"/>
              <a:ext cx="39550" cy="37275"/>
            </a:xfrm>
            <a:custGeom>
              <a:avLst/>
              <a:gdLst/>
              <a:ahLst/>
              <a:cxnLst/>
              <a:rect l="l" t="t" r="r" b="b"/>
              <a:pathLst>
                <a:path w="1582" h="1491" extrusionOk="0">
                  <a:moveTo>
                    <a:pt x="791" y="1"/>
                  </a:moveTo>
                  <a:cubicBezTo>
                    <a:pt x="366" y="1"/>
                    <a:pt x="1" y="335"/>
                    <a:pt x="1" y="761"/>
                  </a:cubicBezTo>
                  <a:cubicBezTo>
                    <a:pt x="1" y="1156"/>
                    <a:pt x="366" y="1490"/>
                    <a:pt x="791" y="1490"/>
                  </a:cubicBezTo>
                  <a:cubicBezTo>
                    <a:pt x="1247" y="1490"/>
                    <a:pt x="1581" y="1156"/>
                    <a:pt x="1581" y="761"/>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8" name="Google Shape;39948;p17"/>
            <p:cNvSpPr/>
            <p:nvPr/>
          </p:nvSpPr>
          <p:spPr>
            <a:xfrm>
              <a:off x="1638600" y="510175"/>
              <a:ext cx="38025" cy="35750"/>
            </a:xfrm>
            <a:custGeom>
              <a:avLst/>
              <a:gdLst/>
              <a:ahLst/>
              <a:cxnLst/>
              <a:rect l="l" t="t" r="r" b="b"/>
              <a:pathLst>
                <a:path w="1521" h="1430" extrusionOk="0">
                  <a:moveTo>
                    <a:pt x="760" y="1"/>
                  </a:moveTo>
                  <a:cubicBezTo>
                    <a:pt x="365" y="1"/>
                    <a:pt x="0" y="335"/>
                    <a:pt x="0" y="730"/>
                  </a:cubicBezTo>
                  <a:cubicBezTo>
                    <a:pt x="0" y="1125"/>
                    <a:pt x="36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9" name="Google Shape;39949;p17"/>
            <p:cNvSpPr/>
            <p:nvPr/>
          </p:nvSpPr>
          <p:spPr>
            <a:xfrm>
              <a:off x="1639350" y="610475"/>
              <a:ext cx="37275" cy="34225"/>
            </a:xfrm>
            <a:custGeom>
              <a:avLst/>
              <a:gdLst/>
              <a:ahLst/>
              <a:cxnLst/>
              <a:rect l="l" t="t" r="r" b="b"/>
              <a:pathLst>
                <a:path w="1491" h="1369" extrusionOk="0">
                  <a:moveTo>
                    <a:pt x="730" y="1"/>
                  </a:moveTo>
                  <a:cubicBezTo>
                    <a:pt x="335" y="1"/>
                    <a:pt x="1" y="305"/>
                    <a:pt x="1" y="669"/>
                  </a:cubicBezTo>
                  <a:cubicBezTo>
                    <a:pt x="1" y="1065"/>
                    <a:pt x="335" y="1369"/>
                    <a:pt x="730" y="1369"/>
                  </a:cubicBezTo>
                  <a:cubicBezTo>
                    <a:pt x="1156" y="1369"/>
                    <a:pt x="1490" y="1065"/>
                    <a:pt x="1490" y="669"/>
                  </a:cubicBezTo>
                  <a:cubicBezTo>
                    <a:pt x="1490" y="305"/>
                    <a:pt x="115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0" name="Google Shape;39950;p17"/>
            <p:cNvSpPr/>
            <p:nvPr/>
          </p:nvSpPr>
          <p:spPr>
            <a:xfrm>
              <a:off x="1640125" y="710025"/>
              <a:ext cx="35725" cy="33475"/>
            </a:xfrm>
            <a:custGeom>
              <a:avLst/>
              <a:gdLst/>
              <a:ahLst/>
              <a:cxnLst/>
              <a:rect l="l" t="t" r="r" b="b"/>
              <a:pathLst>
                <a:path w="1429" h="1339" extrusionOk="0">
                  <a:moveTo>
                    <a:pt x="699" y="1"/>
                  </a:moveTo>
                  <a:cubicBezTo>
                    <a:pt x="304" y="1"/>
                    <a:pt x="0" y="305"/>
                    <a:pt x="0" y="669"/>
                  </a:cubicBezTo>
                  <a:cubicBezTo>
                    <a:pt x="0" y="1034"/>
                    <a:pt x="304" y="1338"/>
                    <a:pt x="699" y="1338"/>
                  </a:cubicBezTo>
                  <a:cubicBezTo>
                    <a:pt x="1094" y="1338"/>
                    <a:pt x="1429" y="1034"/>
                    <a:pt x="1429" y="669"/>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1" name="Google Shape;39951;p17"/>
            <p:cNvSpPr/>
            <p:nvPr/>
          </p:nvSpPr>
          <p:spPr>
            <a:xfrm>
              <a:off x="1640875" y="809575"/>
              <a:ext cx="34225" cy="32700"/>
            </a:xfrm>
            <a:custGeom>
              <a:avLst/>
              <a:gdLst/>
              <a:ahLst/>
              <a:cxnLst/>
              <a:rect l="l" t="t" r="r" b="b"/>
              <a:pathLst>
                <a:path w="1369" h="1308" extrusionOk="0">
                  <a:moveTo>
                    <a:pt x="669" y="0"/>
                  </a:moveTo>
                  <a:cubicBezTo>
                    <a:pt x="304" y="0"/>
                    <a:pt x="0" y="274"/>
                    <a:pt x="0" y="639"/>
                  </a:cubicBezTo>
                  <a:cubicBezTo>
                    <a:pt x="0" y="1003"/>
                    <a:pt x="304" y="1307"/>
                    <a:pt x="669" y="1307"/>
                  </a:cubicBezTo>
                  <a:cubicBezTo>
                    <a:pt x="1064" y="130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2" name="Google Shape;39952;p17"/>
            <p:cNvSpPr/>
            <p:nvPr/>
          </p:nvSpPr>
          <p:spPr>
            <a:xfrm>
              <a:off x="1641625" y="909125"/>
              <a:ext cx="32700" cy="31175"/>
            </a:xfrm>
            <a:custGeom>
              <a:avLst/>
              <a:gdLst/>
              <a:ahLst/>
              <a:cxnLst/>
              <a:rect l="l" t="t" r="r" b="b"/>
              <a:pathLst>
                <a:path w="1308" h="1247" extrusionOk="0">
                  <a:moveTo>
                    <a:pt x="639" y="0"/>
                  </a:moveTo>
                  <a:cubicBezTo>
                    <a:pt x="274" y="0"/>
                    <a:pt x="1" y="274"/>
                    <a:pt x="1" y="639"/>
                  </a:cubicBezTo>
                  <a:cubicBezTo>
                    <a:pt x="1" y="973"/>
                    <a:pt x="274" y="1246"/>
                    <a:pt x="639" y="1246"/>
                  </a:cubicBezTo>
                  <a:cubicBezTo>
                    <a:pt x="1004" y="1246"/>
                    <a:pt x="1308" y="973"/>
                    <a:pt x="1308" y="639"/>
                  </a:cubicBezTo>
                  <a:cubicBezTo>
                    <a:pt x="1308"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3" name="Google Shape;39953;p17"/>
            <p:cNvSpPr/>
            <p:nvPr/>
          </p:nvSpPr>
          <p:spPr>
            <a:xfrm>
              <a:off x="1642400" y="1008675"/>
              <a:ext cx="31175" cy="30400"/>
            </a:xfrm>
            <a:custGeom>
              <a:avLst/>
              <a:gdLst/>
              <a:ahLst/>
              <a:cxnLst/>
              <a:rect l="l" t="t" r="r" b="b"/>
              <a:pathLst>
                <a:path w="1247" h="1216" extrusionOk="0">
                  <a:moveTo>
                    <a:pt x="608" y="0"/>
                  </a:moveTo>
                  <a:cubicBezTo>
                    <a:pt x="274" y="0"/>
                    <a:pt x="0" y="274"/>
                    <a:pt x="0" y="608"/>
                  </a:cubicBezTo>
                  <a:cubicBezTo>
                    <a:pt x="0" y="942"/>
                    <a:pt x="274" y="1216"/>
                    <a:pt x="608" y="1216"/>
                  </a:cubicBezTo>
                  <a:cubicBezTo>
                    <a:pt x="973" y="1216"/>
                    <a:pt x="1246" y="94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4" name="Google Shape;39954;p17"/>
            <p:cNvSpPr/>
            <p:nvPr/>
          </p:nvSpPr>
          <p:spPr>
            <a:xfrm>
              <a:off x="1642400" y="1108200"/>
              <a:ext cx="31175" cy="29675"/>
            </a:xfrm>
            <a:custGeom>
              <a:avLst/>
              <a:gdLst/>
              <a:ahLst/>
              <a:cxnLst/>
              <a:rect l="l" t="t" r="r" b="b"/>
              <a:pathLst>
                <a:path w="1247" h="1187" extrusionOk="0">
                  <a:moveTo>
                    <a:pt x="608" y="1"/>
                  </a:moveTo>
                  <a:cubicBezTo>
                    <a:pt x="274" y="1"/>
                    <a:pt x="0" y="274"/>
                    <a:pt x="0" y="578"/>
                  </a:cubicBezTo>
                  <a:cubicBezTo>
                    <a:pt x="0" y="913"/>
                    <a:pt x="274" y="1186"/>
                    <a:pt x="608" y="1186"/>
                  </a:cubicBezTo>
                  <a:cubicBezTo>
                    <a:pt x="973" y="118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5" name="Google Shape;39955;p17"/>
            <p:cNvSpPr/>
            <p:nvPr/>
          </p:nvSpPr>
          <p:spPr>
            <a:xfrm>
              <a:off x="1643150" y="1207750"/>
              <a:ext cx="29675" cy="28150"/>
            </a:xfrm>
            <a:custGeom>
              <a:avLst/>
              <a:gdLst/>
              <a:ahLst/>
              <a:cxnLst/>
              <a:rect l="l" t="t" r="r" b="b"/>
              <a:pathLst>
                <a:path w="1187" h="1126" extrusionOk="0">
                  <a:moveTo>
                    <a:pt x="578" y="1"/>
                  </a:moveTo>
                  <a:cubicBezTo>
                    <a:pt x="274" y="1"/>
                    <a:pt x="1" y="274"/>
                    <a:pt x="1" y="578"/>
                  </a:cubicBezTo>
                  <a:cubicBezTo>
                    <a:pt x="1" y="882"/>
                    <a:pt x="274" y="1125"/>
                    <a:pt x="578" y="1125"/>
                  </a:cubicBezTo>
                  <a:cubicBezTo>
                    <a:pt x="913" y="1125"/>
                    <a:pt x="1186" y="882"/>
                    <a:pt x="1186" y="578"/>
                  </a:cubicBezTo>
                  <a:cubicBezTo>
                    <a:pt x="1186" y="27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6" name="Google Shape;39956;p17"/>
            <p:cNvSpPr/>
            <p:nvPr/>
          </p:nvSpPr>
          <p:spPr>
            <a:xfrm>
              <a:off x="1643925" y="1307300"/>
              <a:ext cx="28125" cy="27375"/>
            </a:xfrm>
            <a:custGeom>
              <a:avLst/>
              <a:gdLst/>
              <a:ahLst/>
              <a:cxnLst/>
              <a:rect l="l" t="t" r="r" b="b"/>
              <a:pathLst>
                <a:path w="1125" h="1095" extrusionOk="0">
                  <a:moveTo>
                    <a:pt x="547" y="1"/>
                  </a:moveTo>
                  <a:cubicBezTo>
                    <a:pt x="243" y="1"/>
                    <a:pt x="0" y="244"/>
                    <a:pt x="0" y="548"/>
                  </a:cubicBezTo>
                  <a:cubicBezTo>
                    <a:pt x="0" y="852"/>
                    <a:pt x="243" y="1095"/>
                    <a:pt x="547" y="1095"/>
                  </a:cubicBezTo>
                  <a:cubicBezTo>
                    <a:pt x="882" y="1095"/>
                    <a:pt x="1125" y="852"/>
                    <a:pt x="1125" y="548"/>
                  </a:cubicBezTo>
                  <a:cubicBezTo>
                    <a:pt x="1125" y="244"/>
                    <a:pt x="882"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7" name="Google Shape;39957;p17"/>
            <p:cNvSpPr/>
            <p:nvPr/>
          </p:nvSpPr>
          <p:spPr>
            <a:xfrm>
              <a:off x="1643925" y="1407600"/>
              <a:ext cx="27375" cy="25875"/>
            </a:xfrm>
            <a:custGeom>
              <a:avLst/>
              <a:gdLst/>
              <a:ahLst/>
              <a:cxnLst/>
              <a:rect l="l" t="t" r="r" b="b"/>
              <a:pathLst>
                <a:path w="1095" h="1035" extrusionOk="0">
                  <a:moveTo>
                    <a:pt x="547" y="1"/>
                  </a:moveTo>
                  <a:cubicBezTo>
                    <a:pt x="243" y="1"/>
                    <a:pt x="0" y="214"/>
                    <a:pt x="0" y="517"/>
                  </a:cubicBezTo>
                  <a:cubicBezTo>
                    <a:pt x="0" y="791"/>
                    <a:pt x="243" y="1034"/>
                    <a:pt x="547" y="1034"/>
                  </a:cubicBezTo>
                  <a:cubicBezTo>
                    <a:pt x="851" y="1034"/>
                    <a:pt x="1094" y="791"/>
                    <a:pt x="1094" y="517"/>
                  </a:cubicBezTo>
                  <a:cubicBezTo>
                    <a:pt x="1094" y="21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8" name="Google Shape;39958;p17"/>
            <p:cNvSpPr/>
            <p:nvPr/>
          </p:nvSpPr>
          <p:spPr>
            <a:xfrm>
              <a:off x="1645425" y="1507150"/>
              <a:ext cx="25100" cy="24350"/>
            </a:xfrm>
            <a:custGeom>
              <a:avLst/>
              <a:gdLst/>
              <a:ahLst/>
              <a:cxnLst/>
              <a:rect l="l" t="t" r="r" b="b"/>
              <a:pathLst>
                <a:path w="1004" h="974" extrusionOk="0">
                  <a:moveTo>
                    <a:pt x="487" y="1"/>
                  </a:moveTo>
                  <a:cubicBezTo>
                    <a:pt x="214" y="1"/>
                    <a:pt x="1" y="213"/>
                    <a:pt x="1" y="487"/>
                  </a:cubicBezTo>
                  <a:cubicBezTo>
                    <a:pt x="1" y="760"/>
                    <a:pt x="214" y="973"/>
                    <a:pt x="487" y="973"/>
                  </a:cubicBezTo>
                  <a:cubicBezTo>
                    <a:pt x="791" y="973"/>
                    <a:pt x="1004" y="760"/>
                    <a:pt x="1004" y="487"/>
                  </a:cubicBezTo>
                  <a:cubicBezTo>
                    <a:pt x="1004" y="213"/>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9" name="Google Shape;39959;p17"/>
            <p:cNvSpPr/>
            <p:nvPr/>
          </p:nvSpPr>
          <p:spPr>
            <a:xfrm>
              <a:off x="1645425" y="1606700"/>
              <a:ext cx="25100" cy="23575"/>
            </a:xfrm>
            <a:custGeom>
              <a:avLst/>
              <a:gdLst/>
              <a:ahLst/>
              <a:cxnLst/>
              <a:rect l="l" t="t" r="r" b="b"/>
              <a:pathLst>
                <a:path w="1004" h="943" extrusionOk="0">
                  <a:moveTo>
                    <a:pt x="487" y="0"/>
                  </a:moveTo>
                  <a:cubicBezTo>
                    <a:pt x="214" y="0"/>
                    <a:pt x="1" y="213"/>
                    <a:pt x="1" y="456"/>
                  </a:cubicBezTo>
                  <a:cubicBezTo>
                    <a:pt x="1" y="730"/>
                    <a:pt x="214" y="943"/>
                    <a:pt x="487" y="943"/>
                  </a:cubicBezTo>
                  <a:cubicBezTo>
                    <a:pt x="761" y="943"/>
                    <a:pt x="1004" y="730"/>
                    <a:pt x="1004" y="456"/>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0" name="Google Shape;39960;p17"/>
            <p:cNvSpPr/>
            <p:nvPr/>
          </p:nvSpPr>
          <p:spPr>
            <a:xfrm>
              <a:off x="1646200" y="1706250"/>
              <a:ext cx="23575" cy="22825"/>
            </a:xfrm>
            <a:custGeom>
              <a:avLst/>
              <a:gdLst/>
              <a:ahLst/>
              <a:cxnLst/>
              <a:rect l="l" t="t" r="r" b="b"/>
              <a:pathLst>
                <a:path w="943" h="913" extrusionOk="0">
                  <a:moveTo>
                    <a:pt x="456" y="0"/>
                  </a:moveTo>
                  <a:cubicBezTo>
                    <a:pt x="213" y="0"/>
                    <a:pt x="0" y="213"/>
                    <a:pt x="0" y="456"/>
                  </a:cubicBezTo>
                  <a:cubicBezTo>
                    <a:pt x="0" y="699"/>
                    <a:pt x="213" y="912"/>
                    <a:pt x="456" y="912"/>
                  </a:cubicBezTo>
                  <a:cubicBezTo>
                    <a:pt x="730" y="912"/>
                    <a:pt x="943" y="699"/>
                    <a:pt x="943" y="456"/>
                  </a:cubicBezTo>
                  <a:cubicBezTo>
                    <a:pt x="943"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1" name="Google Shape;39961;p17"/>
            <p:cNvSpPr/>
            <p:nvPr/>
          </p:nvSpPr>
          <p:spPr>
            <a:xfrm>
              <a:off x="1646200" y="1805800"/>
              <a:ext cx="23575" cy="22050"/>
            </a:xfrm>
            <a:custGeom>
              <a:avLst/>
              <a:gdLst/>
              <a:ahLst/>
              <a:cxnLst/>
              <a:rect l="l" t="t" r="r" b="b"/>
              <a:pathLst>
                <a:path w="943" h="882" extrusionOk="0">
                  <a:moveTo>
                    <a:pt x="456" y="0"/>
                  </a:moveTo>
                  <a:cubicBezTo>
                    <a:pt x="213" y="0"/>
                    <a:pt x="0" y="182"/>
                    <a:pt x="0" y="426"/>
                  </a:cubicBezTo>
                  <a:cubicBezTo>
                    <a:pt x="0" y="669"/>
                    <a:pt x="213" y="882"/>
                    <a:pt x="456" y="882"/>
                  </a:cubicBezTo>
                  <a:cubicBezTo>
                    <a:pt x="730" y="882"/>
                    <a:pt x="943" y="669"/>
                    <a:pt x="943" y="426"/>
                  </a:cubicBezTo>
                  <a:cubicBezTo>
                    <a:pt x="943"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2" name="Google Shape;39962;p17"/>
            <p:cNvSpPr/>
            <p:nvPr/>
          </p:nvSpPr>
          <p:spPr>
            <a:xfrm>
              <a:off x="1646950" y="1905325"/>
              <a:ext cx="22075" cy="20550"/>
            </a:xfrm>
            <a:custGeom>
              <a:avLst/>
              <a:gdLst/>
              <a:ahLst/>
              <a:cxnLst/>
              <a:rect l="l" t="t" r="r" b="b"/>
              <a:pathLst>
                <a:path w="883" h="822" extrusionOk="0">
                  <a:moveTo>
                    <a:pt x="426" y="1"/>
                  </a:moveTo>
                  <a:cubicBezTo>
                    <a:pt x="183" y="1"/>
                    <a:pt x="1" y="183"/>
                    <a:pt x="1" y="426"/>
                  </a:cubicBezTo>
                  <a:cubicBezTo>
                    <a:pt x="1" y="639"/>
                    <a:pt x="183" y="822"/>
                    <a:pt x="426" y="822"/>
                  </a:cubicBezTo>
                  <a:cubicBezTo>
                    <a:pt x="669" y="82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3" name="Google Shape;39963;p17"/>
            <p:cNvSpPr/>
            <p:nvPr/>
          </p:nvSpPr>
          <p:spPr>
            <a:xfrm>
              <a:off x="1646950" y="2004875"/>
              <a:ext cx="22075" cy="19775"/>
            </a:xfrm>
            <a:custGeom>
              <a:avLst/>
              <a:gdLst/>
              <a:ahLst/>
              <a:cxnLst/>
              <a:rect l="l" t="t" r="r" b="b"/>
              <a:pathLst>
                <a:path w="883" h="791" extrusionOk="0">
                  <a:moveTo>
                    <a:pt x="426" y="1"/>
                  </a:moveTo>
                  <a:cubicBezTo>
                    <a:pt x="213" y="1"/>
                    <a:pt x="1" y="183"/>
                    <a:pt x="1" y="396"/>
                  </a:cubicBezTo>
                  <a:cubicBezTo>
                    <a:pt x="1" y="609"/>
                    <a:pt x="213" y="791"/>
                    <a:pt x="426" y="791"/>
                  </a:cubicBezTo>
                  <a:cubicBezTo>
                    <a:pt x="669" y="791"/>
                    <a:pt x="882" y="60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4" name="Google Shape;39964;p17"/>
            <p:cNvSpPr/>
            <p:nvPr/>
          </p:nvSpPr>
          <p:spPr>
            <a:xfrm>
              <a:off x="1647725" y="2104425"/>
              <a:ext cx="20525" cy="19025"/>
            </a:xfrm>
            <a:custGeom>
              <a:avLst/>
              <a:gdLst/>
              <a:ahLst/>
              <a:cxnLst/>
              <a:rect l="l" t="t" r="r" b="b"/>
              <a:pathLst>
                <a:path w="821" h="761" extrusionOk="0">
                  <a:moveTo>
                    <a:pt x="395" y="0"/>
                  </a:moveTo>
                  <a:cubicBezTo>
                    <a:pt x="182" y="0"/>
                    <a:pt x="0" y="152"/>
                    <a:pt x="0" y="365"/>
                  </a:cubicBezTo>
                  <a:cubicBezTo>
                    <a:pt x="0" y="578"/>
                    <a:pt x="182" y="760"/>
                    <a:pt x="395" y="760"/>
                  </a:cubicBezTo>
                  <a:cubicBezTo>
                    <a:pt x="638" y="760"/>
                    <a:pt x="821" y="578"/>
                    <a:pt x="821" y="365"/>
                  </a:cubicBezTo>
                  <a:cubicBezTo>
                    <a:pt x="821" y="152"/>
                    <a:pt x="63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5" name="Google Shape;39965;p17"/>
            <p:cNvSpPr/>
            <p:nvPr/>
          </p:nvSpPr>
          <p:spPr>
            <a:xfrm>
              <a:off x="1648475" y="2203975"/>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6" name="Google Shape;39966;p17"/>
            <p:cNvSpPr/>
            <p:nvPr/>
          </p:nvSpPr>
          <p:spPr>
            <a:xfrm>
              <a:off x="1648475" y="2303525"/>
              <a:ext cx="19025" cy="17500"/>
            </a:xfrm>
            <a:custGeom>
              <a:avLst/>
              <a:gdLst/>
              <a:ahLst/>
              <a:cxnLst/>
              <a:rect l="l" t="t" r="r" b="b"/>
              <a:pathLst>
                <a:path w="761" h="700" extrusionOk="0">
                  <a:moveTo>
                    <a:pt x="365" y="0"/>
                  </a:moveTo>
                  <a:cubicBezTo>
                    <a:pt x="183" y="0"/>
                    <a:pt x="0" y="152"/>
                    <a:pt x="0" y="334"/>
                  </a:cubicBezTo>
                  <a:cubicBezTo>
                    <a:pt x="0" y="547"/>
                    <a:pt x="183" y="699"/>
                    <a:pt x="365" y="699"/>
                  </a:cubicBezTo>
                  <a:cubicBezTo>
                    <a:pt x="578" y="699"/>
                    <a:pt x="760" y="547"/>
                    <a:pt x="760" y="334"/>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7" name="Google Shape;39967;p17"/>
            <p:cNvSpPr/>
            <p:nvPr/>
          </p:nvSpPr>
          <p:spPr>
            <a:xfrm>
              <a:off x="1649225" y="2403050"/>
              <a:ext cx="17500" cy="16000"/>
            </a:xfrm>
            <a:custGeom>
              <a:avLst/>
              <a:gdLst/>
              <a:ahLst/>
              <a:cxnLst/>
              <a:rect l="l" t="t" r="r" b="b"/>
              <a:pathLst>
                <a:path w="700" h="640" extrusionOk="0">
                  <a:moveTo>
                    <a:pt x="335" y="1"/>
                  </a:moveTo>
                  <a:cubicBezTo>
                    <a:pt x="153" y="1"/>
                    <a:pt x="1" y="153"/>
                    <a:pt x="1" y="335"/>
                  </a:cubicBezTo>
                  <a:cubicBezTo>
                    <a:pt x="1" y="518"/>
                    <a:pt x="153" y="639"/>
                    <a:pt x="335" y="639"/>
                  </a:cubicBezTo>
                  <a:cubicBezTo>
                    <a:pt x="548" y="63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8" name="Google Shape;39968;p17"/>
            <p:cNvSpPr/>
            <p:nvPr/>
          </p:nvSpPr>
          <p:spPr>
            <a:xfrm>
              <a:off x="1649225" y="2502600"/>
              <a:ext cx="17500" cy="15225"/>
            </a:xfrm>
            <a:custGeom>
              <a:avLst/>
              <a:gdLst/>
              <a:ahLst/>
              <a:cxnLst/>
              <a:rect l="l" t="t" r="r" b="b"/>
              <a:pathLst>
                <a:path w="700" h="609" extrusionOk="0">
                  <a:moveTo>
                    <a:pt x="335" y="1"/>
                  </a:moveTo>
                  <a:cubicBezTo>
                    <a:pt x="153" y="1"/>
                    <a:pt x="1" y="122"/>
                    <a:pt x="1" y="305"/>
                  </a:cubicBezTo>
                  <a:cubicBezTo>
                    <a:pt x="1" y="487"/>
                    <a:pt x="153" y="609"/>
                    <a:pt x="335" y="609"/>
                  </a:cubicBezTo>
                  <a:cubicBezTo>
                    <a:pt x="548" y="60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9" name="Google Shape;39969;p17"/>
            <p:cNvSpPr/>
            <p:nvPr/>
          </p:nvSpPr>
          <p:spPr>
            <a:xfrm>
              <a:off x="1650000" y="2601400"/>
              <a:ext cx="15975" cy="15975"/>
            </a:xfrm>
            <a:custGeom>
              <a:avLst/>
              <a:gdLst/>
              <a:ahLst/>
              <a:cxnLst/>
              <a:rect l="l" t="t" r="r" b="b"/>
              <a:pathLst>
                <a:path w="639" h="639" extrusionOk="0">
                  <a:moveTo>
                    <a:pt x="304" y="0"/>
                  </a:moveTo>
                  <a:cubicBezTo>
                    <a:pt x="122" y="0"/>
                    <a:pt x="0" y="152"/>
                    <a:pt x="0" y="304"/>
                  </a:cubicBezTo>
                  <a:cubicBezTo>
                    <a:pt x="0" y="487"/>
                    <a:pt x="122" y="639"/>
                    <a:pt x="304" y="639"/>
                  </a:cubicBezTo>
                  <a:cubicBezTo>
                    <a:pt x="487" y="639"/>
                    <a:pt x="639" y="487"/>
                    <a:pt x="639" y="304"/>
                  </a:cubicBezTo>
                  <a:cubicBezTo>
                    <a:pt x="639" y="15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0" name="Google Shape;39970;p17"/>
            <p:cNvSpPr/>
            <p:nvPr/>
          </p:nvSpPr>
          <p:spPr>
            <a:xfrm>
              <a:off x="1650000" y="2700950"/>
              <a:ext cx="15975" cy="15200"/>
            </a:xfrm>
            <a:custGeom>
              <a:avLst/>
              <a:gdLst/>
              <a:ahLst/>
              <a:cxnLst/>
              <a:rect l="l" t="t" r="r" b="b"/>
              <a:pathLst>
                <a:path w="639" h="608" extrusionOk="0">
                  <a:moveTo>
                    <a:pt x="304" y="0"/>
                  </a:moveTo>
                  <a:cubicBezTo>
                    <a:pt x="152" y="0"/>
                    <a:pt x="0" y="122"/>
                    <a:pt x="0" y="304"/>
                  </a:cubicBezTo>
                  <a:cubicBezTo>
                    <a:pt x="0" y="456"/>
                    <a:pt x="152" y="608"/>
                    <a:pt x="304" y="608"/>
                  </a:cubicBezTo>
                  <a:cubicBezTo>
                    <a:pt x="487" y="608"/>
                    <a:pt x="639" y="456"/>
                    <a:pt x="639" y="304"/>
                  </a:cubicBezTo>
                  <a:cubicBezTo>
                    <a:pt x="639"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1" name="Google Shape;39971;p17"/>
            <p:cNvSpPr/>
            <p:nvPr/>
          </p:nvSpPr>
          <p:spPr>
            <a:xfrm>
              <a:off x="1650750" y="2800475"/>
              <a:ext cx="14475" cy="13700"/>
            </a:xfrm>
            <a:custGeom>
              <a:avLst/>
              <a:gdLst/>
              <a:ahLst/>
              <a:cxnLst/>
              <a:rect l="l" t="t" r="r" b="b"/>
              <a:pathLst>
                <a:path w="579" h="548" extrusionOk="0">
                  <a:moveTo>
                    <a:pt x="274" y="1"/>
                  </a:moveTo>
                  <a:cubicBezTo>
                    <a:pt x="122" y="1"/>
                    <a:pt x="1" y="122"/>
                    <a:pt x="1" y="274"/>
                  </a:cubicBezTo>
                  <a:cubicBezTo>
                    <a:pt x="1" y="426"/>
                    <a:pt x="122" y="548"/>
                    <a:pt x="274" y="548"/>
                  </a:cubicBezTo>
                  <a:cubicBezTo>
                    <a:pt x="457" y="548"/>
                    <a:pt x="578" y="426"/>
                    <a:pt x="578" y="274"/>
                  </a:cubicBezTo>
                  <a:cubicBezTo>
                    <a:pt x="578" y="122"/>
                    <a:pt x="45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2" name="Google Shape;39972;p17"/>
            <p:cNvSpPr/>
            <p:nvPr/>
          </p:nvSpPr>
          <p:spPr>
            <a:xfrm>
              <a:off x="1650750" y="2900025"/>
              <a:ext cx="14475" cy="12950"/>
            </a:xfrm>
            <a:custGeom>
              <a:avLst/>
              <a:gdLst/>
              <a:ahLst/>
              <a:cxnLst/>
              <a:rect l="l" t="t" r="r" b="b"/>
              <a:pathLst>
                <a:path w="579" h="518" extrusionOk="0">
                  <a:moveTo>
                    <a:pt x="274" y="1"/>
                  </a:moveTo>
                  <a:cubicBezTo>
                    <a:pt x="122" y="1"/>
                    <a:pt x="1" y="122"/>
                    <a:pt x="1" y="274"/>
                  </a:cubicBezTo>
                  <a:cubicBezTo>
                    <a:pt x="1" y="396"/>
                    <a:pt x="122" y="517"/>
                    <a:pt x="274" y="517"/>
                  </a:cubicBezTo>
                  <a:cubicBezTo>
                    <a:pt x="426" y="517"/>
                    <a:pt x="578" y="396"/>
                    <a:pt x="578" y="274"/>
                  </a:cubicBezTo>
                  <a:cubicBezTo>
                    <a:pt x="57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3" name="Google Shape;39973;p17"/>
            <p:cNvSpPr/>
            <p:nvPr/>
          </p:nvSpPr>
          <p:spPr>
            <a:xfrm>
              <a:off x="1651525" y="2999575"/>
              <a:ext cx="12925" cy="12175"/>
            </a:xfrm>
            <a:custGeom>
              <a:avLst/>
              <a:gdLst/>
              <a:ahLst/>
              <a:cxnLst/>
              <a:rect l="l" t="t" r="r" b="b"/>
              <a:pathLst>
                <a:path w="517" h="487" extrusionOk="0">
                  <a:moveTo>
                    <a:pt x="243" y="0"/>
                  </a:moveTo>
                  <a:cubicBezTo>
                    <a:pt x="122" y="0"/>
                    <a:pt x="0" y="92"/>
                    <a:pt x="0" y="244"/>
                  </a:cubicBezTo>
                  <a:cubicBezTo>
                    <a:pt x="0" y="396"/>
                    <a:pt x="122" y="487"/>
                    <a:pt x="243" y="487"/>
                  </a:cubicBezTo>
                  <a:cubicBezTo>
                    <a:pt x="395" y="487"/>
                    <a:pt x="517" y="396"/>
                    <a:pt x="517" y="244"/>
                  </a:cubicBezTo>
                  <a:cubicBezTo>
                    <a:pt x="51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4" name="Google Shape;39974;p17"/>
            <p:cNvSpPr/>
            <p:nvPr/>
          </p:nvSpPr>
          <p:spPr>
            <a:xfrm>
              <a:off x="1651525" y="3099125"/>
              <a:ext cx="12175" cy="11425"/>
            </a:xfrm>
            <a:custGeom>
              <a:avLst/>
              <a:gdLst/>
              <a:ahLst/>
              <a:cxnLst/>
              <a:rect l="l" t="t" r="r" b="b"/>
              <a:pathLst>
                <a:path w="487" h="457" extrusionOk="0">
                  <a:moveTo>
                    <a:pt x="243" y="0"/>
                  </a:moveTo>
                  <a:cubicBezTo>
                    <a:pt x="122" y="0"/>
                    <a:pt x="0" y="91"/>
                    <a:pt x="0" y="213"/>
                  </a:cubicBezTo>
                  <a:cubicBezTo>
                    <a:pt x="0" y="365"/>
                    <a:pt x="122" y="456"/>
                    <a:pt x="243" y="456"/>
                  </a:cubicBezTo>
                  <a:cubicBezTo>
                    <a:pt x="395" y="456"/>
                    <a:pt x="486" y="365"/>
                    <a:pt x="486" y="213"/>
                  </a:cubicBezTo>
                  <a:cubicBezTo>
                    <a:pt x="486"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5" name="Google Shape;39975;p17"/>
            <p:cNvSpPr/>
            <p:nvPr/>
          </p:nvSpPr>
          <p:spPr>
            <a:xfrm>
              <a:off x="1651525" y="3197900"/>
              <a:ext cx="12175" cy="11425"/>
            </a:xfrm>
            <a:custGeom>
              <a:avLst/>
              <a:gdLst/>
              <a:ahLst/>
              <a:cxnLst/>
              <a:rect l="l" t="t" r="r" b="b"/>
              <a:pathLst>
                <a:path w="487" h="457" extrusionOk="0">
                  <a:moveTo>
                    <a:pt x="243" y="1"/>
                  </a:moveTo>
                  <a:cubicBezTo>
                    <a:pt x="122" y="1"/>
                    <a:pt x="0" y="122"/>
                    <a:pt x="0" y="244"/>
                  </a:cubicBezTo>
                  <a:cubicBezTo>
                    <a:pt x="0" y="365"/>
                    <a:pt x="122" y="457"/>
                    <a:pt x="243" y="457"/>
                  </a:cubicBezTo>
                  <a:cubicBezTo>
                    <a:pt x="395" y="457"/>
                    <a:pt x="486" y="365"/>
                    <a:pt x="486" y="244"/>
                  </a:cubicBezTo>
                  <a:cubicBezTo>
                    <a:pt x="486"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6" name="Google Shape;39976;p17"/>
            <p:cNvSpPr/>
            <p:nvPr/>
          </p:nvSpPr>
          <p:spPr>
            <a:xfrm>
              <a:off x="1652275" y="3297450"/>
              <a:ext cx="11425" cy="10675"/>
            </a:xfrm>
            <a:custGeom>
              <a:avLst/>
              <a:gdLst/>
              <a:ahLst/>
              <a:cxnLst/>
              <a:rect l="l" t="t" r="r" b="b"/>
              <a:pathLst>
                <a:path w="457" h="427" extrusionOk="0">
                  <a:moveTo>
                    <a:pt x="213" y="1"/>
                  </a:moveTo>
                  <a:cubicBezTo>
                    <a:pt x="92" y="1"/>
                    <a:pt x="0" y="92"/>
                    <a:pt x="0" y="213"/>
                  </a:cubicBezTo>
                  <a:cubicBezTo>
                    <a:pt x="0" y="335"/>
                    <a:pt x="92" y="426"/>
                    <a:pt x="213" y="426"/>
                  </a:cubicBezTo>
                  <a:cubicBezTo>
                    <a:pt x="335" y="426"/>
                    <a:pt x="456" y="335"/>
                    <a:pt x="456" y="21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7" name="Google Shape;39977;p17"/>
            <p:cNvSpPr/>
            <p:nvPr/>
          </p:nvSpPr>
          <p:spPr>
            <a:xfrm>
              <a:off x="1652275" y="3397000"/>
              <a:ext cx="10650" cy="9900"/>
            </a:xfrm>
            <a:custGeom>
              <a:avLst/>
              <a:gdLst/>
              <a:ahLst/>
              <a:cxnLst/>
              <a:rect l="l" t="t" r="r" b="b"/>
              <a:pathLst>
                <a:path w="426" h="396" extrusionOk="0">
                  <a:moveTo>
                    <a:pt x="213" y="0"/>
                  </a:moveTo>
                  <a:cubicBezTo>
                    <a:pt x="122" y="0"/>
                    <a:pt x="0" y="92"/>
                    <a:pt x="0" y="213"/>
                  </a:cubicBezTo>
                  <a:cubicBezTo>
                    <a:pt x="0" y="304"/>
                    <a:pt x="122" y="396"/>
                    <a:pt x="213" y="396"/>
                  </a:cubicBezTo>
                  <a:cubicBezTo>
                    <a:pt x="335" y="39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8" name="Google Shape;39978;p17"/>
            <p:cNvSpPr/>
            <p:nvPr/>
          </p:nvSpPr>
          <p:spPr>
            <a:xfrm>
              <a:off x="1653025" y="3496550"/>
              <a:ext cx="9900" cy="9125"/>
            </a:xfrm>
            <a:custGeom>
              <a:avLst/>
              <a:gdLst/>
              <a:ahLst/>
              <a:cxnLst/>
              <a:rect l="l" t="t" r="r" b="b"/>
              <a:pathLst>
                <a:path w="396" h="365" extrusionOk="0">
                  <a:moveTo>
                    <a:pt x="183" y="0"/>
                  </a:moveTo>
                  <a:cubicBezTo>
                    <a:pt x="92" y="0"/>
                    <a:pt x="1" y="91"/>
                    <a:pt x="1" y="183"/>
                  </a:cubicBezTo>
                  <a:cubicBezTo>
                    <a:pt x="1" y="274"/>
                    <a:pt x="92" y="365"/>
                    <a:pt x="183" y="365"/>
                  </a:cubicBezTo>
                  <a:cubicBezTo>
                    <a:pt x="305" y="365"/>
                    <a:pt x="396" y="274"/>
                    <a:pt x="396" y="183"/>
                  </a:cubicBezTo>
                  <a:cubicBezTo>
                    <a:pt x="39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9" name="Google Shape;39979;p17"/>
            <p:cNvSpPr/>
            <p:nvPr/>
          </p:nvSpPr>
          <p:spPr>
            <a:xfrm>
              <a:off x="1653025" y="3596100"/>
              <a:ext cx="9900" cy="8375"/>
            </a:xfrm>
            <a:custGeom>
              <a:avLst/>
              <a:gdLst/>
              <a:ahLst/>
              <a:cxnLst/>
              <a:rect l="l" t="t" r="r" b="b"/>
              <a:pathLst>
                <a:path w="396" h="335" extrusionOk="0">
                  <a:moveTo>
                    <a:pt x="183" y="0"/>
                  </a:moveTo>
                  <a:cubicBezTo>
                    <a:pt x="92" y="0"/>
                    <a:pt x="1" y="61"/>
                    <a:pt x="1" y="152"/>
                  </a:cubicBezTo>
                  <a:cubicBezTo>
                    <a:pt x="1" y="274"/>
                    <a:pt x="92" y="334"/>
                    <a:pt x="183" y="334"/>
                  </a:cubicBezTo>
                  <a:cubicBezTo>
                    <a:pt x="305" y="334"/>
                    <a:pt x="396" y="274"/>
                    <a:pt x="396" y="152"/>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0" name="Google Shape;39980;p17"/>
            <p:cNvSpPr/>
            <p:nvPr/>
          </p:nvSpPr>
          <p:spPr>
            <a:xfrm>
              <a:off x="1653800" y="3694875"/>
              <a:ext cx="8375" cy="8375"/>
            </a:xfrm>
            <a:custGeom>
              <a:avLst/>
              <a:gdLst/>
              <a:ahLst/>
              <a:cxnLst/>
              <a:rect l="l" t="t" r="r" b="b"/>
              <a:pathLst>
                <a:path w="335" h="335" extrusionOk="0">
                  <a:moveTo>
                    <a:pt x="152" y="0"/>
                  </a:moveTo>
                  <a:cubicBezTo>
                    <a:pt x="61" y="0"/>
                    <a:pt x="0" y="92"/>
                    <a:pt x="0" y="183"/>
                  </a:cubicBezTo>
                  <a:cubicBezTo>
                    <a:pt x="0" y="274"/>
                    <a:pt x="61" y="335"/>
                    <a:pt x="152" y="335"/>
                  </a:cubicBezTo>
                  <a:cubicBezTo>
                    <a:pt x="274" y="335"/>
                    <a:pt x="335" y="274"/>
                    <a:pt x="335" y="183"/>
                  </a:cubicBezTo>
                  <a:cubicBezTo>
                    <a:pt x="335" y="92"/>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1" name="Google Shape;39981;p17"/>
            <p:cNvSpPr/>
            <p:nvPr/>
          </p:nvSpPr>
          <p:spPr>
            <a:xfrm>
              <a:off x="1653800" y="3794425"/>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3" y="304"/>
                    <a:pt x="335" y="24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2" name="Google Shape;39982;p17"/>
            <p:cNvSpPr/>
            <p:nvPr/>
          </p:nvSpPr>
          <p:spPr>
            <a:xfrm>
              <a:off x="1653800" y="3893975"/>
              <a:ext cx="8375" cy="7625"/>
            </a:xfrm>
            <a:custGeom>
              <a:avLst/>
              <a:gdLst/>
              <a:ahLst/>
              <a:cxnLst/>
              <a:rect l="l" t="t" r="r" b="b"/>
              <a:pathLst>
                <a:path w="335" h="305" extrusionOk="0">
                  <a:moveTo>
                    <a:pt x="152" y="0"/>
                  </a:moveTo>
                  <a:cubicBezTo>
                    <a:pt x="61" y="0"/>
                    <a:pt x="0" y="61"/>
                    <a:pt x="0" y="152"/>
                  </a:cubicBezTo>
                  <a:cubicBezTo>
                    <a:pt x="0" y="213"/>
                    <a:pt x="61" y="304"/>
                    <a:pt x="152" y="304"/>
                  </a:cubicBezTo>
                  <a:cubicBezTo>
                    <a:pt x="243" y="304"/>
                    <a:pt x="335" y="21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3" name="Google Shape;39983;p17"/>
            <p:cNvSpPr/>
            <p:nvPr/>
          </p:nvSpPr>
          <p:spPr>
            <a:xfrm>
              <a:off x="1653800" y="3992750"/>
              <a:ext cx="7625" cy="7625"/>
            </a:xfrm>
            <a:custGeom>
              <a:avLst/>
              <a:gdLst/>
              <a:ahLst/>
              <a:cxnLst/>
              <a:rect l="l" t="t" r="r" b="b"/>
              <a:pathLst>
                <a:path w="305" h="305" extrusionOk="0">
                  <a:moveTo>
                    <a:pt x="152" y="0"/>
                  </a:moveTo>
                  <a:cubicBezTo>
                    <a:pt x="91" y="0"/>
                    <a:pt x="0" y="61"/>
                    <a:pt x="0" y="152"/>
                  </a:cubicBezTo>
                  <a:cubicBezTo>
                    <a:pt x="0" y="244"/>
                    <a:pt x="91" y="304"/>
                    <a:pt x="152" y="304"/>
                  </a:cubicBezTo>
                  <a:cubicBezTo>
                    <a:pt x="243" y="304"/>
                    <a:pt x="304" y="244"/>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4" name="Google Shape;39984;p17"/>
            <p:cNvSpPr/>
            <p:nvPr/>
          </p:nvSpPr>
          <p:spPr>
            <a:xfrm>
              <a:off x="1654550" y="4092300"/>
              <a:ext cx="6875" cy="6850"/>
            </a:xfrm>
            <a:custGeom>
              <a:avLst/>
              <a:gdLst/>
              <a:ahLst/>
              <a:cxnLst/>
              <a:rect l="l" t="t" r="r" b="b"/>
              <a:pathLst>
                <a:path w="275" h="274" extrusionOk="0">
                  <a:moveTo>
                    <a:pt x="122" y="0"/>
                  </a:moveTo>
                  <a:cubicBezTo>
                    <a:pt x="61" y="0"/>
                    <a:pt x="1" y="61"/>
                    <a:pt x="1" y="122"/>
                  </a:cubicBezTo>
                  <a:cubicBezTo>
                    <a:pt x="1" y="213"/>
                    <a:pt x="61" y="274"/>
                    <a:pt x="122" y="274"/>
                  </a:cubicBezTo>
                  <a:cubicBezTo>
                    <a:pt x="213" y="274"/>
                    <a:pt x="274" y="21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5" name="Google Shape;39985;p17"/>
            <p:cNvSpPr/>
            <p:nvPr/>
          </p:nvSpPr>
          <p:spPr>
            <a:xfrm>
              <a:off x="1654550" y="4191850"/>
              <a:ext cx="6875" cy="6100"/>
            </a:xfrm>
            <a:custGeom>
              <a:avLst/>
              <a:gdLst/>
              <a:ahLst/>
              <a:cxnLst/>
              <a:rect l="l" t="t" r="r" b="b"/>
              <a:pathLst>
                <a:path w="275" h="244" extrusionOk="0">
                  <a:moveTo>
                    <a:pt x="122" y="0"/>
                  </a:moveTo>
                  <a:cubicBezTo>
                    <a:pt x="61" y="0"/>
                    <a:pt x="1" y="61"/>
                    <a:pt x="1" y="122"/>
                  </a:cubicBezTo>
                  <a:cubicBezTo>
                    <a:pt x="1"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6" name="Google Shape;39986;p17"/>
            <p:cNvSpPr/>
            <p:nvPr/>
          </p:nvSpPr>
          <p:spPr>
            <a:xfrm>
              <a:off x="1655300" y="4291375"/>
              <a:ext cx="5350" cy="5350"/>
            </a:xfrm>
            <a:custGeom>
              <a:avLst/>
              <a:gdLst/>
              <a:ahLst/>
              <a:cxnLst/>
              <a:rect l="l" t="t" r="r" b="b"/>
              <a:pathLst>
                <a:path w="214" h="214" extrusionOk="0">
                  <a:moveTo>
                    <a:pt x="92" y="1"/>
                  </a:moveTo>
                  <a:cubicBezTo>
                    <a:pt x="31" y="1"/>
                    <a:pt x="1" y="31"/>
                    <a:pt x="1" y="92"/>
                  </a:cubicBezTo>
                  <a:cubicBezTo>
                    <a:pt x="1" y="153"/>
                    <a:pt x="31"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7" name="Google Shape;39987;p17"/>
            <p:cNvSpPr/>
            <p:nvPr/>
          </p:nvSpPr>
          <p:spPr>
            <a:xfrm>
              <a:off x="1655300" y="4390175"/>
              <a:ext cx="5350" cy="5350"/>
            </a:xfrm>
            <a:custGeom>
              <a:avLst/>
              <a:gdLst/>
              <a:ahLst/>
              <a:cxnLst/>
              <a:rect l="l" t="t" r="r" b="b"/>
              <a:pathLst>
                <a:path w="214" h="214" extrusionOk="0">
                  <a:moveTo>
                    <a:pt x="92" y="0"/>
                  </a:moveTo>
                  <a:cubicBezTo>
                    <a:pt x="31" y="0"/>
                    <a:pt x="1" y="61"/>
                    <a:pt x="1" y="122"/>
                  </a:cubicBezTo>
                  <a:cubicBezTo>
                    <a:pt x="1" y="183"/>
                    <a:pt x="31" y="213"/>
                    <a:pt x="92" y="213"/>
                  </a:cubicBezTo>
                  <a:cubicBezTo>
                    <a:pt x="153" y="213"/>
                    <a:pt x="214" y="183"/>
                    <a:pt x="214" y="122"/>
                  </a:cubicBezTo>
                  <a:cubicBezTo>
                    <a:pt x="214"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8" name="Google Shape;39988;p17"/>
            <p:cNvSpPr/>
            <p:nvPr/>
          </p:nvSpPr>
          <p:spPr>
            <a:xfrm>
              <a:off x="1655300" y="4489725"/>
              <a:ext cx="5350" cy="4575"/>
            </a:xfrm>
            <a:custGeom>
              <a:avLst/>
              <a:gdLst/>
              <a:ahLst/>
              <a:cxnLst/>
              <a:rect l="l" t="t" r="r" b="b"/>
              <a:pathLst>
                <a:path w="214" h="183" extrusionOk="0">
                  <a:moveTo>
                    <a:pt x="92" y="0"/>
                  </a:moveTo>
                  <a:cubicBezTo>
                    <a:pt x="31" y="0"/>
                    <a:pt x="1" y="31"/>
                    <a:pt x="1" y="91"/>
                  </a:cubicBezTo>
                  <a:cubicBezTo>
                    <a:pt x="1" y="152"/>
                    <a:pt x="31" y="183"/>
                    <a:pt x="92" y="183"/>
                  </a:cubicBezTo>
                  <a:cubicBezTo>
                    <a:pt x="153" y="183"/>
                    <a:pt x="214" y="152"/>
                    <a:pt x="214" y="91"/>
                  </a:cubicBezTo>
                  <a:cubicBezTo>
                    <a:pt x="214"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9" name="Google Shape;39989;p17"/>
            <p:cNvSpPr/>
            <p:nvPr/>
          </p:nvSpPr>
          <p:spPr>
            <a:xfrm>
              <a:off x="1655300" y="4589275"/>
              <a:ext cx="4600" cy="3800"/>
            </a:xfrm>
            <a:custGeom>
              <a:avLst/>
              <a:gdLst/>
              <a:ahLst/>
              <a:cxnLst/>
              <a:rect l="l" t="t" r="r" b="b"/>
              <a:pathLst>
                <a:path w="184" h="152" extrusionOk="0">
                  <a:moveTo>
                    <a:pt x="92" y="0"/>
                  </a:moveTo>
                  <a:cubicBezTo>
                    <a:pt x="62" y="0"/>
                    <a:pt x="1" y="30"/>
                    <a:pt x="1" y="61"/>
                  </a:cubicBezTo>
                  <a:cubicBezTo>
                    <a:pt x="1" y="122"/>
                    <a:pt x="62" y="152"/>
                    <a:pt x="92" y="152"/>
                  </a:cubicBezTo>
                  <a:cubicBezTo>
                    <a:pt x="153" y="152"/>
                    <a:pt x="183" y="122"/>
                    <a:pt x="183" y="61"/>
                  </a:cubicBezTo>
                  <a:cubicBezTo>
                    <a:pt x="183"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0" name="Google Shape;39990;p17"/>
            <p:cNvSpPr/>
            <p:nvPr/>
          </p:nvSpPr>
          <p:spPr>
            <a:xfrm>
              <a:off x="1655300" y="4688050"/>
              <a:ext cx="4600" cy="4575"/>
            </a:xfrm>
            <a:custGeom>
              <a:avLst/>
              <a:gdLst/>
              <a:ahLst/>
              <a:cxnLst/>
              <a:rect l="l" t="t" r="r" b="b"/>
              <a:pathLst>
                <a:path w="184" h="183" extrusionOk="0">
                  <a:moveTo>
                    <a:pt x="92" y="0"/>
                  </a:moveTo>
                  <a:cubicBezTo>
                    <a:pt x="62" y="0"/>
                    <a:pt x="1" y="31"/>
                    <a:pt x="1" y="92"/>
                  </a:cubicBezTo>
                  <a:cubicBezTo>
                    <a:pt x="1" y="122"/>
                    <a:pt x="62" y="183"/>
                    <a:pt x="92" y="183"/>
                  </a:cubicBezTo>
                  <a:cubicBezTo>
                    <a:pt x="153" y="183"/>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1" name="Google Shape;39991;p17"/>
            <p:cNvSpPr/>
            <p:nvPr/>
          </p:nvSpPr>
          <p:spPr>
            <a:xfrm>
              <a:off x="1656075" y="4787600"/>
              <a:ext cx="3825" cy="3825"/>
            </a:xfrm>
            <a:custGeom>
              <a:avLst/>
              <a:gdLst/>
              <a:ahLst/>
              <a:cxnLst/>
              <a:rect l="l" t="t" r="r" b="b"/>
              <a:pathLst>
                <a:path w="153" h="153" extrusionOk="0">
                  <a:moveTo>
                    <a:pt x="61" y="0"/>
                  </a:moveTo>
                  <a:cubicBezTo>
                    <a:pt x="31" y="0"/>
                    <a:pt x="0" y="31"/>
                    <a:pt x="0" y="61"/>
                  </a:cubicBezTo>
                  <a:cubicBezTo>
                    <a:pt x="0" y="122"/>
                    <a:pt x="31" y="152"/>
                    <a:pt x="61" y="152"/>
                  </a:cubicBezTo>
                  <a:cubicBezTo>
                    <a:pt x="122" y="152"/>
                    <a:pt x="152" y="122"/>
                    <a:pt x="152" y="61"/>
                  </a:cubicBezTo>
                  <a:cubicBezTo>
                    <a:pt x="152"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2" name="Google Shape;39992;p17"/>
            <p:cNvSpPr/>
            <p:nvPr/>
          </p:nvSpPr>
          <p:spPr>
            <a:xfrm>
              <a:off x="1656075" y="4886375"/>
              <a:ext cx="3825" cy="3825"/>
            </a:xfrm>
            <a:custGeom>
              <a:avLst/>
              <a:gdLst/>
              <a:ahLst/>
              <a:cxnLst/>
              <a:rect l="l" t="t" r="r" b="b"/>
              <a:pathLst>
                <a:path w="153" h="153" extrusionOk="0">
                  <a:moveTo>
                    <a:pt x="61" y="1"/>
                  </a:moveTo>
                  <a:cubicBezTo>
                    <a:pt x="31" y="1"/>
                    <a:pt x="0" y="31"/>
                    <a:pt x="0" y="92"/>
                  </a:cubicBezTo>
                  <a:cubicBezTo>
                    <a:pt x="0" y="122"/>
                    <a:pt x="31" y="153"/>
                    <a:pt x="61" y="153"/>
                  </a:cubicBezTo>
                  <a:cubicBezTo>
                    <a:pt x="122" y="153"/>
                    <a:pt x="152" y="122"/>
                    <a:pt x="152" y="9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3" name="Google Shape;39993;p17"/>
            <p:cNvSpPr/>
            <p:nvPr/>
          </p:nvSpPr>
          <p:spPr>
            <a:xfrm>
              <a:off x="1656075" y="4985925"/>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4" name="Google Shape;39994;p17"/>
            <p:cNvSpPr/>
            <p:nvPr/>
          </p:nvSpPr>
          <p:spPr>
            <a:xfrm>
              <a:off x="1656075" y="5085475"/>
              <a:ext cx="3050" cy="2300"/>
            </a:xfrm>
            <a:custGeom>
              <a:avLst/>
              <a:gdLst/>
              <a:ahLst/>
              <a:cxnLst/>
              <a:rect l="l" t="t" r="r" b="b"/>
              <a:pathLst>
                <a:path w="122" h="92" extrusionOk="0">
                  <a:moveTo>
                    <a:pt x="61" y="0"/>
                  </a:moveTo>
                  <a:cubicBezTo>
                    <a:pt x="31" y="0"/>
                    <a:pt x="0" y="0"/>
                    <a:pt x="0" y="31"/>
                  </a:cubicBezTo>
                  <a:cubicBezTo>
                    <a:pt x="0" y="61"/>
                    <a:pt x="31" y="92"/>
                    <a:pt x="61" y="92"/>
                  </a:cubicBezTo>
                  <a:cubicBezTo>
                    <a:pt x="92" y="92"/>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5" name="Google Shape;39995;p17"/>
            <p:cNvSpPr/>
            <p:nvPr/>
          </p:nvSpPr>
          <p:spPr>
            <a:xfrm>
              <a:off x="1656075" y="5184250"/>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2" y="122"/>
                    <a:pt x="122" y="9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6" name="Google Shape;39996;p17"/>
            <p:cNvSpPr/>
            <p:nvPr/>
          </p:nvSpPr>
          <p:spPr>
            <a:xfrm>
              <a:off x="1656825" y="5283800"/>
              <a:ext cx="2300" cy="2300"/>
            </a:xfrm>
            <a:custGeom>
              <a:avLst/>
              <a:gdLst/>
              <a:ahLst/>
              <a:cxnLst/>
              <a:rect l="l" t="t" r="r" b="b"/>
              <a:pathLst>
                <a:path w="92" h="92" extrusionOk="0">
                  <a:moveTo>
                    <a:pt x="31" y="1"/>
                  </a:moveTo>
                  <a:cubicBezTo>
                    <a:pt x="31" y="1"/>
                    <a:pt x="1" y="1"/>
                    <a:pt x="1" y="31"/>
                  </a:cubicBezTo>
                  <a:cubicBezTo>
                    <a:pt x="1" y="61"/>
                    <a:pt x="31" y="92"/>
                    <a:pt x="31" y="92"/>
                  </a:cubicBezTo>
                  <a:cubicBezTo>
                    <a:pt x="62" y="92"/>
                    <a:pt x="92" y="61"/>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7" name="Google Shape;39997;p17"/>
            <p:cNvSpPr/>
            <p:nvPr/>
          </p:nvSpPr>
          <p:spPr>
            <a:xfrm>
              <a:off x="1656825" y="5382600"/>
              <a:ext cx="2300" cy="2300"/>
            </a:xfrm>
            <a:custGeom>
              <a:avLst/>
              <a:gdLst/>
              <a:ahLst/>
              <a:cxnLst/>
              <a:rect l="l" t="t" r="r" b="b"/>
              <a:pathLst>
                <a:path w="92" h="92" extrusionOk="0">
                  <a:moveTo>
                    <a:pt x="31" y="0"/>
                  </a:moveTo>
                  <a:cubicBezTo>
                    <a:pt x="31" y="0"/>
                    <a:pt x="1" y="30"/>
                    <a:pt x="1" y="61"/>
                  </a:cubicBezTo>
                  <a:cubicBezTo>
                    <a:pt x="1" y="61"/>
                    <a:pt x="31" y="91"/>
                    <a:pt x="31" y="91"/>
                  </a:cubicBezTo>
                  <a:cubicBezTo>
                    <a:pt x="62" y="91"/>
                    <a:pt x="92" y="61"/>
                    <a:pt x="92" y="61"/>
                  </a:cubicBezTo>
                  <a:cubicBezTo>
                    <a:pt x="92" y="3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8" name="Google Shape;39998;p17"/>
            <p:cNvSpPr/>
            <p:nvPr/>
          </p:nvSpPr>
          <p:spPr>
            <a:xfrm>
              <a:off x="1656825" y="5482125"/>
              <a:ext cx="2300" cy="1550"/>
            </a:xfrm>
            <a:custGeom>
              <a:avLst/>
              <a:gdLst/>
              <a:ahLst/>
              <a:cxnLst/>
              <a:rect l="l" t="t" r="r" b="b"/>
              <a:pathLst>
                <a:path w="92" h="62" extrusionOk="0">
                  <a:moveTo>
                    <a:pt x="31" y="1"/>
                  </a:moveTo>
                  <a:cubicBezTo>
                    <a:pt x="31" y="1"/>
                    <a:pt x="1" y="1"/>
                    <a:pt x="1" y="31"/>
                  </a:cubicBezTo>
                  <a:cubicBezTo>
                    <a:pt x="1" y="62"/>
                    <a:pt x="31" y="62"/>
                    <a:pt x="31" y="62"/>
                  </a:cubicBezTo>
                  <a:cubicBezTo>
                    <a:pt x="62" y="62"/>
                    <a:pt x="92" y="62"/>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9" name="Google Shape;39999;p17"/>
            <p:cNvSpPr/>
            <p:nvPr/>
          </p:nvSpPr>
          <p:spPr>
            <a:xfrm>
              <a:off x="1656825" y="5580925"/>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2" y="91"/>
                    <a:pt x="92" y="61"/>
                    <a:pt x="92" y="31"/>
                  </a:cubicBezTo>
                  <a:cubicBezTo>
                    <a:pt x="92" y="31"/>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0" name="Google Shape;40000;p17"/>
            <p:cNvSpPr/>
            <p:nvPr/>
          </p:nvSpPr>
          <p:spPr>
            <a:xfrm>
              <a:off x="1531450" y="309575"/>
              <a:ext cx="42575" cy="41050"/>
            </a:xfrm>
            <a:custGeom>
              <a:avLst/>
              <a:gdLst/>
              <a:ahLst/>
              <a:cxnLst/>
              <a:rect l="l" t="t" r="r" b="b"/>
              <a:pathLst>
                <a:path w="1703" h="1642" extrusionOk="0">
                  <a:moveTo>
                    <a:pt x="852" y="0"/>
                  </a:moveTo>
                  <a:cubicBezTo>
                    <a:pt x="365" y="0"/>
                    <a:pt x="0" y="365"/>
                    <a:pt x="0" y="821"/>
                  </a:cubicBezTo>
                  <a:cubicBezTo>
                    <a:pt x="0" y="1277"/>
                    <a:pt x="365" y="1641"/>
                    <a:pt x="852" y="1641"/>
                  </a:cubicBezTo>
                  <a:cubicBezTo>
                    <a:pt x="1338" y="1641"/>
                    <a:pt x="1703" y="1277"/>
                    <a:pt x="1703" y="821"/>
                  </a:cubicBezTo>
                  <a:cubicBezTo>
                    <a:pt x="170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1" name="Google Shape;40001;p17"/>
            <p:cNvSpPr/>
            <p:nvPr/>
          </p:nvSpPr>
          <p:spPr>
            <a:xfrm>
              <a:off x="1531450" y="409100"/>
              <a:ext cx="42575" cy="40300"/>
            </a:xfrm>
            <a:custGeom>
              <a:avLst/>
              <a:gdLst/>
              <a:ahLst/>
              <a:cxnLst/>
              <a:rect l="l" t="t" r="r" b="b"/>
              <a:pathLst>
                <a:path w="1703" h="1612" extrusionOk="0">
                  <a:moveTo>
                    <a:pt x="852" y="1"/>
                  </a:moveTo>
                  <a:cubicBezTo>
                    <a:pt x="365" y="1"/>
                    <a:pt x="0" y="366"/>
                    <a:pt x="0" y="822"/>
                  </a:cubicBezTo>
                  <a:cubicBezTo>
                    <a:pt x="0" y="1247"/>
                    <a:pt x="365" y="1612"/>
                    <a:pt x="852" y="1612"/>
                  </a:cubicBezTo>
                  <a:cubicBezTo>
                    <a:pt x="1338" y="1612"/>
                    <a:pt x="1703" y="1247"/>
                    <a:pt x="1703" y="822"/>
                  </a:cubicBezTo>
                  <a:cubicBezTo>
                    <a:pt x="1703" y="366"/>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2" name="Google Shape;40002;p17"/>
            <p:cNvSpPr/>
            <p:nvPr/>
          </p:nvSpPr>
          <p:spPr>
            <a:xfrm>
              <a:off x="1532200" y="508650"/>
              <a:ext cx="41075" cy="39550"/>
            </a:xfrm>
            <a:custGeom>
              <a:avLst/>
              <a:gdLst/>
              <a:ahLst/>
              <a:cxnLst/>
              <a:rect l="l" t="t" r="r" b="b"/>
              <a:pathLst>
                <a:path w="1643" h="1582" extrusionOk="0">
                  <a:moveTo>
                    <a:pt x="822" y="1"/>
                  </a:moveTo>
                  <a:cubicBezTo>
                    <a:pt x="366" y="1"/>
                    <a:pt x="1" y="366"/>
                    <a:pt x="1" y="791"/>
                  </a:cubicBezTo>
                  <a:cubicBezTo>
                    <a:pt x="1" y="1217"/>
                    <a:pt x="366" y="1581"/>
                    <a:pt x="822" y="1581"/>
                  </a:cubicBezTo>
                  <a:cubicBezTo>
                    <a:pt x="1278" y="1581"/>
                    <a:pt x="1642" y="1217"/>
                    <a:pt x="1642" y="791"/>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3" name="Google Shape;40003;p17"/>
            <p:cNvSpPr/>
            <p:nvPr/>
          </p:nvSpPr>
          <p:spPr>
            <a:xfrm>
              <a:off x="1532975" y="608200"/>
              <a:ext cx="40300" cy="38025"/>
            </a:xfrm>
            <a:custGeom>
              <a:avLst/>
              <a:gdLst/>
              <a:ahLst/>
              <a:cxnLst/>
              <a:rect l="l" t="t" r="r" b="b"/>
              <a:pathLst>
                <a:path w="1612" h="1521" extrusionOk="0">
                  <a:moveTo>
                    <a:pt x="791" y="1"/>
                  </a:moveTo>
                  <a:cubicBezTo>
                    <a:pt x="335" y="1"/>
                    <a:pt x="0" y="365"/>
                    <a:pt x="0" y="760"/>
                  </a:cubicBezTo>
                  <a:cubicBezTo>
                    <a:pt x="0" y="1186"/>
                    <a:pt x="335" y="1520"/>
                    <a:pt x="791" y="1520"/>
                  </a:cubicBezTo>
                  <a:cubicBezTo>
                    <a:pt x="1247" y="1520"/>
                    <a:pt x="1611" y="1186"/>
                    <a:pt x="1611" y="760"/>
                  </a:cubicBezTo>
                  <a:cubicBezTo>
                    <a:pt x="1611" y="36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4" name="Google Shape;40004;p17"/>
            <p:cNvSpPr/>
            <p:nvPr/>
          </p:nvSpPr>
          <p:spPr>
            <a:xfrm>
              <a:off x="1532975" y="708500"/>
              <a:ext cx="39525" cy="36500"/>
            </a:xfrm>
            <a:custGeom>
              <a:avLst/>
              <a:gdLst/>
              <a:ahLst/>
              <a:cxnLst/>
              <a:rect l="l" t="t" r="r" b="b"/>
              <a:pathLst>
                <a:path w="1581" h="1460" extrusionOk="0">
                  <a:moveTo>
                    <a:pt x="791" y="1"/>
                  </a:moveTo>
                  <a:cubicBezTo>
                    <a:pt x="365" y="1"/>
                    <a:pt x="0" y="305"/>
                    <a:pt x="0" y="730"/>
                  </a:cubicBezTo>
                  <a:cubicBezTo>
                    <a:pt x="0" y="1125"/>
                    <a:pt x="365" y="1460"/>
                    <a:pt x="791" y="1460"/>
                  </a:cubicBezTo>
                  <a:cubicBezTo>
                    <a:pt x="1216" y="1460"/>
                    <a:pt x="1581" y="1125"/>
                    <a:pt x="1581" y="730"/>
                  </a:cubicBezTo>
                  <a:cubicBezTo>
                    <a:pt x="158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5" name="Google Shape;40005;p17"/>
            <p:cNvSpPr/>
            <p:nvPr/>
          </p:nvSpPr>
          <p:spPr>
            <a:xfrm>
              <a:off x="1534500" y="808050"/>
              <a:ext cx="37250" cy="34975"/>
            </a:xfrm>
            <a:custGeom>
              <a:avLst/>
              <a:gdLst/>
              <a:ahLst/>
              <a:cxnLst/>
              <a:rect l="l" t="t" r="r" b="b"/>
              <a:pathLst>
                <a:path w="1490" h="1399" extrusionOk="0">
                  <a:moveTo>
                    <a:pt x="730" y="1"/>
                  </a:moveTo>
                  <a:cubicBezTo>
                    <a:pt x="334" y="1"/>
                    <a:pt x="0" y="305"/>
                    <a:pt x="0" y="700"/>
                  </a:cubicBezTo>
                  <a:cubicBezTo>
                    <a:pt x="0" y="1095"/>
                    <a:pt x="334" y="1399"/>
                    <a:pt x="730" y="1399"/>
                  </a:cubicBezTo>
                  <a:cubicBezTo>
                    <a:pt x="1155" y="1399"/>
                    <a:pt x="1489" y="1095"/>
                    <a:pt x="1489" y="700"/>
                  </a:cubicBezTo>
                  <a:cubicBezTo>
                    <a:pt x="1489" y="305"/>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6" name="Google Shape;40006;p17"/>
            <p:cNvSpPr/>
            <p:nvPr/>
          </p:nvSpPr>
          <p:spPr>
            <a:xfrm>
              <a:off x="1534500" y="907600"/>
              <a:ext cx="36500" cy="34225"/>
            </a:xfrm>
            <a:custGeom>
              <a:avLst/>
              <a:gdLst/>
              <a:ahLst/>
              <a:cxnLst/>
              <a:rect l="l" t="t" r="r" b="b"/>
              <a:pathLst>
                <a:path w="1460" h="1369" extrusionOk="0">
                  <a:moveTo>
                    <a:pt x="730" y="0"/>
                  </a:moveTo>
                  <a:cubicBezTo>
                    <a:pt x="334" y="0"/>
                    <a:pt x="0" y="304"/>
                    <a:pt x="0" y="700"/>
                  </a:cubicBezTo>
                  <a:cubicBezTo>
                    <a:pt x="0" y="1064"/>
                    <a:pt x="334" y="1368"/>
                    <a:pt x="730" y="1368"/>
                  </a:cubicBezTo>
                  <a:cubicBezTo>
                    <a:pt x="1125" y="1368"/>
                    <a:pt x="1459" y="1064"/>
                    <a:pt x="1459" y="700"/>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7" name="Google Shape;40007;p17"/>
            <p:cNvSpPr/>
            <p:nvPr/>
          </p:nvSpPr>
          <p:spPr>
            <a:xfrm>
              <a:off x="1535250" y="1007150"/>
              <a:ext cx="34975" cy="33450"/>
            </a:xfrm>
            <a:custGeom>
              <a:avLst/>
              <a:gdLst/>
              <a:ahLst/>
              <a:cxnLst/>
              <a:rect l="l" t="t" r="r" b="b"/>
              <a:pathLst>
                <a:path w="1399" h="1338" extrusionOk="0">
                  <a:moveTo>
                    <a:pt x="700" y="0"/>
                  </a:moveTo>
                  <a:cubicBezTo>
                    <a:pt x="304" y="0"/>
                    <a:pt x="0" y="304"/>
                    <a:pt x="0" y="669"/>
                  </a:cubicBezTo>
                  <a:cubicBezTo>
                    <a:pt x="0" y="1034"/>
                    <a:pt x="304" y="1338"/>
                    <a:pt x="700" y="1338"/>
                  </a:cubicBezTo>
                  <a:cubicBezTo>
                    <a:pt x="1095" y="1338"/>
                    <a:pt x="1399" y="1034"/>
                    <a:pt x="1399" y="669"/>
                  </a:cubicBezTo>
                  <a:cubicBezTo>
                    <a:pt x="139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8" name="Google Shape;40008;p17"/>
            <p:cNvSpPr/>
            <p:nvPr/>
          </p:nvSpPr>
          <p:spPr>
            <a:xfrm>
              <a:off x="1536000" y="1106700"/>
              <a:ext cx="33475" cy="31925"/>
            </a:xfrm>
            <a:custGeom>
              <a:avLst/>
              <a:gdLst/>
              <a:ahLst/>
              <a:cxnLst/>
              <a:rect l="l" t="t" r="r" b="b"/>
              <a:pathLst>
                <a:path w="1339" h="1277" extrusionOk="0">
                  <a:moveTo>
                    <a:pt x="670" y="0"/>
                  </a:moveTo>
                  <a:cubicBezTo>
                    <a:pt x="305" y="0"/>
                    <a:pt x="1" y="304"/>
                    <a:pt x="1" y="638"/>
                  </a:cubicBezTo>
                  <a:cubicBezTo>
                    <a:pt x="1" y="1003"/>
                    <a:pt x="305" y="1277"/>
                    <a:pt x="670" y="1277"/>
                  </a:cubicBezTo>
                  <a:cubicBezTo>
                    <a:pt x="1034" y="1277"/>
                    <a:pt x="1338" y="1003"/>
                    <a:pt x="1338" y="638"/>
                  </a:cubicBezTo>
                  <a:cubicBezTo>
                    <a:pt x="1338" y="30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9" name="Google Shape;40009;p17"/>
            <p:cNvSpPr/>
            <p:nvPr/>
          </p:nvSpPr>
          <p:spPr>
            <a:xfrm>
              <a:off x="1536775" y="1207000"/>
              <a:ext cx="32700" cy="30425"/>
            </a:xfrm>
            <a:custGeom>
              <a:avLst/>
              <a:gdLst/>
              <a:ahLst/>
              <a:cxnLst/>
              <a:rect l="l" t="t" r="r" b="b"/>
              <a:pathLst>
                <a:path w="1308" h="1217" extrusionOk="0">
                  <a:moveTo>
                    <a:pt x="639" y="0"/>
                  </a:moveTo>
                  <a:cubicBezTo>
                    <a:pt x="274" y="0"/>
                    <a:pt x="0" y="274"/>
                    <a:pt x="0" y="608"/>
                  </a:cubicBezTo>
                  <a:cubicBezTo>
                    <a:pt x="0" y="943"/>
                    <a:pt x="274" y="1216"/>
                    <a:pt x="639" y="1216"/>
                  </a:cubicBezTo>
                  <a:cubicBezTo>
                    <a:pt x="1003" y="1216"/>
                    <a:pt x="1307" y="943"/>
                    <a:pt x="1307" y="608"/>
                  </a:cubicBezTo>
                  <a:cubicBezTo>
                    <a:pt x="130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0" name="Google Shape;40010;p17"/>
            <p:cNvSpPr/>
            <p:nvPr/>
          </p:nvSpPr>
          <p:spPr>
            <a:xfrm>
              <a:off x="1536775" y="1306550"/>
              <a:ext cx="31925" cy="29650"/>
            </a:xfrm>
            <a:custGeom>
              <a:avLst/>
              <a:gdLst/>
              <a:ahLst/>
              <a:cxnLst/>
              <a:rect l="l" t="t" r="r" b="b"/>
              <a:pathLst>
                <a:path w="1277" h="1186" extrusionOk="0">
                  <a:moveTo>
                    <a:pt x="639" y="0"/>
                  </a:moveTo>
                  <a:cubicBezTo>
                    <a:pt x="304" y="0"/>
                    <a:pt x="0" y="243"/>
                    <a:pt x="0" y="578"/>
                  </a:cubicBezTo>
                  <a:cubicBezTo>
                    <a:pt x="0" y="912"/>
                    <a:pt x="304" y="1186"/>
                    <a:pt x="639" y="1186"/>
                  </a:cubicBezTo>
                  <a:cubicBezTo>
                    <a:pt x="1003" y="1186"/>
                    <a:pt x="1277" y="912"/>
                    <a:pt x="1277" y="578"/>
                  </a:cubicBezTo>
                  <a:cubicBezTo>
                    <a:pt x="1277" y="243"/>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1" name="Google Shape;40011;p17"/>
            <p:cNvSpPr/>
            <p:nvPr/>
          </p:nvSpPr>
          <p:spPr>
            <a:xfrm>
              <a:off x="1537525" y="1406075"/>
              <a:ext cx="30425" cy="28150"/>
            </a:xfrm>
            <a:custGeom>
              <a:avLst/>
              <a:gdLst/>
              <a:ahLst/>
              <a:cxnLst/>
              <a:rect l="l" t="t" r="r" b="b"/>
              <a:pathLst>
                <a:path w="1217" h="1126" extrusionOk="0">
                  <a:moveTo>
                    <a:pt x="609" y="1"/>
                  </a:moveTo>
                  <a:cubicBezTo>
                    <a:pt x="274" y="1"/>
                    <a:pt x="1" y="244"/>
                    <a:pt x="1" y="578"/>
                  </a:cubicBezTo>
                  <a:cubicBezTo>
                    <a:pt x="1" y="882"/>
                    <a:pt x="274" y="1126"/>
                    <a:pt x="609" y="1126"/>
                  </a:cubicBezTo>
                  <a:cubicBezTo>
                    <a:pt x="943" y="1126"/>
                    <a:pt x="1216" y="882"/>
                    <a:pt x="1216" y="578"/>
                  </a:cubicBezTo>
                  <a:cubicBezTo>
                    <a:pt x="121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2" name="Google Shape;40012;p17"/>
            <p:cNvSpPr/>
            <p:nvPr/>
          </p:nvSpPr>
          <p:spPr>
            <a:xfrm>
              <a:off x="1538300" y="1505625"/>
              <a:ext cx="28900" cy="27400"/>
            </a:xfrm>
            <a:custGeom>
              <a:avLst/>
              <a:gdLst/>
              <a:ahLst/>
              <a:cxnLst/>
              <a:rect l="l" t="t" r="r" b="b"/>
              <a:pathLst>
                <a:path w="1156" h="1096" extrusionOk="0">
                  <a:moveTo>
                    <a:pt x="578" y="1"/>
                  </a:moveTo>
                  <a:cubicBezTo>
                    <a:pt x="243" y="1"/>
                    <a:pt x="0" y="244"/>
                    <a:pt x="0" y="548"/>
                  </a:cubicBezTo>
                  <a:cubicBezTo>
                    <a:pt x="0" y="852"/>
                    <a:pt x="243" y="1095"/>
                    <a:pt x="578" y="1095"/>
                  </a:cubicBezTo>
                  <a:cubicBezTo>
                    <a:pt x="912" y="1095"/>
                    <a:pt x="1155" y="852"/>
                    <a:pt x="1155" y="548"/>
                  </a:cubicBezTo>
                  <a:cubicBezTo>
                    <a:pt x="1155"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3" name="Google Shape;40013;p17"/>
            <p:cNvSpPr/>
            <p:nvPr/>
          </p:nvSpPr>
          <p:spPr>
            <a:xfrm>
              <a:off x="1539050" y="1605175"/>
              <a:ext cx="27375" cy="26625"/>
            </a:xfrm>
            <a:custGeom>
              <a:avLst/>
              <a:gdLst/>
              <a:ahLst/>
              <a:cxnLst/>
              <a:rect l="l" t="t" r="r" b="b"/>
              <a:pathLst>
                <a:path w="1095" h="1065" extrusionOk="0">
                  <a:moveTo>
                    <a:pt x="548" y="1"/>
                  </a:moveTo>
                  <a:cubicBezTo>
                    <a:pt x="244" y="1"/>
                    <a:pt x="0" y="244"/>
                    <a:pt x="0" y="517"/>
                  </a:cubicBezTo>
                  <a:cubicBezTo>
                    <a:pt x="0" y="821"/>
                    <a:pt x="244" y="1064"/>
                    <a:pt x="548" y="1064"/>
                  </a:cubicBezTo>
                  <a:cubicBezTo>
                    <a:pt x="852" y="106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4" name="Google Shape;40014;p17"/>
            <p:cNvSpPr/>
            <p:nvPr/>
          </p:nvSpPr>
          <p:spPr>
            <a:xfrm>
              <a:off x="1539050" y="1704725"/>
              <a:ext cx="27375" cy="25100"/>
            </a:xfrm>
            <a:custGeom>
              <a:avLst/>
              <a:gdLst/>
              <a:ahLst/>
              <a:cxnLst/>
              <a:rect l="l" t="t" r="r" b="b"/>
              <a:pathLst>
                <a:path w="1095" h="1004" extrusionOk="0">
                  <a:moveTo>
                    <a:pt x="548" y="0"/>
                  </a:moveTo>
                  <a:cubicBezTo>
                    <a:pt x="244" y="0"/>
                    <a:pt x="0" y="244"/>
                    <a:pt x="0" y="517"/>
                  </a:cubicBezTo>
                  <a:cubicBezTo>
                    <a:pt x="0" y="791"/>
                    <a:pt x="244" y="1003"/>
                    <a:pt x="548" y="1003"/>
                  </a:cubicBezTo>
                  <a:cubicBezTo>
                    <a:pt x="852" y="1003"/>
                    <a:pt x="1095" y="791"/>
                    <a:pt x="1095" y="517"/>
                  </a:cubicBezTo>
                  <a:cubicBezTo>
                    <a:pt x="1095" y="244"/>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5" name="Google Shape;40015;p17"/>
            <p:cNvSpPr/>
            <p:nvPr/>
          </p:nvSpPr>
          <p:spPr>
            <a:xfrm>
              <a:off x="1539800" y="1804275"/>
              <a:ext cx="25875" cy="24325"/>
            </a:xfrm>
            <a:custGeom>
              <a:avLst/>
              <a:gdLst/>
              <a:ahLst/>
              <a:cxnLst/>
              <a:rect l="l" t="t" r="r" b="b"/>
              <a:pathLst>
                <a:path w="1035" h="973"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6" name="Google Shape;40016;p17"/>
            <p:cNvSpPr/>
            <p:nvPr/>
          </p:nvSpPr>
          <p:spPr>
            <a:xfrm>
              <a:off x="1540575" y="1903825"/>
              <a:ext cx="24325" cy="23575"/>
            </a:xfrm>
            <a:custGeom>
              <a:avLst/>
              <a:gdLst/>
              <a:ahLst/>
              <a:cxnLst/>
              <a:rect l="l" t="t" r="r" b="b"/>
              <a:pathLst>
                <a:path w="973" h="943" extrusionOk="0">
                  <a:moveTo>
                    <a:pt x="487" y="0"/>
                  </a:moveTo>
                  <a:cubicBezTo>
                    <a:pt x="213" y="0"/>
                    <a:pt x="0" y="213"/>
                    <a:pt x="0" y="486"/>
                  </a:cubicBezTo>
                  <a:cubicBezTo>
                    <a:pt x="0" y="730"/>
                    <a:pt x="213" y="942"/>
                    <a:pt x="487" y="942"/>
                  </a:cubicBezTo>
                  <a:cubicBezTo>
                    <a:pt x="760" y="942"/>
                    <a:pt x="973" y="730"/>
                    <a:pt x="973" y="48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7" name="Google Shape;40017;p17"/>
            <p:cNvSpPr/>
            <p:nvPr/>
          </p:nvSpPr>
          <p:spPr>
            <a:xfrm>
              <a:off x="1540575" y="2003350"/>
              <a:ext cx="24325" cy="22825"/>
            </a:xfrm>
            <a:custGeom>
              <a:avLst/>
              <a:gdLst/>
              <a:ahLst/>
              <a:cxnLst/>
              <a:rect l="l" t="t" r="r" b="b"/>
              <a:pathLst>
                <a:path w="973" h="913" extrusionOk="0">
                  <a:moveTo>
                    <a:pt x="487" y="1"/>
                  </a:moveTo>
                  <a:cubicBezTo>
                    <a:pt x="213" y="1"/>
                    <a:pt x="0" y="214"/>
                    <a:pt x="0" y="457"/>
                  </a:cubicBezTo>
                  <a:cubicBezTo>
                    <a:pt x="0" y="700"/>
                    <a:pt x="213" y="913"/>
                    <a:pt x="487" y="913"/>
                  </a:cubicBezTo>
                  <a:cubicBezTo>
                    <a:pt x="760" y="913"/>
                    <a:pt x="973" y="70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8" name="Google Shape;40018;p17"/>
            <p:cNvSpPr/>
            <p:nvPr/>
          </p:nvSpPr>
          <p:spPr>
            <a:xfrm>
              <a:off x="1541325" y="2102900"/>
              <a:ext cx="22825" cy="22075"/>
            </a:xfrm>
            <a:custGeom>
              <a:avLst/>
              <a:gdLst/>
              <a:ahLst/>
              <a:cxnLst/>
              <a:rect l="l" t="t" r="r" b="b"/>
              <a:pathLst>
                <a:path w="913" h="883" extrusionOk="0">
                  <a:moveTo>
                    <a:pt x="457" y="1"/>
                  </a:moveTo>
                  <a:cubicBezTo>
                    <a:pt x="213" y="1"/>
                    <a:pt x="1" y="183"/>
                    <a:pt x="1" y="426"/>
                  </a:cubicBezTo>
                  <a:cubicBezTo>
                    <a:pt x="1" y="669"/>
                    <a:pt x="213" y="882"/>
                    <a:pt x="457" y="882"/>
                  </a:cubicBezTo>
                  <a:cubicBezTo>
                    <a:pt x="730" y="882"/>
                    <a:pt x="913" y="669"/>
                    <a:pt x="913" y="426"/>
                  </a:cubicBezTo>
                  <a:cubicBezTo>
                    <a:pt x="91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9" name="Google Shape;40019;p17"/>
            <p:cNvSpPr/>
            <p:nvPr/>
          </p:nvSpPr>
          <p:spPr>
            <a:xfrm>
              <a:off x="1542100" y="2202450"/>
              <a:ext cx="22050" cy="21300"/>
            </a:xfrm>
            <a:custGeom>
              <a:avLst/>
              <a:gdLst/>
              <a:ahLst/>
              <a:cxnLst/>
              <a:rect l="l" t="t" r="r" b="b"/>
              <a:pathLst>
                <a:path w="882" h="852" extrusionOk="0">
                  <a:moveTo>
                    <a:pt x="426" y="1"/>
                  </a:moveTo>
                  <a:cubicBezTo>
                    <a:pt x="182" y="1"/>
                    <a:pt x="0" y="183"/>
                    <a:pt x="0" y="426"/>
                  </a:cubicBezTo>
                  <a:cubicBezTo>
                    <a:pt x="0" y="639"/>
                    <a:pt x="182"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0" name="Google Shape;40020;p17"/>
            <p:cNvSpPr/>
            <p:nvPr/>
          </p:nvSpPr>
          <p:spPr>
            <a:xfrm>
              <a:off x="1542100" y="2302000"/>
              <a:ext cx="21300" cy="19775"/>
            </a:xfrm>
            <a:custGeom>
              <a:avLst/>
              <a:gdLst/>
              <a:ahLst/>
              <a:cxnLst/>
              <a:rect l="l" t="t" r="r" b="b"/>
              <a:pathLst>
                <a:path w="852" h="791" extrusionOk="0">
                  <a:moveTo>
                    <a:pt x="426" y="0"/>
                  </a:moveTo>
                  <a:cubicBezTo>
                    <a:pt x="182" y="0"/>
                    <a:pt x="0" y="183"/>
                    <a:pt x="0" y="395"/>
                  </a:cubicBezTo>
                  <a:cubicBezTo>
                    <a:pt x="0" y="608"/>
                    <a:pt x="182" y="791"/>
                    <a:pt x="426" y="791"/>
                  </a:cubicBezTo>
                  <a:cubicBezTo>
                    <a:pt x="669" y="791"/>
                    <a:pt x="851" y="608"/>
                    <a:pt x="851" y="395"/>
                  </a:cubicBezTo>
                  <a:cubicBezTo>
                    <a:pt x="851"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1" name="Google Shape;40021;p17"/>
            <p:cNvSpPr/>
            <p:nvPr/>
          </p:nvSpPr>
          <p:spPr>
            <a:xfrm>
              <a:off x="1542850" y="2401550"/>
              <a:ext cx="19775" cy="19025"/>
            </a:xfrm>
            <a:custGeom>
              <a:avLst/>
              <a:gdLst/>
              <a:ahLst/>
              <a:cxnLst/>
              <a:rect l="l" t="t" r="r" b="b"/>
              <a:pathLst>
                <a:path w="791" h="761" extrusionOk="0">
                  <a:moveTo>
                    <a:pt x="396" y="0"/>
                  </a:moveTo>
                  <a:cubicBezTo>
                    <a:pt x="183" y="0"/>
                    <a:pt x="0" y="183"/>
                    <a:pt x="0" y="395"/>
                  </a:cubicBezTo>
                  <a:cubicBezTo>
                    <a:pt x="0" y="578"/>
                    <a:pt x="183" y="760"/>
                    <a:pt x="396" y="760"/>
                  </a:cubicBezTo>
                  <a:cubicBezTo>
                    <a:pt x="608" y="760"/>
                    <a:pt x="791" y="578"/>
                    <a:pt x="791" y="395"/>
                  </a:cubicBezTo>
                  <a:cubicBezTo>
                    <a:pt x="791" y="183"/>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2" name="Google Shape;40022;p17"/>
            <p:cNvSpPr/>
            <p:nvPr/>
          </p:nvSpPr>
          <p:spPr>
            <a:xfrm>
              <a:off x="1542850" y="2501075"/>
              <a:ext cx="19775" cy="18275"/>
            </a:xfrm>
            <a:custGeom>
              <a:avLst/>
              <a:gdLst/>
              <a:ahLst/>
              <a:cxnLst/>
              <a:rect l="l" t="t" r="r" b="b"/>
              <a:pathLst>
                <a:path w="791" h="731" extrusionOk="0">
                  <a:moveTo>
                    <a:pt x="396" y="1"/>
                  </a:moveTo>
                  <a:cubicBezTo>
                    <a:pt x="183" y="1"/>
                    <a:pt x="0" y="153"/>
                    <a:pt x="0" y="366"/>
                  </a:cubicBezTo>
                  <a:cubicBezTo>
                    <a:pt x="0" y="578"/>
                    <a:pt x="183" y="730"/>
                    <a:pt x="396" y="730"/>
                  </a:cubicBezTo>
                  <a:cubicBezTo>
                    <a:pt x="608" y="730"/>
                    <a:pt x="791" y="578"/>
                    <a:pt x="791" y="366"/>
                  </a:cubicBezTo>
                  <a:cubicBezTo>
                    <a:pt x="791" y="15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3" name="Google Shape;40023;p17"/>
            <p:cNvSpPr/>
            <p:nvPr/>
          </p:nvSpPr>
          <p:spPr>
            <a:xfrm>
              <a:off x="1543600" y="2600625"/>
              <a:ext cx="18275" cy="17500"/>
            </a:xfrm>
            <a:custGeom>
              <a:avLst/>
              <a:gdLst/>
              <a:ahLst/>
              <a:cxnLst/>
              <a:rect l="l" t="t" r="r" b="b"/>
              <a:pathLst>
                <a:path w="731" h="700" extrusionOk="0">
                  <a:moveTo>
                    <a:pt x="366" y="1"/>
                  </a:moveTo>
                  <a:cubicBezTo>
                    <a:pt x="183" y="1"/>
                    <a:pt x="1" y="153"/>
                    <a:pt x="1" y="335"/>
                  </a:cubicBezTo>
                  <a:cubicBezTo>
                    <a:pt x="1" y="548"/>
                    <a:pt x="183" y="700"/>
                    <a:pt x="366" y="700"/>
                  </a:cubicBezTo>
                  <a:cubicBezTo>
                    <a:pt x="578" y="700"/>
                    <a:pt x="730" y="54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4" name="Google Shape;40024;p17"/>
            <p:cNvSpPr/>
            <p:nvPr/>
          </p:nvSpPr>
          <p:spPr>
            <a:xfrm>
              <a:off x="1544375" y="2700175"/>
              <a:ext cx="17500" cy="16750"/>
            </a:xfrm>
            <a:custGeom>
              <a:avLst/>
              <a:gdLst/>
              <a:ahLst/>
              <a:cxnLst/>
              <a:rect l="l" t="t" r="r" b="b"/>
              <a:pathLst>
                <a:path w="700" h="670" extrusionOk="0">
                  <a:moveTo>
                    <a:pt x="335" y="1"/>
                  </a:moveTo>
                  <a:cubicBezTo>
                    <a:pt x="152" y="1"/>
                    <a:pt x="0" y="153"/>
                    <a:pt x="0" y="335"/>
                  </a:cubicBezTo>
                  <a:cubicBezTo>
                    <a:pt x="0" y="517"/>
                    <a:pt x="152" y="669"/>
                    <a:pt x="335" y="669"/>
                  </a:cubicBezTo>
                  <a:cubicBezTo>
                    <a:pt x="517" y="669"/>
                    <a:pt x="699" y="517"/>
                    <a:pt x="699" y="335"/>
                  </a:cubicBezTo>
                  <a:cubicBezTo>
                    <a:pt x="69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5" name="Google Shape;40025;p17"/>
            <p:cNvSpPr/>
            <p:nvPr/>
          </p:nvSpPr>
          <p:spPr>
            <a:xfrm>
              <a:off x="1544375" y="2799725"/>
              <a:ext cx="16725" cy="15975"/>
            </a:xfrm>
            <a:custGeom>
              <a:avLst/>
              <a:gdLst/>
              <a:ahLst/>
              <a:cxnLst/>
              <a:rect l="l" t="t" r="r" b="b"/>
              <a:pathLst>
                <a:path w="669" h="639" extrusionOk="0">
                  <a:moveTo>
                    <a:pt x="335" y="0"/>
                  </a:moveTo>
                  <a:cubicBezTo>
                    <a:pt x="152" y="0"/>
                    <a:pt x="0" y="122"/>
                    <a:pt x="0" y="304"/>
                  </a:cubicBezTo>
                  <a:cubicBezTo>
                    <a:pt x="0" y="487"/>
                    <a:pt x="152" y="639"/>
                    <a:pt x="335" y="639"/>
                  </a:cubicBezTo>
                  <a:cubicBezTo>
                    <a:pt x="517" y="639"/>
                    <a:pt x="669" y="487"/>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6" name="Google Shape;40026;p17"/>
            <p:cNvSpPr/>
            <p:nvPr/>
          </p:nvSpPr>
          <p:spPr>
            <a:xfrm>
              <a:off x="1545125" y="2899275"/>
              <a:ext cx="15225" cy="14450"/>
            </a:xfrm>
            <a:custGeom>
              <a:avLst/>
              <a:gdLst/>
              <a:ahLst/>
              <a:cxnLst/>
              <a:rect l="l" t="t" r="r" b="b"/>
              <a:pathLst>
                <a:path w="609" h="578" extrusionOk="0">
                  <a:moveTo>
                    <a:pt x="305" y="0"/>
                  </a:moveTo>
                  <a:cubicBezTo>
                    <a:pt x="122" y="0"/>
                    <a:pt x="1" y="122"/>
                    <a:pt x="1" y="304"/>
                  </a:cubicBezTo>
                  <a:cubicBezTo>
                    <a:pt x="1" y="456"/>
                    <a:pt x="122" y="578"/>
                    <a:pt x="305" y="578"/>
                  </a:cubicBezTo>
                  <a:cubicBezTo>
                    <a:pt x="487" y="578"/>
                    <a:pt x="609" y="456"/>
                    <a:pt x="609" y="30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7" name="Google Shape;40027;p17"/>
            <p:cNvSpPr/>
            <p:nvPr/>
          </p:nvSpPr>
          <p:spPr>
            <a:xfrm>
              <a:off x="1545125" y="2998825"/>
              <a:ext cx="15225" cy="13700"/>
            </a:xfrm>
            <a:custGeom>
              <a:avLst/>
              <a:gdLst/>
              <a:ahLst/>
              <a:cxnLst/>
              <a:rect l="l" t="t" r="r" b="b"/>
              <a:pathLst>
                <a:path w="609" h="548" extrusionOk="0">
                  <a:moveTo>
                    <a:pt x="305" y="0"/>
                  </a:moveTo>
                  <a:cubicBezTo>
                    <a:pt x="153" y="0"/>
                    <a:pt x="1" y="122"/>
                    <a:pt x="1" y="274"/>
                  </a:cubicBezTo>
                  <a:cubicBezTo>
                    <a:pt x="1" y="426"/>
                    <a:pt x="153" y="547"/>
                    <a:pt x="305" y="547"/>
                  </a:cubicBezTo>
                  <a:cubicBezTo>
                    <a:pt x="487" y="547"/>
                    <a:pt x="609" y="426"/>
                    <a:pt x="609" y="27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8" name="Google Shape;40028;p17"/>
            <p:cNvSpPr/>
            <p:nvPr/>
          </p:nvSpPr>
          <p:spPr>
            <a:xfrm>
              <a:off x="1545125" y="3097600"/>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9" name="Google Shape;40029;p17"/>
            <p:cNvSpPr/>
            <p:nvPr/>
          </p:nvSpPr>
          <p:spPr>
            <a:xfrm>
              <a:off x="1545900" y="3197150"/>
              <a:ext cx="13700" cy="13700"/>
            </a:xfrm>
            <a:custGeom>
              <a:avLst/>
              <a:gdLst/>
              <a:ahLst/>
              <a:cxnLst/>
              <a:rect l="l" t="t" r="r" b="b"/>
              <a:pathLst>
                <a:path w="548" h="548" extrusionOk="0">
                  <a:moveTo>
                    <a:pt x="274" y="0"/>
                  </a:moveTo>
                  <a:cubicBezTo>
                    <a:pt x="122" y="0"/>
                    <a:pt x="0" y="122"/>
                    <a:pt x="0" y="274"/>
                  </a:cubicBezTo>
                  <a:cubicBezTo>
                    <a:pt x="0" y="426"/>
                    <a:pt x="122" y="547"/>
                    <a:pt x="274" y="547"/>
                  </a:cubicBezTo>
                  <a:cubicBezTo>
                    <a:pt x="426" y="547"/>
                    <a:pt x="547" y="426"/>
                    <a:pt x="547" y="27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0" name="Google Shape;40030;p17"/>
            <p:cNvSpPr/>
            <p:nvPr/>
          </p:nvSpPr>
          <p:spPr>
            <a:xfrm>
              <a:off x="1546650" y="3296700"/>
              <a:ext cx="12950" cy="12175"/>
            </a:xfrm>
            <a:custGeom>
              <a:avLst/>
              <a:gdLst/>
              <a:ahLst/>
              <a:cxnLst/>
              <a:rect l="l" t="t" r="r" b="b"/>
              <a:pathLst>
                <a:path w="518" h="487" extrusionOk="0">
                  <a:moveTo>
                    <a:pt x="244" y="0"/>
                  </a:moveTo>
                  <a:cubicBezTo>
                    <a:pt x="92" y="0"/>
                    <a:pt x="0" y="122"/>
                    <a:pt x="0" y="243"/>
                  </a:cubicBezTo>
                  <a:cubicBezTo>
                    <a:pt x="0" y="395"/>
                    <a:pt x="92" y="486"/>
                    <a:pt x="244" y="486"/>
                  </a:cubicBezTo>
                  <a:cubicBezTo>
                    <a:pt x="396" y="486"/>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1" name="Google Shape;40031;p17"/>
            <p:cNvSpPr/>
            <p:nvPr/>
          </p:nvSpPr>
          <p:spPr>
            <a:xfrm>
              <a:off x="1546650" y="3396225"/>
              <a:ext cx="12175" cy="11425"/>
            </a:xfrm>
            <a:custGeom>
              <a:avLst/>
              <a:gdLst/>
              <a:ahLst/>
              <a:cxnLst/>
              <a:rect l="l" t="t" r="r" b="b"/>
              <a:pathLst>
                <a:path w="487" h="457" extrusionOk="0">
                  <a:moveTo>
                    <a:pt x="244" y="1"/>
                  </a:moveTo>
                  <a:cubicBezTo>
                    <a:pt x="122" y="1"/>
                    <a:pt x="0" y="92"/>
                    <a:pt x="0" y="244"/>
                  </a:cubicBezTo>
                  <a:cubicBezTo>
                    <a:pt x="0" y="366"/>
                    <a:pt x="122" y="457"/>
                    <a:pt x="244" y="457"/>
                  </a:cubicBezTo>
                  <a:cubicBezTo>
                    <a:pt x="396" y="457"/>
                    <a:pt x="487" y="366"/>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2" name="Google Shape;40032;p17"/>
            <p:cNvSpPr/>
            <p:nvPr/>
          </p:nvSpPr>
          <p:spPr>
            <a:xfrm>
              <a:off x="1546650" y="3495775"/>
              <a:ext cx="12175" cy="10675"/>
            </a:xfrm>
            <a:custGeom>
              <a:avLst/>
              <a:gdLst/>
              <a:ahLst/>
              <a:cxnLst/>
              <a:rect l="l" t="t" r="r" b="b"/>
              <a:pathLst>
                <a:path w="487" h="427" extrusionOk="0">
                  <a:moveTo>
                    <a:pt x="244" y="1"/>
                  </a:moveTo>
                  <a:cubicBezTo>
                    <a:pt x="122" y="1"/>
                    <a:pt x="0" y="92"/>
                    <a:pt x="0" y="214"/>
                  </a:cubicBezTo>
                  <a:cubicBezTo>
                    <a:pt x="0" y="335"/>
                    <a:pt x="122" y="426"/>
                    <a:pt x="244" y="426"/>
                  </a:cubicBezTo>
                  <a:cubicBezTo>
                    <a:pt x="365" y="426"/>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3" name="Google Shape;40033;p17"/>
            <p:cNvSpPr/>
            <p:nvPr/>
          </p:nvSpPr>
          <p:spPr>
            <a:xfrm>
              <a:off x="1547400" y="3595325"/>
              <a:ext cx="10675" cy="9900"/>
            </a:xfrm>
            <a:custGeom>
              <a:avLst/>
              <a:gdLst/>
              <a:ahLst/>
              <a:cxnLst/>
              <a:rect l="l" t="t" r="r" b="b"/>
              <a:pathLst>
                <a:path w="427" h="396" extrusionOk="0">
                  <a:moveTo>
                    <a:pt x="214" y="1"/>
                  </a:moveTo>
                  <a:cubicBezTo>
                    <a:pt x="92" y="1"/>
                    <a:pt x="1" y="92"/>
                    <a:pt x="1" y="183"/>
                  </a:cubicBezTo>
                  <a:cubicBezTo>
                    <a:pt x="1" y="305"/>
                    <a:pt x="92" y="396"/>
                    <a:pt x="214" y="396"/>
                  </a:cubicBezTo>
                  <a:cubicBezTo>
                    <a:pt x="335" y="396"/>
                    <a:pt x="426" y="305"/>
                    <a:pt x="426" y="183"/>
                  </a:cubicBezTo>
                  <a:cubicBezTo>
                    <a:pt x="426"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4" name="Google Shape;40034;p17"/>
            <p:cNvSpPr/>
            <p:nvPr/>
          </p:nvSpPr>
          <p:spPr>
            <a:xfrm>
              <a:off x="1547400" y="3694125"/>
              <a:ext cx="10675" cy="9900"/>
            </a:xfrm>
            <a:custGeom>
              <a:avLst/>
              <a:gdLst/>
              <a:ahLst/>
              <a:cxnLst/>
              <a:rect l="l" t="t" r="r" b="b"/>
              <a:pathLst>
                <a:path w="427" h="396" extrusionOk="0">
                  <a:moveTo>
                    <a:pt x="214" y="0"/>
                  </a:moveTo>
                  <a:cubicBezTo>
                    <a:pt x="92" y="0"/>
                    <a:pt x="1" y="91"/>
                    <a:pt x="1" y="213"/>
                  </a:cubicBezTo>
                  <a:cubicBezTo>
                    <a:pt x="1" y="304"/>
                    <a:pt x="92" y="395"/>
                    <a:pt x="214" y="395"/>
                  </a:cubicBezTo>
                  <a:cubicBezTo>
                    <a:pt x="335" y="395"/>
                    <a:pt x="426" y="304"/>
                    <a:pt x="426" y="21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5" name="Google Shape;40035;p17"/>
            <p:cNvSpPr/>
            <p:nvPr/>
          </p:nvSpPr>
          <p:spPr>
            <a:xfrm>
              <a:off x="1548175" y="3793650"/>
              <a:ext cx="9900" cy="9150"/>
            </a:xfrm>
            <a:custGeom>
              <a:avLst/>
              <a:gdLst/>
              <a:ahLst/>
              <a:cxnLst/>
              <a:rect l="l" t="t" r="r" b="b"/>
              <a:pathLst>
                <a:path w="396" h="366" extrusionOk="0">
                  <a:moveTo>
                    <a:pt x="183" y="1"/>
                  </a:moveTo>
                  <a:cubicBezTo>
                    <a:pt x="61" y="1"/>
                    <a:pt x="0" y="92"/>
                    <a:pt x="0" y="183"/>
                  </a:cubicBezTo>
                  <a:cubicBezTo>
                    <a:pt x="0" y="305"/>
                    <a:pt x="61" y="366"/>
                    <a:pt x="183" y="366"/>
                  </a:cubicBezTo>
                  <a:cubicBezTo>
                    <a:pt x="304" y="366"/>
                    <a:pt x="395" y="305"/>
                    <a:pt x="395" y="18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6" name="Google Shape;40036;p17"/>
            <p:cNvSpPr/>
            <p:nvPr/>
          </p:nvSpPr>
          <p:spPr>
            <a:xfrm>
              <a:off x="1548175" y="3893200"/>
              <a:ext cx="9125" cy="8400"/>
            </a:xfrm>
            <a:custGeom>
              <a:avLst/>
              <a:gdLst/>
              <a:ahLst/>
              <a:cxnLst/>
              <a:rect l="l" t="t" r="r" b="b"/>
              <a:pathLst>
                <a:path w="365" h="336" extrusionOk="0">
                  <a:moveTo>
                    <a:pt x="183" y="1"/>
                  </a:moveTo>
                  <a:cubicBezTo>
                    <a:pt x="91" y="1"/>
                    <a:pt x="0" y="61"/>
                    <a:pt x="0" y="183"/>
                  </a:cubicBezTo>
                  <a:cubicBezTo>
                    <a:pt x="0" y="274"/>
                    <a:pt x="91" y="335"/>
                    <a:pt x="183" y="335"/>
                  </a:cubicBezTo>
                  <a:cubicBezTo>
                    <a:pt x="274" y="335"/>
                    <a:pt x="365" y="274"/>
                    <a:pt x="365" y="18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7" name="Google Shape;40037;p17"/>
            <p:cNvSpPr/>
            <p:nvPr/>
          </p:nvSpPr>
          <p:spPr>
            <a:xfrm>
              <a:off x="1548175" y="3992750"/>
              <a:ext cx="9125" cy="7625"/>
            </a:xfrm>
            <a:custGeom>
              <a:avLst/>
              <a:gdLst/>
              <a:ahLst/>
              <a:cxnLst/>
              <a:rect l="l" t="t" r="r" b="b"/>
              <a:pathLst>
                <a:path w="365" h="305" extrusionOk="0">
                  <a:moveTo>
                    <a:pt x="183" y="0"/>
                  </a:moveTo>
                  <a:cubicBezTo>
                    <a:pt x="91" y="0"/>
                    <a:pt x="0" y="61"/>
                    <a:pt x="0" y="152"/>
                  </a:cubicBezTo>
                  <a:cubicBezTo>
                    <a:pt x="0" y="244"/>
                    <a:pt x="91" y="304"/>
                    <a:pt x="183" y="304"/>
                  </a:cubicBezTo>
                  <a:cubicBezTo>
                    <a:pt x="274" y="304"/>
                    <a:pt x="365" y="24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8" name="Google Shape;40038;p17"/>
            <p:cNvSpPr/>
            <p:nvPr/>
          </p:nvSpPr>
          <p:spPr>
            <a:xfrm>
              <a:off x="1548925" y="4091525"/>
              <a:ext cx="7625" cy="8400"/>
            </a:xfrm>
            <a:custGeom>
              <a:avLst/>
              <a:gdLst/>
              <a:ahLst/>
              <a:cxnLst/>
              <a:rect l="l" t="t" r="r" b="b"/>
              <a:pathLst>
                <a:path w="305" h="336" extrusionOk="0">
                  <a:moveTo>
                    <a:pt x="153" y="1"/>
                  </a:moveTo>
                  <a:cubicBezTo>
                    <a:pt x="61" y="1"/>
                    <a:pt x="1" y="92"/>
                    <a:pt x="1" y="153"/>
                  </a:cubicBezTo>
                  <a:cubicBezTo>
                    <a:pt x="1" y="244"/>
                    <a:pt x="61" y="335"/>
                    <a:pt x="153" y="335"/>
                  </a:cubicBezTo>
                  <a:cubicBezTo>
                    <a:pt x="244" y="33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9" name="Google Shape;40039;p17"/>
            <p:cNvSpPr/>
            <p:nvPr/>
          </p:nvSpPr>
          <p:spPr>
            <a:xfrm>
              <a:off x="1548925" y="4191075"/>
              <a:ext cx="7625" cy="7625"/>
            </a:xfrm>
            <a:custGeom>
              <a:avLst/>
              <a:gdLst/>
              <a:ahLst/>
              <a:cxnLst/>
              <a:rect l="l" t="t" r="r" b="b"/>
              <a:pathLst>
                <a:path w="305" h="305" extrusionOk="0">
                  <a:moveTo>
                    <a:pt x="153" y="1"/>
                  </a:moveTo>
                  <a:cubicBezTo>
                    <a:pt x="61" y="1"/>
                    <a:pt x="1" y="62"/>
                    <a:pt x="1" y="153"/>
                  </a:cubicBezTo>
                  <a:cubicBezTo>
                    <a:pt x="1" y="214"/>
                    <a:pt x="61" y="305"/>
                    <a:pt x="153" y="305"/>
                  </a:cubicBezTo>
                  <a:cubicBezTo>
                    <a:pt x="244" y="30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0" name="Google Shape;40040;p17"/>
            <p:cNvSpPr/>
            <p:nvPr/>
          </p:nvSpPr>
          <p:spPr>
            <a:xfrm>
              <a:off x="1548925" y="4290625"/>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44" y="274"/>
                    <a:pt x="305" y="213"/>
                    <a:pt x="305" y="122"/>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1" name="Google Shape;40041;p17"/>
            <p:cNvSpPr/>
            <p:nvPr/>
          </p:nvSpPr>
          <p:spPr>
            <a:xfrm>
              <a:off x="1548925" y="4389400"/>
              <a:ext cx="7625" cy="6875"/>
            </a:xfrm>
            <a:custGeom>
              <a:avLst/>
              <a:gdLst/>
              <a:ahLst/>
              <a:cxnLst/>
              <a:rect l="l" t="t" r="r" b="b"/>
              <a:pathLst>
                <a:path w="305" h="275" extrusionOk="0">
                  <a:moveTo>
                    <a:pt x="153" y="1"/>
                  </a:moveTo>
                  <a:cubicBezTo>
                    <a:pt x="92" y="1"/>
                    <a:pt x="1" y="62"/>
                    <a:pt x="1" y="153"/>
                  </a:cubicBezTo>
                  <a:cubicBezTo>
                    <a:pt x="1" y="214"/>
                    <a:pt x="92" y="275"/>
                    <a:pt x="153" y="275"/>
                  </a:cubicBezTo>
                  <a:cubicBezTo>
                    <a:pt x="244" y="27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2" name="Google Shape;40042;p17"/>
            <p:cNvSpPr/>
            <p:nvPr/>
          </p:nvSpPr>
          <p:spPr>
            <a:xfrm>
              <a:off x="1549675" y="4488950"/>
              <a:ext cx="6125" cy="6100"/>
            </a:xfrm>
            <a:custGeom>
              <a:avLst/>
              <a:gdLst/>
              <a:ahLst/>
              <a:cxnLst/>
              <a:rect l="l" t="t" r="r" b="b"/>
              <a:pathLst>
                <a:path w="245" h="244" extrusionOk="0">
                  <a:moveTo>
                    <a:pt x="123" y="1"/>
                  </a:moveTo>
                  <a:cubicBezTo>
                    <a:pt x="62" y="1"/>
                    <a:pt x="1" y="62"/>
                    <a:pt x="1" y="122"/>
                  </a:cubicBezTo>
                  <a:cubicBezTo>
                    <a:pt x="1" y="183"/>
                    <a:pt x="62" y="244"/>
                    <a:pt x="123" y="244"/>
                  </a:cubicBezTo>
                  <a:cubicBezTo>
                    <a:pt x="183" y="244"/>
                    <a:pt x="244" y="183"/>
                    <a:pt x="244" y="122"/>
                  </a:cubicBezTo>
                  <a:cubicBezTo>
                    <a:pt x="244" y="62"/>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3" name="Google Shape;40043;p17"/>
            <p:cNvSpPr/>
            <p:nvPr/>
          </p:nvSpPr>
          <p:spPr>
            <a:xfrm>
              <a:off x="1549675" y="4588500"/>
              <a:ext cx="6125" cy="5350"/>
            </a:xfrm>
            <a:custGeom>
              <a:avLst/>
              <a:gdLst/>
              <a:ahLst/>
              <a:cxnLst/>
              <a:rect l="l" t="t" r="r" b="b"/>
              <a:pathLst>
                <a:path w="245" h="214" extrusionOk="0">
                  <a:moveTo>
                    <a:pt x="123" y="1"/>
                  </a:moveTo>
                  <a:cubicBezTo>
                    <a:pt x="62" y="1"/>
                    <a:pt x="1" y="31"/>
                    <a:pt x="1" y="92"/>
                  </a:cubicBezTo>
                  <a:cubicBezTo>
                    <a:pt x="1" y="153"/>
                    <a:pt x="62" y="213"/>
                    <a:pt x="123" y="213"/>
                  </a:cubicBezTo>
                  <a:cubicBezTo>
                    <a:pt x="183" y="213"/>
                    <a:pt x="244" y="153"/>
                    <a:pt x="244" y="92"/>
                  </a:cubicBezTo>
                  <a:cubicBezTo>
                    <a:pt x="244" y="31"/>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4" name="Google Shape;40044;p17"/>
            <p:cNvSpPr/>
            <p:nvPr/>
          </p:nvSpPr>
          <p:spPr>
            <a:xfrm>
              <a:off x="1549675" y="4687300"/>
              <a:ext cx="6125" cy="5325"/>
            </a:xfrm>
            <a:custGeom>
              <a:avLst/>
              <a:gdLst/>
              <a:ahLst/>
              <a:cxnLst/>
              <a:rect l="l" t="t" r="r" b="b"/>
              <a:pathLst>
                <a:path w="245" h="213" extrusionOk="0">
                  <a:moveTo>
                    <a:pt x="123" y="0"/>
                  </a:moveTo>
                  <a:cubicBezTo>
                    <a:pt x="62" y="0"/>
                    <a:pt x="1" y="61"/>
                    <a:pt x="1" y="122"/>
                  </a:cubicBezTo>
                  <a:cubicBezTo>
                    <a:pt x="1" y="182"/>
                    <a:pt x="62" y="213"/>
                    <a:pt x="123" y="213"/>
                  </a:cubicBezTo>
                  <a:cubicBezTo>
                    <a:pt x="183" y="213"/>
                    <a:pt x="244" y="182"/>
                    <a:pt x="244" y="122"/>
                  </a:cubicBezTo>
                  <a:cubicBezTo>
                    <a:pt x="244" y="61"/>
                    <a:pt x="183" y="0"/>
                    <a:pt x="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5" name="Google Shape;40045;p17"/>
            <p:cNvSpPr/>
            <p:nvPr/>
          </p:nvSpPr>
          <p:spPr>
            <a:xfrm>
              <a:off x="1550450" y="4786825"/>
              <a:ext cx="5350" cy="5350"/>
            </a:xfrm>
            <a:custGeom>
              <a:avLst/>
              <a:gdLst/>
              <a:ahLst/>
              <a:cxnLst/>
              <a:rect l="l" t="t" r="r" b="b"/>
              <a:pathLst>
                <a:path w="214" h="214" extrusionOk="0">
                  <a:moveTo>
                    <a:pt x="92" y="1"/>
                  </a:moveTo>
                  <a:cubicBezTo>
                    <a:pt x="31" y="1"/>
                    <a:pt x="0" y="31"/>
                    <a:pt x="0" y="92"/>
                  </a:cubicBezTo>
                  <a:cubicBezTo>
                    <a:pt x="0" y="153"/>
                    <a:pt x="31" y="214"/>
                    <a:pt x="92" y="214"/>
                  </a:cubicBezTo>
                  <a:cubicBezTo>
                    <a:pt x="152" y="214"/>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6" name="Google Shape;40046;p17"/>
            <p:cNvSpPr/>
            <p:nvPr/>
          </p:nvSpPr>
          <p:spPr>
            <a:xfrm>
              <a:off x="1550450" y="4886375"/>
              <a:ext cx="4575" cy="4600"/>
            </a:xfrm>
            <a:custGeom>
              <a:avLst/>
              <a:gdLst/>
              <a:ahLst/>
              <a:cxnLst/>
              <a:rect l="l" t="t" r="r" b="b"/>
              <a:pathLst>
                <a:path w="183" h="184" extrusionOk="0">
                  <a:moveTo>
                    <a:pt x="92" y="1"/>
                  </a:moveTo>
                  <a:cubicBezTo>
                    <a:pt x="31" y="1"/>
                    <a:pt x="0" y="31"/>
                    <a:pt x="0" y="92"/>
                  </a:cubicBezTo>
                  <a:cubicBezTo>
                    <a:pt x="0" y="122"/>
                    <a:pt x="31" y="183"/>
                    <a:pt x="92" y="183"/>
                  </a:cubicBezTo>
                  <a:cubicBezTo>
                    <a:pt x="152" y="183"/>
                    <a:pt x="183" y="122"/>
                    <a:pt x="183" y="9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7" name="Google Shape;40047;p17"/>
            <p:cNvSpPr/>
            <p:nvPr/>
          </p:nvSpPr>
          <p:spPr>
            <a:xfrm>
              <a:off x="1550450" y="4985925"/>
              <a:ext cx="4575" cy="3825"/>
            </a:xfrm>
            <a:custGeom>
              <a:avLst/>
              <a:gdLst/>
              <a:ahLst/>
              <a:cxnLst/>
              <a:rect l="l" t="t" r="r" b="b"/>
              <a:pathLst>
                <a:path w="183" h="153" extrusionOk="0">
                  <a:moveTo>
                    <a:pt x="92" y="1"/>
                  </a:moveTo>
                  <a:cubicBezTo>
                    <a:pt x="61" y="1"/>
                    <a:pt x="0" y="31"/>
                    <a:pt x="0" y="61"/>
                  </a:cubicBezTo>
                  <a:cubicBezTo>
                    <a:pt x="0" y="92"/>
                    <a:pt x="61" y="152"/>
                    <a:pt x="92" y="152"/>
                  </a:cubicBezTo>
                  <a:cubicBezTo>
                    <a:pt x="152" y="152"/>
                    <a:pt x="183" y="9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8" name="Google Shape;40048;p17"/>
            <p:cNvSpPr/>
            <p:nvPr/>
          </p:nvSpPr>
          <p:spPr>
            <a:xfrm>
              <a:off x="1550450" y="5084700"/>
              <a:ext cx="4575" cy="3825"/>
            </a:xfrm>
            <a:custGeom>
              <a:avLst/>
              <a:gdLst/>
              <a:ahLst/>
              <a:cxnLst/>
              <a:rect l="l" t="t" r="r" b="b"/>
              <a:pathLst>
                <a:path w="183" h="153" extrusionOk="0">
                  <a:moveTo>
                    <a:pt x="92" y="1"/>
                  </a:moveTo>
                  <a:cubicBezTo>
                    <a:pt x="61" y="1"/>
                    <a:pt x="0" y="31"/>
                    <a:pt x="0" y="62"/>
                  </a:cubicBezTo>
                  <a:cubicBezTo>
                    <a:pt x="0" y="123"/>
                    <a:pt x="61" y="153"/>
                    <a:pt x="92" y="153"/>
                  </a:cubicBezTo>
                  <a:cubicBezTo>
                    <a:pt x="152" y="153"/>
                    <a:pt x="183" y="123"/>
                    <a:pt x="183" y="6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9" name="Google Shape;40049;p17"/>
            <p:cNvSpPr/>
            <p:nvPr/>
          </p:nvSpPr>
          <p:spPr>
            <a:xfrm>
              <a:off x="1551200" y="5184250"/>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0" name="Google Shape;40050;p17"/>
            <p:cNvSpPr/>
            <p:nvPr/>
          </p:nvSpPr>
          <p:spPr>
            <a:xfrm>
              <a:off x="1551200" y="5283050"/>
              <a:ext cx="3075" cy="3050"/>
            </a:xfrm>
            <a:custGeom>
              <a:avLst/>
              <a:gdLst/>
              <a:ahLst/>
              <a:cxnLst/>
              <a:rect l="l" t="t" r="r" b="b"/>
              <a:pathLst>
                <a:path w="123" h="122" extrusionOk="0">
                  <a:moveTo>
                    <a:pt x="62" y="0"/>
                  </a:moveTo>
                  <a:cubicBezTo>
                    <a:pt x="31" y="0"/>
                    <a:pt x="1" y="31"/>
                    <a:pt x="1" y="61"/>
                  </a:cubicBezTo>
                  <a:cubicBezTo>
                    <a:pt x="1" y="91"/>
                    <a:pt x="31" y="122"/>
                    <a:pt x="62" y="122"/>
                  </a:cubicBezTo>
                  <a:cubicBezTo>
                    <a:pt x="92" y="122"/>
                    <a:pt x="122" y="91"/>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1" name="Google Shape;40051;p17"/>
            <p:cNvSpPr/>
            <p:nvPr/>
          </p:nvSpPr>
          <p:spPr>
            <a:xfrm>
              <a:off x="1551200" y="5382600"/>
              <a:ext cx="3075" cy="2300"/>
            </a:xfrm>
            <a:custGeom>
              <a:avLst/>
              <a:gdLst/>
              <a:ahLst/>
              <a:cxnLst/>
              <a:rect l="l" t="t" r="r" b="b"/>
              <a:pathLst>
                <a:path w="123" h="92" extrusionOk="0">
                  <a:moveTo>
                    <a:pt x="62" y="0"/>
                  </a:moveTo>
                  <a:cubicBezTo>
                    <a:pt x="31" y="0"/>
                    <a:pt x="1" y="30"/>
                    <a:pt x="1" y="61"/>
                  </a:cubicBezTo>
                  <a:cubicBezTo>
                    <a:pt x="1" y="91"/>
                    <a:pt x="31" y="91"/>
                    <a:pt x="62" y="91"/>
                  </a:cubicBezTo>
                  <a:cubicBezTo>
                    <a:pt x="92" y="91"/>
                    <a:pt x="122" y="91"/>
                    <a:pt x="122" y="61"/>
                  </a:cubicBezTo>
                  <a:cubicBezTo>
                    <a:pt x="122" y="3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2" name="Google Shape;40052;p17"/>
            <p:cNvSpPr/>
            <p:nvPr/>
          </p:nvSpPr>
          <p:spPr>
            <a:xfrm>
              <a:off x="1551975" y="5482125"/>
              <a:ext cx="2300" cy="2300"/>
            </a:xfrm>
            <a:custGeom>
              <a:avLst/>
              <a:gdLst/>
              <a:ahLst/>
              <a:cxnLst/>
              <a:rect l="l" t="t" r="r" b="b"/>
              <a:pathLst>
                <a:path w="92" h="92" extrusionOk="0">
                  <a:moveTo>
                    <a:pt x="31" y="1"/>
                  </a:moveTo>
                  <a:cubicBezTo>
                    <a:pt x="0" y="1"/>
                    <a:pt x="0" y="1"/>
                    <a:pt x="0" y="31"/>
                  </a:cubicBezTo>
                  <a:cubicBezTo>
                    <a:pt x="0" y="62"/>
                    <a:pt x="0" y="92"/>
                    <a:pt x="31" y="92"/>
                  </a:cubicBezTo>
                  <a:cubicBezTo>
                    <a:pt x="61" y="92"/>
                    <a:pt x="91" y="62"/>
                    <a:pt x="91" y="31"/>
                  </a:cubicBezTo>
                  <a:cubicBezTo>
                    <a:pt x="9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3" name="Google Shape;40053;p17"/>
            <p:cNvSpPr/>
            <p:nvPr/>
          </p:nvSpPr>
          <p:spPr>
            <a:xfrm>
              <a:off x="1551975" y="5580925"/>
              <a:ext cx="2300" cy="2300"/>
            </a:xfrm>
            <a:custGeom>
              <a:avLst/>
              <a:gdLst/>
              <a:ahLst/>
              <a:cxnLst/>
              <a:rect l="l" t="t" r="r" b="b"/>
              <a:pathLst>
                <a:path w="92" h="92" extrusionOk="0">
                  <a:moveTo>
                    <a:pt x="31" y="0"/>
                  </a:moveTo>
                  <a:cubicBezTo>
                    <a:pt x="0" y="0"/>
                    <a:pt x="0" y="31"/>
                    <a:pt x="0" y="31"/>
                  </a:cubicBezTo>
                  <a:cubicBezTo>
                    <a:pt x="0" y="61"/>
                    <a:pt x="0" y="91"/>
                    <a:pt x="31" y="91"/>
                  </a:cubicBezTo>
                  <a:cubicBezTo>
                    <a:pt x="61" y="91"/>
                    <a:pt x="91" y="61"/>
                    <a:pt x="91" y="31"/>
                  </a:cubicBezTo>
                  <a:cubicBezTo>
                    <a:pt x="9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4" name="Google Shape;40054;p17"/>
            <p:cNvSpPr/>
            <p:nvPr/>
          </p:nvSpPr>
          <p:spPr>
            <a:xfrm>
              <a:off x="1551975" y="5680475"/>
              <a:ext cx="1525" cy="1525"/>
            </a:xfrm>
            <a:custGeom>
              <a:avLst/>
              <a:gdLst/>
              <a:ahLst/>
              <a:cxnLst/>
              <a:rect l="l" t="t" r="r" b="b"/>
              <a:pathLst>
                <a:path w="61" h="61" extrusionOk="0">
                  <a:moveTo>
                    <a:pt x="31" y="0"/>
                  </a:moveTo>
                  <a:cubicBezTo>
                    <a:pt x="0" y="0"/>
                    <a:pt x="0" y="0"/>
                    <a:pt x="0" y="30"/>
                  </a:cubicBezTo>
                  <a:cubicBezTo>
                    <a:pt x="0" y="30"/>
                    <a:pt x="0" y="61"/>
                    <a:pt x="31" y="61"/>
                  </a:cubicBezTo>
                  <a:cubicBezTo>
                    <a:pt x="61" y="61"/>
                    <a:pt x="61" y="30"/>
                    <a:pt x="61" y="30"/>
                  </a:cubicBezTo>
                  <a:cubicBezTo>
                    <a:pt x="6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5" name="Google Shape;40055;p17"/>
            <p:cNvSpPr/>
            <p:nvPr/>
          </p:nvSpPr>
          <p:spPr>
            <a:xfrm>
              <a:off x="1551975" y="5779250"/>
              <a:ext cx="1525" cy="1550"/>
            </a:xfrm>
            <a:custGeom>
              <a:avLst/>
              <a:gdLst/>
              <a:ahLst/>
              <a:cxnLst/>
              <a:rect l="l" t="t" r="r" b="b"/>
              <a:pathLst>
                <a:path w="61" h="62" extrusionOk="0">
                  <a:moveTo>
                    <a:pt x="31" y="0"/>
                  </a:moveTo>
                  <a:cubicBezTo>
                    <a:pt x="0" y="0"/>
                    <a:pt x="0" y="31"/>
                    <a:pt x="0" y="31"/>
                  </a:cubicBezTo>
                  <a:cubicBezTo>
                    <a:pt x="0" y="61"/>
                    <a:pt x="0"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6" name="Google Shape;40056;p17"/>
            <p:cNvSpPr/>
            <p:nvPr/>
          </p:nvSpPr>
          <p:spPr>
            <a:xfrm>
              <a:off x="1551975" y="5878800"/>
              <a:ext cx="1525" cy="775"/>
            </a:xfrm>
            <a:custGeom>
              <a:avLst/>
              <a:gdLst/>
              <a:ahLst/>
              <a:cxnLst/>
              <a:rect l="l" t="t" r="r" b="b"/>
              <a:pathLst>
                <a:path w="61" h="31" extrusionOk="0">
                  <a:moveTo>
                    <a:pt x="31" y="0"/>
                  </a:moveTo>
                  <a:cubicBezTo>
                    <a:pt x="31" y="0"/>
                    <a:pt x="0" y="0"/>
                    <a:pt x="0" y="31"/>
                  </a:cubicBezTo>
                  <a:lnTo>
                    <a:pt x="61" y="31"/>
                  </a:lnTo>
                  <a:cubicBezTo>
                    <a:pt x="61" y="0"/>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7" name="Google Shape;40057;p17"/>
            <p:cNvSpPr/>
            <p:nvPr/>
          </p:nvSpPr>
          <p:spPr>
            <a:xfrm>
              <a:off x="1551975" y="5977575"/>
              <a:ext cx="1525" cy="1550"/>
            </a:xfrm>
            <a:custGeom>
              <a:avLst/>
              <a:gdLst/>
              <a:ahLst/>
              <a:cxnLst/>
              <a:rect l="l" t="t" r="r" b="b"/>
              <a:pathLst>
                <a:path w="61" h="62" extrusionOk="0">
                  <a:moveTo>
                    <a:pt x="31" y="1"/>
                  </a:moveTo>
                  <a:cubicBezTo>
                    <a:pt x="31" y="1"/>
                    <a:pt x="0" y="31"/>
                    <a:pt x="0" y="31"/>
                  </a:cubicBezTo>
                  <a:cubicBezTo>
                    <a:pt x="0" y="62"/>
                    <a:pt x="31" y="62"/>
                    <a:pt x="31" y="62"/>
                  </a:cubicBezTo>
                  <a:cubicBezTo>
                    <a:pt x="31" y="62"/>
                    <a:pt x="61" y="62"/>
                    <a:pt x="61" y="31"/>
                  </a:cubicBezTo>
                  <a:cubicBezTo>
                    <a:pt x="6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8" name="Google Shape;40058;p17"/>
            <p:cNvSpPr/>
            <p:nvPr/>
          </p:nvSpPr>
          <p:spPr>
            <a:xfrm>
              <a:off x="1552725" y="6077125"/>
              <a:ext cx="25" cy="775"/>
            </a:xfrm>
            <a:custGeom>
              <a:avLst/>
              <a:gdLst/>
              <a:ahLst/>
              <a:cxnLst/>
              <a:rect l="l" t="t" r="r" b="b"/>
              <a:pathLst>
                <a:path w="1" h="31" extrusionOk="0">
                  <a:moveTo>
                    <a:pt x="1" y="1"/>
                  </a:moveTo>
                  <a:cubicBezTo>
                    <a:pt x="1" y="31"/>
                    <a:pt x="1" y="31"/>
                    <a:pt x="1" y="31"/>
                  </a:cubicBezTo>
                  <a:cubicBezTo>
                    <a:pt x="1" y="31"/>
                    <a:pt x="1" y="31"/>
                    <a:pt x="1" y="1"/>
                  </a:cubicBezTo>
                  <a:cubicBezTo>
                    <a:pt x="1" y="1"/>
                    <a:pt x="1" y="1"/>
                    <a:pt x="1" y="1"/>
                  </a:cubicBezTo>
                  <a:cubicBezTo>
                    <a:pt x="1" y="1"/>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9" name="Google Shape;40059;p17"/>
            <p:cNvSpPr/>
            <p:nvPr/>
          </p:nvSpPr>
          <p:spPr>
            <a:xfrm>
              <a:off x="1424300" y="308050"/>
              <a:ext cx="47150" cy="44100"/>
            </a:xfrm>
            <a:custGeom>
              <a:avLst/>
              <a:gdLst/>
              <a:ahLst/>
              <a:cxnLst/>
              <a:rect l="l" t="t" r="r" b="b"/>
              <a:pathLst>
                <a:path w="1886" h="1764" extrusionOk="0">
                  <a:moveTo>
                    <a:pt x="943" y="0"/>
                  </a:moveTo>
                  <a:cubicBezTo>
                    <a:pt x="426" y="0"/>
                    <a:pt x="1" y="395"/>
                    <a:pt x="1" y="882"/>
                  </a:cubicBezTo>
                  <a:cubicBezTo>
                    <a:pt x="1" y="1368"/>
                    <a:pt x="426" y="1763"/>
                    <a:pt x="943" y="1763"/>
                  </a:cubicBezTo>
                  <a:cubicBezTo>
                    <a:pt x="1460" y="1763"/>
                    <a:pt x="1885" y="1368"/>
                    <a:pt x="1885" y="882"/>
                  </a:cubicBezTo>
                  <a:cubicBezTo>
                    <a:pt x="188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0" name="Google Shape;40060;p17"/>
            <p:cNvSpPr/>
            <p:nvPr/>
          </p:nvSpPr>
          <p:spPr>
            <a:xfrm>
              <a:off x="1424300" y="406825"/>
              <a:ext cx="47150" cy="44875"/>
            </a:xfrm>
            <a:custGeom>
              <a:avLst/>
              <a:gdLst/>
              <a:ahLst/>
              <a:cxnLst/>
              <a:rect l="l" t="t" r="r" b="b"/>
              <a:pathLst>
                <a:path w="1886" h="1795" extrusionOk="0">
                  <a:moveTo>
                    <a:pt x="943" y="1"/>
                  </a:moveTo>
                  <a:cubicBezTo>
                    <a:pt x="426" y="1"/>
                    <a:pt x="1" y="396"/>
                    <a:pt x="1" y="913"/>
                  </a:cubicBezTo>
                  <a:cubicBezTo>
                    <a:pt x="1" y="1399"/>
                    <a:pt x="426" y="1794"/>
                    <a:pt x="943" y="1794"/>
                  </a:cubicBezTo>
                  <a:cubicBezTo>
                    <a:pt x="1460" y="1794"/>
                    <a:pt x="1885" y="1399"/>
                    <a:pt x="1885" y="913"/>
                  </a:cubicBezTo>
                  <a:cubicBezTo>
                    <a:pt x="188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1" name="Google Shape;40061;p17"/>
            <p:cNvSpPr/>
            <p:nvPr/>
          </p:nvSpPr>
          <p:spPr>
            <a:xfrm>
              <a:off x="1425075" y="507125"/>
              <a:ext cx="45600" cy="42600"/>
            </a:xfrm>
            <a:custGeom>
              <a:avLst/>
              <a:gdLst/>
              <a:ahLst/>
              <a:cxnLst/>
              <a:rect l="l" t="t" r="r" b="b"/>
              <a:pathLst>
                <a:path w="1824" h="1704" extrusionOk="0">
                  <a:moveTo>
                    <a:pt x="912" y="1"/>
                  </a:moveTo>
                  <a:cubicBezTo>
                    <a:pt x="395" y="1"/>
                    <a:pt x="0" y="366"/>
                    <a:pt x="0" y="852"/>
                  </a:cubicBezTo>
                  <a:cubicBezTo>
                    <a:pt x="0" y="1338"/>
                    <a:pt x="395" y="1703"/>
                    <a:pt x="912" y="1703"/>
                  </a:cubicBezTo>
                  <a:cubicBezTo>
                    <a:pt x="1398" y="1703"/>
                    <a:pt x="1824" y="1338"/>
                    <a:pt x="1824" y="852"/>
                  </a:cubicBezTo>
                  <a:cubicBezTo>
                    <a:pt x="1824" y="36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2" name="Google Shape;40062;p17"/>
            <p:cNvSpPr/>
            <p:nvPr/>
          </p:nvSpPr>
          <p:spPr>
            <a:xfrm>
              <a:off x="1425825" y="606675"/>
              <a:ext cx="44100" cy="41825"/>
            </a:xfrm>
            <a:custGeom>
              <a:avLst/>
              <a:gdLst/>
              <a:ahLst/>
              <a:cxnLst/>
              <a:rect l="l" t="t" r="r" b="b"/>
              <a:pathLst>
                <a:path w="1764" h="1673" extrusionOk="0">
                  <a:moveTo>
                    <a:pt x="882" y="1"/>
                  </a:moveTo>
                  <a:cubicBezTo>
                    <a:pt x="396" y="1"/>
                    <a:pt x="0" y="366"/>
                    <a:pt x="0" y="821"/>
                  </a:cubicBezTo>
                  <a:cubicBezTo>
                    <a:pt x="0" y="1277"/>
                    <a:pt x="396" y="1673"/>
                    <a:pt x="882" y="1673"/>
                  </a:cubicBezTo>
                  <a:cubicBezTo>
                    <a:pt x="1368" y="1673"/>
                    <a:pt x="1763" y="1277"/>
                    <a:pt x="1763" y="821"/>
                  </a:cubicBezTo>
                  <a:cubicBezTo>
                    <a:pt x="1763"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3" name="Google Shape;40063;p17"/>
            <p:cNvSpPr/>
            <p:nvPr/>
          </p:nvSpPr>
          <p:spPr>
            <a:xfrm>
              <a:off x="1426575" y="706225"/>
              <a:ext cx="42600" cy="40300"/>
            </a:xfrm>
            <a:custGeom>
              <a:avLst/>
              <a:gdLst/>
              <a:ahLst/>
              <a:cxnLst/>
              <a:rect l="l" t="t" r="r" b="b"/>
              <a:pathLst>
                <a:path w="1704" h="1612" extrusionOk="0">
                  <a:moveTo>
                    <a:pt x="852" y="1"/>
                  </a:moveTo>
                  <a:cubicBezTo>
                    <a:pt x="366" y="1"/>
                    <a:pt x="1" y="365"/>
                    <a:pt x="1" y="821"/>
                  </a:cubicBezTo>
                  <a:cubicBezTo>
                    <a:pt x="1" y="1247"/>
                    <a:pt x="366" y="1612"/>
                    <a:pt x="852" y="1612"/>
                  </a:cubicBezTo>
                  <a:cubicBezTo>
                    <a:pt x="1308" y="1612"/>
                    <a:pt x="1703" y="1247"/>
                    <a:pt x="1703" y="821"/>
                  </a:cubicBezTo>
                  <a:cubicBezTo>
                    <a:pt x="1703" y="36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4" name="Google Shape;40064;p17"/>
            <p:cNvSpPr/>
            <p:nvPr/>
          </p:nvSpPr>
          <p:spPr>
            <a:xfrm>
              <a:off x="1427350" y="806525"/>
              <a:ext cx="41050" cy="38800"/>
            </a:xfrm>
            <a:custGeom>
              <a:avLst/>
              <a:gdLst/>
              <a:ahLst/>
              <a:cxnLst/>
              <a:rect l="l" t="t" r="r" b="b"/>
              <a:pathLst>
                <a:path w="1642" h="1552" extrusionOk="0">
                  <a:moveTo>
                    <a:pt x="821" y="1"/>
                  </a:moveTo>
                  <a:cubicBezTo>
                    <a:pt x="365" y="1"/>
                    <a:pt x="0" y="335"/>
                    <a:pt x="0" y="761"/>
                  </a:cubicBezTo>
                  <a:cubicBezTo>
                    <a:pt x="0"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5" name="Google Shape;40065;p17"/>
            <p:cNvSpPr/>
            <p:nvPr/>
          </p:nvSpPr>
          <p:spPr>
            <a:xfrm>
              <a:off x="1427350" y="906075"/>
              <a:ext cx="40300" cy="38025"/>
            </a:xfrm>
            <a:custGeom>
              <a:avLst/>
              <a:gdLst/>
              <a:ahLst/>
              <a:cxnLst/>
              <a:rect l="l" t="t" r="r" b="b"/>
              <a:pathLst>
                <a:path w="1612" h="1521" extrusionOk="0">
                  <a:moveTo>
                    <a:pt x="821" y="1"/>
                  </a:moveTo>
                  <a:cubicBezTo>
                    <a:pt x="365" y="1"/>
                    <a:pt x="0" y="335"/>
                    <a:pt x="0" y="761"/>
                  </a:cubicBezTo>
                  <a:cubicBezTo>
                    <a:pt x="0" y="1156"/>
                    <a:pt x="365" y="1520"/>
                    <a:pt x="821" y="1520"/>
                  </a:cubicBezTo>
                  <a:cubicBezTo>
                    <a:pt x="1247" y="1520"/>
                    <a:pt x="1611" y="115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6" name="Google Shape;40066;p17"/>
            <p:cNvSpPr/>
            <p:nvPr/>
          </p:nvSpPr>
          <p:spPr>
            <a:xfrm>
              <a:off x="1428100" y="1005625"/>
              <a:ext cx="38775" cy="36500"/>
            </a:xfrm>
            <a:custGeom>
              <a:avLst/>
              <a:gdLst/>
              <a:ahLst/>
              <a:cxnLst/>
              <a:rect l="l" t="t" r="r" b="b"/>
              <a:pathLst>
                <a:path w="1551" h="1460" extrusionOk="0">
                  <a:moveTo>
                    <a:pt x="791" y="0"/>
                  </a:moveTo>
                  <a:cubicBezTo>
                    <a:pt x="365" y="0"/>
                    <a:pt x="1" y="335"/>
                    <a:pt x="1" y="730"/>
                  </a:cubicBezTo>
                  <a:cubicBezTo>
                    <a:pt x="1" y="1125"/>
                    <a:pt x="365" y="1459"/>
                    <a:pt x="791" y="1459"/>
                  </a:cubicBezTo>
                  <a:cubicBezTo>
                    <a:pt x="1217" y="1459"/>
                    <a:pt x="1551" y="1125"/>
                    <a:pt x="1551" y="730"/>
                  </a:cubicBezTo>
                  <a:cubicBezTo>
                    <a:pt x="1551" y="335"/>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7" name="Google Shape;40067;p17"/>
            <p:cNvSpPr/>
            <p:nvPr/>
          </p:nvSpPr>
          <p:spPr>
            <a:xfrm>
              <a:off x="1428875" y="1105175"/>
              <a:ext cx="37250" cy="35725"/>
            </a:xfrm>
            <a:custGeom>
              <a:avLst/>
              <a:gdLst/>
              <a:ahLst/>
              <a:cxnLst/>
              <a:rect l="l" t="t" r="r" b="b"/>
              <a:pathLst>
                <a:path w="1490" h="1429" extrusionOk="0">
                  <a:moveTo>
                    <a:pt x="760" y="0"/>
                  </a:moveTo>
                  <a:cubicBezTo>
                    <a:pt x="334" y="0"/>
                    <a:pt x="0" y="335"/>
                    <a:pt x="0" y="699"/>
                  </a:cubicBezTo>
                  <a:cubicBezTo>
                    <a:pt x="0" y="1095"/>
                    <a:pt x="334" y="1429"/>
                    <a:pt x="760" y="1429"/>
                  </a:cubicBezTo>
                  <a:cubicBezTo>
                    <a:pt x="1155" y="1429"/>
                    <a:pt x="1489" y="1095"/>
                    <a:pt x="1489" y="699"/>
                  </a:cubicBezTo>
                  <a:cubicBezTo>
                    <a:pt x="1489" y="335"/>
                    <a:pt x="115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8" name="Google Shape;40068;p17"/>
            <p:cNvSpPr/>
            <p:nvPr/>
          </p:nvSpPr>
          <p:spPr>
            <a:xfrm>
              <a:off x="1429625" y="1204725"/>
              <a:ext cx="36500" cy="34200"/>
            </a:xfrm>
            <a:custGeom>
              <a:avLst/>
              <a:gdLst/>
              <a:ahLst/>
              <a:cxnLst/>
              <a:rect l="l" t="t" r="r" b="b"/>
              <a:pathLst>
                <a:path w="1460" h="1368" extrusionOk="0">
                  <a:moveTo>
                    <a:pt x="730" y="0"/>
                  </a:moveTo>
                  <a:cubicBezTo>
                    <a:pt x="335" y="0"/>
                    <a:pt x="0" y="304"/>
                    <a:pt x="0" y="699"/>
                  </a:cubicBezTo>
                  <a:cubicBezTo>
                    <a:pt x="0" y="1064"/>
                    <a:pt x="335" y="1368"/>
                    <a:pt x="730" y="1368"/>
                  </a:cubicBezTo>
                  <a:cubicBezTo>
                    <a:pt x="1125" y="1368"/>
                    <a:pt x="1459" y="1064"/>
                    <a:pt x="1459" y="69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9" name="Google Shape;40069;p17"/>
            <p:cNvSpPr/>
            <p:nvPr/>
          </p:nvSpPr>
          <p:spPr>
            <a:xfrm>
              <a:off x="1430375" y="1305025"/>
              <a:ext cx="35000" cy="32700"/>
            </a:xfrm>
            <a:custGeom>
              <a:avLst/>
              <a:gdLst/>
              <a:ahLst/>
              <a:cxnLst/>
              <a:rect l="l" t="t" r="r" b="b"/>
              <a:pathLst>
                <a:path w="1400" h="1308" extrusionOk="0">
                  <a:moveTo>
                    <a:pt x="700" y="0"/>
                  </a:moveTo>
                  <a:cubicBezTo>
                    <a:pt x="305" y="0"/>
                    <a:pt x="1" y="274"/>
                    <a:pt x="1" y="639"/>
                  </a:cubicBezTo>
                  <a:cubicBezTo>
                    <a:pt x="1" y="1003"/>
                    <a:pt x="305" y="1307"/>
                    <a:pt x="700" y="1307"/>
                  </a:cubicBezTo>
                  <a:cubicBezTo>
                    <a:pt x="1065" y="1307"/>
                    <a:pt x="1399" y="1003"/>
                    <a:pt x="1399" y="639"/>
                  </a:cubicBezTo>
                  <a:cubicBezTo>
                    <a:pt x="1399" y="27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0" name="Google Shape;40070;p17"/>
            <p:cNvSpPr/>
            <p:nvPr/>
          </p:nvSpPr>
          <p:spPr>
            <a:xfrm>
              <a:off x="1431150" y="1404575"/>
              <a:ext cx="33450" cy="31925"/>
            </a:xfrm>
            <a:custGeom>
              <a:avLst/>
              <a:gdLst/>
              <a:ahLst/>
              <a:cxnLst/>
              <a:rect l="l" t="t" r="r" b="b"/>
              <a:pathLst>
                <a:path w="1338" h="1277" extrusionOk="0">
                  <a:moveTo>
                    <a:pt x="669" y="0"/>
                  </a:moveTo>
                  <a:cubicBezTo>
                    <a:pt x="274" y="0"/>
                    <a:pt x="0" y="274"/>
                    <a:pt x="0" y="638"/>
                  </a:cubicBezTo>
                  <a:cubicBezTo>
                    <a:pt x="0" y="973"/>
                    <a:pt x="274"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1" name="Google Shape;40071;p17"/>
            <p:cNvSpPr/>
            <p:nvPr/>
          </p:nvSpPr>
          <p:spPr>
            <a:xfrm>
              <a:off x="1431900" y="1504100"/>
              <a:ext cx="31950" cy="30425"/>
            </a:xfrm>
            <a:custGeom>
              <a:avLst/>
              <a:gdLst/>
              <a:ahLst/>
              <a:cxnLst/>
              <a:rect l="l" t="t" r="r" b="b"/>
              <a:pathLst>
                <a:path w="1278" h="1217" extrusionOk="0">
                  <a:moveTo>
                    <a:pt x="639" y="1"/>
                  </a:moveTo>
                  <a:cubicBezTo>
                    <a:pt x="274" y="1"/>
                    <a:pt x="1" y="275"/>
                    <a:pt x="1" y="609"/>
                  </a:cubicBezTo>
                  <a:cubicBezTo>
                    <a:pt x="1" y="943"/>
                    <a:pt x="274" y="1217"/>
                    <a:pt x="639" y="1217"/>
                  </a:cubicBezTo>
                  <a:cubicBezTo>
                    <a:pt x="973" y="1217"/>
                    <a:pt x="1277" y="943"/>
                    <a:pt x="1277" y="609"/>
                  </a:cubicBezTo>
                  <a:cubicBezTo>
                    <a:pt x="1277" y="275"/>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2" name="Google Shape;40072;p17"/>
            <p:cNvSpPr/>
            <p:nvPr/>
          </p:nvSpPr>
          <p:spPr>
            <a:xfrm>
              <a:off x="1431900" y="1603650"/>
              <a:ext cx="31175" cy="29675"/>
            </a:xfrm>
            <a:custGeom>
              <a:avLst/>
              <a:gdLst/>
              <a:ahLst/>
              <a:cxnLst/>
              <a:rect l="l" t="t" r="r" b="b"/>
              <a:pathLst>
                <a:path w="1247" h="1187" extrusionOk="0">
                  <a:moveTo>
                    <a:pt x="639" y="1"/>
                  </a:moveTo>
                  <a:cubicBezTo>
                    <a:pt x="305" y="1"/>
                    <a:pt x="1" y="274"/>
                    <a:pt x="1" y="578"/>
                  </a:cubicBezTo>
                  <a:cubicBezTo>
                    <a:pt x="1" y="913"/>
                    <a:pt x="305" y="1186"/>
                    <a:pt x="639" y="1186"/>
                  </a:cubicBezTo>
                  <a:cubicBezTo>
                    <a:pt x="973" y="1186"/>
                    <a:pt x="1247" y="913"/>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3" name="Google Shape;40073;p17"/>
            <p:cNvSpPr/>
            <p:nvPr/>
          </p:nvSpPr>
          <p:spPr>
            <a:xfrm>
              <a:off x="1432675" y="1703200"/>
              <a:ext cx="29650" cy="28150"/>
            </a:xfrm>
            <a:custGeom>
              <a:avLst/>
              <a:gdLst/>
              <a:ahLst/>
              <a:cxnLst/>
              <a:rect l="l" t="t" r="r" b="b"/>
              <a:pathLst>
                <a:path w="1186" h="1126" extrusionOk="0">
                  <a:moveTo>
                    <a:pt x="608" y="1"/>
                  </a:moveTo>
                  <a:cubicBezTo>
                    <a:pt x="274" y="1"/>
                    <a:pt x="0" y="274"/>
                    <a:pt x="0" y="578"/>
                  </a:cubicBezTo>
                  <a:cubicBezTo>
                    <a:pt x="0" y="882"/>
                    <a:pt x="274" y="1125"/>
                    <a:pt x="608" y="1125"/>
                  </a:cubicBezTo>
                  <a:cubicBezTo>
                    <a:pt x="942" y="1125"/>
                    <a:pt x="1185" y="882"/>
                    <a:pt x="1185" y="578"/>
                  </a:cubicBezTo>
                  <a:cubicBezTo>
                    <a:pt x="1185" y="274"/>
                    <a:pt x="94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4" name="Google Shape;40074;p17"/>
            <p:cNvSpPr/>
            <p:nvPr/>
          </p:nvSpPr>
          <p:spPr>
            <a:xfrm>
              <a:off x="1433425" y="1802750"/>
              <a:ext cx="28900" cy="27375"/>
            </a:xfrm>
            <a:custGeom>
              <a:avLst/>
              <a:gdLst/>
              <a:ahLst/>
              <a:cxnLst/>
              <a:rect l="l" t="t" r="r" b="b"/>
              <a:pathLst>
                <a:path w="1156" h="1095" extrusionOk="0">
                  <a:moveTo>
                    <a:pt x="578" y="0"/>
                  </a:moveTo>
                  <a:cubicBezTo>
                    <a:pt x="244" y="0"/>
                    <a:pt x="0" y="244"/>
                    <a:pt x="0" y="548"/>
                  </a:cubicBezTo>
                  <a:cubicBezTo>
                    <a:pt x="0" y="852"/>
                    <a:pt x="244" y="1095"/>
                    <a:pt x="578" y="1095"/>
                  </a:cubicBezTo>
                  <a:cubicBezTo>
                    <a:pt x="882" y="1095"/>
                    <a:pt x="1155" y="852"/>
                    <a:pt x="1155" y="548"/>
                  </a:cubicBezTo>
                  <a:cubicBezTo>
                    <a:pt x="1155" y="244"/>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5" name="Google Shape;40075;p17"/>
            <p:cNvSpPr/>
            <p:nvPr/>
          </p:nvSpPr>
          <p:spPr>
            <a:xfrm>
              <a:off x="1434175" y="1903050"/>
              <a:ext cx="27400" cy="25875"/>
            </a:xfrm>
            <a:custGeom>
              <a:avLst/>
              <a:gdLst/>
              <a:ahLst/>
              <a:cxnLst/>
              <a:rect l="l" t="t" r="r" b="b"/>
              <a:pathLst>
                <a:path w="1096" h="1035" extrusionOk="0">
                  <a:moveTo>
                    <a:pt x="548" y="1"/>
                  </a:moveTo>
                  <a:cubicBezTo>
                    <a:pt x="244" y="1"/>
                    <a:pt x="1" y="213"/>
                    <a:pt x="1" y="517"/>
                  </a:cubicBezTo>
                  <a:cubicBezTo>
                    <a:pt x="1" y="791"/>
                    <a:pt x="244" y="1034"/>
                    <a:pt x="548" y="1034"/>
                  </a:cubicBezTo>
                  <a:cubicBezTo>
                    <a:pt x="852" y="1034"/>
                    <a:pt x="1095" y="791"/>
                    <a:pt x="1095" y="517"/>
                  </a:cubicBezTo>
                  <a:cubicBezTo>
                    <a:pt x="1095" y="213"/>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6" name="Google Shape;40076;p17"/>
            <p:cNvSpPr/>
            <p:nvPr/>
          </p:nvSpPr>
          <p:spPr>
            <a:xfrm>
              <a:off x="1434950" y="2002600"/>
              <a:ext cx="25850" cy="24350"/>
            </a:xfrm>
            <a:custGeom>
              <a:avLst/>
              <a:gdLst/>
              <a:ahLst/>
              <a:cxnLst/>
              <a:rect l="l" t="t" r="r" b="b"/>
              <a:pathLst>
                <a:path w="1034" h="974"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7" name="Google Shape;40077;p17"/>
            <p:cNvSpPr/>
            <p:nvPr/>
          </p:nvSpPr>
          <p:spPr>
            <a:xfrm>
              <a:off x="1434950" y="2101375"/>
              <a:ext cx="25850" cy="24350"/>
            </a:xfrm>
            <a:custGeom>
              <a:avLst/>
              <a:gdLst/>
              <a:ahLst/>
              <a:cxnLst/>
              <a:rect l="l" t="t" r="r" b="b"/>
              <a:pathLst>
                <a:path w="1034" h="974" extrusionOk="0">
                  <a:moveTo>
                    <a:pt x="517" y="1"/>
                  </a:moveTo>
                  <a:cubicBezTo>
                    <a:pt x="213" y="1"/>
                    <a:pt x="0" y="244"/>
                    <a:pt x="0" y="487"/>
                  </a:cubicBezTo>
                  <a:cubicBezTo>
                    <a:pt x="0" y="761"/>
                    <a:pt x="213" y="974"/>
                    <a:pt x="517" y="974"/>
                  </a:cubicBezTo>
                  <a:cubicBezTo>
                    <a:pt x="791" y="974"/>
                    <a:pt x="1034" y="761"/>
                    <a:pt x="1034" y="487"/>
                  </a:cubicBezTo>
                  <a:cubicBezTo>
                    <a:pt x="1034" y="24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8" name="Google Shape;40078;p17"/>
            <p:cNvSpPr/>
            <p:nvPr/>
          </p:nvSpPr>
          <p:spPr>
            <a:xfrm>
              <a:off x="1435700" y="2201700"/>
              <a:ext cx="24350" cy="22800"/>
            </a:xfrm>
            <a:custGeom>
              <a:avLst/>
              <a:gdLst/>
              <a:ahLst/>
              <a:cxnLst/>
              <a:rect l="l" t="t" r="r" b="b"/>
              <a:pathLst>
                <a:path w="974" h="912" extrusionOk="0">
                  <a:moveTo>
                    <a:pt x="487" y="0"/>
                  </a:moveTo>
                  <a:cubicBezTo>
                    <a:pt x="213" y="0"/>
                    <a:pt x="1" y="182"/>
                    <a:pt x="1" y="456"/>
                  </a:cubicBezTo>
                  <a:cubicBezTo>
                    <a:pt x="1" y="699"/>
                    <a:pt x="213" y="912"/>
                    <a:pt x="487" y="912"/>
                  </a:cubicBezTo>
                  <a:cubicBezTo>
                    <a:pt x="761" y="912"/>
                    <a:pt x="973" y="699"/>
                    <a:pt x="973" y="456"/>
                  </a:cubicBezTo>
                  <a:cubicBezTo>
                    <a:pt x="973" y="182"/>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9" name="Google Shape;40079;p17"/>
            <p:cNvSpPr/>
            <p:nvPr/>
          </p:nvSpPr>
          <p:spPr>
            <a:xfrm>
              <a:off x="1435700" y="2301225"/>
              <a:ext cx="23575" cy="22075"/>
            </a:xfrm>
            <a:custGeom>
              <a:avLst/>
              <a:gdLst/>
              <a:ahLst/>
              <a:cxnLst/>
              <a:rect l="l" t="t" r="r" b="b"/>
              <a:pathLst>
                <a:path w="943" h="883" extrusionOk="0">
                  <a:moveTo>
                    <a:pt x="487" y="1"/>
                  </a:moveTo>
                  <a:cubicBezTo>
                    <a:pt x="213" y="1"/>
                    <a:pt x="1" y="183"/>
                    <a:pt x="1" y="426"/>
                  </a:cubicBezTo>
                  <a:cubicBezTo>
                    <a:pt x="1" y="670"/>
                    <a:pt x="213" y="882"/>
                    <a:pt x="487" y="882"/>
                  </a:cubicBezTo>
                  <a:cubicBezTo>
                    <a:pt x="730" y="882"/>
                    <a:pt x="943" y="670"/>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0" name="Google Shape;40080;p17"/>
            <p:cNvSpPr/>
            <p:nvPr/>
          </p:nvSpPr>
          <p:spPr>
            <a:xfrm>
              <a:off x="1436475" y="2400775"/>
              <a:ext cx="22800" cy="21300"/>
            </a:xfrm>
            <a:custGeom>
              <a:avLst/>
              <a:gdLst/>
              <a:ahLst/>
              <a:cxnLst/>
              <a:rect l="l" t="t" r="r" b="b"/>
              <a:pathLst>
                <a:path w="912" h="852" extrusionOk="0">
                  <a:moveTo>
                    <a:pt x="456" y="1"/>
                  </a:moveTo>
                  <a:cubicBezTo>
                    <a:pt x="213" y="1"/>
                    <a:pt x="0" y="183"/>
                    <a:pt x="0" y="426"/>
                  </a:cubicBezTo>
                  <a:cubicBezTo>
                    <a:pt x="0" y="639"/>
                    <a:pt x="213" y="852"/>
                    <a:pt x="456" y="852"/>
                  </a:cubicBezTo>
                  <a:cubicBezTo>
                    <a:pt x="699" y="852"/>
                    <a:pt x="912" y="63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1" name="Google Shape;40081;p17"/>
            <p:cNvSpPr/>
            <p:nvPr/>
          </p:nvSpPr>
          <p:spPr>
            <a:xfrm>
              <a:off x="1436475" y="2499575"/>
              <a:ext cx="22050" cy="21300"/>
            </a:xfrm>
            <a:custGeom>
              <a:avLst/>
              <a:gdLst/>
              <a:ahLst/>
              <a:cxnLst/>
              <a:rect l="l" t="t" r="r" b="b"/>
              <a:pathLst>
                <a:path w="882" h="852" extrusionOk="0">
                  <a:moveTo>
                    <a:pt x="456" y="0"/>
                  </a:moveTo>
                  <a:cubicBezTo>
                    <a:pt x="213" y="0"/>
                    <a:pt x="0" y="183"/>
                    <a:pt x="0" y="426"/>
                  </a:cubicBezTo>
                  <a:cubicBezTo>
                    <a:pt x="0" y="669"/>
                    <a:pt x="213" y="851"/>
                    <a:pt x="456" y="851"/>
                  </a:cubicBezTo>
                  <a:cubicBezTo>
                    <a:pt x="699" y="851"/>
                    <a:pt x="882" y="669"/>
                    <a:pt x="882" y="426"/>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2" name="Google Shape;40082;p17"/>
            <p:cNvSpPr/>
            <p:nvPr/>
          </p:nvSpPr>
          <p:spPr>
            <a:xfrm>
              <a:off x="1437225" y="2599125"/>
              <a:ext cx="21300" cy="19775"/>
            </a:xfrm>
            <a:custGeom>
              <a:avLst/>
              <a:gdLst/>
              <a:ahLst/>
              <a:cxnLst/>
              <a:rect l="l" t="t" r="r" b="b"/>
              <a:pathLst>
                <a:path w="852" h="791" extrusionOk="0">
                  <a:moveTo>
                    <a:pt x="426" y="0"/>
                  </a:moveTo>
                  <a:cubicBezTo>
                    <a:pt x="183" y="0"/>
                    <a:pt x="0" y="182"/>
                    <a:pt x="0" y="395"/>
                  </a:cubicBezTo>
                  <a:cubicBezTo>
                    <a:pt x="0" y="638"/>
                    <a:pt x="183" y="790"/>
                    <a:pt x="426" y="790"/>
                  </a:cubicBezTo>
                  <a:cubicBezTo>
                    <a:pt x="639" y="790"/>
                    <a:pt x="852" y="638"/>
                    <a:pt x="852" y="395"/>
                  </a:cubicBezTo>
                  <a:cubicBezTo>
                    <a:pt x="852" y="182"/>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3" name="Google Shape;40083;p17"/>
            <p:cNvSpPr/>
            <p:nvPr/>
          </p:nvSpPr>
          <p:spPr>
            <a:xfrm>
              <a:off x="1437975" y="2699425"/>
              <a:ext cx="19800" cy="18250"/>
            </a:xfrm>
            <a:custGeom>
              <a:avLst/>
              <a:gdLst/>
              <a:ahLst/>
              <a:cxnLst/>
              <a:rect l="l" t="t" r="r" b="b"/>
              <a:pathLst>
                <a:path w="792" h="730" extrusionOk="0">
                  <a:moveTo>
                    <a:pt x="396" y="0"/>
                  </a:moveTo>
                  <a:cubicBezTo>
                    <a:pt x="183" y="0"/>
                    <a:pt x="1" y="152"/>
                    <a:pt x="1" y="365"/>
                  </a:cubicBezTo>
                  <a:cubicBezTo>
                    <a:pt x="1" y="578"/>
                    <a:pt x="183" y="730"/>
                    <a:pt x="396" y="730"/>
                  </a:cubicBezTo>
                  <a:cubicBezTo>
                    <a:pt x="609" y="73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4" name="Google Shape;40084;p17"/>
            <p:cNvSpPr/>
            <p:nvPr/>
          </p:nvSpPr>
          <p:spPr>
            <a:xfrm>
              <a:off x="1437975" y="2798200"/>
              <a:ext cx="19025" cy="18275"/>
            </a:xfrm>
            <a:custGeom>
              <a:avLst/>
              <a:gdLst/>
              <a:ahLst/>
              <a:cxnLst/>
              <a:rect l="l" t="t" r="r" b="b"/>
              <a:pathLst>
                <a:path w="761" h="731" extrusionOk="0">
                  <a:moveTo>
                    <a:pt x="396" y="1"/>
                  </a:moveTo>
                  <a:cubicBezTo>
                    <a:pt x="183" y="1"/>
                    <a:pt x="1" y="183"/>
                    <a:pt x="1" y="365"/>
                  </a:cubicBezTo>
                  <a:cubicBezTo>
                    <a:pt x="1" y="578"/>
                    <a:pt x="183" y="730"/>
                    <a:pt x="396" y="730"/>
                  </a:cubicBezTo>
                  <a:cubicBezTo>
                    <a:pt x="609" y="730"/>
                    <a:pt x="761" y="578"/>
                    <a:pt x="761" y="365"/>
                  </a:cubicBezTo>
                  <a:cubicBezTo>
                    <a:pt x="76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5" name="Google Shape;40085;p17"/>
            <p:cNvSpPr/>
            <p:nvPr/>
          </p:nvSpPr>
          <p:spPr>
            <a:xfrm>
              <a:off x="1438750" y="2897750"/>
              <a:ext cx="18250" cy="17500"/>
            </a:xfrm>
            <a:custGeom>
              <a:avLst/>
              <a:gdLst/>
              <a:ahLst/>
              <a:cxnLst/>
              <a:rect l="l" t="t" r="r" b="b"/>
              <a:pathLst>
                <a:path w="730" h="700" extrusionOk="0">
                  <a:moveTo>
                    <a:pt x="365" y="0"/>
                  </a:moveTo>
                  <a:cubicBezTo>
                    <a:pt x="152" y="0"/>
                    <a:pt x="0" y="152"/>
                    <a:pt x="0" y="365"/>
                  </a:cubicBezTo>
                  <a:cubicBezTo>
                    <a:pt x="0" y="548"/>
                    <a:pt x="152" y="700"/>
                    <a:pt x="365" y="700"/>
                  </a:cubicBezTo>
                  <a:cubicBezTo>
                    <a:pt x="547" y="700"/>
                    <a:pt x="730" y="548"/>
                    <a:pt x="730" y="365"/>
                  </a:cubicBezTo>
                  <a:cubicBezTo>
                    <a:pt x="730"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6" name="Google Shape;40086;p17"/>
            <p:cNvSpPr/>
            <p:nvPr/>
          </p:nvSpPr>
          <p:spPr>
            <a:xfrm>
              <a:off x="1438750" y="2997300"/>
              <a:ext cx="17500" cy="16725"/>
            </a:xfrm>
            <a:custGeom>
              <a:avLst/>
              <a:gdLst/>
              <a:ahLst/>
              <a:cxnLst/>
              <a:rect l="l" t="t" r="r" b="b"/>
              <a:pathLst>
                <a:path w="700" h="669" extrusionOk="0">
                  <a:moveTo>
                    <a:pt x="365" y="0"/>
                  </a:moveTo>
                  <a:cubicBezTo>
                    <a:pt x="152" y="0"/>
                    <a:pt x="0" y="152"/>
                    <a:pt x="0" y="335"/>
                  </a:cubicBezTo>
                  <a:cubicBezTo>
                    <a:pt x="0" y="517"/>
                    <a:pt x="152" y="669"/>
                    <a:pt x="365" y="669"/>
                  </a:cubicBezTo>
                  <a:cubicBezTo>
                    <a:pt x="547" y="669"/>
                    <a:pt x="699" y="517"/>
                    <a:pt x="699" y="33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7" name="Google Shape;40087;p17"/>
            <p:cNvSpPr/>
            <p:nvPr/>
          </p:nvSpPr>
          <p:spPr>
            <a:xfrm>
              <a:off x="1439500" y="3096850"/>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7" y="638"/>
                    <a:pt x="669" y="486"/>
                    <a:pt x="669" y="304"/>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8" name="Google Shape;40088;p17"/>
            <p:cNvSpPr/>
            <p:nvPr/>
          </p:nvSpPr>
          <p:spPr>
            <a:xfrm>
              <a:off x="1439500" y="3196375"/>
              <a:ext cx="15975" cy="15225"/>
            </a:xfrm>
            <a:custGeom>
              <a:avLst/>
              <a:gdLst/>
              <a:ahLst/>
              <a:cxnLst/>
              <a:rect l="l" t="t" r="r" b="b"/>
              <a:pathLst>
                <a:path w="639" h="609" extrusionOk="0">
                  <a:moveTo>
                    <a:pt x="335" y="1"/>
                  </a:moveTo>
                  <a:cubicBezTo>
                    <a:pt x="153" y="1"/>
                    <a:pt x="1" y="123"/>
                    <a:pt x="1" y="305"/>
                  </a:cubicBezTo>
                  <a:cubicBezTo>
                    <a:pt x="1" y="457"/>
                    <a:pt x="153" y="609"/>
                    <a:pt x="335" y="609"/>
                  </a:cubicBezTo>
                  <a:cubicBezTo>
                    <a:pt x="487" y="609"/>
                    <a:pt x="639" y="457"/>
                    <a:pt x="639" y="305"/>
                  </a:cubicBezTo>
                  <a:cubicBezTo>
                    <a:pt x="639" y="12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9" name="Google Shape;40089;p17"/>
            <p:cNvSpPr/>
            <p:nvPr/>
          </p:nvSpPr>
          <p:spPr>
            <a:xfrm>
              <a:off x="1440275" y="3295925"/>
              <a:ext cx="15200" cy="14475"/>
            </a:xfrm>
            <a:custGeom>
              <a:avLst/>
              <a:gdLst/>
              <a:ahLst/>
              <a:cxnLst/>
              <a:rect l="l" t="t" r="r" b="b"/>
              <a:pathLst>
                <a:path w="608" h="579" extrusionOk="0">
                  <a:moveTo>
                    <a:pt x="304" y="1"/>
                  </a:moveTo>
                  <a:cubicBezTo>
                    <a:pt x="122" y="1"/>
                    <a:pt x="0" y="122"/>
                    <a:pt x="0" y="274"/>
                  </a:cubicBezTo>
                  <a:cubicBezTo>
                    <a:pt x="0" y="426"/>
                    <a:pt x="122" y="578"/>
                    <a:pt x="304" y="578"/>
                  </a:cubicBezTo>
                  <a:cubicBezTo>
                    <a:pt x="456" y="578"/>
                    <a:pt x="608" y="426"/>
                    <a:pt x="608" y="27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0" name="Google Shape;40090;p17"/>
            <p:cNvSpPr/>
            <p:nvPr/>
          </p:nvSpPr>
          <p:spPr>
            <a:xfrm>
              <a:off x="1441025" y="3395475"/>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8" y="39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1" name="Google Shape;40091;p17"/>
            <p:cNvSpPr/>
            <p:nvPr/>
          </p:nvSpPr>
          <p:spPr>
            <a:xfrm>
              <a:off x="1441025" y="3495025"/>
              <a:ext cx="13700" cy="12175"/>
            </a:xfrm>
            <a:custGeom>
              <a:avLst/>
              <a:gdLst/>
              <a:ahLst/>
              <a:cxnLst/>
              <a:rect l="l" t="t" r="r" b="b"/>
              <a:pathLst>
                <a:path w="548" h="487" extrusionOk="0">
                  <a:moveTo>
                    <a:pt x="274" y="0"/>
                  </a:moveTo>
                  <a:cubicBezTo>
                    <a:pt x="122" y="0"/>
                    <a:pt x="0" y="92"/>
                    <a:pt x="0" y="244"/>
                  </a:cubicBezTo>
                  <a:cubicBezTo>
                    <a:pt x="0" y="396"/>
                    <a:pt x="122" y="487"/>
                    <a:pt x="274" y="487"/>
                  </a:cubicBezTo>
                  <a:cubicBezTo>
                    <a:pt x="426" y="487"/>
                    <a:pt x="548" y="396"/>
                    <a:pt x="548" y="244"/>
                  </a:cubicBezTo>
                  <a:cubicBezTo>
                    <a:pt x="548"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2" name="Google Shape;40092;p17"/>
            <p:cNvSpPr/>
            <p:nvPr/>
          </p:nvSpPr>
          <p:spPr>
            <a:xfrm>
              <a:off x="1441025" y="3593800"/>
              <a:ext cx="12950" cy="12200"/>
            </a:xfrm>
            <a:custGeom>
              <a:avLst/>
              <a:gdLst/>
              <a:ahLst/>
              <a:cxnLst/>
              <a:rect l="l" t="t" r="r" b="b"/>
              <a:pathLst>
                <a:path w="518" h="488" extrusionOk="0">
                  <a:moveTo>
                    <a:pt x="274" y="1"/>
                  </a:moveTo>
                  <a:cubicBezTo>
                    <a:pt x="122" y="1"/>
                    <a:pt x="0" y="122"/>
                    <a:pt x="0" y="244"/>
                  </a:cubicBezTo>
                  <a:cubicBezTo>
                    <a:pt x="0" y="396"/>
                    <a:pt x="122" y="487"/>
                    <a:pt x="274" y="487"/>
                  </a:cubicBezTo>
                  <a:cubicBezTo>
                    <a:pt x="396" y="48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3" name="Google Shape;40093;p17"/>
            <p:cNvSpPr/>
            <p:nvPr/>
          </p:nvSpPr>
          <p:spPr>
            <a:xfrm>
              <a:off x="1441775" y="3693350"/>
              <a:ext cx="12200" cy="11425"/>
            </a:xfrm>
            <a:custGeom>
              <a:avLst/>
              <a:gdLst/>
              <a:ahLst/>
              <a:cxnLst/>
              <a:rect l="l" t="t" r="r" b="b"/>
              <a:pathLst>
                <a:path w="488" h="457" extrusionOk="0">
                  <a:moveTo>
                    <a:pt x="244" y="1"/>
                  </a:moveTo>
                  <a:cubicBezTo>
                    <a:pt x="92" y="1"/>
                    <a:pt x="1" y="122"/>
                    <a:pt x="1" y="244"/>
                  </a:cubicBezTo>
                  <a:cubicBezTo>
                    <a:pt x="1" y="365"/>
                    <a:pt x="92" y="457"/>
                    <a:pt x="244" y="457"/>
                  </a:cubicBezTo>
                  <a:cubicBezTo>
                    <a:pt x="366" y="457"/>
                    <a:pt x="487" y="365"/>
                    <a:pt x="487" y="244"/>
                  </a:cubicBezTo>
                  <a:cubicBezTo>
                    <a:pt x="48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4" name="Google Shape;40094;p17"/>
            <p:cNvSpPr/>
            <p:nvPr/>
          </p:nvSpPr>
          <p:spPr>
            <a:xfrm>
              <a:off x="1441775" y="3792900"/>
              <a:ext cx="11425" cy="10650"/>
            </a:xfrm>
            <a:custGeom>
              <a:avLst/>
              <a:gdLst/>
              <a:ahLst/>
              <a:cxnLst/>
              <a:rect l="l" t="t" r="r" b="b"/>
              <a:pathLst>
                <a:path w="457" h="426" extrusionOk="0">
                  <a:moveTo>
                    <a:pt x="244" y="0"/>
                  </a:moveTo>
                  <a:cubicBezTo>
                    <a:pt x="122" y="0"/>
                    <a:pt x="1" y="92"/>
                    <a:pt x="1" y="213"/>
                  </a:cubicBezTo>
                  <a:cubicBezTo>
                    <a:pt x="1" y="335"/>
                    <a:pt x="122" y="426"/>
                    <a:pt x="244" y="426"/>
                  </a:cubicBezTo>
                  <a:cubicBezTo>
                    <a:pt x="366" y="426"/>
                    <a:pt x="457" y="335"/>
                    <a:pt x="457" y="213"/>
                  </a:cubicBezTo>
                  <a:cubicBezTo>
                    <a:pt x="457" y="9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5" name="Google Shape;40095;p17"/>
            <p:cNvSpPr/>
            <p:nvPr/>
          </p:nvSpPr>
          <p:spPr>
            <a:xfrm>
              <a:off x="1442550" y="3892450"/>
              <a:ext cx="10650" cy="9900"/>
            </a:xfrm>
            <a:custGeom>
              <a:avLst/>
              <a:gdLst/>
              <a:ahLst/>
              <a:cxnLst/>
              <a:rect l="l" t="t" r="r" b="b"/>
              <a:pathLst>
                <a:path w="426" h="396" extrusionOk="0">
                  <a:moveTo>
                    <a:pt x="213" y="0"/>
                  </a:moveTo>
                  <a:cubicBezTo>
                    <a:pt x="91" y="0"/>
                    <a:pt x="0" y="91"/>
                    <a:pt x="0" y="213"/>
                  </a:cubicBezTo>
                  <a:cubicBezTo>
                    <a:pt x="0" y="304"/>
                    <a:pt x="91" y="395"/>
                    <a:pt x="213" y="395"/>
                  </a:cubicBezTo>
                  <a:cubicBezTo>
                    <a:pt x="335" y="395"/>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6" name="Google Shape;40096;p17"/>
            <p:cNvSpPr/>
            <p:nvPr/>
          </p:nvSpPr>
          <p:spPr>
            <a:xfrm>
              <a:off x="1442550" y="3992000"/>
              <a:ext cx="9900" cy="9125"/>
            </a:xfrm>
            <a:custGeom>
              <a:avLst/>
              <a:gdLst/>
              <a:ahLst/>
              <a:cxnLst/>
              <a:rect l="l" t="t" r="r" b="b"/>
              <a:pathLst>
                <a:path w="396" h="365" extrusionOk="0">
                  <a:moveTo>
                    <a:pt x="213" y="0"/>
                  </a:moveTo>
                  <a:cubicBezTo>
                    <a:pt x="91" y="0"/>
                    <a:pt x="0" y="91"/>
                    <a:pt x="0" y="182"/>
                  </a:cubicBezTo>
                  <a:cubicBezTo>
                    <a:pt x="0" y="274"/>
                    <a:pt x="91" y="365"/>
                    <a:pt x="213" y="365"/>
                  </a:cubicBezTo>
                  <a:cubicBezTo>
                    <a:pt x="304" y="365"/>
                    <a:pt x="395" y="274"/>
                    <a:pt x="395" y="182"/>
                  </a:cubicBezTo>
                  <a:cubicBezTo>
                    <a:pt x="395"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7" name="Google Shape;40097;p17"/>
            <p:cNvSpPr/>
            <p:nvPr/>
          </p:nvSpPr>
          <p:spPr>
            <a:xfrm>
              <a:off x="1443300" y="4091525"/>
              <a:ext cx="9150" cy="8400"/>
            </a:xfrm>
            <a:custGeom>
              <a:avLst/>
              <a:gdLst/>
              <a:ahLst/>
              <a:cxnLst/>
              <a:rect l="l" t="t" r="r" b="b"/>
              <a:pathLst>
                <a:path w="366" h="336" extrusionOk="0">
                  <a:moveTo>
                    <a:pt x="183" y="1"/>
                  </a:moveTo>
                  <a:cubicBezTo>
                    <a:pt x="61" y="1"/>
                    <a:pt x="1" y="62"/>
                    <a:pt x="1" y="153"/>
                  </a:cubicBezTo>
                  <a:cubicBezTo>
                    <a:pt x="1" y="274"/>
                    <a:pt x="61" y="335"/>
                    <a:pt x="183" y="335"/>
                  </a:cubicBezTo>
                  <a:cubicBezTo>
                    <a:pt x="274" y="335"/>
                    <a:pt x="365" y="27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8" name="Google Shape;40098;p17"/>
            <p:cNvSpPr/>
            <p:nvPr/>
          </p:nvSpPr>
          <p:spPr>
            <a:xfrm>
              <a:off x="1443300" y="4190325"/>
              <a:ext cx="9150" cy="9150"/>
            </a:xfrm>
            <a:custGeom>
              <a:avLst/>
              <a:gdLst/>
              <a:ahLst/>
              <a:cxnLst/>
              <a:rect l="l" t="t" r="r" b="b"/>
              <a:pathLst>
                <a:path w="366" h="366" extrusionOk="0">
                  <a:moveTo>
                    <a:pt x="183" y="0"/>
                  </a:moveTo>
                  <a:cubicBezTo>
                    <a:pt x="61" y="0"/>
                    <a:pt x="1" y="92"/>
                    <a:pt x="1" y="183"/>
                  </a:cubicBezTo>
                  <a:cubicBezTo>
                    <a:pt x="1" y="274"/>
                    <a:pt x="61"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9" name="Google Shape;40099;p17"/>
            <p:cNvSpPr/>
            <p:nvPr/>
          </p:nvSpPr>
          <p:spPr>
            <a:xfrm>
              <a:off x="1443300" y="4289875"/>
              <a:ext cx="9150" cy="8375"/>
            </a:xfrm>
            <a:custGeom>
              <a:avLst/>
              <a:gdLst/>
              <a:ahLst/>
              <a:cxnLst/>
              <a:rect l="l" t="t" r="r" b="b"/>
              <a:pathLst>
                <a:path w="366" h="335" extrusionOk="0">
                  <a:moveTo>
                    <a:pt x="183" y="0"/>
                  </a:moveTo>
                  <a:cubicBezTo>
                    <a:pt x="92" y="0"/>
                    <a:pt x="1" y="61"/>
                    <a:pt x="1" y="152"/>
                  </a:cubicBezTo>
                  <a:cubicBezTo>
                    <a:pt x="1" y="243"/>
                    <a:pt x="92"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0" name="Google Shape;40100;p17"/>
            <p:cNvSpPr/>
            <p:nvPr/>
          </p:nvSpPr>
          <p:spPr>
            <a:xfrm>
              <a:off x="1443300" y="4389400"/>
              <a:ext cx="8375" cy="7625"/>
            </a:xfrm>
            <a:custGeom>
              <a:avLst/>
              <a:gdLst/>
              <a:ahLst/>
              <a:cxnLst/>
              <a:rect l="l" t="t" r="r" b="b"/>
              <a:pathLst>
                <a:path w="335" h="305" extrusionOk="0">
                  <a:moveTo>
                    <a:pt x="183" y="1"/>
                  </a:moveTo>
                  <a:cubicBezTo>
                    <a:pt x="92" y="1"/>
                    <a:pt x="1" y="62"/>
                    <a:pt x="1" y="153"/>
                  </a:cubicBezTo>
                  <a:cubicBezTo>
                    <a:pt x="1" y="214"/>
                    <a:pt x="92" y="305"/>
                    <a:pt x="183" y="305"/>
                  </a:cubicBezTo>
                  <a:cubicBezTo>
                    <a:pt x="274" y="305"/>
                    <a:pt x="335" y="21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1" name="Google Shape;40101;p17"/>
            <p:cNvSpPr/>
            <p:nvPr/>
          </p:nvSpPr>
          <p:spPr>
            <a:xfrm>
              <a:off x="1444050" y="4488200"/>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2" name="Google Shape;40102;p17"/>
            <p:cNvSpPr/>
            <p:nvPr/>
          </p:nvSpPr>
          <p:spPr>
            <a:xfrm>
              <a:off x="1444050" y="4587750"/>
              <a:ext cx="6875" cy="6850"/>
            </a:xfrm>
            <a:custGeom>
              <a:avLst/>
              <a:gdLst/>
              <a:ahLst/>
              <a:cxnLst/>
              <a:rect l="l" t="t" r="r" b="b"/>
              <a:pathLst>
                <a:path w="275" h="274" extrusionOk="0">
                  <a:moveTo>
                    <a:pt x="153" y="0"/>
                  </a:moveTo>
                  <a:cubicBezTo>
                    <a:pt x="62" y="0"/>
                    <a:pt x="1" y="61"/>
                    <a:pt x="1" y="122"/>
                  </a:cubicBezTo>
                  <a:cubicBezTo>
                    <a:pt x="1" y="213"/>
                    <a:pt x="62" y="274"/>
                    <a:pt x="153" y="274"/>
                  </a:cubicBezTo>
                  <a:cubicBezTo>
                    <a:pt x="214" y="274"/>
                    <a:pt x="275" y="213"/>
                    <a:pt x="275" y="122"/>
                  </a:cubicBezTo>
                  <a:cubicBezTo>
                    <a:pt x="275" y="61"/>
                    <a:pt x="21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3" name="Google Shape;40103;p17"/>
            <p:cNvSpPr/>
            <p:nvPr/>
          </p:nvSpPr>
          <p:spPr>
            <a:xfrm>
              <a:off x="1444825" y="4687300"/>
              <a:ext cx="6100" cy="6100"/>
            </a:xfrm>
            <a:custGeom>
              <a:avLst/>
              <a:gdLst/>
              <a:ahLst/>
              <a:cxnLst/>
              <a:rect l="l" t="t" r="r" b="b"/>
              <a:pathLst>
                <a:path w="244" h="244" extrusionOk="0">
                  <a:moveTo>
                    <a:pt x="122" y="0"/>
                  </a:moveTo>
                  <a:cubicBezTo>
                    <a:pt x="31" y="0"/>
                    <a:pt x="0" y="61"/>
                    <a:pt x="0" y="122"/>
                  </a:cubicBezTo>
                  <a:cubicBezTo>
                    <a:pt x="0"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4" name="Google Shape;40104;p17"/>
            <p:cNvSpPr/>
            <p:nvPr/>
          </p:nvSpPr>
          <p:spPr>
            <a:xfrm>
              <a:off x="1444825" y="4786075"/>
              <a:ext cx="6100" cy="6100"/>
            </a:xfrm>
            <a:custGeom>
              <a:avLst/>
              <a:gdLst/>
              <a:ahLst/>
              <a:cxnLst/>
              <a:rect l="l" t="t" r="r" b="b"/>
              <a:pathLst>
                <a:path w="244" h="244" extrusionOk="0">
                  <a:moveTo>
                    <a:pt x="122" y="0"/>
                  </a:moveTo>
                  <a:cubicBezTo>
                    <a:pt x="31" y="0"/>
                    <a:pt x="0" y="61"/>
                    <a:pt x="0" y="122"/>
                  </a:cubicBezTo>
                  <a:cubicBezTo>
                    <a:pt x="0" y="183"/>
                    <a:pt x="3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5" name="Google Shape;40105;p17"/>
            <p:cNvSpPr/>
            <p:nvPr/>
          </p:nvSpPr>
          <p:spPr>
            <a:xfrm>
              <a:off x="1444825" y="488562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6" name="Google Shape;40106;p17"/>
            <p:cNvSpPr/>
            <p:nvPr/>
          </p:nvSpPr>
          <p:spPr>
            <a:xfrm>
              <a:off x="1444825" y="4985175"/>
              <a:ext cx="5350" cy="4575"/>
            </a:xfrm>
            <a:custGeom>
              <a:avLst/>
              <a:gdLst/>
              <a:ahLst/>
              <a:cxnLst/>
              <a:rect l="l" t="t" r="r" b="b"/>
              <a:pathLst>
                <a:path w="214" h="183" extrusionOk="0">
                  <a:moveTo>
                    <a:pt x="122" y="0"/>
                  </a:moveTo>
                  <a:cubicBezTo>
                    <a:pt x="61" y="0"/>
                    <a:pt x="0" y="31"/>
                    <a:pt x="0" y="91"/>
                  </a:cubicBezTo>
                  <a:cubicBezTo>
                    <a:pt x="0" y="152"/>
                    <a:pt x="61" y="182"/>
                    <a:pt x="122" y="182"/>
                  </a:cubicBezTo>
                  <a:cubicBezTo>
                    <a:pt x="183" y="182"/>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7" name="Google Shape;40107;p17"/>
            <p:cNvSpPr/>
            <p:nvPr/>
          </p:nvSpPr>
          <p:spPr>
            <a:xfrm>
              <a:off x="1444825" y="5083950"/>
              <a:ext cx="5350" cy="5350"/>
            </a:xfrm>
            <a:custGeom>
              <a:avLst/>
              <a:gdLst/>
              <a:ahLst/>
              <a:cxnLst/>
              <a:rect l="l" t="t" r="r" b="b"/>
              <a:pathLst>
                <a:path w="214" h="214" extrusionOk="0">
                  <a:moveTo>
                    <a:pt x="122" y="1"/>
                  </a:moveTo>
                  <a:cubicBezTo>
                    <a:pt x="61" y="1"/>
                    <a:pt x="0" y="61"/>
                    <a:pt x="0" y="92"/>
                  </a:cubicBezTo>
                  <a:cubicBezTo>
                    <a:pt x="0" y="153"/>
                    <a:pt x="61" y="213"/>
                    <a:pt x="122" y="213"/>
                  </a:cubicBezTo>
                  <a:cubicBezTo>
                    <a:pt x="183" y="213"/>
                    <a:pt x="213" y="153"/>
                    <a:pt x="213" y="9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8" name="Google Shape;40108;p17"/>
            <p:cNvSpPr/>
            <p:nvPr/>
          </p:nvSpPr>
          <p:spPr>
            <a:xfrm>
              <a:off x="1445575" y="5183500"/>
              <a:ext cx="4600" cy="4575"/>
            </a:xfrm>
            <a:custGeom>
              <a:avLst/>
              <a:gdLst/>
              <a:ahLst/>
              <a:cxnLst/>
              <a:rect l="l" t="t" r="r" b="b"/>
              <a:pathLst>
                <a:path w="184" h="183" extrusionOk="0">
                  <a:moveTo>
                    <a:pt x="92" y="0"/>
                  </a:moveTo>
                  <a:cubicBezTo>
                    <a:pt x="31" y="0"/>
                    <a:pt x="1" y="31"/>
                    <a:pt x="1" y="92"/>
                  </a:cubicBezTo>
                  <a:cubicBezTo>
                    <a:pt x="1" y="122"/>
                    <a:pt x="31" y="183"/>
                    <a:pt x="92" y="183"/>
                  </a:cubicBezTo>
                  <a:cubicBezTo>
                    <a:pt x="122" y="183"/>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9" name="Google Shape;40109;p17"/>
            <p:cNvSpPr/>
            <p:nvPr/>
          </p:nvSpPr>
          <p:spPr>
            <a:xfrm>
              <a:off x="1445575" y="5283050"/>
              <a:ext cx="3825" cy="3825"/>
            </a:xfrm>
            <a:custGeom>
              <a:avLst/>
              <a:gdLst/>
              <a:ahLst/>
              <a:cxnLst/>
              <a:rect l="l" t="t" r="r" b="b"/>
              <a:pathLst>
                <a:path w="153" h="153" extrusionOk="0">
                  <a:moveTo>
                    <a:pt x="92" y="0"/>
                  </a:moveTo>
                  <a:cubicBezTo>
                    <a:pt x="31" y="0"/>
                    <a:pt x="1" y="31"/>
                    <a:pt x="1" y="61"/>
                  </a:cubicBezTo>
                  <a:cubicBezTo>
                    <a:pt x="1" y="122"/>
                    <a:pt x="31" y="152"/>
                    <a:pt x="92" y="152"/>
                  </a:cubicBezTo>
                  <a:cubicBezTo>
                    <a:pt x="122" y="152"/>
                    <a:pt x="153" y="12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0" name="Google Shape;40110;p17"/>
            <p:cNvSpPr/>
            <p:nvPr/>
          </p:nvSpPr>
          <p:spPr>
            <a:xfrm>
              <a:off x="1445575" y="5381825"/>
              <a:ext cx="3825" cy="3825"/>
            </a:xfrm>
            <a:custGeom>
              <a:avLst/>
              <a:gdLst/>
              <a:ahLst/>
              <a:cxnLst/>
              <a:rect l="l" t="t" r="r" b="b"/>
              <a:pathLst>
                <a:path w="153" h="153" extrusionOk="0">
                  <a:moveTo>
                    <a:pt x="92" y="1"/>
                  </a:moveTo>
                  <a:cubicBezTo>
                    <a:pt x="31" y="1"/>
                    <a:pt x="1" y="31"/>
                    <a:pt x="1" y="92"/>
                  </a:cubicBezTo>
                  <a:cubicBezTo>
                    <a:pt x="1" y="122"/>
                    <a:pt x="31" y="153"/>
                    <a:pt x="92" y="153"/>
                  </a:cubicBezTo>
                  <a:cubicBezTo>
                    <a:pt x="122" y="153"/>
                    <a:pt x="153" y="122"/>
                    <a:pt x="153" y="9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1" name="Google Shape;40111;p17"/>
            <p:cNvSpPr/>
            <p:nvPr/>
          </p:nvSpPr>
          <p:spPr>
            <a:xfrm>
              <a:off x="1445575" y="5481375"/>
              <a:ext cx="3825" cy="3050"/>
            </a:xfrm>
            <a:custGeom>
              <a:avLst/>
              <a:gdLst/>
              <a:ahLst/>
              <a:cxnLst/>
              <a:rect l="l" t="t" r="r" b="b"/>
              <a:pathLst>
                <a:path w="153" h="122" extrusionOk="0">
                  <a:moveTo>
                    <a:pt x="92" y="0"/>
                  </a:moveTo>
                  <a:cubicBezTo>
                    <a:pt x="62" y="0"/>
                    <a:pt x="1" y="31"/>
                    <a:pt x="1" y="61"/>
                  </a:cubicBezTo>
                  <a:cubicBezTo>
                    <a:pt x="1" y="92"/>
                    <a:pt x="62" y="122"/>
                    <a:pt x="92" y="122"/>
                  </a:cubicBezTo>
                  <a:cubicBezTo>
                    <a:pt x="122" y="122"/>
                    <a:pt x="153" y="9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2" name="Google Shape;40112;p17"/>
            <p:cNvSpPr/>
            <p:nvPr/>
          </p:nvSpPr>
          <p:spPr>
            <a:xfrm>
              <a:off x="1445575" y="5580150"/>
              <a:ext cx="3825" cy="3825"/>
            </a:xfrm>
            <a:custGeom>
              <a:avLst/>
              <a:gdLst/>
              <a:ahLst/>
              <a:cxnLst/>
              <a:rect l="l" t="t" r="r" b="b"/>
              <a:pathLst>
                <a:path w="153" h="153" extrusionOk="0">
                  <a:moveTo>
                    <a:pt x="92" y="1"/>
                  </a:moveTo>
                  <a:cubicBezTo>
                    <a:pt x="62" y="1"/>
                    <a:pt x="1" y="31"/>
                    <a:pt x="1" y="62"/>
                  </a:cubicBezTo>
                  <a:cubicBezTo>
                    <a:pt x="1" y="122"/>
                    <a:pt x="62" y="153"/>
                    <a:pt x="92" y="153"/>
                  </a:cubicBezTo>
                  <a:cubicBezTo>
                    <a:pt x="122" y="153"/>
                    <a:pt x="153" y="122"/>
                    <a:pt x="153" y="6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3" name="Google Shape;40113;p17"/>
            <p:cNvSpPr/>
            <p:nvPr/>
          </p:nvSpPr>
          <p:spPr>
            <a:xfrm>
              <a:off x="1446350" y="5679700"/>
              <a:ext cx="3050" cy="3075"/>
            </a:xfrm>
            <a:custGeom>
              <a:avLst/>
              <a:gdLst/>
              <a:ahLst/>
              <a:cxnLst/>
              <a:rect l="l" t="t" r="r" b="b"/>
              <a:pathLst>
                <a:path w="122" h="123" extrusionOk="0">
                  <a:moveTo>
                    <a:pt x="61" y="1"/>
                  </a:moveTo>
                  <a:cubicBezTo>
                    <a:pt x="31" y="1"/>
                    <a:pt x="0" y="31"/>
                    <a:pt x="0" y="61"/>
                  </a:cubicBezTo>
                  <a:cubicBezTo>
                    <a:pt x="0" y="92"/>
                    <a:pt x="31" y="122"/>
                    <a:pt x="61" y="122"/>
                  </a:cubicBezTo>
                  <a:cubicBezTo>
                    <a:pt x="91" y="12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4" name="Google Shape;40114;p17"/>
            <p:cNvSpPr/>
            <p:nvPr/>
          </p:nvSpPr>
          <p:spPr>
            <a:xfrm>
              <a:off x="1446350" y="5779250"/>
              <a:ext cx="2300" cy="2300"/>
            </a:xfrm>
            <a:custGeom>
              <a:avLst/>
              <a:gdLst/>
              <a:ahLst/>
              <a:cxnLst/>
              <a:rect l="l" t="t" r="r" b="b"/>
              <a:pathLst>
                <a:path w="92" h="92" extrusionOk="0">
                  <a:moveTo>
                    <a:pt x="61" y="0"/>
                  </a:moveTo>
                  <a:cubicBezTo>
                    <a:pt x="31" y="0"/>
                    <a:pt x="0" y="0"/>
                    <a:pt x="0" y="31"/>
                  </a:cubicBezTo>
                  <a:cubicBezTo>
                    <a:pt x="0" y="61"/>
                    <a:pt x="31" y="92"/>
                    <a:pt x="61" y="92"/>
                  </a:cubicBezTo>
                  <a:cubicBezTo>
                    <a:pt x="91" y="92"/>
                    <a:pt x="91" y="61"/>
                    <a:pt x="91" y="31"/>
                  </a:cubicBezTo>
                  <a:cubicBezTo>
                    <a:pt x="91"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5" name="Google Shape;40115;p17"/>
            <p:cNvSpPr/>
            <p:nvPr/>
          </p:nvSpPr>
          <p:spPr>
            <a:xfrm>
              <a:off x="1446350" y="5878025"/>
              <a:ext cx="2300" cy="2325"/>
            </a:xfrm>
            <a:custGeom>
              <a:avLst/>
              <a:gdLst/>
              <a:ahLst/>
              <a:cxnLst/>
              <a:rect l="l" t="t" r="r" b="b"/>
              <a:pathLst>
                <a:path w="92" h="93" extrusionOk="0">
                  <a:moveTo>
                    <a:pt x="61" y="1"/>
                  </a:moveTo>
                  <a:cubicBezTo>
                    <a:pt x="31" y="1"/>
                    <a:pt x="0" y="31"/>
                    <a:pt x="0" y="62"/>
                  </a:cubicBezTo>
                  <a:cubicBezTo>
                    <a:pt x="0" y="62"/>
                    <a:pt x="31" y="92"/>
                    <a:pt x="61" y="92"/>
                  </a:cubicBezTo>
                  <a:cubicBezTo>
                    <a:pt x="91" y="92"/>
                    <a:pt x="91" y="62"/>
                    <a:pt x="91" y="62"/>
                  </a:cubicBezTo>
                  <a:cubicBezTo>
                    <a:pt x="91"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6" name="Google Shape;40116;p17"/>
            <p:cNvSpPr/>
            <p:nvPr/>
          </p:nvSpPr>
          <p:spPr>
            <a:xfrm>
              <a:off x="1447100" y="5977575"/>
              <a:ext cx="1550" cy="1550"/>
            </a:xfrm>
            <a:custGeom>
              <a:avLst/>
              <a:gdLst/>
              <a:ahLst/>
              <a:cxnLst/>
              <a:rect l="l" t="t" r="r" b="b"/>
              <a:pathLst>
                <a:path w="62" h="62" extrusionOk="0">
                  <a:moveTo>
                    <a:pt x="31" y="1"/>
                  </a:moveTo>
                  <a:cubicBezTo>
                    <a:pt x="1" y="1"/>
                    <a:pt x="1" y="1"/>
                    <a:pt x="1" y="31"/>
                  </a:cubicBezTo>
                  <a:cubicBezTo>
                    <a:pt x="1" y="62"/>
                    <a:pt x="1" y="62"/>
                    <a:pt x="31" y="62"/>
                  </a:cubicBezTo>
                  <a:cubicBezTo>
                    <a:pt x="31" y="62"/>
                    <a:pt x="61" y="62"/>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7" name="Google Shape;40117;p17"/>
            <p:cNvSpPr/>
            <p:nvPr/>
          </p:nvSpPr>
          <p:spPr>
            <a:xfrm>
              <a:off x="1447100" y="6076375"/>
              <a:ext cx="1550" cy="2300"/>
            </a:xfrm>
            <a:custGeom>
              <a:avLst/>
              <a:gdLst/>
              <a:ahLst/>
              <a:cxnLst/>
              <a:rect l="l" t="t" r="r" b="b"/>
              <a:pathLst>
                <a:path w="62" h="92" extrusionOk="0">
                  <a:moveTo>
                    <a:pt x="31" y="0"/>
                  </a:moveTo>
                  <a:cubicBezTo>
                    <a:pt x="1" y="0"/>
                    <a:pt x="1" y="31"/>
                    <a:pt x="1" y="31"/>
                  </a:cubicBezTo>
                  <a:cubicBezTo>
                    <a:pt x="1" y="61"/>
                    <a:pt x="1" y="91"/>
                    <a:pt x="31" y="91"/>
                  </a:cubicBezTo>
                  <a:cubicBezTo>
                    <a:pt x="31" y="9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8" name="Google Shape;40118;p17"/>
            <p:cNvSpPr/>
            <p:nvPr/>
          </p:nvSpPr>
          <p:spPr>
            <a:xfrm>
              <a:off x="1317150" y="306525"/>
              <a:ext cx="50950" cy="47900"/>
            </a:xfrm>
            <a:custGeom>
              <a:avLst/>
              <a:gdLst/>
              <a:ahLst/>
              <a:cxnLst/>
              <a:rect l="l" t="t" r="r" b="b"/>
              <a:pathLst>
                <a:path w="2038" h="1916" extrusionOk="0">
                  <a:moveTo>
                    <a:pt x="1004" y="1"/>
                  </a:moveTo>
                  <a:cubicBezTo>
                    <a:pt x="457" y="1"/>
                    <a:pt x="1" y="426"/>
                    <a:pt x="1" y="943"/>
                  </a:cubicBezTo>
                  <a:cubicBezTo>
                    <a:pt x="1" y="1490"/>
                    <a:pt x="457" y="1915"/>
                    <a:pt x="1004" y="1915"/>
                  </a:cubicBezTo>
                  <a:cubicBezTo>
                    <a:pt x="1581" y="1915"/>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9" name="Google Shape;40119;p17"/>
            <p:cNvSpPr/>
            <p:nvPr/>
          </p:nvSpPr>
          <p:spPr>
            <a:xfrm>
              <a:off x="1317150" y="405300"/>
              <a:ext cx="50950" cy="47900"/>
            </a:xfrm>
            <a:custGeom>
              <a:avLst/>
              <a:gdLst/>
              <a:ahLst/>
              <a:cxnLst/>
              <a:rect l="l" t="t" r="r" b="b"/>
              <a:pathLst>
                <a:path w="2038" h="1916" extrusionOk="0">
                  <a:moveTo>
                    <a:pt x="1004" y="1"/>
                  </a:moveTo>
                  <a:cubicBezTo>
                    <a:pt x="457" y="1"/>
                    <a:pt x="1" y="427"/>
                    <a:pt x="1" y="974"/>
                  </a:cubicBezTo>
                  <a:cubicBezTo>
                    <a:pt x="1" y="1490"/>
                    <a:pt x="457" y="1916"/>
                    <a:pt x="1004" y="1916"/>
                  </a:cubicBezTo>
                  <a:cubicBezTo>
                    <a:pt x="1581" y="1916"/>
                    <a:pt x="2037" y="1490"/>
                    <a:pt x="2037" y="974"/>
                  </a:cubicBezTo>
                  <a:cubicBezTo>
                    <a:pt x="2037" y="427"/>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0" name="Google Shape;40120;p17"/>
            <p:cNvSpPr/>
            <p:nvPr/>
          </p:nvSpPr>
          <p:spPr>
            <a:xfrm>
              <a:off x="1317925" y="505625"/>
              <a:ext cx="49425" cy="45600"/>
            </a:xfrm>
            <a:custGeom>
              <a:avLst/>
              <a:gdLst/>
              <a:ahLst/>
              <a:cxnLst/>
              <a:rect l="l" t="t" r="r" b="b"/>
              <a:pathLst>
                <a:path w="1977" h="1824" extrusionOk="0">
                  <a:moveTo>
                    <a:pt x="973" y="0"/>
                  </a:moveTo>
                  <a:cubicBezTo>
                    <a:pt x="456" y="0"/>
                    <a:pt x="0" y="395"/>
                    <a:pt x="0" y="912"/>
                  </a:cubicBezTo>
                  <a:cubicBezTo>
                    <a:pt x="0" y="1429"/>
                    <a:pt x="456" y="1824"/>
                    <a:pt x="973" y="1824"/>
                  </a:cubicBezTo>
                  <a:cubicBezTo>
                    <a:pt x="1520" y="1824"/>
                    <a:pt x="1976" y="1429"/>
                    <a:pt x="1976" y="912"/>
                  </a:cubicBezTo>
                  <a:cubicBezTo>
                    <a:pt x="197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1" name="Google Shape;40121;p17"/>
            <p:cNvSpPr/>
            <p:nvPr/>
          </p:nvSpPr>
          <p:spPr>
            <a:xfrm>
              <a:off x="1318675" y="605175"/>
              <a:ext cx="47900" cy="44850"/>
            </a:xfrm>
            <a:custGeom>
              <a:avLst/>
              <a:gdLst/>
              <a:ahLst/>
              <a:cxnLst/>
              <a:rect l="l" t="t" r="r" b="b"/>
              <a:pathLst>
                <a:path w="1916" h="1794" extrusionOk="0">
                  <a:moveTo>
                    <a:pt x="943" y="0"/>
                  </a:moveTo>
                  <a:cubicBezTo>
                    <a:pt x="426" y="0"/>
                    <a:pt x="1" y="395"/>
                    <a:pt x="1" y="881"/>
                  </a:cubicBezTo>
                  <a:cubicBezTo>
                    <a:pt x="1" y="1398"/>
                    <a:pt x="426" y="1793"/>
                    <a:pt x="943" y="1793"/>
                  </a:cubicBezTo>
                  <a:cubicBezTo>
                    <a:pt x="1490" y="1793"/>
                    <a:pt x="1916" y="1398"/>
                    <a:pt x="1916" y="881"/>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2" name="Google Shape;40122;p17"/>
            <p:cNvSpPr/>
            <p:nvPr/>
          </p:nvSpPr>
          <p:spPr>
            <a:xfrm>
              <a:off x="1319450" y="704700"/>
              <a:ext cx="46375" cy="44100"/>
            </a:xfrm>
            <a:custGeom>
              <a:avLst/>
              <a:gdLst/>
              <a:ahLst/>
              <a:cxnLst/>
              <a:rect l="l" t="t" r="r" b="b"/>
              <a:pathLst>
                <a:path w="1855" h="1764" extrusionOk="0">
                  <a:moveTo>
                    <a:pt x="912" y="1"/>
                  </a:moveTo>
                  <a:cubicBezTo>
                    <a:pt x="426" y="1"/>
                    <a:pt x="0" y="396"/>
                    <a:pt x="0" y="882"/>
                  </a:cubicBezTo>
                  <a:cubicBezTo>
                    <a:pt x="0" y="1369"/>
                    <a:pt x="426" y="1764"/>
                    <a:pt x="912" y="1764"/>
                  </a:cubicBezTo>
                  <a:cubicBezTo>
                    <a:pt x="1429" y="1764"/>
                    <a:pt x="1854" y="1369"/>
                    <a:pt x="1854" y="882"/>
                  </a:cubicBezTo>
                  <a:cubicBezTo>
                    <a:pt x="185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3" name="Google Shape;40123;p17"/>
            <p:cNvSpPr/>
            <p:nvPr/>
          </p:nvSpPr>
          <p:spPr>
            <a:xfrm>
              <a:off x="1320200" y="805025"/>
              <a:ext cx="44850" cy="41800"/>
            </a:xfrm>
            <a:custGeom>
              <a:avLst/>
              <a:gdLst/>
              <a:ahLst/>
              <a:cxnLst/>
              <a:rect l="l" t="t" r="r" b="b"/>
              <a:pathLst>
                <a:path w="1794" h="1672" extrusionOk="0">
                  <a:moveTo>
                    <a:pt x="882" y="0"/>
                  </a:moveTo>
                  <a:cubicBezTo>
                    <a:pt x="396" y="0"/>
                    <a:pt x="0" y="365"/>
                    <a:pt x="0" y="821"/>
                  </a:cubicBezTo>
                  <a:cubicBezTo>
                    <a:pt x="0" y="1277"/>
                    <a:pt x="396" y="1672"/>
                    <a:pt x="882" y="1672"/>
                  </a:cubicBezTo>
                  <a:cubicBezTo>
                    <a:pt x="1399" y="1672"/>
                    <a:pt x="1794" y="1277"/>
                    <a:pt x="1794" y="821"/>
                  </a:cubicBezTo>
                  <a:cubicBezTo>
                    <a:pt x="1794" y="365"/>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4" name="Google Shape;40124;p17"/>
            <p:cNvSpPr/>
            <p:nvPr/>
          </p:nvSpPr>
          <p:spPr>
            <a:xfrm>
              <a:off x="1320950" y="903800"/>
              <a:ext cx="43350" cy="41825"/>
            </a:xfrm>
            <a:custGeom>
              <a:avLst/>
              <a:gdLst/>
              <a:ahLst/>
              <a:cxnLst/>
              <a:rect l="l" t="t" r="r" b="b"/>
              <a:pathLst>
                <a:path w="1734" h="1673" extrusionOk="0">
                  <a:moveTo>
                    <a:pt x="852" y="0"/>
                  </a:moveTo>
                  <a:cubicBezTo>
                    <a:pt x="396" y="0"/>
                    <a:pt x="1" y="396"/>
                    <a:pt x="1" y="852"/>
                  </a:cubicBezTo>
                  <a:cubicBezTo>
                    <a:pt x="1" y="1307"/>
                    <a:pt x="396" y="1672"/>
                    <a:pt x="852" y="1672"/>
                  </a:cubicBezTo>
                  <a:cubicBezTo>
                    <a:pt x="1338" y="1672"/>
                    <a:pt x="1733" y="1307"/>
                    <a:pt x="1733" y="852"/>
                  </a:cubicBezTo>
                  <a:cubicBezTo>
                    <a:pt x="1733" y="396"/>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5" name="Google Shape;40125;p17"/>
            <p:cNvSpPr/>
            <p:nvPr/>
          </p:nvSpPr>
          <p:spPr>
            <a:xfrm>
              <a:off x="1321725" y="1004100"/>
              <a:ext cx="41825" cy="39550"/>
            </a:xfrm>
            <a:custGeom>
              <a:avLst/>
              <a:gdLst/>
              <a:ahLst/>
              <a:cxnLst/>
              <a:rect l="l" t="t" r="r" b="b"/>
              <a:pathLst>
                <a:path w="1673" h="1582" extrusionOk="0">
                  <a:moveTo>
                    <a:pt x="821" y="1"/>
                  </a:moveTo>
                  <a:cubicBezTo>
                    <a:pt x="365" y="1"/>
                    <a:pt x="0" y="365"/>
                    <a:pt x="0" y="791"/>
                  </a:cubicBezTo>
                  <a:cubicBezTo>
                    <a:pt x="0" y="1217"/>
                    <a:pt x="365" y="1581"/>
                    <a:pt x="821" y="1581"/>
                  </a:cubicBezTo>
                  <a:cubicBezTo>
                    <a:pt x="1307" y="1581"/>
                    <a:pt x="1672" y="1217"/>
                    <a:pt x="1672" y="791"/>
                  </a:cubicBezTo>
                  <a:cubicBezTo>
                    <a:pt x="1672" y="36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6" name="Google Shape;40126;p17"/>
            <p:cNvSpPr/>
            <p:nvPr/>
          </p:nvSpPr>
          <p:spPr>
            <a:xfrm>
              <a:off x="1322475" y="1103650"/>
              <a:ext cx="40300" cy="38775"/>
            </a:xfrm>
            <a:custGeom>
              <a:avLst/>
              <a:gdLst/>
              <a:ahLst/>
              <a:cxnLst/>
              <a:rect l="l" t="t" r="r" b="b"/>
              <a:pathLst>
                <a:path w="1612" h="1551" extrusionOk="0">
                  <a:moveTo>
                    <a:pt x="791" y="1"/>
                  </a:moveTo>
                  <a:cubicBezTo>
                    <a:pt x="365" y="1"/>
                    <a:pt x="1" y="335"/>
                    <a:pt x="1" y="760"/>
                  </a:cubicBezTo>
                  <a:cubicBezTo>
                    <a:pt x="1" y="1186"/>
                    <a:pt x="365" y="1551"/>
                    <a:pt x="791" y="1551"/>
                  </a:cubicBezTo>
                  <a:cubicBezTo>
                    <a:pt x="1247" y="1551"/>
                    <a:pt x="1612" y="1186"/>
                    <a:pt x="1612" y="760"/>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7" name="Google Shape;40127;p17"/>
            <p:cNvSpPr/>
            <p:nvPr/>
          </p:nvSpPr>
          <p:spPr>
            <a:xfrm>
              <a:off x="1322475" y="1203200"/>
              <a:ext cx="40300" cy="37250"/>
            </a:xfrm>
            <a:custGeom>
              <a:avLst/>
              <a:gdLst/>
              <a:ahLst/>
              <a:cxnLst/>
              <a:rect l="l" t="t" r="r" b="b"/>
              <a:pathLst>
                <a:path w="1612" h="1490" extrusionOk="0">
                  <a:moveTo>
                    <a:pt x="791" y="0"/>
                  </a:moveTo>
                  <a:cubicBezTo>
                    <a:pt x="365" y="0"/>
                    <a:pt x="1" y="335"/>
                    <a:pt x="1" y="760"/>
                  </a:cubicBezTo>
                  <a:cubicBezTo>
                    <a:pt x="1" y="1155"/>
                    <a:pt x="365" y="1490"/>
                    <a:pt x="791" y="1490"/>
                  </a:cubicBezTo>
                  <a:cubicBezTo>
                    <a:pt x="1247" y="1490"/>
                    <a:pt x="1612" y="1155"/>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8" name="Google Shape;40128;p17"/>
            <p:cNvSpPr/>
            <p:nvPr/>
          </p:nvSpPr>
          <p:spPr>
            <a:xfrm>
              <a:off x="1323250" y="1302750"/>
              <a:ext cx="38775" cy="36500"/>
            </a:xfrm>
            <a:custGeom>
              <a:avLst/>
              <a:gdLst/>
              <a:ahLst/>
              <a:cxnLst/>
              <a:rect l="l" t="t" r="r" b="b"/>
              <a:pathLst>
                <a:path w="1551" h="1460" extrusionOk="0">
                  <a:moveTo>
                    <a:pt x="760" y="0"/>
                  </a:moveTo>
                  <a:cubicBezTo>
                    <a:pt x="334" y="0"/>
                    <a:pt x="0" y="335"/>
                    <a:pt x="0" y="730"/>
                  </a:cubicBezTo>
                  <a:cubicBezTo>
                    <a:pt x="0" y="1125"/>
                    <a:pt x="334" y="1459"/>
                    <a:pt x="760" y="1459"/>
                  </a:cubicBezTo>
                  <a:cubicBezTo>
                    <a:pt x="1185" y="1459"/>
                    <a:pt x="1550" y="1125"/>
                    <a:pt x="1550" y="730"/>
                  </a:cubicBezTo>
                  <a:cubicBezTo>
                    <a:pt x="155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9" name="Google Shape;40129;p17"/>
            <p:cNvSpPr/>
            <p:nvPr/>
          </p:nvSpPr>
          <p:spPr>
            <a:xfrm>
              <a:off x="1324000" y="1403050"/>
              <a:ext cx="37250" cy="34225"/>
            </a:xfrm>
            <a:custGeom>
              <a:avLst/>
              <a:gdLst/>
              <a:ahLst/>
              <a:cxnLst/>
              <a:rect l="l" t="t" r="r" b="b"/>
              <a:pathLst>
                <a:path w="1490" h="1369" extrusionOk="0">
                  <a:moveTo>
                    <a:pt x="730" y="0"/>
                  </a:moveTo>
                  <a:cubicBezTo>
                    <a:pt x="335" y="0"/>
                    <a:pt x="0" y="304"/>
                    <a:pt x="0" y="699"/>
                  </a:cubicBezTo>
                  <a:cubicBezTo>
                    <a:pt x="0" y="1064"/>
                    <a:pt x="335" y="1368"/>
                    <a:pt x="730" y="1368"/>
                  </a:cubicBezTo>
                  <a:cubicBezTo>
                    <a:pt x="1155" y="1368"/>
                    <a:pt x="1490" y="1064"/>
                    <a:pt x="1490" y="69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0" name="Google Shape;40130;p17"/>
            <p:cNvSpPr/>
            <p:nvPr/>
          </p:nvSpPr>
          <p:spPr>
            <a:xfrm>
              <a:off x="1324750" y="1502600"/>
              <a:ext cx="35750" cy="33450"/>
            </a:xfrm>
            <a:custGeom>
              <a:avLst/>
              <a:gdLst/>
              <a:ahLst/>
              <a:cxnLst/>
              <a:rect l="l" t="t" r="r" b="b"/>
              <a:pathLst>
                <a:path w="1430" h="1338" extrusionOk="0">
                  <a:moveTo>
                    <a:pt x="700" y="0"/>
                  </a:moveTo>
                  <a:cubicBezTo>
                    <a:pt x="335" y="0"/>
                    <a:pt x="1" y="304"/>
                    <a:pt x="1" y="669"/>
                  </a:cubicBezTo>
                  <a:cubicBezTo>
                    <a:pt x="1" y="1034"/>
                    <a:pt x="335" y="1338"/>
                    <a:pt x="700" y="1338"/>
                  </a:cubicBezTo>
                  <a:cubicBezTo>
                    <a:pt x="1095" y="1338"/>
                    <a:pt x="1429" y="1034"/>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1" name="Google Shape;40131;p17"/>
            <p:cNvSpPr/>
            <p:nvPr/>
          </p:nvSpPr>
          <p:spPr>
            <a:xfrm>
              <a:off x="1325525" y="1602150"/>
              <a:ext cx="34225" cy="32700"/>
            </a:xfrm>
            <a:custGeom>
              <a:avLst/>
              <a:gdLst/>
              <a:ahLst/>
              <a:cxnLst/>
              <a:rect l="l" t="t" r="r" b="b"/>
              <a:pathLst>
                <a:path w="1369" h="1308" extrusionOk="0">
                  <a:moveTo>
                    <a:pt x="669" y="0"/>
                  </a:moveTo>
                  <a:cubicBezTo>
                    <a:pt x="304" y="0"/>
                    <a:pt x="0" y="304"/>
                    <a:pt x="0" y="638"/>
                  </a:cubicBezTo>
                  <a:cubicBezTo>
                    <a:pt x="0" y="1003"/>
                    <a:pt x="304" y="1307"/>
                    <a:pt x="669" y="1307"/>
                  </a:cubicBezTo>
                  <a:cubicBezTo>
                    <a:pt x="1064" y="1307"/>
                    <a:pt x="1368" y="1003"/>
                    <a:pt x="1368" y="638"/>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2" name="Google Shape;40132;p17"/>
            <p:cNvSpPr/>
            <p:nvPr/>
          </p:nvSpPr>
          <p:spPr>
            <a:xfrm>
              <a:off x="1326275" y="1701675"/>
              <a:ext cx="32700" cy="31200"/>
            </a:xfrm>
            <a:custGeom>
              <a:avLst/>
              <a:gdLst/>
              <a:ahLst/>
              <a:cxnLst/>
              <a:rect l="l" t="t" r="r" b="b"/>
              <a:pathLst>
                <a:path w="1308" h="1248" extrusionOk="0">
                  <a:moveTo>
                    <a:pt x="639" y="1"/>
                  </a:moveTo>
                  <a:cubicBezTo>
                    <a:pt x="274" y="1"/>
                    <a:pt x="1" y="274"/>
                    <a:pt x="1" y="639"/>
                  </a:cubicBezTo>
                  <a:cubicBezTo>
                    <a:pt x="1" y="973"/>
                    <a:pt x="274" y="1247"/>
                    <a:pt x="639" y="1247"/>
                  </a:cubicBezTo>
                  <a:cubicBezTo>
                    <a:pt x="1034" y="1247"/>
                    <a:pt x="1308" y="973"/>
                    <a:pt x="1308" y="639"/>
                  </a:cubicBezTo>
                  <a:cubicBezTo>
                    <a:pt x="1308" y="274"/>
                    <a:pt x="103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3" name="Google Shape;40133;p17"/>
            <p:cNvSpPr/>
            <p:nvPr/>
          </p:nvSpPr>
          <p:spPr>
            <a:xfrm>
              <a:off x="1326275" y="1801225"/>
              <a:ext cx="32700" cy="30425"/>
            </a:xfrm>
            <a:custGeom>
              <a:avLst/>
              <a:gdLst/>
              <a:ahLst/>
              <a:cxnLst/>
              <a:rect l="l" t="t" r="r" b="b"/>
              <a:pathLst>
                <a:path w="1308" h="1217" extrusionOk="0">
                  <a:moveTo>
                    <a:pt x="639" y="1"/>
                  </a:moveTo>
                  <a:cubicBezTo>
                    <a:pt x="305" y="1"/>
                    <a:pt x="1" y="274"/>
                    <a:pt x="1" y="609"/>
                  </a:cubicBezTo>
                  <a:cubicBezTo>
                    <a:pt x="1" y="943"/>
                    <a:pt x="305" y="1216"/>
                    <a:pt x="639" y="1216"/>
                  </a:cubicBezTo>
                  <a:cubicBezTo>
                    <a:pt x="1004" y="1216"/>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4" name="Google Shape;40134;p17"/>
            <p:cNvSpPr/>
            <p:nvPr/>
          </p:nvSpPr>
          <p:spPr>
            <a:xfrm>
              <a:off x="1327050" y="1900775"/>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5" name="Google Shape;40135;p17"/>
            <p:cNvSpPr/>
            <p:nvPr/>
          </p:nvSpPr>
          <p:spPr>
            <a:xfrm>
              <a:off x="1327800" y="2001075"/>
              <a:ext cx="29650" cy="27375"/>
            </a:xfrm>
            <a:custGeom>
              <a:avLst/>
              <a:gdLst/>
              <a:ahLst/>
              <a:cxnLst/>
              <a:rect l="l" t="t" r="r" b="b"/>
              <a:pathLst>
                <a:path w="1186" h="1095" extrusionOk="0">
                  <a:moveTo>
                    <a:pt x="578" y="1"/>
                  </a:moveTo>
                  <a:cubicBezTo>
                    <a:pt x="274" y="1"/>
                    <a:pt x="0" y="244"/>
                    <a:pt x="0" y="548"/>
                  </a:cubicBezTo>
                  <a:cubicBezTo>
                    <a:pt x="0" y="852"/>
                    <a:pt x="274" y="1095"/>
                    <a:pt x="578" y="1095"/>
                  </a:cubicBezTo>
                  <a:cubicBezTo>
                    <a:pt x="912" y="1095"/>
                    <a:pt x="1186" y="85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6" name="Google Shape;40136;p17"/>
            <p:cNvSpPr/>
            <p:nvPr/>
          </p:nvSpPr>
          <p:spPr>
            <a:xfrm>
              <a:off x="1328550" y="2100625"/>
              <a:ext cx="28150" cy="26625"/>
            </a:xfrm>
            <a:custGeom>
              <a:avLst/>
              <a:gdLst/>
              <a:ahLst/>
              <a:cxnLst/>
              <a:rect l="l" t="t" r="r" b="b"/>
              <a:pathLst>
                <a:path w="1126" h="1065" extrusionOk="0">
                  <a:moveTo>
                    <a:pt x="548" y="1"/>
                  </a:moveTo>
                  <a:cubicBezTo>
                    <a:pt x="244" y="1"/>
                    <a:pt x="1" y="244"/>
                    <a:pt x="1" y="517"/>
                  </a:cubicBezTo>
                  <a:cubicBezTo>
                    <a:pt x="1" y="821"/>
                    <a:pt x="244" y="1064"/>
                    <a:pt x="548" y="1064"/>
                  </a:cubicBezTo>
                  <a:cubicBezTo>
                    <a:pt x="882" y="1064"/>
                    <a:pt x="1125" y="821"/>
                    <a:pt x="1125" y="517"/>
                  </a:cubicBezTo>
                  <a:cubicBezTo>
                    <a:pt x="1125" y="244"/>
                    <a:pt x="88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7" name="Google Shape;40137;p17"/>
            <p:cNvSpPr/>
            <p:nvPr/>
          </p:nvSpPr>
          <p:spPr>
            <a:xfrm>
              <a:off x="1328550" y="2200175"/>
              <a:ext cx="27400" cy="25850"/>
            </a:xfrm>
            <a:custGeom>
              <a:avLst/>
              <a:gdLst/>
              <a:ahLst/>
              <a:cxnLst/>
              <a:rect l="l" t="t" r="r" b="b"/>
              <a:pathLst>
                <a:path w="1096" h="1034" extrusionOk="0">
                  <a:moveTo>
                    <a:pt x="548" y="0"/>
                  </a:moveTo>
                  <a:cubicBezTo>
                    <a:pt x="274" y="0"/>
                    <a:pt x="1" y="213"/>
                    <a:pt x="1" y="517"/>
                  </a:cubicBezTo>
                  <a:cubicBezTo>
                    <a:pt x="1" y="791"/>
                    <a:pt x="27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8" name="Google Shape;40138;p17"/>
            <p:cNvSpPr/>
            <p:nvPr/>
          </p:nvSpPr>
          <p:spPr>
            <a:xfrm>
              <a:off x="1329325" y="2299725"/>
              <a:ext cx="26625" cy="24325"/>
            </a:xfrm>
            <a:custGeom>
              <a:avLst/>
              <a:gdLst/>
              <a:ahLst/>
              <a:cxnLst/>
              <a:rect l="l" t="t" r="r" b="b"/>
              <a:pathLst>
                <a:path w="1065" h="973" extrusionOk="0">
                  <a:moveTo>
                    <a:pt x="517" y="0"/>
                  </a:moveTo>
                  <a:cubicBezTo>
                    <a:pt x="243" y="0"/>
                    <a:pt x="0" y="213"/>
                    <a:pt x="0" y="486"/>
                  </a:cubicBezTo>
                  <a:cubicBezTo>
                    <a:pt x="0" y="760"/>
                    <a:pt x="243" y="973"/>
                    <a:pt x="517" y="973"/>
                  </a:cubicBezTo>
                  <a:cubicBezTo>
                    <a:pt x="821" y="973"/>
                    <a:pt x="1064" y="760"/>
                    <a:pt x="1064" y="486"/>
                  </a:cubicBezTo>
                  <a:cubicBezTo>
                    <a:pt x="106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9" name="Google Shape;40139;p17"/>
            <p:cNvSpPr/>
            <p:nvPr/>
          </p:nvSpPr>
          <p:spPr>
            <a:xfrm>
              <a:off x="1330075" y="2399250"/>
              <a:ext cx="25100" cy="23600"/>
            </a:xfrm>
            <a:custGeom>
              <a:avLst/>
              <a:gdLst/>
              <a:ahLst/>
              <a:cxnLst/>
              <a:rect l="l" t="t" r="r" b="b"/>
              <a:pathLst>
                <a:path w="1004" h="944" extrusionOk="0">
                  <a:moveTo>
                    <a:pt x="487" y="1"/>
                  </a:moveTo>
                  <a:cubicBezTo>
                    <a:pt x="213" y="1"/>
                    <a:pt x="1" y="214"/>
                    <a:pt x="1" y="487"/>
                  </a:cubicBezTo>
                  <a:cubicBezTo>
                    <a:pt x="1" y="730"/>
                    <a:pt x="213" y="943"/>
                    <a:pt x="487" y="943"/>
                  </a:cubicBezTo>
                  <a:cubicBezTo>
                    <a:pt x="791" y="943"/>
                    <a:pt x="1004" y="730"/>
                    <a:pt x="1004" y="487"/>
                  </a:cubicBezTo>
                  <a:cubicBezTo>
                    <a:pt x="1004"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0" name="Google Shape;40140;p17"/>
            <p:cNvSpPr/>
            <p:nvPr/>
          </p:nvSpPr>
          <p:spPr>
            <a:xfrm>
              <a:off x="1330075" y="2498800"/>
              <a:ext cx="25100" cy="22825"/>
            </a:xfrm>
            <a:custGeom>
              <a:avLst/>
              <a:gdLst/>
              <a:ahLst/>
              <a:cxnLst/>
              <a:rect l="l" t="t" r="r" b="b"/>
              <a:pathLst>
                <a:path w="1004" h="913" extrusionOk="0">
                  <a:moveTo>
                    <a:pt x="487" y="1"/>
                  </a:moveTo>
                  <a:cubicBezTo>
                    <a:pt x="244" y="1"/>
                    <a:pt x="1" y="214"/>
                    <a:pt x="1" y="457"/>
                  </a:cubicBezTo>
                  <a:cubicBezTo>
                    <a:pt x="1" y="700"/>
                    <a:pt x="244" y="913"/>
                    <a:pt x="487" y="913"/>
                  </a:cubicBezTo>
                  <a:cubicBezTo>
                    <a:pt x="761" y="913"/>
                    <a:pt x="1004" y="700"/>
                    <a:pt x="1004" y="457"/>
                  </a:cubicBezTo>
                  <a:cubicBezTo>
                    <a:pt x="100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1" name="Google Shape;40141;p17"/>
            <p:cNvSpPr/>
            <p:nvPr/>
          </p:nvSpPr>
          <p:spPr>
            <a:xfrm>
              <a:off x="1330850" y="2598350"/>
              <a:ext cx="23575" cy="22075"/>
            </a:xfrm>
            <a:custGeom>
              <a:avLst/>
              <a:gdLst/>
              <a:ahLst/>
              <a:cxnLst/>
              <a:rect l="l" t="t" r="r" b="b"/>
              <a:pathLst>
                <a:path w="943" h="883" extrusionOk="0">
                  <a:moveTo>
                    <a:pt x="456" y="1"/>
                  </a:moveTo>
                  <a:cubicBezTo>
                    <a:pt x="213" y="1"/>
                    <a:pt x="0" y="183"/>
                    <a:pt x="0" y="426"/>
                  </a:cubicBezTo>
                  <a:cubicBezTo>
                    <a:pt x="0" y="669"/>
                    <a:pt x="213" y="882"/>
                    <a:pt x="456" y="882"/>
                  </a:cubicBezTo>
                  <a:cubicBezTo>
                    <a:pt x="730" y="882"/>
                    <a:pt x="942" y="669"/>
                    <a:pt x="942" y="426"/>
                  </a:cubicBezTo>
                  <a:cubicBezTo>
                    <a:pt x="942"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2" name="Google Shape;40142;p17"/>
            <p:cNvSpPr/>
            <p:nvPr/>
          </p:nvSpPr>
          <p:spPr>
            <a:xfrm>
              <a:off x="1331600" y="2697900"/>
              <a:ext cx="22050" cy="21300"/>
            </a:xfrm>
            <a:custGeom>
              <a:avLst/>
              <a:gdLst/>
              <a:ahLst/>
              <a:cxnLst/>
              <a:rect l="l" t="t" r="r" b="b"/>
              <a:pathLst>
                <a:path w="882" h="852" extrusionOk="0">
                  <a:moveTo>
                    <a:pt x="426" y="0"/>
                  </a:moveTo>
                  <a:cubicBezTo>
                    <a:pt x="183" y="0"/>
                    <a:pt x="0" y="183"/>
                    <a:pt x="0" y="426"/>
                  </a:cubicBezTo>
                  <a:cubicBezTo>
                    <a:pt x="0" y="639"/>
                    <a:pt x="183" y="852"/>
                    <a:pt x="426" y="852"/>
                  </a:cubicBezTo>
                  <a:cubicBezTo>
                    <a:pt x="700" y="852"/>
                    <a:pt x="882" y="639"/>
                    <a:pt x="882" y="426"/>
                  </a:cubicBezTo>
                  <a:cubicBezTo>
                    <a:pt x="882" y="183"/>
                    <a:pt x="70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3" name="Google Shape;40143;p17"/>
            <p:cNvSpPr/>
            <p:nvPr/>
          </p:nvSpPr>
          <p:spPr>
            <a:xfrm>
              <a:off x="1331600" y="2797450"/>
              <a:ext cx="22050" cy="20525"/>
            </a:xfrm>
            <a:custGeom>
              <a:avLst/>
              <a:gdLst/>
              <a:ahLst/>
              <a:cxnLst/>
              <a:rect l="l" t="t" r="r" b="b"/>
              <a:pathLst>
                <a:path w="882" h="821" extrusionOk="0">
                  <a:moveTo>
                    <a:pt x="426" y="0"/>
                  </a:moveTo>
                  <a:cubicBezTo>
                    <a:pt x="213" y="0"/>
                    <a:pt x="0" y="183"/>
                    <a:pt x="0" y="395"/>
                  </a:cubicBezTo>
                  <a:cubicBezTo>
                    <a:pt x="0" y="639"/>
                    <a:pt x="213" y="821"/>
                    <a:pt x="426" y="821"/>
                  </a:cubicBezTo>
                  <a:cubicBezTo>
                    <a:pt x="669" y="821"/>
                    <a:pt x="882" y="639"/>
                    <a:pt x="882" y="395"/>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4" name="Google Shape;40144;p17"/>
            <p:cNvSpPr/>
            <p:nvPr/>
          </p:nvSpPr>
          <p:spPr>
            <a:xfrm>
              <a:off x="1332350" y="2897000"/>
              <a:ext cx="20550" cy="19000"/>
            </a:xfrm>
            <a:custGeom>
              <a:avLst/>
              <a:gdLst/>
              <a:ahLst/>
              <a:cxnLst/>
              <a:rect l="l" t="t" r="r" b="b"/>
              <a:pathLst>
                <a:path w="822" h="760" extrusionOk="0">
                  <a:moveTo>
                    <a:pt x="396" y="0"/>
                  </a:moveTo>
                  <a:cubicBezTo>
                    <a:pt x="183" y="0"/>
                    <a:pt x="1" y="182"/>
                    <a:pt x="1" y="395"/>
                  </a:cubicBezTo>
                  <a:cubicBezTo>
                    <a:pt x="1" y="608"/>
                    <a:pt x="183" y="760"/>
                    <a:pt x="396" y="760"/>
                  </a:cubicBezTo>
                  <a:cubicBezTo>
                    <a:pt x="639" y="760"/>
                    <a:pt x="821" y="608"/>
                    <a:pt x="821" y="395"/>
                  </a:cubicBezTo>
                  <a:cubicBezTo>
                    <a:pt x="821" y="18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5" name="Google Shape;40145;p17"/>
            <p:cNvSpPr/>
            <p:nvPr/>
          </p:nvSpPr>
          <p:spPr>
            <a:xfrm>
              <a:off x="1332350" y="2996525"/>
              <a:ext cx="20550" cy="18275"/>
            </a:xfrm>
            <a:custGeom>
              <a:avLst/>
              <a:gdLst/>
              <a:ahLst/>
              <a:cxnLst/>
              <a:rect l="l" t="t" r="r" b="b"/>
              <a:pathLst>
                <a:path w="822" h="731" extrusionOk="0">
                  <a:moveTo>
                    <a:pt x="396" y="1"/>
                  </a:moveTo>
                  <a:cubicBezTo>
                    <a:pt x="183" y="1"/>
                    <a:pt x="1" y="153"/>
                    <a:pt x="1" y="366"/>
                  </a:cubicBezTo>
                  <a:cubicBezTo>
                    <a:pt x="1" y="578"/>
                    <a:pt x="183" y="730"/>
                    <a:pt x="396" y="730"/>
                  </a:cubicBezTo>
                  <a:cubicBezTo>
                    <a:pt x="639" y="730"/>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6" name="Google Shape;40146;p17"/>
            <p:cNvSpPr/>
            <p:nvPr/>
          </p:nvSpPr>
          <p:spPr>
            <a:xfrm>
              <a:off x="1333125" y="3096075"/>
              <a:ext cx="19025" cy="17500"/>
            </a:xfrm>
            <a:custGeom>
              <a:avLst/>
              <a:gdLst/>
              <a:ahLst/>
              <a:cxnLst/>
              <a:rect l="l" t="t" r="r" b="b"/>
              <a:pathLst>
                <a:path w="761" h="700" extrusionOk="0">
                  <a:moveTo>
                    <a:pt x="365" y="1"/>
                  </a:moveTo>
                  <a:cubicBezTo>
                    <a:pt x="183" y="1"/>
                    <a:pt x="0" y="153"/>
                    <a:pt x="0" y="335"/>
                  </a:cubicBezTo>
                  <a:cubicBezTo>
                    <a:pt x="0" y="548"/>
                    <a:pt x="183"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7" name="Google Shape;40147;p17"/>
            <p:cNvSpPr/>
            <p:nvPr/>
          </p:nvSpPr>
          <p:spPr>
            <a:xfrm>
              <a:off x="1333875" y="3195625"/>
              <a:ext cx="17500" cy="16750"/>
            </a:xfrm>
            <a:custGeom>
              <a:avLst/>
              <a:gdLst/>
              <a:ahLst/>
              <a:cxnLst/>
              <a:rect l="l" t="t" r="r" b="b"/>
              <a:pathLst>
                <a:path w="700" h="670" extrusionOk="0">
                  <a:moveTo>
                    <a:pt x="335" y="1"/>
                  </a:moveTo>
                  <a:cubicBezTo>
                    <a:pt x="153" y="1"/>
                    <a:pt x="1" y="153"/>
                    <a:pt x="1" y="335"/>
                  </a:cubicBezTo>
                  <a:cubicBezTo>
                    <a:pt x="1" y="517"/>
                    <a:pt x="153" y="669"/>
                    <a:pt x="335" y="669"/>
                  </a:cubicBezTo>
                  <a:cubicBezTo>
                    <a:pt x="548" y="669"/>
                    <a:pt x="700" y="517"/>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8" name="Google Shape;40148;p17"/>
            <p:cNvSpPr/>
            <p:nvPr/>
          </p:nvSpPr>
          <p:spPr>
            <a:xfrm>
              <a:off x="1333875" y="3295175"/>
              <a:ext cx="17500" cy="15975"/>
            </a:xfrm>
            <a:custGeom>
              <a:avLst/>
              <a:gdLst/>
              <a:ahLst/>
              <a:cxnLst/>
              <a:rect l="l" t="t" r="r" b="b"/>
              <a:pathLst>
                <a:path w="700" h="639" extrusionOk="0">
                  <a:moveTo>
                    <a:pt x="335" y="0"/>
                  </a:moveTo>
                  <a:cubicBezTo>
                    <a:pt x="153" y="0"/>
                    <a:pt x="1" y="122"/>
                    <a:pt x="1" y="304"/>
                  </a:cubicBezTo>
                  <a:cubicBezTo>
                    <a:pt x="1" y="487"/>
                    <a:pt x="153" y="639"/>
                    <a:pt x="335" y="639"/>
                  </a:cubicBezTo>
                  <a:cubicBezTo>
                    <a:pt x="548" y="639"/>
                    <a:pt x="700" y="487"/>
                    <a:pt x="700" y="304"/>
                  </a:cubicBezTo>
                  <a:cubicBezTo>
                    <a:pt x="700" y="12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9" name="Google Shape;40149;p17"/>
            <p:cNvSpPr/>
            <p:nvPr/>
          </p:nvSpPr>
          <p:spPr>
            <a:xfrm>
              <a:off x="1334650" y="3393950"/>
              <a:ext cx="15975" cy="16000"/>
            </a:xfrm>
            <a:custGeom>
              <a:avLst/>
              <a:gdLst/>
              <a:ahLst/>
              <a:cxnLst/>
              <a:rect l="l" t="t" r="r" b="b"/>
              <a:pathLst>
                <a:path w="639" h="640" extrusionOk="0">
                  <a:moveTo>
                    <a:pt x="304" y="1"/>
                  </a:moveTo>
                  <a:cubicBezTo>
                    <a:pt x="152" y="1"/>
                    <a:pt x="0" y="153"/>
                    <a:pt x="0" y="335"/>
                  </a:cubicBezTo>
                  <a:cubicBezTo>
                    <a:pt x="0" y="487"/>
                    <a:pt x="152" y="639"/>
                    <a:pt x="304" y="639"/>
                  </a:cubicBezTo>
                  <a:cubicBezTo>
                    <a:pt x="486" y="639"/>
                    <a:pt x="638" y="487"/>
                    <a:pt x="638" y="33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0" name="Google Shape;40150;p17"/>
            <p:cNvSpPr/>
            <p:nvPr/>
          </p:nvSpPr>
          <p:spPr>
            <a:xfrm>
              <a:off x="1334650" y="3493500"/>
              <a:ext cx="15975" cy="15225"/>
            </a:xfrm>
            <a:custGeom>
              <a:avLst/>
              <a:gdLst/>
              <a:ahLst/>
              <a:cxnLst/>
              <a:rect l="l" t="t" r="r" b="b"/>
              <a:pathLst>
                <a:path w="639" h="609" extrusionOk="0">
                  <a:moveTo>
                    <a:pt x="304" y="1"/>
                  </a:moveTo>
                  <a:cubicBezTo>
                    <a:pt x="152" y="1"/>
                    <a:pt x="0" y="153"/>
                    <a:pt x="0" y="305"/>
                  </a:cubicBezTo>
                  <a:cubicBezTo>
                    <a:pt x="0" y="457"/>
                    <a:pt x="152" y="609"/>
                    <a:pt x="304" y="609"/>
                  </a:cubicBezTo>
                  <a:cubicBezTo>
                    <a:pt x="486" y="609"/>
                    <a:pt x="638" y="457"/>
                    <a:pt x="638" y="30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1" name="Google Shape;40151;p17"/>
            <p:cNvSpPr/>
            <p:nvPr/>
          </p:nvSpPr>
          <p:spPr>
            <a:xfrm>
              <a:off x="1335400" y="3593050"/>
              <a:ext cx="14450" cy="13700"/>
            </a:xfrm>
            <a:custGeom>
              <a:avLst/>
              <a:gdLst/>
              <a:ahLst/>
              <a:cxnLst/>
              <a:rect l="l" t="t" r="r" b="b"/>
              <a:pathLst>
                <a:path w="578" h="548" extrusionOk="0">
                  <a:moveTo>
                    <a:pt x="274" y="0"/>
                  </a:moveTo>
                  <a:cubicBezTo>
                    <a:pt x="122" y="0"/>
                    <a:pt x="0" y="122"/>
                    <a:pt x="0" y="274"/>
                  </a:cubicBezTo>
                  <a:cubicBezTo>
                    <a:pt x="0" y="426"/>
                    <a:pt x="122" y="548"/>
                    <a:pt x="274" y="548"/>
                  </a:cubicBezTo>
                  <a:cubicBezTo>
                    <a:pt x="456" y="548"/>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2" name="Google Shape;40152;p17"/>
            <p:cNvSpPr/>
            <p:nvPr/>
          </p:nvSpPr>
          <p:spPr>
            <a:xfrm>
              <a:off x="1335400" y="369260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56" y="547"/>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3" name="Google Shape;40153;p17"/>
            <p:cNvSpPr/>
            <p:nvPr/>
          </p:nvSpPr>
          <p:spPr>
            <a:xfrm>
              <a:off x="1336150" y="3792150"/>
              <a:ext cx="12950" cy="12925"/>
            </a:xfrm>
            <a:custGeom>
              <a:avLst/>
              <a:gdLst/>
              <a:ahLst/>
              <a:cxnLst/>
              <a:rect l="l" t="t" r="r" b="b"/>
              <a:pathLst>
                <a:path w="518" h="517" extrusionOk="0">
                  <a:moveTo>
                    <a:pt x="244" y="0"/>
                  </a:moveTo>
                  <a:cubicBezTo>
                    <a:pt x="122" y="0"/>
                    <a:pt x="1" y="122"/>
                    <a:pt x="1" y="243"/>
                  </a:cubicBezTo>
                  <a:cubicBezTo>
                    <a:pt x="1" y="395"/>
                    <a:pt x="122" y="517"/>
                    <a:pt x="244" y="517"/>
                  </a:cubicBezTo>
                  <a:cubicBezTo>
                    <a:pt x="396" y="517"/>
                    <a:pt x="518" y="39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4" name="Google Shape;40154;p17"/>
            <p:cNvSpPr/>
            <p:nvPr/>
          </p:nvSpPr>
          <p:spPr>
            <a:xfrm>
              <a:off x="1336150" y="3891675"/>
              <a:ext cx="12950" cy="11425"/>
            </a:xfrm>
            <a:custGeom>
              <a:avLst/>
              <a:gdLst/>
              <a:ahLst/>
              <a:cxnLst/>
              <a:rect l="l" t="t" r="r" b="b"/>
              <a:pathLst>
                <a:path w="518" h="457" extrusionOk="0">
                  <a:moveTo>
                    <a:pt x="244" y="1"/>
                  </a:moveTo>
                  <a:cubicBezTo>
                    <a:pt x="122" y="1"/>
                    <a:pt x="1" y="92"/>
                    <a:pt x="1" y="244"/>
                  </a:cubicBezTo>
                  <a:cubicBezTo>
                    <a:pt x="1" y="366"/>
                    <a:pt x="122" y="457"/>
                    <a:pt x="244" y="457"/>
                  </a:cubicBezTo>
                  <a:cubicBezTo>
                    <a:pt x="396" y="457"/>
                    <a:pt x="518" y="366"/>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5" name="Google Shape;40155;p17"/>
            <p:cNvSpPr/>
            <p:nvPr/>
          </p:nvSpPr>
          <p:spPr>
            <a:xfrm>
              <a:off x="1336150" y="3990475"/>
              <a:ext cx="12950" cy="12175"/>
            </a:xfrm>
            <a:custGeom>
              <a:avLst/>
              <a:gdLst/>
              <a:ahLst/>
              <a:cxnLst/>
              <a:rect l="l" t="t" r="r" b="b"/>
              <a:pathLst>
                <a:path w="518" h="487" extrusionOk="0">
                  <a:moveTo>
                    <a:pt x="244" y="0"/>
                  </a:moveTo>
                  <a:cubicBezTo>
                    <a:pt x="122" y="0"/>
                    <a:pt x="1" y="122"/>
                    <a:pt x="1" y="243"/>
                  </a:cubicBezTo>
                  <a:cubicBezTo>
                    <a:pt x="1" y="365"/>
                    <a:pt x="122" y="487"/>
                    <a:pt x="244" y="487"/>
                  </a:cubicBezTo>
                  <a:cubicBezTo>
                    <a:pt x="396" y="487"/>
                    <a:pt x="518" y="36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6" name="Google Shape;40156;p17"/>
            <p:cNvSpPr/>
            <p:nvPr/>
          </p:nvSpPr>
          <p:spPr>
            <a:xfrm>
              <a:off x="1336925" y="4090775"/>
              <a:ext cx="11425" cy="9900"/>
            </a:xfrm>
            <a:custGeom>
              <a:avLst/>
              <a:gdLst/>
              <a:ahLst/>
              <a:cxnLst/>
              <a:rect l="l" t="t" r="r" b="b"/>
              <a:pathLst>
                <a:path w="457" h="396" extrusionOk="0">
                  <a:moveTo>
                    <a:pt x="213" y="1"/>
                  </a:moveTo>
                  <a:cubicBezTo>
                    <a:pt x="91" y="1"/>
                    <a:pt x="0" y="92"/>
                    <a:pt x="0" y="183"/>
                  </a:cubicBezTo>
                  <a:cubicBezTo>
                    <a:pt x="0" y="304"/>
                    <a:pt x="91" y="396"/>
                    <a:pt x="213" y="396"/>
                  </a:cubicBezTo>
                  <a:cubicBezTo>
                    <a:pt x="335" y="396"/>
                    <a:pt x="456" y="304"/>
                    <a:pt x="456" y="18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7" name="Google Shape;40157;p17"/>
            <p:cNvSpPr/>
            <p:nvPr/>
          </p:nvSpPr>
          <p:spPr>
            <a:xfrm>
              <a:off x="1337675" y="4189550"/>
              <a:ext cx="9900" cy="9925"/>
            </a:xfrm>
            <a:custGeom>
              <a:avLst/>
              <a:gdLst/>
              <a:ahLst/>
              <a:cxnLst/>
              <a:rect l="l" t="t" r="r" b="b"/>
              <a:pathLst>
                <a:path w="396" h="397" extrusionOk="0">
                  <a:moveTo>
                    <a:pt x="183" y="1"/>
                  </a:moveTo>
                  <a:cubicBezTo>
                    <a:pt x="92" y="1"/>
                    <a:pt x="1" y="92"/>
                    <a:pt x="1" y="214"/>
                  </a:cubicBezTo>
                  <a:cubicBezTo>
                    <a:pt x="1" y="305"/>
                    <a:pt x="92" y="396"/>
                    <a:pt x="183" y="396"/>
                  </a:cubicBezTo>
                  <a:cubicBezTo>
                    <a:pt x="305" y="396"/>
                    <a:pt x="396" y="305"/>
                    <a:pt x="396" y="214"/>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8" name="Google Shape;40158;p17"/>
            <p:cNvSpPr/>
            <p:nvPr/>
          </p:nvSpPr>
          <p:spPr>
            <a:xfrm>
              <a:off x="1337675" y="4289100"/>
              <a:ext cx="9900" cy="9150"/>
            </a:xfrm>
            <a:custGeom>
              <a:avLst/>
              <a:gdLst/>
              <a:ahLst/>
              <a:cxnLst/>
              <a:rect l="l" t="t" r="r" b="b"/>
              <a:pathLst>
                <a:path w="396" h="366" extrusionOk="0">
                  <a:moveTo>
                    <a:pt x="183" y="1"/>
                  </a:moveTo>
                  <a:cubicBezTo>
                    <a:pt x="92" y="1"/>
                    <a:pt x="1" y="92"/>
                    <a:pt x="1" y="183"/>
                  </a:cubicBezTo>
                  <a:cubicBezTo>
                    <a:pt x="1" y="305"/>
                    <a:pt x="92" y="366"/>
                    <a:pt x="183" y="366"/>
                  </a:cubicBezTo>
                  <a:cubicBezTo>
                    <a:pt x="305" y="366"/>
                    <a:pt x="396" y="305"/>
                    <a:pt x="396" y="183"/>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9" name="Google Shape;40159;p17"/>
            <p:cNvSpPr/>
            <p:nvPr/>
          </p:nvSpPr>
          <p:spPr>
            <a:xfrm>
              <a:off x="1337675" y="4388650"/>
              <a:ext cx="9900" cy="8375"/>
            </a:xfrm>
            <a:custGeom>
              <a:avLst/>
              <a:gdLst/>
              <a:ahLst/>
              <a:cxnLst/>
              <a:rect l="l" t="t" r="r" b="b"/>
              <a:pathLst>
                <a:path w="396" h="335" extrusionOk="0">
                  <a:moveTo>
                    <a:pt x="183" y="1"/>
                  </a:moveTo>
                  <a:cubicBezTo>
                    <a:pt x="92" y="1"/>
                    <a:pt x="1" y="61"/>
                    <a:pt x="1" y="183"/>
                  </a:cubicBezTo>
                  <a:cubicBezTo>
                    <a:pt x="1" y="274"/>
                    <a:pt x="92" y="335"/>
                    <a:pt x="183" y="335"/>
                  </a:cubicBezTo>
                  <a:cubicBezTo>
                    <a:pt x="305" y="335"/>
                    <a:pt x="396" y="274"/>
                    <a:pt x="396" y="183"/>
                  </a:cubicBezTo>
                  <a:cubicBezTo>
                    <a:pt x="396" y="61"/>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0" name="Google Shape;40160;p17"/>
            <p:cNvSpPr/>
            <p:nvPr/>
          </p:nvSpPr>
          <p:spPr>
            <a:xfrm>
              <a:off x="1338425" y="4488200"/>
              <a:ext cx="8400" cy="7625"/>
            </a:xfrm>
            <a:custGeom>
              <a:avLst/>
              <a:gdLst/>
              <a:ahLst/>
              <a:cxnLst/>
              <a:rect l="l" t="t" r="r" b="b"/>
              <a:pathLst>
                <a:path w="336" h="305" extrusionOk="0">
                  <a:moveTo>
                    <a:pt x="153" y="0"/>
                  </a:moveTo>
                  <a:cubicBezTo>
                    <a:pt x="62" y="0"/>
                    <a:pt x="1" y="61"/>
                    <a:pt x="1" y="152"/>
                  </a:cubicBezTo>
                  <a:cubicBezTo>
                    <a:pt x="1" y="244"/>
                    <a:pt x="62" y="304"/>
                    <a:pt x="153" y="304"/>
                  </a:cubicBezTo>
                  <a:cubicBezTo>
                    <a:pt x="275" y="304"/>
                    <a:pt x="335" y="244"/>
                    <a:pt x="335" y="152"/>
                  </a:cubicBezTo>
                  <a:cubicBezTo>
                    <a:pt x="335" y="61"/>
                    <a:pt x="275"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1" name="Google Shape;40161;p17"/>
            <p:cNvSpPr/>
            <p:nvPr/>
          </p:nvSpPr>
          <p:spPr>
            <a:xfrm>
              <a:off x="1338425" y="4586975"/>
              <a:ext cx="8400" cy="8400"/>
            </a:xfrm>
            <a:custGeom>
              <a:avLst/>
              <a:gdLst/>
              <a:ahLst/>
              <a:cxnLst/>
              <a:rect l="l" t="t" r="r" b="b"/>
              <a:pathLst>
                <a:path w="336" h="336" extrusionOk="0">
                  <a:moveTo>
                    <a:pt x="153" y="1"/>
                  </a:moveTo>
                  <a:cubicBezTo>
                    <a:pt x="62" y="1"/>
                    <a:pt x="1" y="92"/>
                    <a:pt x="1" y="153"/>
                  </a:cubicBezTo>
                  <a:cubicBezTo>
                    <a:pt x="1" y="244"/>
                    <a:pt x="62" y="335"/>
                    <a:pt x="153" y="335"/>
                  </a:cubicBezTo>
                  <a:cubicBezTo>
                    <a:pt x="244" y="335"/>
                    <a:pt x="335" y="244"/>
                    <a:pt x="335" y="153"/>
                  </a:cubicBezTo>
                  <a:cubicBezTo>
                    <a:pt x="33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2" name="Google Shape;40162;p17"/>
            <p:cNvSpPr/>
            <p:nvPr/>
          </p:nvSpPr>
          <p:spPr>
            <a:xfrm>
              <a:off x="1338425" y="4686525"/>
              <a:ext cx="8400" cy="7625"/>
            </a:xfrm>
            <a:custGeom>
              <a:avLst/>
              <a:gdLst/>
              <a:ahLst/>
              <a:cxnLst/>
              <a:rect l="l" t="t" r="r" b="b"/>
              <a:pathLst>
                <a:path w="336" h="305" extrusionOk="0">
                  <a:moveTo>
                    <a:pt x="153" y="1"/>
                  </a:moveTo>
                  <a:cubicBezTo>
                    <a:pt x="62" y="1"/>
                    <a:pt x="1" y="61"/>
                    <a:pt x="1" y="153"/>
                  </a:cubicBezTo>
                  <a:cubicBezTo>
                    <a:pt x="1" y="244"/>
                    <a:pt x="62" y="305"/>
                    <a:pt x="153" y="305"/>
                  </a:cubicBezTo>
                  <a:cubicBezTo>
                    <a:pt x="244" y="305"/>
                    <a:pt x="335" y="244"/>
                    <a:pt x="335" y="153"/>
                  </a:cubicBezTo>
                  <a:cubicBezTo>
                    <a:pt x="33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3" name="Google Shape;40163;p17"/>
            <p:cNvSpPr/>
            <p:nvPr/>
          </p:nvSpPr>
          <p:spPr>
            <a:xfrm>
              <a:off x="1338425" y="4786075"/>
              <a:ext cx="7625" cy="6875"/>
            </a:xfrm>
            <a:custGeom>
              <a:avLst/>
              <a:gdLst/>
              <a:ahLst/>
              <a:cxnLst/>
              <a:rect l="l" t="t" r="r" b="b"/>
              <a:pathLst>
                <a:path w="305" h="275" extrusionOk="0">
                  <a:moveTo>
                    <a:pt x="153" y="0"/>
                  </a:moveTo>
                  <a:cubicBezTo>
                    <a:pt x="92" y="0"/>
                    <a:pt x="1" y="61"/>
                    <a:pt x="1" y="122"/>
                  </a:cubicBezTo>
                  <a:cubicBezTo>
                    <a:pt x="1" y="213"/>
                    <a:pt x="9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4" name="Google Shape;40164;p17"/>
            <p:cNvSpPr/>
            <p:nvPr/>
          </p:nvSpPr>
          <p:spPr>
            <a:xfrm>
              <a:off x="1339200" y="4884850"/>
              <a:ext cx="6850" cy="6875"/>
            </a:xfrm>
            <a:custGeom>
              <a:avLst/>
              <a:gdLst/>
              <a:ahLst/>
              <a:cxnLst/>
              <a:rect l="l" t="t" r="r" b="b"/>
              <a:pathLst>
                <a:path w="274" h="275" extrusionOk="0">
                  <a:moveTo>
                    <a:pt x="122" y="1"/>
                  </a:moveTo>
                  <a:cubicBezTo>
                    <a:pt x="61" y="1"/>
                    <a:pt x="0" y="62"/>
                    <a:pt x="0" y="153"/>
                  </a:cubicBezTo>
                  <a:cubicBezTo>
                    <a:pt x="0" y="214"/>
                    <a:pt x="61" y="274"/>
                    <a:pt x="122" y="274"/>
                  </a:cubicBezTo>
                  <a:cubicBezTo>
                    <a:pt x="213" y="274"/>
                    <a:pt x="274" y="214"/>
                    <a:pt x="274" y="153"/>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5" name="Google Shape;40165;p17"/>
            <p:cNvSpPr/>
            <p:nvPr/>
          </p:nvSpPr>
          <p:spPr>
            <a:xfrm>
              <a:off x="1339200" y="498440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6" name="Google Shape;40166;p17"/>
            <p:cNvSpPr/>
            <p:nvPr/>
          </p:nvSpPr>
          <p:spPr>
            <a:xfrm>
              <a:off x="1339950" y="5083950"/>
              <a:ext cx="5350" cy="5350"/>
            </a:xfrm>
            <a:custGeom>
              <a:avLst/>
              <a:gdLst/>
              <a:ahLst/>
              <a:cxnLst/>
              <a:rect l="l" t="t" r="r" b="b"/>
              <a:pathLst>
                <a:path w="214" h="214" extrusionOk="0">
                  <a:moveTo>
                    <a:pt x="92" y="1"/>
                  </a:moveTo>
                  <a:cubicBezTo>
                    <a:pt x="31" y="1"/>
                    <a:pt x="1" y="31"/>
                    <a:pt x="1" y="92"/>
                  </a:cubicBezTo>
                  <a:cubicBezTo>
                    <a:pt x="1" y="153"/>
                    <a:pt x="31" y="213"/>
                    <a:pt x="92" y="213"/>
                  </a:cubicBezTo>
                  <a:cubicBezTo>
                    <a:pt x="183" y="213"/>
                    <a:pt x="214" y="153"/>
                    <a:pt x="214" y="92"/>
                  </a:cubicBezTo>
                  <a:cubicBezTo>
                    <a:pt x="214" y="31"/>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7" name="Google Shape;40167;p17"/>
            <p:cNvSpPr/>
            <p:nvPr/>
          </p:nvSpPr>
          <p:spPr>
            <a:xfrm>
              <a:off x="1339950" y="5182725"/>
              <a:ext cx="5350" cy="5350"/>
            </a:xfrm>
            <a:custGeom>
              <a:avLst/>
              <a:gdLst/>
              <a:ahLst/>
              <a:cxnLst/>
              <a:rect l="l" t="t" r="r" b="b"/>
              <a:pathLst>
                <a:path w="214" h="214" extrusionOk="0">
                  <a:moveTo>
                    <a:pt x="92" y="1"/>
                  </a:moveTo>
                  <a:cubicBezTo>
                    <a:pt x="31" y="1"/>
                    <a:pt x="1" y="62"/>
                    <a:pt x="1" y="123"/>
                  </a:cubicBezTo>
                  <a:cubicBezTo>
                    <a:pt x="1" y="183"/>
                    <a:pt x="31" y="214"/>
                    <a:pt x="92" y="214"/>
                  </a:cubicBezTo>
                  <a:cubicBezTo>
                    <a:pt x="183" y="214"/>
                    <a:pt x="214" y="183"/>
                    <a:pt x="214" y="123"/>
                  </a:cubicBezTo>
                  <a:cubicBezTo>
                    <a:pt x="214" y="62"/>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8" name="Google Shape;40168;p17"/>
            <p:cNvSpPr/>
            <p:nvPr/>
          </p:nvSpPr>
          <p:spPr>
            <a:xfrm>
              <a:off x="1339950" y="5282275"/>
              <a:ext cx="5350" cy="5350"/>
            </a:xfrm>
            <a:custGeom>
              <a:avLst/>
              <a:gdLst/>
              <a:ahLst/>
              <a:cxnLst/>
              <a:rect l="l" t="t" r="r" b="b"/>
              <a:pathLst>
                <a:path w="214" h="214" extrusionOk="0">
                  <a:moveTo>
                    <a:pt x="92" y="1"/>
                  </a:moveTo>
                  <a:cubicBezTo>
                    <a:pt x="62" y="1"/>
                    <a:pt x="1" y="31"/>
                    <a:pt x="1" y="92"/>
                  </a:cubicBezTo>
                  <a:cubicBezTo>
                    <a:pt x="1" y="153"/>
                    <a:pt x="62"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9" name="Google Shape;40169;p17"/>
            <p:cNvSpPr/>
            <p:nvPr/>
          </p:nvSpPr>
          <p:spPr>
            <a:xfrm>
              <a:off x="1339950" y="5381825"/>
              <a:ext cx="5350" cy="4575"/>
            </a:xfrm>
            <a:custGeom>
              <a:avLst/>
              <a:gdLst/>
              <a:ahLst/>
              <a:cxnLst/>
              <a:rect l="l" t="t" r="r" b="b"/>
              <a:pathLst>
                <a:path w="214" h="183" extrusionOk="0">
                  <a:moveTo>
                    <a:pt x="92" y="1"/>
                  </a:moveTo>
                  <a:cubicBezTo>
                    <a:pt x="62" y="1"/>
                    <a:pt x="1" y="31"/>
                    <a:pt x="1" y="92"/>
                  </a:cubicBezTo>
                  <a:cubicBezTo>
                    <a:pt x="1" y="122"/>
                    <a:pt x="62" y="183"/>
                    <a:pt x="92" y="183"/>
                  </a:cubicBezTo>
                  <a:cubicBezTo>
                    <a:pt x="153" y="183"/>
                    <a:pt x="214" y="122"/>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0" name="Google Shape;40170;p17"/>
            <p:cNvSpPr/>
            <p:nvPr/>
          </p:nvSpPr>
          <p:spPr>
            <a:xfrm>
              <a:off x="1339950" y="5480625"/>
              <a:ext cx="5350" cy="4575"/>
            </a:xfrm>
            <a:custGeom>
              <a:avLst/>
              <a:gdLst/>
              <a:ahLst/>
              <a:cxnLst/>
              <a:rect l="l" t="t" r="r" b="b"/>
              <a:pathLst>
                <a:path w="214" h="183" extrusionOk="0">
                  <a:moveTo>
                    <a:pt x="92" y="0"/>
                  </a:moveTo>
                  <a:cubicBezTo>
                    <a:pt x="62" y="0"/>
                    <a:pt x="1" y="30"/>
                    <a:pt x="1" y="91"/>
                  </a:cubicBezTo>
                  <a:cubicBezTo>
                    <a:pt x="1" y="152"/>
                    <a:pt x="62" y="182"/>
                    <a:pt x="92" y="182"/>
                  </a:cubicBezTo>
                  <a:cubicBezTo>
                    <a:pt x="153" y="182"/>
                    <a:pt x="214" y="152"/>
                    <a:pt x="214" y="91"/>
                  </a:cubicBezTo>
                  <a:cubicBezTo>
                    <a:pt x="214"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1" name="Google Shape;40171;p17"/>
            <p:cNvSpPr/>
            <p:nvPr/>
          </p:nvSpPr>
          <p:spPr>
            <a:xfrm>
              <a:off x="1340725" y="5580150"/>
              <a:ext cx="3825" cy="3825"/>
            </a:xfrm>
            <a:custGeom>
              <a:avLst/>
              <a:gdLst/>
              <a:ahLst/>
              <a:cxnLst/>
              <a:rect l="l" t="t" r="r" b="b"/>
              <a:pathLst>
                <a:path w="153" h="153" extrusionOk="0">
                  <a:moveTo>
                    <a:pt x="61" y="1"/>
                  </a:moveTo>
                  <a:cubicBezTo>
                    <a:pt x="31" y="1"/>
                    <a:pt x="0" y="31"/>
                    <a:pt x="0" y="62"/>
                  </a:cubicBezTo>
                  <a:cubicBezTo>
                    <a:pt x="0" y="122"/>
                    <a:pt x="31" y="153"/>
                    <a:pt x="61" y="153"/>
                  </a:cubicBezTo>
                  <a:cubicBezTo>
                    <a:pt x="122" y="153"/>
                    <a:pt x="152" y="122"/>
                    <a:pt x="152" y="6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2" name="Google Shape;40172;p17"/>
            <p:cNvSpPr/>
            <p:nvPr/>
          </p:nvSpPr>
          <p:spPr>
            <a:xfrm>
              <a:off x="1340725" y="5679700"/>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3" name="Google Shape;40173;p17"/>
            <p:cNvSpPr/>
            <p:nvPr/>
          </p:nvSpPr>
          <p:spPr>
            <a:xfrm>
              <a:off x="1340725" y="5778500"/>
              <a:ext cx="3825" cy="3050"/>
            </a:xfrm>
            <a:custGeom>
              <a:avLst/>
              <a:gdLst/>
              <a:ahLst/>
              <a:cxnLst/>
              <a:rect l="l" t="t" r="r" b="b"/>
              <a:pathLst>
                <a:path w="153" h="122" extrusionOk="0">
                  <a:moveTo>
                    <a:pt x="61" y="0"/>
                  </a:moveTo>
                  <a:cubicBezTo>
                    <a:pt x="31" y="0"/>
                    <a:pt x="0" y="30"/>
                    <a:pt x="0" y="61"/>
                  </a:cubicBezTo>
                  <a:cubicBezTo>
                    <a:pt x="0" y="91"/>
                    <a:pt x="31" y="122"/>
                    <a:pt x="61" y="122"/>
                  </a:cubicBezTo>
                  <a:cubicBezTo>
                    <a:pt x="122" y="122"/>
                    <a:pt x="152" y="91"/>
                    <a:pt x="152" y="61"/>
                  </a:cubicBezTo>
                  <a:cubicBezTo>
                    <a:pt x="152" y="30"/>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4" name="Google Shape;40174;p17"/>
            <p:cNvSpPr/>
            <p:nvPr/>
          </p:nvSpPr>
          <p:spPr>
            <a:xfrm>
              <a:off x="1341475" y="5878025"/>
              <a:ext cx="2300" cy="3075"/>
            </a:xfrm>
            <a:custGeom>
              <a:avLst/>
              <a:gdLst/>
              <a:ahLst/>
              <a:cxnLst/>
              <a:rect l="l" t="t" r="r" b="b"/>
              <a:pathLst>
                <a:path w="92" h="123" extrusionOk="0">
                  <a:moveTo>
                    <a:pt x="31" y="1"/>
                  </a:moveTo>
                  <a:cubicBezTo>
                    <a:pt x="1" y="1"/>
                    <a:pt x="1" y="31"/>
                    <a:pt x="1" y="62"/>
                  </a:cubicBezTo>
                  <a:cubicBezTo>
                    <a:pt x="1" y="92"/>
                    <a:pt x="1" y="122"/>
                    <a:pt x="31" y="122"/>
                  </a:cubicBezTo>
                  <a:cubicBezTo>
                    <a:pt x="92" y="122"/>
                    <a:pt x="92" y="92"/>
                    <a:pt x="92" y="62"/>
                  </a:cubicBezTo>
                  <a:cubicBezTo>
                    <a:pt x="92" y="31"/>
                    <a:pt x="9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5" name="Google Shape;40175;p17"/>
            <p:cNvSpPr/>
            <p:nvPr/>
          </p:nvSpPr>
          <p:spPr>
            <a:xfrm>
              <a:off x="1341475" y="5976825"/>
              <a:ext cx="2300" cy="3050"/>
            </a:xfrm>
            <a:custGeom>
              <a:avLst/>
              <a:gdLst/>
              <a:ahLst/>
              <a:cxnLst/>
              <a:rect l="l" t="t" r="r" b="b"/>
              <a:pathLst>
                <a:path w="92" h="122" extrusionOk="0">
                  <a:moveTo>
                    <a:pt x="31" y="0"/>
                  </a:moveTo>
                  <a:cubicBezTo>
                    <a:pt x="1" y="0"/>
                    <a:pt x="1" y="31"/>
                    <a:pt x="1" y="61"/>
                  </a:cubicBezTo>
                  <a:cubicBezTo>
                    <a:pt x="1" y="92"/>
                    <a:pt x="1" y="122"/>
                    <a:pt x="31" y="122"/>
                  </a:cubicBezTo>
                  <a:cubicBezTo>
                    <a:pt x="92" y="122"/>
                    <a:pt x="92" y="92"/>
                    <a:pt x="92" y="61"/>
                  </a:cubicBezTo>
                  <a:cubicBezTo>
                    <a:pt x="92" y="31"/>
                    <a:pt x="9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6" name="Google Shape;40176;p17"/>
            <p:cNvSpPr/>
            <p:nvPr/>
          </p:nvSpPr>
          <p:spPr>
            <a:xfrm>
              <a:off x="1341475" y="6076375"/>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1" y="91"/>
                    <a:pt x="92" y="61"/>
                    <a:pt x="92" y="31"/>
                  </a:cubicBezTo>
                  <a:cubicBezTo>
                    <a:pt x="92"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7" name="Google Shape;40177;p17"/>
            <p:cNvSpPr/>
            <p:nvPr/>
          </p:nvSpPr>
          <p:spPr>
            <a:xfrm>
              <a:off x="1210025" y="304250"/>
              <a:ext cx="54725" cy="51700"/>
            </a:xfrm>
            <a:custGeom>
              <a:avLst/>
              <a:gdLst/>
              <a:ahLst/>
              <a:cxnLst/>
              <a:rect l="l" t="t" r="r" b="b"/>
              <a:pathLst>
                <a:path w="2189" h="2068" extrusionOk="0">
                  <a:moveTo>
                    <a:pt x="1094" y="0"/>
                  </a:moveTo>
                  <a:cubicBezTo>
                    <a:pt x="486" y="0"/>
                    <a:pt x="0" y="456"/>
                    <a:pt x="0" y="1034"/>
                  </a:cubicBezTo>
                  <a:cubicBezTo>
                    <a:pt x="0" y="1611"/>
                    <a:pt x="486" y="2067"/>
                    <a:pt x="1094" y="2067"/>
                  </a:cubicBezTo>
                  <a:cubicBezTo>
                    <a:pt x="1702" y="2067"/>
                    <a:pt x="2189" y="161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8" name="Google Shape;40178;p17"/>
            <p:cNvSpPr/>
            <p:nvPr/>
          </p:nvSpPr>
          <p:spPr>
            <a:xfrm>
              <a:off x="1210025" y="403800"/>
              <a:ext cx="54725" cy="51700"/>
            </a:xfrm>
            <a:custGeom>
              <a:avLst/>
              <a:gdLst/>
              <a:ahLst/>
              <a:cxnLst/>
              <a:rect l="l" t="t" r="r" b="b"/>
              <a:pathLst>
                <a:path w="2189" h="2068" extrusionOk="0">
                  <a:moveTo>
                    <a:pt x="1094" y="0"/>
                  </a:moveTo>
                  <a:cubicBezTo>
                    <a:pt x="486" y="0"/>
                    <a:pt x="0" y="456"/>
                    <a:pt x="0" y="1034"/>
                  </a:cubicBezTo>
                  <a:cubicBezTo>
                    <a:pt x="0" y="1581"/>
                    <a:pt x="486" y="2067"/>
                    <a:pt x="1094" y="2067"/>
                  </a:cubicBezTo>
                  <a:cubicBezTo>
                    <a:pt x="1702" y="2067"/>
                    <a:pt x="2189" y="158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9" name="Google Shape;40179;p17"/>
            <p:cNvSpPr/>
            <p:nvPr/>
          </p:nvSpPr>
          <p:spPr>
            <a:xfrm>
              <a:off x="1210775" y="503350"/>
              <a:ext cx="53225" cy="50175"/>
            </a:xfrm>
            <a:custGeom>
              <a:avLst/>
              <a:gdLst/>
              <a:ahLst/>
              <a:cxnLst/>
              <a:rect l="l" t="t" r="r" b="b"/>
              <a:pathLst>
                <a:path w="2129" h="2007" extrusionOk="0">
                  <a:moveTo>
                    <a:pt x="1064" y="0"/>
                  </a:moveTo>
                  <a:cubicBezTo>
                    <a:pt x="487" y="0"/>
                    <a:pt x="1" y="456"/>
                    <a:pt x="1" y="1003"/>
                  </a:cubicBezTo>
                  <a:cubicBezTo>
                    <a:pt x="1" y="1550"/>
                    <a:pt x="487" y="2006"/>
                    <a:pt x="1064" y="2006"/>
                  </a:cubicBezTo>
                  <a:cubicBezTo>
                    <a:pt x="1672" y="2006"/>
                    <a:pt x="2128" y="1550"/>
                    <a:pt x="2128" y="1003"/>
                  </a:cubicBezTo>
                  <a:cubicBezTo>
                    <a:pt x="212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0" name="Google Shape;40180;p17"/>
            <p:cNvSpPr/>
            <p:nvPr/>
          </p:nvSpPr>
          <p:spPr>
            <a:xfrm>
              <a:off x="1211525" y="602875"/>
              <a:ext cx="51700" cy="49425"/>
            </a:xfrm>
            <a:custGeom>
              <a:avLst/>
              <a:gdLst/>
              <a:ahLst/>
              <a:cxnLst/>
              <a:rect l="l" t="t" r="r" b="b"/>
              <a:pathLst>
                <a:path w="2068" h="1977" extrusionOk="0">
                  <a:moveTo>
                    <a:pt x="1034" y="1"/>
                  </a:moveTo>
                  <a:cubicBezTo>
                    <a:pt x="457" y="1"/>
                    <a:pt x="1" y="457"/>
                    <a:pt x="1" y="973"/>
                  </a:cubicBezTo>
                  <a:cubicBezTo>
                    <a:pt x="1" y="1521"/>
                    <a:pt x="457" y="1977"/>
                    <a:pt x="1034" y="1977"/>
                  </a:cubicBezTo>
                  <a:cubicBezTo>
                    <a:pt x="1612" y="1977"/>
                    <a:pt x="2068" y="1521"/>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1" name="Google Shape;40181;p17"/>
            <p:cNvSpPr/>
            <p:nvPr/>
          </p:nvSpPr>
          <p:spPr>
            <a:xfrm>
              <a:off x="1212300" y="702425"/>
              <a:ext cx="50925" cy="47900"/>
            </a:xfrm>
            <a:custGeom>
              <a:avLst/>
              <a:gdLst/>
              <a:ahLst/>
              <a:cxnLst/>
              <a:rect l="l" t="t" r="r" b="b"/>
              <a:pathLst>
                <a:path w="2037" h="1916" extrusionOk="0">
                  <a:moveTo>
                    <a:pt x="1003" y="1"/>
                  </a:moveTo>
                  <a:cubicBezTo>
                    <a:pt x="456" y="1"/>
                    <a:pt x="0" y="426"/>
                    <a:pt x="0" y="973"/>
                  </a:cubicBezTo>
                  <a:cubicBezTo>
                    <a:pt x="0" y="1490"/>
                    <a:pt x="456" y="1916"/>
                    <a:pt x="1003" y="1916"/>
                  </a:cubicBezTo>
                  <a:cubicBezTo>
                    <a:pt x="1581" y="1916"/>
                    <a:pt x="2037" y="1490"/>
                    <a:pt x="2037" y="97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2" name="Google Shape;40182;p17"/>
            <p:cNvSpPr/>
            <p:nvPr/>
          </p:nvSpPr>
          <p:spPr>
            <a:xfrm>
              <a:off x="1213050" y="802725"/>
              <a:ext cx="48675" cy="45625"/>
            </a:xfrm>
            <a:custGeom>
              <a:avLst/>
              <a:gdLst/>
              <a:ahLst/>
              <a:cxnLst/>
              <a:rect l="l" t="t" r="r" b="b"/>
              <a:pathLst>
                <a:path w="1947" h="1825" extrusionOk="0">
                  <a:moveTo>
                    <a:pt x="973" y="1"/>
                  </a:moveTo>
                  <a:cubicBezTo>
                    <a:pt x="457" y="1"/>
                    <a:pt x="1" y="426"/>
                    <a:pt x="1" y="913"/>
                  </a:cubicBezTo>
                  <a:cubicBezTo>
                    <a:pt x="1" y="1429"/>
                    <a:pt x="457" y="1825"/>
                    <a:pt x="973" y="1825"/>
                  </a:cubicBezTo>
                  <a:cubicBezTo>
                    <a:pt x="1520" y="1825"/>
                    <a:pt x="1946" y="1429"/>
                    <a:pt x="1946" y="913"/>
                  </a:cubicBezTo>
                  <a:cubicBezTo>
                    <a:pt x="194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3" name="Google Shape;40183;p17"/>
            <p:cNvSpPr/>
            <p:nvPr/>
          </p:nvSpPr>
          <p:spPr>
            <a:xfrm>
              <a:off x="1213825" y="902275"/>
              <a:ext cx="47900" cy="44875"/>
            </a:xfrm>
            <a:custGeom>
              <a:avLst/>
              <a:gdLst/>
              <a:ahLst/>
              <a:cxnLst/>
              <a:rect l="l" t="t" r="r" b="b"/>
              <a:pathLst>
                <a:path w="1916" h="1795" extrusionOk="0">
                  <a:moveTo>
                    <a:pt x="942" y="1"/>
                  </a:moveTo>
                  <a:cubicBezTo>
                    <a:pt x="426" y="1"/>
                    <a:pt x="0" y="396"/>
                    <a:pt x="0" y="913"/>
                  </a:cubicBezTo>
                  <a:cubicBezTo>
                    <a:pt x="0" y="1399"/>
                    <a:pt x="426" y="1794"/>
                    <a:pt x="942" y="1794"/>
                  </a:cubicBezTo>
                  <a:cubicBezTo>
                    <a:pt x="1489" y="1794"/>
                    <a:pt x="1915" y="1399"/>
                    <a:pt x="1915" y="913"/>
                  </a:cubicBezTo>
                  <a:cubicBezTo>
                    <a:pt x="1915" y="39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4" name="Google Shape;40184;p17"/>
            <p:cNvSpPr/>
            <p:nvPr/>
          </p:nvSpPr>
          <p:spPr>
            <a:xfrm>
              <a:off x="1214575" y="1001825"/>
              <a:ext cx="45625" cy="44100"/>
            </a:xfrm>
            <a:custGeom>
              <a:avLst/>
              <a:gdLst/>
              <a:ahLst/>
              <a:cxnLst/>
              <a:rect l="l" t="t" r="r" b="b"/>
              <a:pathLst>
                <a:path w="1825" h="1764" extrusionOk="0">
                  <a:moveTo>
                    <a:pt x="912" y="1"/>
                  </a:moveTo>
                  <a:cubicBezTo>
                    <a:pt x="396" y="1"/>
                    <a:pt x="0" y="396"/>
                    <a:pt x="0" y="882"/>
                  </a:cubicBezTo>
                  <a:cubicBezTo>
                    <a:pt x="0" y="1368"/>
                    <a:pt x="396" y="1763"/>
                    <a:pt x="912" y="1763"/>
                  </a:cubicBezTo>
                  <a:cubicBezTo>
                    <a:pt x="1429" y="1763"/>
                    <a:pt x="1824" y="136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5" name="Google Shape;40185;p17"/>
            <p:cNvSpPr/>
            <p:nvPr/>
          </p:nvSpPr>
          <p:spPr>
            <a:xfrm>
              <a:off x="1215325" y="1102125"/>
              <a:ext cx="44100" cy="41825"/>
            </a:xfrm>
            <a:custGeom>
              <a:avLst/>
              <a:gdLst/>
              <a:ahLst/>
              <a:cxnLst/>
              <a:rect l="l" t="t" r="r" b="b"/>
              <a:pathLst>
                <a:path w="1764" h="1673" extrusionOk="0">
                  <a:moveTo>
                    <a:pt x="882" y="1"/>
                  </a:moveTo>
                  <a:cubicBezTo>
                    <a:pt x="396" y="1"/>
                    <a:pt x="1" y="365"/>
                    <a:pt x="1" y="821"/>
                  </a:cubicBezTo>
                  <a:cubicBezTo>
                    <a:pt x="1" y="1308"/>
                    <a:pt x="396" y="1672"/>
                    <a:pt x="882" y="1672"/>
                  </a:cubicBezTo>
                  <a:cubicBezTo>
                    <a:pt x="1369" y="1672"/>
                    <a:pt x="1764" y="1308"/>
                    <a:pt x="1764" y="821"/>
                  </a:cubicBezTo>
                  <a:cubicBezTo>
                    <a:pt x="1764" y="365"/>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6" name="Google Shape;40186;p17"/>
            <p:cNvSpPr/>
            <p:nvPr/>
          </p:nvSpPr>
          <p:spPr>
            <a:xfrm>
              <a:off x="1216100" y="1201675"/>
              <a:ext cx="43325" cy="41050"/>
            </a:xfrm>
            <a:custGeom>
              <a:avLst/>
              <a:gdLst/>
              <a:ahLst/>
              <a:cxnLst/>
              <a:rect l="l" t="t" r="r" b="b"/>
              <a:pathLst>
                <a:path w="1733" h="1642" extrusionOk="0">
                  <a:moveTo>
                    <a:pt x="851" y="1"/>
                  </a:moveTo>
                  <a:cubicBezTo>
                    <a:pt x="365" y="1"/>
                    <a:pt x="0" y="365"/>
                    <a:pt x="0" y="821"/>
                  </a:cubicBezTo>
                  <a:cubicBezTo>
                    <a:pt x="0" y="1277"/>
                    <a:pt x="365" y="1642"/>
                    <a:pt x="851" y="1642"/>
                  </a:cubicBezTo>
                  <a:cubicBezTo>
                    <a:pt x="1338" y="1642"/>
                    <a:pt x="1733" y="1277"/>
                    <a:pt x="1733" y="821"/>
                  </a:cubicBezTo>
                  <a:cubicBezTo>
                    <a:pt x="1733" y="365"/>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7" name="Google Shape;40187;p17"/>
            <p:cNvSpPr/>
            <p:nvPr/>
          </p:nvSpPr>
          <p:spPr>
            <a:xfrm>
              <a:off x="1216850" y="1301975"/>
              <a:ext cx="41075" cy="38775"/>
            </a:xfrm>
            <a:custGeom>
              <a:avLst/>
              <a:gdLst/>
              <a:ahLst/>
              <a:cxnLst/>
              <a:rect l="l" t="t" r="r" b="b"/>
              <a:pathLst>
                <a:path w="1643" h="1551" extrusionOk="0">
                  <a:moveTo>
                    <a:pt x="821" y="1"/>
                  </a:moveTo>
                  <a:cubicBezTo>
                    <a:pt x="365" y="1"/>
                    <a:pt x="1" y="335"/>
                    <a:pt x="1" y="761"/>
                  </a:cubicBezTo>
                  <a:cubicBezTo>
                    <a:pt x="1"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8" name="Google Shape;40188;p17"/>
            <p:cNvSpPr/>
            <p:nvPr/>
          </p:nvSpPr>
          <p:spPr>
            <a:xfrm>
              <a:off x="1217625" y="1401525"/>
              <a:ext cx="40300" cy="38025"/>
            </a:xfrm>
            <a:custGeom>
              <a:avLst/>
              <a:gdLst/>
              <a:ahLst/>
              <a:cxnLst/>
              <a:rect l="l" t="t" r="r" b="b"/>
              <a:pathLst>
                <a:path w="1612" h="1521" extrusionOk="0">
                  <a:moveTo>
                    <a:pt x="790" y="1"/>
                  </a:moveTo>
                  <a:cubicBezTo>
                    <a:pt x="365" y="1"/>
                    <a:pt x="0" y="335"/>
                    <a:pt x="0" y="760"/>
                  </a:cubicBezTo>
                  <a:cubicBezTo>
                    <a:pt x="0" y="1156"/>
                    <a:pt x="365" y="1520"/>
                    <a:pt x="790" y="1520"/>
                  </a:cubicBezTo>
                  <a:cubicBezTo>
                    <a:pt x="1246" y="1520"/>
                    <a:pt x="1611" y="1156"/>
                    <a:pt x="1611" y="760"/>
                  </a:cubicBezTo>
                  <a:cubicBezTo>
                    <a:pt x="1611" y="335"/>
                    <a:pt x="1246"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9" name="Google Shape;40189;p17"/>
            <p:cNvSpPr/>
            <p:nvPr/>
          </p:nvSpPr>
          <p:spPr>
            <a:xfrm>
              <a:off x="1217625" y="1501075"/>
              <a:ext cx="39525" cy="36500"/>
            </a:xfrm>
            <a:custGeom>
              <a:avLst/>
              <a:gdLst/>
              <a:ahLst/>
              <a:cxnLst/>
              <a:rect l="l" t="t" r="r" b="b"/>
              <a:pathLst>
                <a:path w="1581" h="1460" extrusionOk="0">
                  <a:moveTo>
                    <a:pt x="790" y="0"/>
                  </a:moveTo>
                  <a:cubicBezTo>
                    <a:pt x="365" y="0"/>
                    <a:pt x="0" y="335"/>
                    <a:pt x="0" y="730"/>
                  </a:cubicBezTo>
                  <a:cubicBezTo>
                    <a:pt x="0" y="1125"/>
                    <a:pt x="365" y="1459"/>
                    <a:pt x="790" y="1459"/>
                  </a:cubicBezTo>
                  <a:cubicBezTo>
                    <a:pt x="1216" y="1459"/>
                    <a:pt x="1581" y="1125"/>
                    <a:pt x="1581" y="73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0" name="Google Shape;40190;p17"/>
            <p:cNvSpPr/>
            <p:nvPr/>
          </p:nvSpPr>
          <p:spPr>
            <a:xfrm>
              <a:off x="1218375" y="1600625"/>
              <a:ext cx="38025" cy="35725"/>
            </a:xfrm>
            <a:custGeom>
              <a:avLst/>
              <a:gdLst/>
              <a:ahLst/>
              <a:cxnLst/>
              <a:rect l="l" t="t" r="r" b="b"/>
              <a:pathLst>
                <a:path w="1521"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1" name="Google Shape;40191;p17"/>
            <p:cNvSpPr/>
            <p:nvPr/>
          </p:nvSpPr>
          <p:spPr>
            <a:xfrm>
              <a:off x="1219125" y="1700175"/>
              <a:ext cx="36500" cy="34200"/>
            </a:xfrm>
            <a:custGeom>
              <a:avLst/>
              <a:gdLst/>
              <a:ahLst/>
              <a:cxnLst/>
              <a:rect l="l" t="t" r="r" b="b"/>
              <a:pathLst>
                <a:path w="1460" h="1368" extrusionOk="0">
                  <a:moveTo>
                    <a:pt x="730" y="0"/>
                  </a:moveTo>
                  <a:cubicBezTo>
                    <a:pt x="335" y="0"/>
                    <a:pt x="1" y="304"/>
                    <a:pt x="1" y="699"/>
                  </a:cubicBezTo>
                  <a:cubicBezTo>
                    <a:pt x="1" y="1064"/>
                    <a:pt x="335" y="1368"/>
                    <a:pt x="730" y="1368"/>
                  </a:cubicBezTo>
                  <a:cubicBezTo>
                    <a:pt x="1125" y="1368"/>
                    <a:pt x="1460" y="1064"/>
                    <a:pt x="1460" y="69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2" name="Google Shape;40192;p17"/>
            <p:cNvSpPr/>
            <p:nvPr/>
          </p:nvSpPr>
          <p:spPr>
            <a:xfrm>
              <a:off x="1219900" y="1799700"/>
              <a:ext cx="35725" cy="33475"/>
            </a:xfrm>
            <a:custGeom>
              <a:avLst/>
              <a:gdLst/>
              <a:ahLst/>
              <a:cxnLst/>
              <a:rect l="l" t="t" r="r" b="b"/>
              <a:pathLst>
                <a:path w="1429" h="1339" extrusionOk="0">
                  <a:moveTo>
                    <a:pt x="699" y="1"/>
                  </a:moveTo>
                  <a:cubicBezTo>
                    <a:pt x="304" y="1"/>
                    <a:pt x="0" y="305"/>
                    <a:pt x="0" y="670"/>
                  </a:cubicBezTo>
                  <a:cubicBezTo>
                    <a:pt x="0" y="1034"/>
                    <a:pt x="304" y="1338"/>
                    <a:pt x="699" y="1338"/>
                  </a:cubicBezTo>
                  <a:cubicBezTo>
                    <a:pt x="1094" y="1338"/>
                    <a:pt x="1429" y="1034"/>
                    <a:pt x="1429" y="670"/>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3" name="Google Shape;40193;p17"/>
            <p:cNvSpPr/>
            <p:nvPr/>
          </p:nvSpPr>
          <p:spPr>
            <a:xfrm>
              <a:off x="1220650" y="1900025"/>
              <a:ext cx="33475" cy="31925"/>
            </a:xfrm>
            <a:custGeom>
              <a:avLst/>
              <a:gdLst/>
              <a:ahLst/>
              <a:cxnLst/>
              <a:rect l="l" t="t" r="r" b="b"/>
              <a:pathLst>
                <a:path w="1339" h="1277" extrusionOk="0">
                  <a:moveTo>
                    <a:pt x="669" y="0"/>
                  </a:moveTo>
                  <a:cubicBezTo>
                    <a:pt x="305" y="0"/>
                    <a:pt x="1" y="274"/>
                    <a:pt x="1" y="638"/>
                  </a:cubicBezTo>
                  <a:cubicBezTo>
                    <a:pt x="1" y="973"/>
                    <a:pt x="305"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4" name="Google Shape;40194;p17"/>
            <p:cNvSpPr/>
            <p:nvPr/>
          </p:nvSpPr>
          <p:spPr>
            <a:xfrm>
              <a:off x="1221425" y="1999550"/>
              <a:ext cx="32700" cy="30425"/>
            </a:xfrm>
            <a:custGeom>
              <a:avLst/>
              <a:gdLst/>
              <a:ahLst/>
              <a:cxnLst/>
              <a:rect l="l" t="t" r="r" b="b"/>
              <a:pathLst>
                <a:path w="1308" h="1217" extrusionOk="0">
                  <a:moveTo>
                    <a:pt x="638" y="1"/>
                  </a:moveTo>
                  <a:cubicBezTo>
                    <a:pt x="274" y="1"/>
                    <a:pt x="0" y="274"/>
                    <a:pt x="0" y="609"/>
                  </a:cubicBezTo>
                  <a:cubicBezTo>
                    <a:pt x="0" y="943"/>
                    <a:pt x="274" y="1217"/>
                    <a:pt x="638" y="1217"/>
                  </a:cubicBezTo>
                  <a:cubicBezTo>
                    <a:pt x="1003" y="1217"/>
                    <a:pt x="1307" y="943"/>
                    <a:pt x="1307" y="609"/>
                  </a:cubicBezTo>
                  <a:cubicBezTo>
                    <a:pt x="130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5" name="Google Shape;40195;p17"/>
            <p:cNvSpPr/>
            <p:nvPr/>
          </p:nvSpPr>
          <p:spPr>
            <a:xfrm>
              <a:off x="1221425" y="2099100"/>
              <a:ext cx="31925" cy="29675"/>
            </a:xfrm>
            <a:custGeom>
              <a:avLst/>
              <a:gdLst/>
              <a:ahLst/>
              <a:cxnLst/>
              <a:rect l="l" t="t" r="r" b="b"/>
              <a:pathLst>
                <a:path w="1277" h="1187" extrusionOk="0">
                  <a:moveTo>
                    <a:pt x="638" y="1"/>
                  </a:moveTo>
                  <a:cubicBezTo>
                    <a:pt x="304" y="1"/>
                    <a:pt x="0" y="274"/>
                    <a:pt x="0" y="578"/>
                  </a:cubicBezTo>
                  <a:cubicBezTo>
                    <a:pt x="0" y="913"/>
                    <a:pt x="304" y="1186"/>
                    <a:pt x="638" y="1186"/>
                  </a:cubicBezTo>
                  <a:cubicBezTo>
                    <a:pt x="1003" y="1186"/>
                    <a:pt x="1277" y="913"/>
                    <a:pt x="1277" y="578"/>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6" name="Google Shape;40196;p17"/>
            <p:cNvSpPr/>
            <p:nvPr/>
          </p:nvSpPr>
          <p:spPr>
            <a:xfrm>
              <a:off x="1222175" y="2198650"/>
              <a:ext cx="30425" cy="28900"/>
            </a:xfrm>
            <a:custGeom>
              <a:avLst/>
              <a:gdLst/>
              <a:ahLst/>
              <a:cxnLst/>
              <a:rect l="l" t="t" r="r" b="b"/>
              <a:pathLst>
                <a:path w="1217" h="1156" extrusionOk="0">
                  <a:moveTo>
                    <a:pt x="608" y="1"/>
                  </a:moveTo>
                  <a:cubicBezTo>
                    <a:pt x="274" y="1"/>
                    <a:pt x="0" y="244"/>
                    <a:pt x="0" y="578"/>
                  </a:cubicBezTo>
                  <a:cubicBezTo>
                    <a:pt x="0" y="882"/>
                    <a:pt x="274" y="1156"/>
                    <a:pt x="608" y="1156"/>
                  </a:cubicBezTo>
                  <a:cubicBezTo>
                    <a:pt x="943" y="1156"/>
                    <a:pt x="1216" y="882"/>
                    <a:pt x="1216" y="57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7" name="Google Shape;40197;p17"/>
            <p:cNvSpPr/>
            <p:nvPr/>
          </p:nvSpPr>
          <p:spPr>
            <a:xfrm>
              <a:off x="1222925" y="2298200"/>
              <a:ext cx="29675" cy="28125"/>
            </a:xfrm>
            <a:custGeom>
              <a:avLst/>
              <a:gdLst/>
              <a:ahLst/>
              <a:cxnLst/>
              <a:rect l="l" t="t" r="r" b="b"/>
              <a:pathLst>
                <a:path w="1187" h="1125" extrusionOk="0">
                  <a:moveTo>
                    <a:pt x="578" y="0"/>
                  </a:moveTo>
                  <a:cubicBezTo>
                    <a:pt x="244" y="0"/>
                    <a:pt x="1" y="244"/>
                    <a:pt x="1" y="547"/>
                  </a:cubicBezTo>
                  <a:cubicBezTo>
                    <a:pt x="1" y="851"/>
                    <a:pt x="244" y="1125"/>
                    <a:pt x="578" y="1125"/>
                  </a:cubicBezTo>
                  <a:cubicBezTo>
                    <a:pt x="913" y="1125"/>
                    <a:pt x="1186" y="851"/>
                    <a:pt x="1186" y="547"/>
                  </a:cubicBezTo>
                  <a:cubicBezTo>
                    <a:pt x="1186" y="244"/>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8" name="Google Shape;40198;p17"/>
            <p:cNvSpPr/>
            <p:nvPr/>
          </p:nvSpPr>
          <p:spPr>
            <a:xfrm>
              <a:off x="1223700" y="2397750"/>
              <a:ext cx="28125" cy="26625"/>
            </a:xfrm>
            <a:custGeom>
              <a:avLst/>
              <a:gdLst/>
              <a:ahLst/>
              <a:cxnLst/>
              <a:rect l="l" t="t" r="r" b="b"/>
              <a:pathLst>
                <a:path w="1125" h="1065" extrusionOk="0">
                  <a:moveTo>
                    <a:pt x="547" y="0"/>
                  </a:moveTo>
                  <a:cubicBezTo>
                    <a:pt x="243" y="0"/>
                    <a:pt x="0" y="243"/>
                    <a:pt x="0" y="547"/>
                  </a:cubicBezTo>
                  <a:cubicBezTo>
                    <a:pt x="0" y="821"/>
                    <a:pt x="243" y="1064"/>
                    <a:pt x="547" y="1064"/>
                  </a:cubicBezTo>
                  <a:cubicBezTo>
                    <a:pt x="851" y="1064"/>
                    <a:pt x="1125" y="821"/>
                    <a:pt x="1125" y="547"/>
                  </a:cubicBezTo>
                  <a:cubicBezTo>
                    <a:pt x="112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9" name="Google Shape;40199;p17"/>
            <p:cNvSpPr/>
            <p:nvPr/>
          </p:nvSpPr>
          <p:spPr>
            <a:xfrm>
              <a:off x="1223700" y="2497300"/>
              <a:ext cx="27375" cy="25850"/>
            </a:xfrm>
            <a:custGeom>
              <a:avLst/>
              <a:gdLst/>
              <a:ahLst/>
              <a:cxnLst/>
              <a:rect l="l" t="t" r="r" b="b"/>
              <a:pathLst>
                <a:path w="1095" h="1034" extrusionOk="0">
                  <a:moveTo>
                    <a:pt x="547" y="0"/>
                  </a:moveTo>
                  <a:cubicBezTo>
                    <a:pt x="243" y="0"/>
                    <a:pt x="0" y="243"/>
                    <a:pt x="0" y="517"/>
                  </a:cubicBezTo>
                  <a:cubicBezTo>
                    <a:pt x="0" y="790"/>
                    <a:pt x="243" y="1033"/>
                    <a:pt x="547" y="1033"/>
                  </a:cubicBezTo>
                  <a:cubicBezTo>
                    <a:pt x="851" y="1033"/>
                    <a:pt x="1094" y="790"/>
                    <a:pt x="1094" y="51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0" name="Google Shape;40200;p17"/>
            <p:cNvSpPr/>
            <p:nvPr/>
          </p:nvSpPr>
          <p:spPr>
            <a:xfrm>
              <a:off x="1224450" y="2597600"/>
              <a:ext cx="25875" cy="23575"/>
            </a:xfrm>
            <a:custGeom>
              <a:avLst/>
              <a:gdLst/>
              <a:ahLst/>
              <a:cxnLst/>
              <a:rect l="l" t="t" r="r" b="b"/>
              <a:pathLst>
                <a:path w="1035" h="943" extrusionOk="0">
                  <a:moveTo>
                    <a:pt x="517" y="0"/>
                  </a:moveTo>
                  <a:cubicBezTo>
                    <a:pt x="244" y="0"/>
                    <a:pt x="1" y="213"/>
                    <a:pt x="1" y="456"/>
                  </a:cubicBezTo>
                  <a:cubicBezTo>
                    <a:pt x="1" y="730"/>
                    <a:pt x="244" y="942"/>
                    <a:pt x="517" y="942"/>
                  </a:cubicBezTo>
                  <a:cubicBezTo>
                    <a:pt x="791" y="942"/>
                    <a:pt x="1034" y="730"/>
                    <a:pt x="1034" y="45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1" name="Google Shape;40201;p17"/>
            <p:cNvSpPr/>
            <p:nvPr/>
          </p:nvSpPr>
          <p:spPr>
            <a:xfrm>
              <a:off x="1225225" y="2697150"/>
              <a:ext cx="24325" cy="22800"/>
            </a:xfrm>
            <a:custGeom>
              <a:avLst/>
              <a:gdLst/>
              <a:ahLst/>
              <a:cxnLst/>
              <a:rect l="l" t="t" r="r" b="b"/>
              <a:pathLst>
                <a:path w="973" h="912" extrusionOk="0">
                  <a:moveTo>
                    <a:pt x="486" y="0"/>
                  </a:moveTo>
                  <a:cubicBezTo>
                    <a:pt x="213" y="0"/>
                    <a:pt x="0" y="182"/>
                    <a:pt x="0" y="456"/>
                  </a:cubicBezTo>
                  <a:cubicBezTo>
                    <a:pt x="0" y="699"/>
                    <a:pt x="213" y="912"/>
                    <a:pt x="486" y="912"/>
                  </a:cubicBezTo>
                  <a:cubicBezTo>
                    <a:pt x="760" y="912"/>
                    <a:pt x="973" y="699"/>
                    <a:pt x="973" y="456"/>
                  </a:cubicBezTo>
                  <a:cubicBezTo>
                    <a:pt x="973" y="182"/>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2" name="Google Shape;40202;p17"/>
            <p:cNvSpPr/>
            <p:nvPr/>
          </p:nvSpPr>
          <p:spPr>
            <a:xfrm>
              <a:off x="1225225" y="2795925"/>
              <a:ext cx="24325" cy="22825"/>
            </a:xfrm>
            <a:custGeom>
              <a:avLst/>
              <a:gdLst/>
              <a:ahLst/>
              <a:cxnLst/>
              <a:rect l="l" t="t" r="r" b="b"/>
              <a:pathLst>
                <a:path w="973" h="913" extrusionOk="0">
                  <a:moveTo>
                    <a:pt x="486" y="0"/>
                  </a:moveTo>
                  <a:cubicBezTo>
                    <a:pt x="213" y="0"/>
                    <a:pt x="0" y="213"/>
                    <a:pt x="0" y="456"/>
                  </a:cubicBezTo>
                  <a:cubicBezTo>
                    <a:pt x="0" y="700"/>
                    <a:pt x="213" y="912"/>
                    <a:pt x="486" y="912"/>
                  </a:cubicBezTo>
                  <a:cubicBezTo>
                    <a:pt x="760" y="912"/>
                    <a:pt x="973" y="700"/>
                    <a:pt x="973" y="456"/>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3" name="Google Shape;40203;p17"/>
            <p:cNvSpPr/>
            <p:nvPr/>
          </p:nvSpPr>
          <p:spPr>
            <a:xfrm>
              <a:off x="1225975" y="2895475"/>
              <a:ext cx="22825" cy="22050"/>
            </a:xfrm>
            <a:custGeom>
              <a:avLst/>
              <a:gdLst/>
              <a:ahLst/>
              <a:cxnLst/>
              <a:rect l="l" t="t" r="r" b="b"/>
              <a:pathLst>
                <a:path w="913" h="882" extrusionOk="0">
                  <a:moveTo>
                    <a:pt x="456" y="0"/>
                  </a:moveTo>
                  <a:cubicBezTo>
                    <a:pt x="213" y="0"/>
                    <a:pt x="0" y="213"/>
                    <a:pt x="0" y="456"/>
                  </a:cubicBezTo>
                  <a:cubicBezTo>
                    <a:pt x="0" y="699"/>
                    <a:pt x="213" y="882"/>
                    <a:pt x="456" y="882"/>
                  </a:cubicBezTo>
                  <a:cubicBezTo>
                    <a:pt x="730" y="882"/>
                    <a:pt x="912" y="699"/>
                    <a:pt x="912" y="456"/>
                  </a:cubicBezTo>
                  <a:cubicBezTo>
                    <a:pt x="912"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4" name="Google Shape;40204;p17"/>
            <p:cNvSpPr/>
            <p:nvPr/>
          </p:nvSpPr>
          <p:spPr>
            <a:xfrm>
              <a:off x="1226725" y="2995025"/>
              <a:ext cx="22075" cy="21300"/>
            </a:xfrm>
            <a:custGeom>
              <a:avLst/>
              <a:gdLst/>
              <a:ahLst/>
              <a:cxnLst/>
              <a:rect l="l" t="t" r="r" b="b"/>
              <a:pathLst>
                <a:path w="883" h="852" extrusionOk="0">
                  <a:moveTo>
                    <a:pt x="426" y="0"/>
                  </a:moveTo>
                  <a:cubicBezTo>
                    <a:pt x="183" y="0"/>
                    <a:pt x="1" y="182"/>
                    <a:pt x="1" y="426"/>
                  </a:cubicBezTo>
                  <a:cubicBezTo>
                    <a:pt x="1" y="669"/>
                    <a:pt x="183" y="851"/>
                    <a:pt x="426" y="851"/>
                  </a:cubicBezTo>
                  <a:cubicBezTo>
                    <a:pt x="670" y="851"/>
                    <a:pt x="882" y="669"/>
                    <a:pt x="882" y="426"/>
                  </a:cubicBezTo>
                  <a:cubicBezTo>
                    <a:pt x="88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5" name="Google Shape;40205;p17"/>
            <p:cNvSpPr/>
            <p:nvPr/>
          </p:nvSpPr>
          <p:spPr>
            <a:xfrm>
              <a:off x="1226725" y="3094550"/>
              <a:ext cx="21300" cy="19800"/>
            </a:xfrm>
            <a:custGeom>
              <a:avLst/>
              <a:gdLst/>
              <a:ahLst/>
              <a:cxnLst/>
              <a:rect l="l" t="t" r="r" b="b"/>
              <a:pathLst>
                <a:path w="852" h="792" extrusionOk="0">
                  <a:moveTo>
                    <a:pt x="426" y="1"/>
                  </a:moveTo>
                  <a:cubicBezTo>
                    <a:pt x="214" y="1"/>
                    <a:pt x="1" y="183"/>
                    <a:pt x="1" y="396"/>
                  </a:cubicBezTo>
                  <a:cubicBezTo>
                    <a:pt x="1" y="639"/>
                    <a:pt x="214" y="791"/>
                    <a:pt x="426" y="791"/>
                  </a:cubicBezTo>
                  <a:cubicBezTo>
                    <a:pt x="670" y="791"/>
                    <a:pt x="852" y="639"/>
                    <a:pt x="852" y="396"/>
                  </a:cubicBezTo>
                  <a:cubicBezTo>
                    <a:pt x="852" y="183"/>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6" name="Google Shape;40206;p17"/>
            <p:cNvSpPr/>
            <p:nvPr/>
          </p:nvSpPr>
          <p:spPr>
            <a:xfrm>
              <a:off x="1227500" y="3194875"/>
              <a:ext cx="19775" cy="18250"/>
            </a:xfrm>
            <a:custGeom>
              <a:avLst/>
              <a:gdLst/>
              <a:ahLst/>
              <a:cxnLst/>
              <a:rect l="l" t="t" r="r" b="b"/>
              <a:pathLst>
                <a:path w="791" h="730" extrusionOk="0">
                  <a:moveTo>
                    <a:pt x="395" y="0"/>
                  </a:moveTo>
                  <a:cubicBezTo>
                    <a:pt x="183" y="0"/>
                    <a:pt x="0" y="152"/>
                    <a:pt x="0" y="365"/>
                  </a:cubicBezTo>
                  <a:cubicBezTo>
                    <a:pt x="0" y="578"/>
                    <a:pt x="183" y="730"/>
                    <a:pt x="395" y="730"/>
                  </a:cubicBezTo>
                  <a:cubicBezTo>
                    <a:pt x="608" y="730"/>
                    <a:pt x="790" y="578"/>
                    <a:pt x="790" y="365"/>
                  </a:cubicBezTo>
                  <a:cubicBezTo>
                    <a:pt x="79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7" name="Google Shape;40207;p17"/>
            <p:cNvSpPr/>
            <p:nvPr/>
          </p:nvSpPr>
          <p:spPr>
            <a:xfrm>
              <a:off x="1228250" y="3293650"/>
              <a:ext cx="19025" cy="18275"/>
            </a:xfrm>
            <a:custGeom>
              <a:avLst/>
              <a:gdLst/>
              <a:ahLst/>
              <a:cxnLst/>
              <a:rect l="l" t="t" r="r" b="b"/>
              <a:pathLst>
                <a:path w="761" h="731" extrusionOk="0">
                  <a:moveTo>
                    <a:pt x="365" y="1"/>
                  </a:moveTo>
                  <a:cubicBezTo>
                    <a:pt x="153" y="1"/>
                    <a:pt x="1" y="183"/>
                    <a:pt x="1" y="365"/>
                  </a:cubicBezTo>
                  <a:cubicBezTo>
                    <a:pt x="1" y="578"/>
                    <a:pt x="153" y="730"/>
                    <a:pt x="365" y="730"/>
                  </a:cubicBezTo>
                  <a:cubicBezTo>
                    <a:pt x="578" y="730"/>
                    <a:pt x="760" y="57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8" name="Google Shape;40208;p17"/>
            <p:cNvSpPr/>
            <p:nvPr/>
          </p:nvSpPr>
          <p:spPr>
            <a:xfrm>
              <a:off x="1228250" y="3393200"/>
              <a:ext cx="18275" cy="17500"/>
            </a:xfrm>
            <a:custGeom>
              <a:avLst/>
              <a:gdLst/>
              <a:ahLst/>
              <a:cxnLst/>
              <a:rect l="l" t="t" r="r" b="b"/>
              <a:pathLst>
                <a:path w="731" h="700" extrusionOk="0">
                  <a:moveTo>
                    <a:pt x="365" y="0"/>
                  </a:moveTo>
                  <a:cubicBezTo>
                    <a:pt x="183" y="0"/>
                    <a:pt x="1" y="152"/>
                    <a:pt x="1" y="365"/>
                  </a:cubicBezTo>
                  <a:cubicBezTo>
                    <a:pt x="1" y="548"/>
                    <a:pt x="183" y="699"/>
                    <a:pt x="365" y="699"/>
                  </a:cubicBezTo>
                  <a:cubicBezTo>
                    <a:pt x="578" y="699"/>
                    <a:pt x="730" y="548"/>
                    <a:pt x="730" y="36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9" name="Google Shape;40209;p17"/>
            <p:cNvSpPr/>
            <p:nvPr/>
          </p:nvSpPr>
          <p:spPr>
            <a:xfrm>
              <a:off x="1229000" y="3492750"/>
              <a:ext cx="17525" cy="16725"/>
            </a:xfrm>
            <a:custGeom>
              <a:avLst/>
              <a:gdLst/>
              <a:ahLst/>
              <a:cxnLst/>
              <a:rect l="l" t="t" r="r" b="b"/>
              <a:pathLst>
                <a:path w="701" h="669" extrusionOk="0">
                  <a:moveTo>
                    <a:pt x="335" y="0"/>
                  </a:moveTo>
                  <a:cubicBezTo>
                    <a:pt x="153" y="0"/>
                    <a:pt x="1" y="152"/>
                    <a:pt x="1" y="335"/>
                  </a:cubicBezTo>
                  <a:cubicBezTo>
                    <a:pt x="1" y="517"/>
                    <a:pt x="153" y="669"/>
                    <a:pt x="335" y="669"/>
                  </a:cubicBezTo>
                  <a:cubicBezTo>
                    <a:pt x="548" y="669"/>
                    <a:pt x="700" y="517"/>
                    <a:pt x="700" y="335"/>
                  </a:cubicBezTo>
                  <a:cubicBezTo>
                    <a:pt x="700" y="15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0" name="Google Shape;40210;p17"/>
            <p:cNvSpPr/>
            <p:nvPr/>
          </p:nvSpPr>
          <p:spPr>
            <a:xfrm>
              <a:off x="1229000" y="3592300"/>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8" y="638"/>
                    <a:pt x="670" y="486"/>
                    <a:pt x="670" y="304"/>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1" name="Google Shape;40211;p17"/>
            <p:cNvSpPr/>
            <p:nvPr/>
          </p:nvSpPr>
          <p:spPr>
            <a:xfrm>
              <a:off x="1229000" y="3691825"/>
              <a:ext cx="16750" cy="15225"/>
            </a:xfrm>
            <a:custGeom>
              <a:avLst/>
              <a:gdLst/>
              <a:ahLst/>
              <a:cxnLst/>
              <a:rect l="l" t="t" r="r" b="b"/>
              <a:pathLst>
                <a:path w="670" h="609" extrusionOk="0">
                  <a:moveTo>
                    <a:pt x="335" y="1"/>
                  </a:moveTo>
                  <a:cubicBezTo>
                    <a:pt x="153" y="1"/>
                    <a:pt x="1" y="122"/>
                    <a:pt x="1" y="305"/>
                  </a:cubicBezTo>
                  <a:cubicBezTo>
                    <a:pt x="1" y="457"/>
                    <a:pt x="153" y="609"/>
                    <a:pt x="335" y="609"/>
                  </a:cubicBezTo>
                  <a:cubicBezTo>
                    <a:pt x="518" y="609"/>
                    <a:pt x="670" y="457"/>
                    <a:pt x="670" y="305"/>
                  </a:cubicBezTo>
                  <a:cubicBezTo>
                    <a:pt x="670" y="122"/>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2" name="Google Shape;40212;p17"/>
            <p:cNvSpPr/>
            <p:nvPr/>
          </p:nvSpPr>
          <p:spPr>
            <a:xfrm>
              <a:off x="1229775" y="3791375"/>
              <a:ext cx="15225" cy="14475"/>
            </a:xfrm>
            <a:custGeom>
              <a:avLst/>
              <a:gdLst/>
              <a:ahLst/>
              <a:cxnLst/>
              <a:rect l="l" t="t" r="r" b="b"/>
              <a:pathLst>
                <a:path w="609" h="579" extrusionOk="0">
                  <a:moveTo>
                    <a:pt x="304" y="1"/>
                  </a:moveTo>
                  <a:cubicBezTo>
                    <a:pt x="152" y="1"/>
                    <a:pt x="0" y="122"/>
                    <a:pt x="0" y="274"/>
                  </a:cubicBezTo>
                  <a:cubicBezTo>
                    <a:pt x="0" y="426"/>
                    <a:pt x="152" y="578"/>
                    <a:pt x="304" y="578"/>
                  </a:cubicBezTo>
                  <a:cubicBezTo>
                    <a:pt x="487" y="578"/>
                    <a:pt x="608" y="426"/>
                    <a:pt x="608" y="274"/>
                  </a:cubicBezTo>
                  <a:cubicBezTo>
                    <a:pt x="608" y="12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3" name="Google Shape;40213;p17"/>
            <p:cNvSpPr/>
            <p:nvPr/>
          </p:nvSpPr>
          <p:spPr>
            <a:xfrm>
              <a:off x="1230525" y="3890925"/>
              <a:ext cx="14475" cy="13700"/>
            </a:xfrm>
            <a:custGeom>
              <a:avLst/>
              <a:gdLst/>
              <a:ahLst/>
              <a:cxnLst/>
              <a:rect l="l" t="t" r="r" b="b"/>
              <a:pathLst>
                <a:path w="579" h="548" extrusionOk="0">
                  <a:moveTo>
                    <a:pt x="274" y="0"/>
                  </a:moveTo>
                  <a:cubicBezTo>
                    <a:pt x="122" y="0"/>
                    <a:pt x="1" y="122"/>
                    <a:pt x="1" y="274"/>
                  </a:cubicBezTo>
                  <a:cubicBezTo>
                    <a:pt x="1" y="426"/>
                    <a:pt x="122" y="548"/>
                    <a:pt x="274" y="548"/>
                  </a:cubicBezTo>
                  <a:cubicBezTo>
                    <a:pt x="426" y="548"/>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4" name="Google Shape;40214;p17"/>
            <p:cNvSpPr/>
            <p:nvPr/>
          </p:nvSpPr>
          <p:spPr>
            <a:xfrm>
              <a:off x="1230525" y="3989700"/>
              <a:ext cx="13700" cy="13725"/>
            </a:xfrm>
            <a:custGeom>
              <a:avLst/>
              <a:gdLst/>
              <a:ahLst/>
              <a:cxnLst/>
              <a:rect l="l" t="t" r="r" b="b"/>
              <a:pathLst>
                <a:path w="548" h="549"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5" name="Google Shape;40215;p17"/>
            <p:cNvSpPr/>
            <p:nvPr/>
          </p:nvSpPr>
          <p:spPr>
            <a:xfrm>
              <a:off x="1231300" y="4089250"/>
              <a:ext cx="12925" cy="12200"/>
            </a:xfrm>
            <a:custGeom>
              <a:avLst/>
              <a:gdLst/>
              <a:ahLst/>
              <a:cxnLst/>
              <a:rect l="l" t="t" r="r" b="b"/>
              <a:pathLst>
                <a:path w="517" h="488" extrusionOk="0">
                  <a:moveTo>
                    <a:pt x="243" y="1"/>
                  </a:moveTo>
                  <a:cubicBezTo>
                    <a:pt x="122" y="1"/>
                    <a:pt x="0" y="122"/>
                    <a:pt x="0" y="244"/>
                  </a:cubicBezTo>
                  <a:cubicBezTo>
                    <a:pt x="0" y="396"/>
                    <a:pt x="122" y="487"/>
                    <a:pt x="243" y="487"/>
                  </a:cubicBezTo>
                  <a:cubicBezTo>
                    <a:pt x="395" y="487"/>
                    <a:pt x="517" y="396"/>
                    <a:pt x="517" y="244"/>
                  </a:cubicBezTo>
                  <a:cubicBezTo>
                    <a:pt x="51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6" name="Google Shape;40216;p17"/>
            <p:cNvSpPr/>
            <p:nvPr/>
          </p:nvSpPr>
          <p:spPr>
            <a:xfrm>
              <a:off x="1231300" y="4188800"/>
              <a:ext cx="12175" cy="11425"/>
            </a:xfrm>
            <a:custGeom>
              <a:avLst/>
              <a:gdLst/>
              <a:ahLst/>
              <a:cxnLst/>
              <a:rect l="l" t="t" r="r" b="b"/>
              <a:pathLst>
                <a:path w="487" h="457" extrusionOk="0">
                  <a:moveTo>
                    <a:pt x="243" y="1"/>
                  </a:moveTo>
                  <a:cubicBezTo>
                    <a:pt x="122" y="1"/>
                    <a:pt x="0" y="122"/>
                    <a:pt x="0" y="244"/>
                  </a:cubicBezTo>
                  <a:cubicBezTo>
                    <a:pt x="0" y="365"/>
                    <a:pt x="122" y="456"/>
                    <a:pt x="243" y="456"/>
                  </a:cubicBezTo>
                  <a:cubicBezTo>
                    <a:pt x="395" y="456"/>
                    <a:pt x="487" y="365"/>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7" name="Google Shape;40217;p17"/>
            <p:cNvSpPr/>
            <p:nvPr/>
          </p:nvSpPr>
          <p:spPr>
            <a:xfrm>
              <a:off x="1231300" y="4288350"/>
              <a:ext cx="12175" cy="10650"/>
            </a:xfrm>
            <a:custGeom>
              <a:avLst/>
              <a:gdLst/>
              <a:ahLst/>
              <a:cxnLst/>
              <a:rect l="l" t="t" r="r" b="b"/>
              <a:pathLst>
                <a:path w="487" h="426" extrusionOk="0">
                  <a:moveTo>
                    <a:pt x="243" y="0"/>
                  </a:moveTo>
                  <a:cubicBezTo>
                    <a:pt x="122" y="0"/>
                    <a:pt x="0" y="92"/>
                    <a:pt x="0" y="213"/>
                  </a:cubicBezTo>
                  <a:cubicBezTo>
                    <a:pt x="0" y="335"/>
                    <a:pt x="122" y="426"/>
                    <a:pt x="243" y="426"/>
                  </a:cubicBezTo>
                  <a:cubicBezTo>
                    <a:pt x="365" y="426"/>
                    <a:pt x="487" y="33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8" name="Google Shape;40218;p17"/>
            <p:cNvSpPr/>
            <p:nvPr/>
          </p:nvSpPr>
          <p:spPr>
            <a:xfrm>
              <a:off x="1232050" y="4387900"/>
              <a:ext cx="10675" cy="10650"/>
            </a:xfrm>
            <a:custGeom>
              <a:avLst/>
              <a:gdLst/>
              <a:ahLst/>
              <a:cxnLst/>
              <a:rect l="l" t="t" r="r" b="b"/>
              <a:pathLst>
                <a:path w="427" h="426" extrusionOk="0">
                  <a:moveTo>
                    <a:pt x="213" y="0"/>
                  </a:moveTo>
                  <a:cubicBezTo>
                    <a:pt x="92" y="0"/>
                    <a:pt x="1" y="91"/>
                    <a:pt x="1" y="213"/>
                  </a:cubicBezTo>
                  <a:cubicBezTo>
                    <a:pt x="1" y="304"/>
                    <a:pt x="92" y="426"/>
                    <a:pt x="213" y="426"/>
                  </a:cubicBezTo>
                  <a:cubicBezTo>
                    <a:pt x="335" y="426"/>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9" name="Google Shape;40219;p17"/>
            <p:cNvSpPr/>
            <p:nvPr/>
          </p:nvSpPr>
          <p:spPr>
            <a:xfrm>
              <a:off x="1232050" y="4487450"/>
              <a:ext cx="10675" cy="9900"/>
            </a:xfrm>
            <a:custGeom>
              <a:avLst/>
              <a:gdLst/>
              <a:ahLst/>
              <a:cxnLst/>
              <a:rect l="l" t="t" r="r" b="b"/>
              <a:pathLst>
                <a:path w="427" h="396" extrusionOk="0">
                  <a:moveTo>
                    <a:pt x="213" y="0"/>
                  </a:moveTo>
                  <a:cubicBezTo>
                    <a:pt x="92" y="0"/>
                    <a:pt x="1" y="61"/>
                    <a:pt x="1" y="182"/>
                  </a:cubicBezTo>
                  <a:cubicBezTo>
                    <a:pt x="1" y="304"/>
                    <a:pt x="92" y="395"/>
                    <a:pt x="213" y="395"/>
                  </a:cubicBezTo>
                  <a:cubicBezTo>
                    <a:pt x="335" y="395"/>
                    <a:pt x="426" y="304"/>
                    <a:pt x="426" y="182"/>
                  </a:cubicBezTo>
                  <a:cubicBezTo>
                    <a:pt x="426" y="6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0" name="Google Shape;40220;p17"/>
            <p:cNvSpPr/>
            <p:nvPr/>
          </p:nvSpPr>
          <p:spPr>
            <a:xfrm>
              <a:off x="1232800" y="4586225"/>
              <a:ext cx="9925" cy="9900"/>
            </a:xfrm>
            <a:custGeom>
              <a:avLst/>
              <a:gdLst/>
              <a:ahLst/>
              <a:cxnLst/>
              <a:rect l="l" t="t" r="r" b="b"/>
              <a:pathLst>
                <a:path w="397" h="396" extrusionOk="0">
                  <a:moveTo>
                    <a:pt x="183" y="0"/>
                  </a:moveTo>
                  <a:cubicBezTo>
                    <a:pt x="92" y="0"/>
                    <a:pt x="1" y="92"/>
                    <a:pt x="1" y="183"/>
                  </a:cubicBezTo>
                  <a:cubicBezTo>
                    <a:pt x="1" y="304"/>
                    <a:pt x="92" y="396"/>
                    <a:pt x="183" y="396"/>
                  </a:cubicBezTo>
                  <a:cubicBezTo>
                    <a:pt x="305" y="396"/>
                    <a:pt x="396" y="304"/>
                    <a:pt x="396" y="183"/>
                  </a:cubicBezTo>
                  <a:cubicBezTo>
                    <a:pt x="396" y="92"/>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1" name="Google Shape;40221;p17"/>
            <p:cNvSpPr/>
            <p:nvPr/>
          </p:nvSpPr>
          <p:spPr>
            <a:xfrm>
              <a:off x="1232800" y="4685775"/>
              <a:ext cx="9150" cy="9125"/>
            </a:xfrm>
            <a:custGeom>
              <a:avLst/>
              <a:gdLst/>
              <a:ahLst/>
              <a:cxnLst/>
              <a:rect l="l" t="t" r="r" b="b"/>
              <a:pathLst>
                <a:path w="366" h="365" extrusionOk="0">
                  <a:moveTo>
                    <a:pt x="183" y="0"/>
                  </a:moveTo>
                  <a:cubicBezTo>
                    <a:pt x="92" y="0"/>
                    <a:pt x="1" y="91"/>
                    <a:pt x="1" y="183"/>
                  </a:cubicBezTo>
                  <a:cubicBezTo>
                    <a:pt x="1" y="274"/>
                    <a:pt x="92" y="365"/>
                    <a:pt x="183" y="365"/>
                  </a:cubicBezTo>
                  <a:cubicBezTo>
                    <a:pt x="305" y="365"/>
                    <a:pt x="366" y="274"/>
                    <a:pt x="366" y="183"/>
                  </a:cubicBezTo>
                  <a:cubicBezTo>
                    <a:pt x="36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2" name="Google Shape;40222;p17"/>
            <p:cNvSpPr/>
            <p:nvPr/>
          </p:nvSpPr>
          <p:spPr>
            <a:xfrm>
              <a:off x="1232800" y="4785325"/>
              <a:ext cx="9150" cy="8375"/>
            </a:xfrm>
            <a:custGeom>
              <a:avLst/>
              <a:gdLst/>
              <a:ahLst/>
              <a:cxnLst/>
              <a:rect l="l" t="t" r="r" b="b"/>
              <a:pathLst>
                <a:path w="366" h="335" extrusionOk="0">
                  <a:moveTo>
                    <a:pt x="183" y="0"/>
                  </a:moveTo>
                  <a:cubicBezTo>
                    <a:pt x="92" y="0"/>
                    <a:pt x="1" y="61"/>
                    <a:pt x="1" y="152"/>
                  </a:cubicBezTo>
                  <a:cubicBezTo>
                    <a:pt x="1" y="243"/>
                    <a:pt x="92" y="334"/>
                    <a:pt x="183" y="334"/>
                  </a:cubicBezTo>
                  <a:cubicBezTo>
                    <a:pt x="275" y="334"/>
                    <a:pt x="366" y="243"/>
                    <a:pt x="366" y="152"/>
                  </a:cubicBezTo>
                  <a:cubicBezTo>
                    <a:pt x="366" y="61"/>
                    <a:pt x="27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3" name="Google Shape;40223;p17"/>
            <p:cNvSpPr/>
            <p:nvPr/>
          </p:nvSpPr>
          <p:spPr>
            <a:xfrm>
              <a:off x="1233575" y="4884850"/>
              <a:ext cx="8375" cy="7625"/>
            </a:xfrm>
            <a:custGeom>
              <a:avLst/>
              <a:gdLst/>
              <a:ahLst/>
              <a:cxnLst/>
              <a:rect l="l" t="t" r="r" b="b"/>
              <a:pathLst>
                <a:path w="335" h="305" extrusionOk="0">
                  <a:moveTo>
                    <a:pt x="152" y="1"/>
                  </a:moveTo>
                  <a:cubicBezTo>
                    <a:pt x="61" y="1"/>
                    <a:pt x="0" y="62"/>
                    <a:pt x="0" y="153"/>
                  </a:cubicBezTo>
                  <a:cubicBezTo>
                    <a:pt x="0" y="214"/>
                    <a:pt x="61" y="305"/>
                    <a:pt x="152" y="305"/>
                  </a:cubicBezTo>
                  <a:cubicBezTo>
                    <a:pt x="244" y="305"/>
                    <a:pt x="335" y="214"/>
                    <a:pt x="335" y="153"/>
                  </a:cubicBezTo>
                  <a:cubicBezTo>
                    <a:pt x="335"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4" name="Google Shape;40224;p17"/>
            <p:cNvSpPr/>
            <p:nvPr/>
          </p:nvSpPr>
          <p:spPr>
            <a:xfrm>
              <a:off x="1233575" y="4983650"/>
              <a:ext cx="7625" cy="7625"/>
            </a:xfrm>
            <a:custGeom>
              <a:avLst/>
              <a:gdLst/>
              <a:ahLst/>
              <a:cxnLst/>
              <a:rect l="l" t="t" r="r" b="b"/>
              <a:pathLst>
                <a:path w="305" h="305"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5" name="Google Shape;40225;p17"/>
            <p:cNvSpPr/>
            <p:nvPr/>
          </p:nvSpPr>
          <p:spPr>
            <a:xfrm>
              <a:off x="1233575" y="5083200"/>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6" name="Google Shape;40226;p17"/>
            <p:cNvSpPr/>
            <p:nvPr/>
          </p:nvSpPr>
          <p:spPr>
            <a:xfrm>
              <a:off x="1234325" y="5182725"/>
              <a:ext cx="6875" cy="6125"/>
            </a:xfrm>
            <a:custGeom>
              <a:avLst/>
              <a:gdLst/>
              <a:ahLst/>
              <a:cxnLst/>
              <a:rect l="l" t="t" r="r" b="b"/>
              <a:pathLst>
                <a:path w="275" h="245" extrusionOk="0">
                  <a:moveTo>
                    <a:pt x="122" y="1"/>
                  </a:moveTo>
                  <a:cubicBezTo>
                    <a:pt x="62" y="1"/>
                    <a:pt x="1" y="31"/>
                    <a:pt x="1" y="123"/>
                  </a:cubicBezTo>
                  <a:cubicBezTo>
                    <a:pt x="1" y="183"/>
                    <a:pt x="62" y="244"/>
                    <a:pt x="122" y="244"/>
                  </a:cubicBezTo>
                  <a:cubicBezTo>
                    <a:pt x="214" y="244"/>
                    <a:pt x="274" y="183"/>
                    <a:pt x="274" y="123"/>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7" name="Google Shape;40227;p17"/>
            <p:cNvSpPr/>
            <p:nvPr/>
          </p:nvSpPr>
          <p:spPr>
            <a:xfrm>
              <a:off x="1234325" y="5281525"/>
              <a:ext cx="6100" cy="6100"/>
            </a:xfrm>
            <a:custGeom>
              <a:avLst/>
              <a:gdLst/>
              <a:ahLst/>
              <a:cxnLst/>
              <a:rect l="l" t="t" r="r" b="b"/>
              <a:pathLst>
                <a:path w="244" h="244" extrusionOk="0">
                  <a:moveTo>
                    <a:pt x="122" y="0"/>
                  </a:moveTo>
                  <a:cubicBezTo>
                    <a:pt x="62" y="0"/>
                    <a:pt x="1" y="61"/>
                    <a:pt x="1" y="122"/>
                  </a:cubicBezTo>
                  <a:cubicBezTo>
                    <a:pt x="1" y="183"/>
                    <a:pt x="62"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8" name="Google Shape;40228;p17"/>
            <p:cNvSpPr/>
            <p:nvPr/>
          </p:nvSpPr>
          <p:spPr>
            <a:xfrm>
              <a:off x="1234325" y="5381075"/>
              <a:ext cx="6100" cy="5325"/>
            </a:xfrm>
            <a:custGeom>
              <a:avLst/>
              <a:gdLst/>
              <a:ahLst/>
              <a:cxnLst/>
              <a:rect l="l" t="t" r="r" b="b"/>
              <a:pathLst>
                <a:path w="244" h="213" extrusionOk="0">
                  <a:moveTo>
                    <a:pt x="122" y="0"/>
                  </a:moveTo>
                  <a:cubicBezTo>
                    <a:pt x="62" y="0"/>
                    <a:pt x="1" y="61"/>
                    <a:pt x="1" y="122"/>
                  </a:cubicBezTo>
                  <a:cubicBezTo>
                    <a:pt x="1" y="183"/>
                    <a:pt x="62"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9" name="Google Shape;40229;p17"/>
            <p:cNvSpPr/>
            <p:nvPr/>
          </p:nvSpPr>
          <p:spPr>
            <a:xfrm>
              <a:off x="1234325" y="5479850"/>
              <a:ext cx="6100" cy="6100"/>
            </a:xfrm>
            <a:custGeom>
              <a:avLst/>
              <a:gdLst/>
              <a:ahLst/>
              <a:cxnLst/>
              <a:rect l="l" t="t" r="r" b="b"/>
              <a:pathLst>
                <a:path w="244" h="244" extrusionOk="0">
                  <a:moveTo>
                    <a:pt x="122" y="1"/>
                  </a:moveTo>
                  <a:cubicBezTo>
                    <a:pt x="62" y="1"/>
                    <a:pt x="1" y="61"/>
                    <a:pt x="1" y="122"/>
                  </a:cubicBezTo>
                  <a:cubicBezTo>
                    <a:pt x="1" y="183"/>
                    <a:pt x="62"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0" name="Google Shape;40230;p17"/>
            <p:cNvSpPr/>
            <p:nvPr/>
          </p:nvSpPr>
          <p:spPr>
            <a:xfrm>
              <a:off x="1235100" y="5579400"/>
              <a:ext cx="5325" cy="5350"/>
            </a:xfrm>
            <a:custGeom>
              <a:avLst/>
              <a:gdLst/>
              <a:ahLst/>
              <a:cxnLst/>
              <a:rect l="l" t="t" r="r" b="b"/>
              <a:pathLst>
                <a:path w="213" h="214" extrusionOk="0">
                  <a:moveTo>
                    <a:pt x="91" y="0"/>
                  </a:moveTo>
                  <a:cubicBezTo>
                    <a:pt x="31" y="0"/>
                    <a:pt x="0" y="61"/>
                    <a:pt x="0" y="92"/>
                  </a:cubicBezTo>
                  <a:cubicBezTo>
                    <a:pt x="0" y="152"/>
                    <a:pt x="31" y="213"/>
                    <a:pt x="91" y="213"/>
                  </a:cubicBezTo>
                  <a:cubicBezTo>
                    <a:pt x="152" y="213"/>
                    <a:pt x="213" y="152"/>
                    <a:pt x="213" y="92"/>
                  </a:cubicBezTo>
                  <a:cubicBezTo>
                    <a:pt x="21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1" name="Google Shape;40231;p17"/>
            <p:cNvSpPr/>
            <p:nvPr/>
          </p:nvSpPr>
          <p:spPr>
            <a:xfrm>
              <a:off x="1235100" y="5678950"/>
              <a:ext cx="4575" cy="4575"/>
            </a:xfrm>
            <a:custGeom>
              <a:avLst/>
              <a:gdLst/>
              <a:ahLst/>
              <a:cxnLst/>
              <a:rect l="l" t="t" r="r" b="b"/>
              <a:pathLst>
                <a:path w="183" h="183" extrusionOk="0">
                  <a:moveTo>
                    <a:pt x="91" y="0"/>
                  </a:moveTo>
                  <a:cubicBezTo>
                    <a:pt x="31" y="0"/>
                    <a:pt x="0" y="31"/>
                    <a:pt x="0" y="91"/>
                  </a:cubicBezTo>
                  <a:cubicBezTo>
                    <a:pt x="0" y="122"/>
                    <a:pt x="31" y="183"/>
                    <a:pt x="91" y="183"/>
                  </a:cubicBezTo>
                  <a:cubicBezTo>
                    <a:pt x="152" y="183"/>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2" name="Google Shape;40232;p17"/>
            <p:cNvSpPr/>
            <p:nvPr/>
          </p:nvSpPr>
          <p:spPr>
            <a:xfrm>
              <a:off x="1235100" y="5778500"/>
              <a:ext cx="4575" cy="3825"/>
            </a:xfrm>
            <a:custGeom>
              <a:avLst/>
              <a:gdLst/>
              <a:ahLst/>
              <a:cxnLst/>
              <a:rect l="l" t="t" r="r" b="b"/>
              <a:pathLst>
                <a:path w="183" h="153" extrusionOk="0">
                  <a:moveTo>
                    <a:pt x="91" y="0"/>
                  </a:moveTo>
                  <a:cubicBezTo>
                    <a:pt x="61" y="0"/>
                    <a:pt x="0" y="30"/>
                    <a:pt x="0" y="61"/>
                  </a:cubicBezTo>
                  <a:cubicBezTo>
                    <a:pt x="0" y="122"/>
                    <a:pt x="61" y="152"/>
                    <a:pt x="91" y="152"/>
                  </a:cubicBezTo>
                  <a:cubicBezTo>
                    <a:pt x="152" y="152"/>
                    <a:pt x="183" y="122"/>
                    <a:pt x="183" y="61"/>
                  </a:cubicBezTo>
                  <a:cubicBezTo>
                    <a:pt x="183" y="30"/>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3" name="Google Shape;40233;p17"/>
            <p:cNvSpPr/>
            <p:nvPr/>
          </p:nvSpPr>
          <p:spPr>
            <a:xfrm>
              <a:off x="1235100" y="5877275"/>
              <a:ext cx="4575" cy="3825"/>
            </a:xfrm>
            <a:custGeom>
              <a:avLst/>
              <a:gdLst/>
              <a:ahLst/>
              <a:cxnLst/>
              <a:rect l="l" t="t" r="r" b="b"/>
              <a:pathLst>
                <a:path w="183" h="153" extrusionOk="0">
                  <a:moveTo>
                    <a:pt x="91" y="1"/>
                  </a:moveTo>
                  <a:cubicBezTo>
                    <a:pt x="61" y="1"/>
                    <a:pt x="0" y="31"/>
                    <a:pt x="0" y="92"/>
                  </a:cubicBezTo>
                  <a:cubicBezTo>
                    <a:pt x="0" y="122"/>
                    <a:pt x="61" y="152"/>
                    <a:pt x="91" y="152"/>
                  </a:cubicBezTo>
                  <a:cubicBezTo>
                    <a:pt x="152" y="152"/>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4" name="Google Shape;40234;p17"/>
            <p:cNvSpPr/>
            <p:nvPr/>
          </p:nvSpPr>
          <p:spPr>
            <a:xfrm>
              <a:off x="1235850" y="5976825"/>
              <a:ext cx="3075" cy="3050"/>
            </a:xfrm>
            <a:custGeom>
              <a:avLst/>
              <a:gdLst/>
              <a:ahLst/>
              <a:cxnLst/>
              <a:rect l="l" t="t" r="r" b="b"/>
              <a:pathLst>
                <a:path w="123" h="122" extrusionOk="0">
                  <a:moveTo>
                    <a:pt x="61" y="0"/>
                  </a:moveTo>
                  <a:cubicBezTo>
                    <a:pt x="31" y="0"/>
                    <a:pt x="1" y="31"/>
                    <a:pt x="1" y="61"/>
                  </a:cubicBezTo>
                  <a:cubicBezTo>
                    <a:pt x="1" y="92"/>
                    <a:pt x="31" y="122"/>
                    <a:pt x="61" y="122"/>
                  </a:cubicBezTo>
                  <a:cubicBezTo>
                    <a:pt x="92" y="12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5" name="Google Shape;40235;p17"/>
            <p:cNvSpPr/>
            <p:nvPr/>
          </p:nvSpPr>
          <p:spPr>
            <a:xfrm>
              <a:off x="1235850" y="6075600"/>
              <a:ext cx="3075" cy="3825"/>
            </a:xfrm>
            <a:custGeom>
              <a:avLst/>
              <a:gdLst/>
              <a:ahLst/>
              <a:cxnLst/>
              <a:rect l="l" t="t" r="r" b="b"/>
              <a:pathLst>
                <a:path w="123" h="153" extrusionOk="0">
                  <a:moveTo>
                    <a:pt x="61" y="1"/>
                  </a:moveTo>
                  <a:cubicBezTo>
                    <a:pt x="31" y="1"/>
                    <a:pt x="1" y="31"/>
                    <a:pt x="1" y="62"/>
                  </a:cubicBezTo>
                  <a:cubicBezTo>
                    <a:pt x="1" y="122"/>
                    <a:pt x="31" y="153"/>
                    <a:pt x="61" y="153"/>
                  </a:cubicBezTo>
                  <a:cubicBezTo>
                    <a:pt x="92" y="153"/>
                    <a:pt x="122" y="12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6" name="Google Shape;40236;p17"/>
            <p:cNvSpPr/>
            <p:nvPr/>
          </p:nvSpPr>
          <p:spPr>
            <a:xfrm>
              <a:off x="1102875" y="302725"/>
              <a:ext cx="59300" cy="55500"/>
            </a:xfrm>
            <a:custGeom>
              <a:avLst/>
              <a:gdLst/>
              <a:ahLst/>
              <a:cxnLst/>
              <a:rect l="l" t="t" r="r" b="b"/>
              <a:pathLst>
                <a:path w="2372" h="2220" extrusionOk="0">
                  <a:moveTo>
                    <a:pt x="1186" y="1"/>
                  </a:moveTo>
                  <a:cubicBezTo>
                    <a:pt x="517" y="1"/>
                    <a:pt x="0" y="487"/>
                    <a:pt x="0" y="1095"/>
                  </a:cubicBezTo>
                  <a:cubicBezTo>
                    <a:pt x="0" y="1703"/>
                    <a:pt x="517" y="2219"/>
                    <a:pt x="1186" y="2219"/>
                  </a:cubicBezTo>
                  <a:cubicBezTo>
                    <a:pt x="1824" y="2219"/>
                    <a:pt x="2371" y="1703"/>
                    <a:pt x="2371" y="1095"/>
                  </a:cubicBezTo>
                  <a:cubicBezTo>
                    <a:pt x="2371" y="48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7" name="Google Shape;40237;p17"/>
            <p:cNvSpPr/>
            <p:nvPr/>
          </p:nvSpPr>
          <p:spPr>
            <a:xfrm>
              <a:off x="1102875" y="401525"/>
              <a:ext cx="59300" cy="55475"/>
            </a:xfrm>
            <a:custGeom>
              <a:avLst/>
              <a:gdLst/>
              <a:ahLst/>
              <a:cxnLst/>
              <a:rect l="l" t="t" r="r" b="b"/>
              <a:pathLst>
                <a:path w="2372" h="2219" extrusionOk="0">
                  <a:moveTo>
                    <a:pt x="1186" y="0"/>
                  </a:moveTo>
                  <a:cubicBezTo>
                    <a:pt x="517" y="0"/>
                    <a:pt x="0" y="486"/>
                    <a:pt x="0" y="1125"/>
                  </a:cubicBezTo>
                  <a:cubicBezTo>
                    <a:pt x="0" y="1733"/>
                    <a:pt x="517" y="2219"/>
                    <a:pt x="1186" y="2219"/>
                  </a:cubicBezTo>
                  <a:cubicBezTo>
                    <a:pt x="1824" y="2219"/>
                    <a:pt x="2371" y="1733"/>
                    <a:pt x="2371" y="1125"/>
                  </a:cubicBezTo>
                  <a:cubicBezTo>
                    <a:pt x="2371"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8" name="Google Shape;40238;p17"/>
            <p:cNvSpPr/>
            <p:nvPr/>
          </p:nvSpPr>
          <p:spPr>
            <a:xfrm>
              <a:off x="1103625" y="501825"/>
              <a:ext cx="57025" cy="53200"/>
            </a:xfrm>
            <a:custGeom>
              <a:avLst/>
              <a:gdLst/>
              <a:ahLst/>
              <a:cxnLst/>
              <a:rect l="l" t="t" r="r" b="b"/>
              <a:pathLst>
                <a:path w="2281" h="2128" extrusionOk="0">
                  <a:moveTo>
                    <a:pt x="1156" y="0"/>
                  </a:moveTo>
                  <a:cubicBezTo>
                    <a:pt x="517" y="0"/>
                    <a:pt x="1" y="456"/>
                    <a:pt x="1" y="1064"/>
                  </a:cubicBezTo>
                  <a:cubicBezTo>
                    <a:pt x="1" y="1672"/>
                    <a:pt x="517" y="2128"/>
                    <a:pt x="1156" y="2128"/>
                  </a:cubicBezTo>
                  <a:cubicBezTo>
                    <a:pt x="1794" y="2128"/>
                    <a:pt x="2280" y="1672"/>
                    <a:pt x="2280" y="1064"/>
                  </a:cubicBezTo>
                  <a:cubicBezTo>
                    <a:pt x="2280" y="456"/>
                    <a:pt x="179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9" name="Google Shape;40239;p17"/>
            <p:cNvSpPr/>
            <p:nvPr/>
          </p:nvSpPr>
          <p:spPr>
            <a:xfrm>
              <a:off x="1104400" y="601375"/>
              <a:ext cx="56250" cy="52450"/>
            </a:xfrm>
            <a:custGeom>
              <a:avLst/>
              <a:gdLst/>
              <a:ahLst/>
              <a:cxnLst/>
              <a:rect l="l" t="t" r="r" b="b"/>
              <a:pathLst>
                <a:path w="2250" h="2098" extrusionOk="0">
                  <a:moveTo>
                    <a:pt x="1125" y="0"/>
                  </a:moveTo>
                  <a:cubicBezTo>
                    <a:pt x="517" y="0"/>
                    <a:pt x="0" y="456"/>
                    <a:pt x="0" y="1033"/>
                  </a:cubicBezTo>
                  <a:cubicBezTo>
                    <a:pt x="0" y="1641"/>
                    <a:pt x="517" y="2097"/>
                    <a:pt x="1125" y="2097"/>
                  </a:cubicBezTo>
                  <a:cubicBezTo>
                    <a:pt x="1733" y="2097"/>
                    <a:pt x="2249" y="1641"/>
                    <a:pt x="2249" y="1033"/>
                  </a:cubicBezTo>
                  <a:cubicBezTo>
                    <a:pt x="2249"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0" name="Google Shape;40240;p17"/>
            <p:cNvSpPr/>
            <p:nvPr/>
          </p:nvSpPr>
          <p:spPr>
            <a:xfrm>
              <a:off x="1105150" y="700900"/>
              <a:ext cx="54725" cy="50950"/>
            </a:xfrm>
            <a:custGeom>
              <a:avLst/>
              <a:gdLst/>
              <a:ahLst/>
              <a:cxnLst/>
              <a:rect l="l" t="t" r="r" b="b"/>
              <a:pathLst>
                <a:path w="2189" h="2038" extrusionOk="0">
                  <a:moveTo>
                    <a:pt x="1095" y="1"/>
                  </a:moveTo>
                  <a:cubicBezTo>
                    <a:pt x="487" y="1"/>
                    <a:pt x="0" y="457"/>
                    <a:pt x="0" y="1034"/>
                  </a:cubicBezTo>
                  <a:cubicBezTo>
                    <a:pt x="0" y="1581"/>
                    <a:pt x="487" y="2037"/>
                    <a:pt x="1095" y="2037"/>
                  </a:cubicBezTo>
                  <a:cubicBezTo>
                    <a:pt x="1703" y="2037"/>
                    <a:pt x="2189" y="1581"/>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1" name="Google Shape;40241;p17"/>
            <p:cNvSpPr/>
            <p:nvPr/>
          </p:nvSpPr>
          <p:spPr>
            <a:xfrm>
              <a:off x="1105900" y="800450"/>
              <a:ext cx="53225" cy="50175"/>
            </a:xfrm>
            <a:custGeom>
              <a:avLst/>
              <a:gdLst/>
              <a:ahLst/>
              <a:cxnLst/>
              <a:rect l="l" t="t" r="r" b="b"/>
              <a:pathLst>
                <a:path w="2129" h="2007" extrusionOk="0">
                  <a:moveTo>
                    <a:pt x="1065" y="1"/>
                  </a:moveTo>
                  <a:cubicBezTo>
                    <a:pt x="487" y="1"/>
                    <a:pt x="1" y="457"/>
                    <a:pt x="1" y="1004"/>
                  </a:cubicBezTo>
                  <a:cubicBezTo>
                    <a:pt x="1" y="1551"/>
                    <a:pt x="48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2" name="Google Shape;40242;p17"/>
            <p:cNvSpPr/>
            <p:nvPr/>
          </p:nvSpPr>
          <p:spPr>
            <a:xfrm>
              <a:off x="1106675" y="900750"/>
              <a:ext cx="51700" cy="47900"/>
            </a:xfrm>
            <a:custGeom>
              <a:avLst/>
              <a:gdLst/>
              <a:ahLst/>
              <a:cxnLst/>
              <a:rect l="l" t="t" r="r" b="b"/>
              <a:pathLst>
                <a:path w="2068" h="1916" extrusionOk="0">
                  <a:moveTo>
                    <a:pt x="1034" y="1"/>
                  </a:moveTo>
                  <a:cubicBezTo>
                    <a:pt x="456" y="1"/>
                    <a:pt x="0" y="426"/>
                    <a:pt x="0" y="974"/>
                  </a:cubicBezTo>
                  <a:cubicBezTo>
                    <a:pt x="0" y="1490"/>
                    <a:pt x="456" y="1916"/>
                    <a:pt x="1034" y="1916"/>
                  </a:cubicBezTo>
                  <a:cubicBezTo>
                    <a:pt x="1581" y="1916"/>
                    <a:pt x="2067" y="1490"/>
                    <a:pt x="2067" y="974"/>
                  </a:cubicBezTo>
                  <a:cubicBezTo>
                    <a:pt x="206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3" name="Google Shape;40243;p17"/>
            <p:cNvSpPr/>
            <p:nvPr/>
          </p:nvSpPr>
          <p:spPr>
            <a:xfrm>
              <a:off x="1107425" y="1000300"/>
              <a:ext cx="50175" cy="47150"/>
            </a:xfrm>
            <a:custGeom>
              <a:avLst/>
              <a:gdLst/>
              <a:ahLst/>
              <a:cxnLst/>
              <a:rect l="l" t="t" r="r" b="b"/>
              <a:pathLst>
                <a:path w="2007" h="1886" extrusionOk="0">
                  <a:moveTo>
                    <a:pt x="1004" y="1"/>
                  </a:moveTo>
                  <a:cubicBezTo>
                    <a:pt x="457" y="1"/>
                    <a:pt x="1" y="426"/>
                    <a:pt x="1" y="943"/>
                  </a:cubicBezTo>
                  <a:cubicBezTo>
                    <a:pt x="1" y="1460"/>
                    <a:pt x="457" y="1885"/>
                    <a:pt x="1004" y="1885"/>
                  </a:cubicBezTo>
                  <a:cubicBezTo>
                    <a:pt x="1551" y="1885"/>
                    <a:pt x="2007" y="1460"/>
                    <a:pt x="2007" y="943"/>
                  </a:cubicBezTo>
                  <a:cubicBezTo>
                    <a:pt x="2007" y="42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4" name="Google Shape;40244;p17"/>
            <p:cNvSpPr/>
            <p:nvPr/>
          </p:nvSpPr>
          <p:spPr>
            <a:xfrm>
              <a:off x="1108200" y="1099850"/>
              <a:ext cx="48650" cy="45625"/>
            </a:xfrm>
            <a:custGeom>
              <a:avLst/>
              <a:gdLst/>
              <a:ahLst/>
              <a:cxnLst/>
              <a:rect l="l" t="t" r="r" b="b"/>
              <a:pathLst>
                <a:path w="1946" h="1825" extrusionOk="0">
                  <a:moveTo>
                    <a:pt x="973" y="1"/>
                  </a:moveTo>
                  <a:cubicBezTo>
                    <a:pt x="426" y="1"/>
                    <a:pt x="0" y="426"/>
                    <a:pt x="0" y="912"/>
                  </a:cubicBezTo>
                  <a:cubicBezTo>
                    <a:pt x="0" y="1429"/>
                    <a:pt x="426" y="1824"/>
                    <a:pt x="973" y="1824"/>
                  </a:cubicBezTo>
                  <a:cubicBezTo>
                    <a:pt x="1489" y="1824"/>
                    <a:pt x="1945" y="1429"/>
                    <a:pt x="1945" y="912"/>
                  </a:cubicBezTo>
                  <a:cubicBezTo>
                    <a:pt x="194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5" name="Google Shape;40245;p17"/>
            <p:cNvSpPr/>
            <p:nvPr/>
          </p:nvSpPr>
          <p:spPr>
            <a:xfrm>
              <a:off x="1108950" y="1200150"/>
              <a:ext cx="47150" cy="44100"/>
            </a:xfrm>
            <a:custGeom>
              <a:avLst/>
              <a:gdLst/>
              <a:ahLst/>
              <a:cxnLst/>
              <a:rect l="l" t="t" r="r" b="b"/>
              <a:pathLst>
                <a:path w="1886" h="1764" extrusionOk="0">
                  <a:moveTo>
                    <a:pt x="943" y="1"/>
                  </a:moveTo>
                  <a:cubicBezTo>
                    <a:pt x="426" y="1"/>
                    <a:pt x="0" y="396"/>
                    <a:pt x="0" y="882"/>
                  </a:cubicBezTo>
                  <a:cubicBezTo>
                    <a:pt x="0" y="1369"/>
                    <a:pt x="426" y="1764"/>
                    <a:pt x="943" y="1764"/>
                  </a:cubicBezTo>
                  <a:cubicBezTo>
                    <a:pt x="1459" y="1764"/>
                    <a:pt x="1885" y="136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6" name="Google Shape;40246;p17"/>
            <p:cNvSpPr/>
            <p:nvPr/>
          </p:nvSpPr>
          <p:spPr>
            <a:xfrm>
              <a:off x="1109700" y="1299700"/>
              <a:ext cx="45625" cy="42575"/>
            </a:xfrm>
            <a:custGeom>
              <a:avLst/>
              <a:gdLst/>
              <a:ahLst/>
              <a:cxnLst/>
              <a:rect l="l" t="t" r="r" b="b"/>
              <a:pathLst>
                <a:path w="1825" h="1703" extrusionOk="0">
                  <a:moveTo>
                    <a:pt x="913" y="1"/>
                  </a:moveTo>
                  <a:cubicBezTo>
                    <a:pt x="396" y="1"/>
                    <a:pt x="1" y="396"/>
                    <a:pt x="1" y="852"/>
                  </a:cubicBezTo>
                  <a:cubicBezTo>
                    <a:pt x="1" y="1338"/>
                    <a:pt x="396" y="1703"/>
                    <a:pt x="913" y="1703"/>
                  </a:cubicBezTo>
                  <a:cubicBezTo>
                    <a:pt x="1399" y="1703"/>
                    <a:pt x="1825" y="1338"/>
                    <a:pt x="1825" y="852"/>
                  </a:cubicBezTo>
                  <a:cubicBezTo>
                    <a:pt x="1825"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7" name="Google Shape;40247;p17"/>
            <p:cNvSpPr/>
            <p:nvPr/>
          </p:nvSpPr>
          <p:spPr>
            <a:xfrm>
              <a:off x="1110475" y="1399250"/>
              <a:ext cx="44100" cy="41825"/>
            </a:xfrm>
            <a:custGeom>
              <a:avLst/>
              <a:gdLst/>
              <a:ahLst/>
              <a:cxnLst/>
              <a:rect l="l" t="t" r="r" b="b"/>
              <a:pathLst>
                <a:path w="1764" h="1673" extrusionOk="0">
                  <a:moveTo>
                    <a:pt x="882" y="0"/>
                  </a:moveTo>
                  <a:cubicBezTo>
                    <a:pt x="395" y="0"/>
                    <a:pt x="0" y="396"/>
                    <a:pt x="0" y="851"/>
                  </a:cubicBezTo>
                  <a:cubicBezTo>
                    <a:pt x="0" y="1307"/>
                    <a:pt x="395" y="1672"/>
                    <a:pt x="882" y="1672"/>
                  </a:cubicBezTo>
                  <a:cubicBezTo>
                    <a:pt x="1368" y="1672"/>
                    <a:pt x="1763" y="1307"/>
                    <a:pt x="1763" y="851"/>
                  </a:cubicBezTo>
                  <a:cubicBezTo>
                    <a:pt x="1763" y="396"/>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8" name="Google Shape;40248;p17"/>
            <p:cNvSpPr/>
            <p:nvPr/>
          </p:nvSpPr>
          <p:spPr>
            <a:xfrm>
              <a:off x="1111225" y="1499550"/>
              <a:ext cx="42575" cy="39550"/>
            </a:xfrm>
            <a:custGeom>
              <a:avLst/>
              <a:gdLst/>
              <a:ahLst/>
              <a:cxnLst/>
              <a:rect l="l" t="t" r="r" b="b"/>
              <a:pathLst>
                <a:path w="1703" h="1582" extrusionOk="0">
                  <a:moveTo>
                    <a:pt x="852" y="1"/>
                  </a:moveTo>
                  <a:cubicBezTo>
                    <a:pt x="365" y="1"/>
                    <a:pt x="1" y="335"/>
                    <a:pt x="1" y="791"/>
                  </a:cubicBezTo>
                  <a:cubicBezTo>
                    <a:pt x="1" y="1247"/>
                    <a:pt x="365" y="1581"/>
                    <a:pt x="852" y="1581"/>
                  </a:cubicBezTo>
                  <a:cubicBezTo>
                    <a:pt x="1308" y="1581"/>
                    <a:pt x="1703" y="1247"/>
                    <a:pt x="1703" y="791"/>
                  </a:cubicBezTo>
                  <a:cubicBezTo>
                    <a:pt x="1703" y="33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9" name="Google Shape;40249;p17"/>
            <p:cNvSpPr/>
            <p:nvPr/>
          </p:nvSpPr>
          <p:spPr>
            <a:xfrm>
              <a:off x="1112000" y="1599100"/>
              <a:ext cx="41050" cy="38775"/>
            </a:xfrm>
            <a:custGeom>
              <a:avLst/>
              <a:gdLst/>
              <a:ahLst/>
              <a:cxnLst/>
              <a:rect l="l" t="t" r="r" b="b"/>
              <a:pathLst>
                <a:path w="1642" h="1551" extrusionOk="0">
                  <a:moveTo>
                    <a:pt x="821" y="0"/>
                  </a:moveTo>
                  <a:cubicBezTo>
                    <a:pt x="365" y="0"/>
                    <a:pt x="0" y="335"/>
                    <a:pt x="0" y="760"/>
                  </a:cubicBezTo>
                  <a:cubicBezTo>
                    <a:pt x="0" y="1216"/>
                    <a:pt x="365" y="1551"/>
                    <a:pt x="821" y="1551"/>
                  </a:cubicBezTo>
                  <a:cubicBezTo>
                    <a:pt x="1277" y="1551"/>
                    <a:pt x="1641" y="1216"/>
                    <a:pt x="1641" y="760"/>
                  </a:cubicBezTo>
                  <a:cubicBezTo>
                    <a:pt x="1641" y="33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0" name="Google Shape;40250;p17"/>
            <p:cNvSpPr/>
            <p:nvPr/>
          </p:nvSpPr>
          <p:spPr>
            <a:xfrm>
              <a:off x="1112000" y="1698650"/>
              <a:ext cx="40300" cy="38025"/>
            </a:xfrm>
            <a:custGeom>
              <a:avLst/>
              <a:gdLst/>
              <a:ahLst/>
              <a:cxnLst/>
              <a:rect l="l" t="t" r="r" b="b"/>
              <a:pathLst>
                <a:path w="1612" h="1521" extrusionOk="0">
                  <a:moveTo>
                    <a:pt x="821" y="0"/>
                  </a:moveTo>
                  <a:cubicBezTo>
                    <a:pt x="365" y="0"/>
                    <a:pt x="0" y="335"/>
                    <a:pt x="0" y="760"/>
                  </a:cubicBezTo>
                  <a:cubicBezTo>
                    <a:pt x="0" y="1186"/>
                    <a:pt x="365" y="1520"/>
                    <a:pt x="821" y="1520"/>
                  </a:cubicBezTo>
                  <a:cubicBezTo>
                    <a:pt x="1246" y="1520"/>
                    <a:pt x="1611" y="1186"/>
                    <a:pt x="1611" y="760"/>
                  </a:cubicBezTo>
                  <a:cubicBezTo>
                    <a:pt x="1611" y="33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1" name="Google Shape;40251;p17"/>
            <p:cNvSpPr/>
            <p:nvPr/>
          </p:nvSpPr>
          <p:spPr>
            <a:xfrm>
              <a:off x="1112750" y="1798200"/>
              <a:ext cx="39550" cy="36500"/>
            </a:xfrm>
            <a:custGeom>
              <a:avLst/>
              <a:gdLst/>
              <a:ahLst/>
              <a:cxnLst/>
              <a:rect l="l" t="t" r="r" b="b"/>
              <a:pathLst>
                <a:path w="1582" h="1460" extrusionOk="0">
                  <a:moveTo>
                    <a:pt x="791" y="0"/>
                  </a:moveTo>
                  <a:cubicBezTo>
                    <a:pt x="365" y="0"/>
                    <a:pt x="0" y="334"/>
                    <a:pt x="0" y="730"/>
                  </a:cubicBezTo>
                  <a:cubicBezTo>
                    <a:pt x="0" y="1155"/>
                    <a:pt x="365" y="1459"/>
                    <a:pt x="791" y="1459"/>
                  </a:cubicBezTo>
                  <a:cubicBezTo>
                    <a:pt x="1216" y="1459"/>
                    <a:pt x="1581" y="1155"/>
                    <a:pt x="1581" y="730"/>
                  </a:cubicBezTo>
                  <a:cubicBezTo>
                    <a:pt x="1581" y="334"/>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2" name="Google Shape;40252;p17"/>
            <p:cNvSpPr/>
            <p:nvPr/>
          </p:nvSpPr>
          <p:spPr>
            <a:xfrm>
              <a:off x="1113500" y="1897725"/>
              <a:ext cx="37275" cy="35750"/>
            </a:xfrm>
            <a:custGeom>
              <a:avLst/>
              <a:gdLst/>
              <a:ahLst/>
              <a:cxnLst/>
              <a:rect l="l" t="t" r="r" b="b"/>
              <a:pathLst>
                <a:path w="1491" h="1430" extrusionOk="0">
                  <a:moveTo>
                    <a:pt x="761" y="1"/>
                  </a:moveTo>
                  <a:cubicBezTo>
                    <a:pt x="335" y="1"/>
                    <a:pt x="1" y="335"/>
                    <a:pt x="1" y="730"/>
                  </a:cubicBezTo>
                  <a:cubicBezTo>
                    <a:pt x="1" y="1095"/>
                    <a:pt x="335" y="1429"/>
                    <a:pt x="761" y="1429"/>
                  </a:cubicBezTo>
                  <a:cubicBezTo>
                    <a:pt x="1156" y="1429"/>
                    <a:pt x="1490" y="1095"/>
                    <a:pt x="1490" y="730"/>
                  </a:cubicBezTo>
                  <a:cubicBezTo>
                    <a:pt x="1490" y="33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3" name="Google Shape;40253;p17"/>
            <p:cNvSpPr/>
            <p:nvPr/>
          </p:nvSpPr>
          <p:spPr>
            <a:xfrm>
              <a:off x="1114275" y="1998050"/>
              <a:ext cx="36500" cy="33450"/>
            </a:xfrm>
            <a:custGeom>
              <a:avLst/>
              <a:gdLst/>
              <a:ahLst/>
              <a:cxnLst/>
              <a:rect l="l" t="t" r="r" b="b"/>
              <a:pathLst>
                <a:path w="1460" h="1338" extrusionOk="0">
                  <a:moveTo>
                    <a:pt x="730" y="0"/>
                  </a:moveTo>
                  <a:cubicBezTo>
                    <a:pt x="335" y="0"/>
                    <a:pt x="0" y="304"/>
                    <a:pt x="0" y="669"/>
                  </a:cubicBezTo>
                  <a:cubicBezTo>
                    <a:pt x="0" y="1034"/>
                    <a:pt x="335" y="1338"/>
                    <a:pt x="730" y="1338"/>
                  </a:cubicBezTo>
                  <a:cubicBezTo>
                    <a:pt x="1125" y="1338"/>
                    <a:pt x="1459" y="1034"/>
                    <a:pt x="1459" y="66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4" name="Google Shape;40254;p17"/>
            <p:cNvSpPr/>
            <p:nvPr/>
          </p:nvSpPr>
          <p:spPr>
            <a:xfrm>
              <a:off x="1115025" y="2097575"/>
              <a:ext cx="34975" cy="32700"/>
            </a:xfrm>
            <a:custGeom>
              <a:avLst/>
              <a:gdLst/>
              <a:ahLst/>
              <a:cxnLst/>
              <a:rect l="l" t="t" r="r" b="b"/>
              <a:pathLst>
                <a:path w="1399" h="1308" extrusionOk="0">
                  <a:moveTo>
                    <a:pt x="700" y="1"/>
                  </a:moveTo>
                  <a:cubicBezTo>
                    <a:pt x="305" y="1"/>
                    <a:pt x="1" y="274"/>
                    <a:pt x="1" y="639"/>
                  </a:cubicBezTo>
                  <a:cubicBezTo>
                    <a:pt x="1" y="1004"/>
                    <a:pt x="305" y="1308"/>
                    <a:pt x="700" y="1308"/>
                  </a:cubicBezTo>
                  <a:cubicBezTo>
                    <a:pt x="1095" y="1308"/>
                    <a:pt x="1399" y="1004"/>
                    <a:pt x="1399" y="639"/>
                  </a:cubicBezTo>
                  <a:cubicBezTo>
                    <a:pt x="1399" y="27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5" name="Google Shape;40255;p17"/>
            <p:cNvSpPr/>
            <p:nvPr/>
          </p:nvSpPr>
          <p:spPr>
            <a:xfrm>
              <a:off x="1115800" y="219712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33" y="1277"/>
                    <a:pt x="1337" y="973"/>
                    <a:pt x="1337" y="639"/>
                  </a:cubicBezTo>
                  <a:cubicBezTo>
                    <a:pt x="133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6" name="Google Shape;40256;p17"/>
            <p:cNvSpPr/>
            <p:nvPr/>
          </p:nvSpPr>
          <p:spPr>
            <a:xfrm>
              <a:off x="1115800" y="2296675"/>
              <a:ext cx="32700" cy="30425"/>
            </a:xfrm>
            <a:custGeom>
              <a:avLst/>
              <a:gdLst/>
              <a:ahLst/>
              <a:cxnLst/>
              <a:rect l="l" t="t" r="r" b="b"/>
              <a:pathLst>
                <a:path w="1308" h="1217" extrusionOk="0">
                  <a:moveTo>
                    <a:pt x="669" y="1"/>
                  </a:moveTo>
                  <a:cubicBezTo>
                    <a:pt x="304" y="1"/>
                    <a:pt x="0" y="274"/>
                    <a:pt x="0" y="608"/>
                  </a:cubicBezTo>
                  <a:cubicBezTo>
                    <a:pt x="0" y="943"/>
                    <a:pt x="304" y="1216"/>
                    <a:pt x="669" y="1216"/>
                  </a:cubicBezTo>
                  <a:cubicBezTo>
                    <a:pt x="1033" y="1216"/>
                    <a:pt x="1307" y="943"/>
                    <a:pt x="1307" y="608"/>
                  </a:cubicBezTo>
                  <a:cubicBezTo>
                    <a:pt x="130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7" name="Google Shape;40257;p17"/>
            <p:cNvSpPr/>
            <p:nvPr/>
          </p:nvSpPr>
          <p:spPr>
            <a:xfrm>
              <a:off x="1117300" y="2396225"/>
              <a:ext cx="30425" cy="29650"/>
            </a:xfrm>
            <a:custGeom>
              <a:avLst/>
              <a:gdLst/>
              <a:ahLst/>
              <a:cxnLst/>
              <a:rect l="l" t="t" r="r" b="b"/>
              <a:pathLst>
                <a:path w="1217" h="1186" extrusionOk="0">
                  <a:moveTo>
                    <a:pt x="609" y="0"/>
                  </a:moveTo>
                  <a:cubicBezTo>
                    <a:pt x="274" y="0"/>
                    <a:pt x="1" y="274"/>
                    <a:pt x="1" y="608"/>
                  </a:cubicBezTo>
                  <a:cubicBezTo>
                    <a:pt x="1" y="912"/>
                    <a:pt x="274" y="1186"/>
                    <a:pt x="609" y="1186"/>
                  </a:cubicBezTo>
                  <a:cubicBezTo>
                    <a:pt x="943" y="1186"/>
                    <a:pt x="1217" y="912"/>
                    <a:pt x="1217" y="608"/>
                  </a:cubicBezTo>
                  <a:cubicBezTo>
                    <a:pt x="1217" y="27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8" name="Google Shape;40258;p17"/>
            <p:cNvSpPr/>
            <p:nvPr/>
          </p:nvSpPr>
          <p:spPr>
            <a:xfrm>
              <a:off x="1117300" y="2496525"/>
              <a:ext cx="29675" cy="27375"/>
            </a:xfrm>
            <a:custGeom>
              <a:avLst/>
              <a:gdLst/>
              <a:ahLst/>
              <a:cxnLst/>
              <a:rect l="l" t="t" r="r" b="b"/>
              <a:pathLst>
                <a:path w="1187" h="1095" extrusionOk="0">
                  <a:moveTo>
                    <a:pt x="609" y="1"/>
                  </a:moveTo>
                  <a:cubicBezTo>
                    <a:pt x="274" y="1"/>
                    <a:pt x="1" y="244"/>
                    <a:pt x="1" y="548"/>
                  </a:cubicBezTo>
                  <a:cubicBezTo>
                    <a:pt x="1" y="852"/>
                    <a:pt x="274" y="1095"/>
                    <a:pt x="609" y="1095"/>
                  </a:cubicBezTo>
                  <a:cubicBezTo>
                    <a:pt x="943" y="1095"/>
                    <a:pt x="1186" y="852"/>
                    <a:pt x="1186" y="548"/>
                  </a:cubicBezTo>
                  <a:cubicBezTo>
                    <a:pt x="118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9" name="Google Shape;40259;p17"/>
            <p:cNvSpPr/>
            <p:nvPr/>
          </p:nvSpPr>
          <p:spPr>
            <a:xfrm>
              <a:off x="1118075" y="2595325"/>
              <a:ext cx="28900" cy="28125"/>
            </a:xfrm>
            <a:custGeom>
              <a:avLst/>
              <a:gdLst/>
              <a:ahLst/>
              <a:cxnLst/>
              <a:rect l="l" t="t" r="r" b="b"/>
              <a:pathLst>
                <a:path w="1156" h="1125" extrusionOk="0">
                  <a:moveTo>
                    <a:pt x="578" y="0"/>
                  </a:moveTo>
                  <a:cubicBezTo>
                    <a:pt x="243" y="0"/>
                    <a:pt x="0" y="243"/>
                    <a:pt x="0" y="547"/>
                  </a:cubicBezTo>
                  <a:cubicBezTo>
                    <a:pt x="0" y="851"/>
                    <a:pt x="243" y="1125"/>
                    <a:pt x="578" y="1125"/>
                  </a:cubicBezTo>
                  <a:cubicBezTo>
                    <a:pt x="882" y="112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0" name="Google Shape;40260;p17"/>
            <p:cNvSpPr/>
            <p:nvPr/>
          </p:nvSpPr>
          <p:spPr>
            <a:xfrm>
              <a:off x="1118825" y="2695625"/>
              <a:ext cx="27375" cy="25850"/>
            </a:xfrm>
            <a:custGeom>
              <a:avLst/>
              <a:gdLst/>
              <a:ahLst/>
              <a:cxnLst/>
              <a:rect l="l" t="t" r="r" b="b"/>
              <a:pathLst>
                <a:path w="1095" h="1034" extrusionOk="0">
                  <a:moveTo>
                    <a:pt x="548" y="0"/>
                  </a:moveTo>
                  <a:cubicBezTo>
                    <a:pt x="244" y="0"/>
                    <a:pt x="1" y="213"/>
                    <a:pt x="1" y="517"/>
                  </a:cubicBezTo>
                  <a:cubicBezTo>
                    <a:pt x="1" y="791"/>
                    <a:pt x="24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1" name="Google Shape;40261;p17"/>
            <p:cNvSpPr/>
            <p:nvPr/>
          </p:nvSpPr>
          <p:spPr>
            <a:xfrm>
              <a:off x="1118825" y="2795175"/>
              <a:ext cx="26625" cy="25100"/>
            </a:xfrm>
            <a:custGeom>
              <a:avLst/>
              <a:gdLst/>
              <a:ahLst/>
              <a:cxnLst/>
              <a:rect l="l" t="t" r="r" b="b"/>
              <a:pathLst>
                <a:path w="1065" h="1004" extrusionOk="0">
                  <a:moveTo>
                    <a:pt x="548" y="0"/>
                  </a:moveTo>
                  <a:cubicBezTo>
                    <a:pt x="244" y="0"/>
                    <a:pt x="1" y="213"/>
                    <a:pt x="1" y="486"/>
                  </a:cubicBezTo>
                  <a:cubicBezTo>
                    <a:pt x="1" y="760"/>
                    <a:pt x="244" y="1003"/>
                    <a:pt x="548" y="1003"/>
                  </a:cubicBezTo>
                  <a:cubicBezTo>
                    <a:pt x="852" y="1003"/>
                    <a:pt x="1064" y="760"/>
                    <a:pt x="1064" y="486"/>
                  </a:cubicBezTo>
                  <a:cubicBezTo>
                    <a:pt x="1064"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2" name="Google Shape;40262;p17"/>
            <p:cNvSpPr/>
            <p:nvPr/>
          </p:nvSpPr>
          <p:spPr>
            <a:xfrm>
              <a:off x="1119600" y="2894700"/>
              <a:ext cx="25850" cy="24350"/>
            </a:xfrm>
            <a:custGeom>
              <a:avLst/>
              <a:gdLst/>
              <a:ahLst/>
              <a:cxnLst/>
              <a:rect l="l" t="t" r="r" b="b"/>
              <a:pathLst>
                <a:path w="1034" h="974" extrusionOk="0">
                  <a:moveTo>
                    <a:pt x="517" y="1"/>
                  </a:moveTo>
                  <a:cubicBezTo>
                    <a:pt x="243" y="1"/>
                    <a:pt x="0" y="214"/>
                    <a:pt x="0" y="487"/>
                  </a:cubicBezTo>
                  <a:cubicBezTo>
                    <a:pt x="0" y="730"/>
                    <a:pt x="243" y="974"/>
                    <a:pt x="517" y="974"/>
                  </a:cubicBezTo>
                  <a:cubicBezTo>
                    <a:pt x="790" y="974"/>
                    <a:pt x="1033" y="730"/>
                    <a:pt x="1033" y="487"/>
                  </a:cubicBezTo>
                  <a:cubicBezTo>
                    <a:pt x="1033" y="214"/>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3" name="Google Shape;40263;p17"/>
            <p:cNvSpPr/>
            <p:nvPr/>
          </p:nvSpPr>
          <p:spPr>
            <a:xfrm>
              <a:off x="1120350" y="2994250"/>
              <a:ext cx="24350" cy="22825"/>
            </a:xfrm>
            <a:custGeom>
              <a:avLst/>
              <a:gdLst/>
              <a:ahLst/>
              <a:cxnLst/>
              <a:rect l="l" t="t" r="r" b="b"/>
              <a:pathLst>
                <a:path w="974" h="913" extrusionOk="0">
                  <a:moveTo>
                    <a:pt x="487" y="1"/>
                  </a:moveTo>
                  <a:cubicBezTo>
                    <a:pt x="213" y="1"/>
                    <a:pt x="0" y="213"/>
                    <a:pt x="0" y="457"/>
                  </a:cubicBezTo>
                  <a:cubicBezTo>
                    <a:pt x="0" y="700"/>
                    <a:pt x="213" y="913"/>
                    <a:pt x="487" y="913"/>
                  </a:cubicBezTo>
                  <a:cubicBezTo>
                    <a:pt x="760" y="913"/>
                    <a:pt x="973" y="700"/>
                    <a:pt x="973" y="45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4" name="Google Shape;40264;p17"/>
            <p:cNvSpPr/>
            <p:nvPr/>
          </p:nvSpPr>
          <p:spPr>
            <a:xfrm>
              <a:off x="1121100" y="3093800"/>
              <a:ext cx="22825" cy="22050"/>
            </a:xfrm>
            <a:custGeom>
              <a:avLst/>
              <a:gdLst/>
              <a:ahLst/>
              <a:cxnLst/>
              <a:rect l="l" t="t" r="r" b="b"/>
              <a:pathLst>
                <a:path w="913" h="882" extrusionOk="0">
                  <a:moveTo>
                    <a:pt x="457" y="1"/>
                  </a:moveTo>
                  <a:cubicBezTo>
                    <a:pt x="183" y="1"/>
                    <a:pt x="1" y="183"/>
                    <a:pt x="1" y="426"/>
                  </a:cubicBezTo>
                  <a:cubicBezTo>
                    <a:pt x="1" y="669"/>
                    <a:pt x="183" y="882"/>
                    <a:pt x="457" y="882"/>
                  </a:cubicBezTo>
                  <a:cubicBezTo>
                    <a:pt x="700" y="88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5" name="Google Shape;40265;p17"/>
            <p:cNvSpPr/>
            <p:nvPr/>
          </p:nvSpPr>
          <p:spPr>
            <a:xfrm>
              <a:off x="1121100" y="3193350"/>
              <a:ext cx="22825" cy="21300"/>
            </a:xfrm>
            <a:custGeom>
              <a:avLst/>
              <a:gdLst/>
              <a:ahLst/>
              <a:cxnLst/>
              <a:rect l="l" t="t" r="r" b="b"/>
              <a:pathLst>
                <a:path w="913" h="852" extrusionOk="0">
                  <a:moveTo>
                    <a:pt x="457" y="0"/>
                  </a:moveTo>
                  <a:cubicBezTo>
                    <a:pt x="214" y="0"/>
                    <a:pt x="1" y="183"/>
                    <a:pt x="1" y="426"/>
                  </a:cubicBezTo>
                  <a:cubicBezTo>
                    <a:pt x="1" y="669"/>
                    <a:pt x="214" y="851"/>
                    <a:pt x="457" y="851"/>
                  </a:cubicBezTo>
                  <a:cubicBezTo>
                    <a:pt x="700" y="851"/>
                    <a:pt x="913" y="669"/>
                    <a:pt x="913" y="426"/>
                  </a:cubicBezTo>
                  <a:cubicBezTo>
                    <a:pt x="913" y="18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6" name="Google Shape;40266;p17"/>
            <p:cNvSpPr/>
            <p:nvPr/>
          </p:nvSpPr>
          <p:spPr>
            <a:xfrm>
              <a:off x="1121100" y="3292125"/>
              <a:ext cx="22075" cy="21300"/>
            </a:xfrm>
            <a:custGeom>
              <a:avLst/>
              <a:gdLst/>
              <a:ahLst/>
              <a:cxnLst/>
              <a:rect l="l" t="t" r="r" b="b"/>
              <a:pathLst>
                <a:path w="883" h="852" extrusionOk="0">
                  <a:moveTo>
                    <a:pt x="457" y="1"/>
                  </a:moveTo>
                  <a:cubicBezTo>
                    <a:pt x="214" y="1"/>
                    <a:pt x="1" y="214"/>
                    <a:pt x="1" y="426"/>
                  </a:cubicBezTo>
                  <a:cubicBezTo>
                    <a:pt x="1" y="669"/>
                    <a:pt x="214" y="852"/>
                    <a:pt x="457" y="852"/>
                  </a:cubicBezTo>
                  <a:cubicBezTo>
                    <a:pt x="700" y="852"/>
                    <a:pt x="882" y="669"/>
                    <a:pt x="882" y="426"/>
                  </a:cubicBezTo>
                  <a:cubicBezTo>
                    <a:pt x="882" y="214"/>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7" name="Google Shape;40267;p17"/>
            <p:cNvSpPr/>
            <p:nvPr/>
          </p:nvSpPr>
          <p:spPr>
            <a:xfrm>
              <a:off x="1121875" y="3392425"/>
              <a:ext cx="21300" cy="19800"/>
            </a:xfrm>
            <a:custGeom>
              <a:avLst/>
              <a:gdLst/>
              <a:ahLst/>
              <a:cxnLst/>
              <a:rect l="l" t="t" r="r" b="b"/>
              <a:pathLst>
                <a:path w="852" h="792" extrusionOk="0">
                  <a:moveTo>
                    <a:pt x="426" y="1"/>
                  </a:moveTo>
                  <a:cubicBezTo>
                    <a:pt x="183" y="1"/>
                    <a:pt x="0" y="153"/>
                    <a:pt x="0" y="396"/>
                  </a:cubicBezTo>
                  <a:cubicBezTo>
                    <a:pt x="0" y="609"/>
                    <a:pt x="183" y="791"/>
                    <a:pt x="426" y="791"/>
                  </a:cubicBezTo>
                  <a:cubicBezTo>
                    <a:pt x="639" y="791"/>
                    <a:pt x="851" y="609"/>
                    <a:pt x="851" y="396"/>
                  </a:cubicBezTo>
                  <a:cubicBezTo>
                    <a:pt x="851" y="15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8" name="Google Shape;40268;p17"/>
            <p:cNvSpPr/>
            <p:nvPr/>
          </p:nvSpPr>
          <p:spPr>
            <a:xfrm>
              <a:off x="1122625" y="3491975"/>
              <a:ext cx="19775" cy="18275"/>
            </a:xfrm>
            <a:custGeom>
              <a:avLst/>
              <a:gdLst/>
              <a:ahLst/>
              <a:cxnLst/>
              <a:rect l="l" t="t" r="r" b="b"/>
              <a:pathLst>
                <a:path w="791" h="731" extrusionOk="0">
                  <a:moveTo>
                    <a:pt x="396" y="1"/>
                  </a:moveTo>
                  <a:cubicBezTo>
                    <a:pt x="183" y="1"/>
                    <a:pt x="1" y="153"/>
                    <a:pt x="1" y="366"/>
                  </a:cubicBezTo>
                  <a:cubicBezTo>
                    <a:pt x="1" y="578"/>
                    <a:pt x="183" y="730"/>
                    <a:pt x="396" y="730"/>
                  </a:cubicBezTo>
                  <a:cubicBezTo>
                    <a:pt x="609" y="730"/>
                    <a:pt x="791" y="57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9" name="Google Shape;40269;p17"/>
            <p:cNvSpPr/>
            <p:nvPr/>
          </p:nvSpPr>
          <p:spPr>
            <a:xfrm>
              <a:off x="1122625" y="3591525"/>
              <a:ext cx="19775" cy="17500"/>
            </a:xfrm>
            <a:custGeom>
              <a:avLst/>
              <a:gdLst/>
              <a:ahLst/>
              <a:cxnLst/>
              <a:rect l="l" t="t" r="r" b="b"/>
              <a:pathLst>
                <a:path w="791" h="700" extrusionOk="0">
                  <a:moveTo>
                    <a:pt x="396" y="1"/>
                  </a:moveTo>
                  <a:cubicBezTo>
                    <a:pt x="183" y="1"/>
                    <a:pt x="1" y="153"/>
                    <a:pt x="1" y="335"/>
                  </a:cubicBezTo>
                  <a:cubicBezTo>
                    <a:pt x="1" y="548"/>
                    <a:pt x="183" y="700"/>
                    <a:pt x="396" y="700"/>
                  </a:cubicBezTo>
                  <a:cubicBezTo>
                    <a:pt x="609" y="700"/>
                    <a:pt x="791" y="548"/>
                    <a:pt x="791" y="335"/>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0" name="Google Shape;40270;p17"/>
            <p:cNvSpPr/>
            <p:nvPr/>
          </p:nvSpPr>
          <p:spPr>
            <a:xfrm>
              <a:off x="1123375" y="3691075"/>
              <a:ext cx="18275" cy="16750"/>
            </a:xfrm>
            <a:custGeom>
              <a:avLst/>
              <a:gdLst/>
              <a:ahLst/>
              <a:cxnLst/>
              <a:rect l="l" t="t" r="r" b="b"/>
              <a:pathLst>
                <a:path w="731" h="670" extrusionOk="0">
                  <a:moveTo>
                    <a:pt x="366" y="0"/>
                  </a:moveTo>
                  <a:cubicBezTo>
                    <a:pt x="153" y="0"/>
                    <a:pt x="1" y="152"/>
                    <a:pt x="1" y="335"/>
                  </a:cubicBezTo>
                  <a:cubicBezTo>
                    <a:pt x="1" y="517"/>
                    <a:pt x="153" y="669"/>
                    <a:pt x="366" y="669"/>
                  </a:cubicBezTo>
                  <a:cubicBezTo>
                    <a:pt x="548" y="669"/>
                    <a:pt x="730" y="51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1" name="Google Shape;40271;p17"/>
            <p:cNvSpPr/>
            <p:nvPr/>
          </p:nvSpPr>
          <p:spPr>
            <a:xfrm>
              <a:off x="1123375" y="3789850"/>
              <a:ext cx="17525" cy="16750"/>
            </a:xfrm>
            <a:custGeom>
              <a:avLst/>
              <a:gdLst/>
              <a:ahLst/>
              <a:cxnLst/>
              <a:rect l="l" t="t" r="r" b="b"/>
              <a:pathLst>
                <a:path w="701" h="670" extrusionOk="0">
                  <a:moveTo>
                    <a:pt x="366" y="1"/>
                  </a:moveTo>
                  <a:cubicBezTo>
                    <a:pt x="153" y="1"/>
                    <a:pt x="1" y="153"/>
                    <a:pt x="1" y="335"/>
                  </a:cubicBezTo>
                  <a:cubicBezTo>
                    <a:pt x="1" y="518"/>
                    <a:pt x="153" y="670"/>
                    <a:pt x="366" y="670"/>
                  </a:cubicBezTo>
                  <a:cubicBezTo>
                    <a:pt x="548" y="670"/>
                    <a:pt x="700" y="518"/>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2" name="Google Shape;40272;p17"/>
            <p:cNvSpPr/>
            <p:nvPr/>
          </p:nvSpPr>
          <p:spPr>
            <a:xfrm>
              <a:off x="1124150" y="3890175"/>
              <a:ext cx="16750" cy="15200"/>
            </a:xfrm>
            <a:custGeom>
              <a:avLst/>
              <a:gdLst/>
              <a:ahLst/>
              <a:cxnLst/>
              <a:rect l="l" t="t" r="r" b="b"/>
              <a:pathLst>
                <a:path w="670" h="608" extrusionOk="0">
                  <a:moveTo>
                    <a:pt x="335" y="0"/>
                  </a:moveTo>
                  <a:cubicBezTo>
                    <a:pt x="152" y="0"/>
                    <a:pt x="0" y="122"/>
                    <a:pt x="0" y="304"/>
                  </a:cubicBezTo>
                  <a:cubicBezTo>
                    <a:pt x="0" y="456"/>
                    <a:pt x="152"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3" name="Google Shape;40273;p17"/>
            <p:cNvSpPr/>
            <p:nvPr/>
          </p:nvSpPr>
          <p:spPr>
            <a:xfrm>
              <a:off x="1124900" y="3988950"/>
              <a:ext cx="15225" cy="15225"/>
            </a:xfrm>
            <a:custGeom>
              <a:avLst/>
              <a:gdLst/>
              <a:ahLst/>
              <a:cxnLst/>
              <a:rect l="l" t="t" r="r" b="b"/>
              <a:pathLst>
                <a:path w="609" h="609" extrusionOk="0">
                  <a:moveTo>
                    <a:pt x="305" y="1"/>
                  </a:moveTo>
                  <a:cubicBezTo>
                    <a:pt x="122" y="1"/>
                    <a:pt x="1" y="152"/>
                    <a:pt x="1" y="304"/>
                  </a:cubicBezTo>
                  <a:cubicBezTo>
                    <a:pt x="1" y="456"/>
                    <a:pt x="122" y="608"/>
                    <a:pt x="305" y="608"/>
                  </a:cubicBezTo>
                  <a:cubicBezTo>
                    <a:pt x="487" y="608"/>
                    <a:pt x="609" y="456"/>
                    <a:pt x="609" y="304"/>
                  </a:cubicBezTo>
                  <a:cubicBezTo>
                    <a:pt x="609" y="15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4" name="Google Shape;40274;p17"/>
            <p:cNvSpPr/>
            <p:nvPr/>
          </p:nvSpPr>
          <p:spPr>
            <a:xfrm>
              <a:off x="1124900" y="4088500"/>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57" y="578"/>
                    <a:pt x="609" y="456"/>
                    <a:pt x="609" y="274"/>
                  </a:cubicBezTo>
                  <a:cubicBezTo>
                    <a:pt x="609"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5" name="Google Shape;40275;p17"/>
            <p:cNvSpPr/>
            <p:nvPr/>
          </p:nvSpPr>
          <p:spPr>
            <a:xfrm>
              <a:off x="1124900" y="4188050"/>
              <a:ext cx="14475" cy="13700"/>
            </a:xfrm>
            <a:custGeom>
              <a:avLst/>
              <a:gdLst/>
              <a:ahLst/>
              <a:cxnLst/>
              <a:rect l="l" t="t" r="r" b="b"/>
              <a:pathLst>
                <a:path w="579" h="548" extrusionOk="0">
                  <a:moveTo>
                    <a:pt x="305" y="0"/>
                  </a:moveTo>
                  <a:cubicBezTo>
                    <a:pt x="153" y="0"/>
                    <a:pt x="1" y="122"/>
                    <a:pt x="1" y="274"/>
                  </a:cubicBezTo>
                  <a:cubicBezTo>
                    <a:pt x="1" y="426"/>
                    <a:pt x="153" y="547"/>
                    <a:pt x="305" y="547"/>
                  </a:cubicBezTo>
                  <a:cubicBezTo>
                    <a:pt x="457" y="547"/>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6" name="Google Shape;40276;p17"/>
            <p:cNvSpPr/>
            <p:nvPr/>
          </p:nvSpPr>
          <p:spPr>
            <a:xfrm>
              <a:off x="1125675" y="4287575"/>
              <a:ext cx="13700" cy="12950"/>
            </a:xfrm>
            <a:custGeom>
              <a:avLst/>
              <a:gdLst/>
              <a:ahLst/>
              <a:cxnLst/>
              <a:rect l="l" t="t" r="r" b="b"/>
              <a:pathLst>
                <a:path w="548" h="518" extrusionOk="0">
                  <a:moveTo>
                    <a:pt x="274" y="1"/>
                  </a:moveTo>
                  <a:cubicBezTo>
                    <a:pt x="122" y="1"/>
                    <a:pt x="0" y="123"/>
                    <a:pt x="0" y="244"/>
                  </a:cubicBezTo>
                  <a:cubicBezTo>
                    <a:pt x="0" y="396"/>
                    <a:pt x="122" y="518"/>
                    <a:pt x="274" y="518"/>
                  </a:cubicBezTo>
                  <a:cubicBezTo>
                    <a:pt x="426" y="518"/>
                    <a:pt x="547" y="396"/>
                    <a:pt x="547" y="244"/>
                  </a:cubicBezTo>
                  <a:cubicBezTo>
                    <a:pt x="547" y="123"/>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7" name="Google Shape;40277;p17"/>
            <p:cNvSpPr/>
            <p:nvPr/>
          </p:nvSpPr>
          <p:spPr>
            <a:xfrm>
              <a:off x="1125675" y="4387125"/>
              <a:ext cx="12925" cy="12200"/>
            </a:xfrm>
            <a:custGeom>
              <a:avLst/>
              <a:gdLst/>
              <a:ahLst/>
              <a:cxnLst/>
              <a:rect l="l" t="t" r="r" b="b"/>
              <a:pathLst>
                <a:path w="517"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8" name="Google Shape;40278;p17"/>
            <p:cNvSpPr/>
            <p:nvPr/>
          </p:nvSpPr>
          <p:spPr>
            <a:xfrm>
              <a:off x="1126425" y="4485925"/>
              <a:ext cx="12175" cy="12175"/>
            </a:xfrm>
            <a:custGeom>
              <a:avLst/>
              <a:gdLst/>
              <a:ahLst/>
              <a:cxnLst/>
              <a:rect l="l" t="t" r="r" b="b"/>
              <a:pathLst>
                <a:path w="487" h="487" extrusionOk="0">
                  <a:moveTo>
                    <a:pt x="244" y="0"/>
                  </a:moveTo>
                  <a:cubicBezTo>
                    <a:pt x="92" y="0"/>
                    <a:pt x="1" y="122"/>
                    <a:pt x="1" y="243"/>
                  </a:cubicBezTo>
                  <a:cubicBezTo>
                    <a:pt x="1" y="365"/>
                    <a:pt x="92" y="487"/>
                    <a:pt x="244" y="487"/>
                  </a:cubicBezTo>
                  <a:cubicBezTo>
                    <a:pt x="365" y="487"/>
                    <a:pt x="487" y="365"/>
                    <a:pt x="487" y="243"/>
                  </a:cubicBezTo>
                  <a:cubicBezTo>
                    <a:pt x="487" y="12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9" name="Google Shape;40279;p17"/>
            <p:cNvSpPr/>
            <p:nvPr/>
          </p:nvSpPr>
          <p:spPr>
            <a:xfrm>
              <a:off x="1126425" y="4585475"/>
              <a:ext cx="12175" cy="11400"/>
            </a:xfrm>
            <a:custGeom>
              <a:avLst/>
              <a:gdLst/>
              <a:ahLst/>
              <a:cxnLst/>
              <a:rect l="l" t="t" r="r" b="b"/>
              <a:pathLst>
                <a:path w="487" h="456" extrusionOk="0">
                  <a:moveTo>
                    <a:pt x="244" y="0"/>
                  </a:moveTo>
                  <a:cubicBezTo>
                    <a:pt x="122" y="0"/>
                    <a:pt x="1" y="91"/>
                    <a:pt x="1" y="213"/>
                  </a:cubicBezTo>
                  <a:cubicBezTo>
                    <a:pt x="1" y="334"/>
                    <a:pt x="122" y="456"/>
                    <a:pt x="244" y="456"/>
                  </a:cubicBezTo>
                  <a:cubicBezTo>
                    <a:pt x="365" y="456"/>
                    <a:pt x="487" y="334"/>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0" name="Google Shape;40280;p17"/>
            <p:cNvSpPr/>
            <p:nvPr/>
          </p:nvSpPr>
          <p:spPr>
            <a:xfrm>
              <a:off x="1127175" y="4685000"/>
              <a:ext cx="10675" cy="10675"/>
            </a:xfrm>
            <a:custGeom>
              <a:avLst/>
              <a:gdLst/>
              <a:ahLst/>
              <a:cxnLst/>
              <a:rect l="l" t="t" r="r" b="b"/>
              <a:pathLst>
                <a:path w="427" h="427" extrusionOk="0">
                  <a:moveTo>
                    <a:pt x="214" y="1"/>
                  </a:moveTo>
                  <a:cubicBezTo>
                    <a:pt x="92" y="1"/>
                    <a:pt x="1" y="92"/>
                    <a:pt x="1" y="214"/>
                  </a:cubicBezTo>
                  <a:cubicBezTo>
                    <a:pt x="1" y="335"/>
                    <a:pt x="92" y="426"/>
                    <a:pt x="214" y="426"/>
                  </a:cubicBezTo>
                  <a:cubicBezTo>
                    <a:pt x="335" y="426"/>
                    <a:pt x="427" y="335"/>
                    <a:pt x="427" y="214"/>
                  </a:cubicBezTo>
                  <a:cubicBezTo>
                    <a:pt x="42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1" name="Google Shape;40281;p17"/>
            <p:cNvSpPr/>
            <p:nvPr/>
          </p:nvSpPr>
          <p:spPr>
            <a:xfrm>
              <a:off x="1127175" y="4784550"/>
              <a:ext cx="9925" cy="9150"/>
            </a:xfrm>
            <a:custGeom>
              <a:avLst/>
              <a:gdLst/>
              <a:ahLst/>
              <a:cxnLst/>
              <a:rect l="l" t="t" r="r" b="b"/>
              <a:pathLst>
                <a:path w="397" h="366" extrusionOk="0">
                  <a:moveTo>
                    <a:pt x="214" y="1"/>
                  </a:moveTo>
                  <a:cubicBezTo>
                    <a:pt x="92" y="1"/>
                    <a:pt x="1" y="92"/>
                    <a:pt x="1" y="183"/>
                  </a:cubicBezTo>
                  <a:cubicBezTo>
                    <a:pt x="1" y="305"/>
                    <a:pt x="92" y="365"/>
                    <a:pt x="214" y="365"/>
                  </a:cubicBezTo>
                  <a:cubicBezTo>
                    <a:pt x="305" y="365"/>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2" name="Google Shape;40282;p17"/>
            <p:cNvSpPr/>
            <p:nvPr/>
          </p:nvSpPr>
          <p:spPr>
            <a:xfrm>
              <a:off x="1127175" y="4884100"/>
              <a:ext cx="9925" cy="9150"/>
            </a:xfrm>
            <a:custGeom>
              <a:avLst/>
              <a:gdLst/>
              <a:ahLst/>
              <a:cxnLst/>
              <a:rect l="l" t="t" r="r" b="b"/>
              <a:pathLst>
                <a:path w="397" h="366" extrusionOk="0">
                  <a:moveTo>
                    <a:pt x="214" y="1"/>
                  </a:moveTo>
                  <a:cubicBezTo>
                    <a:pt x="92" y="1"/>
                    <a:pt x="1" y="61"/>
                    <a:pt x="1" y="183"/>
                  </a:cubicBezTo>
                  <a:cubicBezTo>
                    <a:pt x="1" y="274"/>
                    <a:pt x="92" y="365"/>
                    <a:pt x="214" y="365"/>
                  </a:cubicBezTo>
                  <a:cubicBezTo>
                    <a:pt x="305" y="365"/>
                    <a:pt x="396" y="274"/>
                    <a:pt x="396" y="183"/>
                  </a:cubicBezTo>
                  <a:cubicBezTo>
                    <a:pt x="396" y="61"/>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3" name="Google Shape;40283;p17"/>
            <p:cNvSpPr/>
            <p:nvPr/>
          </p:nvSpPr>
          <p:spPr>
            <a:xfrm>
              <a:off x="1127950" y="4982875"/>
              <a:ext cx="9150" cy="9150"/>
            </a:xfrm>
            <a:custGeom>
              <a:avLst/>
              <a:gdLst/>
              <a:ahLst/>
              <a:cxnLst/>
              <a:rect l="l" t="t" r="r" b="b"/>
              <a:pathLst>
                <a:path w="366" h="366" extrusionOk="0">
                  <a:moveTo>
                    <a:pt x="183" y="1"/>
                  </a:moveTo>
                  <a:cubicBezTo>
                    <a:pt x="61" y="1"/>
                    <a:pt x="0" y="92"/>
                    <a:pt x="0" y="183"/>
                  </a:cubicBezTo>
                  <a:cubicBezTo>
                    <a:pt x="0" y="274"/>
                    <a:pt x="61" y="366"/>
                    <a:pt x="183" y="366"/>
                  </a:cubicBezTo>
                  <a:cubicBezTo>
                    <a:pt x="274" y="366"/>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4" name="Google Shape;40284;p17"/>
            <p:cNvSpPr/>
            <p:nvPr/>
          </p:nvSpPr>
          <p:spPr>
            <a:xfrm>
              <a:off x="1127950" y="5082425"/>
              <a:ext cx="9150" cy="8400"/>
            </a:xfrm>
            <a:custGeom>
              <a:avLst/>
              <a:gdLst/>
              <a:ahLst/>
              <a:cxnLst/>
              <a:rect l="l" t="t" r="r" b="b"/>
              <a:pathLst>
                <a:path w="366" h="336" extrusionOk="0">
                  <a:moveTo>
                    <a:pt x="183" y="1"/>
                  </a:moveTo>
                  <a:cubicBezTo>
                    <a:pt x="92" y="1"/>
                    <a:pt x="0" y="62"/>
                    <a:pt x="0" y="153"/>
                  </a:cubicBezTo>
                  <a:cubicBezTo>
                    <a:pt x="0" y="244"/>
                    <a:pt x="92" y="335"/>
                    <a:pt x="183" y="335"/>
                  </a:cubicBezTo>
                  <a:cubicBezTo>
                    <a:pt x="274" y="335"/>
                    <a:pt x="365" y="24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5" name="Google Shape;40285;p17"/>
            <p:cNvSpPr/>
            <p:nvPr/>
          </p:nvSpPr>
          <p:spPr>
            <a:xfrm>
              <a:off x="1127950" y="5181975"/>
              <a:ext cx="8375" cy="7625"/>
            </a:xfrm>
            <a:custGeom>
              <a:avLst/>
              <a:gdLst/>
              <a:ahLst/>
              <a:cxnLst/>
              <a:rect l="l" t="t" r="r" b="b"/>
              <a:pathLst>
                <a:path w="335" h="305" extrusionOk="0">
                  <a:moveTo>
                    <a:pt x="183" y="1"/>
                  </a:moveTo>
                  <a:cubicBezTo>
                    <a:pt x="92" y="1"/>
                    <a:pt x="0" y="61"/>
                    <a:pt x="0" y="153"/>
                  </a:cubicBezTo>
                  <a:cubicBezTo>
                    <a:pt x="0"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6" name="Google Shape;40286;p17"/>
            <p:cNvSpPr/>
            <p:nvPr/>
          </p:nvSpPr>
          <p:spPr>
            <a:xfrm>
              <a:off x="1128700" y="5281525"/>
              <a:ext cx="7625" cy="6850"/>
            </a:xfrm>
            <a:custGeom>
              <a:avLst/>
              <a:gdLst/>
              <a:ahLst/>
              <a:cxnLst/>
              <a:rect l="l" t="t" r="r" b="b"/>
              <a:pathLst>
                <a:path w="305" h="274" extrusionOk="0">
                  <a:moveTo>
                    <a:pt x="153" y="0"/>
                  </a:moveTo>
                  <a:cubicBezTo>
                    <a:pt x="62" y="0"/>
                    <a:pt x="1" y="61"/>
                    <a:pt x="1" y="122"/>
                  </a:cubicBezTo>
                  <a:cubicBezTo>
                    <a:pt x="1" y="213"/>
                    <a:pt x="6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7" name="Google Shape;40287;p17"/>
            <p:cNvSpPr/>
            <p:nvPr/>
          </p:nvSpPr>
          <p:spPr>
            <a:xfrm>
              <a:off x="1128700" y="5380300"/>
              <a:ext cx="7625" cy="6875"/>
            </a:xfrm>
            <a:custGeom>
              <a:avLst/>
              <a:gdLst/>
              <a:ahLst/>
              <a:cxnLst/>
              <a:rect l="l" t="t" r="r" b="b"/>
              <a:pathLst>
                <a:path w="305" h="275" extrusionOk="0">
                  <a:moveTo>
                    <a:pt x="153" y="1"/>
                  </a:moveTo>
                  <a:cubicBezTo>
                    <a:pt x="62" y="1"/>
                    <a:pt x="1" y="62"/>
                    <a:pt x="1" y="153"/>
                  </a:cubicBezTo>
                  <a:cubicBezTo>
                    <a:pt x="1" y="214"/>
                    <a:pt x="6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8" name="Google Shape;40288;p17"/>
            <p:cNvSpPr/>
            <p:nvPr/>
          </p:nvSpPr>
          <p:spPr>
            <a:xfrm>
              <a:off x="1129475" y="5479850"/>
              <a:ext cx="6100" cy="6100"/>
            </a:xfrm>
            <a:custGeom>
              <a:avLst/>
              <a:gdLst/>
              <a:ahLst/>
              <a:cxnLst/>
              <a:rect l="l" t="t" r="r" b="b"/>
              <a:pathLst>
                <a:path w="244" h="244" extrusionOk="0">
                  <a:moveTo>
                    <a:pt x="122" y="1"/>
                  </a:moveTo>
                  <a:cubicBezTo>
                    <a:pt x="61" y="1"/>
                    <a:pt x="0" y="61"/>
                    <a:pt x="0" y="122"/>
                  </a:cubicBezTo>
                  <a:cubicBezTo>
                    <a:pt x="0" y="183"/>
                    <a:pt x="61" y="244"/>
                    <a:pt x="122" y="244"/>
                  </a:cubicBezTo>
                  <a:cubicBezTo>
                    <a:pt x="183" y="244"/>
                    <a:pt x="243" y="183"/>
                    <a:pt x="243" y="122"/>
                  </a:cubicBezTo>
                  <a:cubicBezTo>
                    <a:pt x="24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9" name="Google Shape;40289;p17"/>
            <p:cNvSpPr/>
            <p:nvPr/>
          </p:nvSpPr>
          <p:spPr>
            <a:xfrm>
              <a:off x="1129475" y="5578650"/>
              <a:ext cx="6100" cy="6100"/>
            </a:xfrm>
            <a:custGeom>
              <a:avLst/>
              <a:gdLst/>
              <a:ahLst/>
              <a:cxnLst/>
              <a:rect l="l" t="t" r="r" b="b"/>
              <a:pathLst>
                <a:path w="244" h="244" extrusionOk="0">
                  <a:moveTo>
                    <a:pt x="122" y="0"/>
                  </a:moveTo>
                  <a:cubicBezTo>
                    <a:pt x="61" y="0"/>
                    <a:pt x="0" y="61"/>
                    <a:pt x="0" y="122"/>
                  </a:cubicBezTo>
                  <a:cubicBezTo>
                    <a:pt x="0" y="213"/>
                    <a:pt x="61" y="243"/>
                    <a:pt x="122" y="243"/>
                  </a:cubicBezTo>
                  <a:cubicBezTo>
                    <a:pt x="183" y="243"/>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0" name="Google Shape;40290;p17"/>
            <p:cNvSpPr/>
            <p:nvPr/>
          </p:nvSpPr>
          <p:spPr>
            <a:xfrm>
              <a:off x="1129475" y="567817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1" name="Google Shape;40291;p17"/>
            <p:cNvSpPr/>
            <p:nvPr/>
          </p:nvSpPr>
          <p:spPr>
            <a:xfrm>
              <a:off x="1129475" y="5777725"/>
              <a:ext cx="5325" cy="5350"/>
            </a:xfrm>
            <a:custGeom>
              <a:avLst/>
              <a:gdLst/>
              <a:ahLst/>
              <a:cxnLst/>
              <a:rect l="l" t="t" r="r" b="b"/>
              <a:pathLst>
                <a:path w="213" h="214" extrusionOk="0">
                  <a:moveTo>
                    <a:pt x="122" y="1"/>
                  </a:moveTo>
                  <a:cubicBezTo>
                    <a:pt x="61" y="1"/>
                    <a:pt x="0" y="31"/>
                    <a:pt x="0" y="92"/>
                  </a:cubicBezTo>
                  <a:cubicBezTo>
                    <a:pt x="0" y="153"/>
                    <a:pt x="61" y="213"/>
                    <a:pt x="122" y="213"/>
                  </a:cubicBezTo>
                  <a:cubicBezTo>
                    <a:pt x="183" y="21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2" name="Google Shape;40292;p17"/>
            <p:cNvSpPr/>
            <p:nvPr/>
          </p:nvSpPr>
          <p:spPr>
            <a:xfrm>
              <a:off x="1129475" y="5876525"/>
              <a:ext cx="5325" cy="5325"/>
            </a:xfrm>
            <a:custGeom>
              <a:avLst/>
              <a:gdLst/>
              <a:ahLst/>
              <a:cxnLst/>
              <a:rect l="l" t="t" r="r" b="b"/>
              <a:pathLst>
                <a:path w="213" h="213" extrusionOk="0">
                  <a:moveTo>
                    <a:pt x="122" y="0"/>
                  </a:moveTo>
                  <a:cubicBezTo>
                    <a:pt x="61" y="0"/>
                    <a:pt x="0" y="61"/>
                    <a:pt x="0" y="122"/>
                  </a:cubicBezTo>
                  <a:cubicBezTo>
                    <a:pt x="0" y="152"/>
                    <a:pt x="61" y="213"/>
                    <a:pt x="122" y="213"/>
                  </a:cubicBezTo>
                  <a:cubicBezTo>
                    <a:pt x="183" y="213"/>
                    <a:pt x="213" y="152"/>
                    <a:pt x="213" y="122"/>
                  </a:cubicBezTo>
                  <a:cubicBezTo>
                    <a:pt x="21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3" name="Google Shape;40293;p17"/>
            <p:cNvSpPr/>
            <p:nvPr/>
          </p:nvSpPr>
          <p:spPr>
            <a:xfrm>
              <a:off x="1130225" y="5976050"/>
              <a:ext cx="4575" cy="4600"/>
            </a:xfrm>
            <a:custGeom>
              <a:avLst/>
              <a:gdLst/>
              <a:ahLst/>
              <a:cxnLst/>
              <a:rect l="l" t="t" r="r" b="b"/>
              <a:pathLst>
                <a:path w="183" h="184" extrusionOk="0">
                  <a:moveTo>
                    <a:pt x="92" y="1"/>
                  </a:moveTo>
                  <a:cubicBezTo>
                    <a:pt x="31" y="1"/>
                    <a:pt x="1" y="31"/>
                    <a:pt x="1" y="92"/>
                  </a:cubicBezTo>
                  <a:cubicBezTo>
                    <a:pt x="1" y="153"/>
                    <a:pt x="31" y="183"/>
                    <a:pt x="92" y="183"/>
                  </a:cubicBezTo>
                  <a:cubicBezTo>
                    <a:pt x="153" y="183"/>
                    <a:pt x="183" y="153"/>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4" name="Google Shape;40294;p17"/>
            <p:cNvSpPr/>
            <p:nvPr/>
          </p:nvSpPr>
          <p:spPr>
            <a:xfrm>
              <a:off x="1130225" y="6075600"/>
              <a:ext cx="4575" cy="3825"/>
            </a:xfrm>
            <a:custGeom>
              <a:avLst/>
              <a:gdLst/>
              <a:ahLst/>
              <a:cxnLst/>
              <a:rect l="l" t="t" r="r" b="b"/>
              <a:pathLst>
                <a:path w="183" h="153" extrusionOk="0">
                  <a:moveTo>
                    <a:pt x="92" y="1"/>
                  </a:moveTo>
                  <a:cubicBezTo>
                    <a:pt x="31" y="1"/>
                    <a:pt x="1" y="31"/>
                    <a:pt x="1" y="62"/>
                  </a:cubicBezTo>
                  <a:cubicBezTo>
                    <a:pt x="1" y="122"/>
                    <a:pt x="31" y="153"/>
                    <a:pt x="92" y="153"/>
                  </a:cubicBezTo>
                  <a:cubicBezTo>
                    <a:pt x="122" y="153"/>
                    <a:pt x="183" y="12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5" name="Google Shape;40295;p17"/>
            <p:cNvSpPr/>
            <p:nvPr/>
          </p:nvSpPr>
          <p:spPr>
            <a:xfrm>
              <a:off x="995725" y="300450"/>
              <a:ext cx="63100" cy="60050"/>
            </a:xfrm>
            <a:custGeom>
              <a:avLst/>
              <a:gdLst/>
              <a:ahLst/>
              <a:cxnLst/>
              <a:rect l="l" t="t" r="r" b="b"/>
              <a:pathLst>
                <a:path w="2524" h="2402" extrusionOk="0">
                  <a:moveTo>
                    <a:pt x="1277" y="0"/>
                  </a:moveTo>
                  <a:cubicBezTo>
                    <a:pt x="548" y="0"/>
                    <a:pt x="1" y="517"/>
                    <a:pt x="1" y="1186"/>
                  </a:cubicBezTo>
                  <a:cubicBezTo>
                    <a:pt x="1" y="1855"/>
                    <a:pt x="548" y="2402"/>
                    <a:pt x="1277" y="2402"/>
                  </a:cubicBezTo>
                  <a:cubicBezTo>
                    <a:pt x="1976" y="2402"/>
                    <a:pt x="2523" y="1855"/>
                    <a:pt x="2523" y="1186"/>
                  </a:cubicBezTo>
                  <a:cubicBezTo>
                    <a:pt x="252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6" name="Google Shape;40296;p17"/>
            <p:cNvSpPr/>
            <p:nvPr/>
          </p:nvSpPr>
          <p:spPr>
            <a:xfrm>
              <a:off x="995725" y="399225"/>
              <a:ext cx="63100" cy="60075"/>
            </a:xfrm>
            <a:custGeom>
              <a:avLst/>
              <a:gdLst/>
              <a:ahLst/>
              <a:cxnLst/>
              <a:rect l="l" t="t" r="r" b="b"/>
              <a:pathLst>
                <a:path w="2524" h="2403" extrusionOk="0">
                  <a:moveTo>
                    <a:pt x="1277" y="1"/>
                  </a:moveTo>
                  <a:cubicBezTo>
                    <a:pt x="548" y="1"/>
                    <a:pt x="1" y="548"/>
                    <a:pt x="1" y="1217"/>
                  </a:cubicBezTo>
                  <a:cubicBezTo>
                    <a:pt x="1" y="1855"/>
                    <a:pt x="548" y="2402"/>
                    <a:pt x="1277" y="2402"/>
                  </a:cubicBezTo>
                  <a:cubicBezTo>
                    <a:pt x="1976" y="2402"/>
                    <a:pt x="2523" y="1855"/>
                    <a:pt x="2523" y="1217"/>
                  </a:cubicBezTo>
                  <a:cubicBezTo>
                    <a:pt x="2523" y="548"/>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7" name="Google Shape;40297;p17"/>
            <p:cNvSpPr/>
            <p:nvPr/>
          </p:nvSpPr>
          <p:spPr>
            <a:xfrm>
              <a:off x="996475" y="499550"/>
              <a:ext cx="61575" cy="57775"/>
            </a:xfrm>
            <a:custGeom>
              <a:avLst/>
              <a:gdLst/>
              <a:ahLst/>
              <a:cxnLst/>
              <a:rect l="l" t="t" r="r" b="b"/>
              <a:pathLst>
                <a:path w="2463" h="2311" extrusionOk="0">
                  <a:moveTo>
                    <a:pt x="1247" y="0"/>
                  </a:moveTo>
                  <a:cubicBezTo>
                    <a:pt x="548" y="0"/>
                    <a:pt x="1" y="517"/>
                    <a:pt x="1" y="1155"/>
                  </a:cubicBezTo>
                  <a:cubicBezTo>
                    <a:pt x="1" y="1793"/>
                    <a:pt x="548" y="2310"/>
                    <a:pt x="1247" y="2310"/>
                  </a:cubicBezTo>
                  <a:cubicBezTo>
                    <a:pt x="1916" y="2310"/>
                    <a:pt x="2463" y="1793"/>
                    <a:pt x="2463" y="1155"/>
                  </a:cubicBezTo>
                  <a:cubicBezTo>
                    <a:pt x="2463" y="51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8" name="Google Shape;40298;p17"/>
            <p:cNvSpPr/>
            <p:nvPr/>
          </p:nvSpPr>
          <p:spPr>
            <a:xfrm>
              <a:off x="997250" y="599075"/>
              <a:ext cx="60050" cy="56275"/>
            </a:xfrm>
            <a:custGeom>
              <a:avLst/>
              <a:gdLst/>
              <a:ahLst/>
              <a:cxnLst/>
              <a:rect l="l" t="t" r="r" b="b"/>
              <a:pathLst>
                <a:path w="2402" h="2251" extrusionOk="0">
                  <a:moveTo>
                    <a:pt x="1216" y="1"/>
                  </a:moveTo>
                  <a:cubicBezTo>
                    <a:pt x="547" y="1"/>
                    <a:pt x="0" y="518"/>
                    <a:pt x="0" y="1125"/>
                  </a:cubicBezTo>
                  <a:cubicBezTo>
                    <a:pt x="0" y="1764"/>
                    <a:pt x="547" y="2250"/>
                    <a:pt x="1216" y="2250"/>
                  </a:cubicBezTo>
                  <a:cubicBezTo>
                    <a:pt x="1854" y="2250"/>
                    <a:pt x="2402" y="1764"/>
                    <a:pt x="2402" y="1125"/>
                  </a:cubicBezTo>
                  <a:cubicBezTo>
                    <a:pt x="2402" y="518"/>
                    <a:pt x="1854"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9" name="Google Shape;40299;p17"/>
            <p:cNvSpPr/>
            <p:nvPr/>
          </p:nvSpPr>
          <p:spPr>
            <a:xfrm>
              <a:off x="998000" y="698625"/>
              <a:ext cx="58550" cy="55500"/>
            </a:xfrm>
            <a:custGeom>
              <a:avLst/>
              <a:gdLst/>
              <a:ahLst/>
              <a:cxnLst/>
              <a:rect l="l" t="t" r="r" b="b"/>
              <a:pathLst>
                <a:path w="2342" h="2220" extrusionOk="0">
                  <a:moveTo>
                    <a:pt x="1186" y="1"/>
                  </a:moveTo>
                  <a:cubicBezTo>
                    <a:pt x="517" y="1"/>
                    <a:pt x="1" y="517"/>
                    <a:pt x="1" y="1125"/>
                  </a:cubicBezTo>
                  <a:cubicBezTo>
                    <a:pt x="1" y="1733"/>
                    <a:pt x="517" y="2220"/>
                    <a:pt x="1186" y="2220"/>
                  </a:cubicBezTo>
                  <a:cubicBezTo>
                    <a:pt x="1824" y="2220"/>
                    <a:pt x="2341" y="1733"/>
                    <a:pt x="2341" y="1125"/>
                  </a:cubicBezTo>
                  <a:cubicBezTo>
                    <a:pt x="234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0" name="Google Shape;40300;p17"/>
            <p:cNvSpPr/>
            <p:nvPr/>
          </p:nvSpPr>
          <p:spPr>
            <a:xfrm>
              <a:off x="998775" y="798925"/>
              <a:ext cx="57000" cy="53225"/>
            </a:xfrm>
            <a:custGeom>
              <a:avLst/>
              <a:gdLst/>
              <a:ahLst/>
              <a:cxnLst/>
              <a:rect l="l" t="t" r="r" b="b"/>
              <a:pathLst>
                <a:path w="2280" h="2129" extrusionOk="0">
                  <a:moveTo>
                    <a:pt x="1155" y="1"/>
                  </a:moveTo>
                  <a:cubicBezTo>
                    <a:pt x="517" y="1"/>
                    <a:pt x="0" y="487"/>
                    <a:pt x="0" y="1065"/>
                  </a:cubicBezTo>
                  <a:cubicBezTo>
                    <a:pt x="0" y="1673"/>
                    <a:pt x="517" y="2129"/>
                    <a:pt x="1155" y="2129"/>
                  </a:cubicBezTo>
                  <a:cubicBezTo>
                    <a:pt x="1763" y="2129"/>
                    <a:pt x="2280" y="1673"/>
                    <a:pt x="2280" y="1065"/>
                  </a:cubicBezTo>
                  <a:cubicBezTo>
                    <a:pt x="2280" y="487"/>
                    <a:pt x="176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1" name="Google Shape;40301;p17"/>
            <p:cNvSpPr/>
            <p:nvPr/>
          </p:nvSpPr>
          <p:spPr>
            <a:xfrm>
              <a:off x="999525" y="898475"/>
              <a:ext cx="55500" cy="52475"/>
            </a:xfrm>
            <a:custGeom>
              <a:avLst/>
              <a:gdLst/>
              <a:ahLst/>
              <a:cxnLst/>
              <a:rect l="l" t="t" r="r" b="b"/>
              <a:pathLst>
                <a:path w="2220" h="2099" extrusionOk="0">
                  <a:moveTo>
                    <a:pt x="1125" y="1"/>
                  </a:moveTo>
                  <a:cubicBezTo>
                    <a:pt x="487" y="1"/>
                    <a:pt x="0" y="457"/>
                    <a:pt x="0" y="1065"/>
                  </a:cubicBezTo>
                  <a:cubicBezTo>
                    <a:pt x="0" y="1642"/>
                    <a:pt x="487" y="2098"/>
                    <a:pt x="1125" y="2098"/>
                  </a:cubicBezTo>
                  <a:cubicBezTo>
                    <a:pt x="1733" y="2098"/>
                    <a:pt x="2219" y="1642"/>
                    <a:pt x="2219" y="1065"/>
                  </a:cubicBezTo>
                  <a:cubicBezTo>
                    <a:pt x="2219" y="45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2" name="Google Shape;40302;p17"/>
            <p:cNvSpPr/>
            <p:nvPr/>
          </p:nvSpPr>
          <p:spPr>
            <a:xfrm>
              <a:off x="1000275" y="998775"/>
              <a:ext cx="53975" cy="50200"/>
            </a:xfrm>
            <a:custGeom>
              <a:avLst/>
              <a:gdLst/>
              <a:ahLst/>
              <a:cxnLst/>
              <a:rect l="l" t="t" r="r" b="b"/>
              <a:pathLst>
                <a:path w="2159" h="2008" extrusionOk="0">
                  <a:moveTo>
                    <a:pt x="1095" y="1"/>
                  </a:moveTo>
                  <a:cubicBezTo>
                    <a:pt x="487" y="1"/>
                    <a:pt x="1" y="457"/>
                    <a:pt x="1" y="1004"/>
                  </a:cubicBezTo>
                  <a:cubicBezTo>
                    <a:pt x="1" y="1551"/>
                    <a:pt x="487" y="2007"/>
                    <a:pt x="1095" y="2007"/>
                  </a:cubicBezTo>
                  <a:cubicBezTo>
                    <a:pt x="1673" y="2007"/>
                    <a:pt x="2159" y="1551"/>
                    <a:pt x="2159" y="1004"/>
                  </a:cubicBezTo>
                  <a:cubicBezTo>
                    <a:pt x="2159" y="45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3" name="Google Shape;40303;p17"/>
            <p:cNvSpPr/>
            <p:nvPr/>
          </p:nvSpPr>
          <p:spPr>
            <a:xfrm>
              <a:off x="1001050" y="1097575"/>
              <a:ext cx="52450" cy="50175"/>
            </a:xfrm>
            <a:custGeom>
              <a:avLst/>
              <a:gdLst/>
              <a:ahLst/>
              <a:cxnLst/>
              <a:rect l="l" t="t" r="r" b="b"/>
              <a:pathLst>
                <a:path w="2098" h="2007" extrusionOk="0">
                  <a:moveTo>
                    <a:pt x="1064" y="0"/>
                  </a:moveTo>
                  <a:cubicBezTo>
                    <a:pt x="456" y="0"/>
                    <a:pt x="0" y="456"/>
                    <a:pt x="0" y="1003"/>
                  </a:cubicBezTo>
                  <a:cubicBezTo>
                    <a:pt x="0" y="1581"/>
                    <a:pt x="456" y="2006"/>
                    <a:pt x="1064" y="2006"/>
                  </a:cubicBezTo>
                  <a:cubicBezTo>
                    <a:pt x="1642" y="2006"/>
                    <a:pt x="2098" y="1581"/>
                    <a:pt x="2098" y="1003"/>
                  </a:cubicBezTo>
                  <a:cubicBezTo>
                    <a:pt x="2098" y="456"/>
                    <a:pt x="164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4" name="Google Shape;40304;p17"/>
            <p:cNvSpPr/>
            <p:nvPr/>
          </p:nvSpPr>
          <p:spPr>
            <a:xfrm>
              <a:off x="1001800" y="1197875"/>
              <a:ext cx="50950" cy="47900"/>
            </a:xfrm>
            <a:custGeom>
              <a:avLst/>
              <a:gdLst/>
              <a:ahLst/>
              <a:cxnLst/>
              <a:rect l="l" t="t" r="r" b="b"/>
              <a:pathLst>
                <a:path w="2038" h="1916" extrusionOk="0">
                  <a:moveTo>
                    <a:pt x="1034" y="1"/>
                  </a:moveTo>
                  <a:cubicBezTo>
                    <a:pt x="457" y="1"/>
                    <a:pt x="1" y="426"/>
                    <a:pt x="1" y="973"/>
                  </a:cubicBezTo>
                  <a:cubicBezTo>
                    <a:pt x="1" y="1490"/>
                    <a:pt x="457" y="1915"/>
                    <a:pt x="1034" y="1915"/>
                  </a:cubicBezTo>
                  <a:cubicBezTo>
                    <a:pt x="1581" y="1915"/>
                    <a:pt x="2037" y="1490"/>
                    <a:pt x="2037" y="97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5" name="Google Shape;40305;p17"/>
            <p:cNvSpPr/>
            <p:nvPr/>
          </p:nvSpPr>
          <p:spPr>
            <a:xfrm>
              <a:off x="1002575" y="1298175"/>
              <a:ext cx="49400" cy="46375"/>
            </a:xfrm>
            <a:custGeom>
              <a:avLst/>
              <a:gdLst/>
              <a:ahLst/>
              <a:cxnLst/>
              <a:rect l="l" t="t" r="r" b="b"/>
              <a:pathLst>
                <a:path w="1976" h="1855" extrusionOk="0">
                  <a:moveTo>
                    <a:pt x="1003" y="1"/>
                  </a:moveTo>
                  <a:cubicBezTo>
                    <a:pt x="456" y="1"/>
                    <a:pt x="0" y="396"/>
                    <a:pt x="0" y="913"/>
                  </a:cubicBezTo>
                  <a:cubicBezTo>
                    <a:pt x="0" y="1429"/>
                    <a:pt x="456" y="1855"/>
                    <a:pt x="1003" y="1855"/>
                  </a:cubicBezTo>
                  <a:cubicBezTo>
                    <a:pt x="1520" y="1855"/>
                    <a:pt x="1976" y="1429"/>
                    <a:pt x="1976" y="913"/>
                  </a:cubicBezTo>
                  <a:cubicBezTo>
                    <a:pt x="1976" y="396"/>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6" name="Google Shape;40306;p17"/>
            <p:cNvSpPr/>
            <p:nvPr/>
          </p:nvSpPr>
          <p:spPr>
            <a:xfrm>
              <a:off x="1003325" y="1397725"/>
              <a:ext cx="47900" cy="44850"/>
            </a:xfrm>
            <a:custGeom>
              <a:avLst/>
              <a:gdLst/>
              <a:ahLst/>
              <a:cxnLst/>
              <a:rect l="l" t="t" r="r" b="b"/>
              <a:pathLst>
                <a:path w="1916" h="1794" extrusionOk="0">
                  <a:moveTo>
                    <a:pt x="973" y="1"/>
                  </a:moveTo>
                  <a:cubicBezTo>
                    <a:pt x="426" y="1"/>
                    <a:pt x="0" y="396"/>
                    <a:pt x="0" y="912"/>
                  </a:cubicBezTo>
                  <a:cubicBezTo>
                    <a:pt x="0" y="1399"/>
                    <a:pt x="426" y="1794"/>
                    <a:pt x="973" y="1794"/>
                  </a:cubicBezTo>
                  <a:cubicBezTo>
                    <a:pt x="1490" y="1794"/>
                    <a:pt x="1915" y="1399"/>
                    <a:pt x="1915" y="912"/>
                  </a:cubicBezTo>
                  <a:cubicBezTo>
                    <a:pt x="1915" y="39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7" name="Google Shape;40307;p17"/>
            <p:cNvSpPr/>
            <p:nvPr/>
          </p:nvSpPr>
          <p:spPr>
            <a:xfrm>
              <a:off x="1004075" y="1497275"/>
              <a:ext cx="46400" cy="44100"/>
            </a:xfrm>
            <a:custGeom>
              <a:avLst/>
              <a:gdLst/>
              <a:ahLst/>
              <a:cxnLst/>
              <a:rect l="l" t="t" r="r" b="b"/>
              <a:pathLst>
                <a:path w="1856" h="1764" extrusionOk="0">
                  <a:moveTo>
                    <a:pt x="943" y="0"/>
                  </a:moveTo>
                  <a:cubicBezTo>
                    <a:pt x="426" y="0"/>
                    <a:pt x="1" y="396"/>
                    <a:pt x="1" y="882"/>
                  </a:cubicBezTo>
                  <a:cubicBezTo>
                    <a:pt x="1" y="1368"/>
                    <a:pt x="426" y="1763"/>
                    <a:pt x="943" y="1763"/>
                  </a:cubicBezTo>
                  <a:cubicBezTo>
                    <a:pt x="1429" y="1763"/>
                    <a:pt x="1855" y="1368"/>
                    <a:pt x="1855" y="882"/>
                  </a:cubicBezTo>
                  <a:cubicBezTo>
                    <a:pt x="1855" y="396"/>
                    <a:pt x="142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8" name="Google Shape;40308;p17"/>
            <p:cNvSpPr/>
            <p:nvPr/>
          </p:nvSpPr>
          <p:spPr>
            <a:xfrm>
              <a:off x="1004850" y="1596825"/>
              <a:ext cx="44850" cy="43325"/>
            </a:xfrm>
            <a:custGeom>
              <a:avLst/>
              <a:gdLst/>
              <a:ahLst/>
              <a:cxnLst/>
              <a:rect l="l" t="t" r="r" b="b"/>
              <a:pathLst>
                <a:path w="1794" h="1733" extrusionOk="0">
                  <a:moveTo>
                    <a:pt x="912" y="0"/>
                  </a:moveTo>
                  <a:cubicBezTo>
                    <a:pt x="395" y="0"/>
                    <a:pt x="0" y="395"/>
                    <a:pt x="0" y="851"/>
                  </a:cubicBezTo>
                  <a:cubicBezTo>
                    <a:pt x="0" y="1338"/>
                    <a:pt x="395" y="1733"/>
                    <a:pt x="912" y="1733"/>
                  </a:cubicBezTo>
                  <a:cubicBezTo>
                    <a:pt x="1398" y="1733"/>
                    <a:pt x="1794" y="1338"/>
                    <a:pt x="1794" y="851"/>
                  </a:cubicBezTo>
                  <a:cubicBezTo>
                    <a:pt x="1794" y="395"/>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9" name="Google Shape;40309;p17"/>
            <p:cNvSpPr/>
            <p:nvPr/>
          </p:nvSpPr>
          <p:spPr>
            <a:xfrm>
              <a:off x="1005600" y="1697125"/>
              <a:ext cx="43350" cy="41050"/>
            </a:xfrm>
            <a:custGeom>
              <a:avLst/>
              <a:gdLst/>
              <a:ahLst/>
              <a:cxnLst/>
              <a:rect l="l" t="t" r="r" b="b"/>
              <a:pathLst>
                <a:path w="1734" h="1642" extrusionOk="0">
                  <a:moveTo>
                    <a:pt x="882" y="0"/>
                  </a:moveTo>
                  <a:cubicBezTo>
                    <a:pt x="396" y="0"/>
                    <a:pt x="1" y="365"/>
                    <a:pt x="1" y="821"/>
                  </a:cubicBezTo>
                  <a:cubicBezTo>
                    <a:pt x="1" y="1277"/>
                    <a:pt x="396" y="1642"/>
                    <a:pt x="882" y="1642"/>
                  </a:cubicBezTo>
                  <a:cubicBezTo>
                    <a:pt x="1338" y="1642"/>
                    <a:pt x="1733" y="1277"/>
                    <a:pt x="1733" y="821"/>
                  </a:cubicBezTo>
                  <a:cubicBezTo>
                    <a:pt x="1733" y="365"/>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0" name="Google Shape;40310;p17"/>
            <p:cNvSpPr/>
            <p:nvPr/>
          </p:nvSpPr>
          <p:spPr>
            <a:xfrm>
              <a:off x="1006375" y="1796675"/>
              <a:ext cx="41800" cy="39525"/>
            </a:xfrm>
            <a:custGeom>
              <a:avLst/>
              <a:gdLst/>
              <a:ahLst/>
              <a:cxnLst/>
              <a:rect l="l" t="t" r="r" b="b"/>
              <a:pathLst>
                <a:path w="1672" h="1581" extrusionOk="0">
                  <a:moveTo>
                    <a:pt x="851" y="0"/>
                  </a:moveTo>
                  <a:cubicBezTo>
                    <a:pt x="365" y="0"/>
                    <a:pt x="0" y="365"/>
                    <a:pt x="0" y="791"/>
                  </a:cubicBezTo>
                  <a:cubicBezTo>
                    <a:pt x="0" y="1247"/>
                    <a:pt x="365" y="1581"/>
                    <a:pt x="851" y="1581"/>
                  </a:cubicBezTo>
                  <a:cubicBezTo>
                    <a:pt x="1307" y="1581"/>
                    <a:pt x="1672" y="1247"/>
                    <a:pt x="1672" y="791"/>
                  </a:cubicBezTo>
                  <a:cubicBezTo>
                    <a:pt x="1672" y="36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1" name="Google Shape;40311;p17"/>
            <p:cNvSpPr/>
            <p:nvPr/>
          </p:nvSpPr>
          <p:spPr>
            <a:xfrm>
              <a:off x="1007125" y="1896225"/>
              <a:ext cx="40300" cy="38775"/>
            </a:xfrm>
            <a:custGeom>
              <a:avLst/>
              <a:gdLst/>
              <a:ahLst/>
              <a:cxnLst/>
              <a:rect l="l" t="t" r="r" b="b"/>
              <a:pathLst>
                <a:path w="1612" h="1551" extrusionOk="0">
                  <a:moveTo>
                    <a:pt x="821" y="0"/>
                  </a:moveTo>
                  <a:cubicBezTo>
                    <a:pt x="365" y="0"/>
                    <a:pt x="0" y="365"/>
                    <a:pt x="0" y="790"/>
                  </a:cubicBezTo>
                  <a:cubicBezTo>
                    <a:pt x="0" y="1216"/>
                    <a:pt x="365" y="1550"/>
                    <a:pt x="821" y="1550"/>
                  </a:cubicBezTo>
                  <a:cubicBezTo>
                    <a:pt x="1247" y="1550"/>
                    <a:pt x="1611" y="1216"/>
                    <a:pt x="1611" y="790"/>
                  </a:cubicBezTo>
                  <a:cubicBezTo>
                    <a:pt x="1611" y="365"/>
                    <a:pt x="124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2" name="Google Shape;40312;p17"/>
            <p:cNvSpPr/>
            <p:nvPr/>
          </p:nvSpPr>
          <p:spPr>
            <a:xfrm>
              <a:off x="1007125" y="1995750"/>
              <a:ext cx="40300" cy="38025"/>
            </a:xfrm>
            <a:custGeom>
              <a:avLst/>
              <a:gdLst/>
              <a:ahLst/>
              <a:cxnLst/>
              <a:rect l="l" t="t" r="r" b="b"/>
              <a:pathLst>
                <a:path w="1612" h="1521" extrusionOk="0">
                  <a:moveTo>
                    <a:pt x="821" y="1"/>
                  </a:moveTo>
                  <a:cubicBezTo>
                    <a:pt x="365" y="1"/>
                    <a:pt x="0" y="335"/>
                    <a:pt x="0" y="761"/>
                  </a:cubicBezTo>
                  <a:cubicBezTo>
                    <a:pt x="0" y="1186"/>
                    <a:pt x="365" y="1521"/>
                    <a:pt x="821" y="1521"/>
                  </a:cubicBezTo>
                  <a:cubicBezTo>
                    <a:pt x="1247" y="1521"/>
                    <a:pt x="1611" y="118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3" name="Google Shape;40313;p17"/>
            <p:cNvSpPr/>
            <p:nvPr/>
          </p:nvSpPr>
          <p:spPr>
            <a:xfrm>
              <a:off x="1007875" y="2096075"/>
              <a:ext cx="38800" cy="35725"/>
            </a:xfrm>
            <a:custGeom>
              <a:avLst/>
              <a:gdLst/>
              <a:ahLst/>
              <a:cxnLst/>
              <a:rect l="l" t="t" r="r" b="b"/>
              <a:pathLst>
                <a:path w="1552" h="1429" extrusionOk="0">
                  <a:moveTo>
                    <a:pt x="791" y="0"/>
                  </a:moveTo>
                  <a:cubicBezTo>
                    <a:pt x="366" y="0"/>
                    <a:pt x="1" y="304"/>
                    <a:pt x="1" y="699"/>
                  </a:cubicBezTo>
                  <a:cubicBezTo>
                    <a:pt x="1" y="1125"/>
                    <a:pt x="366" y="1429"/>
                    <a:pt x="791" y="1429"/>
                  </a:cubicBezTo>
                  <a:cubicBezTo>
                    <a:pt x="1217" y="1429"/>
                    <a:pt x="1551" y="1125"/>
                    <a:pt x="1551" y="699"/>
                  </a:cubicBezTo>
                  <a:cubicBezTo>
                    <a:pt x="155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4" name="Google Shape;40314;p17"/>
            <p:cNvSpPr/>
            <p:nvPr/>
          </p:nvSpPr>
          <p:spPr>
            <a:xfrm>
              <a:off x="1008650" y="2195600"/>
              <a:ext cx="37250" cy="35000"/>
            </a:xfrm>
            <a:custGeom>
              <a:avLst/>
              <a:gdLst/>
              <a:ahLst/>
              <a:cxnLst/>
              <a:rect l="l" t="t" r="r" b="b"/>
              <a:pathLst>
                <a:path w="1490" h="1400" extrusionOk="0">
                  <a:moveTo>
                    <a:pt x="760" y="1"/>
                  </a:moveTo>
                  <a:cubicBezTo>
                    <a:pt x="335" y="1"/>
                    <a:pt x="0" y="305"/>
                    <a:pt x="0" y="700"/>
                  </a:cubicBezTo>
                  <a:cubicBezTo>
                    <a:pt x="0" y="1065"/>
                    <a:pt x="335" y="1399"/>
                    <a:pt x="760" y="1399"/>
                  </a:cubicBezTo>
                  <a:cubicBezTo>
                    <a:pt x="1155" y="1399"/>
                    <a:pt x="1490" y="1065"/>
                    <a:pt x="1490" y="700"/>
                  </a:cubicBezTo>
                  <a:cubicBezTo>
                    <a:pt x="1490" y="305"/>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5" name="Google Shape;40315;p17"/>
            <p:cNvSpPr/>
            <p:nvPr/>
          </p:nvSpPr>
          <p:spPr>
            <a:xfrm>
              <a:off x="1009400" y="2295150"/>
              <a:ext cx="35750" cy="34225"/>
            </a:xfrm>
            <a:custGeom>
              <a:avLst/>
              <a:gdLst/>
              <a:ahLst/>
              <a:cxnLst/>
              <a:rect l="l" t="t" r="r" b="b"/>
              <a:pathLst>
                <a:path w="1430" h="1369" extrusionOk="0">
                  <a:moveTo>
                    <a:pt x="730" y="1"/>
                  </a:moveTo>
                  <a:cubicBezTo>
                    <a:pt x="305" y="1"/>
                    <a:pt x="1" y="305"/>
                    <a:pt x="1" y="669"/>
                  </a:cubicBezTo>
                  <a:cubicBezTo>
                    <a:pt x="1" y="1065"/>
                    <a:pt x="305" y="1369"/>
                    <a:pt x="730" y="1369"/>
                  </a:cubicBezTo>
                  <a:cubicBezTo>
                    <a:pt x="1125" y="1369"/>
                    <a:pt x="1429" y="1065"/>
                    <a:pt x="1429" y="669"/>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6" name="Google Shape;40316;p17"/>
            <p:cNvSpPr/>
            <p:nvPr/>
          </p:nvSpPr>
          <p:spPr>
            <a:xfrm>
              <a:off x="1010175" y="2394700"/>
              <a:ext cx="34200" cy="32700"/>
            </a:xfrm>
            <a:custGeom>
              <a:avLst/>
              <a:gdLst/>
              <a:ahLst/>
              <a:cxnLst/>
              <a:rect l="l" t="t" r="r" b="b"/>
              <a:pathLst>
                <a:path w="1368" h="1308" extrusionOk="0">
                  <a:moveTo>
                    <a:pt x="699" y="1"/>
                  </a:moveTo>
                  <a:cubicBezTo>
                    <a:pt x="304" y="1"/>
                    <a:pt x="0" y="305"/>
                    <a:pt x="0" y="669"/>
                  </a:cubicBezTo>
                  <a:cubicBezTo>
                    <a:pt x="0" y="1004"/>
                    <a:pt x="304" y="1308"/>
                    <a:pt x="699" y="1308"/>
                  </a:cubicBezTo>
                  <a:cubicBezTo>
                    <a:pt x="1064" y="1308"/>
                    <a:pt x="1368" y="1004"/>
                    <a:pt x="1368" y="669"/>
                  </a:cubicBezTo>
                  <a:cubicBezTo>
                    <a:pt x="1368" y="305"/>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7" name="Google Shape;40317;p17"/>
            <p:cNvSpPr/>
            <p:nvPr/>
          </p:nvSpPr>
          <p:spPr>
            <a:xfrm>
              <a:off x="1010925" y="2494250"/>
              <a:ext cx="32700" cy="31950"/>
            </a:xfrm>
            <a:custGeom>
              <a:avLst/>
              <a:gdLst/>
              <a:ahLst/>
              <a:cxnLst/>
              <a:rect l="l" t="t" r="r" b="b"/>
              <a:pathLst>
                <a:path w="1308" h="1278" extrusionOk="0">
                  <a:moveTo>
                    <a:pt x="669" y="0"/>
                  </a:moveTo>
                  <a:cubicBezTo>
                    <a:pt x="274" y="0"/>
                    <a:pt x="0" y="304"/>
                    <a:pt x="0" y="639"/>
                  </a:cubicBezTo>
                  <a:cubicBezTo>
                    <a:pt x="0" y="973"/>
                    <a:pt x="274" y="1277"/>
                    <a:pt x="669" y="1277"/>
                  </a:cubicBezTo>
                  <a:cubicBezTo>
                    <a:pt x="1034" y="1277"/>
                    <a:pt x="1307" y="973"/>
                    <a:pt x="1307" y="639"/>
                  </a:cubicBezTo>
                  <a:cubicBezTo>
                    <a:pt x="1307" y="30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8" name="Google Shape;40318;p17"/>
            <p:cNvSpPr/>
            <p:nvPr/>
          </p:nvSpPr>
          <p:spPr>
            <a:xfrm>
              <a:off x="1010925" y="2594550"/>
              <a:ext cx="32700" cy="29675"/>
            </a:xfrm>
            <a:custGeom>
              <a:avLst/>
              <a:gdLst/>
              <a:ahLst/>
              <a:cxnLst/>
              <a:rect l="l" t="t" r="r" b="b"/>
              <a:pathLst>
                <a:path w="1308" h="1187" extrusionOk="0">
                  <a:moveTo>
                    <a:pt x="669" y="1"/>
                  </a:moveTo>
                  <a:cubicBezTo>
                    <a:pt x="304" y="1"/>
                    <a:pt x="0" y="244"/>
                    <a:pt x="0" y="578"/>
                  </a:cubicBezTo>
                  <a:cubicBezTo>
                    <a:pt x="0" y="913"/>
                    <a:pt x="304" y="1186"/>
                    <a:pt x="669" y="1186"/>
                  </a:cubicBezTo>
                  <a:cubicBezTo>
                    <a:pt x="1003" y="1186"/>
                    <a:pt x="1307" y="913"/>
                    <a:pt x="1307" y="578"/>
                  </a:cubicBezTo>
                  <a:cubicBezTo>
                    <a:pt x="1307" y="244"/>
                    <a:pt x="100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9" name="Google Shape;40319;p17"/>
            <p:cNvSpPr/>
            <p:nvPr/>
          </p:nvSpPr>
          <p:spPr>
            <a:xfrm>
              <a:off x="1011675" y="2694100"/>
              <a:ext cx="31200" cy="28900"/>
            </a:xfrm>
            <a:custGeom>
              <a:avLst/>
              <a:gdLst/>
              <a:ahLst/>
              <a:cxnLst/>
              <a:rect l="l" t="t" r="r" b="b"/>
              <a:pathLst>
                <a:path w="1248" h="1156" extrusionOk="0">
                  <a:moveTo>
                    <a:pt x="639" y="0"/>
                  </a:moveTo>
                  <a:cubicBezTo>
                    <a:pt x="274" y="0"/>
                    <a:pt x="1" y="244"/>
                    <a:pt x="1" y="578"/>
                  </a:cubicBezTo>
                  <a:cubicBezTo>
                    <a:pt x="1" y="882"/>
                    <a:pt x="274" y="1155"/>
                    <a:pt x="639" y="1155"/>
                  </a:cubicBezTo>
                  <a:cubicBezTo>
                    <a:pt x="973" y="1155"/>
                    <a:pt x="1247" y="882"/>
                    <a:pt x="1247" y="578"/>
                  </a:cubicBezTo>
                  <a:cubicBezTo>
                    <a:pt x="1247" y="24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0" name="Google Shape;40320;p17"/>
            <p:cNvSpPr/>
            <p:nvPr/>
          </p:nvSpPr>
          <p:spPr>
            <a:xfrm>
              <a:off x="1012450" y="2793650"/>
              <a:ext cx="29650" cy="28125"/>
            </a:xfrm>
            <a:custGeom>
              <a:avLst/>
              <a:gdLst/>
              <a:ahLst/>
              <a:cxnLst/>
              <a:rect l="l" t="t" r="r" b="b"/>
              <a:pathLst>
                <a:path w="1186" h="1125" extrusionOk="0">
                  <a:moveTo>
                    <a:pt x="608" y="0"/>
                  </a:moveTo>
                  <a:cubicBezTo>
                    <a:pt x="274" y="0"/>
                    <a:pt x="0" y="243"/>
                    <a:pt x="0" y="547"/>
                  </a:cubicBezTo>
                  <a:cubicBezTo>
                    <a:pt x="0" y="851"/>
                    <a:pt x="274" y="1125"/>
                    <a:pt x="608" y="1125"/>
                  </a:cubicBezTo>
                  <a:cubicBezTo>
                    <a:pt x="912" y="1125"/>
                    <a:pt x="1186" y="851"/>
                    <a:pt x="1186" y="547"/>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1" name="Google Shape;40321;p17"/>
            <p:cNvSpPr/>
            <p:nvPr/>
          </p:nvSpPr>
          <p:spPr>
            <a:xfrm>
              <a:off x="1013200" y="2893200"/>
              <a:ext cx="28150" cy="26600"/>
            </a:xfrm>
            <a:custGeom>
              <a:avLst/>
              <a:gdLst/>
              <a:ahLst/>
              <a:cxnLst/>
              <a:rect l="l" t="t" r="r" b="b"/>
              <a:pathLst>
                <a:path w="1126" h="1064" extrusionOk="0">
                  <a:moveTo>
                    <a:pt x="578" y="0"/>
                  </a:moveTo>
                  <a:cubicBezTo>
                    <a:pt x="244" y="0"/>
                    <a:pt x="1" y="243"/>
                    <a:pt x="1" y="547"/>
                  </a:cubicBezTo>
                  <a:cubicBezTo>
                    <a:pt x="1" y="821"/>
                    <a:pt x="244" y="1064"/>
                    <a:pt x="578" y="1064"/>
                  </a:cubicBezTo>
                  <a:cubicBezTo>
                    <a:pt x="882" y="1064"/>
                    <a:pt x="1125" y="821"/>
                    <a:pt x="1125" y="547"/>
                  </a:cubicBezTo>
                  <a:cubicBezTo>
                    <a:pt x="112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2" name="Google Shape;40322;p17"/>
            <p:cNvSpPr/>
            <p:nvPr/>
          </p:nvSpPr>
          <p:spPr>
            <a:xfrm>
              <a:off x="1013975" y="2992725"/>
              <a:ext cx="27375" cy="25875"/>
            </a:xfrm>
            <a:custGeom>
              <a:avLst/>
              <a:gdLst/>
              <a:ahLst/>
              <a:cxnLst/>
              <a:rect l="l" t="t" r="r" b="b"/>
              <a:pathLst>
                <a:path w="1095" h="1035" extrusionOk="0">
                  <a:moveTo>
                    <a:pt x="547" y="1"/>
                  </a:moveTo>
                  <a:cubicBezTo>
                    <a:pt x="243" y="1"/>
                    <a:pt x="0" y="244"/>
                    <a:pt x="0" y="518"/>
                  </a:cubicBezTo>
                  <a:cubicBezTo>
                    <a:pt x="0" y="791"/>
                    <a:pt x="243" y="1034"/>
                    <a:pt x="547" y="1034"/>
                  </a:cubicBezTo>
                  <a:cubicBezTo>
                    <a:pt x="851" y="1034"/>
                    <a:pt x="1094" y="791"/>
                    <a:pt x="1094" y="51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3" name="Google Shape;40323;p17"/>
            <p:cNvSpPr/>
            <p:nvPr/>
          </p:nvSpPr>
          <p:spPr>
            <a:xfrm>
              <a:off x="1013975" y="3092275"/>
              <a:ext cx="26600" cy="25100"/>
            </a:xfrm>
            <a:custGeom>
              <a:avLst/>
              <a:gdLst/>
              <a:ahLst/>
              <a:cxnLst/>
              <a:rect l="l" t="t" r="r" b="b"/>
              <a:pathLst>
                <a:path w="1064" h="1004" extrusionOk="0">
                  <a:moveTo>
                    <a:pt x="547" y="1"/>
                  </a:moveTo>
                  <a:cubicBezTo>
                    <a:pt x="243" y="1"/>
                    <a:pt x="0" y="214"/>
                    <a:pt x="0" y="487"/>
                  </a:cubicBezTo>
                  <a:cubicBezTo>
                    <a:pt x="0" y="761"/>
                    <a:pt x="243" y="1004"/>
                    <a:pt x="547" y="1004"/>
                  </a:cubicBezTo>
                  <a:cubicBezTo>
                    <a:pt x="821" y="100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4" name="Google Shape;40324;p17"/>
            <p:cNvSpPr/>
            <p:nvPr/>
          </p:nvSpPr>
          <p:spPr>
            <a:xfrm>
              <a:off x="1014725" y="3191825"/>
              <a:ext cx="25100" cy="23575"/>
            </a:xfrm>
            <a:custGeom>
              <a:avLst/>
              <a:gdLst/>
              <a:ahLst/>
              <a:cxnLst/>
              <a:rect l="l" t="t" r="r" b="b"/>
              <a:pathLst>
                <a:path w="1004" h="943" extrusionOk="0">
                  <a:moveTo>
                    <a:pt x="517" y="1"/>
                  </a:moveTo>
                  <a:cubicBezTo>
                    <a:pt x="213" y="1"/>
                    <a:pt x="0" y="213"/>
                    <a:pt x="0" y="487"/>
                  </a:cubicBezTo>
                  <a:cubicBezTo>
                    <a:pt x="0" y="730"/>
                    <a:pt x="213" y="943"/>
                    <a:pt x="517" y="943"/>
                  </a:cubicBezTo>
                  <a:cubicBezTo>
                    <a:pt x="791" y="943"/>
                    <a:pt x="1003" y="730"/>
                    <a:pt x="1003" y="487"/>
                  </a:cubicBezTo>
                  <a:cubicBezTo>
                    <a:pt x="1003"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5" name="Google Shape;40325;p17"/>
            <p:cNvSpPr/>
            <p:nvPr/>
          </p:nvSpPr>
          <p:spPr>
            <a:xfrm>
              <a:off x="1014725" y="3291375"/>
              <a:ext cx="25100" cy="22825"/>
            </a:xfrm>
            <a:custGeom>
              <a:avLst/>
              <a:gdLst/>
              <a:ahLst/>
              <a:cxnLst/>
              <a:rect l="l" t="t" r="r" b="b"/>
              <a:pathLst>
                <a:path w="1004" h="913" extrusionOk="0">
                  <a:moveTo>
                    <a:pt x="517" y="0"/>
                  </a:moveTo>
                  <a:cubicBezTo>
                    <a:pt x="244" y="0"/>
                    <a:pt x="0" y="213"/>
                    <a:pt x="0" y="456"/>
                  </a:cubicBezTo>
                  <a:cubicBezTo>
                    <a:pt x="0" y="730"/>
                    <a:pt x="244" y="912"/>
                    <a:pt x="517" y="912"/>
                  </a:cubicBezTo>
                  <a:cubicBezTo>
                    <a:pt x="760" y="912"/>
                    <a:pt x="1003" y="730"/>
                    <a:pt x="1003" y="456"/>
                  </a:cubicBezTo>
                  <a:cubicBezTo>
                    <a:pt x="1003" y="213"/>
                    <a:pt x="76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6" name="Google Shape;40326;p17"/>
            <p:cNvSpPr/>
            <p:nvPr/>
          </p:nvSpPr>
          <p:spPr>
            <a:xfrm>
              <a:off x="1015475" y="3390925"/>
              <a:ext cx="23600" cy="22050"/>
            </a:xfrm>
            <a:custGeom>
              <a:avLst/>
              <a:gdLst/>
              <a:ahLst/>
              <a:cxnLst/>
              <a:rect l="l" t="t" r="r" b="b"/>
              <a:pathLst>
                <a:path w="944" h="882" extrusionOk="0">
                  <a:moveTo>
                    <a:pt x="487" y="0"/>
                  </a:moveTo>
                  <a:cubicBezTo>
                    <a:pt x="214" y="0"/>
                    <a:pt x="1" y="213"/>
                    <a:pt x="1" y="456"/>
                  </a:cubicBezTo>
                  <a:cubicBezTo>
                    <a:pt x="1" y="699"/>
                    <a:pt x="214" y="882"/>
                    <a:pt x="487" y="882"/>
                  </a:cubicBezTo>
                  <a:cubicBezTo>
                    <a:pt x="730" y="882"/>
                    <a:pt x="943" y="699"/>
                    <a:pt x="943" y="456"/>
                  </a:cubicBezTo>
                  <a:cubicBezTo>
                    <a:pt x="943" y="21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7" name="Google Shape;40327;p17"/>
            <p:cNvSpPr/>
            <p:nvPr/>
          </p:nvSpPr>
          <p:spPr>
            <a:xfrm>
              <a:off x="1016250" y="3490475"/>
              <a:ext cx="22825" cy="21300"/>
            </a:xfrm>
            <a:custGeom>
              <a:avLst/>
              <a:gdLst/>
              <a:ahLst/>
              <a:cxnLst/>
              <a:rect l="l" t="t" r="r" b="b"/>
              <a:pathLst>
                <a:path w="913" h="852" extrusionOk="0">
                  <a:moveTo>
                    <a:pt x="456" y="0"/>
                  </a:moveTo>
                  <a:cubicBezTo>
                    <a:pt x="183" y="0"/>
                    <a:pt x="0" y="182"/>
                    <a:pt x="0" y="426"/>
                  </a:cubicBezTo>
                  <a:cubicBezTo>
                    <a:pt x="0" y="669"/>
                    <a:pt x="183" y="851"/>
                    <a:pt x="456" y="851"/>
                  </a:cubicBezTo>
                  <a:cubicBezTo>
                    <a:pt x="699" y="851"/>
                    <a:pt x="912" y="669"/>
                    <a:pt x="912" y="426"/>
                  </a:cubicBezTo>
                  <a:cubicBezTo>
                    <a:pt x="912" y="182"/>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8" name="Google Shape;40328;p17"/>
            <p:cNvSpPr/>
            <p:nvPr/>
          </p:nvSpPr>
          <p:spPr>
            <a:xfrm>
              <a:off x="1016250" y="3590000"/>
              <a:ext cx="22050" cy="20550"/>
            </a:xfrm>
            <a:custGeom>
              <a:avLst/>
              <a:gdLst/>
              <a:ahLst/>
              <a:cxnLst/>
              <a:rect l="l" t="t" r="r" b="b"/>
              <a:pathLst>
                <a:path w="882" h="822" extrusionOk="0">
                  <a:moveTo>
                    <a:pt x="456" y="1"/>
                  </a:moveTo>
                  <a:cubicBezTo>
                    <a:pt x="213" y="1"/>
                    <a:pt x="0" y="183"/>
                    <a:pt x="0" y="396"/>
                  </a:cubicBezTo>
                  <a:cubicBezTo>
                    <a:pt x="0" y="639"/>
                    <a:pt x="213" y="822"/>
                    <a:pt x="456" y="822"/>
                  </a:cubicBezTo>
                  <a:cubicBezTo>
                    <a:pt x="669" y="822"/>
                    <a:pt x="882" y="639"/>
                    <a:pt x="882" y="396"/>
                  </a:cubicBezTo>
                  <a:cubicBezTo>
                    <a:pt x="882" y="183"/>
                    <a:pt x="66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9" name="Google Shape;40329;p17"/>
            <p:cNvSpPr/>
            <p:nvPr/>
          </p:nvSpPr>
          <p:spPr>
            <a:xfrm>
              <a:off x="1017000" y="3689550"/>
              <a:ext cx="20550" cy="19775"/>
            </a:xfrm>
            <a:custGeom>
              <a:avLst/>
              <a:gdLst/>
              <a:ahLst/>
              <a:cxnLst/>
              <a:rect l="l" t="t" r="r" b="b"/>
              <a:pathLst>
                <a:path w="822" h="791" extrusionOk="0">
                  <a:moveTo>
                    <a:pt x="426" y="1"/>
                  </a:moveTo>
                  <a:cubicBezTo>
                    <a:pt x="183" y="1"/>
                    <a:pt x="1" y="183"/>
                    <a:pt x="1" y="396"/>
                  </a:cubicBezTo>
                  <a:cubicBezTo>
                    <a:pt x="1" y="609"/>
                    <a:pt x="183" y="791"/>
                    <a:pt x="426" y="791"/>
                  </a:cubicBezTo>
                  <a:cubicBezTo>
                    <a:pt x="639" y="791"/>
                    <a:pt x="821" y="609"/>
                    <a:pt x="821" y="396"/>
                  </a:cubicBezTo>
                  <a:cubicBezTo>
                    <a:pt x="821"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0" name="Google Shape;40330;p17"/>
            <p:cNvSpPr/>
            <p:nvPr/>
          </p:nvSpPr>
          <p:spPr>
            <a:xfrm>
              <a:off x="1017750" y="3789100"/>
              <a:ext cx="19800" cy="19025"/>
            </a:xfrm>
            <a:custGeom>
              <a:avLst/>
              <a:gdLst/>
              <a:ahLst/>
              <a:cxnLst/>
              <a:rect l="l" t="t" r="r" b="b"/>
              <a:pathLst>
                <a:path w="792" h="761" extrusionOk="0">
                  <a:moveTo>
                    <a:pt x="396" y="0"/>
                  </a:moveTo>
                  <a:cubicBezTo>
                    <a:pt x="153" y="0"/>
                    <a:pt x="1" y="152"/>
                    <a:pt x="1" y="365"/>
                  </a:cubicBezTo>
                  <a:cubicBezTo>
                    <a:pt x="1" y="578"/>
                    <a:pt x="153" y="760"/>
                    <a:pt x="396" y="760"/>
                  </a:cubicBezTo>
                  <a:cubicBezTo>
                    <a:pt x="609" y="76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1" name="Google Shape;40331;p17"/>
            <p:cNvSpPr/>
            <p:nvPr/>
          </p:nvSpPr>
          <p:spPr>
            <a:xfrm>
              <a:off x="1017750" y="3888650"/>
              <a:ext cx="19025" cy="17500"/>
            </a:xfrm>
            <a:custGeom>
              <a:avLst/>
              <a:gdLst/>
              <a:ahLst/>
              <a:cxnLst/>
              <a:rect l="l" t="t" r="r" b="b"/>
              <a:pathLst>
                <a:path w="761" h="700" extrusionOk="0">
                  <a:moveTo>
                    <a:pt x="396" y="0"/>
                  </a:moveTo>
                  <a:cubicBezTo>
                    <a:pt x="183" y="0"/>
                    <a:pt x="1" y="152"/>
                    <a:pt x="1" y="365"/>
                  </a:cubicBezTo>
                  <a:cubicBezTo>
                    <a:pt x="1" y="547"/>
                    <a:pt x="183" y="699"/>
                    <a:pt x="396" y="699"/>
                  </a:cubicBezTo>
                  <a:cubicBezTo>
                    <a:pt x="579" y="699"/>
                    <a:pt x="761" y="547"/>
                    <a:pt x="761" y="365"/>
                  </a:cubicBezTo>
                  <a:cubicBezTo>
                    <a:pt x="761" y="152"/>
                    <a:pt x="57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2" name="Google Shape;40332;p17"/>
            <p:cNvSpPr/>
            <p:nvPr/>
          </p:nvSpPr>
          <p:spPr>
            <a:xfrm>
              <a:off x="1018525" y="3988200"/>
              <a:ext cx="17500" cy="16725"/>
            </a:xfrm>
            <a:custGeom>
              <a:avLst/>
              <a:gdLst/>
              <a:ahLst/>
              <a:cxnLst/>
              <a:rect l="l" t="t" r="r" b="b"/>
              <a:pathLst>
                <a:path w="700" h="669" extrusionOk="0">
                  <a:moveTo>
                    <a:pt x="365" y="0"/>
                  </a:moveTo>
                  <a:cubicBezTo>
                    <a:pt x="152" y="0"/>
                    <a:pt x="0" y="152"/>
                    <a:pt x="0" y="334"/>
                  </a:cubicBezTo>
                  <a:cubicBezTo>
                    <a:pt x="0" y="517"/>
                    <a:pt x="152" y="669"/>
                    <a:pt x="365" y="669"/>
                  </a:cubicBezTo>
                  <a:cubicBezTo>
                    <a:pt x="548" y="669"/>
                    <a:pt x="699" y="517"/>
                    <a:pt x="699" y="334"/>
                  </a:cubicBezTo>
                  <a:cubicBezTo>
                    <a:pt x="699"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3" name="Google Shape;40333;p17"/>
            <p:cNvSpPr/>
            <p:nvPr/>
          </p:nvSpPr>
          <p:spPr>
            <a:xfrm>
              <a:off x="1018525" y="4087725"/>
              <a:ext cx="17500" cy="16000"/>
            </a:xfrm>
            <a:custGeom>
              <a:avLst/>
              <a:gdLst/>
              <a:ahLst/>
              <a:cxnLst/>
              <a:rect l="l" t="t" r="r" b="b"/>
              <a:pathLst>
                <a:path w="700" h="640" extrusionOk="0">
                  <a:moveTo>
                    <a:pt x="365" y="1"/>
                  </a:moveTo>
                  <a:cubicBezTo>
                    <a:pt x="152" y="1"/>
                    <a:pt x="0" y="153"/>
                    <a:pt x="0" y="305"/>
                  </a:cubicBezTo>
                  <a:cubicBezTo>
                    <a:pt x="0" y="487"/>
                    <a:pt x="152" y="639"/>
                    <a:pt x="365" y="639"/>
                  </a:cubicBezTo>
                  <a:cubicBezTo>
                    <a:pt x="548" y="639"/>
                    <a:pt x="699" y="487"/>
                    <a:pt x="699" y="305"/>
                  </a:cubicBezTo>
                  <a:cubicBezTo>
                    <a:pt x="699"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4" name="Google Shape;40334;p17"/>
            <p:cNvSpPr/>
            <p:nvPr/>
          </p:nvSpPr>
          <p:spPr>
            <a:xfrm>
              <a:off x="1019275" y="4187275"/>
              <a:ext cx="16000" cy="15225"/>
            </a:xfrm>
            <a:custGeom>
              <a:avLst/>
              <a:gdLst/>
              <a:ahLst/>
              <a:cxnLst/>
              <a:rect l="l" t="t" r="r" b="b"/>
              <a:pathLst>
                <a:path w="640" h="609" extrusionOk="0">
                  <a:moveTo>
                    <a:pt x="335" y="1"/>
                  </a:moveTo>
                  <a:cubicBezTo>
                    <a:pt x="153" y="1"/>
                    <a:pt x="1" y="122"/>
                    <a:pt x="1" y="305"/>
                  </a:cubicBezTo>
                  <a:cubicBezTo>
                    <a:pt x="1" y="457"/>
                    <a:pt x="153" y="609"/>
                    <a:pt x="335" y="609"/>
                  </a:cubicBezTo>
                  <a:cubicBezTo>
                    <a:pt x="487" y="609"/>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5" name="Google Shape;40335;p17"/>
            <p:cNvSpPr/>
            <p:nvPr/>
          </p:nvSpPr>
          <p:spPr>
            <a:xfrm>
              <a:off x="1019275" y="4286075"/>
              <a:ext cx="16000" cy="15225"/>
            </a:xfrm>
            <a:custGeom>
              <a:avLst/>
              <a:gdLst/>
              <a:ahLst/>
              <a:cxnLst/>
              <a:rect l="l" t="t" r="r" b="b"/>
              <a:pathLst>
                <a:path w="640" h="609" extrusionOk="0">
                  <a:moveTo>
                    <a:pt x="335" y="0"/>
                  </a:moveTo>
                  <a:cubicBezTo>
                    <a:pt x="153" y="0"/>
                    <a:pt x="1" y="152"/>
                    <a:pt x="1" y="304"/>
                  </a:cubicBezTo>
                  <a:cubicBezTo>
                    <a:pt x="1" y="487"/>
                    <a:pt x="153" y="608"/>
                    <a:pt x="335" y="608"/>
                  </a:cubicBezTo>
                  <a:cubicBezTo>
                    <a:pt x="487" y="608"/>
                    <a:pt x="639" y="487"/>
                    <a:pt x="639" y="304"/>
                  </a:cubicBezTo>
                  <a:cubicBezTo>
                    <a:pt x="639" y="15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6" name="Google Shape;40336;p17"/>
            <p:cNvSpPr/>
            <p:nvPr/>
          </p:nvSpPr>
          <p:spPr>
            <a:xfrm>
              <a:off x="1020050" y="4386375"/>
              <a:ext cx="14450" cy="13700"/>
            </a:xfrm>
            <a:custGeom>
              <a:avLst/>
              <a:gdLst/>
              <a:ahLst/>
              <a:cxnLst/>
              <a:rect l="l" t="t" r="r" b="b"/>
              <a:pathLst>
                <a:path w="578" h="548" extrusionOk="0">
                  <a:moveTo>
                    <a:pt x="304" y="0"/>
                  </a:moveTo>
                  <a:cubicBezTo>
                    <a:pt x="122" y="0"/>
                    <a:pt x="0" y="122"/>
                    <a:pt x="0" y="274"/>
                  </a:cubicBezTo>
                  <a:cubicBezTo>
                    <a:pt x="0" y="426"/>
                    <a:pt x="122" y="548"/>
                    <a:pt x="304" y="548"/>
                  </a:cubicBezTo>
                  <a:cubicBezTo>
                    <a:pt x="456" y="548"/>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7" name="Google Shape;40337;p17"/>
            <p:cNvSpPr/>
            <p:nvPr/>
          </p:nvSpPr>
          <p:spPr>
            <a:xfrm>
              <a:off x="1020050" y="4485150"/>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8" name="Google Shape;40338;p17"/>
            <p:cNvSpPr/>
            <p:nvPr/>
          </p:nvSpPr>
          <p:spPr>
            <a:xfrm>
              <a:off x="1020800" y="4584700"/>
              <a:ext cx="12950" cy="12950"/>
            </a:xfrm>
            <a:custGeom>
              <a:avLst/>
              <a:gdLst/>
              <a:ahLst/>
              <a:cxnLst/>
              <a:rect l="l" t="t" r="r" b="b"/>
              <a:pathLst>
                <a:path w="518" h="518" extrusionOk="0">
                  <a:moveTo>
                    <a:pt x="274" y="1"/>
                  </a:moveTo>
                  <a:cubicBezTo>
                    <a:pt x="122" y="1"/>
                    <a:pt x="1" y="122"/>
                    <a:pt x="1" y="244"/>
                  </a:cubicBezTo>
                  <a:cubicBezTo>
                    <a:pt x="1" y="396"/>
                    <a:pt x="122" y="517"/>
                    <a:pt x="274" y="517"/>
                  </a:cubicBezTo>
                  <a:cubicBezTo>
                    <a:pt x="396" y="51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9" name="Google Shape;40339;p17"/>
            <p:cNvSpPr/>
            <p:nvPr/>
          </p:nvSpPr>
          <p:spPr>
            <a:xfrm>
              <a:off x="1020800" y="4684250"/>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0" name="Google Shape;40340;p17"/>
            <p:cNvSpPr/>
            <p:nvPr/>
          </p:nvSpPr>
          <p:spPr>
            <a:xfrm>
              <a:off x="1020800" y="4783800"/>
              <a:ext cx="12950" cy="11425"/>
            </a:xfrm>
            <a:custGeom>
              <a:avLst/>
              <a:gdLst/>
              <a:ahLst/>
              <a:cxnLst/>
              <a:rect l="l" t="t" r="r" b="b"/>
              <a:pathLst>
                <a:path w="518" h="457" extrusionOk="0">
                  <a:moveTo>
                    <a:pt x="274" y="0"/>
                  </a:moveTo>
                  <a:cubicBezTo>
                    <a:pt x="122" y="0"/>
                    <a:pt x="1" y="91"/>
                    <a:pt x="1" y="213"/>
                  </a:cubicBezTo>
                  <a:cubicBezTo>
                    <a:pt x="1" y="335"/>
                    <a:pt x="122" y="456"/>
                    <a:pt x="274" y="456"/>
                  </a:cubicBezTo>
                  <a:cubicBezTo>
                    <a:pt x="396" y="456"/>
                    <a:pt x="517" y="335"/>
                    <a:pt x="517" y="213"/>
                  </a:cubicBezTo>
                  <a:cubicBezTo>
                    <a:pt x="517" y="91"/>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1" name="Google Shape;40341;p17"/>
            <p:cNvSpPr/>
            <p:nvPr/>
          </p:nvSpPr>
          <p:spPr>
            <a:xfrm>
              <a:off x="1021550" y="4882575"/>
              <a:ext cx="11425" cy="11425"/>
            </a:xfrm>
            <a:custGeom>
              <a:avLst/>
              <a:gdLst/>
              <a:ahLst/>
              <a:cxnLst/>
              <a:rect l="l" t="t" r="r" b="b"/>
              <a:pathLst>
                <a:path w="457" h="457" extrusionOk="0">
                  <a:moveTo>
                    <a:pt x="244" y="1"/>
                  </a:moveTo>
                  <a:cubicBezTo>
                    <a:pt x="92" y="1"/>
                    <a:pt x="1" y="122"/>
                    <a:pt x="1" y="244"/>
                  </a:cubicBezTo>
                  <a:cubicBezTo>
                    <a:pt x="1" y="365"/>
                    <a:pt x="92" y="457"/>
                    <a:pt x="244" y="457"/>
                  </a:cubicBezTo>
                  <a:cubicBezTo>
                    <a:pt x="366" y="457"/>
                    <a:pt x="457" y="365"/>
                    <a:pt x="457" y="244"/>
                  </a:cubicBezTo>
                  <a:cubicBezTo>
                    <a:pt x="45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2" name="Google Shape;40342;p17"/>
            <p:cNvSpPr/>
            <p:nvPr/>
          </p:nvSpPr>
          <p:spPr>
            <a:xfrm>
              <a:off x="1022325" y="4982875"/>
              <a:ext cx="9900" cy="9925"/>
            </a:xfrm>
            <a:custGeom>
              <a:avLst/>
              <a:gdLst/>
              <a:ahLst/>
              <a:cxnLst/>
              <a:rect l="l" t="t" r="r" b="b"/>
              <a:pathLst>
                <a:path w="396" h="397" extrusionOk="0">
                  <a:moveTo>
                    <a:pt x="213" y="1"/>
                  </a:moveTo>
                  <a:cubicBezTo>
                    <a:pt x="92" y="1"/>
                    <a:pt x="0" y="62"/>
                    <a:pt x="0" y="183"/>
                  </a:cubicBezTo>
                  <a:cubicBezTo>
                    <a:pt x="0" y="305"/>
                    <a:pt x="92" y="396"/>
                    <a:pt x="213" y="396"/>
                  </a:cubicBezTo>
                  <a:cubicBezTo>
                    <a:pt x="304" y="396"/>
                    <a:pt x="396" y="305"/>
                    <a:pt x="396" y="183"/>
                  </a:cubicBezTo>
                  <a:cubicBezTo>
                    <a:pt x="396" y="6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3" name="Google Shape;40343;p17"/>
            <p:cNvSpPr/>
            <p:nvPr/>
          </p:nvSpPr>
          <p:spPr>
            <a:xfrm>
              <a:off x="1022325" y="5081675"/>
              <a:ext cx="9900" cy="9900"/>
            </a:xfrm>
            <a:custGeom>
              <a:avLst/>
              <a:gdLst/>
              <a:ahLst/>
              <a:cxnLst/>
              <a:rect l="l" t="t" r="r" b="b"/>
              <a:pathLst>
                <a:path w="396" h="396" extrusionOk="0">
                  <a:moveTo>
                    <a:pt x="213" y="0"/>
                  </a:moveTo>
                  <a:cubicBezTo>
                    <a:pt x="92" y="0"/>
                    <a:pt x="0" y="92"/>
                    <a:pt x="0" y="183"/>
                  </a:cubicBezTo>
                  <a:cubicBezTo>
                    <a:pt x="0" y="304"/>
                    <a:pt x="92" y="395"/>
                    <a:pt x="213" y="395"/>
                  </a:cubicBezTo>
                  <a:cubicBezTo>
                    <a:pt x="304" y="395"/>
                    <a:pt x="396" y="304"/>
                    <a:pt x="396" y="183"/>
                  </a:cubicBezTo>
                  <a:cubicBezTo>
                    <a:pt x="396" y="92"/>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4" name="Google Shape;40344;p17"/>
            <p:cNvSpPr/>
            <p:nvPr/>
          </p:nvSpPr>
          <p:spPr>
            <a:xfrm>
              <a:off x="1022325" y="5181225"/>
              <a:ext cx="9900" cy="9125"/>
            </a:xfrm>
            <a:custGeom>
              <a:avLst/>
              <a:gdLst/>
              <a:ahLst/>
              <a:cxnLst/>
              <a:rect l="l" t="t" r="r" b="b"/>
              <a:pathLst>
                <a:path w="396" h="365" extrusionOk="0">
                  <a:moveTo>
                    <a:pt x="213" y="0"/>
                  </a:moveTo>
                  <a:cubicBezTo>
                    <a:pt x="92" y="0"/>
                    <a:pt x="0" y="91"/>
                    <a:pt x="0" y="183"/>
                  </a:cubicBezTo>
                  <a:cubicBezTo>
                    <a:pt x="0" y="274"/>
                    <a:pt x="92" y="365"/>
                    <a:pt x="213" y="365"/>
                  </a:cubicBezTo>
                  <a:cubicBezTo>
                    <a:pt x="304" y="365"/>
                    <a:pt x="396" y="27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5" name="Google Shape;40345;p17"/>
            <p:cNvSpPr/>
            <p:nvPr/>
          </p:nvSpPr>
          <p:spPr>
            <a:xfrm>
              <a:off x="1023075" y="5280750"/>
              <a:ext cx="8400" cy="8400"/>
            </a:xfrm>
            <a:custGeom>
              <a:avLst/>
              <a:gdLst/>
              <a:ahLst/>
              <a:cxnLst/>
              <a:rect l="l" t="t" r="r" b="b"/>
              <a:pathLst>
                <a:path w="336" h="336" extrusionOk="0">
                  <a:moveTo>
                    <a:pt x="183" y="1"/>
                  </a:moveTo>
                  <a:cubicBezTo>
                    <a:pt x="62" y="1"/>
                    <a:pt x="1" y="62"/>
                    <a:pt x="1" y="153"/>
                  </a:cubicBezTo>
                  <a:cubicBezTo>
                    <a:pt x="1" y="244"/>
                    <a:pt x="62" y="335"/>
                    <a:pt x="183" y="335"/>
                  </a:cubicBezTo>
                  <a:cubicBezTo>
                    <a:pt x="274" y="335"/>
                    <a:pt x="335" y="24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6" name="Google Shape;40346;p17"/>
            <p:cNvSpPr/>
            <p:nvPr/>
          </p:nvSpPr>
          <p:spPr>
            <a:xfrm>
              <a:off x="1023075" y="5379550"/>
              <a:ext cx="8400" cy="8375"/>
            </a:xfrm>
            <a:custGeom>
              <a:avLst/>
              <a:gdLst/>
              <a:ahLst/>
              <a:cxnLst/>
              <a:rect l="l" t="t" r="r" b="b"/>
              <a:pathLst>
                <a:path w="336" h="335" extrusionOk="0">
                  <a:moveTo>
                    <a:pt x="183" y="0"/>
                  </a:moveTo>
                  <a:cubicBezTo>
                    <a:pt x="62" y="0"/>
                    <a:pt x="1" y="92"/>
                    <a:pt x="1" y="183"/>
                  </a:cubicBezTo>
                  <a:cubicBezTo>
                    <a:pt x="1" y="274"/>
                    <a:pt x="62" y="335"/>
                    <a:pt x="183" y="335"/>
                  </a:cubicBezTo>
                  <a:cubicBezTo>
                    <a:pt x="274" y="335"/>
                    <a:pt x="335" y="274"/>
                    <a:pt x="335" y="183"/>
                  </a:cubicBezTo>
                  <a:cubicBezTo>
                    <a:pt x="33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7" name="Google Shape;40347;p17"/>
            <p:cNvSpPr/>
            <p:nvPr/>
          </p:nvSpPr>
          <p:spPr>
            <a:xfrm>
              <a:off x="1023075" y="5479100"/>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8" name="Google Shape;40348;p17"/>
            <p:cNvSpPr/>
            <p:nvPr/>
          </p:nvSpPr>
          <p:spPr>
            <a:xfrm>
              <a:off x="1023850" y="5578650"/>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13" y="274"/>
                    <a:pt x="304" y="213"/>
                    <a:pt x="304" y="12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9" name="Google Shape;40349;p17"/>
            <p:cNvSpPr/>
            <p:nvPr/>
          </p:nvSpPr>
          <p:spPr>
            <a:xfrm>
              <a:off x="1023850" y="5678175"/>
              <a:ext cx="6850" cy="6125"/>
            </a:xfrm>
            <a:custGeom>
              <a:avLst/>
              <a:gdLst/>
              <a:ahLst/>
              <a:cxnLst/>
              <a:rect l="l" t="t" r="r" b="b"/>
              <a:pathLst>
                <a:path w="274" h="245" extrusionOk="0">
                  <a:moveTo>
                    <a:pt x="152" y="1"/>
                  </a:moveTo>
                  <a:cubicBezTo>
                    <a:pt x="61" y="1"/>
                    <a:pt x="0" y="31"/>
                    <a:pt x="0" y="122"/>
                  </a:cubicBezTo>
                  <a:cubicBezTo>
                    <a:pt x="0" y="183"/>
                    <a:pt x="61" y="244"/>
                    <a:pt x="152" y="244"/>
                  </a:cubicBezTo>
                  <a:cubicBezTo>
                    <a:pt x="213" y="244"/>
                    <a:pt x="274" y="183"/>
                    <a:pt x="274" y="122"/>
                  </a:cubicBezTo>
                  <a:cubicBezTo>
                    <a:pt x="274" y="3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0" name="Google Shape;40350;p17"/>
            <p:cNvSpPr/>
            <p:nvPr/>
          </p:nvSpPr>
          <p:spPr>
            <a:xfrm>
              <a:off x="1023850" y="5776975"/>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1" name="Google Shape;40351;p17"/>
            <p:cNvSpPr/>
            <p:nvPr/>
          </p:nvSpPr>
          <p:spPr>
            <a:xfrm>
              <a:off x="1023850" y="5876525"/>
              <a:ext cx="6850" cy="6100"/>
            </a:xfrm>
            <a:custGeom>
              <a:avLst/>
              <a:gdLst/>
              <a:ahLst/>
              <a:cxnLst/>
              <a:rect l="l" t="t" r="r" b="b"/>
              <a:pathLst>
                <a:path w="274" h="244" extrusionOk="0">
                  <a:moveTo>
                    <a:pt x="152" y="0"/>
                  </a:moveTo>
                  <a:cubicBezTo>
                    <a:pt x="61" y="0"/>
                    <a:pt x="0" y="31"/>
                    <a:pt x="0" y="122"/>
                  </a:cubicBezTo>
                  <a:cubicBezTo>
                    <a:pt x="0" y="182"/>
                    <a:pt x="61" y="243"/>
                    <a:pt x="152" y="243"/>
                  </a:cubicBezTo>
                  <a:cubicBezTo>
                    <a:pt x="213" y="243"/>
                    <a:pt x="274" y="182"/>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2" name="Google Shape;40352;p17"/>
            <p:cNvSpPr/>
            <p:nvPr/>
          </p:nvSpPr>
          <p:spPr>
            <a:xfrm>
              <a:off x="1024600" y="5975300"/>
              <a:ext cx="5350" cy="6100"/>
            </a:xfrm>
            <a:custGeom>
              <a:avLst/>
              <a:gdLst/>
              <a:ahLst/>
              <a:cxnLst/>
              <a:rect l="l" t="t" r="r" b="b"/>
              <a:pathLst>
                <a:path w="214" h="244" extrusionOk="0">
                  <a:moveTo>
                    <a:pt x="122" y="1"/>
                  </a:moveTo>
                  <a:cubicBezTo>
                    <a:pt x="31" y="1"/>
                    <a:pt x="1" y="61"/>
                    <a:pt x="1" y="122"/>
                  </a:cubicBezTo>
                  <a:cubicBezTo>
                    <a:pt x="1" y="183"/>
                    <a:pt x="31" y="244"/>
                    <a:pt x="122" y="244"/>
                  </a:cubicBezTo>
                  <a:cubicBezTo>
                    <a:pt x="183" y="244"/>
                    <a:pt x="213" y="183"/>
                    <a:pt x="213" y="12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3" name="Google Shape;40353;p17"/>
            <p:cNvSpPr/>
            <p:nvPr/>
          </p:nvSpPr>
          <p:spPr>
            <a:xfrm>
              <a:off x="1024600" y="6074850"/>
              <a:ext cx="5350" cy="5350"/>
            </a:xfrm>
            <a:custGeom>
              <a:avLst/>
              <a:gdLst/>
              <a:ahLst/>
              <a:cxnLst/>
              <a:rect l="l" t="t" r="r" b="b"/>
              <a:pathLst>
                <a:path w="214" h="214" extrusionOk="0">
                  <a:moveTo>
                    <a:pt x="122" y="0"/>
                  </a:moveTo>
                  <a:cubicBezTo>
                    <a:pt x="61" y="0"/>
                    <a:pt x="1" y="61"/>
                    <a:pt x="1" y="92"/>
                  </a:cubicBezTo>
                  <a:cubicBezTo>
                    <a:pt x="1" y="152"/>
                    <a:pt x="61" y="213"/>
                    <a:pt x="122" y="213"/>
                  </a:cubicBezTo>
                  <a:cubicBezTo>
                    <a:pt x="153" y="213"/>
                    <a:pt x="213" y="152"/>
                    <a:pt x="213" y="92"/>
                  </a:cubicBezTo>
                  <a:cubicBezTo>
                    <a:pt x="213" y="61"/>
                    <a:pt x="15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4" name="Google Shape;40354;p17"/>
            <p:cNvSpPr/>
            <p:nvPr/>
          </p:nvSpPr>
          <p:spPr>
            <a:xfrm>
              <a:off x="887825" y="298175"/>
              <a:ext cx="68400" cy="63850"/>
            </a:xfrm>
            <a:custGeom>
              <a:avLst/>
              <a:gdLst/>
              <a:ahLst/>
              <a:cxnLst/>
              <a:rect l="l" t="t" r="r" b="b"/>
              <a:pathLst>
                <a:path w="2736" h="2554" extrusionOk="0">
                  <a:moveTo>
                    <a:pt x="1368" y="0"/>
                  </a:moveTo>
                  <a:cubicBezTo>
                    <a:pt x="608" y="0"/>
                    <a:pt x="0" y="578"/>
                    <a:pt x="0" y="1277"/>
                  </a:cubicBezTo>
                  <a:cubicBezTo>
                    <a:pt x="0" y="2006"/>
                    <a:pt x="608" y="2553"/>
                    <a:pt x="1368" y="2553"/>
                  </a:cubicBezTo>
                  <a:cubicBezTo>
                    <a:pt x="2128" y="2553"/>
                    <a:pt x="2736" y="2006"/>
                    <a:pt x="2736" y="127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5" name="Google Shape;40355;p17"/>
            <p:cNvSpPr/>
            <p:nvPr/>
          </p:nvSpPr>
          <p:spPr>
            <a:xfrm>
              <a:off x="887825" y="396950"/>
              <a:ext cx="68400" cy="64625"/>
            </a:xfrm>
            <a:custGeom>
              <a:avLst/>
              <a:gdLst/>
              <a:ahLst/>
              <a:cxnLst/>
              <a:rect l="l" t="t" r="r" b="b"/>
              <a:pathLst>
                <a:path w="2736" h="2585" extrusionOk="0">
                  <a:moveTo>
                    <a:pt x="1368" y="1"/>
                  </a:moveTo>
                  <a:cubicBezTo>
                    <a:pt x="608" y="1"/>
                    <a:pt x="0" y="578"/>
                    <a:pt x="0" y="1308"/>
                  </a:cubicBezTo>
                  <a:cubicBezTo>
                    <a:pt x="0" y="2007"/>
                    <a:pt x="608" y="2584"/>
                    <a:pt x="1368" y="2584"/>
                  </a:cubicBezTo>
                  <a:cubicBezTo>
                    <a:pt x="2128" y="2584"/>
                    <a:pt x="2736" y="2007"/>
                    <a:pt x="2736" y="1308"/>
                  </a:cubicBezTo>
                  <a:cubicBezTo>
                    <a:pt x="273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6" name="Google Shape;40356;p17"/>
            <p:cNvSpPr/>
            <p:nvPr/>
          </p:nvSpPr>
          <p:spPr>
            <a:xfrm>
              <a:off x="889350" y="497250"/>
              <a:ext cx="66125" cy="62350"/>
            </a:xfrm>
            <a:custGeom>
              <a:avLst/>
              <a:gdLst/>
              <a:ahLst/>
              <a:cxnLst/>
              <a:rect l="l" t="t" r="r" b="b"/>
              <a:pathLst>
                <a:path w="2645" h="2494" extrusionOk="0">
                  <a:moveTo>
                    <a:pt x="1307" y="1"/>
                  </a:moveTo>
                  <a:cubicBezTo>
                    <a:pt x="578" y="1"/>
                    <a:pt x="0" y="548"/>
                    <a:pt x="0" y="1247"/>
                  </a:cubicBezTo>
                  <a:cubicBezTo>
                    <a:pt x="0" y="1946"/>
                    <a:pt x="578" y="2493"/>
                    <a:pt x="1307" y="2493"/>
                  </a:cubicBezTo>
                  <a:cubicBezTo>
                    <a:pt x="2037" y="2493"/>
                    <a:pt x="2645" y="1946"/>
                    <a:pt x="2645" y="1247"/>
                  </a:cubicBezTo>
                  <a:cubicBezTo>
                    <a:pt x="2645" y="548"/>
                    <a:pt x="203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7" name="Google Shape;40357;p17"/>
            <p:cNvSpPr/>
            <p:nvPr/>
          </p:nvSpPr>
          <p:spPr>
            <a:xfrm>
              <a:off x="890100" y="597575"/>
              <a:ext cx="63850" cy="60050"/>
            </a:xfrm>
            <a:custGeom>
              <a:avLst/>
              <a:gdLst/>
              <a:ahLst/>
              <a:cxnLst/>
              <a:rect l="l" t="t" r="r" b="b"/>
              <a:pathLst>
                <a:path w="2554" h="2402" extrusionOk="0">
                  <a:moveTo>
                    <a:pt x="1277" y="0"/>
                  </a:moveTo>
                  <a:cubicBezTo>
                    <a:pt x="578" y="0"/>
                    <a:pt x="1" y="547"/>
                    <a:pt x="1" y="1185"/>
                  </a:cubicBezTo>
                  <a:cubicBezTo>
                    <a:pt x="1" y="1854"/>
                    <a:pt x="578" y="2401"/>
                    <a:pt x="1277" y="2401"/>
                  </a:cubicBezTo>
                  <a:cubicBezTo>
                    <a:pt x="1976" y="2401"/>
                    <a:pt x="2554" y="1854"/>
                    <a:pt x="2554" y="1185"/>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8" name="Google Shape;40358;p17"/>
            <p:cNvSpPr/>
            <p:nvPr/>
          </p:nvSpPr>
          <p:spPr>
            <a:xfrm>
              <a:off x="890850" y="697100"/>
              <a:ext cx="63100" cy="59300"/>
            </a:xfrm>
            <a:custGeom>
              <a:avLst/>
              <a:gdLst/>
              <a:ahLst/>
              <a:cxnLst/>
              <a:rect l="l" t="t" r="r" b="b"/>
              <a:pathLst>
                <a:path w="2524" h="2372" extrusionOk="0">
                  <a:moveTo>
                    <a:pt x="1247" y="1"/>
                  </a:moveTo>
                  <a:cubicBezTo>
                    <a:pt x="548" y="1"/>
                    <a:pt x="1" y="518"/>
                    <a:pt x="1" y="1186"/>
                  </a:cubicBezTo>
                  <a:cubicBezTo>
                    <a:pt x="1" y="1825"/>
                    <a:pt x="548" y="2372"/>
                    <a:pt x="1247" y="2372"/>
                  </a:cubicBezTo>
                  <a:cubicBezTo>
                    <a:pt x="1946" y="2372"/>
                    <a:pt x="2524" y="1825"/>
                    <a:pt x="2524" y="1186"/>
                  </a:cubicBezTo>
                  <a:cubicBezTo>
                    <a:pt x="2524" y="51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9" name="Google Shape;40359;p17"/>
            <p:cNvSpPr/>
            <p:nvPr/>
          </p:nvSpPr>
          <p:spPr>
            <a:xfrm>
              <a:off x="891625" y="796650"/>
              <a:ext cx="61575" cy="57775"/>
            </a:xfrm>
            <a:custGeom>
              <a:avLst/>
              <a:gdLst/>
              <a:ahLst/>
              <a:cxnLst/>
              <a:rect l="l" t="t" r="r" b="b"/>
              <a:pathLst>
                <a:path w="2463" h="2311" extrusionOk="0">
                  <a:moveTo>
                    <a:pt x="1216" y="1"/>
                  </a:moveTo>
                  <a:cubicBezTo>
                    <a:pt x="547" y="1"/>
                    <a:pt x="0" y="517"/>
                    <a:pt x="0" y="1156"/>
                  </a:cubicBezTo>
                  <a:cubicBezTo>
                    <a:pt x="0" y="1794"/>
                    <a:pt x="547" y="2311"/>
                    <a:pt x="1216" y="2311"/>
                  </a:cubicBezTo>
                  <a:cubicBezTo>
                    <a:pt x="1885" y="2311"/>
                    <a:pt x="2462" y="1794"/>
                    <a:pt x="2462" y="1156"/>
                  </a:cubicBezTo>
                  <a:cubicBezTo>
                    <a:pt x="2462" y="517"/>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0" name="Google Shape;40360;p17"/>
            <p:cNvSpPr/>
            <p:nvPr/>
          </p:nvSpPr>
          <p:spPr>
            <a:xfrm>
              <a:off x="892375" y="896950"/>
              <a:ext cx="59300" cy="55500"/>
            </a:xfrm>
            <a:custGeom>
              <a:avLst/>
              <a:gdLst/>
              <a:ahLst/>
              <a:cxnLst/>
              <a:rect l="l" t="t" r="r" b="b"/>
              <a:pathLst>
                <a:path w="2372" h="2220" extrusionOk="0">
                  <a:moveTo>
                    <a:pt x="1186" y="1"/>
                  </a:moveTo>
                  <a:cubicBezTo>
                    <a:pt x="548" y="1"/>
                    <a:pt x="1" y="487"/>
                    <a:pt x="1" y="1126"/>
                  </a:cubicBezTo>
                  <a:cubicBezTo>
                    <a:pt x="1" y="1733"/>
                    <a:pt x="548" y="2220"/>
                    <a:pt x="1186" y="2220"/>
                  </a:cubicBezTo>
                  <a:cubicBezTo>
                    <a:pt x="1855" y="2220"/>
                    <a:pt x="2372" y="1733"/>
                    <a:pt x="2372" y="1126"/>
                  </a:cubicBezTo>
                  <a:cubicBezTo>
                    <a:pt x="2372"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1" name="Google Shape;40361;p17"/>
            <p:cNvSpPr/>
            <p:nvPr/>
          </p:nvSpPr>
          <p:spPr>
            <a:xfrm>
              <a:off x="893150" y="996500"/>
              <a:ext cx="58525" cy="54750"/>
            </a:xfrm>
            <a:custGeom>
              <a:avLst/>
              <a:gdLst/>
              <a:ahLst/>
              <a:cxnLst/>
              <a:rect l="l" t="t" r="r" b="b"/>
              <a:pathLst>
                <a:path w="2341" h="2190" extrusionOk="0">
                  <a:moveTo>
                    <a:pt x="1155" y="1"/>
                  </a:moveTo>
                  <a:cubicBezTo>
                    <a:pt x="517" y="1"/>
                    <a:pt x="0" y="487"/>
                    <a:pt x="0" y="1095"/>
                  </a:cubicBezTo>
                  <a:cubicBezTo>
                    <a:pt x="0" y="1703"/>
                    <a:pt x="517" y="2189"/>
                    <a:pt x="1155" y="2189"/>
                  </a:cubicBezTo>
                  <a:cubicBezTo>
                    <a:pt x="1793" y="2189"/>
                    <a:pt x="2341" y="1703"/>
                    <a:pt x="2341" y="1095"/>
                  </a:cubicBezTo>
                  <a:cubicBezTo>
                    <a:pt x="2341" y="48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2" name="Google Shape;40362;p17"/>
            <p:cNvSpPr/>
            <p:nvPr/>
          </p:nvSpPr>
          <p:spPr>
            <a:xfrm>
              <a:off x="893900" y="1096050"/>
              <a:ext cx="56250" cy="53225"/>
            </a:xfrm>
            <a:custGeom>
              <a:avLst/>
              <a:gdLst/>
              <a:ahLst/>
              <a:cxnLst/>
              <a:rect l="l" t="t" r="r" b="b"/>
              <a:pathLst>
                <a:path w="2250" h="2129" extrusionOk="0">
                  <a:moveTo>
                    <a:pt x="1125" y="1"/>
                  </a:moveTo>
                  <a:cubicBezTo>
                    <a:pt x="517" y="1"/>
                    <a:pt x="0" y="487"/>
                    <a:pt x="0" y="1064"/>
                  </a:cubicBezTo>
                  <a:cubicBezTo>
                    <a:pt x="0" y="1672"/>
                    <a:pt x="517" y="2128"/>
                    <a:pt x="1125" y="2128"/>
                  </a:cubicBezTo>
                  <a:cubicBezTo>
                    <a:pt x="1763" y="2128"/>
                    <a:pt x="2250" y="1672"/>
                    <a:pt x="2250" y="1064"/>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3" name="Google Shape;40363;p17"/>
            <p:cNvSpPr/>
            <p:nvPr/>
          </p:nvSpPr>
          <p:spPr>
            <a:xfrm>
              <a:off x="894650" y="1196350"/>
              <a:ext cx="54750" cy="51700"/>
            </a:xfrm>
            <a:custGeom>
              <a:avLst/>
              <a:gdLst/>
              <a:ahLst/>
              <a:cxnLst/>
              <a:rect l="l" t="t" r="r" b="b"/>
              <a:pathLst>
                <a:path w="2190" h="2068" extrusionOk="0">
                  <a:moveTo>
                    <a:pt x="1095" y="1"/>
                  </a:moveTo>
                  <a:cubicBezTo>
                    <a:pt x="487" y="1"/>
                    <a:pt x="1" y="457"/>
                    <a:pt x="1" y="1034"/>
                  </a:cubicBezTo>
                  <a:cubicBezTo>
                    <a:pt x="1" y="1612"/>
                    <a:pt x="48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4" name="Google Shape;40364;p17"/>
            <p:cNvSpPr/>
            <p:nvPr/>
          </p:nvSpPr>
          <p:spPr>
            <a:xfrm>
              <a:off x="895425" y="1295900"/>
              <a:ext cx="53975" cy="50175"/>
            </a:xfrm>
            <a:custGeom>
              <a:avLst/>
              <a:gdLst/>
              <a:ahLst/>
              <a:cxnLst/>
              <a:rect l="l" t="t" r="r" b="b"/>
              <a:pathLst>
                <a:path w="2159" h="2007" extrusionOk="0">
                  <a:moveTo>
                    <a:pt x="1064" y="1"/>
                  </a:moveTo>
                  <a:cubicBezTo>
                    <a:pt x="487" y="1"/>
                    <a:pt x="0" y="457"/>
                    <a:pt x="0" y="1004"/>
                  </a:cubicBezTo>
                  <a:cubicBezTo>
                    <a:pt x="0" y="1581"/>
                    <a:pt x="487" y="2007"/>
                    <a:pt x="1064" y="2007"/>
                  </a:cubicBezTo>
                  <a:cubicBezTo>
                    <a:pt x="1672" y="2007"/>
                    <a:pt x="2158" y="1581"/>
                    <a:pt x="2158" y="1004"/>
                  </a:cubicBezTo>
                  <a:cubicBezTo>
                    <a:pt x="215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5" name="Google Shape;40365;p17"/>
            <p:cNvSpPr/>
            <p:nvPr/>
          </p:nvSpPr>
          <p:spPr>
            <a:xfrm>
              <a:off x="896175" y="1395450"/>
              <a:ext cx="51700" cy="49425"/>
            </a:xfrm>
            <a:custGeom>
              <a:avLst/>
              <a:gdLst/>
              <a:ahLst/>
              <a:cxnLst/>
              <a:rect l="l" t="t" r="r" b="b"/>
              <a:pathLst>
                <a:path w="2068" h="1977" extrusionOk="0">
                  <a:moveTo>
                    <a:pt x="1034" y="0"/>
                  </a:moveTo>
                  <a:cubicBezTo>
                    <a:pt x="457" y="0"/>
                    <a:pt x="1" y="456"/>
                    <a:pt x="1" y="1003"/>
                  </a:cubicBezTo>
                  <a:cubicBezTo>
                    <a:pt x="1" y="1520"/>
                    <a:pt x="457" y="1976"/>
                    <a:pt x="1034" y="1976"/>
                  </a:cubicBezTo>
                  <a:cubicBezTo>
                    <a:pt x="1612" y="1976"/>
                    <a:pt x="2068" y="1520"/>
                    <a:pt x="2068" y="1003"/>
                  </a:cubicBezTo>
                  <a:cubicBezTo>
                    <a:pt x="2068"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6" name="Google Shape;40366;p17"/>
            <p:cNvSpPr/>
            <p:nvPr/>
          </p:nvSpPr>
          <p:spPr>
            <a:xfrm>
              <a:off x="896950" y="1495750"/>
              <a:ext cx="50925" cy="47150"/>
            </a:xfrm>
            <a:custGeom>
              <a:avLst/>
              <a:gdLst/>
              <a:ahLst/>
              <a:cxnLst/>
              <a:rect l="l" t="t" r="r" b="b"/>
              <a:pathLst>
                <a:path w="2037" h="1886" extrusionOk="0">
                  <a:moveTo>
                    <a:pt x="1003" y="1"/>
                  </a:moveTo>
                  <a:cubicBezTo>
                    <a:pt x="456" y="1"/>
                    <a:pt x="0" y="426"/>
                    <a:pt x="0" y="943"/>
                  </a:cubicBezTo>
                  <a:cubicBezTo>
                    <a:pt x="0" y="1460"/>
                    <a:pt x="456" y="1885"/>
                    <a:pt x="1003" y="1885"/>
                  </a:cubicBezTo>
                  <a:cubicBezTo>
                    <a:pt x="1581" y="1885"/>
                    <a:pt x="2037" y="1460"/>
                    <a:pt x="2037" y="94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7" name="Google Shape;40367;p17"/>
            <p:cNvSpPr/>
            <p:nvPr/>
          </p:nvSpPr>
          <p:spPr>
            <a:xfrm>
              <a:off x="897700" y="1595300"/>
              <a:ext cx="48650" cy="46375"/>
            </a:xfrm>
            <a:custGeom>
              <a:avLst/>
              <a:gdLst/>
              <a:ahLst/>
              <a:cxnLst/>
              <a:rect l="l" t="t" r="r" b="b"/>
              <a:pathLst>
                <a:path w="1946" h="1855" extrusionOk="0">
                  <a:moveTo>
                    <a:pt x="973" y="0"/>
                  </a:moveTo>
                  <a:cubicBezTo>
                    <a:pt x="426" y="0"/>
                    <a:pt x="0" y="426"/>
                    <a:pt x="0" y="912"/>
                  </a:cubicBezTo>
                  <a:cubicBezTo>
                    <a:pt x="0" y="1429"/>
                    <a:pt x="426" y="1855"/>
                    <a:pt x="973" y="1855"/>
                  </a:cubicBezTo>
                  <a:cubicBezTo>
                    <a:pt x="1520" y="1855"/>
                    <a:pt x="1946" y="1429"/>
                    <a:pt x="1946" y="912"/>
                  </a:cubicBezTo>
                  <a:cubicBezTo>
                    <a:pt x="194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8" name="Google Shape;40368;p17"/>
            <p:cNvSpPr/>
            <p:nvPr/>
          </p:nvSpPr>
          <p:spPr>
            <a:xfrm>
              <a:off x="898450" y="1694850"/>
              <a:ext cx="47900" cy="44850"/>
            </a:xfrm>
            <a:custGeom>
              <a:avLst/>
              <a:gdLst/>
              <a:ahLst/>
              <a:cxnLst/>
              <a:rect l="l" t="t" r="r" b="b"/>
              <a:pathLst>
                <a:path w="1916" h="1794" extrusionOk="0">
                  <a:moveTo>
                    <a:pt x="943" y="0"/>
                  </a:moveTo>
                  <a:cubicBezTo>
                    <a:pt x="426" y="0"/>
                    <a:pt x="1" y="395"/>
                    <a:pt x="1" y="912"/>
                  </a:cubicBezTo>
                  <a:cubicBezTo>
                    <a:pt x="1" y="1398"/>
                    <a:pt x="426" y="1794"/>
                    <a:pt x="943" y="1794"/>
                  </a:cubicBezTo>
                  <a:cubicBezTo>
                    <a:pt x="1490" y="1794"/>
                    <a:pt x="1916" y="1398"/>
                    <a:pt x="1916" y="912"/>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9" name="Google Shape;40369;p17"/>
            <p:cNvSpPr/>
            <p:nvPr/>
          </p:nvSpPr>
          <p:spPr>
            <a:xfrm>
              <a:off x="899225" y="1795150"/>
              <a:ext cx="46375" cy="43350"/>
            </a:xfrm>
            <a:custGeom>
              <a:avLst/>
              <a:gdLst/>
              <a:ahLst/>
              <a:cxnLst/>
              <a:rect l="l" t="t" r="r" b="b"/>
              <a:pathLst>
                <a:path w="1855" h="1734" extrusionOk="0">
                  <a:moveTo>
                    <a:pt x="912" y="0"/>
                  </a:moveTo>
                  <a:cubicBezTo>
                    <a:pt x="426" y="0"/>
                    <a:pt x="0" y="365"/>
                    <a:pt x="0" y="852"/>
                  </a:cubicBezTo>
                  <a:cubicBezTo>
                    <a:pt x="0" y="1338"/>
                    <a:pt x="426" y="1733"/>
                    <a:pt x="912" y="1733"/>
                  </a:cubicBezTo>
                  <a:cubicBezTo>
                    <a:pt x="1429" y="1733"/>
                    <a:pt x="1854" y="1338"/>
                    <a:pt x="1854" y="852"/>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0" name="Google Shape;40370;p17"/>
            <p:cNvSpPr/>
            <p:nvPr/>
          </p:nvSpPr>
          <p:spPr>
            <a:xfrm>
              <a:off x="899975" y="1894700"/>
              <a:ext cx="44100" cy="41825"/>
            </a:xfrm>
            <a:custGeom>
              <a:avLst/>
              <a:gdLst/>
              <a:ahLst/>
              <a:cxnLst/>
              <a:rect l="l" t="t" r="r" b="b"/>
              <a:pathLst>
                <a:path w="1764" h="1673" extrusionOk="0">
                  <a:moveTo>
                    <a:pt x="882" y="0"/>
                  </a:moveTo>
                  <a:cubicBezTo>
                    <a:pt x="396" y="0"/>
                    <a:pt x="1" y="365"/>
                    <a:pt x="1" y="851"/>
                  </a:cubicBezTo>
                  <a:cubicBezTo>
                    <a:pt x="1" y="1307"/>
                    <a:pt x="396" y="1672"/>
                    <a:pt x="882" y="1672"/>
                  </a:cubicBezTo>
                  <a:cubicBezTo>
                    <a:pt x="1368" y="1672"/>
                    <a:pt x="1764" y="1307"/>
                    <a:pt x="1764" y="851"/>
                  </a:cubicBezTo>
                  <a:cubicBezTo>
                    <a:pt x="1764"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1" name="Google Shape;40371;p17"/>
            <p:cNvSpPr/>
            <p:nvPr/>
          </p:nvSpPr>
          <p:spPr>
            <a:xfrm>
              <a:off x="900750" y="1994250"/>
              <a:ext cx="43325" cy="41050"/>
            </a:xfrm>
            <a:custGeom>
              <a:avLst/>
              <a:gdLst/>
              <a:ahLst/>
              <a:cxnLst/>
              <a:rect l="l" t="t" r="r" b="b"/>
              <a:pathLst>
                <a:path w="1733" h="1642" extrusionOk="0">
                  <a:moveTo>
                    <a:pt x="851" y="0"/>
                  </a:moveTo>
                  <a:cubicBezTo>
                    <a:pt x="395" y="0"/>
                    <a:pt x="0" y="365"/>
                    <a:pt x="0" y="821"/>
                  </a:cubicBezTo>
                  <a:cubicBezTo>
                    <a:pt x="0" y="1277"/>
                    <a:pt x="395" y="1641"/>
                    <a:pt x="851" y="1641"/>
                  </a:cubicBezTo>
                  <a:cubicBezTo>
                    <a:pt x="1337" y="1641"/>
                    <a:pt x="1733" y="1277"/>
                    <a:pt x="1733" y="821"/>
                  </a:cubicBezTo>
                  <a:cubicBezTo>
                    <a:pt x="1733"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2" name="Google Shape;40372;p17"/>
            <p:cNvSpPr/>
            <p:nvPr/>
          </p:nvSpPr>
          <p:spPr>
            <a:xfrm>
              <a:off x="901500" y="2093775"/>
              <a:ext cx="41825" cy="39550"/>
            </a:xfrm>
            <a:custGeom>
              <a:avLst/>
              <a:gdLst/>
              <a:ahLst/>
              <a:cxnLst/>
              <a:rect l="l" t="t" r="r" b="b"/>
              <a:pathLst>
                <a:path w="1673" h="1582" extrusionOk="0">
                  <a:moveTo>
                    <a:pt x="821" y="1"/>
                  </a:moveTo>
                  <a:cubicBezTo>
                    <a:pt x="365" y="1"/>
                    <a:pt x="0" y="366"/>
                    <a:pt x="0" y="791"/>
                  </a:cubicBezTo>
                  <a:cubicBezTo>
                    <a:pt x="0" y="1247"/>
                    <a:pt x="365" y="1582"/>
                    <a:pt x="821" y="1582"/>
                  </a:cubicBezTo>
                  <a:cubicBezTo>
                    <a:pt x="1277" y="1582"/>
                    <a:pt x="1672" y="1247"/>
                    <a:pt x="1672" y="791"/>
                  </a:cubicBezTo>
                  <a:cubicBezTo>
                    <a:pt x="167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3" name="Google Shape;40373;p17"/>
            <p:cNvSpPr/>
            <p:nvPr/>
          </p:nvSpPr>
          <p:spPr>
            <a:xfrm>
              <a:off x="902250" y="2194100"/>
              <a:ext cx="40300" cy="38000"/>
            </a:xfrm>
            <a:custGeom>
              <a:avLst/>
              <a:gdLst/>
              <a:ahLst/>
              <a:cxnLst/>
              <a:rect l="l" t="t" r="r" b="b"/>
              <a:pathLst>
                <a:path w="1612" h="1520" extrusionOk="0">
                  <a:moveTo>
                    <a:pt x="791" y="0"/>
                  </a:moveTo>
                  <a:cubicBezTo>
                    <a:pt x="366" y="0"/>
                    <a:pt x="1" y="335"/>
                    <a:pt x="1" y="760"/>
                  </a:cubicBezTo>
                  <a:cubicBezTo>
                    <a:pt x="1" y="1186"/>
                    <a:pt x="366" y="1520"/>
                    <a:pt x="791" y="1520"/>
                  </a:cubicBezTo>
                  <a:cubicBezTo>
                    <a:pt x="1247" y="1520"/>
                    <a:pt x="1612" y="1186"/>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4" name="Google Shape;40374;p17"/>
            <p:cNvSpPr/>
            <p:nvPr/>
          </p:nvSpPr>
          <p:spPr>
            <a:xfrm>
              <a:off x="902250" y="2293625"/>
              <a:ext cx="39550" cy="37275"/>
            </a:xfrm>
            <a:custGeom>
              <a:avLst/>
              <a:gdLst/>
              <a:ahLst/>
              <a:cxnLst/>
              <a:rect l="l" t="t" r="r" b="b"/>
              <a:pathLst>
                <a:path w="1582" h="1491" extrusionOk="0">
                  <a:moveTo>
                    <a:pt x="791" y="1"/>
                  </a:moveTo>
                  <a:cubicBezTo>
                    <a:pt x="366" y="1"/>
                    <a:pt x="1" y="335"/>
                    <a:pt x="1" y="730"/>
                  </a:cubicBezTo>
                  <a:cubicBezTo>
                    <a:pt x="1" y="1156"/>
                    <a:pt x="366"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5" name="Google Shape;40375;p17"/>
            <p:cNvSpPr/>
            <p:nvPr/>
          </p:nvSpPr>
          <p:spPr>
            <a:xfrm>
              <a:off x="903025" y="2393175"/>
              <a:ext cx="38025" cy="35750"/>
            </a:xfrm>
            <a:custGeom>
              <a:avLst/>
              <a:gdLst/>
              <a:ahLst/>
              <a:cxnLst/>
              <a:rect l="l" t="t" r="r" b="b"/>
              <a:pathLst>
                <a:path w="1521" h="1430" extrusionOk="0">
                  <a:moveTo>
                    <a:pt x="760" y="1"/>
                  </a:moveTo>
                  <a:cubicBezTo>
                    <a:pt x="335" y="1"/>
                    <a:pt x="0" y="335"/>
                    <a:pt x="0" y="730"/>
                  </a:cubicBezTo>
                  <a:cubicBezTo>
                    <a:pt x="0" y="1125"/>
                    <a:pt x="33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6" name="Google Shape;40376;p17"/>
            <p:cNvSpPr/>
            <p:nvPr/>
          </p:nvSpPr>
          <p:spPr>
            <a:xfrm>
              <a:off x="903775" y="2493500"/>
              <a:ext cx="36500" cy="33450"/>
            </a:xfrm>
            <a:custGeom>
              <a:avLst/>
              <a:gdLst/>
              <a:ahLst/>
              <a:cxnLst/>
              <a:rect l="l" t="t" r="r" b="b"/>
              <a:pathLst>
                <a:path w="1460" h="1338" extrusionOk="0">
                  <a:moveTo>
                    <a:pt x="730" y="0"/>
                  </a:moveTo>
                  <a:cubicBezTo>
                    <a:pt x="335" y="0"/>
                    <a:pt x="1" y="304"/>
                    <a:pt x="1" y="669"/>
                  </a:cubicBezTo>
                  <a:cubicBezTo>
                    <a:pt x="1" y="1033"/>
                    <a:pt x="335" y="1337"/>
                    <a:pt x="730" y="1337"/>
                  </a:cubicBezTo>
                  <a:cubicBezTo>
                    <a:pt x="1125" y="1337"/>
                    <a:pt x="1460" y="1033"/>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7" name="Google Shape;40377;p17"/>
            <p:cNvSpPr/>
            <p:nvPr/>
          </p:nvSpPr>
          <p:spPr>
            <a:xfrm>
              <a:off x="904550" y="2592275"/>
              <a:ext cx="35725" cy="33450"/>
            </a:xfrm>
            <a:custGeom>
              <a:avLst/>
              <a:gdLst/>
              <a:ahLst/>
              <a:cxnLst/>
              <a:rect l="l" t="t" r="r" b="b"/>
              <a:pathLst>
                <a:path w="1429" h="1338" extrusionOk="0">
                  <a:moveTo>
                    <a:pt x="699" y="0"/>
                  </a:moveTo>
                  <a:cubicBezTo>
                    <a:pt x="304" y="0"/>
                    <a:pt x="0" y="304"/>
                    <a:pt x="0" y="669"/>
                  </a:cubicBezTo>
                  <a:cubicBezTo>
                    <a:pt x="0" y="1064"/>
                    <a:pt x="304" y="1338"/>
                    <a:pt x="699" y="1338"/>
                  </a:cubicBezTo>
                  <a:cubicBezTo>
                    <a:pt x="1094" y="1338"/>
                    <a:pt x="1429" y="1064"/>
                    <a:pt x="1429" y="669"/>
                  </a:cubicBezTo>
                  <a:cubicBezTo>
                    <a:pt x="1429"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8" name="Google Shape;40378;p17"/>
            <p:cNvSpPr/>
            <p:nvPr/>
          </p:nvSpPr>
          <p:spPr>
            <a:xfrm>
              <a:off x="905300" y="269257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64" y="1277"/>
                    <a:pt x="1338" y="973"/>
                    <a:pt x="1338" y="639"/>
                  </a:cubicBezTo>
                  <a:cubicBezTo>
                    <a:pt x="1338" y="274"/>
                    <a:pt x="106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9" name="Google Shape;40379;p17"/>
            <p:cNvSpPr/>
            <p:nvPr/>
          </p:nvSpPr>
          <p:spPr>
            <a:xfrm>
              <a:off x="905300" y="2792125"/>
              <a:ext cx="33450" cy="31175"/>
            </a:xfrm>
            <a:custGeom>
              <a:avLst/>
              <a:gdLst/>
              <a:ahLst/>
              <a:cxnLst/>
              <a:rect l="l" t="t" r="r" b="b"/>
              <a:pathLst>
                <a:path w="1338" h="1247" extrusionOk="0">
                  <a:moveTo>
                    <a:pt x="669" y="0"/>
                  </a:moveTo>
                  <a:cubicBezTo>
                    <a:pt x="304" y="0"/>
                    <a:pt x="0" y="274"/>
                    <a:pt x="0" y="608"/>
                  </a:cubicBezTo>
                  <a:cubicBezTo>
                    <a:pt x="0" y="973"/>
                    <a:pt x="304" y="1247"/>
                    <a:pt x="669" y="1247"/>
                  </a:cubicBezTo>
                  <a:cubicBezTo>
                    <a:pt x="1034" y="1247"/>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0" name="Google Shape;40380;p17"/>
            <p:cNvSpPr/>
            <p:nvPr/>
          </p:nvSpPr>
          <p:spPr>
            <a:xfrm>
              <a:off x="906825" y="2891675"/>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1" name="Google Shape;40381;p17"/>
            <p:cNvSpPr/>
            <p:nvPr/>
          </p:nvSpPr>
          <p:spPr>
            <a:xfrm>
              <a:off x="906825" y="2991225"/>
              <a:ext cx="30425" cy="28900"/>
            </a:xfrm>
            <a:custGeom>
              <a:avLst/>
              <a:gdLst/>
              <a:ahLst/>
              <a:cxnLst/>
              <a:rect l="l" t="t" r="r" b="b"/>
              <a:pathLst>
                <a:path w="1217" h="1156" extrusionOk="0">
                  <a:moveTo>
                    <a:pt x="608" y="0"/>
                  </a:moveTo>
                  <a:cubicBezTo>
                    <a:pt x="274" y="0"/>
                    <a:pt x="0" y="274"/>
                    <a:pt x="0" y="578"/>
                  </a:cubicBezTo>
                  <a:cubicBezTo>
                    <a:pt x="0" y="882"/>
                    <a:pt x="274" y="1155"/>
                    <a:pt x="608" y="1155"/>
                  </a:cubicBezTo>
                  <a:cubicBezTo>
                    <a:pt x="942" y="1155"/>
                    <a:pt x="1216" y="882"/>
                    <a:pt x="1216" y="578"/>
                  </a:cubicBezTo>
                  <a:cubicBezTo>
                    <a:pt x="1216" y="27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2" name="Google Shape;40382;p17"/>
            <p:cNvSpPr/>
            <p:nvPr/>
          </p:nvSpPr>
          <p:spPr>
            <a:xfrm>
              <a:off x="907575" y="3090750"/>
              <a:ext cx="29675" cy="28150"/>
            </a:xfrm>
            <a:custGeom>
              <a:avLst/>
              <a:gdLst/>
              <a:ahLst/>
              <a:cxnLst/>
              <a:rect l="l" t="t" r="r" b="b"/>
              <a:pathLst>
                <a:path w="1187" h="1126" extrusionOk="0">
                  <a:moveTo>
                    <a:pt x="578" y="1"/>
                  </a:moveTo>
                  <a:cubicBezTo>
                    <a:pt x="244" y="1"/>
                    <a:pt x="1" y="244"/>
                    <a:pt x="1" y="548"/>
                  </a:cubicBezTo>
                  <a:cubicBezTo>
                    <a:pt x="1" y="882"/>
                    <a:pt x="244" y="1126"/>
                    <a:pt x="578" y="1126"/>
                  </a:cubicBezTo>
                  <a:cubicBezTo>
                    <a:pt x="912" y="1126"/>
                    <a:pt x="1186" y="88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3" name="Google Shape;40383;p17"/>
            <p:cNvSpPr/>
            <p:nvPr/>
          </p:nvSpPr>
          <p:spPr>
            <a:xfrm>
              <a:off x="908350" y="3190300"/>
              <a:ext cx="28125" cy="26625"/>
            </a:xfrm>
            <a:custGeom>
              <a:avLst/>
              <a:gdLst/>
              <a:ahLst/>
              <a:cxnLst/>
              <a:rect l="l" t="t" r="r" b="b"/>
              <a:pathLst>
                <a:path w="1125" h="1065" extrusionOk="0">
                  <a:moveTo>
                    <a:pt x="547" y="1"/>
                  </a:moveTo>
                  <a:cubicBezTo>
                    <a:pt x="243" y="1"/>
                    <a:pt x="0" y="244"/>
                    <a:pt x="0" y="548"/>
                  </a:cubicBezTo>
                  <a:cubicBezTo>
                    <a:pt x="0" y="821"/>
                    <a:pt x="243" y="1065"/>
                    <a:pt x="547" y="1065"/>
                  </a:cubicBezTo>
                  <a:cubicBezTo>
                    <a:pt x="851" y="1065"/>
                    <a:pt x="1125" y="821"/>
                    <a:pt x="1125" y="548"/>
                  </a:cubicBezTo>
                  <a:cubicBezTo>
                    <a:pt x="112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4" name="Google Shape;40384;p17"/>
            <p:cNvSpPr/>
            <p:nvPr/>
          </p:nvSpPr>
          <p:spPr>
            <a:xfrm>
              <a:off x="908350" y="3289850"/>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5" name="Google Shape;40385;p17"/>
            <p:cNvSpPr/>
            <p:nvPr/>
          </p:nvSpPr>
          <p:spPr>
            <a:xfrm>
              <a:off x="909100" y="3390150"/>
              <a:ext cx="25850" cy="24350"/>
            </a:xfrm>
            <a:custGeom>
              <a:avLst/>
              <a:gdLst/>
              <a:ahLst/>
              <a:cxnLst/>
              <a:rect l="l" t="t" r="r" b="b"/>
              <a:pathLst>
                <a:path w="1034" h="974" extrusionOk="0">
                  <a:moveTo>
                    <a:pt x="517" y="1"/>
                  </a:moveTo>
                  <a:cubicBezTo>
                    <a:pt x="244" y="1"/>
                    <a:pt x="0" y="214"/>
                    <a:pt x="0" y="487"/>
                  </a:cubicBezTo>
                  <a:cubicBezTo>
                    <a:pt x="0" y="730"/>
                    <a:pt x="244" y="973"/>
                    <a:pt x="517" y="973"/>
                  </a:cubicBezTo>
                  <a:cubicBezTo>
                    <a:pt x="821" y="973"/>
                    <a:pt x="1034" y="730"/>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6" name="Google Shape;40386;p17"/>
            <p:cNvSpPr/>
            <p:nvPr/>
          </p:nvSpPr>
          <p:spPr>
            <a:xfrm>
              <a:off x="909850" y="3488950"/>
              <a:ext cx="25100" cy="24325"/>
            </a:xfrm>
            <a:custGeom>
              <a:avLst/>
              <a:gdLst/>
              <a:ahLst/>
              <a:cxnLst/>
              <a:rect l="l" t="t" r="r" b="b"/>
              <a:pathLst>
                <a:path w="1004" h="973" extrusionOk="0">
                  <a:moveTo>
                    <a:pt x="487" y="0"/>
                  </a:moveTo>
                  <a:cubicBezTo>
                    <a:pt x="214" y="0"/>
                    <a:pt x="1" y="213"/>
                    <a:pt x="1" y="487"/>
                  </a:cubicBezTo>
                  <a:cubicBezTo>
                    <a:pt x="1" y="760"/>
                    <a:pt x="214" y="973"/>
                    <a:pt x="487" y="973"/>
                  </a:cubicBezTo>
                  <a:cubicBezTo>
                    <a:pt x="761" y="973"/>
                    <a:pt x="1004" y="760"/>
                    <a:pt x="1004" y="487"/>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7" name="Google Shape;40387;p17"/>
            <p:cNvSpPr/>
            <p:nvPr/>
          </p:nvSpPr>
          <p:spPr>
            <a:xfrm>
              <a:off x="910625" y="3589250"/>
              <a:ext cx="23575" cy="22050"/>
            </a:xfrm>
            <a:custGeom>
              <a:avLst/>
              <a:gdLst/>
              <a:ahLst/>
              <a:cxnLst/>
              <a:rect l="l" t="t" r="r" b="b"/>
              <a:pathLst>
                <a:path w="943" h="882" extrusionOk="0">
                  <a:moveTo>
                    <a:pt x="456" y="0"/>
                  </a:moveTo>
                  <a:cubicBezTo>
                    <a:pt x="213" y="0"/>
                    <a:pt x="0" y="183"/>
                    <a:pt x="0" y="426"/>
                  </a:cubicBezTo>
                  <a:cubicBezTo>
                    <a:pt x="0" y="700"/>
                    <a:pt x="213" y="882"/>
                    <a:pt x="456" y="882"/>
                  </a:cubicBezTo>
                  <a:cubicBezTo>
                    <a:pt x="730" y="882"/>
                    <a:pt x="942" y="700"/>
                    <a:pt x="942" y="426"/>
                  </a:cubicBezTo>
                  <a:cubicBezTo>
                    <a:pt x="942"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8" name="Google Shape;40388;p17"/>
            <p:cNvSpPr/>
            <p:nvPr/>
          </p:nvSpPr>
          <p:spPr>
            <a:xfrm>
              <a:off x="910625" y="3688025"/>
              <a:ext cx="23575" cy="22075"/>
            </a:xfrm>
            <a:custGeom>
              <a:avLst/>
              <a:gdLst/>
              <a:ahLst/>
              <a:cxnLst/>
              <a:rect l="l" t="t" r="r" b="b"/>
              <a:pathLst>
                <a:path w="943" h="883" extrusionOk="0">
                  <a:moveTo>
                    <a:pt x="456" y="1"/>
                  </a:moveTo>
                  <a:cubicBezTo>
                    <a:pt x="213" y="1"/>
                    <a:pt x="0" y="214"/>
                    <a:pt x="0" y="457"/>
                  </a:cubicBezTo>
                  <a:cubicBezTo>
                    <a:pt x="0" y="700"/>
                    <a:pt x="213" y="882"/>
                    <a:pt x="456" y="882"/>
                  </a:cubicBezTo>
                  <a:cubicBezTo>
                    <a:pt x="730" y="882"/>
                    <a:pt x="942" y="700"/>
                    <a:pt x="942" y="457"/>
                  </a:cubicBezTo>
                  <a:cubicBezTo>
                    <a:pt x="942" y="214"/>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9" name="Google Shape;40389;p17"/>
            <p:cNvSpPr/>
            <p:nvPr/>
          </p:nvSpPr>
          <p:spPr>
            <a:xfrm>
              <a:off x="911375" y="3787575"/>
              <a:ext cx="22075" cy="21300"/>
            </a:xfrm>
            <a:custGeom>
              <a:avLst/>
              <a:gdLst/>
              <a:ahLst/>
              <a:cxnLst/>
              <a:rect l="l" t="t" r="r" b="b"/>
              <a:pathLst>
                <a:path w="883" h="852" extrusionOk="0">
                  <a:moveTo>
                    <a:pt x="426" y="1"/>
                  </a:moveTo>
                  <a:cubicBezTo>
                    <a:pt x="183" y="1"/>
                    <a:pt x="1" y="213"/>
                    <a:pt x="1" y="426"/>
                  </a:cubicBezTo>
                  <a:cubicBezTo>
                    <a:pt x="1" y="669"/>
                    <a:pt x="183" y="852"/>
                    <a:pt x="426" y="852"/>
                  </a:cubicBezTo>
                  <a:cubicBezTo>
                    <a:pt x="669" y="852"/>
                    <a:pt x="882" y="669"/>
                    <a:pt x="882" y="426"/>
                  </a:cubicBezTo>
                  <a:cubicBezTo>
                    <a:pt x="882" y="21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0" name="Google Shape;40390;p17"/>
            <p:cNvSpPr/>
            <p:nvPr/>
          </p:nvSpPr>
          <p:spPr>
            <a:xfrm>
              <a:off x="911375" y="3887875"/>
              <a:ext cx="21300" cy="19800"/>
            </a:xfrm>
            <a:custGeom>
              <a:avLst/>
              <a:gdLst/>
              <a:ahLst/>
              <a:cxnLst/>
              <a:rect l="l" t="t" r="r" b="b"/>
              <a:pathLst>
                <a:path w="852" h="792" extrusionOk="0">
                  <a:moveTo>
                    <a:pt x="426" y="1"/>
                  </a:moveTo>
                  <a:cubicBezTo>
                    <a:pt x="213" y="1"/>
                    <a:pt x="1" y="153"/>
                    <a:pt x="1" y="396"/>
                  </a:cubicBezTo>
                  <a:cubicBezTo>
                    <a:pt x="1" y="609"/>
                    <a:pt x="213" y="791"/>
                    <a:pt x="426" y="791"/>
                  </a:cubicBezTo>
                  <a:cubicBezTo>
                    <a:pt x="669" y="791"/>
                    <a:pt x="852" y="609"/>
                    <a:pt x="852" y="396"/>
                  </a:cubicBezTo>
                  <a:cubicBezTo>
                    <a:pt x="852" y="15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1" name="Google Shape;40391;p17"/>
            <p:cNvSpPr/>
            <p:nvPr/>
          </p:nvSpPr>
          <p:spPr>
            <a:xfrm>
              <a:off x="912125" y="3986675"/>
              <a:ext cx="20550" cy="19775"/>
            </a:xfrm>
            <a:custGeom>
              <a:avLst/>
              <a:gdLst/>
              <a:ahLst/>
              <a:cxnLst/>
              <a:rect l="l" t="t" r="r" b="b"/>
              <a:pathLst>
                <a:path w="822" h="791" extrusionOk="0">
                  <a:moveTo>
                    <a:pt x="396" y="0"/>
                  </a:moveTo>
                  <a:cubicBezTo>
                    <a:pt x="183" y="0"/>
                    <a:pt x="1" y="183"/>
                    <a:pt x="1" y="395"/>
                  </a:cubicBezTo>
                  <a:cubicBezTo>
                    <a:pt x="1" y="608"/>
                    <a:pt x="183" y="791"/>
                    <a:pt x="396" y="791"/>
                  </a:cubicBezTo>
                  <a:cubicBezTo>
                    <a:pt x="639" y="791"/>
                    <a:pt x="822" y="608"/>
                    <a:pt x="822" y="395"/>
                  </a:cubicBezTo>
                  <a:cubicBezTo>
                    <a:pt x="822" y="183"/>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2" name="Google Shape;40392;p17"/>
            <p:cNvSpPr/>
            <p:nvPr/>
          </p:nvSpPr>
          <p:spPr>
            <a:xfrm>
              <a:off x="912900" y="4086975"/>
              <a:ext cx="19025" cy="17500"/>
            </a:xfrm>
            <a:custGeom>
              <a:avLst/>
              <a:gdLst/>
              <a:ahLst/>
              <a:cxnLst/>
              <a:rect l="l" t="t" r="r" b="b"/>
              <a:pathLst>
                <a:path w="761" h="700" extrusionOk="0">
                  <a:moveTo>
                    <a:pt x="365" y="1"/>
                  </a:moveTo>
                  <a:cubicBezTo>
                    <a:pt x="152" y="1"/>
                    <a:pt x="0" y="153"/>
                    <a:pt x="0" y="335"/>
                  </a:cubicBezTo>
                  <a:cubicBezTo>
                    <a:pt x="0" y="548"/>
                    <a:pt x="152"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3" name="Google Shape;40393;p17"/>
            <p:cNvSpPr/>
            <p:nvPr/>
          </p:nvSpPr>
          <p:spPr>
            <a:xfrm>
              <a:off x="912900" y="4185750"/>
              <a:ext cx="19025" cy="17525"/>
            </a:xfrm>
            <a:custGeom>
              <a:avLst/>
              <a:gdLst/>
              <a:ahLst/>
              <a:cxnLst/>
              <a:rect l="l" t="t" r="r" b="b"/>
              <a:pathLst>
                <a:path w="761" h="701" extrusionOk="0">
                  <a:moveTo>
                    <a:pt x="365" y="1"/>
                  </a:moveTo>
                  <a:cubicBezTo>
                    <a:pt x="152" y="1"/>
                    <a:pt x="0" y="153"/>
                    <a:pt x="0" y="366"/>
                  </a:cubicBezTo>
                  <a:cubicBezTo>
                    <a:pt x="0" y="548"/>
                    <a:pt x="152" y="700"/>
                    <a:pt x="365" y="700"/>
                  </a:cubicBezTo>
                  <a:cubicBezTo>
                    <a:pt x="578" y="700"/>
                    <a:pt x="760" y="548"/>
                    <a:pt x="760" y="366"/>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4" name="Google Shape;40394;p17"/>
            <p:cNvSpPr/>
            <p:nvPr/>
          </p:nvSpPr>
          <p:spPr>
            <a:xfrm>
              <a:off x="913650" y="4285300"/>
              <a:ext cx="17500" cy="16750"/>
            </a:xfrm>
            <a:custGeom>
              <a:avLst/>
              <a:gdLst/>
              <a:ahLst/>
              <a:cxnLst/>
              <a:rect l="l" t="t" r="r" b="b"/>
              <a:pathLst>
                <a:path w="700" h="670" extrusionOk="0">
                  <a:moveTo>
                    <a:pt x="335" y="1"/>
                  </a:moveTo>
                  <a:cubicBezTo>
                    <a:pt x="153" y="1"/>
                    <a:pt x="1" y="153"/>
                    <a:pt x="1" y="335"/>
                  </a:cubicBezTo>
                  <a:cubicBezTo>
                    <a:pt x="1" y="518"/>
                    <a:pt x="153" y="669"/>
                    <a:pt x="335" y="669"/>
                  </a:cubicBezTo>
                  <a:cubicBezTo>
                    <a:pt x="548" y="66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5" name="Google Shape;40395;p17"/>
            <p:cNvSpPr/>
            <p:nvPr/>
          </p:nvSpPr>
          <p:spPr>
            <a:xfrm>
              <a:off x="913650" y="4384850"/>
              <a:ext cx="16750" cy="15975"/>
            </a:xfrm>
            <a:custGeom>
              <a:avLst/>
              <a:gdLst/>
              <a:ahLst/>
              <a:cxnLst/>
              <a:rect l="l" t="t" r="r" b="b"/>
              <a:pathLst>
                <a:path w="670" h="639" extrusionOk="0">
                  <a:moveTo>
                    <a:pt x="335" y="1"/>
                  </a:moveTo>
                  <a:cubicBezTo>
                    <a:pt x="153" y="1"/>
                    <a:pt x="1" y="153"/>
                    <a:pt x="1" y="335"/>
                  </a:cubicBezTo>
                  <a:cubicBezTo>
                    <a:pt x="1" y="487"/>
                    <a:pt x="153" y="639"/>
                    <a:pt x="335" y="639"/>
                  </a:cubicBezTo>
                  <a:cubicBezTo>
                    <a:pt x="518" y="639"/>
                    <a:pt x="669" y="487"/>
                    <a:pt x="669" y="335"/>
                  </a:cubicBezTo>
                  <a:cubicBezTo>
                    <a:pt x="66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6" name="Google Shape;40396;p17"/>
            <p:cNvSpPr/>
            <p:nvPr/>
          </p:nvSpPr>
          <p:spPr>
            <a:xfrm>
              <a:off x="913650" y="4484400"/>
              <a:ext cx="16750" cy="15225"/>
            </a:xfrm>
            <a:custGeom>
              <a:avLst/>
              <a:gdLst/>
              <a:ahLst/>
              <a:cxnLst/>
              <a:rect l="l" t="t" r="r" b="b"/>
              <a:pathLst>
                <a:path w="670" h="609" extrusionOk="0">
                  <a:moveTo>
                    <a:pt x="335" y="0"/>
                  </a:moveTo>
                  <a:cubicBezTo>
                    <a:pt x="153" y="0"/>
                    <a:pt x="1" y="122"/>
                    <a:pt x="1" y="304"/>
                  </a:cubicBezTo>
                  <a:cubicBezTo>
                    <a:pt x="1" y="487"/>
                    <a:pt x="153" y="608"/>
                    <a:pt x="335" y="608"/>
                  </a:cubicBezTo>
                  <a:cubicBezTo>
                    <a:pt x="518" y="608"/>
                    <a:pt x="669" y="487"/>
                    <a:pt x="669" y="304"/>
                  </a:cubicBezTo>
                  <a:cubicBezTo>
                    <a:pt x="669"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7" name="Google Shape;40397;p17"/>
            <p:cNvSpPr/>
            <p:nvPr/>
          </p:nvSpPr>
          <p:spPr>
            <a:xfrm>
              <a:off x="914425" y="4583950"/>
              <a:ext cx="15225" cy="14450"/>
            </a:xfrm>
            <a:custGeom>
              <a:avLst/>
              <a:gdLst/>
              <a:ahLst/>
              <a:cxnLst/>
              <a:rect l="l" t="t" r="r" b="b"/>
              <a:pathLst>
                <a:path w="609" h="578" extrusionOk="0">
                  <a:moveTo>
                    <a:pt x="304" y="0"/>
                  </a:moveTo>
                  <a:cubicBezTo>
                    <a:pt x="152" y="0"/>
                    <a:pt x="0" y="122"/>
                    <a:pt x="0" y="274"/>
                  </a:cubicBezTo>
                  <a:cubicBezTo>
                    <a:pt x="0" y="456"/>
                    <a:pt x="15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8" name="Google Shape;40398;p17"/>
            <p:cNvSpPr/>
            <p:nvPr/>
          </p:nvSpPr>
          <p:spPr>
            <a:xfrm>
              <a:off x="915175" y="4683500"/>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9" name="Google Shape;40399;p17"/>
            <p:cNvSpPr/>
            <p:nvPr/>
          </p:nvSpPr>
          <p:spPr>
            <a:xfrm>
              <a:off x="915175" y="4783025"/>
              <a:ext cx="13700" cy="12950"/>
            </a:xfrm>
            <a:custGeom>
              <a:avLst/>
              <a:gdLst/>
              <a:ahLst/>
              <a:cxnLst/>
              <a:rect l="l" t="t" r="r" b="b"/>
              <a:pathLst>
                <a:path w="548" h="518" extrusionOk="0">
                  <a:moveTo>
                    <a:pt x="274" y="1"/>
                  </a:moveTo>
                  <a:cubicBezTo>
                    <a:pt x="122" y="1"/>
                    <a:pt x="1" y="92"/>
                    <a:pt x="1" y="244"/>
                  </a:cubicBezTo>
                  <a:cubicBezTo>
                    <a:pt x="1" y="396"/>
                    <a:pt x="122" y="518"/>
                    <a:pt x="274" y="518"/>
                  </a:cubicBezTo>
                  <a:cubicBezTo>
                    <a:pt x="426" y="518"/>
                    <a:pt x="548" y="39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0" name="Google Shape;40400;p17"/>
            <p:cNvSpPr/>
            <p:nvPr/>
          </p:nvSpPr>
          <p:spPr>
            <a:xfrm>
              <a:off x="915925" y="4882575"/>
              <a:ext cx="12950" cy="12200"/>
            </a:xfrm>
            <a:custGeom>
              <a:avLst/>
              <a:gdLst/>
              <a:ahLst/>
              <a:cxnLst/>
              <a:rect l="l" t="t" r="r" b="b"/>
              <a:pathLst>
                <a:path w="518" h="488" extrusionOk="0">
                  <a:moveTo>
                    <a:pt x="244" y="1"/>
                  </a:moveTo>
                  <a:cubicBezTo>
                    <a:pt x="123" y="1"/>
                    <a:pt x="1" y="92"/>
                    <a:pt x="1" y="244"/>
                  </a:cubicBezTo>
                  <a:cubicBezTo>
                    <a:pt x="1" y="365"/>
                    <a:pt x="123" y="487"/>
                    <a:pt x="244" y="487"/>
                  </a:cubicBezTo>
                  <a:cubicBezTo>
                    <a:pt x="396" y="487"/>
                    <a:pt x="518" y="365"/>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1" name="Google Shape;40401;p17"/>
            <p:cNvSpPr/>
            <p:nvPr/>
          </p:nvSpPr>
          <p:spPr>
            <a:xfrm>
              <a:off x="915925" y="4981375"/>
              <a:ext cx="12200" cy="12175"/>
            </a:xfrm>
            <a:custGeom>
              <a:avLst/>
              <a:gdLst/>
              <a:ahLst/>
              <a:cxnLst/>
              <a:rect l="l" t="t" r="r" b="b"/>
              <a:pathLst>
                <a:path w="488" h="487" extrusionOk="0">
                  <a:moveTo>
                    <a:pt x="244" y="0"/>
                  </a:moveTo>
                  <a:cubicBezTo>
                    <a:pt x="123" y="0"/>
                    <a:pt x="1" y="122"/>
                    <a:pt x="1" y="243"/>
                  </a:cubicBezTo>
                  <a:cubicBezTo>
                    <a:pt x="1" y="365"/>
                    <a:pt x="123" y="486"/>
                    <a:pt x="244" y="486"/>
                  </a:cubicBezTo>
                  <a:cubicBezTo>
                    <a:pt x="396" y="48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2" name="Google Shape;40402;p17"/>
            <p:cNvSpPr/>
            <p:nvPr/>
          </p:nvSpPr>
          <p:spPr>
            <a:xfrm>
              <a:off x="916700" y="5080900"/>
              <a:ext cx="11425" cy="11425"/>
            </a:xfrm>
            <a:custGeom>
              <a:avLst/>
              <a:gdLst/>
              <a:ahLst/>
              <a:cxnLst/>
              <a:rect l="l" t="t" r="r" b="b"/>
              <a:pathLst>
                <a:path w="457" h="457" extrusionOk="0">
                  <a:moveTo>
                    <a:pt x="213" y="1"/>
                  </a:moveTo>
                  <a:cubicBezTo>
                    <a:pt x="92" y="1"/>
                    <a:pt x="0" y="92"/>
                    <a:pt x="0" y="214"/>
                  </a:cubicBezTo>
                  <a:cubicBezTo>
                    <a:pt x="0" y="335"/>
                    <a:pt x="92" y="457"/>
                    <a:pt x="213" y="457"/>
                  </a:cubicBezTo>
                  <a:cubicBezTo>
                    <a:pt x="335" y="457"/>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3" name="Google Shape;40403;p17"/>
            <p:cNvSpPr/>
            <p:nvPr/>
          </p:nvSpPr>
          <p:spPr>
            <a:xfrm>
              <a:off x="916700" y="5180450"/>
              <a:ext cx="11425" cy="10675"/>
            </a:xfrm>
            <a:custGeom>
              <a:avLst/>
              <a:gdLst/>
              <a:ahLst/>
              <a:cxnLst/>
              <a:rect l="l" t="t" r="r" b="b"/>
              <a:pathLst>
                <a:path w="457" h="427" extrusionOk="0">
                  <a:moveTo>
                    <a:pt x="213" y="1"/>
                  </a:moveTo>
                  <a:cubicBezTo>
                    <a:pt x="92" y="1"/>
                    <a:pt x="0" y="92"/>
                    <a:pt x="0" y="214"/>
                  </a:cubicBezTo>
                  <a:cubicBezTo>
                    <a:pt x="0" y="335"/>
                    <a:pt x="92" y="426"/>
                    <a:pt x="213" y="426"/>
                  </a:cubicBezTo>
                  <a:cubicBezTo>
                    <a:pt x="335" y="426"/>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4" name="Google Shape;40404;p17"/>
            <p:cNvSpPr/>
            <p:nvPr/>
          </p:nvSpPr>
          <p:spPr>
            <a:xfrm>
              <a:off x="916700" y="5280000"/>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5" name="Google Shape;40405;p17"/>
            <p:cNvSpPr/>
            <p:nvPr/>
          </p:nvSpPr>
          <p:spPr>
            <a:xfrm>
              <a:off x="917450" y="5379550"/>
              <a:ext cx="9900" cy="9150"/>
            </a:xfrm>
            <a:custGeom>
              <a:avLst/>
              <a:gdLst/>
              <a:ahLst/>
              <a:cxnLst/>
              <a:rect l="l" t="t" r="r" b="b"/>
              <a:pathLst>
                <a:path w="396" h="366" extrusionOk="0">
                  <a:moveTo>
                    <a:pt x="183" y="0"/>
                  </a:moveTo>
                  <a:cubicBezTo>
                    <a:pt x="92" y="0"/>
                    <a:pt x="1" y="61"/>
                    <a:pt x="1" y="183"/>
                  </a:cubicBezTo>
                  <a:cubicBezTo>
                    <a:pt x="1" y="274"/>
                    <a:pt x="92" y="365"/>
                    <a:pt x="183" y="365"/>
                  </a:cubicBezTo>
                  <a:cubicBezTo>
                    <a:pt x="305" y="365"/>
                    <a:pt x="396" y="274"/>
                    <a:pt x="396" y="183"/>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6" name="Google Shape;40406;p17"/>
            <p:cNvSpPr/>
            <p:nvPr/>
          </p:nvSpPr>
          <p:spPr>
            <a:xfrm>
              <a:off x="917450" y="5478325"/>
              <a:ext cx="9150" cy="9150"/>
            </a:xfrm>
            <a:custGeom>
              <a:avLst/>
              <a:gdLst/>
              <a:ahLst/>
              <a:cxnLst/>
              <a:rect l="l" t="t" r="r" b="b"/>
              <a:pathLst>
                <a:path w="366" h="366" extrusionOk="0">
                  <a:moveTo>
                    <a:pt x="183" y="1"/>
                  </a:moveTo>
                  <a:cubicBezTo>
                    <a:pt x="92" y="1"/>
                    <a:pt x="1" y="92"/>
                    <a:pt x="1" y="183"/>
                  </a:cubicBezTo>
                  <a:cubicBezTo>
                    <a:pt x="1" y="274"/>
                    <a:pt x="92" y="366"/>
                    <a:pt x="183" y="366"/>
                  </a:cubicBezTo>
                  <a:cubicBezTo>
                    <a:pt x="305" y="366"/>
                    <a:pt x="366" y="274"/>
                    <a:pt x="366" y="183"/>
                  </a:cubicBezTo>
                  <a:cubicBezTo>
                    <a:pt x="36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7" name="Google Shape;40407;p17"/>
            <p:cNvSpPr/>
            <p:nvPr/>
          </p:nvSpPr>
          <p:spPr>
            <a:xfrm>
              <a:off x="917450" y="5577875"/>
              <a:ext cx="9150" cy="8400"/>
            </a:xfrm>
            <a:custGeom>
              <a:avLst/>
              <a:gdLst/>
              <a:ahLst/>
              <a:cxnLst/>
              <a:rect l="l" t="t" r="r" b="b"/>
              <a:pathLst>
                <a:path w="366" h="336" extrusionOk="0">
                  <a:moveTo>
                    <a:pt x="183" y="1"/>
                  </a:moveTo>
                  <a:cubicBezTo>
                    <a:pt x="92" y="1"/>
                    <a:pt x="1" y="61"/>
                    <a:pt x="1" y="153"/>
                  </a:cubicBezTo>
                  <a:cubicBezTo>
                    <a:pt x="1" y="244"/>
                    <a:pt x="92" y="335"/>
                    <a:pt x="183" y="335"/>
                  </a:cubicBezTo>
                  <a:cubicBezTo>
                    <a:pt x="274" y="335"/>
                    <a:pt x="366" y="244"/>
                    <a:pt x="366" y="153"/>
                  </a:cubicBezTo>
                  <a:cubicBezTo>
                    <a:pt x="366"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8" name="Google Shape;40408;p17"/>
            <p:cNvSpPr/>
            <p:nvPr/>
          </p:nvSpPr>
          <p:spPr>
            <a:xfrm>
              <a:off x="918225" y="5677425"/>
              <a:ext cx="8375" cy="7625"/>
            </a:xfrm>
            <a:custGeom>
              <a:avLst/>
              <a:gdLst/>
              <a:ahLst/>
              <a:cxnLst/>
              <a:rect l="l" t="t" r="r" b="b"/>
              <a:pathLst>
                <a:path w="335" h="305" extrusionOk="0">
                  <a:moveTo>
                    <a:pt x="152" y="0"/>
                  </a:moveTo>
                  <a:cubicBezTo>
                    <a:pt x="61" y="0"/>
                    <a:pt x="0" y="61"/>
                    <a:pt x="0" y="152"/>
                  </a:cubicBezTo>
                  <a:cubicBezTo>
                    <a:pt x="0" y="244"/>
                    <a:pt x="61" y="304"/>
                    <a:pt x="152" y="304"/>
                  </a:cubicBezTo>
                  <a:cubicBezTo>
                    <a:pt x="243" y="304"/>
                    <a:pt x="335" y="244"/>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9" name="Google Shape;40409;p17"/>
            <p:cNvSpPr/>
            <p:nvPr/>
          </p:nvSpPr>
          <p:spPr>
            <a:xfrm>
              <a:off x="918225" y="5776975"/>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3" y="274"/>
                    <a:pt x="304" y="213"/>
                    <a:pt x="304" y="12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0" name="Google Shape;40410;p17"/>
            <p:cNvSpPr/>
            <p:nvPr/>
          </p:nvSpPr>
          <p:spPr>
            <a:xfrm>
              <a:off x="918225" y="5875750"/>
              <a:ext cx="7625" cy="6875"/>
            </a:xfrm>
            <a:custGeom>
              <a:avLst/>
              <a:gdLst/>
              <a:ahLst/>
              <a:cxnLst/>
              <a:rect l="l" t="t" r="r" b="b"/>
              <a:pathLst>
                <a:path w="305" h="275" extrusionOk="0">
                  <a:moveTo>
                    <a:pt x="152" y="1"/>
                  </a:moveTo>
                  <a:cubicBezTo>
                    <a:pt x="61" y="1"/>
                    <a:pt x="0" y="62"/>
                    <a:pt x="0" y="153"/>
                  </a:cubicBezTo>
                  <a:cubicBezTo>
                    <a:pt x="0" y="213"/>
                    <a:pt x="61" y="274"/>
                    <a:pt x="152" y="274"/>
                  </a:cubicBezTo>
                  <a:cubicBezTo>
                    <a:pt x="243" y="274"/>
                    <a:pt x="304" y="213"/>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1" name="Google Shape;40411;p17"/>
            <p:cNvSpPr/>
            <p:nvPr/>
          </p:nvSpPr>
          <p:spPr>
            <a:xfrm>
              <a:off x="918975" y="5975300"/>
              <a:ext cx="6875" cy="6100"/>
            </a:xfrm>
            <a:custGeom>
              <a:avLst/>
              <a:gdLst/>
              <a:ahLst/>
              <a:cxnLst/>
              <a:rect l="l" t="t" r="r" b="b"/>
              <a:pathLst>
                <a:path w="275" h="244" extrusionOk="0">
                  <a:moveTo>
                    <a:pt x="122" y="1"/>
                  </a:moveTo>
                  <a:cubicBezTo>
                    <a:pt x="61" y="1"/>
                    <a:pt x="1" y="61"/>
                    <a:pt x="1" y="122"/>
                  </a:cubicBezTo>
                  <a:cubicBezTo>
                    <a:pt x="1" y="183"/>
                    <a:pt x="61" y="244"/>
                    <a:pt x="122" y="244"/>
                  </a:cubicBezTo>
                  <a:cubicBezTo>
                    <a:pt x="213" y="244"/>
                    <a:pt x="274" y="183"/>
                    <a:pt x="274" y="122"/>
                  </a:cubicBezTo>
                  <a:cubicBezTo>
                    <a:pt x="274"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2" name="Google Shape;40412;p17"/>
            <p:cNvSpPr/>
            <p:nvPr/>
          </p:nvSpPr>
          <p:spPr>
            <a:xfrm>
              <a:off x="918975" y="6074850"/>
              <a:ext cx="6100" cy="5350"/>
            </a:xfrm>
            <a:custGeom>
              <a:avLst/>
              <a:gdLst/>
              <a:ahLst/>
              <a:cxnLst/>
              <a:rect l="l" t="t" r="r" b="b"/>
              <a:pathLst>
                <a:path w="244" h="214" extrusionOk="0">
                  <a:moveTo>
                    <a:pt x="122" y="0"/>
                  </a:moveTo>
                  <a:cubicBezTo>
                    <a:pt x="61" y="0"/>
                    <a:pt x="1" y="31"/>
                    <a:pt x="1" y="92"/>
                  </a:cubicBezTo>
                  <a:cubicBezTo>
                    <a:pt x="1" y="183"/>
                    <a:pt x="61" y="213"/>
                    <a:pt x="122" y="213"/>
                  </a:cubicBezTo>
                  <a:cubicBezTo>
                    <a:pt x="213" y="213"/>
                    <a:pt x="244" y="183"/>
                    <a:pt x="244" y="92"/>
                  </a:cubicBezTo>
                  <a:cubicBezTo>
                    <a:pt x="244" y="3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3" name="Google Shape;40413;p17"/>
            <p:cNvSpPr/>
            <p:nvPr/>
          </p:nvSpPr>
          <p:spPr>
            <a:xfrm>
              <a:off x="780675" y="295900"/>
              <a:ext cx="72975" cy="68400"/>
            </a:xfrm>
            <a:custGeom>
              <a:avLst/>
              <a:gdLst/>
              <a:ahLst/>
              <a:cxnLst/>
              <a:rect l="l" t="t" r="r" b="b"/>
              <a:pathLst>
                <a:path w="2919" h="2736" extrusionOk="0">
                  <a:moveTo>
                    <a:pt x="1460" y="0"/>
                  </a:moveTo>
                  <a:cubicBezTo>
                    <a:pt x="639" y="0"/>
                    <a:pt x="1" y="608"/>
                    <a:pt x="1" y="1368"/>
                  </a:cubicBezTo>
                  <a:cubicBezTo>
                    <a:pt x="1" y="2128"/>
                    <a:pt x="639" y="2736"/>
                    <a:pt x="1460" y="2736"/>
                  </a:cubicBezTo>
                  <a:cubicBezTo>
                    <a:pt x="2250" y="2736"/>
                    <a:pt x="2919" y="2128"/>
                    <a:pt x="2919" y="1368"/>
                  </a:cubicBezTo>
                  <a:cubicBezTo>
                    <a:pt x="2919" y="608"/>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4" name="Google Shape;40414;p17"/>
            <p:cNvSpPr/>
            <p:nvPr/>
          </p:nvSpPr>
          <p:spPr>
            <a:xfrm>
              <a:off x="780675" y="394675"/>
              <a:ext cx="72975" cy="69175"/>
            </a:xfrm>
            <a:custGeom>
              <a:avLst/>
              <a:gdLst/>
              <a:ahLst/>
              <a:cxnLst/>
              <a:rect l="l" t="t" r="r" b="b"/>
              <a:pathLst>
                <a:path w="2919" h="2767" extrusionOk="0">
                  <a:moveTo>
                    <a:pt x="1460" y="0"/>
                  </a:moveTo>
                  <a:cubicBezTo>
                    <a:pt x="639" y="0"/>
                    <a:pt x="1" y="639"/>
                    <a:pt x="1" y="1399"/>
                  </a:cubicBezTo>
                  <a:cubicBezTo>
                    <a:pt x="1" y="2159"/>
                    <a:pt x="639" y="2766"/>
                    <a:pt x="1460" y="2766"/>
                  </a:cubicBezTo>
                  <a:cubicBezTo>
                    <a:pt x="2250" y="2766"/>
                    <a:pt x="2919" y="2159"/>
                    <a:pt x="2919" y="1399"/>
                  </a:cubicBezTo>
                  <a:cubicBezTo>
                    <a:pt x="2919" y="639"/>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5" name="Google Shape;40415;p17"/>
            <p:cNvSpPr/>
            <p:nvPr/>
          </p:nvSpPr>
          <p:spPr>
            <a:xfrm>
              <a:off x="782200" y="494975"/>
              <a:ext cx="69925" cy="66900"/>
            </a:xfrm>
            <a:custGeom>
              <a:avLst/>
              <a:gdLst/>
              <a:ahLst/>
              <a:cxnLst/>
              <a:rect l="l" t="t" r="r" b="b"/>
              <a:pathLst>
                <a:path w="2797" h="2676" extrusionOk="0">
                  <a:moveTo>
                    <a:pt x="1399" y="1"/>
                  </a:moveTo>
                  <a:cubicBezTo>
                    <a:pt x="608" y="1"/>
                    <a:pt x="0" y="609"/>
                    <a:pt x="0" y="1338"/>
                  </a:cubicBezTo>
                  <a:cubicBezTo>
                    <a:pt x="0" y="2068"/>
                    <a:pt x="608" y="2675"/>
                    <a:pt x="1399" y="2675"/>
                  </a:cubicBezTo>
                  <a:cubicBezTo>
                    <a:pt x="2189" y="267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6" name="Google Shape;40416;p17"/>
            <p:cNvSpPr/>
            <p:nvPr/>
          </p:nvSpPr>
          <p:spPr>
            <a:xfrm>
              <a:off x="782950" y="595275"/>
              <a:ext cx="68425" cy="64625"/>
            </a:xfrm>
            <a:custGeom>
              <a:avLst/>
              <a:gdLst/>
              <a:ahLst/>
              <a:cxnLst/>
              <a:rect l="l" t="t" r="r" b="b"/>
              <a:pathLst>
                <a:path w="2737" h="2585" extrusionOk="0">
                  <a:moveTo>
                    <a:pt x="1369" y="1"/>
                  </a:moveTo>
                  <a:cubicBezTo>
                    <a:pt x="609" y="1"/>
                    <a:pt x="1" y="578"/>
                    <a:pt x="1" y="1277"/>
                  </a:cubicBezTo>
                  <a:cubicBezTo>
                    <a:pt x="1" y="2007"/>
                    <a:pt x="609" y="2584"/>
                    <a:pt x="1369" y="2584"/>
                  </a:cubicBezTo>
                  <a:cubicBezTo>
                    <a:pt x="2128" y="2584"/>
                    <a:pt x="2736" y="2007"/>
                    <a:pt x="2736" y="1277"/>
                  </a:cubicBezTo>
                  <a:cubicBezTo>
                    <a:pt x="2736" y="578"/>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7" name="Google Shape;40417;p17"/>
            <p:cNvSpPr/>
            <p:nvPr/>
          </p:nvSpPr>
          <p:spPr>
            <a:xfrm>
              <a:off x="783725" y="694825"/>
              <a:ext cx="66875" cy="63100"/>
            </a:xfrm>
            <a:custGeom>
              <a:avLst/>
              <a:gdLst/>
              <a:ahLst/>
              <a:cxnLst/>
              <a:rect l="l" t="t" r="r" b="b"/>
              <a:pathLst>
                <a:path w="2675" h="2524" extrusionOk="0">
                  <a:moveTo>
                    <a:pt x="1338" y="1"/>
                  </a:moveTo>
                  <a:cubicBezTo>
                    <a:pt x="608" y="1"/>
                    <a:pt x="0" y="578"/>
                    <a:pt x="0" y="1277"/>
                  </a:cubicBezTo>
                  <a:cubicBezTo>
                    <a:pt x="0" y="1976"/>
                    <a:pt x="608" y="2524"/>
                    <a:pt x="1338" y="2524"/>
                  </a:cubicBezTo>
                  <a:cubicBezTo>
                    <a:pt x="2067" y="2524"/>
                    <a:pt x="2675" y="1976"/>
                    <a:pt x="2675" y="1277"/>
                  </a:cubicBezTo>
                  <a:cubicBezTo>
                    <a:pt x="2675" y="57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8" name="Google Shape;40418;p17"/>
            <p:cNvSpPr/>
            <p:nvPr/>
          </p:nvSpPr>
          <p:spPr>
            <a:xfrm>
              <a:off x="784475" y="795125"/>
              <a:ext cx="65375" cy="61575"/>
            </a:xfrm>
            <a:custGeom>
              <a:avLst/>
              <a:gdLst/>
              <a:ahLst/>
              <a:cxnLst/>
              <a:rect l="l" t="t" r="r" b="b"/>
              <a:pathLst>
                <a:path w="2615" h="2463" extrusionOk="0">
                  <a:moveTo>
                    <a:pt x="1308" y="1"/>
                  </a:moveTo>
                  <a:cubicBezTo>
                    <a:pt x="578" y="1"/>
                    <a:pt x="1" y="548"/>
                    <a:pt x="1" y="1217"/>
                  </a:cubicBezTo>
                  <a:cubicBezTo>
                    <a:pt x="1" y="1916"/>
                    <a:pt x="578" y="2463"/>
                    <a:pt x="1308" y="2463"/>
                  </a:cubicBezTo>
                  <a:cubicBezTo>
                    <a:pt x="2037" y="2463"/>
                    <a:pt x="2615" y="1916"/>
                    <a:pt x="2615" y="1217"/>
                  </a:cubicBezTo>
                  <a:cubicBezTo>
                    <a:pt x="2615" y="548"/>
                    <a:pt x="203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9" name="Google Shape;40419;p17"/>
            <p:cNvSpPr/>
            <p:nvPr/>
          </p:nvSpPr>
          <p:spPr>
            <a:xfrm>
              <a:off x="785225" y="894675"/>
              <a:ext cx="63875" cy="60050"/>
            </a:xfrm>
            <a:custGeom>
              <a:avLst/>
              <a:gdLst/>
              <a:ahLst/>
              <a:cxnLst/>
              <a:rect l="l" t="t" r="r" b="b"/>
              <a:pathLst>
                <a:path w="2555" h="2402" extrusionOk="0">
                  <a:moveTo>
                    <a:pt x="1278" y="1"/>
                  </a:moveTo>
                  <a:cubicBezTo>
                    <a:pt x="578" y="1"/>
                    <a:pt x="1" y="548"/>
                    <a:pt x="1" y="1217"/>
                  </a:cubicBezTo>
                  <a:cubicBezTo>
                    <a:pt x="1" y="1855"/>
                    <a:pt x="578" y="2402"/>
                    <a:pt x="1278" y="2402"/>
                  </a:cubicBezTo>
                  <a:cubicBezTo>
                    <a:pt x="1977" y="2402"/>
                    <a:pt x="2554" y="1855"/>
                    <a:pt x="2554" y="1217"/>
                  </a:cubicBezTo>
                  <a:cubicBezTo>
                    <a:pt x="2554" y="548"/>
                    <a:pt x="1977" y="1"/>
                    <a:pt x="1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0" name="Google Shape;40420;p17"/>
            <p:cNvSpPr/>
            <p:nvPr/>
          </p:nvSpPr>
          <p:spPr>
            <a:xfrm>
              <a:off x="786000" y="994225"/>
              <a:ext cx="62325" cy="59300"/>
            </a:xfrm>
            <a:custGeom>
              <a:avLst/>
              <a:gdLst/>
              <a:ahLst/>
              <a:cxnLst/>
              <a:rect l="l" t="t" r="r" b="b"/>
              <a:pathLst>
                <a:path w="2493" h="2372" extrusionOk="0">
                  <a:moveTo>
                    <a:pt x="1247" y="1"/>
                  </a:moveTo>
                  <a:cubicBezTo>
                    <a:pt x="547" y="1"/>
                    <a:pt x="0" y="548"/>
                    <a:pt x="0" y="1186"/>
                  </a:cubicBezTo>
                  <a:cubicBezTo>
                    <a:pt x="0" y="1824"/>
                    <a:pt x="547" y="2371"/>
                    <a:pt x="1247" y="2371"/>
                  </a:cubicBezTo>
                  <a:cubicBezTo>
                    <a:pt x="1946" y="2371"/>
                    <a:pt x="2493" y="1824"/>
                    <a:pt x="2493" y="1186"/>
                  </a:cubicBezTo>
                  <a:cubicBezTo>
                    <a:pt x="2493"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1" name="Google Shape;40421;p17"/>
            <p:cNvSpPr/>
            <p:nvPr/>
          </p:nvSpPr>
          <p:spPr>
            <a:xfrm>
              <a:off x="786750" y="1094525"/>
              <a:ext cx="60825" cy="57025"/>
            </a:xfrm>
            <a:custGeom>
              <a:avLst/>
              <a:gdLst/>
              <a:ahLst/>
              <a:cxnLst/>
              <a:rect l="l" t="t" r="r" b="b"/>
              <a:pathLst>
                <a:path w="2433" h="2281" extrusionOk="0">
                  <a:moveTo>
                    <a:pt x="1217" y="1"/>
                  </a:moveTo>
                  <a:cubicBezTo>
                    <a:pt x="548" y="1"/>
                    <a:pt x="1" y="517"/>
                    <a:pt x="1" y="1125"/>
                  </a:cubicBezTo>
                  <a:cubicBezTo>
                    <a:pt x="1" y="1764"/>
                    <a:pt x="548" y="2280"/>
                    <a:pt x="1217" y="2280"/>
                  </a:cubicBezTo>
                  <a:cubicBezTo>
                    <a:pt x="1885" y="2280"/>
                    <a:pt x="2432" y="1764"/>
                    <a:pt x="2432" y="1125"/>
                  </a:cubicBezTo>
                  <a:cubicBezTo>
                    <a:pt x="2432" y="517"/>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2" name="Google Shape;40422;p17"/>
            <p:cNvSpPr/>
            <p:nvPr/>
          </p:nvSpPr>
          <p:spPr>
            <a:xfrm>
              <a:off x="787525" y="1194075"/>
              <a:ext cx="59275" cy="55500"/>
            </a:xfrm>
            <a:custGeom>
              <a:avLst/>
              <a:gdLst/>
              <a:ahLst/>
              <a:cxnLst/>
              <a:rect l="l" t="t" r="r" b="b"/>
              <a:pathLst>
                <a:path w="2371" h="2220" extrusionOk="0">
                  <a:moveTo>
                    <a:pt x="1186" y="1"/>
                  </a:moveTo>
                  <a:cubicBezTo>
                    <a:pt x="547" y="1"/>
                    <a:pt x="0" y="517"/>
                    <a:pt x="0" y="1125"/>
                  </a:cubicBezTo>
                  <a:cubicBezTo>
                    <a:pt x="0" y="1733"/>
                    <a:pt x="547" y="2219"/>
                    <a:pt x="1186" y="2219"/>
                  </a:cubicBezTo>
                  <a:cubicBezTo>
                    <a:pt x="1824" y="2219"/>
                    <a:pt x="2371" y="1733"/>
                    <a:pt x="2371" y="1125"/>
                  </a:cubicBezTo>
                  <a:cubicBezTo>
                    <a:pt x="237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3" name="Google Shape;40423;p17"/>
            <p:cNvSpPr/>
            <p:nvPr/>
          </p:nvSpPr>
          <p:spPr>
            <a:xfrm>
              <a:off x="788275" y="1294375"/>
              <a:ext cx="57775" cy="53975"/>
            </a:xfrm>
            <a:custGeom>
              <a:avLst/>
              <a:gdLst/>
              <a:ahLst/>
              <a:cxnLst/>
              <a:rect l="l" t="t" r="r" b="b"/>
              <a:pathLst>
                <a:path w="2311" h="2159" extrusionOk="0">
                  <a:moveTo>
                    <a:pt x="1156" y="1"/>
                  </a:moveTo>
                  <a:cubicBezTo>
                    <a:pt x="517" y="1"/>
                    <a:pt x="0" y="487"/>
                    <a:pt x="0" y="1065"/>
                  </a:cubicBezTo>
                  <a:cubicBezTo>
                    <a:pt x="0" y="1673"/>
                    <a:pt x="517" y="2159"/>
                    <a:pt x="1156" y="2159"/>
                  </a:cubicBezTo>
                  <a:cubicBezTo>
                    <a:pt x="1794" y="2159"/>
                    <a:pt x="2311" y="1673"/>
                    <a:pt x="2311" y="1065"/>
                  </a:cubicBezTo>
                  <a:cubicBezTo>
                    <a:pt x="2311" y="487"/>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4" name="Google Shape;40424;p17"/>
            <p:cNvSpPr/>
            <p:nvPr/>
          </p:nvSpPr>
          <p:spPr>
            <a:xfrm>
              <a:off x="789025" y="1393925"/>
              <a:ext cx="56275" cy="53225"/>
            </a:xfrm>
            <a:custGeom>
              <a:avLst/>
              <a:gdLst/>
              <a:ahLst/>
              <a:cxnLst/>
              <a:rect l="l" t="t" r="r" b="b"/>
              <a:pathLst>
                <a:path w="2251" h="2129" extrusionOk="0">
                  <a:moveTo>
                    <a:pt x="1126" y="1"/>
                  </a:moveTo>
                  <a:cubicBezTo>
                    <a:pt x="487" y="1"/>
                    <a:pt x="1" y="457"/>
                    <a:pt x="1" y="1064"/>
                  </a:cubicBezTo>
                  <a:cubicBezTo>
                    <a:pt x="1" y="1642"/>
                    <a:pt x="487" y="2128"/>
                    <a:pt x="1126" y="2128"/>
                  </a:cubicBezTo>
                  <a:cubicBezTo>
                    <a:pt x="1733" y="2128"/>
                    <a:pt x="2250" y="1642"/>
                    <a:pt x="2250" y="1064"/>
                  </a:cubicBezTo>
                  <a:cubicBezTo>
                    <a:pt x="2250" y="457"/>
                    <a:pt x="1733"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5" name="Google Shape;40425;p17"/>
            <p:cNvSpPr/>
            <p:nvPr/>
          </p:nvSpPr>
          <p:spPr>
            <a:xfrm>
              <a:off x="789800" y="1493475"/>
              <a:ext cx="54725" cy="51700"/>
            </a:xfrm>
            <a:custGeom>
              <a:avLst/>
              <a:gdLst/>
              <a:ahLst/>
              <a:cxnLst/>
              <a:rect l="l" t="t" r="r" b="b"/>
              <a:pathLst>
                <a:path w="2189" h="2068" extrusionOk="0">
                  <a:moveTo>
                    <a:pt x="1095" y="0"/>
                  </a:moveTo>
                  <a:cubicBezTo>
                    <a:pt x="487" y="0"/>
                    <a:pt x="0" y="456"/>
                    <a:pt x="0" y="1034"/>
                  </a:cubicBezTo>
                  <a:cubicBezTo>
                    <a:pt x="0" y="1611"/>
                    <a:pt x="487" y="2067"/>
                    <a:pt x="1095" y="2067"/>
                  </a:cubicBezTo>
                  <a:cubicBezTo>
                    <a:pt x="1702" y="2067"/>
                    <a:pt x="2189" y="1611"/>
                    <a:pt x="2189" y="1034"/>
                  </a:cubicBezTo>
                  <a:cubicBezTo>
                    <a:pt x="2189" y="456"/>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6" name="Google Shape;40426;p17"/>
            <p:cNvSpPr/>
            <p:nvPr/>
          </p:nvSpPr>
          <p:spPr>
            <a:xfrm>
              <a:off x="790550" y="1593025"/>
              <a:ext cx="53225" cy="50925"/>
            </a:xfrm>
            <a:custGeom>
              <a:avLst/>
              <a:gdLst/>
              <a:ahLst/>
              <a:cxnLst/>
              <a:rect l="l" t="t" r="r" b="b"/>
              <a:pathLst>
                <a:path w="2129" h="2037" extrusionOk="0">
                  <a:moveTo>
                    <a:pt x="1065" y="0"/>
                  </a:moveTo>
                  <a:cubicBezTo>
                    <a:pt x="457" y="0"/>
                    <a:pt x="1" y="456"/>
                    <a:pt x="1" y="1003"/>
                  </a:cubicBezTo>
                  <a:cubicBezTo>
                    <a:pt x="1" y="1581"/>
                    <a:pt x="457" y="2037"/>
                    <a:pt x="1065" y="2037"/>
                  </a:cubicBezTo>
                  <a:cubicBezTo>
                    <a:pt x="1642" y="2037"/>
                    <a:pt x="2128" y="1581"/>
                    <a:pt x="2128" y="1003"/>
                  </a:cubicBezTo>
                  <a:cubicBezTo>
                    <a:pt x="2128" y="456"/>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7" name="Google Shape;40427;p17"/>
            <p:cNvSpPr/>
            <p:nvPr/>
          </p:nvSpPr>
          <p:spPr>
            <a:xfrm>
              <a:off x="791325" y="1693325"/>
              <a:ext cx="51675" cy="48650"/>
            </a:xfrm>
            <a:custGeom>
              <a:avLst/>
              <a:gdLst/>
              <a:ahLst/>
              <a:cxnLst/>
              <a:rect l="l" t="t" r="r" b="b"/>
              <a:pathLst>
                <a:path w="2067" h="1946" extrusionOk="0">
                  <a:moveTo>
                    <a:pt x="1034" y="0"/>
                  </a:moveTo>
                  <a:cubicBezTo>
                    <a:pt x="456" y="0"/>
                    <a:pt x="0" y="426"/>
                    <a:pt x="0" y="973"/>
                  </a:cubicBezTo>
                  <a:cubicBezTo>
                    <a:pt x="0" y="1490"/>
                    <a:pt x="456" y="1946"/>
                    <a:pt x="1034" y="1946"/>
                  </a:cubicBezTo>
                  <a:cubicBezTo>
                    <a:pt x="1611" y="1946"/>
                    <a:pt x="2067" y="149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8" name="Google Shape;40428;p17"/>
            <p:cNvSpPr/>
            <p:nvPr/>
          </p:nvSpPr>
          <p:spPr>
            <a:xfrm>
              <a:off x="792075" y="1792875"/>
              <a:ext cx="50175" cy="47125"/>
            </a:xfrm>
            <a:custGeom>
              <a:avLst/>
              <a:gdLst/>
              <a:ahLst/>
              <a:cxnLst/>
              <a:rect l="l" t="t" r="r" b="b"/>
              <a:pathLst>
                <a:path w="2007" h="1885" extrusionOk="0">
                  <a:moveTo>
                    <a:pt x="1004" y="0"/>
                  </a:moveTo>
                  <a:cubicBezTo>
                    <a:pt x="456" y="0"/>
                    <a:pt x="0" y="426"/>
                    <a:pt x="0" y="943"/>
                  </a:cubicBezTo>
                  <a:cubicBezTo>
                    <a:pt x="0" y="1459"/>
                    <a:pt x="456" y="1885"/>
                    <a:pt x="1004" y="1885"/>
                  </a:cubicBezTo>
                  <a:cubicBezTo>
                    <a:pt x="1551" y="1885"/>
                    <a:pt x="2007" y="1459"/>
                    <a:pt x="2007" y="943"/>
                  </a:cubicBezTo>
                  <a:cubicBezTo>
                    <a:pt x="2007" y="426"/>
                    <a:pt x="155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9" name="Google Shape;40429;p17"/>
            <p:cNvSpPr/>
            <p:nvPr/>
          </p:nvSpPr>
          <p:spPr>
            <a:xfrm>
              <a:off x="792825" y="1893175"/>
              <a:ext cx="48675" cy="45625"/>
            </a:xfrm>
            <a:custGeom>
              <a:avLst/>
              <a:gdLst/>
              <a:ahLst/>
              <a:cxnLst/>
              <a:rect l="l" t="t" r="r" b="b"/>
              <a:pathLst>
                <a:path w="1947" h="1825" extrusionOk="0">
                  <a:moveTo>
                    <a:pt x="974" y="1"/>
                  </a:moveTo>
                  <a:cubicBezTo>
                    <a:pt x="426" y="1"/>
                    <a:pt x="1" y="396"/>
                    <a:pt x="1" y="912"/>
                  </a:cubicBezTo>
                  <a:cubicBezTo>
                    <a:pt x="1" y="1399"/>
                    <a:pt x="426" y="1824"/>
                    <a:pt x="974" y="1824"/>
                  </a:cubicBezTo>
                  <a:cubicBezTo>
                    <a:pt x="1521" y="1824"/>
                    <a:pt x="1946" y="1399"/>
                    <a:pt x="1946" y="912"/>
                  </a:cubicBezTo>
                  <a:cubicBezTo>
                    <a:pt x="1946" y="396"/>
                    <a:pt x="1521"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0" name="Google Shape;40430;p17"/>
            <p:cNvSpPr/>
            <p:nvPr/>
          </p:nvSpPr>
          <p:spPr>
            <a:xfrm>
              <a:off x="793600" y="1992725"/>
              <a:ext cx="47125" cy="44100"/>
            </a:xfrm>
            <a:custGeom>
              <a:avLst/>
              <a:gdLst/>
              <a:ahLst/>
              <a:cxnLst/>
              <a:rect l="l" t="t" r="r" b="b"/>
              <a:pathLst>
                <a:path w="1885" h="1764" extrusionOk="0">
                  <a:moveTo>
                    <a:pt x="943" y="0"/>
                  </a:moveTo>
                  <a:cubicBezTo>
                    <a:pt x="426" y="0"/>
                    <a:pt x="0" y="395"/>
                    <a:pt x="0" y="882"/>
                  </a:cubicBezTo>
                  <a:cubicBezTo>
                    <a:pt x="0" y="1368"/>
                    <a:pt x="426" y="1763"/>
                    <a:pt x="943" y="1763"/>
                  </a:cubicBezTo>
                  <a:cubicBezTo>
                    <a:pt x="1459" y="1763"/>
                    <a:pt x="1885" y="1368"/>
                    <a:pt x="1885" y="882"/>
                  </a:cubicBezTo>
                  <a:cubicBezTo>
                    <a:pt x="1885" y="395"/>
                    <a:pt x="145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1" name="Google Shape;40431;p17"/>
            <p:cNvSpPr/>
            <p:nvPr/>
          </p:nvSpPr>
          <p:spPr>
            <a:xfrm>
              <a:off x="794350" y="2092275"/>
              <a:ext cx="45625" cy="43325"/>
            </a:xfrm>
            <a:custGeom>
              <a:avLst/>
              <a:gdLst/>
              <a:ahLst/>
              <a:cxnLst/>
              <a:rect l="l" t="t" r="r" b="b"/>
              <a:pathLst>
                <a:path w="1825" h="1733" extrusionOk="0">
                  <a:moveTo>
                    <a:pt x="913" y="0"/>
                  </a:moveTo>
                  <a:cubicBezTo>
                    <a:pt x="396" y="0"/>
                    <a:pt x="1" y="395"/>
                    <a:pt x="1" y="851"/>
                  </a:cubicBezTo>
                  <a:cubicBezTo>
                    <a:pt x="1" y="1338"/>
                    <a:pt x="396" y="1733"/>
                    <a:pt x="913" y="1733"/>
                  </a:cubicBezTo>
                  <a:cubicBezTo>
                    <a:pt x="1429" y="1733"/>
                    <a:pt x="1824" y="1338"/>
                    <a:pt x="1824" y="851"/>
                  </a:cubicBezTo>
                  <a:cubicBezTo>
                    <a:pt x="1824" y="395"/>
                    <a:pt x="1429"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2" name="Google Shape;40432;p17"/>
            <p:cNvSpPr/>
            <p:nvPr/>
          </p:nvSpPr>
          <p:spPr>
            <a:xfrm>
              <a:off x="795125" y="2192575"/>
              <a:ext cx="44075" cy="41050"/>
            </a:xfrm>
            <a:custGeom>
              <a:avLst/>
              <a:gdLst/>
              <a:ahLst/>
              <a:cxnLst/>
              <a:rect l="l" t="t" r="r" b="b"/>
              <a:pathLst>
                <a:path w="1763" h="1642" extrusionOk="0">
                  <a:moveTo>
                    <a:pt x="882" y="0"/>
                  </a:moveTo>
                  <a:cubicBezTo>
                    <a:pt x="395" y="0"/>
                    <a:pt x="0" y="365"/>
                    <a:pt x="0" y="821"/>
                  </a:cubicBezTo>
                  <a:cubicBezTo>
                    <a:pt x="0" y="1277"/>
                    <a:pt x="395" y="1642"/>
                    <a:pt x="882" y="1642"/>
                  </a:cubicBezTo>
                  <a:cubicBezTo>
                    <a:pt x="1368" y="1642"/>
                    <a:pt x="1763" y="1277"/>
                    <a:pt x="1763" y="821"/>
                  </a:cubicBezTo>
                  <a:cubicBezTo>
                    <a:pt x="176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3" name="Google Shape;40433;p17"/>
            <p:cNvSpPr/>
            <p:nvPr/>
          </p:nvSpPr>
          <p:spPr>
            <a:xfrm>
              <a:off x="795875" y="2292125"/>
              <a:ext cx="42575" cy="40300"/>
            </a:xfrm>
            <a:custGeom>
              <a:avLst/>
              <a:gdLst/>
              <a:ahLst/>
              <a:cxnLst/>
              <a:rect l="l" t="t" r="r" b="b"/>
              <a:pathLst>
                <a:path w="1703" h="1612" extrusionOk="0">
                  <a:moveTo>
                    <a:pt x="852" y="0"/>
                  </a:moveTo>
                  <a:cubicBezTo>
                    <a:pt x="365" y="0"/>
                    <a:pt x="0" y="365"/>
                    <a:pt x="0" y="790"/>
                  </a:cubicBezTo>
                  <a:cubicBezTo>
                    <a:pt x="0" y="1246"/>
                    <a:pt x="365" y="1611"/>
                    <a:pt x="852" y="1611"/>
                  </a:cubicBezTo>
                  <a:cubicBezTo>
                    <a:pt x="1307" y="1611"/>
                    <a:pt x="1703" y="1246"/>
                    <a:pt x="1703" y="790"/>
                  </a:cubicBezTo>
                  <a:cubicBezTo>
                    <a:pt x="1703" y="365"/>
                    <a:pt x="1307"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4" name="Google Shape;40434;p17"/>
            <p:cNvSpPr/>
            <p:nvPr/>
          </p:nvSpPr>
          <p:spPr>
            <a:xfrm>
              <a:off x="796625" y="2391675"/>
              <a:ext cx="41075" cy="38775"/>
            </a:xfrm>
            <a:custGeom>
              <a:avLst/>
              <a:gdLst/>
              <a:ahLst/>
              <a:cxnLst/>
              <a:rect l="l" t="t" r="r" b="b"/>
              <a:pathLst>
                <a:path w="1643" h="1551" extrusionOk="0">
                  <a:moveTo>
                    <a:pt x="822" y="0"/>
                  </a:moveTo>
                  <a:cubicBezTo>
                    <a:pt x="366" y="0"/>
                    <a:pt x="1" y="334"/>
                    <a:pt x="1" y="790"/>
                  </a:cubicBezTo>
                  <a:cubicBezTo>
                    <a:pt x="1" y="1216"/>
                    <a:pt x="366" y="1550"/>
                    <a:pt x="822" y="1550"/>
                  </a:cubicBezTo>
                  <a:cubicBezTo>
                    <a:pt x="1277" y="1550"/>
                    <a:pt x="1642" y="1216"/>
                    <a:pt x="1642" y="790"/>
                  </a:cubicBezTo>
                  <a:cubicBezTo>
                    <a:pt x="1642" y="334"/>
                    <a:pt x="1277" y="0"/>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5" name="Google Shape;40435;p17"/>
            <p:cNvSpPr/>
            <p:nvPr/>
          </p:nvSpPr>
          <p:spPr>
            <a:xfrm>
              <a:off x="796625" y="2491200"/>
              <a:ext cx="40300" cy="38025"/>
            </a:xfrm>
            <a:custGeom>
              <a:avLst/>
              <a:gdLst/>
              <a:ahLst/>
              <a:cxnLst/>
              <a:rect l="l" t="t" r="r" b="b"/>
              <a:pathLst>
                <a:path w="1612" h="1521" extrusionOk="0">
                  <a:moveTo>
                    <a:pt x="822" y="1"/>
                  </a:moveTo>
                  <a:cubicBezTo>
                    <a:pt x="366" y="1"/>
                    <a:pt x="1" y="335"/>
                    <a:pt x="1" y="761"/>
                  </a:cubicBezTo>
                  <a:cubicBezTo>
                    <a:pt x="1" y="1186"/>
                    <a:pt x="366" y="1521"/>
                    <a:pt x="822" y="1521"/>
                  </a:cubicBezTo>
                  <a:cubicBezTo>
                    <a:pt x="1277" y="1521"/>
                    <a:pt x="1612" y="1186"/>
                    <a:pt x="1612" y="761"/>
                  </a:cubicBezTo>
                  <a:cubicBezTo>
                    <a:pt x="1612" y="335"/>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6" name="Google Shape;40436;p17"/>
            <p:cNvSpPr/>
            <p:nvPr/>
          </p:nvSpPr>
          <p:spPr>
            <a:xfrm>
              <a:off x="797400" y="2590750"/>
              <a:ext cx="39525" cy="37275"/>
            </a:xfrm>
            <a:custGeom>
              <a:avLst/>
              <a:gdLst/>
              <a:ahLst/>
              <a:cxnLst/>
              <a:rect l="l" t="t" r="r" b="b"/>
              <a:pathLst>
                <a:path w="1581" h="1491" extrusionOk="0">
                  <a:moveTo>
                    <a:pt x="791" y="1"/>
                  </a:moveTo>
                  <a:cubicBezTo>
                    <a:pt x="365" y="1"/>
                    <a:pt x="0" y="335"/>
                    <a:pt x="0" y="730"/>
                  </a:cubicBezTo>
                  <a:cubicBezTo>
                    <a:pt x="0" y="1156"/>
                    <a:pt x="365" y="1490"/>
                    <a:pt x="791" y="1490"/>
                  </a:cubicBezTo>
                  <a:cubicBezTo>
                    <a:pt x="1216" y="1490"/>
                    <a:pt x="1581" y="1156"/>
                    <a:pt x="1581" y="730"/>
                  </a:cubicBezTo>
                  <a:cubicBezTo>
                    <a:pt x="1581" y="33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7" name="Google Shape;40437;p17"/>
            <p:cNvSpPr/>
            <p:nvPr/>
          </p:nvSpPr>
          <p:spPr>
            <a:xfrm>
              <a:off x="798150" y="2691050"/>
              <a:ext cx="37275" cy="35000"/>
            </a:xfrm>
            <a:custGeom>
              <a:avLst/>
              <a:gdLst/>
              <a:ahLst/>
              <a:cxnLst/>
              <a:rect l="l" t="t" r="r" b="b"/>
              <a:pathLst>
                <a:path w="1491" h="1400" extrusionOk="0">
                  <a:moveTo>
                    <a:pt x="761" y="1"/>
                  </a:moveTo>
                  <a:cubicBezTo>
                    <a:pt x="335" y="1"/>
                    <a:pt x="1" y="305"/>
                    <a:pt x="1" y="700"/>
                  </a:cubicBezTo>
                  <a:cubicBezTo>
                    <a:pt x="1" y="1095"/>
                    <a:pt x="335" y="1399"/>
                    <a:pt x="761" y="1399"/>
                  </a:cubicBezTo>
                  <a:cubicBezTo>
                    <a:pt x="1156" y="1399"/>
                    <a:pt x="1490" y="1095"/>
                    <a:pt x="1490" y="700"/>
                  </a:cubicBezTo>
                  <a:cubicBezTo>
                    <a:pt x="1490" y="30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8" name="Google Shape;40438;p17"/>
            <p:cNvSpPr/>
            <p:nvPr/>
          </p:nvSpPr>
          <p:spPr>
            <a:xfrm>
              <a:off x="798925" y="2790600"/>
              <a:ext cx="36500" cy="34225"/>
            </a:xfrm>
            <a:custGeom>
              <a:avLst/>
              <a:gdLst/>
              <a:ahLst/>
              <a:cxnLst/>
              <a:rect l="l" t="t" r="r" b="b"/>
              <a:pathLst>
                <a:path w="1460" h="1369" extrusionOk="0">
                  <a:moveTo>
                    <a:pt x="730" y="1"/>
                  </a:moveTo>
                  <a:cubicBezTo>
                    <a:pt x="334" y="1"/>
                    <a:pt x="0" y="305"/>
                    <a:pt x="0" y="669"/>
                  </a:cubicBezTo>
                  <a:cubicBezTo>
                    <a:pt x="0" y="1065"/>
                    <a:pt x="334" y="1368"/>
                    <a:pt x="730" y="1368"/>
                  </a:cubicBezTo>
                  <a:cubicBezTo>
                    <a:pt x="1125" y="1368"/>
                    <a:pt x="1459" y="1065"/>
                    <a:pt x="1459" y="669"/>
                  </a:cubicBezTo>
                  <a:cubicBezTo>
                    <a:pt x="145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9" name="Google Shape;40439;p17"/>
            <p:cNvSpPr/>
            <p:nvPr/>
          </p:nvSpPr>
          <p:spPr>
            <a:xfrm>
              <a:off x="799675" y="2890150"/>
              <a:ext cx="34975" cy="32700"/>
            </a:xfrm>
            <a:custGeom>
              <a:avLst/>
              <a:gdLst/>
              <a:ahLst/>
              <a:cxnLst/>
              <a:rect l="l" t="t" r="r" b="b"/>
              <a:pathLst>
                <a:path w="1399" h="1308" extrusionOk="0">
                  <a:moveTo>
                    <a:pt x="700" y="1"/>
                  </a:moveTo>
                  <a:cubicBezTo>
                    <a:pt x="304" y="1"/>
                    <a:pt x="0" y="304"/>
                    <a:pt x="0" y="669"/>
                  </a:cubicBezTo>
                  <a:cubicBezTo>
                    <a:pt x="0" y="1034"/>
                    <a:pt x="304" y="1308"/>
                    <a:pt x="700" y="1308"/>
                  </a:cubicBezTo>
                  <a:cubicBezTo>
                    <a:pt x="1095" y="1308"/>
                    <a:pt x="1399" y="1034"/>
                    <a:pt x="1399" y="669"/>
                  </a:cubicBezTo>
                  <a:cubicBezTo>
                    <a:pt x="1399" y="30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0" name="Google Shape;40440;p17"/>
            <p:cNvSpPr/>
            <p:nvPr/>
          </p:nvSpPr>
          <p:spPr>
            <a:xfrm>
              <a:off x="800425" y="2989700"/>
              <a:ext cx="33475" cy="31925"/>
            </a:xfrm>
            <a:custGeom>
              <a:avLst/>
              <a:gdLst/>
              <a:ahLst/>
              <a:cxnLst/>
              <a:rect l="l" t="t" r="r" b="b"/>
              <a:pathLst>
                <a:path w="1339" h="1277" extrusionOk="0">
                  <a:moveTo>
                    <a:pt x="670" y="0"/>
                  </a:moveTo>
                  <a:cubicBezTo>
                    <a:pt x="305" y="0"/>
                    <a:pt x="1" y="274"/>
                    <a:pt x="1" y="639"/>
                  </a:cubicBezTo>
                  <a:cubicBezTo>
                    <a:pt x="1" y="1003"/>
                    <a:pt x="305" y="1277"/>
                    <a:pt x="670" y="1277"/>
                  </a:cubicBezTo>
                  <a:cubicBezTo>
                    <a:pt x="1034" y="1277"/>
                    <a:pt x="1338" y="1003"/>
                    <a:pt x="1338" y="639"/>
                  </a:cubicBezTo>
                  <a:cubicBezTo>
                    <a:pt x="133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1" name="Google Shape;40441;p17"/>
            <p:cNvSpPr/>
            <p:nvPr/>
          </p:nvSpPr>
          <p:spPr>
            <a:xfrm>
              <a:off x="800425" y="3089250"/>
              <a:ext cx="32700" cy="31175"/>
            </a:xfrm>
            <a:custGeom>
              <a:avLst/>
              <a:gdLst/>
              <a:ahLst/>
              <a:cxnLst/>
              <a:rect l="l" t="t" r="r" b="b"/>
              <a:pathLst>
                <a:path w="1308" h="1247" extrusionOk="0">
                  <a:moveTo>
                    <a:pt x="670" y="0"/>
                  </a:moveTo>
                  <a:cubicBezTo>
                    <a:pt x="305" y="0"/>
                    <a:pt x="1" y="274"/>
                    <a:pt x="1" y="608"/>
                  </a:cubicBezTo>
                  <a:cubicBezTo>
                    <a:pt x="1" y="973"/>
                    <a:pt x="305" y="1246"/>
                    <a:pt x="670" y="1246"/>
                  </a:cubicBezTo>
                  <a:cubicBezTo>
                    <a:pt x="1034" y="1246"/>
                    <a:pt x="1308" y="973"/>
                    <a:pt x="1308" y="608"/>
                  </a:cubicBezTo>
                  <a:cubicBezTo>
                    <a:pt x="130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2" name="Google Shape;40442;p17"/>
            <p:cNvSpPr/>
            <p:nvPr/>
          </p:nvSpPr>
          <p:spPr>
            <a:xfrm>
              <a:off x="801950" y="3189550"/>
              <a:ext cx="30425" cy="28900"/>
            </a:xfrm>
            <a:custGeom>
              <a:avLst/>
              <a:gdLst/>
              <a:ahLst/>
              <a:cxnLst/>
              <a:rect l="l" t="t" r="r" b="b"/>
              <a:pathLst>
                <a:path w="1217" h="1156" extrusionOk="0">
                  <a:moveTo>
                    <a:pt x="609" y="0"/>
                  </a:moveTo>
                  <a:cubicBezTo>
                    <a:pt x="274" y="0"/>
                    <a:pt x="1" y="244"/>
                    <a:pt x="1" y="578"/>
                  </a:cubicBezTo>
                  <a:cubicBezTo>
                    <a:pt x="1" y="882"/>
                    <a:pt x="274" y="1155"/>
                    <a:pt x="609" y="1155"/>
                  </a:cubicBezTo>
                  <a:cubicBezTo>
                    <a:pt x="943" y="1155"/>
                    <a:pt x="1216" y="882"/>
                    <a:pt x="1216" y="578"/>
                  </a:cubicBezTo>
                  <a:cubicBezTo>
                    <a:pt x="121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3" name="Google Shape;40443;p17"/>
            <p:cNvSpPr/>
            <p:nvPr/>
          </p:nvSpPr>
          <p:spPr>
            <a:xfrm>
              <a:off x="801950" y="3288325"/>
              <a:ext cx="30425" cy="28900"/>
            </a:xfrm>
            <a:custGeom>
              <a:avLst/>
              <a:gdLst/>
              <a:ahLst/>
              <a:cxnLst/>
              <a:rect l="l" t="t" r="r" b="b"/>
              <a:pathLst>
                <a:path w="1217" h="1156" extrusionOk="0">
                  <a:moveTo>
                    <a:pt x="609" y="1"/>
                  </a:moveTo>
                  <a:cubicBezTo>
                    <a:pt x="274" y="1"/>
                    <a:pt x="1" y="274"/>
                    <a:pt x="1" y="578"/>
                  </a:cubicBezTo>
                  <a:cubicBezTo>
                    <a:pt x="1" y="913"/>
                    <a:pt x="274" y="1156"/>
                    <a:pt x="609" y="1156"/>
                  </a:cubicBezTo>
                  <a:cubicBezTo>
                    <a:pt x="943" y="1156"/>
                    <a:pt x="1216" y="913"/>
                    <a:pt x="1216" y="578"/>
                  </a:cubicBezTo>
                  <a:cubicBezTo>
                    <a:pt x="1216" y="27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4" name="Google Shape;40444;p17"/>
            <p:cNvSpPr/>
            <p:nvPr/>
          </p:nvSpPr>
          <p:spPr>
            <a:xfrm>
              <a:off x="802725" y="3388650"/>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5" name="Google Shape;40445;p17"/>
            <p:cNvSpPr/>
            <p:nvPr/>
          </p:nvSpPr>
          <p:spPr>
            <a:xfrm>
              <a:off x="803475" y="3488175"/>
              <a:ext cx="27375" cy="25875"/>
            </a:xfrm>
            <a:custGeom>
              <a:avLst/>
              <a:gdLst/>
              <a:ahLst/>
              <a:cxnLst/>
              <a:rect l="l" t="t" r="r" b="b"/>
              <a:pathLst>
                <a:path w="1095" h="1035" extrusionOk="0">
                  <a:moveTo>
                    <a:pt x="548" y="1"/>
                  </a:moveTo>
                  <a:cubicBezTo>
                    <a:pt x="244" y="1"/>
                    <a:pt x="0" y="214"/>
                    <a:pt x="0" y="518"/>
                  </a:cubicBezTo>
                  <a:cubicBezTo>
                    <a:pt x="0" y="822"/>
                    <a:pt x="244" y="1034"/>
                    <a:pt x="548" y="1034"/>
                  </a:cubicBezTo>
                  <a:cubicBezTo>
                    <a:pt x="851" y="1034"/>
                    <a:pt x="1095" y="822"/>
                    <a:pt x="1095" y="518"/>
                  </a:cubicBezTo>
                  <a:cubicBezTo>
                    <a:pt x="1095" y="21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6" name="Google Shape;40446;p17"/>
            <p:cNvSpPr/>
            <p:nvPr/>
          </p:nvSpPr>
          <p:spPr>
            <a:xfrm>
              <a:off x="803475" y="3587725"/>
              <a:ext cx="27375" cy="25100"/>
            </a:xfrm>
            <a:custGeom>
              <a:avLst/>
              <a:gdLst/>
              <a:ahLst/>
              <a:cxnLst/>
              <a:rect l="l" t="t" r="r" b="b"/>
              <a:pathLst>
                <a:path w="1095" h="1004" extrusionOk="0">
                  <a:moveTo>
                    <a:pt x="548" y="1"/>
                  </a:moveTo>
                  <a:cubicBezTo>
                    <a:pt x="244" y="1"/>
                    <a:pt x="0" y="213"/>
                    <a:pt x="0" y="487"/>
                  </a:cubicBezTo>
                  <a:cubicBezTo>
                    <a:pt x="0" y="791"/>
                    <a:pt x="244" y="1004"/>
                    <a:pt x="548" y="1004"/>
                  </a:cubicBezTo>
                  <a:cubicBezTo>
                    <a:pt x="851" y="1004"/>
                    <a:pt x="1095" y="791"/>
                    <a:pt x="1095" y="487"/>
                  </a:cubicBezTo>
                  <a:cubicBezTo>
                    <a:pt x="1095" y="213"/>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7" name="Google Shape;40447;p17"/>
            <p:cNvSpPr/>
            <p:nvPr/>
          </p:nvSpPr>
          <p:spPr>
            <a:xfrm>
              <a:off x="804225" y="3687275"/>
              <a:ext cx="25875" cy="24350"/>
            </a:xfrm>
            <a:custGeom>
              <a:avLst/>
              <a:gdLst/>
              <a:ahLst/>
              <a:cxnLst/>
              <a:rect l="l" t="t" r="r" b="b"/>
              <a:pathLst>
                <a:path w="1035" h="974"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8" name="Google Shape;40448;p17"/>
            <p:cNvSpPr/>
            <p:nvPr/>
          </p:nvSpPr>
          <p:spPr>
            <a:xfrm>
              <a:off x="805000" y="3786825"/>
              <a:ext cx="24325" cy="22825"/>
            </a:xfrm>
            <a:custGeom>
              <a:avLst/>
              <a:gdLst/>
              <a:ahLst/>
              <a:cxnLst/>
              <a:rect l="l" t="t" r="r" b="b"/>
              <a:pathLst>
                <a:path w="973" h="913" extrusionOk="0">
                  <a:moveTo>
                    <a:pt x="487" y="0"/>
                  </a:moveTo>
                  <a:cubicBezTo>
                    <a:pt x="213" y="0"/>
                    <a:pt x="0" y="213"/>
                    <a:pt x="0" y="456"/>
                  </a:cubicBezTo>
                  <a:cubicBezTo>
                    <a:pt x="0" y="730"/>
                    <a:pt x="213" y="912"/>
                    <a:pt x="487" y="912"/>
                  </a:cubicBezTo>
                  <a:cubicBezTo>
                    <a:pt x="760" y="912"/>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9" name="Google Shape;40449;p17"/>
            <p:cNvSpPr/>
            <p:nvPr/>
          </p:nvSpPr>
          <p:spPr>
            <a:xfrm>
              <a:off x="805750" y="3886375"/>
              <a:ext cx="22825" cy="22050"/>
            </a:xfrm>
            <a:custGeom>
              <a:avLst/>
              <a:gdLst/>
              <a:ahLst/>
              <a:cxnLst/>
              <a:rect l="l" t="t" r="r" b="b"/>
              <a:pathLst>
                <a:path w="913" h="882" extrusionOk="0">
                  <a:moveTo>
                    <a:pt x="457" y="0"/>
                  </a:moveTo>
                  <a:cubicBezTo>
                    <a:pt x="183" y="0"/>
                    <a:pt x="1" y="213"/>
                    <a:pt x="1" y="456"/>
                  </a:cubicBezTo>
                  <a:cubicBezTo>
                    <a:pt x="1" y="699"/>
                    <a:pt x="183" y="882"/>
                    <a:pt x="457" y="882"/>
                  </a:cubicBezTo>
                  <a:cubicBezTo>
                    <a:pt x="700" y="882"/>
                    <a:pt x="912" y="699"/>
                    <a:pt x="912" y="456"/>
                  </a:cubicBezTo>
                  <a:cubicBezTo>
                    <a:pt x="912"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0" name="Google Shape;40450;p17"/>
            <p:cNvSpPr/>
            <p:nvPr/>
          </p:nvSpPr>
          <p:spPr>
            <a:xfrm>
              <a:off x="805750" y="3985900"/>
              <a:ext cx="22825" cy="22075"/>
            </a:xfrm>
            <a:custGeom>
              <a:avLst/>
              <a:gdLst/>
              <a:ahLst/>
              <a:cxnLst/>
              <a:rect l="l" t="t" r="r" b="b"/>
              <a:pathLst>
                <a:path w="913" h="883" extrusionOk="0">
                  <a:moveTo>
                    <a:pt x="457" y="1"/>
                  </a:moveTo>
                  <a:cubicBezTo>
                    <a:pt x="183" y="1"/>
                    <a:pt x="1" y="183"/>
                    <a:pt x="1" y="426"/>
                  </a:cubicBezTo>
                  <a:cubicBezTo>
                    <a:pt x="1" y="670"/>
                    <a:pt x="183" y="882"/>
                    <a:pt x="457" y="882"/>
                  </a:cubicBezTo>
                  <a:cubicBezTo>
                    <a:pt x="700" y="882"/>
                    <a:pt x="912" y="670"/>
                    <a:pt x="912" y="42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1" name="Google Shape;40451;p17"/>
            <p:cNvSpPr/>
            <p:nvPr/>
          </p:nvSpPr>
          <p:spPr>
            <a:xfrm>
              <a:off x="805750" y="4085450"/>
              <a:ext cx="22825" cy="20550"/>
            </a:xfrm>
            <a:custGeom>
              <a:avLst/>
              <a:gdLst/>
              <a:ahLst/>
              <a:cxnLst/>
              <a:rect l="l" t="t" r="r" b="b"/>
              <a:pathLst>
                <a:path w="913" h="822" extrusionOk="0">
                  <a:moveTo>
                    <a:pt x="457" y="1"/>
                  </a:moveTo>
                  <a:cubicBezTo>
                    <a:pt x="213" y="1"/>
                    <a:pt x="1" y="183"/>
                    <a:pt x="1" y="396"/>
                  </a:cubicBezTo>
                  <a:cubicBezTo>
                    <a:pt x="1" y="639"/>
                    <a:pt x="213" y="821"/>
                    <a:pt x="457" y="821"/>
                  </a:cubicBezTo>
                  <a:cubicBezTo>
                    <a:pt x="700" y="821"/>
                    <a:pt x="912" y="639"/>
                    <a:pt x="912" y="39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2" name="Google Shape;40452;p17"/>
            <p:cNvSpPr/>
            <p:nvPr/>
          </p:nvSpPr>
          <p:spPr>
            <a:xfrm>
              <a:off x="806500" y="4185000"/>
              <a:ext cx="21325" cy="19775"/>
            </a:xfrm>
            <a:custGeom>
              <a:avLst/>
              <a:gdLst/>
              <a:ahLst/>
              <a:cxnLst/>
              <a:rect l="l" t="t" r="r" b="b"/>
              <a:pathLst>
                <a:path w="853" h="791" extrusionOk="0">
                  <a:moveTo>
                    <a:pt x="427" y="1"/>
                  </a:moveTo>
                  <a:cubicBezTo>
                    <a:pt x="183" y="1"/>
                    <a:pt x="1" y="183"/>
                    <a:pt x="1" y="396"/>
                  </a:cubicBezTo>
                  <a:cubicBezTo>
                    <a:pt x="1" y="608"/>
                    <a:pt x="183" y="791"/>
                    <a:pt x="427" y="791"/>
                  </a:cubicBezTo>
                  <a:cubicBezTo>
                    <a:pt x="670" y="791"/>
                    <a:pt x="852" y="608"/>
                    <a:pt x="852" y="396"/>
                  </a:cubicBezTo>
                  <a:cubicBezTo>
                    <a:pt x="852" y="183"/>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3" name="Google Shape;40453;p17"/>
            <p:cNvSpPr/>
            <p:nvPr/>
          </p:nvSpPr>
          <p:spPr>
            <a:xfrm>
              <a:off x="807275" y="4284550"/>
              <a:ext cx="19775" cy="19025"/>
            </a:xfrm>
            <a:custGeom>
              <a:avLst/>
              <a:gdLst/>
              <a:ahLst/>
              <a:cxnLst/>
              <a:rect l="l" t="t" r="r" b="b"/>
              <a:pathLst>
                <a:path w="791" h="761" extrusionOk="0">
                  <a:moveTo>
                    <a:pt x="396" y="0"/>
                  </a:moveTo>
                  <a:cubicBezTo>
                    <a:pt x="183" y="0"/>
                    <a:pt x="0" y="152"/>
                    <a:pt x="0" y="365"/>
                  </a:cubicBezTo>
                  <a:cubicBezTo>
                    <a:pt x="0" y="578"/>
                    <a:pt x="183" y="760"/>
                    <a:pt x="396" y="760"/>
                  </a:cubicBezTo>
                  <a:cubicBezTo>
                    <a:pt x="608" y="760"/>
                    <a:pt x="791" y="578"/>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4" name="Google Shape;40454;p17"/>
            <p:cNvSpPr/>
            <p:nvPr/>
          </p:nvSpPr>
          <p:spPr>
            <a:xfrm>
              <a:off x="807275" y="4384100"/>
              <a:ext cx="19775" cy="18250"/>
            </a:xfrm>
            <a:custGeom>
              <a:avLst/>
              <a:gdLst/>
              <a:ahLst/>
              <a:cxnLst/>
              <a:rect l="l" t="t" r="r" b="b"/>
              <a:pathLst>
                <a:path w="791" h="730" extrusionOk="0">
                  <a:moveTo>
                    <a:pt x="396" y="0"/>
                  </a:moveTo>
                  <a:cubicBezTo>
                    <a:pt x="183" y="0"/>
                    <a:pt x="0" y="152"/>
                    <a:pt x="0" y="365"/>
                  </a:cubicBezTo>
                  <a:cubicBezTo>
                    <a:pt x="0" y="547"/>
                    <a:pt x="183" y="730"/>
                    <a:pt x="396" y="730"/>
                  </a:cubicBezTo>
                  <a:cubicBezTo>
                    <a:pt x="608" y="730"/>
                    <a:pt x="791" y="547"/>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5" name="Google Shape;40455;p17"/>
            <p:cNvSpPr/>
            <p:nvPr/>
          </p:nvSpPr>
          <p:spPr>
            <a:xfrm>
              <a:off x="808025" y="4483650"/>
              <a:ext cx="18275" cy="16725"/>
            </a:xfrm>
            <a:custGeom>
              <a:avLst/>
              <a:gdLst/>
              <a:ahLst/>
              <a:cxnLst/>
              <a:rect l="l" t="t" r="r" b="b"/>
              <a:pathLst>
                <a:path w="731" h="669" extrusionOk="0">
                  <a:moveTo>
                    <a:pt x="366" y="0"/>
                  </a:moveTo>
                  <a:cubicBezTo>
                    <a:pt x="153" y="0"/>
                    <a:pt x="1" y="152"/>
                    <a:pt x="1" y="334"/>
                  </a:cubicBezTo>
                  <a:cubicBezTo>
                    <a:pt x="1" y="517"/>
                    <a:pt x="153" y="669"/>
                    <a:pt x="366" y="669"/>
                  </a:cubicBezTo>
                  <a:cubicBezTo>
                    <a:pt x="578" y="669"/>
                    <a:pt x="730" y="517"/>
                    <a:pt x="730" y="334"/>
                  </a:cubicBezTo>
                  <a:cubicBezTo>
                    <a:pt x="730" y="152"/>
                    <a:pt x="57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6" name="Google Shape;40456;p17"/>
            <p:cNvSpPr/>
            <p:nvPr/>
          </p:nvSpPr>
          <p:spPr>
            <a:xfrm>
              <a:off x="808025" y="4583175"/>
              <a:ext cx="17500" cy="16000"/>
            </a:xfrm>
            <a:custGeom>
              <a:avLst/>
              <a:gdLst/>
              <a:ahLst/>
              <a:cxnLst/>
              <a:rect l="l" t="t" r="r" b="b"/>
              <a:pathLst>
                <a:path w="700" h="640" extrusionOk="0">
                  <a:moveTo>
                    <a:pt x="366" y="1"/>
                  </a:moveTo>
                  <a:cubicBezTo>
                    <a:pt x="183" y="1"/>
                    <a:pt x="1" y="122"/>
                    <a:pt x="1" y="305"/>
                  </a:cubicBezTo>
                  <a:cubicBezTo>
                    <a:pt x="1" y="487"/>
                    <a:pt x="183" y="639"/>
                    <a:pt x="366" y="639"/>
                  </a:cubicBezTo>
                  <a:cubicBezTo>
                    <a:pt x="548" y="639"/>
                    <a:pt x="700" y="487"/>
                    <a:pt x="700" y="305"/>
                  </a:cubicBezTo>
                  <a:cubicBezTo>
                    <a:pt x="700" y="122"/>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7" name="Google Shape;40457;p17"/>
            <p:cNvSpPr/>
            <p:nvPr/>
          </p:nvSpPr>
          <p:spPr>
            <a:xfrm>
              <a:off x="808800" y="4681975"/>
              <a:ext cx="16725" cy="15975"/>
            </a:xfrm>
            <a:custGeom>
              <a:avLst/>
              <a:gdLst/>
              <a:ahLst/>
              <a:cxnLst/>
              <a:rect l="l" t="t" r="r" b="b"/>
              <a:pathLst>
                <a:path w="669" h="639" extrusionOk="0">
                  <a:moveTo>
                    <a:pt x="335" y="0"/>
                  </a:moveTo>
                  <a:cubicBezTo>
                    <a:pt x="152" y="0"/>
                    <a:pt x="0" y="152"/>
                    <a:pt x="0" y="335"/>
                  </a:cubicBezTo>
                  <a:cubicBezTo>
                    <a:pt x="0" y="517"/>
                    <a:pt x="152"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8" name="Google Shape;40458;p17"/>
            <p:cNvSpPr/>
            <p:nvPr/>
          </p:nvSpPr>
          <p:spPr>
            <a:xfrm>
              <a:off x="809550" y="4782275"/>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87" y="578"/>
                    <a:pt x="608" y="456"/>
                    <a:pt x="608" y="274"/>
                  </a:cubicBezTo>
                  <a:cubicBezTo>
                    <a:pt x="608"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9" name="Google Shape;40459;p17"/>
            <p:cNvSpPr/>
            <p:nvPr/>
          </p:nvSpPr>
          <p:spPr>
            <a:xfrm>
              <a:off x="809550" y="4881050"/>
              <a:ext cx="15225" cy="14475"/>
            </a:xfrm>
            <a:custGeom>
              <a:avLst/>
              <a:gdLst/>
              <a:ahLst/>
              <a:cxnLst/>
              <a:rect l="l" t="t" r="r" b="b"/>
              <a:pathLst>
                <a:path w="609" h="579" extrusionOk="0">
                  <a:moveTo>
                    <a:pt x="305" y="1"/>
                  </a:moveTo>
                  <a:cubicBezTo>
                    <a:pt x="122" y="1"/>
                    <a:pt x="1" y="123"/>
                    <a:pt x="1" y="305"/>
                  </a:cubicBezTo>
                  <a:cubicBezTo>
                    <a:pt x="1" y="457"/>
                    <a:pt x="122" y="578"/>
                    <a:pt x="305" y="578"/>
                  </a:cubicBezTo>
                  <a:cubicBezTo>
                    <a:pt x="457" y="578"/>
                    <a:pt x="608" y="457"/>
                    <a:pt x="608" y="305"/>
                  </a:cubicBezTo>
                  <a:cubicBezTo>
                    <a:pt x="60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0" name="Google Shape;40460;p17"/>
            <p:cNvSpPr/>
            <p:nvPr/>
          </p:nvSpPr>
          <p:spPr>
            <a:xfrm>
              <a:off x="809550" y="4980600"/>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8" y="426"/>
                    <a:pt x="608" y="274"/>
                  </a:cubicBezTo>
                  <a:cubicBezTo>
                    <a:pt x="608"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1" name="Google Shape;40461;p17"/>
            <p:cNvSpPr/>
            <p:nvPr/>
          </p:nvSpPr>
          <p:spPr>
            <a:xfrm>
              <a:off x="810300" y="5080150"/>
              <a:ext cx="13725" cy="12950"/>
            </a:xfrm>
            <a:custGeom>
              <a:avLst/>
              <a:gdLst/>
              <a:ahLst/>
              <a:cxnLst/>
              <a:rect l="l" t="t" r="r" b="b"/>
              <a:pathLst>
                <a:path w="549" h="518" extrusionOk="0">
                  <a:moveTo>
                    <a:pt x="275" y="1"/>
                  </a:moveTo>
                  <a:cubicBezTo>
                    <a:pt x="123" y="1"/>
                    <a:pt x="1" y="122"/>
                    <a:pt x="1" y="244"/>
                  </a:cubicBezTo>
                  <a:cubicBezTo>
                    <a:pt x="1" y="396"/>
                    <a:pt x="123" y="517"/>
                    <a:pt x="275" y="517"/>
                  </a:cubicBezTo>
                  <a:cubicBezTo>
                    <a:pt x="427" y="517"/>
                    <a:pt x="548" y="396"/>
                    <a:pt x="548" y="244"/>
                  </a:cubicBezTo>
                  <a:cubicBezTo>
                    <a:pt x="548" y="122"/>
                    <a:pt x="427" y="1"/>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2" name="Google Shape;40462;p17"/>
            <p:cNvSpPr/>
            <p:nvPr/>
          </p:nvSpPr>
          <p:spPr>
            <a:xfrm>
              <a:off x="811075" y="5179700"/>
              <a:ext cx="12175" cy="12175"/>
            </a:xfrm>
            <a:custGeom>
              <a:avLst/>
              <a:gdLst/>
              <a:ahLst/>
              <a:cxnLst/>
              <a:rect l="l" t="t" r="r" b="b"/>
              <a:pathLst>
                <a:path w="487" h="487" extrusionOk="0">
                  <a:moveTo>
                    <a:pt x="244" y="0"/>
                  </a:moveTo>
                  <a:cubicBezTo>
                    <a:pt x="92" y="0"/>
                    <a:pt x="0" y="92"/>
                    <a:pt x="0" y="244"/>
                  </a:cubicBezTo>
                  <a:cubicBezTo>
                    <a:pt x="0" y="365"/>
                    <a:pt x="92" y="487"/>
                    <a:pt x="244" y="487"/>
                  </a:cubicBezTo>
                  <a:cubicBezTo>
                    <a:pt x="396" y="487"/>
                    <a:pt x="487" y="365"/>
                    <a:pt x="487" y="244"/>
                  </a:cubicBezTo>
                  <a:cubicBezTo>
                    <a:pt x="487" y="9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3" name="Google Shape;40463;p17"/>
            <p:cNvSpPr/>
            <p:nvPr/>
          </p:nvSpPr>
          <p:spPr>
            <a:xfrm>
              <a:off x="811075" y="5279250"/>
              <a:ext cx="12175" cy="11425"/>
            </a:xfrm>
            <a:custGeom>
              <a:avLst/>
              <a:gdLst/>
              <a:ahLst/>
              <a:cxnLst/>
              <a:rect l="l" t="t" r="r" b="b"/>
              <a:pathLst>
                <a:path w="487" h="457" extrusionOk="0">
                  <a:moveTo>
                    <a:pt x="244" y="0"/>
                  </a:moveTo>
                  <a:cubicBezTo>
                    <a:pt x="92" y="0"/>
                    <a:pt x="0" y="91"/>
                    <a:pt x="0" y="213"/>
                  </a:cubicBezTo>
                  <a:cubicBezTo>
                    <a:pt x="0" y="335"/>
                    <a:pt x="92" y="456"/>
                    <a:pt x="244" y="456"/>
                  </a:cubicBezTo>
                  <a:cubicBezTo>
                    <a:pt x="365" y="45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4" name="Google Shape;40464;p17"/>
            <p:cNvSpPr/>
            <p:nvPr/>
          </p:nvSpPr>
          <p:spPr>
            <a:xfrm>
              <a:off x="811075" y="5378025"/>
              <a:ext cx="12175" cy="11425"/>
            </a:xfrm>
            <a:custGeom>
              <a:avLst/>
              <a:gdLst/>
              <a:ahLst/>
              <a:cxnLst/>
              <a:rect l="l" t="t" r="r" b="b"/>
              <a:pathLst>
                <a:path w="487" h="457" extrusionOk="0">
                  <a:moveTo>
                    <a:pt x="244" y="1"/>
                  </a:moveTo>
                  <a:cubicBezTo>
                    <a:pt x="122" y="1"/>
                    <a:pt x="0" y="122"/>
                    <a:pt x="0" y="244"/>
                  </a:cubicBezTo>
                  <a:cubicBezTo>
                    <a:pt x="0" y="365"/>
                    <a:pt x="122" y="457"/>
                    <a:pt x="244" y="457"/>
                  </a:cubicBezTo>
                  <a:cubicBezTo>
                    <a:pt x="365" y="457"/>
                    <a:pt x="487" y="365"/>
                    <a:pt x="487" y="244"/>
                  </a:cubicBezTo>
                  <a:cubicBezTo>
                    <a:pt x="487" y="12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5" name="Google Shape;40465;p17"/>
            <p:cNvSpPr/>
            <p:nvPr/>
          </p:nvSpPr>
          <p:spPr>
            <a:xfrm>
              <a:off x="811825" y="5477575"/>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6" name="Google Shape;40466;p17"/>
            <p:cNvSpPr/>
            <p:nvPr/>
          </p:nvSpPr>
          <p:spPr>
            <a:xfrm>
              <a:off x="811825" y="5577125"/>
              <a:ext cx="9900" cy="9900"/>
            </a:xfrm>
            <a:custGeom>
              <a:avLst/>
              <a:gdLst/>
              <a:ahLst/>
              <a:cxnLst/>
              <a:rect l="l" t="t" r="r" b="b"/>
              <a:pathLst>
                <a:path w="396" h="396" extrusionOk="0">
                  <a:moveTo>
                    <a:pt x="214" y="0"/>
                  </a:moveTo>
                  <a:cubicBezTo>
                    <a:pt x="92" y="0"/>
                    <a:pt x="1" y="91"/>
                    <a:pt x="1" y="183"/>
                  </a:cubicBezTo>
                  <a:cubicBezTo>
                    <a:pt x="1" y="304"/>
                    <a:pt x="92" y="395"/>
                    <a:pt x="214" y="395"/>
                  </a:cubicBezTo>
                  <a:cubicBezTo>
                    <a:pt x="335" y="395"/>
                    <a:pt x="396" y="304"/>
                    <a:pt x="396" y="183"/>
                  </a:cubicBezTo>
                  <a:cubicBezTo>
                    <a:pt x="39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7" name="Google Shape;40467;p17"/>
            <p:cNvSpPr/>
            <p:nvPr/>
          </p:nvSpPr>
          <p:spPr>
            <a:xfrm>
              <a:off x="811825" y="5676675"/>
              <a:ext cx="9900" cy="9125"/>
            </a:xfrm>
            <a:custGeom>
              <a:avLst/>
              <a:gdLst/>
              <a:ahLst/>
              <a:cxnLst/>
              <a:rect l="l" t="t" r="r" b="b"/>
              <a:pathLst>
                <a:path w="396" h="365" extrusionOk="0">
                  <a:moveTo>
                    <a:pt x="214" y="0"/>
                  </a:moveTo>
                  <a:cubicBezTo>
                    <a:pt x="92" y="0"/>
                    <a:pt x="1" y="61"/>
                    <a:pt x="1" y="182"/>
                  </a:cubicBezTo>
                  <a:cubicBezTo>
                    <a:pt x="1" y="274"/>
                    <a:pt x="92" y="365"/>
                    <a:pt x="214" y="365"/>
                  </a:cubicBezTo>
                  <a:cubicBezTo>
                    <a:pt x="335" y="365"/>
                    <a:pt x="396" y="274"/>
                    <a:pt x="396" y="182"/>
                  </a:cubicBezTo>
                  <a:cubicBezTo>
                    <a:pt x="396" y="6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8" name="Google Shape;40468;p17"/>
            <p:cNvSpPr/>
            <p:nvPr/>
          </p:nvSpPr>
          <p:spPr>
            <a:xfrm>
              <a:off x="812600" y="5775450"/>
              <a:ext cx="9125" cy="9150"/>
            </a:xfrm>
            <a:custGeom>
              <a:avLst/>
              <a:gdLst/>
              <a:ahLst/>
              <a:cxnLst/>
              <a:rect l="l" t="t" r="r" b="b"/>
              <a:pathLst>
                <a:path w="365" h="366" extrusionOk="0">
                  <a:moveTo>
                    <a:pt x="183" y="1"/>
                  </a:moveTo>
                  <a:cubicBezTo>
                    <a:pt x="91" y="1"/>
                    <a:pt x="0" y="92"/>
                    <a:pt x="0" y="183"/>
                  </a:cubicBezTo>
                  <a:cubicBezTo>
                    <a:pt x="0" y="274"/>
                    <a:pt x="91" y="365"/>
                    <a:pt x="183" y="365"/>
                  </a:cubicBezTo>
                  <a:cubicBezTo>
                    <a:pt x="274" y="36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9" name="Google Shape;40469;p17"/>
            <p:cNvSpPr/>
            <p:nvPr/>
          </p:nvSpPr>
          <p:spPr>
            <a:xfrm>
              <a:off x="812600" y="5875000"/>
              <a:ext cx="9125" cy="8375"/>
            </a:xfrm>
            <a:custGeom>
              <a:avLst/>
              <a:gdLst/>
              <a:ahLst/>
              <a:cxnLst/>
              <a:rect l="l" t="t" r="r" b="b"/>
              <a:pathLst>
                <a:path w="365" h="335" extrusionOk="0">
                  <a:moveTo>
                    <a:pt x="183" y="0"/>
                  </a:moveTo>
                  <a:cubicBezTo>
                    <a:pt x="91" y="0"/>
                    <a:pt x="0" y="92"/>
                    <a:pt x="0" y="183"/>
                  </a:cubicBezTo>
                  <a:cubicBezTo>
                    <a:pt x="0" y="274"/>
                    <a:pt x="91" y="335"/>
                    <a:pt x="183" y="335"/>
                  </a:cubicBezTo>
                  <a:cubicBezTo>
                    <a:pt x="274" y="33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0" name="Google Shape;40470;p17"/>
            <p:cNvSpPr/>
            <p:nvPr/>
          </p:nvSpPr>
          <p:spPr>
            <a:xfrm>
              <a:off x="813350" y="5974550"/>
              <a:ext cx="7625" cy="7625"/>
            </a:xfrm>
            <a:custGeom>
              <a:avLst/>
              <a:gdLst/>
              <a:ahLst/>
              <a:cxnLst/>
              <a:rect l="l" t="t" r="r" b="b"/>
              <a:pathLst>
                <a:path w="305" h="305" extrusionOk="0">
                  <a:moveTo>
                    <a:pt x="153" y="0"/>
                  </a:moveTo>
                  <a:cubicBezTo>
                    <a:pt x="61" y="0"/>
                    <a:pt x="1" y="61"/>
                    <a:pt x="1" y="152"/>
                  </a:cubicBezTo>
                  <a:cubicBezTo>
                    <a:pt x="1" y="243"/>
                    <a:pt x="61"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1" name="Google Shape;40471;p17"/>
            <p:cNvSpPr/>
            <p:nvPr/>
          </p:nvSpPr>
          <p:spPr>
            <a:xfrm>
              <a:off x="813350" y="6074075"/>
              <a:ext cx="7625" cy="6875"/>
            </a:xfrm>
            <a:custGeom>
              <a:avLst/>
              <a:gdLst/>
              <a:ahLst/>
              <a:cxnLst/>
              <a:rect l="l" t="t" r="r" b="b"/>
              <a:pathLst>
                <a:path w="305" h="275" extrusionOk="0">
                  <a:moveTo>
                    <a:pt x="153" y="1"/>
                  </a:moveTo>
                  <a:cubicBezTo>
                    <a:pt x="61" y="1"/>
                    <a:pt x="1" y="62"/>
                    <a:pt x="1" y="123"/>
                  </a:cubicBezTo>
                  <a:cubicBezTo>
                    <a:pt x="1" y="214"/>
                    <a:pt x="61" y="275"/>
                    <a:pt x="153" y="275"/>
                  </a:cubicBezTo>
                  <a:cubicBezTo>
                    <a:pt x="244" y="275"/>
                    <a:pt x="305" y="214"/>
                    <a:pt x="305" y="12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2" name="Google Shape;40472;p17"/>
            <p:cNvSpPr/>
            <p:nvPr/>
          </p:nvSpPr>
          <p:spPr>
            <a:xfrm>
              <a:off x="673525" y="294375"/>
              <a:ext cx="76775" cy="72200"/>
            </a:xfrm>
            <a:custGeom>
              <a:avLst/>
              <a:gdLst/>
              <a:ahLst/>
              <a:cxnLst/>
              <a:rect l="l" t="t" r="r" b="b"/>
              <a:pathLst>
                <a:path w="3071" h="2888" extrusionOk="0">
                  <a:moveTo>
                    <a:pt x="1551" y="0"/>
                  </a:moveTo>
                  <a:cubicBezTo>
                    <a:pt x="700" y="0"/>
                    <a:pt x="1" y="639"/>
                    <a:pt x="1" y="1429"/>
                  </a:cubicBezTo>
                  <a:cubicBezTo>
                    <a:pt x="1" y="2219"/>
                    <a:pt x="700" y="2888"/>
                    <a:pt x="1551" y="2888"/>
                  </a:cubicBezTo>
                  <a:cubicBezTo>
                    <a:pt x="2372" y="2888"/>
                    <a:pt x="3071" y="2219"/>
                    <a:pt x="3071" y="1429"/>
                  </a:cubicBezTo>
                  <a:cubicBezTo>
                    <a:pt x="3071" y="639"/>
                    <a:pt x="237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3" name="Google Shape;40473;p17"/>
            <p:cNvSpPr/>
            <p:nvPr/>
          </p:nvSpPr>
          <p:spPr>
            <a:xfrm>
              <a:off x="673525" y="393150"/>
              <a:ext cx="76775" cy="72225"/>
            </a:xfrm>
            <a:custGeom>
              <a:avLst/>
              <a:gdLst/>
              <a:ahLst/>
              <a:cxnLst/>
              <a:rect l="l" t="t" r="r" b="b"/>
              <a:pathLst>
                <a:path w="3071" h="2889" extrusionOk="0">
                  <a:moveTo>
                    <a:pt x="1551" y="1"/>
                  </a:moveTo>
                  <a:cubicBezTo>
                    <a:pt x="700" y="1"/>
                    <a:pt x="1" y="639"/>
                    <a:pt x="1" y="1460"/>
                  </a:cubicBezTo>
                  <a:cubicBezTo>
                    <a:pt x="1" y="2250"/>
                    <a:pt x="700" y="2888"/>
                    <a:pt x="1551" y="2888"/>
                  </a:cubicBezTo>
                  <a:cubicBezTo>
                    <a:pt x="2372" y="2888"/>
                    <a:pt x="3071" y="2250"/>
                    <a:pt x="3071" y="1460"/>
                  </a:cubicBezTo>
                  <a:cubicBezTo>
                    <a:pt x="3071" y="639"/>
                    <a:pt x="237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4" name="Google Shape;40474;p17"/>
            <p:cNvSpPr/>
            <p:nvPr/>
          </p:nvSpPr>
          <p:spPr>
            <a:xfrm>
              <a:off x="675050" y="493450"/>
              <a:ext cx="74500" cy="69950"/>
            </a:xfrm>
            <a:custGeom>
              <a:avLst/>
              <a:gdLst/>
              <a:ahLst/>
              <a:cxnLst/>
              <a:rect l="l" t="t" r="r" b="b"/>
              <a:pathLst>
                <a:path w="2980" h="2798" extrusionOk="0">
                  <a:moveTo>
                    <a:pt x="1490" y="1"/>
                  </a:moveTo>
                  <a:cubicBezTo>
                    <a:pt x="669" y="1"/>
                    <a:pt x="1" y="609"/>
                    <a:pt x="1" y="1399"/>
                  </a:cubicBezTo>
                  <a:cubicBezTo>
                    <a:pt x="1" y="2189"/>
                    <a:pt x="669" y="2797"/>
                    <a:pt x="1490" y="2797"/>
                  </a:cubicBezTo>
                  <a:cubicBezTo>
                    <a:pt x="2311" y="2797"/>
                    <a:pt x="2979" y="2189"/>
                    <a:pt x="2979" y="1399"/>
                  </a:cubicBezTo>
                  <a:cubicBezTo>
                    <a:pt x="2979" y="60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5" name="Google Shape;40475;p17"/>
            <p:cNvSpPr/>
            <p:nvPr/>
          </p:nvSpPr>
          <p:spPr>
            <a:xfrm>
              <a:off x="675800" y="593000"/>
              <a:ext cx="72975" cy="69175"/>
            </a:xfrm>
            <a:custGeom>
              <a:avLst/>
              <a:gdLst/>
              <a:ahLst/>
              <a:cxnLst/>
              <a:rect l="l" t="t" r="r" b="b"/>
              <a:pathLst>
                <a:path w="2919" h="2767" extrusionOk="0">
                  <a:moveTo>
                    <a:pt x="1460" y="1"/>
                  </a:moveTo>
                  <a:cubicBezTo>
                    <a:pt x="639" y="1"/>
                    <a:pt x="1" y="609"/>
                    <a:pt x="1" y="1368"/>
                  </a:cubicBezTo>
                  <a:cubicBezTo>
                    <a:pt x="1" y="2128"/>
                    <a:pt x="639" y="2767"/>
                    <a:pt x="1460" y="2767"/>
                  </a:cubicBezTo>
                  <a:cubicBezTo>
                    <a:pt x="2250" y="2767"/>
                    <a:pt x="2919" y="2128"/>
                    <a:pt x="2919" y="1368"/>
                  </a:cubicBezTo>
                  <a:cubicBezTo>
                    <a:pt x="2919" y="609"/>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6" name="Google Shape;40476;p17"/>
            <p:cNvSpPr/>
            <p:nvPr/>
          </p:nvSpPr>
          <p:spPr>
            <a:xfrm>
              <a:off x="675800" y="692550"/>
              <a:ext cx="72225" cy="67650"/>
            </a:xfrm>
            <a:custGeom>
              <a:avLst/>
              <a:gdLst/>
              <a:ahLst/>
              <a:cxnLst/>
              <a:rect l="l" t="t" r="r" b="b"/>
              <a:pathLst>
                <a:path w="2889" h="2706" extrusionOk="0">
                  <a:moveTo>
                    <a:pt x="1460" y="1"/>
                  </a:moveTo>
                  <a:cubicBezTo>
                    <a:pt x="670" y="1"/>
                    <a:pt x="1" y="608"/>
                    <a:pt x="1" y="1368"/>
                  </a:cubicBezTo>
                  <a:cubicBezTo>
                    <a:pt x="1" y="2098"/>
                    <a:pt x="670" y="2706"/>
                    <a:pt x="1460" y="2706"/>
                  </a:cubicBezTo>
                  <a:cubicBezTo>
                    <a:pt x="2250" y="2706"/>
                    <a:pt x="2889" y="2098"/>
                    <a:pt x="2889" y="1368"/>
                  </a:cubicBezTo>
                  <a:cubicBezTo>
                    <a:pt x="2889" y="608"/>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7" name="Google Shape;40477;p17"/>
            <p:cNvSpPr/>
            <p:nvPr/>
          </p:nvSpPr>
          <p:spPr>
            <a:xfrm>
              <a:off x="677325" y="792850"/>
              <a:ext cx="69950" cy="66150"/>
            </a:xfrm>
            <a:custGeom>
              <a:avLst/>
              <a:gdLst/>
              <a:ahLst/>
              <a:cxnLst/>
              <a:rect l="l" t="t" r="r" b="b"/>
              <a:pathLst>
                <a:path w="2798" h="2646" extrusionOk="0">
                  <a:moveTo>
                    <a:pt x="1399" y="1"/>
                  </a:moveTo>
                  <a:cubicBezTo>
                    <a:pt x="609" y="1"/>
                    <a:pt x="1" y="578"/>
                    <a:pt x="1" y="1308"/>
                  </a:cubicBezTo>
                  <a:cubicBezTo>
                    <a:pt x="1" y="2037"/>
                    <a:pt x="609" y="2645"/>
                    <a:pt x="1399" y="2645"/>
                  </a:cubicBezTo>
                  <a:cubicBezTo>
                    <a:pt x="2159" y="2645"/>
                    <a:pt x="2797" y="2037"/>
                    <a:pt x="2797" y="1308"/>
                  </a:cubicBezTo>
                  <a:cubicBezTo>
                    <a:pt x="2797" y="578"/>
                    <a:pt x="215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8" name="Google Shape;40478;p17"/>
            <p:cNvSpPr/>
            <p:nvPr/>
          </p:nvSpPr>
          <p:spPr>
            <a:xfrm>
              <a:off x="678100" y="892400"/>
              <a:ext cx="67650" cy="64625"/>
            </a:xfrm>
            <a:custGeom>
              <a:avLst/>
              <a:gdLst/>
              <a:ahLst/>
              <a:cxnLst/>
              <a:rect l="l" t="t" r="r" b="b"/>
              <a:pathLst>
                <a:path w="2706" h="2585" extrusionOk="0">
                  <a:moveTo>
                    <a:pt x="1368" y="1"/>
                  </a:moveTo>
                  <a:cubicBezTo>
                    <a:pt x="608" y="1"/>
                    <a:pt x="0" y="578"/>
                    <a:pt x="0" y="1308"/>
                  </a:cubicBezTo>
                  <a:cubicBezTo>
                    <a:pt x="0" y="2007"/>
                    <a:pt x="608" y="2584"/>
                    <a:pt x="1368" y="2584"/>
                  </a:cubicBezTo>
                  <a:cubicBezTo>
                    <a:pt x="2097" y="2584"/>
                    <a:pt x="2705" y="2007"/>
                    <a:pt x="2705" y="1308"/>
                  </a:cubicBezTo>
                  <a:cubicBezTo>
                    <a:pt x="2705" y="578"/>
                    <a:pt x="2097"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9" name="Google Shape;40479;p17"/>
            <p:cNvSpPr/>
            <p:nvPr/>
          </p:nvSpPr>
          <p:spPr>
            <a:xfrm>
              <a:off x="678850" y="992700"/>
              <a:ext cx="66125" cy="62350"/>
            </a:xfrm>
            <a:custGeom>
              <a:avLst/>
              <a:gdLst/>
              <a:ahLst/>
              <a:cxnLst/>
              <a:rect l="l" t="t" r="r" b="b"/>
              <a:pathLst>
                <a:path w="2645" h="2494" extrusionOk="0">
                  <a:moveTo>
                    <a:pt x="1338" y="1"/>
                  </a:moveTo>
                  <a:cubicBezTo>
                    <a:pt x="578" y="1"/>
                    <a:pt x="1" y="548"/>
                    <a:pt x="1" y="1247"/>
                  </a:cubicBezTo>
                  <a:cubicBezTo>
                    <a:pt x="1" y="1946"/>
                    <a:pt x="578" y="2493"/>
                    <a:pt x="1338" y="2493"/>
                  </a:cubicBezTo>
                  <a:cubicBezTo>
                    <a:pt x="2067" y="2493"/>
                    <a:pt x="2645" y="1946"/>
                    <a:pt x="2645" y="1247"/>
                  </a:cubicBezTo>
                  <a:cubicBezTo>
                    <a:pt x="2645" y="54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0" name="Google Shape;40480;p17"/>
            <p:cNvSpPr/>
            <p:nvPr/>
          </p:nvSpPr>
          <p:spPr>
            <a:xfrm>
              <a:off x="679600" y="1092250"/>
              <a:ext cx="64625" cy="61575"/>
            </a:xfrm>
            <a:custGeom>
              <a:avLst/>
              <a:gdLst/>
              <a:ahLst/>
              <a:cxnLst/>
              <a:rect l="l" t="t" r="r" b="b"/>
              <a:pathLst>
                <a:path w="2585" h="2463" extrusionOk="0">
                  <a:moveTo>
                    <a:pt x="1308" y="1"/>
                  </a:moveTo>
                  <a:cubicBezTo>
                    <a:pt x="578" y="1"/>
                    <a:pt x="1" y="548"/>
                    <a:pt x="1" y="1216"/>
                  </a:cubicBezTo>
                  <a:cubicBezTo>
                    <a:pt x="1" y="1916"/>
                    <a:pt x="578" y="2463"/>
                    <a:pt x="1308" y="2463"/>
                  </a:cubicBezTo>
                  <a:cubicBezTo>
                    <a:pt x="2007" y="2463"/>
                    <a:pt x="2585" y="1916"/>
                    <a:pt x="2585" y="1216"/>
                  </a:cubicBezTo>
                  <a:cubicBezTo>
                    <a:pt x="2585" y="548"/>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1" name="Google Shape;40481;p17"/>
            <p:cNvSpPr/>
            <p:nvPr/>
          </p:nvSpPr>
          <p:spPr>
            <a:xfrm>
              <a:off x="680375" y="1191800"/>
              <a:ext cx="63100" cy="60050"/>
            </a:xfrm>
            <a:custGeom>
              <a:avLst/>
              <a:gdLst/>
              <a:ahLst/>
              <a:cxnLst/>
              <a:rect l="l" t="t" r="r" b="b"/>
              <a:pathLst>
                <a:path w="2524" h="2402" extrusionOk="0">
                  <a:moveTo>
                    <a:pt x="1277" y="0"/>
                  </a:moveTo>
                  <a:cubicBezTo>
                    <a:pt x="578" y="0"/>
                    <a:pt x="0" y="548"/>
                    <a:pt x="0" y="1216"/>
                  </a:cubicBezTo>
                  <a:cubicBezTo>
                    <a:pt x="0" y="1885"/>
                    <a:pt x="578" y="2402"/>
                    <a:pt x="1277" y="2402"/>
                  </a:cubicBezTo>
                  <a:cubicBezTo>
                    <a:pt x="1976" y="2402"/>
                    <a:pt x="2523" y="1885"/>
                    <a:pt x="2523" y="1216"/>
                  </a:cubicBezTo>
                  <a:cubicBezTo>
                    <a:pt x="2523" y="548"/>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2" name="Google Shape;40482;p17"/>
            <p:cNvSpPr/>
            <p:nvPr/>
          </p:nvSpPr>
          <p:spPr>
            <a:xfrm>
              <a:off x="681125" y="1292100"/>
              <a:ext cx="61575" cy="57775"/>
            </a:xfrm>
            <a:custGeom>
              <a:avLst/>
              <a:gdLst/>
              <a:ahLst/>
              <a:cxnLst/>
              <a:rect l="l" t="t" r="r" b="b"/>
              <a:pathLst>
                <a:path w="2463" h="2311" extrusionOk="0">
                  <a:moveTo>
                    <a:pt x="1247" y="1"/>
                  </a:moveTo>
                  <a:cubicBezTo>
                    <a:pt x="548" y="1"/>
                    <a:pt x="1" y="517"/>
                    <a:pt x="1" y="1156"/>
                  </a:cubicBezTo>
                  <a:cubicBezTo>
                    <a:pt x="1" y="1794"/>
                    <a:pt x="548" y="2311"/>
                    <a:pt x="1247" y="2311"/>
                  </a:cubicBezTo>
                  <a:cubicBezTo>
                    <a:pt x="1916" y="2311"/>
                    <a:pt x="2463" y="1794"/>
                    <a:pt x="2463" y="1156"/>
                  </a:cubicBezTo>
                  <a:cubicBezTo>
                    <a:pt x="2463" y="517"/>
                    <a:pt x="191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3" name="Google Shape;40483;p17"/>
            <p:cNvSpPr/>
            <p:nvPr/>
          </p:nvSpPr>
          <p:spPr>
            <a:xfrm>
              <a:off x="681900" y="1391650"/>
              <a:ext cx="60800" cy="57025"/>
            </a:xfrm>
            <a:custGeom>
              <a:avLst/>
              <a:gdLst/>
              <a:ahLst/>
              <a:cxnLst/>
              <a:rect l="l" t="t" r="r" b="b"/>
              <a:pathLst>
                <a:path w="2432" h="2281" extrusionOk="0">
                  <a:moveTo>
                    <a:pt x="1216" y="0"/>
                  </a:moveTo>
                  <a:cubicBezTo>
                    <a:pt x="547" y="0"/>
                    <a:pt x="0" y="517"/>
                    <a:pt x="0" y="1155"/>
                  </a:cubicBezTo>
                  <a:cubicBezTo>
                    <a:pt x="0" y="1763"/>
                    <a:pt x="547" y="2280"/>
                    <a:pt x="1216" y="2280"/>
                  </a:cubicBezTo>
                  <a:cubicBezTo>
                    <a:pt x="1885" y="2280"/>
                    <a:pt x="2432" y="1763"/>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4" name="Google Shape;40484;p17"/>
            <p:cNvSpPr/>
            <p:nvPr/>
          </p:nvSpPr>
          <p:spPr>
            <a:xfrm>
              <a:off x="682650" y="1491200"/>
              <a:ext cx="58525" cy="56250"/>
            </a:xfrm>
            <a:custGeom>
              <a:avLst/>
              <a:gdLst/>
              <a:ahLst/>
              <a:cxnLst/>
              <a:rect l="l" t="t" r="r" b="b"/>
              <a:pathLst>
                <a:path w="2341" h="2250" extrusionOk="0">
                  <a:moveTo>
                    <a:pt x="1186" y="0"/>
                  </a:moveTo>
                  <a:cubicBezTo>
                    <a:pt x="517" y="0"/>
                    <a:pt x="0" y="517"/>
                    <a:pt x="0" y="1125"/>
                  </a:cubicBezTo>
                  <a:cubicBezTo>
                    <a:pt x="0" y="1733"/>
                    <a:pt x="517" y="2250"/>
                    <a:pt x="1186" y="2250"/>
                  </a:cubicBezTo>
                  <a:cubicBezTo>
                    <a:pt x="1824" y="2250"/>
                    <a:pt x="2341" y="1733"/>
                    <a:pt x="2341" y="112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5" name="Google Shape;40485;p17"/>
            <p:cNvSpPr/>
            <p:nvPr/>
          </p:nvSpPr>
          <p:spPr>
            <a:xfrm>
              <a:off x="683400" y="1591500"/>
              <a:ext cx="57025" cy="53975"/>
            </a:xfrm>
            <a:custGeom>
              <a:avLst/>
              <a:gdLst/>
              <a:ahLst/>
              <a:cxnLst/>
              <a:rect l="l" t="t" r="r" b="b"/>
              <a:pathLst>
                <a:path w="2281" h="2159" extrusionOk="0">
                  <a:moveTo>
                    <a:pt x="1156" y="0"/>
                  </a:moveTo>
                  <a:cubicBezTo>
                    <a:pt x="518" y="0"/>
                    <a:pt x="1" y="487"/>
                    <a:pt x="1" y="1064"/>
                  </a:cubicBezTo>
                  <a:cubicBezTo>
                    <a:pt x="1" y="1672"/>
                    <a:pt x="518" y="2159"/>
                    <a:pt x="1156" y="2159"/>
                  </a:cubicBezTo>
                  <a:cubicBezTo>
                    <a:pt x="1764" y="2159"/>
                    <a:pt x="2281" y="1672"/>
                    <a:pt x="2281" y="1064"/>
                  </a:cubicBezTo>
                  <a:cubicBezTo>
                    <a:pt x="2281" y="48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6" name="Google Shape;40486;p17"/>
            <p:cNvSpPr/>
            <p:nvPr/>
          </p:nvSpPr>
          <p:spPr>
            <a:xfrm>
              <a:off x="684175" y="1691050"/>
              <a:ext cx="55500" cy="53200"/>
            </a:xfrm>
            <a:custGeom>
              <a:avLst/>
              <a:gdLst/>
              <a:ahLst/>
              <a:cxnLst/>
              <a:rect l="l" t="t" r="r" b="b"/>
              <a:pathLst>
                <a:path w="2220" h="2128" extrusionOk="0">
                  <a:moveTo>
                    <a:pt x="1125" y="0"/>
                  </a:moveTo>
                  <a:cubicBezTo>
                    <a:pt x="487" y="0"/>
                    <a:pt x="0" y="487"/>
                    <a:pt x="0" y="1064"/>
                  </a:cubicBezTo>
                  <a:cubicBezTo>
                    <a:pt x="0" y="1642"/>
                    <a:pt x="487" y="2128"/>
                    <a:pt x="1125" y="2128"/>
                  </a:cubicBezTo>
                  <a:cubicBezTo>
                    <a:pt x="1733" y="2128"/>
                    <a:pt x="2219" y="1642"/>
                    <a:pt x="2219" y="1064"/>
                  </a:cubicBezTo>
                  <a:cubicBezTo>
                    <a:pt x="2219" y="487"/>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7" name="Google Shape;40487;p17"/>
            <p:cNvSpPr/>
            <p:nvPr/>
          </p:nvSpPr>
          <p:spPr>
            <a:xfrm>
              <a:off x="684925" y="1791350"/>
              <a:ext cx="53975" cy="50175"/>
            </a:xfrm>
            <a:custGeom>
              <a:avLst/>
              <a:gdLst/>
              <a:ahLst/>
              <a:cxnLst/>
              <a:rect l="l" t="t" r="r" b="b"/>
              <a:pathLst>
                <a:path w="2159" h="2007" extrusionOk="0">
                  <a:moveTo>
                    <a:pt x="1095" y="1"/>
                  </a:moveTo>
                  <a:cubicBezTo>
                    <a:pt x="487" y="1"/>
                    <a:pt x="1" y="456"/>
                    <a:pt x="1" y="1004"/>
                  </a:cubicBezTo>
                  <a:cubicBezTo>
                    <a:pt x="1" y="1581"/>
                    <a:pt x="487" y="2007"/>
                    <a:pt x="1095" y="2007"/>
                  </a:cubicBezTo>
                  <a:cubicBezTo>
                    <a:pt x="1672" y="2007"/>
                    <a:pt x="2159" y="1581"/>
                    <a:pt x="2159" y="1004"/>
                  </a:cubicBezTo>
                  <a:cubicBezTo>
                    <a:pt x="2159" y="456"/>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8" name="Google Shape;40488;p17"/>
            <p:cNvSpPr/>
            <p:nvPr/>
          </p:nvSpPr>
          <p:spPr>
            <a:xfrm>
              <a:off x="685700" y="1890900"/>
              <a:ext cx="53200" cy="50175"/>
            </a:xfrm>
            <a:custGeom>
              <a:avLst/>
              <a:gdLst/>
              <a:ahLst/>
              <a:cxnLst/>
              <a:rect l="l" t="t" r="r" b="b"/>
              <a:pathLst>
                <a:path w="2128" h="2007" extrusionOk="0">
                  <a:moveTo>
                    <a:pt x="1064" y="0"/>
                  </a:moveTo>
                  <a:cubicBezTo>
                    <a:pt x="456" y="0"/>
                    <a:pt x="0" y="426"/>
                    <a:pt x="0" y="1003"/>
                  </a:cubicBezTo>
                  <a:cubicBezTo>
                    <a:pt x="0" y="1551"/>
                    <a:pt x="456" y="2006"/>
                    <a:pt x="1064" y="2006"/>
                  </a:cubicBezTo>
                  <a:cubicBezTo>
                    <a:pt x="1641" y="2006"/>
                    <a:pt x="2128" y="1551"/>
                    <a:pt x="2128" y="1003"/>
                  </a:cubicBezTo>
                  <a:cubicBezTo>
                    <a:pt x="2128" y="426"/>
                    <a:pt x="164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9" name="Google Shape;40489;p17"/>
            <p:cNvSpPr/>
            <p:nvPr/>
          </p:nvSpPr>
          <p:spPr>
            <a:xfrm>
              <a:off x="686450" y="1991200"/>
              <a:ext cx="50925" cy="47150"/>
            </a:xfrm>
            <a:custGeom>
              <a:avLst/>
              <a:gdLst/>
              <a:ahLst/>
              <a:cxnLst/>
              <a:rect l="l" t="t" r="r" b="b"/>
              <a:pathLst>
                <a:path w="2037" h="1886" extrusionOk="0">
                  <a:moveTo>
                    <a:pt x="1034" y="1"/>
                  </a:moveTo>
                  <a:cubicBezTo>
                    <a:pt x="456" y="1"/>
                    <a:pt x="0" y="426"/>
                    <a:pt x="0" y="943"/>
                  </a:cubicBezTo>
                  <a:cubicBezTo>
                    <a:pt x="0" y="1460"/>
                    <a:pt x="456" y="1885"/>
                    <a:pt x="1034" y="1885"/>
                  </a:cubicBezTo>
                  <a:cubicBezTo>
                    <a:pt x="1581" y="1885"/>
                    <a:pt x="2037" y="1460"/>
                    <a:pt x="2037" y="94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0" name="Google Shape;40490;p17"/>
            <p:cNvSpPr/>
            <p:nvPr/>
          </p:nvSpPr>
          <p:spPr>
            <a:xfrm>
              <a:off x="687200" y="2089975"/>
              <a:ext cx="50175" cy="47900"/>
            </a:xfrm>
            <a:custGeom>
              <a:avLst/>
              <a:gdLst/>
              <a:ahLst/>
              <a:cxnLst/>
              <a:rect l="l" t="t" r="r" b="b"/>
              <a:pathLst>
                <a:path w="2007" h="1916" extrusionOk="0">
                  <a:moveTo>
                    <a:pt x="1004" y="1"/>
                  </a:moveTo>
                  <a:cubicBezTo>
                    <a:pt x="426" y="1"/>
                    <a:pt x="1" y="427"/>
                    <a:pt x="1" y="943"/>
                  </a:cubicBezTo>
                  <a:cubicBezTo>
                    <a:pt x="1" y="1490"/>
                    <a:pt x="426" y="1916"/>
                    <a:pt x="1004" y="1916"/>
                  </a:cubicBezTo>
                  <a:cubicBezTo>
                    <a:pt x="1551" y="1916"/>
                    <a:pt x="2007" y="1490"/>
                    <a:pt x="2007" y="943"/>
                  </a:cubicBezTo>
                  <a:cubicBezTo>
                    <a:pt x="2007" y="427"/>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1" name="Google Shape;40491;p17"/>
            <p:cNvSpPr/>
            <p:nvPr/>
          </p:nvSpPr>
          <p:spPr>
            <a:xfrm>
              <a:off x="687975" y="2190300"/>
              <a:ext cx="47900" cy="44850"/>
            </a:xfrm>
            <a:custGeom>
              <a:avLst/>
              <a:gdLst/>
              <a:ahLst/>
              <a:cxnLst/>
              <a:rect l="l" t="t" r="r" b="b"/>
              <a:pathLst>
                <a:path w="1916" h="1794" extrusionOk="0">
                  <a:moveTo>
                    <a:pt x="973" y="0"/>
                  </a:moveTo>
                  <a:cubicBezTo>
                    <a:pt x="426" y="0"/>
                    <a:pt x="0" y="395"/>
                    <a:pt x="0" y="912"/>
                  </a:cubicBezTo>
                  <a:cubicBezTo>
                    <a:pt x="0" y="1398"/>
                    <a:pt x="426" y="1794"/>
                    <a:pt x="973" y="1794"/>
                  </a:cubicBezTo>
                  <a:cubicBezTo>
                    <a:pt x="1490" y="1794"/>
                    <a:pt x="1915" y="1398"/>
                    <a:pt x="1915" y="912"/>
                  </a:cubicBezTo>
                  <a:cubicBezTo>
                    <a:pt x="1915" y="395"/>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2" name="Google Shape;40492;p17"/>
            <p:cNvSpPr/>
            <p:nvPr/>
          </p:nvSpPr>
          <p:spPr>
            <a:xfrm>
              <a:off x="688725" y="2289850"/>
              <a:ext cx="46375" cy="44075"/>
            </a:xfrm>
            <a:custGeom>
              <a:avLst/>
              <a:gdLst/>
              <a:ahLst/>
              <a:cxnLst/>
              <a:rect l="l" t="t" r="r" b="b"/>
              <a:pathLst>
                <a:path w="1855" h="1763" extrusionOk="0">
                  <a:moveTo>
                    <a:pt x="943" y="0"/>
                  </a:moveTo>
                  <a:cubicBezTo>
                    <a:pt x="426" y="0"/>
                    <a:pt x="1" y="395"/>
                    <a:pt x="1" y="881"/>
                  </a:cubicBezTo>
                  <a:cubicBezTo>
                    <a:pt x="1" y="1368"/>
                    <a:pt x="426" y="1763"/>
                    <a:pt x="943" y="1763"/>
                  </a:cubicBezTo>
                  <a:cubicBezTo>
                    <a:pt x="1460" y="1763"/>
                    <a:pt x="1855" y="1368"/>
                    <a:pt x="1855" y="881"/>
                  </a:cubicBezTo>
                  <a:cubicBezTo>
                    <a:pt x="185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3" name="Google Shape;40493;p17"/>
            <p:cNvSpPr/>
            <p:nvPr/>
          </p:nvSpPr>
          <p:spPr>
            <a:xfrm>
              <a:off x="689500" y="2389375"/>
              <a:ext cx="45600" cy="43350"/>
            </a:xfrm>
            <a:custGeom>
              <a:avLst/>
              <a:gdLst/>
              <a:ahLst/>
              <a:cxnLst/>
              <a:rect l="l" t="t" r="r" b="b"/>
              <a:pathLst>
                <a:path w="1824" h="1734" extrusionOk="0">
                  <a:moveTo>
                    <a:pt x="912" y="1"/>
                  </a:moveTo>
                  <a:cubicBezTo>
                    <a:pt x="395" y="1"/>
                    <a:pt x="0" y="396"/>
                    <a:pt x="0" y="882"/>
                  </a:cubicBezTo>
                  <a:cubicBezTo>
                    <a:pt x="0" y="1338"/>
                    <a:pt x="395" y="1733"/>
                    <a:pt x="912" y="1733"/>
                  </a:cubicBezTo>
                  <a:cubicBezTo>
                    <a:pt x="1398" y="1733"/>
                    <a:pt x="1824" y="1338"/>
                    <a:pt x="1824" y="882"/>
                  </a:cubicBezTo>
                  <a:cubicBezTo>
                    <a:pt x="182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4" name="Google Shape;40494;p17"/>
            <p:cNvSpPr/>
            <p:nvPr/>
          </p:nvSpPr>
          <p:spPr>
            <a:xfrm>
              <a:off x="690250" y="2489700"/>
              <a:ext cx="43325" cy="41050"/>
            </a:xfrm>
            <a:custGeom>
              <a:avLst/>
              <a:gdLst/>
              <a:ahLst/>
              <a:cxnLst/>
              <a:rect l="l" t="t" r="r" b="b"/>
              <a:pathLst>
                <a:path w="1733" h="1642" extrusionOk="0">
                  <a:moveTo>
                    <a:pt x="882" y="0"/>
                  </a:moveTo>
                  <a:cubicBezTo>
                    <a:pt x="396" y="0"/>
                    <a:pt x="0" y="365"/>
                    <a:pt x="0" y="821"/>
                  </a:cubicBezTo>
                  <a:cubicBezTo>
                    <a:pt x="0" y="1277"/>
                    <a:pt x="396" y="1641"/>
                    <a:pt x="882" y="1641"/>
                  </a:cubicBezTo>
                  <a:cubicBezTo>
                    <a:pt x="1368" y="1641"/>
                    <a:pt x="1733" y="1277"/>
                    <a:pt x="1733" y="821"/>
                  </a:cubicBezTo>
                  <a:cubicBezTo>
                    <a:pt x="173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5" name="Google Shape;40495;p17"/>
            <p:cNvSpPr/>
            <p:nvPr/>
          </p:nvSpPr>
          <p:spPr>
            <a:xfrm>
              <a:off x="691000" y="2589225"/>
              <a:ext cx="42575" cy="40300"/>
            </a:xfrm>
            <a:custGeom>
              <a:avLst/>
              <a:gdLst/>
              <a:ahLst/>
              <a:cxnLst/>
              <a:rect l="l" t="t" r="r" b="b"/>
              <a:pathLst>
                <a:path w="1703" h="1612" extrusionOk="0">
                  <a:moveTo>
                    <a:pt x="852" y="1"/>
                  </a:moveTo>
                  <a:cubicBezTo>
                    <a:pt x="366" y="1"/>
                    <a:pt x="1" y="366"/>
                    <a:pt x="1" y="791"/>
                  </a:cubicBezTo>
                  <a:cubicBezTo>
                    <a:pt x="1" y="1247"/>
                    <a:pt x="366" y="1612"/>
                    <a:pt x="852" y="1612"/>
                  </a:cubicBezTo>
                  <a:cubicBezTo>
                    <a:pt x="1308" y="1612"/>
                    <a:pt x="1703" y="1247"/>
                    <a:pt x="1703" y="791"/>
                  </a:cubicBezTo>
                  <a:cubicBezTo>
                    <a:pt x="1703" y="366"/>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6" name="Google Shape;40496;p17"/>
            <p:cNvSpPr/>
            <p:nvPr/>
          </p:nvSpPr>
          <p:spPr>
            <a:xfrm>
              <a:off x="691775" y="2689550"/>
              <a:ext cx="40300" cy="38000"/>
            </a:xfrm>
            <a:custGeom>
              <a:avLst/>
              <a:gdLst/>
              <a:ahLst/>
              <a:cxnLst/>
              <a:rect l="l" t="t" r="r" b="b"/>
              <a:pathLst>
                <a:path w="1612" h="1520" extrusionOk="0">
                  <a:moveTo>
                    <a:pt x="821" y="0"/>
                  </a:moveTo>
                  <a:cubicBezTo>
                    <a:pt x="365" y="0"/>
                    <a:pt x="0" y="334"/>
                    <a:pt x="0" y="760"/>
                  </a:cubicBezTo>
                  <a:cubicBezTo>
                    <a:pt x="0" y="1186"/>
                    <a:pt x="365" y="1520"/>
                    <a:pt x="821" y="1520"/>
                  </a:cubicBezTo>
                  <a:cubicBezTo>
                    <a:pt x="1246" y="1520"/>
                    <a:pt x="1611" y="1186"/>
                    <a:pt x="1611" y="760"/>
                  </a:cubicBezTo>
                  <a:cubicBezTo>
                    <a:pt x="1611" y="334"/>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7" name="Google Shape;40497;p17"/>
            <p:cNvSpPr/>
            <p:nvPr/>
          </p:nvSpPr>
          <p:spPr>
            <a:xfrm>
              <a:off x="691775" y="2788325"/>
              <a:ext cx="40300" cy="38025"/>
            </a:xfrm>
            <a:custGeom>
              <a:avLst/>
              <a:gdLst/>
              <a:ahLst/>
              <a:cxnLst/>
              <a:rect l="l" t="t" r="r" b="b"/>
              <a:pathLst>
                <a:path w="1612" h="1521" extrusionOk="0">
                  <a:moveTo>
                    <a:pt x="821" y="1"/>
                  </a:moveTo>
                  <a:cubicBezTo>
                    <a:pt x="365" y="1"/>
                    <a:pt x="0" y="335"/>
                    <a:pt x="0" y="760"/>
                  </a:cubicBezTo>
                  <a:cubicBezTo>
                    <a:pt x="0" y="1186"/>
                    <a:pt x="365" y="1520"/>
                    <a:pt x="821" y="1520"/>
                  </a:cubicBezTo>
                  <a:cubicBezTo>
                    <a:pt x="1246" y="1520"/>
                    <a:pt x="1611" y="1186"/>
                    <a:pt x="1611" y="760"/>
                  </a:cubicBezTo>
                  <a:cubicBezTo>
                    <a:pt x="1611" y="335"/>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8" name="Google Shape;40498;p17"/>
            <p:cNvSpPr/>
            <p:nvPr/>
          </p:nvSpPr>
          <p:spPr>
            <a:xfrm>
              <a:off x="692525" y="2888625"/>
              <a:ext cx="38775" cy="35750"/>
            </a:xfrm>
            <a:custGeom>
              <a:avLst/>
              <a:gdLst/>
              <a:ahLst/>
              <a:cxnLst/>
              <a:rect l="l" t="t" r="r" b="b"/>
              <a:pathLst>
                <a:path w="1551" h="1430" extrusionOk="0">
                  <a:moveTo>
                    <a:pt x="791" y="1"/>
                  </a:moveTo>
                  <a:cubicBezTo>
                    <a:pt x="365" y="1"/>
                    <a:pt x="1" y="305"/>
                    <a:pt x="1" y="730"/>
                  </a:cubicBezTo>
                  <a:cubicBezTo>
                    <a:pt x="1" y="1125"/>
                    <a:pt x="365" y="1429"/>
                    <a:pt x="791" y="1429"/>
                  </a:cubicBezTo>
                  <a:cubicBezTo>
                    <a:pt x="1216" y="1429"/>
                    <a:pt x="1551" y="1125"/>
                    <a:pt x="1551" y="730"/>
                  </a:cubicBezTo>
                  <a:cubicBezTo>
                    <a:pt x="155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9" name="Google Shape;40499;p17"/>
            <p:cNvSpPr/>
            <p:nvPr/>
          </p:nvSpPr>
          <p:spPr>
            <a:xfrm>
              <a:off x="693300" y="2988175"/>
              <a:ext cx="37250" cy="34975"/>
            </a:xfrm>
            <a:custGeom>
              <a:avLst/>
              <a:gdLst/>
              <a:ahLst/>
              <a:cxnLst/>
              <a:rect l="l" t="t" r="r" b="b"/>
              <a:pathLst>
                <a:path w="1490" h="1399" extrusionOk="0">
                  <a:moveTo>
                    <a:pt x="760" y="1"/>
                  </a:moveTo>
                  <a:cubicBezTo>
                    <a:pt x="334" y="1"/>
                    <a:pt x="0" y="304"/>
                    <a:pt x="0" y="700"/>
                  </a:cubicBezTo>
                  <a:cubicBezTo>
                    <a:pt x="0" y="1095"/>
                    <a:pt x="334" y="1399"/>
                    <a:pt x="760" y="1399"/>
                  </a:cubicBezTo>
                  <a:cubicBezTo>
                    <a:pt x="1155" y="1399"/>
                    <a:pt x="1489" y="1095"/>
                    <a:pt x="1489" y="700"/>
                  </a:cubicBezTo>
                  <a:cubicBezTo>
                    <a:pt x="1489" y="304"/>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0" name="Google Shape;40500;p17"/>
            <p:cNvSpPr/>
            <p:nvPr/>
          </p:nvSpPr>
          <p:spPr>
            <a:xfrm>
              <a:off x="694050" y="3087725"/>
              <a:ext cx="35750" cy="34225"/>
            </a:xfrm>
            <a:custGeom>
              <a:avLst/>
              <a:gdLst/>
              <a:ahLst/>
              <a:cxnLst/>
              <a:rect l="l" t="t" r="r" b="b"/>
              <a:pathLst>
                <a:path w="1430" h="1369" extrusionOk="0">
                  <a:moveTo>
                    <a:pt x="730" y="0"/>
                  </a:moveTo>
                  <a:cubicBezTo>
                    <a:pt x="304" y="0"/>
                    <a:pt x="0" y="304"/>
                    <a:pt x="0" y="669"/>
                  </a:cubicBezTo>
                  <a:cubicBezTo>
                    <a:pt x="0" y="1064"/>
                    <a:pt x="304"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1" name="Google Shape;40501;p17"/>
            <p:cNvSpPr/>
            <p:nvPr/>
          </p:nvSpPr>
          <p:spPr>
            <a:xfrm>
              <a:off x="694800" y="3187275"/>
              <a:ext cx="34225" cy="32700"/>
            </a:xfrm>
            <a:custGeom>
              <a:avLst/>
              <a:gdLst/>
              <a:ahLst/>
              <a:cxnLst/>
              <a:rect l="l" t="t" r="r" b="b"/>
              <a:pathLst>
                <a:path w="1369" h="1308" extrusionOk="0">
                  <a:moveTo>
                    <a:pt x="700" y="0"/>
                  </a:moveTo>
                  <a:cubicBezTo>
                    <a:pt x="305" y="0"/>
                    <a:pt x="1" y="304"/>
                    <a:pt x="1" y="669"/>
                  </a:cubicBezTo>
                  <a:cubicBezTo>
                    <a:pt x="1" y="1034"/>
                    <a:pt x="305" y="1307"/>
                    <a:pt x="700" y="1307"/>
                  </a:cubicBezTo>
                  <a:cubicBezTo>
                    <a:pt x="1065" y="1307"/>
                    <a:pt x="1369" y="103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2" name="Google Shape;40502;p17"/>
            <p:cNvSpPr/>
            <p:nvPr/>
          </p:nvSpPr>
          <p:spPr>
            <a:xfrm>
              <a:off x="694800" y="3286825"/>
              <a:ext cx="34225" cy="31925"/>
            </a:xfrm>
            <a:custGeom>
              <a:avLst/>
              <a:gdLst/>
              <a:ahLst/>
              <a:cxnLst/>
              <a:rect l="l" t="t" r="r" b="b"/>
              <a:pathLst>
                <a:path w="1369" h="1277" extrusionOk="0">
                  <a:moveTo>
                    <a:pt x="700" y="0"/>
                  </a:moveTo>
                  <a:cubicBezTo>
                    <a:pt x="305" y="0"/>
                    <a:pt x="1" y="304"/>
                    <a:pt x="1" y="638"/>
                  </a:cubicBezTo>
                  <a:cubicBezTo>
                    <a:pt x="1" y="1003"/>
                    <a:pt x="305" y="1277"/>
                    <a:pt x="700" y="1277"/>
                  </a:cubicBezTo>
                  <a:cubicBezTo>
                    <a:pt x="1065" y="1277"/>
                    <a:pt x="1369" y="1003"/>
                    <a:pt x="1369" y="638"/>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3" name="Google Shape;40503;p17"/>
            <p:cNvSpPr/>
            <p:nvPr/>
          </p:nvSpPr>
          <p:spPr>
            <a:xfrm>
              <a:off x="696325" y="3387125"/>
              <a:ext cx="31950" cy="30425"/>
            </a:xfrm>
            <a:custGeom>
              <a:avLst/>
              <a:gdLst/>
              <a:ahLst/>
              <a:cxnLst/>
              <a:rect l="l" t="t" r="r" b="b"/>
              <a:pathLst>
                <a:path w="1278" h="1217" extrusionOk="0">
                  <a:moveTo>
                    <a:pt x="639" y="0"/>
                  </a:moveTo>
                  <a:cubicBezTo>
                    <a:pt x="274" y="0"/>
                    <a:pt x="1" y="274"/>
                    <a:pt x="1" y="608"/>
                  </a:cubicBezTo>
                  <a:cubicBezTo>
                    <a:pt x="1" y="942"/>
                    <a:pt x="274" y="1216"/>
                    <a:pt x="639" y="1216"/>
                  </a:cubicBezTo>
                  <a:cubicBezTo>
                    <a:pt x="973" y="1216"/>
                    <a:pt x="1277" y="942"/>
                    <a:pt x="1277" y="608"/>
                  </a:cubicBezTo>
                  <a:cubicBezTo>
                    <a:pt x="127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4" name="Google Shape;40504;p17"/>
            <p:cNvSpPr/>
            <p:nvPr/>
          </p:nvSpPr>
          <p:spPr>
            <a:xfrm>
              <a:off x="696325" y="3486675"/>
              <a:ext cx="31175" cy="28900"/>
            </a:xfrm>
            <a:custGeom>
              <a:avLst/>
              <a:gdLst/>
              <a:ahLst/>
              <a:cxnLst/>
              <a:rect l="l" t="t" r="r" b="b"/>
              <a:pathLst>
                <a:path w="1247" h="1156" extrusionOk="0">
                  <a:moveTo>
                    <a:pt x="639" y="0"/>
                  </a:moveTo>
                  <a:cubicBezTo>
                    <a:pt x="274" y="0"/>
                    <a:pt x="1" y="243"/>
                    <a:pt x="1" y="578"/>
                  </a:cubicBezTo>
                  <a:cubicBezTo>
                    <a:pt x="1" y="912"/>
                    <a:pt x="274" y="1155"/>
                    <a:pt x="639" y="1155"/>
                  </a:cubicBezTo>
                  <a:cubicBezTo>
                    <a:pt x="973" y="1155"/>
                    <a:pt x="1247" y="912"/>
                    <a:pt x="1247" y="578"/>
                  </a:cubicBezTo>
                  <a:cubicBezTo>
                    <a:pt x="1247" y="243"/>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5" name="Google Shape;40505;p17"/>
            <p:cNvSpPr/>
            <p:nvPr/>
          </p:nvSpPr>
          <p:spPr>
            <a:xfrm>
              <a:off x="697100" y="3586200"/>
              <a:ext cx="29650" cy="28150"/>
            </a:xfrm>
            <a:custGeom>
              <a:avLst/>
              <a:gdLst/>
              <a:ahLst/>
              <a:cxnLst/>
              <a:rect l="l" t="t" r="r" b="b"/>
              <a:pathLst>
                <a:path w="1186" h="1126" extrusionOk="0">
                  <a:moveTo>
                    <a:pt x="608" y="1"/>
                  </a:moveTo>
                  <a:cubicBezTo>
                    <a:pt x="274" y="1"/>
                    <a:pt x="0" y="244"/>
                    <a:pt x="0" y="548"/>
                  </a:cubicBezTo>
                  <a:cubicBezTo>
                    <a:pt x="0" y="882"/>
                    <a:pt x="274" y="1126"/>
                    <a:pt x="608" y="1126"/>
                  </a:cubicBezTo>
                  <a:cubicBezTo>
                    <a:pt x="912" y="1126"/>
                    <a:pt x="1185" y="882"/>
                    <a:pt x="1185" y="548"/>
                  </a:cubicBezTo>
                  <a:cubicBezTo>
                    <a:pt x="1185" y="244"/>
                    <a:pt x="91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6" name="Google Shape;40506;p17"/>
            <p:cNvSpPr/>
            <p:nvPr/>
          </p:nvSpPr>
          <p:spPr>
            <a:xfrm>
              <a:off x="697850" y="3685750"/>
              <a:ext cx="28150" cy="27375"/>
            </a:xfrm>
            <a:custGeom>
              <a:avLst/>
              <a:gdLst/>
              <a:ahLst/>
              <a:cxnLst/>
              <a:rect l="l" t="t" r="r" b="b"/>
              <a:pathLst>
                <a:path w="1126" h="1095" extrusionOk="0">
                  <a:moveTo>
                    <a:pt x="578" y="1"/>
                  </a:moveTo>
                  <a:cubicBezTo>
                    <a:pt x="244" y="1"/>
                    <a:pt x="0" y="244"/>
                    <a:pt x="0" y="548"/>
                  </a:cubicBezTo>
                  <a:cubicBezTo>
                    <a:pt x="0"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7" name="Google Shape;40507;p17"/>
            <p:cNvSpPr/>
            <p:nvPr/>
          </p:nvSpPr>
          <p:spPr>
            <a:xfrm>
              <a:off x="698600" y="3785300"/>
              <a:ext cx="27400" cy="25850"/>
            </a:xfrm>
            <a:custGeom>
              <a:avLst/>
              <a:gdLst/>
              <a:ahLst/>
              <a:cxnLst/>
              <a:rect l="l" t="t" r="r" b="b"/>
              <a:pathLst>
                <a:path w="1096" h="1034" extrusionOk="0">
                  <a:moveTo>
                    <a:pt x="548" y="1"/>
                  </a:moveTo>
                  <a:cubicBezTo>
                    <a:pt x="244" y="1"/>
                    <a:pt x="1" y="244"/>
                    <a:pt x="1" y="517"/>
                  </a:cubicBezTo>
                  <a:cubicBezTo>
                    <a:pt x="1" y="821"/>
                    <a:pt x="244" y="1034"/>
                    <a:pt x="548" y="1034"/>
                  </a:cubicBezTo>
                  <a:cubicBezTo>
                    <a:pt x="852" y="103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8" name="Google Shape;40508;p17"/>
            <p:cNvSpPr/>
            <p:nvPr/>
          </p:nvSpPr>
          <p:spPr>
            <a:xfrm>
              <a:off x="698600" y="3884850"/>
              <a:ext cx="26625" cy="25100"/>
            </a:xfrm>
            <a:custGeom>
              <a:avLst/>
              <a:gdLst/>
              <a:ahLst/>
              <a:cxnLst/>
              <a:rect l="l" t="t" r="r" b="b"/>
              <a:pathLst>
                <a:path w="1065" h="1004" extrusionOk="0">
                  <a:moveTo>
                    <a:pt x="548" y="0"/>
                  </a:moveTo>
                  <a:cubicBezTo>
                    <a:pt x="244" y="0"/>
                    <a:pt x="1" y="243"/>
                    <a:pt x="1" y="517"/>
                  </a:cubicBezTo>
                  <a:cubicBezTo>
                    <a:pt x="1" y="791"/>
                    <a:pt x="244" y="1003"/>
                    <a:pt x="548" y="1003"/>
                  </a:cubicBezTo>
                  <a:cubicBezTo>
                    <a:pt x="821" y="1003"/>
                    <a:pt x="1065" y="791"/>
                    <a:pt x="1065" y="517"/>
                  </a:cubicBezTo>
                  <a:cubicBezTo>
                    <a:pt x="1065" y="24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9" name="Google Shape;40509;p17"/>
            <p:cNvSpPr/>
            <p:nvPr/>
          </p:nvSpPr>
          <p:spPr>
            <a:xfrm>
              <a:off x="699375" y="3984400"/>
              <a:ext cx="25100" cy="24325"/>
            </a:xfrm>
            <a:custGeom>
              <a:avLst/>
              <a:gdLst/>
              <a:ahLst/>
              <a:cxnLst/>
              <a:rect l="l" t="t" r="r" b="b"/>
              <a:pathLst>
                <a:path w="1004" h="973" extrusionOk="0">
                  <a:moveTo>
                    <a:pt x="517" y="0"/>
                  </a:moveTo>
                  <a:cubicBezTo>
                    <a:pt x="213" y="0"/>
                    <a:pt x="0" y="213"/>
                    <a:pt x="0" y="486"/>
                  </a:cubicBezTo>
                  <a:cubicBezTo>
                    <a:pt x="0" y="760"/>
                    <a:pt x="213" y="973"/>
                    <a:pt x="517" y="973"/>
                  </a:cubicBezTo>
                  <a:cubicBezTo>
                    <a:pt x="790" y="973"/>
                    <a:pt x="1003" y="760"/>
                    <a:pt x="1003" y="486"/>
                  </a:cubicBezTo>
                  <a:cubicBezTo>
                    <a:pt x="1003" y="213"/>
                    <a:pt x="79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0" name="Google Shape;40510;p17"/>
            <p:cNvSpPr/>
            <p:nvPr/>
          </p:nvSpPr>
          <p:spPr>
            <a:xfrm>
              <a:off x="700125" y="4083925"/>
              <a:ext cx="24350" cy="23600"/>
            </a:xfrm>
            <a:custGeom>
              <a:avLst/>
              <a:gdLst/>
              <a:ahLst/>
              <a:cxnLst/>
              <a:rect l="l" t="t" r="r" b="b"/>
              <a:pathLst>
                <a:path w="974" h="944" extrusionOk="0">
                  <a:moveTo>
                    <a:pt x="487" y="1"/>
                  </a:moveTo>
                  <a:cubicBezTo>
                    <a:pt x="213" y="1"/>
                    <a:pt x="1" y="214"/>
                    <a:pt x="1" y="457"/>
                  </a:cubicBezTo>
                  <a:cubicBezTo>
                    <a:pt x="1" y="730"/>
                    <a:pt x="213" y="943"/>
                    <a:pt x="487" y="943"/>
                  </a:cubicBezTo>
                  <a:cubicBezTo>
                    <a:pt x="760" y="943"/>
                    <a:pt x="973" y="73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1" name="Google Shape;40511;p17"/>
            <p:cNvSpPr/>
            <p:nvPr/>
          </p:nvSpPr>
          <p:spPr>
            <a:xfrm>
              <a:off x="700125" y="4183475"/>
              <a:ext cx="23575" cy="22075"/>
            </a:xfrm>
            <a:custGeom>
              <a:avLst/>
              <a:gdLst/>
              <a:ahLst/>
              <a:cxnLst/>
              <a:rect l="l" t="t" r="r" b="b"/>
              <a:pathLst>
                <a:path w="943" h="883" extrusionOk="0">
                  <a:moveTo>
                    <a:pt x="487" y="1"/>
                  </a:moveTo>
                  <a:cubicBezTo>
                    <a:pt x="213" y="1"/>
                    <a:pt x="1" y="214"/>
                    <a:pt x="1" y="457"/>
                  </a:cubicBezTo>
                  <a:cubicBezTo>
                    <a:pt x="1" y="700"/>
                    <a:pt x="213" y="882"/>
                    <a:pt x="487" y="882"/>
                  </a:cubicBezTo>
                  <a:cubicBezTo>
                    <a:pt x="730" y="882"/>
                    <a:pt x="943" y="700"/>
                    <a:pt x="943" y="457"/>
                  </a:cubicBezTo>
                  <a:cubicBezTo>
                    <a:pt x="943" y="214"/>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2" name="Google Shape;40512;p17"/>
            <p:cNvSpPr/>
            <p:nvPr/>
          </p:nvSpPr>
          <p:spPr>
            <a:xfrm>
              <a:off x="700875" y="4283025"/>
              <a:ext cx="22825" cy="21300"/>
            </a:xfrm>
            <a:custGeom>
              <a:avLst/>
              <a:gdLst/>
              <a:ahLst/>
              <a:cxnLst/>
              <a:rect l="l" t="t" r="r" b="b"/>
              <a:pathLst>
                <a:path w="913" h="852" extrusionOk="0">
                  <a:moveTo>
                    <a:pt x="457" y="1"/>
                  </a:moveTo>
                  <a:cubicBezTo>
                    <a:pt x="183" y="1"/>
                    <a:pt x="1" y="183"/>
                    <a:pt x="1" y="426"/>
                  </a:cubicBezTo>
                  <a:cubicBezTo>
                    <a:pt x="1" y="669"/>
                    <a:pt x="183" y="852"/>
                    <a:pt x="457" y="852"/>
                  </a:cubicBezTo>
                  <a:cubicBezTo>
                    <a:pt x="700" y="85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3" name="Google Shape;40513;p17"/>
            <p:cNvSpPr/>
            <p:nvPr/>
          </p:nvSpPr>
          <p:spPr>
            <a:xfrm>
              <a:off x="700875" y="4382575"/>
              <a:ext cx="22075" cy="20550"/>
            </a:xfrm>
            <a:custGeom>
              <a:avLst/>
              <a:gdLst/>
              <a:ahLst/>
              <a:cxnLst/>
              <a:rect l="l" t="t" r="r" b="b"/>
              <a:pathLst>
                <a:path w="883" h="822" extrusionOk="0">
                  <a:moveTo>
                    <a:pt x="457" y="0"/>
                  </a:moveTo>
                  <a:cubicBezTo>
                    <a:pt x="214" y="0"/>
                    <a:pt x="1" y="183"/>
                    <a:pt x="1" y="426"/>
                  </a:cubicBezTo>
                  <a:cubicBezTo>
                    <a:pt x="1" y="639"/>
                    <a:pt x="214" y="821"/>
                    <a:pt x="457" y="821"/>
                  </a:cubicBezTo>
                  <a:cubicBezTo>
                    <a:pt x="670" y="821"/>
                    <a:pt x="882" y="639"/>
                    <a:pt x="882" y="426"/>
                  </a:cubicBezTo>
                  <a:cubicBezTo>
                    <a:pt x="882" y="183"/>
                    <a:pt x="67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4" name="Google Shape;40514;p17"/>
            <p:cNvSpPr/>
            <p:nvPr/>
          </p:nvSpPr>
          <p:spPr>
            <a:xfrm>
              <a:off x="701650" y="4482125"/>
              <a:ext cx="20550" cy="19775"/>
            </a:xfrm>
            <a:custGeom>
              <a:avLst/>
              <a:gdLst/>
              <a:ahLst/>
              <a:cxnLst/>
              <a:rect l="l" t="t" r="r" b="b"/>
              <a:pathLst>
                <a:path w="822" h="791" extrusionOk="0">
                  <a:moveTo>
                    <a:pt x="426" y="0"/>
                  </a:moveTo>
                  <a:cubicBezTo>
                    <a:pt x="183" y="0"/>
                    <a:pt x="0" y="183"/>
                    <a:pt x="0" y="395"/>
                  </a:cubicBezTo>
                  <a:cubicBezTo>
                    <a:pt x="0" y="608"/>
                    <a:pt x="183" y="791"/>
                    <a:pt x="426" y="791"/>
                  </a:cubicBezTo>
                  <a:cubicBezTo>
                    <a:pt x="639" y="791"/>
                    <a:pt x="821" y="608"/>
                    <a:pt x="821" y="395"/>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5" name="Google Shape;40515;p17"/>
            <p:cNvSpPr/>
            <p:nvPr/>
          </p:nvSpPr>
          <p:spPr>
            <a:xfrm>
              <a:off x="702400" y="4581675"/>
              <a:ext cx="19800" cy="19000"/>
            </a:xfrm>
            <a:custGeom>
              <a:avLst/>
              <a:gdLst/>
              <a:ahLst/>
              <a:cxnLst/>
              <a:rect l="l" t="t" r="r" b="b"/>
              <a:pathLst>
                <a:path w="792" h="760" extrusionOk="0">
                  <a:moveTo>
                    <a:pt x="396" y="0"/>
                  </a:moveTo>
                  <a:cubicBezTo>
                    <a:pt x="153" y="0"/>
                    <a:pt x="1" y="182"/>
                    <a:pt x="1" y="365"/>
                  </a:cubicBezTo>
                  <a:cubicBezTo>
                    <a:pt x="1" y="578"/>
                    <a:pt x="153" y="760"/>
                    <a:pt x="396" y="760"/>
                  </a:cubicBezTo>
                  <a:cubicBezTo>
                    <a:pt x="609" y="760"/>
                    <a:pt x="791" y="578"/>
                    <a:pt x="791" y="365"/>
                  </a:cubicBezTo>
                  <a:cubicBezTo>
                    <a:pt x="791" y="18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6" name="Google Shape;40516;p17"/>
            <p:cNvSpPr/>
            <p:nvPr/>
          </p:nvSpPr>
          <p:spPr>
            <a:xfrm>
              <a:off x="702400" y="4681200"/>
              <a:ext cx="19025" cy="18275"/>
            </a:xfrm>
            <a:custGeom>
              <a:avLst/>
              <a:gdLst/>
              <a:ahLst/>
              <a:cxnLst/>
              <a:rect l="l" t="t" r="r" b="b"/>
              <a:pathLst>
                <a:path w="761" h="731" extrusionOk="0">
                  <a:moveTo>
                    <a:pt x="396" y="1"/>
                  </a:moveTo>
                  <a:cubicBezTo>
                    <a:pt x="183" y="1"/>
                    <a:pt x="1" y="153"/>
                    <a:pt x="1" y="366"/>
                  </a:cubicBezTo>
                  <a:cubicBezTo>
                    <a:pt x="1" y="548"/>
                    <a:pt x="183" y="730"/>
                    <a:pt x="396" y="730"/>
                  </a:cubicBezTo>
                  <a:cubicBezTo>
                    <a:pt x="609" y="730"/>
                    <a:pt x="761" y="548"/>
                    <a:pt x="761" y="366"/>
                  </a:cubicBezTo>
                  <a:cubicBezTo>
                    <a:pt x="76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7" name="Google Shape;40517;p17"/>
            <p:cNvSpPr/>
            <p:nvPr/>
          </p:nvSpPr>
          <p:spPr>
            <a:xfrm>
              <a:off x="703175" y="478075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8" name="Google Shape;40518;p17"/>
            <p:cNvSpPr/>
            <p:nvPr/>
          </p:nvSpPr>
          <p:spPr>
            <a:xfrm>
              <a:off x="703175" y="4880300"/>
              <a:ext cx="17500" cy="15975"/>
            </a:xfrm>
            <a:custGeom>
              <a:avLst/>
              <a:gdLst/>
              <a:ahLst/>
              <a:cxnLst/>
              <a:rect l="l" t="t" r="r" b="b"/>
              <a:pathLst>
                <a:path w="700" h="639" extrusionOk="0">
                  <a:moveTo>
                    <a:pt x="365" y="1"/>
                  </a:moveTo>
                  <a:cubicBezTo>
                    <a:pt x="152" y="1"/>
                    <a:pt x="0" y="153"/>
                    <a:pt x="0" y="335"/>
                  </a:cubicBezTo>
                  <a:cubicBezTo>
                    <a:pt x="0" y="487"/>
                    <a:pt x="152" y="639"/>
                    <a:pt x="365" y="639"/>
                  </a:cubicBezTo>
                  <a:cubicBezTo>
                    <a:pt x="547" y="639"/>
                    <a:pt x="699" y="487"/>
                    <a:pt x="699" y="335"/>
                  </a:cubicBezTo>
                  <a:cubicBezTo>
                    <a:pt x="699"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9" name="Google Shape;40519;p17"/>
            <p:cNvSpPr/>
            <p:nvPr/>
          </p:nvSpPr>
          <p:spPr>
            <a:xfrm>
              <a:off x="703925" y="4979850"/>
              <a:ext cx="15975" cy="15225"/>
            </a:xfrm>
            <a:custGeom>
              <a:avLst/>
              <a:gdLst/>
              <a:ahLst/>
              <a:cxnLst/>
              <a:rect l="l" t="t" r="r" b="b"/>
              <a:pathLst>
                <a:path w="639" h="609" extrusionOk="0">
                  <a:moveTo>
                    <a:pt x="335" y="0"/>
                  </a:moveTo>
                  <a:cubicBezTo>
                    <a:pt x="153" y="0"/>
                    <a:pt x="1" y="122"/>
                    <a:pt x="1" y="304"/>
                  </a:cubicBezTo>
                  <a:cubicBezTo>
                    <a:pt x="1" y="487"/>
                    <a:pt x="153" y="608"/>
                    <a:pt x="335" y="608"/>
                  </a:cubicBezTo>
                  <a:cubicBezTo>
                    <a:pt x="517" y="608"/>
                    <a:pt x="639" y="487"/>
                    <a:pt x="639" y="304"/>
                  </a:cubicBezTo>
                  <a:cubicBezTo>
                    <a:pt x="63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0" name="Google Shape;40520;p17"/>
            <p:cNvSpPr/>
            <p:nvPr/>
          </p:nvSpPr>
          <p:spPr>
            <a:xfrm>
              <a:off x="703925" y="5079400"/>
              <a:ext cx="15975" cy="14450"/>
            </a:xfrm>
            <a:custGeom>
              <a:avLst/>
              <a:gdLst/>
              <a:ahLst/>
              <a:cxnLst/>
              <a:rect l="l" t="t" r="r" b="b"/>
              <a:pathLst>
                <a:path w="639" h="578" extrusionOk="0">
                  <a:moveTo>
                    <a:pt x="335" y="0"/>
                  </a:moveTo>
                  <a:cubicBezTo>
                    <a:pt x="153" y="0"/>
                    <a:pt x="1" y="122"/>
                    <a:pt x="1" y="274"/>
                  </a:cubicBezTo>
                  <a:cubicBezTo>
                    <a:pt x="1" y="456"/>
                    <a:pt x="153" y="578"/>
                    <a:pt x="335" y="578"/>
                  </a:cubicBezTo>
                  <a:cubicBezTo>
                    <a:pt x="487" y="578"/>
                    <a:pt x="639" y="456"/>
                    <a:pt x="639" y="27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1" name="Google Shape;40521;p17"/>
            <p:cNvSpPr/>
            <p:nvPr/>
          </p:nvSpPr>
          <p:spPr>
            <a:xfrm>
              <a:off x="704675" y="5178175"/>
              <a:ext cx="15225" cy="14475"/>
            </a:xfrm>
            <a:custGeom>
              <a:avLst/>
              <a:gdLst/>
              <a:ahLst/>
              <a:cxnLst/>
              <a:rect l="l" t="t" r="r" b="b"/>
              <a:pathLst>
                <a:path w="609" h="579" extrusionOk="0">
                  <a:moveTo>
                    <a:pt x="305" y="1"/>
                  </a:moveTo>
                  <a:cubicBezTo>
                    <a:pt x="123" y="1"/>
                    <a:pt x="1" y="153"/>
                    <a:pt x="1" y="305"/>
                  </a:cubicBezTo>
                  <a:cubicBezTo>
                    <a:pt x="1" y="457"/>
                    <a:pt x="123" y="578"/>
                    <a:pt x="305" y="578"/>
                  </a:cubicBezTo>
                  <a:cubicBezTo>
                    <a:pt x="457" y="578"/>
                    <a:pt x="609" y="457"/>
                    <a:pt x="609" y="305"/>
                  </a:cubicBezTo>
                  <a:cubicBezTo>
                    <a:pt x="609" y="15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2" name="Google Shape;40522;p17"/>
            <p:cNvSpPr/>
            <p:nvPr/>
          </p:nvSpPr>
          <p:spPr>
            <a:xfrm>
              <a:off x="704675" y="5278475"/>
              <a:ext cx="14475" cy="12950"/>
            </a:xfrm>
            <a:custGeom>
              <a:avLst/>
              <a:gdLst/>
              <a:ahLst/>
              <a:cxnLst/>
              <a:rect l="l" t="t" r="r" b="b"/>
              <a:pathLst>
                <a:path w="579" h="518" extrusionOk="0">
                  <a:moveTo>
                    <a:pt x="305" y="1"/>
                  </a:moveTo>
                  <a:cubicBezTo>
                    <a:pt x="153" y="1"/>
                    <a:pt x="1" y="92"/>
                    <a:pt x="1" y="244"/>
                  </a:cubicBezTo>
                  <a:cubicBezTo>
                    <a:pt x="1" y="396"/>
                    <a:pt x="153" y="518"/>
                    <a:pt x="305" y="518"/>
                  </a:cubicBezTo>
                  <a:cubicBezTo>
                    <a:pt x="457" y="518"/>
                    <a:pt x="578" y="396"/>
                    <a:pt x="578" y="244"/>
                  </a:cubicBezTo>
                  <a:cubicBezTo>
                    <a:pt x="578" y="9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3" name="Google Shape;40523;p17"/>
            <p:cNvSpPr/>
            <p:nvPr/>
          </p:nvSpPr>
          <p:spPr>
            <a:xfrm>
              <a:off x="705450" y="5377275"/>
              <a:ext cx="12950" cy="12925"/>
            </a:xfrm>
            <a:custGeom>
              <a:avLst/>
              <a:gdLst/>
              <a:ahLst/>
              <a:cxnLst/>
              <a:rect l="l" t="t" r="r" b="b"/>
              <a:pathLst>
                <a:path w="518" h="517" extrusionOk="0">
                  <a:moveTo>
                    <a:pt x="274" y="0"/>
                  </a:moveTo>
                  <a:cubicBezTo>
                    <a:pt x="122" y="0"/>
                    <a:pt x="0" y="122"/>
                    <a:pt x="0" y="274"/>
                  </a:cubicBezTo>
                  <a:cubicBezTo>
                    <a:pt x="0" y="395"/>
                    <a:pt x="122" y="517"/>
                    <a:pt x="274" y="517"/>
                  </a:cubicBezTo>
                  <a:cubicBezTo>
                    <a:pt x="396" y="517"/>
                    <a:pt x="517" y="395"/>
                    <a:pt x="517" y="274"/>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4" name="Google Shape;40524;p17"/>
            <p:cNvSpPr/>
            <p:nvPr/>
          </p:nvSpPr>
          <p:spPr>
            <a:xfrm>
              <a:off x="705450" y="5476825"/>
              <a:ext cx="12950" cy="12175"/>
            </a:xfrm>
            <a:custGeom>
              <a:avLst/>
              <a:gdLst/>
              <a:ahLst/>
              <a:cxnLst/>
              <a:rect l="l" t="t" r="r" b="b"/>
              <a:pathLst>
                <a:path w="518" h="487" extrusionOk="0">
                  <a:moveTo>
                    <a:pt x="274" y="0"/>
                  </a:moveTo>
                  <a:cubicBezTo>
                    <a:pt x="122" y="0"/>
                    <a:pt x="0" y="122"/>
                    <a:pt x="0" y="243"/>
                  </a:cubicBezTo>
                  <a:cubicBezTo>
                    <a:pt x="0" y="365"/>
                    <a:pt x="122" y="486"/>
                    <a:pt x="274" y="486"/>
                  </a:cubicBezTo>
                  <a:cubicBezTo>
                    <a:pt x="396" y="486"/>
                    <a:pt x="517" y="36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5" name="Google Shape;40525;p17"/>
            <p:cNvSpPr/>
            <p:nvPr/>
          </p:nvSpPr>
          <p:spPr>
            <a:xfrm>
              <a:off x="706200" y="5576350"/>
              <a:ext cx="12200" cy="11425"/>
            </a:xfrm>
            <a:custGeom>
              <a:avLst/>
              <a:gdLst/>
              <a:ahLst/>
              <a:cxnLst/>
              <a:rect l="l" t="t" r="r" b="b"/>
              <a:pathLst>
                <a:path w="488" h="457" extrusionOk="0">
                  <a:moveTo>
                    <a:pt x="244" y="1"/>
                  </a:moveTo>
                  <a:cubicBezTo>
                    <a:pt x="92" y="1"/>
                    <a:pt x="1" y="92"/>
                    <a:pt x="1" y="214"/>
                  </a:cubicBezTo>
                  <a:cubicBezTo>
                    <a:pt x="1" y="366"/>
                    <a:pt x="92" y="457"/>
                    <a:pt x="244" y="457"/>
                  </a:cubicBezTo>
                  <a:cubicBezTo>
                    <a:pt x="366" y="457"/>
                    <a:pt x="487" y="366"/>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6" name="Google Shape;40526;p17"/>
            <p:cNvSpPr/>
            <p:nvPr/>
          </p:nvSpPr>
          <p:spPr>
            <a:xfrm>
              <a:off x="706200" y="5675900"/>
              <a:ext cx="11425" cy="10675"/>
            </a:xfrm>
            <a:custGeom>
              <a:avLst/>
              <a:gdLst/>
              <a:ahLst/>
              <a:cxnLst/>
              <a:rect l="l" t="t" r="r" b="b"/>
              <a:pathLst>
                <a:path w="457" h="427" extrusionOk="0">
                  <a:moveTo>
                    <a:pt x="244" y="1"/>
                  </a:moveTo>
                  <a:cubicBezTo>
                    <a:pt x="92" y="1"/>
                    <a:pt x="1" y="92"/>
                    <a:pt x="1" y="213"/>
                  </a:cubicBezTo>
                  <a:cubicBezTo>
                    <a:pt x="1" y="335"/>
                    <a:pt x="92" y="426"/>
                    <a:pt x="244" y="426"/>
                  </a:cubicBezTo>
                  <a:cubicBezTo>
                    <a:pt x="366" y="426"/>
                    <a:pt x="457" y="335"/>
                    <a:pt x="457" y="213"/>
                  </a:cubicBezTo>
                  <a:cubicBezTo>
                    <a:pt x="45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7" name="Google Shape;40527;p17"/>
            <p:cNvSpPr/>
            <p:nvPr/>
          </p:nvSpPr>
          <p:spPr>
            <a:xfrm>
              <a:off x="706975" y="5775450"/>
              <a:ext cx="10650" cy="9900"/>
            </a:xfrm>
            <a:custGeom>
              <a:avLst/>
              <a:gdLst/>
              <a:ahLst/>
              <a:cxnLst/>
              <a:rect l="l" t="t" r="r" b="b"/>
              <a:pathLst>
                <a:path w="426" h="396" extrusionOk="0">
                  <a:moveTo>
                    <a:pt x="213" y="1"/>
                  </a:moveTo>
                  <a:cubicBezTo>
                    <a:pt x="91" y="1"/>
                    <a:pt x="0" y="92"/>
                    <a:pt x="0" y="183"/>
                  </a:cubicBezTo>
                  <a:cubicBezTo>
                    <a:pt x="0" y="304"/>
                    <a:pt x="91" y="396"/>
                    <a:pt x="213" y="396"/>
                  </a:cubicBezTo>
                  <a:cubicBezTo>
                    <a:pt x="304" y="396"/>
                    <a:pt x="426" y="304"/>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8" name="Google Shape;40528;p17"/>
            <p:cNvSpPr/>
            <p:nvPr/>
          </p:nvSpPr>
          <p:spPr>
            <a:xfrm>
              <a:off x="706975" y="5875000"/>
              <a:ext cx="9900" cy="9150"/>
            </a:xfrm>
            <a:custGeom>
              <a:avLst/>
              <a:gdLst/>
              <a:ahLst/>
              <a:cxnLst/>
              <a:rect l="l" t="t" r="r" b="b"/>
              <a:pathLst>
                <a:path w="396" h="366" extrusionOk="0">
                  <a:moveTo>
                    <a:pt x="213" y="0"/>
                  </a:moveTo>
                  <a:cubicBezTo>
                    <a:pt x="91" y="0"/>
                    <a:pt x="0" y="61"/>
                    <a:pt x="0" y="183"/>
                  </a:cubicBezTo>
                  <a:cubicBezTo>
                    <a:pt x="0" y="274"/>
                    <a:pt x="91" y="365"/>
                    <a:pt x="213" y="365"/>
                  </a:cubicBezTo>
                  <a:cubicBezTo>
                    <a:pt x="304" y="365"/>
                    <a:pt x="395" y="274"/>
                    <a:pt x="395" y="183"/>
                  </a:cubicBezTo>
                  <a:cubicBezTo>
                    <a:pt x="395" y="6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9" name="Google Shape;40529;p17"/>
            <p:cNvSpPr/>
            <p:nvPr/>
          </p:nvSpPr>
          <p:spPr>
            <a:xfrm>
              <a:off x="706975" y="5973775"/>
              <a:ext cx="9900" cy="9150"/>
            </a:xfrm>
            <a:custGeom>
              <a:avLst/>
              <a:gdLst/>
              <a:ahLst/>
              <a:cxnLst/>
              <a:rect l="l" t="t" r="r" b="b"/>
              <a:pathLst>
                <a:path w="396" h="366" extrusionOk="0">
                  <a:moveTo>
                    <a:pt x="213" y="1"/>
                  </a:moveTo>
                  <a:cubicBezTo>
                    <a:pt x="91" y="1"/>
                    <a:pt x="0" y="92"/>
                    <a:pt x="0" y="183"/>
                  </a:cubicBezTo>
                  <a:cubicBezTo>
                    <a:pt x="0" y="274"/>
                    <a:pt x="91" y="366"/>
                    <a:pt x="213" y="366"/>
                  </a:cubicBezTo>
                  <a:cubicBezTo>
                    <a:pt x="304" y="366"/>
                    <a:pt x="395" y="274"/>
                    <a:pt x="395" y="183"/>
                  </a:cubicBezTo>
                  <a:cubicBezTo>
                    <a:pt x="395"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0" name="Google Shape;40530;p17"/>
            <p:cNvSpPr/>
            <p:nvPr/>
          </p:nvSpPr>
          <p:spPr>
            <a:xfrm>
              <a:off x="707725" y="6073325"/>
              <a:ext cx="8375" cy="8375"/>
            </a:xfrm>
            <a:custGeom>
              <a:avLst/>
              <a:gdLst/>
              <a:ahLst/>
              <a:cxnLst/>
              <a:rect l="l" t="t" r="r" b="b"/>
              <a:pathLst>
                <a:path w="335" h="335" extrusionOk="0">
                  <a:moveTo>
                    <a:pt x="183" y="1"/>
                  </a:moveTo>
                  <a:cubicBezTo>
                    <a:pt x="61" y="1"/>
                    <a:pt x="1" y="61"/>
                    <a:pt x="1" y="153"/>
                  </a:cubicBezTo>
                  <a:cubicBezTo>
                    <a:pt x="1"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1" name="Google Shape;40531;p17"/>
            <p:cNvSpPr/>
            <p:nvPr/>
          </p:nvSpPr>
          <p:spPr>
            <a:xfrm>
              <a:off x="566375" y="292100"/>
              <a:ext cx="80575" cy="76000"/>
            </a:xfrm>
            <a:custGeom>
              <a:avLst/>
              <a:gdLst/>
              <a:ahLst/>
              <a:cxnLst/>
              <a:rect l="l" t="t" r="r" b="b"/>
              <a:pathLst>
                <a:path w="3223" h="3040" extrusionOk="0">
                  <a:moveTo>
                    <a:pt x="1612" y="0"/>
                  </a:moveTo>
                  <a:cubicBezTo>
                    <a:pt x="730" y="0"/>
                    <a:pt x="1" y="699"/>
                    <a:pt x="1" y="1520"/>
                  </a:cubicBezTo>
                  <a:cubicBezTo>
                    <a:pt x="1" y="2371"/>
                    <a:pt x="730" y="3040"/>
                    <a:pt x="1612" y="3040"/>
                  </a:cubicBezTo>
                  <a:cubicBezTo>
                    <a:pt x="2524" y="3040"/>
                    <a:pt x="3223" y="2371"/>
                    <a:pt x="3223" y="1520"/>
                  </a:cubicBezTo>
                  <a:cubicBezTo>
                    <a:pt x="322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2" name="Google Shape;40532;p17"/>
            <p:cNvSpPr/>
            <p:nvPr/>
          </p:nvSpPr>
          <p:spPr>
            <a:xfrm>
              <a:off x="566375" y="391625"/>
              <a:ext cx="80575" cy="75275"/>
            </a:xfrm>
            <a:custGeom>
              <a:avLst/>
              <a:gdLst/>
              <a:ahLst/>
              <a:cxnLst/>
              <a:rect l="l" t="t" r="r" b="b"/>
              <a:pathLst>
                <a:path w="3223" h="3011" extrusionOk="0">
                  <a:moveTo>
                    <a:pt x="1612" y="1"/>
                  </a:moveTo>
                  <a:cubicBezTo>
                    <a:pt x="730" y="1"/>
                    <a:pt x="1" y="670"/>
                    <a:pt x="1" y="1521"/>
                  </a:cubicBezTo>
                  <a:cubicBezTo>
                    <a:pt x="1" y="2341"/>
                    <a:pt x="730" y="3010"/>
                    <a:pt x="1612" y="3010"/>
                  </a:cubicBezTo>
                  <a:cubicBezTo>
                    <a:pt x="2524" y="3010"/>
                    <a:pt x="3223" y="2341"/>
                    <a:pt x="3223" y="1521"/>
                  </a:cubicBezTo>
                  <a:cubicBezTo>
                    <a:pt x="3223" y="670"/>
                    <a:pt x="2524" y="1"/>
                    <a:pt x="1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3" name="Google Shape;40533;p17"/>
            <p:cNvSpPr/>
            <p:nvPr/>
          </p:nvSpPr>
          <p:spPr>
            <a:xfrm>
              <a:off x="567150" y="490425"/>
              <a:ext cx="79800" cy="76000"/>
            </a:xfrm>
            <a:custGeom>
              <a:avLst/>
              <a:gdLst/>
              <a:ahLst/>
              <a:cxnLst/>
              <a:rect l="l" t="t" r="r" b="b"/>
              <a:pathLst>
                <a:path w="3192" h="3040" extrusionOk="0">
                  <a:moveTo>
                    <a:pt x="1581" y="0"/>
                  </a:moveTo>
                  <a:cubicBezTo>
                    <a:pt x="699" y="0"/>
                    <a:pt x="0" y="699"/>
                    <a:pt x="0" y="1520"/>
                  </a:cubicBezTo>
                  <a:cubicBezTo>
                    <a:pt x="0" y="2341"/>
                    <a:pt x="699" y="3040"/>
                    <a:pt x="1581" y="3040"/>
                  </a:cubicBezTo>
                  <a:cubicBezTo>
                    <a:pt x="2462" y="3040"/>
                    <a:pt x="3192" y="2341"/>
                    <a:pt x="3192" y="1520"/>
                  </a:cubicBezTo>
                  <a:cubicBezTo>
                    <a:pt x="3192" y="69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4" name="Google Shape;40534;p17"/>
            <p:cNvSpPr/>
            <p:nvPr/>
          </p:nvSpPr>
          <p:spPr>
            <a:xfrm>
              <a:off x="567900" y="590725"/>
              <a:ext cx="77550" cy="72975"/>
            </a:xfrm>
            <a:custGeom>
              <a:avLst/>
              <a:gdLst/>
              <a:ahLst/>
              <a:cxnLst/>
              <a:rect l="l" t="t" r="r" b="b"/>
              <a:pathLst>
                <a:path w="3102" h="2919" extrusionOk="0">
                  <a:moveTo>
                    <a:pt x="1551" y="1"/>
                  </a:moveTo>
                  <a:cubicBezTo>
                    <a:pt x="700" y="1"/>
                    <a:pt x="1" y="669"/>
                    <a:pt x="1" y="1459"/>
                  </a:cubicBezTo>
                  <a:cubicBezTo>
                    <a:pt x="1" y="2280"/>
                    <a:pt x="700" y="2918"/>
                    <a:pt x="1551" y="2918"/>
                  </a:cubicBezTo>
                  <a:cubicBezTo>
                    <a:pt x="2402" y="2918"/>
                    <a:pt x="3101" y="2280"/>
                    <a:pt x="3101" y="1459"/>
                  </a:cubicBezTo>
                  <a:cubicBezTo>
                    <a:pt x="3101" y="669"/>
                    <a:pt x="240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5" name="Google Shape;40535;p17"/>
            <p:cNvSpPr/>
            <p:nvPr/>
          </p:nvSpPr>
          <p:spPr>
            <a:xfrm>
              <a:off x="568675" y="690275"/>
              <a:ext cx="76775" cy="72200"/>
            </a:xfrm>
            <a:custGeom>
              <a:avLst/>
              <a:gdLst/>
              <a:ahLst/>
              <a:cxnLst/>
              <a:rect l="l" t="t" r="r" b="b"/>
              <a:pathLst>
                <a:path w="3071" h="2888" extrusionOk="0">
                  <a:moveTo>
                    <a:pt x="1520" y="0"/>
                  </a:moveTo>
                  <a:cubicBezTo>
                    <a:pt x="699" y="0"/>
                    <a:pt x="0" y="669"/>
                    <a:pt x="0" y="1459"/>
                  </a:cubicBezTo>
                  <a:cubicBezTo>
                    <a:pt x="0" y="2250"/>
                    <a:pt x="699" y="2888"/>
                    <a:pt x="1520" y="2888"/>
                  </a:cubicBezTo>
                  <a:cubicBezTo>
                    <a:pt x="2371" y="2888"/>
                    <a:pt x="3070" y="2250"/>
                    <a:pt x="3070" y="1459"/>
                  </a:cubicBezTo>
                  <a:cubicBezTo>
                    <a:pt x="3070" y="66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6" name="Google Shape;40536;p17"/>
            <p:cNvSpPr/>
            <p:nvPr/>
          </p:nvSpPr>
          <p:spPr>
            <a:xfrm>
              <a:off x="569425" y="790575"/>
              <a:ext cx="74500" cy="69925"/>
            </a:xfrm>
            <a:custGeom>
              <a:avLst/>
              <a:gdLst/>
              <a:ahLst/>
              <a:cxnLst/>
              <a:rect l="l" t="t" r="r" b="b"/>
              <a:pathLst>
                <a:path w="2980" h="2797" extrusionOk="0">
                  <a:moveTo>
                    <a:pt x="1490" y="1"/>
                  </a:moveTo>
                  <a:cubicBezTo>
                    <a:pt x="669" y="1"/>
                    <a:pt x="1" y="639"/>
                    <a:pt x="1" y="1399"/>
                  </a:cubicBezTo>
                  <a:cubicBezTo>
                    <a:pt x="1" y="2189"/>
                    <a:pt x="669" y="2797"/>
                    <a:pt x="1490" y="2797"/>
                  </a:cubicBezTo>
                  <a:cubicBezTo>
                    <a:pt x="2311" y="2797"/>
                    <a:pt x="2979" y="2189"/>
                    <a:pt x="2979" y="139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7" name="Google Shape;40537;p17"/>
            <p:cNvSpPr/>
            <p:nvPr/>
          </p:nvSpPr>
          <p:spPr>
            <a:xfrm>
              <a:off x="570175" y="890125"/>
              <a:ext cx="72975" cy="69175"/>
            </a:xfrm>
            <a:custGeom>
              <a:avLst/>
              <a:gdLst/>
              <a:ahLst/>
              <a:cxnLst/>
              <a:rect l="l" t="t" r="r" b="b"/>
              <a:pathLst>
                <a:path w="2919" h="2767" extrusionOk="0">
                  <a:moveTo>
                    <a:pt x="1460" y="0"/>
                  </a:moveTo>
                  <a:cubicBezTo>
                    <a:pt x="670" y="0"/>
                    <a:pt x="1" y="639"/>
                    <a:pt x="1" y="1399"/>
                  </a:cubicBezTo>
                  <a:cubicBezTo>
                    <a:pt x="1" y="2158"/>
                    <a:pt x="670" y="2766"/>
                    <a:pt x="1460" y="2766"/>
                  </a:cubicBezTo>
                  <a:cubicBezTo>
                    <a:pt x="2281" y="2766"/>
                    <a:pt x="2919" y="2158"/>
                    <a:pt x="2919" y="1399"/>
                  </a:cubicBezTo>
                  <a:cubicBezTo>
                    <a:pt x="2919" y="639"/>
                    <a:pt x="2281"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8" name="Google Shape;40538;p17"/>
            <p:cNvSpPr/>
            <p:nvPr/>
          </p:nvSpPr>
          <p:spPr>
            <a:xfrm>
              <a:off x="571700" y="990425"/>
              <a:ext cx="70700" cy="66900"/>
            </a:xfrm>
            <a:custGeom>
              <a:avLst/>
              <a:gdLst/>
              <a:ahLst/>
              <a:cxnLst/>
              <a:rect l="l" t="t" r="r" b="b"/>
              <a:pathLst>
                <a:path w="2828" h="2676" extrusionOk="0">
                  <a:moveTo>
                    <a:pt x="1399" y="1"/>
                  </a:moveTo>
                  <a:cubicBezTo>
                    <a:pt x="639" y="1"/>
                    <a:pt x="1" y="608"/>
                    <a:pt x="1" y="1338"/>
                  </a:cubicBezTo>
                  <a:cubicBezTo>
                    <a:pt x="1" y="2067"/>
                    <a:pt x="639" y="2675"/>
                    <a:pt x="1399" y="2675"/>
                  </a:cubicBezTo>
                  <a:cubicBezTo>
                    <a:pt x="2189" y="2675"/>
                    <a:pt x="2828" y="2067"/>
                    <a:pt x="2828" y="1338"/>
                  </a:cubicBezTo>
                  <a:cubicBezTo>
                    <a:pt x="2828" y="608"/>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9" name="Google Shape;40539;p17"/>
            <p:cNvSpPr/>
            <p:nvPr/>
          </p:nvSpPr>
          <p:spPr>
            <a:xfrm>
              <a:off x="572475" y="1090725"/>
              <a:ext cx="69175" cy="64625"/>
            </a:xfrm>
            <a:custGeom>
              <a:avLst/>
              <a:gdLst/>
              <a:ahLst/>
              <a:cxnLst/>
              <a:rect l="l" t="t" r="r" b="b"/>
              <a:pathLst>
                <a:path w="2767" h="2585" extrusionOk="0">
                  <a:moveTo>
                    <a:pt x="1368" y="1"/>
                  </a:moveTo>
                  <a:cubicBezTo>
                    <a:pt x="608" y="1"/>
                    <a:pt x="0" y="578"/>
                    <a:pt x="0" y="1277"/>
                  </a:cubicBezTo>
                  <a:cubicBezTo>
                    <a:pt x="0" y="2007"/>
                    <a:pt x="608" y="2584"/>
                    <a:pt x="1368" y="2584"/>
                  </a:cubicBezTo>
                  <a:cubicBezTo>
                    <a:pt x="2128" y="2584"/>
                    <a:pt x="2766" y="2007"/>
                    <a:pt x="2766" y="1277"/>
                  </a:cubicBezTo>
                  <a:cubicBezTo>
                    <a:pt x="276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0" name="Google Shape;40540;p17"/>
            <p:cNvSpPr/>
            <p:nvPr/>
          </p:nvSpPr>
          <p:spPr>
            <a:xfrm>
              <a:off x="572475" y="1189525"/>
              <a:ext cx="68400" cy="64600"/>
            </a:xfrm>
            <a:custGeom>
              <a:avLst/>
              <a:gdLst/>
              <a:ahLst/>
              <a:cxnLst/>
              <a:rect l="l" t="t" r="r" b="b"/>
              <a:pathLst>
                <a:path w="2736" h="2584" extrusionOk="0">
                  <a:moveTo>
                    <a:pt x="1368" y="0"/>
                  </a:moveTo>
                  <a:cubicBezTo>
                    <a:pt x="638" y="0"/>
                    <a:pt x="0" y="578"/>
                    <a:pt x="0" y="1307"/>
                  </a:cubicBezTo>
                  <a:cubicBezTo>
                    <a:pt x="0" y="2006"/>
                    <a:pt x="63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1" name="Google Shape;40541;p17"/>
            <p:cNvSpPr/>
            <p:nvPr/>
          </p:nvSpPr>
          <p:spPr>
            <a:xfrm>
              <a:off x="573975" y="1289825"/>
              <a:ext cx="66150" cy="62325"/>
            </a:xfrm>
            <a:custGeom>
              <a:avLst/>
              <a:gdLst/>
              <a:ahLst/>
              <a:cxnLst/>
              <a:rect l="l" t="t" r="r" b="b"/>
              <a:pathLst>
                <a:path w="2646" h="2493" extrusionOk="0">
                  <a:moveTo>
                    <a:pt x="1308" y="0"/>
                  </a:moveTo>
                  <a:cubicBezTo>
                    <a:pt x="578" y="0"/>
                    <a:pt x="1" y="548"/>
                    <a:pt x="1" y="1247"/>
                  </a:cubicBezTo>
                  <a:cubicBezTo>
                    <a:pt x="1" y="1946"/>
                    <a:pt x="578" y="2493"/>
                    <a:pt x="1308" y="2493"/>
                  </a:cubicBezTo>
                  <a:cubicBezTo>
                    <a:pt x="2037" y="2493"/>
                    <a:pt x="2645" y="1946"/>
                    <a:pt x="2645" y="1247"/>
                  </a:cubicBezTo>
                  <a:cubicBezTo>
                    <a:pt x="2645" y="54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2" name="Google Shape;40542;p17"/>
            <p:cNvSpPr/>
            <p:nvPr/>
          </p:nvSpPr>
          <p:spPr>
            <a:xfrm>
              <a:off x="574750" y="1389375"/>
              <a:ext cx="64600" cy="61575"/>
            </a:xfrm>
            <a:custGeom>
              <a:avLst/>
              <a:gdLst/>
              <a:ahLst/>
              <a:cxnLst/>
              <a:rect l="l" t="t" r="r" b="b"/>
              <a:pathLst>
                <a:path w="2584" h="2463" extrusionOk="0">
                  <a:moveTo>
                    <a:pt x="1277" y="0"/>
                  </a:moveTo>
                  <a:cubicBezTo>
                    <a:pt x="578" y="0"/>
                    <a:pt x="0" y="547"/>
                    <a:pt x="0" y="1246"/>
                  </a:cubicBezTo>
                  <a:cubicBezTo>
                    <a:pt x="0" y="1915"/>
                    <a:pt x="578" y="2462"/>
                    <a:pt x="1277" y="2462"/>
                  </a:cubicBezTo>
                  <a:cubicBezTo>
                    <a:pt x="2006" y="2462"/>
                    <a:pt x="2584" y="1915"/>
                    <a:pt x="2584" y="124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3" name="Google Shape;40543;p17"/>
            <p:cNvSpPr/>
            <p:nvPr/>
          </p:nvSpPr>
          <p:spPr>
            <a:xfrm>
              <a:off x="575500" y="1489675"/>
              <a:ext cx="63100" cy="59300"/>
            </a:xfrm>
            <a:custGeom>
              <a:avLst/>
              <a:gdLst/>
              <a:ahLst/>
              <a:cxnLst/>
              <a:rect l="l" t="t" r="r" b="b"/>
              <a:pathLst>
                <a:path w="2524" h="2372" extrusionOk="0">
                  <a:moveTo>
                    <a:pt x="1247" y="0"/>
                  </a:moveTo>
                  <a:cubicBezTo>
                    <a:pt x="548" y="0"/>
                    <a:pt x="1" y="517"/>
                    <a:pt x="1" y="1186"/>
                  </a:cubicBezTo>
                  <a:cubicBezTo>
                    <a:pt x="1" y="1855"/>
                    <a:pt x="548" y="2371"/>
                    <a:pt x="1247" y="2371"/>
                  </a:cubicBezTo>
                  <a:cubicBezTo>
                    <a:pt x="1946" y="2371"/>
                    <a:pt x="2524" y="1855"/>
                    <a:pt x="2524" y="1186"/>
                  </a:cubicBezTo>
                  <a:cubicBezTo>
                    <a:pt x="2524" y="51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4" name="Google Shape;40544;p17"/>
            <p:cNvSpPr/>
            <p:nvPr/>
          </p:nvSpPr>
          <p:spPr>
            <a:xfrm>
              <a:off x="576275" y="1589225"/>
              <a:ext cx="61575" cy="57775"/>
            </a:xfrm>
            <a:custGeom>
              <a:avLst/>
              <a:gdLst/>
              <a:ahLst/>
              <a:cxnLst/>
              <a:rect l="l" t="t" r="r" b="b"/>
              <a:pathLst>
                <a:path w="2463" h="2311" extrusionOk="0">
                  <a:moveTo>
                    <a:pt x="1216" y="0"/>
                  </a:moveTo>
                  <a:cubicBezTo>
                    <a:pt x="547" y="0"/>
                    <a:pt x="0" y="517"/>
                    <a:pt x="0" y="1155"/>
                  </a:cubicBezTo>
                  <a:cubicBezTo>
                    <a:pt x="0" y="1794"/>
                    <a:pt x="547" y="2310"/>
                    <a:pt x="1216" y="2310"/>
                  </a:cubicBezTo>
                  <a:cubicBezTo>
                    <a:pt x="1915" y="2310"/>
                    <a:pt x="2462" y="1794"/>
                    <a:pt x="2462" y="1155"/>
                  </a:cubicBezTo>
                  <a:cubicBezTo>
                    <a:pt x="2462" y="51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5" name="Google Shape;40545;p17"/>
            <p:cNvSpPr/>
            <p:nvPr/>
          </p:nvSpPr>
          <p:spPr>
            <a:xfrm>
              <a:off x="577025" y="1689525"/>
              <a:ext cx="59300" cy="56250"/>
            </a:xfrm>
            <a:custGeom>
              <a:avLst/>
              <a:gdLst/>
              <a:ahLst/>
              <a:cxnLst/>
              <a:rect l="l" t="t" r="r" b="b"/>
              <a:pathLst>
                <a:path w="2372" h="2250" extrusionOk="0">
                  <a:moveTo>
                    <a:pt x="1186" y="1"/>
                  </a:moveTo>
                  <a:cubicBezTo>
                    <a:pt x="548" y="1"/>
                    <a:pt x="0" y="487"/>
                    <a:pt x="0" y="1125"/>
                  </a:cubicBezTo>
                  <a:cubicBezTo>
                    <a:pt x="0" y="1733"/>
                    <a:pt x="548" y="2250"/>
                    <a:pt x="1186" y="2250"/>
                  </a:cubicBezTo>
                  <a:cubicBezTo>
                    <a:pt x="1855" y="2250"/>
                    <a:pt x="2371" y="1733"/>
                    <a:pt x="2371" y="1125"/>
                  </a:cubicBezTo>
                  <a:cubicBezTo>
                    <a:pt x="2371"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6" name="Google Shape;40546;p17"/>
            <p:cNvSpPr/>
            <p:nvPr/>
          </p:nvSpPr>
          <p:spPr>
            <a:xfrm>
              <a:off x="577775" y="1789075"/>
              <a:ext cx="58550" cy="54725"/>
            </a:xfrm>
            <a:custGeom>
              <a:avLst/>
              <a:gdLst/>
              <a:ahLst/>
              <a:cxnLst/>
              <a:rect l="l" t="t" r="r" b="b"/>
              <a:pathLst>
                <a:path w="2342" h="2189" extrusionOk="0">
                  <a:moveTo>
                    <a:pt x="1156" y="0"/>
                  </a:moveTo>
                  <a:cubicBezTo>
                    <a:pt x="518" y="0"/>
                    <a:pt x="1" y="487"/>
                    <a:pt x="1" y="1095"/>
                  </a:cubicBezTo>
                  <a:cubicBezTo>
                    <a:pt x="1" y="1702"/>
                    <a:pt x="518" y="2189"/>
                    <a:pt x="1156" y="2189"/>
                  </a:cubicBezTo>
                  <a:cubicBezTo>
                    <a:pt x="1825" y="2189"/>
                    <a:pt x="2341" y="1702"/>
                    <a:pt x="2341" y="1095"/>
                  </a:cubicBezTo>
                  <a:cubicBezTo>
                    <a:pt x="2341" y="487"/>
                    <a:pt x="1825"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7" name="Google Shape;40547;p17"/>
            <p:cNvSpPr/>
            <p:nvPr/>
          </p:nvSpPr>
          <p:spPr>
            <a:xfrm>
              <a:off x="578550" y="1889375"/>
              <a:ext cx="57000" cy="53225"/>
            </a:xfrm>
            <a:custGeom>
              <a:avLst/>
              <a:gdLst/>
              <a:ahLst/>
              <a:cxnLst/>
              <a:rect l="l" t="t" r="r" b="b"/>
              <a:pathLst>
                <a:path w="2280" h="2129" extrusionOk="0">
                  <a:moveTo>
                    <a:pt x="1125" y="1"/>
                  </a:moveTo>
                  <a:cubicBezTo>
                    <a:pt x="517" y="1"/>
                    <a:pt x="0" y="456"/>
                    <a:pt x="0" y="1064"/>
                  </a:cubicBezTo>
                  <a:cubicBezTo>
                    <a:pt x="0" y="1642"/>
                    <a:pt x="517" y="2128"/>
                    <a:pt x="1125" y="2128"/>
                  </a:cubicBezTo>
                  <a:cubicBezTo>
                    <a:pt x="1763" y="2128"/>
                    <a:pt x="2280" y="1642"/>
                    <a:pt x="2280" y="1064"/>
                  </a:cubicBezTo>
                  <a:cubicBezTo>
                    <a:pt x="2280" y="456"/>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8" name="Google Shape;40548;p17"/>
            <p:cNvSpPr/>
            <p:nvPr/>
          </p:nvSpPr>
          <p:spPr>
            <a:xfrm>
              <a:off x="579300" y="1988925"/>
              <a:ext cx="54750" cy="51700"/>
            </a:xfrm>
            <a:custGeom>
              <a:avLst/>
              <a:gdLst/>
              <a:ahLst/>
              <a:cxnLst/>
              <a:rect l="l" t="t" r="r" b="b"/>
              <a:pathLst>
                <a:path w="2190" h="2068" extrusionOk="0">
                  <a:moveTo>
                    <a:pt x="1095" y="0"/>
                  </a:moveTo>
                  <a:cubicBezTo>
                    <a:pt x="487" y="0"/>
                    <a:pt x="1" y="456"/>
                    <a:pt x="1" y="1034"/>
                  </a:cubicBezTo>
                  <a:cubicBezTo>
                    <a:pt x="1" y="1611"/>
                    <a:pt x="487" y="2067"/>
                    <a:pt x="1095" y="2067"/>
                  </a:cubicBezTo>
                  <a:cubicBezTo>
                    <a:pt x="1703" y="2067"/>
                    <a:pt x="2189" y="1611"/>
                    <a:pt x="2189" y="1034"/>
                  </a:cubicBezTo>
                  <a:cubicBezTo>
                    <a:pt x="2189" y="456"/>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9" name="Google Shape;40549;p17"/>
            <p:cNvSpPr/>
            <p:nvPr/>
          </p:nvSpPr>
          <p:spPr>
            <a:xfrm>
              <a:off x="580075" y="2088475"/>
              <a:ext cx="53975" cy="50925"/>
            </a:xfrm>
            <a:custGeom>
              <a:avLst/>
              <a:gdLst/>
              <a:ahLst/>
              <a:cxnLst/>
              <a:rect l="l" t="t" r="r" b="b"/>
              <a:pathLst>
                <a:path w="2159" h="2037" extrusionOk="0">
                  <a:moveTo>
                    <a:pt x="1064" y="0"/>
                  </a:moveTo>
                  <a:cubicBezTo>
                    <a:pt x="486" y="0"/>
                    <a:pt x="0" y="456"/>
                    <a:pt x="0" y="1003"/>
                  </a:cubicBezTo>
                  <a:cubicBezTo>
                    <a:pt x="0" y="1581"/>
                    <a:pt x="486" y="2037"/>
                    <a:pt x="1064" y="2037"/>
                  </a:cubicBezTo>
                  <a:cubicBezTo>
                    <a:pt x="1672" y="2037"/>
                    <a:pt x="2158" y="1581"/>
                    <a:pt x="2158" y="1003"/>
                  </a:cubicBezTo>
                  <a:cubicBezTo>
                    <a:pt x="215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0" name="Google Shape;40550;p17"/>
            <p:cNvSpPr/>
            <p:nvPr/>
          </p:nvSpPr>
          <p:spPr>
            <a:xfrm>
              <a:off x="580825" y="2188775"/>
              <a:ext cx="51700" cy="48650"/>
            </a:xfrm>
            <a:custGeom>
              <a:avLst/>
              <a:gdLst/>
              <a:ahLst/>
              <a:cxnLst/>
              <a:rect l="l" t="t" r="r" b="b"/>
              <a:pathLst>
                <a:path w="2068" h="1946" extrusionOk="0">
                  <a:moveTo>
                    <a:pt x="1034" y="0"/>
                  </a:moveTo>
                  <a:cubicBezTo>
                    <a:pt x="456" y="0"/>
                    <a:pt x="0" y="426"/>
                    <a:pt x="0" y="973"/>
                  </a:cubicBezTo>
                  <a:cubicBezTo>
                    <a:pt x="0" y="1520"/>
                    <a:pt x="456" y="1946"/>
                    <a:pt x="1034" y="1946"/>
                  </a:cubicBezTo>
                  <a:cubicBezTo>
                    <a:pt x="1611" y="1946"/>
                    <a:pt x="2067" y="152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1" name="Google Shape;40551;p17"/>
            <p:cNvSpPr/>
            <p:nvPr/>
          </p:nvSpPr>
          <p:spPr>
            <a:xfrm>
              <a:off x="581575" y="2288325"/>
              <a:ext cx="50950" cy="47900"/>
            </a:xfrm>
            <a:custGeom>
              <a:avLst/>
              <a:gdLst/>
              <a:ahLst/>
              <a:cxnLst/>
              <a:rect l="l" t="t" r="r" b="b"/>
              <a:pathLst>
                <a:path w="2038" h="1916" extrusionOk="0">
                  <a:moveTo>
                    <a:pt x="1004" y="0"/>
                  </a:moveTo>
                  <a:cubicBezTo>
                    <a:pt x="457" y="0"/>
                    <a:pt x="1" y="426"/>
                    <a:pt x="1" y="942"/>
                  </a:cubicBezTo>
                  <a:cubicBezTo>
                    <a:pt x="1" y="1490"/>
                    <a:pt x="457" y="1915"/>
                    <a:pt x="1004" y="1915"/>
                  </a:cubicBezTo>
                  <a:cubicBezTo>
                    <a:pt x="1581" y="1915"/>
                    <a:pt x="2037" y="1490"/>
                    <a:pt x="2037" y="942"/>
                  </a:cubicBezTo>
                  <a:cubicBezTo>
                    <a:pt x="2037" y="42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2" name="Google Shape;40552;p17"/>
            <p:cNvSpPr/>
            <p:nvPr/>
          </p:nvSpPr>
          <p:spPr>
            <a:xfrm>
              <a:off x="582350" y="2387875"/>
              <a:ext cx="49400" cy="46375"/>
            </a:xfrm>
            <a:custGeom>
              <a:avLst/>
              <a:gdLst/>
              <a:ahLst/>
              <a:cxnLst/>
              <a:rect l="l" t="t" r="r" b="b"/>
              <a:pathLst>
                <a:path w="1976" h="1855" extrusionOk="0">
                  <a:moveTo>
                    <a:pt x="973" y="0"/>
                  </a:moveTo>
                  <a:cubicBezTo>
                    <a:pt x="456" y="0"/>
                    <a:pt x="0" y="426"/>
                    <a:pt x="0" y="942"/>
                  </a:cubicBezTo>
                  <a:cubicBezTo>
                    <a:pt x="0" y="1429"/>
                    <a:pt x="456" y="1854"/>
                    <a:pt x="973" y="1854"/>
                  </a:cubicBezTo>
                  <a:cubicBezTo>
                    <a:pt x="1520" y="1854"/>
                    <a:pt x="1976" y="1429"/>
                    <a:pt x="1976" y="942"/>
                  </a:cubicBezTo>
                  <a:cubicBezTo>
                    <a:pt x="197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3" name="Google Shape;40553;p17"/>
            <p:cNvSpPr/>
            <p:nvPr/>
          </p:nvSpPr>
          <p:spPr>
            <a:xfrm>
              <a:off x="583100" y="2487400"/>
              <a:ext cx="47900" cy="45625"/>
            </a:xfrm>
            <a:custGeom>
              <a:avLst/>
              <a:gdLst/>
              <a:ahLst/>
              <a:cxnLst/>
              <a:rect l="l" t="t" r="r" b="b"/>
              <a:pathLst>
                <a:path w="1916" h="1825" extrusionOk="0">
                  <a:moveTo>
                    <a:pt x="943" y="1"/>
                  </a:moveTo>
                  <a:cubicBezTo>
                    <a:pt x="426" y="1"/>
                    <a:pt x="1" y="426"/>
                    <a:pt x="1" y="913"/>
                  </a:cubicBezTo>
                  <a:cubicBezTo>
                    <a:pt x="1" y="1399"/>
                    <a:pt x="426" y="1825"/>
                    <a:pt x="943" y="1825"/>
                  </a:cubicBezTo>
                  <a:cubicBezTo>
                    <a:pt x="1490" y="1825"/>
                    <a:pt x="1916" y="1399"/>
                    <a:pt x="1916" y="91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4" name="Google Shape;40554;p17"/>
            <p:cNvSpPr/>
            <p:nvPr/>
          </p:nvSpPr>
          <p:spPr>
            <a:xfrm>
              <a:off x="583875" y="2587725"/>
              <a:ext cx="46375" cy="43325"/>
            </a:xfrm>
            <a:custGeom>
              <a:avLst/>
              <a:gdLst/>
              <a:ahLst/>
              <a:cxnLst/>
              <a:rect l="l" t="t" r="r" b="b"/>
              <a:pathLst>
                <a:path w="1855" h="1733" extrusionOk="0">
                  <a:moveTo>
                    <a:pt x="912" y="0"/>
                  </a:moveTo>
                  <a:cubicBezTo>
                    <a:pt x="395" y="0"/>
                    <a:pt x="0" y="365"/>
                    <a:pt x="0" y="851"/>
                  </a:cubicBezTo>
                  <a:cubicBezTo>
                    <a:pt x="0" y="1337"/>
                    <a:pt x="395" y="1733"/>
                    <a:pt x="912" y="1733"/>
                  </a:cubicBezTo>
                  <a:cubicBezTo>
                    <a:pt x="1429" y="1733"/>
                    <a:pt x="1854" y="1337"/>
                    <a:pt x="1854" y="851"/>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5" name="Google Shape;40555;p17"/>
            <p:cNvSpPr/>
            <p:nvPr/>
          </p:nvSpPr>
          <p:spPr>
            <a:xfrm>
              <a:off x="584625" y="2687250"/>
              <a:ext cx="44100" cy="41825"/>
            </a:xfrm>
            <a:custGeom>
              <a:avLst/>
              <a:gdLst/>
              <a:ahLst/>
              <a:cxnLst/>
              <a:rect l="l" t="t" r="r" b="b"/>
              <a:pathLst>
                <a:path w="1764" h="1673" extrusionOk="0">
                  <a:moveTo>
                    <a:pt x="882" y="1"/>
                  </a:moveTo>
                  <a:cubicBezTo>
                    <a:pt x="396" y="1"/>
                    <a:pt x="0" y="396"/>
                    <a:pt x="0" y="852"/>
                  </a:cubicBezTo>
                  <a:cubicBezTo>
                    <a:pt x="0" y="1308"/>
                    <a:pt x="396" y="1673"/>
                    <a:pt x="882" y="1673"/>
                  </a:cubicBezTo>
                  <a:cubicBezTo>
                    <a:pt x="1368" y="1673"/>
                    <a:pt x="1763" y="1308"/>
                    <a:pt x="1763" y="852"/>
                  </a:cubicBezTo>
                  <a:cubicBezTo>
                    <a:pt x="1763" y="39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6" name="Google Shape;40556;p17"/>
            <p:cNvSpPr/>
            <p:nvPr/>
          </p:nvSpPr>
          <p:spPr>
            <a:xfrm>
              <a:off x="585375" y="2786800"/>
              <a:ext cx="43350" cy="41075"/>
            </a:xfrm>
            <a:custGeom>
              <a:avLst/>
              <a:gdLst/>
              <a:ahLst/>
              <a:cxnLst/>
              <a:rect l="l" t="t" r="r" b="b"/>
              <a:pathLst>
                <a:path w="1734" h="1643" extrusionOk="0">
                  <a:moveTo>
                    <a:pt x="852" y="1"/>
                  </a:moveTo>
                  <a:cubicBezTo>
                    <a:pt x="366" y="1"/>
                    <a:pt x="1" y="365"/>
                    <a:pt x="1" y="821"/>
                  </a:cubicBezTo>
                  <a:cubicBezTo>
                    <a:pt x="1" y="1277"/>
                    <a:pt x="366" y="1642"/>
                    <a:pt x="852" y="1642"/>
                  </a:cubicBezTo>
                  <a:cubicBezTo>
                    <a:pt x="1338" y="1642"/>
                    <a:pt x="1733" y="1277"/>
                    <a:pt x="1733" y="821"/>
                  </a:cubicBezTo>
                  <a:cubicBezTo>
                    <a:pt x="1733" y="365"/>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7" name="Google Shape;40557;p17"/>
            <p:cNvSpPr/>
            <p:nvPr/>
          </p:nvSpPr>
          <p:spPr>
            <a:xfrm>
              <a:off x="586150" y="2887100"/>
              <a:ext cx="41800" cy="39550"/>
            </a:xfrm>
            <a:custGeom>
              <a:avLst/>
              <a:gdLst/>
              <a:ahLst/>
              <a:cxnLst/>
              <a:rect l="l" t="t" r="r" b="b"/>
              <a:pathLst>
                <a:path w="1672" h="1582" extrusionOk="0">
                  <a:moveTo>
                    <a:pt x="821" y="1"/>
                  </a:moveTo>
                  <a:cubicBezTo>
                    <a:pt x="365" y="1"/>
                    <a:pt x="0" y="335"/>
                    <a:pt x="0" y="791"/>
                  </a:cubicBezTo>
                  <a:cubicBezTo>
                    <a:pt x="0" y="1217"/>
                    <a:pt x="365" y="1582"/>
                    <a:pt x="821" y="1582"/>
                  </a:cubicBezTo>
                  <a:cubicBezTo>
                    <a:pt x="1307" y="1582"/>
                    <a:pt x="1672" y="1217"/>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8" name="Google Shape;40558;p17"/>
            <p:cNvSpPr/>
            <p:nvPr/>
          </p:nvSpPr>
          <p:spPr>
            <a:xfrm>
              <a:off x="586900" y="2986650"/>
              <a:ext cx="40300" cy="38025"/>
            </a:xfrm>
            <a:custGeom>
              <a:avLst/>
              <a:gdLst/>
              <a:ahLst/>
              <a:cxnLst/>
              <a:rect l="l" t="t" r="r" b="b"/>
              <a:pathLst>
                <a:path w="1612" h="1521" extrusionOk="0">
                  <a:moveTo>
                    <a:pt x="791" y="1"/>
                  </a:moveTo>
                  <a:cubicBezTo>
                    <a:pt x="365" y="1"/>
                    <a:pt x="1" y="335"/>
                    <a:pt x="1" y="761"/>
                  </a:cubicBezTo>
                  <a:cubicBezTo>
                    <a:pt x="1" y="1186"/>
                    <a:pt x="365" y="1521"/>
                    <a:pt x="791" y="1521"/>
                  </a:cubicBezTo>
                  <a:cubicBezTo>
                    <a:pt x="1247" y="1521"/>
                    <a:pt x="1612" y="1186"/>
                    <a:pt x="1612" y="761"/>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9" name="Google Shape;40559;p17"/>
            <p:cNvSpPr/>
            <p:nvPr/>
          </p:nvSpPr>
          <p:spPr>
            <a:xfrm>
              <a:off x="586900" y="3086200"/>
              <a:ext cx="39550" cy="37250"/>
            </a:xfrm>
            <a:custGeom>
              <a:avLst/>
              <a:gdLst/>
              <a:ahLst/>
              <a:cxnLst/>
              <a:rect l="l" t="t" r="r" b="b"/>
              <a:pathLst>
                <a:path w="1582" h="1490" extrusionOk="0">
                  <a:moveTo>
                    <a:pt x="791" y="1"/>
                  </a:moveTo>
                  <a:cubicBezTo>
                    <a:pt x="365" y="1"/>
                    <a:pt x="1" y="335"/>
                    <a:pt x="1" y="730"/>
                  </a:cubicBezTo>
                  <a:cubicBezTo>
                    <a:pt x="1" y="1156"/>
                    <a:pt x="365"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0" name="Google Shape;40560;p17"/>
            <p:cNvSpPr/>
            <p:nvPr/>
          </p:nvSpPr>
          <p:spPr>
            <a:xfrm>
              <a:off x="587675" y="3185750"/>
              <a:ext cx="38000" cy="35725"/>
            </a:xfrm>
            <a:custGeom>
              <a:avLst/>
              <a:gdLst/>
              <a:ahLst/>
              <a:cxnLst/>
              <a:rect l="l" t="t" r="r" b="b"/>
              <a:pathLst>
                <a:path w="1520" h="1429" extrusionOk="0">
                  <a:moveTo>
                    <a:pt x="760" y="0"/>
                  </a:moveTo>
                  <a:cubicBezTo>
                    <a:pt x="365" y="0"/>
                    <a:pt x="0" y="335"/>
                    <a:pt x="0" y="730"/>
                  </a:cubicBezTo>
                  <a:cubicBezTo>
                    <a:pt x="0" y="1125"/>
                    <a:pt x="365" y="1429"/>
                    <a:pt x="760" y="1429"/>
                  </a:cubicBezTo>
                  <a:cubicBezTo>
                    <a:pt x="1185" y="1429"/>
                    <a:pt x="1520" y="1125"/>
                    <a:pt x="1520" y="730"/>
                  </a:cubicBezTo>
                  <a:cubicBezTo>
                    <a:pt x="152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1" name="Google Shape;40561;p17"/>
            <p:cNvSpPr/>
            <p:nvPr/>
          </p:nvSpPr>
          <p:spPr>
            <a:xfrm>
              <a:off x="588425" y="3285300"/>
              <a:ext cx="36500" cy="34975"/>
            </a:xfrm>
            <a:custGeom>
              <a:avLst/>
              <a:gdLst/>
              <a:ahLst/>
              <a:cxnLst/>
              <a:rect l="l" t="t" r="r" b="b"/>
              <a:pathLst>
                <a:path w="1460" h="1399" extrusionOk="0">
                  <a:moveTo>
                    <a:pt x="730" y="0"/>
                  </a:moveTo>
                  <a:cubicBezTo>
                    <a:pt x="335" y="0"/>
                    <a:pt x="0" y="335"/>
                    <a:pt x="0" y="699"/>
                  </a:cubicBezTo>
                  <a:cubicBezTo>
                    <a:pt x="0" y="1094"/>
                    <a:pt x="335" y="1398"/>
                    <a:pt x="730" y="1398"/>
                  </a:cubicBezTo>
                  <a:cubicBezTo>
                    <a:pt x="1155" y="1398"/>
                    <a:pt x="1459" y="1094"/>
                    <a:pt x="1459" y="699"/>
                  </a:cubicBezTo>
                  <a:cubicBezTo>
                    <a:pt x="1459" y="335"/>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2" name="Google Shape;40562;p17"/>
            <p:cNvSpPr/>
            <p:nvPr/>
          </p:nvSpPr>
          <p:spPr>
            <a:xfrm>
              <a:off x="589175" y="3385600"/>
              <a:ext cx="35750" cy="33450"/>
            </a:xfrm>
            <a:custGeom>
              <a:avLst/>
              <a:gdLst/>
              <a:ahLst/>
              <a:cxnLst/>
              <a:rect l="l" t="t" r="r" b="b"/>
              <a:pathLst>
                <a:path w="1430" h="1338" extrusionOk="0">
                  <a:moveTo>
                    <a:pt x="700" y="0"/>
                  </a:moveTo>
                  <a:cubicBezTo>
                    <a:pt x="305" y="0"/>
                    <a:pt x="1" y="274"/>
                    <a:pt x="1" y="669"/>
                  </a:cubicBezTo>
                  <a:cubicBezTo>
                    <a:pt x="1" y="1034"/>
                    <a:pt x="305" y="1338"/>
                    <a:pt x="700" y="1338"/>
                  </a:cubicBezTo>
                  <a:cubicBezTo>
                    <a:pt x="1095" y="1338"/>
                    <a:pt x="1429" y="1034"/>
                    <a:pt x="1429" y="669"/>
                  </a:cubicBezTo>
                  <a:cubicBezTo>
                    <a:pt x="1429" y="27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3" name="Google Shape;40563;p17"/>
            <p:cNvSpPr/>
            <p:nvPr/>
          </p:nvSpPr>
          <p:spPr>
            <a:xfrm>
              <a:off x="589950" y="3485150"/>
              <a:ext cx="34225" cy="31925"/>
            </a:xfrm>
            <a:custGeom>
              <a:avLst/>
              <a:gdLst/>
              <a:ahLst/>
              <a:cxnLst/>
              <a:rect l="l" t="t" r="r" b="b"/>
              <a:pathLst>
                <a:path w="1369" h="1277" extrusionOk="0">
                  <a:moveTo>
                    <a:pt x="669" y="0"/>
                  </a:moveTo>
                  <a:cubicBezTo>
                    <a:pt x="304" y="0"/>
                    <a:pt x="0" y="274"/>
                    <a:pt x="0" y="639"/>
                  </a:cubicBezTo>
                  <a:cubicBezTo>
                    <a:pt x="0" y="1003"/>
                    <a:pt x="304" y="1277"/>
                    <a:pt x="669" y="1277"/>
                  </a:cubicBezTo>
                  <a:cubicBezTo>
                    <a:pt x="1064" y="127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4" name="Google Shape;40564;p17"/>
            <p:cNvSpPr/>
            <p:nvPr/>
          </p:nvSpPr>
          <p:spPr>
            <a:xfrm>
              <a:off x="589950" y="3584700"/>
              <a:ext cx="33450" cy="31175"/>
            </a:xfrm>
            <a:custGeom>
              <a:avLst/>
              <a:gdLst/>
              <a:ahLst/>
              <a:cxnLst/>
              <a:rect l="l" t="t" r="r" b="b"/>
              <a:pathLst>
                <a:path w="1338" h="1247" extrusionOk="0">
                  <a:moveTo>
                    <a:pt x="669" y="0"/>
                  </a:moveTo>
                  <a:cubicBezTo>
                    <a:pt x="304" y="0"/>
                    <a:pt x="0" y="274"/>
                    <a:pt x="0" y="608"/>
                  </a:cubicBezTo>
                  <a:cubicBezTo>
                    <a:pt x="0" y="973"/>
                    <a:pt x="304" y="1246"/>
                    <a:pt x="669" y="1246"/>
                  </a:cubicBezTo>
                  <a:cubicBezTo>
                    <a:pt x="1034" y="1246"/>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5" name="Google Shape;40565;p17"/>
            <p:cNvSpPr/>
            <p:nvPr/>
          </p:nvSpPr>
          <p:spPr>
            <a:xfrm>
              <a:off x="591475" y="3684225"/>
              <a:ext cx="31175" cy="29675"/>
            </a:xfrm>
            <a:custGeom>
              <a:avLst/>
              <a:gdLst/>
              <a:ahLst/>
              <a:cxnLst/>
              <a:rect l="l" t="t" r="r" b="b"/>
              <a:pathLst>
                <a:path w="1247" h="1187" extrusionOk="0">
                  <a:moveTo>
                    <a:pt x="608" y="1"/>
                  </a:moveTo>
                  <a:cubicBezTo>
                    <a:pt x="274" y="1"/>
                    <a:pt x="0" y="274"/>
                    <a:pt x="0" y="609"/>
                  </a:cubicBezTo>
                  <a:cubicBezTo>
                    <a:pt x="0" y="943"/>
                    <a:pt x="274" y="1186"/>
                    <a:pt x="608" y="1186"/>
                  </a:cubicBezTo>
                  <a:cubicBezTo>
                    <a:pt x="973" y="1186"/>
                    <a:pt x="1246" y="943"/>
                    <a:pt x="1246" y="609"/>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6" name="Google Shape;40566;p17"/>
            <p:cNvSpPr/>
            <p:nvPr/>
          </p:nvSpPr>
          <p:spPr>
            <a:xfrm>
              <a:off x="591475" y="3783775"/>
              <a:ext cx="31175" cy="28900"/>
            </a:xfrm>
            <a:custGeom>
              <a:avLst/>
              <a:gdLst/>
              <a:ahLst/>
              <a:cxnLst/>
              <a:rect l="l" t="t" r="r" b="b"/>
              <a:pathLst>
                <a:path w="1247" h="1156" extrusionOk="0">
                  <a:moveTo>
                    <a:pt x="608" y="1"/>
                  </a:moveTo>
                  <a:cubicBezTo>
                    <a:pt x="274" y="1"/>
                    <a:pt x="0" y="274"/>
                    <a:pt x="0" y="578"/>
                  </a:cubicBezTo>
                  <a:cubicBezTo>
                    <a:pt x="0" y="913"/>
                    <a:pt x="274" y="1156"/>
                    <a:pt x="608" y="1156"/>
                  </a:cubicBezTo>
                  <a:cubicBezTo>
                    <a:pt x="973" y="115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7" name="Google Shape;40567;p17"/>
            <p:cNvSpPr/>
            <p:nvPr/>
          </p:nvSpPr>
          <p:spPr>
            <a:xfrm>
              <a:off x="592225" y="3883325"/>
              <a:ext cx="29650" cy="28150"/>
            </a:xfrm>
            <a:custGeom>
              <a:avLst/>
              <a:gdLst/>
              <a:ahLst/>
              <a:cxnLst/>
              <a:rect l="l" t="t" r="r" b="b"/>
              <a:pathLst>
                <a:path w="1186" h="1126" extrusionOk="0">
                  <a:moveTo>
                    <a:pt x="578" y="1"/>
                  </a:moveTo>
                  <a:cubicBezTo>
                    <a:pt x="274" y="1"/>
                    <a:pt x="0" y="244"/>
                    <a:pt x="0" y="578"/>
                  </a:cubicBezTo>
                  <a:cubicBezTo>
                    <a:pt x="0" y="882"/>
                    <a:pt x="274" y="1125"/>
                    <a:pt x="578" y="1125"/>
                  </a:cubicBezTo>
                  <a:cubicBezTo>
                    <a:pt x="912" y="1125"/>
                    <a:pt x="1186" y="882"/>
                    <a:pt x="1186" y="57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8" name="Google Shape;40568;p17"/>
            <p:cNvSpPr/>
            <p:nvPr/>
          </p:nvSpPr>
          <p:spPr>
            <a:xfrm>
              <a:off x="592975" y="3982875"/>
              <a:ext cx="28150" cy="27375"/>
            </a:xfrm>
            <a:custGeom>
              <a:avLst/>
              <a:gdLst/>
              <a:ahLst/>
              <a:cxnLst/>
              <a:rect l="l" t="t" r="r" b="b"/>
              <a:pathLst>
                <a:path w="1126" h="1095" extrusionOk="0">
                  <a:moveTo>
                    <a:pt x="548" y="0"/>
                  </a:moveTo>
                  <a:cubicBezTo>
                    <a:pt x="244" y="0"/>
                    <a:pt x="1" y="244"/>
                    <a:pt x="1" y="547"/>
                  </a:cubicBezTo>
                  <a:cubicBezTo>
                    <a:pt x="1" y="851"/>
                    <a:pt x="244" y="1095"/>
                    <a:pt x="548" y="1095"/>
                  </a:cubicBezTo>
                  <a:cubicBezTo>
                    <a:pt x="882" y="1095"/>
                    <a:pt x="1125" y="851"/>
                    <a:pt x="1125" y="547"/>
                  </a:cubicBezTo>
                  <a:cubicBezTo>
                    <a:pt x="1125" y="244"/>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9" name="Google Shape;40569;p17"/>
            <p:cNvSpPr/>
            <p:nvPr/>
          </p:nvSpPr>
          <p:spPr>
            <a:xfrm>
              <a:off x="592975" y="4082425"/>
              <a:ext cx="27400" cy="25850"/>
            </a:xfrm>
            <a:custGeom>
              <a:avLst/>
              <a:gdLst/>
              <a:ahLst/>
              <a:cxnLst/>
              <a:rect l="l" t="t" r="r" b="b"/>
              <a:pathLst>
                <a:path w="1096"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0" name="Google Shape;40570;p17"/>
            <p:cNvSpPr/>
            <p:nvPr/>
          </p:nvSpPr>
          <p:spPr>
            <a:xfrm>
              <a:off x="593750" y="4182725"/>
              <a:ext cx="25850" cy="24350"/>
            </a:xfrm>
            <a:custGeom>
              <a:avLst/>
              <a:gdLst/>
              <a:ahLst/>
              <a:cxnLst/>
              <a:rect l="l" t="t" r="r" b="b"/>
              <a:pathLst>
                <a:path w="1034" h="974" extrusionOk="0">
                  <a:moveTo>
                    <a:pt x="517" y="0"/>
                  </a:moveTo>
                  <a:cubicBezTo>
                    <a:pt x="243" y="0"/>
                    <a:pt x="0" y="213"/>
                    <a:pt x="0" y="487"/>
                  </a:cubicBezTo>
                  <a:cubicBezTo>
                    <a:pt x="0" y="760"/>
                    <a:pt x="243" y="973"/>
                    <a:pt x="517" y="973"/>
                  </a:cubicBezTo>
                  <a:cubicBezTo>
                    <a:pt x="821" y="973"/>
                    <a:pt x="1034" y="760"/>
                    <a:pt x="1034" y="487"/>
                  </a:cubicBezTo>
                  <a:cubicBezTo>
                    <a:pt x="103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1" name="Google Shape;40571;p17"/>
            <p:cNvSpPr/>
            <p:nvPr/>
          </p:nvSpPr>
          <p:spPr>
            <a:xfrm>
              <a:off x="594500" y="4282275"/>
              <a:ext cx="25100" cy="23575"/>
            </a:xfrm>
            <a:custGeom>
              <a:avLst/>
              <a:gdLst/>
              <a:ahLst/>
              <a:cxnLst/>
              <a:rect l="l" t="t" r="r" b="b"/>
              <a:pathLst>
                <a:path w="1004" h="943" extrusionOk="0">
                  <a:moveTo>
                    <a:pt x="487" y="0"/>
                  </a:moveTo>
                  <a:cubicBezTo>
                    <a:pt x="213" y="0"/>
                    <a:pt x="1" y="213"/>
                    <a:pt x="1" y="456"/>
                  </a:cubicBezTo>
                  <a:cubicBezTo>
                    <a:pt x="1" y="730"/>
                    <a:pt x="213" y="942"/>
                    <a:pt x="487" y="942"/>
                  </a:cubicBezTo>
                  <a:cubicBezTo>
                    <a:pt x="760" y="942"/>
                    <a:pt x="1004" y="730"/>
                    <a:pt x="1004" y="456"/>
                  </a:cubicBezTo>
                  <a:cubicBezTo>
                    <a:pt x="1004"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2" name="Google Shape;40572;p17"/>
            <p:cNvSpPr/>
            <p:nvPr/>
          </p:nvSpPr>
          <p:spPr>
            <a:xfrm>
              <a:off x="595250" y="4381825"/>
              <a:ext cx="23600" cy="22050"/>
            </a:xfrm>
            <a:custGeom>
              <a:avLst/>
              <a:gdLst/>
              <a:ahLst/>
              <a:cxnLst/>
              <a:rect l="l" t="t" r="r" b="b"/>
              <a:pathLst>
                <a:path w="944" h="882" extrusionOk="0">
                  <a:moveTo>
                    <a:pt x="457" y="0"/>
                  </a:moveTo>
                  <a:cubicBezTo>
                    <a:pt x="214" y="0"/>
                    <a:pt x="1" y="182"/>
                    <a:pt x="1" y="456"/>
                  </a:cubicBezTo>
                  <a:cubicBezTo>
                    <a:pt x="1" y="699"/>
                    <a:pt x="214" y="882"/>
                    <a:pt x="457" y="882"/>
                  </a:cubicBezTo>
                  <a:cubicBezTo>
                    <a:pt x="730" y="882"/>
                    <a:pt x="943" y="699"/>
                    <a:pt x="943" y="456"/>
                  </a:cubicBezTo>
                  <a:cubicBezTo>
                    <a:pt x="943" y="182"/>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3" name="Google Shape;40573;p17"/>
            <p:cNvSpPr/>
            <p:nvPr/>
          </p:nvSpPr>
          <p:spPr>
            <a:xfrm>
              <a:off x="595250" y="4481350"/>
              <a:ext cx="23600" cy="22075"/>
            </a:xfrm>
            <a:custGeom>
              <a:avLst/>
              <a:gdLst/>
              <a:ahLst/>
              <a:cxnLst/>
              <a:rect l="l" t="t" r="r" b="b"/>
              <a:pathLst>
                <a:path w="944" h="883" extrusionOk="0">
                  <a:moveTo>
                    <a:pt x="457" y="1"/>
                  </a:moveTo>
                  <a:cubicBezTo>
                    <a:pt x="214" y="1"/>
                    <a:pt x="1" y="183"/>
                    <a:pt x="1" y="426"/>
                  </a:cubicBezTo>
                  <a:cubicBezTo>
                    <a:pt x="1" y="670"/>
                    <a:pt x="214" y="882"/>
                    <a:pt x="457" y="882"/>
                  </a:cubicBezTo>
                  <a:cubicBezTo>
                    <a:pt x="730" y="882"/>
                    <a:pt x="943" y="670"/>
                    <a:pt x="943" y="426"/>
                  </a:cubicBezTo>
                  <a:cubicBezTo>
                    <a:pt x="94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4" name="Google Shape;40574;p17"/>
            <p:cNvSpPr/>
            <p:nvPr/>
          </p:nvSpPr>
          <p:spPr>
            <a:xfrm>
              <a:off x="596025" y="4580900"/>
              <a:ext cx="22050" cy="20550"/>
            </a:xfrm>
            <a:custGeom>
              <a:avLst/>
              <a:gdLst/>
              <a:ahLst/>
              <a:cxnLst/>
              <a:rect l="l" t="t" r="r" b="b"/>
              <a:pathLst>
                <a:path w="882" h="822" extrusionOk="0">
                  <a:moveTo>
                    <a:pt x="426" y="1"/>
                  </a:moveTo>
                  <a:cubicBezTo>
                    <a:pt x="183" y="1"/>
                    <a:pt x="0" y="183"/>
                    <a:pt x="0" y="396"/>
                  </a:cubicBezTo>
                  <a:cubicBezTo>
                    <a:pt x="0" y="639"/>
                    <a:pt x="183" y="821"/>
                    <a:pt x="426" y="821"/>
                  </a:cubicBezTo>
                  <a:cubicBezTo>
                    <a:pt x="669" y="821"/>
                    <a:pt x="882" y="63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5" name="Google Shape;40575;p17"/>
            <p:cNvSpPr/>
            <p:nvPr/>
          </p:nvSpPr>
          <p:spPr>
            <a:xfrm>
              <a:off x="596025" y="4679700"/>
              <a:ext cx="22050" cy="20525"/>
            </a:xfrm>
            <a:custGeom>
              <a:avLst/>
              <a:gdLst/>
              <a:ahLst/>
              <a:cxnLst/>
              <a:rect l="l" t="t" r="r" b="b"/>
              <a:pathLst>
                <a:path w="882" h="821" extrusionOk="0">
                  <a:moveTo>
                    <a:pt x="426" y="0"/>
                  </a:moveTo>
                  <a:cubicBezTo>
                    <a:pt x="183" y="0"/>
                    <a:pt x="0" y="182"/>
                    <a:pt x="0" y="426"/>
                  </a:cubicBezTo>
                  <a:cubicBezTo>
                    <a:pt x="0" y="638"/>
                    <a:pt x="183" y="821"/>
                    <a:pt x="426" y="821"/>
                  </a:cubicBezTo>
                  <a:cubicBezTo>
                    <a:pt x="669" y="821"/>
                    <a:pt x="882" y="638"/>
                    <a:pt x="882" y="426"/>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6" name="Google Shape;40576;p17"/>
            <p:cNvSpPr/>
            <p:nvPr/>
          </p:nvSpPr>
          <p:spPr>
            <a:xfrm>
              <a:off x="596775" y="4780000"/>
              <a:ext cx="20550" cy="19025"/>
            </a:xfrm>
            <a:custGeom>
              <a:avLst/>
              <a:gdLst/>
              <a:ahLst/>
              <a:cxnLst/>
              <a:rect l="l" t="t" r="r" b="b"/>
              <a:pathLst>
                <a:path w="822" h="761" extrusionOk="0">
                  <a:moveTo>
                    <a:pt x="396" y="0"/>
                  </a:moveTo>
                  <a:cubicBezTo>
                    <a:pt x="183" y="0"/>
                    <a:pt x="1" y="152"/>
                    <a:pt x="1" y="365"/>
                  </a:cubicBezTo>
                  <a:cubicBezTo>
                    <a:pt x="1" y="578"/>
                    <a:pt x="183" y="760"/>
                    <a:pt x="396" y="760"/>
                  </a:cubicBezTo>
                  <a:cubicBezTo>
                    <a:pt x="639" y="760"/>
                    <a:pt x="821" y="578"/>
                    <a:pt x="821" y="365"/>
                  </a:cubicBezTo>
                  <a:cubicBezTo>
                    <a:pt x="821" y="15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7" name="Google Shape;40577;p17"/>
            <p:cNvSpPr/>
            <p:nvPr/>
          </p:nvSpPr>
          <p:spPr>
            <a:xfrm>
              <a:off x="597550" y="4879550"/>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8" name="Google Shape;40578;p17"/>
            <p:cNvSpPr/>
            <p:nvPr/>
          </p:nvSpPr>
          <p:spPr>
            <a:xfrm>
              <a:off x="597550" y="4978325"/>
              <a:ext cx="19025" cy="18275"/>
            </a:xfrm>
            <a:custGeom>
              <a:avLst/>
              <a:gdLst/>
              <a:ahLst/>
              <a:cxnLst/>
              <a:rect l="l" t="t" r="r" b="b"/>
              <a:pathLst>
                <a:path w="761" h="731" extrusionOk="0">
                  <a:moveTo>
                    <a:pt x="365" y="1"/>
                  </a:moveTo>
                  <a:cubicBezTo>
                    <a:pt x="183" y="1"/>
                    <a:pt x="0" y="183"/>
                    <a:pt x="0" y="365"/>
                  </a:cubicBezTo>
                  <a:cubicBezTo>
                    <a:pt x="0" y="548"/>
                    <a:pt x="183" y="730"/>
                    <a:pt x="365" y="730"/>
                  </a:cubicBezTo>
                  <a:cubicBezTo>
                    <a:pt x="578" y="730"/>
                    <a:pt x="760" y="54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9" name="Google Shape;40579;p17"/>
            <p:cNvSpPr/>
            <p:nvPr/>
          </p:nvSpPr>
          <p:spPr>
            <a:xfrm>
              <a:off x="598300" y="5078625"/>
              <a:ext cx="17500" cy="16000"/>
            </a:xfrm>
            <a:custGeom>
              <a:avLst/>
              <a:gdLst/>
              <a:ahLst/>
              <a:cxnLst/>
              <a:rect l="l" t="t" r="r" b="b"/>
              <a:pathLst>
                <a:path w="700" h="640" extrusionOk="0">
                  <a:moveTo>
                    <a:pt x="335" y="1"/>
                  </a:moveTo>
                  <a:cubicBezTo>
                    <a:pt x="153" y="1"/>
                    <a:pt x="1" y="122"/>
                    <a:pt x="1" y="305"/>
                  </a:cubicBezTo>
                  <a:cubicBezTo>
                    <a:pt x="1" y="487"/>
                    <a:pt x="153" y="639"/>
                    <a:pt x="335" y="639"/>
                  </a:cubicBezTo>
                  <a:cubicBezTo>
                    <a:pt x="548" y="63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0" name="Google Shape;40580;p17"/>
            <p:cNvSpPr/>
            <p:nvPr/>
          </p:nvSpPr>
          <p:spPr>
            <a:xfrm>
              <a:off x="598300" y="5177425"/>
              <a:ext cx="16750" cy="15975"/>
            </a:xfrm>
            <a:custGeom>
              <a:avLst/>
              <a:gdLst/>
              <a:ahLst/>
              <a:cxnLst/>
              <a:rect l="l" t="t" r="r" b="b"/>
              <a:pathLst>
                <a:path w="670" h="639" extrusionOk="0">
                  <a:moveTo>
                    <a:pt x="335" y="0"/>
                  </a:moveTo>
                  <a:cubicBezTo>
                    <a:pt x="153" y="0"/>
                    <a:pt x="1" y="152"/>
                    <a:pt x="1" y="335"/>
                  </a:cubicBezTo>
                  <a:cubicBezTo>
                    <a:pt x="1" y="517"/>
                    <a:pt x="153"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1" name="Google Shape;40581;p17"/>
            <p:cNvSpPr/>
            <p:nvPr/>
          </p:nvSpPr>
          <p:spPr>
            <a:xfrm>
              <a:off x="599050" y="5276975"/>
              <a:ext cx="16000" cy="15200"/>
            </a:xfrm>
            <a:custGeom>
              <a:avLst/>
              <a:gdLst/>
              <a:ahLst/>
              <a:cxnLst/>
              <a:rect l="l" t="t" r="r" b="b"/>
              <a:pathLst>
                <a:path w="640" h="608" extrusionOk="0">
                  <a:moveTo>
                    <a:pt x="305" y="0"/>
                  </a:moveTo>
                  <a:cubicBezTo>
                    <a:pt x="123" y="0"/>
                    <a:pt x="1" y="152"/>
                    <a:pt x="1" y="304"/>
                  </a:cubicBezTo>
                  <a:cubicBezTo>
                    <a:pt x="1" y="486"/>
                    <a:pt x="123" y="608"/>
                    <a:pt x="305" y="608"/>
                  </a:cubicBezTo>
                  <a:cubicBezTo>
                    <a:pt x="487" y="608"/>
                    <a:pt x="639" y="486"/>
                    <a:pt x="639" y="304"/>
                  </a:cubicBezTo>
                  <a:cubicBezTo>
                    <a:pt x="639" y="15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2" name="Google Shape;40582;p17"/>
            <p:cNvSpPr/>
            <p:nvPr/>
          </p:nvSpPr>
          <p:spPr>
            <a:xfrm>
              <a:off x="599050" y="5376500"/>
              <a:ext cx="15225" cy="14475"/>
            </a:xfrm>
            <a:custGeom>
              <a:avLst/>
              <a:gdLst/>
              <a:ahLst/>
              <a:cxnLst/>
              <a:rect l="l" t="t" r="r" b="b"/>
              <a:pathLst>
                <a:path w="609" h="579" extrusionOk="0">
                  <a:moveTo>
                    <a:pt x="305" y="1"/>
                  </a:moveTo>
                  <a:cubicBezTo>
                    <a:pt x="153" y="1"/>
                    <a:pt x="1" y="122"/>
                    <a:pt x="1" y="305"/>
                  </a:cubicBezTo>
                  <a:cubicBezTo>
                    <a:pt x="1" y="457"/>
                    <a:pt x="153" y="578"/>
                    <a:pt x="305" y="578"/>
                  </a:cubicBezTo>
                  <a:cubicBezTo>
                    <a:pt x="487" y="578"/>
                    <a:pt x="609" y="457"/>
                    <a:pt x="609" y="305"/>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3" name="Google Shape;40583;p17"/>
            <p:cNvSpPr/>
            <p:nvPr/>
          </p:nvSpPr>
          <p:spPr>
            <a:xfrm>
              <a:off x="599825" y="5476050"/>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4" name="Google Shape;40584;p17"/>
            <p:cNvSpPr/>
            <p:nvPr/>
          </p:nvSpPr>
          <p:spPr>
            <a:xfrm>
              <a:off x="599825" y="5575600"/>
              <a:ext cx="14450" cy="12950"/>
            </a:xfrm>
            <a:custGeom>
              <a:avLst/>
              <a:gdLst/>
              <a:ahLst/>
              <a:cxnLst/>
              <a:rect l="l" t="t" r="r" b="b"/>
              <a:pathLst>
                <a:path w="578" h="518" extrusionOk="0">
                  <a:moveTo>
                    <a:pt x="274" y="0"/>
                  </a:moveTo>
                  <a:cubicBezTo>
                    <a:pt x="122" y="0"/>
                    <a:pt x="0" y="122"/>
                    <a:pt x="0" y="244"/>
                  </a:cubicBezTo>
                  <a:cubicBezTo>
                    <a:pt x="0" y="396"/>
                    <a:pt x="122" y="517"/>
                    <a:pt x="274" y="517"/>
                  </a:cubicBezTo>
                  <a:cubicBezTo>
                    <a:pt x="426" y="517"/>
                    <a:pt x="578" y="396"/>
                    <a:pt x="578" y="24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5" name="Google Shape;40585;p17"/>
            <p:cNvSpPr/>
            <p:nvPr/>
          </p:nvSpPr>
          <p:spPr>
            <a:xfrm>
              <a:off x="600575" y="5675150"/>
              <a:ext cx="12950" cy="12175"/>
            </a:xfrm>
            <a:custGeom>
              <a:avLst/>
              <a:gdLst/>
              <a:ahLst/>
              <a:cxnLst/>
              <a:rect l="l" t="t" r="r" b="b"/>
              <a:pathLst>
                <a:path w="518" h="487" extrusionOk="0">
                  <a:moveTo>
                    <a:pt x="244" y="0"/>
                  </a:moveTo>
                  <a:cubicBezTo>
                    <a:pt x="92" y="0"/>
                    <a:pt x="1" y="91"/>
                    <a:pt x="1" y="243"/>
                  </a:cubicBezTo>
                  <a:cubicBezTo>
                    <a:pt x="1" y="365"/>
                    <a:pt x="9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6" name="Google Shape;40586;p17"/>
            <p:cNvSpPr/>
            <p:nvPr/>
          </p:nvSpPr>
          <p:spPr>
            <a:xfrm>
              <a:off x="600575" y="5774700"/>
              <a:ext cx="12200" cy="11425"/>
            </a:xfrm>
            <a:custGeom>
              <a:avLst/>
              <a:gdLst/>
              <a:ahLst/>
              <a:cxnLst/>
              <a:rect l="l" t="t" r="r" b="b"/>
              <a:pathLst>
                <a:path w="488" h="457" extrusionOk="0">
                  <a:moveTo>
                    <a:pt x="244" y="0"/>
                  </a:moveTo>
                  <a:cubicBezTo>
                    <a:pt x="122" y="0"/>
                    <a:pt x="1" y="91"/>
                    <a:pt x="1" y="213"/>
                  </a:cubicBezTo>
                  <a:cubicBezTo>
                    <a:pt x="1" y="334"/>
                    <a:pt x="122" y="456"/>
                    <a:pt x="244" y="456"/>
                  </a:cubicBezTo>
                  <a:cubicBezTo>
                    <a:pt x="396" y="456"/>
                    <a:pt x="487" y="334"/>
                    <a:pt x="487" y="213"/>
                  </a:cubicBezTo>
                  <a:cubicBezTo>
                    <a:pt x="48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7" name="Google Shape;40587;p17"/>
            <p:cNvSpPr/>
            <p:nvPr/>
          </p:nvSpPr>
          <p:spPr>
            <a:xfrm>
              <a:off x="600575" y="5873475"/>
              <a:ext cx="12200" cy="11425"/>
            </a:xfrm>
            <a:custGeom>
              <a:avLst/>
              <a:gdLst/>
              <a:ahLst/>
              <a:cxnLst/>
              <a:rect l="l" t="t" r="r" b="b"/>
              <a:pathLst>
                <a:path w="488" h="457" extrusionOk="0">
                  <a:moveTo>
                    <a:pt x="244" y="1"/>
                  </a:moveTo>
                  <a:cubicBezTo>
                    <a:pt x="122" y="1"/>
                    <a:pt x="1" y="92"/>
                    <a:pt x="1" y="244"/>
                  </a:cubicBezTo>
                  <a:cubicBezTo>
                    <a:pt x="1" y="365"/>
                    <a:pt x="122" y="456"/>
                    <a:pt x="244" y="456"/>
                  </a:cubicBezTo>
                  <a:cubicBezTo>
                    <a:pt x="396" y="456"/>
                    <a:pt x="487" y="365"/>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8" name="Google Shape;40588;p17"/>
            <p:cNvSpPr/>
            <p:nvPr/>
          </p:nvSpPr>
          <p:spPr>
            <a:xfrm>
              <a:off x="601350" y="5973025"/>
              <a:ext cx="11425" cy="10650"/>
            </a:xfrm>
            <a:custGeom>
              <a:avLst/>
              <a:gdLst/>
              <a:ahLst/>
              <a:cxnLst/>
              <a:rect l="l" t="t" r="r" b="b"/>
              <a:pathLst>
                <a:path w="457" h="426" extrusionOk="0">
                  <a:moveTo>
                    <a:pt x="213" y="0"/>
                  </a:moveTo>
                  <a:cubicBezTo>
                    <a:pt x="91" y="0"/>
                    <a:pt x="0" y="92"/>
                    <a:pt x="0" y="213"/>
                  </a:cubicBezTo>
                  <a:cubicBezTo>
                    <a:pt x="0" y="335"/>
                    <a:pt x="91" y="426"/>
                    <a:pt x="213" y="426"/>
                  </a:cubicBezTo>
                  <a:cubicBezTo>
                    <a:pt x="334" y="426"/>
                    <a:pt x="456" y="335"/>
                    <a:pt x="456" y="213"/>
                  </a:cubicBezTo>
                  <a:cubicBezTo>
                    <a:pt x="45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9" name="Google Shape;40589;p17"/>
            <p:cNvSpPr/>
            <p:nvPr/>
          </p:nvSpPr>
          <p:spPr>
            <a:xfrm>
              <a:off x="601350" y="6072575"/>
              <a:ext cx="10650" cy="9900"/>
            </a:xfrm>
            <a:custGeom>
              <a:avLst/>
              <a:gdLst/>
              <a:ahLst/>
              <a:cxnLst/>
              <a:rect l="l" t="t" r="r" b="b"/>
              <a:pathLst>
                <a:path w="426" h="396" extrusionOk="0">
                  <a:moveTo>
                    <a:pt x="213" y="0"/>
                  </a:moveTo>
                  <a:cubicBezTo>
                    <a:pt x="122" y="0"/>
                    <a:pt x="0" y="91"/>
                    <a:pt x="0" y="183"/>
                  </a:cubicBezTo>
                  <a:cubicBezTo>
                    <a:pt x="0" y="304"/>
                    <a:pt x="122" y="395"/>
                    <a:pt x="213" y="395"/>
                  </a:cubicBezTo>
                  <a:cubicBezTo>
                    <a:pt x="334" y="395"/>
                    <a:pt x="426" y="30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0" name="Google Shape;40590;p17"/>
            <p:cNvSpPr/>
            <p:nvPr/>
          </p:nvSpPr>
          <p:spPr>
            <a:xfrm>
              <a:off x="459250" y="289800"/>
              <a:ext cx="85125" cy="80575"/>
            </a:xfrm>
            <a:custGeom>
              <a:avLst/>
              <a:gdLst/>
              <a:ahLst/>
              <a:cxnLst/>
              <a:rect l="l" t="t" r="r" b="b"/>
              <a:pathLst>
                <a:path w="3405" h="3223" extrusionOk="0">
                  <a:moveTo>
                    <a:pt x="1702" y="1"/>
                  </a:moveTo>
                  <a:cubicBezTo>
                    <a:pt x="760" y="1"/>
                    <a:pt x="0" y="730"/>
                    <a:pt x="0" y="1612"/>
                  </a:cubicBezTo>
                  <a:cubicBezTo>
                    <a:pt x="0" y="2493"/>
                    <a:pt x="760" y="3223"/>
                    <a:pt x="1702" y="3223"/>
                  </a:cubicBezTo>
                  <a:cubicBezTo>
                    <a:pt x="2645" y="3223"/>
                    <a:pt x="3404" y="2493"/>
                    <a:pt x="3404" y="1612"/>
                  </a:cubicBezTo>
                  <a:cubicBezTo>
                    <a:pt x="3404" y="73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1" name="Google Shape;40591;p17"/>
            <p:cNvSpPr/>
            <p:nvPr/>
          </p:nvSpPr>
          <p:spPr>
            <a:xfrm>
              <a:off x="459250" y="389350"/>
              <a:ext cx="85125" cy="79825"/>
            </a:xfrm>
            <a:custGeom>
              <a:avLst/>
              <a:gdLst/>
              <a:ahLst/>
              <a:cxnLst/>
              <a:rect l="l" t="t" r="r" b="b"/>
              <a:pathLst>
                <a:path w="3405" h="3193" extrusionOk="0">
                  <a:moveTo>
                    <a:pt x="1702" y="1"/>
                  </a:moveTo>
                  <a:cubicBezTo>
                    <a:pt x="760" y="1"/>
                    <a:pt x="0" y="700"/>
                    <a:pt x="0" y="1612"/>
                  </a:cubicBezTo>
                  <a:cubicBezTo>
                    <a:pt x="0" y="2493"/>
                    <a:pt x="760" y="3192"/>
                    <a:pt x="1702" y="3192"/>
                  </a:cubicBezTo>
                  <a:cubicBezTo>
                    <a:pt x="2645" y="3192"/>
                    <a:pt x="3404" y="2493"/>
                    <a:pt x="3404" y="1612"/>
                  </a:cubicBezTo>
                  <a:cubicBezTo>
                    <a:pt x="3404" y="70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2" name="Google Shape;40592;p17"/>
            <p:cNvSpPr/>
            <p:nvPr/>
          </p:nvSpPr>
          <p:spPr>
            <a:xfrm>
              <a:off x="460000" y="488900"/>
              <a:ext cx="83625" cy="79050"/>
            </a:xfrm>
            <a:custGeom>
              <a:avLst/>
              <a:gdLst/>
              <a:ahLst/>
              <a:cxnLst/>
              <a:rect l="l" t="t" r="r" b="b"/>
              <a:pathLst>
                <a:path w="3345" h="3162" extrusionOk="0">
                  <a:moveTo>
                    <a:pt x="1672" y="0"/>
                  </a:moveTo>
                  <a:cubicBezTo>
                    <a:pt x="760" y="0"/>
                    <a:pt x="1" y="700"/>
                    <a:pt x="1" y="1581"/>
                  </a:cubicBezTo>
                  <a:cubicBezTo>
                    <a:pt x="1" y="2463"/>
                    <a:pt x="760" y="3162"/>
                    <a:pt x="1672" y="3162"/>
                  </a:cubicBezTo>
                  <a:cubicBezTo>
                    <a:pt x="2615" y="3162"/>
                    <a:pt x="3344" y="2463"/>
                    <a:pt x="3344" y="1581"/>
                  </a:cubicBezTo>
                  <a:cubicBezTo>
                    <a:pt x="3344" y="700"/>
                    <a:pt x="2615"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3" name="Google Shape;40593;p17"/>
            <p:cNvSpPr/>
            <p:nvPr/>
          </p:nvSpPr>
          <p:spPr>
            <a:xfrm>
              <a:off x="460750" y="589200"/>
              <a:ext cx="82100" cy="76775"/>
            </a:xfrm>
            <a:custGeom>
              <a:avLst/>
              <a:gdLst/>
              <a:ahLst/>
              <a:cxnLst/>
              <a:rect l="l" t="t" r="r" b="b"/>
              <a:pathLst>
                <a:path w="3284" h="3071" extrusionOk="0">
                  <a:moveTo>
                    <a:pt x="1642" y="1"/>
                  </a:moveTo>
                  <a:cubicBezTo>
                    <a:pt x="730" y="1"/>
                    <a:pt x="1" y="669"/>
                    <a:pt x="1" y="1520"/>
                  </a:cubicBezTo>
                  <a:cubicBezTo>
                    <a:pt x="1" y="2372"/>
                    <a:pt x="730" y="3071"/>
                    <a:pt x="1642" y="3071"/>
                  </a:cubicBezTo>
                  <a:cubicBezTo>
                    <a:pt x="2554" y="3071"/>
                    <a:pt x="3284" y="2372"/>
                    <a:pt x="3284" y="1520"/>
                  </a:cubicBezTo>
                  <a:cubicBezTo>
                    <a:pt x="3284" y="669"/>
                    <a:pt x="2554" y="1"/>
                    <a:pt x="1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4" name="Google Shape;40594;p17"/>
            <p:cNvSpPr/>
            <p:nvPr/>
          </p:nvSpPr>
          <p:spPr>
            <a:xfrm>
              <a:off x="461525" y="688750"/>
              <a:ext cx="80575" cy="76025"/>
            </a:xfrm>
            <a:custGeom>
              <a:avLst/>
              <a:gdLst/>
              <a:ahLst/>
              <a:cxnLst/>
              <a:rect l="l" t="t" r="r" b="b"/>
              <a:pathLst>
                <a:path w="3223" h="3041" extrusionOk="0">
                  <a:moveTo>
                    <a:pt x="1611" y="1"/>
                  </a:moveTo>
                  <a:cubicBezTo>
                    <a:pt x="730" y="1"/>
                    <a:pt x="0" y="669"/>
                    <a:pt x="0" y="1520"/>
                  </a:cubicBezTo>
                  <a:cubicBezTo>
                    <a:pt x="0" y="2341"/>
                    <a:pt x="730" y="3040"/>
                    <a:pt x="1611" y="3040"/>
                  </a:cubicBezTo>
                  <a:cubicBezTo>
                    <a:pt x="2493" y="3040"/>
                    <a:pt x="3222" y="2341"/>
                    <a:pt x="3222" y="1520"/>
                  </a:cubicBezTo>
                  <a:cubicBezTo>
                    <a:pt x="3222" y="669"/>
                    <a:pt x="2493" y="1"/>
                    <a:pt x="16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5" name="Google Shape;40595;p17"/>
            <p:cNvSpPr/>
            <p:nvPr/>
          </p:nvSpPr>
          <p:spPr>
            <a:xfrm>
              <a:off x="462275" y="788300"/>
              <a:ext cx="79050" cy="74500"/>
            </a:xfrm>
            <a:custGeom>
              <a:avLst/>
              <a:gdLst/>
              <a:ahLst/>
              <a:cxnLst/>
              <a:rect l="l" t="t" r="r" b="b"/>
              <a:pathLst>
                <a:path w="3162" h="2980" extrusionOk="0">
                  <a:moveTo>
                    <a:pt x="1581" y="0"/>
                  </a:moveTo>
                  <a:cubicBezTo>
                    <a:pt x="700" y="0"/>
                    <a:pt x="1" y="669"/>
                    <a:pt x="1" y="1490"/>
                  </a:cubicBezTo>
                  <a:cubicBezTo>
                    <a:pt x="1" y="2310"/>
                    <a:pt x="700" y="2979"/>
                    <a:pt x="1581" y="2979"/>
                  </a:cubicBezTo>
                  <a:cubicBezTo>
                    <a:pt x="2463" y="2979"/>
                    <a:pt x="3162" y="2310"/>
                    <a:pt x="3162" y="1490"/>
                  </a:cubicBezTo>
                  <a:cubicBezTo>
                    <a:pt x="3162" y="66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6" name="Google Shape;40596;p17"/>
            <p:cNvSpPr/>
            <p:nvPr/>
          </p:nvSpPr>
          <p:spPr>
            <a:xfrm>
              <a:off x="463800" y="888600"/>
              <a:ext cx="76025" cy="72225"/>
            </a:xfrm>
            <a:custGeom>
              <a:avLst/>
              <a:gdLst/>
              <a:ahLst/>
              <a:cxnLst/>
              <a:rect l="l" t="t" r="r" b="b"/>
              <a:pathLst>
                <a:path w="3041" h="2889" extrusionOk="0">
                  <a:moveTo>
                    <a:pt x="1520" y="1"/>
                  </a:moveTo>
                  <a:cubicBezTo>
                    <a:pt x="669" y="1"/>
                    <a:pt x="1" y="639"/>
                    <a:pt x="1" y="1460"/>
                  </a:cubicBezTo>
                  <a:cubicBezTo>
                    <a:pt x="1" y="2250"/>
                    <a:pt x="669" y="2888"/>
                    <a:pt x="1520" y="2888"/>
                  </a:cubicBezTo>
                  <a:cubicBezTo>
                    <a:pt x="2371" y="2888"/>
                    <a:pt x="3040" y="2250"/>
                    <a:pt x="3040" y="146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7" name="Google Shape;40597;p17"/>
            <p:cNvSpPr/>
            <p:nvPr/>
          </p:nvSpPr>
          <p:spPr>
            <a:xfrm>
              <a:off x="463800" y="988150"/>
              <a:ext cx="76025" cy="71450"/>
            </a:xfrm>
            <a:custGeom>
              <a:avLst/>
              <a:gdLst/>
              <a:ahLst/>
              <a:cxnLst/>
              <a:rect l="l" t="t" r="r" b="b"/>
              <a:pathLst>
                <a:path w="3041" h="2858" extrusionOk="0">
                  <a:moveTo>
                    <a:pt x="1520" y="0"/>
                  </a:moveTo>
                  <a:cubicBezTo>
                    <a:pt x="669" y="0"/>
                    <a:pt x="1" y="639"/>
                    <a:pt x="1" y="1429"/>
                  </a:cubicBezTo>
                  <a:cubicBezTo>
                    <a:pt x="1" y="2219"/>
                    <a:pt x="669" y="2858"/>
                    <a:pt x="1520" y="2858"/>
                  </a:cubicBezTo>
                  <a:cubicBezTo>
                    <a:pt x="2371" y="2858"/>
                    <a:pt x="3040" y="2219"/>
                    <a:pt x="3040" y="1429"/>
                  </a:cubicBezTo>
                  <a:cubicBezTo>
                    <a:pt x="3040" y="63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8" name="Google Shape;40598;p17"/>
            <p:cNvSpPr/>
            <p:nvPr/>
          </p:nvSpPr>
          <p:spPr>
            <a:xfrm>
              <a:off x="465325" y="1088450"/>
              <a:ext cx="72975" cy="69175"/>
            </a:xfrm>
            <a:custGeom>
              <a:avLst/>
              <a:gdLst/>
              <a:ahLst/>
              <a:cxnLst/>
              <a:rect l="l" t="t" r="r" b="b"/>
              <a:pathLst>
                <a:path w="2919" h="2767" extrusionOk="0">
                  <a:moveTo>
                    <a:pt x="1459" y="1"/>
                  </a:moveTo>
                  <a:cubicBezTo>
                    <a:pt x="639" y="1"/>
                    <a:pt x="0" y="609"/>
                    <a:pt x="0" y="1368"/>
                  </a:cubicBezTo>
                  <a:cubicBezTo>
                    <a:pt x="0" y="2159"/>
                    <a:pt x="639" y="2767"/>
                    <a:pt x="1459" y="2767"/>
                  </a:cubicBezTo>
                  <a:cubicBezTo>
                    <a:pt x="2280" y="2767"/>
                    <a:pt x="2918" y="2159"/>
                    <a:pt x="2918" y="1368"/>
                  </a:cubicBezTo>
                  <a:cubicBezTo>
                    <a:pt x="2918" y="609"/>
                    <a:pt x="2280" y="1"/>
                    <a:pt x="1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9" name="Google Shape;40599;p17"/>
            <p:cNvSpPr/>
            <p:nvPr/>
          </p:nvSpPr>
          <p:spPr>
            <a:xfrm>
              <a:off x="465325" y="1188000"/>
              <a:ext cx="72975" cy="68425"/>
            </a:xfrm>
            <a:custGeom>
              <a:avLst/>
              <a:gdLst/>
              <a:ahLst/>
              <a:cxnLst/>
              <a:rect l="l" t="t" r="r" b="b"/>
              <a:pathLst>
                <a:path w="2919" h="2737" extrusionOk="0">
                  <a:moveTo>
                    <a:pt x="1459" y="0"/>
                  </a:moveTo>
                  <a:cubicBezTo>
                    <a:pt x="669" y="0"/>
                    <a:pt x="0" y="608"/>
                    <a:pt x="0" y="1368"/>
                  </a:cubicBezTo>
                  <a:cubicBezTo>
                    <a:pt x="0" y="2128"/>
                    <a:pt x="669" y="2736"/>
                    <a:pt x="1459" y="2736"/>
                  </a:cubicBezTo>
                  <a:cubicBezTo>
                    <a:pt x="2250" y="2736"/>
                    <a:pt x="2918" y="2128"/>
                    <a:pt x="2918" y="1368"/>
                  </a:cubicBezTo>
                  <a:cubicBezTo>
                    <a:pt x="2918" y="608"/>
                    <a:pt x="225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0" name="Google Shape;40600;p17"/>
            <p:cNvSpPr/>
            <p:nvPr/>
          </p:nvSpPr>
          <p:spPr>
            <a:xfrm>
              <a:off x="466850" y="1287550"/>
              <a:ext cx="69925" cy="66900"/>
            </a:xfrm>
            <a:custGeom>
              <a:avLst/>
              <a:gdLst/>
              <a:ahLst/>
              <a:cxnLst/>
              <a:rect l="l" t="t" r="r" b="b"/>
              <a:pathLst>
                <a:path w="2797" h="2676" extrusionOk="0">
                  <a:moveTo>
                    <a:pt x="1398" y="0"/>
                  </a:moveTo>
                  <a:cubicBezTo>
                    <a:pt x="608" y="0"/>
                    <a:pt x="0" y="608"/>
                    <a:pt x="0" y="1338"/>
                  </a:cubicBezTo>
                  <a:cubicBezTo>
                    <a:pt x="0" y="2067"/>
                    <a:pt x="608" y="2675"/>
                    <a:pt x="1398" y="2675"/>
                  </a:cubicBezTo>
                  <a:cubicBezTo>
                    <a:pt x="2189" y="2675"/>
                    <a:pt x="2797" y="2067"/>
                    <a:pt x="2797" y="1338"/>
                  </a:cubicBezTo>
                  <a:cubicBezTo>
                    <a:pt x="2797" y="608"/>
                    <a:pt x="2189" y="0"/>
                    <a:pt x="13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1" name="Google Shape;40601;p17"/>
            <p:cNvSpPr/>
            <p:nvPr/>
          </p:nvSpPr>
          <p:spPr>
            <a:xfrm>
              <a:off x="467600" y="1387850"/>
              <a:ext cx="68425" cy="64625"/>
            </a:xfrm>
            <a:custGeom>
              <a:avLst/>
              <a:gdLst/>
              <a:ahLst/>
              <a:cxnLst/>
              <a:rect l="l" t="t" r="r" b="b"/>
              <a:pathLst>
                <a:path w="2737" h="2585" extrusionOk="0">
                  <a:moveTo>
                    <a:pt x="1368" y="0"/>
                  </a:moveTo>
                  <a:cubicBezTo>
                    <a:pt x="608" y="0"/>
                    <a:pt x="1" y="578"/>
                    <a:pt x="1" y="1307"/>
                  </a:cubicBezTo>
                  <a:cubicBezTo>
                    <a:pt x="1" y="2007"/>
                    <a:pt x="608" y="2584"/>
                    <a:pt x="1368" y="2584"/>
                  </a:cubicBezTo>
                  <a:cubicBezTo>
                    <a:pt x="2128" y="2584"/>
                    <a:pt x="2736" y="2007"/>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2" name="Google Shape;40602;p17"/>
            <p:cNvSpPr/>
            <p:nvPr/>
          </p:nvSpPr>
          <p:spPr>
            <a:xfrm>
              <a:off x="468350" y="1487400"/>
              <a:ext cx="66900" cy="63850"/>
            </a:xfrm>
            <a:custGeom>
              <a:avLst/>
              <a:gdLst/>
              <a:ahLst/>
              <a:cxnLst/>
              <a:rect l="l" t="t" r="r" b="b"/>
              <a:pathLst>
                <a:path w="2676" h="2554" extrusionOk="0">
                  <a:moveTo>
                    <a:pt x="1338" y="0"/>
                  </a:moveTo>
                  <a:cubicBezTo>
                    <a:pt x="609" y="0"/>
                    <a:pt x="1" y="578"/>
                    <a:pt x="1" y="1277"/>
                  </a:cubicBezTo>
                  <a:cubicBezTo>
                    <a:pt x="1" y="1976"/>
                    <a:pt x="609" y="2554"/>
                    <a:pt x="1338" y="2554"/>
                  </a:cubicBezTo>
                  <a:cubicBezTo>
                    <a:pt x="2068" y="2554"/>
                    <a:pt x="2676" y="1976"/>
                    <a:pt x="2676" y="1277"/>
                  </a:cubicBezTo>
                  <a:cubicBezTo>
                    <a:pt x="2676" y="578"/>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3" name="Google Shape;40603;p17"/>
            <p:cNvSpPr/>
            <p:nvPr/>
          </p:nvSpPr>
          <p:spPr>
            <a:xfrm>
              <a:off x="469125" y="1587700"/>
              <a:ext cx="65375" cy="61575"/>
            </a:xfrm>
            <a:custGeom>
              <a:avLst/>
              <a:gdLst/>
              <a:ahLst/>
              <a:cxnLst/>
              <a:rect l="l" t="t" r="r" b="b"/>
              <a:pathLst>
                <a:path w="2615" h="2463" extrusionOk="0">
                  <a:moveTo>
                    <a:pt x="1307" y="0"/>
                  </a:moveTo>
                  <a:cubicBezTo>
                    <a:pt x="578" y="0"/>
                    <a:pt x="0" y="548"/>
                    <a:pt x="0" y="1216"/>
                  </a:cubicBezTo>
                  <a:cubicBezTo>
                    <a:pt x="0" y="1915"/>
                    <a:pt x="578" y="2463"/>
                    <a:pt x="1307" y="2463"/>
                  </a:cubicBezTo>
                  <a:cubicBezTo>
                    <a:pt x="2037" y="2463"/>
                    <a:pt x="2614" y="1915"/>
                    <a:pt x="2614" y="1216"/>
                  </a:cubicBezTo>
                  <a:cubicBezTo>
                    <a:pt x="2614" y="54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4" name="Google Shape;40604;p17"/>
            <p:cNvSpPr/>
            <p:nvPr/>
          </p:nvSpPr>
          <p:spPr>
            <a:xfrm>
              <a:off x="469875" y="1687250"/>
              <a:ext cx="63850" cy="60050"/>
            </a:xfrm>
            <a:custGeom>
              <a:avLst/>
              <a:gdLst/>
              <a:ahLst/>
              <a:cxnLst/>
              <a:rect l="l" t="t" r="r" b="b"/>
              <a:pathLst>
                <a:path w="2554" h="2402" extrusionOk="0">
                  <a:moveTo>
                    <a:pt x="1277" y="0"/>
                  </a:moveTo>
                  <a:cubicBezTo>
                    <a:pt x="578" y="0"/>
                    <a:pt x="1" y="547"/>
                    <a:pt x="1" y="1216"/>
                  </a:cubicBezTo>
                  <a:cubicBezTo>
                    <a:pt x="1" y="1885"/>
                    <a:pt x="578" y="2402"/>
                    <a:pt x="1277" y="2402"/>
                  </a:cubicBezTo>
                  <a:cubicBezTo>
                    <a:pt x="1976" y="2402"/>
                    <a:pt x="2554" y="1885"/>
                    <a:pt x="2554" y="1216"/>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5" name="Google Shape;40605;p17"/>
            <p:cNvSpPr/>
            <p:nvPr/>
          </p:nvSpPr>
          <p:spPr>
            <a:xfrm>
              <a:off x="470650" y="1786800"/>
              <a:ext cx="62325" cy="59275"/>
            </a:xfrm>
            <a:custGeom>
              <a:avLst/>
              <a:gdLst/>
              <a:ahLst/>
              <a:cxnLst/>
              <a:rect l="l" t="t" r="r" b="b"/>
              <a:pathLst>
                <a:path w="2493" h="2371" extrusionOk="0">
                  <a:moveTo>
                    <a:pt x="1246" y="0"/>
                  </a:moveTo>
                  <a:cubicBezTo>
                    <a:pt x="547" y="0"/>
                    <a:pt x="0" y="547"/>
                    <a:pt x="0" y="1186"/>
                  </a:cubicBezTo>
                  <a:cubicBezTo>
                    <a:pt x="0" y="1854"/>
                    <a:pt x="547" y="2371"/>
                    <a:pt x="1246" y="2371"/>
                  </a:cubicBezTo>
                  <a:cubicBezTo>
                    <a:pt x="1945" y="2371"/>
                    <a:pt x="2493" y="1854"/>
                    <a:pt x="2493" y="1186"/>
                  </a:cubicBezTo>
                  <a:cubicBezTo>
                    <a:pt x="2493" y="547"/>
                    <a:pt x="194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6" name="Google Shape;40606;p17"/>
            <p:cNvSpPr/>
            <p:nvPr/>
          </p:nvSpPr>
          <p:spPr>
            <a:xfrm>
              <a:off x="471400" y="1887100"/>
              <a:ext cx="60825" cy="57775"/>
            </a:xfrm>
            <a:custGeom>
              <a:avLst/>
              <a:gdLst/>
              <a:ahLst/>
              <a:cxnLst/>
              <a:rect l="l" t="t" r="r" b="b"/>
              <a:pathLst>
                <a:path w="2433" h="2311" extrusionOk="0">
                  <a:moveTo>
                    <a:pt x="1216" y="0"/>
                  </a:moveTo>
                  <a:cubicBezTo>
                    <a:pt x="548" y="0"/>
                    <a:pt x="0" y="517"/>
                    <a:pt x="0" y="1155"/>
                  </a:cubicBezTo>
                  <a:cubicBezTo>
                    <a:pt x="0" y="1794"/>
                    <a:pt x="548" y="2310"/>
                    <a:pt x="1216" y="2310"/>
                  </a:cubicBezTo>
                  <a:cubicBezTo>
                    <a:pt x="1885" y="2310"/>
                    <a:pt x="2432" y="1794"/>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7" name="Google Shape;40607;p17"/>
            <p:cNvSpPr/>
            <p:nvPr/>
          </p:nvSpPr>
          <p:spPr>
            <a:xfrm>
              <a:off x="472150" y="1986650"/>
              <a:ext cx="59300" cy="56250"/>
            </a:xfrm>
            <a:custGeom>
              <a:avLst/>
              <a:gdLst/>
              <a:ahLst/>
              <a:cxnLst/>
              <a:rect l="l" t="t" r="r" b="b"/>
              <a:pathLst>
                <a:path w="2372" h="2250" extrusionOk="0">
                  <a:moveTo>
                    <a:pt x="1186" y="0"/>
                  </a:moveTo>
                  <a:cubicBezTo>
                    <a:pt x="548" y="0"/>
                    <a:pt x="1" y="517"/>
                    <a:pt x="1" y="1125"/>
                  </a:cubicBezTo>
                  <a:cubicBezTo>
                    <a:pt x="1" y="1733"/>
                    <a:pt x="548" y="2249"/>
                    <a:pt x="1186" y="2249"/>
                  </a:cubicBezTo>
                  <a:cubicBezTo>
                    <a:pt x="1825" y="2249"/>
                    <a:pt x="2372" y="1733"/>
                    <a:pt x="2372" y="1125"/>
                  </a:cubicBezTo>
                  <a:cubicBezTo>
                    <a:pt x="2372"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8" name="Google Shape;40608;p17"/>
            <p:cNvSpPr/>
            <p:nvPr/>
          </p:nvSpPr>
          <p:spPr>
            <a:xfrm>
              <a:off x="472925" y="2086175"/>
              <a:ext cx="57775" cy="55500"/>
            </a:xfrm>
            <a:custGeom>
              <a:avLst/>
              <a:gdLst/>
              <a:ahLst/>
              <a:cxnLst/>
              <a:rect l="l" t="t" r="r" b="b"/>
              <a:pathLst>
                <a:path w="2311" h="2220" extrusionOk="0">
                  <a:moveTo>
                    <a:pt x="1155" y="1"/>
                  </a:moveTo>
                  <a:cubicBezTo>
                    <a:pt x="517" y="1"/>
                    <a:pt x="0" y="487"/>
                    <a:pt x="0" y="1095"/>
                  </a:cubicBezTo>
                  <a:cubicBezTo>
                    <a:pt x="0" y="1703"/>
                    <a:pt x="517" y="2220"/>
                    <a:pt x="1155" y="2220"/>
                  </a:cubicBezTo>
                  <a:cubicBezTo>
                    <a:pt x="1794" y="2220"/>
                    <a:pt x="2310" y="1703"/>
                    <a:pt x="2310" y="1095"/>
                  </a:cubicBezTo>
                  <a:cubicBezTo>
                    <a:pt x="2310" y="487"/>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9" name="Google Shape;40609;p17"/>
            <p:cNvSpPr/>
            <p:nvPr/>
          </p:nvSpPr>
          <p:spPr>
            <a:xfrm>
              <a:off x="473675" y="2186500"/>
              <a:ext cx="56250" cy="53200"/>
            </a:xfrm>
            <a:custGeom>
              <a:avLst/>
              <a:gdLst/>
              <a:ahLst/>
              <a:cxnLst/>
              <a:rect l="l" t="t" r="r" b="b"/>
              <a:pathLst>
                <a:path w="2250" h="2128" extrusionOk="0">
                  <a:moveTo>
                    <a:pt x="1125" y="0"/>
                  </a:moveTo>
                  <a:cubicBezTo>
                    <a:pt x="487" y="0"/>
                    <a:pt x="1" y="456"/>
                    <a:pt x="1" y="1064"/>
                  </a:cubicBezTo>
                  <a:cubicBezTo>
                    <a:pt x="1" y="1642"/>
                    <a:pt x="487" y="2128"/>
                    <a:pt x="1125" y="2128"/>
                  </a:cubicBezTo>
                  <a:cubicBezTo>
                    <a:pt x="1764" y="2128"/>
                    <a:pt x="2250" y="1642"/>
                    <a:pt x="2250" y="1064"/>
                  </a:cubicBezTo>
                  <a:cubicBezTo>
                    <a:pt x="2250" y="456"/>
                    <a:pt x="176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0" name="Google Shape;40610;p17"/>
            <p:cNvSpPr/>
            <p:nvPr/>
          </p:nvSpPr>
          <p:spPr>
            <a:xfrm>
              <a:off x="474450" y="2286800"/>
              <a:ext cx="54725" cy="50925"/>
            </a:xfrm>
            <a:custGeom>
              <a:avLst/>
              <a:gdLst/>
              <a:ahLst/>
              <a:cxnLst/>
              <a:rect l="l" t="t" r="r" b="b"/>
              <a:pathLst>
                <a:path w="2189" h="2037" extrusionOk="0">
                  <a:moveTo>
                    <a:pt x="1094" y="0"/>
                  </a:moveTo>
                  <a:cubicBezTo>
                    <a:pt x="486" y="0"/>
                    <a:pt x="0" y="456"/>
                    <a:pt x="0" y="1003"/>
                  </a:cubicBezTo>
                  <a:cubicBezTo>
                    <a:pt x="0" y="1581"/>
                    <a:pt x="486" y="2037"/>
                    <a:pt x="1094" y="2037"/>
                  </a:cubicBezTo>
                  <a:cubicBezTo>
                    <a:pt x="1702" y="2037"/>
                    <a:pt x="2189" y="1581"/>
                    <a:pt x="2189" y="1003"/>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1" name="Google Shape;40611;p17"/>
            <p:cNvSpPr/>
            <p:nvPr/>
          </p:nvSpPr>
          <p:spPr>
            <a:xfrm>
              <a:off x="475200" y="2385575"/>
              <a:ext cx="53225" cy="50950"/>
            </a:xfrm>
            <a:custGeom>
              <a:avLst/>
              <a:gdLst/>
              <a:ahLst/>
              <a:cxnLst/>
              <a:rect l="l" t="t" r="r" b="b"/>
              <a:pathLst>
                <a:path w="2129" h="2038" extrusionOk="0">
                  <a:moveTo>
                    <a:pt x="1064" y="1"/>
                  </a:moveTo>
                  <a:cubicBezTo>
                    <a:pt x="487" y="1"/>
                    <a:pt x="0" y="457"/>
                    <a:pt x="0" y="1034"/>
                  </a:cubicBezTo>
                  <a:cubicBezTo>
                    <a:pt x="0" y="1581"/>
                    <a:pt x="487" y="2037"/>
                    <a:pt x="1064" y="2037"/>
                  </a:cubicBezTo>
                  <a:cubicBezTo>
                    <a:pt x="1672" y="2037"/>
                    <a:pt x="2128" y="1581"/>
                    <a:pt x="2128" y="1034"/>
                  </a:cubicBezTo>
                  <a:cubicBezTo>
                    <a:pt x="212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2" name="Google Shape;40612;p17"/>
            <p:cNvSpPr/>
            <p:nvPr/>
          </p:nvSpPr>
          <p:spPr>
            <a:xfrm>
              <a:off x="475950" y="2485900"/>
              <a:ext cx="51700" cy="48650"/>
            </a:xfrm>
            <a:custGeom>
              <a:avLst/>
              <a:gdLst/>
              <a:ahLst/>
              <a:cxnLst/>
              <a:rect l="l" t="t" r="r" b="b"/>
              <a:pathLst>
                <a:path w="2068" h="1946" extrusionOk="0">
                  <a:moveTo>
                    <a:pt x="1034" y="0"/>
                  </a:moveTo>
                  <a:cubicBezTo>
                    <a:pt x="457" y="0"/>
                    <a:pt x="1" y="426"/>
                    <a:pt x="1" y="973"/>
                  </a:cubicBezTo>
                  <a:cubicBezTo>
                    <a:pt x="1" y="1520"/>
                    <a:pt x="457" y="1945"/>
                    <a:pt x="1034" y="1945"/>
                  </a:cubicBezTo>
                  <a:cubicBezTo>
                    <a:pt x="1612" y="1945"/>
                    <a:pt x="2068" y="1520"/>
                    <a:pt x="2068" y="973"/>
                  </a:cubicBezTo>
                  <a:cubicBezTo>
                    <a:pt x="2068" y="42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3" name="Google Shape;40613;p17"/>
            <p:cNvSpPr/>
            <p:nvPr/>
          </p:nvSpPr>
          <p:spPr>
            <a:xfrm>
              <a:off x="476725" y="2585425"/>
              <a:ext cx="50175" cy="47900"/>
            </a:xfrm>
            <a:custGeom>
              <a:avLst/>
              <a:gdLst/>
              <a:ahLst/>
              <a:cxnLst/>
              <a:rect l="l" t="t" r="r" b="b"/>
              <a:pathLst>
                <a:path w="2007" h="1916" extrusionOk="0">
                  <a:moveTo>
                    <a:pt x="1003" y="1"/>
                  </a:moveTo>
                  <a:cubicBezTo>
                    <a:pt x="456" y="1"/>
                    <a:pt x="0" y="426"/>
                    <a:pt x="0" y="943"/>
                  </a:cubicBezTo>
                  <a:cubicBezTo>
                    <a:pt x="0" y="1490"/>
                    <a:pt x="456" y="1916"/>
                    <a:pt x="1003" y="1916"/>
                  </a:cubicBezTo>
                  <a:cubicBezTo>
                    <a:pt x="1550" y="1916"/>
                    <a:pt x="2006" y="1490"/>
                    <a:pt x="2006" y="943"/>
                  </a:cubicBezTo>
                  <a:cubicBezTo>
                    <a:pt x="2006" y="426"/>
                    <a:pt x="155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4" name="Google Shape;40614;p17"/>
            <p:cNvSpPr/>
            <p:nvPr/>
          </p:nvSpPr>
          <p:spPr>
            <a:xfrm>
              <a:off x="477475" y="2685750"/>
              <a:ext cx="48650" cy="45600"/>
            </a:xfrm>
            <a:custGeom>
              <a:avLst/>
              <a:gdLst/>
              <a:ahLst/>
              <a:cxnLst/>
              <a:rect l="l" t="t" r="r" b="b"/>
              <a:pathLst>
                <a:path w="1946" h="1824" extrusionOk="0">
                  <a:moveTo>
                    <a:pt x="973" y="0"/>
                  </a:moveTo>
                  <a:cubicBezTo>
                    <a:pt x="426" y="0"/>
                    <a:pt x="1" y="395"/>
                    <a:pt x="1" y="912"/>
                  </a:cubicBezTo>
                  <a:cubicBezTo>
                    <a:pt x="1" y="1398"/>
                    <a:pt x="426" y="1824"/>
                    <a:pt x="973" y="1824"/>
                  </a:cubicBezTo>
                  <a:cubicBezTo>
                    <a:pt x="1520" y="1824"/>
                    <a:pt x="1946" y="1398"/>
                    <a:pt x="1946" y="912"/>
                  </a:cubicBezTo>
                  <a:cubicBezTo>
                    <a:pt x="194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5" name="Google Shape;40615;p17"/>
            <p:cNvSpPr/>
            <p:nvPr/>
          </p:nvSpPr>
          <p:spPr>
            <a:xfrm>
              <a:off x="478250" y="2785275"/>
              <a:ext cx="47125" cy="44875"/>
            </a:xfrm>
            <a:custGeom>
              <a:avLst/>
              <a:gdLst/>
              <a:ahLst/>
              <a:cxnLst/>
              <a:rect l="l" t="t" r="r" b="b"/>
              <a:pathLst>
                <a:path w="1885" h="1795" extrusionOk="0">
                  <a:moveTo>
                    <a:pt x="942" y="1"/>
                  </a:moveTo>
                  <a:cubicBezTo>
                    <a:pt x="426" y="1"/>
                    <a:pt x="0" y="396"/>
                    <a:pt x="0" y="882"/>
                  </a:cubicBezTo>
                  <a:cubicBezTo>
                    <a:pt x="0" y="1369"/>
                    <a:pt x="426" y="1794"/>
                    <a:pt x="942" y="1794"/>
                  </a:cubicBezTo>
                  <a:cubicBezTo>
                    <a:pt x="1459" y="1794"/>
                    <a:pt x="1885" y="1369"/>
                    <a:pt x="1885" y="882"/>
                  </a:cubicBezTo>
                  <a:cubicBezTo>
                    <a:pt x="1885" y="396"/>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6" name="Google Shape;40616;p17"/>
            <p:cNvSpPr/>
            <p:nvPr/>
          </p:nvSpPr>
          <p:spPr>
            <a:xfrm>
              <a:off x="479000" y="2884825"/>
              <a:ext cx="45625" cy="43350"/>
            </a:xfrm>
            <a:custGeom>
              <a:avLst/>
              <a:gdLst/>
              <a:ahLst/>
              <a:cxnLst/>
              <a:rect l="l" t="t" r="r" b="b"/>
              <a:pathLst>
                <a:path w="1825" h="1734" extrusionOk="0">
                  <a:moveTo>
                    <a:pt x="912" y="1"/>
                  </a:moveTo>
                  <a:cubicBezTo>
                    <a:pt x="396" y="1"/>
                    <a:pt x="0" y="396"/>
                    <a:pt x="0" y="882"/>
                  </a:cubicBezTo>
                  <a:cubicBezTo>
                    <a:pt x="0" y="1338"/>
                    <a:pt x="396" y="1733"/>
                    <a:pt x="912" y="1733"/>
                  </a:cubicBezTo>
                  <a:cubicBezTo>
                    <a:pt x="1429" y="1733"/>
                    <a:pt x="1824" y="133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7" name="Google Shape;40617;p17"/>
            <p:cNvSpPr/>
            <p:nvPr/>
          </p:nvSpPr>
          <p:spPr>
            <a:xfrm>
              <a:off x="479750" y="2985125"/>
              <a:ext cx="44100" cy="41075"/>
            </a:xfrm>
            <a:custGeom>
              <a:avLst/>
              <a:gdLst/>
              <a:ahLst/>
              <a:cxnLst/>
              <a:rect l="l" t="t" r="r" b="b"/>
              <a:pathLst>
                <a:path w="1764" h="1643" extrusionOk="0">
                  <a:moveTo>
                    <a:pt x="882" y="1"/>
                  </a:moveTo>
                  <a:cubicBezTo>
                    <a:pt x="396" y="1"/>
                    <a:pt x="1" y="366"/>
                    <a:pt x="1" y="822"/>
                  </a:cubicBezTo>
                  <a:cubicBezTo>
                    <a:pt x="1" y="1278"/>
                    <a:pt x="396" y="1642"/>
                    <a:pt x="882" y="1642"/>
                  </a:cubicBezTo>
                  <a:cubicBezTo>
                    <a:pt x="1369" y="1642"/>
                    <a:pt x="1764" y="1278"/>
                    <a:pt x="1764" y="822"/>
                  </a:cubicBezTo>
                  <a:cubicBezTo>
                    <a:pt x="1764" y="366"/>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8" name="Google Shape;40618;p17"/>
            <p:cNvSpPr/>
            <p:nvPr/>
          </p:nvSpPr>
          <p:spPr>
            <a:xfrm>
              <a:off x="480525" y="3084675"/>
              <a:ext cx="42575" cy="40300"/>
            </a:xfrm>
            <a:custGeom>
              <a:avLst/>
              <a:gdLst/>
              <a:ahLst/>
              <a:cxnLst/>
              <a:rect l="l" t="t" r="r" b="b"/>
              <a:pathLst>
                <a:path w="1703" h="1612" extrusionOk="0">
                  <a:moveTo>
                    <a:pt x="851" y="1"/>
                  </a:moveTo>
                  <a:cubicBezTo>
                    <a:pt x="365" y="1"/>
                    <a:pt x="0" y="366"/>
                    <a:pt x="0" y="791"/>
                  </a:cubicBezTo>
                  <a:cubicBezTo>
                    <a:pt x="0" y="1247"/>
                    <a:pt x="365" y="1612"/>
                    <a:pt x="851" y="1612"/>
                  </a:cubicBezTo>
                  <a:cubicBezTo>
                    <a:pt x="1338" y="1612"/>
                    <a:pt x="1702" y="1247"/>
                    <a:pt x="1702" y="791"/>
                  </a:cubicBezTo>
                  <a:cubicBezTo>
                    <a:pt x="1702" y="366"/>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9" name="Google Shape;40619;p17"/>
            <p:cNvSpPr/>
            <p:nvPr/>
          </p:nvSpPr>
          <p:spPr>
            <a:xfrm>
              <a:off x="481275" y="3184225"/>
              <a:ext cx="41050" cy="39550"/>
            </a:xfrm>
            <a:custGeom>
              <a:avLst/>
              <a:gdLst/>
              <a:ahLst/>
              <a:cxnLst/>
              <a:rect l="l" t="t" r="r" b="b"/>
              <a:pathLst>
                <a:path w="1642" h="1582" extrusionOk="0">
                  <a:moveTo>
                    <a:pt x="821" y="1"/>
                  </a:moveTo>
                  <a:cubicBezTo>
                    <a:pt x="365" y="1"/>
                    <a:pt x="1" y="365"/>
                    <a:pt x="1" y="791"/>
                  </a:cubicBezTo>
                  <a:cubicBezTo>
                    <a:pt x="1" y="1216"/>
                    <a:pt x="365" y="1581"/>
                    <a:pt x="821" y="1581"/>
                  </a:cubicBezTo>
                  <a:cubicBezTo>
                    <a:pt x="1277" y="1581"/>
                    <a:pt x="1642" y="1216"/>
                    <a:pt x="1642" y="791"/>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0" name="Google Shape;40620;p17"/>
            <p:cNvSpPr/>
            <p:nvPr/>
          </p:nvSpPr>
          <p:spPr>
            <a:xfrm>
              <a:off x="482050" y="3283775"/>
              <a:ext cx="39525" cy="38025"/>
            </a:xfrm>
            <a:custGeom>
              <a:avLst/>
              <a:gdLst/>
              <a:ahLst/>
              <a:cxnLst/>
              <a:rect l="l" t="t" r="r" b="b"/>
              <a:pathLst>
                <a:path w="1581" h="1521" extrusionOk="0">
                  <a:moveTo>
                    <a:pt x="790" y="0"/>
                  </a:moveTo>
                  <a:cubicBezTo>
                    <a:pt x="334" y="0"/>
                    <a:pt x="0" y="335"/>
                    <a:pt x="0" y="760"/>
                  </a:cubicBezTo>
                  <a:cubicBezTo>
                    <a:pt x="0" y="1186"/>
                    <a:pt x="334" y="1520"/>
                    <a:pt x="790" y="1520"/>
                  </a:cubicBezTo>
                  <a:cubicBezTo>
                    <a:pt x="1246" y="1520"/>
                    <a:pt x="1581" y="1186"/>
                    <a:pt x="1581" y="760"/>
                  </a:cubicBezTo>
                  <a:cubicBezTo>
                    <a:pt x="1581" y="335"/>
                    <a:pt x="124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1" name="Google Shape;40621;p17"/>
            <p:cNvSpPr/>
            <p:nvPr/>
          </p:nvSpPr>
          <p:spPr>
            <a:xfrm>
              <a:off x="482050" y="3383325"/>
              <a:ext cx="39525" cy="37250"/>
            </a:xfrm>
            <a:custGeom>
              <a:avLst/>
              <a:gdLst/>
              <a:ahLst/>
              <a:cxnLst/>
              <a:rect l="l" t="t" r="r" b="b"/>
              <a:pathLst>
                <a:path w="1581" h="1490" extrusionOk="0">
                  <a:moveTo>
                    <a:pt x="790" y="0"/>
                  </a:moveTo>
                  <a:cubicBezTo>
                    <a:pt x="365" y="0"/>
                    <a:pt x="0" y="335"/>
                    <a:pt x="0" y="760"/>
                  </a:cubicBezTo>
                  <a:cubicBezTo>
                    <a:pt x="0" y="1155"/>
                    <a:pt x="365" y="1490"/>
                    <a:pt x="790" y="1490"/>
                  </a:cubicBezTo>
                  <a:cubicBezTo>
                    <a:pt x="1216" y="1490"/>
                    <a:pt x="1581" y="1155"/>
                    <a:pt x="1581" y="76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2" name="Google Shape;40622;p17"/>
            <p:cNvSpPr/>
            <p:nvPr/>
          </p:nvSpPr>
          <p:spPr>
            <a:xfrm>
              <a:off x="482800" y="3483625"/>
              <a:ext cx="38025" cy="34975"/>
            </a:xfrm>
            <a:custGeom>
              <a:avLst/>
              <a:gdLst/>
              <a:ahLst/>
              <a:cxnLst/>
              <a:rect l="l" t="t" r="r" b="b"/>
              <a:pathLst>
                <a:path w="1521" h="1399" extrusionOk="0">
                  <a:moveTo>
                    <a:pt x="760" y="0"/>
                  </a:moveTo>
                  <a:cubicBezTo>
                    <a:pt x="335" y="0"/>
                    <a:pt x="0" y="304"/>
                    <a:pt x="0" y="700"/>
                  </a:cubicBezTo>
                  <a:cubicBezTo>
                    <a:pt x="0" y="1095"/>
                    <a:pt x="335" y="1399"/>
                    <a:pt x="760" y="1399"/>
                  </a:cubicBezTo>
                  <a:cubicBezTo>
                    <a:pt x="1186" y="1399"/>
                    <a:pt x="1520" y="1095"/>
                    <a:pt x="1520" y="700"/>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3" name="Google Shape;40623;p17"/>
            <p:cNvSpPr/>
            <p:nvPr/>
          </p:nvSpPr>
          <p:spPr>
            <a:xfrm>
              <a:off x="483550" y="3583175"/>
              <a:ext cx="36500" cy="34225"/>
            </a:xfrm>
            <a:custGeom>
              <a:avLst/>
              <a:gdLst/>
              <a:ahLst/>
              <a:cxnLst/>
              <a:rect l="l" t="t" r="r" b="b"/>
              <a:pathLst>
                <a:path w="1460" h="1369" extrusionOk="0">
                  <a:moveTo>
                    <a:pt x="730" y="0"/>
                  </a:moveTo>
                  <a:cubicBezTo>
                    <a:pt x="335" y="0"/>
                    <a:pt x="1" y="304"/>
                    <a:pt x="1" y="669"/>
                  </a:cubicBezTo>
                  <a:cubicBezTo>
                    <a:pt x="1" y="1064"/>
                    <a:pt x="335" y="1368"/>
                    <a:pt x="730" y="1368"/>
                  </a:cubicBezTo>
                  <a:cubicBezTo>
                    <a:pt x="1125" y="1368"/>
                    <a:pt x="1460" y="1064"/>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4" name="Google Shape;40624;p17"/>
            <p:cNvSpPr/>
            <p:nvPr/>
          </p:nvSpPr>
          <p:spPr>
            <a:xfrm>
              <a:off x="484325" y="3682725"/>
              <a:ext cx="34975" cy="33450"/>
            </a:xfrm>
            <a:custGeom>
              <a:avLst/>
              <a:gdLst/>
              <a:ahLst/>
              <a:cxnLst/>
              <a:rect l="l" t="t" r="r" b="b"/>
              <a:pathLst>
                <a:path w="1399" h="1338" extrusionOk="0">
                  <a:moveTo>
                    <a:pt x="699" y="0"/>
                  </a:moveTo>
                  <a:cubicBezTo>
                    <a:pt x="304" y="0"/>
                    <a:pt x="0" y="304"/>
                    <a:pt x="0" y="669"/>
                  </a:cubicBezTo>
                  <a:cubicBezTo>
                    <a:pt x="0" y="1034"/>
                    <a:pt x="304" y="1338"/>
                    <a:pt x="699" y="1338"/>
                  </a:cubicBezTo>
                  <a:cubicBezTo>
                    <a:pt x="1094" y="1338"/>
                    <a:pt x="1398" y="1034"/>
                    <a:pt x="1398" y="669"/>
                  </a:cubicBezTo>
                  <a:cubicBezTo>
                    <a:pt x="1398"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5" name="Google Shape;40625;p17"/>
            <p:cNvSpPr/>
            <p:nvPr/>
          </p:nvSpPr>
          <p:spPr>
            <a:xfrm>
              <a:off x="485075" y="3782250"/>
              <a:ext cx="33475" cy="31950"/>
            </a:xfrm>
            <a:custGeom>
              <a:avLst/>
              <a:gdLst/>
              <a:ahLst/>
              <a:cxnLst/>
              <a:rect l="l" t="t" r="r" b="b"/>
              <a:pathLst>
                <a:path w="1339" h="1278" extrusionOk="0">
                  <a:moveTo>
                    <a:pt x="669" y="1"/>
                  </a:moveTo>
                  <a:cubicBezTo>
                    <a:pt x="305" y="1"/>
                    <a:pt x="1" y="305"/>
                    <a:pt x="1" y="639"/>
                  </a:cubicBezTo>
                  <a:cubicBezTo>
                    <a:pt x="1" y="1004"/>
                    <a:pt x="305" y="1278"/>
                    <a:pt x="669" y="1278"/>
                  </a:cubicBezTo>
                  <a:cubicBezTo>
                    <a:pt x="1034" y="1278"/>
                    <a:pt x="1338" y="1004"/>
                    <a:pt x="1338" y="639"/>
                  </a:cubicBezTo>
                  <a:cubicBezTo>
                    <a:pt x="1338" y="305"/>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6" name="Google Shape;40626;p17"/>
            <p:cNvSpPr/>
            <p:nvPr/>
          </p:nvSpPr>
          <p:spPr>
            <a:xfrm>
              <a:off x="485850" y="3881800"/>
              <a:ext cx="31925" cy="31175"/>
            </a:xfrm>
            <a:custGeom>
              <a:avLst/>
              <a:gdLst/>
              <a:ahLst/>
              <a:cxnLst/>
              <a:rect l="l" t="t" r="r" b="b"/>
              <a:pathLst>
                <a:path w="1277" h="1247" extrusionOk="0">
                  <a:moveTo>
                    <a:pt x="638" y="1"/>
                  </a:moveTo>
                  <a:cubicBezTo>
                    <a:pt x="274" y="1"/>
                    <a:pt x="0" y="274"/>
                    <a:pt x="0" y="639"/>
                  </a:cubicBezTo>
                  <a:cubicBezTo>
                    <a:pt x="0" y="973"/>
                    <a:pt x="274" y="1247"/>
                    <a:pt x="638" y="1247"/>
                  </a:cubicBezTo>
                  <a:cubicBezTo>
                    <a:pt x="1003" y="1247"/>
                    <a:pt x="1277" y="973"/>
                    <a:pt x="1277" y="639"/>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7" name="Google Shape;40627;p17"/>
            <p:cNvSpPr/>
            <p:nvPr/>
          </p:nvSpPr>
          <p:spPr>
            <a:xfrm>
              <a:off x="485850" y="3982100"/>
              <a:ext cx="31925" cy="29675"/>
            </a:xfrm>
            <a:custGeom>
              <a:avLst/>
              <a:gdLst/>
              <a:ahLst/>
              <a:cxnLst/>
              <a:rect l="l" t="t" r="r" b="b"/>
              <a:pathLst>
                <a:path w="1277" h="1187" extrusionOk="0">
                  <a:moveTo>
                    <a:pt x="638" y="1"/>
                  </a:moveTo>
                  <a:cubicBezTo>
                    <a:pt x="304" y="1"/>
                    <a:pt x="0" y="244"/>
                    <a:pt x="0" y="578"/>
                  </a:cubicBezTo>
                  <a:cubicBezTo>
                    <a:pt x="0" y="913"/>
                    <a:pt x="304" y="1186"/>
                    <a:pt x="638" y="1186"/>
                  </a:cubicBezTo>
                  <a:cubicBezTo>
                    <a:pt x="973" y="1186"/>
                    <a:pt x="1277" y="913"/>
                    <a:pt x="1277" y="578"/>
                  </a:cubicBezTo>
                  <a:cubicBezTo>
                    <a:pt x="1277" y="244"/>
                    <a:pt x="97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8" name="Google Shape;40628;p17"/>
            <p:cNvSpPr/>
            <p:nvPr/>
          </p:nvSpPr>
          <p:spPr>
            <a:xfrm>
              <a:off x="486600" y="4081650"/>
              <a:ext cx="30425" cy="28150"/>
            </a:xfrm>
            <a:custGeom>
              <a:avLst/>
              <a:gdLst/>
              <a:ahLst/>
              <a:cxnLst/>
              <a:rect l="l" t="t" r="r" b="b"/>
              <a:pathLst>
                <a:path w="1217" h="1126" extrusionOk="0">
                  <a:moveTo>
                    <a:pt x="608" y="1"/>
                  </a:moveTo>
                  <a:cubicBezTo>
                    <a:pt x="274" y="1"/>
                    <a:pt x="0" y="244"/>
                    <a:pt x="0" y="548"/>
                  </a:cubicBezTo>
                  <a:cubicBezTo>
                    <a:pt x="0" y="882"/>
                    <a:pt x="274" y="1125"/>
                    <a:pt x="608" y="1125"/>
                  </a:cubicBezTo>
                  <a:cubicBezTo>
                    <a:pt x="943" y="1125"/>
                    <a:pt x="1216" y="882"/>
                    <a:pt x="1216" y="54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9" name="Google Shape;40629;p17"/>
            <p:cNvSpPr/>
            <p:nvPr/>
          </p:nvSpPr>
          <p:spPr>
            <a:xfrm>
              <a:off x="487350" y="4181200"/>
              <a:ext cx="28900" cy="27375"/>
            </a:xfrm>
            <a:custGeom>
              <a:avLst/>
              <a:gdLst/>
              <a:ahLst/>
              <a:cxnLst/>
              <a:rect l="l" t="t" r="r" b="b"/>
              <a:pathLst>
                <a:path w="1156" h="1095" extrusionOk="0">
                  <a:moveTo>
                    <a:pt x="578" y="1"/>
                  </a:moveTo>
                  <a:cubicBezTo>
                    <a:pt x="244" y="1"/>
                    <a:pt x="1" y="244"/>
                    <a:pt x="1" y="548"/>
                  </a:cubicBezTo>
                  <a:cubicBezTo>
                    <a:pt x="1" y="852"/>
                    <a:pt x="244" y="1095"/>
                    <a:pt x="578" y="1095"/>
                  </a:cubicBezTo>
                  <a:cubicBezTo>
                    <a:pt x="913" y="1095"/>
                    <a:pt x="1156" y="852"/>
                    <a:pt x="1156" y="548"/>
                  </a:cubicBezTo>
                  <a:cubicBezTo>
                    <a:pt x="115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0" name="Google Shape;40630;p17"/>
            <p:cNvSpPr/>
            <p:nvPr/>
          </p:nvSpPr>
          <p:spPr>
            <a:xfrm>
              <a:off x="488125" y="4280750"/>
              <a:ext cx="27375" cy="26625"/>
            </a:xfrm>
            <a:custGeom>
              <a:avLst/>
              <a:gdLst/>
              <a:ahLst/>
              <a:cxnLst/>
              <a:rect l="l" t="t" r="r" b="b"/>
              <a:pathLst>
                <a:path w="1095" h="1065" extrusionOk="0">
                  <a:moveTo>
                    <a:pt x="547" y="0"/>
                  </a:moveTo>
                  <a:cubicBezTo>
                    <a:pt x="243" y="0"/>
                    <a:pt x="0" y="244"/>
                    <a:pt x="0" y="517"/>
                  </a:cubicBezTo>
                  <a:cubicBezTo>
                    <a:pt x="0" y="821"/>
                    <a:pt x="243" y="1064"/>
                    <a:pt x="547" y="1064"/>
                  </a:cubicBezTo>
                  <a:cubicBezTo>
                    <a:pt x="851" y="1064"/>
                    <a:pt x="1094" y="821"/>
                    <a:pt x="1094" y="517"/>
                  </a:cubicBezTo>
                  <a:cubicBezTo>
                    <a:pt x="1094" y="244"/>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1" name="Google Shape;40631;p17"/>
            <p:cNvSpPr/>
            <p:nvPr/>
          </p:nvSpPr>
          <p:spPr>
            <a:xfrm>
              <a:off x="488125" y="4380300"/>
              <a:ext cx="27375" cy="25100"/>
            </a:xfrm>
            <a:custGeom>
              <a:avLst/>
              <a:gdLst/>
              <a:ahLst/>
              <a:cxnLst/>
              <a:rect l="l" t="t" r="r" b="b"/>
              <a:pathLst>
                <a:path w="1095" h="1004" extrusionOk="0">
                  <a:moveTo>
                    <a:pt x="547" y="0"/>
                  </a:moveTo>
                  <a:cubicBezTo>
                    <a:pt x="243" y="0"/>
                    <a:pt x="0" y="213"/>
                    <a:pt x="0" y="517"/>
                  </a:cubicBezTo>
                  <a:cubicBezTo>
                    <a:pt x="0" y="791"/>
                    <a:pt x="243" y="1003"/>
                    <a:pt x="547" y="1003"/>
                  </a:cubicBezTo>
                  <a:cubicBezTo>
                    <a:pt x="851" y="1003"/>
                    <a:pt x="1094" y="791"/>
                    <a:pt x="1094" y="517"/>
                  </a:cubicBezTo>
                  <a:cubicBezTo>
                    <a:pt x="1094"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2" name="Google Shape;40632;p17"/>
            <p:cNvSpPr/>
            <p:nvPr/>
          </p:nvSpPr>
          <p:spPr>
            <a:xfrm>
              <a:off x="488875" y="4479850"/>
              <a:ext cx="25875" cy="24325"/>
            </a:xfrm>
            <a:custGeom>
              <a:avLst/>
              <a:gdLst/>
              <a:ahLst/>
              <a:cxnLst/>
              <a:rect l="l" t="t" r="r" b="b"/>
              <a:pathLst>
                <a:path w="1035" h="973" extrusionOk="0">
                  <a:moveTo>
                    <a:pt x="517" y="0"/>
                  </a:moveTo>
                  <a:cubicBezTo>
                    <a:pt x="244" y="0"/>
                    <a:pt x="1" y="213"/>
                    <a:pt x="1" y="486"/>
                  </a:cubicBezTo>
                  <a:cubicBezTo>
                    <a:pt x="1" y="760"/>
                    <a:pt x="244" y="973"/>
                    <a:pt x="517" y="973"/>
                  </a:cubicBezTo>
                  <a:cubicBezTo>
                    <a:pt x="791" y="973"/>
                    <a:pt x="1034" y="760"/>
                    <a:pt x="1034" y="48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3" name="Google Shape;40633;p17"/>
            <p:cNvSpPr/>
            <p:nvPr/>
          </p:nvSpPr>
          <p:spPr>
            <a:xfrm>
              <a:off x="489625" y="4579375"/>
              <a:ext cx="24350" cy="23600"/>
            </a:xfrm>
            <a:custGeom>
              <a:avLst/>
              <a:gdLst/>
              <a:ahLst/>
              <a:cxnLst/>
              <a:rect l="l" t="t" r="r" b="b"/>
              <a:pathLst>
                <a:path w="974" h="944" extrusionOk="0">
                  <a:moveTo>
                    <a:pt x="487" y="1"/>
                  </a:moveTo>
                  <a:cubicBezTo>
                    <a:pt x="214" y="1"/>
                    <a:pt x="1" y="214"/>
                    <a:pt x="1" y="457"/>
                  </a:cubicBezTo>
                  <a:cubicBezTo>
                    <a:pt x="1" y="730"/>
                    <a:pt x="214" y="943"/>
                    <a:pt x="487" y="943"/>
                  </a:cubicBezTo>
                  <a:cubicBezTo>
                    <a:pt x="761" y="943"/>
                    <a:pt x="974" y="730"/>
                    <a:pt x="974" y="457"/>
                  </a:cubicBezTo>
                  <a:cubicBezTo>
                    <a:pt x="97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4" name="Google Shape;40634;p17"/>
            <p:cNvSpPr/>
            <p:nvPr/>
          </p:nvSpPr>
          <p:spPr>
            <a:xfrm>
              <a:off x="490400" y="4678925"/>
              <a:ext cx="22825" cy="22075"/>
            </a:xfrm>
            <a:custGeom>
              <a:avLst/>
              <a:gdLst/>
              <a:ahLst/>
              <a:cxnLst/>
              <a:rect l="l" t="t" r="r" b="b"/>
              <a:pathLst>
                <a:path w="913" h="883" extrusionOk="0">
                  <a:moveTo>
                    <a:pt x="456" y="1"/>
                  </a:moveTo>
                  <a:cubicBezTo>
                    <a:pt x="213" y="1"/>
                    <a:pt x="0" y="213"/>
                    <a:pt x="0" y="457"/>
                  </a:cubicBezTo>
                  <a:cubicBezTo>
                    <a:pt x="0" y="700"/>
                    <a:pt x="213"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5" name="Google Shape;40635;p17"/>
            <p:cNvSpPr/>
            <p:nvPr/>
          </p:nvSpPr>
          <p:spPr>
            <a:xfrm>
              <a:off x="490400" y="4778475"/>
              <a:ext cx="22825" cy="22050"/>
            </a:xfrm>
            <a:custGeom>
              <a:avLst/>
              <a:gdLst/>
              <a:ahLst/>
              <a:cxnLst/>
              <a:rect l="l" t="t" r="r" b="b"/>
              <a:pathLst>
                <a:path w="913" h="882" extrusionOk="0">
                  <a:moveTo>
                    <a:pt x="456" y="1"/>
                  </a:moveTo>
                  <a:cubicBezTo>
                    <a:pt x="213" y="1"/>
                    <a:pt x="0" y="183"/>
                    <a:pt x="0" y="426"/>
                  </a:cubicBezTo>
                  <a:cubicBezTo>
                    <a:pt x="0" y="669"/>
                    <a:pt x="213" y="882"/>
                    <a:pt x="456" y="882"/>
                  </a:cubicBezTo>
                  <a:cubicBezTo>
                    <a:pt x="699" y="88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6" name="Google Shape;40636;p17"/>
            <p:cNvSpPr/>
            <p:nvPr/>
          </p:nvSpPr>
          <p:spPr>
            <a:xfrm>
              <a:off x="490400" y="4878025"/>
              <a:ext cx="22825" cy="20550"/>
            </a:xfrm>
            <a:custGeom>
              <a:avLst/>
              <a:gdLst/>
              <a:ahLst/>
              <a:cxnLst/>
              <a:rect l="l" t="t" r="r" b="b"/>
              <a:pathLst>
                <a:path w="913" h="822" extrusionOk="0">
                  <a:moveTo>
                    <a:pt x="456" y="0"/>
                  </a:moveTo>
                  <a:cubicBezTo>
                    <a:pt x="213" y="0"/>
                    <a:pt x="0" y="183"/>
                    <a:pt x="0" y="426"/>
                  </a:cubicBezTo>
                  <a:cubicBezTo>
                    <a:pt x="0" y="639"/>
                    <a:pt x="213" y="821"/>
                    <a:pt x="456" y="821"/>
                  </a:cubicBezTo>
                  <a:cubicBezTo>
                    <a:pt x="699" y="821"/>
                    <a:pt x="912" y="63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7" name="Google Shape;40637;p17"/>
            <p:cNvSpPr/>
            <p:nvPr/>
          </p:nvSpPr>
          <p:spPr>
            <a:xfrm>
              <a:off x="491150" y="4977575"/>
              <a:ext cx="21300" cy="19775"/>
            </a:xfrm>
            <a:custGeom>
              <a:avLst/>
              <a:gdLst/>
              <a:ahLst/>
              <a:cxnLst/>
              <a:rect l="l" t="t" r="r" b="b"/>
              <a:pathLst>
                <a:path w="852" h="791" extrusionOk="0">
                  <a:moveTo>
                    <a:pt x="426" y="0"/>
                  </a:moveTo>
                  <a:cubicBezTo>
                    <a:pt x="183" y="0"/>
                    <a:pt x="1" y="183"/>
                    <a:pt x="1" y="395"/>
                  </a:cubicBezTo>
                  <a:cubicBezTo>
                    <a:pt x="1"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8" name="Google Shape;40638;p17"/>
            <p:cNvSpPr/>
            <p:nvPr/>
          </p:nvSpPr>
          <p:spPr>
            <a:xfrm>
              <a:off x="491925" y="5077100"/>
              <a:ext cx="19775" cy="19025"/>
            </a:xfrm>
            <a:custGeom>
              <a:avLst/>
              <a:gdLst/>
              <a:ahLst/>
              <a:cxnLst/>
              <a:rect l="l" t="t" r="r" b="b"/>
              <a:pathLst>
                <a:path w="791" h="761" extrusionOk="0">
                  <a:moveTo>
                    <a:pt x="395" y="1"/>
                  </a:moveTo>
                  <a:cubicBezTo>
                    <a:pt x="183" y="1"/>
                    <a:pt x="0" y="183"/>
                    <a:pt x="0" y="366"/>
                  </a:cubicBezTo>
                  <a:cubicBezTo>
                    <a:pt x="0" y="578"/>
                    <a:pt x="183" y="761"/>
                    <a:pt x="395" y="761"/>
                  </a:cubicBezTo>
                  <a:cubicBezTo>
                    <a:pt x="608" y="761"/>
                    <a:pt x="790" y="578"/>
                    <a:pt x="790" y="366"/>
                  </a:cubicBezTo>
                  <a:cubicBezTo>
                    <a:pt x="790"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9" name="Google Shape;40639;p17"/>
            <p:cNvSpPr/>
            <p:nvPr/>
          </p:nvSpPr>
          <p:spPr>
            <a:xfrm>
              <a:off x="491925" y="5176650"/>
              <a:ext cx="19775" cy="18275"/>
            </a:xfrm>
            <a:custGeom>
              <a:avLst/>
              <a:gdLst/>
              <a:ahLst/>
              <a:cxnLst/>
              <a:rect l="l" t="t" r="r" b="b"/>
              <a:pathLst>
                <a:path w="791" h="731" extrusionOk="0">
                  <a:moveTo>
                    <a:pt x="395" y="1"/>
                  </a:moveTo>
                  <a:cubicBezTo>
                    <a:pt x="183" y="1"/>
                    <a:pt x="0" y="153"/>
                    <a:pt x="0" y="366"/>
                  </a:cubicBezTo>
                  <a:cubicBezTo>
                    <a:pt x="0" y="548"/>
                    <a:pt x="183" y="730"/>
                    <a:pt x="395" y="730"/>
                  </a:cubicBezTo>
                  <a:cubicBezTo>
                    <a:pt x="608" y="730"/>
                    <a:pt x="790" y="548"/>
                    <a:pt x="790" y="366"/>
                  </a:cubicBezTo>
                  <a:cubicBezTo>
                    <a:pt x="790" y="15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0" name="Google Shape;40640;p17"/>
            <p:cNvSpPr/>
            <p:nvPr/>
          </p:nvSpPr>
          <p:spPr>
            <a:xfrm>
              <a:off x="492675" y="5276200"/>
              <a:ext cx="18275" cy="16750"/>
            </a:xfrm>
            <a:custGeom>
              <a:avLst/>
              <a:gdLst/>
              <a:ahLst/>
              <a:cxnLst/>
              <a:rect l="l" t="t" r="r" b="b"/>
              <a:pathLst>
                <a:path w="731" h="670" extrusionOk="0">
                  <a:moveTo>
                    <a:pt x="365" y="1"/>
                  </a:moveTo>
                  <a:cubicBezTo>
                    <a:pt x="153" y="1"/>
                    <a:pt x="1" y="153"/>
                    <a:pt x="1" y="335"/>
                  </a:cubicBezTo>
                  <a:cubicBezTo>
                    <a:pt x="1" y="517"/>
                    <a:pt x="153" y="669"/>
                    <a:pt x="365" y="669"/>
                  </a:cubicBezTo>
                  <a:cubicBezTo>
                    <a:pt x="578" y="669"/>
                    <a:pt x="730" y="517"/>
                    <a:pt x="730" y="335"/>
                  </a:cubicBezTo>
                  <a:cubicBezTo>
                    <a:pt x="73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1" name="Google Shape;40641;p17"/>
            <p:cNvSpPr/>
            <p:nvPr/>
          </p:nvSpPr>
          <p:spPr>
            <a:xfrm>
              <a:off x="493425" y="5375750"/>
              <a:ext cx="17525" cy="16750"/>
            </a:xfrm>
            <a:custGeom>
              <a:avLst/>
              <a:gdLst/>
              <a:ahLst/>
              <a:cxnLst/>
              <a:rect l="l" t="t" r="r" b="b"/>
              <a:pathLst>
                <a:path w="701" h="670" extrusionOk="0">
                  <a:moveTo>
                    <a:pt x="335" y="0"/>
                  </a:moveTo>
                  <a:cubicBezTo>
                    <a:pt x="153" y="0"/>
                    <a:pt x="1" y="152"/>
                    <a:pt x="1" y="335"/>
                  </a:cubicBezTo>
                  <a:cubicBezTo>
                    <a:pt x="1" y="517"/>
                    <a:pt x="153" y="669"/>
                    <a:pt x="335" y="669"/>
                  </a:cubicBezTo>
                  <a:cubicBezTo>
                    <a:pt x="518" y="669"/>
                    <a:pt x="700" y="517"/>
                    <a:pt x="700" y="335"/>
                  </a:cubicBezTo>
                  <a:cubicBezTo>
                    <a:pt x="70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2" name="Google Shape;40642;p17"/>
            <p:cNvSpPr/>
            <p:nvPr/>
          </p:nvSpPr>
          <p:spPr>
            <a:xfrm>
              <a:off x="493425" y="5475300"/>
              <a:ext cx="16750" cy="15975"/>
            </a:xfrm>
            <a:custGeom>
              <a:avLst/>
              <a:gdLst/>
              <a:ahLst/>
              <a:cxnLst/>
              <a:rect l="l" t="t" r="r" b="b"/>
              <a:pathLst>
                <a:path w="670" h="639" extrusionOk="0">
                  <a:moveTo>
                    <a:pt x="335" y="0"/>
                  </a:moveTo>
                  <a:cubicBezTo>
                    <a:pt x="153" y="0"/>
                    <a:pt x="1" y="122"/>
                    <a:pt x="1" y="304"/>
                  </a:cubicBezTo>
                  <a:cubicBezTo>
                    <a:pt x="1" y="487"/>
                    <a:pt x="153" y="639"/>
                    <a:pt x="335" y="639"/>
                  </a:cubicBezTo>
                  <a:cubicBezTo>
                    <a:pt x="518" y="639"/>
                    <a:pt x="670" y="487"/>
                    <a:pt x="670" y="304"/>
                  </a:cubicBezTo>
                  <a:cubicBezTo>
                    <a:pt x="670"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3" name="Google Shape;40643;p17"/>
            <p:cNvSpPr/>
            <p:nvPr/>
          </p:nvSpPr>
          <p:spPr>
            <a:xfrm>
              <a:off x="494200" y="5574850"/>
              <a:ext cx="15225" cy="14450"/>
            </a:xfrm>
            <a:custGeom>
              <a:avLst/>
              <a:gdLst/>
              <a:ahLst/>
              <a:cxnLst/>
              <a:rect l="l" t="t" r="r" b="b"/>
              <a:pathLst>
                <a:path w="609" h="578" extrusionOk="0">
                  <a:moveTo>
                    <a:pt x="304" y="0"/>
                  </a:moveTo>
                  <a:cubicBezTo>
                    <a:pt x="122" y="0"/>
                    <a:pt x="0" y="122"/>
                    <a:pt x="0" y="274"/>
                  </a:cubicBezTo>
                  <a:cubicBezTo>
                    <a:pt x="0" y="456"/>
                    <a:pt x="12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4" name="Google Shape;40644;p17"/>
            <p:cNvSpPr/>
            <p:nvPr/>
          </p:nvSpPr>
          <p:spPr>
            <a:xfrm>
              <a:off x="494200" y="5673625"/>
              <a:ext cx="15225" cy="14475"/>
            </a:xfrm>
            <a:custGeom>
              <a:avLst/>
              <a:gdLst/>
              <a:ahLst/>
              <a:cxnLst/>
              <a:rect l="l" t="t" r="r" b="b"/>
              <a:pathLst>
                <a:path w="609" h="579" extrusionOk="0">
                  <a:moveTo>
                    <a:pt x="304" y="1"/>
                  </a:moveTo>
                  <a:cubicBezTo>
                    <a:pt x="152" y="1"/>
                    <a:pt x="0" y="152"/>
                    <a:pt x="0" y="304"/>
                  </a:cubicBezTo>
                  <a:cubicBezTo>
                    <a:pt x="0" y="456"/>
                    <a:pt x="152" y="578"/>
                    <a:pt x="304" y="578"/>
                  </a:cubicBezTo>
                  <a:cubicBezTo>
                    <a:pt x="487" y="578"/>
                    <a:pt x="608" y="456"/>
                    <a:pt x="608" y="304"/>
                  </a:cubicBezTo>
                  <a:cubicBezTo>
                    <a:pt x="608" y="15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5" name="Google Shape;40645;p17"/>
            <p:cNvSpPr/>
            <p:nvPr/>
          </p:nvSpPr>
          <p:spPr>
            <a:xfrm>
              <a:off x="494200" y="5773175"/>
              <a:ext cx="15225" cy="13700"/>
            </a:xfrm>
            <a:custGeom>
              <a:avLst/>
              <a:gdLst/>
              <a:ahLst/>
              <a:cxnLst/>
              <a:rect l="l" t="t" r="r" b="b"/>
              <a:pathLst>
                <a:path w="609" h="548" extrusionOk="0">
                  <a:moveTo>
                    <a:pt x="304" y="0"/>
                  </a:moveTo>
                  <a:cubicBezTo>
                    <a:pt x="152" y="0"/>
                    <a:pt x="0" y="122"/>
                    <a:pt x="0" y="274"/>
                  </a:cubicBezTo>
                  <a:cubicBezTo>
                    <a:pt x="0" y="426"/>
                    <a:pt x="15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6" name="Google Shape;40646;p17"/>
            <p:cNvSpPr/>
            <p:nvPr/>
          </p:nvSpPr>
          <p:spPr>
            <a:xfrm>
              <a:off x="494950" y="5872725"/>
              <a:ext cx="13700" cy="12925"/>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7" name="Google Shape;40647;p17"/>
            <p:cNvSpPr/>
            <p:nvPr/>
          </p:nvSpPr>
          <p:spPr>
            <a:xfrm>
              <a:off x="495725" y="5972250"/>
              <a:ext cx="12175" cy="12200"/>
            </a:xfrm>
            <a:custGeom>
              <a:avLst/>
              <a:gdLst/>
              <a:ahLst/>
              <a:cxnLst/>
              <a:rect l="l" t="t" r="r" b="b"/>
              <a:pathLst>
                <a:path w="487" h="488" extrusionOk="0">
                  <a:moveTo>
                    <a:pt x="243" y="1"/>
                  </a:moveTo>
                  <a:cubicBezTo>
                    <a:pt x="91" y="1"/>
                    <a:pt x="0" y="123"/>
                    <a:pt x="0" y="244"/>
                  </a:cubicBezTo>
                  <a:cubicBezTo>
                    <a:pt x="0" y="366"/>
                    <a:pt x="91" y="487"/>
                    <a:pt x="243" y="487"/>
                  </a:cubicBezTo>
                  <a:cubicBezTo>
                    <a:pt x="395" y="487"/>
                    <a:pt x="486" y="366"/>
                    <a:pt x="486" y="244"/>
                  </a:cubicBezTo>
                  <a:cubicBezTo>
                    <a:pt x="486" y="123"/>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8" name="Google Shape;40648;p17"/>
            <p:cNvSpPr/>
            <p:nvPr/>
          </p:nvSpPr>
          <p:spPr>
            <a:xfrm>
              <a:off x="495725" y="6071800"/>
              <a:ext cx="12175" cy="11425"/>
            </a:xfrm>
            <a:custGeom>
              <a:avLst/>
              <a:gdLst/>
              <a:ahLst/>
              <a:cxnLst/>
              <a:rect l="l" t="t" r="r" b="b"/>
              <a:pathLst>
                <a:path w="487" h="457" extrusionOk="0">
                  <a:moveTo>
                    <a:pt x="243" y="1"/>
                  </a:moveTo>
                  <a:cubicBezTo>
                    <a:pt x="122" y="1"/>
                    <a:pt x="0" y="92"/>
                    <a:pt x="0" y="214"/>
                  </a:cubicBezTo>
                  <a:cubicBezTo>
                    <a:pt x="0" y="366"/>
                    <a:pt x="122" y="457"/>
                    <a:pt x="243" y="457"/>
                  </a:cubicBezTo>
                  <a:cubicBezTo>
                    <a:pt x="365" y="457"/>
                    <a:pt x="486" y="366"/>
                    <a:pt x="486" y="214"/>
                  </a:cubicBezTo>
                  <a:cubicBezTo>
                    <a:pt x="48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9" name="Google Shape;40649;p17"/>
            <p:cNvSpPr/>
            <p:nvPr/>
          </p:nvSpPr>
          <p:spPr>
            <a:xfrm>
              <a:off x="352100" y="288300"/>
              <a:ext cx="88925" cy="83600"/>
            </a:xfrm>
            <a:custGeom>
              <a:avLst/>
              <a:gdLst/>
              <a:ahLst/>
              <a:cxnLst/>
              <a:rect l="l" t="t" r="r" b="b"/>
              <a:pathLst>
                <a:path w="3557" h="3344" extrusionOk="0">
                  <a:moveTo>
                    <a:pt x="1794" y="0"/>
                  </a:moveTo>
                  <a:cubicBezTo>
                    <a:pt x="791" y="0"/>
                    <a:pt x="0" y="760"/>
                    <a:pt x="0" y="1672"/>
                  </a:cubicBezTo>
                  <a:cubicBezTo>
                    <a:pt x="0" y="2614"/>
                    <a:pt x="791" y="3344"/>
                    <a:pt x="1794" y="3344"/>
                  </a:cubicBezTo>
                  <a:cubicBezTo>
                    <a:pt x="2766" y="3344"/>
                    <a:pt x="3557" y="2614"/>
                    <a:pt x="3557" y="1672"/>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0" name="Google Shape;40650;p17"/>
            <p:cNvSpPr/>
            <p:nvPr/>
          </p:nvSpPr>
          <p:spPr>
            <a:xfrm>
              <a:off x="352100" y="387075"/>
              <a:ext cx="88925" cy="84375"/>
            </a:xfrm>
            <a:custGeom>
              <a:avLst/>
              <a:gdLst/>
              <a:ahLst/>
              <a:cxnLst/>
              <a:rect l="l" t="t" r="r" b="b"/>
              <a:pathLst>
                <a:path w="3557" h="3375" extrusionOk="0">
                  <a:moveTo>
                    <a:pt x="1794" y="0"/>
                  </a:moveTo>
                  <a:cubicBezTo>
                    <a:pt x="791" y="0"/>
                    <a:pt x="0" y="760"/>
                    <a:pt x="0" y="1703"/>
                  </a:cubicBezTo>
                  <a:cubicBezTo>
                    <a:pt x="0" y="2615"/>
                    <a:pt x="791" y="3374"/>
                    <a:pt x="1794" y="3374"/>
                  </a:cubicBezTo>
                  <a:cubicBezTo>
                    <a:pt x="2766" y="3374"/>
                    <a:pt x="3557" y="2615"/>
                    <a:pt x="3557" y="1703"/>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1" name="Google Shape;40651;p17"/>
            <p:cNvSpPr/>
            <p:nvPr/>
          </p:nvSpPr>
          <p:spPr>
            <a:xfrm>
              <a:off x="352850" y="486625"/>
              <a:ext cx="88175" cy="83600"/>
            </a:xfrm>
            <a:custGeom>
              <a:avLst/>
              <a:gdLst/>
              <a:ahLst/>
              <a:cxnLst/>
              <a:rect l="l" t="t" r="r" b="b"/>
              <a:pathLst>
                <a:path w="3527" h="3344" extrusionOk="0">
                  <a:moveTo>
                    <a:pt x="1764" y="0"/>
                  </a:moveTo>
                  <a:cubicBezTo>
                    <a:pt x="791" y="0"/>
                    <a:pt x="1" y="760"/>
                    <a:pt x="1" y="1672"/>
                  </a:cubicBezTo>
                  <a:cubicBezTo>
                    <a:pt x="1" y="2584"/>
                    <a:pt x="791" y="3344"/>
                    <a:pt x="1764" y="3344"/>
                  </a:cubicBezTo>
                  <a:cubicBezTo>
                    <a:pt x="2736" y="3344"/>
                    <a:pt x="3527" y="2584"/>
                    <a:pt x="3527" y="1672"/>
                  </a:cubicBezTo>
                  <a:cubicBezTo>
                    <a:pt x="3527" y="760"/>
                    <a:pt x="2736"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2" name="Google Shape;40652;p17"/>
            <p:cNvSpPr/>
            <p:nvPr/>
          </p:nvSpPr>
          <p:spPr>
            <a:xfrm>
              <a:off x="353625" y="586925"/>
              <a:ext cx="85875" cy="81325"/>
            </a:xfrm>
            <a:custGeom>
              <a:avLst/>
              <a:gdLst/>
              <a:ahLst/>
              <a:cxnLst/>
              <a:rect l="l" t="t" r="r" b="b"/>
              <a:pathLst>
                <a:path w="3435" h="3253" extrusionOk="0">
                  <a:moveTo>
                    <a:pt x="1733" y="1"/>
                  </a:moveTo>
                  <a:cubicBezTo>
                    <a:pt x="790" y="1"/>
                    <a:pt x="0" y="730"/>
                    <a:pt x="0" y="1611"/>
                  </a:cubicBezTo>
                  <a:cubicBezTo>
                    <a:pt x="0" y="2523"/>
                    <a:pt x="790" y="3253"/>
                    <a:pt x="1733" y="3253"/>
                  </a:cubicBezTo>
                  <a:cubicBezTo>
                    <a:pt x="2675" y="3253"/>
                    <a:pt x="3435" y="2523"/>
                    <a:pt x="3435" y="1611"/>
                  </a:cubicBezTo>
                  <a:cubicBezTo>
                    <a:pt x="3435" y="730"/>
                    <a:pt x="2675" y="1"/>
                    <a:pt x="17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3" name="Google Shape;40653;p17"/>
            <p:cNvSpPr/>
            <p:nvPr/>
          </p:nvSpPr>
          <p:spPr>
            <a:xfrm>
              <a:off x="354375" y="686475"/>
              <a:ext cx="85125" cy="80575"/>
            </a:xfrm>
            <a:custGeom>
              <a:avLst/>
              <a:gdLst/>
              <a:ahLst/>
              <a:cxnLst/>
              <a:rect l="l" t="t" r="r" b="b"/>
              <a:pathLst>
                <a:path w="3405" h="3223" extrusionOk="0">
                  <a:moveTo>
                    <a:pt x="1703" y="0"/>
                  </a:moveTo>
                  <a:cubicBezTo>
                    <a:pt x="760" y="0"/>
                    <a:pt x="1" y="730"/>
                    <a:pt x="1" y="1611"/>
                  </a:cubicBezTo>
                  <a:cubicBezTo>
                    <a:pt x="1" y="2493"/>
                    <a:pt x="760" y="3222"/>
                    <a:pt x="1703" y="3222"/>
                  </a:cubicBezTo>
                  <a:cubicBezTo>
                    <a:pt x="2645" y="3222"/>
                    <a:pt x="3405" y="2493"/>
                    <a:pt x="3405" y="1611"/>
                  </a:cubicBezTo>
                  <a:cubicBezTo>
                    <a:pt x="3405" y="730"/>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4" name="Google Shape;40654;p17"/>
            <p:cNvSpPr/>
            <p:nvPr/>
          </p:nvSpPr>
          <p:spPr>
            <a:xfrm>
              <a:off x="355125" y="786775"/>
              <a:ext cx="82875" cy="78300"/>
            </a:xfrm>
            <a:custGeom>
              <a:avLst/>
              <a:gdLst/>
              <a:ahLst/>
              <a:cxnLst/>
              <a:rect l="l" t="t" r="r" b="b"/>
              <a:pathLst>
                <a:path w="3315" h="3132" extrusionOk="0">
                  <a:moveTo>
                    <a:pt x="1673" y="1"/>
                  </a:moveTo>
                  <a:cubicBezTo>
                    <a:pt x="761" y="1"/>
                    <a:pt x="1" y="700"/>
                    <a:pt x="1" y="1551"/>
                  </a:cubicBezTo>
                  <a:cubicBezTo>
                    <a:pt x="1" y="2432"/>
                    <a:pt x="761" y="3131"/>
                    <a:pt x="1673" y="3131"/>
                  </a:cubicBezTo>
                  <a:cubicBezTo>
                    <a:pt x="2585" y="3131"/>
                    <a:pt x="3314" y="2432"/>
                    <a:pt x="3314" y="1551"/>
                  </a:cubicBezTo>
                  <a:cubicBezTo>
                    <a:pt x="3314" y="700"/>
                    <a:pt x="2585" y="1"/>
                    <a:pt x="1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5" name="Google Shape;40655;p17"/>
            <p:cNvSpPr/>
            <p:nvPr/>
          </p:nvSpPr>
          <p:spPr>
            <a:xfrm>
              <a:off x="355900" y="886325"/>
              <a:ext cx="81325" cy="76775"/>
            </a:xfrm>
            <a:custGeom>
              <a:avLst/>
              <a:gdLst/>
              <a:ahLst/>
              <a:cxnLst/>
              <a:rect l="l" t="t" r="r" b="b"/>
              <a:pathLst>
                <a:path w="3253" h="3071" extrusionOk="0">
                  <a:moveTo>
                    <a:pt x="1642" y="0"/>
                  </a:moveTo>
                  <a:cubicBezTo>
                    <a:pt x="730" y="0"/>
                    <a:pt x="0" y="699"/>
                    <a:pt x="0" y="1551"/>
                  </a:cubicBezTo>
                  <a:cubicBezTo>
                    <a:pt x="0" y="2402"/>
                    <a:pt x="730" y="3070"/>
                    <a:pt x="1642" y="3070"/>
                  </a:cubicBezTo>
                  <a:cubicBezTo>
                    <a:pt x="2523" y="3070"/>
                    <a:pt x="3253" y="2402"/>
                    <a:pt x="3253" y="1551"/>
                  </a:cubicBezTo>
                  <a:cubicBezTo>
                    <a:pt x="3253" y="699"/>
                    <a:pt x="2523"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6" name="Google Shape;40656;p17"/>
            <p:cNvSpPr/>
            <p:nvPr/>
          </p:nvSpPr>
          <p:spPr>
            <a:xfrm>
              <a:off x="356650" y="985875"/>
              <a:ext cx="79825" cy="76000"/>
            </a:xfrm>
            <a:custGeom>
              <a:avLst/>
              <a:gdLst/>
              <a:ahLst/>
              <a:cxnLst/>
              <a:rect l="l" t="t" r="r" b="b"/>
              <a:pathLst>
                <a:path w="3193" h="3040" extrusionOk="0">
                  <a:moveTo>
                    <a:pt x="1612" y="0"/>
                  </a:moveTo>
                  <a:cubicBezTo>
                    <a:pt x="730" y="0"/>
                    <a:pt x="1" y="699"/>
                    <a:pt x="1" y="1520"/>
                  </a:cubicBezTo>
                  <a:cubicBezTo>
                    <a:pt x="1" y="2341"/>
                    <a:pt x="730" y="3040"/>
                    <a:pt x="1612" y="3040"/>
                  </a:cubicBezTo>
                  <a:cubicBezTo>
                    <a:pt x="2493" y="3040"/>
                    <a:pt x="3192" y="2341"/>
                    <a:pt x="3192" y="1520"/>
                  </a:cubicBezTo>
                  <a:cubicBezTo>
                    <a:pt x="3192" y="699"/>
                    <a:pt x="2493"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7" name="Google Shape;40657;p17"/>
            <p:cNvSpPr/>
            <p:nvPr/>
          </p:nvSpPr>
          <p:spPr>
            <a:xfrm>
              <a:off x="358175" y="1086175"/>
              <a:ext cx="77525" cy="72975"/>
            </a:xfrm>
            <a:custGeom>
              <a:avLst/>
              <a:gdLst/>
              <a:ahLst/>
              <a:cxnLst/>
              <a:rect l="l" t="t" r="r" b="b"/>
              <a:pathLst>
                <a:path w="3101" h="2919" extrusionOk="0">
                  <a:moveTo>
                    <a:pt x="1551" y="0"/>
                  </a:moveTo>
                  <a:cubicBezTo>
                    <a:pt x="700" y="0"/>
                    <a:pt x="1" y="669"/>
                    <a:pt x="1" y="1459"/>
                  </a:cubicBezTo>
                  <a:cubicBezTo>
                    <a:pt x="1" y="2280"/>
                    <a:pt x="700" y="2918"/>
                    <a:pt x="1551" y="2918"/>
                  </a:cubicBezTo>
                  <a:cubicBezTo>
                    <a:pt x="2402" y="2918"/>
                    <a:pt x="3101" y="2280"/>
                    <a:pt x="3101" y="1459"/>
                  </a:cubicBezTo>
                  <a:cubicBezTo>
                    <a:pt x="3101" y="669"/>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8" name="Google Shape;40658;p17"/>
            <p:cNvSpPr/>
            <p:nvPr/>
          </p:nvSpPr>
          <p:spPr>
            <a:xfrm>
              <a:off x="358175" y="1185725"/>
              <a:ext cx="76775" cy="72200"/>
            </a:xfrm>
            <a:custGeom>
              <a:avLst/>
              <a:gdLst/>
              <a:ahLst/>
              <a:cxnLst/>
              <a:rect l="l" t="t" r="r" b="b"/>
              <a:pathLst>
                <a:path w="3071" h="2888" extrusionOk="0">
                  <a:moveTo>
                    <a:pt x="1551" y="0"/>
                  </a:moveTo>
                  <a:cubicBezTo>
                    <a:pt x="700" y="0"/>
                    <a:pt x="1" y="669"/>
                    <a:pt x="1" y="1459"/>
                  </a:cubicBezTo>
                  <a:cubicBezTo>
                    <a:pt x="1" y="2250"/>
                    <a:pt x="700" y="2888"/>
                    <a:pt x="1551" y="2888"/>
                  </a:cubicBezTo>
                  <a:cubicBezTo>
                    <a:pt x="2371" y="2888"/>
                    <a:pt x="3070" y="2250"/>
                    <a:pt x="3070" y="1459"/>
                  </a:cubicBezTo>
                  <a:cubicBezTo>
                    <a:pt x="3070" y="669"/>
                    <a:pt x="2371"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9" name="Google Shape;40659;p17"/>
            <p:cNvSpPr/>
            <p:nvPr/>
          </p:nvSpPr>
          <p:spPr>
            <a:xfrm>
              <a:off x="359700" y="1286025"/>
              <a:ext cx="74500" cy="69925"/>
            </a:xfrm>
            <a:custGeom>
              <a:avLst/>
              <a:gdLst/>
              <a:ahLst/>
              <a:cxnLst/>
              <a:rect l="l" t="t" r="r" b="b"/>
              <a:pathLst>
                <a:path w="2980" h="2797" extrusionOk="0">
                  <a:moveTo>
                    <a:pt x="1490" y="0"/>
                  </a:moveTo>
                  <a:cubicBezTo>
                    <a:pt x="669" y="0"/>
                    <a:pt x="0" y="639"/>
                    <a:pt x="0" y="1399"/>
                  </a:cubicBezTo>
                  <a:cubicBezTo>
                    <a:pt x="0" y="2189"/>
                    <a:pt x="669" y="2797"/>
                    <a:pt x="1490" y="2797"/>
                  </a:cubicBezTo>
                  <a:cubicBezTo>
                    <a:pt x="2310" y="2797"/>
                    <a:pt x="2979" y="2189"/>
                    <a:pt x="2979" y="1399"/>
                  </a:cubicBezTo>
                  <a:cubicBezTo>
                    <a:pt x="2979" y="639"/>
                    <a:pt x="231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0" name="Google Shape;40660;p17"/>
            <p:cNvSpPr/>
            <p:nvPr/>
          </p:nvSpPr>
          <p:spPr>
            <a:xfrm>
              <a:off x="359700" y="1385575"/>
              <a:ext cx="73725" cy="69175"/>
            </a:xfrm>
            <a:custGeom>
              <a:avLst/>
              <a:gdLst/>
              <a:ahLst/>
              <a:cxnLst/>
              <a:rect l="l" t="t" r="r" b="b"/>
              <a:pathLst>
                <a:path w="2949" h="2767" extrusionOk="0">
                  <a:moveTo>
                    <a:pt x="1490" y="0"/>
                  </a:moveTo>
                  <a:cubicBezTo>
                    <a:pt x="669" y="0"/>
                    <a:pt x="0" y="608"/>
                    <a:pt x="0" y="1398"/>
                  </a:cubicBezTo>
                  <a:cubicBezTo>
                    <a:pt x="0" y="2158"/>
                    <a:pt x="669" y="2766"/>
                    <a:pt x="1490" y="2766"/>
                  </a:cubicBezTo>
                  <a:cubicBezTo>
                    <a:pt x="2280" y="2766"/>
                    <a:pt x="2949" y="2158"/>
                    <a:pt x="2949" y="1398"/>
                  </a:cubicBezTo>
                  <a:cubicBezTo>
                    <a:pt x="2949" y="608"/>
                    <a:pt x="228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1" name="Google Shape;40661;p17"/>
            <p:cNvSpPr/>
            <p:nvPr/>
          </p:nvSpPr>
          <p:spPr>
            <a:xfrm>
              <a:off x="361225" y="1485875"/>
              <a:ext cx="71450" cy="66900"/>
            </a:xfrm>
            <a:custGeom>
              <a:avLst/>
              <a:gdLst/>
              <a:ahLst/>
              <a:cxnLst/>
              <a:rect l="l" t="t" r="r" b="b"/>
              <a:pathLst>
                <a:path w="2858" h="2676" extrusionOk="0">
                  <a:moveTo>
                    <a:pt x="1429" y="0"/>
                  </a:moveTo>
                  <a:cubicBezTo>
                    <a:pt x="638" y="0"/>
                    <a:pt x="0" y="578"/>
                    <a:pt x="0" y="1338"/>
                  </a:cubicBezTo>
                  <a:cubicBezTo>
                    <a:pt x="0" y="2098"/>
                    <a:pt x="638" y="2675"/>
                    <a:pt x="1429" y="2675"/>
                  </a:cubicBezTo>
                  <a:cubicBezTo>
                    <a:pt x="2219" y="2675"/>
                    <a:pt x="2857" y="2098"/>
                    <a:pt x="2857" y="1338"/>
                  </a:cubicBezTo>
                  <a:cubicBezTo>
                    <a:pt x="2857" y="578"/>
                    <a:pt x="2219" y="0"/>
                    <a:pt x="14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2" name="Google Shape;40662;p17"/>
            <p:cNvSpPr/>
            <p:nvPr/>
          </p:nvSpPr>
          <p:spPr>
            <a:xfrm>
              <a:off x="361975" y="1585425"/>
              <a:ext cx="69925" cy="66125"/>
            </a:xfrm>
            <a:custGeom>
              <a:avLst/>
              <a:gdLst/>
              <a:ahLst/>
              <a:cxnLst/>
              <a:rect l="l" t="t" r="r" b="b"/>
              <a:pathLst>
                <a:path w="2797" h="2645" extrusionOk="0">
                  <a:moveTo>
                    <a:pt x="1399" y="0"/>
                  </a:moveTo>
                  <a:cubicBezTo>
                    <a:pt x="608" y="0"/>
                    <a:pt x="1" y="578"/>
                    <a:pt x="1" y="1307"/>
                  </a:cubicBezTo>
                  <a:cubicBezTo>
                    <a:pt x="1" y="2037"/>
                    <a:pt x="608" y="2645"/>
                    <a:pt x="1399" y="2645"/>
                  </a:cubicBezTo>
                  <a:cubicBezTo>
                    <a:pt x="2159" y="2645"/>
                    <a:pt x="2797" y="2037"/>
                    <a:pt x="2797" y="1307"/>
                  </a:cubicBezTo>
                  <a:cubicBezTo>
                    <a:pt x="2797" y="578"/>
                    <a:pt x="215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3" name="Google Shape;40663;p17"/>
            <p:cNvSpPr/>
            <p:nvPr/>
          </p:nvSpPr>
          <p:spPr>
            <a:xfrm>
              <a:off x="362725" y="1685725"/>
              <a:ext cx="68425" cy="63850"/>
            </a:xfrm>
            <a:custGeom>
              <a:avLst/>
              <a:gdLst/>
              <a:ahLst/>
              <a:cxnLst/>
              <a:rect l="l" t="t" r="r" b="b"/>
              <a:pathLst>
                <a:path w="2737" h="2554" extrusionOk="0">
                  <a:moveTo>
                    <a:pt x="1369" y="1"/>
                  </a:moveTo>
                  <a:cubicBezTo>
                    <a:pt x="609" y="1"/>
                    <a:pt x="1" y="548"/>
                    <a:pt x="1" y="1277"/>
                  </a:cubicBezTo>
                  <a:cubicBezTo>
                    <a:pt x="1" y="1976"/>
                    <a:pt x="609" y="2554"/>
                    <a:pt x="1369" y="2554"/>
                  </a:cubicBezTo>
                  <a:cubicBezTo>
                    <a:pt x="2098" y="2554"/>
                    <a:pt x="2737" y="1976"/>
                    <a:pt x="2737" y="1277"/>
                  </a:cubicBezTo>
                  <a:cubicBezTo>
                    <a:pt x="2737" y="548"/>
                    <a:pt x="209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4" name="Google Shape;40664;p17"/>
            <p:cNvSpPr/>
            <p:nvPr/>
          </p:nvSpPr>
          <p:spPr>
            <a:xfrm>
              <a:off x="363500" y="1785275"/>
              <a:ext cx="66125" cy="62325"/>
            </a:xfrm>
            <a:custGeom>
              <a:avLst/>
              <a:gdLst/>
              <a:ahLst/>
              <a:cxnLst/>
              <a:rect l="l" t="t" r="r" b="b"/>
              <a:pathLst>
                <a:path w="2645" h="2493" extrusionOk="0">
                  <a:moveTo>
                    <a:pt x="1338" y="0"/>
                  </a:moveTo>
                  <a:cubicBezTo>
                    <a:pt x="608" y="0"/>
                    <a:pt x="0" y="547"/>
                    <a:pt x="0" y="1247"/>
                  </a:cubicBezTo>
                  <a:cubicBezTo>
                    <a:pt x="0" y="1946"/>
                    <a:pt x="608" y="2493"/>
                    <a:pt x="1338" y="2493"/>
                  </a:cubicBezTo>
                  <a:cubicBezTo>
                    <a:pt x="2067" y="2493"/>
                    <a:pt x="2645" y="1946"/>
                    <a:pt x="2645" y="1247"/>
                  </a:cubicBezTo>
                  <a:cubicBezTo>
                    <a:pt x="2645" y="547"/>
                    <a:pt x="2067"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5" name="Google Shape;40665;p17"/>
            <p:cNvSpPr/>
            <p:nvPr/>
          </p:nvSpPr>
          <p:spPr>
            <a:xfrm>
              <a:off x="364250" y="1884825"/>
              <a:ext cx="65375" cy="61575"/>
            </a:xfrm>
            <a:custGeom>
              <a:avLst/>
              <a:gdLst/>
              <a:ahLst/>
              <a:cxnLst/>
              <a:rect l="l" t="t" r="r" b="b"/>
              <a:pathLst>
                <a:path w="2615" h="2463" extrusionOk="0">
                  <a:moveTo>
                    <a:pt x="1308" y="0"/>
                  </a:moveTo>
                  <a:cubicBezTo>
                    <a:pt x="578" y="0"/>
                    <a:pt x="1" y="547"/>
                    <a:pt x="1" y="1246"/>
                  </a:cubicBezTo>
                  <a:cubicBezTo>
                    <a:pt x="1" y="1915"/>
                    <a:pt x="578" y="2462"/>
                    <a:pt x="1308" y="2462"/>
                  </a:cubicBezTo>
                  <a:cubicBezTo>
                    <a:pt x="2007" y="2462"/>
                    <a:pt x="2615" y="1915"/>
                    <a:pt x="2615" y="1246"/>
                  </a:cubicBezTo>
                  <a:cubicBezTo>
                    <a:pt x="2615" y="547"/>
                    <a:pt x="200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6" name="Google Shape;40666;p17"/>
            <p:cNvSpPr/>
            <p:nvPr/>
          </p:nvSpPr>
          <p:spPr>
            <a:xfrm>
              <a:off x="365025" y="1985125"/>
              <a:ext cx="63850" cy="59300"/>
            </a:xfrm>
            <a:custGeom>
              <a:avLst/>
              <a:gdLst/>
              <a:ahLst/>
              <a:cxnLst/>
              <a:rect l="l" t="t" r="r" b="b"/>
              <a:pathLst>
                <a:path w="2554" h="2372" extrusionOk="0">
                  <a:moveTo>
                    <a:pt x="1277" y="0"/>
                  </a:moveTo>
                  <a:cubicBezTo>
                    <a:pt x="578" y="0"/>
                    <a:pt x="0" y="517"/>
                    <a:pt x="0" y="1186"/>
                  </a:cubicBezTo>
                  <a:cubicBezTo>
                    <a:pt x="0" y="1855"/>
                    <a:pt x="578" y="2371"/>
                    <a:pt x="1277" y="2371"/>
                  </a:cubicBezTo>
                  <a:cubicBezTo>
                    <a:pt x="1976" y="2371"/>
                    <a:pt x="2553" y="1855"/>
                    <a:pt x="2553" y="1186"/>
                  </a:cubicBezTo>
                  <a:cubicBezTo>
                    <a:pt x="255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7" name="Google Shape;40667;p17"/>
            <p:cNvSpPr/>
            <p:nvPr/>
          </p:nvSpPr>
          <p:spPr>
            <a:xfrm>
              <a:off x="365775" y="2084675"/>
              <a:ext cx="61575" cy="57775"/>
            </a:xfrm>
            <a:custGeom>
              <a:avLst/>
              <a:gdLst/>
              <a:ahLst/>
              <a:cxnLst/>
              <a:rect l="l" t="t" r="r" b="b"/>
              <a:pathLst>
                <a:path w="2463" h="2311" extrusionOk="0">
                  <a:moveTo>
                    <a:pt x="1247" y="0"/>
                  </a:moveTo>
                  <a:cubicBezTo>
                    <a:pt x="548" y="0"/>
                    <a:pt x="0" y="517"/>
                    <a:pt x="0" y="1155"/>
                  </a:cubicBezTo>
                  <a:cubicBezTo>
                    <a:pt x="0" y="1794"/>
                    <a:pt x="548" y="2310"/>
                    <a:pt x="1247" y="2310"/>
                  </a:cubicBezTo>
                  <a:cubicBezTo>
                    <a:pt x="1915" y="2310"/>
                    <a:pt x="2463" y="1794"/>
                    <a:pt x="2463" y="1155"/>
                  </a:cubicBezTo>
                  <a:cubicBezTo>
                    <a:pt x="2463" y="51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8" name="Google Shape;40668;p17"/>
            <p:cNvSpPr/>
            <p:nvPr/>
          </p:nvSpPr>
          <p:spPr>
            <a:xfrm>
              <a:off x="366525" y="2184225"/>
              <a:ext cx="60825" cy="57000"/>
            </a:xfrm>
            <a:custGeom>
              <a:avLst/>
              <a:gdLst/>
              <a:ahLst/>
              <a:cxnLst/>
              <a:rect l="l" t="t" r="r" b="b"/>
              <a:pathLst>
                <a:path w="2433" h="2280" extrusionOk="0">
                  <a:moveTo>
                    <a:pt x="1217" y="0"/>
                  </a:moveTo>
                  <a:cubicBezTo>
                    <a:pt x="548" y="0"/>
                    <a:pt x="1" y="517"/>
                    <a:pt x="1" y="1155"/>
                  </a:cubicBezTo>
                  <a:cubicBezTo>
                    <a:pt x="1" y="1793"/>
                    <a:pt x="548" y="2280"/>
                    <a:pt x="1217" y="2280"/>
                  </a:cubicBezTo>
                  <a:cubicBezTo>
                    <a:pt x="1885" y="2280"/>
                    <a:pt x="2433" y="1793"/>
                    <a:pt x="2433" y="1155"/>
                  </a:cubicBezTo>
                  <a:cubicBezTo>
                    <a:pt x="2433" y="517"/>
                    <a:pt x="1885"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9" name="Google Shape;40669;p17"/>
            <p:cNvSpPr/>
            <p:nvPr/>
          </p:nvSpPr>
          <p:spPr>
            <a:xfrm>
              <a:off x="367300" y="2284525"/>
              <a:ext cx="58525" cy="55500"/>
            </a:xfrm>
            <a:custGeom>
              <a:avLst/>
              <a:gdLst/>
              <a:ahLst/>
              <a:cxnLst/>
              <a:rect l="l" t="t" r="r" b="b"/>
              <a:pathLst>
                <a:path w="2341" h="2220" extrusionOk="0">
                  <a:moveTo>
                    <a:pt x="1186" y="0"/>
                  </a:moveTo>
                  <a:cubicBezTo>
                    <a:pt x="517" y="0"/>
                    <a:pt x="0" y="487"/>
                    <a:pt x="0" y="1094"/>
                  </a:cubicBezTo>
                  <a:cubicBezTo>
                    <a:pt x="0" y="1702"/>
                    <a:pt x="517" y="2219"/>
                    <a:pt x="1186" y="2219"/>
                  </a:cubicBezTo>
                  <a:cubicBezTo>
                    <a:pt x="1824" y="2219"/>
                    <a:pt x="2341" y="1702"/>
                    <a:pt x="2341" y="1094"/>
                  </a:cubicBezTo>
                  <a:cubicBezTo>
                    <a:pt x="2341" y="48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0" name="Google Shape;40670;p17"/>
            <p:cNvSpPr/>
            <p:nvPr/>
          </p:nvSpPr>
          <p:spPr>
            <a:xfrm>
              <a:off x="368050" y="2384075"/>
              <a:ext cx="57025" cy="53975"/>
            </a:xfrm>
            <a:custGeom>
              <a:avLst/>
              <a:gdLst/>
              <a:ahLst/>
              <a:cxnLst/>
              <a:rect l="l" t="t" r="r" b="b"/>
              <a:pathLst>
                <a:path w="2281" h="2159" extrusionOk="0">
                  <a:moveTo>
                    <a:pt x="1156" y="0"/>
                  </a:moveTo>
                  <a:cubicBezTo>
                    <a:pt x="517" y="0"/>
                    <a:pt x="1" y="486"/>
                    <a:pt x="1" y="1094"/>
                  </a:cubicBezTo>
                  <a:cubicBezTo>
                    <a:pt x="1" y="1672"/>
                    <a:pt x="517" y="2158"/>
                    <a:pt x="1156" y="2158"/>
                  </a:cubicBezTo>
                  <a:cubicBezTo>
                    <a:pt x="1764" y="2158"/>
                    <a:pt x="2280" y="1672"/>
                    <a:pt x="2280" y="1094"/>
                  </a:cubicBezTo>
                  <a:cubicBezTo>
                    <a:pt x="2280" y="486"/>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1" name="Google Shape;40671;p17"/>
            <p:cNvSpPr/>
            <p:nvPr/>
          </p:nvSpPr>
          <p:spPr>
            <a:xfrm>
              <a:off x="368825" y="2483600"/>
              <a:ext cx="56250" cy="53225"/>
            </a:xfrm>
            <a:custGeom>
              <a:avLst/>
              <a:gdLst/>
              <a:ahLst/>
              <a:cxnLst/>
              <a:rect l="l" t="t" r="r" b="b"/>
              <a:pathLst>
                <a:path w="2250" h="2129" extrusionOk="0">
                  <a:moveTo>
                    <a:pt x="1125" y="1"/>
                  </a:moveTo>
                  <a:cubicBezTo>
                    <a:pt x="486" y="1"/>
                    <a:pt x="0" y="487"/>
                    <a:pt x="0" y="1065"/>
                  </a:cubicBezTo>
                  <a:cubicBezTo>
                    <a:pt x="0" y="1642"/>
                    <a:pt x="486" y="2129"/>
                    <a:pt x="1125" y="2129"/>
                  </a:cubicBezTo>
                  <a:cubicBezTo>
                    <a:pt x="1733" y="2129"/>
                    <a:pt x="2249" y="1642"/>
                    <a:pt x="2249" y="1065"/>
                  </a:cubicBezTo>
                  <a:cubicBezTo>
                    <a:pt x="224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2" name="Google Shape;40672;p17"/>
            <p:cNvSpPr/>
            <p:nvPr/>
          </p:nvSpPr>
          <p:spPr>
            <a:xfrm>
              <a:off x="369575" y="2583925"/>
              <a:ext cx="53975" cy="50925"/>
            </a:xfrm>
            <a:custGeom>
              <a:avLst/>
              <a:gdLst/>
              <a:ahLst/>
              <a:cxnLst/>
              <a:rect l="l" t="t" r="r" b="b"/>
              <a:pathLst>
                <a:path w="2159" h="2037" extrusionOk="0">
                  <a:moveTo>
                    <a:pt x="1095" y="0"/>
                  </a:moveTo>
                  <a:cubicBezTo>
                    <a:pt x="487" y="0"/>
                    <a:pt x="0" y="456"/>
                    <a:pt x="0" y="1003"/>
                  </a:cubicBezTo>
                  <a:cubicBezTo>
                    <a:pt x="0" y="1581"/>
                    <a:pt x="487" y="2037"/>
                    <a:pt x="1095" y="2037"/>
                  </a:cubicBezTo>
                  <a:cubicBezTo>
                    <a:pt x="1672" y="2037"/>
                    <a:pt x="2159" y="1581"/>
                    <a:pt x="2159" y="1003"/>
                  </a:cubicBezTo>
                  <a:cubicBezTo>
                    <a:pt x="2159" y="456"/>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3" name="Google Shape;40673;p17"/>
            <p:cNvSpPr/>
            <p:nvPr/>
          </p:nvSpPr>
          <p:spPr>
            <a:xfrm>
              <a:off x="370325" y="2683450"/>
              <a:ext cx="53225" cy="50200"/>
            </a:xfrm>
            <a:custGeom>
              <a:avLst/>
              <a:gdLst/>
              <a:ahLst/>
              <a:cxnLst/>
              <a:rect l="l" t="t" r="r" b="b"/>
              <a:pathLst>
                <a:path w="2129" h="2008" extrusionOk="0">
                  <a:moveTo>
                    <a:pt x="1065" y="1"/>
                  </a:moveTo>
                  <a:cubicBezTo>
                    <a:pt x="457" y="1"/>
                    <a:pt x="1" y="457"/>
                    <a:pt x="1" y="1004"/>
                  </a:cubicBezTo>
                  <a:cubicBezTo>
                    <a:pt x="1" y="1551"/>
                    <a:pt x="45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4" name="Google Shape;40674;p17"/>
            <p:cNvSpPr/>
            <p:nvPr/>
          </p:nvSpPr>
          <p:spPr>
            <a:xfrm>
              <a:off x="371100" y="2783775"/>
              <a:ext cx="50925" cy="47900"/>
            </a:xfrm>
            <a:custGeom>
              <a:avLst/>
              <a:gdLst/>
              <a:ahLst/>
              <a:cxnLst/>
              <a:rect l="l" t="t" r="r" b="b"/>
              <a:pathLst>
                <a:path w="2037" h="1916" extrusionOk="0">
                  <a:moveTo>
                    <a:pt x="1034" y="0"/>
                  </a:moveTo>
                  <a:cubicBezTo>
                    <a:pt x="456" y="0"/>
                    <a:pt x="0" y="426"/>
                    <a:pt x="0" y="942"/>
                  </a:cubicBezTo>
                  <a:cubicBezTo>
                    <a:pt x="0" y="1490"/>
                    <a:pt x="456" y="1915"/>
                    <a:pt x="1034" y="1915"/>
                  </a:cubicBezTo>
                  <a:cubicBezTo>
                    <a:pt x="1581" y="1915"/>
                    <a:pt x="2037" y="1490"/>
                    <a:pt x="2037" y="942"/>
                  </a:cubicBezTo>
                  <a:cubicBezTo>
                    <a:pt x="2037"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5" name="Google Shape;40675;p17"/>
            <p:cNvSpPr/>
            <p:nvPr/>
          </p:nvSpPr>
          <p:spPr>
            <a:xfrm>
              <a:off x="371850" y="2883300"/>
              <a:ext cx="50175" cy="47150"/>
            </a:xfrm>
            <a:custGeom>
              <a:avLst/>
              <a:gdLst/>
              <a:ahLst/>
              <a:cxnLst/>
              <a:rect l="l" t="t" r="r" b="b"/>
              <a:pathLst>
                <a:path w="2007" h="1886" extrusionOk="0">
                  <a:moveTo>
                    <a:pt x="1004" y="1"/>
                  </a:moveTo>
                  <a:cubicBezTo>
                    <a:pt x="426" y="1"/>
                    <a:pt x="1" y="396"/>
                    <a:pt x="1" y="943"/>
                  </a:cubicBezTo>
                  <a:cubicBezTo>
                    <a:pt x="1" y="1460"/>
                    <a:pt x="426" y="1885"/>
                    <a:pt x="1004" y="1885"/>
                  </a:cubicBezTo>
                  <a:cubicBezTo>
                    <a:pt x="1551" y="1885"/>
                    <a:pt x="2007" y="1460"/>
                    <a:pt x="2007" y="943"/>
                  </a:cubicBezTo>
                  <a:cubicBezTo>
                    <a:pt x="2007" y="39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6" name="Google Shape;40676;p17"/>
            <p:cNvSpPr/>
            <p:nvPr/>
          </p:nvSpPr>
          <p:spPr>
            <a:xfrm>
              <a:off x="372625" y="2982850"/>
              <a:ext cx="47875" cy="45625"/>
            </a:xfrm>
            <a:custGeom>
              <a:avLst/>
              <a:gdLst/>
              <a:ahLst/>
              <a:cxnLst/>
              <a:rect l="l" t="t" r="r" b="b"/>
              <a:pathLst>
                <a:path w="1915" h="1825" extrusionOk="0">
                  <a:moveTo>
                    <a:pt x="973" y="1"/>
                  </a:moveTo>
                  <a:cubicBezTo>
                    <a:pt x="426" y="1"/>
                    <a:pt x="0" y="426"/>
                    <a:pt x="0" y="913"/>
                  </a:cubicBezTo>
                  <a:cubicBezTo>
                    <a:pt x="0" y="1399"/>
                    <a:pt x="426" y="1825"/>
                    <a:pt x="973" y="1825"/>
                  </a:cubicBezTo>
                  <a:cubicBezTo>
                    <a:pt x="1489" y="1825"/>
                    <a:pt x="1915" y="1399"/>
                    <a:pt x="1915" y="91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7" name="Google Shape;40677;p17"/>
            <p:cNvSpPr/>
            <p:nvPr/>
          </p:nvSpPr>
          <p:spPr>
            <a:xfrm>
              <a:off x="373375" y="3082400"/>
              <a:ext cx="47125" cy="44850"/>
            </a:xfrm>
            <a:custGeom>
              <a:avLst/>
              <a:gdLst/>
              <a:ahLst/>
              <a:cxnLst/>
              <a:rect l="l" t="t" r="r" b="b"/>
              <a:pathLst>
                <a:path w="1885" h="1794" extrusionOk="0">
                  <a:moveTo>
                    <a:pt x="943" y="1"/>
                  </a:moveTo>
                  <a:cubicBezTo>
                    <a:pt x="426" y="1"/>
                    <a:pt x="0" y="396"/>
                    <a:pt x="0" y="882"/>
                  </a:cubicBezTo>
                  <a:cubicBezTo>
                    <a:pt x="0" y="1399"/>
                    <a:pt x="426" y="1794"/>
                    <a:pt x="943" y="1794"/>
                  </a:cubicBezTo>
                  <a:cubicBezTo>
                    <a:pt x="1459" y="1794"/>
                    <a:pt x="1885" y="139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8" name="Google Shape;40678;p17"/>
            <p:cNvSpPr/>
            <p:nvPr/>
          </p:nvSpPr>
          <p:spPr>
            <a:xfrm>
              <a:off x="374125" y="3182700"/>
              <a:ext cx="45625" cy="42575"/>
            </a:xfrm>
            <a:custGeom>
              <a:avLst/>
              <a:gdLst/>
              <a:ahLst/>
              <a:cxnLst/>
              <a:rect l="l" t="t" r="r" b="b"/>
              <a:pathLst>
                <a:path w="1825" h="1703" extrusionOk="0">
                  <a:moveTo>
                    <a:pt x="913" y="1"/>
                  </a:moveTo>
                  <a:cubicBezTo>
                    <a:pt x="396" y="1"/>
                    <a:pt x="1" y="366"/>
                    <a:pt x="1" y="852"/>
                  </a:cubicBezTo>
                  <a:cubicBezTo>
                    <a:pt x="1" y="1308"/>
                    <a:pt x="396" y="1703"/>
                    <a:pt x="913" y="1703"/>
                  </a:cubicBezTo>
                  <a:cubicBezTo>
                    <a:pt x="1399" y="1703"/>
                    <a:pt x="1825" y="1308"/>
                    <a:pt x="1825" y="852"/>
                  </a:cubicBezTo>
                  <a:cubicBezTo>
                    <a:pt x="1825" y="36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9" name="Google Shape;40679;p17"/>
            <p:cNvSpPr/>
            <p:nvPr/>
          </p:nvSpPr>
          <p:spPr>
            <a:xfrm>
              <a:off x="374900" y="3282250"/>
              <a:ext cx="43325" cy="41050"/>
            </a:xfrm>
            <a:custGeom>
              <a:avLst/>
              <a:gdLst/>
              <a:ahLst/>
              <a:cxnLst/>
              <a:rect l="l" t="t" r="r" b="b"/>
              <a:pathLst>
                <a:path w="1733" h="1642" extrusionOk="0">
                  <a:moveTo>
                    <a:pt x="882" y="1"/>
                  </a:moveTo>
                  <a:cubicBezTo>
                    <a:pt x="395" y="1"/>
                    <a:pt x="0" y="365"/>
                    <a:pt x="0" y="821"/>
                  </a:cubicBezTo>
                  <a:cubicBezTo>
                    <a:pt x="0" y="1277"/>
                    <a:pt x="395" y="1642"/>
                    <a:pt x="882" y="1642"/>
                  </a:cubicBezTo>
                  <a:cubicBezTo>
                    <a:pt x="1368" y="1642"/>
                    <a:pt x="1733" y="1277"/>
                    <a:pt x="1733" y="821"/>
                  </a:cubicBezTo>
                  <a:cubicBezTo>
                    <a:pt x="1733"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0" name="Google Shape;40680;p17"/>
            <p:cNvSpPr/>
            <p:nvPr/>
          </p:nvSpPr>
          <p:spPr>
            <a:xfrm>
              <a:off x="375650" y="3381800"/>
              <a:ext cx="42575" cy="40300"/>
            </a:xfrm>
            <a:custGeom>
              <a:avLst/>
              <a:gdLst/>
              <a:ahLst/>
              <a:cxnLst/>
              <a:rect l="l" t="t" r="r" b="b"/>
              <a:pathLst>
                <a:path w="1703" h="1612" extrusionOk="0">
                  <a:moveTo>
                    <a:pt x="852" y="0"/>
                  </a:moveTo>
                  <a:cubicBezTo>
                    <a:pt x="365" y="0"/>
                    <a:pt x="1" y="365"/>
                    <a:pt x="1" y="821"/>
                  </a:cubicBezTo>
                  <a:cubicBezTo>
                    <a:pt x="1" y="1247"/>
                    <a:pt x="365" y="1611"/>
                    <a:pt x="852" y="1611"/>
                  </a:cubicBezTo>
                  <a:cubicBezTo>
                    <a:pt x="1308" y="1611"/>
                    <a:pt x="1703" y="1247"/>
                    <a:pt x="1703" y="821"/>
                  </a:cubicBezTo>
                  <a:cubicBezTo>
                    <a:pt x="1703" y="365"/>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1" name="Google Shape;40681;p17"/>
            <p:cNvSpPr/>
            <p:nvPr/>
          </p:nvSpPr>
          <p:spPr>
            <a:xfrm>
              <a:off x="376425" y="3482100"/>
              <a:ext cx="41050" cy="38025"/>
            </a:xfrm>
            <a:custGeom>
              <a:avLst/>
              <a:gdLst/>
              <a:ahLst/>
              <a:cxnLst/>
              <a:rect l="l" t="t" r="r" b="b"/>
              <a:pathLst>
                <a:path w="1642" h="1521" extrusionOk="0">
                  <a:moveTo>
                    <a:pt x="821" y="1"/>
                  </a:moveTo>
                  <a:cubicBezTo>
                    <a:pt x="365" y="1"/>
                    <a:pt x="0" y="335"/>
                    <a:pt x="0" y="761"/>
                  </a:cubicBezTo>
                  <a:cubicBezTo>
                    <a:pt x="0" y="1186"/>
                    <a:pt x="365" y="1520"/>
                    <a:pt x="821" y="1520"/>
                  </a:cubicBezTo>
                  <a:cubicBezTo>
                    <a:pt x="1277" y="1520"/>
                    <a:pt x="1641" y="1186"/>
                    <a:pt x="1641" y="761"/>
                  </a:cubicBezTo>
                  <a:cubicBezTo>
                    <a:pt x="1641"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2" name="Google Shape;40682;p17"/>
            <p:cNvSpPr/>
            <p:nvPr/>
          </p:nvSpPr>
          <p:spPr>
            <a:xfrm>
              <a:off x="376425" y="3580900"/>
              <a:ext cx="40275" cy="38000"/>
            </a:xfrm>
            <a:custGeom>
              <a:avLst/>
              <a:gdLst/>
              <a:ahLst/>
              <a:cxnLst/>
              <a:rect l="l" t="t" r="r" b="b"/>
              <a:pathLst>
                <a:path w="1611" h="1520" extrusionOk="0">
                  <a:moveTo>
                    <a:pt x="821" y="0"/>
                  </a:moveTo>
                  <a:cubicBezTo>
                    <a:pt x="365" y="0"/>
                    <a:pt x="0" y="365"/>
                    <a:pt x="0" y="760"/>
                  </a:cubicBezTo>
                  <a:cubicBezTo>
                    <a:pt x="0" y="1186"/>
                    <a:pt x="365" y="1520"/>
                    <a:pt x="821" y="1520"/>
                  </a:cubicBezTo>
                  <a:cubicBezTo>
                    <a:pt x="1246" y="1520"/>
                    <a:pt x="1611" y="1186"/>
                    <a:pt x="1611" y="760"/>
                  </a:cubicBezTo>
                  <a:cubicBezTo>
                    <a:pt x="1611" y="36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3" name="Google Shape;40683;p17"/>
            <p:cNvSpPr/>
            <p:nvPr/>
          </p:nvSpPr>
          <p:spPr>
            <a:xfrm>
              <a:off x="377175" y="3681200"/>
              <a:ext cx="38775" cy="36500"/>
            </a:xfrm>
            <a:custGeom>
              <a:avLst/>
              <a:gdLst/>
              <a:ahLst/>
              <a:cxnLst/>
              <a:rect l="l" t="t" r="r" b="b"/>
              <a:pathLst>
                <a:path w="1551" h="1460" extrusionOk="0">
                  <a:moveTo>
                    <a:pt x="791" y="0"/>
                  </a:moveTo>
                  <a:cubicBezTo>
                    <a:pt x="365" y="0"/>
                    <a:pt x="0" y="335"/>
                    <a:pt x="0" y="730"/>
                  </a:cubicBezTo>
                  <a:cubicBezTo>
                    <a:pt x="0" y="1125"/>
                    <a:pt x="365" y="1459"/>
                    <a:pt x="791" y="1459"/>
                  </a:cubicBezTo>
                  <a:cubicBezTo>
                    <a:pt x="1216" y="1459"/>
                    <a:pt x="1551" y="1125"/>
                    <a:pt x="1551" y="730"/>
                  </a:cubicBezTo>
                  <a:cubicBezTo>
                    <a:pt x="1551" y="335"/>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4" name="Google Shape;40684;p17"/>
            <p:cNvSpPr/>
            <p:nvPr/>
          </p:nvSpPr>
          <p:spPr>
            <a:xfrm>
              <a:off x="377925" y="3780750"/>
              <a:ext cx="37275" cy="34975"/>
            </a:xfrm>
            <a:custGeom>
              <a:avLst/>
              <a:gdLst/>
              <a:ahLst/>
              <a:cxnLst/>
              <a:rect l="l" t="t" r="r" b="b"/>
              <a:pathLst>
                <a:path w="1491" h="1399" extrusionOk="0">
                  <a:moveTo>
                    <a:pt x="761" y="0"/>
                  </a:moveTo>
                  <a:cubicBezTo>
                    <a:pt x="335" y="0"/>
                    <a:pt x="1" y="304"/>
                    <a:pt x="1" y="699"/>
                  </a:cubicBezTo>
                  <a:cubicBezTo>
                    <a:pt x="1" y="1094"/>
                    <a:pt x="335" y="1398"/>
                    <a:pt x="761" y="1398"/>
                  </a:cubicBezTo>
                  <a:cubicBezTo>
                    <a:pt x="1156" y="1398"/>
                    <a:pt x="1490" y="1094"/>
                    <a:pt x="1490" y="699"/>
                  </a:cubicBezTo>
                  <a:cubicBezTo>
                    <a:pt x="1490" y="304"/>
                    <a:pt x="115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5" name="Google Shape;40685;p17"/>
            <p:cNvSpPr/>
            <p:nvPr/>
          </p:nvSpPr>
          <p:spPr>
            <a:xfrm>
              <a:off x="378700" y="3880275"/>
              <a:ext cx="35725" cy="34225"/>
            </a:xfrm>
            <a:custGeom>
              <a:avLst/>
              <a:gdLst/>
              <a:ahLst/>
              <a:cxnLst/>
              <a:rect l="l" t="t" r="r" b="b"/>
              <a:pathLst>
                <a:path w="1429" h="1369" extrusionOk="0">
                  <a:moveTo>
                    <a:pt x="730" y="1"/>
                  </a:moveTo>
                  <a:cubicBezTo>
                    <a:pt x="335" y="1"/>
                    <a:pt x="0" y="305"/>
                    <a:pt x="0" y="700"/>
                  </a:cubicBezTo>
                  <a:cubicBezTo>
                    <a:pt x="0" y="1065"/>
                    <a:pt x="335" y="1369"/>
                    <a:pt x="730" y="1369"/>
                  </a:cubicBezTo>
                  <a:cubicBezTo>
                    <a:pt x="1125" y="1369"/>
                    <a:pt x="1429" y="1065"/>
                    <a:pt x="1429" y="700"/>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6" name="Google Shape;40686;p17"/>
            <p:cNvSpPr/>
            <p:nvPr/>
          </p:nvSpPr>
          <p:spPr>
            <a:xfrm>
              <a:off x="379450" y="3980600"/>
              <a:ext cx="34225" cy="31925"/>
            </a:xfrm>
            <a:custGeom>
              <a:avLst/>
              <a:gdLst/>
              <a:ahLst/>
              <a:cxnLst/>
              <a:rect l="l" t="t" r="r" b="b"/>
              <a:pathLst>
                <a:path w="1369" h="1277" extrusionOk="0">
                  <a:moveTo>
                    <a:pt x="700" y="0"/>
                  </a:moveTo>
                  <a:cubicBezTo>
                    <a:pt x="305" y="0"/>
                    <a:pt x="1" y="274"/>
                    <a:pt x="1" y="638"/>
                  </a:cubicBezTo>
                  <a:cubicBezTo>
                    <a:pt x="1" y="1003"/>
                    <a:pt x="305" y="1277"/>
                    <a:pt x="700" y="1277"/>
                  </a:cubicBezTo>
                  <a:cubicBezTo>
                    <a:pt x="1064" y="1277"/>
                    <a:pt x="1368" y="1003"/>
                    <a:pt x="1368" y="638"/>
                  </a:cubicBezTo>
                  <a:cubicBezTo>
                    <a:pt x="1368" y="27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7" name="Google Shape;40687;p17"/>
            <p:cNvSpPr/>
            <p:nvPr/>
          </p:nvSpPr>
          <p:spPr>
            <a:xfrm>
              <a:off x="379450" y="4079375"/>
              <a:ext cx="34225" cy="31950"/>
            </a:xfrm>
            <a:custGeom>
              <a:avLst/>
              <a:gdLst/>
              <a:ahLst/>
              <a:cxnLst/>
              <a:rect l="l" t="t" r="r" b="b"/>
              <a:pathLst>
                <a:path w="1369" h="1278" extrusionOk="0">
                  <a:moveTo>
                    <a:pt x="700" y="1"/>
                  </a:moveTo>
                  <a:cubicBezTo>
                    <a:pt x="305" y="1"/>
                    <a:pt x="1" y="305"/>
                    <a:pt x="1" y="639"/>
                  </a:cubicBezTo>
                  <a:cubicBezTo>
                    <a:pt x="1" y="1004"/>
                    <a:pt x="305" y="1277"/>
                    <a:pt x="700" y="1277"/>
                  </a:cubicBezTo>
                  <a:cubicBezTo>
                    <a:pt x="1064" y="1277"/>
                    <a:pt x="1368" y="1004"/>
                    <a:pt x="1368" y="639"/>
                  </a:cubicBezTo>
                  <a:cubicBezTo>
                    <a:pt x="1368" y="305"/>
                    <a:pt x="106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8" name="Google Shape;40688;p17"/>
            <p:cNvSpPr/>
            <p:nvPr/>
          </p:nvSpPr>
          <p:spPr>
            <a:xfrm>
              <a:off x="380975" y="4179675"/>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973" y="1217"/>
                    <a:pt x="1277" y="943"/>
                    <a:pt x="1277" y="609"/>
                  </a:cubicBezTo>
                  <a:cubicBezTo>
                    <a:pt x="127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9" name="Google Shape;40689;p17"/>
            <p:cNvSpPr/>
            <p:nvPr/>
          </p:nvSpPr>
          <p:spPr>
            <a:xfrm>
              <a:off x="380975" y="4279225"/>
              <a:ext cx="31175" cy="28900"/>
            </a:xfrm>
            <a:custGeom>
              <a:avLst/>
              <a:gdLst/>
              <a:ahLst/>
              <a:cxnLst/>
              <a:rect l="l" t="t" r="r" b="b"/>
              <a:pathLst>
                <a:path w="1247" h="1156" extrusionOk="0">
                  <a:moveTo>
                    <a:pt x="639" y="1"/>
                  </a:moveTo>
                  <a:cubicBezTo>
                    <a:pt x="274" y="1"/>
                    <a:pt x="0" y="274"/>
                    <a:pt x="0" y="578"/>
                  </a:cubicBezTo>
                  <a:cubicBezTo>
                    <a:pt x="0" y="912"/>
                    <a:pt x="274" y="1156"/>
                    <a:pt x="639" y="1156"/>
                  </a:cubicBezTo>
                  <a:cubicBezTo>
                    <a:pt x="973" y="1156"/>
                    <a:pt x="1247" y="912"/>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0" name="Google Shape;40690;p17"/>
            <p:cNvSpPr/>
            <p:nvPr/>
          </p:nvSpPr>
          <p:spPr>
            <a:xfrm>
              <a:off x="381725" y="4378775"/>
              <a:ext cx="29675" cy="28150"/>
            </a:xfrm>
            <a:custGeom>
              <a:avLst/>
              <a:gdLst/>
              <a:ahLst/>
              <a:cxnLst/>
              <a:rect l="l" t="t" r="r" b="b"/>
              <a:pathLst>
                <a:path w="1187" h="1126" extrusionOk="0">
                  <a:moveTo>
                    <a:pt x="609" y="0"/>
                  </a:moveTo>
                  <a:cubicBezTo>
                    <a:pt x="274" y="0"/>
                    <a:pt x="1" y="244"/>
                    <a:pt x="1" y="578"/>
                  </a:cubicBezTo>
                  <a:cubicBezTo>
                    <a:pt x="1" y="882"/>
                    <a:pt x="274" y="1125"/>
                    <a:pt x="609" y="1125"/>
                  </a:cubicBezTo>
                  <a:cubicBezTo>
                    <a:pt x="943" y="1125"/>
                    <a:pt x="1186" y="882"/>
                    <a:pt x="1186" y="578"/>
                  </a:cubicBezTo>
                  <a:cubicBezTo>
                    <a:pt x="118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1" name="Google Shape;40691;p17"/>
            <p:cNvSpPr/>
            <p:nvPr/>
          </p:nvSpPr>
          <p:spPr>
            <a:xfrm>
              <a:off x="382500" y="4478325"/>
              <a:ext cx="28900" cy="27375"/>
            </a:xfrm>
            <a:custGeom>
              <a:avLst/>
              <a:gdLst/>
              <a:ahLst/>
              <a:cxnLst/>
              <a:rect l="l" t="t" r="r" b="b"/>
              <a:pathLst>
                <a:path w="1156" h="1095" extrusionOk="0">
                  <a:moveTo>
                    <a:pt x="578" y="0"/>
                  </a:moveTo>
                  <a:cubicBezTo>
                    <a:pt x="243" y="0"/>
                    <a:pt x="0" y="243"/>
                    <a:pt x="0" y="547"/>
                  </a:cubicBezTo>
                  <a:cubicBezTo>
                    <a:pt x="0" y="851"/>
                    <a:pt x="243" y="1095"/>
                    <a:pt x="578" y="1095"/>
                  </a:cubicBezTo>
                  <a:cubicBezTo>
                    <a:pt x="882" y="109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2" name="Google Shape;40692;p17"/>
            <p:cNvSpPr/>
            <p:nvPr/>
          </p:nvSpPr>
          <p:spPr>
            <a:xfrm>
              <a:off x="383250" y="4577875"/>
              <a:ext cx="27375" cy="25850"/>
            </a:xfrm>
            <a:custGeom>
              <a:avLst/>
              <a:gdLst/>
              <a:ahLst/>
              <a:cxnLst/>
              <a:rect l="l" t="t" r="r" b="b"/>
              <a:pathLst>
                <a:path w="1095"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3" name="Google Shape;40693;p17"/>
            <p:cNvSpPr/>
            <p:nvPr/>
          </p:nvSpPr>
          <p:spPr>
            <a:xfrm>
              <a:off x="383250" y="4678175"/>
              <a:ext cx="26625" cy="24325"/>
            </a:xfrm>
            <a:custGeom>
              <a:avLst/>
              <a:gdLst/>
              <a:ahLst/>
              <a:cxnLst/>
              <a:rect l="l" t="t" r="r" b="b"/>
              <a:pathLst>
                <a:path w="1065" h="973" extrusionOk="0">
                  <a:moveTo>
                    <a:pt x="548" y="0"/>
                  </a:moveTo>
                  <a:cubicBezTo>
                    <a:pt x="244" y="0"/>
                    <a:pt x="1" y="213"/>
                    <a:pt x="1" y="487"/>
                  </a:cubicBezTo>
                  <a:cubicBezTo>
                    <a:pt x="1" y="760"/>
                    <a:pt x="244" y="973"/>
                    <a:pt x="548" y="973"/>
                  </a:cubicBezTo>
                  <a:cubicBezTo>
                    <a:pt x="821" y="973"/>
                    <a:pt x="1064" y="760"/>
                    <a:pt x="1064" y="487"/>
                  </a:cubicBezTo>
                  <a:cubicBezTo>
                    <a:pt x="1064" y="21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4" name="Google Shape;40694;p17"/>
            <p:cNvSpPr/>
            <p:nvPr/>
          </p:nvSpPr>
          <p:spPr>
            <a:xfrm>
              <a:off x="384000" y="4776950"/>
              <a:ext cx="25875" cy="24350"/>
            </a:xfrm>
            <a:custGeom>
              <a:avLst/>
              <a:gdLst/>
              <a:ahLst/>
              <a:cxnLst/>
              <a:rect l="l" t="t" r="r" b="b"/>
              <a:pathLst>
                <a:path w="1035" h="974" extrusionOk="0">
                  <a:moveTo>
                    <a:pt x="518" y="1"/>
                  </a:moveTo>
                  <a:cubicBezTo>
                    <a:pt x="214" y="1"/>
                    <a:pt x="1" y="213"/>
                    <a:pt x="1" y="487"/>
                  </a:cubicBezTo>
                  <a:cubicBezTo>
                    <a:pt x="1" y="761"/>
                    <a:pt x="214" y="973"/>
                    <a:pt x="518" y="973"/>
                  </a:cubicBezTo>
                  <a:cubicBezTo>
                    <a:pt x="791" y="973"/>
                    <a:pt x="1034" y="761"/>
                    <a:pt x="1034" y="487"/>
                  </a:cubicBezTo>
                  <a:cubicBezTo>
                    <a:pt x="1034" y="213"/>
                    <a:pt x="791"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5" name="Google Shape;40695;p17"/>
            <p:cNvSpPr/>
            <p:nvPr/>
          </p:nvSpPr>
          <p:spPr>
            <a:xfrm>
              <a:off x="384775" y="4876500"/>
              <a:ext cx="24350" cy="23575"/>
            </a:xfrm>
            <a:custGeom>
              <a:avLst/>
              <a:gdLst/>
              <a:ahLst/>
              <a:cxnLst/>
              <a:rect l="l" t="t" r="r" b="b"/>
              <a:pathLst>
                <a:path w="974" h="943" extrusionOk="0">
                  <a:moveTo>
                    <a:pt x="487" y="1"/>
                  </a:moveTo>
                  <a:cubicBezTo>
                    <a:pt x="213" y="1"/>
                    <a:pt x="0" y="213"/>
                    <a:pt x="0" y="487"/>
                  </a:cubicBezTo>
                  <a:cubicBezTo>
                    <a:pt x="0" y="730"/>
                    <a:pt x="213" y="943"/>
                    <a:pt x="487" y="943"/>
                  </a:cubicBezTo>
                  <a:cubicBezTo>
                    <a:pt x="760" y="943"/>
                    <a:pt x="973" y="730"/>
                    <a:pt x="973" y="48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6" name="Google Shape;40696;p17"/>
            <p:cNvSpPr/>
            <p:nvPr/>
          </p:nvSpPr>
          <p:spPr>
            <a:xfrm>
              <a:off x="384775" y="4976800"/>
              <a:ext cx="23575" cy="22075"/>
            </a:xfrm>
            <a:custGeom>
              <a:avLst/>
              <a:gdLst/>
              <a:ahLst/>
              <a:cxnLst/>
              <a:rect l="l" t="t" r="r" b="b"/>
              <a:pathLst>
                <a:path w="943" h="883" extrusionOk="0">
                  <a:moveTo>
                    <a:pt x="487" y="1"/>
                  </a:moveTo>
                  <a:cubicBezTo>
                    <a:pt x="213" y="1"/>
                    <a:pt x="0" y="183"/>
                    <a:pt x="0" y="426"/>
                  </a:cubicBezTo>
                  <a:cubicBezTo>
                    <a:pt x="0" y="669"/>
                    <a:pt x="213" y="882"/>
                    <a:pt x="487" y="882"/>
                  </a:cubicBezTo>
                  <a:cubicBezTo>
                    <a:pt x="730" y="882"/>
                    <a:pt x="943" y="669"/>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7" name="Google Shape;40697;p17"/>
            <p:cNvSpPr/>
            <p:nvPr/>
          </p:nvSpPr>
          <p:spPr>
            <a:xfrm>
              <a:off x="385525" y="5075600"/>
              <a:ext cx="22825" cy="22050"/>
            </a:xfrm>
            <a:custGeom>
              <a:avLst/>
              <a:gdLst/>
              <a:ahLst/>
              <a:cxnLst/>
              <a:rect l="l" t="t" r="r" b="b"/>
              <a:pathLst>
                <a:path w="913" h="882" extrusionOk="0">
                  <a:moveTo>
                    <a:pt x="457" y="0"/>
                  </a:moveTo>
                  <a:cubicBezTo>
                    <a:pt x="183" y="0"/>
                    <a:pt x="1" y="213"/>
                    <a:pt x="1" y="426"/>
                  </a:cubicBezTo>
                  <a:cubicBezTo>
                    <a:pt x="1" y="669"/>
                    <a:pt x="183" y="882"/>
                    <a:pt x="457" y="882"/>
                  </a:cubicBezTo>
                  <a:cubicBezTo>
                    <a:pt x="700" y="882"/>
                    <a:pt x="913" y="669"/>
                    <a:pt x="913" y="42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8" name="Google Shape;40698;p17"/>
            <p:cNvSpPr/>
            <p:nvPr/>
          </p:nvSpPr>
          <p:spPr>
            <a:xfrm>
              <a:off x="385525" y="5175150"/>
              <a:ext cx="22075" cy="21300"/>
            </a:xfrm>
            <a:custGeom>
              <a:avLst/>
              <a:gdLst/>
              <a:ahLst/>
              <a:cxnLst/>
              <a:rect l="l" t="t" r="r" b="b"/>
              <a:pathLst>
                <a:path w="883" h="852" extrusionOk="0">
                  <a:moveTo>
                    <a:pt x="457" y="0"/>
                  </a:moveTo>
                  <a:cubicBezTo>
                    <a:pt x="214" y="0"/>
                    <a:pt x="1" y="182"/>
                    <a:pt x="1" y="426"/>
                  </a:cubicBezTo>
                  <a:cubicBezTo>
                    <a:pt x="1" y="638"/>
                    <a:pt x="214" y="851"/>
                    <a:pt x="457" y="851"/>
                  </a:cubicBezTo>
                  <a:cubicBezTo>
                    <a:pt x="700" y="851"/>
                    <a:pt x="882" y="638"/>
                    <a:pt x="882" y="426"/>
                  </a:cubicBezTo>
                  <a:cubicBezTo>
                    <a:pt x="882"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9" name="Google Shape;40699;p17"/>
            <p:cNvSpPr/>
            <p:nvPr/>
          </p:nvSpPr>
          <p:spPr>
            <a:xfrm>
              <a:off x="386300" y="527467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38" y="791"/>
                    <a:pt x="851" y="609"/>
                    <a:pt x="851" y="396"/>
                  </a:cubicBezTo>
                  <a:cubicBezTo>
                    <a:pt x="851" y="183"/>
                    <a:pt x="63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0" name="Google Shape;40700;p17"/>
            <p:cNvSpPr/>
            <p:nvPr/>
          </p:nvSpPr>
          <p:spPr>
            <a:xfrm>
              <a:off x="387050" y="5374225"/>
              <a:ext cx="19775" cy="19025"/>
            </a:xfrm>
            <a:custGeom>
              <a:avLst/>
              <a:gdLst/>
              <a:ahLst/>
              <a:cxnLst/>
              <a:rect l="l" t="t" r="r" b="b"/>
              <a:pathLst>
                <a:path w="791" h="761" extrusionOk="0">
                  <a:moveTo>
                    <a:pt x="396" y="1"/>
                  </a:moveTo>
                  <a:cubicBezTo>
                    <a:pt x="183" y="1"/>
                    <a:pt x="1" y="183"/>
                    <a:pt x="1" y="396"/>
                  </a:cubicBezTo>
                  <a:cubicBezTo>
                    <a:pt x="1" y="578"/>
                    <a:pt x="183" y="761"/>
                    <a:pt x="396" y="761"/>
                  </a:cubicBezTo>
                  <a:cubicBezTo>
                    <a:pt x="608" y="761"/>
                    <a:pt x="791" y="578"/>
                    <a:pt x="791" y="396"/>
                  </a:cubicBezTo>
                  <a:cubicBezTo>
                    <a:pt x="791" y="18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1" name="Google Shape;40701;p17"/>
            <p:cNvSpPr/>
            <p:nvPr/>
          </p:nvSpPr>
          <p:spPr>
            <a:xfrm>
              <a:off x="387050" y="5473775"/>
              <a:ext cx="19025" cy="18250"/>
            </a:xfrm>
            <a:custGeom>
              <a:avLst/>
              <a:gdLst/>
              <a:ahLst/>
              <a:cxnLst/>
              <a:rect l="l" t="t" r="r" b="b"/>
              <a:pathLst>
                <a:path w="761" h="730" extrusionOk="0">
                  <a:moveTo>
                    <a:pt x="396" y="0"/>
                  </a:moveTo>
                  <a:cubicBezTo>
                    <a:pt x="183" y="0"/>
                    <a:pt x="1" y="152"/>
                    <a:pt x="1" y="365"/>
                  </a:cubicBezTo>
                  <a:cubicBezTo>
                    <a:pt x="1" y="578"/>
                    <a:pt x="183" y="730"/>
                    <a:pt x="396" y="730"/>
                  </a:cubicBezTo>
                  <a:cubicBezTo>
                    <a:pt x="608" y="730"/>
                    <a:pt x="760" y="578"/>
                    <a:pt x="760" y="365"/>
                  </a:cubicBezTo>
                  <a:cubicBezTo>
                    <a:pt x="760"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2" name="Google Shape;40702;p17"/>
            <p:cNvSpPr/>
            <p:nvPr/>
          </p:nvSpPr>
          <p:spPr>
            <a:xfrm>
              <a:off x="387800" y="5573325"/>
              <a:ext cx="18275" cy="17500"/>
            </a:xfrm>
            <a:custGeom>
              <a:avLst/>
              <a:gdLst/>
              <a:ahLst/>
              <a:cxnLst/>
              <a:rect l="l" t="t" r="r" b="b"/>
              <a:pathLst>
                <a:path w="731" h="700" extrusionOk="0">
                  <a:moveTo>
                    <a:pt x="366" y="0"/>
                  </a:moveTo>
                  <a:cubicBezTo>
                    <a:pt x="153" y="0"/>
                    <a:pt x="1" y="152"/>
                    <a:pt x="1" y="335"/>
                  </a:cubicBezTo>
                  <a:cubicBezTo>
                    <a:pt x="1" y="547"/>
                    <a:pt x="153" y="699"/>
                    <a:pt x="366" y="699"/>
                  </a:cubicBezTo>
                  <a:cubicBezTo>
                    <a:pt x="548" y="699"/>
                    <a:pt x="730" y="54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3" name="Google Shape;40703;p17"/>
            <p:cNvSpPr/>
            <p:nvPr/>
          </p:nvSpPr>
          <p:spPr>
            <a:xfrm>
              <a:off x="387800" y="5672875"/>
              <a:ext cx="17525" cy="16725"/>
            </a:xfrm>
            <a:custGeom>
              <a:avLst/>
              <a:gdLst/>
              <a:ahLst/>
              <a:cxnLst/>
              <a:rect l="l" t="t" r="r" b="b"/>
              <a:pathLst>
                <a:path w="701" h="669" extrusionOk="0">
                  <a:moveTo>
                    <a:pt x="366" y="0"/>
                  </a:moveTo>
                  <a:cubicBezTo>
                    <a:pt x="153" y="0"/>
                    <a:pt x="1" y="152"/>
                    <a:pt x="1" y="334"/>
                  </a:cubicBezTo>
                  <a:cubicBezTo>
                    <a:pt x="1" y="517"/>
                    <a:pt x="153" y="669"/>
                    <a:pt x="366" y="669"/>
                  </a:cubicBezTo>
                  <a:cubicBezTo>
                    <a:pt x="548" y="669"/>
                    <a:pt x="700" y="517"/>
                    <a:pt x="700" y="334"/>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4" name="Google Shape;40704;p17"/>
            <p:cNvSpPr/>
            <p:nvPr/>
          </p:nvSpPr>
          <p:spPr>
            <a:xfrm>
              <a:off x="388575" y="5772400"/>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517" y="609"/>
                    <a:pt x="639" y="487"/>
                    <a:pt x="639" y="305"/>
                  </a:cubicBezTo>
                  <a:cubicBezTo>
                    <a:pt x="63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5" name="Google Shape;40705;p17"/>
            <p:cNvSpPr/>
            <p:nvPr/>
          </p:nvSpPr>
          <p:spPr>
            <a:xfrm>
              <a:off x="388575" y="5871950"/>
              <a:ext cx="15975" cy="14475"/>
            </a:xfrm>
            <a:custGeom>
              <a:avLst/>
              <a:gdLst/>
              <a:ahLst/>
              <a:cxnLst/>
              <a:rect l="l" t="t" r="r" b="b"/>
              <a:pathLst>
                <a:path w="639" h="579" extrusionOk="0">
                  <a:moveTo>
                    <a:pt x="335" y="1"/>
                  </a:moveTo>
                  <a:cubicBezTo>
                    <a:pt x="152" y="1"/>
                    <a:pt x="0" y="122"/>
                    <a:pt x="0" y="305"/>
                  </a:cubicBezTo>
                  <a:cubicBezTo>
                    <a:pt x="0" y="457"/>
                    <a:pt x="152" y="578"/>
                    <a:pt x="335" y="578"/>
                  </a:cubicBezTo>
                  <a:cubicBezTo>
                    <a:pt x="487" y="578"/>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6" name="Google Shape;40706;p17"/>
            <p:cNvSpPr/>
            <p:nvPr/>
          </p:nvSpPr>
          <p:spPr>
            <a:xfrm>
              <a:off x="389325" y="5971500"/>
              <a:ext cx="15225" cy="13700"/>
            </a:xfrm>
            <a:custGeom>
              <a:avLst/>
              <a:gdLst/>
              <a:ahLst/>
              <a:cxnLst/>
              <a:rect l="l" t="t" r="r" b="b"/>
              <a:pathLst>
                <a:path w="609" h="548" extrusionOk="0">
                  <a:moveTo>
                    <a:pt x="305" y="1"/>
                  </a:moveTo>
                  <a:cubicBezTo>
                    <a:pt x="122" y="1"/>
                    <a:pt x="1" y="122"/>
                    <a:pt x="1" y="274"/>
                  </a:cubicBezTo>
                  <a:cubicBezTo>
                    <a:pt x="1" y="426"/>
                    <a:pt x="122"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7" name="Google Shape;40707;p17"/>
            <p:cNvSpPr/>
            <p:nvPr/>
          </p:nvSpPr>
          <p:spPr>
            <a:xfrm>
              <a:off x="390100" y="6071050"/>
              <a:ext cx="13700" cy="12950"/>
            </a:xfrm>
            <a:custGeom>
              <a:avLst/>
              <a:gdLst/>
              <a:ahLst/>
              <a:cxnLst/>
              <a:rect l="l" t="t" r="r" b="b"/>
              <a:pathLst>
                <a:path w="548" h="518" extrusionOk="0">
                  <a:moveTo>
                    <a:pt x="274" y="0"/>
                  </a:moveTo>
                  <a:cubicBezTo>
                    <a:pt x="122" y="0"/>
                    <a:pt x="0" y="122"/>
                    <a:pt x="0" y="244"/>
                  </a:cubicBezTo>
                  <a:cubicBezTo>
                    <a:pt x="0" y="396"/>
                    <a:pt x="122" y="517"/>
                    <a:pt x="274" y="517"/>
                  </a:cubicBezTo>
                  <a:cubicBezTo>
                    <a:pt x="426" y="517"/>
                    <a:pt x="547" y="396"/>
                    <a:pt x="547" y="24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8" name="Google Shape;40708;p17"/>
            <p:cNvSpPr/>
            <p:nvPr/>
          </p:nvSpPr>
          <p:spPr>
            <a:xfrm>
              <a:off x="244950" y="286775"/>
              <a:ext cx="92725" cy="87400"/>
            </a:xfrm>
            <a:custGeom>
              <a:avLst/>
              <a:gdLst/>
              <a:ahLst/>
              <a:cxnLst/>
              <a:rect l="l" t="t" r="r" b="b"/>
              <a:pathLst>
                <a:path w="3709" h="3496" extrusionOk="0">
                  <a:moveTo>
                    <a:pt x="1855" y="0"/>
                  </a:moveTo>
                  <a:cubicBezTo>
                    <a:pt x="852" y="0"/>
                    <a:pt x="1" y="760"/>
                    <a:pt x="1" y="1733"/>
                  </a:cubicBezTo>
                  <a:cubicBezTo>
                    <a:pt x="1" y="2705"/>
                    <a:pt x="852" y="3496"/>
                    <a:pt x="1855" y="3496"/>
                  </a:cubicBezTo>
                  <a:cubicBezTo>
                    <a:pt x="2888" y="3496"/>
                    <a:pt x="3709" y="2705"/>
                    <a:pt x="3709" y="1733"/>
                  </a:cubicBezTo>
                  <a:cubicBezTo>
                    <a:pt x="3709" y="760"/>
                    <a:pt x="2888"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9" name="Google Shape;40709;p17"/>
            <p:cNvSpPr/>
            <p:nvPr/>
          </p:nvSpPr>
          <p:spPr>
            <a:xfrm>
              <a:off x="244950" y="385550"/>
              <a:ext cx="92725" cy="87425"/>
            </a:xfrm>
            <a:custGeom>
              <a:avLst/>
              <a:gdLst/>
              <a:ahLst/>
              <a:cxnLst/>
              <a:rect l="l" t="t" r="r" b="b"/>
              <a:pathLst>
                <a:path w="3709" h="3497" extrusionOk="0">
                  <a:moveTo>
                    <a:pt x="1855" y="1"/>
                  </a:moveTo>
                  <a:cubicBezTo>
                    <a:pt x="852" y="1"/>
                    <a:pt x="1" y="791"/>
                    <a:pt x="1" y="1764"/>
                  </a:cubicBezTo>
                  <a:cubicBezTo>
                    <a:pt x="1" y="2706"/>
                    <a:pt x="852" y="3496"/>
                    <a:pt x="1855" y="3496"/>
                  </a:cubicBezTo>
                  <a:cubicBezTo>
                    <a:pt x="2888" y="3496"/>
                    <a:pt x="3709" y="2706"/>
                    <a:pt x="3709" y="1764"/>
                  </a:cubicBezTo>
                  <a:cubicBezTo>
                    <a:pt x="3709" y="791"/>
                    <a:pt x="2888" y="1"/>
                    <a:pt x="1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0" name="Google Shape;40710;p17"/>
            <p:cNvSpPr/>
            <p:nvPr/>
          </p:nvSpPr>
          <p:spPr>
            <a:xfrm>
              <a:off x="245700" y="485100"/>
              <a:ext cx="91975" cy="86650"/>
            </a:xfrm>
            <a:custGeom>
              <a:avLst/>
              <a:gdLst/>
              <a:ahLst/>
              <a:cxnLst/>
              <a:rect l="l" t="t" r="r" b="b"/>
              <a:pathLst>
                <a:path w="3679" h="3466" extrusionOk="0">
                  <a:moveTo>
                    <a:pt x="1825" y="1"/>
                  </a:moveTo>
                  <a:cubicBezTo>
                    <a:pt x="822" y="1"/>
                    <a:pt x="1" y="791"/>
                    <a:pt x="1" y="1733"/>
                  </a:cubicBezTo>
                  <a:cubicBezTo>
                    <a:pt x="1" y="2675"/>
                    <a:pt x="822" y="3466"/>
                    <a:pt x="1825" y="3466"/>
                  </a:cubicBezTo>
                  <a:cubicBezTo>
                    <a:pt x="2858" y="3466"/>
                    <a:pt x="3679" y="2675"/>
                    <a:pt x="3679" y="1733"/>
                  </a:cubicBezTo>
                  <a:cubicBezTo>
                    <a:pt x="3679" y="791"/>
                    <a:pt x="2858" y="1"/>
                    <a:pt x="1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1" name="Google Shape;40711;p17"/>
            <p:cNvSpPr/>
            <p:nvPr/>
          </p:nvSpPr>
          <p:spPr>
            <a:xfrm>
              <a:off x="246475" y="584650"/>
              <a:ext cx="90450" cy="85125"/>
            </a:xfrm>
            <a:custGeom>
              <a:avLst/>
              <a:gdLst/>
              <a:ahLst/>
              <a:cxnLst/>
              <a:rect l="l" t="t" r="r" b="b"/>
              <a:pathLst>
                <a:path w="3618" h="3405" extrusionOk="0">
                  <a:moveTo>
                    <a:pt x="1794" y="0"/>
                  </a:moveTo>
                  <a:cubicBezTo>
                    <a:pt x="821" y="0"/>
                    <a:pt x="0" y="760"/>
                    <a:pt x="0" y="1702"/>
                  </a:cubicBezTo>
                  <a:cubicBezTo>
                    <a:pt x="0" y="2645"/>
                    <a:pt x="821" y="3405"/>
                    <a:pt x="1794" y="3405"/>
                  </a:cubicBezTo>
                  <a:cubicBezTo>
                    <a:pt x="2797" y="3405"/>
                    <a:pt x="3617" y="2645"/>
                    <a:pt x="3617" y="1702"/>
                  </a:cubicBezTo>
                  <a:cubicBezTo>
                    <a:pt x="361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2" name="Google Shape;40712;p17"/>
            <p:cNvSpPr/>
            <p:nvPr/>
          </p:nvSpPr>
          <p:spPr>
            <a:xfrm>
              <a:off x="247225" y="684200"/>
              <a:ext cx="88950" cy="84375"/>
            </a:xfrm>
            <a:custGeom>
              <a:avLst/>
              <a:gdLst/>
              <a:ahLst/>
              <a:cxnLst/>
              <a:rect l="l" t="t" r="r" b="b"/>
              <a:pathLst>
                <a:path w="3558" h="3375" extrusionOk="0">
                  <a:moveTo>
                    <a:pt x="1764" y="0"/>
                  </a:moveTo>
                  <a:cubicBezTo>
                    <a:pt x="791" y="0"/>
                    <a:pt x="1" y="760"/>
                    <a:pt x="1" y="1702"/>
                  </a:cubicBezTo>
                  <a:cubicBezTo>
                    <a:pt x="1" y="2614"/>
                    <a:pt x="791" y="3374"/>
                    <a:pt x="1764" y="3374"/>
                  </a:cubicBezTo>
                  <a:cubicBezTo>
                    <a:pt x="2767" y="3374"/>
                    <a:pt x="3557" y="2614"/>
                    <a:pt x="3557" y="1702"/>
                  </a:cubicBezTo>
                  <a:cubicBezTo>
                    <a:pt x="3557" y="760"/>
                    <a:pt x="2767"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3" name="Google Shape;40713;p17"/>
            <p:cNvSpPr/>
            <p:nvPr/>
          </p:nvSpPr>
          <p:spPr>
            <a:xfrm>
              <a:off x="248000" y="784500"/>
              <a:ext cx="87400" cy="82100"/>
            </a:xfrm>
            <a:custGeom>
              <a:avLst/>
              <a:gdLst/>
              <a:ahLst/>
              <a:cxnLst/>
              <a:rect l="l" t="t" r="r" b="b"/>
              <a:pathLst>
                <a:path w="3496" h="3284" extrusionOk="0">
                  <a:moveTo>
                    <a:pt x="1733" y="0"/>
                  </a:moveTo>
                  <a:cubicBezTo>
                    <a:pt x="790" y="0"/>
                    <a:pt x="0" y="730"/>
                    <a:pt x="0" y="1642"/>
                  </a:cubicBezTo>
                  <a:cubicBezTo>
                    <a:pt x="0" y="2554"/>
                    <a:pt x="790" y="3283"/>
                    <a:pt x="1733" y="3283"/>
                  </a:cubicBezTo>
                  <a:cubicBezTo>
                    <a:pt x="2705" y="3283"/>
                    <a:pt x="3496" y="2554"/>
                    <a:pt x="3496" y="1642"/>
                  </a:cubicBezTo>
                  <a:cubicBezTo>
                    <a:pt x="3496" y="730"/>
                    <a:pt x="2705"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4" name="Google Shape;40714;p17"/>
            <p:cNvSpPr/>
            <p:nvPr/>
          </p:nvSpPr>
          <p:spPr>
            <a:xfrm>
              <a:off x="248750" y="884050"/>
              <a:ext cx="85900" cy="81325"/>
            </a:xfrm>
            <a:custGeom>
              <a:avLst/>
              <a:gdLst/>
              <a:ahLst/>
              <a:cxnLst/>
              <a:rect l="l" t="t" r="r" b="b"/>
              <a:pathLst>
                <a:path w="3436" h="3253" extrusionOk="0">
                  <a:moveTo>
                    <a:pt x="1703" y="0"/>
                  </a:moveTo>
                  <a:cubicBezTo>
                    <a:pt x="760" y="0"/>
                    <a:pt x="1" y="730"/>
                    <a:pt x="1" y="1642"/>
                  </a:cubicBezTo>
                  <a:cubicBezTo>
                    <a:pt x="1" y="2523"/>
                    <a:pt x="760" y="3253"/>
                    <a:pt x="1703" y="3253"/>
                  </a:cubicBezTo>
                  <a:cubicBezTo>
                    <a:pt x="2675" y="3253"/>
                    <a:pt x="3435" y="2523"/>
                    <a:pt x="3435" y="1642"/>
                  </a:cubicBezTo>
                  <a:cubicBezTo>
                    <a:pt x="3435" y="730"/>
                    <a:pt x="267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5" name="Google Shape;40715;p17"/>
            <p:cNvSpPr/>
            <p:nvPr/>
          </p:nvSpPr>
          <p:spPr>
            <a:xfrm>
              <a:off x="249500" y="984350"/>
              <a:ext cx="84375" cy="79050"/>
            </a:xfrm>
            <a:custGeom>
              <a:avLst/>
              <a:gdLst/>
              <a:ahLst/>
              <a:cxnLst/>
              <a:rect l="l" t="t" r="r" b="b"/>
              <a:pathLst>
                <a:path w="3375" h="3162" extrusionOk="0">
                  <a:moveTo>
                    <a:pt x="1673" y="0"/>
                  </a:moveTo>
                  <a:cubicBezTo>
                    <a:pt x="761" y="0"/>
                    <a:pt x="1" y="700"/>
                    <a:pt x="1" y="1581"/>
                  </a:cubicBezTo>
                  <a:cubicBezTo>
                    <a:pt x="1" y="2462"/>
                    <a:pt x="761" y="3162"/>
                    <a:pt x="1673" y="3162"/>
                  </a:cubicBezTo>
                  <a:cubicBezTo>
                    <a:pt x="2615" y="3162"/>
                    <a:pt x="3375" y="2462"/>
                    <a:pt x="3375" y="1581"/>
                  </a:cubicBezTo>
                  <a:cubicBezTo>
                    <a:pt x="3375" y="700"/>
                    <a:pt x="2615" y="0"/>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6" name="Google Shape;40716;p17"/>
            <p:cNvSpPr/>
            <p:nvPr/>
          </p:nvSpPr>
          <p:spPr>
            <a:xfrm>
              <a:off x="250275" y="1083900"/>
              <a:ext cx="82850" cy="78275"/>
            </a:xfrm>
            <a:custGeom>
              <a:avLst/>
              <a:gdLst/>
              <a:ahLst/>
              <a:cxnLst/>
              <a:rect l="l" t="t" r="r" b="b"/>
              <a:pathLst>
                <a:path w="3314" h="3131" extrusionOk="0">
                  <a:moveTo>
                    <a:pt x="1642" y="0"/>
                  </a:moveTo>
                  <a:cubicBezTo>
                    <a:pt x="730" y="0"/>
                    <a:pt x="0" y="699"/>
                    <a:pt x="0" y="1550"/>
                  </a:cubicBezTo>
                  <a:cubicBezTo>
                    <a:pt x="0" y="2432"/>
                    <a:pt x="730" y="3131"/>
                    <a:pt x="1642" y="3131"/>
                  </a:cubicBezTo>
                  <a:cubicBezTo>
                    <a:pt x="2554" y="3131"/>
                    <a:pt x="3313" y="2432"/>
                    <a:pt x="3313" y="1550"/>
                  </a:cubicBezTo>
                  <a:cubicBezTo>
                    <a:pt x="331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7" name="Google Shape;40717;p17"/>
            <p:cNvSpPr/>
            <p:nvPr/>
          </p:nvSpPr>
          <p:spPr>
            <a:xfrm>
              <a:off x="251025" y="1183450"/>
              <a:ext cx="81350" cy="76775"/>
            </a:xfrm>
            <a:custGeom>
              <a:avLst/>
              <a:gdLst/>
              <a:ahLst/>
              <a:cxnLst/>
              <a:rect l="l" t="t" r="r" b="b"/>
              <a:pathLst>
                <a:path w="3254" h="3071" extrusionOk="0">
                  <a:moveTo>
                    <a:pt x="1612" y="0"/>
                  </a:moveTo>
                  <a:cubicBezTo>
                    <a:pt x="730" y="0"/>
                    <a:pt x="1" y="699"/>
                    <a:pt x="1" y="1550"/>
                  </a:cubicBezTo>
                  <a:cubicBezTo>
                    <a:pt x="1" y="2401"/>
                    <a:pt x="730" y="3070"/>
                    <a:pt x="1612" y="3070"/>
                  </a:cubicBezTo>
                  <a:cubicBezTo>
                    <a:pt x="2524" y="3070"/>
                    <a:pt x="3253" y="2401"/>
                    <a:pt x="3253" y="1550"/>
                  </a:cubicBezTo>
                  <a:cubicBezTo>
                    <a:pt x="325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8" name="Google Shape;40718;p17"/>
            <p:cNvSpPr/>
            <p:nvPr/>
          </p:nvSpPr>
          <p:spPr>
            <a:xfrm>
              <a:off x="251800" y="1283750"/>
              <a:ext cx="79800" cy="75250"/>
            </a:xfrm>
            <a:custGeom>
              <a:avLst/>
              <a:gdLst/>
              <a:ahLst/>
              <a:cxnLst/>
              <a:rect l="l" t="t" r="r" b="b"/>
              <a:pathLst>
                <a:path w="3192" h="3010" extrusionOk="0">
                  <a:moveTo>
                    <a:pt x="1581" y="0"/>
                  </a:moveTo>
                  <a:cubicBezTo>
                    <a:pt x="699" y="0"/>
                    <a:pt x="0" y="669"/>
                    <a:pt x="0" y="1490"/>
                  </a:cubicBezTo>
                  <a:cubicBezTo>
                    <a:pt x="0" y="2341"/>
                    <a:pt x="699" y="3009"/>
                    <a:pt x="1581" y="3009"/>
                  </a:cubicBezTo>
                  <a:cubicBezTo>
                    <a:pt x="2462" y="3009"/>
                    <a:pt x="3192" y="2341"/>
                    <a:pt x="3192" y="1490"/>
                  </a:cubicBezTo>
                  <a:cubicBezTo>
                    <a:pt x="3192" y="66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9" name="Google Shape;40719;p17"/>
            <p:cNvSpPr/>
            <p:nvPr/>
          </p:nvSpPr>
          <p:spPr>
            <a:xfrm>
              <a:off x="252550" y="1384050"/>
              <a:ext cx="77525" cy="72975"/>
            </a:xfrm>
            <a:custGeom>
              <a:avLst/>
              <a:gdLst/>
              <a:ahLst/>
              <a:cxnLst/>
              <a:rect l="l" t="t" r="r" b="b"/>
              <a:pathLst>
                <a:path w="3101" h="2919" extrusionOk="0">
                  <a:moveTo>
                    <a:pt x="1551" y="0"/>
                  </a:moveTo>
                  <a:cubicBezTo>
                    <a:pt x="700" y="0"/>
                    <a:pt x="1" y="639"/>
                    <a:pt x="1" y="1459"/>
                  </a:cubicBezTo>
                  <a:cubicBezTo>
                    <a:pt x="1" y="2250"/>
                    <a:pt x="700" y="2918"/>
                    <a:pt x="1551" y="2918"/>
                  </a:cubicBezTo>
                  <a:cubicBezTo>
                    <a:pt x="2432" y="2918"/>
                    <a:pt x="3101" y="2250"/>
                    <a:pt x="3101" y="1459"/>
                  </a:cubicBezTo>
                  <a:cubicBezTo>
                    <a:pt x="3101" y="639"/>
                    <a:pt x="243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0" name="Google Shape;40720;p17"/>
            <p:cNvSpPr/>
            <p:nvPr/>
          </p:nvSpPr>
          <p:spPr>
            <a:xfrm>
              <a:off x="253300" y="1483600"/>
              <a:ext cx="76775" cy="71450"/>
            </a:xfrm>
            <a:custGeom>
              <a:avLst/>
              <a:gdLst/>
              <a:ahLst/>
              <a:cxnLst/>
              <a:rect l="l" t="t" r="r" b="b"/>
              <a:pathLst>
                <a:path w="3071" h="2858" extrusionOk="0">
                  <a:moveTo>
                    <a:pt x="1521" y="0"/>
                  </a:moveTo>
                  <a:cubicBezTo>
                    <a:pt x="700" y="0"/>
                    <a:pt x="1" y="639"/>
                    <a:pt x="1" y="1429"/>
                  </a:cubicBezTo>
                  <a:cubicBezTo>
                    <a:pt x="1" y="2219"/>
                    <a:pt x="700" y="2857"/>
                    <a:pt x="1521" y="2857"/>
                  </a:cubicBezTo>
                  <a:cubicBezTo>
                    <a:pt x="2372" y="2857"/>
                    <a:pt x="3071" y="2219"/>
                    <a:pt x="3071" y="1429"/>
                  </a:cubicBezTo>
                  <a:cubicBezTo>
                    <a:pt x="3071" y="639"/>
                    <a:pt x="2372" y="0"/>
                    <a:pt x="1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1" name="Google Shape;40721;p17"/>
            <p:cNvSpPr/>
            <p:nvPr/>
          </p:nvSpPr>
          <p:spPr>
            <a:xfrm>
              <a:off x="254075" y="1583150"/>
              <a:ext cx="74500" cy="70675"/>
            </a:xfrm>
            <a:custGeom>
              <a:avLst/>
              <a:gdLst/>
              <a:ahLst/>
              <a:cxnLst/>
              <a:rect l="l" t="t" r="r" b="b"/>
              <a:pathLst>
                <a:path w="2980" h="2827" extrusionOk="0">
                  <a:moveTo>
                    <a:pt x="1490" y="0"/>
                  </a:moveTo>
                  <a:cubicBezTo>
                    <a:pt x="669" y="0"/>
                    <a:pt x="0" y="638"/>
                    <a:pt x="0" y="1398"/>
                  </a:cubicBezTo>
                  <a:cubicBezTo>
                    <a:pt x="0" y="2189"/>
                    <a:pt x="669" y="2827"/>
                    <a:pt x="1490" y="2827"/>
                  </a:cubicBezTo>
                  <a:cubicBezTo>
                    <a:pt x="2341" y="2827"/>
                    <a:pt x="2979" y="2189"/>
                    <a:pt x="2979" y="1398"/>
                  </a:cubicBezTo>
                  <a:cubicBezTo>
                    <a:pt x="2979" y="638"/>
                    <a:pt x="2341"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2" name="Google Shape;40722;p17"/>
            <p:cNvSpPr/>
            <p:nvPr/>
          </p:nvSpPr>
          <p:spPr>
            <a:xfrm>
              <a:off x="254825" y="1683450"/>
              <a:ext cx="72975" cy="68400"/>
            </a:xfrm>
            <a:custGeom>
              <a:avLst/>
              <a:gdLst/>
              <a:ahLst/>
              <a:cxnLst/>
              <a:rect l="l" t="t" r="r" b="b"/>
              <a:pathLst>
                <a:path w="2919" h="2736" extrusionOk="0">
                  <a:moveTo>
                    <a:pt x="1460" y="0"/>
                  </a:moveTo>
                  <a:cubicBezTo>
                    <a:pt x="669" y="0"/>
                    <a:pt x="1" y="608"/>
                    <a:pt x="1" y="1368"/>
                  </a:cubicBezTo>
                  <a:cubicBezTo>
                    <a:pt x="1" y="2128"/>
                    <a:pt x="669" y="2736"/>
                    <a:pt x="1460" y="2736"/>
                  </a:cubicBezTo>
                  <a:cubicBezTo>
                    <a:pt x="2280" y="2736"/>
                    <a:pt x="2919" y="2128"/>
                    <a:pt x="2919" y="1368"/>
                  </a:cubicBezTo>
                  <a:cubicBezTo>
                    <a:pt x="2919" y="608"/>
                    <a:pt x="228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3" name="Google Shape;40723;p17"/>
            <p:cNvSpPr/>
            <p:nvPr/>
          </p:nvSpPr>
          <p:spPr>
            <a:xfrm>
              <a:off x="256350" y="1783000"/>
              <a:ext cx="70700" cy="66875"/>
            </a:xfrm>
            <a:custGeom>
              <a:avLst/>
              <a:gdLst/>
              <a:ahLst/>
              <a:cxnLst/>
              <a:rect l="l" t="t" r="r" b="b"/>
              <a:pathLst>
                <a:path w="2828" h="2675" extrusionOk="0">
                  <a:moveTo>
                    <a:pt x="1399" y="0"/>
                  </a:moveTo>
                  <a:cubicBezTo>
                    <a:pt x="639" y="0"/>
                    <a:pt x="0" y="608"/>
                    <a:pt x="0" y="1338"/>
                  </a:cubicBezTo>
                  <a:cubicBezTo>
                    <a:pt x="0" y="2067"/>
                    <a:pt x="639" y="2675"/>
                    <a:pt x="1399" y="2675"/>
                  </a:cubicBezTo>
                  <a:cubicBezTo>
                    <a:pt x="2189" y="2675"/>
                    <a:pt x="2827" y="2067"/>
                    <a:pt x="2827" y="1338"/>
                  </a:cubicBezTo>
                  <a:cubicBezTo>
                    <a:pt x="2827" y="60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4" name="Google Shape;40724;p17"/>
            <p:cNvSpPr/>
            <p:nvPr/>
          </p:nvSpPr>
          <p:spPr>
            <a:xfrm>
              <a:off x="256350" y="1882525"/>
              <a:ext cx="69925" cy="66150"/>
            </a:xfrm>
            <a:custGeom>
              <a:avLst/>
              <a:gdLst/>
              <a:ahLst/>
              <a:cxnLst/>
              <a:rect l="l" t="t" r="r" b="b"/>
              <a:pathLst>
                <a:path w="2797" h="2646" extrusionOk="0">
                  <a:moveTo>
                    <a:pt x="1399" y="1"/>
                  </a:moveTo>
                  <a:cubicBezTo>
                    <a:pt x="639" y="1"/>
                    <a:pt x="0" y="609"/>
                    <a:pt x="0" y="1338"/>
                  </a:cubicBezTo>
                  <a:cubicBezTo>
                    <a:pt x="0" y="2068"/>
                    <a:pt x="639" y="2645"/>
                    <a:pt x="1399" y="2645"/>
                  </a:cubicBezTo>
                  <a:cubicBezTo>
                    <a:pt x="2189" y="264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5" name="Google Shape;40725;p17"/>
            <p:cNvSpPr/>
            <p:nvPr/>
          </p:nvSpPr>
          <p:spPr>
            <a:xfrm>
              <a:off x="257875" y="1982850"/>
              <a:ext cx="67650" cy="63850"/>
            </a:xfrm>
            <a:custGeom>
              <a:avLst/>
              <a:gdLst/>
              <a:ahLst/>
              <a:cxnLst/>
              <a:rect l="l" t="t" r="r" b="b"/>
              <a:pathLst>
                <a:path w="2706" h="2554" extrusionOk="0">
                  <a:moveTo>
                    <a:pt x="1338" y="0"/>
                  </a:moveTo>
                  <a:cubicBezTo>
                    <a:pt x="608" y="0"/>
                    <a:pt x="0" y="578"/>
                    <a:pt x="0" y="1277"/>
                  </a:cubicBezTo>
                  <a:cubicBezTo>
                    <a:pt x="0" y="1976"/>
                    <a:pt x="608" y="2553"/>
                    <a:pt x="1338" y="2553"/>
                  </a:cubicBezTo>
                  <a:cubicBezTo>
                    <a:pt x="2098" y="2553"/>
                    <a:pt x="2706" y="1976"/>
                    <a:pt x="2706" y="1277"/>
                  </a:cubicBezTo>
                  <a:cubicBezTo>
                    <a:pt x="2706" y="578"/>
                    <a:pt x="209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6" name="Google Shape;40726;p17"/>
            <p:cNvSpPr/>
            <p:nvPr/>
          </p:nvSpPr>
          <p:spPr>
            <a:xfrm>
              <a:off x="258625" y="2082400"/>
              <a:ext cx="66150" cy="63075"/>
            </a:xfrm>
            <a:custGeom>
              <a:avLst/>
              <a:gdLst/>
              <a:ahLst/>
              <a:cxnLst/>
              <a:rect l="l" t="t" r="r" b="b"/>
              <a:pathLst>
                <a:path w="2646" h="2523" extrusionOk="0">
                  <a:moveTo>
                    <a:pt x="1308" y="0"/>
                  </a:moveTo>
                  <a:cubicBezTo>
                    <a:pt x="578" y="0"/>
                    <a:pt x="1" y="578"/>
                    <a:pt x="1" y="1246"/>
                  </a:cubicBezTo>
                  <a:cubicBezTo>
                    <a:pt x="1" y="1945"/>
                    <a:pt x="578" y="2523"/>
                    <a:pt x="1308" y="2523"/>
                  </a:cubicBezTo>
                  <a:cubicBezTo>
                    <a:pt x="2068" y="2523"/>
                    <a:pt x="2645" y="1945"/>
                    <a:pt x="2645" y="1246"/>
                  </a:cubicBezTo>
                  <a:cubicBezTo>
                    <a:pt x="2645" y="578"/>
                    <a:pt x="206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7" name="Google Shape;40727;p17"/>
            <p:cNvSpPr/>
            <p:nvPr/>
          </p:nvSpPr>
          <p:spPr>
            <a:xfrm>
              <a:off x="259400" y="2182700"/>
              <a:ext cx="64600" cy="60800"/>
            </a:xfrm>
            <a:custGeom>
              <a:avLst/>
              <a:gdLst/>
              <a:ahLst/>
              <a:cxnLst/>
              <a:rect l="l" t="t" r="r" b="b"/>
              <a:pathLst>
                <a:path w="2584" h="2432" extrusionOk="0">
                  <a:moveTo>
                    <a:pt x="1277" y="0"/>
                  </a:moveTo>
                  <a:cubicBezTo>
                    <a:pt x="578" y="0"/>
                    <a:pt x="0" y="547"/>
                    <a:pt x="0" y="1216"/>
                  </a:cubicBezTo>
                  <a:cubicBezTo>
                    <a:pt x="0" y="1885"/>
                    <a:pt x="578" y="2432"/>
                    <a:pt x="1277" y="2432"/>
                  </a:cubicBezTo>
                  <a:cubicBezTo>
                    <a:pt x="2006" y="2432"/>
                    <a:pt x="2584" y="1885"/>
                    <a:pt x="2584" y="121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8" name="Google Shape;40728;p17"/>
            <p:cNvSpPr/>
            <p:nvPr/>
          </p:nvSpPr>
          <p:spPr>
            <a:xfrm>
              <a:off x="260150" y="2282250"/>
              <a:ext cx="63100" cy="59275"/>
            </a:xfrm>
            <a:custGeom>
              <a:avLst/>
              <a:gdLst/>
              <a:ahLst/>
              <a:cxnLst/>
              <a:rect l="l" t="t" r="r" b="b"/>
              <a:pathLst>
                <a:path w="2524" h="2371" extrusionOk="0">
                  <a:moveTo>
                    <a:pt x="1247" y="0"/>
                  </a:moveTo>
                  <a:cubicBezTo>
                    <a:pt x="578" y="0"/>
                    <a:pt x="0" y="547"/>
                    <a:pt x="0" y="1185"/>
                  </a:cubicBezTo>
                  <a:cubicBezTo>
                    <a:pt x="0" y="1854"/>
                    <a:pt x="578" y="2371"/>
                    <a:pt x="1247" y="2371"/>
                  </a:cubicBezTo>
                  <a:cubicBezTo>
                    <a:pt x="1946" y="2371"/>
                    <a:pt x="2523" y="1854"/>
                    <a:pt x="2523" y="1185"/>
                  </a:cubicBezTo>
                  <a:cubicBezTo>
                    <a:pt x="2523" y="54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9" name="Google Shape;40729;p17"/>
            <p:cNvSpPr/>
            <p:nvPr/>
          </p:nvSpPr>
          <p:spPr>
            <a:xfrm>
              <a:off x="260900" y="2382550"/>
              <a:ext cx="61575" cy="57775"/>
            </a:xfrm>
            <a:custGeom>
              <a:avLst/>
              <a:gdLst/>
              <a:ahLst/>
              <a:cxnLst/>
              <a:rect l="l" t="t" r="r" b="b"/>
              <a:pathLst>
                <a:path w="2463" h="2311" extrusionOk="0">
                  <a:moveTo>
                    <a:pt x="1217" y="0"/>
                  </a:moveTo>
                  <a:cubicBezTo>
                    <a:pt x="548" y="0"/>
                    <a:pt x="1" y="517"/>
                    <a:pt x="1" y="1155"/>
                  </a:cubicBezTo>
                  <a:cubicBezTo>
                    <a:pt x="1" y="1794"/>
                    <a:pt x="548" y="2310"/>
                    <a:pt x="1217" y="2310"/>
                  </a:cubicBezTo>
                  <a:cubicBezTo>
                    <a:pt x="1916" y="2310"/>
                    <a:pt x="2463" y="1794"/>
                    <a:pt x="2463" y="1155"/>
                  </a:cubicBezTo>
                  <a:cubicBezTo>
                    <a:pt x="2463" y="51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0" name="Google Shape;40730;p17"/>
            <p:cNvSpPr/>
            <p:nvPr/>
          </p:nvSpPr>
          <p:spPr>
            <a:xfrm>
              <a:off x="261675" y="2482100"/>
              <a:ext cx="60050" cy="56250"/>
            </a:xfrm>
            <a:custGeom>
              <a:avLst/>
              <a:gdLst/>
              <a:ahLst/>
              <a:cxnLst/>
              <a:rect l="l" t="t" r="r" b="b"/>
              <a:pathLst>
                <a:path w="2402" h="2250" extrusionOk="0">
                  <a:moveTo>
                    <a:pt x="1186" y="0"/>
                  </a:moveTo>
                  <a:cubicBezTo>
                    <a:pt x="547" y="0"/>
                    <a:pt x="0" y="517"/>
                    <a:pt x="0" y="1125"/>
                  </a:cubicBezTo>
                  <a:cubicBezTo>
                    <a:pt x="0" y="1733"/>
                    <a:pt x="547" y="2249"/>
                    <a:pt x="1186" y="2249"/>
                  </a:cubicBezTo>
                  <a:cubicBezTo>
                    <a:pt x="1854" y="2249"/>
                    <a:pt x="2402" y="1733"/>
                    <a:pt x="2402" y="1125"/>
                  </a:cubicBezTo>
                  <a:cubicBezTo>
                    <a:pt x="2402" y="517"/>
                    <a:pt x="185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1" name="Google Shape;40731;p17"/>
            <p:cNvSpPr/>
            <p:nvPr/>
          </p:nvSpPr>
          <p:spPr>
            <a:xfrm>
              <a:off x="262425" y="2581625"/>
              <a:ext cx="58550" cy="55500"/>
            </a:xfrm>
            <a:custGeom>
              <a:avLst/>
              <a:gdLst/>
              <a:ahLst/>
              <a:cxnLst/>
              <a:rect l="l" t="t" r="r" b="b"/>
              <a:pathLst>
                <a:path w="2342" h="2220" extrusionOk="0">
                  <a:moveTo>
                    <a:pt x="1156" y="1"/>
                  </a:moveTo>
                  <a:cubicBezTo>
                    <a:pt x="517" y="1"/>
                    <a:pt x="1" y="487"/>
                    <a:pt x="1" y="1095"/>
                  </a:cubicBezTo>
                  <a:cubicBezTo>
                    <a:pt x="1" y="1733"/>
                    <a:pt x="517" y="2220"/>
                    <a:pt x="1156" y="2220"/>
                  </a:cubicBezTo>
                  <a:cubicBezTo>
                    <a:pt x="1824" y="2220"/>
                    <a:pt x="2341" y="1733"/>
                    <a:pt x="2341" y="1095"/>
                  </a:cubicBezTo>
                  <a:cubicBezTo>
                    <a:pt x="2341" y="487"/>
                    <a:pt x="182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2" name="Google Shape;40732;p17"/>
            <p:cNvSpPr/>
            <p:nvPr/>
          </p:nvSpPr>
          <p:spPr>
            <a:xfrm>
              <a:off x="263200" y="2681950"/>
              <a:ext cx="57000" cy="53200"/>
            </a:xfrm>
            <a:custGeom>
              <a:avLst/>
              <a:gdLst/>
              <a:ahLst/>
              <a:cxnLst/>
              <a:rect l="l" t="t" r="r" b="b"/>
              <a:pathLst>
                <a:path w="2280" h="2128" extrusionOk="0">
                  <a:moveTo>
                    <a:pt x="1125" y="0"/>
                  </a:moveTo>
                  <a:cubicBezTo>
                    <a:pt x="517" y="0"/>
                    <a:pt x="0" y="456"/>
                    <a:pt x="0" y="1064"/>
                  </a:cubicBezTo>
                  <a:cubicBezTo>
                    <a:pt x="0" y="1641"/>
                    <a:pt x="517" y="2128"/>
                    <a:pt x="1125" y="2128"/>
                  </a:cubicBezTo>
                  <a:cubicBezTo>
                    <a:pt x="1763" y="2128"/>
                    <a:pt x="2280" y="1641"/>
                    <a:pt x="2280" y="1064"/>
                  </a:cubicBezTo>
                  <a:cubicBezTo>
                    <a:pt x="2280" y="456"/>
                    <a:pt x="176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3" name="Google Shape;40733;p17"/>
            <p:cNvSpPr/>
            <p:nvPr/>
          </p:nvSpPr>
          <p:spPr>
            <a:xfrm>
              <a:off x="263950" y="2781475"/>
              <a:ext cx="54725" cy="51700"/>
            </a:xfrm>
            <a:custGeom>
              <a:avLst/>
              <a:gdLst/>
              <a:ahLst/>
              <a:cxnLst/>
              <a:rect l="l" t="t" r="r" b="b"/>
              <a:pathLst>
                <a:path w="2189" h="2068" extrusionOk="0">
                  <a:moveTo>
                    <a:pt x="1095" y="1"/>
                  </a:moveTo>
                  <a:cubicBezTo>
                    <a:pt x="517" y="1"/>
                    <a:pt x="0" y="457"/>
                    <a:pt x="0" y="1034"/>
                  </a:cubicBezTo>
                  <a:cubicBezTo>
                    <a:pt x="0" y="1612"/>
                    <a:pt x="51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4" name="Google Shape;40734;p17"/>
            <p:cNvSpPr/>
            <p:nvPr/>
          </p:nvSpPr>
          <p:spPr>
            <a:xfrm>
              <a:off x="264700" y="2881025"/>
              <a:ext cx="53975" cy="50950"/>
            </a:xfrm>
            <a:custGeom>
              <a:avLst/>
              <a:gdLst/>
              <a:ahLst/>
              <a:cxnLst/>
              <a:rect l="l" t="t" r="r" b="b"/>
              <a:pathLst>
                <a:path w="2159" h="2038" extrusionOk="0">
                  <a:moveTo>
                    <a:pt x="1065" y="1"/>
                  </a:moveTo>
                  <a:cubicBezTo>
                    <a:pt x="487" y="1"/>
                    <a:pt x="1" y="457"/>
                    <a:pt x="1" y="1034"/>
                  </a:cubicBezTo>
                  <a:cubicBezTo>
                    <a:pt x="1" y="1581"/>
                    <a:pt x="487" y="2037"/>
                    <a:pt x="1065" y="2037"/>
                  </a:cubicBezTo>
                  <a:cubicBezTo>
                    <a:pt x="1673" y="2037"/>
                    <a:pt x="2159" y="1581"/>
                    <a:pt x="2159" y="1034"/>
                  </a:cubicBezTo>
                  <a:cubicBezTo>
                    <a:pt x="2159" y="457"/>
                    <a:pt x="1673"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5" name="Google Shape;40735;p17"/>
            <p:cNvSpPr/>
            <p:nvPr/>
          </p:nvSpPr>
          <p:spPr>
            <a:xfrm>
              <a:off x="265475" y="2981325"/>
              <a:ext cx="52450" cy="48675"/>
            </a:xfrm>
            <a:custGeom>
              <a:avLst/>
              <a:gdLst/>
              <a:ahLst/>
              <a:cxnLst/>
              <a:rect l="l" t="t" r="r" b="b"/>
              <a:pathLst>
                <a:path w="2098" h="1947" extrusionOk="0">
                  <a:moveTo>
                    <a:pt x="1034" y="1"/>
                  </a:moveTo>
                  <a:cubicBezTo>
                    <a:pt x="487" y="1"/>
                    <a:pt x="0" y="427"/>
                    <a:pt x="0" y="974"/>
                  </a:cubicBezTo>
                  <a:cubicBezTo>
                    <a:pt x="0" y="1521"/>
                    <a:pt x="487" y="1946"/>
                    <a:pt x="1034" y="1946"/>
                  </a:cubicBezTo>
                  <a:cubicBezTo>
                    <a:pt x="1611" y="1946"/>
                    <a:pt x="2098" y="1521"/>
                    <a:pt x="2098" y="974"/>
                  </a:cubicBezTo>
                  <a:cubicBezTo>
                    <a:pt x="2098" y="42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6" name="Google Shape;40736;p17"/>
            <p:cNvSpPr/>
            <p:nvPr/>
          </p:nvSpPr>
          <p:spPr>
            <a:xfrm>
              <a:off x="266225" y="3080875"/>
              <a:ext cx="50950" cy="47900"/>
            </a:xfrm>
            <a:custGeom>
              <a:avLst/>
              <a:gdLst/>
              <a:ahLst/>
              <a:cxnLst/>
              <a:rect l="l" t="t" r="r" b="b"/>
              <a:pathLst>
                <a:path w="2038" h="1916" extrusionOk="0">
                  <a:moveTo>
                    <a:pt x="1004" y="1"/>
                  </a:moveTo>
                  <a:cubicBezTo>
                    <a:pt x="457" y="1"/>
                    <a:pt x="1" y="426"/>
                    <a:pt x="1" y="943"/>
                  </a:cubicBezTo>
                  <a:cubicBezTo>
                    <a:pt x="1" y="1490"/>
                    <a:pt x="457" y="1916"/>
                    <a:pt x="1004" y="1916"/>
                  </a:cubicBezTo>
                  <a:cubicBezTo>
                    <a:pt x="1581" y="1916"/>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7" name="Google Shape;40737;p17"/>
            <p:cNvSpPr/>
            <p:nvPr/>
          </p:nvSpPr>
          <p:spPr>
            <a:xfrm>
              <a:off x="267000" y="3180425"/>
              <a:ext cx="49400" cy="46375"/>
            </a:xfrm>
            <a:custGeom>
              <a:avLst/>
              <a:gdLst/>
              <a:ahLst/>
              <a:cxnLst/>
              <a:rect l="l" t="t" r="r" b="b"/>
              <a:pathLst>
                <a:path w="1976" h="1855" extrusionOk="0">
                  <a:moveTo>
                    <a:pt x="973" y="1"/>
                  </a:moveTo>
                  <a:cubicBezTo>
                    <a:pt x="456" y="1"/>
                    <a:pt x="0" y="426"/>
                    <a:pt x="0" y="943"/>
                  </a:cubicBezTo>
                  <a:cubicBezTo>
                    <a:pt x="0" y="1460"/>
                    <a:pt x="456" y="1855"/>
                    <a:pt x="973" y="1855"/>
                  </a:cubicBezTo>
                  <a:cubicBezTo>
                    <a:pt x="1520" y="1855"/>
                    <a:pt x="1976" y="1460"/>
                    <a:pt x="1976" y="943"/>
                  </a:cubicBezTo>
                  <a:cubicBezTo>
                    <a:pt x="197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8" name="Google Shape;40738;p17"/>
            <p:cNvSpPr/>
            <p:nvPr/>
          </p:nvSpPr>
          <p:spPr>
            <a:xfrm>
              <a:off x="267750" y="3280725"/>
              <a:ext cx="47900" cy="44875"/>
            </a:xfrm>
            <a:custGeom>
              <a:avLst/>
              <a:gdLst/>
              <a:ahLst/>
              <a:cxnLst/>
              <a:rect l="l" t="t" r="r" b="b"/>
              <a:pathLst>
                <a:path w="1916" h="1795" extrusionOk="0">
                  <a:moveTo>
                    <a:pt x="943" y="1"/>
                  </a:moveTo>
                  <a:cubicBezTo>
                    <a:pt x="426" y="1"/>
                    <a:pt x="0" y="396"/>
                    <a:pt x="0" y="882"/>
                  </a:cubicBezTo>
                  <a:cubicBezTo>
                    <a:pt x="0" y="1399"/>
                    <a:pt x="426" y="1794"/>
                    <a:pt x="943" y="1794"/>
                  </a:cubicBezTo>
                  <a:cubicBezTo>
                    <a:pt x="1490" y="1794"/>
                    <a:pt x="1915" y="1399"/>
                    <a:pt x="1915" y="882"/>
                  </a:cubicBezTo>
                  <a:cubicBezTo>
                    <a:pt x="1915" y="39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9" name="Google Shape;40739;p17"/>
            <p:cNvSpPr/>
            <p:nvPr/>
          </p:nvSpPr>
          <p:spPr>
            <a:xfrm>
              <a:off x="268500" y="3380275"/>
              <a:ext cx="46375" cy="44100"/>
            </a:xfrm>
            <a:custGeom>
              <a:avLst/>
              <a:gdLst/>
              <a:ahLst/>
              <a:cxnLst/>
              <a:rect l="l" t="t" r="r" b="b"/>
              <a:pathLst>
                <a:path w="1855" h="1764" extrusionOk="0">
                  <a:moveTo>
                    <a:pt x="913" y="1"/>
                  </a:moveTo>
                  <a:cubicBezTo>
                    <a:pt x="396" y="1"/>
                    <a:pt x="1" y="396"/>
                    <a:pt x="1" y="882"/>
                  </a:cubicBezTo>
                  <a:cubicBezTo>
                    <a:pt x="1" y="1368"/>
                    <a:pt x="396" y="1764"/>
                    <a:pt x="913" y="1764"/>
                  </a:cubicBezTo>
                  <a:cubicBezTo>
                    <a:pt x="1429" y="1764"/>
                    <a:pt x="1855" y="1368"/>
                    <a:pt x="1855" y="882"/>
                  </a:cubicBezTo>
                  <a:cubicBezTo>
                    <a:pt x="1855" y="396"/>
                    <a:pt x="142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0" name="Google Shape;40740;p17"/>
            <p:cNvSpPr/>
            <p:nvPr/>
          </p:nvSpPr>
          <p:spPr>
            <a:xfrm>
              <a:off x="269275" y="3480575"/>
              <a:ext cx="44850" cy="41825"/>
            </a:xfrm>
            <a:custGeom>
              <a:avLst/>
              <a:gdLst/>
              <a:ahLst/>
              <a:cxnLst/>
              <a:rect l="l" t="t" r="r" b="b"/>
              <a:pathLst>
                <a:path w="1794" h="1673" extrusionOk="0">
                  <a:moveTo>
                    <a:pt x="882" y="1"/>
                  </a:moveTo>
                  <a:cubicBezTo>
                    <a:pt x="395" y="1"/>
                    <a:pt x="0" y="366"/>
                    <a:pt x="0" y="822"/>
                  </a:cubicBezTo>
                  <a:cubicBezTo>
                    <a:pt x="0" y="1277"/>
                    <a:pt x="395" y="1673"/>
                    <a:pt x="882" y="1673"/>
                  </a:cubicBezTo>
                  <a:cubicBezTo>
                    <a:pt x="1368" y="1673"/>
                    <a:pt x="1794" y="1277"/>
                    <a:pt x="1794" y="822"/>
                  </a:cubicBezTo>
                  <a:cubicBezTo>
                    <a:pt x="1794"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1" name="Google Shape;40741;p17"/>
            <p:cNvSpPr/>
            <p:nvPr/>
          </p:nvSpPr>
          <p:spPr>
            <a:xfrm>
              <a:off x="270025" y="3579375"/>
              <a:ext cx="43350" cy="41825"/>
            </a:xfrm>
            <a:custGeom>
              <a:avLst/>
              <a:gdLst/>
              <a:ahLst/>
              <a:cxnLst/>
              <a:rect l="l" t="t" r="r" b="b"/>
              <a:pathLst>
                <a:path w="1734" h="1673" extrusionOk="0">
                  <a:moveTo>
                    <a:pt x="852" y="0"/>
                  </a:moveTo>
                  <a:cubicBezTo>
                    <a:pt x="396" y="0"/>
                    <a:pt x="1" y="365"/>
                    <a:pt x="1" y="821"/>
                  </a:cubicBezTo>
                  <a:cubicBezTo>
                    <a:pt x="1" y="1277"/>
                    <a:pt x="396" y="1672"/>
                    <a:pt x="852" y="1672"/>
                  </a:cubicBezTo>
                  <a:cubicBezTo>
                    <a:pt x="1338" y="1672"/>
                    <a:pt x="1733" y="1277"/>
                    <a:pt x="1733" y="821"/>
                  </a:cubicBezTo>
                  <a:cubicBezTo>
                    <a:pt x="173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2" name="Google Shape;40742;p17"/>
            <p:cNvSpPr/>
            <p:nvPr/>
          </p:nvSpPr>
          <p:spPr>
            <a:xfrm>
              <a:off x="270800" y="3679675"/>
              <a:ext cx="41800" cy="39550"/>
            </a:xfrm>
            <a:custGeom>
              <a:avLst/>
              <a:gdLst/>
              <a:ahLst/>
              <a:cxnLst/>
              <a:rect l="l" t="t" r="r" b="b"/>
              <a:pathLst>
                <a:path w="1672" h="1582" extrusionOk="0">
                  <a:moveTo>
                    <a:pt x="821" y="1"/>
                  </a:moveTo>
                  <a:cubicBezTo>
                    <a:pt x="365" y="1"/>
                    <a:pt x="0" y="335"/>
                    <a:pt x="0" y="791"/>
                  </a:cubicBezTo>
                  <a:cubicBezTo>
                    <a:pt x="0" y="1216"/>
                    <a:pt x="365" y="1581"/>
                    <a:pt x="821" y="1581"/>
                  </a:cubicBezTo>
                  <a:cubicBezTo>
                    <a:pt x="1307" y="1581"/>
                    <a:pt x="1672" y="1216"/>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3" name="Google Shape;40743;p17"/>
            <p:cNvSpPr/>
            <p:nvPr/>
          </p:nvSpPr>
          <p:spPr>
            <a:xfrm>
              <a:off x="271550" y="3779225"/>
              <a:ext cx="40300" cy="38775"/>
            </a:xfrm>
            <a:custGeom>
              <a:avLst/>
              <a:gdLst/>
              <a:ahLst/>
              <a:cxnLst/>
              <a:rect l="l" t="t" r="r" b="b"/>
              <a:pathLst>
                <a:path w="1612" h="1551" extrusionOk="0">
                  <a:moveTo>
                    <a:pt x="791" y="0"/>
                  </a:moveTo>
                  <a:cubicBezTo>
                    <a:pt x="365" y="0"/>
                    <a:pt x="0" y="335"/>
                    <a:pt x="0" y="760"/>
                  </a:cubicBezTo>
                  <a:cubicBezTo>
                    <a:pt x="0" y="1186"/>
                    <a:pt x="365" y="1551"/>
                    <a:pt x="791" y="1551"/>
                  </a:cubicBezTo>
                  <a:cubicBezTo>
                    <a:pt x="1247" y="1551"/>
                    <a:pt x="1611" y="1186"/>
                    <a:pt x="1611" y="760"/>
                  </a:cubicBezTo>
                  <a:cubicBezTo>
                    <a:pt x="161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4" name="Google Shape;40744;p17"/>
            <p:cNvSpPr/>
            <p:nvPr/>
          </p:nvSpPr>
          <p:spPr>
            <a:xfrm>
              <a:off x="271550" y="3878775"/>
              <a:ext cx="39525" cy="37250"/>
            </a:xfrm>
            <a:custGeom>
              <a:avLst/>
              <a:gdLst/>
              <a:ahLst/>
              <a:cxnLst/>
              <a:rect l="l" t="t" r="r" b="b"/>
              <a:pathLst>
                <a:path w="1581" h="1490" extrusionOk="0">
                  <a:moveTo>
                    <a:pt x="791" y="0"/>
                  </a:moveTo>
                  <a:cubicBezTo>
                    <a:pt x="365" y="0"/>
                    <a:pt x="0" y="335"/>
                    <a:pt x="0" y="760"/>
                  </a:cubicBezTo>
                  <a:cubicBezTo>
                    <a:pt x="0" y="1155"/>
                    <a:pt x="365" y="1490"/>
                    <a:pt x="791" y="1490"/>
                  </a:cubicBezTo>
                  <a:cubicBezTo>
                    <a:pt x="1247" y="1490"/>
                    <a:pt x="1581" y="1155"/>
                    <a:pt x="1581" y="76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5" name="Google Shape;40745;p17"/>
            <p:cNvSpPr/>
            <p:nvPr/>
          </p:nvSpPr>
          <p:spPr>
            <a:xfrm>
              <a:off x="272300" y="3979075"/>
              <a:ext cx="38025" cy="35725"/>
            </a:xfrm>
            <a:custGeom>
              <a:avLst/>
              <a:gdLst/>
              <a:ahLst/>
              <a:cxnLst/>
              <a:rect l="l" t="t" r="r" b="b"/>
              <a:pathLst>
                <a:path w="1521" h="1429" extrusionOk="0">
                  <a:moveTo>
                    <a:pt x="761" y="0"/>
                  </a:moveTo>
                  <a:cubicBezTo>
                    <a:pt x="366" y="0"/>
                    <a:pt x="1" y="304"/>
                    <a:pt x="1" y="699"/>
                  </a:cubicBezTo>
                  <a:cubicBezTo>
                    <a:pt x="1" y="1095"/>
                    <a:pt x="366" y="1429"/>
                    <a:pt x="761" y="1429"/>
                  </a:cubicBezTo>
                  <a:cubicBezTo>
                    <a:pt x="1186" y="1429"/>
                    <a:pt x="1521" y="1095"/>
                    <a:pt x="1521" y="699"/>
                  </a:cubicBezTo>
                  <a:cubicBezTo>
                    <a:pt x="1521" y="304"/>
                    <a:pt x="118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6" name="Google Shape;40746;p17"/>
            <p:cNvSpPr/>
            <p:nvPr/>
          </p:nvSpPr>
          <p:spPr>
            <a:xfrm>
              <a:off x="273075" y="4078625"/>
              <a:ext cx="37250" cy="34200"/>
            </a:xfrm>
            <a:custGeom>
              <a:avLst/>
              <a:gdLst/>
              <a:ahLst/>
              <a:cxnLst/>
              <a:rect l="l" t="t" r="r" b="b"/>
              <a:pathLst>
                <a:path w="1490" h="1368" extrusionOk="0">
                  <a:moveTo>
                    <a:pt x="730" y="0"/>
                  </a:moveTo>
                  <a:cubicBezTo>
                    <a:pt x="335" y="0"/>
                    <a:pt x="0" y="304"/>
                    <a:pt x="0" y="669"/>
                  </a:cubicBezTo>
                  <a:cubicBezTo>
                    <a:pt x="0" y="1064"/>
                    <a:pt x="335" y="1368"/>
                    <a:pt x="730" y="1368"/>
                  </a:cubicBezTo>
                  <a:cubicBezTo>
                    <a:pt x="1155" y="1368"/>
                    <a:pt x="1490" y="1064"/>
                    <a:pt x="1490" y="66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7" name="Google Shape;40747;p17"/>
            <p:cNvSpPr/>
            <p:nvPr/>
          </p:nvSpPr>
          <p:spPr>
            <a:xfrm>
              <a:off x="273825" y="4178175"/>
              <a:ext cx="35750" cy="33450"/>
            </a:xfrm>
            <a:custGeom>
              <a:avLst/>
              <a:gdLst/>
              <a:ahLst/>
              <a:cxnLst/>
              <a:rect l="l" t="t" r="r" b="b"/>
              <a:pathLst>
                <a:path w="1430" h="1338" extrusionOk="0">
                  <a:moveTo>
                    <a:pt x="700" y="0"/>
                  </a:moveTo>
                  <a:cubicBezTo>
                    <a:pt x="305" y="0"/>
                    <a:pt x="1" y="304"/>
                    <a:pt x="1" y="669"/>
                  </a:cubicBezTo>
                  <a:cubicBezTo>
                    <a:pt x="1" y="1033"/>
                    <a:pt x="305" y="1337"/>
                    <a:pt x="700" y="1337"/>
                  </a:cubicBezTo>
                  <a:cubicBezTo>
                    <a:pt x="1095" y="1337"/>
                    <a:pt x="1429" y="1033"/>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8" name="Google Shape;40748;p17"/>
            <p:cNvSpPr/>
            <p:nvPr/>
          </p:nvSpPr>
          <p:spPr>
            <a:xfrm>
              <a:off x="274575" y="4277700"/>
              <a:ext cx="34225" cy="32700"/>
            </a:xfrm>
            <a:custGeom>
              <a:avLst/>
              <a:gdLst/>
              <a:ahLst/>
              <a:cxnLst/>
              <a:rect l="l" t="t" r="r" b="b"/>
              <a:pathLst>
                <a:path w="1369" h="1308" extrusionOk="0">
                  <a:moveTo>
                    <a:pt x="670" y="1"/>
                  </a:moveTo>
                  <a:cubicBezTo>
                    <a:pt x="305" y="1"/>
                    <a:pt x="1" y="274"/>
                    <a:pt x="1" y="639"/>
                  </a:cubicBezTo>
                  <a:cubicBezTo>
                    <a:pt x="1" y="1004"/>
                    <a:pt x="305" y="1308"/>
                    <a:pt x="670" y="1308"/>
                  </a:cubicBezTo>
                  <a:cubicBezTo>
                    <a:pt x="1065" y="1308"/>
                    <a:pt x="1369" y="1004"/>
                    <a:pt x="1369" y="639"/>
                  </a:cubicBezTo>
                  <a:cubicBezTo>
                    <a:pt x="1369" y="274"/>
                    <a:pt x="1065" y="1"/>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9" name="Google Shape;40749;p17"/>
            <p:cNvSpPr/>
            <p:nvPr/>
          </p:nvSpPr>
          <p:spPr>
            <a:xfrm>
              <a:off x="275350" y="4377250"/>
              <a:ext cx="32700" cy="31175"/>
            </a:xfrm>
            <a:custGeom>
              <a:avLst/>
              <a:gdLst/>
              <a:ahLst/>
              <a:cxnLst/>
              <a:rect l="l" t="t" r="r" b="b"/>
              <a:pathLst>
                <a:path w="1308" h="1247" extrusionOk="0">
                  <a:moveTo>
                    <a:pt x="639" y="1"/>
                  </a:moveTo>
                  <a:cubicBezTo>
                    <a:pt x="274" y="1"/>
                    <a:pt x="0" y="274"/>
                    <a:pt x="0" y="639"/>
                  </a:cubicBezTo>
                  <a:cubicBezTo>
                    <a:pt x="0" y="973"/>
                    <a:pt x="274" y="1247"/>
                    <a:pt x="639" y="1247"/>
                  </a:cubicBezTo>
                  <a:cubicBezTo>
                    <a:pt x="1003" y="1247"/>
                    <a:pt x="1307" y="973"/>
                    <a:pt x="1307" y="639"/>
                  </a:cubicBezTo>
                  <a:cubicBezTo>
                    <a:pt x="1307" y="274"/>
                    <a:pt x="100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0" name="Google Shape;40750;p17"/>
            <p:cNvSpPr/>
            <p:nvPr/>
          </p:nvSpPr>
          <p:spPr>
            <a:xfrm>
              <a:off x="275350" y="4476800"/>
              <a:ext cx="31950" cy="30425"/>
            </a:xfrm>
            <a:custGeom>
              <a:avLst/>
              <a:gdLst/>
              <a:ahLst/>
              <a:cxnLst/>
              <a:rect l="l" t="t" r="r" b="b"/>
              <a:pathLst>
                <a:path w="1278" h="1217" extrusionOk="0">
                  <a:moveTo>
                    <a:pt x="639" y="0"/>
                  </a:moveTo>
                  <a:cubicBezTo>
                    <a:pt x="304" y="0"/>
                    <a:pt x="0" y="274"/>
                    <a:pt x="0" y="608"/>
                  </a:cubicBezTo>
                  <a:cubicBezTo>
                    <a:pt x="0" y="943"/>
                    <a:pt x="304" y="1216"/>
                    <a:pt x="639" y="1216"/>
                  </a:cubicBezTo>
                  <a:cubicBezTo>
                    <a:pt x="1003" y="1216"/>
                    <a:pt x="1277" y="943"/>
                    <a:pt x="1277" y="608"/>
                  </a:cubicBezTo>
                  <a:cubicBezTo>
                    <a:pt x="127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1" name="Google Shape;40751;p17"/>
            <p:cNvSpPr/>
            <p:nvPr/>
          </p:nvSpPr>
          <p:spPr>
            <a:xfrm>
              <a:off x="276100" y="4576350"/>
              <a:ext cx="31200" cy="29650"/>
            </a:xfrm>
            <a:custGeom>
              <a:avLst/>
              <a:gdLst/>
              <a:ahLst/>
              <a:cxnLst/>
              <a:rect l="l" t="t" r="r" b="b"/>
              <a:pathLst>
                <a:path w="1248" h="1186" extrusionOk="0">
                  <a:moveTo>
                    <a:pt x="609" y="0"/>
                  </a:moveTo>
                  <a:cubicBezTo>
                    <a:pt x="274" y="0"/>
                    <a:pt x="1" y="274"/>
                    <a:pt x="1" y="578"/>
                  </a:cubicBezTo>
                  <a:cubicBezTo>
                    <a:pt x="1" y="912"/>
                    <a:pt x="274" y="1186"/>
                    <a:pt x="609" y="1186"/>
                  </a:cubicBezTo>
                  <a:cubicBezTo>
                    <a:pt x="973" y="1186"/>
                    <a:pt x="1247" y="912"/>
                    <a:pt x="1247" y="578"/>
                  </a:cubicBezTo>
                  <a:cubicBezTo>
                    <a:pt x="1247" y="274"/>
                    <a:pt x="97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2" name="Google Shape;40752;p17"/>
            <p:cNvSpPr/>
            <p:nvPr/>
          </p:nvSpPr>
          <p:spPr>
            <a:xfrm>
              <a:off x="276875" y="4675900"/>
              <a:ext cx="29650" cy="28125"/>
            </a:xfrm>
            <a:custGeom>
              <a:avLst/>
              <a:gdLst/>
              <a:ahLst/>
              <a:cxnLst/>
              <a:rect l="l" t="t" r="r" b="b"/>
              <a:pathLst>
                <a:path w="1186" h="1125" extrusionOk="0">
                  <a:moveTo>
                    <a:pt x="578" y="0"/>
                  </a:moveTo>
                  <a:cubicBezTo>
                    <a:pt x="274" y="0"/>
                    <a:pt x="0" y="274"/>
                    <a:pt x="0" y="578"/>
                  </a:cubicBezTo>
                  <a:cubicBezTo>
                    <a:pt x="0" y="882"/>
                    <a:pt x="274" y="1125"/>
                    <a:pt x="578" y="1125"/>
                  </a:cubicBezTo>
                  <a:cubicBezTo>
                    <a:pt x="912" y="1125"/>
                    <a:pt x="1186" y="882"/>
                    <a:pt x="1186" y="578"/>
                  </a:cubicBezTo>
                  <a:cubicBezTo>
                    <a:pt x="1186" y="274"/>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3" name="Google Shape;40753;p17"/>
            <p:cNvSpPr/>
            <p:nvPr/>
          </p:nvSpPr>
          <p:spPr>
            <a:xfrm>
              <a:off x="277625" y="4776200"/>
              <a:ext cx="28150" cy="26625"/>
            </a:xfrm>
            <a:custGeom>
              <a:avLst/>
              <a:gdLst/>
              <a:ahLst/>
              <a:cxnLst/>
              <a:rect l="l" t="t" r="r" b="b"/>
              <a:pathLst>
                <a:path w="1126" h="1065" extrusionOk="0">
                  <a:moveTo>
                    <a:pt x="548" y="0"/>
                  </a:moveTo>
                  <a:cubicBezTo>
                    <a:pt x="244" y="0"/>
                    <a:pt x="1" y="213"/>
                    <a:pt x="1" y="517"/>
                  </a:cubicBezTo>
                  <a:cubicBezTo>
                    <a:pt x="1" y="821"/>
                    <a:pt x="244" y="1064"/>
                    <a:pt x="548" y="1064"/>
                  </a:cubicBezTo>
                  <a:cubicBezTo>
                    <a:pt x="882" y="1064"/>
                    <a:pt x="1125" y="821"/>
                    <a:pt x="1125" y="517"/>
                  </a:cubicBezTo>
                  <a:cubicBezTo>
                    <a:pt x="1125" y="213"/>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4" name="Google Shape;40754;p17"/>
            <p:cNvSpPr/>
            <p:nvPr/>
          </p:nvSpPr>
          <p:spPr>
            <a:xfrm>
              <a:off x="277625" y="4875750"/>
              <a:ext cx="27375" cy="25850"/>
            </a:xfrm>
            <a:custGeom>
              <a:avLst/>
              <a:gdLst/>
              <a:ahLst/>
              <a:cxnLst/>
              <a:rect l="l" t="t" r="r" b="b"/>
              <a:pathLst>
                <a:path w="1095" h="1034" extrusionOk="0">
                  <a:moveTo>
                    <a:pt x="548" y="0"/>
                  </a:moveTo>
                  <a:cubicBezTo>
                    <a:pt x="244" y="0"/>
                    <a:pt x="1" y="213"/>
                    <a:pt x="1" y="517"/>
                  </a:cubicBezTo>
                  <a:cubicBezTo>
                    <a:pt x="1" y="790"/>
                    <a:pt x="244" y="1034"/>
                    <a:pt x="548" y="1034"/>
                  </a:cubicBezTo>
                  <a:cubicBezTo>
                    <a:pt x="852" y="1034"/>
                    <a:pt x="1095" y="790"/>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5" name="Google Shape;40755;p17"/>
            <p:cNvSpPr/>
            <p:nvPr/>
          </p:nvSpPr>
          <p:spPr>
            <a:xfrm>
              <a:off x="278375" y="4975275"/>
              <a:ext cx="26625" cy="24350"/>
            </a:xfrm>
            <a:custGeom>
              <a:avLst/>
              <a:gdLst/>
              <a:ahLst/>
              <a:cxnLst/>
              <a:rect l="l" t="t" r="r" b="b"/>
              <a:pathLst>
                <a:path w="1065" h="974" extrusionOk="0">
                  <a:moveTo>
                    <a:pt x="518" y="1"/>
                  </a:moveTo>
                  <a:cubicBezTo>
                    <a:pt x="244" y="1"/>
                    <a:pt x="1" y="214"/>
                    <a:pt x="1" y="487"/>
                  </a:cubicBezTo>
                  <a:cubicBezTo>
                    <a:pt x="1" y="761"/>
                    <a:pt x="244" y="974"/>
                    <a:pt x="518" y="974"/>
                  </a:cubicBezTo>
                  <a:cubicBezTo>
                    <a:pt x="822" y="974"/>
                    <a:pt x="1065" y="761"/>
                    <a:pt x="1065" y="487"/>
                  </a:cubicBezTo>
                  <a:cubicBezTo>
                    <a:pt x="1065" y="214"/>
                    <a:pt x="822"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6" name="Google Shape;40756;p17"/>
            <p:cNvSpPr/>
            <p:nvPr/>
          </p:nvSpPr>
          <p:spPr>
            <a:xfrm>
              <a:off x="279150" y="5074825"/>
              <a:ext cx="25100" cy="23600"/>
            </a:xfrm>
            <a:custGeom>
              <a:avLst/>
              <a:gdLst/>
              <a:ahLst/>
              <a:cxnLst/>
              <a:rect l="l" t="t" r="r" b="b"/>
              <a:pathLst>
                <a:path w="1004" h="944" extrusionOk="0">
                  <a:moveTo>
                    <a:pt x="487" y="1"/>
                  </a:moveTo>
                  <a:cubicBezTo>
                    <a:pt x="213" y="1"/>
                    <a:pt x="0" y="214"/>
                    <a:pt x="0" y="457"/>
                  </a:cubicBezTo>
                  <a:cubicBezTo>
                    <a:pt x="0" y="730"/>
                    <a:pt x="213" y="943"/>
                    <a:pt x="487" y="943"/>
                  </a:cubicBezTo>
                  <a:cubicBezTo>
                    <a:pt x="791" y="943"/>
                    <a:pt x="1003" y="730"/>
                    <a:pt x="1003" y="457"/>
                  </a:cubicBezTo>
                  <a:cubicBezTo>
                    <a:pt x="1003"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7" name="Google Shape;40757;p17"/>
            <p:cNvSpPr/>
            <p:nvPr/>
          </p:nvSpPr>
          <p:spPr>
            <a:xfrm>
              <a:off x="279900" y="5174375"/>
              <a:ext cx="23600" cy="22825"/>
            </a:xfrm>
            <a:custGeom>
              <a:avLst/>
              <a:gdLst/>
              <a:ahLst/>
              <a:cxnLst/>
              <a:rect l="l" t="t" r="r" b="b"/>
              <a:pathLst>
                <a:path w="944" h="913" extrusionOk="0">
                  <a:moveTo>
                    <a:pt x="457" y="1"/>
                  </a:moveTo>
                  <a:cubicBezTo>
                    <a:pt x="214" y="1"/>
                    <a:pt x="1" y="213"/>
                    <a:pt x="1" y="457"/>
                  </a:cubicBezTo>
                  <a:cubicBezTo>
                    <a:pt x="1" y="700"/>
                    <a:pt x="214" y="912"/>
                    <a:pt x="457" y="912"/>
                  </a:cubicBezTo>
                  <a:cubicBezTo>
                    <a:pt x="730" y="912"/>
                    <a:pt x="943" y="700"/>
                    <a:pt x="943" y="457"/>
                  </a:cubicBezTo>
                  <a:cubicBezTo>
                    <a:pt x="943" y="21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8" name="Google Shape;40758;p17"/>
            <p:cNvSpPr/>
            <p:nvPr/>
          </p:nvSpPr>
          <p:spPr>
            <a:xfrm>
              <a:off x="279900" y="5273925"/>
              <a:ext cx="23600" cy="22050"/>
            </a:xfrm>
            <a:custGeom>
              <a:avLst/>
              <a:gdLst/>
              <a:ahLst/>
              <a:cxnLst/>
              <a:rect l="l" t="t" r="r" b="b"/>
              <a:pathLst>
                <a:path w="944" h="882" extrusionOk="0">
                  <a:moveTo>
                    <a:pt x="457" y="0"/>
                  </a:moveTo>
                  <a:cubicBezTo>
                    <a:pt x="214" y="0"/>
                    <a:pt x="1" y="183"/>
                    <a:pt x="1" y="426"/>
                  </a:cubicBezTo>
                  <a:cubicBezTo>
                    <a:pt x="1" y="669"/>
                    <a:pt x="214" y="882"/>
                    <a:pt x="457" y="882"/>
                  </a:cubicBezTo>
                  <a:cubicBezTo>
                    <a:pt x="730" y="882"/>
                    <a:pt x="943" y="669"/>
                    <a:pt x="943" y="426"/>
                  </a:cubicBezTo>
                  <a:cubicBezTo>
                    <a:pt x="943" y="183"/>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9" name="Google Shape;40759;p17"/>
            <p:cNvSpPr/>
            <p:nvPr/>
          </p:nvSpPr>
          <p:spPr>
            <a:xfrm>
              <a:off x="280675" y="5373475"/>
              <a:ext cx="22050" cy="20525"/>
            </a:xfrm>
            <a:custGeom>
              <a:avLst/>
              <a:gdLst/>
              <a:ahLst/>
              <a:cxnLst/>
              <a:rect l="l" t="t" r="r" b="b"/>
              <a:pathLst>
                <a:path w="882" h="821" extrusionOk="0">
                  <a:moveTo>
                    <a:pt x="426" y="0"/>
                  </a:moveTo>
                  <a:cubicBezTo>
                    <a:pt x="183" y="0"/>
                    <a:pt x="0" y="183"/>
                    <a:pt x="0" y="426"/>
                  </a:cubicBezTo>
                  <a:cubicBezTo>
                    <a:pt x="0" y="639"/>
                    <a:pt x="183" y="821"/>
                    <a:pt x="426" y="821"/>
                  </a:cubicBezTo>
                  <a:cubicBezTo>
                    <a:pt x="669" y="821"/>
                    <a:pt x="882" y="639"/>
                    <a:pt x="882" y="426"/>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0" name="Google Shape;40760;p17"/>
            <p:cNvSpPr/>
            <p:nvPr/>
          </p:nvSpPr>
          <p:spPr>
            <a:xfrm>
              <a:off x="280675" y="5473025"/>
              <a:ext cx="22050" cy="19775"/>
            </a:xfrm>
            <a:custGeom>
              <a:avLst/>
              <a:gdLst/>
              <a:ahLst/>
              <a:cxnLst/>
              <a:rect l="l" t="t" r="r" b="b"/>
              <a:pathLst>
                <a:path w="882" h="791" extrusionOk="0">
                  <a:moveTo>
                    <a:pt x="426" y="0"/>
                  </a:moveTo>
                  <a:cubicBezTo>
                    <a:pt x="213" y="0"/>
                    <a:pt x="0" y="182"/>
                    <a:pt x="0" y="395"/>
                  </a:cubicBezTo>
                  <a:cubicBezTo>
                    <a:pt x="0" y="608"/>
                    <a:pt x="213" y="790"/>
                    <a:pt x="426" y="790"/>
                  </a:cubicBezTo>
                  <a:cubicBezTo>
                    <a:pt x="669" y="790"/>
                    <a:pt x="882" y="608"/>
                    <a:pt x="882" y="395"/>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1" name="Google Shape;40761;p17"/>
            <p:cNvSpPr/>
            <p:nvPr/>
          </p:nvSpPr>
          <p:spPr>
            <a:xfrm>
              <a:off x="281425" y="5572550"/>
              <a:ext cx="20550" cy="19025"/>
            </a:xfrm>
            <a:custGeom>
              <a:avLst/>
              <a:gdLst/>
              <a:ahLst/>
              <a:cxnLst/>
              <a:rect l="l" t="t" r="r" b="b"/>
              <a:pathLst>
                <a:path w="822" h="761" extrusionOk="0">
                  <a:moveTo>
                    <a:pt x="396" y="1"/>
                  </a:moveTo>
                  <a:cubicBezTo>
                    <a:pt x="183" y="1"/>
                    <a:pt x="1" y="153"/>
                    <a:pt x="1" y="366"/>
                  </a:cubicBezTo>
                  <a:cubicBezTo>
                    <a:pt x="1" y="578"/>
                    <a:pt x="183" y="761"/>
                    <a:pt x="396" y="761"/>
                  </a:cubicBezTo>
                  <a:cubicBezTo>
                    <a:pt x="639" y="761"/>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2" name="Google Shape;40762;p17"/>
            <p:cNvSpPr/>
            <p:nvPr/>
          </p:nvSpPr>
          <p:spPr>
            <a:xfrm>
              <a:off x="281425" y="5672100"/>
              <a:ext cx="19775" cy="18275"/>
            </a:xfrm>
            <a:custGeom>
              <a:avLst/>
              <a:gdLst/>
              <a:ahLst/>
              <a:cxnLst/>
              <a:rect l="l" t="t" r="r" b="b"/>
              <a:pathLst>
                <a:path w="791" h="731" extrusionOk="0">
                  <a:moveTo>
                    <a:pt x="396" y="1"/>
                  </a:moveTo>
                  <a:cubicBezTo>
                    <a:pt x="183" y="1"/>
                    <a:pt x="1" y="153"/>
                    <a:pt x="1" y="365"/>
                  </a:cubicBezTo>
                  <a:cubicBezTo>
                    <a:pt x="1" y="578"/>
                    <a:pt x="183" y="730"/>
                    <a:pt x="396" y="730"/>
                  </a:cubicBezTo>
                  <a:cubicBezTo>
                    <a:pt x="639" y="730"/>
                    <a:pt x="791" y="578"/>
                    <a:pt x="791" y="365"/>
                  </a:cubicBezTo>
                  <a:cubicBezTo>
                    <a:pt x="79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3" name="Google Shape;40763;p17"/>
            <p:cNvSpPr/>
            <p:nvPr/>
          </p:nvSpPr>
          <p:spPr>
            <a:xfrm>
              <a:off x="282175" y="5771650"/>
              <a:ext cx="19025" cy="17500"/>
            </a:xfrm>
            <a:custGeom>
              <a:avLst/>
              <a:gdLst/>
              <a:ahLst/>
              <a:cxnLst/>
              <a:rect l="l" t="t" r="r" b="b"/>
              <a:pathLst>
                <a:path w="761" h="700" extrusionOk="0">
                  <a:moveTo>
                    <a:pt x="366" y="1"/>
                  </a:moveTo>
                  <a:cubicBezTo>
                    <a:pt x="183" y="1"/>
                    <a:pt x="1" y="153"/>
                    <a:pt x="1" y="335"/>
                  </a:cubicBezTo>
                  <a:cubicBezTo>
                    <a:pt x="1" y="548"/>
                    <a:pt x="183" y="700"/>
                    <a:pt x="366" y="700"/>
                  </a:cubicBezTo>
                  <a:cubicBezTo>
                    <a:pt x="578" y="700"/>
                    <a:pt x="761" y="548"/>
                    <a:pt x="761" y="335"/>
                  </a:cubicBezTo>
                  <a:cubicBezTo>
                    <a:pt x="761"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4" name="Google Shape;40764;p17"/>
            <p:cNvSpPr/>
            <p:nvPr/>
          </p:nvSpPr>
          <p:spPr>
            <a:xfrm>
              <a:off x="282950" y="5871200"/>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5" name="Google Shape;40765;p17"/>
            <p:cNvSpPr/>
            <p:nvPr/>
          </p:nvSpPr>
          <p:spPr>
            <a:xfrm>
              <a:off x="282950" y="5970750"/>
              <a:ext cx="17500" cy="15975"/>
            </a:xfrm>
            <a:custGeom>
              <a:avLst/>
              <a:gdLst/>
              <a:ahLst/>
              <a:cxnLst/>
              <a:rect l="l" t="t" r="r" b="b"/>
              <a:pathLst>
                <a:path w="700" h="639" extrusionOk="0">
                  <a:moveTo>
                    <a:pt x="335" y="0"/>
                  </a:moveTo>
                  <a:cubicBezTo>
                    <a:pt x="152" y="0"/>
                    <a:pt x="0" y="122"/>
                    <a:pt x="0" y="304"/>
                  </a:cubicBezTo>
                  <a:cubicBezTo>
                    <a:pt x="0" y="487"/>
                    <a:pt x="152" y="638"/>
                    <a:pt x="335" y="638"/>
                  </a:cubicBezTo>
                  <a:cubicBezTo>
                    <a:pt x="547" y="638"/>
                    <a:pt x="699" y="487"/>
                    <a:pt x="699" y="304"/>
                  </a:cubicBezTo>
                  <a:cubicBezTo>
                    <a:pt x="699" y="12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6" name="Google Shape;40766;p17"/>
            <p:cNvSpPr/>
            <p:nvPr/>
          </p:nvSpPr>
          <p:spPr>
            <a:xfrm>
              <a:off x="283700" y="6069525"/>
              <a:ext cx="16000" cy="15975"/>
            </a:xfrm>
            <a:custGeom>
              <a:avLst/>
              <a:gdLst/>
              <a:ahLst/>
              <a:cxnLst/>
              <a:rect l="l" t="t" r="r" b="b"/>
              <a:pathLst>
                <a:path w="640" h="639" extrusionOk="0">
                  <a:moveTo>
                    <a:pt x="305" y="1"/>
                  </a:moveTo>
                  <a:cubicBezTo>
                    <a:pt x="122" y="1"/>
                    <a:pt x="1" y="153"/>
                    <a:pt x="1" y="305"/>
                  </a:cubicBezTo>
                  <a:cubicBezTo>
                    <a:pt x="1" y="487"/>
                    <a:pt x="122" y="639"/>
                    <a:pt x="305" y="639"/>
                  </a:cubicBezTo>
                  <a:cubicBezTo>
                    <a:pt x="487" y="639"/>
                    <a:pt x="639" y="487"/>
                    <a:pt x="639" y="305"/>
                  </a:cubicBezTo>
                  <a:cubicBezTo>
                    <a:pt x="639" y="153"/>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7" name="Google Shape;40767;p17"/>
            <p:cNvSpPr/>
            <p:nvPr/>
          </p:nvSpPr>
          <p:spPr>
            <a:xfrm>
              <a:off x="137800" y="284500"/>
              <a:ext cx="97300" cy="91200"/>
            </a:xfrm>
            <a:custGeom>
              <a:avLst/>
              <a:gdLst/>
              <a:ahLst/>
              <a:cxnLst/>
              <a:rect l="l" t="t" r="r" b="b"/>
              <a:pathLst>
                <a:path w="3892" h="3648" extrusionOk="0">
                  <a:moveTo>
                    <a:pt x="1946" y="0"/>
                  </a:moveTo>
                  <a:cubicBezTo>
                    <a:pt x="882" y="0"/>
                    <a:pt x="1" y="821"/>
                    <a:pt x="1" y="1824"/>
                  </a:cubicBezTo>
                  <a:cubicBezTo>
                    <a:pt x="1" y="2827"/>
                    <a:pt x="882" y="3648"/>
                    <a:pt x="1946" y="3648"/>
                  </a:cubicBezTo>
                  <a:cubicBezTo>
                    <a:pt x="3010" y="3648"/>
                    <a:pt x="3891" y="2827"/>
                    <a:pt x="3891" y="1824"/>
                  </a:cubicBezTo>
                  <a:cubicBezTo>
                    <a:pt x="3891" y="821"/>
                    <a:pt x="3010" y="0"/>
                    <a:pt x="19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8" name="Google Shape;40768;p17"/>
            <p:cNvSpPr/>
            <p:nvPr/>
          </p:nvSpPr>
          <p:spPr>
            <a:xfrm>
              <a:off x="137800" y="384025"/>
              <a:ext cx="97300" cy="91225"/>
            </a:xfrm>
            <a:custGeom>
              <a:avLst/>
              <a:gdLst/>
              <a:ahLst/>
              <a:cxnLst/>
              <a:rect l="l" t="t" r="r" b="b"/>
              <a:pathLst>
                <a:path w="3892" h="3649" extrusionOk="0">
                  <a:moveTo>
                    <a:pt x="1946" y="1"/>
                  </a:moveTo>
                  <a:cubicBezTo>
                    <a:pt x="882" y="1"/>
                    <a:pt x="1" y="791"/>
                    <a:pt x="1" y="1825"/>
                  </a:cubicBezTo>
                  <a:cubicBezTo>
                    <a:pt x="1" y="2828"/>
                    <a:pt x="882" y="3648"/>
                    <a:pt x="1946" y="3648"/>
                  </a:cubicBezTo>
                  <a:cubicBezTo>
                    <a:pt x="3010" y="3648"/>
                    <a:pt x="3891" y="2828"/>
                    <a:pt x="3891" y="1825"/>
                  </a:cubicBezTo>
                  <a:cubicBezTo>
                    <a:pt x="3891" y="791"/>
                    <a:pt x="3010" y="1"/>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9" name="Google Shape;40769;p17"/>
            <p:cNvSpPr/>
            <p:nvPr/>
          </p:nvSpPr>
          <p:spPr>
            <a:xfrm>
              <a:off x="139325" y="483575"/>
              <a:ext cx="95025" cy="89700"/>
            </a:xfrm>
            <a:custGeom>
              <a:avLst/>
              <a:gdLst/>
              <a:ahLst/>
              <a:cxnLst/>
              <a:rect l="l" t="t" r="r" b="b"/>
              <a:pathLst>
                <a:path w="3801" h="3588" extrusionOk="0">
                  <a:moveTo>
                    <a:pt x="1885" y="1"/>
                  </a:moveTo>
                  <a:cubicBezTo>
                    <a:pt x="852" y="1"/>
                    <a:pt x="1" y="791"/>
                    <a:pt x="1" y="1794"/>
                  </a:cubicBezTo>
                  <a:cubicBezTo>
                    <a:pt x="1" y="2797"/>
                    <a:pt x="852" y="3587"/>
                    <a:pt x="1885" y="3587"/>
                  </a:cubicBezTo>
                  <a:cubicBezTo>
                    <a:pt x="2949" y="3587"/>
                    <a:pt x="3800" y="2797"/>
                    <a:pt x="3800" y="1794"/>
                  </a:cubicBezTo>
                  <a:cubicBezTo>
                    <a:pt x="3800" y="791"/>
                    <a:pt x="294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0" name="Google Shape;40770;p17"/>
            <p:cNvSpPr/>
            <p:nvPr/>
          </p:nvSpPr>
          <p:spPr>
            <a:xfrm>
              <a:off x="139325" y="583125"/>
              <a:ext cx="94250" cy="88925"/>
            </a:xfrm>
            <a:custGeom>
              <a:avLst/>
              <a:gdLst/>
              <a:ahLst/>
              <a:cxnLst/>
              <a:rect l="l" t="t" r="r" b="b"/>
              <a:pathLst>
                <a:path w="3770" h="3557" extrusionOk="0">
                  <a:moveTo>
                    <a:pt x="1885" y="1"/>
                  </a:moveTo>
                  <a:cubicBezTo>
                    <a:pt x="852" y="1"/>
                    <a:pt x="1" y="791"/>
                    <a:pt x="1" y="1763"/>
                  </a:cubicBezTo>
                  <a:cubicBezTo>
                    <a:pt x="1" y="2767"/>
                    <a:pt x="852" y="3557"/>
                    <a:pt x="1885" y="3557"/>
                  </a:cubicBezTo>
                  <a:cubicBezTo>
                    <a:pt x="2919" y="3557"/>
                    <a:pt x="3770" y="2767"/>
                    <a:pt x="3770" y="1763"/>
                  </a:cubicBezTo>
                  <a:cubicBezTo>
                    <a:pt x="3770" y="791"/>
                    <a:pt x="291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1" name="Google Shape;40771;p17"/>
            <p:cNvSpPr/>
            <p:nvPr/>
          </p:nvSpPr>
          <p:spPr>
            <a:xfrm>
              <a:off x="140075" y="682675"/>
              <a:ext cx="92750" cy="87400"/>
            </a:xfrm>
            <a:custGeom>
              <a:avLst/>
              <a:gdLst/>
              <a:ahLst/>
              <a:cxnLst/>
              <a:rect l="l" t="t" r="r" b="b"/>
              <a:pathLst>
                <a:path w="3710" h="3496" extrusionOk="0">
                  <a:moveTo>
                    <a:pt x="1855" y="0"/>
                  </a:moveTo>
                  <a:cubicBezTo>
                    <a:pt x="822" y="0"/>
                    <a:pt x="1" y="791"/>
                    <a:pt x="1" y="1763"/>
                  </a:cubicBezTo>
                  <a:cubicBezTo>
                    <a:pt x="1" y="2736"/>
                    <a:pt x="822" y="3496"/>
                    <a:pt x="1855" y="3496"/>
                  </a:cubicBezTo>
                  <a:cubicBezTo>
                    <a:pt x="2889" y="3496"/>
                    <a:pt x="3709" y="2736"/>
                    <a:pt x="3709" y="1763"/>
                  </a:cubicBezTo>
                  <a:cubicBezTo>
                    <a:pt x="3709" y="791"/>
                    <a:pt x="2889"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2" name="Google Shape;40772;p17"/>
            <p:cNvSpPr/>
            <p:nvPr/>
          </p:nvSpPr>
          <p:spPr>
            <a:xfrm>
              <a:off x="140850" y="782225"/>
              <a:ext cx="91200" cy="86650"/>
            </a:xfrm>
            <a:custGeom>
              <a:avLst/>
              <a:gdLst/>
              <a:ahLst/>
              <a:cxnLst/>
              <a:rect l="l" t="t" r="r" b="b"/>
              <a:pathLst>
                <a:path w="3648" h="3466" extrusionOk="0">
                  <a:moveTo>
                    <a:pt x="1824" y="0"/>
                  </a:moveTo>
                  <a:cubicBezTo>
                    <a:pt x="821" y="0"/>
                    <a:pt x="0" y="790"/>
                    <a:pt x="0" y="1733"/>
                  </a:cubicBezTo>
                  <a:cubicBezTo>
                    <a:pt x="0" y="2705"/>
                    <a:pt x="821" y="3465"/>
                    <a:pt x="1824" y="3465"/>
                  </a:cubicBezTo>
                  <a:cubicBezTo>
                    <a:pt x="2827" y="3465"/>
                    <a:pt x="3648" y="2705"/>
                    <a:pt x="3648" y="1733"/>
                  </a:cubicBezTo>
                  <a:cubicBezTo>
                    <a:pt x="3648" y="790"/>
                    <a:pt x="2827" y="0"/>
                    <a:pt x="18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3" name="Google Shape;40773;p17"/>
            <p:cNvSpPr/>
            <p:nvPr/>
          </p:nvSpPr>
          <p:spPr>
            <a:xfrm>
              <a:off x="141600" y="882525"/>
              <a:ext cx="89700" cy="84375"/>
            </a:xfrm>
            <a:custGeom>
              <a:avLst/>
              <a:gdLst/>
              <a:ahLst/>
              <a:cxnLst/>
              <a:rect l="l" t="t" r="r" b="b"/>
              <a:pathLst>
                <a:path w="3588" h="3375" extrusionOk="0">
                  <a:moveTo>
                    <a:pt x="1794" y="0"/>
                  </a:moveTo>
                  <a:cubicBezTo>
                    <a:pt x="821" y="0"/>
                    <a:pt x="1" y="760"/>
                    <a:pt x="1" y="1703"/>
                  </a:cubicBezTo>
                  <a:cubicBezTo>
                    <a:pt x="1" y="2614"/>
                    <a:pt x="821" y="3374"/>
                    <a:pt x="1794" y="3374"/>
                  </a:cubicBezTo>
                  <a:cubicBezTo>
                    <a:pt x="2797" y="3374"/>
                    <a:pt x="3587" y="2614"/>
                    <a:pt x="3587" y="1703"/>
                  </a:cubicBezTo>
                  <a:cubicBezTo>
                    <a:pt x="358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4" name="Google Shape;40774;p17"/>
            <p:cNvSpPr/>
            <p:nvPr/>
          </p:nvSpPr>
          <p:spPr>
            <a:xfrm>
              <a:off x="142375" y="982075"/>
              <a:ext cx="88175" cy="83600"/>
            </a:xfrm>
            <a:custGeom>
              <a:avLst/>
              <a:gdLst/>
              <a:ahLst/>
              <a:cxnLst/>
              <a:rect l="l" t="t" r="r" b="b"/>
              <a:pathLst>
                <a:path w="3527" h="3344" extrusionOk="0">
                  <a:moveTo>
                    <a:pt x="1763" y="0"/>
                  </a:moveTo>
                  <a:cubicBezTo>
                    <a:pt x="790" y="0"/>
                    <a:pt x="0" y="760"/>
                    <a:pt x="0" y="1672"/>
                  </a:cubicBezTo>
                  <a:cubicBezTo>
                    <a:pt x="0" y="2584"/>
                    <a:pt x="790" y="3344"/>
                    <a:pt x="1763" y="3344"/>
                  </a:cubicBezTo>
                  <a:cubicBezTo>
                    <a:pt x="2736" y="3344"/>
                    <a:pt x="3526" y="2584"/>
                    <a:pt x="3526" y="1672"/>
                  </a:cubicBezTo>
                  <a:cubicBezTo>
                    <a:pt x="3526" y="760"/>
                    <a:pt x="2736" y="0"/>
                    <a:pt x="17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5" name="Google Shape;40775;p17"/>
            <p:cNvSpPr/>
            <p:nvPr/>
          </p:nvSpPr>
          <p:spPr>
            <a:xfrm>
              <a:off x="143125" y="1082375"/>
              <a:ext cx="86650" cy="81325"/>
            </a:xfrm>
            <a:custGeom>
              <a:avLst/>
              <a:gdLst/>
              <a:ahLst/>
              <a:cxnLst/>
              <a:rect l="l" t="t" r="r" b="b"/>
              <a:pathLst>
                <a:path w="3466" h="3253" extrusionOk="0">
                  <a:moveTo>
                    <a:pt x="1733" y="0"/>
                  </a:moveTo>
                  <a:cubicBezTo>
                    <a:pt x="791" y="0"/>
                    <a:pt x="1" y="730"/>
                    <a:pt x="1" y="1611"/>
                  </a:cubicBezTo>
                  <a:cubicBezTo>
                    <a:pt x="1" y="2523"/>
                    <a:pt x="791" y="3253"/>
                    <a:pt x="1733" y="3253"/>
                  </a:cubicBezTo>
                  <a:cubicBezTo>
                    <a:pt x="2706" y="3253"/>
                    <a:pt x="3466" y="2523"/>
                    <a:pt x="3466" y="1611"/>
                  </a:cubicBezTo>
                  <a:cubicBezTo>
                    <a:pt x="3466" y="730"/>
                    <a:pt x="2706"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6" name="Google Shape;40776;p17"/>
            <p:cNvSpPr/>
            <p:nvPr/>
          </p:nvSpPr>
          <p:spPr>
            <a:xfrm>
              <a:off x="143875" y="1181925"/>
              <a:ext cx="85150" cy="80575"/>
            </a:xfrm>
            <a:custGeom>
              <a:avLst/>
              <a:gdLst/>
              <a:ahLst/>
              <a:cxnLst/>
              <a:rect l="l" t="t" r="r" b="b"/>
              <a:pathLst>
                <a:path w="3406" h="3223" extrusionOk="0">
                  <a:moveTo>
                    <a:pt x="1703" y="0"/>
                  </a:moveTo>
                  <a:cubicBezTo>
                    <a:pt x="761" y="0"/>
                    <a:pt x="1" y="699"/>
                    <a:pt x="1" y="1611"/>
                  </a:cubicBezTo>
                  <a:cubicBezTo>
                    <a:pt x="1" y="2493"/>
                    <a:pt x="761" y="3222"/>
                    <a:pt x="1703" y="3222"/>
                  </a:cubicBezTo>
                  <a:cubicBezTo>
                    <a:pt x="2645" y="3222"/>
                    <a:pt x="3405" y="2493"/>
                    <a:pt x="3405" y="1611"/>
                  </a:cubicBezTo>
                  <a:cubicBezTo>
                    <a:pt x="3405" y="699"/>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7" name="Google Shape;40777;p17"/>
            <p:cNvSpPr/>
            <p:nvPr/>
          </p:nvSpPr>
          <p:spPr>
            <a:xfrm>
              <a:off x="144650" y="1281475"/>
              <a:ext cx="83600" cy="79050"/>
            </a:xfrm>
            <a:custGeom>
              <a:avLst/>
              <a:gdLst/>
              <a:ahLst/>
              <a:cxnLst/>
              <a:rect l="l" t="t" r="r" b="b"/>
              <a:pathLst>
                <a:path w="3344" h="3162" extrusionOk="0">
                  <a:moveTo>
                    <a:pt x="1672" y="0"/>
                  </a:moveTo>
                  <a:cubicBezTo>
                    <a:pt x="760" y="0"/>
                    <a:pt x="0" y="699"/>
                    <a:pt x="0" y="1581"/>
                  </a:cubicBezTo>
                  <a:cubicBezTo>
                    <a:pt x="0" y="2462"/>
                    <a:pt x="760" y="3161"/>
                    <a:pt x="1672" y="3161"/>
                  </a:cubicBezTo>
                  <a:cubicBezTo>
                    <a:pt x="2614" y="3161"/>
                    <a:pt x="3344" y="2462"/>
                    <a:pt x="3344" y="1581"/>
                  </a:cubicBezTo>
                  <a:cubicBezTo>
                    <a:pt x="3344" y="699"/>
                    <a:pt x="2614"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8" name="Google Shape;40778;p17"/>
            <p:cNvSpPr/>
            <p:nvPr/>
          </p:nvSpPr>
          <p:spPr>
            <a:xfrm>
              <a:off x="145400" y="1381775"/>
              <a:ext cx="82100" cy="76775"/>
            </a:xfrm>
            <a:custGeom>
              <a:avLst/>
              <a:gdLst/>
              <a:ahLst/>
              <a:cxnLst/>
              <a:rect l="l" t="t" r="r" b="b"/>
              <a:pathLst>
                <a:path w="3284" h="3071" extrusionOk="0">
                  <a:moveTo>
                    <a:pt x="1642" y="0"/>
                  </a:moveTo>
                  <a:cubicBezTo>
                    <a:pt x="730" y="0"/>
                    <a:pt x="1" y="699"/>
                    <a:pt x="1" y="1550"/>
                  </a:cubicBezTo>
                  <a:cubicBezTo>
                    <a:pt x="1" y="2402"/>
                    <a:pt x="730" y="3070"/>
                    <a:pt x="1642" y="3070"/>
                  </a:cubicBezTo>
                  <a:cubicBezTo>
                    <a:pt x="2554" y="3070"/>
                    <a:pt x="3283" y="2402"/>
                    <a:pt x="3283" y="1550"/>
                  </a:cubicBezTo>
                  <a:cubicBezTo>
                    <a:pt x="328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9" name="Google Shape;40779;p17"/>
            <p:cNvSpPr/>
            <p:nvPr/>
          </p:nvSpPr>
          <p:spPr>
            <a:xfrm>
              <a:off x="146175" y="1481325"/>
              <a:ext cx="80575" cy="76000"/>
            </a:xfrm>
            <a:custGeom>
              <a:avLst/>
              <a:gdLst/>
              <a:ahLst/>
              <a:cxnLst/>
              <a:rect l="l" t="t" r="r" b="b"/>
              <a:pathLst>
                <a:path w="3223" h="3040" extrusionOk="0">
                  <a:moveTo>
                    <a:pt x="1611" y="0"/>
                  </a:moveTo>
                  <a:cubicBezTo>
                    <a:pt x="730" y="0"/>
                    <a:pt x="0" y="669"/>
                    <a:pt x="0" y="1520"/>
                  </a:cubicBezTo>
                  <a:cubicBezTo>
                    <a:pt x="0" y="2371"/>
                    <a:pt x="730" y="3040"/>
                    <a:pt x="1611" y="3040"/>
                  </a:cubicBezTo>
                  <a:cubicBezTo>
                    <a:pt x="2493" y="3040"/>
                    <a:pt x="3222" y="2371"/>
                    <a:pt x="3222" y="1520"/>
                  </a:cubicBezTo>
                  <a:cubicBezTo>
                    <a:pt x="3222" y="669"/>
                    <a:pt x="2493" y="0"/>
                    <a:pt x="1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0" name="Google Shape;40780;p17"/>
            <p:cNvSpPr/>
            <p:nvPr/>
          </p:nvSpPr>
          <p:spPr>
            <a:xfrm>
              <a:off x="146925" y="1581625"/>
              <a:ext cx="79050" cy="73725"/>
            </a:xfrm>
            <a:custGeom>
              <a:avLst/>
              <a:gdLst/>
              <a:ahLst/>
              <a:cxnLst/>
              <a:rect l="l" t="t" r="r" b="b"/>
              <a:pathLst>
                <a:path w="3162" h="2949" extrusionOk="0">
                  <a:moveTo>
                    <a:pt x="1581" y="0"/>
                  </a:moveTo>
                  <a:cubicBezTo>
                    <a:pt x="730" y="0"/>
                    <a:pt x="1" y="639"/>
                    <a:pt x="1" y="1459"/>
                  </a:cubicBezTo>
                  <a:cubicBezTo>
                    <a:pt x="1" y="2280"/>
                    <a:pt x="730" y="2949"/>
                    <a:pt x="1581" y="2949"/>
                  </a:cubicBezTo>
                  <a:cubicBezTo>
                    <a:pt x="2463" y="2949"/>
                    <a:pt x="3162" y="2280"/>
                    <a:pt x="3162" y="1459"/>
                  </a:cubicBezTo>
                  <a:cubicBezTo>
                    <a:pt x="3162" y="63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1" name="Google Shape;40781;p17"/>
            <p:cNvSpPr/>
            <p:nvPr/>
          </p:nvSpPr>
          <p:spPr>
            <a:xfrm>
              <a:off x="147675" y="1681175"/>
              <a:ext cx="77550" cy="72975"/>
            </a:xfrm>
            <a:custGeom>
              <a:avLst/>
              <a:gdLst/>
              <a:ahLst/>
              <a:cxnLst/>
              <a:rect l="l" t="t" r="r" b="b"/>
              <a:pathLst>
                <a:path w="3102" h="2919" extrusionOk="0">
                  <a:moveTo>
                    <a:pt x="1551" y="0"/>
                  </a:moveTo>
                  <a:cubicBezTo>
                    <a:pt x="700" y="0"/>
                    <a:pt x="1" y="638"/>
                    <a:pt x="1" y="1459"/>
                  </a:cubicBezTo>
                  <a:cubicBezTo>
                    <a:pt x="1" y="2249"/>
                    <a:pt x="700" y="2918"/>
                    <a:pt x="1551" y="2918"/>
                  </a:cubicBezTo>
                  <a:cubicBezTo>
                    <a:pt x="2402" y="2918"/>
                    <a:pt x="3101" y="2249"/>
                    <a:pt x="3101" y="1459"/>
                  </a:cubicBezTo>
                  <a:cubicBezTo>
                    <a:pt x="3101" y="638"/>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2" name="Google Shape;40782;p17"/>
            <p:cNvSpPr/>
            <p:nvPr/>
          </p:nvSpPr>
          <p:spPr>
            <a:xfrm>
              <a:off x="148450" y="1780700"/>
              <a:ext cx="76000" cy="71475"/>
            </a:xfrm>
            <a:custGeom>
              <a:avLst/>
              <a:gdLst/>
              <a:ahLst/>
              <a:cxnLst/>
              <a:rect l="l" t="t" r="r" b="b"/>
              <a:pathLst>
                <a:path w="3040" h="2859" extrusionOk="0">
                  <a:moveTo>
                    <a:pt x="1520" y="1"/>
                  </a:moveTo>
                  <a:cubicBezTo>
                    <a:pt x="699" y="1"/>
                    <a:pt x="0" y="639"/>
                    <a:pt x="0" y="1430"/>
                  </a:cubicBezTo>
                  <a:cubicBezTo>
                    <a:pt x="0" y="2220"/>
                    <a:pt x="699" y="2858"/>
                    <a:pt x="1520" y="2858"/>
                  </a:cubicBezTo>
                  <a:cubicBezTo>
                    <a:pt x="2371" y="2858"/>
                    <a:pt x="3040" y="2220"/>
                    <a:pt x="3040" y="143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3" name="Google Shape;40783;p17"/>
            <p:cNvSpPr/>
            <p:nvPr/>
          </p:nvSpPr>
          <p:spPr>
            <a:xfrm>
              <a:off x="149200" y="1880250"/>
              <a:ext cx="74500" cy="70700"/>
            </a:xfrm>
            <a:custGeom>
              <a:avLst/>
              <a:gdLst/>
              <a:ahLst/>
              <a:cxnLst/>
              <a:rect l="l" t="t" r="r" b="b"/>
              <a:pathLst>
                <a:path w="2980" h="2828" extrusionOk="0">
                  <a:moveTo>
                    <a:pt x="1490" y="1"/>
                  </a:moveTo>
                  <a:cubicBezTo>
                    <a:pt x="669" y="1"/>
                    <a:pt x="1" y="639"/>
                    <a:pt x="1" y="1429"/>
                  </a:cubicBezTo>
                  <a:cubicBezTo>
                    <a:pt x="1" y="2189"/>
                    <a:pt x="669" y="2828"/>
                    <a:pt x="1490" y="2828"/>
                  </a:cubicBezTo>
                  <a:cubicBezTo>
                    <a:pt x="2311" y="2828"/>
                    <a:pt x="2979" y="2189"/>
                    <a:pt x="2979" y="142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4" name="Google Shape;40784;p17"/>
            <p:cNvSpPr/>
            <p:nvPr/>
          </p:nvSpPr>
          <p:spPr>
            <a:xfrm>
              <a:off x="149975" y="1980575"/>
              <a:ext cx="72975" cy="68400"/>
            </a:xfrm>
            <a:custGeom>
              <a:avLst/>
              <a:gdLst/>
              <a:ahLst/>
              <a:cxnLst/>
              <a:rect l="l" t="t" r="r" b="b"/>
              <a:pathLst>
                <a:path w="2919" h="2736" extrusionOk="0">
                  <a:moveTo>
                    <a:pt x="1459" y="0"/>
                  </a:moveTo>
                  <a:cubicBezTo>
                    <a:pt x="669" y="0"/>
                    <a:pt x="0" y="608"/>
                    <a:pt x="0" y="1368"/>
                  </a:cubicBezTo>
                  <a:cubicBezTo>
                    <a:pt x="0" y="2128"/>
                    <a:pt x="669" y="2736"/>
                    <a:pt x="1459" y="2736"/>
                  </a:cubicBezTo>
                  <a:cubicBezTo>
                    <a:pt x="2280" y="2736"/>
                    <a:pt x="2918" y="2128"/>
                    <a:pt x="2918" y="1368"/>
                  </a:cubicBezTo>
                  <a:cubicBezTo>
                    <a:pt x="2918" y="608"/>
                    <a:pt x="228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5" name="Google Shape;40785;p17"/>
            <p:cNvSpPr/>
            <p:nvPr/>
          </p:nvSpPr>
          <p:spPr>
            <a:xfrm>
              <a:off x="151475" y="2080875"/>
              <a:ext cx="69950" cy="66125"/>
            </a:xfrm>
            <a:custGeom>
              <a:avLst/>
              <a:gdLst/>
              <a:ahLst/>
              <a:cxnLst/>
              <a:rect l="l" t="t" r="r" b="b"/>
              <a:pathLst>
                <a:path w="2798" h="2645" extrusionOk="0">
                  <a:moveTo>
                    <a:pt x="1399" y="0"/>
                  </a:moveTo>
                  <a:cubicBezTo>
                    <a:pt x="609" y="0"/>
                    <a:pt x="1" y="578"/>
                    <a:pt x="1" y="1307"/>
                  </a:cubicBezTo>
                  <a:cubicBezTo>
                    <a:pt x="1" y="2067"/>
                    <a:pt x="609" y="2645"/>
                    <a:pt x="1399" y="2645"/>
                  </a:cubicBezTo>
                  <a:cubicBezTo>
                    <a:pt x="2189" y="2645"/>
                    <a:pt x="2797" y="2067"/>
                    <a:pt x="2797" y="1307"/>
                  </a:cubicBezTo>
                  <a:cubicBezTo>
                    <a:pt x="2797" y="57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6" name="Google Shape;40786;p17"/>
            <p:cNvSpPr/>
            <p:nvPr/>
          </p:nvSpPr>
          <p:spPr>
            <a:xfrm>
              <a:off x="152250" y="2180425"/>
              <a:ext cx="68400" cy="64600"/>
            </a:xfrm>
            <a:custGeom>
              <a:avLst/>
              <a:gdLst/>
              <a:ahLst/>
              <a:cxnLst/>
              <a:rect l="l" t="t" r="r" b="b"/>
              <a:pathLst>
                <a:path w="2736" h="2584" extrusionOk="0">
                  <a:moveTo>
                    <a:pt x="1368" y="0"/>
                  </a:moveTo>
                  <a:cubicBezTo>
                    <a:pt x="608" y="0"/>
                    <a:pt x="0" y="578"/>
                    <a:pt x="0" y="1307"/>
                  </a:cubicBezTo>
                  <a:cubicBezTo>
                    <a:pt x="0" y="2006"/>
                    <a:pt x="60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7" name="Google Shape;40787;p17"/>
            <p:cNvSpPr/>
            <p:nvPr/>
          </p:nvSpPr>
          <p:spPr>
            <a:xfrm>
              <a:off x="153000" y="2280725"/>
              <a:ext cx="66900" cy="63100"/>
            </a:xfrm>
            <a:custGeom>
              <a:avLst/>
              <a:gdLst/>
              <a:ahLst/>
              <a:cxnLst/>
              <a:rect l="l" t="t" r="r" b="b"/>
              <a:pathLst>
                <a:path w="2676" h="2524" extrusionOk="0">
                  <a:moveTo>
                    <a:pt x="1338" y="0"/>
                  </a:moveTo>
                  <a:cubicBezTo>
                    <a:pt x="609" y="0"/>
                    <a:pt x="1" y="547"/>
                    <a:pt x="1" y="1246"/>
                  </a:cubicBezTo>
                  <a:cubicBezTo>
                    <a:pt x="1" y="1946"/>
                    <a:pt x="609" y="2523"/>
                    <a:pt x="1338" y="2523"/>
                  </a:cubicBezTo>
                  <a:cubicBezTo>
                    <a:pt x="2068" y="2523"/>
                    <a:pt x="2676" y="1946"/>
                    <a:pt x="2676" y="1246"/>
                  </a:cubicBezTo>
                  <a:cubicBezTo>
                    <a:pt x="2676" y="547"/>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8" name="Google Shape;40788;p17"/>
            <p:cNvSpPr/>
            <p:nvPr/>
          </p:nvSpPr>
          <p:spPr>
            <a:xfrm>
              <a:off x="153000" y="2379500"/>
              <a:ext cx="66900" cy="63100"/>
            </a:xfrm>
            <a:custGeom>
              <a:avLst/>
              <a:gdLst/>
              <a:ahLst/>
              <a:cxnLst/>
              <a:rect l="l" t="t" r="r" b="b"/>
              <a:pathLst>
                <a:path w="2676" h="2524" extrusionOk="0">
                  <a:moveTo>
                    <a:pt x="1338" y="1"/>
                  </a:moveTo>
                  <a:cubicBezTo>
                    <a:pt x="609" y="1"/>
                    <a:pt x="1" y="578"/>
                    <a:pt x="1" y="1277"/>
                  </a:cubicBezTo>
                  <a:cubicBezTo>
                    <a:pt x="1" y="1946"/>
                    <a:pt x="609" y="2524"/>
                    <a:pt x="1338" y="2524"/>
                  </a:cubicBezTo>
                  <a:cubicBezTo>
                    <a:pt x="2068" y="2524"/>
                    <a:pt x="2676" y="1946"/>
                    <a:pt x="2676" y="1277"/>
                  </a:cubicBezTo>
                  <a:cubicBezTo>
                    <a:pt x="2676" y="578"/>
                    <a:pt x="2068"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9" name="Google Shape;40789;p17"/>
            <p:cNvSpPr/>
            <p:nvPr/>
          </p:nvSpPr>
          <p:spPr>
            <a:xfrm>
              <a:off x="154525" y="2480575"/>
              <a:ext cx="63850" cy="59300"/>
            </a:xfrm>
            <a:custGeom>
              <a:avLst/>
              <a:gdLst/>
              <a:ahLst/>
              <a:cxnLst/>
              <a:rect l="l" t="t" r="r" b="b"/>
              <a:pathLst>
                <a:path w="2554" h="2372" extrusionOk="0">
                  <a:moveTo>
                    <a:pt x="1277" y="0"/>
                  </a:moveTo>
                  <a:cubicBezTo>
                    <a:pt x="578" y="0"/>
                    <a:pt x="0" y="517"/>
                    <a:pt x="0" y="1186"/>
                  </a:cubicBezTo>
                  <a:cubicBezTo>
                    <a:pt x="0" y="1854"/>
                    <a:pt x="578" y="2371"/>
                    <a:pt x="1277" y="2371"/>
                  </a:cubicBezTo>
                  <a:cubicBezTo>
                    <a:pt x="1976" y="2371"/>
                    <a:pt x="2554" y="1854"/>
                    <a:pt x="2554" y="1186"/>
                  </a:cubicBezTo>
                  <a:cubicBezTo>
                    <a:pt x="2554"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0" name="Google Shape;40790;p17"/>
            <p:cNvSpPr/>
            <p:nvPr/>
          </p:nvSpPr>
          <p:spPr>
            <a:xfrm>
              <a:off x="155275" y="2579350"/>
              <a:ext cx="63100" cy="59300"/>
            </a:xfrm>
            <a:custGeom>
              <a:avLst/>
              <a:gdLst/>
              <a:ahLst/>
              <a:cxnLst/>
              <a:rect l="l" t="t" r="r" b="b"/>
              <a:pathLst>
                <a:path w="2524" h="2372" extrusionOk="0">
                  <a:moveTo>
                    <a:pt x="1247" y="1"/>
                  </a:moveTo>
                  <a:cubicBezTo>
                    <a:pt x="548" y="1"/>
                    <a:pt x="1" y="548"/>
                    <a:pt x="1" y="1186"/>
                  </a:cubicBezTo>
                  <a:cubicBezTo>
                    <a:pt x="1" y="1855"/>
                    <a:pt x="548" y="2372"/>
                    <a:pt x="1247" y="2372"/>
                  </a:cubicBezTo>
                  <a:cubicBezTo>
                    <a:pt x="1946" y="2372"/>
                    <a:pt x="2524" y="1855"/>
                    <a:pt x="2524" y="1186"/>
                  </a:cubicBezTo>
                  <a:cubicBezTo>
                    <a:pt x="2524"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1" name="Google Shape;40791;p17"/>
            <p:cNvSpPr/>
            <p:nvPr/>
          </p:nvSpPr>
          <p:spPr>
            <a:xfrm>
              <a:off x="156050" y="2679650"/>
              <a:ext cx="60800" cy="57775"/>
            </a:xfrm>
            <a:custGeom>
              <a:avLst/>
              <a:gdLst/>
              <a:ahLst/>
              <a:cxnLst/>
              <a:rect l="l" t="t" r="r" b="b"/>
              <a:pathLst>
                <a:path w="2432" h="2311" extrusionOk="0">
                  <a:moveTo>
                    <a:pt x="1216" y="1"/>
                  </a:moveTo>
                  <a:cubicBezTo>
                    <a:pt x="547" y="1"/>
                    <a:pt x="0" y="518"/>
                    <a:pt x="0" y="1156"/>
                  </a:cubicBezTo>
                  <a:cubicBezTo>
                    <a:pt x="0" y="1794"/>
                    <a:pt x="547" y="2311"/>
                    <a:pt x="1216" y="2311"/>
                  </a:cubicBezTo>
                  <a:cubicBezTo>
                    <a:pt x="1885" y="2311"/>
                    <a:pt x="2432" y="1794"/>
                    <a:pt x="2432" y="1156"/>
                  </a:cubicBezTo>
                  <a:cubicBezTo>
                    <a:pt x="2432" y="51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2" name="Google Shape;40792;p17"/>
            <p:cNvSpPr/>
            <p:nvPr/>
          </p:nvSpPr>
          <p:spPr>
            <a:xfrm>
              <a:off x="156800" y="2779975"/>
              <a:ext cx="59300" cy="55500"/>
            </a:xfrm>
            <a:custGeom>
              <a:avLst/>
              <a:gdLst/>
              <a:ahLst/>
              <a:cxnLst/>
              <a:rect l="l" t="t" r="r" b="b"/>
              <a:pathLst>
                <a:path w="2372" h="2220" extrusionOk="0">
                  <a:moveTo>
                    <a:pt x="1186" y="0"/>
                  </a:moveTo>
                  <a:cubicBezTo>
                    <a:pt x="548" y="0"/>
                    <a:pt x="1" y="486"/>
                    <a:pt x="1" y="1094"/>
                  </a:cubicBezTo>
                  <a:cubicBezTo>
                    <a:pt x="1" y="1702"/>
                    <a:pt x="548" y="2219"/>
                    <a:pt x="1186" y="2219"/>
                  </a:cubicBezTo>
                  <a:cubicBezTo>
                    <a:pt x="1824" y="2219"/>
                    <a:pt x="2372" y="1702"/>
                    <a:pt x="2372" y="1094"/>
                  </a:cubicBezTo>
                  <a:cubicBezTo>
                    <a:pt x="2372"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3" name="Google Shape;40793;p17"/>
            <p:cNvSpPr/>
            <p:nvPr/>
          </p:nvSpPr>
          <p:spPr>
            <a:xfrm>
              <a:off x="157575" y="2878750"/>
              <a:ext cx="57775" cy="55500"/>
            </a:xfrm>
            <a:custGeom>
              <a:avLst/>
              <a:gdLst/>
              <a:ahLst/>
              <a:cxnLst/>
              <a:rect l="l" t="t" r="r" b="b"/>
              <a:pathLst>
                <a:path w="2311" h="2220" extrusionOk="0">
                  <a:moveTo>
                    <a:pt x="1155" y="1"/>
                  </a:moveTo>
                  <a:cubicBezTo>
                    <a:pt x="517" y="1"/>
                    <a:pt x="0" y="517"/>
                    <a:pt x="0" y="1125"/>
                  </a:cubicBezTo>
                  <a:cubicBezTo>
                    <a:pt x="0" y="1733"/>
                    <a:pt x="517" y="2219"/>
                    <a:pt x="1155" y="2219"/>
                  </a:cubicBezTo>
                  <a:cubicBezTo>
                    <a:pt x="1793" y="2219"/>
                    <a:pt x="2310" y="1733"/>
                    <a:pt x="2310" y="1125"/>
                  </a:cubicBezTo>
                  <a:cubicBezTo>
                    <a:pt x="2310" y="51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4" name="Google Shape;40794;p17"/>
            <p:cNvSpPr/>
            <p:nvPr/>
          </p:nvSpPr>
          <p:spPr>
            <a:xfrm>
              <a:off x="158325" y="2979050"/>
              <a:ext cx="56250" cy="53225"/>
            </a:xfrm>
            <a:custGeom>
              <a:avLst/>
              <a:gdLst/>
              <a:ahLst/>
              <a:cxnLst/>
              <a:rect l="l" t="t" r="r" b="b"/>
              <a:pathLst>
                <a:path w="2250" h="2129" extrusionOk="0">
                  <a:moveTo>
                    <a:pt x="1125" y="1"/>
                  </a:moveTo>
                  <a:cubicBezTo>
                    <a:pt x="517" y="1"/>
                    <a:pt x="0" y="487"/>
                    <a:pt x="0" y="1065"/>
                  </a:cubicBezTo>
                  <a:cubicBezTo>
                    <a:pt x="0" y="1642"/>
                    <a:pt x="517" y="2128"/>
                    <a:pt x="1125" y="2128"/>
                  </a:cubicBezTo>
                  <a:cubicBezTo>
                    <a:pt x="1763" y="2128"/>
                    <a:pt x="2250" y="1642"/>
                    <a:pt x="2250" y="1065"/>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5" name="Google Shape;40795;p17"/>
            <p:cNvSpPr/>
            <p:nvPr/>
          </p:nvSpPr>
          <p:spPr>
            <a:xfrm>
              <a:off x="159075" y="3078600"/>
              <a:ext cx="54750" cy="51700"/>
            </a:xfrm>
            <a:custGeom>
              <a:avLst/>
              <a:gdLst/>
              <a:ahLst/>
              <a:cxnLst/>
              <a:rect l="l" t="t" r="r" b="b"/>
              <a:pathLst>
                <a:path w="2190" h="2068" extrusionOk="0">
                  <a:moveTo>
                    <a:pt x="1095" y="1"/>
                  </a:moveTo>
                  <a:cubicBezTo>
                    <a:pt x="487" y="1"/>
                    <a:pt x="1" y="487"/>
                    <a:pt x="1" y="1034"/>
                  </a:cubicBezTo>
                  <a:cubicBezTo>
                    <a:pt x="1" y="1612"/>
                    <a:pt x="487" y="2068"/>
                    <a:pt x="1095" y="2068"/>
                  </a:cubicBezTo>
                  <a:cubicBezTo>
                    <a:pt x="1703" y="2068"/>
                    <a:pt x="2189" y="1612"/>
                    <a:pt x="2189" y="1034"/>
                  </a:cubicBezTo>
                  <a:cubicBezTo>
                    <a:pt x="2189" y="48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6" name="Google Shape;40796;p17"/>
            <p:cNvSpPr/>
            <p:nvPr/>
          </p:nvSpPr>
          <p:spPr>
            <a:xfrm>
              <a:off x="159850" y="3178900"/>
              <a:ext cx="53200" cy="50175"/>
            </a:xfrm>
            <a:custGeom>
              <a:avLst/>
              <a:gdLst/>
              <a:ahLst/>
              <a:cxnLst/>
              <a:rect l="l" t="t" r="r" b="b"/>
              <a:pathLst>
                <a:path w="2128" h="2007" extrusionOk="0">
                  <a:moveTo>
                    <a:pt x="1064" y="1"/>
                  </a:moveTo>
                  <a:cubicBezTo>
                    <a:pt x="487" y="1"/>
                    <a:pt x="0" y="426"/>
                    <a:pt x="0" y="1004"/>
                  </a:cubicBezTo>
                  <a:cubicBezTo>
                    <a:pt x="0" y="1551"/>
                    <a:pt x="487" y="2007"/>
                    <a:pt x="1064" y="2007"/>
                  </a:cubicBezTo>
                  <a:cubicBezTo>
                    <a:pt x="1672" y="2007"/>
                    <a:pt x="2128" y="1551"/>
                    <a:pt x="2128" y="1004"/>
                  </a:cubicBezTo>
                  <a:cubicBezTo>
                    <a:pt x="2128" y="426"/>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7" name="Google Shape;40797;p17"/>
            <p:cNvSpPr/>
            <p:nvPr/>
          </p:nvSpPr>
          <p:spPr>
            <a:xfrm>
              <a:off x="160600" y="3278450"/>
              <a:ext cx="51700" cy="48650"/>
            </a:xfrm>
            <a:custGeom>
              <a:avLst/>
              <a:gdLst/>
              <a:ahLst/>
              <a:cxnLst/>
              <a:rect l="l" t="t" r="r" b="b"/>
              <a:pathLst>
                <a:path w="2068" h="1946" extrusionOk="0">
                  <a:moveTo>
                    <a:pt x="1034" y="1"/>
                  </a:moveTo>
                  <a:cubicBezTo>
                    <a:pt x="457" y="1"/>
                    <a:pt x="1" y="457"/>
                    <a:pt x="1" y="973"/>
                  </a:cubicBezTo>
                  <a:cubicBezTo>
                    <a:pt x="1" y="1520"/>
                    <a:pt x="457" y="1946"/>
                    <a:pt x="1034" y="1946"/>
                  </a:cubicBezTo>
                  <a:cubicBezTo>
                    <a:pt x="1612" y="1946"/>
                    <a:pt x="2068" y="1520"/>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8" name="Google Shape;40798;p17"/>
            <p:cNvSpPr/>
            <p:nvPr/>
          </p:nvSpPr>
          <p:spPr>
            <a:xfrm>
              <a:off x="161375" y="3378000"/>
              <a:ext cx="50175" cy="47900"/>
            </a:xfrm>
            <a:custGeom>
              <a:avLst/>
              <a:gdLst/>
              <a:ahLst/>
              <a:cxnLst/>
              <a:rect l="l" t="t" r="r" b="b"/>
              <a:pathLst>
                <a:path w="2007" h="1916" extrusionOk="0">
                  <a:moveTo>
                    <a:pt x="1003" y="0"/>
                  </a:moveTo>
                  <a:cubicBezTo>
                    <a:pt x="456" y="0"/>
                    <a:pt x="0" y="426"/>
                    <a:pt x="0" y="973"/>
                  </a:cubicBezTo>
                  <a:cubicBezTo>
                    <a:pt x="0" y="1490"/>
                    <a:pt x="456" y="1915"/>
                    <a:pt x="1003" y="1915"/>
                  </a:cubicBezTo>
                  <a:cubicBezTo>
                    <a:pt x="1581" y="1915"/>
                    <a:pt x="2006" y="1490"/>
                    <a:pt x="2006" y="973"/>
                  </a:cubicBezTo>
                  <a:cubicBezTo>
                    <a:pt x="2006" y="426"/>
                    <a:pt x="158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9" name="Google Shape;40799;p17"/>
            <p:cNvSpPr/>
            <p:nvPr/>
          </p:nvSpPr>
          <p:spPr>
            <a:xfrm>
              <a:off x="162125" y="3478300"/>
              <a:ext cx="48650" cy="45625"/>
            </a:xfrm>
            <a:custGeom>
              <a:avLst/>
              <a:gdLst/>
              <a:ahLst/>
              <a:cxnLst/>
              <a:rect l="l" t="t" r="r" b="b"/>
              <a:pathLst>
                <a:path w="1946" h="1825" extrusionOk="0">
                  <a:moveTo>
                    <a:pt x="973" y="1"/>
                  </a:moveTo>
                  <a:cubicBezTo>
                    <a:pt x="456" y="1"/>
                    <a:pt x="0" y="396"/>
                    <a:pt x="0" y="913"/>
                  </a:cubicBezTo>
                  <a:cubicBezTo>
                    <a:pt x="0" y="1429"/>
                    <a:pt x="456" y="1824"/>
                    <a:pt x="973" y="1824"/>
                  </a:cubicBezTo>
                  <a:cubicBezTo>
                    <a:pt x="1520" y="1824"/>
                    <a:pt x="1946" y="1429"/>
                    <a:pt x="1946" y="913"/>
                  </a:cubicBezTo>
                  <a:cubicBezTo>
                    <a:pt x="1946" y="39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0" name="Google Shape;40800;p17"/>
            <p:cNvSpPr/>
            <p:nvPr/>
          </p:nvSpPr>
          <p:spPr>
            <a:xfrm>
              <a:off x="162875" y="3577850"/>
              <a:ext cx="47900" cy="44850"/>
            </a:xfrm>
            <a:custGeom>
              <a:avLst/>
              <a:gdLst/>
              <a:ahLst/>
              <a:cxnLst/>
              <a:rect l="l" t="t" r="r" b="b"/>
              <a:pathLst>
                <a:path w="1916" h="1794" extrusionOk="0">
                  <a:moveTo>
                    <a:pt x="943" y="1"/>
                  </a:moveTo>
                  <a:cubicBezTo>
                    <a:pt x="426" y="1"/>
                    <a:pt x="1" y="396"/>
                    <a:pt x="1" y="882"/>
                  </a:cubicBezTo>
                  <a:cubicBezTo>
                    <a:pt x="1" y="1399"/>
                    <a:pt x="426" y="1794"/>
                    <a:pt x="943" y="1794"/>
                  </a:cubicBezTo>
                  <a:cubicBezTo>
                    <a:pt x="1460" y="1794"/>
                    <a:pt x="1916" y="1399"/>
                    <a:pt x="1916" y="882"/>
                  </a:cubicBezTo>
                  <a:cubicBezTo>
                    <a:pt x="1916"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1" name="Google Shape;40801;p17"/>
            <p:cNvSpPr/>
            <p:nvPr/>
          </p:nvSpPr>
          <p:spPr>
            <a:xfrm>
              <a:off x="163650" y="3677400"/>
              <a:ext cx="45600" cy="43325"/>
            </a:xfrm>
            <a:custGeom>
              <a:avLst/>
              <a:gdLst/>
              <a:ahLst/>
              <a:cxnLst/>
              <a:rect l="l" t="t" r="r" b="b"/>
              <a:pathLst>
                <a:path w="1824" h="1733" extrusionOk="0">
                  <a:moveTo>
                    <a:pt x="912" y="0"/>
                  </a:moveTo>
                  <a:cubicBezTo>
                    <a:pt x="395" y="0"/>
                    <a:pt x="0" y="395"/>
                    <a:pt x="0" y="882"/>
                  </a:cubicBezTo>
                  <a:cubicBezTo>
                    <a:pt x="0" y="1368"/>
                    <a:pt x="395" y="1733"/>
                    <a:pt x="912" y="1733"/>
                  </a:cubicBezTo>
                  <a:cubicBezTo>
                    <a:pt x="1429" y="1733"/>
                    <a:pt x="1824" y="1368"/>
                    <a:pt x="1824" y="882"/>
                  </a:cubicBezTo>
                  <a:cubicBezTo>
                    <a:pt x="1824" y="39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2" name="Google Shape;40802;p17"/>
            <p:cNvSpPr/>
            <p:nvPr/>
          </p:nvSpPr>
          <p:spPr>
            <a:xfrm>
              <a:off x="164400" y="3777700"/>
              <a:ext cx="44100" cy="41825"/>
            </a:xfrm>
            <a:custGeom>
              <a:avLst/>
              <a:gdLst/>
              <a:ahLst/>
              <a:cxnLst/>
              <a:rect l="l" t="t" r="r" b="b"/>
              <a:pathLst>
                <a:path w="1764" h="1673" extrusionOk="0">
                  <a:moveTo>
                    <a:pt x="882" y="1"/>
                  </a:moveTo>
                  <a:cubicBezTo>
                    <a:pt x="396" y="1"/>
                    <a:pt x="1" y="365"/>
                    <a:pt x="1" y="821"/>
                  </a:cubicBezTo>
                  <a:cubicBezTo>
                    <a:pt x="1" y="1277"/>
                    <a:pt x="396" y="1672"/>
                    <a:pt x="882" y="1672"/>
                  </a:cubicBezTo>
                  <a:cubicBezTo>
                    <a:pt x="1368" y="1672"/>
                    <a:pt x="1764" y="1277"/>
                    <a:pt x="1764" y="821"/>
                  </a:cubicBezTo>
                  <a:cubicBezTo>
                    <a:pt x="1764"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3" name="Google Shape;40803;p17"/>
            <p:cNvSpPr/>
            <p:nvPr/>
          </p:nvSpPr>
          <p:spPr>
            <a:xfrm>
              <a:off x="165175" y="3877250"/>
              <a:ext cx="42575" cy="40300"/>
            </a:xfrm>
            <a:custGeom>
              <a:avLst/>
              <a:gdLst/>
              <a:ahLst/>
              <a:cxnLst/>
              <a:rect l="l" t="t" r="r" b="b"/>
              <a:pathLst>
                <a:path w="1703" h="1612" extrusionOk="0">
                  <a:moveTo>
                    <a:pt x="851" y="0"/>
                  </a:moveTo>
                  <a:cubicBezTo>
                    <a:pt x="365" y="0"/>
                    <a:pt x="0" y="365"/>
                    <a:pt x="0" y="821"/>
                  </a:cubicBezTo>
                  <a:cubicBezTo>
                    <a:pt x="0" y="1247"/>
                    <a:pt x="365" y="1611"/>
                    <a:pt x="851" y="1611"/>
                  </a:cubicBezTo>
                  <a:cubicBezTo>
                    <a:pt x="1337" y="1611"/>
                    <a:pt x="1702" y="1247"/>
                    <a:pt x="1702" y="821"/>
                  </a:cubicBezTo>
                  <a:cubicBezTo>
                    <a:pt x="1702"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4" name="Google Shape;40804;p17"/>
            <p:cNvSpPr/>
            <p:nvPr/>
          </p:nvSpPr>
          <p:spPr>
            <a:xfrm>
              <a:off x="165925" y="3976800"/>
              <a:ext cx="41050" cy="39525"/>
            </a:xfrm>
            <a:custGeom>
              <a:avLst/>
              <a:gdLst/>
              <a:ahLst/>
              <a:cxnLst/>
              <a:rect l="l" t="t" r="r" b="b"/>
              <a:pathLst>
                <a:path w="1642" h="1581" extrusionOk="0">
                  <a:moveTo>
                    <a:pt x="821" y="0"/>
                  </a:moveTo>
                  <a:cubicBezTo>
                    <a:pt x="365" y="0"/>
                    <a:pt x="0" y="365"/>
                    <a:pt x="0" y="790"/>
                  </a:cubicBezTo>
                  <a:cubicBezTo>
                    <a:pt x="0" y="1216"/>
                    <a:pt x="365" y="1581"/>
                    <a:pt x="821" y="1581"/>
                  </a:cubicBezTo>
                  <a:cubicBezTo>
                    <a:pt x="1277" y="1581"/>
                    <a:pt x="1642" y="1216"/>
                    <a:pt x="1642" y="790"/>
                  </a:cubicBezTo>
                  <a:cubicBezTo>
                    <a:pt x="1642" y="36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5" name="Google Shape;40805;p17"/>
            <p:cNvSpPr/>
            <p:nvPr/>
          </p:nvSpPr>
          <p:spPr>
            <a:xfrm>
              <a:off x="166675" y="4076350"/>
              <a:ext cx="40300" cy="38000"/>
            </a:xfrm>
            <a:custGeom>
              <a:avLst/>
              <a:gdLst/>
              <a:ahLst/>
              <a:cxnLst/>
              <a:rect l="l" t="t" r="r" b="b"/>
              <a:pathLst>
                <a:path w="1612" h="1520" extrusionOk="0">
                  <a:moveTo>
                    <a:pt x="791" y="0"/>
                  </a:moveTo>
                  <a:cubicBezTo>
                    <a:pt x="335" y="0"/>
                    <a:pt x="1" y="365"/>
                    <a:pt x="1" y="760"/>
                  </a:cubicBezTo>
                  <a:cubicBezTo>
                    <a:pt x="1" y="1185"/>
                    <a:pt x="335" y="1520"/>
                    <a:pt x="791" y="1520"/>
                  </a:cubicBezTo>
                  <a:cubicBezTo>
                    <a:pt x="1247" y="1520"/>
                    <a:pt x="1612" y="1185"/>
                    <a:pt x="1612" y="760"/>
                  </a:cubicBezTo>
                  <a:cubicBezTo>
                    <a:pt x="1612" y="36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6" name="Google Shape;40806;p17"/>
            <p:cNvSpPr/>
            <p:nvPr/>
          </p:nvSpPr>
          <p:spPr>
            <a:xfrm>
              <a:off x="166675" y="4176650"/>
              <a:ext cx="39550" cy="36500"/>
            </a:xfrm>
            <a:custGeom>
              <a:avLst/>
              <a:gdLst/>
              <a:ahLst/>
              <a:cxnLst/>
              <a:rect l="l" t="t" r="r" b="b"/>
              <a:pathLst>
                <a:path w="1582" h="1460" extrusionOk="0">
                  <a:moveTo>
                    <a:pt x="791" y="0"/>
                  </a:moveTo>
                  <a:cubicBezTo>
                    <a:pt x="366" y="0"/>
                    <a:pt x="1" y="304"/>
                    <a:pt x="1" y="730"/>
                  </a:cubicBezTo>
                  <a:cubicBezTo>
                    <a:pt x="1" y="1125"/>
                    <a:pt x="366" y="1459"/>
                    <a:pt x="791" y="1459"/>
                  </a:cubicBezTo>
                  <a:cubicBezTo>
                    <a:pt x="1217" y="1459"/>
                    <a:pt x="1581" y="1125"/>
                    <a:pt x="1581" y="730"/>
                  </a:cubicBezTo>
                  <a:cubicBezTo>
                    <a:pt x="158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7" name="Google Shape;40807;p17"/>
            <p:cNvSpPr/>
            <p:nvPr/>
          </p:nvSpPr>
          <p:spPr>
            <a:xfrm>
              <a:off x="167450" y="4276200"/>
              <a:ext cx="38000" cy="35725"/>
            </a:xfrm>
            <a:custGeom>
              <a:avLst/>
              <a:gdLst/>
              <a:ahLst/>
              <a:cxnLst/>
              <a:rect l="l" t="t" r="r" b="b"/>
              <a:pathLst>
                <a:path w="1520"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8" name="Google Shape;40808;p17"/>
            <p:cNvSpPr/>
            <p:nvPr/>
          </p:nvSpPr>
          <p:spPr>
            <a:xfrm>
              <a:off x="168200" y="4375725"/>
              <a:ext cx="36500" cy="34225"/>
            </a:xfrm>
            <a:custGeom>
              <a:avLst/>
              <a:gdLst/>
              <a:ahLst/>
              <a:cxnLst/>
              <a:rect l="l" t="t" r="r" b="b"/>
              <a:pathLst>
                <a:path w="1460" h="1369" extrusionOk="0">
                  <a:moveTo>
                    <a:pt x="730" y="1"/>
                  </a:moveTo>
                  <a:cubicBezTo>
                    <a:pt x="335" y="1"/>
                    <a:pt x="1" y="305"/>
                    <a:pt x="1" y="700"/>
                  </a:cubicBezTo>
                  <a:cubicBezTo>
                    <a:pt x="1" y="1065"/>
                    <a:pt x="335" y="1369"/>
                    <a:pt x="730" y="1369"/>
                  </a:cubicBezTo>
                  <a:cubicBezTo>
                    <a:pt x="1125" y="1369"/>
                    <a:pt x="1460" y="1065"/>
                    <a:pt x="1460" y="700"/>
                  </a:cubicBezTo>
                  <a:cubicBezTo>
                    <a:pt x="1460"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9" name="Google Shape;40809;p17"/>
            <p:cNvSpPr/>
            <p:nvPr/>
          </p:nvSpPr>
          <p:spPr>
            <a:xfrm>
              <a:off x="168950" y="4475275"/>
              <a:ext cx="35000" cy="33475"/>
            </a:xfrm>
            <a:custGeom>
              <a:avLst/>
              <a:gdLst/>
              <a:ahLst/>
              <a:cxnLst/>
              <a:rect l="l" t="t" r="r" b="b"/>
              <a:pathLst>
                <a:path w="1400" h="1339" extrusionOk="0">
                  <a:moveTo>
                    <a:pt x="700" y="1"/>
                  </a:moveTo>
                  <a:cubicBezTo>
                    <a:pt x="305" y="1"/>
                    <a:pt x="1" y="305"/>
                    <a:pt x="1" y="669"/>
                  </a:cubicBezTo>
                  <a:cubicBezTo>
                    <a:pt x="1" y="1034"/>
                    <a:pt x="305" y="1338"/>
                    <a:pt x="700" y="1338"/>
                  </a:cubicBezTo>
                  <a:cubicBezTo>
                    <a:pt x="1095" y="1338"/>
                    <a:pt x="1399" y="1034"/>
                    <a:pt x="1399" y="669"/>
                  </a:cubicBezTo>
                  <a:cubicBezTo>
                    <a:pt x="1399" y="305"/>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0" name="Google Shape;40810;p17"/>
            <p:cNvSpPr/>
            <p:nvPr/>
          </p:nvSpPr>
          <p:spPr>
            <a:xfrm>
              <a:off x="169725" y="4574825"/>
              <a:ext cx="33450" cy="31950"/>
            </a:xfrm>
            <a:custGeom>
              <a:avLst/>
              <a:gdLst/>
              <a:ahLst/>
              <a:cxnLst/>
              <a:rect l="l" t="t" r="r" b="b"/>
              <a:pathLst>
                <a:path w="1338" h="1278" extrusionOk="0">
                  <a:moveTo>
                    <a:pt x="669" y="1"/>
                  </a:moveTo>
                  <a:cubicBezTo>
                    <a:pt x="304" y="1"/>
                    <a:pt x="0" y="304"/>
                    <a:pt x="0" y="639"/>
                  </a:cubicBezTo>
                  <a:cubicBezTo>
                    <a:pt x="0" y="1004"/>
                    <a:pt x="304" y="1277"/>
                    <a:pt x="669" y="1277"/>
                  </a:cubicBezTo>
                  <a:cubicBezTo>
                    <a:pt x="1034" y="1277"/>
                    <a:pt x="1338" y="1004"/>
                    <a:pt x="1338" y="639"/>
                  </a:cubicBezTo>
                  <a:cubicBezTo>
                    <a:pt x="1338" y="304"/>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1" name="Google Shape;40811;p17"/>
            <p:cNvSpPr/>
            <p:nvPr/>
          </p:nvSpPr>
          <p:spPr>
            <a:xfrm>
              <a:off x="170475" y="4675125"/>
              <a:ext cx="32700" cy="30425"/>
            </a:xfrm>
            <a:custGeom>
              <a:avLst/>
              <a:gdLst/>
              <a:ahLst/>
              <a:cxnLst/>
              <a:rect l="l" t="t" r="r" b="b"/>
              <a:pathLst>
                <a:path w="1308" h="1217" extrusionOk="0">
                  <a:moveTo>
                    <a:pt x="639" y="1"/>
                  </a:moveTo>
                  <a:cubicBezTo>
                    <a:pt x="274" y="1"/>
                    <a:pt x="1" y="274"/>
                    <a:pt x="1" y="609"/>
                  </a:cubicBezTo>
                  <a:cubicBezTo>
                    <a:pt x="1" y="943"/>
                    <a:pt x="274" y="1217"/>
                    <a:pt x="639" y="1217"/>
                  </a:cubicBezTo>
                  <a:cubicBezTo>
                    <a:pt x="1004" y="1217"/>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2" name="Google Shape;40812;p17"/>
            <p:cNvSpPr/>
            <p:nvPr/>
          </p:nvSpPr>
          <p:spPr>
            <a:xfrm>
              <a:off x="170475" y="4774675"/>
              <a:ext cx="31950" cy="29650"/>
            </a:xfrm>
            <a:custGeom>
              <a:avLst/>
              <a:gdLst/>
              <a:ahLst/>
              <a:cxnLst/>
              <a:rect l="l" t="t" r="r" b="b"/>
              <a:pathLst>
                <a:path w="1278" h="1186" extrusionOk="0">
                  <a:moveTo>
                    <a:pt x="639" y="1"/>
                  </a:moveTo>
                  <a:cubicBezTo>
                    <a:pt x="305" y="1"/>
                    <a:pt x="1" y="244"/>
                    <a:pt x="1" y="578"/>
                  </a:cubicBezTo>
                  <a:cubicBezTo>
                    <a:pt x="1" y="912"/>
                    <a:pt x="305" y="1186"/>
                    <a:pt x="639" y="1186"/>
                  </a:cubicBezTo>
                  <a:cubicBezTo>
                    <a:pt x="1004" y="1186"/>
                    <a:pt x="1277" y="912"/>
                    <a:pt x="1277" y="578"/>
                  </a:cubicBezTo>
                  <a:cubicBezTo>
                    <a:pt x="1277" y="24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3" name="Google Shape;40813;p17"/>
            <p:cNvSpPr/>
            <p:nvPr/>
          </p:nvSpPr>
          <p:spPr>
            <a:xfrm>
              <a:off x="171250" y="4874225"/>
              <a:ext cx="30425" cy="28125"/>
            </a:xfrm>
            <a:custGeom>
              <a:avLst/>
              <a:gdLst/>
              <a:ahLst/>
              <a:cxnLst/>
              <a:rect l="l" t="t" r="r" b="b"/>
              <a:pathLst>
                <a:path w="1217" h="1125" extrusionOk="0">
                  <a:moveTo>
                    <a:pt x="608" y="0"/>
                  </a:moveTo>
                  <a:cubicBezTo>
                    <a:pt x="274" y="0"/>
                    <a:pt x="0" y="244"/>
                    <a:pt x="0" y="578"/>
                  </a:cubicBezTo>
                  <a:cubicBezTo>
                    <a:pt x="0" y="882"/>
                    <a:pt x="274" y="1125"/>
                    <a:pt x="608" y="1125"/>
                  </a:cubicBezTo>
                  <a:cubicBezTo>
                    <a:pt x="942" y="1125"/>
                    <a:pt x="1216" y="882"/>
                    <a:pt x="1216" y="578"/>
                  </a:cubicBezTo>
                  <a:cubicBezTo>
                    <a:pt x="1216" y="24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4" name="Google Shape;40814;p17"/>
            <p:cNvSpPr/>
            <p:nvPr/>
          </p:nvSpPr>
          <p:spPr>
            <a:xfrm>
              <a:off x="172000" y="4973775"/>
              <a:ext cx="29675" cy="27375"/>
            </a:xfrm>
            <a:custGeom>
              <a:avLst/>
              <a:gdLst/>
              <a:ahLst/>
              <a:cxnLst/>
              <a:rect l="l" t="t" r="r" b="b"/>
              <a:pathLst>
                <a:path w="1187" h="1095" extrusionOk="0">
                  <a:moveTo>
                    <a:pt x="578" y="0"/>
                  </a:moveTo>
                  <a:cubicBezTo>
                    <a:pt x="244" y="0"/>
                    <a:pt x="1" y="243"/>
                    <a:pt x="1" y="547"/>
                  </a:cubicBezTo>
                  <a:cubicBezTo>
                    <a:pt x="1" y="851"/>
                    <a:pt x="244" y="1094"/>
                    <a:pt x="578" y="1094"/>
                  </a:cubicBezTo>
                  <a:cubicBezTo>
                    <a:pt x="912" y="1094"/>
                    <a:pt x="1186" y="851"/>
                    <a:pt x="1186" y="547"/>
                  </a:cubicBezTo>
                  <a:cubicBezTo>
                    <a:pt x="1186"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5" name="Google Shape;40815;p17"/>
            <p:cNvSpPr/>
            <p:nvPr/>
          </p:nvSpPr>
          <p:spPr>
            <a:xfrm>
              <a:off x="172750" y="5073325"/>
              <a:ext cx="28150" cy="26600"/>
            </a:xfrm>
            <a:custGeom>
              <a:avLst/>
              <a:gdLst/>
              <a:ahLst/>
              <a:cxnLst/>
              <a:rect l="l" t="t" r="r" b="b"/>
              <a:pathLst>
                <a:path w="1126" h="1064" extrusionOk="0">
                  <a:moveTo>
                    <a:pt x="548" y="0"/>
                  </a:moveTo>
                  <a:cubicBezTo>
                    <a:pt x="244" y="0"/>
                    <a:pt x="1" y="243"/>
                    <a:pt x="1" y="517"/>
                  </a:cubicBezTo>
                  <a:cubicBezTo>
                    <a:pt x="1" y="821"/>
                    <a:pt x="244" y="1064"/>
                    <a:pt x="548" y="1064"/>
                  </a:cubicBezTo>
                  <a:cubicBezTo>
                    <a:pt x="852" y="1064"/>
                    <a:pt x="1126" y="821"/>
                    <a:pt x="1126" y="517"/>
                  </a:cubicBezTo>
                  <a:cubicBezTo>
                    <a:pt x="1126"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6" name="Google Shape;40816;p17"/>
            <p:cNvSpPr/>
            <p:nvPr/>
          </p:nvSpPr>
          <p:spPr>
            <a:xfrm>
              <a:off x="172750" y="5172850"/>
              <a:ext cx="27400" cy="25875"/>
            </a:xfrm>
            <a:custGeom>
              <a:avLst/>
              <a:gdLst/>
              <a:ahLst/>
              <a:cxnLst/>
              <a:rect l="l" t="t" r="r" b="b"/>
              <a:pathLst>
                <a:path w="1096" h="1035" extrusionOk="0">
                  <a:moveTo>
                    <a:pt x="548" y="1"/>
                  </a:moveTo>
                  <a:cubicBezTo>
                    <a:pt x="244" y="1"/>
                    <a:pt x="1" y="244"/>
                    <a:pt x="1" y="518"/>
                  </a:cubicBezTo>
                  <a:cubicBezTo>
                    <a:pt x="1" y="791"/>
                    <a:pt x="244" y="1034"/>
                    <a:pt x="548" y="1034"/>
                  </a:cubicBezTo>
                  <a:cubicBezTo>
                    <a:pt x="852" y="1034"/>
                    <a:pt x="1095" y="791"/>
                    <a:pt x="1095" y="51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7" name="Google Shape;40817;p17"/>
            <p:cNvSpPr/>
            <p:nvPr/>
          </p:nvSpPr>
          <p:spPr>
            <a:xfrm>
              <a:off x="173525" y="5272400"/>
              <a:ext cx="25850" cy="24350"/>
            </a:xfrm>
            <a:custGeom>
              <a:avLst/>
              <a:gdLst/>
              <a:ahLst/>
              <a:cxnLst/>
              <a:rect l="l" t="t" r="r" b="b"/>
              <a:pathLst>
                <a:path w="1034" h="974" extrusionOk="0">
                  <a:moveTo>
                    <a:pt x="517" y="1"/>
                  </a:moveTo>
                  <a:cubicBezTo>
                    <a:pt x="244" y="1"/>
                    <a:pt x="0" y="213"/>
                    <a:pt x="0" y="487"/>
                  </a:cubicBezTo>
                  <a:cubicBezTo>
                    <a:pt x="0" y="761"/>
                    <a:pt x="244" y="973"/>
                    <a:pt x="517" y="973"/>
                  </a:cubicBezTo>
                  <a:cubicBezTo>
                    <a:pt x="791" y="973"/>
                    <a:pt x="1034" y="761"/>
                    <a:pt x="1034" y="487"/>
                  </a:cubicBezTo>
                  <a:cubicBezTo>
                    <a:pt x="1034"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8" name="Google Shape;40818;p17"/>
            <p:cNvSpPr/>
            <p:nvPr/>
          </p:nvSpPr>
          <p:spPr>
            <a:xfrm>
              <a:off x="174275" y="5371950"/>
              <a:ext cx="24350" cy="23575"/>
            </a:xfrm>
            <a:custGeom>
              <a:avLst/>
              <a:gdLst/>
              <a:ahLst/>
              <a:cxnLst/>
              <a:rect l="l" t="t" r="r" b="b"/>
              <a:pathLst>
                <a:path w="974" h="943" extrusionOk="0">
                  <a:moveTo>
                    <a:pt x="487" y="0"/>
                  </a:moveTo>
                  <a:cubicBezTo>
                    <a:pt x="214" y="0"/>
                    <a:pt x="1" y="213"/>
                    <a:pt x="1" y="487"/>
                  </a:cubicBezTo>
                  <a:cubicBezTo>
                    <a:pt x="1" y="730"/>
                    <a:pt x="214" y="943"/>
                    <a:pt x="487" y="943"/>
                  </a:cubicBezTo>
                  <a:cubicBezTo>
                    <a:pt x="761" y="943"/>
                    <a:pt x="973" y="73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9" name="Google Shape;40819;p17"/>
            <p:cNvSpPr/>
            <p:nvPr/>
          </p:nvSpPr>
          <p:spPr>
            <a:xfrm>
              <a:off x="174275" y="5471500"/>
              <a:ext cx="24350" cy="22825"/>
            </a:xfrm>
            <a:custGeom>
              <a:avLst/>
              <a:gdLst/>
              <a:ahLst/>
              <a:cxnLst/>
              <a:rect l="l" t="t" r="r" b="b"/>
              <a:pathLst>
                <a:path w="974" h="913" extrusionOk="0">
                  <a:moveTo>
                    <a:pt x="487" y="0"/>
                  </a:moveTo>
                  <a:cubicBezTo>
                    <a:pt x="214" y="0"/>
                    <a:pt x="1" y="213"/>
                    <a:pt x="1" y="456"/>
                  </a:cubicBezTo>
                  <a:cubicBezTo>
                    <a:pt x="1" y="699"/>
                    <a:pt x="214" y="912"/>
                    <a:pt x="487" y="912"/>
                  </a:cubicBezTo>
                  <a:cubicBezTo>
                    <a:pt x="761" y="912"/>
                    <a:pt x="973" y="699"/>
                    <a:pt x="973" y="456"/>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0" name="Google Shape;40820;p17"/>
            <p:cNvSpPr/>
            <p:nvPr/>
          </p:nvSpPr>
          <p:spPr>
            <a:xfrm>
              <a:off x="175050" y="5571050"/>
              <a:ext cx="22825" cy="22050"/>
            </a:xfrm>
            <a:custGeom>
              <a:avLst/>
              <a:gdLst/>
              <a:ahLst/>
              <a:cxnLst/>
              <a:rect l="l" t="t" r="r" b="b"/>
              <a:pathLst>
                <a:path w="913" h="882" extrusionOk="0">
                  <a:moveTo>
                    <a:pt x="456" y="0"/>
                  </a:moveTo>
                  <a:cubicBezTo>
                    <a:pt x="213" y="0"/>
                    <a:pt x="0" y="182"/>
                    <a:pt x="0" y="426"/>
                  </a:cubicBezTo>
                  <a:cubicBezTo>
                    <a:pt x="0" y="669"/>
                    <a:pt x="213" y="882"/>
                    <a:pt x="456" y="882"/>
                  </a:cubicBezTo>
                  <a:cubicBezTo>
                    <a:pt x="730" y="882"/>
                    <a:pt x="912" y="669"/>
                    <a:pt x="912" y="426"/>
                  </a:cubicBezTo>
                  <a:cubicBezTo>
                    <a:pt x="912"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1" name="Google Shape;40821;p17"/>
            <p:cNvSpPr/>
            <p:nvPr/>
          </p:nvSpPr>
          <p:spPr>
            <a:xfrm>
              <a:off x="175800" y="5670575"/>
              <a:ext cx="22075" cy="21300"/>
            </a:xfrm>
            <a:custGeom>
              <a:avLst/>
              <a:gdLst/>
              <a:ahLst/>
              <a:cxnLst/>
              <a:rect l="l" t="t" r="r" b="b"/>
              <a:pathLst>
                <a:path w="883" h="852" extrusionOk="0">
                  <a:moveTo>
                    <a:pt x="426" y="1"/>
                  </a:moveTo>
                  <a:cubicBezTo>
                    <a:pt x="183" y="1"/>
                    <a:pt x="1" y="183"/>
                    <a:pt x="1" y="426"/>
                  </a:cubicBezTo>
                  <a:cubicBezTo>
                    <a:pt x="1" y="639"/>
                    <a:pt x="183"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2" name="Google Shape;40822;p17"/>
            <p:cNvSpPr/>
            <p:nvPr/>
          </p:nvSpPr>
          <p:spPr>
            <a:xfrm>
              <a:off x="175800" y="5770125"/>
              <a:ext cx="21300" cy="19800"/>
            </a:xfrm>
            <a:custGeom>
              <a:avLst/>
              <a:gdLst/>
              <a:ahLst/>
              <a:cxnLst/>
              <a:rect l="l" t="t" r="r" b="b"/>
              <a:pathLst>
                <a:path w="852" h="792" extrusionOk="0">
                  <a:moveTo>
                    <a:pt x="426" y="1"/>
                  </a:moveTo>
                  <a:cubicBezTo>
                    <a:pt x="183" y="1"/>
                    <a:pt x="1" y="183"/>
                    <a:pt x="1" y="396"/>
                  </a:cubicBezTo>
                  <a:cubicBezTo>
                    <a:pt x="1" y="609"/>
                    <a:pt x="183" y="791"/>
                    <a:pt x="426" y="791"/>
                  </a:cubicBezTo>
                  <a:cubicBezTo>
                    <a:pt x="669" y="791"/>
                    <a:pt x="852" y="609"/>
                    <a:pt x="852" y="39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3" name="Google Shape;40823;p17"/>
            <p:cNvSpPr/>
            <p:nvPr/>
          </p:nvSpPr>
          <p:spPr>
            <a:xfrm>
              <a:off x="176550" y="5869675"/>
              <a:ext cx="19800" cy="19025"/>
            </a:xfrm>
            <a:custGeom>
              <a:avLst/>
              <a:gdLst/>
              <a:ahLst/>
              <a:cxnLst/>
              <a:rect l="l" t="t" r="r" b="b"/>
              <a:pathLst>
                <a:path w="792" h="761" extrusionOk="0">
                  <a:moveTo>
                    <a:pt x="396" y="1"/>
                  </a:moveTo>
                  <a:cubicBezTo>
                    <a:pt x="183" y="1"/>
                    <a:pt x="1" y="183"/>
                    <a:pt x="1" y="396"/>
                  </a:cubicBezTo>
                  <a:cubicBezTo>
                    <a:pt x="1" y="578"/>
                    <a:pt x="183" y="760"/>
                    <a:pt x="396" y="760"/>
                  </a:cubicBezTo>
                  <a:cubicBezTo>
                    <a:pt x="609" y="760"/>
                    <a:pt x="791" y="578"/>
                    <a:pt x="791" y="396"/>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4" name="Google Shape;40824;p17"/>
            <p:cNvSpPr/>
            <p:nvPr/>
          </p:nvSpPr>
          <p:spPr>
            <a:xfrm>
              <a:off x="176550" y="5969225"/>
              <a:ext cx="19800" cy="18250"/>
            </a:xfrm>
            <a:custGeom>
              <a:avLst/>
              <a:gdLst/>
              <a:ahLst/>
              <a:cxnLst/>
              <a:rect l="l" t="t" r="r" b="b"/>
              <a:pathLst>
                <a:path w="792" h="730" extrusionOk="0">
                  <a:moveTo>
                    <a:pt x="396" y="0"/>
                  </a:moveTo>
                  <a:cubicBezTo>
                    <a:pt x="183" y="0"/>
                    <a:pt x="1" y="183"/>
                    <a:pt x="1" y="365"/>
                  </a:cubicBezTo>
                  <a:cubicBezTo>
                    <a:pt x="1" y="578"/>
                    <a:pt x="183" y="730"/>
                    <a:pt x="396" y="730"/>
                  </a:cubicBezTo>
                  <a:cubicBezTo>
                    <a:pt x="609" y="730"/>
                    <a:pt x="791" y="578"/>
                    <a:pt x="791" y="365"/>
                  </a:cubicBezTo>
                  <a:cubicBezTo>
                    <a:pt x="791" y="183"/>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5" name="Google Shape;40825;p17"/>
            <p:cNvSpPr/>
            <p:nvPr/>
          </p:nvSpPr>
          <p:spPr>
            <a:xfrm>
              <a:off x="177325" y="6068775"/>
              <a:ext cx="18250" cy="17500"/>
            </a:xfrm>
            <a:custGeom>
              <a:avLst/>
              <a:gdLst/>
              <a:ahLst/>
              <a:cxnLst/>
              <a:rect l="l" t="t" r="r" b="b"/>
              <a:pathLst>
                <a:path w="730" h="700" extrusionOk="0">
                  <a:moveTo>
                    <a:pt x="365" y="0"/>
                  </a:moveTo>
                  <a:cubicBezTo>
                    <a:pt x="183" y="0"/>
                    <a:pt x="0" y="152"/>
                    <a:pt x="0" y="335"/>
                  </a:cubicBezTo>
                  <a:cubicBezTo>
                    <a:pt x="0" y="547"/>
                    <a:pt x="183" y="699"/>
                    <a:pt x="365" y="699"/>
                  </a:cubicBezTo>
                  <a:cubicBezTo>
                    <a:pt x="578" y="699"/>
                    <a:pt x="730" y="54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26" name="Google Shape;40826;p17"/>
          <p:cNvSpPr txBox="1">
            <a:spLocks noGrp="1"/>
          </p:cNvSpPr>
          <p:nvPr>
            <p:ph type="subTitle" idx="1"/>
          </p:nvPr>
        </p:nvSpPr>
        <p:spPr>
          <a:xfrm>
            <a:off x="4427150" y="2121063"/>
            <a:ext cx="3996600" cy="2152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400"/>
              <a:buChar char="●"/>
              <a:defRPr sz="140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40827" name="Google Shape;40827;p17"/>
          <p:cNvSpPr/>
          <p:nvPr/>
        </p:nvSpPr>
        <p:spPr>
          <a:xfrm>
            <a:off x="3836975" y="5256450"/>
            <a:ext cx="1525" cy="775"/>
          </a:xfrm>
          <a:custGeom>
            <a:avLst/>
            <a:gdLst/>
            <a:ahLst/>
            <a:cxnLst/>
            <a:rect l="l" t="t" r="r" b="b"/>
            <a:pathLst>
              <a:path w="61" h="31" extrusionOk="0">
                <a:moveTo>
                  <a:pt x="61" y="0"/>
                </a:moveTo>
                <a:cubicBezTo>
                  <a:pt x="61" y="31"/>
                  <a:pt x="30" y="31"/>
                  <a:pt x="30" y="31"/>
                </a:cubicBezTo>
                <a:cubicBezTo>
                  <a:pt x="0" y="31"/>
                  <a:pt x="0" y="31"/>
                  <a:pt x="0" y="0"/>
                </a:cubicBezTo>
                <a:cubicBezTo>
                  <a:pt x="0" y="0"/>
                  <a:pt x="0" y="0"/>
                  <a:pt x="30" y="0"/>
                </a:cubicBezTo>
                <a:cubicBezTo>
                  <a:pt x="30" y="0"/>
                  <a:pt x="6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8" name="Google Shape;40828;p17"/>
          <p:cNvSpPr/>
          <p:nvPr/>
        </p:nvSpPr>
        <p:spPr>
          <a:xfrm>
            <a:off x="3836975" y="5156900"/>
            <a:ext cx="1525" cy="1550"/>
          </a:xfrm>
          <a:custGeom>
            <a:avLst/>
            <a:gdLst/>
            <a:ahLst/>
            <a:cxnLst/>
            <a:rect l="l" t="t" r="r" b="b"/>
            <a:pathLst>
              <a:path w="61" h="62" extrusionOk="0">
                <a:moveTo>
                  <a:pt x="61" y="31"/>
                </a:moveTo>
                <a:cubicBezTo>
                  <a:pt x="61" y="31"/>
                  <a:pt x="30" y="61"/>
                  <a:pt x="30" y="61"/>
                </a:cubicBezTo>
                <a:cubicBezTo>
                  <a:pt x="0" y="61"/>
                  <a:pt x="0" y="31"/>
                  <a:pt x="0" y="31"/>
                </a:cubicBezTo>
                <a:cubicBezTo>
                  <a:pt x="0" y="31"/>
                  <a:pt x="0" y="1"/>
                  <a:pt x="30" y="1"/>
                </a:cubicBezTo>
                <a:cubicBezTo>
                  <a:pt x="30" y="1"/>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9" name="Google Shape;40829;p17"/>
          <p:cNvSpPr/>
          <p:nvPr/>
        </p:nvSpPr>
        <p:spPr>
          <a:xfrm>
            <a:off x="3837725" y="5058125"/>
            <a:ext cx="25" cy="775"/>
          </a:xfrm>
          <a:custGeom>
            <a:avLst/>
            <a:gdLst/>
            <a:ahLst/>
            <a:cxnLst/>
            <a:rect l="l" t="t" r="r" b="b"/>
            <a:pathLst>
              <a:path w="1" h="31" extrusionOk="0">
                <a:moveTo>
                  <a:pt x="0" y="30"/>
                </a:moveTo>
                <a:cubicBezTo>
                  <a:pt x="0" y="30"/>
                  <a:pt x="0" y="30"/>
                  <a:pt x="0" y="30"/>
                </a:cubicBezTo>
                <a:cubicBezTo>
                  <a:pt x="0" y="30"/>
                  <a:pt x="0" y="30"/>
                  <a:pt x="0" y="30"/>
                </a:cubicBezTo>
                <a:cubicBezTo>
                  <a:pt x="0" y="0"/>
                  <a:pt x="0" y="0"/>
                  <a:pt x="0" y="0"/>
                </a:cubicBezTo>
                <a:cubicBezTo>
                  <a:pt x="0" y="0"/>
                  <a:pt x="0" y="0"/>
                  <a:pt x="0"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0" name="Google Shape;40830;p17"/>
          <p:cNvSpPr/>
          <p:nvPr/>
        </p:nvSpPr>
        <p:spPr>
          <a:xfrm>
            <a:off x="3837725" y="4959325"/>
            <a:ext cx="25" cy="800"/>
          </a:xfrm>
          <a:custGeom>
            <a:avLst/>
            <a:gdLst/>
            <a:ahLst/>
            <a:cxnLst/>
            <a:rect l="l" t="t" r="r" b="b"/>
            <a:pathLst>
              <a:path w="1" h="32" extrusionOk="0">
                <a:moveTo>
                  <a:pt x="0" y="1"/>
                </a:moveTo>
                <a:cubicBezTo>
                  <a:pt x="0" y="1"/>
                  <a:pt x="0" y="31"/>
                  <a:pt x="0" y="31"/>
                </a:cubicBezTo>
                <a:cubicBezTo>
                  <a:pt x="0" y="31"/>
                  <a:pt x="0" y="1"/>
                  <a:pt x="0" y="1"/>
                </a:cubicBez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1" name="Google Shape;40831;p17"/>
          <p:cNvSpPr/>
          <p:nvPr/>
        </p:nvSpPr>
        <p:spPr>
          <a:xfrm>
            <a:off x="3941825" y="5255675"/>
            <a:ext cx="1550" cy="2325"/>
          </a:xfrm>
          <a:custGeom>
            <a:avLst/>
            <a:gdLst/>
            <a:ahLst/>
            <a:cxnLst/>
            <a:rect l="l" t="t" r="r" b="b"/>
            <a:pathLst>
              <a:path w="62" h="93" extrusionOk="0">
                <a:moveTo>
                  <a:pt x="61" y="31"/>
                </a:moveTo>
                <a:cubicBezTo>
                  <a:pt x="61" y="62"/>
                  <a:pt x="61" y="92"/>
                  <a:pt x="31" y="92"/>
                </a:cubicBezTo>
                <a:cubicBezTo>
                  <a:pt x="31" y="92"/>
                  <a:pt x="1" y="62"/>
                  <a:pt x="1" y="31"/>
                </a:cubicBezTo>
                <a:cubicBezTo>
                  <a:pt x="1" y="31"/>
                  <a:pt x="31" y="1"/>
                  <a:pt x="31" y="1"/>
                </a:cubicBezTo>
                <a:cubicBezTo>
                  <a:pt x="61" y="1"/>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2" name="Google Shape;40832;p17"/>
          <p:cNvSpPr/>
          <p:nvPr/>
        </p:nvSpPr>
        <p:spPr>
          <a:xfrm>
            <a:off x="3941825" y="5156900"/>
            <a:ext cx="1550" cy="1550"/>
          </a:xfrm>
          <a:custGeom>
            <a:avLst/>
            <a:gdLst/>
            <a:ahLst/>
            <a:cxnLst/>
            <a:rect l="l" t="t" r="r" b="b"/>
            <a:pathLst>
              <a:path w="62" h="62" extrusionOk="0">
                <a:moveTo>
                  <a:pt x="61" y="31"/>
                </a:moveTo>
                <a:cubicBezTo>
                  <a:pt x="61" y="61"/>
                  <a:pt x="61" y="61"/>
                  <a:pt x="31" y="61"/>
                </a:cubicBezTo>
                <a:cubicBezTo>
                  <a:pt x="31" y="61"/>
                  <a:pt x="1" y="61"/>
                  <a:pt x="1" y="31"/>
                </a:cubicBezTo>
                <a:cubicBezTo>
                  <a:pt x="1" y="1"/>
                  <a:pt x="31" y="1"/>
                  <a:pt x="31" y="1"/>
                </a:cubicBezTo>
                <a:cubicBezTo>
                  <a:pt x="61" y="1"/>
                  <a:pt x="61" y="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3" name="Google Shape;40833;p17"/>
          <p:cNvSpPr/>
          <p:nvPr/>
        </p:nvSpPr>
        <p:spPr>
          <a:xfrm>
            <a:off x="3941825" y="5058125"/>
            <a:ext cx="1550" cy="775"/>
          </a:xfrm>
          <a:custGeom>
            <a:avLst/>
            <a:gdLst/>
            <a:ahLst/>
            <a:cxnLst/>
            <a:rect l="l" t="t" r="r" b="b"/>
            <a:pathLst>
              <a:path w="62" h="31" extrusionOk="0">
                <a:moveTo>
                  <a:pt x="61" y="30"/>
                </a:moveTo>
                <a:cubicBezTo>
                  <a:pt x="61" y="30"/>
                  <a:pt x="61" y="30"/>
                  <a:pt x="31" y="30"/>
                </a:cubicBezTo>
                <a:cubicBezTo>
                  <a:pt x="31" y="30"/>
                  <a:pt x="1" y="30"/>
                  <a:pt x="1" y="30"/>
                </a:cubicBezTo>
                <a:cubicBezTo>
                  <a:pt x="1" y="0"/>
                  <a:pt x="31" y="0"/>
                  <a:pt x="31" y="0"/>
                </a:cubicBezTo>
                <a:cubicBezTo>
                  <a:pt x="61" y="0"/>
                  <a:pt x="61" y="0"/>
                  <a:pt x="61"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4" name="Google Shape;40834;p17"/>
          <p:cNvSpPr/>
          <p:nvPr/>
        </p:nvSpPr>
        <p:spPr>
          <a:xfrm>
            <a:off x="3941825" y="4958575"/>
            <a:ext cx="1550" cy="1550"/>
          </a:xfrm>
          <a:custGeom>
            <a:avLst/>
            <a:gdLst/>
            <a:ahLst/>
            <a:cxnLst/>
            <a:rect l="l" t="t" r="r" b="b"/>
            <a:pathLst>
              <a:path w="62" h="62" extrusionOk="0">
                <a:moveTo>
                  <a:pt x="61" y="31"/>
                </a:moveTo>
                <a:cubicBezTo>
                  <a:pt x="61" y="61"/>
                  <a:pt x="61" y="61"/>
                  <a:pt x="31" y="61"/>
                </a:cubicBezTo>
                <a:cubicBezTo>
                  <a:pt x="31" y="61"/>
                  <a:pt x="1" y="61"/>
                  <a:pt x="1" y="31"/>
                </a:cubicBezTo>
                <a:cubicBezTo>
                  <a:pt x="1" y="31"/>
                  <a:pt x="31" y="0"/>
                  <a:pt x="31" y="0"/>
                </a:cubicBezTo>
                <a:cubicBezTo>
                  <a:pt x="61" y="0"/>
                  <a:pt x="61" y="31"/>
                  <a:pt x="61"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5" name="Google Shape;40835;p17"/>
          <p:cNvSpPr/>
          <p:nvPr/>
        </p:nvSpPr>
        <p:spPr>
          <a:xfrm>
            <a:off x="3942600" y="4859775"/>
            <a:ext cx="775" cy="800"/>
          </a:xfrm>
          <a:custGeom>
            <a:avLst/>
            <a:gdLst/>
            <a:ahLst/>
            <a:cxnLst/>
            <a:rect l="l" t="t" r="r" b="b"/>
            <a:pathLst>
              <a:path w="31" h="32" extrusionOk="0">
                <a:moveTo>
                  <a:pt x="30" y="31"/>
                </a:moveTo>
                <a:cubicBezTo>
                  <a:pt x="30" y="31"/>
                  <a:pt x="0" y="31"/>
                  <a:pt x="0" y="31"/>
                </a:cubicBezTo>
                <a:cubicBezTo>
                  <a:pt x="0" y="31"/>
                  <a:pt x="0" y="31"/>
                  <a:pt x="0" y="31"/>
                </a:cubicBezTo>
                <a:cubicBezTo>
                  <a:pt x="0" y="31"/>
                  <a:pt x="0" y="1"/>
                  <a:pt x="0" y="1"/>
                </a:cubicBezTo>
                <a:cubicBezTo>
                  <a:pt x="0" y="1"/>
                  <a:pt x="30" y="31"/>
                  <a:pt x="30"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6" name="Google Shape;40836;p17"/>
          <p:cNvSpPr/>
          <p:nvPr/>
        </p:nvSpPr>
        <p:spPr>
          <a:xfrm>
            <a:off x="3942600" y="4761000"/>
            <a:ext cx="775" cy="775"/>
          </a:xfrm>
          <a:custGeom>
            <a:avLst/>
            <a:gdLst/>
            <a:ahLst/>
            <a:cxnLst/>
            <a:rect l="l" t="t" r="r" b="b"/>
            <a:pathLst>
              <a:path w="31" h="31" extrusionOk="0">
                <a:moveTo>
                  <a:pt x="30" y="0"/>
                </a:moveTo>
                <a:cubicBezTo>
                  <a:pt x="30" y="31"/>
                  <a:pt x="0" y="31"/>
                  <a:pt x="0" y="31"/>
                </a:cubicBezTo>
                <a:cubicBezTo>
                  <a:pt x="0" y="31"/>
                  <a:pt x="0" y="31"/>
                  <a:pt x="0" y="0"/>
                </a:cubicBezTo>
                <a:cubicBezTo>
                  <a:pt x="0" y="0"/>
                  <a:pt x="0" y="0"/>
                  <a:pt x="0" y="0"/>
                </a:cubicBezTo>
                <a:cubicBezTo>
                  <a:pt x="0" y="0"/>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7" name="Google Shape;40837;p17"/>
          <p:cNvSpPr/>
          <p:nvPr/>
        </p:nvSpPr>
        <p:spPr>
          <a:xfrm>
            <a:off x="3942600" y="4662200"/>
            <a:ext cx="775" cy="25"/>
          </a:xfrm>
          <a:custGeom>
            <a:avLst/>
            <a:gdLst/>
            <a:ahLst/>
            <a:cxnLst/>
            <a:rect l="l" t="t" r="r" b="b"/>
            <a:pathLst>
              <a:path w="31" h="1" extrusionOk="0">
                <a:moveTo>
                  <a:pt x="30" y="1"/>
                </a:moveTo>
                <a:cubicBezTo>
                  <a:pt x="30" y="1"/>
                  <a:pt x="0" y="1"/>
                  <a:pt x="0" y="1"/>
                </a:cubicBezTo>
                <a:cubicBezTo>
                  <a:pt x="0" y="1"/>
                  <a:pt x="0" y="1"/>
                  <a:pt x="0" y="1"/>
                </a:cubicBezTo>
                <a:cubicBezTo>
                  <a:pt x="0" y="1"/>
                  <a:pt x="0" y="1"/>
                  <a:pt x="0" y="1"/>
                </a:cubicBezTo>
                <a:cubicBezTo>
                  <a:pt x="0" y="1"/>
                  <a:pt x="30"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8" name="Google Shape;40838;p17"/>
          <p:cNvSpPr/>
          <p:nvPr/>
        </p:nvSpPr>
        <p:spPr>
          <a:xfrm>
            <a:off x="3759450" y="329325"/>
            <a:ext cx="800" cy="1550"/>
          </a:xfrm>
          <a:custGeom>
            <a:avLst/>
            <a:gdLst/>
            <a:ahLst/>
            <a:cxnLst/>
            <a:rect l="l" t="t" r="r" b="b"/>
            <a:pathLst>
              <a:path w="32" h="62" extrusionOk="0">
                <a:moveTo>
                  <a:pt x="31" y="0"/>
                </a:moveTo>
                <a:cubicBezTo>
                  <a:pt x="1" y="0"/>
                  <a:pt x="1" y="31"/>
                  <a:pt x="1" y="31"/>
                </a:cubicBezTo>
                <a:cubicBezTo>
                  <a:pt x="1" y="61"/>
                  <a:pt x="1" y="61"/>
                  <a:pt x="31" y="61"/>
                </a:cubicBezTo>
                <a:cubicBezTo>
                  <a:pt x="31" y="61"/>
                  <a:pt x="31" y="61"/>
                  <a:pt x="31" y="31"/>
                </a:cubicBezTo>
                <a:cubicBezTo>
                  <a:pt x="3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9" name="Google Shape;40839;p17"/>
          <p:cNvSpPr/>
          <p:nvPr/>
        </p:nvSpPr>
        <p:spPr>
          <a:xfrm>
            <a:off x="3759450" y="428875"/>
            <a:ext cx="800" cy="775"/>
          </a:xfrm>
          <a:custGeom>
            <a:avLst/>
            <a:gdLst/>
            <a:ahLst/>
            <a:cxnLst/>
            <a:rect l="l" t="t" r="r" b="b"/>
            <a:pathLst>
              <a:path w="32" h="31" extrusionOk="0">
                <a:moveTo>
                  <a:pt x="31" y="0"/>
                </a:moveTo>
                <a:cubicBezTo>
                  <a:pt x="1" y="0"/>
                  <a:pt x="1" y="0"/>
                  <a:pt x="1" y="31"/>
                </a:cubicBezTo>
                <a:lnTo>
                  <a:pt x="31" y="31"/>
                </a:lnTo>
                <a:cubicBezTo>
                  <a:pt x="31" y="0"/>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0" name="Google Shape;40840;p17"/>
          <p:cNvSpPr/>
          <p:nvPr/>
        </p:nvSpPr>
        <p:spPr>
          <a:xfrm>
            <a:off x="3759450" y="528425"/>
            <a:ext cx="800" cy="25"/>
          </a:xfrm>
          <a:custGeom>
            <a:avLst/>
            <a:gdLst/>
            <a:ahLst/>
            <a:cxnLst/>
            <a:rect l="l" t="t" r="r" b="b"/>
            <a:pathLst>
              <a:path w="32" h="1" extrusionOk="0">
                <a:moveTo>
                  <a:pt x="31" y="0"/>
                </a:moveTo>
                <a:cubicBezTo>
                  <a:pt x="31" y="0"/>
                  <a:pt x="31" y="0"/>
                  <a:pt x="31" y="0"/>
                </a:cubicBezTo>
                <a:cubicBezTo>
                  <a:pt x="1" y="0"/>
                  <a:pt x="1" y="0"/>
                  <a:pt x="1" y="0"/>
                </a:cubicBezTo>
                <a:cubicBezTo>
                  <a:pt x="1" y="0"/>
                  <a:pt x="1" y="0"/>
                  <a:pt x="31" y="0"/>
                </a:cubicBezTo>
                <a:cubicBezTo>
                  <a:pt x="31" y="0"/>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1" name="Google Shape;40841;p17"/>
          <p:cNvSpPr/>
          <p:nvPr/>
        </p:nvSpPr>
        <p:spPr>
          <a:xfrm>
            <a:off x="3759450" y="627200"/>
            <a:ext cx="800" cy="775"/>
          </a:xfrm>
          <a:custGeom>
            <a:avLst/>
            <a:gdLst/>
            <a:ahLst/>
            <a:cxnLst/>
            <a:rect l="l" t="t" r="r" b="b"/>
            <a:pathLst>
              <a:path w="32" h="31" extrusionOk="0">
                <a:moveTo>
                  <a:pt x="1" y="0"/>
                </a:moveTo>
                <a:cubicBezTo>
                  <a:pt x="1" y="31"/>
                  <a:pt x="1" y="31"/>
                  <a:pt x="31" y="31"/>
                </a:cubicBezTo>
                <a:cubicBezTo>
                  <a:pt x="31" y="31"/>
                  <a:pt x="31" y="31"/>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2" name="Google Shape;40842;p17"/>
          <p:cNvSpPr txBox="1">
            <a:spLocks noGrp="1"/>
          </p:cNvSpPr>
          <p:nvPr>
            <p:ph type="title"/>
          </p:nvPr>
        </p:nvSpPr>
        <p:spPr>
          <a:xfrm>
            <a:off x="4427150" y="869938"/>
            <a:ext cx="2846700" cy="104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600" b="1"/>
            </a:lvl1pPr>
            <a:lvl2pPr lvl="1" rtl="0">
              <a:spcBef>
                <a:spcPts val="0"/>
              </a:spcBef>
              <a:spcAft>
                <a:spcPts val="0"/>
              </a:spcAft>
              <a:buSzPts val="3000"/>
              <a:buNone/>
              <a:defRPr b="1"/>
            </a:lvl2pPr>
            <a:lvl3pPr lvl="2" rtl="0">
              <a:spcBef>
                <a:spcPts val="0"/>
              </a:spcBef>
              <a:spcAft>
                <a:spcPts val="0"/>
              </a:spcAft>
              <a:buSzPts val="3000"/>
              <a:buNone/>
              <a:defRPr b="1"/>
            </a:lvl3pPr>
            <a:lvl4pPr lvl="3" rtl="0">
              <a:spcBef>
                <a:spcPts val="0"/>
              </a:spcBef>
              <a:spcAft>
                <a:spcPts val="0"/>
              </a:spcAft>
              <a:buSzPts val="3000"/>
              <a:buNone/>
              <a:defRPr b="1"/>
            </a:lvl4pPr>
            <a:lvl5pPr lvl="4" rtl="0">
              <a:spcBef>
                <a:spcPts val="0"/>
              </a:spcBef>
              <a:spcAft>
                <a:spcPts val="0"/>
              </a:spcAft>
              <a:buSzPts val="3000"/>
              <a:buNone/>
              <a:defRPr b="1"/>
            </a:lvl5pPr>
            <a:lvl6pPr lvl="5" rtl="0">
              <a:spcBef>
                <a:spcPts val="0"/>
              </a:spcBef>
              <a:spcAft>
                <a:spcPts val="0"/>
              </a:spcAft>
              <a:buSzPts val="3000"/>
              <a:buNone/>
              <a:defRPr b="1"/>
            </a:lvl6pPr>
            <a:lvl7pPr lvl="6" rtl="0">
              <a:spcBef>
                <a:spcPts val="0"/>
              </a:spcBef>
              <a:spcAft>
                <a:spcPts val="0"/>
              </a:spcAft>
              <a:buSzPts val="3000"/>
              <a:buNone/>
              <a:defRPr b="1"/>
            </a:lvl7pPr>
            <a:lvl8pPr lvl="7" rtl="0">
              <a:spcBef>
                <a:spcPts val="0"/>
              </a:spcBef>
              <a:spcAft>
                <a:spcPts val="0"/>
              </a:spcAft>
              <a:buSzPts val="3000"/>
              <a:buNone/>
              <a:defRPr b="1"/>
            </a:lvl8pPr>
            <a:lvl9pPr lvl="8" rtl="0">
              <a:spcBef>
                <a:spcPts val="0"/>
              </a:spcBef>
              <a:spcAft>
                <a:spcPts val="0"/>
              </a:spcAft>
              <a:buSzPts val="3000"/>
              <a:buNone/>
              <a:defRPr b="1"/>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2">
  <p:cSld name="CUSTOM_14">
    <p:spTree>
      <p:nvGrpSpPr>
        <p:cNvPr id="1" name="Shape 43220"/>
        <p:cNvGrpSpPr/>
        <p:nvPr/>
      </p:nvGrpSpPr>
      <p:grpSpPr>
        <a:xfrm>
          <a:off x="0" y="0"/>
          <a:ext cx="0" cy="0"/>
          <a:chOff x="0" y="0"/>
          <a:chExt cx="0" cy="0"/>
        </a:xfrm>
      </p:grpSpPr>
      <p:sp>
        <p:nvSpPr>
          <p:cNvPr id="43221" name="Google Shape;43221;p19"/>
          <p:cNvSpPr txBox="1">
            <a:spLocks noGrp="1"/>
          </p:cNvSpPr>
          <p:nvPr>
            <p:ph type="title"/>
          </p:nvPr>
        </p:nvSpPr>
        <p:spPr>
          <a:xfrm>
            <a:off x="720000" y="461675"/>
            <a:ext cx="7704000" cy="4743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b="1"/>
            </a:lvl1pPr>
            <a:lvl2pPr lvl="1" rtl="0">
              <a:spcBef>
                <a:spcPts val="0"/>
              </a:spcBef>
              <a:spcAft>
                <a:spcPts val="0"/>
              </a:spcAft>
              <a:buSzPts val="3000"/>
              <a:buNone/>
              <a:defRPr b="1"/>
            </a:lvl2pPr>
            <a:lvl3pPr lvl="2" rtl="0">
              <a:spcBef>
                <a:spcPts val="0"/>
              </a:spcBef>
              <a:spcAft>
                <a:spcPts val="0"/>
              </a:spcAft>
              <a:buSzPts val="3000"/>
              <a:buNone/>
              <a:defRPr b="1"/>
            </a:lvl3pPr>
            <a:lvl4pPr lvl="3" rtl="0">
              <a:spcBef>
                <a:spcPts val="0"/>
              </a:spcBef>
              <a:spcAft>
                <a:spcPts val="0"/>
              </a:spcAft>
              <a:buSzPts val="3000"/>
              <a:buNone/>
              <a:defRPr b="1"/>
            </a:lvl4pPr>
            <a:lvl5pPr lvl="4" rtl="0">
              <a:spcBef>
                <a:spcPts val="0"/>
              </a:spcBef>
              <a:spcAft>
                <a:spcPts val="0"/>
              </a:spcAft>
              <a:buSzPts val="3000"/>
              <a:buNone/>
              <a:defRPr b="1"/>
            </a:lvl5pPr>
            <a:lvl6pPr lvl="5" rtl="0">
              <a:spcBef>
                <a:spcPts val="0"/>
              </a:spcBef>
              <a:spcAft>
                <a:spcPts val="0"/>
              </a:spcAft>
              <a:buSzPts val="3000"/>
              <a:buNone/>
              <a:defRPr b="1"/>
            </a:lvl6pPr>
            <a:lvl7pPr lvl="6" rtl="0">
              <a:spcBef>
                <a:spcPts val="0"/>
              </a:spcBef>
              <a:spcAft>
                <a:spcPts val="0"/>
              </a:spcAft>
              <a:buSzPts val="3000"/>
              <a:buNone/>
              <a:defRPr b="1"/>
            </a:lvl7pPr>
            <a:lvl8pPr lvl="7" rtl="0">
              <a:spcBef>
                <a:spcPts val="0"/>
              </a:spcBef>
              <a:spcAft>
                <a:spcPts val="0"/>
              </a:spcAft>
              <a:buSzPts val="3000"/>
              <a:buNone/>
              <a:defRPr b="1"/>
            </a:lvl8pPr>
            <a:lvl9pPr lvl="8" rtl="0">
              <a:spcBef>
                <a:spcPts val="0"/>
              </a:spcBef>
              <a:spcAft>
                <a:spcPts val="0"/>
              </a:spcAft>
              <a:buSzPts val="3000"/>
              <a:buNone/>
              <a:defRPr b="1"/>
            </a:lvl9pPr>
          </a:lstStyle>
          <a:p>
            <a:endParaRPr/>
          </a:p>
        </p:txBody>
      </p:sp>
      <p:grpSp>
        <p:nvGrpSpPr>
          <p:cNvPr id="43222" name="Google Shape;43222;p19"/>
          <p:cNvGrpSpPr/>
          <p:nvPr/>
        </p:nvGrpSpPr>
        <p:grpSpPr>
          <a:xfrm flipH="1">
            <a:off x="0" y="0"/>
            <a:ext cx="5801775" cy="3517575"/>
            <a:chOff x="3566475" y="427075"/>
            <a:chExt cx="5801775" cy="3517575"/>
          </a:xfrm>
        </p:grpSpPr>
        <p:sp>
          <p:nvSpPr>
            <p:cNvPr id="43223" name="Google Shape;43223;p19"/>
            <p:cNvSpPr/>
            <p:nvPr/>
          </p:nvSpPr>
          <p:spPr>
            <a:xfrm rot="5400000">
              <a:off x="9321875" y="3943100"/>
              <a:ext cx="1550" cy="1550"/>
            </a:xfrm>
            <a:custGeom>
              <a:avLst/>
              <a:gdLst/>
              <a:ahLst/>
              <a:cxnLst/>
              <a:rect l="l" t="t" r="r" b="b"/>
              <a:pathLst>
                <a:path w="62" h="62" extrusionOk="0">
                  <a:moveTo>
                    <a:pt x="31" y="0"/>
                  </a:moveTo>
                  <a:cubicBezTo>
                    <a:pt x="31" y="0"/>
                    <a:pt x="1" y="31"/>
                    <a:pt x="1" y="31"/>
                  </a:cubicBezTo>
                  <a:cubicBezTo>
                    <a:pt x="1" y="61"/>
                    <a:pt x="31"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4" name="Google Shape;43224;p19"/>
            <p:cNvSpPr/>
            <p:nvPr/>
          </p:nvSpPr>
          <p:spPr>
            <a:xfrm rot="5400000">
              <a:off x="9222713" y="3942713"/>
              <a:ext cx="1550" cy="2325"/>
            </a:xfrm>
            <a:custGeom>
              <a:avLst/>
              <a:gdLst/>
              <a:ahLst/>
              <a:cxnLst/>
              <a:rect l="l" t="t" r="r" b="b"/>
              <a:pathLst>
                <a:path w="62" h="93" extrusionOk="0">
                  <a:moveTo>
                    <a:pt x="31" y="1"/>
                  </a:moveTo>
                  <a:cubicBezTo>
                    <a:pt x="31" y="1"/>
                    <a:pt x="1" y="31"/>
                    <a:pt x="1" y="62"/>
                  </a:cubicBezTo>
                  <a:cubicBezTo>
                    <a:pt x="1" y="62"/>
                    <a:pt x="31" y="92"/>
                    <a:pt x="31" y="92"/>
                  </a:cubicBezTo>
                  <a:cubicBezTo>
                    <a:pt x="61" y="92"/>
                    <a:pt x="61" y="62"/>
                    <a:pt x="61" y="62"/>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5" name="Google Shape;43225;p19"/>
            <p:cNvSpPr/>
            <p:nvPr/>
          </p:nvSpPr>
          <p:spPr>
            <a:xfrm rot="5400000">
              <a:off x="9123550" y="3943100"/>
              <a:ext cx="1550" cy="1550"/>
            </a:xfrm>
            <a:custGeom>
              <a:avLst/>
              <a:gdLst/>
              <a:ahLst/>
              <a:cxnLst/>
              <a:rect l="l" t="t" r="r" b="b"/>
              <a:pathLst>
                <a:path w="62" h="62" extrusionOk="0">
                  <a:moveTo>
                    <a:pt x="31" y="1"/>
                  </a:moveTo>
                  <a:cubicBezTo>
                    <a:pt x="31" y="1"/>
                    <a:pt x="1" y="31"/>
                    <a:pt x="1" y="31"/>
                  </a:cubicBezTo>
                  <a:cubicBezTo>
                    <a:pt x="1" y="31"/>
                    <a:pt x="31" y="61"/>
                    <a:pt x="31" y="61"/>
                  </a:cubicBezTo>
                  <a:cubicBezTo>
                    <a:pt x="61" y="61"/>
                    <a:pt x="61" y="31"/>
                    <a:pt x="61" y="31"/>
                  </a:cubicBezTo>
                  <a:cubicBezTo>
                    <a:pt x="6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6" name="Google Shape;43226;p19"/>
            <p:cNvSpPr/>
            <p:nvPr/>
          </p:nvSpPr>
          <p:spPr>
            <a:xfrm rot="5400000">
              <a:off x="9024388" y="3943488"/>
              <a:ext cx="1550" cy="775"/>
            </a:xfrm>
            <a:custGeom>
              <a:avLst/>
              <a:gdLst/>
              <a:ahLst/>
              <a:cxnLst/>
              <a:rect l="l" t="t" r="r" b="b"/>
              <a:pathLst>
                <a:path w="62" h="31" extrusionOk="0">
                  <a:moveTo>
                    <a:pt x="1" y="0"/>
                  </a:moveTo>
                  <a:cubicBezTo>
                    <a:pt x="1" y="31"/>
                    <a:pt x="31" y="31"/>
                    <a:pt x="31" y="31"/>
                  </a:cubicBezTo>
                  <a:cubicBezTo>
                    <a:pt x="61" y="31"/>
                    <a:pt x="61" y="31"/>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7" name="Google Shape;43227;p19"/>
            <p:cNvSpPr/>
            <p:nvPr/>
          </p:nvSpPr>
          <p:spPr>
            <a:xfrm rot="5400000">
              <a:off x="8925988" y="3943863"/>
              <a:ext cx="775" cy="800"/>
            </a:xfrm>
            <a:custGeom>
              <a:avLst/>
              <a:gdLst/>
              <a:ahLst/>
              <a:cxnLst/>
              <a:rect l="l" t="t" r="r" b="b"/>
              <a:pathLst>
                <a:path w="31" h="32" extrusionOk="0">
                  <a:moveTo>
                    <a:pt x="0" y="1"/>
                  </a:moveTo>
                  <a:cubicBezTo>
                    <a:pt x="0" y="1"/>
                    <a:pt x="0" y="31"/>
                    <a:pt x="0" y="31"/>
                  </a:cubicBezTo>
                  <a:lnTo>
                    <a:pt x="30" y="31"/>
                  </a:lnTo>
                  <a:cubicBezTo>
                    <a:pt x="30" y="3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8" name="Google Shape;43228;p19"/>
            <p:cNvSpPr/>
            <p:nvPr/>
          </p:nvSpPr>
          <p:spPr>
            <a:xfrm rot="5400000">
              <a:off x="8826438" y="3943863"/>
              <a:ext cx="775" cy="800"/>
            </a:xfrm>
            <a:custGeom>
              <a:avLst/>
              <a:gdLst/>
              <a:ahLst/>
              <a:cxnLst/>
              <a:rect l="l" t="t" r="r" b="b"/>
              <a:pathLst>
                <a:path w="31" h="32" extrusionOk="0">
                  <a:moveTo>
                    <a:pt x="0" y="1"/>
                  </a:moveTo>
                  <a:cubicBezTo>
                    <a:pt x="0" y="1"/>
                    <a:pt x="0" y="31"/>
                    <a:pt x="0" y="31"/>
                  </a:cubicBezTo>
                  <a:cubicBezTo>
                    <a:pt x="0" y="31"/>
                    <a:pt x="30"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9" name="Google Shape;43229;p19"/>
            <p:cNvSpPr/>
            <p:nvPr/>
          </p:nvSpPr>
          <p:spPr>
            <a:xfrm rot="5400000">
              <a:off x="8727650" y="3943875"/>
              <a:ext cx="775" cy="775"/>
            </a:xfrm>
            <a:custGeom>
              <a:avLst/>
              <a:gdLst/>
              <a:ahLst/>
              <a:cxnLst/>
              <a:rect l="l" t="t" r="r" b="b"/>
              <a:pathLst>
                <a:path w="31" h="31" extrusionOk="0">
                  <a:moveTo>
                    <a:pt x="0" y="0"/>
                  </a:moveTo>
                  <a:cubicBezTo>
                    <a:pt x="0" y="0"/>
                    <a:pt x="0" y="0"/>
                    <a:pt x="0" y="31"/>
                  </a:cubicBezTo>
                  <a:lnTo>
                    <a:pt x="30" y="31"/>
                  </a:lnTo>
                  <a:cubicBezTo>
                    <a:pt x="3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0" name="Google Shape;43230;p19"/>
            <p:cNvSpPr/>
            <p:nvPr/>
          </p:nvSpPr>
          <p:spPr>
            <a:xfrm rot="5400000">
              <a:off x="9321125" y="3837475"/>
              <a:ext cx="2300" cy="2300"/>
            </a:xfrm>
            <a:custGeom>
              <a:avLst/>
              <a:gdLst/>
              <a:ahLst/>
              <a:cxnLst/>
              <a:rect l="l" t="t" r="r" b="b"/>
              <a:pathLst>
                <a:path w="92" h="92" extrusionOk="0">
                  <a:moveTo>
                    <a:pt x="61" y="0"/>
                  </a:moveTo>
                  <a:cubicBezTo>
                    <a:pt x="31" y="0"/>
                    <a:pt x="1" y="0"/>
                    <a:pt x="1" y="31"/>
                  </a:cubicBezTo>
                  <a:cubicBezTo>
                    <a:pt x="1" y="61"/>
                    <a:pt x="31" y="92"/>
                    <a:pt x="61" y="92"/>
                  </a:cubicBezTo>
                  <a:cubicBezTo>
                    <a:pt x="92" y="92"/>
                    <a:pt x="92" y="61"/>
                    <a:pt x="92" y="31"/>
                  </a:cubicBezTo>
                  <a:cubicBezTo>
                    <a:pt x="9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1" name="Google Shape;43231;p19"/>
            <p:cNvSpPr/>
            <p:nvPr/>
          </p:nvSpPr>
          <p:spPr>
            <a:xfrm rot="5400000">
              <a:off x="9222338" y="3837463"/>
              <a:ext cx="2300" cy="2325"/>
            </a:xfrm>
            <a:custGeom>
              <a:avLst/>
              <a:gdLst/>
              <a:ahLst/>
              <a:cxnLst/>
              <a:rect l="l" t="t" r="r" b="b"/>
              <a:pathLst>
                <a:path w="92" h="93" extrusionOk="0">
                  <a:moveTo>
                    <a:pt x="61" y="1"/>
                  </a:moveTo>
                  <a:cubicBezTo>
                    <a:pt x="31" y="1"/>
                    <a:pt x="1" y="31"/>
                    <a:pt x="1" y="62"/>
                  </a:cubicBezTo>
                  <a:cubicBezTo>
                    <a:pt x="1" y="62"/>
                    <a:pt x="31" y="92"/>
                    <a:pt x="61" y="92"/>
                  </a:cubicBezTo>
                  <a:cubicBezTo>
                    <a:pt x="92" y="92"/>
                    <a:pt x="92" y="62"/>
                    <a:pt x="92" y="62"/>
                  </a:cubicBezTo>
                  <a:cubicBezTo>
                    <a:pt x="9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2" name="Google Shape;43232;p19"/>
            <p:cNvSpPr/>
            <p:nvPr/>
          </p:nvSpPr>
          <p:spPr>
            <a:xfrm rot="5400000">
              <a:off x="9123175" y="3837850"/>
              <a:ext cx="2300" cy="1550"/>
            </a:xfrm>
            <a:custGeom>
              <a:avLst/>
              <a:gdLst/>
              <a:ahLst/>
              <a:cxnLst/>
              <a:rect l="l" t="t" r="r" b="b"/>
              <a:pathLst>
                <a:path w="92" h="62" extrusionOk="0">
                  <a:moveTo>
                    <a:pt x="61" y="1"/>
                  </a:moveTo>
                  <a:cubicBezTo>
                    <a:pt x="31" y="1"/>
                    <a:pt x="1" y="1"/>
                    <a:pt x="1" y="31"/>
                  </a:cubicBezTo>
                  <a:cubicBezTo>
                    <a:pt x="1" y="61"/>
                    <a:pt x="31" y="61"/>
                    <a:pt x="61" y="61"/>
                  </a:cubicBezTo>
                  <a:cubicBezTo>
                    <a:pt x="92" y="61"/>
                    <a:pt x="92" y="61"/>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3" name="Google Shape;43233;p19"/>
            <p:cNvSpPr/>
            <p:nvPr/>
          </p:nvSpPr>
          <p:spPr>
            <a:xfrm rot="5400000">
              <a:off x="9024775" y="3838250"/>
              <a:ext cx="1525" cy="1525"/>
            </a:xfrm>
            <a:custGeom>
              <a:avLst/>
              <a:gdLst/>
              <a:ahLst/>
              <a:cxnLst/>
              <a:rect l="l" t="t" r="r" b="b"/>
              <a:pathLst>
                <a:path w="61" h="61" extrusionOk="0">
                  <a:moveTo>
                    <a:pt x="30" y="0"/>
                  </a:moveTo>
                  <a:cubicBezTo>
                    <a:pt x="0" y="0"/>
                    <a:pt x="0" y="30"/>
                    <a:pt x="0" y="30"/>
                  </a:cubicBezTo>
                  <a:cubicBezTo>
                    <a:pt x="0" y="61"/>
                    <a:pt x="0" y="61"/>
                    <a:pt x="30" y="61"/>
                  </a:cubicBezTo>
                  <a:cubicBezTo>
                    <a:pt x="61" y="61"/>
                    <a:pt x="61" y="61"/>
                    <a:pt x="61" y="30"/>
                  </a:cubicBezTo>
                  <a:cubicBezTo>
                    <a:pt x="61" y="30"/>
                    <a:pt x="61"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4" name="Google Shape;43234;p19"/>
            <p:cNvSpPr/>
            <p:nvPr/>
          </p:nvSpPr>
          <p:spPr>
            <a:xfrm rot="5400000">
              <a:off x="8925238" y="3838238"/>
              <a:ext cx="1525" cy="1550"/>
            </a:xfrm>
            <a:custGeom>
              <a:avLst/>
              <a:gdLst/>
              <a:ahLst/>
              <a:cxnLst/>
              <a:rect l="l" t="t" r="r" b="b"/>
              <a:pathLst>
                <a:path w="61" h="62" extrusionOk="0">
                  <a:moveTo>
                    <a:pt x="30" y="1"/>
                  </a:moveTo>
                  <a:cubicBezTo>
                    <a:pt x="0" y="1"/>
                    <a:pt x="0" y="1"/>
                    <a:pt x="0" y="31"/>
                  </a:cubicBezTo>
                  <a:cubicBezTo>
                    <a:pt x="0" y="31"/>
                    <a:pt x="0" y="62"/>
                    <a:pt x="30" y="62"/>
                  </a:cubicBezTo>
                  <a:cubicBezTo>
                    <a:pt x="61" y="62"/>
                    <a:pt x="61" y="31"/>
                    <a:pt x="61" y="31"/>
                  </a:cubicBezTo>
                  <a:cubicBezTo>
                    <a:pt x="61" y="1"/>
                    <a:pt x="6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5" name="Google Shape;43235;p19"/>
            <p:cNvSpPr/>
            <p:nvPr/>
          </p:nvSpPr>
          <p:spPr>
            <a:xfrm rot="5400000">
              <a:off x="8826438" y="3838238"/>
              <a:ext cx="1525" cy="1550"/>
            </a:xfrm>
            <a:custGeom>
              <a:avLst/>
              <a:gdLst/>
              <a:ahLst/>
              <a:cxnLst/>
              <a:rect l="l" t="t" r="r" b="b"/>
              <a:pathLst>
                <a:path w="61" h="62" extrusionOk="0">
                  <a:moveTo>
                    <a:pt x="30" y="0"/>
                  </a:moveTo>
                  <a:cubicBezTo>
                    <a:pt x="0" y="0"/>
                    <a:pt x="0" y="31"/>
                    <a:pt x="0" y="31"/>
                  </a:cubicBezTo>
                  <a:cubicBezTo>
                    <a:pt x="0" y="61"/>
                    <a:pt x="0" y="61"/>
                    <a:pt x="30" y="61"/>
                  </a:cubicBezTo>
                  <a:cubicBezTo>
                    <a:pt x="30" y="61"/>
                    <a:pt x="61" y="61"/>
                    <a:pt x="61" y="31"/>
                  </a:cubicBezTo>
                  <a:cubicBezTo>
                    <a:pt x="61" y="31"/>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6" name="Google Shape;43236;p19"/>
            <p:cNvSpPr/>
            <p:nvPr/>
          </p:nvSpPr>
          <p:spPr>
            <a:xfrm rot="5400000">
              <a:off x="8727275" y="3838625"/>
              <a:ext cx="1525" cy="775"/>
            </a:xfrm>
            <a:custGeom>
              <a:avLst/>
              <a:gdLst/>
              <a:ahLst/>
              <a:cxnLst/>
              <a:rect l="l" t="t" r="r" b="b"/>
              <a:pathLst>
                <a:path w="61" h="31" extrusionOk="0">
                  <a:moveTo>
                    <a:pt x="30" y="0"/>
                  </a:moveTo>
                  <a:cubicBezTo>
                    <a:pt x="0" y="0"/>
                    <a:pt x="0" y="0"/>
                    <a:pt x="0" y="31"/>
                  </a:cubicBezTo>
                  <a:lnTo>
                    <a:pt x="61" y="31"/>
                  </a:lnTo>
                  <a:cubicBezTo>
                    <a:pt x="61" y="0"/>
                    <a:pt x="30"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7" name="Google Shape;43237;p19"/>
            <p:cNvSpPr/>
            <p:nvPr/>
          </p:nvSpPr>
          <p:spPr>
            <a:xfrm rot="5400000">
              <a:off x="8628875" y="383900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8" name="Google Shape;43238;p19"/>
            <p:cNvSpPr/>
            <p:nvPr/>
          </p:nvSpPr>
          <p:spPr>
            <a:xfrm rot="5400000">
              <a:off x="8529700" y="3838625"/>
              <a:ext cx="25" cy="775"/>
            </a:xfrm>
            <a:custGeom>
              <a:avLst/>
              <a:gdLst/>
              <a:ahLst/>
              <a:cxnLst/>
              <a:rect l="l" t="t" r="r" b="b"/>
              <a:pathLst>
                <a:path w="1" h="31" extrusionOk="0">
                  <a:moveTo>
                    <a:pt x="0" y="0"/>
                  </a:moveTo>
                  <a:cubicBezTo>
                    <a:pt x="0" y="31"/>
                    <a:pt x="0" y="31"/>
                    <a:pt x="0" y="31"/>
                  </a:cubicBezTo>
                  <a:cubicBezTo>
                    <a:pt x="0" y="31"/>
                    <a:pt x="0" y="31"/>
                    <a:pt x="0" y="0"/>
                  </a:cubicBezTo>
                  <a:cubicBezTo>
                    <a:pt x="0" y="0"/>
                    <a:pt x="0" y="0"/>
                    <a:pt x="0" y="0"/>
                  </a:cubicBezTo>
                  <a:cubicBezTo>
                    <a:pt x="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9" name="Google Shape;43239;p19"/>
            <p:cNvSpPr/>
            <p:nvPr/>
          </p:nvSpPr>
          <p:spPr>
            <a:xfrm rot="5400000">
              <a:off x="9320738" y="3732238"/>
              <a:ext cx="3825" cy="3050"/>
            </a:xfrm>
            <a:custGeom>
              <a:avLst/>
              <a:gdLst/>
              <a:ahLst/>
              <a:cxnLst/>
              <a:rect l="l" t="t" r="r" b="b"/>
              <a:pathLst>
                <a:path w="153" h="122" extrusionOk="0">
                  <a:moveTo>
                    <a:pt x="92" y="0"/>
                  </a:moveTo>
                  <a:cubicBezTo>
                    <a:pt x="31" y="0"/>
                    <a:pt x="1" y="30"/>
                    <a:pt x="1" y="61"/>
                  </a:cubicBezTo>
                  <a:cubicBezTo>
                    <a:pt x="1" y="91"/>
                    <a:pt x="31" y="122"/>
                    <a:pt x="92" y="122"/>
                  </a:cubicBezTo>
                  <a:cubicBezTo>
                    <a:pt x="122" y="122"/>
                    <a:pt x="153" y="91"/>
                    <a:pt x="153" y="61"/>
                  </a:cubicBezTo>
                  <a:cubicBezTo>
                    <a:pt x="153"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0" name="Google Shape;43240;p19"/>
            <p:cNvSpPr/>
            <p:nvPr/>
          </p:nvSpPr>
          <p:spPr>
            <a:xfrm rot="5400000">
              <a:off x="9221575" y="3731850"/>
              <a:ext cx="3825" cy="3825"/>
            </a:xfrm>
            <a:custGeom>
              <a:avLst/>
              <a:gdLst/>
              <a:ahLst/>
              <a:cxnLst/>
              <a:rect l="l" t="t" r="r" b="b"/>
              <a:pathLst>
                <a:path w="153" h="153" extrusionOk="0">
                  <a:moveTo>
                    <a:pt x="92" y="0"/>
                  </a:moveTo>
                  <a:cubicBezTo>
                    <a:pt x="31" y="0"/>
                    <a:pt x="1" y="31"/>
                    <a:pt x="1" y="92"/>
                  </a:cubicBezTo>
                  <a:cubicBezTo>
                    <a:pt x="1" y="122"/>
                    <a:pt x="31" y="152"/>
                    <a:pt x="92" y="152"/>
                  </a:cubicBezTo>
                  <a:cubicBezTo>
                    <a:pt x="122" y="152"/>
                    <a:pt x="153" y="122"/>
                    <a:pt x="153" y="92"/>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1" name="Google Shape;43241;p19"/>
            <p:cNvSpPr/>
            <p:nvPr/>
          </p:nvSpPr>
          <p:spPr>
            <a:xfrm rot="5400000">
              <a:off x="9122800" y="3732625"/>
              <a:ext cx="3050" cy="3050"/>
            </a:xfrm>
            <a:custGeom>
              <a:avLst/>
              <a:gdLst/>
              <a:ahLst/>
              <a:cxnLst/>
              <a:rect l="l" t="t" r="r" b="b"/>
              <a:pathLst>
                <a:path w="122" h="122" extrusionOk="0">
                  <a:moveTo>
                    <a:pt x="61" y="0"/>
                  </a:moveTo>
                  <a:cubicBezTo>
                    <a:pt x="30" y="0"/>
                    <a:pt x="0" y="31"/>
                    <a:pt x="0" y="61"/>
                  </a:cubicBezTo>
                  <a:cubicBezTo>
                    <a:pt x="0" y="91"/>
                    <a:pt x="30" y="122"/>
                    <a:pt x="61" y="122"/>
                  </a:cubicBezTo>
                  <a:cubicBezTo>
                    <a:pt x="91" y="122"/>
                    <a:pt x="122" y="91"/>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2" name="Google Shape;43242;p19"/>
            <p:cNvSpPr/>
            <p:nvPr/>
          </p:nvSpPr>
          <p:spPr>
            <a:xfrm rot="5400000">
              <a:off x="9023625" y="3733000"/>
              <a:ext cx="3050" cy="2300"/>
            </a:xfrm>
            <a:custGeom>
              <a:avLst/>
              <a:gdLst/>
              <a:ahLst/>
              <a:cxnLst/>
              <a:rect l="l" t="t" r="r" b="b"/>
              <a:pathLst>
                <a:path w="122" h="92" extrusionOk="0">
                  <a:moveTo>
                    <a:pt x="61" y="0"/>
                  </a:moveTo>
                  <a:cubicBezTo>
                    <a:pt x="30" y="0"/>
                    <a:pt x="0" y="0"/>
                    <a:pt x="0" y="30"/>
                  </a:cubicBezTo>
                  <a:cubicBezTo>
                    <a:pt x="0" y="61"/>
                    <a:pt x="30" y="91"/>
                    <a:pt x="61" y="91"/>
                  </a:cubicBezTo>
                  <a:cubicBezTo>
                    <a:pt x="91" y="91"/>
                    <a:pt x="122" y="61"/>
                    <a:pt x="122" y="30"/>
                  </a:cubicBezTo>
                  <a:cubicBezTo>
                    <a:pt x="122"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3" name="Google Shape;43243;p19"/>
            <p:cNvSpPr/>
            <p:nvPr/>
          </p:nvSpPr>
          <p:spPr>
            <a:xfrm rot="5400000">
              <a:off x="8925225" y="3732625"/>
              <a:ext cx="2300" cy="2300"/>
            </a:xfrm>
            <a:custGeom>
              <a:avLst/>
              <a:gdLst/>
              <a:ahLst/>
              <a:cxnLst/>
              <a:rect l="l" t="t" r="r" b="b"/>
              <a:pathLst>
                <a:path w="92" h="92" extrusionOk="0">
                  <a:moveTo>
                    <a:pt x="61" y="1"/>
                  </a:moveTo>
                  <a:cubicBezTo>
                    <a:pt x="30" y="1"/>
                    <a:pt x="0" y="31"/>
                    <a:pt x="0" y="61"/>
                  </a:cubicBezTo>
                  <a:cubicBezTo>
                    <a:pt x="0" y="92"/>
                    <a:pt x="30" y="92"/>
                    <a:pt x="61" y="92"/>
                  </a:cubicBezTo>
                  <a:cubicBezTo>
                    <a:pt x="61" y="92"/>
                    <a:pt x="91" y="92"/>
                    <a:pt x="91" y="61"/>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4" name="Google Shape;43244;p19"/>
            <p:cNvSpPr/>
            <p:nvPr/>
          </p:nvSpPr>
          <p:spPr>
            <a:xfrm rot="5400000">
              <a:off x="8825675" y="3732625"/>
              <a:ext cx="2300" cy="2300"/>
            </a:xfrm>
            <a:custGeom>
              <a:avLst/>
              <a:gdLst/>
              <a:ahLst/>
              <a:cxnLst/>
              <a:rect l="l" t="t" r="r" b="b"/>
              <a:pathLst>
                <a:path w="92" h="92" extrusionOk="0">
                  <a:moveTo>
                    <a:pt x="61" y="0"/>
                  </a:moveTo>
                  <a:cubicBezTo>
                    <a:pt x="30" y="0"/>
                    <a:pt x="0" y="0"/>
                    <a:pt x="0" y="31"/>
                  </a:cubicBezTo>
                  <a:cubicBezTo>
                    <a:pt x="0" y="61"/>
                    <a:pt x="30" y="92"/>
                    <a:pt x="61" y="92"/>
                  </a:cubicBezTo>
                  <a:cubicBezTo>
                    <a:pt x="61" y="92"/>
                    <a:pt x="91" y="61"/>
                    <a:pt x="91" y="31"/>
                  </a:cubicBezTo>
                  <a:cubicBezTo>
                    <a:pt x="91" y="0"/>
                    <a:pt x="6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5" name="Google Shape;43245;p19"/>
            <p:cNvSpPr/>
            <p:nvPr/>
          </p:nvSpPr>
          <p:spPr>
            <a:xfrm rot="5400000">
              <a:off x="8726900" y="3732625"/>
              <a:ext cx="2300" cy="2300"/>
            </a:xfrm>
            <a:custGeom>
              <a:avLst/>
              <a:gdLst/>
              <a:ahLst/>
              <a:cxnLst/>
              <a:rect l="l" t="t" r="r" b="b"/>
              <a:pathLst>
                <a:path w="92" h="92" extrusionOk="0">
                  <a:moveTo>
                    <a:pt x="61" y="1"/>
                  </a:moveTo>
                  <a:cubicBezTo>
                    <a:pt x="30" y="1"/>
                    <a:pt x="0" y="31"/>
                    <a:pt x="0" y="62"/>
                  </a:cubicBezTo>
                  <a:cubicBezTo>
                    <a:pt x="0" y="62"/>
                    <a:pt x="30" y="92"/>
                    <a:pt x="61" y="92"/>
                  </a:cubicBezTo>
                  <a:cubicBezTo>
                    <a:pt x="61" y="92"/>
                    <a:pt x="91" y="62"/>
                    <a:pt x="91" y="62"/>
                  </a:cubicBezTo>
                  <a:cubicBezTo>
                    <a:pt x="91" y="3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6" name="Google Shape;43246;p19"/>
            <p:cNvSpPr/>
            <p:nvPr/>
          </p:nvSpPr>
          <p:spPr>
            <a:xfrm rot="5400000">
              <a:off x="8627725" y="3733000"/>
              <a:ext cx="2300" cy="1550"/>
            </a:xfrm>
            <a:custGeom>
              <a:avLst/>
              <a:gdLst/>
              <a:ahLst/>
              <a:cxnLst/>
              <a:rect l="l" t="t" r="r" b="b"/>
              <a:pathLst>
                <a:path w="92" h="62" extrusionOk="0">
                  <a:moveTo>
                    <a:pt x="61" y="1"/>
                  </a:moveTo>
                  <a:cubicBezTo>
                    <a:pt x="30" y="1"/>
                    <a:pt x="0" y="1"/>
                    <a:pt x="0" y="31"/>
                  </a:cubicBezTo>
                  <a:cubicBezTo>
                    <a:pt x="0" y="61"/>
                    <a:pt x="30" y="61"/>
                    <a:pt x="61" y="61"/>
                  </a:cubicBezTo>
                  <a:cubicBezTo>
                    <a:pt x="61" y="61"/>
                    <a:pt x="91" y="61"/>
                    <a:pt x="91" y="31"/>
                  </a:cubicBezTo>
                  <a:cubicBezTo>
                    <a:pt x="91" y="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7" name="Google Shape;43247;p19"/>
            <p:cNvSpPr/>
            <p:nvPr/>
          </p:nvSpPr>
          <p:spPr>
            <a:xfrm rot="5400000">
              <a:off x="8529325" y="3733375"/>
              <a:ext cx="775" cy="775"/>
            </a:xfrm>
            <a:custGeom>
              <a:avLst/>
              <a:gdLst/>
              <a:ahLst/>
              <a:cxnLst/>
              <a:rect l="l" t="t" r="r" b="b"/>
              <a:pathLst>
                <a:path w="31" h="31" extrusionOk="0">
                  <a:moveTo>
                    <a:pt x="0" y="0"/>
                  </a:moveTo>
                  <a:cubicBezTo>
                    <a:pt x="0" y="31"/>
                    <a:pt x="0" y="31"/>
                    <a:pt x="31" y="31"/>
                  </a:cubicBezTo>
                  <a:cubicBezTo>
                    <a:pt x="31" y="31"/>
                    <a:pt x="31" y="31"/>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8" name="Google Shape;43248;p19"/>
            <p:cNvSpPr/>
            <p:nvPr/>
          </p:nvSpPr>
          <p:spPr>
            <a:xfrm rot="5400000">
              <a:off x="8430163" y="3732988"/>
              <a:ext cx="775" cy="1550"/>
            </a:xfrm>
            <a:custGeom>
              <a:avLst/>
              <a:gdLst/>
              <a:ahLst/>
              <a:cxnLst/>
              <a:rect l="l" t="t" r="r" b="b"/>
              <a:pathLst>
                <a:path w="31" h="62" extrusionOk="0">
                  <a:moveTo>
                    <a:pt x="31" y="1"/>
                  </a:moveTo>
                  <a:cubicBezTo>
                    <a:pt x="0" y="1"/>
                    <a:pt x="0" y="1"/>
                    <a:pt x="0" y="31"/>
                  </a:cubicBezTo>
                  <a:cubicBezTo>
                    <a:pt x="0" y="31"/>
                    <a:pt x="0" y="62"/>
                    <a:pt x="31" y="62"/>
                  </a:cubicBezTo>
                  <a:cubicBezTo>
                    <a:pt x="31" y="62"/>
                    <a:pt x="31" y="31"/>
                    <a:pt x="31" y="31"/>
                  </a:cubicBezTo>
                  <a:cubicBezTo>
                    <a:pt x="3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9" name="Google Shape;43249;p19"/>
            <p:cNvSpPr/>
            <p:nvPr/>
          </p:nvSpPr>
          <p:spPr>
            <a:xfrm rot="5400000">
              <a:off x="8330988" y="3733363"/>
              <a:ext cx="775" cy="800"/>
            </a:xfrm>
            <a:custGeom>
              <a:avLst/>
              <a:gdLst/>
              <a:ahLst/>
              <a:cxnLst/>
              <a:rect l="l" t="t" r="r" b="b"/>
              <a:pathLst>
                <a:path w="31" h="32" extrusionOk="0">
                  <a:moveTo>
                    <a:pt x="0" y="1"/>
                  </a:moveTo>
                  <a:cubicBezTo>
                    <a:pt x="0" y="1"/>
                    <a:pt x="0" y="31"/>
                    <a:pt x="31" y="31"/>
                  </a:cubicBezTo>
                  <a:cubicBezTo>
                    <a:pt x="3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0" name="Google Shape;43250;p19"/>
            <p:cNvSpPr/>
            <p:nvPr/>
          </p:nvSpPr>
          <p:spPr>
            <a:xfrm rot="5400000">
              <a:off x="9320350" y="3626225"/>
              <a:ext cx="4600" cy="4600"/>
            </a:xfrm>
            <a:custGeom>
              <a:avLst/>
              <a:gdLst/>
              <a:ahLst/>
              <a:cxnLst/>
              <a:rect l="l" t="t" r="r" b="b"/>
              <a:pathLst>
                <a:path w="184" h="184" extrusionOk="0">
                  <a:moveTo>
                    <a:pt x="92" y="1"/>
                  </a:moveTo>
                  <a:cubicBezTo>
                    <a:pt x="61" y="1"/>
                    <a:pt x="1" y="61"/>
                    <a:pt x="1" y="92"/>
                  </a:cubicBezTo>
                  <a:cubicBezTo>
                    <a:pt x="1" y="153"/>
                    <a:pt x="61" y="183"/>
                    <a:pt x="92" y="183"/>
                  </a:cubicBezTo>
                  <a:cubicBezTo>
                    <a:pt x="153" y="183"/>
                    <a:pt x="183" y="153"/>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1" name="Google Shape;43251;p19"/>
            <p:cNvSpPr/>
            <p:nvPr/>
          </p:nvSpPr>
          <p:spPr>
            <a:xfrm rot="5400000">
              <a:off x="9221188" y="3626613"/>
              <a:ext cx="4600" cy="3825"/>
            </a:xfrm>
            <a:custGeom>
              <a:avLst/>
              <a:gdLst/>
              <a:ahLst/>
              <a:cxnLst/>
              <a:rect l="l" t="t" r="r" b="b"/>
              <a:pathLst>
                <a:path w="184" h="153" extrusionOk="0">
                  <a:moveTo>
                    <a:pt x="92" y="0"/>
                  </a:moveTo>
                  <a:cubicBezTo>
                    <a:pt x="61" y="0"/>
                    <a:pt x="1" y="31"/>
                    <a:pt x="1" y="92"/>
                  </a:cubicBezTo>
                  <a:cubicBezTo>
                    <a:pt x="1" y="122"/>
                    <a:pt x="61" y="152"/>
                    <a:pt x="92" y="152"/>
                  </a:cubicBezTo>
                  <a:cubicBezTo>
                    <a:pt x="153" y="152"/>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2" name="Google Shape;43252;p19"/>
            <p:cNvSpPr/>
            <p:nvPr/>
          </p:nvSpPr>
          <p:spPr>
            <a:xfrm rot="5400000">
              <a:off x="9122413" y="3626613"/>
              <a:ext cx="3825" cy="4600"/>
            </a:xfrm>
            <a:custGeom>
              <a:avLst/>
              <a:gdLst/>
              <a:ahLst/>
              <a:cxnLst/>
              <a:rect l="l" t="t" r="r" b="b"/>
              <a:pathLst>
                <a:path w="153" h="184" extrusionOk="0">
                  <a:moveTo>
                    <a:pt x="61" y="1"/>
                  </a:moveTo>
                  <a:cubicBezTo>
                    <a:pt x="30" y="1"/>
                    <a:pt x="0" y="62"/>
                    <a:pt x="0" y="92"/>
                  </a:cubicBezTo>
                  <a:cubicBezTo>
                    <a:pt x="0" y="122"/>
                    <a:pt x="30" y="183"/>
                    <a:pt x="61" y="183"/>
                  </a:cubicBezTo>
                  <a:cubicBezTo>
                    <a:pt x="122" y="183"/>
                    <a:pt x="152" y="122"/>
                    <a:pt x="152" y="92"/>
                  </a:cubicBezTo>
                  <a:cubicBezTo>
                    <a:pt x="152" y="62"/>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3" name="Google Shape;43253;p19"/>
            <p:cNvSpPr/>
            <p:nvPr/>
          </p:nvSpPr>
          <p:spPr>
            <a:xfrm rot="5400000">
              <a:off x="9023250" y="3627000"/>
              <a:ext cx="3825" cy="3825"/>
            </a:xfrm>
            <a:custGeom>
              <a:avLst/>
              <a:gdLst/>
              <a:ahLst/>
              <a:cxnLst/>
              <a:rect l="l" t="t" r="r" b="b"/>
              <a:pathLst>
                <a:path w="153" h="153" extrusionOk="0">
                  <a:moveTo>
                    <a:pt x="61" y="1"/>
                  </a:moveTo>
                  <a:cubicBezTo>
                    <a:pt x="30" y="1"/>
                    <a:pt x="0" y="31"/>
                    <a:pt x="0" y="61"/>
                  </a:cubicBezTo>
                  <a:cubicBezTo>
                    <a:pt x="0" y="122"/>
                    <a:pt x="30" y="153"/>
                    <a:pt x="61" y="153"/>
                  </a:cubicBezTo>
                  <a:cubicBezTo>
                    <a:pt x="122" y="153"/>
                    <a:pt x="152" y="12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4" name="Google Shape;43254;p19"/>
            <p:cNvSpPr/>
            <p:nvPr/>
          </p:nvSpPr>
          <p:spPr>
            <a:xfrm rot="5400000">
              <a:off x="8924075" y="3627375"/>
              <a:ext cx="3825" cy="3075"/>
            </a:xfrm>
            <a:custGeom>
              <a:avLst/>
              <a:gdLst/>
              <a:ahLst/>
              <a:cxnLst/>
              <a:rect l="l" t="t" r="r" b="b"/>
              <a:pathLst>
                <a:path w="153" h="123" extrusionOk="0">
                  <a:moveTo>
                    <a:pt x="61" y="1"/>
                  </a:moveTo>
                  <a:cubicBezTo>
                    <a:pt x="30" y="1"/>
                    <a:pt x="0" y="31"/>
                    <a:pt x="0" y="61"/>
                  </a:cubicBezTo>
                  <a:cubicBezTo>
                    <a:pt x="0" y="92"/>
                    <a:pt x="30"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5" name="Google Shape;43255;p19"/>
            <p:cNvSpPr/>
            <p:nvPr/>
          </p:nvSpPr>
          <p:spPr>
            <a:xfrm rot="5400000">
              <a:off x="8825688" y="3626988"/>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6" name="Google Shape;43256;p19"/>
            <p:cNvSpPr/>
            <p:nvPr/>
          </p:nvSpPr>
          <p:spPr>
            <a:xfrm rot="5400000">
              <a:off x="8726525" y="3627375"/>
              <a:ext cx="3050" cy="2300"/>
            </a:xfrm>
            <a:custGeom>
              <a:avLst/>
              <a:gdLst/>
              <a:ahLst/>
              <a:cxnLst/>
              <a:rect l="l" t="t" r="r" b="b"/>
              <a:pathLst>
                <a:path w="122" h="92" extrusionOk="0">
                  <a:moveTo>
                    <a:pt x="61" y="1"/>
                  </a:moveTo>
                  <a:cubicBezTo>
                    <a:pt x="30" y="1"/>
                    <a:pt x="0" y="31"/>
                    <a:pt x="0" y="62"/>
                  </a:cubicBezTo>
                  <a:cubicBezTo>
                    <a:pt x="0" y="92"/>
                    <a:pt x="30" y="92"/>
                    <a:pt x="61" y="92"/>
                  </a:cubicBezTo>
                  <a:cubicBezTo>
                    <a:pt x="91" y="9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7" name="Google Shape;43257;p19"/>
            <p:cNvSpPr/>
            <p:nvPr/>
          </p:nvSpPr>
          <p:spPr>
            <a:xfrm rot="5400000">
              <a:off x="8627725" y="3628125"/>
              <a:ext cx="2300" cy="1550"/>
            </a:xfrm>
            <a:custGeom>
              <a:avLst/>
              <a:gdLst/>
              <a:ahLst/>
              <a:cxnLst/>
              <a:rect l="l" t="t" r="r" b="b"/>
              <a:pathLst>
                <a:path w="92" h="62" extrusionOk="0">
                  <a:moveTo>
                    <a:pt x="31" y="1"/>
                  </a:moveTo>
                  <a:cubicBezTo>
                    <a:pt x="0" y="1"/>
                    <a:pt x="0" y="1"/>
                    <a:pt x="0" y="31"/>
                  </a:cubicBezTo>
                  <a:cubicBezTo>
                    <a:pt x="0" y="61"/>
                    <a:pt x="0" y="61"/>
                    <a:pt x="31" y="61"/>
                  </a:cubicBezTo>
                  <a:cubicBezTo>
                    <a:pt x="61" y="61"/>
                    <a:pt x="92" y="61"/>
                    <a:pt x="92" y="31"/>
                  </a:cubicBezTo>
                  <a:cubicBezTo>
                    <a:pt x="92"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8" name="Google Shape;43258;p19"/>
            <p:cNvSpPr/>
            <p:nvPr/>
          </p:nvSpPr>
          <p:spPr>
            <a:xfrm rot="5400000">
              <a:off x="8529313" y="3627763"/>
              <a:ext cx="1550" cy="1525"/>
            </a:xfrm>
            <a:custGeom>
              <a:avLst/>
              <a:gdLst/>
              <a:ahLst/>
              <a:cxnLst/>
              <a:rect l="l" t="t" r="r" b="b"/>
              <a:pathLst>
                <a:path w="62" h="61" extrusionOk="0">
                  <a:moveTo>
                    <a:pt x="31" y="0"/>
                  </a:moveTo>
                  <a:cubicBezTo>
                    <a:pt x="31" y="0"/>
                    <a:pt x="0" y="30"/>
                    <a:pt x="0" y="30"/>
                  </a:cubicBezTo>
                  <a:cubicBezTo>
                    <a:pt x="0" y="61"/>
                    <a:pt x="31" y="61"/>
                    <a:pt x="31" y="61"/>
                  </a:cubicBezTo>
                  <a:cubicBezTo>
                    <a:pt x="61" y="61"/>
                    <a:pt x="61" y="61"/>
                    <a:pt x="61" y="30"/>
                  </a:cubicBezTo>
                  <a:cubicBezTo>
                    <a:pt x="61" y="3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9" name="Google Shape;43259;p19"/>
            <p:cNvSpPr/>
            <p:nvPr/>
          </p:nvSpPr>
          <p:spPr>
            <a:xfrm rot="5400000">
              <a:off x="8429775" y="3627750"/>
              <a:ext cx="1550" cy="1550"/>
            </a:xfrm>
            <a:custGeom>
              <a:avLst/>
              <a:gdLst/>
              <a:ahLst/>
              <a:cxnLst/>
              <a:rect l="l" t="t" r="r" b="b"/>
              <a:pathLst>
                <a:path w="62" h="62" extrusionOk="0">
                  <a:moveTo>
                    <a:pt x="31" y="1"/>
                  </a:moveTo>
                  <a:cubicBezTo>
                    <a:pt x="31" y="1"/>
                    <a:pt x="0" y="1"/>
                    <a:pt x="0" y="31"/>
                  </a:cubicBezTo>
                  <a:cubicBezTo>
                    <a:pt x="0" y="31"/>
                    <a:pt x="31" y="62"/>
                    <a:pt x="31" y="62"/>
                  </a:cubicBezTo>
                  <a:cubicBezTo>
                    <a:pt x="61" y="62"/>
                    <a:pt x="61" y="31"/>
                    <a:pt x="61" y="31"/>
                  </a:cubicBezTo>
                  <a:cubicBezTo>
                    <a:pt x="6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0" name="Google Shape;43260;p19"/>
            <p:cNvSpPr/>
            <p:nvPr/>
          </p:nvSpPr>
          <p:spPr>
            <a:xfrm rot="5400000">
              <a:off x="8331350" y="3628125"/>
              <a:ext cx="800" cy="1550"/>
            </a:xfrm>
            <a:custGeom>
              <a:avLst/>
              <a:gdLst/>
              <a:ahLst/>
              <a:cxnLst/>
              <a:rect l="l" t="t" r="r" b="b"/>
              <a:pathLst>
                <a:path w="32" h="62" extrusionOk="0">
                  <a:moveTo>
                    <a:pt x="1" y="0"/>
                  </a:moveTo>
                  <a:cubicBezTo>
                    <a:pt x="1" y="0"/>
                    <a:pt x="1" y="31"/>
                    <a:pt x="1" y="31"/>
                  </a:cubicBezTo>
                  <a:cubicBezTo>
                    <a:pt x="1" y="61"/>
                    <a:pt x="1" y="61"/>
                    <a:pt x="1" y="61"/>
                  </a:cubicBezTo>
                  <a:cubicBezTo>
                    <a:pt x="31" y="61"/>
                    <a:pt x="31" y="61"/>
                    <a:pt x="31" y="31"/>
                  </a:cubicBezTo>
                  <a:cubicBezTo>
                    <a:pt x="31" y="31"/>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1" name="Google Shape;43261;p19"/>
            <p:cNvSpPr/>
            <p:nvPr/>
          </p:nvSpPr>
          <p:spPr>
            <a:xfrm rot="5400000">
              <a:off x="8232188" y="3628513"/>
              <a:ext cx="800" cy="775"/>
            </a:xfrm>
            <a:custGeom>
              <a:avLst/>
              <a:gdLst/>
              <a:ahLst/>
              <a:cxnLst/>
              <a:rect l="l" t="t" r="r" b="b"/>
              <a:pathLst>
                <a:path w="32" h="31" extrusionOk="0">
                  <a:moveTo>
                    <a:pt x="1" y="0"/>
                  </a:moveTo>
                  <a:cubicBezTo>
                    <a:pt x="1" y="0"/>
                    <a:pt x="1" y="0"/>
                    <a:pt x="1" y="30"/>
                  </a:cubicBezTo>
                  <a:lnTo>
                    <a:pt x="31" y="30"/>
                  </a:lnTo>
                  <a:cubicBezTo>
                    <a:pt x="31" y="0"/>
                    <a:pt x="3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2" name="Google Shape;43262;p19"/>
            <p:cNvSpPr/>
            <p:nvPr/>
          </p:nvSpPr>
          <p:spPr>
            <a:xfrm rot="5400000">
              <a:off x="8133038" y="3628888"/>
              <a:ext cx="800" cy="25"/>
            </a:xfrm>
            <a:custGeom>
              <a:avLst/>
              <a:gdLst/>
              <a:ahLst/>
              <a:cxnLst/>
              <a:rect l="l" t="t" r="r" b="b"/>
              <a:pathLst>
                <a:path w="32" h="1" extrusionOk="0">
                  <a:moveTo>
                    <a:pt x="31" y="1"/>
                  </a:moveTo>
                  <a:cubicBezTo>
                    <a:pt x="31" y="1"/>
                    <a:pt x="1" y="1"/>
                    <a:pt x="1" y="1"/>
                  </a:cubicBezTo>
                  <a:cubicBezTo>
                    <a:pt x="1" y="1"/>
                    <a:pt x="1" y="1"/>
                    <a:pt x="1" y="1"/>
                  </a:cubicBezTo>
                  <a:cubicBezTo>
                    <a:pt x="1" y="1"/>
                    <a:pt x="1" y="1"/>
                    <a:pt x="1" y="1"/>
                  </a:cubicBezTo>
                  <a:cubicBezTo>
                    <a:pt x="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3" name="Google Shape;43263;p19"/>
            <p:cNvSpPr/>
            <p:nvPr/>
          </p:nvSpPr>
          <p:spPr>
            <a:xfrm rot="5400000">
              <a:off x="9320363" y="3521363"/>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4" name="Google Shape;43264;p19"/>
            <p:cNvSpPr/>
            <p:nvPr/>
          </p:nvSpPr>
          <p:spPr>
            <a:xfrm rot="5400000">
              <a:off x="9221200" y="3521000"/>
              <a:ext cx="4575" cy="5325"/>
            </a:xfrm>
            <a:custGeom>
              <a:avLst/>
              <a:gdLst/>
              <a:ahLst/>
              <a:cxnLst/>
              <a:rect l="l" t="t" r="r" b="b"/>
              <a:pathLst>
                <a:path w="183" h="213" extrusionOk="0">
                  <a:moveTo>
                    <a:pt x="91" y="0"/>
                  </a:moveTo>
                  <a:cubicBezTo>
                    <a:pt x="30" y="0"/>
                    <a:pt x="0" y="61"/>
                    <a:pt x="0" y="122"/>
                  </a:cubicBezTo>
                  <a:cubicBezTo>
                    <a:pt x="0" y="152"/>
                    <a:pt x="30" y="213"/>
                    <a:pt x="91" y="213"/>
                  </a:cubicBezTo>
                  <a:cubicBezTo>
                    <a:pt x="152" y="213"/>
                    <a:pt x="182" y="152"/>
                    <a:pt x="182" y="122"/>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5" name="Google Shape;43265;p19"/>
            <p:cNvSpPr/>
            <p:nvPr/>
          </p:nvSpPr>
          <p:spPr>
            <a:xfrm rot="5400000">
              <a:off x="9122038" y="3521363"/>
              <a:ext cx="4575" cy="4600"/>
            </a:xfrm>
            <a:custGeom>
              <a:avLst/>
              <a:gdLst/>
              <a:ahLst/>
              <a:cxnLst/>
              <a:rect l="l" t="t" r="r" b="b"/>
              <a:pathLst>
                <a:path w="183" h="184"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6" name="Google Shape;43266;p19"/>
            <p:cNvSpPr/>
            <p:nvPr/>
          </p:nvSpPr>
          <p:spPr>
            <a:xfrm rot="5400000">
              <a:off x="9023250" y="3521375"/>
              <a:ext cx="4575" cy="4575"/>
            </a:xfrm>
            <a:custGeom>
              <a:avLst/>
              <a:gdLst/>
              <a:ahLst/>
              <a:cxnLst/>
              <a:rect l="l" t="t" r="r" b="b"/>
              <a:pathLst>
                <a:path w="183" h="183" extrusionOk="0">
                  <a:moveTo>
                    <a:pt x="91" y="0"/>
                  </a:moveTo>
                  <a:cubicBezTo>
                    <a:pt x="30" y="0"/>
                    <a:pt x="0" y="61"/>
                    <a:pt x="0" y="91"/>
                  </a:cubicBezTo>
                  <a:cubicBezTo>
                    <a:pt x="0" y="152"/>
                    <a:pt x="30" y="183"/>
                    <a:pt x="91" y="183"/>
                  </a:cubicBezTo>
                  <a:cubicBezTo>
                    <a:pt x="152" y="183"/>
                    <a:pt x="182" y="152"/>
                    <a:pt x="182" y="91"/>
                  </a:cubicBezTo>
                  <a:cubicBezTo>
                    <a:pt x="182"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7" name="Google Shape;43267;p19"/>
            <p:cNvSpPr/>
            <p:nvPr/>
          </p:nvSpPr>
          <p:spPr>
            <a:xfrm rot="5400000">
              <a:off x="8924075" y="3521750"/>
              <a:ext cx="4575" cy="3825"/>
            </a:xfrm>
            <a:custGeom>
              <a:avLst/>
              <a:gdLst/>
              <a:ahLst/>
              <a:cxnLst/>
              <a:rect l="l" t="t" r="r" b="b"/>
              <a:pathLst>
                <a:path w="183" h="153" extrusionOk="0">
                  <a:moveTo>
                    <a:pt x="91" y="0"/>
                  </a:moveTo>
                  <a:cubicBezTo>
                    <a:pt x="30" y="0"/>
                    <a:pt x="0" y="31"/>
                    <a:pt x="0" y="91"/>
                  </a:cubicBezTo>
                  <a:cubicBezTo>
                    <a:pt x="0" y="122"/>
                    <a:pt x="30" y="152"/>
                    <a:pt x="91" y="152"/>
                  </a:cubicBezTo>
                  <a:cubicBezTo>
                    <a:pt x="122" y="152"/>
                    <a:pt x="182" y="122"/>
                    <a:pt x="182" y="9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8" name="Google Shape;43268;p19"/>
            <p:cNvSpPr/>
            <p:nvPr/>
          </p:nvSpPr>
          <p:spPr>
            <a:xfrm rot="5400000">
              <a:off x="8824550" y="3521750"/>
              <a:ext cx="4575" cy="3825"/>
            </a:xfrm>
            <a:custGeom>
              <a:avLst/>
              <a:gdLst/>
              <a:ahLst/>
              <a:cxnLst/>
              <a:rect l="l" t="t" r="r" b="b"/>
              <a:pathLst>
                <a:path w="183" h="153" extrusionOk="0">
                  <a:moveTo>
                    <a:pt x="91" y="1"/>
                  </a:moveTo>
                  <a:cubicBezTo>
                    <a:pt x="30" y="1"/>
                    <a:pt x="0" y="31"/>
                    <a:pt x="0" y="62"/>
                  </a:cubicBezTo>
                  <a:cubicBezTo>
                    <a:pt x="0" y="123"/>
                    <a:pt x="30" y="153"/>
                    <a:pt x="91" y="153"/>
                  </a:cubicBezTo>
                  <a:cubicBezTo>
                    <a:pt x="122" y="153"/>
                    <a:pt x="182" y="123"/>
                    <a:pt x="182" y="6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9" name="Google Shape;43269;p19"/>
            <p:cNvSpPr/>
            <p:nvPr/>
          </p:nvSpPr>
          <p:spPr>
            <a:xfrm rot="5400000">
              <a:off x="8726500" y="3521750"/>
              <a:ext cx="3075" cy="3825"/>
            </a:xfrm>
            <a:custGeom>
              <a:avLst/>
              <a:gdLst/>
              <a:ahLst/>
              <a:cxnLst/>
              <a:rect l="l" t="t" r="r" b="b"/>
              <a:pathLst>
                <a:path w="123" h="153" extrusionOk="0">
                  <a:moveTo>
                    <a:pt x="61" y="0"/>
                  </a:moveTo>
                  <a:cubicBezTo>
                    <a:pt x="31" y="0"/>
                    <a:pt x="0" y="31"/>
                    <a:pt x="0" y="92"/>
                  </a:cubicBezTo>
                  <a:cubicBezTo>
                    <a:pt x="0" y="122"/>
                    <a:pt x="31" y="152"/>
                    <a:pt x="61" y="152"/>
                  </a:cubicBezTo>
                  <a:cubicBezTo>
                    <a:pt x="92" y="152"/>
                    <a:pt x="122" y="122"/>
                    <a:pt x="122" y="92"/>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0" name="Google Shape;43270;p19"/>
            <p:cNvSpPr/>
            <p:nvPr/>
          </p:nvSpPr>
          <p:spPr>
            <a:xfrm rot="5400000">
              <a:off x="8627338" y="3522138"/>
              <a:ext cx="3075" cy="3050"/>
            </a:xfrm>
            <a:custGeom>
              <a:avLst/>
              <a:gdLst/>
              <a:ahLst/>
              <a:cxnLst/>
              <a:rect l="l" t="t" r="r" b="b"/>
              <a:pathLst>
                <a:path w="123"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1" name="Google Shape;43271;p19"/>
            <p:cNvSpPr/>
            <p:nvPr/>
          </p:nvSpPr>
          <p:spPr>
            <a:xfrm rot="5400000">
              <a:off x="8528163" y="3522513"/>
              <a:ext cx="3075" cy="2300"/>
            </a:xfrm>
            <a:custGeom>
              <a:avLst/>
              <a:gdLst/>
              <a:ahLst/>
              <a:cxnLst/>
              <a:rect l="l" t="t" r="r" b="b"/>
              <a:pathLst>
                <a:path w="123" h="92" extrusionOk="0">
                  <a:moveTo>
                    <a:pt x="61" y="0"/>
                  </a:moveTo>
                  <a:cubicBezTo>
                    <a:pt x="31" y="0"/>
                    <a:pt x="0" y="0"/>
                    <a:pt x="0" y="30"/>
                  </a:cubicBezTo>
                  <a:cubicBezTo>
                    <a:pt x="0" y="61"/>
                    <a:pt x="31" y="91"/>
                    <a:pt x="61" y="91"/>
                  </a:cubicBezTo>
                  <a:cubicBezTo>
                    <a:pt x="92" y="91"/>
                    <a:pt x="122" y="61"/>
                    <a:pt x="122" y="30"/>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2" name="Google Shape;43272;p19"/>
            <p:cNvSpPr/>
            <p:nvPr/>
          </p:nvSpPr>
          <p:spPr>
            <a:xfrm rot="5400000">
              <a:off x="8429388" y="3522513"/>
              <a:ext cx="3075" cy="2300"/>
            </a:xfrm>
            <a:custGeom>
              <a:avLst/>
              <a:gdLst/>
              <a:ahLst/>
              <a:cxnLst/>
              <a:rect l="l" t="t" r="r" b="b"/>
              <a:pathLst>
                <a:path w="123" h="92" extrusionOk="0">
                  <a:moveTo>
                    <a:pt x="61" y="0"/>
                  </a:moveTo>
                  <a:cubicBezTo>
                    <a:pt x="31" y="0"/>
                    <a:pt x="0" y="31"/>
                    <a:pt x="0" y="61"/>
                  </a:cubicBezTo>
                  <a:cubicBezTo>
                    <a:pt x="0" y="92"/>
                    <a:pt x="31" y="92"/>
                    <a:pt x="61" y="92"/>
                  </a:cubicBezTo>
                  <a:cubicBezTo>
                    <a:pt x="92" y="9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3" name="Google Shape;43273;p19"/>
            <p:cNvSpPr/>
            <p:nvPr/>
          </p:nvSpPr>
          <p:spPr>
            <a:xfrm rot="5400000">
              <a:off x="8329838" y="3522513"/>
              <a:ext cx="3075" cy="2300"/>
            </a:xfrm>
            <a:custGeom>
              <a:avLst/>
              <a:gdLst/>
              <a:ahLst/>
              <a:cxnLst/>
              <a:rect l="l" t="t" r="r" b="b"/>
              <a:pathLst>
                <a:path w="123" h="92" extrusionOk="0">
                  <a:moveTo>
                    <a:pt x="61" y="0"/>
                  </a:moveTo>
                  <a:cubicBezTo>
                    <a:pt x="31" y="0"/>
                    <a:pt x="0" y="0"/>
                    <a:pt x="0" y="31"/>
                  </a:cubicBezTo>
                  <a:cubicBezTo>
                    <a:pt x="0" y="61"/>
                    <a:pt x="31" y="91"/>
                    <a:pt x="61" y="91"/>
                  </a:cubicBezTo>
                  <a:cubicBezTo>
                    <a:pt x="92" y="91"/>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4" name="Google Shape;43274;p19"/>
            <p:cNvSpPr/>
            <p:nvPr/>
          </p:nvSpPr>
          <p:spPr>
            <a:xfrm rot="5400000">
              <a:off x="8231438" y="3522888"/>
              <a:ext cx="1550" cy="1525"/>
            </a:xfrm>
            <a:custGeom>
              <a:avLst/>
              <a:gdLst/>
              <a:ahLst/>
              <a:cxnLst/>
              <a:rect l="l" t="t" r="r" b="b"/>
              <a:pathLst>
                <a:path w="62" h="61" extrusionOk="0">
                  <a:moveTo>
                    <a:pt x="31" y="0"/>
                  </a:moveTo>
                  <a:cubicBezTo>
                    <a:pt x="1" y="0"/>
                    <a:pt x="1" y="0"/>
                    <a:pt x="1" y="30"/>
                  </a:cubicBezTo>
                  <a:cubicBezTo>
                    <a:pt x="1" y="30"/>
                    <a:pt x="1" y="61"/>
                    <a:pt x="31" y="61"/>
                  </a:cubicBezTo>
                  <a:cubicBezTo>
                    <a:pt x="62" y="61"/>
                    <a:pt x="62" y="30"/>
                    <a:pt x="62" y="30"/>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5" name="Google Shape;43275;p19"/>
            <p:cNvSpPr/>
            <p:nvPr/>
          </p:nvSpPr>
          <p:spPr>
            <a:xfrm rot="5400000">
              <a:off x="8132650" y="3522875"/>
              <a:ext cx="1550" cy="1550"/>
            </a:xfrm>
            <a:custGeom>
              <a:avLst/>
              <a:gdLst/>
              <a:ahLst/>
              <a:cxnLst/>
              <a:rect l="l" t="t" r="r" b="b"/>
              <a:pathLst>
                <a:path w="62" h="62" extrusionOk="0">
                  <a:moveTo>
                    <a:pt x="31" y="0"/>
                  </a:moveTo>
                  <a:cubicBezTo>
                    <a:pt x="1" y="0"/>
                    <a:pt x="1" y="0"/>
                    <a:pt x="1" y="31"/>
                  </a:cubicBezTo>
                  <a:cubicBezTo>
                    <a:pt x="1" y="61"/>
                    <a:pt x="1" y="61"/>
                    <a:pt x="31" y="61"/>
                  </a:cubicBezTo>
                  <a:cubicBezTo>
                    <a:pt x="62" y="61"/>
                    <a:pt x="62" y="61"/>
                    <a:pt x="62" y="31"/>
                  </a:cubicBezTo>
                  <a:cubicBezTo>
                    <a:pt x="62" y="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6" name="Google Shape;43276;p19"/>
            <p:cNvSpPr/>
            <p:nvPr/>
          </p:nvSpPr>
          <p:spPr>
            <a:xfrm rot="5400000">
              <a:off x="8033488" y="3523263"/>
              <a:ext cx="1550" cy="775"/>
            </a:xfrm>
            <a:custGeom>
              <a:avLst/>
              <a:gdLst/>
              <a:ahLst/>
              <a:cxnLst/>
              <a:rect l="l" t="t" r="r" b="b"/>
              <a:pathLst>
                <a:path w="62" h="31" extrusionOk="0">
                  <a:moveTo>
                    <a:pt x="1" y="0"/>
                  </a:moveTo>
                  <a:cubicBezTo>
                    <a:pt x="1" y="31"/>
                    <a:pt x="31" y="31"/>
                    <a:pt x="31" y="31"/>
                  </a:cubicBezTo>
                  <a:cubicBezTo>
                    <a:pt x="31" y="31"/>
                    <a:pt x="62" y="31"/>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7" name="Google Shape;43277;p19"/>
            <p:cNvSpPr/>
            <p:nvPr/>
          </p:nvSpPr>
          <p:spPr>
            <a:xfrm rot="5400000">
              <a:off x="9319213" y="3415363"/>
              <a:ext cx="6875" cy="6100"/>
            </a:xfrm>
            <a:custGeom>
              <a:avLst/>
              <a:gdLst/>
              <a:ahLst/>
              <a:cxnLst/>
              <a:rect l="l" t="t" r="r" b="b"/>
              <a:pathLst>
                <a:path w="275" h="244" extrusionOk="0">
                  <a:moveTo>
                    <a:pt x="153" y="0"/>
                  </a:moveTo>
                  <a:cubicBezTo>
                    <a:pt x="61" y="0"/>
                    <a:pt x="1" y="61"/>
                    <a:pt x="1" y="122"/>
                  </a:cubicBezTo>
                  <a:cubicBezTo>
                    <a:pt x="1" y="183"/>
                    <a:pt x="61" y="243"/>
                    <a:pt x="153" y="243"/>
                  </a:cubicBezTo>
                  <a:cubicBezTo>
                    <a:pt x="213" y="243"/>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8" name="Google Shape;43278;p19"/>
            <p:cNvSpPr/>
            <p:nvPr/>
          </p:nvSpPr>
          <p:spPr>
            <a:xfrm rot="5400000">
              <a:off x="9219663" y="3415363"/>
              <a:ext cx="6875" cy="6100"/>
            </a:xfrm>
            <a:custGeom>
              <a:avLst/>
              <a:gdLst/>
              <a:ahLst/>
              <a:cxnLst/>
              <a:rect l="l" t="t" r="r" b="b"/>
              <a:pathLst>
                <a:path w="275" h="244" extrusionOk="0">
                  <a:moveTo>
                    <a:pt x="153" y="0"/>
                  </a:moveTo>
                  <a:cubicBezTo>
                    <a:pt x="61" y="0"/>
                    <a:pt x="1" y="30"/>
                    <a:pt x="1" y="122"/>
                  </a:cubicBezTo>
                  <a:cubicBezTo>
                    <a:pt x="1" y="182"/>
                    <a:pt x="61" y="243"/>
                    <a:pt x="153" y="243"/>
                  </a:cubicBezTo>
                  <a:cubicBezTo>
                    <a:pt x="213" y="243"/>
                    <a:pt x="274" y="182"/>
                    <a:pt x="274" y="122"/>
                  </a:cubicBezTo>
                  <a:cubicBezTo>
                    <a:pt x="274" y="30"/>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9" name="Google Shape;43279;p19"/>
            <p:cNvSpPr/>
            <p:nvPr/>
          </p:nvSpPr>
          <p:spPr>
            <a:xfrm rot="5400000">
              <a:off x="9120888" y="3415363"/>
              <a:ext cx="6875" cy="6100"/>
            </a:xfrm>
            <a:custGeom>
              <a:avLst/>
              <a:gdLst/>
              <a:ahLst/>
              <a:cxnLst/>
              <a:rect l="l" t="t" r="r" b="b"/>
              <a:pathLst>
                <a:path w="275" h="244" extrusionOk="0">
                  <a:moveTo>
                    <a:pt x="153" y="0"/>
                  </a:moveTo>
                  <a:cubicBezTo>
                    <a:pt x="61" y="0"/>
                    <a:pt x="1" y="61"/>
                    <a:pt x="1" y="122"/>
                  </a:cubicBezTo>
                  <a:cubicBezTo>
                    <a:pt x="1" y="183"/>
                    <a:pt x="61" y="244"/>
                    <a:pt x="153" y="244"/>
                  </a:cubicBezTo>
                  <a:cubicBezTo>
                    <a:pt x="213" y="244"/>
                    <a:pt x="274" y="183"/>
                    <a:pt x="274" y="12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0" name="Google Shape;43280;p19"/>
            <p:cNvSpPr/>
            <p:nvPr/>
          </p:nvSpPr>
          <p:spPr>
            <a:xfrm rot="5400000">
              <a:off x="9022488" y="3415738"/>
              <a:ext cx="5325" cy="5350"/>
            </a:xfrm>
            <a:custGeom>
              <a:avLst/>
              <a:gdLst/>
              <a:ahLst/>
              <a:cxnLst/>
              <a:rect l="l" t="t" r="r" b="b"/>
              <a:pathLst>
                <a:path w="213" h="214" extrusionOk="0">
                  <a:moveTo>
                    <a:pt x="122" y="0"/>
                  </a:moveTo>
                  <a:cubicBezTo>
                    <a:pt x="61" y="0"/>
                    <a:pt x="0" y="31"/>
                    <a:pt x="0" y="91"/>
                  </a:cubicBezTo>
                  <a:cubicBezTo>
                    <a:pt x="0" y="152"/>
                    <a:pt x="61" y="213"/>
                    <a:pt x="122" y="213"/>
                  </a:cubicBezTo>
                  <a:cubicBezTo>
                    <a:pt x="182" y="213"/>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1" name="Google Shape;43281;p19"/>
            <p:cNvSpPr/>
            <p:nvPr/>
          </p:nvSpPr>
          <p:spPr>
            <a:xfrm rot="5400000">
              <a:off x="8923325" y="3416125"/>
              <a:ext cx="5325" cy="4575"/>
            </a:xfrm>
            <a:custGeom>
              <a:avLst/>
              <a:gdLst/>
              <a:ahLst/>
              <a:cxnLst/>
              <a:rect l="l" t="t" r="r" b="b"/>
              <a:pathLst>
                <a:path w="213" h="183" extrusionOk="0">
                  <a:moveTo>
                    <a:pt x="122" y="0"/>
                  </a:moveTo>
                  <a:cubicBezTo>
                    <a:pt x="61" y="0"/>
                    <a:pt x="0" y="31"/>
                    <a:pt x="0" y="91"/>
                  </a:cubicBezTo>
                  <a:cubicBezTo>
                    <a:pt x="0" y="152"/>
                    <a:pt x="61" y="182"/>
                    <a:pt x="122" y="182"/>
                  </a:cubicBezTo>
                  <a:cubicBezTo>
                    <a:pt x="182" y="182"/>
                    <a:pt x="213" y="152"/>
                    <a:pt x="213" y="91"/>
                  </a:cubicBezTo>
                  <a:cubicBezTo>
                    <a:pt x="21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2" name="Google Shape;43282;p19"/>
            <p:cNvSpPr/>
            <p:nvPr/>
          </p:nvSpPr>
          <p:spPr>
            <a:xfrm rot="5400000">
              <a:off x="8824925" y="3416500"/>
              <a:ext cx="4575" cy="4575"/>
            </a:xfrm>
            <a:custGeom>
              <a:avLst/>
              <a:gdLst/>
              <a:ahLst/>
              <a:cxnLst/>
              <a:rect l="l" t="t" r="r" b="b"/>
              <a:pathLst>
                <a:path w="183" h="183" extrusionOk="0">
                  <a:moveTo>
                    <a:pt x="92" y="1"/>
                  </a:moveTo>
                  <a:cubicBezTo>
                    <a:pt x="31" y="1"/>
                    <a:pt x="0" y="61"/>
                    <a:pt x="0" y="92"/>
                  </a:cubicBezTo>
                  <a:cubicBezTo>
                    <a:pt x="0" y="153"/>
                    <a:pt x="31" y="183"/>
                    <a:pt x="92" y="183"/>
                  </a:cubicBezTo>
                  <a:cubicBezTo>
                    <a:pt x="122" y="183"/>
                    <a:pt x="183" y="153"/>
                    <a:pt x="183" y="92"/>
                  </a:cubicBezTo>
                  <a:cubicBezTo>
                    <a:pt x="183" y="6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3" name="Google Shape;43283;p19"/>
            <p:cNvSpPr/>
            <p:nvPr/>
          </p:nvSpPr>
          <p:spPr>
            <a:xfrm rot="5400000">
              <a:off x="8725750" y="3416875"/>
              <a:ext cx="4575" cy="3825"/>
            </a:xfrm>
            <a:custGeom>
              <a:avLst/>
              <a:gdLst/>
              <a:ahLst/>
              <a:cxnLst/>
              <a:rect l="l" t="t" r="r" b="b"/>
              <a:pathLst>
                <a:path w="183" h="153" extrusionOk="0">
                  <a:moveTo>
                    <a:pt x="92" y="0"/>
                  </a:moveTo>
                  <a:cubicBezTo>
                    <a:pt x="31" y="0"/>
                    <a:pt x="0" y="31"/>
                    <a:pt x="0" y="92"/>
                  </a:cubicBezTo>
                  <a:cubicBezTo>
                    <a:pt x="0" y="122"/>
                    <a:pt x="31" y="152"/>
                    <a:pt x="92" y="152"/>
                  </a:cubicBezTo>
                  <a:cubicBezTo>
                    <a:pt x="122" y="152"/>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4" name="Google Shape;43284;p19"/>
            <p:cNvSpPr/>
            <p:nvPr/>
          </p:nvSpPr>
          <p:spPr>
            <a:xfrm rot="5400000">
              <a:off x="8626963" y="3416113"/>
              <a:ext cx="3825" cy="4600"/>
            </a:xfrm>
            <a:custGeom>
              <a:avLst/>
              <a:gdLst/>
              <a:ahLst/>
              <a:cxnLst/>
              <a:rect l="l" t="t" r="r" b="b"/>
              <a:pathLst>
                <a:path w="153" h="184" extrusionOk="0">
                  <a:moveTo>
                    <a:pt x="92" y="1"/>
                  </a:moveTo>
                  <a:cubicBezTo>
                    <a:pt x="31" y="1"/>
                    <a:pt x="0" y="62"/>
                    <a:pt x="0" y="92"/>
                  </a:cubicBezTo>
                  <a:cubicBezTo>
                    <a:pt x="0" y="122"/>
                    <a:pt x="31" y="183"/>
                    <a:pt x="92" y="183"/>
                  </a:cubicBezTo>
                  <a:cubicBezTo>
                    <a:pt x="122" y="183"/>
                    <a:pt x="152" y="122"/>
                    <a:pt x="152" y="92"/>
                  </a:cubicBezTo>
                  <a:cubicBezTo>
                    <a:pt x="152" y="62"/>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5" name="Google Shape;43285;p19"/>
            <p:cNvSpPr/>
            <p:nvPr/>
          </p:nvSpPr>
          <p:spPr>
            <a:xfrm rot="5400000">
              <a:off x="8527800" y="3416500"/>
              <a:ext cx="3825" cy="3825"/>
            </a:xfrm>
            <a:custGeom>
              <a:avLst/>
              <a:gdLst/>
              <a:ahLst/>
              <a:cxnLst/>
              <a:rect l="l" t="t" r="r" b="b"/>
              <a:pathLst>
                <a:path w="153" h="153" extrusionOk="0">
                  <a:moveTo>
                    <a:pt x="92" y="1"/>
                  </a:moveTo>
                  <a:cubicBezTo>
                    <a:pt x="31" y="1"/>
                    <a:pt x="0" y="31"/>
                    <a:pt x="0" y="61"/>
                  </a:cubicBezTo>
                  <a:cubicBezTo>
                    <a:pt x="0" y="122"/>
                    <a:pt x="31" y="153"/>
                    <a:pt x="92" y="153"/>
                  </a:cubicBezTo>
                  <a:cubicBezTo>
                    <a:pt x="122" y="153"/>
                    <a:pt x="152" y="122"/>
                    <a:pt x="152" y="61"/>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6" name="Google Shape;43286;p19"/>
            <p:cNvSpPr/>
            <p:nvPr/>
          </p:nvSpPr>
          <p:spPr>
            <a:xfrm rot="5400000">
              <a:off x="8428625" y="3416875"/>
              <a:ext cx="3825" cy="3075"/>
            </a:xfrm>
            <a:custGeom>
              <a:avLst/>
              <a:gdLst/>
              <a:ahLst/>
              <a:cxnLst/>
              <a:rect l="l" t="t" r="r" b="b"/>
              <a:pathLst>
                <a:path w="153" h="123" extrusionOk="0">
                  <a:moveTo>
                    <a:pt x="92" y="0"/>
                  </a:moveTo>
                  <a:cubicBezTo>
                    <a:pt x="31" y="0"/>
                    <a:pt x="0" y="31"/>
                    <a:pt x="0" y="61"/>
                  </a:cubicBezTo>
                  <a:cubicBezTo>
                    <a:pt x="0" y="92"/>
                    <a:pt x="31" y="122"/>
                    <a:pt x="92" y="122"/>
                  </a:cubicBezTo>
                  <a:cubicBezTo>
                    <a:pt x="122" y="122"/>
                    <a:pt x="152" y="92"/>
                    <a:pt x="152" y="61"/>
                  </a:cubicBezTo>
                  <a:cubicBezTo>
                    <a:pt x="152"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7" name="Google Shape;43287;p19"/>
            <p:cNvSpPr/>
            <p:nvPr/>
          </p:nvSpPr>
          <p:spPr>
            <a:xfrm rot="5400000">
              <a:off x="8330225" y="3417250"/>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8" name="Google Shape;43288;p19"/>
            <p:cNvSpPr/>
            <p:nvPr/>
          </p:nvSpPr>
          <p:spPr>
            <a:xfrm rot="5400000">
              <a:off x="8231063" y="3417638"/>
              <a:ext cx="3075" cy="2300"/>
            </a:xfrm>
            <a:custGeom>
              <a:avLst/>
              <a:gdLst/>
              <a:ahLst/>
              <a:cxnLst/>
              <a:rect l="l" t="t" r="r" b="b"/>
              <a:pathLst>
                <a:path w="123" h="92" extrusionOk="0">
                  <a:moveTo>
                    <a:pt x="62" y="1"/>
                  </a:moveTo>
                  <a:cubicBezTo>
                    <a:pt x="31" y="1"/>
                    <a:pt x="1" y="31"/>
                    <a:pt x="1" y="61"/>
                  </a:cubicBezTo>
                  <a:cubicBezTo>
                    <a:pt x="1" y="92"/>
                    <a:pt x="31" y="92"/>
                    <a:pt x="62" y="92"/>
                  </a:cubicBezTo>
                  <a:cubicBezTo>
                    <a:pt x="92" y="92"/>
                    <a:pt x="122" y="92"/>
                    <a:pt x="122" y="61"/>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9" name="Google Shape;43289;p19"/>
            <p:cNvSpPr/>
            <p:nvPr/>
          </p:nvSpPr>
          <p:spPr>
            <a:xfrm rot="5400000">
              <a:off x="8132263" y="3417638"/>
              <a:ext cx="2325" cy="1550"/>
            </a:xfrm>
            <a:custGeom>
              <a:avLst/>
              <a:gdLst/>
              <a:ahLst/>
              <a:cxnLst/>
              <a:rect l="l" t="t" r="r" b="b"/>
              <a:pathLst>
                <a:path w="93" h="62" extrusionOk="0">
                  <a:moveTo>
                    <a:pt x="62" y="0"/>
                  </a:moveTo>
                  <a:cubicBezTo>
                    <a:pt x="31" y="0"/>
                    <a:pt x="1" y="0"/>
                    <a:pt x="1" y="31"/>
                  </a:cubicBezTo>
                  <a:cubicBezTo>
                    <a:pt x="1" y="61"/>
                    <a:pt x="31" y="61"/>
                    <a:pt x="62" y="61"/>
                  </a:cubicBezTo>
                  <a:cubicBezTo>
                    <a:pt x="92" y="61"/>
                    <a:pt x="92" y="61"/>
                    <a:pt x="92" y="31"/>
                  </a:cubicBezTo>
                  <a:cubicBezTo>
                    <a:pt x="92"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0" name="Google Shape;43290;p19"/>
            <p:cNvSpPr/>
            <p:nvPr/>
          </p:nvSpPr>
          <p:spPr>
            <a:xfrm rot="5400000">
              <a:off x="8033100" y="3417250"/>
              <a:ext cx="2325" cy="2325"/>
            </a:xfrm>
            <a:custGeom>
              <a:avLst/>
              <a:gdLst/>
              <a:ahLst/>
              <a:cxnLst/>
              <a:rect l="l" t="t" r="r" b="b"/>
              <a:pathLst>
                <a:path w="93" h="93" extrusionOk="0">
                  <a:moveTo>
                    <a:pt x="62" y="1"/>
                  </a:moveTo>
                  <a:cubicBezTo>
                    <a:pt x="31" y="1"/>
                    <a:pt x="1" y="31"/>
                    <a:pt x="1" y="31"/>
                  </a:cubicBezTo>
                  <a:cubicBezTo>
                    <a:pt x="1" y="62"/>
                    <a:pt x="31" y="92"/>
                    <a:pt x="62" y="92"/>
                  </a:cubicBezTo>
                  <a:cubicBezTo>
                    <a:pt x="92" y="92"/>
                    <a:pt x="92" y="62"/>
                    <a:pt x="92" y="31"/>
                  </a:cubicBezTo>
                  <a:cubicBezTo>
                    <a:pt x="9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1" name="Google Shape;43291;p19"/>
            <p:cNvSpPr/>
            <p:nvPr/>
          </p:nvSpPr>
          <p:spPr>
            <a:xfrm rot="5400000">
              <a:off x="7934325" y="3418025"/>
              <a:ext cx="1550" cy="1550"/>
            </a:xfrm>
            <a:custGeom>
              <a:avLst/>
              <a:gdLst/>
              <a:ahLst/>
              <a:cxnLst/>
              <a:rect l="l" t="t" r="r" b="b"/>
              <a:pathLst>
                <a:path w="62" h="62" extrusionOk="0">
                  <a:moveTo>
                    <a:pt x="31" y="1"/>
                  </a:moveTo>
                  <a:cubicBezTo>
                    <a:pt x="0" y="1"/>
                    <a:pt x="0" y="1"/>
                    <a:pt x="0" y="31"/>
                  </a:cubicBezTo>
                  <a:cubicBezTo>
                    <a:pt x="0" y="31"/>
                    <a:pt x="0" y="62"/>
                    <a:pt x="31" y="62"/>
                  </a:cubicBezTo>
                  <a:cubicBezTo>
                    <a:pt x="31" y="62"/>
                    <a:pt x="61" y="31"/>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2" name="Google Shape;43292;p19"/>
            <p:cNvSpPr/>
            <p:nvPr/>
          </p:nvSpPr>
          <p:spPr>
            <a:xfrm rot="5400000">
              <a:off x="7835538" y="3418038"/>
              <a:ext cx="1550" cy="1525"/>
            </a:xfrm>
            <a:custGeom>
              <a:avLst/>
              <a:gdLst/>
              <a:ahLst/>
              <a:cxnLst/>
              <a:rect l="l" t="t" r="r" b="b"/>
              <a:pathLst>
                <a:path w="62" h="61" extrusionOk="0">
                  <a:moveTo>
                    <a:pt x="31" y="0"/>
                  </a:moveTo>
                  <a:cubicBezTo>
                    <a:pt x="0" y="0"/>
                    <a:pt x="0" y="31"/>
                    <a:pt x="0" y="31"/>
                  </a:cubicBezTo>
                  <a:cubicBezTo>
                    <a:pt x="0" y="61"/>
                    <a:pt x="0" y="61"/>
                    <a:pt x="31" y="61"/>
                  </a:cubicBezTo>
                  <a:cubicBezTo>
                    <a:pt x="31" y="6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3" name="Google Shape;43293;p19"/>
            <p:cNvSpPr/>
            <p:nvPr/>
          </p:nvSpPr>
          <p:spPr>
            <a:xfrm rot="5400000">
              <a:off x="9318850" y="3309350"/>
              <a:ext cx="7625" cy="7625"/>
            </a:xfrm>
            <a:custGeom>
              <a:avLst/>
              <a:gdLst/>
              <a:ahLst/>
              <a:cxnLst/>
              <a:rect l="l" t="t" r="r" b="b"/>
              <a:pathLst>
                <a:path w="305" h="305" extrusionOk="0">
                  <a:moveTo>
                    <a:pt x="153" y="1"/>
                  </a:moveTo>
                  <a:cubicBezTo>
                    <a:pt x="92" y="1"/>
                    <a:pt x="1" y="92"/>
                    <a:pt x="1" y="153"/>
                  </a:cubicBezTo>
                  <a:cubicBezTo>
                    <a:pt x="1" y="244"/>
                    <a:pt x="92" y="305"/>
                    <a:pt x="153" y="305"/>
                  </a:cubicBezTo>
                  <a:cubicBezTo>
                    <a:pt x="244" y="30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4" name="Google Shape;43294;p19"/>
            <p:cNvSpPr/>
            <p:nvPr/>
          </p:nvSpPr>
          <p:spPr>
            <a:xfrm rot="5400000">
              <a:off x="9219675" y="3309725"/>
              <a:ext cx="7625" cy="6875"/>
            </a:xfrm>
            <a:custGeom>
              <a:avLst/>
              <a:gdLst/>
              <a:ahLst/>
              <a:cxnLst/>
              <a:rect l="l" t="t" r="r" b="b"/>
              <a:pathLst>
                <a:path w="305" h="275" extrusionOk="0">
                  <a:moveTo>
                    <a:pt x="153" y="1"/>
                  </a:moveTo>
                  <a:cubicBezTo>
                    <a:pt x="92" y="1"/>
                    <a:pt x="1" y="61"/>
                    <a:pt x="1" y="153"/>
                  </a:cubicBezTo>
                  <a:cubicBezTo>
                    <a:pt x="1" y="213"/>
                    <a:pt x="92" y="274"/>
                    <a:pt x="153" y="274"/>
                  </a:cubicBezTo>
                  <a:cubicBezTo>
                    <a:pt x="244" y="274"/>
                    <a:pt x="305" y="213"/>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5" name="Google Shape;43295;p19"/>
            <p:cNvSpPr/>
            <p:nvPr/>
          </p:nvSpPr>
          <p:spPr>
            <a:xfrm rot="5400000">
              <a:off x="9120500" y="3309350"/>
              <a:ext cx="7625" cy="7625"/>
            </a:xfrm>
            <a:custGeom>
              <a:avLst/>
              <a:gdLst/>
              <a:ahLst/>
              <a:cxnLst/>
              <a:rect l="l" t="t" r="r" b="b"/>
              <a:pathLst>
                <a:path w="305" h="305" extrusionOk="0">
                  <a:moveTo>
                    <a:pt x="153" y="0"/>
                  </a:moveTo>
                  <a:cubicBezTo>
                    <a:pt x="92" y="0"/>
                    <a:pt x="1" y="61"/>
                    <a:pt x="1" y="152"/>
                  </a:cubicBezTo>
                  <a:cubicBezTo>
                    <a:pt x="1" y="243"/>
                    <a:pt x="92"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6" name="Google Shape;43296;p19"/>
            <p:cNvSpPr/>
            <p:nvPr/>
          </p:nvSpPr>
          <p:spPr>
            <a:xfrm rot="5400000">
              <a:off x="9021738" y="3310113"/>
              <a:ext cx="6850" cy="6875"/>
            </a:xfrm>
            <a:custGeom>
              <a:avLst/>
              <a:gdLst/>
              <a:ahLst/>
              <a:cxnLst/>
              <a:rect l="l" t="t" r="r" b="b"/>
              <a:pathLst>
                <a:path w="274" h="275" extrusionOk="0">
                  <a:moveTo>
                    <a:pt x="122" y="1"/>
                  </a:moveTo>
                  <a:cubicBezTo>
                    <a:pt x="61" y="1"/>
                    <a:pt x="0" y="62"/>
                    <a:pt x="0" y="122"/>
                  </a:cubicBezTo>
                  <a:cubicBezTo>
                    <a:pt x="0" y="214"/>
                    <a:pt x="61" y="274"/>
                    <a:pt x="122" y="274"/>
                  </a:cubicBezTo>
                  <a:cubicBezTo>
                    <a:pt x="213" y="274"/>
                    <a:pt x="274" y="214"/>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7" name="Google Shape;43297;p19"/>
            <p:cNvSpPr/>
            <p:nvPr/>
          </p:nvSpPr>
          <p:spPr>
            <a:xfrm rot="5400000">
              <a:off x="8922575" y="331050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8" name="Google Shape;43298;p19"/>
            <p:cNvSpPr/>
            <p:nvPr/>
          </p:nvSpPr>
          <p:spPr>
            <a:xfrm rot="5400000">
              <a:off x="8824150" y="3310875"/>
              <a:ext cx="5350" cy="5350"/>
            </a:xfrm>
            <a:custGeom>
              <a:avLst/>
              <a:gdLst/>
              <a:ahLst/>
              <a:cxnLst/>
              <a:rect l="l" t="t" r="r" b="b"/>
              <a:pathLst>
                <a:path w="214" h="214" extrusionOk="0">
                  <a:moveTo>
                    <a:pt x="92" y="1"/>
                  </a:moveTo>
                  <a:cubicBezTo>
                    <a:pt x="31" y="1"/>
                    <a:pt x="0" y="31"/>
                    <a:pt x="0" y="92"/>
                  </a:cubicBezTo>
                  <a:cubicBezTo>
                    <a:pt x="0" y="153"/>
                    <a:pt x="31" y="213"/>
                    <a:pt x="92" y="213"/>
                  </a:cubicBezTo>
                  <a:cubicBezTo>
                    <a:pt x="152" y="21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9" name="Google Shape;43299;p19"/>
            <p:cNvSpPr/>
            <p:nvPr/>
          </p:nvSpPr>
          <p:spPr>
            <a:xfrm rot="5400000">
              <a:off x="8725375" y="3310875"/>
              <a:ext cx="5350" cy="5350"/>
            </a:xfrm>
            <a:custGeom>
              <a:avLst/>
              <a:gdLst/>
              <a:ahLst/>
              <a:cxnLst/>
              <a:rect l="l" t="t" r="r" b="b"/>
              <a:pathLst>
                <a:path w="214" h="214" extrusionOk="0">
                  <a:moveTo>
                    <a:pt x="92" y="1"/>
                  </a:moveTo>
                  <a:cubicBezTo>
                    <a:pt x="31" y="1"/>
                    <a:pt x="0" y="62"/>
                    <a:pt x="0" y="123"/>
                  </a:cubicBezTo>
                  <a:cubicBezTo>
                    <a:pt x="0" y="183"/>
                    <a:pt x="31" y="214"/>
                    <a:pt x="92" y="214"/>
                  </a:cubicBezTo>
                  <a:cubicBezTo>
                    <a:pt x="152" y="214"/>
                    <a:pt x="213" y="183"/>
                    <a:pt x="213" y="123"/>
                  </a:cubicBezTo>
                  <a:cubicBezTo>
                    <a:pt x="213" y="62"/>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0" name="Google Shape;43300;p19"/>
            <p:cNvSpPr/>
            <p:nvPr/>
          </p:nvSpPr>
          <p:spPr>
            <a:xfrm rot="5400000">
              <a:off x="8626200" y="3311250"/>
              <a:ext cx="5350" cy="4600"/>
            </a:xfrm>
            <a:custGeom>
              <a:avLst/>
              <a:gdLst/>
              <a:ahLst/>
              <a:cxnLst/>
              <a:rect l="l" t="t" r="r" b="b"/>
              <a:pathLst>
                <a:path w="214" h="184" extrusionOk="0">
                  <a:moveTo>
                    <a:pt x="92" y="1"/>
                  </a:moveTo>
                  <a:cubicBezTo>
                    <a:pt x="31" y="1"/>
                    <a:pt x="0" y="31"/>
                    <a:pt x="0" y="92"/>
                  </a:cubicBezTo>
                  <a:cubicBezTo>
                    <a:pt x="0" y="153"/>
                    <a:pt x="31" y="183"/>
                    <a:pt x="92" y="183"/>
                  </a:cubicBezTo>
                  <a:cubicBezTo>
                    <a:pt x="152" y="183"/>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1" name="Google Shape;43301;p19"/>
            <p:cNvSpPr/>
            <p:nvPr/>
          </p:nvSpPr>
          <p:spPr>
            <a:xfrm rot="5400000">
              <a:off x="8527425" y="3311250"/>
              <a:ext cx="4575" cy="3825"/>
            </a:xfrm>
            <a:custGeom>
              <a:avLst/>
              <a:gdLst/>
              <a:ahLst/>
              <a:cxnLst/>
              <a:rect l="l" t="t" r="r" b="b"/>
              <a:pathLst>
                <a:path w="183" h="153" extrusionOk="0">
                  <a:moveTo>
                    <a:pt x="92" y="1"/>
                  </a:moveTo>
                  <a:cubicBezTo>
                    <a:pt x="61" y="1"/>
                    <a:pt x="0" y="31"/>
                    <a:pt x="0" y="61"/>
                  </a:cubicBezTo>
                  <a:cubicBezTo>
                    <a:pt x="0" y="122"/>
                    <a:pt x="61" y="153"/>
                    <a:pt x="92" y="153"/>
                  </a:cubicBezTo>
                  <a:cubicBezTo>
                    <a:pt x="152" y="153"/>
                    <a:pt x="183" y="12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2" name="Google Shape;43302;p19"/>
            <p:cNvSpPr/>
            <p:nvPr/>
          </p:nvSpPr>
          <p:spPr>
            <a:xfrm rot="5400000">
              <a:off x="8428250" y="3310875"/>
              <a:ext cx="4575" cy="4575"/>
            </a:xfrm>
            <a:custGeom>
              <a:avLst/>
              <a:gdLst/>
              <a:ahLst/>
              <a:cxnLst/>
              <a:rect l="l" t="t" r="r" b="b"/>
              <a:pathLst>
                <a:path w="183" h="183" extrusionOk="0">
                  <a:moveTo>
                    <a:pt x="92" y="0"/>
                  </a:moveTo>
                  <a:cubicBezTo>
                    <a:pt x="61" y="0"/>
                    <a:pt x="0" y="30"/>
                    <a:pt x="0" y="91"/>
                  </a:cubicBezTo>
                  <a:cubicBezTo>
                    <a:pt x="0" y="122"/>
                    <a:pt x="61" y="182"/>
                    <a:pt x="92" y="182"/>
                  </a:cubicBezTo>
                  <a:cubicBezTo>
                    <a:pt x="152" y="182"/>
                    <a:pt x="183" y="122"/>
                    <a:pt x="183" y="91"/>
                  </a:cubicBezTo>
                  <a:cubicBezTo>
                    <a:pt x="183" y="30"/>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3" name="Google Shape;43303;p19"/>
            <p:cNvSpPr/>
            <p:nvPr/>
          </p:nvSpPr>
          <p:spPr>
            <a:xfrm rot="5400000">
              <a:off x="8329475" y="3311625"/>
              <a:ext cx="3825" cy="3825"/>
            </a:xfrm>
            <a:custGeom>
              <a:avLst/>
              <a:gdLst/>
              <a:ahLst/>
              <a:cxnLst/>
              <a:rect l="l" t="t" r="r" b="b"/>
              <a:pathLst>
                <a:path w="153" h="153" extrusionOk="0">
                  <a:moveTo>
                    <a:pt x="62" y="1"/>
                  </a:moveTo>
                  <a:cubicBezTo>
                    <a:pt x="31" y="1"/>
                    <a:pt x="1" y="31"/>
                    <a:pt x="1" y="62"/>
                  </a:cubicBezTo>
                  <a:cubicBezTo>
                    <a:pt x="1" y="122"/>
                    <a:pt x="31" y="153"/>
                    <a:pt x="62" y="153"/>
                  </a:cubicBezTo>
                  <a:cubicBezTo>
                    <a:pt x="122" y="153"/>
                    <a:pt x="153" y="122"/>
                    <a:pt x="153" y="6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4" name="Google Shape;43304;p19"/>
            <p:cNvSpPr/>
            <p:nvPr/>
          </p:nvSpPr>
          <p:spPr>
            <a:xfrm rot="5400000">
              <a:off x="8230675" y="3311625"/>
              <a:ext cx="3825" cy="3825"/>
            </a:xfrm>
            <a:custGeom>
              <a:avLst/>
              <a:gdLst/>
              <a:ahLst/>
              <a:cxnLst/>
              <a:rect l="l" t="t" r="r" b="b"/>
              <a:pathLst>
                <a:path w="153" h="153" extrusionOk="0">
                  <a:moveTo>
                    <a:pt x="62" y="0"/>
                  </a:moveTo>
                  <a:cubicBezTo>
                    <a:pt x="31" y="0"/>
                    <a:pt x="1" y="31"/>
                    <a:pt x="1" y="91"/>
                  </a:cubicBezTo>
                  <a:cubicBezTo>
                    <a:pt x="1" y="122"/>
                    <a:pt x="31" y="152"/>
                    <a:pt x="62" y="152"/>
                  </a:cubicBezTo>
                  <a:cubicBezTo>
                    <a:pt x="122" y="152"/>
                    <a:pt x="153" y="122"/>
                    <a:pt x="153" y="9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5" name="Google Shape;43305;p19"/>
            <p:cNvSpPr/>
            <p:nvPr/>
          </p:nvSpPr>
          <p:spPr>
            <a:xfrm rot="5400000">
              <a:off x="8131513" y="3312013"/>
              <a:ext cx="3825" cy="3050"/>
            </a:xfrm>
            <a:custGeom>
              <a:avLst/>
              <a:gdLst/>
              <a:ahLst/>
              <a:cxnLst/>
              <a:rect l="l" t="t" r="r" b="b"/>
              <a:pathLst>
                <a:path w="153" h="122" extrusionOk="0">
                  <a:moveTo>
                    <a:pt x="62" y="0"/>
                  </a:moveTo>
                  <a:cubicBezTo>
                    <a:pt x="31" y="0"/>
                    <a:pt x="1" y="30"/>
                    <a:pt x="1" y="61"/>
                  </a:cubicBezTo>
                  <a:cubicBezTo>
                    <a:pt x="1" y="91"/>
                    <a:pt x="31" y="122"/>
                    <a:pt x="62" y="122"/>
                  </a:cubicBezTo>
                  <a:cubicBezTo>
                    <a:pt x="122" y="122"/>
                    <a:pt x="153" y="91"/>
                    <a:pt x="153" y="61"/>
                  </a:cubicBezTo>
                  <a:cubicBezTo>
                    <a:pt x="153" y="30"/>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6" name="Google Shape;43306;p19"/>
            <p:cNvSpPr/>
            <p:nvPr/>
          </p:nvSpPr>
          <p:spPr>
            <a:xfrm rot="5400000">
              <a:off x="8032725" y="3312000"/>
              <a:ext cx="3075" cy="2325"/>
            </a:xfrm>
            <a:custGeom>
              <a:avLst/>
              <a:gdLst/>
              <a:ahLst/>
              <a:cxnLst/>
              <a:rect l="l" t="t" r="r" b="b"/>
              <a:pathLst>
                <a:path w="123" h="93" extrusionOk="0">
                  <a:moveTo>
                    <a:pt x="62" y="1"/>
                  </a:moveTo>
                  <a:cubicBezTo>
                    <a:pt x="31" y="1"/>
                    <a:pt x="1" y="1"/>
                    <a:pt x="1" y="31"/>
                  </a:cubicBezTo>
                  <a:cubicBezTo>
                    <a:pt x="1" y="62"/>
                    <a:pt x="31" y="92"/>
                    <a:pt x="62" y="92"/>
                  </a:cubicBezTo>
                  <a:cubicBezTo>
                    <a:pt x="92" y="92"/>
                    <a:pt x="122" y="62"/>
                    <a:pt x="122" y="31"/>
                  </a:cubicBezTo>
                  <a:cubicBezTo>
                    <a:pt x="122" y="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7" name="Google Shape;43307;p19"/>
            <p:cNvSpPr/>
            <p:nvPr/>
          </p:nvSpPr>
          <p:spPr>
            <a:xfrm rot="5400000">
              <a:off x="7933563" y="3311638"/>
              <a:ext cx="3075" cy="3050"/>
            </a:xfrm>
            <a:custGeom>
              <a:avLst/>
              <a:gdLst/>
              <a:ahLst/>
              <a:cxnLst/>
              <a:rect l="l" t="t" r="r" b="b"/>
              <a:pathLst>
                <a:path w="123" h="122" extrusionOk="0">
                  <a:moveTo>
                    <a:pt x="62" y="0"/>
                  </a:moveTo>
                  <a:cubicBezTo>
                    <a:pt x="31" y="0"/>
                    <a:pt x="1" y="31"/>
                    <a:pt x="1" y="61"/>
                  </a:cubicBezTo>
                  <a:cubicBezTo>
                    <a:pt x="1" y="92"/>
                    <a:pt x="31" y="122"/>
                    <a:pt x="62" y="122"/>
                  </a:cubicBezTo>
                  <a:cubicBezTo>
                    <a:pt x="92" y="122"/>
                    <a:pt x="122" y="92"/>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8" name="Google Shape;43308;p19"/>
            <p:cNvSpPr/>
            <p:nvPr/>
          </p:nvSpPr>
          <p:spPr>
            <a:xfrm rot="5400000">
              <a:off x="7834775" y="3312400"/>
              <a:ext cx="2300" cy="2300"/>
            </a:xfrm>
            <a:custGeom>
              <a:avLst/>
              <a:gdLst/>
              <a:ahLst/>
              <a:cxnLst/>
              <a:rect l="l" t="t" r="r" b="b"/>
              <a:pathLst>
                <a:path w="92" h="92" extrusionOk="0">
                  <a:moveTo>
                    <a:pt x="31" y="0"/>
                  </a:moveTo>
                  <a:cubicBezTo>
                    <a:pt x="31" y="0"/>
                    <a:pt x="0" y="0"/>
                    <a:pt x="0" y="31"/>
                  </a:cubicBezTo>
                  <a:cubicBezTo>
                    <a:pt x="0" y="61"/>
                    <a:pt x="31" y="91"/>
                    <a:pt x="31" y="91"/>
                  </a:cubicBezTo>
                  <a:cubicBezTo>
                    <a:pt x="61" y="91"/>
                    <a:pt x="91" y="61"/>
                    <a:pt x="91" y="31"/>
                  </a:cubicBezTo>
                  <a:cubicBezTo>
                    <a:pt x="9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9" name="Google Shape;43309;p19"/>
            <p:cNvSpPr/>
            <p:nvPr/>
          </p:nvSpPr>
          <p:spPr>
            <a:xfrm rot="5400000">
              <a:off x="7736000" y="3312400"/>
              <a:ext cx="2300" cy="2300"/>
            </a:xfrm>
            <a:custGeom>
              <a:avLst/>
              <a:gdLst/>
              <a:ahLst/>
              <a:cxnLst/>
              <a:rect l="l" t="t" r="r" b="b"/>
              <a:pathLst>
                <a:path w="92" h="92" extrusionOk="0">
                  <a:moveTo>
                    <a:pt x="31" y="1"/>
                  </a:moveTo>
                  <a:cubicBezTo>
                    <a:pt x="31" y="1"/>
                    <a:pt x="0" y="31"/>
                    <a:pt x="0" y="61"/>
                  </a:cubicBezTo>
                  <a:cubicBezTo>
                    <a:pt x="0" y="61"/>
                    <a:pt x="31" y="92"/>
                    <a:pt x="31" y="92"/>
                  </a:cubicBezTo>
                  <a:cubicBezTo>
                    <a:pt x="61" y="92"/>
                    <a:pt x="91" y="61"/>
                    <a:pt x="91" y="61"/>
                  </a:cubicBezTo>
                  <a:cubicBezTo>
                    <a:pt x="91"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0" name="Google Shape;43310;p19"/>
            <p:cNvSpPr/>
            <p:nvPr/>
          </p:nvSpPr>
          <p:spPr>
            <a:xfrm rot="5400000">
              <a:off x="9318075" y="3203725"/>
              <a:ext cx="9150" cy="9150"/>
            </a:xfrm>
            <a:custGeom>
              <a:avLst/>
              <a:gdLst/>
              <a:ahLst/>
              <a:cxnLst/>
              <a:rect l="l" t="t" r="r" b="b"/>
              <a:pathLst>
                <a:path w="366" h="366" extrusionOk="0">
                  <a:moveTo>
                    <a:pt x="183" y="0"/>
                  </a:moveTo>
                  <a:cubicBezTo>
                    <a:pt x="92" y="0"/>
                    <a:pt x="1" y="92"/>
                    <a:pt x="1" y="183"/>
                  </a:cubicBezTo>
                  <a:cubicBezTo>
                    <a:pt x="1" y="274"/>
                    <a:pt x="92"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1" name="Google Shape;43311;p19"/>
            <p:cNvSpPr/>
            <p:nvPr/>
          </p:nvSpPr>
          <p:spPr>
            <a:xfrm rot="5400000">
              <a:off x="9218913" y="3204113"/>
              <a:ext cx="9150" cy="8375"/>
            </a:xfrm>
            <a:custGeom>
              <a:avLst/>
              <a:gdLst/>
              <a:ahLst/>
              <a:cxnLst/>
              <a:rect l="l" t="t" r="r" b="b"/>
              <a:pathLst>
                <a:path w="366" h="335" extrusionOk="0">
                  <a:moveTo>
                    <a:pt x="183" y="0"/>
                  </a:moveTo>
                  <a:cubicBezTo>
                    <a:pt x="92" y="0"/>
                    <a:pt x="1" y="61"/>
                    <a:pt x="1" y="183"/>
                  </a:cubicBezTo>
                  <a:cubicBezTo>
                    <a:pt x="1" y="274"/>
                    <a:pt x="92" y="335"/>
                    <a:pt x="183" y="335"/>
                  </a:cubicBezTo>
                  <a:cubicBezTo>
                    <a:pt x="274" y="335"/>
                    <a:pt x="365" y="274"/>
                    <a:pt x="365" y="183"/>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2" name="Google Shape;43312;p19"/>
            <p:cNvSpPr/>
            <p:nvPr/>
          </p:nvSpPr>
          <p:spPr>
            <a:xfrm rot="5400000">
              <a:off x="9119738" y="3204488"/>
              <a:ext cx="9150" cy="7625"/>
            </a:xfrm>
            <a:custGeom>
              <a:avLst/>
              <a:gdLst/>
              <a:ahLst/>
              <a:cxnLst/>
              <a:rect l="l" t="t" r="r" b="b"/>
              <a:pathLst>
                <a:path w="366" h="305" extrusionOk="0">
                  <a:moveTo>
                    <a:pt x="183" y="0"/>
                  </a:moveTo>
                  <a:cubicBezTo>
                    <a:pt x="92" y="0"/>
                    <a:pt x="1" y="61"/>
                    <a:pt x="1" y="152"/>
                  </a:cubicBezTo>
                  <a:cubicBezTo>
                    <a:pt x="1" y="243"/>
                    <a:pt x="92" y="304"/>
                    <a:pt x="183" y="304"/>
                  </a:cubicBezTo>
                  <a:cubicBezTo>
                    <a:pt x="274" y="304"/>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3" name="Google Shape;43313;p19"/>
            <p:cNvSpPr/>
            <p:nvPr/>
          </p:nvSpPr>
          <p:spPr>
            <a:xfrm rot="5400000">
              <a:off x="9021725" y="3204500"/>
              <a:ext cx="7625" cy="7625"/>
            </a:xfrm>
            <a:custGeom>
              <a:avLst/>
              <a:gdLst/>
              <a:ahLst/>
              <a:cxnLst/>
              <a:rect l="l" t="t" r="r" b="b"/>
              <a:pathLst>
                <a:path w="305" h="305" extrusionOk="0">
                  <a:moveTo>
                    <a:pt x="152" y="1"/>
                  </a:moveTo>
                  <a:cubicBezTo>
                    <a:pt x="61" y="1"/>
                    <a:pt x="0" y="92"/>
                    <a:pt x="0" y="152"/>
                  </a:cubicBezTo>
                  <a:cubicBezTo>
                    <a:pt x="0" y="244"/>
                    <a:pt x="61" y="304"/>
                    <a:pt x="152" y="304"/>
                  </a:cubicBezTo>
                  <a:cubicBezTo>
                    <a:pt x="243" y="304"/>
                    <a:pt x="304" y="244"/>
                    <a:pt x="304" y="152"/>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4" name="Google Shape;43314;p19"/>
            <p:cNvSpPr/>
            <p:nvPr/>
          </p:nvSpPr>
          <p:spPr>
            <a:xfrm rot="5400000">
              <a:off x="8922563" y="3204888"/>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43" y="274"/>
                    <a:pt x="304" y="213"/>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5" name="Google Shape;43315;p19"/>
            <p:cNvSpPr/>
            <p:nvPr/>
          </p:nvSpPr>
          <p:spPr>
            <a:xfrm rot="5400000">
              <a:off x="8823400" y="3204500"/>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6" name="Google Shape;43316;p19"/>
            <p:cNvSpPr/>
            <p:nvPr/>
          </p:nvSpPr>
          <p:spPr>
            <a:xfrm rot="5400000">
              <a:off x="8724613" y="3205238"/>
              <a:ext cx="6100" cy="6125"/>
            </a:xfrm>
            <a:custGeom>
              <a:avLst/>
              <a:gdLst/>
              <a:ahLst/>
              <a:cxnLst/>
              <a:rect l="l" t="t" r="r" b="b"/>
              <a:pathLst>
                <a:path w="244" h="245" extrusionOk="0">
                  <a:moveTo>
                    <a:pt x="122" y="1"/>
                  </a:moveTo>
                  <a:cubicBezTo>
                    <a:pt x="61" y="1"/>
                    <a:pt x="0" y="31"/>
                    <a:pt x="0" y="123"/>
                  </a:cubicBezTo>
                  <a:cubicBezTo>
                    <a:pt x="0" y="183"/>
                    <a:pt x="61" y="244"/>
                    <a:pt x="122" y="244"/>
                  </a:cubicBezTo>
                  <a:cubicBezTo>
                    <a:pt x="183" y="244"/>
                    <a:pt x="244" y="183"/>
                    <a:pt x="244" y="123"/>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7" name="Google Shape;43317;p19"/>
            <p:cNvSpPr/>
            <p:nvPr/>
          </p:nvSpPr>
          <p:spPr>
            <a:xfrm rot="5400000">
              <a:off x="8625825" y="3205250"/>
              <a:ext cx="6100" cy="6100"/>
            </a:xfrm>
            <a:custGeom>
              <a:avLst/>
              <a:gdLst/>
              <a:ahLst/>
              <a:cxnLst/>
              <a:rect l="l" t="t" r="r" b="b"/>
              <a:pathLst>
                <a:path w="244" h="244" extrusionOk="0">
                  <a:moveTo>
                    <a:pt x="122" y="0"/>
                  </a:moveTo>
                  <a:cubicBezTo>
                    <a:pt x="61" y="0"/>
                    <a:pt x="0" y="61"/>
                    <a:pt x="0" y="122"/>
                  </a:cubicBezTo>
                  <a:cubicBezTo>
                    <a:pt x="0" y="183"/>
                    <a:pt x="6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8" name="Google Shape;43318;p19"/>
            <p:cNvSpPr/>
            <p:nvPr/>
          </p:nvSpPr>
          <p:spPr>
            <a:xfrm rot="5400000">
              <a:off x="8526663" y="3205638"/>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3" y="213"/>
                    <a:pt x="244" y="152"/>
                    <a:pt x="244" y="91"/>
                  </a:cubicBezTo>
                  <a:cubicBezTo>
                    <a:pt x="24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9" name="Google Shape;43319;p19"/>
            <p:cNvSpPr/>
            <p:nvPr/>
          </p:nvSpPr>
          <p:spPr>
            <a:xfrm rot="5400000">
              <a:off x="8427875" y="3205625"/>
              <a:ext cx="6100" cy="5350"/>
            </a:xfrm>
            <a:custGeom>
              <a:avLst/>
              <a:gdLst/>
              <a:ahLst/>
              <a:cxnLst/>
              <a:rect l="l" t="t" r="r" b="b"/>
              <a:pathLst>
                <a:path w="244" h="214" extrusionOk="0">
                  <a:moveTo>
                    <a:pt x="122" y="1"/>
                  </a:moveTo>
                  <a:cubicBezTo>
                    <a:pt x="61" y="1"/>
                    <a:pt x="0" y="61"/>
                    <a:pt x="0" y="122"/>
                  </a:cubicBezTo>
                  <a:cubicBezTo>
                    <a:pt x="0" y="183"/>
                    <a:pt x="61" y="213"/>
                    <a:pt x="122" y="213"/>
                  </a:cubicBezTo>
                  <a:cubicBezTo>
                    <a:pt x="183" y="213"/>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0" name="Google Shape;43320;p19"/>
            <p:cNvSpPr/>
            <p:nvPr/>
          </p:nvSpPr>
          <p:spPr>
            <a:xfrm rot="5400000">
              <a:off x="8329463" y="3206013"/>
              <a:ext cx="4600" cy="4575"/>
            </a:xfrm>
            <a:custGeom>
              <a:avLst/>
              <a:gdLst/>
              <a:ahLst/>
              <a:cxnLst/>
              <a:rect l="l" t="t" r="r" b="b"/>
              <a:pathLst>
                <a:path w="184" h="183" extrusionOk="0">
                  <a:moveTo>
                    <a:pt x="92" y="0"/>
                  </a:moveTo>
                  <a:cubicBezTo>
                    <a:pt x="31" y="0"/>
                    <a:pt x="1" y="31"/>
                    <a:pt x="1" y="92"/>
                  </a:cubicBezTo>
                  <a:cubicBezTo>
                    <a:pt x="1" y="152"/>
                    <a:pt x="31" y="183"/>
                    <a:pt x="92" y="183"/>
                  </a:cubicBezTo>
                  <a:cubicBezTo>
                    <a:pt x="153" y="183"/>
                    <a:pt x="183" y="15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1" name="Google Shape;43321;p19"/>
            <p:cNvSpPr/>
            <p:nvPr/>
          </p:nvSpPr>
          <p:spPr>
            <a:xfrm rot="5400000">
              <a:off x="8230288" y="3206388"/>
              <a:ext cx="4600" cy="3825"/>
            </a:xfrm>
            <a:custGeom>
              <a:avLst/>
              <a:gdLst/>
              <a:ahLst/>
              <a:cxnLst/>
              <a:rect l="l" t="t" r="r" b="b"/>
              <a:pathLst>
                <a:path w="184" h="153" extrusionOk="0">
                  <a:moveTo>
                    <a:pt x="92" y="0"/>
                  </a:moveTo>
                  <a:cubicBezTo>
                    <a:pt x="31" y="0"/>
                    <a:pt x="1" y="31"/>
                    <a:pt x="1" y="91"/>
                  </a:cubicBezTo>
                  <a:cubicBezTo>
                    <a:pt x="1" y="122"/>
                    <a:pt x="3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2" name="Google Shape;43322;p19"/>
            <p:cNvSpPr/>
            <p:nvPr/>
          </p:nvSpPr>
          <p:spPr>
            <a:xfrm rot="5400000">
              <a:off x="8131125" y="3206000"/>
              <a:ext cx="4600" cy="4600"/>
            </a:xfrm>
            <a:custGeom>
              <a:avLst/>
              <a:gdLst/>
              <a:ahLst/>
              <a:cxnLst/>
              <a:rect l="l" t="t" r="r" b="b"/>
              <a:pathLst>
                <a:path w="184" h="184" extrusionOk="0">
                  <a:moveTo>
                    <a:pt x="92" y="1"/>
                  </a:moveTo>
                  <a:cubicBezTo>
                    <a:pt x="62" y="1"/>
                    <a:pt x="1" y="61"/>
                    <a:pt x="1" y="92"/>
                  </a:cubicBezTo>
                  <a:cubicBezTo>
                    <a:pt x="1" y="122"/>
                    <a:pt x="62" y="183"/>
                    <a:pt x="92" y="183"/>
                  </a:cubicBezTo>
                  <a:cubicBezTo>
                    <a:pt x="153" y="183"/>
                    <a:pt x="183" y="122"/>
                    <a:pt x="183" y="92"/>
                  </a:cubicBezTo>
                  <a:cubicBezTo>
                    <a:pt x="183" y="6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3" name="Google Shape;43323;p19"/>
            <p:cNvSpPr/>
            <p:nvPr/>
          </p:nvSpPr>
          <p:spPr>
            <a:xfrm rot="5400000">
              <a:off x="8031963" y="3206388"/>
              <a:ext cx="4600" cy="3825"/>
            </a:xfrm>
            <a:custGeom>
              <a:avLst/>
              <a:gdLst/>
              <a:ahLst/>
              <a:cxnLst/>
              <a:rect l="l" t="t" r="r" b="b"/>
              <a:pathLst>
                <a:path w="184" h="153" extrusionOk="0">
                  <a:moveTo>
                    <a:pt x="92" y="1"/>
                  </a:moveTo>
                  <a:cubicBezTo>
                    <a:pt x="62" y="1"/>
                    <a:pt x="1" y="31"/>
                    <a:pt x="1" y="61"/>
                  </a:cubicBezTo>
                  <a:cubicBezTo>
                    <a:pt x="1" y="122"/>
                    <a:pt x="62"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4" name="Google Shape;43324;p19"/>
            <p:cNvSpPr/>
            <p:nvPr/>
          </p:nvSpPr>
          <p:spPr>
            <a:xfrm rot="5400000">
              <a:off x="7933575" y="3206775"/>
              <a:ext cx="3050" cy="3050"/>
            </a:xfrm>
            <a:custGeom>
              <a:avLst/>
              <a:gdLst/>
              <a:ahLst/>
              <a:cxnLst/>
              <a:rect l="l" t="t" r="r" b="b"/>
              <a:pathLst>
                <a:path w="122" h="122" extrusionOk="0">
                  <a:moveTo>
                    <a:pt x="61" y="0"/>
                  </a:moveTo>
                  <a:cubicBezTo>
                    <a:pt x="31" y="0"/>
                    <a:pt x="0" y="31"/>
                    <a:pt x="0" y="61"/>
                  </a:cubicBezTo>
                  <a:cubicBezTo>
                    <a:pt x="0" y="92"/>
                    <a:pt x="31" y="122"/>
                    <a:pt x="61" y="122"/>
                  </a:cubicBezTo>
                  <a:cubicBezTo>
                    <a:pt x="91" y="122"/>
                    <a:pt x="122" y="9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5" name="Google Shape;43325;p19"/>
            <p:cNvSpPr/>
            <p:nvPr/>
          </p:nvSpPr>
          <p:spPr>
            <a:xfrm rot="5400000">
              <a:off x="7834788" y="3206763"/>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1" y="122"/>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6" name="Google Shape;43326;p19"/>
            <p:cNvSpPr/>
            <p:nvPr/>
          </p:nvSpPr>
          <p:spPr>
            <a:xfrm rot="5400000">
              <a:off x="7735625" y="3207150"/>
              <a:ext cx="3050" cy="2300"/>
            </a:xfrm>
            <a:custGeom>
              <a:avLst/>
              <a:gdLst/>
              <a:ahLst/>
              <a:cxnLst/>
              <a:rect l="l" t="t" r="r" b="b"/>
              <a:pathLst>
                <a:path w="122" h="92" extrusionOk="0">
                  <a:moveTo>
                    <a:pt x="61" y="1"/>
                  </a:moveTo>
                  <a:cubicBezTo>
                    <a:pt x="31" y="1"/>
                    <a:pt x="0" y="31"/>
                    <a:pt x="0" y="61"/>
                  </a:cubicBezTo>
                  <a:cubicBezTo>
                    <a:pt x="0" y="92"/>
                    <a:pt x="31" y="92"/>
                    <a:pt x="61" y="92"/>
                  </a:cubicBezTo>
                  <a:cubicBezTo>
                    <a:pt x="91" y="9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7" name="Google Shape;43327;p19"/>
            <p:cNvSpPr/>
            <p:nvPr/>
          </p:nvSpPr>
          <p:spPr>
            <a:xfrm rot="5400000">
              <a:off x="7636825" y="3207900"/>
              <a:ext cx="2300" cy="1550"/>
            </a:xfrm>
            <a:custGeom>
              <a:avLst/>
              <a:gdLst/>
              <a:ahLst/>
              <a:cxnLst/>
              <a:rect l="l" t="t" r="r" b="b"/>
              <a:pathLst>
                <a:path w="92" h="62" extrusionOk="0">
                  <a:moveTo>
                    <a:pt x="31" y="0"/>
                  </a:moveTo>
                  <a:cubicBezTo>
                    <a:pt x="1" y="0"/>
                    <a:pt x="1" y="0"/>
                    <a:pt x="1" y="31"/>
                  </a:cubicBezTo>
                  <a:cubicBezTo>
                    <a:pt x="1" y="61"/>
                    <a:pt x="1" y="61"/>
                    <a:pt x="31" y="61"/>
                  </a:cubicBezTo>
                  <a:cubicBezTo>
                    <a:pt x="61" y="61"/>
                    <a:pt x="92" y="61"/>
                    <a:pt x="92" y="31"/>
                  </a:cubicBezTo>
                  <a:cubicBezTo>
                    <a:pt x="92"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8" name="Google Shape;43328;p19"/>
            <p:cNvSpPr/>
            <p:nvPr/>
          </p:nvSpPr>
          <p:spPr>
            <a:xfrm rot="5400000">
              <a:off x="7537663" y="3207513"/>
              <a:ext cx="2300" cy="2325"/>
            </a:xfrm>
            <a:custGeom>
              <a:avLst/>
              <a:gdLst/>
              <a:ahLst/>
              <a:cxnLst/>
              <a:rect l="l" t="t" r="r" b="b"/>
              <a:pathLst>
                <a:path w="92" h="93" extrusionOk="0">
                  <a:moveTo>
                    <a:pt x="31" y="1"/>
                  </a:moveTo>
                  <a:cubicBezTo>
                    <a:pt x="1" y="1"/>
                    <a:pt x="1" y="31"/>
                    <a:pt x="1" y="31"/>
                  </a:cubicBezTo>
                  <a:cubicBezTo>
                    <a:pt x="1" y="62"/>
                    <a:pt x="1" y="92"/>
                    <a:pt x="31" y="92"/>
                  </a:cubicBezTo>
                  <a:cubicBezTo>
                    <a:pt x="61" y="92"/>
                    <a:pt x="92" y="62"/>
                    <a:pt x="92" y="31"/>
                  </a:cubicBezTo>
                  <a:cubicBezTo>
                    <a:pt x="92" y="3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9" name="Google Shape;43329;p19"/>
            <p:cNvSpPr/>
            <p:nvPr/>
          </p:nvSpPr>
          <p:spPr>
            <a:xfrm rot="5400000">
              <a:off x="9316938" y="3098488"/>
              <a:ext cx="10675" cy="9900"/>
            </a:xfrm>
            <a:custGeom>
              <a:avLst/>
              <a:gdLst/>
              <a:ahLst/>
              <a:cxnLst/>
              <a:rect l="l" t="t" r="r" b="b"/>
              <a:pathLst>
                <a:path w="427" h="396" extrusionOk="0">
                  <a:moveTo>
                    <a:pt x="213" y="0"/>
                  </a:moveTo>
                  <a:cubicBezTo>
                    <a:pt x="92" y="0"/>
                    <a:pt x="1" y="92"/>
                    <a:pt x="1" y="183"/>
                  </a:cubicBezTo>
                  <a:cubicBezTo>
                    <a:pt x="1" y="304"/>
                    <a:pt x="92" y="396"/>
                    <a:pt x="213" y="396"/>
                  </a:cubicBezTo>
                  <a:cubicBezTo>
                    <a:pt x="335" y="396"/>
                    <a:pt x="426" y="304"/>
                    <a:pt x="426" y="18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0" name="Google Shape;43330;p19"/>
            <p:cNvSpPr/>
            <p:nvPr/>
          </p:nvSpPr>
          <p:spPr>
            <a:xfrm rot="5400000">
              <a:off x="9218150" y="3098475"/>
              <a:ext cx="10675" cy="9925"/>
            </a:xfrm>
            <a:custGeom>
              <a:avLst/>
              <a:gdLst/>
              <a:ahLst/>
              <a:cxnLst/>
              <a:rect l="l" t="t" r="r" b="b"/>
              <a:pathLst>
                <a:path w="427" h="397" extrusionOk="0">
                  <a:moveTo>
                    <a:pt x="213" y="1"/>
                  </a:moveTo>
                  <a:cubicBezTo>
                    <a:pt x="92" y="1"/>
                    <a:pt x="1" y="92"/>
                    <a:pt x="1" y="214"/>
                  </a:cubicBezTo>
                  <a:cubicBezTo>
                    <a:pt x="1" y="305"/>
                    <a:pt x="92" y="396"/>
                    <a:pt x="213" y="396"/>
                  </a:cubicBezTo>
                  <a:cubicBezTo>
                    <a:pt x="335" y="396"/>
                    <a:pt x="426" y="305"/>
                    <a:pt x="426" y="214"/>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1" name="Google Shape;43331;p19"/>
            <p:cNvSpPr/>
            <p:nvPr/>
          </p:nvSpPr>
          <p:spPr>
            <a:xfrm rot="5400000">
              <a:off x="9119375" y="3098475"/>
              <a:ext cx="9900" cy="9150"/>
            </a:xfrm>
            <a:custGeom>
              <a:avLst/>
              <a:gdLst/>
              <a:ahLst/>
              <a:cxnLst/>
              <a:rect l="l" t="t" r="r" b="b"/>
              <a:pathLst>
                <a:path w="396" h="366" extrusionOk="0">
                  <a:moveTo>
                    <a:pt x="213" y="1"/>
                  </a:moveTo>
                  <a:cubicBezTo>
                    <a:pt x="92" y="1"/>
                    <a:pt x="1" y="92"/>
                    <a:pt x="1" y="183"/>
                  </a:cubicBezTo>
                  <a:cubicBezTo>
                    <a:pt x="1" y="274"/>
                    <a:pt x="92" y="365"/>
                    <a:pt x="213" y="365"/>
                  </a:cubicBezTo>
                  <a:cubicBezTo>
                    <a:pt x="305" y="365"/>
                    <a:pt x="396" y="274"/>
                    <a:pt x="396" y="18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2" name="Google Shape;43332;p19"/>
            <p:cNvSpPr/>
            <p:nvPr/>
          </p:nvSpPr>
          <p:spPr>
            <a:xfrm rot="5400000">
              <a:off x="9020600" y="3099250"/>
              <a:ext cx="9125" cy="8375"/>
            </a:xfrm>
            <a:custGeom>
              <a:avLst/>
              <a:gdLst/>
              <a:ahLst/>
              <a:cxnLst/>
              <a:rect l="l" t="t" r="r" b="b"/>
              <a:pathLst>
                <a:path w="365" h="335" extrusionOk="0">
                  <a:moveTo>
                    <a:pt x="182" y="1"/>
                  </a:moveTo>
                  <a:cubicBezTo>
                    <a:pt x="61" y="1"/>
                    <a:pt x="0" y="61"/>
                    <a:pt x="0" y="152"/>
                  </a:cubicBezTo>
                  <a:cubicBezTo>
                    <a:pt x="0" y="274"/>
                    <a:pt x="61" y="335"/>
                    <a:pt x="182" y="335"/>
                  </a:cubicBezTo>
                  <a:cubicBezTo>
                    <a:pt x="274" y="335"/>
                    <a:pt x="365" y="274"/>
                    <a:pt x="365" y="152"/>
                  </a:cubicBezTo>
                  <a:cubicBezTo>
                    <a:pt x="365"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3" name="Google Shape;43333;p19"/>
            <p:cNvSpPr/>
            <p:nvPr/>
          </p:nvSpPr>
          <p:spPr>
            <a:xfrm rot="5400000">
              <a:off x="8921438" y="3098863"/>
              <a:ext cx="9125" cy="9150"/>
            </a:xfrm>
            <a:custGeom>
              <a:avLst/>
              <a:gdLst/>
              <a:ahLst/>
              <a:cxnLst/>
              <a:rect l="l" t="t" r="r" b="b"/>
              <a:pathLst>
                <a:path w="365" h="366" extrusionOk="0">
                  <a:moveTo>
                    <a:pt x="182" y="1"/>
                  </a:moveTo>
                  <a:cubicBezTo>
                    <a:pt x="61" y="1"/>
                    <a:pt x="0" y="92"/>
                    <a:pt x="0" y="183"/>
                  </a:cubicBezTo>
                  <a:cubicBezTo>
                    <a:pt x="0" y="274"/>
                    <a:pt x="61" y="366"/>
                    <a:pt x="182" y="366"/>
                  </a:cubicBezTo>
                  <a:cubicBezTo>
                    <a:pt x="274" y="366"/>
                    <a:pt x="365" y="274"/>
                    <a:pt x="365" y="183"/>
                  </a:cubicBezTo>
                  <a:cubicBezTo>
                    <a:pt x="365"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4" name="Google Shape;43334;p19"/>
            <p:cNvSpPr/>
            <p:nvPr/>
          </p:nvSpPr>
          <p:spPr>
            <a:xfrm rot="5400000">
              <a:off x="8822638" y="3098863"/>
              <a:ext cx="8375" cy="8400"/>
            </a:xfrm>
            <a:custGeom>
              <a:avLst/>
              <a:gdLst/>
              <a:ahLst/>
              <a:cxnLst/>
              <a:rect l="l" t="t" r="r" b="b"/>
              <a:pathLst>
                <a:path w="335" h="336" extrusionOk="0">
                  <a:moveTo>
                    <a:pt x="182" y="1"/>
                  </a:moveTo>
                  <a:cubicBezTo>
                    <a:pt x="91" y="1"/>
                    <a:pt x="0" y="62"/>
                    <a:pt x="0" y="153"/>
                  </a:cubicBezTo>
                  <a:cubicBezTo>
                    <a:pt x="0" y="244"/>
                    <a:pt x="91" y="335"/>
                    <a:pt x="182" y="335"/>
                  </a:cubicBezTo>
                  <a:cubicBezTo>
                    <a:pt x="274" y="335"/>
                    <a:pt x="334" y="244"/>
                    <a:pt x="334" y="153"/>
                  </a:cubicBezTo>
                  <a:cubicBezTo>
                    <a:pt x="334" y="6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5" name="Google Shape;43335;p19"/>
            <p:cNvSpPr/>
            <p:nvPr/>
          </p:nvSpPr>
          <p:spPr>
            <a:xfrm rot="5400000">
              <a:off x="8723475" y="3099250"/>
              <a:ext cx="8375" cy="7625"/>
            </a:xfrm>
            <a:custGeom>
              <a:avLst/>
              <a:gdLst/>
              <a:ahLst/>
              <a:cxnLst/>
              <a:rect l="l" t="t" r="r" b="b"/>
              <a:pathLst>
                <a:path w="335" h="305" extrusionOk="0">
                  <a:moveTo>
                    <a:pt x="182" y="1"/>
                  </a:moveTo>
                  <a:cubicBezTo>
                    <a:pt x="91" y="1"/>
                    <a:pt x="0" y="61"/>
                    <a:pt x="0" y="153"/>
                  </a:cubicBezTo>
                  <a:cubicBezTo>
                    <a:pt x="0" y="213"/>
                    <a:pt x="91" y="305"/>
                    <a:pt x="182" y="305"/>
                  </a:cubicBezTo>
                  <a:cubicBezTo>
                    <a:pt x="274" y="305"/>
                    <a:pt x="334" y="213"/>
                    <a:pt x="334" y="153"/>
                  </a:cubicBezTo>
                  <a:cubicBezTo>
                    <a:pt x="334" y="61"/>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6" name="Google Shape;43336;p19"/>
            <p:cNvSpPr/>
            <p:nvPr/>
          </p:nvSpPr>
          <p:spPr>
            <a:xfrm rot="5400000">
              <a:off x="8625063" y="3099638"/>
              <a:ext cx="7625" cy="7600"/>
            </a:xfrm>
            <a:custGeom>
              <a:avLst/>
              <a:gdLst/>
              <a:ahLst/>
              <a:cxnLst/>
              <a:rect l="l" t="t" r="r" b="b"/>
              <a:pathLst>
                <a:path w="305" h="304"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7" name="Google Shape;43337;p19"/>
            <p:cNvSpPr/>
            <p:nvPr/>
          </p:nvSpPr>
          <p:spPr>
            <a:xfrm rot="5400000">
              <a:off x="8526275" y="3099625"/>
              <a:ext cx="6875" cy="6875"/>
            </a:xfrm>
            <a:custGeom>
              <a:avLst/>
              <a:gdLst/>
              <a:ahLst/>
              <a:cxnLst/>
              <a:rect l="l" t="t" r="r" b="b"/>
              <a:pathLst>
                <a:path w="275" h="275" extrusionOk="0">
                  <a:moveTo>
                    <a:pt x="152" y="1"/>
                  </a:moveTo>
                  <a:cubicBezTo>
                    <a:pt x="61" y="1"/>
                    <a:pt x="0" y="62"/>
                    <a:pt x="0" y="122"/>
                  </a:cubicBezTo>
                  <a:cubicBezTo>
                    <a:pt x="0" y="214"/>
                    <a:pt x="61" y="274"/>
                    <a:pt x="152" y="274"/>
                  </a:cubicBezTo>
                  <a:cubicBezTo>
                    <a:pt x="213" y="274"/>
                    <a:pt x="274" y="214"/>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8" name="Google Shape;43338;p19"/>
            <p:cNvSpPr/>
            <p:nvPr/>
          </p:nvSpPr>
          <p:spPr>
            <a:xfrm rot="5400000">
              <a:off x="8427488" y="3100388"/>
              <a:ext cx="6125" cy="6100"/>
            </a:xfrm>
            <a:custGeom>
              <a:avLst/>
              <a:gdLst/>
              <a:ahLst/>
              <a:cxnLst/>
              <a:rect l="l" t="t" r="r" b="b"/>
              <a:pathLst>
                <a:path w="245" h="244" extrusionOk="0">
                  <a:moveTo>
                    <a:pt x="122" y="1"/>
                  </a:moveTo>
                  <a:cubicBezTo>
                    <a:pt x="31" y="1"/>
                    <a:pt x="1" y="61"/>
                    <a:pt x="1" y="122"/>
                  </a:cubicBezTo>
                  <a:cubicBezTo>
                    <a:pt x="1" y="183"/>
                    <a:pt x="31"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9" name="Google Shape;43339;p19"/>
            <p:cNvSpPr/>
            <p:nvPr/>
          </p:nvSpPr>
          <p:spPr>
            <a:xfrm rot="5400000">
              <a:off x="8328688" y="3100388"/>
              <a:ext cx="6125" cy="6100"/>
            </a:xfrm>
            <a:custGeom>
              <a:avLst/>
              <a:gdLst/>
              <a:ahLst/>
              <a:cxnLst/>
              <a:rect l="l" t="t" r="r" b="b"/>
              <a:pathLst>
                <a:path w="245" h="244" extrusionOk="0">
                  <a:moveTo>
                    <a:pt x="122" y="0"/>
                  </a:moveTo>
                  <a:cubicBezTo>
                    <a:pt x="31" y="0"/>
                    <a:pt x="1" y="61"/>
                    <a:pt x="1" y="122"/>
                  </a:cubicBezTo>
                  <a:cubicBezTo>
                    <a:pt x="1"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0" name="Google Shape;43340;p19"/>
            <p:cNvSpPr/>
            <p:nvPr/>
          </p:nvSpPr>
          <p:spPr>
            <a:xfrm rot="5400000">
              <a:off x="8229538" y="3100763"/>
              <a:ext cx="6125" cy="5350"/>
            </a:xfrm>
            <a:custGeom>
              <a:avLst/>
              <a:gdLst/>
              <a:ahLst/>
              <a:cxnLst/>
              <a:rect l="l" t="t" r="r" b="b"/>
              <a:pathLst>
                <a:path w="245" h="214" extrusionOk="0">
                  <a:moveTo>
                    <a:pt x="122" y="1"/>
                  </a:moveTo>
                  <a:cubicBezTo>
                    <a:pt x="62" y="1"/>
                    <a:pt x="1" y="62"/>
                    <a:pt x="1" y="122"/>
                  </a:cubicBezTo>
                  <a:cubicBezTo>
                    <a:pt x="1" y="183"/>
                    <a:pt x="62" y="214"/>
                    <a:pt x="122" y="214"/>
                  </a:cubicBezTo>
                  <a:cubicBezTo>
                    <a:pt x="183" y="21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1" name="Google Shape;43341;p19"/>
            <p:cNvSpPr/>
            <p:nvPr/>
          </p:nvSpPr>
          <p:spPr>
            <a:xfrm rot="5400000">
              <a:off x="8130750" y="3100750"/>
              <a:ext cx="5350" cy="4600"/>
            </a:xfrm>
            <a:custGeom>
              <a:avLst/>
              <a:gdLst/>
              <a:ahLst/>
              <a:cxnLst/>
              <a:rect l="l" t="t" r="r" b="b"/>
              <a:pathLst>
                <a:path w="214" h="184" extrusionOk="0">
                  <a:moveTo>
                    <a:pt x="122" y="1"/>
                  </a:moveTo>
                  <a:cubicBezTo>
                    <a:pt x="62" y="1"/>
                    <a:pt x="1" y="31"/>
                    <a:pt x="1" y="92"/>
                  </a:cubicBezTo>
                  <a:cubicBezTo>
                    <a:pt x="1" y="153"/>
                    <a:pt x="62" y="183"/>
                    <a:pt x="122" y="183"/>
                  </a:cubicBezTo>
                  <a:cubicBezTo>
                    <a:pt x="183" y="183"/>
                    <a:pt x="214" y="153"/>
                    <a:pt x="214" y="92"/>
                  </a:cubicBezTo>
                  <a:cubicBezTo>
                    <a:pt x="21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2" name="Google Shape;43342;p19"/>
            <p:cNvSpPr/>
            <p:nvPr/>
          </p:nvSpPr>
          <p:spPr>
            <a:xfrm rot="5400000">
              <a:off x="8031975" y="3101525"/>
              <a:ext cx="4575" cy="3825"/>
            </a:xfrm>
            <a:custGeom>
              <a:avLst/>
              <a:gdLst/>
              <a:ahLst/>
              <a:cxnLst/>
              <a:rect l="l" t="t" r="r" b="b"/>
              <a:pathLst>
                <a:path w="183" h="153" extrusionOk="0">
                  <a:moveTo>
                    <a:pt x="91" y="1"/>
                  </a:moveTo>
                  <a:cubicBezTo>
                    <a:pt x="31" y="1"/>
                    <a:pt x="0" y="31"/>
                    <a:pt x="0" y="61"/>
                  </a:cubicBezTo>
                  <a:cubicBezTo>
                    <a:pt x="0" y="122"/>
                    <a:pt x="31" y="153"/>
                    <a:pt x="91" y="153"/>
                  </a:cubicBezTo>
                  <a:cubicBezTo>
                    <a:pt x="122" y="153"/>
                    <a:pt x="183" y="122"/>
                    <a:pt x="183" y="61"/>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3" name="Google Shape;43343;p19"/>
            <p:cNvSpPr/>
            <p:nvPr/>
          </p:nvSpPr>
          <p:spPr>
            <a:xfrm rot="5400000">
              <a:off x="7932813" y="3101138"/>
              <a:ext cx="4575" cy="4600"/>
            </a:xfrm>
            <a:custGeom>
              <a:avLst/>
              <a:gdLst/>
              <a:ahLst/>
              <a:cxnLst/>
              <a:rect l="l" t="t" r="r" b="b"/>
              <a:pathLst>
                <a:path w="183" h="184" extrusionOk="0">
                  <a:moveTo>
                    <a:pt x="91" y="1"/>
                  </a:moveTo>
                  <a:cubicBezTo>
                    <a:pt x="31" y="1"/>
                    <a:pt x="0" y="31"/>
                    <a:pt x="0" y="92"/>
                  </a:cubicBezTo>
                  <a:cubicBezTo>
                    <a:pt x="0" y="123"/>
                    <a:pt x="31" y="183"/>
                    <a:pt x="91" y="183"/>
                  </a:cubicBezTo>
                  <a:cubicBezTo>
                    <a:pt x="122" y="183"/>
                    <a:pt x="183" y="123"/>
                    <a:pt x="183" y="92"/>
                  </a:cubicBezTo>
                  <a:cubicBezTo>
                    <a:pt x="183"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4" name="Google Shape;43344;p19"/>
            <p:cNvSpPr/>
            <p:nvPr/>
          </p:nvSpPr>
          <p:spPr>
            <a:xfrm rot="5400000">
              <a:off x="7834025" y="3101150"/>
              <a:ext cx="3825" cy="3825"/>
            </a:xfrm>
            <a:custGeom>
              <a:avLst/>
              <a:gdLst/>
              <a:ahLst/>
              <a:cxnLst/>
              <a:rect l="l" t="t" r="r" b="b"/>
              <a:pathLst>
                <a:path w="153" h="153" extrusionOk="0">
                  <a:moveTo>
                    <a:pt x="91" y="1"/>
                  </a:moveTo>
                  <a:cubicBezTo>
                    <a:pt x="31" y="1"/>
                    <a:pt x="0" y="31"/>
                    <a:pt x="0" y="62"/>
                  </a:cubicBezTo>
                  <a:cubicBezTo>
                    <a:pt x="0" y="122"/>
                    <a:pt x="31" y="153"/>
                    <a:pt x="91" y="153"/>
                  </a:cubicBezTo>
                  <a:cubicBezTo>
                    <a:pt x="122" y="153"/>
                    <a:pt x="152" y="122"/>
                    <a:pt x="152" y="6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5" name="Google Shape;43345;p19"/>
            <p:cNvSpPr/>
            <p:nvPr/>
          </p:nvSpPr>
          <p:spPr>
            <a:xfrm rot="5400000">
              <a:off x="7735225" y="3101150"/>
              <a:ext cx="3825" cy="3825"/>
            </a:xfrm>
            <a:custGeom>
              <a:avLst/>
              <a:gdLst/>
              <a:ahLst/>
              <a:cxnLst/>
              <a:rect l="l" t="t" r="r" b="b"/>
              <a:pathLst>
                <a:path w="153" h="153" extrusionOk="0">
                  <a:moveTo>
                    <a:pt x="91" y="0"/>
                  </a:moveTo>
                  <a:cubicBezTo>
                    <a:pt x="31" y="0"/>
                    <a:pt x="0" y="31"/>
                    <a:pt x="0" y="91"/>
                  </a:cubicBezTo>
                  <a:cubicBezTo>
                    <a:pt x="0" y="122"/>
                    <a:pt x="31" y="152"/>
                    <a:pt x="91" y="152"/>
                  </a:cubicBezTo>
                  <a:cubicBezTo>
                    <a:pt x="122" y="152"/>
                    <a:pt x="152" y="122"/>
                    <a:pt x="152" y="9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6" name="Google Shape;43346;p19"/>
            <p:cNvSpPr/>
            <p:nvPr/>
          </p:nvSpPr>
          <p:spPr>
            <a:xfrm rot="5400000">
              <a:off x="7636063" y="3101538"/>
              <a:ext cx="3825" cy="3050"/>
            </a:xfrm>
            <a:custGeom>
              <a:avLst/>
              <a:gdLst/>
              <a:ahLst/>
              <a:cxnLst/>
              <a:rect l="l" t="t" r="r" b="b"/>
              <a:pathLst>
                <a:path w="153" h="122" extrusionOk="0">
                  <a:moveTo>
                    <a:pt x="91" y="0"/>
                  </a:moveTo>
                  <a:cubicBezTo>
                    <a:pt x="31" y="0"/>
                    <a:pt x="0" y="30"/>
                    <a:pt x="0" y="61"/>
                  </a:cubicBezTo>
                  <a:cubicBezTo>
                    <a:pt x="0" y="91"/>
                    <a:pt x="31" y="122"/>
                    <a:pt x="91" y="122"/>
                  </a:cubicBezTo>
                  <a:cubicBezTo>
                    <a:pt x="122" y="122"/>
                    <a:pt x="152" y="91"/>
                    <a:pt x="152" y="61"/>
                  </a:cubicBezTo>
                  <a:cubicBezTo>
                    <a:pt x="152" y="30"/>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7" name="Google Shape;43347;p19"/>
            <p:cNvSpPr/>
            <p:nvPr/>
          </p:nvSpPr>
          <p:spPr>
            <a:xfrm rot="5400000">
              <a:off x="7537275" y="3102275"/>
              <a:ext cx="3075" cy="2325"/>
            </a:xfrm>
            <a:custGeom>
              <a:avLst/>
              <a:gdLst/>
              <a:ahLst/>
              <a:cxnLst/>
              <a:rect l="l" t="t" r="r" b="b"/>
              <a:pathLst>
                <a:path w="123" h="93" extrusionOk="0">
                  <a:moveTo>
                    <a:pt x="61" y="1"/>
                  </a:moveTo>
                  <a:cubicBezTo>
                    <a:pt x="31" y="1"/>
                    <a:pt x="1" y="1"/>
                    <a:pt x="1" y="31"/>
                  </a:cubicBezTo>
                  <a:cubicBezTo>
                    <a:pt x="1" y="62"/>
                    <a:pt x="31" y="92"/>
                    <a:pt x="61" y="92"/>
                  </a:cubicBezTo>
                  <a:cubicBezTo>
                    <a:pt x="92" y="92"/>
                    <a:pt x="122" y="62"/>
                    <a:pt x="122" y="31"/>
                  </a:cubicBezTo>
                  <a:cubicBezTo>
                    <a:pt x="12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8" name="Google Shape;43348;p19"/>
            <p:cNvSpPr/>
            <p:nvPr/>
          </p:nvSpPr>
          <p:spPr>
            <a:xfrm rot="5400000">
              <a:off x="7438113" y="3101913"/>
              <a:ext cx="3075" cy="3050"/>
            </a:xfrm>
            <a:custGeom>
              <a:avLst/>
              <a:gdLst/>
              <a:ahLst/>
              <a:cxnLst/>
              <a:rect l="l" t="t" r="r" b="b"/>
              <a:pathLst>
                <a:path w="123" h="122" extrusionOk="0">
                  <a:moveTo>
                    <a:pt x="61" y="0"/>
                  </a:moveTo>
                  <a:cubicBezTo>
                    <a:pt x="31" y="0"/>
                    <a:pt x="1" y="31"/>
                    <a:pt x="1" y="61"/>
                  </a:cubicBezTo>
                  <a:cubicBezTo>
                    <a:pt x="1"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9" name="Google Shape;43349;p19"/>
            <p:cNvSpPr/>
            <p:nvPr/>
          </p:nvSpPr>
          <p:spPr>
            <a:xfrm rot="5400000">
              <a:off x="9316188" y="2992113"/>
              <a:ext cx="12175" cy="11400"/>
            </a:xfrm>
            <a:custGeom>
              <a:avLst/>
              <a:gdLst/>
              <a:ahLst/>
              <a:cxnLst/>
              <a:rect l="l" t="t" r="r" b="b"/>
              <a:pathLst>
                <a:path w="487" h="456" extrusionOk="0">
                  <a:moveTo>
                    <a:pt x="243" y="0"/>
                  </a:moveTo>
                  <a:cubicBezTo>
                    <a:pt x="122" y="0"/>
                    <a:pt x="0" y="91"/>
                    <a:pt x="0" y="213"/>
                  </a:cubicBezTo>
                  <a:cubicBezTo>
                    <a:pt x="0" y="334"/>
                    <a:pt x="122" y="456"/>
                    <a:pt x="243" y="456"/>
                  </a:cubicBezTo>
                  <a:cubicBezTo>
                    <a:pt x="395" y="456"/>
                    <a:pt x="487" y="334"/>
                    <a:pt x="487" y="213"/>
                  </a:cubicBezTo>
                  <a:cubicBezTo>
                    <a:pt x="487"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0" name="Google Shape;43350;p19"/>
            <p:cNvSpPr/>
            <p:nvPr/>
          </p:nvSpPr>
          <p:spPr>
            <a:xfrm rot="5400000">
              <a:off x="9217400" y="2992100"/>
              <a:ext cx="12175" cy="11425"/>
            </a:xfrm>
            <a:custGeom>
              <a:avLst/>
              <a:gdLst/>
              <a:ahLst/>
              <a:cxnLst/>
              <a:rect l="l" t="t" r="r" b="b"/>
              <a:pathLst>
                <a:path w="487" h="457" extrusionOk="0">
                  <a:moveTo>
                    <a:pt x="243" y="0"/>
                  </a:moveTo>
                  <a:cubicBezTo>
                    <a:pt x="122" y="0"/>
                    <a:pt x="0" y="92"/>
                    <a:pt x="0" y="244"/>
                  </a:cubicBezTo>
                  <a:cubicBezTo>
                    <a:pt x="0" y="365"/>
                    <a:pt x="122" y="456"/>
                    <a:pt x="243" y="456"/>
                  </a:cubicBezTo>
                  <a:cubicBezTo>
                    <a:pt x="395" y="456"/>
                    <a:pt x="487" y="365"/>
                    <a:pt x="487" y="244"/>
                  </a:cubicBezTo>
                  <a:cubicBezTo>
                    <a:pt x="48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1" name="Google Shape;43351;p19"/>
            <p:cNvSpPr/>
            <p:nvPr/>
          </p:nvSpPr>
          <p:spPr>
            <a:xfrm rot="5400000">
              <a:off x="9118238" y="2991713"/>
              <a:ext cx="12175" cy="12200"/>
            </a:xfrm>
            <a:custGeom>
              <a:avLst/>
              <a:gdLst/>
              <a:ahLst/>
              <a:cxnLst/>
              <a:rect l="l" t="t" r="r" b="b"/>
              <a:pathLst>
                <a:path w="487" h="488" extrusionOk="0">
                  <a:moveTo>
                    <a:pt x="243" y="1"/>
                  </a:moveTo>
                  <a:cubicBezTo>
                    <a:pt x="122" y="1"/>
                    <a:pt x="0" y="122"/>
                    <a:pt x="0" y="244"/>
                  </a:cubicBezTo>
                  <a:cubicBezTo>
                    <a:pt x="0" y="366"/>
                    <a:pt x="122" y="487"/>
                    <a:pt x="243" y="487"/>
                  </a:cubicBezTo>
                  <a:cubicBezTo>
                    <a:pt x="395" y="487"/>
                    <a:pt x="487" y="366"/>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2" name="Google Shape;43352;p19"/>
            <p:cNvSpPr/>
            <p:nvPr/>
          </p:nvSpPr>
          <p:spPr>
            <a:xfrm rot="5400000">
              <a:off x="9019438" y="2993238"/>
              <a:ext cx="11425" cy="9900"/>
            </a:xfrm>
            <a:custGeom>
              <a:avLst/>
              <a:gdLst/>
              <a:ahLst/>
              <a:cxnLst/>
              <a:rect l="l" t="t" r="r" b="b"/>
              <a:pathLst>
                <a:path w="457" h="396" extrusionOk="0">
                  <a:moveTo>
                    <a:pt x="213" y="0"/>
                  </a:moveTo>
                  <a:cubicBezTo>
                    <a:pt x="92" y="0"/>
                    <a:pt x="1" y="91"/>
                    <a:pt x="1" y="182"/>
                  </a:cubicBezTo>
                  <a:cubicBezTo>
                    <a:pt x="1" y="304"/>
                    <a:pt x="92" y="395"/>
                    <a:pt x="213" y="395"/>
                  </a:cubicBezTo>
                  <a:cubicBezTo>
                    <a:pt x="335" y="395"/>
                    <a:pt x="457" y="304"/>
                    <a:pt x="457" y="182"/>
                  </a:cubicBezTo>
                  <a:cubicBezTo>
                    <a:pt x="457"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3" name="Google Shape;43353;p19"/>
            <p:cNvSpPr/>
            <p:nvPr/>
          </p:nvSpPr>
          <p:spPr>
            <a:xfrm rot="5400000">
              <a:off x="8921425" y="2993250"/>
              <a:ext cx="9900" cy="9900"/>
            </a:xfrm>
            <a:custGeom>
              <a:avLst/>
              <a:gdLst/>
              <a:ahLst/>
              <a:cxnLst/>
              <a:rect l="l" t="t" r="r" b="b"/>
              <a:pathLst>
                <a:path w="396" h="396" extrusionOk="0">
                  <a:moveTo>
                    <a:pt x="182" y="1"/>
                  </a:moveTo>
                  <a:cubicBezTo>
                    <a:pt x="91" y="1"/>
                    <a:pt x="0" y="92"/>
                    <a:pt x="0" y="213"/>
                  </a:cubicBezTo>
                  <a:cubicBezTo>
                    <a:pt x="0" y="304"/>
                    <a:pt x="91" y="396"/>
                    <a:pt x="182" y="396"/>
                  </a:cubicBezTo>
                  <a:cubicBezTo>
                    <a:pt x="304" y="396"/>
                    <a:pt x="395" y="304"/>
                    <a:pt x="395" y="213"/>
                  </a:cubicBezTo>
                  <a:cubicBezTo>
                    <a:pt x="395" y="92"/>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4" name="Google Shape;43354;p19"/>
            <p:cNvSpPr/>
            <p:nvPr/>
          </p:nvSpPr>
          <p:spPr>
            <a:xfrm rot="5400000">
              <a:off x="8822250" y="2993625"/>
              <a:ext cx="9900" cy="9150"/>
            </a:xfrm>
            <a:custGeom>
              <a:avLst/>
              <a:gdLst/>
              <a:ahLst/>
              <a:cxnLst/>
              <a:rect l="l" t="t" r="r" b="b"/>
              <a:pathLst>
                <a:path w="396" h="366" extrusionOk="0">
                  <a:moveTo>
                    <a:pt x="182" y="0"/>
                  </a:moveTo>
                  <a:cubicBezTo>
                    <a:pt x="91" y="0"/>
                    <a:pt x="0" y="92"/>
                    <a:pt x="0" y="183"/>
                  </a:cubicBezTo>
                  <a:cubicBezTo>
                    <a:pt x="0" y="304"/>
                    <a:pt x="91" y="365"/>
                    <a:pt x="182" y="365"/>
                  </a:cubicBezTo>
                  <a:cubicBezTo>
                    <a:pt x="304" y="365"/>
                    <a:pt x="395" y="304"/>
                    <a:pt x="395" y="183"/>
                  </a:cubicBezTo>
                  <a:cubicBezTo>
                    <a:pt x="395" y="92"/>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5" name="Google Shape;43355;p19"/>
            <p:cNvSpPr/>
            <p:nvPr/>
          </p:nvSpPr>
          <p:spPr>
            <a:xfrm rot="5400000">
              <a:off x="8723088" y="2994013"/>
              <a:ext cx="9900" cy="8375"/>
            </a:xfrm>
            <a:custGeom>
              <a:avLst/>
              <a:gdLst/>
              <a:ahLst/>
              <a:cxnLst/>
              <a:rect l="l" t="t" r="r" b="b"/>
              <a:pathLst>
                <a:path w="396" h="335" extrusionOk="0">
                  <a:moveTo>
                    <a:pt x="182" y="0"/>
                  </a:moveTo>
                  <a:cubicBezTo>
                    <a:pt x="91" y="0"/>
                    <a:pt x="0" y="61"/>
                    <a:pt x="0" y="183"/>
                  </a:cubicBezTo>
                  <a:cubicBezTo>
                    <a:pt x="0" y="274"/>
                    <a:pt x="91" y="335"/>
                    <a:pt x="182" y="335"/>
                  </a:cubicBezTo>
                  <a:cubicBezTo>
                    <a:pt x="304" y="335"/>
                    <a:pt x="395" y="274"/>
                    <a:pt x="395" y="183"/>
                  </a:cubicBezTo>
                  <a:cubicBezTo>
                    <a:pt x="395" y="6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6" name="Google Shape;43356;p19"/>
            <p:cNvSpPr/>
            <p:nvPr/>
          </p:nvSpPr>
          <p:spPr>
            <a:xfrm rot="5400000">
              <a:off x="8624688" y="2994388"/>
              <a:ext cx="8375" cy="7600"/>
            </a:xfrm>
            <a:custGeom>
              <a:avLst/>
              <a:gdLst/>
              <a:ahLst/>
              <a:cxnLst/>
              <a:rect l="l" t="t" r="r" b="b"/>
              <a:pathLst>
                <a:path w="335" h="304" extrusionOk="0">
                  <a:moveTo>
                    <a:pt x="152" y="0"/>
                  </a:moveTo>
                  <a:cubicBezTo>
                    <a:pt x="61" y="0"/>
                    <a:pt x="0" y="61"/>
                    <a:pt x="0" y="152"/>
                  </a:cubicBezTo>
                  <a:cubicBezTo>
                    <a:pt x="0" y="243"/>
                    <a:pt x="61" y="304"/>
                    <a:pt x="152" y="304"/>
                  </a:cubicBezTo>
                  <a:cubicBezTo>
                    <a:pt x="274" y="304"/>
                    <a:pt x="335" y="243"/>
                    <a:pt x="335" y="152"/>
                  </a:cubicBezTo>
                  <a:cubicBezTo>
                    <a:pt x="335" y="61"/>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7" name="Google Shape;43357;p19"/>
            <p:cNvSpPr/>
            <p:nvPr/>
          </p:nvSpPr>
          <p:spPr>
            <a:xfrm rot="5400000">
              <a:off x="8525900" y="2994375"/>
              <a:ext cx="8375" cy="7625"/>
            </a:xfrm>
            <a:custGeom>
              <a:avLst/>
              <a:gdLst/>
              <a:ahLst/>
              <a:cxnLst/>
              <a:rect l="l" t="t" r="r" b="b"/>
              <a:pathLst>
                <a:path w="335" h="305" extrusionOk="0">
                  <a:moveTo>
                    <a:pt x="152" y="0"/>
                  </a:moveTo>
                  <a:cubicBezTo>
                    <a:pt x="61" y="0"/>
                    <a:pt x="0" y="92"/>
                    <a:pt x="0" y="152"/>
                  </a:cubicBezTo>
                  <a:cubicBezTo>
                    <a:pt x="0" y="244"/>
                    <a:pt x="61" y="304"/>
                    <a:pt x="152" y="304"/>
                  </a:cubicBezTo>
                  <a:cubicBezTo>
                    <a:pt x="244" y="304"/>
                    <a:pt x="335" y="244"/>
                    <a:pt x="335" y="152"/>
                  </a:cubicBezTo>
                  <a:cubicBezTo>
                    <a:pt x="335" y="92"/>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8" name="Google Shape;43358;p19"/>
            <p:cNvSpPr/>
            <p:nvPr/>
          </p:nvSpPr>
          <p:spPr>
            <a:xfrm rot="5400000">
              <a:off x="8426350" y="2994375"/>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4" y="304"/>
                    <a:pt x="335" y="243"/>
                    <a:pt x="335" y="152"/>
                  </a:cubicBezTo>
                  <a:cubicBezTo>
                    <a:pt x="335"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9" name="Google Shape;43359;p19"/>
            <p:cNvSpPr/>
            <p:nvPr/>
          </p:nvSpPr>
          <p:spPr>
            <a:xfrm rot="5400000">
              <a:off x="8327563" y="2994388"/>
              <a:ext cx="7625" cy="6850"/>
            </a:xfrm>
            <a:custGeom>
              <a:avLst/>
              <a:gdLst/>
              <a:ahLst/>
              <a:cxnLst/>
              <a:rect l="l" t="t" r="r" b="b"/>
              <a:pathLst>
                <a:path w="305" h="274"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0" name="Google Shape;43360;p19"/>
            <p:cNvSpPr/>
            <p:nvPr/>
          </p:nvSpPr>
          <p:spPr>
            <a:xfrm rot="5400000">
              <a:off x="8229150" y="2994750"/>
              <a:ext cx="6875" cy="6875"/>
            </a:xfrm>
            <a:custGeom>
              <a:avLst/>
              <a:gdLst/>
              <a:ahLst/>
              <a:cxnLst/>
              <a:rect l="l" t="t" r="r" b="b"/>
              <a:pathLst>
                <a:path w="275" h="275" extrusionOk="0">
                  <a:moveTo>
                    <a:pt x="122" y="0"/>
                  </a:moveTo>
                  <a:cubicBezTo>
                    <a:pt x="62" y="0"/>
                    <a:pt x="1" y="61"/>
                    <a:pt x="1" y="152"/>
                  </a:cubicBezTo>
                  <a:cubicBezTo>
                    <a:pt x="1" y="213"/>
                    <a:pt x="62" y="274"/>
                    <a:pt x="122" y="274"/>
                  </a:cubicBezTo>
                  <a:cubicBezTo>
                    <a:pt x="214" y="274"/>
                    <a:pt x="274" y="213"/>
                    <a:pt x="274" y="15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1" name="Google Shape;43361;p19"/>
            <p:cNvSpPr/>
            <p:nvPr/>
          </p:nvSpPr>
          <p:spPr>
            <a:xfrm rot="5400000">
              <a:off x="8129988" y="2995138"/>
              <a:ext cx="6875" cy="6100"/>
            </a:xfrm>
            <a:custGeom>
              <a:avLst/>
              <a:gdLst/>
              <a:ahLst/>
              <a:cxnLst/>
              <a:rect l="l" t="t" r="r" b="b"/>
              <a:pathLst>
                <a:path w="275" h="244" extrusionOk="0">
                  <a:moveTo>
                    <a:pt x="122" y="0"/>
                  </a:moveTo>
                  <a:cubicBezTo>
                    <a:pt x="62" y="0"/>
                    <a:pt x="1" y="61"/>
                    <a:pt x="1" y="122"/>
                  </a:cubicBezTo>
                  <a:cubicBezTo>
                    <a:pt x="1" y="183"/>
                    <a:pt x="62" y="243"/>
                    <a:pt x="122" y="243"/>
                  </a:cubicBezTo>
                  <a:cubicBezTo>
                    <a:pt x="214" y="243"/>
                    <a:pt x="274" y="183"/>
                    <a:pt x="274" y="122"/>
                  </a:cubicBezTo>
                  <a:cubicBezTo>
                    <a:pt x="274" y="61"/>
                    <a:pt x="214"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2" name="Google Shape;43362;p19"/>
            <p:cNvSpPr/>
            <p:nvPr/>
          </p:nvSpPr>
          <p:spPr>
            <a:xfrm rot="5400000">
              <a:off x="8031588" y="2995538"/>
              <a:ext cx="5350" cy="5325"/>
            </a:xfrm>
            <a:custGeom>
              <a:avLst/>
              <a:gdLst/>
              <a:ahLst/>
              <a:cxnLst/>
              <a:rect l="l" t="t" r="r" b="b"/>
              <a:pathLst>
                <a:path w="214" h="213" extrusionOk="0">
                  <a:moveTo>
                    <a:pt x="91" y="0"/>
                  </a:moveTo>
                  <a:cubicBezTo>
                    <a:pt x="31" y="0"/>
                    <a:pt x="0" y="31"/>
                    <a:pt x="0" y="91"/>
                  </a:cubicBezTo>
                  <a:cubicBezTo>
                    <a:pt x="0" y="152"/>
                    <a:pt x="31" y="213"/>
                    <a:pt x="91" y="213"/>
                  </a:cubicBezTo>
                  <a:cubicBezTo>
                    <a:pt x="183" y="213"/>
                    <a:pt x="213" y="152"/>
                    <a:pt x="213" y="91"/>
                  </a:cubicBezTo>
                  <a:cubicBezTo>
                    <a:pt x="213" y="31"/>
                    <a:pt x="183"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3" name="Google Shape;43363;p19"/>
            <p:cNvSpPr/>
            <p:nvPr/>
          </p:nvSpPr>
          <p:spPr>
            <a:xfrm rot="5400000">
              <a:off x="7932800" y="2995525"/>
              <a:ext cx="5350" cy="5350"/>
            </a:xfrm>
            <a:custGeom>
              <a:avLst/>
              <a:gdLst/>
              <a:ahLst/>
              <a:cxnLst/>
              <a:rect l="l" t="t" r="r" b="b"/>
              <a:pathLst>
                <a:path w="214" h="214" extrusionOk="0">
                  <a:moveTo>
                    <a:pt x="91" y="1"/>
                  </a:moveTo>
                  <a:cubicBezTo>
                    <a:pt x="31" y="1"/>
                    <a:pt x="0" y="61"/>
                    <a:pt x="0" y="122"/>
                  </a:cubicBezTo>
                  <a:cubicBezTo>
                    <a:pt x="0" y="183"/>
                    <a:pt x="31" y="213"/>
                    <a:pt x="91" y="213"/>
                  </a:cubicBezTo>
                  <a:cubicBezTo>
                    <a:pt x="183" y="213"/>
                    <a:pt x="213" y="183"/>
                    <a:pt x="213" y="122"/>
                  </a:cubicBezTo>
                  <a:cubicBezTo>
                    <a:pt x="213" y="61"/>
                    <a:pt x="18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4" name="Google Shape;43364;p19"/>
            <p:cNvSpPr/>
            <p:nvPr/>
          </p:nvSpPr>
          <p:spPr>
            <a:xfrm rot="5400000">
              <a:off x="7833638" y="2995913"/>
              <a:ext cx="5350" cy="4575"/>
            </a:xfrm>
            <a:custGeom>
              <a:avLst/>
              <a:gdLst/>
              <a:ahLst/>
              <a:cxnLst/>
              <a:rect l="l" t="t" r="r" b="b"/>
              <a:pathLst>
                <a:path w="214" h="183" extrusionOk="0">
                  <a:moveTo>
                    <a:pt x="91" y="0"/>
                  </a:moveTo>
                  <a:cubicBezTo>
                    <a:pt x="61" y="0"/>
                    <a:pt x="0" y="31"/>
                    <a:pt x="0" y="92"/>
                  </a:cubicBezTo>
                  <a:cubicBezTo>
                    <a:pt x="0" y="152"/>
                    <a:pt x="61" y="183"/>
                    <a:pt x="91" y="183"/>
                  </a:cubicBezTo>
                  <a:cubicBezTo>
                    <a:pt x="152" y="183"/>
                    <a:pt x="213" y="152"/>
                    <a:pt x="213" y="92"/>
                  </a:cubicBezTo>
                  <a:cubicBezTo>
                    <a:pt x="21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5" name="Google Shape;43365;p19"/>
            <p:cNvSpPr/>
            <p:nvPr/>
          </p:nvSpPr>
          <p:spPr>
            <a:xfrm rot="5400000">
              <a:off x="7734850" y="2995900"/>
              <a:ext cx="4575" cy="3825"/>
            </a:xfrm>
            <a:custGeom>
              <a:avLst/>
              <a:gdLst/>
              <a:ahLst/>
              <a:cxnLst/>
              <a:rect l="l" t="t" r="r" b="b"/>
              <a:pathLst>
                <a:path w="183" h="153" extrusionOk="0">
                  <a:moveTo>
                    <a:pt x="91" y="0"/>
                  </a:moveTo>
                  <a:cubicBezTo>
                    <a:pt x="61" y="0"/>
                    <a:pt x="0" y="31"/>
                    <a:pt x="0" y="91"/>
                  </a:cubicBezTo>
                  <a:cubicBezTo>
                    <a:pt x="0" y="122"/>
                    <a:pt x="61" y="152"/>
                    <a:pt x="91" y="152"/>
                  </a:cubicBezTo>
                  <a:cubicBezTo>
                    <a:pt x="152" y="152"/>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6" name="Google Shape;43366;p19"/>
            <p:cNvSpPr/>
            <p:nvPr/>
          </p:nvSpPr>
          <p:spPr>
            <a:xfrm rot="5400000">
              <a:off x="7635700" y="2995525"/>
              <a:ext cx="4575" cy="4575"/>
            </a:xfrm>
            <a:custGeom>
              <a:avLst/>
              <a:gdLst/>
              <a:ahLst/>
              <a:cxnLst/>
              <a:rect l="l" t="t" r="r" b="b"/>
              <a:pathLst>
                <a:path w="183" h="183" extrusionOk="0">
                  <a:moveTo>
                    <a:pt x="91" y="1"/>
                  </a:moveTo>
                  <a:cubicBezTo>
                    <a:pt x="61" y="1"/>
                    <a:pt x="0" y="31"/>
                    <a:pt x="0" y="92"/>
                  </a:cubicBezTo>
                  <a:cubicBezTo>
                    <a:pt x="0" y="153"/>
                    <a:pt x="61" y="183"/>
                    <a:pt x="91" y="183"/>
                  </a:cubicBezTo>
                  <a:cubicBezTo>
                    <a:pt x="152" y="183"/>
                    <a:pt x="183" y="153"/>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7" name="Google Shape;43367;p19"/>
            <p:cNvSpPr/>
            <p:nvPr/>
          </p:nvSpPr>
          <p:spPr>
            <a:xfrm rot="5400000">
              <a:off x="7536900" y="2996275"/>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8" name="Google Shape;43368;p19"/>
            <p:cNvSpPr/>
            <p:nvPr/>
          </p:nvSpPr>
          <p:spPr>
            <a:xfrm rot="5400000">
              <a:off x="7437738" y="2996663"/>
              <a:ext cx="3825" cy="3050"/>
            </a:xfrm>
            <a:custGeom>
              <a:avLst/>
              <a:gdLst/>
              <a:ahLst/>
              <a:cxnLst/>
              <a:rect l="l" t="t" r="r" b="b"/>
              <a:pathLst>
                <a:path w="153" h="122" extrusionOk="0">
                  <a:moveTo>
                    <a:pt x="61" y="0"/>
                  </a:moveTo>
                  <a:cubicBezTo>
                    <a:pt x="31" y="0"/>
                    <a:pt x="1" y="31"/>
                    <a:pt x="1" y="61"/>
                  </a:cubicBezTo>
                  <a:cubicBezTo>
                    <a:pt x="1" y="91"/>
                    <a:pt x="31" y="122"/>
                    <a:pt x="61" y="122"/>
                  </a:cubicBezTo>
                  <a:cubicBezTo>
                    <a:pt x="122" y="122"/>
                    <a:pt x="153" y="91"/>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9" name="Google Shape;43369;p19"/>
            <p:cNvSpPr/>
            <p:nvPr/>
          </p:nvSpPr>
          <p:spPr>
            <a:xfrm rot="5400000">
              <a:off x="7338950" y="2996650"/>
              <a:ext cx="3825" cy="3075"/>
            </a:xfrm>
            <a:custGeom>
              <a:avLst/>
              <a:gdLst/>
              <a:ahLst/>
              <a:cxnLst/>
              <a:rect l="l" t="t" r="r" b="b"/>
              <a:pathLst>
                <a:path w="153" h="123" extrusionOk="0">
                  <a:moveTo>
                    <a:pt x="61" y="1"/>
                  </a:moveTo>
                  <a:cubicBezTo>
                    <a:pt x="31" y="1"/>
                    <a:pt x="1" y="31"/>
                    <a:pt x="1" y="61"/>
                  </a:cubicBezTo>
                  <a:cubicBezTo>
                    <a:pt x="1" y="92"/>
                    <a:pt x="31" y="122"/>
                    <a:pt x="61" y="122"/>
                  </a:cubicBezTo>
                  <a:cubicBezTo>
                    <a:pt x="122" y="122"/>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0" name="Google Shape;43370;p19"/>
            <p:cNvSpPr/>
            <p:nvPr/>
          </p:nvSpPr>
          <p:spPr>
            <a:xfrm rot="5400000">
              <a:off x="7240550" y="2997050"/>
              <a:ext cx="2300" cy="2300"/>
            </a:xfrm>
            <a:custGeom>
              <a:avLst/>
              <a:gdLst/>
              <a:ahLst/>
              <a:cxnLst/>
              <a:rect l="l" t="t" r="r" b="b"/>
              <a:pathLst>
                <a:path w="92" h="92" extrusionOk="0">
                  <a:moveTo>
                    <a:pt x="30" y="1"/>
                  </a:moveTo>
                  <a:cubicBezTo>
                    <a:pt x="0" y="1"/>
                    <a:pt x="0" y="31"/>
                    <a:pt x="0" y="61"/>
                  </a:cubicBezTo>
                  <a:cubicBezTo>
                    <a:pt x="0" y="92"/>
                    <a:pt x="0" y="92"/>
                    <a:pt x="30" y="92"/>
                  </a:cubicBezTo>
                  <a:cubicBezTo>
                    <a:pt x="91" y="92"/>
                    <a:pt x="91" y="92"/>
                    <a:pt x="91" y="61"/>
                  </a:cubicBezTo>
                  <a:cubicBezTo>
                    <a:pt x="91" y="31"/>
                    <a:pt x="91"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1" name="Google Shape;43371;p19"/>
            <p:cNvSpPr/>
            <p:nvPr/>
          </p:nvSpPr>
          <p:spPr>
            <a:xfrm rot="5400000">
              <a:off x="9315425" y="2886475"/>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2" name="Google Shape;43372;p19"/>
            <p:cNvSpPr/>
            <p:nvPr/>
          </p:nvSpPr>
          <p:spPr>
            <a:xfrm rot="5400000">
              <a:off x="9215875" y="2886475"/>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26" y="547"/>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3" name="Google Shape;43373;p19"/>
            <p:cNvSpPr/>
            <p:nvPr/>
          </p:nvSpPr>
          <p:spPr>
            <a:xfrm rot="5400000">
              <a:off x="9117475" y="2886100"/>
              <a:ext cx="13700" cy="13700"/>
            </a:xfrm>
            <a:custGeom>
              <a:avLst/>
              <a:gdLst/>
              <a:ahLst/>
              <a:cxnLst/>
              <a:rect l="l" t="t" r="r" b="b"/>
              <a:pathLst>
                <a:path w="548" h="548" extrusionOk="0">
                  <a:moveTo>
                    <a:pt x="274" y="1"/>
                  </a:moveTo>
                  <a:cubicBezTo>
                    <a:pt x="122" y="1"/>
                    <a:pt x="0" y="122"/>
                    <a:pt x="0" y="274"/>
                  </a:cubicBezTo>
                  <a:cubicBezTo>
                    <a:pt x="0" y="426"/>
                    <a:pt x="122" y="548"/>
                    <a:pt x="274" y="548"/>
                  </a:cubicBezTo>
                  <a:cubicBezTo>
                    <a:pt x="426" y="548"/>
                    <a:pt x="547" y="42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4" name="Google Shape;43374;p19"/>
            <p:cNvSpPr/>
            <p:nvPr/>
          </p:nvSpPr>
          <p:spPr>
            <a:xfrm rot="5400000">
              <a:off x="9019063" y="2887238"/>
              <a:ext cx="12950" cy="12175"/>
            </a:xfrm>
            <a:custGeom>
              <a:avLst/>
              <a:gdLst/>
              <a:ahLst/>
              <a:cxnLst/>
              <a:rect l="l" t="t" r="r" b="b"/>
              <a:pathLst>
                <a:path w="518" h="487" extrusionOk="0">
                  <a:moveTo>
                    <a:pt x="244" y="0"/>
                  </a:moveTo>
                  <a:cubicBezTo>
                    <a:pt x="92" y="0"/>
                    <a:pt x="1" y="122"/>
                    <a:pt x="1" y="243"/>
                  </a:cubicBezTo>
                  <a:cubicBezTo>
                    <a:pt x="1" y="395"/>
                    <a:pt x="92" y="487"/>
                    <a:pt x="244" y="487"/>
                  </a:cubicBezTo>
                  <a:cubicBezTo>
                    <a:pt x="396" y="487"/>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5" name="Google Shape;43375;p19"/>
            <p:cNvSpPr/>
            <p:nvPr/>
          </p:nvSpPr>
          <p:spPr>
            <a:xfrm rot="5400000">
              <a:off x="8920275" y="2887225"/>
              <a:ext cx="12175" cy="11425"/>
            </a:xfrm>
            <a:custGeom>
              <a:avLst/>
              <a:gdLst/>
              <a:ahLst/>
              <a:cxnLst/>
              <a:rect l="l" t="t" r="r" b="b"/>
              <a:pathLst>
                <a:path w="487" h="457" extrusionOk="0">
                  <a:moveTo>
                    <a:pt x="244" y="0"/>
                  </a:moveTo>
                  <a:cubicBezTo>
                    <a:pt x="122" y="0"/>
                    <a:pt x="1" y="122"/>
                    <a:pt x="1" y="243"/>
                  </a:cubicBezTo>
                  <a:cubicBezTo>
                    <a:pt x="1" y="365"/>
                    <a:pt x="122" y="456"/>
                    <a:pt x="244" y="456"/>
                  </a:cubicBezTo>
                  <a:cubicBezTo>
                    <a:pt x="396" y="45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6" name="Google Shape;43376;p19"/>
            <p:cNvSpPr/>
            <p:nvPr/>
          </p:nvSpPr>
          <p:spPr>
            <a:xfrm rot="5400000">
              <a:off x="8821125" y="2887600"/>
              <a:ext cx="12175" cy="10675"/>
            </a:xfrm>
            <a:custGeom>
              <a:avLst/>
              <a:gdLst/>
              <a:ahLst/>
              <a:cxnLst/>
              <a:rect l="l" t="t" r="r" b="b"/>
              <a:pathLst>
                <a:path w="487" h="427" extrusionOk="0">
                  <a:moveTo>
                    <a:pt x="244" y="1"/>
                  </a:moveTo>
                  <a:cubicBezTo>
                    <a:pt x="122" y="1"/>
                    <a:pt x="1" y="92"/>
                    <a:pt x="1" y="214"/>
                  </a:cubicBezTo>
                  <a:cubicBezTo>
                    <a:pt x="1" y="335"/>
                    <a:pt x="122" y="427"/>
                    <a:pt x="244" y="427"/>
                  </a:cubicBezTo>
                  <a:cubicBezTo>
                    <a:pt x="365" y="427"/>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7" name="Google Shape;43377;p19"/>
            <p:cNvSpPr/>
            <p:nvPr/>
          </p:nvSpPr>
          <p:spPr>
            <a:xfrm rot="5400000">
              <a:off x="8722725" y="2888000"/>
              <a:ext cx="10650" cy="9900"/>
            </a:xfrm>
            <a:custGeom>
              <a:avLst/>
              <a:gdLst/>
              <a:ahLst/>
              <a:cxnLst/>
              <a:rect l="l" t="t" r="r" b="b"/>
              <a:pathLst>
                <a:path w="426" h="396" extrusionOk="0">
                  <a:moveTo>
                    <a:pt x="213" y="1"/>
                  </a:moveTo>
                  <a:cubicBezTo>
                    <a:pt x="91" y="1"/>
                    <a:pt x="0" y="92"/>
                    <a:pt x="0" y="214"/>
                  </a:cubicBezTo>
                  <a:cubicBezTo>
                    <a:pt x="0" y="305"/>
                    <a:pt x="91" y="396"/>
                    <a:pt x="213" y="396"/>
                  </a:cubicBezTo>
                  <a:cubicBezTo>
                    <a:pt x="334" y="396"/>
                    <a:pt x="426" y="305"/>
                    <a:pt x="426" y="214"/>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8" name="Google Shape;43378;p19"/>
            <p:cNvSpPr/>
            <p:nvPr/>
          </p:nvSpPr>
          <p:spPr>
            <a:xfrm rot="5400000">
              <a:off x="8623925" y="2888000"/>
              <a:ext cx="10650" cy="9900"/>
            </a:xfrm>
            <a:custGeom>
              <a:avLst/>
              <a:gdLst/>
              <a:ahLst/>
              <a:cxnLst/>
              <a:rect l="l" t="t" r="r" b="b"/>
              <a:pathLst>
                <a:path w="426" h="396" extrusionOk="0">
                  <a:moveTo>
                    <a:pt x="213" y="0"/>
                  </a:moveTo>
                  <a:cubicBezTo>
                    <a:pt x="91" y="0"/>
                    <a:pt x="0" y="91"/>
                    <a:pt x="0" y="213"/>
                  </a:cubicBezTo>
                  <a:cubicBezTo>
                    <a:pt x="0" y="335"/>
                    <a:pt x="91" y="395"/>
                    <a:pt x="213" y="395"/>
                  </a:cubicBezTo>
                  <a:cubicBezTo>
                    <a:pt x="334" y="395"/>
                    <a:pt x="426" y="335"/>
                    <a:pt x="426" y="21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9" name="Google Shape;43379;p19"/>
            <p:cNvSpPr/>
            <p:nvPr/>
          </p:nvSpPr>
          <p:spPr>
            <a:xfrm rot="5400000">
              <a:off x="8524750" y="2888375"/>
              <a:ext cx="9900" cy="9900"/>
            </a:xfrm>
            <a:custGeom>
              <a:avLst/>
              <a:gdLst/>
              <a:ahLst/>
              <a:cxnLst/>
              <a:rect l="l" t="t" r="r" b="b"/>
              <a:pathLst>
                <a:path w="396" h="396" extrusionOk="0">
                  <a:moveTo>
                    <a:pt x="183" y="0"/>
                  </a:moveTo>
                  <a:cubicBezTo>
                    <a:pt x="92" y="0"/>
                    <a:pt x="0" y="91"/>
                    <a:pt x="0" y="182"/>
                  </a:cubicBezTo>
                  <a:cubicBezTo>
                    <a:pt x="0" y="304"/>
                    <a:pt x="92" y="395"/>
                    <a:pt x="183" y="395"/>
                  </a:cubicBezTo>
                  <a:cubicBezTo>
                    <a:pt x="304" y="395"/>
                    <a:pt x="396" y="304"/>
                    <a:pt x="396" y="182"/>
                  </a:cubicBezTo>
                  <a:cubicBezTo>
                    <a:pt x="396" y="91"/>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0" name="Google Shape;43380;p19"/>
            <p:cNvSpPr/>
            <p:nvPr/>
          </p:nvSpPr>
          <p:spPr>
            <a:xfrm rot="5400000">
              <a:off x="8425975" y="2888375"/>
              <a:ext cx="9150" cy="9150"/>
            </a:xfrm>
            <a:custGeom>
              <a:avLst/>
              <a:gdLst/>
              <a:ahLst/>
              <a:cxnLst/>
              <a:rect l="l" t="t" r="r" b="b"/>
              <a:pathLst>
                <a:path w="366" h="366" extrusionOk="0">
                  <a:moveTo>
                    <a:pt x="183" y="1"/>
                  </a:moveTo>
                  <a:cubicBezTo>
                    <a:pt x="92" y="1"/>
                    <a:pt x="0" y="92"/>
                    <a:pt x="0" y="183"/>
                  </a:cubicBezTo>
                  <a:cubicBezTo>
                    <a:pt x="0" y="274"/>
                    <a:pt x="92" y="366"/>
                    <a:pt x="183" y="366"/>
                  </a:cubicBezTo>
                  <a:cubicBezTo>
                    <a:pt x="304" y="366"/>
                    <a:pt x="365" y="274"/>
                    <a:pt x="365" y="183"/>
                  </a:cubicBezTo>
                  <a:cubicBezTo>
                    <a:pt x="36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1" name="Google Shape;43381;p19"/>
            <p:cNvSpPr/>
            <p:nvPr/>
          </p:nvSpPr>
          <p:spPr>
            <a:xfrm rot="5400000">
              <a:off x="8326800" y="2888750"/>
              <a:ext cx="9150" cy="8400"/>
            </a:xfrm>
            <a:custGeom>
              <a:avLst/>
              <a:gdLst/>
              <a:ahLst/>
              <a:cxnLst/>
              <a:rect l="l" t="t" r="r" b="b"/>
              <a:pathLst>
                <a:path w="366" h="336" extrusionOk="0">
                  <a:moveTo>
                    <a:pt x="183" y="1"/>
                  </a:moveTo>
                  <a:cubicBezTo>
                    <a:pt x="92" y="1"/>
                    <a:pt x="0" y="61"/>
                    <a:pt x="0" y="153"/>
                  </a:cubicBezTo>
                  <a:cubicBezTo>
                    <a:pt x="0" y="244"/>
                    <a:pt x="92" y="335"/>
                    <a:pt x="183" y="335"/>
                  </a:cubicBezTo>
                  <a:cubicBezTo>
                    <a:pt x="274" y="335"/>
                    <a:pt x="365" y="244"/>
                    <a:pt x="365" y="15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2" name="Google Shape;43382;p19"/>
            <p:cNvSpPr/>
            <p:nvPr/>
          </p:nvSpPr>
          <p:spPr>
            <a:xfrm rot="5400000">
              <a:off x="8228400" y="2889125"/>
              <a:ext cx="7625" cy="7625"/>
            </a:xfrm>
            <a:custGeom>
              <a:avLst/>
              <a:gdLst/>
              <a:ahLst/>
              <a:cxnLst/>
              <a:rect l="l" t="t" r="r" b="b"/>
              <a:pathLst>
                <a:path w="305" h="305" extrusionOk="0">
                  <a:moveTo>
                    <a:pt x="153" y="0"/>
                  </a:moveTo>
                  <a:cubicBezTo>
                    <a:pt x="62" y="0"/>
                    <a:pt x="1" y="61"/>
                    <a:pt x="1" y="152"/>
                  </a:cubicBezTo>
                  <a:cubicBezTo>
                    <a:pt x="1" y="213"/>
                    <a:pt x="62" y="304"/>
                    <a:pt x="153" y="304"/>
                  </a:cubicBezTo>
                  <a:cubicBezTo>
                    <a:pt x="244" y="30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3" name="Google Shape;43383;p19"/>
            <p:cNvSpPr/>
            <p:nvPr/>
          </p:nvSpPr>
          <p:spPr>
            <a:xfrm rot="5400000">
              <a:off x="8129625" y="2889125"/>
              <a:ext cx="7625" cy="7625"/>
            </a:xfrm>
            <a:custGeom>
              <a:avLst/>
              <a:gdLst/>
              <a:ahLst/>
              <a:cxnLst/>
              <a:rect l="l" t="t" r="r" b="b"/>
              <a:pathLst>
                <a:path w="305" h="305" extrusionOk="0">
                  <a:moveTo>
                    <a:pt x="153" y="1"/>
                  </a:moveTo>
                  <a:cubicBezTo>
                    <a:pt x="62" y="1"/>
                    <a:pt x="1" y="62"/>
                    <a:pt x="1" y="153"/>
                  </a:cubicBezTo>
                  <a:cubicBezTo>
                    <a:pt x="1" y="244"/>
                    <a:pt x="62" y="305"/>
                    <a:pt x="153" y="305"/>
                  </a:cubicBezTo>
                  <a:cubicBezTo>
                    <a:pt x="244" y="305"/>
                    <a:pt x="305" y="24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4" name="Google Shape;43384;p19"/>
            <p:cNvSpPr/>
            <p:nvPr/>
          </p:nvSpPr>
          <p:spPr>
            <a:xfrm rot="5400000">
              <a:off x="8030450" y="2889500"/>
              <a:ext cx="7625" cy="6875"/>
            </a:xfrm>
            <a:custGeom>
              <a:avLst/>
              <a:gdLst/>
              <a:ahLst/>
              <a:cxnLst/>
              <a:rect l="l" t="t" r="r" b="b"/>
              <a:pathLst>
                <a:path w="305" h="275" extrusionOk="0">
                  <a:moveTo>
                    <a:pt x="153" y="1"/>
                  </a:moveTo>
                  <a:cubicBezTo>
                    <a:pt x="62" y="1"/>
                    <a:pt x="1" y="62"/>
                    <a:pt x="1" y="122"/>
                  </a:cubicBezTo>
                  <a:cubicBezTo>
                    <a:pt x="1" y="214"/>
                    <a:pt x="62"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5" name="Google Shape;43385;p19"/>
            <p:cNvSpPr/>
            <p:nvPr/>
          </p:nvSpPr>
          <p:spPr>
            <a:xfrm rot="5400000">
              <a:off x="7932050" y="2889900"/>
              <a:ext cx="6850" cy="6850"/>
            </a:xfrm>
            <a:custGeom>
              <a:avLst/>
              <a:gdLst/>
              <a:ahLst/>
              <a:cxnLst/>
              <a:rect l="l" t="t" r="r" b="b"/>
              <a:pathLst>
                <a:path w="274" h="274" extrusionOk="0">
                  <a:moveTo>
                    <a:pt x="122" y="0"/>
                  </a:moveTo>
                  <a:cubicBezTo>
                    <a:pt x="61" y="0"/>
                    <a:pt x="0" y="61"/>
                    <a:pt x="0" y="152"/>
                  </a:cubicBezTo>
                  <a:cubicBezTo>
                    <a:pt x="0" y="213"/>
                    <a:pt x="61" y="274"/>
                    <a:pt x="122" y="274"/>
                  </a:cubicBezTo>
                  <a:cubicBezTo>
                    <a:pt x="213" y="274"/>
                    <a:pt x="274" y="213"/>
                    <a:pt x="274" y="15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6" name="Google Shape;43386;p19"/>
            <p:cNvSpPr/>
            <p:nvPr/>
          </p:nvSpPr>
          <p:spPr>
            <a:xfrm rot="5400000">
              <a:off x="7833263" y="2889888"/>
              <a:ext cx="6100" cy="6125"/>
            </a:xfrm>
            <a:custGeom>
              <a:avLst/>
              <a:gdLst/>
              <a:ahLst/>
              <a:cxnLst/>
              <a:rect l="l" t="t" r="r" b="b"/>
              <a:pathLst>
                <a:path w="244" h="245" extrusionOk="0">
                  <a:moveTo>
                    <a:pt x="122" y="1"/>
                  </a:moveTo>
                  <a:cubicBezTo>
                    <a:pt x="61" y="1"/>
                    <a:pt x="0" y="62"/>
                    <a:pt x="0" y="123"/>
                  </a:cubicBezTo>
                  <a:cubicBezTo>
                    <a:pt x="0" y="183"/>
                    <a:pt x="61" y="244"/>
                    <a:pt x="122" y="244"/>
                  </a:cubicBezTo>
                  <a:cubicBezTo>
                    <a:pt x="183" y="244"/>
                    <a:pt x="243" y="183"/>
                    <a:pt x="243" y="123"/>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7" name="Google Shape;43387;p19"/>
            <p:cNvSpPr/>
            <p:nvPr/>
          </p:nvSpPr>
          <p:spPr>
            <a:xfrm rot="5400000">
              <a:off x="7734100" y="289027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8" name="Google Shape;43388;p19"/>
            <p:cNvSpPr/>
            <p:nvPr/>
          </p:nvSpPr>
          <p:spPr>
            <a:xfrm rot="5400000">
              <a:off x="7634925" y="2889900"/>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9" name="Google Shape;43389;p19"/>
            <p:cNvSpPr/>
            <p:nvPr/>
          </p:nvSpPr>
          <p:spPr>
            <a:xfrm rot="5400000">
              <a:off x="7536138" y="2890663"/>
              <a:ext cx="5350" cy="5325"/>
            </a:xfrm>
            <a:custGeom>
              <a:avLst/>
              <a:gdLst/>
              <a:ahLst/>
              <a:cxnLst/>
              <a:rect l="l" t="t" r="r" b="b"/>
              <a:pathLst>
                <a:path w="214" h="213" extrusionOk="0">
                  <a:moveTo>
                    <a:pt x="92" y="0"/>
                  </a:moveTo>
                  <a:cubicBezTo>
                    <a:pt x="31" y="0"/>
                    <a:pt x="1" y="61"/>
                    <a:pt x="1" y="91"/>
                  </a:cubicBezTo>
                  <a:cubicBezTo>
                    <a:pt x="1" y="152"/>
                    <a:pt x="31" y="213"/>
                    <a:pt x="92" y="213"/>
                  </a:cubicBezTo>
                  <a:cubicBezTo>
                    <a:pt x="153" y="213"/>
                    <a:pt x="213" y="152"/>
                    <a:pt x="213" y="91"/>
                  </a:cubicBezTo>
                  <a:cubicBezTo>
                    <a:pt x="21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0" name="Google Shape;43390;p19"/>
            <p:cNvSpPr/>
            <p:nvPr/>
          </p:nvSpPr>
          <p:spPr>
            <a:xfrm rot="5400000">
              <a:off x="7437350" y="2890650"/>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53" y="183"/>
                    <a:pt x="183" y="122"/>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1" name="Google Shape;43391;p19"/>
            <p:cNvSpPr/>
            <p:nvPr/>
          </p:nvSpPr>
          <p:spPr>
            <a:xfrm rot="5400000">
              <a:off x="7338188" y="2891038"/>
              <a:ext cx="4600" cy="3825"/>
            </a:xfrm>
            <a:custGeom>
              <a:avLst/>
              <a:gdLst/>
              <a:ahLst/>
              <a:cxnLst/>
              <a:rect l="l" t="t" r="r" b="b"/>
              <a:pathLst>
                <a:path w="184" h="153" extrusionOk="0">
                  <a:moveTo>
                    <a:pt x="92" y="1"/>
                  </a:moveTo>
                  <a:cubicBezTo>
                    <a:pt x="61" y="1"/>
                    <a:pt x="1" y="31"/>
                    <a:pt x="1" y="61"/>
                  </a:cubicBezTo>
                  <a:cubicBezTo>
                    <a:pt x="1" y="122"/>
                    <a:pt x="61" y="153"/>
                    <a:pt x="92" y="153"/>
                  </a:cubicBezTo>
                  <a:cubicBezTo>
                    <a:pt x="153" y="153"/>
                    <a:pt x="183" y="122"/>
                    <a:pt x="183" y="61"/>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2" name="Google Shape;43392;p19"/>
            <p:cNvSpPr/>
            <p:nvPr/>
          </p:nvSpPr>
          <p:spPr>
            <a:xfrm rot="5400000">
              <a:off x="7239388" y="2891038"/>
              <a:ext cx="4600" cy="3825"/>
            </a:xfrm>
            <a:custGeom>
              <a:avLst/>
              <a:gdLst/>
              <a:ahLst/>
              <a:cxnLst/>
              <a:rect l="l" t="t" r="r" b="b"/>
              <a:pathLst>
                <a:path w="184" h="153" extrusionOk="0">
                  <a:moveTo>
                    <a:pt x="92" y="0"/>
                  </a:moveTo>
                  <a:cubicBezTo>
                    <a:pt x="61" y="0"/>
                    <a:pt x="1" y="31"/>
                    <a:pt x="1" y="91"/>
                  </a:cubicBezTo>
                  <a:cubicBezTo>
                    <a:pt x="1" y="122"/>
                    <a:pt x="61" y="152"/>
                    <a:pt x="92" y="152"/>
                  </a:cubicBezTo>
                  <a:cubicBezTo>
                    <a:pt x="153" y="152"/>
                    <a:pt x="183" y="12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3" name="Google Shape;43393;p19"/>
            <p:cNvSpPr/>
            <p:nvPr/>
          </p:nvSpPr>
          <p:spPr>
            <a:xfrm rot="5400000">
              <a:off x="7141013" y="2891413"/>
              <a:ext cx="3050" cy="3075"/>
            </a:xfrm>
            <a:custGeom>
              <a:avLst/>
              <a:gdLst/>
              <a:ahLst/>
              <a:cxnLst/>
              <a:rect l="l" t="t" r="r" b="b"/>
              <a:pathLst>
                <a:path w="122" h="123" extrusionOk="0">
                  <a:moveTo>
                    <a:pt x="61" y="1"/>
                  </a:moveTo>
                  <a:cubicBezTo>
                    <a:pt x="30" y="1"/>
                    <a:pt x="0" y="31"/>
                    <a:pt x="0" y="62"/>
                  </a:cubicBezTo>
                  <a:cubicBezTo>
                    <a:pt x="0" y="92"/>
                    <a:pt x="30" y="123"/>
                    <a:pt x="61" y="123"/>
                  </a:cubicBezTo>
                  <a:cubicBezTo>
                    <a:pt x="91" y="123"/>
                    <a:pt x="122" y="92"/>
                    <a:pt x="122" y="62"/>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4" name="Google Shape;43394;p19"/>
            <p:cNvSpPr/>
            <p:nvPr/>
          </p:nvSpPr>
          <p:spPr>
            <a:xfrm rot="5400000">
              <a:off x="7041838" y="2891038"/>
              <a:ext cx="3050" cy="3825"/>
            </a:xfrm>
            <a:custGeom>
              <a:avLst/>
              <a:gdLst/>
              <a:ahLst/>
              <a:cxnLst/>
              <a:rect l="l" t="t" r="r" b="b"/>
              <a:pathLst>
                <a:path w="122" h="153" extrusionOk="0">
                  <a:moveTo>
                    <a:pt x="61" y="0"/>
                  </a:moveTo>
                  <a:cubicBezTo>
                    <a:pt x="30" y="0"/>
                    <a:pt x="0" y="31"/>
                    <a:pt x="0" y="61"/>
                  </a:cubicBezTo>
                  <a:cubicBezTo>
                    <a:pt x="0" y="122"/>
                    <a:pt x="30" y="152"/>
                    <a:pt x="61" y="152"/>
                  </a:cubicBezTo>
                  <a:cubicBezTo>
                    <a:pt x="91" y="152"/>
                    <a:pt x="122" y="122"/>
                    <a:pt x="122" y="61"/>
                  </a:cubicBezTo>
                  <a:cubicBezTo>
                    <a:pt x="122" y="31"/>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5" name="Google Shape;43395;p19"/>
            <p:cNvSpPr/>
            <p:nvPr/>
          </p:nvSpPr>
          <p:spPr>
            <a:xfrm rot="5400000">
              <a:off x="9314288" y="2780463"/>
              <a:ext cx="16750" cy="15225"/>
            </a:xfrm>
            <a:custGeom>
              <a:avLst/>
              <a:gdLst/>
              <a:ahLst/>
              <a:cxnLst/>
              <a:rect l="l" t="t" r="r" b="b"/>
              <a:pathLst>
                <a:path w="670" h="609" extrusionOk="0">
                  <a:moveTo>
                    <a:pt x="335" y="1"/>
                  </a:moveTo>
                  <a:cubicBezTo>
                    <a:pt x="153" y="1"/>
                    <a:pt x="1" y="153"/>
                    <a:pt x="1" y="305"/>
                  </a:cubicBezTo>
                  <a:cubicBezTo>
                    <a:pt x="1" y="487"/>
                    <a:pt x="153" y="609"/>
                    <a:pt x="335" y="609"/>
                  </a:cubicBezTo>
                  <a:cubicBezTo>
                    <a:pt x="518" y="609"/>
                    <a:pt x="670" y="487"/>
                    <a:pt x="670" y="30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6" name="Google Shape;43396;p19"/>
            <p:cNvSpPr/>
            <p:nvPr/>
          </p:nvSpPr>
          <p:spPr>
            <a:xfrm rot="5400000">
              <a:off x="9215113" y="2780088"/>
              <a:ext cx="16750" cy="15975"/>
            </a:xfrm>
            <a:custGeom>
              <a:avLst/>
              <a:gdLst/>
              <a:ahLst/>
              <a:cxnLst/>
              <a:rect l="l" t="t" r="r" b="b"/>
              <a:pathLst>
                <a:path w="670" h="639" extrusionOk="0">
                  <a:moveTo>
                    <a:pt x="335" y="0"/>
                  </a:moveTo>
                  <a:cubicBezTo>
                    <a:pt x="153" y="0"/>
                    <a:pt x="1" y="152"/>
                    <a:pt x="1" y="335"/>
                  </a:cubicBezTo>
                  <a:cubicBezTo>
                    <a:pt x="1" y="487"/>
                    <a:pt x="153" y="639"/>
                    <a:pt x="335" y="639"/>
                  </a:cubicBezTo>
                  <a:cubicBezTo>
                    <a:pt x="518" y="639"/>
                    <a:pt x="670" y="487"/>
                    <a:pt x="670" y="335"/>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7" name="Google Shape;43397;p19"/>
            <p:cNvSpPr/>
            <p:nvPr/>
          </p:nvSpPr>
          <p:spPr>
            <a:xfrm rot="5400000">
              <a:off x="9116313" y="2780088"/>
              <a:ext cx="16000" cy="15225"/>
            </a:xfrm>
            <a:custGeom>
              <a:avLst/>
              <a:gdLst/>
              <a:ahLst/>
              <a:cxnLst/>
              <a:rect l="l" t="t" r="r" b="b"/>
              <a:pathLst>
                <a:path w="640" h="609" extrusionOk="0">
                  <a:moveTo>
                    <a:pt x="335" y="0"/>
                  </a:moveTo>
                  <a:cubicBezTo>
                    <a:pt x="153" y="0"/>
                    <a:pt x="1" y="152"/>
                    <a:pt x="1" y="304"/>
                  </a:cubicBezTo>
                  <a:cubicBezTo>
                    <a:pt x="1" y="456"/>
                    <a:pt x="153" y="608"/>
                    <a:pt x="335" y="608"/>
                  </a:cubicBezTo>
                  <a:cubicBezTo>
                    <a:pt x="518" y="608"/>
                    <a:pt x="639" y="456"/>
                    <a:pt x="639" y="304"/>
                  </a:cubicBezTo>
                  <a:cubicBezTo>
                    <a:pt x="639"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8" name="Google Shape;43398;p19"/>
            <p:cNvSpPr/>
            <p:nvPr/>
          </p:nvSpPr>
          <p:spPr>
            <a:xfrm rot="5400000">
              <a:off x="9017550" y="2780850"/>
              <a:ext cx="15225" cy="14475"/>
            </a:xfrm>
            <a:custGeom>
              <a:avLst/>
              <a:gdLst/>
              <a:ahLst/>
              <a:cxnLst/>
              <a:rect l="l" t="t" r="r" b="b"/>
              <a:pathLst>
                <a:path w="609" h="579" extrusionOk="0">
                  <a:moveTo>
                    <a:pt x="304" y="1"/>
                  </a:moveTo>
                  <a:cubicBezTo>
                    <a:pt x="122" y="1"/>
                    <a:pt x="0" y="123"/>
                    <a:pt x="0" y="274"/>
                  </a:cubicBezTo>
                  <a:cubicBezTo>
                    <a:pt x="0" y="457"/>
                    <a:pt x="122" y="578"/>
                    <a:pt x="304" y="578"/>
                  </a:cubicBezTo>
                  <a:cubicBezTo>
                    <a:pt x="456" y="578"/>
                    <a:pt x="608" y="457"/>
                    <a:pt x="608" y="274"/>
                  </a:cubicBezTo>
                  <a:cubicBezTo>
                    <a:pt x="60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9" name="Google Shape;43399;p19"/>
            <p:cNvSpPr/>
            <p:nvPr/>
          </p:nvSpPr>
          <p:spPr>
            <a:xfrm rot="5400000">
              <a:off x="8919525" y="2781600"/>
              <a:ext cx="13700" cy="12950"/>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0" name="Google Shape;43400;p19"/>
            <p:cNvSpPr/>
            <p:nvPr/>
          </p:nvSpPr>
          <p:spPr>
            <a:xfrm rot="5400000">
              <a:off x="8819975" y="2781600"/>
              <a:ext cx="13700" cy="12950"/>
            </a:xfrm>
            <a:custGeom>
              <a:avLst/>
              <a:gdLst/>
              <a:ahLst/>
              <a:cxnLst/>
              <a:rect l="l" t="t" r="r" b="b"/>
              <a:pathLst>
                <a:path w="548" h="518" extrusionOk="0">
                  <a:moveTo>
                    <a:pt x="274" y="1"/>
                  </a:moveTo>
                  <a:cubicBezTo>
                    <a:pt x="122" y="1"/>
                    <a:pt x="1" y="122"/>
                    <a:pt x="1" y="244"/>
                  </a:cubicBezTo>
                  <a:cubicBezTo>
                    <a:pt x="1" y="396"/>
                    <a:pt x="122" y="517"/>
                    <a:pt x="274" y="517"/>
                  </a:cubicBezTo>
                  <a:cubicBezTo>
                    <a:pt x="426" y="517"/>
                    <a:pt x="548" y="396"/>
                    <a:pt x="548" y="24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1" name="Google Shape;43401;p19"/>
            <p:cNvSpPr/>
            <p:nvPr/>
          </p:nvSpPr>
          <p:spPr>
            <a:xfrm rot="5400000">
              <a:off x="8721188" y="2781613"/>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2" name="Google Shape;43402;p19"/>
            <p:cNvSpPr/>
            <p:nvPr/>
          </p:nvSpPr>
          <p:spPr>
            <a:xfrm rot="5400000">
              <a:off x="8622788" y="2781988"/>
              <a:ext cx="12175" cy="12200"/>
            </a:xfrm>
            <a:custGeom>
              <a:avLst/>
              <a:gdLst/>
              <a:ahLst/>
              <a:cxnLst/>
              <a:rect l="l" t="t" r="r" b="b"/>
              <a:pathLst>
                <a:path w="487" h="488" extrusionOk="0">
                  <a:moveTo>
                    <a:pt x="243" y="1"/>
                  </a:moveTo>
                  <a:cubicBezTo>
                    <a:pt x="91" y="1"/>
                    <a:pt x="0" y="122"/>
                    <a:pt x="0" y="244"/>
                  </a:cubicBezTo>
                  <a:cubicBezTo>
                    <a:pt x="0" y="366"/>
                    <a:pt x="91" y="487"/>
                    <a:pt x="243" y="487"/>
                  </a:cubicBezTo>
                  <a:cubicBezTo>
                    <a:pt x="365" y="487"/>
                    <a:pt x="486" y="366"/>
                    <a:pt x="486" y="244"/>
                  </a:cubicBezTo>
                  <a:cubicBezTo>
                    <a:pt x="486" y="12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3" name="Google Shape;43403;p19"/>
            <p:cNvSpPr/>
            <p:nvPr/>
          </p:nvSpPr>
          <p:spPr>
            <a:xfrm rot="5400000">
              <a:off x="8524013" y="2781988"/>
              <a:ext cx="11400" cy="11425"/>
            </a:xfrm>
            <a:custGeom>
              <a:avLst/>
              <a:gdLst/>
              <a:ahLst/>
              <a:cxnLst/>
              <a:rect l="l" t="t" r="r" b="b"/>
              <a:pathLst>
                <a:path w="456" h="457" extrusionOk="0">
                  <a:moveTo>
                    <a:pt x="243" y="1"/>
                  </a:moveTo>
                  <a:cubicBezTo>
                    <a:pt x="122" y="1"/>
                    <a:pt x="0" y="92"/>
                    <a:pt x="0" y="213"/>
                  </a:cubicBezTo>
                  <a:cubicBezTo>
                    <a:pt x="0" y="335"/>
                    <a:pt x="122" y="457"/>
                    <a:pt x="243" y="457"/>
                  </a:cubicBezTo>
                  <a:cubicBezTo>
                    <a:pt x="365" y="457"/>
                    <a:pt x="456" y="335"/>
                    <a:pt x="456" y="213"/>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4" name="Google Shape;43404;p19"/>
            <p:cNvSpPr/>
            <p:nvPr/>
          </p:nvSpPr>
          <p:spPr>
            <a:xfrm rot="5400000">
              <a:off x="8425225" y="2782750"/>
              <a:ext cx="10650" cy="10650"/>
            </a:xfrm>
            <a:custGeom>
              <a:avLst/>
              <a:gdLst/>
              <a:ahLst/>
              <a:cxnLst/>
              <a:rect l="l" t="t" r="r" b="b"/>
              <a:pathLst>
                <a:path w="426" h="426" extrusionOk="0">
                  <a:moveTo>
                    <a:pt x="213" y="0"/>
                  </a:moveTo>
                  <a:cubicBezTo>
                    <a:pt x="92" y="0"/>
                    <a:pt x="0" y="92"/>
                    <a:pt x="0" y="213"/>
                  </a:cubicBezTo>
                  <a:cubicBezTo>
                    <a:pt x="0" y="335"/>
                    <a:pt x="92" y="426"/>
                    <a:pt x="213" y="426"/>
                  </a:cubicBezTo>
                  <a:cubicBezTo>
                    <a:pt x="335" y="426"/>
                    <a:pt x="426" y="335"/>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5" name="Google Shape;43405;p19"/>
            <p:cNvSpPr/>
            <p:nvPr/>
          </p:nvSpPr>
          <p:spPr>
            <a:xfrm rot="5400000">
              <a:off x="8326800" y="2783125"/>
              <a:ext cx="9900" cy="9150"/>
            </a:xfrm>
            <a:custGeom>
              <a:avLst/>
              <a:gdLst/>
              <a:ahLst/>
              <a:cxnLst/>
              <a:rect l="l" t="t" r="r" b="b"/>
              <a:pathLst>
                <a:path w="396" h="366" extrusionOk="0">
                  <a:moveTo>
                    <a:pt x="213" y="0"/>
                  </a:moveTo>
                  <a:cubicBezTo>
                    <a:pt x="92" y="0"/>
                    <a:pt x="0" y="91"/>
                    <a:pt x="0" y="183"/>
                  </a:cubicBezTo>
                  <a:cubicBezTo>
                    <a:pt x="0" y="304"/>
                    <a:pt x="92" y="365"/>
                    <a:pt x="213" y="365"/>
                  </a:cubicBezTo>
                  <a:cubicBezTo>
                    <a:pt x="304" y="365"/>
                    <a:pt x="396" y="30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6" name="Google Shape;43406;p19"/>
            <p:cNvSpPr/>
            <p:nvPr/>
          </p:nvSpPr>
          <p:spPr>
            <a:xfrm rot="5400000">
              <a:off x="8228013" y="2783888"/>
              <a:ext cx="9150" cy="8375"/>
            </a:xfrm>
            <a:custGeom>
              <a:avLst/>
              <a:gdLst/>
              <a:ahLst/>
              <a:cxnLst/>
              <a:rect l="l" t="t" r="r" b="b"/>
              <a:pathLst>
                <a:path w="366" h="335" extrusionOk="0">
                  <a:moveTo>
                    <a:pt x="183" y="0"/>
                  </a:moveTo>
                  <a:cubicBezTo>
                    <a:pt x="62" y="0"/>
                    <a:pt x="1" y="61"/>
                    <a:pt x="1" y="182"/>
                  </a:cubicBezTo>
                  <a:cubicBezTo>
                    <a:pt x="1" y="274"/>
                    <a:pt x="62" y="334"/>
                    <a:pt x="183" y="334"/>
                  </a:cubicBezTo>
                  <a:cubicBezTo>
                    <a:pt x="274" y="334"/>
                    <a:pt x="366" y="274"/>
                    <a:pt x="366" y="18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7" name="Google Shape;43407;p19"/>
            <p:cNvSpPr/>
            <p:nvPr/>
          </p:nvSpPr>
          <p:spPr>
            <a:xfrm rot="5400000">
              <a:off x="8128850" y="2783500"/>
              <a:ext cx="9150" cy="9150"/>
            </a:xfrm>
            <a:custGeom>
              <a:avLst/>
              <a:gdLst/>
              <a:ahLst/>
              <a:cxnLst/>
              <a:rect l="l" t="t" r="r" b="b"/>
              <a:pathLst>
                <a:path w="366" h="366" extrusionOk="0">
                  <a:moveTo>
                    <a:pt x="183" y="1"/>
                  </a:moveTo>
                  <a:cubicBezTo>
                    <a:pt x="62" y="1"/>
                    <a:pt x="1" y="92"/>
                    <a:pt x="1" y="183"/>
                  </a:cubicBezTo>
                  <a:cubicBezTo>
                    <a:pt x="1" y="274"/>
                    <a:pt x="62" y="365"/>
                    <a:pt x="183" y="365"/>
                  </a:cubicBezTo>
                  <a:cubicBezTo>
                    <a:pt x="274" y="365"/>
                    <a:pt x="366" y="274"/>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8" name="Google Shape;43408;p19"/>
            <p:cNvSpPr/>
            <p:nvPr/>
          </p:nvSpPr>
          <p:spPr>
            <a:xfrm rot="5400000">
              <a:off x="8029688" y="2783888"/>
              <a:ext cx="9150" cy="8375"/>
            </a:xfrm>
            <a:custGeom>
              <a:avLst/>
              <a:gdLst/>
              <a:ahLst/>
              <a:cxnLst/>
              <a:rect l="l" t="t" r="r" b="b"/>
              <a:pathLst>
                <a:path w="366" h="335" extrusionOk="0">
                  <a:moveTo>
                    <a:pt x="183" y="0"/>
                  </a:moveTo>
                  <a:cubicBezTo>
                    <a:pt x="92" y="0"/>
                    <a:pt x="1" y="61"/>
                    <a:pt x="1" y="152"/>
                  </a:cubicBezTo>
                  <a:cubicBezTo>
                    <a:pt x="1" y="244"/>
                    <a:pt x="92" y="335"/>
                    <a:pt x="183" y="335"/>
                  </a:cubicBezTo>
                  <a:cubicBezTo>
                    <a:pt x="274" y="335"/>
                    <a:pt x="366" y="244"/>
                    <a:pt x="366" y="152"/>
                  </a:cubicBezTo>
                  <a:cubicBezTo>
                    <a:pt x="366"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9" name="Google Shape;43409;p19"/>
            <p:cNvSpPr/>
            <p:nvPr/>
          </p:nvSpPr>
          <p:spPr>
            <a:xfrm rot="5400000">
              <a:off x="7930888" y="2783888"/>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0" name="Google Shape;43410;p19"/>
            <p:cNvSpPr/>
            <p:nvPr/>
          </p:nvSpPr>
          <p:spPr>
            <a:xfrm rot="5400000">
              <a:off x="7832500" y="2784275"/>
              <a:ext cx="7625" cy="7625"/>
            </a:xfrm>
            <a:custGeom>
              <a:avLst/>
              <a:gdLst/>
              <a:ahLst/>
              <a:cxnLst/>
              <a:rect l="l" t="t" r="r" b="b"/>
              <a:pathLst>
                <a:path w="305" h="305" extrusionOk="0">
                  <a:moveTo>
                    <a:pt x="152" y="1"/>
                  </a:moveTo>
                  <a:cubicBezTo>
                    <a:pt x="61" y="1"/>
                    <a:pt x="0" y="92"/>
                    <a:pt x="0" y="153"/>
                  </a:cubicBezTo>
                  <a:cubicBezTo>
                    <a:pt x="0" y="244"/>
                    <a:pt x="61" y="305"/>
                    <a:pt x="152" y="305"/>
                  </a:cubicBezTo>
                  <a:cubicBezTo>
                    <a:pt x="243" y="305"/>
                    <a:pt x="304" y="244"/>
                    <a:pt x="304" y="153"/>
                  </a:cubicBezTo>
                  <a:cubicBezTo>
                    <a:pt x="304" y="9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1" name="Google Shape;43411;p19"/>
            <p:cNvSpPr/>
            <p:nvPr/>
          </p:nvSpPr>
          <p:spPr>
            <a:xfrm rot="5400000">
              <a:off x="7733725" y="2784275"/>
              <a:ext cx="6850" cy="6850"/>
            </a:xfrm>
            <a:custGeom>
              <a:avLst/>
              <a:gdLst/>
              <a:ahLst/>
              <a:cxnLst/>
              <a:rect l="l" t="t" r="r" b="b"/>
              <a:pathLst>
                <a:path w="274" h="274" extrusionOk="0">
                  <a:moveTo>
                    <a:pt x="152" y="0"/>
                  </a:moveTo>
                  <a:cubicBezTo>
                    <a:pt x="61" y="0"/>
                    <a:pt x="0" y="61"/>
                    <a:pt x="0" y="152"/>
                  </a:cubicBezTo>
                  <a:cubicBezTo>
                    <a:pt x="0" y="213"/>
                    <a:pt x="61" y="274"/>
                    <a:pt x="152" y="274"/>
                  </a:cubicBezTo>
                  <a:cubicBezTo>
                    <a:pt x="213" y="274"/>
                    <a:pt x="274" y="213"/>
                    <a:pt x="274" y="15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2" name="Google Shape;43412;p19"/>
            <p:cNvSpPr/>
            <p:nvPr/>
          </p:nvSpPr>
          <p:spPr>
            <a:xfrm rot="5400000">
              <a:off x="7634925" y="2785025"/>
              <a:ext cx="6100" cy="6100"/>
            </a:xfrm>
            <a:custGeom>
              <a:avLst/>
              <a:gdLst/>
              <a:ahLst/>
              <a:cxnLst/>
              <a:rect l="l" t="t" r="r" b="b"/>
              <a:pathLst>
                <a:path w="244" h="244" extrusionOk="0">
                  <a:moveTo>
                    <a:pt x="122" y="0"/>
                  </a:moveTo>
                  <a:cubicBezTo>
                    <a:pt x="31" y="0"/>
                    <a:pt x="1" y="61"/>
                    <a:pt x="1" y="122"/>
                  </a:cubicBezTo>
                  <a:cubicBezTo>
                    <a:pt x="1" y="183"/>
                    <a:pt x="31" y="243"/>
                    <a:pt x="122" y="243"/>
                  </a:cubicBezTo>
                  <a:cubicBezTo>
                    <a:pt x="183" y="24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3" name="Google Shape;43413;p19"/>
            <p:cNvSpPr/>
            <p:nvPr/>
          </p:nvSpPr>
          <p:spPr>
            <a:xfrm rot="5400000">
              <a:off x="7536150" y="2785025"/>
              <a:ext cx="6100" cy="6100"/>
            </a:xfrm>
            <a:custGeom>
              <a:avLst/>
              <a:gdLst/>
              <a:ahLst/>
              <a:cxnLst/>
              <a:rect l="l" t="t" r="r" b="b"/>
              <a:pathLst>
                <a:path w="244" h="244" extrusionOk="0">
                  <a:moveTo>
                    <a:pt x="122" y="1"/>
                  </a:moveTo>
                  <a:cubicBezTo>
                    <a:pt x="31" y="1"/>
                    <a:pt x="1" y="61"/>
                    <a:pt x="1" y="122"/>
                  </a:cubicBezTo>
                  <a:cubicBezTo>
                    <a:pt x="1" y="213"/>
                    <a:pt x="31" y="244"/>
                    <a:pt x="122" y="244"/>
                  </a:cubicBezTo>
                  <a:cubicBezTo>
                    <a:pt x="183" y="244"/>
                    <a:pt x="244" y="21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4" name="Google Shape;43414;p19"/>
            <p:cNvSpPr/>
            <p:nvPr/>
          </p:nvSpPr>
          <p:spPr>
            <a:xfrm rot="5400000">
              <a:off x="7436975" y="2785400"/>
              <a:ext cx="6100" cy="5350"/>
            </a:xfrm>
            <a:custGeom>
              <a:avLst/>
              <a:gdLst/>
              <a:ahLst/>
              <a:cxnLst/>
              <a:rect l="l" t="t" r="r" b="b"/>
              <a:pathLst>
                <a:path w="244" h="214" extrusionOk="0">
                  <a:moveTo>
                    <a:pt x="122" y="0"/>
                  </a:moveTo>
                  <a:cubicBezTo>
                    <a:pt x="61" y="0"/>
                    <a:pt x="1" y="61"/>
                    <a:pt x="1" y="122"/>
                  </a:cubicBezTo>
                  <a:cubicBezTo>
                    <a:pt x="1"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5" name="Google Shape;43415;p19"/>
            <p:cNvSpPr/>
            <p:nvPr/>
          </p:nvSpPr>
          <p:spPr>
            <a:xfrm rot="5400000">
              <a:off x="7338188" y="2785413"/>
              <a:ext cx="5350" cy="4575"/>
            </a:xfrm>
            <a:custGeom>
              <a:avLst/>
              <a:gdLst/>
              <a:ahLst/>
              <a:cxnLst/>
              <a:rect l="l" t="t" r="r" b="b"/>
              <a:pathLst>
                <a:path w="214" h="183" extrusionOk="0">
                  <a:moveTo>
                    <a:pt x="122" y="0"/>
                  </a:moveTo>
                  <a:cubicBezTo>
                    <a:pt x="61" y="0"/>
                    <a:pt x="1" y="31"/>
                    <a:pt x="1" y="91"/>
                  </a:cubicBezTo>
                  <a:cubicBezTo>
                    <a:pt x="1" y="152"/>
                    <a:pt x="61" y="183"/>
                    <a:pt x="122" y="183"/>
                  </a:cubicBezTo>
                  <a:cubicBezTo>
                    <a:pt x="183" y="183"/>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6" name="Google Shape;43416;p19"/>
            <p:cNvSpPr/>
            <p:nvPr/>
          </p:nvSpPr>
          <p:spPr>
            <a:xfrm rot="5400000">
              <a:off x="7239025" y="2785025"/>
              <a:ext cx="5350" cy="5350"/>
            </a:xfrm>
            <a:custGeom>
              <a:avLst/>
              <a:gdLst/>
              <a:ahLst/>
              <a:cxnLst/>
              <a:rect l="l" t="t" r="r" b="b"/>
              <a:pathLst>
                <a:path w="214" h="214" extrusionOk="0">
                  <a:moveTo>
                    <a:pt x="122" y="1"/>
                  </a:moveTo>
                  <a:cubicBezTo>
                    <a:pt x="61" y="1"/>
                    <a:pt x="1" y="62"/>
                    <a:pt x="1" y="122"/>
                  </a:cubicBezTo>
                  <a:cubicBezTo>
                    <a:pt x="1" y="153"/>
                    <a:pt x="61" y="213"/>
                    <a:pt x="122" y="213"/>
                  </a:cubicBezTo>
                  <a:cubicBezTo>
                    <a:pt x="183" y="213"/>
                    <a:pt x="213" y="153"/>
                    <a:pt x="213" y="12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7" name="Google Shape;43417;p19"/>
            <p:cNvSpPr/>
            <p:nvPr/>
          </p:nvSpPr>
          <p:spPr>
            <a:xfrm rot="5400000">
              <a:off x="7140250" y="2785800"/>
              <a:ext cx="4575" cy="4575"/>
            </a:xfrm>
            <a:custGeom>
              <a:avLst/>
              <a:gdLst/>
              <a:ahLst/>
              <a:cxnLst/>
              <a:rect l="l" t="t" r="r" b="b"/>
              <a:pathLst>
                <a:path w="183" h="183" extrusionOk="0">
                  <a:moveTo>
                    <a:pt x="91" y="1"/>
                  </a:moveTo>
                  <a:cubicBezTo>
                    <a:pt x="30" y="1"/>
                    <a:pt x="0" y="31"/>
                    <a:pt x="0" y="92"/>
                  </a:cubicBezTo>
                  <a:cubicBezTo>
                    <a:pt x="0" y="153"/>
                    <a:pt x="30" y="183"/>
                    <a:pt x="91" y="183"/>
                  </a:cubicBezTo>
                  <a:cubicBezTo>
                    <a:pt x="152" y="183"/>
                    <a:pt x="182" y="153"/>
                    <a:pt x="182" y="92"/>
                  </a:cubicBezTo>
                  <a:cubicBezTo>
                    <a:pt x="182"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8" name="Google Shape;43418;p19"/>
            <p:cNvSpPr/>
            <p:nvPr/>
          </p:nvSpPr>
          <p:spPr>
            <a:xfrm rot="5400000">
              <a:off x="7041075" y="2786175"/>
              <a:ext cx="4575" cy="3825"/>
            </a:xfrm>
            <a:custGeom>
              <a:avLst/>
              <a:gdLst/>
              <a:ahLst/>
              <a:cxnLst/>
              <a:rect l="l" t="t" r="r" b="b"/>
              <a:pathLst>
                <a:path w="183" h="153" extrusionOk="0">
                  <a:moveTo>
                    <a:pt x="91" y="0"/>
                  </a:moveTo>
                  <a:cubicBezTo>
                    <a:pt x="30" y="0"/>
                    <a:pt x="0" y="31"/>
                    <a:pt x="0" y="61"/>
                  </a:cubicBezTo>
                  <a:cubicBezTo>
                    <a:pt x="0" y="122"/>
                    <a:pt x="30" y="152"/>
                    <a:pt x="91" y="152"/>
                  </a:cubicBezTo>
                  <a:cubicBezTo>
                    <a:pt x="122" y="152"/>
                    <a:pt x="182" y="122"/>
                    <a:pt x="182" y="61"/>
                  </a:cubicBezTo>
                  <a:cubicBezTo>
                    <a:pt x="18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9" name="Google Shape;43419;p19"/>
            <p:cNvSpPr/>
            <p:nvPr/>
          </p:nvSpPr>
          <p:spPr>
            <a:xfrm rot="5400000">
              <a:off x="6942300" y="2786175"/>
              <a:ext cx="4575" cy="3825"/>
            </a:xfrm>
            <a:custGeom>
              <a:avLst/>
              <a:gdLst/>
              <a:ahLst/>
              <a:cxnLst/>
              <a:rect l="l" t="t" r="r" b="b"/>
              <a:pathLst>
                <a:path w="183" h="153" extrusionOk="0">
                  <a:moveTo>
                    <a:pt x="91" y="1"/>
                  </a:moveTo>
                  <a:cubicBezTo>
                    <a:pt x="30" y="1"/>
                    <a:pt x="0" y="31"/>
                    <a:pt x="0" y="92"/>
                  </a:cubicBezTo>
                  <a:cubicBezTo>
                    <a:pt x="0" y="122"/>
                    <a:pt x="30" y="153"/>
                    <a:pt x="91" y="153"/>
                  </a:cubicBezTo>
                  <a:cubicBezTo>
                    <a:pt x="122" y="153"/>
                    <a:pt x="182" y="122"/>
                    <a:pt x="182" y="92"/>
                  </a:cubicBezTo>
                  <a:cubicBezTo>
                    <a:pt x="18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0" name="Google Shape;43420;p19"/>
            <p:cNvSpPr/>
            <p:nvPr/>
          </p:nvSpPr>
          <p:spPr>
            <a:xfrm rot="5400000">
              <a:off x="6843875" y="2786550"/>
              <a:ext cx="3075" cy="3075"/>
            </a:xfrm>
            <a:custGeom>
              <a:avLst/>
              <a:gdLst/>
              <a:ahLst/>
              <a:cxnLst/>
              <a:rect l="l" t="t" r="r" b="b"/>
              <a:pathLst>
                <a:path w="123" h="123" extrusionOk="0">
                  <a:moveTo>
                    <a:pt x="61" y="1"/>
                  </a:moveTo>
                  <a:cubicBezTo>
                    <a:pt x="31" y="1"/>
                    <a:pt x="0" y="31"/>
                    <a:pt x="0" y="61"/>
                  </a:cubicBezTo>
                  <a:cubicBezTo>
                    <a:pt x="0" y="92"/>
                    <a:pt x="31" y="122"/>
                    <a:pt x="61" y="122"/>
                  </a:cubicBezTo>
                  <a:cubicBezTo>
                    <a:pt x="92" y="122"/>
                    <a:pt x="122" y="92"/>
                    <a:pt x="122" y="61"/>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1" name="Google Shape;43421;p19"/>
            <p:cNvSpPr/>
            <p:nvPr/>
          </p:nvSpPr>
          <p:spPr>
            <a:xfrm rot="5400000">
              <a:off x="9312763" y="2674088"/>
              <a:ext cx="19025" cy="17500"/>
            </a:xfrm>
            <a:custGeom>
              <a:avLst/>
              <a:gdLst/>
              <a:ahLst/>
              <a:cxnLst/>
              <a:rect l="l" t="t" r="r" b="b"/>
              <a:pathLst>
                <a:path w="761" h="700" extrusionOk="0">
                  <a:moveTo>
                    <a:pt x="396" y="0"/>
                  </a:moveTo>
                  <a:cubicBezTo>
                    <a:pt x="183" y="0"/>
                    <a:pt x="0" y="152"/>
                    <a:pt x="0" y="335"/>
                  </a:cubicBezTo>
                  <a:cubicBezTo>
                    <a:pt x="0" y="548"/>
                    <a:pt x="183" y="700"/>
                    <a:pt x="396" y="700"/>
                  </a:cubicBezTo>
                  <a:cubicBezTo>
                    <a:pt x="578" y="700"/>
                    <a:pt x="760" y="548"/>
                    <a:pt x="760" y="335"/>
                  </a:cubicBezTo>
                  <a:cubicBezTo>
                    <a:pt x="760" y="152"/>
                    <a:pt x="57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2" name="Google Shape;43422;p19"/>
            <p:cNvSpPr/>
            <p:nvPr/>
          </p:nvSpPr>
          <p:spPr>
            <a:xfrm rot="5400000">
              <a:off x="9213988" y="2674088"/>
              <a:ext cx="19025" cy="17500"/>
            </a:xfrm>
            <a:custGeom>
              <a:avLst/>
              <a:gdLst/>
              <a:ahLst/>
              <a:cxnLst/>
              <a:rect l="l" t="t" r="r" b="b"/>
              <a:pathLst>
                <a:path w="761" h="700" extrusionOk="0">
                  <a:moveTo>
                    <a:pt x="396" y="1"/>
                  </a:moveTo>
                  <a:cubicBezTo>
                    <a:pt x="183" y="1"/>
                    <a:pt x="0" y="153"/>
                    <a:pt x="0" y="366"/>
                  </a:cubicBezTo>
                  <a:cubicBezTo>
                    <a:pt x="0" y="548"/>
                    <a:pt x="183" y="700"/>
                    <a:pt x="396" y="700"/>
                  </a:cubicBezTo>
                  <a:cubicBezTo>
                    <a:pt x="578" y="700"/>
                    <a:pt x="760" y="548"/>
                    <a:pt x="760" y="366"/>
                  </a:cubicBezTo>
                  <a:cubicBezTo>
                    <a:pt x="760" y="153"/>
                    <a:pt x="57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3" name="Google Shape;43423;p19"/>
            <p:cNvSpPr/>
            <p:nvPr/>
          </p:nvSpPr>
          <p:spPr>
            <a:xfrm rot="5400000">
              <a:off x="9115575" y="2674450"/>
              <a:ext cx="17500" cy="16750"/>
            </a:xfrm>
            <a:custGeom>
              <a:avLst/>
              <a:gdLst/>
              <a:ahLst/>
              <a:cxnLst/>
              <a:rect l="l" t="t" r="r" b="b"/>
              <a:pathLst>
                <a:path w="700" h="670" extrusionOk="0">
                  <a:moveTo>
                    <a:pt x="366" y="1"/>
                  </a:moveTo>
                  <a:cubicBezTo>
                    <a:pt x="153" y="1"/>
                    <a:pt x="1" y="153"/>
                    <a:pt x="1" y="335"/>
                  </a:cubicBezTo>
                  <a:cubicBezTo>
                    <a:pt x="1" y="517"/>
                    <a:pt x="153" y="669"/>
                    <a:pt x="366" y="669"/>
                  </a:cubicBezTo>
                  <a:cubicBezTo>
                    <a:pt x="548" y="669"/>
                    <a:pt x="700" y="517"/>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4" name="Google Shape;43424;p19"/>
            <p:cNvSpPr/>
            <p:nvPr/>
          </p:nvSpPr>
          <p:spPr>
            <a:xfrm rot="5400000">
              <a:off x="9016413" y="2674838"/>
              <a:ext cx="17500" cy="15975"/>
            </a:xfrm>
            <a:custGeom>
              <a:avLst/>
              <a:gdLst/>
              <a:ahLst/>
              <a:cxnLst/>
              <a:rect l="l" t="t" r="r" b="b"/>
              <a:pathLst>
                <a:path w="700" h="639" extrusionOk="0">
                  <a:moveTo>
                    <a:pt x="366" y="1"/>
                  </a:moveTo>
                  <a:cubicBezTo>
                    <a:pt x="153" y="1"/>
                    <a:pt x="1" y="153"/>
                    <a:pt x="1" y="304"/>
                  </a:cubicBezTo>
                  <a:cubicBezTo>
                    <a:pt x="1" y="487"/>
                    <a:pt x="153" y="639"/>
                    <a:pt x="366" y="639"/>
                  </a:cubicBezTo>
                  <a:cubicBezTo>
                    <a:pt x="548" y="639"/>
                    <a:pt x="700" y="487"/>
                    <a:pt x="700" y="304"/>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5" name="Google Shape;43425;p19"/>
            <p:cNvSpPr/>
            <p:nvPr/>
          </p:nvSpPr>
          <p:spPr>
            <a:xfrm rot="5400000">
              <a:off x="8918000" y="2675225"/>
              <a:ext cx="15975" cy="15225"/>
            </a:xfrm>
            <a:custGeom>
              <a:avLst/>
              <a:gdLst/>
              <a:ahLst/>
              <a:cxnLst/>
              <a:rect l="l" t="t" r="r" b="b"/>
              <a:pathLst>
                <a:path w="639" h="609" extrusionOk="0">
                  <a:moveTo>
                    <a:pt x="335" y="0"/>
                  </a:moveTo>
                  <a:cubicBezTo>
                    <a:pt x="152" y="0"/>
                    <a:pt x="0" y="122"/>
                    <a:pt x="0" y="304"/>
                  </a:cubicBezTo>
                  <a:cubicBezTo>
                    <a:pt x="0" y="456"/>
                    <a:pt x="152" y="608"/>
                    <a:pt x="335" y="608"/>
                  </a:cubicBezTo>
                  <a:cubicBezTo>
                    <a:pt x="487" y="60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6" name="Google Shape;43426;p19"/>
            <p:cNvSpPr/>
            <p:nvPr/>
          </p:nvSpPr>
          <p:spPr>
            <a:xfrm rot="5400000">
              <a:off x="8819225" y="2675225"/>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487" y="609"/>
                    <a:pt x="639" y="487"/>
                    <a:pt x="639" y="305"/>
                  </a:cubicBezTo>
                  <a:cubicBezTo>
                    <a:pt x="639" y="15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7" name="Google Shape;43427;p19"/>
            <p:cNvSpPr/>
            <p:nvPr/>
          </p:nvSpPr>
          <p:spPr>
            <a:xfrm rot="5400000">
              <a:off x="8720425" y="2675975"/>
              <a:ext cx="14475" cy="13725"/>
            </a:xfrm>
            <a:custGeom>
              <a:avLst/>
              <a:gdLst/>
              <a:ahLst/>
              <a:cxnLst/>
              <a:rect l="l" t="t" r="r" b="b"/>
              <a:pathLst>
                <a:path w="579" h="549" extrusionOk="0">
                  <a:moveTo>
                    <a:pt x="305" y="1"/>
                  </a:moveTo>
                  <a:cubicBezTo>
                    <a:pt x="122" y="1"/>
                    <a:pt x="1" y="123"/>
                    <a:pt x="1" y="275"/>
                  </a:cubicBezTo>
                  <a:cubicBezTo>
                    <a:pt x="1" y="427"/>
                    <a:pt x="122" y="548"/>
                    <a:pt x="305" y="548"/>
                  </a:cubicBezTo>
                  <a:cubicBezTo>
                    <a:pt x="457" y="548"/>
                    <a:pt x="578" y="427"/>
                    <a:pt x="578" y="275"/>
                  </a:cubicBezTo>
                  <a:cubicBezTo>
                    <a:pt x="57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8" name="Google Shape;43428;p19"/>
            <p:cNvSpPr/>
            <p:nvPr/>
          </p:nvSpPr>
          <p:spPr>
            <a:xfrm rot="5400000">
              <a:off x="8621638" y="2675988"/>
              <a:ext cx="14475" cy="13700"/>
            </a:xfrm>
            <a:custGeom>
              <a:avLst/>
              <a:gdLst/>
              <a:ahLst/>
              <a:cxnLst/>
              <a:rect l="l" t="t" r="r" b="b"/>
              <a:pathLst>
                <a:path w="579" h="548" extrusionOk="0">
                  <a:moveTo>
                    <a:pt x="305" y="0"/>
                  </a:moveTo>
                  <a:cubicBezTo>
                    <a:pt x="122" y="0"/>
                    <a:pt x="1" y="122"/>
                    <a:pt x="1" y="274"/>
                  </a:cubicBezTo>
                  <a:cubicBezTo>
                    <a:pt x="1" y="426"/>
                    <a:pt x="122" y="548"/>
                    <a:pt x="305" y="548"/>
                  </a:cubicBezTo>
                  <a:cubicBezTo>
                    <a:pt x="457" y="548"/>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9" name="Google Shape;43429;p19"/>
            <p:cNvSpPr/>
            <p:nvPr/>
          </p:nvSpPr>
          <p:spPr>
            <a:xfrm rot="5400000">
              <a:off x="8523250" y="2676375"/>
              <a:ext cx="12925" cy="12925"/>
            </a:xfrm>
            <a:custGeom>
              <a:avLst/>
              <a:gdLst/>
              <a:ahLst/>
              <a:cxnLst/>
              <a:rect l="l" t="t" r="r" b="b"/>
              <a:pathLst>
                <a:path w="517" h="517" extrusionOk="0">
                  <a:moveTo>
                    <a:pt x="274" y="0"/>
                  </a:moveTo>
                  <a:cubicBezTo>
                    <a:pt x="122" y="0"/>
                    <a:pt x="0" y="122"/>
                    <a:pt x="0" y="243"/>
                  </a:cubicBezTo>
                  <a:cubicBezTo>
                    <a:pt x="0" y="395"/>
                    <a:pt x="122" y="517"/>
                    <a:pt x="274" y="517"/>
                  </a:cubicBezTo>
                  <a:cubicBezTo>
                    <a:pt x="395" y="517"/>
                    <a:pt x="517" y="395"/>
                    <a:pt x="517" y="243"/>
                  </a:cubicBezTo>
                  <a:cubicBezTo>
                    <a:pt x="517" y="122"/>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0" name="Google Shape;43430;p19"/>
            <p:cNvSpPr/>
            <p:nvPr/>
          </p:nvSpPr>
          <p:spPr>
            <a:xfrm rot="5400000">
              <a:off x="8424075" y="2676750"/>
              <a:ext cx="12925" cy="12175"/>
            </a:xfrm>
            <a:custGeom>
              <a:avLst/>
              <a:gdLst/>
              <a:ahLst/>
              <a:cxnLst/>
              <a:rect l="l" t="t" r="r" b="b"/>
              <a:pathLst>
                <a:path w="517" h="487" extrusionOk="0">
                  <a:moveTo>
                    <a:pt x="274" y="0"/>
                  </a:moveTo>
                  <a:cubicBezTo>
                    <a:pt x="122" y="0"/>
                    <a:pt x="0" y="91"/>
                    <a:pt x="0" y="243"/>
                  </a:cubicBezTo>
                  <a:cubicBezTo>
                    <a:pt x="0" y="365"/>
                    <a:pt x="122" y="486"/>
                    <a:pt x="274" y="486"/>
                  </a:cubicBezTo>
                  <a:cubicBezTo>
                    <a:pt x="395" y="486"/>
                    <a:pt x="517" y="365"/>
                    <a:pt x="517" y="243"/>
                  </a:cubicBezTo>
                  <a:cubicBezTo>
                    <a:pt x="517" y="91"/>
                    <a:pt x="395"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1" name="Google Shape;43431;p19"/>
            <p:cNvSpPr/>
            <p:nvPr/>
          </p:nvSpPr>
          <p:spPr>
            <a:xfrm rot="5400000">
              <a:off x="8324925" y="2677125"/>
              <a:ext cx="12925" cy="11425"/>
            </a:xfrm>
            <a:custGeom>
              <a:avLst/>
              <a:gdLst/>
              <a:ahLst/>
              <a:cxnLst/>
              <a:rect l="l" t="t" r="r" b="b"/>
              <a:pathLst>
                <a:path w="517" h="457" extrusionOk="0">
                  <a:moveTo>
                    <a:pt x="274" y="1"/>
                  </a:moveTo>
                  <a:cubicBezTo>
                    <a:pt x="122" y="1"/>
                    <a:pt x="0" y="92"/>
                    <a:pt x="0" y="214"/>
                  </a:cubicBezTo>
                  <a:cubicBezTo>
                    <a:pt x="0" y="335"/>
                    <a:pt x="122" y="457"/>
                    <a:pt x="274" y="457"/>
                  </a:cubicBezTo>
                  <a:cubicBezTo>
                    <a:pt x="395" y="457"/>
                    <a:pt x="517" y="335"/>
                    <a:pt x="517" y="214"/>
                  </a:cubicBezTo>
                  <a:cubicBezTo>
                    <a:pt x="517" y="92"/>
                    <a:pt x="395"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2" name="Google Shape;43432;p19"/>
            <p:cNvSpPr/>
            <p:nvPr/>
          </p:nvSpPr>
          <p:spPr>
            <a:xfrm rot="5400000">
              <a:off x="8226888" y="2677888"/>
              <a:ext cx="11425" cy="9900"/>
            </a:xfrm>
            <a:custGeom>
              <a:avLst/>
              <a:gdLst/>
              <a:ahLst/>
              <a:cxnLst/>
              <a:rect l="l" t="t" r="r" b="b"/>
              <a:pathLst>
                <a:path w="457" h="396" extrusionOk="0">
                  <a:moveTo>
                    <a:pt x="244" y="1"/>
                  </a:moveTo>
                  <a:cubicBezTo>
                    <a:pt x="122" y="1"/>
                    <a:pt x="0" y="92"/>
                    <a:pt x="0" y="213"/>
                  </a:cubicBezTo>
                  <a:cubicBezTo>
                    <a:pt x="0" y="305"/>
                    <a:pt x="122" y="396"/>
                    <a:pt x="244" y="396"/>
                  </a:cubicBezTo>
                  <a:cubicBezTo>
                    <a:pt x="365" y="396"/>
                    <a:pt x="456" y="305"/>
                    <a:pt x="456" y="213"/>
                  </a:cubicBezTo>
                  <a:cubicBezTo>
                    <a:pt x="456"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3" name="Google Shape;43433;p19"/>
            <p:cNvSpPr/>
            <p:nvPr/>
          </p:nvSpPr>
          <p:spPr>
            <a:xfrm rot="5400000">
              <a:off x="8128475" y="2677500"/>
              <a:ext cx="9900" cy="10650"/>
            </a:xfrm>
            <a:custGeom>
              <a:avLst/>
              <a:gdLst/>
              <a:ahLst/>
              <a:cxnLst/>
              <a:rect l="l" t="t" r="r" b="b"/>
              <a:pathLst>
                <a:path w="396" h="426" extrusionOk="0">
                  <a:moveTo>
                    <a:pt x="214" y="0"/>
                  </a:moveTo>
                  <a:cubicBezTo>
                    <a:pt x="92" y="0"/>
                    <a:pt x="1" y="91"/>
                    <a:pt x="1" y="213"/>
                  </a:cubicBezTo>
                  <a:cubicBezTo>
                    <a:pt x="1" y="334"/>
                    <a:pt x="92" y="426"/>
                    <a:pt x="214" y="426"/>
                  </a:cubicBezTo>
                  <a:cubicBezTo>
                    <a:pt x="305" y="426"/>
                    <a:pt x="396" y="334"/>
                    <a:pt x="396" y="213"/>
                  </a:cubicBezTo>
                  <a:cubicBezTo>
                    <a:pt x="396" y="91"/>
                    <a:pt x="30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4" name="Google Shape;43434;p19"/>
            <p:cNvSpPr/>
            <p:nvPr/>
          </p:nvSpPr>
          <p:spPr>
            <a:xfrm rot="5400000">
              <a:off x="8029313" y="2677863"/>
              <a:ext cx="9900" cy="9925"/>
            </a:xfrm>
            <a:custGeom>
              <a:avLst/>
              <a:gdLst/>
              <a:ahLst/>
              <a:cxnLst/>
              <a:rect l="l" t="t" r="r" b="b"/>
              <a:pathLst>
                <a:path w="396" h="397" extrusionOk="0">
                  <a:moveTo>
                    <a:pt x="214" y="1"/>
                  </a:moveTo>
                  <a:cubicBezTo>
                    <a:pt x="92" y="1"/>
                    <a:pt x="1" y="92"/>
                    <a:pt x="1" y="183"/>
                  </a:cubicBezTo>
                  <a:cubicBezTo>
                    <a:pt x="1" y="305"/>
                    <a:pt x="92" y="396"/>
                    <a:pt x="214" y="396"/>
                  </a:cubicBezTo>
                  <a:cubicBezTo>
                    <a:pt x="305" y="396"/>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5" name="Google Shape;43435;p19"/>
            <p:cNvSpPr/>
            <p:nvPr/>
          </p:nvSpPr>
          <p:spPr>
            <a:xfrm rot="5400000">
              <a:off x="7930150" y="2678250"/>
              <a:ext cx="9900" cy="9150"/>
            </a:xfrm>
            <a:custGeom>
              <a:avLst/>
              <a:gdLst/>
              <a:ahLst/>
              <a:cxnLst/>
              <a:rect l="l" t="t" r="r" b="b"/>
              <a:pathLst>
                <a:path w="396" h="366" extrusionOk="0">
                  <a:moveTo>
                    <a:pt x="214" y="1"/>
                  </a:moveTo>
                  <a:cubicBezTo>
                    <a:pt x="92" y="1"/>
                    <a:pt x="1" y="92"/>
                    <a:pt x="1" y="183"/>
                  </a:cubicBezTo>
                  <a:cubicBezTo>
                    <a:pt x="1" y="274"/>
                    <a:pt x="92" y="366"/>
                    <a:pt x="214" y="366"/>
                  </a:cubicBezTo>
                  <a:cubicBezTo>
                    <a:pt x="305" y="366"/>
                    <a:pt x="396" y="274"/>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6" name="Google Shape;43436;p19"/>
            <p:cNvSpPr/>
            <p:nvPr/>
          </p:nvSpPr>
          <p:spPr>
            <a:xfrm rot="5400000">
              <a:off x="7831750" y="2678650"/>
              <a:ext cx="8375" cy="8375"/>
            </a:xfrm>
            <a:custGeom>
              <a:avLst/>
              <a:gdLst/>
              <a:ahLst/>
              <a:cxnLst/>
              <a:rect l="l" t="t" r="r" b="b"/>
              <a:pathLst>
                <a:path w="335" h="335" extrusionOk="0">
                  <a:moveTo>
                    <a:pt x="183" y="1"/>
                  </a:moveTo>
                  <a:cubicBezTo>
                    <a:pt x="61" y="1"/>
                    <a:pt x="0" y="61"/>
                    <a:pt x="0" y="153"/>
                  </a:cubicBezTo>
                  <a:cubicBezTo>
                    <a:pt x="0"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7" name="Google Shape;43437;p19"/>
            <p:cNvSpPr/>
            <p:nvPr/>
          </p:nvSpPr>
          <p:spPr>
            <a:xfrm rot="5400000">
              <a:off x="7732575" y="2679025"/>
              <a:ext cx="8375" cy="7625"/>
            </a:xfrm>
            <a:custGeom>
              <a:avLst/>
              <a:gdLst/>
              <a:ahLst/>
              <a:cxnLst/>
              <a:rect l="l" t="t" r="r" b="b"/>
              <a:pathLst>
                <a:path w="335" h="305" extrusionOk="0">
                  <a:moveTo>
                    <a:pt x="183" y="0"/>
                  </a:moveTo>
                  <a:cubicBezTo>
                    <a:pt x="91" y="0"/>
                    <a:pt x="0" y="61"/>
                    <a:pt x="0" y="152"/>
                  </a:cubicBezTo>
                  <a:cubicBezTo>
                    <a:pt x="0" y="213"/>
                    <a:pt x="91" y="304"/>
                    <a:pt x="183" y="304"/>
                  </a:cubicBezTo>
                  <a:cubicBezTo>
                    <a:pt x="243" y="304"/>
                    <a:pt x="335" y="213"/>
                    <a:pt x="335" y="152"/>
                  </a:cubicBezTo>
                  <a:cubicBezTo>
                    <a:pt x="335" y="61"/>
                    <a:pt x="243"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8" name="Google Shape;43438;p19"/>
            <p:cNvSpPr/>
            <p:nvPr/>
          </p:nvSpPr>
          <p:spPr>
            <a:xfrm rot="5400000">
              <a:off x="7633800" y="2679025"/>
              <a:ext cx="8375" cy="7625"/>
            </a:xfrm>
            <a:custGeom>
              <a:avLst/>
              <a:gdLst/>
              <a:ahLst/>
              <a:cxnLst/>
              <a:rect l="l" t="t" r="r" b="b"/>
              <a:pathLst>
                <a:path w="335" h="305" extrusionOk="0">
                  <a:moveTo>
                    <a:pt x="183" y="1"/>
                  </a:moveTo>
                  <a:cubicBezTo>
                    <a:pt x="91" y="1"/>
                    <a:pt x="0" y="62"/>
                    <a:pt x="0" y="153"/>
                  </a:cubicBezTo>
                  <a:cubicBezTo>
                    <a:pt x="0" y="244"/>
                    <a:pt x="91" y="305"/>
                    <a:pt x="183" y="305"/>
                  </a:cubicBezTo>
                  <a:cubicBezTo>
                    <a:pt x="243" y="305"/>
                    <a:pt x="335" y="244"/>
                    <a:pt x="335" y="153"/>
                  </a:cubicBezTo>
                  <a:cubicBezTo>
                    <a:pt x="335" y="62"/>
                    <a:pt x="243"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9" name="Google Shape;43439;p19"/>
            <p:cNvSpPr/>
            <p:nvPr/>
          </p:nvSpPr>
          <p:spPr>
            <a:xfrm rot="5400000">
              <a:off x="7535000" y="2679775"/>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13" y="274"/>
                    <a:pt x="305" y="213"/>
                    <a:pt x="305" y="122"/>
                  </a:cubicBezTo>
                  <a:cubicBezTo>
                    <a:pt x="305" y="6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0" name="Google Shape;43440;p19"/>
            <p:cNvSpPr/>
            <p:nvPr/>
          </p:nvSpPr>
          <p:spPr>
            <a:xfrm rot="5400000">
              <a:off x="7436588" y="2679413"/>
              <a:ext cx="6875" cy="6850"/>
            </a:xfrm>
            <a:custGeom>
              <a:avLst/>
              <a:gdLst/>
              <a:ahLst/>
              <a:cxnLst/>
              <a:rect l="l" t="t" r="r" b="b"/>
              <a:pathLst>
                <a:path w="275" h="274" extrusionOk="0">
                  <a:moveTo>
                    <a:pt x="153" y="0"/>
                  </a:moveTo>
                  <a:cubicBezTo>
                    <a:pt x="61" y="0"/>
                    <a:pt x="1" y="61"/>
                    <a:pt x="1" y="152"/>
                  </a:cubicBezTo>
                  <a:cubicBezTo>
                    <a:pt x="1" y="213"/>
                    <a:pt x="61" y="274"/>
                    <a:pt x="153" y="274"/>
                  </a:cubicBezTo>
                  <a:cubicBezTo>
                    <a:pt x="213" y="274"/>
                    <a:pt x="274" y="213"/>
                    <a:pt x="274" y="152"/>
                  </a:cubicBezTo>
                  <a:cubicBezTo>
                    <a:pt x="274" y="61"/>
                    <a:pt x="213"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1" name="Google Shape;43441;p19"/>
            <p:cNvSpPr/>
            <p:nvPr/>
          </p:nvSpPr>
          <p:spPr>
            <a:xfrm rot="5400000">
              <a:off x="7337425" y="2679775"/>
              <a:ext cx="6875" cy="6125"/>
            </a:xfrm>
            <a:custGeom>
              <a:avLst/>
              <a:gdLst/>
              <a:ahLst/>
              <a:cxnLst/>
              <a:rect l="l" t="t" r="r" b="b"/>
              <a:pathLst>
                <a:path w="275" h="245" extrusionOk="0">
                  <a:moveTo>
                    <a:pt x="153" y="1"/>
                  </a:moveTo>
                  <a:cubicBezTo>
                    <a:pt x="61" y="1"/>
                    <a:pt x="1" y="62"/>
                    <a:pt x="1" y="122"/>
                  </a:cubicBezTo>
                  <a:cubicBezTo>
                    <a:pt x="1" y="183"/>
                    <a:pt x="61" y="244"/>
                    <a:pt x="153" y="244"/>
                  </a:cubicBezTo>
                  <a:cubicBezTo>
                    <a:pt x="213" y="244"/>
                    <a:pt x="274" y="183"/>
                    <a:pt x="274" y="122"/>
                  </a:cubicBezTo>
                  <a:cubicBezTo>
                    <a:pt x="274" y="62"/>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2" name="Google Shape;43442;p19"/>
            <p:cNvSpPr/>
            <p:nvPr/>
          </p:nvSpPr>
          <p:spPr>
            <a:xfrm rot="5400000">
              <a:off x="7237888" y="2679788"/>
              <a:ext cx="6875" cy="6100"/>
            </a:xfrm>
            <a:custGeom>
              <a:avLst/>
              <a:gdLst/>
              <a:ahLst/>
              <a:cxnLst/>
              <a:rect l="l" t="t" r="r" b="b"/>
              <a:pathLst>
                <a:path w="275" h="244" extrusionOk="0">
                  <a:moveTo>
                    <a:pt x="153" y="1"/>
                  </a:moveTo>
                  <a:cubicBezTo>
                    <a:pt x="61" y="1"/>
                    <a:pt x="1" y="31"/>
                    <a:pt x="1" y="122"/>
                  </a:cubicBezTo>
                  <a:cubicBezTo>
                    <a:pt x="1" y="183"/>
                    <a:pt x="61" y="244"/>
                    <a:pt x="153" y="244"/>
                  </a:cubicBezTo>
                  <a:cubicBezTo>
                    <a:pt x="213" y="244"/>
                    <a:pt x="274" y="183"/>
                    <a:pt x="274" y="122"/>
                  </a:cubicBezTo>
                  <a:cubicBezTo>
                    <a:pt x="274" y="31"/>
                    <a:pt x="213"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3" name="Google Shape;43443;p19"/>
            <p:cNvSpPr/>
            <p:nvPr/>
          </p:nvSpPr>
          <p:spPr>
            <a:xfrm rot="5400000">
              <a:off x="7139863" y="2679788"/>
              <a:ext cx="5325" cy="6100"/>
            </a:xfrm>
            <a:custGeom>
              <a:avLst/>
              <a:gdLst/>
              <a:ahLst/>
              <a:cxnLst/>
              <a:rect l="l" t="t" r="r" b="b"/>
              <a:pathLst>
                <a:path w="213" h="244" extrusionOk="0">
                  <a:moveTo>
                    <a:pt x="122" y="0"/>
                  </a:moveTo>
                  <a:cubicBezTo>
                    <a:pt x="30" y="0"/>
                    <a:pt x="0" y="61"/>
                    <a:pt x="0" y="122"/>
                  </a:cubicBezTo>
                  <a:cubicBezTo>
                    <a:pt x="0" y="183"/>
                    <a:pt x="30" y="243"/>
                    <a:pt x="122" y="243"/>
                  </a:cubicBezTo>
                  <a:cubicBezTo>
                    <a:pt x="182" y="243"/>
                    <a:pt x="213" y="183"/>
                    <a:pt x="213" y="122"/>
                  </a:cubicBezTo>
                  <a:cubicBezTo>
                    <a:pt x="21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4" name="Google Shape;43444;p19"/>
            <p:cNvSpPr/>
            <p:nvPr/>
          </p:nvSpPr>
          <p:spPr>
            <a:xfrm rot="5400000">
              <a:off x="7040713" y="2680163"/>
              <a:ext cx="5325" cy="5350"/>
            </a:xfrm>
            <a:custGeom>
              <a:avLst/>
              <a:gdLst/>
              <a:ahLst/>
              <a:cxnLst/>
              <a:rect l="l" t="t" r="r" b="b"/>
              <a:pathLst>
                <a:path w="213" h="214" extrusionOk="0">
                  <a:moveTo>
                    <a:pt x="122" y="1"/>
                  </a:moveTo>
                  <a:cubicBezTo>
                    <a:pt x="61" y="1"/>
                    <a:pt x="0" y="62"/>
                    <a:pt x="0" y="92"/>
                  </a:cubicBezTo>
                  <a:cubicBezTo>
                    <a:pt x="0" y="153"/>
                    <a:pt x="61" y="214"/>
                    <a:pt x="122" y="214"/>
                  </a:cubicBezTo>
                  <a:cubicBezTo>
                    <a:pt x="152" y="214"/>
                    <a:pt x="213" y="153"/>
                    <a:pt x="213" y="92"/>
                  </a:cubicBezTo>
                  <a:cubicBezTo>
                    <a:pt x="213" y="62"/>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5" name="Google Shape;43445;p19"/>
            <p:cNvSpPr/>
            <p:nvPr/>
          </p:nvSpPr>
          <p:spPr>
            <a:xfrm rot="5400000">
              <a:off x="6941538" y="2680538"/>
              <a:ext cx="5325" cy="4600"/>
            </a:xfrm>
            <a:custGeom>
              <a:avLst/>
              <a:gdLst/>
              <a:ahLst/>
              <a:cxnLst/>
              <a:rect l="l" t="t" r="r" b="b"/>
              <a:pathLst>
                <a:path w="213" h="184" extrusionOk="0">
                  <a:moveTo>
                    <a:pt x="122" y="1"/>
                  </a:moveTo>
                  <a:cubicBezTo>
                    <a:pt x="61" y="1"/>
                    <a:pt x="0" y="31"/>
                    <a:pt x="0" y="92"/>
                  </a:cubicBezTo>
                  <a:cubicBezTo>
                    <a:pt x="0" y="122"/>
                    <a:pt x="61" y="183"/>
                    <a:pt x="122" y="183"/>
                  </a:cubicBezTo>
                  <a:cubicBezTo>
                    <a:pt x="152" y="183"/>
                    <a:pt x="213" y="122"/>
                    <a:pt x="213" y="92"/>
                  </a:cubicBezTo>
                  <a:cubicBezTo>
                    <a:pt x="213" y="31"/>
                    <a:pt x="15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6" name="Google Shape;43446;p19"/>
            <p:cNvSpPr/>
            <p:nvPr/>
          </p:nvSpPr>
          <p:spPr>
            <a:xfrm rot="5400000">
              <a:off x="6842750" y="2680550"/>
              <a:ext cx="5325" cy="4575"/>
            </a:xfrm>
            <a:custGeom>
              <a:avLst/>
              <a:gdLst/>
              <a:ahLst/>
              <a:cxnLst/>
              <a:rect l="l" t="t" r="r" b="b"/>
              <a:pathLst>
                <a:path w="213" h="183" extrusionOk="0">
                  <a:moveTo>
                    <a:pt x="122" y="0"/>
                  </a:moveTo>
                  <a:cubicBezTo>
                    <a:pt x="61" y="0"/>
                    <a:pt x="0" y="61"/>
                    <a:pt x="0" y="91"/>
                  </a:cubicBezTo>
                  <a:cubicBezTo>
                    <a:pt x="0" y="152"/>
                    <a:pt x="61" y="183"/>
                    <a:pt x="122" y="183"/>
                  </a:cubicBezTo>
                  <a:cubicBezTo>
                    <a:pt x="152" y="183"/>
                    <a:pt x="213" y="152"/>
                    <a:pt x="213" y="91"/>
                  </a:cubicBezTo>
                  <a:cubicBezTo>
                    <a:pt x="213" y="61"/>
                    <a:pt x="15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7" name="Google Shape;43447;p19"/>
            <p:cNvSpPr/>
            <p:nvPr/>
          </p:nvSpPr>
          <p:spPr>
            <a:xfrm rot="5400000">
              <a:off x="6744338" y="2680938"/>
              <a:ext cx="3825" cy="3800"/>
            </a:xfrm>
            <a:custGeom>
              <a:avLst/>
              <a:gdLst/>
              <a:ahLst/>
              <a:cxnLst/>
              <a:rect l="l" t="t" r="r" b="b"/>
              <a:pathLst>
                <a:path w="153" h="152" extrusionOk="0">
                  <a:moveTo>
                    <a:pt x="92" y="0"/>
                  </a:moveTo>
                  <a:cubicBezTo>
                    <a:pt x="31" y="0"/>
                    <a:pt x="0" y="30"/>
                    <a:pt x="0" y="91"/>
                  </a:cubicBezTo>
                  <a:cubicBezTo>
                    <a:pt x="0" y="122"/>
                    <a:pt x="31" y="152"/>
                    <a:pt x="92" y="152"/>
                  </a:cubicBezTo>
                  <a:cubicBezTo>
                    <a:pt x="122" y="152"/>
                    <a:pt x="152" y="122"/>
                    <a:pt x="152" y="91"/>
                  </a:cubicBezTo>
                  <a:cubicBezTo>
                    <a:pt x="152" y="30"/>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8" name="Google Shape;43448;p19"/>
            <p:cNvSpPr/>
            <p:nvPr/>
          </p:nvSpPr>
          <p:spPr>
            <a:xfrm rot="5400000">
              <a:off x="6645175" y="2681300"/>
              <a:ext cx="3825" cy="3075"/>
            </a:xfrm>
            <a:custGeom>
              <a:avLst/>
              <a:gdLst/>
              <a:ahLst/>
              <a:cxnLst/>
              <a:rect l="l" t="t" r="r" b="b"/>
              <a:pathLst>
                <a:path w="153" h="123" extrusionOk="0">
                  <a:moveTo>
                    <a:pt x="92" y="1"/>
                  </a:moveTo>
                  <a:cubicBezTo>
                    <a:pt x="31" y="1"/>
                    <a:pt x="0" y="31"/>
                    <a:pt x="0" y="62"/>
                  </a:cubicBezTo>
                  <a:cubicBezTo>
                    <a:pt x="0" y="92"/>
                    <a:pt x="31" y="122"/>
                    <a:pt x="92" y="122"/>
                  </a:cubicBezTo>
                  <a:cubicBezTo>
                    <a:pt x="122" y="122"/>
                    <a:pt x="152" y="92"/>
                    <a:pt x="152" y="62"/>
                  </a:cubicBezTo>
                  <a:cubicBezTo>
                    <a:pt x="152"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9" name="Google Shape;43449;p19"/>
            <p:cNvSpPr/>
            <p:nvPr/>
          </p:nvSpPr>
          <p:spPr>
            <a:xfrm rot="5400000">
              <a:off x="9312013" y="2567713"/>
              <a:ext cx="21300" cy="19775"/>
            </a:xfrm>
            <a:custGeom>
              <a:avLst/>
              <a:gdLst/>
              <a:ahLst/>
              <a:cxnLst/>
              <a:rect l="l" t="t" r="r" b="b"/>
              <a:pathLst>
                <a:path w="852" h="791" extrusionOk="0">
                  <a:moveTo>
                    <a:pt x="426" y="1"/>
                  </a:moveTo>
                  <a:cubicBezTo>
                    <a:pt x="213" y="1"/>
                    <a:pt x="0" y="183"/>
                    <a:pt x="0" y="396"/>
                  </a:cubicBezTo>
                  <a:cubicBezTo>
                    <a:pt x="0" y="609"/>
                    <a:pt x="21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0" name="Google Shape;43450;p19"/>
            <p:cNvSpPr/>
            <p:nvPr/>
          </p:nvSpPr>
          <p:spPr>
            <a:xfrm rot="5400000">
              <a:off x="9212463" y="2567713"/>
              <a:ext cx="21300" cy="19775"/>
            </a:xfrm>
            <a:custGeom>
              <a:avLst/>
              <a:gdLst/>
              <a:ahLst/>
              <a:cxnLst/>
              <a:rect l="l" t="t" r="r" b="b"/>
              <a:pathLst>
                <a:path w="852" h="791" extrusionOk="0">
                  <a:moveTo>
                    <a:pt x="426" y="0"/>
                  </a:moveTo>
                  <a:cubicBezTo>
                    <a:pt x="213" y="0"/>
                    <a:pt x="0" y="152"/>
                    <a:pt x="0" y="396"/>
                  </a:cubicBezTo>
                  <a:cubicBezTo>
                    <a:pt x="0" y="608"/>
                    <a:pt x="213" y="791"/>
                    <a:pt x="426" y="791"/>
                  </a:cubicBezTo>
                  <a:cubicBezTo>
                    <a:pt x="669" y="791"/>
                    <a:pt x="851" y="608"/>
                    <a:pt x="851" y="396"/>
                  </a:cubicBezTo>
                  <a:cubicBezTo>
                    <a:pt x="851" y="15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1" name="Google Shape;43451;p19"/>
            <p:cNvSpPr/>
            <p:nvPr/>
          </p:nvSpPr>
          <p:spPr>
            <a:xfrm rot="5400000">
              <a:off x="9114050" y="2568075"/>
              <a:ext cx="20550" cy="19800"/>
            </a:xfrm>
            <a:custGeom>
              <a:avLst/>
              <a:gdLst/>
              <a:ahLst/>
              <a:cxnLst/>
              <a:rect l="l" t="t" r="r" b="b"/>
              <a:pathLst>
                <a:path w="822" h="792" extrusionOk="0">
                  <a:moveTo>
                    <a:pt x="396" y="1"/>
                  </a:moveTo>
                  <a:cubicBezTo>
                    <a:pt x="183" y="1"/>
                    <a:pt x="0" y="183"/>
                    <a:pt x="0" y="396"/>
                  </a:cubicBezTo>
                  <a:cubicBezTo>
                    <a:pt x="0" y="609"/>
                    <a:pt x="183" y="791"/>
                    <a:pt x="396" y="791"/>
                  </a:cubicBezTo>
                  <a:cubicBezTo>
                    <a:pt x="639" y="791"/>
                    <a:pt x="821" y="609"/>
                    <a:pt x="821" y="396"/>
                  </a:cubicBezTo>
                  <a:cubicBezTo>
                    <a:pt x="821" y="18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2" name="Google Shape;43452;p19"/>
            <p:cNvSpPr/>
            <p:nvPr/>
          </p:nvSpPr>
          <p:spPr>
            <a:xfrm rot="5400000">
              <a:off x="9016025" y="2568825"/>
              <a:ext cx="19025" cy="18275"/>
            </a:xfrm>
            <a:custGeom>
              <a:avLst/>
              <a:gdLst/>
              <a:ahLst/>
              <a:cxnLst/>
              <a:rect l="l" t="t" r="r" b="b"/>
              <a:pathLst>
                <a:path w="761" h="731" extrusionOk="0">
                  <a:moveTo>
                    <a:pt x="366" y="1"/>
                  </a:moveTo>
                  <a:cubicBezTo>
                    <a:pt x="153" y="1"/>
                    <a:pt x="1" y="183"/>
                    <a:pt x="1" y="365"/>
                  </a:cubicBezTo>
                  <a:cubicBezTo>
                    <a:pt x="1" y="578"/>
                    <a:pt x="153" y="730"/>
                    <a:pt x="366" y="730"/>
                  </a:cubicBezTo>
                  <a:cubicBezTo>
                    <a:pt x="578" y="730"/>
                    <a:pt x="761" y="578"/>
                    <a:pt x="761" y="365"/>
                  </a:cubicBezTo>
                  <a:cubicBezTo>
                    <a:pt x="761" y="18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3" name="Google Shape;43453;p19"/>
            <p:cNvSpPr/>
            <p:nvPr/>
          </p:nvSpPr>
          <p:spPr>
            <a:xfrm rot="5400000">
              <a:off x="8916863" y="2569213"/>
              <a:ext cx="18275" cy="16750"/>
            </a:xfrm>
            <a:custGeom>
              <a:avLst/>
              <a:gdLst/>
              <a:ahLst/>
              <a:cxnLst/>
              <a:rect l="l" t="t" r="r" b="b"/>
              <a:pathLst>
                <a:path w="731" h="670" extrusionOk="0">
                  <a:moveTo>
                    <a:pt x="366" y="1"/>
                  </a:moveTo>
                  <a:cubicBezTo>
                    <a:pt x="183" y="1"/>
                    <a:pt x="1" y="153"/>
                    <a:pt x="1" y="335"/>
                  </a:cubicBezTo>
                  <a:cubicBezTo>
                    <a:pt x="1" y="518"/>
                    <a:pt x="183" y="670"/>
                    <a:pt x="366" y="670"/>
                  </a:cubicBezTo>
                  <a:cubicBezTo>
                    <a:pt x="578" y="670"/>
                    <a:pt x="730" y="51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4" name="Google Shape;43454;p19"/>
            <p:cNvSpPr/>
            <p:nvPr/>
          </p:nvSpPr>
          <p:spPr>
            <a:xfrm rot="5400000">
              <a:off x="8818450" y="2569600"/>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5" name="Google Shape;43455;p19"/>
            <p:cNvSpPr/>
            <p:nvPr/>
          </p:nvSpPr>
          <p:spPr>
            <a:xfrm rot="5400000">
              <a:off x="8719675" y="2569600"/>
              <a:ext cx="16725" cy="15975"/>
            </a:xfrm>
            <a:custGeom>
              <a:avLst/>
              <a:gdLst/>
              <a:ahLst/>
              <a:cxnLst/>
              <a:rect l="l" t="t" r="r" b="b"/>
              <a:pathLst>
                <a:path w="669" h="639" extrusionOk="0">
                  <a:moveTo>
                    <a:pt x="335" y="0"/>
                  </a:moveTo>
                  <a:cubicBezTo>
                    <a:pt x="152" y="0"/>
                    <a:pt x="0" y="152"/>
                    <a:pt x="0" y="335"/>
                  </a:cubicBezTo>
                  <a:cubicBezTo>
                    <a:pt x="0" y="487"/>
                    <a:pt x="152" y="639"/>
                    <a:pt x="335" y="639"/>
                  </a:cubicBezTo>
                  <a:cubicBezTo>
                    <a:pt x="517" y="639"/>
                    <a:pt x="669" y="48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6" name="Google Shape;43456;p19"/>
            <p:cNvSpPr/>
            <p:nvPr/>
          </p:nvSpPr>
          <p:spPr>
            <a:xfrm rot="5400000">
              <a:off x="8620513" y="2569988"/>
              <a:ext cx="16725" cy="15200"/>
            </a:xfrm>
            <a:custGeom>
              <a:avLst/>
              <a:gdLst/>
              <a:ahLst/>
              <a:cxnLst/>
              <a:rect l="l" t="t" r="r" b="b"/>
              <a:pathLst>
                <a:path w="669" h="608" extrusionOk="0">
                  <a:moveTo>
                    <a:pt x="335" y="0"/>
                  </a:moveTo>
                  <a:cubicBezTo>
                    <a:pt x="152" y="0"/>
                    <a:pt x="0" y="122"/>
                    <a:pt x="0" y="304"/>
                  </a:cubicBezTo>
                  <a:cubicBezTo>
                    <a:pt x="0" y="486"/>
                    <a:pt x="152" y="608"/>
                    <a:pt x="335" y="608"/>
                  </a:cubicBezTo>
                  <a:cubicBezTo>
                    <a:pt x="517" y="608"/>
                    <a:pt x="669" y="48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7" name="Google Shape;43457;p19"/>
            <p:cNvSpPr/>
            <p:nvPr/>
          </p:nvSpPr>
          <p:spPr>
            <a:xfrm rot="5400000">
              <a:off x="8522100" y="2570350"/>
              <a:ext cx="15225" cy="14475"/>
            </a:xfrm>
            <a:custGeom>
              <a:avLst/>
              <a:gdLst/>
              <a:ahLst/>
              <a:cxnLst/>
              <a:rect l="l" t="t" r="r" b="b"/>
              <a:pathLst>
                <a:path w="609" h="579" extrusionOk="0">
                  <a:moveTo>
                    <a:pt x="305" y="1"/>
                  </a:moveTo>
                  <a:cubicBezTo>
                    <a:pt x="153" y="1"/>
                    <a:pt x="1" y="122"/>
                    <a:pt x="1" y="274"/>
                  </a:cubicBezTo>
                  <a:cubicBezTo>
                    <a:pt x="1" y="457"/>
                    <a:pt x="153"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8" name="Google Shape;43458;p19"/>
            <p:cNvSpPr/>
            <p:nvPr/>
          </p:nvSpPr>
          <p:spPr>
            <a:xfrm rot="5400000">
              <a:off x="8423325" y="2571125"/>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9" name="Google Shape;43459;p19"/>
            <p:cNvSpPr/>
            <p:nvPr/>
          </p:nvSpPr>
          <p:spPr>
            <a:xfrm rot="5400000">
              <a:off x="8324525" y="2571125"/>
              <a:ext cx="13700" cy="12950"/>
            </a:xfrm>
            <a:custGeom>
              <a:avLst/>
              <a:gdLst/>
              <a:ahLst/>
              <a:cxnLst/>
              <a:rect l="l" t="t" r="r" b="b"/>
              <a:pathLst>
                <a:path w="548" h="518" extrusionOk="0">
                  <a:moveTo>
                    <a:pt x="274" y="0"/>
                  </a:moveTo>
                  <a:cubicBezTo>
                    <a:pt x="122" y="0"/>
                    <a:pt x="0" y="92"/>
                    <a:pt x="0" y="244"/>
                  </a:cubicBezTo>
                  <a:cubicBezTo>
                    <a:pt x="0" y="396"/>
                    <a:pt x="122" y="517"/>
                    <a:pt x="274" y="517"/>
                  </a:cubicBezTo>
                  <a:cubicBezTo>
                    <a:pt x="426" y="517"/>
                    <a:pt x="547" y="396"/>
                    <a:pt x="547" y="244"/>
                  </a:cubicBezTo>
                  <a:cubicBezTo>
                    <a:pt x="547"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0" name="Google Shape;43460;p19"/>
            <p:cNvSpPr/>
            <p:nvPr/>
          </p:nvSpPr>
          <p:spPr>
            <a:xfrm rot="5400000">
              <a:off x="8225738" y="2571888"/>
              <a:ext cx="12950" cy="12175"/>
            </a:xfrm>
            <a:custGeom>
              <a:avLst/>
              <a:gdLst/>
              <a:ahLst/>
              <a:cxnLst/>
              <a:rect l="l" t="t" r="r" b="b"/>
              <a:pathLst>
                <a:path w="518" h="487" extrusionOk="0">
                  <a:moveTo>
                    <a:pt x="244" y="0"/>
                  </a:moveTo>
                  <a:cubicBezTo>
                    <a:pt x="122" y="0"/>
                    <a:pt x="0" y="91"/>
                    <a:pt x="0" y="243"/>
                  </a:cubicBezTo>
                  <a:cubicBezTo>
                    <a:pt x="0" y="365"/>
                    <a:pt x="12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1" name="Google Shape;43461;p19"/>
            <p:cNvSpPr/>
            <p:nvPr/>
          </p:nvSpPr>
          <p:spPr>
            <a:xfrm rot="5400000">
              <a:off x="8127338" y="2571488"/>
              <a:ext cx="12175" cy="12200"/>
            </a:xfrm>
            <a:custGeom>
              <a:avLst/>
              <a:gdLst/>
              <a:ahLst/>
              <a:cxnLst/>
              <a:rect l="l" t="t" r="r" b="b"/>
              <a:pathLst>
                <a:path w="487" h="488" extrusionOk="0">
                  <a:moveTo>
                    <a:pt x="244" y="1"/>
                  </a:moveTo>
                  <a:cubicBezTo>
                    <a:pt x="122" y="1"/>
                    <a:pt x="0" y="122"/>
                    <a:pt x="0" y="244"/>
                  </a:cubicBezTo>
                  <a:cubicBezTo>
                    <a:pt x="0" y="365"/>
                    <a:pt x="12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2" name="Google Shape;43462;p19"/>
            <p:cNvSpPr/>
            <p:nvPr/>
          </p:nvSpPr>
          <p:spPr>
            <a:xfrm rot="5400000">
              <a:off x="8028550" y="2572250"/>
              <a:ext cx="11425" cy="11425"/>
            </a:xfrm>
            <a:custGeom>
              <a:avLst/>
              <a:gdLst/>
              <a:ahLst/>
              <a:cxnLst/>
              <a:rect l="l" t="t" r="r" b="b"/>
              <a:pathLst>
                <a:path w="457" h="457" extrusionOk="0">
                  <a:moveTo>
                    <a:pt x="214" y="1"/>
                  </a:moveTo>
                  <a:cubicBezTo>
                    <a:pt x="92" y="1"/>
                    <a:pt x="1" y="92"/>
                    <a:pt x="1" y="213"/>
                  </a:cubicBezTo>
                  <a:cubicBezTo>
                    <a:pt x="1" y="335"/>
                    <a:pt x="92" y="456"/>
                    <a:pt x="214" y="456"/>
                  </a:cubicBezTo>
                  <a:cubicBezTo>
                    <a:pt x="335" y="456"/>
                    <a:pt x="457" y="335"/>
                    <a:pt x="457" y="213"/>
                  </a:cubicBezTo>
                  <a:cubicBezTo>
                    <a:pt x="45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3" name="Google Shape;43463;p19"/>
            <p:cNvSpPr/>
            <p:nvPr/>
          </p:nvSpPr>
          <p:spPr>
            <a:xfrm rot="5400000">
              <a:off x="7929763" y="2572263"/>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4" name="Google Shape;43464;p19"/>
            <p:cNvSpPr/>
            <p:nvPr/>
          </p:nvSpPr>
          <p:spPr>
            <a:xfrm rot="5400000">
              <a:off x="7830588" y="2572638"/>
              <a:ext cx="10675" cy="9900"/>
            </a:xfrm>
            <a:custGeom>
              <a:avLst/>
              <a:gdLst/>
              <a:ahLst/>
              <a:cxnLst/>
              <a:rect l="l" t="t" r="r" b="b"/>
              <a:pathLst>
                <a:path w="427" h="396" extrusionOk="0">
                  <a:moveTo>
                    <a:pt x="214" y="0"/>
                  </a:moveTo>
                  <a:cubicBezTo>
                    <a:pt x="92" y="0"/>
                    <a:pt x="1" y="91"/>
                    <a:pt x="1" y="183"/>
                  </a:cubicBezTo>
                  <a:cubicBezTo>
                    <a:pt x="1" y="304"/>
                    <a:pt x="92" y="395"/>
                    <a:pt x="214" y="395"/>
                  </a:cubicBezTo>
                  <a:cubicBezTo>
                    <a:pt x="335" y="395"/>
                    <a:pt x="426" y="304"/>
                    <a:pt x="426" y="18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5" name="Google Shape;43465;p19"/>
            <p:cNvSpPr/>
            <p:nvPr/>
          </p:nvSpPr>
          <p:spPr>
            <a:xfrm rot="5400000">
              <a:off x="7732200" y="2573025"/>
              <a:ext cx="9900" cy="9900"/>
            </a:xfrm>
            <a:custGeom>
              <a:avLst/>
              <a:gdLst/>
              <a:ahLst/>
              <a:cxnLst/>
              <a:rect l="l" t="t" r="r" b="b"/>
              <a:pathLst>
                <a:path w="396" h="396" extrusionOk="0">
                  <a:moveTo>
                    <a:pt x="183" y="1"/>
                  </a:moveTo>
                  <a:cubicBezTo>
                    <a:pt x="91" y="1"/>
                    <a:pt x="0" y="92"/>
                    <a:pt x="0" y="213"/>
                  </a:cubicBezTo>
                  <a:cubicBezTo>
                    <a:pt x="0" y="305"/>
                    <a:pt x="91" y="396"/>
                    <a:pt x="183" y="396"/>
                  </a:cubicBezTo>
                  <a:cubicBezTo>
                    <a:pt x="304" y="396"/>
                    <a:pt x="395" y="305"/>
                    <a:pt x="395" y="21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6" name="Google Shape;43466;p19"/>
            <p:cNvSpPr/>
            <p:nvPr/>
          </p:nvSpPr>
          <p:spPr>
            <a:xfrm rot="5400000">
              <a:off x="7633413" y="2573013"/>
              <a:ext cx="9125" cy="9150"/>
            </a:xfrm>
            <a:custGeom>
              <a:avLst/>
              <a:gdLst/>
              <a:ahLst/>
              <a:cxnLst/>
              <a:rect l="l" t="t" r="r" b="b"/>
              <a:pathLst>
                <a:path w="365" h="366" extrusionOk="0">
                  <a:moveTo>
                    <a:pt x="183" y="0"/>
                  </a:moveTo>
                  <a:cubicBezTo>
                    <a:pt x="91" y="0"/>
                    <a:pt x="0" y="92"/>
                    <a:pt x="0" y="183"/>
                  </a:cubicBezTo>
                  <a:cubicBezTo>
                    <a:pt x="0" y="274"/>
                    <a:pt x="91" y="365"/>
                    <a:pt x="183" y="365"/>
                  </a:cubicBezTo>
                  <a:cubicBezTo>
                    <a:pt x="304" y="365"/>
                    <a:pt x="365" y="274"/>
                    <a:pt x="365" y="183"/>
                  </a:cubicBezTo>
                  <a:cubicBezTo>
                    <a:pt x="365" y="92"/>
                    <a:pt x="30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7" name="Google Shape;43467;p19"/>
            <p:cNvSpPr/>
            <p:nvPr/>
          </p:nvSpPr>
          <p:spPr>
            <a:xfrm rot="5400000">
              <a:off x="7534250" y="2573400"/>
              <a:ext cx="9125" cy="8375"/>
            </a:xfrm>
            <a:custGeom>
              <a:avLst/>
              <a:gdLst/>
              <a:ahLst/>
              <a:cxnLst/>
              <a:rect l="l" t="t" r="r" b="b"/>
              <a:pathLst>
                <a:path w="365" h="335" extrusionOk="0">
                  <a:moveTo>
                    <a:pt x="183" y="0"/>
                  </a:moveTo>
                  <a:cubicBezTo>
                    <a:pt x="91" y="0"/>
                    <a:pt x="0" y="61"/>
                    <a:pt x="0" y="152"/>
                  </a:cubicBezTo>
                  <a:cubicBezTo>
                    <a:pt x="0" y="243"/>
                    <a:pt x="91"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8" name="Google Shape;43468;p19"/>
            <p:cNvSpPr/>
            <p:nvPr/>
          </p:nvSpPr>
          <p:spPr>
            <a:xfrm rot="5400000">
              <a:off x="7435450" y="2574150"/>
              <a:ext cx="8375" cy="7625"/>
            </a:xfrm>
            <a:custGeom>
              <a:avLst/>
              <a:gdLst/>
              <a:ahLst/>
              <a:cxnLst/>
              <a:rect l="l" t="t" r="r" b="b"/>
              <a:pathLst>
                <a:path w="335" h="305" extrusionOk="0">
                  <a:moveTo>
                    <a:pt x="153" y="0"/>
                  </a:moveTo>
                  <a:cubicBezTo>
                    <a:pt x="61" y="0"/>
                    <a:pt x="1" y="61"/>
                    <a:pt x="1" y="152"/>
                  </a:cubicBezTo>
                  <a:cubicBezTo>
                    <a:pt x="1" y="243"/>
                    <a:pt x="61" y="304"/>
                    <a:pt x="153" y="304"/>
                  </a:cubicBezTo>
                  <a:cubicBezTo>
                    <a:pt x="244" y="304"/>
                    <a:pt x="335" y="243"/>
                    <a:pt x="335" y="152"/>
                  </a:cubicBezTo>
                  <a:cubicBezTo>
                    <a:pt x="33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9" name="Google Shape;43469;p19"/>
            <p:cNvSpPr/>
            <p:nvPr/>
          </p:nvSpPr>
          <p:spPr>
            <a:xfrm rot="5400000">
              <a:off x="7336675" y="2574150"/>
              <a:ext cx="7625" cy="6875"/>
            </a:xfrm>
            <a:custGeom>
              <a:avLst/>
              <a:gdLst/>
              <a:ahLst/>
              <a:cxnLst/>
              <a:rect l="l" t="t" r="r" b="b"/>
              <a:pathLst>
                <a:path w="305" h="275" extrusionOk="0">
                  <a:moveTo>
                    <a:pt x="153" y="1"/>
                  </a:moveTo>
                  <a:cubicBezTo>
                    <a:pt x="61" y="1"/>
                    <a:pt x="1" y="62"/>
                    <a:pt x="1" y="122"/>
                  </a:cubicBezTo>
                  <a:cubicBezTo>
                    <a:pt x="1" y="214"/>
                    <a:pt x="61" y="274"/>
                    <a:pt x="153" y="274"/>
                  </a:cubicBezTo>
                  <a:cubicBezTo>
                    <a:pt x="244" y="274"/>
                    <a:pt x="305" y="214"/>
                    <a:pt x="305" y="122"/>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0" name="Google Shape;43470;p19"/>
            <p:cNvSpPr/>
            <p:nvPr/>
          </p:nvSpPr>
          <p:spPr>
            <a:xfrm rot="5400000">
              <a:off x="7237888" y="2574163"/>
              <a:ext cx="7625" cy="6850"/>
            </a:xfrm>
            <a:custGeom>
              <a:avLst/>
              <a:gdLst/>
              <a:ahLst/>
              <a:cxnLst/>
              <a:rect l="l" t="t" r="r" b="b"/>
              <a:pathLst>
                <a:path w="305" h="274" extrusionOk="0">
                  <a:moveTo>
                    <a:pt x="153" y="0"/>
                  </a:moveTo>
                  <a:cubicBezTo>
                    <a:pt x="61" y="0"/>
                    <a:pt x="1" y="61"/>
                    <a:pt x="1" y="152"/>
                  </a:cubicBezTo>
                  <a:cubicBezTo>
                    <a:pt x="1" y="213"/>
                    <a:pt x="61"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1" name="Google Shape;43471;p19"/>
            <p:cNvSpPr/>
            <p:nvPr/>
          </p:nvSpPr>
          <p:spPr>
            <a:xfrm rot="5400000">
              <a:off x="7139100" y="2574925"/>
              <a:ext cx="6850" cy="6100"/>
            </a:xfrm>
            <a:custGeom>
              <a:avLst/>
              <a:gdLst/>
              <a:ahLst/>
              <a:cxnLst/>
              <a:rect l="l" t="t" r="r" b="b"/>
              <a:pathLst>
                <a:path w="274" h="244" extrusionOk="0">
                  <a:moveTo>
                    <a:pt x="122" y="0"/>
                  </a:moveTo>
                  <a:cubicBezTo>
                    <a:pt x="61" y="0"/>
                    <a:pt x="0" y="61"/>
                    <a:pt x="0" y="122"/>
                  </a:cubicBezTo>
                  <a:cubicBezTo>
                    <a:pt x="0"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2" name="Google Shape;43472;p19"/>
            <p:cNvSpPr/>
            <p:nvPr/>
          </p:nvSpPr>
          <p:spPr>
            <a:xfrm rot="5400000">
              <a:off x="7040700" y="2574550"/>
              <a:ext cx="6100" cy="6100"/>
            </a:xfrm>
            <a:custGeom>
              <a:avLst/>
              <a:gdLst/>
              <a:ahLst/>
              <a:cxnLst/>
              <a:rect l="l" t="t" r="r" b="b"/>
              <a:pathLst>
                <a:path w="244" h="244" extrusionOk="0">
                  <a:moveTo>
                    <a:pt x="122" y="1"/>
                  </a:moveTo>
                  <a:cubicBezTo>
                    <a:pt x="61" y="1"/>
                    <a:pt x="0" y="61"/>
                    <a:pt x="0" y="122"/>
                  </a:cubicBezTo>
                  <a:cubicBezTo>
                    <a:pt x="0" y="213"/>
                    <a:pt x="61" y="244"/>
                    <a:pt x="122" y="244"/>
                  </a:cubicBezTo>
                  <a:cubicBezTo>
                    <a:pt x="213" y="244"/>
                    <a:pt x="243" y="213"/>
                    <a:pt x="243" y="122"/>
                  </a:cubicBezTo>
                  <a:cubicBezTo>
                    <a:pt x="243"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3" name="Google Shape;43473;p19"/>
            <p:cNvSpPr/>
            <p:nvPr/>
          </p:nvSpPr>
          <p:spPr>
            <a:xfrm rot="5400000">
              <a:off x="6941525" y="257492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2" y="213"/>
                    <a:pt x="243" y="183"/>
                    <a:pt x="243" y="122"/>
                  </a:cubicBezTo>
                  <a:cubicBezTo>
                    <a:pt x="243" y="6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4" name="Google Shape;43474;p19"/>
            <p:cNvSpPr/>
            <p:nvPr/>
          </p:nvSpPr>
          <p:spPr>
            <a:xfrm rot="5400000">
              <a:off x="6841988" y="2574938"/>
              <a:ext cx="6100" cy="5325"/>
            </a:xfrm>
            <a:custGeom>
              <a:avLst/>
              <a:gdLst/>
              <a:ahLst/>
              <a:cxnLst/>
              <a:rect l="l" t="t" r="r" b="b"/>
              <a:pathLst>
                <a:path w="244" h="213" extrusionOk="0">
                  <a:moveTo>
                    <a:pt x="122" y="0"/>
                  </a:moveTo>
                  <a:cubicBezTo>
                    <a:pt x="61" y="0"/>
                    <a:pt x="0" y="31"/>
                    <a:pt x="0" y="91"/>
                  </a:cubicBezTo>
                  <a:cubicBezTo>
                    <a:pt x="0" y="152"/>
                    <a:pt x="61" y="213"/>
                    <a:pt x="122" y="213"/>
                  </a:cubicBezTo>
                  <a:cubicBezTo>
                    <a:pt x="182" y="213"/>
                    <a:pt x="243" y="152"/>
                    <a:pt x="243" y="91"/>
                  </a:cubicBezTo>
                  <a:cubicBezTo>
                    <a:pt x="243" y="31"/>
                    <a:pt x="18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5" name="Google Shape;43475;p19"/>
            <p:cNvSpPr/>
            <p:nvPr/>
          </p:nvSpPr>
          <p:spPr>
            <a:xfrm rot="5400000">
              <a:off x="6743575" y="2575300"/>
              <a:ext cx="5350" cy="5350"/>
            </a:xfrm>
            <a:custGeom>
              <a:avLst/>
              <a:gdLst/>
              <a:ahLst/>
              <a:cxnLst/>
              <a:rect l="l" t="t" r="r" b="b"/>
              <a:pathLst>
                <a:path w="214" h="214" extrusionOk="0">
                  <a:moveTo>
                    <a:pt x="92" y="1"/>
                  </a:moveTo>
                  <a:cubicBezTo>
                    <a:pt x="31" y="1"/>
                    <a:pt x="0" y="61"/>
                    <a:pt x="0" y="122"/>
                  </a:cubicBezTo>
                  <a:cubicBezTo>
                    <a:pt x="0" y="153"/>
                    <a:pt x="31" y="213"/>
                    <a:pt x="92" y="213"/>
                  </a:cubicBezTo>
                  <a:cubicBezTo>
                    <a:pt x="152" y="213"/>
                    <a:pt x="213" y="153"/>
                    <a:pt x="213" y="122"/>
                  </a:cubicBezTo>
                  <a:cubicBezTo>
                    <a:pt x="213" y="6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6" name="Google Shape;43476;p19"/>
            <p:cNvSpPr/>
            <p:nvPr/>
          </p:nvSpPr>
          <p:spPr>
            <a:xfrm rot="5400000">
              <a:off x="6644800" y="2575300"/>
              <a:ext cx="4575" cy="4575"/>
            </a:xfrm>
            <a:custGeom>
              <a:avLst/>
              <a:gdLst/>
              <a:ahLst/>
              <a:cxnLst/>
              <a:rect l="l" t="t" r="r" b="b"/>
              <a:pathLst>
                <a:path w="183" h="183" extrusionOk="0">
                  <a:moveTo>
                    <a:pt x="92" y="0"/>
                  </a:moveTo>
                  <a:cubicBezTo>
                    <a:pt x="61" y="0"/>
                    <a:pt x="0" y="31"/>
                    <a:pt x="0" y="92"/>
                  </a:cubicBezTo>
                  <a:cubicBezTo>
                    <a:pt x="0" y="152"/>
                    <a:pt x="61" y="183"/>
                    <a:pt x="92" y="183"/>
                  </a:cubicBezTo>
                  <a:cubicBezTo>
                    <a:pt x="152" y="183"/>
                    <a:pt x="183" y="152"/>
                    <a:pt x="183" y="92"/>
                  </a:cubicBezTo>
                  <a:cubicBezTo>
                    <a:pt x="183" y="31"/>
                    <a:pt x="15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7" name="Google Shape;43477;p19"/>
            <p:cNvSpPr/>
            <p:nvPr/>
          </p:nvSpPr>
          <p:spPr>
            <a:xfrm rot="5400000">
              <a:off x="6546000" y="2576050"/>
              <a:ext cx="3825" cy="3825"/>
            </a:xfrm>
            <a:custGeom>
              <a:avLst/>
              <a:gdLst/>
              <a:ahLst/>
              <a:cxnLst/>
              <a:rect l="l" t="t" r="r" b="b"/>
              <a:pathLst>
                <a:path w="153" h="153" extrusionOk="0">
                  <a:moveTo>
                    <a:pt x="62" y="0"/>
                  </a:moveTo>
                  <a:cubicBezTo>
                    <a:pt x="31" y="0"/>
                    <a:pt x="1" y="31"/>
                    <a:pt x="1" y="61"/>
                  </a:cubicBezTo>
                  <a:cubicBezTo>
                    <a:pt x="1" y="122"/>
                    <a:pt x="31" y="152"/>
                    <a:pt x="62" y="152"/>
                  </a:cubicBezTo>
                  <a:cubicBezTo>
                    <a:pt x="122" y="152"/>
                    <a:pt x="153" y="122"/>
                    <a:pt x="153" y="61"/>
                  </a:cubicBezTo>
                  <a:cubicBezTo>
                    <a:pt x="153" y="31"/>
                    <a:pt x="12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8" name="Google Shape;43478;p19"/>
            <p:cNvSpPr/>
            <p:nvPr/>
          </p:nvSpPr>
          <p:spPr>
            <a:xfrm rot="5400000">
              <a:off x="6447225" y="2576050"/>
              <a:ext cx="3825" cy="3825"/>
            </a:xfrm>
            <a:custGeom>
              <a:avLst/>
              <a:gdLst/>
              <a:ahLst/>
              <a:cxnLst/>
              <a:rect l="l" t="t" r="r" b="b"/>
              <a:pathLst>
                <a:path w="153" h="153" extrusionOk="0">
                  <a:moveTo>
                    <a:pt x="62" y="1"/>
                  </a:moveTo>
                  <a:cubicBezTo>
                    <a:pt x="31" y="1"/>
                    <a:pt x="1" y="31"/>
                    <a:pt x="1" y="92"/>
                  </a:cubicBezTo>
                  <a:cubicBezTo>
                    <a:pt x="1" y="122"/>
                    <a:pt x="31" y="153"/>
                    <a:pt x="62" y="153"/>
                  </a:cubicBezTo>
                  <a:cubicBezTo>
                    <a:pt x="122" y="153"/>
                    <a:pt x="153" y="122"/>
                    <a:pt x="153" y="92"/>
                  </a:cubicBezTo>
                  <a:cubicBezTo>
                    <a:pt x="153" y="31"/>
                    <a:pt x="12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9" name="Google Shape;43479;p19"/>
            <p:cNvSpPr/>
            <p:nvPr/>
          </p:nvSpPr>
          <p:spPr>
            <a:xfrm rot="5400000">
              <a:off x="6348050" y="2576425"/>
              <a:ext cx="3825" cy="3075"/>
            </a:xfrm>
            <a:custGeom>
              <a:avLst/>
              <a:gdLst/>
              <a:ahLst/>
              <a:cxnLst/>
              <a:rect l="l" t="t" r="r" b="b"/>
              <a:pathLst>
                <a:path w="153" h="123" extrusionOk="0">
                  <a:moveTo>
                    <a:pt x="62" y="1"/>
                  </a:moveTo>
                  <a:cubicBezTo>
                    <a:pt x="31" y="1"/>
                    <a:pt x="1" y="31"/>
                    <a:pt x="1" y="61"/>
                  </a:cubicBezTo>
                  <a:cubicBezTo>
                    <a:pt x="1" y="92"/>
                    <a:pt x="31" y="122"/>
                    <a:pt x="62" y="122"/>
                  </a:cubicBezTo>
                  <a:cubicBezTo>
                    <a:pt x="92" y="122"/>
                    <a:pt x="153" y="92"/>
                    <a:pt x="153" y="61"/>
                  </a:cubicBezTo>
                  <a:cubicBezTo>
                    <a:pt x="15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0" name="Google Shape;43480;p19"/>
            <p:cNvSpPr/>
            <p:nvPr/>
          </p:nvSpPr>
          <p:spPr>
            <a:xfrm rot="5400000">
              <a:off x="9310875" y="2461700"/>
              <a:ext cx="22800" cy="22050"/>
            </a:xfrm>
            <a:custGeom>
              <a:avLst/>
              <a:gdLst/>
              <a:ahLst/>
              <a:cxnLst/>
              <a:rect l="l" t="t" r="r" b="b"/>
              <a:pathLst>
                <a:path w="912" h="882" extrusionOk="0">
                  <a:moveTo>
                    <a:pt x="456" y="0"/>
                  </a:moveTo>
                  <a:cubicBezTo>
                    <a:pt x="182" y="0"/>
                    <a:pt x="0" y="183"/>
                    <a:pt x="0" y="426"/>
                  </a:cubicBezTo>
                  <a:cubicBezTo>
                    <a:pt x="0" y="669"/>
                    <a:pt x="182" y="882"/>
                    <a:pt x="456" y="882"/>
                  </a:cubicBezTo>
                  <a:cubicBezTo>
                    <a:pt x="699" y="882"/>
                    <a:pt x="912" y="66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1" name="Google Shape;43481;p19"/>
            <p:cNvSpPr/>
            <p:nvPr/>
          </p:nvSpPr>
          <p:spPr>
            <a:xfrm rot="5400000">
              <a:off x="9212088" y="2461688"/>
              <a:ext cx="22800" cy="22075"/>
            </a:xfrm>
            <a:custGeom>
              <a:avLst/>
              <a:gdLst/>
              <a:ahLst/>
              <a:cxnLst/>
              <a:rect l="l" t="t" r="r" b="b"/>
              <a:pathLst>
                <a:path w="912" h="883" extrusionOk="0">
                  <a:moveTo>
                    <a:pt x="456" y="1"/>
                  </a:moveTo>
                  <a:cubicBezTo>
                    <a:pt x="182" y="1"/>
                    <a:pt x="0" y="213"/>
                    <a:pt x="0" y="457"/>
                  </a:cubicBezTo>
                  <a:cubicBezTo>
                    <a:pt x="0" y="700"/>
                    <a:pt x="182"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2" name="Google Shape;43482;p19"/>
            <p:cNvSpPr/>
            <p:nvPr/>
          </p:nvSpPr>
          <p:spPr>
            <a:xfrm rot="5400000">
              <a:off x="9112925" y="2462075"/>
              <a:ext cx="22800" cy="21300"/>
            </a:xfrm>
            <a:custGeom>
              <a:avLst/>
              <a:gdLst/>
              <a:ahLst/>
              <a:cxnLst/>
              <a:rect l="l" t="t" r="r" b="b"/>
              <a:pathLst>
                <a:path w="912" h="852" extrusionOk="0">
                  <a:moveTo>
                    <a:pt x="456" y="1"/>
                  </a:moveTo>
                  <a:cubicBezTo>
                    <a:pt x="213" y="1"/>
                    <a:pt x="0" y="183"/>
                    <a:pt x="0" y="426"/>
                  </a:cubicBezTo>
                  <a:cubicBezTo>
                    <a:pt x="0" y="669"/>
                    <a:pt x="213" y="852"/>
                    <a:pt x="456" y="852"/>
                  </a:cubicBezTo>
                  <a:cubicBezTo>
                    <a:pt x="699" y="85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3" name="Google Shape;43483;p19"/>
            <p:cNvSpPr/>
            <p:nvPr/>
          </p:nvSpPr>
          <p:spPr>
            <a:xfrm rot="5400000">
              <a:off x="9014125" y="2462075"/>
              <a:ext cx="22050" cy="20550"/>
            </a:xfrm>
            <a:custGeom>
              <a:avLst/>
              <a:gdLst/>
              <a:ahLst/>
              <a:cxnLst/>
              <a:rect l="l" t="t" r="r" b="b"/>
              <a:pathLst>
                <a:path w="882" h="822" extrusionOk="0">
                  <a:moveTo>
                    <a:pt x="456" y="0"/>
                  </a:moveTo>
                  <a:cubicBezTo>
                    <a:pt x="213" y="0"/>
                    <a:pt x="0" y="183"/>
                    <a:pt x="0" y="395"/>
                  </a:cubicBezTo>
                  <a:cubicBezTo>
                    <a:pt x="0" y="639"/>
                    <a:pt x="213" y="821"/>
                    <a:pt x="456" y="821"/>
                  </a:cubicBezTo>
                  <a:cubicBezTo>
                    <a:pt x="699" y="821"/>
                    <a:pt x="882" y="639"/>
                    <a:pt x="882" y="395"/>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4" name="Google Shape;43484;p19"/>
            <p:cNvSpPr/>
            <p:nvPr/>
          </p:nvSpPr>
          <p:spPr>
            <a:xfrm rot="5400000">
              <a:off x="8915338" y="2462838"/>
              <a:ext cx="21300" cy="19775"/>
            </a:xfrm>
            <a:custGeom>
              <a:avLst/>
              <a:gdLst/>
              <a:ahLst/>
              <a:cxnLst/>
              <a:rect l="l" t="t" r="r" b="b"/>
              <a:pathLst>
                <a:path w="852" h="791" extrusionOk="0">
                  <a:moveTo>
                    <a:pt x="426" y="0"/>
                  </a:moveTo>
                  <a:cubicBezTo>
                    <a:pt x="183" y="0"/>
                    <a:pt x="0" y="183"/>
                    <a:pt x="0" y="395"/>
                  </a:cubicBezTo>
                  <a:cubicBezTo>
                    <a:pt x="0"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5" name="Google Shape;43485;p19"/>
            <p:cNvSpPr/>
            <p:nvPr/>
          </p:nvSpPr>
          <p:spPr>
            <a:xfrm rot="5400000">
              <a:off x="8817313" y="2463588"/>
              <a:ext cx="19800" cy="18275"/>
            </a:xfrm>
            <a:custGeom>
              <a:avLst/>
              <a:gdLst/>
              <a:ahLst/>
              <a:cxnLst/>
              <a:rect l="l" t="t" r="r" b="b"/>
              <a:pathLst>
                <a:path w="792" h="731" extrusionOk="0">
                  <a:moveTo>
                    <a:pt x="396" y="1"/>
                  </a:moveTo>
                  <a:cubicBezTo>
                    <a:pt x="183" y="1"/>
                    <a:pt x="1" y="153"/>
                    <a:pt x="1" y="366"/>
                  </a:cubicBezTo>
                  <a:cubicBezTo>
                    <a:pt x="1" y="579"/>
                    <a:pt x="183" y="730"/>
                    <a:pt x="396" y="730"/>
                  </a:cubicBezTo>
                  <a:cubicBezTo>
                    <a:pt x="609" y="730"/>
                    <a:pt x="791" y="579"/>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6" name="Google Shape;43486;p19"/>
            <p:cNvSpPr/>
            <p:nvPr/>
          </p:nvSpPr>
          <p:spPr>
            <a:xfrm rot="5400000">
              <a:off x="8717763" y="2463588"/>
              <a:ext cx="19800" cy="18275"/>
            </a:xfrm>
            <a:custGeom>
              <a:avLst/>
              <a:gdLst/>
              <a:ahLst/>
              <a:cxnLst/>
              <a:rect l="l" t="t" r="r" b="b"/>
              <a:pathLst>
                <a:path w="792" h="731" extrusionOk="0">
                  <a:moveTo>
                    <a:pt x="396" y="1"/>
                  </a:moveTo>
                  <a:cubicBezTo>
                    <a:pt x="183" y="1"/>
                    <a:pt x="1" y="153"/>
                    <a:pt x="1" y="366"/>
                  </a:cubicBezTo>
                  <a:cubicBezTo>
                    <a:pt x="1" y="548"/>
                    <a:pt x="183" y="730"/>
                    <a:pt x="396" y="730"/>
                  </a:cubicBezTo>
                  <a:cubicBezTo>
                    <a:pt x="609" y="730"/>
                    <a:pt x="791" y="54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7" name="Google Shape;43487;p19"/>
            <p:cNvSpPr/>
            <p:nvPr/>
          </p:nvSpPr>
          <p:spPr>
            <a:xfrm rot="5400000">
              <a:off x="8619750" y="246435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8" name="Google Shape;43488;p19"/>
            <p:cNvSpPr/>
            <p:nvPr/>
          </p:nvSpPr>
          <p:spPr>
            <a:xfrm rot="5400000">
              <a:off x="8520963" y="2464363"/>
              <a:ext cx="17500" cy="15975"/>
            </a:xfrm>
            <a:custGeom>
              <a:avLst/>
              <a:gdLst/>
              <a:ahLst/>
              <a:cxnLst/>
              <a:rect l="l" t="t" r="r" b="b"/>
              <a:pathLst>
                <a:path w="700" h="639" extrusionOk="0">
                  <a:moveTo>
                    <a:pt x="365" y="0"/>
                  </a:moveTo>
                  <a:cubicBezTo>
                    <a:pt x="183" y="0"/>
                    <a:pt x="0" y="122"/>
                    <a:pt x="0" y="304"/>
                  </a:cubicBezTo>
                  <a:cubicBezTo>
                    <a:pt x="0" y="487"/>
                    <a:pt x="183" y="639"/>
                    <a:pt x="365" y="639"/>
                  </a:cubicBezTo>
                  <a:cubicBezTo>
                    <a:pt x="547" y="639"/>
                    <a:pt x="699" y="487"/>
                    <a:pt x="699" y="304"/>
                  </a:cubicBezTo>
                  <a:cubicBezTo>
                    <a:pt x="699" y="12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9" name="Google Shape;43489;p19"/>
            <p:cNvSpPr/>
            <p:nvPr/>
          </p:nvSpPr>
          <p:spPr>
            <a:xfrm rot="5400000">
              <a:off x="8422163" y="2465113"/>
              <a:ext cx="16750" cy="15225"/>
            </a:xfrm>
            <a:custGeom>
              <a:avLst/>
              <a:gdLst/>
              <a:ahLst/>
              <a:cxnLst/>
              <a:rect l="l" t="t" r="r" b="b"/>
              <a:pathLst>
                <a:path w="670" h="609" extrusionOk="0">
                  <a:moveTo>
                    <a:pt x="335" y="0"/>
                  </a:moveTo>
                  <a:cubicBezTo>
                    <a:pt x="153" y="0"/>
                    <a:pt x="1" y="122"/>
                    <a:pt x="1" y="304"/>
                  </a:cubicBezTo>
                  <a:cubicBezTo>
                    <a:pt x="1" y="456"/>
                    <a:pt x="153"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0" name="Google Shape;43490;p19"/>
            <p:cNvSpPr/>
            <p:nvPr/>
          </p:nvSpPr>
          <p:spPr>
            <a:xfrm rot="5400000">
              <a:off x="8324163" y="2465113"/>
              <a:ext cx="15200" cy="15225"/>
            </a:xfrm>
            <a:custGeom>
              <a:avLst/>
              <a:gdLst/>
              <a:ahLst/>
              <a:cxnLst/>
              <a:rect l="l" t="t" r="r" b="b"/>
              <a:pathLst>
                <a:path w="608" h="609" extrusionOk="0">
                  <a:moveTo>
                    <a:pt x="304" y="1"/>
                  </a:moveTo>
                  <a:cubicBezTo>
                    <a:pt x="122" y="1"/>
                    <a:pt x="0" y="153"/>
                    <a:pt x="0" y="305"/>
                  </a:cubicBezTo>
                  <a:cubicBezTo>
                    <a:pt x="0" y="487"/>
                    <a:pt x="122" y="609"/>
                    <a:pt x="304" y="609"/>
                  </a:cubicBezTo>
                  <a:cubicBezTo>
                    <a:pt x="486" y="609"/>
                    <a:pt x="608" y="487"/>
                    <a:pt x="608" y="305"/>
                  </a:cubicBezTo>
                  <a:cubicBezTo>
                    <a:pt x="60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1" name="Google Shape;43491;p19"/>
            <p:cNvSpPr/>
            <p:nvPr/>
          </p:nvSpPr>
          <p:spPr>
            <a:xfrm rot="5400000">
              <a:off x="8224988" y="2465488"/>
              <a:ext cx="15200" cy="14475"/>
            </a:xfrm>
            <a:custGeom>
              <a:avLst/>
              <a:gdLst/>
              <a:ahLst/>
              <a:cxnLst/>
              <a:rect l="l" t="t" r="r" b="b"/>
              <a:pathLst>
                <a:path w="608" h="579" extrusionOk="0">
                  <a:moveTo>
                    <a:pt x="304" y="1"/>
                  </a:moveTo>
                  <a:cubicBezTo>
                    <a:pt x="122" y="1"/>
                    <a:pt x="0" y="122"/>
                    <a:pt x="0" y="304"/>
                  </a:cubicBezTo>
                  <a:cubicBezTo>
                    <a:pt x="0" y="456"/>
                    <a:pt x="122" y="578"/>
                    <a:pt x="304" y="578"/>
                  </a:cubicBezTo>
                  <a:cubicBezTo>
                    <a:pt x="456" y="578"/>
                    <a:pt x="608" y="456"/>
                    <a:pt x="608" y="30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2" name="Google Shape;43492;p19"/>
            <p:cNvSpPr/>
            <p:nvPr/>
          </p:nvSpPr>
          <p:spPr>
            <a:xfrm rot="5400000">
              <a:off x="8126200" y="2465500"/>
              <a:ext cx="14450" cy="13700"/>
            </a:xfrm>
            <a:custGeom>
              <a:avLst/>
              <a:gdLst/>
              <a:ahLst/>
              <a:cxnLst/>
              <a:rect l="l" t="t" r="r" b="b"/>
              <a:pathLst>
                <a:path w="578" h="548" extrusionOk="0">
                  <a:moveTo>
                    <a:pt x="304" y="0"/>
                  </a:moveTo>
                  <a:cubicBezTo>
                    <a:pt x="152" y="0"/>
                    <a:pt x="0" y="122"/>
                    <a:pt x="0" y="274"/>
                  </a:cubicBezTo>
                  <a:cubicBezTo>
                    <a:pt x="0" y="426"/>
                    <a:pt x="152" y="547"/>
                    <a:pt x="304" y="547"/>
                  </a:cubicBezTo>
                  <a:cubicBezTo>
                    <a:pt x="456" y="547"/>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3" name="Google Shape;43493;p19"/>
            <p:cNvSpPr/>
            <p:nvPr/>
          </p:nvSpPr>
          <p:spPr>
            <a:xfrm rot="5400000">
              <a:off x="8027413" y="2466263"/>
              <a:ext cx="13700" cy="12925"/>
            </a:xfrm>
            <a:custGeom>
              <a:avLst/>
              <a:gdLst/>
              <a:ahLst/>
              <a:cxnLst/>
              <a:rect l="l" t="t" r="r" b="b"/>
              <a:pathLst>
                <a:path w="548" h="517" extrusionOk="0">
                  <a:moveTo>
                    <a:pt x="274" y="0"/>
                  </a:moveTo>
                  <a:cubicBezTo>
                    <a:pt x="122" y="0"/>
                    <a:pt x="0" y="122"/>
                    <a:pt x="0" y="243"/>
                  </a:cubicBezTo>
                  <a:cubicBezTo>
                    <a:pt x="0" y="395"/>
                    <a:pt x="122" y="517"/>
                    <a:pt x="274" y="517"/>
                  </a:cubicBezTo>
                  <a:cubicBezTo>
                    <a:pt x="426" y="517"/>
                    <a:pt x="548" y="395"/>
                    <a:pt x="548" y="243"/>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4" name="Google Shape;43494;p19"/>
            <p:cNvSpPr/>
            <p:nvPr/>
          </p:nvSpPr>
          <p:spPr>
            <a:xfrm rot="5400000">
              <a:off x="7928625" y="2466250"/>
              <a:ext cx="12950" cy="12200"/>
            </a:xfrm>
            <a:custGeom>
              <a:avLst/>
              <a:gdLst/>
              <a:ahLst/>
              <a:cxnLst/>
              <a:rect l="l" t="t" r="r" b="b"/>
              <a:pathLst>
                <a:path w="518"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5" name="Google Shape;43495;p19"/>
            <p:cNvSpPr/>
            <p:nvPr/>
          </p:nvSpPr>
          <p:spPr>
            <a:xfrm rot="5400000">
              <a:off x="7829838" y="2467013"/>
              <a:ext cx="12200" cy="11425"/>
            </a:xfrm>
            <a:custGeom>
              <a:avLst/>
              <a:gdLst/>
              <a:ahLst/>
              <a:cxnLst/>
              <a:rect l="l" t="t" r="r" b="b"/>
              <a:pathLst>
                <a:path w="488" h="457" extrusionOk="0">
                  <a:moveTo>
                    <a:pt x="244" y="1"/>
                  </a:moveTo>
                  <a:cubicBezTo>
                    <a:pt x="92" y="1"/>
                    <a:pt x="1" y="92"/>
                    <a:pt x="1" y="214"/>
                  </a:cubicBezTo>
                  <a:cubicBezTo>
                    <a:pt x="1" y="335"/>
                    <a:pt x="92" y="457"/>
                    <a:pt x="244" y="457"/>
                  </a:cubicBezTo>
                  <a:cubicBezTo>
                    <a:pt x="366" y="457"/>
                    <a:pt x="487" y="335"/>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6" name="Google Shape;43496;p19"/>
            <p:cNvSpPr/>
            <p:nvPr/>
          </p:nvSpPr>
          <p:spPr>
            <a:xfrm rot="5400000">
              <a:off x="7731038" y="2467013"/>
              <a:ext cx="12200" cy="11425"/>
            </a:xfrm>
            <a:custGeom>
              <a:avLst/>
              <a:gdLst/>
              <a:ahLst/>
              <a:cxnLst/>
              <a:rect l="l" t="t" r="r" b="b"/>
              <a:pathLst>
                <a:path w="488" h="457" extrusionOk="0">
                  <a:moveTo>
                    <a:pt x="244" y="0"/>
                  </a:moveTo>
                  <a:cubicBezTo>
                    <a:pt x="122" y="0"/>
                    <a:pt x="1" y="122"/>
                    <a:pt x="1" y="243"/>
                  </a:cubicBezTo>
                  <a:cubicBezTo>
                    <a:pt x="1" y="365"/>
                    <a:pt x="122" y="456"/>
                    <a:pt x="244" y="456"/>
                  </a:cubicBezTo>
                  <a:cubicBezTo>
                    <a:pt x="366" y="456"/>
                    <a:pt x="487" y="365"/>
                    <a:pt x="487" y="243"/>
                  </a:cubicBezTo>
                  <a:cubicBezTo>
                    <a:pt x="487" y="12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7" name="Google Shape;43497;p19"/>
            <p:cNvSpPr/>
            <p:nvPr/>
          </p:nvSpPr>
          <p:spPr>
            <a:xfrm rot="5400000">
              <a:off x="7632650" y="2467400"/>
              <a:ext cx="10650" cy="10650"/>
            </a:xfrm>
            <a:custGeom>
              <a:avLst/>
              <a:gdLst/>
              <a:ahLst/>
              <a:cxnLst/>
              <a:rect l="l" t="t" r="r" b="b"/>
              <a:pathLst>
                <a:path w="426" h="426" extrusionOk="0">
                  <a:moveTo>
                    <a:pt x="213" y="0"/>
                  </a:moveTo>
                  <a:cubicBezTo>
                    <a:pt x="91" y="0"/>
                    <a:pt x="0" y="91"/>
                    <a:pt x="0" y="213"/>
                  </a:cubicBezTo>
                  <a:cubicBezTo>
                    <a:pt x="0" y="334"/>
                    <a:pt x="91" y="426"/>
                    <a:pt x="213" y="426"/>
                  </a:cubicBezTo>
                  <a:cubicBezTo>
                    <a:pt x="335" y="426"/>
                    <a:pt x="426" y="33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8" name="Google Shape;43498;p19"/>
            <p:cNvSpPr/>
            <p:nvPr/>
          </p:nvSpPr>
          <p:spPr>
            <a:xfrm rot="5400000">
              <a:off x="7533875" y="2467400"/>
              <a:ext cx="9900" cy="9900"/>
            </a:xfrm>
            <a:custGeom>
              <a:avLst/>
              <a:gdLst/>
              <a:ahLst/>
              <a:cxnLst/>
              <a:rect l="l" t="t" r="r" b="b"/>
              <a:pathLst>
                <a:path w="396" h="396" extrusionOk="0">
                  <a:moveTo>
                    <a:pt x="213" y="1"/>
                  </a:moveTo>
                  <a:cubicBezTo>
                    <a:pt x="91" y="1"/>
                    <a:pt x="0" y="92"/>
                    <a:pt x="0" y="183"/>
                  </a:cubicBezTo>
                  <a:cubicBezTo>
                    <a:pt x="0" y="305"/>
                    <a:pt x="91" y="396"/>
                    <a:pt x="213" y="396"/>
                  </a:cubicBezTo>
                  <a:cubicBezTo>
                    <a:pt x="335" y="396"/>
                    <a:pt x="395" y="305"/>
                    <a:pt x="395" y="183"/>
                  </a:cubicBezTo>
                  <a:cubicBezTo>
                    <a:pt x="395"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9" name="Google Shape;43499;p19"/>
            <p:cNvSpPr/>
            <p:nvPr/>
          </p:nvSpPr>
          <p:spPr>
            <a:xfrm rot="5400000">
              <a:off x="7434700" y="2467775"/>
              <a:ext cx="9900" cy="9150"/>
            </a:xfrm>
            <a:custGeom>
              <a:avLst/>
              <a:gdLst/>
              <a:ahLst/>
              <a:cxnLst/>
              <a:rect l="l" t="t" r="r" b="b"/>
              <a:pathLst>
                <a:path w="396" h="366" extrusionOk="0">
                  <a:moveTo>
                    <a:pt x="213" y="1"/>
                  </a:moveTo>
                  <a:cubicBezTo>
                    <a:pt x="91" y="1"/>
                    <a:pt x="0" y="61"/>
                    <a:pt x="0" y="183"/>
                  </a:cubicBezTo>
                  <a:cubicBezTo>
                    <a:pt x="0" y="274"/>
                    <a:pt x="91" y="365"/>
                    <a:pt x="213" y="365"/>
                  </a:cubicBezTo>
                  <a:cubicBezTo>
                    <a:pt x="335" y="365"/>
                    <a:pt x="395" y="274"/>
                    <a:pt x="395" y="183"/>
                  </a:cubicBezTo>
                  <a:cubicBezTo>
                    <a:pt x="395" y="61"/>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0" name="Google Shape;43500;p19"/>
            <p:cNvSpPr/>
            <p:nvPr/>
          </p:nvSpPr>
          <p:spPr>
            <a:xfrm rot="5400000">
              <a:off x="7336288" y="2468163"/>
              <a:ext cx="9150" cy="9125"/>
            </a:xfrm>
            <a:custGeom>
              <a:avLst/>
              <a:gdLst/>
              <a:ahLst/>
              <a:cxnLst/>
              <a:rect l="l" t="t" r="r" b="b"/>
              <a:pathLst>
                <a:path w="366" h="365" extrusionOk="0">
                  <a:moveTo>
                    <a:pt x="183" y="0"/>
                  </a:moveTo>
                  <a:cubicBezTo>
                    <a:pt x="92" y="0"/>
                    <a:pt x="1" y="91"/>
                    <a:pt x="1" y="182"/>
                  </a:cubicBezTo>
                  <a:cubicBezTo>
                    <a:pt x="1" y="274"/>
                    <a:pt x="92" y="365"/>
                    <a:pt x="183" y="365"/>
                  </a:cubicBezTo>
                  <a:cubicBezTo>
                    <a:pt x="274" y="365"/>
                    <a:pt x="365" y="274"/>
                    <a:pt x="365" y="182"/>
                  </a:cubicBezTo>
                  <a:cubicBezTo>
                    <a:pt x="36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1" name="Google Shape;43501;p19"/>
            <p:cNvSpPr/>
            <p:nvPr/>
          </p:nvSpPr>
          <p:spPr>
            <a:xfrm rot="5400000">
              <a:off x="7237125" y="2468525"/>
              <a:ext cx="9150" cy="8400"/>
            </a:xfrm>
            <a:custGeom>
              <a:avLst/>
              <a:gdLst/>
              <a:ahLst/>
              <a:cxnLst/>
              <a:rect l="l" t="t" r="r" b="b"/>
              <a:pathLst>
                <a:path w="366" h="336" extrusionOk="0">
                  <a:moveTo>
                    <a:pt x="183" y="1"/>
                  </a:moveTo>
                  <a:cubicBezTo>
                    <a:pt x="92" y="1"/>
                    <a:pt x="1" y="92"/>
                    <a:pt x="1" y="183"/>
                  </a:cubicBezTo>
                  <a:cubicBezTo>
                    <a:pt x="1"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2" name="Google Shape;43502;p19"/>
            <p:cNvSpPr/>
            <p:nvPr/>
          </p:nvSpPr>
          <p:spPr>
            <a:xfrm rot="5400000">
              <a:off x="7138738" y="2468913"/>
              <a:ext cx="7600" cy="7625"/>
            </a:xfrm>
            <a:custGeom>
              <a:avLst/>
              <a:gdLst/>
              <a:ahLst/>
              <a:cxnLst/>
              <a:rect l="l" t="t" r="r" b="b"/>
              <a:pathLst>
                <a:path w="304" h="305" extrusionOk="0">
                  <a:moveTo>
                    <a:pt x="152" y="1"/>
                  </a:moveTo>
                  <a:cubicBezTo>
                    <a:pt x="61" y="1"/>
                    <a:pt x="0" y="62"/>
                    <a:pt x="0" y="153"/>
                  </a:cubicBezTo>
                  <a:cubicBezTo>
                    <a:pt x="0" y="244"/>
                    <a:pt x="61" y="305"/>
                    <a:pt x="152" y="305"/>
                  </a:cubicBezTo>
                  <a:cubicBezTo>
                    <a:pt x="243" y="305"/>
                    <a:pt x="304" y="24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3" name="Google Shape;43503;p19"/>
            <p:cNvSpPr/>
            <p:nvPr/>
          </p:nvSpPr>
          <p:spPr>
            <a:xfrm rot="5400000">
              <a:off x="7039563" y="2469288"/>
              <a:ext cx="7600" cy="6875"/>
            </a:xfrm>
            <a:custGeom>
              <a:avLst/>
              <a:gdLst/>
              <a:ahLst/>
              <a:cxnLst/>
              <a:rect l="l" t="t" r="r" b="b"/>
              <a:pathLst>
                <a:path w="304" h="275" extrusionOk="0">
                  <a:moveTo>
                    <a:pt x="152" y="1"/>
                  </a:moveTo>
                  <a:cubicBezTo>
                    <a:pt x="61" y="1"/>
                    <a:pt x="0" y="61"/>
                    <a:pt x="0" y="122"/>
                  </a:cubicBezTo>
                  <a:cubicBezTo>
                    <a:pt x="0" y="213"/>
                    <a:pt x="61" y="274"/>
                    <a:pt x="152" y="274"/>
                  </a:cubicBezTo>
                  <a:cubicBezTo>
                    <a:pt x="243" y="274"/>
                    <a:pt x="304" y="213"/>
                    <a:pt x="304" y="122"/>
                  </a:cubicBezTo>
                  <a:cubicBezTo>
                    <a:pt x="304" y="61"/>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4" name="Google Shape;43504;p19"/>
            <p:cNvSpPr/>
            <p:nvPr/>
          </p:nvSpPr>
          <p:spPr>
            <a:xfrm rot="5400000">
              <a:off x="6940413" y="2468913"/>
              <a:ext cx="7600" cy="7625"/>
            </a:xfrm>
            <a:custGeom>
              <a:avLst/>
              <a:gdLst/>
              <a:ahLst/>
              <a:cxnLst/>
              <a:rect l="l" t="t" r="r" b="b"/>
              <a:pathLst>
                <a:path w="304" h="305" extrusionOk="0">
                  <a:moveTo>
                    <a:pt x="152" y="1"/>
                  </a:moveTo>
                  <a:cubicBezTo>
                    <a:pt x="61" y="1"/>
                    <a:pt x="0" y="62"/>
                    <a:pt x="0" y="153"/>
                  </a:cubicBezTo>
                  <a:cubicBezTo>
                    <a:pt x="0" y="214"/>
                    <a:pt x="61" y="305"/>
                    <a:pt x="152" y="305"/>
                  </a:cubicBezTo>
                  <a:cubicBezTo>
                    <a:pt x="243" y="305"/>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5" name="Google Shape;43505;p19"/>
            <p:cNvSpPr/>
            <p:nvPr/>
          </p:nvSpPr>
          <p:spPr>
            <a:xfrm rot="5400000">
              <a:off x="6842375" y="2469675"/>
              <a:ext cx="6100" cy="6100"/>
            </a:xfrm>
            <a:custGeom>
              <a:avLst/>
              <a:gdLst/>
              <a:ahLst/>
              <a:cxnLst/>
              <a:rect l="l" t="t" r="r" b="b"/>
              <a:pathLst>
                <a:path w="244" h="244" extrusionOk="0">
                  <a:moveTo>
                    <a:pt x="122" y="1"/>
                  </a:moveTo>
                  <a:cubicBezTo>
                    <a:pt x="61" y="1"/>
                    <a:pt x="0" y="62"/>
                    <a:pt x="0" y="122"/>
                  </a:cubicBezTo>
                  <a:cubicBezTo>
                    <a:pt x="0" y="183"/>
                    <a:pt x="61" y="244"/>
                    <a:pt x="122" y="244"/>
                  </a:cubicBezTo>
                  <a:cubicBezTo>
                    <a:pt x="183" y="244"/>
                    <a:pt x="244" y="183"/>
                    <a:pt x="244" y="122"/>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6" name="Google Shape;43506;p19"/>
            <p:cNvSpPr/>
            <p:nvPr/>
          </p:nvSpPr>
          <p:spPr>
            <a:xfrm rot="5400000">
              <a:off x="6742825" y="2469675"/>
              <a:ext cx="6100" cy="6100"/>
            </a:xfrm>
            <a:custGeom>
              <a:avLst/>
              <a:gdLst/>
              <a:ahLst/>
              <a:cxnLst/>
              <a:rect l="l" t="t" r="r" b="b"/>
              <a:pathLst>
                <a:path w="244" h="244" extrusionOk="0">
                  <a:moveTo>
                    <a:pt x="122" y="1"/>
                  </a:moveTo>
                  <a:cubicBezTo>
                    <a:pt x="61" y="1"/>
                    <a:pt x="0" y="31"/>
                    <a:pt x="0" y="122"/>
                  </a:cubicBezTo>
                  <a:cubicBezTo>
                    <a:pt x="0" y="183"/>
                    <a:pt x="61" y="244"/>
                    <a:pt x="122" y="244"/>
                  </a:cubicBezTo>
                  <a:cubicBezTo>
                    <a:pt x="183" y="244"/>
                    <a:pt x="244" y="183"/>
                    <a:pt x="244" y="12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7" name="Google Shape;43507;p19"/>
            <p:cNvSpPr/>
            <p:nvPr/>
          </p:nvSpPr>
          <p:spPr>
            <a:xfrm rot="5400000">
              <a:off x="6644025" y="2469675"/>
              <a:ext cx="6100" cy="6100"/>
            </a:xfrm>
            <a:custGeom>
              <a:avLst/>
              <a:gdLst/>
              <a:ahLst/>
              <a:cxnLst/>
              <a:rect l="l" t="t" r="r" b="b"/>
              <a:pathLst>
                <a:path w="244" h="244" extrusionOk="0">
                  <a:moveTo>
                    <a:pt x="122" y="0"/>
                  </a:moveTo>
                  <a:cubicBezTo>
                    <a:pt x="61" y="0"/>
                    <a:pt x="0" y="61"/>
                    <a:pt x="0" y="122"/>
                  </a:cubicBezTo>
                  <a:cubicBezTo>
                    <a:pt x="0" y="182"/>
                    <a:pt x="6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8" name="Google Shape;43508;p19"/>
            <p:cNvSpPr/>
            <p:nvPr/>
          </p:nvSpPr>
          <p:spPr>
            <a:xfrm rot="5400000">
              <a:off x="6545250" y="2469675"/>
              <a:ext cx="5350" cy="5350"/>
            </a:xfrm>
            <a:custGeom>
              <a:avLst/>
              <a:gdLst/>
              <a:ahLst/>
              <a:cxnLst/>
              <a:rect l="l" t="t" r="r" b="b"/>
              <a:pathLst>
                <a:path w="214" h="214" extrusionOk="0">
                  <a:moveTo>
                    <a:pt x="122" y="1"/>
                  </a:moveTo>
                  <a:cubicBezTo>
                    <a:pt x="61" y="1"/>
                    <a:pt x="0" y="62"/>
                    <a:pt x="0" y="92"/>
                  </a:cubicBezTo>
                  <a:cubicBezTo>
                    <a:pt x="0" y="153"/>
                    <a:pt x="61" y="214"/>
                    <a:pt x="122" y="214"/>
                  </a:cubicBezTo>
                  <a:cubicBezTo>
                    <a:pt x="183" y="214"/>
                    <a:pt x="213" y="153"/>
                    <a:pt x="213" y="92"/>
                  </a:cubicBezTo>
                  <a:cubicBezTo>
                    <a:pt x="21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9" name="Google Shape;43509;p19"/>
            <p:cNvSpPr/>
            <p:nvPr/>
          </p:nvSpPr>
          <p:spPr>
            <a:xfrm rot="5400000">
              <a:off x="6446075" y="2470050"/>
              <a:ext cx="5350" cy="4600"/>
            </a:xfrm>
            <a:custGeom>
              <a:avLst/>
              <a:gdLst/>
              <a:ahLst/>
              <a:cxnLst/>
              <a:rect l="l" t="t" r="r" b="b"/>
              <a:pathLst>
                <a:path w="214" h="184" extrusionOk="0">
                  <a:moveTo>
                    <a:pt x="122" y="1"/>
                  </a:moveTo>
                  <a:cubicBezTo>
                    <a:pt x="61" y="1"/>
                    <a:pt x="0" y="31"/>
                    <a:pt x="0" y="92"/>
                  </a:cubicBezTo>
                  <a:cubicBezTo>
                    <a:pt x="0"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0" name="Google Shape;43510;p19"/>
            <p:cNvSpPr/>
            <p:nvPr/>
          </p:nvSpPr>
          <p:spPr>
            <a:xfrm rot="5400000">
              <a:off x="6347663" y="2470438"/>
              <a:ext cx="4600" cy="4575"/>
            </a:xfrm>
            <a:custGeom>
              <a:avLst/>
              <a:gdLst/>
              <a:ahLst/>
              <a:cxnLst/>
              <a:rect l="l" t="t" r="r" b="b"/>
              <a:pathLst>
                <a:path w="184" h="183" extrusionOk="0">
                  <a:moveTo>
                    <a:pt x="92" y="0"/>
                  </a:moveTo>
                  <a:cubicBezTo>
                    <a:pt x="31" y="0"/>
                    <a:pt x="1" y="61"/>
                    <a:pt x="1" y="91"/>
                  </a:cubicBezTo>
                  <a:cubicBezTo>
                    <a:pt x="1" y="152"/>
                    <a:pt x="31" y="183"/>
                    <a:pt x="92" y="183"/>
                  </a:cubicBezTo>
                  <a:cubicBezTo>
                    <a:pt x="153" y="183"/>
                    <a:pt x="183" y="152"/>
                    <a:pt x="183" y="91"/>
                  </a:cubicBezTo>
                  <a:cubicBezTo>
                    <a:pt x="183"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1" name="Google Shape;43511;p19"/>
            <p:cNvSpPr/>
            <p:nvPr/>
          </p:nvSpPr>
          <p:spPr>
            <a:xfrm rot="5400000">
              <a:off x="6248513" y="2470813"/>
              <a:ext cx="4600" cy="3825"/>
            </a:xfrm>
            <a:custGeom>
              <a:avLst/>
              <a:gdLst/>
              <a:ahLst/>
              <a:cxnLst/>
              <a:rect l="l" t="t" r="r" b="b"/>
              <a:pathLst>
                <a:path w="184" h="153" extrusionOk="0">
                  <a:moveTo>
                    <a:pt x="92" y="1"/>
                  </a:moveTo>
                  <a:cubicBezTo>
                    <a:pt x="31" y="1"/>
                    <a:pt x="1" y="31"/>
                    <a:pt x="1" y="92"/>
                  </a:cubicBezTo>
                  <a:cubicBezTo>
                    <a:pt x="1" y="123"/>
                    <a:pt x="31" y="153"/>
                    <a:pt x="92" y="153"/>
                  </a:cubicBezTo>
                  <a:cubicBezTo>
                    <a:pt x="122" y="153"/>
                    <a:pt x="183" y="123"/>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2" name="Google Shape;43512;p19"/>
            <p:cNvSpPr/>
            <p:nvPr/>
          </p:nvSpPr>
          <p:spPr>
            <a:xfrm rot="5400000">
              <a:off x="6148963" y="2470813"/>
              <a:ext cx="4600" cy="3825"/>
            </a:xfrm>
            <a:custGeom>
              <a:avLst/>
              <a:gdLst/>
              <a:ahLst/>
              <a:cxnLst/>
              <a:rect l="l" t="t" r="r" b="b"/>
              <a:pathLst>
                <a:path w="184" h="153" extrusionOk="0">
                  <a:moveTo>
                    <a:pt x="92" y="1"/>
                  </a:moveTo>
                  <a:cubicBezTo>
                    <a:pt x="31" y="1"/>
                    <a:pt x="1" y="31"/>
                    <a:pt x="1" y="62"/>
                  </a:cubicBezTo>
                  <a:cubicBezTo>
                    <a:pt x="1" y="92"/>
                    <a:pt x="31" y="153"/>
                    <a:pt x="92" y="153"/>
                  </a:cubicBezTo>
                  <a:cubicBezTo>
                    <a:pt x="122" y="153"/>
                    <a:pt x="183" y="9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3" name="Google Shape;43513;p19"/>
            <p:cNvSpPr/>
            <p:nvPr/>
          </p:nvSpPr>
          <p:spPr>
            <a:xfrm rot="5400000">
              <a:off x="9309338" y="2355313"/>
              <a:ext cx="26625" cy="24350"/>
            </a:xfrm>
            <a:custGeom>
              <a:avLst/>
              <a:gdLst/>
              <a:ahLst/>
              <a:cxnLst/>
              <a:rect l="l" t="t" r="r" b="b"/>
              <a:pathLst>
                <a:path w="1065" h="974" extrusionOk="0">
                  <a:moveTo>
                    <a:pt x="547" y="0"/>
                  </a:moveTo>
                  <a:cubicBezTo>
                    <a:pt x="243" y="0"/>
                    <a:pt x="0" y="213"/>
                    <a:pt x="0" y="487"/>
                  </a:cubicBezTo>
                  <a:cubicBezTo>
                    <a:pt x="0" y="760"/>
                    <a:pt x="243" y="973"/>
                    <a:pt x="547" y="973"/>
                  </a:cubicBezTo>
                  <a:cubicBezTo>
                    <a:pt x="821" y="973"/>
                    <a:pt x="1064" y="760"/>
                    <a:pt x="1064" y="487"/>
                  </a:cubicBezTo>
                  <a:cubicBezTo>
                    <a:pt x="1064" y="213"/>
                    <a:pt x="82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4" name="Google Shape;43514;p19"/>
            <p:cNvSpPr/>
            <p:nvPr/>
          </p:nvSpPr>
          <p:spPr>
            <a:xfrm rot="5400000">
              <a:off x="9210188" y="2354938"/>
              <a:ext cx="26625" cy="25100"/>
            </a:xfrm>
            <a:custGeom>
              <a:avLst/>
              <a:gdLst/>
              <a:ahLst/>
              <a:cxnLst/>
              <a:rect l="l" t="t" r="r" b="b"/>
              <a:pathLst>
                <a:path w="1065" h="1004" extrusionOk="0">
                  <a:moveTo>
                    <a:pt x="547" y="1"/>
                  </a:moveTo>
                  <a:cubicBezTo>
                    <a:pt x="243" y="1"/>
                    <a:pt x="0" y="244"/>
                    <a:pt x="0" y="518"/>
                  </a:cubicBezTo>
                  <a:cubicBezTo>
                    <a:pt x="0" y="791"/>
                    <a:pt x="243" y="1004"/>
                    <a:pt x="547" y="1004"/>
                  </a:cubicBezTo>
                  <a:cubicBezTo>
                    <a:pt x="821" y="1004"/>
                    <a:pt x="1064" y="791"/>
                    <a:pt x="1064" y="518"/>
                  </a:cubicBezTo>
                  <a:cubicBezTo>
                    <a:pt x="1064" y="24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5" name="Google Shape;43515;p19"/>
            <p:cNvSpPr/>
            <p:nvPr/>
          </p:nvSpPr>
          <p:spPr>
            <a:xfrm rot="5400000">
              <a:off x="9111775" y="2355300"/>
              <a:ext cx="25100" cy="24350"/>
            </a:xfrm>
            <a:custGeom>
              <a:avLst/>
              <a:gdLst/>
              <a:ahLst/>
              <a:cxnLst/>
              <a:rect l="l" t="t" r="r" b="b"/>
              <a:pathLst>
                <a:path w="1004" h="974" extrusionOk="0">
                  <a:moveTo>
                    <a:pt x="517" y="1"/>
                  </a:moveTo>
                  <a:cubicBezTo>
                    <a:pt x="213" y="1"/>
                    <a:pt x="1" y="214"/>
                    <a:pt x="1" y="487"/>
                  </a:cubicBezTo>
                  <a:cubicBezTo>
                    <a:pt x="1" y="761"/>
                    <a:pt x="213" y="973"/>
                    <a:pt x="517" y="973"/>
                  </a:cubicBezTo>
                  <a:cubicBezTo>
                    <a:pt x="791" y="973"/>
                    <a:pt x="1004" y="761"/>
                    <a:pt x="1004" y="487"/>
                  </a:cubicBezTo>
                  <a:cubicBezTo>
                    <a:pt x="1004" y="21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6" name="Google Shape;43516;p19"/>
            <p:cNvSpPr/>
            <p:nvPr/>
          </p:nvSpPr>
          <p:spPr>
            <a:xfrm rot="5400000">
              <a:off x="9012613" y="2355688"/>
              <a:ext cx="25100" cy="23575"/>
            </a:xfrm>
            <a:custGeom>
              <a:avLst/>
              <a:gdLst/>
              <a:ahLst/>
              <a:cxnLst/>
              <a:rect l="l" t="t" r="r" b="b"/>
              <a:pathLst>
                <a:path w="1004" h="943" extrusionOk="0">
                  <a:moveTo>
                    <a:pt x="517" y="1"/>
                  </a:moveTo>
                  <a:cubicBezTo>
                    <a:pt x="244" y="1"/>
                    <a:pt x="1" y="213"/>
                    <a:pt x="1" y="456"/>
                  </a:cubicBezTo>
                  <a:cubicBezTo>
                    <a:pt x="1" y="730"/>
                    <a:pt x="244" y="943"/>
                    <a:pt x="517" y="943"/>
                  </a:cubicBezTo>
                  <a:cubicBezTo>
                    <a:pt x="761" y="943"/>
                    <a:pt x="1004" y="730"/>
                    <a:pt x="1004" y="456"/>
                  </a:cubicBezTo>
                  <a:cubicBezTo>
                    <a:pt x="1004" y="213"/>
                    <a:pt x="76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7" name="Google Shape;43517;p19"/>
            <p:cNvSpPr/>
            <p:nvPr/>
          </p:nvSpPr>
          <p:spPr>
            <a:xfrm rot="5400000">
              <a:off x="8914588" y="2356463"/>
              <a:ext cx="23575" cy="22050"/>
            </a:xfrm>
            <a:custGeom>
              <a:avLst/>
              <a:gdLst/>
              <a:ahLst/>
              <a:cxnLst/>
              <a:rect l="l" t="t" r="r" b="b"/>
              <a:pathLst>
                <a:path w="943" h="882" extrusionOk="0">
                  <a:moveTo>
                    <a:pt x="486" y="0"/>
                  </a:moveTo>
                  <a:cubicBezTo>
                    <a:pt x="213" y="0"/>
                    <a:pt x="0" y="213"/>
                    <a:pt x="0" y="456"/>
                  </a:cubicBezTo>
                  <a:cubicBezTo>
                    <a:pt x="0" y="699"/>
                    <a:pt x="213" y="882"/>
                    <a:pt x="486" y="882"/>
                  </a:cubicBezTo>
                  <a:cubicBezTo>
                    <a:pt x="730" y="882"/>
                    <a:pt x="942" y="699"/>
                    <a:pt x="942" y="456"/>
                  </a:cubicBezTo>
                  <a:cubicBezTo>
                    <a:pt x="942" y="213"/>
                    <a:pt x="73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8" name="Google Shape;43518;p19"/>
            <p:cNvSpPr/>
            <p:nvPr/>
          </p:nvSpPr>
          <p:spPr>
            <a:xfrm rot="5400000">
              <a:off x="8815788" y="2357213"/>
              <a:ext cx="22825" cy="21300"/>
            </a:xfrm>
            <a:custGeom>
              <a:avLst/>
              <a:gdLst/>
              <a:ahLst/>
              <a:cxnLst/>
              <a:rect l="l" t="t" r="r" b="b"/>
              <a:pathLst>
                <a:path w="913" h="852" extrusionOk="0">
                  <a:moveTo>
                    <a:pt x="456" y="0"/>
                  </a:moveTo>
                  <a:cubicBezTo>
                    <a:pt x="183" y="0"/>
                    <a:pt x="0" y="183"/>
                    <a:pt x="0" y="426"/>
                  </a:cubicBezTo>
                  <a:cubicBezTo>
                    <a:pt x="0" y="669"/>
                    <a:pt x="183" y="851"/>
                    <a:pt x="456" y="851"/>
                  </a:cubicBezTo>
                  <a:cubicBezTo>
                    <a:pt x="700" y="851"/>
                    <a:pt x="912" y="669"/>
                    <a:pt x="912" y="426"/>
                  </a:cubicBezTo>
                  <a:cubicBezTo>
                    <a:pt x="912" y="183"/>
                    <a:pt x="70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9" name="Google Shape;43519;p19"/>
            <p:cNvSpPr/>
            <p:nvPr/>
          </p:nvSpPr>
          <p:spPr>
            <a:xfrm rot="5400000">
              <a:off x="8717013" y="2357213"/>
              <a:ext cx="22050" cy="20525"/>
            </a:xfrm>
            <a:custGeom>
              <a:avLst/>
              <a:gdLst/>
              <a:ahLst/>
              <a:cxnLst/>
              <a:rect l="l" t="t" r="r" b="b"/>
              <a:pathLst>
                <a:path w="882" h="821" extrusionOk="0">
                  <a:moveTo>
                    <a:pt x="456" y="0"/>
                  </a:moveTo>
                  <a:cubicBezTo>
                    <a:pt x="213" y="0"/>
                    <a:pt x="0" y="182"/>
                    <a:pt x="0" y="426"/>
                  </a:cubicBezTo>
                  <a:cubicBezTo>
                    <a:pt x="0" y="638"/>
                    <a:pt x="213" y="821"/>
                    <a:pt x="456" y="821"/>
                  </a:cubicBezTo>
                  <a:cubicBezTo>
                    <a:pt x="669" y="821"/>
                    <a:pt x="882" y="638"/>
                    <a:pt x="882" y="426"/>
                  </a:cubicBezTo>
                  <a:cubicBezTo>
                    <a:pt x="882" y="182"/>
                    <a:pt x="66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0" name="Google Shape;43520;p19"/>
            <p:cNvSpPr/>
            <p:nvPr/>
          </p:nvSpPr>
          <p:spPr>
            <a:xfrm rot="5400000">
              <a:off x="8618600" y="2357575"/>
              <a:ext cx="20550" cy="19800"/>
            </a:xfrm>
            <a:custGeom>
              <a:avLst/>
              <a:gdLst/>
              <a:ahLst/>
              <a:cxnLst/>
              <a:rect l="l" t="t" r="r" b="b"/>
              <a:pathLst>
                <a:path w="822" h="792" extrusionOk="0">
                  <a:moveTo>
                    <a:pt x="426" y="1"/>
                  </a:moveTo>
                  <a:cubicBezTo>
                    <a:pt x="183" y="1"/>
                    <a:pt x="1" y="183"/>
                    <a:pt x="1" y="396"/>
                  </a:cubicBezTo>
                  <a:cubicBezTo>
                    <a:pt x="1" y="609"/>
                    <a:pt x="183" y="791"/>
                    <a:pt x="426" y="791"/>
                  </a:cubicBezTo>
                  <a:cubicBezTo>
                    <a:pt x="639" y="791"/>
                    <a:pt x="822" y="609"/>
                    <a:pt x="822" y="396"/>
                  </a:cubicBezTo>
                  <a:cubicBezTo>
                    <a:pt x="822"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1" name="Google Shape;43521;p19"/>
            <p:cNvSpPr/>
            <p:nvPr/>
          </p:nvSpPr>
          <p:spPr>
            <a:xfrm rot="5400000">
              <a:off x="8519825" y="2358350"/>
              <a:ext cx="19775" cy="19025"/>
            </a:xfrm>
            <a:custGeom>
              <a:avLst/>
              <a:gdLst/>
              <a:ahLst/>
              <a:cxnLst/>
              <a:rect l="l" t="t" r="r" b="b"/>
              <a:pathLst>
                <a:path w="791" h="761" extrusionOk="0">
                  <a:moveTo>
                    <a:pt x="395" y="1"/>
                  </a:moveTo>
                  <a:cubicBezTo>
                    <a:pt x="152" y="1"/>
                    <a:pt x="0" y="183"/>
                    <a:pt x="0" y="365"/>
                  </a:cubicBezTo>
                  <a:cubicBezTo>
                    <a:pt x="0" y="578"/>
                    <a:pt x="152" y="761"/>
                    <a:pt x="395" y="761"/>
                  </a:cubicBezTo>
                  <a:cubicBezTo>
                    <a:pt x="608" y="761"/>
                    <a:pt x="791" y="578"/>
                    <a:pt x="791" y="365"/>
                  </a:cubicBezTo>
                  <a:cubicBezTo>
                    <a:pt x="791"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2" name="Google Shape;43522;p19"/>
            <p:cNvSpPr/>
            <p:nvPr/>
          </p:nvSpPr>
          <p:spPr>
            <a:xfrm rot="5400000">
              <a:off x="8421413" y="2358738"/>
              <a:ext cx="19025" cy="17500"/>
            </a:xfrm>
            <a:custGeom>
              <a:avLst/>
              <a:gdLst/>
              <a:ahLst/>
              <a:cxnLst/>
              <a:rect l="l" t="t" r="r" b="b"/>
              <a:pathLst>
                <a:path w="761" h="700" extrusionOk="0">
                  <a:moveTo>
                    <a:pt x="395" y="0"/>
                  </a:moveTo>
                  <a:cubicBezTo>
                    <a:pt x="183" y="0"/>
                    <a:pt x="0" y="152"/>
                    <a:pt x="0" y="365"/>
                  </a:cubicBezTo>
                  <a:cubicBezTo>
                    <a:pt x="0" y="548"/>
                    <a:pt x="183" y="700"/>
                    <a:pt x="395" y="700"/>
                  </a:cubicBezTo>
                  <a:cubicBezTo>
                    <a:pt x="578" y="700"/>
                    <a:pt x="760" y="548"/>
                    <a:pt x="760" y="365"/>
                  </a:cubicBezTo>
                  <a:cubicBezTo>
                    <a:pt x="760" y="152"/>
                    <a:pt x="57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3" name="Google Shape;43523;p19"/>
            <p:cNvSpPr/>
            <p:nvPr/>
          </p:nvSpPr>
          <p:spPr>
            <a:xfrm rot="5400000">
              <a:off x="8323013" y="2359113"/>
              <a:ext cx="17500" cy="16725"/>
            </a:xfrm>
            <a:custGeom>
              <a:avLst/>
              <a:gdLst/>
              <a:ahLst/>
              <a:cxnLst/>
              <a:rect l="l" t="t" r="r" b="b"/>
              <a:pathLst>
                <a:path w="700" h="669" extrusionOk="0">
                  <a:moveTo>
                    <a:pt x="365" y="0"/>
                  </a:moveTo>
                  <a:cubicBezTo>
                    <a:pt x="153" y="0"/>
                    <a:pt x="1" y="152"/>
                    <a:pt x="1" y="335"/>
                  </a:cubicBezTo>
                  <a:cubicBezTo>
                    <a:pt x="1" y="517"/>
                    <a:pt x="153" y="669"/>
                    <a:pt x="365" y="669"/>
                  </a:cubicBezTo>
                  <a:cubicBezTo>
                    <a:pt x="548" y="669"/>
                    <a:pt x="700" y="517"/>
                    <a:pt x="700" y="335"/>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4" name="Google Shape;43524;p19"/>
            <p:cNvSpPr/>
            <p:nvPr/>
          </p:nvSpPr>
          <p:spPr>
            <a:xfrm rot="5400000">
              <a:off x="8223838" y="2359488"/>
              <a:ext cx="17500" cy="15975"/>
            </a:xfrm>
            <a:custGeom>
              <a:avLst/>
              <a:gdLst/>
              <a:ahLst/>
              <a:cxnLst/>
              <a:rect l="l" t="t" r="r" b="b"/>
              <a:pathLst>
                <a:path w="700" h="639" extrusionOk="0">
                  <a:moveTo>
                    <a:pt x="365" y="0"/>
                  </a:moveTo>
                  <a:cubicBezTo>
                    <a:pt x="153" y="0"/>
                    <a:pt x="1" y="152"/>
                    <a:pt x="1" y="334"/>
                  </a:cubicBezTo>
                  <a:cubicBezTo>
                    <a:pt x="1" y="486"/>
                    <a:pt x="153" y="638"/>
                    <a:pt x="365" y="638"/>
                  </a:cubicBezTo>
                  <a:cubicBezTo>
                    <a:pt x="548" y="638"/>
                    <a:pt x="700" y="486"/>
                    <a:pt x="700" y="334"/>
                  </a:cubicBezTo>
                  <a:cubicBezTo>
                    <a:pt x="700"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5" name="Google Shape;43525;p19"/>
            <p:cNvSpPr/>
            <p:nvPr/>
          </p:nvSpPr>
          <p:spPr>
            <a:xfrm rot="5400000">
              <a:off x="8125450" y="2359875"/>
              <a:ext cx="15975" cy="15225"/>
            </a:xfrm>
            <a:custGeom>
              <a:avLst/>
              <a:gdLst/>
              <a:ahLst/>
              <a:cxnLst/>
              <a:rect l="l" t="t" r="r" b="b"/>
              <a:pathLst>
                <a:path w="639" h="609" extrusionOk="0">
                  <a:moveTo>
                    <a:pt x="334" y="1"/>
                  </a:moveTo>
                  <a:cubicBezTo>
                    <a:pt x="152" y="1"/>
                    <a:pt x="0" y="123"/>
                    <a:pt x="0" y="305"/>
                  </a:cubicBezTo>
                  <a:cubicBezTo>
                    <a:pt x="0" y="487"/>
                    <a:pt x="152" y="609"/>
                    <a:pt x="334" y="609"/>
                  </a:cubicBezTo>
                  <a:cubicBezTo>
                    <a:pt x="517" y="609"/>
                    <a:pt x="638" y="487"/>
                    <a:pt x="638" y="305"/>
                  </a:cubicBezTo>
                  <a:cubicBezTo>
                    <a:pt x="638" y="12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6" name="Google Shape;43526;p19"/>
            <p:cNvSpPr/>
            <p:nvPr/>
          </p:nvSpPr>
          <p:spPr>
            <a:xfrm rot="5400000">
              <a:off x="8026275" y="2360250"/>
              <a:ext cx="15975" cy="14475"/>
            </a:xfrm>
            <a:custGeom>
              <a:avLst/>
              <a:gdLst/>
              <a:ahLst/>
              <a:cxnLst/>
              <a:rect l="l" t="t" r="r" b="b"/>
              <a:pathLst>
                <a:path w="639" h="579" extrusionOk="0">
                  <a:moveTo>
                    <a:pt x="334" y="1"/>
                  </a:moveTo>
                  <a:cubicBezTo>
                    <a:pt x="152" y="1"/>
                    <a:pt x="0" y="122"/>
                    <a:pt x="0" y="274"/>
                  </a:cubicBezTo>
                  <a:cubicBezTo>
                    <a:pt x="0" y="457"/>
                    <a:pt x="152" y="578"/>
                    <a:pt x="334" y="578"/>
                  </a:cubicBezTo>
                  <a:cubicBezTo>
                    <a:pt x="486" y="578"/>
                    <a:pt x="638" y="457"/>
                    <a:pt x="638" y="274"/>
                  </a:cubicBezTo>
                  <a:cubicBezTo>
                    <a:pt x="638" y="122"/>
                    <a:pt x="486"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7" name="Google Shape;43527;p19"/>
            <p:cNvSpPr/>
            <p:nvPr/>
          </p:nvSpPr>
          <p:spPr>
            <a:xfrm rot="5400000">
              <a:off x="7927875" y="2360625"/>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8" name="Google Shape;43528;p19"/>
            <p:cNvSpPr/>
            <p:nvPr/>
          </p:nvSpPr>
          <p:spPr>
            <a:xfrm rot="5400000">
              <a:off x="7828700" y="2361000"/>
              <a:ext cx="14450" cy="12950"/>
            </a:xfrm>
            <a:custGeom>
              <a:avLst/>
              <a:gdLst/>
              <a:ahLst/>
              <a:cxnLst/>
              <a:rect l="l" t="t" r="r" b="b"/>
              <a:pathLst>
                <a:path w="578" h="518" extrusionOk="0">
                  <a:moveTo>
                    <a:pt x="304" y="0"/>
                  </a:moveTo>
                  <a:cubicBezTo>
                    <a:pt x="152" y="0"/>
                    <a:pt x="0" y="92"/>
                    <a:pt x="0" y="244"/>
                  </a:cubicBezTo>
                  <a:cubicBezTo>
                    <a:pt x="0" y="396"/>
                    <a:pt x="152" y="517"/>
                    <a:pt x="304" y="517"/>
                  </a:cubicBezTo>
                  <a:cubicBezTo>
                    <a:pt x="456" y="517"/>
                    <a:pt x="578" y="396"/>
                    <a:pt x="578" y="244"/>
                  </a:cubicBezTo>
                  <a:cubicBezTo>
                    <a:pt x="578" y="9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9" name="Google Shape;43529;p19"/>
            <p:cNvSpPr/>
            <p:nvPr/>
          </p:nvSpPr>
          <p:spPr>
            <a:xfrm rot="5400000">
              <a:off x="7730675" y="2361000"/>
              <a:ext cx="12950" cy="12950"/>
            </a:xfrm>
            <a:custGeom>
              <a:avLst/>
              <a:gdLst/>
              <a:ahLst/>
              <a:cxnLst/>
              <a:rect l="l" t="t" r="r" b="b"/>
              <a:pathLst>
                <a:path w="518" h="518" extrusionOk="0">
                  <a:moveTo>
                    <a:pt x="274" y="1"/>
                  </a:moveTo>
                  <a:cubicBezTo>
                    <a:pt x="122" y="1"/>
                    <a:pt x="1" y="122"/>
                    <a:pt x="1" y="274"/>
                  </a:cubicBezTo>
                  <a:cubicBezTo>
                    <a:pt x="1" y="396"/>
                    <a:pt x="122" y="518"/>
                    <a:pt x="274" y="518"/>
                  </a:cubicBezTo>
                  <a:cubicBezTo>
                    <a:pt x="396" y="518"/>
                    <a:pt x="518" y="396"/>
                    <a:pt x="518" y="27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0" name="Google Shape;43530;p19"/>
            <p:cNvSpPr/>
            <p:nvPr/>
          </p:nvSpPr>
          <p:spPr>
            <a:xfrm rot="5400000">
              <a:off x="7631513" y="2361388"/>
              <a:ext cx="12950" cy="12175"/>
            </a:xfrm>
            <a:custGeom>
              <a:avLst/>
              <a:gdLst/>
              <a:ahLst/>
              <a:cxnLst/>
              <a:rect l="l" t="t" r="r" b="b"/>
              <a:pathLst>
                <a:path w="518" h="487" extrusionOk="0">
                  <a:moveTo>
                    <a:pt x="274" y="1"/>
                  </a:moveTo>
                  <a:cubicBezTo>
                    <a:pt x="122" y="1"/>
                    <a:pt x="1" y="122"/>
                    <a:pt x="1" y="244"/>
                  </a:cubicBezTo>
                  <a:cubicBezTo>
                    <a:pt x="1" y="365"/>
                    <a:pt x="122" y="487"/>
                    <a:pt x="274" y="487"/>
                  </a:cubicBezTo>
                  <a:cubicBezTo>
                    <a:pt x="396" y="487"/>
                    <a:pt x="518" y="365"/>
                    <a:pt x="518" y="244"/>
                  </a:cubicBezTo>
                  <a:cubicBezTo>
                    <a:pt x="518"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1" name="Google Shape;43531;p19"/>
            <p:cNvSpPr/>
            <p:nvPr/>
          </p:nvSpPr>
          <p:spPr>
            <a:xfrm rot="5400000">
              <a:off x="7532725" y="2362150"/>
              <a:ext cx="12175" cy="11425"/>
            </a:xfrm>
            <a:custGeom>
              <a:avLst/>
              <a:gdLst/>
              <a:ahLst/>
              <a:cxnLst/>
              <a:rect l="l" t="t" r="r" b="b"/>
              <a:pathLst>
                <a:path w="487" h="457" extrusionOk="0">
                  <a:moveTo>
                    <a:pt x="243" y="0"/>
                  </a:moveTo>
                  <a:cubicBezTo>
                    <a:pt x="91" y="0"/>
                    <a:pt x="0" y="92"/>
                    <a:pt x="0" y="213"/>
                  </a:cubicBezTo>
                  <a:cubicBezTo>
                    <a:pt x="0" y="365"/>
                    <a:pt x="91" y="456"/>
                    <a:pt x="243" y="456"/>
                  </a:cubicBezTo>
                  <a:cubicBezTo>
                    <a:pt x="365" y="456"/>
                    <a:pt x="487" y="36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2" name="Google Shape;43532;p19"/>
            <p:cNvSpPr/>
            <p:nvPr/>
          </p:nvSpPr>
          <p:spPr>
            <a:xfrm rot="5400000">
              <a:off x="7433938" y="2362163"/>
              <a:ext cx="11425" cy="10650"/>
            </a:xfrm>
            <a:custGeom>
              <a:avLst/>
              <a:gdLst/>
              <a:ahLst/>
              <a:cxnLst/>
              <a:rect l="l" t="t" r="r" b="b"/>
              <a:pathLst>
                <a:path w="457" h="426" extrusionOk="0">
                  <a:moveTo>
                    <a:pt x="243" y="0"/>
                  </a:moveTo>
                  <a:cubicBezTo>
                    <a:pt x="91" y="0"/>
                    <a:pt x="0" y="91"/>
                    <a:pt x="0" y="213"/>
                  </a:cubicBezTo>
                  <a:cubicBezTo>
                    <a:pt x="0" y="335"/>
                    <a:pt x="91" y="426"/>
                    <a:pt x="243" y="426"/>
                  </a:cubicBezTo>
                  <a:cubicBezTo>
                    <a:pt x="365" y="426"/>
                    <a:pt x="456" y="335"/>
                    <a:pt x="456" y="213"/>
                  </a:cubicBezTo>
                  <a:cubicBezTo>
                    <a:pt x="45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3" name="Google Shape;43533;p19"/>
            <p:cNvSpPr/>
            <p:nvPr/>
          </p:nvSpPr>
          <p:spPr>
            <a:xfrm rot="5400000">
              <a:off x="7335525" y="2362525"/>
              <a:ext cx="9900" cy="9900"/>
            </a:xfrm>
            <a:custGeom>
              <a:avLst/>
              <a:gdLst/>
              <a:ahLst/>
              <a:cxnLst/>
              <a:rect l="l" t="t" r="r" b="b"/>
              <a:pathLst>
                <a:path w="396" h="396" extrusionOk="0">
                  <a:moveTo>
                    <a:pt x="213" y="0"/>
                  </a:moveTo>
                  <a:cubicBezTo>
                    <a:pt x="92" y="0"/>
                    <a:pt x="1" y="91"/>
                    <a:pt x="1" y="182"/>
                  </a:cubicBezTo>
                  <a:cubicBezTo>
                    <a:pt x="1" y="304"/>
                    <a:pt x="92" y="395"/>
                    <a:pt x="213" y="395"/>
                  </a:cubicBezTo>
                  <a:cubicBezTo>
                    <a:pt x="305" y="395"/>
                    <a:pt x="396" y="304"/>
                    <a:pt x="396" y="182"/>
                  </a:cubicBezTo>
                  <a:cubicBezTo>
                    <a:pt x="396" y="91"/>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4" name="Google Shape;43534;p19"/>
            <p:cNvSpPr/>
            <p:nvPr/>
          </p:nvSpPr>
          <p:spPr>
            <a:xfrm rot="5400000">
              <a:off x="7236750" y="2362525"/>
              <a:ext cx="9900" cy="9900"/>
            </a:xfrm>
            <a:custGeom>
              <a:avLst/>
              <a:gdLst/>
              <a:ahLst/>
              <a:cxnLst/>
              <a:rect l="l" t="t" r="r" b="b"/>
              <a:pathLst>
                <a:path w="396" h="396" extrusionOk="0">
                  <a:moveTo>
                    <a:pt x="213" y="1"/>
                  </a:moveTo>
                  <a:cubicBezTo>
                    <a:pt x="92" y="1"/>
                    <a:pt x="1" y="92"/>
                    <a:pt x="1" y="213"/>
                  </a:cubicBezTo>
                  <a:cubicBezTo>
                    <a:pt x="1" y="304"/>
                    <a:pt x="92" y="396"/>
                    <a:pt x="213" y="396"/>
                  </a:cubicBezTo>
                  <a:cubicBezTo>
                    <a:pt x="305" y="396"/>
                    <a:pt x="396" y="304"/>
                    <a:pt x="396" y="213"/>
                  </a:cubicBezTo>
                  <a:cubicBezTo>
                    <a:pt x="396" y="92"/>
                    <a:pt x="30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5" name="Google Shape;43535;p19"/>
            <p:cNvSpPr/>
            <p:nvPr/>
          </p:nvSpPr>
          <p:spPr>
            <a:xfrm rot="5400000">
              <a:off x="7137575" y="2362900"/>
              <a:ext cx="9900" cy="9150"/>
            </a:xfrm>
            <a:custGeom>
              <a:avLst/>
              <a:gdLst/>
              <a:ahLst/>
              <a:cxnLst/>
              <a:rect l="l" t="t" r="r" b="b"/>
              <a:pathLst>
                <a:path w="396" h="366" extrusionOk="0">
                  <a:moveTo>
                    <a:pt x="213" y="0"/>
                  </a:moveTo>
                  <a:cubicBezTo>
                    <a:pt x="92" y="0"/>
                    <a:pt x="1" y="92"/>
                    <a:pt x="1" y="183"/>
                  </a:cubicBezTo>
                  <a:cubicBezTo>
                    <a:pt x="1" y="274"/>
                    <a:pt x="92" y="365"/>
                    <a:pt x="213" y="365"/>
                  </a:cubicBezTo>
                  <a:cubicBezTo>
                    <a:pt x="305" y="365"/>
                    <a:pt x="396" y="274"/>
                    <a:pt x="396" y="183"/>
                  </a:cubicBezTo>
                  <a:cubicBezTo>
                    <a:pt x="396" y="92"/>
                    <a:pt x="30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6" name="Google Shape;43536;p19"/>
            <p:cNvSpPr/>
            <p:nvPr/>
          </p:nvSpPr>
          <p:spPr>
            <a:xfrm rot="5400000">
              <a:off x="7039175" y="2363300"/>
              <a:ext cx="8375" cy="8375"/>
            </a:xfrm>
            <a:custGeom>
              <a:avLst/>
              <a:gdLst/>
              <a:ahLst/>
              <a:cxnLst/>
              <a:rect l="l" t="t" r="r" b="b"/>
              <a:pathLst>
                <a:path w="335" h="335" extrusionOk="0">
                  <a:moveTo>
                    <a:pt x="182" y="0"/>
                  </a:moveTo>
                  <a:cubicBezTo>
                    <a:pt x="61" y="0"/>
                    <a:pt x="0" y="61"/>
                    <a:pt x="0" y="152"/>
                  </a:cubicBezTo>
                  <a:cubicBezTo>
                    <a:pt x="0" y="243"/>
                    <a:pt x="61" y="335"/>
                    <a:pt x="182" y="335"/>
                  </a:cubicBezTo>
                  <a:cubicBezTo>
                    <a:pt x="274" y="335"/>
                    <a:pt x="334" y="243"/>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7" name="Google Shape;43537;p19"/>
            <p:cNvSpPr/>
            <p:nvPr/>
          </p:nvSpPr>
          <p:spPr>
            <a:xfrm rot="5400000">
              <a:off x="6940400" y="2363300"/>
              <a:ext cx="8375" cy="8375"/>
            </a:xfrm>
            <a:custGeom>
              <a:avLst/>
              <a:gdLst/>
              <a:ahLst/>
              <a:cxnLst/>
              <a:rect l="l" t="t" r="r" b="b"/>
              <a:pathLst>
                <a:path w="335" h="335" extrusionOk="0">
                  <a:moveTo>
                    <a:pt x="182" y="1"/>
                  </a:moveTo>
                  <a:cubicBezTo>
                    <a:pt x="61" y="1"/>
                    <a:pt x="0" y="92"/>
                    <a:pt x="0" y="183"/>
                  </a:cubicBezTo>
                  <a:cubicBezTo>
                    <a:pt x="0" y="274"/>
                    <a:pt x="61" y="335"/>
                    <a:pt x="182" y="335"/>
                  </a:cubicBezTo>
                  <a:cubicBezTo>
                    <a:pt x="274" y="335"/>
                    <a:pt x="334" y="274"/>
                    <a:pt x="334" y="183"/>
                  </a:cubicBezTo>
                  <a:cubicBezTo>
                    <a:pt x="334" y="92"/>
                    <a:pt x="27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8" name="Google Shape;43538;p19"/>
            <p:cNvSpPr/>
            <p:nvPr/>
          </p:nvSpPr>
          <p:spPr>
            <a:xfrm rot="5400000">
              <a:off x="6841225" y="2363675"/>
              <a:ext cx="8375" cy="7625"/>
            </a:xfrm>
            <a:custGeom>
              <a:avLst/>
              <a:gdLst/>
              <a:ahLst/>
              <a:cxnLst/>
              <a:rect l="l" t="t" r="r" b="b"/>
              <a:pathLst>
                <a:path w="335" h="305" extrusionOk="0">
                  <a:moveTo>
                    <a:pt x="182" y="0"/>
                  </a:moveTo>
                  <a:cubicBezTo>
                    <a:pt x="91" y="0"/>
                    <a:pt x="0" y="61"/>
                    <a:pt x="0" y="152"/>
                  </a:cubicBezTo>
                  <a:cubicBezTo>
                    <a:pt x="0" y="244"/>
                    <a:pt x="91" y="304"/>
                    <a:pt x="182" y="304"/>
                  </a:cubicBezTo>
                  <a:cubicBezTo>
                    <a:pt x="274" y="304"/>
                    <a:pt x="334" y="244"/>
                    <a:pt x="334" y="152"/>
                  </a:cubicBezTo>
                  <a:cubicBezTo>
                    <a:pt x="334" y="61"/>
                    <a:pt x="27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9" name="Google Shape;43539;p19"/>
            <p:cNvSpPr/>
            <p:nvPr/>
          </p:nvSpPr>
          <p:spPr>
            <a:xfrm rot="5400000">
              <a:off x="6742438" y="2364438"/>
              <a:ext cx="7625" cy="6850"/>
            </a:xfrm>
            <a:custGeom>
              <a:avLst/>
              <a:gdLst/>
              <a:ahLst/>
              <a:cxnLst/>
              <a:rect l="l" t="t" r="r" b="b"/>
              <a:pathLst>
                <a:path w="305" h="274" extrusionOk="0">
                  <a:moveTo>
                    <a:pt x="152" y="0"/>
                  </a:moveTo>
                  <a:cubicBezTo>
                    <a:pt x="61" y="0"/>
                    <a:pt x="0" y="61"/>
                    <a:pt x="0" y="152"/>
                  </a:cubicBezTo>
                  <a:cubicBezTo>
                    <a:pt x="0" y="213"/>
                    <a:pt x="61" y="274"/>
                    <a:pt x="152" y="274"/>
                  </a:cubicBezTo>
                  <a:cubicBezTo>
                    <a:pt x="213" y="274"/>
                    <a:pt x="304" y="213"/>
                    <a:pt x="304" y="15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0" name="Google Shape;43540;p19"/>
            <p:cNvSpPr/>
            <p:nvPr/>
          </p:nvSpPr>
          <p:spPr>
            <a:xfrm rot="5400000">
              <a:off x="6643650" y="2364425"/>
              <a:ext cx="6850" cy="6100"/>
            </a:xfrm>
            <a:custGeom>
              <a:avLst/>
              <a:gdLst/>
              <a:ahLst/>
              <a:cxnLst/>
              <a:rect l="l" t="t" r="r" b="b"/>
              <a:pathLst>
                <a:path w="274" h="244" extrusionOk="0">
                  <a:moveTo>
                    <a:pt x="152" y="0"/>
                  </a:moveTo>
                  <a:cubicBezTo>
                    <a:pt x="61" y="0"/>
                    <a:pt x="0" y="61"/>
                    <a:pt x="0" y="122"/>
                  </a:cubicBezTo>
                  <a:cubicBezTo>
                    <a:pt x="0" y="182"/>
                    <a:pt x="61" y="243"/>
                    <a:pt x="152" y="243"/>
                  </a:cubicBezTo>
                  <a:cubicBezTo>
                    <a:pt x="213" y="243"/>
                    <a:pt x="274" y="182"/>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1" name="Google Shape;43541;p19"/>
            <p:cNvSpPr/>
            <p:nvPr/>
          </p:nvSpPr>
          <p:spPr>
            <a:xfrm rot="5400000">
              <a:off x="6544875" y="2364425"/>
              <a:ext cx="6850" cy="6100"/>
            </a:xfrm>
            <a:custGeom>
              <a:avLst/>
              <a:gdLst/>
              <a:ahLst/>
              <a:cxnLst/>
              <a:rect l="l" t="t" r="r" b="b"/>
              <a:pathLst>
                <a:path w="274" h="244" extrusionOk="0">
                  <a:moveTo>
                    <a:pt x="152" y="0"/>
                  </a:moveTo>
                  <a:cubicBezTo>
                    <a:pt x="61" y="0"/>
                    <a:pt x="0" y="61"/>
                    <a:pt x="0" y="122"/>
                  </a:cubicBezTo>
                  <a:cubicBezTo>
                    <a:pt x="0" y="213"/>
                    <a:pt x="61" y="244"/>
                    <a:pt x="152" y="244"/>
                  </a:cubicBezTo>
                  <a:cubicBezTo>
                    <a:pt x="213" y="244"/>
                    <a:pt x="274" y="21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2" name="Google Shape;43542;p19"/>
            <p:cNvSpPr/>
            <p:nvPr/>
          </p:nvSpPr>
          <p:spPr>
            <a:xfrm rot="5400000">
              <a:off x="6445325" y="2364425"/>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3" name="Google Shape;43543;p19"/>
            <p:cNvSpPr/>
            <p:nvPr/>
          </p:nvSpPr>
          <p:spPr>
            <a:xfrm rot="5400000">
              <a:off x="6346913" y="2364813"/>
              <a:ext cx="5350" cy="5325"/>
            </a:xfrm>
            <a:custGeom>
              <a:avLst/>
              <a:gdLst/>
              <a:ahLst/>
              <a:cxnLst/>
              <a:rect l="l" t="t" r="r" b="b"/>
              <a:pathLst>
                <a:path w="214" h="213" extrusionOk="0">
                  <a:moveTo>
                    <a:pt x="122" y="0"/>
                  </a:moveTo>
                  <a:cubicBezTo>
                    <a:pt x="31" y="0"/>
                    <a:pt x="1" y="31"/>
                    <a:pt x="1" y="91"/>
                  </a:cubicBezTo>
                  <a:cubicBezTo>
                    <a:pt x="1" y="152"/>
                    <a:pt x="31" y="213"/>
                    <a:pt x="122" y="213"/>
                  </a:cubicBezTo>
                  <a:cubicBezTo>
                    <a:pt x="183" y="213"/>
                    <a:pt x="214" y="152"/>
                    <a:pt x="214" y="91"/>
                  </a:cubicBezTo>
                  <a:cubicBezTo>
                    <a:pt x="214"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4" name="Google Shape;43544;p19"/>
            <p:cNvSpPr/>
            <p:nvPr/>
          </p:nvSpPr>
          <p:spPr>
            <a:xfrm rot="5400000">
              <a:off x="6248125" y="2364800"/>
              <a:ext cx="5350" cy="5350"/>
            </a:xfrm>
            <a:custGeom>
              <a:avLst/>
              <a:gdLst/>
              <a:ahLst/>
              <a:cxnLst/>
              <a:rect l="l" t="t" r="r" b="b"/>
              <a:pathLst>
                <a:path w="214" h="214" extrusionOk="0">
                  <a:moveTo>
                    <a:pt x="122" y="1"/>
                  </a:moveTo>
                  <a:cubicBezTo>
                    <a:pt x="62" y="1"/>
                    <a:pt x="1" y="61"/>
                    <a:pt x="1" y="122"/>
                  </a:cubicBezTo>
                  <a:cubicBezTo>
                    <a:pt x="1" y="153"/>
                    <a:pt x="62" y="213"/>
                    <a:pt x="122" y="213"/>
                  </a:cubicBezTo>
                  <a:cubicBezTo>
                    <a:pt x="183" y="213"/>
                    <a:pt x="214" y="153"/>
                    <a:pt x="214" y="122"/>
                  </a:cubicBezTo>
                  <a:cubicBezTo>
                    <a:pt x="21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5" name="Google Shape;43545;p19"/>
            <p:cNvSpPr/>
            <p:nvPr/>
          </p:nvSpPr>
          <p:spPr>
            <a:xfrm rot="5400000">
              <a:off x="6149350" y="2365575"/>
              <a:ext cx="4575" cy="4575"/>
            </a:xfrm>
            <a:custGeom>
              <a:avLst/>
              <a:gdLst/>
              <a:ahLst/>
              <a:cxnLst/>
              <a:rect l="l" t="t" r="r" b="b"/>
              <a:pathLst>
                <a:path w="183" h="183" extrusionOk="0">
                  <a:moveTo>
                    <a:pt x="91" y="0"/>
                  </a:moveTo>
                  <a:cubicBezTo>
                    <a:pt x="31" y="0"/>
                    <a:pt x="0" y="31"/>
                    <a:pt x="0" y="92"/>
                  </a:cubicBezTo>
                  <a:cubicBezTo>
                    <a:pt x="0" y="152"/>
                    <a:pt x="31" y="183"/>
                    <a:pt x="91" y="183"/>
                  </a:cubicBezTo>
                  <a:cubicBezTo>
                    <a:pt x="122" y="183"/>
                    <a:pt x="183" y="152"/>
                    <a:pt x="183" y="92"/>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6" name="Google Shape;43546;p19"/>
            <p:cNvSpPr/>
            <p:nvPr/>
          </p:nvSpPr>
          <p:spPr>
            <a:xfrm rot="5400000">
              <a:off x="6050175" y="2365950"/>
              <a:ext cx="4575" cy="3825"/>
            </a:xfrm>
            <a:custGeom>
              <a:avLst/>
              <a:gdLst/>
              <a:ahLst/>
              <a:cxnLst/>
              <a:rect l="l" t="t" r="r" b="b"/>
              <a:pathLst>
                <a:path w="183" h="153" extrusionOk="0">
                  <a:moveTo>
                    <a:pt x="91" y="0"/>
                  </a:moveTo>
                  <a:cubicBezTo>
                    <a:pt x="31" y="0"/>
                    <a:pt x="0" y="31"/>
                    <a:pt x="0" y="61"/>
                  </a:cubicBezTo>
                  <a:cubicBezTo>
                    <a:pt x="0" y="122"/>
                    <a:pt x="31" y="152"/>
                    <a:pt x="91" y="152"/>
                  </a:cubicBezTo>
                  <a:cubicBezTo>
                    <a:pt x="122" y="152"/>
                    <a:pt x="183" y="122"/>
                    <a:pt x="183" y="61"/>
                  </a:cubicBezTo>
                  <a:cubicBezTo>
                    <a:pt x="183"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7" name="Google Shape;43547;p19"/>
            <p:cNvSpPr/>
            <p:nvPr/>
          </p:nvSpPr>
          <p:spPr>
            <a:xfrm rot="5400000">
              <a:off x="5951775" y="2365575"/>
              <a:ext cx="3825" cy="3825"/>
            </a:xfrm>
            <a:custGeom>
              <a:avLst/>
              <a:gdLst/>
              <a:ahLst/>
              <a:cxnLst/>
              <a:rect l="l" t="t" r="r" b="b"/>
              <a:pathLst>
                <a:path w="153" h="153" extrusionOk="0">
                  <a:moveTo>
                    <a:pt x="91" y="1"/>
                  </a:moveTo>
                  <a:cubicBezTo>
                    <a:pt x="31" y="1"/>
                    <a:pt x="0" y="31"/>
                    <a:pt x="0" y="92"/>
                  </a:cubicBezTo>
                  <a:cubicBezTo>
                    <a:pt x="0" y="122"/>
                    <a:pt x="31" y="153"/>
                    <a:pt x="91" y="153"/>
                  </a:cubicBezTo>
                  <a:cubicBezTo>
                    <a:pt x="122" y="153"/>
                    <a:pt x="152" y="122"/>
                    <a:pt x="152" y="92"/>
                  </a:cubicBezTo>
                  <a:cubicBezTo>
                    <a:pt x="152" y="31"/>
                    <a:pt x="12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8" name="Google Shape;43548;p19"/>
            <p:cNvSpPr/>
            <p:nvPr/>
          </p:nvSpPr>
          <p:spPr>
            <a:xfrm rot="5400000">
              <a:off x="5852600" y="2365950"/>
              <a:ext cx="3825" cy="3075"/>
            </a:xfrm>
            <a:custGeom>
              <a:avLst/>
              <a:gdLst/>
              <a:ahLst/>
              <a:cxnLst/>
              <a:rect l="l" t="t" r="r" b="b"/>
              <a:pathLst>
                <a:path w="153" h="123" extrusionOk="0">
                  <a:moveTo>
                    <a:pt x="91" y="0"/>
                  </a:moveTo>
                  <a:cubicBezTo>
                    <a:pt x="31" y="0"/>
                    <a:pt x="0" y="31"/>
                    <a:pt x="0" y="61"/>
                  </a:cubicBezTo>
                  <a:cubicBezTo>
                    <a:pt x="0" y="92"/>
                    <a:pt x="31" y="122"/>
                    <a:pt x="91" y="122"/>
                  </a:cubicBezTo>
                  <a:cubicBezTo>
                    <a:pt x="122" y="122"/>
                    <a:pt x="152" y="92"/>
                    <a:pt x="152" y="61"/>
                  </a:cubicBezTo>
                  <a:cubicBezTo>
                    <a:pt x="152" y="31"/>
                    <a:pt x="12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9" name="Google Shape;43549;p19"/>
            <p:cNvSpPr/>
            <p:nvPr/>
          </p:nvSpPr>
          <p:spPr>
            <a:xfrm rot="5400000">
              <a:off x="9307438" y="2248538"/>
              <a:ext cx="29675" cy="28150"/>
            </a:xfrm>
            <a:custGeom>
              <a:avLst/>
              <a:gdLst/>
              <a:ahLst/>
              <a:cxnLst/>
              <a:rect l="l" t="t" r="r" b="b"/>
              <a:pathLst>
                <a:path w="1187" h="1126" extrusionOk="0">
                  <a:moveTo>
                    <a:pt x="578" y="1"/>
                  </a:moveTo>
                  <a:cubicBezTo>
                    <a:pt x="244" y="1"/>
                    <a:pt x="1" y="244"/>
                    <a:pt x="1" y="548"/>
                  </a:cubicBezTo>
                  <a:cubicBezTo>
                    <a:pt x="1" y="852"/>
                    <a:pt x="244" y="1125"/>
                    <a:pt x="578" y="1125"/>
                  </a:cubicBezTo>
                  <a:cubicBezTo>
                    <a:pt x="913" y="1125"/>
                    <a:pt x="1186" y="852"/>
                    <a:pt x="1186" y="548"/>
                  </a:cubicBezTo>
                  <a:cubicBezTo>
                    <a:pt x="118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0" name="Google Shape;43550;p19"/>
            <p:cNvSpPr/>
            <p:nvPr/>
          </p:nvSpPr>
          <p:spPr>
            <a:xfrm rot="5400000">
              <a:off x="9208650" y="2248550"/>
              <a:ext cx="29675" cy="28125"/>
            </a:xfrm>
            <a:custGeom>
              <a:avLst/>
              <a:gdLst/>
              <a:ahLst/>
              <a:cxnLst/>
              <a:rect l="l" t="t" r="r" b="b"/>
              <a:pathLst>
                <a:path w="1187" h="1125" extrusionOk="0">
                  <a:moveTo>
                    <a:pt x="578" y="0"/>
                  </a:moveTo>
                  <a:cubicBezTo>
                    <a:pt x="244" y="0"/>
                    <a:pt x="1" y="243"/>
                    <a:pt x="1" y="578"/>
                  </a:cubicBezTo>
                  <a:cubicBezTo>
                    <a:pt x="1" y="882"/>
                    <a:pt x="244" y="1125"/>
                    <a:pt x="578" y="1125"/>
                  </a:cubicBezTo>
                  <a:cubicBezTo>
                    <a:pt x="913" y="1125"/>
                    <a:pt x="1186" y="882"/>
                    <a:pt x="1186" y="578"/>
                  </a:cubicBezTo>
                  <a:cubicBezTo>
                    <a:pt x="1186" y="243"/>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1" name="Google Shape;43551;p19"/>
            <p:cNvSpPr/>
            <p:nvPr/>
          </p:nvSpPr>
          <p:spPr>
            <a:xfrm rot="5400000">
              <a:off x="9110263" y="2249688"/>
              <a:ext cx="28125" cy="25850"/>
            </a:xfrm>
            <a:custGeom>
              <a:avLst/>
              <a:gdLst/>
              <a:ahLst/>
              <a:cxnLst/>
              <a:rect l="l" t="t" r="r" b="b"/>
              <a:pathLst>
                <a:path w="1125" h="1034" extrusionOk="0">
                  <a:moveTo>
                    <a:pt x="547" y="0"/>
                  </a:moveTo>
                  <a:cubicBezTo>
                    <a:pt x="243" y="0"/>
                    <a:pt x="0" y="213"/>
                    <a:pt x="0" y="517"/>
                  </a:cubicBezTo>
                  <a:cubicBezTo>
                    <a:pt x="0" y="821"/>
                    <a:pt x="243" y="1034"/>
                    <a:pt x="547" y="1034"/>
                  </a:cubicBezTo>
                  <a:cubicBezTo>
                    <a:pt x="851" y="1034"/>
                    <a:pt x="1125" y="821"/>
                    <a:pt x="1125" y="517"/>
                  </a:cubicBezTo>
                  <a:cubicBezTo>
                    <a:pt x="1125"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2" name="Google Shape;43552;p19"/>
            <p:cNvSpPr/>
            <p:nvPr/>
          </p:nvSpPr>
          <p:spPr>
            <a:xfrm rot="5400000">
              <a:off x="9011850" y="2249300"/>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5" y="821"/>
                    <a:pt x="1095" y="517"/>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3" name="Google Shape;43553;p19"/>
            <p:cNvSpPr/>
            <p:nvPr/>
          </p:nvSpPr>
          <p:spPr>
            <a:xfrm rot="5400000">
              <a:off x="8913063" y="2250063"/>
              <a:ext cx="25875" cy="24350"/>
            </a:xfrm>
            <a:custGeom>
              <a:avLst/>
              <a:gdLst/>
              <a:ahLst/>
              <a:cxnLst/>
              <a:rect l="l" t="t" r="r" b="b"/>
              <a:pathLst>
                <a:path w="1035" h="974" extrusionOk="0">
                  <a:moveTo>
                    <a:pt x="517" y="1"/>
                  </a:moveTo>
                  <a:cubicBezTo>
                    <a:pt x="244" y="1"/>
                    <a:pt x="1" y="214"/>
                    <a:pt x="1" y="487"/>
                  </a:cubicBezTo>
                  <a:cubicBezTo>
                    <a:pt x="1" y="761"/>
                    <a:pt x="244" y="974"/>
                    <a:pt x="517" y="974"/>
                  </a:cubicBezTo>
                  <a:cubicBezTo>
                    <a:pt x="821" y="974"/>
                    <a:pt x="1034" y="761"/>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4" name="Google Shape;43554;p19"/>
            <p:cNvSpPr/>
            <p:nvPr/>
          </p:nvSpPr>
          <p:spPr>
            <a:xfrm rot="5400000">
              <a:off x="8814275" y="2250825"/>
              <a:ext cx="25100" cy="23600"/>
            </a:xfrm>
            <a:custGeom>
              <a:avLst/>
              <a:gdLst/>
              <a:ahLst/>
              <a:cxnLst/>
              <a:rect l="l" t="t" r="r" b="b"/>
              <a:pathLst>
                <a:path w="1004" h="944" extrusionOk="0">
                  <a:moveTo>
                    <a:pt x="486" y="1"/>
                  </a:moveTo>
                  <a:cubicBezTo>
                    <a:pt x="213" y="1"/>
                    <a:pt x="0" y="214"/>
                    <a:pt x="0" y="457"/>
                  </a:cubicBezTo>
                  <a:cubicBezTo>
                    <a:pt x="0" y="730"/>
                    <a:pt x="213" y="943"/>
                    <a:pt x="486" y="943"/>
                  </a:cubicBezTo>
                  <a:cubicBezTo>
                    <a:pt x="760" y="943"/>
                    <a:pt x="1003" y="730"/>
                    <a:pt x="1003" y="457"/>
                  </a:cubicBezTo>
                  <a:cubicBezTo>
                    <a:pt x="1003" y="214"/>
                    <a:pt x="760"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5" name="Google Shape;43555;p19"/>
            <p:cNvSpPr/>
            <p:nvPr/>
          </p:nvSpPr>
          <p:spPr>
            <a:xfrm rot="5400000">
              <a:off x="8716250" y="2251575"/>
              <a:ext cx="23575" cy="22075"/>
            </a:xfrm>
            <a:custGeom>
              <a:avLst/>
              <a:gdLst/>
              <a:ahLst/>
              <a:cxnLst/>
              <a:rect l="l" t="t" r="r" b="b"/>
              <a:pathLst>
                <a:path w="943" h="883" extrusionOk="0">
                  <a:moveTo>
                    <a:pt x="456" y="1"/>
                  </a:moveTo>
                  <a:cubicBezTo>
                    <a:pt x="213" y="1"/>
                    <a:pt x="0" y="183"/>
                    <a:pt x="0" y="457"/>
                  </a:cubicBezTo>
                  <a:cubicBezTo>
                    <a:pt x="0" y="700"/>
                    <a:pt x="213" y="882"/>
                    <a:pt x="456" y="882"/>
                  </a:cubicBezTo>
                  <a:cubicBezTo>
                    <a:pt x="730" y="882"/>
                    <a:pt x="943" y="700"/>
                    <a:pt x="943" y="457"/>
                  </a:cubicBezTo>
                  <a:cubicBezTo>
                    <a:pt x="943"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6" name="Google Shape;43556;p19"/>
            <p:cNvSpPr/>
            <p:nvPr/>
          </p:nvSpPr>
          <p:spPr>
            <a:xfrm rot="5400000">
              <a:off x="8617088" y="2251963"/>
              <a:ext cx="23575" cy="21300"/>
            </a:xfrm>
            <a:custGeom>
              <a:avLst/>
              <a:gdLst/>
              <a:ahLst/>
              <a:cxnLst/>
              <a:rect l="l" t="t" r="r" b="b"/>
              <a:pathLst>
                <a:path w="943" h="852" extrusionOk="0">
                  <a:moveTo>
                    <a:pt x="456" y="0"/>
                  </a:moveTo>
                  <a:cubicBezTo>
                    <a:pt x="213" y="0"/>
                    <a:pt x="0" y="183"/>
                    <a:pt x="0" y="426"/>
                  </a:cubicBezTo>
                  <a:cubicBezTo>
                    <a:pt x="0" y="669"/>
                    <a:pt x="213" y="852"/>
                    <a:pt x="456" y="852"/>
                  </a:cubicBezTo>
                  <a:cubicBezTo>
                    <a:pt x="730" y="852"/>
                    <a:pt x="943" y="669"/>
                    <a:pt x="943" y="426"/>
                  </a:cubicBezTo>
                  <a:cubicBezTo>
                    <a:pt x="943"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7" name="Google Shape;43557;p19"/>
            <p:cNvSpPr/>
            <p:nvPr/>
          </p:nvSpPr>
          <p:spPr>
            <a:xfrm rot="5400000">
              <a:off x="8518675" y="2252350"/>
              <a:ext cx="22075" cy="20525"/>
            </a:xfrm>
            <a:custGeom>
              <a:avLst/>
              <a:gdLst/>
              <a:ahLst/>
              <a:cxnLst/>
              <a:rect l="l" t="t" r="r" b="b"/>
              <a:pathLst>
                <a:path w="883" h="821" extrusionOk="0">
                  <a:moveTo>
                    <a:pt x="426" y="0"/>
                  </a:moveTo>
                  <a:cubicBezTo>
                    <a:pt x="183" y="0"/>
                    <a:pt x="1" y="183"/>
                    <a:pt x="1" y="395"/>
                  </a:cubicBezTo>
                  <a:cubicBezTo>
                    <a:pt x="1" y="639"/>
                    <a:pt x="183" y="821"/>
                    <a:pt x="426" y="821"/>
                  </a:cubicBezTo>
                  <a:cubicBezTo>
                    <a:pt x="670" y="821"/>
                    <a:pt x="882" y="639"/>
                    <a:pt x="882" y="395"/>
                  </a:cubicBezTo>
                  <a:cubicBezTo>
                    <a:pt x="882" y="183"/>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8" name="Google Shape;43558;p19"/>
            <p:cNvSpPr/>
            <p:nvPr/>
          </p:nvSpPr>
          <p:spPr>
            <a:xfrm rot="5400000">
              <a:off x="8419888" y="2252338"/>
              <a:ext cx="21300" cy="19775"/>
            </a:xfrm>
            <a:custGeom>
              <a:avLst/>
              <a:gdLst/>
              <a:ahLst/>
              <a:cxnLst/>
              <a:rect l="l" t="t" r="r" b="b"/>
              <a:pathLst>
                <a:path w="852" h="791" extrusionOk="0">
                  <a:moveTo>
                    <a:pt x="426" y="0"/>
                  </a:moveTo>
                  <a:cubicBezTo>
                    <a:pt x="214" y="0"/>
                    <a:pt x="1" y="182"/>
                    <a:pt x="1" y="395"/>
                  </a:cubicBezTo>
                  <a:cubicBezTo>
                    <a:pt x="1" y="608"/>
                    <a:pt x="214" y="790"/>
                    <a:pt x="426" y="790"/>
                  </a:cubicBezTo>
                  <a:cubicBezTo>
                    <a:pt x="670" y="790"/>
                    <a:pt x="852" y="608"/>
                    <a:pt x="852" y="395"/>
                  </a:cubicBezTo>
                  <a:cubicBezTo>
                    <a:pt x="85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9" name="Google Shape;43559;p19"/>
            <p:cNvSpPr/>
            <p:nvPr/>
          </p:nvSpPr>
          <p:spPr>
            <a:xfrm rot="5400000">
              <a:off x="8321125" y="2253100"/>
              <a:ext cx="20525" cy="19025"/>
            </a:xfrm>
            <a:custGeom>
              <a:avLst/>
              <a:gdLst/>
              <a:ahLst/>
              <a:cxnLst/>
              <a:rect l="l" t="t" r="r" b="b"/>
              <a:pathLst>
                <a:path w="821" h="761" extrusionOk="0">
                  <a:moveTo>
                    <a:pt x="395" y="1"/>
                  </a:moveTo>
                  <a:cubicBezTo>
                    <a:pt x="183" y="1"/>
                    <a:pt x="0" y="153"/>
                    <a:pt x="0" y="366"/>
                  </a:cubicBezTo>
                  <a:cubicBezTo>
                    <a:pt x="0" y="578"/>
                    <a:pt x="183" y="761"/>
                    <a:pt x="395" y="761"/>
                  </a:cubicBezTo>
                  <a:cubicBezTo>
                    <a:pt x="639" y="761"/>
                    <a:pt x="821" y="578"/>
                    <a:pt x="821" y="366"/>
                  </a:cubicBezTo>
                  <a:cubicBezTo>
                    <a:pt x="821" y="153"/>
                    <a:pt x="639"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0" name="Google Shape;43560;p19"/>
            <p:cNvSpPr/>
            <p:nvPr/>
          </p:nvSpPr>
          <p:spPr>
            <a:xfrm rot="5400000">
              <a:off x="8222700" y="2253475"/>
              <a:ext cx="19025" cy="18275"/>
            </a:xfrm>
            <a:custGeom>
              <a:avLst/>
              <a:gdLst/>
              <a:ahLst/>
              <a:cxnLst/>
              <a:rect l="l" t="t" r="r" b="b"/>
              <a:pathLst>
                <a:path w="761" h="731" extrusionOk="0">
                  <a:moveTo>
                    <a:pt x="365" y="1"/>
                  </a:moveTo>
                  <a:cubicBezTo>
                    <a:pt x="153" y="1"/>
                    <a:pt x="1" y="153"/>
                    <a:pt x="1" y="365"/>
                  </a:cubicBezTo>
                  <a:cubicBezTo>
                    <a:pt x="1" y="548"/>
                    <a:pt x="153" y="730"/>
                    <a:pt x="365" y="730"/>
                  </a:cubicBezTo>
                  <a:cubicBezTo>
                    <a:pt x="578" y="730"/>
                    <a:pt x="761" y="548"/>
                    <a:pt x="761" y="365"/>
                  </a:cubicBezTo>
                  <a:cubicBezTo>
                    <a:pt x="761"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1" name="Google Shape;43561;p19"/>
            <p:cNvSpPr/>
            <p:nvPr/>
          </p:nvSpPr>
          <p:spPr>
            <a:xfrm rot="5400000">
              <a:off x="8123913" y="2253488"/>
              <a:ext cx="19025" cy="18250"/>
            </a:xfrm>
            <a:custGeom>
              <a:avLst/>
              <a:gdLst/>
              <a:ahLst/>
              <a:cxnLst/>
              <a:rect l="l" t="t" r="r" b="b"/>
              <a:pathLst>
                <a:path w="761" h="730" extrusionOk="0">
                  <a:moveTo>
                    <a:pt x="365" y="0"/>
                  </a:moveTo>
                  <a:cubicBezTo>
                    <a:pt x="183" y="0"/>
                    <a:pt x="1" y="183"/>
                    <a:pt x="1" y="365"/>
                  </a:cubicBezTo>
                  <a:cubicBezTo>
                    <a:pt x="1" y="547"/>
                    <a:pt x="183" y="730"/>
                    <a:pt x="365" y="730"/>
                  </a:cubicBezTo>
                  <a:cubicBezTo>
                    <a:pt x="578" y="730"/>
                    <a:pt x="761" y="547"/>
                    <a:pt x="761" y="365"/>
                  </a:cubicBezTo>
                  <a:cubicBezTo>
                    <a:pt x="761" y="183"/>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2" name="Google Shape;43562;p19"/>
            <p:cNvSpPr/>
            <p:nvPr/>
          </p:nvSpPr>
          <p:spPr>
            <a:xfrm rot="5400000">
              <a:off x="8025513" y="2254638"/>
              <a:ext cx="17500" cy="15975"/>
            </a:xfrm>
            <a:custGeom>
              <a:avLst/>
              <a:gdLst/>
              <a:ahLst/>
              <a:cxnLst/>
              <a:rect l="l" t="t" r="r" b="b"/>
              <a:pathLst>
                <a:path w="700" h="639" extrusionOk="0">
                  <a:moveTo>
                    <a:pt x="334" y="0"/>
                  </a:moveTo>
                  <a:cubicBezTo>
                    <a:pt x="152" y="0"/>
                    <a:pt x="0" y="122"/>
                    <a:pt x="0" y="304"/>
                  </a:cubicBezTo>
                  <a:cubicBezTo>
                    <a:pt x="0" y="487"/>
                    <a:pt x="152" y="639"/>
                    <a:pt x="334" y="639"/>
                  </a:cubicBezTo>
                  <a:cubicBezTo>
                    <a:pt x="547" y="639"/>
                    <a:pt x="699" y="487"/>
                    <a:pt x="699" y="304"/>
                  </a:cubicBezTo>
                  <a:cubicBezTo>
                    <a:pt x="699" y="122"/>
                    <a:pt x="547" y="0"/>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3" name="Google Shape;43563;p19"/>
            <p:cNvSpPr/>
            <p:nvPr/>
          </p:nvSpPr>
          <p:spPr>
            <a:xfrm rot="5400000">
              <a:off x="7927113" y="2254238"/>
              <a:ext cx="16725" cy="16000"/>
            </a:xfrm>
            <a:custGeom>
              <a:avLst/>
              <a:gdLst/>
              <a:ahLst/>
              <a:cxnLst/>
              <a:rect l="l" t="t" r="r" b="b"/>
              <a:pathLst>
                <a:path w="669" h="640" extrusionOk="0">
                  <a:moveTo>
                    <a:pt x="334" y="1"/>
                  </a:moveTo>
                  <a:cubicBezTo>
                    <a:pt x="152" y="1"/>
                    <a:pt x="0" y="153"/>
                    <a:pt x="0" y="335"/>
                  </a:cubicBezTo>
                  <a:cubicBezTo>
                    <a:pt x="0" y="518"/>
                    <a:pt x="152" y="639"/>
                    <a:pt x="334" y="639"/>
                  </a:cubicBezTo>
                  <a:cubicBezTo>
                    <a:pt x="517" y="639"/>
                    <a:pt x="669" y="518"/>
                    <a:pt x="669" y="335"/>
                  </a:cubicBezTo>
                  <a:cubicBezTo>
                    <a:pt x="669" y="153"/>
                    <a:pt x="51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4" name="Google Shape;43564;p19"/>
            <p:cNvSpPr/>
            <p:nvPr/>
          </p:nvSpPr>
          <p:spPr>
            <a:xfrm rot="5400000">
              <a:off x="7828325" y="2255000"/>
              <a:ext cx="15975" cy="15225"/>
            </a:xfrm>
            <a:custGeom>
              <a:avLst/>
              <a:gdLst/>
              <a:ahLst/>
              <a:cxnLst/>
              <a:rect l="l" t="t" r="r" b="b"/>
              <a:pathLst>
                <a:path w="639" h="609" extrusionOk="0">
                  <a:moveTo>
                    <a:pt x="304" y="1"/>
                  </a:moveTo>
                  <a:cubicBezTo>
                    <a:pt x="122" y="1"/>
                    <a:pt x="0" y="153"/>
                    <a:pt x="0" y="305"/>
                  </a:cubicBezTo>
                  <a:cubicBezTo>
                    <a:pt x="0" y="487"/>
                    <a:pt x="122" y="609"/>
                    <a:pt x="304" y="609"/>
                  </a:cubicBezTo>
                  <a:cubicBezTo>
                    <a:pt x="487" y="609"/>
                    <a:pt x="639" y="487"/>
                    <a:pt x="639" y="305"/>
                  </a:cubicBezTo>
                  <a:cubicBezTo>
                    <a:pt x="639" y="153"/>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5" name="Google Shape;43565;p19"/>
            <p:cNvSpPr/>
            <p:nvPr/>
          </p:nvSpPr>
          <p:spPr>
            <a:xfrm rot="5400000">
              <a:off x="7729538" y="2255013"/>
              <a:ext cx="15225" cy="14450"/>
            </a:xfrm>
            <a:custGeom>
              <a:avLst/>
              <a:gdLst/>
              <a:ahLst/>
              <a:cxnLst/>
              <a:rect l="l" t="t" r="r" b="b"/>
              <a:pathLst>
                <a:path w="609" h="578" extrusionOk="0">
                  <a:moveTo>
                    <a:pt x="304" y="0"/>
                  </a:moveTo>
                  <a:cubicBezTo>
                    <a:pt x="152" y="0"/>
                    <a:pt x="0" y="122"/>
                    <a:pt x="0" y="304"/>
                  </a:cubicBezTo>
                  <a:cubicBezTo>
                    <a:pt x="0" y="456"/>
                    <a:pt x="152" y="578"/>
                    <a:pt x="304" y="578"/>
                  </a:cubicBezTo>
                  <a:cubicBezTo>
                    <a:pt x="487" y="578"/>
                    <a:pt x="608" y="456"/>
                    <a:pt x="608" y="30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6" name="Google Shape;43566;p19"/>
            <p:cNvSpPr/>
            <p:nvPr/>
          </p:nvSpPr>
          <p:spPr>
            <a:xfrm rot="5400000">
              <a:off x="7630738" y="2255763"/>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7" name="Google Shape;43567;p19"/>
            <p:cNvSpPr/>
            <p:nvPr/>
          </p:nvSpPr>
          <p:spPr>
            <a:xfrm rot="5400000">
              <a:off x="7531575" y="2256150"/>
              <a:ext cx="14475" cy="12925"/>
            </a:xfrm>
            <a:custGeom>
              <a:avLst/>
              <a:gdLst/>
              <a:ahLst/>
              <a:cxnLst/>
              <a:rect l="l" t="t" r="r" b="b"/>
              <a:pathLst>
                <a:path w="579" h="517" extrusionOk="0">
                  <a:moveTo>
                    <a:pt x="274" y="0"/>
                  </a:moveTo>
                  <a:cubicBezTo>
                    <a:pt x="122" y="0"/>
                    <a:pt x="1" y="122"/>
                    <a:pt x="1" y="243"/>
                  </a:cubicBezTo>
                  <a:cubicBezTo>
                    <a:pt x="1" y="395"/>
                    <a:pt x="122" y="517"/>
                    <a:pt x="274" y="517"/>
                  </a:cubicBezTo>
                  <a:cubicBezTo>
                    <a:pt x="426" y="517"/>
                    <a:pt x="578" y="395"/>
                    <a:pt x="578" y="243"/>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8" name="Google Shape;43568;p19"/>
            <p:cNvSpPr/>
            <p:nvPr/>
          </p:nvSpPr>
          <p:spPr>
            <a:xfrm rot="5400000">
              <a:off x="7433175" y="2255750"/>
              <a:ext cx="13700" cy="12950"/>
            </a:xfrm>
            <a:custGeom>
              <a:avLst/>
              <a:gdLst/>
              <a:ahLst/>
              <a:cxnLst/>
              <a:rect l="l" t="t" r="r" b="b"/>
              <a:pathLst>
                <a:path w="548" h="518" extrusionOk="0">
                  <a:moveTo>
                    <a:pt x="274" y="0"/>
                  </a:moveTo>
                  <a:cubicBezTo>
                    <a:pt x="122" y="0"/>
                    <a:pt x="1" y="122"/>
                    <a:pt x="1" y="274"/>
                  </a:cubicBezTo>
                  <a:cubicBezTo>
                    <a:pt x="1" y="396"/>
                    <a:pt x="122" y="517"/>
                    <a:pt x="274" y="517"/>
                  </a:cubicBezTo>
                  <a:cubicBezTo>
                    <a:pt x="426" y="517"/>
                    <a:pt x="548" y="396"/>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9" name="Google Shape;43569;p19"/>
            <p:cNvSpPr/>
            <p:nvPr/>
          </p:nvSpPr>
          <p:spPr>
            <a:xfrm rot="5400000">
              <a:off x="7334400" y="2256525"/>
              <a:ext cx="12175" cy="11425"/>
            </a:xfrm>
            <a:custGeom>
              <a:avLst/>
              <a:gdLst/>
              <a:ahLst/>
              <a:cxnLst/>
              <a:rect l="l" t="t" r="r" b="b"/>
              <a:pathLst>
                <a:path w="487" h="457" extrusionOk="0">
                  <a:moveTo>
                    <a:pt x="243" y="1"/>
                  </a:moveTo>
                  <a:cubicBezTo>
                    <a:pt x="122" y="1"/>
                    <a:pt x="0" y="92"/>
                    <a:pt x="0" y="213"/>
                  </a:cubicBezTo>
                  <a:cubicBezTo>
                    <a:pt x="0" y="335"/>
                    <a:pt x="122" y="457"/>
                    <a:pt x="243" y="457"/>
                  </a:cubicBezTo>
                  <a:cubicBezTo>
                    <a:pt x="395" y="457"/>
                    <a:pt x="487" y="335"/>
                    <a:pt x="487" y="213"/>
                  </a:cubicBezTo>
                  <a:cubicBezTo>
                    <a:pt x="487" y="9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0" name="Google Shape;43570;p19"/>
            <p:cNvSpPr/>
            <p:nvPr/>
          </p:nvSpPr>
          <p:spPr>
            <a:xfrm rot="5400000">
              <a:off x="7235975" y="2256900"/>
              <a:ext cx="11425" cy="11425"/>
            </a:xfrm>
            <a:custGeom>
              <a:avLst/>
              <a:gdLst/>
              <a:ahLst/>
              <a:cxnLst/>
              <a:rect l="l" t="t" r="r" b="b"/>
              <a:pathLst>
                <a:path w="457" h="457" extrusionOk="0">
                  <a:moveTo>
                    <a:pt x="213" y="0"/>
                  </a:moveTo>
                  <a:cubicBezTo>
                    <a:pt x="92" y="0"/>
                    <a:pt x="1" y="122"/>
                    <a:pt x="1" y="243"/>
                  </a:cubicBezTo>
                  <a:cubicBezTo>
                    <a:pt x="1" y="365"/>
                    <a:pt x="92" y="456"/>
                    <a:pt x="213" y="456"/>
                  </a:cubicBezTo>
                  <a:cubicBezTo>
                    <a:pt x="365" y="456"/>
                    <a:pt x="457" y="365"/>
                    <a:pt x="457" y="243"/>
                  </a:cubicBezTo>
                  <a:cubicBezTo>
                    <a:pt x="457" y="122"/>
                    <a:pt x="36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1" name="Google Shape;43571;p19"/>
            <p:cNvSpPr/>
            <p:nvPr/>
          </p:nvSpPr>
          <p:spPr>
            <a:xfrm rot="5400000">
              <a:off x="7136825" y="2257275"/>
              <a:ext cx="11425" cy="10675"/>
            </a:xfrm>
            <a:custGeom>
              <a:avLst/>
              <a:gdLst/>
              <a:ahLst/>
              <a:cxnLst/>
              <a:rect l="l" t="t" r="r" b="b"/>
              <a:pathLst>
                <a:path w="457" h="427" extrusionOk="0">
                  <a:moveTo>
                    <a:pt x="213" y="1"/>
                  </a:moveTo>
                  <a:cubicBezTo>
                    <a:pt x="92" y="1"/>
                    <a:pt x="1" y="92"/>
                    <a:pt x="1" y="214"/>
                  </a:cubicBezTo>
                  <a:cubicBezTo>
                    <a:pt x="1" y="335"/>
                    <a:pt x="92" y="426"/>
                    <a:pt x="213" y="426"/>
                  </a:cubicBezTo>
                  <a:cubicBezTo>
                    <a:pt x="335" y="426"/>
                    <a:pt x="457" y="335"/>
                    <a:pt x="457" y="214"/>
                  </a:cubicBezTo>
                  <a:cubicBezTo>
                    <a:pt x="457"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2" name="Google Shape;43572;p19"/>
            <p:cNvSpPr/>
            <p:nvPr/>
          </p:nvSpPr>
          <p:spPr>
            <a:xfrm rot="5400000">
              <a:off x="7038038" y="2257288"/>
              <a:ext cx="10675" cy="9900"/>
            </a:xfrm>
            <a:custGeom>
              <a:avLst/>
              <a:gdLst/>
              <a:ahLst/>
              <a:cxnLst/>
              <a:rect l="l" t="t" r="r" b="b"/>
              <a:pathLst>
                <a:path w="427" h="396" extrusionOk="0">
                  <a:moveTo>
                    <a:pt x="213" y="1"/>
                  </a:moveTo>
                  <a:cubicBezTo>
                    <a:pt x="92" y="1"/>
                    <a:pt x="1" y="92"/>
                    <a:pt x="1" y="183"/>
                  </a:cubicBezTo>
                  <a:cubicBezTo>
                    <a:pt x="1"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3" name="Google Shape;43573;p19"/>
            <p:cNvSpPr/>
            <p:nvPr/>
          </p:nvSpPr>
          <p:spPr>
            <a:xfrm rot="5400000">
              <a:off x="6939250" y="2258050"/>
              <a:ext cx="9900" cy="9150"/>
            </a:xfrm>
            <a:custGeom>
              <a:avLst/>
              <a:gdLst/>
              <a:ahLst/>
              <a:cxnLst/>
              <a:rect l="l" t="t" r="r" b="b"/>
              <a:pathLst>
                <a:path w="396" h="366" extrusionOk="0">
                  <a:moveTo>
                    <a:pt x="182" y="1"/>
                  </a:moveTo>
                  <a:cubicBezTo>
                    <a:pt x="91" y="1"/>
                    <a:pt x="0" y="61"/>
                    <a:pt x="0" y="183"/>
                  </a:cubicBezTo>
                  <a:cubicBezTo>
                    <a:pt x="0" y="274"/>
                    <a:pt x="91" y="365"/>
                    <a:pt x="182" y="365"/>
                  </a:cubicBezTo>
                  <a:cubicBezTo>
                    <a:pt x="304" y="365"/>
                    <a:pt x="395" y="274"/>
                    <a:pt x="395" y="183"/>
                  </a:cubicBezTo>
                  <a:cubicBezTo>
                    <a:pt x="395" y="61"/>
                    <a:pt x="304"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4" name="Google Shape;43574;p19"/>
            <p:cNvSpPr/>
            <p:nvPr/>
          </p:nvSpPr>
          <p:spPr>
            <a:xfrm rot="5400000">
              <a:off x="6840850" y="2257675"/>
              <a:ext cx="9125" cy="9125"/>
            </a:xfrm>
            <a:custGeom>
              <a:avLst/>
              <a:gdLst/>
              <a:ahLst/>
              <a:cxnLst/>
              <a:rect l="l" t="t" r="r" b="b"/>
              <a:pathLst>
                <a:path w="365" h="365" extrusionOk="0">
                  <a:moveTo>
                    <a:pt x="182" y="0"/>
                  </a:moveTo>
                  <a:cubicBezTo>
                    <a:pt x="91" y="0"/>
                    <a:pt x="0" y="91"/>
                    <a:pt x="0" y="182"/>
                  </a:cubicBezTo>
                  <a:cubicBezTo>
                    <a:pt x="0" y="274"/>
                    <a:pt x="91" y="365"/>
                    <a:pt x="182" y="365"/>
                  </a:cubicBezTo>
                  <a:cubicBezTo>
                    <a:pt x="304" y="365"/>
                    <a:pt x="365" y="274"/>
                    <a:pt x="365" y="182"/>
                  </a:cubicBezTo>
                  <a:cubicBezTo>
                    <a:pt x="365" y="91"/>
                    <a:pt x="304"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5" name="Google Shape;43575;p19"/>
            <p:cNvSpPr/>
            <p:nvPr/>
          </p:nvSpPr>
          <p:spPr>
            <a:xfrm rot="5400000">
              <a:off x="6742063" y="2258413"/>
              <a:ext cx="8375" cy="8400"/>
            </a:xfrm>
            <a:custGeom>
              <a:avLst/>
              <a:gdLst/>
              <a:ahLst/>
              <a:cxnLst/>
              <a:rect l="l" t="t" r="r" b="b"/>
              <a:pathLst>
                <a:path w="335" h="336" extrusionOk="0">
                  <a:moveTo>
                    <a:pt x="152" y="1"/>
                  </a:moveTo>
                  <a:cubicBezTo>
                    <a:pt x="61" y="1"/>
                    <a:pt x="0" y="92"/>
                    <a:pt x="0" y="183"/>
                  </a:cubicBezTo>
                  <a:cubicBezTo>
                    <a:pt x="0" y="274"/>
                    <a:pt x="61" y="335"/>
                    <a:pt x="152" y="335"/>
                  </a:cubicBezTo>
                  <a:cubicBezTo>
                    <a:pt x="244" y="335"/>
                    <a:pt x="335" y="274"/>
                    <a:pt x="335" y="183"/>
                  </a:cubicBezTo>
                  <a:cubicBezTo>
                    <a:pt x="335" y="9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6" name="Google Shape;43576;p19"/>
            <p:cNvSpPr/>
            <p:nvPr/>
          </p:nvSpPr>
          <p:spPr>
            <a:xfrm rot="5400000">
              <a:off x="6642900" y="2258800"/>
              <a:ext cx="8375" cy="7625"/>
            </a:xfrm>
            <a:custGeom>
              <a:avLst/>
              <a:gdLst/>
              <a:ahLst/>
              <a:cxnLst/>
              <a:rect l="l" t="t" r="r" b="b"/>
              <a:pathLst>
                <a:path w="335" h="305" extrusionOk="0">
                  <a:moveTo>
                    <a:pt x="152" y="1"/>
                  </a:moveTo>
                  <a:cubicBezTo>
                    <a:pt x="61" y="1"/>
                    <a:pt x="0" y="61"/>
                    <a:pt x="0" y="153"/>
                  </a:cubicBezTo>
                  <a:cubicBezTo>
                    <a:pt x="0" y="244"/>
                    <a:pt x="61" y="305"/>
                    <a:pt x="152" y="305"/>
                  </a:cubicBezTo>
                  <a:cubicBezTo>
                    <a:pt x="244" y="305"/>
                    <a:pt x="335" y="244"/>
                    <a:pt x="335" y="153"/>
                  </a:cubicBezTo>
                  <a:cubicBezTo>
                    <a:pt x="335" y="61"/>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7" name="Google Shape;43577;p19"/>
            <p:cNvSpPr/>
            <p:nvPr/>
          </p:nvSpPr>
          <p:spPr>
            <a:xfrm rot="5400000">
              <a:off x="6544100" y="2258800"/>
              <a:ext cx="7625" cy="6875"/>
            </a:xfrm>
            <a:custGeom>
              <a:avLst/>
              <a:gdLst/>
              <a:ahLst/>
              <a:cxnLst/>
              <a:rect l="l" t="t" r="r" b="b"/>
              <a:pathLst>
                <a:path w="305" h="275" extrusionOk="0">
                  <a:moveTo>
                    <a:pt x="152" y="0"/>
                  </a:moveTo>
                  <a:cubicBezTo>
                    <a:pt x="92" y="0"/>
                    <a:pt x="0" y="61"/>
                    <a:pt x="0" y="122"/>
                  </a:cubicBezTo>
                  <a:cubicBezTo>
                    <a:pt x="0" y="213"/>
                    <a:pt x="92"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8" name="Google Shape;43578;p19"/>
            <p:cNvSpPr/>
            <p:nvPr/>
          </p:nvSpPr>
          <p:spPr>
            <a:xfrm rot="5400000">
              <a:off x="6444950" y="2258425"/>
              <a:ext cx="7625" cy="7625"/>
            </a:xfrm>
            <a:custGeom>
              <a:avLst/>
              <a:gdLst/>
              <a:ahLst/>
              <a:cxnLst/>
              <a:rect l="l" t="t" r="r" b="b"/>
              <a:pathLst>
                <a:path w="305" h="305" extrusionOk="0">
                  <a:moveTo>
                    <a:pt x="152" y="1"/>
                  </a:moveTo>
                  <a:cubicBezTo>
                    <a:pt x="92" y="1"/>
                    <a:pt x="0" y="62"/>
                    <a:pt x="0" y="153"/>
                  </a:cubicBezTo>
                  <a:cubicBezTo>
                    <a:pt x="0" y="214"/>
                    <a:pt x="92" y="305"/>
                    <a:pt x="152" y="305"/>
                  </a:cubicBezTo>
                  <a:cubicBezTo>
                    <a:pt x="244" y="305"/>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9" name="Google Shape;43579;p19"/>
            <p:cNvSpPr/>
            <p:nvPr/>
          </p:nvSpPr>
          <p:spPr>
            <a:xfrm rot="5400000">
              <a:off x="6346150" y="2259175"/>
              <a:ext cx="6875" cy="6875"/>
            </a:xfrm>
            <a:custGeom>
              <a:avLst/>
              <a:gdLst/>
              <a:ahLst/>
              <a:cxnLst/>
              <a:rect l="l" t="t" r="r" b="b"/>
              <a:pathLst>
                <a:path w="275" h="275" extrusionOk="0">
                  <a:moveTo>
                    <a:pt x="122" y="1"/>
                  </a:moveTo>
                  <a:cubicBezTo>
                    <a:pt x="62" y="1"/>
                    <a:pt x="1" y="62"/>
                    <a:pt x="1" y="122"/>
                  </a:cubicBezTo>
                  <a:cubicBezTo>
                    <a:pt x="1" y="214"/>
                    <a:pt x="62" y="274"/>
                    <a:pt x="122" y="274"/>
                  </a:cubicBezTo>
                  <a:cubicBezTo>
                    <a:pt x="214" y="274"/>
                    <a:pt x="274" y="214"/>
                    <a:pt x="274" y="122"/>
                  </a:cubicBezTo>
                  <a:cubicBezTo>
                    <a:pt x="274" y="62"/>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0" name="Google Shape;43580;p19"/>
            <p:cNvSpPr/>
            <p:nvPr/>
          </p:nvSpPr>
          <p:spPr>
            <a:xfrm rot="5400000">
              <a:off x="6246988" y="2259563"/>
              <a:ext cx="6875" cy="6100"/>
            </a:xfrm>
            <a:custGeom>
              <a:avLst/>
              <a:gdLst/>
              <a:ahLst/>
              <a:cxnLst/>
              <a:rect l="l" t="t" r="r" b="b"/>
              <a:pathLst>
                <a:path w="275" h="244" extrusionOk="0">
                  <a:moveTo>
                    <a:pt x="122" y="1"/>
                  </a:moveTo>
                  <a:cubicBezTo>
                    <a:pt x="62" y="1"/>
                    <a:pt x="1" y="31"/>
                    <a:pt x="1" y="122"/>
                  </a:cubicBezTo>
                  <a:cubicBezTo>
                    <a:pt x="1" y="183"/>
                    <a:pt x="62" y="244"/>
                    <a:pt x="122" y="244"/>
                  </a:cubicBezTo>
                  <a:cubicBezTo>
                    <a:pt x="214" y="244"/>
                    <a:pt x="274" y="183"/>
                    <a:pt x="274" y="122"/>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1" name="Google Shape;43581;p19"/>
            <p:cNvSpPr/>
            <p:nvPr/>
          </p:nvSpPr>
          <p:spPr>
            <a:xfrm rot="5400000">
              <a:off x="6148588" y="2259163"/>
              <a:ext cx="6100" cy="6125"/>
            </a:xfrm>
            <a:custGeom>
              <a:avLst/>
              <a:gdLst/>
              <a:ahLst/>
              <a:cxnLst/>
              <a:rect l="l" t="t" r="r" b="b"/>
              <a:pathLst>
                <a:path w="244" h="245" extrusionOk="0">
                  <a:moveTo>
                    <a:pt x="122" y="1"/>
                  </a:moveTo>
                  <a:cubicBezTo>
                    <a:pt x="62" y="1"/>
                    <a:pt x="1" y="62"/>
                    <a:pt x="1" y="123"/>
                  </a:cubicBezTo>
                  <a:cubicBezTo>
                    <a:pt x="1" y="183"/>
                    <a:pt x="62" y="244"/>
                    <a:pt x="122" y="244"/>
                  </a:cubicBezTo>
                  <a:cubicBezTo>
                    <a:pt x="183" y="244"/>
                    <a:pt x="244" y="183"/>
                    <a:pt x="244" y="123"/>
                  </a:cubicBezTo>
                  <a:cubicBezTo>
                    <a:pt x="244"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2" name="Google Shape;43582;p19"/>
            <p:cNvSpPr/>
            <p:nvPr/>
          </p:nvSpPr>
          <p:spPr>
            <a:xfrm rot="5400000">
              <a:off x="6049425" y="2259550"/>
              <a:ext cx="6100" cy="5350"/>
            </a:xfrm>
            <a:custGeom>
              <a:avLst/>
              <a:gdLst/>
              <a:ahLst/>
              <a:cxnLst/>
              <a:rect l="l" t="t" r="r" b="b"/>
              <a:pathLst>
                <a:path w="244" h="214" extrusionOk="0">
                  <a:moveTo>
                    <a:pt x="122" y="1"/>
                  </a:moveTo>
                  <a:cubicBezTo>
                    <a:pt x="62" y="1"/>
                    <a:pt x="1" y="31"/>
                    <a:pt x="1" y="92"/>
                  </a:cubicBezTo>
                  <a:cubicBezTo>
                    <a:pt x="1" y="153"/>
                    <a:pt x="62" y="214"/>
                    <a:pt x="122" y="214"/>
                  </a:cubicBezTo>
                  <a:cubicBezTo>
                    <a:pt x="183" y="214"/>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3" name="Google Shape;43583;p19"/>
            <p:cNvSpPr/>
            <p:nvPr/>
          </p:nvSpPr>
          <p:spPr>
            <a:xfrm rot="5400000">
              <a:off x="5950650" y="2260325"/>
              <a:ext cx="5325" cy="4575"/>
            </a:xfrm>
            <a:custGeom>
              <a:avLst/>
              <a:gdLst/>
              <a:ahLst/>
              <a:cxnLst/>
              <a:rect l="l" t="t" r="r" b="b"/>
              <a:pathLst>
                <a:path w="213" h="183" extrusionOk="0">
                  <a:moveTo>
                    <a:pt x="91" y="1"/>
                  </a:moveTo>
                  <a:cubicBezTo>
                    <a:pt x="31" y="1"/>
                    <a:pt x="0" y="31"/>
                    <a:pt x="0" y="92"/>
                  </a:cubicBezTo>
                  <a:cubicBezTo>
                    <a:pt x="0" y="153"/>
                    <a:pt x="31" y="183"/>
                    <a:pt x="91" y="183"/>
                  </a:cubicBezTo>
                  <a:cubicBezTo>
                    <a:pt x="152" y="183"/>
                    <a:pt x="213" y="153"/>
                    <a:pt x="213" y="92"/>
                  </a:cubicBezTo>
                  <a:cubicBezTo>
                    <a:pt x="21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4" name="Google Shape;43584;p19"/>
            <p:cNvSpPr/>
            <p:nvPr/>
          </p:nvSpPr>
          <p:spPr>
            <a:xfrm rot="5400000">
              <a:off x="5852225" y="2259950"/>
              <a:ext cx="4575" cy="4575"/>
            </a:xfrm>
            <a:custGeom>
              <a:avLst/>
              <a:gdLst/>
              <a:ahLst/>
              <a:cxnLst/>
              <a:rect l="l" t="t" r="r" b="b"/>
              <a:pathLst>
                <a:path w="183" h="183" extrusionOk="0">
                  <a:moveTo>
                    <a:pt x="91" y="0"/>
                  </a:moveTo>
                  <a:cubicBezTo>
                    <a:pt x="61" y="0"/>
                    <a:pt x="0" y="61"/>
                    <a:pt x="0" y="91"/>
                  </a:cubicBezTo>
                  <a:cubicBezTo>
                    <a:pt x="0" y="152"/>
                    <a:pt x="61" y="182"/>
                    <a:pt x="91" y="182"/>
                  </a:cubicBezTo>
                  <a:cubicBezTo>
                    <a:pt x="152" y="182"/>
                    <a:pt x="183" y="152"/>
                    <a:pt x="183" y="91"/>
                  </a:cubicBezTo>
                  <a:cubicBezTo>
                    <a:pt x="18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5" name="Google Shape;43585;p19"/>
            <p:cNvSpPr/>
            <p:nvPr/>
          </p:nvSpPr>
          <p:spPr>
            <a:xfrm rot="5400000">
              <a:off x="5752688" y="2259938"/>
              <a:ext cx="4575" cy="4600"/>
            </a:xfrm>
            <a:custGeom>
              <a:avLst/>
              <a:gdLst/>
              <a:ahLst/>
              <a:cxnLst/>
              <a:rect l="l" t="t" r="r" b="b"/>
              <a:pathLst>
                <a:path w="183" h="184" extrusionOk="0">
                  <a:moveTo>
                    <a:pt x="91" y="1"/>
                  </a:moveTo>
                  <a:cubicBezTo>
                    <a:pt x="61" y="1"/>
                    <a:pt x="0" y="31"/>
                    <a:pt x="0" y="92"/>
                  </a:cubicBezTo>
                  <a:cubicBezTo>
                    <a:pt x="0" y="122"/>
                    <a:pt x="61" y="183"/>
                    <a:pt x="91" y="183"/>
                  </a:cubicBezTo>
                  <a:cubicBezTo>
                    <a:pt x="152" y="183"/>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6" name="Google Shape;43586;p19"/>
            <p:cNvSpPr/>
            <p:nvPr/>
          </p:nvSpPr>
          <p:spPr>
            <a:xfrm rot="5400000">
              <a:off x="5653900" y="2260700"/>
              <a:ext cx="3825" cy="3825"/>
            </a:xfrm>
            <a:custGeom>
              <a:avLst/>
              <a:gdLst/>
              <a:ahLst/>
              <a:cxnLst/>
              <a:rect l="l" t="t" r="r" b="b"/>
              <a:pathLst>
                <a:path w="153" h="153" extrusionOk="0">
                  <a:moveTo>
                    <a:pt x="61" y="1"/>
                  </a:moveTo>
                  <a:cubicBezTo>
                    <a:pt x="31" y="1"/>
                    <a:pt x="1" y="31"/>
                    <a:pt x="1" y="61"/>
                  </a:cubicBezTo>
                  <a:cubicBezTo>
                    <a:pt x="1" y="92"/>
                    <a:pt x="31" y="153"/>
                    <a:pt x="61" y="153"/>
                  </a:cubicBezTo>
                  <a:cubicBezTo>
                    <a:pt x="122" y="153"/>
                    <a:pt x="153" y="92"/>
                    <a:pt x="153" y="61"/>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7" name="Google Shape;43587;p19"/>
            <p:cNvSpPr/>
            <p:nvPr/>
          </p:nvSpPr>
          <p:spPr>
            <a:xfrm rot="5400000">
              <a:off x="5555100" y="2260700"/>
              <a:ext cx="3825" cy="3825"/>
            </a:xfrm>
            <a:custGeom>
              <a:avLst/>
              <a:gdLst/>
              <a:ahLst/>
              <a:cxnLst/>
              <a:rect l="l" t="t" r="r" b="b"/>
              <a:pathLst>
                <a:path w="153" h="153" extrusionOk="0">
                  <a:moveTo>
                    <a:pt x="61" y="0"/>
                  </a:moveTo>
                  <a:cubicBezTo>
                    <a:pt x="31" y="0"/>
                    <a:pt x="1" y="31"/>
                    <a:pt x="1" y="61"/>
                  </a:cubicBezTo>
                  <a:cubicBezTo>
                    <a:pt x="1" y="122"/>
                    <a:pt x="31" y="152"/>
                    <a:pt x="61" y="152"/>
                  </a:cubicBezTo>
                  <a:cubicBezTo>
                    <a:pt x="122" y="152"/>
                    <a:pt x="153" y="122"/>
                    <a:pt x="153" y="61"/>
                  </a:cubicBezTo>
                  <a:cubicBezTo>
                    <a:pt x="153"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8" name="Google Shape;43588;p19"/>
            <p:cNvSpPr/>
            <p:nvPr/>
          </p:nvSpPr>
          <p:spPr>
            <a:xfrm rot="5400000">
              <a:off x="5455950" y="2261075"/>
              <a:ext cx="3825" cy="3075"/>
            </a:xfrm>
            <a:custGeom>
              <a:avLst/>
              <a:gdLst/>
              <a:ahLst/>
              <a:cxnLst/>
              <a:rect l="l" t="t" r="r" b="b"/>
              <a:pathLst>
                <a:path w="153" h="123" extrusionOk="0">
                  <a:moveTo>
                    <a:pt x="61" y="1"/>
                  </a:moveTo>
                  <a:cubicBezTo>
                    <a:pt x="31" y="1"/>
                    <a:pt x="1" y="31"/>
                    <a:pt x="1" y="62"/>
                  </a:cubicBezTo>
                  <a:cubicBezTo>
                    <a:pt x="1" y="92"/>
                    <a:pt x="31" y="123"/>
                    <a:pt x="61" y="123"/>
                  </a:cubicBezTo>
                  <a:cubicBezTo>
                    <a:pt x="122" y="123"/>
                    <a:pt x="153" y="92"/>
                    <a:pt x="153" y="62"/>
                  </a:cubicBezTo>
                  <a:cubicBezTo>
                    <a:pt x="153"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9" name="Google Shape;43589;p19"/>
            <p:cNvSpPr/>
            <p:nvPr/>
          </p:nvSpPr>
          <p:spPr>
            <a:xfrm rot="5400000">
              <a:off x="9306688" y="2142163"/>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1004" y="1217"/>
                    <a:pt x="1277" y="943"/>
                    <a:pt x="1277" y="609"/>
                  </a:cubicBezTo>
                  <a:cubicBezTo>
                    <a:pt x="1277"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0" name="Google Shape;43590;p19"/>
            <p:cNvSpPr/>
            <p:nvPr/>
          </p:nvSpPr>
          <p:spPr>
            <a:xfrm rot="5400000">
              <a:off x="9207513" y="2141788"/>
              <a:ext cx="31950" cy="31175"/>
            </a:xfrm>
            <a:custGeom>
              <a:avLst/>
              <a:gdLst/>
              <a:ahLst/>
              <a:cxnLst/>
              <a:rect l="l" t="t" r="r" b="b"/>
              <a:pathLst>
                <a:path w="1278" h="1247" extrusionOk="0">
                  <a:moveTo>
                    <a:pt x="639" y="0"/>
                  </a:moveTo>
                  <a:cubicBezTo>
                    <a:pt x="274" y="0"/>
                    <a:pt x="0" y="274"/>
                    <a:pt x="0" y="639"/>
                  </a:cubicBezTo>
                  <a:cubicBezTo>
                    <a:pt x="0" y="973"/>
                    <a:pt x="274" y="1247"/>
                    <a:pt x="639" y="1247"/>
                  </a:cubicBezTo>
                  <a:cubicBezTo>
                    <a:pt x="1004" y="1247"/>
                    <a:pt x="1277" y="973"/>
                    <a:pt x="1277" y="639"/>
                  </a:cubicBezTo>
                  <a:cubicBezTo>
                    <a:pt x="1277"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1" name="Google Shape;43591;p19"/>
            <p:cNvSpPr/>
            <p:nvPr/>
          </p:nvSpPr>
          <p:spPr>
            <a:xfrm rot="5400000">
              <a:off x="9109113" y="2142913"/>
              <a:ext cx="30425" cy="28900"/>
            </a:xfrm>
            <a:custGeom>
              <a:avLst/>
              <a:gdLst/>
              <a:ahLst/>
              <a:cxnLst/>
              <a:rect l="l" t="t" r="r" b="b"/>
              <a:pathLst>
                <a:path w="1217" h="1156" extrusionOk="0">
                  <a:moveTo>
                    <a:pt x="609" y="1"/>
                  </a:moveTo>
                  <a:cubicBezTo>
                    <a:pt x="274" y="1"/>
                    <a:pt x="1" y="244"/>
                    <a:pt x="1" y="578"/>
                  </a:cubicBezTo>
                  <a:cubicBezTo>
                    <a:pt x="1" y="912"/>
                    <a:pt x="274" y="1156"/>
                    <a:pt x="609" y="1156"/>
                  </a:cubicBezTo>
                  <a:cubicBezTo>
                    <a:pt x="943" y="1156"/>
                    <a:pt x="1217" y="912"/>
                    <a:pt x="1217" y="578"/>
                  </a:cubicBezTo>
                  <a:cubicBezTo>
                    <a:pt x="1217"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2" name="Google Shape;43592;p19"/>
            <p:cNvSpPr/>
            <p:nvPr/>
          </p:nvSpPr>
          <p:spPr>
            <a:xfrm rot="5400000">
              <a:off x="9009938" y="2143288"/>
              <a:ext cx="30425" cy="28150"/>
            </a:xfrm>
            <a:custGeom>
              <a:avLst/>
              <a:gdLst/>
              <a:ahLst/>
              <a:cxnLst/>
              <a:rect l="l" t="t" r="r" b="b"/>
              <a:pathLst>
                <a:path w="1217" h="1126" extrusionOk="0">
                  <a:moveTo>
                    <a:pt x="609" y="0"/>
                  </a:moveTo>
                  <a:cubicBezTo>
                    <a:pt x="274" y="0"/>
                    <a:pt x="1" y="244"/>
                    <a:pt x="1" y="547"/>
                  </a:cubicBezTo>
                  <a:cubicBezTo>
                    <a:pt x="1" y="882"/>
                    <a:pt x="274" y="1125"/>
                    <a:pt x="609" y="1125"/>
                  </a:cubicBezTo>
                  <a:cubicBezTo>
                    <a:pt x="943" y="1125"/>
                    <a:pt x="1217" y="882"/>
                    <a:pt x="1217" y="547"/>
                  </a:cubicBezTo>
                  <a:cubicBezTo>
                    <a:pt x="1217"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3" name="Google Shape;43593;p19"/>
            <p:cNvSpPr/>
            <p:nvPr/>
          </p:nvSpPr>
          <p:spPr>
            <a:xfrm rot="5400000">
              <a:off x="8911538" y="2143688"/>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4" name="Google Shape;43594;p19"/>
            <p:cNvSpPr/>
            <p:nvPr/>
          </p:nvSpPr>
          <p:spPr>
            <a:xfrm rot="5400000">
              <a:off x="8813138" y="2144063"/>
              <a:ext cx="27375" cy="26600"/>
            </a:xfrm>
            <a:custGeom>
              <a:avLst/>
              <a:gdLst/>
              <a:ahLst/>
              <a:cxnLst/>
              <a:rect l="l" t="t" r="r" b="b"/>
              <a:pathLst>
                <a:path w="1095" h="1064" extrusionOk="0">
                  <a:moveTo>
                    <a:pt x="548" y="0"/>
                  </a:moveTo>
                  <a:cubicBezTo>
                    <a:pt x="244" y="0"/>
                    <a:pt x="1" y="243"/>
                    <a:pt x="1" y="517"/>
                  </a:cubicBezTo>
                  <a:cubicBezTo>
                    <a:pt x="1" y="821"/>
                    <a:pt x="244" y="1064"/>
                    <a:pt x="548" y="1064"/>
                  </a:cubicBezTo>
                  <a:cubicBezTo>
                    <a:pt x="852" y="106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5" name="Google Shape;43595;p19"/>
            <p:cNvSpPr/>
            <p:nvPr/>
          </p:nvSpPr>
          <p:spPr>
            <a:xfrm rot="5400000">
              <a:off x="8714363" y="2144813"/>
              <a:ext cx="27375" cy="25100"/>
            </a:xfrm>
            <a:custGeom>
              <a:avLst/>
              <a:gdLst/>
              <a:ahLst/>
              <a:cxnLst/>
              <a:rect l="l" t="t" r="r" b="b"/>
              <a:pathLst>
                <a:path w="1095" h="1004" extrusionOk="0">
                  <a:moveTo>
                    <a:pt x="548" y="1"/>
                  </a:moveTo>
                  <a:cubicBezTo>
                    <a:pt x="244" y="1"/>
                    <a:pt x="1" y="214"/>
                    <a:pt x="1" y="518"/>
                  </a:cubicBezTo>
                  <a:cubicBezTo>
                    <a:pt x="1" y="791"/>
                    <a:pt x="244" y="1004"/>
                    <a:pt x="548" y="1004"/>
                  </a:cubicBezTo>
                  <a:cubicBezTo>
                    <a:pt x="852" y="1004"/>
                    <a:pt x="1095" y="791"/>
                    <a:pt x="1095" y="518"/>
                  </a:cubicBezTo>
                  <a:cubicBezTo>
                    <a:pt x="1095" y="21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6" name="Google Shape;43596;p19"/>
            <p:cNvSpPr/>
            <p:nvPr/>
          </p:nvSpPr>
          <p:spPr>
            <a:xfrm rot="5400000">
              <a:off x="8615950" y="2145200"/>
              <a:ext cx="25850" cy="24350"/>
            </a:xfrm>
            <a:custGeom>
              <a:avLst/>
              <a:gdLst/>
              <a:ahLst/>
              <a:cxnLst/>
              <a:rect l="l" t="t" r="r" b="b"/>
              <a:pathLst>
                <a:path w="1034" h="974" extrusionOk="0">
                  <a:moveTo>
                    <a:pt x="517" y="1"/>
                  </a:moveTo>
                  <a:cubicBezTo>
                    <a:pt x="243" y="1"/>
                    <a:pt x="0" y="213"/>
                    <a:pt x="0" y="487"/>
                  </a:cubicBezTo>
                  <a:cubicBezTo>
                    <a:pt x="0" y="761"/>
                    <a:pt x="243" y="973"/>
                    <a:pt x="517" y="973"/>
                  </a:cubicBezTo>
                  <a:cubicBezTo>
                    <a:pt x="790" y="973"/>
                    <a:pt x="1034" y="761"/>
                    <a:pt x="1034" y="487"/>
                  </a:cubicBezTo>
                  <a:cubicBezTo>
                    <a:pt x="1034" y="213"/>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7" name="Google Shape;43597;p19"/>
            <p:cNvSpPr/>
            <p:nvPr/>
          </p:nvSpPr>
          <p:spPr>
            <a:xfrm rot="5400000">
              <a:off x="8517538" y="2145588"/>
              <a:ext cx="24350" cy="23575"/>
            </a:xfrm>
            <a:custGeom>
              <a:avLst/>
              <a:gdLst/>
              <a:ahLst/>
              <a:cxnLst/>
              <a:rect l="l" t="t" r="r" b="b"/>
              <a:pathLst>
                <a:path w="974" h="943" extrusionOk="0">
                  <a:moveTo>
                    <a:pt x="487" y="0"/>
                  </a:moveTo>
                  <a:cubicBezTo>
                    <a:pt x="213" y="0"/>
                    <a:pt x="0" y="213"/>
                    <a:pt x="0" y="456"/>
                  </a:cubicBezTo>
                  <a:cubicBezTo>
                    <a:pt x="0" y="730"/>
                    <a:pt x="213" y="943"/>
                    <a:pt x="487" y="943"/>
                  </a:cubicBezTo>
                  <a:cubicBezTo>
                    <a:pt x="760" y="943"/>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8" name="Google Shape;43598;p19"/>
            <p:cNvSpPr/>
            <p:nvPr/>
          </p:nvSpPr>
          <p:spPr>
            <a:xfrm rot="5400000">
              <a:off x="8419513" y="2146338"/>
              <a:ext cx="22825" cy="22050"/>
            </a:xfrm>
            <a:custGeom>
              <a:avLst/>
              <a:gdLst/>
              <a:ahLst/>
              <a:cxnLst/>
              <a:rect l="l" t="t" r="r" b="b"/>
              <a:pathLst>
                <a:path w="913" h="882" extrusionOk="0">
                  <a:moveTo>
                    <a:pt x="457" y="0"/>
                  </a:moveTo>
                  <a:cubicBezTo>
                    <a:pt x="214" y="0"/>
                    <a:pt x="1" y="213"/>
                    <a:pt x="1" y="456"/>
                  </a:cubicBezTo>
                  <a:cubicBezTo>
                    <a:pt x="1" y="699"/>
                    <a:pt x="214" y="882"/>
                    <a:pt x="457" y="882"/>
                  </a:cubicBezTo>
                  <a:cubicBezTo>
                    <a:pt x="700" y="882"/>
                    <a:pt x="913" y="699"/>
                    <a:pt x="913" y="45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9" name="Google Shape;43599;p19"/>
            <p:cNvSpPr/>
            <p:nvPr/>
          </p:nvSpPr>
          <p:spPr>
            <a:xfrm rot="5400000">
              <a:off x="8319963" y="2146338"/>
              <a:ext cx="22825" cy="22050"/>
            </a:xfrm>
            <a:custGeom>
              <a:avLst/>
              <a:gdLst/>
              <a:ahLst/>
              <a:cxnLst/>
              <a:rect l="l" t="t" r="r" b="b"/>
              <a:pathLst>
                <a:path w="913" h="882" extrusionOk="0">
                  <a:moveTo>
                    <a:pt x="457" y="0"/>
                  </a:moveTo>
                  <a:cubicBezTo>
                    <a:pt x="214" y="0"/>
                    <a:pt x="1" y="182"/>
                    <a:pt x="1" y="426"/>
                  </a:cubicBezTo>
                  <a:cubicBezTo>
                    <a:pt x="1" y="669"/>
                    <a:pt x="214" y="882"/>
                    <a:pt x="457" y="882"/>
                  </a:cubicBezTo>
                  <a:cubicBezTo>
                    <a:pt x="700" y="882"/>
                    <a:pt x="913" y="669"/>
                    <a:pt x="913" y="426"/>
                  </a:cubicBezTo>
                  <a:cubicBezTo>
                    <a:pt x="913"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0" name="Google Shape;43600;p19"/>
            <p:cNvSpPr/>
            <p:nvPr/>
          </p:nvSpPr>
          <p:spPr>
            <a:xfrm rot="5400000">
              <a:off x="8221188" y="2147088"/>
              <a:ext cx="22825" cy="20550"/>
            </a:xfrm>
            <a:custGeom>
              <a:avLst/>
              <a:gdLst/>
              <a:ahLst/>
              <a:cxnLst/>
              <a:rect l="l" t="t" r="r" b="b"/>
              <a:pathLst>
                <a:path w="913" h="822" extrusionOk="0">
                  <a:moveTo>
                    <a:pt x="457" y="1"/>
                  </a:moveTo>
                  <a:cubicBezTo>
                    <a:pt x="214" y="1"/>
                    <a:pt x="1" y="183"/>
                    <a:pt x="1" y="426"/>
                  </a:cubicBezTo>
                  <a:cubicBezTo>
                    <a:pt x="1" y="639"/>
                    <a:pt x="214" y="822"/>
                    <a:pt x="457" y="822"/>
                  </a:cubicBezTo>
                  <a:cubicBezTo>
                    <a:pt x="700" y="822"/>
                    <a:pt x="913" y="63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1" name="Google Shape;43601;p19"/>
            <p:cNvSpPr/>
            <p:nvPr/>
          </p:nvSpPr>
          <p:spPr>
            <a:xfrm rot="5400000">
              <a:off x="8122775" y="214747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69" y="791"/>
                    <a:pt x="851" y="609"/>
                    <a:pt x="851" y="396"/>
                  </a:cubicBezTo>
                  <a:cubicBezTo>
                    <a:pt x="851"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2" name="Google Shape;43602;p19"/>
            <p:cNvSpPr/>
            <p:nvPr/>
          </p:nvSpPr>
          <p:spPr>
            <a:xfrm rot="5400000">
              <a:off x="8024375" y="2147850"/>
              <a:ext cx="19775" cy="19025"/>
            </a:xfrm>
            <a:custGeom>
              <a:avLst/>
              <a:gdLst/>
              <a:ahLst/>
              <a:cxnLst/>
              <a:rect l="l" t="t" r="r" b="b"/>
              <a:pathLst>
                <a:path w="791" h="761" extrusionOk="0">
                  <a:moveTo>
                    <a:pt x="396" y="1"/>
                  </a:moveTo>
                  <a:cubicBezTo>
                    <a:pt x="183" y="1"/>
                    <a:pt x="1" y="183"/>
                    <a:pt x="1" y="365"/>
                  </a:cubicBezTo>
                  <a:cubicBezTo>
                    <a:pt x="1" y="578"/>
                    <a:pt x="183" y="760"/>
                    <a:pt x="396" y="760"/>
                  </a:cubicBezTo>
                  <a:cubicBezTo>
                    <a:pt x="609" y="760"/>
                    <a:pt x="791" y="578"/>
                    <a:pt x="791" y="365"/>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3" name="Google Shape;43603;p19"/>
            <p:cNvSpPr/>
            <p:nvPr/>
          </p:nvSpPr>
          <p:spPr>
            <a:xfrm rot="5400000">
              <a:off x="7925213" y="2148238"/>
              <a:ext cx="19775" cy="18250"/>
            </a:xfrm>
            <a:custGeom>
              <a:avLst/>
              <a:gdLst/>
              <a:ahLst/>
              <a:cxnLst/>
              <a:rect l="l" t="t" r="r" b="b"/>
              <a:pathLst>
                <a:path w="791" h="730" extrusionOk="0">
                  <a:moveTo>
                    <a:pt x="396" y="0"/>
                  </a:moveTo>
                  <a:cubicBezTo>
                    <a:pt x="183" y="0"/>
                    <a:pt x="1" y="152"/>
                    <a:pt x="1" y="365"/>
                  </a:cubicBezTo>
                  <a:cubicBezTo>
                    <a:pt x="1" y="548"/>
                    <a:pt x="183" y="730"/>
                    <a:pt x="396" y="730"/>
                  </a:cubicBezTo>
                  <a:cubicBezTo>
                    <a:pt x="609" y="730"/>
                    <a:pt x="791" y="54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4" name="Google Shape;43604;p19"/>
            <p:cNvSpPr/>
            <p:nvPr/>
          </p:nvSpPr>
          <p:spPr>
            <a:xfrm rot="5400000">
              <a:off x="7827188" y="2149013"/>
              <a:ext cx="18250" cy="16725"/>
            </a:xfrm>
            <a:custGeom>
              <a:avLst/>
              <a:gdLst/>
              <a:ahLst/>
              <a:cxnLst/>
              <a:rect l="l" t="t" r="r" b="b"/>
              <a:pathLst>
                <a:path w="730" h="669" extrusionOk="0">
                  <a:moveTo>
                    <a:pt x="365" y="0"/>
                  </a:moveTo>
                  <a:cubicBezTo>
                    <a:pt x="152" y="0"/>
                    <a:pt x="0" y="152"/>
                    <a:pt x="0" y="335"/>
                  </a:cubicBezTo>
                  <a:cubicBezTo>
                    <a:pt x="0" y="517"/>
                    <a:pt x="152" y="669"/>
                    <a:pt x="365" y="669"/>
                  </a:cubicBezTo>
                  <a:cubicBezTo>
                    <a:pt x="578" y="669"/>
                    <a:pt x="730" y="51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5" name="Google Shape;43605;p19"/>
            <p:cNvSpPr/>
            <p:nvPr/>
          </p:nvSpPr>
          <p:spPr>
            <a:xfrm rot="5400000">
              <a:off x="7728388" y="2149013"/>
              <a:ext cx="17500" cy="15975"/>
            </a:xfrm>
            <a:custGeom>
              <a:avLst/>
              <a:gdLst/>
              <a:ahLst/>
              <a:cxnLst/>
              <a:rect l="l" t="t" r="r" b="b"/>
              <a:pathLst>
                <a:path w="700" h="639" extrusionOk="0">
                  <a:moveTo>
                    <a:pt x="365" y="0"/>
                  </a:moveTo>
                  <a:cubicBezTo>
                    <a:pt x="182" y="0"/>
                    <a:pt x="0" y="152"/>
                    <a:pt x="0" y="334"/>
                  </a:cubicBezTo>
                  <a:cubicBezTo>
                    <a:pt x="0" y="517"/>
                    <a:pt x="182" y="638"/>
                    <a:pt x="365" y="638"/>
                  </a:cubicBezTo>
                  <a:cubicBezTo>
                    <a:pt x="547" y="638"/>
                    <a:pt x="699" y="517"/>
                    <a:pt x="699" y="334"/>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6" name="Google Shape;43606;p19"/>
            <p:cNvSpPr/>
            <p:nvPr/>
          </p:nvSpPr>
          <p:spPr>
            <a:xfrm rot="5400000">
              <a:off x="7629225" y="2149375"/>
              <a:ext cx="16750" cy="16000"/>
            </a:xfrm>
            <a:custGeom>
              <a:avLst/>
              <a:gdLst/>
              <a:ahLst/>
              <a:cxnLst/>
              <a:rect l="l" t="t" r="r" b="b"/>
              <a:pathLst>
                <a:path w="670" h="640" extrusionOk="0">
                  <a:moveTo>
                    <a:pt x="335" y="1"/>
                  </a:moveTo>
                  <a:cubicBezTo>
                    <a:pt x="152" y="1"/>
                    <a:pt x="0" y="122"/>
                    <a:pt x="0" y="305"/>
                  </a:cubicBezTo>
                  <a:cubicBezTo>
                    <a:pt x="0" y="487"/>
                    <a:pt x="152" y="639"/>
                    <a:pt x="335" y="639"/>
                  </a:cubicBezTo>
                  <a:cubicBezTo>
                    <a:pt x="517" y="639"/>
                    <a:pt x="669" y="487"/>
                    <a:pt x="669" y="305"/>
                  </a:cubicBezTo>
                  <a:cubicBezTo>
                    <a:pt x="669" y="122"/>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7" name="Google Shape;43607;p19"/>
            <p:cNvSpPr/>
            <p:nvPr/>
          </p:nvSpPr>
          <p:spPr>
            <a:xfrm rot="5400000">
              <a:off x="7531200" y="2150125"/>
              <a:ext cx="15225" cy="14475"/>
            </a:xfrm>
            <a:custGeom>
              <a:avLst/>
              <a:gdLst/>
              <a:ahLst/>
              <a:cxnLst/>
              <a:rect l="l" t="t" r="r" b="b"/>
              <a:pathLst>
                <a:path w="609" h="579" extrusionOk="0">
                  <a:moveTo>
                    <a:pt x="305" y="1"/>
                  </a:moveTo>
                  <a:cubicBezTo>
                    <a:pt x="122" y="1"/>
                    <a:pt x="1" y="122"/>
                    <a:pt x="1" y="274"/>
                  </a:cubicBezTo>
                  <a:cubicBezTo>
                    <a:pt x="1" y="457"/>
                    <a:pt x="122" y="578"/>
                    <a:pt x="305" y="578"/>
                  </a:cubicBezTo>
                  <a:cubicBezTo>
                    <a:pt x="487" y="578"/>
                    <a:pt x="609" y="457"/>
                    <a:pt x="609" y="274"/>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8" name="Google Shape;43608;p19"/>
            <p:cNvSpPr/>
            <p:nvPr/>
          </p:nvSpPr>
          <p:spPr>
            <a:xfrm rot="5400000">
              <a:off x="7432413" y="2150138"/>
              <a:ext cx="15225" cy="14450"/>
            </a:xfrm>
            <a:custGeom>
              <a:avLst/>
              <a:gdLst/>
              <a:ahLst/>
              <a:cxnLst/>
              <a:rect l="l" t="t" r="r" b="b"/>
              <a:pathLst>
                <a:path w="609" h="578" extrusionOk="0">
                  <a:moveTo>
                    <a:pt x="305" y="0"/>
                  </a:moveTo>
                  <a:cubicBezTo>
                    <a:pt x="122" y="0"/>
                    <a:pt x="1" y="152"/>
                    <a:pt x="1" y="304"/>
                  </a:cubicBezTo>
                  <a:cubicBezTo>
                    <a:pt x="1" y="456"/>
                    <a:pt x="122" y="578"/>
                    <a:pt x="305" y="578"/>
                  </a:cubicBezTo>
                  <a:cubicBezTo>
                    <a:pt x="457" y="578"/>
                    <a:pt x="609" y="456"/>
                    <a:pt x="609" y="304"/>
                  </a:cubicBezTo>
                  <a:cubicBezTo>
                    <a:pt x="609" y="15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9" name="Google Shape;43609;p19"/>
            <p:cNvSpPr/>
            <p:nvPr/>
          </p:nvSpPr>
          <p:spPr>
            <a:xfrm rot="5400000">
              <a:off x="7333250" y="2150500"/>
              <a:ext cx="15225" cy="13725"/>
            </a:xfrm>
            <a:custGeom>
              <a:avLst/>
              <a:gdLst/>
              <a:ahLst/>
              <a:cxnLst/>
              <a:rect l="l" t="t" r="r" b="b"/>
              <a:pathLst>
                <a:path w="609" h="549" extrusionOk="0">
                  <a:moveTo>
                    <a:pt x="305" y="1"/>
                  </a:moveTo>
                  <a:cubicBezTo>
                    <a:pt x="153" y="1"/>
                    <a:pt x="1" y="123"/>
                    <a:pt x="1" y="274"/>
                  </a:cubicBezTo>
                  <a:cubicBezTo>
                    <a:pt x="1" y="426"/>
                    <a:pt x="153" y="548"/>
                    <a:pt x="305" y="548"/>
                  </a:cubicBezTo>
                  <a:cubicBezTo>
                    <a:pt x="457" y="548"/>
                    <a:pt x="609" y="426"/>
                    <a:pt x="609" y="274"/>
                  </a:cubicBezTo>
                  <a:cubicBezTo>
                    <a:pt x="609"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0" name="Google Shape;43610;p19"/>
            <p:cNvSpPr/>
            <p:nvPr/>
          </p:nvSpPr>
          <p:spPr>
            <a:xfrm rot="5400000">
              <a:off x="7234850" y="2150900"/>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7" y="396"/>
                    <a:pt x="547" y="274"/>
                  </a:cubicBezTo>
                  <a:cubicBezTo>
                    <a:pt x="547"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1" name="Google Shape;43611;p19"/>
            <p:cNvSpPr/>
            <p:nvPr/>
          </p:nvSpPr>
          <p:spPr>
            <a:xfrm rot="5400000">
              <a:off x="7136450" y="2151275"/>
              <a:ext cx="12175" cy="12175"/>
            </a:xfrm>
            <a:custGeom>
              <a:avLst/>
              <a:gdLst/>
              <a:ahLst/>
              <a:cxnLst/>
              <a:rect l="l" t="t" r="r" b="b"/>
              <a:pathLst>
                <a:path w="487" h="487" extrusionOk="0">
                  <a:moveTo>
                    <a:pt x="244" y="1"/>
                  </a:moveTo>
                  <a:cubicBezTo>
                    <a:pt x="92" y="1"/>
                    <a:pt x="1" y="122"/>
                    <a:pt x="1" y="244"/>
                  </a:cubicBezTo>
                  <a:cubicBezTo>
                    <a:pt x="1" y="365"/>
                    <a:pt x="92" y="487"/>
                    <a:pt x="244" y="487"/>
                  </a:cubicBezTo>
                  <a:cubicBezTo>
                    <a:pt x="396" y="487"/>
                    <a:pt x="487" y="365"/>
                    <a:pt x="487" y="244"/>
                  </a:cubicBezTo>
                  <a:cubicBezTo>
                    <a:pt x="487" y="12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2" name="Google Shape;43612;p19"/>
            <p:cNvSpPr/>
            <p:nvPr/>
          </p:nvSpPr>
          <p:spPr>
            <a:xfrm rot="5400000">
              <a:off x="7037275" y="2151650"/>
              <a:ext cx="12175" cy="11425"/>
            </a:xfrm>
            <a:custGeom>
              <a:avLst/>
              <a:gdLst/>
              <a:ahLst/>
              <a:cxnLst/>
              <a:rect l="l" t="t" r="r" b="b"/>
              <a:pathLst>
                <a:path w="487" h="457" extrusionOk="0">
                  <a:moveTo>
                    <a:pt x="244" y="0"/>
                  </a:moveTo>
                  <a:cubicBezTo>
                    <a:pt x="122" y="0"/>
                    <a:pt x="1" y="92"/>
                    <a:pt x="1" y="213"/>
                  </a:cubicBezTo>
                  <a:cubicBezTo>
                    <a:pt x="1" y="365"/>
                    <a:pt x="122" y="456"/>
                    <a:pt x="244" y="456"/>
                  </a:cubicBezTo>
                  <a:cubicBezTo>
                    <a:pt x="365" y="456"/>
                    <a:pt x="487" y="365"/>
                    <a:pt x="487" y="213"/>
                  </a:cubicBezTo>
                  <a:cubicBezTo>
                    <a:pt x="487" y="9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3" name="Google Shape;43613;p19"/>
            <p:cNvSpPr/>
            <p:nvPr/>
          </p:nvSpPr>
          <p:spPr>
            <a:xfrm rot="5400000">
              <a:off x="6938113" y="2152038"/>
              <a:ext cx="12175" cy="10650"/>
            </a:xfrm>
            <a:custGeom>
              <a:avLst/>
              <a:gdLst/>
              <a:ahLst/>
              <a:cxnLst/>
              <a:rect l="l" t="t" r="r" b="b"/>
              <a:pathLst>
                <a:path w="487" h="426" extrusionOk="0">
                  <a:moveTo>
                    <a:pt x="244" y="0"/>
                  </a:moveTo>
                  <a:cubicBezTo>
                    <a:pt x="122" y="0"/>
                    <a:pt x="1" y="91"/>
                    <a:pt x="1" y="213"/>
                  </a:cubicBezTo>
                  <a:cubicBezTo>
                    <a:pt x="1" y="335"/>
                    <a:pt x="122" y="426"/>
                    <a:pt x="244" y="426"/>
                  </a:cubicBezTo>
                  <a:cubicBezTo>
                    <a:pt x="365" y="42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4" name="Google Shape;43614;p19"/>
            <p:cNvSpPr/>
            <p:nvPr/>
          </p:nvSpPr>
          <p:spPr>
            <a:xfrm rot="5400000">
              <a:off x="6840088" y="2152038"/>
              <a:ext cx="10650" cy="10675"/>
            </a:xfrm>
            <a:custGeom>
              <a:avLst/>
              <a:gdLst/>
              <a:ahLst/>
              <a:cxnLst/>
              <a:rect l="l" t="t" r="r" b="b"/>
              <a:pathLst>
                <a:path w="426" h="427" extrusionOk="0">
                  <a:moveTo>
                    <a:pt x="213" y="1"/>
                  </a:moveTo>
                  <a:cubicBezTo>
                    <a:pt x="91" y="1"/>
                    <a:pt x="0" y="92"/>
                    <a:pt x="0" y="213"/>
                  </a:cubicBezTo>
                  <a:cubicBezTo>
                    <a:pt x="0" y="335"/>
                    <a:pt x="91" y="426"/>
                    <a:pt x="213" y="426"/>
                  </a:cubicBezTo>
                  <a:cubicBezTo>
                    <a:pt x="334" y="426"/>
                    <a:pt x="426" y="335"/>
                    <a:pt x="426" y="213"/>
                  </a:cubicBezTo>
                  <a:cubicBezTo>
                    <a:pt x="426" y="92"/>
                    <a:pt x="33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5" name="Google Shape;43615;p19"/>
            <p:cNvSpPr/>
            <p:nvPr/>
          </p:nvSpPr>
          <p:spPr>
            <a:xfrm rot="5400000">
              <a:off x="6740925" y="2152425"/>
              <a:ext cx="10650" cy="9900"/>
            </a:xfrm>
            <a:custGeom>
              <a:avLst/>
              <a:gdLst/>
              <a:ahLst/>
              <a:cxnLst/>
              <a:rect l="l" t="t" r="r" b="b"/>
              <a:pathLst>
                <a:path w="426" h="396" extrusionOk="0">
                  <a:moveTo>
                    <a:pt x="213" y="0"/>
                  </a:moveTo>
                  <a:cubicBezTo>
                    <a:pt x="91" y="0"/>
                    <a:pt x="0" y="92"/>
                    <a:pt x="0" y="213"/>
                  </a:cubicBezTo>
                  <a:cubicBezTo>
                    <a:pt x="0" y="304"/>
                    <a:pt x="91" y="396"/>
                    <a:pt x="213" y="396"/>
                  </a:cubicBezTo>
                  <a:cubicBezTo>
                    <a:pt x="334" y="39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6" name="Google Shape;43616;p19"/>
            <p:cNvSpPr/>
            <p:nvPr/>
          </p:nvSpPr>
          <p:spPr>
            <a:xfrm rot="5400000">
              <a:off x="6641750" y="2152800"/>
              <a:ext cx="10650" cy="9150"/>
            </a:xfrm>
            <a:custGeom>
              <a:avLst/>
              <a:gdLst/>
              <a:ahLst/>
              <a:cxnLst/>
              <a:rect l="l" t="t" r="r" b="b"/>
              <a:pathLst>
                <a:path w="426" h="366" extrusionOk="0">
                  <a:moveTo>
                    <a:pt x="213" y="0"/>
                  </a:moveTo>
                  <a:cubicBezTo>
                    <a:pt x="91" y="0"/>
                    <a:pt x="0" y="91"/>
                    <a:pt x="0" y="183"/>
                  </a:cubicBezTo>
                  <a:cubicBezTo>
                    <a:pt x="0" y="274"/>
                    <a:pt x="91" y="365"/>
                    <a:pt x="213" y="365"/>
                  </a:cubicBezTo>
                  <a:cubicBezTo>
                    <a:pt x="334" y="365"/>
                    <a:pt x="426" y="27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7" name="Google Shape;43617;p19"/>
            <p:cNvSpPr/>
            <p:nvPr/>
          </p:nvSpPr>
          <p:spPr>
            <a:xfrm rot="5400000">
              <a:off x="6543338" y="2153188"/>
              <a:ext cx="9150" cy="8375"/>
            </a:xfrm>
            <a:custGeom>
              <a:avLst/>
              <a:gdLst/>
              <a:ahLst/>
              <a:cxnLst/>
              <a:rect l="l" t="t" r="r" b="b"/>
              <a:pathLst>
                <a:path w="366" h="335" extrusionOk="0">
                  <a:moveTo>
                    <a:pt x="183" y="0"/>
                  </a:moveTo>
                  <a:cubicBezTo>
                    <a:pt x="92" y="0"/>
                    <a:pt x="0" y="61"/>
                    <a:pt x="0" y="152"/>
                  </a:cubicBezTo>
                  <a:cubicBezTo>
                    <a:pt x="0" y="274"/>
                    <a:pt x="92" y="334"/>
                    <a:pt x="183" y="334"/>
                  </a:cubicBezTo>
                  <a:cubicBezTo>
                    <a:pt x="274" y="334"/>
                    <a:pt x="365" y="27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8" name="Google Shape;43618;p19"/>
            <p:cNvSpPr/>
            <p:nvPr/>
          </p:nvSpPr>
          <p:spPr>
            <a:xfrm rot="5400000">
              <a:off x="6444563" y="2153188"/>
              <a:ext cx="9150" cy="8375"/>
            </a:xfrm>
            <a:custGeom>
              <a:avLst/>
              <a:gdLst/>
              <a:ahLst/>
              <a:cxnLst/>
              <a:rect l="l" t="t" r="r" b="b"/>
              <a:pathLst>
                <a:path w="366" h="335" extrusionOk="0">
                  <a:moveTo>
                    <a:pt x="183" y="1"/>
                  </a:moveTo>
                  <a:cubicBezTo>
                    <a:pt x="92" y="1"/>
                    <a:pt x="0" y="92"/>
                    <a:pt x="0" y="183"/>
                  </a:cubicBezTo>
                  <a:cubicBezTo>
                    <a:pt x="0" y="274"/>
                    <a:pt x="92" y="335"/>
                    <a:pt x="183" y="335"/>
                  </a:cubicBezTo>
                  <a:cubicBezTo>
                    <a:pt x="274" y="33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9" name="Google Shape;43619;p19"/>
            <p:cNvSpPr/>
            <p:nvPr/>
          </p:nvSpPr>
          <p:spPr>
            <a:xfrm rot="5400000">
              <a:off x="6346150" y="2153550"/>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0" name="Google Shape;43620;p19"/>
            <p:cNvSpPr/>
            <p:nvPr/>
          </p:nvSpPr>
          <p:spPr>
            <a:xfrm rot="5400000">
              <a:off x="6246988" y="2153938"/>
              <a:ext cx="7625" cy="6850"/>
            </a:xfrm>
            <a:custGeom>
              <a:avLst/>
              <a:gdLst/>
              <a:ahLst/>
              <a:cxnLst/>
              <a:rect l="l" t="t" r="r" b="b"/>
              <a:pathLst>
                <a:path w="305" h="274" extrusionOk="0">
                  <a:moveTo>
                    <a:pt x="153" y="0"/>
                  </a:moveTo>
                  <a:cubicBezTo>
                    <a:pt x="62" y="0"/>
                    <a:pt x="1" y="61"/>
                    <a:pt x="1" y="152"/>
                  </a:cubicBezTo>
                  <a:cubicBezTo>
                    <a:pt x="1" y="213"/>
                    <a:pt x="62" y="274"/>
                    <a:pt x="153" y="274"/>
                  </a:cubicBezTo>
                  <a:cubicBezTo>
                    <a:pt x="244" y="274"/>
                    <a:pt x="305" y="21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1" name="Google Shape;43621;p19"/>
            <p:cNvSpPr/>
            <p:nvPr/>
          </p:nvSpPr>
          <p:spPr>
            <a:xfrm rot="5400000">
              <a:off x="6147825" y="2153550"/>
              <a:ext cx="7625" cy="7625"/>
            </a:xfrm>
            <a:custGeom>
              <a:avLst/>
              <a:gdLst/>
              <a:ahLst/>
              <a:cxnLst/>
              <a:rect l="l" t="t" r="r" b="b"/>
              <a:pathLst>
                <a:path w="305" h="305" extrusionOk="0">
                  <a:moveTo>
                    <a:pt x="153" y="1"/>
                  </a:moveTo>
                  <a:cubicBezTo>
                    <a:pt x="62" y="1"/>
                    <a:pt x="1" y="61"/>
                    <a:pt x="1" y="153"/>
                  </a:cubicBezTo>
                  <a:cubicBezTo>
                    <a:pt x="1" y="244"/>
                    <a:pt x="62" y="305"/>
                    <a:pt x="153" y="305"/>
                  </a:cubicBezTo>
                  <a:cubicBezTo>
                    <a:pt x="244" y="305"/>
                    <a:pt x="305" y="244"/>
                    <a:pt x="305" y="153"/>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2" name="Google Shape;43622;p19"/>
            <p:cNvSpPr/>
            <p:nvPr/>
          </p:nvSpPr>
          <p:spPr>
            <a:xfrm rot="5400000">
              <a:off x="6049800" y="2154325"/>
              <a:ext cx="6100" cy="6100"/>
            </a:xfrm>
            <a:custGeom>
              <a:avLst/>
              <a:gdLst/>
              <a:ahLst/>
              <a:cxnLst/>
              <a:rect l="l" t="t" r="r" b="b"/>
              <a:pathLst>
                <a:path w="244" h="244" extrusionOk="0">
                  <a:moveTo>
                    <a:pt x="122" y="0"/>
                  </a:moveTo>
                  <a:cubicBezTo>
                    <a:pt x="61" y="0"/>
                    <a:pt x="0" y="61"/>
                    <a:pt x="0" y="122"/>
                  </a:cubicBezTo>
                  <a:cubicBezTo>
                    <a:pt x="0" y="213"/>
                    <a:pt x="61" y="244"/>
                    <a:pt x="122" y="244"/>
                  </a:cubicBezTo>
                  <a:cubicBezTo>
                    <a:pt x="183" y="244"/>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3" name="Google Shape;43623;p19"/>
            <p:cNvSpPr/>
            <p:nvPr/>
          </p:nvSpPr>
          <p:spPr>
            <a:xfrm rot="5400000">
              <a:off x="5950250" y="2154325"/>
              <a:ext cx="6100" cy="6100"/>
            </a:xfrm>
            <a:custGeom>
              <a:avLst/>
              <a:gdLst/>
              <a:ahLst/>
              <a:cxnLst/>
              <a:rect l="l" t="t" r="r" b="b"/>
              <a:pathLst>
                <a:path w="244" h="244" extrusionOk="0">
                  <a:moveTo>
                    <a:pt x="122" y="0"/>
                  </a:moveTo>
                  <a:cubicBezTo>
                    <a:pt x="61" y="0"/>
                    <a:pt x="0" y="61"/>
                    <a:pt x="0" y="122"/>
                  </a:cubicBezTo>
                  <a:cubicBezTo>
                    <a:pt x="0" y="183"/>
                    <a:pt x="61" y="243"/>
                    <a:pt x="122" y="243"/>
                  </a:cubicBezTo>
                  <a:cubicBezTo>
                    <a:pt x="183" y="24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4" name="Google Shape;43624;p19"/>
            <p:cNvSpPr/>
            <p:nvPr/>
          </p:nvSpPr>
          <p:spPr>
            <a:xfrm rot="5400000">
              <a:off x="5851088" y="2154713"/>
              <a:ext cx="6100" cy="5325"/>
            </a:xfrm>
            <a:custGeom>
              <a:avLst/>
              <a:gdLst/>
              <a:ahLst/>
              <a:cxnLst/>
              <a:rect l="l" t="t" r="r" b="b"/>
              <a:pathLst>
                <a:path w="244" h="213" extrusionOk="0">
                  <a:moveTo>
                    <a:pt x="122" y="0"/>
                  </a:moveTo>
                  <a:cubicBezTo>
                    <a:pt x="61" y="0"/>
                    <a:pt x="0" y="30"/>
                    <a:pt x="0" y="91"/>
                  </a:cubicBezTo>
                  <a:cubicBezTo>
                    <a:pt x="0" y="152"/>
                    <a:pt x="61" y="213"/>
                    <a:pt x="122" y="213"/>
                  </a:cubicBezTo>
                  <a:cubicBezTo>
                    <a:pt x="183" y="213"/>
                    <a:pt x="243" y="152"/>
                    <a:pt x="243" y="91"/>
                  </a:cubicBezTo>
                  <a:cubicBezTo>
                    <a:pt x="243" y="30"/>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5" name="Google Shape;43625;p19"/>
            <p:cNvSpPr/>
            <p:nvPr/>
          </p:nvSpPr>
          <p:spPr>
            <a:xfrm rot="5400000">
              <a:off x="5752300" y="2154700"/>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3" y="18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6" name="Google Shape;43626;p19"/>
            <p:cNvSpPr/>
            <p:nvPr/>
          </p:nvSpPr>
          <p:spPr>
            <a:xfrm rot="5400000">
              <a:off x="5653900" y="2155075"/>
              <a:ext cx="4575" cy="4575"/>
            </a:xfrm>
            <a:custGeom>
              <a:avLst/>
              <a:gdLst/>
              <a:ahLst/>
              <a:cxnLst/>
              <a:rect l="l" t="t" r="r" b="b"/>
              <a:pathLst>
                <a:path w="183" h="183" extrusionOk="0">
                  <a:moveTo>
                    <a:pt x="92" y="0"/>
                  </a:moveTo>
                  <a:cubicBezTo>
                    <a:pt x="31" y="0"/>
                    <a:pt x="1" y="31"/>
                    <a:pt x="1" y="91"/>
                  </a:cubicBezTo>
                  <a:cubicBezTo>
                    <a:pt x="1" y="152"/>
                    <a:pt x="31" y="183"/>
                    <a:pt x="92" y="183"/>
                  </a:cubicBezTo>
                  <a:cubicBezTo>
                    <a:pt x="153" y="183"/>
                    <a:pt x="183" y="152"/>
                    <a:pt x="183" y="9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7" name="Google Shape;43627;p19"/>
            <p:cNvSpPr/>
            <p:nvPr/>
          </p:nvSpPr>
          <p:spPr>
            <a:xfrm rot="5400000">
              <a:off x="5554725" y="2155450"/>
              <a:ext cx="4575" cy="3825"/>
            </a:xfrm>
            <a:custGeom>
              <a:avLst/>
              <a:gdLst/>
              <a:ahLst/>
              <a:cxnLst/>
              <a:rect l="l" t="t" r="r" b="b"/>
              <a:pathLst>
                <a:path w="183" h="153" extrusionOk="0">
                  <a:moveTo>
                    <a:pt x="92" y="0"/>
                  </a:moveTo>
                  <a:cubicBezTo>
                    <a:pt x="31" y="0"/>
                    <a:pt x="1" y="31"/>
                    <a:pt x="1" y="61"/>
                  </a:cubicBezTo>
                  <a:cubicBezTo>
                    <a:pt x="1" y="122"/>
                    <a:pt x="31" y="152"/>
                    <a:pt x="92" y="152"/>
                  </a:cubicBezTo>
                  <a:cubicBezTo>
                    <a:pt x="153" y="152"/>
                    <a:pt x="183" y="122"/>
                    <a:pt x="183" y="61"/>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8" name="Google Shape;43628;p19"/>
            <p:cNvSpPr/>
            <p:nvPr/>
          </p:nvSpPr>
          <p:spPr>
            <a:xfrm rot="5400000">
              <a:off x="5455950" y="2155450"/>
              <a:ext cx="4575" cy="3825"/>
            </a:xfrm>
            <a:custGeom>
              <a:avLst/>
              <a:gdLst/>
              <a:ahLst/>
              <a:cxnLst/>
              <a:rect l="l" t="t" r="r" b="b"/>
              <a:pathLst>
                <a:path w="183" h="153" extrusionOk="0">
                  <a:moveTo>
                    <a:pt x="92" y="1"/>
                  </a:moveTo>
                  <a:cubicBezTo>
                    <a:pt x="61" y="1"/>
                    <a:pt x="1" y="31"/>
                    <a:pt x="1" y="92"/>
                  </a:cubicBezTo>
                  <a:cubicBezTo>
                    <a:pt x="1" y="122"/>
                    <a:pt x="61" y="153"/>
                    <a:pt x="92" y="153"/>
                  </a:cubicBezTo>
                  <a:cubicBezTo>
                    <a:pt x="122" y="153"/>
                    <a:pt x="183" y="122"/>
                    <a:pt x="183" y="9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9" name="Google Shape;43629;p19"/>
            <p:cNvSpPr/>
            <p:nvPr/>
          </p:nvSpPr>
          <p:spPr>
            <a:xfrm rot="5400000">
              <a:off x="5356400" y="2155450"/>
              <a:ext cx="4575" cy="3825"/>
            </a:xfrm>
            <a:custGeom>
              <a:avLst/>
              <a:gdLst/>
              <a:ahLst/>
              <a:cxnLst/>
              <a:rect l="l" t="t" r="r" b="b"/>
              <a:pathLst>
                <a:path w="183" h="153" extrusionOk="0">
                  <a:moveTo>
                    <a:pt x="92" y="0"/>
                  </a:moveTo>
                  <a:cubicBezTo>
                    <a:pt x="61" y="0"/>
                    <a:pt x="1" y="31"/>
                    <a:pt x="1" y="61"/>
                  </a:cubicBezTo>
                  <a:cubicBezTo>
                    <a:pt x="1" y="122"/>
                    <a:pt x="61" y="152"/>
                    <a:pt x="92" y="152"/>
                  </a:cubicBezTo>
                  <a:cubicBezTo>
                    <a:pt x="122" y="152"/>
                    <a:pt x="183" y="122"/>
                    <a:pt x="183" y="61"/>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0" name="Google Shape;43630;p19"/>
            <p:cNvSpPr/>
            <p:nvPr/>
          </p:nvSpPr>
          <p:spPr>
            <a:xfrm rot="5400000">
              <a:off x="5257988" y="2155838"/>
              <a:ext cx="3075" cy="3050"/>
            </a:xfrm>
            <a:custGeom>
              <a:avLst/>
              <a:gdLst/>
              <a:ahLst/>
              <a:cxnLst/>
              <a:rect l="l" t="t" r="r" b="b"/>
              <a:pathLst>
                <a:path w="123" h="122" extrusionOk="0">
                  <a:moveTo>
                    <a:pt x="62" y="0"/>
                  </a:moveTo>
                  <a:cubicBezTo>
                    <a:pt x="31" y="0"/>
                    <a:pt x="1" y="0"/>
                    <a:pt x="1" y="61"/>
                  </a:cubicBezTo>
                  <a:cubicBezTo>
                    <a:pt x="1" y="91"/>
                    <a:pt x="31" y="122"/>
                    <a:pt x="62" y="122"/>
                  </a:cubicBezTo>
                  <a:cubicBezTo>
                    <a:pt x="92" y="122"/>
                    <a:pt x="123" y="91"/>
                    <a:pt x="123" y="61"/>
                  </a:cubicBezTo>
                  <a:cubicBezTo>
                    <a:pt x="123" y="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1" name="Google Shape;43631;p19"/>
            <p:cNvSpPr/>
            <p:nvPr/>
          </p:nvSpPr>
          <p:spPr>
            <a:xfrm rot="5400000">
              <a:off x="5159200" y="2155825"/>
              <a:ext cx="3075" cy="3075"/>
            </a:xfrm>
            <a:custGeom>
              <a:avLst/>
              <a:gdLst/>
              <a:ahLst/>
              <a:cxnLst/>
              <a:rect l="l" t="t" r="r" b="b"/>
              <a:pathLst>
                <a:path w="123" h="123" extrusionOk="0">
                  <a:moveTo>
                    <a:pt x="62" y="1"/>
                  </a:moveTo>
                  <a:cubicBezTo>
                    <a:pt x="31" y="1"/>
                    <a:pt x="1" y="31"/>
                    <a:pt x="1" y="61"/>
                  </a:cubicBezTo>
                  <a:cubicBezTo>
                    <a:pt x="1" y="92"/>
                    <a:pt x="31" y="122"/>
                    <a:pt x="62" y="122"/>
                  </a:cubicBezTo>
                  <a:cubicBezTo>
                    <a:pt x="92" y="122"/>
                    <a:pt x="123" y="92"/>
                    <a:pt x="123" y="61"/>
                  </a:cubicBezTo>
                  <a:cubicBezTo>
                    <a:pt x="123"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2" name="Google Shape;43632;p19"/>
            <p:cNvSpPr/>
            <p:nvPr/>
          </p:nvSpPr>
          <p:spPr>
            <a:xfrm rot="5400000">
              <a:off x="9304400" y="2035025"/>
              <a:ext cx="35750" cy="34200"/>
            </a:xfrm>
            <a:custGeom>
              <a:avLst/>
              <a:gdLst/>
              <a:ahLst/>
              <a:cxnLst/>
              <a:rect l="l" t="t" r="r" b="b"/>
              <a:pathLst>
                <a:path w="1430" h="1368" extrusionOk="0">
                  <a:moveTo>
                    <a:pt x="730" y="0"/>
                  </a:moveTo>
                  <a:cubicBezTo>
                    <a:pt x="335" y="0"/>
                    <a:pt x="1" y="304"/>
                    <a:pt x="1" y="669"/>
                  </a:cubicBezTo>
                  <a:cubicBezTo>
                    <a:pt x="1" y="1064"/>
                    <a:pt x="335"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3" name="Google Shape;43633;p19"/>
            <p:cNvSpPr/>
            <p:nvPr/>
          </p:nvSpPr>
          <p:spPr>
            <a:xfrm rot="5400000">
              <a:off x="9205613" y="2035013"/>
              <a:ext cx="35750" cy="34225"/>
            </a:xfrm>
            <a:custGeom>
              <a:avLst/>
              <a:gdLst/>
              <a:ahLst/>
              <a:cxnLst/>
              <a:rect l="l" t="t" r="r" b="b"/>
              <a:pathLst>
                <a:path w="1430" h="1369" extrusionOk="0">
                  <a:moveTo>
                    <a:pt x="730" y="1"/>
                  </a:moveTo>
                  <a:cubicBezTo>
                    <a:pt x="335" y="1"/>
                    <a:pt x="1" y="304"/>
                    <a:pt x="1" y="700"/>
                  </a:cubicBezTo>
                  <a:cubicBezTo>
                    <a:pt x="1" y="1064"/>
                    <a:pt x="335" y="1368"/>
                    <a:pt x="730" y="1368"/>
                  </a:cubicBezTo>
                  <a:cubicBezTo>
                    <a:pt x="1125" y="1368"/>
                    <a:pt x="1429" y="1064"/>
                    <a:pt x="1429" y="700"/>
                  </a:cubicBezTo>
                  <a:cubicBezTo>
                    <a:pt x="1429" y="304"/>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4" name="Google Shape;43634;p19"/>
            <p:cNvSpPr/>
            <p:nvPr/>
          </p:nvSpPr>
          <p:spPr>
            <a:xfrm rot="5400000">
              <a:off x="9107225" y="2036150"/>
              <a:ext cx="34200" cy="31950"/>
            </a:xfrm>
            <a:custGeom>
              <a:avLst/>
              <a:gdLst/>
              <a:ahLst/>
              <a:cxnLst/>
              <a:rect l="l" t="t" r="r" b="b"/>
              <a:pathLst>
                <a:path w="1368" h="1278" extrusionOk="0">
                  <a:moveTo>
                    <a:pt x="699" y="1"/>
                  </a:moveTo>
                  <a:cubicBezTo>
                    <a:pt x="304" y="1"/>
                    <a:pt x="0" y="274"/>
                    <a:pt x="0" y="639"/>
                  </a:cubicBezTo>
                  <a:cubicBezTo>
                    <a:pt x="0" y="1004"/>
                    <a:pt x="304" y="1277"/>
                    <a:pt x="699" y="1277"/>
                  </a:cubicBezTo>
                  <a:cubicBezTo>
                    <a:pt x="1064" y="1277"/>
                    <a:pt x="1368" y="1004"/>
                    <a:pt x="1368" y="639"/>
                  </a:cubicBezTo>
                  <a:cubicBezTo>
                    <a:pt x="1368" y="274"/>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5" name="Google Shape;43635;p19"/>
            <p:cNvSpPr/>
            <p:nvPr/>
          </p:nvSpPr>
          <p:spPr>
            <a:xfrm rot="5400000">
              <a:off x="9008438" y="2036163"/>
              <a:ext cx="34200" cy="31925"/>
            </a:xfrm>
            <a:custGeom>
              <a:avLst/>
              <a:gdLst/>
              <a:ahLst/>
              <a:cxnLst/>
              <a:rect l="l" t="t" r="r" b="b"/>
              <a:pathLst>
                <a:path w="1368" h="1277" extrusionOk="0">
                  <a:moveTo>
                    <a:pt x="699" y="0"/>
                  </a:moveTo>
                  <a:cubicBezTo>
                    <a:pt x="304" y="0"/>
                    <a:pt x="0" y="304"/>
                    <a:pt x="0" y="638"/>
                  </a:cubicBezTo>
                  <a:cubicBezTo>
                    <a:pt x="0" y="1003"/>
                    <a:pt x="304" y="1277"/>
                    <a:pt x="699" y="1277"/>
                  </a:cubicBezTo>
                  <a:cubicBezTo>
                    <a:pt x="1064" y="1277"/>
                    <a:pt x="1368" y="1003"/>
                    <a:pt x="1368" y="638"/>
                  </a:cubicBezTo>
                  <a:cubicBezTo>
                    <a:pt x="1368" y="304"/>
                    <a:pt x="106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6" name="Google Shape;43636;p19"/>
            <p:cNvSpPr/>
            <p:nvPr/>
          </p:nvSpPr>
          <p:spPr>
            <a:xfrm rot="5400000">
              <a:off x="8910013" y="2037288"/>
              <a:ext cx="31950" cy="30425"/>
            </a:xfrm>
            <a:custGeom>
              <a:avLst/>
              <a:gdLst/>
              <a:ahLst/>
              <a:cxnLst/>
              <a:rect l="l" t="t" r="r" b="b"/>
              <a:pathLst>
                <a:path w="1278" h="1217" extrusionOk="0">
                  <a:moveTo>
                    <a:pt x="639" y="0"/>
                  </a:moveTo>
                  <a:cubicBezTo>
                    <a:pt x="274" y="0"/>
                    <a:pt x="1" y="274"/>
                    <a:pt x="1" y="608"/>
                  </a:cubicBezTo>
                  <a:cubicBezTo>
                    <a:pt x="1" y="943"/>
                    <a:pt x="274" y="1216"/>
                    <a:pt x="639" y="1216"/>
                  </a:cubicBezTo>
                  <a:cubicBezTo>
                    <a:pt x="974" y="1216"/>
                    <a:pt x="1277" y="943"/>
                    <a:pt x="1277" y="608"/>
                  </a:cubicBezTo>
                  <a:cubicBezTo>
                    <a:pt x="127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7" name="Google Shape;43637;p19"/>
            <p:cNvSpPr/>
            <p:nvPr/>
          </p:nvSpPr>
          <p:spPr>
            <a:xfrm rot="5400000">
              <a:off x="8811600" y="2037675"/>
              <a:ext cx="31200" cy="28900"/>
            </a:xfrm>
            <a:custGeom>
              <a:avLst/>
              <a:gdLst/>
              <a:ahLst/>
              <a:cxnLst/>
              <a:rect l="l" t="t" r="r" b="b"/>
              <a:pathLst>
                <a:path w="1248" h="1156" extrusionOk="0">
                  <a:moveTo>
                    <a:pt x="639" y="0"/>
                  </a:moveTo>
                  <a:cubicBezTo>
                    <a:pt x="274" y="0"/>
                    <a:pt x="1" y="274"/>
                    <a:pt x="1" y="578"/>
                  </a:cubicBezTo>
                  <a:cubicBezTo>
                    <a:pt x="1" y="912"/>
                    <a:pt x="274" y="1155"/>
                    <a:pt x="639" y="1155"/>
                  </a:cubicBezTo>
                  <a:cubicBezTo>
                    <a:pt x="974" y="1155"/>
                    <a:pt x="1247" y="912"/>
                    <a:pt x="1247" y="578"/>
                  </a:cubicBezTo>
                  <a:cubicBezTo>
                    <a:pt x="1247" y="274"/>
                    <a:pt x="97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8" name="Google Shape;43638;p19"/>
            <p:cNvSpPr/>
            <p:nvPr/>
          </p:nvSpPr>
          <p:spPr>
            <a:xfrm rot="5400000">
              <a:off x="8713213" y="2038063"/>
              <a:ext cx="29650" cy="28125"/>
            </a:xfrm>
            <a:custGeom>
              <a:avLst/>
              <a:gdLst/>
              <a:ahLst/>
              <a:cxnLst/>
              <a:rect l="l" t="t" r="r" b="b"/>
              <a:pathLst>
                <a:path w="1186" h="1125" extrusionOk="0">
                  <a:moveTo>
                    <a:pt x="608" y="0"/>
                  </a:moveTo>
                  <a:cubicBezTo>
                    <a:pt x="274" y="0"/>
                    <a:pt x="0" y="243"/>
                    <a:pt x="0" y="578"/>
                  </a:cubicBezTo>
                  <a:cubicBezTo>
                    <a:pt x="0" y="882"/>
                    <a:pt x="274" y="1125"/>
                    <a:pt x="608" y="1125"/>
                  </a:cubicBezTo>
                  <a:cubicBezTo>
                    <a:pt x="912" y="1125"/>
                    <a:pt x="1186" y="882"/>
                    <a:pt x="1186" y="578"/>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9" name="Google Shape;43639;p19"/>
            <p:cNvSpPr/>
            <p:nvPr/>
          </p:nvSpPr>
          <p:spPr>
            <a:xfrm rot="5400000">
              <a:off x="8614800" y="2038425"/>
              <a:ext cx="28150" cy="27400"/>
            </a:xfrm>
            <a:custGeom>
              <a:avLst/>
              <a:gdLst/>
              <a:ahLst/>
              <a:cxnLst/>
              <a:rect l="l" t="t" r="r" b="b"/>
              <a:pathLst>
                <a:path w="1126" h="1096" extrusionOk="0">
                  <a:moveTo>
                    <a:pt x="578" y="1"/>
                  </a:moveTo>
                  <a:cubicBezTo>
                    <a:pt x="244" y="1"/>
                    <a:pt x="1" y="244"/>
                    <a:pt x="1" y="548"/>
                  </a:cubicBezTo>
                  <a:cubicBezTo>
                    <a:pt x="1"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0" name="Google Shape;43640;p19"/>
            <p:cNvSpPr/>
            <p:nvPr/>
          </p:nvSpPr>
          <p:spPr>
            <a:xfrm rot="5400000">
              <a:off x="8516400" y="203957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1" name="Google Shape;43641;p19"/>
            <p:cNvSpPr/>
            <p:nvPr/>
          </p:nvSpPr>
          <p:spPr>
            <a:xfrm rot="5400000">
              <a:off x="8417250" y="2039950"/>
              <a:ext cx="26600" cy="24350"/>
            </a:xfrm>
            <a:custGeom>
              <a:avLst/>
              <a:gdLst/>
              <a:ahLst/>
              <a:cxnLst/>
              <a:rect l="l" t="t" r="r" b="b"/>
              <a:pathLst>
                <a:path w="1064" h="974" extrusionOk="0">
                  <a:moveTo>
                    <a:pt x="547" y="1"/>
                  </a:moveTo>
                  <a:cubicBezTo>
                    <a:pt x="243" y="1"/>
                    <a:pt x="0" y="214"/>
                    <a:pt x="0" y="487"/>
                  </a:cubicBezTo>
                  <a:cubicBezTo>
                    <a:pt x="0" y="761"/>
                    <a:pt x="243" y="974"/>
                    <a:pt x="547" y="974"/>
                  </a:cubicBezTo>
                  <a:cubicBezTo>
                    <a:pt x="821" y="97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2" name="Google Shape;43642;p19"/>
            <p:cNvSpPr/>
            <p:nvPr/>
          </p:nvSpPr>
          <p:spPr>
            <a:xfrm rot="5400000">
              <a:off x="8318838" y="2040338"/>
              <a:ext cx="25850" cy="24325"/>
            </a:xfrm>
            <a:custGeom>
              <a:avLst/>
              <a:gdLst/>
              <a:ahLst/>
              <a:cxnLst/>
              <a:rect l="l" t="t" r="r" b="b"/>
              <a:pathLst>
                <a:path w="1034" h="973"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3" name="Google Shape;43643;p19"/>
            <p:cNvSpPr/>
            <p:nvPr/>
          </p:nvSpPr>
          <p:spPr>
            <a:xfrm rot="5400000">
              <a:off x="8220413" y="2040713"/>
              <a:ext cx="24350" cy="23575"/>
            </a:xfrm>
            <a:custGeom>
              <a:avLst/>
              <a:gdLst/>
              <a:ahLst/>
              <a:cxnLst/>
              <a:rect l="l" t="t" r="r" b="b"/>
              <a:pathLst>
                <a:path w="974" h="943" extrusionOk="0">
                  <a:moveTo>
                    <a:pt x="487" y="0"/>
                  </a:moveTo>
                  <a:cubicBezTo>
                    <a:pt x="214" y="0"/>
                    <a:pt x="1" y="213"/>
                    <a:pt x="1" y="486"/>
                  </a:cubicBezTo>
                  <a:cubicBezTo>
                    <a:pt x="1" y="730"/>
                    <a:pt x="214" y="942"/>
                    <a:pt x="487" y="942"/>
                  </a:cubicBezTo>
                  <a:cubicBezTo>
                    <a:pt x="761" y="942"/>
                    <a:pt x="974" y="730"/>
                    <a:pt x="974" y="486"/>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4" name="Google Shape;43644;p19"/>
            <p:cNvSpPr/>
            <p:nvPr/>
          </p:nvSpPr>
          <p:spPr>
            <a:xfrm rot="5400000">
              <a:off x="8121625" y="2041475"/>
              <a:ext cx="23600" cy="21300"/>
            </a:xfrm>
            <a:custGeom>
              <a:avLst/>
              <a:gdLst/>
              <a:ahLst/>
              <a:cxnLst/>
              <a:rect l="l" t="t" r="r" b="b"/>
              <a:pathLst>
                <a:path w="944" h="852" extrusionOk="0">
                  <a:moveTo>
                    <a:pt x="487" y="0"/>
                  </a:moveTo>
                  <a:cubicBezTo>
                    <a:pt x="214" y="0"/>
                    <a:pt x="1" y="183"/>
                    <a:pt x="1" y="426"/>
                  </a:cubicBezTo>
                  <a:cubicBezTo>
                    <a:pt x="1" y="669"/>
                    <a:pt x="214" y="851"/>
                    <a:pt x="487" y="851"/>
                  </a:cubicBezTo>
                  <a:cubicBezTo>
                    <a:pt x="730" y="851"/>
                    <a:pt x="943" y="669"/>
                    <a:pt x="943" y="426"/>
                  </a:cubicBezTo>
                  <a:cubicBezTo>
                    <a:pt x="943" y="18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5" name="Google Shape;43645;p19"/>
            <p:cNvSpPr/>
            <p:nvPr/>
          </p:nvSpPr>
          <p:spPr>
            <a:xfrm rot="5400000">
              <a:off x="8022850" y="2041475"/>
              <a:ext cx="22825" cy="22075"/>
            </a:xfrm>
            <a:custGeom>
              <a:avLst/>
              <a:gdLst/>
              <a:ahLst/>
              <a:cxnLst/>
              <a:rect l="l" t="t" r="r" b="b"/>
              <a:pathLst>
                <a:path w="913" h="883" extrusionOk="0">
                  <a:moveTo>
                    <a:pt x="456" y="1"/>
                  </a:moveTo>
                  <a:cubicBezTo>
                    <a:pt x="183" y="1"/>
                    <a:pt x="0" y="214"/>
                    <a:pt x="0" y="426"/>
                  </a:cubicBezTo>
                  <a:cubicBezTo>
                    <a:pt x="0" y="669"/>
                    <a:pt x="183" y="882"/>
                    <a:pt x="456" y="882"/>
                  </a:cubicBezTo>
                  <a:cubicBezTo>
                    <a:pt x="699" y="882"/>
                    <a:pt x="912" y="669"/>
                    <a:pt x="912" y="426"/>
                  </a:cubicBezTo>
                  <a:cubicBezTo>
                    <a:pt x="912" y="214"/>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6" name="Google Shape;43646;p19"/>
            <p:cNvSpPr/>
            <p:nvPr/>
          </p:nvSpPr>
          <p:spPr>
            <a:xfrm rot="5400000">
              <a:off x="7924825" y="2042225"/>
              <a:ext cx="21300" cy="20550"/>
            </a:xfrm>
            <a:custGeom>
              <a:avLst/>
              <a:gdLst/>
              <a:ahLst/>
              <a:cxnLst/>
              <a:rect l="l" t="t" r="r" b="b"/>
              <a:pathLst>
                <a:path w="852" h="822" extrusionOk="0">
                  <a:moveTo>
                    <a:pt x="426" y="1"/>
                  </a:moveTo>
                  <a:cubicBezTo>
                    <a:pt x="183" y="1"/>
                    <a:pt x="1" y="183"/>
                    <a:pt x="1" y="426"/>
                  </a:cubicBezTo>
                  <a:cubicBezTo>
                    <a:pt x="1" y="639"/>
                    <a:pt x="183" y="821"/>
                    <a:pt x="426" y="821"/>
                  </a:cubicBezTo>
                  <a:cubicBezTo>
                    <a:pt x="669" y="821"/>
                    <a:pt x="852" y="639"/>
                    <a:pt x="852" y="42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7" name="Google Shape;43647;p19"/>
            <p:cNvSpPr/>
            <p:nvPr/>
          </p:nvSpPr>
          <p:spPr>
            <a:xfrm rot="5400000">
              <a:off x="7826038" y="2042238"/>
              <a:ext cx="20550" cy="19775"/>
            </a:xfrm>
            <a:custGeom>
              <a:avLst/>
              <a:gdLst/>
              <a:ahLst/>
              <a:cxnLst/>
              <a:rect l="l" t="t" r="r" b="b"/>
              <a:pathLst>
                <a:path w="822" h="791" extrusionOk="0">
                  <a:moveTo>
                    <a:pt x="426" y="0"/>
                  </a:moveTo>
                  <a:cubicBezTo>
                    <a:pt x="183" y="0"/>
                    <a:pt x="1" y="183"/>
                    <a:pt x="1" y="396"/>
                  </a:cubicBezTo>
                  <a:cubicBezTo>
                    <a:pt x="1" y="608"/>
                    <a:pt x="183" y="791"/>
                    <a:pt x="426" y="791"/>
                  </a:cubicBezTo>
                  <a:cubicBezTo>
                    <a:pt x="639" y="791"/>
                    <a:pt x="821" y="608"/>
                    <a:pt x="821" y="396"/>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8" name="Google Shape;43648;p19"/>
            <p:cNvSpPr/>
            <p:nvPr/>
          </p:nvSpPr>
          <p:spPr>
            <a:xfrm rot="5400000">
              <a:off x="7727250" y="2043000"/>
              <a:ext cx="19775" cy="19025"/>
            </a:xfrm>
            <a:custGeom>
              <a:avLst/>
              <a:gdLst/>
              <a:ahLst/>
              <a:cxnLst/>
              <a:rect l="l" t="t" r="r" b="b"/>
              <a:pathLst>
                <a:path w="791" h="761" extrusionOk="0">
                  <a:moveTo>
                    <a:pt x="395" y="0"/>
                  </a:moveTo>
                  <a:cubicBezTo>
                    <a:pt x="152" y="0"/>
                    <a:pt x="0" y="183"/>
                    <a:pt x="0" y="395"/>
                  </a:cubicBezTo>
                  <a:cubicBezTo>
                    <a:pt x="0" y="578"/>
                    <a:pt x="152" y="760"/>
                    <a:pt x="395" y="760"/>
                  </a:cubicBezTo>
                  <a:cubicBezTo>
                    <a:pt x="608" y="760"/>
                    <a:pt x="790" y="578"/>
                    <a:pt x="790" y="395"/>
                  </a:cubicBezTo>
                  <a:cubicBezTo>
                    <a:pt x="790" y="183"/>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9" name="Google Shape;43649;p19"/>
            <p:cNvSpPr/>
            <p:nvPr/>
          </p:nvSpPr>
          <p:spPr>
            <a:xfrm rot="5400000">
              <a:off x="7628475" y="2043000"/>
              <a:ext cx="19000" cy="18250"/>
            </a:xfrm>
            <a:custGeom>
              <a:avLst/>
              <a:gdLst/>
              <a:ahLst/>
              <a:cxnLst/>
              <a:rect l="l" t="t" r="r" b="b"/>
              <a:pathLst>
                <a:path w="760" h="730" extrusionOk="0">
                  <a:moveTo>
                    <a:pt x="395" y="0"/>
                  </a:moveTo>
                  <a:cubicBezTo>
                    <a:pt x="182" y="0"/>
                    <a:pt x="0" y="152"/>
                    <a:pt x="0" y="365"/>
                  </a:cubicBezTo>
                  <a:cubicBezTo>
                    <a:pt x="0" y="578"/>
                    <a:pt x="182" y="730"/>
                    <a:pt x="395" y="730"/>
                  </a:cubicBezTo>
                  <a:cubicBezTo>
                    <a:pt x="608" y="730"/>
                    <a:pt x="760" y="578"/>
                    <a:pt x="760" y="365"/>
                  </a:cubicBezTo>
                  <a:cubicBezTo>
                    <a:pt x="76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0" name="Google Shape;43650;p19"/>
            <p:cNvSpPr/>
            <p:nvPr/>
          </p:nvSpPr>
          <p:spPr>
            <a:xfrm rot="5400000">
              <a:off x="7529700" y="2043750"/>
              <a:ext cx="18250" cy="17500"/>
            </a:xfrm>
            <a:custGeom>
              <a:avLst/>
              <a:gdLst/>
              <a:ahLst/>
              <a:cxnLst/>
              <a:rect l="l" t="t" r="r" b="b"/>
              <a:pathLst>
                <a:path w="730" h="700" extrusionOk="0">
                  <a:moveTo>
                    <a:pt x="365" y="1"/>
                  </a:moveTo>
                  <a:cubicBezTo>
                    <a:pt x="152" y="1"/>
                    <a:pt x="0" y="153"/>
                    <a:pt x="0" y="335"/>
                  </a:cubicBezTo>
                  <a:cubicBezTo>
                    <a:pt x="0" y="548"/>
                    <a:pt x="152" y="700"/>
                    <a:pt x="365" y="700"/>
                  </a:cubicBezTo>
                  <a:cubicBezTo>
                    <a:pt x="548" y="700"/>
                    <a:pt x="730" y="548"/>
                    <a:pt x="730" y="335"/>
                  </a:cubicBezTo>
                  <a:cubicBezTo>
                    <a:pt x="730"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1" name="Google Shape;43651;p19"/>
            <p:cNvSpPr/>
            <p:nvPr/>
          </p:nvSpPr>
          <p:spPr>
            <a:xfrm rot="5400000">
              <a:off x="7431650" y="2044500"/>
              <a:ext cx="16750" cy="16000"/>
            </a:xfrm>
            <a:custGeom>
              <a:avLst/>
              <a:gdLst/>
              <a:ahLst/>
              <a:cxnLst/>
              <a:rect l="l" t="t" r="r" b="b"/>
              <a:pathLst>
                <a:path w="670" h="640" extrusionOk="0">
                  <a:moveTo>
                    <a:pt x="335" y="1"/>
                  </a:moveTo>
                  <a:cubicBezTo>
                    <a:pt x="153" y="1"/>
                    <a:pt x="1" y="153"/>
                    <a:pt x="1" y="335"/>
                  </a:cubicBezTo>
                  <a:cubicBezTo>
                    <a:pt x="1" y="517"/>
                    <a:pt x="153" y="639"/>
                    <a:pt x="335" y="639"/>
                  </a:cubicBezTo>
                  <a:cubicBezTo>
                    <a:pt x="518" y="639"/>
                    <a:pt x="670" y="517"/>
                    <a:pt x="670" y="335"/>
                  </a:cubicBezTo>
                  <a:cubicBezTo>
                    <a:pt x="670"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2" name="Google Shape;43652;p19"/>
            <p:cNvSpPr/>
            <p:nvPr/>
          </p:nvSpPr>
          <p:spPr>
            <a:xfrm rot="5400000">
              <a:off x="7332863" y="2044513"/>
              <a:ext cx="16000" cy="15225"/>
            </a:xfrm>
            <a:custGeom>
              <a:avLst/>
              <a:gdLst/>
              <a:ahLst/>
              <a:cxnLst/>
              <a:rect l="l" t="t" r="r" b="b"/>
              <a:pathLst>
                <a:path w="640" h="609" extrusionOk="0">
                  <a:moveTo>
                    <a:pt x="335" y="1"/>
                  </a:moveTo>
                  <a:cubicBezTo>
                    <a:pt x="153" y="1"/>
                    <a:pt x="1" y="153"/>
                    <a:pt x="1" y="304"/>
                  </a:cubicBezTo>
                  <a:cubicBezTo>
                    <a:pt x="1" y="487"/>
                    <a:pt x="153" y="608"/>
                    <a:pt x="335" y="608"/>
                  </a:cubicBezTo>
                  <a:cubicBezTo>
                    <a:pt x="518" y="608"/>
                    <a:pt x="639" y="487"/>
                    <a:pt x="639" y="304"/>
                  </a:cubicBezTo>
                  <a:cubicBezTo>
                    <a:pt x="63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3" name="Google Shape;43653;p19"/>
            <p:cNvSpPr/>
            <p:nvPr/>
          </p:nvSpPr>
          <p:spPr>
            <a:xfrm rot="5400000">
              <a:off x="7233700" y="2044900"/>
              <a:ext cx="16000" cy="14450"/>
            </a:xfrm>
            <a:custGeom>
              <a:avLst/>
              <a:gdLst/>
              <a:ahLst/>
              <a:cxnLst/>
              <a:rect l="l" t="t" r="r" b="b"/>
              <a:pathLst>
                <a:path w="640" h="578" extrusionOk="0">
                  <a:moveTo>
                    <a:pt x="335" y="0"/>
                  </a:moveTo>
                  <a:cubicBezTo>
                    <a:pt x="153" y="0"/>
                    <a:pt x="1" y="122"/>
                    <a:pt x="1" y="304"/>
                  </a:cubicBezTo>
                  <a:cubicBezTo>
                    <a:pt x="1" y="456"/>
                    <a:pt x="153" y="578"/>
                    <a:pt x="335" y="578"/>
                  </a:cubicBezTo>
                  <a:cubicBezTo>
                    <a:pt x="487" y="578"/>
                    <a:pt x="639" y="456"/>
                    <a:pt x="639" y="30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4" name="Google Shape;43654;p19"/>
            <p:cNvSpPr/>
            <p:nvPr/>
          </p:nvSpPr>
          <p:spPr>
            <a:xfrm rot="5400000">
              <a:off x="7134913" y="2045663"/>
              <a:ext cx="15225" cy="13700"/>
            </a:xfrm>
            <a:custGeom>
              <a:avLst/>
              <a:gdLst/>
              <a:ahLst/>
              <a:cxnLst/>
              <a:rect l="l" t="t" r="r" b="b"/>
              <a:pathLst>
                <a:path w="609" h="548" extrusionOk="0">
                  <a:moveTo>
                    <a:pt x="304" y="0"/>
                  </a:moveTo>
                  <a:cubicBezTo>
                    <a:pt x="122" y="0"/>
                    <a:pt x="0" y="122"/>
                    <a:pt x="0" y="274"/>
                  </a:cubicBezTo>
                  <a:cubicBezTo>
                    <a:pt x="0" y="426"/>
                    <a:pt x="12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5" name="Google Shape;43655;p19"/>
            <p:cNvSpPr/>
            <p:nvPr/>
          </p:nvSpPr>
          <p:spPr>
            <a:xfrm rot="5400000">
              <a:off x="7036150" y="2045650"/>
              <a:ext cx="14450" cy="12950"/>
            </a:xfrm>
            <a:custGeom>
              <a:avLst/>
              <a:gdLst/>
              <a:ahLst/>
              <a:cxnLst/>
              <a:rect l="l" t="t" r="r" b="b"/>
              <a:pathLst>
                <a:path w="578" h="518" extrusionOk="0">
                  <a:moveTo>
                    <a:pt x="304" y="1"/>
                  </a:moveTo>
                  <a:cubicBezTo>
                    <a:pt x="152" y="1"/>
                    <a:pt x="0" y="123"/>
                    <a:pt x="0" y="244"/>
                  </a:cubicBezTo>
                  <a:cubicBezTo>
                    <a:pt x="0" y="396"/>
                    <a:pt x="152" y="518"/>
                    <a:pt x="304" y="518"/>
                  </a:cubicBezTo>
                  <a:cubicBezTo>
                    <a:pt x="456" y="518"/>
                    <a:pt x="578" y="396"/>
                    <a:pt x="578" y="244"/>
                  </a:cubicBezTo>
                  <a:cubicBezTo>
                    <a:pt x="578" y="123"/>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6" name="Google Shape;43656;p19"/>
            <p:cNvSpPr/>
            <p:nvPr/>
          </p:nvSpPr>
          <p:spPr>
            <a:xfrm rot="5400000">
              <a:off x="6937350" y="2046400"/>
              <a:ext cx="13700" cy="12200"/>
            </a:xfrm>
            <a:custGeom>
              <a:avLst/>
              <a:gdLst/>
              <a:ahLst/>
              <a:cxnLst/>
              <a:rect l="l" t="t" r="r" b="b"/>
              <a:pathLst>
                <a:path w="548" h="488" extrusionOk="0">
                  <a:moveTo>
                    <a:pt x="274" y="1"/>
                  </a:moveTo>
                  <a:cubicBezTo>
                    <a:pt x="122" y="1"/>
                    <a:pt x="1" y="92"/>
                    <a:pt x="1" y="244"/>
                  </a:cubicBezTo>
                  <a:cubicBezTo>
                    <a:pt x="1" y="366"/>
                    <a:pt x="122" y="487"/>
                    <a:pt x="274" y="487"/>
                  </a:cubicBezTo>
                  <a:cubicBezTo>
                    <a:pt x="426" y="487"/>
                    <a:pt x="548" y="36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7" name="Google Shape;43657;p19"/>
            <p:cNvSpPr/>
            <p:nvPr/>
          </p:nvSpPr>
          <p:spPr>
            <a:xfrm rot="5400000">
              <a:off x="6838938" y="2046038"/>
              <a:ext cx="12950" cy="12175"/>
            </a:xfrm>
            <a:custGeom>
              <a:avLst/>
              <a:gdLst/>
              <a:ahLst/>
              <a:cxnLst/>
              <a:rect l="l" t="t" r="r" b="b"/>
              <a:pathLst>
                <a:path w="518" h="487" extrusionOk="0">
                  <a:moveTo>
                    <a:pt x="274" y="0"/>
                  </a:moveTo>
                  <a:cubicBezTo>
                    <a:pt x="122" y="0"/>
                    <a:pt x="1" y="122"/>
                    <a:pt x="1" y="243"/>
                  </a:cubicBezTo>
                  <a:cubicBezTo>
                    <a:pt x="1" y="395"/>
                    <a:pt x="122" y="487"/>
                    <a:pt x="274" y="487"/>
                  </a:cubicBezTo>
                  <a:cubicBezTo>
                    <a:pt x="396" y="487"/>
                    <a:pt x="517" y="39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8" name="Google Shape;43658;p19"/>
            <p:cNvSpPr/>
            <p:nvPr/>
          </p:nvSpPr>
          <p:spPr>
            <a:xfrm rot="5400000">
              <a:off x="6740163" y="2046813"/>
              <a:ext cx="12175" cy="11400"/>
            </a:xfrm>
            <a:custGeom>
              <a:avLst/>
              <a:gdLst/>
              <a:ahLst/>
              <a:cxnLst/>
              <a:rect l="l" t="t" r="r" b="b"/>
              <a:pathLst>
                <a:path w="487" h="456" extrusionOk="0">
                  <a:moveTo>
                    <a:pt x="243" y="0"/>
                  </a:moveTo>
                  <a:cubicBezTo>
                    <a:pt x="91" y="0"/>
                    <a:pt x="0" y="91"/>
                    <a:pt x="0" y="243"/>
                  </a:cubicBezTo>
                  <a:cubicBezTo>
                    <a:pt x="0" y="365"/>
                    <a:pt x="91" y="456"/>
                    <a:pt x="243" y="456"/>
                  </a:cubicBezTo>
                  <a:cubicBezTo>
                    <a:pt x="365" y="456"/>
                    <a:pt x="486" y="365"/>
                    <a:pt x="486" y="243"/>
                  </a:cubicBezTo>
                  <a:cubicBezTo>
                    <a:pt x="486" y="91"/>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9" name="Google Shape;43659;p19"/>
            <p:cNvSpPr/>
            <p:nvPr/>
          </p:nvSpPr>
          <p:spPr>
            <a:xfrm rot="5400000">
              <a:off x="6641388" y="2046788"/>
              <a:ext cx="11400" cy="10675"/>
            </a:xfrm>
            <a:custGeom>
              <a:avLst/>
              <a:gdLst/>
              <a:ahLst/>
              <a:cxnLst/>
              <a:rect l="l" t="t" r="r" b="b"/>
              <a:pathLst>
                <a:path w="456" h="427" extrusionOk="0">
                  <a:moveTo>
                    <a:pt x="243" y="1"/>
                  </a:moveTo>
                  <a:cubicBezTo>
                    <a:pt x="91" y="1"/>
                    <a:pt x="0" y="92"/>
                    <a:pt x="0" y="214"/>
                  </a:cubicBezTo>
                  <a:cubicBezTo>
                    <a:pt x="0" y="335"/>
                    <a:pt x="91" y="426"/>
                    <a:pt x="243" y="426"/>
                  </a:cubicBezTo>
                  <a:cubicBezTo>
                    <a:pt x="365" y="426"/>
                    <a:pt x="456" y="335"/>
                    <a:pt x="456" y="214"/>
                  </a:cubicBezTo>
                  <a:cubicBezTo>
                    <a:pt x="45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0" name="Google Shape;43660;p19"/>
            <p:cNvSpPr/>
            <p:nvPr/>
          </p:nvSpPr>
          <p:spPr>
            <a:xfrm rot="5400000">
              <a:off x="6542600" y="2047550"/>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04" y="396"/>
                    <a:pt x="426" y="305"/>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1" name="Google Shape;43661;p19"/>
            <p:cNvSpPr/>
            <p:nvPr/>
          </p:nvSpPr>
          <p:spPr>
            <a:xfrm rot="5400000">
              <a:off x="6443800" y="2047550"/>
              <a:ext cx="9900" cy="9150"/>
            </a:xfrm>
            <a:custGeom>
              <a:avLst/>
              <a:gdLst/>
              <a:ahLst/>
              <a:cxnLst/>
              <a:rect l="l" t="t" r="r" b="b"/>
              <a:pathLst>
                <a:path w="396" h="366" extrusionOk="0">
                  <a:moveTo>
                    <a:pt x="213" y="1"/>
                  </a:moveTo>
                  <a:cubicBezTo>
                    <a:pt x="92" y="1"/>
                    <a:pt x="0" y="61"/>
                    <a:pt x="0" y="183"/>
                  </a:cubicBezTo>
                  <a:cubicBezTo>
                    <a:pt x="0" y="274"/>
                    <a:pt x="92" y="365"/>
                    <a:pt x="213" y="365"/>
                  </a:cubicBezTo>
                  <a:cubicBezTo>
                    <a:pt x="304" y="365"/>
                    <a:pt x="396" y="274"/>
                    <a:pt x="396" y="183"/>
                  </a:cubicBezTo>
                  <a:cubicBezTo>
                    <a:pt x="396" y="61"/>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2" name="Google Shape;43662;p19"/>
            <p:cNvSpPr/>
            <p:nvPr/>
          </p:nvSpPr>
          <p:spPr>
            <a:xfrm rot="5400000">
              <a:off x="6345400" y="2047925"/>
              <a:ext cx="9150" cy="9150"/>
            </a:xfrm>
            <a:custGeom>
              <a:avLst/>
              <a:gdLst/>
              <a:ahLst/>
              <a:cxnLst/>
              <a:rect l="l" t="t" r="r" b="b"/>
              <a:pathLst>
                <a:path w="366" h="366" extrusionOk="0">
                  <a:moveTo>
                    <a:pt x="183" y="1"/>
                  </a:moveTo>
                  <a:cubicBezTo>
                    <a:pt x="62" y="1"/>
                    <a:pt x="1" y="92"/>
                    <a:pt x="1" y="183"/>
                  </a:cubicBezTo>
                  <a:cubicBezTo>
                    <a:pt x="1" y="275"/>
                    <a:pt x="62" y="366"/>
                    <a:pt x="183" y="366"/>
                  </a:cubicBezTo>
                  <a:cubicBezTo>
                    <a:pt x="274" y="366"/>
                    <a:pt x="366" y="275"/>
                    <a:pt x="366" y="183"/>
                  </a:cubicBezTo>
                  <a:cubicBezTo>
                    <a:pt x="366"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3" name="Google Shape;43663;p19"/>
            <p:cNvSpPr/>
            <p:nvPr/>
          </p:nvSpPr>
          <p:spPr>
            <a:xfrm rot="5400000">
              <a:off x="6246225" y="2048300"/>
              <a:ext cx="9150" cy="8400"/>
            </a:xfrm>
            <a:custGeom>
              <a:avLst/>
              <a:gdLst/>
              <a:ahLst/>
              <a:cxnLst/>
              <a:rect l="l" t="t" r="r" b="b"/>
              <a:pathLst>
                <a:path w="366" h="336" extrusionOk="0">
                  <a:moveTo>
                    <a:pt x="183" y="1"/>
                  </a:moveTo>
                  <a:cubicBezTo>
                    <a:pt x="62" y="1"/>
                    <a:pt x="1" y="62"/>
                    <a:pt x="1" y="183"/>
                  </a:cubicBezTo>
                  <a:cubicBezTo>
                    <a:pt x="1" y="274"/>
                    <a:pt x="62" y="335"/>
                    <a:pt x="183" y="335"/>
                  </a:cubicBezTo>
                  <a:cubicBezTo>
                    <a:pt x="274" y="335"/>
                    <a:pt x="366" y="274"/>
                    <a:pt x="366" y="183"/>
                  </a:cubicBezTo>
                  <a:cubicBezTo>
                    <a:pt x="366"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4" name="Google Shape;43664;p19"/>
            <p:cNvSpPr/>
            <p:nvPr/>
          </p:nvSpPr>
          <p:spPr>
            <a:xfrm rot="5400000">
              <a:off x="6147438" y="2048313"/>
              <a:ext cx="8400" cy="7625"/>
            </a:xfrm>
            <a:custGeom>
              <a:avLst/>
              <a:gdLst/>
              <a:ahLst/>
              <a:cxnLst/>
              <a:rect l="l" t="t" r="r" b="b"/>
              <a:pathLst>
                <a:path w="336" h="305" extrusionOk="0">
                  <a:moveTo>
                    <a:pt x="183" y="1"/>
                  </a:moveTo>
                  <a:cubicBezTo>
                    <a:pt x="92" y="1"/>
                    <a:pt x="1" y="61"/>
                    <a:pt x="1" y="153"/>
                  </a:cubicBezTo>
                  <a:cubicBezTo>
                    <a:pt x="1"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5" name="Google Shape;43665;p19"/>
            <p:cNvSpPr/>
            <p:nvPr/>
          </p:nvSpPr>
          <p:spPr>
            <a:xfrm rot="5400000">
              <a:off x="6048263" y="2047938"/>
              <a:ext cx="8400" cy="8375"/>
            </a:xfrm>
            <a:custGeom>
              <a:avLst/>
              <a:gdLst/>
              <a:ahLst/>
              <a:cxnLst/>
              <a:rect l="l" t="t" r="r" b="b"/>
              <a:pathLst>
                <a:path w="336" h="335" extrusionOk="0">
                  <a:moveTo>
                    <a:pt x="183" y="0"/>
                  </a:moveTo>
                  <a:cubicBezTo>
                    <a:pt x="92" y="0"/>
                    <a:pt x="1" y="91"/>
                    <a:pt x="1" y="152"/>
                  </a:cubicBezTo>
                  <a:cubicBezTo>
                    <a:pt x="1" y="243"/>
                    <a:pt x="92" y="334"/>
                    <a:pt x="183" y="334"/>
                  </a:cubicBezTo>
                  <a:cubicBezTo>
                    <a:pt x="274" y="334"/>
                    <a:pt x="335" y="243"/>
                    <a:pt x="335" y="152"/>
                  </a:cubicBezTo>
                  <a:cubicBezTo>
                    <a:pt x="335" y="9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6" name="Google Shape;43666;p19"/>
            <p:cNvSpPr/>
            <p:nvPr/>
          </p:nvSpPr>
          <p:spPr>
            <a:xfrm rot="5400000">
              <a:off x="5949500" y="2048700"/>
              <a:ext cx="7625" cy="7625"/>
            </a:xfrm>
            <a:custGeom>
              <a:avLst/>
              <a:gdLst/>
              <a:ahLst/>
              <a:cxnLst/>
              <a:rect l="l" t="t" r="r" b="b"/>
              <a:pathLst>
                <a:path w="305" h="305" extrusionOk="0">
                  <a:moveTo>
                    <a:pt x="152" y="1"/>
                  </a:moveTo>
                  <a:cubicBezTo>
                    <a:pt x="61" y="1"/>
                    <a:pt x="0" y="62"/>
                    <a:pt x="0" y="153"/>
                  </a:cubicBezTo>
                  <a:cubicBezTo>
                    <a:pt x="0" y="214"/>
                    <a:pt x="61" y="305"/>
                    <a:pt x="152" y="305"/>
                  </a:cubicBezTo>
                  <a:cubicBezTo>
                    <a:pt x="213" y="305"/>
                    <a:pt x="304" y="214"/>
                    <a:pt x="304" y="153"/>
                  </a:cubicBezTo>
                  <a:cubicBezTo>
                    <a:pt x="30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7" name="Google Shape;43667;p19"/>
            <p:cNvSpPr/>
            <p:nvPr/>
          </p:nvSpPr>
          <p:spPr>
            <a:xfrm rot="5400000">
              <a:off x="5850713" y="2048688"/>
              <a:ext cx="6850" cy="6875"/>
            </a:xfrm>
            <a:custGeom>
              <a:avLst/>
              <a:gdLst/>
              <a:ahLst/>
              <a:cxnLst/>
              <a:rect l="l" t="t" r="r" b="b"/>
              <a:pathLst>
                <a:path w="274" h="275" extrusionOk="0">
                  <a:moveTo>
                    <a:pt x="152" y="1"/>
                  </a:moveTo>
                  <a:cubicBezTo>
                    <a:pt x="61" y="1"/>
                    <a:pt x="0" y="61"/>
                    <a:pt x="0" y="122"/>
                  </a:cubicBezTo>
                  <a:cubicBezTo>
                    <a:pt x="0" y="213"/>
                    <a:pt x="61" y="274"/>
                    <a:pt x="152" y="274"/>
                  </a:cubicBezTo>
                  <a:cubicBezTo>
                    <a:pt x="213" y="274"/>
                    <a:pt x="274" y="213"/>
                    <a:pt x="274" y="122"/>
                  </a:cubicBezTo>
                  <a:cubicBezTo>
                    <a:pt x="274" y="6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8" name="Google Shape;43668;p19"/>
            <p:cNvSpPr/>
            <p:nvPr/>
          </p:nvSpPr>
          <p:spPr>
            <a:xfrm rot="5400000">
              <a:off x="5751550" y="2049075"/>
              <a:ext cx="6850" cy="6100"/>
            </a:xfrm>
            <a:custGeom>
              <a:avLst/>
              <a:gdLst/>
              <a:ahLst/>
              <a:cxnLst/>
              <a:rect l="l" t="t" r="r" b="b"/>
              <a:pathLst>
                <a:path w="274" h="244" extrusionOk="0">
                  <a:moveTo>
                    <a:pt x="152" y="0"/>
                  </a:moveTo>
                  <a:cubicBezTo>
                    <a:pt x="61" y="0"/>
                    <a:pt x="0" y="31"/>
                    <a:pt x="0" y="122"/>
                  </a:cubicBezTo>
                  <a:cubicBezTo>
                    <a:pt x="0" y="183"/>
                    <a:pt x="61" y="244"/>
                    <a:pt x="152" y="244"/>
                  </a:cubicBezTo>
                  <a:cubicBezTo>
                    <a:pt x="213" y="244"/>
                    <a:pt x="274" y="183"/>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9" name="Google Shape;43669;p19"/>
            <p:cNvSpPr/>
            <p:nvPr/>
          </p:nvSpPr>
          <p:spPr>
            <a:xfrm rot="5400000">
              <a:off x="5652763" y="2049063"/>
              <a:ext cx="6850" cy="6125"/>
            </a:xfrm>
            <a:custGeom>
              <a:avLst/>
              <a:gdLst/>
              <a:ahLst/>
              <a:cxnLst/>
              <a:rect l="l" t="t" r="r" b="b"/>
              <a:pathLst>
                <a:path w="274" h="245" extrusionOk="0">
                  <a:moveTo>
                    <a:pt x="152" y="1"/>
                  </a:moveTo>
                  <a:cubicBezTo>
                    <a:pt x="61" y="1"/>
                    <a:pt x="0" y="62"/>
                    <a:pt x="0" y="122"/>
                  </a:cubicBezTo>
                  <a:cubicBezTo>
                    <a:pt x="0" y="183"/>
                    <a:pt x="61" y="244"/>
                    <a:pt x="152" y="244"/>
                  </a:cubicBezTo>
                  <a:cubicBezTo>
                    <a:pt x="213" y="244"/>
                    <a:pt x="274" y="183"/>
                    <a:pt x="274" y="122"/>
                  </a:cubicBezTo>
                  <a:cubicBezTo>
                    <a:pt x="274" y="62"/>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0" name="Google Shape;43670;p19"/>
            <p:cNvSpPr/>
            <p:nvPr/>
          </p:nvSpPr>
          <p:spPr>
            <a:xfrm rot="5400000">
              <a:off x="5553975" y="2049825"/>
              <a:ext cx="6100" cy="5350"/>
            </a:xfrm>
            <a:custGeom>
              <a:avLst/>
              <a:gdLst/>
              <a:ahLst/>
              <a:cxnLst/>
              <a:rect l="l" t="t" r="r" b="b"/>
              <a:pathLst>
                <a:path w="244" h="214" extrusionOk="0">
                  <a:moveTo>
                    <a:pt x="122" y="1"/>
                  </a:moveTo>
                  <a:cubicBezTo>
                    <a:pt x="61" y="1"/>
                    <a:pt x="1" y="31"/>
                    <a:pt x="1" y="92"/>
                  </a:cubicBezTo>
                  <a:cubicBezTo>
                    <a:pt x="1" y="153"/>
                    <a:pt x="61" y="213"/>
                    <a:pt x="122" y="213"/>
                  </a:cubicBezTo>
                  <a:cubicBezTo>
                    <a:pt x="183" y="213"/>
                    <a:pt x="244" y="153"/>
                    <a:pt x="244" y="92"/>
                  </a:cubicBezTo>
                  <a:cubicBezTo>
                    <a:pt x="244"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1" name="Google Shape;43671;p19"/>
            <p:cNvSpPr/>
            <p:nvPr/>
          </p:nvSpPr>
          <p:spPr>
            <a:xfrm rot="5400000">
              <a:off x="5455188" y="2049838"/>
              <a:ext cx="5350" cy="4575"/>
            </a:xfrm>
            <a:custGeom>
              <a:avLst/>
              <a:gdLst/>
              <a:ahLst/>
              <a:cxnLst/>
              <a:rect l="l" t="t" r="r" b="b"/>
              <a:pathLst>
                <a:path w="214" h="183" extrusionOk="0">
                  <a:moveTo>
                    <a:pt x="122" y="1"/>
                  </a:moveTo>
                  <a:cubicBezTo>
                    <a:pt x="61" y="1"/>
                    <a:pt x="1" y="31"/>
                    <a:pt x="1" y="92"/>
                  </a:cubicBezTo>
                  <a:cubicBezTo>
                    <a:pt x="1" y="153"/>
                    <a:pt x="61" y="183"/>
                    <a:pt x="122" y="183"/>
                  </a:cubicBezTo>
                  <a:cubicBezTo>
                    <a:pt x="183" y="18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2" name="Google Shape;43672;p19"/>
            <p:cNvSpPr/>
            <p:nvPr/>
          </p:nvSpPr>
          <p:spPr>
            <a:xfrm rot="5400000">
              <a:off x="5356775" y="2050200"/>
              <a:ext cx="4600" cy="4600"/>
            </a:xfrm>
            <a:custGeom>
              <a:avLst/>
              <a:gdLst/>
              <a:ahLst/>
              <a:cxnLst/>
              <a:rect l="l" t="t" r="r" b="b"/>
              <a:pathLst>
                <a:path w="184" h="184" extrusionOk="0">
                  <a:moveTo>
                    <a:pt x="92" y="1"/>
                  </a:moveTo>
                  <a:cubicBezTo>
                    <a:pt x="31" y="1"/>
                    <a:pt x="1" y="62"/>
                    <a:pt x="1" y="92"/>
                  </a:cubicBezTo>
                  <a:cubicBezTo>
                    <a:pt x="1" y="153"/>
                    <a:pt x="31" y="183"/>
                    <a:pt x="92" y="183"/>
                  </a:cubicBezTo>
                  <a:cubicBezTo>
                    <a:pt x="123" y="183"/>
                    <a:pt x="183" y="153"/>
                    <a:pt x="183" y="92"/>
                  </a:cubicBezTo>
                  <a:cubicBezTo>
                    <a:pt x="183" y="62"/>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3" name="Google Shape;43673;p19"/>
            <p:cNvSpPr/>
            <p:nvPr/>
          </p:nvSpPr>
          <p:spPr>
            <a:xfrm rot="5400000">
              <a:off x="5257225" y="2050200"/>
              <a:ext cx="4600" cy="4600"/>
            </a:xfrm>
            <a:custGeom>
              <a:avLst/>
              <a:gdLst/>
              <a:ahLst/>
              <a:cxnLst/>
              <a:rect l="l" t="t" r="r" b="b"/>
              <a:pathLst>
                <a:path w="184" h="184" extrusionOk="0">
                  <a:moveTo>
                    <a:pt x="92" y="1"/>
                  </a:moveTo>
                  <a:cubicBezTo>
                    <a:pt x="31" y="1"/>
                    <a:pt x="1" y="31"/>
                    <a:pt x="1" y="92"/>
                  </a:cubicBezTo>
                  <a:cubicBezTo>
                    <a:pt x="1" y="122"/>
                    <a:pt x="31" y="183"/>
                    <a:pt x="92" y="183"/>
                  </a:cubicBezTo>
                  <a:cubicBezTo>
                    <a:pt x="123" y="183"/>
                    <a:pt x="183" y="122"/>
                    <a:pt x="183" y="92"/>
                  </a:cubicBezTo>
                  <a:cubicBezTo>
                    <a:pt x="18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4" name="Google Shape;43674;p19"/>
            <p:cNvSpPr/>
            <p:nvPr/>
          </p:nvSpPr>
          <p:spPr>
            <a:xfrm rot="5400000">
              <a:off x="5158450" y="2050200"/>
              <a:ext cx="3825" cy="3825"/>
            </a:xfrm>
            <a:custGeom>
              <a:avLst/>
              <a:gdLst/>
              <a:ahLst/>
              <a:cxnLst/>
              <a:rect l="l" t="t" r="r" b="b"/>
              <a:pathLst>
                <a:path w="153" h="153" extrusionOk="0">
                  <a:moveTo>
                    <a:pt x="92" y="1"/>
                  </a:moveTo>
                  <a:cubicBezTo>
                    <a:pt x="31" y="1"/>
                    <a:pt x="1" y="31"/>
                    <a:pt x="1" y="61"/>
                  </a:cubicBezTo>
                  <a:cubicBezTo>
                    <a:pt x="1" y="92"/>
                    <a:pt x="31" y="153"/>
                    <a:pt x="92" y="153"/>
                  </a:cubicBezTo>
                  <a:cubicBezTo>
                    <a:pt x="123" y="153"/>
                    <a:pt x="153" y="92"/>
                    <a:pt x="153" y="61"/>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5" name="Google Shape;43675;p19"/>
            <p:cNvSpPr/>
            <p:nvPr/>
          </p:nvSpPr>
          <p:spPr>
            <a:xfrm rot="5400000">
              <a:off x="5059663" y="2050213"/>
              <a:ext cx="3825" cy="3800"/>
            </a:xfrm>
            <a:custGeom>
              <a:avLst/>
              <a:gdLst/>
              <a:ahLst/>
              <a:cxnLst/>
              <a:rect l="l" t="t" r="r" b="b"/>
              <a:pathLst>
                <a:path w="153" h="152" extrusionOk="0">
                  <a:moveTo>
                    <a:pt x="92" y="0"/>
                  </a:moveTo>
                  <a:cubicBezTo>
                    <a:pt x="31" y="0"/>
                    <a:pt x="1" y="30"/>
                    <a:pt x="1" y="61"/>
                  </a:cubicBezTo>
                  <a:cubicBezTo>
                    <a:pt x="1" y="122"/>
                    <a:pt x="31" y="152"/>
                    <a:pt x="92" y="152"/>
                  </a:cubicBezTo>
                  <a:cubicBezTo>
                    <a:pt x="123" y="152"/>
                    <a:pt x="153" y="122"/>
                    <a:pt x="153" y="61"/>
                  </a:cubicBezTo>
                  <a:cubicBezTo>
                    <a:pt x="153" y="30"/>
                    <a:pt x="12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6" name="Google Shape;43676;p19"/>
            <p:cNvSpPr/>
            <p:nvPr/>
          </p:nvSpPr>
          <p:spPr>
            <a:xfrm rot="5400000">
              <a:off x="4960500" y="2050575"/>
              <a:ext cx="3825" cy="3075"/>
            </a:xfrm>
            <a:custGeom>
              <a:avLst/>
              <a:gdLst/>
              <a:ahLst/>
              <a:cxnLst/>
              <a:rect l="l" t="t" r="r" b="b"/>
              <a:pathLst>
                <a:path w="153" h="123" extrusionOk="0">
                  <a:moveTo>
                    <a:pt x="92" y="1"/>
                  </a:moveTo>
                  <a:cubicBezTo>
                    <a:pt x="31" y="1"/>
                    <a:pt x="1" y="31"/>
                    <a:pt x="1" y="62"/>
                  </a:cubicBezTo>
                  <a:cubicBezTo>
                    <a:pt x="1" y="92"/>
                    <a:pt x="31" y="122"/>
                    <a:pt x="92" y="122"/>
                  </a:cubicBezTo>
                  <a:cubicBezTo>
                    <a:pt x="123" y="122"/>
                    <a:pt x="153" y="92"/>
                    <a:pt x="153" y="62"/>
                  </a:cubicBezTo>
                  <a:cubicBezTo>
                    <a:pt x="153" y="31"/>
                    <a:pt x="12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7" name="Google Shape;43677;p19"/>
            <p:cNvSpPr/>
            <p:nvPr/>
          </p:nvSpPr>
          <p:spPr>
            <a:xfrm rot="5400000">
              <a:off x="4862100" y="2050975"/>
              <a:ext cx="3050" cy="3050"/>
            </a:xfrm>
            <a:custGeom>
              <a:avLst/>
              <a:gdLst/>
              <a:ahLst/>
              <a:cxnLst/>
              <a:rect l="l" t="t" r="r" b="b"/>
              <a:pathLst>
                <a:path w="122" h="122" extrusionOk="0">
                  <a:moveTo>
                    <a:pt x="61" y="0"/>
                  </a:moveTo>
                  <a:cubicBezTo>
                    <a:pt x="31" y="0"/>
                    <a:pt x="0" y="31"/>
                    <a:pt x="0" y="61"/>
                  </a:cubicBezTo>
                  <a:cubicBezTo>
                    <a:pt x="0" y="91"/>
                    <a:pt x="31" y="122"/>
                    <a:pt x="61" y="122"/>
                  </a:cubicBezTo>
                  <a:cubicBezTo>
                    <a:pt x="92" y="122"/>
                    <a:pt x="122" y="91"/>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8" name="Google Shape;43678;p19"/>
            <p:cNvSpPr/>
            <p:nvPr/>
          </p:nvSpPr>
          <p:spPr>
            <a:xfrm rot="5400000">
              <a:off x="4762925" y="2051350"/>
              <a:ext cx="3050" cy="2300"/>
            </a:xfrm>
            <a:custGeom>
              <a:avLst/>
              <a:gdLst/>
              <a:ahLst/>
              <a:cxnLst/>
              <a:rect l="l" t="t" r="r" b="b"/>
              <a:pathLst>
                <a:path w="122" h="92" extrusionOk="0">
                  <a:moveTo>
                    <a:pt x="61" y="0"/>
                  </a:moveTo>
                  <a:cubicBezTo>
                    <a:pt x="31" y="0"/>
                    <a:pt x="0" y="30"/>
                    <a:pt x="0" y="61"/>
                  </a:cubicBezTo>
                  <a:cubicBezTo>
                    <a:pt x="0" y="91"/>
                    <a:pt x="31" y="91"/>
                    <a:pt x="61" y="91"/>
                  </a:cubicBezTo>
                  <a:cubicBezTo>
                    <a:pt x="92" y="91"/>
                    <a:pt x="122" y="91"/>
                    <a:pt x="122" y="61"/>
                  </a:cubicBezTo>
                  <a:cubicBezTo>
                    <a:pt x="122" y="3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9" name="Google Shape;43679;p19"/>
            <p:cNvSpPr/>
            <p:nvPr/>
          </p:nvSpPr>
          <p:spPr>
            <a:xfrm rot="5400000">
              <a:off x="4664150" y="2051350"/>
              <a:ext cx="2300" cy="1550"/>
            </a:xfrm>
            <a:custGeom>
              <a:avLst/>
              <a:gdLst/>
              <a:ahLst/>
              <a:cxnLst/>
              <a:rect l="l" t="t" r="r" b="b"/>
              <a:pathLst>
                <a:path w="92" h="62" extrusionOk="0">
                  <a:moveTo>
                    <a:pt x="61" y="1"/>
                  </a:moveTo>
                  <a:cubicBezTo>
                    <a:pt x="31" y="1"/>
                    <a:pt x="0" y="1"/>
                    <a:pt x="0" y="31"/>
                  </a:cubicBezTo>
                  <a:cubicBezTo>
                    <a:pt x="0" y="62"/>
                    <a:pt x="31" y="62"/>
                    <a:pt x="61" y="62"/>
                  </a:cubicBezTo>
                  <a:cubicBezTo>
                    <a:pt x="92" y="62"/>
                    <a:pt x="92" y="62"/>
                    <a:pt x="92" y="31"/>
                  </a:cubicBezTo>
                  <a:cubicBezTo>
                    <a:pt x="92" y="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0" name="Google Shape;43680;p19"/>
            <p:cNvSpPr/>
            <p:nvPr/>
          </p:nvSpPr>
          <p:spPr>
            <a:xfrm rot="5400000">
              <a:off x="9302500" y="1928250"/>
              <a:ext cx="39550" cy="37250"/>
            </a:xfrm>
            <a:custGeom>
              <a:avLst/>
              <a:gdLst/>
              <a:ahLst/>
              <a:cxnLst/>
              <a:rect l="l" t="t" r="r" b="b"/>
              <a:pathLst>
                <a:path w="1582" h="1490" extrusionOk="0">
                  <a:moveTo>
                    <a:pt x="791" y="0"/>
                  </a:moveTo>
                  <a:cubicBezTo>
                    <a:pt x="366" y="0"/>
                    <a:pt x="1" y="335"/>
                    <a:pt x="1" y="730"/>
                  </a:cubicBezTo>
                  <a:cubicBezTo>
                    <a:pt x="1" y="1155"/>
                    <a:pt x="366" y="1490"/>
                    <a:pt x="791" y="1490"/>
                  </a:cubicBezTo>
                  <a:cubicBezTo>
                    <a:pt x="1247" y="1490"/>
                    <a:pt x="1581" y="1155"/>
                    <a:pt x="1581" y="73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1" name="Google Shape;43681;p19"/>
            <p:cNvSpPr/>
            <p:nvPr/>
          </p:nvSpPr>
          <p:spPr>
            <a:xfrm rot="5400000">
              <a:off x="9203713" y="1928238"/>
              <a:ext cx="39550" cy="37275"/>
            </a:xfrm>
            <a:custGeom>
              <a:avLst/>
              <a:gdLst/>
              <a:ahLst/>
              <a:cxnLst/>
              <a:rect l="l" t="t" r="r" b="b"/>
              <a:pathLst>
                <a:path w="1582" h="1491" extrusionOk="0">
                  <a:moveTo>
                    <a:pt x="791" y="1"/>
                  </a:moveTo>
                  <a:cubicBezTo>
                    <a:pt x="366" y="1"/>
                    <a:pt x="1" y="335"/>
                    <a:pt x="1" y="761"/>
                  </a:cubicBezTo>
                  <a:cubicBezTo>
                    <a:pt x="1" y="1156"/>
                    <a:pt x="366" y="1490"/>
                    <a:pt x="791" y="1490"/>
                  </a:cubicBezTo>
                  <a:cubicBezTo>
                    <a:pt x="1247" y="1490"/>
                    <a:pt x="1581" y="1156"/>
                    <a:pt x="1581" y="761"/>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2" name="Google Shape;43682;p19"/>
            <p:cNvSpPr/>
            <p:nvPr/>
          </p:nvSpPr>
          <p:spPr>
            <a:xfrm rot="5400000">
              <a:off x="9105688" y="1929013"/>
              <a:ext cx="38025" cy="35750"/>
            </a:xfrm>
            <a:custGeom>
              <a:avLst/>
              <a:gdLst/>
              <a:ahLst/>
              <a:cxnLst/>
              <a:rect l="l" t="t" r="r" b="b"/>
              <a:pathLst>
                <a:path w="1521" h="1430" extrusionOk="0">
                  <a:moveTo>
                    <a:pt x="760" y="1"/>
                  </a:moveTo>
                  <a:cubicBezTo>
                    <a:pt x="365" y="1"/>
                    <a:pt x="0" y="335"/>
                    <a:pt x="0" y="730"/>
                  </a:cubicBezTo>
                  <a:cubicBezTo>
                    <a:pt x="0" y="1125"/>
                    <a:pt x="36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3" name="Google Shape;43683;p19"/>
            <p:cNvSpPr/>
            <p:nvPr/>
          </p:nvSpPr>
          <p:spPr>
            <a:xfrm rot="5400000">
              <a:off x="9006525" y="1930150"/>
              <a:ext cx="37275" cy="34225"/>
            </a:xfrm>
            <a:custGeom>
              <a:avLst/>
              <a:gdLst/>
              <a:ahLst/>
              <a:cxnLst/>
              <a:rect l="l" t="t" r="r" b="b"/>
              <a:pathLst>
                <a:path w="1491" h="1369" extrusionOk="0">
                  <a:moveTo>
                    <a:pt x="730" y="1"/>
                  </a:moveTo>
                  <a:cubicBezTo>
                    <a:pt x="335" y="1"/>
                    <a:pt x="1" y="305"/>
                    <a:pt x="1" y="669"/>
                  </a:cubicBezTo>
                  <a:cubicBezTo>
                    <a:pt x="1" y="1065"/>
                    <a:pt x="335" y="1369"/>
                    <a:pt x="730" y="1369"/>
                  </a:cubicBezTo>
                  <a:cubicBezTo>
                    <a:pt x="1156" y="1369"/>
                    <a:pt x="1490" y="1065"/>
                    <a:pt x="1490" y="669"/>
                  </a:cubicBezTo>
                  <a:cubicBezTo>
                    <a:pt x="1490" y="305"/>
                    <a:pt x="1156"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4" name="Google Shape;43684;p19"/>
            <p:cNvSpPr/>
            <p:nvPr/>
          </p:nvSpPr>
          <p:spPr>
            <a:xfrm rot="5400000">
              <a:off x="8908125" y="1930525"/>
              <a:ext cx="35725" cy="33475"/>
            </a:xfrm>
            <a:custGeom>
              <a:avLst/>
              <a:gdLst/>
              <a:ahLst/>
              <a:cxnLst/>
              <a:rect l="l" t="t" r="r" b="b"/>
              <a:pathLst>
                <a:path w="1429" h="1339" extrusionOk="0">
                  <a:moveTo>
                    <a:pt x="699" y="1"/>
                  </a:moveTo>
                  <a:cubicBezTo>
                    <a:pt x="304" y="1"/>
                    <a:pt x="0" y="305"/>
                    <a:pt x="0" y="669"/>
                  </a:cubicBezTo>
                  <a:cubicBezTo>
                    <a:pt x="0" y="1034"/>
                    <a:pt x="304" y="1338"/>
                    <a:pt x="699" y="1338"/>
                  </a:cubicBezTo>
                  <a:cubicBezTo>
                    <a:pt x="1094" y="1338"/>
                    <a:pt x="1429" y="1034"/>
                    <a:pt x="1429" y="669"/>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5" name="Google Shape;43685;p19"/>
            <p:cNvSpPr/>
            <p:nvPr/>
          </p:nvSpPr>
          <p:spPr>
            <a:xfrm rot="5400000">
              <a:off x="8809713" y="1930913"/>
              <a:ext cx="34225" cy="32700"/>
            </a:xfrm>
            <a:custGeom>
              <a:avLst/>
              <a:gdLst/>
              <a:ahLst/>
              <a:cxnLst/>
              <a:rect l="l" t="t" r="r" b="b"/>
              <a:pathLst>
                <a:path w="1369" h="1308" extrusionOk="0">
                  <a:moveTo>
                    <a:pt x="669" y="0"/>
                  </a:moveTo>
                  <a:cubicBezTo>
                    <a:pt x="304" y="0"/>
                    <a:pt x="0" y="274"/>
                    <a:pt x="0" y="639"/>
                  </a:cubicBezTo>
                  <a:cubicBezTo>
                    <a:pt x="0" y="1003"/>
                    <a:pt x="304" y="1307"/>
                    <a:pt x="669" y="1307"/>
                  </a:cubicBezTo>
                  <a:cubicBezTo>
                    <a:pt x="1064" y="130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6" name="Google Shape;43686;p19"/>
            <p:cNvSpPr/>
            <p:nvPr/>
          </p:nvSpPr>
          <p:spPr>
            <a:xfrm rot="5400000">
              <a:off x="8711688" y="1931663"/>
              <a:ext cx="32700" cy="31175"/>
            </a:xfrm>
            <a:custGeom>
              <a:avLst/>
              <a:gdLst/>
              <a:ahLst/>
              <a:cxnLst/>
              <a:rect l="l" t="t" r="r" b="b"/>
              <a:pathLst>
                <a:path w="1308" h="1247" extrusionOk="0">
                  <a:moveTo>
                    <a:pt x="639" y="0"/>
                  </a:moveTo>
                  <a:cubicBezTo>
                    <a:pt x="274" y="0"/>
                    <a:pt x="1" y="274"/>
                    <a:pt x="1" y="639"/>
                  </a:cubicBezTo>
                  <a:cubicBezTo>
                    <a:pt x="1" y="973"/>
                    <a:pt x="274" y="1246"/>
                    <a:pt x="639" y="1246"/>
                  </a:cubicBezTo>
                  <a:cubicBezTo>
                    <a:pt x="1004" y="1246"/>
                    <a:pt x="1308" y="973"/>
                    <a:pt x="1308" y="639"/>
                  </a:cubicBezTo>
                  <a:cubicBezTo>
                    <a:pt x="1308" y="274"/>
                    <a:pt x="1004"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7" name="Google Shape;43687;p19"/>
            <p:cNvSpPr/>
            <p:nvPr/>
          </p:nvSpPr>
          <p:spPr>
            <a:xfrm rot="5400000">
              <a:off x="8613288" y="1932063"/>
              <a:ext cx="31175" cy="30400"/>
            </a:xfrm>
            <a:custGeom>
              <a:avLst/>
              <a:gdLst/>
              <a:ahLst/>
              <a:cxnLst/>
              <a:rect l="l" t="t" r="r" b="b"/>
              <a:pathLst>
                <a:path w="1247" h="1216" extrusionOk="0">
                  <a:moveTo>
                    <a:pt x="608" y="0"/>
                  </a:moveTo>
                  <a:cubicBezTo>
                    <a:pt x="274" y="0"/>
                    <a:pt x="0" y="274"/>
                    <a:pt x="0" y="608"/>
                  </a:cubicBezTo>
                  <a:cubicBezTo>
                    <a:pt x="0" y="942"/>
                    <a:pt x="274" y="1216"/>
                    <a:pt x="608" y="1216"/>
                  </a:cubicBezTo>
                  <a:cubicBezTo>
                    <a:pt x="973" y="1216"/>
                    <a:pt x="1246" y="94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8" name="Google Shape;43688;p19"/>
            <p:cNvSpPr/>
            <p:nvPr/>
          </p:nvSpPr>
          <p:spPr>
            <a:xfrm rot="5400000">
              <a:off x="8514125" y="1932425"/>
              <a:ext cx="31175" cy="29675"/>
            </a:xfrm>
            <a:custGeom>
              <a:avLst/>
              <a:gdLst/>
              <a:ahLst/>
              <a:cxnLst/>
              <a:rect l="l" t="t" r="r" b="b"/>
              <a:pathLst>
                <a:path w="1247" h="1187" extrusionOk="0">
                  <a:moveTo>
                    <a:pt x="608" y="1"/>
                  </a:moveTo>
                  <a:cubicBezTo>
                    <a:pt x="274" y="1"/>
                    <a:pt x="0" y="274"/>
                    <a:pt x="0" y="578"/>
                  </a:cubicBezTo>
                  <a:cubicBezTo>
                    <a:pt x="0" y="913"/>
                    <a:pt x="274" y="1186"/>
                    <a:pt x="608" y="1186"/>
                  </a:cubicBezTo>
                  <a:cubicBezTo>
                    <a:pt x="973" y="118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9" name="Google Shape;43689;p19"/>
            <p:cNvSpPr/>
            <p:nvPr/>
          </p:nvSpPr>
          <p:spPr>
            <a:xfrm rot="5400000">
              <a:off x="8416088" y="1933188"/>
              <a:ext cx="29675" cy="28150"/>
            </a:xfrm>
            <a:custGeom>
              <a:avLst/>
              <a:gdLst/>
              <a:ahLst/>
              <a:cxnLst/>
              <a:rect l="l" t="t" r="r" b="b"/>
              <a:pathLst>
                <a:path w="1187" h="1126" extrusionOk="0">
                  <a:moveTo>
                    <a:pt x="578" y="1"/>
                  </a:moveTo>
                  <a:cubicBezTo>
                    <a:pt x="274" y="1"/>
                    <a:pt x="1" y="274"/>
                    <a:pt x="1" y="578"/>
                  </a:cubicBezTo>
                  <a:cubicBezTo>
                    <a:pt x="1" y="882"/>
                    <a:pt x="274" y="1125"/>
                    <a:pt x="578" y="1125"/>
                  </a:cubicBezTo>
                  <a:cubicBezTo>
                    <a:pt x="913" y="1125"/>
                    <a:pt x="1186" y="882"/>
                    <a:pt x="1186" y="578"/>
                  </a:cubicBezTo>
                  <a:cubicBezTo>
                    <a:pt x="1186" y="27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0" name="Google Shape;43690;p19"/>
            <p:cNvSpPr/>
            <p:nvPr/>
          </p:nvSpPr>
          <p:spPr>
            <a:xfrm rot="5400000">
              <a:off x="8317700" y="1933575"/>
              <a:ext cx="28125" cy="27375"/>
            </a:xfrm>
            <a:custGeom>
              <a:avLst/>
              <a:gdLst/>
              <a:ahLst/>
              <a:cxnLst/>
              <a:rect l="l" t="t" r="r" b="b"/>
              <a:pathLst>
                <a:path w="1125" h="1095" extrusionOk="0">
                  <a:moveTo>
                    <a:pt x="547" y="1"/>
                  </a:moveTo>
                  <a:cubicBezTo>
                    <a:pt x="243" y="1"/>
                    <a:pt x="0" y="244"/>
                    <a:pt x="0" y="548"/>
                  </a:cubicBezTo>
                  <a:cubicBezTo>
                    <a:pt x="0" y="852"/>
                    <a:pt x="243" y="1095"/>
                    <a:pt x="547" y="1095"/>
                  </a:cubicBezTo>
                  <a:cubicBezTo>
                    <a:pt x="882" y="1095"/>
                    <a:pt x="1125" y="852"/>
                    <a:pt x="1125" y="548"/>
                  </a:cubicBezTo>
                  <a:cubicBezTo>
                    <a:pt x="1125" y="244"/>
                    <a:pt x="882"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1" name="Google Shape;43691;p19"/>
            <p:cNvSpPr/>
            <p:nvPr/>
          </p:nvSpPr>
          <p:spPr>
            <a:xfrm rot="5400000">
              <a:off x="8218525" y="1933950"/>
              <a:ext cx="27375" cy="25875"/>
            </a:xfrm>
            <a:custGeom>
              <a:avLst/>
              <a:gdLst/>
              <a:ahLst/>
              <a:cxnLst/>
              <a:rect l="l" t="t" r="r" b="b"/>
              <a:pathLst>
                <a:path w="1095" h="1035" extrusionOk="0">
                  <a:moveTo>
                    <a:pt x="547" y="1"/>
                  </a:moveTo>
                  <a:cubicBezTo>
                    <a:pt x="243" y="1"/>
                    <a:pt x="0" y="214"/>
                    <a:pt x="0" y="517"/>
                  </a:cubicBezTo>
                  <a:cubicBezTo>
                    <a:pt x="0" y="791"/>
                    <a:pt x="243" y="1034"/>
                    <a:pt x="547" y="1034"/>
                  </a:cubicBezTo>
                  <a:cubicBezTo>
                    <a:pt x="851" y="1034"/>
                    <a:pt x="1094" y="791"/>
                    <a:pt x="1094" y="517"/>
                  </a:cubicBezTo>
                  <a:cubicBezTo>
                    <a:pt x="1094" y="21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2" name="Google Shape;43692;p19"/>
            <p:cNvSpPr/>
            <p:nvPr/>
          </p:nvSpPr>
          <p:spPr>
            <a:xfrm rot="5400000">
              <a:off x="8120875" y="1935075"/>
              <a:ext cx="25100" cy="24350"/>
            </a:xfrm>
            <a:custGeom>
              <a:avLst/>
              <a:gdLst/>
              <a:ahLst/>
              <a:cxnLst/>
              <a:rect l="l" t="t" r="r" b="b"/>
              <a:pathLst>
                <a:path w="1004" h="974" extrusionOk="0">
                  <a:moveTo>
                    <a:pt x="487" y="1"/>
                  </a:moveTo>
                  <a:cubicBezTo>
                    <a:pt x="214" y="1"/>
                    <a:pt x="1" y="213"/>
                    <a:pt x="1" y="487"/>
                  </a:cubicBezTo>
                  <a:cubicBezTo>
                    <a:pt x="1" y="760"/>
                    <a:pt x="214" y="973"/>
                    <a:pt x="487" y="973"/>
                  </a:cubicBezTo>
                  <a:cubicBezTo>
                    <a:pt x="791" y="973"/>
                    <a:pt x="1004" y="760"/>
                    <a:pt x="1004" y="487"/>
                  </a:cubicBezTo>
                  <a:cubicBezTo>
                    <a:pt x="1004" y="213"/>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3" name="Google Shape;43693;p19"/>
            <p:cNvSpPr/>
            <p:nvPr/>
          </p:nvSpPr>
          <p:spPr>
            <a:xfrm rot="5400000">
              <a:off x="8021713" y="1935463"/>
              <a:ext cx="25100" cy="23575"/>
            </a:xfrm>
            <a:custGeom>
              <a:avLst/>
              <a:gdLst/>
              <a:ahLst/>
              <a:cxnLst/>
              <a:rect l="l" t="t" r="r" b="b"/>
              <a:pathLst>
                <a:path w="1004" h="943" extrusionOk="0">
                  <a:moveTo>
                    <a:pt x="487" y="0"/>
                  </a:moveTo>
                  <a:cubicBezTo>
                    <a:pt x="214" y="0"/>
                    <a:pt x="1" y="213"/>
                    <a:pt x="1" y="456"/>
                  </a:cubicBezTo>
                  <a:cubicBezTo>
                    <a:pt x="1" y="730"/>
                    <a:pt x="214" y="943"/>
                    <a:pt x="487" y="943"/>
                  </a:cubicBezTo>
                  <a:cubicBezTo>
                    <a:pt x="761" y="943"/>
                    <a:pt x="1004" y="730"/>
                    <a:pt x="1004" y="456"/>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4" name="Google Shape;43694;p19"/>
            <p:cNvSpPr/>
            <p:nvPr/>
          </p:nvSpPr>
          <p:spPr>
            <a:xfrm rot="5400000">
              <a:off x="7923300" y="1935850"/>
              <a:ext cx="23575" cy="22825"/>
            </a:xfrm>
            <a:custGeom>
              <a:avLst/>
              <a:gdLst/>
              <a:ahLst/>
              <a:cxnLst/>
              <a:rect l="l" t="t" r="r" b="b"/>
              <a:pathLst>
                <a:path w="943" h="913" extrusionOk="0">
                  <a:moveTo>
                    <a:pt x="456" y="0"/>
                  </a:moveTo>
                  <a:cubicBezTo>
                    <a:pt x="213" y="0"/>
                    <a:pt x="0" y="213"/>
                    <a:pt x="0" y="456"/>
                  </a:cubicBezTo>
                  <a:cubicBezTo>
                    <a:pt x="0" y="699"/>
                    <a:pt x="213" y="912"/>
                    <a:pt x="456" y="912"/>
                  </a:cubicBezTo>
                  <a:cubicBezTo>
                    <a:pt x="730" y="912"/>
                    <a:pt x="943" y="699"/>
                    <a:pt x="943" y="456"/>
                  </a:cubicBezTo>
                  <a:cubicBezTo>
                    <a:pt x="943"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5" name="Google Shape;43695;p19"/>
            <p:cNvSpPr/>
            <p:nvPr/>
          </p:nvSpPr>
          <p:spPr>
            <a:xfrm rot="5400000">
              <a:off x="7824138" y="1936238"/>
              <a:ext cx="23575" cy="22050"/>
            </a:xfrm>
            <a:custGeom>
              <a:avLst/>
              <a:gdLst/>
              <a:ahLst/>
              <a:cxnLst/>
              <a:rect l="l" t="t" r="r" b="b"/>
              <a:pathLst>
                <a:path w="943" h="882" extrusionOk="0">
                  <a:moveTo>
                    <a:pt x="456" y="0"/>
                  </a:moveTo>
                  <a:cubicBezTo>
                    <a:pt x="213" y="0"/>
                    <a:pt x="0" y="182"/>
                    <a:pt x="0" y="426"/>
                  </a:cubicBezTo>
                  <a:cubicBezTo>
                    <a:pt x="0" y="669"/>
                    <a:pt x="213" y="882"/>
                    <a:pt x="456" y="882"/>
                  </a:cubicBezTo>
                  <a:cubicBezTo>
                    <a:pt x="730" y="882"/>
                    <a:pt x="943" y="669"/>
                    <a:pt x="943" y="426"/>
                  </a:cubicBezTo>
                  <a:cubicBezTo>
                    <a:pt x="943"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6" name="Google Shape;43696;p19"/>
            <p:cNvSpPr/>
            <p:nvPr/>
          </p:nvSpPr>
          <p:spPr>
            <a:xfrm rot="5400000">
              <a:off x="7726113" y="1936988"/>
              <a:ext cx="22075" cy="20550"/>
            </a:xfrm>
            <a:custGeom>
              <a:avLst/>
              <a:gdLst/>
              <a:ahLst/>
              <a:cxnLst/>
              <a:rect l="l" t="t" r="r" b="b"/>
              <a:pathLst>
                <a:path w="883" h="822" extrusionOk="0">
                  <a:moveTo>
                    <a:pt x="426" y="1"/>
                  </a:moveTo>
                  <a:cubicBezTo>
                    <a:pt x="183" y="1"/>
                    <a:pt x="1" y="183"/>
                    <a:pt x="1" y="426"/>
                  </a:cubicBezTo>
                  <a:cubicBezTo>
                    <a:pt x="1" y="639"/>
                    <a:pt x="183" y="822"/>
                    <a:pt x="426" y="822"/>
                  </a:cubicBezTo>
                  <a:cubicBezTo>
                    <a:pt x="669" y="82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7" name="Google Shape;43697;p19"/>
            <p:cNvSpPr/>
            <p:nvPr/>
          </p:nvSpPr>
          <p:spPr>
            <a:xfrm rot="5400000">
              <a:off x="7626950" y="1937375"/>
              <a:ext cx="22075" cy="19775"/>
            </a:xfrm>
            <a:custGeom>
              <a:avLst/>
              <a:gdLst/>
              <a:ahLst/>
              <a:cxnLst/>
              <a:rect l="l" t="t" r="r" b="b"/>
              <a:pathLst>
                <a:path w="883" h="791" extrusionOk="0">
                  <a:moveTo>
                    <a:pt x="426" y="1"/>
                  </a:moveTo>
                  <a:cubicBezTo>
                    <a:pt x="213" y="1"/>
                    <a:pt x="1" y="183"/>
                    <a:pt x="1" y="396"/>
                  </a:cubicBezTo>
                  <a:cubicBezTo>
                    <a:pt x="1" y="609"/>
                    <a:pt x="213" y="791"/>
                    <a:pt x="426" y="791"/>
                  </a:cubicBezTo>
                  <a:cubicBezTo>
                    <a:pt x="669" y="791"/>
                    <a:pt x="882" y="60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8" name="Google Shape;43698;p19"/>
            <p:cNvSpPr/>
            <p:nvPr/>
          </p:nvSpPr>
          <p:spPr>
            <a:xfrm rot="5400000">
              <a:off x="7528550" y="1937750"/>
              <a:ext cx="20525" cy="19025"/>
            </a:xfrm>
            <a:custGeom>
              <a:avLst/>
              <a:gdLst/>
              <a:ahLst/>
              <a:cxnLst/>
              <a:rect l="l" t="t" r="r" b="b"/>
              <a:pathLst>
                <a:path w="821" h="761" extrusionOk="0">
                  <a:moveTo>
                    <a:pt x="395" y="0"/>
                  </a:moveTo>
                  <a:cubicBezTo>
                    <a:pt x="182" y="0"/>
                    <a:pt x="0" y="152"/>
                    <a:pt x="0" y="365"/>
                  </a:cubicBezTo>
                  <a:cubicBezTo>
                    <a:pt x="0" y="578"/>
                    <a:pt x="182" y="760"/>
                    <a:pt x="395" y="760"/>
                  </a:cubicBezTo>
                  <a:cubicBezTo>
                    <a:pt x="638" y="760"/>
                    <a:pt x="821" y="578"/>
                    <a:pt x="821" y="365"/>
                  </a:cubicBezTo>
                  <a:cubicBezTo>
                    <a:pt x="821" y="152"/>
                    <a:pt x="63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9" name="Google Shape;43699;p19"/>
            <p:cNvSpPr/>
            <p:nvPr/>
          </p:nvSpPr>
          <p:spPr>
            <a:xfrm rot="5400000">
              <a:off x="7430138" y="1938138"/>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0" name="Google Shape;43700;p19"/>
            <p:cNvSpPr/>
            <p:nvPr/>
          </p:nvSpPr>
          <p:spPr>
            <a:xfrm rot="5400000">
              <a:off x="7330963" y="1938513"/>
              <a:ext cx="19025" cy="17500"/>
            </a:xfrm>
            <a:custGeom>
              <a:avLst/>
              <a:gdLst/>
              <a:ahLst/>
              <a:cxnLst/>
              <a:rect l="l" t="t" r="r" b="b"/>
              <a:pathLst>
                <a:path w="761" h="700" extrusionOk="0">
                  <a:moveTo>
                    <a:pt x="365" y="0"/>
                  </a:moveTo>
                  <a:cubicBezTo>
                    <a:pt x="183" y="0"/>
                    <a:pt x="0" y="152"/>
                    <a:pt x="0" y="334"/>
                  </a:cubicBezTo>
                  <a:cubicBezTo>
                    <a:pt x="0" y="547"/>
                    <a:pt x="183" y="699"/>
                    <a:pt x="365" y="699"/>
                  </a:cubicBezTo>
                  <a:cubicBezTo>
                    <a:pt x="578" y="699"/>
                    <a:pt x="760" y="547"/>
                    <a:pt x="760" y="334"/>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1" name="Google Shape;43701;p19"/>
            <p:cNvSpPr/>
            <p:nvPr/>
          </p:nvSpPr>
          <p:spPr>
            <a:xfrm rot="5400000">
              <a:off x="7232950" y="1939250"/>
              <a:ext cx="17500" cy="16000"/>
            </a:xfrm>
            <a:custGeom>
              <a:avLst/>
              <a:gdLst/>
              <a:ahLst/>
              <a:cxnLst/>
              <a:rect l="l" t="t" r="r" b="b"/>
              <a:pathLst>
                <a:path w="700" h="640" extrusionOk="0">
                  <a:moveTo>
                    <a:pt x="335" y="1"/>
                  </a:moveTo>
                  <a:cubicBezTo>
                    <a:pt x="153" y="1"/>
                    <a:pt x="1" y="153"/>
                    <a:pt x="1" y="335"/>
                  </a:cubicBezTo>
                  <a:cubicBezTo>
                    <a:pt x="1" y="518"/>
                    <a:pt x="153" y="639"/>
                    <a:pt x="335" y="639"/>
                  </a:cubicBezTo>
                  <a:cubicBezTo>
                    <a:pt x="548" y="63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2" name="Google Shape;43702;p19"/>
            <p:cNvSpPr/>
            <p:nvPr/>
          </p:nvSpPr>
          <p:spPr>
            <a:xfrm rot="5400000">
              <a:off x="7133788" y="1939638"/>
              <a:ext cx="17500" cy="15225"/>
            </a:xfrm>
            <a:custGeom>
              <a:avLst/>
              <a:gdLst/>
              <a:ahLst/>
              <a:cxnLst/>
              <a:rect l="l" t="t" r="r" b="b"/>
              <a:pathLst>
                <a:path w="700" h="609" extrusionOk="0">
                  <a:moveTo>
                    <a:pt x="335" y="1"/>
                  </a:moveTo>
                  <a:cubicBezTo>
                    <a:pt x="153" y="1"/>
                    <a:pt x="1" y="122"/>
                    <a:pt x="1" y="305"/>
                  </a:cubicBezTo>
                  <a:cubicBezTo>
                    <a:pt x="1" y="487"/>
                    <a:pt x="153" y="609"/>
                    <a:pt x="335" y="609"/>
                  </a:cubicBezTo>
                  <a:cubicBezTo>
                    <a:pt x="548" y="60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3" name="Google Shape;43703;p19"/>
            <p:cNvSpPr/>
            <p:nvPr/>
          </p:nvSpPr>
          <p:spPr>
            <a:xfrm rot="5400000">
              <a:off x="7035375" y="1939275"/>
              <a:ext cx="15975" cy="15975"/>
            </a:xfrm>
            <a:custGeom>
              <a:avLst/>
              <a:gdLst/>
              <a:ahLst/>
              <a:cxnLst/>
              <a:rect l="l" t="t" r="r" b="b"/>
              <a:pathLst>
                <a:path w="639" h="639" extrusionOk="0">
                  <a:moveTo>
                    <a:pt x="304" y="0"/>
                  </a:moveTo>
                  <a:cubicBezTo>
                    <a:pt x="122" y="0"/>
                    <a:pt x="0" y="152"/>
                    <a:pt x="0" y="304"/>
                  </a:cubicBezTo>
                  <a:cubicBezTo>
                    <a:pt x="0" y="487"/>
                    <a:pt x="122" y="639"/>
                    <a:pt x="304" y="639"/>
                  </a:cubicBezTo>
                  <a:cubicBezTo>
                    <a:pt x="487" y="639"/>
                    <a:pt x="639" y="487"/>
                    <a:pt x="639" y="304"/>
                  </a:cubicBezTo>
                  <a:cubicBezTo>
                    <a:pt x="639" y="15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4" name="Google Shape;43704;p19"/>
            <p:cNvSpPr/>
            <p:nvPr/>
          </p:nvSpPr>
          <p:spPr>
            <a:xfrm rot="5400000">
              <a:off x="6936213" y="1939663"/>
              <a:ext cx="15975" cy="15200"/>
            </a:xfrm>
            <a:custGeom>
              <a:avLst/>
              <a:gdLst/>
              <a:ahLst/>
              <a:cxnLst/>
              <a:rect l="l" t="t" r="r" b="b"/>
              <a:pathLst>
                <a:path w="639" h="608" extrusionOk="0">
                  <a:moveTo>
                    <a:pt x="304" y="0"/>
                  </a:moveTo>
                  <a:cubicBezTo>
                    <a:pt x="152" y="0"/>
                    <a:pt x="0" y="122"/>
                    <a:pt x="0" y="304"/>
                  </a:cubicBezTo>
                  <a:cubicBezTo>
                    <a:pt x="0" y="456"/>
                    <a:pt x="152" y="608"/>
                    <a:pt x="304" y="608"/>
                  </a:cubicBezTo>
                  <a:cubicBezTo>
                    <a:pt x="487" y="608"/>
                    <a:pt x="639" y="456"/>
                    <a:pt x="639" y="304"/>
                  </a:cubicBezTo>
                  <a:cubicBezTo>
                    <a:pt x="639"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5" name="Google Shape;43705;p19"/>
            <p:cNvSpPr/>
            <p:nvPr/>
          </p:nvSpPr>
          <p:spPr>
            <a:xfrm rot="5400000">
              <a:off x="6838188" y="1940413"/>
              <a:ext cx="14475" cy="13700"/>
            </a:xfrm>
            <a:custGeom>
              <a:avLst/>
              <a:gdLst/>
              <a:ahLst/>
              <a:cxnLst/>
              <a:rect l="l" t="t" r="r" b="b"/>
              <a:pathLst>
                <a:path w="579" h="548" extrusionOk="0">
                  <a:moveTo>
                    <a:pt x="274" y="1"/>
                  </a:moveTo>
                  <a:cubicBezTo>
                    <a:pt x="122" y="1"/>
                    <a:pt x="1" y="122"/>
                    <a:pt x="1" y="274"/>
                  </a:cubicBezTo>
                  <a:cubicBezTo>
                    <a:pt x="1" y="426"/>
                    <a:pt x="122" y="548"/>
                    <a:pt x="274" y="548"/>
                  </a:cubicBezTo>
                  <a:cubicBezTo>
                    <a:pt x="457" y="548"/>
                    <a:pt x="578" y="426"/>
                    <a:pt x="578" y="274"/>
                  </a:cubicBezTo>
                  <a:cubicBezTo>
                    <a:pt x="578" y="122"/>
                    <a:pt x="45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6" name="Google Shape;43706;p19"/>
            <p:cNvSpPr/>
            <p:nvPr/>
          </p:nvSpPr>
          <p:spPr>
            <a:xfrm rot="5400000">
              <a:off x="6739013" y="1940788"/>
              <a:ext cx="14475" cy="12950"/>
            </a:xfrm>
            <a:custGeom>
              <a:avLst/>
              <a:gdLst/>
              <a:ahLst/>
              <a:cxnLst/>
              <a:rect l="l" t="t" r="r" b="b"/>
              <a:pathLst>
                <a:path w="579" h="518" extrusionOk="0">
                  <a:moveTo>
                    <a:pt x="274" y="1"/>
                  </a:moveTo>
                  <a:cubicBezTo>
                    <a:pt x="122" y="1"/>
                    <a:pt x="1" y="122"/>
                    <a:pt x="1" y="274"/>
                  </a:cubicBezTo>
                  <a:cubicBezTo>
                    <a:pt x="1" y="396"/>
                    <a:pt x="122" y="517"/>
                    <a:pt x="274" y="517"/>
                  </a:cubicBezTo>
                  <a:cubicBezTo>
                    <a:pt x="426" y="517"/>
                    <a:pt x="578" y="396"/>
                    <a:pt x="578" y="274"/>
                  </a:cubicBezTo>
                  <a:cubicBezTo>
                    <a:pt x="57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7" name="Google Shape;43707;p19"/>
            <p:cNvSpPr/>
            <p:nvPr/>
          </p:nvSpPr>
          <p:spPr>
            <a:xfrm rot="5400000">
              <a:off x="6640625" y="1941175"/>
              <a:ext cx="12925" cy="12175"/>
            </a:xfrm>
            <a:custGeom>
              <a:avLst/>
              <a:gdLst/>
              <a:ahLst/>
              <a:cxnLst/>
              <a:rect l="l" t="t" r="r" b="b"/>
              <a:pathLst>
                <a:path w="517" h="487" extrusionOk="0">
                  <a:moveTo>
                    <a:pt x="243" y="0"/>
                  </a:moveTo>
                  <a:cubicBezTo>
                    <a:pt x="122" y="0"/>
                    <a:pt x="0" y="92"/>
                    <a:pt x="0" y="244"/>
                  </a:cubicBezTo>
                  <a:cubicBezTo>
                    <a:pt x="0" y="396"/>
                    <a:pt x="122" y="487"/>
                    <a:pt x="243" y="487"/>
                  </a:cubicBezTo>
                  <a:cubicBezTo>
                    <a:pt x="395" y="487"/>
                    <a:pt x="517" y="396"/>
                    <a:pt x="517" y="244"/>
                  </a:cubicBezTo>
                  <a:cubicBezTo>
                    <a:pt x="517" y="92"/>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8" name="Google Shape;43708;p19"/>
            <p:cNvSpPr/>
            <p:nvPr/>
          </p:nvSpPr>
          <p:spPr>
            <a:xfrm rot="5400000">
              <a:off x="6541825" y="1941175"/>
              <a:ext cx="12175" cy="11425"/>
            </a:xfrm>
            <a:custGeom>
              <a:avLst/>
              <a:gdLst/>
              <a:ahLst/>
              <a:cxnLst/>
              <a:rect l="l" t="t" r="r" b="b"/>
              <a:pathLst>
                <a:path w="487" h="457" extrusionOk="0">
                  <a:moveTo>
                    <a:pt x="243" y="0"/>
                  </a:moveTo>
                  <a:cubicBezTo>
                    <a:pt x="122" y="0"/>
                    <a:pt x="0" y="91"/>
                    <a:pt x="0" y="213"/>
                  </a:cubicBezTo>
                  <a:cubicBezTo>
                    <a:pt x="0" y="365"/>
                    <a:pt x="122" y="456"/>
                    <a:pt x="243" y="456"/>
                  </a:cubicBezTo>
                  <a:cubicBezTo>
                    <a:pt x="395" y="456"/>
                    <a:pt x="486" y="365"/>
                    <a:pt x="486" y="213"/>
                  </a:cubicBezTo>
                  <a:cubicBezTo>
                    <a:pt x="486" y="91"/>
                    <a:pt x="39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9" name="Google Shape;43709;p19"/>
            <p:cNvSpPr/>
            <p:nvPr/>
          </p:nvSpPr>
          <p:spPr>
            <a:xfrm rot="5400000">
              <a:off x="6443050" y="1941175"/>
              <a:ext cx="12175" cy="11425"/>
            </a:xfrm>
            <a:custGeom>
              <a:avLst/>
              <a:gdLst/>
              <a:ahLst/>
              <a:cxnLst/>
              <a:rect l="l" t="t" r="r" b="b"/>
              <a:pathLst>
                <a:path w="487" h="457" extrusionOk="0">
                  <a:moveTo>
                    <a:pt x="243" y="1"/>
                  </a:moveTo>
                  <a:cubicBezTo>
                    <a:pt x="122" y="1"/>
                    <a:pt x="0" y="122"/>
                    <a:pt x="0" y="244"/>
                  </a:cubicBezTo>
                  <a:cubicBezTo>
                    <a:pt x="0" y="365"/>
                    <a:pt x="122" y="457"/>
                    <a:pt x="243" y="457"/>
                  </a:cubicBezTo>
                  <a:cubicBezTo>
                    <a:pt x="395" y="457"/>
                    <a:pt x="486" y="365"/>
                    <a:pt x="486" y="244"/>
                  </a:cubicBezTo>
                  <a:cubicBezTo>
                    <a:pt x="486"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0" name="Google Shape;43710;p19"/>
            <p:cNvSpPr/>
            <p:nvPr/>
          </p:nvSpPr>
          <p:spPr>
            <a:xfrm rot="5400000">
              <a:off x="6344250" y="1941925"/>
              <a:ext cx="11425" cy="10675"/>
            </a:xfrm>
            <a:custGeom>
              <a:avLst/>
              <a:gdLst/>
              <a:ahLst/>
              <a:cxnLst/>
              <a:rect l="l" t="t" r="r" b="b"/>
              <a:pathLst>
                <a:path w="457" h="427" extrusionOk="0">
                  <a:moveTo>
                    <a:pt x="213" y="1"/>
                  </a:moveTo>
                  <a:cubicBezTo>
                    <a:pt x="92" y="1"/>
                    <a:pt x="0" y="92"/>
                    <a:pt x="0" y="213"/>
                  </a:cubicBezTo>
                  <a:cubicBezTo>
                    <a:pt x="0" y="335"/>
                    <a:pt x="92" y="426"/>
                    <a:pt x="213" y="426"/>
                  </a:cubicBezTo>
                  <a:cubicBezTo>
                    <a:pt x="335" y="426"/>
                    <a:pt x="456" y="335"/>
                    <a:pt x="456" y="21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1" name="Google Shape;43711;p19"/>
            <p:cNvSpPr/>
            <p:nvPr/>
          </p:nvSpPr>
          <p:spPr>
            <a:xfrm rot="5400000">
              <a:off x="6245475" y="1941925"/>
              <a:ext cx="10650" cy="9900"/>
            </a:xfrm>
            <a:custGeom>
              <a:avLst/>
              <a:gdLst/>
              <a:ahLst/>
              <a:cxnLst/>
              <a:rect l="l" t="t" r="r" b="b"/>
              <a:pathLst>
                <a:path w="426" h="396" extrusionOk="0">
                  <a:moveTo>
                    <a:pt x="213" y="0"/>
                  </a:moveTo>
                  <a:cubicBezTo>
                    <a:pt x="122" y="0"/>
                    <a:pt x="0" y="92"/>
                    <a:pt x="0" y="213"/>
                  </a:cubicBezTo>
                  <a:cubicBezTo>
                    <a:pt x="0" y="304"/>
                    <a:pt x="122" y="396"/>
                    <a:pt x="213" y="396"/>
                  </a:cubicBezTo>
                  <a:cubicBezTo>
                    <a:pt x="335" y="39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2" name="Google Shape;43712;p19"/>
            <p:cNvSpPr/>
            <p:nvPr/>
          </p:nvSpPr>
          <p:spPr>
            <a:xfrm rot="5400000">
              <a:off x="6146688" y="1942688"/>
              <a:ext cx="9900" cy="9125"/>
            </a:xfrm>
            <a:custGeom>
              <a:avLst/>
              <a:gdLst/>
              <a:ahLst/>
              <a:cxnLst/>
              <a:rect l="l" t="t" r="r" b="b"/>
              <a:pathLst>
                <a:path w="396" h="365" extrusionOk="0">
                  <a:moveTo>
                    <a:pt x="183" y="0"/>
                  </a:moveTo>
                  <a:cubicBezTo>
                    <a:pt x="92" y="0"/>
                    <a:pt x="1" y="91"/>
                    <a:pt x="1" y="183"/>
                  </a:cubicBezTo>
                  <a:cubicBezTo>
                    <a:pt x="1" y="274"/>
                    <a:pt x="92" y="365"/>
                    <a:pt x="183" y="365"/>
                  </a:cubicBezTo>
                  <a:cubicBezTo>
                    <a:pt x="305" y="365"/>
                    <a:pt x="396" y="274"/>
                    <a:pt x="396" y="183"/>
                  </a:cubicBezTo>
                  <a:cubicBezTo>
                    <a:pt x="39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3" name="Google Shape;43713;p19"/>
            <p:cNvSpPr/>
            <p:nvPr/>
          </p:nvSpPr>
          <p:spPr>
            <a:xfrm rot="5400000">
              <a:off x="6047513" y="1943063"/>
              <a:ext cx="9900" cy="8375"/>
            </a:xfrm>
            <a:custGeom>
              <a:avLst/>
              <a:gdLst/>
              <a:ahLst/>
              <a:cxnLst/>
              <a:rect l="l" t="t" r="r" b="b"/>
              <a:pathLst>
                <a:path w="396" h="335" extrusionOk="0">
                  <a:moveTo>
                    <a:pt x="183" y="0"/>
                  </a:moveTo>
                  <a:cubicBezTo>
                    <a:pt x="92" y="0"/>
                    <a:pt x="1" y="61"/>
                    <a:pt x="1" y="152"/>
                  </a:cubicBezTo>
                  <a:cubicBezTo>
                    <a:pt x="1" y="274"/>
                    <a:pt x="92" y="334"/>
                    <a:pt x="183" y="334"/>
                  </a:cubicBezTo>
                  <a:cubicBezTo>
                    <a:pt x="305" y="334"/>
                    <a:pt x="396" y="274"/>
                    <a:pt x="396" y="152"/>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4" name="Google Shape;43714;p19"/>
            <p:cNvSpPr/>
            <p:nvPr/>
          </p:nvSpPr>
          <p:spPr>
            <a:xfrm rot="5400000">
              <a:off x="5949500" y="1943075"/>
              <a:ext cx="8375" cy="8375"/>
            </a:xfrm>
            <a:custGeom>
              <a:avLst/>
              <a:gdLst/>
              <a:ahLst/>
              <a:cxnLst/>
              <a:rect l="l" t="t" r="r" b="b"/>
              <a:pathLst>
                <a:path w="335" h="335" extrusionOk="0">
                  <a:moveTo>
                    <a:pt x="152" y="0"/>
                  </a:moveTo>
                  <a:cubicBezTo>
                    <a:pt x="61" y="0"/>
                    <a:pt x="0" y="92"/>
                    <a:pt x="0" y="183"/>
                  </a:cubicBezTo>
                  <a:cubicBezTo>
                    <a:pt x="0" y="274"/>
                    <a:pt x="61" y="335"/>
                    <a:pt x="152" y="335"/>
                  </a:cubicBezTo>
                  <a:cubicBezTo>
                    <a:pt x="274" y="335"/>
                    <a:pt x="335" y="274"/>
                    <a:pt x="335" y="183"/>
                  </a:cubicBezTo>
                  <a:cubicBezTo>
                    <a:pt x="335" y="92"/>
                    <a:pt x="27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5" name="Google Shape;43715;p19"/>
            <p:cNvSpPr/>
            <p:nvPr/>
          </p:nvSpPr>
          <p:spPr>
            <a:xfrm rot="5400000">
              <a:off x="5850325" y="1943450"/>
              <a:ext cx="8375" cy="7625"/>
            </a:xfrm>
            <a:custGeom>
              <a:avLst/>
              <a:gdLst/>
              <a:ahLst/>
              <a:cxnLst/>
              <a:rect l="l" t="t" r="r" b="b"/>
              <a:pathLst>
                <a:path w="335" h="305" extrusionOk="0">
                  <a:moveTo>
                    <a:pt x="152" y="0"/>
                  </a:moveTo>
                  <a:cubicBezTo>
                    <a:pt x="61" y="0"/>
                    <a:pt x="0" y="61"/>
                    <a:pt x="0" y="152"/>
                  </a:cubicBezTo>
                  <a:cubicBezTo>
                    <a:pt x="0" y="243"/>
                    <a:pt x="61" y="304"/>
                    <a:pt x="152" y="304"/>
                  </a:cubicBezTo>
                  <a:cubicBezTo>
                    <a:pt x="243" y="304"/>
                    <a:pt x="335" y="24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6" name="Google Shape;43716;p19"/>
            <p:cNvSpPr/>
            <p:nvPr/>
          </p:nvSpPr>
          <p:spPr>
            <a:xfrm rot="5400000">
              <a:off x="5750775" y="1943450"/>
              <a:ext cx="8375" cy="7625"/>
            </a:xfrm>
            <a:custGeom>
              <a:avLst/>
              <a:gdLst/>
              <a:ahLst/>
              <a:cxnLst/>
              <a:rect l="l" t="t" r="r" b="b"/>
              <a:pathLst>
                <a:path w="335" h="305" extrusionOk="0">
                  <a:moveTo>
                    <a:pt x="152" y="0"/>
                  </a:moveTo>
                  <a:cubicBezTo>
                    <a:pt x="61" y="0"/>
                    <a:pt x="0" y="61"/>
                    <a:pt x="0" y="152"/>
                  </a:cubicBezTo>
                  <a:cubicBezTo>
                    <a:pt x="0" y="213"/>
                    <a:pt x="61" y="304"/>
                    <a:pt x="152" y="304"/>
                  </a:cubicBezTo>
                  <a:cubicBezTo>
                    <a:pt x="243" y="304"/>
                    <a:pt x="335" y="213"/>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7" name="Google Shape;43717;p19"/>
            <p:cNvSpPr/>
            <p:nvPr/>
          </p:nvSpPr>
          <p:spPr>
            <a:xfrm rot="5400000">
              <a:off x="5652375" y="1943075"/>
              <a:ext cx="7625" cy="7625"/>
            </a:xfrm>
            <a:custGeom>
              <a:avLst/>
              <a:gdLst/>
              <a:ahLst/>
              <a:cxnLst/>
              <a:rect l="l" t="t" r="r" b="b"/>
              <a:pathLst>
                <a:path w="305" h="305" extrusionOk="0">
                  <a:moveTo>
                    <a:pt x="152" y="0"/>
                  </a:moveTo>
                  <a:cubicBezTo>
                    <a:pt x="91" y="0"/>
                    <a:pt x="0" y="61"/>
                    <a:pt x="0" y="152"/>
                  </a:cubicBezTo>
                  <a:cubicBezTo>
                    <a:pt x="0" y="244"/>
                    <a:pt x="91" y="304"/>
                    <a:pt x="152" y="304"/>
                  </a:cubicBezTo>
                  <a:cubicBezTo>
                    <a:pt x="243" y="304"/>
                    <a:pt x="304" y="244"/>
                    <a:pt x="304" y="15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8" name="Google Shape;43718;p19"/>
            <p:cNvSpPr/>
            <p:nvPr/>
          </p:nvSpPr>
          <p:spPr>
            <a:xfrm rot="5400000">
              <a:off x="5553588" y="1943838"/>
              <a:ext cx="6875" cy="6850"/>
            </a:xfrm>
            <a:custGeom>
              <a:avLst/>
              <a:gdLst/>
              <a:ahLst/>
              <a:cxnLst/>
              <a:rect l="l" t="t" r="r" b="b"/>
              <a:pathLst>
                <a:path w="275" h="274" extrusionOk="0">
                  <a:moveTo>
                    <a:pt x="122" y="0"/>
                  </a:moveTo>
                  <a:cubicBezTo>
                    <a:pt x="61" y="0"/>
                    <a:pt x="1" y="61"/>
                    <a:pt x="1" y="122"/>
                  </a:cubicBezTo>
                  <a:cubicBezTo>
                    <a:pt x="1" y="213"/>
                    <a:pt x="61" y="274"/>
                    <a:pt x="122" y="274"/>
                  </a:cubicBezTo>
                  <a:cubicBezTo>
                    <a:pt x="213" y="274"/>
                    <a:pt x="274" y="21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9" name="Google Shape;43719;p19"/>
            <p:cNvSpPr/>
            <p:nvPr/>
          </p:nvSpPr>
          <p:spPr>
            <a:xfrm rot="5400000">
              <a:off x="5454413" y="1944213"/>
              <a:ext cx="6875" cy="6100"/>
            </a:xfrm>
            <a:custGeom>
              <a:avLst/>
              <a:gdLst/>
              <a:ahLst/>
              <a:cxnLst/>
              <a:rect l="l" t="t" r="r" b="b"/>
              <a:pathLst>
                <a:path w="275" h="244" extrusionOk="0">
                  <a:moveTo>
                    <a:pt x="122" y="0"/>
                  </a:moveTo>
                  <a:cubicBezTo>
                    <a:pt x="61" y="0"/>
                    <a:pt x="1" y="61"/>
                    <a:pt x="1" y="122"/>
                  </a:cubicBezTo>
                  <a:cubicBezTo>
                    <a:pt x="1" y="183"/>
                    <a:pt x="61" y="243"/>
                    <a:pt x="122" y="243"/>
                  </a:cubicBezTo>
                  <a:cubicBezTo>
                    <a:pt x="213" y="243"/>
                    <a:pt x="274" y="183"/>
                    <a:pt x="274" y="122"/>
                  </a:cubicBezTo>
                  <a:cubicBezTo>
                    <a:pt x="274" y="6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0" name="Google Shape;43720;p19"/>
            <p:cNvSpPr/>
            <p:nvPr/>
          </p:nvSpPr>
          <p:spPr>
            <a:xfrm rot="5400000">
              <a:off x="5356025" y="1944575"/>
              <a:ext cx="5350" cy="5350"/>
            </a:xfrm>
            <a:custGeom>
              <a:avLst/>
              <a:gdLst/>
              <a:ahLst/>
              <a:cxnLst/>
              <a:rect l="l" t="t" r="r" b="b"/>
              <a:pathLst>
                <a:path w="214" h="214" extrusionOk="0">
                  <a:moveTo>
                    <a:pt x="92" y="1"/>
                  </a:moveTo>
                  <a:cubicBezTo>
                    <a:pt x="31" y="1"/>
                    <a:pt x="1" y="31"/>
                    <a:pt x="1" y="92"/>
                  </a:cubicBezTo>
                  <a:cubicBezTo>
                    <a:pt x="1" y="153"/>
                    <a:pt x="31"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1" name="Google Shape;43721;p19"/>
            <p:cNvSpPr/>
            <p:nvPr/>
          </p:nvSpPr>
          <p:spPr>
            <a:xfrm rot="5400000">
              <a:off x="5257225" y="1944575"/>
              <a:ext cx="5350" cy="5350"/>
            </a:xfrm>
            <a:custGeom>
              <a:avLst/>
              <a:gdLst/>
              <a:ahLst/>
              <a:cxnLst/>
              <a:rect l="l" t="t" r="r" b="b"/>
              <a:pathLst>
                <a:path w="214" h="214" extrusionOk="0">
                  <a:moveTo>
                    <a:pt x="92" y="0"/>
                  </a:moveTo>
                  <a:cubicBezTo>
                    <a:pt x="31" y="0"/>
                    <a:pt x="1" y="61"/>
                    <a:pt x="1" y="122"/>
                  </a:cubicBezTo>
                  <a:cubicBezTo>
                    <a:pt x="1" y="183"/>
                    <a:pt x="31" y="213"/>
                    <a:pt x="92" y="213"/>
                  </a:cubicBezTo>
                  <a:cubicBezTo>
                    <a:pt x="153" y="213"/>
                    <a:pt x="214" y="183"/>
                    <a:pt x="214" y="122"/>
                  </a:cubicBezTo>
                  <a:cubicBezTo>
                    <a:pt x="214" y="6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2" name="Google Shape;43722;p19"/>
            <p:cNvSpPr/>
            <p:nvPr/>
          </p:nvSpPr>
          <p:spPr>
            <a:xfrm rot="5400000">
              <a:off x="5158063" y="1944963"/>
              <a:ext cx="5350" cy="4575"/>
            </a:xfrm>
            <a:custGeom>
              <a:avLst/>
              <a:gdLst/>
              <a:ahLst/>
              <a:cxnLst/>
              <a:rect l="l" t="t" r="r" b="b"/>
              <a:pathLst>
                <a:path w="214" h="183" extrusionOk="0">
                  <a:moveTo>
                    <a:pt x="92" y="0"/>
                  </a:moveTo>
                  <a:cubicBezTo>
                    <a:pt x="31" y="0"/>
                    <a:pt x="1" y="31"/>
                    <a:pt x="1" y="91"/>
                  </a:cubicBezTo>
                  <a:cubicBezTo>
                    <a:pt x="1" y="152"/>
                    <a:pt x="31" y="183"/>
                    <a:pt x="92" y="183"/>
                  </a:cubicBezTo>
                  <a:cubicBezTo>
                    <a:pt x="153" y="183"/>
                    <a:pt x="214" y="152"/>
                    <a:pt x="214" y="91"/>
                  </a:cubicBezTo>
                  <a:cubicBezTo>
                    <a:pt x="214"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3" name="Google Shape;43723;p19"/>
            <p:cNvSpPr/>
            <p:nvPr/>
          </p:nvSpPr>
          <p:spPr>
            <a:xfrm rot="5400000">
              <a:off x="5059275" y="1944975"/>
              <a:ext cx="4600" cy="3800"/>
            </a:xfrm>
            <a:custGeom>
              <a:avLst/>
              <a:gdLst/>
              <a:ahLst/>
              <a:cxnLst/>
              <a:rect l="l" t="t" r="r" b="b"/>
              <a:pathLst>
                <a:path w="184" h="152" extrusionOk="0">
                  <a:moveTo>
                    <a:pt x="92" y="0"/>
                  </a:moveTo>
                  <a:cubicBezTo>
                    <a:pt x="62" y="0"/>
                    <a:pt x="1" y="30"/>
                    <a:pt x="1" y="61"/>
                  </a:cubicBezTo>
                  <a:cubicBezTo>
                    <a:pt x="1" y="122"/>
                    <a:pt x="62" y="152"/>
                    <a:pt x="92" y="152"/>
                  </a:cubicBezTo>
                  <a:cubicBezTo>
                    <a:pt x="153" y="152"/>
                    <a:pt x="183" y="122"/>
                    <a:pt x="183" y="61"/>
                  </a:cubicBezTo>
                  <a:cubicBezTo>
                    <a:pt x="183"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4" name="Google Shape;43724;p19"/>
            <p:cNvSpPr/>
            <p:nvPr/>
          </p:nvSpPr>
          <p:spPr>
            <a:xfrm rot="5400000">
              <a:off x="4960113" y="1944588"/>
              <a:ext cx="4600" cy="4575"/>
            </a:xfrm>
            <a:custGeom>
              <a:avLst/>
              <a:gdLst/>
              <a:ahLst/>
              <a:cxnLst/>
              <a:rect l="l" t="t" r="r" b="b"/>
              <a:pathLst>
                <a:path w="184" h="183" extrusionOk="0">
                  <a:moveTo>
                    <a:pt x="92" y="0"/>
                  </a:moveTo>
                  <a:cubicBezTo>
                    <a:pt x="62" y="0"/>
                    <a:pt x="1" y="31"/>
                    <a:pt x="1" y="92"/>
                  </a:cubicBezTo>
                  <a:cubicBezTo>
                    <a:pt x="1" y="122"/>
                    <a:pt x="62" y="183"/>
                    <a:pt x="92" y="183"/>
                  </a:cubicBezTo>
                  <a:cubicBezTo>
                    <a:pt x="153" y="183"/>
                    <a:pt x="183" y="122"/>
                    <a:pt x="183" y="92"/>
                  </a:cubicBezTo>
                  <a:cubicBezTo>
                    <a:pt x="183" y="31"/>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5" name="Google Shape;43725;p19"/>
            <p:cNvSpPr/>
            <p:nvPr/>
          </p:nvSpPr>
          <p:spPr>
            <a:xfrm rot="5400000">
              <a:off x="4861325" y="1945350"/>
              <a:ext cx="3825" cy="3825"/>
            </a:xfrm>
            <a:custGeom>
              <a:avLst/>
              <a:gdLst/>
              <a:ahLst/>
              <a:cxnLst/>
              <a:rect l="l" t="t" r="r" b="b"/>
              <a:pathLst>
                <a:path w="153" h="153" extrusionOk="0">
                  <a:moveTo>
                    <a:pt x="61" y="0"/>
                  </a:moveTo>
                  <a:cubicBezTo>
                    <a:pt x="31" y="0"/>
                    <a:pt x="0" y="31"/>
                    <a:pt x="0" y="61"/>
                  </a:cubicBezTo>
                  <a:cubicBezTo>
                    <a:pt x="0" y="122"/>
                    <a:pt x="31" y="152"/>
                    <a:pt x="61" y="152"/>
                  </a:cubicBezTo>
                  <a:cubicBezTo>
                    <a:pt x="122" y="152"/>
                    <a:pt x="152" y="122"/>
                    <a:pt x="152" y="61"/>
                  </a:cubicBezTo>
                  <a:cubicBezTo>
                    <a:pt x="152" y="31"/>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6" name="Google Shape;43726;p19"/>
            <p:cNvSpPr/>
            <p:nvPr/>
          </p:nvSpPr>
          <p:spPr>
            <a:xfrm rot="5400000">
              <a:off x="4762550" y="1945350"/>
              <a:ext cx="3825" cy="3825"/>
            </a:xfrm>
            <a:custGeom>
              <a:avLst/>
              <a:gdLst/>
              <a:ahLst/>
              <a:cxnLst/>
              <a:rect l="l" t="t" r="r" b="b"/>
              <a:pathLst>
                <a:path w="153" h="153" extrusionOk="0">
                  <a:moveTo>
                    <a:pt x="61" y="1"/>
                  </a:moveTo>
                  <a:cubicBezTo>
                    <a:pt x="31" y="1"/>
                    <a:pt x="0" y="31"/>
                    <a:pt x="0" y="92"/>
                  </a:cubicBezTo>
                  <a:cubicBezTo>
                    <a:pt x="0" y="122"/>
                    <a:pt x="31" y="153"/>
                    <a:pt x="61" y="153"/>
                  </a:cubicBezTo>
                  <a:cubicBezTo>
                    <a:pt x="122" y="153"/>
                    <a:pt x="152" y="122"/>
                    <a:pt x="152" y="9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7" name="Google Shape;43727;p19"/>
            <p:cNvSpPr/>
            <p:nvPr/>
          </p:nvSpPr>
          <p:spPr>
            <a:xfrm rot="5400000">
              <a:off x="4663375" y="1945725"/>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8" name="Google Shape;43728;p19"/>
            <p:cNvSpPr/>
            <p:nvPr/>
          </p:nvSpPr>
          <p:spPr>
            <a:xfrm rot="5400000">
              <a:off x="4564600" y="1945725"/>
              <a:ext cx="3050" cy="2300"/>
            </a:xfrm>
            <a:custGeom>
              <a:avLst/>
              <a:gdLst/>
              <a:ahLst/>
              <a:cxnLst/>
              <a:rect l="l" t="t" r="r" b="b"/>
              <a:pathLst>
                <a:path w="122" h="92" extrusionOk="0">
                  <a:moveTo>
                    <a:pt x="61" y="0"/>
                  </a:moveTo>
                  <a:cubicBezTo>
                    <a:pt x="31" y="0"/>
                    <a:pt x="0" y="0"/>
                    <a:pt x="0" y="31"/>
                  </a:cubicBezTo>
                  <a:cubicBezTo>
                    <a:pt x="0" y="61"/>
                    <a:pt x="31" y="92"/>
                    <a:pt x="61" y="92"/>
                  </a:cubicBezTo>
                  <a:cubicBezTo>
                    <a:pt x="92" y="92"/>
                    <a:pt x="122" y="61"/>
                    <a:pt x="122" y="31"/>
                  </a:cubicBezTo>
                  <a:cubicBezTo>
                    <a:pt x="122" y="0"/>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9" name="Google Shape;43729;p19"/>
            <p:cNvSpPr/>
            <p:nvPr/>
          </p:nvSpPr>
          <p:spPr>
            <a:xfrm rot="5400000">
              <a:off x="4465438" y="1945338"/>
              <a:ext cx="3050" cy="3075"/>
            </a:xfrm>
            <a:custGeom>
              <a:avLst/>
              <a:gdLst/>
              <a:ahLst/>
              <a:cxnLst/>
              <a:rect l="l" t="t" r="r" b="b"/>
              <a:pathLst>
                <a:path w="122" h="123" extrusionOk="0">
                  <a:moveTo>
                    <a:pt x="61" y="1"/>
                  </a:moveTo>
                  <a:cubicBezTo>
                    <a:pt x="31" y="1"/>
                    <a:pt x="0" y="31"/>
                    <a:pt x="0" y="62"/>
                  </a:cubicBezTo>
                  <a:cubicBezTo>
                    <a:pt x="0" y="92"/>
                    <a:pt x="31" y="122"/>
                    <a:pt x="61" y="122"/>
                  </a:cubicBezTo>
                  <a:cubicBezTo>
                    <a:pt x="92" y="122"/>
                    <a:pt x="122" y="9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0" name="Google Shape;43730;p19"/>
            <p:cNvSpPr/>
            <p:nvPr/>
          </p:nvSpPr>
          <p:spPr>
            <a:xfrm rot="5400000">
              <a:off x="4366650" y="1946100"/>
              <a:ext cx="2300" cy="2300"/>
            </a:xfrm>
            <a:custGeom>
              <a:avLst/>
              <a:gdLst/>
              <a:ahLst/>
              <a:cxnLst/>
              <a:rect l="l" t="t" r="r" b="b"/>
              <a:pathLst>
                <a:path w="92" h="92" extrusionOk="0">
                  <a:moveTo>
                    <a:pt x="31" y="1"/>
                  </a:moveTo>
                  <a:cubicBezTo>
                    <a:pt x="31" y="1"/>
                    <a:pt x="1" y="1"/>
                    <a:pt x="1" y="31"/>
                  </a:cubicBezTo>
                  <a:cubicBezTo>
                    <a:pt x="1" y="61"/>
                    <a:pt x="31" y="92"/>
                    <a:pt x="31" y="92"/>
                  </a:cubicBezTo>
                  <a:cubicBezTo>
                    <a:pt x="62" y="92"/>
                    <a:pt x="92" y="61"/>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1" name="Google Shape;43731;p19"/>
            <p:cNvSpPr/>
            <p:nvPr/>
          </p:nvSpPr>
          <p:spPr>
            <a:xfrm rot="5400000">
              <a:off x="4267850" y="1946100"/>
              <a:ext cx="2300" cy="2300"/>
            </a:xfrm>
            <a:custGeom>
              <a:avLst/>
              <a:gdLst/>
              <a:ahLst/>
              <a:cxnLst/>
              <a:rect l="l" t="t" r="r" b="b"/>
              <a:pathLst>
                <a:path w="92" h="92" extrusionOk="0">
                  <a:moveTo>
                    <a:pt x="31" y="0"/>
                  </a:moveTo>
                  <a:cubicBezTo>
                    <a:pt x="31" y="0"/>
                    <a:pt x="1" y="30"/>
                    <a:pt x="1" y="61"/>
                  </a:cubicBezTo>
                  <a:cubicBezTo>
                    <a:pt x="1" y="61"/>
                    <a:pt x="31" y="91"/>
                    <a:pt x="31" y="91"/>
                  </a:cubicBezTo>
                  <a:cubicBezTo>
                    <a:pt x="62" y="91"/>
                    <a:pt x="92" y="61"/>
                    <a:pt x="92" y="61"/>
                  </a:cubicBezTo>
                  <a:cubicBezTo>
                    <a:pt x="92" y="30"/>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2" name="Google Shape;43732;p19"/>
            <p:cNvSpPr/>
            <p:nvPr/>
          </p:nvSpPr>
          <p:spPr>
            <a:xfrm rot="5400000">
              <a:off x="4168700" y="1946475"/>
              <a:ext cx="2300" cy="1550"/>
            </a:xfrm>
            <a:custGeom>
              <a:avLst/>
              <a:gdLst/>
              <a:ahLst/>
              <a:cxnLst/>
              <a:rect l="l" t="t" r="r" b="b"/>
              <a:pathLst>
                <a:path w="92" h="62" extrusionOk="0">
                  <a:moveTo>
                    <a:pt x="31" y="1"/>
                  </a:moveTo>
                  <a:cubicBezTo>
                    <a:pt x="31" y="1"/>
                    <a:pt x="1" y="1"/>
                    <a:pt x="1" y="31"/>
                  </a:cubicBezTo>
                  <a:cubicBezTo>
                    <a:pt x="1" y="62"/>
                    <a:pt x="31" y="62"/>
                    <a:pt x="31" y="62"/>
                  </a:cubicBezTo>
                  <a:cubicBezTo>
                    <a:pt x="62" y="62"/>
                    <a:pt x="92" y="62"/>
                    <a:pt x="92" y="31"/>
                  </a:cubicBezTo>
                  <a:cubicBezTo>
                    <a:pt x="92" y="1"/>
                    <a:pt x="6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3" name="Google Shape;43733;p19"/>
            <p:cNvSpPr/>
            <p:nvPr/>
          </p:nvSpPr>
          <p:spPr>
            <a:xfrm rot="5400000">
              <a:off x="4069525" y="1946100"/>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2" y="91"/>
                    <a:pt x="92" y="61"/>
                    <a:pt x="92" y="31"/>
                  </a:cubicBezTo>
                  <a:cubicBezTo>
                    <a:pt x="92" y="31"/>
                    <a:pt x="6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4" name="Google Shape;43734;p19"/>
            <p:cNvSpPr/>
            <p:nvPr/>
          </p:nvSpPr>
          <p:spPr>
            <a:xfrm rot="5400000">
              <a:off x="9301363" y="1821488"/>
              <a:ext cx="42575" cy="41050"/>
            </a:xfrm>
            <a:custGeom>
              <a:avLst/>
              <a:gdLst/>
              <a:ahLst/>
              <a:cxnLst/>
              <a:rect l="l" t="t" r="r" b="b"/>
              <a:pathLst>
                <a:path w="1703" h="1642" extrusionOk="0">
                  <a:moveTo>
                    <a:pt x="852" y="0"/>
                  </a:moveTo>
                  <a:cubicBezTo>
                    <a:pt x="365" y="0"/>
                    <a:pt x="0" y="365"/>
                    <a:pt x="0" y="821"/>
                  </a:cubicBezTo>
                  <a:cubicBezTo>
                    <a:pt x="0" y="1277"/>
                    <a:pt x="365" y="1641"/>
                    <a:pt x="852" y="1641"/>
                  </a:cubicBezTo>
                  <a:cubicBezTo>
                    <a:pt x="1338" y="1641"/>
                    <a:pt x="1703" y="1277"/>
                    <a:pt x="1703" y="821"/>
                  </a:cubicBezTo>
                  <a:cubicBezTo>
                    <a:pt x="170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5" name="Google Shape;43735;p19"/>
            <p:cNvSpPr/>
            <p:nvPr/>
          </p:nvSpPr>
          <p:spPr>
            <a:xfrm rot="5400000">
              <a:off x="9202213" y="1821863"/>
              <a:ext cx="42575" cy="40300"/>
            </a:xfrm>
            <a:custGeom>
              <a:avLst/>
              <a:gdLst/>
              <a:ahLst/>
              <a:cxnLst/>
              <a:rect l="l" t="t" r="r" b="b"/>
              <a:pathLst>
                <a:path w="1703" h="1612" extrusionOk="0">
                  <a:moveTo>
                    <a:pt x="852" y="1"/>
                  </a:moveTo>
                  <a:cubicBezTo>
                    <a:pt x="365" y="1"/>
                    <a:pt x="0" y="366"/>
                    <a:pt x="0" y="822"/>
                  </a:cubicBezTo>
                  <a:cubicBezTo>
                    <a:pt x="0" y="1247"/>
                    <a:pt x="365" y="1612"/>
                    <a:pt x="852" y="1612"/>
                  </a:cubicBezTo>
                  <a:cubicBezTo>
                    <a:pt x="1338" y="1612"/>
                    <a:pt x="1703" y="1247"/>
                    <a:pt x="1703" y="822"/>
                  </a:cubicBezTo>
                  <a:cubicBezTo>
                    <a:pt x="1703" y="366"/>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6" name="Google Shape;43736;p19"/>
            <p:cNvSpPr/>
            <p:nvPr/>
          </p:nvSpPr>
          <p:spPr>
            <a:xfrm rot="5400000">
              <a:off x="9103788" y="1822238"/>
              <a:ext cx="41075" cy="39550"/>
            </a:xfrm>
            <a:custGeom>
              <a:avLst/>
              <a:gdLst/>
              <a:ahLst/>
              <a:cxnLst/>
              <a:rect l="l" t="t" r="r" b="b"/>
              <a:pathLst>
                <a:path w="1643" h="1582" extrusionOk="0">
                  <a:moveTo>
                    <a:pt x="822" y="1"/>
                  </a:moveTo>
                  <a:cubicBezTo>
                    <a:pt x="366" y="1"/>
                    <a:pt x="1" y="366"/>
                    <a:pt x="1" y="791"/>
                  </a:cubicBezTo>
                  <a:cubicBezTo>
                    <a:pt x="1" y="1217"/>
                    <a:pt x="366" y="1581"/>
                    <a:pt x="822" y="1581"/>
                  </a:cubicBezTo>
                  <a:cubicBezTo>
                    <a:pt x="1278" y="1581"/>
                    <a:pt x="1642" y="1217"/>
                    <a:pt x="1642" y="791"/>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7" name="Google Shape;43737;p19"/>
            <p:cNvSpPr/>
            <p:nvPr/>
          </p:nvSpPr>
          <p:spPr>
            <a:xfrm rot="5400000">
              <a:off x="9005388" y="1823388"/>
              <a:ext cx="40300" cy="38025"/>
            </a:xfrm>
            <a:custGeom>
              <a:avLst/>
              <a:gdLst/>
              <a:ahLst/>
              <a:cxnLst/>
              <a:rect l="l" t="t" r="r" b="b"/>
              <a:pathLst>
                <a:path w="1612" h="1521" extrusionOk="0">
                  <a:moveTo>
                    <a:pt x="791" y="1"/>
                  </a:moveTo>
                  <a:cubicBezTo>
                    <a:pt x="335" y="1"/>
                    <a:pt x="0" y="365"/>
                    <a:pt x="0" y="760"/>
                  </a:cubicBezTo>
                  <a:cubicBezTo>
                    <a:pt x="0" y="1186"/>
                    <a:pt x="335" y="1520"/>
                    <a:pt x="791" y="1520"/>
                  </a:cubicBezTo>
                  <a:cubicBezTo>
                    <a:pt x="1247" y="1520"/>
                    <a:pt x="1611" y="1186"/>
                    <a:pt x="1611" y="760"/>
                  </a:cubicBezTo>
                  <a:cubicBezTo>
                    <a:pt x="1611" y="36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8" name="Google Shape;43738;p19"/>
            <p:cNvSpPr/>
            <p:nvPr/>
          </p:nvSpPr>
          <p:spPr>
            <a:xfrm rot="5400000">
              <a:off x="8906238" y="1823763"/>
              <a:ext cx="39525" cy="36500"/>
            </a:xfrm>
            <a:custGeom>
              <a:avLst/>
              <a:gdLst/>
              <a:ahLst/>
              <a:cxnLst/>
              <a:rect l="l" t="t" r="r" b="b"/>
              <a:pathLst>
                <a:path w="1581" h="1460" extrusionOk="0">
                  <a:moveTo>
                    <a:pt x="791" y="1"/>
                  </a:moveTo>
                  <a:cubicBezTo>
                    <a:pt x="365" y="1"/>
                    <a:pt x="0" y="305"/>
                    <a:pt x="0" y="730"/>
                  </a:cubicBezTo>
                  <a:cubicBezTo>
                    <a:pt x="0" y="1125"/>
                    <a:pt x="365" y="1460"/>
                    <a:pt x="791" y="1460"/>
                  </a:cubicBezTo>
                  <a:cubicBezTo>
                    <a:pt x="1216" y="1460"/>
                    <a:pt x="1581" y="1125"/>
                    <a:pt x="1581" y="730"/>
                  </a:cubicBezTo>
                  <a:cubicBezTo>
                    <a:pt x="158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9" name="Google Shape;43739;p19"/>
            <p:cNvSpPr/>
            <p:nvPr/>
          </p:nvSpPr>
          <p:spPr>
            <a:xfrm rot="5400000">
              <a:off x="8808588" y="1824913"/>
              <a:ext cx="37250" cy="34975"/>
            </a:xfrm>
            <a:custGeom>
              <a:avLst/>
              <a:gdLst/>
              <a:ahLst/>
              <a:cxnLst/>
              <a:rect l="l" t="t" r="r" b="b"/>
              <a:pathLst>
                <a:path w="1490" h="1399" extrusionOk="0">
                  <a:moveTo>
                    <a:pt x="730" y="1"/>
                  </a:moveTo>
                  <a:cubicBezTo>
                    <a:pt x="334" y="1"/>
                    <a:pt x="0" y="305"/>
                    <a:pt x="0" y="700"/>
                  </a:cubicBezTo>
                  <a:cubicBezTo>
                    <a:pt x="0" y="1095"/>
                    <a:pt x="334" y="1399"/>
                    <a:pt x="730" y="1399"/>
                  </a:cubicBezTo>
                  <a:cubicBezTo>
                    <a:pt x="1155" y="1399"/>
                    <a:pt x="1489" y="1095"/>
                    <a:pt x="1489" y="700"/>
                  </a:cubicBezTo>
                  <a:cubicBezTo>
                    <a:pt x="1489" y="305"/>
                    <a:pt x="115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0" name="Google Shape;43740;p19"/>
            <p:cNvSpPr/>
            <p:nvPr/>
          </p:nvSpPr>
          <p:spPr>
            <a:xfrm rot="5400000">
              <a:off x="8709788" y="1824913"/>
              <a:ext cx="36500" cy="34225"/>
            </a:xfrm>
            <a:custGeom>
              <a:avLst/>
              <a:gdLst/>
              <a:ahLst/>
              <a:cxnLst/>
              <a:rect l="l" t="t" r="r" b="b"/>
              <a:pathLst>
                <a:path w="1460" h="1369" extrusionOk="0">
                  <a:moveTo>
                    <a:pt x="730" y="0"/>
                  </a:moveTo>
                  <a:cubicBezTo>
                    <a:pt x="334" y="0"/>
                    <a:pt x="0" y="304"/>
                    <a:pt x="0" y="700"/>
                  </a:cubicBezTo>
                  <a:cubicBezTo>
                    <a:pt x="0" y="1064"/>
                    <a:pt x="334" y="1368"/>
                    <a:pt x="730" y="1368"/>
                  </a:cubicBezTo>
                  <a:cubicBezTo>
                    <a:pt x="1125" y="1368"/>
                    <a:pt x="1459" y="1064"/>
                    <a:pt x="1459" y="700"/>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1" name="Google Shape;43741;p19"/>
            <p:cNvSpPr/>
            <p:nvPr/>
          </p:nvSpPr>
          <p:spPr>
            <a:xfrm rot="5400000">
              <a:off x="8611388" y="1825288"/>
              <a:ext cx="34975" cy="33450"/>
            </a:xfrm>
            <a:custGeom>
              <a:avLst/>
              <a:gdLst/>
              <a:ahLst/>
              <a:cxnLst/>
              <a:rect l="l" t="t" r="r" b="b"/>
              <a:pathLst>
                <a:path w="1399" h="1338" extrusionOk="0">
                  <a:moveTo>
                    <a:pt x="700" y="0"/>
                  </a:moveTo>
                  <a:cubicBezTo>
                    <a:pt x="304" y="0"/>
                    <a:pt x="0" y="304"/>
                    <a:pt x="0" y="669"/>
                  </a:cubicBezTo>
                  <a:cubicBezTo>
                    <a:pt x="0" y="1034"/>
                    <a:pt x="304" y="1338"/>
                    <a:pt x="700" y="1338"/>
                  </a:cubicBezTo>
                  <a:cubicBezTo>
                    <a:pt x="1095" y="1338"/>
                    <a:pt x="1399" y="1034"/>
                    <a:pt x="1399" y="669"/>
                  </a:cubicBezTo>
                  <a:cubicBezTo>
                    <a:pt x="139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2" name="Google Shape;43742;p19"/>
            <p:cNvSpPr/>
            <p:nvPr/>
          </p:nvSpPr>
          <p:spPr>
            <a:xfrm rot="5400000">
              <a:off x="8513350" y="1826050"/>
              <a:ext cx="33475" cy="31925"/>
            </a:xfrm>
            <a:custGeom>
              <a:avLst/>
              <a:gdLst/>
              <a:ahLst/>
              <a:cxnLst/>
              <a:rect l="l" t="t" r="r" b="b"/>
              <a:pathLst>
                <a:path w="1339" h="1277" extrusionOk="0">
                  <a:moveTo>
                    <a:pt x="670" y="0"/>
                  </a:moveTo>
                  <a:cubicBezTo>
                    <a:pt x="305" y="0"/>
                    <a:pt x="1" y="304"/>
                    <a:pt x="1" y="638"/>
                  </a:cubicBezTo>
                  <a:cubicBezTo>
                    <a:pt x="1" y="1003"/>
                    <a:pt x="305" y="1277"/>
                    <a:pt x="670" y="1277"/>
                  </a:cubicBezTo>
                  <a:cubicBezTo>
                    <a:pt x="1034" y="1277"/>
                    <a:pt x="1338" y="1003"/>
                    <a:pt x="1338" y="638"/>
                  </a:cubicBezTo>
                  <a:cubicBezTo>
                    <a:pt x="1338" y="30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3" name="Google Shape;43743;p19"/>
            <p:cNvSpPr/>
            <p:nvPr/>
          </p:nvSpPr>
          <p:spPr>
            <a:xfrm rot="5400000">
              <a:off x="8414188" y="1827188"/>
              <a:ext cx="32700" cy="30425"/>
            </a:xfrm>
            <a:custGeom>
              <a:avLst/>
              <a:gdLst/>
              <a:ahLst/>
              <a:cxnLst/>
              <a:rect l="l" t="t" r="r" b="b"/>
              <a:pathLst>
                <a:path w="1308" h="1217" extrusionOk="0">
                  <a:moveTo>
                    <a:pt x="639" y="0"/>
                  </a:moveTo>
                  <a:cubicBezTo>
                    <a:pt x="274" y="0"/>
                    <a:pt x="0" y="274"/>
                    <a:pt x="0" y="608"/>
                  </a:cubicBezTo>
                  <a:cubicBezTo>
                    <a:pt x="0" y="943"/>
                    <a:pt x="274" y="1216"/>
                    <a:pt x="639" y="1216"/>
                  </a:cubicBezTo>
                  <a:cubicBezTo>
                    <a:pt x="1003" y="1216"/>
                    <a:pt x="1307" y="943"/>
                    <a:pt x="1307" y="608"/>
                  </a:cubicBezTo>
                  <a:cubicBezTo>
                    <a:pt x="130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4" name="Google Shape;43744;p19"/>
            <p:cNvSpPr/>
            <p:nvPr/>
          </p:nvSpPr>
          <p:spPr>
            <a:xfrm rot="5400000">
              <a:off x="8315413" y="1827188"/>
              <a:ext cx="31925" cy="29650"/>
            </a:xfrm>
            <a:custGeom>
              <a:avLst/>
              <a:gdLst/>
              <a:ahLst/>
              <a:cxnLst/>
              <a:rect l="l" t="t" r="r" b="b"/>
              <a:pathLst>
                <a:path w="1277" h="1186" extrusionOk="0">
                  <a:moveTo>
                    <a:pt x="639" y="0"/>
                  </a:moveTo>
                  <a:cubicBezTo>
                    <a:pt x="304" y="0"/>
                    <a:pt x="0" y="243"/>
                    <a:pt x="0" y="578"/>
                  </a:cubicBezTo>
                  <a:cubicBezTo>
                    <a:pt x="0" y="912"/>
                    <a:pt x="304" y="1186"/>
                    <a:pt x="639" y="1186"/>
                  </a:cubicBezTo>
                  <a:cubicBezTo>
                    <a:pt x="1003" y="1186"/>
                    <a:pt x="1277" y="912"/>
                    <a:pt x="1277" y="578"/>
                  </a:cubicBezTo>
                  <a:cubicBezTo>
                    <a:pt x="1277" y="243"/>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5" name="Google Shape;43745;p19"/>
            <p:cNvSpPr/>
            <p:nvPr/>
          </p:nvSpPr>
          <p:spPr>
            <a:xfrm rot="5400000">
              <a:off x="8217388" y="1827938"/>
              <a:ext cx="30425" cy="28150"/>
            </a:xfrm>
            <a:custGeom>
              <a:avLst/>
              <a:gdLst/>
              <a:ahLst/>
              <a:cxnLst/>
              <a:rect l="l" t="t" r="r" b="b"/>
              <a:pathLst>
                <a:path w="1217" h="1126" extrusionOk="0">
                  <a:moveTo>
                    <a:pt x="609" y="1"/>
                  </a:moveTo>
                  <a:cubicBezTo>
                    <a:pt x="274" y="1"/>
                    <a:pt x="1" y="244"/>
                    <a:pt x="1" y="578"/>
                  </a:cubicBezTo>
                  <a:cubicBezTo>
                    <a:pt x="1" y="882"/>
                    <a:pt x="274" y="1126"/>
                    <a:pt x="609" y="1126"/>
                  </a:cubicBezTo>
                  <a:cubicBezTo>
                    <a:pt x="943" y="1126"/>
                    <a:pt x="1216" y="882"/>
                    <a:pt x="1216" y="578"/>
                  </a:cubicBezTo>
                  <a:cubicBezTo>
                    <a:pt x="121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6" name="Google Shape;43746;p19"/>
            <p:cNvSpPr/>
            <p:nvPr/>
          </p:nvSpPr>
          <p:spPr>
            <a:xfrm rot="5400000">
              <a:off x="8118975" y="1828325"/>
              <a:ext cx="28900" cy="27400"/>
            </a:xfrm>
            <a:custGeom>
              <a:avLst/>
              <a:gdLst/>
              <a:ahLst/>
              <a:cxnLst/>
              <a:rect l="l" t="t" r="r" b="b"/>
              <a:pathLst>
                <a:path w="1156" h="1096" extrusionOk="0">
                  <a:moveTo>
                    <a:pt x="578" y="1"/>
                  </a:moveTo>
                  <a:cubicBezTo>
                    <a:pt x="243" y="1"/>
                    <a:pt x="0" y="244"/>
                    <a:pt x="0" y="548"/>
                  </a:cubicBezTo>
                  <a:cubicBezTo>
                    <a:pt x="0" y="852"/>
                    <a:pt x="243" y="1095"/>
                    <a:pt x="578" y="1095"/>
                  </a:cubicBezTo>
                  <a:cubicBezTo>
                    <a:pt x="912" y="1095"/>
                    <a:pt x="1155" y="852"/>
                    <a:pt x="1155" y="548"/>
                  </a:cubicBezTo>
                  <a:cubicBezTo>
                    <a:pt x="1155"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7" name="Google Shape;43747;p19"/>
            <p:cNvSpPr/>
            <p:nvPr/>
          </p:nvSpPr>
          <p:spPr>
            <a:xfrm rot="5400000">
              <a:off x="8020575" y="1828700"/>
              <a:ext cx="27375" cy="26625"/>
            </a:xfrm>
            <a:custGeom>
              <a:avLst/>
              <a:gdLst/>
              <a:ahLst/>
              <a:cxnLst/>
              <a:rect l="l" t="t" r="r" b="b"/>
              <a:pathLst>
                <a:path w="1095" h="1065" extrusionOk="0">
                  <a:moveTo>
                    <a:pt x="548" y="1"/>
                  </a:moveTo>
                  <a:cubicBezTo>
                    <a:pt x="244" y="1"/>
                    <a:pt x="0" y="244"/>
                    <a:pt x="0" y="517"/>
                  </a:cubicBezTo>
                  <a:cubicBezTo>
                    <a:pt x="0" y="821"/>
                    <a:pt x="244" y="1064"/>
                    <a:pt x="548" y="1064"/>
                  </a:cubicBezTo>
                  <a:cubicBezTo>
                    <a:pt x="852" y="106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8" name="Google Shape;43748;p19"/>
            <p:cNvSpPr/>
            <p:nvPr/>
          </p:nvSpPr>
          <p:spPr>
            <a:xfrm rot="5400000">
              <a:off x="7921788" y="1829463"/>
              <a:ext cx="27375" cy="25100"/>
            </a:xfrm>
            <a:custGeom>
              <a:avLst/>
              <a:gdLst/>
              <a:ahLst/>
              <a:cxnLst/>
              <a:rect l="l" t="t" r="r" b="b"/>
              <a:pathLst>
                <a:path w="1095" h="1004" extrusionOk="0">
                  <a:moveTo>
                    <a:pt x="548" y="0"/>
                  </a:moveTo>
                  <a:cubicBezTo>
                    <a:pt x="244" y="0"/>
                    <a:pt x="0" y="244"/>
                    <a:pt x="0" y="517"/>
                  </a:cubicBezTo>
                  <a:cubicBezTo>
                    <a:pt x="0" y="791"/>
                    <a:pt x="244" y="1003"/>
                    <a:pt x="548" y="1003"/>
                  </a:cubicBezTo>
                  <a:cubicBezTo>
                    <a:pt x="852" y="1003"/>
                    <a:pt x="1095" y="791"/>
                    <a:pt x="1095" y="517"/>
                  </a:cubicBezTo>
                  <a:cubicBezTo>
                    <a:pt x="1095" y="244"/>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9" name="Google Shape;43749;p19"/>
            <p:cNvSpPr/>
            <p:nvPr/>
          </p:nvSpPr>
          <p:spPr>
            <a:xfrm rot="5400000">
              <a:off x="7823375" y="1829850"/>
              <a:ext cx="25875" cy="24325"/>
            </a:xfrm>
            <a:custGeom>
              <a:avLst/>
              <a:gdLst/>
              <a:ahLst/>
              <a:cxnLst/>
              <a:rect l="l" t="t" r="r" b="b"/>
              <a:pathLst>
                <a:path w="1035" h="973"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0" name="Google Shape;43750;p19"/>
            <p:cNvSpPr/>
            <p:nvPr/>
          </p:nvSpPr>
          <p:spPr>
            <a:xfrm rot="5400000">
              <a:off x="7724975" y="1830225"/>
              <a:ext cx="24325" cy="23575"/>
            </a:xfrm>
            <a:custGeom>
              <a:avLst/>
              <a:gdLst/>
              <a:ahLst/>
              <a:cxnLst/>
              <a:rect l="l" t="t" r="r" b="b"/>
              <a:pathLst>
                <a:path w="973" h="943" extrusionOk="0">
                  <a:moveTo>
                    <a:pt x="487" y="0"/>
                  </a:moveTo>
                  <a:cubicBezTo>
                    <a:pt x="213" y="0"/>
                    <a:pt x="0" y="213"/>
                    <a:pt x="0" y="486"/>
                  </a:cubicBezTo>
                  <a:cubicBezTo>
                    <a:pt x="0" y="730"/>
                    <a:pt x="213" y="942"/>
                    <a:pt x="487" y="942"/>
                  </a:cubicBezTo>
                  <a:cubicBezTo>
                    <a:pt x="760" y="942"/>
                    <a:pt x="973" y="730"/>
                    <a:pt x="973" y="48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1" name="Google Shape;43751;p19"/>
            <p:cNvSpPr/>
            <p:nvPr/>
          </p:nvSpPr>
          <p:spPr>
            <a:xfrm rot="5400000">
              <a:off x="7625825" y="1830600"/>
              <a:ext cx="24325" cy="22825"/>
            </a:xfrm>
            <a:custGeom>
              <a:avLst/>
              <a:gdLst/>
              <a:ahLst/>
              <a:cxnLst/>
              <a:rect l="l" t="t" r="r" b="b"/>
              <a:pathLst>
                <a:path w="973" h="913" extrusionOk="0">
                  <a:moveTo>
                    <a:pt x="487" y="1"/>
                  </a:moveTo>
                  <a:cubicBezTo>
                    <a:pt x="213" y="1"/>
                    <a:pt x="0" y="214"/>
                    <a:pt x="0" y="457"/>
                  </a:cubicBezTo>
                  <a:cubicBezTo>
                    <a:pt x="0" y="700"/>
                    <a:pt x="213" y="913"/>
                    <a:pt x="487" y="913"/>
                  </a:cubicBezTo>
                  <a:cubicBezTo>
                    <a:pt x="760" y="913"/>
                    <a:pt x="973" y="70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2" name="Google Shape;43752;p19"/>
            <p:cNvSpPr/>
            <p:nvPr/>
          </p:nvSpPr>
          <p:spPr>
            <a:xfrm rot="5400000">
              <a:off x="7527400" y="1830975"/>
              <a:ext cx="22825" cy="22075"/>
            </a:xfrm>
            <a:custGeom>
              <a:avLst/>
              <a:gdLst/>
              <a:ahLst/>
              <a:cxnLst/>
              <a:rect l="l" t="t" r="r" b="b"/>
              <a:pathLst>
                <a:path w="913" h="883" extrusionOk="0">
                  <a:moveTo>
                    <a:pt x="457" y="1"/>
                  </a:moveTo>
                  <a:cubicBezTo>
                    <a:pt x="213" y="1"/>
                    <a:pt x="1" y="183"/>
                    <a:pt x="1" y="426"/>
                  </a:cubicBezTo>
                  <a:cubicBezTo>
                    <a:pt x="1" y="669"/>
                    <a:pt x="213" y="882"/>
                    <a:pt x="457" y="882"/>
                  </a:cubicBezTo>
                  <a:cubicBezTo>
                    <a:pt x="730" y="882"/>
                    <a:pt x="913" y="669"/>
                    <a:pt x="913" y="426"/>
                  </a:cubicBezTo>
                  <a:cubicBezTo>
                    <a:pt x="91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3" name="Google Shape;43753;p19"/>
            <p:cNvSpPr/>
            <p:nvPr/>
          </p:nvSpPr>
          <p:spPr>
            <a:xfrm rot="5400000">
              <a:off x="7428625" y="1831750"/>
              <a:ext cx="22050" cy="21300"/>
            </a:xfrm>
            <a:custGeom>
              <a:avLst/>
              <a:gdLst/>
              <a:ahLst/>
              <a:cxnLst/>
              <a:rect l="l" t="t" r="r" b="b"/>
              <a:pathLst>
                <a:path w="882" h="852" extrusionOk="0">
                  <a:moveTo>
                    <a:pt x="426" y="1"/>
                  </a:moveTo>
                  <a:cubicBezTo>
                    <a:pt x="182" y="1"/>
                    <a:pt x="0" y="183"/>
                    <a:pt x="0" y="426"/>
                  </a:cubicBezTo>
                  <a:cubicBezTo>
                    <a:pt x="0" y="639"/>
                    <a:pt x="182"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4" name="Google Shape;43754;p19"/>
            <p:cNvSpPr/>
            <p:nvPr/>
          </p:nvSpPr>
          <p:spPr>
            <a:xfrm rot="5400000">
              <a:off x="7330213" y="1832138"/>
              <a:ext cx="21300" cy="19775"/>
            </a:xfrm>
            <a:custGeom>
              <a:avLst/>
              <a:gdLst/>
              <a:ahLst/>
              <a:cxnLst/>
              <a:rect l="l" t="t" r="r" b="b"/>
              <a:pathLst>
                <a:path w="852" h="791" extrusionOk="0">
                  <a:moveTo>
                    <a:pt x="426" y="0"/>
                  </a:moveTo>
                  <a:cubicBezTo>
                    <a:pt x="182" y="0"/>
                    <a:pt x="0" y="183"/>
                    <a:pt x="0" y="395"/>
                  </a:cubicBezTo>
                  <a:cubicBezTo>
                    <a:pt x="0" y="608"/>
                    <a:pt x="182" y="791"/>
                    <a:pt x="426" y="791"/>
                  </a:cubicBezTo>
                  <a:cubicBezTo>
                    <a:pt x="669" y="791"/>
                    <a:pt x="851" y="608"/>
                    <a:pt x="851" y="395"/>
                  </a:cubicBezTo>
                  <a:cubicBezTo>
                    <a:pt x="851"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5" name="Google Shape;43755;p19"/>
            <p:cNvSpPr/>
            <p:nvPr/>
          </p:nvSpPr>
          <p:spPr>
            <a:xfrm rot="5400000">
              <a:off x="7231800" y="1832500"/>
              <a:ext cx="19775" cy="19025"/>
            </a:xfrm>
            <a:custGeom>
              <a:avLst/>
              <a:gdLst/>
              <a:ahLst/>
              <a:cxnLst/>
              <a:rect l="l" t="t" r="r" b="b"/>
              <a:pathLst>
                <a:path w="791" h="761" extrusionOk="0">
                  <a:moveTo>
                    <a:pt x="396" y="0"/>
                  </a:moveTo>
                  <a:cubicBezTo>
                    <a:pt x="183" y="0"/>
                    <a:pt x="0" y="183"/>
                    <a:pt x="0" y="395"/>
                  </a:cubicBezTo>
                  <a:cubicBezTo>
                    <a:pt x="0" y="578"/>
                    <a:pt x="183" y="760"/>
                    <a:pt x="396" y="760"/>
                  </a:cubicBezTo>
                  <a:cubicBezTo>
                    <a:pt x="608" y="760"/>
                    <a:pt x="791" y="578"/>
                    <a:pt x="791" y="395"/>
                  </a:cubicBezTo>
                  <a:cubicBezTo>
                    <a:pt x="791" y="183"/>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6" name="Google Shape;43756;p19"/>
            <p:cNvSpPr/>
            <p:nvPr/>
          </p:nvSpPr>
          <p:spPr>
            <a:xfrm rot="5400000">
              <a:off x="7132650" y="1832875"/>
              <a:ext cx="19775" cy="18275"/>
            </a:xfrm>
            <a:custGeom>
              <a:avLst/>
              <a:gdLst/>
              <a:ahLst/>
              <a:cxnLst/>
              <a:rect l="l" t="t" r="r" b="b"/>
              <a:pathLst>
                <a:path w="791" h="731" extrusionOk="0">
                  <a:moveTo>
                    <a:pt x="396" y="1"/>
                  </a:moveTo>
                  <a:cubicBezTo>
                    <a:pt x="183" y="1"/>
                    <a:pt x="0" y="153"/>
                    <a:pt x="0" y="366"/>
                  </a:cubicBezTo>
                  <a:cubicBezTo>
                    <a:pt x="0" y="578"/>
                    <a:pt x="183" y="730"/>
                    <a:pt x="396" y="730"/>
                  </a:cubicBezTo>
                  <a:cubicBezTo>
                    <a:pt x="608" y="730"/>
                    <a:pt x="791" y="578"/>
                    <a:pt x="791" y="366"/>
                  </a:cubicBezTo>
                  <a:cubicBezTo>
                    <a:pt x="791" y="15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7" name="Google Shape;43757;p19"/>
            <p:cNvSpPr/>
            <p:nvPr/>
          </p:nvSpPr>
          <p:spPr>
            <a:xfrm rot="5400000">
              <a:off x="7034238" y="1833263"/>
              <a:ext cx="18275" cy="17500"/>
            </a:xfrm>
            <a:custGeom>
              <a:avLst/>
              <a:gdLst/>
              <a:ahLst/>
              <a:cxnLst/>
              <a:rect l="l" t="t" r="r" b="b"/>
              <a:pathLst>
                <a:path w="731" h="700" extrusionOk="0">
                  <a:moveTo>
                    <a:pt x="366" y="1"/>
                  </a:moveTo>
                  <a:cubicBezTo>
                    <a:pt x="183" y="1"/>
                    <a:pt x="1" y="153"/>
                    <a:pt x="1" y="335"/>
                  </a:cubicBezTo>
                  <a:cubicBezTo>
                    <a:pt x="1" y="548"/>
                    <a:pt x="183" y="700"/>
                    <a:pt x="366" y="700"/>
                  </a:cubicBezTo>
                  <a:cubicBezTo>
                    <a:pt x="578" y="700"/>
                    <a:pt x="730" y="548"/>
                    <a:pt x="730" y="335"/>
                  </a:cubicBezTo>
                  <a:cubicBezTo>
                    <a:pt x="730"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8" name="Google Shape;43758;p19"/>
            <p:cNvSpPr/>
            <p:nvPr/>
          </p:nvSpPr>
          <p:spPr>
            <a:xfrm rot="5400000">
              <a:off x="6935450" y="1834025"/>
              <a:ext cx="17500" cy="16750"/>
            </a:xfrm>
            <a:custGeom>
              <a:avLst/>
              <a:gdLst/>
              <a:ahLst/>
              <a:cxnLst/>
              <a:rect l="l" t="t" r="r" b="b"/>
              <a:pathLst>
                <a:path w="700" h="670" extrusionOk="0">
                  <a:moveTo>
                    <a:pt x="335" y="1"/>
                  </a:moveTo>
                  <a:cubicBezTo>
                    <a:pt x="152" y="1"/>
                    <a:pt x="0" y="153"/>
                    <a:pt x="0" y="335"/>
                  </a:cubicBezTo>
                  <a:cubicBezTo>
                    <a:pt x="0" y="517"/>
                    <a:pt x="152" y="669"/>
                    <a:pt x="335" y="669"/>
                  </a:cubicBezTo>
                  <a:cubicBezTo>
                    <a:pt x="517" y="669"/>
                    <a:pt x="699" y="517"/>
                    <a:pt x="699" y="335"/>
                  </a:cubicBezTo>
                  <a:cubicBezTo>
                    <a:pt x="69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9" name="Google Shape;43759;p19"/>
            <p:cNvSpPr/>
            <p:nvPr/>
          </p:nvSpPr>
          <p:spPr>
            <a:xfrm rot="5400000">
              <a:off x="6836675" y="1834025"/>
              <a:ext cx="16725" cy="15975"/>
            </a:xfrm>
            <a:custGeom>
              <a:avLst/>
              <a:gdLst/>
              <a:ahLst/>
              <a:cxnLst/>
              <a:rect l="l" t="t" r="r" b="b"/>
              <a:pathLst>
                <a:path w="669" h="639" extrusionOk="0">
                  <a:moveTo>
                    <a:pt x="335" y="0"/>
                  </a:moveTo>
                  <a:cubicBezTo>
                    <a:pt x="152" y="0"/>
                    <a:pt x="0" y="122"/>
                    <a:pt x="0" y="304"/>
                  </a:cubicBezTo>
                  <a:cubicBezTo>
                    <a:pt x="0" y="487"/>
                    <a:pt x="152" y="639"/>
                    <a:pt x="335" y="639"/>
                  </a:cubicBezTo>
                  <a:cubicBezTo>
                    <a:pt x="517" y="639"/>
                    <a:pt x="669" y="487"/>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0" name="Google Shape;43760;p19"/>
            <p:cNvSpPr/>
            <p:nvPr/>
          </p:nvSpPr>
          <p:spPr>
            <a:xfrm rot="5400000">
              <a:off x="6738638" y="1834788"/>
              <a:ext cx="15225" cy="14450"/>
            </a:xfrm>
            <a:custGeom>
              <a:avLst/>
              <a:gdLst/>
              <a:ahLst/>
              <a:cxnLst/>
              <a:rect l="l" t="t" r="r" b="b"/>
              <a:pathLst>
                <a:path w="609" h="578" extrusionOk="0">
                  <a:moveTo>
                    <a:pt x="305" y="0"/>
                  </a:moveTo>
                  <a:cubicBezTo>
                    <a:pt x="122" y="0"/>
                    <a:pt x="1" y="122"/>
                    <a:pt x="1" y="304"/>
                  </a:cubicBezTo>
                  <a:cubicBezTo>
                    <a:pt x="1" y="456"/>
                    <a:pt x="122" y="578"/>
                    <a:pt x="305" y="578"/>
                  </a:cubicBezTo>
                  <a:cubicBezTo>
                    <a:pt x="487" y="578"/>
                    <a:pt x="609" y="456"/>
                    <a:pt x="609" y="30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1" name="Google Shape;43761;p19"/>
            <p:cNvSpPr/>
            <p:nvPr/>
          </p:nvSpPr>
          <p:spPr>
            <a:xfrm rot="5400000">
              <a:off x="6639463" y="1835163"/>
              <a:ext cx="15225" cy="13700"/>
            </a:xfrm>
            <a:custGeom>
              <a:avLst/>
              <a:gdLst/>
              <a:ahLst/>
              <a:cxnLst/>
              <a:rect l="l" t="t" r="r" b="b"/>
              <a:pathLst>
                <a:path w="609" h="548" extrusionOk="0">
                  <a:moveTo>
                    <a:pt x="305" y="0"/>
                  </a:moveTo>
                  <a:cubicBezTo>
                    <a:pt x="153" y="0"/>
                    <a:pt x="1" y="122"/>
                    <a:pt x="1" y="274"/>
                  </a:cubicBezTo>
                  <a:cubicBezTo>
                    <a:pt x="1" y="426"/>
                    <a:pt x="153" y="547"/>
                    <a:pt x="305" y="547"/>
                  </a:cubicBezTo>
                  <a:cubicBezTo>
                    <a:pt x="487" y="547"/>
                    <a:pt x="609" y="426"/>
                    <a:pt x="609" y="274"/>
                  </a:cubicBezTo>
                  <a:cubicBezTo>
                    <a:pt x="609"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2" name="Google Shape;43762;p19"/>
            <p:cNvSpPr/>
            <p:nvPr/>
          </p:nvSpPr>
          <p:spPr>
            <a:xfrm rot="5400000">
              <a:off x="6540688" y="1835163"/>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3" name="Google Shape;43763;p19"/>
            <p:cNvSpPr/>
            <p:nvPr/>
          </p:nvSpPr>
          <p:spPr>
            <a:xfrm rot="5400000">
              <a:off x="6441900" y="1835175"/>
              <a:ext cx="13700" cy="13700"/>
            </a:xfrm>
            <a:custGeom>
              <a:avLst/>
              <a:gdLst/>
              <a:ahLst/>
              <a:cxnLst/>
              <a:rect l="l" t="t" r="r" b="b"/>
              <a:pathLst>
                <a:path w="548" h="548" extrusionOk="0">
                  <a:moveTo>
                    <a:pt x="274" y="0"/>
                  </a:moveTo>
                  <a:cubicBezTo>
                    <a:pt x="122" y="0"/>
                    <a:pt x="0" y="122"/>
                    <a:pt x="0" y="274"/>
                  </a:cubicBezTo>
                  <a:cubicBezTo>
                    <a:pt x="0" y="426"/>
                    <a:pt x="122" y="547"/>
                    <a:pt x="274" y="547"/>
                  </a:cubicBezTo>
                  <a:cubicBezTo>
                    <a:pt x="426" y="547"/>
                    <a:pt x="547" y="426"/>
                    <a:pt x="547" y="27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4" name="Google Shape;43764;p19"/>
            <p:cNvSpPr/>
            <p:nvPr/>
          </p:nvSpPr>
          <p:spPr>
            <a:xfrm rot="5400000">
              <a:off x="6343488" y="1836313"/>
              <a:ext cx="12950" cy="12175"/>
            </a:xfrm>
            <a:custGeom>
              <a:avLst/>
              <a:gdLst/>
              <a:ahLst/>
              <a:cxnLst/>
              <a:rect l="l" t="t" r="r" b="b"/>
              <a:pathLst>
                <a:path w="518" h="487" extrusionOk="0">
                  <a:moveTo>
                    <a:pt x="244" y="0"/>
                  </a:moveTo>
                  <a:cubicBezTo>
                    <a:pt x="92" y="0"/>
                    <a:pt x="0" y="122"/>
                    <a:pt x="0" y="243"/>
                  </a:cubicBezTo>
                  <a:cubicBezTo>
                    <a:pt x="0" y="395"/>
                    <a:pt x="92" y="486"/>
                    <a:pt x="244" y="486"/>
                  </a:cubicBezTo>
                  <a:cubicBezTo>
                    <a:pt x="396" y="486"/>
                    <a:pt x="517" y="395"/>
                    <a:pt x="517" y="243"/>
                  </a:cubicBezTo>
                  <a:cubicBezTo>
                    <a:pt x="51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5" name="Google Shape;43765;p19"/>
            <p:cNvSpPr/>
            <p:nvPr/>
          </p:nvSpPr>
          <p:spPr>
            <a:xfrm rot="5400000">
              <a:off x="6244725" y="1836300"/>
              <a:ext cx="12175" cy="11425"/>
            </a:xfrm>
            <a:custGeom>
              <a:avLst/>
              <a:gdLst/>
              <a:ahLst/>
              <a:cxnLst/>
              <a:rect l="l" t="t" r="r" b="b"/>
              <a:pathLst>
                <a:path w="487" h="457" extrusionOk="0">
                  <a:moveTo>
                    <a:pt x="244" y="1"/>
                  </a:moveTo>
                  <a:cubicBezTo>
                    <a:pt x="122" y="1"/>
                    <a:pt x="0" y="92"/>
                    <a:pt x="0" y="244"/>
                  </a:cubicBezTo>
                  <a:cubicBezTo>
                    <a:pt x="0" y="366"/>
                    <a:pt x="122" y="457"/>
                    <a:pt x="244" y="457"/>
                  </a:cubicBezTo>
                  <a:cubicBezTo>
                    <a:pt x="396" y="457"/>
                    <a:pt x="487" y="366"/>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6" name="Google Shape;43766;p19"/>
            <p:cNvSpPr/>
            <p:nvPr/>
          </p:nvSpPr>
          <p:spPr>
            <a:xfrm rot="5400000">
              <a:off x="6145550" y="1836675"/>
              <a:ext cx="12175" cy="10675"/>
            </a:xfrm>
            <a:custGeom>
              <a:avLst/>
              <a:gdLst/>
              <a:ahLst/>
              <a:cxnLst/>
              <a:rect l="l" t="t" r="r" b="b"/>
              <a:pathLst>
                <a:path w="487" h="427" extrusionOk="0">
                  <a:moveTo>
                    <a:pt x="244" y="1"/>
                  </a:moveTo>
                  <a:cubicBezTo>
                    <a:pt x="122" y="1"/>
                    <a:pt x="0" y="92"/>
                    <a:pt x="0" y="214"/>
                  </a:cubicBezTo>
                  <a:cubicBezTo>
                    <a:pt x="0" y="335"/>
                    <a:pt x="122" y="426"/>
                    <a:pt x="244" y="426"/>
                  </a:cubicBezTo>
                  <a:cubicBezTo>
                    <a:pt x="365" y="426"/>
                    <a:pt x="487" y="335"/>
                    <a:pt x="487" y="214"/>
                  </a:cubicBezTo>
                  <a:cubicBezTo>
                    <a:pt x="487" y="9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7" name="Google Shape;43767;p19"/>
            <p:cNvSpPr/>
            <p:nvPr/>
          </p:nvSpPr>
          <p:spPr>
            <a:xfrm rot="5400000">
              <a:off x="6047138" y="1837063"/>
              <a:ext cx="10675" cy="9900"/>
            </a:xfrm>
            <a:custGeom>
              <a:avLst/>
              <a:gdLst/>
              <a:ahLst/>
              <a:cxnLst/>
              <a:rect l="l" t="t" r="r" b="b"/>
              <a:pathLst>
                <a:path w="427" h="396" extrusionOk="0">
                  <a:moveTo>
                    <a:pt x="214" y="1"/>
                  </a:moveTo>
                  <a:cubicBezTo>
                    <a:pt x="92" y="1"/>
                    <a:pt x="1" y="92"/>
                    <a:pt x="1" y="183"/>
                  </a:cubicBezTo>
                  <a:cubicBezTo>
                    <a:pt x="1" y="305"/>
                    <a:pt x="92" y="396"/>
                    <a:pt x="214" y="396"/>
                  </a:cubicBezTo>
                  <a:cubicBezTo>
                    <a:pt x="335" y="396"/>
                    <a:pt x="426" y="305"/>
                    <a:pt x="426" y="183"/>
                  </a:cubicBezTo>
                  <a:cubicBezTo>
                    <a:pt x="426"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8" name="Google Shape;43768;p19"/>
            <p:cNvSpPr/>
            <p:nvPr/>
          </p:nvSpPr>
          <p:spPr>
            <a:xfrm rot="5400000">
              <a:off x="5948338" y="1837063"/>
              <a:ext cx="10675" cy="9900"/>
            </a:xfrm>
            <a:custGeom>
              <a:avLst/>
              <a:gdLst/>
              <a:ahLst/>
              <a:cxnLst/>
              <a:rect l="l" t="t" r="r" b="b"/>
              <a:pathLst>
                <a:path w="427" h="396" extrusionOk="0">
                  <a:moveTo>
                    <a:pt x="214" y="0"/>
                  </a:moveTo>
                  <a:cubicBezTo>
                    <a:pt x="92" y="0"/>
                    <a:pt x="1" y="91"/>
                    <a:pt x="1" y="213"/>
                  </a:cubicBezTo>
                  <a:cubicBezTo>
                    <a:pt x="1" y="304"/>
                    <a:pt x="92" y="395"/>
                    <a:pt x="214" y="395"/>
                  </a:cubicBezTo>
                  <a:cubicBezTo>
                    <a:pt x="335" y="395"/>
                    <a:pt x="426" y="304"/>
                    <a:pt x="426" y="213"/>
                  </a:cubicBezTo>
                  <a:cubicBezTo>
                    <a:pt x="42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9" name="Google Shape;43769;p19"/>
            <p:cNvSpPr/>
            <p:nvPr/>
          </p:nvSpPr>
          <p:spPr>
            <a:xfrm rot="5400000">
              <a:off x="5849575" y="1837825"/>
              <a:ext cx="9900" cy="9150"/>
            </a:xfrm>
            <a:custGeom>
              <a:avLst/>
              <a:gdLst/>
              <a:ahLst/>
              <a:cxnLst/>
              <a:rect l="l" t="t" r="r" b="b"/>
              <a:pathLst>
                <a:path w="396" h="366" extrusionOk="0">
                  <a:moveTo>
                    <a:pt x="183" y="1"/>
                  </a:moveTo>
                  <a:cubicBezTo>
                    <a:pt x="61" y="1"/>
                    <a:pt x="0" y="92"/>
                    <a:pt x="0" y="183"/>
                  </a:cubicBezTo>
                  <a:cubicBezTo>
                    <a:pt x="0" y="305"/>
                    <a:pt x="61" y="366"/>
                    <a:pt x="183" y="366"/>
                  </a:cubicBezTo>
                  <a:cubicBezTo>
                    <a:pt x="304" y="366"/>
                    <a:pt x="395" y="305"/>
                    <a:pt x="395" y="183"/>
                  </a:cubicBezTo>
                  <a:cubicBezTo>
                    <a:pt x="395" y="92"/>
                    <a:pt x="30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0" name="Google Shape;43770;p19"/>
            <p:cNvSpPr/>
            <p:nvPr/>
          </p:nvSpPr>
          <p:spPr>
            <a:xfrm rot="5400000">
              <a:off x="5750788" y="1837813"/>
              <a:ext cx="9125" cy="8400"/>
            </a:xfrm>
            <a:custGeom>
              <a:avLst/>
              <a:gdLst/>
              <a:ahLst/>
              <a:cxnLst/>
              <a:rect l="l" t="t" r="r" b="b"/>
              <a:pathLst>
                <a:path w="365" h="336" extrusionOk="0">
                  <a:moveTo>
                    <a:pt x="183" y="1"/>
                  </a:moveTo>
                  <a:cubicBezTo>
                    <a:pt x="91" y="1"/>
                    <a:pt x="0" y="61"/>
                    <a:pt x="0" y="183"/>
                  </a:cubicBezTo>
                  <a:cubicBezTo>
                    <a:pt x="0" y="274"/>
                    <a:pt x="91" y="335"/>
                    <a:pt x="183" y="335"/>
                  </a:cubicBezTo>
                  <a:cubicBezTo>
                    <a:pt x="274" y="335"/>
                    <a:pt x="365" y="274"/>
                    <a:pt x="365" y="183"/>
                  </a:cubicBezTo>
                  <a:cubicBezTo>
                    <a:pt x="36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1" name="Google Shape;43771;p19"/>
            <p:cNvSpPr/>
            <p:nvPr/>
          </p:nvSpPr>
          <p:spPr>
            <a:xfrm rot="5400000">
              <a:off x="5651625" y="1838200"/>
              <a:ext cx="9125" cy="7625"/>
            </a:xfrm>
            <a:custGeom>
              <a:avLst/>
              <a:gdLst/>
              <a:ahLst/>
              <a:cxnLst/>
              <a:rect l="l" t="t" r="r" b="b"/>
              <a:pathLst>
                <a:path w="365" h="305" extrusionOk="0">
                  <a:moveTo>
                    <a:pt x="183" y="0"/>
                  </a:moveTo>
                  <a:cubicBezTo>
                    <a:pt x="91" y="0"/>
                    <a:pt x="0" y="61"/>
                    <a:pt x="0" y="152"/>
                  </a:cubicBezTo>
                  <a:cubicBezTo>
                    <a:pt x="0" y="244"/>
                    <a:pt x="91" y="304"/>
                    <a:pt x="183" y="304"/>
                  </a:cubicBezTo>
                  <a:cubicBezTo>
                    <a:pt x="274" y="304"/>
                    <a:pt x="365" y="244"/>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2" name="Google Shape;43772;p19"/>
            <p:cNvSpPr/>
            <p:nvPr/>
          </p:nvSpPr>
          <p:spPr>
            <a:xfrm rot="5400000">
              <a:off x="5553213" y="1837813"/>
              <a:ext cx="7625" cy="8400"/>
            </a:xfrm>
            <a:custGeom>
              <a:avLst/>
              <a:gdLst/>
              <a:ahLst/>
              <a:cxnLst/>
              <a:rect l="l" t="t" r="r" b="b"/>
              <a:pathLst>
                <a:path w="305" h="336" extrusionOk="0">
                  <a:moveTo>
                    <a:pt x="153" y="1"/>
                  </a:moveTo>
                  <a:cubicBezTo>
                    <a:pt x="61" y="1"/>
                    <a:pt x="1" y="92"/>
                    <a:pt x="1" y="153"/>
                  </a:cubicBezTo>
                  <a:cubicBezTo>
                    <a:pt x="1" y="244"/>
                    <a:pt x="61" y="335"/>
                    <a:pt x="153" y="335"/>
                  </a:cubicBezTo>
                  <a:cubicBezTo>
                    <a:pt x="244" y="335"/>
                    <a:pt x="305" y="244"/>
                    <a:pt x="305" y="153"/>
                  </a:cubicBezTo>
                  <a:cubicBezTo>
                    <a:pt x="30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3" name="Google Shape;43773;p19"/>
            <p:cNvSpPr/>
            <p:nvPr/>
          </p:nvSpPr>
          <p:spPr>
            <a:xfrm rot="5400000">
              <a:off x="5454050" y="1838200"/>
              <a:ext cx="7625" cy="7625"/>
            </a:xfrm>
            <a:custGeom>
              <a:avLst/>
              <a:gdLst/>
              <a:ahLst/>
              <a:cxnLst/>
              <a:rect l="l" t="t" r="r" b="b"/>
              <a:pathLst>
                <a:path w="305" h="305" extrusionOk="0">
                  <a:moveTo>
                    <a:pt x="153" y="1"/>
                  </a:moveTo>
                  <a:cubicBezTo>
                    <a:pt x="61" y="1"/>
                    <a:pt x="1" y="62"/>
                    <a:pt x="1" y="153"/>
                  </a:cubicBezTo>
                  <a:cubicBezTo>
                    <a:pt x="1" y="214"/>
                    <a:pt x="61" y="305"/>
                    <a:pt x="153" y="305"/>
                  </a:cubicBezTo>
                  <a:cubicBezTo>
                    <a:pt x="244" y="30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4" name="Google Shape;43774;p19"/>
            <p:cNvSpPr/>
            <p:nvPr/>
          </p:nvSpPr>
          <p:spPr>
            <a:xfrm rot="5400000">
              <a:off x="5354875" y="1838575"/>
              <a:ext cx="7625" cy="6875"/>
            </a:xfrm>
            <a:custGeom>
              <a:avLst/>
              <a:gdLst/>
              <a:ahLst/>
              <a:cxnLst/>
              <a:rect l="l" t="t" r="r" b="b"/>
              <a:pathLst>
                <a:path w="305" h="275" extrusionOk="0">
                  <a:moveTo>
                    <a:pt x="153" y="1"/>
                  </a:moveTo>
                  <a:cubicBezTo>
                    <a:pt x="61" y="1"/>
                    <a:pt x="1" y="61"/>
                    <a:pt x="1" y="122"/>
                  </a:cubicBezTo>
                  <a:cubicBezTo>
                    <a:pt x="1" y="213"/>
                    <a:pt x="61" y="274"/>
                    <a:pt x="153" y="274"/>
                  </a:cubicBezTo>
                  <a:cubicBezTo>
                    <a:pt x="244" y="274"/>
                    <a:pt x="305" y="213"/>
                    <a:pt x="305" y="122"/>
                  </a:cubicBezTo>
                  <a:cubicBezTo>
                    <a:pt x="30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5" name="Google Shape;43775;p19"/>
            <p:cNvSpPr/>
            <p:nvPr/>
          </p:nvSpPr>
          <p:spPr>
            <a:xfrm rot="5400000">
              <a:off x="5256100" y="1838575"/>
              <a:ext cx="7625" cy="6875"/>
            </a:xfrm>
            <a:custGeom>
              <a:avLst/>
              <a:gdLst/>
              <a:ahLst/>
              <a:cxnLst/>
              <a:rect l="l" t="t" r="r" b="b"/>
              <a:pathLst>
                <a:path w="305" h="275" extrusionOk="0">
                  <a:moveTo>
                    <a:pt x="153" y="1"/>
                  </a:moveTo>
                  <a:cubicBezTo>
                    <a:pt x="92" y="1"/>
                    <a:pt x="1" y="62"/>
                    <a:pt x="1" y="153"/>
                  </a:cubicBezTo>
                  <a:cubicBezTo>
                    <a:pt x="1" y="214"/>
                    <a:pt x="92" y="275"/>
                    <a:pt x="153" y="275"/>
                  </a:cubicBezTo>
                  <a:cubicBezTo>
                    <a:pt x="244" y="275"/>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6" name="Google Shape;43776;p19"/>
            <p:cNvSpPr/>
            <p:nvPr/>
          </p:nvSpPr>
          <p:spPr>
            <a:xfrm rot="5400000">
              <a:off x="5157688" y="1838963"/>
              <a:ext cx="6125" cy="6100"/>
            </a:xfrm>
            <a:custGeom>
              <a:avLst/>
              <a:gdLst/>
              <a:ahLst/>
              <a:cxnLst/>
              <a:rect l="l" t="t" r="r" b="b"/>
              <a:pathLst>
                <a:path w="245" h="244" extrusionOk="0">
                  <a:moveTo>
                    <a:pt x="123" y="1"/>
                  </a:moveTo>
                  <a:cubicBezTo>
                    <a:pt x="62" y="1"/>
                    <a:pt x="1" y="62"/>
                    <a:pt x="1" y="122"/>
                  </a:cubicBezTo>
                  <a:cubicBezTo>
                    <a:pt x="1" y="183"/>
                    <a:pt x="62" y="244"/>
                    <a:pt x="123" y="244"/>
                  </a:cubicBezTo>
                  <a:cubicBezTo>
                    <a:pt x="183" y="244"/>
                    <a:pt x="244" y="183"/>
                    <a:pt x="244" y="122"/>
                  </a:cubicBezTo>
                  <a:cubicBezTo>
                    <a:pt x="244" y="62"/>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7" name="Google Shape;43777;p19"/>
            <p:cNvSpPr/>
            <p:nvPr/>
          </p:nvSpPr>
          <p:spPr>
            <a:xfrm rot="5400000">
              <a:off x="5058513" y="1839338"/>
              <a:ext cx="6125" cy="5350"/>
            </a:xfrm>
            <a:custGeom>
              <a:avLst/>
              <a:gdLst/>
              <a:ahLst/>
              <a:cxnLst/>
              <a:rect l="l" t="t" r="r" b="b"/>
              <a:pathLst>
                <a:path w="245" h="214" extrusionOk="0">
                  <a:moveTo>
                    <a:pt x="123" y="1"/>
                  </a:moveTo>
                  <a:cubicBezTo>
                    <a:pt x="62" y="1"/>
                    <a:pt x="1" y="31"/>
                    <a:pt x="1" y="92"/>
                  </a:cubicBezTo>
                  <a:cubicBezTo>
                    <a:pt x="1" y="153"/>
                    <a:pt x="62" y="213"/>
                    <a:pt x="123" y="213"/>
                  </a:cubicBezTo>
                  <a:cubicBezTo>
                    <a:pt x="183" y="213"/>
                    <a:pt x="244" y="153"/>
                    <a:pt x="244" y="92"/>
                  </a:cubicBezTo>
                  <a:cubicBezTo>
                    <a:pt x="244" y="31"/>
                    <a:pt x="183"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8" name="Google Shape;43778;p19"/>
            <p:cNvSpPr/>
            <p:nvPr/>
          </p:nvSpPr>
          <p:spPr>
            <a:xfrm rot="5400000">
              <a:off x="4959725" y="1839350"/>
              <a:ext cx="6125" cy="5325"/>
            </a:xfrm>
            <a:custGeom>
              <a:avLst/>
              <a:gdLst/>
              <a:ahLst/>
              <a:cxnLst/>
              <a:rect l="l" t="t" r="r" b="b"/>
              <a:pathLst>
                <a:path w="245" h="213" extrusionOk="0">
                  <a:moveTo>
                    <a:pt x="123" y="0"/>
                  </a:moveTo>
                  <a:cubicBezTo>
                    <a:pt x="62" y="0"/>
                    <a:pt x="1" y="61"/>
                    <a:pt x="1" y="122"/>
                  </a:cubicBezTo>
                  <a:cubicBezTo>
                    <a:pt x="1" y="182"/>
                    <a:pt x="62" y="213"/>
                    <a:pt x="123" y="213"/>
                  </a:cubicBezTo>
                  <a:cubicBezTo>
                    <a:pt x="183" y="213"/>
                    <a:pt x="244" y="182"/>
                    <a:pt x="244" y="122"/>
                  </a:cubicBezTo>
                  <a:cubicBezTo>
                    <a:pt x="244" y="61"/>
                    <a:pt x="183" y="0"/>
                    <a:pt x="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9" name="Google Shape;43779;p19"/>
            <p:cNvSpPr/>
            <p:nvPr/>
          </p:nvSpPr>
          <p:spPr>
            <a:xfrm rot="5400000">
              <a:off x="4860575" y="1839725"/>
              <a:ext cx="5350" cy="5350"/>
            </a:xfrm>
            <a:custGeom>
              <a:avLst/>
              <a:gdLst/>
              <a:ahLst/>
              <a:cxnLst/>
              <a:rect l="l" t="t" r="r" b="b"/>
              <a:pathLst>
                <a:path w="214" h="214" extrusionOk="0">
                  <a:moveTo>
                    <a:pt x="92" y="1"/>
                  </a:moveTo>
                  <a:cubicBezTo>
                    <a:pt x="31" y="1"/>
                    <a:pt x="0" y="31"/>
                    <a:pt x="0" y="92"/>
                  </a:cubicBezTo>
                  <a:cubicBezTo>
                    <a:pt x="0" y="153"/>
                    <a:pt x="31" y="214"/>
                    <a:pt x="92" y="214"/>
                  </a:cubicBezTo>
                  <a:cubicBezTo>
                    <a:pt x="152" y="214"/>
                    <a:pt x="213" y="153"/>
                    <a:pt x="213" y="92"/>
                  </a:cubicBezTo>
                  <a:cubicBezTo>
                    <a:pt x="21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0" name="Google Shape;43780;p19"/>
            <p:cNvSpPr/>
            <p:nvPr/>
          </p:nvSpPr>
          <p:spPr>
            <a:xfrm rot="5400000">
              <a:off x="4761788" y="1839713"/>
              <a:ext cx="4575" cy="4600"/>
            </a:xfrm>
            <a:custGeom>
              <a:avLst/>
              <a:gdLst/>
              <a:ahLst/>
              <a:cxnLst/>
              <a:rect l="l" t="t" r="r" b="b"/>
              <a:pathLst>
                <a:path w="183" h="184" extrusionOk="0">
                  <a:moveTo>
                    <a:pt x="92" y="1"/>
                  </a:moveTo>
                  <a:cubicBezTo>
                    <a:pt x="31" y="1"/>
                    <a:pt x="0" y="31"/>
                    <a:pt x="0" y="92"/>
                  </a:cubicBezTo>
                  <a:cubicBezTo>
                    <a:pt x="0" y="122"/>
                    <a:pt x="31" y="183"/>
                    <a:pt x="92" y="183"/>
                  </a:cubicBezTo>
                  <a:cubicBezTo>
                    <a:pt x="152" y="183"/>
                    <a:pt x="183" y="122"/>
                    <a:pt x="183" y="9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1" name="Google Shape;43781;p19"/>
            <p:cNvSpPr/>
            <p:nvPr/>
          </p:nvSpPr>
          <p:spPr>
            <a:xfrm rot="5400000">
              <a:off x="4662625" y="1840100"/>
              <a:ext cx="4575" cy="3825"/>
            </a:xfrm>
            <a:custGeom>
              <a:avLst/>
              <a:gdLst/>
              <a:ahLst/>
              <a:cxnLst/>
              <a:rect l="l" t="t" r="r" b="b"/>
              <a:pathLst>
                <a:path w="183" h="153" extrusionOk="0">
                  <a:moveTo>
                    <a:pt x="92" y="1"/>
                  </a:moveTo>
                  <a:cubicBezTo>
                    <a:pt x="61" y="1"/>
                    <a:pt x="0" y="31"/>
                    <a:pt x="0" y="61"/>
                  </a:cubicBezTo>
                  <a:cubicBezTo>
                    <a:pt x="0" y="92"/>
                    <a:pt x="61" y="152"/>
                    <a:pt x="92" y="152"/>
                  </a:cubicBezTo>
                  <a:cubicBezTo>
                    <a:pt x="152" y="152"/>
                    <a:pt x="183" y="92"/>
                    <a:pt x="183" y="61"/>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2" name="Google Shape;43782;p19"/>
            <p:cNvSpPr/>
            <p:nvPr/>
          </p:nvSpPr>
          <p:spPr>
            <a:xfrm rot="5400000">
              <a:off x="4563850" y="1840100"/>
              <a:ext cx="4575" cy="3825"/>
            </a:xfrm>
            <a:custGeom>
              <a:avLst/>
              <a:gdLst/>
              <a:ahLst/>
              <a:cxnLst/>
              <a:rect l="l" t="t" r="r" b="b"/>
              <a:pathLst>
                <a:path w="183" h="153" extrusionOk="0">
                  <a:moveTo>
                    <a:pt x="92" y="1"/>
                  </a:moveTo>
                  <a:cubicBezTo>
                    <a:pt x="61" y="1"/>
                    <a:pt x="0" y="31"/>
                    <a:pt x="0" y="62"/>
                  </a:cubicBezTo>
                  <a:cubicBezTo>
                    <a:pt x="0" y="123"/>
                    <a:pt x="61" y="153"/>
                    <a:pt x="92" y="153"/>
                  </a:cubicBezTo>
                  <a:cubicBezTo>
                    <a:pt x="152" y="153"/>
                    <a:pt x="183" y="123"/>
                    <a:pt x="183" y="62"/>
                  </a:cubicBezTo>
                  <a:cubicBezTo>
                    <a:pt x="183" y="31"/>
                    <a:pt x="15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3" name="Google Shape;43783;p19"/>
            <p:cNvSpPr/>
            <p:nvPr/>
          </p:nvSpPr>
          <p:spPr>
            <a:xfrm rot="5400000">
              <a:off x="4465425" y="1840475"/>
              <a:ext cx="3075" cy="3075"/>
            </a:xfrm>
            <a:custGeom>
              <a:avLst/>
              <a:gdLst/>
              <a:ahLst/>
              <a:cxnLst/>
              <a:rect l="l" t="t" r="r" b="b"/>
              <a:pathLst>
                <a:path w="123" h="123" extrusionOk="0">
                  <a:moveTo>
                    <a:pt x="62" y="1"/>
                  </a:moveTo>
                  <a:cubicBezTo>
                    <a:pt x="31" y="1"/>
                    <a:pt x="1" y="31"/>
                    <a:pt x="1" y="62"/>
                  </a:cubicBezTo>
                  <a:cubicBezTo>
                    <a:pt x="1" y="92"/>
                    <a:pt x="31" y="122"/>
                    <a:pt x="62" y="122"/>
                  </a:cubicBezTo>
                  <a:cubicBezTo>
                    <a:pt x="92" y="122"/>
                    <a:pt x="122" y="92"/>
                    <a:pt x="122" y="62"/>
                  </a:cubicBezTo>
                  <a:cubicBezTo>
                    <a:pt x="122" y="31"/>
                    <a:pt x="92"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4" name="Google Shape;43784;p19"/>
            <p:cNvSpPr/>
            <p:nvPr/>
          </p:nvSpPr>
          <p:spPr>
            <a:xfrm rot="5400000">
              <a:off x="4366638" y="1840488"/>
              <a:ext cx="3075" cy="3050"/>
            </a:xfrm>
            <a:custGeom>
              <a:avLst/>
              <a:gdLst/>
              <a:ahLst/>
              <a:cxnLst/>
              <a:rect l="l" t="t" r="r" b="b"/>
              <a:pathLst>
                <a:path w="123" h="122" extrusionOk="0">
                  <a:moveTo>
                    <a:pt x="62" y="0"/>
                  </a:moveTo>
                  <a:cubicBezTo>
                    <a:pt x="31" y="0"/>
                    <a:pt x="1" y="31"/>
                    <a:pt x="1" y="61"/>
                  </a:cubicBezTo>
                  <a:cubicBezTo>
                    <a:pt x="1" y="91"/>
                    <a:pt x="31" y="122"/>
                    <a:pt x="62" y="122"/>
                  </a:cubicBezTo>
                  <a:cubicBezTo>
                    <a:pt x="92" y="122"/>
                    <a:pt x="122" y="91"/>
                    <a:pt x="122" y="61"/>
                  </a:cubicBezTo>
                  <a:cubicBezTo>
                    <a:pt x="122" y="31"/>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5" name="Google Shape;43785;p19"/>
            <p:cNvSpPr/>
            <p:nvPr/>
          </p:nvSpPr>
          <p:spPr>
            <a:xfrm rot="5400000">
              <a:off x="4267463" y="1840863"/>
              <a:ext cx="3075" cy="2300"/>
            </a:xfrm>
            <a:custGeom>
              <a:avLst/>
              <a:gdLst/>
              <a:ahLst/>
              <a:cxnLst/>
              <a:rect l="l" t="t" r="r" b="b"/>
              <a:pathLst>
                <a:path w="123" h="92" extrusionOk="0">
                  <a:moveTo>
                    <a:pt x="62" y="0"/>
                  </a:moveTo>
                  <a:cubicBezTo>
                    <a:pt x="31" y="0"/>
                    <a:pt x="1" y="30"/>
                    <a:pt x="1" y="61"/>
                  </a:cubicBezTo>
                  <a:cubicBezTo>
                    <a:pt x="1" y="91"/>
                    <a:pt x="31" y="91"/>
                    <a:pt x="62" y="91"/>
                  </a:cubicBezTo>
                  <a:cubicBezTo>
                    <a:pt x="92" y="91"/>
                    <a:pt x="122" y="91"/>
                    <a:pt x="122" y="61"/>
                  </a:cubicBezTo>
                  <a:cubicBezTo>
                    <a:pt x="122" y="30"/>
                    <a:pt x="92"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6" name="Google Shape;43786;p19"/>
            <p:cNvSpPr/>
            <p:nvPr/>
          </p:nvSpPr>
          <p:spPr>
            <a:xfrm rot="5400000">
              <a:off x="4168325" y="1841250"/>
              <a:ext cx="2300" cy="2300"/>
            </a:xfrm>
            <a:custGeom>
              <a:avLst/>
              <a:gdLst/>
              <a:ahLst/>
              <a:cxnLst/>
              <a:rect l="l" t="t" r="r" b="b"/>
              <a:pathLst>
                <a:path w="92" h="92" extrusionOk="0">
                  <a:moveTo>
                    <a:pt x="31" y="1"/>
                  </a:moveTo>
                  <a:cubicBezTo>
                    <a:pt x="0" y="1"/>
                    <a:pt x="0" y="1"/>
                    <a:pt x="0" y="31"/>
                  </a:cubicBezTo>
                  <a:cubicBezTo>
                    <a:pt x="0" y="62"/>
                    <a:pt x="0" y="92"/>
                    <a:pt x="31" y="92"/>
                  </a:cubicBezTo>
                  <a:cubicBezTo>
                    <a:pt x="61" y="92"/>
                    <a:pt x="91" y="62"/>
                    <a:pt x="91" y="31"/>
                  </a:cubicBezTo>
                  <a:cubicBezTo>
                    <a:pt x="91" y="1"/>
                    <a:pt x="6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7" name="Google Shape;43787;p19"/>
            <p:cNvSpPr/>
            <p:nvPr/>
          </p:nvSpPr>
          <p:spPr>
            <a:xfrm rot="5400000">
              <a:off x="4069525" y="1841250"/>
              <a:ext cx="2300" cy="2300"/>
            </a:xfrm>
            <a:custGeom>
              <a:avLst/>
              <a:gdLst/>
              <a:ahLst/>
              <a:cxnLst/>
              <a:rect l="l" t="t" r="r" b="b"/>
              <a:pathLst>
                <a:path w="92" h="92" extrusionOk="0">
                  <a:moveTo>
                    <a:pt x="31" y="0"/>
                  </a:moveTo>
                  <a:cubicBezTo>
                    <a:pt x="0" y="0"/>
                    <a:pt x="0" y="31"/>
                    <a:pt x="0" y="31"/>
                  </a:cubicBezTo>
                  <a:cubicBezTo>
                    <a:pt x="0" y="61"/>
                    <a:pt x="0" y="91"/>
                    <a:pt x="31" y="91"/>
                  </a:cubicBezTo>
                  <a:cubicBezTo>
                    <a:pt x="61" y="91"/>
                    <a:pt x="91" y="61"/>
                    <a:pt x="91" y="31"/>
                  </a:cubicBezTo>
                  <a:cubicBezTo>
                    <a:pt x="9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8" name="Google Shape;43788;p19"/>
            <p:cNvSpPr/>
            <p:nvPr/>
          </p:nvSpPr>
          <p:spPr>
            <a:xfrm rot="5400000">
              <a:off x="3970750" y="1841250"/>
              <a:ext cx="1525" cy="1525"/>
            </a:xfrm>
            <a:custGeom>
              <a:avLst/>
              <a:gdLst/>
              <a:ahLst/>
              <a:cxnLst/>
              <a:rect l="l" t="t" r="r" b="b"/>
              <a:pathLst>
                <a:path w="61" h="61" extrusionOk="0">
                  <a:moveTo>
                    <a:pt x="31" y="0"/>
                  </a:moveTo>
                  <a:cubicBezTo>
                    <a:pt x="0" y="0"/>
                    <a:pt x="0" y="0"/>
                    <a:pt x="0" y="30"/>
                  </a:cubicBezTo>
                  <a:cubicBezTo>
                    <a:pt x="0" y="30"/>
                    <a:pt x="0" y="61"/>
                    <a:pt x="31" y="61"/>
                  </a:cubicBezTo>
                  <a:cubicBezTo>
                    <a:pt x="61" y="61"/>
                    <a:pt x="61" y="30"/>
                    <a:pt x="61" y="30"/>
                  </a:cubicBezTo>
                  <a:cubicBezTo>
                    <a:pt x="61" y="0"/>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9" name="Google Shape;43789;p19"/>
            <p:cNvSpPr/>
            <p:nvPr/>
          </p:nvSpPr>
          <p:spPr>
            <a:xfrm rot="5400000">
              <a:off x="3871963" y="1841238"/>
              <a:ext cx="1525" cy="1550"/>
            </a:xfrm>
            <a:custGeom>
              <a:avLst/>
              <a:gdLst/>
              <a:ahLst/>
              <a:cxnLst/>
              <a:rect l="l" t="t" r="r" b="b"/>
              <a:pathLst>
                <a:path w="61" h="62" extrusionOk="0">
                  <a:moveTo>
                    <a:pt x="31" y="0"/>
                  </a:moveTo>
                  <a:cubicBezTo>
                    <a:pt x="0" y="0"/>
                    <a:pt x="0" y="31"/>
                    <a:pt x="0" y="31"/>
                  </a:cubicBezTo>
                  <a:cubicBezTo>
                    <a:pt x="0" y="61"/>
                    <a:pt x="0" y="61"/>
                    <a:pt x="31" y="61"/>
                  </a:cubicBezTo>
                  <a:cubicBezTo>
                    <a:pt x="61" y="61"/>
                    <a:pt x="61" y="61"/>
                    <a:pt x="61" y="31"/>
                  </a:cubicBezTo>
                  <a:cubicBezTo>
                    <a:pt x="61"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0" name="Google Shape;43790;p19"/>
            <p:cNvSpPr/>
            <p:nvPr/>
          </p:nvSpPr>
          <p:spPr>
            <a:xfrm rot="5400000">
              <a:off x="3772800" y="1841625"/>
              <a:ext cx="1525" cy="775"/>
            </a:xfrm>
            <a:custGeom>
              <a:avLst/>
              <a:gdLst/>
              <a:ahLst/>
              <a:cxnLst/>
              <a:rect l="l" t="t" r="r" b="b"/>
              <a:pathLst>
                <a:path w="61" h="31" extrusionOk="0">
                  <a:moveTo>
                    <a:pt x="31" y="0"/>
                  </a:moveTo>
                  <a:cubicBezTo>
                    <a:pt x="31" y="0"/>
                    <a:pt x="0" y="0"/>
                    <a:pt x="0" y="31"/>
                  </a:cubicBezTo>
                  <a:lnTo>
                    <a:pt x="61" y="31"/>
                  </a:lnTo>
                  <a:cubicBezTo>
                    <a:pt x="61" y="0"/>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1" name="Google Shape;43791;p19"/>
            <p:cNvSpPr/>
            <p:nvPr/>
          </p:nvSpPr>
          <p:spPr>
            <a:xfrm rot="5400000">
              <a:off x="3673638" y="1841238"/>
              <a:ext cx="1525" cy="1550"/>
            </a:xfrm>
            <a:custGeom>
              <a:avLst/>
              <a:gdLst/>
              <a:ahLst/>
              <a:cxnLst/>
              <a:rect l="l" t="t" r="r" b="b"/>
              <a:pathLst>
                <a:path w="61" h="62" extrusionOk="0">
                  <a:moveTo>
                    <a:pt x="31" y="1"/>
                  </a:moveTo>
                  <a:cubicBezTo>
                    <a:pt x="31" y="1"/>
                    <a:pt x="0" y="31"/>
                    <a:pt x="0" y="31"/>
                  </a:cubicBezTo>
                  <a:cubicBezTo>
                    <a:pt x="0" y="62"/>
                    <a:pt x="31" y="62"/>
                    <a:pt x="31" y="62"/>
                  </a:cubicBezTo>
                  <a:cubicBezTo>
                    <a:pt x="31" y="62"/>
                    <a:pt x="61" y="62"/>
                    <a:pt x="61" y="31"/>
                  </a:cubicBezTo>
                  <a:cubicBezTo>
                    <a:pt x="61" y="3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2" name="Google Shape;43792;p19"/>
            <p:cNvSpPr/>
            <p:nvPr/>
          </p:nvSpPr>
          <p:spPr>
            <a:xfrm rot="5400000">
              <a:off x="3575225" y="1841625"/>
              <a:ext cx="25" cy="775"/>
            </a:xfrm>
            <a:custGeom>
              <a:avLst/>
              <a:gdLst/>
              <a:ahLst/>
              <a:cxnLst/>
              <a:rect l="l" t="t" r="r" b="b"/>
              <a:pathLst>
                <a:path w="1" h="31" extrusionOk="0">
                  <a:moveTo>
                    <a:pt x="1" y="1"/>
                  </a:moveTo>
                  <a:cubicBezTo>
                    <a:pt x="1" y="31"/>
                    <a:pt x="1" y="31"/>
                    <a:pt x="1" y="31"/>
                  </a:cubicBezTo>
                  <a:cubicBezTo>
                    <a:pt x="1" y="31"/>
                    <a:pt x="1" y="31"/>
                    <a:pt x="1" y="1"/>
                  </a:cubicBezTo>
                  <a:cubicBezTo>
                    <a:pt x="1" y="1"/>
                    <a:pt x="1" y="1"/>
                    <a:pt x="1" y="1"/>
                  </a:cubicBezTo>
                  <a:cubicBezTo>
                    <a:pt x="1" y="1"/>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3" name="Google Shape;43793;p19"/>
            <p:cNvSpPr/>
            <p:nvPr/>
          </p:nvSpPr>
          <p:spPr>
            <a:xfrm rot="5400000">
              <a:off x="9299075" y="1715100"/>
              <a:ext cx="47150" cy="44100"/>
            </a:xfrm>
            <a:custGeom>
              <a:avLst/>
              <a:gdLst/>
              <a:ahLst/>
              <a:cxnLst/>
              <a:rect l="l" t="t" r="r" b="b"/>
              <a:pathLst>
                <a:path w="1886" h="1764" extrusionOk="0">
                  <a:moveTo>
                    <a:pt x="943" y="0"/>
                  </a:moveTo>
                  <a:cubicBezTo>
                    <a:pt x="426" y="0"/>
                    <a:pt x="1" y="395"/>
                    <a:pt x="1" y="882"/>
                  </a:cubicBezTo>
                  <a:cubicBezTo>
                    <a:pt x="1" y="1368"/>
                    <a:pt x="426" y="1763"/>
                    <a:pt x="943" y="1763"/>
                  </a:cubicBezTo>
                  <a:cubicBezTo>
                    <a:pt x="1460" y="1763"/>
                    <a:pt x="1885" y="1368"/>
                    <a:pt x="1885" y="882"/>
                  </a:cubicBezTo>
                  <a:cubicBezTo>
                    <a:pt x="188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4" name="Google Shape;43794;p19"/>
            <p:cNvSpPr/>
            <p:nvPr/>
          </p:nvSpPr>
          <p:spPr>
            <a:xfrm rot="5400000">
              <a:off x="9199913" y="1714713"/>
              <a:ext cx="47150" cy="44875"/>
            </a:xfrm>
            <a:custGeom>
              <a:avLst/>
              <a:gdLst/>
              <a:ahLst/>
              <a:cxnLst/>
              <a:rect l="l" t="t" r="r" b="b"/>
              <a:pathLst>
                <a:path w="1886" h="1795" extrusionOk="0">
                  <a:moveTo>
                    <a:pt x="943" y="1"/>
                  </a:moveTo>
                  <a:cubicBezTo>
                    <a:pt x="426" y="1"/>
                    <a:pt x="1" y="396"/>
                    <a:pt x="1" y="913"/>
                  </a:cubicBezTo>
                  <a:cubicBezTo>
                    <a:pt x="1" y="1399"/>
                    <a:pt x="426" y="1794"/>
                    <a:pt x="943" y="1794"/>
                  </a:cubicBezTo>
                  <a:cubicBezTo>
                    <a:pt x="1460" y="1794"/>
                    <a:pt x="1885" y="1399"/>
                    <a:pt x="1885" y="913"/>
                  </a:cubicBezTo>
                  <a:cubicBezTo>
                    <a:pt x="1885"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5" name="Google Shape;43795;p19"/>
            <p:cNvSpPr/>
            <p:nvPr/>
          </p:nvSpPr>
          <p:spPr>
            <a:xfrm rot="5400000">
              <a:off x="9101525" y="1715850"/>
              <a:ext cx="45600" cy="42600"/>
            </a:xfrm>
            <a:custGeom>
              <a:avLst/>
              <a:gdLst/>
              <a:ahLst/>
              <a:cxnLst/>
              <a:rect l="l" t="t" r="r" b="b"/>
              <a:pathLst>
                <a:path w="1824" h="1704" extrusionOk="0">
                  <a:moveTo>
                    <a:pt x="912" y="1"/>
                  </a:moveTo>
                  <a:cubicBezTo>
                    <a:pt x="395" y="1"/>
                    <a:pt x="0" y="366"/>
                    <a:pt x="0" y="852"/>
                  </a:cubicBezTo>
                  <a:cubicBezTo>
                    <a:pt x="0" y="1338"/>
                    <a:pt x="395" y="1703"/>
                    <a:pt x="912" y="1703"/>
                  </a:cubicBezTo>
                  <a:cubicBezTo>
                    <a:pt x="1398" y="1703"/>
                    <a:pt x="1824" y="1338"/>
                    <a:pt x="1824" y="852"/>
                  </a:cubicBezTo>
                  <a:cubicBezTo>
                    <a:pt x="1824" y="36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6" name="Google Shape;43796;p19"/>
            <p:cNvSpPr/>
            <p:nvPr/>
          </p:nvSpPr>
          <p:spPr>
            <a:xfrm rot="5400000">
              <a:off x="9003113" y="1716238"/>
              <a:ext cx="44100" cy="41825"/>
            </a:xfrm>
            <a:custGeom>
              <a:avLst/>
              <a:gdLst/>
              <a:ahLst/>
              <a:cxnLst/>
              <a:rect l="l" t="t" r="r" b="b"/>
              <a:pathLst>
                <a:path w="1764" h="1673" extrusionOk="0">
                  <a:moveTo>
                    <a:pt x="882" y="1"/>
                  </a:moveTo>
                  <a:cubicBezTo>
                    <a:pt x="396" y="1"/>
                    <a:pt x="0" y="366"/>
                    <a:pt x="0" y="821"/>
                  </a:cubicBezTo>
                  <a:cubicBezTo>
                    <a:pt x="0" y="1277"/>
                    <a:pt x="396" y="1673"/>
                    <a:pt x="882" y="1673"/>
                  </a:cubicBezTo>
                  <a:cubicBezTo>
                    <a:pt x="1368" y="1673"/>
                    <a:pt x="1763" y="1277"/>
                    <a:pt x="1763" y="821"/>
                  </a:cubicBezTo>
                  <a:cubicBezTo>
                    <a:pt x="1763"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7" name="Google Shape;43797;p19"/>
            <p:cNvSpPr/>
            <p:nvPr/>
          </p:nvSpPr>
          <p:spPr>
            <a:xfrm rot="5400000">
              <a:off x="8905075" y="1717000"/>
              <a:ext cx="42600" cy="40300"/>
            </a:xfrm>
            <a:custGeom>
              <a:avLst/>
              <a:gdLst/>
              <a:ahLst/>
              <a:cxnLst/>
              <a:rect l="l" t="t" r="r" b="b"/>
              <a:pathLst>
                <a:path w="1704" h="1612" extrusionOk="0">
                  <a:moveTo>
                    <a:pt x="852" y="1"/>
                  </a:moveTo>
                  <a:cubicBezTo>
                    <a:pt x="366" y="1"/>
                    <a:pt x="1" y="365"/>
                    <a:pt x="1" y="821"/>
                  </a:cubicBezTo>
                  <a:cubicBezTo>
                    <a:pt x="1" y="1247"/>
                    <a:pt x="366" y="1612"/>
                    <a:pt x="852" y="1612"/>
                  </a:cubicBezTo>
                  <a:cubicBezTo>
                    <a:pt x="1308" y="1612"/>
                    <a:pt x="1703" y="1247"/>
                    <a:pt x="1703" y="821"/>
                  </a:cubicBezTo>
                  <a:cubicBezTo>
                    <a:pt x="1703" y="36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8" name="Google Shape;43798;p19"/>
            <p:cNvSpPr/>
            <p:nvPr/>
          </p:nvSpPr>
          <p:spPr>
            <a:xfrm rot="5400000">
              <a:off x="8806300" y="1717750"/>
              <a:ext cx="41050" cy="38800"/>
            </a:xfrm>
            <a:custGeom>
              <a:avLst/>
              <a:gdLst/>
              <a:ahLst/>
              <a:cxnLst/>
              <a:rect l="l" t="t" r="r" b="b"/>
              <a:pathLst>
                <a:path w="1642" h="1552" extrusionOk="0">
                  <a:moveTo>
                    <a:pt x="821" y="1"/>
                  </a:moveTo>
                  <a:cubicBezTo>
                    <a:pt x="365" y="1"/>
                    <a:pt x="0" y="335"/>
                    <a:pt x="0" y="761"/>
                  </a:cubicBezTo>
                  <a:cubicBezTo>
                    <a:pt x="0"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9" name="Google Shape;43799;p19"/>
            <p:cNvSpPr/>
            <p:nvPr/>
          </p:nvSpPr>
          <p:spPr>
            <a:xfrm rot="5400000">
              <a:off x="8707513" y="1717763"/>
              <a:ext cx="40300" cy="38025"/>
            </a:xfrm>
            <a:custGeom>
              <a:avLst/>
              <a:gdLst/>
              <a:ahLst/>
              <a:cxnLst/>
              <a:rect l="l" t="t" r="r" b="b"/>
              <a:pathLst>
                <a:path w="1612" h="1521" extrusionOk="0">
                  <a:moveTo>
                    <a:pt x="821" y="1"/>
                  </a:moveTo>
                  <a:cubicBezTo>
                    <a:pt x="365" y="1"/>
                    <a:pt x="0" y="335"/>
                    <a:pt x="0" y="761"/>
                  </a:cubicBezTo>
                  <a:cubicBezTo>
                    <a:pt x="0" y="1156"/>
                    <a:pt x="365" y="1520"/>
                    <a:pt x="821" y="1520"/>
                  </a:cubicBezTo>
                  <a:cubicBezTo>
                    <a:pt x="1247" y="1520"/>
                    <a:pt x="1611" y="115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0" name="Google Shape;43800;p19"/>
            <p:cNvSpPr/>
            <p:nvPr/>
          </p:nvSpPr>
          <p:spPr>
            <a:xfrm rot="5400000">
              <a:off x="8609488" y="1718513"/>
              <a:ext cx="38775" cy="36500"/>
            </a:xfrm>
            <a:custGeom>
              <a:avLst/>
              <a:gdLst/>
              <a:ahLst/>
              <a:cxnLst/>
              <a:rect l="l" t="t" r="r" b="b"/>
              <a:pathLst>
                <a:path w="1551" h="1460" extrusionOk="0">
                  <a:moveTo>
                    <a:pt x="791" y="0"/>
                  </a:moveTo>
                  <a:cubicBezTo>
                    <a:pt x="365" y="0"/>
                    <a:pt x="1" y="335"/>
                    <a:pt x="1" y="730"/>
                  </a:cubicBezTo>
                  <a:cubicBezTo>
                    <a:pt x="1" y="1125"/>
                    <a:pt x="365" y="1459"/>
                    <a:pt x="791" y="1459"/>
                  </a:cubicBezTo>
                  <a:cubicBezTo>
                    <a:pt x="1217" y="1459"/>
                    <a:pt x="1551" y="1125"/>
                    <a:pt x="1551" y="730"/>
                  </a:cubicBezTo>
                  <a:cubicBezTo>
                    <a:pt x="1551" y="335"/>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1" name="Google Shape;43801;p19"/>
            <p:cNvSpPr/>
            <p:nvPr/>
          </p:nvSpPr>
          <p:spPr>
            <a:xfrm rot="5400000">
              <a:off x="8511088" y="1718913"/>
              <a:ext cx="37250" cy="35725"/>
            </a:xfrm>
            <a:custGeom>
              <a:avLst/>
              <a:gdLst/>
              <a:ahLst/>
              <a:cxnLst/>
              <a:rect l="l" t="t" r="r" b="b"/>
              <a:pathLst>
                <a:path w="1490" h="1429" extrusionOk="0">
                  <a:moveTo>
                    <a:pt x="760" y="0"/>
                  </a:moveTo>
                  <a:cubicBezTo>
                    <a:pt x="334" y="0"/>
                    <a:pt x="0" y="335"/>
                    <a:pt x="0" y="699"/>
                  </a:cubicBezTo>
                  <a:cubicBezTo>
                    <a:pt x="0" y="1095"/>
                    <a:pt x="334" y="1429"/>
                    <a:pt x="760" y="1429"/>
                  </a:cubicBezTo>
                  <a:cubicBezTo>
                    <a:pt x="1155" y="1429"/>
                    <a:pt x="1489" y="1095"/>
                    <a:pt x="1489" y="699"/>
                  </a:cubicBezTo>
                  <a:cubicBezTo>
                    <a:pt x="1489" y="335"/>
                    <a:pt x="115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2" name="Google Shape;43802;p19"/>
            <p:cNvSpPr/>
            <p:nvPr/>
          </p:nvSpPr>
          <p:spPr>
            <a:xfrm rot="5400000">
              <a:off x="8412675" y="1720050"/>
              <a:ext cx="36500" cy="34200"/>
            </a:xfrm>
            <a:custGeom>
              <a:avLst/>
              <a:gdLst/>
              <a:ahLst/>
              <a:cxnLst/>
              <a:rect l="l" t="t" r="r" b="b"/>
              <a:pathLst>
                <a:path w="1460" h="1368" extrusionOk="0">
                  <a:moveTo>
                    <a:pt x="730" y="0"/>
                  </a:moveTo>
                  <a:cubicBezTo>
                    <a:pt x="335" y="0"/>
                    <a:pt x="0" y="304"/>
                    <a:pt x="0" y="699"/>
                  </a:cubicBezTo>
                  <a:cubicBezTo>
                    <a:pt x="0" y="1064"/>
                    <a:pt x="335" y="1368"/>
                    <a:pt x="730" y="1368"/>
                  </a:cubicBezTo>
                  <a:cubicBezTo>
                    <a:pt x="1125" y="1368"/>
                    <a:pt x="1459" y="1064"/>
                    <a:pt x="1459" y="69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3" name="Google Shape;43803;p19"/>
            <p:cNvSpPr/>
            <p:nvPr/>
          </p:nvSpPr>
          <p:spPr>
            <a:xfrm rot="5400000">
              <a:off x="8313875" y="1720800"/>
              <a:ext cx="35000" cy="32700"/>
            </a:xfrm>
            <a:custGeom>
              <a:avLst/>
              <a:gdLst/>
              <a:ahLst/>
              <a:cxnLst/>
              <a:rect l="l" t="t" r="r" b="b"/>
              <a:pathLst>
                <a:path w="1400" h="1308" extrusionOk="0">
                  <a:moveTo>
                    <a:pt x="700" y="0"/>
                  </a:moveTo>
                  <a:cubicBezTo>
                    <a:pt x="305" y="0"/>
                    <a:pt x="1" y="274"/>
                    <a:pt x="1" y="639"/>
                  </a:cubicBezTo>
                  <a:cubicBezTo>
                    <a:pt x="1" y="1003"/>
                    <a:pt x="305" y="1307"/>
                    <a:pt x="700" y="1307"/>
                  </a:cubicBezTo>
                  <a:cubicBezTo>
                    <a:pt x="1065" y="1307"/>
                    <a:pt x="1399" y="1003"/>
                    <a:pt x="1399" y="639"/>
                  </a:cubicBezTo>
                  <a:cubicBezTo>
                    <a:pt x="1399" y="27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4" name="Google Shape;43804;p19"/>
            <p:cNvSpPr/>
            <p:nvPr/>
          </p:nvSpPr>
          <p:spPr>
            <a:xfrm rot="5400000">
              <a:off x="8215488" y="1721188"/>
              <a:ext cx="33450" cy="31925"/>
            </a:xfrm>
            <a:custGeom>
              <a:avLst/>
              <a:gdLst/>
              <a:ahLst/>
              <a:cxnLst/>
              <a:rect l="l" t="t" r="r" b="b"/>
              <a:pathLst>
                <a:path w="1338" h="1277" extrusionOk="0">
                  <a:moveTo>
                    <a:pt x="669" y="0"/>
                  </a:moveTo>
                  <a:cubicBezTo>
                    <a:pt x="274" y="0"/>
                    <a:pt x="0" y="274"/>
                    <a:pt x="0" y="638"/>
                  </a:cubicBezTo>
                  <a:cubicBezTo>
                    <a:pt x="0" y="973"/>
                    <a:pt x="274"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5" name="Google Shape;43805;p19"/>
            <p:cNvSpPr/>
            <p:nvPr/>
          </p:nvSpPr>
          <p:spPr>
            <a:xfrm rot="5400000">
              <a:off x="8117463" y="1721938"/>
              <a:ext cx="31950" cy="30425"/>
            </a:xfrm>
            <a:custGeom>
              <a:avLst/>
              <a:gdLst/>
              <a:ahLst/>
              <a:cxnLst/>
              <a:rect l="l" t="t" r="r" b="b"/>
              <a:pathLst>
                <a:path w="1278" h="1217" extrusionOk="0">
                  <a:moveTo>
                    <a:pt x="639" y="1"/>
                  </a:moveTo>
                  <a:cubicBezTo>
                    <a:pt x="274" y="1"/>
                    <a:pt x="1" y="275"/>
                    <a:pt x="1" y="609"/>
                  </a:cubicBezTo>
                  <a:cubicBezTo>
                    <a:pt x="1" y="943"/>
                    <a:pt x="274" y="1217"/>
                    <a:pt x="639" y="1217"/>
                  </a:cubicBezTo>
                  <a:cubicBezTo>
                    <a:pt x="973" y="1217"/>
                    <a:pt x="1277" y="943"/>
                    <a:pt x="1277" y="609"/>
                  </a:cubicBezTo>
                  <a:cubicBezTo>
                    <a:pt x="1277" y="275"/>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6" name="Google Shape;43806;p19"/>
            <p:cNvSpPr/>
            <p:nvPr/>
          </p:nvSpPr>
          <p:spPr>
            <a:xfrm rot="5400000">
              <a:off x="8018675" y="1721925"/>
              <a:ext cx="31175" cy="29675"/>
            </a:xfrm>
            <a:custGeom>
              <a:avLst/>
              <a:gdLst/>
              <a:ahLst/>
              <a:cxnLst/>
              <a:rect l="l" t="t" r="r" b="b"/>
              <a:pathLst>
                <a:path w="1247" h="1187" extrusionOk="0">
                  <a:moveTo>
                    <a:pt x="639" y="1"/>
                  </a:moveTo>
                  <a:cubicBezTo>
                    <a:pt x="305" y="1"/>
                    <a:pt x="1" y="274"/>
                    <a:pt x="1" y="578"/>
                  </a:cubicBezTo>
                  <a:cubicBezTo>
                    <a:pt x="1" y="913"/>
                    <a:pt x="305" y="1186"/>
                    <a:pt x="639" y="1186"/>
                  </a:cubicBezTo>
                  <a:cubicBezTo>
                    <a:pt x="973" y="1186"/>
                    <a:pt x="1247" y="913"/>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7" name="Google Shape;43807;p19"/>
            <p:cNvSpPr/>
            <p:nvPr/>
          </p:nvSpPr>
          <p:spPr>
            <a:xfrm rot="5400000">
              <a:off x="7920650" y="1722700"/>
              <a:ext cx="29650" cy="28150"/>
            </a:xfrm>
            <a:custGeom>
              <a:avLst/>
              <a:gdLst/>
              <a:ahLst/>
              <a:cxnLst/>
              <a:rect l="l" t="t" r="r" b="b"/>
              <a:pathLst>
                <a:path w="1186" h="1126" extrusionOk="0">
                  <a:moveTo>
                    <a:pt x="608" y="1"/>
                  </a:moveTo>
                  <a:cubicBezTo>
                    <a:pt x="274" y="1"/>
                    <a:pt x="0" y="274"/>
                    <a:pt x="0" y="578"/>
                  </a:cubicBezTo>
                  <a:cubicBezTo>
                    <a:pt x="0" y="882"/>
                    <a:pt x="274" y="1125"/>
                    <a:pt x="608" y="1125"/>
                  </a:cubicBezTo>
                  <a:cubicBezTo>
                    <a:pt x="942" y="1125"/>
                    <a:pt x="1185" y="882"/>
                    <a:pt x="1185" y="578"/>
                  </a:cubicBezTo>
                  <a:cubicBezTo>
                    <a:pt x="1185" y="274"/>
                    <a:pt x="94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8" name="Google Shape;43808;p19"/>
            <p:cNvSpPr/>
            <p:nvPr/>
          </p:nvSpPr>
          <p:spPr>
            <a:xfrm rot="5400000">
              <a:off x="7821863" y="1723463"/>
              <a:ext cx="28900" cy="27375"/>
            </a:xfrm>
            <a:custGeom>
              <a:avLst/>
              <a:gdLst/>
              <a:ahLst/>
              <a:cxnLst/>
              <a:rect l="l" t="t" r="r" b="b"/>
              <a:pathLst>
                <a:path w="1156" h="1095" extrusionOk="0">
                  <a:moveTo>
                    <a:pt x="578" y="0"/>
                  </a:moveTo>
                  <a:cubicBezTo>
                    <a:pt x="244" y="0"/>
                    <a:pt x="0" y="244"/>
                    <a:pt x="0" y="548"/>
                  </a:cubicBezTo>
                  <a:cubicBezTo>
                    <a:pt x="0" y="852"/>
                    <a:pt x="244" y="1095"/>
                    <a:pt x="578" y="1095"/>
                  </a:cubicBezTo>
                  <a:cubicBezTo>
                    <a:pt x="882" y="1095"/>
                    <a:pt x="1155" y="852"/>
                    <a:pt x="1155" y="548"/>
                  </a:cubicBezTo>
                  <a:cubicBezTo>
                    <a:pt x="1155" y="244"/>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9" name="Google Shape;43809;p19"/>
            <p:cNvSpPr/>
            <p:nvPr/>
          </p:nvSpPr>
          <p:spPr>
            <a:xfrm rot="5400000">
              <a:off x="7723063" y="1724213"/>
              <a:ext cx="27400" cy="25875"/>
            </a:xfrm>
            <a:custGeom>
              <a:avLst/>
              <a:gdLst/>
              <a:ahLst/>
              <a:cxnLst/>
              <a:rect l="l" t="t" r="r" b="b"/>
              <a:pathLst>
                <a:path w="1096" h="1035" extrusionOk="0">
                  <a:moveTo>
                    <a:pt x="548" y="1"/>
                  </a:moveTo>
                  <a:cubicBezTo>
                    <a:pt x="244" y="1"/>
                    <a:pt x="1" y="213"/>
                    <a:pt x="1" y="517"/>
                  </a:cubicBezTo>
                  <a:cubicBezTo>
                    <a:pt x="1" y="791"/>
                    <a:pt x="244" y="1034"/>
                    <a:pt x="548" y="1034"/>
                  </a:cubicBezTo>
                  <a:cubicBezTo>
                    <a:pt x="852" y="1034"/>
                    <a:pt x="1095" y="791"/>
                    <a:pt x="1095" y="517"/>
                  </a:cubicBezTo>
                  <a:cubicBezTo>
                    <a:pt x="1095" y="213"/>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0" name="Google Shape;43810;p19"/>
            <p:cNvSpPr/>
            <p:nvPr/>
          </p:nvSpPr>
          <p:spPr>
            <a:xfrm rot="5400000">
              <a:off x="7625050" y="1724975"/>
              <a:ext cx="25850" cy="24350"/>
            </a:xfrm>
            <a:custGeom>
              <a:avLst/>
              <a:gdLst/>
              <a:ahLst/>
              <a:cxnLst/>
              <a:rect l="l" t="t" r="r" b="b"/>
              <a:pathLst>
                <a:path w="1034" h="974" extrusionOk="0">
                  <a:moveTo>
                    <a:pt x="517" y="0"/>
                  </a:moveTo>
                  <a:cubicBezTo>
                    <a:pt x="213" y="0"/>
                    <a:pt x="0" y="213"/>
                    <a:pt x="0" y="487"/>
                  </a:cubicBezTo>
                  <a:cubicBezTo>
                    <a:pt x="0" y="760"/>
                    <a:pt x="213" y="973"/>
                    <a:pt x="517" y="973"/>
                  </a:cubicBezTo>
                  <a:cubicBezTo>
                    <a:pt x="791" y="973"/>
                    <a:pt x="1034" y="760"/>
                    <a:pt x="1034" y="487"/>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1" name="Google Shape;43811;p19"/>
            <p:cNvSpPr/>
            <p:nvPr/>
          </p:nvSpPr>
          <p:spPr>
            <a:xfrm rot="5400000">
              <a:off x="7526275" y="1724975"/>
              <a:ext cx="25850" cy="24350"/>
            </a:xfrm>
            <a:custGeom>
              <a:avLst/>
              <a:gdLst/>
              <a:ahLst/>
              <a:cxnLst/>
              <a:rect l="l" t="t" r="r" b="b"/>
              <a:pathLst>
                <a:path w="1034" h="974" extrusionOk="0">
                  <a:moveTo>
                    <a:pt x="517" y="1"/>
                  </a:moveTo>
                  <a:cubicBezTo>
                    <a:pt x="213" y="1"/>
                    <a:pt x="0" y="244"/>
                    <a:pt x="0" y="487"/>
                  </a:cubicBezTo>
                  <a:cubicBezTo>
                    <a:pt x="0" y="761"/>
                    <a:pt x="213" y="974"/>
                    <a:pt x="517" y="974"/>
                  </a:cubicBezTo>
                  <a:cubicBezTo>
                    <a:pt x="791" y="974"/>
                    <a:pt x="1034" y="761"/>
                    <a:pt x="1034" y="487"/>
                  </a:cubicBezTo>
                  <a:cubicBezTo>
                    <a:pt x="1034" y="244"/>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2" name="Google Shape;43812;p19"/>
            <p:cNvSpPr/>
            <p:nvPr/>
          </p:nvSpPr>
          <p:spPr>
            <a:xfrm rot="5400000">
              <a:off x="7427475" y="1725750"/>
              <a:ext cx="24350" cy="22800"/>
            </a:xfrm>
            <a:custGeom>
              <a:avLst/>
              <a:gdLst/>
              <a:ahLst/>
              <a:cxnLst/>
              <a:rect l="l" t="t" r="r" b="b"/>
              <a:pathLst>
                <a:path w="974" h="912" extrusionOk="0">
                  <a:moveTo>
                    <a:pt x="487" y="0"/>
                  </a:moveTo>
                  <a:cubicBezTo>
                    <a:pt x="213" y="0"/>
                    <a:pt x="1" y="182"/>
                    <a:pt x="1" y="456"/>
                  </a:cubicBezTo>
                  <a:cubicBezTo>
                    <a:pt x="1" y="699"/>
                    <a:pt x="213" y="912"/>
                    <a:pt x="487" y="912"/>
                  </a:cubicBezTo>
                  <a:cubicBezTo>
                    <a:pt x="761" y="912"/>
                    <a:pt x="973" y="699"/>
                    <a:pt x="973" y="456"/>
                  </a:cubicBezTo>
                  <a:cubicBezTo>
                    <a:pt x="973" y="182"/>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3" name="Google Shape;43813;p19"/>
            <p:cNvSpPr/>
            <p:nvPr/>
          </p:nvSpPr>
          <p:spPr>
            <a:xfrm rot="5400000">
              <a:off x="7328700" y="1725725"/>
              <a:ext cx="23575" cy="22075"/>
            </a:xfrm>
            <a:custGeom>
              <a:avLst/>
              <a:gdLst/>
              <a:ahLst/>
              <a:cxnLst/>
              <a:rect l="l" t="t" r="r" b="b"/>
              <a:pathLst>
                <a:path w="943" h="883" extrusionOk="0">
                  <a:moveTo>
                    <a:pt x="487" y="1"/>
                  </a:moveTo>
                  <a:cubicBezTo>
                    <a:pt x="213" y="1"/>
                    <a:pt x="1" y="183"/>
                    <a:pt x="1" y="426"/>
                  </a:cubicBezTo>
                  <a:cubicBezTo>
                    <a:pt x="1" y="670"/>
                    <a:pt x="213" y="882"/>
                    <a:pt x="487" y="882"/>
                  </a:cubicBezTo>
                  <a:cubicBezTo>
                    <a:pt x="730" y="882"/>
                    <a:pt x="943" y="670"/>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4" name="Google Shape;43814;p19"/>
            <p:cNvSpPr/>
            <p:nvPr/>
          </p:nvSpPr>
          <p:spPr>
            <a:xfrm rot="5400000">
              <a:off x="7229925" y="1726500"/>
              <a:ext cx="22800" cy="21300"/>
            </a:xfrm>
            <a:custGeom>
              <a:avLst/>
              <a:gdLst/>
              <a:ahLst/>
              <a:cxnLst/>
              <a:rect l="l" t="t" r="r" b="b"/>
              <a:pathLst>
                <a:path w="912" h="852" extrusionOk="0">
                  <a:moveTo>
                    <a:pt x="456" y="1"/>
                  </a:moveTo>
                  <a:cubicBezTo>
                    <a:pt x="213" y="1"/>
                    <a:pt x="0" y="183"/>
                    <a:pt x="0" y="426"/>
                  </a:cubicBezTo>
                  <a:cubicBezTo>
                    <a:pt x="0" y="639"/>
                    <a:pt x="213" y="852"/>
                    <a:pt x="456" y="852"/>
                  </a:cubicBezTo>
                  <a:cubicBezTo>
                    <a:pt x="699" y="852"/>
                    <a:pt x="912" y="63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5" name="Google Shape;43815;p19"/>
            <p:cNvSpPr/>
            <p:nvPr/>
          </p:nvSpPr>
          <p:spPr>
            <a:xfrm rot="5400000">
              <a:off x="7131500" y="1726125"/>
              <a:ext cx="22050" cy="21300"/>
            </a:xfrm>
            <a:custGeom>
              <a:avLst/>
              <a:gdLst/>
              <a:ahLst/>
              <a:cxnLst/>
              <a:rect l="l" t="t" r="r" b="b"/>
              <a:pathLst>
                <a:path w="882" h="852" extrusionOk="0">
                  <a:moveTo>
                    <a:pt x="456" y="0"/>
                  </a:moveTo>
                  <a:cubicBezTo>
                    <a:pt x="213" y="0"/>
                    <a:pt x="0" y="183"/>
                    <a:pt x="0" y="426"/>
                  </a:cubicBezTo>
                  <a:cubicBezTo>
                    <a:pt x="0" y="669"/>
                    <a:pt x="213" y="851"/>
                    <a:pt x="456" y="851"/>
                  </a:cubicBezTo>
                  <a:cubicBezTo>
                    <a:pt x="699" y="851"/>
                    <a:pt x="882" y="669"/>
                    <a:pt x="882" y="426"/>
                  </a:cubicBezTo>
                  <a:cubicBezTo>
                    <a:pt x="88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6" name="Google Shape;43816;p19"/>
            <p:cNvSpPr/>
            <p:nvPr/>
          </p:nvSpPr>
          <p:spPr>
            <a:xfrm rot="5400000">
              <a:off x="7033088" y="1727263"/>
              <a:ext cx="21300" cy="19775"/>
            </a:xfrm>
            <a:custGeom>
              <a:avLst/>
              <a:gdLst/>
              <a:ahLst/>
              <a:cxnLst/>
              <a:rect l="l" t="t" r="r" b="b"/>
              <a:pathLst>
                <a:path w="852" h="791" extrusionOk="0">
                  <a:moveTo>
                    <a:pt x="426" y="0"/>
                  </a:moveTo>
                  <a:cubicBezTo>
                    <a:pt x="183" y="0"/>
                    <a:pt x="0" y="182"/>
                    <a:pt x="0" y="395"/>
                  </a:cubicBezTo>
                  <a:cubicBezTo>
                    <a:pt x="0" y="638"/>
                    <a:pt x="183" y="790"/>
                    <a:pt x="426" y="790"/>
                  </a:cubicBezTo>
                  <a:cubicBezTo>
                    <a:pt x="639" y="790"/>
                    <a:pt x="852" y="638"/>
                    <a:pt x="852" y="395"/>
                  </a:cubicBezTo>
                  <a:cubicBezTo>
                    <a:pt x="852" y="182"/>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7" name="Google Shape;43817;p19"/>
            <p:cNvSpPr/>
            <p:nvPr/>
          </p:nvSpPr>
          <p:spPr>
            <a:xfrm rot="5400000">
              <a:off x="6934300" y="1728025"/>
              <a:ext cx="19800" cy="18250"/>
            </a:xfrm>
            <a:custGeom>
              <a:avLst/>
              <a:gdLst/>
              <a:ahLst/>
              <a:cxnLst/>
              <a:rect l="l" t="t" r="r" b="b"/>
              <a:pathLst>
                <a:path w="792" h="730" extrusionOk="0">
                  <a:moveTo>
                    <a:pt x="396" y="0"/>
                  </a:moveTo>
                  <a:cubicBezTo>
                    <a:pt x="183" y="0"/>
                    <a:pt x="1" y="152"/>
                    <a:pt x="1" y="365"/>
                  </a:cubicBezTo>
                  <a:cubicBezTo>
                    <a:pt x="1" y="578"/>
                    <a:pt x="183" y="730"/>
                    <a:pt x="396" y="730"/>
                  </a:cubicBezTo>
                  <a:cubicBezTo>
                    <a:pt x="609" y="73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8" name="Google Shape;43818;p19"/>
            <p:cNvSpPr/>
            <p:nvPr/>
          </p:nvSpPr>
          <p:spPr>
            <a:xfrm rot="5400000">
              <a:off x="6835900" y="1727625"/>
              <a:ext cx="19025" cy="18275"/>
            </a:xfrm>
            <a:custGeom>
              <a:avLst/>
              <a:gdLst/>
              <a:ahLst/>
              <a:cxnLst/>
              <a:rect l="l" t="t" r="r" b="b"/>
              <a:pathLst>
                <a:path w="761" h="731" extrusionOk="0">
                  <a:moveTo>
                    <a:pt x="396" y="1"/>
                  </a:moveTo>
                  <a:cubicBezTo>
                    <a:pt x="183" y="1"/>
                    <a:pt x="1" y="183"/>
                    <a:pt x="1" y="365"/>
                  </a:cubicBezTo>
                  <a:cubicBezTo>
                    <a:pt x="1" y="578"/>
                    <a:pt x="183" y="730"/>
                    <a:pt x="396" y="730"/>
                  </a:cubicBezTo>
                  <a:cubicBezTo>
                    <a:pt x="609" y="730"/>
                    <a:pt x="761" y="578"/>
                    <a:pt x="761" y="365"/>
                  </a:cubicBezTo>
                  <a:cubicBezTo>
                    <a:pt x="76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9" name="Google Shape;43819;p19"/>
            <p:cNvSpPr/>
            <p:nvPr/>
          </p:nvSpPr>
          <p:spPr>
            <a:xfrm rot="5400000">
              <a:off x="6737125" y="1728400"/>
              <a:ext cx="18250" cy="17500"/>
            </a:xfrm>
            <a:custGeom>
              <a:avLst/>
              <a:gdLst/>
              <a:ahLst/>
              <a:cxnLst/>
              <a:rect l="l" t="t" r="r" b="b"/>
              <a:pathLst>
                <a:path w="730" h="700" extrusionOk="0">
                  <a:moveTo>
                    <a:pt x="365" y="0"/>
                  </a:moveTo>
                  <a:cubicBezTo>
                    <a:pt x="152" y="0"/>
                    <a:pt x="0" y="152"/>
                    <a:pt x="0" y="365"/>
                  </a:cubicBezTo>
                  <a:cubicBezTo>
                    <a:pt x="0" y="548"/>
                    <a:pt x="152" y="700"/>
                    <a:pt x="365" y="700"/>
                  </a:cubicBezTo>
                  <a:cubicBezTo>
                    <a:pt x="547" y="700"/>
                    <a:pt x="730" y="548"/>
                    <a:pt x="730" y="365"/>
                  </a:cubicBezTo>
                  <a:cubicBezTo>
                    <a:pt x="730"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0" name="Google Shape;43820;p19"/>
            <p:cNvSpPr/>
            <p:nvPr/>
          </p:nvSpPr>
          <p:spPr>
            <a:xfrm rot="5400000">
              <a:off x="6638338" y="1728413"/>
              <a:ext cx="17500" cy="16725"/>
            </a:xfrm>
            <a:custGeom>
              <a:avLst/>
              <a:gdLst/>
              <a:ahLst/>
              <a:cxnLst/>
              <a:rect l="l" t="t" r="r" b="b"/>
              <a:pathLst>
                <a:path w="700" h="669" extrusionOk="0">
                  <a:moveTo>
                    <a:pt x="365" y="0"/>
                  </a:moveTo>
                  <a:cubicBezTo>
                    <a:pt x="152" y="0"/>
                    <a:pt x="0" y="152"/>
                    <a:pt x="0" y="335"/>
                  </a:cubicBezTo>
                  <a:cubicBezTo>
                    <a:pt x="0" y="517"/>
                    <a:pt x="152" y="669"/>
                    <a:pt x="365" y="669"/>
                  </a:cubicBezTo>
                  <a:cubicBezTo>
                    <a:pt x="547" y="669"/>
                    <a:pt x="699" y="517"/>
                    <a:pt x="699" y="335"/>
                  </a:cubicBezTo>
                  <a:cubicBezTo>
                    <a:pt x="699" y="152"/>
                    <a:pt x="547"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1" name="Google Shape;43821;p19"/>
            <p:cNvSpPr/>
            <p:nvPr/>
          </p:nvSpPr>
          <p:spPr>
            <a:xfrm rot="5400000">
              <a:off x="6539538" y="1729163"/>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7" y="638"/>
                    <a:pt x="669" y="486"/>
                    <a:pt x="669" y="304"/>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2" name="Google Shape;43822;p19"/>
            <p:cNvSpPr/>
            <p:nvPr/>
          </p:nvSpPr>
          <p:spPr>
            <a:xfrm rot="5400000">
              <a:off x="6440775" y="1729150"/>
              <a:ext cx="15975" cy="15225"/>
            </a:xfrm>
            <a:custGeom>
              <a:avLst/>
              <a:gdLst/>
              <a:ahLst/>
              <a:cxnLst/>
              <a:rect l="l" t="t" r="r" b="b"/>
              <a:pathLst>
                <a:path w="639" h="609" extrusionOk="0">
                  <a:moveTo>
                    <a:pt x="335" y="1"/>
                  </a:moveTo>
                  <a:cubicBezTo>
                    <a:pt x="153" y="1"/>
                    <a:pt x="1" y="123"/>
                    <a:pt x="1" y="305"/>
                  </a:cubicBezTo>
                  <a:cubicBezTo>
                    <a:pt x="1" y="457"/>
                    <a:pt x="153" y="609"/>
                    <a:pt x="335" y="609"/>
                  </a:cubicBezTo>
                  <a:cubicBezTo>
                    <a:pt x="487" y="609"/>
                    <a:pt x="639" y="457"/>
                    <a:pt x="639" y="305"/>
                  </a:cubicBezTo>
                  <a:cubicBezTo>
                    <a:pt x="639" y="123"/>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3" name="Google Shape;43823;p19"/>
            <p:cNvSpPr/>
            <p:nvPr/>
          </p:nvSpPr>
          <p:spPr>
            <a:xfrm rot="5400000">
              <a:off x="6341988" y="1729913"/>
              <a:ext cx="15200" cy="14475"/>
            </a:xfrm>
            <a:custGeom>
              <a:avLst/>
              <a:gdLst/>
              <a:ahLst/>
              <a:cxnLst/>
              <a:rect l="l" t="t" r="r" b="b"/>
              <a:pathLst>
                <a:path w="608" h="579" extrusionOk="0">
                  <a:moveTo>
                    <a:pt x="304" y="1"/>
                  </a:moveTo>
                  <a:cubicBezTo>
                    <a:pt x="122" y="1"/>
                    <a:pt x="0" y="122"/>
                    <a:pt x="0" y="274"/>
                  </a:cubicBezTo>
                  <a:cubicBezTo>
                    <a:pt x="0" y="426"/>
                    <a:pt x="122" y="578"/>
                    <a:pt x="304" y="578"/>
                  </a:cubicBezTo>
                  <a:cubicBezTo>
                    <a:pt x="456" y="578"/>
                    <a:pt x="608" y="426"/>
                    <a:pt x="608" y="274"/>
                  </a:cubicBezTo>
                  <a:cubicBezTo>
                    <a:pt x="60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4" name="Google Shape;43824;p19"/>
            <p:cNvSpPr/>
            <p:nvPr/>
          </p:nvSpPr>
          <p:spPr>
            <a:xfrm rot="5400000">
              <a:off x="6243950" y="1730675"/>
              <a:ext cx="13700" cy="12950"/>
            </a:xfrm>
            <a:custGeom>
              <a:avLst/>
              <a:gdLst/>
              <a:ahLst/>
              <a:cxnLst/>
              <a:rect l="l" t="t" r="r" b="b"/>
              <a:pathLst>
                <a:path w="548" h="518" extrusionOk="0">
                  <a:moveTo>
                    <a:pt x="274" y="1"/>
                  </a:moveTo>
                  <a:cubicBezTo>
                    <a:pt x="122" y="1"/>
                    <a:pt x="0" y="122"/>
                    <a:pt x="0" y="274"/>
                  </a:cubicBezTo>
                  <a:cubicBezTo>
                    <a:pt x="0" y="396"/>
                    <a:pt x="122" y="517"/>
                    <a:pt x="274" y="517"/>
                  </a:cubicBezTo>
                  <a:cubicBezTo>
                    <a:pt x="426" y="517"/>
                    <a:pt x="548" y="39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5" name="Google Shape;43825;p19"/>
            <p:cNvSpPr/>
            <p:nvPr/>
          </p:nvSpPr>
          <p:spPr>
            <a:xfrm rot="5400000">
              <a:off x="6144788" y="1731063"/>
              <a:ext cx="13700" cy="12175"/>
            </a:xfrm>
            <a:custGeom>
              <a:avLst/>
              <a:gdLst/>
              <a:ahLst/>
              <a:cxnLst/>
              <a:rect l="l" t="t" r="r" b="b"/>
              <a:pathLst>
                <a:path w="548" h="487" extrusionOk="0">
                  <a:moveTo>
                    <a:pt x="274" y="0"/>
                  </a:moveTo>
                  <a:cubicBezTo>
                    <a:pt x="122" y="0"/>
                    <a:pt x="0" y="92"/>
                    <a:pt x="0" y="244"/>
                  </a:cubicBezTo>
                  <a:cubicBezTo>
                    <a:pt x="0" y="396"/>
                    <a:pt x="122" y="487"/>
                    <a:pt x="274" y="487"/>
                  </a:cubicBezTo>
                  <a:cubicBezTo>
                    <a:pt x="426" y="487"/>
                    <a:pt x="548" y="396"/>
                    <a:pt x="548" y="244"/>
                  </a:cubicBezTo>
                  <a:cubicBezTo>
                    <a:pt x="548" y="9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6" name="Google Shape;43826;p19"/>
            <p:cNvSpPr/>
            <p:nvPr/>
          </p:nvSpPr>
          <p:spPr>
            <a:xfrm rot="5400000">
              <a:off x="6046375" y="1730675"/>
              <a:ext cx="12950" cy="12200"/>
            </a:xfrm>
            <a:custGeom>
              <a:avLst/>
              <a:gdLst/>
              <a:ahLst/>
              <a:cxnLst/>
              <a:rect l="l" t="t" r="r" b="b"/>
              <a:pathLst>
                <a:path w="518" h="488" extrusionOk="0">
                  <a:moveTo>
                    <a:pt x="274" y="1"/>
                  </a:moveTo>
                  <a:cubicBezTo>
                    <a:pt x="122" y="1"/>
                    <a:pt x="0" y="122"/>
                    <a:pt x="0" y="244"/>
                  </a:cubicBezTo>
                  <a:cubicBezTo>
                    <a:pt x="0" y="396"/>
                    <a:pt x="122" y="487"/>
                    <a:pt x="274" y="487"/>
                  </a:cubicBezTo>
                  <a:cubicBezTo>
                    <a:pt x="396" y="48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7" name="Google Shape;43827;p19"/>
            <p:cNvSpPr/>
            <p:nvPr/>
          </p:nvSpPr>
          <p:spPr>
            <a:xfrm rot="5400000">
              <a:off x="5947588" y="1731438"/>
              <a:ext cx="12200" cy="11425"/>
            </a:xfrm>
            <a:custGeom>
              <a:avLst/>
              <a:gdLst/>
              <a:ahLst/>
              <a:cxnLst/>
              <a:rect l="l" t="t" r="r" b="b"/>
              <a:pathLst>
                <a:path w="488" h="457" extrusionOk="0">
                  <a:moveTo>
                    <a:pt x="244" y="1"/>
                  </a:moveTo>
                  <a:cubicBezTo>
                    <a:pt x="92" y="1"/>
                    <a:pt x="1" y="122"/>
                    <a:pt x="1" y="244"/>
                  </a:cubicBezTo>
                  <a:cubicBezTo>
                    <a:pt x="1" y="365"/>
                    <a:pt x="92" y="457"/>
                    <a:pt x="244" y="457"/>
                  </a:cubicBezTo>
                  <a:cubicBezTo>
                    <a:pt x="366" y="457"/>
                    <a:pt x="487" y="365"/>
                    <a:pt x="487" y="244"/>
                  </a:cubicBezTo>
                  <a:cubicBezTo>
                    <a:pt x="48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8" name="Google Shape;43828;p19"/>
            <p:cNvSpPr/>
            <p:nvPr/>
          </p:nvSpPr>
          <p:spPr>
            <a:xfrm rot="5400000">
              <a:off x="5848813" y="1731438"/>
              <a:ext cx="11425" cy="10650"/>
            </a:xfrm>
            <a:custGeom>
              <a:avLst/>
              <a:gdLst/>
              <a:ahLst/>
              <a:cxnLst/>
              <a:rect l="l" t="t" r="r" b="b"/>
              <a:pathLst>
                <a:path w="457" h="426" extrusionOk="0">
                  <a:moveTo>
                    <a:pt x="244" y="0"/>
                  </a:moveTo>
                  <a:cubicBezTo>
                    <a:pt x="122" y="0"/>
                    <a:pt x="1" y="92"/>
                    <a:pt x="1" y="213"/>
                  </a:cubicBezTo>
                  <a:cubicBezTo>
                    <a:pt x="1" y="335"/>
                    <a:pt x="122" y="426"/>
                    <a:pt x="244" y="426"/>
                  </a:cubicBezTo>
                  <a:cubicBezTo>
                    <a:pt x="366" y="426"/>
                    <a:pt x="457" y="335"/>
                    <a:pt x="457" y="213"/>
                  </a:cubicBezTo>
                  <a:cubicBezTo>
                    <a:pt x="457" y="92"/>
                    <a:pt x="36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9" name="Google Shape;43829;p19"/>
            <p:cNvSpPr/>
            <p:nvPr/>
          </p:nvSpPr>
          <p:spPr>
            <a:xfrm rot="5400000">
              <a:off x="5750025" y="1732200"/>
              <a:ext cx="10650" cy="9900"/>
            </a:xfrm>
            <a:custGeom>
              <a:avLst/>
              <a:gdLst/>
              <a:ahLst/>
              <a:cxnLst/>
              <a:rect l="l" t="t" r="r" b="b"/>
              <a:pathLst>
                <a:path w="426" h="396" extrusionOk="0">
                  <a:moveTo>
                    <a:pt x="213" y="0"/>
                  </a:moveTo>
                  <a:cubicBezTo>
                    <a:pt x="91" y="0"/>
                    <a:pt x="0" y="91"/>
                    <a:pt x="0" y="213"/>
                  </a:cubicBezTo>
                  <a:cubicBezTo>
                    <a:pt x="0" y="304"/>
                    <a:pt x="91" y="395"/>
                    <a:pt x="213" y="395"/>
                  </a:cubicBezTo>
                  <a:cubicBezTo>
                    <a:pt x="335" y="395"/>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0" name="Google Shape;43830;p19"/>
            <p:cNvSpPr/>
            <p:nvPr/>
          </p:nvSpPr>
          <p:spPr>
            <a:xfrm rot="5400000">
              <a:off x="5651238" y="1732213"/>
              <a:ext cx="9900" cy="9125"/>
            </a:xfrm>
            <a:custGeom>
              <a:avLst/>
              <a:gdLst/>
              <a:ahLst/>
              <a:cxnLst/>
              <a:rect l="l" t="t" r="r" b="b"/>
              <a:pathLst>
                <a:path w="396" h="365" extrusionOk="0">
                  <a:moveTo>
                    <a:pt x="213" y="0"/>
                  </a:moveTo>
                  <a:cubicBezTo>
                    <a:pt x="91" y="0"/>
                    <a:pt x="0" y="91"/>
                    <a:pt x="0" y="182"/>
                  </a:cubicBezTo>
                  <a:cubicBezTo>
                    <a:pt x="0" y="274"/>
                    <a:pt x="91" y="365"/>
                    <a:pt x="213" y="365"/>
                  </a:cubicBezTo>
                  <a:cubicBezTo>
                    <a:pt x="304" y="365"/>
                    <a:pt x="395" y="274"/>
                    <a:pt x="395" y="182"/>
                  </a:cubicBezTo>
                  <a:cubicBezTo>
                    <a:pt x="395"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1" name="Google Shape;43831;p19"/>
            <p:cNvSpPr/>
            <p:nvPr/>
          </p:nvSpPr>
          <p:spPr>
            <a:xfrm rot="5400000">
              <a:off x="5552450" y="1732950"/>
              <a:ext cx="9150" cy="8400"/>
            </a:xfrm>
            <a:custGeom>
              <a:avLst/>
              <a:gdLst/>
              <a:ahLst/>
              <a:cxnLst/>
              <a:rect l="l" t="t" r="r" b="b"/>
              <a:pathLst>
                <a:path w="366" h="336" extrusionOk="0">
                  <a:moveTo>
                    <a:pt x="183" y="1"/>
                  </a:moveTo>
                  <a:cubicBezTo>
                    <a:pt x="61" y="1"/>
                    <a:pt x="1" y="62"/>
                    <a:pt x="1" y="153"/>
                  </a:cubicBezTo>
                  <a:cubicBezTo>
                    <a:pt x="1" y="274"/>
                    <a:pt x="61" y="335"/>
                    <a:pt x="183" y="335"/>
                  </a:cubicBezTo>
                  <a:cubicBezTo>
                    <a:pt x="274" y="335"/>
                    <a:pt x="365" y="27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2" name="Google Shape;43832;p19"/>
            <p:cNvSpPr/>
            <p:nvPr/>
          </p:nvSpPr>
          <p:spPr>
            <a:xfrm rot="5400000">
              <a:off x="5453275" y="1732575"/>
              <a:ext cx="9150" cy="9150"/>
            </a:xfrm>
            <a:custGeom>
              <a:avLst/>
              <a:gdLst/>
              <a:ahLst/>
              <a:cxnLst/>
              <a:rect l="l" t="t" r="r" b="b"/>
              <a:pathLst>
                <a:path w="366" h="366" extrusionOk="0">
                  <a:moveTo>
                    <a:pt x="183" y="0"/>
                  </a:moveTo>
                  <a:cubicBezTo>
                    <a:pt x="61" y="0"/>
                    <a:pt x="1" y="92"/>
                    <a:pt x="1" y="183"/>
                  </a:cubicBezTo>
                  <a:cubicBezTo>
                    <a:pt x="1" y="274"/>
                    <a:pt x="61" y="365"/>
                    <a:pt x="183" y="365"/>
                  </a:cubicBezTo>
                  <a:cubicBezTo>
                    <a:pt x="274" y="36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3" name="Google Shape;43833;p19"/>
            <p:cNvSpPr/>
            <p:nvPr/>
          </p:nvSpPr>
          <p:spPr>
            <a:xfrm rot="5400000">
              <a:off x="5354113" y="1732963"/>
              <a:ext cx="9150" cy="8375"/>
            </a:xfrm>
            <a:custGeom>
              <a:avLst/>
              <a:gdLst/>
              <a:ahLst/>
              <a:cxnLst/>
              <a:rect l="l" t="t" r="r" b="b"/>
              <a:pathLst>
                <a:path w="366" h="335" extrusionOk="0">
                  <a:moveTo>
                    <a:pt x="183" y="0"/>
                  </a:moveTo>
                  <a:cubicBezTo>
                    <a:pt x="92" y="0"/>
                    <a:pt x="1" y="61"/>
                    <a:pt x="1" y="152"/>
                  </a:cubicBezTo>
                  <a:cubicBezTo>
                    <a:pt x="1" y="243"/>
                    <a:pt x="92" y="335"/>
                    <a:pt x="183" y="335"/>
                  </a:cubicBezTo>
                  <a:cubicBezTo>
                    <a:pt x="274" y="335"/>
                    <a:pt x="365" y="243"/>
                    <a:pt x="365" y="152"/>
                  </a:cubicBezTo>
                  <a:cubicBezTo>
                    <a:pt x="36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4" name="Google Shape;43834;p19"/>
            <p:cNvSpPr/>
            <p:nvPr/>
          </p:nvSpPr>
          <p:spPr>
            <a:xfrm rot="5400000">
              <a:off x="5255350" y="1732950"/>
              <a:ext cx="8375" cy="7625"/>
            </a:xfrm>
            <a:custGeom>
              <a:avLst/>
              <a:gdLst/>
              <a:ahLst/>
              <a:cxnLst/>
              <a:rect l="l" t="t" r="r" b="b"/>
              <a:pathLst>
                <a:path w="335" h="305" extrusionOk="0">
                  <a:moveTo>
                    <a:pt x="183" y="1"/>
                  </a:moveTo>
                  <a:cubicBezTo>
                    <a:pt x="92" y="1"/>
                    <a:pt x="1" y="62"/>
                    <a:pt x="1" y="153"/>
                  </a:cubicBezTo>
                  <a:cubicBezTo>
                    <a:pt x="1" y="214"/>
                    <a:pt x="92" y="305"/>
                    <a:pt x="183" y="305"/>
                  </a:cubicBezTo>
                  <a:cubicBezTo>
                    <a:pt x="274" y="305"/>
                    <a:pt x="335" y="21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5" name="Google Shape;43835;p19"/>
            <p:cNvSpPr/>
            <p:nvPr/>
          </p:nvSpPr>
          <p:spPr>
            <a:xfrm rot="5400000">
              <a:off x="5156925" y="1733325"/>
              <a:ext cx="7625" cy="7625"/>
            </a:xfrm>
            <a:custGeom>
              <a:avLst/>
              <a:gdLst/>
              <a:ahLst/>
              <a:cxnLst/>
              <a:rect l="l" t="t" r="r" b="b"/>
              <a:pathLst>
                <a:path w="305" h="305" extrusionOk="0">
                  <a:moveTo>
                    <a:pt x="153" y="0"/>
                  </a:moveTo>
                  <a:cubicBezTo>
                    <a:pt x="62" y="0"/>
                    <a:pt x="1" y="61"/>
                    <a:pt x="1" y="152"/>
                  </a:cubicBezTo>
                  <a:cubicBezTo>
                    <a:pt x="1" y="244"/>
                    <a:pt x="62" y="304"/>
                    <a:pt x="153" y="304"/>
                  </a:cubicBezTo>
                  <a:cubicBezTo>
                    <a:pt x="244" y="304"/>
                    <a:pt x="305" y="244"/>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6" name="Google Shape;43836;p19"/>
            <p:cNvSpPr/>
            <p:nvPr/>
          </p:nvSpPr>
          <p:spPr>
            <a:xfrm rot="5400000">
              <a:off x="5058138" y="1733338"/>
              <a:ext cx="6875" cy="6850"/>
            </a:xfrm>
            <a:custGeom>
              <a:avLst/>
              <a:gdLst/>
              <a:ahLst/>
              <a:cxnLst/>
              <a:rect l="l" t="t" r="r" b="b"/>
              <a:pathLst>
                <a:path w="275" h="274" extrusionOk="0">
                  <a:moveTo>
                    <a:pt x="153" y="0"/>
                  </a:moveTo>
                  <a:cubicBezTo>
                    <a:pt x="62" y="0"/>
                    <a:pt x="1" y="61"/>
                    <a:pt x="1" y="122"/>
                  </a:cubicBezTo>
                  <a:cubicBezTo>
                    <a:pt x="1" y="213"/>
                    <a:pt x="62" y="274"/>
                    <a:pt x="153" y="274"/>
                  </a:cubicBezTo>
                  <a:cubicBezTo>
                    <a:pt x="214" y="274"/>
                    <a:pt x="275" y="213"/>
                    <a:pt x="275" y="122"/>
                  </a:cubicBezTo>
                  <a:cubicBezTo>
                    <a:pt x="275" y="61"/>
                    <a:pt x="21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7" name="Google Shape;43837;p19"/>
            <p:cNvSpPr/>
            <p:nvPr/>
          </p:nvSpPr>
          <p:spPr>
            <a:xfrm rot="5400000">
              <a:off x="4959350" y="1734100"/>
              <a:ext cx="6100" cy="6100"/>
            </a:xfrm>
            <a:custGeom>
              <a:avLst/>
              <a:gdLst/>
              <a:ahLst/>
              <a:cxnLst/>
              <a:rect l="l" t="t" r="r" b="b"/>
              <a:pathLst>
                <a:path w="244" h="244" extrusionOk="0">
                  <a:moveTo>
                    <a:pt x="122" y="0"/>
                  </a:moveTo>
                  <a:cubicBezTo>
                    <a:pt x="31" y="0"/>
                    <a:pt x="0" y="61"/>
                    <a:pt x="0" y="122"/>
                  </a:cubicBezTo>
                  <a:cubicBezTo>
                    <a:pt x="0" y="182"/>
                    <a:pt x="31" y="243"/>
                    <a:pt x="122" y="243"/>
                  </a:cubicBezTo>
                  <a:cubicBezTo>
                    <a:pt x="183" y="243"/>
                    <a:pt x="244" y="182"/>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8" name="Google Shape;43838;p19"/>
            <p:cNvSpPr/>
            <p:nvPr/>
          </p:nvSpPr>
          <p:spPr>
            <a:xfrm rot="5400000">
              <a:off x="4860575" y="1734100"/>
              <a:ext cx="6100" cy="6100"/>
            </a:xfrm>
            <a:custGeom>
              <a:avLst/>
              <a:gdLst/>
              <a:ahLst/>
              <a:cxnLst/>
              <a:rect l="l" t="t" r="r" b="b"/>
              <a:pathLst>
                <a:path w="244" h="244" extrusionOk="0">
                  <a:moveTo>
                    <a:pt x="122" y="0"/>
                  </a:moveTo>
                  <a:cubicBezTo>
                    <a:pt x="31" y="0"/>
                    <a:pt x="0" y="61"/>
                    <a:pt x="0" y="122"/>
                  </a:cubicBezTo>
                  <a:cubicBezTo>
                    <a:pt x="0" y="183"/>
                    <a:pt x="31"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9" name="Google Shape;43839;p19"/>
            <p:cNvSpPr/>
            <p:nvPr/>
          </p:nvSpPr>
          <p:spPr>
            <a:xfrm rot="5400000">
              <a:off x="4761400" y="1734475"/>
              <a:ext cx="6100" cy="5350"/>
            </a:xfrm>
            <a:custGeom>
              <a:avLst/>
              <a:gdLst/>
              <a:ahLst/>
              <a:cxnLst/>
              <a:rect l="l" t="t" r="r" b="b"/>
              <a:pathLst>
                <a:path w="244" h="214" extrusionOk="0">
                  <a:moveTo>
                    <a:pt x="122" y="0"/>
                  </a:moveTo>
                  <a:cubicBezTo>
                    <a:pt x="61" y="0"/>
                    <a:pt x="0" y="61"/>
                    <a:pt x="0" y="122"/>
                  </a:cubicBezTo>
                  <a:cubicBezTo>
                    <a:pt x="0" y="183"/>
                    <a:pt x="61"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0" name="Google Shape;43840;p19"/>
            <p:cNvSpPr/>
            <p:nvPr/>
          </p:nvSpPr>
          <p:spPr>
            <a:xfrm rot="5400000">
              <a:off x="4662613" y="1734488"/>
              <a:ext cx="5350" cy="4575"/>
            </a:xfrm>
            <a:custGeom>
              <a:avLst/>
              <a:gdLst/>
              <a:ahLst/>
              <a:cxnLst/>
              <a:rect l="l" t="t" r="r" b="b"/>
              <a:pathLst>
                <a:path w="214" h="183" extrusionOk="0">
                  <a:moveTo>
                    <a:pt x="122" y="0"/>
                  </a:moveTo>
                  <a:cubicBezTo>
                    <a:pt x="61" y="0"/>
                    <a:pt x="0" y="31"/>
                    <a:pt x="0" y="91"/>
                  </a:cubicBezTo>
                  <a:cubicBezTo>
                    <a:pt x="0" y="152"/>
                    <a:pt x="61" y="182"/>
                    <a:pt x="122" y="182"/>
                  </a:cubicBezTo>
                  <a:cubicBezTo>
                    <a:pt x="183" y="182"/>
                    <a:pt x="213" y="152"/>
                    <a:pt x="213" y="91"/>
                  </a:cubicBezTo>
                  <a:cubicBezTo>
                    <a:pt x="213" y="3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1" name="Google Shape;43841;p19"/>
            <p:cNvSpPr/>
            <p:nvPr/>
          </p:nvSpPr>
          <p:spPr>
            <a:xfrm rot="5400000">
              <a:off x="4563450" y="1734100"/>
              <a:ext cx="5350" cy="5350"/>
            </a:xfrm>
            <a:custGeom>
              <a:avLst/>
              <a:gdLst/>
              <a:ahLst/>
              <a:cxnLst/>
              <a:rect l="l" t="t" r="r" b="b"/>
              <a:pathLst>
                <a:path w="214" h="214" extrusionOk="0">
                  <a:moveTo>
                    <a:pt x="122" y="1"/>
                  </a:moveTo>
                  <a:cubicBezTo>
                    <a:pt x="61" y="1"/>
                    <a:pt x="0" y="61"/>
                    <a:pt x="0" y="92"/>
                  </a:cubicBezTo>
                  <a:cubicBezTo>
                    <a:pt x="0" y="153"/>
                    <a:pt x="61" y="213"/>
                    <a:pt x="122" y="213"/>
                  </a:cubicBezTo>
                  <a:cubicBezTo>
                    <a:pt x="183" y="213"/>
                    <a:pt x="213" y="153"/>
                    <a:pt x="213" y="9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2" name="Google Shape;43842;p19"/>
            <p:cNvSpPr/>
            <p:nvPr/>
          </p:nvSpPr>
          <p:spPr>
            <a:xfrm rot="5400000">
              <a:off x="4464663" y="1734863"/>
              <a:ext cx="4600" cy="4575"/>
            </a:xfrm>
            <a:custGeom>
              <a:avLst/>
              <a:gdLst/>
              <a:ahLst/>
              <a:cxnLst/>
              <a:rect l="l" t="t" r="r" b="b"/>
              <a:pathLst>
                <a:path w="184" h="183" extrusionOk="0">
                  <a:moveTo>
                    <a:pt x="92" y="0"/>
                  </a:moveTo>
                  <a:cubicBezTo>
                    <a:pt x="31" y="0"/>
                    <a:pt x="1" y="31"/>
                    <a:pt x="1" y="92"/>
                  </a:cubicBezTo>
                  <a:cubicBezTo>
                    <a:pt x="1" y="122"/>
                    <a:pt x="31" y="183"/>
                    <a:pt x="92" y="183"/>
                  </a:cubicBezTo>
                  <a:cubicBezTo>
                    <a:pt x="122" y="183"/>
                    <a:pt x="183" y="122"/>
                    <a:pt x="183" y="92"/>
                  </a:cubicBezTo>
                  <a:cubicBezTo>
                    <a:pt x="18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3" name="Google Shape;43843;p19"/>
            <p:cNvSpPr/>
            <p:nvPr/>
          </p:nvSpPr>
          <p:spPr>
            <a:xfrm rot="5400000">
              <a:off x="4365875" y="1734850"/>
              <a:ext cx="3825" cy="3825"/>
            </a:xfrm>
            <a:custGeom>
              <a:avLst/>
              <a:gdLst/>
              <a:ahLst/>
              <a:cxnLst/>
              <a:rect l="l" t="t" r="r" b="b"/>
              <a:pathLst>
                <a:path w="153" h="153" extrusionOk="0">
                  <a:moveTo>
                    <a:pt x="92" y="0"/>
                  </a:moveTo>
                  <a:cubicBezTo>
                    <a:pt x="31" y="0"/>
                    <a:pt x="1" y="31"/>
                    <a:pt x="1" y="61"/>
                  </a:cubicBezTo>
                  <a:cubicBezTo>
                    <a:pt x="1" y="122"/>
                    <a:pt x="31" y="152"/>
                    <a:pt x="92" y="152"/>
                  </a:cubicBezTo>
                  <a:cubicBezTo>
                    <a:pt x="122" y="152"/>
                    <a:pt x="153" y="12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4" name="Google Shape;43844;p19"/>
            <p:cNvSpPr/>
            <p:nvPr/>
          </p:nvSpPr>
          <p:spPr>
            <a:xfrm rot="5400000">
              <a:off x="4267100" y="1734850"/>
              <a:ext cx="3825" cy="3825"/>
            </a:xfrm>
            <a:custGeom>
              <a:avLst/>
              <a:gdLst/>
              <a:ahLst/>
              <a:cxnLst/>
              <a:rect l="l" t="t" r="r" b="b"/>
              <a:pathLst>
                <a:path w="153" h="153" extrusionOk="0">
                  <a:moveTo>
                    <a:pt x="92" y="1"/>
                  </a:moveTo>
                  <a:cubicBezTo>
                    <a:pt x="31" y="1"/>
                    <a:pt x="1" y="31"/>
                    <a:pt x="1" y="92"/>
                  </a:cubicBezTo>
                  <a:cubicBezTo>
                    <a:pt x="1" y="122"/>
                    <a:pt x="31" y="153"/>
                    <a:pt x="92" y="153"/>
                  </a:cubicBezTo>
                  <a:cubicBezTo>
                    <a:pt x="122" y="153"/>
                    <a:pt x="153" y="122"/>
                    <a:pt x="153" y="9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5" name="Google Shape;43845;p19"/>
            <p:cNvSpPr/>
            <p:nvPr/>
          </p:nvSpPr>
          <p:spPr>
            <a:xfrm rot="5400000">
              <a:off x="4167938" y="1735238"/>
              <a:ext cx="3825" cy="3050"/>
            </a:xfrm>
            <a:custGeom>
              <a:avLst/>
              <a:gdLst/>
              <a:ahLst/>
              <a:cxnLst/>
              <a:rect l="l" t="t" r="r" b="b"/>
              <a:pathLst>
                <a:path w="153" h="122" extrusionOk="0">
                  <a:moveTo>
                    <a:pt x="92" y="0"/>
                  </a:moveTo>
                  <a:cubicBezTo>
                    <a:pt x="62" y="0"/>
                    <a:pt x="1" y="31"/>
                    <a:pt x="1" y="61"/>
                  </a:cubicBezTo>
                  <a:cubicBezTo>
                    <a:pt x="1" y="92"/>
                    <a:pt x="62" y="122"/>
                    <a:pt x="92" y="122"/>
                  </a:cubicBezTo>
                  <a:cubicBezTo>
                    <a:pt x="122" y="122"/>
                    <a:pt x="153" y="92"/>
                    <a:pt x="153" y="61"/>
                  </a:cubicBezTo>
                  <a:cubicBezTo>
                    <a:pt x="153" y="31"/>
                    <a:pt x="122"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6" name="Google Shape;43846;p19"/>
            <p:cNvSpPr/>
            <p:nvPr/>
          </p:nvSpPr>
          <p:spPr>
            <a:xfrm rot="5400000">
              <a:off x="4068775" y="1734850"/>
              <a:ext cx="3825" cy="3825"/>
            </a:xfrm>
            <a:custGeom>
              <a:avLst/>
              <a:gdLst/>
              <a:ahLst/>
              <a:cxnLst/>
              <a:rect l="l" t="t" r="r" b="b"/>
              <a:pathLst>
                <a:path w="153" h="153" extrusionOk="0">
                  <a:moveTo>
                    <a:pt x="92" y="1"/>
                  </a:moveTo>
                  <a:cubicBezTo>
                    <a:pt x="62" y="1"/>
                    <a:pt x="1" y="31"/>
                    <a:pt x="1" y="62"/>
                  </a:cubicBezTo>
                  <a:cubicBezTo>
                    <a:pt x="1" y="122"/>
                    <a:pt x="62" y="153"/>
                    <a:pt x="92" y="153"/>
                  </a:cubicBezTo>
                  <a:cubicBezTo>
                    <a:pt x="122" y="153"/>
                    <a:pt x="153" y="122"/>
                    <a:pt x="153" y="62"/>
                  </a:cubicBezTo>
                  <a:cubicBezTo>
                    <a:pt x="15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7" name="Google Shape;43847;p19"/>
            <p:cNvSpPr/>
            <p:nvPr/>
          </p:nvSpPr>
          <p:spPr>
            <a:xfrm rot="5400000">
              <a:off x="3969988" y="1735613"/>
              <a:ext cx="3050" cy="3075"/>
            </a:xfrm>
            <a:custGeom>
              <a:avLst/>
              <a:gdLst/>
              <a:ahLst/>
              <a:cxnLst/>
              <a:rect l="l" t="t" r="r" b="b"/>
              <a:pathLst>
                <a:path w="122" h="123" extrusionOk="0">
                  <a:moveTo>
                    <a:pt x="61" y="1"/>
                  </a:moveTo>
                  <a:cubicBezTo>
                    <a:pt x="31" y="1"/>
                    <a:pt x="0" y="31"/>
                    <a:pt x="0" y="61"/>
                  </a:cubicBezTo>
                  <a:cubicBezTo>
                    <a:pt x="0" y="92"/>
                    <a:pt x="31" y="122"/>
                    <a:pt x="61" y="122"/>
                  </a:cubicBezTo>
                  <a:cubicBezTo>
                    <a:pt x="91" y="122"/>
                    <a:pt x="122" y="92"/>
                    <a:pt x="122" y="61"/>
                  </a:cubicBezTo>
                  <a:cubicBezTo>
                    <a:pt x="122"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8" name="Google Shape;43848;p19"/>
            <p:cNvSpPr/>
            <p:nvPr/>
          </p:nvSpPr>
          <p:spPr>
            <a:xfrm rot="5400000">
              <a:off x="3871200" y="1735625"/>
              <a:ext cx="2300" cy="2300"/>
            </a:xfrm>
            <a:custGeom>
              <a:avLst/>
              <a:gdLst/>
              <a:ahLst/>
              <a:cxnLst/>
              <a:rect l="l" t="t" r="r" b="b"/>
              <a:pathLst>
                <a:path w="92" h="92" extrusionOk="0">
                  <a:moveTo>
                    <a:pt x="61" y="0"/>
                  </a:moveTo>
                  <a:cubicBezTo>
                    <a:pt x="31" y="0"/>
                    <a:pt x="0" y="0"/>
                    <a:pt x="0" y="31"/>
                  </a:cubicBezTo>
                  <a:cubicBezTo>
                    <a:pt x="0" y="61"/>
                    <a:pt x="31" y="92"/>
                    <a:pt x="61" y="92"/>
                  </a:cubicBezTo>
                  <a:cubicBezTo>
                    <a:pt x="91" y="92"/>
                    <a:pt x="91" y="61"/>
                    <a:pt x="91" y="31"/>
                  </a:cubicBezTo>
                  <a:cubicBezTo>
                    <a:pt x="91" y="0"/>
                    <a:pt x="91"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9" name="Google Shape;43849;p19"/>
            <p:cNvSpPr/>
            <p:nvPr/>
          </p:nvSpPr>
          <p:spPr>
            <a:xfrm rot="5400000">
              <a:off x="3772413" y="1735613"/>
              <a:ext cx="2300" cy="2325"/>
            </a:xfrm>
            <a:custGeom>
              <a:avLst/>
              <a:gdLst/>
              <a:ahLst/>
              <a:cxnLst/>
              <a:rect l="l" t="t" r="r" b="b"/>
              <a:pathLst>
                <a:path w="92" h="93" extrusionOk="0">
                  <a:moveTo>
                    <a:pt x="61" y="1"/>
                  </a:moveTo>
                  <a:cubicBezTo>
                    <a:pt x="31" y="1"/>
                    <a:pt x="0" y="31"/>
                    <a:pt x="0" y="62"/>
                  </a:cubicBezTo>
                  <a:cubicBezTo>
                    <a:pt x="0" y="62"/>
                    <a:pt x="31" y="92"/>
                    <a:pt x="61" y="92"/>
                  </a:cubicBezTo>
                  <a:cubicBezTo>
                    <a:pt x="91" y="92"/>
                    <a:pt x="91" y="62"/>
                    <a:pt x="91" y="62"/>
                  </a:cubicBezTo>
                  <a:cubicBezTo>
                    <a:pt x="91" y="31"/>
                    <a:pt x="9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0" name="Google Shape;43850;p19"/>
            <p:cNvSpPr/>
            <p:nvPr/>
          </p:nvSpPr>
          <p:spPr>
            <a:xfrm rot="5400000">
              <a:off x="3673625" y="1736375"/>
              <a:ext cx="1550" cy="1550"/>
            </a:xfrm>
            <a:custGeom>
              <a:avLst/>
              <a:gdLst/>
              <a:ahLst/>
              <a:cxnLst/>
              <a:rect l="l" t="t" r="r" b="b"/>
              <a:pathLst>
                <a:path w="62" h="62" extrusionOk="0">
                  <a:moveTo>
                    <a:pt x="31" y="1"/>
                  </a:moveTo>
                  <a:cubicBezTo>
                    <a:pt x="1" y="1"/>
                    <a:pt x="1" y="1"/>
                    <a:pt x="1" y="31"/>
                  </a:cubicBezTo>
                  <a:cubicBezTo>
                    <a:pt x="1" y="62"/>
                    <a:pt x="1" y="62"/>
                    <a:pt x="31" y="62"/>
                  </a:cubicBezTo>
                  <a:cubicBezTo>
                    <a:pt x="31" y="62"/>
                    <a:pt x="61" y="62"/>
                    <a:pt x="61" y="31"/>
                  </a:cubicBezTo>
                  <a:cubicBezTo>
                    <a:pt x="61" y="1"/>
                    <a:pt x="31"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1" name="Google Shape;43851;p19"/>
            <p:cNvSpPr/>
            <p:nvPr/>
          </p:nvSpPr>
          <p:spPr>
            <a:xfrm rot="5400000">
              <a:off x="3574450" y="1736000"/>
              <a:ext cx="1550" cy="2300"/>
            </a:xfrm>
            <a:custGeom>
              <a:avLst/>
              <a:gdLst/>
              <a:ahLst/>
              <a:cxnLst/>
              <a:rect l="l" t="t" r="r" b="b"/>
              <a:pathLst>
                <a:path w="62" h="92" extrusionOk="0">
                  <a:moveTo>
                    <a:pt x="31" y="0"/>
                  </a:moveTo>
                  <a:cubicBezTo>
                    <a:pt x="1" y="0"/>
                    <a:pt x="1" y="31"/>
                    <a:pt x="1" y="31"/>
                  </a:cubicBezTo>
                  <a:cubicBezTo>
                    <a:pt x="1" y="61"/>
                    <a:pt x="1" y="91"/>
                    <a:pt x="31" y="91"/>
                  </a:cubicBezTo>
                  <a:cubicBezTo>
                    <a:pt x="31" y="91"/>
                    <a:pt x="61" y="61"/>
                    <a:pt x="61" y="31"/>
                  </a:cubicBezTo>
                  <a:cubicBezTo>
                    <a:pt x="61" y="31"/>
                    <a:pt x="3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2" name="Google Shape;43852;p19"/>
            <p:cNvSpPr/>
            <p:nvPr/>
          </p:nvSpPr>
          <p:spPr>
            <a:xfrm rot="5400000">
              <a:off x="9296800" y="1607950"/>
              <a:ext cx="50950" cy="47900"/>
            </a:xfrm>
            <a:custGeom>
              <a:avLst/>
              <a:gdLst/>
              <a:ahLst/>
              <a:cxnLst/>
              <a:rect l="l" t="t" r="r" b="b"/>
              <a:pathLst>
                <a:path w="2038" h="1916" extrusionOk="0">
                  <a:moveTo>
                    <a:pt x="1004" y="1"/>
                  </a:moveTo>
                  <a:cubicBezTo>
                    <a:pt x="457" y="1"/>
                    <a:pt x="1" y="426"/>
                    <a:pt x="1" y="943"/>
                  </a:cubicBezTo>
                  <a:cubicBezTo>
                    <a:pt x="1" y="1490"/>
                    <a:pt x="457" y="1915"/>
                    <a:pt x="1004" y="1915"/>
                  </a:cubicBezTo>
                  <a:cubicBezTo>
                    <a:pt x="1581" y="1915"/>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3" name="Google Shape;43853;p19"/>
            <p:cNvSpPr/>
            <p:nvPr/>
          </p:nvSpPr>
          <p:spPr>
            <a:xfrm rot="5400000">
              <a:off x="9198025" y="1607950"/>
              <a:ext cx="50950" cy="47900"/>
            </a:xfrm>
            <a:custGeom>
              <a:avLst/>
              <a:gdLst/>
              <a:ahLst/>
              <a:cxnLst/>
              <a:rect l="l" t="t" r="r" b="b"/>
              <a:pathLst>
                <a:path w="2038" h="1916" extrusionOk="0">
                  <a:moveTo>
                    <a:pt x="1004" y="1"/>
                  </a:moveTo>
                  <a:cubicBezTo>
                    <a:pt x="457" y="1"/>
                    <a:pt x="1" y="427"/>
                    <a:pt x="1" y="974"/>
                  </a:cubicBezTo>
                  <a:cubicBezTo>
                    <a:pt x="1" y="1490"/>
                    <a:pt x="457" y="1916"/>
                    <a:pt x="1004" y="1916"/>
                  </a:cubicBezTo>
                  <a:cubicBezTo>
                    <a:pt x="1581" y="1916"/>
                    <a:pt x="2037" y="1490"/>
                    <a:pt x="2037" y="974"/>
                  </a:cubicBezTo>
                  <a:cubicBezTo>
                    <a:pt x="2037" y="427"/>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4" name="Google Shape;43854;p19"/>
            <p:cNvSpPr/>
            <p:nvPr/>
          </p:nvSpPr>
          <p:spPr>
            <a:xfrm rot="5400000">
              <a:off x="9099613" y="1609113"/>
              <a:ext cx="49425" cy="45600"/>
            </a:xfrm>
            <a:custGeom>
              <a:avLst/>
              <a:gdLst/>
              <a:ahLst/>
              <a:cxnLst/>
              <a:rect l="l" t="t" r="r" b="b"/>
              <a:pathLst>
                <a:path w="1977" h="1824" extrusionOk="0">
                  <a:moveTo>
                    <a:pt x="973" y="0"/>
                  </a:moveTo>
                  <a:cubicBezTo>
                    <a:pt x="456" y="0"/>
                    <a:pt x="0" y="395"/>
                    <a:pt x="0" y="912"/>
                  </a:cubicBezTo>
                  <a:cubicBezTo>
                    <a:pt x="0" y="1429"/>
                    <a:pt x="456" y="1824"/>
                    <a:pt x="973" y="1824"/>
                  </a:cubicBezTo>
                  <a:cubicBezTo>
                    <a:pt x="1520" y="1824"/>
                    <a:pt x="1976" y="1429"/>
                    <a:pt x="1976" y="912"/>
                  </a:cubicBezTo>
                  <a:cubicBezTo>
                    <a:pt x="197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5" name="Google Shape;43855;p19"/>
            <p:cNvSpPr/>
            <p:nvPr/>
          </p:nvSpPr>
          <p:spPr>
            <a:xfrm rot="5400000">
              <a:off x="9001200" y="1609475"/>
              <a:ext cx="47900" cy="44850"/>
            </a:xfrm>
            <a:custGeom>
              <a:avLst/>
              <a:gdLst/>
              <a:ahLst/>
              <a:cxnLst/>
              <a:rect l="l" t="t" r="r" b="b"/>
              <a:pathLst>
                <a:path w="1916" h="1794" extrusionOk="0">
                  <a:moveTo>
                    <a:pt x="943" y="0"/>
                  </a:moveTo>
                  <a:cubicBezTo>
                    <a:pt x="426" y="0"/>
                    <a:pt x="1" y="395"/>
                    <a:pt x="1" y="881"/>
                  </a:cubicBezTo>
                  <a:cubicBezTo>
                    <a:pt x="1" y="1398"/>
                    <a:pt x="426" y="1793"/>
                    <a:pt x="943" y="1793"/>
                  </a:cubicBezTo>
                  <a:cubicBezTo>
                    <a:pt x="1490" y="1793"/>
                    <a:pt x="1916" y="1398"/>
                    <a:pt x="1916" y="881"/>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6" name="Google Shape;43856;p19"/>
            <p:cNvSpPr/>
            <p:nvPr/>
          </p:nvSpPr>
          <p:spPr>
            <a:xfrm rot="5400000">
              <a:off x="8902813" y="1609863"/>
              <a:ext cx="46375" cy="44100"/>
            </a:xfrm>
            <a:custGeom>
              <a:avLst/>
              <a:gdLst/>
              <a:ahLst/>
              <a:cxnLst/>
              <a:rect l="l" t="t" r="r" b="b"/>
              <a:pathLst>
                <a:path w="1855" h="1764" extrusionOk="0">
                  <a:moveTo>
                    <a:pt x="912" y="1"/>
                  </a:moveTo>
                  <a:cubicBezTo>
                    <a:pt x="426" y="1"/>
                    <a:pt x="0" y="396"/>
                    <a:pt x="0" y="882"/>
                  </a:cubicBezTo>
                  <a:cubicBezTo>
                    <a:pt x="0" y="1369"/>
                    <a:pt x="426" y="1764"/>
                    <a:pt x="912" y="1764"/>
                  </a:cubicBezTo>
                  <a:cubicBezTo>
                    <a:pt x="1429" y="1764"/>
                    <a:pt x="1854" y="1369"/>
                    <a:pt x="1854" y="882"/>
                  </a:cubicBezTo>
                  <a:cubicBezTo>
                    <a:pt x="185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7" name="Google Shape;43857;p19"/>
            <p:cNvSpPr/>
            <p:nvPr/>
          </p:nvSpPr>
          <p:spPr>
            <a:xfrm rot="5400000">
              <a:off x="8804400" y="1611000"/>
              <a:ext cx="44850" cy="41800"/>
            </a:xfrm>
            <a:custGeom>
              <a:avLst/>
              <a:gdLst/>
              <a:ahLst/>
              <a:cxnLst/>
              <a:rect l="l" t="t" r="r" b="b"/>
              <a:pathLst>
                <a:path w="1794" h="1672" extrusionOk="0">
                  <a:moveTo>
                    <a:pt x="882" y="0"/>
                  </a:moveTo>
                  <a:cubicBezTo>
                    <a:pt x="396" y="0"/>
                    <a:pt x="0" y="365"/>
                    <a:pt x="0" y="821"/>
                  </a:cubicBezTo>
                  <a:cubicBezTo>
                    <a:pt x="0" y="1277"/>
                    <a:pt x="396" y="1672"/>
                    <a:pt x="882" y="1672"/>
                  </a:cubicBezTo>
                  <a:cubicBezTo>
                    <a:pt x="1399" y="1672"/>
                    <a:pt x="1794" y="1277"/>
                    <a:pt x="1794" y="821"/>
                  </a:cubicBezTo>
                  <a:cubicBezTo>
                    <a:pt x="1794" y="365"/>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8" name="Google Shape;43858;p19"/>
            <p:cNvSpPr/>
            <p:nvPr/>
          </p:nvSpPr>
          <p:spPr>
            <a:xfrm rot="5400000">
              <a:off x="8706363" y="1610988"/>
              <a:ext cx="43350" cy="41825"/>
            </a:xfrm>
            <a:custGeom>
              <a:avLst/>
              <a:gdLst/>
              <a:ahLst/>
              <a:cxnLst/>
              <a:rect l="l" t="t" r="r" b="b"/>
              <a:pathLst>
                <a:path w="1734" h="1673" extrusionOk="0">
                  <a:moveTo>
                    <a:pt x="852" y="0"/>
                  </a:moveTo>
                  <a:cubicBezTo>
                    <a:pt x="396" y="0"/>
                    <a:pt x="1" y="396"/>
                    <a:pt x="1" y="852"/>
                  </a:cubicBezTo>
                  <a:cubicBezTo>
                    <a:pt x="1" y="1307"/>
                    <a:pt x="396" y="1672"/>
                    <a:pt x="852" y="1672"/>
                  </a:cubicBezTo>
                  <a:cubicBezTo>
                    <a:pt x="1338" y="1672"/>
                    <a:pt x="1733" y="1307"/>
                    <a:pt x="1733" y="852"/>
                  </a:cubicBezTo>
                  <a:cubicBezTo>
                    <a:pt x="1733" y="396"/>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9" name="Google Shape;43859;p19"/>
            <p:cNvSpPr/>
            <p:nvPr/>
          </p:nvSpPr>
          <p:spPr>
            <a:xfrm rot="5400000">
              <a:off x="8607963" y="1612138"/>
              <a:ext cx="41825" cy="39550"/>
            </a:xfrm>
            <a:custGeom>
              <a:avLst/>
              <a:gdLst/>
              <a:ahLst/>
              <a:cxnLst/>
              <a:rect l="l" t="t" r="r" b="b"/>
              <a:pathLst>
                <a:path w="1673" h="1582" extrusionOk="0">
                  <a:moveTo>
                    <a:pt x="821" y="1"/>
                  </a:moveTo>
                  <a:cubicBezTo>
                    <a:pt x="365" y="1"/>
                    <a:pt x="0" y="365"/>
                    <a:pt x="0" y="791"/>
                  </a:cubicBezTo>
                  <a:cubicBezTo>
                    <a:pt x="0" y="1217"/>
                    <a:pt x="365" y="1581"/>
                    <a:pt x="821" y="1581"/>
                  </a:cubicBezTo>
                  <a:cubicBezTo>
                    <a:pt x="1307" y="1581"/>
                    <a:pt x="1672" y="1217"/>
                    <a:pt x="1672" y="791"/>
                  </a:cubicBezTo>
                  <a:cubicBezTo>
                    <a:pt x="1672" y="36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0" name="Google Shape;43860;p19"/>
            <p:cNvSpPr/>
            <p:nvPr/>
          </p:nvSpPr>
          <p:spPr>
            <a:xfrm rot="5400000">
              <a:off x="8509563" y="1612513"/>
              <a:ext cx="40300" cy="38775"/>
            </a:xfrm>
            <a:custGeom>
              <a:avLst/>
              <a:gdLst/>
              <a:ahLst/>
              <a:cxnLst/>
              <a:rect l="l" t="t" r="r" b="b"/>
              <a:pathLst>
                <a:path w="1612" h="1551" extrusionOk="0">
                  <a:moveTo>
                    <a:pt x="791" y="1"/>
                  </a:moveTo>
                  <a:cubicBezTo>
                    <a:pt x="365" y="1"/>
                    <a:pt x="1" y="335"/>
                    <a:pt x="1" y="760"/>
                  </a:cubicBezTo>
                  <a:cubicBezTo>
                    <a:pt x="1" y="1186"/>
                    <a:pt x="365" y="1551"/>
                    <a:pt x="791" y="1551"/>
                  </a:cubicBezTo>
                  <a:cubicBezTo>
                    <a:pt x="1247" y="1551"/>
                    <a:pt x="1612" y="1186"/>
                    <a:pt x="1612" y="760"/>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1" name="Google Shape;43861;p19"/>
            <p:cNvSpPr/>
            <p:nvPr/>
          </p:nvSpPr>
          <p:spPr>
            <a:xfrm rot="5400000">
              <a:off x="8410775" y="1613275"/>
              <a:ext cx="40300" cy="37250"/>
            </a:xfrm>
            <a:custGeom>
              <a:avLst/>
              <a:gdLst/>
              <a:ahLst/>
              <a:cxnLst/>
              <a:rect l="l" t="t" r="r" b="b"/>
              <a:pathLst>
                <a:path w="1612" h="1490" extrusionOk="0">
                  <a:moveTo>
                    <a:pt x="791" y="0"/>
                  </a:moveTo>
                  <a:cubicBezTo>
                    <a:pt x="365" y="0"/>
                    <a:pt x="1" y="335"/>
                    <a:pt x="1" y="760"/>
                  </a:cubicBezTo>
                  <a:cubicBezTo>
                    <a:pt x="1" y="1155"/>
                    <a:pt x="365" y="1490"/>
                    <a:pt x="791" y="1490"/>
                  </a:cubicBezTo>
                  <a:cubicBezTo>
                    <a:pt x="1247" y="1490"/>
                    <a:pt x="1612" y="1155"/>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2" name="Google Shape;43862;p19"/>
            <p:cNvSpPr/>
            <p:nvPr/>
          </p:nvSpPr>
          <p:spPr>
            <a:xfrm rot="5400000">
              <a:off x="8312363" y="1613663"/>
              <a:ext cx="38775" cy="36500"/>
            </a:xfrm>
            <a:custGeom>
              <a:avLst/>
              <a:gdLst/>
              <a:ahLst/>
              <a:cxnLst/>
              <a:rect l="l" t="t" r="r" b="b"/>
              <a:pathLst>
                <a:path w="1551" h="1460" extrusionOk="0">
                  <a:moveTo>
                    <a:pt x="760" y="0"/>
                  </a:moveTo>
                  <a:cubicBezTo>
                    <a:pt x="334" y="0"/>
                    <a:pt x="0" y="335"/>
                    <a:pt x="0" y="730"/>
                  </a:cubicBezTo>
                  <a:cubicBezTo>
                    <a:pt x="0" y="1125"/>
                    <a:pt x="334" y="1459"/>
                    <a:pt x="760" y="1459"/>
                  </a:cubicBezTo>
                  <a:cubicBezTo>
                    <a:pt x="1185" y="1459"/>
                    <a:pt x="1550" y="1125"/>
                    <a:pt x="1550" y="730"/>
                  </a:cubicBezTo>
                  <a:cubicBezTo>
                    <a:pt x="155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3" name="Google Shape;43863;p19"/>
            <p:cNvSpPr/>
            <p:nvPr/>
          </p:nvSpPr>
          <p:spPr>
            <a:xfrm rot="5400000">
              <a:off x="8213963" y="1614788"/>
              <a:ext cx="37250" cy="34225"/>
            </a:xfrm>
            <a:custGeom>
              <a:avLst/>
              <a:gdLst/>
              <a:ahLst/>
              <a:cxnLst/>
              <a:rect l="l" t="t" r="r" b="b"/>
              <a:pathLst>
                <a:path w="1490" h="1369" extrusionOk="0">
                  <a:moveTo>
                    <a:pt x="730" y="0"/>
                  </a:moveTo>
                  <a:cubicBezTo>
                    <a:pt x="335" y="0"/>
                    <a:pt x="0" y="304"/>
                    <a:pt x="0" y="699"/>
                  </a:cubicBezTo>
                  <a:cubicBezTo>
                    <a:pt x="0" y="1064"/>
                    <a:pt x="335" y="1368"/>
                    <a:pt x="730" y="1368"/>
                  </a:cubicBezTo>
                  <a:cubicBezTo>
                    <a:pt x="1155" y="1368"/>
                    <a:pt x="1490" y="1064"/>
                    <a:pt x="1490" y="69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4" name="Google Shape;43864;p19"/>
            <p:cNvSpPr/>
            <p:nvPr/>
          </p:nvSpPr>
          <p:spPr>
            <a:xfrm rot="5400000">
              <a:off x="8115550" y="1615175"/>
              <a:ext cx="35750" cy="33450"/>
            </a:xfrm>
            <a:custGeom>
              <a:avLst/>
              <a:gdLst/>
              <a:ahLst/>
              <a:cxnLst/>
              <a:rect l="l" t="t" r="r" b="b"/>
              <a:pathLst>
                <a:path w="1430" h="1338" extrusionOk="0">
                  <a:moveTo>
                    <a:pt x="700" y="0"/>
                  </a:moveTo>
                  <a:cubicBezTo>
                    <a:pt x="335" y="0"/>
                    <a:pt x="1" y="304"/>
                    <a:pt x="1" y="669"/>
                  </a:cubicBezTo>
                  <a:cubicBezTo>
                    <a:pt x="1" y="1034"/>
                    <a:pt x="335" y="1338"/>
                    <a:pt x="700" y="1338"/>
                  </a:cubicBezTo>
                  <a:cubicBezTo>
                    <a:pt x="1095" y="1338"/>
                    <a:pt x="1429" y="1034"/>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5" name="Google Shape;43865;p19"/>
            <p:cNvSpPr/>
            <p:nvPr/>
          </p:nvSpPr>
          <p:spPr>
            <a:xfrm rot="5400000">
              <a:off x="8017138" y="1615563"/>
              <a:ext cx="34225" cy="32700"/>
            </a:xfrm>
            <a:custGeom>
              <a:avLst/>
              <a:gdLst/>
              <a:ahLst/>
              <a:cxnLst/>
              <a:rect l="l" t="t" r="r" b="b"/>
              <a:pathLst>
                <a:path w="1369" h="1308" extrusionOk="0">
                  <a:moveTo>
                    <a:pt x="669" y="0"/>
                  </a:moveTo>
                  <a:cubicBezTo>
                    <a:pt x="304" y="0"/>
                    <a:pt x="0" y="304"/>
                    <a:pt x="0" y="638"/>
                  </a:cubicBezTo>
                  <a:cubicBezTo>
                    <a:pt x="0" y="1003"/>
                    <a:pt x="304" y="1307"/>
                    <a:pt x="669" y="1307"/>
                  </a:cubicBezTo>
                  <a:cubicBezTo>
                    <a:pt x="1064" y="1307"/>
                    <a:pt x="1368" y="1003"/>
                    <a:pt x="1368" y="638"/>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6" name="Google Shape;43866;p19"/>
            <p:cNvSpPr/>
            <p:nvPr/>
          </p:nvSpPr>
          <p:spPr>
            <a:xfrm rot="5400000">
              <a:off x="7919125" y="1616300"/>
              <a:ext cx="32700" cy="31200"/>
            </a:xfrm>
            <a:custGeom>
              <a:avLst/>
              <a:gdLst/>
              <a:ahLst/>
              <a:cxnLst/>
              <a:rect l="l" t="t" r="r" b="b"/>
              <a:pathLst>
                <a:path w="1308" h="1248" extrusionOk="0">
                  <a:moveTo>
                    <a:pt x="639" y="1"/>
                  </a:moveTo>
                  <a:cubicBezTo>
                    <a:pt x="274" y="1"/>
                    <a:pt x="1" y="274"/>
                    <a:pt x="1" y="639"/>
                  </a:cubicBezTo>
                  <a:cubicBezTo>
                    <a:pt x="1" y="973"/>
                    <a:pt x="274" y="1247"/>
                    <a:pt x="639" y="1247"/>
                  </a:cubicBezTo>
                  <a:cubicBezTo>
                    <a:pt x="1034" y="1247"/>
                    <a:pt x="1308" y="973"/>
                    <a:pt x="1308" y="639"/>
                  </a:cubicBezTo>
                  <a:cubicBezTo>
                    <a:pt x="1308" y="274"/>
                    <a:pt x="103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7" name="Google Shape;43867;p19"/>
            <p:cNvSpPr/>
            <p:nvPr/>
          </p:nvSpPr>
          <p:spPr>
            <a:xfrm rot="5400000">
              <a:off x="7819963" y="1616688"/>
              <a:ext cx="32700" cy="30425"/>
            </a:xfrm>
            <a:custGeom>
              <a:avLst/>
              <a:gdLst/>
              <a:ahLst/>
              <a:cxnLst/>
              <a:rect l="l" t="t" r="r" b="b"/>
              <a:pathLst>
                <a:path w="1308" h="1217" extrusionOk="0">
                  <a:moveTo>
                    <a:pt x="639" y="1"/>
                  </a:moveTo>
                  <a:cubicBezTo>
                    <a:pt x="305" y="1"/>
                    <a:pt x="1" y="274"/>
                    <a:pt x="1" y="609"/>
                  </a:cubicBezTo>
                  <a:cubicBezTo>
                    <a:pt x="1" y="943"/>
                    <a:pt x="305" y="1216"/>
                    <a:pt x="639" y="1216"/>
                  </a:cubicBezTo>
                  <a:cubicBezTo>
                    <a:pt x="1004" y="1216"/>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8" name="Google Shape;43868;p19"/>
            <p:cNvSpPr/>
            <p:nvPr/>
          </p:nvSpPr>
          <p:spPr>
            <a:xfrm rot="5400000">
              <a:off x="7721563" y="1617088"/>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9" name="Google Shape;43869;p19"/>
            <p:cNvSpPr/>
            <p:nvPr/>
          </p:nvSpPr>
          <p:spPr>
            <a:xfrm rot="5400000">
              <a:off x="7623163" y="1618213"/>
              <a:ext cx="29650" cy="27375"/>
            </a:xfrm>
            <a:custGeom>
              <a:avLst/>
              <a:gdLst/>
              <a:ahLst/>
              <a:cxnLst/>
              <a:rect l="l" t="t" r="r" b="b"/>
              <a:pathLst>
                <a:path w="1186" h="1095" extrusionOk="0">
                  <a:moveTo>
                    <a:pt x="578" y="1"/>
                  </a:moveTo>
                  <a:cubicBezTo>
                    <a:pt x="274" y="1"/>
                    <a:pt x="0" y="244"/>
                    <a:pt x="0" y="548"/>
                  </a:cubicBezTo>
                  <a:cubicBezTo>
                    <a:pt x="0" y="852"/>
                    <a:pt x="274" y="1095"/>
                    <a:pt x="578" y="1095"/>
                  </a:cubicBezTo>
                  <a:cubicBezTo>
                    <a:pt x="912" y="1095"/>
                    <a:pt x="1186" y="85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0" name="Google Shape;43870;p19"/>
            <p:cNvSpPr/>
            <p:nvPr/>
          </p:nvSpPr>
          <p:spPr>
            <a:xfrm rot="5400000">
              <a:off x="7524738" y="1618588"/>
              <a:ext cx="28150" cy="26625"/>
            </a:xfrm>
            <a:custGeom>
              <a:avLst/>
              <a:gdLst/>
              <a:ahLst/>
              <a:cxnLst/>
              <a:rect l="l" t="t" r="r" b="b"/>
              <a:pathLst>
                <a:path w="1126" h="1065" extrusionOk="0">
                  <a:moveTo>
                    <a:pt x="548" y="1"/>
                  </a:moveTo>
                  <a:cubicBezTo>
                    <a:pt x="244" y="1"/>
                    <a:pt x="1" y="244"/>
                    <a:pt x="1" y="517"/>
                  </a:cubicBezTo>
                  <a:cubicBezTo>
                    <a:pt x="1" y="821"/>
                    <a:pt x="244" y="1064"/>
                    <a:pt x="548" y="1064"/>
                  </a:cubicBezTo>
                  <a:cubicBezTo>
                    <a:pt x="882" y="1064"/>
                    <a:pt x="1125" y="821"/>
                    <a:pt x="1125" y="517"/>
                  </a:cubicBezTo>
                  <a:cubicBezTo>
                    <a:pt x="1125" y="244"/>
                    <a:pt x="88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1" name="Google Shape;43871;p19"/>
            <p:cNvSpPr/>
            <p:nvPr/>
          </p:nvSpPr>
          <p:spPr>
            <a:xfrm rot="5400000">
              <a:off x="7425950" y="1618600"/>
              <a:ext cx="27400" cy="25850"/>
            </a:xfrm>
            <a:custGeom>
              <a:avLst/>
              <a:gdLst/>
              <a:ahLst/>
              <a:cxnLst/>
              <a:rect l="l" t="t" r="r" b="b"/>
              <a:pathLst>
                <a:path w="1096" h="1034" extrusionOk="0">
                  <a:moveTo>
                    <a:pt x="548" y="0"/>
                  </a:moveTo>
                  <a:cubicBezTo>
                    <a:pt x="274" y="0"/>
                    <a:pt x="1" y="213"/>
                    <a:pt x="1" y="517"/>
                  </a:cubicBezTo>
                  <a:cubicBezTo>
                    <a:pt x="1" y="791"/>
                    <a:pt x="27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2" name="Google Shape;43872;p19"/>
            <p:cNvSpPr/>
            <p:nvPr/>
          </p:nvSpPr>
          <p:spPr>
            <a:xfrm rot="5400000">
              <a:off x="7327550" y="1619750"/>
              <a:ext cx="26625" cy="24325"/>
            </a:xfrm>
            <a:custGeom>
              <a:avLst/>
              <a:gdLst/>
              <a:ahLst/>
              <a:cxnLst/>
              <a:rect l="l" t="t" r="r" b="b"/>
              <a:pathLst>
                <a:path w="1065" h="973" extrusionOk="0">
                  <a:moveTo>
                    <a:pt x="517" y="0"/>
                  </a:moveTo>
                  <a:cubicBezTo>
                    <a:pt x="243" y="0"/>
                    <a:pt x="0" y="213"/>
                    <a:pt x="0" y="486"/>
                  </a:cubicBezTo>
                  <a:cubicBezTo>
                    <a:pt x="0" y="760"/>
                    <a:pt x="243" y="973"/>
                    <a:pt x="517" y="973"/>
                  </a:cubicBezTo>
                  <a:cubicBezTo>
                    <a:pt x="821" y="973"/>
                    <a:pt x="1064" y="760"/>
                    <a:pt x="1064" y="486"/>
                  </a:cubicBezTo>
                  <a:cubicBezTo>
                    <a:pt x="106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3" name="Google Shape;43873;p19"/>
            <p:cNvSpPr/>
            <p:nvPr/>
          </p:nvSpPr>
          <p:spPr>
            <a:xfrm rot="5400000">
              <a:off x="7229150" y="1620100"/>
              <a:ext cx="25100" cy="23600"/>
            </a:xfrm>
            <a:custGeom>
              <a:avLst/>
              <a:gdLst/>
              <a:ahLst/>
              <a:cxnLst/>
              <a:rect l="l" t="t" r="r" b="b"/>
              <a:pathLst>
                <a:path w="1004" h="944" extrusionOk="0">
                  <a:moveTo>
                    <a:pt x="487" y="1"/>
                  </a:moveTo>
                  <a:cubicBezTo>
                    <a:pt x="213" y="1"/>
                    <a:pt x="1" y="214"/>
                    <a:pt x="1" y="487"/>
                  </a:cubicBezTo>
                  <a:cubicBezTo>
                    <a:pt x="1" y="730"/>
                    <a:pt x="213" y="943"/>
                    <a:pt x="487" y="943"/>
                  </a:cubicBezTo>
                  <a:cubicBezTo>
                    <a:pt x="791" y="943"/>
                    <a:pt x="1004" y="730"/>
                    <a:pt x="1004" y="487"/>
                  </a:cubicBezTo>
                  <a:cubicBezTo>
                    <a:pt x="1004"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4" name="Google Shape;43874;p19"/>
            <p:cNvSpPr/>
            <p:nvPr/>
          </p:nvSpPr>
          <p:spPr>
            <a:xfrm rot="5400000">
              <a:off x="7129988" y="1620488"/>
              <a:ext cx="25100" cy="22825"/>
            </a:xfrm>
            <a:custGeom>
              <a:avLst/>
              <a:gdLst/>
              <a:ahLst/>
              <a:cxnLst/>
              <a:rect l="l" t="t" r="r" b="b"/>
              <a:pathLst>
                <a:path w="1004" h="913" extrusionOk="0">
                  <a:moveTo>
                    <a:pt x="487" y="1"/>
                  </a:moveTo>
                  <a:cubicBezTo>
                    <a:pt x="244" y="1"/>
                    <a:pt x="1" y="214"/>
                    <a:pt x="1" y="457"/>
                  </a:cubicBezTo>
                  <a:cubicBezTo>
                    <a:pt x="1" y="700"/>
                    <a:pt x="244" y="913"/>
                    <a:pt x="487" y="913"/>
                  </a:cubicBezTo>
                  <a:cubicBezTo>
                    <a:pt x="761" y="913"/>
                    <a:pt x="1004" y="700"/>
                    <a:pt x="1004" y="457"/>
                  </a:cubicBezTo>
                  <a:cubicBezTo>
                    <a:pt x="100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5" name="Google Shape;43875;p19"/>
            <p:cNvSpPr/>
            <p:nvPr/>
          </p:nvSpPr>
          <p:spPr>
            <a:xfrm rot="5400000">
              <a:off x="7031575" y="1620875"/>
              <a:ext cx="23575" cy="22075"/>
            </a:xfrm>
            <a:custGeom>
              <a:avLst/>
              <a:gdLst/>
              <a:ahLst/>
              <a:cxnLst/>
              <a:rect l="l" t="t" r="r" b="b"/>
              <a:pathLst>
                <a:path w="943" h="883" extrusionOk="0">
                  <a:moveTo>
                    <a:pt x="456" y="1"/>
                  </a:moveTo>
                  <a:cubicBezTo>
                    <a:pt x="213" y="1"/>
                    <a:pt x="0" y="183"/>
                    <a:pt x="0" y="426"/>
                  </a:cubicBezTo>
                  <a:cubicBezTo>
                    <a:pt x="0" y="669"/>
                    <a:pt x="213" y="882"/>
                    <a:pt x="456" y="882"/>
                  </a:cubicBezTo>
                  <a:cubicBezTo>
                    <a:pt x="730" y="882"/>
                    <a:pt x="942" y="669"/>
                    <a:pt x="942" y="426"/>
                  </a:cubicBezTo>
                  <a:cubicBezTo>
                    <a:pt x="942" y="183"/>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6" name="Google Shape;43876;p19"/>
            <p:cNvSpPr/>
            <p:nvPr/>
          </p:nvSpPr>
          <p:spPr>
            <a:xfrm rot="5400000">
              <a:off x="6933175" y="1621250"/>
              <a:ext cx="22050" cy="21300"/>
            </a:xfrm>
            <a:custGeom>
              <a:avLst/>
              <a:gdLst/>
              <a:ahLst/>
              <a:cxnLst/>
              <a:rect l="l" t="t" r="r" b="b"/>
              <a:pathLst>
                <a:path w="882" h="852" extrusionOk="0">
                  <a:moveTo>
                    <a:pt x="426" y="0"/>
                  </a:moveTo>
                  <a:cubicBezTo>
                    <a:pt x="183" y="0"/>
                    <a:pt x="0" y="183"/>
                    <a:pt x="0" y="426"/>
                  </a:cubicBezTo>
                  <a:cubicBezTo>
                    <a:pt x="0" y="639"/>
                    <a:pt x="183" y="852"/>
                    <a:pt x="426" y="852"/>
                  </a:cubicBezTo>
                  <a:cubicBezTo>
                    <a:pt x="700" y="852"/>
                    <a:pt x="882" y="639"/>
                    <a:pt x="882" y="426"/>
                  </a:cubicBezTo>
                  <a:cubicBezTo>
                    <a:pt x="882" y="183"/>
                    <a:pt x="70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7" name="Google Shape;43877;p19"/>
            <p:cNvSpPr/>
            <p:nvPr/>
          </p:nvSpPr>
          <p:spPr>
            <a:xfrm rot="5400000">
              <a:off x="6834013" y="1621638"/>
              <a:ext cx="22050" cy="20525"/>
            </a:xfrm>
            <a:custGeom>
              <a:avLst/>
              <a:gdLst/>
              <a:ahLst/>
              <a:cxnLst/>
              <a:rect l="l" t="t" r="r" b="b"/>
              <a:pathLst>
                <a:path w="882" h="821" extrusionOk="0">
                  <a:moveTo>
                    <a:pt x="426" y="0"/>
                  </a:moveTo>
                  <a:cubicBezTo>
                    <a:pt x="213" y="0"/>
                    <a:pt x="0" y="183"/>
                    <a:pt x="0" y="395"/>
                  </a:cubicBezTo>
                  <a:cubicBezTo>
                    <a:pt x="0" y="639"/>
                    <a:pt x="213" y="821"/>
                    <a:pt x="426" y="821"/>
                  </a:cubicBezTo>
                  <a:cubicBezTo>
                    <a:pt x="669" y="821"/>
                    <a:pt x="882" y="639"/>
                    <a:pt x="882" y="395"/>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8" name="Google Shape;43878;p19"/>
            <p:cNvSpPr/>
            <p:nvPr/>
          </p:nvSpPr>
          <p:spPr>
            <a:xfrm rot="5400000">
              <a:off x="6735975" y="1622400"/>
              <a:ext cx="20550" cy="19000"/>
            </a:xfrm>
            <a:custGeom>
              <a:avLst/>
              <a:gdLst/>
              <a:ahLst/>
              <a:cxnLst/>
              <a:rect l="l" t="t" r="r" b="b"/>
              <a:pathLst>
                <a:path w="822" h="760" extrusionOk="0">
                  <a:moveTo>
                    <a:pt x="396" y="0"/>
                  </a:moveTo>
                  <a:cubicBezTo>
                    <a:pt x="183" y="0"/>
                    <a:pt x="1" y="182"/>
                    <a:pt x="1" y="395"/>
                  </a:cubicBezTo>
                  <a:cubicBezTo>
                    <a:pt x="1" y="608"/>
                    <a:pt x="183" y="760"/>
                    <a:pt x="396" y="760"/>
                  </a:cubicBezTo>
                  <a:cubicBezTo>
                    <a:pt x="639" y="760"/>
                    <a:pt x="821" y="608"/>
                    <a:pt x="821" y="395"/>
                  </a:cubicBezTo>
                  <a:cubicBezTo>
                    <a:pt x="821" y="18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9" name="Google Shape;43879;p19"/>
            <p:cNvSpPr/>
            <p:nvPr/>
          </p:nvSpPr>
          <p:spPr>
            <a:xfrm rot="5400000">
              <a:off x="6636813" y="1622763"/>
              <a:ext cx="20550" cy="18275"/>
            </a:xfrm>
            <a:custGeom>
              <a:avLst/>
              <a:gdLst/>
              <a:ahLst/>
              <a:cxnLst/>
              <a:rect l="l" t="t" r="r" b="b"/>
              <a:pathLst>
                <a:path w="822" h="731" extrusionOk="0">
                  <a:moveTo>
                    <a:pt x="396" y="1"/>
                  </a:moveTo>
                  <a:cubicBezTo>
                    <a:pt x="183" y="1"/>
                    <a:pt x="1" y="153"/>
                    <a:pt x="1" y="366"/>
                  </a:cubicBezTo>
                  <a:cubicBezTo>
                    <a:pt x="1" y="578"/>
                    <a:pt x="183" y="730"/>
                    <a:pt x="396" y="730"/>
                  </a:cubicBezTo>
                  <a:cubicBezTo>
                    <a:pt x="639" y="730"/>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0" name="Google Shape;43880;p19"/>
            <p:cNvSpPr/>
            <p:nvPr/>
          </p:nvSpPr>
          <p:spPr>
            <a:xfrm rot="5400000">
              <a:off x="6538413" y="1623163"/>
              <a:ext cx="19025" cy="17500"/>
            </a:xfrm>
            <a:custGeom>
              <a:avLst/>
              <a:gdLst/>
              <a:ahLst/>
              <a:cxnLst/>
              <a:rect l="l" t="t" r="r" b="b"/>
              <a:pathLst>
                <a:path w="761" h="700" extrusionOk="0">
                  <a:moveTo>
                    <a:pt x="365" y="1"/>
                  </a:moveTo>
                  <a:cubicBezTo>
                    <a:pt x="183" y="1"/>
                    <a:pt x="0" y="153"/>
                    <a:pt x="0" y="335"/>
                  </a:cubicBezTo>
                  <a:cubicBezTo>
                    <a:pt x="0" y="548"/>
                    <a:pt x="183"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1" name="Google Shape;43881;p19"/>
            <p:cNvSpPr/>
            <p:nvPr/>
          </p:nvSpPr>
          <p:spPr>
            <a:xfrm rot="5400000">
              <a:off x="6440000" y="1623525"/>
              <a:ext cx="17500" cy="16750"/>
            </a:xfrm>
            <a:custGeom>
              <a:avLst/>
              <a:gdLst/>
              <a:ahLst/>
              <a:cxnLst/>
              <a:rect l="l" t="t" r="r" b="b"/>
              <a:pathLst>
                <a:path w="700" h="670" extrusionOk="0">
                  <a:moveTo>
                    <a:pt x="335" y="1"/>
                  </a:moveTo>
                  <a:cubicBezTo>
                    <a:pt x="153" y="1"/>
                    <a:pt x="1" y="153"/>
                    <a:pt x="1" y="335"/>
                  </a:cubicBezTo>
                  <a:cubicBezTo>
                    <a:pt x="1" y="517"/>
                    <a:pt x="153" y="669"/>
                    <a:pt x="335" y="669"/>
                  </a:cubicBezTo>
                  <a:cubicBezTo>
                    <a:pt x="548" y="669"/>
                    <a:pt x="700" y="517"/>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2" name="Google Shape;43882;p19"/>
            <p:cNvSpPr/>
            <p:nvPr/>
          </p:nvSpPr>
          <p:spPr>
            <a:xfrm rot="5400000">
              <a:off x="6340838" y="1623913"/>
              <a:ext cx="17500" cy="15975"/>
            </a:xfrm>
            <a:custGeom>
              <a:avLst/>
              <a:gdLst/>
              <a:ahLst/>
              <a:cxnLst/>
              <a:rect l="l" t="t" r="r" b="b"/>
              <a:pathLst>
                <a:path w="700" h="639" extrusionOk="0">
                  <a:moveTo>
                    <a:pt x="335" y="0"/>
                  </a:moveTo>
                  <a:cubicBezTo>
                    <a:pt x="153" y="0"/>
                    <a:pt x="1" y="122"/>
                    <a:pt x="1" y="304"/>
                  </a:cubicBezTo>
                  <a:cubicBezTo>
                    <a:pt x="1" y="487"/>
                    <a:pt x="153" y="639"/>
                    <a:pt x="335" y="639"/>
                  </a:cubicBezTo>
                  <a:cubicBezTo>
                    <a:pt x="548" y="639"/>
                    <a:pt x="700" y="487"/>
                    <a:pt x="700" y="304"/>
                  </a:cubicBezTo>
                  <a:cubicBezTo>
                    <a:pt x="700" y="12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3" name="Google Shape;43883;p19"/>
            <p:cNvSpPr/>
            <p:nvPr/>
          </p:nvSpPr>
          <p:spPr>
            <a:xfrm rot="5400000">
              <a:off x="6242813" y="1623913"/>
              <a:ext cx="15975" cy="16000"/>
            </a:xfrm>
            <a:custGeom>
              <a:avLst/>
              <a:gdLst/>
              <a:ahLst/>
              <a:cxnLst/>
              <a:rect l="l" t="t" r="r" b="b"/>
              <a:pathLst>
                <a:path w="639" h="640" extrusionOk="0">
                  <a:moveTo>
                    <a:pt x="304" y="1"/>
                  </a:moveTo>
                  <a:cubicBezTo>
                    <a:pt x="152" y="1"/>
                    <a:pt x="0" y="153"/>
                    <a:pt x="0" y="335"/>
                  </a:cubicBezTo>
                  <a:cubicBezTo>
                    <a:pt x="0" y="487"/>
                    <a:pt x="152" y="639"/>
                    <a:pt x="304" y="639"/>
                  </a:cubicBezTo>
                  <a:cubicBezTo>
                    <a:pt x="486" y="639"/>
                    <a:pt x="638" y="487"/>
                    <a:pt x="638" y="33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4" name="Google Shape;43884;p19"/>
            <p:cNvSpPr/>
            <p:nvPr/>
          </p:nvSpPr>
          <p:spPr>
            <a:xfrm rot="5400000">
              <a:off x="6143650" y="1624300"/>
              <a:ext cx="15975" cy="15225"/>
            </a:xfrm>
            <a:custGeom>
              <a:avLst/>
              <a:gdLst/>
              <a:ahLst/>
              <a:cxnLst/>
              <a:rect l="l" t="t" r="r" b="b"/>
              <a:pathLst>
                <a:path w="639" h="609" extrusionOk="0">
                  <a:moveTo>
                    <a:pt x="304" y="1"/>
                  </a:moveTo>
                  <a:cubicBezTo>
                    <a:pt x="152" y="1"/>
                    <a:pt x="0" y="153"/>
                    <a:pt x="0" y="305"/>
                  </a:cubicBezTo>
                  <a:cubicBezTo>
                    <a:pt x="0" y="457"/>
                    <a:pt x="152" y="609"/>
                    <a:pt x="304" y="609"/>
                  </a:cubicBezTo>
                  <a:cubicBezTo>
                    <a:pt x="486" y="609"/>
                    <a:pt x="638" y="457"/>
                    <a:pt x="638" y="305"/>
                  </a:cubicBezTo>
                  <a:cubicBezTo>
                    <a:pt x="638" y="153"/>
                    <a:pt x="48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5" name="Google Shape;43885;p19"/>
            <p:cNvSpPr/>
            <p:nvPr/>
          </p:nvSpPr>
          <p:spPr>
            <a:xfrm rot="5400000">
              <a:off x="6045625" y="1625050"/>
              <a:ext cx="14450" cy="13700"/>
            </a:xfrm>
            <a:custGeom>
              <a:avLst/>
              <a:gdLst/>
              <a:ahLst/>
              <a:cxnLst/>
              <a:rect l="l" t="t" r="r" b="b"/>
              <a:pathLst>
                <a:path w="578" h="548" extrusionOk="0">
                  <a:moveTo>
                    <a:pt x="274" y="0"/>
                  </a:moveTo>
                  <a:cubicBezTo>
                    <a:pt x="122" y="0"/>
                    <a:pt x="0" y="122"/>
                    <a:pt x="0" y="274"/>
                  </a:cubicBezTo>
                  <a:cubicBezTo>
                    <a:pt x="0" y="426"/>
                    <a:pt x="122" y="548"/>
                    <a:pt x="274" y="548"/>
                  </a:cubicBezTo>
                  <a:cubicBezTo>
                    <a:pt x="456" y="548"/>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6" name="Google Shape;43886;p19"/>
            <p:cNvSpPr/>
            <p:nvPr/>
          </p:nvSpPr>
          <p:spPr>
            <a:xfrm rot="5400000">
              <a:off x="5946075" y="1625050"/>
              <a:ext cx="14450" cy="13700"/>
            </a:xfrm>
            <a:custGeom>
              <a:avLst/>
              <a:gdLst/>
              <a:ahLst/>
              <a:cxnLst/>
              <a:rect l="l" t="t" r="r" b="b"/>
              <a:pathLst>
                <a:path w="578" h="548" extrusionOk="0">
                  <a:moveTo>
                    <a:pt x="274" y="0"/>
                  </a:moveTo>
                  <a:cubicBezTo>
                    <a:pt x="122" y="0"/>
                    <a:pt x="0" y="122"/>
                    <a:pt x="0" y="274"/>
                  </a:cubicBezTo>
                  <a:cubicBezTo>
                    <a:pt x="0" y="426"/>
                    <a:pt x="122" y="547"/>
                    <a:pt x="274" y="547"/>
                  </a:cubicBezTo>
                  <a:cubicBezTo>
                    <a:pt x="456" y="547"/>
                    <a:pt x="578" y="426"/>
                    <a:pt x="578" y="274"/>
                  </a:cubicBezTo>
                  <a:cubicBezTo>
                    <a:pt x="578" y="122"/>
                    <a:pt x="45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7" name="Google Shape;43887;p19"/>
            <p:cNvSpPr/>
            <p:nvPr/>
          </p:nvSpPr>
          <p:spPr>
            <a:xfrm rot="5400000">
              <a:off x="5847663" y="1625438"/>
              <a:ext cx="12950" cy="12925"/>
            </a:xfrm>
            <a:custGeom>
              <a:avLst/>
              <a:gdLst/>
              <a:ahLst/>
              <a:cxnLst/>
              <a:rect l="l" t="t" r="r" b="b"/>
              <a:pathLst>
                <a:path w="518" h="517" extrusionOk="0">
                  <a:moveTo>
                    <a:pt x="244" y="0"/>
                  </a:moveTo>
                  <a:cubicBezTo>
                    <a:pt x="122" y="0"/>
                    <a:pt x="1" y="122"/>
                    <a:pt x="1" y="243"/>
                  </a:cubicBezTo>
                  <a:cubicBezTo>
                    <a:pt x="1" y="395"/>
                    <a:pt x="122" y="517"/>
                    <a:pt x="244" y="517"/>
                  </a:cubicBezTo>
                  <a:cubicBezTo>
                    <a:pt x="396" y="517"/>
                    <a:pt x="518" y="39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8" name="Google Shape;43888;p19"/>
            <p:cNvSpPr/>
            <p:nvPr/>
          </p:nvSpPr>
          <p:spPr>
            <a:xfrm rot="5400000">
              <a:off x="5748888" y="1626188"/>
              <a:ext cx="12950" cy="11425"/>
            </a:xfrm>
            <a:custGeom>
              <a:avLst/>
              <a:gdLst/>
              <a:ahLst/>
              <a:cxnLst/>
              <a:rect l="l" t="t" r="r" b="b"/>
              <a:pathLst>
                <a:path w="518" h="457" extrusionOk="0">
                  <a:moveTo>
                    <a:pt x="244" y="1"/>
                  </a:moveTo>
                  <a:cubicBezTo>
                    <a:pt x="122" y="1"/>
                    <a:pt x="1" y="92"/>
                    <a:pt x="1" y="244"/>
                  </a:cubicBezTo>
                  <a:cubicBezTo>
                    <a:pt x="1" y="366"/>
                    <a:pt x="122" y="457"/>
                    <a:pt x="244" y="457"/>
                  </a:cubicBezTo>
                  <a:cubicBezTo>
                    <a:pt x="396" y="457"/>
                    <a:pt x="518" y="366"/>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9" name="Google Shape;43889;p19"/>
            <p:cNvSpPr/>
            <p:nvPr/>
          </p:nvSpPr>
          <p:spPr>
            <a:xfrm rot="5400000">
              <a:off x="5649713" y="1625813"/>
              <a:ext cx="12950" cy="12175"/>
            </a:xfrm>
            <a:custGeom>
              <a:avLst/>
              <a:gdLst/>
              <a:ahLst/>
              <a:cxnLst/>
              <a:rect l="l" t="t" r="r" b="b"/>
              <a:pathLst>
                <a:path w="518" h="487" extrusionOk="0">
                  <a:moveTo>
                    <a:pt x="244" y="0"/>
                  </a:moveTo>
                  <a:cubicBezTo>
                    <a:pt x="122" y="0"/>
                    <a:pt x="1" y="122"/>
                    <a:pt x="1" y="243"/>
                  </a:cubicBezTo>
                  <a:cubicBezTo>
                    <a:pt x="1" y="365"/>
                    <a:pt x="122" y="487"/>
                    <a:pt x="244" y="487"/>
                  </a:cubicBezTo>
                  <a:cubicBezTo>
                    <a:pt x="396" y="487"/>
                    <a:pt x="518" y="365"/>
                    <a:pt x="518" y="243"/>
                  </a:cubicBezTo>
                  <a:cubicBezTo>
                    <a:pt x="518"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0" name="Google Shape;43890;p19"/>
            <p:cNvSpPr/>
            <p:nvPr/>
          </p:nvSpPr>
          <p:spPr>
            <a:xfrm rot="5400000">
              <a:off x="5551313" y="1626963"/>
              <a:ext cx="11425" cy="9900"/>
            </a:xfrm>
            <a:custGeom>
              <a:avLst/>
              <a:gdLst/>
              <a:ahLst/>
              <a:cxnLst/>
              <a:rect l="l" t="t" r="r" b="b"/>
              <a:pathLst>
                <a:path w="457" h="396" extrusionOk="0">
                  <a:moveTo>
                    <a:pt x="213" y="1"/>
                  </a:moveTo>
                  <a:cubicBezTo>
                    <a:pt x="91" y="1"/>
                    <a:pt x="0" y="92"/>
                    <a:pt x="0" y="183"/>
                  </a:cubicBezTo>
                  <a:cubicBezTo>
                    <a:pt x="0" y="304"/>
                    <a:pt x="91" y="396"/>
                    <a:pt x="213" y="396"/>
                  </a:cubicBezTo>
                  <a:cubicBezTo>
                    <a:pt x="335" y="396"/>
                    <a:pt x="456" y="304"/>
                    <a:pt x="456" y="183"/>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1" name="Google Shape;43891;p19"/>
            <p:cNvSpPr/>
            <p:nvPr/>
          </p:nvSpPr>
          <p:spPr>
            <a:xfrm rot="5400000">
              <a:off x="5453288" y="1626938"/>
              <a:ext cx="9900" cy="9925"/>
            </a:xfrm>
            <a:custGeom>
              <a:avLst/>
              <a:gdLst/>
              <a:ahLst/>
              <a:cxnLst/>
              <a:rect l="l" t="t" r="r" b="b"/>
              <a:pathLst>
                <a:path w="396" h="397" extrusionOk="0">
                  <a:moveTo>
                    <a:pt x="183" y="1"/>
                  </a:moveTo>
                  <a:cubicBezTo>
                    <a:pt x="92" y="1"/>
                    <a:pt x="1" y="92"/>
                    <a:pt x="1" y="214"/>
                  </a:cubicBezTo>
                  <a:cubicBezTo>
                    <a:pt x="1" y="305"/>
                    <a:pt x="92" y="396"/>
                    <a:pt x="183" y="396"/>
                  </a:cubicBezTo>
                  <a:cubicBezTo>
                    <a:pt x="305" y="396"/>
                    <a:pt x="396" y="305"/>
                    <a:pt x="396" y="214"/>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2" name="Google Shape;43892;p19"/>
            <p:cNvSpPr/>
            <p:nvPr/>
          </p:nvSpPr>
          <p:spPr>
            <a:xfrm rot="5400000">
              <a:off x="5354125" y="1627325"/>
              <a:ext cx="9900" cy="9150"/>
            </a:xfrm>
            <a:custGeom>
              <a:avLst/>
              <a:gdLst/>
              <a:ahLst/>
              <a:cxnLst/>
              <a:rect l="l" t="t" r="r" b="b"/>
              <a:pathLst>
                <a:path w="396" h="366" extrusionOk="0">
                  <a:moveTo>
                    <a:pt x="183" y="1"/>
                  </a:moveTo>
                  <a:cubicBezTo>
                    <a:pt x="92" y="1"/>
                    <a:pt x="1" y="92"/>
                    <a:pt x="1" y="183"/>
                  </a:cubicBezTo>
                  <a:cubicBezTo>
                    <a:pt x="1" y="305"/>
                    <a:pt x="92" y="366"/>
                    <a:pt x="183" y="366"/>
                  </a:cubicBezTo>
                  <a:cubicBezTo>
                    <a:pt x="305" y="366"/>
                    <a:pt x="396" y="305"/>
                    <a:pt x="396" y="183"/>
                  </a:cubicBezTo>
                  <a:cubicBezTo>
                    <a:pt x="39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3" name="Google Shape;43893;p19"/>
            <p:cNvSpPr/>
            <p:nvPr/>
          </p:nvSpPr>
          <p:spPr>
            <a:xfrm rot="5400000">
              <a:off x="5254963" y="1627713"/>
              <a:ext cx="9900" cy="8375"/>
            </a:xfrm>
            <a:custGeom>
              <a:avLst/>
              <a:gdLst/>
              <a:ahLst/>
              <a:cxnLst/>
              <a:rect l="l" t="t" r="r" b="b"/>
              <a:pathLst>
                <a:path w="396" h="335" extrusionOk="0">
                  <a:moveTo>
                    <a:pt x="183" y="1"/>
                  </a:moveTo>
                  <a:cubicBezTo>
                    <a:pt x="92" y="1"/>
                    <a:pt x="1" y="61"/>
                    <a:pt x="1" y="183"/>
                  </a:cubicBezTo>
                  <a:cubicBezTo>
                    <a:pt x="1" y="274"/>
                    <a:pt x="92" y="335"/>
                    <a:pt x="183" y="335"/>
                  </a:cubicBezTo>
                  <a:cubicBezTo>
                    <a:pt x="305" y="335"/>
                    <a:pt x="396" y="274"/>
                    <a:pt x="396" y="183"/>
                  </a:cubicBezTo>
                  <a:cubicBezTo>
                    <a:pt x="396" y="61"/>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4" name="Google Shape;43894;p19"/>
            <p:cNvSpPr/>
            <p:nvPr/>
          </p:nvSpPr>
          <p:spPr>
            <a:xfrm rot="5400000">
              <a:off x="5156538" y="1628088"/>
              <a:ext cx="8400" cy="7625"/>
            </a:xfrm>
            <a:custGeom>
              <a:avLst/>
              <a:gdLst/>
              <a:ahLst/>
              <a:cxnLst/>
              <a:rect l="l" t="t" r="r" b="b"/>
              <a:pathLst>
                <a:path w="336" h="305" extrusionOk="0">
                  <a:moveTo>
                    <a:pt x="153" y="0"/>
                  </a:moveTo>
                  <a:cubicBezTo>
                    <a:pt x="62" y="0"/>
                    <a:pt x="1" y="61"/>
                    <a:pt x="1" y="152"/>
                  </a:cubicBezTo>
                  <a:cubicBezTo>
                    <a:pt x="1" y="244"/>
                    <a:pt x="62" y="304"/>
                    <a:pt x="153" y="304"/>
                  </a:cubicBezTo>
                  <a:cubicBezTo>
                    <a:pt x="275" y="304"/>
                    <a:pt x="335" y="244"/>
                    <a:pt x="335" y="152"/>
                  </a:cubicBezTo>
                  <a:cubicBezTo>
                    <a:pt x="335" y="61"/>
                    <a:pt x="275"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5" name="Google Shape;43895;p19"/>
            <p:cNvSpPr/>
            <p:nvPr/>
          </p:nvSpPr>
          <p:spPr>
            <a:xfrm rot="5400000">
              <a:off x="5057375" y="1627700"/>
              <a:ext cx="8400" cy="8400"/>
            </a:xfrm>
            <a:custGeom>
              <a:avLst/>
              <a:gdLst/>
              <a:ahLst/>
              <a:cxnLst/>
              <a:rect l="l" t="t" r="r" b="b"/>
              <a:pathLst>
                <a:path w="336" h="336" extrusionOk="0">
                  <a:moveTo>
                    <a:pt x="153" y="1"/>
                  </a:moveTo>
                  <a:cubicBezTo>
                    <a:pt x="62" y="1"/>
                    <a:pt x="1" y="92"/>
                    <a:pt x="1" y="153"/>
                  </a:cubicBezTo>
                  <a:cubicBezTo>
                    <a:pt x="1" y="244"/>
                    <a:pt x="62" y="335"/>
                    <a:pt x="153" y="335"/>
                  </a:cubicBezTo>
                  <a:cubicBezTo>
                    <a:pt x="244" y="335"/>
                    <a:pt x="335" y="244"/>
                    <a:pt x="335" y="153"/>
                  </a:cubicBezTo>
                  <a:cubicBezTo>
                    <a:pt x="335" y="9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6" name="Google Shape;43896;p19"/>
            <p:cNvSpPr/>
            <p:nvPr/>
          </p:nvSpPr>
          <p:spPr>
            <a:xfrm rot="5400000">
              <a:off x="4958213" y="1628088"/>
              <a:ext cx="8400" cy="7625"/>
            </a:xfrm>
            <a:custGeom>
              <a:avLst/>
              <a:gdLst/>
              <a:ahLst/>
              <a:cxnLst/>
              <a:rect l="l" t="t" r="r" b="b"/>
              <a:pathLst>
                <a:path w="336" h="305" extrusionOk="0">
                  <a:moveTo>
                    <a:pt x="153" y="1"/>
                  </a:moveTo>
                  <a:cubicBezTo>
                    <a:pt x="62" y="1"/>
                    <a:pt x="1" y="61"/>
                    <a:pt x="1" y="153"/>
                  </a:cubicBezTo>
                  <a:cubicBezTo>
                    <a:pt x="1" y="244"/>
                    <a:pt x="62" y="305"/>
                    <a:pt x="153" y="305"/>
                  </a:cubicBezTo>
                  <a:cubicBezTo>
                    <a:pt x="244" y="305"/>
                    <a:pt x="335" y="244"/>
                    <a:pt x="335" y="153"/>
                  </a:cubicBezTo>
                  <a:cubicBezTo>
                    <a:pt x="335" y="61"/>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7" name="Google Shape;43897;p19"/>
            <p:cNvSpPr/>
            <p:nvPr/>
          </p:nvSpPr>
          <p:spPr>
            <a:xfrm rot="5400000">
              <a:off x="4859425" y="1628075"/>
              <a:ext cx="7625" cy="6875"/>
            </a:xfrm>
            <a:custGeom>
              <a:avLst/>
              <a:gdLst/>
              <a:ahLst/>
              <a:cxnLst/>
              <a:rect l="l" t="t" r="r" b="b"/>
              <a:pathLst>
                <a:path w="305" h="275" extrusionOk="0">
                  <a:moveTo>
                    <a:pt x="153" y="0"/>
                  </a:moveTo>
                  <a:cubicBezTo>
                    <a:pt x="92" y="0"/>
                    <a:pt x="1" y="61"/>
                    <a:pt x="1" y="122"/>
                  </a:cubicBezTo>
                  <a:cubicBezTo>
                    <a:pt x="1" y="213"/>
                    <a:pt x="9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8" name="Google Shape;43898;p19"/>
            <p:cNvSpPr/>
            <p:nvPr/>
          </p:nvSpPr>
          <p:spPr>
            <a:xfrm rot="5400000">
              <a:off x="4761038" y="1628463"/>
              <a:ext cx="6850" cy="6875"/>
            </a:xfrm>
            <a:custGeom>
              <a:avLst/>
              <a:gdLst/>
              <a:ahLst/>
              <a:cxnLst/>
              <a:rect l="l" t="t" r="r" b="b"/>
              <a:pathLst>
                <a:path w="274" h="275" extrusionOk="0">
                  <a:moveTo>
                    <a:pt x="122" y="1"/>
                  </a:moveTo>
                  <a:cubicBezTo>
                    <a:pt x="61" y="1"/>
                    <a:pt x="0" y="62"/>
                    <a:pt x="0" y="153"/>
                  </a:cubicBezTo>
                  <a:cubicBezTo>
                    <a:pt x="0" y="214"/>
                    <a:pt x="61" y="274"/>
                    <a:pt x="122" y="274"/>
                  </a:cubicBezTo>
                  <a:cubicBezTo>
                    <a:pt x="213" y="274"/>
                    <a:pt x="274" y="214"/>
                    <a:pt x="274" y="153"/>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9" name="Google Shape;43899;p19"/>
            <p:cNvSpPr/>
            <p:nvPr/>
          </p:nvSpPr>
          <p:spPr>
            <a:xfrm rot="5400000">
              <a:off x="4661875" y="1628850"/>
              <a:ext cx="6850" cy="6100"/>
            </a:xfrm>
            <a:custGeom>
              <a:avLst/>
              <a:gdLst/>
              <a:ahLst/>
              <a:cxnLst/>
              <a:rect l="l" t="t" r="r" b="b"/>
              <a:pathLst>
                <a:path w="274" h="244" extrusionOk="0">
                  <a:moveTo>
                    <a:pt x="122" y="1"/>
                  </a:moveTo>
                  <a:cubicBezTo>
                    <a:pt x="61" y="1"/>
                    <a:pt x="0" y="62"/>
                    <a:pt x="0" y="122"/>
                  </a:cubicBezTo>
                  <a:cubicBezTo>
                    <a:pt x="0" y="183"/>
                    <a:pt x="61" y="244"/>
                    <a:pt x="122" y="244"/>
                  </a:cubicBezTo>
                  <a:cubicBezTo>
                    <a:pt x="213" y="244"/>
                    <a:pt x="274" y="183"/>
                    <a:pt x="274" y="122"/>
                  </a:cubicBezTo>
                  <a:cubicBezTo>
                    <a:pt x="274" y="62"/>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0" name="Google Shape;43900;p19"/>
            <p:cNvSpPr/>
            <p:nvPr/>
          </p:nvSpPr>
          <p:spPr>
            <a:xfrm rot="5400000">
              <a:off x="4563450" y="1629225"/>
              <a:ext cx="5350" cy="5350"/>
            </a:xfrm>
            <a:custGeom>
              <a:avLst/>
              <a:gdLst/>
              <a:ahLst/>
              <a:cxnLst/>
              <a:rect l="l" t="t" r="r" b="b"/>
              <a:pathLst>
                <a:path w="214" h="214" extrusionOk="0">
                  <a:moveTo>
                    <a:pt x="92" y="1"/>
                  </a:moveTo>
                  <a:cubicBezTo>
                    <a:pt x="31" y="1"/>
                    <a:pt x="1" y="31"/>
                    <a:pt x="1" y="92"/>
                  </a:cubicBezTo>
                  <a:cubicBezTo>
                    <a:pt x="1" y="153"/>
                    <a:pt x="31" y="213"/>
                    <a:pt x="92" y="213"/>
                  </a:cubicBezTo>
                  <a:cubicBezTo>
                    <a:pt x="183" y="213"/>
                    <a:pt x="214" y="153"/>
                    <a:pt x="214" y="92"/>
                  </a:cubicBezTo>
                  <a:cubicBezTo>
                    <a:pt x="214" y="31"/>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1" name="Google Shape;43901;p19"/>
            <p:cNvSpPr/>
            <p:nvPr/>
          </p:nvSpPr>
          <p:spPr>
            <a:xfrm rot="5400000">
              <a:off x="4464675" y="1629225"/>
              <a:ext cx="5350" cy="5350"/>
            </a:xfrm>
            <a:custGeom>
              <a:avLst/>
              <a:gdLst/>
              <a:ahLst/>
              <a:cxnLst/>
              <a:rect l="l" t="t" r="r" b="b"/>
              <a:pathLst>
                <a:path w="214" h="214" extrusionOk="0">
                  <a:moveTo>
                    <a:pt x="92" y="1"/>
                  </a:moveTo>
                  <a:cubicBezTo>
                    <a:pt x="31" y="1"/>
                    <a:pt x="1" y="62"/>
                    <a:pt x="1" y="123"/>
                  </a:cubicBezTo>
                  <a:cubicBezTo>
                    <a:pt x="1" y="183"/>
                    <a:pt x="31" y="214"/>
                    <a:pt x="92" y="214"/>
                  </a:cubicBezTo>
                  <a:cubicBezTo>
                    <a:pt x="183" y="214"/>
                    <a:pt x="214" y="183"/>
                    <a:pt x="214" y="123"/>
                  </a:cubicBezTo>
                  <a:cubicBezTo>
                    <a:pt x="214" y="62"/>
                    <a:pt x="18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2" name="Google Shape;43902;p19"/>
            <p:cNvSpPr/>
            <p:nvPr/>
          </p:nvSpPr>
          <p:spPr>
            <a:xfrm rot="5400000">
              <a:off x="4365125" y="1629225"/>
              <a:ext cx="5350" cy="5350"/>
            </a:xfrm>
            <a:custGeom>
              <a:avLst/>
              <a:gdLst/>
              <a:ahLst/>
              <a:cxnLst/>
              <a:rect l="l" t="t" r="r" b="b"/>
              <a:pathLst>
                <a:path w="214" h="214" extrusionOk="0">
                  <a:moveTo>
                    <a:pt x="92" y="1"/>
                  </a:moveTo>
                  <a:cubicBezTo>
                    <a:pt x="62" y="1"/>
                    <a:pt x="1" y="31"/>
                    <a:pt x="1" y="92"/>
                  </a:cubicBezTo>
                  <a:cubicBezTo>
                    <a:pt x="1" y="153"/>
                    <a:pt x="62" y="214"/>
                    <a:pt x="92" y="214"/>
                  </a:cubicBezTo>
                  <a:cubicBezTo>
                    <a:pt x="153" y="214"/>
                    <a:pt x="214" y="153"/>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3" name="Google Shape;43903;p19"/>
            <p:cNvSpPr/>
            <p:nvPr/>
          </p:nvSpPr>
          <p:spPr>
            <a:xfrm rot="5400000">
              <a:off x="4265963" y="1629613"/>
              <a:ext cx="5350" cy="4575"/>
            </a:xfrm>
            <a:custGeom>
              <a:avLst/>
              <a:gdLst/>
              <a:ahLst/>
              <a:cxnLst/>
              <a:rect l="l" t="t" r="r" b="b"/>
              <a:pathLst>
                <a:path w="214" h="183" extrusionOk="0">
                  <a:moveTo>
                    <a:pt x="92" y="1"/>
                  </a:moveTo>
                  <a:cubicBezTo>
                    <a:pt x="62" y="1"/>
                    <a:pt x="1" y="31"/>
                    <a:pt x="1" y="92"/>
                  </a:cubicBezTo>
                  <a:cubicBezTo>
                    <a:pt x="1" y="122"/>
                    <a:pt x="62" y="183"/>
                    <a:pt x="92" y="183"/>
                  </a:cubicBezTo>
                  <a:cubicBezTo>
                    <a:pt x="153" y="183"/>
                    <a:pt x="214" y="122"/>
                    <a:pt x="214" y="92"/>
                  </a:cubicBezTo>
                  <a:cubicBezTo>
                    <a:pt x="214"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4" name="Google Shape;43904;p19"/>
            <p:cNvSpPr/>
            <p:nvPr/>
          </p:nvSpPr>
          <p:spPr>
            <a:xfrm rot="5400000">
              <a:off x="4167163" y="1629613"/>
              <a:ext cx="5350" cy="4575"/>
            </a:xfrm>
            <a:custGeom>
              <a:avLst/>
              <a:gdLst/>
              <a:ahLst/>
              <a:cxnLst/>
              <a:rect l="l" t="t" r="r" b="b"/>
              <a:pathLst>
                <a:path w="214" h="183" extrusionOk="0">
                  <a:moveTo>
                    <a:pt x="92" y="0"/>
                  </a:moveTo>
                  <a:cubicBezTo>
                    <a:pt x="62" y="0"/>
                    <a:pt x="1" y="30"/>
                    <a:pt x="1" y="91"/>
                  </a:cubicBezTo>
                  <a:cubicBezTo>
                    <a:pt x="1" y="152"/>
                    <a:pt x="62" y="182"/>
                    <a:pt x="92" y="182"/>
                  </a:cubicBezTo>
                  <a:cubicBezTo>
                    <a:pt x="153" y="182"/>
                    <a:pt x="214" y="152"/>
                    <a:pt x="214" y="91"/>
                  </a:cubicBezTo>
                  <a:cubicBezTo>
                    <a:pt x="214" y="30"/>
                    <a:pt x="153"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5" name="Google Shape;43905;p19"/>
            <p:cNvSpPr/>
            <p:nvPr/>
          </p:nvSpPr>
          <p:spPr>
            <a:xfrm rot="5400000">
              <a:off x="4068775" y="1630000"/>
              <a:ext cx="3825" cy="3825"/>
            </a:xfrm>
            <a:custGeom>
              <a:avLst/>
              <a:gdLst/>
              <a:ahLst/>
              <a:cxnLst/>
              <a:rect l="l" t="t" r="r" b="b"/>
              <a:pathLst>
                <a:path w="153" h="153" extrusionOk="0">
                  <a:moveTo>
                    <a:pt x="61" y="1"/>
                  </a:moveTo>
                  <a:cubicBezTo>
                    <a:pt x="31" y="1"/>
                    <a:pt x="0" y="31"/>
                    <a:pt x="0" y="62"/>
                  </a:cubicBezTo>
                  <a:cubicBezTo>
                    <a:pt x="0" y="122"/>
                    <a:pt x="31" y="153"/>
                    <a:pt x="61" y="153"/>
                  </a:cubicBezTo>
                  <a:cubicBezTo>
                    <a:pt x="122" y="153"/>
                    <a:pt x="152" y="122"/>
                    <a:pt x="152" y="62"/>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6" name="Google Shape;43906;p19"/>
            <p:cNvSpPr/>
            <p:nvPr/>
          </p:nvSpPr>
          <p:spPr>
            <a:xfrm rot="5400000">
              <a:off x="3969600" y="1630375"/>
              <a:ext cx="3825" cy="3075"/>
            </a:xfrm>
            <a:custGeom>
              <a:avLst/>
              <a:gdLst/>
              <a:ahLst/>
              <a:cxnLst/>
              <a:rect l="l" t="t" r="r" b="b"/>
              <a:pathLst>
                <a:path w="153" h="123" extrusionOk="0">
                  <a:moveTo>
                    <a:pt x="61" y="1"/>
                  </a:moveTo>
                  <a:cubicBezTo>
                    <a:pt x="31" y="1"/>
                    <a:pt x="0" y="31"/>
                    <a:pt x="0" y="61"/>
                  </a:cubicBezTo>
                  <a:cubicBezTo>
                    <a:pt x="0" y="92"/>
                    <a:pt x="31" y="122"/>
                    <a:pt x="61" y="122"/>
                  </a:cubicBezTo>
                  <a:cubicBezTo>
                    <a:pt x="122" y="122"/>
                    <a:pt x="152" y="92"/>
                    <a:pt x="152" y="61"/>
                  </a:cubicBezTo>
                  <a:cubicBezTo>
                    <a:pt x="152" y="31"/>
                    <a:pt x="12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7" name="Google Shape;43907;p19"/>
            <p:cNvSpPr/>
            <p:nvPr/>
          </p:nvSpPr>
          <p:spPr>
            <a:xfrm rot="5400000">
              <a:off x="3870813" y="1630388"/>
              <a:ext cx="3825" cy="3050"/>
            </a:xfrm>
            <a:custGeom>
              <a:avLst/>
              <a:gdLst/>
              <a:ahLst/>
              <a:cxnLst/>
              <a:rect l="l" t="t" r="r" b="b"/>
              <a:pathLst>
                <a:path w="153" h="122" extrusionOk="0">
                  <a:moveTo>
                    <a:pt x="61" y="0"/>
                  </a:moveTo>
                  <a:cubicBezTo>
                    <a:pt x="31" y="0"/>
                    <a:pt x="0" y="30"/>
                    <a:pt x="0" y="61"/>
                  </a:cubicBezTo>
                  <a:cubicBezTo>
                    <a:pt x="0" y="91"/>
                    <a:pt x="31" y="122"/>
                    <a:pt x="61" y="122"/>
                  </a:cubicBezTo>
                  <a:cubicBezTo>
                    <a:pt x="122" y="122"/>
                    <a:pt x="152" y="91"/>
                    <a:pt x="152" y="61"/>
                  </a:cubicBezTo>
                  <a:cubicBezTo>
                    <a:pt x="152" y="30"/>
                    <a:pt x="12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8" name="Google Shape;43908;p19"/>
            <p:cNvSpPr/>
            <p:nvPr/>
          </p:nvSpPr>
          <p:spPr>
            <a:xfrm rot="5400000">
              <a:off x="3772038" y="1630363"/>
              <a:ext cx="2300" cy="3075"/>
            </a:xfrm>
            <a:custGeom>
              <a:avLst/>
              <a:gdLst/>
              <a:ahLst/>
              <a:cxnLst/>
              <a:rect l="l" t="t" r="r" b="b"/>
              <a:pathLst>
                <a:path w="92" h="123" extrusionOk="0">
                  <a:moveTo>
                    <a:pt x="31" y="1"/>
                  </a:moveTo>
                  <a:cubicBezTo>
                    <a:pt x="1" y="1"/>
                    <a:pt x="1" y="31"/>
                    <a:pt x="1" y="62"/>
                  </a:cubicBezTo>
                  <a:cubicBezTo>
                    <a:pt x="1" y="92"/>
                    <a:pt x="1" y="122"/>
                    <a:pt x="31" y="122"/>
                  </a:cubicBezTo>
                  <a:cubicBezTo>
                    <a:pt x="92" y="122"/>
                    <a:pt x="92" y="92"/>
                    <a:pt x="92" y="62"/>
                  </a:cubicBezTo>
                  <a:cubicBezTo>
                    <a:pt x="92" y="31"/>
                    <a:pt x="9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9" name="Google Shape;43909;p19"/>
            <p:cNvSpPr/>
            <p:nvPr/>
          </p:nvSpPr>
          <p:spPr>
            <a:xfrm rot="5400000">
              <a:off x="3673250" y="1630375"/>
              <a:ext cx="2300" cy="3050"/>
            </a:xfrm>
            <a:custGeom>
              <a:avLst/>
              <a:gdLst/>
              <a:ahLst/>
              <a:cxnLst/>
              <a:rect l="l" t="t" r="r" b="b"/>
              <a:pathLst>
                <a:path w="92" h="122" extrusionOk="0">
                  <a:moveTo>
                    <a:pt x="31" y="0"/>
                  </a:moveTo>
                  <a:cubicBezTo>
                    <a:pt x="1" y="0"/>
                    <a:pt x="1" y="31"/>
                    <a:pt x="1" y="61"/>
                  </a:cubicBezTo>
                  <a:cubicBezTo>
                    <a:pt x="1" y="92"/>
                    <a:pt x="1" y="122"/>
                    <a:pt x="31" y="122"/>
                  </a:cubicBezTo>
                  <a:cubicBezTo>
                    <a:pt x="92" y="122"/>
                    <a:pt x="92" y="92"/>
                    <a:pt x="92" y="61"/>
                  </a:cubicBezTo>
                  <a:cubicBezTo>
                    <a:pt x="92" y="31"/>
                    <a:pt x="92"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0" name="Google Shape;43910;p19"/>
            <p:cNvSpPr/>
            <p:nvPr/>
          </p:nvSpPr>
          <p:spPr>
            <a:xfrm rot="5400000">
              <a:off x="3574075" y="1630750"/>
              <a:ext cx="2300" cy="2300"/>
            </a:xfrm>
            <a:custGeom>
              <a:avLst/>
              <a:gdLst/>
              <a:ahLst/>
              <a:cxnLst/>
              <a:rect l="l" t="t" r="r" b="b"/>
              <a:pathLst>
                <a:path w="92" h="92" extrusionOk="0">
                  <a:moveTo>
                    <a:pt x="31" y="0"/>
                  </a:moveTo>
                  <a:cubicBezTo>
                    <a:pt x="31" y="0"/>
                    <a:pt x="1" y="31"/>
                    <a:pt x="1" y="31"/>
                  </a:cubicBezTo>
                  <a:cubicBezTo>
                    <a:pt x="1" y="61"/>
                    <a:pt x="31" y="91"/>
                    <a:pt x="31" y="91"/>
                  </a:cubicBezTo>
                  <a:cubicBezTo>
                    <a:pt x="61" y="91"/>
                    <a:pt x="92" y="61"/>
                    <a:pt x="92" y="31"/>
                  </a:cubicBezTo>
                  <a:cubicBezTo>
                    <a:pt x="92" y="31"/>
                    <a:pt x="61"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1" name="Google Shape;43911;p19"/>
            <p:cNvSpPr/>
            <p:nvPr/>
          </p:nvSpPr>
          <p:spPr>
            <a:xfrm rot="5400000">
              <a:off x="9295288" y="1500813"/>
              <a:ext cx="54725" cy="51700"/>
            </a:xfrm>
            <a:custGeom>
              <a:avLst/>
              <a:gdLst/>
              <a:ahLst/>
              <a:cxnLst/>
              <a:rect l="l" t="t" r="r" b="b"/>
              <a:pathLst>
                <a:path w="2189" h="2068" extrusionOk="0">
                  <a:moveTo>
                    <a:pt x="1094" y="0"/>
                  </a:moveTo>
                  <a:cubicBezTo>
                    <a:pt x="486" y="0"/>
                    <a:pt x="0" y="456"/>
                    <a:pt x="0" y="1034"/>
                  </a:cubicBezTo>
                  <a:cubicBezTo>
                    <a:pt x="0" y="1611"/>
                    <a:pt x="486" y="2067"/>
                    <a:pt x="1094" y="2067"/>
                  </a:cubicBezTo>
                  <a:cubicBezTo>
                    <a:pt x="1702" y="2067"/>
                    <a:pt x="2189" y="161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2" name="Google Shape;43912;p19"/>
            <p:cNvSpPr/>
            <p:nvPr/>
          </p:nvSpPr>
          <p:spPr>
            <a:xfrm rot="5400000">
              <a:off x="9195738" y="1500813"/>
              <a:ext cx="54725" cy="51700"/>
            </a:xfrm>
            <a:custGeom>
              <a:avLst/>
              <a:gdLst/>
              <a:ahLst/>
              <a:cxnLst/>
              <a:rect l="l" t="t" r="r" b="b"/>
              <a:pathLst>
                <a:path w="2189" h="2068" extrusionOk="0">
                  <a:moveTo>
                    <a:pt x="1094" y="0"/>
                  </a:moveTo>
                  <a:cubicBezTo>
                    <a:pt x="486" y="0"/>
                    <a:pt x="0" y="456"/>
                    <a:pt x="0" y="1034"/>
                  </a:cubicBezTo>
                  <a:cubicBezTo>
                    <a:pt x="0" y="1581"/>
                    <a:pt x="486" y="2067"/>
                    <a:pt x="1094" y="2067"/>
                  </a:cubicBezTo>
                  <a:cubicBezTo>
                    <a:pt x="1702" y="2067"/>
                    <a:pt x="2189" y="1581"/>
                    <a:pt x="2189" y="1034"/>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3" name="Google Shape;43913;p19"/>
            <p:cNvSpPr/>
            <p:nvPr/>
          </p:nvSpPr>
          <p:spPr>
            <a:xfrm rot="5400000">
              <a:off x="9097700" y="1501575"/>
              <a:ext cx="53225" cy="50175"/>
            </a:xfrm>
            <a:custGeom>
              <a:avLst/>
              <a:gdLst/>
              <a:ahLst/>
              <a:cxnLst/>
              <a:rect l="l" t="t" r="r" b="b"/>
              <a:pathLst>
                <a:path w="2129" h="2007" extrusionOk="0">
                  <a:moveTo>
                    <a:pt x="1064" y="0"/>
                  </a:moveTo>
                  <a:cubicBezTo>
                    <a:pt x="487" y="0"/>
                    <a:pt x="1" y="456"/>
                    <a:pt x="1" y="1003"/>
                  </a:cubicBezTo>
                  <a:cubicBezTo>
                    <a:pt x="1" y="1550"/>
                    <a:pt x="487" y="2006"/>
                    <a:pt x="1064" y="2006"/>
                  </a:cubicBezTo>
                  <a:cubicBezTo>
                    <a:pt x="1672" y="2006"/>
                    <a:pt x="2128" y="1550"/>
                    <a:pt x="2128" y="1003"/>
                  </a:cubicBezTo>
                  <a:cubicBezTo>
                    <a:pt x="212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4" name="Google Shape;43914;p19"/>
            <p:cNvSpPr/>
            <p:nvPr/>
          </p:nvSpPr>
          <p:spPr>
            <a:xfrm rot="5400000">
              <a:off x="8999313" y="1501938"/>
              <a:ext cx="51700" cy="49425"/>
            </a:xfrm>
            <a:custGeom>
              <a:avLst/>
              <a:gdLst/>
              <a:ahLst/>
              <a:cxnLst/>
              <a:rect l="l" t="t" r="r" b="b"/>
              <a:pathLst>
                <a:path w="2068" h="1977" extrusionOk="0">
                  <a:moveTo>
                    <a:pt x="1034" y="1"/>
                  </a:moveTo>
                  <a:cubicBezTo>
                    <a:pt x="457" y="1"/>
                    <a:pt x="1" y="457"/>
                    <a:pt x="1" y="973"/>
                  </a:cubicBezTo>
                  <a:cubicBezTo>
                    <a:pt x="1" y="1521"/>
                    <a:pt x="457" y="1977"/>
                    <a:pt x="1034" y="1977"/>
                  </a:cubicBezTo>
                  <a:cubicBezTo>
                    <a:pt x="1612" y="1977"/>
                    <a:pt x="2068" y="1521"/>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5" name="Google Shape;43915;p19"/>
            <p:cNvSpPr/>
            <p:nvPr/>
          </p:nvSpPr>
          <p:spPr>
            <a:xfrm rot="5400000">
              <a:off x="8900913" y="1503088"/>
              <a:ext cx="50925" cy="47900"/>
            </a:xfrm>
            <a:custGeom>
              <a:avLst/>
              <a:gdLst/>
              <a:ahLst/>
              <a:cxnLst/>
              <a:rect l="l" t="t" r="r" b="b"/>
              <a:pathLst>
                <a:path w="2037" h="1916" extrusionOk="0">
                  <a:moveTo>
                    <a:pt x="1003" y="1"/>
                  </a:moveTo>
                  <a:cubicBezTo>
                    <a:pt x="456" y="1"/>
                    <a:pt x="0" y="426"/>
                    <a:pt x="0" y="973"/>
                  </a:cubicBezTo>
                  <a:cubicBezTo>
                    <a:pt x="0" y="1490"/>
                    <a:pt x="456" y="1916"/>
                    <a:pt x="1003" y="1916"/>
                  </a:cubicBezTo>
                  <a:cubicBezTo>
                    <a:pt x="1581" y="1916"/>
                    <a:pt x="2037" y="1490"/>
                    <a:pt x="2037" y="97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6" name="Google Shape;43916;p19"/>
            <p:cNvSpPr/>
            <p:nvPr/>
          </p:nvSpPr>
          <p:spPr>
            <a:xfrm rot="5400000">
              <a:off x="8802875" y="1503850"/>
              <a:ext cx="48675" cy="45625"/>
            </a:xfrm>
            <a:custGeom>
              <a:avLst/>
              <a:gdLst/>
              <a:ahLst/>
              <a:cxnLst/>
              <a:rect l="l" t="t" r="r" b="b"/>
              <a:pathLst>
                <a:path w="1947" h="1825" extrusionOk="0">
                  <a:moveTo>
                    <a:pt x="973" y="1"/>
                  </a:moveTo>
                  <a:cubicBezTo>
                    <a:pt x="457" y="1"/>
                    <a:pt x="1" y="426"/>
                    <a:pt x="1" y="913"/>
                  </a:cubicBezTo>
                  <a:cubicBezTo>
                    <a:pt x="1" y="1429"/>
                    <a:pt x="457" y="1825"/>
                    <a:pt x="973" y="1825"/>
                  </a:cubicBezTo>
                  <a:cubicBezTo>
                    <a:pt x="1520" y="1825"/>
                    <a:pt x="1946" y="1429"/>
                    <a:pt x="1946" y="913"/>
                  </a:cubicBezTo>
                  <a:cubicBezTo>
                    <a:pt x="194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7" name="Google Shape;43917;p19"/>
            <p:cNvSpPr/>
            <p:nvPr/>
          </p:nvSpPr>
          <p:spPr>
            <a:xfrm rot="5400000">
              <a:off x="8704088" y="1504613"/>
              <a:ext cx="47900" cy="44875"/>
            </a:xfrm>
            <a:custGeom>
              <a:avLst/>
              <a:gdLst/>
              <a:ahLst/>
              <a:cxnLst/>
              <a:rect l="l" t="t" r="r" b="b"/>
              <a:pathLst>
                <a:path w="1916" h="1795" extrusionOk="0">
                  <a:moveTo>
                    <a:pt x="942" y="1"/>
                  </a:moveTo>
                  <a:cubicBezTo>
                    <a:pt x="426" y="1"/>
                    <a:pt x="0" y="396"/>
                    <a:pt x="0" y="913"/>
                  </a:cubicBezTo>
                  <a:cubicBezTo>
                    <a:pt x="0" y="1399"/>
                    <a:pt x="426" y="1794"/>
                    <a:pt x="942" y="1794"/>
                  </a:cubicBezTo>
                  <a:cubicBezTo>
                    <a:pt x="1489" y="1794"/>
                    <a:pt x="1915" y="1399"/>
                    <a:pt x="1915" y="913"/>
                  </a:cubicBezTo>
                  <a:cubicBezTo>
                    <a:pt x="1915" y="39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8" name="Google Shape;43918;p19"/>
            <p:cNvSpPr/>
            <p:nvPr/>
          </p:nvSpPr>
          <p:spPr>
            <a:xfrm rot="5400000">
              <a:off x="8606063" y="1504613"/>
              <a:ext cx="45625" cy="44100"/>
            </a:xfrm>
            <a:custGeom>
              <a:avLst/>
              <a:gdLst/>
              <a:ahLst/>
              <a:cxnLst/>
              <a:rect l="l" t="t" r="r" b="b"/>
              <a:pathLst>
                <a:path w="1825" h="1764" extrusionOk="0">
                  <a:moveTo>
                    <a:pt x="912" y="1"/>
                  </a:moveTo>
                  <a:cubicBezTo>
                    <a:pt x="396" y="1"/>
                    <a:pt x="0" y="396"/>
                    <a:pt x="0" y="882"/>
                  </a:cubicBezTo>
                  <a:cubicBezTo>
                    <a:pt x="0" y="1368"/>
                    <a:pt x="396" y="1763"/>
                    <a:pt x="912" y="1763"/>
                  </a:cubicBezTo>
                  <a:cubicBezTo>
                    <a:pt x="1429" y="1763"/>
                    <a:pt x="1824" y="136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9" name="Google Shape;43919;p19"/>
            <p:cNvSpPr/>
            <p:nvPr/>
          </p:nvSpPr>
          <p:spPr>
            <a:xfrm rot="5400000">
              <a:off x="8507663" y="1505738"/>
              <a:ext cx="44100" cy="41825"/>
            </a:xfrm>
            <a:custGeom>
              <a:avLst/>
              <a:gdLst/>
              <a:ahLst/>
              <a:cxnLst/>
              <a:rect l="l" t="t" r="r" b="b"/>
              <a:pathLst>
                <a:path w="1764" h="1673" extrusionOk="0">
                  <a:moveTo>
                    <a:pt x="882" y="1"/>
                  </a:moveTo>
                  <a:cubicBezTo>
                    <a:pt x="396" y="1"/>
                    <a:pt x="1" y="365"/>
                    <a:pt x="1" y="821"/>
                  </a:cubicBezTo>
                  <a:cubicBezTo>
                    <a:pt x="1" y="1308"/>
                    <a:pt x="396" y="1672"/>
                    <a:pt x="882" y="1672"/>
                  </a:cubicBezTo>
                  <a:cubicBezTo>
                    <a:pt x="1369" y="1672"/>
                    <a:pt x="1764" y="1308"/>
                    <a:pt x="1764" y="821"/>
                  </a:cubicBezTo>
                  <a:cubicBezTo>
                    <a:pt x="1764" y="365"/>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0" name="Google Shape;43920;p19"/>
            <p:cNvSpPr/>
            <p:nvPr/>
          </p:nvSpPr>
          <p:spPr>
            <a:xfrm rot="5400000">
              <a:off x="8408888" y="1506513"/>
              <a:ext cx="43325" cy="41050"/>
            </a:xfrm>
            <a:custGeom>
              <a:avLst/>
              <a:gdLst/>
              <a:ahLst/>
              <a:cxnLst/>
              <a:rect l="l" t="t" r="r" b="b"/>
              <a:pathLst>
                <a:path w="1733" h="1642" extrusionOk="0">
                  <a:moveTo>
                    <a:pt x="851" y="1"/>
                  </a:moveTo>
                  <a:cubicBezTo>
                    <a:pt x="365" y="1"/>
                    <a:pt x="0" y="365"/>
                    <a:pt x="0" y="821"/>
                  </a:cubicBezTo>
                  <a:cubicBezTo>
                    <a:pt x="0" y="1277"/>
                    <a:pt x="365" y="1642"/>
                    <a:pt x="851" y="1642"/>
                  </a:cubicBezTo>
                  <a:cubicBezTo>
                    <a:pt x="1338" y="1642"/>
                    <a:pt x="1733" y="1277"/>
                    <a:pt x="1733" y="821"/>
                  </a:cubicBezTo>
                  <a:cubicBezTo>
                    <a:pt x="1733" y="365"/>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1" name="Google Shape;43921;p19"/>
            <p:cNvSpPr/>
            <p:nvPr/>
          </p:nvSpPr>
          <p:spPr>
            <a:xfrm rot="5400000">
              <a:off x="8310850" y="1507275"/>
              <a:ext cx="41075" cy="38775"/>
            </a:xfrm>
            <a:custGeom>
              <a:avLst/>
              <a:gdLst/>
              <a:ahLst/>
              <a:cxnLst/>
              <a:rect l="l" t="t" r="r" b="b"/>
              <a:pathLst>
                <a:path w="1643" h="1551" extrusionOk="0">
                  <a:moveTo>
                    <a:pt x="821" y="1"/>
                  </a:moveTo>
                  <a:cubicBezTo>
                    <a:pt x="365" y="1"/>
                    <a:pt x="1" y="335"/>
                    <a:pt x="1" y="761"/>
                  </a:cubicBezTo>
                  <a:cubicBezTo>
                    <a:pt x="1" y="1186"/>
                    <a:pt x="365" y="1551"/>
                    <a:pt x="821" y="1551"/>
                  </a:cubicBezTo>
                  <a:cubicBezTo>
                    <a:pt x="1277" y="1551"/>
                    <a:pt x="1642" y="1186"/>
                    <a:pt x="1642" y="761"/>
                  </a:cubicBezTo>
                  <a:cubicBezTo>
                    <a:pt x="1642"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2" name="Google Shape;43922;p19"/>
            <p:cNvSpPr/>
            <p:nvPr/>
          </p:nvSpPr>
          <p:spPr>
            <a:xfrm rot="5400000">
              <a:off x="8212063" y="1508038"/>
              <a:ext cx="40300" cy="38025"/>
            </a:xfrm>
            <a:custGeom>
              <a:avLst/>
              <a:gdLst/>
              <a:ahLst/>
              <a:cxnLst/>
              <a:rect l="l" t="t" r="r" b="b"/>
              <a:pathLst>
                <a:path w="1612" h="1521" extrusionOk="0">
                  <a:moveTo>
                    <a:pt x="790" y="1"/>
                  </a:moveTo>
                  <a:cubicBezTo>
                    <a:pt x="365" y="1"/>
                    <a:pt x="0" y="335"/>
                    <a:pt x="0" y="760"/>
                  </a:cubicBezTo>
                  <a:cubicBezTo>
                    <a:pt x="0" y="1156"/>
                    <a:pt x="365" y="1520"/>
                    <a:pt x="790" y="1520"/>
                  </a:cubicBezTo>
                  <a:cubicBezTo>
                    <a:pt x="1246" y="1520"/>
                    <a:pt x="1611" y="1156"/>
                    <a:pt x="1611" y="760"/>
                  </a:cubicBezTo>
                  <a:cubicBezTo>
                    <a:pt x="1611" y="335"/>
                    <a:pt x="1246"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3" name="Google Shape;43923;p19"/>
            <p:cNvSpPr/>
            <p:nvPr/>
          </p:nvSpPr>
          <p:spPr>
            <a:xfrm rot="5400000">
              <a:off x="8113663" y="1508413"/>
              <a:ext cx="39525" cy="36500"/>
            </a:xfrm>
            <a:custGeom>
              <a:avLst/>
              <a:gdLst/>
              <a:ahLst/>
              <a:cxnLst/>
              <a:rect l="l" t="t" r="r" b="b"/>
              <a:pathLst>
                <a:path w="1581" h="1460" extrusionOk="0">
                  <a:moveTo>
                    <a:pt x="790" y="0"/>
                  </a:moveTo>
                  <a:cubicBezTo>
                    <a:pt x="365" y="0"/>
                    <a:pt x="0" y="335"/>
                    <a:pt x="0" y="730"/>
                  </a:cubicBezTo>
                  <a:cubicBezTo>
                    <a:pt x="0" y="1125"/>
                    <a:pt x="365" y="1459"/>
                    <a:pt x="790" y="1459"/>
                  </a:cubicBezTo>
                  <a:cubicBezTo>
                    <a:pt x="1216" y="1459"/>
                    <a:pt x="1581" y="1125"/>
                    <a:pt x="1581" y="73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4" name="Google Shape;43924;p19"/>
            <p:cNvSpPr/>
            <p:nvPr/>
          </p:nvSpPr>
          <p:spPr>
            <a:xfrm rot="5400000">
              <a:off x="8015250" y="1508800"/>
              <a:ext cx="38025" cy="35725"/>
            </a:xfrm>
            <a:custGeom>
              <a:avLst/>
              <a:gdLst/>
              <a:ahLst/>
              <a:cxnLst/>
              <a:rect l="l" t="t" r="r" b="b"/>
              <a:pathLst>
                <a:path w="1521"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5" name="Google Shape;43925;p19"/>
            <p:cNvSpPr/>
            <p:nvPr/>
          </p:nvSpPr>
          <p:spPr>
            <a:xfrm rot="5400000">
              <a:off x="7917225" y="1509550"/>
              <a:ext cx="36500" cy="34200"/>
            </a:xfrm>
            <a:custGeom>
              <a:avLst/>
              <a:gdLst/>
              <a:ahLst/>
              <a:cxnLst/>
              <a:rect l="l" t="t" r="r" b="b"/>
              <a:pathLst>
                <a:path w="1460" h="1368" extrusionOk="0">
                  <a:moveTo>
                    <a:pt x="730" y="0"/>
                  </a:moveTo>
                  <a:cubicBezTo>
                    <a:pt x="335" y="0"/>
                    <a:pt x="1" y="304"/>
                    <a:pt x="1" y="699"/>
                  </a:cubicBezTo>
                  <a:cubicBezTo>
                    <a:pt x="1" y="1064"/>
                    <a:pt x="335" y="1368"/>
                    <a:pt x="730" y="1368"/>
                  </a:cubicBezTo>
                  <a:cubicBezTo>
                    <a:pt x="1125" y="1368"/>
                    <a:pt x="1460" y="1064"/>
                    <a:pt x="1460" y="69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6" name="Google Shape;43926;p19"/>
            <p:cNvSpPr/>
            <p:nvPr/>
          </p:nvSpPr>
          <p:spPr>
            <a:xfrm rot="5400000">
              <a:off x="7818450" y="1510300"/>
              <a:ext cx="35725" cy="33475"/>
            </a:xfrm>
            <a:custGeom>
              <a:avLst/>
              <a:gdLst/>
              <a:ahLst/>
              <a:cxnLst/>
              <a:rect l="l" t="t" r="r" b="b"/>
              <a:pathLst>
                <a:path w="1429" h="1339" extrusionOk="0">
                  <a:moveTo>
                    <a:pt x="699" y="1"/>
                  </a:moveTo>
                  <a:cubicBezTo>
                    <a:pt x="304" y="1"/>
                    <a:pt x="0" y="305"/>
                    <a:pt x="0" y="670"/>
                  </a:cubicBezTo>
                  <a:cubicBezTo>
                    <a:pt x="0" y="1034"/>
                    <a:pt x="304" y="1338"/>
                    <a:pt x="699" y="1338"/>
                  </a:cubicBezTo>
                  <a:cubicBezTo>
                    <a:pt x="1094" y="1338"/>
                    <a:pt x="1429" y="1034"/>
                    <a:pt x="1429" y="670"/>
                  </a:cubicBezTo>
                  <a:cubicBezTo>
                    <a:pt x="1429" y="305"/>
                    <a:pt x="109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7" name="Google Shape;43927;p19"/>
            <p:cNvSpPr/>
            <p:nvPr/>
          </p:nvSpPr>
          <p:spPr>
            <a:xfrm rot="5400000">
              <a:off x="7720025" y="1510700"/>
              <a:ext cx="33475" cy="31925"/>
            </a:xfrm>
            <a:custGeom>
              <a:avLst/>
              <a:gdLst/>
              <a:ahLst/>
              <a:cxnLst/>
              <a:rect l="l" t="t" r="r" b="b"/>
              <a:pathLst>
                <a:path w="1339" h="1277" extrusionOk="0">
                  <a:moveTo>
                    <a:pt x="669" y="0"/>
                  </a:moveTo>
                  <a:cubicBezTo>
                    <a:pt x="305" y="0"/>
                    <a:pt x="1" y="274"/>
                    <a:pt x="1" y="638"/>
                  </a:cubicBezTo>
                  <a:cubicBezTo>
                    <a:pt x="1" y="973"/>
                    <a:pt x="305" y="1277"/>
                    <a:pt x="669" y="1277"/>
                  </a:cubicBezTo>
                  <a:cubicBezTo>
                    <a:pt x="1034" y="1277"/>
                    <a:pt x="1338" y="973"/>
                    <a:pt x="1338" y="63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8" name="Google Shape;43928;p19"/>
            <p:cNvSpPr/>
            <p:nvPr/>
          </p:nvSpPr>
          <p:spPr>
            <a:xfrm rot="5400000">
              <a:off x="7621638" y="1511838"/>
              <a:ext cx="32700" cy="30425"/>
            </a:xfrm>
            <a:custGeom>
              <a:avLst/>
              <a:gdLst/>
              <a:ahLst/>
              <a:cxnLst/>
              <a:rect l="l" t="t" r="r" b="b"/>
              <a:pathLst>
                <a:path w="1308" h="1217" extrusionOk="0">
                  <a:moveTo>
                    <a:pt x="638" y="1"/>
                  </a:moveTo>
                  <a:cubicBezTo>
                    <a:pt x="274" y="1"/>
                    <a:pt x="0" y="274"/>
                    <a:pt x="0" y="609"/>
                  </a:cubicBezTo>
                  <a:cubicBezTo>
                    <a:pt x="0" y="943"/>
                    <a:pt x="274" y="1217"/>
                    <a:pt x="638" y="1217"/>
                  </a:cubicBezTo>
                  <a:cubicBezTo>
                    <a:pt x="1003" y="1217"/>
                    <a:pt x="1307" y="943"/>
                    <a:pt x="1307" y="609"/>
                  </a:cubicBezTo>
                  <a:cubicBezTo>
                    <a:pt x="130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9" name="Google Shape;43929;p19"/>
            <p:cNvSpPr/>
            <p:nvPr/>
          </p:nvSpPr>
          <p:spPr>
            <a:xfrm rot="5400000">
              <a:off x="7522850" y="1511825"/>
              <a:ext cx="31925" cy="29675"/>
            </a:xfrm>
            <a:custGeom>
              <a:avLst/>
              <a:gdLst/>
              <a:ahLst/>
              <a:cxnLst/>
              <a:rect l="l" t="t" r="r" b="b"/>
              <a:pathLst>
                <a:path w="1277" h="1187" extrusionOk="0">
                  <a:moveTo>
                    <a:pt x="638" y="1"/>
                  </a:moveTo>
                  <a:cubicBezTo>
                    <a:pt x="304" y="1"/>
                    <a:pt x="0" y="274"/>
                    <a:pt x="0" y="578"/>
                  </a:cubicBezTo>
                  <a:cubicBezTo>
                    <a:pt x="0" y="913"/>
                    <a:pt x="304" y="1186"/>
                    <a:pt x="638" y="1186"/>
                  </a:cubicBezTo>
                  <a:cubicBezTo>
                    <a:pt x="1003" y="1186"/>
                    <a:pt x="1277" y="913"/>
                    <a:pt x="1277" y="578"/>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0" name="Google Shape;43930;p19"/>
            <p:cNvSpPr/>
            <p:nvPr/>
          </p:nvSpPr>
          <p:spPr>
            <a:xfrm rot="5400000">
              <a:off x="7424438" y="1512213"/>
              <a:ext cx="30425" cy="28900"/>
            </a:xfrm>
            <a:custGeom>
              <a:avLst/>
              <a:gdLst/>
              <a:ahLst/>
              <a:cxnLst/>
              <a:rect l="l" t="t" r="r" b="b"/>
              <a:pathLst>
                <a:path w="1217" h="1156" extrusionOk="0">
                  <a:moveTo>
                    <a:pt x="608" y="1"/>
                  </a:moveTo>
                  <a:cubicBezTo>
                    <a:pt x="274" y="1"/>
                    <a:pt x="0" y="244"/>
                    <a:pt x="0" y="578"/>
                  </a:cubicBezTo>
                  <a:cubicBezTo>
                    <a:pt x="0" y="882"/>
                    <a:pt x="274" y="1156"/>
                    <a:pt x="608" y="1156"/>
                  </a:cubicBezTo>
                  <a:cubicBezTo>
                    <a:pt x="943" y="1156"/>
                    <a:pt x="1216" y="882"/>
                    <a:pt x="1216" y="57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1" name="Google Shape;43931;p19"/>
            <p:cNvSpPr/>
            <p:nvPr/>
          </p:nvSpPr>
          <p:spPr>
            <a:xfrm rot="5400000">
              <a:off x="7325650" y="1512975"/>
              <a:ext cx="29675" cy="28125"/>
            </a:xfrm>
            <a:custGeom>
              <a:avLst/>
              <a:gdLst/>
              <a:ahLst/>
              <a:cxnLst/>
              <a:rect l="l" t="t" r="r" b="b"/>
              <a:pathLst>
                <a:path w="1187" h="1125" extrusionOk="0">
                  <a:moveTo>
                    <a:pt x="578" y="0"/>
                  </a:moveTo>
                  <a:cubicBezTo>
                    <a:pt x="244" y="0"/>
                    <a:pt x="1" y="244"/>
                    <a:pt x="1" y="547"/>
                  </a:cubicBezTo>
                  <a:cubicBezTo>
                    <a:pt x="1" y="851"/>
                    <a:pt x="244" y="1125"/>
                    <a:pt x="578" y="1125"/>
                  </a:cubicBezTo>
                  <a:cubicBezTo>
                    <a:pt x="913" y="1125"/>
                    <a:pt x="1186" y="851"/>
                    <a:pt x="1186" y="547"/>
                  </a:cubicBezTo>
                  <a:cubicBezTo>
                    <a:pt x="1186" y="244"/>
                    <a:pt x="913"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2" name="Google Shape;43932;p19"/>
            <p:cNvSpPr/>
            <p:nvPr/>
          </p:nvSpPr>
          <p:spPr>
            <a:xfrm rot="5400000">
              <a:off x="7227625" y="1513725"/>
              <a:ext cx="28125" cy="26625"/>
            </a:xfrm>
            <a:custGeom>
              <a:avLst/>
              <a:gdLst/>
              <a:ahLst/>
              <a:cxnLst/>
              <a:rect l="l" t="t" r="r" b="b"/>
              <a:pathLst>
                <a:path w="1125" h="1065" extrusionOk="0">
                  <a:moveTo>
                    <a:pt x="547" y="0"/>
                  </a:moveTo>
                  <a:cubicBezTo>
                    <a:pt x="243" y="0"/>
                    <a:pt x="0" y="243"/>
                    <a:pt x="0" y="547"/>
                  </a:cubicBezTo>
                  <a:cubicBezTo>
                    <a:pt x="0" y="821"/>
                    <a:pt x="243" y="1064"/>
                    <a:pt x="547" y="1064"/>
                  </a:cubicBezTo>
                  <a:cubicBezTo>
                    <a:pt x="851" y="1064"/>
                    <a:pt x="1125" y="821"/>
                    <a:pt x="1125" y="547"/>
                  </a:cubicBezTo>
                  <a:cubicBezTo>
                    <a:pt x="1125"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3" name="Google Shape;43933;p19"/>
            <p:cNvSpPr/>
            <p:nvPr/>
          </p:nvSpPr>
          <p:spPr>
            <a:xfrm rot="5400000">
              <a:off x="7128838" y="1513738"/>
              <a:ext cx="27375" cy="25850"/>
            </a:xfrm>
            <a:custGeom>
              <a:avLst/>
              <a:gdLst/>
              <a:ahLst/>
              <a:cxnLst/>
              <a:rect l="l" t="t" r="r" b="b"/>
              <a:pathLst>
                <a:path w="1095" h="1034" extrusionOk="0">
                  <a:moveTo>
                    <a:pt x="547" y="0"/>
                  </a:moveTo>
                  <a:cubicBezTo>
                    <a:pt x="243" y="0"/>
                    <a:pt x="0" y="243"/>
                    <a:pt x="0" y="517"/>
                  </a:cubicBezTo>
                  <a:cubicBezTo>
                    <a:pt x="0" y="790"/>
                    <a:pt x="243" y="1033"/>
                    <a:pt x="547" y="1033"/>
                  </a:cubicBezTo>
                  <a:cubicBezTo>
                    <a:pt x="851" y="1033"/>
                    <a:pt x="1094" y="790"/>
                    <a:pt x="1094" y="517"/>
                  </a:cubicBezTo>
                  <a:cubicBezTo>
                    <a:pt x="1094" y="24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4" name="Google Shape;43934;p19"/>
            <p:cNvSpPr/>
            <p:nvPr/>
          </p:nvSpPr>
          <p:spPr>
            <a:xfrm rot="5400000">
              <a:off x="7030425" y="1514875"/>
              <a:ext cx="25875" cy="23575"/>
            </a:xfrm>
            <a:custGeom>
              <a:avLst/>
              <a:gdLst/>
              <a:ahLst/>
              <a:cxnLst/>
              <a:rect l="l" t="t" r="r" b="b"/>
              <a:pathLst>
                <a:path w="1035" h="943" extrusionOk="0">
                  <a:moveTo>
                    <a:pt x="517" y="0"/>
                  </a:moveTo>
                  <a:cubicBezTo>
                    <a:pt x="244" y="0"/>
                    <a:pt x="1" y="213"/>
                    <a:pt x="1" y="456"/>
                  </a:cubicBezTo>
                  <a:cubicBezTo>
                    <a:pt x="1" y="730"/>
                    <a:pt x="244" y="942"/>
                    <a:pt x="517" y="942"/>
                  </a:cubicBezTo>
                  <a:cubicBezTo>
                    <a:pt x="791" y="942"/>
                    <a:pt x="1034" y="730"/>
                    <a:pt x="1034" y="45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5" name="Google Shape;43935;p19"/>
            <p:cNvSpPr/>
            <p:nvPr/>
          </p:nvSpPr>
          <p:spPr>
            <a:xfrm rot="5400000">
              <a:off x="6932038" y="1515263"/>
              <a:ext cx="24325" cy="22800"/>
            </a:xfrm>
            <a:custGeom>
              <a:avLst/>
              <a:gdLst/>
              <a:ahLst/>
              <a:cxnLst/>
              <a:rect l="l" t="t" r="r" b="b"/>
              <a:pathLst>
                <a:path w="973" h="912" extrusionOk="0">
                  <a:moveTo>
                    <a:pt x="486" y="0"/>
                  </a:moveTo>
                  <a:cubicBezTo>
                    <a:pt x="213" y="0"/>
                    <a:pt x="0" y="182"/>
                    <a:pt x="0" y="456"/>
                  </a:cubicBezTo>
                  <a:cubicBezTo>
                    <a:pt x="0" y="699"/>
                    <a:pt x="213" y="912"/>
                    <a:pt x="486" y="912"/>
                  </a:cubicBezTo>
                  <a:cubicBezTo>
                    <a:pt x="760" y="912"/>
                    <a:pt x="973" y="699"/>
                    <a:pt x="973" y="456"/>
                  </a:cubicBezTo>
                  <a:cubicBezTo>
                    <a:pt x="973" y="182"/>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6" name="Google Shape;43936;p19"/>
            <p:cNvSpPr/>
            <p:nvPr/>
          </p:nvSpPr>
          <p:spPr>
            <a:xfrm rot="5400000">
              <a:off x="6833250" y="1515250"/>
              <a:ext cx="24325" cy="22825"/>
            </a:xfrm>
            <a:custGeom>
              <a:avLst/>
              <a:gdLst/>
              <a:ahLst/>
              <a:cxnLst/>
              <a:rect l="l" t="t" r="r" b="b"/>
              <a:pathLst>
                <a:path w="973" h="913" extrusionOk="0">
                  <a:moveTo>
                    <a:pt x="486" y="0"/>
                  </a:moveTo>
                  <a:cubicBezTo>
                    <a:pt x="213" y="0"/>
                    <a:pt x="0" y="213"/>
                    <a:pt x="0" y="456"/>
                  </a:cubicBezTo>
                  <a:cubicBezTo>
                    <a:pt x="0" y="700"/>
                    <a:pt x="213" y="912"/>
                    <a:pt x="486" y="912"/>
                  </a:cubicBezTo>
                  <a:cubicBezTo>
                    <a:pt x="760" y="912"/>
                    <a:pt x="973" y="700"/>
                    <a:pt x="973" y="456"/>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7" name="Google Shape;43937;p19"/>
            <p:cNvSpPr/>
            <p:nvPr/>
          </p:nvSpPr>
          <p:spPr>
            <a:xfrm rot="5400000">
              <a:off x="6734838" y="1515638"/>
              <a:ext cx="22825" cy="22050"/>
            </a:xfrm>
            <a:custGeom>
              <a:avLst/>
              <a:gdLst/>
              <a:ahLst/>
              <a:cxnLst/>
              <a:rect l="l" t="t" r="r" b="b"/>
              <a:pathLst>
                <a:path w="913" h="882" extrusionOk="0">
                  <a:moveTo>
                    <a:pt x="456" y="0"/>
                  </a:moveTo>
                  <a:cubicBezTo>
                    <a:pt x="213" y="0"/>
                    <a:pt x="0" y="213"/>
                    <a:pt x="0" y="456"/>
                  </a:cubicBezTo>
                  <a:cubicBezTo>
                    <a:pt x="0" y="699"/>
                    <a:pt x="213" y="882"/>
                    <a:pt x="456" y="882"/>
                  </a:cubicBezTo>
                  <a:cubicBezTo>
                    <a:pt x="730" y="882"/>
                    <a:pt x="912" y="699"/>
                    <a:pt x="912" y="456"/>
                  </a:cubicBezTo>
                  <a:cubicBezTo>
                    <a:pt x="912" y="21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8" name="Google Shape;43938;p19"/>
            <p:cNvSpPr/>
            <p:nvPr/>
          </p:nvSpPr>
          <p:spPr>
            <a:xfrm rot="5400000">
              <a:off x="6636038" y="1516388"/>
              <a:ext cx="22075" cy="21300"/>
            </a:xfrm>
            <a:custGeom>
              <a:avLst/>
              <a:gdLst/>
              <a:ahLst/>
              <a:cxnLst/>
              <a:rect l="l" t="t" r="r" b="b"/>
              <a:pathLst>
                <a:path w="883" h="852" extrusionOk="0">
                  <a:moveTo>
                    <a:pt x="426" y="0"/>
                  </a:moveTo>
                  <a:cubicBezTo>
                    <a:pt x="183" y="0"/>
                    <a:pt x="1" y="182"/>
                    <a:pt x="1" y="426"/>
                  </a:cubicBezTo>
                  <a:cubicBezTo>
                    <a:pt x="1" y="669"/>
                    <a:pt x="183" y="851"/>
                    <a:pt x="426" y="851"/>
                  </a:cubicBezTo>
                  <a:cubicBezTo>
                    <a:pt x="670" y="851"/>
                    <a:pt x="882" y="669"/>
                    <a:pt x="882" y="426"/>
                  </a:cubicBezTo>
                  <a:cubicBezTo>
                    <a:pt x="882" y="182"/>
                    <a:pt x="670"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9" name="Google Shape;43939;p19"/>
            <p:cNvSpPr/>
            <p:nvPr/>
          </p:nvSpPr>
          <p:spPr>
            <a:xfrm rot="5400000">
              <a:off x="6537650" y="1516750"/>
              <a:ext cx="21300" cy="19800"/>
            </a:xfrm>
            <a:custGeom>
              <a:avLst/>
              <a:gdLst/>
              <a:ahLst/>
              <a:cxnLst/>
              <a:rect l="l" t="t" r="r" b="b"/>
              <a:pathLst>
                <a:path w="852" h="792" extrusionOk="0">
                  <a:moveTo>
                    <a:pt x="426" y="1"/>
                  </a:moveTo>
                  <a:cubicBezTo>
                    <a:pt x="214" y="1"/>
                    <a:pt x="1" y="183"/>
                    <a:pt x="1" y="396"/>
                  </a:cubicBezTo>
                  <a:cubicBezTo>
                    <a:pt x="1" y="639"/>
                    <a:pt x="214" y="791"/>
                    <a:pt x="426" y="791"/>
                  </a:cubicBezTo>
                  <a:cubicBezTo>
                    <a:pt x="670" y="791"/>
                    <a:pt x="852" y="639"/>
                    <a:pt x="852" y="396"/>
                  </a:cubicBezTo>
                  <a:cubicBezTo>
                    <a:pt x="852" y="183"/>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0" name="Google Shape;43940;p19"/>
            <p:cNvSpPr/>
            <p:nvPr/>
          </p:nvSpPr>
          <p:spPr>
            <a:xfrm rot="5400000">
              <a:off x="6438863" y="1517538"/>
              <a:ext cx="19775" cy="18250"/>
            </a:xfrm>
            <a:custGeom>
              <a:avLst/>
              <a:gdLst/>
              <a:ahLst/>
              <a:cxnLst/>
              <a:rect l="l" t="t" r="r" b="b"/>
              <a:pathLst>
                <a:path w="791" h="730" extrusionOk="0">
                  <a:moveTo>
                    <a:pt x="395" y="0"/>
                  </a:moveTo>
                  <a:cubicBezTo>
                    <a:pt x="183" y="0"/>
                    <a:pt x="0" y="152"/>
                    <a:pt x="0" y="365"/>
                  </a:cubicBezTo>
                  <a:cubicBezTo>
                    <a:pt x="0" y="578"/>
                    <a:pt x="183" y="730"/>
                    <a:pt x="395" y="730"/>
                  </a:cubicBezTo>
                  <a:cubicBezTo>
                    <a:pt x="608" y="730"/>
                    <a:pt x="790" y="578"/>
                    <a:pt x="790" y="365"/>
                  </a:cubicBezTo>
                  <a:cubicBezTo>
                    <a:pt x="790" y="152"/>
                    <a:pt x="608" y="0"/>
                    <a:pt x="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1" name="Google Shape;43941;p19"/>
            <p:cNvSpPr/>
            <p:nvPr/>
          </p:nvSpPr>
          <p:spPr>
            <a:xfrm rot="5400000">
              <a:off x="6340450" y="1517900"/>
              <a:ext cx="19025" cy="18275"/>
            </a:xfrm>
            <a:custGeom>
              <a:avLst/>
              <a:gdLst/>
              <a:ahLst/>
              <a:cxnLst/>
              <a:rect l="l" t="t" r="r" b="b"/>
              <a:pathLst>
                <a:path w="761" h="731" extrusionOk="0">
                  <a:moveTo>
                    <a:pt x="365" y="1"/>
                  </a:moveTo>
                  <a:cubicBezTo>
                    <a:pt x="153" y="1"/>
                    <a:pt x="1" y="183"/>
                    <a:pt x="1" y="365"/>
                  </a:cubicBezTo>
                  <a:cubicBezTo>
                    <a:pt x="1" y="578"/>
                    <a:pt x="153" y="730"/>
                    <a:pt x="365" y="730"/>
                  </a:cubicBezTo>
                  <a:cubicBezTo>
                    <a:pt x="578" y="730"/>
                    <a:pt x="760" y="57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2" name="Google Shape;43942;p19"/>
            <p:cNvSpPr/>
            <p:nvPr/>
          </p:nvSpPr>
          <p:spPr>
            <a:xfrm rot="5400000">
              <a:off x="6241663" y="1517913"/>
              <a:ext cx="18275" cy="17500"/>
            </a:xfrm>
            <a:custGeom>
              <a:avLst/>
              <a:gdLst/>
              <a:ahLst/>
              <a:cxnLst/>
              <a:rect l="l" t="t" r="r" b="b"/>
              <a:pathLst>
                <a:path w="731" h="700" extrusionOk="0">
                  <a:moveTo>
                    <a:pt x="365" y="0"/>
                  </a:moveTo>
                  <a:cubicBezTo>
                    <a:pt x="183" y="0"/>
                    <a:pt x="1" y="152"/>
                    <a:pt x="1" y="365"/>
                  </a:cubicBezTo>
                  <a:cubicBezTo>
                    <a:pt x="1" y="548"/>
                    <a:pt x="183" y="699"/>
                    <a:pt x="365" y="699"/>
                  </a:cubicBezTo>
                  <a:cubicBezTo>
                    <a:pt x="578" y="699"/>
                    <a:pt x="730" y="548"/>
                    <a:pt x="730" y="36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3" name="Google Shape;43943;p19"/>
            <p:cNvSpPr/>
            <p:nvPr/>
          </p:nvSpPr>
          <p:spPr>
            <a:xfrm rot="5400000">
              <a:off x="6142875" y="1518675"/>
              <a:ext cx="17525" cy="16725"/>
            </a:xfrm>
            <a:custGeom>
              <a:avLst/>
              <a:gdLst/>
              <a:ahLst/>
              <a:cxnLst/>
              <a:rect l="l" t="t" r="r" b="b"/>
              <a:pathLst>
                <a:path w="701" h="669" extrusionOk="0">
                  <a:moveTo>
                    <a:pt x="335" y="0"/>
                  </a:moveTo>
                  <a:cubicBezTo>
                    <a:pt x="153" y="0"/>
                    <a:pt x="1" y="152"/>
                    <a:pt x="1" y="335"/>
                  </a:cubicBezTo>
                  <a:cubicBezTo>
                    <a:pt x="1" y="517"/>
                    <a:pt x="153" y="669"/>
                    <a:pt x="335" y="669"/>
                  </a:cubicBezTo>
                  <a:cubicBezTo>
                    <a:pt x="548" y="669"/>
                    <a:pt x="700" y="517"/>
                    <a:pt x="700" y="335"/>
                  </a:cubicBezTo>
                  <a:cubicBezTo>
                    <a:pt x="700" y="152"/>
                    <a:pt x="54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4" name="Google Shape;43944;p19"/>
            <p:cNvSpPr/>
            <p:nvPr/>
          </p:nvSpPr>
          <p:spPr>
            <a:xfrm rot="5400000">
              <a:off x="6044088" y="1518663"/>
              <a:ext cx="16750" cy="15975"/>
            </a:xfrm>
            <a:custGeom>
              <a:avLst/>
              <a:gdLst/>
              <a:ahLst/>
              <a:cxnLst/>
              <a:rect l="l" t="t" r="r" b="b"/>
              <a:pathLst>
                <a:path w="670" h="639" extrusionOk="0">
                  <a:moveTo>
                    <a:pt x="335" y="0"/>
                  </a:moveTo>
                  <a:cubicBezTo>
                    <a:pt x="153" y="0"/>
                    <a:pt x="1" y="152"/>
                    <a:pt x="1" y="304"/>
                  </a:cubicBezTo>
                  <a:cubicBezTo>
                    <a:pt x="1" y="486"/>
                    <a:pt x="153" y="638"/>
                    <a:pt x="335" y="638"/>
                  </a:cubicBezTo>
                  <a:cubicBezTo>
                    <a:pt x="518" y="638"/>
                    <a:pt x="670" y="486"/>
                    <a:pt x="670" y="304"/>
                  </a:cubicBezTo>
                  <a:cubicBezTo>
                    <a:pt x="67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5" name="Google Shape;43945;p19"/>
            <p:cNvSpPr/>
            <p:nvPr/>
          </p:nvSpPr>
          <p:spPr>
            <a:xfrm rot="5400000">
              <a:off x="5944938" y="1519038"/>
              <a:ext cx="16750" cy="15225"/>
            </a:xfrm>
            <a:custGeom>
              <a:avLst/>
              <a:gdLst/>
              <a:ahLst/>
              <a:cxnLst/>
              <a:rect l="l" t="t" r="r" b="b"/>
              <a:pathLst>
                <a:path w="670" h="609" extrusionOk="0">
                  <a:moveTo>
                    <a:pt x="335" y="1"/>
                  </a:moveTo>
                  <a:cubicBezTo>
                    <a:pt x="153" y="1"/>
                    <a:pt x="1" y="122"/>
                    <a:pt x="1" y="305"/>
                  </a:cubicBezTo>
                  <a:cubicBezTo>
                    <a:pt x="1" y="457"/>
                    <a:pt x="153" y="609"/>
                    <a:pt x="335" y="609"/>
                  </a:cubicBezTo>
                  <a:cubicBezTo>
                    <a:pt x="518" y="609"/>
                    <a:pt x="670" y="457"/>
                    <a:pt x="670" y="305"/>
                  </a:cubicBezTo>
                  <a:cubicBezTo>
                    <a:pt x="670" y="122"/>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6" name="Google Shape;43946;p19"/>
            <p:cNvSpPr/>
            <p:nvPr/>
          </p:nvSpPr>
          <p:spPr>
            <a:xfrm rot="5400000">
              <a:off x="5846525" y="1519425"/>
              <a:ext cx="15225" cy="14475"/>
            </a:xfrm>
            <a:custGeom>
              <a:avLst/>
              <a:gdLst/>
              <a:ahLst/>
              <a:cxnLst/>
              <a:rect l="l" t="t" r="r" b="b"/>
              <a:pathLst>
                <a:path w="609" h="579" extrusionOk="0">
                  <a:moveTo>
                    <a:pt x="304" y="1"/>
                  </a:moveTo>
                  <a:cubicBezTo>
                    <a:pt x="152" y="1"/>
                    <a:pt x="0" y="122"/>
                    <a:pt x="0" y="274"/>
                  </a:cubicBezTo>
                  <a:cubicBezTo>
                    <a:pt x="0" y="426"/>
                    <a:pt x="152" y="578"/>
                    <a:pt x="304" y="578"/>
                  </a:cubicBezTo>
                  <a:cubicBezTo>
                    <a:pt x="487" y="578"/>
                    <a:pt x="608" y="426"/>
                    <a:pt x="608" y="274"/>
                  </a:cubicBezTo>
                  <a:cubicBezTo>
                    <a:pt x="608" y="12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7" name="Google Shape;43947;p19"/>
            <p:cNvSpPr/>
            <p:nvPr/>
          </p:nvSpPr>
          <p:spPr>
            <a:xfrm rot="5400000">
              <a:off x="5747738" y="1520188"/>
              <a:ext cx="14475" cy="13700"/>
            </a:xfrm>
            <a:custGeom>
              <a:avLst/>
              <a:gdLst/>
              <a:ahLst/>
              <a:cxnLst/>
              <a:rect l="l" t="t" r="r" b="b"/>
              <a:pathLst>
                <a:path w="579" h="548" extrusionOk="0">
                  <a:moveTo>
                    <a:pt x="274" y="0"/>
                  </a:moveTo>
                  <a:cubicBezTo>
                    <a:pt x="122" y="0"/>
                    <a:pt x="1" y="122"/>
                    <a:pt x="1" y="274"/>
                  </a:cubicBezTo>
                  <a:cubicBezTo>
                    <a:pt x="1" y="426"/>
                    <a:pt x="122" y="548"/>
                    <a:pt x="274" y="548"/>
                  </a:cubicBezTo>
                  <a:cubicBezTo>
                    <a:pt x="426" y="548"/>
                    <a:pt x="578" y="42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8" name="Google Shape;43948;p19"/>
            <p:cNvSpPr/>
            <p:nvPr/>
          </p:nvSpPr>
          <p:spPr>
            <a:xfrm rot="5400000">
              <a:off x="5649338" y="1519788"/>
              <a:ext cx="13700" cy="13725"/>
            </a:xfrm>
            <a:custGeom>
              <a:avLst/>
              <a:gdLst/>
              <a:ahLst/>
              <a:cxnLst/>
              <a:rect l="l" t="t" r="r" b="b"/>
              <a:pathLst>
                <a:path w="548" h="549"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9" name="Google Shape;43949;p19"/>
            <p:cNvSpPr/>
            <p:nvPr/>
          </p:nvSpPr>
          <p:spPr>
            <a:xfrm rot="5400000">
              <a:off x="5550938" y="1520938"/>
              <a:ext cx="12925" cy="12200"/>
            </a:xfrm>
            <a:custGeom>
              <a:avLst/>
              <a:gdLst/>
              <a:ahLst/>
              <a:cxnLst/>
              <a:rect l="l" t="t" r="r" b="b"/>
              <a:pathLst>
                <a:path w="517" h="488" extrusionOk="0">
                  <a:moveTo>
                    <a:pt x="243" y="1"/>
                  </a:moveTo>
                  <a:cubicBezTo>
                    <a:pt x="122" y="1"/>
                    <a:pt x="0" y="122"/>
                    <a:pt x="0" y="244"/>
                  </a:cubicBezTo>
                  <a:cubicBezTo>
                    <a:pt x="0" y="396"/>
                    <a:pt x="122" y="487"/>
                    <a:pt x="243" y="487"/>
                  </a:cubicBezTo>
                  <a:cubicBezTo>
                    <a:pt x="395" y="487"/>
                    <a:pt x="517" y="396"/>
                    <a:pt x="517" y="244"/>
                  </a:cubicBezTo>
                  <a:cubicBezTo>
                    <a:pt x="51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0" name="Google Shape;43950;p19"/>
            <p:cNvSpPr/>
            <p:nvPr/>
          </p:nvSpPr>
          <p:spPr>
            <a:xfrm rot="5400000">
              <a:off x="5452150" y="1520950"/>
              <a:ext cx="12175" cy="11425"/>
            </a:xfrm>
            <a:custGeom>
              <a:avLst/>
              <a:gdLst/>
              <a:ahLst/>
              <a:cxnLst/>
              <a:rect l="l" t="t" r="r" b="b"/>
              <a:pathLst>
                <a:path w="487" h="457" extrusionOk="0">
                  <a:moveTo>
                    <a:pt x="243" y="1"/>
                  </a:moveTo>
                  <a:cubicBezTo>
                    <a:pt x="122" y="1"/>
                    <a:pt x="0" y="122"/>
                    <a:pt x="0" y="244"/>
                  </a:cubicBezTo>
                  <a:cubicBezTo>
                    <a:pt x="0" y="365"/>
                    <a:pt x="122" y="456"/>
                    <a:pt x="243" y="456"/>
                  </a:cubicBezTo>
                  <a:cubicBezTo>
                    <a:pt x="395" y="456"/>
                    <a:pt x="487" y="365"/>
                    <a:pt x="487" y="244"/>
                  </a:cubicBezTo>
                  <a:cubicBezTo>
                    <a:pt x="487" y="122"/>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1" name="Google Shape;43951;p19"/>
            <p:cNvSpPr/>
            <p:nvPr/>
          </p:nvSpPr>
          <p:spPr>
            <a:xfrm rot="5400000">
              <a:off x="5352988" y="1521338"/>
              <a:ext cx="12175" cy="10650"/>
            </a:xfrm>
            <a:custGeom>
              <a:avLst/>
              <a:gdLst/>
              <a:ahLst/>
              <a:cxnLst/>
              <a:rect l="l" t="t" r="r" b="b"/>
              <a:pathLst>
                <a:path w="487" h="426" extrusionOk="0">
                  <a:moveTo>
                    <a:pt x="243" y="0"/>
                  </a:moveTo>
                  <a:cubicBezTo>
                    <a:pt x="122" y="0"/>
                    <a:pt x="0" y="92"/>
                    <a:pt x="0" y="213"/>
                  </a:cubicBezTo>
                  <a:cubicBezTo>
                    <a:pt x="0" y="335"/>
                    <a:pt x="122" y="426"/>
                    <a:pt x="243" y="426"/>
                  </a:cubicBezTo>
                  <a:cubicBezTo>
                    <a:pt x="365" y="426"/>
                    <a:pt x="487" y="335"/>
                    <a:pt x="487" y="213"/>
                  </a:cubicBezTo>
                  <a:cubicBezTo>
                    <a:pt x="487" y="92"/>
                    <a:pt x="36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2" name="Google Shape;43952;p19"/>
            <p:cNvSpPr/>
            <p:nvPr/>
          </p:nvSpPr>
          <p:spPr>
            <a:xfrm rot="5400000">
              <a:off x="5254188" y="1521338"/>
              <a:ext cx="10675" cy="10650"/>
            </a:xfrm>
            <a:custGeom>
              <a:avLst/>
              <a:gdLst/>
              <a:ahLst/>
              <a:cxnLst/>
              <a:rect l="l" t="t" r="r" b="b"/>
              <a:pathLst>
                <a:path w="427" h="426" extrusionOk="0">
                  <a:moveTo>
                    <a:pt x="213" y="0"/>
                  </a:moveTo>
                  <a:cubicBezTo>
                    <a:pt x="92" y="0"/>
                    <a:pt x="1" y="91"/>
                    <a:pt x="1" y="213"/>
                  </a:cubicBezTo>
                  <a:cubicBezTo>
                    <a:pt x="1" y="304"/>
                    <a:pt x="92" y="426"/>
                    <a:pt x="213" y="426"/>
                  </a:cubicBezTo>
                  <a:cubicBezTo>
                    <a:pt x="335" y="426"/>
                    <a:pt x="426" y="304"/>
                    <a:pt x="426" y="213"/>
                  </a:cubicBezTo>
                  <a:cubicBezTo>
                    <a:pt x="426" y="9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3" name="Google Shape;43953;p19"/>
            <p:cNvSpPr/>
            <p:nvPr/>
          </p:nvSpPr>
          <p:spPr>
            <a:xfrm rot="5400000">
              <a:off x="5155013" y="1521713"/>
              <a:ext cx="10675" cy="9900"/>
            </a:xfrm>
            <a:custGeom>
              <a:avLst/>
              <a:gdLst/>
              <a:ahLst/>
              <a:cxnLst/>
              <a:rect l="l" t="t" r="r" b="b"/>
              <a:pathLst>
                <a:path w="427" h="396" extrusionOk="0">
                  <a:moveTo>
                    <a:pt x="213" y="0"/>
                  </a:moveTo>
                  <a:cubicBezTo>
                    <a:pt x="92" y="0"/>
                    <a:pt x="1" y="61"/>
                    <a:pt x="1" y="182"/>
                  </a:cubicBezTo>
                  <a:cubicBezTo>
                    <a:pt x="1" y="304"/>
                    <a:pt x="92" y="395"/>
                    <a:pt x="213" y="395"/>
                  </a:cubicBezTo>
                  <a:cubicBezTo>
                    <a:pt x="335" y="395"/>
                    <a:pt x="426" y="304"/>
                    <a:pt x="426" y="182"/>
                  </a:cubicBezTo>
                  <a:cubicBezTo>
                    <a:pt x="426" y="61"/>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4" name="Google Shape;43954;p19"/>
            <p:cNvSpPr/>
            <p:nvPr/>
          </p:nvSpPr>
          <p:spPr>
            <a:xfrm rot="5400000">
              <a:off x="5056613" y="1522088"/>
              <a:ext cx="9925" cy="9900"/>
            </a:xfrm>
            <a:custGeom>
              <a:avLst/>
              <a:gdLst/>
              <a:ahLst/>
              <a:cxnLst/>
              <a:rect l="l" t="t" r="r" b="b"/>
              <a:pathLst>
                <a:path w="397" h="396" extrusionOk="0">
                  <a:moveTo>
                    <a:pt x="183" y="0"/>
                  </a:moveTo>
                  <a:cubicBezTo>
                    <a:pt x="92" y="0"/>
                    <a:pt x="1" y="92"/>
                    <a:pt x="1" y="183"/>
                  </a:cubicBezTo>
                  <a:cubicBezTo>
                    <a:pt x="1" y="304"/>
                    <a:pt x="92" y="396"/>
                    <a:pt x="183" y="396"/>
                  </a:cubicBezTo>
                  <a:cubicBezTo>
                    <a:pt x="305" y="396"/>
                    <a:pt x="396" y="304"/>
                    <a:pt x="396" y="183"/>
                  </a:cubicBezTo>
                  <a:cubicBezTo>
                    <a:pt x="396" y="92"/>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5" name="Google Shape;43955;p19"/>
            <p:cNvSpPr/>
            <p:nvPr/>
          </p:nvSpPr>
          <p:spPr>
            <a:xfrm rot="5400000">
              <a:off x="4957838" y="1522088"/>
              <a:ext cx="9150" cy="9125"/>
            </a:xfrm>
            <a:custGeom>
              <a:avLst/>
              <a:gdLst/>
              <a:ahLst/>
              <a:cxnLst/>
              <a:rect l="l" t="t" r="r" b="b"/>
              <a:pathLst>
                <a:path w="366" h="365" extrusionOk="0">
                  <a:moveTo>
                    <a:pt x="183" y="0"/>
                  </a:moveTo>
                  <a:cubicBezTo>
                    <a:pt x="92" y="0"/>
                    <a:pt x="1" y="91"/>
                    <a:pt x="1" y="183"/>
                  </a:cubicBezTo>
                  <a:cubicBezTo>
                    <a:pt x="1" y="274"/>
                    <a:pt x="92" y="365"/>
                    <a:pt x="183" y="365"/>
                  </a:cubicBezTo>
                  <a:cubicBezTo>
                    <a:pt x="305" y="365"/>
                    <a:pt x="366" y="274"/>
                    <a:pt x="366" y="183"/>
                  </a:cubicBezTo>
                  <a:cubicBezTo>
                    <a:pt x="366" y="9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6" name="Google Shape;43956;p19"/>
            <p:cNvSpPr/>
            <p:nvPr/>
          </p:nvSpPr>
          <p:spPr>
            <a:xfrm rot="5400000">
              <a:off x="4858663" y="1522463"/>
              <a:ext cx="9150" cy="8375"/>
            </a:xfrm>
            <a:custGeom>
              <a:avLst/>
              <a:gdLst/>
              <a:ahLst/>
              <a:cxnLst/>
              <a:rect l="l" t="t" r="r" b="b"/>
              <a:pathLst>
                <a:path w="366" h="335" extrusionOk="0">
                  <a:moveTo>
                    <a:pt x="183" y="0"/>
                  </a:moveTo>
                  <a:cubicBezTo>
                    <a:pt x="92" y="0"/>
                    <a:pt x="1" y="61"/>
                    <a:pt x="1" y="152"/>
                  </a:cubicBezTo>
                  <a:cubicBezTo>
                    <a:pt x="1" y="243"/>
                    <a:pt x="92" y="334"/>
                    <a:pt x="183" y="334"/>
                  </a:cubicBezTo>
                  <a:cubicBezTo>
                    <a:pt x="275" y="334"/>
                    <a:pt x="366" y="243"/>
                    <a:pt x="366" y="152"/>
                  </a:cubicBezTo>
                  <a:cubicBezTo>
                    <a:pt x="366" y="61"/>
                    <a:pt x="27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7" name="Google Shape;43957;p19"/>
            <p:cNvSpPr/>
            <p:nvPr/>
          </p:nvSpPr>
          <p:spPr>
            <a:xfrm rot="5400000">
              <a:off x="4759900" y="1523225"/>
              <a:ext cx="8375" cy="7625"/>
            </a:xfrm>
            <a:custGeom>
              <a:avLst/>
              <a:gdLst/>
              <a:ahLst/>
              <a:cxnLst/>
              <a:rect l="l" t="t" r="r" b="b"/>
              <a:pathLst>
                <a:path w="335" h="305" extrusionOk="0">
                  <a:moveTo>
                    <a:pt x="152" y="1"/>
                  </a:moveTo>
                  <a:cubicBezTo>
                    <a:pt x="61" y="1"/>
                    <a:pt x="0" y="62"/>
                    <a:pt x="0" y="153"/>
                  </a:cubicBezTo>
                  <a:cubicBezTo>
                    <a:pt x="0" y="214"/>
                    <a:pt x="61" y="305"/>
                    <a:pt x="152" y="305"/>
                  </a:cubicBezTo>
                  <a:cubicBezTo>
                    <a:pt x="244" y="305"/>
                    <a:pt x="335" y="214"/>
                    <a:pt x="335" y="153"/>
                  </a:cubicBezTo>
                  <a:cubicBezTo>
                    <a:pt x="335"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8" name="Google Shape;43958;p19"/>
            <p:cNvSpPr/>
            <p:nvPr/>
          </p:nvSpPr>
          <p:spPr>
            <a:xfrm rot="5400000">
              <a:off x="4661475" y="1522850"/>
              <a:ext cx="7625" cy="7625"/>
            </a:xfrm>
            <a:custGeom>
              <a:avLst/>
              <a:gdLst/>
              <a:ahLst/>
              <a:cxnLst/>
              <a:rect l="l" t="t" r="r" b="b"/>
              <a:pathLst>
                <a:path w="305" h="305" extrusionOk="0">
                  <a:moveTo>
                    <a:pt x="152" y="0"/>
                  </a:moveTo>
                  <a:cubicBezTo>
                    <a:pt x="61" y="0"/>
                    <a:pt x="0" y="61"/>
                    <a:pt x="0" y="152"/>
                  </a:cubicBezTo>
                  <a:cubicBezTo>
                    <a:pt x="0" y="243"/>
                    <a:pt x="61" y="304"/>
                    <a:pt x="152" y="304"/>
                  </a:cubicBezTo>
                  <a:cubicBezTo>
                    <a:pt x="244" y="304"/>
                    <a:pt x="304" y="243"/>
                    <a:pt x="304" y="15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9" name="Google Shape;43959;p19"/>
            <p:cNvSpPr/>
            <p:nvPr/>
          </p:nvSpPr>
          <p:spPr>
            <a:xfrm rot="5400000">
              <a:off x="4562313" y="1523238"/>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4" y="274"/>
                    <a:pt x="304" y="213"/>
                    <a:pt x="304" y="122"/>
                  </a:cubicBezTo>
                  <a:cubicBezTo>
                    <a:pt x="304" y="61"/>
                    <a:pt x="244"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0" name="Google Shape;43960;p19"/>
            <p:cNvSpPr/>
            <p:nvPr/>
          </p:nvSpPr>
          <p:spPr>
            <a:xfrm rot="5400000">
              <a:off x="4463525" y="1523975"/>
              <a:ext cx="6875" cy="6125"/>
            </a:xfrm>
            <a:custGeom>
              <a:avLst/>
              <a:gdLst/>
              <a:ahLst/>
              <a:cxnLst/>
              <a:rect l="l" t="t" r="r" b="b"/>
              <a:pathLst>
                <a:path w="275" h="245" extrusionOk="0">
                  <a:moveTo>
                    <a:pt x="122" y="1"/>
                  </a:moveTo>
                  <a:cubicBezTo>
                    <a:pt x="62" y="1"/>
                    <a:pt x="1" y="31"/>
                    <a:pt x="1" y="123"/>
                  </a:cubicBezTo>
                  <a:cubicBezTo>
                    <a:pt x="1" y="183"/>
                    <a:pt x="62" y="244"/>
                    <a:pt x="122" y="244"/>
                  </a:cubicBezTo>
                  <a:cubicBezTo>
                    <a:pt x="214" y="244"/>
                    <a:pt x="274" y="183"/>
                    <a:pt x="274" y="123"/>
                  </a:cubicBezTo>
                  <a:cubicBezTo>
                    <a:pt x="274" y="31"/>
                    <a:pt x="214"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1" name="Google Shape;43961;p19"/>
            <p:cNvSpPr/>
            <p:nvPr/>
          </p:nvSpPr>
          <p:spPr>
            <a:xfrm rot="5400000">
              <a:off x="4365125" y="1523600"/>
              <a:ext cx="6100" cy="6100"/>
            </a:xfrm>
            <a:custGeom>
              <a:avLst/>
              <a:gdLst/>
              <a:ahLst/>
              <a:cxnLst/>
              <a:rect l="l" t="t" r="r" b="b"/>
              <a:pathLst>
                <a:path w="244" h="244" extrusionOk="0">
                  <a:moveTo>
                    <a:pt x="122" y="0"/>
                  </a:moveTo>
                  <a:cubicBezTo>
                    <a:pt x="62" y="0"/>
                    <a:pt x="1" y="61"/>
                    <a:pt x="1" y="122"/>
                  </a:cubicBezTo>
                  <a:cubicBezTo>
                    <a:pt x="1" y="183"/>
                    <a:pt x="62" y="244"/>
                    <a:pt x="122" y="244"/>
                  </a:cubicBezTo>
                  <a:cubicBezTo>
                    <a:pt x="183" y="244"/>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2" name="Google Shape;43962;p19"/>
            <p:cNvSpPr/>
            <p:nvPr/>
          </p:nvSpPr>
          <p:spPr>
            <a:xfrm rot="5400000">
              <a:off x="4265963" y="1523988"/>
              <a:ext cx="6100" cy="5325"/>
            </a:xfrm>
            <a:custGeom>
              <a:avLst/>
              <a:gdLst/>
              <a:ahLst/>
              <a:cxnLst/>
              <a:rect l="l" t="t" r="r" b="b"/>
              <a:pathLst>
                <a:path w="244" h="213" extrusionOk="0">
                  <a:moveTo>
                    <a:pt x="122" y="0"/>
                  </a:moveTo>
                  <a:cubicBezTo>
                    <a:pt x="62" y="0"/>
                    <a:pt x="1" y="61"/>
                    <a:pt x="1" y="122"/>
                  </a:cubicBezTo>
                  <a:cubicBezTo>
                    <a:pt x="1" y="183"/>
                    <a:pt x="62" y="213"/>
                    <a:pt x="122" y="213"/>
                  </a:cubicBezTo>
                  <a:cubicBezTo>
                    <a:pt x="183" y="213"/>
                    <a:pt x="244" y="183"/>
                    <a:pt x="244" y="122"/>
                  </a:cubicBezTo>
                  <a:cubicBezTo>
                    <a:pt x="244"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3" name="Google Shape;43963;p19"/>
            <p:cNvSpPr/>
            <p:nvPr/>
          </p:nvSpPr>
          <p:spPr>
            <a:xfrm rot="5400000">
              <a:off x="4166800" y="1523600"/>
              <a:ext cx="6100" cy="6100"/>
            </a:xfrm>
            <a:custGeom>
              <a:avLst/>
              <a:gdLst/>
              <a:ahLst/>
              <a:cxnLst/>
              <a:rect l="l" t="t" r="r" b="b"/>
              <a:pathLst>
                <a:path w="244" h="244" extrusionOk="0">
                  <a:moveTo>
                    <a:pt x="122" y="1"/>
                  </a:moveTo>
                  <a:cubicBezTo>
                    <a:pt x="62" y="1"/>
                    <a:pt x="1" y="61"/>
                    <a:pt x="1" y="122"/>
                  </a:cubicBezTo>
                  <a:cubicBezTo>
                    <a:pt x="1" y="183"/>
                    <a:pt x="62" y="244"/>
                    <a:pt x="122" y="244"/>
                  </a:cubicBezTo>
                  <a:cubicBezTo>
                    <a:pt x="183" y="244"/>
                    <a:pt x="244" y="183"/>
                    <a:pt x="244" y="122"/>
                  </a:cubicBezTo>
                  <a:cubicBezTo>
                    <a:pt x="244"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4" name="Google Shape;43964;p19"/>
            <p:cNvSpPr/>
            <p:nvPr/>
          </p:nvSpPr>
          <p:spPr>
            <a:xfrm rot="5400000">
              <a:off x="4068013" y="1524363"/>
              <a:ext cx="5325" cy="5350"/>
            </a:xfrm>
            <a:custGeom>
              <a:avLst/>
              <a:gdLst/>
              <a:ahLst/>
              <a:cxnLst/>
              <a:rect l="l" t="t" r="r" b="b"/>
              <a:pathLst>
                <a:path w="213" h="214" extrusionOk="0">
                  <a:moveTo>
                    <a:pt x="91" y="0"/>
                  </a:moveTo>
                  <a:cubicBezTo>
                    <a:pt x="31" y="0"/>
                    <a:pt x="0" y="61"/>
                    <a:pt x="0" y="92"/>
                  </a:cubicBezTo>
                  <a:cubicBezTo>
                    <a:pt x="0" y="152"/>
                    <a:pt x="31" y="213"/>
                    <a:pt x="91" y="213"/>
                  </a:cubicBezTo>
                  <a:cubicBezTo>
                    <a:pt x="152" y="213"/>
                    <a:pt x="213" y="152"/>
                    <a:pt x="213" y="92"/>
                  </a:cubicBezTo>
                  <a:cubicBezTo>
                    <a:pt x="213" y="6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5" name="Google Shape;43965;p19"/>
            <p:cNvSpPr/>
            <p:nvPr/>
          </p:nvSpPr>
          <p:spPr>
            <a:xfrm rot="5400000">
              <a:off x="3969225" y="1524375"/>
              <a:ext cx="4575" cy="4575"/>
            </a:xfrm>
            <a:custGeom>
              <a:avLst/>
              <a:gdLst/>
              <a:ahLst/>
              <a:cxnLst/>
              <a:rect l="l" t="t" r="r" b="b"/>
              <a:pathLst>
                <a:path w="183" h="183" extrusionOk="0">
                  <a:moveTo>
                    <a:pt x="91" y="0"/>
                  </a:moveTo>
                  <a:cubicBezTo>
                    <a:pt x="31" y="0"/>
                    <a:pt x="0" y="31"/>
                    <a:pt x="0" y="91"/>
                  </a:cubicBezTo>
                  <a:cubicBezTo>
                    <a:pt x="0" y="122"/>
                    <a:pt x="31" y="183"/>
                    <a:pt x="91" y="183"/>
                  </a:cubicBezTo>
                  <a:cubicBezTo>
                    <a:pt x="152" y="183"/>
                    <a:pt x="183" y="122"/>
                    <a:pt x="183" y="91"/>
                  </a:cubicBezTo>
                  <a:cubicBezTo>
                    <a:pt x="183" y="31"/>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6" name="Google Shape;43966;p19"/>
            <p:cNvSpPr/>
            <p:nvPr/>
          </p:nvSpPr>
          <p:spPr>
            <a:xfrm rot="5400000">
              <a:off x="3870050" y="1524750"/>
              <a:ext cx="4575" cy="3825"/>
            </a:xfrm>
            <a:custGeom>
              <a:avLst/>
              <a:gdLst/>
              <a:ahLst/>
              <a:cxnLst/>
              <a:rect l="l" t="t" r="r" b="b"/>
              <a:pathLst>
                <a:path w="183" h="153" extrusionOk="0">
                  <a:moveTo>
                    <a:pt x="91" y="0"/>
                  </a:moveTo>
                  <a:cubicBezTo>
                    <a:pt x="61" y="0"/>
                    <a:pt x="0" y="30"/>
                    <a:pt x="0" y="61"/>
                  </a:cubicBezTo>
                  <a:cubicBezTo>
                    <a:pt x="0" y="122"/>
                    <a:pt x="61" y="152"/>
                    <a:pt x="91" y="152"/>
                  </a:cubicBezTo>
                  <a:cubicBezTo>
                    <a:pt x="152" y="152"/>
                    <a:pt x="183" y="122"/>
                    <a:pt x="183" y="61"/>
                  </a:cubicBezTo>
                  <a:cubicBezTo>
                    <a:pt x="183" y="30"/>
                    <a:pt x="15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7" name="Google Shape;43967;p19"/>
            <p:cNvSpPr/>
            <p:nvPr/>
          </p:nvSpPr>
          <p:spPr>
            <a:xfrm rot="5400000">
              <a:off x="3771275" y="1524750"/>
              <a:ext cx="4575" cy="3825"/>
            </a:xfrm>
            <a:custGeom>
              <a:avLst/>
              <a:gdLst/>
              <a:ahLst/>
              <a:cxnLst/>
              <a:rect l="l" t="t" r="r" b="b"/>
              <a:pathLst>
                <a:path w="183" h="153" extrusionOk="0">
                  <a:moveTo>
                    <a:pt x="91" y="1"/>
                  </a:moveTo>
                  <a:cubicBezTo>
                    <a:pt x="61" y="1"/>
                    <a:pt x="0" y="31"/>
                    <a:pt x="0" y="92"/>
                  </a:cubicBezTo>
                  <a:cubicBezTo>
                    <a:pt x="0" y="122"/>
                    <a:pt x="61" y="152"/>
                    <a:pt x="91" y="152"/>
                  </a:cubicBezTo>
                  <a:cubicBezTo>
                    <a:pt x="152" y="152"/>
                    <a:pt x="183" y="122"/>
                    <a:pt x="183" y="92"/>
                  </a:cubicBezTo>
                  <a:cubicBezTo>
                    <a:pt x="183" y="31"/>
                    <a:pt x="152"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8" name="Google Shape;43968;p19"/>
            <p:cNvSpPr/>
            <p:nvPr/>
          </p:nvSpPr>
          <p:spPr>
            <a:xfrm rot="5400000">
              <a:off x="3672863" y="1525138"/>
              <a:ext cx="3075" cy="3050"/>
            </a:xfrm>
            <a:custGeom>
              <a:avLst/>
              <a:gdLst/>
              <a:ahLst/>
              <a:cxnLst/>
              <a:rect l="l" t="t" r="r" b="b"/>
              <a:pathLst>
                <a:path w="123" h="122" extrusionOk="0">
                  <a:moveTo>
                    <a:pt x="61" y="0"/>
                  </a:moveTo>
                  <a:cubicBezTo>
                    <a:pt x="31" y="0"/>
                    <a:pt x="1" y="31"/>
                    <a:pt x="1" y="61"/>
                  </a:cubicBezTo>
                  <a:cubicBezTo>
                    <a:pt x="1" y="92"/>
                    <a:pt x="31" y="122"/>
                    <a:pt x="61" y="122"/>
                  </a:cubicBezTo>
                  <a:cubicBezTo>
                    <a:pt x="92" y="122"/>
                    <a:pt x="122" y="92"/>
                    <a:pt x="122" y="61"/>
                  </a:cubicBezTo>
                  <a:cubicBezTo>
                    <a:pt x="122" y="31"/>
                    <a:pt x="92"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9" name="Google Shape;43969;p19"/>
            <p:cNvSpPr/>
            <p:nvPr/>
          </p:nvSpPr>
          <p:spPr>
            <a:xfrm rot="5400000">
              <a:off x="3573700" y="1524750"/>
              <a:ext cx="3075" cy="3825"/>
            </a:xfrm>
            <a:custGeom>
              <a:avLst/>
              <a:gdLst/>
              <a:ahLst/>
              <a:cxnLst/>
              <a:rect l="l" t="t" r="r" b="b"/>
              <a:pathLst>
                <a:path w="123" h="153" extrusionOk="0">
                  <a:moveTo>
                    <a:pt x="61" y="1"/>
                  </a:moveTo>
                  <a:cubicBezTo>
                    <a:pt x="31" y="1"/>
                    <a:pt x="1" y="31"/>
                    <a:pt x="1" y="62"/>
                  </a:cubicBezTo>
                  <a:cubicBezTo>
                    <a:pt x="1" y="122"/>
                    <a:pt x="31" y="153"/>
                    <a:pt x="61" y="153"/>
                  </a:cubicBezTo>
                  <a:cubicBezTo>
                    <a:pt x="92" y="153"/>
                    <a:pt x="122" y="122"/>
                    <a:pt x="122" y="62"/>
                  </a:cubicBezTo>
                  <a:cubicBezTo>
                    <a:pt x="122" y="31"/>
                    <a:pt x="92"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0" name="Google Shape;43970;p19"/>
            <p:cNvSpPr/>
            <p:nvPr/>
          </p:nvSpPr>
          <p:spPr>
            <a:xfrm rot="5400000">
              <a:off x="9292625" y="1394050"/>
              <a:ext cx="59300" cy="55500"/>
            </a:xfrm>
            <a:custGeom>
              <a:avLst/>
              <a:gdLst/>
              <a:ahLst/>
              <a:cxnLst/>
              <a:rect l="l" t="t" r="r" b="b"/>
              <a:pathLst>
                <a:path w="2372" h="2220" extrusionOk="0">
                  <a:moveTo>
                    <a:pt x="1186" y="1"/>
                  </a:moveTo>
                  <a:cubicBezTo>
                    <a:pt x="517" y="1"/>
                    <a:pt x="0" y="487"/>
                    <a:pt x="0" y="1095"/>
                  </a:cubicBezTo>
                  <a:cubicBezTo>
                    <a:pt x="0" y="1703"/>
                    <a:pt x="517" y="2219"/>
                    <a:pt x="1186" y="2219"/>
                  </a:cubicBezTo>
                  <a:cubicBezTo>
                    <a:pt x="1824" y="2219"/>
                    <a:pt x="2371" y="1703"/>
                    <a:pt x="2371" y="1095"/>
                  </a:cubicBezTo>
                  <a:cubicBezTo>
                    <a:pt x="2371" y="48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1" name="Google Shape;43971;p19"/>
            <p:cNvSpPr/>
            <p:nvPr/>
          </p:nvSpPr>
          <p:spPr>
            <a:xfrm rot="5400000">
              <a:off x="9193838" y="1394063"/>
              <a:ext cx="59300" cy="55475"/>
            </a:xfrm>
            <a:custGeom>
              <a:avLst/>
              <a:gdLst/>
              <a:ahLst/>
              <a:cxnLst/>
              <a:rect l="l" t="t" r="r" b="b"/>
              <a:pathLst>
                <a:path w="2372" h="2219" extrusionOk="0">
                  <a:moveTo>
                    <a:pt x="1186" y="0"/>
                  </a:moveTo>
                  <a:cubicBezTo>
                    <a:pt x="517" y="0"/>
                    <a:pt x="0" y="486"/>
                    <a:pt x="0" y="1125"/>
                  </a:cubicBezTo>
                  <a:cubicBezTo>
                    <a:pt x="0" y="1733"/>
                    <a:pt x="517" y="2219"/>
                    <a:pt x="1186" y="2219"/>
                  </a:cubicBezTo>
                  <a:cubicBezTo>
                    <a:pt x="1824" y="2219"/>
                    <a:pt x="2371" y="1733"/>
                    <a:pt x="2371" y="1125"/>
                  </a:cubicBezTo>
                  <a:cubicBezTo>
                    <a:pt x="2371"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2" name="Google Shape;43972;p19"/>
            <p:cNvSpPr/>
            <p:nvPr/>
          </p:nvSpPr>
          <p:spPr>
            <a:xfrm rot="5400000">
              <a:off x="9095813" y="1394813"/>
              <a:ext cx="57025" cy="53200"/>
            </a:xfrm>
            <a:custGeom>
              <a:avLst/>
              <a:gdLst/>
              <a:ahLst/>
              <a:cxnLst/>
              <a:rect l="l" t="t" r="r" b="b"/>
              <a:pathLst>
                <a:path w="2281" h="2128" extrusionOk="0">
                  <a:moveTo>
                    <a:pt x="1156" y="0"/>
                  </a:moveTo>
                  <a:cubicBezTo>
                    <a:pt x="517" y="0"/>
                    <a:pt x="1" y="456"/>
                    <a:pt x="1" y="1064"/>
                  </a:cubicBezTo>
                  <a:cubicBezTo>
                    <a:pt x="1" y="1672"/>
                    <a:pt x="517" y="2128"/>
                    <a:pt x="1156" y="2128"/>
                  </a:cubicBezTo>
                  <a:cubicBezTo>
                    <a:pt x="1794" y="2128"/>
                    <a:pt x="2280" y="1672"/>
                    <a:pt x="2280" y="1064"/>
                  </a:cubicBezTo>
                  <a:cubicBezTo>
                    <a:pt x="2280" y="456"/>
                    <a:pt x="179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3" name="Google Shape;43973;p19"/>
            <p:cNvSpPr/>
            <p:nvPr/>
          </p:nvSpPr>
          <p:spPr>
            <a:xfrm rot="5400000">
              <a:off x="8997025" y="1395575"/>
              <a:ext cx="56250" cy="52450"/>
            </a:xfrm>
            <a:custGeom>
              <a:avLst/>
              <a:gdLst/>
              <a:ahLst/>
              <a:cxnLst/>
              <a:rect l="l" t="t" r="r" b="b"/>
              <a:pathLst>
                <a:path w="2250" h="2098" extrusionOk="0">
                  <a:moveTo>
                    <a:pt x="1125" y="0"/>
                  </a:moveTo>
                  <a:cubicBezTo>
                    <a:pt x="517" y="0"/>
                    <a:pt x="0" y="456"/>
                    <a:pt x="0" y="1033"/>
                  </a:cubicBezTo>
                  <a:cubicBezTo>
                    <a:pt x="0" y="1641"/>
                    <a:pt x="517" y="2097"/>
                    <a:pt x="1125" y="2097"/>
                  </a:cubicBezTo>
                  <a:cubicBezTo>
                    <a:pt x="1733" y="2097"/>
                    <a:pt x="2249" y="1641"/>
                    <a:pt x="2249" y="1033"/>
                  </a:cubicBezTo>
                  <a:cubicBezTo>
                    <a:pt x="2249" y="456"/>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4" name="Google Shape;43974;p19"/>
            <p:cNvSpPr/>
            <p:nvPr/>
          </p:nvSpPr>
          <p:spPr>
            <a:xfrm rot="5400000">
              <a:off x="8899013" y="1396313"/>
              <a:ext cx="54725" cy="50950"/>
            </a:xfrm>
            <a:custGeom>
              <a:avLst/>
              <a:gdLst/>
              <a:ahLst/>
              <a:cxnLst/>
              <a:rect l="l" t="t" r="r" b="b"/>
              <a:pathLst>
                <a:path w="2189" h="2038" extrusionOk="0">
                  <a:moveTo>
                    <a:pt x="1095" y="1"/>
                  </a:moveTo>
                  <a:cubicBezTo>
                    <a:pt x="487" y="1"/>
                    <a:pt x="0" y="457"/>
                    <a:pt x="0" y="1034"/>
                  </a:cubicBezTo>
                  <a:cubicBezTo>
                    <a:pt x="0" y="1581"/>
                    <a:pt x="487" y="2037"/>
                    <a:pt x="1095" y="2037"/>
                  </a:cubicBezTo>
                  <a:cubicBezTo>
                    <a:pt x="1703" y="2037"/>
                    <a:pt x="2189" y="1581"/>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5" name="Google Shape;43975;p19"/>
            <p:cNvSpPr/>
            <p:nvPr/>
          </p:nvSpPr>
          <p:spPr>
            <a:xfrm rot="5400000">
              <a:off x="8800600" y="1396700"/>
              <a:ext cx="53225" cy="50175"/>
            </a:xfrm>
            <a:custGeom>
              <a:avLst/>
              <a:gdLst/>
              <a:ahLst/>
              <a:cxnLst/>
              <a:rect l="l" t="t" r="r" b="b"/>
              <a:pathLst>
                <a:path w="2129" h="2007" extrusionOk="0">
                  <a:moveTo>
                    <a:pt x="1065" y="1"/>
                  </a:moveTo>
                  <a:cubicBezTo>
                    <a:pt x="487" y="1"/>
                    <a:pt x="1" y="457"/>
                    <a:pt x="1" y="1004"/>
                  </a:cubicBezTo>
                  <a:cubicBezTo>
                    <a:pt x="1" y="1551"/>
                    <a:pt x="48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6" name="Google Shape;43976;p19"/>
            <p:cNvSpPr/>
            <p:nvPr/>
          </p:nvSpPr>
          <p:spPr>
            <a:xfrm rot="5400000">
              <a:off x="8702200" y="1397850"/>
              <a:ext cx="51700" cy="47900"/>
            </a:xfrm>
            <a:custGeom>
              <a:avLst/>
              <a:gdLst/>
              <a:ahLst/>
              <a:cxnLst/>
              <a:rect l="l" t="t" r="r" b="b"/>
              <a:pathLst>
                <a:path w="2068" h="1916" extrusionOk="0">
                  <a:moveTo>
                    <a:pt x="1034" y="1"/>
                  </a:moveTo>
                  <a:cubicBezTo>
                    <a:pt x="456" y="1"/>
                    <a:pt x="0" y="426"/>
                    <a:pt x="0" y="974"/>
                  </a:cubicBezTo>
                  <a:cubicBezTo>
                    <a:pt x="0" y="1490"/>
                    <a:pt x="456" y="1916"/>
                    <a:pt x="1034" y="1916"/>
                  </a:cubicBezTo>
                  <a:cubicBezTo>
                    <a:pt x="1581" y="1916"/>
                    <a:pt x="2067" y="1490"/>
                    <a:pt x="2067" y="974"/>
                  </a:cubicBezTo>
                  <a:cubicBezTo>
                    <a:pt x="206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7" name="Google Shape;43977;p19"/>
            <p:cNvSpPr/>
            <p:nvPr/>
          </p:nvSpPr>
          <p:spPr>
            <a:xfrm rot="5400000">
              <a:off x="8603788" y="1398213"/>
              <a:ext cx="50175" cy="47150"/>
            </a:xfrm>
            <a:custGeom>
              <a:avLst/>
              <a:gdLst/>
              <a:ahLst/>
              <a:cxnLst/>
              <a:rect l="l" t="t" r="r" b="b"/>
              <a:pathLst>
                <a:path w="2007" h="1886" extrusionOk="0">
                  <a:moveTo>
                    <a:pt x="1004" y="1"/>
                  </a:moveTo>
                  <a:cubicBezTo>
                    <a:pt x="457" y="1"/>
                    <a:pt x="1" y="426"/>
                    <a:pt x="1" y="943"/>
                  </a:cubicBezTo>
                  <a:cubicBezTo>
                    <a:pt x="1" y="1460"/>
                    <a:pt x="457" y="1885"/>
                    <a:pt x="1004" y="1885"/>
                  </a:cubicBezTo>
                  <a:cubicBezTo>
                    <a:pt x="1551" y="1885"/>
                    <a:pt x="2007" y="1460"/>
                    <a:pt x="2007" y="943"/>
                  </a:cubicBezTo>
                  <a:cubicBezTo>
                    <a:pt x="2007" y="42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8" name="Google Shape;43978;p19"/>
            <p:cNvSpPr/>
            <p:nvPr/>
          </p:nvSpPr>
          <p:spPr>
            <a:xfrm rot="5400000">
              <a:off x="8505763" y="1398988"/>
              <a:ext cx="48650" cy="45625"/>
            </a:xfrm>
            <a:custGeom>
              <a:avLst/>
              <a:gdLst/>
              <a:ahLst/>
              <a:cxnLst/>
              <a:rect l="l" t="t" r="r" b="b"/>
              <a:pathLst>
                <a:path w="1946" h="1825" extrusionOk="0">
                  <a:moveTo>
                    <a:pt x="973" y="1"/>
                  </a:moveTo>
                  <a:cubicBezTo>
                    <a:pt x="426" y="1"/>
                    <a:pt x="0" y="426"/>
                    <a:pt x="0" y="912"/>
                  </a:cubicBezTo>
                  <a:cubicBezTo>
                    <a:pt x="0" y="1429"/>
                    <a:pt x="426" y="1824"/>
                    <a:pt x="973" y="1824"/>
                  </a:cubicBezTo>
                  <a:cubicBezTo>
                    <a:pt x="1489" y="1824"/>
                    <a:pt x="1945" y="1429"/>
                    <a:pt x="1945" y="912"/>
                  </a:cubicBezTo>
                  <a:cubicBezTo>
                    <a:pt x="194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9" name="Google Shape;43979;p19"/>
            <p:cNvSpPr/>
            <p:nvPr/>
          </p:nvSpPr>
          <p:spPr>
            <a:xfrm rot="5400000">
              <a:off x="8406975" y="1399750"/>
              <a:ext cx="47150" cy="44100"/>
            </a:xfrm>
            <a:custGeom>
              <a:avLst/>
              <a:gdLst/>
              <a:ahLst/>
              <a:cxnLst/>
              <a:rect l="l" t="t" r="r" b="b"/>
              <a:pathLst>
                <a:path w="1886" h="1764" extrusionOk="0">
                  <a:moveTo>
                    <a:pt x="943" y="1"/>
                  </a:moveTo>
                  <a:cubicBezTo>
                    <a:pt x="426" y="1"/>
                    <a:pt x="0" y="396"/>
                    <a:pt x="0" y="882"/>
                  </a:cubicBezTo>
                  <a:cubicBezTo>
                    <a:pt x="0" y="1369"/>
                    <a:pt x="426" y="1764"/>
                    <a:pt x="943" y="1764"/>
                  </a:cubicBezTo>
                  <a:cubicBezTo>
                    <a:pt x="1459" y="1764"/>
                    <a:pt x="1885" y="136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0" name="Google Shape;43980;p19"/>
            <p:cNvSpPr/>
            <p:nvPr/>
          </p:nvSpPr>
          <p:spPr>
            <a:xfrm rot="5400000">
              <a:off x="8308950" y="1400500"/>
              <a:ext cx="45625" cy="42575"/>
            </a:xfrm>
            <a:custGeom>
              <a:avLst/>
              <a:gdLst/>
              <a:ahLst/>
              <a:cxnLst/>
              <a:rect l="l" t="t" r="r" b="b"/>
              <a:pathLst>
                <a:path w="1825" h="1703" extrusionOk="0">
                  <a:moveTo>
                    <a:pt x="913" y="1"/>
                  </a:moveTo>
                  <a:cubicBezTo>
                    <a:pt x="396" y="1"/>
                    <a:pt x="1" y="396"/>
                    <a:pt x="1" y="852"/>
                  </a:cubicBezTo>
                  <a:cubicBezTo>
                    <a:pt x="1" y="1338"/>
                    <a:pt x="396" y="1703"/>
                    <a:pt x="913" y="1703"/>
                  </a:cubicBezTo>
                  <a:cubicBezTo>
                    <a:pt x="1399" y="1703"/>
                    <a:pt x="1825" y="1338"/>
                    <a:pt x="1825" y="852"/>
                  </a:cubicBezTo>
                  <a:cubicBezTo>
                    <a:pt x="1825" y="39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1" name="Google Shape;43981;p19"/>
            <p:cNvSpPr/>
            <p:nvPr/>
          </p:nvSpPr>
          <p:spPr>
            <a:xfrm rot="5400000">
              <a:off x="8210538" y="1400888"/>
              <a:ext cx="44100" cy="41825"/>
            </a:xfrm>
            <a:custGeom>
              <a:avLst/>
              <a:gdLst/>
              <a:ahLst/>
              <a:cxnLst/>
              <a:rect l="l" t="t" r="r" b="b"/>
              <a:pathLst>
                <a:path w="1764" h="1673" extrusionOk="0">
                  <a:moveTo>
                    <a:pt x="882" y="0"/>
                  </a:moveTo>
                  <a:cubicBezTo>
                    <a:pt x="395" y="0"/>
                    <a:pt x="0" y="396"/>
                    <a:pt x="0" y="851"/>
                  </a:cubicBezTo>
                  <a:cubicBezTo>
                    <a:pt x="0" y="1307"/>
                    <a:pt x="395" y="1672"/>
                    <a:pt x="882" y="1672"/>
                  </a:cubicBezTo>
                  <a:cubicBezTo>
                    <a:pt x="1368" y="1672"/>
                    <a:pt x="1763" y="1307"/>
                    <a:pt x="1763" y="851"/>
                  </a:cubicBezTo>
                  <a:cubicBezTo>
                    <a:pt x="1763" y="396"/>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2" name="Google Shape;43982;p19"/>
            <p:cNvSpPr/>
            <p:nvPr/>
          </p:nvSpPr>
          <p:spPr>
            <a:xfrm rot="5400000">
              <a:off x="8112138" y="1402013"/>
              <a:ext cx="42575" cy="39550"/>
            </a:xfrm>
            <a:custGeom>
              <a:avLst/>
              <a:gdLst/>
              <a:ahLst/>
              <a:cxnLst/>
              <a:rect l="l" t="t" r="r" b="b"/>
              <a:pathLst>
                <a:path w="1703" h="1582" extrusionOk="0">
                  <a:moveTo>
                    <a:pt x="852" y="1"/>
                  </a:moveTo>
                  <a:cubicBezTo>
                    <a:pt x="365" y="1"/>
                    <a:pt x="1" y="335"/>
                    <a:pt x="1" y="791"/>
                  </a:cubicBezTo>
                  <a:cubicBezTo>
                    <a:pt x="1" y="1247"/>
                    <a:pt x="365" y="1581"/>
                    <a:pt x="852" y="1581"/>
                  </a:cubicBezTo>
                  <a:cubicBezTo>
                    <a:pt x="1308" y="1581"/>
                    <a:pt x="1703" y="1247"/>
                    <a:pt x="1703" y="791"/>
                  </a:cubicBezTo>
                  <a:cubicBezTo>
                    <a:pt x="1703" y="335"/>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3" name="Google Shape;43983;p19"/>
            <p:cNvSpPr/>
            <p:nvPr/>
          </p:nvSpPr>
          <p:spPr>
            <a:xfrm rot="5400000">
              <a:off x="8013738" y="1402413"/>
              <a:ext cx="41050" cy="38775"/>
            </a:xfrm>
            <a:custGeom>
              <a:avLst/>
              <a:gdLst/>
              <a:ahLst/>
              <a:cxnLst/>
              <a:rect l="l" t="t" r="r" b="b"/>
              <a:pathLst>
                <a:path w="1642" h="1551" extrusionOk="0">
                  <a:moveTo>
                    <a:pt x="821" y="0"/>
                  </a:moveTo>
                  <a:cubicBezTo>
                    <a:pt x="365" y="0"/>
                    <a:pt x="0" y="335"/>
                    <a:pt x="0" y="760"/>
                  </a:cubicBezTo>
                  <a:cubicBezTo>
                    <a:pt x="0" y="1216"/>
                    <a:pt x="365" y="1551"/>
                    <a:pt x="821" y="1551"/>
                  </a:cubicBezTo>
                  <a:cubicBezTo>
                    <a:pt x="1277" y="1551"/>
                    <a:pt x="1641" y="1216"/>
                    <a:pt x="1641" y="760"/>
                  </a:cubicBezTo>
                  <a:cubicBezTo>
                    <a:pt x="1641" y="33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4" name="Google Shape;43984;p19"/>
            <p:cNvSpPr/>
            <p:nvPr/>
          </p:nvSpPr>
          <p:spPr>
            <a:xfrm rot="5400000">
              <a:off x="7914938" y="1402413"/>
              <a:ext cx="40300" cy="38025"/>
            </a:xfrm>
            <a:custGeom>
              <a:avLst/>
              <a:gdLst/>
              <a:ahLst/>
              <a:cxnLst/>
              <a:rect l="l" t="t" r="r" b="b"/>
              <a:pathLst>
                <a:path w="1612" h="1521" extrusionOk="0">
                  <a:moveTo>
                    <a:pt x="821" y="0"/>
                  </a:moveTo>
                  <a:cubicBezTo>
                    <a:pt x="365" y="0"/>
                    <a:pt x="0" y="335"/>
                    <a:pt x="0" y="760"/>
                  </a:cubicBezTo>
                  <a:cubicBezTo>
                    <a:pt x="0" y="1186"/>
                    <a:pt x="365" y="1520"/>
                    <a:pt x="821" y="1520"/>
                  </a:cubicBezTo>
                  <a:cubicBezTo>
                    <a:pt x="1246" y="1520"/>
                    <a:pt x="1611" y="1186"/>
                    <a:pt x="1611" y="760"/>
                  </a:cubicBezTo>
                  <a:cubicBezTo>
                    <a:pt x="1611" y="33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5" name="Google Shape;43985;p19"/>
            <p:cNvSpPr/>
            <p:nvPr/>
          </p:nvSpPr>
          <p:spPr>
            <a:xfrm rot="5400000">
              <a:off x="7816525" y="1403550"/>
              <a:ext cx="39550" cy="36500"/>
            </a:xfrm>
            <a:custGeom>
              <a:avLst/>
              <a:gdLst/>
              <a:ahLst/>
              <a:cxnLst/>
              <a:rect l="l" t="t" r="r" b="b"/>
              <a:pathLst>
                <a:path w="1582" h="1460" extrusionOk="0">
                  <a:moveTo>
                    <a:pt x="791" y="0"/>
                  </a:moveTo>
                  <a:cubicBezTo>
                    <a:pt x="365" y="0"/>
                    <a:pt x="0" y="334"/>
                    <a:pt x="0" y="730"/>
                  </a:cubicBezTo>
                  <a:cubicBezTo>
                    <a:pt x="0" y="1155"/>
                    <a:pt x="365" y="1459"/>
                    <a:pt x="791" y="1459"/>
                  </a:cubicBezTo>
                  <a:cubicBezTo>
                    <a:pt x="1216" y="1459"/>
                    <a:pt x="1581" y="1155"/>
                    <a:pt x="1581" y="730"/>
                  </a:cubicBezTo>
                  <a:cubicBezTo>
                    <a:pt x="1581" y="334"/>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6" name="Google Shape;43986;p19"/>
            <p:cNvSpPr/>
            <p:nvPr/>
          </p:nvSpPr>
          <p:spPr>
            <a:xfrm rot="5400000">
              <a:off x="7718513" y="1403538"/>
              <a:ext cx="37275" cy="35750"/>
            </a:xfrm>
            <a:custGeom>
              <a:avLst/>
              <a:gdLst/>
              <a:ahLst/>
              <a:cxnLst/>
              <a:rect l="l" t="t" r="r" b="b"/>
              <a:pathLst>
                <a:path w="1491" h="1430" extrusionOk="0">
                  <a:moveTo>
                    <a:pt x="761" y="1"/>
                  </a:moveTo>
                  <a:cubicBezTo>
                    <a:pt x="335" y="1"/>
                    <a:pt x="1" y="335"/>
                    <a:pt x="1" y="730"/>
                  </a:cubicBezTo>
                  <a:cubicBezTo>
                    <a:pt x="1" y="1095"/>
                    <a:pt x="335" y="1429"/>
                    <a:pt x="761" y="1429"/>
                  </a:cubicBezTo>
                  <a:cubicBezTo>
                    <a:pt x="1156" y="1429"/>
                    <a:pt x="1490" y="1095"/>
                    <a:pt x="1490" y="730"/>
                  </a:cubicBezTo>
                  <a:cubicBezTo>
                    <a:pt x="1490" y="33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7" name="Google Shape;43987;p19"/>
            <p:cNvSpPr/>
            <p:nvPr/>
          </p:nvSpPr>
          <p:spPr>
            <a:xfrm rot="5400000">
              <a:off x="7619725" y="1405075"/>
              <a:ext cx="36500" cy="33450"/>
            </a:xfrm>
            <a:custGeom>
              <a:avLst/>
              <a:gdLst/>
              <a:ahLst/>
              <a:cxnLst/>
              <a:rect l="l" t="t" r="r" b="b"/>
              <a:pathLst>
                <a:path w="1460" h="1338" extrusionOk="0">
                  <a:moveTo>
                    <a:pt x="730" y="0"/>
                  </a:moveTo>
                  <a:cubicBezTo>
                    <a:pt x="335" y="0"/>
                    <a:pt x="0" y="304"/>
                    <a:pt x="0" y="669"/>
                  </a:cubicBezTo>
                  <a:cubicBezTo>
                    <a:pt x="0" y="1034"/>
                    <a:pt x="335" y="1338"/>
                    <a:pt x="730" y="1338"/>
                  </a:cubicBezTo>
                  <a:cubicBezTo>
                    <a:pt x="1125" y="1338"/>
                    <a:pt x="1459" y="1034"/>
                    <a:pt x="1459" y="669"/>
                  </a:cubicBezTo>
                  <a:cubicBezTo>
                    <a:pt x="145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8" name="Google Shape;43988;p19"/>
            <p:cNvSpPr/>
            <p:nvPr/>
          </p:nvSpPr>
          <p:spPr>
            <a:xfrm rot="5400000">
              <a:off x="7521338" y="1405438"/>
              <a:ext cx="34975" cy="32700"/>
            </a:xfrm>
            <a:custGeom>
              <a:avLst/>
              <a:gdLst/>
              <a:ahLst/>
              <a:cxnLst/>
              <a:rect l="l" t="t" r="r" b="b"/>
              <a:pathLst>
                <a:path w="1399" h="1308" extrusionOk="0">
                  <a:moveTo>
                    <a:pt x="700" y="1"/>
                  </a:moveTo>
                  <a:cubicBezTo>
                    <a:pt x="305" y="1"/>
                    <a:pt x="1" y="274"/>
                    <a:pt x="1" y="639"/>
                  </a:cubicBezTo>
                  <a:cubicBezTo>
                    <a:pt x="1" y="1004"/>
                    <a:pt x="305" y="1308"/>
                    <a:pt x="700" y="1308"/>
                  </a:cubicBezTo>
                  <a:cubicBezTo>
                    <a:pt x="1095" y="1308"/>
                    <a:pt x="1399" y="1004"/>
                    <a:pt x="1399" y="639"/>
                  </a:cubicBezTo>
                  <a:cubicBezTo>
                    <a:pt x="1399" y="27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9" name="Google Shape;43989;p19"/>
            <p:cNvSpPr/>
            <p:nvPr/>
          </p:nvSpPr>
          <p:spPr>
            <a:xfrm rot="5400000">
              <a:off x="7422925" y="140582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33" y="1277"/>
                    <a:pt x="1337" y="973"/>
                    <a:pt x="1337" y="639"/>
                  </a:cubicBezTo>
                  <a:cubicBezTo>
                    <a:pt x="133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0" name="Google Shape;43990;p19"/>
            <p:cNvSpPr/>
            <p:nvPr/>
          </p:nvSpPr>
          <p:spPr>
            <a:xfrm rot="5400000">
              <a:off x="7324513" y="1406213"/>
              <a:ext cx="32700" cy="30425"/>
            </a:xfrm>
            <a:custGeom>
              <a:avLst/>
              <a:gdLst/>
              <a:ahLst/>
              <a:cxnLst/>
              <a:rect l="l" t="t" r="r" b="b"/>
              <a:pathLst>
                <a:path w="1308" h="1217" extrusionOk="0">
                  <a:moveTo>
                    <a:pt x="669" y="1"/>
                  </a:moveTo>
                  <a:cubicBezTo>
                    <a:pt x="304" y="1"/>
                    <a:pt x="0" y="274"/>
                    <a:pt x="0" y="608"/>
                  </a:cubicBezTo>
                  <a:cubicBezTo>
                    <a:pt x="0" y="943"/>
                    <a:pt x="304" y="1216"/>
                    <a:pt x="669" y="1216"/>
                  </a:cubicBezTo>
                  <a:cubicBezTo>
                    <a:pt x="1033" y="1216"/>
                    <a:pt x="1307" y="943"/>
                    <a:pt x="1307" y="608"/>
                  </a:cubicBezTo>
                  <a:cubicBezTo>
                    <a:pt x="1307" y="274"/>
                    <a:pt x="103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1" name="Google Shape;43991;p19"/>
            <p:cNvSpPr/>
            <p:nvPr/>
          </p:nvSpPr>
          <p:spPr>
            <a:xfrm rot="5400000">
              <a:off x="7226488" y="1406963"/>
              <a:ext cx="30425" cy="29650"/>
            </a:xfrm>
            <a:custGeom>
              <a:avLst/>
              <a:gdLst/>
              <a:ahLst/>
              <a:cxnLst/>
              <a:rect l="l" t="t" r="r" b="b"/>
              <a:pathLst>
                <a:path w="1217" h="1186" extrusionOk="0">
                  <a:moveTo>
                    <a:pt x="609" y="0"/>
                  </a:moveTo>
                  <a:cubicBezTo>
                    <a:pt x="274" y="0"/>
                    <a:pt x="1" y="274"/>
                    <a:pt x="1" y="608"/>
                  </a:cubicBezTo>
                  <a:cubicBezTo>
                    <a:pt x="1" y="912"/>
                    <a:pt x="274" y="1186"/>
                    <a:pt x="609" y="1186"/>
                  </a:cubicBezTo>
                  <a:cubicBezTo>
                    <a:pt x="943" y="1186"/>
                    <a:pt x="1217" y="912"/>
                    <a:pt x="1217" y="608"/>
                  </a:cubicBezTo>
                  <a:cubicBezTo>
                    <a:pt x="1217" y="27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2" name="Google Shape;43992;p19"/>
            <p:cNvSpPr/>
            <p:nvPr/>
          </p:nvSpPr>
          <p:spPr>
            <a:xfrm rot="5400000">
              <a:off x="7127700" y="1407725"/>
              <a:ext cx="29675" cy="27375"/>
            </a:xfrm>
            <a:custGeom>
              <a:avLst/>
              <a:gdLst/>
              <a:ahLst/>
              <a:cxnLst/>
              <a:rect l="l" t="t" r="r" b="b"/>
              <a:pathLst>
                <a:path w="1187" h="1095" extrusionOk="0">
                  <a:moveTo>
                    <a:pt x="609" y="1"/>
                  </a:moveTo>
                  <a:cubicBezTo>
                    <a:pt x="274" y="1"/>
                    <a:pt x="1" y="244"/>
                    <a:pt x="1" y="548"/>
                  </a:cubicBezTo>
                  <a:cubicBezTo>
                    <a:pt x="1" y="852"/>
                    <a:pt x="274" y="1095"/>
                    <a:pt x="609" y="1095"/>
                  </a:cubicBezTo>
                  <a:cubicBezTo>
                    <a:pt x="943" y="1095"/>
                    <a:pt x="1186" y="852"/>
                    <a:pt x="1186" y="548"/>
                  </a:cubicBezTo>
                  <a:cubicBezTo>
                    <a:pt x="1186" y="24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3" name="Google Shape;43993;p19"/>
            <p:cNvSpPr/>
            <p:nvPr/>
          </p:nvSpPr>
          <p:spPr>
            <a:xfrm rot="5400000">
              <a:off x="7028913" y="1407738"/>
              <a:ext cx="28900" cy="28125"/>
            </a:xfrm>
            <a:custGeom>
              <a:avLst/>
              <a:gdLst/>
              <a:ahLst/>
              <a:cxnLst/>
              <a:rect l="l" t="t" r="r" b="b"/>
              <a:pathLst>
                <a:path w="1156" h="1125" extrusionOk="0">
                  <a:moveTo>
                    <a:pt x="578" y="0"/>
                  </a:moveTo>
                  <a:cubicBezTo>
                    <a:pt x="243" y="0"/>
                    <a:pt x="0" y="243"/>
                    <a:pt x="0" y="547"/>
                  </a:cubicBezTo>
                  <a:cubicBezTo>
                    <a:pt x="0" y="851"/>
                    <a:pt x="243" y="1125"/>
                    <a:pt x="578" y="1125"/>
                  </a:cubicBezTo>
                  <a:cubicBezTo>
                    <a:pt x="882" y="112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4" name="Google Shape;43994;p19"/>
            <p:cNvSpPr/>
            <p:nvPr/>
          </p:nvSpPr>
          <p:spPr>
            <a:xfrm rot="5400000">
              <a:off x="6930513" y="1408863"/>
              <a:ext cx="27375" cy="25850"/>
            </a:xfrm>
            <a:custGeom>
              <a:avLst/>
              <a:gdLst/>
              <a:ahLst/>
              <a:cxnLst/>
              <a:rect l="l" t="t" r="r" b="b"/>
              <a:pathLst>
                <a:path w="1095" h="1034" extrusionOk="0">
                  <a:moveTo>
                    <a:pt x="548" y="0"/>
                  </a:moveTo>
                  <a:cubicBezTo>
                    <a:pt x="244" y="0"/>
                    <a:pt x="1" y="213"/>
                    <a:pt x="1" y="517"/>
                  </a:cubicBezTo>
                  <a:cubicBezTo>
                    <a:pt x="1" y="791"/>
                    <a:pt x="244" y="1034"/>
                    <a:pt x="548" y="1034"/>
                  </a:cubicBezTo>
                  <a:cubicBezTo>
                    <a:pt x="852" y="1034"/>
                    <a:pt x="1095" y="791"/>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5" name="Google Shape;43995;p19"/>
            <p:cNvSpPr/>
            <p:nvPr/>
          </p:nvSpPr>
          <p:spPr>
            <a:xfrm rot="5400000">
              <a:off x="6831713" y="1408863"/>
              <a:ext cx="26625" cy="25100"/>
            </a:xfrm>
            <a:custGeom>
              <a:avLst/>
              <a:gdLst/>
              <a:ahLst/>
              <a:cxnLst/>
              <a:rect l="l" t="t" r="r" b="b"/>
              <a:pathLst>
                <a:path w="1065" h="1004" extrusionOk="0">
                  <a:moveTo>
                    <a:pt x="548" y="0"/>
                  </a:moveTo>
                  <a:cubicBezTo>
                    <a:pt x="244" y="0"/>
                    <a:pt x="1" y="213"/>
                    <a:pt x="1" y="486"/>
                  </a:cubicBezTo>
                  <a:cubicBezTo>
                    <a:pt x="1" y="760"/>
                    <a:pt x="244" y="1003"/>
                    <a:pt x="548" y="1003"/>
                  </a:cubicBezTo>
                  <a:cubicBezTo>
                    <a:pt x="852" y="1003"/>
                    <a:pt x="1064" y="760"/>
                    <a:pt x="1064" y="486"/>
                  </a:cubicBezTo>
                  <a:cubicBezTo>
                    <a:pt x="1064"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6" name="Google Shape;43996;p19"/>
            <p:cNvSpPr/>
            <p:nvPr/>
          </p:nvSpPr>
          <p:spPr>
            <a:xfrm rot="5400000">
              <a:off x="6732950" y="1409625"/>
              <a:ext cx="25850" cy="24350"/>
            </a:xfrm>
            <a:custGeom>
              <a:avLst/>
              <a:gdLst/>
              <a:ahLst/>
              <a:cxnLst/>
              <a:rect l="l" t="t" r="r" b="b"/>
              <a:pathLst>
                <a:path w="1034" h="974" extrusionOk="0">
                  <a:moveTo>
                    <a:pt x="517" y="1"/>
                  </a:moveTo>
                  <a:cubicBezTo>
                    <a:pt x="243" y="1"/>
                    <a:pt x="0" y="214"/>
                    <a:pt x="0" y="487"/>
                  </a:cubicBezTo>
                  <a:cubicBezTo>
                    <a:pt x="0" y="730"/>
                    <a:pt x="243" y="974"/>
                    <a:pt x="517" y="974"/>
                  </a:cubicBezTo>
                  <a:cubicBezTo>
                    <a:pt x="790" y="974"/>
                    <a:pt x="1033" y="730"/>
                    <a:pt x="1033" y="487"/>
                  </a:cubicBezTo>
                  <a:cubicBezTo>
                    <a:pt x="1033" y="214"/>
                    <a:pt x="790"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7" name="Google Shape;43997;p19"/>
            <p:cNvSpPr/>
            <p:nvPr/>
          </p:nvSpPr>
          <p:spPr>
            <a:xfrm rot="5400000">
              <a:off x="6634913" y="1410388"/>
              <a:ext cx="24350" cy="22825"/>
            </a:xfrm>
            <a:custGeom>
              <a:avLst/>
              <a:gdLst/>
              <a:ahLst/>
              <a:cxnLst/>
              <a:rect l="l" t="t" r="r" b="b"/>
              <a:pathLst>
                <a:path w="974" h="913" extrusionOk="0">
                  <a:moveTo>
                    <a:pt x="487" y="1"/>
                  </a:moveTo>
                  <a:cubicBezTo>
                    <a:pt x="213" y="1"/>
                    <a:pt x="0" y="213"/>
                    <a:pt x="0" y="457"/>
                  </a:cubicBezTo>
                  <a:cubicBezTo>
                    <a:pt x="0" y="700"/>
                    <a:pt x="213" y="913"/>
                    <a:pt x="487" y="913"/>
                  </a:cubicBezTo>
                  <a:cubicBezTo>
                    <a:pt x="760" y="913"/>
                    <a:pt x="973" y="700"/>
                    <a:pt x="973" y="45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8" name="Google Shape;43998;p19"/>
            <p:cNvSpPr/>
            <p:nvPr/>
          </p:nvSpPr>
          <p:spPr>
            <a:xfrm rot="5400000">
              <a:off x="6536513" y="1410763"/>
              <a:ext cx="22825" cy="22050"/>
            </a:xfrm>
            <a:custGeom>
              <a:avLst/>
              <a:gdLst/>
              <a:ahLst/>
              <a:cxnLst/>
              <a:rect l="l" t="t" r="r" b="b"/>
              <a:pathLst>
                <a:path w="913" h="882" extrusionOk="0">
                  <a:moveTo>
                    <a:pt x="457" y="1"/>
                  </a:moveTo>
                  <a:cubicBezTo>
                    <a:pt x="183" y="1"/>
                    <a:pt x="1" y="183"/>
                    <a:pt x="1" y="426"/>
                  </a:cubicBezTo>
                  <a:cubicBezTo>
                    <a:pt x="1" y="669"/>
                    <a:pt x="183" y="882"/>
                    <a:pt x="457" y="882"/>
                  </a:cubicBezTo>
                  <a:cubicBezTo>
                    <a:pt x="700" y="88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9" name="Google Shape;43999;p19"/>
            <p:cNvSpPr/>
            <p:nvPr/>
          </p:nvSpPr>
          <p:spPr>
            <a:xfrm rot="5400000">
              <a:off x="6437338" y="1411138"/>
              <a:ext cx="22825" cy="21300"/>
            </a:xfrm>
            <a:custGeom>
              <a:avLst/>
              <a:gdLst/>
              <a:ahLst/>
              <a:cxnLst/>
              <a:rect l="l" t="t" r="r" b="b"/>
              <a:pathLst>
                <a:path w="913" h="852" extrusionOk="0">
                  <a:moveTo>
                    <a:pt x="457" y="0"/>
                  </a:moveTo>
                  <a:cubicBezTo>
                    <a:pt x="214" y="0"/>
                    <a:pt x="1" y="183"/>
                    <a:pt x="1" y="426"/>
                  </a:cubicBezTo>
                  <a:cubicBezTo>
                    <a:pt x="1" y="669"/>
                    <a:pt x="214" y="851"/>
                    <a:pt x="457" y="851"/>
                  </a:cubicBezTo>
                  <a:cubicBezTo>
                    <a:pt x="700" y="851"/>
                    <a:pt x="913" y="669"/>
                    <a:pt x="913" y="426"/>
                  </a:cubicBezTo>
                  <a:cubicBezTo>
                    <a:pt x="913" y="18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0" name="Google Shape;44000;p19"/>
            <p:cNvSpPr/>
            <p:nvPr/>
          </p:nvSpPr>
          <p:spPr>
            <a:xfrm rot="5400000">
              <a:off x="6338938" y="1410763"/>
              <a:ext cx="22075" cy="21300"/>
            </a:xfrm>
            <a:custGeom>
              <a:avLst/>
              <a:gdLst/>
              <a:ahLst/>
              <a:cxnLst/>
              <a:rect l="l" t="t" r="r" b="b"/>
              <a:pathLst>
                <a:path w="883" h="852" extrusionOk="0">
                  <a:moveTo>
                    <a:pt x="457" y="1"/>
                  </a:moveTo>
                  <a:cubicBezTo>
                    <a:pt x="214" y="1"/>
                    <a:pt x="1" y="214"/>
                    <a:pt x="1" y="426"/>
                  </a:cubicBezTo>
                  <a:cubicBezTo>
                    <a:pt x="1" y="669"/>
                    <a:pt x="214" y="852"/>
                    <a:pt x="457" y="852"/>
                  </a:cubicBezTo>
                  <a:cubicBezTo>
                    <a:pt x="700" y="852"/>
                    <a:pt x="882" y="669"/>
                    <a:pt x="882" y="426"/>
                  </a:cubicBezTo>
                  <a:cubicBezTo>
                    <a:pt x="882" y="214"/>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1" name="Google Shape;44001;p19"/>
            <p:cNvSpPr/>
            <p:nvPr/>
          </p:nvSpPr>
          <p:spPr>
            <a:xfrm rot="5400000">
              <a:off x="6239775" y="1411900"/>
              <a:ext cx="21300" cy="19800"/>
            </a:xfrm>
            <a:custGeom>
              <a:avLst/>
              <a:gdLst/>
              <a:ahLst/>
              <a:cxnLst/>
              <a:rect l="l" t="t" r="r" b="b"/>
              <a:pathLst>
                <a:path w="852" h="792" extrusionOk="0">
                  <a:moveTo>
                    <a:pt x="426" y="1"/>
                  </a:moveTo>
                  <a:cubicBezTo>
                    <a:pt x="183" y="1"/>
                    <a:pt x="0" y="153"/>
                    <a:pt x="0" y="396"/>
                  </a:cubicBezTo>
                  <a:cubicBezTo>
                    <a:pt x="0" y="609"/>
                    <a:pt x="183" y="791"/>
                    <a:pt x="426" y="791"/>
                  </a:cubicBezTo>
                  <a:cubicBezTo>
                    <a:pt x="639" y="791"/>
                    <a:pt x="851" y="609"/>
                    <a:pt x="851" y="396"/>
                  </a:cubicBezTo>
                  <a:cubicBezTo>
                    <a:pt x="851" y="15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2" name="Google Shape;44002;p19"/>
            <p:cNvSpPr/>
            <p:nvPr/>
          </p:nvSpPr>
          <p:spPr>
            <a:xfrm rot="5400000">
              <a:off x="6141750" y="1412650"/>
              <a:ext cx="19775" cy="18275"/>
            </a:xfrm>
            <a:custGeom>
              <a:avLst/>
              <a:gdLst/>
              <a:ahLst/>
              <a:cxnLst/>
              <a:rect l="l" t="t" r="r" b="b"/>
              <a:pathLst>
                <a:path w="791" h="731" extrusionOk="0">
                  <a:moveTo>
                    <a:pt x="396" y="1"/>
                  </a:moveTo>
                  <a:cubicBezTo>
                    <a:pt x="183" y="1"/>
                    <a:pt x="1" y="153"/>
                    <a:pt x="1" y="366"/>
                  </a:cubicBezTo>
                  <a:cubicBezTo>
                    <a:pt x="1" y="578"/>
                    <a:pt x="183" y="730"/>
                    <a:pt x="396" y="730"/>
                  </a:cubicBezTo>
                  <a:cubicBezTo>
                    <a:pt x="609" y="730"/>
                    <a:pt x="791" y="578"/>
                    <a:pt x="791" y="366"/>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3" name="Google Shape;44003;p19"/>
            <p:cNvSpPr/>
            <p:nvPr/>
          </p:nvSpPr>
          <p:spPr>
            <a:xfrm rot="5400000">
              <a:off x="6042588" y="1413038"/>
              <a:ext cx="19775" cy="17500"/>
            </a:xfrm>
            <a:custGeom>
              <a:avLst/>
              <a:gdLst/>
              <a:ahLst/>
              <a:cxnLst/>
              <a:rect l="l" t="t" r="r" b="b"/>
              <a:pathLst>
                <a:path w="791" h="700" extrusionOk="0">
                  <a:moveTo>
                    <a:pt x="396" y="1"/>
                  </a:moveTo>
                  <a:cubicBezTo>
                    <a:pt x="183" y="1"/>
                    <a:pt x="1" y="153"/>
                    <a:pt x="1" y="335"/>
                  </a:cubicBezTo>
                  <a:cubicBezTo>
                    <a:pt x="1" y="548"/>
                    <a:pt x="183" y="700"/>
                    <a:pt x="396" y="700"/>
                  </a:cubicBezTo>
                  <a:cubicBezTo>
                    <a:pt x="609" y="700"/>
                    <a:pt x="791" y="548"/>
                    <a:pt x="791" y="335"/>
                  </a:cubicBezTo>
                  <a:cubicBezTo>
                    <a:pt x="79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4" name="Google Shape;44004;p19"/>
            <p:cNvSpPr/>
            <p:nvPr/>
          </p:nvSpPr>
          <p:spPr>
            <a:xfrm rot="5400000">
              <a:off x="5944163" y="1413413"/>
              <a:ext cx="18275" cy="16750"/>
            </a:xfrm>
            <a:custGeom>
              <a:avLst/>
              <a:gdLst/>
              <a:ahLst/>
              <a:cxnLst/>
              <a:rect l="l" t="t" r="r" b="b"/>
              <a:pathLst>
                <a:path w="731" h="670" extrusionOk="0">
                  <a:moveTo>
                    <a:pt x="366" y="0"/>
                  </a:moveTo>
                  <a:cubicBezTo>
                    <a:pt x="153" y="0"/>
                    <a:pt x="1" y="152"/>
                    <a:pt x="1" y="335"/>
                  </a:cubicBezTo>
                  <a:cubicBezTo>
                    <a:pt x="1" y="517"/>
                    <a:pt x="153" y="669"/>
                    <a:pt x="366" y="669"/>
                  </a:cubicBezTo>
                  <a:cubicBezTo>
                    <a:pt x="548" y="669"/>
                    <a:pt x="730" y="51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5" name="Google Shape;44005;p19"/>
            <p:cNvSpPr/>
            <p:nvPr/>
          </p:nvSpPr>
          <p:spPr>
            <a:xfrm rot="5400000">
              <a:off x="5845763" y="1413038"/>
              <a:ext cx="17525" cy="16750"/>
            </a:xfrm>
            <a:custGeom>
              <a:avLst/>
              <a:gdLst/>
              <a:ahLst/>
              <a:cxnLst/>
              <a:rect l="l" t="t" r="r" b="b"/>
              <a:pathLst>
                <a:path w="701" h="670" extrusionOk="0">
                  <a:moveTo>
                    <a:pt x="366" y="1"/>
                  </a:moveTo>
                  <a:cubicBezTo>
                    <a:pt x="153" y="1"/>
                    <a:pt x="1" y="153"/>
                    <a:pt x="1" y="335"/>
                  </a:cubicBezTo>
                  <a:cubicBezTo>
                    <a:pt x="1" y="518"/>
                    <a:pt x="153" y="670"/>
                    <a:pt x="366" y="670"/>
                  </a:cubicBezTo>
                  <a:cubicBezTo>
                    <a:pt x="548" y="670"/>
                    <a:pt x="700" y="518"/>
                    <a:pt x="700" y="335"/>
                  </a:cubicBezTo>
                  <a:cubicBezTo>
                    <a:pt x="700" y="153"/>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6" name="Google Shape;44006;p19"/>
            <p:cNvSpPr/>
            <p:nvPr/>
          </p:nvSpPr>
          <p:spPr>
            <a:xfrm rot="5400000">
              <a:off x="5746600" y="1414200"/>
              <a:ext cx="16750" cy="15200"/>
            </a:xfrm>
            <a:custGeom>
              <a:avLst/>
              <a:gdLst/>
              <a:ahLst/>
              <a:cxnLst/>
              <a:rect l="l" t="t" r="r" b="b"/>
              <a:pathLst>
                <a:path w="670" h="608" extrusionOk="0">
                  <a:moveTo>
                    <a:pt x="335" y="0"/>
                  </a:moveTo>
                  <a:cubicBezTo>
                    <a:pt x="152" y="0"/>
                    <a:pt x="0" y="122"/>
                    <a:pt x="0" y="304"/>
                  </a:cubicBezTo>
                  <a:cubicBezTo>
                    <a:pt x="0" y="456"/>
                    <a:pt x="152" y="608"/>
                    <a:pt x="335" y="608"/>
                  </a:cubicBezTo>
                  <a:cubicBezTo>
                    <a:pt x="517" y="608"/>
                    <a:pt x="669" y="456"/>
                    <a:pt x="669" y="304"/>
                  </a:cubicBezTo>
                  <a:cubicBezTo>
                    <a:pt x="66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7" name="Google Shape;44007;p19"/>
            <p:cNvSpPr/>
            <p:nvPr/>
          </p:nvSpPr>
          <p:spPr>
            <a:xfrm rot="5400000">
              <a:off x="5648575" y="1414175"/>
              <a:ext cx="15225" cy="15225"/>
            </a:xfrm>
            <a:custGeom>
              <a:avLst/>
              <a:gdLst/>
              <a:ahLst/>
              <a:cxnLst/>
              <a:rect l="l" t="t" r="r" b="b"/>
              <a:pathLst>
                <a:path w="609" h="609" extrusionOk="0">
                  <a:moveTo>
                    <a:pt x="305" y="1"/>
                  </a:moveTo>
                  <a:cubicBezTo>
                    <a:pt x="122" y="1"/>
                    <a:pt x="1" y="152"/>
                    <a:pt x="1" y="304"/>
                  </a:cubicBezTo>
                  <a:cubicBezTo>
                    <a:pt x="1" y="456"/>
                    <a:pt x="122" y="608"/>
                    <a:pt x="305" y="608"/>
                  </a:cubicBezTo>
                  <a:cubicBezTo>
                    <a:pt x="487" y="608"/>
                    <a:pt x="609" y="456"/>
                    <a:pt x="609" y="304"/>
                  </a:cubicBezTo>
                  <a:cubicBezTo>
                    <a:pt x="609" y="15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8" name="Google Shape;44008;p19"/>
            <p:cNvSpPr/>
            <p:nvPr/>
          </p:nvSpPr>
          <p:spPr>
            <a:xfrm rot="5400000">
              <a:off x="5549413" y="1414563"/>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57" y="578"/>
                    <a:pt x="609" y="456"/>
                    <a:pt x="609" y="274"/>
                  </a:cubicBezTo>
                  <a:cubicBezTo>
                    <a:pt x="609"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9" name="Google Shape;44009;p19"/>
            <p:cNvSpPr/>
            <p:nvPr/>
          </p:nvSpPr>
          <p:spPr>
            <a:xfrm rot="5400000">
              <a:off x="5450613" y="1414563"/>
              <a:ext cx="14475" cy="13700"/>
            </a:xfrm>
            <a:custGeom>
              <a:avLst/>
              <a:gdLst/>
              <a:ahLst/>
              <a:cxnLst/>
              <a:rect l="l" t="t" r="r" b="b"/>
              <a:pathLst>
                <a:path w="579" h="548" extrusionOk="0">
                  <a:moveTo>
                    <a:pt x="305" y="0"/>
                  </a:moveTo>
                  <a:cubicBezTo>
                    <a:pt x="153" y="0"/>
                    <a:pt x="1" y="122"/>
                    <a:pt x="1" y="274"/>
                  </a:cubicBezTo>
                  <a:cubicBezTo>
                    <a:pt x="1" y="426"/>
                    <a:pt x="153" y="547"/>
                    <a:pt x="305" y="547"/>
                  </a:cubicBezTo>
                  <a:cubicBezTo>
                    <a:pt x="457" y="547"/>
                    <a:pt x="578" y="426"/>
                    <a:pt x="578" y="274"/>
                  </a:cubicBezTo>
                  <a:cubicBezTo>
                    <a:pt x="578" y="122"/>
                    <a:pt x="4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0" name="Google Shape;44010;p19"/>
            <p:cNvSpPr/>
            <p:nvPr/>
          </p:nvSpPr>
          <p:spPr>
            <a:xfrm rot="5400000">
              <a:off x="5351850" y="1415325"/>
              <a:ext cx="13700" cy="12950"/>
            </a:xfrm>
            <a:custGeom>
              <a:avLst/>
              <a:gdLst/>
              <a:ahLst/>
              <a:cxnLst/>
              <a:rect l="l" t="t" r="r" b="b"/>
              <a:pathLst>
                <a:path w="548" h="518" extrusionOk="0">
                  <a:moveTo>
                    <a:pt x="274" y="1"/>
                  </a:moveTo>
                  <a:cubicBezTo>
                    <a:pt x="122" y="1"/>
                    <a:pt x="0" y="123"/>
                    <a:pt x="0" y="244"/>
                  </a:cubicBezTo>
                  <a:cubicBezTo>
                    <a:pt x="0" y="396"/>
                    <a:pt x="122" y="518"/>
                    <a:pt x="274" y="518"/>
                  </a:cubicBezTo>
                  <a:cubicBezTo>
                    <a:pt x="426" y="518"/>
                    <a:pt x="547" y="396"/>
                    <a:pt x="547" y="244"/>
                  </a:cubicBezTo>
                  <a:cubicBezTo>
                    <a:pt x="547" y="123"/>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1" name="Google Shape;44011;p19"/>
            <p:cNvSpPr/>
            <p:nvPr/>
          </p:nvSpPr>
          <p:spPr>
            <a:xfrm rot="5400000">
              <a:off x="5253063" y="1415313"/>
              <a:ext cx="12925" cy="12200"/>
            </a:xfrm>
            <a:custGeom>
              <a:avLst/>
              <a:gdLst/>
              <a:ahLst/>
              <a:cxnLst/>
              <a:rect l="l" t="t" r="r" b="b"/>
              <a:pathLst>
                <a:path w="517" h="488" extrusionOk="0">
                  <a:moveTo>
                    <a:pt x="274" y="1"/>
                  </a:moveTo>
                  <a:cubicBezTo>
                    <a:pt x="122" y="1"/>
                    <a:pt x="0" y="92"/>
                    <a:pt x="0" y="244"/>
                  </a:cubicBezTo>
                  <a:cubicBezTo>
                    <a:pt x="0" y="366"/>
                    <a:pt x="122" y="487"/>
                    <a:pt x="274" y="487"/>
                  </a:cubicBezTo>
                  <a:cubicBezTo>
                    <a:pt x="426" y="487"/>
                    <a:pt x="517" y="366"/>
                    <a:pt x="517" y="244"/>
                  </a:cubicBezTo>
                  <a:cubicBezTo>
                    <a:pt x="517"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2" name="Google Shape;44012;p19"/>
            <p:cNvSpPr/>
            <p:nvPr/>
          </p:nvSpPr>
          <p:spPr>
            <a:xfrm rot="5400000">
              <a:off x="5154650" y="1415700"/>
              <a:ext cx="12175" cy="12175"/>
            </a:xfrm>
            <a:custGeom>
              <a:avLst/>
              <a:gdLst/>
              <a:ahLst/>
              <a:cxnLst/>
              <a:rect l="l" t="t" r="r" b="b"/>
              <a:pathLst>
                <a:path w="487" h="487" extrusionOk="0">
                  <a:moveTo>
                    <a:pt x="244" y="0"/>
                  </a:moveTo>
                  <a:cubicBezTo>
                    <a:pt x="92" y="0"/>
                    <a:pt x="1" y="122"/>
                    <a:pt x="1" y="243"/>
                  </a:cubicBezTo>
                  <a:cubicBezTo>
                    <a:pt x="1" y="365"/>
                    <a:pt x="92" y="487"/>
                    <a:pt x="244" y="487"/>
                  </a:cubicBezTo>
                  <a:cubicBezTo>
                    <a:pt x="365" y="487"/>
                    <a:pt x="487" y="365"/>
                    <a:pt x="487" y="243"/>
                  </a:cubicBezTo>
                  <a:cubicBezTo>
                    <a:pt x="487" y="122"/>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3" name="Google Shape;44013;p19"/>
            <p:cNvSpPr/>
            <p:nvPr/>
          </p:nvSpPr>
          <p:spPr>
            <a:xfrm rot="5400000">
              <a:off x="5055488" y="1416088"/>
              <a:ext cx="12175" cy="11400"/>
            </a:xfrm>
            <a:custGeom>
              <a:avLst/>
              <a:gdLst/>
              <a:ahLst/>
              <a:cxnLst/>
              <a:rect l="l" t="t" r="r" b="b"/>
              <a:pathLst>
                <a:path w="487" h="456" extrusionOk="0">
                  <a:moveTo>
                    <a:pt x="244" y="0"/>
                  </a:moveTo>
                  <a:cubicBezTo>
                    <a:pt x="122" y="0"/>
                    <a:pt x="1" y="91"/>
                    <a:pt x="1" y="213"/>
                  </a:cubicBezTo>
                  <a:cubicBezTo>
                    <a:pt x="1" y="334"/>
                    <a:pt x="122" y="456"/>
                    <a:pt x="244" y="456"/>
                  </a:cubicBezTo>
                  <a:cubicBezTo>
                    <a:pt x="365" y="456"/>
                    <a:pt x="487" y="334"/>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4" name="Google Shape;44014;p19"/>
            <p:cNvSpPr/>
            <p:nvPr/>
          </p:nvSpPr>
          <p:spPr>
            <a:xfrm rot="5400000">
              <a:off x="4957075" y="1416450"/>
              <a:ext cx="10675" cy="10675"/>
            </a:xfrm>
            <a:custGeom>
              <a:avLst/>
              <a:gdLst/>
              <a:ahLst/>
              <a:cxnLst/>
              <a:rect l="l" t="t" r="r" b="b"/>
              <a:pathLst>
                <a:path w="427" h="427" extrusionOk="0">
                  <a:moveTo>
                    <a:pt x="214" y="1"/>
                  </a:moveTo>
                  <a:cubicBezTo>
                    <a:pt x="92" y="1"/>
                    <a:pt x="1" y="92"/>
                    <a:pt x="1" y="214"/>
                  </a:cubicBezTo>
                  <a:cubicBezTo>
                    <a:pt x="1" y="335"/>
                    <a:pt x="92" y="426"/>
                    <a:pt x="214" y="426"/>
                  </a:cubicBezTo>
                  <a:cubicBezTo>
                    <a:pt x="335" y="426"/>
                    <a:pt x="427" y="335"/>
                    <a:pt x="427" y="214"/>
                  </a:cubicBezTo>
                  <a:cubicBezTo>
                    <a:pt x="427" y="92"/>
                    <a:pt x="33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5" name="Google Shape;44015;p19"/>
            <p:cNvSpPr/>
            <p:nvPr/>
          </p:nvSpPr>
          <p:spPr>
            <a:xfrm rot="5400000">
              <a:off x="4858663" y="1416838"/>
              <a:ext cx="9925" cy="9150"/>
            </a:xfrm>
            <a:custGeom>
              <a:avLst/>
              <a:gdLst/>
              <a:ahLst/>
              <a:cxnLst/>
              <a:rect l="l" t="t" r="r" b="b"/>
              <a:pathLst>
                <a:path w="397" h="366" extrusionOk="0">
                  <a:moveTo>
                    <a:pt x="214" y="1"/>
                  </a:moveTo>
                  <a:cubicBezTo>
                    <a:pt x="92" y="1"/>
                    <a:pt x="1" y="92"/>
                    <a:pt x="1" y="183"/>
                  </a:cubicBezTo>
                  <a:cubicBezTo>
                    <a:pt x="1" y="305"/>
                    <a:pt x="92" y="365"/>
                    <a:pt x="214" y="365"/>
                  </a:cubicBezTo>
                  <a:cubicBezTo>
                    <a:pt x="305" y="365"/>
                    <a:pt x="396" y="305"/>
                    <a:pt x="396" y="183"/>
                  </a:cubicBezTo>
                  <a:cubicBezTo>
                    <a:pt x="396" y="92"/>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6" name="Google Shape;44016;p19"/>
            <p:cNvSpPr/>
            <p:nvPr/>
          </p:nvSpPr>
          <p:spPr>
            <a:xfrm rot="5400000">
              <a:off x="4759113" y="1416838"/>
              <a:ext cx="9925" cy="9150"/>
            </a:xfrm>
            <a:custGeom>
              <a:avLst/>
              <a:gdLst/>
              <a:ahLst/>
              <a:cxnLst/>
              <a:rect l="l" t="t" r="r" b="b"/>
              <a:pathLst>
                <a:path w="397" h="366" extrusionOk="0">
                  <a:moveTo>
                    <a:pt x="214" y="1"/>
                  </a:moveTo>
                  <a:cubicBezTo>
                    <a:pt x="92" y="1"/>
                    <a:pt x="1" y="61"/>
                    <a:pt x="1" y="183"/>
                  </a:cubicBezTo>
                  <a:cubicBezTo>
                    <a:pt x="1" y="274"/>
                    <a:pt x="92" y="365"/>
                    <a:pt x="214" y="365"/>
                  </a:cubicBezTo>
                  <a:cubicBezTo>
                    <a:pt x="305" y="365"/>
                    <a:pt x="396" y="274"/>
                    <a:pt x="396" y="183"/>
                  </a:cubicBezTo>
                  <a:cubicBezTo>
                    <a:pt x="396" y="61"/>
                    <a:pt x="305"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7" name="Google Shape;44017;p19"/>
            <p:cNvSpPr/>
            <p:nvPr/>
          </p:nvSpPr>
          <p:spPr>
            <a:xfrm rot="5400000">
              <a:off x="4660725" y="1417225"/>
              <a:ext cx="9150" cy="9150"/>
            </a:xfrm>
            <a:custGeom>
              <a:avLst/>
              <a:gdLst/>
              <a:ahLst/>
              <a:cxnLst/>
              <a:rect l="l" t="t" r="r" b="b"/>
              <a:pathLst>
                <a:path w="366" h="366" extrusionOk="0">
                  <a:moveTo>
                    <a:pt x="183" y="1"/>
                  </a:moveTo>
                  <a:cubicBezTo>
                    <a:pt x="61" y="1"/>
                    <a:pt x="0" y="92"/>
                    <a:pt x="0" y="183"/>
                  </a:cubicBezTo>
                  <a:cubicBezTo>
                    <a:pt x="0" y="274"/>
                    <a:pt x="61" y="366"/>
                    <a:pt x="183" y="366"/>
                  </a:cubicBezTo>
                  <a:cubicBezTo>
                    <a:pt x="274" y="366"/>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8" name="Google Shape;44018;p19"/>
            <p:cNvSpPr/>
            <p:nvPr/>
          </p:nvSpPr>
          <p:spPr>
            <a:xfrm rot="5400000">
              <a:off x="4561550" y="1417600"/>
              <a:ext cx="9150" cy="8400"/>
            </a:xfrm>
            <a:custGeom>
              <a:avLst/>
              <a:gdLst/>
              <a:ahLst/>
              <a:cxnLst/>
              <a:rect l="l" t="t" r="r" b="b"/>
              <a:pathLst>
                <a:path w="366" h="336" extrusionOk="0">
                  <a:moveTo>
                    <a:pt x="183" y="1"/>
                  </a:moveTo>
                  <a:cubicBezTo>
                    <a:pt x="92" y="1"/>
                    <a:pt x="0" y="62"/>
                    <a:pt x="0" y="153"/>
                  </a:cubicBezTo>
                  <a:cubicBezTo>
                    <a:pt x="0" y="244"/>
                    <a:pt x="92" y="335"/>
                    <a:pt x="183" y="335"/>
                  </a:cubicBezTo>
                  <a:cubicBezTo>
                    <a:pt x="274" y="335"/>
                    <a:pt x="365" y="244"/>
                    <a:pt x="365" y="153"/>
                  </a:cubicBezTo>
                  <a:cubicBezTo>
                    <a:pt x="36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9" name="Google Shape;44019;p19"/>
            <p:cNvSpPr/>
            <p:nvPr/>
          </p:nvSpPr>
          <p:spPr>
            <a:xfrm rot="5400000">
              <a:off x="4462775" y="1417600"/>
              <a:ext cx="8375" cy="7625"/>
            </a:xfrm>
            <a:custGeom>
              <a:avLst/>
              <a:gdLst/>
              <a:ahLst/>
              <a:cxnLst/>
              <a:rect l="l" t="t" r="r" b="b"/>
              <a:pathLst>
                <a:path w="335" h="305" extrusionOk="0">
                  <a:moveTo>
                    <a:pt x="183" y="1"/>
                  </a:moveTo>
                  <a:cubicBezTo>
                    <a:pt x="92" y="1"/>
                    <a:pt x="0" y="61"/>
                    <a:pt x="0" y="153"/>
                  </a:cubicBezTo>
                  <a:cubicBezTo>
                    <a:pt x="0" y="244"/>
                    <a:pt x="92" y="305"/>
                    <a:pt x="183" y="305"/>
                  </a:cubicBezTo>
                  <a:cubicBezTo>
                    <a:pt x="274" y="30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0" name="Google Shape;44020;p19"/>
            <p:cNvSpPr/>
            <p:nvPr/>
          </p:nvSpPr>
          <p:spPr>
            <a:xfrm rot="5400000">
              <a:off x="4363988" y="1418363"/>
              <a:ext cx="7625" cy="6850"/>
            </a:xfrm>
            <a:custGeom>
              <a:avLst/>
              <a:gdLst/>
              <a:ahLst/>
              <a:cxnLst/>
              <a:rect l="l" t="t" r="r" b="b"/>
              <a:pathLst>
                <a:path w="305" h="274" extrusionOk="0">
                  <a:moveTo>
                    <a:pt x="153" y="0"/>
                  </a:moveTo>
                  <a:cubicBezTo>
                    <a:pt x="62" y="0"/>
                    <a:pt x="1" y="61"/>
                    <a:pt x="1" y="122"/>
                  </a:cubicBezTo>
                  <a:cubicBezTo>
                    <a:pt x="1" y="213"/>
                    <a:pt x="62" y="274"/>
                    <a:pt x="153" y="274"/>
                  </a:cubicBezTo>
                  <a:cubicBezTo>
                    <a:pt x="244" y="274"/>
                    <a:pt x="305" y="213"/>
                    <a:pt x="305" y="12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1" name="Google Shape;44021;p19"/>
            <p:cNvSpPr/>
            <p:nvPr/>
          </p:nvSpPr>
          <p:spPr>
            <a:xfrm rot="5400000">
              <a:off x="4265200" y="1418350"/>
              <a:ext cx="7625" cy="6875"/>
            </a:xfrm>
            <a:custGeom>
              <a:avLst/>
              <a:gdLst/>
              <a:ahLst/>
              <a:cxnLst/>
              <a:rect l="l" t="t" r="r" b="b"/>
              <a:pathLst>
                <a:path w="305" h="275" extrusionOk="0">
                  <a:moveTo>
                    <a:pt x="153" y="1"/>
                  </a:moveTo>
                  <a:cubicBezTo>
                    <a:pt x="62" y="1"/>
                    <a:pt x="1" y="62"/>
                    <a:pt x="1" y="153"/>
                  </a:cubicBezTo>
                  <a:cubicBezTo>
                    <a:pt x="1" y="214"/>
                    <a:pt x="6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2" name="Google Shape;44022;p19"/>
            <p:cNvSpPr/>
            <p:nvPr/>
          </p:nvSpPr>
          <p:spPr>
            <a:xfrm rot="5400000">
              <a:off x="4166800" y="1418750"/>
              <a:ext cx="6100" cy="6100"/>
            </a:xfrm>
            <a:custGeom>
              <a:avLst/>
              <a:gdLst/>
              <a:ahLst/>
              <a:cxnLst/>
              <a:rect l="l" t="t" r="r" b="b"/>
              <a:pathLst>
                <a:path w="244" h="244" extrusionOk="0">
                  <a:moveTo>
                    <a:pt x="122" y="1"/>
                  </a:moveTo>
                  <a:cubicBezTo>
                    <a:pt x="61" y="1"/>
                    <a:pt x="0" y="61"/>
                    <a:pt x="0" y="122"/>
                  </a:cubicBezTo>
                  <a:cubicBezTo>
                    <a:pt x="0" y="183"/>
                    <a:pt x="61" y="244"/>
                    <a:pt x="122" y="244"/>
                  </a:cubicBezTo>
                  <a:cubicBezTo>
                    <a:pt x="183" y="244"/>
                    <a:pt x="243" y="183"/>
                    <a:pt x="243" y="122"/>
                  </a:cubicBezTo>
                  <a:cubicBezTo>
                    <a:pt x="24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3" name="Google Shape;44023;p19"/>
            <p:cNvSpPr/>
            <p:nvPr/>
          </p:nvSpPr>
          <p:spPr>
            <a:xfrm rot="5400000">
              <a:off x="4068000" y="1418750"/>
              <a:ext cx="6100" cy="6100"/>
            </a:xfrm>
            <a:custGeom>
              <a:avLst/>
              <a:gdLst/>
              <a:ahLst/>
              <a:cxnLst/>
              <a:rect l="l" t="t" r="r" b="b"/>
              <a:pathLst>
                <a:path w="244" h="244" extrusionOk="0">
                  <a:moveTo>
                    <a:pt x="122" y="0"/>
                  </a:moveTo>
                  <a:cubicBezTo>
                    <a:pt x="61" y="0"/>
                    <a:pt x="0" y="61"/>
                    <a:pt x="0" y="122"/>
                  </a:cubicBezTo>
                  <a:cubicBezTo>
                    <a:pt x="0" y="213"/>
                    <a:pt x="61" y="243"/>
                    <a:pt x="122" y="243"/>
                  </a:cubicBezTo>
                  <a:cubicBezTo>
                    <a:pt x="183" y="243"/>
                    <a:pt x="243" y="213"/>
                    <a:pt x="243" y="122"/>
                  </a:cubicBezTo>
                  <a:cubicBezTo>
                    <a:pt x="24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4" name="Google Shape;44024;p19"/>
            <p:cNvSpPr/>
            <p:nvPr/>
          </p:nvSpPr>
          <p:spPr>
            <a:xfrm rot="5400000">
              <a:off x="3968850" y="1419125"/>
              <a:ext cx="6100" cy="5350"/>
            </a:xfrm>
            <a:custGeom>
              <a:avLst/>
              <a:gdLst/>
              <a:ahLst/>
              <a:cxnLst/>
              <a:rect l="l" t="t" r="r" b="b"/>
              <a:pathLst>
                <a:path w="244" h="214" extrusionOk="0">
                  <a:moveTo>
                    <a:pt x="122" y="1"/>
                  </a:moveTo>
                  <a:cubicBezTo>
                    <a:pt x="61" y="1"/>
                    <a:pt x="0" y="62"/>
                    <a:pt x="0" y="122"/>
                  </a:cubicBezTo>
                  <a:cubicBezTo>
                    <a:pt x="0" y="183"/>
                    <a:pt x="61" y="214"/>
                    <a:pt x="122" y="214"/>
                  </a:cubicBezTo>
                  <a:cubicBezTo>
                    <a:pt x="183" y="214"/>
                    <a:pt x="243" y="183"/>
                    <a:pt x="243" y="122"/>
                  </a:cubicBezTo>
                  <a:cubicBezTo>
                    <a:pt x="243" y="62"/>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5" name="Google Shape;44025;p19"/>
            <p:cNvSpPr/>
            <p:nvPr/>
          </p:nvSpPr>
          <p:spPr>
            <a:xfrm rot="5400000">
              <a:off x="3869688" y="1418738"/>
              <a:ext cx="5325" cy="5350"/>
            </a:xfrm>
            <a:custGeom>
              <a:avLst/>
              <a:gdLst/>
              <a:ahLst/>
              <a:cxnLst/>
              <a:rect l="l" t="t" r="r" b="b"/>
              <a:pathLst>
                <a:path w="213" h="214" extrusionOk="0">
                  <a:moveTo>
                    <a:pt x="122" y="1"/>
                  </a:moveTo>
                  <a:cubicBezTo>
                    <a:pt x="61" y="1"/>
                    <a:pt x="0" y="31"/>
                    <a:pt x="0" y="92"/>
                  </a:cubicBezTo>
                  <a:cubicBezTo>
                    <a:pt x="0" y="153"/>
                    <a:pt x="61" y="213"/>
                    <a:pt x="122" y="213"/>
                  </a:cubicBezTo>
                  <a:cubicBezTo>
                    <a:pt x="183" y="213"/>
                    <a:pt x="213" y="153"/>
                    <a:pt x="213" y="92"/>
                  </a:cubicBezTo>
                  <a:cubicBezTo>
                    <a:pt x="213" y="3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6" name="Google Shape;44026;p19"/>
            <p:cNvSpPr/>
            <p:nvPr/>
          </p:nvSpPr>
          <p:spPr>
            <a:xfrm rot="5400000">
              <a:off x="3770900" y="1418750"/>
              <a:ext cx="5325" cy="5325"/>
            </a:xfrm>
            <a:custGeom>
              <a:avLst/>
              <a:gdLst/>
              <a:ahLst/>
              <a:cxnLst/>
              <a:rect l="l" t="t" r="r" b="b"/>
              <a:pathLst>
                <a:path w="213" h="213" extrusionOk="0">
                  <a:moveTo>
                    <a:pt x="122" y="0"/>
                  </a:moveTo>
                  <a:cubicBezTo>
                    <a:pt x="61" y="0"/>
                    <a:pt x="0" y="61"/>
                    <a:pt x="0" y="122"/>
                  </a:cubicBezTo>
                  <a:cubicBezTo>
                    <a:pt x="0" y="152"/>
                    <a:pt x="61" y="213"/>
                    <a:pt x="122" y="213"/>
                  </a:cubicBezTo>
                  <a:cubicBezTo>
                    <a:pt x="183" y="213"/>
                    <a:pt x="213" y="152"/>
                    <a:pt x="213" y="122"/>
                  </a:cubicBezTo>
                  <a:cubicBezTo>
                    <a:pt x="213" y="61"/>
                    <a:pt x="18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7" name="Google Shape;44027;p19"/>
            <p:cNvSpPr/>
            <p:nvPr/>
          </p:nvSpPr>
          <p:spPr>
            <a:xfrm rot="5400000">
              <a:off x="3672113" y="1419488"/>
              <a:ext cx="4575" cy="4600"/>
            </a:xfrm>
            <a:custGeom>
              <a:avLst/>
              <a:gdLst/>
              <a:ahLst/>
              <a:cxnLst/>
              <a:rect l="l" t="t" r="r" b="b"/>
              <a:pathLst>
                <a:path w="183" h="184" extrusionOk="0">
                  <a:moveTo>
                    <a:pt x="92" y="1"/>
                  </a:moveTo>
                  <a:cubicBezTo>
                    <a:pt x="31" y="1"/>
                    <a:pt x="1" y="31"/>
                    <a:pt x="1" y="92"/>
                  </a:cubicBezTo>
                  <a:cubicBezTo>
                    <a:pt x="1" y="153"/>
                    <a:pt x="31" y="183"/>
                    <a:pt x="92" y="183"/>
                  </a:cubicBezTo>
                  <a:cubicBezTo>
                    <a:pt x="153" y="183"/>
                    <a:pt x="183" y="153"/>
                    <a:pt x="183" y="92"/>
                  </a:cubicBezTo>
                  <a:cubicBezTo>
                    <a:pt x="183" y="31"/>
                    <a:pt x="153"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8" name="Google Shape;44028;p19"/>
            <p:cNvSpPr/>
            <p:nvPr/>
          </p:nvSpPr>
          <p:spPr>
            <a:xfrm rot="5400000">
              <a:off x="3572950" y="1419875"/>
              <a:ext cx="4575" cy="3825"/>
            </a:xfrm>
            <a:custGeom>
              <a:avLst/>
              <a:gdLst/>
              <a:ahLst/>
              <a:cxnLst/>
              <a:rect l="l" t="t" r="r" b="b"/>
              <a:pathLst>
                <a:path w="183" h="153" extrusionOk="0">
                  <a:moveTo>
                    <a:pt x="92" y="1"/>
                  </a:moveTo>
                  <a:cubicBezTo>
                    <a:pt x="31" y="1"/>
                    <a:pt x="1" y="31"/>
                    <a:pt x="1" y="62"/>
                  </a:cubicBezTo>
                  <a:cubicBezTo>
                    <a:pt x="1" y="122"/>
                    <a:pt x="31" y="153"/>
                    <a:pt x="92" y="153"/>
                  </a:cubicBezTo>
                  <a:cubicBezTo>
                    <a:pt x="122" y="153"/>
                    <a:pt x="183" y="122"/>
                    <a:pt x="183" y="62"/>
                  </a:cubicBezTo>
                  <a:cubicBezTo>
                    <a:pt x="183" y="31"/>
                    <a:pt x="122" y="1"/>
                    <a:pt x="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9" name="Google Shape;44029;p19"/>
            <p:cNvSpPr/>
            <p:nvPr/>
          </p:nvSpPr>
          <p:spPr>
            <a:xfrm rot="5400000">
              <a:off x="9290725" y="1286525"/>
              <a:ext cx="63100" cy="60050"/>
            </a:xfrm>
            <a:custGeom>
              <a:avLst/>
              <a:gdLst/>
              <a:ahLst/>
              <a:cxnLst/>
              <a:rect l="l" t="t" r="r" b="b"/>
              <a:pathLst>
                <a:path w="2524" h="2402" extrusionOk="0">
                  <a:moveTo>
                    <a:pt x="1277" y="0"/>
                  </a:moveTo>
                  <a:cubicBezTo>
                    <a:pt x="548" y="0"/>
                    <a:pt x="1" y="517"/>
                    <a:pt x="1" y="1186"/>
                  </a:cubicBezTo>
                  <a:cubicBezTo>
                    <a:pt x="1" y="1855"/>
                    <a:pt x="548" y="2402"/>
                    <a:pt x="1277" y="2402"/>
                  </a:cubicBezTo>
                  <a:cubicBezTo>
                    <a:pt x="1976" y="2402"/>
                    <a:pt x="2523" y="1855"/>
                    <a:pt x="2523" y="1186"/>
                  </a:cubicBezTo>
                  <a:cubicBezTo>
                    <a:pt x="252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0" name="Google Shape;44030;p19"/>
            <p:cNvSpPr/>
            <p:nvPr/>
          </p:nvSpPr>
          <p:spPr>
            <a:xfrm rot="5400000">
              <a:off x="9191938" y="1286513"/>
              <a:ext cx="63100" cy="60075"/>
            </a:xfrm>
            <a:custGeom>
              <a:avLst/>
              <a:gdLst/>
              <a:ahLst/>
              <a:cxnLst/>
              <a:rect l="l" t="t" r="r" b="b"/>
              <a:pathLst>
                <a:path w="2524" h="2403" extrusionOk="0">
                  <a:moveTo>
                    <a:pt x="1277" y="1"/>
                  </a:moveTo>
                  <a:cubicBezTo>
                    <a:pt x="548" y="1"/>
                    <a:pt x="1" y="548"/>
                    <a:pt x="1" y="1217"/>
                  </a:cubicBezTo>
                  <a:cubicBezTo>
                    <a:pt x="1" y="1855"/>
                    <a:pt x="548" y="2402"/>
                    <a:pt x="1277" y="2402"/>
                  </a:cubicBezTo>
                  <a:cubicBezTo>
                    <a:pt x="1976" y="2402"/>
                    <a:pt x="2523" y="1855"/>
                    <a:pt x="2523" y="1217"/>
                  </a:cubicBezTo>
                  <a:cubicBezTo>
                    <a:pt x="2523" y="548"/>
                    <a:pt x="1976" y="1"/>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1" name="Google Shape;44031;p19"/>
            <p:cNvSpPr/>
            <p:nvPr/>
          </p:nvSpPr>
          <p:spPr>
            <a:xfrm rot="5400000">
              <a:off x="9093525" y="1287650"/>
              <a:ext cx="61575" cy="57775"/>
            </a:xfrm>
            <a:custGeom>
              <a:avLst/>
              <a:gdLst/>
              <a:ahLst/>
              <a:cxnLst/>
              <a:rect l="l" t="t" r="r" b="b"/>
              <a:pathLst>
                <a:path w="2463" h="2311" extrusionOk="0">
                  <a:moveTo>
                    <a:pt x="1247" y="0"/>
                  </a:moveTo>
                  <a:cubicBezTo>
                    <a:pt x="548" y="0"/>
                    <a:pt x="1" y="517"/>
                    <a:pt x="1" y="1155"/>
                  </a:cubicBezTo>
                  <a:cubicBezTo>
                    <a:pt x="1" y="1793"/>
                    <a:pt x="548" y="2310"/>
                    <a:pt x="1247" y="2310"/>
                  </a:cubicBezTo>
                  <a:cubicBezTo>
                    <a:pt x="1916" y="2310"/>
                    <a:pt x="2463" y="1793"/>
                    <a:pt x="2463" y="1155"/>
                  </a:cubicBezTo>
                  <a:cubicBezTo>
                    <a:pt x="2463" y="517"/>
                    <a:pt x="191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2" name="Google Shape;44032;p19"/>
            <p:cNvSpPr/>
            <p:nvPr/>
          </p:nvSpPr>
          <p:spPr>
            <a:xfrm rot="5400000">
              <a:off x="8995513" y="1288413"/>
              <a:ext cx="60050" cy="56275"/>
            </a:xfrm>
            <a:custGeom>
              <a:avLst/>
              <a:gdLst/>
              <a:ahLst/>
              <a:cxnLst/>
              <a:rect l="l" t="t" r="r" b="b"/>
              <a:pathLst>
                <a:path w="2402" h="2251" extrusionOk="0">
                  <a:moveTo>
                    <a:pt x="1216" y="1"/>
                  </a:moveTo>
                  <a:cubicBezTo>
                    <a:pt x="547" y="1"/>
                    <a:pt x="0" y="518"/>
                    <a:pt x="0" y="1125"/>
                  </a:cubicBezTo>
                  <a:cubicBezTo>
                    <a:pt x="0" y="1764"/>
                    <a:pt x="547" y="2250"/>
                    <a:pt x="1216" y="2250"/>
                  </a:cubicBezTo>
                  <a:cubicBezTo>
                    <a:pt x="1854" y="2250"/>
                    <a:pt x="2402" y="1764"/>
                    <a:pt x="2402" y="1125"/>
                  </a:cubicBezTo>
                  <a:cubicBezTo>
                    <a:pt x="2402" y="518"/>
                    <a:pt x="1854"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3" name="Google Shape;44033;p19"/>
            <p:cNvSpPr/>
            <p:nvPr/>
          </p:nvSpPr>
          <p:spPr>
            <a:xfrm rot="5400000">
              <a:off x="8897100" y="1288800"/>
              <a:ext cx="58550" cy="55500"/>
            </a:xfrm>
            <a:custGeom>
              <a:avLst/>
              <a:gdLst/>
              <a:ahLst/>
              <a:cxnLst/>
              <a:rect l="l" t="t" r="r" b="b"/>
              <a:pathLst>
                <a:path w="2342" h="2220" extrusionOk="0">
                  <a:moveTo>
                    <a:pt x="1186" y="1"/>
                  </a:moveTo>
                  <a:cubicBezTo>
                    <a:pt x="517" y="1"/>
                    <a:pt x="1" y="517"/>
                    <a:pt x="1" y="1125"/>
                  </a:cubicBezTo>
                  <a:cubicBezTo>
                    <a:pt x="1" y="1733"/>
                    <a:pt x="517" y="2220"/>
                    <a:pt x="1186" y="2220"/>
                  </a:cubicBezTo>
                  <a:cubicBezTo>
                    <a:pt x="1824" y="2220"/>
                    <a:pt x="2341" y="1733"/>
                    <a:pt x="2341" y="1125"/>
                  </a:cubicBezTo>
                  <a:cubicBezTo>
                    <a:pt x="234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4" name="Google Shape;44034;p19"/>
            <p:cNvSpPr/>
            <p:nvPr/>
          </p:nvSpPr>
          <p:spPr>
            <a:xfrm rot="5400000">
              <a:off x="8798713" y="1289938"/>
              <a:ext cx="57000" cy="53225"/>
            </a:xfrm>
            <a:custGeom>
              <a:avLst/>
              <a:gdLst/>
              <a:ahLst/>
              <a:cxnLst/>
              <a:rect l="l" t="t" r="r" b="b"/>
              <a:pathLst>
                <a:path w="2280" h="2129" extrusionOk="0">
                  <a:moveTo>
                    <a:pt x="1155" y="1"/>
                  </a:moveTo>
                  <a:cubicBezTo>
                    <a:pt x="517" y="1"/>
                    <a:pt x="0" y="487"/>
                    <a:pt x="0" y="1065"/>
                  </a:cubicBezTo>
                  <a:cubicBezTo>
                    <a:pt x="0" y="1673"/>
                    <a:pt x="517" y="2129"/>
                    <a:pt x="1155" y="2129"/>
                  </a:cubicBezTo>
                  <a:cubicBezTo>
                    <a:pt x="1763" y="2129"/>
                    <a:pt x="2280" y="1673"/>
                    <a:pt x="2280" y="1065"/>
                  </a:cubicBezTo>
                  <a:cubicBezTo>
                    <a:pt x="2280" y="487"/>
                    <a:pt x="176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5" name="Google Shape;44035;p19"/>
            <p:cNvSpPr/>
            <p:nvPr/>
          </p:nvSpPr>
          <p:spPr>
            <a:xfrm rot="5400000">
              <a:off x="8700288" y="1290313"/>
              <a:ext cx="55500" cy="52475"/>
            </a:xfrm>
            <a:custGeom>
              <a:avLst/>
              <a:gdLst/>
              <a:ahLst/>
              <a:cxnLst/>
              <a:rect l="l" t="t" r="r" b="b"/>
              <a:pathLst>
                <a:path w="2220" h="2099" extrusionOk="0">
                  <a:moveTo>
                    <a:pt x="1125" y="1"/>
                  </a:moveTo>
                  <a:cubicBezTo>
                    <a:pt x="487" y="1"/>
                    <a:pt x="0" y="457"/>
                    <a:pt x="0" y="1065"/>
                  </a:cubicBezTo>
                  <a:cubicBezTo>
                    <a:pt x="0" y="1642"/>
                    <a:pt x="487" y="2098"/>
                    <a:pt x="1125" y="2098"/>
                  </a:cubicBezTo>
                  <a:cubicBezTo>
                    <a:pt x="1733" y="2098"/>
                    <a:pt x="2219" y="1642"/>
                    <a:pt x="2219" y="1065"/>
                  </a:cubicBezTo>
                  <a:cubicBezTo>
                    <a:pt x="2219" y="45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6" name="Google Shape;44036;p19"/>
            <p:cNvSpPr/>
            <p:nvPr/>
          </p:nvSpPr>
          <p:spPr>
            <a:xfrm rot="5400000">
              <a:off x="8601888" y="1291438"/>
              <a:ext cx="53975" cy="50200"/>
            </a:xfrm>
            <a:custGeom>
              <a:avLst/>
              <a:gdLst/>
              <a:ahLst/>
              <a:cxnLst/>
              <a:rect l="l" t="t" r="r" b="b"/>
              <a:pathLst>
                <a:path w="2159" h="2008" extrusionOk="0">
                  <a:moveTo>
                    <a:pt x="1095" y="1"/>
                  </a:moveTo>
                  <a:cubicBezTo>
                    <a:pt x="487" y="1"/>
                    <a:pt x="1" y="457"/>
                    <a:pt x="1" y="1004"/>
                  </a:cubicBezTo>
                  <a:cubicBezTo>
                    <a:pt x="1" y="1551"/>
                    <a:pt x="487" y="2007"/>
                    <a:pt x="1095" y="2007"/>
                  </a:cubicBezTo>
                  <a:cubicBezTo>
                    <a:pt x="1673" y="2007"/>
                    <a:pt x="2159" y="1551"/>
                    <a:pt x="2159" y="1004"/>
                  </a:cubicBezTo>
                  <a:cubicBezTo>
                    <a:pt x="2159" y="457"/>
                    <a:pt x="167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7" name="Google Shape;44037;p19"/>
            <p:cNvSpPr/>
            <p:nvPr/>
          </p:nvSpPr>
          <p:spPr>
            <a:xfrm rot="5400000">
              <a:off x="8503863" y="1291463"/>
              <a:ext cx="52450" cy="50175"/>
            </a:xfrm>
            <a:custGeom>
              <a:avLst/>
              <a:gdLst/>
              <a:ahLst/>
              <a:cxnLst/>
              <a:rect l="l" t="t" r="r" b="b"/>
              <a:pathLst>
                <a:path w="2098" h="2007" extrusionOk="0">
                  <a:moveTo>
                    <a:pt x="1064" y="0"/>
                  </a:moveTo>
                  <a:cubicBezTo>
                    <a:pt x="456" y="0"/>
                    <a:pt x="0" y="456"/>
                    <a:pt x="0" y="1003"/>
                  </a:cubicBezTo>
                  <a:cubicBezTo>
                    <a:pt x="0" y="1581"/>
                    <a:pt x="456" y="2006"/>
                    <a:pt x="1064" y="2006"/>
                  </a:cubicBezTo>
                  <a:cubicBezTo>
                    <a:pt x="1642" y="2006"/>
                    <a:pt x="2098" y="1581"/>
                    <a:pt x="2098" y="1003"/>
                  </a:cubicBezTo>
                  <a:cubicBezTo>
                    <a:pt x="2098" y="456"/>
                    <a:pt x="164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8" name="Google Shape;44038;p19"/>
            <p:cNvSpPr/>
            <p:nvPr/>
          </p:nvSpPr>
          <p:spPr>
            <a:xfrm rot="5400000">
              <a:off x="8405450" y="1292600"/>
              <a:ext cx="50950" cy="47900"/>
            </a:xfrm>
            <a:custGeom>
              <a:avLst/>
              <a:gdLst/>
              <a:ahLst/>
              <a:cxnLst/>
              <a:rect l="l" t="t" r="r" b="b"/>
              <a:pathLst>
                <a:path w="2038" h="1916" extrusionOk="0">
                  <a:moveTo>
                    <a:pt x="1034" y="1"/>
                  </a:moveTo>
                  <a:cubicBezTo>
                    <a:pt x="457" y="1"/>
                    <a:pt x="1" y="426"/>
                    <a:pt x="1" y="973"/>
                  </a:cubicBezTo>
                  <a:cubicBezTo>
                    <a:pt x="1" y="1490"/>
                    <a:pt x="457" y="1915"/>
                    <a:pt x="1034" y="1915"/>
                  </a:cubicBezTo>
                  <a:cubicBezTo>
                    <a:pt x="1581" y="1915"/>
                    <a:pt x="2037" y="1490"/>
                    <a:pt x="2037" y="97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9" name="Google Shape;44039;p19"/>
            <p:cNvSpPr/>
            <p:nvPr/>
          </p:nvSpPr>
          <p:spPr>
            <a:xfrm rot="5400000">
              <a:off x="8306688" y="1293363"/>
              <a:ext cx="49400" cy="46375"/>
            </a:xfrm>
            <a:custGeom>
              <a:avLst/>
              <a:gdLst/>
              <a:ahLst/>
              <a:cxnLst/>
              <a:rect l="l" t="t" r="r" b="b"/>
              <a:pathLst>
                <a:path w="1976" h="1855" extrusionOk="0">
                  <a:moveTo>
                    <a:pt x="1003" y="1"/>
                  </a:moveTo>
                  <a:cubicBezTo>
                    <a:pt x="456" y="1"/>
                    <a:pt x="0" y="396"/>
                    <a:pt x="0" y="913"/>
                  </a:cubicBezTo>
                  <a:cubicBezTo>
                    <a:pt x="0" y="1429"/>
                    <a:pt x="456" y="1855"/>
                    <a:pt x="1003" y="1855"/>
                  </a:cubicBezTo>
                  <a:cubicBezTo>
                    <a:pt x="1520" y="1855"/>
                    <a:pt x="1976" y="1429"/>
                    <a:pt x="1976" y="913"/>
                  </a:cubicBezTo>
                  <a:cubicBezTo>
                    <a:pt x="1976" y="396"/>
                    <a:pt x="152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0" name="Google Shape;44040;p19"/>
            <p:cNvSpPr/>
            <p:nvPr/>
          </p:nvSpPr>
          <p:spPr>
            <a:xfrm rot="5400000">
              <a:off x="8208650" y="1294125"/>
              <a:ext cx="47900" cy="44850"/>
            </a:xfrm>
            <a:custGeom>
              <a:avLst/>
              <a:gdLst/>
              <a:ahLst/>
              <a:cxnLst/>
              <a:rect l="l" t="t" r="r" b="b"/>
              <a:pathLst>
                <a:path w="1916" h="1794" extrusionOk="0">
                  <a:moveTo>
                    <a:pt x="973" y="1"/>
                  </a:moveTo>
                  <a:cubicBezTo>
                    <a:pt x="426" y="1"/>
                    <a:pt x="0" y="396"/>
                    <a:pt x="0" y="912"/>
                  </a:cubicBezTo>
                  <a:cubicBezTo>
                    <a:pt x="0" y="1399"/>
                    <a:pt x="426" y="1794"/>
                    <a:pt x="973" y="1794"/>
                  </a:cubicBezTo>
                  <a:cubicBezTo>
                    <a:pt x="1490" y="1794"/>
                    <a:pt x="1915" y="1399"/>
                    <a:pt x="1915" y="912"/>
                  </a:cubicBezTo>
                  <a:cubicBezTo>
                    <a:pt x="1915" y="396"/>
                    <a:pt x="149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1" name="Google Shape;44041;p19"/>
            <p:cNvSpPr/>
            <p:nvPr/>
          </p:nvSpPr>
          <p:spPr>
            <a:xfrm rot="5400000">
              <a:off x="8110225" y="1294500"/>
              <a:ext cx="46400" cy="44100"/>
            </a:xfrm>
            <a:custGeom>
              <a:avLst/>
              <a:gdLst/>
              <a:ahLst/>
              <a:cxnLst/>
              <a:rect l="l" t="t" r="r" b="b"/>
              <a:pathLst>
                <a:path w="1856" h="1764" extrusionOk="0">
                  <a:moveTo>
                    <a:pt x="943" y="0"/>
                  </a:moveTo>
                  <a:cubicBezTo>
                    <a:pt x="426" y="0"/>
                    <a:pt x="1" y="396"/>
                    <a:pt x="1" y="882"/>
                  </a:cubicBezTo>
                  <a:cubicBezTo>
                    <a:pt x="1" y="1368"/>
                    <a:pt x="426" y="1763"/>
                    <a:pt x="943" y="1763"/>
                  </a:cubicBezTo>
                  <a:cubicBezTo>
                    <a:pt x="1429" y="1763"/>
                    <a:pt x="1855" y="1368"/>
                    <a:pt x="1855" y="882"/>
                  </a:cubicBezTo>
                  <a:cubicBezTo>
                    <a:pt x="1855" y="396"/>
                    <a:pt x="142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2" name="Google Shape;44042;p19"/>
            <p:cNvSpPr/>
            <p:nvPr/>
          </p:nvSpPr>
          <p:spPr>
            <a:xfrm rot="5400000">
              <a:off x="8011838" y="1294888"/>
              <a:ext cx="44850" cy="43325"/>
            </a:xfrm>
            <a:custGeom>
              <a:avLst/>
              <a:gdLst/>
              <a:ahLst/>
              <a:cxnLst/>
              <a:rect l="l" t="t" r="r" b="b"/>
              <a:pathLst>
                <a:path w="1794" h="1733" extrusionOk="0">
                  <a:moveTo>
                    <a:pt x="912" y="0"/>
                  </a:moveTo>
                  <a:cubicBezTo>
                    <a:pt x="395" y="0"/>
                    <a:pt x="0" y="395"/>
                    <a:pt x="0" y="851"/>
                  </a:cubicBezTo>
                  <a:cubicBezTo>
                    <a:pt x="0" y="1338"/>
                    <a:pt x="395" y="1733"/>
                    <a:pt x="912" y="1733"/>
                  </a:cubicBezTo>
                  <a:cubicBezTo>
                    <a:pt x="1398" y="1733"/>
                    <a:pt x="1794" y="1338"/>
                    <a:pt x="1794" y="851"/>
                  </a:cubicBezTo>
                  <a:cubicBezTo>
                    <a:pt x="1794" y="395"/>
                    <a:pt x="1398"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3" name="Google Shape;44043;p19"/>
            <p:cNvSpPr/>
            <p:nvPr/>
          </p:nvSpPr>
          <p:spPr>
            <a:xfrm rot="5400000">
              <a:off x="7913425" y="1296025"/>
              <a:ext cx="43350" cy="41050"/>
            </a:xfrm>
            <a:custGeom>
              <a:avLst/>
              <a:gdLst/>
              <a:ahLst/>
              <a:cxnLst/>
              <a:rect l="l" t="t" r="r" b="b"/>
              <a:pathLst>
                <a:path w="1734" h="1642" extrusionOk="0">
                  <a:moveTo>
                    <a:pt x="882" y="0"/>
                  </a:moveTo>
                  <a:cubicBezTo>
                    <a:pt x="396" y="0"/>
                    <a:pt x="1" y="365"/>
                    <a:pt x="1" y="821"/>
                  </a:cubicBezTo>
                  <a:cubicBezTo>
                    <a:pt x="1" y="1277"/>
                    <a:pt x="396" y="1642"/>
                    <a:pt x="882" y="1642"/>
                  </a:cubicBezTo>
                  <a:cubicBezTo>
                    <a:pt x="1338" y="1642"/>
                    <a:pt x="1733" y="1277"/>
                    <a:pt x="1733" y="821"/>
                  </a:cubicBezTo>
                  <a:cubicBezTo>
                    <a:pt x="1733" y="365"/>
                    <a:pt x="133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4" name="Google Shape;44044;p19"/>
            <p:cNvSpPr/>
            <p:nvPr/>
          </p:nvSpPr>
          <p:spPr>
            <a:xfrm rot="5400000">
              <a:off x="7815413" y="1296788"/>
              <a:ext cx="41800" cy="39525"/>
            </a:xfrm>
            <a:custGeom>
              <a:avLst/>
              <a:gdLst/>
              <a:ahLst/>
              <a:cxnLst/>
              <a:rect l="l" t="t" r="r" b="b"/>
              <a:pathLst>
                <a:path w="1672" h="1581" extrusionOk="0">
                  <a:moveTo>
                    <a:pt x="851" y="0"/>
                  </a:moveTo>
                  <a:cubicBezTo>
                    <a:pt x="365" y="0"/>
                    <a:pt x="0" y="365"/>
                    <a:pt x="0" y="791"/>
                  </a:cubicBezTo>
                  <a:cubicBezTo>
                    <a:pt x="0" y="1247"/>
                    <a:pt x="365" y="1581"/>
                    <a:pt x="851" y="1581"/>
                  </a:cubicBezTo>
                  <a:cubicBezTo>
                    <a:pt x="1307" y="1581"/>
                    <a:pt x="1672" y="1247"/>
                    <a:pt x="1672" y="791"/>
                  </a:cubicBezTo>
                  <a:cubicBezTo>
                    <a:pt x="1672" y="365"/>
                    <a:pt x="130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5" name="Google Shape;44045;p19"/>
            <p:cNvSpPr/>
            <p:nvPr/>
          </p:nvSpPr>
          <p:spPr>
            <a:xfrm rot="5400000">
              <a:off x="7716988" y="1297163"/>
              <a:ext cx="40300" cy="38775"/>
            </a:xfrm>
            <a:custGeom>
              <a:avLst/>
              <a:gdLst/>
              <a:ahLst/>
              <a:cxnLst/>
              <a:rect l="l" t="t" r="r" b="b"/>
              <a:pathLst>
                <a:path w="1612" h="1551" extrusionOk="0">
                  <a:moveTo>
                    <a:pt x="821" y="0"/>
                  </a:moveTo>
                  <a:cubicBezTo>
                    <a:pt x="365" y="0"/>
                    <a:pt x="0" y="365"/>
                    <a:pt x="0" y="790"/>
                  </a:cubicBezTo>
                  <a:cubicBezTo>
                    <a:pt x="0" y="1216"/>
                    <a:pt x="365" y="1550"/>
                    <a:pt x="821" y="1550"/>
                  </a:cubicBezTo>
                  <a:cubicBezTo>
                    <a:pt x="1247" y="1550"/>
                    <a:pt x="1611" y="1216"/>
                    <a:pt x="1611" y="790"/>
                  </a:cubicBezTo>
                  <a:cubicBezTo>
                    <a:pt x="1611" y="365"/>
                    <a:pt x="124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6" name="Google Shape;44046;p19"/>
            <p:cNvSpPr/>
            <p:nvPr/>
          </p:nvSpPr>
          <p:spPr>
            <a:xfrm rot="5400000">
              <a:off x="7617838" y="1297538"/>
              <a:ext cx="40300" cy="38025"/>
            </a:xfrm>
            <a:custGeom>
              <a:avLst/>
              <a:gdLst/>
              <a:ahLst/>
              <a:cxnLst/>
              <a:rect l="l" t="t" r="r" b="b"/>
              <a:pathLst>
                <a:path w="1612" h="1521" extrusionOk="0">
                  <a:moveTo>
                    <a:pt x="821" y="1"/>
                  </a:moveTo>
                  <a:cubicBezTo>
                    <a:pt x="365" y="1"/>
                    <a:pt x="0" y="335"/>
                    <a:pt x="0" y="761"/>
                  </a:cubicBezTo>
                  <a:cubicBezTo>
                    <a:pt x="0" y="1186"/>
                    <a:pt x="365" y="1521"/>
                    <a:pt x="821" y="1521"/>
                  </a:cubicBezTo>
                  <a:cubicBezTo>
                    <a:pt x="1247" y="1521"/>
                    <a:pt x="1611" y="1186"/>
                    <a:pt x="1611" y="761"/>
                  </a:cubicBezTo>
                  <a:cubicBezTo>
                    <a:pt x="1611" y="335"/>
                    <a:pt x="124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7" name="Google Shape;44047;p19"/>
            <p:cNvSpPr/>
            <p:nvPr/>
          </p:nvSpPr>
          <p:spPr>
            <a:xfrm rot="5400000">
              <a:off x="7519413" y="1298688"/>
              <a:ext cx="38800" cy="35725"/>
            </a:xfrm>
            <a:custGeom>
              <a:avLst/>
              <a:gdLst/>
              <a:ahLst/>
              <a:cxnLst/>
              <a:rect l="l" t="t" r="r" b="b"/>
              <a:pathLst>
                <a:path w="1552" h="1429" extrusionOk="0">
                  <a:moveTo>
                    <a:pt x="791" y="0"/>
                  </a:moveTo>
                  <a:cubicBezTo>
                    <a:pt x="366" y="0"/>
                    <a:pt x="1" y="304"/>
                    <a:pt x="1" y="699"/>
                  </a:cubicBezTo>
                  <a:cubicBezTo>
                    <a:pt x="1" y="1125"/>
                    <a:pt x="366" y="1429"/>
                    <a:pt x="791" y="1429"/>
                  </a:cubicBezTo>
                  <a:cubicBezTo>
                    <a:pt x="1217" y="1429"/>
                    <a:pt x="1551" y="1125"/>
                    <a:pt x="1551" y="699"/>
                  </a:cubicBezTo>
                  <a:cubicBezTo>
                    <a:pt x="155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8" name="Google Shape;44048;p19"/>
            <p:cNvSpPr/>
            <p:nvPr/>
          </p:nvSpPr>
          <p:spPr>
            <a:xfrm rot="5400000">
              <a:off x="7421025" y="1299050"/>
              <a:ext cx="37250" cy="35000"/>
            </a:xfrm>
            <a:custGeom>
              <a:avLst/>
              <a:gdLst/>
              <a:ahLst/>
              <a:cxnLst/>
              <a:rect l="l" t="t" r="r" b="b"/>
              <a:pathLst>
                <a:path w="1490" h="1400" extrusionOk="0">
                  <a:moveTo>
                    <a:pt x="760" y="1"/>
                  </a:moveTo>
                  <a:cubicBezTo>
                    <a:pt x="335" y="1"/>
                    <a:pt x="0" y="305"/>
                    <a:pt x="0" y="700"/>
                  </a:cubicBezTo>
                  <a:cubicBezTo>
                    <a:pt x="0" y="1065"/>
                    <a:pt x="335" y="1399"/>
                    <a:pt x="760" y="1399"/>
                  </a:cubicBezTo>
                  <a:cubicBezTo>
                    <a:pt x="1155" y="1399"/>
                    <a:pt x="1490" y="1065"/>
                    <a:pt x="1490" y="700"/>
                  </a:cubicBezTo>
                  <a:cubicBezTo>
                    <a:pt x="1490" y="305"/>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9" name="Google Shape;44049;p19"/>
            <p:cNvSpPr/>
            <p:nvPr/>
          </p:nvSpPr>
          <p:spPr>
            <a:xfrm rot="5400000">
              <a:off x="7322613" y="1299438"/>
              <a:ext cx="35750" cy="34225"/>
            </a:xfrm>
            <a:custGeom>
              <a:avLst/>
              <a:gdLst/>
              <a:ahLst/>
              <a:cxnLst/>
              <a:rect l="l" t="t" r="r" b="b"/>
              <a:pathLst>
                <a:path w="1430" h="1369" extrusionOk="0">
                  <a:moveTo>
                    <a:pt x="730" y="1"/>
                  </a:moveTo>
                  <a:cubicBezTo>
                    <a:pt x="305" y="1"/>
                    <a:pt x="1" y="305"/>
                    <a:pt x="1" y="669"/>
                  </a:cubicBezTo>
                  <a:cubicBezTo>
                    <a:pt x="1" y="1065"/>
                    <a:pt x="305" y="1369"/>
                    <a:pt x="730" y="1369"/>
                  </a:cubicBezTo>
                  <a:cubicBezTo>
                    <a:pt x="1125" y="1369"/>
                    <a:pt x="1429" y="1065"/>
                    <a:pt x="1429" y="669"/>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0" name="Google Shape;44050;p19"/>
            <p:cNvSpPr/>
            <p:nvPr/>
          </p:nvSpPr>
          <p:spPr>
            <a:xfrm rot="5400000">
              <a:off x="7224600" y="1300200"/>
              <a:ext cx="34200" cy="32700"/>
            </a:xfrm>
            <a:custGeom>
              <a:avLst/>
              <a:gdLst/>
              <a:ahLst/>
              <a:cxnLst/>
              <a:rect l="l" t="t" r="r" b="b"/>
              <a:pathLst>
                <a:path w="1368" h="1308" extrusionOk="0">
                  <a:moveTo>
                    <a:pt x="699" y="1"/>
                  </a:moveTo>
                  <a:cubicBezTo>
                    <a:pt x="304" y="1"/>
                    <a:pt x="0" y="305"/>
                    <a:pt x="0" y="669"/>
                  </a:cubicBezTo>
                  <a:cubicBezTo>
                    <a:pt x="0" y="1004"/>
                    <a:pt x="304" y="1308"/>
                    <a:pt x="699" y="1308"/>
                  </a:cubicBezTo>
                  <a:cubicBezTo>
                    <a:pt x="1064" y="1308"/>
                    <a:pt x="1368" y="1004"/>
                    <a:pt x="1368" y="669"/>
                  </a:cubicBezTo>
                  <a:cubicBezTo>
                    <a:pt x="1368" y="305"/>
                    <a:pt x="1064"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1" name="Google Shape;44051;p19"/>
            <p:cNvSpPr/>
            <p:nvPr/>
          </p:nvSpPr>
          <p:spPr>
            <a:xfrm rot="5400000">
              <a:off x="7126175" y="1300575"/>
              <a:ext cx="32700" cy="31950"/>
            </a:xfrm>
            <a:custGeom>
              <a:avLst/>
              <a:gdLst/>
              <a:ahLst/>
              <a:cxnLst/>
              <a:rect l="l" t="t" r="r" b="b"/>
              <a:pathLst>
                <a:path w="1308" h="1278" extrusionOk="0">
                  <a:moveTo>
                    <a:pt x="669" y="0"/>
                  </a:moveTo>
                  <a:cubicBezTo>
                    <a:pt x="274" y="0"/>
                    <a:pt x="0" y="304"/>
                    <a:pt x="0" y="639"/>
                  </a:cubicBezTo>
                  <a:cubicBezTo>
                    <a:pt x="0" y="973"/>
                    <a:pt x="274" y="1277"/>
                    <a:pt x="669" y="1277"/>
                  </a:cubicBezTo>
                  <a:cubicBezTo>
                    <a:pt x="1034" y="1277"/>
                    <a:pt x="1307" y="973"/>
                    <a:pt x="1307" y="639"/>
                  </a:cubicBezTo>
                  <a:cubicBezTo>
                    <a:pt x="1307" y="30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2" name="Google Shape;44052;p19"/>
            <p:cNvSpPr/>
            <p:nvPr/>
          </p:nvSpPr>
          <p:spPr>
            <a:xfrm rot="5400000">
              <a:off x="7027013" y="1301713"/>
              <a:ext cx="32700" cy="29675"/>
            </a:xfrm>
            <a:custGeom>
              <a:avLst/>
              <a:gdLst/>
              <a:ahLst/>
              <a:cxnLst/>
              <a:rect l="l" t="t" r="r" b="b"/>
              <a:pathLst>
                <a:path w="1308" h="1187" extrusionOk="0">
                  <a:moveTo>
                    <a:pt x="669" y="1"/>
                  </a:moveTo>
                  <a:cubicBezTo>
                    <a:pt x="304" y="1"/>
                    <a:pt x="0" y="244"/>
                    <a:pt x="0" y="578"/>
                  </a:cubicBezTo>
                  <a:cubicBezTo>
                    <a:pt x="0" y="913"/>
                    <a:pt x="304" y="1186"/>
                    <a:pt x="669" y="1186"/>
                  </a:cubicBezTo>
                  <a:cubicBezTo>
                    <a:pt x="1003" y="1186"/>
                    <a:pt x="1307" y="913"/>
                    <a:pt x="1307" y="578"/>
                  </a:cubicBezTo>
                  <a:cubicBezTo>
                    <a:pt x="1307" y="244"/>
                    <a:pt x="1003"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3" name="Google Shape;44053;p19"/>
            <p:cNvSpPr/>
            <p:nvPr/>
          </p:nvSpPr>
          <p:spPr>
            <a:xfrm rot="5400000">
              <a:off x="6928600" y="1302100"/>
              <a:ext cx="31200" cy="28900"/>
            </a:xfrm>
            <a:custGeom>
              <a:avLst/>
              <a:gdLst/>
              <a:ahLst/>
              <a:cxnLst/>
              <a:rect l="l" t="t" r="r" b="b"/>
              <a:pathLst>
                <a:path w="1248" h="1156" extrusionOk="0">
                  <a:moveTo>
                    <a:pt x="639" y="0"/>
                  </a:moveTo>
                  <a:cubicBezTo>
                    <a:pt x="274" y="0"/>
                    <a:pt x="1" y="244"/>
                    <a:pt x="1" y="578"/>
                  </a:cubicBezTo>
                  <a:cubicBezTo>
                    <a:pt x="1" y="882"/>
                    <a:pt x="274" y="1155"/>
                    <a:pt x="639" y="1155"/>
                  </a:cubicBezTo>
                  <a:cubicBezTo>
                    <a:pt x="973" y="1155"/>
                    <a:pt x="1247" y="882"/>
                    <a:pt x="1247" y="578"/>
                  </a:cubicBezTo>
                  <a:cubicBezTo>
                    <a:pt x="1247" y="24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4" name="Google Shape;44054;p19"/>
            <p:cNvSpPr/>
            <p:nvPr/>
          </p:nvSpPr>
          <p:spPr>
            <a:xfrm rot="5400000">
              <a:off x="6830213" y="1302488"/>
              <a:ext cx="29650" cy="28125"/>
            </a:xfrm>
            <a:custGeom>
              <a:avLst/>
              <a:gdLst/>
              <a:ahLst/>
              <a:cxnLst/>
              <a:rect l="l" t="t" r="r" b="b"/>
              <a:pathLst>
                <a:path w="1186" h="1125" extrusionOk="0">
                  <a:moveTo>
                    <a:pt x="608" y="0"/>
                  </a:moveTo>
                  <a:cubicBezTo>
                    <a:pt x="274" y="0"/>
                    <a:pt x="0" y="243"/>
                    <a:pt x="0" y="547"/>
                  </a:cubicBezTo>
                  <a:cubicBezTo>
                    <a:pt x="0" y="851"/>
                    <a:pt x="274" y="1125"/>
                    <a:pt x="608" y="1125"/>
                  </a:cubicBezTo>
                  <a:cubicBezTo>
                    <a:pt x="912" y="1125"/>
                    <a:pt x="1186" y="851"/>
                    <a:pt x="1186" y="547"/>
                  </a:cubicBezTo>
                  <a:cubicBezTo>
                    <a:pt x="1186" y="243"/>
                    <a:pt x="91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5" name="Google Shape;44055;p19"/>
            <p:cNvSpPr/>
            <p:nvPr/>
          </p:nvSpPr>
          <p:spPr>
            <a:xfrm rot="5400000">
              <a:off x="6732175" y="1303250"/>
              <a:ext cx="28150" cy="26600"/>
            </a:xfrm>
            <a:custGeom>
              <a:avLst/>
              <a:gdLst/>
              <a:ahLst/>
              <a:cxnLst/>
              <a:rect l="l" t="t" r="r" b="b"/>
              <a:pathLst>
                <a:path w="1126" h="1064" extrusionOk="0">
                  <a:moveTo>
                    <a:pt x="578" y="0"/>
                  </a:moveTo>
                  <a:cubicBezTo>
                    <a:pt x="244" y="0"/>
                    <a:pt x="1" y="243"/>
                    <a:pt x="1" y="547"/>
                  </a:cubicBezTo>
                  <a:cubicBezTo>
                    <a:pt x="1" y="821"/>
                    <a:pt x="244" y="1064"/>
                    <a:pt x="578" y="1064"/>
                  </a:cubicBezTo>
                  <a:cubicBezTo>
                    <a:pt x="882" y="1064"/>
                    <a:pt x="1125" y="821"/>
                    <a:pt x="1125" y="547"/>
                  </a:cubicBezTo>
                  <a:cubicBezTo>
                    <a:pt x="112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6" name="Google Shape;44056;p19"/>
            <p:cNvSpPr/>
            <p:nvPr/>
          </p:nvSpPr>
          <p:spPr>
            <a:xfrm rot="5400000">
              <a:off x="6633400" y="1304000"/>
              <a:ext cx="27375" cy="25875"/>
            </a:xfrm>
            <a:custGeom>
              <a:avLst/>
              <a:gdLst/>
              <a:ahLst/>
              <a:cxnLst/>
              <a:rect l="l" t="t" r="r" b="b"/>
              <a:pathLst>
                <a:path w="1095" h="1035" extrusionOk="0">
                  <a:moveTo>
                    <a:pt x="547" y="1"/>
                  </a:moveTo>
                  <a:cubicBezTo>
                    <a:pt x="243" y="1"/>
                    <a:pt x="0" y="244"/>
                    <a:pt x="0" y="518"/>
                  </a:cubicBezTo>
                  <a:cubicBezTo>
                    <a:pt x="0" y="791"/>
                    <a:pt x="243" y="1034"/>
                    <a:pt x="547" y="1034"/>
                  </a:cubicBezTo>
                  <a:cubicBezTo>
                    <a:pt x="851" y="1034"/>
                    <a:pt x="1094" y="791"/>
                    <a:pt x="1094" y="51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7" name="Google Shape;44057;p19"/>
            <p:cNvSpPr/>
            <p:nvPr/>
          </p:nvSpPr>
          <p:spPr>
            <a:xfrm rot="5400000">
              <a:off x="6534625" y="1304000"/>
              <a:ext cx="26600" cy="25100"/>
            </a:xfrm>
            <a:custGeom>
              <a:avLst/>
              <a:gdLst/>
              <a:ahLst/>
              <a:cxnLst/>
              <a:rect l="l" t="t" r="r" b="b"/>
              <a:pathLst>
                <a:path w="1064" h="1004" extrusionOk="0">
                  <a:moveTo>
                    <a:pt x="547" y="1"/>
                  </a:moveTo>
                  <a:cubicBezTo>
                    <a:pt x="243" y="1"/>
                    <a:pt x="0" y="214"/>
                    <a:pt x="0" y="487"/>
                  </a:cubicBezTo>
                  <a:cubicBezTo>
                    <a:pt x="0" y="761"/>
                    <a:pt x="243" y="1004"/>
                    <a:pt x="547" y="1004"/>
                  </a:cubicBezTo>
                  <a:cubicBezTo>
                    <a:pt x="821" y="1004"/>
                    <a:pt x="1064" y="761"/>
                    <a:pt x="1064" y="487"/>
                  </a:cubicBezTo>
                  <a:cubicBezTo>
                    <a:pt x="1064" y="214"/>
                    <a:pt x="82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8" name="Google Shape;44058;p19"/>
            <p:cNvSpPr/>
            <p:nvPr/>
          </p:nvSpPr>
          <p:spPr>
            <a:xfrm rot="5400000">
              <a:off x="6436588" y="1304763"/>
              <a:ext cx="25100" cy="23575"/>
            </a:xfrm>
            <a:custGeom>
              <a:avLst/>
              <a:gdLst/>
              <a:ahLst/>
              <a:cxnLst/>
              <a:rect l="l" t="t" r="r" b="b"/>
              <a:pathLst>
                <a:path w="1004" h="943" extrusionOk="0">
                  <a:moveTo>
                    <a:pt x="517" y="1"/>
                  </a:moveTo>
                  <a:cubicBezTo>
                    <a:pt x="213" y="1"/>
                    <a:pt x="0" y="213"/>
                    <a:pt x="0" y="487"/>
                  </a:cubicBezTo>
                  <a:cubicBezTo>
                    <a:pt x="0" y="730"/>
                    <a:pt x="213" y="943"/>
                    <a:pt x="517" y="943"/>
                  </a:cubicBezTo>
                  <a:cubicBezTo>
                    <a:pt x="791" y="943"/>
                    <a:pt x="1003" y="730"/>
                    <a:pt x="1003" y="487"/>
                  </a:cubicBezTo>
                  <a:cubicBezTo>
                    <a:pt x="1003"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9" name="Google Shape;44059;p19"/>
            <p:cNvSpPr/>
            <p:nvPr/>
          </p:nvSpPr>
          <p:spPr>
            <a:xfrm rot="5400000">
              <a:off x="6337413" y="1305138"/>
              <a:ext cx="25100" cy="22825"/>
            </a:xfrm>
            <a:custGeom>
              <a:avLst/>
              <a:gdLst/>
              <a:ahLst/>
              <a:cxnLst/>
              <a:rect l="l" t="t" r="r" b="b"/>
              <a:pathLst>
                <a:path w="1004" h="913" extrusionOk="0">
                  <a:moveTo>
                    <a:pt x="517" y="0"/>
                  </a:moveTo>
                  <a:cubicBezTo>
                    <a:pt x="244" y="0"/>
                    <a:pt x="0" y="213"/>
                    <a:pt x="0" y="456"/>
                  </a:cubicBezTo>
                  <a:cubicBezTo>
                    <a:pt x="0" y="730"/>
                    <a:pt x="244" y="912"/>
                    <a:pt x="517" y="912"/>
                  </a:cubicBezTo>
                  <a:cubicBezTo>
                    <a:pt x="760" y="912"/>
                    <a:pt x="1003" y="730"/>
                    <a:pt x="1003" y="456"/>
                  </a:cubicBezTo>
                  <a:cubicBezTo>
                    <a:pt x="1003" y="213"/>
                    <a:pt x="76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0" name="Google Shape;44060;p19"/>
            <p:cNvSpPr/>
            <p:nvPr/>
          </p:nvSpPr>
          <p:spPr>
            <a:xfrm rot="5400000">
              <a:off x="6239000" y="1305525"/>
              <a:ext cx="23600" cy="22050"/>
            </a:xfrm>
            <a:custGeom>
              <a:avLst/>
              <a:gdLst/>
              <a:ahLst/>
              <a:cxnLst/>
              <a:rect l="l" t="t" r="r" b="b"/>
              <a:pathLst>
                <a:path w="944" h="882" extrusionOk="0">
                  <a:moveTo>
                    <a:pt x="487" y="0"/>
                  </a:moveTo>
                  <a:cubicBezTo>
                    <a:pt x="214" y="0"/>
                    <a:pt x="1" y="213"/>
                    <a:pt x="1" y="456"/>
                  </a:cubicBezTo>
                  <a:cubicBezTo>
                    <a:pt x="1" y="699"/>
                    <a:pt x="214" y="882"/>
                    <a:pt x="487" y="882"/>
                  </a:cubicBezTo>
                  <a:cubicBezTo>
                    <a:pt x="730" y="882"/>
                    <a:pt x="943" y="699"/>
                    <a:pt x="943" y="456"/>
                  </a:cubicBezTo>
                  <a:cubicBezTo>
                    <a:pt x="943" y="213"/>
                    <a:pt x="73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1" name="Google Shape;44061;p19"/>
            <p:cNvSpPr/>
            <p:nvPr/>
          </p:nvSpPr>
          <p:spPr>
            <a:xfrm rot="5400000">
              <a:off x="6140213" y="1306288"/>
              <a:ext cx="22825" cy="21300"/>
            </a:xfrm>
            <a:custGeom>
              <a:avLst/>
              <a:gdLst/>
              <a:ahLst/>
              <a:cxnLst/>
              <a:rect l="l" t="t" r="r" b="b"/>
              <a:pathLst>
                <a:path w="913" h="852" extrusionOk="0">
                  <a:moveTo>
                    <a:pt x="456" y="0"/>
                  </a:moveTo>
                  <a:cubicBezTo>
                    <a:pt x="183" y="0"/>
                    <a:pt x="0" y="182"/>
                    <a:pt x="0" y="426"/>
                  </a:cubicBezTo>
                  <a:cubicBezTo>
                    <a:pt x="0" y="669"/>
                    <a:pt x="183" y="851"/>
                    <a:pt x="456" y="851"/>
                  </a:cubicBezTo>
                  <a:cubicBezTo>
                    <a:pt x="699" y="851"/>
                    <a:pt x="912" y="669"/>
                    <a:pt x="912" y="426"/>
                  </a:cubicBezTo>
                  <a:cubicBezTo>
                    <a:pt x="912" y="182"/>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2" name="Google Shape;44062;p19"/>
            <p:cNvSpPr/>
            <p:nvPr/>
          </p:nvSpPr>
          <p:spPr>
            <a:xfrm rot="5400000">
              <a:off x="6041450" y="1306275"/>
              <a:ext cx="22050" cy="20550"/>
            </a:xfrm>
            <a:custGeom>
              <a:avLst/>
              <a:gdLst/>
              <a:ahLst/>
              <a:cxnLst/>
              <a:rect l="l" t="t" r="r" b="b"/>
              <a:pathLst>
                <a:path w="882" h="822" extrusionOk="0">
                  <a:moveTo>
                    <a:pt x="456" y="1"/>
                  </a:moveTo>
                  <a:cubicBezTo>
                    <a:pt x="213" y="1"/>
                    <a:pt x="0" y="183"/>
                    <a:pt x="0" y="396"/>
                  </a:cubicBezTo>
                  <a:cubicBezTo>
                    <a:pt x="0" y="639"/>
                    <a:pt x="213" y="822"/>
                    <a:pt x="456" y="822"/>
                  </a:cubicBezTo>
                  <a:cubicBezTo>
                    <a:pt x="669" y="822"/>
                    <a:pt x="882" y="639"/>
                    <a:pt x="882" y="396"/>
                  </a:cubicBezTo>
                  <a:cubicBezTo>
                    <a:pt x="882" y="183"/>
                    <a:pt x="66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3" name="Google Shape;44063;p19"/>
            <p:cNvSpPr/>
            <p:nvPr/>
          </p:nvSpPr>
          <p:spPr>
            <a:xfrm rot="5400000">
              <a:off x="5943038" y="1306663"/>
              <a:ext cx="20550" cy="19775"/>
            </a:xfrm>
            <a:custGeom>
              <a:avLst/>
              <a:gdLst/>
              <a:ahLst/>
              <a:cxnLst/>
              <a:rect l="l" t="t" r="r" b="b"/>
              <a:pathLst>
                <a:path w="822" h="791" extrusionOk="0">
                  <a:moveTo>
                    <a:pt x="426" y="1"/>
                  </a:moveTo>
                  <a:cubicBezTo>
                    <a:pt x="183" y="1"/>
                    <a:pt x="1" y="183"/>
                    <a:pt x="1" y="396"/>
                  </a:cubicBezTo>
                  <a:cubicBezTo>
                    <a:pt x="1" y="609"/>
                    <a:pt x="183" y="791"/>
                    <a:pt x="426" y="791"/>
                  </a:cubicBezTo>
                  <a:cubicBezTo>
                    <a:pt x="639" y="791"/>
                    <a:pt x="821" y="609"/>
                    <a:pt x="821" y="396"/>
                  </a:cubicBezTo>
                  <a:cubicBezTo>
                    <a:pt x="821" y="183"/>
                    <a:pt x="63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4" name="Google Shape;44064;p19"/>
            <p:cNvSpPr/>
            <p:nvPr/>
          </p:nvSpPr>
          <p:spPr>
            <a:xfrm rot="5400000">
              <a:off x="5844238" y="1307413"/>
              <a:ext cx="19800" cy="19025"/>
            </a:xfrm>
            <a:custGeom>
              <a:avLst/>
              <a:gdLst/>
              <a:ahLst/>
              <a:cxnLst/>
              <a:rect l="l" t="t" r="r" b="b"/>
              <a:pathLst>
                <a:path w="792" h="761" extrusionOk="0">
                  <a:moveTo>
                    <a:pt x="396" y="0"/>
                  </a:moveTo>
                  <a:cubicBezTo>
                    <a:pt x="153" y="0"/>
                    <a:pt x="1" y="152"/>
                    <a:pt x="1" y="365"/>
                  </a:cubicBezTo>
                  <a:cubicBezTo>
                    <a:pt x="1" y="578"/>
                    <a:pt x="153" y="760"/>
                    <a:pt x="396" y="760"/>
                  </a:cubicBezTo>
                  <a:cubicBezTo>
                    <a:pt x="609" y="760"/>
                    <a:pt x="791" y="578"/>
                    <a:pt x="791" y="365"/>
                  </a:cubicBezTo>
                  <a:cubicBezTo>
                    <a:pt x="791" y="15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5" name="Google Shape;44065;p19"/>
            <p:cNvSpPr/>
            <p:nvPr/>
          </p:nvSpPr>
          <p:spPr>
            <a:xfrm rot="5400000">
              <a:off x="5745838" y="1307788"/>
              <a:ext cx="19025" cy="17500"/>
            </a:xfrm>
            <a:custGeom>
              <a:avLst/>
              <a:gdLst/>
              <a:ahLst/>
              <a:cxnLst/>
              <a:rect l="l" t="t" r="r" b="b"/>
              <a:pathLst>
                <a:path w="761" h="700" extrusionOk="0">
                  <a:moveTo>
                    <a:pt x="396" y="0"/>
                  </a:moveTo>
                  <a:cubicBezTo>
                    <a:pt x="183" y="0"/>
                    <a:pt x="1" y="152"/>
                    <a:pt x="1" y="365"/>
                  </a:cubicBezTo>
                  <a:cubicBezTo>
                    <a:pt x="1" y="547"/>
                    <a:pt x="183" y="699"/>
                    <a:pt x="396" y="699"/>
                  </a:cubicBezTo>
                  <a:cubicBezTo>
                    <a:pt x="579" y="699"/>
                    <a:pt x="761" y="547"/>
                    <a:pt x="761" y="365"/>
                  </a:cubicBezTo>
                  <a:cubicBezTo>
                    <a:pt x="761" y="152"/>
                    <a:pt x="57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6" name="Google Shape;44066;p19"/>
            <p:cNvSpPr/>
            <p:nvPr/>
          </p:nvSpPr>
          <p:spPr>
            <a:xfrm rot="5400000">
              <a:off x="5647438" y="1308188"/>
              <a:ext cx="17500" cy="16725"/>
            </a:xfrm>
            <a:custGeom>
              <a:avLst/>
              <a:gdLst/>
              <a:ahLst/>
              <a:cxnLst/>
              <a:rect l="l" t="t" r="r" b="b"/>
              <a:pathLst>
                <a:path w="700" h="669" extrusionOk="0">
                  <a:moveTo>
                    <a:pt x="365" y="0"/>
                  </a:moveTo>
                  <a:cubicBezTo>
                    <a:pt x="152" y="0"/>
                    <a:pt x="0" y="152"/>
                    <a:pt x="0" y="334"/>
                  </a:cubicBezTo>
                  <a:cubicBezTo>
                    <a:pt x="0" y="517"/>
                    <a:pt x="152" y="669"/>
                    <a:pt x="365" y="669"/>
                  </a:cubicBezTo>
                  <a:cubicBezTo>
                    <a:pt x="548" y="669"/>
                    <a:pt x="699" y="517"/>
                    <a:pt x="699" y="334"/>
                  </a:cubicBezTo>
                  <a:cubicBezTo>
                    <a:pt x="699" y="152"/>
                    <a:pt x="54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7" name="Google Shape;44067;p19"/>
            <p:cNvSpPr/>
            <p:nvPr/>
          </p:nvSpPr>
          <p:spPr>
            <a:xfrm rot="5400000">
              <a:off x="5548275" y="1308550"/>
              <a:ext cx="17500" cy="16000"/>
            </a:xfrm>
            <a:custGeom>
              <a:avLst/>
              <a:gdLst/>
              <a:ahLst/>
              <a:cxnLst/>
              <a:rect l="l" t="t" r="r" b="b"/>
              <a:pathLst>
                <a:path w="700" h="640" extrusionOk="0">
                  <a:moveTo>
                    <a:pt x="365" y="1"/>
                  </a:moveTo>
                  <a:cubicBezTo>
                    <a:pt x="152" y="1"/>
                    <a:pt x="0" y="153"/>
                    <a:pt x="0" y="305"/>
                  </a:cubicBezTo>
                  <a:cubicBezTo>
                    <a:pt x="0" y="487"/>
                    <a:pt x="152" y="639"/>
                    <a:pt x="365" y="639"/>
                  </a:cubicBezTo>
                  <a:cubicBezTo>
                    <a:pt x="548" y="639"/>
                    <a:pt x="699" y="487"/>
                    <a:pt x="699" y="305"/>
                  </a:cubicBezTo>
                  <a:cubicBezTo>
                    <a:pt x="699" y="153"/>
                    <a:pt x="54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8" name="Google Shape;44068;p19"/>
            <p:cNvSpPr/>
            <p:nvPr/>
          </p:nvSpPr>
          <p:spPr>
            <a:xfrm rot="5400000">
              <a:off x="5449863" y="1308938"/>
              <a:ext cx="16000" cy="15225"/>
            </a:xfrm>
            <a:custGeom>
              <a:avLst/>
              <a:gdLst/>
              <a:ahLst/>
              <a:cxnLst/>
              <a:rect l="l" t="t" r="r" b="b"/>
              <a:pathLst>
                <a:path w="640" h="609" extrusionOk="0">
                  <a:moveTo>
                    <a:pt x="335" y="1"/>
                  </a:moveTo>
                  <a:cubicBezTo>
                    <a:pt x="153" y="1"/>
                    <a:pt x="1" y="122"/>
                    <a:pt x="1" y="305"/>
                  </a:cubicBezTo>
                  <a:cubicBezTo>
                    <a:pt x="1" y="457"/>
                    <a:pt x="153" y="609"/>
                    <a:pt x="335" y="609"/>
                  </a:cubicBezTo>
                  <a:cubicBezTo>
                    <a:pt x="487" y="609"/>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9" name="Google Shape;44069;p19"/>
            <p:cNvSpPr/>
            <p:nvPr/>
          </p:nvSpPr>
          <p:spPr>
            <a:xfrm rot="5400000">
              <a:off x="5351063" y="1308938"/>
              <a:ext cx="16000" cy="15225"/>
            </a:xfrm>
            <a:custGeom>
              <a:avLst/>
              <a:gdLst/>
              <a:ahLst/>
              <a:cxnLst/>
              <a:rect l="l" t="t" r="r" b="b"/>
              <a:pathLst>
                <a:path w="640" h="609" extrusionOk="0">
                  <a:moveTo>
                    <a:pt x="335" y="0"/>
                  </a:moveTo>
                  <a:cubicBezTo>
                    <a:pt x="153" y="0"/>
                    <a:pt x="1" y="152"/>
                    <a:pt x="1" y="304"/>
                  </a:cubicBezTo>
                  <a:cubicBezTo>
                    <a:pt x="1" y="487"/>
                    <a:pt x="153" y="608"/>
                    <a:pt x="335" y="608"/>
                  </a:cubicBezTo>
                  <a:cubicBezTo>
                    <a:pt x="487" y="608"/>
                    <a:pt x="639" y="487"/>
                    <a:pt x="639" y="304"/>
                  </a:cubicBezTo>
                  <a:cubicBezTo>
                    <a:pt x="639" y="15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0" name="Google Shape;44070;p19"/>
            <p:cNvSpPr/>
            <p:nvPr/>
          </p:nvSpPr>
          <p:spPr>
            <a:xfrm rot="5400000">
              <a:off x="5252300" y="1309700"/>
              <a:ext cx="14450" cy="13700"/>
            </a:xfrm>
            <a:custGeom>
              <a:avLst/>
              <a:gdLst/>
              <a:ahLst/>
              <a:cxnLst/>
              <a:rect l="l" t="t" r="r" b="b"/>
              <a:pathLst>
                <a:path w="578" h="548" extrusionOk="0">
                  <a:moveTo>
                    <a:pt x="304" y="0"/>
                  </a:moveTo>
                  <a:cubicBezTo>
                    <a:pt x="122" y="0"/>
                    <a:pt x="0" y="122"/>
                    <a:pt x="0" y="274"/>
                  </a:cubicBezTo>
                  <a:cubicBezTo>
                    <a:pt x="0" y="426"/>
                    <a:pt x="122" y="548"/>
                    <a:pt x="304" y="548"/>
                  </a:cubicBezTo>
                  <a:cubicBezTo>
                    <a:pt x="456" y="548"/>
                    <a:pt x="578" y="426"/>
                    <a:pt x="578" y="274"/>
                  </a:cubicBezTo>
                  <a:cubicBezTo>
                    <a:pt x="57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1" name="Google Shape;44071;p19"/>
            <p:cNvSpPr/>
            <p:nvPr/>
          </p:nvSpPr>
          <p:spPr>
            <a:xfrm rot="5400000">
              <a:off x="5153525" y="1309700"/>
              <a:ext cx="14450" cy="13700"/>
            </a:xfrm>
            <a:custGeom>
              <a:avLst/>
              <a:gdLst/>
              <a:ahLst/>
              <a:cxnLst/>
              <a:rect l="l" t="t" r="r" b="b"/>
              <a:pathLst>
                <a:path w="578" h="548" extrusionOk="0">
                  <a:moveTo>
                    <a:pt x="304" y="1"/>
                  </a:moveTo>
                  <a:cubicBezTo>
                    <a:pt x="122" y="1"/>
                    <a:pt x="0" y="122"/>
                    <a:pt x="0" y="274"/>
                  </a:cubicBezTo>
                  <a:cubicBezTo>
                    <a:pt x="0" y="426"/>
                    <a:pt x="122" y="548"/>
                    <a:pt x="304" y="548"/>
                  </a:cubicBezTo>
                  <a:cubicBezTo>
                    <a:pt x="456" y="548"/>
                    <a:pt x="578" y="426"/>
                    <a:pt x="578" y="274"/>
                  </a:cubicBezTo>
                  <a:cubicBezTo>
                    <a:pt x="578" y="122"/>
                    <a:pt x="456"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2" name="Google Shape;44072;p19"/>
            <p:cNvSpPr/>
            <p:nvPr/>
          </p:nvSpPr>
          <p:spPr>
            <a:xfrm rot="5400000">
              <a:off x="5055100" y="1310075"/>
              <a:ext cx="12950" cy="12950"/>
            </a:xfrm>
            <a:custGeom>
              <a:avLst/>
              <a:gdLst/>
              <a:ahLst/>
              <a:cxnLst/>
              <a:rect l="l" t="t" r="r" b="b"/>
              <a:pathLst>
                <a:path w="518" h="518" extrusionOk="0">
                  <a:moveTo>
                    <a:pt x="274" y="1"/>
                  </a:moveTo>
                  <a:cubicBezTo>
                    <a:pt x="122" y="1"/>
                    <a:pt x="1" y="122"/>
                    <a:pt x="1" y="244"/>
                  </a:cubicBezTo>
                  <a:cubicBezTo>
                    <a:pt x="1" y="396"/>
                    <a:pt x="122" y="517"/>
                    <a:pt x="274" y="517"/>
                  </a:cubicBezTo>
                  <a:cubicBezTo>
                    <a:pt x="396" y="517"/>
                    <a:pt x="517" y="396"/>
                    <a:pt x="517" y="244"/>
                  </a:cubicBezTo>
                  <a:cubicBezTo>
                    <a:pt x="517" y="122"/>
                    <a:pt x="39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3" name="Google Shape;44073;p19"/>
            <p:cNvSpPr/>
            <p:nvPr/>
          </p:nvSpPr>
          <p:spPr>
            <a:xfrm rot="5400000">
              <a:off x="4955938" y="1310463"/>
              <a:ext cx="12950" cy="12175"/>
            </a:xfrm>
            <a:custGeom>
              <a:avLst/>
              <a:gdLst/>
              <a:ahLst/>
              <a:cxnLst/>
              <a:rect l="l" t="t" r="r" b="b"/>
              <a:pathLst>
                <a:path w="518" h="487" extrusionOk="0">
                  <a:moveTo>
                    <a:pt x="274" y="0"/>
                  </a:moveTo>
                  <a:cubicBezTo>
                    <a:pt x="122" y="0"/>
                    <a:pt x="1" y="92"/>
                    <a:pt x="1" y="244"/>
                  </a:cubicBezTo>
                  <a:cubicBezTo>
                    <a:pt x="1" y="365"/>
                    <a:pt x="122" y="487"/>
                    <a:pt x="274" y="487"/>
                  </a:cubicBezTo>
                  <a:cubicBezTo>
                    <a:pt x="396" y="487"/>
                    <a:pt x="517" y="365"/>
                    <a:pt x="517" y="244"/>
                  </a:cubicBezTo>
                  <a:cubicBezTo>
                    <a:pt x="517" y="9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4" name="Google Shape;44074;p19"/>
            <p:cNvSpPr/>
            <p:nvPr/>
          </p:nvSpPr>
          <p:spPr>
            <a:xfrm rot="5400000">
              <a:off x="4856763" y="1310838"/>
              <a:ext cx="12950" cy="11425"/>
            </a:xfrm>
            <a:custGeom>
              <a:avLst/>
              <a:gdLst/>
              <a:ahLst/>
              <a:cxnLst/>
              <a:rect l="l" t="t" r="r" b="b"/>
              <a:pathLst>
                <a:path w="518" h="457" extrusionOk="0">
                  <a:moveTo>
                    <a:pt x="274" y="0"/>
                  </a:moveTo>
                  <a:cubicBezTo>
                    <a:pt x="122" y="0"/>
                    <a:pt x="1" y="91"/>
                    <a:pt x="1" y="213"/>
                  </a:cubicBezTo>
                  <a:cubicBezTo>
                    <a:pt x="1" y="335"/>
                    <a:pt x="122" y="456"/>
                    <a:pt x="274" y="456"/>
                  </a:cubicBezTo>
                  <a:cubicBezTo>
                    <a:pt x="396" y="456"/>
                    <a:pt x="517" y="335"/>
                    <a:pt x="517" y="213"/>
                  </a:cubicBezTo>
                  <a:cubicBezTo>
                    <a:pt x="517" y="91"/>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5" name="Google Shape;44075;p19"/>
            <p:cNvSpPr/>
            <p:nvPr/>
          </p:nvSpPr>
          <p:spPr>
            <a:xfrm rot="5400000">
              <a:off x="4758750" y="1310825"/>
              <a:ext cx="11425" cy="11425"/>
            </a:xfrm>
            <a:custGeom>
              <a:avLst/>
              <a:gdLst/>
              <a:ahLst/>
              <a:cxnLst/>
              <a:rect l="l" t="t" r="r" b="b"/>
              <a:pathLst>
                <a:path w="457" h="457" extrusionOk="0">
                  <a:moveTo>
                    <a:pt x="244" y="1"/>
                  </a:moveTo>
                  <a:cubicBezTo>
                    <a:pt x="92" y="1"/>
                    <a:pt x="1" y="122"/>
                    <a:pt x="1" y="244"/>
                  </a:cubicBezTo>
                  <a:cubicBezTo>
                    <a:pt x="1" y="365"/>
                    <a:pt x="92" y="457"/>
                    <a:pt x="244" y="457"/>
                  </a:cubicBezTo>
                  <a:cubicBezTo>
                    <a:pt x="366" y="457"/>
                    <a:pt x="457" y="365"/>
                    <a:pt x="457" y="244"/>
                  </a:cubicBezTo>
                  <a:cubicBezTo>
                    <a:pt x="457" y="12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6" name="Google Shape;44076;p19"/>
            <p:cNvSpPr/>
            <p:nvPr/>
          </p:nvSpPr>
          <p:spPr>
            <a:xfrm rot="5400000">
              <a:off x="4659963" y="1311588"/>
              <a:ext cx="9900" cy="9925"/>
            </a:xfrm>
            <a:custGeom>
              <a:avLst/>
              <a:gdLst/>
              <a:ahLst/>
              <a:cxnLst/>
              <a:rect l="l" t="t" r="r" b="b"/>
              <a:pathLst>
                <a:path w="396" h="397" extrusionOk="0">
                  <a:moveTo>
                    <a:pt x="213" y="1"/>
                  </a:moveTo>
                  <a:cubicBezTo>
                    <a:pt x="92" y="1"/>
                    <a:pt x="0" y="62"/>
                    <a:pt x="0" y="183"/>
                  </a:cubicBezTo>
                  <a:cubicBezTo>
                    <a:pt x="0" y="305"/>
                    <a:pt x="92" y="396"/>
                    <a:pt x="213" y="396"/>
                  </a:cubicBezTo>
                  <a:cubicBezTo>
                    <a:pt x="304" y="396"/>
                    <a:pt x="396" y="305"/>
                    <a:pt x="396" y="183"/>
                  </a:cubicBezTo>
                  <a:cubicBezTo>
                    <a:pt x="396" y="6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7" name="Google Shape;44077;p19"/>
            <p:cNvSpPr/>
            <p:nvPr/>
          </p:nvSpPr>
          <p:spPr>
            <a:xfrm rot="5400000">
              <a:off x="4561175" y="1311600"/>
              <a:ext cx="9900" cy="9900"/>
            </a:xfrm>
            <a:custGeom>
              <a:avLst/>
              <a:gdLst/>
              <a:ahLst/>
              <a:cxnLst/>
              <a:rect l="l" t="t" r="r" b="b"/>
              <a:pathLst>
                <a:path w="396" h="396" extrusionOk="0">
                  <a:moveTo>
                    <a:pt x="213" y="0"/>
                  </a:moveTo>
                  <a:cubicBezTo>
                    <a:pt x="92" y="0"/>
                    <a:pt x="0" y="92"/>
                    <a:pt x="0" y="183"/>
                  </a:cubicBezTo>
                  <a:cubicBezTo>
                    <a:pt x="0" y="304"/>
                    <a:pt x="92" y="395"/>
                    <a:pt x="213" y="395"/>
                  </a:cubicBezTo>
                  <a:cubicBezTo>
                    <a:pt x="304" y="395"/>
                    <a:pt x="396" y="304"/>
                    <a:pt x="396" y="183"/>
                  </a:cubicBezTo>
                  <a:cubicBezTo>
                    <a:pt x="396" y="92"/>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8" name="Google Shape;44078;p19"/>
            <p:cNvSpPr/>
            <p:nvPr/>
          </p:nvSpPr>
          <p:spPr>
            <a:xfrm rot="5400000">
              <a:off x="4462013" y="1311988"/>
              <a:ext cx="9900" cy="9125"/>
            </a:xfrm>
            <a:custGeom>
              <a:avLst/>
              <a:gdLst/>
              <a:ahLst/>
              <a:cxnLst/>
              <a:rect l="l" t="t" r="r" b="b"/>
              <a:pathLst>
                <a:path w="396" h="365" extrusionOk="0">
                  <a:moveTo>
                    <a:pt x="213" y="0"/>
                  </a:moveTo>
                  <a:cubicBezTo>
                    <a:pt x="92" y="0"/>
                    <a:pt x="0" y="91"/>
                    <a:pt x="0" y="183"/>
                  </a:cubicBezTo>
                  <a:cubicBezTo>
                    <a:pt x="0" y="274"/>
                    <a:pt x="92" y="365"/>
                    <a:pt x="213" y="365"/>
                  </a:cubicBezTo>
                  <a:cubicBezTo>
                    <a:pt x="304" y="365"/>
                    <a:pt x="396" y="274"/>
                    <a:pt x="396" y="183"/>
                  </a:cubicBezTo>
                  <a:cubicBezTo>
                    <a:pt x="396" y="9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9" name="Google Shape;44079;p19"/>
            <p:cNvSpPr/>
            <p:nvPr/>
          </p:nvSpPr>
          <p:spPr>
            <a:xfrm rot="5400000">
              <a:off x="4363600" y="1312350"/>
              <a:ext cx="8400" cy="8400"/>
            </a:xfrm>
            <a:custGeom>
              <a:avLst/>
              <a:gdLst/>
              <a:ahLst/>
              <a:cxnLst/>
              <a:rect l="l" t="t" r="r" b="b"/>
              <a:pathLst>
                <a:path w="336" h="336" extrusionOk="0">
                  <a:moveTo>
                    <a:pt x="183" y="1"/>
                  </a:moveTo>
                  <a:cubicBezTo>
                    <a:pt x="62" y="1"/>
                    <a:pt x="1" y="62"/>
                    <a:pt x="1" y="153"/>
                  </a:cubicBezTo>
                  <a:cubicBezTo>
                    <a:pt x="1" y="244"/>
                    <a:pt x="62" y="335"/>
                    <a:pt x="183" y="335"/>
                  </a:cubicBezTo>
                  <a:cubicBezTo>
                    <a:pt x="274" y="335"/>
                    <a:pt x="335" y="244"/>
                    <a:pt x="335" y="153"/>
                  </a:cubicBezTo>
                  <a:cubicBezTo>
                    <a:pt x="335" y="6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0" name="Google Shape;44080;p19"/>
            <p:cNvSpPr/>
            <p:nvPr/>
          </p:nvSpPr>
          <p:spPr>
            <a:xfrm rot="5400000">
              <a:off x="4264813" y="1312363"/>
              <a:ext cx="8400" cy="8375"/>
            </a:xfrm>
            <a:custGeom>
              <a:avLst/>
              <a:gdLst/>
              <a:ahLst/>
              <a:cxnLst/>
              <a:rect l="l" t="t" r="r" b="b"/>
              <a:pathLst>
                <a:path w="336" h="335" extrusionOk="0">
                  <a:moveTo>
                    <a:pt x="183" y="0"/>
                  </a:moveTo>
                  <a:cubicBezTo>
                    <a:pt x="62" y="0"/>
                    <a:pt x="1" y="92"/>
                    <a:pt x="1" y="183"/>
                  </a:cubicBezTo>
                  <a:cubicBezTo>
                    <a:pt x="1" y="274"/>
                    <a:pt x="62" y="335"/>
                    <a:pt x="183" y="335"/>
                  </a:cubicBezTo>
                  <a:cubicBezTo>
                    <a:pt x="274" y="335"/>
                    <a:pt x="335" y="274"/>
                    <a:pt x="335" y="183"/>
                  </a:cubicBezTo>
                  <a:cubicBezTo>
                    <a:pt x="33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1" name="Google Shape;44081;p19"/>
            <p:cNvSpPr/>
            <p:nvPr/>
          </p:nvSpPr>
          <p:spPr>
            <a:xfrm rot="5400000">
              <a:off x="4165638" y="1312738"/>
              <a:ext cx="8400" cy="7625"/>
            </a:xfrm>
            <a:custGeom>
              <a:avLst/>
              <a:gdLst/>
              <a:ahLst/>
              <a:cxnLst/>
              <a:rect l="l" t="t" r="r" b="b"/>
              <a:pathLst>
                <a:path w="336" h="305" extrusionOk="0">
                  <a:moveTo>
                    <a:pt x="183" y="0"/>
                  </a:moveTo>
                  <a:cubicBezTo>
                    <a:pt x="92" y="0"/>
                    <a:pt x="1" y="61"/>
                    <a:pt x="1" y="152"/>
                  </a:cubicBezTo>
                  <a:cubicBezTo>
                    <a:pt x="1" y="243"/>
                    <a:pt x="92" y="304"/>
                    <a:pt x="183" y="304"/>
                  </a:cubicBezTo>
                  <a:cubicBezTo>
                    <a:pt x="274" y="304"/>
                    <a:pt x="335" y="243"/>
                    <a:pt x="335" y="152"/>
                  </a:cubicBezTo>
                  <a:cubicBezTo>
                    <a:pt x="335" y="61"/>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2" name="Google Shape;44082;p19"/>
            <p:cNvSpPr/>
            <p:nvPr/>
          </p:nvSpPr>
          <p:spPr>
            <a:xfrm rot="5400000">
              <a:off x="4066863" y="1313513"/>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13" y="274"/>
                    <a:pt x="304" y="213"/>
                    <a:pt x="304" y="122"/>
                  </a:cubicBezTo>
                  <a:cubicBezTo>
                    <a:pt x="30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3" name="Google Shape;44083;p19"/>
            <p:cNvSpPr/>
            <p:nvPr/>
          </p:nvSpPr>
          <p:spPr>
            <a:xfrm rot="5400000">
              <a:off x="3968088" y="1313488"/>
              <a:ext cx="6850" cy="6125"/>
            </a:xfrm>
            <a:custGeom>
              <a:avLst/>
              <a:gdLst/>
              <a:ahLst/>
              <a:cxnLst/>
              <a:rect l="l" t="t" r="r" b="b"/>
              <a:pathLst>
                <a:path w="274" h="245" extrusionOk="0">
                  <a:moveTo>
                    <a:pt x="152" y="1"/>
                  </a:moveTo>
                  <a:cubicBezTo>
                    <a:pt x="61" y="1"/>
                    <a:pt x="0" y="31"/>
                    <a:pt x="0" y="122"/>
                  </a:cubicBezTo>
                  <a:cubicBezTo>
                    <a:pt x="0" y="183"/>
                    <a:pt x="61" y="244"/>
                    <a:pt x="152" y="244"/>
                  </a:cubicBezTo>
                  <a:cubicBezTo>
                    <a:pt x="213" y="244"/>
                    <a:pt x="274" y="183"/>
                    <a:pt x="274" y="122"/>
                  </a:cubicBezTo>
                  <a:cubicBezTo>
                    <a:pt x="274" y="31"/>
                    <a:pt x="21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4" name="Google Shape;44084;p19"/>
            <p:cNvSpPr/>
            <p:nvPr/>
          </p:nvSpPr>
          <p:spPr>
            <a:xfrm rot="5400000">
              <a:off x="3869300" y="1313500"/>
              <a:ext cx="6850" cy="6100"/>
            </a:xfrm>
            <a:custGeom>
              <a:avLst/>
              <a:gdLst/>
              <a:ahLst/>
              <a:cxnLst/>
              <a:rect l="l" t="t" r="r" b="b"/>
              <a:pathLst>
                <a:path w="274" h="244" extrusionOk="0">
                  <a:moveTo>
                    <a:pt x="152" y="0"/>
                  </a:moveTo>
                  <a:cubicBezTo>
                    <a:pt x="61" y="0"/>
                    <a:pt x="0" y="61"/>
                    <a:pt x="0" y="122"/>
                  </a:cubicBezTo>
                  <a:cubicBezTo>
                    <a:pt x="0" y="183"/>
                    <a:pt x="61" y="243"/>
                    <a:pt x="152" y="243"/>
                  </a:cubicBezTo>
                  <a:cubicBezTo>
                    <a:pt x="213" y="243"/>
                    <a:pt x="274" y="183"/>
                    <a:pt x="274" y="122"/>
                  </a:cubicBezTo>
                  <a:cubicBezTo>
                    <a:pt x="274" y="6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5" name="Google Shape;44085;p19"/>
            <p:cNvSpPr/>
            <p:nvPr/>
          </p:nvSpPr>
          <p:spPr>
            <a:xfrm rot="5400000">
              <a:off x="3769750" y="1313500"/>
              <a:ext cx="6850" cy="6100"/>
            </a:xfrm>
            <a:custGeom>
              <a:avLst/>
              <a:gdLst/>
              <a:ahLst/>
              <a:cxnLst/>
              <a:rect l="l" t="t" r="r" b="b"/>
              <a:pathLst>
                <a:path w="274" h="244" extrusionOk="0">
                  <a:moveTo>
                    <a:pt x="152" y="0"/>
                  </a:moveTo>
                  <a:cubicBezTo>
                    <a:pt x="61" y="0"/>
                    <a:pt x="0" y="31"/>
                    <a:pt x="0" y="122"/>
                  </a:cubicBezTo>
                  <a:cubicBezTo>
                    <a:pt x="0" y="182"/>
                    <a:pt x="61" y="243"/>
                    <a:pt x="152" y="243"/>
                  </a:cubicBezTo>
                  <a:cubicBezTo>
                    <a:pt x="213" y="243"/>
                    <a:pt x="274" y="182"/>
                    <a:pt x="274" y="122"/>
                  </a:cubicBezTo>
                  <a:cubicBezTo>
                    <a:pt x="274" y="31"/>
                    <a:pt x="21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6" name="Google Shape;44086;p19"/>
            <p:cNvSpPr/>
            <p:nvPr/>
          </p:nvSpPr>
          <p:spPr>
            <a:xfrm rot="5400000">
              <a:off x="3671725" y="1313500"/>
              <a:ext cx="5350" cy="6100"/>
            </a:xfrm>
            <a:custGeom>
              <a:avLst/>
              <a:gdLst/>
              <a:ahLst/>
              <a:cxnLst/>
              <a:rect l="l" t="t" r="r" b="b"/>
              <a:pathLst>
                <a:path w="214" h="244" extrusionOk="0">
                  <a:moveTo>
                    <a:pt x="122" y="1"/>
                  </a:moveTo>
                  <a:cubicBezTo>
                    <a:pt x="31" y="1"/>
                    <a:pt x="1" y="61"/>
                    <a:pt x="1" y="122"/>
                  </a:cubicBezTo>
                  <a:cubicBezTo>
                    <a:pt x="1" y="183"/>
                    <a:pt x="31" y="244"/>
                    <a:pt x="122" y="244"/>
                  </a:cubicBezTo>
                  <a:cubicBezTo>
                    <a:pt x="183" y="244"/>
                    <a:pt x="213" y="183"/>
                    <a:pt x="213" y="122"/>
                  </a:cubicBezTo>
                  <a:cubicBezTo>
                    <a:pt x="213" y="61"/>
                    <a:pt x="18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7" name="Google Shape;44087;p19"/>
            <p:cNvSpPr/>
            <p:nvPr/>
          </p:nvSpPr>
          <p:spPr>
            <a:xfrm rot="5400000">
              <a:off x="3572550" y="1313875"/>
              <a:ext cx="5350" cy="5350"/>
            </a:xfrm>
            <a:custGeom>
              <a:avLst/>
              <a:gdLst/>
              <a:ahLst/>
              <a:cxnLst/>
              <a:rect l="l" t="t" r="r" b="b"/>
              <a:pathLst>
                <a:path w="214" h="214" extrusionOk="0">
                  <a:moveTo>
                    <a:pt x="122" y="0"/>
                  </a:moveTo>
                  <a:cubicBezTo>
                    <a:pt x="61" y="0"/>
                    <a:pt x="1" y="61"/>
                    <a:pt x="1" y="92"/>
                  </a:cubicBezTo>
                  <a:cubicBezTo>
                    <a:pt x="1" y="152"/>
                    <a:pt x="61" y="213"/>
                    <a:pt x="122" y="213"/>
                  </a:cubicBezTo>
                  <a:cubicBezTo>
                    <a:pt x="153" y="213"/>
                    <a:pt x="213" y="152"/>
                    <a:pt x="213" y="92"/>
                  </a:cubicBezTo>
                  <a:cubicBezTo>
                    <a:pt x="213" y="61"/>
                    <a:pt x="15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8" name="Google Shape;44088;p19"/>
            <p:cNvSpPr/>
            <p:nvPr/>
          </p:nvSpPr>
          <p:spPr>
            <a:xfrm rot="5400000">
              <a:off x="9288450" y="1179375"/>
              <a:ext cx="68400" cy="63850"/>
            </a:xfrm>
            <a:custGeom>
              <a:avLst/>
              <a:gdLst/>
              <a:ahLst/>
              <a:cxnLst/>
              <a:rect l="l" t="t" r="r" b="b"/>
              <a:pathLst>
                <a:path w="2736" h="2554" extrusionOk="0">
                  <a:moveTo>
                    <a:pt x="1368" y="0"/>
                  </a:moveTo>
                  <a:cubicBezTo>
                    <a:pt x="608" y="0"/>
                    <a:pt x="0" y="578"/>
                    <a:pt x="0" y="1277"/>
                  </a:cubicBezTo>
                  <a:cubicBezTo>
                    <a:pt x="0" y="2006"/>
                    <a:pt x="608" y="2553"/>
                    <a:pt x="1368" y="2553"/>
                  </a:cubicBezTo>
                  <a:cubicBezTo>
                    <a:pt x="2128" y="2553"/>
                    <a:pt x="2736" y="2006"/>
                    <a:pt x="2736" y="127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9" name="Google Shape;44089;p19"/>
            <p:cNvSpPr/>
            <p:nvPr/>
          </p:nvSpPr>
          <p:spPr>
            <a:xfrm rot="5400000">
              <a:off x="9189288" y="1178988"/>
              <a:ext cx="68400" cy="64625"/>
            </a:xfrm>
            <a:custGeom>
              <a:avLst/>
              <a:gdLst/>
              <a:ahLst/>
              <a:cxnLst/>
              <a:rect l="l" t="t" r="r" b="b"/>
              <a:pathLst>
                <a:path w="2736" h="2585" extrusionOk="0">
                  <a:moveTo>
                    <a:pt x="1368" y="1"/>
                  </a:moveTo>
                  <a:cubicBezTo>
                    <a:pt x="608" y="1"/>
                    <a:pt x="0" y="578"/>
                    <a:pt x="0" y="1308"/>
                  </a:cubicBezTo>
                  <a:cubicBezTo>
                    <a:pt x="0" y="2007"/>
                    <a:pt x="608" y="2584"/>
                    <a:pt x="1368" y="2584"/>
                  </a:cubicBezTo>
                  <a:cubicBezTo>
                    <a:pt x="2128" y="2584"/>
                    <a:pt x="2736" y="2007"/>
                    <a:pt x="2736" y="1308"/>
                  </a:cubicBezTo>
                  <a:cubicBezTo>
                    <a:pt x="273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0" name="Google Shape;44090;p19"/>
            <p:cNvSpPr/>
            <p:nvPr/>
          </p:nvSpPr>
          <p:spPr>
            <a:xfrm rot="5400000">
              <a:off x="9091263" y="1180513"/>
              <a:ext cx="66125" cy="62350"/>
            </a:xfrm>
            <a:custGeom>
              <a:avLst/>
              <a:gdLst/>
              <a:ahLst/>
              <a:cxnLst/>
              <a:rect l="l" t="t" r="r" b="b"/>
              <a:pathLst>
                <a:path w="2645" h="2494" extrusionOk="0">
                  <a:moveTo>
                    <a:pt x="1307" y="1"/>
                  </a:moveTo>
                  <a:cubicBezTo>
                    <a:pt x="578" y="1"/>
                    <a:pt x="0" y="548"/>
                    <a:pt x="0" y="1247"/>
                  </a:cubicBezTo>
                  <a:cubicBezTo>
                    <a:pt x="0" y="1946"/>
                    <a:pt x="578" y="2493"/>
                    <a:pt x="1307" y="2493"/>
                  </a:cubicBezTo>
                  <a:cubicBezTo>
                    <a:pt x="2037" y="2493"/>
                    <a:pt x="2645" y="1946"/>
                    <a:pt x="2645" y="1247"/>
                  </a:cubicBezTo>
                  <a:cubicBezTo>
                    <a:pt x="2645" y="548"/>
                    <a:pt x="2037"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1" name="Google Shape;44091;p19"/>
            <p:cNvSpPr/>
            <p:nvPr/>
          </p:nvSpPr>
          <p:spPr>
            <a:xfrm rot="5400000">
              <a:off x="8993225" y="1181275"/>
              <a:ext cx="63850" cy="60050"/>
            </a:xfrm>
            <a:custGeom>
              <a:avLst/>
              <a:gdLst/>
              <a:ahLst/>
              <a:cxnLst/>
              <a:rect l="l" t="t" r="r" b="b"/>
              <a:pathLst>
                <a:path w="2554" h="2402" extrusionOk="0">
                  <a:moveTo>
                    <a:pt x="1277" y="0"/>
                  </a:moveTo>
                  <a:cubicBezTo>
                    <a:pt x="578" y="0"/>
                    <a:pt x="1" y="547"/>
                    <a:pt x="1" y="1185"/>
                  </a:cubicBezTo>
                  <a:cubicBezTo>
                    <a:pt x="1" y="1854"/>
                    <a:pt x="578" y="2401"/>
                    <a:pt x="1277" y="2401"/>
                  </a:cubicBezTo>
                  <a:cubicBezTo>
                    <a:pt x="1976" y="2401"/>
                    <a:pt x="2554" y="1854"/>
                    <a:pt x="2554" y="1185"/>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2" name="Google Shape;44092;p19"/>
            <p:cNvSpPr/>
            <p:nvPr/>
          </p:nvSpPr>
          <p:spPr>
            <a:xfrm rot="5400000">
              <a:off x="8894450" y="1182025"/>
              <a:ext cx="63100" cy="59300"/>
            </a:xfrm>
            <a:custGeom>
              <a:avLst/>
              <a:gdLst/>
              <a:ahLst/>
              <a:cxnLst/>
              <a:rect l="l" t="t" r="r" b="b"/>
              <a:pathLst>
                <a:path w="2524" h="2372" extrusionOk="0">
                  <a:moveTo>
                    <a:pt x="1247" y="1"/>
                  </a:moveTo>
                  <a:cubicBezTo>
                    <a:pt x="548" y="1"/>
                    <a:pt x="1" y="518"/>
                    <a:pt x="1" y="1186"/>
                  </a:cubicBezTo>
                  <a:cubicBezTo>
                    <a:pt x="1" y="1825"/>
                    <a:pt x="548" y="2372"/>
                    <a:pt x="1247" y="2372"/>
                  </a:cubicBezTo>
                  <a:cubicBezTo>
                    <a:pt x="1946" y="2372"/>
                    <a:pt x="2524" y="1825"/>
                    <a:pt x="2524" y="1186"/>
                  </a:cubicBezTo>
                  <a:cubicBezTo>
                    <a:pt x="2524" y="51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3" name="Google Shape;44093;p19"/>
            <p:cNvSpPr/>
            <p:nvPr/>
          </p:nvSpPr>
          <p:spPr>
            <a:xfrm rot="5400000">
              <a:off x="8796425" y="1182800"/>
              <a:ext cx="61575" cy="57775"/>
            </a:xfrm>
            <a:custGeom>
              <a:avLst/>
              <a:gdLst/>
              <a:ahLst/>
              <a:cxnLst/>
              <a:rect l="l" t="t" r="r" b="b"/>
              <a:pathLst>
                <a:path w="2463" h="2311" extrusionOk="0">
                  <a:moveTo>
                    <a:pt x="1216" y="1"/>
                  </a:moveTo>
                  <a:cubicBezTo>
                    <a:pt x="547" y="1"/>
                    <a:pt x="0" y="517"/>
                    <a:pt x="0" y="1156"/>
                  </a:cubicBezTo>
                  <a:cubicBezTo>
                    <a:pt x="0" y="1794"/>
                    <a:pt x="547" y="2311"/>
                    <a:pt x="1216" y="2311"/>
                  </a:cubicBezTo>
                  <a:cubicBezTo>
                    <a:pt x="1885" y="2311"/>
                    <a:pt x="2462" y="1794"/>
                    <a:pt x="2462" y="1156"/>
                  </a:cubicBezTo>
                  <a:cubicBezTo>
                    <a:pt x="2462" y="517"/>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4" name="Google Shape;44094;p19"/>
            <p:cNvSpPr/>
            <p:nvPr/>
          </p:nvSpPr>
          <p:spPr>
            <a:xfrm rot="5400000">
              <a:off x="8698400" y="1183550"/>
              <a:ext cx="59300" cy="55500"/>
            </a:xfrm>
            <a:custGeom>
              <a:avLst/>
              <a:gdLst/>
              <a:ahLst/>
              <a:cxnLst/>
              <a:rect l="l" t="t" r="r" b="b"/>
              <a:pathLst>
                <a:path w="2372" h="2220" extrusionOk="0">
                  <a:moveTo>
                    <a:pt x="1186" y="1"/>
                  </a:moveTo>
                  <a:cubicBezTo>
                    <a:pt x="548" y="1"/>
                    <a:pt x="1" y="487"/>
                    <a:pt x="1" y="1126"/>
                  </a:cubicBezTo>
                  <a:cubicBezTo>
                    <a:pt x="1" y="1733"/>
                    <a:pt x="548" y="2220"/>
                    <a:pt x="1186" y="2220"/>
                  </a:cubicBezTo>
                  <a:cubicBezTo>
                    <a:pt x="1855" y="2220"/>
                    <a:pt x="2372" y="1733"/>
                    <a:pt x="2372" y="1126"/>
                  </a:cubicBezTo>
                  <a:cubicBezTo>
                    <a:pt x="2372"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5" name="Google Shape;44095;p19"/>
            <p:cNvSpPr/>
            <p:nvPr/>
          </p:nvSpPr>
          <p:spPr>
            <a:xfrm rot="5400000">
              <a:off x="8599613" y="1184313"/>
              <a:ext cx="58525" cy="54750"/>
            </a:xfrm>
            <a:custGeom>
              <a:avLst/>
              <a:gdLst/>
              <a:ahLst/>
              <a:cxnLst/>
              <a:rect l="l" t="t" r="r" b="b"/>
              <a:pathLst>
                <a:path w="2341" h="2190" extrusionOk="0">
                  <a:moveTo>
                    <a:pt x="1155" y="1"/>
                  </a:moveTo>
                  <a:cubicBezTo>
                    <a:pt x="517" y="1"/>
                    <a:pt x="0" y="487"/>
                    <a:pt x="0" y="1095"/>
                  </a:cubicBezTo>
                  <a:cubicBezTo>
                    <a:pt x="0" y="1703"/>
                    <a:pt x="517" y="2189"/>
                    <a:pt x="1155" y="2189"/>
                  </a:cubicBezTo>
                  <a:cubicBezTo>
                    <a:pt x="1793" y="2189"/>
                    <a:pt x="2341" y="1703"/>
                    <a:pt x="2341" y="1095"/>
                  </a:cubicBezTo>
                  <a:cubicBezTo>
                    <a:pt x="2341" y="48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6" name="Google Shape;44096;p19"/>
            <p:cNvSpPr/>
            <p:nvPr/>
          </p:nvSpPr>
          <p:spPr>
            <a:xfrm rot="5400000">
              <a:off x="8501963" y="1184688"/>
              <a:ext cx="56250" cy="53225"/>
            </a:xfrm>
            <a:custGeom>
              <a:avLst/>
              <a:gdLst/>
              <a:ahLst/>
              <a:cxnLst/>
              <a:rect l="l" t="t" r="r" b="b"/>
              <a:pathLst>
                <a:path w="2250" h="2129" extrusionOk="0">
                  <a:moveTo>
                    <a:pt x="1125" y="1"/>
                  </a:moveTo>
                  <a:cubicBezTo>
                    <a:pt x="517" y="1"/>
                    <a:pt x="0" y="487"/>
                    <a:pt x="0" y="1064"/>
                  </a:cubicBezTo>
                  <a:cubicBezTo>
                    <a:pt x="0" y="1672"/>
                    <a:pt x="517" y="2128"/>
                    <a:pt x="1125" y="2128"/>
                  </a:cubicBezTo>
                  <a:cubicBezTo>
                    <a:pt x="1763" y="2128"/>
                    <a:pt x="2250" y="1672"/>
                    <a:pt x="2250" y="1064"/>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7" name="Google Shape;44097;p19"/>
            <p:cNvSpPr/>
            <p:nvPr/>
          </p:nvSpPr>
          <p:spPr>
            <a:xfrm rot="5400000">
              <a:off x="8403175" y="1185450"/>
              <a:ext cx="54750" cy="51700"/>
            </a:xfrm>
            <a:custGeom>
              <a:avLst/>
              <a:gdLst/>
              <a:ahLst/>
              <a:cxnLst/>
              <a:rect l="l" t="t" r="r" b="b"/>
              <a:pathLst>
                <a:path w="2190" h="2068" extrusionOk="0">
                  <a:moveTo>
                    <a:pt x="1095" y="1"/>
                  </a:moveTo>
                  <a:cubicBezTo>
                    <a:pt x="487" y="1"/>
                    <a:pt x="1" y="457"/>
                    <a:pt x="1" y="1034"/>
                  </a:cubicBezTo>
                  <a:cubicBezTo>
                    <a:pt x="1" y="1612"/>
                    <a:pt x="48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8" name="Google Shape;44098;p19"/>
            <p:cNvSpPr/>
            <p:nvPr/>
          </p:nvSpPr>
          <p:spPr>
            <a:xfrm rot="5400000">
              <a:off x="8304775" y="1186600"/>
              <a:ext cx="53975" cy="50175"/>
            </a:xfrm>
            <a:custGeom>
              <a:avLst/>
              <a:gdLst/>
              <a:ahLst/>
              <a:cxnLst/>
              <a:rect l="l" t="t" r="r" b="b"/>
              <a:pathLst>
                <a:path w="2159" h="2007" extrusionOk="0">
                  <a:moveTo>
                    <a:pt x="1064" y="1"/>
                  </a:moveTo>
                  <a:cubicBezTo>
                    <a:pt x="487" y="1"/>
                    <a:pt x="0" y="457"/>
                    <a:pt x="0" y="1004"/>
                  </a:cubicBezTo>
                  <a:cubicBezTo>
                    <a:pt x="0" y="1581"/>
                    <a:pt x="487" y="2007"/>
                    <a:pt x="1064" y="2007"/>
                  </a:cubicBezTo>
                  <a:cubicBezTo>
                    <a:pt x="1672" y="2007"/>
                    <a:pt x="2158" y="1581"/>
                    <a:pt x="2158" y="1004"/>
                  </a:cubicBezTo>
                  <a:cubicBezTo>
                    <a:pt x="215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9" name="Google Shape;44099;p19"/>
            <p:cNvSpPr/>
            <p:nvPr/>
          </p:nvSpPr>
          <p:spPr>
            <a:xfrm rot="5400000">
              <a:off x="8206738" y="1186588"/>
              <a:ext cx="51700" cy="49425"/>
            </a:xfrm>
            <a:custGeom>
              <a:avLst/>
              <a:gdLst/>
              <a:ahLst/>
              <a:cxnLst/>
              <a:rect l="l" t="t" r="r" b="b"/>
              <a:pathLst>
                <a:path w="2068" h="1977" extrusionOk="0">
                  <a:moveTo>
                    <a:pt x="1034" y="0"/>
                  </a:moveTo>
                  <a:cubicBezTo>
                    <a:pt x="457" y="0"/>
                    <a:pt x="1" y="456"/>
                    <a:pt x="1" y="1003"/>
                  </a:cubicBezTo>
                  <a:cubicBezTo>
                    <a:pt x="1" y="1520"/>
                    <a:pt x="457" y="1976"/>
                    <a:pt x="1034" y="1976"/>
                  </a:cubicBezTo>
                  <a:cubicBezTo>
                    <a:pt x="1612" y="1976"/>
                    <a:pt x="2068" y="1520"/>
                    <a:pt x="2068" y="1003"/>
                  </a:cubicBezTo>
                  <a:cubicBezTo>
                    <a:pt x="2068" y="45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0" name="Google Shape;44100;p19"/>
            <p:cNvSpPr/>
            <p:nvPr/>
          </p:nvSpPr>
          <p:spPr>
            <a:xfrm rot="5400000">
              <a:off x="8107963" y="1188113"/>
              <a:ext cx="50925" cy="47150"/>
            </a:xfrm>
            <a:custGeom>
              <a:avLst/>
              <a:gdLst/>
              <a:ahLst/>
              <a:cxnLst/>
              <a:rect l="l" t="t" r="r" b="b"/>
              <a:pathLst>
                <a:path w="2037" h="1886" extrusionOk="0">
                  <a:moveTo>
                    <a:pt x="1003" y="1"/>
                  </a:moveTo>
                  <a:cubicBezTo>
                    <a:pt x="456" y="1"/>
                    <a:pt x="0" y="426"/>
                    <a:pt x="0" y="943"/>
                  </a:cubicBezTo>
                  <a:cubicBezTo>
                    <a:pt x="0" y="1460"/>
                    <a:pt x="456" y="1885"/>
                    <a:pt x="1003" y="1885"/>
                  </a:cubicBezTo>
                  <a:cubicBezTo>
                    <a:pt x="1581" y="1885"/>
                    <a:pt x="2037" y="1460"/>
                    <a:pt x="2037" y="943"/>
                  </a:cubicBezTo>
                  <a:cubicBezTo>
                    <a:pt x="2037" y="426"/>
                    <a:pt x="1581"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1" name="Google Shape;44101;p19"/>
            <p:cNvSpPr/>
            <p:nvPr/>
          </p:nvSpPr>
          <p:spPr>
            <a:xfrm rot="5400000">
              <a:off x="8009938" y="1188113"/>
              <a:ext cx="48650" cy="46375"/>
            </a:xfrm>
            <a:custGeom>
              <a:avLst/>
              <a:gdLst/>
              <a:ahLst/>
              <a:cxnLst/>
              <a:rect l="l" t="t" r="r" b="b"/>
              <a:pathLst>
                <a:path w="1946" h="1855" extrusionOk="0">
                  <a:moveTo>
                    <a:pt x="973" y="0"/>
                  </a:moveTo>
                  <a:cubicBezTo>
                    <a:pt x="426" y="0"/>
                    <a:pt x="0" y="426"/>
                    <a:pt x="0" y="912"/>
                  </a:cubicBezTo>
                  <a:cubicBezTo>
                    <a:pt x="0" y="1429"/>
                    <a:pt x="426" y="1855"/>
                    <a:pt x="973" y="1855"/>
                  </a:cubicBezTo>
                  <a:cubicBezTo>
                    <a:pt x="1520" y="1855"/>
                    <a:pt x="1946" y="1429"/>
                    <a:pt x="1946" y="912"/>
                  </a:cubicBezTo>
                  <a:cubicBezTo>
                    <a:pt x="194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2" name="Google Shape;44102;p19"/>
            <p:cNvSpPr/>
            <p:nvPr/>
          </p:nvSpPr>
          <p:spPr>
            <a:xfrm rot="5400000">
              <a:off x="7911525" y="1189250"/>
              <a:ext cx="47900" cy="44850"/>
            </a:xfrm>
            <a:custGeom>
              <a:avLst/>
              <a:gdLst/>
              <a:ahLst/>
              <a:cxnLst/>
              <a:rect l="l" t="t" r="r" b="b"/>
              <a:pathLst>
                <a:path w="1916" h="1794" extrusionOk="0">
                  <a:moveTo>
                    <a:pt x="943" y="0"/>
                  </a:moveTo>
                  <a:cubicBezTo>
                    <a:pt x="426" y="0"/>
                    <a:pt x="1" y="395"/>
                    <a:pt x="1" y="912"/>
                  </a:cubicBezTo>
                  <a:cubicBezTo>
                    <a:pt x="1" y="1398"/>
                    <a:pt x="426" y="1794"/>
                    <a:pt x="943" y="1794"/>
                  </a:cubicBezTo>
                  <a:cubicBezTo>
                    <a:pt x="1490" y="1794"/>
                    <a:pt x="1916" y="1398"/>
                    <a:pt x="1916" y="912"/>
                  </a:cubicBezTo>
                  <a:cubicBezTo>
                    <a:pt x="1916" y="395"/>
                    <a:pt x="149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3" name="Google Shape;44103;p19"/>
            <p:cNvSpPr/>
            <p:nvPr/>
          </p:nvSpPr>
          <p:spPr>
            <a:xfrm rot="5400000">
              <a:off x="7812738" y="1190013"/>
              <a:ext cx="46375" cy="43350"/>
            </a:xfrm>
            <a:custGeom>
              <a:avLst/>
              <a:gdLst/>
              <a:ahLst/>
              <a:cxnLst/>
              <a:rect l="l" t="t" r="r" b="b"/>
              <a:pathLst>
                <a:path w="1855" h="1734" extrusionOk="0">
                  <a:moveTo>
                    <a:pt x="912" y="0"/>
                  </a:moveTo>
                  <a:cubicBezTo>
                    <a:pt x="426" y="0"/>
                    <a:pt x="0" y="365"/>
                    <a:pt x="0" y="852"/>
                  </a:cubicBezTo>
                  <a:cubicBezTo>
                    <a:pt x="0" y="1338"/>
                    <a:pt x="426" y="1733"/>
                    <a:pt x="912" y="1733"/>
                  </a:cubicBezTo>
                  <a:cubicBezTo>
                    <a:pt x="1429" y="1733"/>
                    <a:pt x="1854" y="1338"/>
                    <a:pt x="1854" y="852"/>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4" name="Google Shape;44104;p19"/>
            <p:cNvSpPr/>
            <p:nvPr/>
          </p:nvSpPr>
          <p:spPr>
            <a:xfrm rot="5400000">
              <a:off x="7715088" y="1190388"/>
              <a:ext cx="44100" cy="41825"/>
            </a:xfrm>
            <a:custGeom>
              <a:avLst/>
              <a:gdLst/>
              <a:ahLst/>
              <a:cxnLst/>
              <a:rect l="l" t="t" r="r" b="b"/>
              <a:pathLst>
                <a:path w="1764" h="1673" extrusionOk="0">
                  <a:moveTo>
                    <a:pt x="882" y="0"/>
                  </a:moveTo>
                  <a:cubicBezTo>
                    <a:pt x="396" y="0"/>
                    <a:pt x="1" y="365"/>
                    <a:pt x="1" y="851"/>
                  </a:cubicBezTo>
                  <a:cubicBezTo>
                    <a:pt x="1" y="1307"/>
                    <a:pt x="396" y="1672"/>
                    <a:pt x="882" y="1672"/>
                  </a:cubicBezTo>
                  <a:cubicBezTo>
                    <a:pt x="1368" y="1672"/>
                    <a:pt x="1764" y="1307"/>
                    <a:pt x="1764" y="851"/>
                  </a:cubicBezTo>
                  <a:cubicBezTo>
                    <a:pt x="1764"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5" name="Google Shape;44105;p19"/>
            <p:cNvSpPr/>
            <p:nvPr/>
          </p:nvSpPr>
          <p:spPr>
            <a:xfrm rot="5400000">
              <a:off x="7616313" y="1191163"/>
              <a:ext cx="43325" cy="41050"/>
            </a:xfrm>
            <a:custGeom>
              <a:avLst/>
              <a:gdLst/>
              <a:ahLst/>
              <a:cxnLst/>
              <a:rect l="l" t="t" r="r" b="b"/>
              <a:pathLst>
                <a:path w="1733" h="1642" extrusionOk="0">
                  <a:moveTo>
                    <a:pt x="851" y="0"/>
                  </a:moveTo>
                  <a:cubicBezTo>
                    <a:pt x="395" y="0"/>
                    <a:pt x="0" y="365"/>
                    <a:pt x="0" y="821"/>
                  </a:cubicBezTo>
                  <a:cubicBezTo>
                    <a:pt x="0" y="1277"/>
                    <a:pt x="395" y="1641"/>
                    <a:pt x="851" y="1641"/>
                  </a:cubicBezTo>
                  <a:cubicBezTo>
                    <a:pt x="1337" y="1641"/>
                    <a:pt x="1733" y="1277"/>
                    <a:pt x="1733" y="821"/>
                  </a:cubicBezTo>
                  <a:cubicBezTo>
                    <a:pt x="1733"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6" name="Google Shape;44106;p19"/>
            <p:cNvSpPr/>
            <p:nvPr/>
          </p:nvSpPr>
          <p:spPr>
            <a:xfrm rot="5400000">
              <a:off x="7518288" y="1191913"/>
              <a:ext cx="41825" cy="39550"/>
            </a:xfrm>
            <a:custGeom>
              <a:avLst/>
              <a:gdLst/>
              <a:ahLst/>
              <a:cxnLst/>
              <a:rect l="l" t="t" r="r" b="b"/>
              <a:pathLst>
                <a:path w="1673" h="1582" extrusionOk="0">
                  <a:moveTo>
                    <a:pt x="821" y="1"/>
                  </a:moveTo>
                  <a:cubicBezTo>
                    <a:pt x="365" y="1"/>
                    <a:pt x="0" y="366"/>
                    <a:pt x="0" y="791"/>
                  </a:cubicBezTo>
                  <a:cubicBezTo>
                    <a:pt x="0" y="1247"/>
                    <a:pt x="365" y="1582"/>
                    <a:pt x="821" y="1582"/>
                  </a:cubicBezTo>
                  <a:cubicBezTo>
                    <a:pt x="1277" y="1582"/>
                    <a:pt x="1672" y="1247"/>
                    <a:pt x="1672" y="791"/>
                  </a:cubicBezTo>
                  <a:cubicBezTo>
                    <a:pt x="167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7" name="Google Shape;44107;p19"/>
            <p:cNvSpPr/>
            <p:nvPr/>
          </p:nvSpPr>
          <p:spPr>
            <a:xfrm rot="5400000">
              <a:off x="7419500" y="1192675"/>
              <a:ext cx="40300" cy="38000"/>
            </a:xfrm>
            <a:custGeom>
              <a:avLst/>
              <a:gdLst/>
              <a:ahLst/>
              <a:cxnLst/>
              <a:rect l="l" t="t" r="r" b="b"/>
              <a:pathLst>
                <a:path w="1612" h="1520" extrusionOk="0">
                  <a:moveTo>
                    <a:pt x="791" y="0"/>
                  </a:moveTo>
                  <a:cubicBezTo>
                    <a:pt x="366" y="0"/>
                    <a:pt x="1" y="335"/>
                    <a:pt x="1" y="760"/>
                  </a:cubicBezTo>
                  <a:cubicBezTo>
                    <a:pt x="1" y="1186"/>
                    <a:pt x="366" y="1520"/>
                    <a:pt x="791" y="1520"/>
                  </a:cubicBezTo>
                  <a:cubicBezTo>
                    <a:pt x="1247" y="1520"/>
                    <a:pt x="1612" y="1186"/>
                    <a:pt x="1612" y="760"/>
                  </a:cubicBezTo>
                  <a:cubicBezTo>
                    <a:pt x="1612"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8" name="Google Shape;44108;p19"/>
            <p:cNvSpPr/>
            <p:nvPr/>
          </p:nvSpPr>
          <p:spPr>
            <a:xfrm rot="5400000">
              <a:off x="7320713" y="1192663"/>
              <a:ext cx="39550" cy="37275"/>
            </a:xfrm>
            <a:custGeom>
              <a:avLst/>
              <a:gdLst/>
              <a:ahLst/>
              <a:cxnLst/>
              <a:rect l="l" t="t" r="r" b="b"/>
              <a:pathLst>
                <a:path w="1582" h="1491" extrusionOk="0">
                  <a:moveTo>
                    <a:pt x="791" y="1"/>
                  </a:moveTo>
                  <a:cubicBezTo>
                    <a:pt x="366" y="1"/>
                    <a:pt x="1" y="335"/>
                    <a:pt x="1" y="730"/>
                  </a:cubicBezTo>
                  <a:cubicBezTo>
                    <a:pt x="1" y="1156"/>
                    <a:pt x="366"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9" name="Google Shape;44109;p19"/>
            <p:cNvSpPr/>
            <p:nvPr/>
          </p:nvSpPr>
          <p:spPr>
            <a:xfrm rot="5400000">
              <a:off x="7222688" y="1193438"/>
              <a:ext cx="38025" cy="35750"/>
            </a:xfrm>
            <a:custGeom>
              <a:avLst/>
              <a:gdLst/>
              <a:ahLst/>
              <a:cxnLst/>
              <a:rect l="l" t="t" r="r" b="b"/>
              <a:pathLst>
                <a:path w="1521" h="1430" extrusionOk="0">
                  <a:moveTo>
                    <a:pt x="760" y="1"/>
                  </a:moveTo>
                  <a:cubicBezTo>
                    <a:pt x="335" y="1"/>
                    <a:pt x="0" y="335"/>
                    <a:pt x="0" y="730"/>
                  </a:cubicBezTo>
                  <a:cubicBezTo>
                    <a:pt x="0" y="1125"/>
                    <a:pt x="335" y="1429"/>
                    <a:pt x="760" y="1429"/>
                  </a:cubicBezTo>
                  <a:cubicBezTo>
                    <a:pt x="1186" y="1429"/>
                    <a:pt x="1520" y="1125"/>
                    <a:pt x="1520" y="730"/>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0" name="Google Shape;44110;p19"/>
            <p:cNvSpPr/>
            <p:nvPr/>
          </p:nvSpPr>
          <p:spPr>
            <a:xfrm rot="5400000">
              <a:off x="7124275" y="1194575"/>
              <a:ext cx="36500" cy="33450"/>
            </a:xfrm>
            <a:custGeom>
              <a:avLst/>
              <a:gdLst/>
              <a:ahLst/>
              <a:cxnLst/>
              <a:rect l="l" t="t" r="r" b="b"/>
              <a:pathLst>
                <a:path w="1460" h="1338" extrusionOk="0">
                  <a:moveTo>
                    <a:pt x="730" y="0"/>
                  </a:moveTo>
                  <a:cubicBezTo>
                    <a:pt x="335" y="0"/>
                    <a:pt x="1" y="304"/>
                    <a:pt x="1" y="669"/>
                  </a:cubicBezTo>
                  <a:cubicBezTo>
                    <a:pt x="1" y="1033"/>
                    <a:pt x="335" y="1337"/>
                    <a:pt x="730" y="1337"/>
                  </a:cubicBezTo>
                  <a:cubicBezTo>
                    <a:pt x="1125" y="1337"/>
                    <a:pt x="1460" y="1033"/>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1" name="Google Shape;44111;p19"/>
            <p:cNvSpPr/>
            <p:nvPr/>
          </p:nvSpPr>
          <p:spPr>
            <a:xfrm rot="5400000">
              <a:off x="7025888" y="1194963"/>
              <a:ext cx="35725" cy="33450"/>
            </a:xfrm>
            <a:custGeom>
              <a:avLst/>
              <a:gdLst/>
              <a:ahLst/>
              <a:cxnLst/>
              <a:rect l="l" t="t" r="r" b="b"/>
              <a:pathLst>
                <a:path w="1429" h="1338" extrusionOk="0">
                  <a:moveTo>
                    <a:pt x="699" y="0"/>
                  </a:moveTo>
                  <a:cubicBezTo>
                    <a:pt x="304" y="0"/>
                    <a:pt x="0" y="304"/>
                    <a:pt x="0" y="669"/>
                  </a:cubicBezTo>
                  <a:cubicBezTo>
                    <a:pt x="0" y="1064"/>
                    <a:pt x="304" y="1338"/>
                    <a:pt x="699" y="1338"/>
                  </a:cubicBezTo>
                  <a:cubicBezTo>
                    <a:pt x="1094" y="1338"/>
                    <a:pt x="1429" y="1064"/>
                    <a:pt x="1429" y="669"/>
                  </a:cubicBezTo>
                  <a:cubicBezTo>
                    <a:pt x="1429"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2" name="Google Shape;44112;p19"/>
            <p:cNvSpPr/>
            <p:nvPr/>
          </p:nvSpPr>
          <p:spPr>
            <a:xfrm rot="5400000">
              <a:off x="6927475" y="1195325"/>
              <a:ext cx="33450" cy="31950"/>
            </a:xfrm>
            <a:custGeom>
              <a:avLst/>
              <a:gdLst/>
              <a:ahLst/>
              <a:cxnLst/>
              <a:rect l="l" t="t" r="r" b="b"/>
              <a:pathLst>
                <a:path w="1338" h="1278" extrusionOk="0">
                  <a:moveTo>
                    <a:pt x="669" y="1"/>
                  </a:moveTo>
                  <a:cubicBezTo>
                    <a:pt x="304" y="1"/>
                    <a:pt x="0" y="274"/>
                    <a:pt x="0" y="639"/>
                  </a:cubicBezTo>
                  <a:cubicBezTo>
                    <a:pt x="0" y="973"/>
                    <a:pt x="304" y="1277"/>
                    <a:pt x="669" y="1277"/>
                  </a:cubicBezTo>
                  <a:cubicBezTo>
                    <a:pt x="1064" y="1277"/>
                    <a:pt x="1338" y="973"/>
                    <a:pt x="1338" y="639"/>
                  </a:cubicBezTo>
                  <a:cubicBezTo>
                    <a:pt x="1338" y="274"/>
                    <a:pt x="106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3" name="Google Shape;44113;p19"/>
            <p:cNvSpPr/>
            <p:nvPr/>
          </p:nvSpPr>
          <p:spPr>
            <a:xfrm rot="5400000">
              <a:off x="6828313" y="1195713"/>
              <a:ext cx="33450" cy="31175"/>
            </a:xfrm>
            <a:custGeom>
              <a:avLst/>
              <a:gdLst/>
              <a:ahLst/>
              <a:cxnLst/>
              <a:rect l="l" t="t" r="r" b="b"/>
              <a:pathLst>
                <a:path w="1338" h="1247" extrusionOk="0">
                  <a:moveTo>
                    <a:pt x="669" y="0"/>
                  </a:moveTo>
                  <a:cubicBezTo>
                    <a:pt x="304" y="0"/>
                    <a:pt x="0" y="274"/>
                    <a:pt x="0" y="608"/>
                  </a:cubicBezTo>
                  <a:cubicBezTo>
                    <a:pt x="0" y="973"/>
                    <a:pt x="304" y="1247"/>
                    <a:pt x="669" y="1247"/>
                  </a:cubicBezTo>
                  <a:cubicBezTo>
                    <a:pt x="1034" y="1247"/>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4" name="Google Shape;44114;p19"/>
            <p:cNvSpPr/>
            <p:nvPr/>
          </p:nvSpPr>
          <p:spPr>
            <a:xfrm rot="5400000">
              <a:off x="6730663" y="1196863"/>
              <a:ext cx="31175" cy="29650"/>
            </a:xfrm>
            <a:custGeom>
              <a:avLst/>
              <a:gdLst/>
              <a:ahLst/>
              <a:cxnLst/>
              <a:rect l="l" t="t" r="r" b="b"/>
              <a:pathLst>
                <a:path w="1247" h="1186" extrusionOk="0">
                  <a:moveTo>
                    <a:pt x="608" y="0"/>
                  </a:moveTo>
                  <a:cubicBezTo>
                    <a:pt x="274" y="0"/>
                    <a:pt x="0" y="274"/>
                    <a:pt x="0" y="608"/>
                  </a:cubicBezTo>
                  <a:cubicBezTo>
                    <a:pt x="0" y="912"/>
                    <a:pt x="274" y="1186"/>
                    <a:pt x="608" y="1186"/>
                  </a:cubicBezTo>
                  <a:cubicBezTo>
                    <a:pt x="973" y="1186"/>
                    <a:pt x="1246" y="912"/>
                    <a:pt x="1246" y="608"/>
                  </a:cubicBezTo>
                  <a:cubicBezTo>
                    <a:pt x="1246" y="274"/>
                    <a:pt x="97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5" name="Google Shape;44115;p19"/>
            <p:cNvSpPr/>
            <p:nvPr/>
          </p:nvSpPr>
          <p:spPr>
            <a:xfrm rot="5400000">
              <a:off x="6631863" y="1196863"/>
              <a:ext cx="30425" cy="28900"/>
            </a:xfrm>
            <a:custGeom>
              <a:avLst/>
              <a:gdLst/>
              <a:ahLst/>
              <a:cxnLst/>
              <a:rect l="l" t="t" r="r" b="b"/>
              <a:pathLst>
                <a:path w="1217" h="1156" extrusionOk="0">
                  <a:moveTo>
                    <a:pt x="608" y="0"/>
                  </a:moveTo>
                  <a:cubicBezTo>
                    <a:pt x="274" y="0"/>
                    <a:pt x="0" y="274"/>
                    <a:pt x="0" y="578"/>
                  </a:cubicBezTo>
                  <a:cubicBezTo>
                    <a:pt x="0" y="882"/>
                    <a:pt x="274" y="1155"/>
                    <a:pt x="608" y="1155"/>
                  </a:cubicBezTo>
                  <a:cubicBezTo>
                    <a:pt x="942" y="1155"/>
                    <a:pt x="1216" y="882"/>
                    <a:pt x="1216" y="578"/>
                  </a:cubicBezTo>
                  <a:cubicBezTo>
                    <a:pt x="1216" y="27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6" name="Google Shape;44116;p19"/>
            <p:cNvSpPr/>
            <p:nvPr/>
          </p:nvSpPr>
          <p:spPr>
            <a:xfrm rot="5400000">
              <a:off x="6533088" y="1197613"/>
              <a:ext cx="29675" cy="28150"/>
            </a:xfrm>
            <a:custGeom>
              <a:avLst/>
              <a:gdLst/>
              <a:ahLst/>
              <a:cxnLst/>
              <a:rect l="l" t="t" r="r" b="b"/>
              <a:pathLst>
                <a:path w="1187" h="1126" extrusionOk="0">
                  <a:moveTo>
                    <a:pt x="578" y="1"/>
                  </a:moveTo>
                  <a:cubicBezTo>
                    <a:pt x="244" y="1"/>
                    <a:pt x="1" y="244"/>
                    <a:pt x="1" y="548"/>
                  </a:cubicBezTo>
                  <a:cubicBezTo>
                    <a:pt x="1" y="882"/>
                    <a:pt x="244" y="1126"/>
                    <a:pt x="578" y="1126"/>
                  </a:cubicBezTo>
                  <a:cubicBezTo>
                    <a:pt x="912" y="1126"/>
                    <a:pt x="1186" y="882"/>
                    <a:pt x="1186" y="54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7" name="Google Shape;44117;p19"/>
            <p:cNvSpPr/>
            <p:nvPr/>
          </p:nvSpPr>
          <p:spPr>
            <a:xfrm rot="5400000">
              <a:off x="6435075" y="1198375"/>
              <a:ext cx="28125" cy="26625"/>
            </a:xfrm>
            <a:custGeom>
              <a:avLst/>
              <a:gdLst/>
              <a:ahLst/>
              <a:cxnLst/>
              <a:rect l="l" t="t" r="r" b="b"/>
              <a:pathLst>
                <a:path w="1125" h="1065" extrusionOk="0">
                  <a:moveTo>
                    <a:pt x="547" y="1"/>
                  </a:moveTo>
                  <a:cubicBezTo>
                    <a:pt x="243" y="1"/>
                    <a:pt x="0" y="244"/>
                    <a:pt x="0" y="548"/>
                  </a:cubicBezTo>
                  <a:cubicBezTo>
                    <a:pt x="0" y="821"/>
                    <a:pt x="243" y="1065"/>
                    <a:pt x="547" y="1065"/>
                  </a:cubicBezTo>
                  <a:cubicBezTo>
                    <a:pt x="851" y="1065"/>
                    <a:pt x="1125" y="821"/>
                    <a:pt x="1125" y="548"/>
                  </a:cubicBezTo>
                  <a:cubicBezTo>
                    <a:pt x="112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8" name="Google Shape;44118;p19"/>
            <p:cNvSpPr/>
            <p:nvPr/>
          </p:nvSpPr>
          <p:spPr>
            <a:xfrm rot="5400000">
              <a:off x="6336275" y="1198375"/>
              <a:ext cx="27375" cy="25875"/>
            </a:xfrm>
            <a:custGeom>
              <a:avLst/>
              <a:gdLst/>
              <a:ahLst/>
              <a:cxnLst/>
              <a:rect l="l" t="t" r="r" b="b"/>
              <a:pathLst>
                <a:path w="1095" h="1035" extrusionOk="0">
                  <a:moveTo>
                    <a:pt x="547" y="1"/>
                  </a:moveTo>
                  <a:cubicBezTo>
                    <a:pt x="243" y="1"/>
                    <a:pt x="0" y="244"/>
                    <a:pt x="0" y="517"/>
                  </a:cubicBezTo>
                  <a:cubicBezTo>
                    <a:pt x="0" y="821"/>
                    <a:pt x="243" y="1034"/>
                    <a:pt x="547" y="1034"/>
                  </a:cubicBezTo>
                  <a:cubicBezTo>
                    <a:pt x="851" y="1034"/>
                    <a:pt x="1094" y="821"/>
                    <a:pt x="1094" y="517"/>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9" name="Google Shape;44119;p19"/>
            <p:cNvSpPr/>
            <p:nvPr/>
          </p:nvSpPr>
          <p:spPr>
            <a:xfrm rot="5400000">
              <a:off x="6237500" y="1199125"/>
              <a:ext cx="25850" cy="24350"/>
            </a:xfrm>
            <a:custGeom>
              <a:avLst/>
              <a:gdLst/>
              <a:ahLst/>
              <a:cxnLst/>
              <a:rect l="l" t="t" r="r" b="b"/>
              <a:pathLst>
                <a:path w="1034" h="974" extrusionOk="0">
                  <a:moveTo>
                    <a:pt x="517" y="1"/>
                  </a:moveTo>
                  <a:cubicBezTo>
                    <a:pt x="244" y="1"/>
                    <a:pt x="0" y="214"/>
                    <a:pt x="0" y="487"/>
                  </a:cubicBezTo>
                  <a:cubicBezTo>
                    <a:pt x="0" y="730"/>
                    <a:pt x="244" y="973"/>
                    <a:pt x="517" y="973"/>
                  </a:cubicBezTo>
                  <a:cubicBezTo>
                    <a:pt x="821" y="973"/>
                    <a:pt x="1034" y="730"/>
                    <a:pt x="1034" y="487"/>
                  </a:cubicBezTo>
                  <a:cubicBezTo>
                    <a:pt x="1034" y="214"/>
                    <a:pt x="82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0" name="Google Shape;44120;p19"/>
            <p:cNvSpPr/>
            <p:nvPr/>
          </p:nvSpPr>
          <p:spPr>
            <a:xfrm rot="5400000">
              <a:off x="6139088" y="1199513"/>
              <a:ext cx="25100" cy="24325"/>
            </a:xfrm>
            <a:custGeom>
              <a:avLst/>
              <a:gdLst/>
              <a:ahLst/>
              <a:cxnLst/>
              <a:rect l="l" t="t" r="r" b="b"/>
              <a:pathLst>
                <a:path w="1004" h="973" extrusionOk="0">
                  <a:moveTo>
                    <a:pt x="487" y="0"/>
                  </a:moveTo>
                  <a:cubicBezTo>
                    <a:pt x="214" y="0"/>
                    <a:pt x="1" y="213"/>
                    <a:pt x="1" y="487"/>
                  </a:cubicBezTo>
                  <a:cubicBezTo>
                    <a:pt x="1" y="760"/>
                    <a:pt x="214" y="973"/>
                    <a:pt x="487" y="973"/>
                  </a:cubicBezTo>
                  <a:cubicBezTo>
                    <a:pt x="761" y="973"/>
                    <a:pt x="1004" y="760"/>
                    <a:pt x="1004" y="487"/>
                  </a:cubicBezTo>
                  <a:cubicBezTo>
                    <a:pt x="100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1" name="Google Shape;44121;p19"/>
            <p:cNvSpPr/>
            <p:nvPr/>
          </p:nvSpPr>
          <p:spPr>
            <a:xfrm rot="5400000">
              <a:off x="6040688" y="1200663"/>
              <a:ext cx="23575" cy="22050"/>
            </a:xfrm>
            <a:custGeom>
              <a:avLst/>
              <a:gdLst/>
              <a:ahLst/>
              <a:cxnLst/>
              <a:rect l="l" t="t" r="r" b="b"/>
              <a:pathLst>
                <a:path w="943" h="882" extrusionOk="0">
                  <a:moveTo>
                    <a:pt x="456" y="0"/>
                  </a:moveTo>
                  <a:cubicBezTo>
                    <a:pt x="213" y="0"/>
                    <a:pt x="0" y="183"/>
                    <a:pt x="0" y="426"/>
                  </a:cubicBezTo>
                  <a:cubicBezTo>
                    <a:pt x="0" y="700"/>
                    <a:pt x="213" y="882"/>
                    <a:pt x="456" y="882"/>
                  </a:cubicBezTo>
                  <a:cubicBezTo>
                    <a:pt x="730" y="882"/>
                    <a:pt x="942" y="700"/>
                    <a:pt x="942" y="426"/>
                  </a:cubicBezTo>
                  <a:cubicBezTo>
                    <a:pt x="942" y="183"/>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2" name="Google Shape;44122;p19"/>
            <p:cNvSpPr/>
            <p:nvPr/>
          </p:nvSpPr>
          <p:spPr>
            <a:xfrm rot="5400000">
              <a:off x="5941900" y="1200650"/>
              <a:ext cx="23575" cy="22075"/>
            </a:xfrm>
            <a:custGeom>
              <a:avLst/>
              <a:gdLst/>
              <a:ahLst/>
              <a:cxnLst/>
              <a:rect l="l" t="t" r="r" b="b"/>
              <a:pathLst>
                <a:path w="943" h="883" extrusionOk="0">
                  <a:moveTo>
                    <a:pt x="456" y="1"/>
                  </a:moveTo>
                  <a:cubicBezTo>
                    <a:pt x="213" y="1"/>
                    <a:pt x="0" y="214"/>
                    <a:pt x="0" y="457"/>
                  </a:cubicBezTo>
                  <a:cubicBezTo>
                    <a:pt x="0" y="700"/>
                    <a:pt x="213" y="882"/>
                    <a:pt x="456" y="882"/>
                  </a:cubicBezTo>
                  <a:cubicBezTo>
                    <a:pt x="730" y="882"/>
                    <a:pt x="942" y="700"/>
                    <a:pt x="942" y="457"/>
                  </a:cubicBezTo>
                  <a:cubicBezTo>
                    <a:pt x="942" y="214"/>
                    <a:pt x="730"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3" name="Google Shape;44123;p19"/>
            <p:cNvSpPr/>
            <p:nvPr/>
          </p:nvSpPr>
          <p:spPr>
            <a:xfrm rot="5400000">
              <a:off x="5843488" y="1201038"/>
              <a:ext cx="22075" cy="21300"/>
            </a:xfrm>
            <a:custGeom>
              <a:avLst/>
              <a:gdLst/>
              <a:ahLst/>
              <a:cxnLst/>
              <a:rect l="l" t="t" r="r" b="b"/>
              <a:pathLst>
                <a:path w="883" h="852" extrusionOk="0">
                  <a:moveTo>
                    <a:pt x="426" y="1"/>
                  </a:moveTo>
                  <a:cubicBezTo>
                    <a:pt x="183" y="1"/>
                    <a:pt x="1" y="213"/>
                    <a:pt x="1" y="426"/>
                  </a:cubicBezTo>
                  <a:cubicBezTo>
                    <a:pt x="1" y="669"/>
                    <a:pt x="183" y="852"/>
                    <a:pt x="426" y="852"/>
                  </a:cubicBezTo>
                  <a:cubicBezTo>
                    <a:pt x="669" y="852"/>
                    <a:pt x="882" y="669"/>
                    <a:pt x="882" y="426"/>
                  </a:cubicBezTo>
                  <a:cubicBezTo>
                    <a:pt x="882" y="21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4" name="Google Shape;44124;p19"/>
            <p:cNvSpPr/>
            <p:nvPr/>
          </p:nvSpPr>
          <p:spPr>
            <a:xfrm rot="5400000">
              <a:off x="5744325" y="1201400"/>
              <a:ext cx="21300" cy="19800"/>
            </a:xfrm>
            <a:custGeom>
              <a:avLst/>
              <a:gdLst/>
              <a:ahLst/>
              <a:cxnLst/>
              <a:rect l="l" t="t" r="r" b="b"/>
              <a:pathLst>
                <a:path w="852" h="792" extrusionOk="0">
                  <a:moveTo>
                    <a:pt x="426" y="1"/>
                  </a:moveTo>
                  <a:cubicBezTo>
                    <a:pt x="213" y="1"/>
                    <a:pt x="1" y="153"/>
                    <a:pt x="1" y="396"/>
                  </a:cubicBezTo>
                  <a:cubicBezTo>
                    <a:pt x="1" y="609"/>
                    <a:pt x="213" y="791"/>
                    <a:pt x="426" y="791"/>
                  </a:cubicBezTo>
                  <a:cubicBezTo>
                    <a:pt x="669" y="791"/>
                    <a:pt x="852" y="609"/>
                    <a:pt x="852" y="396"/>
                  </a:cubicBezTo>
                  <a:cubicBezTo>
                    <a:pt x="852" y="15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5" name="Google Shape;44125;p19"/>
            <p:cNvSpPr/>
            <p:nvPr/>
          </p:nvSpPr>
          <p:spPr>
            <a:xfrm rot="5400000">
              <a:off x="5645913" y="1201788"/>
              <a:ext cx="20550" cy="19775"/>
            </a:xfrm>
            <a:custGeom>
              <a:avLst/>
              <a:gdLst/>
              <a:ahLst/>
              <a:cxnLst/>
              <a:rect l="l" t="t" r="r" b="b"/>
              <a:pathLst>
                <a:path w="822" h="791" extrusionOk="0">
                  <a:moveTo>
                    <a:pt x="396" y="0"/>
                  </a:moveTo>
                  <a:cubicBezTo>
                    <a:pt x="183" y="0"/>
                    <a:pt x="1" y="183"/>
                    <a:pt x="1" y="395"/>
                  </a:cubicBezTo>
                  <a:cubicBezTo>
                    <a:pt x="1" y="608"/>
                    <a:pt x="183" y="791"/>
                    <a:pt x="396" y="791"/>
                  </a:cubicBezTo>
                  <a:cubicBezTo>
                    <a:pt x="639" y="791"/>
                    <a:pt x="822" y="608"/>
                    <a:pt x="822" y="395"/>
                  </a:cubicBezTo>
                  <a:cubicBezTo>
                    <a:pt x="822" y="183"/>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6" name="Google Shape;44126;p19"/>
            <p:cNvSpPr/>
            <p:nvPr/>
          </p:nvSpPr>
          <p:spPr>
            <a:xfrm rot="5400000">
              <a:off x="5547513" y="1202938"/>
              <a:ext cx="19025" cy="17500"/>
            </a:xfrm>
            <a:custGeom>
              <a:avLst/>
              <a:gdLst/>
              <a:ahLst/>
              <a:cxnLst/>
              <a:rect l="l" t="t" r="r" b="b"/>
              <a:pathLst>
                <a:path w="761" h="700" extrusionOk="0">
                  <a:moveTo>
                    <a:pt x="365" y="1"/>
                  </a:moveTo>
                  <a:cubicBezTo>
                    <a:pt x="152" y="1"/>
                    <a:pt x="0" y="153"/>
                    <a:pt x="0" y="335"/>
                  </a:cubicBezTo>
                  <a:cubicBezTo>
                    <a:pt x="0" y="548"/>
                    <a:pt x="152" y="700"/>
                    <a:pt x="365" y="700"/>
                  </a:cubicBezTo>
                  <a:cubicBezTo>
                    <a:pt x="578" y="700"/>
                    <a:pt x="760" y="548"/>
                    <a:pt x="760" y="335"/>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7" name="Google Shape;44127;p19"/>
            <p:cNvSpPr/>
            <p:nvPr/>
          </p:nvSpPr>
          <p:spPr>
            <a:xfrm rot="5400000">
              <a:off x="5448725" y="1202925"/>
              <a:ext cx="19025" cy="17525"/>
            </a:xfrm>
            <a:custGeom>
              <a:avLst/>
              <a:gdLst/>
              <a:ahLst/>
              <a:cxnLst/>
              <a:rect l="l" t="t" r="r" b="b"/>
              <a:pathLst>
                <a:path w="761" h="701" extrusionOk="0">
                  <a:moveTo>
                    <a:pt x="365" y="1"/>
                  </a:moveTo>
                  <a:cubicBezTo>
                    <a:pt x="152" y="1"/>
                    <a:pt x="0" y="153"/>
                    <a:pt x="0" y="366"/>
                  </a:cubicBezTo>
                  <a:cubicBezTo>
                    <a:pt x="0" y="548"/>
                    <a:pt x="152" y="700"/>
                    <a:pt x="365" y="700"/>
                  </a:cubicBezTo>
                  <a:cubicBezTo>
                    <a:pt x="578" y="700"/>
                    <a:pt x="760" y="548"/>
                    <a:pt x="760" y="366"/>
                  </a:cubicBezTo>
                  <a:cubicBezTo>
                    <a:pt x="76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8" name="Google Shape;44128;p19"/>
            <p:cNvSpPr/>
            <p:nvPr/>
          </p:nvSpPr>
          <p:spPr>
            <a:xfrm rot="5400000">
              <a:off x="5350325" y="1203300"/>
              <a:ext cx="17500" cy="16750"/>
            </a:xfrm>
            <a:custGeom>
              <a:avLst/>
              <a:gdLst/>
              <a:ahLst/>
              <a:cxnLst/>
              <a:rect l="l" t="t" r="r" b="b"/>
              <a:pathLst>
                <a:path w="700" h="670" extrusionOk="0">
                  <a:moveTo>
                    <a:pt x="335" y="1"/>
                  </a:moveTo>
                  <a:cubicBezTo>
                    <a:pt x="153" y="1"/>
                    <a:pt x="1" y="153"/>
                    <a:pt x="1" y="335"/>
                  </a:cubicBezTo>
                  <a:cubicBezTo>
                    <a:pt x="1" y="518"/>
                    <a:pt x="153" y="669"/>
                    <a:pt x="335" y="669"/>
                  </a:cubicBezTo>
                  <a:cubicBezTo>
                    <a:pt x="548" y="669"/>
                    <a:pt x="700" y="51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9" name="Google Shape;44129;p19"/>
            <p:cNvSpPr/>
            <p:nvPr/>
          </p:nvSpPr>
          <p:spPr>
            <a:xfrm rot="5400000">
              <a:off x="5251538" y="1203313"/>
              <a:ext cx="16750" cy="15975"/>
            </a:xfrm>
            <a:custGeom>
              <a:avLst/>
              <a:gdLst/>
              <a:ahLst/>
              <a:cxnLst/>
              <a:rect l="l" t="t" r="r" b="b"/>
              <a:pathLst>
                <a:path w="670" h="639" extrusionOk="0">
                  <a:moveTo>
                    <a:pt x="335" y="1"/>
                  </a:moveTo>
                  <a:cubicBezTo>
                    <a:pt x="153" y="1"/>
                    <a:pt x="1" y="153"/>
                    <a:pt x="1" y="335"/>
                  </a:cubicBezTo>
                  <a:cubicBezTo>
                    <a:pt x="1" y="487"/>
                    <a:pt x="153" y="639"/>
                    <a:pt x="335" y="639"/>
                  </a:cubicBezTo>
                  <a:cubicBezTo>
                    <a:pt x="518" y="639"/>
                    <a:pt x="669" y="487"/>
                    <a:pt x="669" y="335"/>
                  </a:cubicBezTo>
                  <a:cubicBezTo>
                    <a:pt x="669" y="153"/>
                    <a:pt x="51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0" name="Google Shape;44130;p19"/>
            <p:cNvSpPr/>
            <p:nvPr/>
          </p:nvSpPr>
          <p:spPr>
            <a:xfrm rot="5400000">
              <a:off x="5152363" y="1203688"/>
              <a:ext cx="16750" cy="15225"/>
            </a:xfrm>
            <a:custGeom>
              <a:avLst/>
              <a:gdLst/>
              <a:ahLst/>
              <a:cxnLst/>
              <a:rect l="l" t="t" r="r" b="b"/>
              <a:pathLst>
                <a:path w="670" h="609" extrusionOk="0">
                  <a:moveTo>
                    <a:pt x="335" y="0"/>
                  </a:moveTo>
                  <a:cubicBezTo>
                    <a:pt x="153" y="0"/>
                    <a:pt x="1" y="122"/>
                    <a:pt x="1" y="304"/>
                  </a:cubicBezTo>
                  <a:cubicBezTo>
                    <a:pt x="1" y="487"/>
                    <a:pt x="153" y="608"/>
                    <a:pt x="335" y="608"/>
                  </a:cubicBezTo>
                  <a:cubicBezTo>
                    <a:pt x="518" y="608"/>
                    <a:pt x="669" y="487"/>
                    <a:pt x="669" y="304"/>
                  </a:cubicBezTo>
                  <a:cubicBezTo>
                    <a:pt x="669"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1" name="Google Shape;44131;p19"/>
            <p:cNvSpPr/>
            <p:nvPr/>
          </p:nvSpPr>
          <p:spPr>
            <a:xfrm rot="5400000">
              <a:off x="5053963" y="1204088"/>
              <a:ext cx="15225" cy="14450"/>
            </a:xfrm>
            <a:custGeom>
              <a:avLst/>
              <a:gdLst/>
              <a:ahLst/>
              <a:cxnLst/>
              <a:rect l="l" t="t" r="r" b="b"/>
              <a:pathLst>
                <a:path w="609" h="578" extrusionOk="0">
                  <a:moveTo>
                    <a:pt x="304" y="0"/>
                  </a:moveTo>
                  <a:cubicBezTo>
                    <a:pt x="152" y="0"/>
                    <a:pt x="0" y="122"/>
                    <a:pt x="0" y="274"/>
                  </a:cubicBezTo>
                  <a:cubicBezTo>
                    <a:pt x="0" y="456"/>
                    <a:pt x="15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2" name="Google Shape;44132;p19"/>
            <p:cNvSpPr/>
            <p:nvPr/>
          </p:nvSpPr>
          <p:spPr>
            <a:xfrm rot="5400000">
              <a:off x="4955163" y="1204838"/>
              <a:ext cx="14475" cy="13700"/>
            </a:xfrm>
            <a:custGeom>
              <a:avLst/>
              <a:gdLst/>
              <a:ahLst/>
              <a:cxnLst/>
              <a:rect l="l" t="t" r="r" b="b"/>
              <a:pathLst>
                <a:path w="579" h="548" extrusionOk="0">
                  <a:moveTo>
                    <a:pt x="274" y="0"/>
                  </a:moveTo>
                  <a:cubicBezTo>
                    <a:pt x="122" y="0"/>
                    <a:pt x="1" y="122"/>
                    <a:pt x="1" y="274"/>
                  </a:cubicBezTo>
                  <a:cubicBezTo>
                    <a:pt x="1" y="426"/>
                    <a:pt x="122" y="547"/>
                    <a:pt x="274" y="547"/>
                  </a:cubicBezTo>
                  <a:cubicBezTo>
                    <a:pt x="457" y="547"/>
                    <a:pt x="578" y="426"/>
                    <a:pt x="578" y="274"/>
                  </a:cubicBezTo>
                  <a:cubicBezTo>
                    <a:pt x="578" y="122"/>
                    <a:pt x="45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3" name="Google Shape;44133;p19"/>
            <p:cNvSpPr/>
            <p:nvPr/>
          </p:nvSpPr>
          <p:spPr>
            <a:xfrm rot="5400000">
              <a:off x="4856400" y="1204825"/>
              <a:ext cx="13700" cy="12950"/>
            </a:xfrm>
            <a:custGeom>
              <a:avLst/>
              <a:gdLst/>
              <a:ahLst/>
              <a:cxnLst/>
              <a:rect l="l" t="t" r="r" b="b"/>
              <a:pathLst>
                <a:path w="548" h="518" extrusionOk="0">
                  <a:moveTo>
                    <a:pt x="274" y="1"/>
                  </a:moveTo>
                  <a:cubicBezTo>
                    <a:pt x="122" y="1"/>
                    <a:pt x="1" y="92"/>
                    <a:pt x="1" y="244"/>
                  </a:cubicBezTo>
                  <a:cubicBezTo>
                    <a:pt x="1" y="396"/>
                    <a:pt x="122" y="518"/>
                    <a:pt x="274" y="518"/>
                  </a:cubicBezTo>
                  <a:cubicBezTo>
                    <a:pt x="426" y="518"/>
                    <a:pt x="548" y="396"/>
                    <a:pt x="548" y="244"/>
                  </a:cubicBezTo>
                  <a:cubicBezTo>
                    <a:pt x="548" y="92"/>
                    <a:pt x="42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4" name="Google Shape;44134;p19"/>
            <p:cNvSpPr/>
            <p:nvPr/>
          </p:nvSpPr>
          <p:spPr>
            <a:xfrm rot="5400000">
              <a:off x="4757600" y="1205575"/>
              <a:ext cx="12950" cy="12200"/>
            </a:xfrm>
            <a:custGeom>
              <a:avLst/>
              <a:gdLst/>
              <a:ahLst/>
              <a:cxnLst/>
              <a:rect l="l" t="t" r="r" b="b"/>
              <a:pathLst>
                <a:path w="518" h="488" extrusionOk="0">
                  <a:moveTo>
                    <a:pt x="244" y="1"/>
                  </a:moveTo>
                  <a:cubicBezTo>
                    <a:pt x="123" y="1"/>
                    <a:pt x="1" y="92"/>
                    <a:pt x="1" y="244"/>
                  </a:cubicBezTo>
                  <a:cubicBezTo>
                    <a:pt x="1" y="365"/>
                    <a:pt x="123" y="487"/>
                    <a:pt x="244" y="487"/>
                  </a:cubicBezTo>
                  <a:cubicBezTo>
                    <a:pt x="396" y="487"/>
                    <a:pt x="518" y="365"/>
                    <a:pt x="518" y="244"/>
                  </a:cubicBezTo>
                  <a:cubicBezTo>
                    <a:pt x="518"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5" name="Google Shape;44135;p19"/>
            <p:cNvSpPr/>
            <p:nvPr/>
          </p:nvSpPr>
          <p:spPr>
            <a:xfrm rot="5400000">
              <a:off x="4659188" y="1205213"/>
              <a:ext cx="12200" cy="12175"/>
            </a:xfrm>
            <a:custGeom>
              <a:avLst/>
              <a:gdLst/>
              <a:ahLst/>
              <a:cxnLst/>
              <a:rect l="l" t="t" r="r" b="b"/>
              <a:pathLst>
                <a:path w="488" h="487" extrusionOk="0">
                  <a:moveTo>
                    <a:pt x="244" y="0"/>
                  </a:moveTo>
                  <a:cubicBezTo>
                    <a:pt x="123" y="0"/>
                    <a:pt x="1" y="122"/>
                    <a:pt x="1" y="243"/>
                  </a:cubicBezTo>
                  <a:cubicBezTo>
                    <a:pt x="1" y="365"/>
                    <a:pt x="123" y="486"/>
                    <a:pt x="244" y="486"/>
                  </a:cubicBezTo>
                  <a:cubicBezTo>
                    <a:pt x="396" y="486"/>
                    <a:pt x="487" y="365"/>
                    <a:pt x="487" y="243"/>
                  </a:cubicBezTo>
                  <a:cubicBezTo>
                    <a:pt x="487" y="12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6" name="Google Shape;44136;p19"/>
            <p:cNvSpPr/>
            <p:nvPr/>
          </p:nvSpPr>
          <p:spPr>
            <a:xfrm rot="5400000">
              <a:off x="4560425" y="1205975"/>
              <a:ext cx="11425" cy="11425"/>
            </a:xfrm>
            <a:custGeom>
              <a:avLst/>
              <a:gdLst/>
              <a:ahLst/>
              <a:cxnLst/>
              <a:rect l="l" t="t" r="r" b="b"/>
              <a:pathLst>
                <a:path w="457" h="457" extrusionOk="0">
                  <a:moveTo>
                    <a:pt x="213" y="1"/>
                  </a:moveTo>
                  <a:cubicBezTo>
                    <a:pt x="92" y="1"/>
                    <a:pt x="0" y="92"/>
                    <a:pt x="0" y="214"/>
                  </a:cubicBezTo>
                  <a:cubicBezTo>
                    <a:pt x="0" y="335"/>
                    <a:pt x="92" y="457"/>
                    <a:pt x="213" y="457"/>
                  </a:cubicBezTo>
                  <a:cubicBezTo>
                    <a:pt x="335" y="457"/>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7" name="Google Shape;44137;p19"/>
            <p:cNvSpPr/>
            <p:nvPr/>
          </p:nvSpPr>
          <p:spPr>
            <a:xfrm rot="5400000">
              <a:off x="4461250" y="1206350"/>
              <a:ext cx="11425" cy="10675"/>
            </a:xfrm>
            <a:custGeom>
              <a:avLst/>
              <a:gdLst/>
              <a:ahLst/>
              <a:cxnLst/>
              <a:rect l="l" t="t" r="r" b="b"/>
              <a:pathLst>
                <a:path w="457" h="427" extrusionOk="0">
                  <a:moveTo>
                    <a:pt x="213" y="1"/>
                  </a:moveTo>
                  <a:cubicBezTo>
                    <a:pt x="92" y="1"/>
                    <a:pt x="0" y="92"/>
                    <a:pt x="0" y="214"/>
                  </a:cubicBezTo>
                  <a:cubicBezTo>
                    <a:pt x="0" y="335"/>
                    <a:pt x="92" y="426"/>
                    <a:pt x="213" y="426"/>
                  </a:cubicBezTo>
                  <a:cubicBezTo>
                    <a:pt x="335" y="426"/>
                    <a:pt x="456" y="335"/>
                    <a:pt x="456" y="214"/>
                  </a:cubicBezTo>
                  <a:cubicBezTo>
                    <a:pt x="45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8" name="Google Shape;44138;p19"/>
            <p:cNvSpPr/>
            <p:nvPr/>
          </p:nvSpPr>
          <p:spPr>
            <a:xfrm rot="5400000">
              <a:off x="4362475" y="1206350"/>
              <a:ext cx="10650" cy="9900"/>
            </a:xfrm>
            <a:custGeom>
              <a:avLst/>
              <a:gdLst/>
              <a:ahLst/>
              <a:cxnLst/>
              <a:rect l="l" t="t" r="r" b="b"/>
              <a:pathLst>
                <a:path w="426" h="396" extrusionOk="0">
                  <a:moveTo>
                    <a:pt x="213" y="1"/>
                  </a:moveTo>
                  <a:cubicBezTo>
                    <a:pt x="92" y="1"/>
                    <a:pt x="0" y="92"/>
                    <a:pt x="0" y="183"/>
                  </a:cubicBezTo>
                  <a:cubicBezTo>
                    <a:pt x="0" y="305"/>
                    <a:pt x="92" y="396"/>
                    <a:pt x="213" y="396"/>
                  </a:cubicBezTo>
                  <a:cubicBezTo>
                    <a:pt x="335" y="396"/>
                    <a:pt x="426" y="305"/>
                    <a:pt x="426" y="183"/>
                  </a:cubicBezTo>
                  <a:cubicBezTo>
                    <a:pt x="426" y="92"/>
                    <a:pt x="33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9" name="Google Shape;44139;p19"/>
            <p:cNvSpPr/>
            <p:nvPr/>
          </p:nvSpPr>
          <p:spPr>
            <a:xfrm rot="5400000">
              <a:off x="4263675" y="1207100"/>
              <a:ext cx="9900" cy="9150"/>
            </a:xfrm>
            <a:custGeom>
              <a:avLst/>
              <a:gdLst/>
              <a:ahLst/>
              <a:cxnLst/>
              <a:rect l="l" t="t" r="r" b="b"/>
              <a:pathLst>
                <a:path w="396" h="366" extrusionOk="0">
                  <a:moveTo>
                    <a:pt x="183" y="0"/>
                  </a:moveTo>
                  <a:cubicBezTo>
                    <a:pt x="92" y="0"/>
                    <a:pt x="1" y="61"/>
                    <a:pt x="1" y="183"/>
                  </a:cubicBezTo>
                  <a:cubicBezTo>
                    <a:pt x="1" y="274"/>
                    <a:pt x="92" y="365"/>
                    <a:pt x="183" y="365"/>
                  </a:cubicBezTo>
                  <a:cubicBezTo>
                    <a:pt x="305" y="365"/>
                    <a:pt x="396" y="274"/>
                    <a:pt x="396" y="183"/>
                  </a:cubicBezTo>
                  <a:cubicBezTo>
                    <a:pt x="396" y="61"/>
                    <a:pt x="305"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0" name="Google Shape;44140;p19"/>
            <p:cNvSpPr/>
            <p:nvPr/>
          </p:nvSpPr>
          <p:spPr>
            <a:xfrm rot="5400000">
              <a:off x="4165275" y="1206725"/>
              <a:ext cx="9150" cy="9150"/>
            </a:xfrm>
            <a:custGeom>
              <a:avLst/>
              <a:gdLst/>
              <a:ahLst/>
              <a:cxnLst/>
              <a:rect l="l" t="t" r="r" b="b"/>
              <a:pathLst>
                <a:path w="366" h="366" extrusionOk="0">
                  <a:moveTo>
                    <a:pt x="183" y="1"/>
                  </a:moveTo>
                  <a:cubicBezTo>
                    <a:pt x="92" y="1"/>
                    <a:pt x="1" y="92"/>
                    <a:pt x="1" y="183"/>
                  </a:cubicBezTo>
                  <a:cubicBezTo>
                    <a:pt x="1" y="274"/>
                    <a:pt x="92" y="366"/>
                    <a:pt x="183" y="366"/>
                  </a:cubicBezTo>
                  <a:cubicBezTo>
                    <a:pt x="305" y="366"/>
                    <a:pt x="366" y="274"/>
                    <a:pt x="366" y="183"/>
                  </a:cubicBezTo>
                  <a:cubicBezTo>
                    <a:pt x="366" y="92"/>
                    <a:pt x="305"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1" name="Google Shape;44141;p19"/>
            <p:cNvSpPr/>
            <p:nvPr/>
          </p:nvSpPr>
          <p:spPr>
            <a:xfrm rot="5400000">
              <a:off x="4066100" y="1207100"/>
              <a:ext cx="9150" cy="8400"/>
            </a:xfrm>
            <a:custGeom>
              <a:avLst/>
              <a:gdLst/>
              <a:ahLst/>
              <a:cxnLst/>
              <a:rect l="l" t="t" r="r" b="b"/>
              <a:pathLst>
                <a:path w="366" h="336" extrusionOk="0">
                  <a:moveTo>
                    <a:pt x="183" y="1"/>
                  </a:moveTo>
                  <a:cubicBezTo>
                    <a:pt x="92" y="1"/>
                    <a:pt x="1" y="61"/>
                    <a:pt x="1" y="153"/>
                  </a:cubicBezTo>
                  <a:cubicBezTo>
                    <a:pt x="1" y="244"/>
                    <a:pt x="92" y="335"/>
                    <a:pt x="183" y="335"/>
                  </a:cubicBezTo>
                  <a:cubicBezTo>
                    <a:pt x="274" y="335"/>
                    <a:pt x="366" y="244"/>
                    <a:pt x="366" y="153"/>
                  </a:cubicBezTo>
                  <a:cubicBezTo>
                    <a:pt x="366"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2" name="Google Shape;44142;p19"/>
            <p:cNvSpPr/>
            <p:nvPr/>
          </p:nvSpPr>
          <p:spPr>
            <a:xfrm rot="5400000">
              <a:off x="3967325" y="1207875"/>
              <a:ext cx="8375" cy="7625"/>
            </a:xfrm>
            <a:custGeom>
              <a:avLst/>
              <a:gdLst/>
              <a:ahLst/>
              <a:cxnLst/>
              <a:rect l="l" t="t" r="r" b="b"/>
              <a:pathLst>
                <a:path w="335" h="305" extrusionOk="0">
                  <a:moveTo>
                    <a:pt x="152" y="0"/>
                  </a:moveTo>
                  <a:cubicBezTo>
                    <a:pt x="61" y="0"/>
                    <a:pt x="0" y="61"/>
                    <a:pt x="0" y="152"/>
                  </a:cubicBezTo>
                  <a:cubicBezTo>
                    <a:pt x="0" y="244"/>
                    <a:pt x="61" y="304"/>
                    <a:pt x="152" y="304"/>
                  </a:cubicBezTo>
                  <a:cubicBezTo>
                    <a:pt x="243" y="304"/>
                    <a:pt x="335" y="244"/>
                    <a:pt x="335" y="152"/>
                  </a:cubicBezTo>
                  <a:cubicBezTo>
                    <a:pt x="335"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3" name="Google Shape;44143;p19"/>
            <p:cNvSpPr/>
            <p:nvPr/>
          </p:nvSpPr>
          <p:spPr>
            <a:xfrm rot="5400000">
              <a:off x="3868538" y="1207888"/>
              <a:ext cx="7625" cy="6850"/>
            </a:xfrm>
            <a:custGeom>
              <a:avLst/>
              <a:gdLst/>
              <a:ahLst/>
              <a:cxnLst/>
              <a:rect l="l" t="t" r="r" b="b"/>
              <a:pathLst>
                <a:path w="305" h="274" extrusionOk="0">
                  <a:moveTo>
                    <a:pt x="152" y="0"/>
                  </a:moveTo>
                  <a:cubicBezTo>
                    <a:pt x="61" y="0"/>
                    <a:pt x="0" y="61"/>
                    <a:pt x="0" y="122"/>
                  </a:cubicBezTo>
                  <a:cubicBezTo>
                    <a:pt x="0" y="213"/>
                    <a:pt x="61" y="274"/>
                    <a:pt x="152" y="274"/>
                  </a:cubicBezTo>
                  <a:cubicBezTo>
                    <a:pt x="243" y="274"/>
                    <a:pt x="304" y="213"/>
                    <a:pt x="304" y="122"/>
                  </a:cubicBezTo>
                  <a:cubicBezTo>
                    <a:pt x="304" y="61"/>
                    <a:pt x="243"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4" name="Google Shape;44144;p19"/>
            <p:cNvSpPr/>
            <p:nvPr/>
          </p:nvSpPr>
          <p:spPr>
            <a:xfrm rot="5400000">
              <a:off x="3769750" y="1207875"/>
              <a:ext cx="7625" cy="6875"/>
            </a:xfrm>
            <a:custGeom>
              <a:avLst/>
              <a:gdLst/>
              <a:ahLst/>
              <a:cxnLst/>
              <a:rect l="l" t="t" r="r" b="b"/>
              <a:pathLst>
                <a:path w="305" h="275" extrusionOk="0">
                  <a:moveTo>
                    <a:pt x="152" y="1"/>
                  </a:moveTo>
                  <a:cubicBezTo>
                    <a:pt x="61" y="1"/>
                    <a:pt x="0" y="62"/>
                    <a:pt x="0" y="153"/>
                  </a:cubicBezTo>
                  <a:cubicBezTo>
                    <a:pt x="0" y="213"/>
                    <a:pt x="61" y="274"/>
                    <a:pt x="152" y="274"/>
                  </a:cubicBezTo>
                  <a:cubicBezTo>
                    <a:pt x="243" y="274"/>
                    <a:pt x="304" y="213"/>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5" name="Google Shape;44145;p19"/>
            <p:cNvSpPr/>
            <p:nvPr/>
          </p:nvSpPr>
          <p:spPr>
            <a:xfrm rot="5400000">
              <a:off x="3670963" y="1208638"/>
              <a:ext cx="6875" cy="6100"/>
            </a:xfrm>
            <a:custGeom>
              <a:avLst/>
              <a:gdLst/>
              <a:ahLst/>
              <a:cxnLst/>
              <a:rect l="l" t="t" r="r" b="b"/>
              <a:pathLst>
                <a:path w="275" h="244" extrusionOk="0">
                  <a:moveTo>
                    <a:pt x="122" y="1"/>
                  </a:moveTo>
                  <a:cubicBezTo>
                    <a:pt x="61" y="1"/>
                    <a:pt x="1" y="61"/>
                    <a:pt x="1" y="122"/>
                  </a:cubicBezTo>
                  <a:cubicBezTo>
                    <a:pt x="1" y="183"/>
                    <a:pt x="61" y="244"/>
                    <a:pt x="122" y="244"/>
                  </a:cubicBezTo>
                  <a:cubicBezTo>
                    <a:pt x="213" y="244"/>
                    <a:pt x="274" y="183"/>
                    <a:pt x="274" y="122"/>
                  </a:cubicBezTo>
                  <a:cubicBezTo>
                    <a:pt x="274" y="61"/>
                    <a:pt x="213"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6" name="Google Shape;44146;p19"/>
            <p:cNvSpPr/>
            <p:nvPr/>
          </p:nvSpPr>
          <p:spPr>
            <a:xfrm rot="5400000">
              <a:off x="3572175" y="1208625"/>
              <a:ext cx="6100" cy="5350"/>
            </a:xfrm>
            <a:custGeom>
              <a:avLst/>
              <a:gdLst/>
              <a:ahLst/>
              <a:cxnLst/>
              <a:rect l="l" t="t" r="r" b="b"/>
              <a:pathLst>
                <a:path w="244" h="214" extrusionOk="0">
                  <a:moveTo>
                    <a:pt x="122" y="0"/>
                  </a:moveTo>
                  <a:cubicBezTo>
                    <a:pt x="61" y="0"/>
                    <a:pt x="1" y="31"/>
                    <a:pt x="1" y="92"/>
                  </a:cubicBezTo>
                  <a:cubicBezTo>
                    <a:pt x="1" y="183"/>
                    <a:pt x="61" y="213"/>
                    <a:pt x="122" y="213"/>
                  </a:cubicBezTo>
                  <a:cubicBezTo>
                    <a:pt x="213" y="213"/>
                    <a:pt x="244" y="183"/>
                    <a:pt x="244" y="92"/>
                  </a:cubicBezTo>
                  <a:cubicBezTo>
                    <a:pt x="244" y="31"/>
                    <a:pt x="213"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7" name="Google Shape;44147;p19"/>
            <p:cNvSpPr/>
            <p:nvPr/>
          </p:nvSpPr>
          <p:spPr>
            <a:xfrm rot="5400000">
              <a:off x="9286163" y="1072238"/>
              <a:ext cx="72975" cy="68400"/>
            </a:xfrm>
            <a:custGeom>
              <a:avLst/>
              <a:gdLst/>
              <a:ahLst/>
              <a:cxnLst/>
              <a:rect l="l" t="t" r="r" b="b"/>
              <a:pathLst>
                <a:path w="2919" h="2736" extrusionOk="0">
                  <a:moveTo>
                    <a:pt x="1460" y="0"/>
                  </a:moveTo>
                  <a:cubicBezTo>
                    <a:pt x="639" y="0"/>
                    <a:pt x="1" y="608"/>
                    <a:pt x="1" y="1368"/>
                  </a:cubicBezTo>
                  <a:cubicBezTo>
                    <a:pt x="1" y="2128"/>
                    <a:pt x="639" y="2736"/>
                    <a:pt x="1460" y="2736"/>
                  </a:cubicBezTo>
                  <a:cubicBezTo>
                    <a:pt x="2250" y="2736"/>
                    <a:pt x="2919" y="2128"/>
                    <a:pt x="2919" y="1368"/>
                  </a:cubicBezTo>
                  <a:cubicBezTo>
                    <a:pt x="2919" y="608"/>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8" name="Google Shape;44148;p19"/>
            <p:cNvSpPr/>
            <p:nvPr/>
          </p:nvSpPr>
          <p:spPr>
            <a:xfrm rot="5400000">
              <a:off x="9187000" y="1071850"/>
              <a:ext cx="72975" cy="69175"/>
            </a:xfrm>
            <a:custGeom>
              <a:avLst/>
              <a:gdLst/>
              <a:ahLst/>
              <a:cxnLst/>
              <a:rect l="l" t="t" r="r" b="b"/>
              <a:pathLst>
                <a:path w="2919" h="2767" extrusionOk="0">
                  <a:moveTo>
                    <a:pt x="1460" y="0"/>
                  </a:moveTo>
                  <a:cubicBezTo>
                    <a:pt x="639" y="0"/>
                    <a:pt x="1" y="639"/>
                    <a:pt x="1" y="1399"/>
                  </a:cubicBezTo>
                  <a:cubicBezTo>
                    <a:pt x="1" y="2159"/>
                    <a:pt x="639" y="2766"/>
                    <a:pt x="1460" y="2766"/>
                  </a:cubicBezTo>
                  <a:cubicBezTo>
                    <a:pt x="2250" y="2766"/>
                    <a:pt x="2919" y="2159"/>
                    <a:pt x="2919" y="1399"/>
                  </a:cubicBezTo>
                  <a:cubicBezTo>
                    <a:pt x="2919" y="639"/>
                    <a:pt x="225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9" name="Google Shape;44149;p19"/>
            <p:cNvSpPr/>
            <p:nvPr/>
          </p:nvSpPr>
          <p:spPr>
            <a:xfrm rot="5400000">
              <a:off x="9089363" y="1072988"/>
              <a:ext cx="69925" cy="66900"/>
            </a:xfrm>
            <a:custGeom>
              <a:avLst/>
              <a:gdLst/>
              <a:ahLst/>
              <a:cxnLst/>
              <a:rect l="l" t="t" r="r" b="b"/>
              <a:pathLst>
                <a:path w="2797" h="2676" extrusionOk="0">
                  <a:moveTo>
                    <a:pt x="1399" y="1"/>
                  </a:moveTo>
                  <a:cubicBezTo>
                    <a:pt x="608" y="1"/>
                    <a:pt x="0" y="609"/>
                    <a:pt x="0" y="1338"/>
                  </a:cubicBezTo>
                  <a:cubicBezTo>
                    <a:pt x="0" y="2068"/>
                    <a:pt x="608" y="2675"/>
                    <a:pt x="1399" y="2675"/>
                  </a:cubicBezTo>
                  <a:cubicBezTo>
                    <a:pt x="2189" y="267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0" name="Google Shape;44150;p19"/>
            <p:cNvSpPr/>
            <p:nvPr/>
          </p:nvSpPr>
          <p:spPr>
            <a:xfrm rot="5400000">
              <a:off x="8990950" y="1074125"/>
              <a:ext cx="68425" cy="64625"/>
            </a:xfrm>
            <a:custGeom>
              <a:avLst/>
              <a:gdLst/>
              <a:ahLst/>
              <a:cxnLst/>
              <a:rect l="l" t="t" r="r" b="b"/>
              <a:pathLst>
                <a:path w="2737" h="2585" extrusionOk="0">
                  <a:moveTo>
                    <a:pt x="1369" y="1"/>
                  </a:moveTo>
                  <a:cubicBezTo>
                    <a:pt x="609" y="1"/>
                    <a:pt x="1" y="578"/>
                    <a:pt x="1" y="1277"/>
                  </a:cubicBezTo>
                  <a:cubicBezTo>
                    <a:pt x="1" y="2007"/>
                    <a:pt x="609" y="2584"/>
                    <a:pt x="1369" y="2584"/>
                  </a:cubicBezTo>
                  <a:cubicBezTo>
                    <a:pt x="2128" y="2584"/>
                    <a:pt x="2736" y="2007"/>
                    <a:pt x="2736" y="1277"/>
                  </a:cubicBezTo>
                  <a:cubicBezTo>
                    <a:pt x="2736" y="578"/>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1" name="Google Shape;44151;p19"/>
            <p:cNvSpPr/>
            <p:nvPr/>
          </p:nvSpPr>
          <p:spPr>
            <a:xfrm rot="5400000">
              <a:off x="8892938" y="1074888"/>
              <a:ext cx="66875" cy="63100"/>
            </a:xfrm>
            <a:custGeom>
              <a:avLst/>
              <a:gdLst/>
              <a:ahLst/>
              <a:cxnLst/>
              <a:rect l="l" t="t" r="r" b="b"/>
              <a:pathLst>
                <a:path w="2675" h="2524" extrusionOk="0">
                  <a:moveTo>
                    <a:pt x="1338" y="1"/>
                  </a:moveTo>
                  <a:cubicBezTo>
                    <a:pt x="608" y="1"/>
                    <a:pt x="0" y="578"/>
                    <a:pt x="0" y="1277"/>
                  </a:cubicBezTo>
                  <a:cubicBezTo>
                    <a:pt x="0" y="1976"/>
                    <a:pt x="608" y="2524"/>
                    <a:pt x="1338" y="2524"/>
                  </a:cubicBezTo>
                  <a:cubicBezTo>
                    <a:pt x="2067" y="2524"/>
                    <a:pt x="2675" y="1976"/>
                    <a:pt x="2675" y="1277"/>
                  </a:cubicBezTo>
                  <a:cubicBezTo>
                    <a:pt x="2675" y="57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2" name="Google Shape;44152;p19"/>
            <p:cNvSpPr/>
            <p:nvPr/>
          </p:nvSpPr>
          <p:spPr>
            <a:xfrm rot="5400000">
              <a:off x="8794150" y="1075650"/>
              <a:ext cx="65375" cy="61575"/>
            </a:xfrm>
            <a:custGeom>
              <a:avLst/>
              <a:gdLst/>
              <a:ahLst/>
              <a:cxnLst/>
              <a:rect l="l" t="t" r="r" b="b"/>
              <a:pathLst>
                <a:path w="2615" h="2463" extrusionOk="0">
                  <a:moveTo>
                    <a:pt x="1308" y="1"/>
                  </a:moveTo>
                  <a:cubicBezTo>
                    <a:pt x="578" y="1"/>
                    <a:pt x="1" y="548"/>
                    <a:pt x="1" y="1217"/>
                  </a:cubicBezTo>
                  <a:cubicBezTo>
                    <a:pt x="1" y="1916"/>
                    <a:pt x="578" y="2463"/>
                    <a:pt x="1308" y="2463"/>
                  </a:cubicBezTo>
                  <a:cubicBezTo>
                    <a:pt x="2037" y="2463"/>
                    <a:pt x="2615" y="1916"/>
                    <a:pt x="2615" y="1217"/>
                  </a:cubicBezTo>
                  <a:cubicBezTo>
                    <a:pt x="2615" y="548"/>
                    <a:pt x="203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3" name="Google Shape;44153;p19"/>
            <p:cNvSpPr/>
            <p:nvPr/>
          </p:nvSpPr>
          <p:spPr>
            <a:xfrm rot="5400000">
              <a:off x="8696113" y="1076413"/>
              <a:ext cx="63875" cy="60050"/>
            </a:xfrm>
            <a:custGeom>
              <a:avLst/>
              <a:gdLst/>
              <a:ahLst/>
              <a:cxnLst/>
              <a:rect l="l" t="t" r="r" b="b"/>
              <a:pathLst>
                <a:path w="2555" h="2402" extrusionOk="0">
                  <a:moveTo>
                    <a:pt x="1278" y="1"/>
                  </a:moveTo>
                  <a:cubicBezTo>
                    <a:pt x="578" y="1"/>
                    <a:pt x="1" y="548"/>
                    <a:pt x="1" y="1217"/>
                  </a:cubicBezTo>
                  <a:cubicBezTo>
                    <a:pt x="1" y="1855"/>
                    <a:pt x="578" y="2402"/>
                    <a:pt x="1278" y="2402"/>
                  </a:cubicBezTo>
                  <a:cubicBezTo>
                    <a:pt x="1977" y="2402"/>
                    <a:pt x="2554" y="1855"/>
                    <a:pt x="2554" y="1217"/>
                  </a:cubicBezTo>
                  <a:cubicBezTo>
                    <a:pt x="2554" y="548"/>
                    <a:pt x="1977" y="1"/>
                    <a:pt x="1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4" name="Google Shape;44154;p19"/>
            <p:cNvSpPr/>
            <p:nvPr/>
          </p:nvSpPr>
          <p:spPr>
            <a:xfrm rot="5400000">
              <a:off x="8597713" y="1076788"/>
              <a:ext cx="62325" cy="59300"/>
            </a:xfrm>
            <a:custGeom>
              <a:avLst/>
              <a:gdLst/>
              <a:ahLst/>
              <a:cxnLst/>
              <a:rect l="l" t="t" r="r" b="b"/>
              <a:pathLst>
                <a:path w="2493" h="2372" extrusionOk="0">
                  <a:moveTo>
                    <a:pt x="1247" y="1"/>
                  </a:moveTo>
                  <a:cubicBezTo>
                    <a:pt x="547" y="1"/>
                    <a:pt x="0" y="548"/>
                    <a:pt x="0" y="1186"/>
                  </a:cubicBezTo>
                  <a:cubicBezTo>
                    <a:pt x="0" y="1824"/>
                    <a:pt x="547" y="2371"/>
                    <a:pt x="1247" y="2371"/>
                  </a:cubicBezTo>
                  <a:cubicBezTo>
                    <a:pt x="1946" y="2371"/>
                    <a:pt x="2493" y="1824"/>
                    <a:pt x="2493" y="1186"/>
                  </a:cubicBezTo>
                  <a:cubicBezTo>
                    <a:pt x="2493"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5" name="Google Shape;44155;p19"/>
            <p:cNvSpPr/>
            <p:nvPr/>
          </p:nvSpPr>
          <p:spPr>
            <a:xfrm rot="5400000">
              <a:off x="8499300" y="1077925"/>
              <a:ext cx="60825" cy="57025"/>
            </a:xfrm>
            <a:custGeom>
              <a:avLst/>
              <a:gdLst/>
              <a:ahLst/>
              <a:cxnLst/>
              <a:rect l="l" t="t" r="r" b="b"/>
              <a:pathLst>
                <a:path w="2433" h="2281" extrusionOk="0">
                  <a:moveTo>
                    <a:pt x="1217" y="1"/>
                  </a:moveTo>
                  <a:cubicBezTo>
                    <a:pt x="548" y="1"/>
                    <a:pt x="1" y="517"/>
                    <a:pt x="1" y="1125"/>
                  </a:cubicBezTo>
                  <a:cubicBezTo>
                    <a:pt x="1" y="1764"/>
                    <a:pt x="548" y="2280"/>
                    <a:pt x="1217" y="2280"/>
                  </a:cubicBezTo>
                  <a:cubicBezTo>
                    <a:pt x="1885" y="2280"/>
                    <a:pt x="2432" y="1764"/>
                    <a:pt x="2432" y="1125"/>
                  </a:cubicBezTo>
                  <a:cubicBezTo>
                    <a:pt x="2432" y="517"/>
                    <a:pt x="1885"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6" name="Google Shape;44156;p19"/>
            <p:cNvSpPr/>
            <p:nvPr/>
          </p:nvSpPr>
          <p:spPr>
            <a:xfrm rot="5400000">
              <a:off x="8401288" y="1078688"/>
              <a:ext cx="59275" cy="55500"/>
            </a:xfrm>
            <a:custGeom>
              <a:avLst/>
              <a:gdLst/>
              <a:ahLst/>
              <a:cxnLst/>
              <a:rect l="l" t="t" r="r" b="b"/>
              <a:pathLst>
                <a:path w="2371" h="2220" extrusionOk="0">
                  <a:moveTo>
                    <a:pt x="1186" y="1"/>
                  </a:moveTo>
                  <a:cubicBezTo>
                    <a:pt x="547" y="1"/>
                    <a:pt x="0" y="517"/>
                    <a:pt x="0" y="1125"/>
                  </a:cubicBezTo>
                  <a:cubicBezTo>
                    <a:pt x="0" y="1733"/>
                    <a:pt x="547" y="2219"/>
                    <a:pt x="1186" y="2219"/>
                  </a:cubicBezTo>
                  <a:cubicBezTo>
                    <a:pt x="1824" y="2219"/>
                    <a:pt x="2371" y="1733"/>
                    <a:pt x="2371" y="1125"/>
                  </a:cubicBezTo>
                  <a:cubicBezTo>
                    <a:pt x="2371" y="517"/>
                    <a:pt x="1824"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7" name="Google Shape;44157;p19"/>
            <p:cNvSpPr/>
            <p:nvPr/>
          </p:nvSpPr>
          <p:spPr>
            <a:xfrm rot="5400000">
              <a:off x="8302500" y="1079450"/>
              <a:ext cx="57775" cy="53975"/>
            </a:xfrm>
            <a:custGeom>
              <a:avLst/>
              <a:gdLst/>
              <a:ahLst/>
              <a:cxnLst/>
              <a:rect l="l" t="t" r="r" b="b"/>
              <a:pathLst>
                <a:path w="2311" h="2159" extrusionOk="0">
                  <a:moveTo>
                    <a:pt x="1156" y="1"/>
                  </a:moveTo>
                  <a:cubicBezTo>
                    <a:pt x="517" y="1"/>
                    <a:pt x="0" y="487"/>
                    <a:pt x="0" y="1065"/>
                  </a:cubicBezTo>
                  <a:cubicBezTo>
                    <a:pt x="0" y="1673"/>
                    <a:pt x="517" y="2159"/>
                    <a:pt x="1156" y="2159"/>
                  </a:cubicBezTo>
                  <a:cubicBezTo>
                    <a:pt x="1794" y="2159"/>
                    <a:pt x="2311" y="1673"/>
                    <a:pt x="2311" y="1065"/>
                  </a:cubicBezTo>
                  <a:cubicBezTo>
                    <a:pt x="2311" y="487"/>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8" name="Google Shape;44158;p19"/>
            <p:cNvSpPr/>
            <p:nvPr/>
          </p:nvSpPr>
          <p:spPr>
            <a:xfrm rot="5400000">
              <a:off x="8204075" y="1079825"/>
              <a:ext cx="56275" cy="53225"/>
            </a:xfrm>
            <a:custGeom>
              <a:avLst/>
              <a:gdLst/>
              <a:ahLst/>
              <a:cxnLst/>
              <a:rect l="l" t="t" r="r" b="b"/>
              <a:pathLst>
                <a:path w="2251" h="2129" extrusionOk="0">
                  <a:moveTo>
                    <a:pt x="1126" y="1"/>
                  </a:moveTo>
                  <a:cubicBezTo>
                    <a:pt x="487" y="1"/>
                    <a:pt x="1" y="457"/>
                    <a:pt x="1" y="1064"/>
                  </a:cubicBezTo>
                  <a:cubicBezTo>
                    <a:pt x="1" y="1642"/>
                    <a:pt x="487" y="2128"/>
                    <a:pt x="1126" y="2128"/>
                  </a:cubicBezTo>
                  <a:cubicBezTo>
                    <a:pt x="1733" y="2128"/>
                    <a:pt x="2250" y="1642"/>
                    <a:pt x="2250" y="1064"/>
                  </a:cubicBezTo>
                  <a:cubicBezTo>
                    <a:pt x="2250" y="457"/>
                    <a:pt x="1733"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9" name="Google Shape;44159;p19"/>
            <p:cNvSpPr/>
            <p:nvPr/>
          </p:nvSpPr>
          <p:spPr>
            <a:xfrm rot="5400000">
              <a:off x="8106063" y="1080588"/>
              <a:ext cx="54725" cy="51700"/>
            </a:xfrm>
            <a:custGeom>
              <a:avLst/>
              <a:gdLst/>
              <a:ahLst/>
              <a:cxnLst/>
              <a:rect l="l" t="t" r="r" b="b"/>
              <a:pathLst>
                <a:path w="2189" h="2068" extrusionOk="0">
                  <a:moveTo>
                    <a:pt x="1095" y="0"/>
                  </a:moveTo>
                  <a:cubicBezTo>
                    <a:pt x="487" y="0"/>
                    <a:pt x="0" y="456"/>
                    <a:pt x="0" y="1034"/>
                  </a:cubicBezTo>
                  <a:cubicBezTo>
                    <a:pt x="0" y="1611"/>
                    <a:pt x="487" y="2067"/>
                    <a:pt x="1095" y="2067"/>
                  </a:cubicBezTo>
                  <a:cubicBezTo>
                    <a:pt x="1702" y="2067"/>
                    <a:pt x="2189" y="1611"/>
                    <a:pt x="2189" y="1034"/>
                  </a:cubicBezTo>
                  <a:cubicBezTo>
                    <a:pt x="2189" y="456"/>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0" name="Google Shape;44160;p19"/>
            <p:cNvSpPr/>
            <p:nvPr/>
          </p:nvSpPr>
          <p:spPr>
            <a:xfrm rot="5400000">
              <a:off x="8007650" y="1080975"/>
              <a:ext cx="53225" cy="50925"/>
            </a:xfrm>
            <a:custGeom>
              <a:avLst/>
              <a:gdLst/>
              <a:ahLst/>
              <a:cxnLst/>
              <a:rect l="l" t="t" r="r" b="b"/>
              <a:pathLst>
                <a:path w="2129" h="2037" extrusionOk="0">
                  <a:moveTo>
                    <a:pt x="1065" y="0"/>
                  </a:moveTo>
                  <a:cubicBezTo>
                    <a:pt x="457" y="0"/>
                    <a:pt x="1" y="456"/>
                    <a:pt x="1" y="1003"/>
                  </a:cubicBezTo>
                  <a:cubicBezTo>
                    <a:pt x="1" y="1581"/>
                    <a:pt x="457" y="2037"/>
                    <a:pt x="1065" y="2037"/>
                  </a:cubicBezTo>
                  <a:cubicBezTo>
                    <a:pt x="1642" y="2037"/>
                    <a:pt x="2128" y="1581"/>
                    <a:pt x="2128" y="1003"/>
                  </a:cubicBezTo>
                  <a:cubicBezTo>
                    <a:pt x="2128" y="456"/>
                    <a:pt x="1642" y="0"/>
                    <a:pt x="1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1" name="Google Shape;44161;p19"/>
            <p:cNvSpPr/>
            <p:nvPr/>
          </p:nvSpPr>
          <p:spPr>
            <a:xfrm rot="5400000">
              <a:off x="7909263" y="1082113"/>
              <a:ext cx="51675" cy="48650"/>
            </a:xfrm>
            <a:custGeom>
              <a:avLst/>
              <a:gdLst/>
              <a:ahLst/>
              <a:cxnLst/>
              <a:rect l="l" t="t" r="r" b="b"/>
              <a:pathLst>
                <a:path w="2067" h="1946" extrusionOk="0">
                  <a:moveTo>
                    <a:pt x="1034" y="0"/>
                  </a:moveTo>
                  <a:cubicBezTo>
                    <a:pt x="456" y="0"/>
                    <a:pt x="0" y="426"/>
                    <a:pt x="0" y="973"/>
                  </a:cubicBezTo>
                  <a:cubicBezTo>
                    <a:pt x="0" y="1490"/>
                    <a:pt x="456" y="1946"/>
                    <a:pt x="1034" y="1946"/>
                  </a:cubicBezTo>
                  <a:cubicBezTo>
                    <a:pt x="1611" y="1946"/>
                    <a:pt x="2067" y="149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2" name="Google Shape;44162;p19"/>
            <p:cNvSpPr/>
            <p:nvPr/>
          </p:nvSpPr>
          <p:spPr>
            <a:xfrm rot="5400000">
              <a:off x="7811225" y="1082875"/>
              <a:ext cx="50175" cy="47125"/>
            </a:xfrm>
            <a:custGeom>
              <a:avLst/>
              <a:gdLst/>
              <a:ahLst/>
              <a:cxnLst/>
              <a:rect l="l" t="t" r="r" b="b"/>
              <a:pathLst>
                <a:path w="2007" h="1885" extrusionOk="0">
                  <a:moveTo>
                    <a:pt x="1004" y="0"/>
                  </a:moveTo>
                  <a:cubicBezTo>
                    <a:pt x="456" y="0"/>
                    <a:pt x="0" y="426"/>
                    <a:pt x="0" y="943"/>
                  </a:cubicBezTo>
                  <a:cubicBezTo>
                    <a:pt x="0" y="1459"/>
                    <a:pt x="456" y="1885"/>
                    <a:pt x="1004" y="1885"/>
                  </a:cubicBezTo>
                  <a:cubicBezTo>
                    <a:pt x="1551" y="1885"/>
                    <a:pt x="2007" y="1459"/>
                    <a:pt x="2007" y="943"/>
                  </a:cubicBezTo>
                  <a:cubicBezTo>
                    <a:pt x="2007" y="426"/>
                    <a:pt x="155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3" name="Google Shape;44163;p19"/>
            <p:cNvSpPr/>
            <p:nvPr/>
          </p:nvSpPr>
          <p:spPr>
            <a:xfrm rot="5400000">
              <a:off x="7712425" y="1083625"/>
              <a:ext cx="48675" cy="45625"/>
            </a:xfrm>
            <a:custGeom>
              <a:avLst/>
              <a:gdLst/>
              <a:ahLst/>
              <a:cxnLst/>
              <a:rect l="l" t="t" r="r" b="b"/>
              <a:pathLst>
                <a:path w="1947" h="1825" extrusionOk="0">
                  <a:moveTo>
                    <a:pt x="974" y="1"/>
                  </a:moveTo>
                  <a:cubicBezTo>
                    <a:pt x="426" y="1"/>
                    <a:pt x="1" y="396"/>
                    <a:pt x="1" y="912"/>
                  </a:cubicBezTo>
                  <a:cubicBezTo>
                    <a:pt x="1" y="1399"/>
                    <a:pt x="426" y="1824"/>
                    <a:pt x="974" y="1824"/>
                  </a:cubicBezTo>
                  <a:cubicBezTo>
                    <a:pt x="1521" y="1824"/>
                    <a:pt x="1946" y="1399"/>
                    <a:pt x="1946" y="912"/>
                  </a:cubicBezTo>
                  <a:cubicBezTo>
                    <a:pt x="1946" y="396"/>
                    <a:pt x="1521"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4" name="Google Shape;44164;p19"/>
            <p:cNvSpPr/>
            <p:nvPr/>
          </p:nvSpPr>
          <p:spPr>
            <a:xfrm rot="5400000">
              <a:off x="7614413" y="1084388"/>
              <a:ext cx="47125" cy="44100"/>
            </a:xfrm>
            <a:custGeom>
              <a:avLst/>
              <a:gdLst/>
              <a:ahLst/>
              <a:cxnLst/>
              <a:rect l="l" t="t" r="r" b="b"/>
              <a:pathLst>
                <a:path w="1885" h="1764" extrusionOk="0">
                  <a:moveTo>
                    <a:pt x="943" y="0"/>
                  </a:moveTo>
                  <a:cubicBezTo>
                    <a:pt x="426" y="0"/>
                    <a:pt x="0" y="395"/>
                    <a:pt x="0" y="882"/>
                  </a:cubicBezTo>
                  <a:cubicBezTo>
                    <a:pt x="0" y="1368"/>
                    <a:pt x="426" y="1763"/>
                    <a:pt x="943" y="1763"/>
                  </a:cubicBezTo>
                  <a:cubicBezTo>
                    <a:pt x="1459" y="1763"/>
                    <a:pt x="1885" y="1368"/>
                    <a:pt x="1885" y="882"/>
                  </a:cubicBezTo>
                  <a:cubicBezTo>
                    <a:pt x="1885" y="395"/>
                    <a:pt x="1459"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5" name="Google Shape;44165;p19"/>
            <p:cNvSpPr/>
            <p:nvPr/>
          </p:nvSpPr>
          <p:spPr>
            <a:xfrm rot="5400000">
              <a:off x="7516000" y="1084775"/>
              <a:ext cx="45625" cy="43325"/>
            </a:xfrm>
            <a:custGeom>
              <a:avLst/>
              <a:gdLst/>
              <a:ahLst/>
              <a:cxnLst/>
              <a:rect l="l" t="t" r="r" b="b"/>
              <a:pathLst>
                <a:path w="1825" h="1733" extrusionOk="0">
                  <a:moveTo>
                    <a:pt x="913" y="0"/>
                  </a:moveTo>
                  <a:cubicBezTo>
                    <a:pt x="396" y="0"/>
                    <a:pt x="1" y="395"/>
                    <a:pt x="1" y="851"/>
                  </a:cubicBezTo>
                  <a:cubicBezTo>
                    <a:pt x="1" y="1338"/>
                    <a:pt x="396" y="1733"/>
                    <a:pt x="913" y="1733"/>
                  </a:cubicBezTo>
                  <a:cubicBezTo>
                    <a:pt x="1429" y="1733"/>
                    <a:pt x="1824" y="1338"/>
                    <a:pt x="1824" y="851"/>
                  </a:cubicBezTo>
                  <a:cubicBezTo>
                    <a:pt x="1824" y="395"/>
                    <a:pt x="1429"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6" name="Google Shape;44166;p19"/>
            <p:cNvSpPr/>
            <p:nvPr/>
          </p:nvSpPr>
          <p:spPr>
            <a:xfrm rot="5400000">
              <a:off x="7417613" y="1085913"/>
              <a:ext cx="44075" cy="41050"/>
            </a:xfrm>
            <a:custGeom>
              <a:avLst/>
              <a:gdLst/>
              <a:ahLst/>
              <a:cxnLst/>
              <a:rect l="l" t="t" r="r" b="b"/>
              <a:pathLst>
                <a:path w="1763" h="1642" extrusionOk="0">
                  <a:moveTo>
                    <a:pt x="882" y="0"/>
                  </a:moveTo>
                  <a:cubicBezTo>
                    <a:pt x="395" y="0"/>
                    <a:pt x="0" y="365"/>
                    <a:pt x="0" y="821"/>
                  </a:cubicBezTo>
                  <a:cubicBezTo>
                    <a:pt x="0" y="1277"/>
                    <a:pt x="395" y="1642"/>
                    <a:pt x="882" y="1642"/>
                  </a:cubicBezTo>
                  <a:cubicBezTo>
                    <a:pt x="1368" y="1642"/>
                    <a:pt x="1763" y="1277"/>
                    <a:pt x="1763" y="821"/>
                  </a:cubicBezTo>
                  <a:cubicBezTo>
                    <a:pt x="176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7" name="Google Shape;44167;p19"/>
            <p:cNvSpPr/>
            <p:nvPr/>
          </p:nvSpPr>
          <p:spPr>
            <a:xfrm rot="5400000">
              <a:off x="7319188" y="1086288"/>
              <a:ext cx="42575" cy="40300"/>
            </a:xfrm>
            <a:custGeom>
              <a:avLst/>
              <a:gdLst/>
              <a:ahLst/>
              <a:cxnLst/>
              <a:rect l="l" t="t" r="r" b="b"/>
              <a:pathLst>
                <a:path w="1703" h="1612" extrusionOk="0">
                  <a:moveTo>
                    <a:pt x="852" y="0"/>
                  </a:moveTo>
                  <a:cubicBezTo>
                    <a:pt x="365" y="0"/>
                    <a:pt x="0" y="365"/>
                    <a:pt x="0" y="790"/>
                  </a:cubicBezTo>
                  <a:cubicBezTo>
                    <a:pt x="0" y="1246"/>
                    <a:pt x="365" y="1611"/>
                    <a:pt x="852" y="1611"/>
                  </a:cubicBezTo>
                  <a:cubicBezTo>
                    <a:pt x="1307" y="1611"/>
                    <a:pt x="1703" y="1246"/>
                    <a:pt x="1703" y="790"/>
                  </a:cubicBezTo>
                  <a:cubicBezTo>
                    <a:pt x="1703" y="365"/>
                    <a:pt x="1307"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8" name="Google Shape;44168;p19"/>
            <p:cNvSpPr/>
            <p:nvPr/>
          </p:nvSpPr>
          <p:spPr>
            <a:xfrm rot="5400000">
              <a:off x="7221150" y="1087050"/>
              <a:ext cx="41075" cy="38775"/>
            </a:xfrm>
            <a:custGeom>
              <a:avLst/>
              <a:gdLst/>
              <a:ahLst/>
              <a:cxnLst/>
              <a:rect l="l" t="t" r="r" b="b"/>
              <a:pathLst>
                <a:path w="1643" h="1551" extrusionOk="0">
                  <a:moveTo>
                    <a:pt x="822" y="0"/>
                  </a:moveTo>
                  <a:cubicBezTo>
                    <a:pt x="366" y="0"/>
                    <a:pt x="1" y="334"/>
                    <a:pt x="1" y="790"/>
                  </a:cubicBezTo>
                  <a:cubicBezTo>
                    <a:pt x="1" y="1216"/>
                    <a:pt x="366" y="1550"/>
                    <a:pt x="822" y="1550"/>
                  </a:cubicBezTo>
                  <a:cubicBezTo>
                    <a:pt x="1277" y="1550"/>
                    <a:pt x="1642" y="1216"/>
                    <a:pt x="1642" y="790"/>
                  </a:cubicBezTo>
                  <a:cubicBezTo>
                    <a:pt x="1642" y="334"/>
                    <a:pt x="1277" y="0"/>
                    <a:pt x="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9" name="Google Shape;44169;p19"/>
            <p:cNvSpPr/>
            <p:nvPr/>
          </p:nvSpPr>
          <p:spPr>
            <a:xfrm rot="5400000">
              <a:off x="7122388" y="1087038"/>
              <a:ext cx="40300" cy="38025"/>
            </a:xfrm>
            <a:custGeom>
              <a:avLst/>
              <a:gdLst/>
              <a:ahLst/>
              <a:cxnLst/>
              <a:rect l="l" t="t" r="r" b="b"/>
              <a:pathLst>
                <a:path w="1612" h="1521" extrusionOk="0">
                  <a:moveTo>
                    <a:pt x="822" y="1"/>
                  </a:moveTo>
                  <a:cubicBezTo>
                    <a:pt x="366" y="1"/>
                    <a:pt x="1" y="335"/>
                    <a:pt x="1" y="761"/>
                  </a:cubicBezTo>
                  <a:cubicBezTo>
                    <a:pt x="1" y="1186"/>
                    <a:pt x="366" y="1521"/>
                    <a:pt x="822" y="1521"/>
                  </a:cubicBezTo>
                  <a:cubicBezTo>
                    <a:pt x="1277" y="1521"/>
                    <a:pt x="1612" y="1186"/>
                    <a:pt x="1612" y="761"/>
                  </a:cubicBezTo>
                  <a:cubicBezTo>
                    <a:pt x="1612" y="335"/>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0" name="Google Shape;44170;p19"/>
            <p:cNvSpPr/>
            <p:nvPr/>
          </p:nvSpPr>
          <p:spPr>
            <a:xfrm rot="5400000">
              <a:off x="7023600" y="1087800"/>
              <a:ext cx="39525" cy="37275"/>
            </a:xfrm>
            <a:custGeom>
              <a:avLst/>
              <a:gdLst/>
              <a:ahLst/>
              <a:cxnLst/>
              <a:rect l="l" t="t" r="r" b="b"/>
              <a:pathLst>
                <a:path w="1581" h="1491" extrusionOk="0">
                  <a:moveTo>
                    <a:pt x="791" y="1"/>
                  </a:moveTo>
                  <a:cubicBezTo>
                    <a:pt x="365" y="1"/>
                    <a:pt x="0" y="335"/>
                    <a:pt x="0" y="730"/>
                  </a:cubicBezTo>
                  <a:cubicBezTo>
                    <a:pt x="0" y="1156"/>
                    <a:pt x="365" y="1490"/>
                    <a:pt x="791" y="1490"/>
                  </a:cubicBezTo>
                  <a:cubicBezTo>
                    <a:pt x="1216" y="1490"/>
                    <a:pt x="1581" y="1156"/>
                    <a:pt x="1581" y="730"/>
                  </a:cubicBezTo>
                  <a:cubicBezTo>
                    <a:pt x="1581" y="33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1" name="Google Shape;44171;p19"/>
            <p:cNvSpPr/>
            <p:nvPr/>
          </p:nvSpPr>
          <p:spPr>
            <a:xfrm rot="5400000">
              <a:off x="6925563" y="1088563"/>
              <a:ext cx="37275" cy="35000"/>
            </a:xfrm>
            <a:custGeom>
              <a:avLst/>
              <a:gdLst/>
              <a:ahLst/>
              <a:cxnLst/>
              <a:rect l="l" t="t" r="r" b="b"/>
              <a:pathLst>
                <a:path w="1491" h="1400" extrusionOk="0">
                  <a:moveTo>
                    <a:pt x="761" y="1"/>
                  </a:moveTo>
                  <a:cubicBezTo>
                    <a:pt x="335" y="1"/>
                    <a:pt x="1" y="305"/>
                    <a:pt x="1" y="700"/>
                  </a:cubicBezTo>
                  <a:cubicBezTo>
                    <a:pt x="1" y="1095"/>
                    <a:pt x="335" y="1399"/>
                    <a:pt x="761" y="1399"/>
                  </a:cubicBezTo>
                  <a:cubicBezTo>
                    <a:pt x="1156" y="1399"/>
                    <a:pt x="1490" y="1095"/>
                    <a:pt x="1490" y="700"/>
                  </a:cubicBezTo>
                  <a:cubicBezTo>
                    <a:pt x="1490" y="305"/>
                    <a:pt x="115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2" name="Google Shape;44172;p19"/>
            <p:cNvSpPr/>
            <p:nvPr/>
          </p:nvSpPr>
          <p:spPr>
            <a:xfrm rot="5400000">
              <a:off x="6826788" y="1089338"/>
              <a:ext cx="36500" cy="34225"/>
            </a:xfrm>
            <a:custGeom>
              <a:avLst/>
              <a:gdLst/>
              <a:ahLst/>
              <a:cxnLst/>
              <a:rect l="l" t="t" r="r" b="b"/>
              <a:pathLst>
                <a:path w="1460" h="1369" extrusionOk="0">
                  <a:moveTo>
                    <a:pt x="730" y="1"/>
                  </a:moveTo>
                  <a:cubicBezTo>
                    <a:pt x="334" y="1"/>
                    <a:pt x="0" y="305"/>
                    <a:pt x="0" y="669"/>
                  </a:cubicBezTo>
                  <a:cubicBezTo>
                    <a:pt x="0" y="1065"/>
                    <a:pt x="334" y="1368"/>
                    <a:pt x="730" y="1368"/>
                  </a:cubicBezTo>
                  <a:cubicBezTo>
                    <a:pt x="1125" y="1368"/>
                    <a:pt x="1459" y="1065"/>
                    <a:pt x="1459" y="669"/>
                  </a:cubicBezTo>
                  <a:cubicBezTo>
                    <a:pt x="145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3" name="Google Shape;44173;p19"/>
            <p:cNvSpPr/>
            <p:nvPr/>
          </p:nvSpPr>
          <p:spPr>
            <a:xfrm rot="5400000">
              <a:off x="6728763" y="1090088"/>
              <a:ext cx="34975" cy="32700"/>
            </a:xfrm>
            <a:custGeom>
              <a:avLst/>
              <a:gdLst/>
              <a:ahLst/>
              <a:cxnLst/>
              <a:rect l="l" t="t" r="r" b="b"/>
              <a:pathLst>
                <a:path w="1399" h="1308" extrusionOk="0">
                  <a:moveTo>
                    <a:pt x="700" y="1"/>
                  </a:moveTo>
                  <a:cubicBezTo>
                    <a:pt x="304" y="1"/>
                    <a:pt x="0" y="304"/>
                    <a:pt x="0" y="669"/>
                  </a:cubicBezTo>
                  <a:cubicBezTo>
                    <a:pt x="0" y="1034"/>
                    <a:pt x="304" y="1308"/>
                    <a:pt x="700" y="1308"/>
                  </a:cubicBezTo>
                  <a:cubicBezTo>
                    <a:pt x="1095" y="1308"/>
                    <a:pt x="1399" y="1034"/>
                    <a:pt x="1399" y="669"/>
                  </a:cubicBezTo>
                  <a:cubicBezTo>
                    <a:pt x="1399" y="304"/>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4" name="Google Shape;44174;p19"/>
            <p:cNvSpPr/>
            <p:nvPr/>
          </p:nvSpPr>
          <p:spPr>
            <a:xfrm rot="5400000">
              <a:off x="6630350" y="1090475"/>
              <a:ext cx="33475" cy="31925"/>
            </a:xfrm>
            <a:custGeom>
              <a:avLst/>
              <a:gdLst/>
              <a:ahLst/>
              <a:cxnLst/>
              <a:rect l="l" t="t" r="r" b="b"/>
              <a:pathLst>
                <a:path w="1339" h="1277" extrusionOk="0">
                  <a:moveTo>
                    <a:pt x="670" y="0"/>
                  </a:moveTo>
                  <a:cubicBezTo>
                    <a:pt x="305" y="0"/>
                    <a:pt x="1" y="274"/>
                    <a:pt x="1" y="639"/>
                  </a:cubicBezTo>
                  <a:cubicBezTo>
                    <a:pt x="1" y="1003"/>
                    <a:pt x="305" y="1277"/>
                    <a:pt x="670" y="1277"/>
                  </a:cubicBezTo>
                  <a:cubicBezTo>
                    <a:pt x="1034" y="1277"/>
                    <a:pt x="1338" y="1003"/>
                    <a:pt x="1338" y="639"/>
                  </a:cubicBezTo>
                  <a:cubicBezTo>
                    <a:pt x="133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5" name="Google Shape;44175;p19"/>
            <p:cNvSpPr/>
            <p:nvPr/>
          </p:nvSpPr>
          <p:spPr>
            <a:xfrm rot="5400000">
              <a:off x="6531563" y="1090463"/>
              <a:ext cx="32700" cy="31175"/>
            </a:xfrm>
            <a:custGeom>
              <a:avLst/>
              <a:gdLst/>
              <a:ahLst/>
              <a:cxnLst/>
              <a:rect l="l" t="t" r="r" b="b"/>
              <a:pathLst>
                <a:path w="1308" h="1247" extrusionOk="0">
                  <a:moveTo>
                    <a:pt x="670" y="0"/>
                  </a:moveTo>
                  <a:cubicBezTo>
                    <a:pt x="305" y="0"/>
                    <a:pt x="1" y="274"/>
                    <a:pt x="1" y="608"/>
                  </a:cubicBezTo>
                  <a:cubicBezTo>
                    <a:pt x="1" y="973"/>
                    <a:pt x="305" y="1246"/>
                    <a:pt x="670" y="1246"/>
                  </a:cubicBezTo>
                  <a:cubicBezTo>
                    <a:pt x="1034" y="1246"/>
                    <a:pt x="1308" y="973"/>
                    <a:pt x="1308" y="608"/>
                  </a:cubicBezTo>
                  <a:cubicBezTo>
                    <a:pt x="1308" y="274"/>
                    <a:pt x="1034"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6" name="Google Shape;44176;p19"/>
            <p:cNvSpPr/>
            <p:nvPr/>
          </p:nvSpPr>
          <p:spPr>
            <a:xfrm rot="5400000">
              <a:off x="6433538" y="1091988"/>
              <a:ext cx="30425" cy="28900"/>
            </a:xfrm>
            <a:custGeom>
              <a:avLst/>
              <a:gdLst/>
              <a:ahLst/>
              <a:cxnLst/>
              <a:rect l="l" t="t" r="r" b="b"/>
              <a:pathLst>
                <a:path w="1217" h="1156" extrusionOk="0">
                  <a:moveTo>
                    <a:pt x="609" y="0"/>
                  </a:moveTo>
                  <a:cubicBezTo>
                    <a:pt x="274" y="0"/>
                    <a:pt x="1" y="244"/>
                    <a:pt x="1" y="578"/>
                  </a:cubicBezTo>
                  <a:cubicBezTo>
                    <a:pt x="1" y="882"/>
                    <a:pt x="274" y="1155"/>
                    <a:pt x="609" y="1155"/>
                  </a:cubicBezTo>
                  <a:cubicBezTo>
                    <a:pt x="943" y="1155"/>
                    <a:pt x="1216" y="882"/>
                    <a:pt x="1216" y="578"/>
                  </a:cubicBezTo>
                  <a:cubicBezTo>
                    <a:pt x="121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7" name="Google Shape;44177;p19"/>
            <p:cNvSpPr/>
            <p:nvPr/>
          </p:nvSpPr>
          <p:spPr>
            <a:xfrm rot="5400000">
              <a:off x="6334763" y="1091988"/>
              <a:ext cx="30425" cy="28900"/>
            </a:xfrm>
            <a:custGeom>
              <a:avLst/>
              <a:gdLst/>
              <a:ahLst/>
              <a:cxnLst/>
              <a:rect l="l" t="t" r="r" b="b"/>
              <a:pathLst>
                <a:path w="1217" h="1156" extrusionOk="0">
                  <a:moveTo>
                    <a:pt x="609" y="1"/>
                  </a:moveTo>
                  <a:cubicBezTo>
                    <a:pt x="274" y="1"/>
                    <a:pt x="1" y="274"/>
                    <a:pt x="1" y="578"/>
                  </a:cubicBezTo>
                  <a:cubicBezTo>
                    <a:pt x="1" y="913"/>
                    <a:pt x="274" y="1156"/>
                    <a:pt x="609" y="1156"/>
                  </a:cubicBezTo>
                  <a:cubicBezTo>
                    <a:pt x="943" y="1156"/>
                    <a:pt x="1216" y="913"/>
                    <a:pt x="1216" y="578"/>
                  </a:cubicBezTo>
                  <a:cubicBezTo>
                    <a:pt x="1216" y="274"/>
                    <a:pt x="94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8" name="Google Shape;44178;p19"/>
            <p:cNvSpPr/>
            <p:nvPr/>
          </p:nvSpPr>
          <p:spPr>
            <a:xfrm rot="5400000">
              <a:off x="6235963" y="1092763"/>
              <a:ext cx="28900" cy="27375"/>
            </a:xfrm>
            <a:custGeom>
              <a:avLst/>
              <a:gdLst/>
              <a:ahLst/>
              <a:cxnLst/>
              <a:rect l="l" t="t" r="r" b="b"/>
              <a:pathLst>
                <a:path w="1156" h="1095" extrusionOk="0">
                  <a:moveTo>
                    <a:pt x="578" y="0"/>
                  </a:moveTo>
                  <a:cubicBezTo>
                    <a:pt x="243" y="0"/>
                    <a:pt x="0" y="243"/>
                    <a:pt x="0" y="547"/>
                  </a:cubicBezTo>
                  <a:cubicBezTo>
                    <a:pt x="0" y="851"/>
                    <a:pt x="243" y="1094"/>
                    <a:pt x="578" y="1094"/>
                  </a:cubicBezTo>
                  <a:cubicBezTo>
                    <a:pt x="912" y="1094"/>
                    <a:pt x="1155" y="851"/>
                    <a:pt x="1155" y="547"/>
                  </a:cubicBezTo>
                  <a:cubicBezTo>
                    <a:pt x="1155"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9" name="Google Shape;44179;p19"/>
            <p:cNvSpPr/>
            <p:nvPr/>
          </p:nvSpPr>
          <p:spPr>
            <a:xfrm rot="5400000">
              <a:off x="6137950" y="1093500"/>
              <a:ext cx="27375" cy="25875"/>
            </a:xfrm>
            <a:custGeom>
              <a:avLst/>
              <a:gdLst/>
              <a:ahLst/>
              <a:cxnLst/>
              <a:rect l="l" t="t" r="r" b="b"/>
              <a:pathLst>
                <a:path w="1095" h="1035" extrusionOk="0">
                  <a:moveTo>
                    <a:pt x="548" y="1"/>
                  </a:moveTo>
                  <a:cubicBezTo>
                    <a:pt x="244" y="1"/>
                    <a:pt x="0" y="214"/>
                    <a:pt x="0" y="518"/>
                  </a:cubicBezTo>
                  <a:cubicBezTo>
                    <a:pt x="0" y="822"/>
                    <a:pt x="244" y="1034"/>
                    <a:pt x="548" y="1034"/>
                  </a:cubicBezTo>
                  <a:cubicBezTo>
                    <a:pt x="851" y="1034"/>
                    <a:pt x="1095" y="822"/>
                    <a:pt x="1095" y="518"/>
                  </a:cubicBezTo>
                  <a:cubicBezTo>
                    <a:pt x="1095" y="21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0" name="Google Shape;44180;p19"/>
            <p:cNvSpPr/>
            <p:nvPr/>
          </p:nvSpPr>
          <p:spPr>
            <a:xfrm rot="5400000">
              <a:off x="6038788" y="1093888"/>
              <a:ext cx="27375" cy="25100"/>
            </a:xfrm>
            <a:custGeom>
              <a:avLst/>
              <a:gdLst/>
              <a:ahLst/>
              <a:cxnLst/>
              <a:rect l="l" t="t" r="r" b="b"/>
              <a:pathLst>
                <a:path w="1095" h="1004" extrusionOk="0">
                  <a:moveTo>
                    <a:pt x="548" y="1"/>
                  </a:moveTo>
                  <a:cubicBezTo>
                    <a:pt x="244" y="1"/>
                    <a:pt x="0" y="213"/>
                    <a:pt x="0" y="487"/>
                  </a:cubicBezTo>
                  <a:cubicBezTo>
                    <a:pt x="0" y="791"/>
                    <a:pt x="244" y="1004"/>
                    <a:pt x="548" y="1004"/>
                  </a:cubicBezTo>
                  <a:cubicBezTo>
                    <a:pt x="851" y="1004"/>
                    <a:pt x="1095" y="791"/>
                    <a:pt x="1095" y="487"/>
                  </a:cubicBezTo>
                  <a:cubicBezTo>
                    <a:pt x="1095" y="213"/>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1" name="Google Shape;44181;p19"/>
            <p:cNvSpPr/>
            <p:nvPr/>
          </p:nvSpPr>
          <p:spPr>
            <a:xfrm rot="5400000">
              <a:off x="5940363" y="1094263"/>
              <a:ext cx="25875" cy="24350"/>
            </a:xfrm>
            <a:custGeom>
              <a:avLst/>
              <a:gdLst/>
              <a:ahLst/>
              <a:cxnLst/>
              <a:rect l="l" t="t" r="r" b="b"/>
              <a:pathLst>
                <a:path w="1035" h="974" extrusionOk="0">
                  <a:moveTo>
                    <a:pt x="518" y="0"/>
                  </a:moveTo>
                  <a:cubicBezTo>
                    <a:pt x="244" y="0"/>
                    <a:pt x="1" y="213"/>
                    <a:pt x="1" y="487"/>
                  </a:cubicBezTo>
                  <a:cubicBezTo>
                    <a:pt x="1" y="760"/>
                    <a:pt x="244" y="973"/>
                    <a:pt x="518" y="973"/>
                  </a:cubicBezTo>
                  <a:cubicBezTo>
                    <a:pt x="791" y="973"/>
                    <a:pt x="1034" y="760"/>
                    <a:pt x="1034" y="487"/>
                  </a:cubicBezTo>
                  <a:cubicBezTo>
                    <a:pt x="1034" y="213"/>
                    <a:pt x="791"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2" name="Google Shape;44182;p19"/>
            <p:cNvSpPr/>
            <p:nvPr/>
          </p:nvSpPr>
          <p:spPr>
            <a:xfrm rot="5400000">
              <a:off x="5842350" y="1095025"/>
              <a:ext cx="24325" cy="22825"/>
            </a:xfrm>
            <a:custGeom>
              <a:avLst/>
              <a:gdLst/>
              <a:ahLst/>
              <a:cxnLst/>
              <a:rect l="l" t="t" r="r" b="b"/>
              <a:pathLst>
                <a:path w="973" h="913" extrusionOk="0">
                  <a:moveTo>
                    <a:pt x="487" y="0"/>
                  </a:moveTo>
                  <a:cubicBezTo>
                    <a:pt x="213" y="0"/>
                    <a:pt x="0" y="213"/>
                    <a:pt x="0" y="456"/>
                  </a:cubicBezTo>
                  <a:cubicBezTo>
                    <a:pt x="0" y="730"/>
                    <a:pt x="213" y="912"/>
                    <a:pt x="487" y="912"/>
                  </a:cubicBezTo>
                  <a:cubicBezTo>
                    <a:pt x="760" y="912"/>
                    <a:pt x="973" y="730"/>
                    <a:pt x="973" y="456"/>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3" name="Google Shape;44183;p19"/>
            <p:cNvSpPr/>
            <p:nvPr/>
          </p:nvSpPr>
          <p:spPr>
            <a:xfrm rot="5400000">
              <a:off x="5743938" y="1095413"/>
              <a:ext cx="22825" cy="22050"/>
            </a:xfrm>
            <a:custGeom>
              <a:avLst/>
              <a:gdLst/>
              <a:ahLst/>
              <a:cxnLst/>
              <a:rect l="l" t="t" r="r" b="b"/>
              <a:pathLst>
                <a:path w="913" h="882" extrusionOk="0">
                  <a:moveTo>
                    <a:pt x="457" y="0"/>
                  </a:moveTo>
                  <a:cubicBezTo>
                    <a:pt x="183" y="0"/>
                    <a:pt x="1" y="213"/>
                    <a:pt x="1" y="456"/>
                  </a:cubicBezTo>
                  <a:cubicBezTo>
                    <a:pt x="1" y="699"/>
                    <a:pt x="183" y="882"/>
                    <a:pt x="457" y="882"/>
                  </a:cubicBezTo>
                  <a:cubicBezTo>
                    <a:pt x="700" y="882"/>
                    <a:pt x="912" y="699"/>
                    <a:pt x="912" y="456"/>
                  </a:cubicBezTo>
                  <a:cubicBezTo>
                    <a:pt x="912"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4" name="Google Shape;44184;p19"/>
            <p:cNvSpPr/>
            <p:nvPr/>
          </p:nvSpPr>
          <p:spPr>
            <a:xfrm rot="5400000">
              <a:off x="5644400" y="1095400"/>
              <a:ext cx="22825" cy="22075"/>
            </a:xfrm>
            <a:custGeom>
              <a:avLst/>
              <a:gdLst/>
              <a:ahLst/>
              <a:cxnLst/>
              <a:rect l="l" t="t" r="r" b="b"/>
              <a:pathLst>
                <a:path w="913" h="883" extrusionOk="0">
                  <a:moveTo>
                    <a:pt x="457" y="1"/>
                  </a:moveTo>
                  <a:cubicBezTo>
                    <a:pt x="183" y="1"/>
                    <a:pt x="1" y="183"/>
                    <a:pt x="1" y="426"/>
                  </a:cubicBezTo>
                  <a:cubicBezTo>
                    <a:pt x="1" y="670"/>
                    <a:pt x="183" y="882"/>
                    <a:pt x="457" y="882"/>
                  </a:cubicBezTo>
                  <a:cubicBezTo>
                    <a:pt x="700" y="882"/>
                    <a:pt x="912" y="670"/>
                    <a:pt x="912" y="42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5" name="Google Shape;44185;p19"/>
            <p:cNvSpPr/>
            <p:nvPr/>
          </p:nvSpPr>
          <p:spPr>
            <a:xfrm rot="5400000">
              <a:off x="5545613" y="1096163"/>
              <a:ext cx="22825" cy="20550"/>
            </a:xfrm>
            <a:custGeom>
              <a:avLst/>
              <a:gdLst/>
              <a:ahLst/>
              <a:cxnLst/>
              <a:rect l="l" t="t" r="r" b="b"/>
              <a:pathLst>
                <a:path w="913" h="822" extrusionOk="0">
                  <a:moveTo>
                    <a:pt x="457" y="1"/>
                  </a:moveTo>
                  <a:cubicBezTo>
                    <a:pt x="213" y="1"/>
                    <a:pt x="1" y="183"/>
                    <a:pt x="1" y="396"/>
                  </a:cubicBezTo>
                  <a:cubicBezTo>
                    <a:pt x="1" y="639"/>
                    <a:pt x="213" y="821"/>
                    <a:pt x="457" y="821"/>
                  </a:cubicBezTo>
                  <a:cubicBezTo>
                    <a:pt x="700" y="821"/>
                    <a:pt x="912" y="639"/>
                    <a:pt x="912" y="396"/>
                  </a:cubicBezTo>
                  <a:cubicBezTo>
                    <a:pt x="912"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6" name="Google Shape;44186;p19"/>
            <p:cNvSpPr/>
            <p:nvPr/>
          </p:nvSpPr>
          <p:spPr>
            <a:xfrm rot="5400000">
              <a:off x="5447200" y="1096550"/>
              <a:ext cx="21325" cy="19775"/>
            </a:xfrm>
            <a:custGeom>
              <a:avLst/>
              <a:gdLst/>
              <a:ahLst/>
              <a:cxnLst/>
              <a:rect l="l" t="t" r="r" b="b"/>
              <a:pathLst>
                <a:path w="853" h="791" extrusionOk="0">
                  <a:moveTo>
                    <a:pt x="427" y="1"/>
                  </a:moveTo>
                  <a:cubicBezTo>
                    <a:pt x="183" y="1"/>
                    <a:pt x="1" y="183"/>
                    <a:pt x="1" y="396"/>
                  </a:cubicBezTo>
                  <a:cubicBezTo>
                    <a:pt x="1" y="608"/>
                    <a:pt x="183" y="791"/>
                    <a:pt x="427" y="791"/>
                  </a:cubicBezTo>
                  <a:cubicBezTo>
                    <a:pt x="670" y="791"/>
                    <a:pt x="852" y="608"/>
                    <a:pt x="852" y="396"/>
                  </a:cubicBezTo>
                  <a:cubicBezTo>
                    <a:pt x="852" y="183"/>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7" name="Google Shape;44187;p19"/>
            <p:cNvSpPr/>
            <p:nvPr/>
          </p:nvSpPr>
          <p:spPr>
            <a:xfrm rot="5400000">
              <a:off x="5348800" y="1096925"/>
              <a:ext cx="19775" cy="19025"/>
            </a:xfrm>
            <a:custGeom>
              <a:avLst/>
              <a:gdLst/>
              <a:ahLst/>
              <a:cxnLst/>
              <a:rect l="l" t="t" r="r" b="b"/>
              <a:pathLst>
                <a:path w="791" h="761" extrusionOk="0">
                  <a:moveTo>
                    <a:pt x="396" y="0"/>
                  </a:moveTo>
                  <a:cubicBezTo>
                    <a:pt x="183" y="0"/>
                    <a:pt x="0" y="152"/>
                    <a:pt x="0" y="365"/>
                  </a:cubicBezTo>
                  <a:cubicBezTo>
                    <a:pt x="0" y="578"/>
                    <a:pt x="183" y="760"/>
                    <a:pt x="396" y="760"/>
                  </a:cubicBezTo>
                  <a:cubicBezTo>
                    <a:pt x="608" y="760"/>
                    <a:pt x="791" y="578"/>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8" name="Google Shape;44188;p19"/>
            <p:cNvSpPr/>
            <p:nvPr/>
          </p:nvSpPr>
          <p:spPr>
            <a:xfrm rot="5400000">
              <a:off x="5249638" y="1097313"/>
              <a:ext cx="19775" cy="18250"/>
            </a:xfrm>
            <a:custGeom>
              <a:avLst/>
              <a:gdLst/>
              <a:ahLst/>
              <a:cxnLst/>
              <a:rect l="l" t="t" r="r" b="b"/>
              <a:pathLst>
                <a:path w="791" h="730" extrusionOk="0">
                  <a:moveTo>
                    <a:pt x="396" y="0"/>
                  </a:moveTo>
                  <a:cubicBezTo>
                    <a:pt x="183" y="0"/>
                    <a:pt x="0" y="152"/>
                    <a:pt x="0" y="365"/>
                  </a:cubicBezTo>
                  <a:cubicBezTo>
                    <a:pt x="0" y="547"/>
                    <a:pt x="183" y="730"/>
                    <a:pt x="396" y="730"/>
                  </a:cubicBezTo>
                  <a:cubicBezTo>
                    <a:pt x="608" y="730"/>
                    <a:pt x="791" y="547"/>
                    <a:pt x="791" y="365"/>
                  </a:cubicBezTo>
                  <a:cubicBezTo>
                    <a:pt x="791"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9" name="Google Shape;44189;p19"/>
            <p:cNvSpPr/>
            <p:nvPr/>
          </p:nvSpPr>
          <p:spPr>
            <a:xfrm rot="5400000">
              <a:off x="5151600" y="1098075"/>
              <a:ext cx="18275" cy="16725"/>
            </a:xfrm>
            <a:custGeom>
              <a:avLst/>
              <a:gdLst/>
              <a:ahLst/>
              <a:cxnLst/>
              <a:rect l="l" t="t" r="r" b="b"/>
              <a:pathLst>
                <a:path w="731" h="669" extrusionOk="0">
                  <a:moveTo>
                    <a:pt x="366" y="0"/>
                  </a:moveTo>
                  <a:cubicBezTo>
                    <a:pt x="153" y="0"/>
                    <a:pt x="1" y="152"/>
                    <a:pt x="1" y="334"/>
                  </a:cubicBezTo>
                  <a:cubicBezTo>
                    <a:pt x="1" y="517"/>
                    <a:pt x="153" y="669"/>
                    <a:pt x="366" y="669"/>
                  </a:cubicBezTo>
                  <a:cubicBezTo>
                    <a:pt x="578" y="669"/>
                    <a:pt x="730" y="517"/>
                    <a:pt x="730" y="334"/>
                  </a:cubicBezTo>
                  <a:cubicBezTo>
                    <a:pt x="730" y="152"/>
                    <a:pt x="57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0" name="Google Shape;44190;p19"/>
            <p:cNvSpPr/>
            <p:nvPr/>
          </p:nvSpPr>
          <p:spPr>
            <a:xfrm rot="5400000">
              <a:off x="5052825" y="1098050"/>
              <a:ext cx="17500" cy="16000"/>
            </a:xfrm>
            <a:custGeom>
              <a:avLst/>
              <a:gdLst/>
              <a:ahLst/>
              <a:cxnLst/>
              <a:rect l="l" t="t" r="r" b="b"/>
              <a:pathLst>
                <a:path w="700" h="640" extrusionOk="0">
                  <a:moveTo>
                    <a:pt x="366" y="1"/>
                  </a:moveTo>
                  <a:cubicBezTo>
                    <a:pt x="183" y="1"/>
                    <a:pt x="1" y="122"/>
                    <a:pt x="1" y="305"/>
                  </a:cubicBezTo>
                  <a:cubicBezTo>
                    <a:pt x="1" y="487"/>
                    <a:pt x="183" y="639"/>
                    <a:pt x="366" y="639"/>
                  </a:cubicBezTo>
                  <a:cubicBezTo>
                    <a:pt x="548" y="639"/>
                    <a:pt x="700" y="487"/>
                    <a:pt x="700" y="305"/>
                  </a:cubicBezTo>
                  <a:cubicBezTo>
                    <a:pt x="700" y="122"/>
                    <a:pt x="54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1" name="Google Shape;44191;p19"/>
            <p:cNvSpPr/>
            <p:nvPr/>
          </p:nvSpPr>
          <p:spPr>
            <a:xfrm rot="5400000">
              <a:off x="4954425" y="1098450"/>
              <a:ext cx="16725" cy="15975"/>
            </a:xfrm>
            <a:custGeom>
              <a:avLst/>
              <a:gdLst/>
              <a:ahLst/>
              <a:cxnLst/>
              <a:rect l="l" t="t" r="r" b="b"/>
              <a:pathLst>
                <a:path w="669" h="639" extrusionOk="0">
                  <a:moveTo>
                    <a:pt x="335" y="0"/>
                  </a:moveTo>
                  <a:cubicBezTo>
                    <a:pt x="152" y="0"/>
                    <a:pt x="0" y="152"/>
                    <a:pt x="0" y="335"/>
                  </a:cubicBezTo>
                  <a:cubicBezTo>
                    <a:pt x="0" y="517"/>
                    <a:pt x="152"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2" name="Google Shape;44192;p19"/>
            <p:cNvSpPr/>
            <p:nvPr/>
          </p:nvSpPr>
          <p:spPr>
            <a:xfrm rot="5400000">
              <a:off x="4855638" y="1099213"/>
              <a:ext cx="15225" cy="14450"/>
            </a:xfrm>
            <a:custGeom>
              <a:avLst/>
              <a:gdLst/>
              <a:ahLst/>
              <a:cxnLst/>
              <a:rect l="l" t="t" r="r" b="b"/>
              <a:pathLst>
                <a:path w="609" h="578" extrusionOk="0">
                  <a:moveTo>
                    <a:pt x="305" y="0"/>
                  </a:moveTo>
                  <a:cubicBezTo>
                    <a:pt x="122" y="0"/>
                    <a:pt x="1" y="122"/>
                    <a:pt x="1" y="274"/>
                  </a:cubicBezTo>
                  <a:cubicBezTo>
                    <a:pt x="1" y="456"/>
                    <a:pt x="122" y="578"/>
                    <a:pt x="305" y="578"/>
                  </a:cubicBezTo>
                  <a:cubicBezTo>
                    <a:pt x="487" y="578"/>
                    <a:pt x="608" y="456"/>
                    <a:pt x="608" y="274"/>
                  </a:cubicBezTo>
                  <a:cubicBezTo>
                    <a:pt x="608" y="12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3" name="Google Shape;44193;p19"/>
            <p:cNvSpPr/>
            <p:nvPr/>
          </p:nvSpPr>
          <p:spPr>
            <a:xfrm rot="5400000">
              <a:off x="4756850" y="1099200"/>
              <a:ext cx="15225" cy="14475"/>
            </a:xfrm>
            <a:custGeom>
              <a:avLst/>
              <a:gdLst/>
              <a:ahLst/>
              <a:cxnLst/>
              <a:rect l="l" t="t" r="r" b="b"/>
              <a:pathLst>
                <a:path w="609" h="579" extrusionOk="0">
                  <a:moveTo>
                    <a:pt x="305" y="1"/>
                  </a:moveTo>
                  <a:cubicBezTo>
                    <a:pt x="122" y="1"/>
                    <a:pt x="1" y="123"/>
                    <a:pt x="1" y="305"/>
                  </a:cubicBezTo>
                  <a:cubicBezTo>
                    <a:pt x="1" y="457"/>
                    <a:pt x="122" y="578"/>
                    <a:pt x="305" y="578"/>
                  </a:cubicBezTo>
                  <a:cubicBezTo>
                    <a:pt x="457" y="578"/>
                    <a:pt x="608" y="457"/>
                    <a:pt x="608" y="305"/>
                  </a:cubicBezTo>
                  <a:cubicBezTo>
                    <a:pt x="608" y="12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4" name="Google Shape;44194;p19"/>
            <p:cNvSpPr/>
            <p:nvPr/>
          </p:nvSpPr>
          <p:spPr>
            <a:xfrm rot="5400000">
              <a:off x="4657688" y="1099588"/>
              <a:ext cx="15225" cy="13700"/>
            </a:xfrm>
            <a:custGeom>
              <a:avLst/>
              <a:gdLst/>
              <a:ahLst/>
              <a:cxnLst/>
              <a:rect l="l" t="t" r="r" b="b"/>
              <a:pathLst>
                <a:path w="609" h="548" extrusionOk="0">
                  <a:moveTo>
                    <a:pt x="305" y="1"/>
                  </a:moveTo>
                  <a:cubicBezTo>
                    <a:pt x="153" y="1"/>
                    <a:pt x="1" y="122"/>
                    <a:pt x="1" y="274"/>
                  </a:cubicBezTo>
                  <a:cubicBezTo>
                    <a:pt x="1" y="426"/>
                    <a:pt x="153" y="548"/>
                    <a:pt x="305" y="548"/>
                  </a:cubicBezTo>
                  <a:cubicBezTo>
                    <a:pt x="457" y="548"/>
                    <a:pt x="608" y="426"/>
                    <a:pt x="608" y="274"/>
                  </a:cubicBezTo>
                  <a:cubicBezTo>
                    <a:pt x="608"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5" name="Google Shape;44195;p19"/>
            <p:cNvSpPr/>
            <p:nvPr/>
          </p:nvSpPr>
          <p:spPr>
            <a:xfrm rot="5400000">
              <a:off x="4559263" y="1099963"/>
              <a:ext cx="13725" cy="12950"/>
            </a:xfrm>
            <a:custGeom>
              <a:avLst/>
              <a:gdLst/>
              <a:ahLst/>
              <a:cxnLst/>
              <a:rect l="l" t="t" r="r" b="b"/>
              <a:pathLst>
                <a:path w="549" h="518" extrusionOk="0">
                  <a:moveTo>
                    <a:pt x="275" y="1"/>
                  </a:moveTo>
                  <a:cubicBezTo>
                    <a:pt x="123" y="1"/>
                    <a:pt x="1" y="122"/>
                    <a:pt x="1" y="244"/>
                  </a:cubicBezTo>
                  <a:cubicBezTo>
                    <a:pt x="1" y="396"/>
                    <a:pt x="123" y="517"/>
                    <a:pt x="275" y="517"/>
                  </a:cubicBezTo>
                  <a:cubicBezTo>
                    <a:pt x="427" y="517"/>
                    <a:pt x="548" y="396"/>
                    <a:pt x="548" y="244"/>
                  </a:cubicBezTo>
                  <a:cubicBezTo>
                    <a:pt x="548" y="122"/>
                    <a:pt x="427" y="1"/>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6" name="Google Shape;44196;p19"/>
            <p:cNvSpPr/>
            <p:nvPr/>
          </p:nvSpPr>
          <p:spPr>
            <a:xfrm rot="5400000">
              <a:off x="4460875" y="1100350"/>
              <a:ext cx="12175" cy="12175"/>
            </a:xfrm>
            <a:custGeom>
              <a:avLst/>
              <a:gdLst/>
              <a:ahLst/>
              <a:cxnLst/>
              <a:rect l="l" t="t" r="r" b="b"/>
              <a:pathLst>
                <a:path w="487" h="487" extrusionOk="0">
                  <a:moveTo>
                    <a:pt x="244" y="0"/>
                  </a:moveTo>
                  <a:cubicBezTo>
                    <a:pt x="92" y="0"/>
                    <a:pt x="0" y="92"/>
                    <a:pt x="0" y="244"/>
                  </a:cubicBezTo>
                  <a:cubicBezTo>
                    <a:pt x="0" y="365"/>
                    <a:pt x="92" y="487"/>
                    <a:pt x="244" y="487"/>
                  </a:cubicBezTo>
                  <a:cubicBezTo>
                    <a:pt x="396" y="487"/>
                    <a:pt x="487" y="365"/>
                    <a:pt x="487" y="244"/>
                  </a:cubicBezTo>
                  <a:cubicBezTo>
                    <a:pt x="487" y="92"/>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7" name="Google Shape;44197;p19"/>
            <p:cNvSpPr/>
            <p:nvPr/>
          </p:nvSpPr>
          <p:spPr>
            <a:xfrm rot="5400000">
              <a:off x="4361700" y="1100725"/>
              <a:ext cx="12175" cy="11425"/>
            </a:xfrm>
            <a:custGeom>
              <a:avLst/>
              <a:gdLst/>
              <a:ahLst/>
              <a:cxnLst/>
              <a:rect l="l" t="t" r="r" b="b"/>
              <a:pathLst>
                <a:path w="487" h="457" extrusionOk="0">
                  <a:moveTo>
                    <a:pt x="244" y="0"/>
                  </a:moveTo>
                  <a:cubicBezTo>
                    <a:pt x="92" y="0"/>
                    <a:pt x="0" y="91"/>
                    <a:pt x="0" y="213"/>
                  </a:cubicBezTo>
                  <a:cubicBezTo>
                    <a:pt x="0" y="335"/>
                    <a:pt x="92" y="456"/>
                    <a:pt x="244" y="456"/>
                  </a:cubicBezTo>
                  <a:cubicBezTo>
                    <a:pt x="365" y="456"/>
                    <a:pt x="487" y="335"/>
                    <a:pt x="487" y="213"/>
                  </a:cubicBezTo>
                  <a:cubicBezTo>
                    <a:pt x="487" y="91"/>
                    <a:pt x="365"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8" name="Google Shape;44198;p19"/>
            <p:cNvSpPr/>
            <p:nvPr/>
          </p:nvSpPr>
          <p:spPr>
            <a:xfrm rot="5400000">
              <a:off x="4262925" y="1100725"/>
              <a:ext cx="12175" cy="11425"/>
            </a:xfrm>
            <a:custGeom>
              <a:avLst/>
              <a:gdLst/>
              <a:ahLst/>
              <a:cxnLst/>
              <a:rect l="l" t="t" r="r" b="b"/>
              <a:pathLst>
                <a:path w="487" h="457" extrusionOk="0">
                  <a:moveTo>
                    <a:pt x="244" y="1"/>
                  </a:moveTo>
                  <a:cubicBezTo>
                    <a:pt x="122" y="1"/>
                    <a:pt x="0" y="122"/>
                    <a:pt x="0" y="244"/>
                  </a:cubicBezTo>
                  <a:cubicBezTo>
                    <a:pt x="0" y="365"/>
                    <a:pt x="122" y="457"/>
                    <a:pt x="244" y="457"/>
                  </a:cubicBezTo>
                  <a:cubicBezTo>
                    <a:pt x="365" y="457"/>
                    <a:pt x="487" y="365"/>
                    <a:pt x="487" y="244"/>
                  </a:cubicBezTo>
                  <a:cubicBezTo>
                    <a:pt x="487" y="122"/>
                    <a:pt x="365"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9" name="Google Shape;44199;p19"/>
            <p:cNvSpPr/>
            <p:nvPr/>
          </p:nvSpPr>
          <p:spPr>
            <a:xfrm rot="5400000">
              <a:off x="4164513" y="1101113"/>
              <a:ext cx="10675" cy="10650"/>
            </a:xfrm>
            <a:custGeom>
              <a:avLst/>
              <a:gdLst/>
              <a:ahLst/>
              <a:cxnLst/>
              <a:rect l="l" t="t" r="r" b="b"/>
              <a:pathLst>
                <a:path w="427" h="426" extrusionOk="0">
                  <a:moveTo>
                    <a:pt x="214" y="0"/>
                  </a:moveTo>
                  <a:cubicBezTo>
                    <a:pt x="92" y="0"/>
                    <a:pt x="1" y="92"/>
                    <a:pt x="1" y="213"/>
                  </a:cubicBezTo>
                  <a:cubicBezTo>
                    <a:pt x="1" y="335"/>
                    <a:pt x="92" y="426"/>
                    <a:pt x="214" y="426"/>
                  </a:cubicBezTo>
                  <a:cubicBezTo>
                    <a:pt x="335" y="426"/>
                    <a:pt x="426" y="335"/>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0" name="Google Shape;44200;p19"/>
            <p:cNvSpPr/>
            <p:nvPr/>
          </p:nvSpPr>
          <p:spPr>
            <a:xfrm rot="5400000">
              <a:off x="4065725" y="1101100"/>
              <a:ext cx="9900" cy="9900"/>
            </a:xfrm>
            <a:custGeom>
              <a:avLst/>
              <a:gdLst/>
              <a:ahLst/>
              <a:cxnLst/>
              <a:rect l="l" t="t" r="r" b="b"/>
              <a:pathLst>
                <a:path w="396" h="396" extrusionOk="0">
                  <a:moveTo>
                    <a:pt x="214" y="0"/>
                  </a:moveTo>
                  <a:cubicBezTo>
                    <a:pt x="92" y="0"/>
                    <a:pt x="1" y="91"/>
                    <a:pt x="1" y="183"/>
                  </a:cubicBezTo>
                  <a:cubicBezTo>
                    <a:pt x="1" y="304"/>
                    <a:pt x="92" y="395"/>
                    <a:pt x="214" y="395"/>
                  </a:cubicBezTo>
                  <a:cubicBezTo>
                    <a:pt x="335" y="395"/>
                    <a:pt x="396" y="304"/>
                    <a:pt x="396" y="183"/>
                  </a:cubicBezTo>
                  <a:cubicBezTo>
                    <a:pt x="396" y="9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1" name="Google Shape;44201;p19"/>
            <p:cNvSpPr/>
            <p:nvPr/>
          </p:nvSpPr>
          <p:spPr>
            <a:xfrm rot="5400000">
              <a:off x="3966563" y="1101488"/>
              <a:ext cx="9900" cy="9125"/>
            </a:xfrm>
            <a:custGeom>
              <a:avLst/>
              <a:gdLst/>
              <a:ahLst/>
              <a:cxnLst/>
              <a:rect l="l" t="t" r="r" b="b"/>
              <a:pathLst>
                <a:path w="396" h="365" extrusionOk="0">
                  <a:moveTo>
                    <a:pt x="214" y="0"/>
                  </a:moveTo>
                  <a:cubicBezTo>
                    <a:pt x="92" y="0"/>
                    <a:pt x="1" y="61"/>
                    <a:pt x="1" y="182"/>
                  </a:cubicBezTo>
                  <a:cubicBezTo>
                    <a:pt x="1" y="274"/>
                    <a:pt x="92" y="365"/>
                    <a:pt x="214" y="365"/>
                  </a:cubicBezTo>
                  <a:cubicBezTo>
                    <a:pt x="335" y="365"/>
                    <a:pt x="396" y="274"/>
                    <a:pt x="396" y="182"/>
                  </a:cubicBezTo>
                  <a:cubicBezTo>
                    <a:pt x="396" y="61"/>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2" name="Google Shape;44202;p19"/>
            <p:cNvSpPr/>
            <p:nvPr/>
          </p:nvSpPr>
          <p:spPr>
            <a:xfrm rot="5400000">
              <a:off x="3868163" y="1101863"/>
              <a:ext cx="9125" cy="9150"/>
            </a:xfrm>
            <a:custGeom>
              <a:avLst/>
              <a:gdLst/>
              <a:ahLst/>
              <a:cxnLst/>
              <a:rect l="l" t="t" r="r" b="b"/>
              <a:pathLst>
                <a:path w="365" h="366" extrusionOk="0">
                  <a:moveTo>
                    <a:pt x="183" y="1"/>
                  </a:moveTo>
                  <a:cubicBezTo>
                    <a:pt x="91" y="1"/>
                    <a:pt x="0" y="92"/>
                    <a:pt x="0" y="183"/>
                  </a:cubicBezTo>
                  <a:cubicBezTo>
                    <a:pt x="0" y="274"/>
                    <a:pt x="91" y="365"/>
                    <a:pt x="183" y="365"/>
                  </a:cubicBezTo>
                  <a:cubicBezTo>
                    <a:pt x="274" y="365"/>
                    <a:pt x="365" y="274"/>
                    <a:pt x="365" y="183"/>
                  </a:cubicBezTo>
                  <a:cubicBezTo>
                    <a:pt x="365" y="92"/>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3" name="Google Shape;44203;p19"/>
            <p:cNvSpPr/>
            <p:nvPr/>
          </p:nvSpPr>
          <p:spPr>
            <a:xfrm rot="5400000">
              <a:off x="3769000" y="1102250"/>
              <a:ext cx="9125" cy="8375"/>
            </a:xfrm>
            <a:custGeom>
              <a:avLst/>
              <a:gdLst/>
              <a:ahLst/>
              <a:cxnLst/>
              <a:rect l="l" t="t" r="r" b="b"/>
              <a:pathLst>
                <a:path w="365" h="335" extrusionOk="0">
                  <a:moveTo>
                    <a:pt x="183" y="0"/>
                  </a:moveTo>
                  <a:cubicBezTo>
                    <a:pt x="91" y="0"/>
                    <a:pt x="0" y="92"/>
                    <a:pt x="0" y="183"/>
                  </a:cubicBezTo>
                  <a:cubicBezTo>
                    <a:pt x="0" y="274"/>
                    <a:pt x="91" y="335"/>
                    <a:pt x="183" y="335"/>
                  </a:cubicBezTo>
                  <a:cubicBezTo>
                    <a:pt x="274" y="335"/>
                    <a:pt x="365" y="274"/>
                    <a:pt x="365" y="183"/>
                  </a:cubicBezTo>
                  <a:cubicBezTo>
                    <a:pt x="365" y="92"/>
                    <a:pt x="274"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4" name="Google Shape;44204;p19"/>
            <p:cNvSpPr/>
            <p:nvPr/>
          </p:nvSpPr>
          <p:spPr>
            <a:xfrm rot="5400000">
              <a:off x="3670575" y="1102625"/>
              <a:ext cx="7625" cy="7625"/>
            </a:xfrm>
            <a:custGeom>
              <a:avLst/>
              <a:gdLst/>
              <a:ahLst/>
              <a:cxnLst/>
              <a:rect l="l" t="t" r="r" b="b"/>
              <a:pathLst>
                <a:path w="305" h="305" extrusionOk="0">
                  <a:moveTo>
                    <a:pt x="153" y="0"/>
                  </a:moveTo>
                  <a:cubicBezTo>
                    <a:pt x="61" y="0"/>
                    <a:pt x="1" y="61"/>
                    <a:pt x="1" y="152"/>
                  </a:cubicBezTo>
                  <a:cubicBezTo>
                    <a:pt x="1" y="243"/>
                    <a:pt x="61" y="304"/>
                    <a:pt x="153" y="304"/>
                  </a:cubicBezTo>
                  <a:cubicBezTo>
                    <a:pt x="244" y="304"/>
                    <a:pt x="305" y="243"/>
                    <a:pt x="305" y="152"/>
                  </a:cubicBezTo>
                  <a:cubicBezTo>
                    <a:pt x="305" y="61"/>
                    <a:pt x="244" y="0"/>
                    <a:pt x="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5" name="Google Shape;44205;p19"/>
            <p:cNvSpPr/>
            <p:nvPr/>
          </p:nvSpPr>
          <p:spPr>
            <a:xfrm rot="5400000">
              <a:off x="3571425" y="1103000"/>
              <a:ext cx="7625" cy="6875"/>
            </a:xfrm>
            <a:custGeom>
              <a:avLst/>
              <a:gdLst/>
              <a:ahLst/>
              <a:cxnLst/>
              <a:rect l="l" t="t" r="r" b="b"/>
              <a:pathLst>
                <a:path w="305" h="275" extrusionOk="0">
                  <a:moveTo>
                    <a:pt x="153" y="1"/>
                  </a:moveTo>
                  <a:cubicBezTo>
                    <a:pt x="61" y="1"/>
                    <a:pt x="1" y="62"/>
                    <a:pt x="1" y="123"/>
                  </a:cubicBezTo>
                  <a:cubicBezTo>
                    <a:pt x="1" y="214"/>
                    <a:pt x="61" y="275"/>
                    <a:pt x="153" y="275"/>
                  </a:cubicBezTo>
                  <a:cubicBezTo>
                    <a:pt x="244" y="275"/>
                    <a:pt x="305" y="214"/>
                    <a:pt x="305" y="12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6" name="Google Shape;44206;p19"/>
            <p:cNvSpPr/>
            <p:nvPr/>
          </p:nvSpPr>
          <p:spPr>
            <a:xfrm rot="5400000">
              <a:off x="9283888" y="965088"/>
              <a:ext cx="76775" cy="72200"/>
            </a:xfrm>
            <a:custGeom>
              <a:avLst/>
              <a:gdLst/>
              <a:ahLst/>
              <a:cxnLst/>
              <a:rect l="l" t="t" r="r" b="b"/>
              <a:pathLst>
                <a:path w="3071" h="2888" extrusionOk="0">
                  <a:moveTo>
                    <a:pt x="1551" y="0"/>
                  </a:moveTo>
                  <a:cubicBezTo>
                    <a:pt x="700" y="0"/>
                    <a:pt x="1" y="639"/>
                    <a:pt x="1" y="1429"/>
                  </a:cubicBezTo>
                  <a:cubicBezTo>
                    <a:pt x="1" y="2219"/>
                    <a:pt x="700" y="2888"/>
                    <a:pt x="1551" y="2888"/>
                  </a:cubicBezTo>
                  <a:cubicBezTo>
                    <a:pt x="2372" y="2888"/>
                    <a:pt x="3071" y="2219"/>
                    <a:pt x="3071" y="1429"/>
                  </a:cubicBezTo>
                  <a:cubicBezTo>
                    <a:pt x="3071" y="639"/>
                    <a:pt x="237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7" name="Google Shape;44207;p19"/>
            <p:cNvSpPr/>
            <p:nvPr/>
          </p:nvSpPr>
          <p:spPr>
            <a:xfrm rot="5400000">
              <a:off x="9185100" y="965075"/>
              <a:ext cx="76775" cy="72225"/>
            </a:xfrm>
            <a:custGeom>
              <a:avLst/>
              <a:gdLst/>
              <a:ahLst/>
              <a:cxnLst/>
              <a:rect l="l" t="t" r="r" b="b"/>
              <a:pathLst>
                <a:path w="3071" h="2889" extrusionOk="0">
                  <a:moveTo>
                    <a:pt x="1551" y="1"/>
                  </a:moveTo>
                  <a:cubicBezTo>
                    <a:pt x="700" y="1"/>
                    <a:pt x="1" y="639"/>
                    <a:pt x="1" y="1460"/>
                  </a:cubicBezTo>
                  <a:cubicBezTo>
                    <a:pt x="1" y="2250"/>
                    <a:pt x="700" y="2888"/>
                    <a:pt x="1551" y="2888"/>
                  </a:cubicBezTo>
                  <a:cubicBezTo>
                    <a:pt x="2372" y="2888"/>
                    <a:pt x="3071" y="2250"/>
                    <a:pt x="3071" y="1460"/>
                  </a:cubicBezTo>
                  <a:cubicBezTo>
                    <a:pt x="3071" y="639"/>
                    <a:pt x="237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8" name="Google Shape;44208;p19"/>
            <p:cNvSpPr/>
            <p:nvPr/>
          </p:nvSpPr>
          <p:spPr>
            <a:xfrm rot="5400000">
              <a:off x="9087075" y="966600"/>
              <a:ext cx="74500" cy="69950"/>
            </a:xfrm>
            <a:custGeom>
              <a:avLst/>
              <a:gdLst/>
              <a:ahLst/>
              <a:cxnLst/>
              <a:rect l="l" t="t" r="r" b="b"/>
              <a:pathLst>
                <a:path w="2980" h="2798" extrusionOk="0">
                  <a:moveTo>
                    <a:pt x="1490" y="1"/>
                  </a:moveTo>
                  <a:cubicBezTo>
                    <a:pt x="669" y="1"/>
                    <a:pt x="1" y="609"/>
                    <a:pt x="1" y="1399"/>
                  </a:cubicBezTo>
                  <a:cubicBezTo>
                    <a:pt x="1" y="2189"/>
                    <a:pt x="669" y="2797"/>
                    <a:pt x="1490" y="2797"/>
                  </a:cubicBezTo>
                  <a:cubicBezTo>
                    <a:pt x="2311" y="2797"/>
                    <a:pt x="2979" y="2189"/>
                    <a:pt x="2979" y="1399"/>
                  </a:cubicBezTo>
                  <a:cubicBezTo>
                    <a:pt x="2979" y="60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9" name="Google Shape;44209;p19"/>
            <p:cNvSpPr/>
            <p:nvPr/>
          </p:nvSpPr>
          <p:spPr>
            <a:xfrm rot="5400000">
              <a:off x="8988675" y="966975"/>
              <a:ext cx="72975" cy="69175"/>
            </a:xfrm>
            <a:custGeom>
              <a:avLst/>
              <a:gdLst/>
              <a:ahLst/>
              <a:cxnLst/>
              <a:rect l="l" t="t" r="r" b="b"/>
              <a:pathLst>
                <a:path w="2919" h="2767" extrusionOk="0">
                  <a:moveTo>
                    <a:pt x="1460" y="1"/>
                  </a:moveTo>
                  <a:cubicBezTo>
                    <a:pt x="639" y="1"/>
                    <a:pt x="1" y="609"/>
                    <a:pt x="1" y="1368"/>
                  </a:cubicBezTo>
                  <a:cubicBezTo>
                    <a:pt x="1" y="2128"/>
                    <a:pt x="639" y="2767"/>
                    <a:pt x="1460" y="2767"/>
                  </a:cubicBezTo>
                  <a:cubicBezTo>
                    <a:pt x="2250" y="2767"/>
                    <a:pt x="2919" y="2128"/>
                    <a:pt x="2919" y="1368"/>
                  </a:cubicBezTo>
                  <a:cubicBezTo>
                    <a:pt x="2919" y="609"/>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0" name="Google Shape;44210;p19"/>
            <p:cNvSpPr/>
            <p:nvPr/>
          </p:nvSpPr>
          <p:spPr>
            <a:xfrm rot="5400000">
              <a:off x="8890263" y="967363"/>
              <a:ext cx="72225" cy="67650"/>
            </a:xfrm>
            <a:custGeom>
              <a:avLst/>
              <a:gdLst/>
              <a:ahLst/>
              <a:cxnLst/>
              <a:rect l="l" t="t" r="r" b="b"/>
              <a:pathLst>
                <a:path w="2889" h="2706" extrusionOk="0">
                  <a:moveTo>
                    <a:pt x="1460" y="1"/>
                  </a:moveTo>
                  <a:cubicBezTo>
                    <a:pt x="670" y="1"/>
                    <a:pt x="1" y="608"/>
                    <a:pt x="1" y="1368"/>
                  </a:cubicBezTo>
                  <a:cubicBezTo>
                    <a:pt x="1" y="2098"/>
                    <a:pt x="670" y="2706"/>
                    <a:pt x="1460" y="2706"/>
                  </a:cubicBezTo>
                  <a:cubicBezTo>
                    <a:pt x="2250" y="2706"/>
                    <a:pt x="2889" y="2098"/>
                    <a:pt x="2889" y="1368"/>
                  </a:cubicBezTo>
                  <a:cubicBezTo>
                    <a:pt x="2889" y="608"/>
                    <a:pt x="2250"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1" name="Google Shape;44211;p19"/>
            <p:cNvSpPr/>
            <p:nvPr/>
          </p:nvSpPr>
          <p:spPr>
            <a:xfrm rot="5400000">
              <a:off x="8791850" y="968500"/>
              <a:ext cx="69950" cy="66150"/>
            </a:xfrm>
            <a:custGeom>
              <a:avLst/>
              <a:gdLst/>
              <a:ahLst/>
              <a:cxnLst/>
              <a:rect l="l" t="t" r="r" b="b"/>
              <a:pathLst>
                <a:path w="2798" h="2646" extrusionOk="0">
                  <a:moveTo>
                    <a:pt x="1399" y="1"/>
                  </a:moveTo>
                  <a:cubicBezTo>
                    <a:pt x="609" y="1"/>
                    <a:pt x="1" y="578"/>
                    <a:pt x="1" y="1308"/>
                  </a:cubicBezTo>
                  <a:cubicBezTo>
                    <a:pt x="1" y="2037"/>
                    <a:pt x="609" y="2645"/>
                    <a:pt x="1399" y="2645"/>
                  </a:cubicBezTo>
                  <a:cubicBezTo>
                    <a:pt x="2159" y="2645"/>
                    <a:pt x="2797" y="2037"/>
                    <a:pt x="2797" y="1308"/>
                  </a:cubicBezTo>
                  <a:cubicBezTo>
                    <a:pt x="2797" y="578"/>
                    <a:pt x="215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2" name="Google Shape;44212;p19"/>
            <p:cNvSpPr/>
            <p:nvPr/>
          </p:nvSpPr>
          <p:spPr>
            <a:xfrm rot="5400000">
              <a:off x="8694213" y="968888"/>
              <a:ext cx="67650" cy="64625"/>
            </a:xfrm>
            <a:custGeom>
              <a:avLst/>
              <a:gdLst/>
              <a:ahLst/>
              <a:cxnLst/>
              <a:rect l="l" t="t" r="r" b="b"/>
              <a:pathLst>
                <a:path w="2706" h="2585" extrusionOk="0">
                  <a:moveTo>
                    <a:pt x="1368" y="1"/>
                  </a:moveTo>
                  <a:cubicBezTo>
                    <a:pt x="608" y="1"/>
                    <a:pt x="0" y="578"/>
                    <a:pt x="0" y="1308"/>
                  </a:cubicBezTo>
                  <a:cubicBezTo>
                    <a:pt x="0" y="2007"/>
                    <a:pt x="608" y="2584"/>
                    <a:pt x="1368" y="2584"/>
                  </a:cubicBezTo>
                  <a:cubicBezTo>
                    <a:pt x="2097" y="2584"/>
                    <a:pt x="2705" y="2007"/>
                    <a:pt x="2705" y="1308"/>
                  </a:cubicBezTo>
                  <a:cubicBezTo>
                    <a:pt x="2705" y="578"/>
                    <a:pt x="2097"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3" name="Google Shape;44213;p19"/>
            <p:cNvSpPr/>
            <p:nvPr/>
          </p:nvSpPr>
          <p:spPr>
            <a:xfrm rot="5400000">
              <a:off x="8595813" y="970013"/>
              <a:ext cx="66125" cy="62350"/>
            </a:xfrm>
            <a:custGeom>
              <a:avLst/>
              <a:gdLst/>
              <a:ahLst/>
              <a:cxnLst/>
              <a:rect l="l" t="t" r="r" b="b"/>
              <a:pathLst>
                <a:path w="2645" h="2494" extrusionOk="0">
                  <a:moveTo>
                    <a:pt x="1338" y="1"/>
                  </a:moveTo>
                  <a:cubicBezTo>
                    <a:pt x="578" y="1"/>
                    <a:pt x="1" y="548"/>
                    <a:pt x="1" y="1247"/>
                  </a:cubicBezTo>
                  <a:cubicBezTo>
                    <a:pt x="1" y="1946"/>
                    <a:pt x="578" y="2493"/>
                    <a:pt x="1338" y="2493"/>
                  </a:cubicBezTo>
                  <a:cubicBezTo>
                    <a:pt x="2067" y="2493"/>
                    <a:pt x="2645" y="1946"/>
                    <a:pt x="2645" y="1247"/>
                  </a:cubicBezTo>
                  <a:cubicBezTo>
                    <a:pt x="2645" y="548"/>
                    <a:pt x="2067"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4" name="Google Shape;44214;p19"/>
            <p:cNvSpPr/>
            <p:nvPr/>
          </p:nvSpPr>
          <p:spPr>
            <a:xfrm rot="5400000">
              <a:off x="8497400" y="970400"/>
              <a:ext cx="64625" cy="61575"/>
            </a:xfrm>
            <a:custGeom>
              <a:avLst/>
              <a:gdLst/>
              <a:ahLst/>
              <a:cxnLst/>
              <a:rect l="l" t="t" r="r" b="b"/>
              <a:pathLst>
                <a:path w="2585" h="2463" extrusionOk="0">
                  <a:moveTo>
                    <a:pt x="1308" y="1"/>
                  </a:moveTo>
                  <a:cubicBezTo>
                    <a:pt x="578" y="1"/>
                    <a:pt x="1" y="548"/>
                    <a:pt x="1" y="1216"/>
                  </a:cubicBezTo>
                  <a:cubicBezTo>
                    <a:pt x="1" y="1916"/>
                    <a:pt x="578" y="2463"/>
                    <a:pt x="1308" y="2463"/>
                  </a:cubicBezTo>
                  <a:cubicBezTo>
                    <a:pt x="2007" y="2463"/>
                    <a:pt x="2585" y="1916"/>
                    <a:pt x="2585" y="1216"/>
                  </a:cubicBezTo>
                  <a:cubicBezTo>
                    <a:pt x="2585" y="548"/>
                    <a:pt x="2007" y="1"/>
                    <a:pt x="1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5" name="Google Shape;44215;p19"/>
            <p:cNvSpPr/>
            <p:nvPr/>
          </p:nvSpPr>
          <p:spPr>
            <a:xfrm rot="5400000">
              <a:off x="8399375" y="971175"/>
              <a:ext cx="63100" cy="60050"/>
            </a:xfrm>
            <a:custGeom>
              <a:avLst/>
              <a:gdLst/>
              <a:ahLst/>
              <a:cxnLst/>
              <a:rect l="l" t="t" r="r" b="b"/>
              <a:pathLst>
                <a:path w="2524" h="2402" extrusionOk="0">
                  <a:moveTo>
                    <a:pt x="1277" y="0"/>
                  </a:moveTo>
                  <a:cubicBezTo>
                    <a:pt x="578" y="0"/>
                    <a:pt x="0" y="548"/>
                    <a:pt x="0" y="1216"/>
                  </a:cubicBezTo>
                  <a:cubicBezTo>
                    <a:pt x="0" y="1885"/>
                    <a:pt x="578" y="2402"/>
                    <a:pt x="1277" y="2402"/>
                  </a:cubicBezTo>
                  <a:cubicBezTo>
                    <a:pt x="1976" y="2402"/>
                    <a:pt x="2523" y="1885"/>
                    <a:pt x="2523" y="1216"/>
                  </a:cubicBezTo>
                  <a:cubicBezTo>
                    <a:pt x="2523" y="548"/>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6" name="Google Shape;44216;p19"/>
            <p:cNvSpPr/>
            <p:nvPr/>
          </p:nvSpPr>
          <p:spPr>
            <a:xfrm rot="5400000">
              <a:off x="8300975" y="972300"/>
              <a:ext cx="61575" cy="57775"/>
            </a:xfrm>
            <a:custGeom>
              <a:avLst/>
              <a:gdLst/>
              <a:ahLst/>
              <a:cxnLst/>
              <a:rect l="l" t="t" r="r" b="b"/>
              <a:pathLst>
                <a:path w="2463" h="2311" extrusionOk="0">
                  <a:moveTo>
                    <a:pt x="1247" y="1"/>
                  </a:moveTo>
                  <a:cubicBezTo>
                    <a:pt x="548" y="1"/>
                    <a:pt x="1" y="517"/>
                    <a:pt x="1" y="1156"/>
                  </a:cubicBezTo>
                  <a:cubicBezTo>
                    <a:pt x="1" y="1794"/>
                    <a:pt x="548" y="2311"/>
                    <a:pt x="1247" y="2311"/>
                  </a:cubicBezTo>
                  <a:cubicBezTo>
                    <a:pt x="1916" y="2311"/>
                    <a:pt x="2463" y="1794"/>
                    <a:pt x="2463" y="1156"/>
                  </a:cubicBezTo>
                  <a:cubicBezTo>
                    <a:pt x="2463" y="517"/>
                    <a:pt x="191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7" name="Google Shape;44217;p19"/>
            <p:cNvSpPr/>
            <p:nvPr/>
          </p:nvSpPr>
          <p:spPr>
            <a:xfrm rot="5400000">
              <a:off x="8202188" y="973063"/>
              <a:ext cx="60800" cy="57025"/>
            </a:xfrm>
            <a:custGeom>
              <a:avLst/>
              <a:gdLst/>
              <a:ahLst/>
              <a:cxnLst/>
              <a:rect l="l" t="t" r="r" b="b"/>
              <a:pathLst>
                <a:path w="2432" h="2281" extrusionOk="0">
                  <a:moveTo>
                    <a:pt x="1216" y="0"/>
                  </a:moveTo>
                  <a:cubicBezTo>
                    <a:pt x="547" y="0"/>
                    <a:pt x="0" y="517"/>
                    <a:pt x="0" y="1155"/>
                  </a:cubicBezTo>
                  <a:cubicBezTo>
                    <a:pt x="0" y="1763"/>
                    <a:pt x="547" y="2280"/>
                    <a:pt x="1216" y="2280"/>
                  </a:cubicBezTo>
                  <a:cubicBezTo>
                    <a:pt x="1885" y="2280"/>
                    <a:pt x="2432" y="1763"/>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8" name="Google Shape;44218;p19"/>
            <p:cNvSpPr/>
            <p:nvPr/>
          </p:nvSpPr>
          <p:spPr>
            <a:xfrm rot="5400000">
              <a:off x="8104163" y="973063"/>
              <a:ext cx="58525" cy="56250"/>
            </a:xfrm>
            <a:custGeom>
              <a:avLst/>
              <a:gdLst/>
              <a:ahLst/>
              <a:cxnLst/>
              <a:rect l="l" t="t" r="r" b="b"/>
              <a:pathLst>
                <a:path w="2341" h="2250" extrusionOk="0">
                  <a:moveTo>
                    <a:pt x="1186" y="0"/>
                  </a:moveTo>
                  <a:cubicBezTo>
                    <a:pt x="517" y="0"/>
                    <a:pt x="0" y="517"/>
                    <a:pt x="0" y="1125"/>
                  </a:cubicBezTo>
                  <a:cubicBezTo>
                    <a:pt x="0" y="1733"/>
                    <a:pt x="517" y="2250"/>
                    <a:pt x="1186" y="2250"/>
                  </a:cubicBezTo>
                  <a:cubicBezTo>
                    <a:pt x="1824" y="2250"/>
                    <a:pt x="2341" y="1733"/>
                    <a:pt x="2341" y="1125"/>
                  </a:cubicBezTo>
                  <a:cubicBezTo>
                    <a:pt x="2341" y="51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9" name="Google Shape;44219;p19"/>
            <p:cNvSpPr/>
            <p:nvPr/>
          </p:nvSpPr>
          <p:spPr>
            <a:xfrm rot="5400000">
              <a:off x="8005750" y="974200"/>
              <a:ext cx="57025" cy="53975"/>
            </a:xfrm>
            <a:custGeom>
              <a:avLst/>
              <a:gdLst/>
              <a:ahLst/>
              <a:cxnLst/>
              <a:rect l="l" t="t" r="r" b="b"/>
              <a:pathLst>
                <a:path w="2281" h="2159" extrusionOk="0">
                  <a:moveTo>
                    <a:pt x="1156" y="0"/>
                  </a:moveTo>
                  <a:cubicBezTo>
                    <a:pt x="518" y="0"/>
                    <a:pt x="1" y="487"/>
                    <a:pt x="1" y="1064"/>
                  </a:cubicBezTo>
                  <a:cubicBezTo>
                    <a:pt x="1" y="1672"/>
                    <a:pt x="518" y="2159"/>
                    <a:pt x="1156" y="2159"/>
                  </a:cubicBezTo>
                  <a:cubicBezTo>
                    <a:pt x="1764" y="2159"/>
                    <a:pt x="2281" y="1672"/>
                    <a:pt x="2281" y="1064"/>
                  </a:cubicBezTo>
                  <a:cubicBezTo>
                    <a:pt x="2281" y="487"/>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0" name="Google Shape;44220;p19"/>
            <p:cNvSpPr/>
            <p:nvPr/>
          </p:nvSpPr>
          <p:spPr>
            <a:xfrm rot="5400000">
              <a:off x="7907350" y="974600"/>
              <a:ext cx="55500" cy="53200"/>
            </a:xfrm>
            <a:custGeom>
              <a:avLst/>
              <a:gdLst/>
              <a:ahLst/>
              <a:cxnLst/>
              <a:rect l="l" t="t" r="r" b="b"/>
              <a:pathLst>
                <a:path w="2220" h="2128" extrusionOk="0">
                  <a:moveTo>
                    <a:pt x="1125" y="0"/>
                  </a:moveTo>
                  <a:cubicBezTo>
                    <a:pt x="487" y="0"/>
                    <a:pt x="0" y="487"/>
                    <a:pt x="0" y="1064"/>
                  </a:cubicBezTo>
                  <a:cubicBezTo>
                    <a:pt x="0" y="1642"/>
                    <a:pt x="487" y="2128"/>
                    <a:pt x="1125" y="2128"/>
                  </a:cubicBezTo>
                  <a:cubicBezTo>
                    <a:pt x="1733" y="2128"/>
                    <a:pt x="2219" y="1642"/>
                    <a:pt x="2219" y="1064"/>
                  </a:cubicBezTo>
                  <a:cubicBezTo>
                    <a:pt x="2219" y="487"/>
                    <a:pt x="173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1" name="Google Shape;44221;p19"/>
            <p:cNvSpPr/>
            <p:nvPr/>
          </p:nvSpPr>
          <p:spPr>
            <a:xfrm rot="5400000">
              <a:off x="7809325" y="976100"/>
              <a:ext cx="53975" cy="50175"/>
            </a:xfrm>
            <a:custGeom>
              <a:avLst/>
              <a:gdLst/>
              <a:ahLst/>
              <a:cxnLst/>
              <a:rect l="l" t="t" r="r" b="b"/>
              <a:pathLst>
                <a:path w="2159" h="2007" extrusionOk="0">
                  <a:moveTo>
                    <a:pt x="1095" y="1"/>
                  </a:moveTo>
                  <a:cubicBezTo>
                    <a:pt x="487" y="1"/>
                    <a:pt x="1" y="456"/>
                    <a:pt x="1" y="1004"/>
                  </a:cubicBezTo>
                  <a:cubicBezTo>
                    <a:pt x="1" y="1581"/>
                    <a:pt x="487" y="2007"/>
                    <a:pt x="1095" y="2007"/>
                  </a:cubicBezTo>
                  <a:cubicBezTo>
                    <a:pt x="1672" y="2007"/>
                    <a:pt x="2159" y="1581"/>
                    <a:pt x="2159" y="1004"/>
                  </a:cubicBezTo>
                  <a:cubicBezTo>
                    <a:pt x="2159" y="456"/>
                    <a:pt x="1672"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2" name="Google Shape;44222;p19"/>
            <p:cNvSpPr/>
            <p:nvPr/>
          </p:nvSpPr>
          <p:spPr>
            <a:xfrm rot="5400000">
              <a:off x="7710163" y="976488"/>
              <a:ext cx="53200" cy="50175"/>
            </a:xfrm>
            <a:custGeom>
              <a:avLst/>
              <a:gdLst/>
              <a:ahLst/>
              <a:cxnLst/>
              <a:rect l="l" t="t" r="r" b="b"/>
              <a:pathLst>
                <a:path w="2128" h="2007" extrusionOk="0">
                  <a:moveTo>
                    <a:pt x="1064" y="0"/>
                  </a:moveTo>
                  <a:cubicBezTo>
                    <a:pt x="456" y="0"/>
                    <a:pt x="0" y="426"/>
                    <a:pt x="0" y="1003"/>
                  </a:cubicBezTo>
                  <a:cubicBezTo>
                    <a:pt x="0" y="1551"/>
                    <a:pt x="456" y="2006"/>
                    <a:pt x="1064" y="2006"/>
                  </a:cubicBezTo>
                  <a:cubicBezTo>
                    <a:pt x="1641" y="2006"/>
                    <a:pt x="2128" y="1551"/>
                    <a:pt x="2128" y="1003"/>
                  </a:cubicBezTo>
                  <a:cubicBezTo>
                    <a:pt x="2128" y="426"/>
                    <a:pt x="1641"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3" name="Google Shape;44223;p19"/>
            <p:cNvSpPr/>
            <p:nvPr/>
          </p:nvSpPr>
          <p:spPr>
            <a:xfrm rot="5400000">
              <a:off x="7612513" y="977613"/>
              <a:ext cx="50925" cy="47150"/>
            </a:xfrm>
            <a:custGeom>
              <a:avLst/>
              <a:gdLst/>
              <a:ahLst/>
              <a:cxnLst/>
              <a:rect l="l" t="t" r="r" b="b"/>
              <a:pathLst>
                <a:path w="2037" h="1886" extrusionOk="0">
                  <a:moveTo>
                    <a:pt x="1034" y="1"/>
                  </a:moveTo>
                  <a:cubicBezTo>
                    <a:pt x="456" y="1"/>
                    <a:pt x="0" y="426"/>
                    <a:pt x="0" y="943"/>
                  </a:cubicBezTo>
                  <a:cubicBezTo>
                    <a:pt x="0" y="1460"/>
                    <a:pt x="456" y="1885"/>
                    <a:pt x="1034" y="1885"/>
                  </a:cubicBezTo>
                  <a:cubicBezTo>
                    <a:pt x="1581" y="1885"/>
                    <a:pt x="2037" y="1460"/>
                    <a:pt x="2037" y="943"/>
                  </a:cubicBezTo>
                  <a:cubicBezTo>
                    <a:pt x="2037" y="426"/>
                    <a:pt x="158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4" name="Google Shape;44224;p19"/>
            <p:cNvSpPr/>
            <p:nvPr/>
          </p:nvSpPr>
          <p:spPr>
            <a:xfrm rot="5400000">
              <a:off x="7513738" y="977613"/>
              <a:ext cx="50175" cy="47900"/>
            </a:xfrm>
            <a:custGeom>
              <a:avLst/>
              <a:gdLst/>
              <a:ahLst/>
              <a:cxnLst/>
              <a:rect l="l" t="t" r="r" b="b"/>
              <a:pathLst>
                <a:path w="2007" h="1916" extrusionOk="0">
                  <a:moveTo>
                    <a:pt x="1004" y="1"/>
                  </a:moveTo>
                  <a:cubicBezTo>
                    <a:pt x="426" y="1"/>
                    <a:pt x="1" y="427"/>
                    <a:pt x="1" y="943"/>
                  </a:cubicBezTo>
                  <a:cubicBezTo>
                    <a:pt x="1" y="1490"/>
                    <a:pt x="426" y="1916"/>
                    <a:pt x="1004" y="1916"/>
                  </a:cubicBezTo>
                  <a:cubicBezTo>
                    <a:pt x="1551" y="1916"/>
                    <a:pt x="2007" y="1490"/>
                    <a:pt x="2007" y="943"/>
                  </a:cubicBezTo>
                  <a:cubicBezTo>
                    <a:pt x="2007" y="427"/>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5" name="Google Shape;44225;p19"/>
            <p:cNvSpPr/>
            <p:nvPr/>
          </p:nvSpPr>
          <p:spPr>
            <a:xfrm rot="5400000">
              <a:off x="7416075" y="978775"/>
              <a:ext cx="47900" cy="44850"/>
            </a:xfrm>
            <a:custGeom>
              <a:avLst/>
              <a:gdLst/>
              <a:ahLst/>
              <a:cxnLst/>
              <a:rect l="l" t="t" r="r" b="b"/>
              <a:pathLst>
                <a:path w="1916" h="1794" extrusionOk="0">
                  <a:moveTo>
                    <a:pt x="973" y="0"/>
                  </a:moveTo>
                  <a:cubicBezTo>
                    <a:pt x="426" y="0"/>
                    <a:pt x="0" y="395"/>
                    <a:pt x="0" y="912"/>
                  </a:cubicBezTo>
                  <a:cubicBezTo>
                    <a:pt x="0" y="1398"/>
                    <a:pt x="426" y="1794"/>
                    <a:pt x="973" y="1794"/>
                  </a:cubicBezTo>
                  <a:cubicBezTo>
                    <a:pt x="1490" y="1794"/>
                    <a:pt x="1915" y="1398"/>
                    <a:pt x="1915" y="912"/>
                  </a:cubicBezTo>
                  <a:cubicBezTo>
                    <a:pt x="1915" y="395"/>
                    <a:pt x="149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6" name="Google Shape;44226;p19"/>
            <p:cNvSpPr/>
            <p:nvPr/>
          </p:nvSpPr>
          <p:spPr>
            <a:xfrm rot="5400000">
              <a:off x="7317675" y="979150"/>
              <a:ext cx="46375" cy="44075"/>
            </a:xfrm>
            <a:custGeom>
              <a:avLst/>
              <a:gdLst/>
              <a:ahLst/>
              <a:cxnLst/>
              <a:rect l="l" t="t" r="r" b="b"/>
              <a:pathLst>
                <a:path w="1855" h="1763" extrusionOk="0">
                  <a:moveTo>
                    <a:pt x="943" y="0"/>
                  </a:moveTo>
                  <a:cubicBezTo>
                    <a:pt x="426" y="0"/>
                    <a:pt x="1" y="395"/>
                    <a:pt x="1" y="881"/>
                  </a:cubicBezTo>
                  <a:cubicBezTo>
                    <a:pt x="1" y="1368"/>
                    <a:pt x="426" y="1763"/>
                    <a:pt x="943" y="1763"/>
                  </a:cubicBezTo>
                  <a:cubicBezTo>
                    <a:pt x="1460" y="1763"/>
                    <a:pt x="1855" y="1368"/>
                    <a:pt x="1855" y="881"/>
                  </a:cubicBezTo>
                  <a:cubicBezTo>
                    <a:pt x="1855" y="395"/>
                    <a:pt x="1460"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7" name="Google Shape;44227;p19"/>
            <p:cNvSpPr/>
            <p:nvPr/>
          </p:nvSpPr>
          <p:spPr>
            <a:xfrm rot="5400000">
              <a:off x="7218900" y="979900"/>
              <a:ext cx="45600" cy="43350"/>
            </a:xfrm>
            <a:custGeom>
              <a:avLst/>
              <a:gdLst/>
              <a:ahLst/>
              <a:cxnLst/>
              <a:rect l="l" t="t" r="r" b="b"/>
              <a:pathLst>
                <a:path w="1824" h="1734" extrusionOk="0">
                  <a:moveTo>
                    <a:pt x="912" y="1"/>
                  </a:moveTo>
                  <a:cubicBezTo>
                    <a:pt x="395" y="1"/>
                    <a:pt x="0" y="396"/>
                    <a:pt x="0" y="882"/>
                  </a:cubicBezTo>
                  <a:cubicBezTo>
                    <a:pt x="0" y="1338"/>
                    <a:pt x="395" y="1733"/>
                    <a:pt x="912" y="1733"/>
                  </a:cubicBezTo>
                  <a:cubicBezTo>
                    <a:pt x="1398" y="1733"/>
                    <a:pt x="1824" y="1338"/>
                    <a:pt x="1824" y="882"/>
                  </a:cubicBezTo>
                  <a:cubicBezTo>
                    <a:pt x="1824" y="396"/>
                    <a:pt x="1398"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8" name="Google Shape;44228;p19"/>
            <p:cNvSpPr/>
            <p:nvPr/>
          </p:nvSpPr>
          <p:spPr>
            <a:xfrm rot="5400000">
              <a:off x="7120863" y="980663"/>
              <a:ext cx="43325" cy="41050"/>
            </a:xfrm>
            <a:custGeom>
              <a:avLst/>
              <a:gdLst/>
              <a:ahLst/>
              <a:cxnLst/>
              <a:rect l="l" t="t" r="r" b="b"/>
              <a:pathLst>
                <a:path w="1733" h="1642" extrusionOk="0">
                  <a:moveTo>
                    <a:pt x="882" y="0"/>
                  </a:moveTo>
                  <a:cubicBezTo>
                    <a:pt x="396" y="0"/>
                    <a:pt x="0" y="365"/>
                    <a:pt x="0" y="821"/>
                  </a:cubicBezTo>
                  <a:cubicBezTo>
                    <a:pt x="0" y="1277"/>
                    <a:pt x="396" y="1641"/>
                    <a:pt x="882" y="1641"/>
                  </a:cubicBezTo>
                  <a:cubicBezTo>
                    <a:pt x="1368" y="1641"/>
                    <a:pt x="1733" y="1277"/>
                    <a:pt x="1733" y="821"/>
                  </a:cubicBezTo>
                  <a:cubicBezTo>
                    <a:pt x="1733" y="365"/>
                    <a:pt x="136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9" name="Google Shape;44229;p19"/>
            <p:cNvSpPr/>
            <p:nvPr/>
          </p:nvSpPr>
          <p:spPr>
            <a:xfrm rot="5400000">
              <a:off x="7022088" y="981413"/>
              <a:ext cx="42575" cy="40300"/>
            </a:xfrm>
            <a:custGeom>
              <a:avLst/>
              <a:gdLst/>
              <a:ahLst/>
              <a:cxnLst/>
              <a:rect l="l" t="t" r="r" b="b"/>
              <a:pathLst>
                <a:path w="1703" h="1612" extrusionOk="0">
                  <a:moveTo>
                    <a:pt x="852" y="1"/>
                  </a:moveTo>
                  <a:cubicBezTo>
                    <a:pt x="366" y="1"/>
                    <a:pt x="1" y="366"/>
                    <a:pt x="1" y="791"/>
                  </a:cubicBezTo>
                  <a:cubicBezTo>
                    <a:pt x="1" y="1247"/>
                    <a:pt x="366" y="1612"/>
                    <a:pt x="852" y="1612"/>
                  </a:cubicBezTo>
                  <a:cubicBezTo>
                    <a:pt x="1308" y="1612"/>
                    <a:pt x="1703" y="1247"/>
                    <a:pt x="1703" y="791"/>
                  </a:cubicBezTo>
                  <a:cubicBezTo>
                    <a:pt x="1703" y="366"/>
                    <a:pt x="130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0" name="Google Shape;44230;p19"/>
            <p:cNvSpPr/>
            <p:nvPr/>
          </p:nvSpPr>
          <p:spPr>
            <a:xfrm rot="5400000">
              <a:off x="6924050" y="982200"/>
              <a:ext cx="40300" cy="38000"/>
            </a:xfrm>
            <a:custGeom>
              <a:avLst/>
              <a:gdLst/>
              <a:ahLst/>
              <a:cxnLst/>
              <a:rect l="l" t="t" r="r" b="b"/>
              <a:pathLst>
                <a:path w="1612" h="1520" extrusionOk="0">
                  <a:moveTo>
                    <a:pt x="821" y="0"/>
                  </a:moveTo>
                  <a:cubicBezTo>
                    <a:pt x="365" y="0"/>
                    <a:pt x="0" y="334"/>
                    <a:pt x="0" y="760"/>
                  </a:cubicBezTo>
                  <a:cubicBezTo>
                    <a:pt x="0" y="1186"/>
                    <a:pt x="365" y="1520"/>
                    <a:pt x="821" y="1520"/>
                  </a:cubicBezTo>
                  <a:cubicBezTo>
                    <a:pt x="1246" y="1520"/>
                    <a:pt x="1611" y="1186"/>
                    <a:pt x="1611" y="760"/>
                  </a:cubicBezTo>
                  <a:cubicBezTo>
                    <a:pt x="1611" y="334"/>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1" name="Google Shape;44231;p19"/>
            <p:cNvSpPr/>
            <p:nvPr/>
          </p:nvSpPr>
          <p:spPr>
            <a:xfrm rot="5400000">
              <a:off x="6825263" y="982188"/>
              <a:ext cx="40300" cy="38025"/>
            </a:xfrm>
            <a:custGeom>
              <a:avLst/>
              <a:gdLst/>
              <a:ahLst/>
              <a:cxnLst/>
              <a:rect l="l" t="t" r="r" b="b"/>
              <a:pathLst>
                <a:path w="1612" h="1521" extrusionOk="0">
                  <a:moveTo>
                    <a:pt x="821" y="1"/>
                  </a:moveTo>
                  <a:cubicBezTo>
                    <a:pt x="365" y="1"/>
                    <a:pt x="0" y="335"/>
                    <a:pt x="0" y="760"/>
                  </a:cubicBezTo>
                  <a:cubicBezTo>
                    <a:pt x="0" y="1186"/>
                    <a:pt x="365" y="1520"/>
                    <a:pt x="821" y="1520"/>
                  </a:cubicBezTo>
                  <a:cubicBezTo>
                    <a:pt x="1246" y="1520"/>
                    <a:pt x="1611" y="1186"/>
                    <a:pt x="1611" y="760"/>
                  </a:cubicBezTo>
                  <a:cubicBezTo>
                    <a:pt x="1611" y="335"/>
                    <a:pt x="1246"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2" name="Google Shape;44232;p19"/>
            <p:cNvSpPr/>
            <p:nvPr/>
          </p:nvSpPr>
          <p:spPr>
            <a:xfrm rot="5400000">
              <a:off x="6726863" y="983313"/>
              <a:ext cx="38775" cy="35750"/>
            </a:xfrm>
            <a:custGeom>
              <a:avLst/>
              <a:gdLst/>
              <a:ahLst/>
              <a:cxnLst/>
              <a:rect l="l" t="t" r="r" b="b"/>
              <a:pathLst>
                <a:path w="1551" h="1430" extrusionOk="0">
                  <a:moveTo>
                    <a:pt x="791" y="1"/>
                  </a:moveTo>
                  <a:cubicBezTo>
                    <a:pt x="365" y="1"/>
                    <a:pt x="1" y="305"/>
                    <a:pt x="1" y="730"/>
                  </a:cubicBezTo>
                  <a:cubicBezTo>
                    <a:pt x="1" y="1125"/>
                    <a:pt x="365" y="1429"/>
                    <a:pt x="791" y="1429"/>
                  </a:cubicBezTo>
                  <a:cubicBezTo>
                    <a:pt x="1216" y="1429"/>
                    <a:pt x="1551" y="1125"/>
                    <a:pt x="1551" y="730"/>
                  </a:cubicBezTo>
                  <a:cubicBezTo>
                    <a:pt x="1551" y="305"/>
                    <a:pt x="1216"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3" name="Google Shape;44233;p19"/>
            <p:cNvSpPr/>
            <p:nvPr/>
          </p:nvSpPr>
          <p:spPr>
            <a:xfrm rot="5400000">
              <a:off x="6628463" y="983713"/>
              <a:ext cx="37250" cy="34975"/>
            </a:xfrm>
            <a:custGeom>
              <a:avLst/>
              <a:gdLst/>
              <a:ahLst/>
              <a:cxnLst/>
              <a:rect l="l" t="t" r="r" b="b"/>
              <a:pathLst>
                <a:path w="1490" h="1399" extrusionOk="0">
                  <a:moveTo>
                    <a:pt x="760" y="1"/>
                  </a:moveTo>
                  <a:cubicBezTo>
                    <a:pt x="334" y="1"/>
                    <a:pt x="0" y="304"/>
                    <a:pt x="0" y="700"/>
                  </a:cubicBezTo>
                  <a:cubicBezTo>
                    <a:pt x="0" y="1095"/>
                    <a:pt x="334" y="1399"/>
                    <a:pt x="760" y="1399"/>
                  </a:cubicBezTo>
                  <a:cubicBezTo>
                    <a:pt x="1155" y="1399"/>
                    <a:pt x="1489" y="1095"/>
                    <a:pt x="1489" y="700"/>
                  </a:cubicBezTo>
                  <a:cubicBezTo>
                    <a:pt x="1489" y="304"/>
                    <a:pt x="115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4" name="Google Shape;44234;p19"/>
            <p:cNvSpPr/>
            <p:nvPr/>
          </p:nvSpPr>
          <p:spPr>
            <a:xfrm rot="5400000">
              <a:off x="6530038" y="984088"/>
              <a:ext cx="35750" cy="34225"/>
            </a:xfrm>
            <a:custGeom>
              <a:avLst/>
              <a:gdLst/>
              <a:ahLst/>
              <a:cxnLst/>
              <a:rect l="l" t="t" r="r" b="b"/>
              <a:pathLst>
                <a:path w="1430" h="1369" extrusionOk="0">
                  <a:moveTo>
                    <a:pt x="730" y="0"/>
                  </a:moveTo>
                  <a:cubicBezTo>
                    <a:pt x="304" y="0"/>
                    <a:pt x="0" y="304"/>
                    <a:pt x="0" y="669"/>
                  </a:cubicBezTo>
                  <a:cubicBezTo>
                    <a:pt x="0" y="1064"/>
                    <a:pt x="304" y="1368"/>
                    <a:pt x="730" y="1368"/>
                  </a:cubicBezTo>
                  <a:cubicBezTo>
                    <a:pt x="1125" y="1368"/>
                    <a:pt x="1429" y="1064"/>
                    <a:pt x="1429" y="669"/>
                  </a:cubicBezTo>
                  <a:cubicBezTo>
                    <a:pt x="1429"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5" name="Google Shape;44235;p19"/>
            <p:cNvSpPr/>
            <p:nvPr/>
          </p:nvSpPr>
          <p:spPr>
            <a:xfrm rot="5400000">
              <a:off x="6432013" y="984838"/>
              <a:ext cx="34225" cy="32700"/>
            </a:xfrm>
            <a:custGeom>
              <a:avLst/>
              <a:gdLst/>
              <a:ahLst/>
              <a:cxnLst/>
              <a:rect l="l" t="t" r="r" b="b"/>
              <a:pathLst>
                <a:path w="1369" h="1308" extrusionOk="0">
                  <a:moveTo>
                    <a:pt x="700" y="0"/>
                  </a:moveTo>
                  <a:cubicBezTo>
                    <a:pt x="305" y="0"/>
                    <a:pt x="1" y="304"/>
                    <a:pt x="1" y="669"/>
                  </a:cubicBezTo>
                  <a:cubicBezTo>
                    <a:pt x="1" y="1034"/>
                    <a:pt x="305" y="1307"/>
                    <a:pt x="700" y="1307"/>
                  </a:cubicBezTo>
                  <a:cubicBezTo>
                    <a:pt x="1065" y="1307"/>
                    <a:pt x="1369" y="1034"/>
                    <a:pt x="1369" y="669"/>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6" name="Google Shape;44236;p19"/>
            <p:cNvSpPr/>
            <p:nvPr/>
          </p:nvSpPr>
          <p:spPr>
            <a:xfrm rot="5400000">
              <a:off x="6332850" y="985225"/>
              <a:ext cx="34225" cy="31925"/>
            </a:xfrm>
            <a:custGeom>
              <a:avLst/>
              <a:gdLst/>
              <a:ahLst/>
              <a:cxnLst/>
              <a:rect l="l" t="t" r="r" b="b"/>
              <a:pathLst>
                <a:path w="1369" h="1277" extrusionOk="0">
                  <a:moveTo>
                    <a:pt x="700" y="0"/>
                  </a:moveTo>
                  <a:cubicBezTo>
                    <a:pt x="305" y="0"/>
                    <a:pt x="1" y="304"/>
                    <a:pt x="1" y="638"/>
                  </a:cubicBezTo>
                  <a:cubicBezTo>
                    <a:pt x="1" y="1003"/>
                    <a:pt x="305" y="1277"/>
                    <a:pt x="700" y="1277"/>
                  </a:cubicBezTo>
                  <a:cubicBezTo>
                    <a:pt x="1065" y="1277"/>
                    <a:pt x="1369" y="1003"/>
                    <a:pt x="1369" y="638"/>
                  </a:cubicBezTo>
                  <a:cubicBezTo>
                    <a:pt x="1369" y="304"/>
                    <a:pt x="106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7" name="Google Shape;44237;p19"/>
            <p:cNvSpPr/>
            <p:nvPr/>
          </p:nvSpPr>
          <p:spPr>
            <a:xfrm rot="5400000">
              <a:off x="6234438" y="986363"/>
              <a:ext cx="31950" cy="30425"/>
            </a:xfrm>
            <a:custGeom>
              <a:avLst/>
              <a:gdLst/>
              <a:ahLst/>
              <a:cxnLst/>
              <a:rect l="l" t="t" r="r" b="b"/>
              <a:pathLst>
                <a:path w="1278" h="1217" extrusionOk="0">
                  <a:moveTo>
                    <a:pt x="639" y="0"/>
                  </a:moveTo>
                  <a:cubicBezTo>
                    <a:pt x="274" y="0"/>
                    <a:pt x="1" y="274"/>
                    <a:pt x="1" y="608"/>
                  </a:cubicBezTo>
                  <a:cubicBezTo>
                    <a:pt x="1" y="942"/>
                    <a:pt x="274" y="1216"/>
                    <a:pt x="639" y="1216"/>
                  </a:cubicBezTo>
                  <a:cubicBezTo>
                    <a:pt x="973" y="1216"/>
                    <a:pt x="1277" y="942"/>
                    <a:pt x="1277" y="608"/>
                  </a:cubicBezTo>
                  <a:cubicBezTo>
                    <a:pt x="1277" y="274"/>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8" name="Google Shape;44238;p19"/>
            <p:cNvSpPr/>
            <p:nvPr/>
          </p:nvSpPr>
          <p:spPr>
            <a:xfrm rot="5400000">
              <a:off x="6136038" y="986738"/>
              <a:ext cx="31175" cy="28900"/>
            </a:xfrm>
            <a:custGeom>
              <a:avLst/>
              <a:gdLst/>
              <a:ahLst/>
              <a:cxnLst/>
              <a:rect l="l" t="t" r="r" b="b"/>
              <a:pathLst>
                <a:path w="1247" h="1156" extrusionOk="0">
                  <a:moveTo>
                    <a:pt x="639" y="0"/>
                  </a:moveTo>
                  <a:cubicBezTo>
                    <a:pt x="274" y="0"/>
                    <a:pt x="1" y="243"/>
                    <a:pt x="1" y="578"/>
                  </a:cubicBezTo>
                  <a:cubicBezTo>
                    <a:pt x="1" y="912"/>
                    <a:pt x="274" y="1155"/>
                    <a:pt x="639" y="1155"/>
                  </a:cubicBezTo>
                  <a:cubicBezTo>
                    <a:pt x="973" y="1155"/>
                    <a:pt x="1247" y="912"/>
                    <a:pt x="1247" y="578"/>
                  </a:cubicBezTo>
                  <a:cubicBezTo>
                    <a:pt x="1247" y="243"/>
                    <a:pt x="97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9" name="Google Shape;44239;p19"/>
            <p:cNvSpPr/>
            <p:nvPr/>
          </p:nvSpPr>
          <p:spPr>
            <a:xfrm rot="5400000">
              <a:off x="6037650" y="987125"/>
              <a:ext cx="29650" cy="28150"/>
            </a:xfrm>
            <a:custGeom>
              <a:avLst/>
              <a:gdLst/>
              <a:ahLst/>
              <a:cxnLst/>
              <a:rect l="l" t="t" r="r" b="b"/>
              <a:pathLst>
                <a:path w="1186" h="1126" extrusionOk="0">
                  <a:moveTo>
                    <a:pt x="608" y="1"/>
                  </a:moveTo>
                  <a:cubicBezTo>
                    <a:pt x="274" y="1"/>
                    <a:pt x="0" y="244"/>
                    <a:pt x="0" y="548"/>
                  </a:cubicBezTo>
                  <a:cubicBezTo>
                    <a:pt x="0" y="882"/>
                    <a:pt x="274" y="1126"/>
                    <a:pt x="608" y="1126"/>
                  </a:cubicBezTo>
                  <a:cubicBezTo>
                    <a:pt x="912" y="1126"/>
                    <a:pt x="1185" y="882"/>
                    <a:pt x="1185" y="548"/>
                  </a:cubicBezTo>
                  <a:cubicBezTo>
                    <a:pt x="1185" y="244"/>
                    <a:pt x="912"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0" name="Google Shape;44240;p19"/>
            <p:cNvSpPr/>
            <p:nvPr/>
          </p:nvSpPr>
          <p:spPr>
            <a:xfrm rot="5400000">
              <a:off x="5939238" y="987513"/>
              <a:ext cx="28150" cy="27375"/>
            </a:xfrm>
            <a:custGeom>
              <a:avLst/>
              <a:gdLst/>
              <a:ahLst/>
              <a:cxnLst/>
              <a:rect l="l" t="t" r="r" b="b"/>
              <a:pathLst>
                <a:path w="1126" h="1095" extrusionOk="0">
                  <a:moveTo>
                    <a:pt x="578" y="1"/>
                  </a:moveTo>
                  <a:cubicBezTo>
                    <a:pt x="244" y="1"/>
                    <a:pt x="0" y="244"/>
                    <a:pt x="0" y="548"/>
                  </a:cubicBezTo>
                  <a:cubicBezTo>
                    <a:pt x="0" y="852"/>
                    <a:pt x="244" y="1095"/>
                    <a:pt x="578" y="1095"/>
                  </a:cubicBezTo>
                  <a:cubicBezTo>
                    <a:pt x="882" y="1095"/>
                    <a:pt x="1125" y="852"/>
                    <a:pt x="1125" y="548"/>
                  </a:cubicBezTo>
                  <a:cubicBezTo>
                    <a:pt x="1125" y="244"/>
                    <a:pt x="88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1" name="Google Shape;44241;p19"/>
            <p:cNvSpPr/>
            <p:nvPr/>
          </p:nvSpPr>
          <p:spPr>
            <a:xfrm rot="5400000">
              <a:off x="5840825" y="988650"/>
              <a:ext cx="27400" cy="25850"/>
            </a:xfrm>
            <a:custGeom>
              <a:avLst/>
              <a:gdLst/>
              <a:ahLst/>
              <a:cxnLst/>
              <a:rect l="l" t="t" r="r" b="b"/>
              <a:pathLst>
                <a:path w="1096" h="1034" extrusionOk="0">
                  <a:moveTo>
                    <a:pt x="548" y="1"/>
                  </a:moveTo>
                  <a:cubicBezTo>
                    <a:pt x="244" y="1"/>
                    <a:pt x="1" y="244"/>
                    <a:pt x="1" y="517"/>
                  </a:cubicBezTo>
                  <a:cubicBezTo>
                    <a:pt x="1" y="821"/>
                    <a:pt x="244" y="1034"/>
                    <a:pt x="548" y="1034"/>
                  </a:cubicBezTo>
                  <a:cubicBezTo>
                    <a:pt x="852" y="1034"/>
                    <a:pt x="1095" y="821"/>
                    <a:pt x="1095" y="517"/>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2" name="Google Shape;44242;p19"/>
            <p:cNvSpPr/>
            <p:nvPr/>
          </p:nvSpPr>
          <p:spPr>
            <a:xfrm rot="5400000">
              <a:off x="5742038" y="988638"/>
              <a:ext cx="26625" cy="25100"/>
            </a:xfrm>
            <a:custGeom>
              <a:avLst/>
              <a:gdLst/>
              <a:ahLst/>
              <a:cxnLst/>
              <a:rect l="l" t="t" r="r" b="b"/>
              <a:pathLst>
                <a:path w="1065" h="1004" extrusionOk="0">
                  <a:moveTo>
                    <a:pt x="548" y="0"/>
                  </a:moveTo>
                  <a:cubicBezTo>
                    <a:pt x="244" y="0"/>
                    <a:pt x="1" y="243"/>
                    <a:pt x="1" y="517"/>
                  </a:cubicBezTo>
                  <a:cubicBezTo>
                    <a:pt x="1" y="791"/>
                    <a:pt x="244" y="1003"/>
                    <a:pt x="548" y="1003"/>
                  </a:cubicBezTo>
                  <a:cubicBezTo>
                    <a:pt x="821" y="1003"/>
                    <a:pt x="1065" y="791"/>
                    <a:pt x="1065" y="517"/>
                  </a:cubicBezTo>
                  <a:cubicBezTo>
                    <a:pt x="1065" y="24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3" name="Google Shape;44243;p19"/>
            <p:cNvSpPr/>
            <p:nvPr/>
          </p:nvSpPr>
          <p:spPr>
            <a:xfrm rot="5400000">
              <a:off x="5643638" y="989038"/>
              <a:ext cx="25100" cy="24325"/>
            </a:xfrm>
            <a:custGeom>
              <a:avLst/>
              <a:gdLst/>
              <a:ahLst/>
              <a:cxnLst/>
              <a:rect l="l" t="t" r="r" b="b"/>
              <a:pathLst>
                <a:path w="1004" h="973" extrusionOk="0">
                  <a:moveTo>
                    <a:pt x="517" y="0"/>
                  </a:moveTo>
                  <a:cubicBezTo>
                    <a:pt x="213" y="0"/>
                    <a:pt x="0" y="213"/>
                    <a:pt x="0" y="486"/>
                  </a:cubicBezTo>
                  <a:cubicBezTo>
                    <a:pt x="0" y="760"/>
                    <a:pt x="213" y="973"/>
                    <a:pt x="517" y="973"/>
                  </a:cubicBezTo>
                  <a:cubicBezTo>
                    <a:pt x="790" y="973"/>
                    <a:pt x="1003" y="760"/>
                    <a:pt x="1003" y="486"/>
                  </a:cubicBezTo>
                  <a:cubicBezTo>
                    <a:pt x="1003" y="213"/>
                    <a:pt x="790"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4" name="Google Shape;44244;p19"/>
            <p:cNvSpPr/>
            <p:nvPr/>
          </p:nvSpPr>
          <p:spPr>
            <a:xfrm rot="5400000">
              <a:off x="5544850" y="989775"/>
              <a:ext cx="24350" cy="23600"/>
            </a:xfrm>
            <a:custGeom>
              <a:avLst/>
              <a:gdLst/>
              <a:ahLst/>
              <a:cxnLst/>
              <a:rect l="l" t="t" r="r" b="b"/>
              <a:pathLst>
                <a:path w="974" h="944" extrusionOk="0">
                  <a:moveTo>
                    <a:pt x="487" y="1"/>
                  </a:moveTo>
                  <a:cubicBezTo>
                    <a:pt x="213" y="1"/>
                    <a:pt x="1" y="214"/>
                    <a:pt x="1" y="457"/>
                  </a:cubicBezTo>
                  <a:cubicBezTo>
                    <a:pt x="1" y="730"/>
                    <a:pt x="213" y="943"/>
                    <a:pt x="487" y="943"/>
                  </a:cubicBezTo>
                  <a:cubicBezTo>
                    <a:pt x="760" y="943"/>
                    <a:pt x="973" y="730"/>
                    <a:pt x="973" y="457"/>
                  </a:cubicBezTo>
                  <a:cubicBezTo>
                    <a:pt x="973" y="214"/>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5" name="Google Shape;44245;p19"/>
            <p:cNvSpPr/>
            <p:nvPr/>
          </p:nvSpPr>
          <p:spPr>
            <a:xfrm rot="5400000">
              <a:off x="5446450" y="990150"/>
              <a:ext cx="23575" cy="22075"/>
            </a:xfrm>
            <a:custGeom>
              <a:avLst/>
              <a:gdLst/>
              <a:ahLst/>
              <a:cxnLst/>
              <a:rect l="l" t="t" r="r" b="b"/>
              <a:pathLst>
                <a:path w="943" h="883" extrusionOk="0">
                  <a:moveTo>
                    <a:pt x="487" y="1"/>
                  </a:moveTo>
                  <a:cubicBezTo>
                    <a:pt x="213" y="1"/>
                    <a:pt x="1" y="214"/>
                    <a:pt x="1" y="457"/>
                  </a:cubicBezTo>
                  <a:cubicBezTo>
                    <a:pt x="1" y="700"/>
                    <a:pt x="213" y="882"/>
                    <a:pt x="487" y="882"/>
                  </a:cubicBezTo>
                  <a:cubicBezTo>
                    <a:pt x="730" y="882"/>
                    <a:pt x="943" y="700"/>
                    <a:pt x="943" y="457"/>
                  </a:cubicBezTo>
                  <a:cubicBezTo>
                    <a:pt x="943" y="214"/>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6" name="Google Shape;44246;p19"/>
            <p:cNvSpPr/>
            <p:nvPr/>
          </p:nvSpPr>
          <p:spPr>
            <a:xfrm rot="5400000">
              <a:off x="5347663" y="990913"/>
              <a:ext cx="22825" cy="21300"/>
            </a:xfrm>
            <a:custGeom>
              <a:avLst/>
              <a:gdLst/>
              <a:ahLst/>
              <a:cxnLst/>
              <a:rect l="l" t="t" r="r" b="b"/>
              <a:pathLst>
                <a:path w="913" h="852" extrusionOk="0">
                  <a:moveTo>
                    <a:pt x="457" y="1"/>
                  </a:moveTo>
                  <a:cubicBezTo>
                    <a:pt x="183" y="1"/>
                    <a:pt x="1" y="183"/>
                    <a:pt x="1" y="426"/>
                  </a:cubicBezTo>
                  <a:cubicBezTo>
                    <a:pt x="1" y="669"/>
                    <a:pt x="183" y="852"/>
                    <a:pt x="457" y="852"/>
                  </a:cubicBezTo>
                  <a:cubicBezTo>
                    <a:pt x="700" y="852"/>
                    <a:pt x="913" y="669"/>
                    <a:pt x="913" y="426"/>
                  </a:cubicBezTo>
                  <a:cubicBezTo>
                    <a:pt x="913" y="183"/>
                    <a:pt x="70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7" name="Google Shape;44247;p19"/>
            <p:cNvSpPr/>
            <p:nvPr/>
          </p:nvSpPr>
          <p:spPr>
            <a:xfrm rot="5400000">
              <a:off x="5248863" y="990913"/>
              <a:ext cx="22075" cy="20550"/>
            </a:xfrm>
            <a:custGeom>
              <a:avLst/>
              <a:gdLst/>
              <a:ahLst/>
              <a:cxnLst/>
              <a:rect l="l" t="t" r="r" b="b"/>
              <a:pathLst>
                <a:path w="883" h="822" extrusionOk="0">
                  <a:moveTo>
                    <a:pt x="457" y="0"/>
                  </a:moveTo>
                  <a:cubicBezTo>
                    <a:pt x="214" y="0"/>
                    <a:pt x="1" y="183"/>
                    <a:pt x="1" y="426"/>
                  </a:cubicBezTo>
                  <a:cubicBezTo>
                    <a:pt x="1" y="639"/>
                    <a:pt x="214" y="821"/>
                    <a:pt x="457" y="821"/>
                  </a:cubicBezTo>
                  <a:cubicBezTo>
                    <a:pt x="670" y="821"/>
                    <a:pt x="882" y="639"/>
                    <a:pt x="882" y="426"/>
                  </a:cubicBezTo>
                  <a:cubicBezTo>
                    <a:pt x="882" y="183"/>
                    <a:pt x="67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8" name="Google Shape;44248;p19"/>
            <p:cNvSpPr/>
            <p:nvPr/>
          </p:nvSpPr>
          <p:spPr>
            <a:xfrm rot="5400000">
              <a:off x="5150463" y="991313"/>
              <a:ext cx="20550" cy="19775"/>
            </a:xfrm>
            <a:custGeom>
              <a:avLst/>
              <a:gdLst/>
              <a:ahLst/>
              <a:cxnLst/>
              <a:rect l="l" t="t" r="r" b="b"/>
              <a:pathLst>
                <a:path w="822" h="791" extrusionOk="0">
                  <a:moveTo>
                    <a:pt x="426" y="0"/>
                  </a:moveTo>
                  <a:cubicBezTo>
                    <a:pt x="183" y="0"/>
                    <a:pt x="0" y="183"/>
                    <a:pt x="0" y="395"/>
                  </a:cubicBezTo>
                  <a:cubicBezTo>
                    <a:pt x="0" y="608"/>
                    <a:pt x="183" y="791"/>
                    <a:pt x="426" y="791"/>
                  </a:cubicBezTo>
                  <a:cubicBezTo>
                    <a:pt x="639" y="791"/>
                    <a:pt x="821" y="608"/>
                    <a:pt x="821" y="395"/>
                  </a:cubicBezTo>
                  <a:cubicBezTo>
                    <a:pt x="821" y="183"/>
                    <a:pt x="63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9" name="Google Shape;44249;p19"/>
            <p:cNvSpPr/>
            <p:nvPr/>
          </p:nvSpPr>
          <p:spPr>
            <a:xfrm rot="5400000">
              <a:off x="5051675" y="992075"/>
              <a:ext cx="19800" cy="19000"/>
            </a:xfrm>
            <a:custGeom>
              <a:avLst/>
              <a:gdLst/>
              <a:ahLst/>
              <a:cxnLst/>
              <a:rect l="l" t="t" r="r" b="b"/>
              <a:pathLst>
                <a:path w="792" h="760" extrusionOk="0">
                  <a:moveTo>
                    <a:pt x="396" y="0"/>
                  </a:moveTo>
                  <a:cubicBezTo>
                    <a:pt x="153" y="0"/>
                    <a:pt x="1" y="182"/>
                    <a:pt x="1" y="365"/>
                  </a:cubicBezTo>
                  <a:cubicBezTo>
                    <a:pt x="1" y="578"/>
                    <a:pt x="153" y="760"/>
                    <a:pt x="396" y="760"/>
                  </a:cubicBezTo>
                  <a:cubicBezTo>
                    <a:pt x="609" y="760"/>
                    <a:pt x="791" y="578"/>
                    <a:pt x="791" y="365"/>
                  </a:cubicBezTo>
                  <a:cubicBezTo>
                    <a:pt x="791" y="182"/>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0" name="Google Shape;44250;p19"/>
            <p:cNvSpPr/>
            <p:nvPr/>
          </p:nvSpPr>
          <p:spPr>
            <a:xfrm rot="5400000">
              <a:off x="4952900" y="992050"/>
              <a:ext cx="19025" cy="18275"/>
            </a:xfrm>
            <a:custGeom>
              <a:avLst/>
              <a:gdLst/>
              <a:ahLst/>
              <a:cxnLst/>
              <a:rect l="l" t="t" r="r" b="b"/>
              <a:pathLst>
                <a:path w="761" h="731" extrusionOk="0">
                  <a:moveTo>
                    <a:pt x="396" y="1"/>
                  </a:moveTo>
                  <a:cubicBezTo>
                    <a:pt x="183" y="1"/>
                    <a:pt x="1" y="153"/>
                    <a:pt x="1" y="366"/>
                  </a:cubicBezTo>
                  <a:cubicBezTo>
                    <a:pt x="1" y="548"/>
                    <a:pt x="183" y="730"/>
                    <a:pt x="396" y="730"/>
                  </a:cubicBezTo>
                  <a:cubicBezTo>
                    <a:pt x="609" y="730"/>
                    <a:pt x="761" y="548"/>
                    <a:pt x="761" y="366"/>
                  </a:cubicBezTo>
                  <a:cubicBezTo>
                    <a:pt x="761" y="15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1" name="Google Shape;44251;p19"/>
            <p:cNvSpPr/>
            <p:nvPr/>
          </p:nvSpPr>
          <p:spPr>
            <a:xfrm rot="5400000">
              <a:off x="4854500" y="993200"/>
              <a:ext cx="18250" cy="16750"/>
            </a:xfrm>
            <a:custGeom>
              <a:avLst/>
              <a:gdLst/>
              <a:ahLst/>
              <a:cxnLst/>
              <a:rect l="l" t="t" r="r" b="b"/>
              <a:pathLst>
                <a:path w="730" h="670" extrusionOk="0">
                  <a:moveTo>
                    <a:pt x="365" y="1"/>
                  </a:moveTo>
                  <a:cubicBezTo>
                    <a:pt x="152" y="1"/>
                    <a:pt x="0" y="153"/>
                    <a:pt x="0" y="335"/>
                  </a:cubicBezTo>
                  <a:cubicBezTo>
                    <a:pt x="0" y="517"/>
                    <a:pt x="152" y="669"/>
                    <a:pt x="365" y="669"/>
                  </a:cubicBezTo>
                  <a:cubicBezTo>
                    <a:pt x="547" y="669"/>
                    <a:pt x="730" y="517"/>
                    <a:pt x="730" y="335"/>
                  </a:cubicBezTo>
                  <a:cubicBezTo>
                    <a:pt x="730"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2" name="Google Shape;44252;p19"/>
            <p:cNvSpPr/>
            <p:nvPr/>
          </p:nvSpPr>
          <p:spPr>
            <a:xfrm rot="5400000">
              <a:off x="4755713" y="993213"/>
              <a:ext cx="17500" cy="15975"/>
            </a:xfrm>
            <a:custGeom>
              <a:avLst/>
              <a:gdLst/>
              <a:ahLst/>
              <a:cxnLst/>
              <a:rect l="l" t="t" r="r" b="b"/>
              <a:pathLst>
                <a:path w="700" h="639" extrusionOk="0">
                  <a:moveTo>
                    <a:pt x="365" y="1"/>
                  </a:moveTo>
                  <a:cubicBezTo>
                    <a:pt x="152" y="1"/>
                    <a:pt x="0" y="153"/>
                    <a:pt x="0" y="335"/>
                  </a:cubicBezTo>
                  <a:cubicBezTo>
                    <a:pt x="0" y="487"/>
                    <a:pt x="152" y="639"/>
                    <a:pt x="365" y="639"/>
                  </a:cubicBezTo>
                  <a:cubicBezTo>
                    <a:pt x="547" y="639"/>
                    <a:pt x="699" y="487"/>
                    <a:pt x="699" y="335"/>
                  </a:cubicBezTo>
                  <a:cubicBezTo>
                    <a:pt x="699" y="153"/>
                    <a:pt x="547"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3" name="Google Shape;44253;p19"/>
            <p:cNvSpPr/>
            <p:nvPr/>
          </p:nvSpPr>
          <p:spPr>
            <a:xfrm rot="5400000">
              <a:off x="4657300" y="993575"/>
              <a:ext cx="15975" cy="15225"/>
            </a:xfrm>
            <a:custGeom>
              <a:avLst/>
              <a:gdLst/>
              <a:ahLst/>
              <a:cxnLst/>
              <a:rect l="l" t="t" r="r" b="b"/>
              <a:pathLst>
                <a:path w="639" h="609" extrusionOk="0">
                  <a:moveTo>
                    <a:pt x="335" y="0"/>
                  </a:moveTo>
                  <a:cubicBezTo>
                    <a:pt x="153" y="0"/>
                    <a:pt x="1" y="122"/>
                    <a:pt x="1" y="304"/>
                  </a:cubicBezTo>
                  <a:cubicBezTo>
                    <a:pt x="1" y="487"/>
                    <a:pt x="153" y="608"/>
                    <a:pt x="335" y="608"/>
                  </a:cubicBezTo>
                  <a:cubicBezTo>
                    <a:pt x="517" y="608"/>
                    <a:pt x="639" y="487"/>
                    <a:pt x="639" y="304"/>
                  </a:cubicBezTo>
                  <a:cubicBezTo>
                    <a:pt x="639" y="12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4" name="Google Shape;44254;p19"/>
            <p:cNvSpPr/>
            <p:nvPr/>
          </p:nvSpPr>
          <p:spPr>
            <a:xfrm rot="5400000">
              <a:off x="4558138" y="993963"/>
              <a:ext cx="15975" cy="14450"/>
            </a:xfrm>
            <a:custGeom>
              <a:avLst/>
              <a:gdLst/>
              <a:ahLst/>
              <a:cxnLst/>
              <a:rect l="l" t="t" r="r" b="b"/>
              <a:pathLst>
                <a:path w="639" h="578" extrusionOk="0">
                  <a:moveTo>
                    <a:pt x="335" y="0"/>
                  </a:moveTo>
                  <a:cubicBezTo>
                    <a:pt x="153" y="0"/>
                    <a:pt x="1" y="122"/>
                    <a:pt x="1" y="274"/>
                  </a:cubicBezTo>
                  <a:cubicBezTo>
                    <a:pt x="1" y="456"/>
                    <a:pt x="153" y="578"/>
                    <a:pt x="335" y="578"/>
                  </a:cubicBezTo>
                  <a:cubicBezTo>
                    <a:pt x="487" y="578"/>
                    <a:pt x="639" y="456"/>
                    <a:pt x="639" y="274"/>
                  </a:cubicBezTo>
                  <a:cubicBezTo>
                    <a:pt x="639" y="122"/>
                    <a:pt x="48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5" name="Google Shape;44255;p19"/>
            <p:cNvSpPr/>
            <p:nvPr/>
          </p:nvSpPr>
          <p:spPr>
            <a:xfrm rot="5400000">
              <a:off x="4459725" y="994325"/>
              <a:ext cx="15225" cy="14475"/>
            </a:xfrm>
            <a:custGeom>
              <a:avLst/>
              <a:gdLst/>
              <a:ahLst/>
              <a:cxnLst/>
              <a:rect l="l" t="t" r="r" b="b"/>
              <a:pathLst>
                <a:path w="609" h="579" extrusionOk="0">
                  <a:moveTo>
                    <a:pt x="305" y="1"/>
                  </a:moveTo>
                  <a:cubicBezTo>
                    <a:pt x="123" y="1"/>
                    <a:pt x="1" y="153"/>
                    <a:pt x="1" y="305"/>
                  </a:cubicBezTo>
                  <a:cubicBezTo>
                    <a:pt x="1" y="457"/>
                    <a:pt x="123" y="578"/>
                    <a:pt x="305" y="578"/>
                  </a:cubicBezTo>
                  <a:cubicBezTo>
                    <a:pt x="457" y="578"/>
                    <a:pt x="609" y="457"/>
                    <a:pt x="609" y="305"/>
                  </a:cubicBezTo>
                  <a:cubicBezTo>
                    <a:pt x="609" y="153"/>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6" name="Google Shape;44256;p19"/>
            <p:cNvSpPr/>
            <p:nvPr/>
          </p:nvSpPr>
          <p:spPr>
            <a:xfrm rot="5400000">
              <a:off x="4360563" y="994713"/>
              <a:ext cx="14475" cy="12950"/>
            </a:xfrm>
            <a:custGeom>
              <a:avLst/>
              <a:gdLst/>
              <a:ahLst/>
              <a:cxnLst/>
              <a:rect l="l" t="t" r="r" b="b"/>
              <a:pathLst>
                <a:path w="579" h="518" extrusionOk="0">
                  <a:moveTo>
                    <a:pt x="305" y="1"/>
                  </a:moveTo>
                  <a:cubicBezTo>
                    <a:pt x="153" y="1"/>
                    <a:pt x="1" y="92"/>
                    <a:pt x="1" y="244"/>
                  </a:cubicBezTo>
                  <a:cubicBezTo>
                    <a:pt x="1" y="396"/>
                    <a:pt x="153" y="518"/>
                    <a:pt x="305" y="518"/>
                  </a:cubicBezTo>
                  <a:cubicBezTo>
                    <a:pt x="457" y="518"/>
                    <a:pt x="578" y="396"/>
                    <a:pt x="578" y="244"/>
                  </a:cubicBezTo>
                  <a:cubicBezTo>
                    <a:pt x="578" y="9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7" name="Google Shape;44257;p19"/>
            <p:cNvSpPr/>
            <p:nvPr/>
          </p:nvSpPr>
          <p:spPr>
            <a:xfrm rot="5400000">
              <a:off x="4262538" y="994738"/>
              <a:ext cx="12950" cy="12925"/>
            </a:xfrm>
            <a:custGeom>
              <a:avLst/>
              <a:gdLst/>
              <a:ahLst/>
              <a:cxnLst/>
              <a:rect l="l" t="t" r="r" b="b"/>
              <a:pathLst>
                <a:path w="518" h="517" extrusionOk="0">
                  <a:moveTo>
                    <a:pt x="274" y="0"/>
                  </a:moveTo>
                  <a:cubicBezTo>
                    <a:pt x="122" y="0"/>
                    <a:pt x="0" y="122"/>
                    <a:pt x="0" y="274"/>
                  </a:cubicBezTo>
                  <a:cubicBezTo>
                    <a:pt x="0" y="395"/>
                    <a:pt x="122" y="517"/>
                    <a:pt x="274" y="517"/>
                  </a:cubicBezTo>
                  <a:cubicBezTo>
                    <a:pt x="396" y="517"/>
                    <a:pt x="517" y="395"/>
                    <a:pt x="517" y="274"/>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8" name="Google Shape;44258;p19"/>
            <p:cNvSpPr/>
            <p:nvPr/>
          </p:nvSpPr>
          <p:spPr>
            <a:xfrm rot="5400000">
              <a:off x="4163363" y="995113"/>
              <a:ext cx="12950" cy="12175"/>
            </a:xfrm>
            <a:custGeom>
              <a:avLst/>
              <a:gdLst/>
              <a:ahLst/>
              <a:cxnLst/>
              <a:rect l="l" t="t" r="r" b="b"/>
              <a:pathLst>
                <a:path w="518" h="487" extrusionOk="0">
                  <a:moveTo>
                    <a:pt x="274" y="0"/>
                  </a:moveTo>
                  <a:cubicBezTo>
                    <a:pt x="122" y="0"/>
                    <a:pt x="0" y="122"/>
                    <a:pt x="0" y="243"/>
                  </a:cubicBezTo>
                  <a:cubicBezTo>
                    <a:pt x="0" y="365"/>
                    <a:pt x="122" y="486"/>
                    <a:pt x="274" y="486"/>
                  </a:cubicBezTo>
                  <a:cubicBezTo>
                    <a:pt x="396" y="486"/>
                    <a:pt x="517" y="365"/>
                    <a:pt x="517" y="243"/>
                  </a:cubicBezTo>
                  <a:cubicBezTo>
                    <a:pt x="517" y="122"/>
                    <a:pt x="39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9" name="Google Shape;44259;p19"/>
            <p:cNvSpPr/>
            <p:nvPr/>
          </p:nvSpPr>
          <p:spPr>
            <a:xfrm rot="5400000">
              <a:off x="4064588" y="995863"/>
              <a:ext cx="12200" cy="11425"/>
            </a:xfrm>
            <a:custGeom>
              <a:avLst/>
              <a:gdLst/>
              <a:ahLst/>
              <a:cxnLst/>
              <a:rect l="l" t="t" r="r" b="b"/>
              <a:pathLst>
                <a:path w="488" h="457" extrusionOk="0">
                  <a:moveTo>
                    <a:pt x="244" y="1"/>
                  </a:moveTo>
                  <a:cubicBezTo>
                    <a:pt x="92" y="1"/>
                    <a:pt x="1" y="92"/>
                    <a:pt x="1" y="214"/>
                  </a:cubicBezTo>
                  <a:cubicBezTo>
                    <a:pt x="1" y="366"/>
                    <a:pt x="92" y="457"/>
                    <a:pt x="244" y="457"/>
                  </a:cubicBezTo>
                  <a:cubicBezTo>
                    <a:pt x="366" y="457"/>
                    <a:pt x="487" y="366"/>
                    <a:pt x="487" y="214"/>
                  </a:cubicBezTo>
                  <a:cubicBezTo>
                    <a:pt x="48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0" name="Google Shape;44260;p19"/>
            <p:cNvSpPr/>
            <p:nvPr/>
          </p:nvSpPr>
          <p:spPr>
            <a:xfrm rot="5400000">
              <a:off x="3965800" y="995850"/>
              <a:ext cx="11425" cy="10675"/>
            </a:xfrm>
            <a:custGeom>
              <a:avLst/>
              <a:gdLst/>
              <a:ahLst/>
              <a:cxnLst/>
              <a:rect l="l" t="t" r="r" b="b"/>
              <a:pathLst>
                <a:path w="457" h="427" extrusionOk="0">
                  <a:moveTo>
                    <a:pt x="244" y="1"/>
                  </a:moveTo>
                  <a:cubicBezTo>
                    <a:pt x="92" y="1"/>
                    <a:pt x="1" y="92"/>
                    <a:pt x="1" y="213"/>
                  </a:cubicBezTo>
                  <a:cubicBezTo>
                    <a:pt x="1" y="335"/>
                    <a:pt x="92" y="426"/>
                    <a:pt x="244" y="426"/>
                  </a:cubicBezTo>
                  <a:cubicBezTo>
                    <a:pt x="366" y="426"/>
                    <a:pt x="457" y="335"/>
                    <a:pt x="457" y="213"/>
                  </a:cubicBezTo>
                  <a:cubicBezTo>
                    <a:pt x="457" y="92"/>
                    <a:pt x="36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1" name="Google Shape;44261;p19"/>
            <p:cNvSpPr/>
            <p:nvPr/>
          </p:nvSpPr>
          <p:spPr>
            <a:xfrm rot="5400000">
              <a:off x="3867025" y="996625"/>
              <a:ext cx="10650" cy="9900"/>
            </a:xfrm>
            <a:custGeom>
              <a:avLst/>
              <a:gdLst/>
              <a:ahLst/>
              <a:cxnLst/>
              <a:rect l="l" t="t" r="r" b="b"/>
              <a:pathLst>
                <a:path w="426" h="396" extrusionOk="0">
                  <a:moveTo>
                    <a:pt x="213" y="1"/>
                  </a:moveTo>
                  <a:cubicBezTo>
                    <a:pt x="91" y="1"/>
                    <a:pt x="0" y="92"/>
                    <a:pt x="0" y="183"/>
                  </a:cubicBezTo>
                  <a:cubicBezTo>
                    <a:pt x="0" y="304"/>
                    <a:pt x="91" y="396"/>
                    <a:pt x="213" y="396"/>
                  </a:cubicBezTo>
                  <a:cubicBezTo>
                    <a:pt x="304" y="396"/>
                    <a:pt x="426" y="304"/>
                    <a:pt x="426" y="183"/>
                  </a:cubicBezTo>
                  <a:cubicBezTo>
                    <a:pt x="426"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2" name="Google Shape;44262;p19"/>
            <p:cNvSpPr/>
            <p:nvPr/>
          </p:nvSpPr>
          <p:spPr>
            <a:xfrm rot="5400000">
              <a:off x="3768225" y="996625"/>
              <a:ext cx="9900" cy="9150"/>
            </a:xfrm>
            <a:custGeom>
              <a:avLst/>
              <a:gdLst/>
              <a:ahLst/>
              <a:cxnLst/>
              <a:rect l="l" t="t" r="r" b="b"/>
              <a:pathLst>
                <a:path w="396" h="366" extrusionOk="0">
                  <a:moveTo>
                    <a:pt x="213" y="0"/>
                  </a:moveTo>
                  <a:cubicBezTo>
                    <a:pt x="91" y="0"/>
                    <a:pt x="0" y="61"/>
                    <a:pt x="0" y="183"/>
                  </a:cubicBezTo>
                  <a:cubicBezTo>
                    <a:pt x="0" y="274"/>
                    <a:pt x="91" y="365"/>
                    <a:pt x="213" y="365"/>
                  </a:cubicBezTo>
                  <a:cubicBezTo>
                    <a:pt x="304" y="365"/>
                    <a:pt x="395" y="274"/>
                    <a:pt x="395" y="183"/>
                  </a:cubicBezTo>
                  <a:cubicBezTo>
                    <a:pt x="395" y="61"/>
                    <a:pt x="30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3" name="Google Shape;44263;p19"/>
            <p:cNvSpPr/>
            <p:nvPr/>
          </p:nvSpPr>
          <p:spPr>
            <a:xfrm rot="5400000">
              <a:off x="3669450" y="996625"/>
              <a:ext cx="9900" cy="9150"/>
            </a:xfrm>
            <a:custGeom>
              <a:avLst/>
              <a:gdLst/>
              <a:ahLst/>
              <a:cxnLst/>
              <a:rect l="l" t="t" r="r" b="b"/>
              <a:pathLst>
                <a:path w="396" h="366" extrusionOk="0">
                  <a:moveTo>
                    <a:pt x="213" y="1"/>
                  </a:moveTo>
                  <a:cubicBezTo>
                    <a:pt x="91" y="1"/>
                    <a:pt x="0" y="92"/>
                    <a:pt x="0" y="183"/>
                  </a:cubicBezTo>
                  <a:cubicBezTo>
                    <a:pt x="0" y="274"/>
                    <a:pt x="91" y="366"/>
                    <a:pt x="213" y="366"/>
                  </a:cubicBezTo>
                  <a:cubicBezTo>
                    <a:pt x="304" y="366"/>
                    <a:pt x="395" y="274"/>
                    <a:pt x="395" y="183"/>
                  </a:cubicBezTo>
                  <a:cubicBezTo>
                    <a:pt x="395" y="92"/>
                    <a:pt x="304"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4" name="Google Shape;44264;p19"/>
            <p:cNvSpPr/>
            <p:nvPr/>
          </p:nvSpPr>
          <p:spPr>
            <a:xfrm rot="5400000">
              <a:off x="3571050" y="997000"/>
              <a:ext cx="8375" cy="8375"/>
            </a:xfrm>
            <a:custGeom>
              <a:avLst/>
              <a:gdLst/>
              <a:ahLst/>
              <a:cxnLst/>
              <a:rect l="l" t="t" r="r" b="b"/>
              <a:pathLst>
                <a:path w="335" h="335" extrusionOk="0">
                  <a:moveTo>
                    <a:pt x="183" y="1"/>
                  </a:moveTo>
                  <a:cubicBezTo>
                    <a:pt x="61" y="1"/>
                    <a:pt x="1" y="61"/>
                    <a:pt x="1" y="153"/>
                  </a:cubicBezTo>
                  <a:cubicBezTo>
                    <a:pt x="1" y="244"/>
                    <a:pt x="61" y="335"/>
                    <a:pt x="183" y="335"/>
                  </a:cubicBezTo>
                  <a:cubicBezTo>
                    <a:pt x="274" y="335"/>
                    <a:pt x="335" y="244"/>
                    <a:pt x="335" y="153"/>
                  </a:cubicBezTo>
                  <a:cubicBezTo>
                    <a:pt x="335" y="61"/>
                    <a:pt x="274" y="1"/>
                    <a:pt x="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5" name="Google Shape;44265;p19"/>
            <p:cNvSpPr/>
            <p:nvPr/>
          </p:nvSpPr>
          <p:spPr>
            <a:xfrm rot="5400000">
              <a:off x="9282363" y="857938"/>
              <a:ext cx="80575" cy="76000"/>
            </a:xfrm>
            <a:custGeom>
              <a:avLst/>
              <a:gdLst/>
              <a:ahLst/>
              <a:cxnLst/>
              <a:rect l="l" t="t" r="r" b="b"/>
              <a:pathLst>
                <a:path w="3223" h="3040" extrusionOk="0">
                  <a:moveTo>
                    <a:pt x="1612" y="0"/>
                  </a:moveTo>
                  <a:cubicBezTo>
                    <a:pt x="730" y="0"/>
                    <a:pt x="1" y="699"/>
                    <a:pt x="1" y="1520"/>
                  </a:cubicBezTo>
                  <a:cubicBezTo>
                    <a:pt x="1" y="2371"/>
                    <a:pt x="730" y="3040"/>
                    <a:pt x="1612" y="3040"/>
                  </a:cubicBezTo>
                  <a:cubicBezTo>
                    <a:pt x="2524" y="3040"/>
                    <a:pt x="3223" y="2371"/>
                    <a:pt x="3223" y="1520"/>
                  </a:cubicBezTo>
                  <a:cubicBezTo>
                    <a:pt x="322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6" name="Google Shape;44266;p19"/>
            <p:cNvSpPr/>
            <p:nvPr/>
          </p:nvSpPr>
          <p:spPr>
            <a:xfrm rot="5400000">
              <a:off x="9183200" y="858300"/>
              <a:ext cx="80575" cy="75275"/>
            </a:xfrm>
            <a:custGeom>
              <a:avLst/>
              <a:gdLst/>
              <a:ahLst/>
              <a:cxnLst/>
              <a:rect l="l" t="t" r="r" b="b"/>
              <a:pathLst>
                <a:path w="3223" h="3011" extrusionOk="0">
                  <a:moveTo>
                    <a:pt x="1612" y="1"/>
                  </a:moveTo>
                  <a:cubicBezTo>
                    <a:pt x="730" y="1"/>
                    <a:pt x="1" y="670"/>
                    <a:pt x="1" y="1521"/>
                  </a:cubicBezTo>
                  <a:cubicBezTo>
                    <a:pt x="1" y="2341"/>
                    <a:pt x="730" y="3010"/>
                    <a:pt x="1612" y="3010"/>
                  </a:cubicBezTo>
                  <a:cubicBezTo>
                    <a:pt x="2524" y="3010"/>
                    <a:pt x="3223" y="2341"/>
                    <a:pt x="3223" y="1521"/>
                  </a:cubicBezTo>
                  <a:cubicBezTo>
                    <a:pt x="3223" y="670"/>
                    <a:pt x="2524" y="1"/>
                    <a:pt x="1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7" name="Google Shape;44267;p19"/>
            <p:cNvSpPr/>
            <p:nvPr/>
          </p:nvSpPr>
          <p:spPr>
            <a:xfrm rot="5400000">
              <a:off x="9084425" y="858325"/>
              <a:ext cx="79800" cy="76000"/>
            </a:xfrm>
            <a:custGeom>
              <a:avLst/>
              <a:gdLst/>
              <a:ahLst/>
              <a:cxnLst/>
              <a:rect l="l" t="t" r="r" b="b"/>
              <a:pathLst>
                <a:path w="3192" h="3040" extrusionOk="0">
                  <a:moveTo>
                    <a:pt x="1581" y="0"/>
                  </a:moveTo>
                  <a:cubicBezTo>
                    <a:pt x="699" y="0"/>
                    <a:pt x="0" y="699"/>
                    <a:pt x="0" y="1520"/>
                  </a:cubicBezTo>
                  <a:cubicBezTo>
                    <a:pt x="0" y="2341"/>
                    <a:pt x="699" y="3040"/>
                    <a:pt x="1581" y="3040"/>
                  </a:cubicBezTo>
                  <a:cubicBezTo>
                    <a:pt x="2462" y="3040"/>
                    <a:pt x="3192" y="2341"/>
                    <a:pt x="3192" y="1520"/>
                  </a:cubicBezTo>
                  <a:cubicBezTo>
                    <a:pt x="3192" y="69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8" name="Google Shape;44268;p19"/>
            <p:cNvSpPr/>
            <p:nvPr/>
          </p:nvSpPr>
          <p:spPr>
            <a:xfrm rot="5400000">
              <a:off x="8986763" y="859463"/>
              <a:ext cx="77550" cy="72975"/>
            </a:xfrm>
            <a:custGeom>
              <a:avLst/>
              <a:gdLst/>
              <a:ahLst/>
              <a:cxnLst/>
              <a:rect l="l" t="t" r="r" b="b"/>
              <a:pathLst>
                <a:path w="3102" h="2919" extrusionOk="0">
                  <a:moveTo>
                    <a:pt x="1551" y="1"/>
                  </a:moveTo>
                  <a:cubicBezTo>
                    <a:pt x="700" y="1"/>
                    <a:pt x="1" y="669"/>
                    <a:pt x="1" y="1459"/>
                  </a:cubicBezTo>
                  <a:cubicBezTo>
                    <a:pt x="1" y="2280"/>
                    <a:pt x="700" y="2918"/>
                    <a:pt x="1551" y="2918"/>
                  </a:cubicBezTo>
                  <a:cubicBezTo>
                    <a:pt x="2402" y="2918"/>
                    <a:pt x="3101" y="2280"/>
                    <a:pt x="3101" y="1459"/>
                  </a:cubicBezTo>
                  <a:cubicBezTo>
                    <a:pt x="3101" y="669"/>
                    <a:pt x="2402" y="1"/>
                    <a:pt x="1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9" name="Google Shape;44269;p19"/>
            <p:cNvSpPr/>
            <p:nvPr/>
          </p:nvSpPr>
          <p:spPr>
            <a:xfrm rot="5400000">
              <a:off x="8887988" y="860238"/>
              <a:ext cx="76775" cy="72200"/>
            </a:xfrm>
            <a:custGeom>
              <a:avLst/>
              <a:gdLst/>
              <a:ahLst/>
              <a:cxnLst/>
              <a:rect l="l" t="t" r="r" b="b"/>
              <a:pathLst>
                <a:path w="3071" h="2888" extrusionOk="0">
                  <a:moveTo>
                    <a:pt x="1520" y="0"/>
                  </a:moveTo>
                  <a:cubicBezTo>
                    <a:pt x="699" y="0"/>
                    <a:pt x="0" y="669"/>
                    <a:pt x="0" y="1459"/>
                  </a:cubicBezTo>
                  <a:cubicBezTo>
                    <a:pt x="0" y="2250"/>
                    <a:pt x="699" y="2888"/>
                    <a:pt x="1520" y="2888"/>
                  </a:cubicBezTo>
                  <a:cubicBezTo>
                    <a:pt x="2371" y="2888"/>
                    <a:pt x="3070" y="2250"/>
                    <a:pt x="3070" y="1459"/>
                  </a:cubicBezTo>
                  <a:cubicBezTo>
                    <a:pt x="3070" y="66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0" name="Google Shape;44270;p19"/>
            <p:cNvSpPr/>
            <p:nvPr/>
          </p:nvSpPr>
          <p:spPr>
            <a:xfrm rot="5400000">
              <a:off x="8789963" y="860988"/>
              <a:ext cx="74500" cy="69925"/>
            </a:xfrm>
            <a:custGeom>
              <a:avLst/>
              <a:gdLst/>
              <a:ahLst/>
              <a:cxnLst/>
              <a:rect l="l" t="t" r="r" b="b"/>
              <a:pathLst>
                <a:path w="2980" h="2797" extrusionOk="0">
                  <a:moveTo>
                    <a:pt x="1490" y="1"/>
                  </a:moveTo>
                  <a:cubicBezTo>
                    <a:pt x="669" y="1"/>
                    <a:pt x="1" y="639"/>
                    <a:pt x="1" y="1399"/>
                  </a:cubicBezTo>
                  <a:cubicBezTo>
                    <a:pt x="1" y="2189"/>
                    <a:pt x="669" y="2797"/>
                    <a:pt x="1490" y="2797"/>
                  </a:cubicBezTo>
                  <a:cubicBezTo>
                    <a:pt x="2311" y="2797"/>
                    <a:pt x="2979" y="2189"/>
                    <a:pt x="2979" y="139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1" name="Google Shape;44271;p19"/>
            <p:cNvSpPr/>
            <p:nvPr/>
          </p:nvSpPr>
          <p:spPr>
            <a:xfrm rot="5400000">
              <a:off x="8691550" y="861350"/>
              <a:ext cx="72975" cy="69175"/>
            </a:xfrm>
            <a:custGeom>
              <a:avLst/>
              <a:gdLst/>
              <a:ahLst/>
              <a:cxnLst/>
              <a:rect l="l" t="t" r="r" b="b"/>
              <a:pathLst>
                <a:path w="2919" h="2767" extrusionOk="0">
                  <a:moveTo>
                    <a:pt x="1460" y="0"/>
                  </a:moveTo>
                  <a:cubicBezTo>
                    <a:pt x="670" y="0"/>
                    <a:pt x="1" y="639"/>
                    <a:pt x="1" y="1399"/>
                  </a:cubicBezTo>
                  <a:cubicBezTo>
                    <a:pt x="1" y="2158"/>
                    <a:pt x="670" y="2766"/>
                    <a:pt x="1460" y="2766"/>
                  </a:cubicBezTo>
                  <a:cubicBezTo>
                    <a:pt x="2281" y="2766"/>
                    <a:pt x="2919" y="2158"/>
                    <a:pt x="2919" y="1399"/>
                  </a:cubicBezTo>
                  <a:cubicBezTo>
                    <a:pt x="2919" y="639"/>
                    <a:pt x="2281"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2" name="Google Shape;44272;p19"/>
            <p:cNvSpPr/>
            <p:nvPr/>
          </p:nvSpPr>
          <p:spPr>
            <a:xfrm rot="5400000">
              <a:off x="8593525" y="862875"/>
              <a:ext cx="70700" cy="66900"/>
            </a:xfrm>
            <a:custGeom>
              <a:avLst/>
              <a:gdLst/>
              <a:ahLst/>
              <a:cxnLst/>
              <a:rect l="l" t="t" r="r" b="b"/>
              <a:pathLst>
                <a:path w="2828" h="2676" extrusionOk="0">
                  <a:moveTo>
                    <a:pt x="1399" y="1"/>
                  </a:moveTo>
                  <a:cubicBezTo>
                    <a:pt x="639" y="1"/>
                    <a:pt x="1" y="608"/>
                    <a:pt x="1" y="1338"/>
                  </a:cubicBezTo>
                  <a:cubicBezTo>
                    <a:pt x="1" y="2067"/>
                    <a:pt x="639" y="2675"/>
                    <a:pt x="1399" y="2675"/>
                  </a:cubicBezTo>
                  <a:cubicBezTo>
                    <a:pt x="2189" y="2675"/>
                    <a:pt x="2828" y="2067"/>
                    <a:pt x="2828" y="1338"/>
                  </a:cubicBezTo>
                  <a:cubicBezTo>
                    <a:pt x="2828" y="608"/>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3" name="Google Shape;44273;p19"/>
            <p:cNvSpPr/>
            <p:nvPr/>
          </p:nvSpPr>
          <p:spPr>
            <a:xfrm rot="5400000">
              <a:off x="8495125" y="864025"/>
              <a:ext cx="69175" cy="64625"/>
            </a:xfrm>
            <a:custGeom>
              <a:avLst/>
              <a:gdLst/>
              <a:ahLst/>
              <a:cxnLst/>
              <a:rect l="l" t="t" r="r" b="b"/>
              <a:pathLst>
                <a:path w="2767" h="2585" extrusionOk="0">
                  <a:moveTo>
                    <a:pt x="1368" y="1"/>
                  </a:moveTo>
                  <a:cubicBezTo>
                    <a:pt x="608" y="1"/>
                    <a:pt x="0" y="578"/>
                    <a:pt x="0" y="1277"/>
                  </a:cubicBezTo>
                  <a:cubicBezTo>
                    <a:pt x="0" y="2007"/>
                    <a:pt x="608" y="2584"/>
                    <a:pt x="1368" y="2584"/>
                  </a:cubicBezTo>
                  <a:cubicBezTo>
                    <a:pt x="2128" y="2584"/>
                    <a:pt x="2766" y="2007"/>
                    <a:pt x="2766" y="1277"/>
                  </a:cubicBezTo>
                  <a:cubicBezTo>
                    <a:pt x="2766" y="578"/>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4" name="Google Shape;44274;p19"/>
            <p:cNvSpPr/>
            <p:nvPr/>
          </p:nvSpPr>
          <p:spPr>
            <a:xfrm rot="5400000">
              <a:off x="8396725" y="863650"/>
              <a:ext cx="68400" cy="64600"/>
            </a:xfrm>
            <a:custGeom>
              <a:avLst/>
              <a:gdLst/>
              <a:ahLst/>
              <a:cxnLst/>
              <a:rect l="l" t="t" r="r" b="b"/>
              <a:pathLst>
                <a:path w="2736" h="2584" extrusionOk="0">
                  <a:moveTo>
                    <a:pt x="1368" y="0"/>
                  </a:moveTo>
                  <a:cubicBezTo>
                    <a:pt x="638" y="0"/>
                    <a:pt x="0" y="578"/>
                    <a:pt x="0" y="1307"/>
                  </a:cubicBezTo>
                  <a:cubicBezTo>
                    <a:pt x="0" y="2006"/>
                    <a:pt x="63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5" name="Google Shape;44275;p19"/>
            <p:cNvSpPr/>
            <p:nvPr/>
          </p:nvSpPr>
          <p:spPr>
            <a:xfrm rot="5400000">
              <a:off x="8298688" y="865163"/>
              <a:ext cx="66150" cy="62325"/>
            </a:xfrm>
            <a:custGeom>
              <a:avLst/>
              <a:gdLst/>
              <a:ahLst/>
              <a:cxnLst/>
              <a:rect l="l" t="t" r="r" b="b"/>
              <a:pathLst>
                <a:path w="2646" h="2493" extrusionOk="0">
                  <a:moveTo>
                    <a:pt x="1308" y="0"/>
                  </a:moveTo>
                  <a:cubicBezTo>
                    <a:pt x="578" y="0"/>
                    <a:pt x="1" y="548"/>
                    <a:pt x="1" y="1247"/>
                  </a:cubicBezTo>
                  <a:cubicBezTo>
                    <a:pt x="1" y="1946"/>
                    <a:pt x="578" y="2493"/>
                    <a:pt x="1308" y="2493"/>
                  </a:cubicBezTo>
                  <a:cubicBezTo>
                    <a:pt x="2037" y="2493"/>
                    <a:pt x="2645" y="1946"/>
                    <a:pt x="2645" y="1247"/>
                  </a:cubicBezTo>
                  <a:cubicBezTo>
                    <a:pt x="2645" y="54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6" name="Google Shape;44276;p19"/>
            <p:cNvSpPr/>
            <p:nvPr/>
          </p:nvSpPr>
          <p:spPr>
            <a:xfrm rot="5400000">
              <a:off x="8200288" y="865538"/>
              <a:ext cx="64600" cy="61575"/>
            </a:xfrm>
            <a:custGeom>
              <a:avLst/>
              <a:gdLst/>
              <a:ahLst/>
              <a:cxnLst/>
              <a:rect l="l" t="t" r="r" b="b"/>
              <a:pathLst>
                <a:path w="2584" h="2463" extrusionOk="0">
                  <a:moveTo>
                    <a:pt x="1277" y="0"/>
                  </a:moveTo>
                  <a:cubicBezTo>
                    <a:pt x="578" y="0"/>
                    <a:pt x="0" y="547"/>
                    <a:pt x="0" y="1246"/>
                  </a:cubicBezTo>
                  <a:cubicBezTo>
                    <a:pt x="0" y="1915"/>
                    <a:pt x="578" y="2462"/>
                    <a:pt x="1277" y="2462"/>
                  </a:cubicBezTo>
                  <a:cubicBezTo>
                    <a:pt x="2006" y="2462"/>
                    <a:pt x="2584" y="1915"/>
                    <a:pt x="2584" y="124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7" name="Google Shape;44277;p19"/>
            <p:cNvSpPr/>
            <p:nvPr/>
          </p:nvSpPr>
          <p:spPr>
            <a:xfrm rot="5400000">
              <a:off x="8101875" y="866675"/>
              <a:ext cx="63100" cy="59300"/>
            </a:xfrm>
            <a:custGeom>
              <a:avLst/>
              <a:gdLst/>
              <a:ahLst/>
              <a:cxnLst/>
              <a:rect l="l" t="t" r="r" b="b"/>
              <a:pathLst>
                <a:path w="2524" h="2372" extrusionOk="0">
                  <a:moveTo>
                    <a:pt x="1247" y="0"/>
                  </a:moveTo>
                  <a:cubicBezTo>
                    <a:pt x="548" y="0"/>
                    <a:pt x="1" y="517"/>
                    <a:pt x="1" y="1186"/>
                  </a:cubicBezTo>
                  <a:cubicBezTo>
                    <a:pt x="1" y="1855"/>
                    <a:pt x="548" y="2371"/>
                    <a:pt x="1247" y="2371"/>
                  </a:cubicBezTo>
                  <a:cubicBezTo>
                    <a:pt x="1946" y="2371"/>
                    <a:pt x="2524" y="1855"/>
                    <a:pt x="2524" y="1186"/>
                  </a:cubicBezTo>
                  <a:cubicBezTo>
                    <a:pt x="2524" y="51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8" name="Google Shape;44278;p19"/>
            <p:cNvSpPr/>
            <p:nvPr/>
          </p:nvSpPr>
          <p:spPr>
            <a:xfrm rot="5400000">
              <a:off x="8003850" y="867450"/>
              <a:ext cx="61575" cy="57775"/>
            </a:xfrm>
            <a:custGeom>
              <a:avLst/>
              <a:gdLst/>
              <a:ahLst/>
              <a:cxnLst/>
              <a:rect l="l" t="t" r="r" b="b"/>
              <a:pathLst>
                <a:path w="2463" h="2311" extrusionOk="0">
                  <a:moveTo>
                    <a:pt x="1216" y="0"/>
                  </a:moveTo>
                  <a:cubicBezTo>
                    <a:pt x="547" y="0"/>
                    <a:pt x="0" y="517"/>
                    <a:pt x="0" y="1155"/>
                  </a:cubicBezTo>
                  <a:cubicBezTo>
                    <a:pt x="0" y="1794"/>
                    <a:pt x="547" y="2310"/>
                    <a:pt x="1216" y="2310"/>
                  </a:cubicBezTo>
                  <a:cubicBezTo>
                    <a:pt x="1915" y="2310"/>
                    <a:pt x="2462" y="1794"/>
                    <a:pt x="2462" y="1155"/>
                  </a:cubicBezTo>
                  <a:cubicBezTo>
                    <a:pt x="2462" y="51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9" name="Google Shape;44279;p19"/>
            <p:cNvSpPr/>
            <p:nvPr/>
          </p:nvSpPr>
          <p:spPr>
            <a:xfrm rot="5400000">
              <a:off x="7905450" y="867825"/>
              <a:ext cx="59300" cy="56250"/>
            </a:xfrm>
            <a:custGeom>
              <a:avLst/>
              <a:gdLst/>
              <a:ahLst/>
              <a:cxnLst/>
              <a:rect l="l" t="t" r="r" b="b"/>
              <a:pathLst>
                <a:path w="2372" h="2250" extrusionOk="0">
                  <a:moveTo>
                    <a:pt x="1186" y="1"/>
                  </a:moveTo>
                  <a:cubicBezTo>
                    <a:pt x="548" y="1"/>
                    <a:pt x="0" y="487"/>
                    <a:pt x="0" y="1125"/>
                  </a:cubicBezTo>
                  <a:cubicBezTo>
                    <a:pt x="0" y="1733"/>
                    <a:pt x="548" y="2250"/>
                    <a:pt x="1186" y="2250"/>
                  </a:cubicBezTo>
                  <a:cubicBezTo>
                    <a:pt x="1855" y="2250"/>
                    <a:pt x="2371" y="1733"/>
                    <a:pt x="2371" y="1125"/>
                  </a:cubicBezTo>
                  <a:cubicBezTo>
                    <a:pt x="2371" y="487"/>
                    <a:pt x="1855" y="1"/>
                    <a:pt x="1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0" name="Google Shape;44280;p19"/>
            <p:cNvSpPr/>
            <p:nvPr/>
          </p:nvSpPr>
          <p:spPr>
            <a:xfrm rot="5400000">
              <a:off x="7807038" y="868963"/>
              <a:ext cx="58550" cy="54725"/>
            </a:xfrm>
            <a:custGeom>
              <a:avLst/>
              <a:gdLst/>
              <a:ahLst/>
              <a:cxnLst/>
              <a:rect l="l" t="t" r="r" b="b"/>
              <a:pathLst>
                <a:path w="2342" h="2189" extrusionOk="0">
                  <a:moveTo>
                    <a:pt x="1156" y="0"/>
                  </a:moveTo>
                  <a:cubicBezTo>
                    <a:pt x="518" y="0"/>
                    <a:pt x="1" y="487"/>
                    <a:pt x="1" y="1095"/>
                  </a:cubicBezTo>
                  <a:cubicBezTo>
                    <a:pt x="1" y="1702"/>
                    <a:pt x="518" y="2189"/>
                    <a:pt x="1156" y="2189"/>
                  </a:cubicBezTo>
                  <a:cubicBezTo>
                    <a:pt x="1825" y="2189"/>
                    <a:pt x="2341" y="1702"/>
                    <a:pt x="2341" y="1095"/>
                  </a:cubicBezTo>
                  <a:cubicBezTo>
                    <a:pt x="2341" y="487"/>
                    <a:pt x="1825"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1" name="Google Shape;44281;p19"/>
            <p:cNvSpPr/>
            <p:nvPr/>
          </p:nvSpPr>
          <p:spPr>
            <a:xfrm rot="5400000">
              <a:off x="7708263" y="869713"/>
              <a:ext cx="57000" cy="53225"/>
            </a:xfrm>
            <a:custGeom>
              <a:avLst/>
              <a:gdLst/>
              <a:ahLst/>
              <a:cxnLst/>
              <a:rect l="l" t="t" r="r" b="b"/>
              <a:pathLst>
                <a:path w="2280" h="2129" extrusionOk="0">
                  <a:moveTo>
                    <a:pt x="1125" y="1"/>
                  </a:moveTo>
                  <a:cubicBezTo>
                    <a:pt x="517" y="1"/>
                    <a:pt x="0" y="456"/>
                    <a:pt x="0" y="1064"/>
                  </a:cubicBezTo>
                  <a:cubicBezTo>
                    <a:pt x="0" y="1642"/>
                    <a:pt x="517" y="2128"/>
                    <a:pt x="1125" y="2128"/>
                  </a:cubicBezTo>
                  <a:cubicBezTo>
                    <a:pt x="1763" y="2128"/>
                    <a:pt x="2280" y="1642"/>
                    <a:pt x="2280" y="1064"/>
                  </a:cubicBezTo>
                  <a:cubicBezTo>
                    <a:pt x="2280" y="456"/>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2" name="Google Shape;44282;p19"/>
            <p:cNvSpPr/>
            <p:nvPr/>
          </p:nvSpPr>
          <p:spPr>
            <a:xfrm rot="5400000">
              <a:off x="7610600" y="870100"/>
              <a:ext cx="54750" cy="51700"/>
            </a:xfrm>
            <a:custGeom>
              <a:avLst/>
              <a:gdLst/>
              <a:ahLst/>
              <a:cxnLst/>
              <a:rect l="l" t="t" r="r" b="b"/>
              <a:pathLst>
                <a:path w="2190" h="2068" extrusionOk="0">
                  <a:moveTo>
                    <a:pt x="1095" y="0"/>
                  </a:moveTo>
                  <a:cubicBezTo>
                    <a:pt x="487" y="0"/>
                    <a:pt x="1" y="456"/>
                    <a:pt x="1" y="1034"/>
                  </a:cubicBezTo>
                  <a:cubicBezTo>
                    <a:pt x="1" y="1611"/>
                    <a:pt x="487" y="2067"/>
                    <a:pt x="1095" y="2067"/>
                  </a:cubicBezTo>
                  <a:cubicBezTo>
                    <a:pt x="1703" y="2067"/>
                    <a:pt x="2189" y="1611"/>
                    <a:pt x="2189" y="1034"/>
                  </a:cubicBezTo>
                  <a:cubicBezTo>
                    <a:pt x="2189" y="456"/>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3" name="Google Shape;44283;p19"/>
            <p:cNvSpPr/>
            <p:nvPr/>
          </p:nvSpPr>
          <p:spPr>
            <a:xfrm rot="5400000">
              <a:off x="7511825" y="870875"/>
              <a:ext cx="53975" cy="50925"/>
            </a:xfrm>
            <a:custGeom>
              <a:avLst/>
              <a:gdLst/>
              <a:ahLst/>
              <a:cxnLst/>
              <a:rect l="l" t="t" r="r" b="b"/>
              <a:pathLst>
                <a:path w="2159" h="2037" extrusionOk="0">
                  <a:moveTo>
                    <a:pt x="1064" y="0"/>
                  </a:moveTo>
                  <a:cubicBezTo>
                    <a:pt x="486" y="0"/>
                    <a:pt x="0" y="456"/>
                    <a:pt x="0" y="1003"/>
                  </a:cubicBezTo>
                  <a:cubicBezTo>
                    <a:pt x="0" y="1581"/>
                    <a:pt x="486" y="2037"/>
                    <a:pt x="1064" y="2037"/>
                  </a:cubicBezTo>
                  <a:cubicBezTo>
                    <a:pt x="1672" y="2037"/>
                    <a:pt x="2158" y="1581"/>
                    <a:pt x="2158" y="1003"/>
                  </a:cubicBezTo>
                  <a:cubicBezTo>
                    <a:pt x="2158" y="456"/>
                    <a:pt x="1672"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4" name="Google Shape;44284;p19"/>
            <p:cNvSpPr/>
            <p:nvPr/>
          </p:nvSpPr>
          <p:spPr>
            <a:xfrm rot="5400000">
              <a:off x="7413800" y="871625"/>
              <a:ext cx="51700" cy="48650"/>
            </a:xfrm>
            <a:custGeom>
              <a:avLst/>
              <a:gdLst/>
              <a:ahLst/>
              <a:cxnLst/>
              <a:rect l="l" t="t" r="r" b="b"/>
              <a:pathLst>
                <a:path w="2068" h="1946" extrusionOk="0">
                  <a:moveTo>
                    <a:pt x="1034" y="0"/>
                  </a:moveTo>
                  <a:cubicBezTo>
                    <a:pt x="456" y="0"/>
                    <a:pt x="0" y="426"/>
                    <a:pt x="0" y="973"/>
                  </a:cubicBezTo>
                  <a:cubicBezTo>
                    <a:pt x="0" y="1520"/>
                    <a:pt x="456" y="1946"/>
                    <a:pt x="1034" y="1946"/>
                  </a:cubicBezTo>
                  <a:cubicBezTo>
                    <a:pt x="1611" y="1946"/>
                    <a:pt x="2067" y="1520"/>
                    <a:pt x="2067" y="973"/>
                  </a:cubicBezTo>
                  <a:cubicBezTo>
                    <a:pt x="2067" y="426"/>
                    <a:pt x="161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5" name="Google Shape;44285;p19"/>
            <p:cNvSpPr/>
            <p:nvPr/>
          </p:nvSpPr>
          <p:spPr>
            <a:xfrm rot="5400000">
              <a:off x="7315000" y="872375"/>
              <a:ext cx="50950" cy="47900"/>
            </a:xfrm>
            <a:custGeom>
              <a:avLst/>
              <a:gdLst/>
              <a:ahLst/>
              <a:cxnLst/>
              <a:rect l="l" t="t" r="r" b="b"/>
              <a:pathLst>
                <a:path w="2038" h="1916" extrusionOk="0">
                  <a:moveTo>
                    <a:pt x="1004" y="0"/>
                  </a:moveTo>
                  <a:cubicBezTo>
                    <a:pt x="457" y="0"/>
                    <a:pt x="1" y="426"/>
                    <a:pt x="1" y="942"/>
                  </a:cubicBezTo>
                  <a:cubicBezTo>
                    <a:pt x="1" y="1490"/>
                    <a:pt x="457" y="1915"/>
                    <a:pt x="1004" y="1915"/>
                  </a:cubicBezTo>
                  <a:cubicBezTo>
                    <a:pt x="1581" y="1915"/>
                    <a:pt x="2037" y="1490"/>
                    <a:pt x="2037" y="942"/>
                  </a:cubicBezTo>
                  <a:cubicBezTo>
                    <a:pt x="2037" y="426"/>
                    <a:pt x="1581" y="0"/>
                    <a:pt x="1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6" name="Google Shape;44286;p19"/>
            <p:cNvSpPr/>
            <p:nvPr/>
          </p:nvSpPr>
          <p:spPr>
            <a:xfrm rot="5400000">
              <a:off x="7216988" y="873138"/>
              <a:ext cx="49400" cy="46375"/>
            </a:xfrm>
            <a:custGeom>
              <a:avLst/>
              <a:gdLst/>
              <a:ahLst/>
              <a:cxnLst/>
              <a:rect l="l" t="t" r="r" b="b"/>
              <a:pathLst>
                <a:path w="1976" h="1855" extrusionOk="0">
                  <a:moveTo>
                    <a:pt x="973" y="0"/>
                  </a:moveTo>
                  <a:cubicBezTo>
                    <a:pt x="456" y="0"/>
                    <a:pt x="0" y="426"/>
                    <a:pt x="0" y="942"/>
                  </a:cubicBezTo>
                  <a:cubicBezTo>
                    <a:pt x="0" y="1429"/>
                    <a:pt x="456" y="1854"/>
                    <a:pt x="973" y="1854"/>
                  </a:cubicBezTo>
                  <a:cubicBezTo>
                    <a:pt x="1520" y="1854"/>
                    <a:pt x="1976" y="1429"/>
                    <a:pt x="1976" y="942"/>
                  </a:cubicBezTo>
                  <a:cubicBezTo>
                    <a:pt x="1976" y="426"/>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7" name="Google Shape;44287;p19"/>
            <p:cNvSpPr/>
            <p:nvPr/>
          </p:nvSpPr>
          <p:spPr>
            <a:xfrm rot="5400000">
              <a:off x="7118588" y="873513"/>
              <a:ext cx="47900" cy="45625"/>
            </a:xfrm>
            <a:custGeom>
              <a:avLst/>
              <a:gdLst/>
              <a:ahLst/>
              <a:cxnLst/>
              <a:rect l="l" t="t" r="r" b="b"/>
              <a:pathLst>
                <a:path w="1916" h="1825" extrusionOk="0">
                  <a:moveTo>
                    <a:pt x="943" y="1"/>
                  </a:moveTo>
                  <a:cubicBezTo>
                    <a:pt x="426" y="1"/>
                    <a:pt x="1" y="426"/>
                    <a:pt x="1" y="913"/>
                  </a:cubicBezTo>
                  <a:cubicBezTo>
                    <a:pt x="1" y="1399"/>
                    <a:pt x="426" y="1825"/>
                    <a:pt x="943" y="1825"/>
                  </a:cubicBezTo>
                  <a:cubicBezTo>
                    <a:pt x="1490" y="1825"/>
                    <a:pt x="1916" y="1399"/>
                    <a:pt x="1916" y="91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8" name="Google Shape;44288;p19"/>
            <p:cNvSpPr/>
            <p:nvPr/>
          </p:nvSpPr>
          <p:spPr>
            <a:xfrm rot="5400000">
              <a:off x="7020175" y="874675"/>
              <a:ext cx="46375" cy="43325"/>
            </a:xfrm>
            <a:custGeom>
              <a:avLst/>
              <a:gdLst/>
              <a:ahLst/>
              <a:cxnLst/>
              <a:rect l="l" t="t" r="r" b="b"/>
              <a:pathLst>
                <a:path w="1855" h="1733" extrusionOk="0">
                  <a:moveTo>
                    <a:pt x="912" y="0"/>
                  </a:moveTo>
                  <a:cubicBezTo>
                    <a:pt x="395" y="0"/>
                    <a:pt x="0" y="365"/>
                    <a:pt x="0" y="851"/>
                  </a:cubicBezTo>
                  <a:cubicBezTo>
                    <a:pt x="0" y="1337"/>
                    <a:pt x="395" y="1733"/>
                    <a:pt x="912" y="1733"/>
                  </a:cubicBezTo>
                  <a:cubicBezTo>
                    <a:pt x="1429" y="1733"/>
                    <a:pt x="1854" y="1337"/>
                    <a:pt x="1854" y="851"/>
                  </a:cubicBezTo>
                  <a:cubicBezTo>
                    <a:pt x="1854" y="36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9" name="Google Shape;44289;p19"/>
            <p:cNvSpPr/>
            <p:nvPr/>
          </p:nvSpPr>
          <p:spPr>
            <a:xfrm rot="5400000">
              <a:off x="6922538" y="875038"/>
              <a:ext cx="44100" cy="41825"/>
            </a:xfrm>
            <a:custGeom>
              <a:avLst/>
              <a:gdLst/>
              <a:ahLst/>
              <a:cxnLst/>
              <a:rect l="l" t="t" r="r" b="b"/>
              <a:pathLst>
                <a:path w="1764" h="1673" extrusionOk="0">
                  <a:moveTo>
                    <a:pt x="882" y="1"/>
                  </a:moveTo>
                  <a:cubicBezTo>
                    <a:pt x="396" y="1"/>
                    <a:pt x="0" y="396"/>
                    <a:pt x="0" y="852"/>
                  </a:cubicBezTo>
                  <a:cubicBezTo>
                    <a:pt x="0" y="1308"/>
                    <a:pt x="396" y="1673"/>
                    <a:pt x="882" y="1673"/>
                  </a:cubicBezTo>
                  <a:cubicBezTo>
                    <a:pt x="1368" y="1673"/>
                    <a:pt x="1763" y="1308"/>
                    <a:pt x="1763" y="852"/>
                  </a:cubicBezTo>
                  <a:cubicBezTo>
                    <a:pt x="1763" y="39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0" name="Google Shape;44290;p19"/>
            <p:cNvSpPr/>
            <p:nvPr/>
          </p:nvSpPr>
          <p:spPr>
            <a:xfrm rot="5400000">
              <a:off x="6823738" y="875788"/>
              <a:ext cx="43350" cy="41075"/>
            </a:xfrm>
            <a:custGeom>
              <a:avLst/>
              <a:gdLst/>
              <a:ahLst/>
              <a:cxnLst/>
              <a:rect l="l" t="t" r="r" b="b"/>
              <a:pathLst>
                <a:path w="1734" h="1643" extrusionOk="0">
                  <a:moveTo>
                    <a:pt x="852" y="1"/>
                  </a:moveTo>
                  <a:cubicBezTo>
                    <a:pt x="366" y="1"/>
                    <a:pt x="1" y="365"/>
                    <a:pt x="1" y="821"/>
                  </a:cubicBezTo>
                  <a:cubicBezTo>
                    <a:pt x="1" y="1277"/>
                    <a:pt x="366" y="1642"/>
                    <a:pt x="852" y="1642"/>
                  </a:cubicBezTo>
                  <a:cubicBezTo>
                    <a:pt x="1338" y="1642"/>
                    <a:pt x="1733" y="1277"/>
                    <a:pt x="1733" y="821"/>
                  </a:cubicBezTo>
                  <a:cubicBezTo>
                    <a:pt x="1733" y="365"/>
                    <a:pt x="1338"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1" name="Google Shape;44291;p19"/>
            <p:cNvSpPr/>
            <p:nvPr/>
          </p:nvSpPr>
          <p:spPr>
            <a:xfrm rot="5400000">
              <a:off x="6724975" y="876550"/>
              <a:ext cx="41800" cy="39550"/>
            </a:xfrm>
            <a:custGeom>
              <a:avLst/>
              <a:gdLst/>
              <a:ahLst/>
              <a:cxnLst/>
              <a:rect l="l" t="t" r="r" b="b"/>
              <a:pathLst>
                <a:path w="1672" h="1582" extrusionOk="0">
                  <a:moveTo>
                    <a:pt x="821" y="1"/>
                  </a:moveTo>
                  <a:cubicBezTo>
                    <a:pt x="365" y="1"/>
                    <a:pt x="0" y="335"/>
                    <a:pt x="0" y="791"/>
                  </a:cubicBezTo>
                  <a:cubicBezTo>
                    <a:pt x="0" y="1217"/>
                    <a:pt x="365" y="1582"/>
                    <a:pt x="821" y="1582"/>
                  </a:cubicBezTo>
                  <a:cubicBezTo>
                    <a:pt x="1307" y="1582"/>
                    <a:pt x="1672" y="1217"/>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2" name="Google Shape;44292;p19"/>
            <p:cNvSpPr/>
            <p:nvPr/>
          </p:nvSpPr>
          <p:spPr>
            <a:xfrm rot="5400000">
              <a:off x="6626938" y="877313"/>
              <a:ext cx="40300" cy="38025"/>
            </a:xfrm>
            <a:custGeom>
              <a:avLst/>
              <a:gdLst/>
              <a:ahLst/>
              <a:cxnLst/>
              <a:rect l="l" t="t" r="r" b="b"/>
              <a:pathLst>
                <a:path w="1612" h="1521" extrusionOk="0">
                  <a:moveTo>
                    <a:pt x="791" y="1"/>
                  </a:moveTo>
                  <a:cubicBezTo>
                    <a:pt x="365" y="1"/>
                    <a:pt x="1" y="335"/>
                    <a:pt x="1" y="761"/>
                  </a:cubicBezTo>
                  <a:cubicBezTo>
                    <a:pt x="1" y="1186"/>
                    <a:pt x="365" y="1521"/>
                    <a:pt x="791" y="1521"/>
                  </a:cubicBezTo>
                  <a:cubicBezTo>
                    <a:pt x="1247" y="1521"/>
                    <a:pt x="1612" y="1186"/>
                    <a:pt x="1612" y="761"/>
                  </a:cubicBezTo>
                  <a:cubicBezTo>
                    <a:pt x="1612"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3" name="Google Shape;44293;p19"/>
            <p:cNvSpPr/>
            <p:nvPr/>
          </p:nvSpPr>
          <p:spPr>
            <a:xfrm rot="5400000">
              <a:off x="6528150" y="877325"/>
              <a:ext cx="39550" cy="37250"/>
            </a:xfrm>
            <a:custGeom>
              <a:avLst/>
              <a:gdLst/>
              <a:ahLst/>
              <a:cxnLst/>
              <a:rect l="l" t="t" r="r" b="b"/>
              <a:pathLst>
                <a:path w="1582" h="1490" extrusionOk="0">
                  <a:moveTo>
                    <a:pt x="791" y="1"/>
                  </a:moveTo>
                  <a:cubicBezTo>
                    <a:pt x="365" y="1"/>
                    <a:pt x="1" y="335"/>
                    <a:pt x="1" y="730"/>
                  </a:cubicBezTo>
                  <a:cubicBezTo>
                    <a:pt x="1" y="1156"/>
                    <a:pt x="365" y="1490"/>
                    <a:pt x="791" y="1490"/>
                  </a:cubicBezTo>
                  <a:cubicBezTo>
                    <a:pt x="1247" y="1490"/>
                    <a:pt x="1581" y="1156"/>
                    <a:pt x="1581" y="730"/>
                  </a:cubicBezTo>
                  <a:cubicBezTo>
                    <a:pt x="1581" y="335"/>
                    <a:pt x="1247" y="1"/>
                    <a:pt x="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4" name="Google Shape;44294;p19"/>
            <p:cNvSpPr/>
            <p:nvPr/>
          </p:nvSpPr>
          <p:spPr>
            <a:xfrm rot="5400000">
              <a:off x="6430138" y="878088"/>
              <a:ext cx="38000" cy="35725"/>
            </a:xfrm>
            <a:custGeom>
              <a:avLst/>
              <a:gdLst/>
              <a:ahLst/>
              <a:cxnLst/>
              <a:rect l="l" t="t" r="r" b="b"/>
              <a:pathLst>
                <a:path w="1520" h="1429" extrusionOk="0">
                  <a:moveTo>
                    <a:pt x="760" y="0"/>
                  </a:moveTo>
                  <a:cubicBezTo>
                    <a:pt x="365" y="0"/>
                    <a:pt x="0" y="335"/>
                    <a:pt x="0" y="730"/>
                  </a:cubicBezTo>
                  <a:cubicBezTo>
                    <a:pt x="0" y="1125"/>
                    <a:pt x="365" y="1429"/>
                    <a:pt x="760" y="1429"/>
                  </a:cubicBezTo>
                  <a:cubicBezTo>
                    <a:pt x="1185" y="1429"/>
                    <a:pt x="1520" y="1125"/>
                    <a:pt x="1520" y="730"/>
                  </a:cubicBezTo>
                  <a:cubicBezTo>
                    <a:pt x="1520" y="335"/>
                    <a:pt x="1185"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5" name="Google Shape;44295;p19"/>
            <p:cNvSpPr/>
            <p:nvPr/>
          </p:nvSpPr>
          <p:spPr>
            <a:xfrm rot="5400000">
              <a:off x="6331713" y="878463"/>
              <a:ext cx="36500" cy="34975"/>
            </a:xfrm>
            <a:custGeom>
              <a:avLst/>
              <a:gdLst/>
              <a:ahLst/>
              <a:cxnLst/>
              <a:rect l="l" t="t" r="r" b="b"/>
              <a:pathLst>
                <a:path w="1460" h="1399" extrusionOk="0">
                  <a:moveTo>
                    <a:pt x="730" y="0"/>
                  </a:moveTo>
                  <a:cubicBezTo>
                    <a:pt x="335" y="0"/>
                    <a:pt x="0" y="335"/>
                    <a:pt x="0" y="699"/>
                  </a:cubicBezTo>
                  <a:cubicBezTo>
                    <a:pt x="0" y="1094"/>
                    <a:pt x="335" y="1398"/>
                    <a:pt x="730" y="1398"/>
                  </a:cubicBezTo>
                  <a:cubicBezTo>
                    <a:pt x="1155" y="1398"/>
                    <a:pt x="1459" y="1094"/>
                    <a:pt x="1459" y="699"/>
                  </a:cubicBezTo>
                  <a:cubicBezTo>
                    <a:pt x="1459" y="335"/>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6" name="Google Shape;44296;p19"/>
            <p:cNvSpPr/>
            <p:nvPr/>
          </p:nvSpPr>
          <p:spPr>
            <a:xfrm rot="5400000">
              <a:off x="6232550" y="879600"/>
              <a:ext cx="35750" cy="33450"/>
            </a:xfrm>
            <a:custGeom>
              <a:avLst/>
              <a:gdLst/>
              <a:ahLst/>
              <a:cxnLst/>
              <a:rect l="l" t="t" r="r" b="b"/>
              <a:pathLst>
                <a:path w="1430" h="1338" extrusionOk="0">
                  <a:moveTo>
                    <a:pt x="700" y="0"/>
                  </a:moveTo>
                  <a:cubicBezTo>
                    <a:pt x="305" y="0"/>
                    <a:pt x="1" y="274"/>
                    <a:pt x="1" y="669"/>
                  </a:cubicBezTo>
                  <a:cubicBezTo>
                    <a:pt x="1" y="1034"/>
                    <a:pt x="305" y="1338"/>
                    <a:pt x="700" y="1338"/>
                  </a:cubicBezTo>
                  <a:cubicBezTo>
                    <a:pt x="1095" y="1338"/>
                    <a:pt x="1429" y="1034"/>
                    <a:pt x="1429" y="669"/>
                  </a:cubicBezTo>
                  <a:cubicBezTo>
                    <a:pt x="1429" y="27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7" name="Google Shape;44297;p19"/>
            <p:cNvSpPr/>
            <p:nvPr/>
          </p:nvSpPr>
          <p:spPr>
            <a:xfrm rot="5400000">
              <a:off x="6134525" y="880375"/>
              <a:ext cx="34225" cy="31925"/>
            </a:xfrm>
            <a:custGeom>
              <a:avLst/>
              <a:gdLst/>
              <a:ahLst/>
              <a:cxnLst/>
              <a:rect l="l" t="t" r="r" b="b"/>
              <a:pathLst>
                <a:path w="1369" h="1277" extrusionOk="0">
                  <a:moveTo>
                    <a:pt x="669" y="0"/>
                  </a:moveTo>
                  <a:cubicBezTo>
                    <a:pt x="304" y="0"/>
                    <a:pt x="0" y="274"/>
                    <a:pt x="0" y="639"/>
                  </a:cubicBezTo>
                  <a:cubicBezTo>
                    <a:pt x="0" y="1003"/>
                    <a:pt x="304" y="1277"/>
                    <a:pt x="669" y="1277"/>
                  </a:cubicBezTo>
                  <a:cubicBezTo>
                    <a:pt x="1064" y="1277"/>
                    <a:pt x="1368" y="1003"/>
                    <a:pt x="1368" y="639"/>
                  </a:cubicBezTo>
                  <a:cubicBezTo>
                    <a:pt x="1368" y="27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8" name="Google Shape;44298;p19"/>
            <p:cNvSpPr/>
            <p:nvPr/>
          </p:nvSpPr>
          <p:spPr>
            <a:xfrm rot="5400000">
              <a:off x="6035738" y="880363"/>
              <a:ext cx="33450" cy="31175"/>
            </a:xfrm>
            <a:custGeom>
              <a:avLst/>
              <a:gdLst/>
              <a:ahLst/>
              <a:cxnLst/>
              <a:rect l="l" t="t" r="r" b="b"/>
              <a:pathLst>
                <a:path w="1338" h="1247" extrusionOk="0">
                  <a:moveTo>
                    <a:pt x="669" y="0"/>
                  </a:moveTo>
                  <a:cubicBezTo>
                    <a:pt x="304" y="0"/>
                    <a:pt x="0" y="274"/>
                    <a:pt x="0" y="608"/>
                  </a:cubicBezTo>
                  <a:cubicBezTo>
                    <a:pt x="0" y="973"/>
                    <a:pt x="304" y="1246"/>
                    <a:pt x="669" y="1246"/>
                  </a:cubicBezTo>
                  <a:cubicBezTo>
                    <a:pt x="1034" y="1246"/>
                    <a:pt x="1338" y="973"/>
                    <a:pt x="1338" y="608"/>
                  </a:cubicBezTo>
                  <a:cubicBezTo>
                    <a:pt x="1338" y="274"/>
                    <a:pt x="103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9" name="Google Shape;44299;p19"/>
            <p:cNvSpPr/>
            <p:nvPr/>
          </p:nvSpPr>
          <p:spPr>
            <a:xfrm rot="5400000">
              <a:off x="5938100" y="881500"/>
              <a:ext cx="31175" cy="29675"/>
            </a:xfrm>
            <a:custGeom>
              <a:avLst/>
              <a:gdLst/>
              <a:ahLst/>
              <a:cxnLst/>
              <a:rect l="l" t="t" r="r" b="b"/>
              <a:pathLst>
                <a:path w="1247" h="1187" extrusionOk="0">
                  <a:moveTo>
                    <a:pt x="608" y="1"/>
                  </a:moveTo>
                  <a:cubicBezTo>
                    <a:pt x="274" y="1"/>
                    <a:pt x="0" y="274"/>
                    <a:pt x="0" y="609"/>
                  </a:cubicBezTo>
                  <a:cubicBezTo>
                    <a:pt x="0" y="943"/>
                    <a:pt x="274" y="1186"/>
                    <a:pt x="608" y="1186"/>
                  </a:cubicBezTo>
                  <a:cubicBezTo>
                    <a:pt x="973" y="1186"/>
                    <a:pt x="1246" y="943"/>
                    <a:pt x="1246" y="609"/>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0" name="Google Shape;44300;p19"/>
            <p:cNvSpPr/>
            <p:nvPr/>
          </p:nvSpPr>
          <p:spPr>
            <a:xfrm rot="5400000">
              <a:off x="5838938" y="881888"/>
              <a:ext cx="31175" cy="28900"/>
            </a:xfrm>
            <a:custGeom>
              <a:avLst/>
              <a:gdLst/>
              <a:ahLst/>
              <a:cxnLst/>
              <a:rect l="l" t="t" r="r" b="b"/>
              <a:pathLst>
                <a:path w="1247" h="1156" extrusionOk="0">
                  <a:moveTo>
                    <a:pt x="608" y="1"/>
                  </a:moveTo>
                  <a:cubicBezTo>
                    <a:pt x="274" y="1"/>
                    <a:pt x="0" y="274"/>
                    <a:pt x="0" y="578"/>
                  </a:cubicBezTo>
                  <a:cubicBezTo>
                    <a:pt x="0" y="913"/>
                    <a:pt x="274" y="1156"/>
                    <a:pt x="608" y="1156"/>
                  </a:cubicBezTo>
                  <a:cubicBezTo>
                    <a:pt x="973" y="1156"/>
                    <a:pt x="1246" y="913"/>
                    <a:pt x="1246" y="578"/>
                  </a:cubicBezTo>
                  <a:cubicBezTo>
                    <a:pt x="1246" y="274"/>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1" name="Google Shape;44301;p19"/>
            <p:cNvSpPr/>
            <p:nvPr/>
          </p:nvSpPr>
          <p:spPr>
            <a:xfrm rot="5400000">
              <a:off x="5740525" y="882250"/>
              <a:ext cx="29650" cy="28150"/>
            </a:xfrm>
            <a:custGeom>
              <a:avLst/>
              <a:gdLst/>
              <a:ahLst/>
              <a:cxnLst/>
              <a:rect l="l" t="t" r="r" b="b"/>
              <a:pathLst>
                <a:path w="1186" h="1126" extrusionOk="0">
                  <a:moveTo>
                    <a:pt x="578" y="1"/>
                  </a:moveTo>
                  <a:cubicBezTo>
                    <a:pt x="274" y="1"/>
                    <a:pt x="0" y="244"/>
                    <a:pt x="0" y="578"/>
                  </a:cubicBezTo>
                  <a:cubicBezTo>
                    <a:pt x="0" y="882"/>
                    <a:pt x="274" y="1125"/>
                    <a:pt x="578" y="1125"/>
                  </a:cubicBezTo>
                  <a:cubicBezTo>
                    <a:pt x="912" y="1125"/>
                    <a:pt x="1186" y="882"/>
                    <a:pt x="1186" y="578"/>
                  </a:cubicBezTo>
                  <a:cubicBezTo>
                    <a:pt x="1186" y="244"/>
                    <a:pt x="912"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2" name="Google Shape;44302;p19"/>
            <p:cNvSpPr/>
            <p:nvPr/>
          </p:nvSpPr>
          <p:spPr>
            <a:xfrm rot="5400000">
              <a:off x="5642113" y="882638"/>
              <a:ext cx="28150" cy="27375"/>
            </a:xfrm>
            <a:custGeom>
              <a:avLst/>
              <a:gdLst/>
              <a:ahLst/>
              <a:cxnLst/>
              <a:rect l="l" t="t" r="r" b="b"/>
              <a:pathLst>
                <a:path w="1126" h="1095" extrusionOk="0">
                  <a:moveTo>
                    <a:pt x="548" y="0"/>
                  </a:moveTo>
                  <a:cubicBezTo>
                    <a:pt x="244" y="0"/>
                    <a:pt x="1" y="244"/>
                    <a:pt x="1" y="547"/>
                  </a:cubicBezTo>
                  <a:cubicBezTo>
                    <a:pt x="1" y="851"/>
                    <a:pt x="244" y="1095"/>
                    <a:pt x="548" y="1095"/>
                  </a:cubicBezTo>
                  <a:cubicBezTo>
                    <a:pt x="882" y="1095"/>
                    <a:pt x="1125" y="851"/>
                    <a:pt x="1125" y="547"/>
                  </a:cubicBezTo>
                  <a:cubicBezTo>
                    <a:pt x="1125" y="244"/>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3" name="Google Shape;44303;p19"/>
            <p:cNvSpPr/>
            <p:nvPr/>
          </p:nvSpPr>
          <p:spPr>
            <a:xfrm rot="5400000">
              <a:off x="5543700" y="883025"/>
              <a:ext cx="27400" cy="25850"/>
            </a:xfrm>
            <a:custGeom>
              <a:avLst/>
              <a:gdLst/>
              <a:ahLst/>
              <a:cxnLst/>
              <a:rect l="l" t="t" r="r" b="b"/>
              <a:pathLst>
                <a:path w="1096"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4" name="Google Shape;44304;p19"/>
            <p:cNvSpPr/>
            <p:nvPr/>
          </p:nvSpPr>
          <p:spPr>
            <a:xfrm rot="5400000">
              <a:off x="5444925" y="883775"/>
              <a:ext cx="25850" cy="24350"/>
            </a:xfrm>
            <a:custGeom>
              <a:avLst/>
              <a:gdLst/>
              <a:ahLst/>
              <a:cxnLst/>
              <a:rect l="l" t="t" r="r" b="b"/>
              <a:pathLst>
                <a:path w="1034" h="974" extrusionOk="0">
                  <a:moveTo>
                    <a:pt x="517" y="0"/>
                  </a:moveTo>
                  <a:cubicBezTo>
                    <a:pt x="243" y="0"/>
                    <a:pt x="0" y="213"/>
                    <a:pt x="0" y="487"/>
                  </a:cubicBezTo>
                  <a:cubicBezTo>
                    <a:pt x="0" y="760"/>
                    <a:pt x="243" y="973"/>
                    <a:pt x="517" y="973"/>
                  </a:cubicBezTo>
                  <a:cubicBezTo>
                    <a:pt x="821" y="973"/>
                    <a:pt x="1034" y="760"/>
                    <a:pt x="1034" y="487"/>
                  </a:cubicBezTo>
                  <a:cubicBezTo>
                    <a:pt x="1034" y="213"/>
                    <a:pt x="82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5" name="Google Shape;44305;p19"/>
            <p:cNvSpPr/>
            <p:nvPr/>
          </p:nvSpPr>
          <p:spPr>
            <a:xfrm rot="5400000">
              <a:off x="5346138" y="884538"/>
              <a:ext cx="25100" cy="23575"/>
            </a:xfrm>
            <a:custGeom>
              <a:avLst/>
              <a:gdLst/>
              <a:ahLst/>
              <a:cxnLst/>
              <a:rect l="l" t="t" r="r" b="b"/>
              <a:pathLst>
                <a:path w="1004" h="943" extrusionOk="0">
                  <a:moveTo>
                    <a:pt x="487" y="0"/>
                  </a:moveTo>
                  <a:cubicBezTo>
                    <a:pt x="213" y="0"/>
                    <a:pt x="1" y="213"/>
                    <a:pt x="1" y="456"/>
                  </a:cubicBezTo>
                  <a:cubicBezTo>
                    <a:pt x="1" y="730"/>
                    <a:pt x="213" y="942"/>
                    <a:pt x="487" y="942"/>
                  </a:cubicBezTo>
                  <a:cubicBezTo>
                    <a:pt x="760" y="942"/>
                    <a:pt x="1004" y="730"/>
                    <a:pt x="1004" y="456"/>
                  </a:cubicBezTo>
                  <a:cubicBezTo>
                    <a:pt x="1004"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6" name="Google Shape;44306;p19"/>
            <p:cNvSpPr/>
            <p:nvPr/>
          </p:nvSpPr>
          <p:spPr>
            <a:xfrm rot="5400000">
              <a:off x="5248100" y="885300"/>
              <a:ext cx="23600" cy="22050"/>
            </a:xfrm>
            <a:custGeom>
              <a:avLst/>
              <a:gdLst/>
              <a:ahLst/>
              <a:cxnLst/>
              <a:rect l="l" t="t" r="r" b="b"/>
              <a:pathLst>
                <a:path w="944" h="882" extrusionOk="0">
                  <a:moveTo>
                    <a:pt x="457" y="0"/>
                  </a:moveTo>
                  <a:cubicBezTo>
                    <a:pt x="214" y="0"/>
                    <a:pt x="1" y="182"/>
                    <a:pt x="1" y="456"/>
                  </a:cubicBezTo>
                  <a:cubicBezTo>
                    <a:pt x="1" y="699"/>
                    <a:pt x="214" y="882"/>
                    <a:pt x="457" y="882"/>
                  </a:cubicBezTo>
                  <a:cubicBezTo>
                    <a:pt x="730" y="882"/>
                    <a:pt x="943" y="699"/>
                    <a:pt x="943" y="456"/>
                  </a:cubicBezTo>
                  <a:cubicBezTo>
                    <a:pt x="943" y="182"/>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7" name="Google Shape;44307;p19"/>
            <p:cNvSpPr/>
            <p:nvPr/>
          </p:nvSpPr>
          <p:spPr>
            <a:xfrm rot="5400000">
              <a:off x="5148563" y="885288"/>
              <a:ext cx="23600" cy="22075"/>
            </a:xfrm>
            <a:custGeom>
              <a:avLst/>
              <a:gdLst/>
              <a:ahLst/>
              <a:cxnLst/>
              <a:rect l="l" t="t" r="r" b="b"/>
              <a:pathLst>
                <a:path w="944" h="883" extrusionOk="0">
                  <a:moveTo>
                    <a:pt x="457" y="1"/>
                  </a:moveTo>
                  <a:cubicBezTo>
                    <a:pt x="214" y="1"/>
                    <a:pt x="1" y="183"/>
                    <a:pt x="1" y="426"/>
                  </a:cubicBezTo>
                  <a:cubicBezTo>
                    <a:pt x="1" y="670"/>
                    <a:pt x="214" y="882"/>
                    <a:pt x="457" y="882"/>
                  </a:cubicBezTo>
                  <a:cubicBezTo>
                    <a:pt x="730" y="882"/>
                    <a:pt x="943" y="670"/>
                    <a:pt x="943" y="426"/>
                  </a:cubicBezTo>
                  <a:cubicBezTo>
                    <a:pt x="943" y="18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8" name="Google Shape;44308;p19"/>
            <p:cNvSpPr/>
            <p:nvPr/>
          </p:nvSpPr>
          <p:spPr>
            <a:xfrm rot="5400000">
              <a:off x="5050550" y="886050"/>
              <a:ext cx="22050" cy="20550"/>
            </a:xfrm>
            <a:custGeom>
              <a:avLst/>
              <a:gdLst/>
              <a:ahLst/>
              <a:cxnLst/>
              <a:rect l="l" t="t" r="r" b="b"/>
              <a:pathLst>
                <a:path w="882" h="822" extrusionOk="0">
                  <a:moveTo>
                    <a:pt x="426" y="1"/>
                  </a:moveTo>
                  <a:cubicBezTo>
                    <a:pt x="183" y="1"/>
                    <a:pt x="0" y="183"/>
                    <a:pt x="0" y="396"/>
                  </a:cubicBezTo>
                  <a:cubicBezTo>
                    <a:pt x="0" y="639"/>
                    <a:pt x="183" y="821"/>
                    <a:pt x="426" y="821"/>
                  </a:cubicBezTo>
                  <a:cubicBezTo>
                    <a:pt x="669" y="821"/>
                    <a:pt x="882" y="639"/>
                    <a:pt x="882" y="39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9" name="Google Shape;44309;p19"/>
            <p:cNvSpPr/>
            <p:nvPr/>
          </p:nvSpPr>
          <p:spPr>
            <a:xfrm rot="5400000">
              <a:off x="4951763" y="886063"/>
              <a:ext cx="22050" cy="20525"/>
            </a:xfrm>
            <a:custGeom>
              <a:avLst/>
              <a:gdLst/>
              <a:ahLst/>
              <a:cxnLst/>
              <a:rect l="l" t="t" r="r" b="b"/>
              <a:pathLst>
                <a:path w="882" h="821" extrusionOk="0">
                  <a:moveTo>
                    <a:pt x="426" y="0"/>
                  </a:moveTo>
                  <a:cubicBezTo>
                    <a:pt x="183" y="0"/>
                    <a:pt x="0" y="182"/>
                    <a:pt x="0" y="426"/>
                  </a:cubicBezTo>
                  <a:cubicBezTo>
                    <a:pt x="0" y="638"/>
                    <a:pt x="183" y="821"/>
                    <a:pt x="426" y="821"/>
                  </a:cubicBezTo>
                  <a:cubicBezTo>
                    <a:pt x="669" y="821"/>
                    <a:pt x="882" y="638"/>
                    <a:pt x="882" y="426"/>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0" name="Google Shape;44310;p19"/>
            <p:cNvSpPr/>
            <p:nvPr/>
          </p:nvSpPr>
          <p:spPr>
            <a:xfrm rot="5400000">
              <a:off x="4852963" y="886813"/>
              <a:ext cx="20550" cy="19025"/>
            </a:xfrm>
            <a:custGeom>
              <a:avLst/>
              <a:gdLst/>
              <a:ahLst/>
              <a:cxnLst/>
              <a:rect l="l" t="t" r="r" b="b"/>
              <a:pathLst>
                <a:path w="822" h="761" extrusionOk="0">
                  <a:moveTo>
                    <a:pt x="396" y="0"/>
                  </a:moveTo>
                  <a:cubicBezTo>
                    <a:pt x="183" y="0"/>
                    <a:pt x="1" y="152"/>
                    <a:pt x="1" y="365"/>
                  </a:cubicBezTo>
                  <a:cubicBezTo>
                    <a:pt x="1" y="578"/>
                    <a:pt x="183" y="760"/>
                    <a:pt x="396" y="760"/>
                  </a:cubicBezTo>
                  <a:cubicBezTo>
                    <a:pt x="639" y="760"/>
                    <a:pt x="821" y="578"/>
                    <a:pt x="821" y="365"/>
                  </a:cubicBezTo>
                  <a:cubicBezTo>
                    <a:pt x="821" y="152"/>
                    <a:pt x="63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1" name="Google Shape;44311;p19"/>
            <p:cNvSpPr/>
            <p:nvPr/>
          </p:nvSpPr>
          <p:spPr>
            <a:xfrm rot="5400000">
              <a:off x="4754563" y="887213"/>
              <a:ext cx="19025" cy="18250"/>
            </a:xfrm>
            <a:custGeom>
              <a:avLst/>
              <a:gdLst/>
              <a:ahLst/>
              <a:cxnLst/>
              <a:rect l="l" t="t" r="r" b="b"/>
              <a:pathLst>
                <a:path w="761" h="730" extrusionOk="0">
                  <a:moveTo>
                    <a:pt x="365" y="0"/>
                  </a:moveTo>
                  <a:cubicBezTo>
                    <a:pt x="152" y="0"/>
                    <a:pt x="0" y="152"/>
                    <a:pt x="0" y="365"/>
                  </a:cubicBezTo>
                  <a:cubicBezTo>
                    <a:pt x="0" y="547"/>
                    <a:pt x="152" y="730"/>
                    <a:pt x="365" y="730"/>
                  </a:cubicBezTo>
                  <a:cubicBezTo>
                    <a:pt x="578" y="730"/>
                    <a:pt x="760" y="547"/>
                    <a:pt x="760" y="365"/>
                  </a:cubicBezTo>
                  <a:cubicBezTo>
                    <a:pt x="76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2" name="Google Shape;44312;p19"/>
            <p:cNvSpPr/>
            <p:nvPr/>
          </p:nvSpPr>
          <p:spPr>
            <a:xfrm rot="5400000">
              <a:off x="4655775" y="887200"/>
              <a:ext cx="19025" cy="18275"/>
            </a:xfrm>
            <a:custGeom>
              <a:avLst/>
              <a:gdLst/>
              <a:ahLst/>
              <a:cxnLst/>
              <a:rect l="l" t="t" r="r" b="b"/>
              <a:pathLst>
                <a:path w="761" h="731" extrusionOk="0">
                  <a:moveTo>
                    <a:pt x="365" y="1"/>
                  </a:moveTo>
                  <a:cubicBezTo>
                    <a:pt x="183" y="1"/>
                    <a:pt x="0" y="183"/>
                    <a:pt x="0" y="365"/>
                  </a:cubicBezTo>
                  <a:cubicBezTo>
                    <a:pt x="0" y="548"/>
                    <a:pt x="183" y="730"/>
                    <a:pt x="365" y="730"/>
                  </a:cubicBezTo>
                  <a:cubicBezTo>
                    <a:pt x="578" y="730"/>
                    <a:pt x="760" y="548"/>
                    <a:pt x="760" y="365"/>
                  </a:cubicBezTo>
                  <a:cubicBezTo>
                    <a:pt x="760" y="18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3" name="Google Shape;44313;p19"/>
            <p:cNvSpPr/>
            <p:nvPr/>
          </p:nvSpPr>
          <p:spPr>
            <a:xfrm rot="5400000">
              <a:off x="4557375" y="888325"/>
              <a:ext cx="17500" cy="16000"/>
            </a:xfrm>
            <a:custGeom>
              <a:avLst/>
              <a:gdLst/>
              <a:ahLst/>
              <a:cxnLst/>
              <a:rect l="l" t="t" r="r" b="b"/>
              <a:pathLst>
                <a:path w="700" h="640" extrusionOk="0">
                  <a:moveTo>
                    <a:pt x="335" y="1"/>
                  </a:moveTo>
                  <a:cubicBezTo>
                    <a:pt x="153" y="1"/>
                    <a:pt x="1" y="122"/>
                    <a:pt x="1" y="305"/>
                  </a:cubicBezTo>
                  <a:cubicBezTo>
                    <a:pt x="1" y="487"/>
                    <a:pt x="153" y="639"/>
                    <a:pt x="335" y="639"/>
                  </a:cubicBezTo>
                  <a:cubicBezTo>
                    <a:pt x="548" y="639"/>
                    <a:pt x="700" y="487"/>
                    <a:pt x="700" y="305"/>
                  </a:cubicBezTo>
                  <a:cubicBezTo>
                    <a:pt x="700" y="122"/>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4" name="Google Shape;44314;p19"/>
            <p:cNvSpPr/>
            <p:nvPr/>
          </p:nvSpPr>
          <p:spPr>
            <a:xfrm rot="5400000">
              <a:off x="4458963" y="887963"/>
              <a:ext cx="16750" cy="15975"/>
            </a:xfrm>
            <a:custGeom>
              <a:avLst/>
              <a:gdLst/>
              <a:ahLst/>
              <a:cxnLst/>
              <a:rect l="l" t="t" r="r" b="b"/>
              <a:pathLst>
                <a:path w="670" h="639" extrusionOk="0">
                  <a:moveTo>
                    <a:pt x="335" y="0"/>
                  </a:moveTo>
                  <a:cubicBezTo>
                    <a:pt x="153" y="0"/>
                    <a:pt x="1" y="152"/>
                    <a:pt x="1" y="335"/>
                  </a:cubicBezTo>
                  <a:cubicBezTo>
                    <a:pt x="1" y="517"/>
                    <a:pt x="153" y="639"/>
                    <a:pt x="335" y="639"/>
                  </a:cubicBezTo>
                  <a:cubicBezTo>
                    <a:pt x="517" y="639"/>
                    <a:pt x="669" y="517"/>
                    <a:pt x="669" y="335"/>
                  </a:cubicBezTo>
                  <a:cubicBezTo>
                    <a:pt x="669" y="152"/>
                    <a:pt x="51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5" name="Google Shape;44315;p19"/>
            <p:cNvSpPr/>
            <p:nvPr/>
          </p:nvSpPr>
          <p:spPr>
            <a:xfrm rot="5400000">
              <a:off x="4360175" y="888725"/>
              <a:ext cx="16000" cy="15200"/>
            </a:xfrm>
            <a:custGeom>
              <a:avLst/>
              <a:gdLst/>
              <a:ahLst/>
              <a:cxnLst/>
              <a:rect l="l" t="t" r="r" b="b"/>
              <a:pathLst>
                <a:path w="640" h="608" extrusionOk="0">
                  <a:moveTo>
                    <a:pt x="305" y="0"/>
                  </a:moveTo>
                  <a:cubicBezTo>
                    <a:pt x="123" y="0"/>
                    <a:pt x="1" y="152"/>
                    <a:pt x="1" y="304"/>
                  </a:cubicBezTo>
                  <a:cubicBezTo>
                    <a:pt x="1" y="486"/>
                    <a:pt x="123" y="608"/>
                    <a:pt x="305" y="608"/>
                  </a:cubicBezTo>
                  <a:cubicBezTo>
                    <a:pt x="487" y="608"/>
                    <a:pt x="639" y="486"/>
                    <a:pt x="639" y="304"/>
                  </a:cubicBezTo>
                  <a:cubicBezTo>
                    <a:pt x="639" y="152"/>
                    <a:pt x="48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6" name="Google Shape;44316;p19"/>
            <p:cNvSpPr/>
            <p:nvPr/>
          </p:nvSpPr>
          <p:spPr>
            <a:xfrm rot="5400000">
              <a:off x="4261400" y="888700"/>
              <a:ext cx="15225" cy="14475"/>
            </a:xfrm>
            <a:custGeom>
              <a:avLst/>
              <a:gdLst/>
              <a:ahLst/>
              <a:cxnLst/>
              <a:rect l="l" t="t" r="r" b="b"/>
              <a:pathLst>
                <a:path w="609" h="579" extrusionOk="0">
                  <a:moveTo>
                    <a:pt x="305" y="1"/>
                  </a:moveTo>
                  <a:cubicBezTo>
                    <a:pt x="153" y="1"/>
                    <a:pt x="1" y="122"/>
                    <a:pt x="1" y="305"/>
                  </a:cubicBezTo>
                  <a:cubicBezTo>
                    <a:pt x="1" y="457"/>
                    <a:pt x="153" y="578"/>
                    <a:pt x="305" y="578"/>
                  </a:cubicBezTo>
                  <a:cubicBezTo>
                    <a:pt x="487" y="578"/>
                    <a:pt x="609" y="457"/>
                    <a:pt x="609" y="305"/>
                  </a:cubicBezTo>
                  <a:cubicBezTo>
                    <a:pt x="609" y="122"/>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7" name="Google Shape;44317;p19"/>
            <p:cNvSpPr/>
            <p:nvPr/>
          </p:nvSpPr>
          <p:spPr>
            <a:xfrm rot="5400000">
              <a:off x="4162625" y="889475"/>
              <a:ext cx="14450" cy="13700"/>
            </a:xfrm>
            <a:custGeom>
              <a:avLst/>
              <a:gdLst/>
              <a:ahLst/>
              <a:cxnLst/>
              <a:rect l="l" t="t" r="r" b="b"/>
              <a:pathLst>
                <a:path w="578" h="548" extrusionOk="0">
                  <a:moveTo>
                    <a:pt x="274" y="1"/>
                  </a:moveTo>
                  <a:cubicBezTo>
                    <a:pt x="122" y="1"/>
                    <a:pt x="0" y="122"/>
                    <a:pt x="0" y="274"/>
                  </a:cubicBezTo>
                  <a:cubicBezTo>
                    <a:pt x="0" y="426"/>
                    <a:pt x="122" y="548"/>
                    <a:pt x="274" y="548"/>
                  </a:cubicBezTo>
                  <a:cubicBezTo>
                    <a:pt x="456" y="548"/>
                    <a:pt x="578" y="426"/>
                    <a:pt x="578" y="274"/>
                  </a:cubicBezTo>
                  <a:cubicBezTo>
                    <a:pt x="578" y="122"/>
                    <a:pt x="456"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8" name="Google Shape;44318;p19"/>
            <p:cNvSpPr/>
            <p:nvPr/>
          </p:nvSpPr>
          <p:spPr>
            <a:xfrm rot="5400000">
              <a:off x="4063450" y="889850"/>
              <a:ext cx="14450" cy="12950"/>
            </a:xfrm>
            <a:custGeom>
              <a:avLst/>
              <a:gdLst/>
              <a:ahLst/>
              <a:cxnLst/>
              <a:rect l="l" t="t" r="r" b="b"/>
              <a:pathLst>
                <a:path w="578" h="518" extrusionOk="0">
                  <a:moveTo>
                    <a:pt x="274" y="0"/>
                  </a:moveTo>
                  <a:cubicBezTo>
                    <a:pt x="122" y="0"/>
                    <a:pt x="0" y="122"/>
                    <a:pt x="0" y="244"/>
                  </a:cubicBezTo>
                  <a:cubicBezTo>
                    <a:pt x="0" y="396"/>
                    <a:pt x="122" y="517"/>
                    <a:pt x="274" y="517"/>
                  </a:cubicBezTo>
                  <a:cubicBezTo>
                    <a:pt x="426" y="517"/>
                    <a:pt x="578" y="396"/>
                    <a:pt x="578" y="24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9" name="Google Shape;44319;p19"/>
            <p:cNvSpPr/>
            <p:nvPr/>
          </p:nvSpPr>
          <p:spPr>
            <a:xfrm rot="5400000">
              <a:off x="3965038" y="890238"/>
              <a:ext cx="12950" cy="12175"/>
            </a:xfrm>
            <a:custGeom>
              <a:avLst/>
              <a:gdLst/>
              <a:ahLst/>
              <a:cxnLst/>
              <a:rect l="l" t="t" r="r" b="b"/>
              <a:pathLst>
                <a:path w="518" h="487" extrusionOk="0">
                  <a:moveTo>
                    <a:pt x="244" y="0"/>
                  </a:moveTo>
                  <a:cubicBezTo>
                    <a:pt x="92" y="0"/>
                    <a:pt x="1" y="91"/>
                    <a:pt x="1" y="243"/>
                  </a:cubicBezTo>
                  <a:cubicBezTo>
                    <a:pt x="1" y="365"/>
                    <a:pt x="92" y="487"/>
                    <a:pt x="244" y="487"/>
                  </a:cubicBezTo>
                  <a:cubicBezTo>
                    <a:pt x="396" y="487"/>
                    <a:pt x="517" y="365"/>
                    <a:pt x="517" y="243"/>
                  </a:cubicBezTo>
                  <a:cubicBezTo>
                    <a:pt x="51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0" name="Google Shape;44320;p19"/>
            <p:cNvSpPr/>
            <p:nvPr/>
          </p:nvSpPr>
          <p:spPr>
            <a:xfrm rot="5400000">
              <a:off x="3866238" y="890238"/>
              <a:ext cx="12200" cy="11425"/>
            </a:xfrm>
            <a:custGeom>
              <a:avLst/>
              <a:gdLst/>
              <a:ahLst/>
              <a:cxnLst/>
              <a:rect l="l" t="t" r="r" b="b"/>
              <a:pathLst>
                <a:path w="488" h="457" extrusionOk="0">
                  <a:moveTo>
                    <a:pt x="244" y="0"/>
                  </a:moveTo>
                  <a:cubicBezTo>
                    <a:pt x="122" y="0"/>
                    <a:pt x="1" y="91"/>
                    <a:pt x="1" y="213"/>
                  </a:cubicBezTo>
                  <a:cubicBezTo>
                    <a:pt x="1" y="334"/>
                    <a:pt x="122" y="456"/>
                    <a:pt x="244" y="456"/>
                  </a:cubicBezTo>
                  <a:cubicBezTo>
                    <a:pt x="396" y="456"/>
                    <a:pt x="487" y="334"/>
                    <a:pt x="487" y="213"/>
                  </a:cubicBezTo>
                  <a:cubicBezTo>
                    <a:pt x="487" y="91"/>
                    <a:pt x="396"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1" name="Google Shape;44321;p19"/>
            <p:cNvSpPr/>
            <p:nvPr/>
          </p:nvSpPr>
          <p:spPr>
            <a:xfrm rot="5400000">
              <a:off x="3767463" y="890238"/>
              <a:ext cx="12200" cy="11425"/>
            </a:xfrm>
            <a:custGeom>
              <a:avLst/>
              <a:gdLst/>
              <a:ahLst/>
              <a:cxnLst/>
              <a:rect l="l" t="t" r="r" b="b"/>
              <a:pathLst>
                <a:path w="488" h="457" extrusionOk="0">
                  <a:moveTo>
                    <a:pt x="244" y="1"/>
                  </a:moveTo>
                  <a:cubicBezTo>
                    <a:pt x="122" y="1"/>
                    <a:pt x="1" y="92"/>
                    <a:pt x="1" y="244"/>
                  </a:cubicBezTo>
                  <a:cubicBezTo>
                    <a:pt x="1" y="365"/>
                    <a:pt x="122" y="456"/>
                    <a:pt x="244" y="456"/>
                  </a:cubicBezTo>
                  <a:cubicBezTo>
                    <a:pt x="396" y="456"/>
                    <a:pt x="487" y="365"/>
                    <a:pt x="487" y="244"/>
                  </a:cubicBezTo>
                  <a:cubicBezTo>
                    <a:pt x="487" y="92"/>
                    <a:pt x="396"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2" name="Google Shape;44322;p19"/>
            <p:cNvSpPr/>
            <p:nvPr/>
          </p:nvSpPr>
          <p:spPr>
            <a:xfrm rot="5400000">
              <a:off x="3668688" y="891013"/>
              <a:ext cx="11425" cy="10650"/>
            </a:xfrm>
            <a:custGeom>
              <a:avLst/>
              <a:gdLst/>
              <a:ahLst/>
              <a:cxnLst/>
              <a:rect l="l" t="t" r="r" b="b"/>
              <a:pathLst>
                <a:path w="457" h="426" extrusionOk="0">
                  <a:moveTo>
                    <a:pt x="213" y="0"/>
                  </a:moveTo>
                  <a:cubicBezTo>
                    <a:pt x="91" y="0"/>
                    <a:pt x="0" y="92"/>
                    <a:pt x="0" y="213"/>
                  </a:cubicBezTo>
                  <a:cubicBezTo>
                    <a:pt x="0" y="335"/>
                    <a:pt x="91" y="426"/>
                    <a:pt x="213" y="426"/>
                  </a:cubicBezTo>
                  <a:cubicBezTo>
                    <a:pt x="334" y="426"/>
                    <a:pt x="456" y="335"/>
                    <a:pt x="456" y="213"/>
                  </a:cubicBezTo>
                  <a:cubicBezTo>
                    <a:pt x="45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3" name="Google Shape;44323;p19"/>
            <p:cNvSpPr/>
            <p:nvPr/>
          </p:nvSpPr>
          <p:spPr>
            <a:xfrm rot="5400000">
              <a:off x="3569900" y="891000"/>
              <a:ext cx="10650" cy="9900"/>
            </a:xfrm>
            <a:custGeom>
              <a:avLst/>
              <a:gdLst/>
              <a:ahLst/>
              <a:cxnLst/>
              <a:rect l="l" t="t" r="r" b="b"/>
              <a:pathLst>
                <a:path w="426" h="396" extrusionOk="0">
                  <a:moveTo>
                    <a:pt x="213" y="0"/>
                  </a:moveTo>
                  <a:cubicBezTo>
                    <a:pt x="122" y="0"/>
                    <a:pt x="0" y="91"/>
                    <a:pt x="0" y="183"/>
                  </a:cubicBezTo>
                  <a:cubicBezTo>
                    <a:pt x="0" y="304"/>
                    <a:pt x="122" y="395"/>
                    <a:pt x="213" y="395"/>
                  </a:cubicBezTo>
                  <a:cubicBezTo>
                    <a:pt x="334" y="395"/>
                    <a:pt x="426" y="304"/>
                    <a:pt x="426" y="183"/>
                  </a:cubicBezTo>
                  <a:cubicBezTo>
                    <a:pt x="426" y="91"/>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4" name="Google Shape;44324;p19"/>
            <p:cNvSpPr/>
            <p:nvPr/>
          </p:nvSpPr>
          <p:spPr>
            <a:xfrm rot="5400000">
              <a:off x="9280100" y="750800"/>
              <a:ext cx="85125" cy="80575"/>
            </a:xfrm>
            <a:custGeom>
              <a:avLst/>
              <a:gdLst/>
              <a:ahLst/>
              <a:cxnLst/>
              <a:rect l="l" t="t" r="r" b="b"/>
              <a:pathLst>
                <a:path w="3405" h="3223" extrusionOk="0">
                  <a:moveTo>
                    <a:pt x="1702" y="1"/>
                  </a:moveTo>
                  <a:cubicBezTo>
                    <a:pt x="760" y="1"/>
                    <a:pt x="0" y="730"/>
                    <a:pt x="0" y="1612"/>
                  </a:cubicBezTo>
                  <a:cubicBezTo>
                    <a:pt x="0" y="2493"/>
                    <a:pt x="760" y="3223"/>
                    <a:pt x="1702" y="3223"/>
                  </a:cubicBezTo>
                  <a:cubicBezTo>
                    <a:pt x="2645" y="3223"/>
                    <a:pt x="3404" y="2493"/>
                    <a:pt x="3404" y="1612"/>
                  </a:cubicBezTo>
                  <a:cubicBezTo>
                    <a:pt x="3404" y="73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5" name="Google Shape;44325;p19"/>
            <p:cNvSpPr/>
            <p:nvPr/>
          </p:nvSpPr>
          <p:spPr>
            <a:xfrm rot="5400000">
              <a:off x="9180925" y="751175"/>
              <a:ext cx="85125" cy="79825"/>
            </a:xfrm>
            <a:custGeom>
              <a:avLst/>
              <a:gdLst/>
              <a:ahLst/>
              <a:cxnLst/>
              <a:rect l="l" t="t" r="r" b="b"/>
              <a:pathLst>
                <a:path w="3405" h="3193" extrusionOk="0">
                  <a:moveTo>
                    <a:pt x="1702" y="1"/>
                  </a:moveTo>
                  <a:cubicBezTo>
                    <a:pt x="760" y="1"/>
                    <a:pt x="0" y="700"/>
                    <a:pt x="0" y="1612"/>
                  </a:cubicBezTo>
                  <a:cubicBezTo>
                    <a:pt x="0" y="2493"/>
                    <a:pt x="760" y="3192"/>
                    <a:pt x="1702" y="3192"/>
                  </a:cubicBezTo>
                  <a:cubicBezTo>
                    <a:pt x="2645" y="3192"/>
                    <a:pt x="3404" y="2493"/>
                    <a:pt x="3404" y="1612"/>
                  </a:cubicBezTo>
                  <a:cubicBezTo>
                    <a:pt x="3404" y="700"/>
                    <a:pt x="2645"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6" name="Google Shape;44326;p19"/>
            <p:cNvSpPr/>
            <p:nvPr/>
          </p:nvSpPr>
          <p:spPr>
            <a:xfrm rot="5400000">
              <a:off x="9082513" y="751563"/>
              <a:ext cx="83625" cy="79050"/>
            </a:xfrm>
            <a:custGeom>
              <a:avLst/>
              <a:gdLst/>
              <a:ahLst/>
              <a:cxnLst/>
              <a:rect l="l" t="t" r="r" b="b"/>
              <a:pathLst>
                <a:path w="3345" h="3162" extrusionOk="0">
                  <a:moveTo>
                    <a:pt x="1672" y="0"/>
                  </a:moveTo>
                  <a:cubicBezTo>
                    <a:pt x="760" y="0"/>
                    <a:pt x="1" y="700"/>
                    <a:pt x="1" y="1581"/>
                  </a:cubicBezTo>
                  <a:cubicBezTo>
                    <a:pt x="1" y="2463"/>
                    <a:pt x="760" y="3162"/>
                    <a:pt x="1672" y="3162"/>
                  </a:cubicBezTo>
                  <a:cubicBezTo>
                    <a:pt x="2615" y="3162"/>
                    <a:pt x="3344" y="2463"/>
                    <a:pt x="3344" y="1581"/>
                  </a:cubicBezTo>
                  <a:cubicBezTo>
                    <a:pt x="3344" y="700"/>
                    <a:pt x="2615"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7" name="Google Shape;44327;p19"/>
            <p:cNvSpPr/>
            <p:nvPr/>
          </p:nvSpPr>
          <p:spPr>
            <a:xfrm rot="5400000">
              <a:off x="8984113" y="752688"/>
              <a:ext cx="82100" cy="76775"/>
            </a:xfrm>
            <a:custGeom>
              <a:avLst/>
              <a:gdLst/>
              <a:ahLst/>
              <a:cxnLst/>
              <a:rect l="l" t="t" r="r" b="b"/>
              <a:pathLst>
                <a:path w="3284" h="3071" extrusionOk="0">
                  <a:moveTo>
                    <a:pt x="1642" y="1"/>
                  </a:moveTo>
                  <a:cubicBezTo>
                    <a:pt x="730" y="1"/>
                    <a:pt x="1" y="669"/>
                    <a:pt x="1" y="1520"/>
                  </a:cubicBezTo>
                  <a:cubicBezTo>
                    <a:pt x="1" y="2372"/>
                    <a:pt x="730" y="3071"/>
                    <a:pt x="1642" y="3071"/>
                  </a:cubicBezTo>
                  <a:cubicBezTo>
                    <a:pt x="2554" y="3071"/>
                    <a:pt x="3284" y="2372"/>
                    <a:pt x="3284" y="1520"/>
                  </a:cubicBezTo>
                  <a:cubicBezTo>
                    <a:pt x="3284" y="669"/>
                    <a:pt x="2554" y="1"/>
                    <a:pt x="1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8" name="Google Shape;44328;p19"/>
            <p:cNvSpPr/>
            <p:nvPr/>
          </p:nvSpPr>
          <p:spPr>
            <a:xfrm rot="5400000">
              <a:off x="8885700" y="753075"/>
              <a:ext cx="80575" cy="76025"/>
            </a:xfrm>
            <a:custGeom>
              <a:avLst/>
              <a:gdLst/>
              <a:ahLst/>
              <a:cxnLst/>
              <a:rect l="l" t="t" r="r" b="b"/>
              <a:pathLst>
                <a:path w="3223" h="3041" extrusionOk="0">
                  <a:moveTo>
                    <a:pt x="1611" y="1"/>
                  </a:moveTo>
                  <a:cubicBezTo>
                    <a:pt x="730" y="1"/>
                    <a:pt x="0" y="669"/>
                    <a:pt x="0" y="1520"/>
                  </a:cubicBezTo>
                  <a:cubicBezTo>
                    <a:pt x="0" y="2341"/>
                    <a:pt x="730" y="3040"/>
                    <a:pt x="1611" y="3040"/>
                  </a:cubicBezTo>
                  <a:cubicBezTo>
                    <a:pt x="2493" y="3040"/>
                    <a:pt x="3222" y="2341"/>
                    <a:pt x="3222" y="1520"/>
                  </a:cubicBezTo>
                  <a:cubicBezTo>
                    <a:pt x="3222" y="669"/>
                    <a:pt x="2493" y="1"/>
                    <a:pt x="16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9" name="Google Shape;44329;p19"/>
            <p:cNvSpPr/>
            <p:nvPr/>
          </p:nvSpPr>
          <p:spPr>
            <a:xfrm rot="5400000">
              <a:off x="8787675" y="753825"/>
              <a:ext cx="79050" cy="74500"/>
            </a:xfrm>
            <a:custGeom>
              <a:avLst/>
              <a:gdLst/>
              <a:ahLst/>
              <a:cxnLst/>
              <a:rect l="l" t="t" r="r" b="b"/>
              <a:pathLst>
                <a:path w="3162" h="2980" extrusionOk="0">
                  <a:moveTo>
                    <a:pt x="1581" y="0"/>
                  </a:moveTo>
                  <a:cubicBezTo>
                    <a:pt x="700" y="0"/>
                    <a:pt x="1" y="669"/>
                    <a:pt x="1" y="1490"/>
                  </a:cubicBezTo>
                  <a:cubicBezTo>
                    <a:pt x="1" y="2310"/>
                    <a:pt x="700" y="2979"/>
                    <a:pt x="1581" y="2979"/>
                  </a:cubicBezTo>
                  <a:cubicBezTo>
                    <a:pt x="2463" y="2979"/>
                    <a:pt x="3162" y="2310"/>
                    <a:pt x="3162" y="1490"/>
                  </a:cubicBezTo>
                  <a:cubicBezTo>
                    <a:pt x="3162" y="66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0" name="Google Shape;44330;p19"/>
            <p:cNvSpPr/>
            <p:nvPr/>
          </p:nvSpPr>
          <p:spPr>
            <a:xfrm rot="5400000">
              <a:off x="8690025" y="754975"/>
              <a:ext cx="76025" cy="72225"/>
            </a:xfrm>
            <a:custGeom>
              <a:avLst/>
              <a:gdLst/>
              <a:ahLst/>
              <a:cxnLst/>
              <a:rect l="l" t="t" r="r" b="b"/>
              <a:pathLst>
                <a:path w="3041" h="2889" extrusionOk="0">
                  <a:moveTo>
                    <a:pt x="1520" y="1"/>
                  </a:moveTo>
                  <a:cubicBezTo>
                    <a:pt x="669" y="1"/>
                    <a:pt x="1" y="639"/>
                    <a:pt x="1" y="1460"/>
                  </a:cubicBezTo>
                  <a:cubicBezTo>
                    <a:pt x="1" y="2250"/>
                    <a:pt x="669" y="2888"/>
                    <a:pt x="1520" y="2888"/>
                  </a:cubicBezTo>
                  <a:cubicBezTo>
                    <a:pt x="2371" y="2888"/>
                    <a:pt x="3040" y="2250"/>
                    <a:pt x="3040" y="146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1" name="Google Shape;44331;p19"/>
            <p:cNvSpPr/>
            <p:nvPr/>
          </p:nvSpPr>
          <p:spPr>
            <a:xfrm rot="5400000">
              <a:off x="8590863" y="755363"/>
              <a:ext cx="76025" cy="71450"/>
            </a:xfrm>
            <a:custGeom>
              <a:avLst/>
              <a:gdLst/>
              <a:ahLst/>
              <a:cxnLst/>
              <a:rect l="l" t="t" r="r" b="b"/>
              <a:pathLst>
                <a:path w="3041" h="2858" extrusionOk="0">
                  <a:moveTo>
                    <a:pt x="1520" y="0"/>
                  </a:moveTo>
                  <a:cubicBezTo>
                    <a:pt x="669" y="0"/>
                    <a:pt x="1" y="639"/>
                    <a:pt x="1" y="1429"/>
                  </a:cubicBezTo>
                  <a:cubicBezTo>
                    <a:pt x="1" y="2219"/>
                    <a:pt x="669" y="2858"/>
                    <a:pt x="1520" y="2858"/>
                  </a:cubicBezTo>
                  <a:cubicBezTo>
                    <a:pt x="2371" y="2858"/>
                    <a:pt x="3040" y="2219"/>
                    <a:pt x="3040" y="1429"/>
                  </a:cubicBezTo>
                  <a:cubicBezTo>
                    <a:pt x="3040" y="639"/>
                    <a:pt x="2371" y="0"/>
                    <a:pt x="1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2" name="Google Shape;44332;p19"/>
            <p:cNvSpPr/>
            <p:nvPr/>
          </p:nvSpPr>
          <p:spPr>
            <a:xfrm rot="5400000">
              <a:off x="8493225" y="756500"/>
              <a:ext cx="72975" cy="69175"/>
            </a:xfrm>
            <a:custGeom>
              <a:avLst/>
              <a:gdLst/>
              <a:ahLst/>
              <a:cxnLst/>
              <a:rect l="l" t="t" r="r" b="b"/>
              <a:pathLst>
                <a:path w="2919" h="2767" extrusionOk="0">
                  <a:moveTo>
                    <a:pt x="1459" y="1"/>
                  </a:moveTo>
                  <a:cubicBezTo>
                    <a:pt x="639" y="1"/>
                    <a:pt x="0" y="609"/>
                    <a:pt x="0" y="1368"/>
                  </a:cubicBezTo>
                  <a:cubicBezTo>
                    <a:pt x="0" y="2159"/>
                    <a:pt x="639" y="2767"/>
                    <a:pt x="1459" y="2767"/>
                  </a:cubicBezTo>
                  <a:cubicBezTo>
                    <a:pt x="2280" y="2767"/>
                    <a:pt x="2918" y="2159"/>
                    <a:pt x="2918" y="1368"/>
                  </a:cubicBezTo>
                  <a:cubicBezTo>
                    <a:pt x="2918" y="609"/>
                    <a:pt x="2280" y="1"/>
                    <a:pt x="1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3" name="Google Shape;44333;p19"/>
            <p:cNvSpPr/>
            <p:nvPr/>
          </p:nvSpPr>
          <p:spPr>
            <a:xfrm rot="5400000">
              <a:off x="8394050" y="756875"/>
              <a:ext cx="72975" cy="68425"/>
            </a:xfrm>
            <a:custGeom>
              <a:avLst/>
              <a:gdLst/>
              <a:ahLst/>
              <a:cxnLst/>
              <a:rect l="l" t="t" r="r" b="b"/>
              <a:pathLst>
                <a:path w="2919" h="2737" extrusionOk="0">
                  <a:moveTo>
                    <a:pt x="1459" y="0"/>
                  </a:moveTo>
                  <a:cubicBezTo>
                    <a:pt x="669" y="0"/>
                    <a:pt x="0" y="608"/>
                    <a:pt x="0" y="1368"/>
                  </a:cubicBezTo>
                  <a:cubicBezTo>
                    <a:pt x="0" y="2128"/>
                    <a:pt x="669" y="2736"/>
                    <a:pt x="1459" y="2736"/>
                  </a:cubicBezTo>
                  <a:cubicBezTo>
                    <a:pt x="2250" y="2736"/>
                    <a:pt x="2918" y="2128"/>
                    <a:pt x="2918" y="1368"/>
                  </a:cubicBezTo>
                  <a:cubicBezTo>
                    <a:pt x="2918" y="608"/>
                    <a:pt x="225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4" name="Google Shape;44334;p19"/>
            <p:cNvSpPr/>
            <p:nvPr/>
          </p:nvSpPr>
          <p:spPr>
            <a:xfrm rot="5400000">
              <a:off x="8296788" y="757638"/>
              <a:ext cx="69925" cy="66900"/>
            </a:xfrm>
            <a:custGeom>
              <a:avLst/>
              <a:gdLst/>
              <a:ahLst/>
              <a:cxnLst/>
              <a:rect l="l" t="t" r="r" b="b"/>
              <a:pathLst>
                <a:path w="2797" h="2676" extrusionOk="0">
                  <a:moveTo>
                    <a:pt x="1398" y="0"/>
                  </a:moveTo>
                  <a:cubicBezTo>
                    <a:pt x="608" y="0"/>
                    <a:pt x="0" y="608"/>
                    <a:pt x="0" y="1338"/>
                  </a:cubicBezTo>
                  <a:cubicBezTo>
                    <a:pt x="0" y="2067"/>
                    <a:pt x="608" y="2675"/>
                    <a:pt x="1398" y="2675"/>
                  </a:cubicBezTo>
                  <a:cubicBezTo>
                    <a:pt x="2189" y="2675"/>
                    <a:pt x="2797" y="2067"/>
                    <a:pt x="2797" y="1338"/>
                  </a:cubicBezTo>
                  <a:cubicBezTo>
                    <a:pt x="2797" y="608"/>
                    <a:pt x="2189" y="0"/>
                    <a:pt x="13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5" name="Google Shape;44335;p19"/>
            <p:cNvSpPr/>
            <p:nvPr/>
          </p:nvSpPr>
          <p:spPr>
            <a:xfrm rot="5400000">
              <a:off x="8198375" y="758775"/>
              <a:ext cx="68425" cy="64625"/>
            </a:xfrm>
            <a:custGeom>
              <a:avLst/>
              <a:gdLst/>
              <a:ahLst/>
              <a:cxnLst/>
              <a:rect l="l" t="t" r="r" b="b"/>
              <a:pathLst>
                <a:path w="2737" h="2585" extrusionOk="0">
                  <a:moveTo>
                    <a:pt x="1368" y="0"/>
                  </a:moveTo>
                  <a:cubicBezTo>
                    <a:pt x="608" y="0"/>
                    <a:pt x="1" y="578"/>
                    <a:pt x="1" y="1307"/>
                  </a:cubicBezTo>
                  <a:cubicBezTo>
                    <a:pt x="1" y="2007"/>
                    <a:pt x="608" y="2584"/>
                    <a:pt x="1368" y="2584"/>
                  </a:cubicBezTo>
                  <a:cubicBezTo>
                    <a:pt x="2128" y="2584"/>
                    <a:pt x="2736" y="2007"/>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6" name="Google Shape;44336;p19"/>
            <p:cNvSpPr/>
            <p:nvPr/>
          </p:nvSpPr>
          <p:spPr>
            <a:xfrm rot="5400000">
              <a:off x="8099975" y="759150"/>
              <a:ext cx="66900" cy="63850"/>
            </a:xfrm>
            <a:custGeom>
              <a:avLst/>
              <a:gdLst/>
              <a:ahLst/>
              <a:cxnLst/>
              <a:rect l="l" t="t" r="r" b="b"/>
              <a:pathLst>
                <a:path w="2676" h="2554" extrusionOk="0">
                  <a:moveTo>
                    <a:pt x="1338" y="0"/>
                  </a:moveTo>
                  <a:cubicBezTo>
                    <a:pt x="609" y="0"/>
                    <a:pt x="1" y="578"/>
                    <a:pt x="1" y="1277"/>
                  </a:cubicBezTo>
                  <a:cubicBezTo>
                    <a:pt x="1" y="1976"/>
                    <a:pt x="609" y="2554"/>
                    <a:pt x="1338" y="2554"/>
                  </a:cubicBezTo>
                  <a:cubicBezTo>
                    <a:pt x="2068" y="2554"/>
                    <a:pt x="2676" y="1976"/>
                    <a:pt x="2676" y="1277"/>
                  </a:cubicBezTo>
                  <a:cubicBezTo>
                    <a:pt x="2676" y="578"/>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7" name="Google Shape;44337;p19"/>
            <p:cNvSpPr/>
            <p:nvPr/>
          </p:nvSpPr>
          <p:spPr>
            <a:xfrm rot="5400000">
              <a:off x="8001575" y="760300"/>
              <a:ext cx="65375" cy="61575"/>
            </a:xfrm>
            <a:custGeom>
              <a:avLst/>
              <a:gdLst/>
              <a:ahLst/>
              <a:cxnLst/>
              <a:rect l="l" t="t" r="r" b="b"/>
              <a:pathLst>
                <a:path w="2615" h="2463" extrusionOk="0">
                  <a:moveTo>
                    <a:pt x="1307" y="0"/>
                  </a:moveTo>
                  <a:cubicBezTo>
                    <a:pt x="578" y="0"/>
                    <a:pt x="0" y="548"/>
                    <a:pt x="0" y="1216"/>
                  </a:cubicBezTo>
                  <a:cubicBezTo>
                    <a:pt x="0" y="1915"/>
                    <a:pt x="578" y="2463"/>
                    <a:pt x="1307" y="2463"/>
                  </a:cubicBezTo>
                  <a:cubicBezTo>
                    <a:pt x="2037" y="2463"/>
                    <a:pt x="2614" y="1915"/>
                    <a:pt x="2614" y="1216"/>
                  </a:cubicBezTo>
                  <a:cubicBezTo>
                    <a:pt x="2614" y="54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8" name="Google Shape;44338;p19"/>
            <p:cNvSpPr/>
            <p:nvPr/>
          </p:nvSpPr>
          <p:spPr>
            <a:xfrm rot="5400000">
              <a:off x="7903550" y="761050"/>
              <a:ext cx="63850" cy="60050"/>
            </a:xfrm>
            <a:custGeom>
              <a:avLst/>
              <a:gdLst/>
              <a:ahLst/>
              <a:cxnLst/>
              <a:rect l="l" t="t" r="r" b="b"/>
              <a:pathLst>
                <a:path w="2554" h="2402" extrusionOk="0">
                  <a:moveTo>
                    <a:pt x="1277" y="0"/>
                  </a:moveTo>
                  <a:cubicBezTo>
                    <a:pt x="578" y="0"/>
                    <a:pt x="1" y="547"/>
                    <a:pt x="1" y="1216"/>
                  </a:cubicBezTo>
                  <a:cubicBezTo>
                    <a:pt x="1" y="1885"/>
                    <a:pt x="578" y="2402"/>
                    <a:pt x="1277" y="2402"/>
                  </a:cubicBezTo>
                  <a:cubicBezTo>
                    <a:pt x="1976" y="2402"/>
                    <a:pt x="2554" y="1885"/>
                    <a:pt x="2554" y="1216"/>
                  </a:cubicBezTo>
                  <a:cubicBezTo>
                    <a:pt x="2554" y="54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9" name="Google Shape;44339;p19"/>
            <p:cNvSpPr/>
            <p:nvPr/>
          </p:nvSpPr>
          <p:spPr>
            <a:xfrm rot="5400000">
              <a:off x="7805150" y="761450"/>
              <a:ext cx="62325" cy="59275"/>
            </a:xfrm>
            <a:custGeom>
              <a:avLst/>
              <a:gdLst/>
              <a:ahLst/>
              <a:cxnLst/>
              <a:rect l="l" t="t" r="r" b="b"/>
              <a:pathLst>
                <a:path w="2493" h="2371" extrusionOk="0">
                  <a:moveTo>
                    <a:pt x="1246" y="0"/>
                  </a:moveTo>
                  <a:cubicBezTo>
                    <a:pt x="547" y="0"/>
                    <a:pt x="0" y="547"/>
                    <a:pt x="0" y="1186"/>
                  </a:cubicBezTo>
                  <a:cubicBezTo>
                    <a:pt x="0" y="1854"/>
                    <a:pt x="547" y="2371"/>
                    <a:pt x="1246" y="2371"/>
                  </a:cubicBezTo>
                  <a:cubicBezTo>
                    <a:pt x="1945" y="2371"/>
                    <a:pt x="2493" y="1854"/>
                    <a:pt x="2493" y="1186"/>
                  </a:cubicBezTo>
                  <a:cubicBezTo>
                    <a:pt x="2493" y="547"/>
                    <a:pt x="1945" y="0"/>
                    <a:pt x="1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0" name="Google Shape;44340;p19"/>
            <p:cNvSpPr/>
            <p:nvPr/>
          </p:nvSpPr>
          <p:spPr>
            <a:xfrm rot="5400000">
              <a:off x="7706350" y="762200"/>
              <a:ext cx="60825" cy="57775"/>
            </a:xfrm>
            <a:custGeom>
              <a:avLst/>
              <a:gdLst/>
              <a:ahLst/>
              <a:cxnLst/>
              <a:rect l="l" t="t" r="r" b="b"/>
              <a:pathLst>
                <a:path w="2433" h="2311" extrusionOk="0">
                  <a:moveTo>
                    <a:pt x="1216" y="0"/>
                  </a:moveTo>
                  <a:cubicBezTo>
                    <a:pt x="548" y="0"/>
                    <a:pt x="0" y="517"/>
                    <a:pt x="0" y="1155"/>
                  </a:cubicBezTo>
                  <a:cubicBezTo>
                    <a:pt x="0" y="1794"/>
                    <a:pt x="548" y="2310"/>
                    <a:pt x="1216" y="2310"/>
                  </a:cubicBezTo>
                  <a:cubicBezTo>
                    <a:pt x="1885" y="2310"/>
                    <a:pt x="2432" y="1794"/>
                    <a:pt x="2432" y="1155"/>
                  </a:cubicBezTo>
                  <a:cubicBezTo>
                    <a:pt x="2432" y="517"/>
                    <a:pt x="188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1" name="Google Shape;44341;p19"/>
            <p:cNvSpPr/>
            <p:nvPr/>
          </p:nvSpPr>
          <p:spPr>
            <a:xfrm rot="5400000">
              <a:off x="7608325" y="762950"/>
              <a:ext cx="59300" cy="56250"/>
            </a:xfrm>
            <a:custGeom>
              <a:avLst/>
              <a:gdLst/>
              <a:ahLst/>
              <a:cxnLst/>
              <a:rect l="l" t="t" r="r" b="b"/>
              <a:pathLst>
                <a:path w="2372" h="2250" extrusionOk="0">
                  <a:moveTo>
                    <a:pt x="1186" y="0"/>
                  </a:moveTo>
                  <a:cubicBezTo>
                    <a:pt x="548" y="0"/>
                    <a:pt x="1" y="517"/>
                    <a:pt x="1" y="1125"/>
                  </a:cubicBezTo>
                  <a:cubicBezTo>
                    <a:pt x="1" y="1733"/>
                    <a:pt x="548" y="2249"/>
                    <a:pt x="1186" y="2249"/>
                  </a:cubicBezTo>
                  <a:cubicBezTo>
                    <a:pt x="1825" y="2249"/>
                    <a:pt x="2372" y="1733"/>
                    <a:pt x="2372" y="1125"/>
                  </a:cubicBezTo>
                  <a:cubicBezTo>
                    <a:pt x="2372" y="517"/>
                    <a:pt x="1825"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2" name="Google Shape;44342;p19"/>
            <p:cNvSpPr/>
            <p:nvPr/>
          </p:nvSpPr>
          <p:spPr>
            <a:xfrm rot="5400000">
              <a:off x="7509938" y="763338"/>
              <a:ext cx="57775" cy="55500"/>
            </a:xfrm>
            <a:custGeom>
              <a:avLst/>
              <a:gdLst/>
              <a:ahLst/>
              <a:cxnLst/>
              <a:rect l="l" t="t" r="r" b="b"/>
              <a:pathLst>
                <a:path w="2311" h="2220" extrusionOk="0">
                  <a:moveTo>
                    <a:pt x="1155" y="1"/>
                  </a:moveTo>
                  <a:cubicBezTo>
                    <a:pt x="517" y="1"/>
                    <a:pt x="0" y="487"/>
                    <a:pt x="0" y="1095"/>
                  </a:cubicBezTo>
                  <a:cubicBezTo>
                    <a:pt x="0" y="1703"/>
                    <a:pt x="517" y="2220"/>
                    <a:pt x="1155" y="2220"/>
                  </a:cubicBezTo>
                  <a:cubicBezTo>
                    <a:pt x="1794" y="2220"/>
                    <a:pt x="2310" y="1703"/>
                    <a:pt x="2310" y="1095"/>
                  </a:cubicBezTo>
                  <a:cubicBezTo>
                    <a:pt x="2310" y="487"/>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3" name="Google Shape;44343;p19"/>
            <p:cNvSpPr/>
            <p:nvPr/>
          </p:nvSpPr>
          <p:spPr>
            <a:xfrm rot="5400000">
              <a:off x="7411525" y="764475"/>
              <a:ext cx="56250" cy="53200"/>
            </a:xfrm>
            <a:custGeom>
              <a:avLst/>
              <a:gdLst/>
              <a:ahLst/>
              <a:cxnLst/>
              <a:rect l="l" t="t" r="r" b="b"/>
              <a:pathLst>
                <a:path w="2250" h="2128" extrusionOk="0">
                  <a:moveTo>
                    <a:pt x="1125" y="0"/>
                  </a:moveTo>
                  <a:cubicBezTo>
                    <a:pt x="487" y="0"/>
                    <a:pt x="1" y="456"/>
                    <a:pt x="1" y="1064"/>
                  </a:cubicBezTo>
                  <a:cubicBezTo>
                    <a:pt x="1" y="1642"/>
                    <a:pt x="487" y="2128"/>
                    <a:pt x="1125" y="2128"/>
                  </a:cubicBezTo>
                  <a:cubicBezTo>
                    <a:pt x="1764" y="2128"/>
                    <a:pt x="2250" y="1642"/>
                    <a:pt x="2250" y="1064"/>
                  </a:cubicBezTo>
                  <a:cubicBezTo>
                    <a:pt x="2250" y="456"/>
                    <a:pt x="1764"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4" name="Google Shape;44344;p19"/>
            <p:cNvSpPr/>
            <p:nvPr/>
          </p:nvSpPr>
          <p:spPr>
            <a:xfrm rot="5400000">
              <a:off x="7313125" y="765625"/>
              <a:ext cx="54725" cy="50925"/>
            </a:xfrm>
            <a:custGeom>
              <a:avLst/>
              <a:gdLst/>
              <a:ahLst/>
              <a:cxnLst/>
              <a:rect l="l" t="t" r="r" b="b"/>
              <a:pathLst>
                <a:path w="2189" h="2037" extrusionOk="0">
                  <a:moveTo>
                    <a:pt x="1094" y="0"/>
                  </a:moveTo>
                  <a:cubicBezTo>
                    <a:pt x="486" y="0"/>
                    <a:pt x="0" y="456"/>
                    <a:pt x="0" y="1003"/>
                  </a:cubicBezTo>
                  <a:cubicBezTo>
                    <a:pt x="0" y="1581"/>
                    <a:pt x="486" y="2037"/>
                    <a:pt x="1094" y="2037"/>
                  </a:cubicBezTo>
                  <a:cubicBezTo>
                    <a:pt x="1702" y="2037"/>
                    <a:pt x="2189" y="1581"/>
                    <a:pt x="2189" y="1003"/>
                  </a:cubicBezTo>
                  <a:cubicBezTo>
                    <a:pt x="2189" y="456"/>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5" name="Google Shape;44345;p19"/>
            <p:cNvSpPr/>
            <p:nvPr/>
          </p:nvSpPr>
          <p:spPr>
            <a:xfrm rot="5400000">
              <a:off x="7215088" y="765613"/>
              <a:ext cx="53225" cy="50950"/>
            </a:xfrm>
            <a:custGeom>
              <a:avLst/>
              <a:gdLst/>
              <a:ahLst/>
              <a:cxnLst/>
              <a:rect l="l" t="t" r="r" b="b"/>
              <a:pathLst>
                <a:path w="2129" h="2038" extrusionOk="0">
                  <a:moveTo>
                    <a:pt x="1064" y="1"/>
                  </a:moveTo>
                  <a:cubicBezTo>
                    <a:pt x="487" y="1"/>
                    <a:pt x="0" y="457"/>
                    <a:pt x="0" y="1034"/>
                  </a:cubicBezTo>
                  <a:cubicBezTo>
                    <a:pt x="0" y="1581"/>
                    <a:pt x="487" y="2037"/>
                    <a:pt x="1064" y="2037"/>
                  </a:cubicBezTo>
                  <a:cubicBezTo>
                    <a:pt x="1672" y="2037"/>
                    <a:pt x="2128" y="1581"/>
                    <a:pt x="2128" y="1034"/>
                  </a:cubicBezTo>
                  <a:cubicBezTo>
                    <a:pt x="2128" y="457"/>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6" name="Google Shape;44346;p19"/>
            <p:cNvSpPr/>
            <p:nvPr/>
          </p:nvSpPr>
          <p:spPr>
            <a:xfrm rot="5400000">
              <a:off x="7116675" y="766750"/>
              <a:ext cx="51700" cy="48650"/>
            </a:xfrm>
            <a:custGeom>
              <a:avLst/>
              <a:gdLst/>
              <a:ahLst/>
              <a:cxnLst/>
              <a:rect l="l" t="t" r="r" b="b"/>
              <a:pathLst>
                <a:path w="2068" h="1946" extrusionOk="0">
                  <a:moveTo>
                    <a:pt x="1034" y="0"/>
                  </a:moveTo>
                  <a:cubicBezTo>
                    <a:pt x="457" y="0"/>
                    <a:pt x="1" y="426"/>
                    <a:pt x="1" y="973"/>
                  </a:cubicBezTo>
                  <a:cubicBezTo>
                    <a:pt x="1" y="1520"/>
                    <a:pt x="457" y="1945"/>
                    <a:pt x="1034" y="1945"/>
                  </a:cubicBezTo>
                  <a:cubicBezTo>
                    <a:pt x="1612" y="1945"/>
                    <a:pt x="2068" y="1520"/>
                    <a:pt x="2068" y="973"/>
                  </a:cubicBezTo>
                  <a:cubicBezTo>
                    <a:pt x="2068" y="426"/>
                    <a:pt x="1612"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7" name="Google Shape;44347;p19"/>
            <p:cNvSpPr/>
            <p:nvPr/>
          </p:nvSpPr>
          <p:spPr>
            <a:xfrm rot="5400000">
              <a:off x="7018288" y="767138"/>
              <a:ext cx="50175" cy="47900"/>
            </a:xfrm>
            <a:custGeom>
              <a:avLst/>
              <a:gdLst/>
              <a:ahLst/>
              <a:cxnLst/>
              <a:rect l="l" t="t" r="r" b="b"/>
              <a:pathLst>
                <a:path w="2007" h="1916" extrusionOk="0">
                  <a:moveTo>
                    <a:pt x="1003" y="1"/>
                  </a:moveTo>
                  <a:cubicBezTo>
                    <a:pt x="456" y="1"/>
                    <a:pt x="0" y="426"/>
                    <a:pt x="0" y="943"/>
                  </a:cubicBezTo>
                  <a:cubicBezTo>
                    <a:pt x="0" y="1490"/>
                    <a:pt x="456" y="1916"/>
                    <a:pt x="1003" y="1916"/>
                  </a:cubicBezTo>
                  <a:cubicBezTo>
                    <a:pt x="1550" y="1916"/>
                    <a:pt x="2006" y="1490"/>
                    <a:pt x="2006" y="943"/>
                  </a:cubicBezTo>
                  <a:cubicBezTo>
                    <a:pt x="2006" y="426"/>
                    <a:pt x="1550" y="1"/>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8" name="Google Shape;44348;p19"/>
            <p:cNvSpPr/>
            <p:nvPr/>
          </p:nvSpPr>
          <p:spPr>
            <a:xfrm rot="5400000">
              <a:off x="6919875" y="768275"/>
              <a:ext cx="48650" cy="45600"/>
            </a:xfrm>
            <a:custGeom>
              <a:avLst/>
              <a:gdLst/>
              <a:ahLst/>
              <a:cxnLst/>
              <a:rect l="l" t="t" r="r" b="b"/>
              <a:pathLst>
                <a:path w="1946" h="1824" extrusionOk="0">
                  <a:moveTo>
                    <a:pt x="973" y="0"/>
                  </a:moveTo>
                  <a:cubicBezTo>
                    <a:pt x="426" y="0"/>
                    <a:pt x="1" y="395"/>
                    <a:pt x="1" y="912"/>
                  </a:cubicBezTo>
                  <a:cubicBezTo>
                    <a:pt x="1" y="1398"/>
                    <a:pt x="426" y="1824"/>
                    <a:pt x="973" y="1824"/>
                  </a:cubicBezTo>
                  <a:cubicBezTo>
                    <a:pt x="1520" y="1824"/>
                    <a:pt x="1946" y="1398"/>
                    <a:pt x="1946" y="912"/>
                  </a:cubicBezTo>
                  <a:cubicBezTo>
                    <a:pt x="1946" y="395"/>
                    <a:pt x="1520"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9" name="Google Shape;44349;p19"/>
            <p:cNvSpPr/>
            <p:nvPr/>
          </p:nvSpPr>
          <p:spPr>
            <a:xfrm rot="5400000">
              <a:off x="6821475" y="768650"/>
              <a:ext cx="47125" cy="44875"/>
            </a:xfrm>
            <a:custGeom>
              <a:avLst/>
              <a:gdLst/>
              <a:ahLst/>
              <a:cxnLst/>
              <a:rect l="l" t="t" r="r" b="b"/>
              <a:pathLst>
                <a:path w="1885" h="1795" extrusionOk="0">
                  <a:moveTo>
                    <a:pt x="942" y="1"/>
                  </a:moveTo>
                  <a:cubicBezTo>
                    <a:pt x="426" y="1"/>
                    <a:pt x="0" y="396"/>
                    <a:pt x="0" y="882"/>
                  </a:cubicBezTo>
                  <a:cubicBezTo>
                    <a:pt x="0" y="1369"/>
                    <a:pt x="426" y="1794"/>
                    <a:pt x="942" y="1794"/>
                  </a:cubicBezTo>
                  <a:cubicBezTo>
                    <a:pt x="1459" y="1794"/>
                    <a:pt x="1885" y="1369"/>
                    <a:pt x="1885" y="882"/>
                  </a:cubicBezTo>
                  <a:cubicBezTo>
                    <a:pt x="1885" y="396"/>
                    <a:pt x="145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0" name="Google Shape;44350;p19"/>
            <p:cNvSpPr/>
            <p:nvPr/>
          </p:nvSpPr>
          <p:spPr>
            <a:xfrm rot="5400000">
              <a:off x="6723438" y="769413"/>
              <a:ext cx="45625" cy="43350"/>
            </a:xfrm>
            <a:custGeom>
              <a:avLst/>
              <a:gdLst/>
              <a:ahLst/>
              <a:cxnLst/>
              <a:rect l="l" t="t" r="r" b="b"/>
              <a:pathLst>
                <a:path w="1825" h="1734" extrusionOk="0">
                  <a:moveTo>
                    <a:pt x="912" y="1"/>
                  </a:moveTo>
                  <a:cubicBezTo>
                    <a:pt x="396" y="1"/>
                    <a:pt x="0" y="396"/>
                    <a:pt x="0" y="882"/>
                  </a:cubicBezTo>
                  <a:cubicBezTo>
                    <a:pt x="0" y="1338"/>
                    <a:pt x="396" y="1733"/>
                    <a:pt x="912" y="1733"/>
                  </a:cubicBezTo>
                  <a:cubicBezTo>
                    <a:pt x="1429" y="1733"/>
                    <a:pt x="1824" y="1338"/>
                    <a:pt x="1824" y="882"/>
                  </a:cubicBezTo>
                  <a:cubicBezTo>
                    <a:pt x="1824" y="396"/>
                    <a:pt x="1429" y="1"/>
                    <a:pt x="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1" name="Google Shape;44351;p19"/>
            <p:cNvSpPr/>
            <p:nvPr/>
          </p:nvSpPr>
          <p:spPr>
            <a:xfrm rot="5400000">
              <a:off x="6625038" y="770538"/>
              <a:ext cx="44100" cy="41075"/>
            </a:xfrm>
            <a:custGeom>
              <a:avLst/>
              <a:gdLst/>
              <a:ahLst/>
              <a:cxnLst/>
              <a:rect l="l" t="t" r="r" b="b"/>
              <a:pathLst>
                <a:path w="1764" h="1643" extrusionOk="0">
                  <a:moveTo>
                    <a:pt x="882" y="1"/>
                  </a:moveTo>
                  <a:cubicBezTo>
                    <a:pt x="396" y="1"/>
                    <a:pt x="1" y="366"/>
                    <a:pt x="1" y="822"/>
                  </a:cubicBezTo>
                  <a:cubicBezTo>
                    <a:pt x="1" y="1278"/>
                    <a:pt x="396" y="1642"/>
                    <a:pt x="882" y="1642"/>
                  </a:cubicBezTo>
                  <a:cubicBezTo>
                    <a:pt x="1369" y="1642"/>
                    <a:pt x="1764" y="1278"/>
                    <a:pt x="1764" y="822"/>
                  </a:cubicBezTo>
                  <a:cubicBezTo>
                    <a:pt x="1764" y="366"/>
                    <a:pt x="1369"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2" name="Google Shape;44352;p19"/>
            <p:cNvSpPr/>
            <p:nvPr/>
          </p:nvSpPr>
          <p:spPr>
            <a:xfrm rot="5400000">
              <a:off x="6526638" y="770938"/>
              <a:ext cx="42575" cy="40300"/>
            </a:xfrm>
            <a:custGeom>
              <a:avLst/>
              <a:gdLst/>
              <a:ahLst/>
              <a:cxnLst/>
              <a:rect l="l" t="t" r="r" b="b"/>
              <a:pathLst>
                <a:path w="1703" h="1612" extrusionOk="0">
                  <a:moveTo>
                    <a:pt x="851" y="1"/>
                  </a:moveTo>
                  <a:cubicBezTo>
                    <a:pt x="365" y="1"/>
                    <a:pt x="0" y="366"/>
                    <a:pt x="0" y="791"/>
                  </a:cubicBezTo>
                  <a:cubicBezTo>
                    <a:pt x="0" y="1247"/>
                    <a:pt x="365" y="1612"/>
                    <a:pt x="851" y="1612"/>
                  </a:cubicBezTo>
                  <a:cubicBezTo>
                    <a:pt x="1338" y="1612"/>
                    <a:pt x="1702" y="1247"/>
                    <a:pt x="1702" y="791"/>
                  </a:cubicBezTo>
                  <a:cubicBezTo>
                    <a:pt x="1702" y="366"/>
                    <a:pt x="1338" y="1"/>
                    <a:pt x="8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3" name="Google Shape;44353;p19"/>
            <p:cNvSpPr/>
            <p:nvPr/>
          </p:nvSpPr>
          <p:spPr>
            <a:xfrm rot="5400000">
              <a:off x="6428225" y="771300"/>
              <a:ext cx="41050" cy="39550"/>
            </a:xfrm>
            <a:custGeom>
              <a:avLst/>
              <a:gdLst/>
              <a:ahLst/>
              <a:cxnLst/>
              <a:rect l="l" t="t" r="r" b="b"/>
              <a:pathLst>
                <a:path w="1642" h="1582" extrusionOk="0">
                  <a:moveTo>
                    <a:pt x="821" y="1"/>
                  </a:moveTo>
                  <a:cubicBezTo>
                    <a:pt x="365" y="1"/>
                    <a:pt x="1" y="365"/>
                    <a:pt x="1" y="791"/>
                  </a:cubicBezTo>
                  <a:cubicBezTo>
                    <a:pt x="1" y="1216"/>
                    <a:pt x="365" y="1581"/>
                    <a:pt x="821" y="1581"/>
                  </a:cubicBezTo>
                  <a:cubicBezTo>
                    <a:pt x="1277" y="1581"/>
                    <a:pt x="1642" y="1216"/>
                    <a:pt x="1642" y="791"/>
                  </a:cubicBezTo>
                  <a:cubicBezTo>
                    <a:pt x="1642" y="36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4" name="Google Shape;44354;p19"/>
            <p:cNvSpPr/>
            <p:nvPr/>
          </p:nvSpPr>
          <p:spPr>
            <a:xfrm rot="5400000">
              <a:off x="6330200" y="772075"/>
              <a:ext cx="39525" cy="38025"/>
            </a:xfrm>
            <a:custGeom>
              <a:avLst/>
              <a:gdLst/>
              <a:ahLst/>
              <a:cxnLst/>
              <a:rect l="l" t="t" r="r" b="b"/>
              <a:pathLst>
                <a:path w="1581" h="1521" extrusionOk="0">
                  <a:moveTo>
                    <a:pt x="790" y="0"/>
                  </a:moveTo>
                  <a:cubicBezTo>
                    <a:pt x="334" y="0"/>
                    <a:pt x="0" y="335"/>
                    <a:pt x="0" y="760"/>
                  </a:cubicBezTo>
                  <a:cubicBezTo>
                    <a:pt x="0" y="1186"/>
                    <a:pt x="334" y="1520"/>
                    <a:pt x="790" y="1520"/>
                  </a:cubicBezTo>
                  <a:cubicBezTo>
                    <a:pt x="1246" y="1520"/>
                    <a:pt x="1581" y="1186"/>
                    <a:pt x="1581" y="760"/>
                  </a:cubicBezTo>
                  <a:cubicBezTo>
                    <a:pt x="1581" y="335"/>
                    <a:pt x="124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5" name="Google Shape;44355;p19"/>
            <p:cNvSpPr/>
            <p:nvPr/>
          </p:nvSpPr>
          <p:spPr>
            <a:xfrm rot="5400000">
              <a:off x="6231038" y="772463"/>
              <a:ext cx="39525" cy="37250"/>
            </a:xfrm>
            <a:custGeom>
              <a:avLst/>
              <a:gdLst/>
              <a:ahLst/>
              <a:cxnLst/>
              <a:rect l="l" t="t" r="r" b="b"/>
              <a:pathLst>
                <a:path w="1581" h="1490" extrusionOk="0">
                  <a:moveTo>
                    <a:pt x="790" y="0"/>
                  </a:moveTo>
                  <a:cubicBezTo>
                    <a:pt x="365" y="0"/>
                    <a:pt x="0" y="335"/>
                    <a:pt x="0" y="760"/>
                  </a:cubicBezTo>
                  <a:cubicBezTo>
                    <a:pt x="0" y="1155"/>
                    <a:pt x="365" y="1490"/>
                    <a:pt x="790" y="1490"/>
                  </a:cubicBezTo>
                  <a:cubicBezTo>
                    <a:pt x="1216" y="1490"/>
                    <a:pt x="1581" y="1155"/>
                    <a:pt x="1581" y="760"/>
                  </a:cubicBezTo>
                  <a:cubicBezTo>
                    <a:pt x="1581" y="335"/>
                    <a:pt x="1216"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6" name="Google Shape;44356;p19"/>
            <p:cNvSpPr/>
            <p:nvPr/>
          </p:nvSpPr>
          <p:spPr>
            <a:xfrm rot="5400000">
              <a:off x="6132625" y="773600"/>
              <a:ext cx="38025" cy="34975"/>
            </a:xfrm>
            <a:custGeom>
              <a:avLst/>
              <a:gdLst/>
              <a:ahLst/>
              <a:cxnLst/>
              <a:rect l="l" t="t" r="r" b="b"/>
              <a:pathLst>
                <a:path w="1521" h="1399" extrusionOk="0">
                  <a:moveTo>
                    <a:pt x="760" y="0"/>
                  </a:moveTo>
                  <a:cubicBezTo>
                    <a:pt x="335" y="0"/>
                    <a:pt x="0" y="304"/>
                    <a:pt x="0" y="700"/>
                  </a:cubicBezTo>
                  <a:cubicBezTo>
                    <a:pt x="0" y="1095"/>
                    <a:pt x="335" y="1399"/>
                    <a:pt x="760" y="1399"/>
                  </a:cubicBezTo>
                  <a:cubicBezTo>
                    <a:pt x="1186" y="1399"/>
                    <a:pt x="1520" y="1095"/>
                    <a:pt x="1520" y="700"/>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7" name="Google Shape;44357;p19"/>
            <p:cNvSpPr/>
            <p:nvPr/>
          </p:nvSpPr>
          <p:spPr>
            <a:xfrm rot="5400000">
              <a:off x="6034213" y="773963"/>
              <a:ext cx="36500" cy="34225"/>
            </a:xfrm>
            <a:custGeom>
              <a:avLst/>
              <a:gdLst/>
              <a:ahLst/>
              <a:cxnLst/>
              <a:rect l="l" t="t" r="r" b="b"/>
              <a:pathLst>
                <a:path w="1460" h="1369" extrusionOk="0">
                  <a:moveTo>
                    <a:pt x="730" y="0"/>
                  </a:moveTo>
                  <a:cubicBezTo>
                    <a:pt x="335" y="0"/>
                    <a:pt x="1" y="304"/>
                    <a:pt x="1" y="669"/>
                  </a:cubicBezTo>
                  <a:cubicBezTo>
                    <a:pt x="1" y="1064"/>
                    <a:pt x="335" y="1368"/>
                    <a:pt x="730" y="1368"/>
                  </a:cubicBezTo>
                  <a:cubicBezTo>
                    <a:pt x="1125" y="1368"/>
                    <a:pt x="1460" y="1064"/>
                    <a:pt x="1460" y="669"/>
                  </a:cubicBezTo>
                  <a:cubicBezTo>
                    <a:pt x="1460" y="304"/>
                    <a:pt x="112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8" name="Google Shape;44358;p19"/>
            <p:cNvSpPr/>
            <p:nvPr/>
          </p:nvSpPr>
          <p:spPr>
            <a:xfrm rot="5400000">
              <a:off x="5935813" y="774363"/>
              <a:ext cx="34975" cy="33450"/>
            </a:xfrm>
            <a:custGeom>
              <a:avLst/>
              <a:gdLst/>
              <a:ahLst/>
              <a:cxnLst/>
              <a:rect l="l" t="t" r="r" b="b"/>
              <a:pathLst>
                <a:path w="1399" h="1338" extrusionOk="0">
                  <a:moveTo>
                    <a:pt x="699" y="0"/>
                  </a:moveTo>
                  <a:cubicBezTo>
                    <a:pt x="304" y="0"/>
                    <a:pt x="0" y="304"/>
                    <a:pt x="0" y="669"/>
                  </a:cubicBezTo>
                  <a:cubicBezTo>
                    <a:pt x="0" y="1034"/>
                    <a:pt x="304" y="1338"/>
                    <a:pt x="699" y="1338"/>
                  </a:cubicBezTo>
                  <a:cubicBezTo>
                    <a:pt x="1094" y="1338"/>
                    <a:pt x="1398" y="1034"/>
                    <a:pt x="1398" y="669"/>
                  </a:cubicBezTo>
                  <a:cubicBezTo>
                    <a:pt x="1398" y="304"/>
                    <a:pt x="1094"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9" name="Google Shape;44359;p19"/>
            <p:cNvSpPr/>
            <p:nvPr/>
          </p:nvSpPr>
          <p:spPr>
            <a:xfrm rot="5400000">
              <a:off x="5837788" y="775113"/>
              <a:ext cx="33475" cy="31950"/>
            </a:xfrm>
            <a:custGeom>
              <a:avLst/>
              <a:gdLst/>
              <a:ahLst/>
              <a:cxnLst/>
              <a:rect l="l" t="t" r="r" b="b"/>
              <a:pathLst>
                <a:path w="1339" h="1278" extrusionOk="0">
                  <a:moveTo>
                    <a:pt x="669" y="1"/>
                  </a:moveTo>
                  <a:cubicBezTo>
                    <a:pt x="305" y="1"/>
                    <a:pt x="1" y="305"/>
                    <a:pt x="1" y="639"/>
                  </a:cubicBezTo>
                  <a:cubicBezTo>
                    <a:pt x="1" y="1004"/>
                    <a:pt x="305" y="1278"/>
                    <a:pt x="669" y="1278"/>
                  </a:cubicBezTo>
                  <a:cubicBezTo>
                    <a:pt x="1034" y="1278"/>
                    <a:pt x="1338" y="1004"/>
                    <a:pt x="1338" y="639"/>
                  </a:cubicBezTo>
                  <a:cubicBezTo>
                    <a:pt x="1338" y="305"/>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0" name="Google Shape;44360;p19"/>
            <p:cNvSpPr/>
            <p:nvPr/>
          </p:nvSpPr>
          <p:spPr>
            <a:xfrm rot="5400000">
              <a:off x="5739400" y="775500"/>
              <a:ext cx="31925" cy="31175"/>
            </a:xfrm>
            <a:custGeom>
              <a:avLst/>
              <a:gdLst/>
              <a:ahLst/>
              <a:cxnLst/>
              <a:rect l="l" t="t" r="r" b="b"/>
              <a:pathLst>
                <a:path w="1277" h="1247" extrusionOk="0">
                  <a:moveTo>
                    <a:pt x="638" y="1"/>
                  </a:moveTo>
                  <a:cubicBezTo>
                    <a:pt x="274" y="1"/>
                    <a:pt x="0" y="274"/>
                    <a:pt x="0" y="639"/>
                  </a:cubicBezTo>
                  <a:cubicBezTo>
                    <a:pt x="0" y="973"/>
                    <a:pt x="274" y="1247"/>
                    <a:pt x="638" y="1247"/>
                  </a:cubicBezTo>
                  <a:cubicBezTo>
                    <a:pt x="1003" y="1247"/>
                    <a:pt x="1277" y="973"/>
                    <a:pt x="1277" y="639"/>
                  </a:cubicBezTo>
                  <a:cubicBezTo>
                    <a:pt x="1277" y="274"/>
                    <a:pt x="100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1" name="Google Shape;44361;p19"/>
            <p:cNvSpPr/>
            <p:nvPr/>
          </p:nvSpPr>
          <p:spPr>
            <a:xfrm rot="5400000">
              <a:off x="5639850" y="776250"/>
              <a:ext cx="31925" cy="29675"/>
            </a:xfrm>
            <a:custGeom>
              <a:avLst/>
              <a:gdLst/>
              <a:ahLst/>
              <a:cxnLst/>
              <a:rect l="l" t="t" r="r" b="b"/>
              <a:pathLst>
                <a:path w="1277" h="1187" extrusionOk="0">
                  <a:moveTo>
                    <a:pt x="638" y="1"/>
                  </a:moveTo>
                  <a:cubicBezTo>
                    <a:pt x="304" y="1"/>
                    <a:pt x="0" y="244"/>
                    <a:pt x="0" y="578"/>
                  </a:cubicBezTo>
                  <a:cubicBezTo>
                    <a:pt x="0" y="913"/>
                    <a:pt x="304" y="1186"/>
                    <a:pt x="638" y="1186"/>
                  </a:cubicBezTo>
                  <a:cubicBezTo>
                    <a:pt x="973" y="1186"/>
                    <a:pt x="1277" y="913"/>
                    <a:pt x="1277" y="578"/>
                  </a:cubicBezTo>
                  <a:cubicBezTo>
                    <a:pt x="1277" y="244"/>
                    <a:pt x="97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2" name="Google Shape;44362;p19"/>
            <p:cNvSpPr/>
            <p:nvPr/>
          </p:nvSpPr>
          <p:spPr>
            <a:xfrm rot="5400000">
              <a:off x="5541813" y="777013"/>
              <a:ext cx="30425" cy="28150"/>
            </a:xfrm>
            <a:custGeom>
              <a:avLst/>
              <a:gdLst/>
              <a:ahLst/>
              <a:cxnLst/>
              <a:rect l="l" t="t" r="r" b="b"/>
              <a:pathLst>
                <a:path w="1217" h="1126" extrusionOk="0">
                  <a:moveTo>
                    <a:pt x="608" y="1"/>
                  </a:moveTo>
                  <a:cubicBezTo>
                    <a:pt x="274" y="1"/>
                    <a:pt x="0" y="244"/>
                    <a:pt x="0" y="548"/>
                  </a:cubicBezTo>
                  <a:cubicBezTo>
                    <a:pt x="0" y="882"/>
                    <a:pt x="274" y="1125"/>
                    <a:pt x="608" y="1125"/>
                  </a:cubicBezTo>
                  <a:cubicBezTo>
                    <a:pt x="943" y="1125"/>
                    <a:pt x="1216" y="882"/>
                    <a:pt x="1216" y="548"/>
                  </a:cubicBezTo>
                  <a:cubicBezTo>
                    <a:pt x="1216" y="244"/>
                    <a:pt x="94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3" name="Google Shape;44363;p19"/>
            <p:cNvSpPr/>
            <p:nvPr/>
          </p:nvSpPr>
          <p:spPr>
            <a:xfrm rot="5400000">
              <a:off x="5443413" y="777388"/>
              <a:ext cx="28900" cy="27375"/>
            </a:xfrm>
            <a:custGeom>
              <a:avLst/>
              <a:gdLst/>
              <a:ahLst/>
              <a:cxnLst/>
              <a:rect l="l" t="t" r="r" b="b"/>
              <a:pathLst>
                <a:path w="1156" h="1095" extrusionOk="0">
                  <a:moveTo>
                    <a:pt x="578" y="1"/>
                  </a:moveTo>
                  <a:cubicBezTo>
                    <a:pt x="244" y="1"/>
                    <a:pt x="1" y="244"/>
                    <a:pt x="1" y="548"/>
                  </a:cubicBezTo>
                  <a:cubicBezTo>
                    <a:pt x="1" y="852"/>
                    <a:pt x="244" y="1095"/>
                    <a:pt x="578" y="1095"/>
                  </a:cubicBezTo>
                  <a:cubicBezTo>
                    <a:pt x="913" y="1095"/>
                    <a:pt x="1156" y="852"/>
                    <a:pt x="1156" y="548"/>
                  </a:cubicBezTo>
                  <a:cubicBezTo>
                    <a:pt x="1156" y="244"/>
                    <a:pt x="913" y="1"/>
                    <a:pt x="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4" name="Google Shape;44364;p19"/>
            <p:cNvSpPr/>
            <p:nvPr/>
          </p:nvSpPr>
          <p:spPr>
            <a:xfrm rot="5400000">
              <a:off x="5345000" y="777775"/>
              <a:ext cx="27375" cy="26625"/>
            </a:xfrm>
            <a:custGeom>
              <a:avLst/>
              <a:gdLst/>
              <a:ahLst/>
              <a:cxnLst/>
              <a:rect l="l" t="t" r="r" b="b"/>
              <a:pathLst>
                <a:path w="1095" h="1065" extrusionOk="0">
                  <a:moveTo>
                    <a:pt x="547" y="0"/>
                  </a:moveTo>
                  <a:cubicBezTo>
                    <a:pt x="243" y="0"/>
                    <a:pt x="0" y="244"/>
                    <a:pt x="0" y="517"/>
                  </a:cubicBezTo>
                  <a:cubicBezTo>
                    <a:pt x="0" y="821"/>
                    <a:pt x="243" y="1064"/>
                    <a:pt x="547" y="1064"/>
                  </a:cubicBezTo>
                  <a:cubicBezTo>
                    <a:pt x="851" y="1064"/>
                    <a:pt x="1094" y="821"/>
                    <a:pt x="1094" y="517"/>
                  </a:cubicBezTo>
                  <a:cubicBezTo>
                    <a:pt x="1094" y="244"/>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5" name="Google Shape;44365;p19"/>
            <p:cNvSpPr/>
            <p:nvPr/>
          </p:nvSpPr>
          <p:spPr>
            <a:xfrm rot="5400000">
              <a:off x="5246213" y="778538"/>
              <a:ext cx="27375" cy="25100"/>
            </a:xfrm>
            <a:custGeom>
              <a:avLst/>
              <a:gdLst/>
              <a:ahLst/>
              <a:cxnLst/>
              <a:rect l="l" t="t" r="r" b="b"/>
              <a:pathLst>
                <a:path w="1095" h="1004" extrusionOk="0">
                  <a:moveTo>
                    <a:pt x="547" y="0"/>
                  </a:moveTo>
                  <a:cubicBezTo>
                    <a:pt x="243" y="0"/>
                    <a:pt x="0" y="213"/>
                    <a:pt x="0" y="517"/>
                  </a:cubicBezTo>
                  <a:cubicBezTo>
                    <a:pt x="0" y="791"/>
                    <a:pt x="243" y="1003"/>
                    <a:pt x="547" y="1003"/>
                  </a:cubicBezTo>
                  <a:cubicBezTo>
                    <a:pt x="851" y="1003"/>
                    <a:pt x="1094" y="791"/>
                    <a:pt x="1094" y="517"/>
                  </a:cubicBezTo>
                  <a:cubicBezTo>
                    <a:pt x="1094" y="213"/>
                    <a:pt x="851" y="0"/>
                    <a:pt x="5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6" name="Google Shape;44366;p19"/>
            <p:cNvSpPr/>
            <p:nvPr/>
          </p:nvSpPr>
          <p:spPr>
            <a:xfrm rot="5400000">
              <a:off x="5147800" y="778925"/>
              <a:ext cx="25875" cy="24325"/>
            </a:xfrm>
            <a:custGeom>
              <a:avLst/>
              <a:gdLst/>
              <a:ahLst/>
              <a:cxnLst/>
              <a:rect l="l" t="t" r="r" b="b"/>
              <a:pathLst>
                <a:path w="1035" h="973" extrusionOk="0">
                  <a:moveTo>
                    <a:pt x="517" y="0"/>
                  </a:moveTo>
                  <a:cubicBezTo>
                    <a:pt x="244" y="0"/>
                    <a:pt x="1" y="213"/>
                    <a:pt x="1" y="486"/>
                  </a:cubicBezTo>
                  <a:cubicBezTo>
                    <a:pt x="1" y="760"/>
                    <a:pt x="244" y="973"/>
                    <a:pt x="517" y="973"/>
                  </a:cubicBezTo>
                  <a:cubicBezTo>
                    <a:pt x="791" y="973"/>
                    <a:pt x="1034" y="760"/>
                    <a:pt x="1034" y="486"/>
                  </a:cubicBezTo>
                  <a:cubicBezTo>
                    <a:pt x="1034" y="213"/>
                    <a:pt x="791" y="0"/>
                    <a:pt x="5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7" name="Google Shape;44367;p19"/>
            <p:cNvSpPr/>
            <p:nvPr/>
          </p:nvSpPr>
          <p:spPr>
            <a:xfrm rot="5400000">
              <a:off x="5049400" y="779275"/>
              <a:ext cx="24350" cy="23600"/>
            </a:xfrm>
            <a:custGeom>
              <a:avLst/>
              <a:gdLst/>
              <a:ahLst/>
              <a:cxnLst/>
              <a:rect l="l" t="t" r="r" b="b"/>
              <a:pathLst>
                <a:path w="974" h="944" extrusionOk="0">
                  <a:moveTo>
                    <a:pt x="487" y="1"/>
                  </a:moveTo>
                  <a:cubicBezTo>
                    <a:pt x="214" y="1"/>
                    <a:pt x="1" y="214"/>
                    <a:pt x="1" y="457"/>
                  </a:cubicBezTo>
                  <a:cubicBezTo>
                    <a:pt x="1" y="730"/>
                    <a:pt x="214" y="943"/>
                    <a:pt x="487" y="943"/>
                  </a:cubicBezTo>
                  <a:cubicBezTo>
                    <a:pt x="761" y="943"/>
                    <a:pt x="974" y="730"/>
                    <a:pt x="974" y="457"/>
                  </a:cubicBezTo>
                  <a:cubicBezTo>
                    <a:pt x="974" y="214"/>
                    <a:pt x="76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8" name="Google Shape;44368;p19"/>
            <p:cNvSpPr/>
            <p:nvPr/>
          </p:nvSpPr>
          <p:spPr>
            <a:xfrm rot="5400000">
              <a:off x="4951375" y="780050"/>
              <a:ext cx="22825" cy="22075"/>
            </a:xfrm>
            <a:custGeom>
              <a:avLst/>
              <a:gdLst/>
              <a:ahLst/>
              <a:cxnLst/>
              <a:rect l="l" t="t" r="r" b="b"/>
              <a:pathLst>
                <a:path w="913" h="883" extrusionOk="0">
                  <a:moveTo>
                    <a:pt x="456" y="1"/>
                  </a:moveTo>
                  <a:cubicBezTo>
                    <a:pt x="213" y="1"/>
                    <a:pt x="0" y="213"/>
                    <a:pt x="0" y="457"/>
                  </a:cubicBezTo>
                  <a:cubicBezTo>
                    <a:pt x="0" y="700"/>
                    <a:pt x="213" y="882"/>
                    <a:pt x="456" y="882"/>
                  </a:cubicBezTo>
                  <a:cubicBezTo>
                    <a:pt x="699" y="882"/>
                    <a:pt x="912" y="700"/>
                    <a:pt x="912" y="457"/>
                  </a:cubicBezTo>
                  <a:cubicBezTo>
                    <a:pt x="912" y="21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9" name="Google Shape;44369;p19"/>
            <p:cNvSpPr/>
            <p:nvPr/>
          </p:nvSpPr>
          <p:spPr>
            <a:xfrm rot="5400000">
              <a:off x="4851838" y="780063"/>
              <a:ext cx="22825" cy="22050"/>
            </a:xfrm>
            <a:custGeom>
              <a:avLst/>
              <a:gdLst/>
              <a:ahLst/>
              <a:cxnLst/>
              <a:rect l="l" t="t" r="r" b="b"/>
              <a:pathLst>
                <a:path w="913" h="882" extrusionOk="0">
                  <a:moveTo>
                    <a:pt x="456" y="1"/>
                  </a:moveTo>
                  <a:cubicBezTo>
                    <a:pt x="213" y="1"/>
                    <a:pt x="0" y="183"/>
                    <a:pt x="0" y="426"/>
                  </a:cubicBezTo>
                  <a:cubicBezTo>
                    <a:pt x="0" y="669"/>
                    <a:pt x="213" y="882"/>
                    <a:pt x="456" y="882"/>
                  </a:cubicBezTo>
                  <a:cubicBezTo>
                    <a:pt x="699" y="882"/>
                    <a:pt x="912" y="669"/>
                    <a:pt x="912" y="426"/>
                  </a:cubicBezTo>
                  <a:cubicBezTo>
                    <a:pt x="912" y="183"/>
                    <a:pt x="699" y="1"/>
                    <a:pt x="4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0" name="Google Shape;44370;p19"/>
            <p:cNvSpPr/>
            <p:nvPr/>
          </p:nvSpPr>
          <p:spPr>
            <a:xfrm rot="5400000">
              <a:off x="4753038" y="780813"/>
              <a:ext cx="22825" cy="20550"/>
            </a:xfrm>
            <a:custGeom>
              <a:avLst/>
              <a:gdLst/>
              <a:ahLst/>
              <a:cxnLst/>
              <a:rect l="l" t="t" r="r" b="b"/>
              <a:pathLst>
                <a:path w="913" h="822" extrusionOk="0">
                  <a:moveTo>
                    <a:pt x="456" y="0"/>
                  </a:moveTo>
                  <a:cubicBezTo>
                    <a:pt x="213" y="0"/>
                    <a:pt x="0" y="183"/>
                    <a:pt x="0" y="426"/>
                  </a:cubicBezTo>
                  <a:cubicBezTo>
                    <a:pt x="0" y="639"/>
                    <a:pt x="213" y="821"/>
                    <a:pt x="456" y="821"/>
                  </a:cubicBezTo>
                  <a:cubicBezTo>
                    <a:pt x="699" y="821"/>
                    <a:pt x="912" y="639"/>
                    <a:pt x="912" y="426"/>
                  </a:cubicBezTo>
                  <a:cubicBezTo>
                    <a:pt x="912" y="183"/>
                    <a:pt x="699"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1" name="Google Shape;44371;p19"/>
            <p:cNvSpPr/>
            <p:nvPr/>
          </p:nvSpPr>
          <p:spPr>
            <a:xfrm rot="5400000">
              <a:off x="4654638" y="781188"/>
              <a:ext cx="21300" cy="19775"/>
            </a:xfrm>
            <a:custGeom>
              <a:avLst/>
              <a:gdLst/>
              <a:ahLst/>
              <a:cxnLst/>
              <a:rect l="l" t="t" r="r" b="b"/>
              <a:pathLst>
                <a:path w="852" h="791" extrusionOk="0">
                  <a:moveTo>
                    <a:pt x="426" y="0"/>
                  </a:moveTo>
                  <a:cubicBezTo>
                    <a:pt x="183" y="0"/>
                    <a:pt x="1" y="183"/>
                    <a:pt x="1" y="395"/>
                  </a:cubicBezTo>
                  <a:cubicBezTo>
                    <a:pt x="1" y="608"/>
                    <a:pt x="183" y="790"/>
                    <a:pt x="426" y="790"/>
                  </a:cubicBezTo>
                  <a:cubicBezTo>
                    <a:pt x="669" y="790"/>
                    <a:pt x="852" y="608"/>
                    <a:pt x="852" y="395"/>
                  </a:cubicBezTo>
                  <a:cubicBezTo>
                    <a:pt x="85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2" name="Google Shape;44372;p19"/>
            <p:cNvSpPr/>
            <p:nvPr/>
          </p:nvSpPr>
          <p:spPr>
            <a:xfrm rot="5400000">
              <a:off x="4556250" y="781575"/>
              <a:ext cx="19775" cy="19025"/>
            </a:xfrm>
            <a:custGeom>
              <a:avLst/>
              <a:gdLst/>
              <a:ahLst/>
              <a:cxnLst/>
              <a:rect l="l" t="t" r="r" b="b"/>
              <a:pathLst>
                <a:path w="791" h="761" extrusionOk="0">
                  <a:moveTo>
                    <a:pt x="395" y="1"/>
                  </a:moveTo>
                  <a:cubicBezTo>
                    <a:pt x="183" y="1"/>
                    <a:pt x="0" y="183"/>
                    <a:pt x="0" y="366"/>
                  </a:cubicBezTo>
                  <a:cubicBezTo>
                    <a:pt x="0" y="578"/>
                    <a:pt x="183" y="761"/>
                    <a:pt x="395" y="761"/>
                  </a:cubicBezTo>
                  <a:cubicBezTo>
                    <a:pt x="608" y="761"/>
                    <a:pt x="790" y="578"/>
                    <a:pt x="790" y="366"/>
                  </a:cubicBezTo>
                  <a:cubicBezTo>
                    <a:pt x="790" y="18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3" name="Google Shape;44373;p19"/>
            <p:cNvSpPr/>
            <p:nvPr/>
          </p:nvSpPr>
          <p:spPr>
            <a:xfrm rot="5400000">
              <a:off x="4457075" y="781950"/>
              <a:ext cx="19775" cy="18275"/>
            </a:xfrm>
            <a:custGeom>
              <a:avLst/>
              <a:gdLst/>
              <a:ahLst/>
              <a:cxnLst/>
              <a:rect l="l" t="t" r="r" b="b"/>
              <a:pathLst>
                <a:path w="791" h="731" extrusionOk="0">
                  <a:moveTo>
                    <a:pt x="395" y="1"/>
                  </a:moveTo>
                  <a:cubicBezTo>
                    <a:pt x="183" y="1"/>
                    <a:pt x="0" y="153"/>
                    <a:pt x="0" y="366"/>
                  </a:cubicBezTo>
                  <a:cubicBezTo>
                    <a:pt x="0" y="548"/>
                    <a:pt x="183" y="730"/>
                    <a:pt x="395" y="730"/>
                  </a:cubicBezTo>
                  <a:cubicBezTo>
                    <a:pt x="608" y="730"/>
                    <a:pt x="790" y="548"/>
                    <a:pt x="790" y="366"/>
                  </a:cubicBezTo>
                  <a:cubicBezTo>
                    <a:pt x="790" y="153"/>
                    <a:pt x="608" y="1"/>
                    <a:pt x="3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4" name="Google Shape;44374;p19"/>
            <p:cNvSpPr/>
            <p:nvPr/>
          </p:nvSpPr>
          <p:spPr>
            <a:xfrm rot="5400000">
              <a:off x="4359038" y="782713"/>
              <a:ext cx="18275" cy="16750"/>
            </a:xfrm>
            <a:custGeom>
              <a:avLst/>
              <a:gdLst/>
              <a:ahLst/>
              <a:cxnLst/>
              <a:rect l="l" t="t" r="r" b="b"/>
              <a:pathLst>
                <a:path w="731" h="670" extrusionOk="0">
                  <a:moveTo>
                    <a:pt x="365" y="1"/>
                  </a:moveTo>
                  <a:cubicBezTo>
                    <a:pt x="153" y="1"/>
                    <a:pt x="1" y="153"/>
                    <a:pt x="1" y="335"/>
                  </a:cubicBezTo>
                  <a:cubicBezTo>
                    <a:pt x="1" y="517"/>
                    <a:pt x="153" y="669"/>
                    <a:pt x="365" y="669"/>
                  </a:cubicBezTo>
                  <a:cubicBezTo>
                    <a:pt x="578" y="669"/>
                    <a:pt x="730" y="517"/>
                    <a:pt x="730" y="335"/>
                  </a:cubicBezTo>
                  <a:cubicBezTo>
                    <a:pt x="730" y="153"/>
                    <a:pt x="578" y="1"/>
                    <a:pt x="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5" name="Google Shape;44375;p19"/>
            <p:cNvSpPr/>
            <p:nvPr/>
          </p:nvSpPr>
          <p:spPr>
            <a:xfrm rot="5400000">
              <a:off x="4259863" y="783088"/>
              <a:ext cx="17525" cy="16750"/>
            </a:xfrm>
            <a:custGeom>
              <a:avLst/>
              <a:gdLst/>
              <a:ahLst/>
              <a:cxnLst/>
              <a:rect l="l" t="t" r="r" b="b"/>
              <a:pathLst>
                <a:path w="701" h="670" extrusionOk="0">
                  <a:moveTo>
                    <a:pt x="335" y="0"/>
                  </a:moveTo>
                  <a:cubicBezTo>
                    <a:pt x="153" y="0"/>
                    <a:pt x="1" y="152"/>
                    <a:pt x="1" y="335"/>
                  </a:cubicBezTo>
                  <a:cubicBezTo>
                    <a:pt x="1" y="517"/>
                    <a:pt x="153" y="669"/>
                    <a:pt x="335" y="669"/>
                  </a:cubicBezTo>
                  <a:cubicBezTo>
                    <a:pt x="518" y="669"/>
                    <a:pt x="700" y="517"/>
                    <a:pt x="700" y="335"/>
                  </a:cubicBezTo>
                  <a:cubicBezTo>
                    <a:pt x="700" y="15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6" name="Google Shape;44376;p19"/>
            <p:cNvSpPr/>
            <p:nvPr/>
          </p:nvSpPr>
          <p:spPr>
            <a:xfrm rot="5400000">
              <a:off x="4161088" y="783088"/>
              <a:ext cx="16750" cy="15975"/>
            </a:xfrm>
            <a:custGeom>
              <a:avLst/>
              <a:gdLst/>
              <a:ahLst/>
              <a:cxnLst/>
              <a:rect l="l" t="t" r="r" b="b"/>
              <a:pathLst>
                <a:path w="670" h="639" extrusionOk="0">
                  <a:moveTo>
                    <a:pt x="335" y="0"/>
                  </a:moveTo>
                  <a:cubicBezTo>
                    <a:pt x="153" y="0"/>
                    <a:pt x="1" y="122"/>
                    <a:pt x="1" y="304"/>
                  </a:cubicBezTo>
                  <a:cubicBezTo>
                    <a:pt x="1" y="487"/>
                    <a:pt x="153" y="639"/>
                    <a:pt x="335" y="639"/>
                  </a:cubicBezTo>
                  <a:cubicBezTo>
                    <a:pt x="518" y="639"/>
                    <a:pt x="670" y="487"/>
                    <a:pt x="670" y="304"/>
                  </a:cubicBezTo>
                  <a:cubicBezTo>
                    <a:pt x="670" y="122"/>
                    <a:pt x="518"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7" name="Google Shape;44377;p19"/>
            <p:cNvSpPr/>
            <p:nvPr/>
          </p:nvSpPr>
          <p:spPr>
            <a:xfrm rot="5400000">
              <a:off x="4063063" y="783863"/>
              <a:ext cx="15225" cy="14450"/>
            </a:xfrm>
            <a:custGeom>
              <a:avLst/>
              <a:gdLst/>
              <a:ahLst/>
              <a:cxnLst/>
              <a:rect l="l" t="t" r="r" b="b"/>
              <a:pathLst>
                <a:path w="609" h="578" extrusionOk="0">
                  <a:moveTo>
                    <a:pt x="304" y="0"/>
                  </a:moveTo>
                  <a:cubicBezTo>
                    <a:pt x="122" y="0"/>
                    <a:pt x="0" y="122"/>
                    <a:pt x="0" y="274"/>
                  </a:cubicBezTo>
                  <a:cubicBezTo>
                    <a:pt x="0" y="456"/>
                    <a:pt x="122" y="578"/>
                    <a:pt x="304" y="578"/>
                  </a:cubicBezTo>
                  <a:cubicBezTo>
                    <a:pt x="487" y="578"/>
                    <a:pt x="608" y="456"/>
                    <a:pt x="608" y="274"/>
                  </a:cubicBezTo>
                  <a:cubicBezTo>
                    <a:pt x="608" y="122"/>
                    <a:pt x="487"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8" name="Google Shape;44378;p19"/>
            <p:cNvSpPr/>
            <p:nvPr/>
          </p:nvSpPr>
          <p:spPr>
            <a:xfrm rot="5400000">
              <a:off x="3964275" y="783850"/>
              <a:ext cx="15225" cy="14475"/>
            </a:xfrm>
            <a:custGeom>
              <a:avLst/>
              <a:gdLst/>
              <a:ahLst/>
              <a:cxnLst/>
              <a:rect l="l" t="t" r="r" b="b"/>
              <a:pathLst>
                <a:path w="609" h="579" extrusionOk="0">
                  <a:moveTo>
                    <a:pt x="304" y="1"/>
                  </a:moveTo>
                  <a:cubicBezTo>
                    <a:pt x="152" y="1"/>
                    <a:pt x="0" y="152"/>
                    <a:pt x="0" y="304"/>
                  </a:cubicBezTo>
                  <a:cubicBezTo>
                    <a:pt x="0" y="456"/>
                    <a:pt x="152" y="578"/>
                    <a:pt x="304" y="578"/>
                  </a:cubicBezTo>
                  <a:cubicBezTo>
                    <a:pt x="487" y="578"/>
                    <a:pt x="608" y="456"/>
                    <a:pt x="608" y="304"/>
                  </a:cubicBezTo>
                  <a:cubicBezTo>
                    <a:pt x="608" y="152"/>
                    <a:pt x="487" y="1"/>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9" name="Google Shape;44379;p19"/>
            <p:cNvSpPr/>
            <p:nvPr/>
          </p:nvSpPr>
          <p:spPr>
            <a:xfrm rot="5400000">
              <a:off x="3865113" y="784238"/>
              <a:ext cx="15225" cy="13700"/>
            </a:xfrm>
            <a:custGeom>
              <a:avLst/>
              <a:gdLst/>
              <a:ahLst/>
              <a:cxnLst/>
              <a:rect l="l" t="t" r="r" b="b"/>
              <a:pathLst>
                <a:path w="609" h="548" extrusionOk="0">
                  <a:moveTo>
                    <a:pt x="304" y="0"/>
                  </a:moveTo>
                  <a:cubicBezTo>
                    <a:pt x="152" y="0"/>
                    <a:pt x="0" y="122"/>
                    <a:pt x="0" y="274"/>
                  </a:cubicBezTo>
                  <a:cubicBezTo>
                    <a:pt x="0" y="426"/>
                    <a:pt x="152" y="547"/>
                    <a:pt x="304" y="547"/>
                  </a:cubicBezTo>
                  <a:cubicBezTo>
                    <a:pt x="456" y="547"/>
                    <a:pt x="608" y="426"/>
                    <a:pt x="608" y="274"/>
                  </a:cubicBezTo>
                  <a:cubicBezTo>
                    <a:pt x="608" y="122"/>
                    <a:pt x="456" y="0"/>
                    <a:pt x="3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0" name="Google Shape;44380;p19"/>
            <p:cNvSpPr/>
            <p:nvPr/>
          </p:nvSpPr>
          <p:spPr>
            <a:xfrm rot="5400000">
              <a:off x="3766713" y="784613"/>
              <a:ext cx="13700" cy="12925"/>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1" name="Google Shape;44381;p19"/>
            <p:cNvSpPr/>
            <p:nvPr/>
          </p:nvSpPr>
          <p:spPr>
            <a:xfrm rot="5400000">
              <a:off x="3668313" y="784988"/>
              <a:ext cx="12175" cy="12200"/>
            </a:xfrm>
            <a:custGeom>
              <a:avLst/>
              <a:gdLst/>
              <a:ahLst/>
              <a:cxnLst/>
              <a:rect l="l" t="t" r="r" b="b"/>
              <a:pathLst>
                <a:path w="487" h="488" extrusionOk="0">
                  <a:moveTo>
                    <a:pt x="243" y="1"/>
                  </a:moveTo>
                  <a:cubicBezTo>
                    <a:pt x="91" y="1"/>
                    <a:pt x="0" y="123"/>
                    <a:pt x="0" y="244"/>
                  </a:cubicBezTo>
                  <a:cubicBezTo>
                    <a:pt x="0" y="366"/>
                    <a:pt x="91" y="487"/>
                    <a:pt x="243" y="487"/>
                  </a:cubicBezTo>
                  <a:cubicBezTo>
                    <a:pt x="395" y="487"/>
                    <a:pt x="486" y="366"/>
                    <a:pt x="486" y="244"/>
                  </a:cubicBezTo>
                  <a:cubicBezTo>
                    <a:pt x="486" y="123"/>
                    <a:pt x="39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2" name="Google Shape;44382;p19"/>
            <p:cNvSpPr/>
            <p:nvPr/>
          </p:nvSpPr>
          <p:spPr>
            <a:xfrm rot="5400000">
              <a:off x="3569150" y="785375"/>
              <a:ext cx="12175" cy="11425"/>
            </a:xfrm>
            <a:custGeom>
              <a:avLst/>
              <a:gdLst/>
              <a:ahLst/>
              <a:cxnLst/>
              <a:rect l="l" t="t" r="r" b="b"/>
              <a:pathLst>
                <a:path w="487" h="457" extrusionOk="0">
                  <a:moveTo>
                    <a:pt x="243" y="1"/>
                  </a:moveTo>
                  <a:cubicBezTo>
                    <a:pt x="122" y="1"/>
                    <a:pt x="0" y="92"/>
                    <a:pt x="0" y="214"/>
                  </a:cubicBezTo>
                  <a:cubicBezTo>
                    <a:pt x="0" y="366"/>
                    <a:pt x="122" y="457"/>
                    <a:pt x="243" y="457"/>
                  </a:cubicBezTo>
                  <a:cubicBezTo>
                    <a:pt x="365" y="457"/>
                    <a:pt x="486" y="366"/>
                    <a:pt x="486" y="214"/>
                  </a:cubicBezTo>
                  <a:cubicBezTo>
                    <a:pt x="486" y="92"/>
                    <a:pt x="365"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3" name="Google Shape;44383;p19"/>
            <p:cNvSpPr/>
            <p:nvPr/>
          </p:nvSpPr>
          <p:spPr>
            <a:xfrm rot="5400000">
              <a:off x="9278188" y="644038"/>
              <a:ext cx="88925" cy="83600"/>
            </a:xfrm>
            <a:custGeom>
              <a:avLst/>
              <a:gdLst/>
              <a:ahLst/>
              <a:cxnLst/>
              <a:rect l="l" t="t" r="r" b="b"/>
              <a:pathLst>
                <a:path w="3557" h="3344" extrusionOk="0">
                  <a:moveTo>
                    <a:pt x="1794" y="0"/>
                  </a:moveTo>
                  <a:cubicBezTo>
                    <a:pt x="791" y="0"/>
                    <a:pt x="0" y="760"/>
                    <a:pt x="0" y="1672"/>
                  </a:cubicBezTo>
                  <a:cubicBezTo>
                    <a:pt x="0" y="2614"/>
                    <a:pt x="791" y="3344"/>
                    <a:pt x="1794" y="3344"/>
                  </a:cubicBezTo>
                  <a:cubicBezTo>
                    <a:pt x="2766" y="3344"/>
                    <a:pt x="3557" y="2614"/>
                    <a:pt x="3557" y="1672"/>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4" name="Google Shape;44384;p19"/>
            <p:cNvSpPr/>
            <p:nvPr/>
          </p:nvSpPr>
          <p:spPr>
            <a:xfrm rot="5400000">
              <a:off x="9179025" y="643650"/>
              <a:ext cx="88925" cy="84375"/>
            </a:xfrm>
            <a:custGeom>
              <a:avLst/>
              <a:gdLst/>
              <a:ahLst/>
              <a:cxnLst/>
              <a:rect l="l" t="t" r="r" b="b"/>
              <a:pathLst>
                <a:path w="3557" h="3375" extrusionOk="0">
                  <a:moveTo>
                    <a:pt x="1794" y="0"/>
                  </a:moveTo>
                  <a:cubicBezTo>
                    <a:pt x="791" y="0"/>
                    <a:pt x="0" y="760"/>
                    <a:pt x="0" y="1703"/>
                  </a:cubicBezTo>
                  <a:cubicBezTo>
                    <a:pt x="0" y="2615"/>
                    <a:pt x="791" y="3374"/>
                    <a:pt x="1794" y="3374"/>
                  </a:cubicBezTo>
                  <a:cubicBezTo>
                    <a:pt x="2766" y="3374"/>
                    <a:pt x="3557" y="2615"/>
                    <a:pt x="3557" y="1703"/>
                  </a:cubicBezTo>
                  <a:cubicBezTo>
                    <a:pt x="3557" y="760"/>
                    <a:pt x="2766"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5" name="Google Shape;44385;p19"/>
            <p:cNvSpPr/>
            <p:nvPr/>
          </p:nvSpPr>
          <p:spPr>
            <a:xfrm rot="5400000">
              <a:off x="9080238" y="644413"/>
              <a:ext cx="88175" cy="83600"/>
            </a:xfrm>
            <a:custGeom>
              <a:avLst/>
              <a:gdLst/>
              <a:ahLst/>
              <a:cxnLst/>
              <a:rect l="l" t="t" r="r" b="b"/>
              <a:pathLst>
                <a:path w="3527" h="3344" extrusionOk="0">
                  <a:moveTo>
                    <a:pt x="1764" y="0"/>
                  </a:moveTo>
                  <a:cubicBezTo>
                    <a:pt x="791" y="0"/>
                    <a:pt x="1" y="760"/>
                    <a:pt x="1" y="1672"/>
                  </a:cubicBezTo>
                  <a:cubicBezTo>
                    <a:pt x="1" y="2584"/>
                    <a:pt x="791" y="3344"/>
                    <a:pt x="1764" y="3344"/>
                  </a:cubicBezTo>
                  <a:cubicBezTo>
                    <a:pt x="2736" y="3344"/>
                    <a:pt x="3527" y="2584"/>
                    <a:pt x="3527" y="1672"/>
                  </a:cubicBezTo>
                  <a:cubicBezTo>
                    <a:pt x="3527" y="760"/>
                    <a:pt x="2736"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6" name="Google Shape;44386;p19"/>
            <p:cNvSpPr/>
            <p:nvPr/>
          </p:nvSpPr>
          <p:spPr>
            <a:xfrm rot="5400000">
              <a:off x="8982225" y="645175"/>
              <a:ext cx="85875" cy="81325"/>
            </a:xfrm>
            <a:custGeom>
              <a:avLst/>
              <a:gdLst/>
              <a:ahLst/>
              <a:cxnLst/>
              <a:rect l="l" t="t" r="r" b="b"/>
              <a:pathLst>
                <a:path w="3435" h="3253" extrusionOk="0">
                  <a:moveTo>
                    <a:pt x="1733" y="1"/>
                  </a:moveTo>
                  <a:cubicBezTo>
                    <a:pt x="790" y="1"/>
                    <a:pt x="0" y="730"/>
                    <a:pt x="0" y="1611"/>
                  </a:cubicBezTo>
                  <a:cubicBezTo>
                    <a:pt x="0" y="2523"/>
                    <a:pt x="790" y="3253"/>
                    <a:pt x="1733" y="3253"/>
                  </a:cubicBezTo>
                  <a:cubicBezTo>
                    <a:pt x="2675" y="3253"/>
                    <a:pt x="3435" y="2523"/>
                    <a:pt x="3435" y="1611"/>
                  </a:cubicBezTo>
                  <a:cubicBezTo>
                    <a:pt x="3435" y="730"/>
                    <a:pt x="2675" y="1"/>
                    <a:pt x="17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7" name="Google Shape;44387;p19"/>
            <p:cNvSpPr/>
            <p:nvPr/>
          </p:nvSpPr>
          <p:spPr>
            <a:xfrm rot="5400000">
              <a:off x="8883425" y="645925"/>
              <a:ext cx="85125" cy="80575"/>
            </a:xfrm>
            <a:custGeom>
              <a:avLst/>
              <a:gdLst/>
              <a:ahLst/>
              <a:cxnLst/>
              <a:rect l="l" t="t" r="r" b="b"/>
              <a:pathLst>
                <a:path w="3405" h="3223" extrusionOk="0">
                  <a:moveTo>
                    <a:pt x="1703" y="0"/>
                  </a:moveTo>
                  <a:cubicBezTo>
                    <a:pt x="760" y="0"/>
                    <a:pt x="1" y="730"/>
                    <a:pt x="1" y="1611"/>
                  </a:cubicBezTo>
                  <a:cubicBezTo>
                    <a:pt x="1" y="2493"/>
                    <a:pt x="760" y="3222"/>
                    <a:pt x="1703" y="3222"/>
                  </a:cubicBezTo>
                  <a:cubicBezTo>
                    <a:pt x="2645" y="3222"/>
                    <a:pt x="3405" y="2493"/>
                    <a:pt x="3405" y="1611"/>
                  </a:cubicBezTo>
                  <a:cubicBezTo>
                    <a:pt x="3405" y="730"/>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8" name="Google Shape;44388;p19"/>
            <p:cNvSpPr/>
            <p:nvPr/>
          </p:nvSpPr>
          <p:spPr>
            <a:xfrm rot="5400000">
              <a:off x="8785388" y="646688"/>
              <a:ext cx="82875" cy="78300"/>
            </a:xfrm>
            <a:custGeom>
              <a:avLst/>
              <a:gdLst/>
              <a:ahLst/>
              <a:cxnLst/>
              <a:rect l="l" t="t" r="r" b="b"/>
              <a:pathLst>
                <a:path w="3315" h="3132" extrusionOk="0">
                  <a:moveTo>
                    <a:pt x="1673" y="1"/>
                  </a:moveTo>
                  <a:cubicBezTo>
                    <a:pt x="761" y="1"/>
                    <a:pt x="1" y="700"/>
                    <a:pt x="1" y="1551"/>
                  </a:cubicBezTo>
                  <a:cubicBezTo>
                    <a:pt x="1" y="2432"/>
                    <a:pt x="761" y="3131"/>
                    <a:pt x="1673" y="3131"/>
                  </a:cubicBezTo>
                  <a:cubicBezTo>
                    <a:pt x="2585" y="3131"/>
                    <a:pt x="3314" y="2432"/>
                    <a:pt x="3314" y="1551"/>
                  </a:cubicBezTo>
                  <a:cubicBezTo>
                    <a:pt x="3314" y="700"/>
                    <a:pt x="2585" y="1"/>
                    <a:pt x="16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9" name="Google Shape;44389;p19"/>
            <p:cNvSpPr/>
            <p:nvPr/>
          </p:nvSpPr>
          <p:spPr>
            <a:xfrm rot="5400000">
              <a:off x="8687375" y="647450"/>
              <a:ext cx="81325" cy="76775"/>
            </a:xfrm>
            <a:custGeom>
              <a:avLst/>
              <a:gdLst/>
              <a:ahLst/>
              <a:cxnLst/>
              <a:rect l="l" t="t" r="r" b="b"/>
              <a:pathLst>
                <a:path w="3253" h="3071" extrusionOk="0">
                  <a:moveTo>
                    <a:pt x="1642" y="0"/>
                  </a:moveTo>
                  <a:cubicBezTo>
                    <a:pt x="730" y="0"/>
                    <a:pt x="0" y="699"/>
                    <a:pt x="0" y="1551"/>
                  </a:cubicBezTo>
                  <a:cubicBezTo>
                    <a:pt x="0" y="2402"/>
                    <a:pt x="730" y="3070"/>
                    <a:pt x="1642" y="3070"/>
                  </a:cubicBezTo>
                  <a:cubicBezTo>
                    <a:pt x="2523" y="3070"/>
                    <a:pt x="3253" y="2402"/>
                    <a:pt x="3253" y="1551"/>
                  </a:cubicBezTo>
                  <a:cubicBezTo>
                    <a:pt x="3253" y="699"/>
                    <a:pt x="2523"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0" name="Google Shape;44390;p19"/>
            <p:cNvSpPr/>
            <p:nvPr/>
          </p:nvSpPr>
          <p:spPr>
            <a:xfrm rot="5400000">
              <a:off x="8588963" y="647838"/>
              <a:ext cx="79825" cy="76000"/>
            </a:xfrm>
            <a:custGeom>
              <a:avLst/>
              <a:gdLst/>
              <a:ahLst/>
              <a:cxnLst/>
              <a:rect l="l" t="t" r="r" b="b"/>
              <a:pathLst>
                <a:path w="3193" h="3040" extrusionOk="0">
                  <a:moveTo>
                    <a:pt x="1612" y="0"/>
                  </a:moveTo>
                  <a:cubicBezTo>
                    <a:pt x="730" y="0"/>
                    <a:pt x="1" y="699"/>
                    <a:pt x="1" y="1520"/>
                  </a:cubicBezTo>
                  <a:cubicBezTo>
                    <a:pt x="1" y="2341"/>
                    <a:pt x="730" y="3040"/>
                    <a:pt x="1612" y="3040"/>
                  </a:cubicBezTo>
                  <a:cubicBezTo>
                    <a:pt x="2493" y="3040"/>
                    <a:pt x="3192" y="2341"/>
                    <a:pt x="3192" y="1520"/>
                  </a:cubicBezTo>
                  <a:cubicBezTo>
                    <a:pt x="3192" y="699"/>
                    <a:pt x="2493"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1" name="Google Shape;44391;p19"/>
            <p:cNvSpPr/>
            <p:nvPr/>
          </p:nvSpPr>
          <p:spPr>
            <a:xfrm rot="5400000">
              <a:off x="8491325" y="649725"/>
              <a:ext cx="77525" cy="72975"/>
            </a:xfrm>
            <a:custGeom>
              <a:avLst/>
              <a:gdLst/>
              <a:ahLst/>
              <a:cxnLst/>
              <a:rect l="l" t="t" r="r" b="b"/>
              <a:pathLst>
                <a:path w="3101" h="2919" extrusionOk="0">
                  <a:moveTo>
                    <a:pt x="1551" y="0"/>
                  </a:moveTo>
                  <a:cubicBezTo>
                    <a:pt x="700" y="0"/>
                    <a:pt x="1" y="669"/>
                    <a:pt x="1" y="1459"/>
                  </a:cubicBezTo>
                  <a:cubicBezTo>
                    <a:pt x="1" y="2280"/>
                    <a:pt x="700" y="2918"/>
                    <a:pt x="1551" y="2918"/>
                  </a:cubicBezTo>
                  <a:cubicBezTo>
                    <a:pt x="2402" y="2918"/>
                    <a:pt x="3101" y="2280"/>
                    <a:pt x="3101" y="1459"/>
                  </a:cubicBezTo>
                  <a:cubicBezTo>
                    <a:pt x="3101" y="669"/>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2" name="Google Shape;44392;p19"/>
            <p:cNvSpPr/>
            <p:nvPr/>
          </p:nvSpPr>
          <p:spPr>
            <a:xfrm rot="5400000">
              <a:off x="8392538" y="649738"/>
              <a:ext cx="76775" cy="72200"/>
            </a:xfrm>
            <a:custGeom>
              <a:avLst/>
              <a:gdLst/>
              <a:ahLst/>
              <a:cxnLst/>
              <a:rect l="l" t="t" r="r" b="b"/>
              <a:pathLst>
                <a:path w="3071" h="2888" extrusionOk="0">
                  <a:moveTo>
                    <a:pt x="1551" y="0"/>
                  </a:moveTo>
                  <a:cubicBezTo>
                    <a:pt x="700" y="0"/>
                    <a:pt x="1" y="669"/>
                    <a:pt x="1" y="1459"/>
                  </a:cubicBezTo>
                  <a:cubicBezTo>
                    <a:pt x="1" y="2250"/>
                    <a:pt x="700" y="2888"/>
                    <a:pt x="1551" y="2888"/>
                  </a:cubicBezTo>
                  <a:cubicBezTo>
                    <a:pt x="2371" y="2888"/>
                    <a:pt x="3070" y="2250"/>
                    <a:pt x="3070" y="1459"/>
                  </a:cubicBezTo>
                  <a:cubicBezTo>
                    <a:pt x="3070" y="669"/>
                    <a:pt x="2371"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3" name="Google Shape;44393;p19"/>
            <p:cNvSpPr/>
            <p:nvPr/>
          </p:nvSpPr>
          <p:spPr>
            <a:xfrm rot="5400000">
              <a:off x="8294513" y="651263"/>
              <a:ext cx="74500" cy="69925"/>
            </a:xfrm>
            <a:custGeom>
              <a:avLst/>
              <a:gdLst/>
              <a:ahLst/>
              <a:cxnLst/>
              <a:rect l="l" t="t" r="r" b="b"/>
              <a:pathLst>
                <a:path w="2980" h="2797" extrusionOk="0">
                  <a:moveTo>
                    <a:pt x="1490" y="0"/>
                  </a:moveTo>
                  <a:cubicBezTo>
                    <a:pt x="669" y="0"/>
                    <a:pt x="0" y="639"/>
                    <a:pt x="0" y="1399"/>
                  </a:cubicBezTo>
                  <a:cubicBezTo>
                    <a:pt x="0" y="2189"/>
                    <a:pt x="669" y="2797"/>
                    <a:pt x="1490" y="2797"/>
                  </a:cubicBezTo>
                  <a:cubicBezTo>
                    <a:pt x="2310" y="2797"/>
                    <a:pt x="2979" y="2189"/>
                    <a:pt x="2979" y="1399"/>
                  </a:cubicBezTo>
                  <a:cubicBezTo>
                    <a:pt x="2979" y="639"/>
                    <a:pt x="231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4" name="Google Shape;44394;p19"/>
            <p:cNvSpPr/>
            <p:nvPr/>
          </p:nvSpPr>
          <p:spPr>
            <a:xfrm rot="5400000">
              <a:off x="8195725" y="651250"/>
              <a:ext cx="73725" cy="69175"/>
            </a:xfrm>
            <a:custGeom>
              <a:avLst/>
              <a:gdLst/>
              <a:ahLst/>
              <a:cxnLst/>
              <a:rect l="l" t="t" r="r" b="b"/>
              <a:pathLst>
                <a:path w="2949" h="2767" extrusionOk="0">
                  <a:moveTo>
                    <a:pt x="1490" y="0"/>
                  </a:moveTo>
                  <a:cubicBezTo>
                    <a:pt x="669" y="0"/>
                    <a:pt x="0" y="608"/>
                    <a:pt x="0" y="1398"/>
                  </a:cubicBezTo>
                  <a:cubicBezTo>
                    <a:pt x="0" y="2158"/>
                    <a:pt x="669" y="2766"/>
                    <a:pt x="1490" y="2766"/>
                  </a:cubicBezTo>
                  <a:cubicBezTo>
                    <a:pt x="2280" y="2766"/>
                    <a:pt x="2949" y="2158"/>
                    <a:pt x="2949" y="1398"/>
                  </a:cubicBezTo>
                  <a:cubicBezTo>
                    <a:pt x="2949" y="608"/>
                    <a:pt x="2280"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5" name="Google Shape;44395;p19"/>
            <p:cNvSpPr/>
            <p:nvPr/>
          </p:nvSpPr>
          <p:spPr>
            <a:xfrm rot="5400000">
              <a:off x="8097700" y="652775"/>
              <a:ext cx="71450" cy="66900"/>
            </a:xfrm>
            <a:custGeom>
              <a:avLst/>
              <a:gdLst/>
              <a:ahLst/>
              <a:cxnLst/>
              <a:rect l="l" t="t" r="r" b="b"/>
              <a:pathLst>
                <a:path w="2858" h="2676" extrusionOk="0">
                  <a:moveTo>
                    <a:pt x="1429" y="0"/>
                  </a:moveTo>
                  <a:cubicBezTo>
                    <a:pt x="638" y="0"/>
                    <a:pt x="0" y="578"/>
                    <a:pt x="0" y="1338"/>
                  </a:cubicBezTo>
                  <a:cubicBezTo>
                    <a:pt x="0" y="2098"/>
                    <a:pt x="638" y="2675"/>
                    <a:pt x="1429" y="2675"/>
                  </a:cubicBezTo>
                  <a:cubicBezTo>
                    <a:pt x="2219" y="2675"/>
                    <a:pt x="2857" y="2098"/>
                    <a:pt x="2857" y="1338"/>
                  </a:cubicBezTo>
                  <a:cubicBezTo>
                    <a:pt x="2857" y="578"/>
                    <a:pt x="2219" y="0"/>
                    <a:pt x="14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6" name="Google Shape;44396;p19"/>
            <p:cNvSpPr/>
            <p:nvPr/>
          </p:nvSpPr>
          <p:spPr>
            <a:xfrm rot="5400000">
              <a:off x="7999300" y="653150"/>
              <a:ext cx="69925" cy="66125"/>
            </a:xfrm>
            <a:custGeom>
              <a:avLst/>
              <a:gdLst/>
              <a:ahLst/>
              <a:cxnLst/>
              <a:rect l="l" t="t" r="r" b="b"/>
              <a:pathLst>
                <a:path w="2797" h="2645" extrusionOk="0">
                  <a:moveTo>
                    <a:pt x="1399" y="0"/>
                  </a:moveTo>
                  <a:cubicBezTo>
                    <a:pt x="608" y="0"/>
                    <a:pt x="1" y="578"/>
                    <a:pt x="1" y="1307"/>
                  </a:cubicBezTo>
                  <a:cubicBezTo>
                    <a:pt x="1" y="2037"/>
                    <a:pt x="608" y="2645"/>
                    <a:pt x="1399" y="2645"/>
                  </a:cubicBezTo>
                  <a:cubicBezTo>
                    <a:pt x="2159" y="2645"/>
                    <a:pt x="2797" y="2037"/>
                    <a:pt x="2797" y="1307"/>
                  </a:cubicBezTo>
                  <a:cubicBezTo>
                    <a:pt x="2797" y="578"/>
                    <a:pt x="215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7" name="Google Shape;44397;p19"/>
            <p:cNvSpPr/>
            <p:nvPr/>
          </p:nvSpPr>
          <p:spPr>
            <a:xfrm rot="5400000">
              <a:off x="7900888" y="654288"/>
              <a:ext cx="68425" cy="63850"/>
            </a:xfrm>
            <a:custGeom>
              <a:avLst/>
              <a:gdLst/>
              <a:ahLst/>
              <a:cxnLst/>
              <a:rect l="l" t="t" r="r" b="b"/>
              <a:pathLst>
                <a:path w="2737" h="2554" extrusionOk="0">
                  <a:moveTo>
                    <a:pt x="1369" y="1"/>
                  </a:moveTo>
                  <a:cubicBezTo>
                    <a:pt x="609" y="1"/>
                    <a:pt x="1" y="548"/>
                    <a:pt x="1" y="1277"/>
                  </a:cubicBezTo>
                  <a:cubicBezTo>
                    <a:pt x="1" y="1976"/>
                    <a:pt x="609" y="2554"/>
                    <a:pt x="1369" y="2554"/>
                  </a:cubicBezTo>
                  <a:cubicBezTo>
                    <a:pt x="2098" y="2554"/>
                    <a:pt x="2737" y="1976"/>
                    <a:pt x="2737" y="1277"/>
                  </a:cubicBezTo>
                  <a:cubicBezTo>
                    <a:pt x="2737" y="548"/>
                    <a:pt x="209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8" name="Google Shape;44398;p19"/>
            <p:cNvSpPr/>
            <p:nvPr/>
          </p:nvSpPr>
          <p:spPr>
            <a:xfrm rot="5400000">
              <a:off x="7803250" y="654675"/>
              <a:ext cx="66125" cy="62325"/>
            </a:xfrm>
            <a:custGeom>
              <a:avLst/>
              <a:gdLst/>
              <a:ahLst/>
              <a:cxnLst/>
              <a:rect l="l" t="t" r="r" b="b"/>
              <a:pathLst>
                <a:path w="2645" h="2493" extrusionOk="0">
                  <a:moveTo>
                    <a:pt x="1338" y="0"/>
                  </a:moveTo>
                  <a:cubicBezTo>
                    <a:pt x="608" y="0"/>
                    <a:pt x="0" y="547"/>
                    <a:pt x="0" y="1247"/>
                  </a:cubicBezTo>
                  <a:cubicBezTo>
                    <a:pt x="0" y="1946"/>
                    <a:pt x="608" y="2493"/>
                    <a:pt x="1338" y="2493"/>
                  </a:cubicBezTo>
                  <a:cubicBezTo>
                    <a:pt x="2067" y="2493"/>
                    <a:pt x="2645" y="1946"/>
                    <a:pt x="2645" y="1247"/>
                  </a:cubicBezTo>
                  <a:cubicBezTo>
                    <a:pt x="2645" y="547"/>
                    <a:pt x="2067"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9" name="Google Shape;44399;p19"/>
            <p:cNvSpPr/>
            <p:nvPr/>
          </p:nvSpPr>
          <p:spPr>
            <a:xfrm rot="5400000">
              <a:off x="7704450" y="655425"/>
              <a:ext cx="65375" cy="61575"/>
            </a:xfrm>
            <a:custGeom>
              <a:avLst/>
              <a:gdLst/>
              <a:ahLst/>
              <a:cxnLst/>
              <a:rect l="l" t="t" r="r" b="b"/>
              <a:pathLst>
                <a:path w="2615" h="2463" extrusionOk="0">
                  <a:moveTo>
                    <a:pt x="1308" y="0"/>
                  </a:moveTo>
                  <a:cubicBezTo>
                    <a:pt x="578" y="0"/>
                    <a:pt x="1" y="547"/>
                    <a:pt x="1" y="1246"/>
                  </a:cubicBezTo>
                  <a:cubicBezTo>
                    <a:pt x="1" y="1915"/>
                    <a:pt x="578" y="2462"/>
                    <a:pt x="1308" y="2462"/>
                  </a:cubicBezTo>
                  <a:cubicBezTo>
                    <a:pt x="2007" y="2462"/>
                    <a:pt x="2615" y="1915"/>
                    <a:pt x="2615" y="1246"/>
                  </a:cubicBezTo>
                  <a:cubicBezTo>
                    <a:pt x="2615" y="547"/>
                    <a:pt x="200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0" name="Google Shape;44400;p19"/>
            <p:cNvSpPr/>
            <p:nvPr/>
          </p:nvSpPr>
          <p:spPr>
            <a:xfrm rot="5400000">
              <a:off x="7606050" y="656575"/>
              <a:ext cx="63850" cy="59300"/>
            </a:xfrm>
            <a:custGeom>
              <a:avLst/>
              <a:gdLst/>
              <a:ahLst/>
              <a:cxnLst/>
              <a:rect l="l" t="t" r="r" b="b"/>
              <a:pathLst>
                <a:path w="2554" h="2372" extrusionOk="0">
                  <a:moveTo>
                    <a:pt x="1277" y="0"/>
                  </a:moveTo>
                  <a:cubicBezTo>
                    <a:pt x="578" y="0"/>
                    <a:pt x="0" y="517"/>
                    <a:pt x="0" y="1186"/>
                  </a:cubicBezTo>
                  <a:cubicBezTo>
                    <a:pt x="0" y="1855"/>
                    <a:pt x="578" y="2371"/>
                    <a:pt x="1277" y="2371"/>
                  </a:cubicBezTo>
                  <a:cubicBezTo>
                    <a:pt x="1976" y="2371"/>
                    <a:pt x="2553" y="1855"/>
                    <a:pt x="2553" y="1186"/>
                  </a:cubicBezTo>
                  <a:cubicBezTo>
                    <a:pt x="2553"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1" name="Google Shape;44401;p19"/>
            <p:cNvSpPr/>
            <p:nvPr/>
          </p:nvSpPr>
          <p:spPr>
            <a:xfrm rot="5400000">
              <a:off x="7508400" y="656950"/>
              <a:ext cx="61575" cy="57775"/>
            </a:xfrm>
            <a:custGeom>
              <a:avLst/>
              <a:gdLst/>
              <a:ahLst/>
              <a:cxnLst/>
              <a:rect l="l" t="t" r="r" b="b"/>
              <a:pathLst>
                <a:path w="2463" h="2311" extrusionOk="0">
                  <a:moveTo>
                    <a:pt x="1247" y="0"/>
                  </a:moveTo>
                  <a:cubicBezTo>
                    <a:pt x="548" y="0"/>
                    <a:pt x="0" y="517"/>
                    <a:pt x="0" y="1155"/>
                  </a:cubicBezTo>
                  <a:cubicBezTo>
                    <a:pt x="0" y="1794"/>
                    <a:pt x="548" y="2310"/>
                    <a:pt x="1247" y="2310"/>
                  </a:cubicBezTo>
                  <a:cubicBezTo>
                    <a:pt x="1915" y="2310"/>
                    <a:pt x="2463" y="1794"/>
                    <a:pt x="2463" y="1155"/>
                  </a:cubicBezTo>
                  <a:cubicBezTo>
                    <a:pt x="2463" y="517"/>
                    <a:pt x="1915"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2" name="Google Shape;44402;p19"/>
            <p:cNvSpPr/>
            <p:nvPr/>
          </p:nvSpPr>
          <p:spPr>
            <a:xfrm rot="5400000">
              <a:off x="7409613" y="657713"/>
              <a:ext cx="60825" cy="57000"/>
            </a:xfrm>
            <a:custGeom>
              <a:avLst/>
              <a:gdLst/>
              <a:ahLst/>
              <a:cxnLst/>
              <a:rect l="l" t="t" r="r" b="b"/>
              <a:pathLst>
                <a:path w="2433" h="2280" extrusionOk="0">
                  <a:moveTo>
                    <a:pt x="1217" y="0"/>
                  </a:moveTo>
                  <a:cubicBezTo>
                    <a:pt x="548" y="0"/>
                    <a:pt x="1" y="517"/>
                    <a:pt x="1" y="1155"/>
                  </a:cubicBezTo>
                  <a:cubicBezTo>
                    <a:pt x="1" y="1793"/>
                    <a:pt x="548" y="2280"/>
                    <a:pt x="1217" y="2280"/>
                  </a:cubicBezTo>
                  <a:cubicBezTo>
                    <a:pt x="1885" y="2280"/>
                    <a:pt x="2433" y="1793"/>
                    <a:pt x="2433" y="1155"/>
                  </a:cubicBezTo>
                  <a:cubicBezTo>
                    <a:pt x="2433" y="517"/>
                    <a:pt x="1885"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3" name="Google Shape;44403;p19"/>
            <p:cNvSpPr/>
            <p:nvPr/>
          </p:nvSpPr>
          <p:spPr>
            <a:xfrm rot="5400000">
              <a:off x="7311213" y="658088"/>
              <a:ext cx="58525" cy="55500"/>
            </a:xfrm>
            <a:custGeom>
              <a:avLst/>
              <a:gdLst/>
              <a:ahLst/>
              <a:cxnLst/>
              <a:rect l="l" t="t" r="r" b="b"/>
              <a:pathLst>
                <a:path w="2341" h="2220" extrusionOk="0">
                  <a:moveTo>
                    <a:pt x="1186" y="0"/>
                  </a:moveTo>
                  <a:cubicBezTo>
                    <a:pt x="517" y="0"/>
                    <a:pt x="0" y="487"/>
                    <a:pt x="0" y="1094"/>
                  </a:cubicBezTo>
                  <a:cubicBezTo>
                    <a:pt x="0" y="1702"/>
                    <a:pt x="517" y="2219"/>
                    <a:pt x="1186" y="2219"/>
                  </a:cubicBezTo>
                  <a:cubicBezTo>
                    <a:pt x="1824" y="2219"/>
                    <a:pt x="2341" y="1702"/>
                    <a:pt x="2341" y="1094"/>
                  </a:cubicBezTo>
                  <a:cubicBezTo>
                    <a:pt x="2341" y="487"/>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4" name="Google Shape;44404;p19"/>
            <p:cNvSpPr/>
            <p:nvPr/>
          </p:nvSpPr>
          <p:spPr>
            <a:xfrm rot="5400000">
              <a:off x="7213175" y="658850"/>
              <a:ext cx="57025" cy="53975"/>
            </a:xfrm>
            <a:custGeom>
              <a:avLst/>
              <a:gdLst/>
              <a:ahLst/>
              <a:cxnLst/>
              <a:rect l="l" t="t" r="r" b="b"/>
              <a:pathLst>
                <a:path w="2281" h="2159" extrusionOk="0">
                  <a:moveTo>
                    <a:pt x="1156" y="0"/>
                  </a:moveTo>
                  <a:cubicBezTo>
                    <a:pt x="517" y="0"/>
                    <a:pt x="1" y="486"/>
                    <a:pt x="1" y="1094"/>
                  </a:cubicBezTo>
                  <a:cubicBezTo>
                    <a:pt x="1" y="1672"/>
                    <a:pt x="517" y="2158"/>
                    <a:pt x="1156" y="2158"/>
                  </a:cubicBezTo>
                  <a:cubicBezTo>
                    <a:pt x="1764" y="2158"/>
                    <a:pt x="2280" y="1672"/>
                    <a:pt x="2280" y="1094"/>
                  </a:cubicBezTo>
                  <a:cubicBezTo>
                    <a:pt x="2280" y="486"/>
                    <a:pt x="1764"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5" name="Google Shape;44405;p19"/>
            <p:cNvSpPr/>
            <p:nvPr/>
          </p:nvSpPr>
          <p:spPr>
            <a:xfrm rot="5400000">
              <a:off x="7114413" y="659613"/>
              <a:ext cx="56250" cy="53225"/>
            </a:xfrm>
            <a:custGeom>
              <a:avLst/>
              <a:gdLst/>
              <a:ahLst/>
              <a:cxnLst/>
              <a:rect l="l" t="t" r="r" b="b"/>
              <a:pathLst>
                <a:path w="2250" h="2129" extrusionOk="0">
                  <a:moveTo>
                    <a:pt x="1125" y="1"/>
                  </a:moveTo>
                  <a:cubicBezTo>
                    <a:pt x="486" y="1"/>
                    <a:pt x="0" y="487"/>
                    <a:pt x="0" y="1065"/>
                  </a:cubicBezTo>
                  <a:cubicBezTo>
                    <a:pt x="0" y="1642"/>
                    <a:pt x="486" y="2129"/>
                    <a:pt x="1125" y="2129"/>
                  </a:cubicBezTo>
                  <a:cubicBezTo>
                    <a:pt x="1733" y="2129"/>
                    <a:pt x="2249" y="1642"/>
                    <a:pt x="2249" y="1065"/>
                  </a:cubicBezTo>
                  <a:cubicBezTo>
                    <a:pt x="2249" y="487"/>
                    <a:pt x="173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6" name="Google Shape;44406;p19"/>
            <p:cNvSpPr/>
            <p:nvPr/>
          </p:nvSpPr>
          <p:spPr>
            <a:xfrm rot="5400000">
              <a:off x="7016375" y="660375"/>
              <a:ext cx="53975" cy="50925"/>
            </a:xfrm>
            <a:custGeom>
              <a:avLst/>
              <a:gdLst/>
              <a:ahLst/>
              <a:cxnLst/>
              <a:rect l="l" t="t" r="r" b="b"/>
              <a:pathLst>
                <a:path w="2159" h="2037" extrusionOk="0">
                  <a:moveTo>
                    <a:pt x="1095" y="0"/>
                  </a:moveTo>
                  <a:cubicBezTo>
                    <a:pt x="487" y="0"/>
                    <a:pt x="0" y="456"/>
                    <a:pt x="0" y="1003"/>
                  </a:cubicBezTo>
                  <a:cubicBezTo>
                    <a:pt x="0" y="1581"/>
                    <a:pt x="487" y="2037"/>
                    <a:pt x="1095" y="2037"/>
                  </a:cubicBezTo>
                  <a:cubicBezTo>
                    <a:pt x="1672" y="2037"/>
                    <a:pt x="2159" y="1581"/>
                    <a:pt x="2159" y="1003"/>
                  </a:cubicBezTo>
                  <a:cubicBezTo>
                    <a:pt x="2159" y="456"/>
                    <a:pt x="167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7" name="Google Shape;44407;p19"/>
            <p:cNvSpPr/>
            <p:nvPr/>
          </p:nvSpPr>
          <p:spPr>
            <a:xfrm rot="5400000">
              <a:off x="6917588" y="661113"/>
              <a:ext cx="53225" cy="50200"/>
            </a:xfrm>
            <a:custGeom>
              <a:avLst/>
              <a:gdLst/>
              <a:ahLst/>
              <a:cxnLst/>
              <a:rect l="l" t="t" r="r" b="b"/>
              <a:pathLst>
                <a:path w="2129" h="2008" extrusionOk="0">
                  <a:moveTo>
                    <a:pt x="1065" y="1"/>
                  </a:moveTo>
                  <a:cubicBezTo>
                    <a:pt x="457" y="1"/>
                    <a:pt x="1" y="457"/>
                    <a:pt x="1" y="1004"/>
                  </a:cubicBezTo>
                  <a:cubicBezTo>
                    <a:pt x="1" y="1551"/>
                    <a:pt x="457" y="2007"/>
                    <a:pt x="1065" y="2007"/>
                  </a:cubicBezTo>
                  <a:cubicBezTo>
                    <a:pt x="1642" y="2007"/>
                    <a:pt x="2129" y="1551"/>
                    <a:pt x="2129" y="1004"/>
                  </a:cubicBezTo>
                  <a:cubicBezTo>
                    <a:pt x="2129" y="457"/>
                    <a:pt x="1642"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8" name="Google Shape;44408;p19"/>
            <p:cNvSpPr/>
            <p:nvPr/>
          </p:nvSpPr>
          <p:spPr>
            <a:xfrm rot="5400000">
              <a:off x="6819563" y="661888"/>
              <a:ext cx="50925" cy="47900"/>
            </a:xfrm>
            <a:custGeom>
              <a:avLst/>
              <a:gdLst/>
              <a:ahLst/>
              <a:cxnLst/>
              <a:rect l="l" t="t" r="r" b="b"/>
              <a:pathLst>
                <a:path w="2037" h="1916" extrusionOk="0">
                  <a:moveTo>
                    <a:pt x="1034" y="0"/>
                  </a:moveTo>
                  <a:cubicBezTo>
                    <a:pt x="456" y="0"/>
                    <a:pt x="0" y="426"/>
                    <a:pt x="0" y="942"/>
                  </a:cubicBezTo>
                  <a:cubicBezTo>
                    <a:pt x="0" y="1490"/>
                    <a:pt x="456" y="1915"/>
                    <a:pt x="1034" y="1915"/>
                  </a:cubicBezTo>
                  <a:cubicBezTo>
                    <a:pt x="1581" y="1915"/>
                    <a:pt x="2037" y="1490"/>
                    <a:pt x="2037" y="942"/>
                  </a:cubicBezTo>
                  <a:cubicBezTo>
                    <a:pt x="2037" y="426"/>
                    <a:pt x="1581"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9" name="Google Shape;44409;p19"/>
            <p:cNvSpPr/>
            <p:nvPr/>
          </p:nvSpPr>
          <p:spPr>
            <a:xfrm rot="5400000">
              <a:off x="6720788" y="662638"/>
              <a:ext cx="50175" cy="47150"/>
            </a:xfrm>
            <a:custGeom>
              <a:avLst/>
              <a:gdLst/>
              <a:ahLst/>
              <a:cxnLst/>
              <a:rect l="l" t="t" r="r" b="b"/>
              <a:pathLst>
                <a:path w="2007" h="1886" extrusionOk="0">
                  <a:moveTo>
                    <a:pt x="1004" y="1"/>
                  </a:moveTo>
                  <a:cubicBezTo>
                    <a:pt x="426" y="1"/>
                    <a:pt x="1" y="396"/>
                    <a:pt x="1" y="943"/>
                  </a:cubicBezTo>
                  <a:cubicBezTo>
                    <a:pt x="1" y="1460"/>
                    <a:pt x="426" y="1885"/>
                    <a:pt x="1004" y="1885"/>
                  </a:cubicBezTo>
                  <a:cubicBezTo>
                    <a:pt x="1551" y="1885"/>
                    <a:pt x="2007" y="1460"/>
                    <a:pt x="2007" y="943"/>
                  </a:cubicBezTo>
                  <a:cubicBezTo>
                    <a:pt x="2007" y="396"/>
                    <a:pt x="155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0" name="Google Shape;44410;p19"/>
            <p:cNvSpPr/>
            <p:nvPr/>
          </p:nvSpPr>
          <p:spPr>
            <a:xfrm rot="5400000">
              <a:off x="6623150" y="663025"/>
              <a:ext cx="47875" cy="45625"/>
            </a:xfrm>
            <a:custGeom>
              <a:avLst/>
              <a:gdLst/>
              <a:ahLst/>
              <a:cxnLst/>
              <a:rect l="l" t="t" r="r" b="b"/>
              <a:pathLst>
                <a:path w="1915" h="1825" extrusionOk="0">
                  <a:moveTo>
                    <a:pt x="973" y="1"/>
                  </a:moveTo>
                  <a:cubicBezTo>
                    <a:pt x="426" y="1"/>
                    <a:pt x="0" y="426"/>
                    <a:pt x="0" y="913"/>
                  </a:cubicBezTo>
                  <a:cubicBezTo>
                    <a:pt x="0" y="1399"/>
                    <a:pt x="426" y="1825"/>
                    <a:pt x="973" y="1825"/>
                  </a:cubicBezTo>
                  <a:cubicBezTo>
                    <a:pt x="1489" y="1825"/>
                    <a:pt x="1915" y="1399"/>
                    <a:pt x="1915" y="913"/>
                  </a:cubicBezTo>
                  <a:cubicBezTo>
                    <a:pt x="1915" y="426"/>
                    <a:pt x="1489"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1" name="Google Shape;44411;p19"/>
            <p:cNvSpPr/>
            <p:nvPr/>
          </p:nvSpPr>
          <p:spPr>
            <a:xfrm rot="5400000">
              <a:off x="6524363" y="663788"/>
              <a:ext cx="47125" cy="44850"/>
            </a:xfrm>
            <a:custGeom>
              <a:avLst/>
              <a:gdLst/>
              <a:ahLst/>
              <a:cxnLst/>
              <a:rect l="l" t="t" r="r" b="b"/>
              <a:pathLst>
                <a:path w="1885" h="1794" extrusionOk="0">
                  <a:moveTo>
                    <a:pt x="943" y="1"/>
                  </a:moveTo>
                  <a:cubicBezTo>
                    <a:pt x="426" y="1"/>
                    <a:pt x="0" y="396"/>
                    <a:pt x="0" y="882"/>
                  </a:cubicBezTo>
                  <a:cubicBezTo>
                    <a:pt x="0" y="1399"/>
                    <a:pt x="426" y="1794"/>
                    <a:pt x="943" y="1794"/>
                  </a:cubicBezTo>
                  <a:cubicBezTo>
                    <a:pt x="1459" y="1794"/>
                    <a:pt x="1885" y="1399"/>
                    <a:pt x="1885" y="882"/>
                  </a:cubicBezTo>
                  <a:cubicBezTo>
                    <a:pt x="1885" y="396"/>
                    <a:pt x="1459"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2" name="Google Shape;44412;p19"/>
            <p:cNvSpPr/>
            <p:nvPr/>
          </p:nvSpPr>
          <p:spPr>
            <a:xfrm rot="5400000">
              <a:off x="6425950" y="664925"/>
              <a:ext cx="45625" cy="42575"/>
            </a:xfrm>
            <a:custGeom>
              <a:avLst/>
              <a:gdLst/>
              <a:ahLst/>
              <a:cxnLst/>
              <a:rect l="l" t="t" r="r" b="b"/>
              <a:pathLst>
                <a:path w="1825" h="1703" extrusionOk="0">
                  <a:moveTo>
                    <a:pt x="913" y="1"/>
                  </a:moveTo>
                  <a:cubicBezTo>
                    <a:pt x="396" y="1"/>
                    <a:pt x="1" y="366"/>
                    <a:pt x="1" y="852"/>
                  </a:cubicBezTo>
                  <a:cubicBezTo>
                    <a:pt x="1" y="1308"/>
                    <a:pt x="396" y="1703"/>
                    <a:pt x="913" y="1703"/>
                  </a:cubicBezTo>
                  <a:cubicBezTo>
                    <a:pt x="1399" y="1703"/>
                    <a:pt x="1825" y="1308"/>
                    <a:pt x="1825" y="852"/>
                  </a:cubicBezTo>
                  <a:cubicBezTo>
                    <a:pt x="1825" y="366"/>
                    <a:pt x="139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3" name="Google Shape;44413;p19"/>
            <p:cNvSpPr/>
            <p:nvPr/>
          </p:nvSpPr>
          <p:spPr>
            <a:xfrm rot="5400000">
              <a:off x="6328313" y="665313"/>
              <a:ext cx="43325" cy="41050"/>
            </a:xfrm>
            <a:custGeom>
              <a:avLst/>
              <a:gdLst/>
              <a:ahLst/>
              <a:cxnLst/>
              <a:rect l="l" t="t" r="r" b="b"/>
              <a:pathLst>
                <a:path w="1733" h="1642" extrusionOk="0">
                  <a:moveTo>
                    <a:pt x="882" y="1"/>
                  </a:moveTo>
                  <a:cubicBezTo>
                    <a:pt x="395" y="1"/>
                    <a:pt x="0" y="365"/>
                    <a:pt x="0" y="821"/>
                  </a:cubicBezTo>
                  <a:cubicBezTo>
                    <a:pt x="0" y="1277"/>
                    <a:pt x="395" y="1642"/>
                    <a:pt x="882" y="1642"/>
                  </a:cubicBezTo>
                  <a:cubicBezTo>
                    <a:pt x="1368" y="1642"/>
                    <a:pt x="1733" y="1277"/>
                    <a:pt x="1733" y="821"/>
                  </a:cubicBezTo>
                  <a:cubicBezTo>
                    <a:pt x="1733"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4" name="Google Shape;44414;p19"/>
            <p:cNvSpPr/>
            <p:nvPr/>
          </p:nvSpPr>
          <p:spPr>
            <a:xfrm rot="5400000">
              <a:off x="6229513" y="666063"/>
              <a:ext cx="42575" cy="40300"/>
            </a:xfrm>
            <a:custGeom>
              <a:avLst/>
              <a:gdLst/>
              <a:ahLst/>
              <a:cxnLst/>
              <a:rect l="l" t="t" r="r" b="b"/>
              <a:pathLst>
                <a:path w="1703" h="1612" extrusionOk="0">
                  <a:moveTo>
                    <a:pt x="852" y="0"/>
                  </a:moveTo>
                  <a:cubicBezTo>
                    <a:pt x="365" y="0"/>
                    <a:pt x="1" y="365"/>
                    <a:pt x="1" y="821"/>
                  </a:cubicBezTo>
                  <a:cubicBezTo>
                    <a:pt x="1" y="1247"/>
                    <a:pt x="365" y="1611"/>
                    <a:pt x="852" y="1611"/>
                  </a:cubicBezTo>
                  <a:cubicBezTo>
                    <a:pt x="1308" y="1611"/>
                    <a:pt x="1703" y="1247"/>
                    <a:pt x="1703" y="821"/>
                  </a:cubicBezTo>
                  <a:cubicBezTo>
                    <a:pt x="1703" y="365"/>
                    <a:pt x="130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5" name="Google Shape;44415;p19"/>
            <p:cNvSpPr/>
            <p:nvPr/>
          </p:nvSpPr>
          <p:spPr>
            <a:xfrm rot="5400000">
              <a:off x="6131113" y="667213"/>
              <a:ext cx="41050" cy="38025"/>
            </a:xfrm>
            <a:custGeom>
              <a:avLst/>
              <a:gdLst/>
              <a:ahLst/>
              <a:cxnLst/>
              <a:rect l="l" t="t" r="r" b="b"/>
              <a:pathLst>
                <a:path w="1642" h="1521" extrusionOk="0">
                  <a:moveTo>
                    <a:pt x="821" y="1"/>
                  </a:moveTo>
                  <a:cubicBezTo>
                    <a:pt x="365" y="1"/>
                    <a:pt x="0" y="335"/>
                    <a:pt x="0" y="761"/>
                  </a:cubicBezTo>
                  <a:cubicBezTo>
                    <a:pt x="0" y="1186"/>
                    <a:pt x="365" y="1520"/>
                    <a:pt x="821" y="1520"/>
                  </a:cubicBezTo>
                  <a:cubicBezTo>
                    <a:pt x="1277" y="1520"/>
                    <a:pt x="1641" y="1186"/>
                    <a:pt x="1641" y="761"/>
                  </a:cubicBezTo>
                  <a:cubicBezTo>
                    <a:pt x="1641" y="335"/>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6" name="Google Shape;44416;p19"/>
            <p:cNvSpPr/>
            <p:nvPr/>
          </p:nvSpPr>
          <p:spPr>
            <a:xfrm rot="5400000">
              <a:off x="6032713" y="666838"/>
              <a:ext cx="40275" cy="38000"/>
            </a:xfrm>
            <a:custGeom>
              <a:avLst/>
              <a:gdLst/>
              <a:ahLst/>
              <a:cxnLst/>
              <a:rect l="l" t="t" r="r" b="b"/>
              <a:pathLst>
                <a:path w="1611" h="1520" extrusionOk="0">
                  <a:moveTo>
                    <a:pt x="821" y="0"/>
                  </a:moveTo>
                  <a:cubicBezTo>
                    <a:pt x="365" y="0"/>
                    <a:pt x="0" y="365"/>
                    <a:pt x="0" y="760"/>
                  </a:cubicBezTo>
                  <a:cubicBezTo>
                    <a:pt x="0" y="1186"/>
                    <a:pt x="365" y="1520"/>
                    <a:pt x="821" y="1520"/>
                  </a:cubicBezTo>
                  <a:cubicBezTo>
                    <a:pt x="1246" y="1520"/>
                    <a:pt x="1611" y="1186"/>
                    <a:pt x="1611" y="760"/>
                  </a:cubicBezTo>
                  <a:cubicBezTo>
                    <a:pt x="1611" y="365"/>
                    <a:pt x="1246"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7" name="Google Shape;44417;p19"/>
            <p:cNvSpPr/>
            <p:nvPr/>
          </p:nvSpPr>
          <p:spPr>
            <a:xfrm rot="5400000">
              <a:off x="5933913" y="667588"/>
              <a:ext cx="38775" cy="36500"/>
            </a:xfrm>
            <a:custGeom>
              <a:avLst/>
              <a:gdLst/>
              <a:ahLst/>
              <a:cxnLst/>
              <a:rect l="l" t="t" r="r" b="b"/>
              <a:pathLst>
                <a:path w="1551" h="1460" extrusionOk="0">
                  <a:moveTo>
                    <a:pt x="791" y="0"/>
                  </a:moveTo>
                  <a:cubicBezTo>
                    <a:pt x="365" y="0"/>
                    <a:pt x="0" y="335"/>
                    <a:pt x="0" y="730"/>
                  </a:cubicBezTo>
                  <a:cubicBezTo>
                    <a:pt x="0" y="1125"/>
                    <a:pt x="365" y="1459"/>
                    <a:pt x="791" y="1459"/>
                  </a:cubicBezTo>
                  <a:cubicBezTo>
                    <a:pt x="1216" y="1459"/>
                    <a:pt x="1551" y="1125"/>
                    <a:pt x="1551" y="730"/>
                  </a:cubicBezTo>
                  <a:cubicBezTo>
                    <a:pt x="1551" y="335"/>
                    <a:pt x="1216"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8" name="Google Shape;44418;p19"/>
            <p:cNvSpPr/>
            <p:nvPr/>
          </p:nvSpPr>
          <p:spPr>
            <a:xfrm rot="5400000">
              <a:off x="5835875" y="668350"/>
              <a:ext cx="37275" cy="34975"/>
            </a:xfrm>
            <a:custGeom>
              <a:avLst/>
              <a:gdLst/>
              <a:ahLst/>
              <a:cxnLst/>
              <a:rect l="l" t="t" r="r" b="b"/>
              <a:pathLst>
                <a:path w="1491" h="1399" extrusionOk="0">
                  <a:moveTo>
                    <a:pt x="761" y="0"/>
                  </a:moveTo>
                  <a:cubicBezTo>
                    <a:pt x="335" y="0"/>
                    <a:pt x="1" y="304"/>
                    <a:pt x="1" y="699"/>
                  </a:cubicBezTo>
                  <a:cubicBezTo>
                    <a:pt x="1" y="1094"/>
                    <a:pt x="335" y="1398"/>
                    <a:pt x="761" y="1398"/>
                  </a:cubicBezTo>
                  <a:cubicBezTo>
                    <a:pt x="1156" y="1398"/>
                    <a:pt x="1490" y="1094"/>
                    <a:pt x="1490" y="699"/>
                  </a:cubicBezTo>
                  <a:cubicBezTo>
                    <a:pt x="1490" y="304"/>
                    <a:pt x="115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9" name="Google Shape;44419;p19"/>
            <p:cNvSpPr/>
            <p:nvPr/>
          </p:nvSpPr>
          <p:spPr>
            <a:xfrm rot="5400000">
              <a:off x="5737500" y="668725"/>
              <a:ext cx="35725" cy="34225"/>
            </a:xfrm>
            <a:custGeom>
              <a:avLst/>
              <a:gdLst/>
              <a:ahLst/>
              <a:cxnLst/>
              <a:rect l="l" t="t" r="r" b="b"/>
              <a:pathLst>
                <a:path w="1429" h="1369" extrusionOk="0">
                  <a:moveTo>
                    <a:pt x="730" y="1"/>
                  </a:moveTo>
                  <a:cubicBezTo>
                    <a:pt x="335" y="1"/>
                    <a:pt x="0" y="305"/>
                    <a:pt x="0" y="700"/>
                  </a:cubicBezTo>
                  <a:cubicBezTo>
                    <a:pt x="0" y="1065"/>
                    <a:pt x="335" y="1369"/>
                    <a:pt x="730" y="1369"/>
                  </a:cubicBezTo>
                  <a:cubicBezTo>
                    <a:pt x="1125" y="1369"/>
                    <a:pt x="1429" y="1065"/>
                    <a:pt x="1429" y="700"/>
                  </a:cubicBezTo>
                  <a:cubicBezTo>
                    <a:pt x="1429"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0" name="Google Shape;44420;p19"/>
            <p:cNvSpPr/>
            <p:nvPr/>
          </p:nvSpPr>
          <p:spPr>
            <a:xfrm rot="5400000">
              <a:off x="5639075" y="669875"/>
              <a:ext cx="34225" cy="31925"/>
            </a:xfrm>
            <a:custGeom>
              <a:avLst/>
              <a:gdLst/>
              <a:ahLst/>
              <a:cxnLst/>
              <a:rect l="l" t="t" r="r" b="b"/>
              <a:pathLst>
                <a:path w="1369" h="1277" extrusionOk="0">
                  <a:moveTo>
                    <a:pt x="700" y="0"/>
                  </a:moveTo>
                  <a:cubicBezTo>
                    <a:pt x="305" y="0"/>
                    <a:pt x="1" y="274"/>
                    <a:pt x="1" y="638"/>
                  </a:cubicBezTo>
                  <a:cubicBezTo>
                    <a:pt x="1" y="1003"/>
                    <a:pt x="305" y="1277"/>
                    <a:pt x="700" y="1277"/>
                  </a:cubicBezTo>
                  <a:cubicBezTo>
                    <a:pt x="1064" y="1277"/>
                    <a:pt x="1368" y="1003"/>
                    <a:pt x="1368" y="638"/>
                  </a:cubicBezTo>
                  <a:cubicBezTo>
                    <a:pt x="1368" y="274"/>
                    <a:pt x="1064"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1" name="Google Shape;44421;p19"/>
            <p:cNvSpPr/>
            <p:nvPr/>
          </p:nvSpPr>
          <p:spPr>
            <a:xfrm rot="5400000">
              <a:off x="5540288" y="669863"/>
              <a:ext cx="34225" cy="31950"/>
            </a:xfrm>
            <a:custGeom>
              <a:avLst/>
              <a:gdLst/>
              <a:ahLst/>
              <a:cxnLst/>
              <a:rect l="l" t="t" r="r" b="b"/>
              <a:pathLst>
                <a:path w="1369" h="1278" extrusionOk="0">
                  <a:moveTo>
                    <a:pt x="700" y="1"/>
                  </a:moveTo>
                  <a:cubicBezTo>
                    <a:pt x="305" y="1"/>
                    <a:pt x="1" y="305"/>
                    <a:pt x="1" y="639"/>
                  </a:cubicBezTo>
                  <a:cubicBezTo>
                    <a:pt x="1" y="1004"/>
                    <a:pt x="305" y="1277"/>
                    <a:pt x="700" y="1277"/>
                  </a:cubicBezTo>
                  <a:cubicBezTo>
                    <a:pt x="1064" y="1277"/>
                    <a:pt x="1368" y="1004"/>
                    <a:pt x="1368" y="639"/>
                  </a:cubicBezTo>
                  <a:cubicBezTo>
                    <a:pt x="1368" y="305"/>
                    <a:pt x="1064"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2" name="Google Shape;44422;p19"/>
            <p:cNvSpPr/>
            <p:nvPr/>
          </p:nvSpPr>
          <p:spPr>
            <a:xfrm rot="5400000">
              <a:off x="5441888" y="671013"/>
              <a:ext cx="31950" cy="30425"/>
            </a:xfrm>
            <a:custGeom>
              <a:avLst/>
              <a:gdLst/>
              <a:ahLst/>
              <a:cxnLst/>
              <a:rect l="l" t="t" r="r" b="b"/>
              <a:pathLst>
                <a:path w="1278" h="1217" extrusionOk="0">
                  <a:moveTo>
                    <a:pt x="639" y="1"/>
                  </a:moveTo>
                  <a:cubicBezTo>
                    <a:pt x="274" y="1"/>
                    <a:pt x="0" y="274"/>
                    <a:pt x="0" y="609"/>
                  </a:cubicBezTo>
                  <a:cubicBezTo>
                    <a:pt x="0" y="943"/>
                    <a:pt x="274" y="1217"/>
                    <a:pt x="639" y="1217"/>
                  </a:cubicBezTo>
                  <a:cubicBezTo>
                    <a:pt x="973" y="1217"/>
                    <a:pt x="1277" y="943"/>
                    <a:pt x="1277" y="609"/>
                  </a:cubicBezTo>
                  <a:cubicBezTo>
                    <a:pt x="127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3" name="Google Shape;44423;p19"/>
            <p:cNvSpPr/>
            <p:nvPr/>
          </p:nvSpPr>
          <p:spPr>
            <a:xfrm rot="5400000">
              <a:off x="5343488" y="671388"/>
              <a:ext cx="31175" cy="28900"/>
            </a:xfrm>
            <a:custGeom>
              <a:avLst/>
              <a:gdLst/>
              <a:ahLst/>
              <a:cxnLst/>
              <a:rect l="l" t="t" r="r" b="b"/>
              <a:pathLst>
                <a:path w="1247" h="1156" extrusionOk="0">
                  <a:moveTo>
                    <a:pt x="639" y="1"/>
                  </a:moveTo>
                  <a:cubicBezTo>
                    <a:pt x="274" y="1"/>
                    <a:pt x="0" y="274"/>
                    <a:pt x="0" y="578"/>
                  </a:cubicBezTo>
                  <a:cubicBezTo>
                    <a:pt x="0" y="912"/>
                    <a:pt x="274" y="1156"/>
                    <a:pt x="639" y="1156"/>
                  </a:cubicBezTo>
                  <a:cubicBezTo>
                    <a:pt x="973" y="1156"/>
                    <a:pt x="1247" y="912"/>
                    <a:pt x="1247" y="578"/>
                  </a:cubicBezTo>
                  <a:cubicBezTo>
                    <a:pt x="1247" y="274"/>
                    <a:pt x="97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4" name="Google Shape;44424;p19"/>
            <p:cNvSpPr/>
            <p:nvPr/>
          </p:nvSpPr>
          <p:spPr>
            <a:xfrm rot="5400000">
              <a:off x="5245063" y="671763"/>
              <a:ext cx="29675" cy="28150"/>
            </a:xfrm>
            <a:custGeom>
              <a:avLst/>
              <a:gdLst/>
              <a:ahLst/>
              <a:cxnLst/>
              <a:rect l="l" t="t" r="r" b="b"/>
              <a:pathLst>
                <a:path w="1187" h="1126" extrusionOk="0">
                  <a:moveTo>
                    <a:pt x="609" y="0"/>
                  </a:moveTo>
                  <a:cubicBezTo>
                    <a:pt x="274" y="0"/>
                    <a:pt x="1" y="244"/>
                    <a:pt x="1" y="578"/>
                  </a:cubicBezTo>
                  <a:cubicBezTo>
                    <a:pt x="1" y="882"/>
                    <a:pt x="274" y="1125"/>
                    <a:pt x="609" y="1125"/>
                  </a:cubicBezTo>
                  <a:cubicBezTo>
                    <a:pt x="943" y="1125"/>
                    <a:pt x="1186" y="882"/>
                    <a:pt x="1186" y="578"/>
                  </a:cubicBezTo>
                  <a:cubicBezTo>
                    <a:pt x="1186" y="244"/>
                    <a:pt x="94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5" name="Google Shape;44425;p19"/>
            <p:cNvSpPr/>
            <p:nvPr/>
          </p:nvSpPr>
          <p:spPr>
            <a:xfrm rot="5400000">
              <a:off x="5146288" y="672538"/>
              <a:ext cx="28900" cy="27375"/>
            </a:xfrm>
            <a:custGeom>
              <a:avLst/>
              <a:gdLst/>
              <a:ahLst/>
              <a:cxnLst/>
              <a:rect l="l" t="t" r="r" b="b"/>
              <a:pathLst>
                <a:path w="1156" h="1095" extrusionOk="0">
                  <a:moveTo>
                    <a:pt x="578" y="0"/>
                  </a:moveTo>
                  <a:cubicBezTo>
                    <a:pt x="243" y="0"/>
                    <a:pt x="0" y="243"/>
                    <a:pt x="0" y="547"/>
                  </a:cubicBezTo>
                  <a:cubicBezTo>
                    <a:pt x="0" y="851"/>
                    <a:pt x="243" y="1095"/>
                    <a:pt x="578" y="1095"/>
                  </a:cubicBezTo>
                  <a:cubicBezTo>
                    <a:pt x="882" y="1095"/>
                    <a:pt x="1155" y="851"/>
                    <a:pt x="1155" y="547"/>
                  </a:cubicBezTo>
                  <a:cubicBezTo>
                    <a:pt x="1155" y="243"/>
                    <a:pt x="88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6" name="Google Shape;44426;p19"/>
            <p:cNvSpPr/>
            <p:nvPr/>
          </p:nvSpPr>
          <p:spPr>
            <a:xfrm rot="5400000">
              <a:off x="5048263" y="673288"/>
              <a:ext cx="27375" cy="25850"/>
            </a:xfrm>
            <a:custGeom>
              <a:avLst/>
              <a:gdLst/>
              <a:ahLst/>
              <a:cxnLst/>
              <a:rect l="l" t="t" r="r" b="b"/>
              <a:pathLst>
                <a:path w="1095" h="1034" extrusionOk="0">
                  <a:moveTo>
                    <a:pt x="548" y="0"/>
                  </a:moveTo>
                  <a:cubicBezTo>
                    <a:pt x="244" y="0"/>
                    <a:pt x="1" y="243"/>
                    <a:pt x="1" y="517"/>
                  </a:cubicBezTo>
                  <a:cubicBezTo>
                    <a:pt x="1" y="821"/>
                    <a:pt x="244" y="1034"/>
                    <a:pt x="548" y="1034"/>
                  </a:cubicBezTo>
                  <a:cubicBezTo>
                    <a:pt x="852" y="1034"/>
                    <a:pt x="1095" y="821"/>
                    <a:pt x="1095" y="517"/>
                  </a:cubicBezTo>
                  <a:cubicBezTo>
                    <a:pt x="1095"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7" name="Google Shape;44427;p19"/>
            <p:cNvSpPr/>
            <p:nvPr/>
          </p:nvSpPr>
          <p:spPr>
            <a:xfrm rot="5400000">
              <a:off x="4949100" y="673675"/>
              <a:ext cx="26625" cy="24325"/>
            </a:xfrm>
            <a:custGeom>
              <a:avLst/>
              <a:gdLst/>
              <a:ahLst/>
              <a:cxnLst/>
              <a:rect l="l" t="t" r="r" b="b"/>
              <a:pathLst>
                <a:path w="1065" h="973" extrusionOk="0">
                  <a:moveTo>
                    <a:pt x="548" y="0"/>
                  </a:moveTo>
                  <a:cubicBezTo>
                    <a:pt x="244" y="0"/>
                    <a:pt x="1" y="213"/>
                    <a:pt x="1" y="487"/>
                  </a:cubicBezTo>
                  <a:cubicBezTo>
                    <a:pt x="1" y="760"/>
                    <a:pt x="244" y="973"/>
                    <a:pt x="548" y="973"/>
                  </a:cubicBezTo>
                  <a:cubicBezTo>
                    <a:pt x="821" y="973"/>
                    <a:pt x="1064" y="760"/>
                    <a:pt x="1064" y="487"/>
                  </a:cubicBezTo>
                  <a:cubicBezTo>
                    <a:pt x="1064" y="213"/>
                    <a:pt x="821"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8" name="Google Shape;44428;p19"/>
            <p:cNvSpPr/>
            <p:nvPr/>
          </p:nvSpPr>
          <p:spPr>
            <a:xfrm rot="5400000">
              <a:off x="4850688" y="674038"/>
              <a:ext cx="25875" cy="24350"/>
            </a:xfrm>
            <a:custGeom>
              <a:avLst/>
              <a:gdLst/>
              <a:ahLst/>
              <a:cxnLst/>
              <a:rect l="l" t="t" r="r" b="b"/>
              <a:pathLst>
                <a:path w="1035" h="974" extrusionOk="0">
                  <a:moveTo>
                    <a:pt x="518" y="1"/>
                  </a:moveTo>
                  <a:cubicBezTo>
                    <a:pt x="214" y="1"/>
                    <a:pt x="1" y="213"/>
                    <a:pt x="1" y="487"/>
                  </a:cubicBezTo>
                  <a:cubicBezTo>
                    <a:pt x="1" y="761"/>
                    <a:pt x="214" y="973"/>
                    <a:pt x="518" y="973"/>
                  </a:cubicBezTo>
                  <a:cubicBezTo>
                    <a:pt x="791" y="973"/>
                    <a:pt x="1034" y="761"/>
                    <a:pt x="1034" y="487"/>
                  </a:cubicBezTo>
                  <a:cubicBezTo>
                    <a:pt x="1034" y="213"/>
                    <a:pt x="791"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9" name="Google Shape;44429;p19"/>
            <p:cNvSpPr/>
            <p:nvPr/>
          </p:nvSpPr>
          <p:spPr>
            <a:xfrm rot="5400000">
              <a:off x="4752288" y="674438"/>
              <a:ext cx="24350" cy="23575"/>
            </a:xfrm>
            <a:custGeom>
              <a:avLst/>
              <a:gdLst/>
              <a:ahLst/>
              <a:cxnLst/>
              <a:rect l="l" t="t" r="r" b="b"/>
              <a:pathLst>
                <a:path w="974" h="943" extrusionOk="0">
                  <a:moveTo>
                    <a:pt x="487" y="1"/>
                  </a:moveTo>
                  <a:cubicBezTo>
                    <a:pt x="213" y="1"/>
                    <a:pt x="0" y="213"/>
                    <a:pt x="0" y="487"/>
                  </a:cubicBezTo>
                  <a:cubicBezTo>
                    <a:pt x="0" y="730"/>
                    <a:pt x="213" y="943"/>
                    <a:pt x="487" y="943"/>
                  </a:cubicBezTo>
                  <a:cubicBezTo>
                    <a:pt x="760" y="943"/>
                    <a:pt x="973" y="730"/>
                    <a:pt x="973" y="487"/>
                  </a:cubicBezTo>
                  <a:cubicBezTo>
                    <a:pt x="973" y="213"/>
                    <a:pt x="76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0" name="Google Shape;44430;p19"/>
            <p:cNvSpPr/>
            <p:nvPr/>
          </p:nvSpPr>
          <p:spPr>
            <a:xfrm rot="5400000">
              <a:off x="4653125" y="674800"/>
              <a:ext cx="23575" cy="22075"/>
            </a:xfrm>
            <a:custGeom>
              <a:avLst/>
              <a:gdLst/>
              <a:ahLst/>
              <a:cxnLst/>
              <a:rect l="l" t="t" r="r" b="b"/>
              <a:pathLst>
                <a:path w="943" h="883" extrusionOk="0">
                  <a:moveTo>
                    <a:pt x="487" y="1"/>
                  </a:moveTo>
                  <a:cubicBezTo>
                    <a:pt x="213" y="1"/>
                    <a:pt x="0" y="183"/>
                    <a:pt x="0" y="426"/>
                  </a:cubicBezTo>
                  <a:cubicBezTo>
                    <a:pt x="0" y="669"/>
                    <a:pt x="213" y="882"/>
                    <a:pt x="487" y="882"/>
                  </a:cubicBezTo>
                  <a:cubicBezTo>
                    <a:pt x="730" y="882"/>
                    <a:pt x="943" y="669"/>
                    <a:pt x="943" y="426"/>
                  </a:cubicBezTo>
                  <a:cubicBezTo>
                    <a:pt x="943" y="183"/>
                    <a:pt x="730"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1" name="Google Shape;44431;p19"/>
            <p:cNvSpPr/>
            <p:nvPr/>
          </p:nvSpPr>
          <p:spPr>
            <a:xfrm rot="5400000">
              <a:off x="4554713" y="675188"/>
              <a:ext cx="22825" cy="22050"/>
            </a:xfrm>
            <a:custGeom>
              <a:avLst/>
              <a:gdLst/>
              <a:ahLst/>
              <a:cxnLst/>
              <a:rect l="l" t="t" r="r" b="b"/>
              <a:pathLst>
                <a:path w="913" h="882" extrusionOk="0">
                  <a:moveTo>
                    <a:pt x="457" y="0"/>
                  </a:moveTo>
                  <a:cubicBezTo>
                    <a:pt x="183" y="0"/>
                    <a:pt x="1" y="213"/>
                    <a:pt x="1" y="426"/>
                  </a:cubicBezTo>
                  <a:cubicBezTo>
                    <a:pt x="1" y="669"/>
                    <a:pt x="183" y="882"/>
                    <a:pt x="457" y="882"/>
                  </a:cubicBezTo>
                  <a:cubicBezTo>
                    <a:pt x="700" y="882"/>
                    <a:pt x="913" y="669"/>
                    <a:pt x="913" y="426"/>
                  </a:cubicBezTo>
                  <a:cubicBezTo>
                    <a:pt x="913" y="213"/>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2" name="Google Shape;44432;p19"/>
            <p:cNvSpPr/>
            <p:nvPr/>
          </p:nvSpPr>
          <p:spPr>
            <a:xfrm rot="5400000">
              <a:off x="4455913" y="675188"/>
              <a:ext cx="22075" cy="21300"/>
            </a:xfrm>
            <a:custGeom>
              <a:avLst/>
              <a:gdLst/>
              <a:ahLst/>
              <a:cxnLst/>
              <a:rect l="l" t="t" r="r" b="b"/>
              <a:pathLst>
                <a:path w="883" h="852" extrusionOk="0">
                  <a:moveTo>
                    <a:pt x="457" y="0"/>
                  </a:moveTo>
                  <a:cubicBezTo>
                    <a:pt x="214" y="0"/>
                    <a:pt x="1" y="182"/>
                    <a:pt x="1" y="426"/>
                  </a:cubicBezTo>
                  <a:cubicBezTo>
                    <a:pt x="1" y="638"/>
                    <a:pt x="214" y="851"/>
                    <a:pt x="457" y="851"/>
                  </a:cubicBezTo>
                  <a:cubicBezTo>
                    <a:pt x="700" y="851"/>
                    <a:pt x="882" y="638"/>
                    <a:pt x="882" y="426"/>
                  </a:cubicBezTo>
                  <a:cubicBezTo>
                    <a:pt x="882" y="182"/>
                    <a:pt x="70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3" name="Google Shape;44433;p19"/>
            <p:cNvSpPr/>
            <p:nvPr/>
          </p:nvSpPr>
          <p:spPr>
            <a:xfrm rot="5400000">
              <a:off x="4357525" y="676325"/>
              <a:ext cx="21300" cy="19800"/>
            </a:xfrm>
            <a:custGeom>
              <a:avLst/>
              <a:gdLst/>
              <a:ahLst/>
              <a:cxnLst/>
              <a:rect l="l" t="t" r="r" b="b"/>
              <a:pathLst>
                <a:path w="852" h="792" extrusionOk="0">
                  <a:moveTo>
                    <a:pt x="426" y="1"/>
                  </a:moveTo>
                  <a:cubicBezTo>
                    <a:pt x="183" y="1"/>
                    <a:pt x="0" y="183"/>
                    <a:pt x="0" y="396"/>
                  </a:cubicBezTo>
                  <a:cubicBezTo>
                    <a:pt x="0" y="609"/>
                    <a:pt x="183" y="791"/>
                    <a:pt x="426" y="791"/>
                  </a:cubicBezTo>
                  <a:cubicBezTo>
                    <a:pt x="638" y="791"/>
                    <a:pt x="851" y="609"/>
                    <a:pt x="851" y="396"/>
                  </a:cubicBezTo>
                  <a:cubicBezTo>
                    <a:pt x="851" y="183"/>
                    <a:pt x="638"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4" name="Google Shape;44434;p19"/>
            <p:cNvSpPr/>
            <p:nvPr/>
          </p:nvSpPr>
          <p:spPr>
            <a:xfrm rot="5400000">
              <a:off x="4259125" y="676700"/>
              <a:ext cx="19775" cy="19025"/>
            </a:xfrm>
            <a:custGeom>
              <a:avLst/>
              <a:gdLst/>
              <a:ahLst/>
              <a:cxnLst/>
              <a:rect l="l" t="t" r="r" b="b"/>
              <a:pathLst>
                <a:path w="791" h="761" extrusionOk="0">
                  <a:moveTo>
                    <a:pt x="396" y="1"/>
                  </a:moveTo>
                  <a:cubicBezTo>
                    <a:pt x="183" y="1"/>
                    <a:pt x="1" y="183"/>
                    <a:pt x="1" y="396"/>
                  </a:cubicBezTo>
                  <a:cubicBezTo>
                    <a:pt x="1" y="578"/>
                    <a:pt x="183" y="761"/>
                    <a:pt x="396" y="761"/>
                  </a:cubicBezTo>
                  <a:cubicBezTo>
                    <a:pt x="608" y="761"/>
                    <a:pt x="791" y="578"/>
                    <a:pt x="791" y="396"/>
                  </a:cubicBezTo>
                  <a:cubicBezTo>
                    <a:pt x="791" y="183"/>
                    <a:pt x="608"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5" name="Google Shape;44435;p19"/>
            <p:cNvSpPr/>
            <p:nvPr/>
          </p:nvSpPr>
          <p:spPr>
            <a:xfrm rot="5400000">
              <a:off x="4160338" y="676713"/>
              <a:ext cx="19025" cy="18250"/>
            </a:xfrm>
            <a:custGeom>
              <a:avLst/>
              <a:gdLst/>
              <a:ahLst/>
              <a:cxnLst/>
              <a:rect l="l" t="t" r="r" b="b"/>
              <a:pathLst>
                <a:path w="761" h="730" extrusionOk="0">
                  <a:moveTo>
                    <a:pt x="396" y="0"/>
                  </a:moveTo>
                  <a:cubicBezTo>
                    <a:pt x="183" y="0"/>
                    <a:pt x="1" y="152"/>
                    <a:pt x="1" y="365"/>
                  </a:cubicBezTo>
                  <a:cubicBezTo>
                    <a:pt x="1" y="578"/>
                    <a:pt x="183" y="730"/>
                    <a:pt x="396" y="730"/>
                  </a:cubicBezTo>
                  <a:cubicBezTo>
                    <a:pt x="608" y="730"/>
                    <a:pt x="760" y="578"/>
                    <a:pt x="760" y="365"/>
                  </a:cubicBezTo>
                  <a:cubicBezTo>
                    <a:pt x="760" y="152"/>
                    <a:pt x="608"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6" name="Google Shape;44436;p19"/>
            <p:cNvSpPr/>
            <p:nvPr/>
          </p:nvSpPr>
          <p:spPr>
            <a:xfrm rot="5400000">
              <a:off x="4061538" y="677463"/>
              <a:ext cx="18275" cy="17500"/>
            </a:xfrm>
            <a:custGeom>
              <a:avLst/>
              <a:gdLst/>
              <a:ahLst/>
              <a:cxnLst/>
              <a:rect l="l" t="t" r="r" b="b"/>
              <a:pathLst>
                <a:path w="731" h="700" extrusionOk="0">
                  <a:moveTo>
                    <a:pt x="366" y="0"/>
                  </a:moveTo>
                  <a:cubicBezTo>
                    <a:pt x="153" y="0"/>
                    <a:pt x="1" y="152"/>
                    <a:pt x="1" y="335"/>
                  </a:cubicBezTo>
                  <a:cubicBezTo>
                    <a:pt x="1" y="547"/>
                    <a:pt x="153" y="699"/>
                    <a:pt x="366" y="699"/>
                  </a:cubicBezTo>
                  <a:cubicBezTo>
                    <a:pt x="548" y="699"/>
                    <a:pt x="730" y="547"/>
                    <a:pt x="730" y="335"/>
                  </a:cubicBezTo>
                  <a:cubicBezTo>
                    <a:pt x="73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7" name="Google Shape;44437;p19"/>
            <p:cNvSpPr/>
            <p:nvPr/>
          </p:nvSpPr>
          <p:spPr>
            <a:xfrm rot="5400000">
              <a:off x="3962750" y="677475"/>
              <a:ext cx="17525" cy="16725"/>
            </a:xfrm>
            <a:custGeom>
              <a:avLst/>
              <a:gdLst/>
              <a:ahLst/>
              <a:cxnLst/>
              <a:rect l="l" t="t" r="r" b="b"/>
              <a:pathLst>
                <a:path w="701" h="669" extrusionOk="0">
                  <a:moveTo>
                    <a:pt x="366" y="0"/>
                  </a:moveTo>
                  <a:cubicBezTo>
                    <a:pt x="153" y="0"/>
                    <a:pt x="1" y="152"/>
                    <a:pt x="1" y="334"/>
                  </a:cubicBezTo>
                  <a:cubicBezTo>
                    <a:pt x="1" y="517"/>
                    <a:pt x="153" y="669"/>
                    <a:pt x="366" y="669"/>
                  </a:cubicBezTo>
                  <a:cubicBezTo>
                    <a:pt x="548" y="669"/>
                    <a:pt x="700" y="517"/>
                    <a:pt x="700" y="334"/>
                  </a:cubicBezTo>
                  <a:cubicBezTo>
                    <a:pt x="700" y="152"/>
                    <a:pt x="548"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8" name="Google Shape;44438;p19"/>
            <p:cNvSpPr/>
            <p:nvPr/>
          </p:nvSpPr>
          <p:spPr>
            <a:xfrm rot="5400000">
              <a:off x="3864750" y="678225"/>
              <a:ext cx="15975" cy="15225"/>
            </a:xfrm>
            <a:custGeom>
              <a:avLst/>
              <a:gdLst/>
              <a:ahLst/>
              <a:cxnLst/>
              <a:rect l="l" t="t" r="r" b="b"/>
              <a:pathLst>
                <a:path w="639" h="609" extrusionOk="0">
                  <a:moveTo>
                    <a:pt x="335" y="1"/>
                  </a:moveTo>
                  <a:cubicBezTo>
                    <a:pt x="152" y="1"/>
                    <a:pt x="0" y="153"/>
                    <a:pt x="0" y="305"/>
                  </a:cubicBezTo>
                  <a:cubicBezTo>
                    <a:pt x="0" y="487"/>
                    <a:pt x="152" y="609"/>
                    <a:pt x="335" y="609"/>
                  </a:cubicBezTo>
                  <a:cubicBezTo>
                    <a:pt x="517" y="609"/>
                    <a:pt x="639" y="487"/>
                    <a:pt x="639" y="305"/>
                  </a:cubicBezTo>
                  <a:cubicBezTo>
                    <a:pt x="639" y="153"/>
                    <a:pt x="51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9" name="Google Shape;44439;p19"/>
            <p:cNvSpPr/>
            <p:nvPr/>
          </p:nvSpPr>
          <p:spPr>
            <a:xfrm rot="5400000">
              <a:off x="3765575" y="678600"/>
              <a:ext cx="15975" cy="14475"/>
            </a:xfrm>
            <a:custGeom>
              <a:avLst/>
              <a:gdLst/>
              <a:ahLst/>
              <a:cxnLst/>
              <a:rect l="l" t="t" r="r" b="b"/>
              <a:pathLst>
                <a:path w="639" h="579" extrusionOk="0">
                  <a:moveTo>
                    <a:pt x="335" y="1"/>
                  </a:moveTo>
                  <a:cubicBezTo>
                    <a:pt x="152" y="1"/>
                    <a:pt x="0" y="122"/>
                    <a:pt x="0" y="305"/>
                  </a:cubicBezTo>
                  <a:cubicBezTo>
                    <a:pt x="0" y="457"/>
                    <a:pt x="152" y="578"/>
                    <a:pt x="335" y="578"/>
                  </a:cubicBezTo>
                  <a:cubicBezTo>
                    <a:pt x="487" y="578"/>
                    <a:pt x="639" y="457"/>
                    <a:pt x="639" y="305"/>
                  </a:cubicBezTo>
                  <a:cubicBezTo>
                    <a:pt x="639" y="122"/>
                    <a:pt x="48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0" name="Google Shape;44440;p19"/>
            <p:cNvSpPr/>
            <p:nvPr/>
          </p:nvSpPr>
          <p:spPr>
            <a:xfrm rot="5400000">
              <a:off x="3666788" y="679363"/>
              <a:ext cx="15225" cy="13700"/>
            </a:xfrm>
            <a:custGeom>
              <a:avLst/>
              <a:gdLst/>
              <a:ahLst/>
              <a:cxnLst/>
              <a:rect l="l" t="t" r="r" b="b"/>
              <a:pathLst>
                <a:path w="609" h="548" extrusionOk="0">
                  <a:moveTo>
                    <a:pt x="305" y="1"/>
                  </a:moveTo>
                  <a:cubicBezTo>
                    <a:pt x="122" y="1"/>
                    <a:pt x="1" y="122"/>
                    <a:pt x="1" y="274"/>
                  </a:cubicBezTo>
                  <a:cubicBezTo>
                    <a:pt x="1" y="426"/>
                    <a:pt x="122" y="548"/>
                    <a:pt x="305" y="548"/>
                  </a:cubicBezTo>
                  <a:cubicBezTo>
                    <a:pt x="457" y="548"/>
                    <a:pt x="609" y="426"/>
                    <a:pt x="609" y="274"/>
                  </a:cubicBezTo>
                  <a:cubicBezTo>
                    <a:pt x="609" y="122"/>
                    <a:pt x="45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1" name="Google Shape;44441;p19"/>
            <p:cNvSpPr/>
            <p:nvPr/>
          </p:nvSpPr>
          <p:spPr>
            <a:xfrm rot="5400000">
              <a:off x="3568375" y="679750"/>
              <a:ext cx="13700" cy="12950"/>
            </a:xfrm>
            <a:custGeom>
              <a:avLst/>
              <a:gdLst/>
              <a:ahLst/>
              <a:cxnLst/>
              <a:rect l="l" t="t" r="r" b="b"/>
              <a:pathLst>
                <a:path w="548" h="518" extrusionOk="0">
                  <a:moveTo>
                    <a:pt x="274" y="0"/>
                  </a:moveTo>
                  <a:cubicBezTo>
                    <a:pt x="122" y="0"/>
                    <a:pt x="0" y="122"/>
                    <a:pt x="0" y="244"/>
                  </a:cubicBezTo>
                  <a:cubicBezTo>
                    <a:pt x="0" y="396"/>
                    <a:pt x="122" y="517"/>
                    <a:pt x="274" y="517"/>
                  </a:cubicBezTo>
                  <a:cubicBezTo>
                    <a:pt x="426" y="517"/>
                    <a:pt x="547" y="396"/>
                    <a:pt x="547" y="244"/>
                  </a:cubicBezTo>
                  <a:cubicBezTo>
                    <a:pt x="547"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2" name="Google Shape;44442;p19"/>
            <p:cNvSpPr/>
            <p:nvPr/>
          </p:nvSpPr>
          <p:spPr>
            <a:xfrm rot="5400000">
              <a:off x="9275913" y="536888"/>
              <a:ext cx="92725" cy="87400"/>
            </a:xfrm>
            <a:custGeom>
              <a:avLst/>
              <a:gdLst/>
              <a:ahLst/>
              <a:cxnLst/>
              <a:rect l="l" t="t" r="r" b="b"/>
              <a:pathLst>
                <a:path w="3709" h="3496" extrusionOk="0">
                  <a:moveTo>
                    <a:pt x="1855" y="0"/>
                  </a:moveTo>
                  <a:cubicBezTo>
                    <a:pt x="852" y="0"/>
                    <a:pt x="1" y="760"/>
                    <a:pt x="1" y="1733"/>
                  </a:cubicBezTo>
                  <a:cubicBezTo>
                    <a:pt x="1" y="2705"/>
                    <a:pt x="852" y="3496"/>
                    <a:pt x="1855" y="3496"/>
                  </a:cubicBezTo>
                  <a:cubicBezTo>
                    <a:pt x="2888" y="3496"/>
                    <a:pt x="3709" y="2705"/>
                    <a:pt x="3709" y="1733"/>
                  </a:cubicBezTo>
                  <a:cubicBezTo>
                    <a:pt x="3709" y="760"/>
                    <a:pt x="2888"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3" name="Google Shape;44443;p19"/>
            <p:cNvSpPr/>
            <p:nvPr/>
          </p:nvSpPr>
          <p:spPr>
            <a:xfrm rot="5400000">
              <a:off x="9177125" y="536875"/>
              <a:ext cx="92725" cy="87425"/>
            </a:xfrm>
            <a:custGeom>
              <a:avLst/>
              <a:gdLst/>
              <a:ahLst/>
              <a:cxnLst/>
              <a:rect l="l" t="t" r="r" b="b"/>
              <a:pathLst>
                <a:path w="3709" h="3497" extrusionOk="0">
                  <a:moveTo>
                    <a:pt x="1855" y="1"/>
                  </a:moveTo>
                  <a:cubicBezTo>
                    <a:pt x="852" y="1"/>
                    <a:pt x="1" y="791"/>
                    <a:pt x="1" y="1764"/>
                  </a:cubicBezTo>
                  <a:cubicBezTo>
                    <a:pt x="1" y="2706"/>
                    <a:pt x="852" y="3496"/>
                    <a:pt x="1855" y="3496"/>
                  </a:cubicBezTo>
                  <a:cubicBezTo>
                    <a:pt x="2888" y="3496"/>
                    <a:pt x="3709" y="2706"/>
                    <a:pt x="3709" y="1764"/>
                  </a:cubicBezTo>
                  <a:cubicBezTo>
                    <a:pt x="3709" y="791"/>
                    <a:pt x="2888" y="1"/>
                    <a:pt x="1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4" name="Google Shape;44444;p19"/>
            <p:cNvSpPr/>
            <p:nvPr/>
          </p:nvSpPr>
          <p:spPr>
            <a:xfrm rot="5400000">
              <a:off x="9078338" y="537638"/>
              <a:ext cx="91975" cy="86650"/>
            </a:xfrm>
            <a:custGeom>
              <a:avLst/>
              <a:gdLst/>
              <a:ahLst/>
              <a:cxnLst/>
              <a:rect l="l" t="t" r="r" b="b"/>
              <a:pathLst>
                <a:path w="3679" h="3466" extrusionOk="0">
                  <a:moveTo>
                    <a:pt x="1825" y="1"/>
                  </a:moveTo>
                  <a:cubicBezTo>
                    <a:pt x="822" y="1"/>
                    <a:pt x="1" y="791"/>
                    <a:pt x="1" y="1733"/>
                  </a:cubicBezTo>
                  <a:cubicBezTo>
                    <a:pt x="1" y="2675"/>
                    <a:pt x="822" y="3466"/>
                    <a:pt x="1825" y="3466"/>
                  </a:cubicBezTo>
                  <a:cubicBezTo>
                    <a:pt x="2858" y="3466"/>
                    <a:pt x="3679" y="2675"/>
                    <a:pt x="3679" y="1733"/>
                  </a:cubicBezTo>
                  <a:cubicBezTo>
                    <a:pt x="3679" y="791"/>
                    <a:pt x="2858" y="1"/>
                    <a:pt x="1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5" name="Google Shape;44445;p19"/>
            <p:cNvSpPr/>
            <p:nvPr/>
          </p:nvSpPr>
          <p:spPr>
            <a:xfrm rot="5400000">
              <a:off x="8980313" y="538413"/>
              <a:ext cx="90450" cy="85125"/>
            </a:xfrm>
            <a:custGeom>
              <a:avLst/>
              <a:gdLst/>
              <a:ahLst/>
              <a:cxnLst/>
              <a:rect l="l" t="t" r="r" b="b"/>
              <a:pathLst>
                <a:path w="3618" h="3405" extrusionOk="0">
                  <a:moveTo>
                    <a:pt x="1794" y="0"/>
                  </a:moveTo>
                  <a:cubicBezTo>
                    <a:pt x="821" y="0"/>
                    <a:pt x="0" y="760"/>
                    <a:pt x="0" y="1702"/>
                  </a:cubicBezTo>
                  <a:cubicBezTo>
                    <a:pt x="0" y="2645"/>
                    <a:pt x="821" y="3405"/>
                    <a:pt x="1794" y="3405"/>
                  </a:cubicBezTo>
                  <a:cubicBezTo>
                    <a:pt x="2797" y="3405"/>
                    <a:pt x="3617" y="2645"/>
                    <a:pt x="3617" y="1702"/>
                  </a:cubicBezTo>
                  <a:cubicBezTo>
                    <a:pt x="361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6" name="Google Shape;44446;p19"/>
            <p:cNvSpPr/>
            <p:nvPr/>
          </p:nvSpPr>
          <p:spPr>
            <a:xfrm rot="5400000">
              <a:off x="8881888" y="538788"/>
              <a:ext cx="88950" cy="84375"/>
            </a:xfrm>
            <a:custGeom>
              <a:avLst/>
              <a:gdLst/>
              <a:ahLst/>
              <a:cxnLst/>
              <a:rect l="l" t="t" r="r" b="b"/>
              <a:pathLst>
                <a:path w="3558" h="3375" extrusionOk="0">
                  <a:moveTo>
                    <a:pt x="1764" y="0"/>
                  </a:moveTo>
                  <a:cubicBezTo>
                    <a:pt x="791" y="0"/>
                    <a:pt x="1" y="760"/>
                    <a:pt x="1" y="1702"/>
                  </a:cubicBezTo>
                  <a:cubicBezTo>
                    <a:pt x="1" y="2614"/>
                    <a:pt x="791" y="3374"/>
                    <a:pt x="1764" y="3374"/>
                  </a:cubicBezTo>
                  <a:cubicBezTo>
                    <a:pt x="2767" y="3374"/>
                    <a:pt x="3557" y="2614"/>
                    <a:pt x="3557" y="1702"/>
                  </a:cubicBezTo>
                  <a:cubicBezTo>
                    <a:pt x="3557" y="760"/>
                    <a:pt x="2767" y="0"/>
                    <a:pt x="17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7" name="Google Shape;44447;p19"/>
            <p:cNvSpPr/>
            <p:nvPr/>
          </p:nvSpPr>
          <p:spPr>
            <a:xfrm rot="5400000">
              <a:off x="8783500" y="539925"/>
              <a:ext cx="87400" cy="82100"/>
            </a:xfrm>
            <a:custGeom>
              <a:avLst/>
              <a:gdLst/>
              <a:ahLst/>
              <a:cxnLst/>
              <a:rect l="l" t="t" r="r" b="b"/>
              <a:pathLst>
                <a:path w="3496" h="3284" extrusionOk="0">
                  <a:moveTo>
                    <a:pt x="1733" y="0"/>
                  </a:moveTo>
                  <a:cubicBezTo>
                    <a:pt x="790" y="0"/>
                    <a:pt x="0" y="730"/>
                    <a:pt x="0" y="1642"/>
                  </a:cubicBezTo>
                  <a:cubicBezTo>
                    <a:pt x="0" y="2554"/>
                    <a:pt x="790" y="3283"/>
                    <a:pt x="1733" y="3283"/>
                  </a:cubicBezTo>
                  <a:cubicBezTo>
                    <a:pt x="2705" y="3283"/>
                    <a:pt x="3496" y="2554"/>
                    <a:pt x="3496" y="1642"/>
                  </a:cubicBezTo>
                  <a:cubicBezTo>
                    <a:pt x="3496" y="730"/>
                    <a:pt x="2705"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8" name="Google Shape;44448;p19"/>
            <p:cNvSpPr/>
            <p:nvPr/>
          </p:nvSpPr>
          <p:spPr>
            <a:xfrm rot="5400000">
              <a:off x="8685088" y="540313"/>
              <a:ext cx="85900" cy="81325"/>
            </a:xfrm>
            <a:custGeom>
              <a:avLst/>
              <a:gdLst/>
              <a:ahLst/>
              <a:cxnLst/>
              <a:rect l="l" t="t" r="r" b="b"/>
              <a:pathLst>
                <a:path w="3436" h="3253" extrusionOk="0">
                  <a:moveTo>
                    <a:pt x="1703" y="0"/>
                  </a:moveTo>
                  <a:cubicBezTo>
                    <a:pt x="760" y="0"/>
                    <a:pt x="1" y="730"/>
                    <a:pt x="1" y="1642"/>
                  </a:cubicBezTo>
                  <a:cubicBezTo>
                    <a:pt x="1" y="2523"/>
                    <a:pt x="760" y="3253"/>
                    <a:pt x="1703" y="3253"/>
                  </a:cubicBezTo>
                  <a:cubicBezTo>
                    <a:pt x="2675" y="3253"/>
                    <a:pt x="3435" y="2523"/>
                    <a:pt x="3435" y="1642"/>
                  </a:cubicBezTo>
                  <a:cubicBezTo>
                    <a:pt x="3435" y="730"/>
                    <a:pt x="267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9" name="Google Shape;44449;p19"/>
            <p:cNvSpPr/>
            <p:nvPr/>
          </p:nvSpPr>
          <p:spPr>
            <a:xfrm rot="5400000">
              <a:off x="8586688" y="541438"/>
              <a:ext cx="84375" cy="79050"/>
            </a:xfrm>
            <a:custGeom>
              <a:avLst/>
              <a:gdLst/>
              <a:ahLst/>
              <a:cxnLst/>
              <a:rect l="l" t="t" r="r" b="b"/>
              <a:pathLst>
                <a:path w="3375" h="3162" extrusionOk="0">
                  <a:moveTo>
                    <a:pt x="1673" y="0"/>
                  </a:moveTo>
                  <a:cubicBezTo>
                    <a:pt x="761" y="0"/>
                    <a:pt x="1" y="700"/>
                    <a:pt x="1" y="1581"/>
                  </a:cubicBezTo>
                  <a:cubicBezTo>
                    <a:pt x="1" y="2462"/>
                    <a:pt x="761" y="3162"/>
                    <a:pt x="1673" y="3162"/>
                  </a:cubicBezTo>
                  <a:cubicBezTo>
                    <a:pt x="2615" y="3162"/>
                    <a:pt x="3375" y="2462"/>
                    <a:pt x="3375" y="1581"/>
                  </a:cubicBezTo>
                  <a:cubicBezTo>
                    <a:pt x="3375" y="700"/>
                    <a:pt x="2615" y="0"/>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0" name="Google Shape;44450;p19"/>
            <p:cNvSpPr/>
            <p:nvPr/>
          </p:nvSpPr>
          <p:spPr>
            <a:xfrm rot="5400000">
              <a:off x="8488288" y="541838"/>
              <a:ext cx="82850" cy="78275"/>
            </a:xfrm>
            <a:custGeom>
              <a:avLst/>
              <a:gdLst/>
              <a:ahLst/>
              <a:cxnLst/>
              <a:rect l="l" t="t" r="r" b="b"/>
              <a:pathLst>
                <a:path w="3314" h="3131" extrusionOk="0">
                  <a:moveTo>
                    <a:pt x="1642" y="0"/>
                  </a:moveTo>
                  <a:cubicBezTo>
                    <a:pt x="730" y="0"/>
                    <a:pt x="0" y="699"/>
                    <a:pt x="0" y="1550"/>
                  </a:cubicBezTo>
                  <a:cubicBezTo>
                    <a:pt x="0" y="2432"/>
                    <a:pt x="730" y="3131"/>
                    <a:pt x="1642" y="3131"/>
                  </a:cubicBezTo>
                  <a:cubicBezTo>
                    <a:pt x="2554" y="3131"/>
                    <a:pt x="3313" y="2432"/>
                    <a:pt x="3313" y="1550"/>
                  </a:cubicBezTo>
                  <a:cubicBezTo>
                    <a:pt x="331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1" name="Google Shape;44451;p19"/>
            <p:cNvSpPr/>
            <p:nvPr/>
          </p:nvSpPr>
          <p:spPr>
            <a:xfrm rot="5400000">
              <a:off x="8390238" y="542588"/>
              <a:ext cx="81350" cy="76775"/>
            </a:xfrm>
            <a:custGeom>
              <a:avLst/>
              <a:gdLst/>
              <a:ahLst/>
              <a:cxnLst/>
              <a:rect l="l" t="t" r="r" b="b"/>
              <a:pathLst>
                <a:path w="3254" h="3071" extrusionOk="0">
                  <a:moveTo>
                    <a:pt x="1612" y="0"/>
                  </a:moveTo>
                  <a:cubicBezTo>
                    <a:pt x="730" y="0"/>
                    <a:pt x="1" y="699"/>
                    <a:pt x="1" y="1550"/>
                  </a:cubicBezTo>
                  <a:cubicBezTo>
                    <a:pt x="1" y="2401"/>
                    <a:pt x="730" y="3070"/>
                    <a:pt x="1612" y="3070"/>
                  </a:cubicBezTo>
                  <a:cubicBezTo>
                    <a:pt x="2524" y="3070"/>
                    <a:pt x="3253" y="2401"/>
                    <a:pt x="3253" y="1550"/>
                  </a:cubicBezTo>
                  <a:cubicBezTo>
                    <a:pt x="3253" y="699"/>
                    <a:pt x="2524" y="0"/>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2" name="Google Shape;44452;p19"/>
            <p:cNvSpPr/>
            <p:nvPr/>
          </p:nvSpPr>
          <p:spPr>
            <a:xfrm rot="5400000">
              <a:off x="8291475" y="543350"/>
              <a:ext cx="79800" cy="75250"/>
            </a:xfrm>
            <a:custGeom>
              <a:avLst/>
              <a:gdLst/>
              <a:ahLst/>
              <a:cxnLst/>
              <a:rect l="l" t="t" r="r" b="b"/>
              <a:pathLst>
                <a:path w="3192" h="3010" extrusionOk="0">
                  <a:moveTo>
                    <a:pt x="1581" y="0"/>
                  </a:moveTo>
                  <a:cubicBezTo>
                    <a:pt x="699" y="0"/>
                    <a:pt x="0" y="669"/>
                    <a:pt x="0" y="1490"/>
                  </a:cubicBezTo>
                  <a:cubicBezTo>
                    <a:pt x="0" y="2341"/>
                    <a:pt x="699" y="3009"/>
                    <a:pt x="1581" y="3009"/>
                  </a:cubicBezTo>
                  <a:cubicBezTo>
                    <a:pt x="2462" y="3009"/>
                    <a:pt x="3192" y="2341"/>
                    <a:pt x="3192" y="1490"/>
                  </a:cubicBezTo>
                  <a:cubicBezTo>
                    <a:pt x="3192" y="669"/>
                    <a:pt x="2462"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3" name="Google Shape;44453;p19"/>
            <p:cNvSpPr/>
            <p:nvPr/>
          </p:nvSpPr>
          <p:spPr>
            <a:xfrm rot="5400000">
              <a:off x="8193450" y="544100"/>
              <a:ext cx="77525" cy="72975"/>
            </a:xfrm>
            <a:custGeom>
              <a:avLst/>
              <a:gdLst/>
              <a:ahLst/>
              <a:cxnLst/>
              <a:rect l="l" t="t" r="r" b="b"/>
              <a:pathLst>
                <a:path w="3101" h="2919" extrusionOk="0">
                  <a:moveTo>
                    <a:pt x="1551" y="0"/>
                  </a:moveTo>
                  <a:cubicBezTo>
                    <a:pt x="700" y="0"/>
                    <a:pt x="1" y="639"/>
                    <a:pt x="1" y="1459"/>
                  </a:cubicBezTo>
                  <a:cubicBezTo>
                    <a:pt x="1" y="2250"/>
                    <a:pt x="700" y="2918"/>
                    <a:pt x="1551" y="2918"/>
                  </a:cubicBezTo>
                  <a:cubicBezTo>
                    <a:pt x="2432" y="2918"/>
                    <a:pt x="3101" y="2250"/>
                    <a:pt x="3101" y="1459"/>
                  </a:cubicBezTo>
                  <a:cubicBezTo>
                    <a:pt x="3101" y="639"/>
                    <a:pt x="243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4" name="Google Shape;44454;p19"/>
            <p:cNvSpPr/>
            <p:nvPr/>
          </p:nvSpPr>
          <p:spPr>
            <a:xfrm rot="5400000">
              <a:off x="8095038" y="545238"/>
              <a:ext cx="76775" cy="71450"/>
            </a:xfrm>
            <a:custGeom>
              <a:avLst/>
              <a:gdLst/>
              <a:ahLst/>
              <a:cxnLst/>
              <a:rect l="l" t="t" r="r" b="b"/>
              <a:pathLst>
                <a:path w="3071" h="2858" extrusionOk="0">
                  <a:moveTo>
                    <a:pt x="1521" y="0"/>
                  </a:moveTo>
                  <a:cubicBezTo>
                    <a:pt x="700" y="0"/>
                    <a:pt x="1" y="639"/>
                    <a:pt x="1" y="1429"/>
                  </a:cubicBezTo>
                  <a:cubicBezTo>
                    <a:pt x="1" y="2219"/>
                    <a:pt x="700" y="2857"/>
                    <a:pt x="1521" y="2857"/>
                  </a:cubicBezTo>
                  <a:cubicBezTo>
                    <a:pt x="2372" y="2857"/>
                    <a:pt x="3071" y="2219"/>
                    <a:pt x="3071" y="1429"/>
                  </a:cubicBezTo>
                  <a:cubicBezTo>
                    <a:pt x="3071" y="639"/>
                    <a:pt x="2372" y="0"/>
                    <a:pt x="1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5" name="Google Shape;44455;p19"/>
            <p:cNvSpPr/>
            <p:nvPr/>
          </p:nvSpPr>
          <p:spPr>
            <a:xfrm rot="5400000">
              <a:off x="7997013" y="545263"/>
              <a:ext cx="74500" cy="70675"/>
            </a:xfrm>
            <a:custGeom>
              <a:avLst/>
              <a:gdLst/>
              <a:ahLst/>
              <a:cxnLst/>
              <a:rect l="l" t="t" r="r" b="b"/>
              <a:pathLst>
                <a:path w="2980" h="2827" extrusionOk="0">
                  <a:moveTo>
                    <a:pt x="1490" y="0"/>
                  </a:moveTo>
                  <a:cubicBezTo>
                    <a:pt x="669" y="0"/>
                    <a:pt x="0" y="638"/>
                    <a:pt x="0" y="1398"/>
                  </a:cubicBezTo>
                  <a:cubicBezTo>
                    <a:pt x="0" y="2189"/>
                    <a:pt x="669" y="2827"/>
                    <a:pt x="1490" y="2827"/>
                  </a:cubicBezTo>
                  <a:cubicBezTo>
                    <a:pt x="2341" y="2827"/>
                    <a:pt x="2979" y="2189"/>
                    <a:pt x="2979" y="1398"/>
                  </a:cubicBezTo>
                  <a:cubicBezTo>
                    <a:pt x="2979" y="638"/>
                    <a:pt x="2341"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6" name="Google Shape;44456;p19"/>
            <p:cNvSpPr/>
            <p:nvPr/>
          </p:nvSpPr>
          <p:spPr>
            <a:xfrm rot="5400000">
              <a:off x="7898613" y="546388"/>
              <a:ext cx="72975" cy="68400"/>
            </a:xfrm>
            <a:custGeom>
              <a:avLst/>
              <a:gdLst/>
              <a:ahLst/>
              <a:cxnLst/>
              <a:rect l="l" t="t" r="r" b="b"/>
              <a:pathLst>
                <a:path w="2919" h="2736" extrusionOk="0">
                  <a:moveTo>
                    <a:pt x="1460" y="0"/>
                  </a:moveTo>
                  <a:cubicBezTo>
                    <a:pt x="669" y="0"/>
                    <a:pt x="1" y="608"/>
                    <a:pt x="1" y="1368"/>
                  </a:cubicBezTo>
                  <a:cubicBezTo>
                    <a:pt x="1" y="2128"/>
                    <a:pt x="669" y="2736"/>
                    <a:pt x="1460" y="2736"/>
                  </a:cubicBezTo>
                  <a:cubicBezTo>
                    <a:pt x="2280" y="2736"/>
                    <a:pt x="2919" y="2128"/>
                    <a:pt x="2919" y="1368"/>
                  </a:cubicBezTo>
                  <a:cubicBezTo>
                    <a:pt x="2919" y="608"/>
                    <a:pt x="2280" y="0"/>
                    <a:pt x="1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7" name="Google Shape;44457;p19"/>
            <p:cNvSpPr/>
            <p:nvPr/>
          </p:nvSpPr>
          <p:spPr>
            <a:xfrm rot="5400000">
              <a:off x="7800963" y="547538"/>
              <a:ext cx="70700" cy="66875"/>
            </a:xfrm>
            <a:custGeom>
              <a:avLst/>
              <a:gdLst/>
              <a:ahLst/>
              <a:cxnLst/>
              <a:rect l="l" t="t" r="r" b="b"/>
              <a:pathLst>
                <a:path w="2828" h="2675" extrusionOk="0">
                  <a:moveTo>
                    <a:pt x="1399" y="0"/>
                  </a:moveTo>
                  <a:cubicBezTo>
                    <a:pt x="639" y="0"/>
                    <a:pt x="0" y="608"/>
                    <a:pt x="0" y="1338"/>
                  </a:cubicBezTo>
                  <a:cubicBezTo>
                    <a:pt x="0" y="2067"/>
                    <a:pt x="639" y="2675"/>
                    <a:pt x="1399" y="2675"/>
                  </a:cubicBezTo>
                  <a:cubicBezTo>
                    <a:pt x="2189" y="2675"/>
                    <a:pt x="2827" y="2067"/>
                    <a:pt x="2827" y="1338"/>
                  </a:cubicBezTo>
                  <a:cubicBezTo>
                    <a:pt x="2827" y="60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8" name="Google Shape;44458;p19"/>
            <p:cNvSpPr/>
            <p:nvPr/>
          </p:nvSpPr>
          <p:spPr>
            <a:xfrm rot="5400000">
              <a:off x="7702188" y="547513"/>
              <a:ext cx="69925" cy="66150"/>
            </a:xfrm>
            <a:custGeom>
              <a:avLst/>
              <a:gdLst/>
              <a:ahLst/>
              <a:cxnLst/>
              <a:rect l="l" t="t" r="r" b="b"/>
              <a:pathLst>
                <a:path w="2797" h="2646" extrusionOk="0">
                  <a:moveTo>
                    <a:pt x="1399" y="1"/>
                  </a:moveTo>
                  <a:cubicBezTo>
                    <a:pt x="639" y="1"/>
                    <a:pt x="0" y="609"/>
                    <a:pt x="0" y="1338"/>
                  </a:cubicBezTo>
                  <a:cubicBezTo>
                    <a:pt x="0" y="2068"/>
                    <a:pt x="639" y="2645"/>
                    <a:pt x="1399" y="2645"/>
                  </a:cubicBezTo>
                  <a:cubicBezTo>
                    <a:pt x="2189" y="2645"/>
                    <a:pt x="2797" y="2068"/>
                    <a:pt x="2797" y="1338"/>
                  </a:cubicBezTo>
                  <a:cubicBezTo>
                    <a:pt x="2797" y="609"/>
                    <a:pt x="2189" y="1"/>
                    <a:pt x="1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9" name="Google Shape;44459;p19"/>
            <p:cNvSpPr/>
            <p:nvPr/>
          </p:nvSpPr>
          <p:spPr>
            <a:xfrm rot="5400000">
              <a:off x="7604150" y="549050"/>
              <a:ext cx="67650" cy="63850"/>
            </a:xfrm>
            <a:custGeom>
              <a:avLst/>
              <a:gdLst/>
              <a:ahLst/>
              <a:cxnLst/>
              <a:rect l="l" t="t" r="r" b="b"/>
              <a:pathLst>
                <a:path w="2706" h="2554" extrusionOk="0">
                  <a:moveTo>
                    <a:pt x="1338" y="0"/>
                  </a:moveTo>
                  <a:cubicBezTo>
                    <a:pt x="608" y="0"/>
                    <a:pt x="0" y="578"/>
                    <a:pt x="0" y="1277"/>
                  </a:cubicBezTo>
                  <a:cubicBezTo>
                    <a:pt x="0" y="1976"/>
                    <a:pt x="608" y="2553"/>
                    <a:pt x="1338" y="2553"/>
                  </a:cubicBezTo>
                  <a:cubicBezTo>
                    <a:pt x="2098" y="2553"/>
                    <a:pt x="2706" y="1976"/>
                    <a:pt x="2706" y="1277"/>
                  </a:cubicBezTo>
                  <a:cubicBezTo>
                    <a:pt x="2706" y="578"/>
                    <a:pt x="209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0" name="Google Shape;44460;p19"/>
            <p:cNvSpPr/>
            <p:nvPr/>
          </p:nvSpPr>
          <p:spPr>
            <a:xfrm rot="5400000">
              <a:off x="7505738" y="549438"/>
              <a:ext cx="66150" cy="63075"/>
            </a:xfrm>
            <a:custGeom>
              <a:avLst/>
              <a:gdLst/>
              <a:ahLst/>
              <a:cxnLst/>
              <a:rect l="l" t="t" r="r" b="b"/>
              <a:pathLst>
                <a:path w="2646" h="2523" extrusionOk="0">
                  <a:moveTo>
                    <a:pt x="1308" y="0"/>
                  </a:moveTo>
                  <a:cubicBezTo>
                    <a:pt x="578" y="0"/>
                    <a:pt x="1" y="578"/>
                    <a:pt x="1" y="1246"/>
                  </a:cubicBezTo>
                  <a:cubicBezTo>
                    <a:pt x="1" y="1945"/>
                    <a:pt x="578" y="2523"/>
                    <a:pt x="1308" y="2523"/>
                  </a:cubicBezTo>
                  <a:cubicBezTo>
                    <a:pt x="2068" y="2523"/>
                    <a:pt x="2645" y="1945"/>
                    <a:pt x="2645" y="1246"/>
                  </a:cubicBezTo>
                  <a:cubicBezTo>
                    <a:pt x="2645" y="578"/>
                    <a:pt x="206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1" name="Google Shape;44461;p19"/>
            <p:cNvSpPr/>
            <p:nvPr/>
          </p:nvSpPr>
          <p:spPr>
            <a:xfrm rot="5400000">
              <a:off x="7407350" y="550575"/>
              <a:ext cx="64600" cy="60800"/>
            </a:xfrm>
            <a:custGeom>
              <a:avLst/>
              <a:gdLst/>
              <a:ahLst/>
              <a:cxnLst/>
              <a:rect l="l" t="t" r="r" b="b"/>
              <a:pathLst>
                <a:path w="2584" h="2432" extrusionOk="0">
                  <a:moveTo>
                    <a:pt x="1277" y="0"/>
                  </a:moveTo>
                  <a:cubicBezTo>
                    <a:pt x="578" y="0"/>
                    <a:pt x="0" y="547"/>
                    <a:pt x="0" y="1216"/>
                  </a:cubicBezTo>
                  <a:cubicBezTo>
                    <a:pt x="0" y="1885"/>
                    <a:pt x="578" y="2432"/>
                    <a:pt x="1277" y="2432"/>
                  </a:cubicBezTo>
                  <a:cubicBezTo>
                    <a:pt x="2006" y="2432"/>
                    <a:pt x="2584" y="1885"/>
                    <a:pt x="2584" y="1216"/>
                  </a:cubicBezTo>
                  <a:cubicBezTo>
                    <a:pt x="2584" y="547"/>
                    <a:pt x="200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2" name="Google Shape;44462;p19"/>
            <p:cNvSpPr/>
            <p:nvPr/>
          </p:nvSpPr>
          <p:spPr>
            <a:xfrm rot="5400000">
              <a:off x="7309313" y="551338"/>
              <a:ext cx="63100" cy="59275"/>
            </a:xfrm>
            <a:custGeom>
              <a:avLst/>
              <a:gdLst/>
              <a:ahLst/>
              <a:cxnLst/>
              <a:rect l="l" t="t" r="r" b="b"/>
              <a:pathLst>
                <a:path w="2524" h="2371" extrusionOk="0">
                  <a:moveTo>
                    <a:pt x="1247" y="0"/>
                  </a:moveTo>
                  <a:cubicBezTo>
                    <a:pt x="578" y="0"/>
                    <a:pt x="0" y="547"/>
                    <a:pt x="0" y="1185"/>
                  </a:cubicBezTo>
                  <a:cubicBezTo>
                    <a:pt x="0" y="1854"/>
                    <a:pt x="578" y="2371"/>
                    <a:pt x="1247" y="2371"/>
                  </a:cubicBezTo>
                  <a:cubicBezTo>
                    <a:pt x="1946" y="2371"/>
                    <a:pt x="2523" y="1854"/>
                    <a:pt x="2523" y="1185"/>
                  </a:cubicBezTo>
                  <a:cubicBezTo>
                    <a:pt x="2523" y="547"/>
                    <a:pt x="194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3" name="Google Shape;44463;p19"/>
            <p:cNvSpPr/>
            <p:nvPr/>
          </p:nvSpPr>
          <p:spPr>
            <a:xfrm rot="5400000">
              <a:off x="7210525" y="552075"/>
              <a:ext cx="61575" cy="57775"/>
            </a:xfrm>
            <a:custGeom>
              <a:avLst/>
              <a:gdLst/>
              <a:ahLst/>
              <a:cxnLst/>
              <a:rect l="l" t="t" r="r" b="b"/>
              <a:pathLst>
                <a:path w="2463" h="2311" extrusionOk="0">
                  <a:moveTo>
                    <a:pt x="1217" y="0"/>
                  </a:moveTo>
                  <a:cubicBezTo>
                    <a:pt x="548" y="0"/>
                    <a:pt x="1" y="517"/>
                    <a:pt x="1" y="1155"/>
                  </a:cubicBezTo>
                  <a:cubicBezTo>
                    <a:pt x="1" y="1794"/>
                    <a:pt x="548" y="2310"/>
                    <a:pt x="1217" y="2310"/>
                  </a:cubicBezTo>
                  <a:cubicBezTo>
                    <a:pt x="1916" y="2310"/>
                    <a:pt x="2463" y="1794"/>
                    <a:pt x="2463" y="1155"/>
                  </a:cubicBezTo>
                  <a:cubicBezTo>
                    <a:pt x="2463" y="51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4" name="Google Shape;44464;p19"/>
            <p:cNvSpPr/>
            <p:nvPr/>
          </p:nvSpPr>
          <p:spPr>
            <a:xfrm rot="5400000">
              <a:off x="7112500" y="552850"/>
              <a:ext cx="60050" cy="56250"/>
            </a:xfrm>
            <a:custGeom>
              <a:avLst/>
              <a:gdLst/>
              <a:ahLst/>
              <a:cxnLst/>
              <a:rect l="l" t="t" r="r" b="b"/>
              <a:pathLst>
                <a:path w="2402" h="2250" extrusionOk="0">
                  <a:moveTo>
                    <a:pt x="1186" y="0"/>
                  </a:moveTo>
                  <a:cubicBezTo>
                    <a:pt x="547" y="0"/>
                    <a:pt x="0" y="517"/>
                    <a:pt x="0" y="1125"/>
                  </a:cubicBezTo>
                  <a:cubicBezTo>
                    <a:pt x="0" y="1733"/>
                    <a:pt x="547" y="2249"/>
                    <a:pt x="1186" y="2249"/>
                  </a:cubicBezTo>
                  <a:cubicBezTo>
                    <a:pt x="1854" y="2249"/>
                    <a:pt x="2402" y="1733"/>
                    <a:pt x="2402" y="1125"/>
                  </a:cubicBezTo>
                  <a:cubicBezTo>
                    <a:pt x="2402" y="517"/>
                    <a:pt x="185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5" name="Google Shape;44465;p19"/>
            <p:cNvSpPr/>
            <p:nvPr/>
          </p:nvSpPr>
          <p:spPr>
            <a:xfrm rot="5400000">
              <a:off x="7014100" y="553225"/>
              <a:ext cx="58550" cy="55500"/>
            </a:xfrm>
            <a:custGeom>
              <a:avLst/>
              <a:gdLst/>
              <a:ahLst/>
              <a:cxnLst/>
              <a:rect l="l" t="t" r="r" b="b"/>
              <a:pathLst>
                <a:path w="2342" h="2220" extrusionOk="0">
                  <a:moveTo>
                    <a:pt x="1156" y="1"/>
                  </a:moveTo>
                  <a:cubicBezTo>
                    <a:pt x="517" y="1"/>
                    <a:pt x="1" y="487"/>
                    <a:pt x="1" y="1095"/>
                  </a:cubicBezTo>
                  <a:cubicBezTo>
                    <a:pt x="1" y="1733"/>
                    <a:pt x="517" y="2220"/>
                    <a:pt x="1156" y="2220"/>
                  </a:cubicBezTo>
                  <a:cubicBezTo>
                    <a:pt x="1824" y="2220"/>
                    <a:pt x="2341" y="1733"/>
                    <a:pt x="2341" y="1095"/>
                  </a:cubicBezTo>
                  <a:cubicBezTo>
                    <a:pt x="2341" y="487"/>
                    <a:pt x="182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6" name="Google Shape;44466;p19"/>
            <p:cNvSpPr/>
            <p:nvPr/>
          </p:nvSpPr>
          <p:spPr>
            <a:xfrm rot="5400000">
              <a:off x="6915700" y="554375"/>
              <a:ext cx="57000" cy="53200"/>
            </a:xfrm>
            <a:custGeom>
              <a:avLst/>
              <a:gdLst/>
              <a:ahLst/>
              <a:cxnLst/>
              <a:rect l="l" t="t" r="r" b="b"/>
              <a:pathLst>
                <a:path w="2280" h="2128" extrusionOk="0">
                  <a:moveTo>
                    <a:pt x="1125" y="0"/>
                  </a:moveTo>
                  <a:cubicBezTo>
                    <a:pt x="517" y="0"/>
                    <a:pt x="0" y="456"/>
                    <a:pt x="0" y="1064"/>
                  </a:cubicBezTo>
                  <a:cubicBezTo>
                    <a:pt x="0" y="1641"/>
                    <a:pt x="517" y="2128"/>
                    <a:pt x="1125" y="2128"/>
                  </a:cubicBezTo>
                  <a:cubicBezTo>
                    <a:pt x="1763" y="2128"/>
                    <a:pt x="2280" y="1641"/>
                    <a:pt x="2280" y="1064"/>
                  </a:cubicBezTo>
                  <a:cubicBezTo>
                    <a:pt x="2280" y="456"/>
                    <a:pt x="1763"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7" name="Google Shape;44467;p19"/>
            <p:cNvSpPr/>
            <p:nvPr/>
          </p:nvSpPr>
          <p:spPr>
            <a:xfrm rot="5400000">
              <a:off x="6818063" y="554738"/>
              <a:ext cx="54725" cy="51700"/>
            </a:xfrm>
            <a:custGeom>
              <a:avLst/>
              <a:gdLst/>
              <a:ahLst/>
              <a:cxnLst/>
              <a:rect l="l" t="t" r="r" b="b"/>
              <a:pathLst>
                <a:path w="2189" h="2068" extrusionOk="0">
                  <a:moveTo>
                    <a:pt x="1095" y="1"/>
                  </a:moveTo>
                  <a:cubicBezTo>
                    <a:pt x="517" y="1"/>
                    <a:pt x="0" y="457"/>
                    <a:pt x="0" y="1034"/>
                  </a:cubicBezTo>
                  <a:cubicBezTo>
                    <a:pt x="0" y="1612"/>
                    <a:pt x="517" y="2068"/>
                    <a:pt x="1095" y="2068"/>
                  </a:cubicBezTo>
                  <a:cubicBezTo>
                    <a:pt x="1703" y="2068"/>
                    <a:pt x="2189" y="1612"/>
                    <a:pt x="2189" y="1034"/>
                  </a:cubicBezTo>
                  <a:cubicBezTo>
                    <a:pt x="2189" y="45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8" name="Google Shape;44468;p19"/>
            <p:cNvSpPr/>
            <p:nvPr/>
          </p:nvSpPr>
          <p:spPr>
            <a:xfrm rot="5400000">
              <a:off x="6719263" y="555488"/>
              <a:ext cx="53975" cy="50950"/>
            </a:xfrm>
            <a:custGeom>
              <a:avLst/>
              <a:gdLst/>
              <a:ahLst/>
              <a:cxnLst/>
              <a:rect l="l" t="t" r="r" b="b"/>
              <a:pathLst>
                <a:path w="2159" h="2038" extrusionOk="0">
                  <a:moveTo>
                    <a:pt x="1065" y="1"/>
                  </a:moveTo>
                  <a:cubicBezTo>
                    <a:pt x="487" y="1"/>
                    <a:pt x="1" y="457"/>
                    <a:pt x="1" y="1034"/>
                  </a:cubicBezTo>
                  <a:cubicBezTo>
                    <a:pt x="1" y="1581"/>
                    <a:pt x="487" y="2037"/>
                    <a:pt x="1065" y="2037"/>
                  </a:cubicBezTo>
                  <a:cubicBezTo>
                    <a:pt x="1673" y="2037"/>
                    <a:pt x="2159" y="1581"/>
                    <a:pt x="2159" y="1034"/>
                  </a:cubicBezTo>
                  <a:cubicBezTo>
                    <a:pt x="2159" y="457"/>
                    <a:pt x="1673"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9" name="Google Shape;44469;p19"/>
            <p:cNvSpPr/>
            <p:nvPr/>
          </p:nvSpPr>
          <p:spPr>
            <a:xfrm rot="5400000">
              <a:off x="6620863" y="556638"/>
              <a:ext cx="52450" cy="48675"/>
            </a:xfrm>
            <a:custGeom>
              <a:avLst/>
              <a:gdLst/>
              <a:ahLst/>
              <a:cxnLst/>
              <a:rect l="l" t="t" r="r" b="b"/>
              <a:pathLst>
                <a:path w="2098" h="1947" extrusionOk="0">
                  <a:moveTo>
                    <a:pt x="1034" y="1"/>
                  </a:moveTo>
                  <a:cubicBezTo>
                    <a:pt x="487" y="1"/>
                    <a:pt x="0" y="427"/>
                    <a:pt x="0" y="974"/>
                  </a:cubicBezTo>
                  <a:cubicBezTo>
                    <a:pt x="0" y="1521"/>
                    <a:pt x="487" y="1946"/>
                    <a:pt x="1034" y="1946"/>
                  </a:cubicBezTo>
                  <a:cubicBezTo>
                    <a:pt x="1611" y="1946"/>
                    <a:pt x="2098" y="1521"/>
                    <a:pt x="2098" y="974"/>
                  </a:cubicBezTo>
                  <a:cubicBezTo>
                    <a:pt x="2098" y="42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0" name="Google Shape;44470;p19"/>
            <p:cNvSpPr/>
            <p:nvPr/>
          </p:nvSpPr>
          <p:spPr>
            <a:xfrm rot="5400000">
              <a:off x="6522450" y="557025"/>
              <a:ext cx="50950" cy="47900"/>
            </a:xfrm>
            <a:custGeom>
              <a:avLst/>
              <a:gdLst/>
              <a:ahLst/>
              <a:cxnLst/>
              <a:rect l="l" t="t" r="r" b="b"/>
              <a:pathLst>
                <a:path w="2038" h="1916" extrusionOk="0">
                  <a:moveTo>
                    <a:pt x="1004" y="1"/>
                  </a:moveTo>
                  <a:cubicBezTo>
                    <a:pt x="457" y="1"/>
                    <a:pt x="1" y="426"/>
                    <a:pt x="1" y="943"/>
                  </a:cubicBezTo>
                  <a:cubicBezTo>
                    <a:pt x="1" y="1490"/>
                    <a:pt x="457" y="1916"/>
                    <a:pt x="1004" y="1916"/>
                  </a:cubicBezTo>
                  <a:cubicBezTo>
                    <a:pt x="1581" y="1916"/>
                    <a:pt x="2037" y="1490"/>
                    <a:pt x="2037" y="943"/>
                  </a:cubicBezTo>
                  <a:cubicBezTo>
                    <a:pt x="2037" y="426"/>
                    <a:pt x="1581" y="1"/>
                    <a:pt x="1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1" name="Google Shape;44471;p19"/>
            <p:cNvSpPr/>
            <p:nvPr/>
          </p:nvSpPr>
          <p:spPr>
            <a:xfrm rot="5400000">
              <a:off x="6424438" y="557788"/>
              <a:ext cx="49400" cy="46375"/>
            </a:xfrm>
            <a:custGeom>
              <a:avLst/>
              <a:gdLst/>
              <a:ahLst/>
              <a:cxnLst/>
              <a:rect l="l" t="t" r="r" b="b"/>
              <a:pathLst>
                <a:path w="1976" h="1855" extrusionOk="0">
                  <a:moveTo>
                    <a:pt x="973" y="1"/>
                  </a:moveTo>
                  <a:cubicBezTo>
                    <a:pt x="456" y="1"/>
                    <a:pt x="0" y="426"/>
                    <a:pt x="0" y="943"/>
                  </a:cubicBezTo>
                  <a:cubicBezTo>
                    <a:pt x="0" y="1460"/>
                    <a:pt x="456" y="1855"/>
                    <a:pt x="973" y="1855"/>
                  </a:cubicBezTo>
                  <a:cubicBezTo>
                    <a:pt x="1520" y="1855"/>
                    <a:pt x="1976" y="1460"/>
                    <a:pt x="1976" y="943"/>
                  </a:cubicBezTo>
                  <a:cubicBezTo>
                    <a:pt x="1976" y="42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2" name="Google Shape;44472;p19"/>
            <p:cNvSpPr/>
            <p:nvPr/>
          </p:nvSpPr>
          <p:spPr>
            <a:xfrm rot="5400000">
              <a:off x="6325638" y="558538"/>
              <a:ext cx="47900" cy="44875"/>
            </a:xfrm>
            <a:custGeom>
              <a:avLst/>
              <a:gdLst/>
              <a:ahLst/>
              <a:cxnLst/>
              <a:rect l="l" t="t" r="r" b="b"/>
              <a:pathLst>
                <a:path w="1916" h="1795" extrusionOk="0">
                  <a:moveTo>
                    <a:pt x="943" y="1"/>
                  </a:moveTo>
                  <a:cubicBezTo>
                    <a:pt x="426" y="1"/>
                    <a:pt x="0" y="396"/>
                    <a:pt x="0" y="882"/>
                  </a:cubicBezTo>
                  <a:cubicBezTo>
                    <a:pt x="0" y="1399"/>
                    <a:pt x="426" y="1794"/>
                    <a:pt x="943" y="1794"/>
                  </a:cubicBezTo>
                  <a:cubicBezTo>
                    <a:pt x="1490" y="1794"/>
                    <a:pt x="1915" y="1399"/>
                    <a:pt x="1915" y="882"/>
                  </a:cubicBezTo>
                  <a:cubicBezTo>
                    <a:pt x="1915" y="39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3" name="Google Shape;44473;p19"/>
            <p:cNvSpPr/>
            <p:nvPr/>
          </p:nvSpPr>
          <p:spPr>
            <a:xfrm rot="5400000">
              <a:off x="6227238" y="558913"/>
              <a:ext cx="46375" cy="44100"/>
            </a:xfrm>
            <a:custGeom>
              <a:avLst/>
              <a:gdLst/>
              <a:ahLst/>
              <a:cxnLst/>
              <a:rect l="l" t="t" r="r" b="b"/>
              <a:pathLst>
                <a:path w="1855" h="1764" extrusionOk="0">
                  <a:moveTo>
                    <a:pt x="913" y="1"/>
                  </a:moveTo>
                  <a:cubicBezTo>
                    <a:pt x="396" y="1"/>
                    <a:pt x="1" y="396"/>
                    <a:pt x="1" y="882"/>
                  </a:cubicBezTo>
                  <a:cubicBezTo>
                    <a:pt x="1" y="1368"/>
                    <a:pt x="396" y="1764"/>
                    <a:pt x="913" y="1764"/>
                  </a:cubicBezTo>
                  <a:cubicBezTo>
                    <a:pt x="1429" y="1764"/>
                    <a:pt x="1855" y="1368"/>
                    <a:pt x="1855" y="882"/>
                  </a:cubicBezTo>
                  <a:cubicBezTo>
                    <a:pt x="1855" y="396"/>
                    <a:pt x="1429"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4" name="Google Shape;44474;p19"/>
            <p:cNvSpPr/>
            <p:nvPr/>
          </p:nvSpPr>
          <p:spPr>
            <a:xfrm rot="5400000">
              <a:off x="6128838" y="560063"/>
              <a:ext cx="44850" cy="41825"/>
            </a:xfrm>
            <a:custGeom>
              <a:avLst/>
              <a:gdLst/>
              <a:ahLst/>
              <a:cxnLst/>
              <a:rect l="l" t="t" r="r" b="b"/>
              <a:pathLst>
                <a:path w="1794" h="1673" extrusionOk="0">
                  <a:moveTo>
                    <a:pt x="882" y="1"/>
                  </a:moveTo>
                  <a:cubicBezTo>
                    <a:pt x="395" y="1"/>
                    <a:pt x="0" y="366"/>
                    <a:pt x="0" y="822"/>
                  </a:cubicBezTo>
                  <a:cubicBezTo>
                    <a:pt x="0" y="1277"/>
                    <a:pt x="395" y="1673"/>
                    <a:pt x="882" y="1673"/>
                  </a:cubicBezTo>
                  <a:cubicBezTo>
                    <a:pt x="1368" y="1673"/>
                    <a:pt x="1794" y="1277"/>
                    <a:pt x="1794" y="822"/>
                  </a:cubicBezTo>
                  <a:cubicBezTo>
                    <a:pt x="1794" y="366"/>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5" name="Google Shape;44475;p19"/>
            <p:cNvSpPr/>
            <p:nvPr/>
          </p:nvSpPr>
          <p:spPr>
            <a:xfrm rot="5400000">
              <a:off x="6030788" y="560063"/>
              <a:ext cx="43350" cy="41825"/>
            </a:xfrm>
            <a:custGeom>
              <a:avLst/>
              <a:gdLst/>
              <a:ahLst/>
              <a:cxnLst/>
              <a:rect l="l" t="t" r="r" b="b"/>
              <a:pathLst>
                <a:path w="1734" h="1673" extrusionOk="0">
                  <a:moveTo>
                    <a:pt x="852" y="0"/>
                  </a:moveTo>
                  <a:cubicBezTo>
                    <a:pt x="396" y="0"/>
                    <a:pt x="1" y="365"/>
                    <a:pt x="1" y="821"/>
                  </a:cubicBezTo>
                  <a:cubicBezTo>
                    <a:pt x="1" y="1277"/>
                    <a:pt x="396" y="1672"/>
                    <a:pt x="852" y="1672"/>
                  </a:cubicBezTo>
                  <a:cubicBezTo>
                    <a:pt x="1338" y="1672"/>
                    <a:pt x="1733" y="1277"/>
                    <a:pt x="1733" y="821"/>
                  </a:cubicBezTo>
                  <a:cubicBezTo>
                    <a:pt x="1733" y="365"/>
                    <a:pt x="1338"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6" name="Google Shape;44476;p19"/>
            <p:cNvSpPr/>
            <p:nvPr/>
          </p:nvSpPr>
          <p:spPr>
            <a:xfrm rot="5400000">
              <a:off x="5932400" y="561200"/>
              <a:ext cx="41800" cy="39550"/>
            </a:xfrm>
            <a:custGeom>
              <a:avLst/>
              <a:gdLst/>
              <a:ahLst/>
              <a:cxnLst/>
              <a:rect l="l" t="t" r="r" b="b"/>
              <a:pathLst>
                <a:path w="1672" h="1582" extrusionOk="0">
                  <a:moveTo>
                    <a:pt x="821" y="1"/>
                  </a:moveTo>
                  <a:cubicBezTo>
                    <a:pt x="365" y="1"/>
                    <a:pt x="0" y="335"/>
                    <a:pt x="0" y="791"/>
                  </a:cubicBezTo>
                  <a:cubicBezTo>
                    <a:pt x="0" y="1216"/>
                    <a:pt x="365" y="1581"/>
                    <a:pt x="821" y="1581"/>
                  </a:cubicBezTo>
                  <a:cubicBezTo>
                    <a:pt x="1307" y="1581"/>
                    <a:pt x="1672" y="1216"/>
                    <a:pt x="1672" y="791"/>
                  </a:cubicBezTo>
                  <a:cubicBezTo>
                    <a:pt x="1672" y="335"/>
                    <a:pt x="130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7" name="Google Shape;44477;p19"/>
            <p:cNvSpPr/>
            <p:nvPr/>
          </p:nvSpPr>
          <p:spPr>
            <a:xfrm rot="5400000">
              <a:off x="5833988" y="561588"/>
              <a:ext cx="40300" cy="38775"/>
            </a:xfrm>
            <a:custGeom>
              <a:avLst/>
              <a:gdLst/>
              <a:ahLst/>
              <a:cxnLst/>
              <a:rect l="l" t="t" r="r" b="b"/>
              <a:pathLst>
                <a:path w="1612" h="1551" extrusionOk="0">
                  <a:moveTo>
                    <a:pt x="791" y="0"/>
                  </a:moveTo>
                  <a:cubicBezTo>
                    <a:pt x="365" y="0"/>
                    <a:pt x="0" y="335"/>
                    <a:pt x="0" y="760"/>
                  </a:cubicBezTo>
                  <a:cubicBezTo>
                    <a:pt x="0" y="1186"/>
                    <a:pt x="365" y="1551"/>
                    <a:pt x="791" y="1551"/>
                  </a:cubicBezTo>
                  <a:cubicBezTo>
                    <a:pt x="1247" y="1551"/>
                    <a:pt x="1611" y="1186"/>
                    <a:pt x="1611" y="760"/>
                  </a:cubicBezTo>
                  <a:cubicBezTo>
                    <a:pt x="161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8" name="Google Shape;44478;p19"/>
            <p:cNvSpPr/>
            <p:nvPr/>
          </p:nvSpPr>
          <p:spPr>
            <a:xfrm rot="5400000">
              <a:off x="5735588" y="561963"/>
              <a:ext cx="39525" cy="37250"/>
            </a:xfrm>
            <a:custGeom>
              <a:avLst/>
              <a:gdLst/>
              <a:ahLst/>
              <a:cxnLst/>
              <a:rect l="l" t="t" r="r" b="b"/>
              <a:pathLst>
                <a:path w="1581" h="1490" extrusionOk="0">
                  <a:moveTo>
                    <a:pt x="791" y="0"/>
                  </a:moveTo>
                  <a:cubicBezTo>
                    <a:pt x="365" y="0"/>
                    <a:pt x="0" y="335"/>
                    <a:pt x="0" y="760"/>
                  </a:cubicBezTo>
                  <a:cubicBezTo>
                    <a:pt x="0" y="1155"/>
                    <a:pt x="365" y="1490"/>
                    <a:pt x="791" y="1490"/>
                  </a:cubicBezTo>
                  <a:cubicBezTo>
                    <a:pt x="1247" y="1490"/>
                    <a:pt x="1581" y="1155"/>
                    <a:pt x="1581" y="760"/>
                  </a:cubicBezTo>
                  <a:cubicBezTo>
                    <a:pt x="1581" y="33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9" name="Google Shape;44479;p19"/>
            <p:cNvSpPr/>
            <p:nvPr/>
          </p:nvSpPr>
          <p:spPr>
            <a:xfrm rot="5400000">
              <a:off x="5636800" y="562725"/>
              <a:ext cx="38025" cy="35725"/>
            </a:xfrm>
            <a:custGeom>
              <a:avLst/>
              <a:gdLst/>
              <a:ahLst/>
              <a:cxnLst/>
              <a:rect l="l" t="t" r="r" b="b"/>
              <a:pathLst>
                <a:path w="1521" h="1429" extrusionOk="0">
                  <a:moveTo>
                    <a:pt x="761" y="0"/>
                  </a:moveTo>
                  <a:cubicBezTo>
                    <a:pt x="366" y="0"/>
                    <a:pt x="1" y="304"/>
                    <a:pt x="1" y="699"/>
                  </a:cubicBezTo>
                  <a:cubicBezTo>
                    <a:pt x="1" y="1095"/>
                    <a:pt x="366" y="1429"/>
                    <a:pt x="761" y="1429"/>
                  </a:cubicBezTo>
                  <a:cubicBezTo>
                    <a:pt x="1186" y="1429"/>
                    <a:pt x="1521" y="1095"/>
                    <a:pt x="1521" y="699"/>
                  </a:cubicBezTo>
                  <a:cubicBezTo>
                    <a:pt x="1521" y="304"/>
                    <a:pt x="1186" y="0"/>
                    <a:pt x="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0" name="Google Shape;44480;p19"/>
            <p:cNvSpPr/>
            <p:nvPr/>
          </p:nvSpPr>
          <p:spPr>
            <a:xfrm rot="5400000">
              <a:off x="5538400" y="563875"/>
              <a:ext cx="37250" cy="34200"/>
            </a:xfrm>
            <a:custGeom>
              <a:avLst/>
              <a:gdLst/>
              <a:ahLst/>
              <a:cxnLst/>
              <a:rect l="l" t="t" r="r" b="b"/>
              <a:pathLst>
                <a:path w="1490" h="1368" extrusionOk="0">
                  <a:moveTo>
                    <a:pt x="730" y="0"/>
                  </a:moveTo>
                  <a:cubicBezTo>
                    <a:pt x="335" y="0"/>
                    <a:pt x="0" y="304"/>
                    <a:pt x="0" y="669"/>
                  </a:cubicBezTo>
                  <a:cubicBezTo>
                    <a:pt x="0" y="1064"/>
                    <a:pt x="335" y="1368"/>
                    <a:pt x="730" y="1368"/>
                  </a:cubicBezTo>
                  <a:cubicBezTo>
                    <a:pt x="1155" y="1368"/>
                    <a:pt x="1490" y="1064"/>
                    <a:pt x="1490" y="669"/>
                  </a:cubicBezTo>
                  <a:cubicBezTo>
                    <a:pt x="1490" y="304"/>
                    <a:pt x="1155" y="0"/>
                    <a:pt x="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1" name="Google Shape;44481;p19"/>
            <p:cNvSpPr/>
            <p:nvPr/>
          </p:nvSpPr>
          <p:spPr>
            <a:xfrm rot="5400000">
              <a:off x="5439975" y="564250"/>
              <a:ext cx="35750" cy="33450"/>
            </a:xfrm>
            <a:custGeom>
              <a:avLst/>
              <a:gdLst/>
              <a:ahLst/>
              <a:cxnLst/>
              <a:rect l="l" t="t" r="r" b="b"/>
              <a:pathLst>
                <a:path w="1430" h="1338" extrusionOk="0">
                  <a:moveTo>
                    <a:pt x="700" y="0"/>
                  </a:moveTo>
                  <a:cubicBezTo>
                    <a:pt x="305" y="0"/>
                    <a:pt x="1" y="304"/>
                    <a:pt x="1" y="669"/>
                  </a:cubicBezTo>
                  <a:cubicBezTo>
                    <a:pt x="1" y="1033"/>
                    <a:pt x="305" y="1337"/>
                    <a:pt x="700" y="1337"/>
                  </a:cubicBezTo>
                  <a:cubicBezTo>
                    <a:pt x="1095" y="1337"/>
                    <a:pt x="1429" y="1033"/>
                    <a:pt x="1429" y="669"/>
                  </a:cubicBezTo>
                  <a:cubicBezTo>
                    <a:pt x="1429" y="304"/>
                    <a:pt x="1095"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2" name="Google Shape;44482;p19"/>
            <p:cNvSpPr/>
            <p:nvPr/>
          </p:nvSpPr>
          <p:spPr>
            <a:xfrm rot="5400000">
              <a:off x="5341588" y="564613"/>
              <a:ext cx="34225" cy="32700"/>
            </a:xfrm>
            <a:custGeom>
              <a:avLst/>
              <a:gdLst/>
              <a:ahLst/>
              <a:cxnLst/>
              <a:rect l="l" t="t" r="r" b="b"/>
              <a:pathLst>
                <a:path w="1369" h="1308" extrusionOk="0">
                  <a:moveTo>
                    <a:pt x="670" y="1"/>
                  </a:moveTo>
                  <a:cubicBezTo>
                    <a:pt x="305" y="1"/>
                    <a:pt x="1" y="274"/>
                    <a:pt x="1" y="639"/>
                  </a:cubicBezTo>
                  <a:cubicBezTo>
                    <a:pt x="1" y="1004"/>
                    <a:pt x="305" y="1308"/>
                    <a:pt x="670" y="1308"/>
                  </a:cubicBezTo>
                  <a:cubicBezTo>
                    <a:pt x="1065" y="1308"/>
                    <a:pt x="1369" y="1004"/>
                    <a:pt x="1369" y="639"/>
                  </a:cubicBezTo>
                  <a:cubicBezTo>
                    <a:pt x="1369" y="274"/>
                    <a:pt x="1065" y="1"/>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3" name="Google Shape;44483;p19"/>
            <p:cNvSpPr/>
            <p:nvPr/>
          </p:nvSpPr>
          <p:spPr>
            <a:xfrm rot="5400000">
              <a:off x="5243563" y="565388"/>
              <a:ext cx="32700" cy="31175"/>
            </a:xfrm>
            <a:custGeom>
              <a:avLst/>
              <a:gdLst/>
              <a:ahLst/>
              <a:cxnLst/>
              <a:rect l="l" t="t" r="r" b="b"/>
              <a:pathLst>
                <a:path w="1308" h="1247" extrusionOk="0">
                  <a:moveTo>
                    <a:pt x="639" y="1"/>
                  </a:moveTo>
                  <a:cubicBezTo>
                    <a:pt x="274" y="1"/>
                    <a:pt x="0" y="274"/>
                    <a:pt x="0" y="639"/>
                  </a:cubicBezTo>
                  <a:cubicBezTo>
                    <a:pt x="0" y="973"/>
                    <a:pt x="274" y="1247"/>
                    <a:pt x="639" y="1247"/>
                  </a:cubicBezTo>
                  <a:cubicBezTo>
                    <a:pt x="1003" y="1247"/>
                    <a:pt x="1307" y="973"/>
                    <a:pt x="1307" y="639"/>
                  </a:cubicBezTo>
                  <a:cubicBezTo>
                    <a:pt x="1307" y="274"/>
                    <a:pt x="1003"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4" name="Google Shape;44484;p19"/>
            <p:cNvSpPr/>
            <p:nvPr/>
          </p:nvSpPr>
          <p:spPr>
            <a:xfrm rot="5400000">
              <a:off x="5144763" y="565388"/>
              <a:ext cx="31950" cy="30425"/>
            </a:xfrm>
            <a:custGeom>
              <a:avLst/>
              <a:gdLst/>
              <a:ahLst/>
              <a:cxnLst/>
              <a:rect l="l" t="t" r="r" b="b"/>
              <a:pathLst>
                <a:path w="1278" h="1217" extrusionOk="0">
                  <a:moveTo>
                    <a:pt x="639" y="0"/>
                  </a:moveTo>
                  <a:cubicBezTo>
                    <a:pt x="304" y="0"/>
                    <a:pt x="0" y="274"/>
                    <a:pt x="0" y="608"/>
                  </a:cubicBezTo>
                  <a:cubicBezTo>
                    <a:pt x="0" y="943"/>
                    <a:pt x="304" y="1216"/>
                    <a:pt x="639" y="1216"/>
                  </a:cubicBezTo>
                  <a:cubicBezTo>
                    <a:pt x="1003" y="1216"/>
                    <a:pt x="1277" y="943"/>
                    <a:pt x="1277" y="608"/>
                  </a:cubicBezTo>
                  <a:cubicBezTo>
                    <a:pt x="1277" y="274"/>
                    <a:pt x="1003"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5" name="Google Shape;44485;p19"/>
            <p:cNvSpPr/>
            <p:nvPr/>
          </p:nvSpPr>
          <p:spPr>
            <a:xfrm rot="5400000">
              <a:off x="5045975" y="566150"/>
              <a:ext cx="31200" cy="29650"/>
            </a:xfrm>
            <a:custGeom>
              <a:avLst/>
              <a:gdLst/>
              <a:ahLst/>
              <a:cxnLst/>
              <a:rect l="l" t="t" r="r" b="b"/>
              <a:pathLst>
                <a:path w="1248" h="1186" extrusionOk="0">
                  <a:moveTo>
                    <a:pt x="609" y="0"/>
                  </a:moveTo>
                  <a:cubicBezTo>
                    <a:pt x="274" y="0"/>
                    <a:pt x="1" y="274"/>
                    <a:pt x="1" y="578"/>
                  </a:cubicBezTo>
                  <a:cubicBezTo>
                    <a:pt x="1" y="912"/>
                    <a:pt x="274" y="1186"/>
                    <a:pt x="609" y="1186"/>
                  </a:cubicBezTo>
                  <a:cubicBezTo>
                    <a:pt x="973" y="1186"/>
                    <a:pt x="1247" y="912"/>
                    <a:pt x="1247" y="578"/>
                  </a:cubicBezTo>
                  <a:cubicBezTo>
                    <a:pt x="1247" y="274"/>
                    <a:pt x="973" y="0"/>
                    <a:pt x="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6" name="Google Shape;44486;p19"/>
            <p:cNvSpPr/>
            <p:nvPr/>
          </p:nvSpPr>
          <p:spPr>
            <a:xfrm rot="5400000">
              <a:off x="4947963" y="566913"/>
              <a:ext cx="29650" cy="28125"/>
            </a:xfrm>
            <a:custGeom>
              <a:avLst/>
              <a:gdLst/>
              <a:ahLst/>
              <a:cxnLst/>
              <a:rect l="l" t="t" r="r" b="b"/>
              <a:pathLst>
                <a:path w="1186" h="1125" extrusionOk="0">
                  <a:moveTo>
                    <a:pt x="578" y="0"/>
                  </a:moveTo>
                  <a:cubicBezTo>
                    <a:pt x="274" y="0"/>
                    <a:pt x="0" y="274"/>
                    <a:pt x="0" y="578"/>
                  </a:cubicBezTo>
                  <a:cubicBezTo>
                    <a:pt x="0" y="882"/>
                    <a:pt x="274" y="1125"/>
                    <a:pt x="578" y="1125"/>
                  </a:cubicBezTo>
                  <a:cubicBezTo>
                    <a:pt x="912" y="1125"/>
                    <a:pt x="1186" y="882"/>
                    <a:pt x="1186" y="578"/>
                  </a:cubicBezTo>
                  <a:cubicBezTo>
                    <a:pt x="1186" y="274"/>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7" name="Google Shape;44487;p19"/>
            <p:cNvSpPr/>
            <p:nvPr/>
          </p:nvSpPr>
          <p:spPr>
            <a:xfrm rot="5400000">
              <a:off x="4849163" y="567663"/>
              <a:ext cx="28150" cy="26625"/>
            </a:xfrm>
            <a:custGeom>
              <a:avLst/>
              <a:gdLst/>
              <a:ahLst/>
              <a:cxnLst/>
              <a:rect l="l" t="t" r="r" b="b"/>
              <a:pathLst>
                <a:path w="1126" h="1065" extrusionOk="0">
                  <a:moveTo>
                    <a:pt x="548" y="0"/>
                  </a:moveTo>
                  <a:cubicBezTo>
                    <a:pt x="244" y="0"/>
                    <a:pt x="1" y="213"/>
                    <a:pt x="1" y="517"/>
                  </a:cubicBezTo>
                  <a:cubicBezTo>
                    <a:pt x="1" y="821"/>
                    <a:pt x="244" y="1064"/>
                    <a:pt x="548" y="1064"/>
                  </a:cubicBezTo>
                  <a:cubicBezTo>
                    <a:pt x="882" y="1064"/>
                    <a:pt x="1125" y="821"/>
                    <a:pt x="1125" y="517"/>
                  </a:cubicBezTo>
                  <a:cubicBezTo>
                    <a:pt x="1125" y="213"/>
                    <a:pt x="88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8" name="Google Shape;44488;p19"/>
            <p:cNvSpPr/>
            <p:nvPr/>
          </p:nvSpPr>
          <p:spPr>
            <a:xfrm rot="5400000">
              <a:off x="4750388" y="567663"/>
              <a:ext cx="27375" cy="25850"/>
            </a:xfrm>
            <a:custGeom>
              <a:avLst/>
              <a:gdLst/>
              <a:ahLst/>
              <a:cxnLst/>
              <a:rect l="l" t="t" r="r" b="b"/>
              <a:pathLst>
                <a:path w="1095" h="1034" extrusionOk="0">
                  <a:moveTo>
                    <a:pt x="548" y="0"/>
                  </a:moveTo>
                  <a:cubicBezTo>
                    <a:pt x="244" y="0"/>
                    <a:pt x="1" y="213"/>
                    <a:pt x="1" y="517"/>
                  </a:cubicBezTo>
                  <a:cubicBezTo>
                    <a:pt x="1" y="790"/>
                    <a:pt x="244" y="1034"/>
                    <a:pt x="548" y="1034"/>
                  </a:cubicBezTo>
                  <a:cubicBezTo>
                    <a:pt x="852" y="1034"/>
                    <a:pt x="1095" y="790"/>
                    <a:pt x="1095" y="517"/>
                  </a:cubicBezTo>
                  <a:cubicBezTo>
                    <a:pt x="1095" y="21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9" name="Google Shape;44489;p19"/>
            <p:cNvSpPr/>
            <p:nvPr/>
          </p:nvSpPr>
          <p:spPr>
            <a:xfrm rot="5400000">
              <a:off x="4651988" y="568788"/>
              <a:ext cx="26625" cy="24350"/>
            </a:xfrm>
            <a:custGeom>
              <a:avLst/>
              <a:gdLst/>
              <a:ahLst/>
              <a:cxnLst/>
              <a:rect l="l" t="t" r="r" b="b"/>
              <a:pathLst>
                <a:path w="1065" h="974" extrusionOk="0">
                  <a:moveTo>
                    <a:pt x="518" y="1"/>
                  </a:moveTo>
                  <a:cubicBezTo>
                    <a:pt x="244" y="1"/>
                    <a:pt x="1" y="214"/>
                    <a:pt x="1" y="487"/>
                  </a:cubicBezTo>
                  <a:cubicBezTo>
                    <a:pt x="1" y="761"/>
                    <a:pt x="244" y="974"/>
                    <a:pt x="518" y="974"/>
                  </a:cubicBezTo>
                  <a:cubicBezTo>
                    <a:pt x="822" y="974"/>
                    <a:pt x="1065" y="761"/>
                    <a:pt x="1065" y="487"/>
                  </a:cubicBezTo>
                  <a:cubicBezTo>
                    <a:pt x="1065" y="214"/>
                    <a:pt x="822" y="1"/>
                    <a:pt x="5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0" name="Google Shape;44490;p19"/>
            <p:cNvSpPr/>
            <p:nvPr/>
          </p:nvSpPr>
          <p:spPr>
            <a:xfrm rot="5400000">
              <a:off x="4553575" y="569175"/>
              <a:ext cx="25100" cy="23600"/>
            </a:xfrm>
            <a:custGeom>
              <a:avLst/>
              <a:gdLst/>
              <a:ahLst/>
              <a:cxnLst/>
              <a:rect l="l" t="t" r="r" b="b"/>
              <a:pathLst>
                <a:path w="1004" h="944" extrusionOk="0">
                  <a:moveTo>
                    <a:pt x="487" y="1"/>
                  </a:moveTo>
                  <a:cubicBezTo>
                    <a:pt x="213" y="1"/>
                    <a:pt x="0" y="214"/>
                    <a:pt x="0" y="457"/>
                  </a:cubicBezTo>
                  <a:cubicBezTo>
                    <a:pt x="0" y="730"/>
                    <a:pt x="213" y="943"/>
                    <a:pt x="487" y="943"/>
                  </a:cubicBezTo>
                  <a:cubicBezTo>
                    <a:pt x="791" y="943"/>
                    <a:pt x="1003" y="730"/>
                    <a:pt x="1003" y="457"/>
                  </a:cubicBezTo>
                  <a:cubicBezTo>
                    <a:pt x="1003" y="214"/>
                    <a:pt x="791" y="1"/>
                    <a:pt x="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1" name="Google Shape;44491;p19"/>
            <p:cNvSpPr/>
            <p:nvPr/>
          </p:nvSpPr>
          <p:spPr>
            <a:xfrm rot="5400000">
              <a:off x="4455163" y="569563"/>
              <a:ext cx="23600" cy="22825"/>
            </a:xfrm>
            <a:custGeom>
              <a:avLst/>
              <a:gdLst/>
              <a:ahLst/>
              <a:cxnLst/>
              <a:rect l="l" t="t" r="r" b="b"/>
              <a:pathLst>
                <a:path w="944" h="913" extrusionOk="0">
                  <a:moveTo>
                    <a:pt x="457" y="1"/>
                  </a:moveTo>
                  <a:cubicBezTo>
                    <a:pt x="214" y="1"/>
                    <a:pt x="1" y="213"/>
                    <a:pt x="1" y="457"/>
                  </a:cubicBezTo>
                  <a:cubicBezTo>
                    <a:pt x="1" y="700"/>
                    <a:pt x="214" y="912"/>
                    <a:pt x="457" y="912"/>
                  </a:cubicBezTo>
                  <a:cubicBezTo>
                    <a:pt x="730" y="912"/>
                    <a:pt x="943" y="700"/>
                    <a:pt x="943" y="457"/>
                  </a:cubicBezTo>
                  <a:cubicBezTo>
                    <a:pt x="943" y="213"/>
                    <a:pt x="730"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2" name="Google Shape;44492;p19"/>
            <p:cNvSpPr/>
            <p:nvPr/>
          </p:nvSpPr>
          <p:spPr>
            <a:xfrm rot="5400000">
              <a:off x="4356000" y="569950"/>
              <a:ext cx="23600" cy="22050"/>
            </a:xfrm>
            <a:custGeom>
              <a:avLst/>
              <a:gdLst/>
              <a:ahLst/>
              <a:cxnLst/>
              <a:rect l="l" t="t" r="r" b="b"/>
              <a:pathLst>
                <a:path w="944" h="882" extrusionOk="0">
                  <a:moveTo>
                    <a:pt x="457" y="0"/>
                  </a:moveTo>
                  <a:cubicBezTo>
                    <a:pt x="214" y="0"/>
                    <a:pt x="1" y="183"/>
                    <a:pt x="1" y="426"/>
                  </a:cubicBezTo>
                  <a:cubicBezTo>
                    <a:pt x="1" y="669"/>
                    <a:pt x="214" y="882"/>
                    <a:pt x="457" y="882"/>
                  </a:cubicBezTo>
                  <a:cubicBezTo>
                    <a:pt x="730" y="882"/>
                    <a:pt x="943" y="669"/>
                    <a:pt x="943" y="426"/>
                  </a:cubicBezTo>
                  <a:cubicBezTo>
                    <a:pt x="943" y="183"/>
                    <a:pt x="730"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3" name="Google Shape;44493;p19"/>
            <p:cNvSpPr/>
            <p:nvPr/>
          </p:nvSpPr>
          <p:spPr>
            <a:xfrm rot="5400000">
              <a:off x="4257988" y="570713"/>
              <a:ext cx="22050" cy="20525"/>
            </a:xfrm>
            <a:custGeom>
              <a:avLst/>
              <a:gdLst/>
              <a:ahLst/>
              <a:cxnLst/>
              <a:rect l="l" t="t" r="r" b="b"/>
              <a:pathLst>
                <a:path w="882" h="821" extrusionOk="0">
                  <a:moveTo>
                    <a:pt x="426" y="0"/>
                  </a:moveTo>
                  <a:cubicBezTo>
                    <a:pt x="183" y="0"/>
                    <a:pt x="0" y="183"/>
                    <a:pt x="0" y="426"/>
                  </a:cubicBezTo>
                  <a:cubicBezTo>
                    <a:pt x="0" y="639"/>
                    <a:pt x="183" y="821"/>
                    <a:pt x="426" y="821"/>
                  </a:cubicBezTo>
                  <a:cubicBezTo>
                    <a:pt x="669" y="821"/>
                    <a:pt x="882" y="639"/>
                    <a:pt x="882" y="426"/>
                  </a:cubicBezTo>
                  <a:cubicBezTo>
                    <a:pt x="882" y="183"/>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4" name="Google Shape;44494;p19"/>
            <p:cNvSpPr/>
            <p:nvPr/>
          </p:nvSpPr>
          <p:spPr>
            <a:xfrm rot="5400000">
              <a:off x="4158813" y="571088"/>
              <a:ext cx="22050" cy="19775"/>
            </a:xfrm>
            <a:custGeom>
              <a:avLst/>
              <a:gdLst/>
              <a:ahLst/>
              <a:cxnLst/>
              <a:rect l="l" t="t" r="r" b="b"/>
              <a:pathLst>
                <a:path w="882" h="791" extrusionOk="0">
                  <a:moveTo>
                    <a:pt x="426" y="0"/>
                  </a:moveTo>
                  <a:cubicBezTo>
                    <a:pt x="213" y="0"/>
                    <a:pt x="0" y="182"/>
                    <a:pt x="0" y="395"/>
                  </a:cubicBezTo>
                  <a:cubicBezTo>
                    <a:pt x="0" y="608"/>
                    <a:pt x="213" y="790"/>
                    <a:pt x="426" y="790"/>
                  </a:cubicBezTo>
                  <a:cubicBezTo>
                    <a:pt x="669" y="790"/>
                    <a:pt x="882" y="608"/>
                    <a:pt x="882" y="395"/>
                  </a:cubicBezTo>
                  <a:cubicBezTo>
                    <a:pt x="882" y="182"/>
                    <a:pt x="669"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5" name="Google Shape;44495;p19"/>
            <p:cNvSpPr/>
            <p:nvPr/>
          </p:nvSpPr>
          <p:spPr>
            <a:xfrm rot="5400000">
              <a:off x="4060413" y="571463"/>
              <a:ext cx="20550" cy="19025"/>
            </a:xfrm>
            <a:custGeom>
              <a:avLst/>
              <a:gdLst/>
              <a:ahLst/>
              <a:cxnLst/>
              <a:rect l="l" t="t" r="r" b="b"/>
              <a:pathLst>
                <a:path w="822" h="761" extrusionOk="0">
                  <a:moveTo>
                    <a:pt x="396" y="1"/>
                  </a:moveTo>
                  <a:cubicBezTo>
                    <a:pt x="183" y="1"/>
                    <a:pt x="1" y="153"/>
                    <a:pt x="1" y="366"/>
                  </a:cubicBezTo>
                  <a:cubicBezTo>
                    <a:pt x="1" y="578"/>
                    <a:pt x="183" y="761"/>
                    <a:pt x="396" y="761"/>
                  </a:cubicBezTo>
                  <a:cubicBezTo>
                    <a:pt x="639" y="761"/>
                    <a:pt x="821" y="578"/>
                    <a:pt x="821" y="366"/>
                  </a:cubicBezTo>
                  <a:cubicBezTo>
                    <a:pt x="82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6" name="Google Shape;44496;p19"/>
            <p:cNvSpPr/>
            <p:nvPr/>
          </p:nvSpPr>
          <p:spPr>
            <a:xfrm rot="5400000">
              <a:off x="3961625" y="571450"/>
              <a:ext cx="19775" cy="18275"/>
            </a:xfrm>
            <a:custGeom>
              <a:avLst/>
              <a:gdLst/>
              <a:ahLst/>
              <a:cxnLst/>
              <a:rect l="l" t="t" r="r" b="b"/>
              <a:pathLst>
                <a:path w="791" h="731" extrusionOk="0">
                  <a:moveTo>
                    <a:pt x="396" y="1"/>
                  </a:moveTo>
                  <a:cubicBezTo>
                    <a:pt x="183" y="1"/>
                    <a:pt x="1" y="153"/>
                    <a:pt x="1" y="365"/>
                  </a:cubicBezTo>
                  <a:cubicBezTo>
                    <a:pt x="1" y="578"/>
                    <a:pt x="183" y="730"/>
                    <a:pt x="396" y="730"/>
                  </a:cubicBezTo>
                  <a:cubicBezTo>
                    <a:pt x="639" y="730"/>
                    <a:pt x="791" y="578"/>
                    <a:pt x="791" y="365"/>
                  </a:cubicBezTo>
                  <a:cubicBezTo>
                    <a:pt x="791" y="153"/>
                    <a:pt x="63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7" name="Google Shape;44497;p19"/>
            <p:cNvSpPr/>
            <p:nvPr/>
          </p:nvSpPr>
          <p:spPr>
            <a:xfrm rot="5400000">
              <a:off x="3862838" y="572213"/>
              <a:ext cx="19025" cy="17500"/>
            </a:xfrm>
            <a:custGeom>
              <a:avLst/>
              <a:gdLst/>
              <a:ahLst/>
              <a:cxnLst/>
              <a:rect l="l" t="t" r="r" b="b"/>
              <a:pathLst>
                <a:path w="761" h="700" extrusionOk="0">
                  <a:moveTo>
                    <a:pt x="366" y="1"/>
                  </a:moveTo>
                  <a:cubicBezTo>
                    <a:pt x="183" y="1"/>
                    <a:pt x="1" y="153"/>
                    <a:pt x="1" y="335"/>
                  </a:cubicBezTo>
                  <a:cubicBezTo>
                    <a:pt x="1" y="548"/>
                    <a:pt x="183" y="700"/>
                    <a:pt x="366" y="700"/>
                  </a:cubicBezTo>
                  <a:cubicBezTo>
                    <a:pt x="578" y="700"/>
                    <a:pt x="761" y="548"/>
                    <a:pt x="761" y="335"/>
                  </a:cubicBezTo>
                  <a:cubicBezTo>
                    <a:pt x="761" y="153"/>
                    <a:pt x="578" y="1"/>
                    <a:pt x="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8" name="Google Shape;44498;p19"/>
            <p:cNvSpPr/>
            <p:nvPr/>
          </p:nvSpPr>
          <p:spPr>
            <a:xfrm rot="5400000">
              <a:off x="3764425" y="572600"/>
              <a:ext cx="17500" cy="16750"/>
            </a:xfrm>
            <a:custGeom>
              <a:avLst/>
              <a:gdLst/>
              <a:ahLst/>
              <a:cxnLst/>
              <a:rect l="l" t="t" r="r" b="b"/>
              <a:pathLst>
                <a:path w="700" h="670" extrusionOk="0">
                  <a:moveTo>
                    <a:pt x="335" y="0"/>
                  </a:moveTo>
                  <a:cubicBezTo>
                    <a:pt x="152" y="0"/>
                    <a:pt x="0" y="152"/>
                    <a:pt x="0" y="335"/>
                  </a:cubicBezTo>
                  <a:cubicBezTo>
                    <a:pt x="0" y="517"/>
                    <a:pt x="152" y="669"/>
                    <a:pt x="335" y="669"/>
                  </a:cubicBezTo>
                  <a:cubicBezTo>
                    <a:pt x="547" y="669"/>
                    <a:pt x="699" y="517"/>
                    <a:pt x="699" y="335"/>
                  </a:cubicBezTo>
                  <a:cubicBezTo>
                    <a:pt x="699" y="15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9" name="Google Shape;44499;p19"/>
            <p:cNvSpPr/>
            <p:nvPr/>
          </p:nvSpPr>
          <p:spPr>
            <a:xfrm rot="5400000">
              <a:off x="3665263" y="572988"/>
              <a:ext cx="17500" cy="15975"/>
            </a:xfrm>
            <a:custGeom>
              <a:avLst/>
              <a:gdLst/>
              <a:ahLst/>
              <a:cxnLst/>
              <a:rect l="l" t="t" r="r" b="b"/>
              <a:pathLst>
                <a:path w="700" h="639" extrusionOk="0">
                  <a:moveTo>
                    <a:pt x="335" y="0"/>
                  </a:moveTo>
                  <a:cubicBezTo>
                    <a:pt x="152" y="0"/>
                    <a:pt x="0" y="122"/>
                    <a:pt x="0" y="304"/>
                  </a:cubicBezTo>
                  <a:cubicBezTo>
                    <a:pt x="0" y="487"/>
                    <a:pt x="152" y="638"/>
                    <a:pt x="335" y="638"/>
                  </a:cubicBezTo>
                  <a:cubicBezTo>
                    <a:pt x="547" y="638"/>
                    <a:pt x="699" y="487"/>
                    <a:pt x="699" y="304"/>
                  </a:cubicBezTo>
                  <a:cubicBezTo>
                    <a:pt x="699" y="122"/>
                    <a:pt x="54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0" name="Google Shape;44500;p19"/>
            <p:cNvSpPr/>
            <p:nvPr/>
          </p:nvSpPr>
          <p:spPr>
            <a:xfrm rot="5400000">
              <a:off x="3567238" y="572988"/>
              <a:ext cx="16000" cy="15975"/>
            </a:xfrm>
            <a:custGeom>
              <a:avLst/>
              <a:gdLst/>
              <a:ahLst/>
              <a:cxnLst/>
              <a:rect l="l" t="t" r="r" b="b"/>
              <a:pathLst>
                <a:path w="640" h="639" extrusionOk="0">
                  <a:moveTo>
                    <a:pt x="305" y="1"/>
                  </a:moveTo>
                  <a:cubicBezTo>
                    <a:pt x="122" y="1"/>
                    <a:pt x="1" y="153"/>
                    <a:pt x="1" y="305"/>
                  </a:cubicBezTo>
                  <a:cubicBezTo>
                    <a:pt x="1" y="487"/>
                    <a:pt x="122" y="639"/>
                    <a:pt x="305" y="639"/>
                  </a:cubicBezTo>
                  <a:cubicBezTo>
                    <a:pt x="487" y="639"/>
                    <a:pt x="639" y="487"/>
                    <a:pt x="639" y="305"/>
                  </a:cubicBezTo>
                  <a:cubicBezTo>
                    <a:pt x="639" y="153"/>
                    <a:pt x="487" y="1"/>
                    <a:pt x="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1" name="Google Shape;44501;p19"/>
            <p:cNvSpPr/>
            <p:nvPr/>
          </p:nvSpPr>
          <p:spPr>
            <a:xfrm rot="5400000">
              <a:off x="9274000" y="430125"/>
              <a:ext cx="97300" cy="91200"/>
            </a:xfrm>
            <a:custGeom>
              <a:avLst/>
              <a:gdLst/>
              <a:ahLst/>
              <a:cxnLst/>
              <a:rect l="l" t="t" r="r" b="b"/>
              <a:pathLst>
                <a:path w="3892" h="3648" extrusionOk="0">
                  <a:moveTo>
                    <a:pt x="1946" y="0"/>
                  </a:moveTo>
                  <a:cubicBezTo>
                    <a:pt x="882" y="0"/>
                    <a:pt x="1" y="821"/>
                    <a:pt x="1" y="1824"/>
                  </a:cubicBezTo>
                  <a:cubicBezTo>
                    <a:pt x="1" y="2827"/>
                    <a:pt x="882" y="3648"/>
                    <a:pt x="1946" y="3648"/>
                  </a:cubicBezTo>
                  <a:cubicBezTo>
                    <a:pt x="3010" y="3648"/>
                    <a:pt x="3891" y="2827"/>
                    <a:pt x="3891" y="1824"/>
                  </a:cubicBezTo>
                  <a:cubicBezTo>
                    <a:pt x="3891" y="821"/>
                    <a:pt x="3010" y="0"/>
                    <a:pt x="19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2" name="Google Shape;44502;p19"/>
            <p:cNvSpPr/>
            <p:nvPr/>
          </p:nvSpPr>
          <p:spPr>
            <a:xfrm rot="5400000">
              <a:off x="9174463" y="430113"/>
              <a:ext cx="97300" cy="91225"/>
            </a:xfrm>
            <a:custGeom>
              <a:avLst/>
              <a:gdLst/>
              <a:ahLst/>
              <a:cxnLst/>
              <a:rect l="l" t="t" r="r" b="b"/>
              <a:pathLst>
                <a:path w="3892" h="3649" extrusionOk="0">
                  <a:moveTo>
                    <a:pt x="1946" y="1"/>
                  </a:moveTo>
                  <a:cubicBezTo>
                    <a:pt x="882" y="1"/>
                    <a:pt x="1" y="791"/>
                    <a:pt x="1" y="1825"/>
                  </a:cubicBezTo>
                  <a:cubicBezTo>
                    <a:pt x="1" y="2828"/>
                    <a:pt x="882" y="3648"/>
                    <a:pt x="1946" y="3648"/>
                  </a:cubicBezTo>
                  <a:cubicBezTo>
                    <a:pt x="3010" y="3648"/>
                    <a:pt x="3891" y="2828"/>
                    <a:pt x="3891" y="1825"/>
                  </a:cubicBezTo>
                  <a:cubicBezTo>
                    <a:pt x="3891" y="791"/>
                    <a:pt x="3010" y="1"/>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3" name="Google Shape;44503;p19"/>
            <p:cNvSpPr/>
            <p:nvPr/>
          </p:nvSpPr>
          <p:spPr>
            <a:xfrm rot="5400000">
              <a:off x="9076813" y="431263"/>
              <a:ext cx="95025" cy="89700"/>
            </a:xfrm>
            <a:custGeom>
              <a:avLst/>
              <a:gdLst/>
              <a:ahLst/>
              <a:cxnLst/>
              <a:rect l="l" t="t" r="r" b="b"/>
              <a:pathLst>
                <a:path w="3801" h="3588" extrusionOk="0">
                  <a:moveTo>
                    <a:pt x="1885" y="1"/>
                  </a:moveTo>
                  <a:cubicBezTo>
                    <a:pt x="852" y="1"/>
                    <a:pt x="1" y="791"/>
                    <a:pt x="1" y="1794"/>
                  </a:cubicBezTo>
                  <a:cubicBezTo>
                    <a:pt x="1" y="2797"/>
                    <a:pt x="852" y="3587"/>
                    <a:pt x="1885" y="3587"/>
                  </a:cubicBezTo>
                  <a:cubicBezTo>
                    <a:pt x="2949" y="3587"/>
                    <a:pt x="3800" y="2797"/>
                    <a:pt x="3800" y="1794"/>
                  </a:cubicBezTo>
                  <a:cubicBezTo>
                    <a:pt x="3800" y="791"/>
                    <a:pt x="294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4" name="Google Shape;44504;p19"/>
            <p:cNvSpPr/>
            <p:nvPr/>
          </p:nvSpPr>
          <p:spPr>
            <a:xfrm rot="5400000">
              <a:off x="8978038" y="431263"/>
              <a:ext cx="94250" cy="88925"/>
            </a:xfrm>
            <a:custGeom>
              <a:avLst/>
              <a:gdLst/>
              <a:ahLst/>
              <a:cxnLst/>
              <a:rect l="l" t="t" r="r" b="b"/>
              <a:pathLst>
                <a:path w="3770" h="3557" extrusionOk="0">
                  <a:moveTo>
                    <a:pt x="1885" y="1"/>
                  </a:moveTo>
                  <a:cubicBezTo>
                    <a:pt x="852" y="1"/>
                    <a:pt x="1" y="791"/>
                    <a:pt x="1" y="1763"/>
                  </a:cubicBezTo>
                  <a:cubicBezTo>
                    <a:pt x="1" y="2767"/>
                    <a:pt x="852" y="3557"/>
                    <a:pt x="1885" y="3557"/>
                  </a:cubicBezTo>
                  <a:cubicBezTo>
                    <a:pt x="2919" y="3557"/>
                    <a:pt x="3770" y="2767"/>
                    <a:pt x="3770" y="1763"/>
                  </a:cubicBezTo>
                  <a:cubicBezTo>
                    <a:pt x="3770" y="791"/>
                    <a:pt x="2919" y="1"/>
                    <a:pt x="1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5" name="Google Shape;44505;p19"/>
            <p:cNvSpPr/>
            <p:nvPr/>
          </p:nvSpPr>
          <p:spPr>
            <a:xfrm rot="5400000">
              <a:off x="8880000" y="432025"/>
              <a:ext cx="92750" cy="87400"/>
            </a:xfrm>
            <a:custGeom>
              <a:avLst/>
              <a:gdLst/>
              <a:ahLst/>
              <a:cxnLst/>
              <a:rect l="l" t="t" r="r" b="b"/>
              <a:pathLst>
                <a:path w="3710" h="3496" extrusionOk="0">
                  <a:moveTo>
                    <a:pt x="1855" y="0"/>
                  </a:moveTo>
                  <a:cubicBezTo>
                    <a:pt x="822" y="0"/>
                    <a:pt x="1" y="791"/>
                    <a:pt x="1" y="1763"/>
                  </a:cubicBezTo>
                  <a:cubicBezTo>
                    <a:pt x="1" y="2736"/>
                    <a:pt x="822" y="3496"/>
                    <a:pt x="1855" y="3496"/>
                  </a:cubicBezTo>
                  <a:cubicBezTo>
                    <a:pt x="2889" y="3496"/>
                    <a:pt x="3709" y="2736"/>
                    <a:pt x="3709" y="1763"/>
                  </a:cubicBezTo>
                  <a:cubicBezTo>
                    <a:pt x="3709" y="791"/>
                    <a:pt x="2889" y="0"/>
                    <a:pt x="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6" name="Google Shape;44506;p19"/>
            <p:cNvSpPr/>
            <p:nvPr/>
          </p:nvSpPr>
          <p:spPr>
            <a:xfrm rot="5400000">
              <a:off x="8781600" y="432400"/>
              <a:ext cx="91200" cy="86650"/>
            </a:xfrm>
            <a:custGeom>
              <a:avLst/>
              <a:gdLst/>
              <a:ahLst/>
              <a:cxnLst/>
              <a:rect l="l" t="t" r="r" b="b"/>
              <a:pathLst>
                <a:path w="3648" h="3466" extrusionOk="0">
                  <a:moveTo>
                    <a:pt x="1824" y="0"/>
                  </a:moveTo>
                  <a:cubicBezTo>
                    <a:pt x="821" y="0"/>
                    <a:pt x="0" y="790"/>
                    <a:pt x="0" y="1733"/>
                  </a:cubicBezTo>
                  <a:cubicBezTo>
                    <a:pt x="0" y="2705"/>
                    <a:pt x="821" y="3465"/>
                    <a:pt x="1824" y="3465"/>
                  </a:cubicBezTo>
                  <a:cubicBezTo>
                    <a:pt x="2827" y="3465"/>
                    <a:pt x="3648" y="2705"/>
                    <a:pt x="3648" y="1733"/>
                  </a:cubicBezTo>
                  <a:cubicBezTo>
                    <a:pt x="3648" y="790"/>
                    <a:pt x="2827" y="0"/>
                    <a:pt x="18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7" name="Google Shape;44507;p19"/>
            <p:cNvSpPr/>
            <p:nvPr/>
          </p:nvSpPr>
          <p:spPr>
            <a:xfrm rot="5400000">
              <a:off x="8683188" y="433538"/>
              <a:ext cx="89700" cy="84375"/>
            </a:xfrm>
            <a:custGeom>
              <a:avLst/>
              <a:gdLst/>
              <a:ahLst/>
              <a:cxnLst/>
              <a:rect l="l" t="t" r="r" b="b"/>
              <a:pathLst>
                <a:path w="3588" h="3375" extrusionOk="0">
                  <a:moveTo>
                    <a:pt x="1794" y="0"/>
                  </a:moveTo>
                  <a:cubicBezTo>
                    <a:pt x="821" y="0"/>
                    <a:pt x="1" y="760"/>
                    <a:pt x="1" y="1703"/>
                  </a:cubicBezTo>
                  <a:cubicBezTo>
                    <a:pt x="1" y="2614"/>
                    <a:pt x="821" y="3374"/>
                    <a:pt x="1794" y="3374"/>
                  </a:cubicBezTo>
                  <a:cubicBezTo>
                    <a:pt x="2797" y="3374"/>
                    <a:pt x="3587" y="2614"/>
                    <a:pt x="3587" y="1703"/>
                  </a:cubicBezTo>
                  <a:cubicBezTo>
                    <a:pt x="3587" y="760"/>
                    <a:pt x="2797" y="0"/>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8" name="Google Shape;44508;p19"/>
            <p:cNvSpPr/>
            <p:nvPr/>
          </p:nvSpPr>
          <p:spPr>
            <a:xfrm rot="5400000">
              <a:off x="8584788" y="433938"/>
              <a:ext cx="88175" cy="83600"/>
            </a:xfrm>
            <a:custGeom>
              <a:avLst/>
              <a:gdLst/>
              <a:ahLst/>
              <a:cxnLst/>
              <a:rect l="l" t="t" r="r" b="b"/>
              <a:pathLst>
                <a:path w="3527" h="3344" extrusionOk="0">
                  <a:moveTo>
                    <a:pt x="1763" y="0"/>
                  </a:moveTo>
                  <a:cubicBezTo>
                    <a:pt x="790" y="0"/>
                    <a:pt x="0" y="760"/>
                    <a:pt x="0" y="1672"/>
                  </a:cubicBezTo>
                  <a:cubicBezTo>
                    <a:pt x="0" y="2584"/>
                    <a:pt x="790" y="3344"/>
                    <a:pt x="1763" y="3344"/>
                  </a:cubicBezTo>
                  <a:cubicBezTo>
                    <a:pt x="2736" y="3344"/>
                    <a:pt x="3526" y="2584"/>
                    <a:pt x="3526" y="1672"/>
                  </a:cubicBezTo>
                  <a:cubicBezTo>
                    <a:pt x="3526" y="760"/>
                    <a:pt x="2736" y="0"/>
                    <a:pt x="17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9" name="Google Shape;44509;p19"/>
            <p:cNvSpPr/>
            <p:nvPr/>
          </p:nvSpPr>
          <p:spPr>
            <a:xfrm rot="5400000">
              <a:off x="8486388" y="435063"/>
              <a:ext cx="86650" cy="81325"/>
            </a:xfrm>
            <a:custGeom>
              <a:avLst/>
              <a:gdLst/>
              <a:ahLst/>
              <a:cxnLst/>
              <a:rect l="l" t="t" r="r" b="b"/>
              <a:pathLst>
                <a:path w="3466" h="3253" extrusionOk="0">
                  <a:moveTo>
                    <a:pt x="1733" y="0"/>
                  </a:moveTo>
                  <a:cubicBezTo>
                    <a:pt x="791" y="0"/>
                    <a:pt x="1" y="730"/>
                    <a:pt x="1" y="1611"/>
                  </a:cubicBezTo>
                  <a:cubicBezTo>
                    <a:pt x="1" y="2523"/>
                    <a:pt x="791" y="3253"/>
                    <a:pt x="1733" y="3253"/>
                  </a:cubicBezTo>
                  <a:cubicBezTo>
                    <a:pt x="2706" y="3253"/>
                    <a:pt x="3466" y="2523"/>
                    <a:pt x="3466" y="1611"/>
                  </a:cubicBezTo>
                  <a:cubicBezTo>
                    <a:pt x="3466" y="730"/>
                    <a:pt x="2706" y="0"/>
                    <a:pt x="1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0" name="Google Shape;44510;p19"/>
            <p:cNvSpPr/>
            <p:nvPr/>
          </p:nvSpPr>
          <p:spPr>
            <a:xfrm rot="5400000">
              <a:off x="8387963" y="435438"/>
              <a:ext cx="85150" cy="80575"/>
            </a:xfrm>
            <a:custGeom>
              <a:avLst/>
              <a:gdLst/>
              <a:ahLst/>
              <a:cxnLst/>
              <a:rect l="l" t="t" r="r" b="b"/>
              <a:pathLst>
                <a:path w="3406" h="3223" extrusionOk="0">
                  <a:moveTo>
                    <a:pt x="1703" y="0"/>
                  </a:moveTo>
                  <a:cubicBezTo>
                    <a:pt x="761" y="0"/>
                    <a:pt x="1" y="699"/>
                    <a:pt x="1" y="1611"/>
                  </a:cubicBezTo>
                  <a:cubicBezTo>
                    <a:pt x="1" y="2493"/>
                    <a:pt x="761" y="3222"/>
                    <a:pt x="1703" y="3222"/>
                  </a:cubicBezTo>
                  <a:cubicBezTo>
                    <a:pt x="2645" y="3222"/>
                    <a:pt x="3405" y="2493"/>
                    <a:pt x="3405" y="1611"/>
                  </a:cubicBezTo>
                  <a:cubicBezTo>
                    <a:pt x="3405" y="699"/>
                    <a:pt x="2645" y="0"/>
                    <a:pt x="1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1" name="Google Shape;44511;p19"/>
            <p:cNvSpPr/>
            <p:nvPr/>
          </p:nvSpPr>
          <p:spPr>
            <a:xfrm rot="5400000">
              <a:off x="8289950" y="436200"/>
              <a:ext cx="83600" cy="79050"/>
            </a:xfrm>
            <a:custGeom>
              <a:avLst/>
              <a:gdLst/>
              <a:ahLst/>
              <a:cxnLst/>
              <a:rect l="l" t="t" r="r" b="b"/>
              <a:pathLst>
                <a:path w="3344" h="3162" extrusionOk="0">
                  <a:moveTo>
                    <a:pt x="1672" y="0"/>
                  </a:moveTo>
                  <a:cubicBezTo>
                    <a:pt x="760" y="0"/>
                    <a:pt x="0" y="699"/>
                    <a:pt x="0" y="1581"/>
                  </a:cubicBezTo>
                  <a:cubicBezTo>
                    <a:pt x="0" y="2462"/>
                    <a:pt x="760" y="3161"/>
                    <a:pt x="1672" y="3161"/>
                  </a:cubicBezTo>
                  <a:cubicBezTo>
                    <a:pt x="2614" y="3161"/>
                    <a:pt x="3344" y="2462"/>
                    <a:pt x="3344" y="1581"/>
                  </a:cubicBezTo>
                  <a:cubicBezTo>
                    <a:pt x="3344" y="699"/>
                    <a:pt x="2614"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19"/>
            <p:cNvSpPr/>
            <p:nvPr/>
          </p:nvSpPr>
          <p:spPr>
            <a:xfrm rot="5400000">
              <a:off x="8191538" y="437338"/>
              <a:ext cx="82100" cy="76775"/>
            </a:xfrm>
            <a:custGeom>
              <a:avLst/>
              <a:gdLst/>
              <a:ahLst/>
              <a:cxnLst/>
              <a:rect l="l" t="t" r="r" b="b"/>
              <a:pathLst>
                <a:path w="3284" h="3071" extrusionOk="0">
                  <a:moveTo>
                    <a:pt x="1642" y="0"/>
                  </a:moveTo>
                  <a:cubicBezTo>
                    <a:pt x="730" y="0"/>
                    <a:pt x="1" y="699"/>
                    <a:pt x="1" y="1550"/>
                  </a:cubicBezTo>
                  <a:cubicBezTo>
                    <a:pt x="1" y="2402"/>
                    <a:pt x="730" y="3070"/>
                    <a:pt x="1642" y="3070"/>
                  </a:cubicBezTo>
                  <a:cubicBezTo>
                    <a:pt x="2554" y="3070"/>
                    <a:pt x="3283" y="2402"/>
                    <a:pt x="3283" y="1550"/>
                  </a:cubicBezTo>
                  <a:cubicBezTo>
                    <a:pt x="3283" y="699"/>
                    <a:pt x="2554" y="0"/>
                    <a:pt x="1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19"/>
            <p:cNvSpPr/>
            <p:nvPr/>
          </p:nvSpPr>
          <p:spPr>
            <a:xfrm rot="5400000">
              <a:off x="8093138" y="437738"/>
              <a:ext cx="80575" cy="76000"/>
            </a:xfrm>
            <a:custGeom>
              <a:avLst/>
              <a:gdLst/>
              <a:ahLst/>
              <a:cxnLst/>
              <a:rect l="l" t="t" r="r" b="b"/>
              <a:pathLst>
                <a:path w="3223" h="3040" extrusionOk="0">
                  <a:moveTo>
                    <a:pt x="1611" y="0"/>
                  </a:moveTo>
                  <a:cubicBezTo>
                    <a:pt x="730" y="0"/>
                    <a:pt x="0" y="669"/>
                    <a:pt x="0" y="1520"/>
                  </a:cubicBezTo>
                  <a:cubicBezTo>
                    <a:pt x="0" y="2371"/>
                    <a:pt x="730" y="3040"/>
                    <a:pt x="1611" y="3040"/>
                  </a:cubicBezTo>
                  <a:cubicBezTo>
                    <a:pt x="2493" y="3040"/>
                    <a:pt x="3222" y="2371"/>
                    <a:pt x="3222" y="1520"/>
                  </a:cubicBezTo>
                  <a:cubicBezTo>
                    <a:pt x="3222" y="669"/>
                    <a:pt x="2493" y="0"/>
                    <a:pt x="1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19"/>
            <p:cNvSpPr/>
            <p:nvPr/>
          </p:nvSpPr>
          <p:spPr>
            <a:xfrm rot="5400000">
              <a:off x="7994738" y="438863"/>
              <a:ext cx="79050" cy="73725"/>
            </a:xfrm>
            <a:custGeom>
              <a:avLst/>
              <a:gdLst/>
              <a:ahLst/>
              <a:cxnLst/>
              <a:rect l="l" t="t" r="r" b="b"/>
              <a:pathLst>
                <a:path w="3162" h="2949" extrusionOk="0">
                  <a:moveTo>
                    <a:pt x="1581" y="0"/>
                  </a:moveTo>
                  <a:cubicBezTo>
                    <a:pt x="730" y="0"/>
                    <a:pt x="1" y="639"/>
                    <a:pt x="1" y="1459"/>
                  </a:cubicBezTo>
                  <a:cubicBezTo>
                    <a:pt x="1" y="2280"/>
                    <a:pt x="730" y="2949"/>
                    <a:pt x="1581" y="2949"/>
                  </a:cubicBezTo>
                  <a:cubicBezTo>
                    <a:pt x="2463" y="2949"/>
                    <a:pt x="3162" y="2280"/>
                    <a:pt x="3162" y="1459"/>
                  </a:cubicBezTo>
                  <a:cubicBezTo>
                    <a:pt x="3162" y="639"/>
                    <a:pt x="2463" y="0"/>
                    <a:pt x="1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5" name="Google Shape;44515;p19"/>
            <p:cNvSpPr/>
            <p:nvPr/>
          </p:nvSpPr>
          <p:spPr>
            <a:xfrm rot="5400000">
              <a:off x="7896313" y="439238"/>
              <a:ext cx="77550" cy="72975"/>
            </a:xfrm>
            <a:custGeom>
              <a:avLst/>
              <a:gdLst/>
              <a:ahLst/>
              <a:cxnLst/>
              <a:rect l="l" t="t" r="r" b="b"/>
              <a:pathLst>
                <a:path w="3102" h="2919" extrusionOk="0">
                  <a:moveTo>
                    <a:pt x="1551" y="0"/>
                  </a:moveTo>
                  <a:cubicBezTo>
                    <a:pt x="700" y="0"/>
                    <a:pt x="1" y="638"/>
                    <a:pt x="1" y="1459"/>
                  </a:cubicBezTo>
                  <a:cubicBezTo>
                    <a:pt x="1" y="2249"/>
                    <a:pt x="700" y="2918"/>
                    <a:pt x="1551" y="2918"/>
                  </a:cubicBezTo>
                  <a:cubicBezTo>
                    <a:pt x="2402" y="2918"/>
                    <a:pt x="3101" y="2249"/>
                    <a:pt x="3101" y="1459"/>
                  </a:cubicBezTo>
                  <a:cubicBezTo>
                    <a:pt x="3101" y="638"/>
                    <a:pt x="2402" y="0"/>
                    <a:pt x="1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6" name="Google Shape;44516;p19"/>
            <p:cNvSpPr/>
            <p:nvPr/>
          </p:nvSpPr>
          <p:spPr>
            <a:xfrm rot="5400000">
              <a:off x="7798313" y="439988"/>
              <a:ext cx="76000" cy="71475"/>
            </a:xfrm>
            <a:custGeom>
              <a:avLst/>
              <a:gdLst/>
              <a:ahLst/>
              <a:cxnLst/>
              <a:rect l="l" t="t" r="r" b="b"/>
              <a:pathLst>
                <a:path w="3040" h="2859" extrusionOk="0">
                  <a:moveTo>
                    <a:pt x="1520" y="1"/>
                  </a:moveTo>
                  <a:cubicBezTo>
                    <a:pt x="699" y="1"/>
                    <a:pt x="0" y="639"/>
                    <a:pt x="0" y="1430"/>
                  </a:cubicBezTo>
                  <a:cubicBezTo>
                    <a:pt x="0" y="2220"/>
                    <a:pt x="699" y="2858"/>
                    <a:pt x="1520" y="2858"/>
                  </a:cubicBezTo>
                  <a:cubicBezTo>
                    <a:pt x="2371" y="2858"/>
                    <a:pt x="3040" y="2220"/>
                    <a:pt x="3040" y="1430"/>
                  </a:cubicBezTo>
                  <a:cubicBezTo>
                    <a:pt x="3040" y="639"/>
                    <a:pt x="2371" y="1"/>
                    <a:pt x="1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7" name="Google Shape;44517;p19"/>
            <p:cNvSpPr/>
            <p:nvPr/>
          </p:nvSpPr>
          <p:spPr>
            <a:xfrm rot="5400000">
              <a:off x="7699900" y="440375"/>
              <a:ext cx="74500" cy="70700"/>
            </a:xfrm>
            <a:custGeom>
              <a:avLst/>
              <a:gdLst/>
              <a:ahLst/>
              <a:cxnLst/>
              <a:rect l="l" t="t" r="r" b="b"/>
              <a:pathLst>
                <a:path w="2980" h="2828" extrusionOk="0">
                  <a:moveTo>
                    <a:pt x="1490" y="1"/>
                  </a:moveTo>
                  <a:cubicBezTo>
                    <a:pt x="669" y="1"/>
                    <a:pt x="1" y="639"/>
                    <a:pt x="1" y="1429"/>
                  </a:cubicBezTo>
                  <a:cubicBezTo>
                    <a:pt x="1" y="2189"/>
                    <a:pt x="669" y="2828"/>
                    <a:pt x="1490" y="2828"/>
                  </a:cubicBezTo>
                  <a:cubicBezTo>
                    <a:pt x="2311" y="2828"/>
                    <a:pt x="2979" y="2189"/>
                    <a:pt x="2979" y="1429"/>
                  </a:cubicBezTo>
                  <a:cubicBezTo>
                    <a:pt x="2979" y="639"/>
                    <a:pt x="2311"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8" name="Google Shape;44518;p19"/>
            <p:cNvSpPr/>
            <p:nvPr/>
          </p:nvSpPr>
          <p:spPr>
            <a:xfrm rot="5400000">
              <a:off x="7601488" y="441538"/>
              <a:ext cx="72975" cy="68400"/>
            </a:xfrm>
            <a:custGeom>
              <a:avLst/>
              <a:gdLst/>
              <a:ahLst/>
              <a:cxnLst/>
              <a:rect l="l" t="t" r="r" b="b"/>
              <a:pathLst>
                <a:path w="2919" h="2736" extrusionOk="0">
                  <a:moveTo>
                    <a:pt x="1459" y="0"/>
                  </a:moveTo>
                  <a:cubicBezTo>
                    <a:pt x="669" y="0"/>
                    <a:pt x="0" y="608"/>
                    <a:pt x="0" y="1368"/>
                  </a:cubicBezTo>
                  <a:cubicBezTo>
                    <a:pt x="0" y="2128"/>
                    <a:pt x="669" y="2736"/>
                    <a:pt x="1459" y="2736"/>
                  </a:cubicBezTo>
                  <a:cubicBezTo>
                    <a:pt x="2280" y="2736"/>
                    <a:pt x="2918" y="2128"/>
                    <a:pt x="2918" y="1368"/>
                  </a:cubicBezTo>
                  <a:cubicBezTo>
                    <a:pt x="2918" y="608"/>
                    <a:pt x="2280" y="0"/>
                    <a:pt x="1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9" name="Google Shape;44519;p19"/>
            <p:cNvSpPr/>
            <p:nvPr/>
          </p:nvSpPr>
          <p:spPr>
            <a:xfrm rot="5400000">
              <a:off x="7503838" y="442663"/>
              <a:ext cx="69950" cy="66125"/>
            </a:xfrm>
            <a:custGeom>
              <a:avLst/>
              <a:gdLst/>
              <a:ahLst/>
              <a:cxnLst/>
              <a:rect l="l" t="t" r="r" b="b"/>
              <a:pathLst>
                <a:path w="2798" h="2645" extrusionOk="0">
                  <a:moveTo>
                    <a:pt x="1399" y="0"/>
                  </a:moveTo>
                  <a:cubicBezTo>
                    <a:pt x="609" y="0"/>
                    <a:pt x="1" y="578"/>
                    <a:pt x="1" y="1307"/>
                  </a:cubicBezTo>
                  <a:cubicBezTo>
                    <a:pt x="1" y="2067"/>
                    <a:pt x="609" y="2645"/>
                    <a:pt x="1399" y="2645"/>
                  </a:cubicBezTo>
                  <a:cubicBezTo>
                    <a:pt x="2189" y="2645"/>
                    <a:pt x="2797" y="2067"/>
                    <a:pt x="2797" y="1307"/>
                  </a:cubicBezTo>
                  <a:cubicBezTo>
                    <a:pt x="2797" y="578"/>
                    <a:pt x="2189" y="0"/>
                    <a:pt x="1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0" name="Google Shape;44520;p19"/>
            <p:cNvSpPr/>
            <p:nvPr/>
          </p:nvSpPr>
          <p:spPr>
            <a:xfrm rot="5400000">
              <a:off x="7405825" y="443425"/>
              <a:ext cx="68400" cy="64600"/>
            </a:xfrm>
            <a:custGeom>
              <a:avLst/>
              <a:gdLst/>
              <a:ahLst/>
              <a:cxnLst/>
              <a:rect l="l" t="t" r="r" b="b"/>
              <a:pathLst>
                <a:path w="2736" h="2584" extrusionOk="0">
                  <a:moveTo>
                    <a:pt x="1368" y="0"/>
                  </a:moveTo>
                  <a:cubicBezTo>
                    <a:pt x="608" y="0"/>
                    <a:pt x="0" y="578"/>
                    <a:pt x="0" y="1307"/>
                  </a:cubicBezTo>
                  <a:cubicBezTo>
                    <a:pt x="0" y="2006"/>
                    <a:pt x="608" y="2584"/>
                    <a:pt x="1368" y="2584"/>
                  </a:cubicBezTo>
                  <a:cubicBezTo>
                    <a:pt x="2128" y="2584"/>
                    <a:pt x="2736" y="2006"/>
                    <a:pt x="2736" y="1307"/>
                  </a:cubicBezTo>
                  <a:cubicBezTo>
                    <a:pt x="2736" y="578"/>
                    <a:pt x="2128" y="0"/>
                    <a:pt x="1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1" name="Google Shape;44521;p19"/>
            <p:cNvSpPr/>
            <p:nvPr/>
          </p:nvSpPr>
          <p:spPr>
            <a:xfrm rot="5400000">
              <a:off x="7307025" y="444175"/>
              <a:ext cx="66900" cy="63100"/>
            </a:xfrm>
            <a:custGeom>
              <a:avLst/>
              <a:gdLst/>
              <a:ahLst/>
              <a:cxnLst/>
              <a:rect l="l" t="t" r="r" b="b"/>
              <a:pathLst>
                <a:path w="2676" h="2524" extrusionOk="0">
                  <a:moveTo>
                    <a:pt x="1338" y="0"/>
                  </a:moveTo>
                  <a:cubicBezTo>
                    <a:pt x="609" y="0"/>
                    <a:pt x="1" y="547"/>
                    <a:pt x="1" y="1246"/>
                  </a:cubicBezTo>
                  <a:cubicBezTo>
                    <a:pt x="1" y="1946"/>
                    <a:pt x="609" y="2523"/>
                    <a:pt x="1338" y="2523"/>
                  </a:cubicBezTo>
                  <a:cubicBezTo>
                    <a:pt x="2068" y="2523"/>
                    <a:pt x="2676" y="1946"/>
                    <a:pt x="2676" y="1246"/>
                  </a:cubicBezTo>
                  <a:cubicBezTo>
                    <a:pt x="2676" y="547"/>
                    <a:pt x="2068" y="0"/>
                    <a:pt x="1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2" name="Google Shape;44522;p19"/>
            <p:cNvSpPr/>
            <p:nvPr/>
          </p:nvSpPr>
          <p:spPr>
            <a:xfrm rot="5400000">
              <a:off x="7208250" y="444175"/>
              <a:ext cx="66900" cy="63100"/>
            </a:xfrm>
            <a:custGeom>
              <a:avLst/>
              <a:gdLst/>
              <a:ahLst/>
              <a:cxnLst/>
              <a:rect l="l" t="t" r="r" b="b"/>
              <a:pathLst>
                <a:path w="2676" h="2524" extrusionOk="0">
                  <a:moveTo>
                    <a:pt x="1338" y="1"/>
                  </a:moveTo>
                  <a:cubicBezTo>
                    <a:pt x="609" y="1"/>
                    <a:pt x="1" y="578"/>
                    <a:pt x="1" y="1277"/>
                  </a:cubicBezTo>
                  <a:cubicBezTo>
                    <a:pt x="1" y="1946"/>
                    <a:pt x="609" y="2524"/>
                    <a:pt x="1338" y="2524"/>
                  </a:cubicBezTo>
                  <a:cubicBezTo>
                    <a:pt x="2068" y="2524"/>
                    <a:pt x="2676" y="1946"/>
                    <a:pt x="2676" y="1277"/>
                  </a:cubicBezTo>
                  <a:cubicBezTo>
                    <a:pt x="2676" y="578"/>
                    <a:pt x="2068" y="1"/>
                    <a:pt x="1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3" name="Google Shape;44523;p19"/>
            <p:cNvSpPr/>
            <p:nvPr/>
          </p:nvSpPr>
          <p:spPr>
            <a:xfrm rot="5400000">
              <a:off x="7110600" y="446075"/>
              <a:ext cx="63850" cy="59300"/>
            </a:xfrm>
            <a:custGeom>
              <a:avLst/>
              <a:gdLst/>
              <a:ahLst/>
              <a:cxnLst/>
              <a:rect l="l" t="t" r="r" b="b"/>
              <a:pathLst>
                <a:path w="2554" h="2372" extrusionOk="0">
                  <a:moveTo>
                    <a:pt x="1277" y="0"/>
                  </a:moveTo>
                  <a:cubicBezTo>
                    <a:pt x="578" y="0"/>
                    <a:pt x="0" y="517"/>
                    <a:pt x="0" y="1186"/>
                  </a:cubicBezTo>
                  <a:cubicBezTo>
                    <a:pt x="0" y="1854"/>
                    <a:pt x="578" y="2371"/>
                    <a:pt x="1277" y="2371"/>
                  </a:cubicBezTo>
                  <a:cubicBezTo>
                    <a:pt x="1976" y="2371"/>
                    <a:pt x="2554" y="1854"/>
                    <a:pt x="2554" y="1186"/>
                  </a:cubicBezTo>
                  <a:cubicBezTo>
                    <a:pt x="2554" y="517"/>
                    <a:pt x="1976" y="0"/>
                    <a:pt x="1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4" name="Google Shape;44524;p19"/>
            <p:cNvSpPr/>
            <p:nvPr/>
          </p:nvSpPr>
          <p:spPr>
            <a:xfrm rot="5400000">
              <a:off x="7012200" y="446450"/>
              <a:ext cx="63100" cy="59300"/>
            </a:xfrm>
            <a:custGeom>
              <a:avLst/>
              <a:gdLst/>
              <a:ahLst/>
              <a:cxnLst/>
              <a:rect l="l" t="t" r="r" b="b"/>
              <a:pathLst>
                <a:path w="2524" h="2372" extrusionOk="0">
                  <a:moveTo>
                    <a:pt x="1247" y="1"/>
                  </a:moveTo>
                  <a:cubicBezTo>
                    <a:pt x="548" y="1"/>
                    <a:pt x="1" y="548"/>
                    <a:pt x="1" y="1186"/>
                  </a:cubicBezTo>
                  <a:cubicBezTo>
                    <a:pt x="1" y="1855"/>
                    <a:pt x="548" y="2372"/>
                    <a:pt x="1247" y="2372"/>
                  </a:cubicBezTo>
                  <a:cubicBezTo>
                    <a:pt x="1946" y="2372"/>
                    <a:pt x="2524" y="1855"/>
                    <a:pt x="2524" y="1186"/>
                  </a:cubicBezTo>
                  <a:cubicBezTo>
                    <a:pt x="2524" y="548"/>
                    <a:pt x="1946" y="1"/>
                    <a:pt x="1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5" name="Google Shape;44525;p19"/>
            <p:cNvSpPr/>
            <p:nvPr/>
          </p:nvSpPr>
          <p:spPr>
            <a:xfrm rot="5400000">
              <a:off x="6913813" y="446838"/>
              <a:ext cx="60800" cy="57775"/>
            </a:xfrm>
            <a:custGeom>
              <a:avLst/>
              <a:gdLst/>
              <a:ahLst/>
              <a:cxnLst/>
              <a:rect l="l" t="t" r="r" b="b"/>
              <a:pathLst>
                <a:path w="2432" h="2311" extrusionOk="0">
                  <a:moveTo>
                    <a:pt x="1216" y="1"/>
                  </a:moveTo>
                  <a:cubicBezTo>
                    <a:pt x="547" y="1"/>
                    <a:pt x="0" y="518"/>
                    <a:pt x="0" y="1156"/>
                  </a:cubicBezTo>
                  <a:cubicBezTo>
                    <a:pt x="0" y="1794"/>
                    <a:pt x="547" y="2311"/>
                    <a:pt x="1216" y="2311"/>
                  </a:cubicBezTo>
                  <a:cubicBezTo>
                    <a:pt x="1885" y="2311"/>
                    <a:pt x="2432" y="1794"/>
                    <a:pt x="2432" y="1156"/>
                  </a:cubicBezTo>
                  <a:cubicBezTo>
                    <a:pt x="2432" y="518"/>
                    <a:pt x="1885" y="1"/>
                    <a:pt x="1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6" name="Google Shape;44526;p19"/>
            <p:cNvSpPr/>
            <p:nvPr/>
          </p:nvSpPr>
          <p:spPr>
            <a:xfrm rot="5400000">
              <a:off x="6815375" y="447975"/>
              <a:ext cx="59300" cy="55500"/>
            </a:xfrm>
            <a:custGeom>
              <a:avLst/>
              <a:gdLst/>
              <a:ahLst/>
              <a:cxnLst/>
              <a:rect l="l" t="t" r="r" b="b"/>
              <a:pathLst>
                <a:path w="2372" h="2220" extrusionOk="0">
                  <a:moveTo>
                    <a:pt x="1186" y="0"/>
                  </a:moveTo>
                  <a:cubicBezTo>
                    <a:pt x="548" y="0"/>
                    <a:pt x="1" y="486"/>
                    <a:pt x="1" y="1094"/>
                  </a:cubicBezTo>
                  <a:cubicBezTo>
                    <a:pt x="1" y="1702"/>
                    <a:pt x="548" y="2219"/>
                    <a:pt x="1186" y="2219"/>
                  </a:cubicBezTo>
                  <a:cubicBezTo>
                    <a:pt x="1824" y="2219"/>
                    <a:pt x="2372" y="1702"/>
                    <a:pt x="2372" y="1094"/>
                  </a:cubicBezTo>
                  <a:cubicBezTo>
                    <a:pt x="2372" y="486"/>
                    <a:pt x="1824" y="0"/>
                    <a:pt x="1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7" name="Google Shape;44527;p19"/>
            <p:cNvSpPr/>
            <p:nvPr/>
          </p:nvSpPr>
          <p:spPr>
            <a:xfrm rot="5400000">
              <a:off x="6717363" y="447988"/>
              <a:ext cx="57775" cy="55500"/>
            </a:xfrm>
            <a:custGeom>
              <a:avLst/>
              <a:gdLst/>
              <a:ahLst/>
              <a:cxnLst/>
              <a:rect l="l" t="t" r="r" b="b"/>
              <a:pathLst>
                <a:path w="2311" h="2220" extrusionOk="0">
                  <a:moveTo>
                    <a:pt x="1155" y="1"/>
                  </a:moveTo>
                  <a:cubicBezTo>
                    <a:pt x="517" y="1"/>
                    <a:pt x="0" y="517"/>
                    <a:pt x="0" y="1125"/>
                  </a:cubicBezTo>
                  <a:cubicBezTo>
                    <a:pt x="0" y="1733"/>
                    <a:pt x="517" y="2219"/>
                    <a:pt x="1155" y="2219"/>
                  </a:cubicBezTo>
                  <a:cubicBezTo>
                    <a:pt x="1793" y="2219"/>
                    <a:pt x="2310" y="1733"/>
                    <a:pt x="2310" y="1125"/>
                  </a:cubicBezTo>
                  <a:cubicBezTo>
                    <a:pt x="2310" y="517"/>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8" name="Google Shape;44528;p19"/>
            <p:cNvSpPr/>
            <p:nvPr/>
          </p:nvSpPr>
          <p:spPr>
            <a:xfrm rot="5400000">
              <a:off x="6618963" y="449113"/>
              <a:ext cx="56250" cy="53225"/>
            </a:xfrm>
            <a:custGeom>
              <a:avLst/>
              <a:gdLst/>
              <a:ahLst/>
              <a:cxnLst/>
              <a:rect l="l" t="t" r="r" b="b"/>
              <a:pathLst>
                <a:path w="2250" h="2129" extrusionOk="0">
                  <a:moveTo>
                    <a:pt x="1125" y="1"/>
                  </a:moveTo>
                  <a:cubicBezTo>
                    <a:pt x="517" y="1"/>
                    <a:pt x="0" y="487"/>
                    <a:pt x="0" y="1065"/>
                  </a:cubicBezTo>
                  <a:cubicBezTo>
                    <a:pt x="0" y="1642"/>
                    <a:pt x="517" y="2128"/>
                    <a:pt x="1125" y="2128"/>
                  </a:cubicBezTo>
                  <a:cubicBezTo>
                    <a:pt x="1763" y="2128"/>
                    <a:pt x="2250" y="1642"/>
                    <a:pt x="2250" y="1065"/>
                  </a:cubicBezTo>
                  <a:cubicBezTo>
                    <a:pt x="2250" y="487"/>
                    <a:pt x="1763" y="1"/>
                    <a:pt x="11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9" name="Google Shape;44529;p19"/>
            <p:cNvSpPr/>
            <p:nvPr/>
          </p:nvSpPr>
          <p:spPr>
            <a:xfrm rot="5400000">
              <a:off x="6520925" y="449875"/>
              <a:ext cx="54750" cy="51700"/>
            </a:xfrm>
            <a:custGeom>
              <a:avLst/>
              <a:gdLst/>
              <a:ahLst/>
              <a:cxnLst/>
              <a:rect l="l" t="t" r="r" b="b"/>
              <a:pathLst>
                <a:path w="2190" h="2068" extrusionOk="0">
                  <a:moveTo>
                    <a:pt x="1095" y="1"/>
                  </a:moveTo>
                  <a:cubicBezTo>
                    <a:pt x="487" y="1"/>
                    <a:pt x="1" y="487"/>
                    <a:pt x="1" y="1034"/>
                  </a:cubicBezTo>
                  <a:cubicBezTo>
                    <a:pt x="1" y="1612"/>
                    <a:pt x="487" y="2068"/>
                    <a:pt x="1095" y="2068"/>
                  </a:cubicBezTo>
                  <a:cubicBezTo>
                    <a:pt x="1703" y="2068"/>
                    <a:pt x="2189" y="1612"/>
                    <a:pt x="2189" y="1034"/>
                  </a:cubicBezTo>
                  <a:cubicBezTo>
                    <a:pt x="2189" y="487"/>
                    <a:pt x="1703"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0" name="Google Shape;44530;p19"/>
            <p:cNvSpPr/>
            <p:nvPr/>
          </p:nvSpPr>
          <p:spPr>
            <a:xfrm rot="5400000">
              <a:off x="6422163" y="450638"/>
              <a:ext cx="53200" cy="50175"/>
            </a:xfrm>
            <a:custGeom>
              <a:avLst/>
              <a:gdLst/>
              <a:ahLst/>
              <a:cxnLst/>
              <a:rect l="l" t="t" r="r" b="b"/>
              <a:pathLst>
                <a:path w="2128" h="2007" extrusionOk="0">
                  <a:moveTo>
                    <a:pt x="1064" y="1"/>
                  </a:moveTo>
                  <a:cubicBezTo>
                    <a:pt x="487" y="1"/>
                    <a:pt x="0" y="426"/>
                    <a:pt x="0" y="1004"/>
                  </a:cubicBezTo>
                  <a:cubicBezTo>
                    <a:pt x="0" y="1551"/>
                    <a:pt x="487" y="2007"/>
                    <a:pt x="1064" y="2007"/>
                  </a:cubicBezTo>
                  <a:cubicBezTo>
                    <a:pt x="1672" y="2007"/>
                    <a:pt x="2128" y="1551"/>
                    <a:pt x="2128" y="1004"/>
                  </a:cubicBezTo>
                  <a:cubicBezTo>
                    <a:pt x="2128" y="426"/>
                    <a:pt x="1672" y="1"/>
                    <a:pt x="10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1" name="Google Shape;44531;p19"/>
            <p:cNvSpPr/>
            <p:nvPr/>
          </p:nvSpPr>
          <p:spPr>
            <a:xfrm rot="5400000">
              <a:off x="6324125" y="451400"/>
              <a:ext cx="51700" cy="48650"/>
            </a:xfrm>
            <a:custGeom>
              <a:avLst/>
              <a:gdLst/>
              <a:ahLst/>
              <a:cxnLst/>
              <a:rect l="l" t="t" r="r" b="b"/>
              <a:pathLst>
                <a:path w="2068" h="1946" extrusionOk="0">
                  <a:moveTo>
                    <a:pt x="1034" y="1"/>
                  </a:moveTo>
                  <a:cubicBezTo>
                    <a:pt x="457" y="1"/>
                    <a:pt x="1" y="457"/>
                    <a:pt x="1" y="973"/>
                  </a:cubicBezTo>
                  <a:cubicBezTo>
                    <a:pt x="1" y="1520"/>
                    <a:pt x="457" y="1946"/>
                    <a:pt x="1034" y="1946"/>
                  </a:cubicBezTo>
                  <a:cubicBezTo>
                    <a:pt x="1612" y="1946"/>
                    <a:pt x="2068" y="1520"/>
                    <a:pt x="2068" y="973"/>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2" name="Google Shape;44532;p19"/>
            <p:cNvSpPr/>
            <p:nvPr/>
          </p:nvSpPr>
          <p:spPr>
            <a:xfrm rot="5400000">
              <a:off x="6225713" y="451788"/>
              <a:ext cx="50175" cy="47900"/>
            </a:xfrm>
            <a:custGeom>
              <a:avLst/>
              <a:gdLst/>
              <a:ahLst/>
              <a:cxnLst/>
              <a:rect l="l" t="t" r="r" b="b"/>
              <a:pathLst>
                <a:path w="2007" h="1916" extrusionOk="0">
                  <a:moveTo>
                    <a:pt x="1003" y="0"/>
                  </a:moveTo>
                  <a:cubicBezTo>
                    <a:pt x="456" y="0"/>
                    <a:pt x="0" y="426"/>
                    <a:pt x="0" y="973"/>
                  </a:cubicBezTo>
                  <a:cubicBezTo>
                    <a:pt x="0" y="1490"/>
                    <a:pt x="456" y="1915"/>
                    <a:pt x="1003" y="1915"/>
                  </a:cubicBezTo>
                  <a:cubicBezTo>
                    <a:pt x="1581" y="1915"/>
                    <a:pt x="2006" y="1490"/>
                    <a:pt x="2006" y="973"/>
                  </a:cubicBezTo>
                  <a:cubicBezTo>
                    <a:pt x="2006" y="426"/>
                    <a:pt x="158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3" name="Google Shape;44533;p19"/>
            <p:cNvSpPr/>
            <p:nvPr/>
          </p:nvSpPr>
          <p:spPr>
            <a:xfrm rot="5400000">
              <a:off x="6127313" y="452913"/>
              <a:ext cx="48650" cy="45625"/>
            </a:xfrm>
            <a:custGeom>
              <a:avLst/>
              <a:gdLst/>
              <a:ahLst/>
              <a:cxnLst/>
              <a:rect l="l" t="t" r="r" b="b"/>
              <a:pathLst>
                <a:path w="1946" h="1825" extrusionOk="0">
                  <a:moveTo>
                    <a:pt x="973" y="1"/>
                  </a:moveTo>
                  <a:cubicBezTo>
                    <a:pt x="456" y="1"/>
                    <a:pt x="0" y="396"/>
                    <a:pt x="0" y="913"/>
                  </a:cubicBezTo>
                  <a:cubicBezTo>
                    <a:pt x="0" y="1429"/>
                    <a:pt x="456" y="1824"/>
                    <a:pt x="973" y="1824"/>
                  </a:cubicBezTo>
                  <a:cubicBezTo>
                    <a:pt x="1520" y="1824"/>
                    <a:pt x="1946" y="1429"/>
                    <a:pt x="1946" y="913"/>
                  </a:cubicBezTo>
                  <a:cubicBezTo>
                    <a:pt x="1946" y="396"/>
                    <a:pt x="1520" y="1"/>
                    <a:pt x="9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4" name="Google Shape;44534;p19"/>
            <p:cNvSpPr/>
            <p:nvPr/>
          </p:nvSpPr>
          <p:spPr>
            <a:xfrm rot="5400000">
              <a:off x="6028525" y="453675"/>
              <a:ext cx="47900" cy="44850"/>
            </a:xfrm>
            <a:custGeom>
              <a:avLst/>
              <a:gdLst/>
              <a:ahLst/>
              <a:cxnLst/>
              <a:rect l="l" t="t" r="r" b="b"/>
              <a:pathLst>
                <a:path w="1916" h="1794" extrusionOk="0">
                  <a:moveTo>
                    <a:pt x="943" y="1"/>
                  </a:moveTo>
                  <a:cubicBezTo>
                    <a:pt x="426" y="1"/>
                    <a:pt x="1" y="396"/>
                    <a:pt x="1" y="882"/>
                  </a:cubicBezTo>
                  <a:cubicBezTo>
                    <a:pt x="1" y="1399"/>
                    <a:pt x="426" y="1794"/>
                    <a:pt x="943" y="1794"/>
                  </a:cubicBezTo>
                  <a:cubicBezTo>
                    <a:pt x="1460" y="1794"/>
                    <a:pt x="1916" y="1399"/>
                    <a:pt x="1916" y="882"/>
                  </a:cubicBezTo>
                  <a:cubicBezTo>
                    <a:pt x="1916" y="396"/>
                    <a:pt x="146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5" name="Google Shape;44535;p19"/>
            <p:cNvSpPr/>
            <p:nvPr/>
          </p:nvSpPr>
          <p:spPr>
            <a:xfrm rot="5400000">
              <a:off x="5930888" y="454063"/>
              <a:ext cx="45600" cy="43325"/>
            </a:xfrm>
            <a:custGeom>
              <a:avLst/>
              <a:gdLst/>
              <a:ahLst/>
              <a:cxnLst/>
              <a:rect l="l" t="t" r="r" b="b"/>
              <a:pathLst>
                <a:path w="1824" h="1733" extrusionOk="0">
                  <a:moveTo>
                    <a:pt x="912" y="0"/>
                  </a:moveTo>
                  <a:cubicBezTo>
                    <a:pt x="395" y="0"/>
                    <a:pt x="0" y="395"/>
                    <a:pt x="0" y="882"/>
                  </a:cubicBezTo>
                  <a:cubicBezTo>
                    <a:pt x="0" y="1368"/>
                    <a:pt x="395" y="1733"/>
                    <a:pt x="912" y="1733"/>
                  </a:cubicBezTo>
                  <a:cubicBezTo>
                    <a:pt x="1429" y="1733"/>
                    <a:pt x="1824" y="1368"/>
                    <a:pt x="1824" y="882"/>
                  </a:cubicBezTo>
                  <a:cubicBezTo>
                    <a:pt x="1824" y="395"/>
                    <a:pt x="142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6" name="Google Shape;44536;p19"/>
            <p:cNvSpPr/>
            <p:nvPr/>
          </p:nvSpPr>
          <p:spPr>
            <a:xfrm rot="5400000">
              <a:off x="5832088" y="454813"/>
              <a:ext cx="44100" cy="41825"/>
            </a:xfrm>
            <a:custGeom>
              <a:avLst/>
              <a:gdLst/>
              <a:ahLst/>
              <a:cxnLst/>
              <a:rect l="l" t="t" r="r" b="b"/>
              <a:pathLst>
                <a:path w="1764" h="1673" extrusionOk="0">
                  <a:moveTo>
                    <a:pt x="882" y="1"/>
                  </a:moveTo>
                  <a:cubicBezTo>
                    <a:pt x="396" y="1"/>
                    <a:pt x="1" y="365"/>
                    <a:pt x="1" y="821"/>
                  </a:cubicBezTo>
                  <a:cubicBezTo>
                    <a:pt x="1" y="1277"/>
                    <a:pt x="396" y="1672"/>
                    <a:pt x="882" y="1672"/>
                  </a:cubicBezTo>
                  <a:cubicBezTo>
                    <a:pt x="1368" y="1672"/>
                    <a:pt x="1764" y="1277"/>
                    <a:pt x="1764" y="821"/>
                  </a:cubicBezTo>
                  <a:cubicBezTo>
                    <a:pt x="1764" y="365"/>
                    <a:pt x="1368"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7" name="Google Shape;44537;p19"/>
            <p:cNvSpPr/>
            <p:nvPr/>
          </p:nvSpPr>
          <p:spPr>
            <a:xfrm rot="5400000">
              <a:off x="5734063" y="455588"/>
              <a:ext cx="42575" cy="40300"/>
            </a:xfrm>
            <a:custGeom>
              <a:avLst/>
              <a:gdLst/>
              <a:ahLst/>
              <a:cxnLst/>
              <a:rect l="l" t="t" r="r" b="b"/>
              <a:pathLst>
                <a:path w="1703" h="1612" extrusionOk="0">
                  <a:moveTo>
                    <a:pt x="851" y="0"/>
                  </a:moveTo>
                  <a:cubicBezTo>
                    <a:pt x="365" y="0"/>
                    <a:pt x="0" y="365"/>
                    <a:pt x="0" y="821"/>
                  </a:cubicBezTo>
                  <a:cubicBezTo>
                    <a:pt x="0" y="1247"/>
                    <a:pt x="365" y="1611"/>
                    <a:pt x="851" y="1611"/>
                  </a:cubicBezTo>
                  <a:cubicBezTo>
                    <a:pt x="1337" y="1611"/>
                    <a:pt x="1702" y="1247"/>
                    <a:pt x="1702" y="821"/>
                  </a:cubicBezTo>
                  <a:cubicBezTo>
                    <a:pt x="1702" y="365"/>
                    <a:pt x="1337"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8" name="Google Shape;44538;p19"/>
            <p:cNvSpPr/>
            <p:nvPr/>
          </p:nvSpPr>
          <p:spPr>
            <a:xfrm rot="5400000">
              <a:off x="5635663" y="455963"/>
              <a:ext cx="41050" cy="39525"/>
            </a:xfrm>
            <a:custGeom>
              <a:avLst/>
              <a:gdLst/>
              <a:ahLst/>
              <a:cxnLst/>
              <a:rect l="l" t="t" r="r" b="b"/>
              <a:pathLst>
                <a:path w="1642" h="1581" extrusionOk="0">
                  <a:moveTo>
                    <a:pt x="821" y="0"/>
                  </a:moveTo>
                  <a:cubicBezTo>
                    <a:pt x="365" y="0"/>
                    <a:pt x="0" y="365"/>
                    <a:pt x="0" y="790"/>
                  </a:cubicBezTo>
                  <a:cubicBezTo>
                    <a:pt x="0" y="1216"/>
                    <a:pt x="365" y="1581"/>
                    <a:pt x="821" y="1581"/>
                  </a:cubicBezTo>
                  <a:cubicBezTo>
                    <a:pt x="1277" y="1581"/>
                    <a:pt x="1642" y="1216"/>
                    <a:pt x="1642" y="790"/>
                  </a:cubicBezTo>
                  <a:cubicBezTo>
                    <a:pt x="1642" y="365"/>
                    <a:pt x="1277"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9" name="Google Shape;44539;p19"/>
            <p:cNvSpPr/>
            <p:nvPr/>
          </p:nvSpPr>
          <p:spPr>
            <a:xfrm rot="5400000">
              <a:off x="5537250" y="457100"/>
              <a:ext cx="40300" cy="38000"/>
            </a:xfrm>
            <a:custGeom>
              <a:avLst/>
              <a:gdLst/>
              <a:ahLst/>
              <a:cxnLst/>
              <a:rect l="l" t="t" r="r" b="b"/>
              <a:pathLst>
                <a:path w="1612" h="1520" extrusionOk="0">
                  <a:moveTo>
                    <a:pt x="791" y="0"/>
                  </a:moveTo>
                  <a:cubicBezTo>
                    <a:pt x="335" y="0"/>
                    <a:pt x="1" y="365"/>
                    <a:pt x="1" y="760"/>
                  </a:cubicBezTo>
                  <a:cubicBezTo>
                    <a:pt x="1" y="1185"/>
                    <a:pt x="335" y="1520"/>
                    <a:pt x="791" y="1520"/>
                  </a:cubicBezTo>
                  <a:cubicBezTo>
                    <a:pt x="1247" y="1520"/>
                    <a:pt x="1612" y="1185"/>
                    <a:pt x="1612" y="760"/>
                  </a:cubicBezTo>
                  <a:cubicBezTo>
                    <a:pt x="1612" y="365"/>
                    <a:pt x="124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0" name="Google Shape;44540;p19"/>
            <p:cNvSpPr/>
            <p:nvPr/>
          </p:nvSpPr>
          <p:spPr>
            <a:xfrm rot="5400000">
              <a:off x="5438075" y="457475"/>
              <a:ext cx="39550" cy="36500"/>
            </a:xfrm>
            <a:custGeom>
              <a:avLst/>
              <a:gdLst/>
              <a:ahLst/>
              <a:cxnLst/>
              <a:rect l="l" t="t" r="r" b="b"/>
              <a:pathLst>
                <a:path w="1582" h="1460" extrusionOk="0">
                  <a:moveTo>
                    <a:pt x="791" y="0"/>
                  </a:moveTo>
                  <a:cubicBezTo>
                    <a:pt x="366" y="0"/>
                    <a:pt x="1" y="304"/>
                    <a:pt x="1" y="730"/>
                  </a:cubicBezTo>
                  <a:cubicBezTo>
                    <a:pt x="1" y="1125"/>
                    <a:pt x="366" y="1459"/>
                    <a:pt x="791" y="1459"/>
                  </a:cubicBezTo>
                  <a:cubicBezTo>
                    <a:pt x="1217" y="1459"/>
                    <a:pt x="1581" y="1125"/>
                    <a:pt x="1581" y="730"/>
                  </a:cubicBezTo>
                  <a:cubicBezTo>
                    <a:pt x="1581" y="304"/>
                    <a:pt x="1217" y="0"/>
                    <a:pt x="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1" name="Google Shape;44541;p19"/>
            <p:cNvSpPr/>
            <p:nvPr/>
          </p:nvSpPr>
          <p:spPr>
            <a:xfrm rot="5400000">
              <a:off x="5339688" y="457863"/>
              <a:ext cx="38000" cy="35725"/>
            </a:xfrm>
            <a:custGeom>
              <a:avLst/>
              <a:gdLst/>
              <a:ahLst/>
              <a:cxnLst/>
              <a:rect l="l" t="t" r="r" b="b"/>
              <a:pathLst>
                <a:path w="1520" h="1429" extrusionOk="0">
                  <a:moveTo>
                    <a:pt x="760" y="0"/>
                  </a:moveTo>
                  <a:cubicBezTo>
                    <a:pt x="335" y="0"/>
                    <a:pt x="0" y="304"/>
                    <a:pt x="0" y="699"/>
                  </a:cubicBezTo>
                  <a:cubicBezTo>
                    <a:pt x="0" y="1094"/>
                    <a:pt x="335" y="1429"/>
                    <a:pt x="760" y="1429"/>
                  </a:cubicBezTo>
                  <a:cubicBezTo>
                    <a:pt x="1186" y="1429"/>
                    <a:pt x="1520" y="1094"/>
                    <a:pt x="1520" y="699"/>
                  </a:cubicBezTo>
                  <a:cubicBezTo>
                    <a:pt x="1520" y="304"/>
                    <a:pt x="1186" y="0"/>
                    <a:pt x="7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2" name="Google Shape;44542;p19"/>
            <p:cNvSpPr/>
            <p:nvPr/>
          </p:nvSpPr>
          <p:spPr>
            <a:xfrm rot="5400000">
              <a:off x="5241663" y="458613"/>
              <a:ext cx="36500" cy="34225"/>
            </a:xfrm>
            <a:custGeom>
              <a:avLst/>
              <a:gdLst/>
              <a:ahLst/>
              <a:cxnLst/>
              <a:rect l="l" t="t" r="r" b="b"/>
              <a:pathLst>
                <a:path w="1460" h="1369" extrusionOk="0">
                  <a:moveTo>
                    <a:pt x="730" y="1"/>
                  </a:moveTo>
                  <a:cubicBezTo>
                    <a:pt x="335" y="1"/>
                    <a:pt x="1" y="305"/>
                    <a:pt x="1" y="700"/>
                  </a:cubicBezTo>
                  <a:cubicBezTo>
                    <a:pt x="1" y="1065"/>
                    <a:pt x="335" y="1369"/>
                    <a:pt x="730" y="1369"/>
                  </a:cubicBezTo>
                  <a:cubicBezTo>
                    <a:pt x="1125" y="1369"/>
                    <a:pt x="1460" y="1065"/>
                    <a:pt x="1460" y="700"/>
                  </a:cubicBezTo>
                  <a:cubicBezTo>
                    <a:pt x="1460" y="305"/>
                    <a:pt x="1125"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3" name="Google Shape;44543;p19"/>
            <p:cNvSpPr/>
            <p:nvPr/>
          </p:nvSpPr>
          <p:spPr>
            <a:xfrm rot="5400000">
              <a:off x="5143238" y="458988"/>
              <a:ext cx="35000" cy="33475"/>
            </a:xfrm>
            <a:custGeom>
              <a:avLst/>
              <a:gdLst/>
              <a:ahLst/>
              <a:cxnLst/>
              <a:rect l="l" t="t" r="r" b="b"/>
              <a:pathLst>
                <a:path w="1400" h="1339" extrusionOk="0">
                  <a:moveTo>
                    <a:pt x="700" y="1"/>
                  </a:moveTo>
                  <a:cubicBezTo>
                    <a:pt x="305" y="1"/>
                    <a:pt x="1" y="305"/>
                    <a:pt x="1" y="669"/>
                  </a:cubicBezTo>
                  <a:cubicBezTo>
                    <a:pt x="1" y="1034"/>
                    <a:pt x="305" y="1338"/>
                    <a:pt x="700" y="1338"/>
                  </a:cubicBezTo>
                  <a:cubicBezTo>
                    <a:pt x="1095" y="1338"/>
                    <a:pt x="1399" y="1034"/>
                    <a:pt x="1399" y="669"/>
                  </a:cubicBezTo>
                  <a:cubicBezTo>
                    <a:pt x="1399" y="305"/>
                    <a:pt x="1095" y="1"/>
                    <a:pt x="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4" name="Google Shape;44544;p19"/>
            <p:cNvSpPr/>
            <p:nvPr/>
          </p:nvSpPr>
          <p:spPr>
            <a:xfrm rot="5400000">
              <a:off x="5045225" y="459750"/>
              <a:ext cx="33450" cy="31950"/>
            </a:xfrm>
            <a:custGeom>
              <a:avLst/>
              <a:gdLst/>
              <a:ahLst/>
              <a:cxnLst/>
              <a:rect l="l" t="t" r="r" b="b"/>
              <a:pathLst>
                <a:path w="1338" h="1278" extrusionOk="0">
                  <a:moveTo>
                    <a:pt x="669" y="1"/>
                  </a:moveTo>
                  <a:cubicBezTo>
                    <a:pt x="304" y="1"/>
                    <a:pt x="0" y="304"/>
                    <a:pt x="0" y="639"/>
                  </a:cubicBezTo>
                  <a:cubicBezTo>
                    <a:pt x="0" y="1004"/>
                    <a:pt x="304" y="1277"/>
                    <a:pt x="669" y="1277"/>
                  </a:cubicBezTo>
                  <a:cubicBezTo>
                    <a:pt x="1034" y="1277"/>
                    <a:pt x="1338" y="1004"/>
                    <a:pt x="1338" y="639"/>
                  </a:cubicBezTo>
                  <a:cubicBezTo>
                    <a:pt x="1338" y="304"/>
                    <a:pt x="1034" y="1"/>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5" name="Google Shape;44545;p19"/>
            <p:cNvSpPr/>
            <p:nvPr/>
          </p:nvSpPr>
          <p:spPr>
            <a:xfrm rot="5400000">
              <a:off x="4946063" y="460888"/>
              <a:ext cx="32700" cy="30425"/>
            </a:xfrm>
            <a:custGeom>
              <a:avLst/>
              <a:gdLst/>
              <a:ahLst/>
              <a:cxnLst/>
              <a:rect l="l" t="t" r="r" b="b"/>
              <a:pathLst>
                <a:path w="1308" h="1217" extrusionOk="0">
                  <a:moveTo>
                    <a:pt x="639" y="1"/>
                  </a:moveTo>
                  <a:cubicBezTo>
                    <a:pt x="274" y="1"/>
                    <a:pt x="1" y="274"/>
                    <a:pt x="1" y="609"/>
                  </a:cubicBezTo>
                  <a:cubicBezTo>
                    <a:pt x="1" y="943"/>
                    <a:pt x="274" y="1217"/>
                    <a:pt x="639" y="1217"/>
                  </a:cubicBezTo>
                  <a:cubicBezTo>
                    <a:pt x="1004" y="1217"/>
                    <a:pt x="1308" y="943"/>
                    <a:pt x="1308" y="609"/>
                  </a:cubicBezTo>
                  <a:cubicBezTo>
                    <a:pt x="1308" y="27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6" name="Google Shape;44546;p19"/>
            <p:cNvSpPr/>
            <p:nvPr/>
          </p:nvSpPr>
          <p:spPr>
            <a:xfrm rot="5400000">
              <a:off x="4847275" y="460900"/>
              <a:ext cx="31950" cy="29650"/>
            </a:xfrm>
            <a:custGeom>
              <a:avLst/>
              <a:gdLst/>
              <a:ahLst/>
              <a:cxnLst/>
              <a:rect l="l" t="t" r="r" b="b"/>
              <a:pathLst>
                <a:path w="1278" h="1186" extrusionOk="0">
                  <a:moveTo>
                    <a:pt x="639" y="1"/>
                  </a:moveTo>
                  <a:cubicBezTo>
                    <a:pt x="305" y="1"/>
                    <a:pt x="1" y="244"/>
                    <a:pt x="1" y="578"/>
                  </a:cubicBezTo>
                  <a:cubicBezTo>
                    <a:pt x="1" y="912"/>
                    <a:pt x="305" y="1186"/>
                    <a:pt x="639" y="1186"/>
                  </a:cubicBezTo>
                  <a:cubicBezTo>
                    <a:pt x="1004" y="1186"/>
                    <a:pt x="1277" y="912"/>
                    <a:pt x="1277" y="578"/>
                  </a:cubicBezTo>
                  <a:cubicBezTo>
                    <a:pt x="1277" y="244"/>
                    <a:pt x="1004"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7" name="Google Shape;44547;p19"/>
            <p:cNvSpPr/>
            <p:nvPr/>
          </p:nvSpPr>
          <p:spPr>
            <a:xfrm rot="5400000">
              <a:off x="4749250" y="461675"/>
              <a:ext cx="30425" cy="28125"/>
            </a:xfrm>
            <a:custGeom>
              <a:avLst/>
              <a:gdLst/>
              <a:ahLst/>
              <a:cxnLst/>
              <a:rect l="l" t="t" r="r" b="b"/>
              <a:pathLst>
                <a:path w="1217" h="1125" extrusionOk="0">
                  <a:moveTo>
                    <a:pt x="608" y="0"/>
                  </a:moveTo>
                  <a:cubicBezTo>
                    <a:pt x="274" y="0"/>
                    <a:pt x="0" y="244"/>
                    <a:pt x="0" y="578"/>
                  </a:cubicBezTo>
                  <a:cubicBezTo>
                    <a:pt x="0" y="882"/>
                    <a:pt x="274" y="1125"/>
                    <a:pt x="608" y="1125"/>
                  </a:cubicBezTo>
                  <a:cubicBezTo>
                    <a:pt x="942" y="1125"/>
                    <a:pt x="1216" y="882"/>
                    <a:pt x="1216" y="578"/>
                  </a:cubicBezTo>
                  <a:cubicBezTo>
                    <a:pt x="1216" y="244"/>
                    <a:pt x="942"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8" name="Google Shape;44548;p19"/>
            <p:cNvSpPr/>
            <p:nvPr/>
          </p:nvSpPr>
          <p:spPr>
            <a:xfrm rot="5400000">
              <a:off x="4650450" y="462425"/>
              <a:ext cx="29675" cy="27375"/>
            </a:xfrm>
            <a:custGeom>
              <a:avLst/>
              <a:gdLst/>
              <a:ahLst/>
              <a:cxnLst/>
              <a:rect l="l" t="t" r="r" b="b"/>
              <a:pathLst>
                <a:path w="1187" h="1095" extrusionOk="0">
                  <a:moveTo>
                    <a:pt x="578" y="0"/>
                  </a:moveTo>
                  <a:cubicBezTo>
                    <a:pt x="244" y="0"/>
                    <a:pt x="1" y="243"/>
                    <a:pt x="1" y="547"/>
                  </a:cubicBezTo>
                  <a:cubicBezTo>
                    <a:pt x="1" y="851"/>
                    <a:pt x="244" y="1094"/>
                    <a:pt x="578" y="1094"/>
                  </a:cubicBezTo>
                  <a:cubicBezTo>
                    <a:pt x="912" y="1094"/>
                    <a:pt x="1186" y="851"/>
                    <a:pt x="1186" y="547"/>
                  </a:cubicBezTo>
                  <a:cubicBezTo>
                    <a:pt x="1186" y="243"/>
                    <a:pt x="912" y="0"/>
                    <a:pt x="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9" name="Google Shape;44549;p19"/>
            <p:cNvSpPr/>
            <p:nvPr/>
          </p:nvSpPr>
          <p:spPr>
            <a:xfrm rot="5400000">
              <a:off x="4552050" y="462800"/>
              <a:ext cx="28150" cy="26600"/>
            </a:xfrm>
            <a:custGeom>
              <a:avLst/>
              <a:gdLst/>
              <a:ahLst/>
              <a:cxnLst/>
              <a:rect l="l" t="t" r="r" b="b"/>
              <a:pathLst>
                <a:path w="1126" h="1064" extrusionOk="0">
                  <a:moveTo>
                    <a:pt x="548" y="0"/>
                  </a:moveTo>
                  <a:cubicBezTo>
                    <a:pt x="244" y="0"/>
                    <a:pt x="1" y="243"/>
                    <a:pt x="1" y="517"/>
                  </a:cubicBezTo>
                  <a:cubicBezTo>
                    <a:pt x="1" y="821"/>
                    <a:pt x="244" y="1064"/>
                    <a:pt x="548" y="1064"/>
                  </a:cubicBezTo>
                  <a:cubicBezTo>
                    <a:pt x="852" y="1064"/>
                    <a:pt x="1126" y="821"/>
                    <a:pt x="1126" y="517"/>
                  </a:cubicBezTo>
                  <a:cubicBezTo>
                    <a:pt x="1126" y="243"/>
                    <a:pt x="8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0" name="Google Shape;44550;p19"/>
            <p:cNvSpPr/>
            <p:nvPr/>
          </p:nvSpPr>
          <p:spPr>
            <a:xfrm rot="5400000">
              <a:off x="4453263" y="462788"/>
              <a:ext cx="27400" cy="25875"/>
            </a:xfrm>
            <a:custGeom>
              <a:avLst/>
              <a:gdLst/>
              <a:ahLst/>
              <a:cxnLst/>
              <a:rect l="l" t="t" r="r" b="b"/>
              <a:pathLst>
                <a:path w="1096" h="1035" extrusionOk="0">
                  <a:moveTo>
                    <a:pt x="548" y="1"/>
                  </a:moveTo>
                  <a:cubicBezTo>
                    <a:pt x="244" y="1"/>
                    <a:pt x="1" y="244"/>
                    <a:pt x="1" y="518"/>
                  </a:cubicBezTo>
                  <a:cubicBezTo>
                    <a:pt x="1" y="791"/>
                    <a:pt x="244" y="1034"/>
                    <a:pt x="548" y="1034"/>
                  </a:cubicBezTo>
                  <a:cubicBezTo>
                    <a:pt x="852" y="1034"/>
                    <a:pt x="1095" y="791"/>
                    <a:pt x="1095" y="51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1" name="Google Shape;44551;p19"/>
            <p:cNvSpPr/>
            <p:nvPr/>
          </p:nvSpPr>
          <p:spPr>
            <a:xfrm rot="5400000">
              <a:off x="4355250" y="463550"/>
              <a:ext cx="25850" cy="24350"/>
            </a:xfrm>
            <a:custGeom>
              <a:avLst/>
              <a:gdLst/>
              <a:ahLst/>
              <a:cxnLst/>
              <a:rect l="l" t="t" r="r" b="b"/>
              <a:pathLst>
                <a:path w="1034" h="974" extrusionOk="0">
                  <a:moveTo>
                    <a:pt x="517" y="1"/>
                  </a:moveTo>
                  <a:cubicBezTo>
                    <a:pt x="244" y="1"/>
                    <a:pt x="0" y="213"/>
                    <a:pt x="0" y="487"/>
                  </a:cubicBezTo>
                  <a:cubicBezTo>
                    <a:pt x="0" y="761"/>
                    <a:pt x="244" y="973"/>
                    <a:pt x="517" y="973"/>
                  </a:cubicBezTo>
                  <a:cubicBezTo>
                    <a:pt x="791" y="973"/>
                    <a:pt x="1034" y="761"/>
                    <a:pt x="1034" y="487"/>
                  </a:cubicBezTo>
                  <a:cubicBezTo>
                    <a:pt x="1034" y="213"/>
                    <a:pt x="791" y="1"/>
                    <a:pt x="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2" name="Google Shape;44552;p19"/>
            <p:cNvSpPr/>
            <p:nvPr/>
          </p:nvSpPr>
          <p:spPr>
            <a:xfrm rot="5400000">
              <a:off x="4256838" y="463938"/>
              <a:ext cx="24350" cy="23575"/>
            </a:xfrm>
            <a:custGeom>
              <a:avLst/>
              <a:gdLst/>
              <a:ahLst/>
              <a:cxnLst/>
              <a:rect l="l" t="t" r="r" b="b"/>
              <a:pathLst>
                <a:path w="974" h="943" extrusionOk="0">
                  <a:moveTo>
                    <a:pt x="487" y="0"/>
                  </a:moveTo>
                  <a:cubicBezTo>
                    <a:pt x="214" y="0"/>
                    <a:pt x="1" y="213"/>
                    <a:pt x="1" y="487"/>
                  </a:cubicBezTo>
                  <a:cubicBezTo>
                    <a:pt x="1" y="730"/>
                    <a:pt x="214" y="943"/>
                    <a:pt x="487" y="943"/>
                  </a:cubicBezTo>
                  <a:cubicBezTo>
                    <a:pt x="761" y="943"/>
                    <a:pt x="973" y="73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3" name="Google Shape;44553;p19"/>
            <p:cNvSpPr/>
            <p:nvPr/>
          </p:nvSpPr>
          <p:spPr>
            <a:xfrm rot="5400000">
              <a:off x="4157663" y="464313"/>
              <a:ext cx="24350" cy="22825"/>
            </a:xfrm>
            <a:custGeom>
              <a:avLst/>
              <a:gdLst/>
              <a:ahLst/>
              <a:cxnLst/>
              <a:rect l="l" t="t" r="r" b="b"/>
              <a:pathLst>
                <a:path w="974" h="913" extrusionOk="0">
                  <a:moveTo>
                    <a:pt x="487" y="0"/>
                  </a:moveTo>
                  <a:cubicBezTo>
                    <a:pt x="214" y="0"/>
                    <a:pt x="1" y="213"/>
                    <a:pt x="1" y="456"/>
                  </a:cubicBezTo>
                  <a:cubicBezTo>
                    <a:pt x="1" y="699"/>
                    <a:pt x="214" y="912"/>
                    <a:pt x="487" y="912"/>
                  </a:cubicBezTo>
                  <a:cubicBezTo>
                    <a:pt x="761" y="912"/>
                    <a:pt x="973" y="699"/>
                    <a:pt x="973" y="456"/>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4" name="Google Shape;44554;p19"/>
            <p:cNvSpPr/>
            <p:nvPr/>
          </p:nvSpPr>
          <p:spPr>
            <a:xfrm rot="5400000">
              <a:off x="4059263" y="464713"/>
              <a:ext cx="22825" cy="22050"/>
            </a:xfrm>
            <a:custGeom>
              <a:avLst/>
              <a:gdLst/>
              <a:ahLst/>
              <a:cxnLst/>
              <a:rect l="l" t="t" r="r" b="b"/>
              <a:pathLst>
                <a:path w="913" h="882" extrusionOk="0">
                  <a:moveTo>
                    <a:pt x="456" y="0"/>
                  </a:moveTo>
                  <a:cubicBezTo>
                    <a:pt x="213" y="0"/>
                    <a:pt x="0" y="182"/>
                    <a:pt x="0" y="426"/>
                  </a:cubicBezTo>
                  <a:cubicBezTo>
                    <a:pt x="0" y="669"/>
                    <a:pt x="213" y="882"/>
                    <a:pt x="456" y="882"/>
                  </a:cubicBezTo>
                  <a:cubicBezTo>
                    <a:pt x="730" y="882"/>
                    <a:pt x="912" y="669"/>
                    <a:pt x="912" y="426"/>
                  </a:cubicBezTo>
                  <a:cubicBezTo>
                    <a:pt x="912" y="182"/>
                    <a:pt x="730" y="0"/>
                    <a:pt x="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5" name="Google Shape;44555;p19"/>
            <p:cNvSpPr/>
            <p:nvPr/>
          </p:nvSpPr>
          <p:spPr>
            <a:xfrm rot="5400000">
              <a:off x="3960488" y="465463"/>
              <a:ext cx="22075" cy="21300"/>
            </a:xfrm>
            <a:custGeom>
              <a:avLst/>
              <a:gdLst/>
              <a:ahLst/>
              <a:cxnLst/>
              <a:rect l="l" t="t" r="r" b="b"/>
              <a:pathLst>
                <a:path w="883" h="852" extrusionOk="0">
                  <a:moveTo>
                    <a:pt x="426" y="1"/>
                  </a:moveTo>
                  <a:cubicBezTo>
                    <a:pt x="183" y="1"/>
                    <a:pt x="1" y="183"/>
                    <a:pt x="1" y="426"/>
                  </a:cubicBezTo>
                  <a:cubicBezTo>
                    <a:pt x="1" y="639"/>
                    <a:pt x="183" y="852"/>
                    <a:pt x="426" y="852"/>
                  </a:cubicBezTo>
                  <a:cubicBezTo>
                    <a:pt x="669" y="852"/>
                    <a:pt x="882" y="639"/>
                    <a:pt x="882" y="426"/>
                  </a:cubicBezTo>
                  <a:cubicBezTo>
                    <a:pt x="88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6" name="Google Shape;44556;p19"/>
            <p:cNvSpPr/>
            <p:nvPr/>
          </p:nvSpPr>
          <p:spPr>
            <a:xfrm rot="5400000">
              <a:off x="3862075" y="465825"/>
              <a:ext cx="21300" cy="19800"/>
            </a:xfrm>
            <a:custGeom>
              <a:avLst/>
              <a:gdLst/>
              <a:ahLst/>
              <a:cxnLst/>
              <a:rect l="l" t="t" r="r" b="b"/>
              <a:pathLst>
                <a:path w="852" h="792" extrusionOk="0">
                  <a:moveTo>
                    <a:pt x="426" y="1"/>
                  </a:moveTo>
                  <a:cubicBezTo>
                    <a:pt x="183" y="1"/>
                    <a:pt x="1" y="183"/>
                    <a:pt x="1" y="396"/>
                  </a:cubicBezTo>
                  <a:cubicBezTo>
                    <a:pt x="1" y="609"/>
                    <a:pt x="183" y="791"/>
                    <a:pt x="426" y="791"/>
                  </a:cubicBezTo>
                  <a:cubicBezTo>
                    <a:pt x="669" y="791"/>
                    <a:pt x="852" y="609"/>
                    <a:pt x="852" y="396"/>
                  </a:cubicBezTo>
                  <a:cubicBezTo>
                    <a:pt x="852" y="183"/>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7" name="Google Shape;44557;p19"/>
            <p:cNvSpPr/>
            <p:nvPr/>
          </p:nvSpPr>
          <p:spPr>
            <a:xfrm rot="5400000">
              <a:off x="3763663" y="466213"/>
              <a:ext cx="19800" cy="19025"/>
            </a:xfrm>
            <a:custGeom>
              <a:avLst/>
              <a:gdLst/>
              <a:ahLst/>
              <a:cxnLst/>
              <a:rect l="l" t="t" r="r" b="b"/>
              <a:pathLst>
                <a:path w="792" h="761" extrusionOk="0">
                  <a:moveTo>
                    <a:pt x="396" y="1"/>
                  </a:moveTo>
                  <a:cubicBezTo>
                    <a:pt x="183" y="1"/>
                    <a:pt x="1" y="183"/>
                    <a:pt x="1" y="396"/>
                  </a:cubicBezTo>
                  <a:cubicBezTo>
                    <a:pt x="1" y="578"/>
                    <a:pt x="183" y="760"/>
                    <a:pt x="396" y="760"/>
                  </a:cubicBezTo>
                  <a:cubicBezTo>
                    <a:pt x="609" y="760"/>
                    <a:pt x="791" y="578"/>
                    <a:pt x="791" y="396"/>
                  </a:cubicBezTo>
                  <a:cubicBezTo>
                    <a:pt x="791" y="183"/>
                    <a:pt x="609" y="1"/>
                    <a:pt x="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8" name="Google Shape;44558;p19"/>
            <p:cNvSpPr/>
            <p:nvPr/>
          </p:nvSpPr>
          <p:spPr>
            <a:xfrm rot="5400000">
              <a:off x="3664500" y="466600"/>
              <a:ext cx="19800" cy="18250"/>
            </a:xfrm>
            <a:custGeom>
              <a:avLst/>
              <a:gdLst/>
              <a:ahLst/>
              <a:cxnLst/>
              <a:rect l="l" t="t" r="r" b="b"/>
              <a:pathLst>
                <a:path w="792" h="730" extrusionOk="0">
                  <a:moveTo>
                    <a:pt x="396" y="0"/>
                  </a:moveTo>
                  <a:cubicBezTo>
                    <a:pt x="183" y="0"/>
                    <a:pt x="1" y="183"/>
                    <a:pt x="1" y="365"/>
                  </a:cubicBezTo>
                  <a:cubicBezTo>
                    <a:pt x="1" y="578"/>
                    <a:pt x="183" y="730"/>
                    <a:pt x="396" y="730"/>
                  </a:cubicBezTo>
                  <a:cubicBezTo>
                    <a:pt x="609" y="730"/>
                    <a:pt x="791" y="578"/>
                    <a:pt x="791" y="365"/>
                  </a:cubicBezTo>
                  <a:cubicBezTo>
                    <a:pt x="791" y="183"/>
                    <a:pt x="609"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9" name="Google Shape;44559;p19"/>
            <p:cNvSpPr/>
            <p:nvPr/>
          </p:nvSpPr>
          <p:spPr>
            <a:xfrm rot="5400000">
              <a:off x="3566100" y="466975"/>
              <a:ext cx="18250" cy="17500"/>
            </a:xfrm>
            <a:custGeom>
              <a:avLst/>
              <a:gdLst/>
              <a:ahLst/>
              <a:cxnLst/>
              <a:rect l="l" t="t" r="r" b="b"/>
              <a:pathLst>
                <a:path w="730" h="700" extrusionOk="0">
                  <a:moveTo>
                    <a:pt x="365" y="0"/>
                  </a:moveTo>
                  <a:cubicBezTo>
                    <a:pt x="183" y="0"/>
                    <a:pt x="0" y="152"/>
                    <a:pt x="0" y="335"/>
                  </a:cubicBezTo>
                  <a:cubicBezTo>
                    <a:pt x="0" y="547"/>
                    <a:pt x="183" y="699"/>
                    <a:pt x="365" y="699"/>
                  </a:cubicBezTo>
                  <a:cubicBezTo>
                    <a:pt x="578" y="699"/>
                    <a:pt x="730" y="547"/>
                    <a:pt x="730" y="335"/>
                  </a:cubicBezTo>
                  <a:cubicBezTo>
                    <a:pt x="730" y="152"/>
                    <a:pt x="578"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60" name="Google Shape;44560;p19"/>
          <p:cNvGrpSpPr/>
          <p:nvPr/>
        </p:nvGrpSpPr>
        <p:grpSpPr>
          <a:xfrm>
            <a:off x="-173352" y="3966874"/>
            <a:ext cx="5989979" cy="1176578"/>
            <a:chOff x="33594" y="4211606"/>
            <a:chExt cx="4729553" cy="1112498"/>
          </a:xfrm>
        </p:grpSpPr>
        <p:sp>
          <p:nvSpPr>
            <p:cNvPr id="44561" name="Google Shape;44561;p19"/>
            <p:cNvSpPr/>
            <p:nvPr/>
          </p:nvSpPr>
          <p:spPr>
            <a:xfrm>
              <a:off x="4718516"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2" name="Google Shape;44562;p19"/>
            <p:cNvSpPr/>
            <p:nvPr/>
          </p:nvSpPr>
          <p:spPr>
            <a:xfrm>
              <a:off x="471949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3" name="Google Shape;44563;p19"/>
            <p:cNvSpPr/>
            <p:nvPr/>
          </p:nvSpPr>
          <p:spPr>
            <a:xfrm>
              <a:off x="4720995"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4" name="Google Shape;44564;p19"/>
            <p:cNvSpPr/>
            <p:nvPr/>
          </p:nvSpPr>
          <p:spPr>
            <a:xfrm>
              <a:off x="4721973"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5" name="Google Shape;44565;p19"/>
            <p:cNvSpPr/>
            <p:nvPr/>
          </p:nvSpPr>
          <p:spPr>
            <a:xfrm>
              <a:off x="472296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6" name="Google Shape;44566;p19"/>
            <p:cNvSpPr/>
            <p:nvPr/>
          </p:nvSpPr>
          <p:spPr>
            <a:xfrm>
              <a:off x="4723963"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7" name="Google Shape;44567;p19"/>
            <p:cNvSpPr/>
            <p:nvPr/>
          </p:nvSpPr>
          <p:spPr>
            <a:xfrm>
              <a:off x="4725447"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8" name="Google Shape;44568;p19"/>
            <p:cNvSpPr/>
            <p:nvPr/>
          </p:nvSpPr>
          <p:spPr>
            <a:xfrm>
              <a:off x="4726442"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9" name="Google Shape;44569;p19"/>
            <p:cNvSpPr/>
            <p:nvPr/>
          </p:nvSpPr>
          <p:spPr>
            <a:xfrm>
              <a:off x="472743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0" name="Google Shape;44570;p19"/>
            <p:cNvSpPr/>
            <p:nvPr/>
          </p:nvSpPr>
          <p:spPr>
            <a:xfrm>
              <a:off x="4728432"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1" name="Google Shape;44571;p19"/>
            <p:cNvSpPr/>
            <p:nvPr/>
          </p:nvSpPr>
          <p:spPr>
            <a:xfrm>
              <a:off x="4729916"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2" name="Google Shape;44572;p19"/>
            <p:cNvSpPr/>
            <p:nvPr/>
          </p:nvSpPr>
          <p:spPr>
            <a:xfrm>
              <a:off x="4730911"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3" name="Google Shape;44573;p19"/>
            <p:cNvSpPr/>
            <p:nvPr/>
          </p:nvSpPr>
          <p:spPr>
            <a:xfrm>
              <a:off x="4731890"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4" name="Google Shape;44574;p19"/>
            <p:cNvSpPr/>
            <p:nvPr/>
          </p:nvSpPr>
          <p:spPr>
            <a:xfrm>
              <a:off x="4732885"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5" name="Google Shape;44575;p19"/>
            <p:cNvSpPr/>
            <p:nvPr/>
          </p:nvSpPr>
          <p:spPr>
            <a:xfrm>
              <a:off x="473388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6" name="Google Shape;44576;p19"/>
            <p:cNvSpPr/>
            <p:nvPr/>
          </p:nvSpPr>
          <p:spPr>
            <a:xfrm>
              <a:off x="4735364"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7" name="Google Shape;44577;p19"/>
            <p:cNvSpPr/>
            <p:nvPr/>
          </p:nvSpPr>
          <p:spPr>
            <a:xfrm>
              <a:off x="473635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8" name="Google Shape;44578;p19"/>
            <p:cNvSpPr/>
            <p:nvPr/>
          </p:nvSpPr>
          <p:spPr>
            <a:xfrm>
              <a:off x="4737354"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9" name="Google Shape;44579;p19"/>
            <p:cNvSpPr/>
            <p:nvPr/>
          </p:nvSpPr>
          <p:spPr>
            <a:xfrm>
              <a:off x="4738349"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0" name="Google Shape;44580;p19"/>
            <p:cNvSpPr/>
            <p:nvPr/>
          </p:nvSpPr>
          <p:spPr>
            <a:xfrm>
              <a:off x="4644141"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1" name="Google Shape;44581;p19"/>
            <p:cNvSpPr/>
            <p:nvPr/>
          </p:nvSpPr>
          <p:spPr>
            <a:xfrm>
              <a:off x="4645136"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2" name="Google Shape;44582;p19"/>
            <p:cNvSpPr/>
            <p:nvPr/>
          </p:nvSpPr>
          <p:spPr>
            <a:xfrm>
              <a:off x="4646621"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3" name="Google Shape;44583;p19"/>
            <p:cNvSpPr/>
            <p:nvPr/>
          </p:nvSpPr>
          <p:spPr>
            <a:xfrm>
              <a:off x="4647616"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4" name="Google Shape;44584;p19"/>
            <p:cNvSpPr/>
            <p:nvPr/>
          </p:nvSpPr>
          <p:spPr>
            <a:xfrm>
              <a:off x="4648610"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5" name="Google Shape;44585;p19"/>
            <p:cNvSpPr/>
            <p:nvPr/>
          </p:nvSpPr>
          <p:spPr>
            <a:xfrm>
              <a:off x="4649605"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6" name="Google Shape;44586;p19"/>
            <p:cNvSpPr/>
            <p:nvPr/>
          </p:nvSpPr>
          <p:spPr>
            <a:xfrm>
              <a:off x="4651090"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7" name="Google Shape;44587;p19"/>
            <p:cNvSpPr/>
            <p:nvPr/>
          </p:nvSpPr>
          <p:spPr>
            <a:xfrm>
              <a:off x="4652084"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8" name="Google Shape;44588;p19"/>
            <p:cNvSpPr/>
            <p:nvPr/>
          </p:nvSpPr>
          <p:spPr>
            <a:xfrm>
              <a:off x="4653063"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9" name="Google Shape;44589;p19"/>
            <p:cNvSpPr/>
            <p:nvPr/>
          </p:nvSpPr>
          <p:spPr>
            <a:xfrm>
              <a:off x="4654058"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0" name="Google Shape;44590;p19"/>
            <p:cNvSpPr/>
            <p:nvPr/>
          </p:nvSpPr>
          <p:spPr>
            <a:xfrm>
              <a:off x="4655542"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1" name="Google Shape;44591;p19"/>
            <p:cNvSpPr/>
            <p:nvPr/>
          </p:nvSpPr>
          <p:spPr>
            <a:xfrm>
              <a:off x="4656537"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2" name="Google Shape;44592;p19"/>
            <p:cNvSpPr/>
            <p:nvPr/>
          </p:nvSpPr>
          <p:spPr>
            <a:xfrm>
              <a:off x="4657532"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3" name="Google Shape;44593;p19"/>
            <p:cNvSpPr/>
            <p:nvPr/>
          </p:nvSpPr>
          <p:spPr>
            <a:xfrm>
              <a:off x="4658527"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4" name="Google Shape;44594;p19"/>
            <p:cNvSpPr/>
            <p:nvPr/>
          </p:nvSpPr>
          <p:spPr>
            <a:xfrm>
              <a:off x="4659522"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5" name="Google Shape;44595;p19"/>
            <p:cNvSpPr/>
            <p:nvPr/>
          </p:nvSpPr>
          <p:spPr>
            <a:xfrm>
              <a:off x="4661006"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6" name="Google Shape;44596;p19"/>
            <p:cNvSpPr/>
            <p:nvPr/>
          </p:nvSpPr>
          <p:spPr>
            <a:xfrm>
              <a:off x="466200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7" name="Google Shape;44597;p19"/>
            <p:cNvSpPr/>
            <p:nvPr/>
          </p:nvSpPr>
          <p:spPr>
            <a:xfrm>
              <a:off x="4662980"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8" name="Google Shape;44598;p19"/>
            <p:cNvSpPr/>
            <p:nvPr/>
          </p:nvSpPr>
          <p:spPr>
            <a:xfrm>
              <a:off x="4663975"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9" name="Google Shape;44599;p19"/>
            <p:cNvSpPr/>
            <p:nvPr/>
          </p:nvSpPr>
          <p:spPr>
            <a:xfrm>
              <a:off x="4569784"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0" name="Google Shape;44600;p19"/>
            <p:cNvSpPr/>
            <p:nvPr/>
          </p:nvSpPr>
          <p:spPr>
            <a:xfrm>
              <a:off x="4570778"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1" name="Google Shape;44601;p19"/>
            <p:cNvSpPr/>
            <p:nvPr/>
          </p:nvSpPr>
          <p:spPr>
            <a:xfrm>
              <a:off x="4572263"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2" name="Google Shape;44602;p19"/>
            <p:cNvSpPr/>
            <p:nvPr/>
          </p:nvSpPr>
          <p:spPr>
            <a:xfrm>
              <a:off x="4573258"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3" name="Google Shape;44603;p19"/>
            <p:cNvSpPr/>
            <p:nvPr/>
          </p:nvSpPr>
          <p:spPr>
            <a:xfrm>
              <a:off x="4574253"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4" name="Google Shape;44604;p19"/>
            <p:cNvSpPr/>
            <p:nvPr/>
          </p:nvSpPr>
          <p:spPr>
            <a:xfrm>
              <a:off x="457523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5" name="Google Shape;44605;p19"/>
            <p:cNvSpPr/>
            <p:nvPr/>
          </p:nvSpPr>
          <p:spPr>
            <a:xfrm>
              <a:off x="4576732"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6" name="Google Shape;44606;p19"/>
            <p:cNvSpPr/>
            <p:nvPr/>
          </p:nvSpPr>
          <p:spPr>
            <a:xfrm>
              <a:off x="4577710"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7" name="Google Shape;44607;p19"/>
            <p:cNvSpPr/>
            <p:nvPr/>
          </p:nvSpPr>
          <p:spPr>
            <a:xfrm>
              <a:off x="4578705"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8" name="Google Shape;44608;p19"/>
            <p:cNvSpPr/>
            <p:nvPr/>
          </p:nvSpPr>
          <p:spPr>
            <a:xfrm>
              <a:off x="4579700"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9" name="Google Shape;44609;p19"/>
            <p:cNvSpPr/>
            <p:nvPr/>
          </p:nvSpPr>
          <p:spPr>
            <a:xfrm>
              <a:off x="4581184"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0" name="Google Shape;44610;p19"/>
            <p:cNvSpPr/>
            <p:nvPr/>
          </p:nvSpPr>
          <p:spPr>
            <a:xfrm>
              <a:off x="458217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1" name="Google Shape;44611;p19"/>
            <p:cNvSpPr/>
            <p:nvPr/>
          </p:nvSpPr>
          <p:spPr>
            <a:xfrm>
              <a:off x="4583174"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2" name="Google Shape;44612;p19"/>
            <p:cNvSpPr/>
            <p:nvPr/>
          </p:nvSpPr>
          <p:spPr>
            <a:xfrm>
              <a:off x="4584153"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3" name="Google Shape;44613;p19"/>
            <p:cNvSpPr/>
            <p:nvPr/>
          </p:nvSpPr>
          <p:spPr>
            <a:xfrm>
              <a:off x="4585148"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4" name="Google Shape;44614;p19"/>
            <p:cNvSpPr/>
            <p:nvPr/>
          </p:nvSpPr>
          <p:spPr>
            <a:xfrm>
              <a:off x="4586632"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5" name="Google Shape;44615;p19"/>
            <p:cNvSpPr/>
            <p:nvPr/>
          </p:nvSpPr>
          <p:spPr>
            <a:xfrm>
              <a:off x="4587627"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6" name="Google Shape;44616;p19"/>
            <p:cNvSpPr/>
            <p:nvPr/>
          </p:nvSpPr>
          <p:spPr>
            <a:xfrm>
              <a:off x="4588622"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7" name="Google Shape;44617;p19"/>
            <p:cNvSpPr/>
            <p:nvPr/>
          </p:nvSpPr>
          <p:spPr>
            <a:xfrm>
              <a:off x="4589617"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8" name="Google Shape;44618;p19"/>
            <p:cNvSpPr/>
            <p:nvPr/>
          </p:nvSpPr>
          <p:spPr>
            <a:xfrm>
              <a:off x="4495426"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9" name="Google Shape;44619;p19"/>
            <p:cNvSpPr/>
            <p:nvPr/>
          </p:nvSpPr>
          <p:spPr>
            <a:xfrm>
              <a:off x="449640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0" name="Google Shape;44620;p19"/>
            <p:cNvSpPr/>
            <p:nvPr/>
          </p:nvSpPr>
          <p:spPr>
            <a:xfrm>
              <a:off x="4497905"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1" name="Google Shape;44621;p19"/>
            <p:cNvSpPr/>
            <p:nvPr/>
          </p:nvSpPr>
          <p:spPr>
            <a:xfrm>
              <a:off x="4498883"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2" name="Google Shape;44622;p19"/>
            <p:cNvSpPr/>
            <p:nvPr/>
          </p:nvSpPr>
          <p:spPr>
            <a:xfrm>
              <a:off x="449987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3" name="Google Shape;44623;p19"/>
            <p:cNvSpPr/>
            <p:nvPr/>
          </p:nvSpPr>
          <p:spPr>
            <a:xfrm>
              <a:off x="450087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4" name="Google Shape;44624;p19"/>
            <p:cNvSpPr/>
            <p:nvPr/>
          </p:nvSpPr>
          <p:spPr>
            <a:xfrm>
              <a:off x="4502357"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5" name="Google Shape;44625;p19"/>
            <p:cNvSpPr/>
            <p:nvPr/>
          </p:nvSpPr>
          <p:spPr>
            <a:xfrm>
              <a:off x="4503352"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6" name="Google Shape;44626;p19"/>
            <p:cNvSpPr/>
            <p:nvPr/>
          </p:nvSpPr>
          <p:spPr>
            <a:xfrm>
              <a:off x="450434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7" name="Google Shape;44627;p19"/>
            <p:cNvSpPr/>
            <p:nvPr/>
          </p:nvSpPr>
          <p:spPr>
            <a:xfrm>
              <a:off x="4505342"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8" name="Google Shape;44628;p19"/>
            <p:cNvSpPr/>
            <p:nvPr/>
          </p:nvSpPr>
          <p:spPr>
            <a:xfrm>
              <a:off x="4506826"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9" name="Google Shape;44629;p19"/>
            <p:cNvSpPr/>
            <p:nvPr/>
          </p:nvSpPr>
          <p:spPr>
            <a:xfrm>
              <a:off x="4507821"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0" name="Google Shape;44630;p19"/>
            <p:cNvSpPr/>
            <p:nvPr/>
          </p:nvSpPr>
          <p:spPr>
            <a:xfrm>
              <a:off x="4508800"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1" name="Google Shape;44631;p19"/>
            <p:cNvSpPr/>
            <p:nvPr/>
          </p:nvSpPr>
          <p:spPr>
            <a:xfrm>
              <a:off x="4509795"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2" name="Google Shape;44632;p19"/>
            <p:cNvSpPr/>
            <p:nvPr/>
          </p:nvSpPr>
          <p:spPr>
            <a:xfrm>
              <a:off x="451079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3" name="Google Shape;44633;p19"/>
            <p:cNvSpPr/>
            <p:nvPr/>
          </p:nvSpPr>
          <p:spPr>
            <a:xfrm>
              <a:off x="4512274"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4" name="Google Shape;44634;p19"/>
            <p:cNvSpPr/>
            <p:nvPr/>
          </p:nvSpPr>
          <p:spPr>
            <a:xfrm>
              <a:off x="451326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5" name="Google Shape;44635;p19"/>
            <p:cNvSpPr/>
            <p:nvPr/>
          </p:nvSpPr>
          <p:spPr>
            <a:xfrm>
              <a:off x="4514264"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6" name="Google Shape;44636;p19"/>
            <p:cNvSpPr/>
            <p:nvPr/>
          </p:nvSpPr>
          <p:spPr>
            <a:xfrm>
              <a:off x="4515242"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7" name="Google Shape;44637;p19"/>
            <p:cNvSpPr/>
            <p:nvPr/>
          </p:nvSpPr>
          <p:spPr>
            <a:xfrm>
              <a:off x="4421051"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8" name="Google Shape;44638;p19"/>
            <p:cNvSpPr/>
            <p:nvPr/>
          </p:nvSpPr>
          <p:spPr>
            <a:xfrm>
              <a:off x="4422046"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9" name="Google Shape;44639;p19"/>
            <p:cNvSpPr/>
            <p:nvPr/>
          </p:nvSpPr>
          <p:spPr>
            <a:xfrm>
              <a:off x="4423531"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0" name="Google Shape;44640;p19"/>
            <p:cNvSpPr/>
            <p:nvPr/>
          </p:nvSpPr>
          <p:spPr>
            <a:xfrm>
              <a:off x="4424526" y="5101482"/>
              <a:ext cx="38188" cy="37698"/>
            </a:xfrm>
            <a:custGeom>
              <a:avLst/>
              <a:gdLst/>
              <a:ahLst/>
              <a:cxnLst/>
              <a:rect l="l" t="t" r="r" b="b"/>
              <a:pathLst>
                <a:path w="2341"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1" name="Google Shape;44641;p19"/>
            <p:cNvSpPr/>
            <p:nvPr/>
          </p:nvSpPr>
          <p:spPr>
            <a:xfrm>
              <a:off x="4425520"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2" name="Google Shape;44642;p19"/>
            <p:cNvSpPr/>
            <p:nvPr/>
          </p:nvSpPr>
          <p:spPr>
            <a:xfrm>
              <a:off x="4426515"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3" name="Google Shape;44643;p19"/>
            <p:cNvSpPr/>
            <p:nvPr/>
          </p:nvSpPr>
          <p:spPr>
            <a:xfrm>
              <a:off x="4428000"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4" name="Google Shape;44644;p19"/>
            <p:cNvSpPr/>
            <p:nvPr/>
          </p:nvSpPr>
          <p:spPr>
            <a:xfrm>
              <a:off x="4428995"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5" name="Google Shape;44645;p19"/>
            <p:cNvSpPr/>
            <p:nvPr/>
          </p:nvSpPr>
          <p:spPr>
            <a:xfrm>
              <a:off x="4429973"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6" name="Google Shape;44646;p19"/>
            <p:cNvSpPr/>
            <p:nvPr/>
          </p:nvSpPr>
          <p:spPr>
            <a:xfrm>
              <a:off x="4430968"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7" name="Google Shape;44647;p19"/>
            <p:cNvSpPr/>
            <p:nvPr/>
          </p:nvSpPr>
          <p:spPr>
            <a:xfrm>
              <a:off x="4432452"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8" name="Google Shape;44648;p19"/>
            <p:cNvSpPr/>
            <p:nvPr/>
          </p:nvSpPr>
          <p:spPr>
            <a:xfrm>
              <a:off x="4433447"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9" name="Google Shape;44649;p19"/>
            <p:cNvSpPr/>
            <p:nvPr/>
          </p:nvSpPr>
          <p:spPr>
            <a:xfrm>
              <a:off x="4434442"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0" name="Google Shape;44650;p19"/>
            <p:cNvSpPr/>
            <p:nvPr/>
          </p:nvSpPr>
          <p:spPr>
            <a:xfrm>
              <a:off x="4435437"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1" name="Google Shape;44651;p19"/>
            <p:cNvSpPr/>
            <p:nvPr/>
          </p:nvSpPr>
          <p:spPr>
            <a:xfrm>
              <a:off x="4436432"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2" name="Google Shape;44652;p19"/>
            <p:cNvSpPr/>
            <p:nvPr/>
          </p:nvSpPr>
          <p:spPr>
            <a:xfrm>
              <a:off x="4437916"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3" name="Google Shape;44653;p19"/>
            <p:cNvSpPr/>
            <p:nvPr/>
          </p:nvSpPr>
          <p:spPr>
            <a:xfrm>
              <a:off x="443891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4" name="Google Shape;44654;p19"/>
            <p:cNvSpPr/>
            <p:nvPr/>
          </p:nvSpPr>
          <p:spPr>
            <a:xfrm>
              <a:off x="4439890"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5" name="Google Shape;44655;p19"/>
            <p:cNvSpPr/>
            <p:nvPr/>
          </p:nvSpPr>
          <p:spPr>
            <a:xfrm>
              <a:off x="4440885"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6" name="Google Shape;44656;p19"/>
            <p:cNvSpPr/>
            <p:nvPr/>
          </p:nvSpPr>
          <p:spPr>
            <a:xfrm>
              <a:off x="4346694"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7" name="Google Shape;44657;p19"/>
            <p:cNvSpPr/>
            <p:nvPr/>
          </p:nvSpPr>
          <p:spPr>
            <a:xfrm>
              <a:off x="4347689"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8" name="Google Shape;44658;p19"/>
            <p:cNvSpPr/>
            <p:nvPr/>
          </p:nvSpPr>
          <p:spPr>
            <a:xfrm>
              <a:off x="4349173"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9" name="Google Shape;44659;p19"/>
            <p:cNvSpPr/>
            <p:nvPr/>
          </p:nvSpPr>
          <p:spPr>
            <a:xfrm>
              <a:off x="4350168"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0" name="Google Shape;44660;p19"/>
            <p:cNvSpPr/>
            <p:nvPr/>
          </p:nvSpPr>
          <p:spPr>
            <a:xfrm>
              <a:off x="435114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1" name="Google Shape;44661;p19"/>
            <p:cNvSpPr/>
            <p:nvPr/>
          </p:nvSpPr>
          <p:spPr>
            <a:xfrm>
              <a:off x="435214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2" name="Google Shape;44662;p19"/>
            <p:cNvSpPr/>
            <p:nvPr/>
          </p:nvSpPr>
          <p:spPr>
            <a:xfrm>
              <a:off x="435362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3" name="Google Shape;44663;p19"/>
            <p:cNvSpPr/>
            <p:nvPr/>
          </p:nvSpPr>
          <p:spPr>
            <a:xfrm>
              <a:off x="4354620"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4" name="Google Shape;44664;p19"/>
            <p:cNvSpPr/>
            <p:nvPr/>
          </p:nvSpPr>
          <p:spPr>
            <a:xfrm>
              <a:off x="4355615"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5" name="Google Shape;44665;p19"/>
            <p:cNvSpPr/>
            <p:nvPr/>
          </p:nvSpPr>
          <p:spPr>
            <a:xfrm>
              <a:off x="4356610"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6" name="Google Shape;44666;p19"/>
            <p:cNvSpPr/>
            <p:nvPr/>
          </p:nvSpPr>
          <p:spPr>
            <a:xfrm>
              <a:off x="4358094" y="4686049"/>
              <a:ext cx="22332" cy="22332"/>
            </a:xfrm>
            <a:custGeom>
              <a:avLst/>
              <a:gdLst/>
              <a:ahLst/>
              <a:cxnLst/>
              <a:rect l="l" t="t" r="r" b="b"/>
              <a:pathLst>
                <a:path w="1369" h="1369" extrusionOk="0">
                  <a:moveTo>
                    <a:pt x="669" y="0"/>
                  </a:moveTo>
                  <a:cubicBezTo>
                    <a:pt x="304" y="0"/>
                    <a:pt x="1" y="304"/>
                    <a:pt x="1" y="700"/>
                  </a:cubicBezTo>
                  <a:cubicBezTo>
                    <a:pt x="1"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7" name="Google Shape;44667;p19"/>
            <p:cNvSpPr/>
            <p:nvPr/>
          </p:nvSpPr>
          <p:spPr>
            <a:xfrm>
              <a:off x="435908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8" name="Google Shape;44668;p19"/>
            <p:cNvSpPr/>
            <p:nvPr/>
          </p:nvSpPr>
          <p:spPr>
            <a:xfrm>
              <a:off x="4360084"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9" name="Google Shape;44669;p19"/>
            <p:cNvSpPr/>
            <p:nvPr/>
          </p:nvSpPr>
          <p:spPr>
            <a:xfrm>
              <a:off x="4361063"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0" name="Google Shape;44670;p19"/>
            <p:cNvSpPr/>
            <p:nvPr/>
          </p:nvSpPr>
          <p:spPr>
            <a:xfrm>
              <a:off x="4362058"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1" name="Google Shape;44671;p19"/>
            <p:cNvSpPr/>
            <p:nvPr/>
          </p:nvSpPr>
          <p:spPr>
            <a:xfrm>
              <a:off x="436354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2" name="Google Shape;44672;p19"/>
            <p:cNvSpPr/>
            <p:nvPr/>
          </p:nvSpPr>
          <p:spPr>
            <a:xfrm>
              <a:off x="4364537"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3" name="Google Shape;44673;p19"/>
            <p:cNvSpPr/>
            <p:nvPr/>
          </p:nvSpPr>
          <p:spPr>
            <a:xfrm>
              <a:off x="4365532"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4" name="Google Shape;44674;p19"/>
            <p:cNvSpPr/>
            <p:nvPr/>
          </p:nvSpPr>
          <p:spPr>
            <a:xfrm>
              <a:off x="4366527"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5" name="Google Shape;44675;p19"/>
            <p:cNvSpPr/>
            <p:nvPr/>
          </p:nvSpPr>
          <p:spPr>
            <a:xfrm>
              <a:off x="4272336"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6" name="Google Shape;44676;p19"/>
            <p:cNvSpPr/>
            <p:nvPr/>
          </p:nvSpPr>
          <p:spPr>
            <a:xfrm>
              <a:off x="427331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7" name="Google Shape;44677;p19"/>
            <p:cNvSpPr/>
            <p:nvPr/>
          </p:nvSpPr>
          <p:spPr>
            <a:xfrm>
              <a:off x="4274815"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8" name="Google Shape;44678;p19"/>
            <p:cNvSpPr/>
            <p:nvPr/>
          </p:nvSpPr>
          <p:spPr>
            <a:xfrm>
              <a:off x="4275793"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9" name="Google Shape;44679;p19"/>
            <p:cNvSpPr/>
            <p:nvPr/>
          </p:nvSpPr>
          <p:spPr>
            <a:xfrm>
              <a:off x="427678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0" name="Google Shape;44680;p19"/>
            <p:cNvSpPr/>
            <p:nvPr/>
          </p:nvSpPr>
          <p:spPr>
            <a:xfrm>
              <a:off x="427778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1" name="Google Shape;44681;p19"/>
            <p:cNvSpPr/>
            <p:nvPr/>
          </p:nvSpPr>
          <p:spPr>
            <a:xfrm>
              <a:off x="4279268"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2" name="Google Shape;44682;p19"/>
            <p:cNvSpPr/>
            <p:nvPr/>
          </p:nvSpPr>
          <p:spPr>
            <a:xfrm>
              <a:off x="4280262"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3" name="Google Shape;44683;p19"/>
            <p:cNvSpPr/>
            <p:nvPr/>
          </p:nvSpPr>
          <p:spPr>
            <a:xfrm>
              <a:off x="428125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4" name="Google Shape;44684;p19"/>
            <p:cNvSpPr/>
            <p:nvPr/>
          </p:nvSpPr>
          <p:spPr>
            <a:xfrm>
              <a:off x="428223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5" name="Google Shape;44685;p19"/>
            <p:cNvSpPr/>
            <p:nvPr/>
          </p:nvSpPr>
          <p:spPr>
            <a:xfrm>
              <a:off x="4283737"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6" name="Google Shape;44686;p19"/>
            <p:cNvSpPr/>
            <p:nvPr/>
          </p:nvSpPr>
          <p:spPr>
            <a:xfrm>
              <a:off x="4284715" y="4626550"/>
              <a:ext cx="20358" cy="20358"/>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7" name="Google Shape;44687;p19"/>
            <p:cNvSpPr/>
            <p:nvPr/>
          </p:nvSpPr>
          <p:spPr>
            <a:xfrm>
              <a:off x="4285710"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8" name="Google Shape;44688;p19"/>
            <p:cNvSpPr/>
            <p:nvPr/>
          </p:nvSpPr>
          <p:spPr>
            <a:xfrm>
              <a:off x="4286705"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9" name="Google Shape;44689;p19"/>
            <p:cNvSpPr/>
            <p:nvPr/>
          </p:nvSpPr>
          <p:spPr>
            <a:xfrm>
              <a:off x="428770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0" name="Google Shape;44690;p19"/>
            <p:cNvSpPr/>
            <p:nvPr/>
          </p:nvSpPr>
          <p:spPr>
            <a:xfrm>
              <a:off x="4289184" y="4389581"/>
              <a:ext cx="11419" cy="11419"/>
            </a:xfrm>
            <a:custGeom>
              <a:avLst/>
              <a:gdLst/>
              <a:ahLst/>
              <a:cxnLst/>
              <a:rect l="l" t="t" r="r" b="b"/>
              <a:pathLst>
                <a:path w="700" h="700" extrusionOk="0">
                  <a:moveTo>
                    <a:pt x="335" y="1"/>
                  </a:moveTo>
                  <a:cubicBezTo>
                    <a:pt x="152" y="1"/>
                    <a:pt x="1" y="153"/>
                    <a:pt x="1" y="335"/>
                  </a:cubicBezTo>
                  <a:cubicBezTo>
                    <a:pt x="1"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1" name="Google Shape;44691;p19"/>
            <p:cNvSpPr/>
            <p:nvPr/>
          </p:nvSpPr>
          <p:spPr>
            <a:xfrm>
              <a:off x="429017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2" name="Google Shape;44692;p19"/>
            <p:cNvSpPr/>
            <p:nvPr/>
          </p:nvSpPr>
          <p:spPr>
            <a:xfrm>
              <a:off x="4291174"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3" name="Google Shape;44693;p19"/>
            <p:cNvSpPr/>
            <p:nvPr/>
          </p:nvSpPr>
          <p:spPr>
            <a:xfrm>
              <a:off x="4292153"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4" name="Google Shape;44694;p19"/>
            <p:cNvSpPr/>
            <p:nvPr/>
          </p:nvSpPr>
          <p:spPr>
            <a:xfrm>
              <a:off x="4197962"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5" name="Google Shape;44695;p19"/>
            <p:cNvSpPr/>
            <p:nvPr/>
          </p:nvSpPr>
          <p:spPr>
            <a:xfrm>
              <a:off x="4198956" y="5219974"/>
              <a:ext cx="42657" cy="42657"/>
            </a:xfrm>
            <a:custGeom>
              <a:avLst/>
              <a:gdLst/>
              <a:ahLst/>
              <a:cxnLst/>
              <a:rect l="l" t="t" r="r" b="b"/>
              <a:pathLst>
                <a:path w="2615" h="2615" extrusionOk="0">
                  <a:moveTo>
                    <a:pt x="1308" y="0"/>
                  </a:moveTo>
                  <a:cubicBezTo>
                    <a:pt x="608" y="0"/>
                    <a:pt x="0" y="578"/>
                    <a:pt x="0" y="1307"/>
                  </a:cubicBezTo>
                  <a:cubicBezTo>
                    <a:pt x="0"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6" name="Google Shape;44696;p19"/>
            <p:cNvSpPr/>
            <p:nvPr/>
          </p:nvSpPr>
          <p:spPr>
            <a:xfrm>
              <a:off x="4200441"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7" name="Google Shape;44697;p19"/>
            <p:cNvSpPr/>
            <p:nvPr/>
          </p:nvSpPr>
          <p:spPr>
            <a:xfrm>
              <a:off x="4201436" y="5101482"/>
              <a:ext cx="38188" cy="37698"/>
            </a:xfrm>
            <a:custGeom>
              <a:avLst/>
              <a:gdLst/>
              <a:ahLst/>
              <a:cxnLst/>
              <a:rect l="l" t="t" r="r" b="b"/>
              <a:pathLst>
                <a:path w="2341" h="2311" extrusionOk="0">
                  <a:moveTo>
                    <a:pt x="1156" y="1"/>
                  </a:moveTo>
                  <a:cubicBezTo>
                    <a:pt x="517" y="1"/>
                    <a:pt x="0" y="518"/>
                    <a:pt x="0" y="1156"/>
                  </a:cubicBezTo>
                  <a:cubicBezTo>
                    <a:pt x="0"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8" name="Google Shape;44698;p19"/>
            <p:cNvSpPr/>
            <p:nvPr/>
          </p:nvSpPr>
          <p:spPr>
            <a:xfrm>
              <a:off x="4202431"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9" name="Google Shape;44699;p19"/>
            <p:cNvSpPr/>
            <p:nvPr/>
          </p:nvSpPr>
          <p:spPr>
            <a:xfrm>
              <a:off x="4203425"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0" name="Google Shape;44700;p19"/>
            <p:cNvSpPr/>
            <p:nvPr/>
          </p:nvSpPr>
          <p:spPr>
            <a:xfrm>
              <a:off x="4204910"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1" name="Google Shape;44701;p19"/>
            <p:cNvSpPr/>
            <p:nvPr/>
          </p:nvSpPr>
          <p:spPr>
            <a:xfrm>
              <a:off x="4205905"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2" name="Google Shape;44702;p19"/>
            <p:cNvSpPr/>
            <p:nvPr/>
          </p:nvSpPr>
          <p:spPr>
            <a:xfrm>
              <a:off x="4206883"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3" name="Google Shape;44703;p19"/>
            <p:cNvSpPr/>
            <p:nvPr/>
          </p:nvSpPr>
          <p:spPr>
            <a:xfrm>
              <a:off x="4207878"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4" name="Google Shape;44704;p19"/>
            <p:cNvSpPr/>
            <p:nvPr/>
          </p:nvSpPr>
          <p:spPr>
            <a:xfrm>
              <a:off x="4209362"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5" name="Google Shape;44705;p19"/>
            <p:cNvSpPr/>
            <p:nvPr/>
          </p:nvSpPr>
          <p:spPr>
            <a:xfrm>
              <a:off x="4210357"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6" name="Google Shape;44706;p19"/>
            <p:cNvSpPr/>
            <p:nvPr/>
          </p:nvSpPr>
          <p:spPr>
            <a:xfrm>
              <a:off x="4211352"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1" y="1095"/>
                    <a:pt x="1095" y="852"/>
                    <a:pt x="1095" y="548"/>
                  </a:cubicBezTo>
                  <a:cubicBezTo>
                    <a:pt x="1095" y="24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7" name="Google Shape;44707;p19"/>
            <p:cNvSpPr/>
            <p:nvPr/>
          </p:nvSpPr>
          <p:spPr>
            <a:xfrm>
              <a:off x="4212347"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8" name="Google Shape;44708;p19"/>
            <p:cNvSpPr/>
            <p:nvPr/>
          </p:nvSpPr>
          <p:spPr>
            <a:xfrm>
              <a:off x="4213326" y="4448574"/>
              <a:ext cx="13915" cy="13915"/>
            </a:xfrm>
            <a:custGeom>
              <a:avLst/>
              <a:gdLst/>
              <a:ahLst/>
              <a:cxnLst/>
              <a:rect l="l" t="t" r="r" b="b"/>
              <a:pathLst>
                <a:path w="853" h="853" extrusionOk="0">
                  <a:moveTo>
                    <a:pt x="427" y="1"/>
                  </a:moveTo>
                  <a:cubicBezTo>
                    <a:pt x="214" y="1"/>
                    <a:pt x="1" y="214"/>
                    <a:pt x="1" y="426"/>
                  </a:cubicBezTo>
                  <a:cubicBezTo>
                    <a:pt x="1" y="670"/>
                    <a:pt x="214" y="852"/>
                    <a:pt x="427" y="852"/>
                  </a:cubicBezTo>
                  <a:cubicBezTo>
                    <a:pt x="670" y="852"/>
                    <a:pt x="852" y="670"/>
                    <a:pt x="852" y="426"/>
                  </a:cubicBezTo>
                  <a:cubicBezTo>
                    <a:pt x="852" y="214"/>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9" name="Google Shape;44709;p19"/>
            <p:cNvSpPr/>
            <p:nvPr/>
          </p:nvSpPr>
          <p:spPr>
            <a:xfrm>
              <a:off x="4214826"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0" name="Google Shape;44710;p19"/>
            <p:cNvSpPr/>
            <p:nvPr/>
          </p:nvSpPr>
          <p:spPr>
            <a:xfrm>
              <a:off x="4215805" y="4330098"/>
              <a:ext cx="9445" cy="9429"/>
            </a:xfrm>
            <a:custGeom>
              <a:avLst/>
              <a:gdLst/>
              <a:ahLst/>
              <a:cxnLst/>
              <a:rect l="l" t="t" r="r" b="b"/>
              <a:pathLst>
                <a:path w="579" h="578" extrusionOk="0">
                  <a:moveTo>
                    <a:pt x="275" y="0"/>
                  </a:moveTo>
                  <a:cubicBezTo>
                    <a:pt x="123" y="0"/>
                    <a:pt x="1" y="122"/>
                    <a:pt x="1" y="274"/>
                  </a:cubicBezTo>
                  <a:cubicBezTo>
                    <a:pt x="1" y="456"/>
                    <a:pt x="123" y="578"/>
                    <a:pt x="275" y="578"/>
                  </a:cubicBezTo>
                  <a:cubicBezTo>
                    <a:pt x="426" y="578"/>
                    <a:pt x="578" y="456"/>
                    <a:pt x="578" y="274"/>
                  </a:cubicBezTo>
                  <a:cubicBezTo>
                    <a:pt x="578" y="122"/>
                    <a:pt x="426"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1" name="Google Shape;44711;p19"/>
            <p:cNvSpPr/>
            <p:nvPr/>
          </p:nvSpPr>
          <p:spPr>
            <a:xfrm>
              <a:off x="4216800"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2" name="Google Shape;44712;p19"/>
            <p:cNvSpPr/>
            <p:nvPr/>
          </p:nvSpPr>
          <p:spPr>
            <a:xfrm>
              <a:off x="4217795"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4" y="214"/>
                    <a:pt x="304" y="153"/>
                  </a:cubicBezTo>
                  <a:cubicBezTo>
                    <a:pt x="304"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3" name="Google Shape;44713;p19"/>
            <p:cNvSpPr/>
            <p:nvPr/>
          </p:nvSpPr>
          <p:spPr>
            <a:xfrm>
              <a:off x="4123604"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4" name="Google Shape;44714;p19"/>
            <p:cNvSpPr/>
            <p:nvPr/>
          </p:nvSpPr>
          <p:spPr>
            <a:xfrm>
              <a:off x="4124599"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5" name="Google Shape;44715;p19"/>
            <p:cNvSpPr/>
            <p:nvPr/>
          </p:nvSpPr>
          <p:spPr>
            <a:xfrm>
              <a:off x="412608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6" name="Google Shape;44716;p19"/>
            <p:cNvSpPr/>
            <p:nvPr/>
          </p:nvSpPr>
          <p:spPr>
            <a:xfrm>
              <a:off x="4127078"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7" name="Google Shape;44717;p19"/>
            <p:cNvSpPr/>
            <p:nvPr/>
          </p:nvSpPr>
          <p:spPr>
            <a:xfrm>
              <a:off x="412805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8" name="Google Shape;44718;p19"/>
            <p:cNvSpPr/>
            <p:nvPr/>
          </p:nvSpPr>
          <p:spPr>
            <a:xfrm>
              <a:off x="412905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9" name="Google Shape;44719;p19"/>
            <p:cNvSpPr/>
            <p:nvPr/>
          </p:nvSpPr>
          <p:spPr>
            <a:xfrm>
              <a:off x="413053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0" name="Google Shape;44720;p19"/>
            <p:cNvSpPr/>
            <p:nvPr/>
          </p:nvSpPr>
          <p:spPr>
            <a:xfrm>
              <a:off x="4131530"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1" name="Google Shape;44721;p19"/>
            <p:cNvSpPr/>
            <p:nvPr/>
          </p:nvSpPr>
          <p:spPr>
            <a:xfrm>
              <a:off x="413252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2" name="Google Shape;44722;p19"/>
            <p:cNvSpPr/>
            <p:nvPr/>
          </p:nvSpPr>
          <p:spPr>
            <a:xfrm>
              <a:off x="4133520"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3" name="Google Shape;44723;p19"/>
            <p:cNvSpPr/>
            <p:nvPr/>
          </p:nvSpPr>
          <p:spPr>
            <a:xfrm>
              <a:off x="4135004"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4" name="Google Shape;44724;p19"/>
            <p:cNvSpPr/>
            <p:nvPr/>
          </p:nvSpPr>
          <p:spPr>
            <a:xfrm>
              <a:off x="413599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5" name="Google Shape;44725;p19"/>
            <p:cNvSpPr/>
            <p:nvPr/>
          </p:nvSpPr>
          <p:spPr>
            <a:xfrm>
              <a:off x="4136994"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6" name="Google Shape;44726;p19"/>
            <p:cNvSpPr/>
            <p:nvPr/>
          </p:nvSpPr>
          <p:spPr>
            <a:xfrm>
              <a:off x="4137973"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7" name="Google Shape;44727;p19"/>
            <p:cNvSpPr/>
            <p:nvPr/>
          </p:nvSpPr>
          <p:spPr>
            <a:xfrm>
              <a:off x="4138968"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8" name="Google Shape;44728;p19"/>
            <p:cNvSpPr/>
            <p:nvPr/>
          </p:nvSpPr>
          <p:spPr>
            <a:xfrm>
              <a:off x="414045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9" name="Google Shape;44729;p19"/>
            <p:cNvSpPr/>
            <p:nvPr/>
          </p:nvSpPr>
          <p:spPr>
            <a:xfrm>
              <a:off x="4141447"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0" name="Google Shape;44730;p19"/>
            <p:cNvSpPr/>
            <p:nvPr/>
          </p:nvSpPr>
          <p:spPr>
            <a:xfrm>
              <a:off x="4142442"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1" name="Google Shape;44731;p19"/>
            <p:cNvSpPr/>
            <p:nvPr/>
          </p:nvSpPr>
          <p:spPr>
            <a:xfrm>
              <a:off x="4143437"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2" name="Google Shape;44732;p19"/>
            <p:cNvSpPr/>
            <p:nvPr/>
          </p:nvSpPr>
          <p:spPr>
            <a:xfrm>
              <a:off x="4049229"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3" name="Google Shape;44733;p19"/>
            <p:cNvSpPr/>
            <p:nvPr/>
          </p:nvSpPr>
          <p:spPr>
            <a:xfrm>
              <a:off x="405022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4" name="Google Shape;44734;p19"/>
            <p:cNvSpPr/>
            <p:nvPr/>
          </p:nvSpPr>
          <p:spPr>
            <a:xfrm>
              <a:off x="4051709"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5" name="Google Shape;44735;p19"/>
            <p:cNvSpPr/>
            <p:nvPr/>
          </p:nvSpPr>
          <p:spPr>
            <a:xfrm>
              <a:off x="4052704"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6" name="Google Shape;44736;p19"/>
            <p:cNvSpPr/>
            <p:nvPr/>
          </p:nvSpPr>
          <p:spPr>
            <a:xfrm>
              <a:off x="405369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7" name="Google Shape;44737;p19"/>
            <p:cNvSpPr/>
            <p:nvPr/>
          </p:nvSpPr>
          <p:spPr>
            <a:xfrm>
              <a:off x="405469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8" name="Google Shape;44738;p19"/>
            <p:cNvSpPr/>
            <p:nvPr/>
          </p:nvSpPr>
          <p:spPr>
            <a:xfrm>
              <a:off x="4056178"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9" name="Google Shape;44739;p19"/>
            <p:cNvSpPr/>
            <p:nvPr/>
          </p:nvSpPr>
          <p:spPr>
            <a:xfrm>
              <a:off x="4057172"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0" name="Google Shape;44740;p19"/>
            <p:cNvSpPr/>
            <p:nvPr/>
          </p:nvSpPr>
          <p:spPr>
            <a:xfrm>
              <a:off x="405816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1" name="Google Shape;44741;p19"/>
            <p:cNvSpPr/>
            <p:nvPr/>
          </p:nvSpPr>
          <p:spPr>
            <a:xfrm>
              <a:off x="405914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2" name="Google Shape;44742;p19"/>
            <p:cNvSpPr/>
            <p:nvPr/>
          </p:nvSpPr>
          <p:spPr>
            <a:xfrm>
              <a:off x="4060647"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3" name="Google Shape;44743;p19"/>
            <p:cNvSpPr/>
            <p:nvPr/>
          </p:nvSpPr>
          <p:spPr>
            <a:xfrm>
              <a:off x="4061625"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4" name="Google Shape;44744;p19"/>
            <p:cNvSpPr/>
            <p:nvPr/>
          </p:nvSpPr>
          <p:spPr>
            <a:xfrm>
              <a:off x="4062620"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5" name="Google Shape;44745;p19"/>
            <p:cNvSpPr/>
            <p:nvPr/>
          </p:nvSpPr>
          <p:spPr>
            <a:xfrm>
              <a:off x="4063615"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6" name="Google Shape;44746;p19"/>
            <p:cNvSpPr/>
            <p:nvPr/>
          </p:nvSpPr>
          <p:spPr>
            <a:xfrm>
              <a:off x="406461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7" name="Google Shape;44747;p19"/>
            <p:cNvSpPr/>
            <p:nvPr/>
          </p:nvSpPr>
          <p:spPr>
            <a:xfrm>
              <a:off x="406609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8" name="Google Shape;44748;p19"/>
            <p:cNvSpPr/>
            <p:nvPr/>
          </p:nvSpPr>
          <p:spPr>
            <a:xfrm>
              <a:off x="406708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9" name="Google Shape;44749;p19"/>
            <p:cNvSpPr/>
            <p:nvPr/>
          </p:nvSpPr>
          <p:spPr>
            <a:xfrm>
              <a:off x="4068084"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0" name="Google Shape;44750;p19"/>
            <p:cNvSpPr/>
            <p:nvPr/>
          </p:nvSpPr>
          <p:spPr>
            <a:xfrm>
              <a:off x="4069063"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1" name="Google Shape;44751;p19"/>
            <p:cNvSpPr/>
            <p:nvPr/>
          </p:nvSpPr>
          <p:spPr>
            <a:xfrm>
              <a:off x="3974872"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2" name="Google Shape;44752;p19"/>
            <p:cNvSpPr/>
            <p:nvPr/>
          </p:nvSpPr>
          <p:spPr>
            <a:xfrm>
              <a:off x="3975866"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3" name="Google Shape;44753;p19"/>
            <p:cNvSpPr/>
            <p:nvPr/>
          </p:nvSpPr>
          <p:spPr>
            <a:xfrm>
              <a:off x="3977351"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4" name="Google Shape;44754;p19"/>
            <p:cNvSpPr/>
            <p:nvPr/>
          </p:nvSpPr>
          <p:spPr>
            <a:xfrm>
              <a:off x="3978346"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5" name="Google Shape;44755;p19"/>
            <p:cNvSpPr/>
            <p:nvPr/>
          </p:nvSpPr>
          <p:spPr>
            <a:xfrm>
              <a:off x="3979341" y="5041999"/>
              <a:ext cx="35708" cy="35708"/>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6" name="Google Shape;44756;p19"/>
            <p:cNvSpPr/>
            <p:nvPr/>
          </p:nvSpPr>
          <p:spPr>
            <a:xfrm>
              <a:off x="398031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7" name="Google Shape;44757;p19"/>
            <p:cNvSpPr/>
            <p:nvPr/>
          </p:nvSpPr>
          <p:spPr>
            <a:xfrm>
              <a:off x="3981820"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8" name="Google Shape;44758;p19"/>
            <p:cNvSpPr/>
            <p:nvPr/>
          </p:nvSpPr>
          <p:spPr>
            <a:xfrm>
              <a:off x="398279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9" name="Google Shape;44759;p19"/>
            <p:cNvSpPr/>
            <p:nvPr/>
          </p:nvSpPr>
          <p:spPr>
            <a:xfrm>
              <a:off x="3983793"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0" name="Google Shape;44760;p19"/>
            <p:cNvSpPr/>
            <p:nvPr/>
          </p:nvSpPr>
          <p:spPr>
            <a:xfrm>
              <a:off x="3984788"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1" name="Google Shape;44761;p19"/>
            <p:cNvSpPr/>
            <p:nvPr/>
          </p:nvSpPr>
          <p:spPr>
            <a:xfrm>
              <a:off x="3986272"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2" name="Google Shape;44762;p19"/>
            <p:cNvSpPr/>
            <p:nvPr/>
          </p:nvSpPr>
          <p:spPr>
            <a:xfrm>
              <a:off x="3987267" y="4626550"/>
              <a:ext cx="20342" cy="20358"/>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3" name="Google Shape;44763;p19"/>
            <p:cNvSpPr/>
            <p:nvPr/>
          </p:nvSpPr>
          <p:spPr>
            <a:xfrm>
              <a:off x="398826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4" name="Google Shape;44764;p19"/>
            <p:cNvSpPr/>
            <p:nvPr/>
          </p:nvSpPr>
          <p:spPr>
            <a:xfrm>
              <a:off x="3989257"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5" name="Google Shape;44765;p19"/>
            <p:cNvSpPr/>
            <p:nvPr/>
          </p:nvSpPr>
          <p:spPr>
            <a:xfrm>
              <a:off x="3990236"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6" name="Google Shape;44766;p19"/>
            <p:cNvSpPr/>
            <p:nvPr/>
          </p:nvSpPr>
          <p:spPr>
            <a:xfrm>
              <a:off x="3991736"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7" name="Google Shape;44767;p19"/>
            <p:cNvSpPr/>
            <p:nvPr/>
          </p:nvSpPr>
          <p:spPr>
            <a:xfrm>
              <a:off x="399271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8" name="Google Shape;44768;p19"/>
            <p:cNvSpPr/>
            <p:nvPr/>
          </p:nvSpPr>
          <p:spPr>
            <a:xfrm>
              <a:off x="3993710"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9" name="Google Shape;44769;p19"/>
            <p:cNvSpPr/>
            <p:nvPr/>
          </p:nvSpPr>
          <p:spPr>
            <a:xfrm>
              <a:off x="3994705"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0" name="Google Shape;44770;p19"/>
            <p:cNvSpPr/>
            <p:nvPr/>
          </p:nvSpPr>
          <p:spPr>
            <a:xfrm>
              <a:off x="3900514"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1" name="Google Shape;44771;p19"/>
            <p:cNvSpPr/>
            <p:nvPr/>
          </p:nvSpPr>
          <p:spPr>
            <a:xfrm>
              <a:off x="3901509"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2" name="Google Shape;44772;p19"/>
            <p:cNvSpPr/>
            <p:nvPr/>
          </p:nvSpPr>
          <p:spPr>
            <a:xfrm>
              <a:off x="390299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3" name="Google Shape;44773;p19"/>
            <p:cNvSpPr/>
            <p:nvPr/>
          </p:nvSpPr>
          <p:spPr>
            <a:xfrm>
              <a:off x="3903988"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4" name="Google Shape;44774;p19"/>
            <p:cNvSpPr/>
            <p:nvPr/>
          </p:nvSpPr>
          <p:spPr>
            <a:xfrm>
              <a:off x="390496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5" name="Google Shape;44775;p19"/>
            <p:cNvSpPr/>
            <p:nvPr/>
          </p:nvSpPr>
          <p:spPr>
            <a:xfrm>
              <a:off x="390596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6" name="Google Shape;44776;p19"/>
            <p:cNvSpPr/>
            <p:nvPr/>
          </p:nvSpPr>
          <p:spPr>
            <a:xfrm>
              <a:off x="390744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7" name="Google Shape;44777;p19"/>
            <p:cNvSpPr/>
            <p:nvPr/>
          </p:nvSpPr>
          <p:spPr>
            <a:xfrm>
              <a:off x="3908440"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8" name="Google Shape;44778;p19"/>
            <p:cNvSpPr/>
            <p:nvPr/>
          </p:nvSpPr>
          <p:spPr>
            <a:xfrm>
              <a:off x="390943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9" name="Google Shape;44779;p19"/>
            <p:cNvSpPr/>
            <p:nvPr/>
          </p:nvSpPr>
          <p:spPr>
            <a:xfrm>
              <a:off x="3910430" y="4745531"/>
              <a:ext cx="24795" cy="24811"/>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0" name="Google Shape;44780;p19"/>
            <p:cNvSpPr/>
            <p:nvPr/>
          </p:nvSpPr>
          <p:spPr>
            <a:xfrm>
              <a:off x="3911914"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1" name="Google Shape;44781;p19"/>
            <p:cNvSpPr/>
            <p:nvPr/>
          </p:nvSpPr>
          <p:spPr>
            <a:xfrm>
              <a:off x="391290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2" name="Google Shape;44782;p19"/>
            <p:cNvSpPr/>
            <p:nvPr/>
          </p:nvSpPr>
          <p:spPr>
            <a:xfrm>
              <a:off x="3913888"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3" name="Google Shape;44783;p19"/>
            <p:cNvSpPr/>
            <p:nvPr/>
          </p:nvSpPr>
          <p:spPr>
            <a:xfrm>
              <a:off x="3914883"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4" name="Google Shape;44784;p19"/>
            <p:cNvSpPr/>
            <p:nvPr/>
          </p:nvSpPr>
          <p:spPr>
            <a:xfrm>
              <a:off x="3915878"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5" name="Google Shape;44785;p19"/>
            <p:cNvSpPr/>
            <p:nvPr/>
          </p:nvSpPr>
          <p:spPr>
            <a:xfrm>
              <a:off x="391736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6" name="Google Shape;44786;p19"/>
            <p:cNvSpPr/>
            <p:nvPr/>
          </p:nvSpPr>
          <p:spPr>
            <a:xfrm>
              <a:off x="3918357"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7" name="Google Shape;44787;p19"/>
            <p:cNvSpPr/>
            <p:nvPr/>
          </p:nvSpPr>
          <p:spPr>
            <a:xfrm>
              <a:off x="3919352"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8" name="Google Shape;44788;p19"/>
            <p:cNvSpPr/>
            <p:nvPr/>
          </p:nvSpPr>
          <p:spPr>
            <a:xfrm>
              <a:off x="3920347"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9" name="Google Shape;44789;p19"/>
            <p:cNvSpPr/>
            <p:nvPr/>
          </p:nvSpPr>
          <p:spPr>
            <a:xfrm>
              <a:off x="3826139"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0" name="Google Shape;44790;p19"/>
            <p:cNvSpPr/>
            <p:nvPr/>
          </p:nvSpPr>
          <p:spPr>
            <a:xfrm>
              <a:off x="382713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1" name="Google Shape;44791;p19"/>
            <p:cNvSpPr/>
            <p:nvPr/>
          </p:nvSpPr>
          <p:spPr>
            <a:xfrm>
              <a:off x="3828619"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2" name="Google Shape;44792;p19"/>
            <p:cNvSpPr/>
            <p:nvPr/>
          </p:nvSpPr>
          <p:spPr>
            <a:xfrm>
              <a:off x="3829614"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3" name="Google Shape;44793;p19"/>
            <p:cNvSpPr/>
            <p:nvPr/>
          </p:nvSpPr>
          <p:spPr>
            <a:xfrm>
              <a:off x="3830608"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4" name="Google Shape;44794;p19"/>
            <p:cNvSpPr/>
            <p:nvPr/>
          </p:nvSpPr>
          <p:spPr>
            <a:xfrm>
              <a:off x="383160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5" name="Google Shape;44795;p19"/>
            <p:cNvSpPr/>
            <p:nvPr/>
          </p:nvSpPr>
          <p:spPr>
            <a:xfrm>
              <a:off x="3833088"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6" name="Google Shape;44796;p19"/>
            <p:cNvSpPr/>
            <p:nvPr/>
          </p:nvSpPr>
          <p:spPr>
            <a:xfrm>
              <a:off x="3834083"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7" name="Google Shape;44797;p19"/>
            <p:cNvSpPr/>
            <p:nvPr/>
          </p:nvSpPr>
          <p:spPr>
            <a:xfrm>
              <a:off x="383507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8" name="Google Shape;44798;p19"/>
            <p:cNvSpPr/>
            <p:nvPr/>
          </p:nvSpPr>
          <p:spPr>
            <a:xfrm>
              <a:off x="383605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9" name="Google Shape;44799;p19"/>
            <p:cNvSpPr/>
            <p:nvPr/>
          </p:nvSpPr>
          <p:spPr>
            <a:xfrm>
              <a:off x="3837557"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0" name="Google Shape;44800;p19"/>
            <p:cNvSpPr/>
            <p:nvPr/>
          </p:nvSpPr>
          <p:spPr>
            <a:xfrm>
              <a:off x="3838535"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1" name="Google Shape;44801;p19"/>
            <p:cNvSpPr/>
            <p:nvPr/>
          </p:nvSpPr>
          <p:spPr>
            <a:xfrm>
              <a:off x="3839530"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2" name="Google Shape;44802;p19"/>
            <p:cNvSpPr/>
            <p:nvPr/>
          </p:nvSpPr>
          <p:spPr>
            <a:xfrm>
              <a:off x="3840525"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3" name="Google Shape;44803;p19"/>
            <p:cNvSpPr/>
            <p:nvPr/>
          </p:nvSpPr>
          <p:spPr>
            <a:xfrm>
              <a:off x="384152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4" name="Google Shape;44804;p19"/>
            <p:cNvSpPr/>
            <p:nvPr/>
          </p:nvSpPr>
          <p:spPr>
            <a:xfrm>
              <a:off x="384300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5" name="Google Shape;44805;p19"/>
            <p:cNvSpPr/>
            <p:nvPr/>
          </p:nvSpPr>
          <p:spPr>
            <a:xfrm>
              <a:off x="384399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6" name="Google Shape;44806;p19"/>
            <p:cNvSpPr/>
            <p:nvPr/>
          </p:nvSpPr>
          <p:spPr>
            <a:xfrm>
              <a:off x="3844978"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7" name="Google Shape;44807;p19"/>
            <p:cNvSpPr/>
            <p:nvPr/>
          </p:nvSpPr>
          <p:spPr>
            <a:xfrm>
              <a:off x="3845973"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8" name="Google Shape;44808;p19"/>
            <p:cNvSpPr/>
            <p:nvPr/>
          </p:nvSpPr>
          <p:spPr>
            <a:xfrm>
              <a:off x="3751782"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9" name="Google Shape;44809;p19"/>
            <p:cNvSpPr/>
            <p:nvPr/>
          </p:nvSpPr>
          <p:spPr>
            <a:xfrm>
              <a:off x="3752777"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0" name="Google Shape;44810;p19"/>
            <p:cNvSpPr/>
            <p:nvPr/>
          </p:nvSpPr>
          <p:spPr>
            <a:xfrm>
              <a:off x="3754261"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1" name="Google Shape;44811;p19"/>
            <p:cNvSpPr/>
            <p:nvPr/>
          </p:nvSpPr>
          <p:spPr>
            <a:xfrm>
              <a:off x="3755256"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2" name="Google Shape;44812;p19"/>
            <p:cNvSpPr/>
            <p:nvPr/>
          </p:nvSpPr>
          <p:spPr>
            <a:xfrm>
              <a:off x="3756251"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3" name="Google Shape;44813;p19"/>
            <p:cNvSpPr/>
            <p:nvPr/>
          </p:nvSpPr>
          <p:spPr>
            <a:xfrm>
              <a:off x="375722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4" name="Google Shape;44814;p19"/>
            <p:cNvSpPr/>
            <p:nvPr/>
          </p:nvSpPr>
          <p:spPr>
            <a:xfrm>
              <a:off x="3758730"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5" name="Google Shape;44815;p19"/>
            <p:cNvSpPr/>
            <p:nvPr/>
          </p:nvSpPr>
          <p:spPr>
            <a:xfrm>
              <a:off x="375970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6" name="Google Shape;44816;p19"/>
            <p:cNvSpPr/>
            <p:nvPr/>
          </p:nvSpPr>
          <p:spPr>
            <a:xfrm>
              <a:off x="3760703"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7" name="Google Shape;44817;p19"/>
            <p:cNvSpPr/>
            <p:nvPr/>
          </p:nvSpPr>
          <p:spPr>
            <a:xfrm>
              <a:off x="3761698"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8" name="Google Shape;44818;p19"/>
            <p:cNvSpPr/>
            <p:nvPr/>
          </p:nvSpPr>
          <p:spPr>
            <a:xfrm>
              <a:off x="3763182"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8" y="1064"/>
                    <a:pt x="1368" y="700"/>
                  </a:cubicBezTo>
                  <a:cubicBezTo>
                    <a:pt x="1368"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9" name="Google Shape;44819;p19"/>
            <p:cNvSpPr/>
            <p:nvPr/>
          </p:nvSpPr>
          <p:spPr>
            <a:xfrm>
              <a:off x="376417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0" name="Google Shape;44820;p19"/>
            <p:cNvSpPr/>
            <p:nvPr/>
          </p:nvSpPr>
          <p:spPr>
            <a:xfrm>
              <a:off x="376517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1" name="Google Shape;44821;p19"/>
            <p:cNvSpPr/>
            <p:nvPr/>
          </p:nvSpPr>
          <p:spPr>
            <a:xfrm>
              <a:off x="3766167"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2" name="Google Shape;44822;p19"/>
            <p:cNvSpPr/>
            <p:nvPr/>
          </p:nvSpPr>
          <p:spPr>
            <a:xfrm>
              <a:off x="3767146"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3" name="Google Shape;44823;p19"/>
            <p:cNvSpPr/>
            <p:nvPr/>
          </p:nvSpPr>
          <p:spPr>
            <a:xfrm>
              <a:off x="3768646"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4" name="Google Shape;44824;p19"/>
            <p:cNvSpPr/>
            <p:nvPr/>
          </p:nvSpPr>
          <p:spPr>
            <a:xfrm>
              <a:off x="376962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5" name="Google Shape;44825;p19"/>
            <p:cNvSpPr/>
            <p:nvPr/>
          </p:nvSpPr>
          <p:spPr>
            <a:xfrm>
              <a:off x="3770620"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6" name="Google Shape;44826;p19"/>
            <p:cNvSpPr/>
            <p:nvPr/>
          </p:nvSpPr>
          <p:spPr>
            <a:xfrm>
              <a:off x="3771615"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7" name="Google Shape;44827;p19"/>
            <p:cNvSpPr/>
            <p:nvPr/>
          </p:nvSpPr>
          <p:spPr>
            <a:xfrm>
              <a:off x="3677424"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8" name="Google Shape;44828;p19"/>
            <p:cNvSpPr/>
            <p:nvPr/>
          </p:nvSpPr>
          <p:spPr>
            <a:xfrm>
              <a:off x="3678402" y="5219974"/>
              <a:ext cx="42674" cy="42657"/>
            </a:xfrm>
            <a:custGeom>
              <a:avLst/>
              <a:gdLst/>
              <a:ahLst/>
              <a:cxnLst/>
              <a:rect l="l" t="t" r="r" b="b"/>
              <a:pathLst>
                <a:path w="2616" h="2615" extrusionOk="0">
                  <a:moveTo>
                    <a:pt x="1308" y="0"/>
                  </a:moveTo>
                  <a:cubicBezTo>
                    <a:pt x="609" y="0"/>
                    <a:pt x="1" y="578"/>
                    <a:pt x="1" y="1307"/>
                  </a:cubicBezTo>
                  <a:cubicBezTo>
                    <a:pt x="1" y="2007"/>
                    <a:pt x="609" y="2614"/>
                    <a:pt x="1308" y="2614"/>
                  </a:cubicBezTo>
                  <a:cubicBezTo>
                    <a:pt x="2038" y="2614"/>
                    <a:pt x="2615" y="2007"/>
                    <a:pt x="2615" y="1307"/>
                  </a:cubicBezTo>
                  <a:cubicBezTo>
                    <a:pt x="2615" y="578"/>
                    <a:pt x="203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9" name="Google Shape;44829;p19"/>
            <p:cNvSpPr/>
            <p:nvPr/>
          </p:nvSpPr>
          <p:spPr>
            <a:xfrm>
              <a:off x="367990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0" name="Google Shape;44830;p19"/>
            <p:cNvSpPr/>
            <p:nvPr/>
          </p:nvSpPr>
          <p:spPr>
            <a:xfrm>
              <a:off x="3680881"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1" name="Google Shape;44831;p19"/>
            <p:cNvSpPr/>
            <p:nvPr/>
          </p:nvSpPr>
          <p:spPr>
            <a:xfrm>
              <a:off x="368187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2" name="Google Shape;44832;p19"/>
            <p:cNvSpPr/>
            <p:nvPr/>
          </p:nvSpPr>
          <p:spPr>
            <a:xfrm>
              <a:off x="368287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3" name="Google Shape;44833;p19"/>
            <p:cNvSpPr/>
            <p:nvPr/>
          </p:nvSpPr>
          <p:spPr>
            <a:xfrm>
              <a:off x="3684356"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4" name="Google Shape;44834;p19"/>
            <p:cNvSpPr/>
            <p:nvPr/>
          </p:nvSpPr>
          <p:spPr>
            <a:xfrm>
              <a:off x="3685350"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5" name="Google Shape;44835;p19"/>
            <p:cNvSpPr/>
            <p:nvPr/>
          </p:nvSpPr>
          <p:spPr>
            <a:xfrm>
              <a:off x="368634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6" name="Google Shape;44836;p19"/>
            <p:cNvSpPr/>
            <p:nvPr/>
          </p:nvSpPr>
          <p:spPr>
            <a:xfrm>
              <a:off x="3687340"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7" name="Google Shape;44837;p19"/>
            <p:cNvSpPr/>
            <p:nvPr/>
          </p:nvSpPr>
          <p:spPr>
            <a:xfrm>
              <a:off x="3688824"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8" name="Google Shape;44838;p19"/>
            <p:cNvSpPr/>
            <p:nvPr/>
          </p:nvSpPr>
          <p:spPr>
            <a:xfrm>
              <a:off x="368981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9" name="Google Shape;44839;p19"/>
            <p:cNvSpPr/>
            <p:nvPr/>
          </p:nvSpPr>
          <p:spPr>
            <a:xfrm>
              <a:off x="3690798"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0" name="Google Shape;44840;p19"/>
            <p:cNvSpPr/>
            <p:nvPr/>
          </p:nvSpPr>
          <p:spPr>
            <a:xfrm>
              <a:off x="3691793"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1" name="Google Shape;44841;p19"/>
            <p:cNvSpPr/>
            <p:nvPr/>
          </p:nvSpPr>
          <p:spPr>
            <a:xfrm>
              <a:off x="369278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2" name="Google Shape;44842;p19"/>
            <p:cNvSpPr/>
            <p:nvPr/>
          </p:nvSpPr>
          <p:spPr>
            <a:xfrm>
              <a:off x="369427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3" name="Google Shape;44843;p19"/>
            <p:cNvSpPr/>
            <p:nvPr/>
          </p:nvSpPr>
          <p:spPr>
            <a:xfrm>
              <a:off x="369526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4" name="Google Shape;44844;p19"/>
            <p:cNvSpPr/>
            <p:nvPr/>
          </p:nvSpPr>
          <p:spPr>
            <a:xfrm>
              <a:off x="3696262"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5" name="Google Shape;44845;p19"/>
            <p:cNvSpPr/>
            <p:nvPr/>
          </p:nvSpPr>
          <p:spPr>
            <a:xfrm>
              <a:off x="3697257"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6" name="Google Shape;44846;p19"/>
            <p:cNvSpPr/>
            <p:nvPr/>
          </p:nvSpPr>
          <p:spPr>
            <a:xfrm>
              <a:off x="3603050"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7" name="Google Shape;44847;p19"/>
            <p:cNvSpPr/>
            <p:nvPr/>
          </p:nvSpPr>
          <p:spPr>
            <a:xfrm>
              <a:off x="360404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8" name="Google Shape;44848;p19"/>
            <p:cNvSpPr/>
            <p:nvPr/>
          </p:nvSpPr>
          <p:spPr>
            <a:xfrm>
              <a:off x="3605529"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9" name="Google Shape;44849;p19"/>
            <p:cNvSpPr/>
            <p:nvPr/>
          </p:nvSpPr>
          <p:spPr>
            <a:xfrm>
              <a:off x="3606524"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0" name="Google Shape;44850;p19"/>
            <p:cNvSpPr/>
            <p:nvPr/>
          </p:nvSpPr>
          <p:spPr>
            <a:xfrm>
              <a:off x="3607518"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1" name="Google Shape;44851;p19"/>
            <p:cNvSpPr/>
            <p:nvPr/>
          </p:nvSpPr>
          <p:spPr>
            <a:xfrm>
              <a:off x="360851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2" name="Google Shape;44852;p19"/>
            <p:cNvSpPr/>
            <p:nvPr/>
          </p:nvSpPr>
          <p:spPr>
            <a:xfrm>
              <a:off x="3609998"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3" name="Google Shape;44853;p19"/>
            <p:cNvSpPr/>
            <p:nvPr/>
          </p:nvSpPr>
          <p:spPr>
            <a:xfrm>
              <a:off x="3610993"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4" name="Google Shape;44854;p19"/>
            <p:cNvSpPr/>
            <p:nvPr/>
          </p:nvSpPr>
          <p:spPr>
            <a:xfrm>
              <a:off x="3611971"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5" name="Google Shape;44855;p19"/>
            <p:cNvSpPr/>
            <p:nvPr/>
          </p:nvSpPr>
          <p:spPr>
            <a:xfrm>
              <a:off x="361296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6" name="Google Shape;44856;p19"/>
            <p:cNvSpPr/>
            <p:nvPr/>
          </p:nvSpPr>
          <p:spPr>
            <a:xfrm>
              <a:off x="3614450"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7" name="Google Shape;44857;p19"/>
            <p:cNvSpPr/>
            <p:nvPr/>
          </p:nvSpPr>
          <p:spPr>
            <a:xfrm>
              <a:off x="3615445"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8" name="Google Shape;44858;p19"/>
            <p:cNvSpPr/>
            <p:nvPr/>
          </p:nvSpPr>
          <p:spPr>
            <a:xfrm>
              <a:off x="3616440"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9" name="Google Shape;44859;p19"/>
            <p:cNvSpPr/>
            <p:nvPr/>
          </p:nvSpPr>
          <p:spPr>
            <a:xfrm>
              <a:off x="3617435"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0" name="Google Shape;44860;p19"/>
            <p:cNvSpPr/>
            <p:nvPr/>
          </p:nvSpPr>
          <p:spPr>
            <a:xfrm>
              <a:off x="361843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1" name="Google Shape;44861;p19"/>
            <p:cNvSpPr/>
            <p:nvPr/>
          </p:nvSpPr>
          <p:spPr>
            <a:xfrm>
              <a:off x="361991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2" name="Google Shape;44862;p19"/>
            <p:cNvSpPr/>
            <p:nvPr/>
          </p:nvSpPr>
          <p:spPr>
            <a:xfrm>
              <a:off x="362090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3" name="Google Shape;44863;p19"/>
            <p:cNvSpPr/>
            <p:nvPr/>
          </p:nvSpPr>
          <p:spPr>
            <a:xfrm>
              <a:off x="3621888"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4" name="Google Shape;44864;p19"/>
            <p:cNvSpPr/>
            <p:nvPr/>
          </p:nvSpPr>
          <p:spPr>
            <a:xfrm>
              <a:off x="3622883"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5" name="Google Shape;44865;p19"/>
            <p:cNvSpPr/>
            <p:nvPr/>
          </p:nvSpPr>
          <p:spPr>
            <a:xfrm>
              <a:off x="3528692"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6" name="Google Shape;44866;p19"/>
            <p:cNvSpPr/>
            <p:nvPr/>
          </p:nvSpPr>
          <p:spPr>
            <a:xfrm>
              <a:off x="3529687"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7" name="Google Shape;44867;p19"/>
            <p:cNvSpPr/>
            <p:nvPr/>
          </p:nvSpPr>
          <p:spPr>
            <a:xfrm>
              <a:off x="3531171"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8" name="Google Shape;44868;p19"/>
            <p:cNvSpPr/>
            <p:nvPr/>
          </p:nvSpPr>
          <p:spPr>
            <a:xfrm>
              <a:off x="3532166"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9" name="Google Shape;44869;p19"/>
            <p:cNvSpPr/>
            <p:nvPr/>
          </p:nvSpPr>
          <p:spPr>
            <a:xfrm>
              <a:off x="3533161"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0" name="Google Shape;44870;p19"/>
            <p:cNvSpPr/>
            <p:nvPr/>
          </p:nvSpPr>
          <p:spPr>
            <a:xfrm>
              <a:off x="353413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1" name="Google Shape;44871;p19"/>
            <p:cNvSpPr/>
            <p:nvPr/>
          </p:nvSpPr>
          <p:spPr>
            <a:xfrm>
              <a:off x="3535640"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2" name="Google Shape;44872;p19"/>
            <p:cNvSpPr/>
            <p:nvPr/>
          </p:nvSpPr>
          <p:spPr>
            <a:xfrm>
              <a:off x="353661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3" name="Google Shape;44873;p19"/>
            <p:cNvSpPr/>
            <p:nvPr/>
          </p:nvSpPr>
          <p:spPr>
            <a:xfrm>
              <a:off x="3537613"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4" name="Google Shape;44874;p19"/>
            <p:cNvSpPr/>
            <p:nvPr/>
          </p:nvSpPr>
          <p:spPr>
            <a:xfrm>
              <a:off x="3538608"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5" name="Google Shape;44875;p19"/>
            <p:cNvSpPr/>
            <p:nvPr/>
          </p:nvSpPr>
          <p:spPr>
            <a:xfrm>
              <a:off x="3540092"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6" name="Google Shape;44876;p19"/>
            <p:cNvSpPr/>
            <p:nvPr/>
          </p:nvSpPr>
          <p:spPr>
            <a:xfrm>
              <a:off x="354108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7" name="Google Shape;44877;p19"/>
            <p:cNvSpPr/>
            <p:nvPr/>
          </p:nvSpPr>
          <p:spPr>
            <a:xfrm>
              <a:off x="354208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8" name="Google Shape;44878;p19"/>
            <p:cNvSpPr/>
            <p:nvPr/>
          </p:nvSpPr>
          <p:spPr>
            <a:xfrm>
              <a:off x="3543061"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9" name="Google Shape;44879;p19"/>
            <p:cNvSpPr/>
            <p:nvPr/>
          </p:nvSpPr>
          <p:spPr>
            <a:xfrm>
              <a:off x="3544056"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0" name="Google Shape;44880;p19"/>
            <p:cNvSpPr/>
            <p:nvPr/>
          </p:nvSpPr>
          <p:spPr>
            <a:xfrm>
              <a:off x="3545540"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1" name="Google Shape;44881;p19"/>
            <p:cNvSpPr/>
            <p:nvPr/>
          </p:nvSpPr>
          <p:spPr>
            <a:xfrm>
              <a:off x="354653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2" name="Google Shape;44882;p19"/>
            <p:cNvSpPr/>
            <p:nvPr/>
          </p:nvSpPr>
          <p:spPr>
            <a:xfrm>
              <a:off x="3547530"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3" name="Google Shape;44883;p19"/>
            <p:cNvSpPr/>
            <p:nvPr/>
          </p:nvSpPr>
          <p:spPr>
            <a:xfrm>
              <a:off x="3548525"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4" name="Google Shape;44884;p19"/>
            <p:cNvSpPr/>
            <p:nvPr/>
          </p:nvSpPr>
          <p:spPr>
            <a:xfrm>
              <a:off x="3454334"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5" name="Google Shape;44885;p19"/>
            <p:cNvSpPr/>
            <p:nvPr/>
          </p:nvSpPr>
          <p:spPr>
            <a:xfrm>
              <a:off x="345531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6" name="Google Shape;44886;p19"/>
            <p:cNvSpPr/>
            <p:nvPr/>
          </p:nvSpPr>
          <p:spPr>
            <a:xfrm>
              <a:off x="345681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7" name="Google Shape;44887;p19"/>
            <p:cNvSpPr/>
            <p:nvPr/>
          </p:nvSpPr>
          <p:spPr>
            <a:xfrm>
              <a:off x="3457792"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8" name="Google Shape;44888;p19"/>
            <p:cNvSpPr/>
            <p:nvPr/>
          </p:nvSpPr>
          <p:spPr>
            <a:xfrm>
              <a:off x="345878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9" name="Google Shape;44889;p19"/>
            <p:cNvSpPr/>
            <p:nvPr/>
          </p:nvSpPr>
          <p:spPr>
            <a:xfrm>
              <a:off x="345978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0" name="Google Shape;44890;p19"/>
            <p:cNvSpPr/>
            <p:nvPr/>
          </p:nvSpPr>
          <p:spPr>
            <a:xfrm>
              <a:off x="3461266"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1" name="Google Shape;44891;p19"/>
            <p:cNvSpPr/>
            <p:nvPr/>
          </p:nvSpPr>
          <p:spPr>
            <a:xfrm>
              <a:off x="3462260"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2" name="Google Shape;44892;p19"/>
            <p:cNvSpPr/>
            <p:nvPr/>
          </p:nvSpPr>
          <p:spPr>
            <a:xfrm>
              <a:off x="346325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3" name="Google Shape;44893;p19"/>
            <p:cNvSpPr/>
            <p:nvPr/>
          </p:nvSpPr>
          <p:spPr>
            <a:xfrm>
              <a:off x="3464250"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4" name="Google Shape;44894;p19"/>
            <p:cNvSpPr/>
            <p:nvPr/>
          </p:nvSpPr>
          <p:spPr>
            <a:xfrm>
              <a:off x="3465735"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5" name="Google Shape;44895;p19"/>
            <p:cNvSpPr/>
            <p:nvPr/>
          </p:nvSpPr>
          <p:spPr>
            <a:xfrm>
              <a:off x="346672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6" name="Google Shape;44896;p19"/>
            <p:cNvSpPr/>
            <p:nvPr/>
          </p:nvSpPr>
          <p:spPr>
            <a:xfrm>
              <a:off x="3467708"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7" name="Google Shape;44897;p19"/>
            <p:cNvSpPr/>
            <p:nvPr/>
          </p:nvSpPr>
          <p:spPr>
            <a:xfrm>
              <a:off x="3468703"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8" name="Google Shape;44898;p19"/>
            <p:cNvSpPr/>
            <p:nvPr/>
          </p:nvSpPr>
          <p:spPr>
            <a:xfrm>
              <a:off x="346969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9" name="Google Shape;44899;p19"/>
            <p:cNvSpPr/>
            <p:nvPr/>
          </p:nvSpPr>
          <p:spPr>
            <a:xfrm>
              <a:off x="347118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0" name="Google Shape;44900;p19"/>
            <p:cNvSpPr/>
            <p:nvPr/>
          </p:nvSpPr>
          <p:spPr>
            <a:xfrm>
              <a:off x="347217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1" name="Google Shape;44901;p19"/>
            <p:cNvSpPr/>
            <p:nvPr/>
          </p:nvSpPr>
          <p:spPr>
            <a:xfrm>
              <a:off x="3473172"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2" name="Google Shape;44902;p19"/>
            <p:cNvSpPr/>
            <p:nvPr/>
          </p:nvSpPr>
          <p:spPr>
            <a:xfrm>
              <a:off x="3474151"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3" name="Google Shape;44903;p19"/>
            <p:cNvSpPr/>
            <p:nvPr/>
          </p:nvSpPr>
          <p:spPr>
            <a:xfrm>
              <a:off x="3379960"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4" name="Google Shape;44904;p19"/>
            <p:cNvSpPr/>
            <p:nvPr/>
          </p:nvSpPr>
          <p:spPr>
            <a:xfrm>
              <a:off x="3380954"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5" name="Google Shape;44905;p19"/>
            <p:cNvSpPr/>
            <p:nvPr/>
          </p:nvSpPr>
          <p:spPr>
            <a:xfrm>
              <a:off x="3382439"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6" name="Google Shape;44906;p19"/>
            <p:cNvSpPr/>
            <p:nvPr/>
          </p:nvSpPr>
          <p:spPr>
            <a:xfrm>
              <a:off x="3383434"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7" name="Google Shape;44907;p19"/>
            <p:cNvSpPr/>
            <p:nvPr/>
          </p:nvSpPr>
          <p:spPr>
            <a:xfrm>
              <a:off x="3384429"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8" name="Google Shape;44908;p19"/>
            <p:cNvSpPr/>
            <p:nvPr/>
          </p:nvSpPr>
          <p:spPr>
            <a:xfrm>
              <a:off x="3385423" y="4982500"/>
              <a:ext cx="33734" cy="33734"/>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9" name="Google Shape;44909;p19"/>
            <p:cNvSpPr/>
            <p:nvPr/>
          </p:nvSpPr>
          <p:spPr>
            <a:xfrm>
              <a:off x="3386908"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0" name="Google Shape;44910;p19"/>
            <p:cNvSpPr/>
            <p:nvPr/>
          </p:nvSpPr>
          <p:spPr>
            <a:xfrm>
              <a:off x="3387903"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1" name="Google Shape;44911;p19"/>
            <p:cNvSpPr/>
            <p:nvPr/>
          </p:nvSpPr>
          <p:spPr>
            <a:xfrm>
              <a:off x="3388881"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2" name="Google Shape;44912;p19"/>
            <p:cNvSpPr/>
            <p:nvPr/>
          </p:nvSpPr>
          <p:spPr>
            <a:xfrm>
              <a:off x="338987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3" name="Google Shape;44913;p19"/>
            <p:cNvSpPr/>
            <p:nvPr/>
          </p:nvSpPr>
          <p:spPr>
            <a:xfrm>
              <a:off x="3391360"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4" name="Google Shape;44914;p19"/>
            <p:cNvSpPr/>
            <p:nvPr/>
          </p:nvSpPr>
          <p:spPr>
            <a:xfrm>
              <a:off x="3392355"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5" name="Google Shape;44915;p19"/>
            <p:cNvSpPr/>
            <p:nvPr/>
          </p:nvSpPr>
          <p:spPr>
            <a:xfrm>
              <a:off x="3393350"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6" name="Google Shape;44916;p19"/>
            <p:cNvSpPr/>
            <p:nvPr/>
          </p:nvSpPr>
          <p:spPr>
            <a:xfrm>
              <a:off x="3394345"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7" name="Google Shape;44917;p19"/>
            <p:cNvSpPr/>
            <p:nvPr/>
          </p:nvSpPr>
          <p:spPr>
            <a:xfrm>
              <a:off x="339534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8" name="Google Shape;44918;p19"/>
            <p:cNvSpPr/>
            <p:nvPr/>
          </p:nvSpPr>
          <p:spPr>
            <a:xfrm>
              <a:off x="339682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9" name="Google Shape;44919;p19"/>
            <p:cNvSpPr/>
            <p:nvPr/>
          </p:nvSpPr>
          <p:spPr>
            <a:xfrm>
              <a:off x="339781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0" name="Google Shape;44920;p19"/>
            <p:cNvSpPr/>
            <p:nvPr/>
          </p:nvSpPr>
          <p:spPr>
            <a:xfrm>
              <a:off x="3398798"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1" name="Google Shape;44921;p19"/>
            <p:cNvSpPr/>
            <p:nvPr/>
          </p:nvSpPr>
          <p:spPr>
            <a:xfrm>
              <a:off x="3399793"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2" name="Google Shape;44922;p19"/>
            <p:cNvSpPr/>
            <p:nvPr/>
          </p:nvSpPr>
          <p:spPr>
            <a:xfrm>
              <a:off x="3305602"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3" name="Google Shape;44923;p19"/>
            <p:cNvSpPr/>
            <p:nvPr/>
          </p:nvSpPr>
          <p:spPr>
            <a:xfrm>
              <a:off x="3306597"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4" name="Google Shape;44924;p19"/>
            <p:cNvSpPr/>
            <p:nvPr/>
          </p:nvSpPr>
          <p:spPr>
            <a:xfrm>
              <a:off x="3308081"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5" name="Google Shape;44925;p19"/>
            <p:cNvSpPr/>
            <p:nvPr/>
          </p:nvSpPr>
          <p:spPr>
            <a:xfrm>
              <a:off x="3309076"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6" name="Google Shape;44926;p19"/>
            <p:cNvSpPr/>
            <p:nvPr/>
          </p:nvSpPr>
          <p:spPr>
            <a:xfrm>
              <a:off x="331005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7" name="Google Shape;44927;p19"/>
            <p:cNvSpPr/>
            <p:nvPr/>
          </p:nvSpPr>
          <p:spPr>
            <a:xfrm>
              <a:off x="331104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8" name="Google Shape;44928;p19"/>
            <p:cNvSpPr/>
            <p:nvPr/>
          </p:nvSpPr>
          <p:spPr>
            <a:xfrm>
              <a:off x="3312533" y="4923507"/>
              <a:ext cx="31255" cy="31255"/>
            </a:xfrm>
            <a:custGeom>
              <a:avLst/>
              <a:gdLst/>
              <a:ahLst/>
              <a:cxnLst/>
              <a:rect l="l" t="t" r="r" b="b"/>
              <a:pathLst>
                <a:path w="1916" h="1916" extrusionOk="0">
                  <a:moveTo>
                    <a:pt x="943" y="1"/>
                  </a:moveTo>
                  <a:cubicBezTo>
                    <a:pt x="427" y="1"/>
                    <a:pt x="1" y="426"/>
                    <a:pt x="1" y="943"/>
                  </a:cubicBezTo>
                  <a:cubicBezTo>
                    <a:pt x="1" y="1490"/>
                    <a:pt x="427"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9" name="Google Shape;44929;p19"/>
            <p:cNvSpPr/>
            <p:nvPr/>
          </p:nvSpPr>
          <p:spPr>
            <a:xfrm>
              <a:off x="331352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0" name="Google Shape;44930;p19"/>
            <p:cNvSpPr/>
            <p:nvPr/>
          </p:nvSpPr>
          <p:spPr>
            <a:xfrm>
              <a:off x="3314523"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1" name="Google Shape;44931;p19"/>
            <p:cNvSpPr/>
            <p:nvPr/>
          </p:nvSpPr>
          <p:spPr>
            <a:xfrm>
              <a:off x="3315518"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2" name="Google Shape;44932;p19"/>
            <p:cNvSpPr/>
            <p:nvPr/>
          </p:nvSpPr>
          <p:spPr>
            <a:xfrm>
              <a:off x="3317002" y="4686049"/>
              <a:ext cx="22332" cy="22332"/>
            </a:xfrm>
            <a:custGeom>
              <a:avLst/>
              <a:gdLst/>
              <a:ahLst/>
              <a:cxnLst/>
              <a:rect l="l" t="t" r="r" b="b"/>
              <a:pathLst>
                <a:path w="1369" h="1369" extrusionOk="0">
                  <a:moveTo>
                    <a:pt x="669" y="0"/>
                  </a:moveTo>
                  <a:cubicBezTo>
                    <a:pt x="304" y="0"/>
                    <a:pt x="1" y="304"/>
                    <a:pt x="1" y="700"/>
                  </a:cubicBezTo>
                  <a:cubicBezTo>
                    <a:pt x="1"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3" name="Google Shape;44933;p19"/>
            <p:cNvSpPr/>
            <p:nvPr/>
          </p:nvSpPr>
          <p:spPr>
            <a:xfrm>
              <a:off x="331799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4" name="Google Shape;44934;p19"/>
            <p:cNvSpPr/>
            <p:nvPr/>
          </p:nvSpPr>
          <p:spPr>
            <a:xfrm>
              <a:off x="331899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5" name="Google Shape;44935;p19"/>
            <p:cNvSpPr/>
            <p:nvPr/>
          </p:nvSpPr>
          <p:spPr>
            <a:xfrm>
              <a:off x="3319971"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6" name="Google Shape;44936;p19"/>
            <p:cNvSpPr/>
            <p:nvPr/>
          </p:nvSpPr>
          <p:spPr>
            <a:xfrm>
              <a:off x="3320966"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7" name="Google Shape;44937;p19"/>
            <p:cNvSpPr/>
            <p:nvPr/>
          </p:nvSpPr>
          <p:spPr>
            <a:xfrm>
              <a:off x="332245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8" name="Google Shape;44938;p19"/>
            <p:cNvSpPr/>
            <p:nvPr/>
          </p:nvSpPr>
          <p:spPr>
            <a:xfrm>
              <a:off x="332344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9" name="Google Shape;44939;p19"/>
            <p:cNvSpPr/>
            <p:nvPr/>
          </p:nvSpPr>
          <p:spPr>
            <a:xfrm>
              <a:off x="3324440"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0" name="Google Shape;44940;p19"/>
            <p:cNvSpPr/>
            <p:nvPr/>
          </p:nvSpPr>
          <p:spPr>
            <a:xfrm>
              <a:off x="3325435"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1" name="Google Shape;44941;p19"/>
            <p:cNvSpPr/>
            <p:nvPr/>
          </p:nvSpPr>
          <p:spPr>
            <a:xfrm>
              <a:off x="3231244"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2" name="Google Shape;44942;p19"/>
            <p:cNvSpPr/>
            <p:nvPr/>
          </p:nvSpPr>
          <p:spPr>
            <a:xfrm>
              <a:off x="323222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3" name="Google Shape;44943;p19"/>
            <p:cNvSpPr/>
            <p:nvPr/>
          </p:nvSpPr>
          <p:spPr>
            <a:xfrm>
              <a:off x="323372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4" name="Google Shape;44944;p19"/>
            <p:cNvSpPr/>
            <p:nvPr/>
          </p:nvSpPr>
          <p:spPr>
            <a:xfrm>
              <a:off x="3234702"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5" name="Google Shape;44945;p19"/>
            <p:cNvSpPr/>
            <p:nvPr/>
          </p:nvSpPr>
          <p:spPr>
            <a:xfrm>
              <a:off x="323569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6" name="Google Shape;44946;p19"/>
            <p:cNvSpPr/>
            <p:nvPr/>
          </p:nvSpPr>
          <p:spPr>
            <a:xfrm>
              <a:off x="323669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7" name="Google Shape;44947;p19"/>
            <p:cNvSpPr/>
            <p:nvPr/>
          </p:nvSpPr>
          <p:spPr>
            <a:xfrm>
              <a:off x="3238176"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8" name="Google Shape;44948;p19"/>
            <p:cNvSpPr/>
            <p:nvPr/>
          </p:nvSpPr>
          <p:spPr>
            <a:xfrm>
              <a:off x="3239171"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9" name="Google Shape;44949;p19"/>
            <p:cNvSpPr/>
            <p:nvPr/>
          </p:nvSpPr>
          <p:spPr>
            <a:xfrm>
              <a:off x="324016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0" name="Google Shape;44950;p19"/>
            <p:cNvSpPr/>
            <p:nvPr/>
          </p:nvSpPr>
          <p:spPr>
            <a:xfrm>
              <a:off x="324114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1" name="Google Shape;44951;p19"/>
            <p:cNvSpPr/>
            <p:nvPr/>
          </p:nvSpPr>
          <p:spPr>
            <a:xfrm>
              <a:off x="3242645"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2" name="Google Shape;44952;p19"/>
            <p:cNvSpPr/>
            <p:nvPr/>
          </p:nvSpPr>
          <p:spPr>
            <a:xfrm>
              <a:off x="3243623" y="4626550"/>
              <a:ext cx="20358" cy="20358"/>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3" name="Google Shape;44953;p19"/>
            <p:cNvSpPr/>
            <p:nvPr/>
          </p:nvSpPr>
          <p:spPr>
            <a:xfrm>
              <a:off x="3244618"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4" name="Google Shape;44954;p19"/>
            <p:cNvSpPr/>
            <p:nvPr/>
          </p:nvSpPr>
          <p:spPr>
            <a:xfrm>
              <a:off x="3245613"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5" name="Google Shape;44955;p19"/>
            <p:cNvSpPr/>
            <p:nvPr/>
          </p:nvSpPr>
          <p:spPr>
            <a:xfrm>
              <a:off x="324660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6" name="Google Shape;44956;p19"/>
            <p:cNvSpPr/>
            <p:nvPr/>
          </p:nvSpPr>
          <p:spPr>
            <a:xfrm>
              <a:off x="324809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7" name="Google Shape;44957;p19"/>
            <p:cNvSpPr/>
            <p:nvPr/>
          </p:nvSpPr>
          <p:spPr>
            <a:xfrm>
              <a:off x="324908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8" name="Google Shape;44958;p19"/>
            <p:cNvSpPr/>
            <p:nvPr/>
          </p:nvSpPr>
          <p:spPr>
            <a:xfrm>
              <a:off x="3250082"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9" name="Google Shape;44959;p19"/>
            <p:cNvSpPr/>
            <p:nvPr/>
          </p:nvSpPr>
          <p:spPr>
            <a:xfrm>
              <a:off x="3251061"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0" name="Google Shape;44960;p19"/>
            <p:cNvSpPr/>
            <p:nvPr/>
          </p:nvSpPr>
          <p:spPr>
            <a:xfrm>
              <a:off x="3156870"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1" name="Google Shape;44961;p19"/>
            <p:cNvSpPr/>
            <p:nvPr/>
          </p:nvSpPr>
          <p:spPr>
            <a:xfrm>
              <a:off x="3157865"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2" name="Google Shape;44962;p19"/>
            <p:cNvSpPr/>
            <p:nvPr/>
          </p:nvSpPr>
          <p:spPr>
            <a:xfrm>
              <a:off x="3159349"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3" name="Google Shape;44963;p19"/>
            <p:cNvSpPr/>
            <p:nvPr/>
          </p:nvSpPr>
          <p:spPr>
            <a:xfrm>
              <a:off x="3160344" y="5101482"/>
              <a:ext cx="38188" cy="37698"/>
            </a:xfrm>
            <a:custGeom>
              <a:avLst/>
              <a:gdLst/>
              <a:ahLst/>
              <a:cxnLst/>
              <a:rect l="l" t="t" r="r" b="b"/>
              <a:pathLst>
                <a:path w="2341" h="2311" extrusionOk="0">
                  <a:moveTo>
                    <a:pt x="1156" y="1"/>
                  </a:moveTo>
                  <a:cubicBezTo>
                    <a:pt x="517" y="1"/>
                    <a:pt x="0" y="518"/>
                    <a:pt x="0" y="1156"/>
                  </a:cubicBezTo>
                  <a:cubicBezTo>
                    <a:pt x="0"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4" name="Google Shape;44964;p19"/>
            <p:cNvSpPr/>
            <p:nvPr/>
          </p:nvSpPr>
          <p:spPr>
            <a:xfrm>
              <a:off x="3161339"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5" name="Google Shape;44965;p19"/>
            <p:cNvSpPr/>
            <p:nvPr/>
          </p:nvSpPr>
          <p:spPr>
            <a:xfrm>
              <a:off x="3162333"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6" name="Google Shape;44966;p19"/>
            <p:cNvSpPr/>
            <p:nvPr/>
          </p:nvSpPr>
          <p:spPr>
            <a:xfrm>
              <a:off x="3163818"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7" name="Google Shape;44967;p19"/>
            <p:cNvSpPr/>
            <p:nvPr/>
          </p:nvSpPr>
          <p:spPr>
            <a:xfrm>
              <a:off x="3164813"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8" name="Google Shape;44968;p19"/>
            <p:cNvSpPr/>
            <p:nvPr/>
          </p:nvSpPr>
          <p:spPr>
            <a:xfrm>
              <a:off x="3165791"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9" name="Google Shape;44969;p19"/>
            <p:cNvSpPr/>
            <p:nvPr/>
          </p:nvSpPr>
          <p:spPr>
            <a:xfrm>
              <a:off x="316678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0" name="Google Shape;44970;p19"/>
            <p:cNvSpPr/>
            <p:nvPr/>
          </p:nvSpPr>
          <p:spPr>
            <a:xfrm>
              <a:off x="3168270"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1" name="Google Shape;44971;p19"/>
            <p:cNvSpPr/>
            <p:nvPr/>
          </p:nvSpPr>
          <p:spPr>
            <a:xfrm>
              <a:off x="3169265"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2" name="Google Shape;44972;p19"/>
            <p:cNvSpPr/>
            <p:nvPr/>
          </p:nvSpPr>
          <p:spPr>
            <a:xfrm>
              <a:off x="3170260"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1" y="1095"/>
                    <a:pt x="1095" y="852"/>
                    <a:pt x="1095" y="548"/>
                  </a:cubicBezTo>
                  <a:cubicBezTo>
                    <a:pt x="1095" y="24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3" name="Google Shape;44973;p19"/>
            <p:cNvSpPr/>
            <p:nvPr/>
          </p:nvSpPr>
          <p:spPr>
            <a:xfrm>
              <a:off x="3171255"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4" name="Google Shape;44974;p19"/>
            <p:cNvSpPr/>
            <p:nvPr/>
          </p:nvSpPr>
          <p:spPr>
            <a:xfrm>
              <a:off x="3172234" y="4448574"/>
              <a:ext cx="13915" cy="13915"/>
            </a:xfrm>
            <a:custGeom>
              <a:avLst/>
              <a:gdLst/>
              <a:ahLst/>
              <a:cxnLst/>
              <a:rect l="l" t="t" r="r" b="b"/>
              <a:pathLst>
                <a:path w="853" h="853" extrusionOk="0">
                  <a:moveTo>
                    <a:pt x="427" y="1"/>
                  </a:moveTo>
                  <a:cubicBezTo>
                    <a:pt x="214" y="1"/>
                    <a:pt x="1" y="214"/>
                    <a:pt x="1" y="426"/>
                  </a:cubicBezTo>
                  <a:cubicBezTo>
                    <a:pt x="1" y="670"/>
                    <a:pt x="214" y="852"/>
                    <a:pt x="427" y="852"/>
                  </a:cubicBezTo>
                  <a:cubicBezTo>
                    <a:pt x="670" y="852"/>
                    <a:pt x="852" y="670"/>
                    <a:pt x="852" y="426"/>
                  </a:cubicBezTo>
                  <a:cubicBezTo>
                    <a:pt x="852" y="214"/>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5" name="Google Shape;44975;p19"/>
            <p:cNvSpPr/>
            <p:nvPr/>
          </p:nvSpPr>
          <p:spPr>
            <a:xfrm>
              <a:off x="317373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6" name="Google Shape;44976;p19"/>
            <p:cNvSpPr/>
            <p:nvPr/>
          </p:nvSpPr>
          <p:spPr>
            <a:xfrm>
              <a:off x="3174713" y="4330098"/>
              <a:ext cx="9445" cy="9429"/>
            </a:xfrm>
            <a:custGeom>
              <a:avLst/>
              <a:gdLst/>
              <a:ahLst/>
              <a:cxnLst/>
              <a:rect l="l" t="t" r="r" b="b"/>
              <a:pathLst>
                <a:path w="579" h="578" extrusionOk="0">
                  <a:moveTo>
                    <a:pt x="275" y="0"/>
                  </a:moveTo>
                  <a:cubicBezTo>
                    <a:pt x="123" y="0"/>
                    <a:pt x="1" y="122"/>
                    <a:pt x="1" y="274"/>
                  </a:cubicBezTo>
                  <a:cubicBezTo>
                    <a:pt x="1" y="456"/>
                    <a:pt x="123" y="578"/>
                    <a:pt x="275" y="578"/>
                  </a:cubicBezTo>
                  <a:cubicBezTo>
                    <a:pt x="427" y="578"/>
                    <a:pt x="578" y="456"/>
                    <a:pt x="578" y="274"/>
                  </a:cubicBezTo>
                  <a:cubicBezTo>
                    <a:pt x="578" y="122"/>
                    <a:pt x="427"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7" name="Google Shape;44977;p19"/>
            <p:cNvSpPr/>
            <p:nvPr/>
          </p:nvSpPr>
          <p:spPr>
            <a:xfrm>
              <a:off x="3175708"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8" name="Google Shape;44978;p19"/>
            <p:cNvSpPr/>
            <p:nvPr/>
          </p:nvSpPr>
          <p:spPr>
            <a:xfrm>
              <a:off x="3176703"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9" name="Google Shape;44979;p19"/>
            <p:cNvSpPr/>
            <p:nvPr/>
          </p:nvSpPr>
          <p:spPr>
            <a:xfrm>
              <a:off x="3082512"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0" name="Google Shape;44980;p19"/>
            <p:cNvSpPr/>
            <p:nvPr/>
          </p:nvSpPr>
          <p:spPr>
            <a:xfrm>
              <a:off x="3083507"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1" name="Google Shape;44981;p19"/>
            <p:cNvSpPr/>
            <p:nvPr/>
          </p:nvSpPr>
          <p:spPr>
            <a:xfrm>
              <a:off x="308499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2" name="Google Shape;44982;p19"/>
            <p:cNvSpPr/>
            <p:nvPr/>
          </p:nvSpPr>
          <p:spPr>
            <a:xfrm>
              <a:off x="3085986"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3" name="Google Shape;44983;p19"/>
            <p:cNvSpPr/>
            <p:nvPr/>
          </p:nvSpPr>
          <p:spPr>
            <a:xfrm>
              <a:off x="308696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4" name="Google Shape;44984;p19"/>
            <p:cNvSpPr/>
            <p:nvPr/>
          </p:nvSpPr>
          <p:spPr>
            <a:xfrm>
              <a:off x="308795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5" name="Google Shape;44985;p19"/>
            <p:cNvSpPr/>
            <p:nvPr/>
          </p:nvSpPr>
          <p:spPr>
            <a:xfrm>
              <a:off x="3089444"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6" name="Google Shape;44986;p19"/>
            <p:cNvSpPr/>
            <p:nvPr/>
          </p:nvSpPr>
          <p:spPr>
            <a:xfrm>
              <a:off x="309043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7" name="Google Shape;44987;p19"/>
            <p:cNvSpPr/>
            <p:nvPr/>
          </p:nvSpPr>
          <p:spPr>
            <a:xfrm>
              <a:off x="309143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8" name="Google Shape;44988;p19"/>
            <p:cNvSpPr/>
            <p:nvPr/>
          </p:nvSpPr>
          <p:spPr>
            <a:xfrm>
              <a:off x="3092428"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9" name="Google Shape;44989;p19"/>
            <p:cNvSpPr/>
            <p:nvPr/>
          </p:nvSpPr>
          <p:spPr>
            <a:xfrm>
              <a:off x="3093912"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0" name="Google Shape;44990;p19"/>
            <p:cNvSpPr/>
            <p:nvPr/>
          </p:nvSpPr>
          <p:spPr>
            <a:xfrm>
              <a:off x="309490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1" name="Google Shape;44991;p19"/>
            <p:cNvSpPr/>
            <p:nvPr/>
          </p:nvSpPr>
          <p:spPr>
            <a:xfrm>
              <a:off x="309590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2" name="Google Shape;44992;p19"/>
            <p:cNvSpPr/>
            <p:nvPr/>
          </p:nvSpPr>
          <p:spPr>
            <a:xfrm>
              <a:off x="3096881"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3" name="Google Shape;44993;p19"/>
            <p:cNvSpPr/>
            <p:nvPr/>
          </p:nvSpPr>
          <p:spPr>
            <a:xfrm>
              <a:off x="3097876"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4" name="Google Shape;44994;p19"/>
            <p:cNvSpPr/>
            <p:nvPr/>
          </p:nvSpPr>
          <p:spPr>
            <a:xfrm>
              <a:off x="309936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5" name="Google Shape;44995;p19"/>
            <p:cNvSpPr/>
            <p:nvPr/>
          </p:nvSpPr>
          <p:spPr>
            <a:xfrm>
              <a:off x="310035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6" name="Google Shape;44996;p19"/>
            <p:cNvSpPr/>
            <p:nvPr/>
          </p:nvSpPr>
          <p:spPr>
            <a:xfrm>
              <a:off x="3101350"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7" name="Google Shape;44997;p19"/>
            <p:cNvSpPr/>
            <p:nvPr/>
          </p:nvSpPr>
          <p:spPr>
            <a:xfrm>
              <a:off x="3102345"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8" name="Google Shape;44998;p19"/>
            <p:cNvSpPr/>
            <p:nvPr/>
          </p:nvSpPr>
          <p:spPr>
            <a:xfrm>
              <a:off x="3008154"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9" name="Google Shape;44999;p19"/>
            <p:cNvSpPr/>
            <p:nvPr/>
          </p:nvSpPr>
          <p:spPr>
            <a:xfrm>
              <a:off x="300913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0" name="Google Shape;45000;p19"/>
            <p:cNvSpPr/>
            <p:nvPr/>
          </p:nvSpPr>
          <p:spPr>
            <a:xfrm>
              <a:off x="3010617" y="5160491"/>
              <a:ext cx="40194" cy="40178"/>
            </a:xfrm>
            <a:custGeom>
              <a:avLst/>
              <a:gdLst/>
              <a:ahLst/>
              <a:cxnLst/>
              <a:rect l="l" t="t" r="r" b="b"/>
              <a:pathLst>
                <a:path w="2464"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1" name="Google Shape;45001;p19"/>
            <p:cNvSpPr/>
            <p:nvPr/>
          </p:nvSpPr>
          <p:spPr>
            <a:xfrm>
              <a:off x="3011612"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2" name="Google Shape;45002;p19"/>
            <p:cNvSpPr/>
            <p:nvPr/>
          </p:nvSpPr>
          <p:spPr>
            <a:xfrm>
              <a:off x="301260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3" name="Google Shape;45003;p19"/>
            <p:cNvSpPr/>
            <p:nvPr/>
          </p:nvSpPr>
          <p:spPr>
            <a:xfrm>
              <a:off x="301360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4" name="Google Shape;45004;p19"/>
            <p:cNvSpPr/>
            <p:nvPr/>
          </p:nvSpPr>
          <p:spPr>
            <a:xfrm>
              <a:off x="3015086"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5" name="Google Shape;45005;p19"/>
            <p:cNvSpPr/>
            <p:nvPr/>
          </p:nvSpPr>
          <p:spPr>
            <a:xfrm>
              <a:off x="3016081"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6" name="Google Shape;45006;p19"/>
            <p:cNvSpPr/>
            <p:nvPr/>
          </p:nvSpPr>
          <p:spPr>
            <a:xfrm>
              <a:off x="301707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7" name="Google Shape;45007;p19"/>
            <p:cNvSpPr/>
            <p:nvPr/>
          </p:nvSpPr>
          <p:spPr>
            <a:xfrm>
              <a:off x="301805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8" name="Google Shape;45008;p19"/>
            <p:cNvSpPr/>
            <p:nvPr/>
          </p:nvSpPr>
          <p:spPr>
            <a:xfrm>
              <a:off x="3019555"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9" name="Google Shape;45009;p19"/>
            <p:cNvSpPr/>
            <p:nvPr/>
          </p:nvSpPr>
          <p:spPr>
            <a:xfrm>
              <a:off x="3020533"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0" name="Google Shape;45010;p19"/>
            <p:cNvSpPr/>
            <p:nvPr/>
          </p:nvSpPr>
          <p:spPr>
            <a:xfrm>
              <a:off x="3021528"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1" name="Google Shape;45011;p19"/>
            <p:cNvSpPr/>
            <p:nvPr/>
          </p:nvSpPr>
          <p:spPr>
            <a:xfrm>
              <a:off x="3022523"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2" name="Google Shape;45012;p19"/>
            <p:cNvSpPr/>
            <p:nvPr/>
          </p:nvSpPr>
          <p:spPr>
            <a:xfrm>
              <a:off x="302351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3" name="Google Shape;45013;p19"/>
            <p:cNvSpPr/>
            <p:nvPr/>
          </p:nvSpPr>
          <p:spPr>
            <a:xfrm>
              <a:off x="302500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4" name="Google Shape;45014;p19"/>
            <p:cNvSpPr/>
            <p:nvPr/>
          </p:nvSpPr>
          <p:spPr>
            <a:xfrm>
              <a:off x="302599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5" name="Google Shape;45015;p19"/>
            <p:cNvSpPr/>
            <p:nvPr/>
          </p:nvSpPr>
          <p:spPr>
            <a:xfrm>
              <a:off x="3026992"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6" name="Google Shape;45016;p19"/>
            <p:cNvSpPr/>
            <p:nvPr/>
          </p:nvSpPr>
          <p:spPr>
            <a:xfrm>
              <a:off x="3027971"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7" name="Google Shape;45017;p19"/>
            <p:cNvSpPr/>
            <p:nvPr/>
          </p:nvSpPr>
          <p:spPr>
            <a:xfrm>
              <a:off x="2933780"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8" name="Google Shape;45018;p19"/>
            <p:cNvSpPr/>
            <p:nvPr/>
          </p:nvSpPr>
          <p:spPr>
            <a:xfrm>
              <a:off x="2934775"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9" name="Google Shape;45019;p19"/>
            <p:cNvSpPr/>
            <p:nvPr/>
          </p:nvSpPr>
          <p:spPr>
            <a:xfrm>
              <a:off x="2936259"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0" name="Google Shape;45020;p19"/>
            <p:cNvSpPr/>
            <p:nvPr/>
          </p:nvSpPr>
          <p:spPr>
            <a:xfrm>
              <a:off x="293725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1" name="Google Shape;45021;p19"/>
            <p:cNvSpPr/>
            <p:nvPr/>
          </p:nvSpPr>
          <p:spPr>
            <a:xfrm>
              <a:off x="2938249" y="5041999"/>
              <a:ext cx="35708" cy="35708"/>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2" name="Google Shape;45022;p19"/>
            <p:cNvSpPr/>
            <p:nvPr/>
          </p:nvSpPr>
          <p:spPr>
            <a:xfrm>
              <a:off x="2939244" y="4982500"/>
              <a:ext cx="33718" cy="33734"/>
            </a:xfrm>
            <a:custGeom>
              <a:avLst/>
              <a:gdLst/>
              <a:ahLst/>
              <a:cxnLst/>
              <a:rect l="l" t="t" r="r" b="b"/>
              <a:pathLst>
                <a:path w="2067" h="2068" extrusionOk="0">
                  <a:moveTo>
                    <a:pt x="1033" y="1"/>
                  </a:moveTo>
                  <a:cubicBezTo>
                    <a:pt x="486" y="1"/>
                    <a:pt x="0" y="457"/>
                    <a:pt x="0" y="1034"/>
                  </a:cubicBezTo>
                  <a:cubicBezTo>
                    <a:pt x="0" y="1612"/>
                    <a:pt x="486" y="2068"/>
                    <a:pt x="1033" y="2068"/>
                  </a:cubicBezTo>
                  <a:cubicBezTo>
                    <a:pt x="1611" y="2068"/>
                    <a:pt x="2067" y="1612"/>
                    <a:pt x="2067" y="1034"/>
                  </a:cubicBezTo>
                  <a:cubicBezTo>
                    <a:pt x="2067" y="457"/>
                    <a:pt x="1611"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3" name="Google Shape;45023;p19"/>
            <p:cNvSpPr/>
            <p:nvPr/>
          </p:nvSpPr>
          <p:spPr>
            <a:xfrm>
              <a:off x="2940728"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4" name="Google Shape;45024;p19"/>
            <p:cNvSpPr/>
            <p:nvPr/>
          </p:nvSpPr>
          <p:spPr>
            <a:xfrm>
              <a:off x="294170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5" name="Google Shape;45025;p19"/>
            <p:cNvSpPr/>
            <p:nvPr/>
          </p:nvSpPr>
          <p:spPr>
            <a:xfrm>
              <a:off x="2942701" y="4804525"/>
              <a:ext cx="26801" cy="27291"/>
            </a:xfrm>
            <a:custGeom>
              <a:avLst/>
              <a:gdLst/>
              <a:ahLst/>
              <a:cxnLst/>
              <a:rect l="l" t="t" r="r" b="b"/>
              <a:pathLst>
                <a:path w="1643" h="1673" extrusionOk="0">
                  <a:moveTo>
                    <a:pt x="821" y="1"/>
                  </a:moveTo>
                  <a:cubicBezTo>
                    <a:pt x="366" y="1"/>
                    <a:pt x="1" y="366"/>
                    <a:pt x="1" y="822"/>
                  </a:cubicBezTo>
                  <a:cubicBezTo>
                    <a:pt x="1" y="1308"/>
                    <a:pt x="366"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6" name="Google Shape;45026;p19"/>
            <p:cNvSpPr/>
            <p:nvPr/>
          </p:nvSpPr>
          <p:spPr>
            <a:xfrm>
              <a:off x="2943696"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7" name="Google Shape;45027;p19"/>
            <p:cNvSpPr/>
            <p:nvPr/>
          </p:nvSpPr>
          <p:spPr>
            <a:xfrm>
              <a:off x="2945180"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8" name="Google Shape;45028;p19"/>
            <p:cNvSpPr/>
            <p:nvPr/>
          </p:nvSpPr>
          <p:spPr>
            <a:xfrm>
              <a:off x="2946175" y="4626550"/>
              <a:ext cx="20342" cy="20358"/>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9" name="Google Shape;45029;p19"/>
            <p:cNvSpPr/>
            <p:nvPr/>
          </p:nvSpPr>
          <p:spPr>
            <a:xfrm>
              <a:off x="294717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0" name="Google Shape;45030;p19"/>
            <p:cNvSpPr/>
            <p:nvPr/>
          </p:nvSpPr>
          <p:spPr>
            <a:xfrm>
              <a:off x="2948165"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1" name="Google Shape;45031;p19"/>
            <p:cNvSpPr/>
            <p:nvPr/>
          </p:nvSpPr>
          <p:spPr>
            <a:xfrm>
              <a:off x="2949144"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2" name="Google Shape;45032;p19"/>
            <p:cNvSpPr/>
            <p:nvPr/>
          </p:nvSpPr>
          <p:spPr>
            <a:xfrm>
              <a:off x="2950644"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3" name="Google Shape;45033;p19"/>
            <p:cNvSpPr/>
            <p:nvPr/>
          </p:nvSpPr>
          <p:spPr>
            <a:xfrm>
              <a:off x="295162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4" name="Google Shape;45034;p19"/>
            <p:cNvSpPr/>
            <p:nvPr/>
          </p:nvSpPr>
          <p:spPr>
            <a:xfrm>
              <a:off x="2952618"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5" name="Google Shape;45035;p19"/>
            <p:cNvSpPr/>
            <p:nvPr/>
          </p:nvSpPr>
          <p:spPr>
            <a:xfrm>
              <a:off x="2953613"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6" name="Google Shape;45036;p19"/>
            <p:cNvSpPr/>
            <p:nvPr/>
          </p:nvSpPr>
          <p:spPr>
            <a:xfrm>
              <a:off x="2859422"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7" name="Google Shape;45037;p19"/>
            <p:cNvSpPr/>
            <p:nvPr/>
          </p:nvSpPr>
          <p:spPr>
            <a:xfrm>
              <a:off x="2860417"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8" name="Google Shape;45038;p19"/>
            <p:cNvSpPr/>
            <p:nvPr/>
          </p:nvSpPr>
          <p:spPr>
            <a:xfrm>
              <a:off x="286190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9" name="Google Shape;45039;p19"/>
            <p:cNvSpPr/>
            <p:nvPr/>
          </p:nvSpPr>
          <p:spPr>
            <a:xfrm>
              <a:off x="2862896"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0" name="Google Shape;45040;p19"/>
            <p:cNvSpPr/>
            <p:nvPr/>
          </p:nvSpPr>
          <p:spPr>
            <a:xfrm>
              <a:off x="286387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1" name="Google Shape;45041;p19"/>
            <p:cNvSpPr/>
            <p:nvPr/>
          </p:nvSpPr>
          <p:spPr>
            <a:xfrm>
              <a:off x="286486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2" name="Google Shape;45042;p19"/>
            <p:cNvSpPr/>
            <p:nvPr/>
          </p:nvSpPr>
          <p:spPr>
            <a:xfrm>
              <a:off x="2866354"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3" name="Google Shape;45043;p19"/>
            <p:cNvSpPr/>
            <p:nvPr/>
          </p:nvSpPr>
          <p:spPr>
            <a:xfrm>
              <a:off x="2867348"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4" name="Google Shape;45044;p19"/>
            <p:cNvSpPr/>
            <p:nvPr/>
          </p:nvSpPr>
          <p:spPr>
            <a:xfrm>
              <a:off x="286834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5" name="Google Shape;45045;p19"/>
            <p:cNvSpPr/>
            <p:nvPr/>
          </p:nvSpPr>
          <p:spPr>
            <a:xfrm>
              <a:off x="2869338" y="4745531"/>
              <a:ext cx="24795" cy="24811"/>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6" name="Google Shape;45046;p19"/>
            <p:cNvSpPr/>
            <p:nvPr/>
          </p:nvSpPr>
          <p:spPr>
            <a:xfrm>
              <a:off x="2870823"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7" name="Google Shape;45047;p19"/>
            <p:cNvSpPr/>
            <p:nvPr/>
          </p:nvSpPr>
          <p:spPr>
            <a:xfrm>
              <a:off x="287181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8" name="Google Shape;45048;p19"/>
            <p:cNvSpPr/>
            <p:nvPr/>
          </p:nvSpPr>
          <p:spPr>
            <a:xfrm>
              <a:off x="2872796"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9" name="Google Shape;45049;p19"/>
            <p:cNvSpPr/>
            <p:nvPr/>
          </p:nvSpPr>
          <p:spPr>
            <a:xfrm>
              <a:off x="2873791"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0" name="Google Shape;45050;p19"/>
            <p:cNvSpPr/>
            <p:nvPr/>
          </p:nvSpPr>
          <p:spPr>
            <a:xfrm>
              <a:off x="2874786"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1" name="Google Shape;45051;p19"/>
            <p:cNvSpPr/>
            <p:nvPr/>
          </p:nvSpPr>
          <p:spPr>
            <a:xfrm>
              <a:off x="287627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2" name="Google Shape;45052;p19"/>
            <p:cNvSpPr/>
            <p:nvPr/>
          </p:nvSpPr>
          <p:spPr>
            <a:xfrm>
              <a:off x="287726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3" name="Google Shape;45053;p19"/>
            <p:cNvSpPr/>
            <p:nvPr/>
          </p:nvSpPr>
          <p:spPr>
            <a:xfrm>
              <a:off x="2878260"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4" name="Google Shape;45054;p19"/>
            <p:cNvSpPr/>
            <p:nvPr/>
          </p:nvSpPr>
          <p:spPr>
            <a:xfrm>
              <a:off x="2879255"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5" name="Google Shape;45055;p19"/>
            <p:cNvSpPr/>
            <p:nvPr/>
          </p:nvSpPr>
          <p:spPr>
            <a:xfrm>
              <a:off x="2785048"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6" name="Google Shape;45056;p19"/>
            <p:cNvSpPr/>
            <p:nvPr/>
          </p:nvSpPr>
          <p:spPr>
            <a:xfrm>
              <a:off x="278604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7" name="Google Shape;45057;p19"/>
            <p:cNvSpPr/>
            <p:nvPr/>
          </p:nvSpPr>
          <p:spPr>
            <a:xfrm>
              <a:off x="2787527"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8" name="Google Shape;45058;p19"/>
            <p:cNvSpPr/>
            <p:nvPr/>
          </p:nvSpPr>
          <p:spPr>
            <a:xfrm>
              <a:off x="2788522"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9" name="Google Shape;45059;p19"/>
            <p:cNvSpPr/>
            <p:nvPr/>
          </p:nvSpPr>
          <p:spPr>
            <a:xfrm>
              <a:off x="2789517" y="5041999"/>
              <a:ext cx="35708" cy="35708"/>
            </a:xfrm>
            <a:custGeom>
              <a:avLst/>
              <a:gdLst/>
              <a:ahLst/>
              <a:cxnLst/>
              <a:rect l="l" t="t" r="r" b="b"/>
              <a:pathLst>
                <a:path w="2189"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0" name="Google Shape;45060;p19"/>
            <p:cNvSpPr/>
            <p:nvPr/>
          </p:nvSpPr>
          <p:spPr>
            <a:xfrm>
              <a:off x="279051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1" name="Google Shape;45061;p19"/>
            <p:cNvSpPr/>
            <p:nvPr/>
          </p:nvSpPr>
          <p:spPr>
            <a:xfrm>
              <a:off x="2791996"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2" name="Google Shape;45062;p19"/>
            <p:cNvSpPr/>
            <p:nvPr/>
          </p:nvSpPr>
          <p:spPr>
            <a:xfrm>
              <a:off x="2792991"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3" name="Google Shape;45063;p19"/>
            <p:cNvSpPr/>
            <p:nvPr/>
          </p:nvSpPr>
          <p:spPr>
            <a:xfrm>
              <a:off x="2793986"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4" name="Google Shape;45064;p19"/>
            <p:cNvSpPr/>
            <p:nvPr/>
          </p:nvSpPr>
          <p:spPr>
            <a:xfrm>
              <a:off x="279496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5" name="Google Shape;45065;p19"/>
            <p:cNvSpPr/>
            <p:nvPr/>
          </p:nvSpPr>
          <p:spPr>
            <a:xfrm>
              <a:off x="2796465"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6" name="Google Shape;45066;p19"/>
            <p:cNvSpPr/>
            <p:nvPr/>
          </p:nvSpPr>
          <p:spPr>
            <a:xfrm>
              <a:off x="2797443"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7" name="Google Shape;45067;p19"/>
            <p:cNvSpPr/>
            <p:nvPr/>
          </p:nvSpPr>
          <p:spPr>
            <a:xfrm>
              <a:off x="2798438"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8" name="Google Shape;45068;p19"/>
            <p:cNvSpPr/>
            <p:nvPr/>
          </p:nvSpPr>
          <p:spPr>
            <a:xfrm>
              <a:off x="2799433"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9" name="Google Shape;45069;p19"/>
            <p:cNvSpPr/>
            <p:nvPr/>
          </p:nvSpPr>
          <p:spPr>
            <a:xfrm>
              <a:off x="280042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0" name="Google Shape;45070;p19"/>
            <p:cNvSpPr/>
            <p:nvPr/>
          </p:nvSpPr>
          <p:spPr>
            <a:xfrm>
              <a:off x="280191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699" y="548"/>
                    <a:pt x="699" y="335"/>
                  </a:cubicBezTo>
                  <a:cubicBezTo>
                    <a:pt x="699"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1" name="Google Shape;45071;p19"/>
            <p:cNvSpPr/>
            <p:nvPr/>
          </p:nvSpPr>
          <p:spPr>
            <a:xfrm>
              <a:off x="280290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2" name="Google Shape;45072;p19"/>
            <p:cNvSpPr/>
            <p:nvPr/>
          </p:nvSpPr>
          <p:spPr>
            <a:xfrm>
              <a:off x="2803886"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7" y="304"/>
                    <a:pt x="427" y="213"/>
                  </a:cubicBezTo>
                  <a:cubicBezTo>
                    <a:pt x="427"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3" name="Google Shape;45073;p19"/>
            <p:cNvSpPr/>
            <p:nvPr/>
          </p:nvSpPr>
          <p:spPr>
            <a:xfrm>
              <a:off x="2804881"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4" name="Google Shape;45074;p19"/>
            <p:cNvSpPr/>
            <p:nvPr/>
          </p:nvSpPr>
          <p:spPr>
            <a:xfrm>
              <a:off x="2710690"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5" name="Google Shape;45075;p19"/>
            <p:cNvSpPr/>
            <p:nvPr/>
          </p:nvSpPr>
          <p:spPr>
            <a:xfrm>
              <a:off x="2711685"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6" name="Google Shape;45076;p19"/>
            <p:cNvSpPr/>
            <p:nvPr/>
          </p:nvSpPr>
          <p:spPr>
            <a:xfrm>
              <a:off x="2713169"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7" name="Google Shape;45077;p19"/>
            <p:cNvSpPr/>
            <p:nvPr/>
          </p:nvSpPr>
          <p:spPr>
            <a:xfrm>
              <a:off x="271416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8" name="Google Shape;45078;p19"/>
            <p:cNvSpPr/>
            <p:nvPr/>
          </p:nvSpPr>
          <p:spPr>
            <a:xfrm>
              <a:off x="2715159"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9" name="Google Shape;45079;p19"/>
            <p:cNvSpPr/>
            <p:nvPr/>
          </p:nvSpPr>
          <p:spPr>
            <a:xfrm>
              <a:off x="271613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0" name="Google Shape;45080;p19"/>
            <p:cNvSpPr/>
            <p:nvPr/>
          </p:nvSpPr>
          <p:spPr>
            <a:xfrm>
              <a:off x="2717638"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1" name="Google Shape;45081;p19"/>
            <p:cNvSpPr/>
            <p:nvPr/>
          </p:nvSpPr>
          <p:spPr>
            <a:xfrm>
              <a:off x="271861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2" name="Google Shape;45082;p19"/>
            <p:cNvSpPr/>
            <p:nvPr/>
          </p:nvSpPr>
          <p:spPr>
            <a:xfrm>
              <a:off x="2719611"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3" name="Google Shape;45083;p19"/>
            <p:cNvSpPr/>
            <p:nvPr/>
          </p:nvSpPr>
          <p:spPr>
            <a:xfrm>
              <a:off x="2720606"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4" name="Google Shape;45084;p19"/>
            <p:cNvSpPr/>
            <p:nvPr/>
          </p:nvSpPr>
          <p:spPr>
            <a:xfrm>
              <a:off x="2722090"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8" y="1064"/>
                    <a:pt x="1368" y="700"/>
                  </a:cubicBezTo>
                  <a:cubicBezTo>
                    <a:pt x="1368"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5" name="Google Shape;45085;p19"/>
            <p:cNvSpPr/>
            <p:nvPr/>
          </p:nvSpPr>
          <p:spPr>
            <a:xfrm>
              <a:off x="272308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6" name="Google Shape;45086;p19"/>
            <p:cNvSpPr/>
            <p:nvPr/>
          </p:nvSpPr>
          <p:spPr>
            <a:xfrm>
              <a:off x="272408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7" name="Google Shape;45087;p19"/>
            <p:cNvSpPr/>
            <p:nvPr/>
          </p:nvSpPr>
          <p:spPr>
            <a:xfrm>
              <a:off x="2725075"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8" name="Google Shape;45088;p19"/>
            <p:cNvSpPr/>
            <p:nvPr/>
          </p:nvSpPr>
          <p:spPr>
            <a:xfrm>
              <a:off x="2726054"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9" name="Google Shape;45089;p19"/>
            <p:cNvSpPr/>
            <p:nvPr/>
          </p:nvSpPr>
          <p:spPr>
            <a:xfrm>
              <a:off x="2727554"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0" name="Google Shape;45090;p19"/>
            <p:cNvSpPr/>
            <p:nvPr/>
          </p:nvSpPr>
          <p:spPr>
            <a:xfrm>
              <a:off x="272853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1" name="Google Shape;45091;p19"/>
            <p:cNvSpPr/>
            <p:nvPr/>
          </p:nvSpPr>
          <p:spPr>
            <a:xfrm>
              <a:off x="2729528"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2" name="Google Shape;45092;p19"/>
            <p:cNvSpPr/>
            <p:nvPr/>
          </p:nvSpPr>
          <p:spPr>
            <a:xfrm>
              <a:off x="2730523"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3" name="Google Shape;45093;p19"/>
            <p:cNvSpPr/>
            <p:nvPr/>
          </p:nvSpPr>
          <p:spPr>
            <a:xfrm>
              <a:off x="2636332"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4" name="Google Shape;45094;p19"/>
            <p:cNvSpPr/>
            <p:nvPr/>
          </p:nvSpPr>
          <p:spPr>
            <a:xfrm>
              <a:off x="2637327"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5" name="Google Shape;45095;p19"/>
            <p:cNvSpPr/>
            <p:nvPr/>
          </p:nvSpPr>
          <p:spPr>
            <a:xfrm>
              <a:off x="263881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6" name="Google Shape;45096;p19"/>
            <p:cNvSpPr/>
            <p:nvPr/>
          </p:nvSpPr>
          <p:spPr>
            <a:xfrm>
              <a:off x="2639790"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7" name="Google Shape;45097;p19"/>
            <p:cNvSpPr/>
            <p:nvPr/>
          </p:nvSpPr>
          <p:spPr>
            <a:xfrm>
              <a:off x="264078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8" name="Google Shape;45098;p19"/>
            <p:cNvSpPr/>
            <p:nvPr/>
          </p:nvSpPr>
          <p:spPr>
            <a:xfrm>
              <a:off x="264177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9" name="Google Shape;45099;p19"/>
            <p:cNvSpPr/>
            <p:nvPr/>
          </p:nvSpPr>
          <p:spPr>
            <a:xfrm>
              <a:off x="2643264"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0" name="Google Shape;45100;p19"/>
            <p:cNvSpPr/>
            <p:nvPr/>
          </p:nvSpPr>
          <p:spPr>
            <a:xfrm>
              <a:off x="2644259"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1" name="Google Shape;45101;p19"/>
            <p:cNvSpPr/>
            <p:nvPr/>
          </p:nvSpPr>
          <p:spPr>
            <a:xfrm>
              <a:off x="264525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2" name="Google Shape;45102;p19"/>
            <p:cNvSpPr/>
            <p:nvPr/>
          </p:nvSpPr>
          <p:spPr>
            <a:xfrm>
              <a:off x="2646248"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3" name="Google Shape;45103;p19"/>
            <p:cNvSpPr/>
            <p:nvPr/>
          </p:nvSpPr>
          <p:spPr>
            <a:xfrm>
              <a:off x="2647733"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4" name="Google Shape;45104;p19"/>
            <p:cNvSpPr/>
            <p:nvPr/>
          </p:nvSpPr>
          <p:spPr>
            <a:xfrm>
              <a:off x="264872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5" name="Google Shape;45105;p19"/>
            <p:cNvSpPr/>
            <p:nvPr/>
          </p:nvSpPr>
          <p:spPr>
            <a:xfrm>
              <a:off x="2649706"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6" name="Google Shape;45106;p19"/>
            <p:cNvSpPr/>
            <p:nvPr/>
          </p:nvSpPr>
          <p:spPr>
            <a:xfrm>
              <a:off x="2650701"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7" name="Google Shape;45107;p19"/>
            <p:cNvSpPr/>
            <p:nvPr/>
          </p:nvSpPr>
          <p:spPr>
            <a:xfrm>
              <a:off x="265169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8" name="Google Shape;45108;p19"/>
            <p:cNvSpPr/>
            <p:nvPr/>
          </p:nvSpPr>
          <p:spPr>
            <a:xfrm>
              <a:off x="265318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9" name="Google Shape;45109;p19"/>
            <p:cNvSpPr/>
            <p:nvPr/>
          </p:nvSpPr>
          <p:spPr>
            <a:xfrm>
              <a:off x="265417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0" name="Google Shape;45110;p19"/>
            <p:cNvSpPr/>
            <p:nvPr/>
          </p:nvSpPr>
          <p:spPr>
            <a:xfrm>
              <a:off x="2655170"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1" name="Google Shape;45111;p19"/>
            <p:cNvSpPr/>
            <p:nvPr/>
          </p:nvSpPr>
          <p:spPr>
            <a:xfrm>
              <a:off x="2656165"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2" name="Google Shape;45112;p19"/>
            <p:cNvSpPr/>
            <p:nvPr/>
          </p:nvSpPr>
          <p:spPr>
            <a:xfrm>
              <a:off x="2561958"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3" name="Google Shape;45113;p19"/>
            <p:cNvSpPr/>
            <p:nvPr/>
          </p:nvSpPr>
          <p:spPr>
            <a:xfrm>
              <a:off x="2562953"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4" name="Google Shape;45114;p19"/>
            <p:cNvSpPr/>
            <p:nvPr/>
          </p:nvSpPr>
          <p:spPr>
            <a:xfrm>
              <a:off x="2564437"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5" name="Google Shape;45115;p19"/>
            <p:cNvSpPr/>
            <p:nvPr/>
          </p:nvSpPr>
          <p:spPr>
            <a:xfrm>
              <a:off x="2565432"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6" name="Google Shape;45116;p19"/>
            <p:cNvSpPr/>
            <p:nvPr/>
          </p:nvSpPr>
          <p:spPr>
            <a:xfrm>
              <a:off x="2566427"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7" name="Google Shape;45117;p19"/>
            <p:cNvSpPr/>
            <p:nvPr/>
          </p:nvSpPr>
          <p:spPr>
            <a:xfrm>
              <a:off x="256742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8" name="Google Shape;45118;p19"/>
            <p:cNvSpPr/>
            <p:nvPr/>
          </p:nvSpPr>
          <p:spPr>
            <a:xfrm>
              <a:off x="2568906"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9" name="Google Shape;45119;p19"/>
            <p:cNvSpPr/>
            <p:nvPr/>
          </p:nvSpPr>
          <p:spPr>
            <a:xfrm>
              <a:off x="2569901"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0" name="Google Shape;45120;p19"/>
            <p:cNvSpPr/>
            <p:nvPr/>
          </p:nvSpPr>
          <p:spPr>
            <a:xfrm>
              <a:off x="2570879"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1" name="Google Shape;45121;p19"/>
            <p:cNvSpPr/>
            <p:nvPr/>
          </p:nvSpPr>
          <p:spPr>
            <a:xfrm>
              <a:off x="257187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2" name="Google Shape;45122;p19"/>
            <p:cNvSpPr/>
            <p:nvPr/>
          </p:nvSpPr>
          <p:spPr>
            <a:xfrm>
              <a:off x="2573358"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3" name="Google Shape;45123;p19"/>
            <p:cNvSpPr/>
            <p:nvPr/>
          </p:nvSpPr>
          <p:spPr>
            <a:xfrm>
              <a:off x="2574353"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4" name="Google Shape;45124;p19"/>
            <p:cNvSpPr/>
            <p:nvPr/>
          </p:nvSpPr>
          <p:spPr>
            <a:xfrm>
              <a:off x="2575348"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5" name="Google Shape;45125;p19"/>
            <p:cNvSpPr/>
            <p:nvPr/>
          </p:nvSpPr>
          <p:spPr>
            <a:xfrm>
              <a:off x="2576343"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6" name="Google Shape;45126;p19"/>
            <p:cNvSpPr/>
            <p:nvPr/>
          </p:nvSpPr>
          <p:spPr>
            <a:xfrm>
              <a:off x="257733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7" name="Google Shape;45127;p19"/>
            <p:cNvSpPr/>
            <p:nvPr/>
          </p:nvSpPr>
          <p:spPr>
            <a:xfrm>
              <a:off x="257882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8" name="Google Shape;45128;p19"/>
            <p:cNvSpPr/>
            <p:nvPr/>
          </p:nvSpPr>
          <p:spPr>
            <a:xfrm>
              <a:off x="257981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9" name="Google Shape;45129;p19"/>
            <p:cNvSpPr/>
            <p:nvPr/>
          </p:nvSpPr>
          <p:spPr>
            <a:xfrm>
              <a:off x="2580796"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0" name="Google Shape;45130;p19"/>
            <p:cNvSpPr/>
            <p:nvPr/>
          </p:nvSpPr>
          <p:spPr>
            <a:xfrm>
              <a:off x="2581791"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1" name="Google Shape;45131;p19"/>
            <p:cNvSpPr/>
            <p:nvPr/>
          </p:nvSpPr>
          <p:spPr>
            <a:xfrm>
              <a:off x="2487600"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2" name="Google Shape;45132;p19"/>
            <p:cNvSpPr/>
            <p:nvPr/>
          </p:nvSpPr>
          <p:spPr>
            <a:xfrm>
              <a:off x="2488595"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3" name="Google Shape;45133;p19"/>
            <p:cNvSpPr/>
            <p:nvPr/>
          </p:nvSpPr>
          <p:spPr>
            <a:xfrm>
              <a:off x="2490079"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4" name="Google Shape;45134;p19"/>
            <p:cNvSpPr/>
            <p:nvPr/>
          </p:nvSpPr>
          <p:spPr>
            <a:xfrm>
              <a:off x="249107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5" name="Google Shape;45135;p19"/>
            <p:cNvSpPr/>
            <p:nvPr/>
          </p:nvSpPr>
          <p:spPr>
            <a:xfrm>
              <a:off x="2492069"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6" name="Google Shape;45136;p19"/>
            <p:cNvSpPr/>
            <p:nvPr/>
          </p:nvSpPr>
          <p:spPr>
            <a:xfrm>
              <a:off x="249304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7" name="Google Shape;45137;p19"/>
            <p:cNvSpPr/>
            <p:nvPr/>
          </p:nvSpPr>
          <p:spPr>
            <a:xfrm>
              <a:off x="2494548"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8" name="Google Shape;45138;p19"/>
            <p:cNvSpPr/>
            <p:nvPr/>
          </p:nvSpPr>
          <p:spPr>
            <a:xfrm>
              <a:off x="249552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9" name="Google Shape;45139;p19"/>
            <p:cNvSpPr/>
            <p:nvPr/>
          </p:nvSpPr>
          <p:spPr>
            <a:xfrm>
              <a:off x="2496521"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0" name="Google Shape;45140;p19"/>
            <p:cNvSpPr/>
            <p:nvPr/>
          </p:nvSpPr>
          <p:spPr>
            <a:xfrm>
              <a:off x="2497516"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1" name="Google Shape;45141;p19"/>
            <p:cNvSpPr/>
            <p:nvPr/>
          </p:nvSpPr>
          <p:spPr>
            <a:xfrm>
              <a:off x="2499000"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2" name="Google Shape;45142;p19"/>
            <p:cNvSpPr/>
            <p:nvPr/>
          </p:nvSpPr>
          <p:spPr>
            <a:xfrm>
              <a:off x="249999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3" name="Google Shape;45143;p19"/>
            <p:cNvSpPr/>
            <p:nvPr/>
          </p:nvSpPr>
          <p:spPr>
            <a:xfrm>
              <a:off x="250099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4" name="Google Shape;45144;p19"/>
            <p:cNvSpPr/>
            <p:nvPr/>
          </p:nvSpPr>
          <p:spPr>
            <a:xfrm>
              <a:off x="2501969"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5" name="Google Shape;45145;p19"/>
            <p:cNvSpPr/>
            <p:nvPr/>
          </p:nvSpPr>
          <p:spPr>
            <a:xfrm>
              <a:off x="2502964"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6" name="Google Shape;45146;p19"/>
            <p:cNvSpPr/>
            <p:nvPr/>
          </p:nvSpPr>
          <p:spPr>
            <a:xfrm>
              <a:off x="2504448"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7" name="Google Shape;45147;p19"/>
            <p:cNvSpPr/>
            <p:nvPr/>
          </p:nvSpPr>
          <p:spPr>
            <a:xfrm>
              <a:off x="250544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8" name="Google Shape;45148;p19"/>
            <p:cNvSpPr/>
            <p:nvPr/>
          </p:nvSpPr>
          <p:spPr>
            <a:xfrm>
              <a:off x="2506438"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9" name="Google Shape;45149;p19"/>
            <p:cNvSpPr/>
            <p:nvPr/>
          </p:nvSpPr>
          <p:spPr>
            <a:xfrm>
              <a:off x="2507433"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0" name="Google Shape;45150;p19"/>
            <p:cNvSpPr/>
            <p:nvPr/>
          </p:nvSpPr>
          <p:spPr>
            <a:xfrm>
              <a:off x="2413242"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1" name="Google Shape;45151;p19"/>
            <p:cNvSpPr/>
            <p:nvPr/>
          </p:nvSpPr>
          <p:spPr>
            <a:xfrm>
              <a:off x="2414220"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2" name="Google Shape;45152;p19"/>
            <p:cNvSpPr/>
            <p:nvPr/>
          </p:nvSpPr>
          <p:spPr>
            <a:xfrm>
              <a:off x="241572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3" name="Google Shape;45153;p19"/>
            <p:cNvSpPr/>
            <p:nvPr/>
          </p:nvSpPr>
          <p:spPr>
            <a:xfrm>
              <a:off x="2416700"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4" name="Google Shape;45154;p19"/>
            <p:cNvSpPr/>
            <p:nvPr/>
          </p:nvSpPr>
          <p:spPr>
            <a:xfrm>
              <a:off x="241769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5" name="Google Shape;45155;p19"/>
            <p:cNvSpPr/>
            <p:nvPr/>
          </p:nvSpPr>
          <p:spPr>
            <a:xfrm>
              <a:off x="241868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6" name="Google Shape;45156;p19"/>
            <p:cNvSpPr/>
            <p:nvPr/>
          </p:nvSpPr>
          <p:spPr>
            <a:xfrm>
              <a:off x="2420174"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7" name="Google Shape;45157;p19"/>
            <p:cNvSpPr/>
            <p:nvPr/>
          </p:nvSpPr>
          <p:spPr>
            <a:xfrm>
              <a:off x="2421169"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8" name="Google Shape;45158;p19"/>
            <p:cNvSpPr/>
            <p:nvPr/>
          </p:nvSpPr>
          <p:spPr>
            <a:xfrm>
              <a:off x="242216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9" name="Google Shape;45159;p19"/>
            <p:cNvSpPr/>
            <p:nvPr/>
          </p:nvSpPr>
          <p:spPr>
            <a:xfrm>
              <a:off x="2423158"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0" name="Google Shape;45160;p19"/>
            <p:cNvSpPr/>
            <p:nvPr/>
          </p:nvSpPr>
          <p:spPr>
            <a:xfrm>
              <a:off x="2424643"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1" name="Google Shape;45161;p19"/>
            <p:cNvSpPr/>
            <p:nvPr/>
          </p:nvSpPr>
          <p:spPr>
            <a:xfrm>
              <a:off x="2425638"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2" name="Google Shape;45162;p19"/>
            <p:cNvSpPr/>
            <p:nvPr/>
          </p:nvSpPr>
          <p:spPr>
            <a:xfrm>
              <a:off x="2426616"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3" name="Google Shape;45163;p19"/>
            <p:cNvSpPr/>
            <p:nvPr/>
          </p:nvSpPr>
          <p:spPr>
            <a:xfrm>
              <a:off x="2427611"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4" name="Google Shape;45164;p19"/>
            <p:cNvSpPr/>
            <p:nvPr/>
          </p:nvSpPr>
          <p:spPr>
            <a:xfrm>
              <a:off x="242860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5" name="Google Shape;45165;p19"/>
            <p:cNvSpPr/>
            <p:nvPr/>
          </p:nvSpPr>
          <p:spPr>
            <a:xfrm>
              <a:off x="243009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6" name="Google Shape;45166;p19"/>
            <p:cNvSpPr/>
            <p:nvPr/>
          </p:nvSpPr>
          <p:spPr>
            <a:xfrm>
              <a:off x="243108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7" name="Google Shape;45167;p19"/>
            <p:cNvSpPr/>
            <p:nvPr/>
          </p:nvSpPr>
          <p:spPr>
            <a:xfrm>
              <a:off x="2432080"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8" name="Google Shape;45168;p19"/>
            <p:cNvSpPr/>
            <p:nvPr/>
          </p:nvSpPr>
          <p:spPr>
            <a:xfrm>
              <a:off x="2433059"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9" name="Google Shape;45169;p19"/>
            <p:cNvSpPr/>
            <p:nvPr/>
          </p:nvSpPr>
          <p:spPr>
            <a:xfrm>
              <a:off x="2338868"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0" name="Google Shape;45170;p19"/>
            <p:cNvSpPr/>
            <p:nvPr/>
          </p:nvSpPr>
          <p:spPr>
            <a:xfrm>
              <a:off x="2339863"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1" name="Google Shape;45171;p19"/>
            <p:cNvSpPr/>
            <p:nvPr/>
          </p:nvSpPr>
          <p:spPr>
            <a:xfrm>
              <a:off x="2341347"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2" name="Google Shape;45172;p19"/>
            <p:cNvSpPr/>
            <p:nvPr/>
          </p:nvSpPr>
          <p:spPr>
            <a:xfrm>
              <a:off x="2342342"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3" name="Google Shape;45173;p19"/>
            <p:cNvSpPr/>
            <p:nvPr/>
          </p:nvSpPr>
          <p:spPr>
            <a:xfrm>
              <a:off x="2343337"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4" name="Google Shape;45174;p19"/>
            <p:cNvSpPr/>
            <p:nvPr/>
          </p:nvSpPr>
          <p:spPr>
            <a:xfrm>
              <a:off x="2344332" y="4982500"/>
              <a:ext cx="33734" cy="33734"/>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5" name="Google Shape;45175;p19"/>
            <p:cNvSpPr/>
            <p:nvPr/>
          </p:nvSpPr>
          <p:spPr>
            <a:xfrm>
              <a:off x="2345816"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6" name="Google Shape;45176;p19"/>
            <p:cNvSpPr/>
            <p:nvPr/>
          </p:nvSpPr>
          <p:spPr>
            <a:xfrm>
              <a:off x="2346811"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7" name="Google Shape;45177;p19"/>
            <p:cNvSpPr/>
            <p:nvPr/>
          </p:nvSpPr>
          <p:spPr>
            <a:xfrm>
              <a:off x="2347789"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8" name="Google Shape;45178;p19"/>
            <p:cNvSpPr/>
            <p:nvPr/>
          </p:nvSpPr>
          <p:spPr>
            <a:xfrm>
              <a:off x="234878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9" name="Google Shape;45179;p19"/>
            <p:cNvSpPr/>
            <p:nvPr/>
          </p:nvSpPr>
          <p:spPr>
            <a:xfrm>
              <a:off x="2350268"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0" name="Google Shape;45180;p19"/>
            <p:cNvSpPr/>
            <p:nvPr/>
          </p:nvSpPr>
          <p:spPr>
            <a:xfrm>
              <a:off x="2351263"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1" name="Google Shape;45181;p19"/>
            <p:cNvSpPr/>
            <p:nvPr/>
          </p:nvSpPr>
          <p:spPr>
            <a:xfrm>
              <a:off x="2352258"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2" name="Google Shape;45182;p19"/>
            <p:cNvSpPr/>
            <p:nvPr/>
          </p:nvSpPr>
          <p:spPr>
            <a:xfrm>
              <a:off x="2353253"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3" name="Google Shape;45183;p19"/>
            <p:cNvSpPr/>
            <p:nvPr/>
          </p:nvSpPr>
          <p:spPr>
            <a:xfrm>
              <a:off x="235424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4" name="Google Shape;45184;p19"/>
            <p:cNvSpPr/>
            <p:nvPr/>
          </p:nvSpPr>
          <p:spPr>
            <a:xfrm>
              <a:off x="235573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5" name="Google Shape;45185;p19"/>
            <p:cNvSpPr/>
            <p:nvPr/>
          </p:nvSpPr>
          <p:spPr>
            <a:xfrm>
              <a:off x="235672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6" name="Google Shape;45186;p19"/>
            <p:cNvSpPr/>
            <p:nvPr/>
          </p:nvSpPr>
          <p:spPr>
            <a:xfrm>
              <a:off x="2357706"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7" name="Google Shape;45187;p19"/>
            <p:cNvSpPr/>
            <p:nvPr/>
          </p:nvSpPr>
          <p:spPr>
            <a:xfrm>
              <a:off x="2358701"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8" name="Google Shape;45188;p19"/>
            <p:cNvSpPr/>
            <p:nvPr/>
          </p:nvSpPr>
          <p:spPr>
            <a:xfrm>
              <a:off x="2264510"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9" name="Google Shape;45189;p19"/>
            <p:cNvSpPr/>
            <p:nvPr/>
          </p:nvSpPr>
          <p:spPr>
            <a:xfrm>
              <a:off x="2265505"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0" name="Google Shape;45190;p19"/>
            <p:cNvSpPr/>
            <p:nvPr/>
          </p:nvSpPr>
          <p:spPr>
            <a:xfrm>
              <a:off x="2266989"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1" name="Google Shape;45191;p19"/>
            <p:cNvSpPr/>
            <p:nvPr/>
          </p:nvSpPr>
          <p:spPr>
            <a:xfrm>
              <a:off x="226798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2" name="Google Shape;45192;p19"/>
            <p:cNvSpPr/>
            <p:nvPr/>
          </p:nvSpPr>
          <p:spPr>
            <a:xfrm>
              <a:off x="2268979"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3" name="Google Shape;45193;p19"/>
            <p:cNvSpPr/>
            <p:nvPr/>
          </p:nvSpPr>
          <p:spPr>
            <a:xfrm>
              <a:off x="226995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4" name="Google Shape;45194;p19"/>
            <p:cNvSpPr/>
            <p:nvPr/>
          </p:nvSpPr>
          <p:spPr>
            <a:xfrm>
              <a:off x="2271442" y="4923507"/>
              <a:ext cx="31255" cy="31255"/>
            </a:xfrm>
            <a:custGeom>
              <a:avLst/>
              <a:gdLst/>
              <a:ahLst/>
              <a:cxnLst/>
              <a:rect l="l" t="t" r="r" b="b"/>
              <a:pathLst>
                <a:path w="1916" h="1916" extrusionOk="0">
                  <a:moveTo>
                    <a:pt x="943" y="1"/>
                  </a:moveTo>
                  <a:cubicBezTo>
                    <a:pt x="427" y="1"/>
                    <a:pt x="1" y="426"/>
                    <a:pt x="1" y="943"/>
                  </a:cubicBezTo>
                  <a:cubicBezTo>
                    <a:pt x="1" y="1490"/>
                    <a:pt x="427"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5" name="Google Shape;45195;p19"/>
            <p:cNvSpPr/>
            <p:nvPr/>
          </p:nvSpPr>
          <p:spPr>
            <a:xfrm>
              <a:off x="227243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6" name="Google Shape;45196;p19"/>
            <p:cNvSpPr/>
            <p:nvPr/>
          </p:nvSpPr>
          <p:spPr>
            <a:xfrm>
              <a:off x="2273431"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7" name="Google Shape;45197;p19"/>
            <p:cNvSpPr/>
            <p:nvPr/>
          </p:nvSpPr>
          <p:spPr>
            <a:xfrm>
              <a:off x="2274426"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8" name="Google Shape;45198;p19"/>
            <p:cNvSpPr/>
            <p:nvPr/>
          </p:nvSpPr>
          <p:spPr>
            <a:xfrm>
              <a:off x="2275911"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9" name="Google Shape;45199;p19"/>
            <p:cNvSpPr/>
            <p:nvPr/>
          </p:nvSpPr>
          <p:spPr>
            <a:xfrm>
              <a:off x="227690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0" name="Google Shape;45200;p19"/>
            <p:cNvSpPr/>
            <p:nvPr/>
          </p:nvSpPr>
          <p:spPr>
            <a:xfrm>
              <a:off x="227790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1" name="Google Shape;45201;p19"/>
            <p:cNvSpPr/>
            <p:nvPr/>
          </p:nvSpPr>
          <p:spPr>
            <a:xfrm>
              <a:off x="2278879"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2" name="Google Shape;45202;p19"/>
            <p:cNvSpPr/>
            <p:nvPr/>
          </p:nvSpPr>
          <p:spPr>
            <a:xfrm>
              <a:off x="2279874"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3" name="Google Shape;45203;p19"/>
            <p:cNvSpPr/>
            <p:nvPr/>
          </p:nvSpPr>
          <p:spPr>
            <a:xfrm>
              <a:off x="228135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4" name="Google Shape;45204;p19"/>
            <p:cNvSpPr/>
            <p:nvPr/>
          </p:nvSpPr>
          <p:spPr>
            <a:xfrm>
              <a:off x="228235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5" name="Google Shape;45205;p19"/>
            <p:cNvSpPr/>
            <p:nvPr/>
          </p:nvSpPr>
          <p:spPr>
            <a:xfrm>
              <a:off x="2283348" y="4271105"/>
              <a:ext cx="6965" cy="6949"/>
            </a:xfrm>
            <a:custGeom>
              <a:avLst/>
              <a:gdLst/>
              <a:ahLst/>
              <a:cxnLst/>
              <a:rect l="l" t="t" r="r" b="b"/>
              <a:pathLst>
                <a:path w="427"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6" name="Google Shape;45206;p19"/>
            <p:cNvSpPr/>
            <p:nvPr/>
          </p:nvSpPr>
          <p:spPr>
            <a:xfrm>
              <a:off x="2284343"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7" name="Google Shape;45207;p19"/>
            <p:cNvSpPr/>
            <p:nvPr/>
          </p:nvSpPr>
          <p:spPr>
            <a:xfrm>
              <a:off x="2190152"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8" name="Google Shape;45208;p19"/>
            <p:cNvSpPr/>
            <p:nvPr/>
          </p:nvSpPr>
          <p:spPr>
            <a:xfrm>
              <a:off x="2191130"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9" name="Google Shape;45209;p19"/>
            <p:cNvSpPr/>
            <p:nvPr/>
          </p:nvSpPr>
          <p:spPr>
            <a:xfrm>
              <a:off x="219263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0" name="Google Shape;45210;p19"/>
            <p:cNvSpPr/>
            <p:nvPr/>
          </p:nvSpPr>
          <p:spPr>
            <a:xfrm>
              <a:off x="2193610"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1" name="Google Shape;45211;p19"/>
            <p:cNvSpPr/>
            <p:nvPr/>
          </p:nvSpPr>
          <p:spPr>
            <a:xfrm>
              <a:off x="2194605"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2" name="Google Shape;45212;p19"/>
            <p:cNvSpPr/>
            <p:nvPr/>
          </p:nvSpPr>
          <p:spPr>
            <a:xfrm>
              <a:off x="2195599"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3" name="Google Shape;45213;p19"/>
            <p:cNvSpPr/>
            <p:nvPr/>
          </p:nvSpPr>
          <p:spPr>
            <a:xfrm>
              <a:off x="2197084"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4" name="Google Shape;45214;p19"/>
            <p:cNvSpPr/>
            <p:nvPr/>
          </p:nvSpPr>
          <p:spPr>
            <a:xfrm>
              <a:off x="2198079"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5" name="Google Shape;45215;p19"/>
            <p:cNvSpPr/>
            <p:nvPr/>
          </p:nvSpPr>
          <p:spPr>
            <a:xfrm>
              <a:off x="219907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6" name="Google Shape;45216;p19"/>
            <p:cNvSpPr/>
            <p:nvPr/>
          </p:nvSpPr>
          <p:spPr>
            <a:xfrm>
              <a:off x="2200068"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7" name="Google Shape;45217;p19"/>
            <p:cNvSpPr/>
            <p:nvPr/>
          </p:nvSpPr>
          <p:spPr>
            <a:xfrm>
              <a:off x="2201553"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8" name="Google Shape;45218;p19"/>
            <p:cNvSpPr/>
            <p:nvPr/>
          </p:nvSpPr>
          <p:spPr>
            <a:xfrm>
              <a:off x="2202531" y="4626550"/>
              <a:ext cx="20358" cy="20358"/>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9" name="Google Shape;45219;p19"/>
            <p:cNvSpPr/>
            <p:nvPr/>
          </p:nvSpPr>
          <p:spPr>
            <a:xfrm>
              <a:off x="2203526"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0" name="Google Shape;45220;p19"/>
            <p:cNvSpPr/>
            <p:nvPr/>
          </p:nvSpPr>
          <p:spPr>
            <a:xfrm>
              <a:off x="2204521"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1" name="Google Shape;45221;p19"/>
            <p:cNvSpPr/>
            <p:nvPr/>
          </p:nvSpPr>
          <p:spPr>
            <a:xfrm>
              <a:off x="220551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2" name="Google Shape;45222;p19"/>
            <p:cNvSpPr/>
            <p:nvPr/>
          </p:nvSpPr>
          <p:spPr>
            <a:xfrm>
              <a:off x="220700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3" name="Google Shape;45223;p19"/>
            <p:cNvSpPr/>
            <p:nvPr/>
          </p:nvSpPr>
          <p:spPr>
            <a:xfrm>
              <a:off x="220799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4" name="Google Shape;45224;p19"/>
            <p:cNvSpPr/>
            <p:nvPr/>
          </p:nvSpPr>
          <p:spPr>
            <a:xfrm>
              <a:off x="2208990"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5" name="Google Shape;45225;p19"/>
            <p:cNvSpPr/>
            <p:nvPr/>
          </p:nvSpPr>
          <p:spPr>
            <a:xfrm>
              <a:off x="2209969"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6" name="Google Shape;45226;p19"/>
            <p:cNvSpPr/>
            <p:nvPr/>
          </p:nvSpPr>
          <p:spPr>
            <a:xfrm>
              <a:off x="2115778"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7" name="Google Shape;45227;p19"/>
            <p:cNvSpPr/>
            <p:nvPr/>
          </p:nvSpPr>
          <p:spPr>
            <a:xfrm>
              <a:off x="2116773"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8" name="Google Shape;45228;p19"/>
            <p:cNvSpPr/>
            <p:nvPr/>
          </p:nvSpPr>
          <p:spPr>
            <a:xfrm>
              <a:off x="2118257"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9" name="Google Shape;45229;p19"/>
            <p:cNvSpPr/>
            <p:nvPr/>
          </p:nvSpPr>
          <p:spPr>
            <a:xfrm>
              <a:off x="2119252" y="5101482"/>
              <a:ext cx="38188" cy="37698"/>
            </a:xfrm>
            <a:custGeom>
              <a:avLst/>
              <a:gdLst/>
              <a:ahLst/>
              <a:cxnLst/>
              <a:rect l="l" t="t" r="r" b="b"/>
              <a:pathLst>
                <a:path w="2341"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0" name="Google Shape;45230;p19"/>
            <p:cNvSpPr/>
            <p:nvPr/>
          </p:nvSpPr>
          <p:spPr>
            <a:xfrm>
              <a:off x="2120247"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1" name="Google Shape;45231;p19"/>
            <p:cNvSpPr/>
            <p:nvPr/>
          </p:nvSpPr>
          <p:spPr>
            <a:xfrm>
              <a:off x="2121242"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2" name="Google Shape;45232;p19"/>
            <p:cNvSpPr/>
            <p:nvPr/>
          </p:nvSpPr>
          <p:spPr>
            <a:xfrm>
              <a:off x="2122726"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3" name="Google Shape;45233;p19"/>
            <p:cNvSpPr/>
            <p:nvPr/>
          </p:nvSpPr>
          <p:spPr>
            <a:xfrm>
              <a:off x="2123721"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4" name="Google Shape;45234;p19"/>
            <p:cNvSpPr/>
            <p:nvPr/>
          </p:nvSpPr>
          <p:spPr>
            <a:xfrm>
              <a:off x="2124699"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5" name="Google Shape;45235;p19"/>
            <p:cNvSpPr/>
            <p:nvPr/>
          </p:nvSpPr>
          <p:spPr>
            <a:xfrm>
              <a:off x="212569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6" name="Google Shape;45236;p19"/>
            <p:cNvSpPr/>
            <p:nvPr/>
          </p:nvSpPr>
          <p:spPr>
            <a:xfrm>
              <a:off x="2127178"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7" name="Google Shape;45237;p19"/>
            <p:cNvSpPr/>
            <p:nvPr/>
          </p:nvSpPr>
          <p:spPr>
            <a:xfrm>
              <a:off x="2128173"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8" name="Google Shape;45238;p19"/>
            <p:cNvSpPr/>
            <p:nvPr/>
          </p:nvSpPr>
          <p:spPr>
            <a:xfrm>
              <a:off x="2129168"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9" name="Google Shape;45239;p19"/>
            <p:cNvSpPr/>
            <p:nvPr/>
          </p:nvSpPr>
          <p:spPr>
            <a:xfrm>
              <a:off x="2130163"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0" name="Google Shape;45240;p19"/>
            <p:cNvSpPr/>
            <p:nvPr/>
          </p:nvSpPr>
          <p:spPr>
            <a:xfrm>
              <a:off x="213115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1" name="Google Shape;45241;p19"/>
            <p:cNvSpPr/>
            <p:nvPr/>
          </p:nvSpPr>
          <p:spPr>
            <a:xfrm>
              <a:off x="213264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2" name="Google Shape;45242;p19"/>
            <p:cNvSpPr/>
            <p:nvPr/>
          </p:nvSpPr>
          <p:spPr>
            <a:xfrm>
              <a:off x="2133621" y="4330098"/>
              <a:ext cx="9445" cy="9429"/>
            </a:xfrm>
            <a:custGeom>
              <a:avLst/>
              <a:gdLst/>
              <a:ahLst/>
              <a:cxnLst/>
              <a:rect l="l" t="t" r="r" b="b"/>
              <a:pathLst>
                <a:path w="579" h="578" extrusionOk="0">
                  <a:moveTo>
                    <a:pt x="275" y="0"/>
                  </a:moveTo>
                  <a:cubicBezTo>
                    <a:pt x="123" y="0"/>
                    <a:pt x="1" y="122"/>
                    <a:pt x="1" y="274"/>
                  </a:cubicBezTo>
                  <a:cubicBezTo>
                    <a:pt x="1" y="456"/>
                    <a:pt x="123" y="578"/>
                    <a:pt x="275" y="578"/>
                  </a:cubicBezTo>
                  <a:cubicBezTo>
                    <a:pt x="427" y="578"/>
                    <a:pt x="579" y="456"/>
                    <a:pt x="579" y="274"/>
                  </a:cubicBezTo>
                  <a:cubicBezTo>
                    <a:pt x="579" y="122"/>
                    <a:pt x="427"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3" name="Google Shape;45243;p19"/>
            <p:cNvSpPr/>
            <p:nvPr/>
          </p:nvSpPr>
          <p:spPr>
            <a:xfrm>
              <a:off x="2134616"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4" name="Google Shape;45244;p19"/>
            <p:cNvSpPr/>
            <p:nvPr/>
          </p:nvSpPr>
          <p:spPr>
            <a:xfrm>
              <a:off x="2135611"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5" name="Google Shape;45245;p19"/>
            <p:cNvSpPr/>
            <p:nvPr/>
          </p:nvSpPr>
          <p:spPr>
            <a:xfrm>
              <a:off x="204142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6" name="Google Shape;45246;p19"/>
            <p:cNvSpPr/>
            <p:nvPr/>
          </p:nvSpPr>
          <p:spPr>
            <a:xfrm>
              <a:off x="2042415"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7" name="Google Shape;45247;p19"/>
            <p:cNvSpPr/>
            <p:nvPr/>
          </p:nvSpPr>
          <p:spPr>
            <a:xfrm>
              <a:off x="204389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8" name="Google Shape;45248;p19"/>
            <p:cNvSpPr/>
            <p:nvPr/>
          </p:nvSpPr>
          <p:spPr>
            <a:xfrm>
              <a:off x="204489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9" name="Google Shape;45249;p19"/>
            <p:cNvSpPr/>
            <p:nvPr/>
          </p:nvSpPr>
          <p:spPr>
            <a:xfrm>
              <a:off x="2045872"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0" name="Google Shape;45250;p19"/>
            <p:cNvSpPr/>
            <p:nvPr/>
          </p:nvSpPr>
          <p:spPr>
            <a:xfrm>
              <a:off x="204686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1" name="Google Shape;45251;p19"/>
            <p:cNvSpPr/>
            <p:nvPr/>
          </p:nvSpPr>
          <p:spPr>
            <a:xfrm>
              <a:off x="2048352"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2" name="Google Shape;45252;p19"/>
            <p:cNvSpPr/>
            <p:nvPr/>
          </p:nvSpPr>
          <p:spPr>
            <a:xfrm>
              <a:off x="204934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3" name="Google Shape;45253;p19"/>
            <p:cNvSpPr/>
            <p:nvPr/>
          </p:nvSpPr>
          <p:spPr>
            <a:xfrm>
              <a:off x="2050341"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4" name="Google Shape;45254;p19"/>
            <p:cNvSpPr/>
            <p:nvPr/>
          </p:nvSpPr>
          <p:spPr>
            <a:xfrm>
              <a:off x="2051336"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5" name="Google Shape;45255;p19"/>
            <p:cNvSpPr/>
            <p:nvPr/>
          </p:nvSpPr>
          <p:spPr>
            <a:xfrm>
              <a:off x="2052821"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6" name="Google Shape;45256;p19"/>
            <p:cNvSpPr/>
            <p:nvPr/>
          </p:nvSpPr>
          <p:spPr>
            <a:xfrm>
              <a:off x="205381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7" name="Google Shape;45257;p19"/>
            <p:cNvSpPr/>
            <p:nvPr/>
          </p:nvSpPr>
          <p:spPr>
            <a:xfrm>
              <a:off x="205481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8" name="Google Shape;45258;p19"/>
            <p:cNvSpPr/>
            <p:nvPr/>
          </p:nvSpPr>
          <p:spPr>
            <a:xfrm>
              <a:off x="2055789"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9" name="Google Shape;45259;p19"/>
            <p:cNvSpPr/>
            <p:nvPr/>
          </p:nvSpPr>
          <p:spPr>
            <a:xfrm>
              <a:off x="2056784"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0" name="Google Shape;45260;p19"/>
            <p:cNvSpPr/>
            <p:nvPr/>
          </p:nvSpPr>
          <p:spPr>
            <a:xfrm>
              <a:off x="205826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1" name="Google Shape;45261;p19"/>
            <p:cNvSpPr/>
            <p:nvPr/>
          </p:nvSpPr>
          <p:spPr>
            <a:xfrm>
              <a:off x="205926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2" name="Google Shape;45262;p19"/>
            <p:cNvSpPr/>
            <p:nvPr/>
          </p:nvSpPr>
          <p:spPr>
            <a:xfrm>
              <a:off x="2060258"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3" name="Google Shape;45263;p19"/>
            <p:cNvSpPr/>
            <p:nvPr/>
          </p:nvSpPr>
          <p:spPr>
            <a:xfrm>
              <a:off x="2061253"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4" name="Google Shape;45264;p19"/>
            <p:cNvSpPr/>
            <p:nvPr/>
          </p:nvSpPr>
          <p:spPr>
            <a:xfrm>
              <a:off x="1967062"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5" name="Google Shape;45265;p19"/>
            <p:cNvSpPr/>
            <p:nvPr/>
          </p:nvSpPr>
          <p:spPr>
            <a:xfrm>
              <a:off x="1968040"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6" name="Google Shape;45266;p19"/>
            <p:cNvSpPr/>
            <p:nvPr/>
          </p:nvSpPr>
          <p:spPr>
            <a:xfrm>
              <a:off x="196954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7" name="Google Shape;45267;p19"/>
            <p:cNvSpPr/>
            <p:nvPr/>
          </p:nvSpPr>
          <p:spPr>
            <a:xfrm>
              <a:off x="1970520"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8" name="Google Shape;45268;p19"/>
            <p:cNvSpPr/>
            <p:nvPr/>
          </p:nvSpPr>
          <p:spPr>
            <a:xfrm>
              <a:off x="1971515"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9" name="Google Shape;45269;p19"/>
            <p:cNvSpPr/>
            <p:nvPr/>
          </p:nvSpPr>
          <p:spPr>
            <a:xfrm>
              <a:off x="1972509"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0" name="Google Shape;45270;p19"/>
            <p:cNvSpPr/>
            <p:nvPr/>
          </p:nvSpPr>
          <p:spPr>
            <a:xfrm>
              <a:off x="1973994"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1" name="Google Shape;45271;p19"/>
            <p:cNvSpPr/>
            <p:nvPr/>
          </p:nvSpPr>
          <p:spPr>
            <a:xfrm>
              <a:off x="1974989"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2" name="Google Shape;45272;p19"/>
            <p:cNvSpPr/>
            <p:nvPr/>
          </p:nvSpPr>
          <p:spPr>
            <a:xfrm>
              <a:off x="1975984"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3" name="Google Shape;45273;p19"/>
            <p:cNvSpPr/>
            <p:nvPr/>
          </p:nvSpPr>
          <p:spPr>
            <a:xfrm>
              <a:off x="197696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4" name="Google Shape;45274;p19"/>
            <p:cNvSpPr/>
            <p:nvPr/>
          </p:nvSpPr>
          <p:spPr>
            <a:xfrm>
              <a:off x="1978463"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5" name="Google Shape;45275;p19"/>
            <p:cNvSpPr/>
            <p:nvPr/>
          </p:nvSpPr>
          <p:spPr>
            <a:xfrm>
              <a:off x="1979441"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6" name="Google Shape;45276;p19"/>
            <p:cNvSpPr/>
            <p:nvPr/>
          </p:nvSpPr>
          <p:spPr>
            <a:xfrm>
              <a:off x="1980436"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7" name="Google Shape;45277;p19"/>
            <p:cNvSpPr/>
            <p:nvPr/>
          </p:nvSpPr>
          <p:spPr>
            <a:xfrm>
              <a:off x="1981431"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8" name="Google Shape;45278;p19"/>
            <p:cNvSpPr/>
            <p:nvPr/>
          </p:nvSpPr>
          <p:spPr>
            <a:xfrm>
              <a:off x="198242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9" name="Google Shape;45279;p19"/>
            <p:cNvSpPr/>
            <p:nvPr/>
          </p:nvSpPr>
          <p:spPr>
            <a:xfrm>
              <a:off x="198391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0" name="Google Shape;45280;p19"/>
            <p:cNvSpPr/>
            <p:nvPr/>
          </p:nvSpPr>
          <p:spPr>
            <a:xfrm>
              <a:off x="198490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1" name="Google Shape;45281;p19"/>
            <p:cNvSpPr/>
            <p:nvPr/>
          </p:nvSpPr>
          <p:spPr>
            <a:xfrm>
              <a:off x="1985900"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2" name="Google Shape;45282;p19"/>
            <p:cNvSpPr/>
            <p:nvPr/>
          </p:nvSpPr>
          <p:spPr>
            <a:xfrm>
              <a:off x="1986879"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3" name="Google Shape;45283;p19"/>
            <p:cNvSpPr/>
            <p:nvPr/>
          </p:nvSpPr>
          <p:spPr>
            <a:xfrm>
              <a:off x="1892688"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4" name="Google Shape;45284;p19"/>
            <p:cNvSpPr/>
            <p:nvPr/>
          </p:nvSpPr>
          <p:spPr>
            <a:xfrm>
              <a:off x="1893683"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5" name="Google Shape;45285;p19"/>
            <p:cNvSpPr/>
            <p:nvPr/>
          </p:nvSpPr>
          <p:spPr>
            <a:xfrm>
              <a:off x="1895167"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6" name="Google Shape;45286;p19"/>
            <p:cNvSpPr/>
            <p:nvPr/>
          </p:nvSpPr>
          <p:spPr>
            <a:xfrm>
              <a:off x="1896162"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7" name="Google Shape;45287;p19"/>
            <p:cNvSpPr/>
            <p:nvPr/>
          </p:nvSpPr>
          <p:spPr>
            <a:xfrm>
              <a:off x="1897157" y="5041999"/>
              <a:ext cx="35708" cy="35708"/>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8" name="Google Shape;45288;p19"/>
            <p:cNvSpPr/>
            <p:nvPr/>
          </p:nvSpPr>
          <p:spPr>
            <a:xfrm>
              <a:off x="1898152" y="4982500"/>
              <a:ext cx="33718" cy="33734"/>
            </a:xfrm>
            <a:custGeom>
              <a:avLst/>
              <a:gdLst/>
              <a:ahLst/>
              <a:cxnLst/>
              <a:rect l="l" t="t" r="r" b="b"/>
              <a:pathLst>
                <a:path w="2067" h="2068" extrusionOk="0">
                  <a:moveTo>
                    <a:pt x="1033" y="1"/>
                  </a:moveTo>
                  <a:cubicBezTo>
                    <a:pt x="486" y="1"/>
                    <a:pt x="0" y="457"/>
                    <a:pt x="0" y="1034"/>
                  </a:cubicBezTo>
                  <a:cubicBezTo>
                    <a:pt x="0" y="1612"/>
                    <a:pt x="486" y="2068"/>
                    <a:pt x="1033" y="2068"/>
                  </a:cubicBezTo>
                  <a:cubicBezTo>
                    <a:pt x="1611" y="2068"/>
                    <a:pt x="2067" y="1612"/>
                    <a:pt x="2067" y="1034"/>
                  </a:cubicBezTo>
                  <a:cubicBezTo>
                    <a:pt x="2067" y="457"/>
                    <a:pt x="1611"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9" name="Google Shape;45289;p19"/>
            <p:cNvSpPr/>
            <p:nvPr/>
          </p:nvSpPr>
          <p:spPr>
            <a:xfrm>
              <a:off x="1899636"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0" name="Google Shape;45290;p19"/>
            <p:cNvSpPr/>
            <p:nvPr/>
          </p:nvSpPr>
          <p:spPr>
            <a:xfrm>
              <a:off x="1900631" y="4864024"/>
              <a:ext cx="29265" cy="29265"/>
            </a:xfrm>
            <a:custGeom>
              <a:avLst/>
              <a:gdLst/>
              <a:ahLst/>
              <a:cxnLst/>
              <a:rect l="l" t="t" r="r" b="b"/>
              <a:pathLst>
                <a:path w="1794" h="1794" extrusionOk="0">
                  <a:moveTo>
                    <a:pt x="881" y="0"/>
                  </a:moveTo>
                  <a:cubicBezTo>
                    <a:pt x="395" y="0"/>
                    <a:pt x="0" y="396"/>
                    <a:pt x="0" y="882"/>
                  </a:cubicBezTo>
                  <a:cubicBezTo>
                    <a:pt x="0" y="1399"/>
                    <a:pt x="395" y="1794"/>
                    <a:pt x="881" y="1794"/>
                  </a:cubicBezTo>
                  <a:cubicBezTo>
                    <a:pt x="1398" y="1794"/>
                    <a:pt x="1793" y="1399"/>
                    <a:pt x="1793" y="882"/>
                  </a:cubicBezTo>
                  <a:cubicBezTo>
                    <a:pt x="1793" y="396"/>
                    <a:pt x="1398" y="0"/>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1" name="Google Shape;45291;p19"/>
            <p:cNvSpPr/>
            <p:nvPr/>
          </p:nvSpPr>
          <p:spPr>
            <a:xfrm>
              <a:off x="1901609" y="4804525"/>
              <a:ext cx="26801" cy="27291"/>
            </a:xfrm>
            <a:custGeom>
              <a:avLst/>
              <a:gdLst/>
              <a:ahLst/>
              <a:cxnLst/>
              <a:rect l="l" t="t" r="r" b="b"/>
              <a:pathLst>
                <a:path w="1643" h="1673" extrusionOk="0">
                  <a:moveTo>
                    <a:pt x="821" y="1"/>
                  </a:moveTo>
                  <a:cubicBezTo>
                    <a:pt x="366" y="1"/>
                    <a:pt x="1" y="366"/>
                    <a:pt x="1" y="822"/>
                  </a:cubicBezTo>
                  <a:cubicBezTo>
                    <a:pt x="1" y="1308"/>
                    <a:pt x="366"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2" name="Google Shape;45292;p19"/>
            <p:cNvSpPr/>
            <p:nvPr/>
          </p:nvSpPr>
          <p:spPr>
            <a:xfrm>
              <a:off x="1902604"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3" name="Google Shape;45293;p19"/>
            <p:cNvSpPr/>
            <p:nvPr/>
          </p:nvSpPr>
          <p:spPr>
            <a:xfrm>
              <a:off x="1904088"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4" name="Google Shape;45294;p19"/>
            <p:cNvSpPr/>
            <p:nvPr/>
          </p:nvSpPr>
          <p:spPr>
            <a:xfrm>
              <a:off x="1905083" y="4626550"/>
              <a:ext cx="20342" cy="20358"/>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5" name="Google Shape;45295;p19"/>
            <p:cNvSpPr/>
            <p:nvPr/>
          </p:nvSpPr>
          <p:spPr>
            <a:xfrm>
              <a:off x="1906078" y="4567556"/>
              <a:ext cx="17862" cy="17879"/>
            </a:xfrm>
            <a:custGeom>
              <a:avLst/>
              <a:gdLst/>
              <a:ahLst/>
              <a:cxnLst/>
              <a:rect l="l" t="t" r="r" b="b"/>
              <a:pathLst>
                <a:path w="1095" h="1096" extrusionOk="0">
                  <a:moveTo>
                    <a:pt x="547" y="1"/>
                  </a:moveTo>
                  <a:cubicBezTo>
                    <a:pt x="244" y="1"/>
                    <a:pt x="0" y="244"/>
                    <a:pt x="0" y="548"/>
                  </a:cubicBezTo>
                  <a:cubicBezTo>
                    <a:pt x="0" y="852"/>
                    <a:pt x="244"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6" name="Google Shape;45296;p19"/>
            <p:cNvSpPr/>
            <p:nvPr/>
          </p:nvSpPr>
          <p:spPr>
            <a:xfrm>
              <a:off x="1907073"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7" name="Google Shape;45297;p19"/>
            <p:cNvSpPr/>
            <p:nvPr/>
          </p:nvSpPr>
          <p:spPr>
            <a:xfrm>
              <a:off x="1908052" y="4448574"/>
              <a:ext cx="13915" cy="13915"/>
            </a:xfrm>
            <a:custGeom>
              <a:avLst/>
              <a:gdLst/>
              <a:ahLst/>
              <a:cxnLst/>
              <a:rect l="l" t="t" r="r" b="b"/>
              <a:pathLst>
                <a:path w="853"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8" name="Google Shape;45298;p19"/>
            <p:cNvSpPr/>
            <p:nvPr/>
          </p:nvSpPr>
          <p:spPr>
            <a:xfrm>
              <a:off x="1909552"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9" name="Google Shape;45299;p19"/>
            <p:cNvSpPr/>
            <p:nvPr/>
          </p:nvSpPr>
          <p:spPr>
            <a:xfrm>
              <a:off x="191053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0" name="Google Shape;45300;p19"/>
            <p:cNvSpPr/>
            <p:nvPr/>
          </p:nvSpPr>
          <p:spPr>
            <a:xfrm>
              <a:off x="1911526"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1" name="Google Shape;45301;p19"/>
            <p:cNvSpPr/>
            <p:nvPr/>
          </p:nvSpPr>
          <p:spPr>
            <a:xfrm>
              <a:off x="1912521"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2" name="Google Shape;45302;p19"/>
            <p:cNvSpPr/>
            <p:nvPr/>
          </p:nvSpPr>
          <p:spPr>
            <a:xfrm>
              <a:off x="181833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3" name="Google Shape;45303;p19"/>
            <p:cNvSpPr/>
            <p:nvPr/>
          </p:nvSpPr>
          <p:spPr>
            <a:xfrm>
              <a:off x="1819325"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4" name="Google Shape;45304;p19"/>
            <p:cNvSpPr/>
            <p:nvPr/>
          </p:nvSpPr>
          <p:spPr>
            <a:xfrm>
              <a:off x="182080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5" name="Google Shape;45305;p19"/>
            <p:cNvSpPr/>
            <p:nvPr/>
          </p:nvSpPr>
          <p:spPr>
            <a:xfrm>
              <a:off x="182180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6" name="Google Shape;45306;p19"/>
            <p:cNvSpPr/>
            <p:nvPr/>
          </p:nvSpPr>
          <p:spPr>
            <a:xfrm>
              <a:off x="1822782"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7" name="Google Shape;45307;p19"/>
            <p:cNvSpPr/>
            <p:nvPr/>
          </p:nvSpPr>
          <p:spPr>
            <a:xfrm>
              <a:off x="182377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8" name="Google Shape;45308;p19"/>
            <p:cNvSpPr/>
            <p:nvPr/>
          </p:nvSpPr>
          <p:spPr>
            <a:xfrm>
              <a:off x="1825262"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9" name="Google Shape;45309;p19"/>
            <p:cNvSpPr/>
            <p:nvPr/>
          </p:nvSpPr>
          <p:spPr>
            <a:xfrm>
              <a:off x="1826257"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0" name="Google Shape;45310;p19"/>
            <p:cNvSpPr/>
            <p:nvPr/>
          </p:nvSpPr>
          <p:spPr>
            <a:xfrm>
              <a:off x="1827251"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1" name="Google Shape;45311;p19"/>
            <p:cNvSpPr/>
            <p:nvPr/>
          </p:nvSpPr>
          <p:spPr>
            <a:xfrm>
              <a:off x="1828246"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2" name="Google Shape;45312;p19"/>
            <p:cNvSpPr/>
            <p:nvPr/>
          </p:nvSpPr>
          <p:spPr>
            <a:xfrm>
              <a:off x="1829731"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3" name="Google Shape;45313;p19"/>
            <p:cNvSpPr/>
            <p:nvPr/>
          </p:nvSpPr>
          <p:spPr>
            <a:xfrm>
              <a:off x="1830726"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4" name="Google Shape;45314;p19"/>
            <p:cNvSpPr/>
            <p:nvPr/>
          </p:nvSpPr>
          <p:spPr>
            <a:xfrm>
              <a:off x="1831704"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5" name="Google Shape;45315;p19"/>
            <p:cNvSpPr/>
            <p:nvPr/>
          </p:nvSpPr>
          <p:spPr>
            <a:xfrm>
              <a:off x="1832699"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6" name="Google Shape;45316;p19"/>
            <p:cNvSpPr/>
            <p:nvPr/>
          </p:nvSpPr>
          <p:spPr>
            <a:xfrm>
              <a:off x="1833694"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7" name="Google Shape;45317;p19"/>
            <p:cNvSpPr/>
            <p:nvPr/>
          </p:nvSpPr>
          <p:spPr>
            <a:xfrm>
              <a:off x="183517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8" name="Google Shape;45318;p19"/>
            <p:cNvSpPr/>
            <p:nvPr/>
          </p:nvSpPr>
          <p:spPr>
            <a:xfrm>
              <a:off x="183617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9" name="Google Shape;45319;p19"/>
            <p:cNvSpPr/>
            <p:nvPr/>
          </p:nvSpPr>
          <p:spPr>
            <a:xfrm>
              <a:off x="1837168"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0" name="Google Shape;45320;p19"/>
            <p:cNvSpPr/>
            <p:nvPr/>
          </p:nvSpPr>
          <p:spPr>
            <a:xfrm>
              <a:off x="1838163"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1" name="Google Shape;45321;p19"/>
            <p:cNvSpPr/>
            <p:nvPr/>
          </p:nvSpPr>
          <p:spPr>
            <a:xfrm>
              <a:off x="1743956"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2" name="Google Shape;45322;p19"/>
            <p:cNvSpPr/>
            <p:nvPr/>
          </p:nvSpPr>
          <p:spPr>
            <a:xfrm>
              <a:off x="1744951"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3" name="Google Shape;45323;p19"/>
            <p:cNvSpPr/>
            <p:nvPr/>
          </p:nvSpPr>
          <p:spPr>
            <a:xfrm>
              <a:off x="1746435"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4" name="Google Shape;45324;p19"/>
            <p:cNvSpPr/>
            <p:nvPr/>
          </p:nvSpPr>
          <p:spPr>
            <a:xfrm>
              <a:off x="1747430"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5" name="Google Shape;45325;p19"/>
            <p:cNvSpPr/>
            <p:nvPr/>
          </p:nvSpPr>
          <p:spPr>
            <a:xfrm>
              <a:off x="1748425"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6" name="Google Shape;45326;p19"/>
            <p:cNvSpPr/>
            <p:nvPr/>
          </p:nvSpPr>
          <p:spPr>
            <a:xfrm>
              <a:off x="1749420"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7" name="Google Shape;45327;p19"/>
            <p:cNvSpPr/>
            <p:nvPr/>
          </p:nvSpPr>
          <p:spPr>
            <a:xfrm>
              <a:off x="1750904"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8" name="Google Shape;45328;p19"/>
            <p:cNvSpPr/>
            <p:nvPr/>
          </p:nvSpPr>
          <p:spPr>
            <a:xfrm>
              <a:off x="1751899"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9" name="Google Shape;45329;p19"/>
            <p:cNvSpPr/>
            <p:nvPr/>
          </p:nvSpPr>
          <p:spPr>
            <a:xfrm>
              <a:off x="1752894"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0" name="Google Shape;45330;p19"/>
            <p:cNvSpPr/>
            <p:nvPr/>
          </p:nvSpPr>
          <p:spPr>
            <a:xfrm>
              <a:off x="175387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1" name="Google Shape;45331;p19"/>
            <p:cNvSpPr/>
            <p:nvPr/>
          </p:nvSpPr>
          <p:spPr>
            <a:xfrm>
              <a:off x="1755373"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2" name="Google Shape;45332;p19"/>
            <p:cNvSpPr/>
            <p:nvPr/>
          </p:nvSpPr>
          <p:spPr>
            <a:xfrm>
              <a:off x="1756351"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3" name="Google Shape;45333;p19"/>
            <p:cNvSpPr/>
            <p:nvPr/>
          </p:nvSpPr>
          <p:spPr>
            <a:xfrm>
              <a:off x="1757346"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4" name="Google Shape;45334;p19"/>
            <p:cNvSpPr/>
            <p:nvPr/>
          </p:nvSpPr>
          <p:spPr>
            <a:xfrm>
              <a:off x="1758341"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5" name="Google Shape;45335;p19"/>
            <p:cNvSpPr/>
            <p:nvPr/>
          </p:nvSpPr>
          <p:spPr>
            <a:xfrm>
              <a:off x="175933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6" name="Google Shape;45336;p19"/>
            <p:cNvSpPr/>
            <p:nvPr/>
          </p:nvSpPr>
          <p:spPr>
            <a:xfrm>
              <a:off x="176082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7" name="Google Shape;45337;p19"/>
            <p:cNvSpPr/>
            <p:nvPr/>
          </p:nvSpPr>
          <p:spPr>
            <a:xfrm>
              <a:off x="176181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8" name="Google Shape;45338;p19"/>
            <p:cNvSpPr/>
            <p:nvPr/>
          </p:nvSpPr>
          <p:spPr>
            <a:xfrm>
              <a:off x="1762794"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7" y="304"/>
                    <a:pt x="427" y="213"/>
                  </a:cubicBezTo>
                  <a:cubicBezTo>
                    <a:pt x="427"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9" name="Google Shape;45339;p19"/>
            <p:cNvSpPr/>
            <p:nvPr/>
          </p:nvSpPr>
          <p:spPr>
            <a:xfrm>
              <a:off x="1763789"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0" name="Google Shape;45340;p19"/>
            <p:cNvSpPr/>
            <p:nvPr/>
          </p:nvSpPr>
          <p:spPr>
            <a:xfrm>
              <a:off x="1669598"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1" name="Google Shape;45341;p19"/>
            <p:cNvSpPr/>
            <p:nvPr/>
          </p:nvSpPr>
          <p:spPr>
            <a:xfrm>
              <a:off x="1670593"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2" name="Google Shape;45342;p19"/>
            <p:cNvSpPr/>
            <p:nvPr/>
          </p:nvSpPr>
          <p:spPr>
            <a:xfrm>
              <a:off x="1672077"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3" name="Google Shape;45343;p19"/>
            <p:cNvSpPr/>
            <p:nvPr/>
          </p:nvSpPr>
          <p:spPr>
            <a:xfrm>
              <a:off x="1673072"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4" name="Google Shape;45344;p19"/>
            <p:cNvSpPr/>
            <p:nvPr/>
          </p:nvSpPr>
          <p:spPr>
            <a:xfrm>
              <a:off x="1674067"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5" name="Google Shape;45345;p19"/>
            <p:cNvSpPr/>
            <p:nvPr/>
          </p:nvSpPr>
          <p:spPr>
            <a:xfrm>
              <a:off x="167504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6" name="Google Shape;45346;p19"/>
            <p:cNvSpPr/>
            <p:nvPr/>
          </p:nvSpPr>
          <p:spPr>
            <a:xfrm>
              <a:off x="1676546"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7" name="Google Shape;45347;p19"/>
            <p:cNvSpPr/>
            <p:nvPr/>
          </p:nvSpPr>
          <p:spPr>
            <a:xfrm>
              <a:off x="1677524"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8" name="Google Shape;45348;p19"/>
            <p:cNvSpPr/>
            <p:nvPr/>
          </p:nvSpPr>
          <p:spPr>
            <a:xfrm>
              <a:off x="1678519"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9" name="Google Shape;45349;p19"/>
            <p:cNvSpPr/>
            <p:nvPr/>
          </p:nvSpPr>
          <p:spPr>
            <a:xfrm>
              <a:off x="1679514"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0" name="Google Shape;45350;p19"/>
            <p:cNvSpPr/>
            <p:nvPr/>
          </p:nvSpPr>
          <p:spPr>
            <a:xfrm>
              <a:off x="1680999"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1" name="Google Shape;45351;p19"/>
            <p:cNvSpPr/>
            <p:nvPr/>
          </p:nvSpPr>
          <p:spPr>
            <a:xfrm>
              <a:off x="1681993"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2" name="Google Shape;45352;p19"/>
            <p:cNvSpPr/>
            <p:nvPr/>
          </p:nvSpPr>
          <p:spPr>
            <a:xfrm>
              <a:off x="1682988"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3" name="Google Shape;45353;p19"/>
            <p:cNvSpPr/>
            <p:nvPr/>
          </p:nvSpPr>
          <p:spPr>
            <a:xfrm>
              <a:off x="1683983"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4" name="Google Shape;45354;p19"/>
            <p:cNvSpPr/>
            <p:nvPr/>
          </p:nvSpPr>
          <p:spPr>
            <a:xfrm>
              <a:off x="1684962"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5" name="Google Shape;45355;p19"/>
            <p:cNvSpPr/>
            <p:nvPr/>
          </p:nvSpPr>
          <p:spPr>
            <a:xfrm>
              <a:off x="1686462"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6" name="Google Shape;45356;p19"/>
            <p:cNvSpPr/>
            <p:nvPr/>
          </p:nvSpPr>
          <p:spPr>
            <a:xfrm>
              <a:off x="168744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7" name="Google Shape;45357;p19"/>
            <p:cNvSpPr/>
            <p:nvPr/>
          </p:nvSpPr>
          <p:spPr>
            <a:xfrm>
              <a:off x="1688436"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8" name="Google Shape;45358;p19"/>
            <p:cNvSpPr/>
            <p:nvPr/>
          </p:nvSpPr>
          <p:spPr>
            <a:xfrm>
              <a:off x="1689431"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9" name="Google Shape;45359;p19"/>
            <p:cNvSpPr/>
            <p:nvPr/>
          </p:nvSpPr>
          <p:spPr>
            <a:xfrm>
              <a:off x="159524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0" name="Google Shape;45360;p19"/>
            <p:cNvSpPr/>
            <p:nvPr/>
          </p:nvSpPr>
          <p:spPr>
            <a:xfrm>
              <a:off x="1596235"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1" name="Google Shape;45361;p19"/>
            <p:cNvSpPr/>
            <p:nvPr/>
          </p:nvSpPr>
          <p:spPr>
            <a:xfrm>
              <a:off x="159771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2" name="Google Shape;45362;p19"/>
            <p:cNvSpPr/>
            <p:nvPr/>
          </p:nvSpPr>
          <p:spPr>
            <a:xfrm>
              <a:off x="159871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0" y="1794"/>
                    <a:pt x="2340" y="1156"/>
                  </a:cubicBezTo>
                  <a:cubicBezTo>
                    <a:pt x="2340"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3" name="Google Shape;45363;p19"/>
            <p:cNvSpPr/>
            <p:nvPr/>
          </p:nvSpPr>
          <p:spPr>
            <a:xfrm>
              <a:off x="1599693"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4" name="Google Shape;45364;p19"/>
            <p:cNvSpPr/>
            <p:nvPr/>
          </p:nvSpPr>
          <p:spPr>
            <a:xfrm>
              <a:off x="160068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5" name="Google Shape;45365;p19"/>
            <p:cNvSpPr/>
            <p:nvPr/>
          </p:nvSpPr>
          <p:spPr>
            <a:xfrm>
              <a:off x="1602172"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6" name="Google Shape;45366;p19"/>
            <p:cNvSpPr/>
            <p:nvPr/>
          </p:nvSpPr>
          <p:spPr>
            <a:xfrm>
              <a:off x="1603167"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7" name="Google Shape;45367;p19"/>
            <p:cNvSpPr/>
            <p:nvPr/>
          </p:nvSpPr>
          <p:spPr>
            <a:xfrm>
              <a:off x="1604161"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8" name="Google Shape;45368;p19"/>
            <p:cNvSpPr/>
            <p:nvPr/>
          </p:nvSpPr>
          <p:spPr>
            <a:xfrm>
              <a:off x="1605156" y="4745531"/>
              <a:ext cx="24795" cy="24811"/>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9" name="Google Shape;45369;p19"/>
            <p:cNvSpPr/>
            <p:nvPr/>
          </p:nvSpPr>
          <p:spPr>
            <a:xfrm>
              <a:off x="1606641"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0" name="Google Shape;45370;p19"/>
            <p:cNvSpPr/>
            <p:nvPr/>
          </p:nvSpPr>
          <p:spPr>
            <a:xfrm>
              <a:off x="1607636"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1" name="Google Shape;45371;p19"/>
            <p:cNvSpPr/>
            <p:nvPr/>
          </p:nvSpPr>
          <p:spPr>
            <a:xfrm>
              <a:off x="1608614"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2" name="Google Shape;45372;p19"/>
            <p:cNvSpPr/>
            <p:nvPr/>
          </p:nvSpPr>
          <p:spPr>
            <a:xfrm>
              <a:off x="1609609"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3" name="Google Shape;45373;p19"/>
            <p:cNvSpPr/>
            <p:nvPr/>
          </p:nvSpPr>
          <p:spPr>
            <a:xfrm>
              <a:off x="1610604"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4" name="Google Shape;45374;p19"/>
            <p:cNvSpPr/>
            <p:nvPr/>
          </p:nvSpPr>
          <p:spPr>
            <a:xfrm>
              <a:off x="161208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5" name="Google Shape;45375;p19"/>
            <p:cNvSpPr/>
            <p:nvPr/>
          </p:nvSpPr>
          <p:spPr>
            <a:xfrm>
              <a:off x="1613083" y="4330098"/>
              <a:ext cx="9445" cy="9429"/>
            </a:xfrm>
            <a:custGeom>
              <a:avLst/>
              <a:gdLst/>
              <a:ahLst/>
              <a:cxnLst/>
              <a:rect l="l" t="t" r="r" b="b"/>
              <a:pathLst>
                <a:path w="579"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6" name="Google Shape;45376;p19"/>
            <p:cNvSpPr/>
            <p:nvPr/>
          </p:nvSpPr>
          <p:spPr>
            <a:xfrm>
              <a:off x="1614078"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7" name="Google Shape;45377;p19"/>
            <p:cNvSpPr/>
            <p:nvPr/>
          </p:nvSpPr>
          <p:spPr>
            <a:xfrm>
              <a:off x="1615073"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8" name="Google Shape;45378;p19"/>
            <p:cNvSpPr/>
            <p:nvPr/>
          </p:nvSpPr>
          <p:spPr>
            <a:xfrm>
              <a:off x="1520866"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9" name="Google Shape;45379;p19"/>
            <p:cNvSpPr/>
            <p:nvPr/>
          </p:nvSpPr>
          <p:spPr>
            <a:xfrm>
              <a:off x="1521861"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0" name="Google Shape;45380;p19"/>
            <p:cNvSpPr/>
            <p:nvPr/>
          </p:nvSpPr>
          <p:spPr>
            <a:xfrm>
              <a:off x="1523345"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1" name="Google Shape;45381;p19"/>
            <p:cNvSpPr/>
            <p:nvPr/>
          </p:nvSpPr>
          <p:spPr>
            <a:xfrm>
              <a:off x="1524340"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2" name="Google Shape;45382;p19"/>
            <p:cNvSpPr/>
            <p:nvPr/>
          </p:nvSpPr>
          <p:spPr>
            <a:xfrm>
              <a:off x="1525335"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3" name="Google Shape;45383;p19"/>
            <p:cNvSpPr/>
            <p:nvPr/>
          </p:nvSpPr>
          <p:spPr>
            <a:xfrm>
              <a:off x="1526330"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4" name="Google Shape;45384;p19"/>
            <p:cNvSpPr/>
            <p:nvPr/>
          </p:nvSpPr>
          <p:spPr>
            <a:xfrm>
              <a:off x="1527814"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5" name="Google Shape;45385;p19"/>
            <p:cNvSpPr/>
            <p:nvPr/>
          </p:nvSpPr>
          <p:spPr>
            <a:xfrm>
              <a:off x="1528809"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6" name="Google Shape;45386;p19"/>
            <p:cNvSpPr/>
            <p:nvPr/>
          </p:nvSpPr>
          <p:spPr>
            <a:xfrm>
              <a:off x="1529804"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7" name="Google Shape;45387;p19"/>
            <p:cNvSpPr/>
            <p:nvPr/>
          </p:nvSpPr>
          <p:spPr>
            <a:xfrm>
              <a:off x="153078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8" name="Google Shape;45388;p19"/>
            <p:cNvSpPr/>
            <p:nvPr/>
          </p:nvSpPr>
          <p:spPr>
            <a:xfrm>
              <a:off x="1532266"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9" name="Google Shape;45389;p19"/>
            <p:cNvSpPr/>
            <p:nvPr/>
          </p:nvSpPr>
          <p:spPr>
            <a:xfrm>
              <a:off x="1533261"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0" name="Google Shape;45390;p19"/>
            <p:cNvSpPr/>
            <p:nvPr/>
          </p:nvSpPr>
          <p:spPr>
            <a:xfrm>
              <a:off x="1534256"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1" name="Google Shape;45391;p19"/>
            <p:cNvSpPr/>
            <p:nvPr/>
          </p:nvSpPr>
          <p:spPr>
            <a:xfrm>
              <a:off x="1535251"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2" name="Google Shape;45392;p19"/>
            <p:cNvSpPr/>
            <p:nvPr/>
          </p:nvSpPr>
          <p:spPr>
            <a:xfrm>
              <a:off x="153624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3" name="Google Shape;45393;p19"/>
            <p:cNvSpPr/>
            <p:nvPr/>
          </p:nvSpPr>
          <p:spPr>
            <a:xfrm>
              <a:off x="153773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4" name="Google Shape;45394;p19"/>
            <p:cNvSpPr/>
            <p:nvPr/>
          </p:nvSpPr>
          <p:spPr>
            <a:xfrm>
              <a:off x="153872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5" name="Google Shape;45395;p19"/>
            <p:cNvSpPr/>
            <p:nvPr/>
          </p:nvSpPr>
          <p:spPr>
            <a:xfrm>
              <a:off x="1539704"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6" name="Google Shape;45396;p19"/>
            <p:cNvSpPr/>
            <p:nvPr/>
          </p:nvSpPr>
          <p:spPr>
            <a:xfrm>
              <a:off x="1540699"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7" name="Google Shape;45397;p19"/>
            <p:cNvSpPr/>
            <p:nvPr/>
          </p:nvSpPr>
          <p:spPr>
            <a:xfrm>
              <a:off x="1446508"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8" name="Google Shape;45398;p19"/>
            <p:cNvSpPr/>
            <p:nvPr/>
          </p:nvSpPr>
          <p:spPr>
            <a:xfrm>
              <a:off x="1447503"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9" name="Google Shape;45399;p19"/>
            <p:cNvSpPr/>
            <p:nvPr/>
          </p:nvSpPr>
          <p:spPr>
            <a:xfrm>
              <a:off x="1448987"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0" name="Google Shape;45400;p19"/>
            <p:cNvSpPr/>
            <p:nvPr/>
          </p:nvSpPr>
          <p:spPr>
            <a:xfrm>
              <a:off x="1449982"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1" name="Google Shape;45401;p19"/>
            <p:cNvSpPr/>
            <p:nvPr/>
          </p:nvSpPr>
          <p:spPr>
            <a:xfrm>
              <a:off x="1450977"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2" name="Google Shape;45402;p19"/>
            <p:cNvSpPr/>
            <p:nvPr/>
          </p:nvSpPr>
          <p:spPr>
            <a:xfrm>
              <a:off x="145195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3" name="Google Shape;45403;p19"/>
            <p:cNvSpPr/>
            <p:nvPr/>
          </p:nvSpPr>
          <p:spPr>
            <a:xfrm>
              <a:off x="1453456"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4" name="Google Shape;45404;p19"/>
            <p:cNvSpPr/>
            <p:nvPr/>
          </p:nvSpPr>
          <p:spPr>
            <a:xfrm>
              <a:off x="1454434"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5" name="Google Shape;45405;p19"/>
            <p:cNvSpPr/>
            <p:nvPr/>
          </p:nvSpPr>
          <p:spPr>
            <a:xfrm>
              <a:off x="1455429"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6" name="Google Shape;45406;p19"/>
            <p:cNvSpPr/>
            <p:nvPr/>
          </p:nvSpPr>
          <p:spPr>
            <a:xfrm>
              <a:off x="1456424"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7" name="Google Shape;45407;p19"/>
            <p:cNvSpPr/>
            <p:nvPr/>
          </p:nvSpPr>
          <p:spPr>
            <a:xfrm>
              <a:off x="1457909"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8" name="Google Shape;45408;p19"/>
            <p:cNvSpPr/>
            <p:nvPr/>
          </p:nvSpPr>
          <p:spPr>
            <a:xfrm>
              <a:off x="1458903"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9" name="Google Shape;45409;p19"/>
            <p:cNvSpPr/>
            <p:nvPr/>
          </p:nvSpPr>
          <p:spPr>
            <a:xfrm>
              <a:off x="1459898"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0" name="Google Shape;45410;p19"/>
            <p:cNvSpPr/>
            <p:nvPr/>
          </p:nvSpPr>
          <p:spPr>
            <a:xfrm>
              <a:off x="1460893"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1" name="Google Shape;45411;p19"/>
            <p:cNvSpPr/>
            <p:nvPr/>
          </p:nvSpPr>
          <p:spPr>
            <a:xfrm>
              <a:off x="1461872"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2" name="Google Shape;45412;p19"/>
            <p:cNvSpPr/>
            <p:nvPr/>
          </p:nvSpPr>
          <p:spPr>
            <a:xfrm>
              <a:off x="1463356"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3" name="Google Shape;45413;p19"/>
            <p:cNvSpPr/>
            <p:nvPr/>
          </p:nvSpPr>
          <p:spPr>
            <a:xfrm>
              <a:off x="146435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4" name="Google Shape;45414;p19"/>
            <p:cNvSpPr/>
            <p:nvPr/>
          </p:nvSpPr>
          <p:spPr>
            <a:xfrm>
              <a:off x="1465346"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5" name="Google Shape;45415;p19"/>
            <p:cNvSpPr/>
            <p:nvPr/>
          </p:nvSpPr>
          <p:spPr>
            <a:xfrm>
              <a:off x="1466341"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6" name="Google Shape;45416;p19"/>
            <p:cNvSpPr/>
            <p:nvPr/>
          </p:nvSpPr>
          <p:spPr>
            <a:xfrm>
              <a:off x="137215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7" name="Google Shape;45417;p19"/>
            <p:cNvSpPr/>
            <p:nvPr/>
          </p:nvSpPr>
          <p:spPr>
            <a:xfrm>
              <a:off x="1373128"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8" name="Google Shape;45418;p19"/>
            <p:cNvSpPr/>
            <p:nvPr/>
          </p:nvSpPr>
          <p:spPr>
            <a:xfrm>
              <a:off x="137462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9" name="Google Shape;45419;p19"/>
            <p:cNvSpPr/>
            <p:nvPr/>
          </p:nvSpPr>
          <p:spPr>
            <a:xfrm>
              <a:off x="1375608"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0" name="Google Shape;45420;p19"/>
            <p:cNvSpPr/>
            <p:nvPr/>
          </p:nvSpPr>
          <p:spPr>
            <a:xfrm>
              <a:off x="1376603"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1" name="Google Shape;45421;p19"/>
            <p:cNvSpPr/>
            <p:nvPr/>
          </p:nvSpPr>
          <p:spPr>
            <a:xfrm>
              <a:off x="137759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2" name="Google Shape;45422;p19"/>
            <p:cNvSpPr/>
            <p:nvPr/>
          </p:nvSpPr>
          <p:spPr>
            <a:xfrm>
              <a:off x="1379082"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3" name="Google Shape;45423;p19"/>
            <p:cNvSpPr/>
            <p:nvPr/>
          </p:nvSpPr>
          <p:spPr>
            <a:xfrm>
              <a:off x="1380077"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4" name="Google Shape;45424;p19"/>
            <p:cNvSpPr/>
            <p:nvPr/>
          </p:nvSpPr>
          <p:spPr>
            <a:xfrm>
              <a:off x="1381072"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5" name="Google Shape;45425;p19"/>
            <p:cNvSpPr/>
            <p:nvPr/>
          </p:nvSpPr>
          <p:spPr>
            <a:xfrm>
              <a:off x="1382066"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6" name="Google Shape;45426;p19"/>
            <p:cNvSpPr/>
            <p:nvPr/>
          </p:nvSpPr>
          <p:spPr>
            <a:xfrm>
              <a:off x="1383551"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7" name="Google Shape;45427;p19"/>
            <p:cNvSpPr/>
            <p:nvPr/>
          </p:nvSpPr>
          <p:spPr>
            <a:xfrm>
              <a:off x="1384546"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8" name="Google Shape;45428;p19"/>
            <p:cNvSpPr/>
            <p:nvPr/>
          </p:nvSpPr>
          <p:spPr>
            <a:xfrm>
              <a:off x="1385524"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9" name="Google Shape;45429;p19"/>
            <p:cNvSpPr/>
            <p:nvPr/>
          </p:nvSpPr>
          <p:spPr>
            <a:xfrm>
              <a:off x="1386519"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0" name="Google Shape;45430;p19"/>
            <p:cNvSpPr/>
            <p:nvPr/>
          </p:nvSpPr>
          <p:spPr>
            <a:xfrm>
              <a:off x="138751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1" name="Google Shape;45431;p19"/>
            <p:cNvSpPr/>
            <p:nvPr/>
          </p:nvSpPr>
          <p:spPr>
            <a:xfrm>
              <a:off x="138899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2" name="Google Shape;45432;p19"/>
            <p:cNvSpPr/>
            <p:nvPr/>
          </p:nvSpPr>
          <p:spPr>
            <a:xfrm>
              <a:off x="138999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3" name="Google Shape;45433;p19"/>
            <p:cNvSpPr/>
            <p:nvPr/>
          </p:nvSpPr>
          <p:spPr>
            <a:xfrm>
              <a:off x="1390988"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4" name="Google Shape;45434;p19"/>
            <p:cNvSpPr/>
            <p:nvPr/>
          </p:nvSpPr>
          <p:spPr>
            <a:xfrm>
              <a:off x="1391983"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5" name="Google Shape;45435;p19"/>
            <p:cNvSpPr/>
            <p:nvPr/>
          </p:nvSpPr>
          <p:spPr>
            <a:xfrm>
              <a:off x="1297776"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6" name="Google Shape;45436;p19"/>
            <p:cNvSpPr/>
            <p:nvPr/>
          </p:nvSpPr>
          <p:spPr>
            <a:xfrm>
              <a:off x="1298771"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7" name="Google Shape;45437;p19"/>
            <p:cNvSpPr/>
            <p:nvPr/>
          </p:nvSpPr>
          <p:spPr>
            <a:xfrm>
              <a:off x="1300255"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8" name="Google Shape;45438;p19"/>
            <p:cNvSpPr/>
            <p:nvPr/>
          </p:nvSpPr>
          <p:spPr>
            <a:xfrm>
              <a:off x="1301250"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9" name="Google Shape;45439;p19"/>
            <p:cNvSpPr/>
            <p:nvPr/>
          </p:nvSpPr>
          <p:spPr>
            <a:xfrm>
              <a:off x="1302245"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0" name="Google Shape;45440;p19"/>
            <p:cNvSpPr/>
            <p:nvPr/>
          </p:nvSpPr>
          <p:spPr>
            <a:xfrm>
              <a:off x="1303240"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1" name="Google Shape;45441;p19"/>
            <p:cNvSpPr/>
            <p:nvPr/>
          </p:nvSpPr>
          <p:spPr>
            <a:xfrm>
              <a:off x="1304724"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2" name="Google Shape;45442;p19"/>
            <p:cNvSpPr/>
            <p:nvPr/>
          </p:nvSpPr>
          <p:spPr>
            <a:xfrm>
              <a:off x="1305719"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3" name="Google Shape;45443;p19"/>
            <p:cNvSpPr/>
            <p:nvPr/>
          </p:nvSpPr>
          <p:spPr>
            <a:xfrm>
              <a:off x="1306697"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4" name="Google Shape;45444;p19"/>
            <p:cNvSpPr/>
            <p:nvPr/>
          </p:nvSpPr>
          <p:spPr>
            <a:xfrm>
              <a:off x="130769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5" name="Google Shape;45445;p19"/>
            <p:cNvSpPr/>
            <p:nvPr/>
          </p:nvSpPr>
          <p:spPr>
            <a:xfrm>
              <a:off x="1309176"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6" name="Google Shape;45446;p19"/>
            <p:cNvSpPr/>
            <p:nvPr/>
          </p:nvSpPr>
          <p:spPr>
            <a:xfrm>
              <a:off x="1310171"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7" name="Google Shape;45447;p19"/>
            <p:cNvSpPr/>
            <p:nvPr/>
          </p:nvSpPr>
          <p:spPr>
            <a:xfrm>
              <a:off x="1311166"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8" name="Google Shape;45448;p19"/>
            <p:cNvSpPr/>
            <p:nvPr/>
          </p:nvSpPr>
          <p:spPr>
            <a:xfrm>
              <a:off x="1312161"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9" name="Google Shape;45449;p19"/>
            <p:cNvSpPr/>
            <p:nvPr/>
          </p:nvSpPr>
          <p:spPr>
            <a:xfrm>
              <a:off x="131315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0" name="Google Shape;45450;p19"/>
            <p:cNvSpPr/>
            <p:nvPr/>
          </p:nvSpPr>
          <p:spPr>
            <a:xfrm>
              <a:off x="131464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1" name="Google Shape;45451;p19"/>
            <p:cNvSpPr/>
            <p:nvPr/>
          </p:nvSpPr>
          <p:spPr>
            <a:xfrm>
              <a:off x="131563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2" name="Google Shape;45452;p19"/>
            <p:cNvSpPr/>
            <p:nvPr/>
          </p:nvSpPr>
          <p:spPr>
            <a:xfrm>
              <a:off x="1316614"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3" name="Google Shape;45453;p19"/>
            <p:cNvSpPr/>
            <p:nvPr/>
          </p:nvSpPr>
          <p:spPr>
            <a:xfrm>
              <a:off x="1317609"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4" name="Google Shape;45454;p19"/>
            <p:cNvSpPr/>
            <p:nvPr/>
          </p:nvSpPr>
          <p:spPr>
            <a:xfrm>
              <a:off x="1223418"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5" name="Google Shape;45455;p19"/>
            <p:cNvSpPr/>
            <p:nvPr/>
          </p:nvSpPr>
          <p:spPr>
            <a:xfrm>
              <a:off x="1224413"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6" name="Google Shape;45456;p19"/>
            <p:cNvSpPr/>
            <p:nvPr/>
          </p:nvSpPr>
          <p:spPr>
            <a:xfrm>
              <a:off x="1225897"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7" name="Google Shape;45457;p19"/>
            <p:cNvSpPr/>
            <p:nvPr/>
          </p:nvSpPr>
          <p:spPr>
            <a:xfrm>
              <a:off x="1226892"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8" name="Google Shape;45458;p19"/>
            <p:cNvSpPr/>
            <p:nvPr/>
          </p:nvSpPr>
          <p:spPr>
            <a:xfrm>
              <a:off x="1227887"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9" name="Google Shape;45459;p19"/>
            <p:cNvSpPr/>
            <p:nvPr/>
          </p:nvSpPr>
          <p:spPr>
            <a:xfrm>
              <a:off x="122886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0" name="Google Shape;45460;p19"/>
            <p:cNvSpPr/>
            <p:nvPr/>
          </p:nvSpPr>
          <p:spPr>
            <a:xfrm>
              <a:off x="1230366"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1" name="Google Shape;45461;p19"/>
            <p:cNvSpPr/>
            <p:nvPr/>
          </p:nvSpPr>
          <p:spPr>
            <a:xfrm>
              <a:off x="1231345"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2" name="Google Shape;45462;p19"/>
            <p:cNvSpPr/>
            <p:nvPr/>
          </p:nvSpPr>
          <p:spPr>
            <a:xfrm>
              <a:off x="1232339"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3" name="Google Shape;45463;p19"/>
            <p:cNvSpPr/>
            <p:nvPr/>
          </p:nvSpPr>
          <p:spPr>
            <a:xfrm>
              <a:off x="1233334"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4" name="Google Shape;45464;p19"/>
            <p:cNvSpPr/>
            <p:nvPr/>
          </p:nvSpPr>
          <p:spPr>
            <a:xfrm>
              <a:off x="1234819"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5" name="Google Shape;45465;p19"/>
            <p:cNvSpPr/>
            <p:nvPr/>
          </p:nvSpPr>
          <p:spPr>
            <a:xfrm>
              <a:off x="1235814"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6" name="Google Shape;45466;p19"/>
            <p:cNvSpPr/>
            <p:nvPr/>
          </p:nvSpPr>
          <p:spPr>
            <a:xfrm>
              <a:off x="1236808"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7" name="Google Shape;45467;p19"/>
            <p:cNvSpPr/>
            <p:nvPr/>
          </p:nvSpPr>
          <p:spPr>
            <a:xfrm>
              <a:off x="1237787"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8" name="Google Shape;45468;p19"/>
            <p:cNvSpPr/>
            <p:nvPr/>
          </p:nvSpPr>
          <p:spPr>
            <a:xfrm>
              <a:off x="1238782"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9" name="Google Shape;45469;p19"/>
            <p:cNvSpPr/>
            <p:nvPr/>
          </p:nvSpPr>
          <p:spPr>
            <a:xfrm>
              <a:off x="1240266"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0" name="Google Shape;45470;p19"/>
            <p:cNvSpPr/>
            <p:nvPr/>
          </p:nvSpPr>
          <p:spPr>
            <a:xfrm>
              <a:off x="124126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1" name="Google Shape;45471;p19"/>
            <p:cNvSpPr/>
            <p:nvPr/>
          </p:nvSpPr>
          <p:spPr>
            <a:xfrm>
              <a:off x="1242256"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2" name="Google Shape;45472;p19"/>
            <p:cNvSpPr/>
            <p:nvPr/>
          </p:nvSpPr>
          <p:spPr>
            <a:xfrm>
              <a:off x="1243251"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3" name="Google Shape;45473;p19"/>
            <p:cNvSpPr/>
            <p:nvPr/>
          </p:nvSpPr>
          <p:spPr>
            <a:xfrm>
              <a:off x="114906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4" name="Google Shape;45474;p19"/>
            <p:cNvSpPr/>
            <p:nvPr/>
          </p:nvSpPr>
          <p:spPr>
            <a:xfrm>
              <a:off x="1150039"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5" name="Google Shape;45475;p19"/>
            <p:cNvSpPr/>
            <p:nvPr/>
          </p:nvSpPr>
          <p:spPr>
            <a:xfrm>
              <a:off x="115153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6" name="Google Shape;45476;p19"/>
            <p:cNvSpPr/>
            <p:nvPr/>
          </p:nvSpPr>
          <p:spPr>
            <a:xfrm>
              <a:off x="1152518"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7" name="Google Shape;45477;p19"/>
            <p:cNvSpPr/>
            <p:nvPr/>
          </p:nvSpPr>
          <p:spPr>
            <a:xfrm>
              <a:off x="1153513"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8" name="Google Shape;45478;p19"/>
            <p:cNvSpPr/>
            <p:nvPr/>
          </p:nvSpPr>
          <p:spPr>
            <a:xfrm>
              <a:off x="1154508"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9" name="Google Shape;45479;p19"/>
            <p:cNvSpPr/>
            <p:nvPr/>
          </p:nvSpPr>
          <p:spPr>
            <a:xfrm>
              <a:off x="1155992"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0" name="Google Shape;45480;p19"/>
            <p:cNvSpPr/>
            <p:nvPr/>
          </p:nvSpPr>
          <p:spPr>
            <a:xfrm>
              <a:off x="1156987"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1" name="Google Shape;45481;p19"/>
            <p:cNvSpPr/>
            <p:nvPr/>
          </p:nvSpPr>
          <p:spPr>
            <a:xfrm>
              <a:off x="1157982"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2" name="Google Shape;45482;p19"/>
            <p:cNvSpPr/>
            <p:nvPr/>
          </p:nvSpPr>
          <p:spPr>
            <a:xfrm>
              <a:off x="1158976"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3" name="Google Shape;45483;p19"/>
            <p:cNvSpPr/>
            <p:nvPr/>
          </p:nvSpPr>
          <p:spPr>
            <a:xfrm>
              <a:off x="1160461"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4" name="Google Shape;45484;p19"/>
            <p:cNvSpPr/>
            <p:nvPr/>
          </p:nvSpPr>
          <p:spPr>
            <a:xfrm>
              <a:off x="1161456"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5" name="Google Shape;45485;p19"/>
            <p:cNvSpPr/>
            <p:nvPr/>
          </p:nvSpPr>
          <p:spPr>
            <a:xfrm>
              <a:off x="1162434"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6" name="Google Shape;45486;p19"/>
            <p:cNvSpPr/>
            <p:nvPr/>
          </p:nvSpPr>
          <p:spPr>
            <a:xfrm>
              <a:off x="1163429"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7" name="Google Shape;45487;p19"/>
            <p:cNvSpPr/>
            <p:nvPr/>
          </p:nvSpPr>
          <p:spPr>
            <a:xfrm>
              <a:off x="116442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8" name="Google Shape;45488;p19"/>
            <p:cNvSpPr/>
            <p:nvPr/>
          </p:nvSpPr>
          <p:spPr>
            <a:xfrm>
              <a:off x="116590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9" name="Google Shape;45489;p19"/>
            <p:cNvSpPr/>
            <p:nvPr/>
          </p:nvSpPr>
          <p:spPr>
            <a:xfrm>
              <a:off x="116690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0" name="Google Shape;45490;p19"/>
            <p:cNvSpPr/>
            <p:nvPr/>
          </p:nvSpPr>
          <p:spPr>
            <a:xfrm>
              <a:off x="1167898"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1" name="Google Shape;45491;p19"/>
            <p:cNvSpPr/>
            <p:nvPr/>
          </p:nvSpPr>
          <p:spPr>
            <a:xfrm>
              <a:off x="1168877"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2" name="Google Shape;45492;p19"/>
            <p:cNvSpPr/>
            <p:nvPr/>
          </p:nvSpPr>
          <p:spPr>
            <a:xfrm>
              <a:off x="1074686"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3" name="Google Shape;45493;p19"/>
            <p:cNvSpPr/>
            <p:nvPr/>
          </p:nvSpPr>
          <p:spPr>
            <a:xfrm>
              <a:off x="1075681"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4" name="Google Shape;45494;p19"/>
            <p:cNvSpPr/>
            <p:nvPr/>
          </p:nvSpPr>
          <p:spPr>
            <a:xfrm>
              <a:off x="1077165"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5" name="Google Shape;45495;p19"/>
            <p:cNvSpPr/>
            <p:nvPr/>
          </p:nvSpPr>
          <p:spPr>
            <a:xfrm>
              <a:off x="1078160" y="5101482"/>
              <a:ext cx="38188" cy="37698"/>
            </a:xfrm>
            <a:custGeom>
              <a:avLst/>
              <a:gdLst/>
              <a:ahLst/>
              <a:cxnLst/>
              <a:rect l="l" t="t" r="r" b="b"/>
              <a:pathLst>
                <a:path w="2341"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6" name="Google Shape;45496;p19"/>
            <p:cNvSpPr/>
            <p:nvPr/>
          </p:nvSpPr>
          <p:spPr>
            <a:xfrm>
              <a:off x="1079155"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7" name="Google Shape;45497;p19"/>
            <p:cNvSpPr/>
            <p:nvPr/>
          </p:nvSpPr>
          <p:spPr>
            <a:xfrm>
              <a:off x="1080150" y="4982500"/>
              <a:ext cx="33734" cy="33734"/>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8" name="Google Shape;45498;p19"/>
            <p:cNvSpPr/>
            <p:nvPr/>
          </p:nvSpPr>
          <p:spPr>
            <a:xfrm>
              <a:off x="1081634"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9" name="Google Shape;45499;p19"/>
            <p:cNvSpPr/>
            <p:nvPr/>
          </p:nvSpPr>
          <p:spPr>
            <a:xfrm>
              <a:off x="1082629"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0" name="Google Shape;45500;p19"/>
            <p:cNvSpPr/>
            <p:nvPr/>
          </p:nvSpPr>
          <p:spPr>
            <a:xfrm>
              <a:off x="1083607"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1" name="Google Shape;45501;p19"/>
            <p:cNvSpPr/>
            <p:nvPr/>
          </p:nvSpPr>
          <p:spPr>
            <a:xfrm>
              <a:off x="108460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2" name="Google Shape;45502;p19"/>
            <p:cNvSpPr/>
            <p:nvPr/>
          </p:nvSpPr>
          <p:spPr>
            <a:xfrm>
              <a:off x="1086087"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3" name="Google Shape;45503;p19"/>
            <p:cNvSpPr/>
            <p:nvPr/>
          </p:nvSpPr>
          <p:spPr>
            <a:xfrm>
              <a:off x="1087081"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4" name="Google Shape;45504;p19"/>
            <p:cNvSpPr/>
            <p:nvPr/>
          </p:nvSpPr>
          <p:spPr>
            <a:xfrm>
              <a:off x="1088076"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5" name="Google Shape;45505;p19"/>
            <p:cNvSpPr/>
            <p:nvPr/>
          </p:nvSpPr>
          <p:spPr>
            <a:xfrm>
              <a:off x="1089071"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6" name="Google Shape;45506;p19"/>
            <p:cNvSpPr/>
            <p:nvPr/>
          </p:nvSpPr>
          <p:spPr>
            <a:xfrm>
              <a:off x="109006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7" name="Google Shape;45507;p19"/>
            <p:cNvSpPr/>
            <p:nvPr/>
          </p:nvSpPr>
          <p:spPr>
            <a:xfrm>
              <a:off x="109155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8" name="Google Shape;45508;p19"/>
            <p:cNvSpPr/>
            <p:nvPr/>
          </p:nvSpPr>
          <p:spPr>
            <a:xfrm>
              <a:off x="109254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9" name="Google Shape;45509;p19"/>
            <p:cNvSpPr/>
            <p:nvPr/>
          </p:nvSpPr>
          <p:spPr>
            <a:xfrm>
              <a:off x="1093524"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0" name="Google Shape;45510;p19"/>
            <p:cNvSpPr/>
            <p:nvPr/>
          </p:nvSpPr>
          <p:spPr>
            <a:xfrm>
              <a:off x="1094519"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1" name="Google Shape;45511;p19"/>
            <p:cNvSpPr/>
            <p:nvPr/>
          </p:nvSpPr>
          <p:spPr>
            <a:xfrm>
              <a:off x="1000328"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2" name="Google Shape;45512;p19"/>
            <p:cNvSpPr/>
            <p:nvPr/>
          </p:nvSpPr>
          <p:spPr>
            <a:xfrm>
              <a:off x="1001323"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19"/>
            <p:cNvSpPr/>
            <p:nvPr/>
          </p:nvSpPr>
          <p:spPr>
            <a:xfrm>
              <a:off x="1002807"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4" name="Google Shape;45514;p19"/>
            <p:cNvSpPr/>
            <p:nvPr/>
          </p:nvSpPr>
          <p:spPr>
            <a:xfrm>
              <a:off x="1003802"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5" name="Google Shape;45515;p19"/>
            <p:cNvSpPr/>
            <p:nvPr/>
          </p:nvSpPr>
          <p:spPr>
            <a:xfrm>
              <a:off x="1004781"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19"/>
            <p:cNvSpPr/>
            <p:nvPr/>
          </p:nvSpPr>
          <p:spPr>
            <a:xfrm>
              <a:off x="100577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19"/>
            <p:cNvSpPr/>
            <p:nvPr/>
          </p:nvSpPr>
          <p:spPr>
            <a:xfrm>
              <a:off x="1007260"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19"/>
            <p:cNvSpPr/>
            <p:nvPr/>
          </p:nvSpPr>
          <p:spPr>
            <a:xfrm>
              <a:off x="1008255"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19"/>
            <p:cNvSpPr/>
            <p:nvPr/>
          </p:nvSpPr>
          <p:spPr>
            <a:xfrm>
              <a:off x="1009249"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19"/>
            <p:cNvSpPr/>
            <p:nvPr/>
          </p:nvSpPr>
          <p:spPr>
            <a:xfrm>
              <a:off x="1010244"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1" name="Google Shape;45521;p19"/>
            <p:cNvSpPr/>
            <p:nvPr/>
          </p:nvSpPr>
          <p:spPr>
            <a:xfrm>
              <a:off x="1011729" y="4686049"/>
              <a:ext cx="22332" cy="22332"/>
            </a:xfrm>
            <a:custGeom>
              <a:avLst/>
              <a:gdLst/>
              <a:ahLst/>
              <a:cxnLst/>
              <a:rect l="l" t="t" r="r" b="b"/>
              <a:pathLst>
                <a:path w="1369" h="1369" extrusionOk="0">
                  <a:moveTo>
                    <a:pt x="669" y="0"/>
                  </a:moveTo>
                  <a:cubicBezTo>
                    <a:pt x="304" y="0"/>
                    <a:pt x="1" y="304"/>
                    <a:pt x="1" y="700"/>
                  </a:cubicBezTo>
                  <a:cubicBezTo>
                    <a:pt x="1"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2" name="Google Shape;45522;p19"/>
            <p:cNvSpPr/>
            <p:nvPr/>
          </p:nvSpPr>
          <p:spPr>
            <a:xfrm>
              <a:off x="1012724"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19"/>
            <p:cNvSpPr/>
            <p:nvPr/>
          </p:nvSpPr>
          <p:spPr>
            <a:xfrm>
              <a:off x="1013718"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19"/>
            <p:cNvSpPr/>
            <p:nvPr/>
          </p:nvSpPr>
          <p:spPr>
            <a:xfrm>
              <a:off x="1014697"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19"/>
            <p:cNvSpPr/>
            <p:nvPr/>
          </p:nvSpPr>
          <p:spPr>
            <a:xfrm>
              <a:off x="1015692"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19"/>
            <p:cNvSpPr/>
            <p:nvPr/>
          </p:nvSpPr>
          <p:spPr>
            <a:xfrm>
              <a:off x="1017176"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19"/>
            <p:cNvSpPr/>
            <p:nvPr/>
          </p:nvSpPr>
          <p:spPr>
            <a:xfrm>
              <a:off x="101817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19"/>
            <p:cNvSpPr/>
            <p:nvPr/>
          </p:nvSpPr>
          <p:spPr>
            <a:xfrm>
              <a:off x="1019166"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19"/>
            <p:cNvSpPr/>
            <p:nvPr/>
          </p:nvSpPr>
          <p:spPr>
            <a:xfrm>
              <a:off x="1020161"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19"/>
            <p:cNvSpPr/>
            <p:nvPr/>
          </p:nvSpPr>
          <p:spPr>
            <a:xfrm>
              <a:off x="92597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19"/>
            <p:cNvSpPr/>
            <p:nvPr/>
          </p:nvSpPr>
          <p:spPr>
            <a:xfrm>
              <a:off x="926949"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19"/>
            <p:cNvSpPr/>
            <p:nvPr/>
          </p:nvSpPr>
          <p:spPr>
            <a:xfrm>
              <a:off x="92844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19"/>
            <p:cNvSpPr/>
            <p:nvPr/>
          </p:nvSpPr>
          <p:spPr>
            <a:xfrm>
              <a:off x="929428"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4" name="Google Shape;45534;p19"/>
            <p:cNvSpPr/>
            <p:nvPr/>
          </p:nvSpPr>
          <p:spPr>
            <a:xfrm>
              <a:off x="930423"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5" name="Google Shape;45535;p19"/>
            <p:cNvSpPr/>
            <p:nvPr/>
          </p:nvSpPr>
          <p:spPr>
            <a:xfrm>
              <a:off x="931418"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19"/>
            <p:cNvSpPr/>
            <p:nvPr/>
          </p:nvSpPr>
          <p:spPr>
            <a:xfrm>
              <a:off x="932902"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19"/>
            <p:cNvSpPr/>
            <p:nvPr/>
          </p:nvSpPr>
          <p:spPr>
            <a:xfrm>
              <a:off x="933897"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19"/>
            <p:cNvSpPr/>
            <p:nvPr/>
          </p:nvSpPr>
          <p:spPr>
            <a:xfrm>
              <a:off x="934892"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19"/>
            <p:cNvSpPr/>
            <p:nvPr/>
          </p:nvSpPr>
          <p:spPr>
            <a:xfrm>
              <a:off x="935870"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19"/>
            <p:cNvSpPr/>
            <p:nvPr/>
          </p:nvSpPr>
          <p:spPr>
            <a:xfrm>
              <a:off x="937371" y="4686049"/>
              <a:ext cx="22316"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19"/>
            <p:cNvSpPr/>
            <p:nvPr/>
          </p:nvSpPr>
          <p:spPr>
            <a:xfrm>
              <a:off x="938349" y="4626550"/>
              <a:ext cx="20358" cy="20358"/>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19"/>
            <p:cNvSpPr/>
            <p:nvPr/>
          </p:nvSpPr>
          <p:spPr>
            <a:xfrm>
              <a:off x="939344"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19"/>
            <p:cNvSpPr/>
            <p:nvPr/>
          </p:nvSpPr>
          <p:spPr>
            <a:xfrm>
              <a:off x="940339"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19"/>
            <p:cNvSpPr/>
            <p:nvPr/>
          </p:nvSpPr>
          <p:spPr>
            <a:xfrm>
              <a:off x="94133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19"/>
            <p:cNvSpPr/>
            <p:nvPr/>
          </p:nvSpPr>
          <p:spPr>
            <a:xfrm>
              <a:off x="942818" y="4389581"/>
              <a:ext cx="11419" cy="11419"/>
            </a:xfrm>
            <a:custGeom>
              <a:avLst/>
              <a:gdLst/>
              <a:ahLst/>
              <a:cxnLst/>
              <a:rect l="l" t="t" r="r" b="b"/>
              <a:pathLst>
                <a:path w="700" h="700" extrusionOk="0">
                  <a:moveTo>
                    <a:pt x="335" y="1"/>
                  </a:moveTo>
                  <a:cubicBezTo>
                    <a:pt x="152" y="1"/>
                    <a:pt x="1" y="153"/>
                    <a:pt x="1" y="335"/>
                  </a:cubicBezTo>
                  <a:cubicBezTo>
                    <a:pt x="1"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19"/>
            <p:cNvSpPr/>
            <p:nvPr/>
          </p:nvSpPr>
          <p:spPr>
            <a:xfrm>
              <a:off x="94381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7" name="Google Shape;45547;p19"/>
            <p:cNvSpPr/>
            <p:nvPr/>
          </p:nvSpPr>
          <p:spPr>
            <a:xfrm>
              <a:off x="944808"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8" name="Google Shape;45548;p19"/>
            <p:cNvSpPr/>
            <p:nvPr/>
          </p:nvSpPr>
          <p:spPr>
            <a:xfrm>
              <a:off x="945787"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19"/>
            <p:cNvSpPr/>
            <p:nvPr/>
          </p:nvSpPr>
          <p:spPr>
            <a:xfrm>
              <a:off x="851596"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19"/>
            <p:cNvSpPr/>
            <p:nvPr/>
          </p:nvSpPr>
          <p:spPr>
            <a:xfrm>
              <a:off x="852591" y="5219974"/>
              <a:ext cx="42657" cy="42657"/>
            </a:xfrm>
            <a:custGeom>
              <a:avLst/>
              <a:gdLst/>
              <a:ahLst/>
              <a:cxnLst/>
              <a:rect l="l" t="t" r="r" b="b"/>
              <a:pathLst>
                <a:path w="2615" h="2615" extrusionOk="0">
                  <a:moveTo>
                    <a:pt x="1308" y="0"/>
                  </a:moveTo>
                  <a:cubicBezTo>
                    <a:pt x="608" y="0"/>
                    <a:pt x="0" y="578"/>
                    <a:pt x="0" y="1307"/>
                  </a:cubicBezTo>
                  <a:cubicBezTo>
                    <a:pt x="0"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19"/>
            <p:cNvSpPr/>
            <p:nvPr/>
          </p:nvSpPr>
          <p:spPr>
            <a:xfrm>
              <a:off x="854075"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19"/>
            <p:cNvSpPr/>
            <p:nvPr/>
          </p:nvSpPr>
          <p:spPr>
            <a:xfrm>
              <a:off x="855070" y="5101482"/>
              <a:ext cx="38188" cy="37698"/>
            </a:xfrm>
            <a:custGeom>
              <a:avLst/>
              <a:gdLst/>
              <a:ahLst/>
              <a:cxnLst/>
              <a:rect l="l" t="t" r="r" b="b"/>
              <a:pathLst>
                <a:path w="2341" h="2311" extrusionOk="0">
                  <a:moveTo>
                    <a:pt x="1156" y="1"/>
                  </a:moveTo>
                  <a:cubicBezTo>
                    <a:pt x="517" y="1"/>
                    <a:pt x="0" y="518"/>
                    <a:pt x="0" y="1156"/>
                  </a:cubicBezTo>
                  <a:cubicBezTo>
                    <a:pt x="0"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19"/>
            <p:cNvSpPr/>
            <p:nvPr/>
          </p:nvSpPr>
          <p:spPr>
            <a:xfrm>
              <a:off x="856065"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19"/>
            <p:cNvSpPr/>
            <p:nvPr/>
          </p:nvSpPr>
          <p:spPr>
            <a:xfrm>
              <a:off x="857060"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19"/>
            <p:cNvSpPr/>
            <p:nvPr/>
          </p:nvSpPr>
          <p:spPr>
            <a:xfrm>
              <a:off x="858544"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19"/>
            <p:cNvSpPr/>
            <p:nvPr/>
          </p:nvSpPr>
          <p:spPr>
            <a:xfrm>
              <a:off x="859539"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19"/>
            <p:cNvSpPr/>
            <p:nvPr/>
          </p:nvSpPr>
          <p:spPr>
            <a:xfrm>
              <a:off x="860517"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19"/>
            <p:cNvSpPr/>
            <p:nvPr/>
          </p:nvSpPr>
          <p:spPr>
            <a:xfrm>
              <a:off x="86151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19"/>
            <p:cNvSpPr/>
            <p:nvPr/>
          </p:nvSpPr>
          <p:spPr>
            <a:xfrm>
              <a:off x="862997"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0" name="Google Shape;45560;p19"/>
            <p:cNvSpPr/>
            <p:nvPr/>
          </p:nvSpPr>
          <p:spPr>
            <a:xfrm>
              <a:off x="863991"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1" name="Google Shape;45561;p19"/>
            <p:cNvSpPr/>
            <p:nvPr/>
          </p:nvSpPr>
          <p:spPr>
            <a:xfrm>
              <a:off x="864986"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1" y="1095"/>
                    <a:pt x="1095" y="852"/>
                    <a:pt x="1095" y="548"/>
                  </a:cubicBezTo>
                  <a:cubicBezTo>
                    <a:pt x="1095" y="24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19"/>
            <p:cNvSpPr/>
            <p:nvPr/>
          </p:nvSpPr>
          <p:spPr>
            <a:xfrm>
              <a:off x="865981"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19"/>
            <p:cNvSpPr/>
            <p:nvPr/>
          </p:nvSpPr>
          <p:spPr>
            <a:xfrm>
              <a:off x="866960" y="4448574"/>
              <a:ext cx="13915" cy="13915"/>
            </a:xfrm>
            <a:custGeom>
              <a:avLst/>
              <a:gdLst/>
              <a:ahLst/>
              <a:cxnLst/>
              <a:rect l="l" t="t" r="r" b="b"/>
              <a:pathLst>
                <a:path w="853" h="853" extrusionOk="0">
                  <a:moveTo>
                    <a:pt x="427" y="1"/>
                  </a:moveTo>
                  <a:cubicBezTo>
                    <a:pt x="214" y="1"/>
                    <a:pt x="1" y="214"/>
                    <a:pt x="1" y="426"/>
                  </a:cubicBezTo>
                  <a:cubicBezTo>
                    <a:pt x="1" y="670"/>
                    <a:pt x="214" y="852"/>
                    <a:pt x="427" y="852"/>
                  </a:cubicBezTo>
                  <a:cubicBezTo>
                    <a:pt x="670" y="852"/>
                    <a:pt x="852" y="670"/>
                    <a:pt x="852" y="426"/>
                  </a:cubicBezTo>
                  <a:cubicBezTo>
                    <a:pt x="852" y="214"/>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19"/>
            <p:cNvSpPr/>
            <p:nvPr/>
          </p:nvSpPr>
          <p:spPr>
            <a:xfrm>
              <a:off x="86846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19"/>
            <p:cNvSpPr/>
            <p:nvPr/>
          </p:nvSpPr>
          <p:spPr>
            <a:xfrm>
              <a:off x="869439" y="4330098"/>
              <a:ext cx="9445" cy="9429"/>
            </a:xfrm>
            <a:custGeom>
              <a:avLst/>
              <a:gdLst/>
              <a:ahLst/>
              <a:cxnLst/>
              <a:rect l="l" t="t" r="r" b="b"/>
              <a:pathLst>
                <a:path w="579" h="578" extrusionOk="0">
                  <a:moveTo>
                    <a:pt x="275" y="0"/>
                  </a:moveTo>
                  <a:cubicBezTo>
                    <a:pt x="123" y="0"/>
                    <a:pt x="1" y="122"/>
                    <a:pt x="1" y="274"/>
                  </a:cubicBezTo>
                  <a:cubicBezTo>
                    <a:pt x="1" y="456"/>
                    <a:pt x="123" y="578"/>
                    <a:pt x="275" y="578"/>
                  </a:cubicBezTo>
                  <a:cubicBezTo>
                    <a:pt x="426" y="578"/>
                    <a:pt x="578" y="456"/>
                    <a:pt x="578" y="274"/>
                  </a:cubicBezTo>
                  <a:cubicBezTo>
                    <a:pt x="578" y="122"/>
                    <a:pt x="426"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19"/>
            <p:cNvSpPr/>
            <p:nvPr/>
          </p:nvSpPr>
          <p:spPr>
            <a:xfrm>
              <a:off x="870434"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19"/>
            <p:cNvSpPr/>
            <p:nvPr/>
          </p:nvSpPr>
          <p:spPr>
            <a:xfrm>
              <a:off x="871429"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4" y="214"/>
                    <a:pt x="304" y="153"/>
                  </a:cubicBezTo>
                  <a:cubicBezTo>
                    <a:pt x="304"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19"/>
            <p:cNvSpPr/>
            <p:nvPr/>
          </p:nvSpPr>
          <p:spPr>
            <a:xfrm>
              <a:off x="777238"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19"/>
            <p:cNvSpPr/>
            <p:nvPr/>
          </p:nvSpPr>
          <p:spPr>
            <a:xfrm>
              <a:off x="778233"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19"/>
            <p:cNvSpPr/>
            <p:nvPr/>
          </p:nvSpPr>
          <p:spPr>
            <a:xfrm>
              <a:off x="779717"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19"/>
            <p:cNvSpPr/>
            <p:nvPr/>
          </p:nvSpPr>
          <p:spPr>
            <a:xfrm>
              <a:off x="780712"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19"/>
            <p:cNvSpPr/>
            <p:nvPr/>
          </p:nvSpPr>
          <p:spPr>
            <a:xfrm>
              <a:off x="781691"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3" name="Google Shape;45573;p19"/>
            <p:cNvSpPr/>
            <p:nvPr/>
          </p:nvSpPr>
          <p:spPr>
            <a:xfrm>
              <a:off x="78268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4" name="Google Shape;45574;p19"/>
            <p:cNvSpPr/>
            <p:nvPr/>
          </p:nvSpPr>
          <p:spPr>
            <a:xfrm>
              <a:off x="784170"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19"/>
            <p:cNvSpPr/>
            <p:nvPr/>
          </p:nvSpPr>
          <p:spPr>
            <a:xfrm>
              <a:off x="785165"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19"/>
            <p:cNvSpPr/>
            <p:nvPr/>
          </p:nvSpPr>
          <p:spPr>
            <a:xfrm>
              <a:off x="786160"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19"/>
            <p:cNvSpPr/>
            <p:nvPr/>
          </p:nvSpPr>
          <p:spPr>
            <a:xfrm>
              <a:off x="787154"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19"/>
            <p:cNvSpPr/>
            <p:nvPr/>
          </p:nvSpPr>
          <p:spPr>
            <a:xfrm>
              <a:off x="788639"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19"/>
            <p:cNvSpPr/>
            <p:nvPr/>
          </p:nvSpPr>
          <p:spPr>
            <a:xfrm>
              <a:off x="789634"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19"/>
            <p:cNvSpPr/>
            <p:nvPr/>
          </p:nvSpPr>
          <p:spPr>
            <a:xfrm>
              <a:off x="790628"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19"/>
            <p:cNvSpPr/>
            <p:nvPr/>
          </p:nvSpPr>
          <p:spPr>
            <a:xfrm>
              <a:off x="791607"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19"/>
            <p:cNvSpPr/>
            <p:nvPr/>
          </p:nvSpPr>
          <p:spPr>
            <a:xfrm>
              <a:off x="792602"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19"/>
            <p:cNvSpPr/>
            <p:nvPr/>
          </p:nvSpPr>
          <p:spPr>
            <a:xfrm>
              <a:off x="794086"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19"/>
            <p:cNvSpPr/>
            <p:nvPr/>
          </p:nvSpPr>
          <p:spPr>
            <a:xfrm>
              <a:off x="79508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19"/>
            <p:cNvSpPr/>
            <p:nvPr/>
          </p:nvSpPr>
          <p:spPr>
            <a:xfrm>
              <a:off x="796076"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6" name="Google Shape;45586;p19"/>
            <p:cNvSpPr/>
            <p:nvPr/>
          </p:nvSpPr>
          <p:spPr>
            <a:xfrm>
              <a:off x="797071"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7" name="Google Shape;45587;p19"/>
            <p:cNvSpPr/>
            <p:nvPr/>
          </p:nvSpPr>
          <p:spPr>
            <a:xfrm>
              <a:off x="702864"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19"/>
            <p:cNvSpPr/>
            <p:nvPr/>
          </p:nvSpPr>
          <p:spPr>
            <a:xfrm>
              <a:off x="703859"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19"/>
            <p:cNvSpPr/>
            <p:nvPr/>
          </p:nvSpPr>
          <p:spPr>
            <a:xfrm>
              <a:off x="705343" y="5160491"/>
              <a:ext cx="40194" cy="40178"/>
            </a:xfrm>
            <a:custGeom>
              <a:avLst/>
              <a:gdLst/>
              <a:ahLst/>
              <a:cxnLst/>
              <a:rect l="l" t="t" r="r" b="b"/>
              <a:pathLst>
                <a:path w="2464"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19"/>
            <p:cNvSpPr/>
            <p:nvPr/>
          </p:nvSpPr>
          <p:spPr>
            <a:xfrm>
              <a:off x="706338"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19"/>
            <p:cNvSpPr/>
            <p:nvPr/>
          </p:nvSpPr>
          <p:spPr>
            <a:xfrm>
              <a:off x="707333"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19"/>
            <p:cNvSpPr/>
            <p:nvPr/>
          </p:nvSpPr>
          <p:spPr>
            <a:xfrm>
              <a:off x="708328"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19"/>
            <p:cNvSpPr/>
            <p:nvPr/>
          </p:nvSpPr>
          <p:spPr>
            <a:xfrm>
              <a:off x="709812"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19"/>
            <p:cNvSpPr/>
            <p:nvPr/>
          </p:nvSpPr>
          <p:spPr>
            <a:xfrm>
              <a:off x="710807"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19"/>
            <p:cNvSpPr/>
            <p:nvPr/>
          </p:nvSpPr>
          <p:spPr>
            <a:xfrm>
              <a:off x="711802"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19"/>
            <p:cNvSpPr/>
            <p:nvPr/>
          </p:nvSpPr>
          <p:spPr>
            <a:xfrm>
              <a:off x="712780"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19"/>
            <p:cNvSpPr/>
            <p:nvPr/>
          </p:nvSpPr>
          <p:spPr>
            <a:xfrm>
              <a:off x="714281"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19"/>
            <p:cNvSpPr/>
            <p:nvPr/>
          </p:nvSpPr>
          <p:spPr>
            <a:xfrm>
              <a:off x="715259"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9" name="Google Shape;45599;p19"/>
            <p:cNvSpPr/>
            <p:nvPr/>
          </p:nvSpPr>
          <p:spPr>
            <a:xfrm>
              <a:off x="716254"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0" name="Google Shape;45600;p19"/>
            <p:cNvSpPr/>
            <p:nvPr/>
          </p:nvSpPr>
          <p:spPr>
            <a:xfrm>
              <a:off x="717249"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19"/>
            <p:cNvSpPr/>
            <p:nvPr/>
          </p:nvSpPr>
          <p:spPr>
            <a:xfrm>
              <a:off x="71824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19"/>
            <p:cNvSpPr/>
            <p:nvPr/>
          </p:nvSpPr>
          <p:spPr>
            <a:xfrm>
              <a:off x="719728"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19"/>
            <p:cNvSpPr/>
            <p:nvPr/>
          </p:nvSpPr>
          <p:spPr>
            <a:xfrm>
              <a:off x="72072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19"/>
            <p:cNvSpPr/>
            <p:nvPr/>
          </p:nvSpPr>
          <p:spPr>
            <a:xfrm>
              <a:off x="721718"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19"/>
            <p:cNvSpPr/>
            <p:nvPr/>
          </p:nvSpPr>
          <p:spPr>
            <a:xfrm>
              <a:off x="722697"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19"/>
            <p:cNvSpPr/>
            <p:nvPr/>
          </p:nvSpPr>
          <p:spPr>
            <a:xfrm>
              <a:off x="628506"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19"/>
            <p:cNvSpPr/>
            <p:nvPr/>
          </p:nvSpPr>
          <p:spPr>
            <a:xfrm>
              <a:off x="629501"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19"/>
            <p:cNvSpPr/>
            <p:nvPr/>
          </p:nvSpPr>
          <p:spPr>
            <a:xfrm>
              <a:off x="630985"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19"/>
            <p:cNvSpPr/>
            <p:nvPr/>
          </p:nvSpPr>
          <p:spPr>
            <a:xfrm>
              <a:off x="631980"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19"/>
            <p:cNvSpPr/>
            <p:nvPr/>
          </p:nvSpPr>
          <p:spPr>
            <a:xfrm>
              <a:off x="632975" y="5041999"/>
              <a:ext cx="35708" cy="35708"/>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19"/>
            <p:cNvSpPr/>
            <p:nvPr/>
          </p:nvSpPr>
          <p:spPr>
            <a:xfrm>
              <a:off x="633953"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2" name="Google Shape;45612;p19"/>
            <p:cNvSpPr/>
            <p:nvPr/>
          </p:nvSpPr>
          <p:spPr>
            <a:xfrm>
              <a:off x="635454"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3" name="Google Shape;45613;p19"/>
            <p:cNvSpPr/>
            <p:nvPr/>
          </p:nvSpPr>
          <p:spPr>
            <a:xfrm>
              <a:off x="636433"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19"/>
            <p:cNvSpPr/>
            <p:nvPr/>
          </p:nvSpPr>
          <p:spPr>
            <a:xfrm>
              <a:off x="637427"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19"/>
            <p:cNvSpPr/>
            <p:nvPr/>
          </p:nvSpPr>
          <p:spPr>
            <a:xfrm>
              <a:off x="638422"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19"/>
            <p:cNvSpPr/>
            <p:nvPr/>
          </p:nvSpPr>
          <p:spPr>
            <a:xfrm>
              <a:off x="639907"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19"/>
            <p:cNvSpPr/>
            <p:nvPr/>
          </p:nvSpPr>
          <p:spPr>
            <a:xfrm>
              <a:off x="640901" y="4626550"/>
              <a:ext cx="20342" cy="20358"/>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19"/>
            <p:cNvSpPr/>
            <p:nvPr/>
          </p:nvSpPr>
          <p:spPr>
            <a:xfrm>
              <a:off x="641896"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19"/>
            <p:cNvSpPr/>
            <p:nvPr/>
          </p:nvSpPr>
          <p:spPr>
            <a:xfrm>
              <a:off x="642891"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19"/>
            <p:cNvSpPr/>
            <p:nvPr/>
          </p:nvSpPr>
          <p:spPr>
            <a:xfrm>
              <a:off x="643870"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19"/>
            <p:cNvSpPr/>
            <p:nvPr/>
          </p:nvSpPr>
          <p:spPr>
            <a:xfrm>
              <a:off x="645370"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19"/>
            <p:cNvSpPr/>
            <p:nvPr/>
          </p:nvSpPr>
          <p:spPr>
            <a:xfrm>
              <a:off x="646349"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19"/>
            <p:cNvSpPr/>
            <p:nvPr/>
          </p:nvSpPr>
          <p:spPr>
            <a:xfrm>
              <a:off x="647344"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19"/>
            <p:cNvSpPr/>
            <p:nvPr/>
          </p:nvSpPr>
          <p:spPr>
            <a:xfrm>
              <a:off x="648339"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5" name="Google Shape;45625;p19"/>
            <p:cNvSpPr/>
            <p:nvPr/>
          </p:nvSpPr>
          <p:spPr>
            <a:xfrm>
              <a:off x="554148"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6" name="Google Shape;45626;p19"/>
            <p:cNvSpPr/>
            <p:nvPr/>
          </p:nvSpPr>
          <p:spPr>
            <a:xfrm>
              <a:off x="555143"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19"/>
            <p:cNvSpPr/>
            <p:nvPr/>
          </p:nvSpPr>
          <p:spPr>
            <a:xfrm>
              <a:off x="556627"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19"/>
            <p:cNvSpPr/>
            <p:nvPr/>
          </p:nvSpPr>
          <p:spPr>
            <a:xfrm>
              <a:off x="557622"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19"/>
            <p:cNvSpPr/>
            <p:nvPr/>
          </p:nvSpPr>
          <p:spPr>
            <a:xfrm>
              <a:off x="558601"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19"/>
            <p:cNvSpPr/>
            <p:nvPr/>
          </p:nvSpPr>
          <p:spPr>
            <a:xfrm>
              <a:off x="55959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19"/>
            <p:cNvSpPr/>
            <p:nvPr/>
          </p:nvSpPr>
          <p:spPr>
            <a:xfrm>
              <a:off x="561080"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19"/>
            <p:cNvSpPr/>
            <p:nvPr/>
          </p:nvSpPr>
          <p:spPr>
            <a:xfrm>
              <a:off x="562075"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19"/>
            <p:cNvSpPr/>
            <p:nvPr/>
          </p:nvSpPr>
          <p:spPr>
            <a:xfrm>
              <a:off x="563070"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19"/>
            <p:cNvSpPr/>
            <p:nvPr/>
          </p:nvSpPr>
          <p:spPr>
            <a:xfrm>
              <a:off x="564064" y="4745531"/>
              <a:ext cx="24795" cy="24811"/>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19"/>
            <p:cNvSpPr/>
            <p:nvPr/>
          </p:nvSpPr>
          <p:spPr>
            <a:xfrm>
              <a:off x="565549"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19"/>
            <p:cNvSpPr/>
            <p:nvPr/>
          </p:nvSpPr>
          <p:spPr>
            <a:xfrm>
              <a:off x="566544"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19"/>
            <p:cNvSpPr/>
            <p:nvPr/>
          </p:nvSpPr>
          <p:spPr>
            <a:xfrm>
              <a:off x="567522"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8" name="Google Shape;45638;p19"/>
            <p:cNvSpPr/>
            <p:nvPr/>
          </p:nvSpPr>
          <p:spPr>
            <a:xfrm>
              <a:off x="568517"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9" name="Google Shape;45639;p19"/>
            <p:cNvSpPr/>
            <p:nvPr/>
          </p:nvSpPr>
          <p:spPr>
            <a:xfrm>
              <a:off x="569512"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19"/>
            <p:cNvSpPr/>
            <p:nvPr/>
          </p:nvSpPr>
          <p:spPr>
            <a:xfrm>
              <a:off x="570996"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19"/>
            <p:cNvSpPr/>
            <p:nvPr/>
          </p:nvSpPr>
          <p:spPr>
            <a:xfrm>
              <a:off x="57199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19"/>
            <p:cNvSpPr/>
            <p:nvPr/>
          </p:nvSpPr>
          <p:spPr>
            <a:xfrm>
              <a:off x="572986"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19"/>
            <p:cNvSpPr/>
            <p:nvPr/>
          </p:nvSpPr>
          <p:spPr>
            <a:xfrm>
              <a:off x="573981"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19"/>
            <p:cNvSpPr/>
            <p:nvPr/>
          </p:nvSpPr>
          <p:spPr>
            <a:xfrm>
              <a:off x="479774"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19"/>
            <p:cNvSpPr/>
            <p:nvPr/>
          </p:nvSpPr>
          <p:spPr>
            <a:xfrm>
              <a:off x="480769"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19"/>
            <p:cNvSpPr/>
            <p:nvPr/>
          </p:nvSpPr>
          <p:spPr>
            <a:xfrm>
              <a:off x="482253"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19"/>
            <p:cNvSpPr/>
            <p:nvPr/>
          </p:nvSpPr>
          <p:spPr>
            <a:xfrm>
              <a:off x="483248"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19"/>
            <p:cNvSpPr/>
            <p:nvPr/>
          </p:nvSpPr>
          <p:spPr>
            <a:xfrm>
              <a:off x="484243"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19"/>
            <p:cNvSpPr/>
            <p:nvPr/>
          </p:nvSpPr>
          <p:spPr>
            <a:xfrm>
              <a:off x="485238"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19"/>
            <p:cNvSpPr/>
            <p:nvPr/>
          </p:nvSpPr>
          <p:spPr>
            <a:xfrm>
              <a:off x="486722"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1" name="Google Shape;45651;p19"/>
            <p:cNvSpPr/>
            <p:nvPr/>
          </p:nvSpPr>
          <p:spPr>
            <a:xfrm>
              <a:off x="487717"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2" name="Google Shape;45652;p19"/>
            <p:cNvSpPr/>
            <p:nvPr/>
          </p:nvSpPr>
          <p:spPr>
            <a:xfrm>
              <a:off x="488712"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19"/>
            <p:cNvSpPr/>
            <p:nvPr/>
          </p:nvSpPr>
          <p:spPr>
            <a:xfrm>
              <a:off x="489690"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19"/>
            <p:cNvSpPr/>
            <p:nvPr/>
          </p:nvSpPr>
          <p:spPr>
            <a:xfrm>
              <a:off x="491191"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19"/>
            <p:cNvSpPr/>
            <p:nvPr/>
          </p:nvSpPr>
          <p:spPr>
            <a:xfrm>
              <a:off x="492169"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19"/>
            <p:cNvSpPr/>
            <p:nvPr/>
          </p:nvSpPr>
          <p:spPr>
            <a:xfrm>
              <a:off x="493164"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19"/>
            <p:cNvSpPr/>
            <p:nvPr/>
          </p:nvSpPr>
          <p:spPr>
            <a:xfrm>
              <a:off x="494159"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19"/>
            <p:cNvSpPr/>
            <p:nvPr/>
          </p:nvSpPr>
          <p:spPr>
            <a:xfrm>
              <a:off x="49515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19"/>
            <p:cNvSpPr/>
            <p:nvPr/>
          </p:nvSpPr>
          <p:spPr>
            <a:xfrm>
              <a:off x="496638"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19"/>
            <p:cNvSpPr/>
            <p:nvPr/>
          </p:nvSpPr>
          <p:spPr>
            <a:xfrm>
              <a:off x="49763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19"/>
            <p:cNvSpPr/>
            <p:nvPr/>
          </p:nvSpPr>
          <p:spPr>
            <a:xfrm>
              <a:off x="498612"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19"/>
            <p:cNvSpPr/>
            <p:nvPr/>
          </p:nvSpPr>
          <p:spPr>
            <a:xfrm>
              <a:off x="499607"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19"/>
            <p:cNvSpPr/>
            <p:nvPr/>
          </p:nvSpPr>
          <p:spPr>
            <a:xfrm>
              <a:off x="405416"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4" name="Google Shape;45664;p19"/>
            <p:cNvSpPr/>
            <p:nvPr/>
          </p:nvSpPr>
          <p:spPr>
            <a:xfrm>
              <a:off x="406411"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5" name="Google Shape;45665;p19"/>
            <p:cNvSpPr/>
            <p:nvPr/>
          </p:nvSpPr>
          <p:spPr>
            <a:xfrm>
              <a:off x="407895"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19"/>
            <p:cNvSpPr/>
            <p:nvPr/>
          </p:nvSpPr>
          <p:spPr>
            <a:xfrm>
              <a:off x="408890"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19"/>
            <p:cNvSpPr/>
            <p:nvPr/>
          </p:nvSpPr>
          <p:spPr>
            <a:xfrm>
              <a:off x="409885"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19"/>
            <p:cNvSpPr/>
            <p:nvPr/>
          </p:nvSpPr>
          <p:spPr>
            <a:xfrm>
              <a:off x="410863"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19"/>
            <p:cNvSpPr/>
            <p:nvPr/>
          </p:nvSpPr>
          <p:spPr>
            <a:xfrm>
              <a:off x="412364"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19"/>
            <p:cNvSpPr/>
            <p:nvPr/>
          </p:nvSpPr>
          <p:spPr>
            <a:xfrm>
              <a:off x="413343"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19"/>
            <p:cNvSpPr/>
            <p:nvPr/>
          </p:nvSpPr>
          <p:spPr>
            <a:xfrm>
              <a:off x="414337"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19"/>
            <p:cNvSpPr/>
            <p:nvPr/>
          </p:nvSpPr>
          <p:spPr>
            <a:xfrm>
              <a:off x="415332"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19"/>
            <p:cNvSpPr/>
            <p:nvPr/>
          </p:nvSpPr>
          <p:spPr>
            <a:xfrm>
              <a:off x="416817"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8" y="1064"/>
                    <a:pt x="1368" y="700"/>
                  </a:cubicBezTo>
                  <a:cubicBezTo>
                    <a:pt x="1368"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19"/>
            <p:cNvSpPr/>
            <p:nvPr/>
          </p:nvSpPr>
          <p:spPr>
            <a:xfrm>
              <a:off x="417812"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19"/>
            <p:cNvSpPr/>
            <p:nvPr/>
          </p:nvSpPr>
          <p:spPr>
            <a:xfrm>
              <a:off x="418806"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19"/>
            <p:cNvSpPr/>
            <p:nvPr/>
          </p:nvSpPr>
          <p:spPr>
            <a:xfrm>
              <a:off x="419801"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7" name="Google Shape;45677;p19"/>
            <p:cNvSpPr/>
            <p:nvPr/>
          </p:nvSpPr>
          <p:spPr>
            <a:xfrm>
              <a:off x="420780"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8" name="Google Shape;45678;p19"/>
            <p:cNvSpPr/>
            <p:nvPr/>
          </p:nvSpPr>
          <p:spPr>
            <a:xfrm>
              <a:off x="422281"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9" name="Google Shape;45679;p19"/>
            <p:cNvSpPr/>
            <p:nvPr/>
          </p:nvSpPr>
          <p:spPr>
            <a:xfrm>
              <a:off x="423259"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0" name="Google Shape;45680;p19"/>
            <p:cNvSpPr/>
            <p:nvPr/>
          </p:nvSpPr>
          <p:spPr>
            <a:xfrm>
              <a:off x="424254"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19"/>
            <p:cNvSpPr/>
            <p:nvPr/>
          </p:nvSpPr>
          <p:spPr>
            <a:xfrm>
              <a:off x="425249"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19"/>
            <p:cNvSpPr/>
            <p:nvPr/>
          </p:nvSpPr>
          <p:spPr>
            <a:xfrm>
              <a:off x="331058"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19"/>
            <p:cNvSpPr/>
            <p:nvPr/>
          </p:nvSpPr>
          <p:spPr>
            <a:xfrm>
              <a:off x="332037" y="5219974"/>
              <a:ext cx="42674" cy="42657"/>
            </a:xfrm>
            <a:custGeom>
              <a:avLst/>
              <a:gdLst/>
              <a:ahLst/>
              <a:cxnLst/>
              <a:rect l="l" t="t" r="r" b="b"/>
              <a:pathLst>
                <a:path w="2616" h="2615" extrusionOk="0">
                  <a:moveTo>
                    <a:pt x="1308" y="0"/>
                  </a:moveTo>
                  <a:cubicBezTo>
                    <a:pt x="609" y="0"/>
                    <a:pt x="1" y="578"/>
                    <a:pt x="1" y="1307"/>
                  </a:cubicBezTo>
                  <a:cubicBezTo>
                    <a:pt x="1" y="2007"/>
                    <a:pt x="609" y="2614"/>
                    <a:pt x="1308" y="2614"/>
                  </a:cubicBezTo>
                  <a:cubicBezTo>
                    <a:pt x="2038" y="2614"/>
                    <a:pt x="2615" y="2007"/>
                    <a:pt x="2615" y="1307"/>
                  </a:cubicBezTo>
                  <a:cubicBezTo>
                    <a:pt x="2615" y="578"/>
                    <a:pt x="203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19"/>
            <p:cNvSpPr/>
            <p:nvPr/>
          </p:nvSpPr>
          <p:spPr>
            <a:xfrm>
              <a:off x="333537"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19"/>
            <p:cNvSpPr/>
            <p:nvPr/>
          </p:nvSpPr>
          <p:spPr>
            <a:xfrm>
              <a:off x="334516"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19"/>
            <p:cNvSpPr/>
            <p:nvPr/>
          </p:nvSpPr>
          <p:spPr>
            <a:xfrm>
              <a:off x="335511"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19"/>
            <p:cNvSpPr/>
            <p:nvPr/>
          </p:nvSpPr>
          <p:spPr>
            <a:xfrm>
              <a:off x="336506"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19"/>
            <p:cNvSpPr/>
            <p:nvPr/>
          </p:nvSpPr>
          <p:spPr>
            <a:xfrm>
              <a:off x="337990"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19"/>
            <p:cNvSpPr/>
            <p:nvPr/>
          </p:nvSpPr>
          <p:spPr>
            <a:xfrm>
              <a:off x="338985"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0" name="Google Shape;45690;p19"/>
            <p:cNvSpPr/>
            <p:nvPr/>
          </p:nvSpPr>
          <p:spPr>
            <a:xfrm>
              <a:off x="339980"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1" name="Google Shape;45691;p19"/>
            <p:cNvSpPr/>
            <p:nvPr/>
          </p:nvSpPr>
          <p:spPr>
            <a:xfrm>
              <a:off x="340975"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19"/>
            <p:cNvSpPr/>
            <p:nvPr/>
          </p:nvSpPr>
          <p:spPr>
            <a:xfrm>
              <a:off x="342459"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19"/>
            <p:cNvSpPr/>
            <p:nvPr/>
          </p:nvSpPr>
          <p:spPr>
            <a:xfrm>
              <a:off x="343454"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19"/>
            <p:cNvSpPr/>
            <p:nvPr/>
          </p:nvSpPr>
          <p:spPr>
            <a:xfrm>
              <a:off x="344432"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19"/>
            <p:cNvSpPr/>
            <p:nvPr/>
          </p:nvSpPr>
          <p:spPr>
            <a:xfrm>
              <a:off x="345427"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19"/>
            <p:cNvSpPr/>
            <p:nvPr/>
          </p:nvSpPr>
          <p:spPr>
            <a:xfrm>
              <a:off x="346422"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19"/>
            <p:cNvSpPr/>
            <p:nvPr/>
          </p:nvSpPr>
          <p:spPr>
            <a:xfrm>
              <a:off x="347906"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19"/>
            <p:cNvSpPr/>
            <p:nvPr/>
          </p:nvSpPr>
          <p:spPr>
            <a:xfrm>
              <a:off x="34890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19"/>
            <p:cNvSpPr/>
            <p:nvPr/>
          </p:nvSpPr>
          <p:spPr>
            <a:xfrm>
              <a:off x="349896"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19"/>
            <p:cNvSpPr/>
            <p:nvPr/>
          </p:nvSpPr>
          <p:spPr>
            <a:xfrm>
              <a:off x="350891"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19"/>
            <p:cNvSpPr/>
            <p:nvPr/>
          </p:nvSpPr>
          <p:spPr>
            <a:xfrm>
              <a:off x="256684"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19"/>
            <p:cNvSpPr/>
            <p:nvPr/>
          </p:nvSpPr>
          <p:spPr>
            <a:xfrm>
              <a:off x="257679"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3" name="Google Shape;45703;p19"/>
            <p:cNvSpPr/>
            <p:nvPr/>
          </p:nvSpPr>
          <p:spPr>
            <a:xfrm>
              <a:off x="259163"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4" name="Google Shape;45704;p19"/>
            <p:cNvSpPr/>
            <p:nvPr/>
          </p:nvSpPr>
          <p:spPr>
            <a:xfrm>
              <a:off x="260158"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19"/>
            <p:cNvSpPr/>
            <p:nvPr/>
          </p:nvSpPr>
          <p:spPr>
            <a:xfrm>
              <a:off x="261153"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19"/>
            <p:cNvSpPr/>
            <p:nvPr/>
          </p:nvSpPr>
          <p:spPr>
            <a:xfrm>
              <a:off x="262148"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19"/>
            <p:cNvSpPr/>
            <p:nvPr/>
          </p:nvSpPr>
          <p:spPr>
            <a:xfrm>
              <a:off x="263632"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19"/>
            <p:cNvSpPr/>
            <p:nvPr/>
          </p:nvSpPr>
          <p:spPr>
            <a:xfrm>
              <a:off x="264627"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19"/>
            <p:cNvSpPr/>
            <p:nvPr/>
          </p:nvSpPr>
          <p:spPr>
            <a:xfrm>
              <a:off x="265605"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19"/>
            <p:cNvSpPr/>
            <p:nvPr/>
          </p:nvSpPr>
          <p:spPr>
            <a:xfrm>
              <a:off x="266600"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19"/>
            <p:cNvSpPr/>
            <p:nvPr/>
          </p:nvSpPr>
          <p:spPr>
            <a:xfrm>
              <a:off x="268085"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19"/>
            <p:cNvSpPr/>
            <p:nvPr/>
          </p:nvSpPr>
          <p:spPr>
            <a:xfrm>
              <a:off x="269079"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19"/>
            <p:cNvSpPr/>
            <p:nvPr/>
          </p:nvSpPr>
          <p:spPr>
            <a:xfrm>
              <a:off x="270074"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19"/>
            <p:cNvSpPr/>
            <p:nvPr/>
          </p:nvSpPr>
          <p:spPr>
            <a:xfrm>
              <a:off x="271069"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19"/>
            <p:cNvSpPr/>
            <p:nvPr/>
          </p:nvSpPr>
          <p:spPr>
            <a:xfrm>
              <a:off x="27206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6" name="Google Shape;45716;p19"/>
            <p:cNvSpPr/>
            <p:nvPr/>
          </p:nvSpPr>
          <p:spPr>
            <a:xfrm>
              <a:off x="273548"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7" name="Google Shape;45717;p19"/>
            <p:cNvSpPr/>
            <p:nvPr/>
          </p:nvSpPr>
          <p:spPr>
            <a:xfrm>
              <a:off x="27454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19"/>
            <p:cNvSpPr/>
            <p:nvPr/>
          </p:nvSpPr>
          <p:spPr>
            <a:xfrm>
              <a:off x="275522"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19"/>
            <p:cNvSpPr/>
            <p:nvPr/>
          </p:nvSpPr>
          <p:spPr>
            <a:xfrm>
              <a:off x="276517"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19"/>
            <p:cNvSpPr/>
            <p:nvPr/>
          </p:nvSpPr>
          <p:spPr>
            <a:xfrm>
              <a:off x="182326"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19"/>
            <p:cNvSpPr/>
            <p:nvPr/>
          </p:nvSpPr>
          <p:spPr>
            <a:xfrm>
              <a:off x="183321"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19"/>
            <p:cNvSpPr/>
            <p:nvPr/>
          </p:nvSpPr>
          <p:spPr>
            <a:xfrm>
              <a:off x="184805"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19"/>
            <p:cNvSpPr/>
            <p:nvPr/>
          </p:nvSpPr>
          <p:spPr>
            <a:xfrm>
              <a:off x="185800"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19"/>
            <p:cNvSpPr/>
            <p:nvPr/>
          </p:nvSpPr>
          <p:spPr>
            <a:xfrm>
              <a:off x="186795"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19"/>
            <p:cNvSpPr/>
            <p:nvPr/>
          </p:nvSpPr>
          <p:spPr>
            <a:xfrm>
              <a:off x="187773"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19"/>
            <p:cNvSpPr/>
            <p:nvPr/>
          </p:nvSpPr>
          <p:spPr>
            <a:xfrm>
              <a:off x="189274"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19"/>
            <p:cNvSpPr/>
            <p:nvPr/>
          </p:nvSpPr>
          <p:spPr>
            <a:xfrm>
              <a:off x="190253"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19"/>
            <p:cNvSpPr/>
            <p:nvPr/>
          </p:nvSpPr>
          <p:spPr>
            <a:xfrm>
              <a:off x="191248"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9" name="Google Shape;45729;p19"/>
            <p:cNvSpPr/>
            <p:nvPr/>
          </p:nvSpPr>
          <p:spPr>
            <a:xfrm>
              <a:off x="192242"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0" name="Google Shape;45730;p19"/>
            <p:cNvSpPr/>
            <p:nvPr/>
          </p:nvSpPr>
          <p:spPr>
            <a:xfrm>
              <a:off x="193727"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19"/>
            <p:cNvSpPr/>
            <p:nvPr/>
          </p:nvSpPr>
          <p:spPr>
            <a:xfrm>
              <a:off x="194722"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19"/>
            <p:cNvSpPr/>
            <p:nvPr/>
          </p:nvSpPr>
          <p:spPr>
            <a:xfrm>
              <a:off x="195716"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19"/>
            <p:cNvSpPr/>
            <p:nvPr/>
          </p:nvSpPr>
          <p:spPr>
            <a:xfrm>
              <a:off x="196695"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19"/>
            <p:cNvSpPr/>
            <p:nvPr/>
          </p:nvSpPr>
          <p:spPr>
            <a:xfrm>
              <a:off x="197690"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19"/>
            <p:cNvSpPr/>
            <p:nvPr/>
          </p:nvSpPr>
          <p:spPr>
            <a:xfrm>
              <a:off x="199174"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19"/>
            <p:cNvSpPr/>
            <p:nvPr/>
          </p:nvSpPr>
          <p:spPr>
            <a:xfrm>
              <a:off x="200169"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19"/>
            <p:cNvSpPr/>
            <p:nvPr/>
          </p:nvSpPr>
          <p:spPr>
            <a:xfrm>
              <a:off x="201164"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19"/>
            <p:cNvSpPr/>
            <p:nvPr/>
          </p:nvSpPr>
          <p:spPr>
            <a:xfrm>
              <a:off x="202159"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19"/>
            <p:cNvSpPr/>
            <p:nvPr/>
          </p:nvSpPr>
          <p:spPr>
            <a:xfrm>
              <a:off x="107968"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19"/>
            <p:cNvSpPr/>
            <p:nvPr/>
          </p:nvSpPr>
          <p:spPr>
            <a:xfrm>
              <a:off x="108947"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19"/>
            <p:cNvSpPr/>
            <p:nvPr/>
          </p:nvSpPr>
          <p:spPr>
            <a:xfrm>
              <a:off x="110447"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2" name="Google Shape;45742;p19"/>
            <p:cNvSpPr/>
            <p:nvPr/>
          </p:nvSpPr>
          <p:spPr>
            <a:xfrm>
              <a:off x="111426"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3" name="Google Shape;45743;p19"/>
            <p:cNvSpPr/>
            <p:nvPr/>
          </p:nvSpPr>
          <p:spPr>
            <a:xfrm>
              <a:off x="112421"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19"/>
            <p:cNvSpPr/>
            <p:nvPr/>
          </p:nvSpPr>
          <p:spPr>
            <a:xfrm>
              <a:off x="113416"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19"/>
            <p:cNvSpPr/>
            <p:nvPr/>
          </p:nvSpPr>
          <p:spPr>
            <a:xfrm>
              <a:off x="114900"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19"/>
            <p:cNvSpPr/>
            <p:nvPr/>
          </p:nvSpPr>
          <p:spPr>
            <a:xfrm>
              <a:off x="115895"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19"/>
            <p:cNvSpPr/>
            <p:nvPr/>
          </p:nvSpPr>
          <p:spPr>
            <a:xfrm>
              <a:off x="116890"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19"/>
            <p:cNvSpPr/>
            <p:nvPr/>
          </p:nvSpPr>
          <p:spPr>
            <a:xfrm>
              <a:off x="117885"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19"/>
            <p:cNvSpPr/>
            <p:nvPr/>
          </p:nvSpPr>
          <p:spPr>
            <a:xfrm>
              <a:off x="119369"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19"/>
            <p:cNvSpPr/>
            <p:nvPr/>
          </p:nvSpPr>
          <p:spPr>
            <a:xfrm>
              <a:off x="120364"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19"/>
            <p:cNvSpPr/>
            <p:nvPr/>
          </p:nvSpPr>
          <p:spPr>
            <a:xfrm>
              <a:off x="121342"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19"/>
            <p:cNvSpPr/>
            <p:nvPr/>
          </p:nvSpPr>
          <p:spPr>
            <a:xfrm>
              <a:off x="122337"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19"/>
            <p:cNvSpPr/>
            <p:nvPr/>
          </p:nvSpPr>
          <p:spPr>
            <a:xfrm>
              <a:off x="123332"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19"/>
            <p:cNvSpPr/>
            <p:nvPr/>
          </p:nvSpPr>
          <p:spPr>
            <a:xfrm>
              <a:off x="124816"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5" name="Google Shape;45755;p19"/>
            <p:cNvSpPr/>
            <p:nvPr/>
          </p:nvSpPr>
          <p:spPr>
            <a:xfrm>
              <a:off x="12581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6" name="Google Shape;45756;p19"/>
            <p:cNvSpPr/>
            <p:nvPr/>
          </p:nvSpPr>
          <p:spPr>
            <a:xfrm>
              <a:off x="126806"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19"/>
            <p:cNvSpPr/>
            <p:nvPr/>
          </p:nvSpPr>
          <p:spPr>
            <a:xfrm>
              <a:off x="127785"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19"/>
            <p:cNvSpPr/>
            <p:nvPr/>
          </p:nvSpPr>
          <p:spPr>
            <a:xfrm>
              <a:off x="33594"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19"/>
            <p:cNvSpPr/>
            <p:nvPr/>
          </p:nvSpPr>
          <p:spPr>
            <a:xfrm>
              <a:off x="34589"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19"/>
            <p:cNvSpPr/>
            <p:nvPr/>
          </p:nvSpPr>
          <p:spPr>
            <a:xfrm>
              <a:off x="36073"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19"/>
            <p:cNvSpPr/>
            <p:nvPr/>
          </p:nvSpPr>
          <p:spPr>
            <a:xfrm>
              <a:off x="37068"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19"/>
            <p:cNvSpPr/>
            <p:nvPr/>
          </p:nvSpPr>
          <p:spPr>
            <a:xfrm>
              <a:off x="38063"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19"/>
            <p:cNvSpPr/>
            <p:nvPr/>
          </p:nvSpPr>
          <p:spPr>
            <a:xfrm>
              <a:off x="39058" y="4982500"/>
              <a:ext cx="33734" cy="33734"/>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19"/>
            <p:cNvSpPr/>
            <p:nvPr/>
          </p:nvSpPr>
          <p:spPr>
            <a:xfrm>
              <a:off x="40542"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19"/>
            <p:cNvSpPr/>
            <p:nvPr/>
          </p:nvSpPr>
          <p:spPr>
            <a:xfrm>
              <a:off x="41537"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19"/>
            <p:cNvSpPr/>
            <p:nvPr/>
          </p:nvSpPr>
          <p:spPr>
            <a:xfrm>
              <a:off x="42515"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19"/>
            <p:cNvSpPr/>
            <p:nvPr/>
          </p:nvSpPr>
          <p:spPr>
            <a:xfrm>
              <a:off x="43510"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8" name="Google Shape;45768;p19"/>
            <p:cNvSpPr/>
            <p:nvPr/>
          </p:nvSpPr>
          <p:spPr>
            <a:xfrm>
              <a:off x="44995"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9" name="Google Shape;45769;p19"/>
            <p:cNvSpPr/>
            <p:nvPr/>
          </p:nvSpPr>
          <p:spPr>
            <a:xfrm>
              <a:off x="45989"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19"/>
            <p:cNvSpPr/>
            <p:nvPr/>
          </p:nvSpPr>
          <p:spPr>
            <a:xfrm>
              <a:off x="46984"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19"/>
            <p:cNvSpPr/>
            <p:nvPr/>
          </p:nvSpPr>
          <p:spPr>
            <a:xfrm>
              <a:off x="47979"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19"/>
            <p:cNvSpPr/>
            <p:nvPr/>
          </p:nvSpPr>
          <p:spPr>
            <a:xfrm>
              <a:off x="4897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19"/>
            <p:cNvSpPr/>
            <p:nvPr/>
          </p:nvSpPr>
          <p:spPr>
            <a:xfrm>
              <a:off x="50458"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19"/>
            <p:cNvSpPr/>
            <p:nvPr/>
          </p:nvSpPr>
          <p:spPr>
            <a:xfrm>
              <a:off x="5145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19"/>
            <p:cNvSpPr/>
            <p:nvPr/>
          </p:nvSpPr>
          <p:spPr>
            <a:xfrm>
              <a:off x="52432"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19"/>
            <p:cNvSpPr/>
            <p:nvPr/>
          </p:nvSpPr>
          <p:spPr>
            <a:xfrm>
              <a:off x="53427"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7" name="Google Shape;45777;p19"/>
          <p:cNvGrpSpPr/>
          <p:nvPr/>
        </p:nvGrpSpPr>
        <p:grpSpPr>
          <a:xfrm>
            <a:off x="3327373" y="3966874"/>
            <a:ext cx="5989979" cy="1176578"/>
            <a:chOff x="153925" y="4211606"/>
            <a:chExt cx="4729553" cy="1112498"/>
          </a:xfrm>
        </p:grpSpPr>
        <p:sp>
          <p:nvSpPr>
            <p:cNvPr id="45778" name="Google Shape;45778;p19"/>
            <p:cNvSpPr/>
            <p:nvPr/>
          </p:nvSpPr>
          <p:spPr>
            <a:xfrm>
              <a:off x="4838847"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19"/>
            <p:cNvSpPr/>
            <p:nvPr/>
          </p:nvSpPr>
          <p:spPr>
            <a:xfrm>
              <a:off x="4839826"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19"/>
            <p:cNvSpPr/>
            <p:nvPr/>
          </p:nvSpPr>
          <p:spPr>
            <a:xfrm>
              <a:off x="4841326"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1" name="Google Shape;45781;p19"/>
            <p:cNvSpPr/>
            <p:nvPr/>
          </p:nvSpPr>
          <p:spPr>
            <a:xfrm>
              <a:off x="4842305"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2" name="Google Shape;45782;p19"/>
            <p:cNvSpPr/>
            <p:nvPr/>
          </p:nvSpPr>
          <p:spPr>
            <a:xfrm>
              <a:off x="4843300"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19"/>
            <p:cNvSpPr/>
            <p:nvPr/>
          </p:nvSpPr>
          <p:spPr>
            <a:xfrm>
              <a:off x="484429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19"/>
            <p:cNvSpPr/>
            <p:nvPr/>
          </p:nvSpPr>
          <p:spPr>
            <a:xfrm>
              <a:off x="4845779"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19"/>
            <p:cNvSpPr/>
            <p:nvPr/>
          </p:nvSpPr>
          <p:spPr>
            <a:xfrm>
              <a:off x="4846774"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19"/>
            <p:cNvSpPr/>
            <p:nvPr/>
          </p:nvSpPr>
          <p:spPr>
            <a:xfrm>
              <a:off x="4847769"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19"/>
            <p:cNvSpPr/>
            <p:nvPr/>
          </p:nvSpPr>
          <p:spPr>
            <a:xfrm>
              <a:off x="4848764"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19"/>
            <p:cNvSpPr/>
            <p:nvPr/>
          </p:nvSpPr>
          <p:spPr>
            <a:xfrm>
              <a:off x="4850248"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19"/>
            <p:cNvSpPr/>
            <p:nvPr/>
          </p:nvSpPr>
          <p:spPr>
            <a:xfrm>
              <a:off x="4851243"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19"/>
            <p:cNvSpPr/>
            <p:nvPr/>
          </p:nvSpPr>
          <p:spPr>
            <a:xfrm>
              <a:off x="4852222"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19"/>
            <p:cNvSpPr/>
            <p:nvPr/>
          </p:nvSpPr>
          <p:spPr>
            <a:xfrm>
              <a:off x="4853217"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19"/>
            <p:cNvSpPr/>
            <p:nvPr/>
          </p:nvSpPr>
          <p:spPr>
            <a:xfrm>
              <a:off x="4854211"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19"/>
            <p:cNvSpPr/>
            <p:nvPr/>
          </p:nvSpPr>
          <p:spPr>
            <a:xfrm>
              <a:off x="4855696"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4" name="Google Shape;45794;p19"/>
            <p:cNvSpPr/>
            <p:nvPr/>
          </p:nvSpPr>
          <p:spPr>
            <a:xfrm>
              <a:off x="485669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5" name="Google Shape;45795;p19"/>
            <p:cNvSpPr/>
            <p:nvPr/>
          </p:nvSpPr>
          <p:spPr>
            <a:xfrm>
              <a:off x="4857685"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19"/>
            <p:cNvSpPr/>
            <p:nvPr/>
          </p:nvSpPr>
          <p:spPr>
            <a:xfrm>
              <a:off x="4858680"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19"/>
            <p:cNvSpPr/>
            <p:nvPr/>
          </p:nvSpPr>
          <p:spPr>
            <a:xfrm>
              <a:off x="4764473"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19"/>
            <p:cNvSpPr/>
            <p:nvPr/>
          </p:nvSpPr>
          <p:spPr>
            <a:xfrm>
              <a:off x="4765468"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19"/>
            <p:cNvSpPr/>
            <p:nvPr/>
          </p:nvSpPr>
          <p:spPr>
            <a:xfrm>
              <a:off x="4766952"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19"/>
            <p:cNvSpPr/>
            <p:nvPr/>
          </p:nvSpPr>
          <p:spPr>
            <a:xfrm>
              <a:off x="4767947"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19"/>
            <p:cNvSpPr/>
            <p:nvPr/>
          </p:nvSpPr>
          <p:spPr>
            <a:xfrm>
              <a:off x="4768942"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19"/>
            <p:cNvSpPr/>
            <p:nvPr/>
          </p:nvSpPr>
          <p:spPr>
            <a:xfrm>
              <a:off x="4769937"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19"/>
            <p:cNvSpPr/>
            <p:nvPr/>
          </p:nvSpPr>
          <p:spPr>
            <a:xfrm>
              <a:off x="4771421"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19"/>
            <p:cNvSpPr/>
            <p:nvPr/>
          </p:nvSpPr>
          <p:spPr>
            <a:xfrm>
              <a:off x="4772416"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19"/>
            <p:cNvSpPr/>
            <p:nvPr/>
          </p:nvSpPr>
          <p:spPr>
            <a:xfrm>
              <a:off x="4773395"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19"/>
            <p:cNvSpPr/>
            <p:nvPr/>
          </p:nvSpPr>
          <p:spPr>
            <a:xfrm>
              <a:off x="4774390"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19"/>
            <p:cNvSpPr/>
            <p:nvPr/>
          </p:nvSpPr>
          <p:spPr>
            <a:xfrm>
              <a:off x="4775874"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19"/>
            <p:cNvSpPr/>
            <p:nvPr/>
          </p:nvSpPr>
          <p:spPr>
            <a:xfrm>
              <a:off x="4776869"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19"/>
            <p:cNvSpPr/>
            <p:nvPr/>
          </p:nvSpPr>
          <p:spPr>
            <a:xfrm>
              <a:off x="4777864"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19"/>
            <p:cNvSpPr/>
            <p:nvPr/>
          </p:nvSpPr>
          <p:spPr>
            <a:xfrm>
              <a:off x="4778859"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19"/>
            <p:cNvSpPr/>
            <p:nvPr/>
          </p:nvSpPr>
          <p:spPr>
            <a:xfrm>
              <a:off x="477985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19"/>
            <p:cNvSpPr/>
            <p:nvPr/>
          </p:nvSpPr>
          <p:spPr>
            <a:xfrm>
              <a:off x="4781338"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19"/>
            <p:cNvSpPr/>
            <p:nvPr/>
          </p:nvSpPr>
          <p:spPr>
            <a:xfrm>
              <a:off x="478233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19"/>
            <p:cNvSpPr/>
            <p:nvPr/>
          </p:nvSpPr>
          <p:spPr>
            <a:xfrm>
              <a:off x="4783311"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19"/>
            <p:cNvSpPr/>
            <p:nvPr/>
          </p:nvSpPr>
          <p:spPr>
            <a:xfrm>
              <a:off x="4784306"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19"/>
            <p:cNvSpPr/>
            <p:nvPr/>
          </p:nvSpPr>
          <p:spPr>
            <a:xfrm>
              <a:off x="4690115"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19"/>
            <p:cNvSpPr/>
            <p:nvPr/>
          </p:nvSpPr>
          <p:spPr>
            <a:xfrm>
              <a:off x="4691110"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19"/>
            <p:cNvSpPr/>
            <p:nvPr/>
          </p:nvSpPr>
          <p:spPr>
            <a:xfrm>
              <a:off x="4692594"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19"/>
            <p:cNvSpPr/>
            <p:nvPr/>
          </p:nvSpPr>
          <p:spPr>
            <a:xfrm>
              <a:off x="4693589"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19"/>
            <p:cNvSpPr/>
            <p:nvPr/>
          </p:nvSpPr>
          <p:spPr>
            <a:xfrm>
              <a:off x="4694584"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19"/>
            <p:cNvSpPr/>
            <p:nvPr/>
          </p:nvSpPr>
          <p:spPr>
            <a:xfrm>
              <a:off x="4695563"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19"/>
            <p:cNvSpPr/>
            <p:nvPr/>
          </p:nvSpPr>
          <p:spPr>
            <a:xfrm>
              <a:off x="4697063"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19"/>
            <p:cNvSpPr/>
            <p:nvPr/>
          </p:nvSpPr>
          <p:spPr>
            <a:xfrm>
              <a:off x="4698042"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19"/>
            <p:cNvSpPr/>
            <p:nvPr/>
          </p:nvSpPr>
          <p:spPr>
            <a:xfrm>
              <a:off x="4699037"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19"/>
            <p:cNvSpPr/>
            <p:nvPr/>
          </p:nvSpPr>
          <p:spPr>
            <a:xfrm>
              <a:off x="4700032"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19"/>
            <p:cNvSpPr/>
            <p:nvPr/>
          </p:nvSpPr>
          <p:spPr>
            <a:xfrm>
              <a:off x="4701516"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19"/>
            <p:cNvSpPr/>
            <p:nvPr/>
          </p:nvSpPr>
          <p:spPr>
            <a:xfrm>
              <a:off x="4702511"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19"/>
            <p:cNvSpPr/>
            <p:nvPr/>
          </p:nvSpPr>
          <p:spPr>
            <a:xfrm>
              <a:off x="4703506"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19"/>
            <p:cNvSpPr/>
            <p:nvPr/>
          </p:nvSpPr>
          <p:spPr>
            <a:xfrm>
              <a:off x="4704484"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19"/>
            <p:cNvSpPr/>
            <p:nvPr/>
          </p:nvSpPr>
          <p:spPr>
            <a:xfrm>
              <a:off x="4705479"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19"/>
            <p:cNvSpPr/>
            <p:nvPr/>
          </p:nvSpPr>
          <p:spPr>
            <a:xfrm>
              <a:off x="4706964"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19"/>
            <p:cNvSpPr/>
            <p:nvPr/>
          </p:nvSpPr>
          <p:spPr>
            <a:xfrm>
              <a:off x="4707958"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19"/>
            <p:cNvSpPr/>
            <p:nvPr/>
          </p:nvSpPr>
          <p:spPr>
            <a:xfrm>
              <a:off x="4708953"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19"/>
            <p:cNvSpPr/>
            <p:nvPr/>
          </p:nvSpPr>
          <p:spPr>
            <a:xfrm>
              <a:off x="4709948"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19"/>
            <p:cNvSpPr/>
            <p:nvPr/>
          </p:nvSpPr>
          <p:spPr>
            <a:xfrm>
              <a:off x="4615757"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19"/>
            <p:cNvSpPr/>
            <p:nvPr/>
          </p:nvSpPr>
          <p:spPr>
            <a:xfrm>
              <a:off x="4616736"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19"/>
            <p:cNvSpPr/>
            <p:nvPr/>
          </p:nvSpPr>
          <p:spPr>
            <a:xfrm>
              <a:off x="4618236"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19"/>
            <p:cNvSpPr/>
            <p:nvPr/>
          </p:nvSpPr>
          <p:spPr>
            <a:xfrm>
              <a:off x="4619215"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19"/>
            <p:cNvSpPr/>
            <p:nvPr/>
          </p:nvSpPr>
          <p:spPr>
            <a:xfrm>
              <a:off x="4620210"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19"/>
            <p:cNvSpPr/>
            <p:nvPr/>
          </p:nvSpPr>
          <p:spPr>
            <a:xfrm>
              <a:off x="4621205"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19"/>
            <p:cNvSpPr/>
            <p:nvPr/>
          </p:nvSpPr>
          <p:spPr>
            <a:xfrm>
              <a:off x="4622689"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19"/>
            <p:cNvSpPr/>
            <p:nvPr/>
          </p:nvSpPr>
          <p:spPr>
            <a:xfrm>
              <a:off x="4623684"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19"/>
            <p:cNvSpPr/>
            <p:nvPr/>
          </p:nvSpPr>
          <p:spPr>
            <a:xfrm>
              <a:off x="4624679"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19"/>
            <p:cNvSpPr/>
            <p:nvPr/>
          </p:nvSpPr>
          <p:spPr>
            <a:xfrm>
              <a:off x="4625674"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19"/>
            <p:cNvSpPr/>
            <p:nvPr/>
          </p:nvSpPr>
          <p:spPr>
            <a:xfrm>
              <a:off x="4627158"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19"/>
            <p:cNvSpPr/>
            <p:nvPr/>
          </p:nvSpPr>
          <p:spPr>
            <a:xfrm>
              <a:off x="4628153"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19"/>
            <p:cNvSpPr/>
            <p:nvPr/>
          </p:nvSpPr>
          <p:spPr>
            <a:xfrm>
              <a:off x="4629132"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19"/>
            <p:cNvSpPr/>
            <p:nvPr/>
          </p:nvSpPr>
          <p:spPr>
            <a:xfrm>
              <a:off x="4630127"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19"/>
            <p:cNvSpPr/>
            <p:nvPr/>
          </p:nvSpPr>
          <p:spPr>
            <a:xfrm>
              <a:off x="4631121"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19"/>
            <p:cNvSpPr/>
            <p:nvPr/>
          </p:nvSpPr>
          <p:spPr>
            <a:xfrm>
              <a:off x="4632606"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19"/>
            <p:cNvSpPr/>
            <p:nvPr/>
          </p:nvSpPr>
          <p:spPr>
            <a:xfrm>
              <a:off x="463360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19"/>
            <p:cNvSpPr/>
            <p:nvPr/>
          </p:nvSpPr>
          <p:spPr>
            <a:xfrm>
              <a:off x="4634596"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19"/>
            <p:cNvSpPr/>
            <p:nvPr/>
          </p:nvSpPr>
          <p:spPr>
            <a:xfrm>
              <a:off x="4635574"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19"/>
            <p:cNvSpPr/>
            <p:nvPr/>
          </p:nvSpPr>
          <p:spPr>
            <a:xfrm>
              <a:off x="4541383"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19"/>
            <p:cNvSpPr/>
            <p:nvPr/>
          </p:nvSpPr>
          <p:spPr>
            <a:xfrm>
              <a:off x="4542378"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19"/>
            <p:cNvSpPr/>
            <p:nvPr/>
          </p:nvSpPr>
          <p:spPr>
            <a:xfrm>
              <a:off x="4543862"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19"/>
            <p:cNvSpPr/>
            <p:nvPr/>
          </p:nvSpPr>
          <p:spPr>
            <a:xfrm>
              <a:off x="4544857" y="5101482"/>
              <a:ext cx="38188" cy="37698"/>
            </a:xfrm>
            <a:custGeom>
              <a:avLst/>
              <a:gdLst/>
              <a:ahLst/>
              <a:cxnLst/>
              <a:rect l="l" t="t" r="r" b="b"/>
              <a:pathLst>
                <a:path w="2341"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19"/>
            <p:cNvSpPr/>
            <p:nvPr/>
          </p:nvSpPr>
          <p:spPr>
            <a:xfrm>
              <a:off x="4545852"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19"/>
            <p:cNvSpPr/>
            <p:nvPr/>
          </p:nvSpPr>
          <p:spPr>
            <a:xfrm>
              <a:off x="4546847"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19"/>
            <p:cNvSpPr/>
            <p:nvPr/>
          </p:nvSpPr>
          <p:spPr>
            <a:xfrm>
              <a:off x="4548331"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19"/>
            <p:cNvSpPr/>
            <p:nvPr/>
          </p:nvSpPr>
          <p:spPr>
            <a:xfrm>
              <a:off x="4549326"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19"/>
            <p:cNvSpPr/>
            <p:nvPr/>
          </p:nvSpPr>
          <p:spPr>
            <a:xfrm>
              <a:off x="4550305"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19"/>
            <p:cNvSpPr/>
            <p:nvPr/>
          </p:nvSpPr>
          <p:spPr>
            <a:xfrm>
              <a:off x="4551300"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19"/>
            <p:cNvSpPr/>
            <p:nvPr/>
          </p:nvSpPr>
          <p:spPr>
            <a:xfrm>
              <a:off x="4552784"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19"/>
            <p:cNvSpPr/>
            <p:nvPr/>
          </p:nvSpPr>
          <p:spPr>
            <a:xfrm>
              <a:off x="4553779"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19"/>
            <p:cNvSpPr/>
            <p:nvPr/>
          </p:nvSpPr>
          <p:spPr>
            <a:xfrm>
              <a:off x="4554774"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19"/>
            <p:cNvSpPr/>
            <p:nvPr/>
          </p:nvSpPr>
          <p:spPr>
            <a:xfrm>
              <a:off x="4555769"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19"/>
            <p:cNvSpPr/>
            <p:nvPr/>
          </p:nvSpPr>
          <p:spPr>
            <a:xfrm>
              <a:off x="455676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19"/>
            <p:cNvSpPr/>
            <p:nvPr/>
          </p:nvSpPr>
          <p:spPr>
            <a:xfrm>
              <a:off x="4558248"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19"/>
            <p:cNvSpPr/>
            <p:nvPr/>
          </p:nvSpPr>
          <p:spPr>
            <a:xfrm>
              <a:off x="455924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19"/>
            <p:cNvSpPr/>
            <p:nvPr/>
          </p:nvSpPr>
          <p:spPr>
            <a:xfrm>
              <a:off x="4560221"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19"/>
            <p:cNvSpPr/>
            <p:nvPr/>
          </p:nvSpPr>
          <p:spPr>
            <a:xfrm>
              <a:off x="4561216"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19"/>
            <p:cNvSpPr/>
            <p:nvPr/>
          </p:nvSpPr>
          <p:spPr>
            <a:xfrm>
              <a:off x="4467025"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19"/>
            <p:cNvSpPr/>
            <p:nvPr/>
          </p:nvSpPr>
          <p:spPr>
            <a:xfrm>
              <a:off x="4468020"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19"/>
            <p:cNvSpPr/>
            <p:nvPr/>
          </p:nvSpPr>
          <p:spPr>
            <a:xfrm>
              <a:off x="4469504"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19"/>
            <p:cNvSpPr/>
            <p:nvPr/>
          </p:nvSpPr>
          <p:spPr>
            <a:xfrm>
              <a:off x="4470499"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19"/>
            <p:cNvSpPr/>
            <p:nvPr/>
          </p:nvSpPr>
          <p:spPr>
            <a:xfrm>
              <a:off x="447147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19"/>
            <p:cNvSpPr/>
            <p:nvPr/>
          </p:nvSpPr>
          <p:spPr>
            <a:xfrm>
              <a:off x="4472473"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19"/>
            <p:cNvSpPr/>
            <p:nvPr/>
          </p:nvSpPr>
          <p:spPr>
            <a:xfrm>
              <a:off x="4473957"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19"/>
            <p:cNvSpPr/>
            <p:nvPr/>
          </p:nvSpPr>
          <p:spPr>
            <a:xfrm>
              <a:off x="4474952"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19"/>
            <p:cNvSpPr/>
            <p:nvPr/>
          </p:nvSpPr>
          <p:spPr>
            <a:xfrm>
              <a:off x="4475947"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19"/>
            <p:cNvSpPr/>
            <p:nvPr/>
          </p:nvSpPr>
          <p:spPr>
            <a:xfrm>
              <a:off x="4476942"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19"/>
            <p:cNvSpPr/>
            <p:nvPr/>
          </p:nvSpPr>
          <p:spPr>
            <a:xfrm>
              <a:off x="4478426" y="4686049"/>
              <a:ext cx="22332" cy="22332"/>
            </a:xfrm>
            <a:custGeom>
              <a:avLst/>
              <a:gdLst/>
              <a:ahLst/>
              <a:cxnLst/>
              <a:rect l="l" t="t" r="r" b="b"/>
              <a:pathLst>
                <a:path w="1369" h="1369" extrusionOk="0">
                  <a:moveTo>
                    <a:pt x="669" y="0"/>
                  </a:moveTo>
                  <a:cubicBezTo>
                    <a:pt x="304" y="0"/>
                    <a:pt x="1" y="304"/>
                    <a:pt x="1" y="700"/>
                  </a:cubicBezTo>
                  <a:cubicBezTo>
                    <a:pt x="1"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19"/>
            <p:cNvSpPr/>
            <p:nvPr/>
          </p:nvSpPr>
          <p:spPr>
            <a:xfrm>
              <a:off x="4479421"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19"/>
            <p:cNvSpPr/>
            <p:nvPr/>
          </p:nvSpPr>
          <p:spPr>
            <a:xfrm>
              <a:off x="4480416"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19"/>
            <p:cNvSpPr/>
            <p:nvPr/>
          </p:nvSpPr>
          <p:spPr>
            <a:xfrm>
              <a:off x="4481394"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19"/>
            <p:cNvSpPr/>
            <p:nvPr/>
          </p:nvSpPr>
          <p:spPr>
            <a:xfrm>
              <a:off x="4482389"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19"/>
            <p:cNvSpPr/>
            <p:nvPr/>
          </p:nvSpPr>
          <p:spPr>
            <a:xfrm>
              <a:off x="4483874"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19"/>
            <p:cNvSpPr/>
            <p:nvPr/>
          </p:nvSpPr>
          <p:spPr>
            <a:xfrm>
              <a:off x="4484869"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19"/>
            <p:cNvSpPr/>
            <p:nvPr/>
          </p:nvSpPr>
          <p:spPr>
            <a:xfrm>
              <a:off x="4485863"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19"/>
            <p:cNvSpPr/>
            <p:nvPr/>
          </p:nvSpPr>
          <p:spPr>
            <a:xfrm>
              <a:off x="4486858"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19"/>
            <p:cNvSpPr/>
            <p:nvPr/>
          </p:nvSpPr>
          <p:spPr>
            <a:xfrm>
              <a:off x="4392667"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19"/>
            <p:cNvSpPr/>
            <p:nvPr/>
          </p:nvSpPr>
          <p:spPr>
            <a:xfrm>
              <a:off x="4393646"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19"/>
            <p:cNvSpPr/>
            <p:nvPr/>
          </p:nvSpPr>
          <p:spPr>
            <a:xfrm>
              <a:off x="4395146"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19"/>
            <p:cNvSpPr/>
            <p:nvPr/>
          </p:nvSpPr>
          <p:spPr>
            <a:xfrm>
              <a:off x="4396125"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19"/>
            <p:cNvSpPr/>
            <p:nvPr/>
          </p:nvSpPr>
          <p:spPr>
            <a:xfrm>
              <a:off x="4397120"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19"/>
            <p:cNvSpPr/>
            <p:nvPr/>
          </p:nvSpPr>
          <p:spPr>
            <a:xfrm>
              <a:off x="4398115"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19"/>
            <p:cNvSpPr/>
            <p:nvPr/>
          </p:nvSpPr>
          <p:spPr>
            <a:xfrm>
              <a:off x="4399599"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19"/>
            <p:cNvSpPr/>
            <p:nvPr/>
          </p:nvSpPr>
          <p:spPr>
            <a:xfrm>
              <a:off x="4400594"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19"/>
            <p:cNvSpPr/>
            <p:nvPr/>
          </p:nvSpPr>
          <p:spPr>
            <a:xfrm>
              <a:off x="4401589"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19"/>
            <p:cNvSpPr/>
            <p:nvPr/>
          </p:nvSpPr>
          <p:spPr>
            <a:xfrm>
              <a:off x="4402568"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19"/>
            <p:cNvSpPr/>
            <p:nvPr/>
          </p:nvSpPr>
          <p:spPr>
            <a:xfrm>
              <a:off x="4404068"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19"/>
            <p:cNvSpPr/>
            <p:nvPr/>
          </p:nvSpPr>
          <p:spPr>
            <a:xfrm>
              <a:off x="4405047" y="4626550"/>
              <a:ext cx="20358" cy="20358"/>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19"/>
            <p:cNvSpPr/>
            <p:nvPr/>
          </p:nvSpPr>
          <p:spPr>
            <a:xfrm>
              <a:off x="4406042"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19"/>
            <p:cNvSpPr/>
            <p:nvPr/>
          </p:nvSpPr>
          <p:spPr>
            <a:xfrm>
              <a:off x="4407037"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19"/>
            <p:cNvSpPr/>
            <p:nvPr/>
          </p:nvSpPr>
          <p:spPr>
            <a:xfrm>
              <a:off x="4408031"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19"/>
            <p:cNvSpPr/>
            <p:nvPr/>
          </p:nvSpPr>
          <p:spPr>
            <a:xfrm>
              <a:off x="4409516" y="4389581"/>
              <a:ext cx="11419" cy="11419"/>
            </a:xfrm>
            <a:custGeom>
              <a:avLst/>
              <a:gdLst/>
              <a:ahLst/>
              <a:cxnLst/>
              <a:rect l="l" t="t" r="r" b="b"/>
              <a:pathLst>
                <a:path w="700" h="700" extrusionOk="0">
                  <a:moveTo>
                    <a:pt x="335" y="1"/>
                  </a:moveTo>
                  <a:cubicBezTo>
                    <a:pt x="152" y="1"/>
                    <a:pt x="1" y="153"/>
                    <a:pt x="1" y="335"/>
                  </a:cubicBezTo>
                  <a:cubicBezTo>
                    <a:pt x="1"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19"/>
            <p:cNvSpPr/>
            <p:nvPr/>
          </p:nvSpPr>
          <p:spPr>
            <a:xfrm>
              <a:off x="441051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19"/>
            <p:cNvSpPr/>
            <p:nvPr/>
          </p:nvSpPr>
          <p:spPr>
            <a:xfrm>
              <a:off x="4411506"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19"/>
            <p:cNvSpPr/>
            <p:nvPr/>
          </p:nvSpPr>
          <p:spPr>
            <a:xfrm>
              <a:off x="4412484"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19"/>
            <p:cNvSpPr/>
            <p:nvPr/>
          </p:nvSpPr>
          <p:spPr>
            <a:xfrm>
              <a:off x="4318293"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19"/>
            <p:cNvSpPr/>
            <p:nvPr/>
          </p:nvSpPr>
          <p:spPr>
            <a:xfrm>
              <a:off x="4319288" y="5219974"/>
              <a:ext cx="42657" cy="42657"/>
            </a:xfrm>
            <a:custGeom>
              <a:avLst/>
              <a:gdLst/>
              <a:ahLst/>
              <a:cxnLst/>
              <a:rect l="l" t="t" r="r" b="b"/>
              <a:pathLst>
                <a:path w="2615" h="2615" extrusionOk="0">
                  <a:moveTo>
                    <a:pt x="1308" y="0"/>
                  </a:moveTo>
                  <a:cubicBezTo>
                    <a:pt x="608" y="0"/>
                    <a:pt x="0" y="578"/>
                    <a:pt x="0" y="1307"/>
                  </a:cubicBezTo>
                  <a:cubicBezTo>
                    <a:pt x="0"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19"/>
            <p:cNvSpPr/>
            <p:nvPr/>
          </p:nvSpPr>
          <p:spPr>
            <a:xfrm>
              <a:off x="4320772"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19"/>
            <p:cNvSpPr/>
            <p:nvPr/>
          </p:nvSpPr>
          <p:spPr>
            <a:xfrm>
              <a:off x="4321767" y="5101482"/>
              <a:ext cx="38188" cy="37698"/>
            </a:xfrm>
            <a:custGeom>
              <a:avLst/>
              <a:gdLst/>
              <a:ahLst/>
              <a:cxnLst/>
              <a:rect l="l" t="t" r="r" b="b"/>
              <a:pathLst>
                <a:path w="2341" h="2311" extrusionOk="0">
                  <a:moveTo>
                    <a:pt x="1156" y="1"/>
                  </a:moveTo>
                  <a:cubicBezTo>
                    <a:pt x="517" y="1"/>
                    <a:pt x="0" y="518"/>
                    <a:pt x="0" y="1156"/>
                  </a:cubicBezTo>
                  <a:cubicBezTo>
                    <a:pt x="0"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19"/>
            <p:cNvSpPr/>
            <p:nvPr/>
          </p:nvSpPr>
          <p:spPr>
            <a:xfrm>
              <a:off x="4322762"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19"/>
            <p:cNvSpPr/>
            <p:nvPr/>
          </p:nvSpPr>
          <p:spPr>
            <a:xfrm>
              <a:off x="4323757"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19"/>
            <p:cNvSpPr/>
            <p:nvPr/>
          </p:nvSpPr>
          <p:spPr>
            <a:xfrm>
              <a:off x="4325241"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19"/>
            <p:cNvSpPr/>
            <p:nvPr/>
          </p:nvSpPr>
          <p:spPr>
            <a:xfrm>
              <a:off x="4326236"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19"/>
            <p:cNvSpPr/>
            <p:nvPr/>
          </p:nvSpPr>
          <p:spPr>
            <a:xfrm>
              <a:off x="4327215"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19"/>
            <p:cNvSpPr/>
            <p:nvPr/>
          </p:nvSpPr>
          <p:spPr>
            <a:xfrm>
              <a:off x="4328210"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19"/>
            <p:cNvSpPr/>
            <p:nvPr/>
          </p:nvSpPr>
          <p:spPr>
            <a:xfrm>
              <a:off x="4329694"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19"/>
            <p:cNvSpPr/>
            <p:nvPr/>
          </p:nvSpPr>
          <p:spPr>
            <a:xfrm>
              <a:off x="4330689"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19"/>
            <p:cNvSpPr/>
            <p:nvPr/>
          </p:nvSpPr>
          <p:spPr>
            <a:xfrm>
              <a:off x="4331684"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1" y="1095"/>
                    <a:pt x="1095" y="852"/>
                    <a:pt x="1095" y="548"/>
                  </a:cubicBezTo>
                  <a:cubicBezTo>
                    <a:pt x="1095" y="24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19"/>
            <p:cNvSpPr/>
            <p:nvPr/>
          </p:nvSpPr>
          <p:spPr>
            <a:xfrm>
              <a:off x="4332679"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19"/>
            <p:cNvSpPr/>
            <p:nvPr/>
          </p:nvSpPr>
          <p:spPr>
            <a:xfrm>
              <a:off x="4333657" y="4448574"/>
              <a:ext cx="13915" cy="13915"/>
            </a:xfrm>
            <a:custGeom>
              <a:avLst/>
              <a:gdLst/>
              <a:ahLst/>
              <a:cxnLst/>
              <a:rect l="l" t="t" r="r" b="b"/>
              <a:pathLst>
                <a:path w="853" h="853" extrusionOk="0">
                  <a:moveTo>
                    <a:pt x="427" y="1"/>
                  </a:moveTo>
                  <a:cubicBezTo>
                    <a:pt x="214" y="1"/>
                    <a:pt x="1" y="214"/>
                    <a:pt x="1" y="426"/>
                  </a:cubicBezTo>
                  <a:cubicBezTo>
                    <a:pt x="1" y="670"/>
                    <a:pt x="214" y="852"/>
                    <a:pt x="427" y="852"/>
                  </a:cubicBezTo>
                  <a:cubicBezTo>
                    <a:pt x="670" y="852"/>
                    <a:pt x="852" y="670"/>
                    <a:pt x="852" y="426"/>
                  </a:cubicBezTo>
                  <a:cubicBezTo>
                    <a:pt x="852" y="214"/>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19"/>
            <p:cNvSpPr/>
            <p:nvPr/>
          </p:nvSpPr>
          <p:spPr>
            <a:xfrm>
              <a:off x="4335158"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19"/>
            <p:cNvSpPr/>
            <p:nvPr/>
          </p:nvSpPr>
          <p:spPr>
            <a:xfrm>
              <a:off x="4336136" y="4330098"/>
              <a:ext cx="9445" cy="9429"/>
            </a:xfrm>
            <a:custGeom>
              <a:avLst/>
              <a:gdLst/>
              <a:ahLst/>
              <a:cxnLst/>
              <a:rect l="l" t="t" r="r" b="b"/>
              <a:pathLst>
                <a:path w="579" h="578" extrusionOk="0">
                  <a:moveTo>
                    <a:pt x="275" y="0"/>
                  </a:moveTo>
                  <a:cubicBezTo>
                    <a:pt x="123" y="0"/>
                    <a:pt x="1" y="122"/>
                    <a:pt x="1" y="274"/>
                  </a:cubicBezTo>
                  <a:cubicBezTo>
                    <a:pt x="1" y="456"/>
                    <a:pt x="123" y="578"/>
                    <a:pt x="275" y="578"/>
                  </a:cubicBezTo>
                  <a:cubicBezTo>
                    <a:pt x="426" y="578"/>
                    <a:pt x="578" y="456"/>
                    <a:pt x="578" y="274"/>
                  </a:cubicBezTo>
                  <a:cubicBezTo>
                    <a:pt x="578" y="122"/>
                    <a:pt x="426"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19"/>
            <p:cNvSpPr/>
            <p:nvPr/>
          </p:nvSpPr>
          <p:spPr>
            <a:xfrm>
              <a:off x="4337131"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19"/>
            <p:cNvSpPr/>
            <p:nvPr/>
          </p:nvSpPr>
          <p:spPr>
            <a:xfrm>
              <a:off x="4338126"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4" y="214"/>
                    <a:pt x="304" y="153"/>
                  </a:cubicBezTo>
                  <a:cubicBezTo>
                    <a:pt x="304"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19"/>
            <p:cNvSpPr/>
            <p:nvPr/>
          </p:nvSpPr>
          <p:spPr>
            <a:xfrm>
              <a:off x="4243935"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19"/>
            <p:cNvSpPr/>
            <p:nvPr/>
          </p:nvSpPr>
          <p:spPr>
            <a:xfrm>
              <a:off x="4244930"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19"/>
            <p:cNvSpPr/>
            <p:nvPr/>
          </p:nvSpPr>
          <p:spPr>
            <a:xfrm>
              <a:off x="4246414"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19"/>
            <p:cNvSpPr/>
            <p:nvPr/>
          </p:nvSpPr>
          <p:spPr>
            <a:xfrm>
              <a:off x="4247409"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19"/>
            <p:cNvSpPr/>
            <p:nvPr/>
          </p:nvSpPr>
          <p:spPr>
            <a:xfrm>
              <a:off x="424838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19"/>
            <p:cNvSpPr/>
            <p:nvPr/>
          </p:nvSpPr>
          <p:spPr>
            <a:xfrm>
              <a:off x="4249383"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19"/>
            <p:cNvSpPr/>
            <p:nvPr/>
          </p:nvSpPr>
          <p:spPr>
            <a:xfrm>
              <a:off x="4250867"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19"/>
            <p:cNvSpPr/>
            <p:nvPr/>
          </p:nvSpPr>
          <p:spPr>
            <a:xfrm>
              <a:off x="4251862"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19"/>
            <p:cNvSpPr/>
            <p:nvPr/>
          </p:nvSpPr>
          <p:spPr>
            <a:xfrm>
              <a:off x="425285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19"/>
            <p:cNvSpPr/>
            <p:nvPr/>
          </p:nvSpPr>
          <p:spPr>
            <a:xfrm>
              <a:off x="4253852"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19"/>
            <p:cNvSpPr/>
            <p:nvPr/>
          </p:nvSpPr>
          <p:spPr>
            <a:xfrm>
              <a:off x="4255336"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19"/>
            <p:cNvSpPr/>
            <p:nvPr/>
          </p:nvSpPr>
          <p:spPr>
            <a:xfrm>
              <a:off x="4256331"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19"/>
            <p:cNvSpPr/>
            <p:nvPr/>
          </p:nvSpPr>
          <p:spPr>
            <a:xfrm>
              <a:off x="4257326"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19"/>
            <p:cNvSpPr/>
            <p:nvPr/>
          </p:nvSpPr>
          <p:spPr>
            <a:xfrm>
              <a:off x="4258304"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19"/>
            <p:cNvSpPr/>
            <p:nvPr/>
          </p:nvSpPr>
          <p:spPr>
            <a:xfrm>
              <a:off x="4259299"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19"/>
            <p:cNvSpPr/>
            <p:nvPr/>
          </p:nvSpPr>
          <p:spPr>
            <a:xfrm>
              <a:off x="4260784"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19"/>
            <p:cNvSpPr/>
            <p:nvPr/>
          </p:nvSpPr>
          <p:spPr>
            <a:xfrm>
              <a:off x="4261779"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19"/>
            <p:cNvSpPr/>
            <p:nvPr/>
          </p:nvSpPr>
          <p:spPr>
            <a:xfrm>
              <a:off x="4262773"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19"/>
            <p:cNvSpPr/>
            <p:nvPr/>
          </p:nvSpPr>
          <p:spPr>
            <a:xfrm>
              <a:off x="4263768"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19"/>
            <p:cNvSpPr/>
            <p:nvPr/>
          </p:nvSpPr>
          <p:spPr>
            <a:xfrm>
              <a:off x="4169561"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19"/>
            <p:cNvSpPr/>
            <p:nvPr/>
          </p:nvSpPr>
          <p:spPr>
            <a:xfrm>
              <a:off x="4170556"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19"/>
            <p:cNvSpPr/>
            <p:nvPr/>
          </p:nvSpPr>
          <p:spPr>
            <a:xfrm>
              <a:off x="4172040"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19"/>
            <p:cNvSpPr/>
            <p:nvPr/>
          </p:nvSpPr>
          <p:spPr>
            <a:xfrm>
              <a:off x="4173035"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19"/>
            <p:cNvSpPr/>
            <p:nvPr/>
          </p:nvSpPr>
          <p:spPr>
            <a:xfrm>
              <a:off x="4174030"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19"/>
            <p:cNvSpPr/>
            <p:nvPr/>
          </p:nvSpPr>
          <p:spPr>
            <a:xfrm>
              <a:off x="4175025"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19"/>
            <p:cNvSpPr/>
            <p:nvPr/>
          </p:nvSpPr>
          <p:spPr>
            <a:xfrm>
              <a:off x="4176509"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19"/>
            <p:cNvSpPr/>
            <p:nvPr/>
          </p:nvSpPr>
          <p:spPr>
            <a:xfrm>
              <a:off x="4177504"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19"/>
            <p:cNvSpPr/>
            <p:nvPr/>
          </p:nvSpPr>
          <p:spPr>
            <a:xfrm>
              <a:off x="4178499"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19"/>
            <p:cNvSpPr/>
            <p:nvPr/>
          </p:nvSpPr>
          <p:spPr>
            <a:xfrm>
              <a:off x="4179478"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19"/>
            <p:cNvSpPr/>
            <p:nvPr/>
          </p:nvSpPr>
          <p:spPr>
            <a:xfrm>
              <a:off x="4180978"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19"/>
            <p:cNvSpPr/>
            <p:nvPr/>
          </p:nvSpPr>
          <p:spPr>
            <a:xfrm>
              <a:off x="4181957"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19"/>
            <p:cNvSpPr/>
            <p:nvPr/>
          </p:nvSpPr>
          <p:spPr>
            <a:xfrm>
              <a:off x="4182952"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19"/>
            <p:cNvSpPr/>
            <p:nvPr/>
          </p:nvSpPr>
          <p:spPr>
            <a:xfrm>
              <a:off x="4183947"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19"/>
            <p:cNvSpPr/>
            <p:nvPr/>
          </p:nvSpPr>
          <p:spPr>
            <a:xfrm>
              <a:off x="4184942"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19"/>
            <p:cNvSpPr/>
            <p:nvPr/>
          </p:nvSpPr>
          <p:spPr>
            <a:xfrm>
              <a:off x="4186426"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19"/>
            <p:cNvSpPr/>
            <p:nvPr/>
          </p:nvSpPr>
          <p:spPr>
            <a:xfrm>
              <a:off x="418742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19"/>
            <p:cNvSpPr/>
            <p:nvPr/>
          </p:nvSpPr>
          <p:spPr>
            <a:xfrm>
              <a:off x="4188416"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19"/>
            <p:cNvSpPr/>
            <p:nvPr/>
          </p:nvSpPr>
          <p:spPr>
            <a:xfrm>
              <a:off x="4189394"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19"/>
            <p:cNvSpPr/>
            <p:nvPr/>
          </p:nvSpPr>
          <p:spPr>
            <a:xfrm>
              <a:off x="4095203"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19"/>
            <p:cNvSpPr/>
            <p:nvPr/>
          </p:nvSpPr>
          <p:spPr>
            <a:xfrm>
              <a:off x="4096198"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19"/>
            <p:cNvSpPr/>
            <p:nvPr/>
          </p:nvSpPr>
          <p:spPr>
            <a:xfrm>
              <a:off x="4097682"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19"/>
            <p:cNvSpPr/>
            <p:nvPr/>
          </p:nvSpPr>
          <p:spPr>
            <a:xfrm>
              <a:off x="4098677"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19"/>
            <p:cNvSpPr/>
            <p:nvPr/>
          </p:nvSpPr>
          <p:spPr>
            <a:xfrm>
              <a:off x="4099672" y="5041999"/>
              <a:ext cx="35708" cy="35708"/>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19"/>
            <p:cNvSpPr/>
            <p:nvPr/>
          </p:nvSpPr>
          <p:spPr>
            <a:xfrm>
              <a:off x="410065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19"/>
            <p:cNvSpPr/>
            <p:nvPr/>
          </p:nvSpPr>
          <p:spPr>
            <a:xfrm>
              <a:off x="4102151"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19"/>
            <p:cNvSpPr/>
            <p:nvPr/>
          </p:nvSpPr>
          <p:spPr>
            <a:xfrm>
              <a:off x="4103130"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19"/>
            <p:cNvSpPr/>
            <p:nvPr/>
          </p:nvSpPr>
          <p:spPr>
            <a:xfrm>
              <a:off x="4104125"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19"/>
            <p:cNvSpPr/>
            <p:nvPr/>
          </p:nvSpPr>
          <p:spPr>
            <a:xfrm>
              <a:off x="4105120"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19"/>
            <p:cNvSpPr/>
            <p:nvPr/>
          </p:nvSpPr>
          <p:spPr>
            <a:xfrm>
              <a:off x="4106604"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19"/>
            <p:cNvSpPr/>
            <p:nvPr/>
          </p:nvSpPr>
          <p:spPr>
            <a:xfrm>
              <a:off x="4107599" y="4626550"/>
              <a:ext cx="20342" cy="20358"/>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19"/>
            <p:cNvSpPr/>
            <p:nvPr/>
          </p:nvSpPr>
          <p:spPr>
            <a:xfrm>
              <a:off x="4108594"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19"/>
            <p:cNvSpPr/>
            <p:nvPr/>
          </p:nvSpPr>
          <p:spPr>
            <a:xfrm>
              <a:off x="4109589"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19"/>
            <p:cNvSpPr/>
            <p:nvPr/>
          </p:nvSpPr>
          <p:spPr>
            <a:xfrm>
              <a:off x="4110567"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19"/>
            <p:cNvSpPr/>
            <p:nvPr/>
          </p:nvSpPr>
          <p:spPr>
            <a:xfrm>
              <a:off x="4112068"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19"/>
            <p:cNvSpPr/>
            <p:nvPr/>
          </p:nvSpPr>
          <p:spPr>
            <a:xfrm>
              <a:off x="4113046"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19"/>
            <p:cNvSpPr/>
            <p:nvPr/>
          </p:nvSpPr>
          <p:spPr>
            <a:xfrm>
              <a:off x="4114041"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19"/>
            <p:cNvSpPr/>
            <p:nvPr/>
          </p:nvSpPr>
          <p:spPr>
            <a:xfrm>
              <a:off x="4115036"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19"/>
            <p:cNvSpPr/>
            <p:nvPr/>
          </p:nvSpPr>
          <p:spPr>
            <a:xfrm>
              <a:off x="4020845"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19"/>
            <p:cNvSpPr/>
            <p:nvPr/>
          </p:nvSpPr>
          <p:spPr>
            <a:xfrm>
              <a:off x="4021840"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19"/>
            <p:cNvSpPr/>
            <p:nvPr/>
          </p:nvSpPr>
          <p:spPr>
            <a:xfrm>
              <a:off x="4023324"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19"/>
            <p:cNvSpPr/>
            <p:nvPr/>
          </p:nvSpPr>
          <p:spPr>
            <a:xfrm>
              <a:off x="4024319"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19"/>
            <p:cNvSpPr/>
            <p:nvPr/>
          </p:nvSpPr>
          <p:spPr>
            <a:xfrm>
              <a:off x="402529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19"/>
            <p:cNvSpPr/>
            <p:nvPr/>
          </p:nvSpPr>
          <p:spPr>
            <a:xfrm>
              <a:off x="4026293"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19"/>
            <p:cNvSpPr/>
            <p:nvPr/>
          </p:nvSpPr>
          <p:spPr>
            <a:xfrm>
              <a:off x="4027777"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19"/>
            <p:cNvSpPr/>
            <p:nvPr/>
          </p:nvSpPr>
          <p:spPr>
            <a:xfrm>
              <a:off x="4028772"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19"/>
            <p:cNvSpPr/>
            <p:nvPr/>
          </p:nvSpPr>
          <p:spPr>
            <a:xfrm>
              <a:off x="402976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19"/>
            <p:cNvSpPr/>
            <p:nvPr/>
          </p:nvSpPr>
          <p:spPr>
            <a:xfrm>
              <a:off x="4030762" y="4745531"/>
              <a:ext cx="24795" cy="24811"/>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19"/>
            <p:cNvSpPr/>
            <p:nvPr/>
          </p:nvSpPr>
          <p:spPr>
            <a:xfrm>
              <a:off x="4032246"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19"/>
            <p:cNvSpPr/>
            <p:nvPr/>
          </p:nvSpPr>
          <p:spPr>
            <a:xfrm>
              <a:off x="4033241"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19"/>
            <p:cNvSpPr/>
            <p:nvPr/>
          </p:nvSpPr>
          <p:spPr>
            <a:xfrm>
              <a:off x="4034220"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19"/>
            <p:cNvSpPr/>
            <p:nvPr/>
          </p:nvSpPr>
          <p:spPr>
            <a:xfrm>
              <a:off x="4035215"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19"/>
            <p:cNvSpPr/>
            <p:nvPr/>
          </p:nvSpPr>
          <p:spPr>
            <a:xfrm>
              <a:off x="4036209"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19"/>
            <p:cNvSpPr/>
            <p:nvPr/>
          </p:nvSpPr>
          <p:spPr>
            <a:xfrm>
              <a:off x="4037694"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19"/>
            <p:cNvSpPr/>
            <p:nvPr/>
          </p:nvSpPr>
          <p:spPr>
            <a:xfrm>
              <a:off x="4038689"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19"/>
            <p:cNvSpPr/>
            <p:nvPr/>
          </p:nvSpPr>
          <p:spPr>
            <a:xfrm>
              <a:off x="4039684"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19"/>
            <p:cNvSpPr/>
            <p:nvPr/>
          </p:nvSpPr>
          <p:spPr>
            <a:xfrm>
              <a:off x="4040678"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19"/>
            <p:cNvSpPr/>
            <p:nvPr/>
          </p:nvSpPr>
          <p:spPr>
            <a:xfrm>
              <a:off x="3946471"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19"/>
            <p:cNvSpPr/>
            <p:nvPr/>
          </p:nvSpPr>
          <p:spPr>
            <a:xfrm>
              <a:off x="3947466"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19"/>
            <p:cNvSpPr/>
            <p:nvPr/>
          </p:nvSpPr>
          <p:spPr>
            <a:xfrm>
              <a:off x="3948950"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19"/>
            <p:cNvSpPr/>
            <p:nvPr/>
          </p:nvSpPr>
          <p:spPr>
            <a:xfrm>
              <a:off x="3949945"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19"/>
            <p:cNvSpPr/>
            <p:nvPr/>
          </p:nvSpPr>
          <p:spPr>
            <a:xfrm>
              <a:off x="3950940"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19"/>
            <p:cNvSpPr/>
            <p:nvPr/>
          </p:nvSpPr>
          <p:spPr>
            <a:xfrm>
              <a:off x="3951935"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19"/>
            <p:cNvSpPr/>
            <p:nvPr/>
          </p:nvSpPr>
          <p:spPr>
            <a:xfrm>
              <a:off x="3953419"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19"/>
            <p:cNvSpPr/>
            <p:nvPr/>
          </p:nvSpPr>
          <p:spPr>
            <a:xfrm>
              <a:off x="3954414"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19"/>
            <p:cNvSpPr/>
            <p:nvPr/>
          </p:nvSpPr>
          <p:spPr>
            <a:xfrm>
              <a:off x="3955409"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19"/>
            <p:cNvSpPr/>
            <p:nvPr/>
          </p:nvSpPr>
          <p:spPr>
            <a:xfrm>
              <a:off x="3956388"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19"/>
            <p:cNvSpPr/>
            <p:nvPr/>
          </p:nvSpPr>
          <p:spPr>
            <a:xfrm>
              <a:off x="3957888"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19"/>
            <p:cNvSpPr/>
            <p:nvPr/>
          </p:nvSpPr>
          <p:spPr>
            <a:xfrm>
              <a:off x="3958867"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19"/>
            <p:cNvSpPr/>
            <p:nvPr/>
          </p:nvSpPr>
          <p:spPr>
            <a:xfrm>
              <a:off x="3959862"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19"/>
            <p:cNvSpPr/>
            <p:nvPr/>
          </p:nvSpPr>
          <p:spPr>
            <a:xfrm>
              <a:off x="3960857"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19"/>
            <p:cNvSpPr/>
            <p:nvPr/>
          </p:nvSpPr>
          <p:spPr>
            <a:xfrm>
              <a:off x="3961852"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19"/>
            <p:cNvSpPr/>
            <p:nvPr/>
          </p:nvSpPr>
          <p:spPr>
            <a:xfrm>
              <a:off x="3963336"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19"/>
            <p:cNvSpPr/>
            <p:nvPr/>
          </p:nvSpPr>
          <p:spPr>
            <a:xfrm>
              <a:off x="396433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19"/>
            <p:cNvSpPr/>
            <p:nvPr/>
          </p:nvSpPr>
          <p:spPr>
            <a:xfrm>
              <a:off x="3965309"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19"/>
            <p:cNvSpPr/>
            <p:nvPr/>
          </p:nvSpPr>
          <p:spPr>
            <a:xfrm>
              <a:off x="3966304"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19"/>
            <p:cNvSpPr/>
            <p:nvPr/>
          </p:nvSpPr>
          <p:spPr>
            <a:xfrm>
              <a:off x="3872113"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19"/>
            <p:cNvSpPr/>
            <p:nvPr/>
          </p:nvSpPr>
          <p:spPr>
            <a:xfrm>
              <a:off x="3873108"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19"/>
            <p:cNvSpPr/>
            <p:nvPr/>
          </p:nvSpPr>
          <p:spPr>
            <a:xfrm>
              <a:off x="3874592"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19"/>
            <p:cNvSpPr/>
            <p:nvPr/>
          </p:nvSpPr>
          <p:spPr>
            <a:xfrm>
              <a:off x="3875587"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19"/>
            <p:cNvSpPr/>
            <p:nvPr/>
          </p:nvSpPr>
          <p:spPr>
            <a:xfrm>
              <a:off x="3876582"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19"/>
            <p:cNvSpPr/>
            <p:nvPr/>
          </p:nvSpPr>
          <p:spPr>
            <a:xfrm>
              <a:off x="387756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19"/>
            <p:cNvSpPr/>
            <p:nvPr/>
          </p:nvSpPr>
          <p:spPr>
            <a:xfrm>
              <a:off x="3879061"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19"/>
            <p:cNvSpPr/>
            <p:nvPr/>
          </p:nvSpPr>
          <p:spPr>
            <a:xfrm>
              <a:off x="3880040"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19"/>
            <p:cNvSpPr/>
            <p:nvPr/>
          </p:nvSpPr>
          <p:spPr>
            <a:xfrm>
              <a:off x="3881035"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19"/>
            <p:cNvSpPr/>
            <p:nvPr/>
          </p:nvSpPr>
          <p:spPr>
            <a:xfrm>
              <a:off x="3882030"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19"/>
            <p:cNvSpPr/>
            <p:nvPr/>
          </p:nvSpPr>
          <p:spPr>
            <a:xfrm>
              <a:off x="3883514"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8" y="1064"/>
                    <a:pt x="1368" y="700"/>
                  </a:cubicBezTo>
                  <a:cubicBezTo>
                    <a:pt x="1368"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19"/>
            <p:cNvSpPr/>
            <p:nvPr/>
          </p:nvSpPr>
          <p:spPr>
            <a:xfrm>
              <a:off x="388450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19"/>
            <p:cNvSpPr/>
            <p:nvPr/>
          </p:nvSpPr>
          <p:spPr>
            <a:xfrm>
              <a:off x="3885504"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19"/>
            <p:cNvSpPr/>
            <p:nvPr/>
          </p:nvSpPr>
          <p:spPr>
            <a:xfrm>
              <a:off x="3886499"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19"/>
            <p:cNvSpPr/>
            <p:nvPr/>
          </p:nvSpPr>
          <p:spPr>
            <a:xfrm>
              <a:off x="3887477"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19"/>
            <p:cNvSpPr/>
            <p:nvPr/>
          </p:nvSpPr>
          <p:spPr>
            <a:xfrm>
              <a:off x="3888978"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19"/>
            <p:cNvSpPr/>
            <p:nvPr/>
          </p:nvSpPr>
          <p:spPr>
            <a:xfrm>
              <a:off x="3889957"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19"/>
            <p:cNvSpPr/>
            <p:nvPr/>
          </p:nvSpPr>
          <p:spPr>
            <a:xfrm>
              <a:off x="3890951"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19"/>
            <p:cNvSpPr/>
            <p:nvPr/>
          </p:nvSpPr>
          <p:spPr>
            <a:xfrm>
              <a:off x="3891946"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19"/>
            <p:cNvSpPr/>
            <p:nvPr/>
          </p:nvSpPr>
          <p:spPr>
            <a:xfrm>
              <a:off x="3797755"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19"/>
            <p:cNvSpPr/>
            <p:nvPr/>
          </p:nvSpPr>
          <p:spPr>
            <a:xfrm>
              <a:off x="3798734" y="5219974"/>
              <a:ext cx="42674" cy="42657"/>
            </a:xfrm>
            <a:custGeom>
              <a:avLst/>
              <a:gdLst/>
              <a:ahLst/>
              <a:cxnLst/>
              <a:rect l="l" t="t" r="r" b="b"/>
              <a:pathLst>
                <a:path w="2616" h="2615" extrusionOk="0">
                  <a:moveTo>
                    <a:pt x="1308" y="0"/>
                  </a:moveTo>
                  <a:cubicBezTo>
                    <a:pt x="609" y="0"/>
                    <a:pt x="1" y="578"/>
                    <a:pt x="1" y="1307"/>
                  </a:cubicBezTo>
                  <a:cubicBezTo>
                    <a:pt x="1" y="2007"/>
                    <a:pt x="609" y="2614"/>
                    <a:pt x="1308" y="2614"/>
                  </a:cubicBezTo>
                  <a:cubicBezTo>
                    <a:pt x="2038" y="2614"/>
                    <a:pt x="2615" y="2007"/>
                    <a:pt x="2615" y="1307"/>
                  </a:cubicBezTo>
                  <a:cubicBezTo>
                    <a:pt x="2615" y="578"/>
                    <a:pt x="203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19"/>
            <p:cNvSpPr/>
            <p:nvPr/>
          </p:nvSpPr>
          <p:spPr>
            <a:xfrm>
              <a:off x="3800234"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19"/>
            <p:cNvSpPr/>
            <p:nvPr/>
          </p:nvSpPr>
          <p:spPr>
            <a:xfrm>
              <a:off x="3801213"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19"/>
            <p:cNvSpPr/>
            <p:nvPr/>
          </p:nvSpPr>
          <p:spPr>
            <a:xfrm>
              <a:off x="380220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19"/>
            <p:cNvSpPr/>
            <p:nvPr/>
          </p:nvSpPr>
          <p:spPr>
            <a:xfrm>
              <a:off x="3803203"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19"/>
            <p:cNvSpPr/>
            <p:nvPr/>
          </p:nvSpPr>
          <p:spPr>
            <a:xfrm>
              <a:off x="3804687"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19"/>
            <p:cNvSpPr/>
            <p:nvPr/>
          </p:nvSpPr>
          <p:spPr>
            <a:xfrm>
              <a:off x="3805682"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19"/>
            <p:cNvSpPr/>
            <p:nvPr/>
          </p:nvSpPr>
          <p:spPr>
            <a:xfrm>
              <a:off x="380667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19"/>
            <p:cNvSpPr/>
            <p:nvPr/>
          </p:nvSpPr>
          <p:spPr>
            <a:xfrm>
              <a:off x="3807672"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19"/>
            <p:cNvSpPr/>
            <p:nvPr/>
          </p:nvSpPr>
          <p:spPr>
            <a:xfrm>
              <a:off x="3809156"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19"/>
            <p:cNvSpPr/>
            <p:nvPr/>
          </p:nvSpPr>
          <p:spPr>
            <a:xfrm>
              <a:off x="3810151"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19"/>
            <p:cNvSpPr/>
            <p:nvPr/>
          </p:nvSpPr>
          <p:spPr>
            <a:xfrm>
              <a:off x="3811130"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19"/>
            <p:cNvSpPr/>
            <p:nvPr/>
          </p:nvSpPr>
          <p:spPr>
            <a:xfrm>
              <a:off x="3812125"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19"/>
            <p:cNvSpPr/>
            <p:nvPr/>
          </p:nvSpPr>
          <p:spPr>
            <a:xfrm>
              <a:off x="3813119"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19"/>
            <p:cNvSpPr/>
            <p:nvPr/>
          </p:nvSpPr>
          <p:spPr>
            <a:xfrm>
              <a:off x="3814604"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19"/>
            <p:cNvSpPr/>
            <p:nvPr/>
          </p:nvSpPr>
          <p:spPr>
            <a:xfrm>
              <a:off x="381559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19"/>
            <p:cNvSpPr/>
            <p:nvPr/>
          </p:nvSpPr>
          <p:spPr>
            <a:xfrm>
              <a:off x="3816594"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19"/>
            <p:cNvSpPr/>
            <p:nvPr/>
          </p:nvSpPr>
          <p:spPr>
            <a:xfrm>
              <a:off x="3817588"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19"/>
            <p:cNvSpPr/>
            <p:nvPr/>
          </p:nvSpPr>
          <p:spPr>
            <a:xfrm>
              <a:off x="3723381"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19"/>
            <p:cNvSpPr/>
            <p:nvPr/>
          </p:nvSpPr>
          <p:spPr>
            <a:xfrm>
              <a:off x="3724376"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19"/>
            <p:cNvSpPr/>
            <p:nvPr/>
          </p:nvSpPr>
          <p:spPr>
            <a:xfrm>
              <a:off x="3725860"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19"/>
            <p:cNvSpPr/>
            <p:nvPr/>
          </p:nvSpPr>
          <p:spPr>
            <a:xfrm>
              <a:off x="3726855"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19"/>
            <p:cNvSpPr/>
            <p:nvPr/>
          </p:nvSpPr>
          <p:spPr>
            <a:xfrm>
              <a:off x="3727850"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19"/>
            <p:cNvSpPr/>
            <p:nvPr/>
          </p:nvSpPr>
          <p:spPr>
            <a:xfrm>
              <a:off x="3728845"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19"/>
            <p:cNvSpPr/>
            <p:nvPr/>
          </p:nvSpPr>
          <p:spPr>
            <a:xfrm>
              <a:off x="3730329"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19"/>
            <p:cNvSpPr/>
            <p:nvPr/>
          </p:nvSpPr>
          <p:spPr>
            <a:xfrm>
              <a:off x="3731324"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19"/>
            <p:cNvSpPr/>
            <p:nvPr/>
          </p:nvSpPr>
          <p:spPr>
            <a:xfrm>
              <a:off x="3732303"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19"/>
            <p:cNvSpPr/>
            <p:nvPr/>
          </p:nvSpPr>
          <p:spPr>
            <a:xfrm>
              <a:off x="3733298"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19"/>
            <p:cNvSpPr/>
            <p:nvPr/>
          </p:nvSpPr>
          <p:spPr>
            <a:xfrm>
              <a:off x="3734782"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19"/>
            <p:cNvSpPr/>
            <p:nvPr/>
          </p:nvSpPr>
          <p:spPr>
            <a:xfrm>
              <a:off x="3735777"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19"/>
            <p:cNvSpPr/>
            <p:nvPr/>
          </p:nvSpPr>
          <p:spPr>
            <a:xfrm>
              <a:off x="3736772"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19"/>
            <p:cNvSpPr/>
            <p:nvPr/>
          </p:nvSpPr>
          <p:spPr>
            <a:xfrm>
              <a:off x="3737767"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19"/>
            <p:cNvSpPr/>
            <p:nvPr/>
          </p:nvSpPr>
          <p:spPr>
            <a:xfrm>
              <a:off x="3738762"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19"/>
            <p:cNvSpPr/>
            <p:nvPr/>
          </p:nvSpPr>
          <p:spPr>
            <a:xfrm>
              <a:off x="3740246"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19"/>
            <p:cNvSpPr/>
            <p:nvPr/>
          </p:nvSpPr>
          <p:spPr>
            <a:xfrm>
              <a:off x="374124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19"/>
            <p:cNvSpPr/>
            <p:nvPr/>
          </p:nvSpPr>
          <p:spPr>
            <a:xfrm>
              <a:off x="3742219"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19"/>
            <p:cNvSpPr/>
            <p:nvPr/>
          </p:nvSpPr>
          <p:spPr>
            <a:xfrm>
              <a:off x="3743214"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19"/>
            <p:cNvSpPr/>
            <p:nvPr/>
          </p:nvSpPr>
          <p:spPr>
            <a:xfrm>
              <a:off x="3649023"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19"/>
            <p:cNvSpPr/>
            <p:nvPr/>
          </p:nvSpPr>
          <p:spPr>
            <a:xfrm>
              <a:off x="3650018"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19"/>
            <p:cNvSpPr/>
            <p:nvPr/>
          </p:nvSpPr>
          <p:spPr>
            <a:xfrm>
              <a:off x="3651502"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19"/>
            <p:cNvSpPr/>
            <p:nvPr/>
          </p:nvSpPr>
          <p:spPr>
            <a:xfrm>
              <a:off x="3652497"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19"/>
            <p:cNvSpPr/>
            <p:nvPr/>
          </p:nvSpPr>
          <p:spPr>
            <a:xfrm>
              <a:off x="3653492"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19"/>
            <p:cNvSpPr/>
            <p:nvPr/>
          </p:nvSpPr>
          <p:spPr>
            <a:xfrm>
              <a:off x="365447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19"/>
            <p:cNvSpPr/>
            <p:nvPr/>
          </p:nvSpPr>
          <p:spPr>
            <a:xfrm>
              <a:off x="3655971"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19"/>
            <p:cNvSpPr/>
            <p:nvPr/>
          </p:nvSpPr>
          <p:spPr>
            <a:xfrm>
              <a:off x="3656950"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19"/>
            <p:cNvSpPr/>
            <p:nvPr/>
          </p:nvSpPr>
          <p:spPr>
            <a:xfrm>
              <a:off x="3657945"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19"/>
            <p:cNvSpPr/>
            <p:nvPr/>
          </p:nvSpPr>
          <p:spPr>
            <a:xfrm>
              <a:off x="3658940"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19"/>
            <p:cNvSpPr/>
            <p:nvPr/>
          </p:nvSpPr>
          <p:spPr>
            <a:xfrm>
              <a:off x="3660424"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19"/>
            <p:cNvSpPr/>
            <p:nvPr/>
          </p:nvSpPr>
          <p:spPr>
            <a:xfrm>
              <a:off x="366141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19"/>
            <p:cNvSpPr/>
            <p:nvPr/>
          </p:nvSpPr>
          <p:spPr>
            <a:xfrm>
              <a:off x="3662414"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19"/>
            <p:cNvSpPr/>
            <p:nvPr/>
          </p:nvSpPr>
          <p:spPr>
            <a:xfrm>
              <a:off x="3663392"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19"/>
            <p:cNvSpPr/>
            <p:nvPr/>
          </p:nvSpPr>
          <p:spPr>
            <a:xfrm>
              <a:off x="3664387"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19"/>
            <p:cNvSpPr/>
            <p:nvPr/>
          </p:nvSpPr>
          <p:spPr>
            <a:xfrm>
              <a:off x="3665872"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19"/>
            <p:cNvSpPr/>
            <p:nvPr/>
          </p:nvSpPr>
          <p:spPr>
            <a:xfrm>
              <a:off x="3666867"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19"/>
            <p:cNvSpPr/>
            <p:nvPr/>
          </p:nvSpPr>
          <p:spPr>
            <a:xfrm>
              <a:off x="3667861"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19"/>
            <p:cNvSpPr/>
            <p:nvPr/>
          </p:nvSpPr>
          <p:spPr>
            <a:xfrm>
              <a:off x="3668856"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19"/>
            <p:cNvSpPr/>
            <p:nvPr/>
          </p:nvSpPr>
          <p:spPr>
            <a:xfrm>
              <a:off x="3574665"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19"/>
            <p:cNvSpPr/>
            <p:nvPr/>
          </p:nvSpPr>
          <p:spPr>
            <a:xfrm>
              <a:off x="357564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19"/>
            <p:cNvSpPr/>
            <p:nvPr/>
          </p:nvSpPr>
          <p:spPr>
            <a:xfrm>
              <a:off x="3577145"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19"/>
            <p:cNvSpPr/>
            <p:nvPr/>
          </p:nvSpPr>
          <p:spPr>
            <a:xfrm>
              <a:off x="3578123"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19"/>
            <p:cNvSpPr/>
            <p:nvPr/>
          </p:nvSpPr>
          <p:spPr>
            <a:xfrm>
              <a:off x="357911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19"/>
            <p:cNvSpPr/>
            <p:nvPr/>
          </p:nvSpPr>
          <p:spPr>
            <a:xfrm>
              <a:off x="358011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19"/>
            <p:cNvSpPr/>
            <p:nvPr/>
          </p:nvSpPr>
          <p:spPr>
            <a:xfrm>
              <a:off x="3581597"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19"/>
            <p:cNvSpPr/>
            <p:nvPr/>
          </p:nvSpPr>
          <p:spPr>
            <a:xfrm>
              <a:off x="3582592"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19"/>
            <p:cNvSpPr/>
            <p:nvPr/>
          </p:nvSpPr>
          <p:spPr>
            <a:xfrm>
              <a:off x="358358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19"/>
            <p:cNvSpPr/>
            <p:nvPr/>
          </p:nvSpPr>
          <p:spPr>
            <a:xfrm>
              <a:off x="3584582"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19"/>
            <p:cNvSpPr/>
            <p:nvPr/>
          </p:nvSpPr>
          <p:spPr>
            <a:xfrm>
              <a:off x="3586066"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19"/>
            <p:cNvSpPr/>
            <p:nvPr/>
          </p:nvSpPr>
          <p:spPr>
            <a:xfrm>
              <a:off x="3587061"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19"/>
            <p:cNvSpPr/>
            <p:nvPr/>
          </p:nvSpPr>
          <p:spPr>
            <a:xfrm>
              <a:off x="3588040" y="4567556"/>
              <a:ext cx="17879"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19"/>
            <p:cNvSpPr/>
            <p:nvPr/>
          </p:nvSpPr>
          <p:spPr>
            <a:xfrm>
              <a:off x="3589035"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19"/>
            <p:cNvSpPr/>
            <p:nvPr/>
          </p:nvSpPr>
          <p:spPr>
            <a:xfrm>
              <a:off x="359003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19"/>
            <p:cNvSpPr/>
            <p:nvPr/>
          </p:nvSpPr>
          <p:spPr>
            <a:xfrm>
              <a:off x="3591514"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19"/>
            <p:cNvSpPr/>
            <p:nvPr/>
          </p:nvSpPr>
          <p:spPr>
            <a:xfrm>
              <a:off x="359250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19"/>
            <p:cNvSpPr/>
            <p:nvPr/>
          </p:nvSpPr>
          <p:spPr>
            <a:xfrm>
              <a:off x="3593504"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19"/>
            <p:cNvSpPr/>
            <p:nvPr/>
          </p:nvSpPr>
          <p:spPr>
            <a:xfrm>
              <a:off x="3594482"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19"/>
            <p:cNvSpPr/>
            <p:nvPr/>
          </p:nvSpPr>
          <p:spPr>
            <a:xfrm>
              <a:off x="3500291"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19"/>
            <p:cNvSpPr/>
            <p:nvPr/>
          </p:nvSpPr>
          <p:spPr>
            <a:xfrm>
              <a:off x="3501286"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19"/>
            <p:cNvSpPr/>
            <p:nvPr/>
          </p:nvSpPr>
          <p:spPr>
            <a:xfrm>
              <a:off x="3502770"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19"/>
            <p:cNvSpPr/>
            <p:nvPr/>
          </p:nvSpPr>
          <p:spPr>
            <a:xfrm>
              <a:off x="3503765"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19"/>
            <p:cNvSpPr/>
            <p:nvPr/>
          </p:nvSpPr>
          <p:spPr>
            <a:xfrm>
              <a:off x="3504760"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19"/>
            <p:cNvSpPr/>
            <p:nvPr/>
          </p:nvSpPr>
          <p:spPr>
            <a:xfrm>
              <a:off x="3505755" y="4982500"/>
              <a:ext cx="33734" cy="33734"/>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19"/>
            <p:cNvSpPr/>
            <p:nvPr/>
          </p:nvSpPr>
          <p:spPr>
            <a:xfrm>
              <a:off x="3507239"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19"/>
            <p:cNvSpPr/>
            <p:nvPr/>
          </p:nvSpPr>
          <p:spPr>
            <a:xfrm>
              <a:off x="3508234"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19"/>
            <p:cNvSpPr/>
            <p:nvPr/>
          </p:nvSpPr>
          <p:spPr>
            <a:xfrm>
              <a:off x="3509213"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19"/>
            <p:cNvSpPr/>
            <p:nvPr/>
          </p:nvSpPr>
          <p:spPr>
            <a:xfrm>
              <a:off x="3510208"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19"/>
            <p:cNvSpPr/>
            <p:nvPr/>
          </p:nvSpPr>
          <p:spPr>
            <a:xfrm>
              <a:off x="3511692"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19"/>
            <p:cNvSpPr/>
            <p:nvPr/>
          </p:nvSpPr>
          <p:spPr>
            <a:xfrm>
              <a:off x="3512687"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19"/>
            <p:cNvSpPr/>
            <p:nvPr/>
          </p:nvSpPr>
          <p:spPr>
            <a:xfrm>
              <a:off x="3513682"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19"/>
            <p:cNvSpPr/>
            <p:nvPr/>
          </p:nvSpPr>
          <p:spPr>
            <a:xfrm>
              <a:off x="3514677"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19"/>
            <p:cNvSpPr/>
            <p:nvPr/>
          </p:nvSpPr>
          <p:spPr>
            <a:xfrm>
              <a:off x="3515672"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19"/>
            <p:cNvSpPr/>
            <p:nvPr/>
          </p:nvSpPr>
          <p:spPr>
            <a:xfrm>
              <a:off x="3517156"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19"/>
            <p:cNvSpPr/>
            <p:nvPr/>
          </p:nvSpPr>
          <p:spPr>
            <a:xfrm>
              <a:off x="3518151"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19"/>
            <p:cNvSpPr/>
            <p:nvPr/>
          </p:nvSpPr>
          <p:spPr>
            <a:xfrm>
              <a:off x="3519129"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19"/>
            <p:cNvSpPr/>
            <p:nvPr/>
          </p:nvSpPr>
          <p:spPr>
            <a:xfrm>
              <a:off x="3520124"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19"/>
            <p:cNvSpPr/>
            <p:nvPr/>
          </p:nvSpPr>
          <p:spPr>
            <a:xfrm>
              <a:off x="3425933"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19"/>
            <p:cNvSpPr/>
            <p:nvPr/>
          </p:nvSpPr>
          <p:spPr>
            <a:xfrm>
              <a:off x="3426928"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19"/>
            <p:cNvSpPr/>
            <p:nvPr/>
          </p:nvSpPr>
          <p:spPr>
            <a:xfrm>
              <a:off x="3428412"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19"/>
            <p:cNvSpPr/>
            <p:nvPr/>
          </p:nvSpPr>
          <p:spPr>
            <a:xfrm>
              <a:off x="3429407"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19"/>
            <p:cNvSpPr/>
            <p:nvPr/>
          </p:nvSpPr>
          <p:spPr>
            <a:xfrm>
              <a:off x="343038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19"/>
            <p:cNvSpPr/>
            <p:nvPr/>
          </p:nvSpPr>
          <p:spPr>
            <a:xfrm>
              <a:off x="343138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19"/>
            <p:cNvSpPr/>
            <p:nvPr/>
          </p:nvSpPr>
          <p:spPr>
            <a:xfrm>
              <a:off x="3432865" y="4923507"/>
              <a:ext cx="31255" cy="31255"/>
            </a:xfrm>
            <a:custGeom>
              <a:avLst/>
              <a:gdLst/>
              <a:ahLst/>
              <a:cxnLst/>
              <a:rect l="l" t="t" r="r" b="b"/>
              <a:pathLst>
                <a:path w="1916" h="1916" extrusionOk="0">
                  <a:moveTo>
                    <a:pt x="943" y="1"/>
                  </a:moveTo>
                  <a:cubicBezTo>
                    <a:pt x="427" y="1"/>
                    <a:pt x="1" y="426"/>
                    <a:pt x="1" y="943"/>
                  </a:cubicBezTo>
                  <a:cubicBezTo>
                    <a:pt x="1" y="1490"/>
                    <a:pt x="427"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19"/>
            <p:cNvSpPr/>
            <p:nvPr/>
          </p:nvSpPr>
          <p:spPr>
            <a:xfrm>
              <a:off x="3433860"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19"/>
            <p:cNvSpPr/>
            <p:nvPr/>
          </p:nvSpPr>
          <p:spPr>
            <a:xfrm>
              <a:off x="3434855"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19"/>
            <p:cNvSpPr/>
            <p:nvPr/>
          </p:nvSpPr>
          <p:spPr>
            <a:xfrm>
              <a:off x="3435850"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19"/>
            <p:cNvSpPr/>
            <p:nvPr/>
          </p:nvSpPr>
          <p:spPr>
            <a:xfrm>
              <a:off x="3437334" y="4686049"/>
              <a:ext cx="22332" cy="22332"/>
            </a:xfrm>
            <a:custGeom>
              <a:avLst/>
              <a:gdLst/>
              <a:ahLst/>
              <a:cxnLst/>
              <a:rect l="l" t="t" r="r" b="b"/>
              <a:pathLst>
                <a:path w="1369" h="1369" extrusionOk="0">
                  <a:moveTo>
                    <a:pt x="669" y="0"/>
                  </a:moveTo>
                  <a:cubicBezTo>
                    <a:pt x="304" y="0"/>
                    <a:pt x="1" y="304"/>
                    <a:pt x="1" y="700"/>
                  </a:cubicBezTo>
                  <a:cubicBezTo>
                    <a:pt x="1"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19"/>
            <p:cNvSpPr/>
            <p:nvPr/>
          </p:nvSpPr>
          <p:spPr>
            <a:xfrm>
              <a:off x="343832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19"/>
            <p:cNvSpPr/>
            <p:nvPr/>
          </p:nvSpPr>
          <p:spPr>
            <a:xfrm>
              <a:off x="3439324"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19"/>
            <p:cNvSpPr/>
            <p:nvPr/>
          </p:nvSpPr>
          <p:spPr>
            <a:xfrm>
              <a:off x="3440303"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19"/>
            <p:cNvSpPr/>
            <p:nvPr/>
          </p:nvSpPr>
          <p:spPr>
            <a:xfrm>
              <a:off x="3441297"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19"/>
            <p:cNvSpPr/>
            <p:nvPr/>
          </p:nvSpPr>
          <p:spPr>
            <a:xfrm>
              <a:off x="344278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19"/>
            <p:cNvSpPr/>
            <p:nvPr/>
          </p:nvSpPr>
          <p:spPr>
            <a:xfrm>
              <a:off x="3443777"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19"/>
            <p:cNvSpPr/>
            <p:nvPr/>
          </p:nvSpPr>
          <p:spPr>
            <a:xfrm>
              <a:off x="3444771"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19"/>
            <p:cNvSpPr/>
            <p:nvPr/>
          </p:nvSpPr>
          <p:spPr>
            <a:xfrm>
              <a:off x="3445766"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19"/>
            <p:cNvSpPr/>
            <p:nvPr/>
          </p:nvSpPr>
          <p:spPr>
            <a:xfrm>
              <a:off x="3351575"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19"/>
            <p:cNvSpPr/>
            <p:nvPr/>
          </p:nvSpPr>
          <p:spPr>
            <a:xfrm>
              <a:off x="335255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19"/>
            <p:cNvSpPr/>
            <p:nvPr/>
          </p:nvSpPr>
          <p:spPr>
            <a:xfrm>
              <a:off x="3354055"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1" name="Google Shape;46161;p19"/>
            <p:cNvSpPr/>
            <p:nvPr/>
          </p:nvSpPr>
          <p:spPr>
            <a:xfrm>
              <a:off x="3355033"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2" name="Google Shape;46162;p19"/>
            <p:cNvSpPr/>
            <p:nvPr/>
          </p:nvSpPr>
          <p:spPr>
            <a:xfrm>
              <a:off x="335602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19"/>
            <p:cNvSpPr/>
            <p:nvPr/>
          </p:nvSpPr>
          <p:spPr>
            <a:xfrm>
              <a:off x="335702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19"/>
            <p:cNvSpPr/>
            <p:nvPr/>
          </p:nvSpPr>
          <p:spPr>
            <a:xfrm>
              <a:off x="3358507"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19"/>
            <p:cNvSpPr/>
            <p:nvPr/>
          </p:nvSpPr>
          <p:spPr>
            <a:xfrm>
              <a:off x="3359502"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19"/>
            <p:cNvSpPr/>
            <p:nvPr/>
          </p:nvSpPr>
          <p:spPr>
            <a:xfrm>
              <a:off x="336049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19"/>
            <p:cNvSpPr/>
            <p:nvPr/>
          </p:nvSpPr>
          <p:spPr>
            <a:xfrm>
              <a:off x="336147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19"/>
            <p:cNvSpPr/>
            <p:nvPr/>
          </p:nvSpPr>
          <p:spPr>
            <a:xfrm>
              <a:off x="3362976"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19"/>
            <p:cNvSpPr/>
            <p:nvPr/>
          </p:nvSpPr>
          <p:spPr>
            <a:xfrm>
              <a:off x="3363955" y="4626550"/>
              <a:ext cx="20358" cy="20358"/>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19"/>
            <p:cNvSpPr/>
            <p:nvPr/>
          </p:nvSpPr>
          <p:spPr>
            <a:xfrm>
              <a:off x="3364950"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19"/>
            <p:cNvSpPr/>
            <p:nvPr/>
          </p:nvSpPr>
          <p:spPr>
            <a:xfrm>
              <a:off x="3365945"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19"/>
            <p:cNvSpPr/>
            <p:nvPr/>
          </p:nvSpPr>
          <p:spPr>
            <a:xfrm>
              <a:off x="336694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19"/>
            <p:cNvSpPr/>
            <p:nvPr/>
          </p:nvSpPr>
          <p:spPr>
            <a:xfrm>
              <a:off x="3368424"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19"/>
            <p:cNvSpPr/>
            <p:nvPr/>
          </p:nvSpPr>
          <p:spPr>
            <a:xfrm>
              <a:off x="336941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19"/>
            <p:cNvSpPr/>
            <p:nvPr/>
          </p:nvSpPr>
          <p:spPr>
            <a:xfrm>
              <a:off x="3370414"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19"/>
            <p:cNvSpPr/>
            <p:nvPr/>
          </p:nvSpPr>
          <p:spPr>
            <a:xfrm>
              <a:off x="3371392"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19"/>
            <p:cNvSpPr/>
            <p:nvPr/>
          </p:nvSpPr>
          <p:spPr>
            <a:xfrm>
              <a:off x="3277201"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19"/>
            <p:cNvSpPr/>
            <p:nvPr/>
          </p:nvSpPr>
          <p:spPr>
            <a:xfrm>
              <a:off x="3278196"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19"/>
            <p:cNvSpPr/>
            <p:nvPr/>
          </p:nvSpPr>
          <p:spPr>
            <a:xfrm>
              <a:off x="3279680"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19"/>
            <p:cNvSpPr/>
            <p:nvPr/>
          </p:nvSpPr>
          <p:spPr>
            <a:xfrm>
              <a:off x="3280675" y="5101482"/>
              <a:ext cx="38188" cy="37698"/>
            </a:xfrm>
            <a:custGeom>
              <a:avLst/>
              <a:gdLst/>
              <a:ahLst/>
              <a:cxnLst/>
              <a:rect l="l" t="t" r="r" b="b"/>
              <a:pathLst>
                <a:path w="2341" h="2311" extrusionOk="0">
                  <a:moveTo>
                    <a:pt x="1156" y="1"/>
                  </a:moveTo>
                  <a:cubicBezTo>
                    <a:pt x="517" y="1"/>
                    <a:pt x="0" y="518"/>
                    <a:pt x="0" y="1156"/>
                  </a:cubicBezTo>
                  <a:cubicBezTo>
                    <a:pt x="0"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19"/>
            <p:cNvSpPr/>
            <p:nvPr/>
          </p:nvSpPr>
          <p:spPr>
            <a:xfrm>
              <a:off x="3281670"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19"/>
            <p:cNvSpPr/>
            <p:nvPr/>
          </p:nvSpPr>
          <p:spPr>
            <a:xfrm>
              <a:off x="3282665"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19"/>
            <p:cNvSpPr/>
            <p:nvPr/>
          </p:nvSpPr>
          <p:spPr>
            <a:xfrm>
              <a:off x="3284149"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19"/>
            <p:cNvSpPr/>
            <p:nvPr/>
          </p:nvSpPr>
          <p:spPr>
            <a:xfrm>
              <a:off x="3285144"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19"/>
            <p:cNvSpPr/>
            <p:nvPr/>
          </p:nvSpPr>
          <p:spPr>
            <a:xfrm>
              <a:off x="3286123"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19"/>
            <p:cNvSpPr/>
            <p:nvPr/>
          </p:nvSpPr>
          <p:spPr>
            <a:xfrm>
              <a:off x="3287118"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19"/>
            <p:cNvSpPr/>
            <p:nvPr/>
          </p:nvSpPr>
          <p:spPr>
            <a:xfrm>
              <a:off x="3288602"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19"/>
            <p:cNvSpPr/>
            <p:nvPr/>
          </p:nvSpPr>
          <p:spPr>
            <a:xfrm>
              <a:off x="3289597"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19"/>
            <p:cNvSpPr/>
            <p:nvPr/>
          </p:nvSpPr>
          <p:spPr>
            <a:xfrm>
              <a:off x="3290592"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1" y="1095"/>
                    <a:pt x="1095" y="852"/>
                    <a:pt x="1095" y="548"/>
                  </a:cubicBezTo>
                  <a:cubicBezTo>
                    <a:pt x="1095" y="24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19"/>
            <p:cNvSpPr/>
            <p:nvPr/>
          </p:nvSpPr>
          <p:spPr>
            <a:xfrm>
              <a:off x="3291587"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19"/>
            <p:cNvSpPr/>
            <p:nvPr/>
          </p:nvSpPr>
          <p:spPr>
            <a:xfrm>
              <a:off x="3292565" y="4448574"/>
              <a:ext cx="13915" cy="13915"/>
            </a:xfrm>
            <a:custGeom>
              <a:avLst/>
              <a:gdLst/>
              <a:ahLst/>
              <a:cxnLst/>
              <a:rect l="l" t="t" r="r" b="b"/>
              <a:pathLst>
                <a:path w="853" h="853" extrusionOk="0">
                  <a:moveTo>
                    <a:pt x="427" y="1"/>
                  </a:moveTo>
                  <a:cubicBezTo>
                    <a:pt x="214" y="1"/>
                    <a:pt x="1" y="214"/>
                    <a:pt x="1" y="426"/>
                  </a:cubicBezTo>
                  <a:cubicBezTo>
                    <a:pt x="1" y="670"/>
                    <a:pt x="214" y="852"/>
                    <a:pt x="427" y="852"/>
                  </a:cubicBezTo>
                  <a:cubicBezTo>
                    <a:pt x="670" y="852"/>
                    <a:pt x="852" y="670"/>
                    <a:pt x="852" y="426"/>
                  </a:cubicBezTo>
                  <a:cubicBezTo>
                    <a:pt x="852" y="214"/>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19"/>
            <p:cNvSpPr/>
            <p:nvPr/>
          </p:nvSpPr>
          <p:spPr>
            <a:xfrm>
              <a:off x="3294066"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19"/>
            <p:cNvSpPr/>
            <p:nvPr/>
          </p:nvSpPr>
          <p:spPr>
            <a:xfrm>
              <a:off x="3295045" y="4330098"/>
              <a:ext cx="9445" cy="9429"/>
            </a:xfrm>
            <a:custGeom>
              <a:avLst/>
              <a:gdLst/>
              <a:ahLst/>
              <a:cxnLst/>
              <a:rect l="l" t="t" r="r" b="b"/>
              <a:pathLst>
                <a:path w="579" h="578" extrusionOk="0">
                  <a:moveTo>
                    <a:pt x="275" y="0"/>
                  </a:moveTo>
                  <a:cubicBezTo>
                    <a:pt x="123" y="0"/>
                    <a:pt x="1" y="122"/>
                    <a:pt x="1" y="274"/>
                  </a:cubicBezTo>
                  <a:cubicBezTo>
                    <a:pt x="1" y="456"/>
                    <a:pt x="123" y="578"/>
                    <a:pt x="275" y="578"/>
                  </a:cubicBezTo>
                  <a:cubicBezTo>
                    <a:pt x="427" y="578"/>
                    <a:pt x="578" y="456"/>
                    <a:pt x="578" y="274"/>
                  </a:cubicBezTo>
                  <a:cubicBezTo>
                    <a:pt x="578" y="122"/>
                    <a:pt x="427"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19"/>
            <p:cNvSpPr/>
            <p:nvPr/>
          </p:nvSpPr>
          <p:spPr>
            <a:xfrm>
              <a:off x="3296039"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19"/>
            <p:cNvSpPr/>
            <p:nvPr/>
          </p:nvSpPr>
          <p:spPr>
            <a:xfrm>
              <a:off x="3297034"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19"/>
            <p:cNvSpPr/>
            <p:nvPr/>
          </p:nvSpPr>
          <p:spPr>
            <a:xfrm>
              <a:off x="3202843"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19"/>
            <p:cNvSpPr/>
            <p:nvPr/>
          </p:nvSpPr>
          <p:spPr>
            <a:xfrm>
              <a:off x="3203838"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19"/>
            <p:cNvSpPr/>
            <p:nvPr/>
          </p:nvSpPr>
          <p:spPr>
            <a:xfrm>
              <a:off x="3205322"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19"/>
            <p:cNvSpPr/>
            <p:nvPr/>
          </p:nvSpPr>
          <p:spPr>
            <a:xfrm>
              <a:off x="3206317"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19"/>
            <p:cNvSpPr/>
            <p:nvPr/>
          </p:nvSpPr>
          <p:spPr>
            <a:xfrm>
              <a:off x="320729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19"/>
            <p:cNvSpPr/>
            <p:nvPr/>
          </p:nvSpPr>
          <p:spPr>
            <a:xfrm>
              <a:off x="320829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19"/>
            <p:cNvSpPr/>
            <p:nvPr/>
          </p:nvSpPr>
          <p:spPr>
            <a:xfrm>
              <a:off x="320977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19"/>
            <p:cNvSpPr/>
            <p:nvPr/>
          </p:nvSpPr>
          <p:spPr>
            <a:xfrm>
              <a:off x="3210770"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19"/>
            <p:cNvSpPr/>
            <p:nvPr/>
          </p:nvSpPr>
          <p:spPr>
            <a:xfrm>
              <a:off x="321176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19"/>
            <p:cNvSpPr/>
            <p:nvPr/>
          </p:nvSpPr>
          <p:spPr>
            <a:xfrm>
              <a:off x="3212760"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19"/>
            <p:cNvSpPr/>
            <p:nvPr/>
          </p:nvSpPr>
          <p:spPr>
            <a:xfrm>
              <a:off x="3214244"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19"/>
            <p:cNvSpPr/>
            <p:nvPr/>
          </p:nvSpPr>
          <p:spPr>
            <a:xfrm>
              <a:off x="321523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19"/>
            <p:cNvSpPr/>
            <p:nvPr/>
          </p:nvSpPr>
          <p:spPr>
            <a:xfrm>
              <a:off x="3216234"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19"/>
            <p:cNvSpPr/>
            <p:nvPr/>
          </p:nvSpPr>
          <p:spPr>
            <a:xfrm>
              <a:off x="3217213"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19"/>
            <p:cNvSpPr/>
            <p:nvPr/>
          </p:nvSpPr>
          <p:spPr>
            <a:xfrm>
              <a:off x="3218207"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19"/>
            <p:cNvSpPr/>
            <p:nvPr/>
          </p:nvSpPr>
          <p:spPr>
            <a:xfrm>
              <a:off x="321969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19"/>
            <p:cNvSpPr/>
            <p:nvPr/>
          </p:nvSpPr>
          <p:spPr>
            <a:xfrm>
              <a:off x="3220687"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19"/>
            <p:cNvSpPr/>
            <p:nvPr/>
          </p:nvSpPr>
          <p:spPr>
            <a:xfrm>
              <a:off x="3221682"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19"/>
            <p:cNvSpPr/>
            <p:nvPr/>
          </p:nvSpPr>
          <p:spPr>
            <a:xfrm>
              <a:off x="3222676"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19"/>
            <p:cNvSpPr/>
            <p:nvPr/>
          </p:nvSpPr>
          <p:spPr>
            <a:xfrm>
              <a:off x="3128485"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19"/>
            <p:cNvSpPr/>
            <p:nvPr/>
          </p:nvSpPr>
          <p:spPr>
            <a:xfrm>
              <a:off x="312946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19"/>
            <p:cNvSpPr/>
            <p:nvPr/>
          </p:nvSpPr>
          <p:spPr>
            <a:xfrm>
              <a:off x="3130948" y="5160491"/>
              <a:ext cx="40194" cy="40178"/>
            </a:xfrm>
            <a:custGeom>
              <a:avLst/>
              <a:gdLst/>
              <a:ahLst/>
              <a:cxnLst/>
              <a:rect l="l" t="t" r="r" b="b"/>
              <a:pathLst>
                <a:path w="2464"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19"/>
            <p:cNvSpPr/>
            <p:nvPr/>
          </p:nvSpPr>
          <p:spPr>
            <a:xfrm>
              <a:off x="3131943"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19"/>
            <p:cNvSpPr/>
            <p:nvPr/>
          </p:nvSpPr>
          <p:spPr>
            <a:xfrm>
              <a:off x="3132938"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19"/>
            <p:cNvSpPr/>
            <p:nvPr/>
          </p:nvSpPr>
          <p:spPr>
            <a:xfrm>
              <a:off x="313393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19"/>
            <p:cNvSpPr/>
            <p:nvPr/>
          </p:nvSpPr>
          <p:spPr>
            <a:xfrm>
              <a:off x="3135417"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19"/>
            <p:cNvSpPr/>
            <p:nvPr/>
          </p:nvSpPr>
          <p:spPr>
            <a:xfrm>
              <a:off x="3136412"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19"/>
            <p:cNvSpPr/>
            <p:nvPr/>
          </p:nvSpPr>
          <p:spPr>
            <a:xfrm>
              <a:off x="313740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19"/>
            <p:cNvSpPr/>
            <p:nvPr/>
          </p:nvSpPr>
          <p:spPr>
            <a:xfrm>
              <a:off x="313838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19"/>
            <p:cNvSpPr/>
            <p:nvPr/>
          </p:nvSpPr>
          <p:spPr>
            <a:xfrm>
              <a:off x="3139886"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19"/>
            <p:cNvSpPr/>
            <p:nvPr/>
          </p:nvSpPr>
          <p:spPr>
            <a:xfrm>
              <a:off x="3140865"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19"/>
            <p:cNvSpPr/>
            <p:nvPr/>
          </p:nvSpPr>
          <p:spPr>
            <a:xfrm>
              <a:off x="3141860"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19"/>
            <p:cNvSpPr/>
            <p:nvPr/>
          </p:nvSpPr>
          <p:spPr>
            <a:xfrm>
              <a:off x="3142855"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19"/>
            <p:cNvSpPr/>
            <p:nvPr/>
          </p:nvSpPr>
          <p:spPr>
            <a:xfrm>
              <a:off x="314385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19"/>
            <p:cNvSpPr/>
            <p:nvPr/>
          </p:nvSpPr>
          <p:spPr>
            <a:xfrm>
              <a:off x="314533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19"/>
            <p:cNvSpPr/>
            <p:nvPr/>
          </p:nvSpPr>
          <p:spPr>
            <a:xfrm>
              <a:off x="314632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19"/>
            <p:cNvSpPr/>
            <p:nvPr/>
          </p:nvSpPr>
          <p:spPr>
            <a:xfrm>
              <a:off x="3147324"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19"/>
            <p:cNvSpPr/>
            <p:nvPr/>
          </p:nvSpPr>
          <p:spPr>
            <a:xfrm>
              <a:off x="3148302"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19"/>
            <p:cNvSpPr/>
            <p:nvPr/>
          </p:nvSpPr>
          <p:spPr>
            <a:xfrm>
              <a:off x="3054111"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19"/>
            <p:cNvSpPr/>
            <p:nvPr/>
          </p:nvSpPr>
          <p:spPr>
            <a:xfrm>
              <a:off x="3055106"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19"/>
            <p:cNvSpPr/>
            <p:nvPr/>
          </p:nvSpPr>
          <p:spPr>
            <a:xfrm>
              <a:off x="3056590"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19"/>
            <p:cNvSpPr/>
            <p:nvPr/>
          </p:nvSpPr>
          <p:spPr>
            <a:xfrm>
              <a:off x="3057585"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19"/>
            <p:cNvSpPr/>
            <p:nvPr/>
          </p:nvSpPr>
          <p:spPr>
            <a:xfrm>
              <a:off x="3058580" y="5041999"/>
              <a:ext cx="35708" cy="35708"/>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19"/>
            <p:cNvSpPr/>
            <p:nvPr/>
          </p:nvSpPr>
          <p:spPr>
            <a:xfrm>
              <a:off x="3059575" y="4982500"/>
              <a:ext cx="33718" cy="33734"/>
            </a:xfrm>
            <a:custGeom>
              <a:avLst/>
              <a:gdLst/>
              <a:ahLst/>
              <a:cxnLst/>
              <a:rect l="l" t="t" r="r" b="b"/>
              <a:pathLst>
                <a:path w="2067" h="2068" extrusionOk="0">
                  <a:moveTo>
                    <a:pt x="1033" y="1"/>
                  </a:moveTo>
                  <a:cubicBezTo>
                    <a:pt x="486" y="1"/>
                    <a:pt x="0" y="457"/>
                    <a:pt x="0" y="1034"/>
                  </a:cubicBezTo>
                  <a:cubicBezTo>
                    <a:pt x="0" y="1612"/>
                    <a:pt x="486" y="2068"/>
                    <a:pt x="1033" y="2068"/>
                  </a:cubicBezTo>
                  <a:cubicBezTo>
                    <a:pt x="1611" y="2068"/>
                    <a:pt x="2067" y="1612"/>
                    <a:pt x="2067" y="1034"/>
                  </a:cubicBezTo>
                  <a:cubicBezTo>
                    <a:pt x="2067" y="457"/>
                    <a:pt x="1611"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19"/>
            <p:cNvSpPr/>
            <p:nvPr/>
          </p:nvSpPr>
          <p:spPr>
            <a:xfrm>
              <a:off x="3061059"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19"/>
            <p:cNvSpPr/>
            <p:nvPr/>
          </p:nvSpPr>
          <p:spPr>
            <a:xfrm>
              <a:off x="306203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19"/>
            <p:cNvSpPr/>
            <p:nvPr/>
          </p:nvSpPr>
          <p:spPr>
            <a:xfrm>
              <a:off x="3063033" y="4804525"/>
              <a:ext cx="26801" cy="27291"/>
            </a:xfrm>
            <a:custGeom>
              <a:avLst/>
              <a:gdLst/>
              <a:ahLst/>
              <a:cxnLst/>
              <a:rect l="l" t="t" r="r" b="b"/>
              <a:pathLst>
                <a:path w="1643" h="1673" extrusionOk="0">
                  <a:moveTo>
                    <a:pt x="821" y="1"/>
                  </a:moveTo>
                  <a:cubicBezTo>
                    <a:pt x="366" y="1"/>
                    <a:pt x="1" y="366"/>
                    <a:pt x="1" y="822"/>
                  </a:cubicBezTo>
                  <a:cubicBezTo>
                    <a:pt x="1" y="1308"/>
                    <a:pt x="366"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19"/>
            <p:cNvSpPr/>
            <p:nvPr/>
          </p:nvSpPr>
          <p:spPr>
            <a:xfrm>
              <a:off x="3064028"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19"/>
            <p:cNvSpPr/>
            <p:nvPr/>
          </p:nvSpPr>
          <p:spPr>
            <a:xfrm>
              <a:off x="3065512"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19"/>
            <p:cNvSpPr/>
            <p:nvPr/>
          </p:nvSpPr>
          <p:spPr>
            <a:xfrm>
              <a:off x="3066507" y="4626550"/>
              <a:ext cx="20342" cy="20358"/>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19"/>
            <p:cNvSpPr/>
            <p:nvPr/>
          </p:nvSpPr>
          <p:spPr>
            <a:xfrm>
              <a:off x="306750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19"/>
            <p:cNvSpPr/>
            <p:nvPr/>
          </p:nvSpPr>
          <p:spPr>
            <a:xfrm>
              <a:off x="3068497"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19"/>
            <p:cNvSpPr/>
            <p:nvPr/>
          </p:nvSpPr>
          <p:spPr>
            <a:xfrm>
              <a:off x="3069475"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19"/>
            <p:cNvSpPr/>
            <p:nvPr/>
          </p:nvSpPr>
          <p:spPr>
            <a:xfrm>
              <a:off x="3070976"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19"/>
            <p:cNvSpPr/>
            <p:nvPr/>
          </p:nvSpPr>
          <p:spPr>
            <a:xfrm>
              <a:off x="307195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19"/>
            <p:cNvSpPr/>
            <p:nvPr/>
          </p:nvSpPr>
          <p:spPr>
            <a:xfrm>
              <a:off x="3072949"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19"/>
            <p:cNvSpPr/>
            <p:nvPr/>
          </p:nvSpPr>
          <p:spPr>
            <a:xfrm>
              <a:off x="3073944"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19"/>
            <p:cNvSpPr/>
            <p:nvPr/>
          </p:nvSpPr>
          <p:spPr>
            <a:xfrm>
              <a:off x="2979753"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19"/>
            <p:cNvSpPr/>
            <p:nvPr/>
          </p:nvSpPr>
          <p:spPr>
            <a:xfrm>
              <a:off x="2980748"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19"/>
            <p:cNvSpPr/>
            <p:nvPr/>
          </p:nvSpPr>
          <p:spPr>
            <a:xfrm>
              <a:off x="298223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19"/>
            <p:cNvSpPr/>
            <p:nvPr/>
          </p:nvSpPr>
          <p:spPr>
            <a:xfrm>
              <a:off x="2983227"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19"/>
            <p:cNvSpPr/>
            <p:nvPr/>
          </p:nvSpPr>
          <p:spPr>
            <a:xfrm>
              <a:off x="298420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19"/>
            <p:cNvSpPr/>
            <p:nvPr/>
          </p:nvSpPr>
          <p:spPr>
            <a:xfrm>
              <a:off x="298520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19"/>
            <p:cNvSpPr/>
            <p:nvPr/>
          </p:nvSpPr>
          <p:spPr>
            <a:xfrm>
              <a:off x="298668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19"/>
            <p:cNvSpPr/>
            <p:nvPr/>
          </p:nvSpPr>
          <p:spPr>
            <a:xfrm>
              <a:off x="2987680"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19"/>
            <p:cNvSpPr/>
            <p:nvPr/>
          </p:nvSpPr>
          <p:spPr>
            <a:xfrm>
              <a:off x="298867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19"/>
            <p:cNvSpPr/>
            <p:nvPr/>
          </p:nvSpPr>
          <p:spPr>
            <a:xfrm>
              <a:off x="2989670" y="4745531"/>
              <a:ext cx="24795" cy="24811"/>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19"/>
            <p:cNvSpPr/>
            <p:nvPr/>
          </p:nvSpPr>
          <p:spPr>
            <a:xfrm>
              <a:off x="2991154"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19"/>
            <p:cNvSpPr/>
            <p:nvPr/>
          </p:nvSpPr>
          <p:spPr>
            <a:xfrm>
              <a:off x="299214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19"/>
            <p:cNvSpPr/>
            <p:nvPr/>
          </p:nvSpPr>
          <p:spPr>
            <a:xfrm>
              <a:off x="2993128"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19"/>
            <p:cNvSpPr/>
            <p:nvPr/>
          </p:nvSpPr>
          <p:spPr>
            <a:xfrm>
              <a:off x="2994123"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19"/>
            <p:cNvSpPr/>
            <p:nvPr/>
          </p:nvSpPr>
          <p:spPr>
            <a:xfrm>
              <a:off x="2995118"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19"/>
            <p:cNvSpPr/>
            <p:nvPr/>
          </p:nvSpPr>
          <p:spPr>
            <a:xfrm>
              <a:off x="299660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19"/>
            <p:cNvSpPr/>
            <p:nvPr/>
          </p:nvSpPr>
          <p:spPr>
            <a:xfrm>
              <a:off x="2997597"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19"/>
            <p:cNvSpPr/>
            <p:nvPr/>
          </p:nvSpPr>
          <p:spPr>
            <a:xfrm>
              <a:off x="2998592"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19"/>
            <p:cNvSpPr/>
            <p:nvPr/>
          </p:nvSpPr>
          <p:spPr>
            <a:xfrm>
              <a:off x="2999586"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19"/>
            <p:cNvSpPr/>
            <p:nvPr/>
          </p:nvSpPr>
          <p:spPr>
            <a:xfrm>
              <a:off x="2905379"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19"/>
            <p:cNvSpPr/>
            <p:nvPr/>
          </p:nvSpPr>
          <p:spPr>
            <a:xfrm>
              <a:off x="290637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19"/>
            <p:cNvSpPr/>
            <p:nvPr/>
          </p:nvSpPr>
          <p:spPr>
            <a:xfrm>
              <a:off x="2907858"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19"/>
            <p:cNvSpPr/>
            <p:nvPr/>
          </p:nvSpPr>
          <p:spPr>
            <a:xfrm>
              <a:off x="2908853"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19"/>
            <p:cNvSpPr/>
            <p:nvPr/>
          </p:nvSpPr>
          <p:spPr>
            <a:xfrm>
              <a:off x="2909848" y="5041999"/>
              <a:ext cx="35708" cy="35708"/>
            </a:xfrm>
            <a:custGeom>
              <a:avLst/>
              <a:gdLst/>
              <a:ahLst/>
              <a:cxnLst/>
              <a:rect l="l" t="t" r="r" b="b"/>
              <a:pathLst>
                <a:path w="2189"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19"/>
            <p:cNvSpPr/>
            <p:nvPr/>
          </p:nvSpPr>
          <p:spPr>
            <a:xfrm>
              <a:off x="291084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19"/>
            <p:cNvSpPr/>
            <p:nvPr/>
          </p:nvSpPr>
          <p:spPr>
            <a:xfrm>
              <a:off x="2912327"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19"/>
            <p:cNvSpPr/>
            <p:nvPr/>
          </p:nvSpPr>
          <p:spPr>
            <a:xfrm>
              <a:off x="2913322"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19"/>
            <p:cNvSpPr/>
            <p:nvPr/>
          </p:nvSpPr>
          <p:spPr>
            <a:xfrm>
              <a:off x="2914317"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19"/>
            <p:cNvSpPr/>
            <p:nvPr/>
          </p:nvSpPr>
          <p:spPr>
            <a:xfrm>
              <a:off x="291529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19"/>
            <p:cNvSpPr/>
            <p:nvPr/>
          </p:nvSpPr>
          <p:spPr>
            <a:xfrm>
              <a:off x="2916796"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19"/>
            <p:cNvSpPr/>
            <p:nvPr/>
          </p:nvSpPr>
          <p:spPr>
            <a:xfrm>
              <a:off x="2917775"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19"/>
            <p:cNvSpPr/>
            <p:nvPr/>
          </p:nvSpPr>
          <p:spPr>
            <a:xfrm>
              <a:off x="2918770"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19"/>
            <p:cNvSpPr/>
            <p:nvPr/>
          </p:nvSpPr>
          <p:spPr>
            <a:xfrm>
              <a:off x="2919765"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19"/>
            <p:cNvSpPr/>
            <p:nvPr/>
          </p:nvSpPr>
          <p:spPr>
            <a:xfrm>
              <a:off x="292076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19"/>
            <p:cNvSpPr/>
            <p:nvPr/>
          </p:nvSpPr>
          <p:spPr>
            <a:xfrm>
              <a:off x="292224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699" y="548"/>
                    <a:pt x="699" y="335"/>
                  </a:cubicBezTo>
                  <a:cubicBezTo>
                    <a:pt x="699"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19"/>
            <p:cNvSpPr/>
            <p:nvPr/>
          </p:nvSpPr>
          <p:spPr>
            <a:xfrm>
              <a:off x="292323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19"/>
            <p:cNvSpPr/>
            <p:nvPr/>
          </p:nvSpPr>
          <p:spPr>
            <a:xfrm>
              <a:off x="2924217"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7" y="304"/>
                    <a:pt x="427" y="213"/>
                  </a:cubicBezTo>
                  <a:cubicBezTo>
                    <a:pt x="427"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19"/>
            <p:cNvSpPr/>
            <p:nvPr/>
          </p:nvSpPr>
          <p:spPr>
            <a:xfrm>
              <a:off x="2925212"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19"/>
            <p:cNvSpPr/>
            <p:nvPr/>
          </p:nvSpPr>
          <p:spPr>
            <a:xfrm>
              <a:off x="2831021"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19"/>
            <p:cNvSpPr/>
            <p:nvPr/>
          </p:nvSpPr>
          <p:spPr>
            <a:xfrm>
              <a:off x="2832016"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19"/>
            <p:cNvSpPr/>
            <p:nvPr/>
          </p:nvSpPr>
          <p:spPr>
            <a:xfrm>
              <a:off x="2833500"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19"/>
            <p:cNvSpPr/>
            <p:nvPr/>
          </p:nvSpPr>
          <p:spPr>
            <a:xfrm>
              <a:off x="2834495"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19"/>
            <p:cNvSpPr/>
            <p:nvPr/>
          </p:nvSpPr>
          <p:spPr>
            <a:xfrm>
              <a:off x="2835490"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19"/>
            <p:cNvSpPr/>
            <p:nvPr/>
          </p:nvSpPr>
          <p:spPr>
            <a:xfrm>
              <a:off x="283646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19"/>
            <p:cNvSpPr/>
            <p:nvPr/>
          </p:nvSpPr>
          <p:spPr>
            <a:xfrm>
              <a:off x="2837969"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19"/>
            <p:cNvSpPr/>
            <p:nvPr/>
          </p:nvSpPr>
          <p:spPr>
            <a:xfrm>
              <a:off x="283894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19"/>
            <p:cNvSpPr/>
            <p:nvPr/>
          </p:nvSpPr>
          <p:spPr>
            <a:xfrm>
              <a:off x="2839943"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19"/>
            <p:cNvSpPr/>
            <p:nvPr/>
          </p:nvSpPr>
          <p:spPr>
            <a:xfrm>
              <a:off x="2840938"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19"/>
            <p:cNvSpPr/>
            <p:nvPr/>
          </p:nvSpPr>
          <p:spPr>
            <a:xfrm>
              <a:off x="2842422"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8" y="1064"/>
                    <a:pt x="1368" y="700"/>
                  </a:cubicBezTo>
                  <a:cubicBezTo>
                    <a:pt x="1368"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19"/>
            <p:cNvSpPr/>
            <p:nvPr/>
          </p:nvSpPr>
          <p:spPr>
            <a:xfrm>
              <a:off x="284341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19"/>
            <p:cNvSpPr/>
            <p:nvPr/>
          </p:nvSpPr>
          <p:spPr>
            <a:xfrm>
              <a:off x="284441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19"/>
            <p:cNvSpPr/>
            <p:nvPr/>
          </p:nvSpPr>
          <p:spPr>
            <a:xfrm>
              <a:off x="2845407"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19"/>
            <p:cNvSpPr/>
            <p:nvPr/>
          </p:nvSpPr>
          <p:spPr>
            <a:xfrm>
              <a:off x="2846385"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6" name="Google Shape;46306;p19"/>
            <p:cNvSpPr/>
            <p:nvPr/>
          </p:nvSpPr>
          <p:spPr>
            <a:xfrm>
              <a:off x="2847886"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7" name="Google Shape;46307;p19"/>
            <p:cNvSpPr/>
            <p:nvPr/>
          </p:nvSpPr>
          <p:spPr>
            <a:xfrm>
              <a:off x="284886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8" name="Google Shape;46308;p19"/>
            <p:cNvSpPr/>
            <p:nvPr/>
          </p:nvSpPr>
          <p:spPr>
            <a:xfrm>
              <a:off x="2849859"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9" name="Google Shape;46309;p19"/>
            <p:cNvSpPr/>
            <p:nvPr/>
          </p:nvSpPr>
          <p:spPr>
            <a:xfrm>
              <a:off x="2850854"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0" name="Google Shape;46310;p19"/>
            <p:cNvSpPr/>
            <p:nvPr/>
          </p:nvSpPr>
          <p:spPr>
            <a:xfrm>
              <a:off x="2756663"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19"/>
            <p:cNvSpPr/>
            <p:nvPr/>
          </p:nvSpPr>
          <p:spPr>
            <a:xfrm>
              <a:off x="2757658"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2" name="Google Shape;46312;p19"/>
            <p:cNvSpPr/>
            <p:nvPr/>
          </p:nvSpPr>
          <p:spPr>
            <a:xfrm>
              <a:off x="275914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3" name="Google Shape;46313;p19"/>
            <p:cNvSpPr/>
            <p:nvPr/>
          </p:nvSpPr>
          <p:spPr>
            <a:xfrm>
              <a:off x="2760121"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19"/>
            <p:cNvSpPr/>
            <p:nvPr/>
          </p:nvSpPr>
          <p:spPr>
            <a:xfrm>
              <a:off x="276111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5" name="Google Shape;46315;p19"/>
            <p:cNvSpPr/>
            <p:nvPr/>
          </p:nvSpPr>
          <p:spPr>
            <a:xfrm>
              <a:off x="276211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6" name="Google Shape;46316;p19"/>
            <p:cNvSpPr/>
            <p:nvPr/>
          </p:nvSpPr>
          <p:spPr>
            <a:xfrm>
              <a:off x="276359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7" name="Google Shape;46317;p19"/>
            <p:cNvSpPr/>
            <p:nvPr/>
          </p:nvSpPr>
          <p:spPr>
            <a:xfrm>
              <a:off x="2764590"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19"/>
            <p:cNvSpPr/>
            <p:nvPr/>
          </p:nvSpPr>
          <p:spPr>
            <a:xfrm>
              <a:off x="276558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19"/>
            <p:cNvSpPr/>
            <p:nvPr/>
          </p:nvSpPr>
          <p:spPr>
            <a:xfrm>
              <a:off x="2766580"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19"/>
            <p:cNvSpPr/>
            <p:nvPr/>
          </p:nvSpPr>
          <p:spPr>
            <a:xfrm>
              <a:off x="2768064"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19"/>
            <p:cNvSpPr/>
            <p:nvPr/>
          </p:nvSpPr>
          <p:spPr>
            <a:xfrm>
              <a:off x="276905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2" name="Google Shape;46322;p19"/>
            <p:cNvSpPr/>
            <p:nvPr/>
          </p:nvSpPr>
          <p:spPr>
            <a:xfrm>
              <a:off x="2770038"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3" name="Google Shape;46323;p19"/>
            <p:cNvSpPr/>
            <p:nvPr/>
          </p:nvSpPr>
          <p:spPr>
            <a:xfrm>
              <a:off x="2771033"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19"/>
            <p:cNvSpPr/>
            <p:nvPr/>
          </p:nvSpPr>
          <p:spPr>
            <a:xfrm>
              <a:off x="277202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5" name="Google Shape;46325;p19"/>
            <p:cNvSpPr/>
            <p:nvPr/>
          </p:nvSpPr>
          <p:spPr>
            <a:xfrm>
              <a:off x="277351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6" name="Google Shape;46326;p19"/>
            <p:cNvSpPr/>
            <p:nvPr/>
          </p:nvSpPr>
          <p:spPr>
            <a:xfrm>
              <a:off x="277450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7" name="Google Shape;46327;p19"/>
            <p:cNvSpPr/>
            <p:nvPr/>
          </p:nvSpPr>
          <p:spPr>
            <a:xfrm>
              <a:off x="2775502"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8" name="Google Shape;46328;p19"/>
            <p:cNvSpPr/>
            <p:nvPr/>
          </p:nvSpPr>
          <p:spPr>
            <a:xfrm>
              <a:off x="2776497"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9" name="Google Shape;46329;p19"/>
            <p:cNvSpPr/>
            <p:nvPr/>
          </p:nvSpPr>
          <p:spPr>
            <a:xfrm>
              <a:off x="2682289"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0" name="Google Shape;46330;p19"/>
            <p:cNvSpPr/>
            <p:nvPr/>
          </p:nvSpPr>
          <p:spPr>
            <a:xfrm>
              <a:off x="268328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1" name="Google Shape;46331;p19"/>
            <p:cNvSpPr/>
            <p:nvPr/>
          </p:nvSpPr>
          <p:spPr>
            <a:xfrm>
              <a:off x="2684768"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2" name="Google Shape;46332;p19"/>
            <p:cNvSpPr/>
            <p:nvPr/>
          </p:nvSpPr>
          <p:spPr>
            <a:xfrm>
              <a:off x="2685763"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3" name="Google Shape;46333;p19"/>
            <p:cNvSpPr/>
            <p:nvPr/>
          </p:nvSpPr>
          <p:spPr>
            <a:xfrm>
              <a:off x="2686758"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4" name="Google Shape;46334;p19"/>
            <p:cNvSpPr/>
            <p:nvPr/>
          </p:nvSpPr>
          <p:spPr>
            <a:xfrm>
              <a:off x="2687753"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5" name="Google Shape;46335;p19"/>
            <p:cNvSpPr/>
            <p:nvPr/>
          </p:nvSpPr>
          <p:spPr>
            <a:xfrm>
              <a:off x="2689237"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6" name="Google Shape;46336;p19"/>
            <p:cNvSpPr/>
            <p:nvPr/>
          </p:nvSpPr>
          <p:spPr>
            <a:xfrm>
              <a:off x="2690232"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7" name="Google Shape;46337;p19"/>
            <p:cNvSpPr/>
            <p:nvPr/>
          </p:nvSpPr>
          <p:spPr>
            <a:xfrm>
              <a:off x="2691211"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19"/>
            <p:cNvSpPr/>
            <p:nvPr/>
          </p:nvSpPr>
          <p:spPr>
            <a:xfrm>
              <a:off x="269220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19"/>
            <p:cNvSpPr/>
            <p:nvPr/>
          </p:nvSpPr>
          <p:spPr>
            <a:xfrm>
              <a:off x="2693690"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19"/>
            <p:cNvSpPr/>
            <p:nvPr/>
          </p:nvSpPr>
          <p:spPr>
            <a:xfrm>
              <a:off x="2694685"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19"/>
            <p:cNvSpPr/>
            <p:nvPr/>
          </p:nvSpPr>
          <p:spPr>
            <a:xfrm>
              <a:off x="2695680"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19"/>
            <p:cNvSpPr/>
            <p:nvPr/>
          </p:nvSpPr>
          <p:spPr>
            <a:xfrm>
              <a:off x="2696675"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19"/>
            <p:cNvSpPr/>
            <p:nvPr/>
          </p:nvSpPr>
          <p:spPr>
            <a:xfrm>
              <a:off x="269767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19"/>
            <p:cNvSpPr/>
            <p:nvPr/>
          </p:nvSpPr>
          <p:spPr>
            <a:xfrm>
              <a:off x="269915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19"/>
            <p:cNvSpPr/>
            <p:nvPr/>
          </p:nvSpPr>
          <p:spPr>
            <a:xfrm>
              <a:off x="270014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19"/>
            <p:cNvSpPr/>
            <p:nvPr/>
          </p:nvSpPr>
          <p:spPr>
            <a:xfrm>
              <a:off x="2701127"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19"/>
            <p:cNvSpPr/>
            <p:nvPr/>
          </p:nvSpPr>
          <p:spPr>
            <a:xfrm>
              <a:off x="2702122"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19"/>
            <p:cNvSpPr/>
            <p:nvPr/>
          </p:nvSpPr>
          <p:spPr>
            <a:xfrm>
              <a:off x="2607931"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19"/>
            <p:cNvSpPr/>
            <p:nvPr/>
          </p:nvSpPr>
          <p:spPr>
            <a:xfrm>
              <a:off x="2608926"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19"/>
            <p:cNvSpPr/>
            <p:nvPr/>
          </p:nvSpPr>
          <p:spPr>
            <a:xfrm>
              <a:off x="2610410"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19"/>
            <p:cNvSpPr/>
            <p:nvPr/>
          </p:nvSpPr>
          <p:spPr>
            <a:xfrm>
              <a:off x="2611405"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19"/>
            <p:cNvSpPr/>
            <p:nvPr/>
          </p:nvSpPr>
          <p:spPr>
            <a:xfrm>
              <a:off x="2612400"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19"/>
            <p:cNvSpPr/>
            <p:nvPr/>
          </p:nvSpPr>
          <p:spPr>
            <a:xfrm>
              <a:off x="261337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19"/>
            <p:cNvSpPr/>
            <p:nvPr/>
          </p:nvSpPr>
          <p:spPr>
            <a:xfrm>
              <a:off x="2614879"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19"/>
            <p:cNvSpPr/>
            <p:nvPr/>
          </p:nvSpPr>
          <p:spPr>
            <a:xfrm>
              <a:off x="261585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19"/>
            <p:cNvSpPr/>
            <p:nvPr/>
          </p:nvSpPr>
          <p:spPr>
            <a:xfrm>
              <a:off x="2616853"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19"/>
            <p:cNvSpPr/>
            <p:nvPr/>
          </p:nvSpPr>
          <p:spPr>
            <a:xfrm>
              <a:off x="2617848"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19"/>
            <p:cNvSpPr/>
            <p:nvPr/>
          </p:nvSpPr>
          <p:spPr>
            <a:xfrm>
              <a:off x="2619332"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19"/>
            <p:cNvSpPr/>
            <p:nvPr/>
          </p:nvSpPr>
          <p:spPr>
            <a:xfrm>
              <a:off x="262032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19"/>
            <p:cNvSpPr/>
            <p:nvPr/>
          </p:nvSpPr>
          <p:spPr>
            <a:xfrm>
              <a:off x="262132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19"/>
            <p:cNvSpPr/>
            <p:nvPr/>
          </p:nvSpPr>
          <p:spPr>
            <a:xfrm>
              <a:off x="2622301"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19"/>
            <p:cNvSpPr/>
            <p:nvPr/>
          </p:nvSpPr>
          <p:spPr>
            <a:xfrm>
              <a:off x="2623295"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19"/>
            <p:cNvSpPr/>
            <p:nvPr/>
          </p:nvSpPr>
          <p:spPr>
            <a:xfrm>
              <a:off x="2624780"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19"/>
            <p:cNvSpPr/>
            <p:nvPr/>
          </p:nvSpPr>
          <p:spPr>
            <a:xfrm>
              <a:off x="262577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19"/>
            <p:cNvSpPr/>
            <p:nvPr/>
          </p:nvSpPr>
          <p:spPr>
            <a:xfrm>
              <a:off x="2626770"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19"/>
            <p:cNvSpPr/>
            <p:nvPr/>
          </p:nvSpPr>
          <p:spPr>
            <a:xfrm>
              <a:off x="2627764"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19"/>
            <p:cNvSpPr/>
            <p:nvPr/>
          </p:nvSpPr>
          <p:spPr>
            <a:xfrm>
              <a:off x="2533573"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19"/>
            <p:cNvSpPr/>
            <p:nvPr/>
          </p:nvSpPr>
          <p:spPr>
            <a:xfrm>
              <a:off x="253455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19"/>
            <p:cNvSpPr/>
            <p:nvPr/>
          </p:nvSpPr>
          <p:spPr>
            <a:xfrm>
              <a:off x="253605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19"/>
            <p:cNvSpPr/>
            <p:nvPr/>
          </p:nvSpPr>
          <p:spPr>
            <a:xfrm>
              <a:off x="2537031"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19"/>
            <p:cNvSpPr/>
            <p:nvPr/>
          </p:nvSpPr>
          <p:spPr>
            <a:xfrm>
              <a:off x="253802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19"/>
            <p:cNvSpPr/>
            <p:nvPr/>
          </p:nvSpPr>
          <p:spPr>
            <a:xfrm>
              <a:off x="2539021"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19"/>
            <p:cNvSpPr/>
            <p:nvPr/>
          </p:nvSpPr>
          <p:spPr>
            <a:xfrm>
              <a:off x="254050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19"/>
            <p:cNvSpPr/>
            <p:nvPr/>
          </p:nvSpPr>
          <p:spPr>
            <a:xfrm>
              <a:off x="2541500"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19"/>
            <p:cNvSpPr/>
            <p:nvPr/>
          </p:nvSpPr>
          <p:spPr>
            <a:xfrm>
              <a:off x="254249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19"/>
            <p:cNvSpPr/>
            <p:nvPr/>
          </p:nvSpPr>
          <p:spPr>
            <a:xfrm>
              <a:off x="2543490"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19"/>
            <p:cNvSpPr/>
            <p:nvPr/>
          </p:nvSpPr>
          <p:spPr>
            <a:xfrm>
              <a:off x="2544974"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19"/>
            <p:cNvSpPr/>
            <p:nvPr/>
          </p:nvSpPr>
          <p:spPr>
            <a:xfrm>
              <a:off x="2545969"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19"/>
            <p:cNvSpPr/>
            <p:nvPr/>
          </p:nvSpPr>
          <p:spPr>
            <a:xfrm>
              <a:off x="2546948"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19"/>
            <p:cNvSpPr/>
            <p:nvPr/>
          </p:nvSpPr>
          <p:spPr>
            <a:xfrm>
              <a:off x="2547943"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19"/>
            <p:cNvSpPr/>
            <p:nvPr/>
          </p:nvSpPr>
          <p:spPr>
            <a:xfrm>
              <a:off x="254893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19"/>
            <p:cNvSpPr/>
            <p:nvPr/>
          </p:nvSpPr>
          <p:spPr>
            <a:xfrm>
              <a:off x="255042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19"/>
            <p:cNvSpPr/>
            <p:nvPr/>
          </p:nvSpPr>
          <p:spPr>
            <a:xfrm>
              <a:off x="255141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19"/>
            <p:cNvSpPr/>
            <p:nvPr/>
          </p:nvSpPr>
          <p:spPr>
            <a:xfrm>
              <a:off x="2552412"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19"/>
            <p:cNvSpPr/>
            <p:nvPr/>
          </p:nvSpPr>
          <p:spPr>
            <a:xfrm>
              <a:off x="2553390"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19"/>
            <p:cNvSpPr/>
            <p:nvPr/>
          </p:nvSpPr>
          <p:spPr>
            <a:xfrm>
              <a:off x="2459199"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19"/>
            <p:cNvSpPr/>
            <p:nvPr/>
          </p:nvSpPr>
          <p:spPr>
            <a:xfrm>
              <a:off x="2460194"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19"/>
            <p:cNvSpPr/>
            <p:nvPr/>
          </p:nvSpPr>
          <p:spPr>
            <a:xfrm>
              <a:off x="2461678"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19"/>
            <p:cNvSpPr/>
            <p:nvPr/>
          </p:nvSpPr>
          <p:spPr>
            <a:xfrm>
              <a:off x="2462673"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19"/>
            <p:cNvSpPr/>
            <p:nvPr/>
          </p:nvSpPr>
          <p:spPr>
            <a:xfrm>
              <a:off x="2463668"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19"/>
            <p:cNvSpPr/>
            <p:nvPr/>
          </p:nvSpPr>
          <p:spPr>
            <a:xfrm>
              <a:off x="2464663" y="4982500"/>
              <a:ext cx="33734" cy="33734"/>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19"/>
            <p:cNvSpPr/>
            <p:nvPr/>
          </p:nvSpPr>
          <p:spPr>
            <a:xfrm>
              <a:off x="2466147"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19"/>
            <p:cNvSpPr/>
            <p:nvPr/>
          </p:nvSpPr>
          <p:spPr>
            <a:xfrm>
              <a:off x="2467142"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19"/>
            <p:cNvSpPr/>
            <p:nvPr/>
          </p:nvSpPr>
          <p:spPr>
            <a:xfrm>
              <a:off x="2468121"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19"/>
            <p:cNvSpPr/>
            <p:nvPr/>
          </p:nvSpPr>
          <p:spPr>
            <a:xfrm>
              <a:off x="246911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19"/>
            <p:cNvSpPr/>
            <p:nvPr/>
          </p:nvSpPr>
          <p:spPr>
            <a:xfrm>
              <a:off x="2470600"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19"/>
            <p:cNvSpPr/>
            <p:nvPr/>
          </p:nvSpPr>
          <p:spPr>
            <a:xfrm>
              <a:off x="2471595"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19"/>
            <p:cNvSpPr/>
            <p:nvPr/>
          </p:nvSpPr>
          <p:spPr>
            <a:xfrm>
              <a:off x="2472590"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19"/>
            <p:cNvSpPr/>
            <p:nvPr/>
          </p:nvSpPr>
          <p:spPr>
            <a:xfrm>
              <a:off x="2473585"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19"/>
            <p:cNvSpPr/>
            <p:nvPr/>
          </p:nvSpPr>
          <p:spPr>
            <a:xfrm>
              <a:off x="247458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19"/>
            <p:cNvSpPr/>
            <p:nvPr/>
          </p:nvSpPr>
          <p:spPr>
            <a:xfrm>
              <a:off x="247606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19"/>
            <p:cNvSpPr/>
            <p:nvPr/>
          </p:nvSpPr>
          <p:spPr>
            <a:xfrm>
              <a:off x="2477059"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19"/>
            <p:cNvSpPr/>
            <p:nvPr/>
          </p:nvSpPr>
          <p:spPr>
            <a:xfrm>
              <a:off x="2478037"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19"/>
            <p:cNvSpPr/>
            <p:nvPr/>
          </p:nvSpPr>
          <p:spPr>
            <a:xfrm>
              <a:off x="2479032"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19"/>
            <p:cNvSpPr/>
            <p:nvPr/>
          </p:nvSpPr>
          <p:spPr>
            <a:xfrm>
              <a:off x="2384841"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19"/>
            <p:cNvSpPr/>
            <p:nvPr/>
          </p:nvSpPr>
          <p:spPr>
            <a:xfrm>
              <a:off x="2385836"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19"/>
            <p:cNvSpPr/>
            <p:nvPr/>
          </p:nvSpPr>
          <p:spPr>
            <a:xfrm>
              <a:off x="2387321"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19"/>
            <p:cNvSpPr/>
            <p:nvPr/>
          </p:nvSpPr>
          <p:spPr>
            <a:xfrm>
              <a:off x="2388315"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19"/>
            <p:cNvSpPr/>
            <p:nvPr/>
          </p:nvSpPr>
          <p:spPr>
            <a:xfrm>
              <a:off x="2389310"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19"/>
            <p:cNvSpPr/>
            <p:nvPr/>
          </p:nvSpPr>
          <p:spPr>
            <a:xfrm>
              <a:off x="239028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19"/>
            <p:cNvSpPr/>
            <p:nvPr/>
          </p:nvSpPr>
          <p:spPr>
            <a:xfrm>
              <a:off x="2391773" y="4923507"/>
              <a:ext cx="31255" cy="31255"/>
            </a:xfrm>
            <a:custGeom>
              <a:avLst/>
              <a:gdLst/>
              <a:ahLst/>
              <a:cxnLst/>
              <a:rect l="l" t="t" r="r" b="b"/>
              <a:pathLst>
                <a:path w="1916" h="1916" extrusionOk="0">
                  <a:moveTo>
                    <a:pt x="943" y="1"/>
                  </a:moveTo>
                  <a:cubicBezTo>
                    <a:pt x="427" y="1"/>
                    <a:pt x="1" y="426"/>
                    <a:pt x="1" y="943"/>
                  </a:cubicBezTo>
                  <a:cubicBezTo>
                    <a:pt x="1" y="1490"/>
                    <a:pt x="427"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19"/>
            <p:cNvSpPr/>
            <p:nvPr/>
          </p:nvSpPr>
          <p:spPr>
            <a:xfrm>
              <a:off x="239276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19"/>
            <p:cNvSpPr/>
            <p:nvPr/>
          </p:nvSpPr>
          <p:spPr>
            <a:xfrm>
              <a:off x="2393763"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19"/>
            <p:cNvSpPr/>
            <p:nvPr/>
          </p:nvSpPr>
          <p:spPr>
            <a:xfrm>
              <a:off x="2394758"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19"/>
            <p:cNvSpPr/>
            <p:nvPr/>
          </p:nvSpPr>
          <p:spPr>
            <a:xfrm>
              <a:off x="2396242"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19"/>
            <p:cNvSpPr/>
            <p:nvPr/>
          </p:nvSpPr>
          <p:spPr>
            <a:xfrm>
              <a:off x="239723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19"/>
            <p:cNvSpPr/>
            <p:nvPr/>
          </p:nvSpPr>
          <p:spPr>
            <a:xfrm>
              <a:off x="239823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19"/>
            <p:cNvSpPr/>
            <p:nvPr/>
          </p:nvSpPr>
          <p:spPr>
            <a:xfrm>
              <a:off x="2399211"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19"/>
            <p:cNvSpPr/>
            <p:nvPr/>
          </p:nvSpPr>
          <p:spPr>
            <a:xfrm>
              <a:off x="2400206"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19"/>
            <p:cNvSpPr/>
            <p:nvPr/>
          </p:nvSpPr>
          <p:spPr>
            <a:xfrm>
              <a:off x="240169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19"/>
            <p:cNvSpPr/>
            <p:nvPr/>
          </p:nvSpPr>
          <p:spPr>
            <a:xfrm>
              <a:off x="240268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19"/>
            <p:cNvSpPr/>
            <p:nvPr/>
          </p:nvSpPr>
          <p:spPr>
            <a:xfrm>
              <a:off x="2403680" y="4271105"/>
              <a:ext cx="6965" cy="6949"/>
            </a:xfrm>
            <a:custGeom>
              <a:avLst/>
              <a:gdLst/>
              <a:ahLst/>
              <a:cxnLst/>
              <a:rect l="l" t="t" r="r" b="b"/>
              <a:pathLst>
                <a:path w="427"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19"/>
            <p:cNvSpPr/>
            <p:nvPr/>
          </p:nvSpPr>
          <p:spPr>
            <a:xfrm>
              <a:off x="2404674"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19"/>
            <p:cNvSpPr/>
            <p:nvPr/>
          </p:nvSpPr>
          <p:spPr>
            <a:xfrm>
              <a:off x="2310483"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19"/>
            <p:cNvSpPr/>
            <p:nvPr/>
          </p:nvSpPr>
          <p:spPr>
            <a:xfrm>
              <a:off x="231146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19"/>
            <p:cNvSpPr/>
            <p:nvPr/>
          </p:nvSpPr>
          <p:spPr>
            <a:xfrm>
              <a:off x="231296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19"/>
            <p:cNvSpPr/>
            <p:nvPr/>
          </p:nvSpPr>
          <p:spPr>
            <a:xfrm>
              <a:off x="2313941"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19"/>
            <p:cNvSpPr/>
            <p:nvPr/>
          </p:nvSpPr>
          <p:spPr>
            <a:xfrm>
              <a:off x="231493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19"/>
            <p:cNvSpPr/>
            <p:nvPr/>
          </p:nvSpPr>
          <p:spPr>
            <a:xfrm>
              <a:off x="231593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19"/>
            <p:cNvSpPr/>
            <p:nvPr/>
          </p:nvSpPr>
          <p:spPr>
            <a:xfrm>
              <a:off x="231741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19"/>
            <p:cNvSpPr/>
            <p:nvPr/>
          </p:nvSpPr>
          <p:spPr>
            <a:xfrm>
              <a:off x="2318410"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19"/>
            <p:cNvSpPr/>
            <p:nvPr/>
          </p:nvSpPr>
          <p:spPr>
            <a:xfrm>
              <a:off x="231940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19"/>
            <p:cNvSpPr/>
            <p:nvPr/>
          </p:nvSpPr>
          <p:spPr>
            <a:xfrm>
              <a:off x="2320400"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19"/>
            <p:cNvSpPr/>
            <p:nvPr/>
          </p:nvSpPr>
          <p:spPr>
            <a:xfrm>
              <a:off x="2321884"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19"/>
            <p:cNvSpPr/>
            <p:nvPr/>
          </p:nvSpPr>
          <p:spPr>
            <a:xfrm>
              <a:off x="2322863" y="4626550"/>
              <a:ext cx="20358" cy="20358"/>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19"/>
            <p:cNvSpPr/>
            <p:nvPr/>
          </p:nvSpPr>
          <p:spPr>
            <a:xfrm>
              <a:off x="2323858"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19"/>
            <p:cNvSpPr/>
            <p:nvPr/>
          </p:nvSpPr>
          <p:spPr>
            <a:xfrm>
              <a:off x="2324853"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19"/>
            <p:cNvSpPr/>
            <p:nvPr/>
          </p:nvSpPr>
          <p:spPr>
            <a:xfrm>
              <a:off x="232584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19"/>
            <p:cNvSpPr/>
            <p:nvPr/>
          </p:nvSpPr>
          <p:spPr>
            <a:xfrm>
              <a:off x="2327332"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19"/>
            <p:cNvSpPr/>
            <p:nvPr/>
          </p:nvSpPr>
          <p:spPr>
            <a:xfrm>
              <a:off x="232832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19"/>
            <p:cNvSpPr/>
            <p:nvPr/>
          </p:nvSpPr>
          <p:spPr>
            <a:xfrm>
              <a:off x="2329322"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19"/>
            <p:cNvSpPr/>
            <p:nvPr/>
          </p:nvSpPr>
          <p:spPr>
            <a:xfrm>
              <a:off x="2330300"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19"/>
            <p:cNvSpPr/>
            <p:nvPr/>
          </p:nvSpPr>
          <p:spPr>
            <a:xfrm>
              <a:off x="2236109"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19"/>
            <p:cNvSpPr/>
            <p:nvPr/>
          </p:nvSpPr>
          <p:spPr>
            <a:xfrm>
              <a:off x="2237104"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19"/>
            <p:cNvSpPr/>
            <p:nvPr/>
          </p:nvSpPr>
          <p:spPr>
            <a:xfrm>
              <a:off x="2238588"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19"/>
            <p:cNvSpPr/>
            <p:nvPr/>
          </p:nvSpPr>
          <p:spPr>
            <a:xfrm>
              <a:off x="2239583" y="5101482"/>
              <a:ext cx="38188" cy="37698"/>
            </a:xfrm>
            <a:custGeom>
              <a:avLst/>
              <a:gdLst/>
              <a:ahLst/>
              <a:cxnLst/>
              <a:rect l="l" t="t" r="r" b="b"/>
              <a:pathLst>
                <a:path w="2341"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19"/>
            <p:cNvSpPr/>
            <p:nvPr/>
          </p:nvSpPr>
          <p:spPr>
            <a:xfrm>
              <a:off x="2240578"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19"/>
            <p:cNvSpPr/>
            <p:nvPr/>
          </p:nvSpPr>
          <p:spPr>
            <a:xfrm>
              <a:off x="2241573"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19"/>
            <p:cNvSpPr/>
            <p:nvPr/>
          </p:nvSpPr>
          <p:spPr>
            <a:xfrm>
              <a:off x="2243057"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19"/>
            <p:cNvSpPr/>
            <p:nvPr/>
          </p:nvSpPr>
          <p:spPr>
            <a:xfrm>
              <a:off x="2244052"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19"/>
            <p:cNvSpPr/>
            <p:nvPr/>
          </p:nvSpPr>
          <p:spPr>
            <a:xfrm>
              <a:off x="2245031"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19"/>
            <p:cNvSpPr/>
            <p:nvPr/>
          </p:nvSpPr>
          <p:spPr>
            <a:xfrm>
              <a:off x="2246026"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19"/>
            <p:cNvSpPr/>
            <p:nvPr/>
          </p:nvSpPr>
          <p:spPr>
            <a:xfrm>
              <a:off x="2247510"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19"/>
            <p:cNvSpPr/>
            <p:nvPr/>
          </p:nvSpPr>
          <p:spPr>
            <a:xfrm>
              <a:off x="2248505"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19"/>
            <p:cNvSpPr/>
            <p:nvPr/>
          </p:nvSpPr>
          <p:spPr>
            <a:xfrm>
              <a:off x="2249500"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19"/>
            <p:cNvSpPr/>
            <p:nvPr/>
          </p:nvSpPr>
          <p:spPr>
            <a:xfrm>
              <a:off x="2250495"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19"/>
            <p:cNvSpPr/>
            <p:nvPr/>
          </p:nvSpPr>
          <p:spPr>
            <a:xfrm>
              <a:off x="2251490"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19"/>
            <p:cNvSpPr/>
            <p:nvPr/>
          </p:nvSpPr>
          <p:spPr>
            <a:xfrm>
              <a:off x="2252974"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19"/>
            <p:cNvSpPr/>
            <p:nvPr/>
          </p:nvSpPr>
          <p:spPr>
            <a:xfrm>
              <a:off x="2253953" y="4330098"/>
              <a:ext cx="9445" cy="9429"/>
            </a:xfrm>
            <a:custGeom>
              <a:avLst/>
              <a:gdLst/>
              <a:ahLst/>
              <a:cxnLst/>
              <a:rect l="l" t="t" r="r" b="b"/>
              <a:pathLst>
                <a:path w="579" h="578" extrusionOk="0">
                  <a:moveTo>
                    <a:pt x="275" y="0"/>
                  </a:moveTo>
                  <a:cubicBezTo>
                    <a:pt x="123" y="0"/>
                    <a:pt x="1" y="122"/>
                    <a:pt x="1" y="274"/>
                  </a:cubicBezTo>
                  <a:cubicBezTo>
                    <a:pt x="1" y="456"/>
                    <a:pt x="123" y="578"/>
                    <a:pt x="275" y="578"/>
                  </a:cubicBezTo>
                  <a:cubicBezTo>
                    <a:pt x="427" y="578"/>
                    <a:pt x="579" y="456"/>
                    <a:pt x="579" y="274"/>
                  </a:cubicBezTo>
                  <a:cubicBezTo>
                    <a:pt x="579" y="122"/>
                    <a:pt x="427"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19"/>
            <p:cNvSpPr/>
            <p:nvPr/>
          </p:nvSpPr>
          <p:spPr>
            <a:xfrm>
              <a:off x="2254947"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19"/>
            <p:cNvSpPr/>
            <p:nvPr/>
          </p:nvSpPr>
          <p:spPr>
            <a:xfrm>
              <a:off x="2255942"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19"/>
            <p:cNvSpPr/>
            <p:nvPr/>
          </p:nvSpPr>
          <p:spPr>
            <a:xfrm>
              <a:off x="2161751"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19"/>
            <p:cNvSpPr/>
            <p:nvPr/>
          </p:nvSpPr>
          <p:spPr>
            <a:xfrm>
              <a:off x="2162746"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19"/>
            <p:cNvSpPr/>
            <p:nvPr/>
          </p:nvSpPr>
          <p:spPr>
            <a:xfrm>
              <a:off x="216423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19"/>
            <p:cNvSpPr/>
            <p:nvPr/>
          </p:nvSpPr>
          <p:spPr>
            <a:xfrm>
              <a:off x="2165225"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19"/>
            <p:cNvSpPr/>
            <p:nvPr/>
          </p:nvSpPr>
          <p:spPr>
            <a:xfrm>
              <a:off x="216620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19"/>
            <p:cNvSpPr/>
            <p:nvPr/>
          </p:nvSpPr>
          <p:spPr>
            <a:xfrm>
              <a:off x="216719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19"/>
            <p:cNvSpPr/>
            <p:nvPr/>
          </p:nvSpPr>
          <p:spPr>
            <a:xfrm>
              <a:off x="2168683"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19"/>
            <p:cNvSpPr/>
            <p:nvPr/>
          </p:nvSpPr>
          <p:spPr>
            <a:xfrm>
              <a:off x="2169678"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19"/>
            <p:cNvSpPr/>
            <p:nvPr/>
          </p:nvSpPr>
          <p:spPr>
            <a:xfrm>
              <a:off x="2170673"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19"/>
            <p:cNvSpPr/>
            <p:nvPr/>
          </p:nvSpPr>
          <p:spPr>
            <a:xfrm>
              <a:off x="2171668"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19"/>
            <p:cNvSpPr/>
            <p:nvPr/>
          </p:nvSpPr>
          <p:spPr>
            <a:xfrm>
              <a:off x="2173152"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19"/>
            <p:cNvSpPr/>
            <p:nvPr/>
          </p:nvSpPr>
          <p:spPr>
            <a:xfrm>
              <a:off x="217414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19"/>
            <p:cNvSpPr/>
            <p:nvPr/>
          </p:nvSpPr>
          <p:spPr>
            <a:xfrm>
              <a:off x="2175142"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19"/>
            <p:cNvSpPr/>
            <p:nvPr/>
          </p:nvSpPr>
          <p:spPr>
            <a:xfrm>
              <a:off x="2176121"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19"/>
            <p:cNvSpPr/>
            <p:nvPr/>
          </p:nvSpPr>
          <p:spPr>
            <a:xfrm>
              <a:off x="2177116"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19"/>
            <p:cNvSpPr/>
            <p:nvPr/>
          </p:nvSpPr>
          <p:spPr>
            <a:xfrm>
              <a:off x="217860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19"/>
            <p:cNvSpPr/>
            <p:nvPr/>
          </p:nvSpPr>
          <p:spPr>
            <a:xfrm>
              <a:off x="217959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19"/>
            <p:cNvSpPr/>
            <p:nvPr/>
          </p:nvSpPr>
          <p:spPr>
            <a:xfrm>
              <a:off x="2180590"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19"/>
            <p:cNvSpPr/>
            <p:nvPr/>
          </p:nvSpPr>
          <p:spPr>
            <a:xfrm>
              <a:off x="2181585"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19"/>
            <p:cNvSpPr/>
            <p:nvPr/>
          </p:nvSpPr>
          <p:spPr>
            <a:xfrm>
              <a:off x="2087394"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19"/>
            <p:cNvSpPr/>
            <p:nvPr/>
          </p:nvSpPr>
          <p:spPr>
            <a:xfrm>
              <a:off x="208837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19"/>
            <p:cNvSpPr/>
            <p:nvPr/>
          </p:nvSpPr>
          <p:spPr>
            <a:xfrm>
              <a:off x="2089873"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19"/>
            <p:cNvSpPr/>
            <p:nvPr/>
          </p:nvSpPr>
          <p:spPr>
            <a:xfrm>
              <a:off x="2090851"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19"/>
            <p:cNvSpPr/>
            <p:nvPr/>
          </p:nvSpPr>
          <p:spPr>
            <a:xfrm>
              <a:off x="209184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19"/>
            <p:cNvSpPr/>
            <p:nvPr/>
          </p:nvSpPr>
          <p:spPr>
            <a:xfrm>
              <a:off x="209284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19"/>
            <p:cNvSpPr/>
            <p:nvPr/>
          </p:nvSpPr>
          <p:spPr>
            <a:xfrm>
              <a:off x="209432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19"/>
            <p:cNvSpPr/>
            <p:nvPr/>
          </p:nvSpPr>
          <p:spPr>
            <a:xfrm>
              <a:off x="2095320"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19"/>
            <p:cNvSpPr/>
            <p:nvPr/>
          </p:nvSpPr>
          <p:spPr>
            <a:xfrm>
              <a:off x="209631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19"/>
            <p:cNvSpPr/>
            <p:nvPr/>
          </p:nvSpPr>
          <p:spPr>
            <a:xfrm>
              <a:off x="209729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19"/>
            <p:cNvSpPr/>
            <p:nvPr/>
          </p:nvSpPr>
          <p:spPr>
            <a:xfrm>
              <a:off x="2098794"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19"/>
            <p:cNvSpPr/>
            <p:nvPr/>
          </p:nvSpPr>
          <p:spPr>
            <a:xfrm>
              <a:off x="2099773"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19"/>
            <p:cNvSpPr/>
            <p:nvPr/>
          </p:nvSpPr>
          <p:spPr>
            <a:xfrm>
              <a:off x="2100768"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19"/>
            <p:cNvSpPr/>
            <p:nvPr/>
          </p:nvSpPr>
          <p:spPr>
            <a:xfrm>
              <a:off x="2101763"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19"/>
            <p:cNvSpPr/>
            <p:nvPr/>
          </p:nvSpPr>
          <p:spPr>
            <a:xfrm>
              <a:off x="210275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19"/>
            <p:cNvSpPr/>
            <p:nvPr/>
          </p:nvSpPr>
          <p:spPr>
            <a:xfrm>
              <a:off x="210424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19"/>
            <p:cNvSpPr/>
            <p:nvPr/>
          </p:nvSpPr>
          <p:spPr>
            <a:xfrm>
              <a:off x="210523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19"/>
            <p:cNvSpPr/>
            <p:nvPr/>
          </p:nvSpPr>
          <p:spPr>
            <a:xfrm>
              <a:off x="2106232"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19"/>
            <p:cNvSpPr/>
            <p:nvPr/>
          </p:nvSpPr>
          <p:spPr>
            <a:xfrm>
              <a:off x="2107210"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19"/>
            <p:cNvSpPr/>
            <p:nvPr/>
          </p:nvSpPr>
          <p:spPr>
            <a:xfrm>
              <a:off x="2013019"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19"/>
            <p:cNvSpPr/>
            <p:nvPr/>
          </p:nvSpPr>
          <p:spPr>
            <a:xfrm>
              <a:off x="2014014"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19"/>
            <p:cNvSpPr/>
            <p:nvPr/>
          </p:nvSpPr>
          <p:spPr>
            <a:xfrm>
              <a:off x="2015498"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19"/>
            <p:cNvSpPr/>
            <p:nvPr/>
          </p:nvSpPr>
          <p:spPr>
            <a:xfrm>
              <a:off x="2016493"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19"/>
            <p:cNvSpPr/>
            <p:nvPr/>
          </p:nvSpPr>
          <p:spPr>
            <a:xfrm>
              <a:off x="2017488" y="5041999"/>
              <a:ext cx="35708" cy="35708"/>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19"/>
            <p:cNvSpPr/>
            <p:nvPr/>
          </p:nvSpPr>
          <p:spPr>
            <a:xfrm>
              <a:off x="2018483" y="4982500"/>
              <a:ext cx="33718" cy="33734"/>
            </a:xfrm>
            <a:custGeom>
              <a:avLst/>
              <a:gdLst/>
              <a:ahLst/>
              <a:cxnLst/>
              <a:rect l="l" t="t" r="r" b="b"/>
              <a:pathLst>
                <a:path w="2067" h="2068" extrusionOk="0">
                  <a:moveTo>
                    <a:pt x="1033" y="1"/>
                  </a:moveTo>
                  <a:cubicBezTo>
                    <a:pt x="486" y="1"/>
                    <a:pt x="0" y="457"/>
                    <a:pt x="0" y="1034"/>
                  </a:cubicBezTo>
                  <a:cubicBezTo>
                    <a:pt x="0" y="1612"/>
                    <a:pt x="486" y="2068"/>
                    <a:pt x="1033" y="2068"/>
                  </a:cubicBezTo>
                  <a:cubicBezTo>
                    <a:pt x="1611" y="2068"/>
                    <a:pt x="2067" y="1612"/>
                    <a:pt x="2067" y="1034"/>
                  </a:cubicBezTo>
                  <a:cubicBezTo>
                    <a:pt x="2067" y="457"/>
                    <a:pt x="1611" y="1"/>
                    <a:pt x="1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19"/>
            <p:cNvSpPr/>
            <p:nvPr/>
          </p:nvSpPr>
          <p:spPr>
            <a:xfrm>
              <a:off x="2019967"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19"/>
            <p:cNvSpPr/>
            <p:nvPr/>
          </p:nvSpPr>
          <p:spPr>
            <a:xfrm>
              <a:off x="2020962" y="4864024"/>
              <a:ext cx="29265" cy="29265"/>
            </a:xfrm>
            <a:custGeom>
              <a:avLst/>
              <a:gdLst/>
              <a:ahLst/>
              <a:cxnLst/>
              <a:rect l="l" t="t" r="r" b="b"/>
              <a:pathLst>
                <a:path w="1794" h="1794" extrusionOk="0">
                  <a:moveTo>
                    <a:pt x="881" y="0"/>
                  </a:moveTo>
                  <a:cubicBezTo>
                    <a:pt x="395" y="0"/>
                    <a:pt x="0" y="396"/>
                    <a:pt x="0" y="882"/>
                  </a:cubicBezTo>
                  <a:cubicBezTo>
                    <a:pt x="0" y="1399"/>
                    <a:pt x="395" y="1794"/>
                    <a:pt x="881" y="1794"/>
                  </a:cubicBezTo>
                  <a:cubicBezTo>
                    <a:pt x="1398" y="1794"/>
                    <a:pt x="1793" y="1399"/>
                    <a:pt x="1793" y="882"/>
                  </a:cubicBezTo>
                  <a:cubicBezTo>
                    <a:pt x="1793" y="396"/>
                    <a:pt x="1398" y="0"/>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19"/>
            <p:cNvSpPr/>
            <p:nvPr/>
          </p:nvSpPr>
          <p:spPr>
            <a:xfrm>
              <a:off x="2021941" y="4804525"/>
              <a:ext cx="26801" cy="27291"/>
            </a:xfrm>
            <a:custGeom>
              <a:avLst/>
              <a:gdLst/>
              <a:ahLst/>
              <a:cxnLst/>
              <a:rect l="l" t="t" r="r" b="b"/>
              <a:pathLst>
                <a:path w="1643" h="1673" extrusionOk="0">
                  <a:moveTo>
                    <a:pt x="821" y="1"/>
                  </a:moveTo>
                  <a:cubicBezTo>
                    <a:pt x="366" y="1"/>
                    <a:pt x="1" y="366"/>
                    <a:pt x="1" y="822"/>
                  </a:cubicBezTo>
                  <a:cubicBezTo>
                    <a:pt x="1" y="1308"/>
                    <a:pt x="366"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19"/>
            <p:cNvSpPr/>
            <p:nvPr/>
          </p:nvSpPr>
          <p:spPr>
            <a:xfrm>
              <a:off x="2022936"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19"/>
            <p:cNvSpPr/>
            <p:nvPr/>
          </p:nvSpPr>
          <p:spPr>
            <a:xfrm>
              <a:off x="2024420"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19"/>
            <p:cNvSpPr/>
            <p:nvPr/>
          </p:nvSpPr>
          <p:spPr>
            <a:xfrm>
              <a:off x="2025415" y="4626550"/>
              <a:ext cx="20342" cy="20358"/>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19"/>
            <p:cNvSpPr/>
            <p:nvPr/>
          </p:nvSpPr>
          <p:spPr>
            <a:xfrm>
              <a:off x="2026410" y="4567556"/>
              <a:ext cx="17862" cy="17879"/>
            </a:xfrm>
            <a:custGeom>
              <a:avLst/>
              <a:gdLst/>
              <a:ahLst/>
              <a:cxnLst/>
              <a:rect l="l" t="t" r="r" b="b"/>
              <a:pathLst>
                <a:path w="1095" h="1096" extrusionOk="0">
                  <a:moveTo>
                    <a:pt x="547" y="1"/>
                  </a:moveTo>
                  <a:cubicBezTo>
                    <a:pt x="244" y="1"/>
                    <a:pt x="0" y="244"/>
                    <a:pt x="0" y="548"/>
                  </a:cubicBezTo>
                  <a:cubicBezTo>
                    <a:pt x="0" y="852"/>
                    <a:pt x="244"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19"/>
            <p:cNvSpPr/>
            <p:nvPr/>
          </p:nvSpPr>
          <p:spPr>
            <a:xfrm>
              <a:off x="2027405"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19"/>
            <p:cNvSpPr/>
            <p:nvPr/>
          </p:nvSpPr>
          <p:spPr>
            <a:xfrm>
              <a:off x="2028383" y="4448574"/>
              <a:ext cx="13915" cy="13915"/>
            </a:xfrm>
            <a:custGeom>
              <a:avLst/>
              <a:gdLst/>
              <a:ahLst/>
              <a:cxnLst/>
              <a:rect l="l" t="t" r="r" b="b"/>
              <a:pathLst>
                <a:path w="853"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19"/>
            <p:cNvSpPr/>
            <p:nvPr/>
          </p:nvSpPr>
          <p:spPr>
            <a:xfrm>
              <a:off x="2029884"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19"/>
            <p:cNvSpPr/>
            <p:nvPr/>
          </p:nvSpPr>
          <p:spPr>
            <a:xfrm>
              <a:off x="203086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19"/>
            <p:cNvSpPr/>
            <p:nvPr/>
          </p:nvSpPr>
          <p:spPr>
            <a:xfrm>
              <a:off x="2031858"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19"/>
            <p:cNvSpPr/>
            <p:nvPr/>
          </p:nvSpPr>
          <p:spPr>
            <a:xfrm>
              <a:off x="2032852"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19"/>
            <p:cNvSpPr/>
            <p:nvPr/>
          </p:nvSpPr>
          <p:spPr>
            <a:xfrm>
              <a:off x="1938661"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19"/>
            <p:cNvSpPr/>
            <p:nvPr/>
          </p:nvSpPr>
          <p:spPr>
            <a:xfrm>
              <a:off x="1939656"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19"/>
            <p:cNvSpPr/>
            <p:nvPr/>
          </p:nvSpPr>
          <p:spPr>
            <a:xfrm>
              <a:off x="194114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19"/>
            <p:cNvSpPr/>
            <p:nvPr/>
          </p:nvSpPr>
          <p:spPr>
            <a:xfrm>
              <a:off x="1942135"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19"/>
            <p:cNvSpPr/>
            <p:nvPr/>
          </p:nvSpPr>
          <p:spPr>
            <a:xfrm>
              <a:off x="194311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19"/>
            <p:cNvSpPr/>
            <p:nvPr/>
          </p:nvSpPr>
          <p:spPr>
            <a:xfrm>
              <a:off x="194410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19"/>
            <p:cNvSpPr/>
            <p:nvPr/>
          </p:nvSpPr>
          <p:spPr>
            <a:xfrm>
              <a:off x="1945593"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19"/>
            <p:cNvSpPr/>
            <p:nvPr/>
          </p:nvSpPr>
          <p:spPr>
            <a:xfrm>
              <a:off x="1946588"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19"/>
            <p:cNvSpPr/>
            <p:nvPr/>
          </p:nvSpPr>
          <p:spPr>
            <a:xfrm>
              <a:off x="194758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19"/>
            <p:cNvSpPr/>
            <p:nvPr/>
          </p:nvSpPr>
          <p:spPr>
            <a:xfrm>
              <a:off x="1948578"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19"/>
            <p:cNvSpPr/>
            <p:nvPr/>
          </p:nvSpPr>
          <p:spPr>
            <a:xfrm>
              <a:off x="1950062"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19"/>
            <p:cNvSpPr/>
            <p:nvPr/>
          </p:nvSpPr>
          <p:spPr>
            <a:xfrm>
              <a:off x="195105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19"/>
            <p:cNvSpPr/>
            <p:nvPr/>
          </p:nvSpPr>
          <p:spPr>
            <a:xfrm>
              <a:off x="1952036"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19"/>
            <p:cNvSpPr/>
            <p:nvPr/>
          </p:nvSpPr>
          <p:spPr>
            <a:xfrm>
              <a:off x="1953031"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19"/>
            <p:cNvSpPr/>
            <p:nvPr/>
          </p:nvSpPr>
          <p:spPr>
            <a:xfrm>
              <a:off x="1954026"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19"/>
            <p:cNvSpPr/>
            <p:nvPr/>
          </p:nvSpPr>
          <p:spPr>
            <a:xfrm>
              <a:off x="195551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19"/>
            <p:cNvSpPr/>
            <p:nvPr/>
          </p:nvSpPr>
          <p:spPr>
            <a:xfrm>
              <a:off x="1956505"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19"/>
            <p:cNvSpPr/>
            <p:nvPr/>
          </p:nvSpPr>
          <p:spPr>
            <a:xfrm>
              <a:off x="1957500"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19"/>
            <p:cNvSpPr/>
            <p:nvPr/>
          </p:nvSpPr>
          <p:spPr>
            <a:xfrm>
              <a:off x="1958495"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19"/>
            <p:cNvSpPr/>
            <p:nvPr/>
          </p:nvSpPr>
          <p:spPr>
            <a:xfrm>
              <a:off x="1864287"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19"/>
            <p:cNvSpPr/>
            <p:nvPr/>
          </p:nvSpPr>
          <p:spPr>
            <a:xfrm>
              <a:off x="186528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19"/>
            <p:cNvSpPr/>
            <p:nvPr/>
          </p:nvSpPr>
          <p:spPr>
            <a:xfrm>
              <a:off x="1866766"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19"/>
            <p:cNvSpPr/>
            <p:nvPr/>
          </p:nvSpPr>
          <p:spPr>
            <a:xfrm>
              <a:off x="1867761"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19"/>
            <p:cNvSpPr/>
            <p:nvPr/>
          </p:nvSpPr>
          <p:spPr>
            <a:xfrm>
              <a:off x="1868756"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19"/>
            <p:cNvSpPr/>
            <p:nvPr/>
          </p:nvSpPr>
          <p:spPr>
            <a:xfrm>
              <a:off x="186975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19"/>
            <p:cNvSpPr/>
            <p:nvPr/>
          </p:nvSpPr>
          <p:spPr>
            <a:xfrm>
              <a:off x="1871235"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19"/>
            <p:cNvSpPr/>
            <p:nvPr/>
          </p:nvSpPr>
          <p:spPr>
            <a:xfrm>
              <a:off x="1872230"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19"/>
            <p:cNvSpPr/>
            <p:nvPr/>
          </p:nvSpPr>
          <p:spPr>
            <a:xfrm>
              <a:off x="187322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19"/>
            <p:cNvSpPr/>
            <p:nvPr/>
          </p:nvSpPr>
          <p:spPr>
            <a:xfrm>
              <a:off x="187420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19"/>
            <p:cNvSpPr/>
            <p:nvPr/>
          </p:nvSpPr>
          <p:spPr>
            <a:xfrm>
              <a:off x="1875704"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19"/>
            <p:cNvSpPr/>
            <p:nvPr/>
          </p:nvSpPr>
          <p:spPr>
            <a:xfrm>
              <a:off x="1876683"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19"/>
            <p:cNvSpPr/>
            <p:nvPr/>
          </p:nvSpPr>
          <p:spPr>
            <a:xfrm>
              <a:off x="1877678"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19"/>
            <p:cNvSpPr/>
            <p:nvPr/>
          </p:nvSpPr>
          <p:spPr>
            <a:xfrm>
              <a:off x="1878673"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19"/>
            <p:cNvSpPr/>
            <p:nvPr/>
          </p:nvSpPr>
          <p:spPr>
            <a:xfrm>
              <a:off x="187966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19"/>
            <p:cNvSpPr/>
            <p:nvPr/>
          </p:nvSpPr>
          <p:spPr>
            <a:xfrm>
              <a:off x="188115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19"/>
            <p:cNvSpPr/>
            <p:nvPr/>
          </p:nvSpPr>
          <p:spPr>
            <a:xfrm>
              <a:off x="188214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19"/>
            <p:cNvSpPr/>
            <p:nvPr/>
          </p:nvSpPr>
          <p:spPr>
            <a:xfrm>
              <a:off x="1883125"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7" y="304"/>
                    <a:pt x="427" y="213"/>
                  </a:cubicBezTo>
                  <a:cubicBezTo>
                    <a:pt x="427"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19"/>
            <p:cNvSpPr/>
            <p:nvPr/>
          </p:nvSpPr>
          <p:spPr>
            <a:xfrm>
              <a:off x="1884120"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19"/>
            <p:cNvSpPr/>
            <p:nvPr/>
          </p:nvSpPr>
          <p:spPr>
            <a:xfrm>
              <a:off x="1789929"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19"/>
            <p:cNvSpPr/>
            <p:nvPr/>
          </p:nvSpPr>
          <p:spPr>
            <a:xfrm>
              <a:off x="1790924"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19"/>
            <p:cNvSpPr/>
            <p:nvPr/>
          </p:nvSpPr>
          <p:spPr>
            <a:xfrm>
              <a:off x="1792408"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19"/>
            <p:cNvSpPr/>
            <p:nvPr/>
          </p:nvSpPr>
          <p:spPr>
            <a:xfrm>
              <a:off x="1793403"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19"/>
            <p:cNvSpPr/>
            <p:nvPr/>
          </p:nvSpPr>
          <p:spPr>
            <a:xfrm>
              <a:off x="1794398"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19"/>
            <p:cNvSpPr/>
            <p:nvPr/>
          </p:nvSpPr>
          <p:spPr>
            <a:xfrm>
              <a:off x="179537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19"/>
            <p:cNvSpPr/>
            <p:nvPr/>
          </p:nvSpPr>
          <p:spPr>
            <a:xfrm>
              <a:off x="1796877"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19"/>
            <p:cNvSpPr/>
            <p:nvPr/>
          </p:nvSpPr>
          <p:spPr>
            <a:xfrm>
              <a:off x="179785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19"/>
            <p:cNvSpPr/>
            <p:nvPr/>
          </p:nvSpPr>
          <p:spPr>
            <a:xfrm>
              <a:off x="1798851"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19"/>
            <p:cNvSpPr/>
            <p:nvPr/>
          </p:nvSpPr>
          <p:spPr>
            <a:xfrm>
              <a:off x="1799846"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19"/>
            <p:cNvSpPr/>
            <p:nvPr/>
          </p:nvSpPr>
          <p:spPr>
            <a:xfrm>
              <a:off x="1801330"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19"/>
            <p:cNvSpPr/>
            <p:nvPr/>
          </p:nvSpPr>
          <p:spPr>
            <a:xfrm>
              <a:off x="180232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19"/>
            <p:cNvSpPr/>
            <p:nvPr/>
          </p:nvSpPr>
          <p:spPr>
            <a:xfrm>
              <a:off x="180332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19"/>
            <p:cNvSpPr/>
            <p:nvPr/>
          </p:nvSpPr>
          <p:spPr>
            <a:xfrm>
              <a:off x="1804315"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19"/>
            <p:cNvSpPr/>
            <p:nvPr/>
          </p:nvSpPr>
          <p:spPr>
            <a:xfrm>
              <a:off x="1805293"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19"/>
            <p:cNvSpPr/>
            <p:nvPr/>
          </p:nvSpPr>
          <p:spPr>
            <a:xfrm>
              <a:off x="1806794"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19"/>
            <p:cNvSpPr/>
            <p:nvPr/>
          </p:nvSpPr>
          <p:spPr>
            <a:xfrm>
              <a:off x="180777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19"/>
            <p:cNvSpPr/>
            <p:nvPr/>
          </p:nvSpPr>
          <p:spPr>
            <a:xfrm>
              <a:off x="1808768"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19"/>
            <p:cNvSpPr/>
            <p:nvPr/>
          </p:nvSpPr>
          <p:spPr>
            <a:xfrm>
              <a:off x="1809762"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19"/>
            <p:cNvSpPr/>
            <p:nvPr/>
          </p:nvSpPr>
          <p:spPr>
            <a:xfrm>
              <a:off x="1715571"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19"/>
            <p:cNvSpPr/>
            <p:nvPr/>
          </p:nvSpPr>
          <p:spPr>
            <a:xfrm>
              <a:off x="1716566"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19"/>
            <p:cNvSpPr/>
            <p:nvPr/>
          </p:nvSpPr>
          <p:spPr>
            <a:xfrm>
              <a:off x="171805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19"/>
            <p:cNvSpPr/>
            <p:nvPr/>
          </p:nvSpPr>
          <p:spPr>
            <a:xfrm>
              <a:off x="1719046"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0" y="1794"/>
                    <a:pt x="2340" y="1156"/>
                  </a:cubicBezTo>
                  <a:cubicBezTo>
                    <a:pt x="2340"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19"/>
            <p:cNvSpPr/>
            <p:nvPr/>
          </p:nvSpPr>
          <p:spPr>
            <a:xfrm>
              <a:off x="172002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19"/>
            <p:cNvSpPr/>
            <p:nvPr/>
          </p:nvSpPr>
          <p:spPr>
            <a:xfrm>
              <a:off x="172101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19"/>
            <p:cNvSpPr/>
            <p:nvPr/>
          </p:nvSpPr>
          <p:spPr>
            <a:xfrm>
              <a:off x="1722503"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19"/>
            <p:cNvSpPr/>
            <p:nvPr/>
          </p:nvSpPr>
          <p:spPr>
            <a:xfrm>
              <a:off x="1723498"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19"/>
            <p:cNvSpPr/>
            <p:nvPr/>
          </p:nvSpPr>
          <p:spPr>
            <a:xfrm>
              <a:off x="172449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19"/>
            <p:cNvSpPr/>
            <p:nvPr/>
          </p:nvSpPr>
          <p:spPr>
            <a:xfrm>
              <a:off x="1725488" y="4745531"/>
              <a:ext cx="24795" cy="24811"/>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19"/>
            <p:cNvSpPr/>
            <p:nvPr/>
          </p:nvSpPr>
          <p:spPr>
            <a:xfrm>
              <a:off x="1726972"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19"/>
            <p:cNvSpPr/>
            <p:nvPr/>
          </p:nvSpPr>
          <p:spPr>
            <a:xfrm>
              <a:off x="172796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19"/>
            <p:cNvSpPr/>
            <p:nvPr/>
          </p:nvSpPr>
          <p:spPr>
            <a:xfrm>
              <a:off x="1728946"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19"/>
            <p:cNvSpPr/>
            <p:nvPr/>
          </p:nvSpPr>
          <p:spPr>
            <a:xfrm>
              <a:off x="1729941"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19"/>
            <p:cNvSpPr/>
            <p:nvPr/>
          </p:nvSpPr>
          <p:spPr>
            <a:xfrm>
              <a:off x="1730936"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1" name="Google Shape;46591;p19"/>
            <p:cNvSpPr/>
            <p:nvPr/>
          </p:nvSpPr>
          <p:spPr>
            <a:xfrm>
              <a:off x="173242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2" name="Google Shape;46592;p19"/>
            <p:cNvSpPr/>
            <p:nvPr/>
          </p:nvSpPr>
          <p:spPr>
            <a:xfrm>
              <a:off x="1733415" y="4330098"/>
              <a:ext cx="9445" cy="9429"/>
            </a:xfrm>
            <a:custGeom>
              <a:avLst/>
              <a:gdLst/>
              <a:ahLst/>
              <a:cxnLst/>
              <a:rect l="l" t="t" r="r" b="b"/>
              <a:pathLst>
                <a:path w="579"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19"/>
            <p:cNvSpPr/>
            <p:nvPr/>
          </p:nvSpPr>
          <p:spPr>
            <a:xfrm>
              <a:off x="1734410"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19"/>
            <p:cNvSpPr/>
            <p:nvPr/>
          </p:nvSpPr>
          <p:spPr>
            <a:xfrm>
              <a:off x="1735405"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19"/>
            <p:cNvSpPr/>
            <p:nvPr/>
          </p:nvSpPr>
          <p:spPr>
            <a:xfrm>
              <a:off x="1641197"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19"/>
            <p:cNvSpPr/>
            <p:nvPr/>
          </p:nvSpPr>
          <p:spPr>
            <a:xfrm>
              <a:off x="164219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19"/>
            <p:cNvSpPr/>
            <p:nvPr/>
          </p:nvSpPr>
          <p:spPr>
            <a:xfrm>
              <a:off x="1643676"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19"/>
            <p:cNvSpPr/>
            <p:nvPr/>
          </p:nvSpPr>
          <p:spPr>
            <a:xfrm>
              <a:off x="1644671"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19"/>
            <p:cNvSpPr/>
            <p:nvPr/>
          </p:nvSpPr>
          <p:spPr>
            <a:xfrm>
              <a:off x="1645666"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19"/>
            <p:cNvSpPr/>
            <p:nvPr/>
          </p:nvSpPr>
          <p:spPr>
            <a:xfrm>
              <a:off x="164666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19"/>
            <p:cNvSpPr/>
            <p:nvPr/>
          </p:nvSpPr>
          <p:spPr>
            <a:xfrm>
              <a:off x="1648145"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19"/>
            <p:cNvSpPr/>
            <p:nvPr/>
          </p:nvSpPr>
          <p:spPr>
            <a:xfrm>
              <a:off x="1649140"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19"/>
            <p:cNvSpPr/>
            <p:nvPr/>
          </p:nvSpPr>
          <p:spPr>
            <a:xfrm>
              <a:off x="1650135"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19"/>
            <p:cNvSpPr/>
            <p:nvPr/>
          </p:nvSpPr>
          <p:spPr>
            <a:xfrm>
              <a:off x="165111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19"/>
            <p:cNvSpPr/>
            <p:nvPr/>
          </p:nvSpPr>
          <p:spPr>
            <a:xfrm>
              <a:off x="1652598"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19"/>
            <p:cNvSpPr/>
            <p:nvPr/>
          </p:nvSpPr>
          <p:spPr>
            <a:xfrm>
              <a:off x="1653593"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19"/>
            <p:cNvSpPr/>
            <p:nvPr/>
          </p:nvSpPr>
          <p:spPr>
            <a:xfrm>
              <a:off x="1654588"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19"/>
            <p:cNvSpPr/>
            <p:nvPr/>
          </p:nvSpPr>
          <p:spPr>
            <a:xfrm>
              <a:off x="1655583"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19"/>
            <p:cNvSpPr/>
            <p:nvPr/>
          </p:nvSpPr>
          <p:spPr>
            <a:xfrm>
              <a:off x="165657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19"/>
            <p:cNvSpPr/>
            <p:nvPr/>
          </p:nvSpPr>
          <p:spPr>
            <a:xfrm>
              <a:off x="165806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19"/>
            <p:cNvSpPr/>
            <p:nvPr/>
          </p:nvSpPr>
          <p:spPr>
            <a:xfrm>
              <a:off x="165905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19"/>
            <p:cNvSpPr/>
            <p:nvPr/>
          </p:nvSpPr>
          <p:spPr>
            <a:xfrm>
              <a:off x="1660035"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19"/>
            <p:cNvSpPr/>
            <p:nvPr/>
          </p:nvSpPr>
          <p:spPr>
            <a:xfrm>
              <a:off x="1661030"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19"/>
            <p:cNvSpPr/>
            <p:nvPr/>
          </p:nvSpPr>
          <p:spPr>
            <a:xfrm>
              <a:off x="1566839"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19"/>
            <p:cNvSpPr/>
            <p:nvPr/>
          </p:nvSpPr>
          <p:spPr>
            <a:xfrm>
              <a:off x="1567834"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19"/>
            <p:cNvSpPr/>
            <p:nvPr/>
          </p:nvSpPr>
          <p:spPr>
            <a:xfrm>
              <a:off x="1569319"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19"/>
            <p:cNvSpPr/>
            <p:nvPr/>
          </p:nvSpPr>
          <p:spPr>
            <a:xfrm>
              <a:off x="1570313"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19"/>
            <p:cNvSpPr/>
            <p:nvPr/>
          </p:nvSpPr>
          <p:spPr>
            <a:xfrm>
              <a:off x="1571308"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19"/>
            <p:cNvSpPr/>
            <p:nvPr/>
          </p:nvSpPr>
          <p:spPr>
            <a:xfrm>
              <a:off x="157228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19"/>
            <p:cNvSpPr/>
            <p:nvPr/>
          </p:nvSpPr>
          <p:spPr>
            <a:xfrm>
              <a:off x="1573788"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19"/>
            <p:cNvSpPr/>
            <p:nvPr/>
          </p:nvSpPr>
          <p:spPr>
            <a:xfrm>
              <a:off x="157476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19"/>
            <p:cNvSpPr/>
            <p:nvPr/>
          </p:nvSpPr>
          <p:spPr>
            <a:xfrm>
              <a:off x="1575761"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19"/>
            <p:cNvSpPr/>
            <p:nvPr/>
          </p:nvSpPr>
          <p:spPr>
            <a:xfrm>
              <a:off x="1576756"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19"/>
            <p:cNvSpPr/>
            <p:nvPr/>
          </p:nvSpPr>
          <p:spPr>
            <a:xfrm>
              <a:off x="1578240"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19"/>
            <p:cNvSpPr/>
            <p:nvPr/>
          </p:nvSpPr>
          <p:spPr>
            <a:xfrm>
              <a:off x="157923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19"/>
            <p:cNvSpPr/>
            <p:nvPr/>
          </p:nvSpPr>
          <p:spPr>
            <a:xfrm>
              <a:off x="158023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19"/>
            <p:cNvSpPr/>
            <p:nvPr/>
          </p:nvSpPr>
          <p:spPr>
            <a:xfrm>
              <a:off x="1581225"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19"/>
            <p:cNvSpPr/>
            <p:nvPr/>
          </p:nvSpPr>
          <p:spPr>
            <a:xfrm>
              <a:off x="1582204"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19"/>
            <p:cNvSpPr/>
            <p:nvPr/>
          </p:nvSpPr>
          <p:spPr>
            <a:xfrm>
              <a:off x="1583688"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19"/>
            <p:cNvSpPr/>
            <p:nvPr/>
          </p:nvSpPr>
          <p:spPr>
            <a:xfrm>
              <a:off x="158468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19"/>
            <p:cNvSpPr/>
            <p:nvPr/>
          </p:nvSpPr>
          <p:spPr>
            <a:xfrm>
              <a:off x="1585678"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19"/>
            <p:cNvSpPr/>
            <p:nvPr/>
          </p:nvSpPr>
          <p:spPr>
            <a:xfrm>
              <a:off x="1586673"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19"/>
            <p:cNvSpPr/>
            <p:nvPr/>
          </p:nvSpPr>
          <p:spPr>
            <a:xfrm>
              <a:off x="1492482"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19"/>
            <p:cNvSpPr/>
            <p:nvPr/>
          </p:nvSpPr>
          <p:spPr>
            <a:xfrm>
              <a:off x="1493460"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19"/>
            <p:cNvSpPr/>
            <p:nvPr/>
          </p:nvSpPr>
          <p:spPr>
            <a:xfrm>
              <a:off x="149496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19"/>
            <p:cNvSpPr/>
            <p:nvPr/>
          </p:nvSpPr>
          <p:spPr>
            <a:xfrm>
              <a:off x="1495939"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19"/>
            <p:cNvSpPr/>
            <p:nvPr/>
          </p:nvSpPr>
          <p:spPr>
            <a:xfrm>
              <a:off x="149693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19"/>
            <p:cNvSpPr/>
            <p:nvPr/>
          </p:nvSpPr>
          <p:spPr>
            <a:xfrm>
              <a:off x="1497929"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19"/>
            <p:cNvSpPr/>
            <p:nvPr/>
          </p:nvSpPr>
          <p:spPr>
            <a:xfrm>
              <a:off x="1499413"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19"/>
            <p:cNvSpPr/>
            <p:nvPr/>
          </p:nvSpPr>
          <p:spPr>
            <a:xfrm>
              <a:off x="1500408"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19"/>
            <p:cNvSpPr/>
            <p:nvPr/>
          </p:nvSpPr>
          <p:spPr>
            <a:xfrm>
              <a:off x="150140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19"/>
            <p:cNvSpPr/>
            <p:nvPr/>
          </p:nvSpPr>
          <p:spPr>
            <a:xfrm>
              <a:off x="1502398"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19"/>
            <p:cNvSpPr/>
            <p:nvPr/>
          </p:nvSpPr>
          <p:spPr>
            <a:xfrm>
              <a:off x="1503882"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19"/>
            <p:cNvSpPr/>
            <p:nvPr/>
          </p:nvSpPr>
          <p:spPr>
            <a:xfrm>
              <a:off x="150487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19"/>
            <p:cNvSpPr/>
            <p:nvPr/>
          </p:nvSpPr>
          <p:spPr>
            <a:xfrm>
              <a:off x="1505856"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19"/>
            <p:cNvSpPr/>
            <p:nvPr/>
          </p:nvSpPr>
          <p:spPr>
            <a:xfrm>
              <a:off x="1506851"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19"/>
            <p:cNvSpPr/>
            <p:nvPr/>
          </p:nvSpPr>
          <p:spPr>
            <a:xfrm>
              <a:off x="150784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19"/>
            <p:cNvSpPr/>
            <p:nvPr/>
          </p:nvSpPr>
          <p:spPr>
            <a:xfrm>
              <a:off x="150933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19"/>
            <p:cNvSpPr/>
            <p:nvPr/>
          </p:nvSpPr>
          <p:spPr>
            <a:xfrm>
              <a:off x="151032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19"/>
            <p:cNvSpPr/>
            <p:nvPr/>
          </p:nvSpPr>
          <p:spPr>
            <a:xfrm>
              <a:off x="1511320"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19"/>
            <p:cNvSpPr/>
            <p:nvPr/>
          </p:nvSpPr>
          <p:spPr>
            <a:xfrm>
              <a:off x="1512315"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19"/>
            <p:cNvSpPr/>
            <p:nvPr/>
          </p:nvSpPr>
          <p:spPr>
            <a:xfrm>
              <a:off x="1418107"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19"/>
            <p:cNvSpPr/>
            <p:nvPr/>
          </p:nvSpPr>
          <p:spPr>
            <a:xfrm>
              <a:off x="1419102"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19"/>
            <p:cNvSpPr/>
            <p:nvPr/>
          </p:nvSpPr>
          <p:spPr>
            <a:xfrm>
              <a:off x="1420586"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19"/>
            <p:cNvSpPr/>
            <p:nvPr/>
          </p:nvSpPr>
          <p:spPr>
            <a:xfrm>
              <a:off x="1421581"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19"/>
            <p:cNvSpPr/>
            <p:nvPr/>
          </p:nvSpPr>
          <p:spPr>
            <a:xfrm>
              <a:off x="1422576"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19"/>
            <p:cNvSpPr/>
            <p:nvPr/>
          </p:nvSpPr>
          <p:spPr>
            <a:xfrm>
              <a:off x="1423571"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19"/>
            <p:cNvSpPr/>
            <p:nvPr/>
          </p:nvSpPr>
          <p:spPr>
            <a:xfrm>
              <a:off x="1425055"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19"/>
            <p:cNvSpPr/>
            <p:nvPr/>
          </p:nvSpPr>
          <p:spPr>
            <a:xfrm>
              <a:off x="1426050"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19"/>
            <p:cNvSpPr/>
            <p:nvPr/>
          </p:nvSpPr>
          <p:spPr>
            <a:xfrm>
              <a:off x="1427029"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19"/>
            <p:cNvSpPr/>
            <p:nvPr/>
          </p:nvSpPr>
          <p:spPr>
            <a:xfrm>
              <a:off x="142802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19"/>
            <p:cNvSpPr/>
            <p:nvPr/>
          </p:nvSpPr>
          <p:spPr>
            <a:xfrm>
              <a:off x="1429508"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19"/>
            <p:cNvSpPr/>
            <p:nvPr/>
          </p:nvSpPr>
          <p:spPr>
            <a:xfrm>
              <a:off x="1430503"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19"/>
            <p:cNvSpPr/>
            <p:nvPr/>
          </p:nvSpPr>
          <p:spPr>
            <a:xfrm>
              <a:off x="1431498"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19"/>
            <p:cNvSpPr/>
            <p:nvPr/>
          </p:nvSpPr>
          <p:spPr>
            <a:xfrm>
              <a:off x="1432493"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19"/>
            <p:cNvSpPr/>
            <p:nvPr/>
          </p:nvSpPr>
          <p:spPr>
            <a:xfrm>
              <a:off x="143348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19"/>
            <p:cNvSpPr/>
            <p:nvPr/>
          </p:nvSpPr>
          <p:spPr>
            <a:xfrm>
              <a:off x="143497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19"/>
            <p:cNvSpPr/>
            <p:nvPr/>
          </p:nvSpPr>
          <p:spPr>
            <a:xfrm>
              <a:off x="143596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19"/>
            <p:cNvSpPr/>
            <p:nvPr/>
          </p:nvSpPr>
          <p:spPr>
            <a:xfrm>
              <a:off x="1436946"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19"/>
            <p:cNvSpPr/>
            <p:nvPr/>
          </p:nvSpPr>
          <p:spPr>
            <a:xfrm>
              <a:off x="1437940"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19"/>
            <p:cNvSpPr/>
            <p:nvPr/>
          </p:nvSpPr>
          <p:spPr>
            <a:xfrm>
              <a:off x="1343749"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19"/>
            <p:cNvSpPr/>
            <p:nvPr/>
          </p:nvSpPr>
          <p:spPr>
            <a:xfrm>
              <a:off x="1344744"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19"/>
            <p:cNvSpPr/>
            <p:nvPr/>
          </p:nvSpPr>
          <p:spPr>
            <a:xfrm>
              <a:off x="1346229"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19"/>
            <p:cNvSpPr/>
            <p:nvPr/>
          </p:nvSpPr>
          <p:spPr>
            <a:xfrm>
              <a:off x="1347223"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19"/>
            <p:cNvSpPr/>
            <p:nvPr/>
          </p:nvSpPr>
          <p:spPr>
            <a:xfrm>
              <a:off x="1348218"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19"/>
            <p:cNvSpPr/>
            <p:nvPr/>
          </p:nvSpPr>
          <p:spPr>
            <a:xfrm>
              <a:off x="134919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19"/>
            <p:cNvSpPr/>
            <p:nvPr/>
          </p:nvSpPr>
          <p:spPr>
            <a:xfrm>
              <a:off x="1350698"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19"/>
            <p:cNvSpPr/>
            <p:nvPr/>
          </p:nvSpPr>
          <p:spPr>
            <a:xfrm>
              <a:off x="135167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19"/>
            <p:cNvSpPr/>
            <p:nvPr/>
          </p:nvSpPr>
          <p:spPr>
            <a:xfrm>
              <a:off x="1352671"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19"/>
            <p:cNvSpPr/>
            <p:nvPr/>
          </p:nvSpPr>
          <p:spPr>
            <a:xfrm>
              <a:off x="1353666"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19"/>
            <p:cNvSpPr/>
            <p:nvPr/>
          </p:nvSpPr>
          <p:spPr>
            <a:xfrm>
              <a:off x="1355150"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19"/>
            <p:cNvSpPr/>
            <p:nvPr/>
          </p:nvSpPr>
          <p:spPr>
            <a:xfrm>
              <a:off x="135614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19"/>
            <p:cNvSpPr/>
            <p:nvPr/>
          </p:nvSpPr>
          <p:spPr>
            <a:xfrm>
              <a:off x="135714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19"/>
            <p:cNvSpPr/>
            <p:nvPr/>
          </p:nvSpPr>
          <p:spPr>
            <a:xfrm>
              <a:off x="1358119"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19"/>
            <p:cNvSpPr/>
            <p:nvPr/>
          </p:nvSpPr>
          <p:spPr>
            <a:xfrm>
              <a:off x="1359114"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19"/>
            <p:cNvSpPr/>
            <p:nvPr/>
          </p:nvSpPr>
          <p:spPr>
            <a:xfrm>
              <a:off x="1360598"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19"/>
            <p:cNvSpPr/>
            <p:nvPr/>
          </p:nvSpPr>
          <p:spPr>
            <a:xfrm>
              <a:off x="136159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19"/>
            <p:cNvSpPr/>
            <p:nvPr/>
          </p:nvSpPr>
          <p:spPr>
            <a:xfrm>
              <a:off x="1362588"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19"/>
            <p:cNvSpPr/>
            <p:nvPr/>
          </p:nvSpPr>
          <p:spPr>
            <a:xfrm>
              <a:off x="1363583"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19"/>
            <p:cNvSpPr/>
            <p:nvPr/>
          </p:nvSpPr>
          <p:spPr>
            <a:xfrm>
              <a:off x="1269392"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19"/>
            <p:cNvSpPr/>
            <p:nvPr/>
          </p:nvSpPr>
          <p:spPr>
            <a:xfrm>
              <a:off x="1270370"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19"/>
            <p:cNvSpPr/>
            <p:nvPr/>
          </p:nvSpPr>
          <p:spPr>
            <a:xfrm>
              <a:off x="127187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19"/>
            <p:cNvSpPr/>
            <p:nvPr/>
          </p:nvSpPr>
          <p:spPr>
            <a:xfrm>
              <a:off x="1272849"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19"/>
            <p:cNvSpPr/>
            <p:nvPr/>
          </p:nvSpPr>
          <p:spPr>
            <a:xfrm>
              <a:off x="127384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19"/>
            <p:cNvSpPr/>
            <p:nvPr/>
          </p:nvSpPr>
          <p:spPr>
            <a:xfrm>
              <a:off x="1274839"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19"/>
            <p:cNvSpPr/>
            <p:nvPr/>
          </p:nvSpPr>
          <p:spPr>
            <a:xfrm>
              <a:off x="1276323"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19"/>
            <p:cNvSpPr/>
            <p:nvPr/>
          </p:nvSpPr>
          <p:spPr>
            <a:xfrm>
              <a:off x="1277318"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19"/>
            <p:cNvSpPr/>
            <p:nvPr/>
          </p:nvSpPr>
          <p:spPr>
            <a:xfrm>
              <a:off x="127831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19"/>
            <p:cNvSpPr/>
            <p:nvPr/>
          </p:nvSpPr>
          <p:spPr>
            <a:xfrm>
              <a:off x="1279308"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19"/>
            <p:cNvSpPr/>
            <p:nvPr/>
          </p:nvSpPr>
          <p:spPr>
            <a:xfrm>
              <a:off x="1280792"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19"/>
            <p:cNvSpPr/>
            <p:nvPr/>
          </p:nvSpPr>
          <p:spPr>
            <a:xfrm>
              <a:off x="1281787"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19"/>
            <p:cNvSpPr/>
            <p:nvPr/>
          </p:nvSpPr>
          <p:spPr>
            <a:xfrm>
              <a:off x="1282766"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19"/>
            <p:cNvSpPr/>
            <p:nvPr/>
          </p:nvSpPr>
          <p:spPr>
            <a:xfrm>
              <a:off x="1283761"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19"/>
            <p:cNvSpPr/>
            <p:nvPr/>
          </p:nvSpPr>
          <p:spPr>
            <a:xfrm>
              <a:off x="128475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19"/>
            <p:cNvSpPr/>
            <p:nvPr/>
          </p:nvSpPr>
          <p:spPr>
            <a:xfrm>
              <a:off x="1286240"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19"/>
            <p:cNvSpPr/>
            <p:nvPr/>
          </p:nvSpPr>
          <p:spPr>
            <a:xfrm>
              <a:off x="128723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19"/>
            <p:cNvSpPr/>
            <p:nvPr/>
          </p:nvSpPr>
          <p:spPr>
            <a:xfrm>
              <a:off x="1288230"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19"/>
            <p:cNvSpPr/>
            <p:nvPr/>
          </p:nvSpPr>
          <p:spPr>
            <a:xfrm>
              <a:off x="1289208"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19"/>
            <p:cNvSpPr/>
            <p:nvPr/>
          </p:nvSpPr>
          <p:spPr>
            <a:xfrm>
              <a:off x="1195017"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19"/>
            <p:cNvSpPr/>
            <p:nvPr/>
          </p:nvSpPr>
          <p:spPr>
            <a:xfrm>
              <a:off x="1196012"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19"/>
            <p:cNvSpPr/>
            <p:nvPr/>
          </p:nvSpPr>
          <p:spPr>
            <a:xfrm>
              <a:off x="1197496"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19"/>
            <p:cNvSpPr/>
            <p:nvPr/>
          </p:nvSpPr>
          <p:spPr>
            <a:xfrm>
              <a:off x="1198491" y="5101482"/>
              <a:ext cx="38188" cy="37698"/>
            </a:xfrm>
            <a:custGeom>
              <a:avLst/>
              <a:gdLst/>
              <a:ahLst/>
              <a:cxnLst/>
              <a:rect l="l" t="t" r="r" b="b"/>
              <a:pathLst>
                <a:path w="2341"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19"/>
            <p:cNvSpPr/>
            <p:nvPr/>
          </p:nvSpPr>
          <p:spPr>
            <a:xfrm>
              <a:off x="1199486"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19"/>
            <p:cNvSpPr/>
            <p:nvPr/>
          </p:nvSpPr>
          <p:spPr>
            <a:xfrm>
              <a:off x="1200481" y="4982500"/>
              <a:ext cx="33734" cy="33734"/>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19"/>
            <p:cNvSpPr/>
            <p:nvPr/>
          </p:nvSpPr>
          <p:spPr>
            <a:xfrm>
              <a:off x="1201965"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19"/>
            <p:cNvSpPr/>
            <p:nvPr/>
          </p:nvSpPr>
          <p:spPr>
            <a:xfrm>
              <a:off x="1202960"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19"/>
            <p:cNvSpPr/>
            <p:nvPr/>
          </p:nvSpPr>
          <p:spPr>
            <a:xfrm>
              <a:off x="1203939"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19"/>
            <p:cNvSpPr/>
            <p:nvPr/>
          </p:nvSpPr>
          <p:spPr>
            <a:xfrm>
              <a:off x="120493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19"/>
            <p:cNvSpPr/>
            <p:nvPr/>
          </p:nvSpPr>
          <p:spPr>
            <a:xfrm>
              <a:off x="1206418"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19"/>
            <p:cNvSpPr/>
            <p:nvPr/>
          </p:nvSpPr>
          <p:spPr>
            <a:xfrm>
              <a:off x="1207413"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19"/>
            <p:cNvSpPr/>
            <p:nvPr/>
          </p:nvSpPr>
          <p:spPr>
            <a:xfrm>
              <a:off x="1208408"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19"/>
            <p:cNvSpPr/>
            <p:nvPr/>
          </p:nvSpPr>
          <p:spPr>
            <a:xfrm>
              <a:off x="1209403"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19"/>
            <p:cNvSpPr/>
            <p:nvPr/>
          </p:nvSpPr>
          <p:spPr>
            <a:xfrm>
              <a:off x="1210398"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19"/>
            <p:cNvSpPr/>
            <p:nvPr/>
          </p:nvSpPr>
          <p:spPr>
            <a:xfrm>
              <a:off x="121188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19"/>
            <p:cNvSpPr/>
            <p:nvPr/>
          </p:nvSpPr>
          <p:spPr>
            <a:xfrm>
              <a:off x="1212877"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19"/>
            <p:cNvSpPr/>
            <p:nvPr/>
          </p:nvSpPr>
          <p:spPr>
            <a:xfrm>
              <a:off x="1213856"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19"/>
            <p:cNvSpPr/>
            <p:nvPr/>
          </p:nvSpPr>
          <p:spPr>
            <a:xfrm>
              <a:off x="1214850"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19"/>
            <p:cNvSpPr/>
            <p:nvPr/>
          </p:nvSpPr>
          <p:spPr>
            <a:xfrm>
              <a:off x="1120659"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19"/>
            <p:cNvSpPr/>
            <p:nvPr/>
          </p:nvSpPr>
          <p:spPr>
            <a:xfrm>
              <a:off x="1121654"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19"/>
            <p:cNvSpPr/>
            <p:nvPr/>
          </p:nvSpPr>
          <p:spPr>
            <a:xfrm>
              <a:off x="1123139"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19"/>
            <p:cNvSpPr/>
            <p:nvPr/>
          </p:nvSpPr>
          <p:spPr>
            <a:xfrm>
              <a:off x="112413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19"/>
            <p:cNvSpPr/>
            <p:nvPr/>
          </p:nvSpPr>
          <p:spPr>
            <a:xfrm>
              <a:off x="1125112"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19"/>
            <p:cNvSpPr/>
            <p:nvPr/>
          </p:nvSpPr>
          <p:spPr>
            <a:xfrm>
              <a:off x="112610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19"/>
            <p:cNvSpPr/>
            <p:nvPr/>
          </p:nvSpPr>
          <p:spPr>
            <a:xfrm>
              <a:off x="1127591"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19"/>
            <p:cNvSpPr/>
            <p:nvPr/>
          </p:nvSpPr>
          <p:spPr>
            <a:xfrm>
              <a:off x="112858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19"/>
            <p:cNvSpPr/>
            <p:nvPr/>
          </p:nvSpPr>
          <p:spPr>
            <a:xfrm>
              <a:off x="1129581"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19"/>
            <p:cNvSpPr/>
            <p:nvPr/>
          </p:nvSpPr>
          <p:spPr>
            <a:xfrm>
              <a:off x="1130576"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19"/>
            <p:cNvSpPr/>
            <p:nvPr/>
          </p:nvSpPr>
          <p:spPr>
            <a:xfrm>
              <a:off x="1132060" y="4686049"/>
              <a:ext cx="22332" cy="22332"/>
            </a:xfrm>
            <a:custGeom>
              <a:avLst/>
              <a:gdLst/>
              <a:ahLst/>
              <a:cxnLst/>
              <a:rect l="l" t="t" r="r" b="b"/>
              <a:pathLst>
                <a:path w="1369" h="1369" extrusionOk="0">
                  <a:moveTo>
                    <a:pt x="669" y="0"/>
                  </a:moveTo>
                  <a:cubicBezTo>
                    <a:pt x="304" y="0"/>
                    <a:pt x="1" y="304"/>
                    <a:pt x="1" y="700"/>
                  </a:cubicBezTo>
                  <a:cubicBezTo>
                    <a:pt x="1"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19"/>
            <p:cNvSpPr/>
            <p:nvPr/>
          </p:nvSpPr>
          <p:spPr>
            <a:xfrm>
              <a:off x="113305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19"/>
            <p:cNvSpPr/>
            <p:nvPr/>
          </p:nvSpPr>
          <p:spPr>
            <a:xfrm>
              <a:off x="113405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19"/>
            <p:cNvSpPr/>
            <p:nvPr/>
          </p:nvSpPr>
          <p:spPr>
            <a:xfrm>
              <a:off x="1135029"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19"/>
            <p:cNvSpPr/>
            <p:nvPr/>
          </p:nvSpPr>
          <p:spPr>
            <a:xfrm>
              <a:off x="1136024"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19"/>
            <p:cNvSpPr/>
            <p:nvPr/>
          </p:nvSpPr>
          <p:spPr>
            <a:xfrm>
              <a:off x="113750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19"/>
            <p:cNvSpPr/>
            <p:nvPr/>
          </p:nvSpPr>
          <p:spPr>
            <a:xfrm>
              <a:off x="113850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19"/>
            <p:cNvSpPr/>
            <p:nvPr/>
          </p:nvSpPr>
          <p:spPr>
            <a:xfrm>
              <a:off x="1139498"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19"/>
            <p:cNvSpPr/>
            <p:nvPr/>
          </p:nvSpPr>
          <p:spPr>
            <a:xfrm>
              <a:off x="1140493"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19"/>
            <p:cNvSpPr/>
            <p:nvPr/>
          </p:nvSpPr>
          <p:spPr>
            <a:xfrm>
              <a:off x="1046302"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19"/>
            <p:cNvSpPr/>
            <p:nvPr/>
          </p:nvSpPr>
          <p:spPr>
            <a:xfrm>
              <a:off x="1047280"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19"/>
            <p:cNvSpPr/>
            <p:nvPr/>
          </p:nvSpPr>
          <p:spPr>
            <a:xfrm>
              <a:off x="1048781"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19"/>
            <p:cNvSpPr/>
            <p:nvPr/>
          </p:nvSpPr>
          <p:spPr>
            <a:xfrm>
              <a:off x="1049759"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19"/>
            <p:cNvSpPr/>
            <p:nvPr/>
          </p:nvSpPr>
          <p:spPr>
            <a:xfrm>
              <a:off x="105075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19"/>
            <p:cNvSpPr/>
            <p:nvPr/>
          </p:nvSpPr>
          <p:spPr>
            <a:xfrm>
              <a:off x="1051749"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19"/>
            <p:cNvSpPr/>
            <p:nvPr/>
          </p:nvSpPr>
          <p:spPr>
            <a:xfrm>
              <a:off x="1053233"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19"/>
            <p:cNvSpPr/>
            <p:nvPr/>
          </p:nvSpPr>
          <p:spPr>
            <a:xfrm>
              <a:off x="1054228"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19"/>
            <p:cNvSpPr/>
            <p:nvPr/>
          </p:nvSpPr>
          <p:spPr>
            <a:xfrm>
              <a:off x="105522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19"/>
            <p:cNvSpPr/>
            <p:nvPr/>
          </p:nvSpPr>
          <p:spPr>
            <a:xfrm>
              <a:off x="105620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19"/>
            <p:cNvSpPr/>
            <p:nvPr/>
          </p:nvSpPr>
          <p:spPr>
            <a:xfrm>
              <a:off x="1057702" y="4686049"/>
              <a:ext cx="22316"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19"/>
            <p:cNvSpPr/>
            <p:nvPr/>
          </p:nvSpPr>
          <p:spPr>
            <a:xfrm>
              <a:off x="1058681" y="4626550"/>
              <a:ext cx="20358" cy="20358"/>
            </a:xfrm>
            <a:custGeom>
              <a:avLst/>
              <a:gdLst/>
              <a:ahLst/>
              <a:cxnLst/>
              <a:rect l="l" t="t" r="r" b="b"/>
              <a:pathLst>
                <a:path w="1248" h="1248" extrusionOk="0">
                  <a:moveTo>
                    <a:pt x="609" y="1"/>
                  </a:moveTo>
                  <a:cubicBezTo>
                    <a:pt x="275" y="1"/>
                    <a:pt x="1" y="305"/>
                    <a:pt x="1" y="639"/>
                  </a:cubicBezTo>
                  <a:cubicBezTo>
                    <a:pt x="1" y="974"/>
                    <a:pt x="275"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19"/>
            <p:cNvSpPr/>
            <p:nvPr/>
          </p:nvSpPr>
          <p:spPr>
            <a:xfrm>
              <a:off x="1059676"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19"/>
            <p:cNvSpPr/>
            <p:nvPr/>
          </p:nvSpPr>
          <p:spPr>
            <a:xfrm>
              <a:off x="1060671"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19"/>
            <p:cNvSpPr/>
            <p:nvPr/>
          </p:nvSpPr>
          <p:spPr>
            <a:xfrm>
              <a:off x="106166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19"/>
            <p:cNvSpPr/>
            <p:nvPr/>
          </p:nvSpPr>
          <p:spPr>
            <a:xfrm>
              <a:off x="1063150" y="4389581"/>
              <a:ext cx="11419" cy="11419"/>
            </a:xfrm>
            <a:custGeom>
              <a:avLst/>
              <a:gdLst/>
              <a:ahLst/>
              <a:cxnLst/>
              <a:rect l="l" t="t" r="r" b="b"/>
              <a:pathLst>
                <a:path w="700" h="700" extrusionOk="0">
                  <a:moveTo>
                    <a:pt x="335" y="1"/>
                  </a:moveTo>
                  <a:cubicBezTo>
                    <a:pt x="152" y="1"/>
                    <a:pt x="1" y="153"/>
                    <a:pt x="1" y="335"/>
                  </a:cubicBezTo>
                  <a:cubicBezTo>
                    <a:pt x="1"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19"/>
            <p:cNvSpPr/>
            <p:nvPr/>
          </p:nvSpPr>
          <p:spPr>
            <a:xfrm>
              <a:off x="106414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19"/>
            <p:cNvSpPr/>
            <p:nvPr/>
          </p:nvSpPr>
          <p:spPr>
            <a:xfrm>
              <a:off x="1065140"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19"/>
            <p:cNvSpPr/>
            <p:nvPr/>
          </p:nvSpPr>
          <p:spPr>
            <a:xfrm>
              <a:off x="1066118"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19"/>
            <p:cNvSpPr/>
            <p:nvPr/>
          </p:nvSpPr>
          <p:spPr>
            <a:xfrm>
              <a:off x="971927"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19"/>
            <p:cNvSpPr/>
            <p:nvPr/>
          </p:nvSpPr>
          <p:spPr>
            <a:xfrm>
              <a:off x="972922" y="5219974"/>
              <a:ext cx="42657" cy="42657"/>
            </a:xfrm>
            <a:custGeom>
              <a:avLst/>
              <a:gdLst/>
              <a:ahLst/>
              <a:cxnLst/>
              <a:rect l="l" t="t" r="r" b="b"/>
              <a:pathLst>
                <a:path w="2615" h="2615" extrusionOk="0">
                  <a:moveTo>
                    <a:pt x="1308" y="0"/>
                  </a:moveTo>
                  <a:cubicBezTo>
                    <a:pt x="608" y="0"/>
                    <a:pt x="0" y="578"/>
                    <a:pt x="0" y="1307"/>
                  </a:cubicBezTo>
                  <a:cubicBezTo>
                    <a:pt x="0"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19"/>
            <p:cNvSpPr/>
            <p:nvPr/>
          </p:nvSpPr>
          <p:spPr>
            <a:xfrm>
              <a:off x="974407"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19"/>
            <p:cNvSpPr/>
            <p:nvPr/>
          </p:nvSpPr>
          <p:spPr>
            <a:xfrm>
              <a:off x="975401" y="5101482"/>
              <a:ext cx="38188" cy="37698"/>
            </a:xfrm>
            <a:custGeom>
              <a:avLst/>
              <a:gdLst/>
              <a:ahLst/>
              <a:cxnLst/>
              <a:rect l="l" t="t" r="r" b="b"/>
              <a:pathLst>
                <a:path w="2341" h="2311" extrusionOk="0">
                  <a:moveTo>
                    <a:pt x="1156" y="1"/>
                  </a:moveTo>
                  <a:cubicBezTo>
                    <a:pt x="517" y="1"/>
                    <a:pt x="0" y="518"/>
                    <a:pt x="0" y="1156"/>
                  </a:cubicBezTo>
                  <a:cubicBezTo>
                    <a:pt x="0"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19"/>
            <p:cNvSpPr/>
            <p:nvPr/>
          </p:nvSpPr>
          <p:spPr>
            <a:xfrm>
              <a:off x="976396"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2" y="2189"/>
                    <a:pt x="2189" y="1703"/>
                    <a:pt x="2189" y="1095"/>
                  </a:cubicBezTo>
                  <a:cubicBezTo>
                    <a:pt x="2189" y="487"/>
                    <a:pt x="170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19"/>
            <p:cNvSpPr/>
            <p:nvPr/>
          </p:nvSpPr>
          <p:spPr>
            <a:xfrm>
              <a:off x="977391" y="4982500"/>
              <a:ext cx="33718" cy="33734"/>
            </a:xfrm>
            <a:custGeom>
              <a:avLst/>
              <a:gdLst/>
              <a:ahLst/>
              <a:cxnLst/>
              <a:rect l="l" t="t" r="r" b="b"/>
              <a:pathLst>
                <a:path w="2067"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19"/>
            <p:cNvSpPr/>
            <p:nvPr/>
          </p:nvSpPr>
          <p:spPr>
            <a:xfrm>
              <a:off x="978875"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19"/>
            <p:cNvSpPr/>
            <p:nvPr/>
          </p:nvSpPr>
          <p:spPr>
            <a:xfrm>
              <a:off x="979870"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19"/>
            <p:cNvSpPr/>
            <p:nvPr/>
          </p:nvSpPr>
          <p:spPr>
            <a:xfrm>
              <a:off x="980849"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7" y="1673"/>
                    <a:pt x="1642" y="1308"/>
                    <a:pt x="1642" y="822"/>
                  </a:cubicBezTo>
                  <a:cubicBezTo>
                    <a:pt x="1642" y="366"/>
                    <a:pt x="1277"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19"/>
            <p:cNvSpPr/>
            <p:nvPr/>
          </p:nvSpPr>
          <p:spPr>
            <a:xfrm>
              <a:off x="981844"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19"/>
            <p:cNvSpPr/>
            <p:nvPr/>
          </p:nvSpPr>
          <p:spPr>
            <a:xfrm>
              <a:off x="983328"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19"/>
            <p:cNvSpPr/>
            <p:nvPr/>
          </p:nvSpPr>
          <p:spPr>
            <a:xfrm>
              <a:off x="984323"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19"/>
            <p:cNvSpPr/>
            <p:nvPr/>
          </p:nvSpPr>
          <p:spPr>
            <a:xfrm>
              <a:off x="985318"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1" y="1095"/>
                    <a:pt x="1095" y="852"/>
                    <a:pt x="1095" y="548"/>
                  </a:cubicBezTo>
                  <a:cubicBezTo>
                    <a:pt x="1095" y="244"/>
                    <a:pt x="851"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19"/>
            <p:cNvSpPr/>
            <p:nvPr/>
          </p:nvSpPr>
          <p:spPr>
            <a:xfrm>
              <a:off x="986313"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19"/>
            <p:cNvSpPr/>
            <p:nvPr/>
          </p:nvSpPr>
          <p:spPr>
            <a:xfrm>
              <a:off x="987292" y="4448574"/>
              <a:ext cx="13915" cy="13915"/>
            </a:xfrm>
            <a:custGeom>
              <a:avLst/>
              <a:gdLst/>
              <a:ahLst/>
              <a:cxnLst/>
              <a:rect l="l" t="t" r="r" b="b"/>
              <a:pathLst>
                <a:path w="853" h="853" extrusionOk="0">
                  <a:moveTo>
                    <a:pt x="427" y="1"/>
                  </a:moveTo>
                  <a:cubicBezTo>
                    <a:pt x="214" y="1"/>
                    <a:pt x="1" y="214"/>
                    <a:pt x="1" y="426"/>
                  </a:cubicBezTo>
                  <a:cubicBezTo>
                    <a:pt x="1" y="670"/>
                    <a:pt x="214" y="852"/>
                    <a:pt x="427" y="852"/>
                  </a:cubicBezTo>
                  <a:cubicBezTo>
                    <a:pt x="670" y="852"/>
                    <a:pt x="852" y="670"/>
                    <a:pt x="852" y="426"/>
                  </a:cubicBezTo>
                  <a:cubicBezTo>
                    <a:pt x="852" y="214"/>
                    <a:pt x="670" y="1"/>
                    <a:pt x="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19"/>
            <p:cNvSpPr/>
            <p:nvPr/>
          </p:nvSpPr>
          <p:spPr>
            <a:xfrm>
              <a:off x="988792"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19"/>
            <p:cNvSpPr/>
            <p:nvPr/>
          </p:nvSpPr>
          <p:spPr>
            <a:xfrm>
              <a:off x="989771" y="4330098"/>
              <a:ext cx="9445" cy="9429"/>
            </a:xfrm>
            <a:custGeom>
              <a:avLst/>
              <a:gdLst/>
              <a:ahLst/>
              <a:cxnLst/>
              <a:rect l="l" t="t" r="r" b="b"/>
              <a:pathLst>
                <a:path w="579" h="578" extrusionOk="0">
                  <a:moveTo>
                    <a:pt x="275" y="0"/>
                  </a:moveTo>
                  <a:cubicBezTo>
                    <a:pt x="123" y="0"/>
                    <a:pt x="1" y="122"/>
                    <a:pt x="1" y="274"/>
                  </a:cubicBezTo>
                  <a:cubicBezTo>
                    <a:pt x="1" y="456"/>
                    <a:pt x="123" y="578"/>
                    <a:pt x="275" y="578"/>
                  </a:cubicBezTo>
                  <a:cubicBezTo>
                    <a:pt x="426" y="578"/>
                    <a:pt x="578" y="456"/>
                    <a:pt x="578" y="274"/>
                  </a:cubicBezTo>
                  <a:cubicBezTo>
                    <a:pt x="578" y="122"/>
                    <a:pt x="426"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19"/>
            <p:cNvSpPr/>
            <p:nvPr/>
          </p:nvSpPr>
          <p:spPr>
            <a:xfrm>
              <a:off x="990766"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19"/>
            <p:cNvSpPr/>
            <p:nvPr/>
          </p:nvSpPr>
          <p:spPr>
            <a:xfrm>
              <a:off x="991761"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4" y="214"/>
                    <a:pt x="304" y="153"/>
                  </a:cubicBezTo>
                  <a:cubicBezTo>
                    <a:pt x="304"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19"/>
            <p:cNvSpPr/>
            <p:nvPr/>
          </p:nvSpPr>
          <p:spPr>
            <a:xfrm>
              <a:off x="89757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6" name="Google Shape;46786;p19"/>
            <p:cNvSpPr/>
            <p:nvPr/>
          </p:nvSpPr>
          <p:spPr>
            <a:xfrm>
              <a:off x="898564"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7" name="Google Shape;46787;p19"/>
            <p:cNvSpPr/>
            <p:nvPr/>
          </p:nvSpPr>
          <p:spPr>
            <a:xfrm>
              <a:off x="90004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8" name="Google Shape;46788;p19"/>
            <p:cNvSpPr/>
            <p:nvPr/>
          </p:nvSpPr>
          <p:spPr>
            <a:xfrm>
              <a:off x="90104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9" name="Google Shape;46789;p19"/>
            <p:cNvSpPr/>
            <p:nvPr/>
          </p:nvSpPr>
          <p:spPr>
            <a:xfrm>
              <a:off x="902022"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0" name="Google Shape;46790;p19"/>
            <p:cNvSpPr/>
            <p:nvPr/>
          </p:nvSpPr>
          <p:spPr>
            <a:xfrm>
              <a:off x="90301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1" name="Google Shape;46791;p19"/>
            <p:cNvSpPr/>
            <p:nvPr/>
          </p:nvSpPr>
          <p:spPr>
            <a:xfrm>
              <a:off x="904501"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2" name="Google Shape;46792;p19"/>
            <p:cNvSpPr/>
            <p:nvPr/>
          </p:nvSpPr>
          <p:spPr>
            <a:xfrm>
              <a:off x="905496"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3" name="Google Shape;46793;p19"/>
            <p:cNvSpPr/>
            <p:nvPr/>
          </p:nvSpPr>
          <p:spPr>
            <a:xfrm>
              <a:off x="906491"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4" name="Google Shape;46794;p19"/>
            <p:cNvSpPr/>
            <p:nvPr/>
          </p:nvSpPr>
          <p:spPr>
            <a:xfrm>
              <a:off x="907486"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5" name="Google Shape;46795;p19"/>
            <p:cNvSpPr/>
            <p:nvPr/>
          </p:nvSpPr>
          <p:spPr>
            <a:xfrm>
              <a:off x="908970"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6" name="Google Shape;46796;p19"/>
            <p:cNvSpPr/>
            <p:nvPr/>
          </p:nvSpPr>
          <p:spPr>
            <a:xfrm>
              <a:off x="90996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7" name="Google Shape;46797;p19"/>
            <p:cNvSpPr/>
            <p:nvPr/>
          </p:nvSpPr>
          <p:spPr>
            <a:xfrm>
              <a:off x="910960"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8" name="Google Shape;46798;p19"/>
            <p:cNvSpPr/>
            <p:nvPr/>
          </p:nvSpPr>
          <p:spPr>
            <a:xfrm>
              <a:off x="911939"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9" name="Google Shape;46799;p19"/>
            <p:cNvSpPr/>
            <p:nvPr/>
          </p:nvSpPr>
          <p:spPr>
            <a:xfrm>
              <a:off x="912934"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0" name="Google Shape;46800;p19"/>
            <p:cNvSpPr/>
            <p:nvPr/>
          </p:nvSpPr>
          <p:spPr>
            <a:xfrm>
              <a:off x="91441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1" name="Google Shape;46801;p19"/>
            <p:cNvSpPr/>
            <p:nvPr/>
          </p:nvSpPr>
          <p:spPr>
            <a:xfrm>
              <a:off x="91541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2" name="Google Shape;46802;p19"/>
            <p:cNvSpPr/>
            <p:nvPr/>
          </p:nvSpPr>
          <p:spPr>
            <a:xfrm>
              <a:off x="916408" y="4271105"/>
              <a:ext cx="6949" cy="6949"/>
            </a:xfrm>
            <a:custGeom>
              <a:avLst/>
              <a:gdLst/>
              <a:ahLst/>
              <a:cxnLst/>
              <a:rect l="l" t="t" r="r" b="b"/>
              <a:pathLst>
                <a:path w="426" h="426" extrusionOk="0">
                  <a:moveTo>
                    <a:pt x="213" y="0"/>
                  </a:moveTo>
                  <a:cubicBezTo>
                    <a:pt x="92" y="0"/>
                    <a:pt x="0" y="92"/>
                    <a:pt x="0" y="213"/>
                  </a:cubicBezTo>
                  <a:cubicBezTo>
                    <a:pt x="0"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3" name="Google Shape;46803;p19"/>
            <p:cNvSpPr/>
            <p:nvPr/>
          </p:nvSpPr>
          <p:spPr>
            <a:xfrm>
              <a:off x="917403"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4" name="Google Shape;46804;p19"/>
            <p:cNvSpPr/>
            <p:nvPr/>
          </p:nvSpPr>
          <p:spPr>
            <a:xfrm>
              <a:off x="823195"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5" name="Google Shape;46805;p19"/>
            <p:cNvSpPr/>
            <p:nvPr/>
          </p:nvSpPr>
          <p:spPr>
            <a:xfrm>
              <a:off x="824190"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6" name="Google Shape;46806;p19"/>
            <p:cNvSpPr/>
            <p:nvPr/>
          </p:nvSpPr>
          <p:spPr>
            <a:xfrm>
              <a:off x="825674" y="5160491"/>
              <a:ext cx="40194" cy="40178"/>
            </a:xfrm>
            <a:custGeom>
              <a:avLst/>
              <a:gdLst/>
              <a:ahLst/>
              <a:cxnLst/>
              <a:rect l="l" t="t" r="r" b="b"/>
              <a:pathLst>
                <a:path w="2464"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7" name="Google Shape;46807;p19"/>
            <p:cNvSpPr/>
            <p:nvPr/>
          </p:nvSpPr>
          <p:spPr>
            <a:xfrm>
              <a:off x="826669"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8" name="Google Shape;46808;p19"/>
            <p:cNvSpPr/>
            <p:nvPr/>
          </p:nvSpPr>
          <p:spPr>
            <a:xfrm>
              <a:off x="827664"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9" name="Google Shape;46809;p19"/>
            <p:cNvSpPr/>
            <p:nvPr/>
          </p:nvSpPr>
          <p:spPr>
            <a:xfrm>
              <a:off x="828659"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0" name="Google Shape;46810;p19"/>
            <p:cNvSpPr/>
            <p:nvPr/>
          </p:nvSpPr>
          <p:spPr>
            <a:xfrm>
              <a:off x="830143"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1" name="Google Shape;46811;p19"/>
            <p:cNvSpPr/>
            <p:nvPr/>
          </p:nvSpPr>
          <p:spPr>
            <a:xfrm>
              <a:off x="831138"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2" name="Google Shape;46812;p19"/>
            <p:cNvSpPr/>
            <p:nvPr/>
          </p:nvSpPr>
          <p:spPr>
            <a:xfrm>
              <a:off x="83213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3" name="Google Shape;46813;p19"/>
            <p:cNvSpPr/>
            <p:nvPr/>
          </p:nvSpPr>
          <p:spPr>
            <a:xfrm>
              <a:off x="83311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4" name="Google Shape;46814;p19"/>
            <p:cNvSpPr/>
            <p:nvPr/>
          </p:nvSpPr>
          <p:spPr>
            <a:xfrm>
              <a:off x="834612" y="4686049"/>
              <a:ext cx="22316"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5" name="Google Shape;46815;p19"/>
            <p:cNvSpPr/>
            <p:nvPr/>
          </p:nvSpPr>
          <p:spPr>
            <a:xfrm>
              <a:off x="835591"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4" y="1247"/>
                    <a:pt x="1247" y="974"/>
                    <a:pt x="1247" y="639"/>
                  </a:cubicBezTo>
                  <a:cubicBezTo>
                    <a:pt x="1247" y="305"/>
                    <a:pt x="974"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6" name="Google Shape;46816;p19"/>
            <p:cNvSpPr/>
            <p:nvPr/>
          </p:nvSpPr>
          <p:spPr>
            <a:xfrm>
              <a:off x="836586"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7" name="Google Shape;46817;p19"/>
            <p:cNvSpPr/>
            <p:nvPr/>
          </p:nvSpPr>
          <p:spPr>
            <a:xfrm>
              <a:off x="837581"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8" name="Google Shape;46818;p19"/>
            <p:cNvSpPr/>
            <p:nvPr/>
          </p:nvSpPr>
          <p:spPr>
            <a:xfrm>
              <a:off x="83857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9" name="Google Shape;46819;p19"/>
            <p:cNvSpPr/>
            <p:nvPr/>
          </p:nvSpPr>
          <p:spPr>
            <a:xfrm>
              <a:off x="84006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0" name="Google Shape;46820;p19"/>
            <p:cNvSpPr/>
            <p:nvPr/>
          </p:nvSpPr>
          <p:spPr>
            <a:xfrm>
              <a:off x="84105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1" name="Google Shape;46821;p19"/>
            <p:cNvSpPr/>
            <p:nvPr/>
          </p:nvSpPr>
          <p:spPr>
            <a:xfrm>
              <a:off x="842050"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4" y="426"/>
                    <a:pt x="426" y="304"/>
                    <a:pt x="426" y="213"/>
                  </a:cubicBezTo>
                  <a:cubicBezTo>
                    <a:pt x="426" y="92"/>
                    <a:pt x="334"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2" name="Google Shape;46822;p19"/>
            <p:cNvSpPr/>
            <p:nvPr/>
          </p:nvSpPr>
          <p:spPr>
            <a:xfrm>
              <a:off x="843028"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3" name="Google Shape;46823;p19"/>
            <p:cNvSpPr/>
            <p:nvPr/>
          </p:nvSpPr>
          <p:spPr>
            <a:xfrm>
              <a:off x="748837" y="5278968"/>
              <a:ext cx="44647" cy="45137"/>
            </a:xfrm>
            <a:custGeom>
              <a:avLst/>
              <a:gdLst/>
              <a:ahLst/>
              <a:cxnLst/>
              <a:rect l="l" t="t" r="r" b="b"/>
              <a:pathLst>
                <a:path w="2737" h="2767" extrusionOk="0">
                  <a:moveTo>
                    <a:pt x="1368" y="1"/>
                  </a:moveTo>
                  <a:cubicBezTo>
                    <a:pt x="609" y="1"/>
                    <a:pt x="1" y="639"/>
                    <a:pt x="1" y="1399"/>
                  </a:cubicBezTo>
                  <a:cubicBezTo>
                    <a:pt x="1" y="2128"/>
                    <a:pt x="609"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4" name="Google Shape;46824;p19"/>
            <p:cNvSpPr/>
            <p:nvPr/>
          </p:nvSpPr>
          <p:spPr>
            <a:xfrm>
              <a:off x="749832"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5" name="Google Shape;46825;p19"/>
            <p:cNvSpPr/>
            <p:nvPr/>
          </p:nvSpPr>
          <p:spPr>
            <a:xfrm>
              <a:off x="751317"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6" y="2462"/>
                    <a:pt x="2463" y="1915"/>
                    <a:pt x="2463" y="1246"/>
                  </a:cubicBezTo>
                  <a:cubicBezTo>
                    <a:pt x="2463" y="547"/>
                    <a:pt x="1916"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6" name="Google Shape;46826;p19"/>
            <p:cNvSpPr/>
            <p:nvPr/>
          </p:nvSpPr>
          <p:spPr>
            <a:xfrm>
              <a:off x="752311"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7" name="Google Shape;46827;p19"/>
            <p:cNvSpPr/>
            <p:nvPr/>
          </p:nvSpPr>
          <p:spPr>
            <a:xfrm>
              <a:off x="753306" y="5041999"/>
              <a:ext cx="35708" cy="35708"/>
            </a:xfrm>
            <a:custGeom>
              <a:avLst/>
              <a:gdLst/>
              <a:ahLst/>
              <a:cxnLst/>
              <a:rect l="l" t="t" r="r" b="b"/>
              <a:pathLst>
                <a:path w="2189" h="2189" extrusionOk="0">
                  <a:moveTo>
                    <a:pt x="1094" y="0"/>
                  </a:moveTo>
                  <a:cubicBezTo>
                    <a:pt x="487" y="0"/>
                    <a:pt x="0" y="487"/>
                    <a:pt x="0" y="1095"/>
                  </a:cubicBezTo>
                  <a:cubicBezTo>
                    <a:pt x="0" y="1703"/>
                    <a:pt x="487"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8" name="Google Shape;46828;p19"/>
            <p:cNvSpPr/>
            <p:nvPr/>
          </p:nvSpPr>
          <p:spPr>
            <a:xfrm>
              <a:off x="75428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9" name="Google Shape;46829;p19"/>
            <p:cNvSpPr/>
            <p:nvPr/>
          </p:nvSpPr>
          <p:spPr>
            <a:xfrm>
              <a:off x="755786"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90" y="1916"/>
                    <a:pt x="1915" y="1490"/>
                    <a:pt x="1915" y="943"/>
                  </a:cubicBezTo>
                  <a:cubicBezTo>
                    <a:pt x="1915" y="426"/>
                    <a:pt x="1490"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0" name="Google Shape;46830;p19"/>
            <p:cNvSpPr/>
            <p:nvPr/>
          </p:nvSpPr>
          <p:spPr>
            <a:xfrm>
              <a:off x="756764"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1" name="Google Shape;46831;p19"/>
            <p:cNvSpPr/>
            <p:nvPr/>
          </p:nvSpPr>
          <p:spPr>
            <a:xfrm>
              <a:off x="757759"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2" name="Google Shape;46832;p19"/>
            <p:cNvSpPr/>
            <p:nvPr/>
          </p:nvSpPr>
          <p:spPr>
            <a:xfrm>
              <a:off x="758754" y="4745531"/>
              <a:ext cx="24811" cy="24811"/>
            </a:xfrm>
            <a:custGeom>
              <a:avLst/>
              <a:gdLst/>
              <a:ahLst/>
              <a:cxnLst/>
              <a:rect l="l" t="t" r="r" b="b"/>
              <a:pathLst>
                <a:path w="1521" h="1521" extrusionOk="0">
                  <a:moveTo>
                    <a:pt x="760" y="1"/>
                  </a:moveTo>
                  <a:cubicBezTo>
                    <a:pt x="335" y="1"/>
                    <a:pt x="1" y="335"/>
                    <a:pt x="1" y="761"/>
                  </a:cubicBezTo>
                  <a:cubicBezTo>
                    <a:pt x="1"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3" name="Google Shape;46833;p19"/>
            <p:cNvSpPr/>
            <p:nvPr/>
          </p:nvSpPr>
          <p:spPr>
            <a:xfrm>
              <a:off x="760238"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9" y="1064"/>
                    <a:pt x="1369" y="700"/>
                  </a:cubicBezTo>
                  <a:cubicBezTo>
                    <a:pt x="1369"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4" name="Google Shape;46834;p19"/>
            <p:cNvSpPr/>
            <p:nvPr/>
          </p:nvSpPr>
          <p:spPr>
            <a:xfrm>
              <a:off x="761233" y="4626550"/>
              <a:ext cx="20342" cy="20358"/>
            </a:xfrm>
            <a:custGeom>
              <a:avLst/>
              <a:gdLst/>
              <a:ahLst/>
              <a:cxnLst/>
              <a:rect l="l" t="t" r="r" b="b"/>
              <a:pathLst>
                <a:path w="1247" h="1248" extrusionOk="0">
                  <a:moveTo>
                    <a:pt x="608" y="1"/>
                  </a:moveTo>
                  <a:cubicBezTo>
                    <a:pt x="274" y="1"/>
                    <a:pt x="1" y="305"/>
                    <a:pt x="1" y="639"/>
                  </a:cubicBezTo>
                  <a:cubicBezTo>
                    <a:pt x="1"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5" name="Google Shape;46835;p19"/>
            <p:cNvSpPr/>
            <p:nvPr/>
          </p:nvSpPr>
          <p:spPr>
            <a:xfrm>
              <a:off x="762228"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5" y="852"/>
                    <a:pt x="1095" y="548"/>
                  </a:cubicBezTo>
                  <a:cubicBezTo>
                    <a:pt x="1095"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6" name="Google Shape;46836;p19"/>
            <p:cNvSpPr/>
            <p:nvPr/>
          </p:nvSpPr>
          <p:spPr>
            <a:xfrm>
              <a:off x="763223"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7" name="Google Shape;46837;p19"/>
            <p:cNvSpPr/>
            <p:nvPr/>
          </p:nvSpPr>
          <p:spPr>
            <a:xfrm>
              <a:off x="764202"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8" name="Google Shape;46838;p19"/>
            <p:cNvSpPr/>
            <p:nvPr/>
          </p:nvSpPr>
          <p:spPr>
            <a:xfrm>
              <a:off x="765702"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9" name="Google Shape;46839;p19"/>
            <p:cNvSpPr/>
            <p:nvPr/>
          </p:nvSpPr>
          <p:spPr>
            <a:xfrm>
              <a:off x="76668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0" name="Google Shape;46840;p19"/>
            <p:cNvSpPr/>
            <p:nvPr/>
          </p:nvSpPr>
          <p:spPr>
            <a:xfrm>
              <a:off x="767676"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1" name="Google Shape;46841;p19"/>
            <p:cNvSpPr/>
            <p:nvPr/>
          </p:nvSpPr>
          <p:spPr>
            <a:xfrm>
              <a:off x="768671"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2" name="Google Shape;46842;p19"/>
            <p:cNvSpPr/>
            <p:nvPr/>
          </p:nvSpPr>
          <p:spPr>
            <a:xfrm>
              <a:off x="67448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3" name="Google Shape;46843;p19"/>
            <p:cNvSpPr/>
            <p:nvPr/>
          </p:nvSpPr>
          <p:spPr>
            <a:xfrm>
              <a:off x="675474"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4" name="Google Shape;46844;p19"/>
            <p:cNvSpPr/>
            <p:nvPr/>
          </p:nvSpPr>
          <p:spPr>
            <a:xfrm>
              <a:off x="67695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5" name="Google Shape;46845;p19"/>
            <p:cNvSpPr/>
            <p:nvPr/>
          </p:nvSpPr>
          <p:spPr>
            <a:xfrm>
              <a:off x="677954"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3" y="2311"/>
                    <a:pt x="2341" y="1794"/>
                    <a:pt x="2341" y="1156"/>
                  </a:cubicBezTo>
                  <a:cubicBezTo>
                    <a:pt x="2341" y="518"/>
                    <a:pt x="1793"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6" name="Google Shape;46846;p19"/>
            <p:cNvSpPr/>
            <p:nvPr/>
          </p:nvSpPr>
          <p:spPr>
            <a:xfrm>
              <a:off x="678932"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7" name="Google Shape;46847;p19"/>
            <p:cNvSpPr/>
            <p:nvPr/>
          </p:nvSpPr>
          <p:spPr>
            <a:xfrm>
              <a:off x="67992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8" name="Google Shape;46848;p19"/>
            <p:cNvSpPr/>
            <p:nvPr/>
          </p:nvSpPr>
          <p:spPr>
            <a:xfrm>
              <a:off x="681411"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9" name="Google Shape;46849;p19"/>
            <p:cNvSpPr/>
            <p:nvPr/>
          </p:nvSpPr>
          <p:spPr>
            <a:xfrm>
              <a:off x="682406"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0" name="Google Shape;46850;p19"/>
            <p:cNvSpPr/>
            <p:nvPr/>
          </p:nvSpPr>
          <p:spPr>
            <a:xfrm>
              <a:off x="683401"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1" name="Google Shape;46851;p19"/>
            <p:cNvSpPr/>
            <p:nvPr/>
          </p:nvSpPr>
          <p:spPr>
            <a:xfrm>
              <a:off x="684396" y="4745531"/>
              <a:ext cx="24795" cy="24811"/>
            </a:xfrm>
            <a:custGeom>
              <a:avLst/>
              <a:gdLst/>
              <a:ahLst/>
              <a:cxnLst/>
              <a:rect l="l" t="t" r="r" b="b"/>
              <a:pathLst>
                <a:path w="1520"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2" name="Google Shape;46852;p19"/>
            <p:cNvSpPr/>
            <p:nvPr/>
          </p:nvSpPr>
          <p:spPr>
            <a:xfrm>
              <a:off x="685880"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3" name="Google Shape;46853;p19"/>
            <p:cNvSpPr/>
            <p:nvPr/>
          </p:nvSpPr>
          <p:spPr>
            <a:xfrm>
              <a:off x="68687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4" name="Google Shape;46854;p19"/>
            <p:cNvSpPr/>
            <p:nvPr/>
          </p:nvSpPr>
          <p:spPr>
            <a:xfrm>
              <a:off x="687854"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5" name="Google Shape;46855;p19"/>
            <p:cNvSpPr/>
            <p:nvPr/>
          </p:nvSpPr>
          <p:spPr>
            <a:xfrm>
              <a:off x="688849"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6" name="Google Shape;46856;p19"/>
            <p:cNvSpPr/>
            <p:nvPr/>
          </p:nvSpPr>
          <p:spPr>
            <a:xfrm>
              <a:off x="689844" y="4448574"/>
              <a:ext cx="13898" cy="13915"/>
            </a:xfrm>
            <a:custGeom>
              <a:avLst/>
              <a:gdLst/>
              <a:ahLst/>
              <a:cxnLst/>
              <a:rect l="l" t="t" r="r" b="b"/>
              <a:pathLst>
                <a:path w="852" h="853" extrusionOk="0">
                  <a:moveTo>
                    <a:pt x="426" y="1"/>
                  </a:moveTo>
                  <a:cubicBezTo>
                    <a:pt x="213" y="1"/>
                    <a:pt x="1" y="214"/>
                    <a:pt x="1" y="426"/>
                  </a:cubicBezTo>
                  <a:cubicBezTo>
                    <a:pt x="1"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7" name="Google Shape;46857;p19"/>
            <p:cNvSpPr/>
            <p:nvPr/>
          </p:nvSpPr>
          <p:spPr>
            <a:xfrm>
              <a:off x="69132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8" name="Google Shape;46858;p19"/>
            <p:cNvSpPr/>
            <p:nvPr/>
          </p:nvSpPr>
          <p:spPr>
            <a:xfrm>
              <a:off x="692323"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9" name="Google Shape;46859;p19"/>
            <p:cNvSpPr/>
            <p:nvPr/>
          </p:nvSpPr>
          <p:spPr>
            <a:xfrm>
              <a:off x="693318"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0" name="Google Shape;46860;p19"/>
            <p:cNvSpPr/>
            <p:nvPr/>
          </p:nvSpPr>
          <p:spPr>
            <a:xfrm>
              <a:off x="694313" y="4211606"/>
              <a:ext cx="4975" cy="4486"/>
            </a:xfrm>
            <a:custGeom>
              <a:avLst/>
              <a:gdLst/>
              <a:ahLst/>
              <a:cxnLst/>
              <a:rect l="l" t="t" r="r" b="b"/>
              <a:pathLst>
                <a:path w="305"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1" name="Google Shape;46861;p19"/>
            <p:cNvSpPr/>
            <p:nvPr/>
          </p:nvSpPr>
          <p:spPr>
            <a:xfrm>
              <a:off x="600105"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7" y="2128"/>
                    <a:pt x="2737" y="1399"/>
                  </a:cubicBezTo>
                  <a:cubicBezTo>
                    <a:pt x="2737"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2" name="Google Shape;46862;p19"/>
            <p:cNvSpPr/>
            <p:nvPr/>
          </p:nvSpPr>
          <p:spPr>
            <a:xfrm>
              <a:off x="601100"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3" name="Google Shape;46863;p19"/>
            <p:cNvSpPr/>
            <p:nvPr/>
          </p:nvSpPr>
          <p:spPr>
            <a:xfrm>
              <a:off x="602584"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4" name="Google Shape;46864;p19"/>
            <p:cNvSpPr/>
            <p:nvPr/>
          </p:nvSpPr>
          <p:spPr>
            <a:xfrm>
              <a:off x="603579"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5" name="Google Shape;46865;p19"/>
            <p:cNvSpPr/>
            <p:nvPr/>
          </p:nvSpPr>
          <p:spPr>
            <a:xfrm>
              <a:off x="604574"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6" name="Google Shape;46866;p19"/>
            <p:cNvSpPr/>
            <p:nvPr/>
          </p:nvSpPr>
          <p:spPr>
            <a:xfrm>
              <a:off x="605569"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7" name="Google Shape;46867;p19"/>
            <p:cNvSpPr/>
            <p:nvPr/>
          </p:nvSpPr>
          <p:spPr>
            <a:xfrm>
              <a:off x="607053"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8" name="Google Shape;46868;p19"/>
            <p:cNvSpPr/>
            <p:nvPr/>
          </p:nvSpPr>
          <p:spPr>
            <a:xfrm>
              <a:off x="608048"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9" name="Google Shape;46869;p19"/>
            <p:cNvSpPr/>
            <p:nvPr/>
          </p:nvSpPr>
          <p:spPr>
            <a:xfrm>
              <a:off x="609043"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1" y="1308"/>
                    <a:pt x="1641" y="822"/>
                  </a:cubicBezTo>
                  <a:cubicBezTo>
                    <a:pt x="1641"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0" name="Google Shape;46870;p19"/>
            <p:cNvSpPr/>
            <p:nvPr/>
          </p:nvSpPr>
          <p:spPr>
            <a:xfrm>
              <a:off x="61002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1" name="Google Shape;46871;p19"/>
            <p:cNvSpPr/>
            <p:nvPr/>
          </p:nvSpPr>
          <p:spPr>
            <a:xfrm>
              <a:off x="611522" y="4686049"/>
              <a:ext cx="22315" cy="22332"/>
            </a:xfrm>
            <a:custGeom>
              <a:avLst/>
              <a:gdLst/>
              <a:ahLst/>
              <a:cxnLst/>
              <a:rect l="l" t="t" r="r" b="b"/>
              <a:pathLst>
                <a:path w="1368"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2" name="Google Shape;46872;p19"/>
            <p:cNvSpPr/>
            <p:nvPr/>
          </p:nvSpPr>
          <p:spPr>
            <a:xfrm>
              <a:off x="612501" y="4626550"/>
              <a:ext cx="20358" cy="20358"/>
            </a:xfrm>
            <a:custGeom>
              <a:avLst/>
              <a:gdLst/>
              <a:ahLst/>
              <a:cxnLst/>
              <a:rect l="l" t="t" r="r" b="b"/>
              <a:pathLst>
                <a:path w="1248"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3" name="Google Shape;46873;p19"/>
            <p:cNvSpPr/>
            <p:nvPr/>
          </p:nvSpPr>
          <p:spPr>
            <a:xfrm>
              <a:off x="613496"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4" name="Google Shape;46874;p19"/>
            <p:cNvSpPr/>
            <p:nvPr/>
          </p:nvSpPr>
          <p:spPr>
            <a:xfrm>
              <a:off x="614491" y="4508074"/>
              <a:ext cx="15888" cy="15888"/>
            </a:xfrm>
            <a:custGeom>
              <a:avLst/>
              <a:gdLst/>
              <a:ahLst/>
              <a:cxnLst/>
              <a:rect l="l" t="t" r="r" b="b"/>
              <a:pathLst>
                <a:path w="974"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5" name="Google Shape;46875;p19"/>
            <p:cNvSpPr/>
            <p:nvPr/>
          </p:nvSpPr>
          <p:spPr>
            <a:xfrm>
              <a:off x="61548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6" name="Google Shape;46876;p19"/>
            <p:cNvSpPr/>
            <p:nvPr/>
          </p:nvSpPr>
          <p:spPr>
            <a:xfrm>
              <a:off x="61697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7" name="Google Shape;46877;p19"/>
            <p:cNvSpPr/>
            <p:nvPr/>
          </p:nvSpPr>
          <p:spPr>
            <a:xfrm>
              <a:off x="61796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8" name="Google Shape;46878;p19"/>
            <p:cNvSpPr/>
            <p:nvPr/>
          </p:nvSpPr>
          <p:spPr>
            <a:xfrm>
              <a:off x="618944"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9" name="Google Shape;46879;p19"/>
            <p:cNvSpPr/>
            <p:nvPr/>
          </p:nvSpPr>
          <p:spPr>
            <a:xfrm>
              <a:off x="619938"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0" name="Google Shape;46880;p19"/>
            <p:cNvSpPr/>
            <p:nvPr/>
          </p:nvSpPr>
          <p:spPr>
            <a:xfrm>
              <a:off x="525747" y="5278968"/>
              <a:ext cx="44647" cy="45137"/>
            </a:xfrm>
            <a:custGeom>
              <a:avLst/>
              <a:gdLst/>
              <a:ahLst/>
              <a:cxnLst/>
              <a:rect l="l" t="t" r="r" b="b"/>
              <a:pathLst>
                <a:path w="2737" h="2767" extrusionOk="0">
                  <a:moveTo>
                    <a:pt x="1368" y="1"/>
                  </a:moveTo>
                  <a:cubicBezTo>
                    <a:pt x="608" y="1"/>
                    <a:pt x="1" y="639"/>
                    <a:pt x="1" y="1399"/>
                  </a:cubicBezTo>
                  <a:cubicBezTo>
                    <a:pt x="1"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1" name="Google Shape;46881;p19"/>
            <p:cNvSpPr/>
            <p:nvPr/>
          </p:nvSpPr>
          <p:spPr>
            <a:xfrm>
              <a:off x="526742"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2" name="Google Shape;46882;p19"/>
            <p:cNvSpPr/>
            <p:nvPr/>
          </p:nvSpPr>
          <p:spPr>
            <a:xfrm>
              <a:off x="528227" y="5160491"/>
              <a:ext cx="40178" cy="40178"/>
            </a:xfrm>
            <a:custGeom>
              <a:avLst/>
              <a:gdLst/>
              <a:ahLst/>
              <a:cxnLst/>
              <a:rect l="l" t="t" r="r" b="b"/>
              <a:pathLst>
                <a:path w="2463" h="2463" extrusionOk="0">
                  <a:moveTo>
                    <a:pt x="1216" y="0"/>
                  </a:moveTo>
                  <a:cubicBezTo>
                    <a:pt x="548" y="0"/>
                    <a:pt x="1" y="547"/>
                    <a:pt x="1" y="1246"/>
                  </a:cubicBezTo>
                  <a:cubicBezTo>
                    <a:pt x="1"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3" name="Google Shape;46883;p19"/>
            <p:cNvSpPr/>
            <p:nvPr/>
          </p:nvSpPr>
          <p:spPr>
            <a:xfrm>
              <a:off x="529222"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4" name="Google Shape;46884;p19"/>
            <p:cNvSpPr/>
            <p:nvPr/>
          </p:nvSpPr>
          <p:spPr>
            <a:xfrm>
              <a:off x="530216"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5" name="Google Shape;46885;p19"/>
            <p:cNvSpPr/>
            <p:nvPr/>
          </p:nvSpPr>
          <p:spPr>
            <a:xfrm>
              <a:off x="53119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6" name="Google Shape;46886;p19"/>
            <p:cNvSpPr/>
            <p:nvPr/>
          </p:nvSpPr>
          <p:spPr>
            <a:xfrm>
              <a:off x="532696" y="4923507"/>
              <a:ext cx="31255" cy="31255"/>
            </a:xfrm>
            <a:custGeom>
              <a:avLst/>
              <a:gdLst/>
              <a:ahLst/>
              <a:cxnLst/>
              <a:rect l="l" t="t" r="r" b="b"/>
              <a:pathLst>
                <a:path w="1916"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7" name="Google Shape;46887;p19"/>
            <p:cNvSpPr/>
            <p:nvPr/>
          </p:nvSpPr>
          <p:spPr>
            <a:xfrm>
              <a:off x="533674"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8" name="Google Shape;46888;p19"/>
            <p:cNvSpPr/>
            <p:nvPr/>
          </p:nvSpPr>
          <p:spPr>
            <a:xfrm>
              <a:off x="534669" y="4804525"/>
              <a:ext cx="26801" cy="27291"/>
            </a:xfrm>
            <a:custGeom>
              <a:avLst/>
              <a:gdLst/>
              <a:ahLst/>
              <a:cxnLst/>
              <a:rect l="l" t="t" r="r" b="b"/>
              <a:pathLst>
                <a:path w="1643"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9" name="Google Shape;46889;p19"/>
            <p:cNvSpPr/>
            <p:nvPr/>
          </p:nvSpPr>
          <p:spPr>
            <a:xfrm>
              <a:off x="535664"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0" name="Google Shape;46890;p19"/>
            <p:cNvSpPr/>
            <p:nvPr/>
          </p:nvSpPr>
          <p:spPr>
            <a:xfrm>
              <a:off x="537148"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5" y="1368"/>
                    <a:pt x="1368" y="1064"/>
                    <a:pt x="1368" y="700"/>
                  </a:cubicBezTo>
                  <a:cubicBezTo>
                    <a:pt x="1368" y="304"/>
                    <a:pt x="1065"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1" name="Google Shape;46891;p19"/>
            <p:cNvSpPr/>
            <p:nvPr/>
          </p:nvSpPr>
          <p:spPr>
            <a:xfrm>
              <a:off x="538143"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2" name="Google Shape;46892;p19"/>
            <p:cNvSpPr/>
            <p:nvPr/>
          </p:nvSpPr>
          <p:spPr>
            <a:xfrm>
              <a:off x="539138"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3" name="Google Shape;46893;p19"/>
            <p:cNvSpPr/>
            <p:nvPr/>
          </p:nvSpPr>
          <p:spPr>
            <a:xfrm>
              <a:off x="540133" y="4508074"/>
              <a:ext cx="15872" cy="15888"/>
            </a:xfrm>
            <a:custGeom>
              <a:avLst/>
              <a:gdLst/>
              <a:ahLst/>
              <a:cxnLst/>
              <a:rect l="l" t="t" r="r" b="b"/>
              <a:pathLst>
                <a:path w="973" h="974" extrusionOk="0">
                  <a:moveTo>
                    <a:pt x="486" y="0"/>
                  </a:moveTo>
                  <a:cubicBezTo>
                    <a:pt x="213" y="0"/>
                    <a:pt x="0" y="213"/>
                    <a:pt x="0" y="487"/>
                  </a:cubicBezTo>
                  <a:cubicBezTo>
                    <a:pt x="0" y="760"/>
                    <a:pt x="213" y="973"/>
                    <a:pt x="486" y="973"/>
                  </a:cubicBezTo>
                  <a:cubicBezTo>
                    <a:pt x="760" y="973"/>
                    <a:pt x="973" y="760"/>
                    <a:pt x="973" y="487"/>
                  </a:cubicBezTo>
                  <a:cubicBezTo>
                    <a:pt x="973" y="213"/>
                    <a:pt x="760" y="0"/>
                    <a:pt x="4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4" name="Google Shape;46894;p19"/>
            <p:cNvSpPr/>
            <p:nvPr/>
          </p:nvSpPr>
          <p:spPr>
            <a:xfrm>
              <a:off x="541112"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70" y="852"/>
                    <a:pt x="852" y="670"/>
                    <a:pt x="852" y="426"/>
                  </a:cubicBezTo>
                  <a:cubicBezTo>
                    <a:pt x="852" y="214"/>
                    <a:pt x="670"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5" name="Google Shape;46895;p19"/>
            <p:cNvSpPr/>
            <p:nvPr/>
          </p:nvSpPr>
          <p:spPr>
            <a:xfrm>
              <a:off x="542612" y="4389581"/>
              <a:ext cx="11419" cy="11419"/>
            </a:xfrm>
            <a:custGeom>
              <a:avLst/>
              <a:gdLst/>
              <a:ahLst/>
              <a:cxnLst/>
              <a:rect l="l" t="t" r="r" b="b"/>
              <a:pathLst>
                <a:path w="700" h="700" extrusionOk="0">
                  <a:moveTo>
                    <a:pt x="334" y="1"/>
                  </a:moveTo>
                  <a:cubicBezTo>
                    <a:pt x="152" y="1"/>
                    <a:pt x="0" y="153"/>
                    <a:pt x="0" y="335"/>
                  </a:cubicBezTo>
                  <a:cubicBezTo>
                    <a:pt x="0" y="548"/>
                    <a:pt x="152" y="700"/>
                    <a:pt x="334" y="700"/>
                  </a:cubicBezTo>
                  <a:cubicBezTo>
                    <a:pt x="547" y="700"/>
                    <a:pt x="699" y="548"/>
                    <a:pt x="699" y="335"/>
                  </a:cubicBezTo>
                  <a:cubicBezTo>
                    <a:pt x="699" y="153"/>
                    <a:pt x="547"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6" name="Google Shape;46896;p19"/>
            <p:cNvSpPr/>
            <p:nvPr/>
          </p:nvSpPr>
          <p:spPr>
            <a:xfrm>
              <a:off x="54359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7" name="Google Shape;46897;p19"/>
            <p:cNvSpPr/>
            <p:nvPr/>
          </p:nvSpPr>
          <p:spPr>
            <a:xfrm>
              <a:off x="544586"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8" name="Google Shape;46898;p19"/>
            <p:cNvSpPr/>
            <p:nvPr/>
          </p:nvSpPr>
          <p:spPr>
            <a:xfrm>
              <a:off x="545581"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4" y="274"/>
                    <a:pt x="304" y="214"/>
                    <a:pt x="304" y="153"/>
                  </a:cubicBezTo>
                  <a:cubicBezTo>
                    <a:pt x="304" y="62"/>
                    <a:pt x="244"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9" name="Google Shape;46899;p19"/>
            <p:cNvSpPr/>
            <p:nvPr/>
          </p:nvSpPr>
          <p:spPr>
            <a:xfrm>
              <a:off x="45139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0" name="Google Shape;46900;p19"/>
            <p:cNvSpPr/>
            <p:nvPr/>
          </p:nvSpPr>
          <p:spPr>
            <a:xfrm>
              <a:off x="452368" y="5219974"/>
              <a:ext cx="42673" cy="42657"/>
            </a:xfrm>
            <a:custGeom>
              <a:avLst/>
              <a:gdLst/>
              <a:ahLst/>
              <a:cxnLst/>
              <a:rect l="l" t="t" r="r" b="b"/>
              <a:pathLst>
                <a:path w="2616" h="2615" extrusionOk="0">
                  <a:moveTo>
                    <a:pt x="1308" y="0"/>
                  </a:moveTo>
                  <a:cubicBezTo>
                    <a:pt x="609" y="0"/>
                    <a:pt x="1" y="578"/>
                    <a:pt x="1" y="1307"/>
                  </a:cubicBezTo>
                  <a:cubicBezTo>
                    <a:pt x="1" y="2007"/>
                    <a:pt x="609" y="2614"/>
                    <a:pt x="1308" y="2614"/>
                  </a:cubicBezTo>
                  <a:cubicBezTo>
                    <a:pt x="2038" y="2614"/>
                    <a:pt x="2615" y="2007"/>
                    <a:pt x="2615" y="1307"/>
                  </a:cubicBezTo>
                  <a:cubicBezTo>
                    <a:pt x="2615" y="578"/>
                    <a:pt x="2038"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1" name="Google Shape;46901;p19"/>
            <p:cNvSpPr/>
            <p:nvPr/>
          </p:nvSpPr>
          <p:spPr>
            <a:xfrm>
              <a:off x="45386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2" name="Google Shape;46902;p19"/>
            <p:cNvSpPr/>
            <p:nvPr/>
          </p:nvSpPr>
          <p:spPr>
            <a:xfrm>
              <a:off x="454847"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3" name="Google Shape;46903;p19"/>
            <p:cNvSpPr/>
            <p:nvPr/>
          </p:nvSpPr>
          <p:spPr>
            <a:xfrm>
              <a:off x="455842"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4" name="Google Shape;46904;p19"/>
            <p:cNvSpPr/>
            <p:nvPr/>
          </p:nvSpPr>
          <p:spPr>
            <a:xfrm>
              <a:off x="456837"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7" y="1612"/>
                    <a:pt x="2067" y="1034"/>
                  </a:cubicBezTo>
                  <a:cubicBezTo>
                    <a:pt x="2067"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5" name="Google Shape;46905;p19"/>
            <p:cNvSpPr/>
            <p:nvPr/>
          </p:nvSpPr>
          <p:spPr>
            <a:xfrm>
              <a:off x="458321"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6" name="Google Shape;46906;p19"/>
            <p:cNvSpPr/>
            <p:nvPr/>
          </p:nvSpPr>
          <p:spPr>
            <a:xfrm>
              <a:off x="459316" y="4864024"/>
              <a:ext cx="29265" cy="29265"/>
            </a:xfrm>
            <a:custGeom>
              <a:avLst/>
              <a:gdLst/>
              <a:ahLst/>
              <a:cxnLst/>
              <a:rect l="l" t="t" r="r" b="b"/>
              <a:pathLst>
                <a:path w="1794"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7" name="Google Shape;46907;p19"/>
            <p:cNvSpPr/>
            <p:nvPr/>
          </p:nvSpPr>
          <p:spPr>
            <a:xfrm>
              <a:off x="460311"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8" name="Google Shape;46908;p19"/>
            <p:cNvSpPr/>
            <p:nvPr/>
          </p:nvSpPr>
          <p:spPr>
            <a:xfrm>
              <a:off x="461306"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9" name="Google Shape;46909;p19"/>
            <p:cNvSpPr/>
            <p:nvPr/>
          </p:nvSpPr>
          <p:spPr>
            <a:xfrm>
              <a:off x="462790"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0" name="Google Shape;46910;p19"/>
            <p:cNvSpPr/>
            <p:nvPr/>
          </p:nvSpPr>
          <p:spPr>
            <a:xfrm>
              <a:off x="46378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1" name="Google Shape;46911;p19"/>
            <p:cNvSpPr/>
            <p:nvPr/>
          </p:nvSpPr>
          <p:spPr>
            <a:xfrm>
              <a:off x="464764"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2" name="Google Shape;46912;p19"/>
            <p:cNvSpPr/>
            <p:nvPr/>
          </p:nvSpPr>
          <p:spPr>
            <a:xfrm>
              <a:off x="465759"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3" name="Google Shape;46913;p19"/>
            <p:cNvSpPr/>
            <p:nvPr/>
          </p:nvSpPr>
          <p:spPr>
            <a:xfrm>
              <a:off x="46675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4" name="Google Shape;46914;p19"/>
            <p:cNvSpPr/>
            <p:nvPr/>
          </p:nvSpPr>
          <p:spPr>
            <a:xfrm>
              <a:off x="46823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5" name="Google Shape;46915;p19"/>
            <p:cNvSpPr/>
            <p:nvPr/>
          </p:nvSpPr>
          <p:spPr>
            <a:xfrm>
              <a:off x="46923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6" name="Google Shape;46916;p19"/>
            <p:cNvSpPr/>
            <p:nvPr/>
          </p:nvSpPr>
          <p:spPr>
            <a:xfrm>
              <a:off x="470228"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7" name="Google Shape;46917;p19"/>
            <p:cNvSpPr/>
            <p:nvPr/>
          </p:nvSpPr>
          <p:spPr>
            <a:xfrm>
              <a:off x="471223" y="4211606"/>
              <a:ext cx="4959" cy="4486"/>
            </a:xfrm>
            <a:custGeom>
              <a:avLst/>
              <a:gdLst/>
              <a:ahLst/>
              <a:cxnLst/>
              <a:rect l="l" t="t" r="r" b="b"/>
              <a:pathLst>
                <a:path w="304" h="275" extrusionOk="0">
                  <a:moveTo>
                    <a:pt x="152" y="1"/>
                  </a:moveTo>
                  <a:cubicBezTo>
                    <a:pt x="91" y="1"/>
                    <a:pt x="0" y="62"/>
                    <a:pt x="0" y="153"/>
                  </a:cubicBezTo>
                  <a:cubicBezTo>
                    <a:pt x="0" y="214"/>
                    <a:pt x="91"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8" name="Google Shape;46918;p19"/>
            <p:cNvSpPr/>
            <p:nvPr/>
          </p:nvSpPr>
          <p:spPr>
            <a:xfrm>
              <a:off x="377015"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9" y="2767"/>
                    <a:pt x="2736" y="2128"/>
                    <a:pt x="2736" y="1399"/>
                  </a:cubicBezTo>
                  <a:cubicBezTo>
                    <a:pt x="2736" y="639"/>
                    <a:pt x="2129"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9" name="Google Shape;46919;p19"/>
            <p:cNvSpPr/>
            <p:nvPr/>
          </p:nvSpPr>
          <p:spPr>
            <a:xfrm>
              <a:off x="378010"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0" name="Google Shape;46920;p19"/>
            <p:cNvSpPr/>
            <p:nvPr/>
          </p:nvSpPr>
          <p:spPr>
            <a:xfrm>
              <a:off x="379495"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1" name="Google Shape;46921;p19"/>
            <p:cNvSpPr/>
            <p:nvPr/>
          </p:nvSpPr>
          <p:spPr>
            <a:xfrm>
              <a:off x="380489"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2" name="Google Shape;46922;p19"/>
            <p:cNvSpPr/>
            <p:nvPr/>
          </p:nvSpPr>
          <p:spPr>
            <a:xfrm>
              <a:off x="381484"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3" name="Google Shape;46923;p19"/>
            <p:cNvSpPr/>
            <p:nvPr/>
          </p:nvSpPr>
          <p:spPr>
            <a:xfrm>
              <a:off x="382479"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4" name="Google Shape;46924;p19"/>
            <p:cNvSpPr/>
            <p:nvPr/>
          </p:nvSpPr>
          <p:spPr>
            <a:xfrm>
              <a:off x="383963"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5" name="Google Shape;46925;p19"/>
            <p:cNvSpPr/>
            <p:nvPr/>
          </p:nvSpPr>
          <p:spPr>
            <a:xfrm>
              <a:off x="384958"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4" y="1399"/>
                    <a:pt x="1794" y="882"/>
                  </a:cubicBezTo>
                  <a:cubicBezTo>
                    <a:pt x="1794"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6" name="Google Shape;46926;p19"/>
            <p:cNvSpPr/>
            <p:nvPr/>
          </p:nvSpPr>
          <p:spPr>
            <a:xfrm>
              <a:off x="385937"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7" name="Google Shape;46927;p19"/>
            <p:cNvSpPr/>
            <p:nvPr/>
          </p:nvSpPr>
          <p:spPr>
            <a:xfrm>
              <a:off x="38693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1" y="1156"/>
                    <a:pt x="1521" y="761"/>
                  </a:cubicBezTo>
                  <a:cubicBezTo>
                    <a:pt x="1521"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8" name="Google Shape;46928;p19"/>
            <p:cNvSpPr/>
            <p:nvPr/>
          </p:nvSpPr>
          <p:spPr>
            <a:xfrm>
              <a:off x="388416"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9" name="Google Shape;46929;p19"/>
            <p:cNvSpPr/>
            <p:nvPr/>
          </p:nvSpPr>
          <p:spPr>
            <a:xfrm>
              <a:off x="389411"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0" name="Google Shape;46930;p19"/>
            <p:cNvSpPr/>
            <p:nvPr/>
          </p:nvSpPr>
          <p:spPr>
            <a:xfrm>
              <a:off x="390406" y="4567556"/>
              <a:ext cx="17862" cy="17879"/>
            </a:xfrm>
            <a:custGeom>
              <a:avLst/>
              <a:gdLst/>
              <a:ahLst/>
              <a:cxnLst/>
              <a:rect l="l" t="t" r="r" b="b"/>
              <a:pathLst>
                <a:path w="1095"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1" name="Google Shape;46931;p19"/>
            <p:cNvSpPr/>
            <p:nvPr/>
          </p:nvSpPr>
          <p:spPr>
            <a:xfrm>
              <a:off x="391401"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2" name="Google Shape;46932;p19"/>
            <p:cNvSpPr/>
            <p:nvPr/>
          </p:nvSpPr>
          <p:spPr>
            <a:xfrm>
              <a:off x="39239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3" name="Google Shape;46933;p19"/>
            <p:cNvSpPr/>
            <p:nvPr/>
          </p:nvSpPr>
          <p:spPr>
            <a:xfrm>
              <a:off x="39388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4" name="Google Shape;46934;p19"/>
            <p:cNvSpPr/>
            <p:nvPr/>
          </p:nvSpPr>
          <p:spPr>
            <a:xfrm>
              <a:off x="39487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5" name="Google Shape;46935;p19"/>
            <p:cNvSpPr/>
            <p:nvPr/>
          </p:nvSpPr>
          <p:spPr>
            <a:xfrm>
              <a:off x="395854"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6" name="Google Shape;46936;p19"/>
            <p:cNvSpPr/>
            <p:nvPr/>
          </p:nvSpPr>
          <p:spPr>
            <a:xfrm>
              <a:off x="396848"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7" name="Google Shape;46937;p19"/>
            <p:cNvSpPr/>
            <p:nvPr/>
          </p:nvSpPr>
          <p:spPr>
            <a:xfrm>
              <a:off x="302657" y="5278968"/>
              <a:ext cx="44647" cy="45137"/>
            </a:xfrm>
            <a:custGeom>
              <a:avLst/>
              <a:gdLst/>
              <a:ahLst/>
              <a:cxnLst/>
              <a:rect l="l" t="t" r="r" b="b"/>
              <a:pathLst>
                <a:path w="2737"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8" name="Google Shape;46938;p19"/>
            <p:cNvSpPr/>
            <p:nvPr/>
          </p:nvSpPr>
          <p:spPr>
            <a:xfrm>
              <a:off x="303652" y="5219974"/>
              <a:ext cx="42657" cy="42657"/>
            </a:xfrm>
            <a:custGeom>
              <a:avLst/>
              <a:gdLst/>
              <a:ahLst/>
              <a:cxnLst/>
              <a:rect l="l" t="t" r="r" b="b"/>
              <a:pathLst>
                <a:path w="2615" h="2615" extrusionOk="0">
                  <a:moveTo>
                    <a:pt x="1307" y="0"/>
                  </a:moveTo>
                  <a:cubicBezTo>
                    <a:pt x="608" y="0"/>
                    <a:pt x="0" y="578"/>
                    <a:pt x="0" y="1307"/>
                  </a:cubicBezTo>
                  <a:cubicBezTo>
                    <a:pt x="0" y="2007"/>
                    <a:pt x="608" y="2614"/>
                    <a:pt x="1307" y="2614"/>
                  </a:cubicBezTo>
                  <a:cubicBezTo>
                    <a:pt x="2037" y="2614"/>
                    <a:pt x="2614" y="2007"/>
                    <a:pt x="2614" y="1307"/>
                  </a:cubicBezTo>
                  <a:cubicBezTo>
                    <a:pt x="2614" y="578"/>
                    <a:pt x="2037"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9" name="Google Shape;46939;p19"/>
            <p:cNvSpPr/>
            <p:nvPr/>
          </p:nvSpPr>
          <p:spPr>
            <a:xfrm>
              <a:off x="305137" y="5160491"/>
              <a:ext cx="40178" cy="40178"/>
            </a:xfrm>
            <a:custGeom>
              <a:avLst/>
              <a:gdLst/>
              <a:ahLst/>
              <a:cxnLst/>
              <a:rect l="l" t="t" r="r" b="b"/>
              <a:pathLst>
                <a:path w="2463" h="2463" extrusionOk="0">
                  <a:moveTo>
                    <a:pt x="1216" y="0"/>
                  </a:moveTo>
                  <a:cubicBezTo>
                    <a:pt x="548" y="0"/>
                    <a:pt x="0" y="547"/>
                    <a:pt x="0" y="1246"/>
                  </a:cubicBezTo>
                  <a:cubicBezTo>
                    <a:pt x="0" y="1915"/>
                    <a:pt x="548" y="2462"/>
                    <a:pt x="1216" y="2462"/>
                  </a:cubicBezTo>
                  <a:cubicBezTo>
                    <a:pt x="1915" y="2462"/>
                    <a:pt x="2463" y="1915"/>
                    <a:pt x="2463" y="1246"/>
                  </a:cubicBezTo>
                  <a:cubicBezTo>
                    <a:pt x="2463"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0" name="Google Shape;46940;p19"/>
            <p:cNvSpPr/>
            <p:nvPr/>
          </p:nvSpPr>
          <p:spPr>
            <a:xfrm>
              <a:off x="306132" y="5101482"/>
              <a:ext cx="38188" cy="37698"/>
            </a:xfrm>
            <a:custGeom>
              <a:avLst/>
              <a:gdLst/>
              <a:ahLst/>
              <a:cxnLst/>
              <a:rect l="l" t="t" r="r" b="b"/>
              <a:pathLst>
                <a:path w="2341" h="2311" extrusionOk="0">
                  <a:moveTo>
                    <a:pt x="1155" y="1"/>
                  </a:moveTo>
                  <a:cubicBezTo>
                    <a:pt x="517" y="1"/>
                    <a:pt x="0" y="518"/>
                    <a:pt x="0" y="1156"/>
                  </a:cubicBezTo>
                  <a:cubicBezTo>
                    <a:pt x="0" y="1794"/>
                    <a:pt x="517" y="2311"/>
                    <a:pt x="1155" y="2311"/>
                  </a:cubicBezTo>
                  <a:cubicBezTo>
                    <a:pt x="1794" y="2311"/>
                    <a:pt x="2341" y="1794"/>
                    <a:pt x="2341" y="1156"/>
                  </a:cubicBezTo>
                  <a:cubicBezTo>
                    <a:pt x="2341" y="518"/>
                    <a:pt x="1794"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1" name="Google Shape;46941;p19"/>
            <p:cNvSpPr/>
            <p:nvPr/>
          </p:nvSpPr>
          <p:spPr>
            <a:xfrm>
              <a:off x="307126" y="5041999"/>
              <a:ext cx="35708" cy="35708"/>
            </a:xfrm>
            <a:custGeom>
              <a:avLst/>
              <a:gdLst/>
              <a:ahLst/>
              <a:cxnLst/>
              <a:rect l="l" t="t" r="r" b="b"/>
              <a:pathLst>
                <a:path w="2189" h="2189" extrusionOk="0">
                  <a:moveTo>
                    <a:pt x="1094" y="0"/>
                  </a:moveTo>
                  <a:cubicBezTo>
                    <a:pt x="486" y="0"/>
                    <a:pt x="0" y="487"/>
                    <a:pt x="0" y="1095"/>
                  </a:cubicBezTo>
                  <a:cubicBezTo>
                    <a:pt x="0" y="1703"/>
                    <a:pt x="486" y="2189"/>
                    <a:pt x="1094" y="2189"/>
                  </a:cubicBezTo>
                  <a:cubicBezTo>
                    <a:pt x="1702" y="2189"/>
                    <a:pt x="2189" y="1703"/>
                    <a:pt x="2189" y="1095"/>
                  </a:cubicBezTo>
                  <a:cubicBezTo>
                    <a:pt x="2189" y="487"/>
                    <a:pt x="1702" y="0"/>
                    <a:pt x="1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2" name="Google Shape;46942;p19"/>
            <p:cNvSpPr/>
            <p:nvPr/>
          </p:nvSpPr>
          <p:spPr>
            <a:xfrm>
              <a:off x="308105" y="4982500"/>
              <a:ext cx="33734" cy="33734"/>
            </a:xfrm>
            <a:custGeom>
              <a:avLst/>
              <a:gdLst/>
              <a:ahLst/>
              <a:cxnLst/>
              <a:rect l="l" t="t" r="r" b="b"/>
              <a:pathLst>
                <a:path w="2068" h="2068" extrusionOk="0">
                  <a:moveTo>
                    <a:pt x="1034" y="1"/>
                  </a:moveTo>
                  <a:cubicBezTo>
                    <a:pt x="487" y="1"/>
                    <a:pt x="1" y="457"/>
                    <a:pt x="1" y="1034"/>
                  </a:cubicBezTo>
                  <a:cubicBezTo>
                    <a:pt x="1" y="1612"/>
                    <a:pt x="487" y="2068"/>
                    <a:pt x="1034" y="2068"/>
                  </a:cubicBezTo>
                  <a:cubicBezTo>
                    <a:pt x="1612" y="2068"/>
                    <a:pt x="2068" y="1612"/>
                    <a:pt x="2068" y="1034"/>
                  </a:cubicBezTo>
                  <a:cubicBezTo>
                    <a:pt x="2068" y="457"/>
                    <a:pt x="1612"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3" name="Google Shape;46943;p19"/>
            <p:cNvSpPr/>
            <p:nvPr/>
          </p:nvSpPr>
          <p:spPr>
            <a:xfrm>
              <a:off x="309606" y="4923507"/>
              <a:ext cx="31238" cy="31255"/>
            </a:xfrm>
            <a:custGeom>
              <a:avLst/>
              <a:gdLst/>
              <a:ahLst/>
              <a:cxnLst/>
              <a:rect l="l" t="t" r="r" b="b"/>
              <a:pathLst>
                <a:path w="1915" h="1916" extrusionOk="0">
                  <a:moveTo>
                    <a:pt x="942" y="1"/>
                  </a:moveTo>
                  <a:cubicBezTo>
                    <a:pt x="426" y="1"/>
                    <a:pt x="0" y="426"/>
                    <a:pt x="0" y="943"/>
                  </a:cubicBezTo>
                  <a:cubicBezTo>
                    <a:pt x="0" y="1490"/>
                    <a:pt x="426" y="1916"/>
                    <a:pt x="942" y="1916"/>
                  </a:cubicBezTo>
                  <a:cubicBezTo>
                    <a:pt x="1489" y="1916"/>
                    <a:pt x="1915" y="1490"/>
                    <a:pt x="1915" y="943"/>
                  </a:cubicBezTo>
                  <a:cubicBezTo>
                    <a:pt x="1915" y="426"/>
                    <a:pt x="148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4" name="Google Shape;46944;p19"/>
            <p:cNvSpPr/>
            <p:nvPr/>
          </p:nvSpPr>
          <p:spPr>
            <a:xfrm>
              <a:off x="310584" y="4864024"/>
              <a:ext cx="29281" cy="29265"/>
            </a:xfrm>
            <a:custGeom>
              <a:avLst/>
              <a:gdLst/>
              <a:ahLst/>
              <a:cxnLst/>
              <a:rect l="l" t="t" r="r" b="b"/>
              <a:pathLst>
                <a:path w="1795" h="1794" extrusionOk="0">
                  <a:moveTo>
                    <a:pt x="882" y="0"/>
                  </a:moveTo>
                  <a:cubicBezTo>
                    <a:pt x="396" y="0"/>
                    <a:pt x="1" y="396"/>
                    <a:pt x="1" y="882"/>
                  </a:cubicBezTo>
                  <a:cubicBezTo>
                    <a:pt x="1"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5" name="Google Shape;46945;p19"/>
            <p:cNvSpPr/>
            <p:nvPr/>
          </p:nvSpPr>
          <p:spPr>
            <a:xfrm>
              <a:off x="311579" y="4804525"/>
              <a:ext cx="26785" cy="27291"/>
            </a:xfrm>
            <a:custGeom>
              <a:avLst/>
              <a:gdLst/>
              <a:ahLst/>
              <a:cxnLst/>
              <a:rect l="l" t="t" r="r" b="b"/>
              <a:pathLst>
                <a:path w="1642" h="1673" extrusionOk="0">
                  <a:moveTo>
                    <a:pt x="821" y="1"/>
                  </a:moveTo>
                  <a:cubicBezTo>
                    <a:pt x="365" y="1"/>
                    <a:pt x="1" y="366"/>
                    <a:pt x="1" y="822"/>
                  </a:cubicBezTo>
                  <a:cubicBezTo>
                    <a:pt x="1"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6" name="Google Shape;46946;p19"/>
            <p:cNvSpPr/>
            <p:nvPr/>
          </p:nvSpPr>
          <p:spPr>
            <a:xfrm>
              <a:off x="312574" y="4745531"/>
              <a:ext cx="24811" cy="24811"/>
            </a:xfrm>
            <a:custGeom>
              <a:avLst/>
              <a:gdLst/>
              <a:ahLst/>
              <a:cxnLst/>
              <a:rect l="l" t="t" r="r" b="b"/>
              <a:pathLst>
                <a:path w="1521" h="1521" extrusionOk="0">
                  <a:moveTo>
                    <a:pt x="760" y="1"/>
                  </a:moveTo>
                  <a:cubicBezTo>
                    <a:pt x="335" y="1"/>
                    <a:pt x="0" y="335"/>
                    <a:pt x="0" y="761"/>
                  </a:cubicBezTo>
                  <a:cubicBezTo>
                    <a:pt x="0" y="1156"/>
                    <a:pt x="335" y="1521"/>
                    <a:pt x="760" y="1521"/>
                  </a:cubicBezTo>
                  <a:cubicBezTo>
                    <a:pt x="1186" y="1521"/>
                    <a:pt x="1520" y="1156"/>
                    <a:pt x="1520" y="761"/>
                  </a:cubicBezTo>
                  <a:cubicBezTo>
                    <a:pt x="1520" y="335"/>
                    <a:pt x="1186"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7" name="Google Shape;46947;p19"/>
            <p:cNvSpPr/>
            <p:nvPr/>
          </p:nvSpPr>
          <p:spPr>
            <a:xfrm>
              <a:off x="314058" y="4686049"/>
              <a:ext cx="22332" cy="22332"/>
            </a:xfrm>
            <a:custGeom>
              <a:avLst/>
              <a:gdLst/>
              <a:ahLst/>
              <a:cxnLst/>
              <a:rect l="l" t="t" r="r" b="b"/>
              <a:pathLst>
                <a:path w="1369" h="1369" extrusionOk="0">
                  <a:moveTo>
                    <a:pt x="669" y="0"/>
                  </a:moveTo>
                  <a:cubicBezTo>
                    <a:pt x="305" y="0"/>
                    <a:pt x="1" y="304"/>
                    <a:pt x="1" y="700"/>
                  </a:cubicBezTo>
                  <a:cubicBezTo>
                    <a:pt x="1" y="1064"/>
                    <a:pt x="305"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8" name="Google Shape;46948;p19"/>
            <p:cNvSpPr/>
            <p:nvPr/>
          </p:nvSpPr>
          <p:spPr>
            <a:xfrm>
              <a:off x="315053"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7" y="974"/>
                    <a:pt x="1247" y="639"/>
                  </a:cubicBezTo>
                  <a:cubicBezTo>
                    <a:pt x="1247"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9" name="Google Shape;46949;p19"/>
            <p:cNvSpPr/>
            <p:nvPr/>
          </p:nvSpPr>
          <p:spPr>
            <a:xfrm>
              <a:off x="316048" y="4567556"/>
              <a:ext cx="17862" cy="17879"/>
            </a:xfrm>
            <a:custGeom>
              <a:avLst/>
              <a:gdLst/>
              <a:ahLst/>
              <a:cxnLst/>
              <a:rect l="l" t="t" r="r" b="b"/>
              <a:pathLst>
                <a:path w="1095" h="1096" extrusionOk="0">
                  <a:moveTo>
                    <a:pt x="547" y="1"/>
                  </a:moveTo>
                  <a:cubicBezTo>
                    <a:pt x="243" y="1"/>
                    <a:pt x="0" y="244"/>
                    <a:pt x="0" y="548"/>
                  </a:cubicBezTo>
                  <a:cubicBezTo>
                    <a:pt x="0" y="852"/>
                    <a:pt x="243" y="1095"/>
                    <a:pt x="547" y="1095"/>
                  </a:cubicBezTo>
                  <a:cubicBezTo>
                    <a:pt x="851" y="1095"/>
                    <a:pt x="1094" y="852"/>
                    <a:pt x="1094" y="548"/>
                  </a:cubicBezTo>
                  <a:cubicBezTo>
                    <a:pt x="1094" y="244"/>
                    <a:pt x="851" y="1"/>
                    <a:pt x="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0" name="Google Shape;46950;p19"/>
            <p:cNvSpPr/>
            <p:nvPr/>
          </p:nvSpPr>
          <p:spPr>
            <a:xfrm>
              <a:off x="317027" y="4508074"/>
              <a:ext cx="15888" cy="15888"/>
            </a:xfrm>
            <a:custGeom>
              <a:avLst/>
              <a:gdLst/>
              <a:ahLst/>
              <a:cxnLst/>
              <a:rect l="l" t="t" r="r" b="b"/>
              <a:pathLst>
                <a:path w="974" h="974" extrusionOk="0">
                  <a:moveTo>
                    <a:pt x="487" y="0"/>
                  </a:moveTo>
                  <a:cubicBezTo>
                    <a:pt x="214" y="0"/>
                    <a:pt x="1" y="213"/>
                    <a:pt x="1" y="487"/>
                  </a:cubicBezTo>
                  <a:cubicBezTo>
                    <a:pt x="1" y="760"/>
                    <a:pt x="214" y="973"/>
                    <a:pt x="487" y="973"/>
                  </a:cubicBezTo>
                  <a:cubicBezTo>
                    <a:pt x="761" y="973"/>
                    <a:pt x="974" y="760"/>
                    <a:pt x="974" y="487"/>
                  </a:cubicBezTo>
                  <a:cubicBezTo>
                    <a:pt x="974"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1" name="Google Shape;46951;p19"/>
            <p:cNvSpPr/>
            <p:nvPr/>
          </p:nvSpPr>
          <p:spPr>
            <a:xfrm>
              <a:off x="318022" y="4448574"/>
              <a:ext cx="13898" cy="13915"/>
            </a:xfrm>
            <a:custGeom>
              <a:avLst/>
              <a:gdLst/>
              <a:ahLst/>
              <a:cxnLst/>
              <a:rect l="l" t="t" r="r" b="b"/>
              <a:pathLst>
                <a:path w="852" h="853" extrusionOk="0">
                  <a:moveTo>
                    <a:pt x="426" y="1"/>
                  </a:moveTo>
                  <a:cubicBezTo>
                    <a:pt x="214" y="1"/>
                    <a:pt x="1" y="214"/>
                    <a:pt x="1" y="426"/>
                  </a:cubicBezTo>
                  <a:cubicBezTo>
                    <a:pt x="1" y="670"/>
                    <a:pt x="214" y="852"/>
                    <a:pt x="426" y="852"/>
                  </a:cubicBezTo>
                  <a:cubicBezTo>
                    <a:pt x="669" y="852"/>
                    <a:pt x="852" y="670"/>
                    <a:pt x="852" y="426"/>
                  </a:cubicBezTo>
                  <a:cubicBezTo>
                    <a:pt x="852"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2" name="Google Shape;46952;p19"/>
            <p:cNvSpPr/>
            <p:nvPr/>
          </p:nvSpPr>
          <p:spPr>
            <a:xfrm>
              <a:off x="319506" y="4389581"/>
              <a:ext cx="11435" cy="11419"/>
            </a:xfrm>
            <a:custGeom>
              <a:avLst/>
              <a:gdLst/>
              <a:ahLst/>
              <a:cxnLst/>
              <a:rect l="l" t="t" r="r" b="b"/>
              <a:pathLst>
                <a:path w="701"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3" name="Google Shape;46953;p19"/>
            <p:cNvSpPr/>
            <p:nvPr/>
          </p:nvSpPr>
          <p:spPr>
            <a:xfrm>
              <a:off x="320501" y="4330098"/>
              <a:ext cx="9445" cy="9429"/>
            </a:xfrm>
            <a:custGeom>
              <a:avLst/>
              <a:gdLst/>
              <a:ahLst/>
              <a:cxnLst/>
              <a:rect l="l" t="t" r="r" b="b"/>
              <a:pathLst>
                <a:path w="579" h="578" extrusionOk="0">
                  <a:moveTo>
                    <a:pt x="274" y="0"/>
                  </a:moveTo>
                  <a:cubicBezTo>
                    <a:pt x="122" y="0"/>
                    <a:pt x="1" y="122"/>
                    <a:pt x="1" y="274"/>
                  </a:cubicBezTo>
                  <a:cubicBezTo>
                    <a:pt x="1"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4" name="Google Shape;46954;p19"/>
            <p:cNvSpPr/>
            <p:nvPr/>
          </p:nvSpPr>
          <p:spPr>
            <a:xfrm>
              <a:off x="321496" y="4271105"/>
              <a:ext cx="6965" cy="6949"/>
            </a:xfrm>
            <a:custGeom>
              <a:avLst/>
              <a:gdLst/>
              <a:ahLst/>
              <a:cxnLst/>
              <a:rect l="l" t="t" r="r" b="b"/>
              <a:pathLst>
                <a:path w="427" h="426" extrusionOk="0">
                  <a:moveTo>
                    <a:pt x="213" y="0"/>
                  </a:moveTo>
                  <a:cubicBezTo>
                    <a:pt x="92" y="0"/>
                    <a:pt x="1" y="92"/>
                    <a:pt x="1" y="213"/>
                  </a:cubicBezTo>
                  <a:cubicBezTo>
                    <a:pt x="1" y="304"/>
                    <a:pt x="92"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5" name="Google Shape;46955;p19"/>
            <p:cNvSpPr/>
            <p:nvPr/>
          </p:nvSpPr>
          <p:spPr>
            <a:xfrm>
              <a:off x="322491" y="4211606"/>
              <a:ext cx="4975" cy="4486"/>
            </a:xfrm>
            <a:custGeom>
              <a:avLst/>
              <a:gdLst/>
              <a:ahLst/>
              <a:cxnLst/>
              <a:rect l="l" t="t" r="r" b="b"/>
              <a:pathLst>
                <a:path w="305" h="275" extrusionOk="0">
                  <a:moveTo>
                    <a:pt x="152" y="1"/>
                  </a:moveTo>
                  <a:cubicBezTo>
                    <a:pt x="92" y="1"/>
                    <a:pt x="0" y="62"/>
                    <a:pt x="0" y="153"/>
                  </a:cubicBezTo>
                  <a:cubicBezTo>
                    <a:pt x="0" y="214"/>
                    <a:pt x="92" y="274"/>
                    <a:pt x="152" y="274"/>
                  </a:cubicBezTo>
                  <a:cubicBezTo>
                    <a:pt x="243" y="274"/>
                    <a:pt x="304" y="214"/>
                    <a:pt x="304" y="153"/>
                  </a:cubicBezTo>
                  <a:cubicBezTo>
                    <a:pt x="304" y="62"/>
                    <a:pt x="24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6" name="Google Shape;46956;p19"/>
            <p:cNvSpPr/>
            <p:nvPr/>
          </p:nvSpPr>
          <p:spPr>
            <a:xfrm>
              <a:off x="228300" y="5278968"/>
              <a:ext cx="44631" cy="45137"/>
            </a:xfrm>
            <a:custGeom>
              <a:avLst/>
              <a:gdLst/>
              <a:ahLst/>
              <a:cxnLst/>
              <a:rect l="l" t="t" r="r" b="b"/>
              <a:pathLst>
                <a:path w="2736" h="2767" extrusionOk="0">
                  <a:moveTo>
                    <a:pt x="1368" y="1"/>
                  </a:moveTo>
                  <a:cubicBezTo>
                    <a:pt x="608" y="1"/>
                    <a:pt x="0" y="639"/>
                    <a:pt x="0" y="1399"/>
                  </a:cubicBezTo>
                  <a:cubicBezTo>
                    <a:pt x="0" y="2128"/>
                    <a:pt x="608" y="2767"/>
                    <a:pt x="1368" y="2767"/>
                  </a:cubicBezTo>
                  <a:cubicBezTo>
                    <a:pt x="2128" y="2767"/>
                    <a:pt x="2736" y="2128"/>
                    <a:pt x="2736" y="1399"/>
                  </a:cubicBezTo>
                  <a:cubicBezTo>
                    <a:pt x="2736" y="639"/>
                    <a:pt x="2128" y="1"/>
                    <a:pt x="1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7" name="Google Shape;46957;p19"/>
            <p:cNvSpPr/>
            <p:nvPr/>
          </p:nvSpPr>
          <p:spPr>
            <a:xfrm>
              <a:off x="229278" y="5219974"/>
              <a:ext cx="42657" cy="42657"/>
            </a:xfrm>
            <a:custGeom>
              <a:avLst/>
              <a:gdLst/>
              <a:ahLst/>
              <a:cxnLst/>
              <a:rect l="l" t="t" r="r" b="b"/>
              <a:pathLst>
                <a:path w="2615" h="2615" extrusionOk="0">
                  <a:moveTo>
                    <a:pt x="1308" y="0"/>
                  </a:moveTo>
                  <a:cubicBezTo>
                    <a:pt x="609" y="0"/>
                    <a:pt x="1" y="578"/>
                    <a:pt x="1" y="1307"/>
                  </a:cubicBezTo>
                  <a:cubicBezTo>
                    <a:pt x="1" y="2007"/>
                    <a:pt x="609"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8" name="Google Shape;46958;p19"/>
            <p:cNvSpPr/>
            <p:nvPr/>
          </p:nvSpPr>
          <p:spPr>
            <a:xfrm>
              <a:off x="230779" y="5160491"/>
              <a:ext cx="40178" cy="40178"/>
            </a:xfrm>
            <a:custGeom>
              <a:avLst/>
              <a:gdLst/>
              <a:ahLst/>
              <a:cxnLst/>
              <a:rect l="l" t="t" r="r" b="b"/>
              <a:pathLst>
                <a:path w="2463" h="2463" extrusionOk="0">
                  <a:moveTo>
                    <a:pt x="1216" y="0"/>
                  </a:moveTo>
                  <a:cubicBezTo>
                    <a:pt x="547" y="0"/>
                    <a:pt x="0" y="547"/>
                    <a:pt x="0" y="1246"/>
                  </a:cubicBezTo>
                  <a:cubicBezTo>
                    <a:pt x="0" y="1915"/>
                    <a:pt x="547" y="2462"/>
                    <a:pt x="1216" y="2462"/>
                  </a:cubicBezTo>
                  <a:cubicBezTo>
                    <a:pt x="1915" y="2462"/>
                    <a:pt x="2462" y="1915"/>
                    <a:pt x="2462" y="1246"/>
                  </a:cubicBezTo>
                  <a:cubicBezTo>
                    <a:pt x="2462" y="547"/>
                    <a:pt x="1915"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9" name="Google Shape;46959;p19"/>
            <p:cNvSpPr/>
            <p:nvPr/>
          </p:nvSpPr>
          <p:spPr>
            <a:xfrm>
              <a:off x="231757" y="5101482"/>
              <a:ext cx="38204" cy="37698"/>
            </a:xfrm>
            <a:custGeom>
              <a:avLst/>
              <a:gdLst/>
              <a:ahLst/>
              <a:cxnLst/>
              <a:rect l="l" t="t" r="r" b="b"/>
              <a:pathLst>
                <a:path w="2342" h="2311" extrusionOk="0">
                  <a:moveTo>
                    <a:pt x="1156" y="1"/>
                  </a:moveTo>
                  <a:cubicBezTo>
                    <a:pt x="518" y="1"/>
                    <a:pt x="1" y="518"/>
                    <a:pt x="1" y="1156"/>
                  </a:cubicBezTo>
                  <a:cubicBezTo>
                    <a:pt x="1" y="1794"/>
                    <a:pt x="518"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0" name="Google Shape;46960;p19"/>
            <p:cNvSpPr/>
            <p:nvPr/>
          </p:nvSpPr>
          <p:spPr>
            <a:xfrm>
              <a:off x="232752" y="5041999"/>
              <a:ext cx="35724" cy="35708"/>
            </a:xfrm>
            <a:custGeom>
              <a:avLst/>
              <a:gdLst/>
              <a:ahLst/>
              <a:cxnLst/>
              <a:rect l="l" t="t" r="r" b="b"/>
              <a:pathLst>
                <a:path w="2190" h="2189" extrusionOk="0">
                  <a:moveTo>
                    <a:pt x="1095" y="0"/>
                  </a:moveTo>
                  <a:cubicBezTo>
                    <a:pt x="487" y="0"/>
                    <a:pt x="1" y="487"/>
                    <a:pt x="1" y="1095"/>
                  </a:cubicBezTo>
                  <a:cubicBezTo>
                    <a:pt x="1"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1" name="Google Shape;46961;p19"/>
            <p:cNvSpPr/>
            <p:nvPr/>
          </p:nvSpPr>
          <p:spPr>
            <a:xfrm>
              <a:off x="233747" y="4982500"/>
              <a:ext cx="33734" cy="33734"/>
            </a:xfrm>
            <a:custGeom>
              <a:avLst/>
              <a:gdLst/>
              <a:ahLst/>
              <a:cxnLst/>
              <a:rect l="l" t="t" r="r" b="b"/>
              <a:pathLst>
                <a:path w="2068" h="2068" extrusionOk="0">
                  <a:moveTo>
                    <a:pt x="1034" y="1"/>
                  </a:moveTo>
                  <a:cubicBezTo>
                    <a:pt x="487" y="1"/>
                    <a:pt x="0" y="457"/>
                    <a:pt x="0" y="1034"/>
                  </a:cubicBezTo>
                  <a:cubicBezTo>
                    <a:pt x="0" y="1612"/>
                    <a:pt x="487"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2" name="Google Shape;46962;p19"/>
            <p:cNvSpPr/>
            <p:nvPr/>
          </p:nvSpPr>
          <p:spPr>
            <a:xfrm>
              <a:off x="235231" y="4923507"/>
              <a:ext cx="31255" cy="31255"/>
            </a:xfrm>
            <a:custGeom>
              <a:avLst/>
              <a:gdLst/>
              <a:ahLst/>
              <a:cxnLst/>
              <a:rect l="l" t="t" r="r" b="b"/>
              <a:pathLst>
                <a:path w="1916" h="1916" extrusionOk="0">
                  <a:moveTo>
                    <a:pt x="943" y="1"/>
                  </a:moveTo>
                  <a:cubicBezTo>
                    <a:pt x="426" y="1"/>
                    <a:pt x="1" y="426"/>
                    <a:pt x="1" y="943"/>
                  </a:cubicBezTo>
                  <a:cubicBezTo>
                    <a:pt x="1" y="1490"/>
                    <a:pt x="426" y="1916"/>
                    <a:pt x="943" y="1916"/>
                  </a:cubicBezTo>
                  <a:cubicBezTo>
                    <a:pt x="1490" y="1916"/>
                    <a:pt x="1916" y="1490"/>
                    <a:pt x="1916" y="943"/>
                  </a:cubicBezTo>
                  <a:cubicBezTo>
                    <a:pt x="1916"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3" name="Google Shape;46963;p19"/>
            <p:cNvSpPr/>
            <p:nvPr/>
          </p:nvSpPr>
          <p:spPr>
            <a:xfrm>
              <a:off x="236226" y="4864024"/>
              <a:ext cx="29265" cy="29265"/>
            </a:xfrm>
            <a:custGeom>
              <a:avLst/>
              <a:gdLst/>
              <a:ahLst/>
              <a:cxnLst/>
              <a:rect l="l" t="t" r="r" b="b"/>
              <a:pathLst>
                <a:path w="1794" h="1794" extrusionOk="0">
                  <a:moveTo>
                    <a:pt x="882" y="0"/>
                  </a:moveTo>
                  <a:cubicBezTo>
                    <a:pt x="396" y="0"/>
                    <a:pt x="0" y="396"/>
                    <a:pt x="0" y="882"/>
                  </a:cubicBezTo>
                  <a:cubicBezTo>
                    <a:pt x="0" y="1399"/>
                    <a:pt x="396" y="1794"/>
                    <a:pt x="882" y="1794"/>
                  </a:cubicBezTo>
                  <a:cubicBezTo>
                    <a:pt x="1399" y="1794"/>
                    <a:pt x="1794" y="1399"/>
                    <a:pt x="1794" y="882"/>
                  </a:cubicBezTo>
                  <a:cubicBezTo>
                    <a:pt x="1794" y="396"/>
                    <a:pt x="1399"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4" name="Google Shape;46964;p19"/>
            <p:cNvSpPr/>
            <p:nvPr/>
          </p:nvSpPr>
          <p:spPr>
            <a:xfrm>
              <a:off x="237221" y="4804525"/>
              <a:ext cx="26785" cy="27291"/>
            </a:xfrm>
            <a:custGeom>
              <a:avLst/>
              <a:gdLst/>
              <a:ahLst/>
              <a:cxnLst/>
              <a:rect l="l" t="t" r="r" b="b"/>
              <a:pathLst>
                <a:path w="1642" h="1673" extrusionOk="0">
                  <a:moveTo>
                    <a:pt x="821" y="1"/>
                  </a:moveTo>
                  <a:cubicBezTo>
                    <a:pt x="365" y="1"/>
                    <a:pt x="0" y="366"/>
                    <a:pt x="0" y="822"/>
                  </a:cubicBezTo>
                  <a:cubicBezTo>
                    <a:pt x="0" y="1308"/>
                    <a:pt x="365" y="1673"/>
                    <a:pt x="821" y="1673"/>
                  </a:cubicBezTo>
                  <a:cubicBezTo>
                    <a:pt x="1277" y="1673"/>
                    <a:pt x="1642" y="1308"/>
                    <a:pt x="1642" y="822"/>
                  </a:cubicBezTo>
                  <a:cubicBezTo>
                    <a:pt x="1642" y="366"/>
                    <a:pt x="1277"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5" name="Google Shape;46965;p19"/>
            <p:cNvSpPr/>
            <p:nvPr/>
          </p:nvSpPr>
          <p:spPr>
            <a:xfrm>
              <a:off x="238216" y="4745531"/>
              <a:ext cx="24795" cy="24811"/>
            </a:xfrm>
            <a:custGeom>
              <a:avLst/>
              <a:gdLst/>
              <a:ahLst/>
              <a:cxnLst/>
              <a:rect l="l" t="t" r="r" b="b"/>
              <a:pathLst>
                <a:path w="1520" h="1521" extrusionOk="0">
                  <a:moveTo>
                    <a:pt x="760" y="1"/>
                  </a:moveTo>
                  <a:cubicBezTo>
                    <a:pt x="334" y="1"/>
                    <a:pt x="0" y="335"/>
                    <a:pt x="0" y="761"/>
                  </a:cubicBezTo>
                  <a:cubicBezTo>
                    <a:pt x="0" y="1156"/>
                    <a:pt x="334" y="1521"/>
                    <a:pt x="760" y="1521"/>
                  </a:cubicBezTo>
                  <a:cubicBezTo>
                    <a:pt x="1185" y="1521"/>
                    <a:pt x="1520" y="1156"/>
                    <a:pt x="1520" y="761"/>
                  </a:cubicBezTo>
                  <a:cubicBezTo>
                    <a:pt x="1520" y="335"/>
                    <a:pt x="1185" y="1"/>
                    <a:pt x="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6" name="Google Shape;46966;p19"/>
            <p:cNvSpPr/>
            <p:nvPr/>
          </p:nvSpPr>
          <p:spPr>
            <a:xfrm>
              <a:off x="239700" y="4686049"/>
              <a:ext cx="22332" cy="22332"/>
            </a:xfrm>
            <a:custGeom>
              <a:avLst/>
              <a:gdLst/>
              <a:ahLst/>
              <a:cxnLst/>
              <a:rect l="l" t="t" r="r" b="b"/>
              <a:pathLst>
                <a:path w="1369" h="1369" extrusionOk="0">
                  <a:moveTo>
                    <a:pt x="669" y="0"/>
                  </a:moveTo>
                  <a:cubicBezTo>
                    <a:pt x="304" y="0"/>
                    <a:pt x="0" y="304"/>
                    <a:pt x="0" y="700"/>
                  </a:cubicBezTo>
                  <a:cubicBezTo>
                    <a:pt x="0" y="1064"/>
                    <a:pt x="304" y="1368"/>
                    <a:pt x="669" y="1368"/>
                  </a:cubicBezTo>
                  <a:cubicBezTo>
                    <a:pt x="1064" y="1368"/>
                    <a:pt x="1368" y="1064"/>
                    <a:pt x="1368" y="700"/>
                  </a:cubicBezTo>
                  <a:cubicBezTo>
                    <a:pt x="1368" y="304"/>
                    <a:pt x="1064" y="0"/>
                    <a:pt x="6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7" name="Google Shape;46967;p19"/>
            <p:cNvSpPr/>
            <p:nvPr/>
          </p:nvSpPr>
          <p:spPr>
            <a:xfrm>
              <a:off x="240695" y="4626550"/>
              <a:ext cx="20342" cy="20358"/>
            </a:xfrm>
            <a:custGeom>
              <a:avLst/>
              <a:gdLst/>
              <a:ahLst/>
              <a:cxnLst/>
              <a:rect l="l" t="t" r="r" b="b"/>
              <a:pathLst>
                <a:path w="1247" h="1248" extrusionOk="0">
                  <a:moveTo>
                    <a:pt x="608" y="1"/>
                  </a:moveTo>
                  <a:cubicBezTo>
                    <a:pt x="274" y="1"/>
                    <a:pt x="0" y="305"/>
                    <a:pt x="0" y="639"/>
                  </a:cubicBezTo>
                  <a:cubicBezTo>
                    <a:pt x="0" y="974"/>
                    <a:pt x="274" y="1247"/>
                    <a:pt x="608" y="1247"/>
                  </a:cubicBezTo>
                  <a:cubicBezTo>
                    <a:pt x="973" y="1247"/>
                    <a:pt x="1246" y="974"/>
                    <a:pt x="1246" y="639"/>
                  </a:cubicBezTo>
                  <a:cubicBezTo>
                    <a:pt x="1246" y="305"/>
                    <a:pt x="973" y="1"/>
                    <a:pt x="6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8" name="Google Shape;46968;p19"/>
            <p:cNvSpPr/>
            <p:nvPr/>
          </p:nvSpPr>
          <p:spPr>
            <a:xfrm>
              <a:off x="241674" y="4567556"/>
              <a:ext cx="17878" cy="17879"/>
            </a:xfrm>
            <a:custGeom>
              <a:avLst/>
              <a:gdLst/>
              <a:ahLst/>
              <a:cxnLst/>
              <a:rect l="l" t="t" r="r" b="b"/>
              <a:pathLst>
                <a:path w="1096" h="1096" extrusionOk="0">
                  <a:moveTo>
                    <a:pt x="548" y="1"/>
                  </a:moveTo>
                  <a:cubicBezTo>
                    <a:pt x="244" y="1"/>
                    <a:pt x="1" y="244"/>
                    <a:pt x="1" y="548"/>
                  </a:cubicBezTo>
                  <a:cubicBezTo>
                    <a:pt x="1"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9" name="Google Shape;46969;p19"/>
            <p:cNvSpPr/>
            <p:nvPr/>
          </p:nvSpPr>
          <p:spPr>
            <a:xfrm>
              <a:off x="242669" y="4508074"/>
              <a:ext cx="15888" cy="15888"/>
            </a:xfrm>
            <a:custGeom>
              <a:avLst/>
              <a:gdLst/>
              <a:ahLst/>
              <a:cxnLst/>
              <a:rect l="l" t="t" r="r" b="b"/>
              <a:pathLst>
                <a:path w="974" h="974" extrusionOk="0">
                  <a:moveTo>
                    <a:pt x="487" y="0"/>
                  </a:moveTo>
                  <a:cubicBezTo>
                    <a:pt x="213" y="0"/>
                    <a:pt x="1" y="213"/>
                    <a:pt x="1" y="487"/>
                  </a:cubicBezTo>
                  <a:cubicBezTo>
                    <a:pt x="1" y="760"/>
                    <a:pt x="213" y="973"/>
                    <a:pt x="487" y="973"/>
                  </a:cubicBezTo>
                  <a:cubicBezTo>
                    <a:pt x="761" y="973"/>
                    <a:pt x="973" y="760"/>
                    <a:pt x="973" y="487"/>
                  </a:cubicBezTo>
                  <a:cubicBezTo>
                    <a:pt x="973" y="213"/>
                    <a:pt x="761"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0" name="Google Shape;46970;p19"/>
            <p:cNvSpPr/>
            <p:nvPr/>
          </p:nvSpPr>
          <p:spPr>
            <a:xfrm>
              <a:off x="243664"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1" name="Google Shape;46971;p19"/>
            <p:cNvSpPr/>
            <p:nvPr/>
          </p:nvSpPr>
          <p:spPr>
            <a:xfrm>
              <a:off x="245148" y="4389581"/>
              <a:ext cx="11419" cy="11419"/>
            </a:xfrm>
            <a:custGeom>
              <a:avLst/>
              <a:gdLst/>
              <a:ahLst/>
              <a:cxnLst/>
              <a:rect l="l" t="t" r="r" b="b"/>
              <a:pathLst>
                <a:path w="700" h="700" extrusionOk="0">
                  <a:moveTo>
                    <a:pt x="335" y="1"/>
                  </a:moveTo>
                  <a:cubicBezTo>
                    <a:pt x="153" y="1"/>
                    <a:pt x="1" y="153"/>
                    <a:pt x="1" y="335"/>
                  </a:cubicBezTo>
                  <a:cubicBezTo>
                    <a:pt x="1" y="548"/>
                    <a:pt x="153" y="700"/>
                    <a:pt x="335" y="700"/>
                  </a:cubicBezTo>
                  <a:cubicBezTo>
                    <a:pt x="548" y="700"/>
                    <a:pt x="700" y="548"/>
                    <a:pt x="700" y="335"/>
                  </a:cubicBezTo>
                  <a:cubicBezTo>
                    <a:pt x="700" y="153"/>
                    <a:pt x="548"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2" name="Google Shape;46972;p19"/>
            <p:cNvSpPr/>
            <p:nvPr/>
          </p:nvSpPr>
          <p:spPr>
            <a:xfrm>
              <a:off x="246143"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3" name="Google Shape;46973;p19"/>
            <p:cNvSpPr/>
            <p:nvPr/>
          </p:nvSpPr>
          <p:spPr>
            <a:xfrm>
              <a:off x="247138" y="4271105"/>
              <a:ext cx="6949" cy="6949"/>
            </a:xfrm>
            <a:custGeom>
              <a:avLst/>
              <a:gdLst/>
              <a:ahLst/>
              <a:cxnLst/>
              <a:rect l="l" t="t" r="r" b="b"/>
              <a:pathLst>
                <a:path w="426" h="426" extrusionOk="0">
                  <a:moveTo>
                    <a:pt x="213" y="0"/>
                  </a:moveTo>
                  <a:cubicBezTo>
                    <a:pt x="91" y="0"/>
                    <a:pt x="0" y="92"/>
                    <a:pt x="0" y="213"/>
                  </a:cubicBezTo>
                  <a:cubicBezTo>
                    <a:pt x="0" y="304"/>
                    <a:pt x="91" y="426"/>
                    <a:pt x="213" y="426"/>
                  </a:cubicBezTo>
                  <a:cubicBezTo>
                    <a:pt x="335" y="426"/>
                    <a:pt x="426" y="304"/>
                    <a:pt x="426" y="213"/>
                  </a:cubicBezTo>
                  <a:cubicBezTo>
                    <a:pt x="426" y="92"/>
                    <a:pt x="335" y="0"/>
                    <a:pt x="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4" name="Google Shape;46974;p19"/>
            <p:cNvSpPr/>
            <p:nvPr/>
          </p:nvSpPr>
          <p:spPr>
            <a:xfrm>
              <a:off x="248116"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5" name="Google Shape;46975;p19"/>
            <p:cNvSpPr/>
            <p:nvPr/>
          </p:nvSpPr>
          <p:spPr>
            <a:xfrm>
              <a:off x="153925" y="5278968"/>
              <a:ext cx="44647" cy="45137"/>
            </a:xfrm>
            <a:custGeom>
              <a:avLst/>
              <a:gdLst/>
              <a:ahLst/>
              <a:cxnLst/>
              <a:rect l="l" t="t" r="r" b="b"/>
              <a:pathLst>
                <a:path w="2737" h="2767" extrusionOk="0">
                  <a:moveTo>
                    <a:pt x="1369" y="1"/>
                  </a:moveTo>
                  <a:cubicBezTo>
                    <a:pt x="609" y="1"/>
                    <a:pt x="1" y="639"/>
                    <a:pt x="1" y="1399"/>
                  </a:cubicBezTo>
                  <a:cubicBezTo>
                    <a:pt x="1" y="2128"/>
                    <a:pt x="609" y="2767"/>
                    <a:pt x="1369" y="2767"/>
                  </a:cubicBezTo>
                  <a:cubicBezTo>
                    <a:pt x="2128" y="2767"/>
                    <a:pt x="2736" y="2128"/>
                    <a:pt x="2736" y="1399"/>
                  </a:cubicBezTo>
                  <a:cubicBezTo>
                    <a:pt x="2736" y="639"/>
                    <a:pt x="2128" y="1"/>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6" name="Google Shape;46976;p19"/>
            <p:cNvSpPr/>
            <p:nvPr/>
          </p:nvSpPr>
          <p:spPr>
            <a:xfrm>
              <a:off x="154920" y="5219974"/>
              <a:ext cx="42657" cy="42657"/>
            </a:xfrm>
            <a:custGeom>
              <a:avLst/>
              <a:gdLst/>
              <a:ahLst/>
              <a:cxnLst/>
              <a:rect l="l" t="t" r="r" b="b"/>
              <a:pathLst>
                <a:path w="2615" h="2615" extrusionOk="0">
                  <a:moveTo>
                    <a:pt x="1308" y="0"/>
                  </a:moveTo>
                  <a:cubicBezTo>
                    <a:pt x="608" y="0"/>
                    <a:pt x="1" y="578"/>
                    <a:pt x="1" y="1307"/>
                  </a:cubicBezTo>
                  <a:cubicBezTo>
                    <a:pt x="1" y="2007"/>
                    <a:pt x="608" y="2614"/>
                    <a:pt x="1308" y="2614"/>
                  </a:cubicBezTo>
                  <a:cubicBezTo>
                    <a:pt x="2037" y="2614"/>
                    <a:pt x="2615" y="2007"/>
                    <a:pt x="2615" y="1307"/>
                  </a:cubicBezTo>
                  <a:cubicBezTo>
                    <a:pt x="2615" y="578"/>
                    <a:pt x="2037"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7" name="Google Shape;46977;p19"/>
            <p:cNvSpPr/>
            <p:nvPr/>
          </p:nvSpPr>
          <p:spPr>
            <a:xfrm>
              <a:off x="156405" y="5160491"/>
              <a:ext cx="40178" cy="40178"/>
            </a:xfrm>
            <a:custGeom>
              <a:avLst/>
              <a:gdLst/>
              <a:ahLst/>
              <a:cxnLst/>
              <a:rect l="l" t="t" r="r" b="b"/>
              <a:pathLst>
                <a:path w="2463" h="2463" extrusionOk="0">
                  <a:moveTo>
                    <a:pt x="1217" y="0"/>
                  </a:moveTo>
                  <a:cubicBezTo>
                    <a:pt x="548" y="0"/>
                    <a:pt x="1" y="547"/>
                    <a:pt x="1" y="1246"/>
                  </a:cubicBezTo>
                  <a:cubicBezTo>
                    <a:pt x="1" y="1915"/>
                    <a:pt x="548" y="2462"/>
                    <a:pt x="1217" y="2462"/>
                  </a:cubicBezTo>
                  <a:cubicBezTo>
                    <a:pt x="1916" y="2462"/>
                    <a:pt x="2463" y="1915"/>
                    <a:pt x="2463" y="1246"/>
                  </a:cubicBezTo>
                  <a:cubicBezTo>
                    <a:pt x="2463" y="547"/>
                    <a:pt x="1916"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8" name="Google Shape;46978;p19"/>
            <p:cNvSpPr/>
            <p:nvPr/>
          </p:nvSpPr>
          <p:spPr>
            <a:xfrm>
              <a:off x="157399" y="5101482"/>
              <a:ext cx="38204" cy="37698"/>
            </a:xfrm>
            <a:custGeom>
              <a:avLst/>
              <a:gdLst/>
              <a:ahLst/>
              <a:cxnLst/>
              <a:rect l="l" t="t" r="r" b="b"/>
              <a:pathLst>
                <a:path w="2342" h="2311" extrusionOk="0">
                  <a:moveTo>
                    <a:pt x="1156" y="1"/>
                  </a:moveTo>
                  <a:cubicBezTo>
                    <a:pt x="517" y="1"/>
                    <a:pt x="1" y="518"/>
                    <a:pt x="1" y="1156"/>
                  </a:cubicBezTo>
                  <a:cubicBezTo>
                    <a:pt x="1" y="1794"/>
                    <a:pt x="517" y="2311"/>
                    <a:pt x="1156" y="2311"/>
                  </a:cubicBezTo>
                  <a:cubicBezTo>
                    <a:pt x="1794" y="2311"/>
                    <a:pt x="2341" y="1794"/>
                    <a:pt x="2341" y="1156"/>
                  </a:cubicBezTo>
                  <a:cubicBezTo>
                    <a:pt x="2341" y="518"/>
                    <a:pt x="1794" y="1"/>
                    <a:pt x="1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9" name="Google Shape;46979;p19"/>
            <p:cNvSpPr/>
            <p:nvPr/>
          </p:nvSpPr>
          <p:spPr>
            <a:xfrm>
              <a:off x="158394" y="5041999"/>
              <a:ext cx="35708" cy="35708"/>
            </a:xfrm>
            <a:custGeom>
              <a:avLst/>
              <a:gdLst/>
              <a:ahLst/>
              <a:cxnLst/>
              <a:rect l="l" t="t" r="r" b="b"/>
              <a:pathLst>
                <a:path w="2189" h="2189" extrusionOk="0">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0" name="Google Shape;46980;p19"/>
            <p:cNvSpPr/>
            <p:nvPr/>
          </p:nvSpPr>
          <p:spPr>
            <a:xfrm>
              <a:off x="159389" y="4982500"/>
              <a:ext cx="33734" cy="33734"/>
            </a:xfrm>
            <a:custGeom>
              <a:avLst/>
              <a:gdLst/>
              <a:ahLst/>
              <a:cxnLst/>
              <a:rect l="l" t="t" r="r" b="b"/>
              <a:pathLst>
                <a:path w="2068" h="2068" extrusionOk="0">
                  <a:moveTo>
                    <a:pt x="1034" y="1"/>
                  </a:moveTo>
                  <a:cubicBezTo>
                    <a:pt x="486" y="1"/>
                    <a:pt x="0" y="457"/>
                    <a:pt x="0" y="1034"/>
                  </a:cubicBezTo>
                  <a:cubicBezTo>
                    <a:pt x="0" y="1612"/>
                    <a:pt x="486" y="2068"/>
                    <a:pt x="1034" y="2068"/>
                  </a:cubicBezTo>
                  <a:cubicBezTo>
                    <a:pt x="1611" y="2068"/>
                    <a:pt x="2067" y="1612"/>
                    <a:pt x="2067" y="1034"/>
                  </a:cubicBezTo>
                  <a:cubicBezTo>
                    <a:pt x="2067" y="457"/>
                    <a:pt x="1611" y="1"/>
                    <a:pt x="10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1" name="Google Shape;46981;p19"/>
            <p:cNvSpPr/>
            <p:nvPr/>
          </p:nvSpPr>
          <p:spPr>
            <a:xfrm>
              <a:off x="160874" y="4923507"/>
              <a:ext cx="31255" cy="31255"/>
            </a:xfrm>
            <a:custGeom>
              <a:avLst/>
              <a:gdLst/>
              <a:ahLst/>
              <a:cxnLst/>
              <a:rect l="l" t="t" r="r" b="b"/>
              <a:pathLst>
                <a:path w="1916" h="1916" extrusionOk="0">
                  <a:moveTo>
                    <a:pt x="943" y="1"/>
                  </a:moveTo>
                  <a:cubicBezTo>
                    <a:pt x="426" y="1"/>
                    <a:pt x="0" y="426"/>
                    <a:pt x="0" y="943"/>
                  </a:cubicBezTo>
                  <a:cubicBezTo>
                    <a:pt x="0" y="1490"/>
                    <a:pt x="426" y="1916"/>
                    <a:pt x="943" y="1916"/>
                  </a:cubicBezTo>
                  <a:cubicBezTo>
                    <a:pt x="1490" y="1916"/>
                    <a:pt x="1915" y="1490"/>
                    <a:pt x="1915" y="943"/>
                  </a:cubicBezTo>
                  <a:cubicBezTo>
                    <a:pt x="1915" y="426"/>
                    <a:pt x="1490" y="1"/>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2" name="Google Shape;46982;p19"/>
            <p:cNvSpPr/>
            <p:nvPr/>
          </p:nvSpPr>
          <p:spPr>
            <a:xfrm>
              <a:off x="161868" y="4864024"/>
              <a:ext cx="29265" cy="29265"/>
            </a:xfrm>
            <a:custGeom>
              <a:avLst/>
              <a:gdLst/>
              <a:ahLst/>
              <a:cxnLst/>
              <a:rect l="l" t="t" r="r" b="b"/>
              <a:pathLst>
                <a:path w="1794" h="1794" extrusionOk="0">
                  <a:moveTo>
                    <a:pt x="882" y="0"/>
                  </a:moveTo>
                  <a:cubicBezTo>
                    <a:pt x="395" y="0"/>
                    <a:pt x="0" y="396"/>
                    <a:pt x="0" y="882"/>
                  </a:cubicBezTo>
                  <a:cubicBezTo>
                    <a:pt x="0" y="1399"/>
                    <a:pt x="395" y="1794"/>
                    <a:pt x="882" y="1794"/>
                  </a:cubicBezTo>
                  <a:cubicBezTo>
                    <a:pt x="1398" y="1794"/>
                    <a:pt x="1793" y="1399"/>
                    <a:pt x="1793" y="882"/>
                  </a:cubicBezTo>
                  <a:cubicBezTo>
                    <a:pt x="1793" y="396"/>
                    <a:pt x="1398"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3" name="Google Shape;46983;p19"/>
            <p:cNvSpPr/>
            <p:nvPr/>
          </p:nvSpPr>
          <p:spPr>
            <a:xfrm>
              <a:off x="162847" y="4804525"/>
              <a:ext cx="26801" cy="27291"/>
            </a:xfrm>
            <a:custGeom>
              <a:avLst/>
              <a:gdLst/>
              <a:ahLst/>
              <a:cxnLst/>
              <a:rect l="l" t="t" r="r" b="b"/>
              <a:pathLst>
                <a:path w="1643" h="1673" extrusionOk="0">
                  <a:moveTo>
                    <a:pt x="822" y="1"/>
                  </a:moveTo>
                  <a:cubicBezTo>
                    <a:pt x="366" y="1"/>
                    <a:pt x="1" y="366"/>
                    <a:pt x="1" y="822"/>
                  </a:cubicBezTo>
                  <a:cubicBezTo>
                    <a:pt x="1" y="1308"/>
                    <a:pt x="366" y="1673"/>
                    <a:pt x="822" y="1673"/>
                  </a:cubicBezTo>
                  <a:cubicBezTo>
                    <a:pt x="1278" y="1673"/>
                    <a:pt x="1642" y="1308"/>
                    <a:pt x="1642" y="822"/>
                  </a:cubicBezTo>
                  <a:cubicBezTo>
                    <a:pt x="1642" y="366"/>
                    <a:pt x="1278" y="1"/>
                    <a:pt x="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4" name="Google Shape;46984;p19"/>
            <p:cNvSpPr/>
            <p:nvPr/>
          </p:nvSpPr>
          <p:spPr>
            <a:xfrm>
              <a:off x="163842" y="4745531"/>
              <a:ext cx="24811" cy="24811"/>
            </a:xfrm>
            <a:custGeom>
              <a:avLst/>
              <a:gdLst/>
              <a:ahLst/>
              <a:cxnLst/>
              <a:rect l="l" t="t" r="r" b="b"/>
              <a:pathLst>
                <a:path w="1521" h="1521" extrusionOk="0">
                  <a:moveTo>
                    <a:pt x="761" y="1"/>
                  </a:moveTo>
                  <a:cubicBezTo>
                    <a:pt x="335" y="1"/>
                    <a:pt x="1" y="335"/>
                    <a:pt x="1" y="761"/>
                  </a:cubicBezTo>
                  <a:cubicBezTo>
                    <a:pt x="1" y="1156"/>
                    <a:pt x="335" y="1521"/>
                    <a:pt x="761" y="1521"/>
                  </a:cubicBezTo>
                  <a:cubicBezTo>
                    <a:pt x="1186" y="1521"/>
                    <a:pt x="1520" y="1156"/>
                    <a:pt x="1520" y="761"/>
                  </a:cubicBezTo>
                  <a:cubicBezTo>
                    <a:pt x="1520" y="335"/>
                    <a:pt x="1186" y="1"/>
                    <a:pt x="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5" name="Google Shape;46985;p19"/>
            <p:cNvSpPr/>
            <p:nvPr/>
          </p:nvSpPr>
          <p:spPr>
            <a:xfrm>
              <a:off x="165326" y="4686049"/>
              <a:ext cx="22332" cy="22332"/>
            </a:xfrm>
            <a:custGeom>
              <a:avLst/>
              <a:gdLst/>
              <a:ahLst/>
              <a:cxnLst/>
              <a:rect l="l" t="t" r="r" b="b"/>
              <a:pathLst>
                <a:path w="1369" h="1369" extrusionOk="0">
                  <a:moveTo>
                    <a:pt x="670" y="0"/>
                  </a:moveTo>
                  <a:cubicBezTo>
                    <a:pt x="305" y="0"/>
                    <a:pt x="1" y="304"/>
                    <a:pt x="1" y="700"/>
                  </a:cubicBezTo>
                  <a:cubicBezTo>
                    <a:pt x="1" y="1064"/>
                    <a:pt x="305" y="1368"/>
                    <a:pt x="670" y="1368"/>
                  </a:cubicBezTo>
                  <a:cubicBezTo>
                    <a:pt x="1065" y="1368"/>
                    <a:pt x="1369" y="1064"/>
                    <a:pt x="1369" y="700"/>
                  </a:cubicBezTo>
                  <a:cubicBezTo>
                    <a:pt x="1369" y="304"/>
                    <a:pt x="1065"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6" name="Google Shape;46986;p19"/>
            <p:cNvSpPr/>
            <p:nvPr/>
          </p:nvSpPr>
          <p:spPr>
            <a:xfrm>
              <a:off x="166321" y="4626550"/>
              <a:ext cx="20342" cy="20358"/>
            </a:xfrm>
            <a:custGeom>
              <a:avLst/>
              <a:gdLst/>
              <a:ahLst/>
              <a:cxnLst/>
              <a:rect l="l" t="t" r="r" b="b"/>
              <a:pathLst>
                <a:path w="1247" h="1248" extrusionOk="0">
                  <a:moveTo>
                    <a:pt x="609" y="1"/>
                  </a:moveTo>
                  <a:cubicBezTo>
                    <a:pt x="274" y="1"/>
                    <a:pt x="1" y="305"/>
                    <a:pt x="1" y="639"/>
                  </a:cubicBezTo>
                  <a:cubicBezTo>
                    <a:pt x="1" y="974"/>
                    <a:pt x="274" y="1247"/>
                    <a:pt x="609" y="1247"/>
                  </a:cubicBezTo>
                  <a:cubicBezTo>
                    <a:pt x="973" y="1247"/>
                    <a:pt x="1247" y="974"/>
                    <a:pt x="1247" y="639"/>
                  </a:cubicBezTo>
                  <a:cubicBezTo>
                    <a:pt x="1247" y="305"/>
                    <a:pt x="973"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7" name="Google Shape;46987;p19"/>
            <p:cNvSpPr/>
            <p:nvPr/>
          </p:nvSpPr>
          <p:spPr>
            <a:xfrm>
              <a:off x="167316" y="4567556"/>
              <a:ext cx="17862" cy="17879"/>
            </a:xfrm>
            <a:custGeom>
              <a:avLst/>
              <a:gdLst/>
              <a:ahLst/>
              <a:cxnLst/>
              <a:rect l="l" t="t" r="r" b="b"/>
              <a:pathLst>
                <a:path w="1095" h="1096" extrusionOk="0">
                  <a:moveTo>
                    <a:pt x="548" y="1"/>
                  </a:moveTo>
                  <a:cubicBezTo>
                    <a:pt x="244" y="1"/>
                    <a:pt x="0" y="244"/>
                    <a:pt x="0" y="548"/>
                  </a:cubicBezTo>
                  <a:cubicBezTo>
                    <a:pt x="0" y="852"/>
                    <a:pt x="244" y="1095"/>
                    <a:pt x="548" y="1095"/>
                  </a:cubicBezTo>
                  <a:cubicBezTo>
                    <a:pt x="852" y="1095"/>
                    <a:pt x="1095" y="852"/>
                    <a:pt x="1095" y="548"/>
                  </a:cubicBezTo>
                  <a:cubicBezTo>
                    <a:pt x="1095" y="244"/>
                    <a:pt x="852"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8" name="Google Shape;46988;p19"/>
            <p:cNvSpPr/>
            <p:nvPr/>
          </p:nvSpPr>
          <p:spPr>
            <a:xfrm>
              <a:off x="168311" y="4508074"/>
              <a:ext cx="15872" cy="15888"/>
            </a:xfrm>
            <a:custGeom>
              <a:avLst/>
              <a:gdLst/>
              <a:ahLst/>
              <a:cxnLst/>
              <a:rect l="l" t="t" r="r" b="b"/>
              <a:pathLst>
                <a:path w="973" h="974" extrusionOk="0">
                  <a:moveTo>
                    <a:pt x="487" y="0"/>
                  </a:moveTo>
                  <a:cubicBezTo>
                    <a:pt x="213" y="0"/>
                    <a:pt x="0" y="213"/>
                    <a:pt x="0" y="487"/>
                  </a:cubicBezTo>
                  <a:cubicBezTo>
                    <a:pt x="0" y="760"/>
                    <a:pt x="213" y="973"/>
                    <a:pt x="487" y="973"/>
                  </a:cubicBezTo>
                  <a:cubicBezTo>
                    <a:pt x="760" y="973"/>
                    <a:pt x="973" y="760"/>
                    <a:pt x="973" y="487"/>
                  </a:cubicBezTo>
                  <a:cubicBezTo>
                    <a:pt x="973" y="213"/>
                    <a:pt x="760"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9" name="Google Shape;46989;p19"/>
            <p:cNvSpPr/>
            <p:nvPr/>
          </p:nvSpPr>
          <p:spPr>
            <a:xfrm>
              <a:off x="169306" y="4448574"/>
              <a:ext cx="13898" cy="13915"/>
            </a:xfrm>
            <a:custGeom>
              <a:avLst/>
              <a:gdLst/>
              <a:ahLst/>
              <a:cxnLst/>
              <a:rect l="l" t="t" r="r" b="b"/>
              <a:pathLst>
                <a:path w="852" h="853" extrusionOk="0">
                  <a:moveTo>
                    <a:pt x="426" y="1"/>
                  </a:moveTo>
                  <a:cubicBezTo>
                    <a:pt x="213" y="1"/>
                    <a:pt x="0" y="214"/>
                    <a:pt x="0" y="426"/>
                  </a:cubicBezTo>
                  <a:cubicBezTo>
                    <a:pt x="0" y="670"/>
                    <a:pt x="213" y="852"/>
                    <a:pt x="426" y="852"/>
                  </a:cubicBezTo>
                  <a:cubicBezTo>
                    <a:pt x="669" y="852"/>
                    <a:pt x="851" y="670"/>
                    <a:pt x="851" y="426"/>
                  </a:cubicBezTo>
                  <a:cubicBezTo>
                    <a:pt x="851" y="214"/>
                    <a:pt x="669"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0" name="Google Shape;46990;p19"/>
            <p:cNvSpPr/>
            <p:nvPr/>
          </p:nvSpPr>
          <p:spPr>
            <a:xfrm>
              <a:off x="170790" y="4389581"/>
              <a:ext cx="11419" cy="11419"/>
            </a:xfrm>
            <a:custGeom>
              <a:avLst/>
              <a:gdLst/>
              <a:ahLst/>
              <a:cxnLst/>
              <a:rect l="l" t="t" r="r" b="b"/>
              <a:pathLst>
                <a:path w="700" h="700" extrusionOk="0">
                  <a:moveTo>
                    <a:pt x="335" y="1"/>
                  </a:moveTo>
                  <a:cubicBezTo>
                    <a:pt x="152" y="1"/>
                    <a:pt x="0" y="153"/>
                    <a:pt x="0" y="335"/>
                  </a:cubicBezTo>
                  <a:cubicBezTo>
                    <a:pt x="0" y="548"/>
                    <a:pt x="152" y="700"/>
                    <a:pt x="335" y="700"/>
                  </a:cubicBezTo>
                  <a:cubicBezTo>
                    <a:pt x="547" y="700"/>
                    <a:pt x="699" y="548"/>
                    <a:pt x="699" y="335"/>
                  </a:cubicBezTo>
                  <a:cubicBezTo>
                    <a:pt x="699" y="153"/>
                    <a:pt x="54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1" name="Google Shape;46991;p19"/>
            <p:cNvSpPr/>
            <p:nvPr/>
          </p:nvSpPr>
          <p:spPr>
            <a:xfrm>
              <a:off x="171785" y="4330098"/>
              <a:ext cx="9429" cy="9429"/>
            </a:xfrm>
            <a:custGeom>
              <a:avLst/>
              <a:gdLst/>
              <a:ahLst/>
              <a:cxnLst/>
              <a:rect l="l" t="t" r="r" b="b"/>
              <a:pathLst>
                <a:path w="578" h="578" extrusionOk="0">
                  <a:moveTo>
                    <a:pt x="274" y="0"/>
                  </a:moveTo>
                  <a:cubicBezTo>
                    <a:pt x="122" y="0"/>
                    <a:pt x="0" y="122"/>
                    <a:pt x="0" y="274"/>
                  </a:cubicBezTo>
                  <a:cubicBezTo>
                    <a:pt x="0" y="456"/>
                    <a:pt x="122" y="578"/>
                    <a:pt x="274" y="578"/>
                  </a:cubicBezTo>
                  <a:cubicBezTo>
                    <a:pt x="426" y="578"/>
                    <a:pt x="578" y="456"/>
                    <a:pt x="578" y="274"/>
                  </a:cubicBezTo>
                  <a:cubicBezTo>
                    <a:pt x="578" y="122"/>
                    <a:pt x="426"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2" name="Google Shape;46992;p19"/>
            <p:cNvSpPr/>
            <p:nvPr/>
          </p:nvSpPr>
          <p:spPr>
            <a:xfrm>
              <a:off x="172764" y="4271105"/>
              <a:ext cx="6965" cy="6949"/>
            </a:xfrm>
            <a:custGeom>
              <a:avLst/>
              <a:gdLst/>
              <a:ahLst/>
              <a:cxnLst/>
              <a:rect l="l" t="t" r="r" b="b"/>
              <a:pathLst>
                <a:path w="427" h="426" extrusionOk="0">
                  <a:moveTo>
                    <a:pt x="214" y="0"/>
                  </a:moveTo>
                  <a:cubicBezTo>
                    <a:pt x="92" y="0"/>
                    <a:pt x="1" y="92"/>
                    <a:pt x="1" y="213"/>
                  </a:cubicBezTo>
                  <a:cubicBezTo>
                    <a:pt x="1" y="304"/>
                    <a:pt x="92" y="426"/>
                    <a:pt x="214" y="426"/>
                  </a:cubicBezTo>
                  <a:cubicBezTo>
                    <a:pt x="335" y="426"/>
                    <a:pt x="426" y="304"/>
                    <a:pt x="426" y="213"/>
                  </a:cubicBezTo>
                  <a:cubicBezTo>
                    <a:pt x="426" y="92"/>
                    <a:pt x="335"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3" name="Google Shape;46993;p19"/>
            <p:cNvSpPr/>
            <p:nvPr/>
          </p:nvSpPr>
          <p:spPr>
            <a:xfrm>
              <a:off x="173759" y="4211606"/>
              <a:ext cx="4975" cy="4486"/>
            </a:xfrm>
            <a:custGeom>
              <a:avLst/>
              <a:gdLst/>
              <a:ahLst/>
              <a:cxnLst/>
              <a:rect l="l" t="t" r="r" b="b"/>
              <a:pathLst>
                <a:path w="305" h="275" extrusionOk="0">
                  <a:moveTo>
                    <a:pt x="153" y="1"/>
                  </a:moveTo>
                  <a:cubicBezTo>
                    <a:pt x="92" y="1"/>
                    <a:pt x="1" y="62"/>
                    <a:pt x="1" y="153"/>
                  </a:cubicBezTo>
                  <a:cubicBezTo>
                    <a:pt x="1" y="214"/>
                    <a:pt x="92" y="274"/>
                    <a:pt x="153" y="274"/>
                  </a:cubicBezTo>
                  <a:cubicBezTo>
                    <a:pt x="244" y="274"/>
                    <a:pt x="305" y="214"/>
                    <a:pt x="305" y="153"/>
                  </a:cubicBezTo>
                  <a:cubicBezTo>
                    <a:pt x="305" y="62"/>
                    <a:pt x="244"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61675"/>
            <a:ext cx="7704000" cy="4743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1"/>
              </a:buClr>
              <a:buSzPts val="3000"/>
              <a:buFont typeface="Big Shoulders Text"/>
              <a:buNone/>
              <a:defRPr sz="3000">
                <a:solidFill>
                  <a:schemeClr val="dk1"/>
                </a:solidFill>
                <a:latin typeface="Big Shoulders Text"/>
                <a:ea typeface="Big Shoulders Text"/>
                <a:cs typeface="Big Shoulders Text"/>
                <a:sym typeface="Big Shoulders Text"/>
              </a:defRPr>
            </a:lvl1pPr>
            <a:lvl2pPr lvl="1">
              <a:spcBef>
                <a:spcPts val="0"/>
              </a:spcBef>
              <a:spcAft>
                <a:spcPts val="0"/>
              </a:spcAft>
              <a:buClr>
                <a:schemeClr val="dk1"/>
              </a:buClr>
              <a:buSzPts val="3000"/>
              <a:buFont typeface="Big Shoulders Text"/>
              <a:buNone/>
              <a:defRPr sz="3000">
                <a:solidFill>
                  <a:schemeClr val="dk1"/>
                </a:solidFill>
                <a:latin typeface="Big Shoulders Text"/>
                <a:ea typeface="Big Shoulders Text"/>
                <a:cs typeface="Big Shoulders Text"/>
                <a:sym typeface="Big Shoulders Text"/>
              </a:defRPr>
            </a:lvl2pPr>
            <a:lvl3pPr lvl="2">
              <a:spcBef>
                <a:spcPts val="0"/>
              </a:spcBef>
              <a:spcAft>
                <a:spcPts val="0"/>
              </a:spcAft>
              <a:buClr>
                <a:schemeClr val="dk1"/>
              </a:buClr>
              <a:buSzPts val="3000"/>
              <a:buFont typeface="Big Shoulders Text"/>
              <a:buNone/>
              <a:defRPr sz="3000">
                <a:solidFill>
                  <a:schemeClr val="dk1"/>
                </a:solidFill>
                <a:latin typeface="Big Shoulders Text"/>
                <a:ea typeface="Big Shoulders Text"/>
                <a:cs typeface="Big Shoulders Text"/>
                <a:sym typeface="Big Shoulders Text"/>
              </a:defRPr>
            </a:lvl3pPr>
            <a:lvl4pPr lvl="3">
              <a:spcBef>
                <a:spcPts val="0"/>
              </a:spcBef>
              <a:spcAft>
                <a:spcPts val="0"/>
              </a:spcAft>
              <a:buClr>
                <a:schemeClr val="dk1"/>
              </a:buClr>
              <a:buSzPts val="3000"/>
              <a:buFont typeface="Big Shoulders Text"/>
              <a:buNone/>
              <a:defRPr sz="3000">
                <a:solidFill>
                  <a:schemeClr val="dk1"/>
                </a:solidFill>
                <a:latin typeface="Big Shoulders Text"/>
                <a:ea typeface="Big Shoulders Text"/>
                <a:cs typeface="Big Shoulders Text"/>
                <a:sym typeface="Big Shoulders Text"/>
              </a:defRPr>
            </a:lvl4pPr>
            <a:lvl5pPr lvl="4">
              <a:spcBef>
                <a:spcPts val="0"/>
              </a:spcBef>
              <a:spcAft>
                <a:spcPts val="0"/>
              </a:spcAft>
              <a:buClr>
                <a:schemeClr val="dk1"/>
              </a:buClr>
              <a:buSzPts val="3000"/>
              <a:buFont typeface="Big Shoulders Text"/>
              <a:buNone/>
              <a:defRPr sz="3000">
                <a:solidFill>
                  <a:schemeClr val="dk1"/>
                </a:solidFill>
                <a:latin typeface="Big Shoulders Text"/>
                <a:ea typeface="Big Shoulders Text"/>
                <a:cs typeface="Big Shoulders Text"/>
                <a:sym typeface="Big Shoulders Text"/>
              </a:defRPr>
            </a:lvl5pPr>
            <a:lvl6pPr lvl="5">
              <a:spcBef>
                <a:spcPts val="0"/>
              </a:spcBef>
              <a:spcAft>
                <a:spcPts val="0"/>
              </a:spcAft>
              <a:buClr>
                <a:schemeClr val="dk1"/>
              </a:buClr>
              <a:buSzPts val="3000"/>
              <a:buFont typeface="Big Shoulders Text"/>
              <a:buNone/>
              <a:defRPr sz="3000">
                <a:solidFill>
                  <a:schemeClr val="dk1"/>
                </a:solidFill>
                <a:latin typeface="Big Shoulders Text"/>
                <a:ea typeface="Big Shoulders Text"/>
                <a:cs typeface="Big Shoulders Text"/>
                <a:sym typeface="Big Shoulders Text"/>
              </a:defRPr>
            </a:lvl6pPr>
            <a:lvl7pPr lvl="6">
              <a:spcBef>
                <a:spcPts val="0"/>
              </a:spcBef>
              <a:spcAft>
                <a:spcPts val="0"/>
              </a:spcAft>
              <a:buClr>
                <a:schemeClr val="dk1"/>
              </a:buClr>
              <a:buSzPts val="3000"/>
              <a:buFont typeface="Big Shoulders Text"/>
              <a:buNone/>
              <a:defRPr sz="3000">
                <a:solidFill>
                  <a:schemeClr val="dk1"/>
                </a:solidFill>
                <a:latin typeface="Big Shoulders Text"/>
                <a:ea typeface="Big Shoulders Text"/>
                <a:cs typeface="Big Shoulders Text"/>
                <a:sym typeface="Big Shoulders Text"/>
              </a:defRPr>
            </a:lvl7pPr>
            <a:lvl8pPr lvl="7">
              <a:spcBef>
                <a:spcPts val="0"/>
              </a:spcBef>
              <a:spcAft>
                <a:spcPts val="0"/>
              </a:spcAft>
              <a:buClr>
                <a:schemeClr val="dk1"/>
              </a:buClr>
              <a:buSzPts val="3000"/>
              <a:buFont typeface="Big Shoulders Text"/>
              <a:buNone/>
              <a:defRPr sz="3000">
                <a:solidFill>
                  <a:schemeClr val="dk1"/>
                </a:solidFill>
                <a:latin typeface="Big Shoulders Text"/>
                <a:ea typeface="Big Shoulders Text"/>
                <a:cs typeface="Big Shoulders Text"/>
                <a:sym typeface="Big Shoulders Text"/>
              </a:defRPr>
            </a:lvl8pPr>
            <a:lvl9pPr lvl="8">
              <a:spcBef>
                <a:spcPts val="0"/>
              </a:spcBef>
              <a:spcAft>
                <a:spcPts val="0"/>
              </a:spcAft>
              <a:buClr>
                <a:schemeClr val="dk1"/>
              </a:buClr>
              <a:buSzPts val="3000"/>
              <a:buFont typeface="Big Shoulders Text"/>
              <a:buNone/>
              <a:defRPr sz="3000">
                <a:solidFill>
                  <a:schemeClr val="dk1"/>
                </a:solidFill>
                <a:latin typeface="Big Shoulders Text"/>
                <a:ea typeface="Big Shoulders Text"/>
                <a:cs typeface="Big Shoulders Text"/>
                <a:sym typeface="Big Shoulders Text"/>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2"/>
              </a:buClr>
              <a:buSzPts val="1800"/>
              <a:buFont typeface="Blinker"/>
              <a:buChar char="●"/>
              <a:defRPr sz="1800">
                <a:solidFill>
                  <a:schemeClr val="lt2"/>
                </a:solidFill>
                <a:latin typeface="Blinker"/>
                <a:ea typeface="Blinker"/>
                <a:cs typeface="Blinker"/>
                <a:sym typeface="Blinker"/>
              </a:defRPr>
            </a:lvl1pPr>
            <a:lvl2pPr marL="914400" lvl="1" indent="-317500">
              <a:lnSpc>
                <a:spcPct val="115000"/>
              </a:lnSpc>
              <a:spcBef>
                <a:spcPts val="1600"/>
              </a:spcBef>
              <a:spcAft>
                <a:spcPts val="0"/>
              </a:spcAft>
              <a:buClr>
                <a:schemeClr val="lt2"/>
              </a:buClr>
              <a:buSzPts val="1400"/>
              <a:buFont typeface="Blinker"/>
              <a:buChar char="○"/>
              <a:defRPr>
                <a:solidFill>
                  <a:schemeClr val="lt2"/>
                </a:solidFill>
                <a:latin typeface="Blinker"/>
                <a:ea typeface="Blinker"/>
                <a:cs typeface="Blinker"/>
                <a:sym typeface="Blinker"/>
              </a:defRPr>
            </a:lvl2pPr>
            <a:lvl3pPr marL="1371600" lvl="2" indent="-317500">
              <a:lnSpc>
                <a:spcPct val="115000"/>
              </a:lnSpc>
              <a:spcBef>
                <a:spcPts val="1600"/>
              </a:spcBef>
              <a:spcAft>
                <a:spcPts val="0"/>
              </a:spcAft>
              <a:buClr>
                <a:schemeClr val="lt2"/>
              </a:buClr>
              <a:buSzPts val="1400"/>
              <a:buFont typeface="Blinker"/>
              <a:buChar char="■"/>
              <a:defRPr>
                <a:solidFill>
                  <a:schemeClr val="lt2"/>
                </a:solidFill>
                <a:latin typeface="Blinker"/>
                <a:ea typeface="Blinker"/>
                <a:cs typeface="Blinker"/>
                <a:sym typeface="Blinker"/>
              </a:defRPr>
            </a:lvl3pPr>
            <a:lvl4pPr marL="1828800" lvl="3" indent="-317500">
              <a:lnSpc>
                <a:spcPct val="115000"/>
              </a:lnSpc>
              <a:spcBef>
                <a:spcPts val="1600"/>
              </a:spcBef>
              <a:spcAft>
                <a:spcPts val="0"/>
              </a:spcAft>
              <a:buClr>
                <a:schemeClr val="lt2"/>
              </a:buClr>
              <a:buSzPts val="1400"/>
              <a:buFont typeface="Blinker"/>
              <a:buChar char="●"/>
              <a:defRPr>
                <a:solidFill>
                  <a:schemeClr val="lt2"/>
                </a:solidFill>
                <a:latin typeface="Blinker"/>
                <a:ea typeface="Blinker"/>
                <a:cs typeface="Blinker"/>
                <a:sym typeface="Blinker"/>
              </a:defRPr>
            </a:lvl4pPr>
            <a:lvl5pPr marL="2286000" lvl="4" indent="-317500">
              <a:lnSpc>
                <a:spcPct val="115000"/>
              </a:lnSpc>
              <a:spcBef>
                <a:spcPts val="1600"/>
              </a:spcBef>
              <a:spcAft>
                <a:spcPts val="0"/>
              </a:spcAft>
              <a:buClr>
                <a:schemeClr val="lt2"/>
              </a:buClr>
              <a:buSzPts val="1400"/>
              <a:buFont typeface="Blinker"/>
              <a:buChar char="○"/>
              <a:defRPr>
                <a:solidFill>
                  <a:schemeClr val="lt2"/>
                </a:solidFill>
                <a:latin typeface="Blinker"/>
                <a:ea typeface="Blinker"/>
                <a:cs typeface="Blinker"/>
                <a:sym typeface="Blinker"/>
              </a:defRPr>
            </a:lvl5pPr>
            <a:lvl6pPr marL="2743200" lvl="5" indent="-317500">
              <a:lnSpc>
                <a:spcPct val="115000"/>
              </a:lnSpc>
              <a:spcBef>
                <a:spcPts val="1600"/>
              </a:spcBef>
              <a:spcAft>
                <a:spcPts val="0"/>
              </a:spcAft>
              <a:buClr>
                <a:schemeClr val="lt2"/>
              </a:buClr>
              <a:buSzPts val="1400"/>
              <a:buFont typeface="Blinker"/>
              <a:buChar char="■"/>
              <a:defRPr>
                <a:solidFill>
                  <a:schemeClr val="lt2"/>
                </a:solidFill>
                <a:latin typeface="Blinker"/>
                <a:ea typeface="Blinker"/>
                <a:cs typeface="Blinker"/>
                <a:sym typeface="Blinker"/>
              </a:defRPr>
            </a:lvl6pPr>
            <a:lvl7pPr marL="3200400" lvl="6" indent="-317500">
              <a:lnSpc>
                <a:spcPct val="115000"/>
              </a:lnSpc>
              <a:spcBef>
                <a:spcPts val="1600"/>
              </a:spcBef>
              <a:spcAft>
                <a:spcPts val="0"/>
              </a:spcAft>
              <a:buClr>
                <a:schemeClr val="lt2"/>
              </a:buClr>
              <a:buSzPts val="1400"/>
              <a:buFont typeface="Blinker"/>
              <a:buChar char="●"/>
              <a:defRPr>
                <a:solidFill>
                  <a:schemeClr val="lt2"/>
                </a:solidFill>
                <a:latin typeface="Blinker"/>
                <a:ea typeface="Blinker"/>
                <a:cs typeface="Blinker"/>
                <a:sym typeface="Blinker"/>
              </a:defRPr>
            </a:lvl7pPr>
            <a:lvl8pPr marL="3657600" lvl="7" indent="-317500">
              <a:lnSpc>
                <a:spcPct val="115000"/>
              </a:lnSpc>
              <a:spcBef>
                <a:spcPts val="1600"/>
              </a:spcBef>
              <a:spcAft>
                <a:spcPts val="0"/>
              </a:spcAft>
              <a:buClr>
                <a:schemeClr val="lt2"/>
              </a:buClr>
              <a:buSzPts val="1400"/>
              <a:buFont typeface="Blinker"/>
              <a:buChar char="○"/>
              <a:defRPr>
                <a:solidFill>
                  <a:schemeClr val="lt2"/>
                </a:solidFill>
                <a:latin typeface="Blinker"/>
                <a:ea typeface="Blinker"/>
                <a:cs typeface="Blinker"/>
                <a:sym typeface="Blinker"/>
              </a:defRPr>
            </a:lvl8pPr>
            <a:lvl9pPr marL="4114800" lvl="8" indent="-317500">
              <a:lnSpc>
                <a:spcPct val="115000"/>
              </a:lnSpc>
              <a:spcBef>
                <a:spcPts val="1600"/>
              </a:spcBef>
              <a:spcAft>
                <a:spcPts val="1600"/>
              </a:spcAft>
              <a:buClr>
                <a:schemeClr val="lt2"/>
              </a:buClr>
              <a:buSzPts val="1400"/>
              <a:buFont typeface="Blinker"/>
              <a:buChar char="■"/>
              <a:defRPr>
                <a:solidFill>
                  <a:schemeClr val="lt2"/>
                </a:solidFill>
                <a:latin typeface="Blinker"/>
                <a:ea typeface="Blinker"/>
                <a:cs typeface="Blinker"/>
                <a:sym typeface="Blink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5" r:id="rId3"/>
    <p:sldLayoutId id="2147483658" r:id="rId4"/>
    <p:sldLayoutId id="2147483659" r:id="rId5"/>
    <p:sldLayoutId id="2147483660" r:id="rId6"/>
    <p:sldLayoutId id="2147483661" r:id="rId7"/>
    <p:sldLayoutId id="2147483663" r:id="rId8"/>
    <p:sldLayoutId id="2147483665" r:id="rId9"/>
    <p:sldLayoutId id="2147483673" r:id="rId10"/>
    <p:sldLayoutId id="2147483676" r:id="rId11"/>
    <p:sldLayoutId id="2147483677" r:id="rId12"/>
    <p:sldLayoutId id="2147483678" r:id="rId13"/>
    <p:sldLayoutId id="2147483679"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13.jpeg"/><Relationship Id="rId7" Type="http://schemas.openxmlformats.org/officeDocument/2006/relationships/image" Target="../media/image17.jpeg"/><Relationship Id="rId2" Type="http://schemas.openxmlformats.org/officeDocument/2006/relationships/image" Target="../media/image12.jpeg"/><Relationship Id="rId1" Type="http://schemas.openxmlformats.org/officeDocument/2006/relationships/slideLayout" Target="../slideLayouts/slideLayout13.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 Id="rId9" Type="http://schemas.openxmlformats.org/officeDocument/2006/relationships/image" Target="../media/image19.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13.xml"/><Relationship Id="rId5" Type="http://schemas.openxmlformats.org/officeDocument/2006/relationships/image" Target="../media/image23.jpeg"/><Relationship Id="rId4" Type="http://schemas.openxmlformats.org/officeDocument/2006/relationships/image" Target="../media/image22.jpeg"/></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6.png"/><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7.pn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9.pn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image" Target="../media/image32.pn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image" Target="../media/image35.png"/></Relationships>
</file>

<file path=ppt/slides/_rels/slide3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6.png"/><Relationship Id="rId7" Type="http://schemas.openxmlformats.org/officeDocument/2006/relationships/image" Target="../media/image40.png"/><Relationship Id="rId2" Type="http://schemas.openxmlformats.org/officeDocument/2006/relationships/notesSlide" Target="../notesSlides/notesSlide11.xml"/><Relationship Id="rId1" Type="http://schemas.openxmlformats.org/officeDocument/2006/relationships/slideLayout" Target="../slideLayouts/slideLayout13.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3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2.xml"/><Relationship Id="rId1" Type="http://schemas.openxmlformats.org/officeDocument/2006/relationships/slideLayout" Target="../slideLayouts/slideLayout13.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3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13.xml"/><Relationship Id="rId4" Type="http://schemas.openxmlformats.org/officeDocument/2006/relationships/image" Target="../media/image4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1.xml"/><Relationship Id="rId5" Type="http://schemas.openxmlformats.org/officeDocument/2006/relationships/image" Target="../media/image52.png"/><Relationship Id="rId4" Type="http://schemas.openxmlformats.org/officeDocument/2006/relationships/image" Target="../media/image51.png"/></Relationships>
</file>

<file path=ppt/slides/_rels/slide3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9.jpe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9.jpeg"/><Relationship Id="rId1" Type="http://schemas.openxmlformats.org/officeDocument/2006/relationships/slideLayout" Target="../slideLayouts/slideLayout13.xml"/><Relationship Id="rId5" Type="http://schemas.openxmlformats.org/officeDocument/2006/relationships/image" Target="../media/image54.png"/><Relationship Id="rId4" Type="http://schemas.openxmlformats.org/officeDocument/2006/relationships/image" Target="../media/image53.png"/></Relationships>
</file>

<file path=ppt/slides/_rels/slide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8.jpeg"/></Relationships>
</file>

<file path=ppt/slides/_rels/slide40.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9.jpe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8" Type="http://schemas.openxmlformats.org/officeDocument/2006/relationships/image" Target="../media/image59.png"/><Relationship Id="rId3" Type="http://schemas.openxmlformats.org/officeDocument/2006/relationships/image" Target="../media/image52.png"/><Relationship Id="rId7" Type="http://schemas.openxmlformats.org/officeDocument/2006/relationships/image" Target="../media/image58.png"/><Relationship Id="rId2" Type="http://schemas.openxmlformats.org/officeDocument/2006/relationships/image" Target="../media/image49.jpeg"/><Relationship Id="rId1" Type="http://schemas.openxmlformats.org/officeDocument/2006/relationships/slideLayout" Target="../slideLayouts/slideLayout13.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 Id="rId9" Type="http://schemas.openxmlformats.org/officeDocument/2006/relationships/image" Target="../media/image60.png"/></Relationships>
</file>

<file path=ppt/slides/_rels/slide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9.jpe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49.jpe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9.jpe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9.jpe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13.xml"/><Relationship Id="rId4" Type="http://schemas.openxmlformats.org/officeDocument/2006/relationships/image" Target="../media/image64.png"/></Relationships>
</file>

<file path=ppt/slides/_rels/slide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13.xml"/><Relationship Id="rId4" Type="http://schemas.openxmlformats.org/officeDocument/2006/relationships/image" Target="../media/image71.png"/></Relationships>
</file>

<file path=ppt/slides/_rels/slide53.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4.xml"/><Relationship Id="rId4" Type="http://schemas.openxmlformats.org/officeDocument/2006/relationships/image" Target="../media/image77.png"/></Relationships>
</file>

<file path=ppt/slides/_rels/slide58.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4.xml"/><Relationship Id="rId4" Type="http://schemas.openxmlformats.org/officeDocument/2006/relationships/image" Target="../media/image80.png"/></Relationships>
</file>

<file path=ppt/slides/_rels/slide5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4.xml"/><Relationship Id="rId4" Type="http://schemas.openxmlformats.org/officeDocument/2006/relationships/image" Target="../media/image83.png"/></Relationships>
</file>

<file path=ppt/slides/_rels/slide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7326"/>
        <p:cNvGrpSpPr/>
        <p:nvPr/>
      </p:nvGrpSpPr>
      <p:grpSpPr>
        <a:xfrm>
          <a:off x="0" y="0"/>
          <a:ext cx="0" cy="0"/>
          <a:chOff x="0" y="0"/>
          <a:chExt cx="0" cy="0"/>
        </a:xfrm>
      </p:grpSpPr>
      <p:sp>
        <p:nvSpPr>
          <p:cNvPr id="67327" name="Google Shape;67327;p30"/>
          <p:cNvSpPr txBox="1">
            <a:spLocks noGrp="1"/>
          </p:cNvSpPr>
          <p:nvPr>
            <p:ph type="ctrTitle"/>
          </p:nvPr>
        </p:nvSpPr>
        <p:spPr>
          <a:xfrm>
            <a:off x="2393906" y="1729996"/>
            <a:ext cx="4218000" cy="171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400" dirty="0" smtClean="0">
                <a:solidFill>
                  <a:schemeClr val="lt2"/>
                </a:solidFill>
              </a:rPr>
              <a:t>SELNET MDT VIRTUAL MEETING</a:t>
            </a:r>
            <a:endParaRPr sz="4000" dirty="0">
              <a:solidFill>
                <a:schemeClr val="lt2"/>
              </a:solidFill>
            </a:endParaRPr>
          </a:p>
        </p:txBody>
      </p:sp>
      <p:sp>
        <p:nvSpPr>
          <p:cNvPr id="67328" name="Google Shape;67328;p30"/>
          <p:cNvSpPr txBox="1">
            <a:spLocks noGrp="1"/>
          </p:cNvSpPr>
          <p:nvPr>
            <p:ph type="subTitle" idx="1"/>
          </p:nvPr>
        </p:nvSpPr>
        <p:spPr>
          <a:xfrm>
            <a:off x="683745" y="3959482"/>
            <a:ext cx="7473935" cy="656400"/>
          </a:xfrm>
          <a:prstGeom prst="rect">
            <a:avLst/>
          </a:prstGeom>
        </p:spPr>
        <p:txBody>
          <a:bodyPr spcFirstLastPara="1" wrap="square" lIns="91425" tIns="91425" rIns="91425" bIns="91425" anchor="ctr" anchorCtr="0">
            <a:noAutofit/>
          </a:bodyPr>
          <a:lstStyle/>
          <a:p>
            <a:pPr algn="ctr"/>
            <a:r>
              <a:rPr lang="es-PE" sz="1800" b="1" dirty="0" smtClean="0"/>
              <a:t>Katia </a:t>
            </a:r>
            <a:r>
              <a:rPr lang="es-PE" sz="1800" b="1" dirty="0"/>
              <a:t>Roque Pérez MD</a:t>
            </a:r>
          </a:p>
          <a:p>
            <a:pPr algn="ctr"/>
            <a:r>
              <a:rPr lang="es-PE" sz="1800" b="1" dirty="0"/>
              <a:t>Medical </a:t>
            </a:r>
            <a:r>
              <a:rPr lang="es-PE" sz="1800" b="1" dirty="0" err="1"/>
              <a:t>Oncology</a:t>
            </a:r>
            <a:r>
              <a:rPr lang="es-PE" sz="1800" b="1" dirty="0"/>
              <a:t> </a:t>
            </a:r>
          </a:p>
          <a:p>
            <a:pPr algn="ctr"/>
            <a:r>
              <a:rPr lang="es-PE" sz="1800" b="1" dirty="0"/>
              <a:t>Instituto Nacional de Enfermedades Neoplásicas</a:t>
            </a:r>
          </a:p>
          <a:p>
            <a:pPr algn="ctr"/>
            <a:r>
              <a:rPr lang="es-PE" sz="1800" b="1" dirty="0"/>
              <a:t>Lima - Perú</a:t>
            </a:r>
          </a:p>
        </p:txBody>
      </p:sp>
      <p:pic>
        <p:nvPicPr>
          <p:cNvPr id="400" name="Picture 4">
            <a:extLst>
              <a:ext uri="{FF2B5EF4-FFF2-40B4-BE49-F238E27FC236}">
                <a16:creationId xmlns:a16="http://schemas.microsoft.com/office/drawing/2014/main" xmlns="" id="{47E8D5A2-8E8D-492A-9702-31697322CE1B}"/>
              </a:ext>
            </a:extLst>
          </p:cNvPr>
          <p:cNvPicPr>
            <a:picLocks noChangeAspect="1"/>
          </p:cNvPicPr>
          <p:nvPr/>
        </p:nvPicPr>
        <p:blipFill rotWithShape="1">
          <a:blip r:embed="rId3"/>
          <a:srcRect l="27163" t="26200" r="53150" b="36000"/>
          <a:stretch/>
        </p:blipFill>
        <p:spPr>
          <a:xfrm>
            <a:off x="7027523" y="116956"/>
            <a:ext cx="1787705" cy="1930721"/>
          </a:xfrm>
          <a:prstGeom prst="rect">
            <a:avLst/>
          </a:prstGeom>
          <a:effectLst>
            <a:softEdge rad="63500"/>
          </a:effectLst>
        </p:spPr>
      </p:pic>
      <p:pic>
        <p:nvPicPr>
          <p:cNvPr id="3" name="Imagen 2"/>
          <p:cNvPicPr>
            <a:picLocks noChangeAspect="1"/>
          </p:cNvPicPr>
          <p:nvPr/>
        </p:nvPicPr>
        <p:blipFill rotWithShape="1">
          <a:blip r:embed="rId4"/>
          <a:srcRect l="61277" t="32140" r="22684" b="50661"/>
          <a:stretch/>
        </p:blipFill>
        <p:spPr>
          <a:xfrm>
            <a:off x="128912" y="532080"/>
            <a:ext cx="2684350" cy="1618340"/>
          </a:xfrm>
          <a:prstGeom prst="rect">
            <a:avLst/>
          </a:prstGeom>
          <a:effectLst>
            <a:softEdge rad="12700"/>
          </a:effectLst>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9426"/>
        <p:cNvGrpSpPr/>
        <p:nvPr/>
      </p:nvGrpSpPr>
      <p:grpSpPr>
        <a:xfrm>
          <a:off x="0" y="0"/>
          <a:ext cx="0" cy="0"/>
          <a:chOff x="0" y="0"/>
          <a:chExt cx="0" cy="0"/>
        </a:xfrm>
      </p:grpSpPr>
      <p:sp>
        <p:nvSpPr>
          <p:cNvPr id="69427" name="Google Shape;69427;p58"/>
          <p:cNvSpPr txBox="1">
            <a:spLocks noGrp="1"/>
          </p:cNvSpPr>
          <p:nvPr>
            <p:ph type="title"/>
          </p:nvPr>
        </p:nvSpPr>
        <p:spPr>
          <a:xfrm>
            <a:off x="2248683" y="3699215"/>
            <a:ext cx="4675078" cy="889800"/>
          </a:xfrm>
          <a:prstGeom prst="rect">
            <a:avLst/>
          </a:prstGeom>
          <a:solidFill>
            <a:schemeClr val="bg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dirty="0"/>
              <a:t>Thanks!</a:t>
            </a:r>
            <a:endParaRPr dirty="0"/>
          </a:p>
        </p:txBody>
      </p:sp>
      <p:sp>
        <p:nvSpPr>
          <p:cNvPr id="69432" name="Google Shape;69432;p58"/>
          <p:cNvSpPr/>
          <p:nvPr/>
        </p:nvSpPr>
        <p:spPr>
          <a:xfrm>
            <a:off x="3779742" y="32876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9435" name="Google Shape;69435;p58"/>
          <p:cNvSpPr/>
          <p:nvPr/>
        </p:nvSpPr>
        <p:spPr>
          <a:xfrm>
            <a:off x="4230457" y="32743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7" name="Google Shape;69437;p58"/>
          <p:cNvSpPr/>
          <p:nvPr/>
        </p:nvSpPr>
        <p:spPr>
          <a:xfrm>
            <a:off x="4390893" y="33035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0" name="Google Shape;69440;p58"/>
          <p:cNvSpPr/>
          <p:nvPr/>
        </p:nvSpPr>
        <p:spPr>
          <a:xfrm>
            <a:off x="4699705" y="33572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1" name="Google Shape;69441;p58"/>
          <p:cNvSpPr/>
          <p:nvPr/>
        </p:nvSpPr>
        <p:spPr>
          <a:xfrm>
            <a:off x="4683793" y="32875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2" name="Google Shape;69442;p58"/>
          <p:cNvSpPr/>
          <p:nvPr/>
        </p:nvSpPr>
        <p:spPr>
          <a:xfrm>
            <a:off x="4777276" y="33572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5" name="Google Shape;69445;p58"/>
          <p:cNvSpPr/>
          <p:nvPr/>
        </p:nvSpPr>
        <p:spPr>
          <a:xfrm>
            <a:off x="5139436" y="33026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Instituto Nacional de Enfermedades Neoplásic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8166" y="547681"/>
            <a:ext cx="8796112" cy="27777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8014370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CuadroTexto"/>
          <p:cNvSpPr txBox="1"/>
          <p:nvPr/>
        </p:nvSpPr>
        <p:spPr>
          <a:xfrm>
            <a:off x="1817694" y="3759882"/>
            <a:ext cx="5724636" cy="830997"/>
          </a:xfrm>
          <a:prstGeom prst="rect">
            <a:avLst/>
          </a:prstGeom>
          <a:noFill/>
        </p:spPr>
        <p:txBody>
          <a:bodyPr wrap="square" rtlCol="0">
            <a:spAutoFit/>
          </a:bodyPr>
          <a:lstStyle/>
          <a:p>
            <a:pPr algn="ctr"/>
            <a:r>
              <a:rPr lang="es-PE" sz="1200" b="1" dirty="0">
                <a:latin typeface="Arial" panose="020B0604020202020204" pitchFamily="34" charset="0"/>
                <a:cs typeface="Arial" panose="020B0604020202020204" pitchFamily="34" charset="0"/>
              </a:rPr>
              <a:t>Sophia Vitoria Lozano Ballena MD</a:t>
            </a:r>
          </a:p>
          <a:p>
            <a:pPr algn="ctr"/>
            <a:r>
              <a:rPr lang="es-PE" sz="1200" b="1" dirty="0">
                <a:latin typeface="Arial" panose="020B0604020202020204" pitchFamily="34" charset="0"/>
                <a:cs typeface="Arial" panose="020B0604020202020204" pitchFamily="34" charset="0"/>
              </a:rPr>
              <a:t>Medical Oncology </a:t>
            </a:r>
          </a:p>
          <a:p>
            <a:pPr algn="ctr"/>
            <a:r>
              <a:rPr lang="es-PE" sz="1200" b="1" dirty="0">
                <a:latin typeface="Arial" panose="020B0604020202020204" pitchFamily="34" charset="0"/>
                <a:cs typeface="Arial" panose="020B0604020202020204" pitchFamily="34" charset="0"/>
              </a:rPr>
              <a:t>Instituto Nacional de Enfermedades Neoplásicas</a:t>
            </a:r>
          </a:p>
          <a:p>
            <a:pPr algn="ctr"/>
            <a:r>
              <a:rPr lang="es-PE" sz="1200" b="1" dirty="0">
                <a:latin typeface="Arial" panose="020B0604020202020204" pitchFamily="34" charset="0"/>
                <a:cs typeface="Arial" panose="020B0604020202020204" pitchFamily="34" charset="0"/>
              </a:rPr>
              <a:t>Lima - Perú</a:t>
            </a:r>
          </a:p>
        </p:txBody>
      </p:sp>
      <p:sp>
        <p:nvSpPr>
          <p:cNvPr id="3" name="2 Rectángulo"/>
          <p:cNvSpPr/>
          <p:nvPr/>
        </p:nvSpPr>
        <p:spPr>
          <a:xfrm>
            <a:off x="1871700" y="2789080"/>
            <a:ext cx="5562618" cy="923330"/>
          </a:xfrm>
          <a:prstGeom prst="rect">
            <a:avLst/>
          </a:prstGeom>
        </p:spPr>
        <p:txBody>
          <a:bodyPr wrap="square">
            <a:spAutoFit/>
          </a:bodyPr>
          <a:lstStyle/>
          <a:p>
            <a:pPr algn="ctr"/>
            <a:r>
              <a:rPr lang="en-US" sz="2700" dirty="0">
                <a:solidFill>
                  <a:srgbClr val="202124"/>
                </a:solidFill>
                <a:latin typeface="Arial" panose="020B0604020202020204" pitchFamily="34" charset="0"/>
                <a:cs typeface="Arial" panose="020B0604020202020204" pitchFamily="34" charset="0"/>
              </a:rPr>
              <a:t>SELNET MDT VIRTUAL MEETING </a:t>
            </a:r>
            <a:endParaRPr lang="es-PE" sz="27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xmlns="" id="{47E8D5A2-8E8D-492A-9702-31697322CE1B}"/>
              </a:ext>
            </a:extLst>
          </p:cNvPr>
          <p:cNvPicPr>
            <a:picLocks noChangeAspect="1"/>
          </p:cNvPicPr>
          <p:nvPr/>
        </p:nvPicPr>
        <p:blipFill rotWithShape="1">
          <a:blip r:embed="rId2"/>
          <a:srcRect l="27163" t="26200" r="53150" b="36000"/>
          <a:stretch/>
        </p:blipFill>
        <p:spPr>
          <a:xfrm>
            <a:off x="1794868" y="436759"/>
            <a:ext cx="1826512" cy="1972633"/>
          </a:xfrm>
          <a:prstGeom prst="rect">
            <a:avLst/>
          </a:prstGeom>
        </p:spPr>
      </p:pic>
    </p:spTree>
    <p:extLst>
      <p:ext uri="{BB962C8B-B14F-4D97-AF65-F5344CB8AC3E}">
        <p14:creationId xmlns:p14="http://schemas.microsoft.com/office/powerpoint/2010/main" val="25950634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p:cNvSpPr>
            <a:spLocks noGrp="1"/>
          </p:cNvSpPr>
          <p:nvPr>
            <p:ph type="body" sz="quarter" idx="11"/>
          </p:nvPr>
        </p:nvSpPr>
        <p:spPr>
          <a:xfrm>
            <a:off x="1493658" y="681540"/>
            <a:ext cx="5886654" cy="4158462"/>
          </a:xfrm>
        </p:spPr>
        <p:txBody>
          <a:bodyPr>
            <a:noAutofit/>
          </a:bodyPr>
          <a:lstStyle/>
          <a:p>
            <a:pPr algn="just"/>
            <a:r>
              <a:rPr lang="es-PE" sz="1500" b="1" dirty="0">
                <a:latin typeface="Arial" panose="020B0604020202020204" pitchFamily="34" charset="0"/>
                <a:cs typeface="Arial" panose="020B0604020202020204" pitchFamily="34" charset="0"/>
              </a:rPr>
              <a:t>30 y/o, </a:t>
            </a:r>
            <a:r>
              <a:rPr lang="es-PE" sz="1500" b="1" dirty="0" err="1">
                <a:latin typeface="Arial" panose="020B0604020202020204" pitchFamily="34" charset="0"/>
                <a:cs typeface="Arial" panose="020B0604020202020204" pitchFamily="34" charset="0"/>
              </a:rPr>
              <a:t>male</a:t>
            </a:r>
            <a:r>
              <a:rPr lang="es-PE" sz="1500" b="1" dirty="0">
                <a:latin typeface="Arial" panose="020B0604020202020204" pitchFamily="34" charset="0"/>
                <a:cs typeface="Arial" panose="020B0604020202020204" pitchFamily="34" charset="0"/>
              </a:rPr>
              <a:t>.</a:t>
            </a:r>
          </a:p>
          <a:p>
            <a:pPr algn="just"/>
            <a:r>
              <a:rPr lang="en-US" sz="1500" dirty="0">
                <a:latin typeface="Arial" panose="020B0604020202020204" pitchFamily="34" charset="0"/>
                <a:cs typeface="Arial" panose="020B0604020202020204" pitchFamily="34" charset="0"/>
              </a:rPr>
              <a:t>No comorbidities</a:t>
            </a:r>
            <a:r>
              <a:rPr lang="en-US" sz="1500" dirty="0">
                <a:latin typeface="Arial" panose="020B0604020202020204" pitchFamily="34" charset="0"/>
                <a:ea typeface="Times New Roman" charset="0"/>
                <a:cs typeface="Arial" panose="020B0604020202020204" pitchFamily="34" charset="0"/>
              </a:rPr>
              <a:t>.</a:t>
            </a:r>
          </a:p>
          <a:p>
            <a:pPr algn="just"/>
            <a:endParaRPr lang="en-US" sz="1500" dirty="0">
              <a:latin typeface="Arial" panose="020B0604020202020204" pitchFamily="34" charset="0"/>
              <a:ea typeface="Times New Roman" charset="0"/>
              <a:cs typeface="Arial" panose="020B0604020202020204" pitchFamily="34" charset="0"/>
            </a:endParaRPr>
          </a:p>
          <a:p>
            <a:pPr marL="0" indent="0" algn="just">
              <a:buNone/>
            </a:pPr>
            <a:r>
              <a:rPr lang="en-US" sz="1500" dirty="0">
                <a:latin typeface="Arial" panose="020B0604020202020204" pitchFamily="34" charset="0"/>
                <a:ea typeface="Times New Roman" charset="0"/>
                <a:cs typeface="Arial" panose="020B0604020202020204" pitchFamily="34" charset="0"/>
              </a:rPr>
              <a:t>Sick time: 1 month</a:t>
            </a:r>
          </a:p>
          <a:p>
            <a:pPr marL="257175" lvl="1" indent="0" algn="just">
              <a:buNone/>
            </a:pPr>
            <a:r>
              <a:rPr lang="en-US" b="0" dirty="0">
                <a:latin typeface="Arial" panose="020B0604020202020204" pitchFamily="34" charset="0"/>
                <a:ea typeface="Times New Roman" charset="0"/>
                <a:cs typeface="Arial" panose="020B0604020202020204" pitchFamily="34" charset="0"/>
              </a:rPr>
              <a:t>Abdominal pain, weight loss and postprandial vomiting.</a:t>
            </a:r>
          </a:p>
          <a:p>
            <a:pPr marL="0" indent="0" algn="just">
              <a:buNone/>
            </a:pPr>
            <a:endParaRPr lang="en-US" sz="1500" dirty="0">
              <a:latin typeface="Arial" panose="020B0604020202020204" pitchFamily="34" charset="0"/>
              <a:ea typeface="Times New Roman" charset="0"/>
              <a:cs typeface="Arial" panose="020B0604020202020204" pitchFamily="34" charset="0"/>
            </a:endParaRPr>
          </a:p>
          <a:p>
            <a:pPr marL="0" indent="0" algn="just">
              <a:buNone/>
            </a:pPr>
            <a:r>
              <a:rPr lang="en-US" sz="1500" b="1" dirty="0">
                <a:latin typeface="Arial" panose="020B0604020202020204" pitchFamily="34" charset="0"/>
                <a:cs typeface="Arial" panose="020B0604020202020204" pitchFamily="34" charset="0"/>
              </a:rPr>
              <a:t>March 2021: (general hospital)</a:t>
            </a:r>
          </a:p>
          <a:p>
            <a:pPr algn="just"/>
            <a:r>
              <a:rPr lang="en-US" sz="1500" dirty="0">
                <a:latin typeface="Arial" panose="020B0604020202020204" pitchFamily="34" charset="0"/>
                <a:cs typeface="Arial" panose="020B0604020202020204" pitchFamily="34" charset="0"/>
              </a:rPr>
              <a:t>Abdomen – pelvis CT: </a:t>
            </a:r>
            <a:r>
              <a:rPr lang="es-PE" altLang="es-PE" sz="1350" dirty="0">
                <a:solidFill>
                  <a:srgbClr val="202124"/>
                </a:solidFill>
                <a:latin typeface="Arial" panose="020B0604020202020204" pitchFamily="34" charset="0"/>
                <a:cs typeface="Arial" panose="020B0604020202020204" pitchFamily="34" charset="0"/>
              </a:rPr>
              <a:t>tumor in </a:t>
            </a:r>
            <a:r>
              <a:rPr lang="es-PE" altLang="es-PE" sz="1350" dirty="0" err="1">
                <a:solidFill>
                  <a:srgbClr val="202124"/>
                </a:solidFill>
                <a:latin typeface="Arial" panose="020B0604020202020204" pitchFamily="34" charset="0"/>
                <a:cs typeface="Arial" panose="020B0604020202020204" pitchFamily="34" charset="0"/>
              </a:rPr>
              <a:t>the</a:t>
            </a:r>
            <a:r>
              <a:rPr lang="es-PE" altLang="es-PE" sz="1350" dirty="0">
                <a:solidFill>
                  <a:srgbClr val="202124"/>
                </a:solidFill>
                <a:latin typeface="Arial" panose="020B0604020202020204" pitchFamily="34" charset="0"/>
                <a:cs typeface="Arial" panose="020B0604020202020204" pitchFamily="34" charset="0"/>
              </a:rPr>
              <a:t> </a:t>
            </a:r>
            <a:r>
              <a:rPr lang="es-PE" altLang="es-PE" sz="1350" dirty="0" err="1">
                <a:solidFill>
                  <a:srgbClr val="202124"/>
                </a:solidFill>
                <a:latin typeface="Arial" panose="020B0604020202020204" pitchFamily="34" charset="0"/>
                <a:cs typeface="Arial" panose="020B0604020202020204" pitchFamily="34" charset="0"/>
              </a:rPr>
              <a:t>lower</a:t>
            </a:r>
            <a:r>
              <a:rPr lang="es-PE" altLang="es-PE" sz="1350" dirty="0">
                <a:solidFill>
                  <a:srgbClr val="202124"/>
                </a:solidFill>
                <a:latin typeface="Arial" panose="020B0604020202020204" pitchFamily="34" charset="0"/>
                <a:cs typeface="Arial" panose="020B0604020202020204" pitchFamily="34" charset="0"/>
              </a:rPr>
              <a:t> </a:t>
            </a:r>
            <a:r>
              <a:rPr lang="es-PE" altLang="es-PE" sz="1350" dirty="0" err="1">
                <a:solidFill>
                  <a:srgbClr val="202124"/>
                </a:solidFill>
                <a:latin typeface="Arial" panose="020B0604020202020204" pitchFamily="34" charset="0"/>
                <a:cs typeface="Arial" panose="020B0604020202020204" pitchFamily="34" charset="0"/>
              </a:rPr>
              <a:t>wall</a:t>
            </a:r>
            <a:r>
              <a:rPr lang="es-PE" altLang="es-PE" sz="1350" dirty="0">
                <a:solidFill>
                  <a:srgbClr val="202124"/>
                </a:solidFill>
                <a:latin typeface="Arial" panose="020B0604020202020204" pitchFamily="34" charset="0"/>
                <a:cs typeface="Arial" panose="020B0604020202020204" pitchFamily="34" charset="0"/>
              </a:rPr>
              <a:t> of </a:t>
            </a:r>
            <a:r>
              <a:rPr lang="es-PE" altLang="es-PE" sz="1350" dirty="0" err="1">
                <a:solidFill>
                  <a:srgbClr val="202124"/>
                </a:solidFill>
                <a:latin typeface="Arial" panose="020B0604020202020204" pitchFamily="34" charset="0"/>
                <a:cs typeface="Arial" panose="020B0604020202020204" pitchFamily="34" charset="0"/>
              </a:rPr>
              <a:t>the</a:t>
            </a:r>
            <a:r>
              <a:rPr lang="es-PE" altLang="es-PE" sz="1350" dirty="0">
                <a:solidFill>
                  <a:srgbClr val="202124"/>
                </a:solidFill>
                <a:latin typeface="Arial" panose="020B0604020202020204" pitchFamily="34" charset="0"/>
                <a:cs typeface="Arial" panose="020B0604020202020204" pitchFamily="34" charset="0"/>
              </a:rPr>
              <a:t> </a:t>
            </a:r>
            <a:r>
              <a:rPr lang="es-PE" altLang="es-PE" sz="1350" dirty="0" err="1">
                <a:solidFill>
                  <a:srgbClr val="202124"/>
                </a:solidFill>
                <a:latin typeface="Arial" panose="020B0604020202020204" pitchFamily="34" charset="0"/>
                <a:cs typeface="Arial" panose="020B0604020202020204" pitchFamily="34" charset="0"/>
              </a:rPr>
              <a:t>transverse</a:t>
            </a:r>
            <a:r>
              <a:rPr lang="es-PE" altLang="es-PE" sz="1350" dirty="0">
                <a:solidFill>
                  <a:srgbClr val="202124"/>
                </a:solidFill>
                <a:latin typeface="Arial" panose="020B0604020202020204" pitchFamily="34" charset="0"/>
                <a:cs typeface="Arial" panose="020B0604020202020204" pitchFamily="34" charset="0"/>
              </a:rPr>
              <a:t> colon 11 cm</a:t>
            </a:r>
            <a:endParaRPr lang="en-US" sz="1350" dirty="0">
              <a:latin typeface="Arial" panose="020B0604020202020204" pitchFamily="34" charset="0"/>
              <a:cs typeface="Arial" panose="020B0604020202020204" pitchFamily="34" charset="0"/>
            </a:endParaRPr>
          </a:p>
          <a:p>
            <a:pPr marL="0" indent="0" algn="just">
              <a:buNone/>
            </a:pPr>
            <a:endParaRPr lang="en-US" sz="1350" b="1" dirty="0">
              <a:latin typeface="Arial" panose="020B0604020202020204" pitchFamily="34" charset="0"/>
              <a:cs typeface="Arial" panose="020B0604020202020204" pitchFamily="34" charset="0"/>
            </a:endParaRPr>
          </a:p>
          <a:p>
            <a:pPr marL="0" indent="0" algn="just">
              <a:buNone/>
            </a:pPr>
            <a:r>
              <a:rPr lang="en-US" sz="1500" b="1" dirty="0">
                <a:latin typeface="Arial" panose="020B0604020202020204" pitchFamily="34" charset="0"/>
                <a:cs typeface="Arial" panose="020B0604020202020204" pitchFamily="34" charset="0"/>
              </a:rPr>
              <a:t>April 2021: (INEN)</a:t>
            </a:r>
          </a:p>
          <a:p>
            <a:pPr algn="just"/>
            <a:r>
              <a:rPr lang="en-US" dirty="0">
                <a:latin typeface="Arial" panose="020B0604020202020204" pitchFamily="34" charset="0"/>
                <a:cs typeface="Arial" panose="020B0604020202020204" pitchFamily="34" charset="0"/>
              </a:rPr>
              <a:t>Intra abdominal tumor biopsy:</a:t>
            </a:r>
            <a:r>
              <a:rPr lang="en-US" sz="1500" dirty="0">
                <a:latin typeface="Arial" panose="020B0604020202020204" pitchFamily="34" charset="0"/>
                <a:cs typeface="Arial" panose="020B0604020202020204" pitchFamily="34" charset="0"/>
              </a:rPr>
              <a:t> </a:t>
            </a:r>
            <a:r>
              <a:rPr lang="es-PE" altLang="es-PE" sz="1500" dirty="0" err="1">
                <a:solidFill>
                  <a:srgbClr val="202124"/>
                </a:solidFill>
                <a:latin typeface="Arial" panose="020B0604020202020204" pitchFamily="34" charset="0"/>
                <a:cs typeface="Arial" panose="020B0604020202020204" pitchFamily="34" charset="0"/>
              </a:rPr>
              <a:t>Inflammatory</a:t>
            </a:r>
            <a:r>
              <a:rPr lang="es-PE" altLang="es-PE" sz="1500" dirty="0">
                <a:solidFill>
                  <a:srgbClr val="202124"/>
                </a:solidFill>
                <a:latin typeface="Arial" panose="020B0604020202020204" pitchFamily="34" charset="0"/>
                <a:cs typeface="Arial" panose="020B0604020202020204" pitchFamily="34" charset="0"/>
              </a:rPr>
              <a:t> </a:t>
            </a:r>
            <a:r>
              <a:rPr lang="es-PE" altLang="es-PE" sz="1500" dirty="0" err="1">
                <a:solidFill>
                  <a:srgbClr val="202124"/>
                </a:solidFill>
                <a:latin typeface="Arial" panose="020B0604020202020204" pitchFamily="34" charset="0"/>
                <a:cs typeface="Arial" panose="020B0604020202020204" pitchFamily="34" charset="0"/>
              </a:rPr>
              <a:t>myofibroblastic</a:t>
            </a:r>
            <a:r>
              <a:rPr lang="es-PE" altLang="es-PE" sz="1500" dirty="0">
                <a:solidFill>
                  <a:srgbClr val="202124"/>
                </a:solidFill>
                <a:latin typeface="Arial" panose="020B0604020202020204" pitchFamily="34" charset="0"/>
                <a:cs typeface="Arial" panose="020B0604020202020204" pitchFamily="34" charset="0"/>
              </a:rPr>
              <a:t> tumor, </a:t>
            </a:r>
            <a:r>
              <a:rPr lang="es-PE" altLang="es-PE" sz="1500" dirty="0" err="1">
                <a:solidFill>
                  <a:srgbClr val="202124"/>
                </a:solidFill>
                <a:latin typeface="Arial" panose="020B0604020202020204" pitchFamily="34" charset="0"/>
                <a:cs typeface="Arial" panose="020B0604020202020204" pitchFamily="34" charset="0"/>
              </a:rPr>
              <a:t>with</a:t>
            </a:r>
            <a:r>
              <a:rPr lang="es-PE" altLang="es-PE" sz="1500" dirty="0">
                <a:solidFill>
                  <a:srgbClr val="202124"/>
                </a:solidFill>
                <a:latin typeface="Arial" panose="020B0604020202020204" pitchFamily="34" charset="0"/>
                <a:cs typeface="Arial" panose="020B0604020202020204" pitchFamily="34" charset="0"/>
              </a:rPr>
              <a:t> </a:t>
            </a:r>
            <a:r>
              <a:rPr lang="es-PE" altLang="es-PE" sz="1500" dirty="0" err="1">
                <a:solidFill>
                  <a:srgbClr val="202124"/>
                </a:solidFill>
                <a:latin typeface="Arial" panose="020B0604020202020204" pitchFamily="34" charset="0"/>
                <a:cs typeface="Arial" panose="020B0604020202020204" pitchFamily="34" charset="0"/>
              </a:rPr>
              <a:t>epithelioid</a:t>
            </a:r>
            <a:r>
              <a:rPr lang="es-PE" altLang="es-PE" sz="1500" dirty="0">
                <a:solidFill>
                  <a:srgbClr val="202124"/>
                </a:solidFill>
                <a:latin typeface="Arial" panose="020B0604020202020204" pitchFamily="34" charset="0"/>
                <a:cs typeface="Arial" panose="020B0604020202020204" pitchFamily="34" charset="0"/>
              </a:rPr>
              <a:t> </a:t>
            </a:r>
            <a:r>
              <a:rPr lang="es-PE" altLang="es-PE" sz="1500" dirty="0" err="1">
                <a:solidFill>
                  <a:srgbClr val="202124"/>
                </a:solidFill>
                <a:latin typeface="Arial" panose="020B0604020202020204" pitchFamily="34" charset="0"/>
                <a:cs typeface="Arial" panose="020B0604020202020204" pitchFamily="34" charset="0"/>
              </a:rPr>
              <a:t>characteristics</a:t>
            </a:r>
            <a:r>
              <a:rPr lang="es-PE" altLang="es-PE" sz="1500" dirty="0">
                <a:solidFill>
                  <a:srgbClr val="202124"/>
                </a:solidFill>
                <a:latin typeface="Arial" panose="020B0604020202020204" pitchFamily="34" charset="0"/>
                <a:cs typeface="Arial" panose="020B0604020202020204" pitchFamily="34" charset="0"/>
              </a:rPr>
              <a:t>. IHC: actina (+), ALK1 (+), panqueratina (-), CDX2 (-), DOG1 (-), desmina (-), CD30 (-), CD163 (-). </a:t>
            </a:r>
          </a:p>
          <a:p>
            <a:pPr marL="0" indent="0" algn="just">
              <a:buNone/>
            </a:pPr>
            <a:endParaRPr lang="en-US" sz="1500" b="1" dirty="0">
              <a:latin typeface="Arial" panose="020B0604020202020204" pitchFamily="34" charset="0"/>
              <a:cs typeface="Arial" panose="020B0604020202020204" pitchFamily="34" charset="0"/>
            </a:endParaRPr>
          </a:p>
        </p:txBody>
      </p:sp>
      <p:sp>
        <p:nvSpPr>
          <p:cNvPr id="3" name="Rectangle 1"/>
          <p:cNvSpPr>
            <a:spLocks noChangeArrowheads="1"/>
          </p:cNvSpPr>
          <p:nvPr/>
        </p:nvSpPr>
        <p:spPr bwMode="auto">
          <a:xfrm>
            <a:off x="1143000" y="59878"/>
            <a:ext cx="72136" cy="223144"/>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buClrTx/>
            </a:pPr>
            <a:r>
              <a:rPr lang="es-PE" altLang="es-PE" sz="1575" dirty="0">
                <a:solidFill>
                  <a:srgbClr val="202124"/>
                </a:solidFill>
                <a:latin typeface="inherit"/>
              </a:rPr>
              <a:t>.</a:t>
            </a:r>
            <a:r>
              <a:rPr lang="es-PE" altLang="es-PE" sz="450" dirty="0">
                <a:solidFill>
                  <a:schemeClr val="tx1"/>
                </a:solidFill>
              </a:rPr>
              <a:t> </a:t>
            </a:r>
            <a:endParaRPr lang="es-PE" altLang="es-PE" sz="1350" dirty="0">
              <a:solidFill>
                <a:schemeClr val="tx1"/>
              </a:solidFill>
              <a:latin typeface="Arial" panose="020B0604020202020204" pitchFamily="34" charset="0"/>
            </a:endParaRPr>
          </a:p>
        </p:txBody>
      </p:sp>
      <p:sp>
        <p:nvSpPr>
          <p:cNvPr id="4" name="Rectangle 2"/>
          <p:cNvSpPr>
            <a:spLocks noChangeArrowheads="1"/>
          </p:cNvSpPr>
          <p:nvPr/>
        </p:nvSpPr>
        <p:spPr bwMode="auto">
          <a:xfrm>
            <a:off x="1143000" y="146439"/>
            <a:ext cx="16030" cy="50020"/>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buClrTx/>
            </a:pPr>
            <a:r>
              <a:rPr lang="es-PE" altLang="es-PE" sz="450" dirty="0">
                <a:solidFill>
                  <a:schemeClr val="tx1"/>
                </a:solidFill>
              </a:rPr>
              <a:t> </a:t>
            </a:r>
            <a:endParaRPr lang="es-PE" altLang="es-PE" sz="1350" dirty="0">
              <a:solidFill>
                <a:schemeClr val="tx1"/>
              </a:solidFill>
              <a:latin typeface="Arial" panose="020B0604020202020204" pitchFamily="34" charset="0"/>
            </a:endParaRPr>
          </a:p>
        </p:txBody>
      </p:sp>
      <p:sp>
        <p:nvSpPr>
          <p:cNvPr id="5" name="Rectangle 1"/>
          <p:cNvSpPr>
            <a:spLocks noChangeArrowheads="1"/>
          </p:cNvSpPr>
          <p:nvPr/>
        </p:nvSpPr>
        <p:spPr bwMode="auto">
          <a:xfrm>
            <a:off x="1143000" y="7719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buClrTx/>
            </a:pPr>
            <a:endParaRPr lang="es-PE" altLang="es-PE" sz="1350" dirty="0">
              <a:solidFill>
                <a:schemeClr val="tx1"/>
              </a:solidFill>
              <a:latin typeface="Arial" panose="020B0604020202020204" pitchFamily="34" charset="0"/>
            </a:endParaRPr>
          </a:p>
        </p:txBody>
      </p:sp>
    </p:spTree>
    <p:extLst>
      <p:ext uri="{BB962C8B-B14F-4D97-AF65-F5344CB8AC3E}">
        <p14:creationId xmlns:p14="http://schemas.microsoft.com/office/powerpoint/2010/main" val="11110495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C:\Users\VVELEZMORO\Desktop\JULCA GONZALES, ERICK CESAR\JULCA GONZALES, ERICK CESAR.Seq9.Ser9.Img74.jpg"/>
          <p:cNvPicPr>
            <a:picLocks noChangeAspect="1" noChangeArrowheads="1"/>
          </p:cNvPicPr>
          <p:nvPr/>
        </p:nvPicPr>
        <p:blipFill rotWithShape="1">
          <a:blip r:embed="rId2">
            <a:extLst>
              <a:ext uri="{28A0092B-C50C-407E-A947-70E740481C1C}">
                <a14:useLocalDpi xmlns:a14="http://schemas.microsoft.com/office/drawing/2010/main" val="0"/>
              </a:ext>
            </a:extLst>
          </a:blip>
          <a:srcRect l="21360" t="18876" r="22823" b="24765"/>
          <a:stretch/>
        </p:blipFill>
        <p:spPr bwMode="auto">
          <a:xfrm>
            <a:off x="1373175" y="404734"/>
            <a:ext cx="1814385" cy="1357111"/>
          </a:xfrm>
          <a:prstGeom prst="rect">
            <a:avLst/>
          </a:prstGeom>
          <a:noFill/>
          <a:extLst>
            <a:ext uri="{909E8E84-426E-40DD-AFC4-6F175D3DCCD1}">
              <a14:hiddenFill xmlns:a14="http://schemas.microsoft.com/office/drawing/2010/main">
                <a:solidFill>
                  <a:srgbClr val="FFFFFF"/>
                </a:solidFill>
              </a14:hiddenFill>
            </a:ext>
          </a:extLst>
        </p:spPr>
      </p:pic>
      <p:pic>
        <p:nvPicPr>
          <p:cNvPr id="1029" name="Picture 5" descr="C:\Users\VVELEZMORO\Desktop\JULCA GONZALES, ERICK CESAR\JULCA GONZALES, ERICK CESAR.Seq501.Ser2.Img20.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0870" t="6155" r="19376"/>
          <a:stretch/>
        </p:blipFill>
        <p:spPr bwMode="auto">
          <a:xfrm>
            <a:off x="5249233" y="538584"/>
            <a:ext cx="1264127" cy="1470703"/>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C:\Users\VVELEZMORO\Desktop\JULCA GONZALES, ERICK CESAR\JULCA GONZALES, ERICK CESAR.Seq502.Ser6.Img28.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1811" r="27412"/>
          <a:stretch/>
        </p:blipFill>
        <p:spPr bwMode="auto">
          <a:xfrm>
            <a:off x="1593057" y="2113434"/>
            <a:ext cx="1245583" cy="1518178"/>
          </a:xfrm>
          <a:prstGeom prst="rect">
            <a:avLst/>
          </a:prstGeom>
          <a:noFill/>
          <a:extLst>
            <a:ext uri="{909E8E84-426E-40DD-AFC4-6F175D3DCCD1}">
              <a14:hiddenFill xmlns:a14="http://schemas.microsoft.com/office/drawing/2010/main">
                <a:solidFill>
                  <a:srgbClr val="FFFFFF"/>
                </a:solidFill>
              </a14:hiddenFill>
            </a:ext>
          </a:extLst>
        </p:spPr>
      </p:pic>
      <p:pic>
        <p:nvPicPr>
          <p:cNvPr id="2055" name="Picture 7" descr="C:\Users\VVELEZMORO\Desktop\JULCA GONZALES, ERICK CESAR\JULCA GONZALES, ERICK CESAR.Seq502.Ser7.Img45.jpg"/>
          <p:cNvPicPr>
            <a:picLocks noChangeAspect="1" noChangeArrowheads="1"/>
          </p:cNvPicPr>
          <p:nvPr/>
        </p:nvPicPr>
        <p:blipFill rotWithShape="1">
          <a:blip r:embed="rId5">
            <a:extLst>
              <a:ext uri="{28A0092B-C50C-407E-A947-70E740481C1C}">
                <a14:useLocalDpi xmlns:a14="http://schemas.microsoft.com/office/drawing/2010/main" val="0"/>
              </a:ext>
            </a:extLst>
          </a:blip>
          <a:srcRect l="29885" r="30228"/>
          <a:stretch/>
        </p:blipFill>
        <p:spPr bwMode="auto">
          <a:xfrm>
            <a:off x="3129240" y="2113433"/>
            <a:ext cx="1334748" cy="1485281"/>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C:\Users\VVELEZMORO\Desktop\JULCA GONZALES, ERICK CESAR\JULCA GONZALES, ERICK CESAR.Seq9.Ser10.Img78.jpg"/>
          <p:cNvPicPr>
            <a:picLocks noChangeAspect="1" noChangeArrowheads="1"/>
          </p:cNvPicPr>
          <p:nvPr/>
        </p:nvPicPr>
        <p:blipFill rotWithShape="1">
          <a:blip r:embed="rId6">
            <a:extLst>
              <a:ext uri="{28A0092B-C50C-407E-A947-70E740481C1C}">
                <a14:useLocalDpi xmlns:a14="http://schemas.microsoft.com/office/drawing/2010/main" val="0"/>
              </a:ext>
            </a:extLst>
          </a:blip>
          <a:srcRect l="35835" t="27997" r="37057" b="29357"/>
          <a:stretch/>
        </p:blipFill>
        <p:spPr bwMode="auto">
          <a:xfrm>
            <a:off x="3246850" y="410903"/>
            <a:ext cx="1884443" cy="1357112"/>
          </a:xfrm>
          <a:prstGeom prst="rect">
            <a:avLst/>
          </a:prstGeom>
          <a:noFill/>
          <a:extLst>
            <a:ext uri="{909E8E84-426E-40DD-AFC4-6F175D3DCCD1}">
              <a14:hiddenFill xmlns:a14="http://schemas.microsoft.com/office/drawing/2010/main">
                <a:solidFill>
                  <a:srgbClr val="FFFFFF"/>
                </a:solidFill>
              </a14:hiddenFill>
            </a:ext>
          </a:extLst>
        </p:spPr>
      </p:pic>
      <p:sp>
        <p:nvSpPr>
          <p:cNvPr id="3" name="2 CuadroTexto"/>
          <p:cNvSpPr txBox="1"/>
          <p:nvPr/>
        </p:nvSpPr>
        <p:spPr>
          <a:xfrm>
            <a:off x="1277634" y="397766"/>
            <a:ext cx="288862"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A</a:t>
            </a:r>
          </a:p>
        </p:txBody>
      </p:sp>
      <p:sp>
        <p:nvSpPr>
          <p:cNvPr id="17" name="16 CuadroTexto"/>
          <p:cNvSpPr txBox="1"/>
          <p:nvPr/>
        </p:nvSpPr>
        <p:spPr>
          <a:xfrm>
            <a:off x="3248884" y="357504"/>
            <a:ext cx="282450"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B</a:t>
            </a:r>
          </a:p>
        </p:txBody>
      </p:sp>
      <p:sp>
        <p:nvSpPr>
          <p:cNvPr id="18" name="17 CuadroTexto"/>
          <p:cNvSpPr txBox="1"/>
          <p:nvPr/>
        </p:nvSpPr>
        <p:spPr>
          <a:xfrm>
            <a:off x="5013351" y="368289"/>
            <a:ext cx="276038"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C</a:t>
            </a:r>
          </a:p>
        </p:txBody>
      </p:sp>
      <p:sp>
        <p:nvSpPr>
          <p:cNvPr id="20" name="19 CuadroTexto"/>
          <p:cNvSpPr txBox="1"/>
          <p:nvPr/>
        </p:nvSpPr>
        <p:spPr>
          <a:xfrm>
            <a:off x="1493658" y="2023539"/>
            <a:ext cx="269626"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E</a:t>
            </a:r>
          </a:p>
        </p:txBody>
      </p:sp>
      <p:sp>
        <p:nvSpPr>
          <p:cNvPr id="21" name="20 CuadroTexto"/>
          <p:cNvSpPr txBox="1"/>
          <p:nvPr/>
        </p:nvSpPr>
        <p:spPr>
          <a:xfrm>
            <a:off x="2897814" y="2029303"/>
            <a:ext cx="264816"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F</a:t>
            </a:r>
          </a:p>
        </p:txBody>
      </p:sp>
      <p:sp>
        <p:nvSpPr>
          <p:cNvPr id="5" name="4 CuadroTexto"/>
          <p:cNvSpPr txBox="1"/>
          <p:nvPr/>
        </p:nvSpPr>
        <p:spPr>
          <a:xfrm>
            <a:off x="1399182" y="3867894"/>
            <a:ext cx="6159980" cy="1061829"/>
          </a:xfrm>
          <a:prstGeom prst="rect">
            <a:avLst/>
          </a:prstGeom>
          <a:noFill/>
        </p:spPr>
        <p:txBody>
          <a:bodyPr wrap="square" rtlCol="0">
            <a:spAutoFit/>
          </a:bodyPr>
          <a:lstStyle/>
          <a:p>
            <a:pPr algn="just" defTabSz="685800">
              <a:buClrTx/>
              <a:defRPr/>
            </a:pPr>
            <a:r>
              <a:rPr lang="en-US" sz="1050" kern="1200" dirty="0">
                <a:solidFill>
                  <a:prstClr val="white"/>
                </a:solidFill>
                <a:latin typeface="Arial" pitchFamily="34" charset="0"/>
                <a:ea typeface="+mn-ea"/>
                <a:cs typeface="Arial" pitchFamily="34" charset="0"/>
              </a:rPr>
              <a:t>Contrast tomography images in the axial (A and B), coronal (C) and sagittal (D, E,F,G and H) planes show a large heterogeneous intra-abdominal mass (15.2cm </a:t>
            </a:r>
            <a:r>
              <a:rPr lang="es-PE" sz="1050" kern="1200" dirty="0">
                <a:solidFill>
                  <a:prstClr val="white"/>
                </a:solidFill>
                <a:latin typeface="Arial" pitchFamily="34" charset="0"/>
                <a:ea typeface="+mn-ea"/>
                <a:cs typeface="Arial" pitchFamily="34" charset="0"/>
              </a:rPr>
              <a:t>in longitudinal </a:t>
            </a:r>
            <a:r>
              <a:rPr lang="es-PE" sz="1050" kern="1200" dirty="0" err="1">
                <a:solidFill>
                  <a:prstClr val="white"/>
                </a:solidFill>
                <a:latin typeface="Arial" pitchFamily="34" charset="0"/>
                <a:ea typeface="+mn-ea"/>
                <a:cs typeface="Arial" pitchFamily="34" charset="0"/>
              </a:rPr>
              <a:t>diameter</a:t>
            </a:r>
            <a:r>
              <a:rPr lang="en-US" sz="1050" kern="1200" dirty="0">
                <a:solidFill>
                  <a:prstClr val="white"/>
                </a:solidFill>
                <a:latin typeface="Arial" pitchFamily="34" charset="0"/>
                <a:ea typeface="+mn-ea"/>
                <a:cs typeface="Arial" pitchFamily="34" charset="0"/>
              </a:rPr>
              <a:t>) with a necrotic and / or cystic component, with a broad base with the transverse colon in contact with the third portion of the </a:t>
            </a:r>
            <a:r>
              <a:rPr lang="en-US" sz="1050" kern="1200" dirty="0">
                <a:solidFill>
                  <a:srgbClr val="FFFF00"/>
                </a:solidFill>
                <a:latin typeface="Arial" pitchFamily="34" charset="0"/>
                <a:ea typeface="+mn-ea"/>
                <a:cs typeface="Arial" pitchFamily="34" charset="0"/>
              </a:rPr>
              <a:t>duodenum</a:t>
            </a:r>
            <a:r>
              <a:rPr lang="en-US" sz="1050" kern="1200" dirty="0">
                <a:solidFill>
                  <a:prstClr val="white"/>
                </a:solidFill>
                <a:latin typeface="Arial" pitchFamily="34" charset="0"/>
                <a:ea typeface="+mn-ea"/>
                <a:cs typeface="Arial" pitchFamily="34" charset="0"/>
              </a:rPr>
              <a:t> with lamination of the </a:t>
            </a:r>
            <a:r>
              <a:rPr lang="en-US" sz="1050" kern="1200" dirty="0">
                <a:solidFill>
                  <a:srgbClr val="00B0F0"/>
                </a:solidFill>
                <a:latin typeface="Arial" pitchFamily="34" charset="0"/>
                <a:ea typeface="+mn-ea"/>
                <a:cs typeface="Arial" pitchFamily="34" charset="0"/>
              </a:rPr>
              <a:t>vena cava</a:t>
            </a:r>
            <a:r>
              <a:rPr lang="en-US" sz="1050" kern="1200" dirty="0">
                <a:solidFill>
                  <a:prstClr val="white"/>
                </a:solidFill>
                <a:latin typeface="Arial" pitchFamily="34" charset="0"/>
                <a:ea typeface="+mn-ea"/>
                <a:cs typeface="Arial" pitchFamily="34" charset="0"/>
              </a:rPr>
              <a:t>, with </a:t>
            </a:r>
            <a:r>
              <a:rPr lang="en-US" sz="1050" kern="1200" dirty="0">
                <a:solidFill>
                  <a:srgbClr val="FF0000"/>
                </a:solidFill>
                <a:latin typeface="Arial" pitchFamily="34" charset="0"/>
                <a:ea typeface="+mn-ea"/>
                <a:cs typeface="Arial" pitchFamily="34" charset="0"/>
              </a:rPr>
              <a:t>satellite </a:t>
            </a:r>
            <a:r>
              <a:rPr lang="en-US" sz="1050" kern="1200" dirty="0">
                <a:solidFill>
                  <a:prstClr val="white"/>
                </a:solidFill>
                <a:latin typeface="Arial" pitchFamily="34" charset="0"/>
                <a:ea typeface="+mn-ea"/>
                <a:cs typeface="Arial" pitchFamily="34" charset="0"/>
              </a:rPr>
              <a:t>lesions, </a:t>
            </a:r>
            <a:r>
              <a:rPr lang="en-US" sz="1050" kern="1200" dirty="0" err="1">
                <a:solidFill>
                  <a:prstClr val="white"/>
                </a:solidFill>
                <a:latin typeface="Arial" pitchFamily="34" charset="0"/>
                <a:ea typeface="+mn-ea"/>
                <a:cs typeface="Arial" pitchFamily="34" charset="0"/>
              </a:rPr>
              <a:t>locoregional</a:t>
            </a:r>
            <a:r>
              <a:rPr lang="en-US" sz="1050" kern="1200" dirty="0">
                <a:solidFill>
                  <a:prstClr val="white"/>
                </a:solidFill>
                <a:latin typeface="Arial" pitchFamily="34" charset="0"/>
                <a:ea typeface="+mn-ea"/>
                <a:cs typeface="Arial" pitchFamily="34" charset="0"/>
              </a:rPr>
              <a:t> lymphadenopathy, alteration of the adjacent </a:t>
            </a:r>
            <a:r>
              <a:rPr lang="en-US" sz="1050" kern="1200" dirty="0">
                <a:solidFill>
                  <a:srgbClr val="7030A0"/>
                </a:solidFill>
                <a:latin typeface="Arial" pitchFamily="34" charset="0"/>
                <a:ea typeface="+mn-ea"/>
                <a:cs typeface="Arial" pitchFamily="34" charset="0"/>
              </a:rPr>
              <a:t>fatty tissue</a:t>
            </a:r>
            <a:r>
              <a:rPr lang="en-US" sz="1050" kern="1200" dirty="0">
                <a:solidFill>
                  <a:prstClr val="white"/>
                </a:solidFill>
                <a:latin typeface="Arial" pitchFamily="34" charset="0"/>
                <a:ea typeface="+mn-ea"/>
                <a:cs typeface="Arial" pitchFamily="34" charset="0"/>
              </a:rPr>
              <a:t>, intimate contact with the </a:t>
            </a:r>
            <a:r>
              <a:rPr lang="en-US" sz="1050" kern="1200" dirty="0">
                <a:solidFill>
                  <a:srgbClr val="C0504D">
                    <a:lumMod val="75000"/>
                  </a:srgbClr>
                </a:solidFill>
                <a:latin typeface="Arial" pitchFamily="34" charset="0"/>
                <a:ea typeface="+mn-ea"/>
                <a:cs typeface="Arial" pitchFamily="34" charset="0"/>
              </a:rPr>
              <a:t>abdominal wall</a:t>
            </a:r>
            <a:r>
              <a:rPr lang="en-US" sz="1050" kern="1200" dirty="0">
                <a:solidFill>
                  <a:prstClr val="white"/>
                </a:solidFill>
                <a:latin typeface="Arial" pitchFamily="34" charset="0"/>
                <a:ea typeface="+mn-ea"/>
                <a:cs typeface="Arial" pitchFamily="34" charset="0"/>
              </a:rPr>
              <a:t>, </a:t>
            </a:r>
            <a:r>
              <a:rPr lang="en-US" sz="1050" kern="1200" dirty="0">
                <a:solidFill>
                  <a:srgbClr val="00B050"/>
                </a:solidFill>
                <a:latin typeface="Arial" pitchFamily="34" charset="0"/>
                <a:ea typeface="+mn-ea"/>
                <a:cs typeface="Arial" pitchFamily="34" charset="0"/>
              </a:rPr>
              <a:t>free fluid </a:t>
            </a:r>
            <a:r>
              <a:rPr lang="en-US" sz="1050" kern="1200" dirty="0">
                <a:solidFill>
                  <a:prstClr val="white"/>
                </a:solidFill>
                <a:latin typeface="Arial" pitchFamily="34" charset="0"/>
                <a:ea typeface="+mn-ea"/>
                <a:cs typeface="Arial" pitchFamily="34" charset="0"/>
              </a:rPr>
              <a:t>in the abdominal cavity.</a:t>
            </a:r>
            <a:endParaRPr lang="es-PE" sz="1050" kern="1200" dirty="0">
              <a:solidFill>
                <a:prstClr val="white"/>
              </a:solidFill>
              <a:latin typeface="Arial" pitchFamily="34" charset="0"/>
              <a:ea typeface="+mn-ea"/>
              <a:cs typeface="Arial" pitchFamily="34" charset="0"/>
            </a:endParaRPr>
          </a:p>
        </p:txBody>
      </p:sp>
      <p:cxnSp>
        <p:nvCxnSpPr>
          <p:cNvPr id="7" name="6 Conector recto de flecha"/>
          <p:cNvCxnSpPr/>
          <p:nvPr/>
        </p:nvCxnSpPr>
        <p:spPr>
          <a:xfrm flipH="1" flipV="1">
            <a:off x="2280368" y="1192613"/>
            <a:ext cx="234324" cy="162018"/>
          </a:xfrm>
          <a:prstGeom prst="straightConnector1">
            <a:avLst/>
          </a:prstGeom>
          <a:ln>
            <a:solidFill>
              <a:srgbClr val="FFFF00"/>
            </a:solidFill>
            <a:tailEnd type="arrow"/>
          </a:ln>
        </p:spPr>
        <p:style>
          <a:lnRef idx="2">
            <a:schemeClr val="accent6"/>
          </a:lnRef>
          <a:fillRef idx="0">
            <a:schemeClr val="accent6"/>
          </a:fillRef>
          <a:effectRef idx="1">
            <a:schemeClr val="accent6"/>
          </a:effectRef>
          <a:fontRef idx="minor">
            <a:schemeClr val="tx1"/>
          </a:fontRef>
        </p:style>
      </p:cxnSp>
      <p:cxnSp>
        <p:nvCxnSpPr>
          <p:cNvPr id="29" name="28 Conector recto de flecha"/>
          <p:cNvCxnSpPr/>
          <p:nvPr/>
        </p:nvCxnSpPr>
        <p:spPr>
          <a:xfrm flipV="1">
            <a:off x="2087724" y="1273624"/>
            <a:ext cx="93029" cy="265238"/>
          </a:xfrm>
          <a:prstGeom prst="straightConnector1">
            <a:avLst/>
          </a:prstGeom>
          <a:ln>
            <a:solidFill>
              <a:srgbClr val="00B0F0"/>
            </a:solidFill>
            <a:tailEnd type="arrow"/>
          </a:ln>
        </p:spPr>
        <p:style>
          <a:lnRef idx="2">
            <a:schemeClr val="accent6"/>
          </a:lnRef>
          <a:fillRef idx="0">
            <a:schemeClr val="accent6"/>
          </a:fillRef>
          <a:effectRef idx="1">
            <a:schemeClr val="accent6"/>
          </a:effectRef>
          <a:fontRef idx="minor">
            <a:schemeClr val="tx1"/>
          </a:fontRef>
        </p:style>
      </p:cxnSp>
      <p:cxnSp>
        <p:nvCxnSpPr>
          <p:cNvPr id="32" name="31 Conector recto de flecha"/>
          <p:cNvCxnSpPr/>
          <p:nvPr/>
        </p:nvCxnSpPr>
        <p:spPr>
          <a:xfrm flipH="1" flipV="1">
            <a:off x="3983219" y="1198784"/>
            <a:ext cx="205852" cy="213627"/>
          </a:xfrm>
          <a:prstGeom prst="straightConnector1">
            <a:avLst/>
          </a:prstGeom>
          <a:ln>
            <a:solidFill>
              <a:srgbClr val="00B050"/>
            </a:solidFill>
            <a:tailEnd type="arrow"/>
          </a:ln>
        </p:spPr>
        <p:style>
          <a:lnRef idx="2">
            <a:schemeClr val="accent6"/>
          </a:lnRef>
          <a:fillRef idx="0">
            <a:schemeClr val="accent6"/>
          </a:fillRef>
          <a:effectRef idx="1">
            <a:schemeClr val="accent6"/>
          </a:effectRef>
          <a:fontRef idx="minor">
            <a:schemeClr val="tx1"/>
          </a:fontRef>
        </p:style>
      </p:cxnSp>
      <p:cxnSp>
        <p:nvCxnSpPr>
          <p:cNvPr id="40" name="39 Conector recto de flecha"/>
          <p:cNvCxnSpPr/>
          <p:nvPr/>
        </p:nvCxnSpPr>
        <p:spPr>
          <a:xfrm>
            <a:off x="3501031" y="2520523"/>
            <a:ext cx="0" cy="257020"/>
          </a:xfrm>
          <a:prstGeom prst="straightConnector1">
            <a:avLst/>
          </a:prstGeom>
          <a:ln>
            <a:solidFill>
              <a:srgbClr val="FF0000"/>
            </a:solidFill>
            <a:tailEnd type="arrow"/>
          </a:ln>
        </p:spPr>
        <p:style>
          <a:lnRef idx="2">
            <a:schemeClr val="accent6"/>
          </a:lnRef>
          <a:fillRef idx="0">
            <a:schemeClr val="accent6"/>
          </a:fillRef>
          <a:effectRef idx="1">
            <a:schemeClr val="accent6"/>
          </a:effectRef>
          <a:fontRef idx="minor">
            <a:schemeClr val="tx1"/>
          </a:fontRef>
        </p:style>
      </p:cxnSp>
      <p:grpSp>
        <p:nvGrpSpPr>
          <p:cNvPr id="27" name="26 Grupo"/>
          <p:cNvGrpSpPr/>
          <p:nvPr/>
        </p:nvGrpSpPr>
        <p:grpSpPr>
          <a:xfrm>
            <a:off x="4643589" y="2113433"/>
            <a:ext cx="1548592" cy="1485281"/>
            <a:chOff x="4547087" y="2701953"/>
            <a:chExt cx="2064789" cy="1980374"/>
          </a:xfrm>
        </p:grpSpPr>
        <p:pic>
          <p:nvPicPr>
            <p:cNvPr id="2053" name="Picture 5" descr="C:\Users\VVELEZMORO\Desktop\JULCA GONZALES, ERICK CESAR\JULCA GONZALES, ERICK CESAR.Seq502.Ser7.Img19.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21419" r="27232"/>
            <a:stretch/>
          </p:blipFill>
          <p:spPr bwMode="auto">
            <a:xfrm>
              <a:off x="4547087" y="2701953"/>
              <a:ext cx="2064789" cy="1980374"/>
            </a:xfrm>
            <a:prstGeom prst="rect">
              <a:avLst/>
            </a:prstGeom>
            <a:noFill/>
            <a:extLst>
              <a:ext uri="{909E8E84-426E-40DD-AFC4-6F175D3DCCD1}">
                <a14:hiddenFill xmlns:a14="http://schemas.microsoft.com/office/drawing/2010/main">
                  <a:solidFill>
                    <a:srgbClr val="FFFFFF"/>
                  </a:solidFill>
                </a14:hiddenFill>
              </a:ext>
            </a:extLst>
          </p:spPr>
        </p:pic>
        <p:cxnSp>
          <p:nvCxnSpPr>
            <p:cNvPr id="42" name="41 Conector recto de flecha"/>
            <p:cNvCxnSpPr/>
            <p:nvPr/>
          </p:nvCxnSpPr>
          <p:spPr>
            <a:xfrm flipH="1">
              <a:off x="4979135" y="2908094"/>
              <a:ext cx="72008" cy="436266"/>
            </a:xfrm>
            <a:prstGeom prst="straightConnector1">
              <a:avLst/>
            </a:prstGeom>
            <a:ln>
              <a:solidFill>
                <a:srgbClr val="FF0000"/>
              </a:solidFill>
              <a:tailEnd type="arrow"/>
            </a:ln>
          </p:spPr>
          <p:style>
            <a:lnRef idx="2">
              <a:schemeClr val="accent6"/>
            </a:lnRef>
            <a:fillRef idx="0">
              <a:schemeClr val="accent6"/>
            </a:fillRef>
            <a:effectRef idx="1">
              <a:schemeClr val="accent6"/>
            </a:effectRef>
            <a:fontRef idx="minor">
              <a:schemeClr val="tx1"/>
            </a:fontRef>
          </p:style>
        </p:cxnSp>
      </p:grpSp>
      <p:pic>
        <p:nvPicPr>
          <p:cNvPr id="2059" name="Picture 11" descr="C:\Users\VVELEZMORO\Desktop\JULCA GONZALES, ERICK CESAR\JULCA GONZALES, ERICK CESAR.Seq500.Ser5.Img29.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7175" t="5171" r="21386" b="8587"/>
          <a:stretch/>
        </p:blipFill>
        <p:spPr bwMode="auto">
          <a:xfrm>
            <a:off x="6513360" y="500477"/>
            <a:ext cx="1135826" cy="1464440"/>
          </a:xfrm>
          <a:prstGeom prst="rect">
            <a:avLst/>
          </a:prstGeom>
          <a:noFill/>
          <a:extLst>
            <a:ext uri="{909E8E84-426E-40DD-AFC4-6F175D3DCCD1}">
              <a14:hiddenFill xmlns:a14="http://schemas.microsoft.com/office/drawing/2010/main">
                <a:solidFill>
                  <a:srgbClr val="FFFFFF"/>
                </a:solidFill>
              </a14:hiddenFill>
            </a:ext>
          </a:extLst>
        </p:spPr>
      </p:pic>
      <p:sp>
        <p:nvSpPr>
          <p:cNvPr id="46" name="45 CuadroTexto"/>
          <p:cNvSpPr txBox="1"/>
          <p:nvPr/>
        </p:nvSpPr>
        <p:spPr>
          <a:xfrm>
            <a:off x="6389407" y="434905"/>
            <a:ext cx="293670"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D</a:t>
            </a:r>
          </a:p>
        </p:txBody>
      </p:sp>
      <p:sp>
        <p:nvSpPr>
          <p:cNvPr id="48" name="47 CuadroTexto"/>
          <p:cNvSpPr txBox="1"/>
          <p:nvPr/>
        </p:nvSpPr>
        <p:spPr>
          <a:xfrm>
            <a:off x="4484911" y="2036514"/>
            <a:ext cx="295274"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G</a:t>
            </a:r>
          </a:p>
        </p:txBody>
      </p:sp>
      <p:cxnSp>
        <p:nvCxnSpPr>
          <p:cNvPr id="49" name="48 Conector recto de flecha"/>
          <p:cNvCxnSpPr/>
          <p:nvPr/>
        </p:nvCxnSpPr>
        <p:spPr>
          <a:xfrm flipH="1">
            <a:off x="2012041" y="2313513"/>
            <a:ext cx="95513" cy="200656"/>
          </a:xfrm>
          <a:prstGeom prst="straightConnector1">
            <a:avLst/>
          </a:prstGeom>
          <a:ln>
            <a:solidFill>
              <a:srgbClr val="FFC000"/>
            </a:solidFill>
            <a:tailEnd type="arrow"/>
          </a:ln>
        </p:spPr>
        <p:style>
          <a:lnRef idx="2">
            <a:schemeClr val="accent6"/>
          </a:lnRef>
          <a:fillRef idx="0">
            <a:schemeClr val="accent6"/>
          </a:fillRef>
          <a:effectRef idx="1">
            <a:schemeClr val="accent6"/>
          </a:effectRef>
          <a:fontRef idx="minor">
            <a:schemeClr val="tx1"/>
          </a:fontRef>
        </p:style>
      </p:cxnSp>
      <p:cxnSp>
        <p:nvCxnSpPr>
          <p:cNvPr id="52" name="51 Conector recto de flecha"/>
          <p:cNvCxnSpPr/>
          <p:nvPr/>
        </p:nvCxnSpPr>
        <p:spPr>
          <a:xfrm flipV="1">
            <a:off x="1698426" y="2642301"/>
            <a:ext cx="185299" cy="161313"/>
          </a:xfrm>
          <a:prstGeom prst="straightConnector1">
            <a:avLst/>
          </a:prstGeom>
          <a:ln>
            <a:solidFill>
              <a:srgbClr val="FFC000"/>
            </a:solidFill>
            <a:tailEnd type="arrow"/>
          </a:ln>
        </p:spPr>
        <p:style>
          <a:lnRef idx="2">
            <a:schemeClr val="accent6"/>
          </a:lnRef>
          <a:fillRef idx="0">
            <a:schemeClr val="accent6"/>
          </a:fillRef>
          <a:effectRef idx="1">
            <a:schemeClr val="accent6"/>
          </a:effectRef>
          <a:fontRef idx="minor">
            <a:schemeClr val="tx1"/>
          </a:fontRef>
        </p:style>
      </p:cxnSp>
      <p:cxnSp>
        <p:nvCxnSpPr>
          <p:cNvPr id="56" name="55 Conector recto de flecha"/>
          <p:cNvCxnSpPr/>
          <p:nvPr/>
        </p:nvCxnSpPr>
        <p:spPr>
          <a:xfrm flipV="1">
            <a:off x="3241836" y="2754459"/>
            <a:ext cx="142032" cy="23084"/>
          </a:xfrm>
          <a:prstGeom prst="straightConnector1">
            <a:avLst/>
          </a:prstGeom>
          <a:ln>
            <a:solidFill>
              <a:srgbClr val="7030A0"/>
            </a:solidFill>
            <a:tailEnd type="arrow"/>
          </a:ln>
        </p:spPr>
        <p:style>
          <a:lnRef idx="2">
            <a:schemeClr val="accent4"/>
          </a:lnRef>
          <a:fillRef idx="0">
            <a:schemeClr val="accent4"/>
          </a:fillRef>
          <a:effectRef idx="1">
            <a:schemeClr val="accent4"/>
          </a:effectRef>
          <a:fontRef idx="minor">
            <a:schemeClr val="tx1"/>
          </a:fontRef>
        </p:style>
      </p:cxnSp>
      <p:pic>
        <p:nvPicPr>
          <p:cNvPr id="2062" name="Picture 12" descr="C:\Users\VVELEZMORO\Desktop\JULCA GONZALES, ERICK CESAR\JULCA GONZALES, ERICK CESAR.Seq500.Ser5.Img32.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15842" t="9212" r="18715" b="12023"/>
          <a:stretch/>
        </p:blipFill>
        <p:spPr bwMode="auto">
          <a:xfrm>
            <a:off x="6363310" y="2126180"/>
            <a:ext cx="1332035" cy="1472535"/>
          </a:xfrm>
          <a:prstGeom prst="rect">
            <a:avLst/>
          </a:prstGeom>
          <a:noFill/>
          <a:extLst>
            <a:ext uri="{909E8E84-426E-40DD-AFC4-6F175D3DCCD1}">
              <a14:hiddenFill xmlns:a14="http://schemas.microsoft.com/office/drawing/2010/main">
                <a:solidFill>
                  <a:srgbClr val="FFFFFF"/>
                </a:solidFill>
              </a14:hiddenFill>
            </a:ext>
          </a:extLst>
        </p:spPr>
      </p:pic>
      <p:sp>
        <p:nvSpPr>
          <p:cNvPr id="60" name="59 CuadroTexto"/>
          <p:cNvSpPr txBox="1"/>
          <p:nvPr/>
        </p:nvSpPr>
        <p:spPr>
          <a:xfrm>
            <a:off x="6264854" y="2078830"/>
            <a:ext cx="293670"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H</a:t>
            </a:r>
          </a:p>
        </p:txBody>
      </p:sp>
      <p:cxnSp>
        <p:nvCxnSpPr>
          <p:cNvPr id="61" name="60 Conector recto de flecha"/>
          <p:cNvCxnSpPr/>
          <p:nvPr/>
        </p:nvCxnSpPr>
        <p:spPr>
          <a:xfrm flipV="1">
            <a:off x="6408205" y="3111810"/>
            <a:ext cx="150650" cy="54006"/>
          </a:xfrm>
          <a:prstGeom prst="straightConnector1">
            <a:avLst/>
          </a:prstGeom>
          <a:ln>
            <a:solidFill>
              <a:schemeClr val="accent2">
                <a:lumMod val="75000"/>
              </a:schemeClr>
            </a:solidFill>
            <a:tailEnd type="arrow"/>
          </a:ln>
        </p:spPr>
        <p:style>
          <a:lnRef idx="2">
            <a:schemeClr val="accent6"/>
          </a:lnRef>
          <a:fillRef idx="0">
            <a:schemeClr val="accent6"/>
          </a:fillRef>
          <a:effectRef idx="1">
            <a:schemeClr val="accent6"/>
          </a:effectRef>
          <a:fontRef idx="minor">
            <a:schemeClr val="tx1"/>
          </a:fontRef>
        </p:style>
      </p:cxnSp>
      <p:sp>
        <p:nvSpPr>
          <p:cNvPr id="64" name="2 Marcador de contenido"/>
          <p:cNvSpPr>
            <a:spLocks noGrp="1"/>
          </p:cNvSpPr>
          <p:nvPr>
            <p:ph idx="1"/>
          </p:nvPr>
        </p:nvSpPr>
        <p:spPr>
          <a:xfrm>
            <a:off x="1200259" y="169210"/>
            <a:ext cx="1041956" cy="376589"/>
          </a:xfrm>
        </p:spPr>
        <p:txBody>
          <a:bodyPr>
            <a:normAutofit fontScale="85000" lnSpcReduction="20000"/>
          </a:bodyPr>
          <a:lstStyle/>
          <a:p>
            <a:pPr marL="0" indent="0">
              <a:buNone/>
            </a:pPr>
            <a:r>
              <a:rPr lang="es-PE" sz="1500" dirty="0">
                <a:solidFill>
                  <a:schemeClr val="bg1"/>
                </a:solidFill>
              </a:rPr>
              <a:t>03/04/2021</a:t>
            </a:r>
          </a:p>
        </p:txBody>
      </p:sp>
    </p:spTree>
    <p:extLst>
      <p:ext uri="{BB962C8B-B14F-4D97-AF65-F5344CB8AC3E}">
        <p14:creationId xmlns:p14="http://schemas.microsoft.com/office/powerpoint/2010/main" val="141449094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contenido 1"/>
          <p:cNvSpPr>
            <a:spLocks noGrp="1"/>
          </p:cNvSpPr>
          <p:nvPr>
            <p:ph idx="1"/>
          </p:nvPr>
        </p:nvSpPr>
        <p:spPr>
          <a:xfrm>
            <a:off x="1439652" y="252877"/>
            <a:ext cx="6264696" cy="3897176"/>
          </a:xfrm>
        </p:spPr>
        <p:txBody>
          <a:bodyPr>
            <a:normAutofit fontScale="62500" lnSpcReduction="20000"/>
          </a:bodyPr>
          <a:lstStyle/>
          <a:p>
            <a:pPr marL="0" indent="0" algn="just">
              <a:buNone/>
            </a:pPr>
            <a:r>
              <a:rPr lang="en-US" altLang="es-PE" sz="1500" b="1" dirty="0">
                <a:solidFill>
                  <a:srgbClr val="202124"/>
                </a:solidFill>
                <a:latin typeface="Arial" panose="020B0604020202020204" pitchFamily="34" charset="0"/>
                <a:cs typeface="Arial" panose="020B0604020202020204" pitchFamily="34" charset="0"/>
              </a:rPr>
              <a:t>April 20</a:t>
            </a:r>
            <a:r>
              <a:rPr lang="en-US" altLang="es-PE" sz="1500" b="1" baseline="30000" dirty="0">
                <a:solidFill>
                  <a:srgbClr val="202124"/>
                </a:solidFill>
                <a:latin typeface="Arial" panose="020B0604020202020204" pitchFamily="34" charset="0"/>
                <a:cs typeface="Arial" panose="020B0604020202020204" pitchFamily="34" charset="0"/>
              </a:rPr>
              <a:t>th</a:t>
            </a:r>
            <a:r>
              <a:rPr lang="en-US" altLang="es-PE" sz="1500" b="1" dirty="0">
                <a:solidFill>
                  <a:srgbClr val="202124"/>
                </a:solidFill>
                <a:latin typeface="Arial" panose="020B0604020202020204" pitchFamily="34" charset="0"/>
                <a:cs typeface="Arial" panose="020B0604020202020204" pitchFamily="34" charset="0"/>
              </a:rPr>
              <a:t>:</a:t>
            </a:r>
          </a:p>
          <a:p>
            <a:pPr marL="0" indent="0" algn="just">
              <a:buNone/>
            </a:pPr>
            <a:r>
              <a:rPr lang="en-US" altLang="es-PE" sz="1500" b="1" dirty="0">
                <a:solidFill>
                  <a:srgbClr val="202124"/>
                </a:solidFill>
                <a:latin typeface="Arial" panose="020B0604020202020204" pitchFamily="34" charset="0"/>
                <a:cs typeface="Arial" panose="020B0604020202020204" pitchFamily="34" charset="0"/>
              </a:rPr>
              <a:t>Exploratory </a:t>
            </a:r>
            <a:r>
              <a:rPr lang="en-US" altLang="es-PE" sz="1500" b="1" dirty="0">
                <a:solidFill>
                  <a:srgbClr val="202124"/>
                </a:solidFill>
                <a:latin typeface="Arial" panose="020B0604020202020204" pitchFamily="34" charset="0"/>
                <a:cs typeface="Arial" panose="020B0604020202020204" pitchFamily="34" charset="0"/>
              </a:rPr>
              <a:t>Laparotomy + radical right hemicolectomy extended to proximal two third parts of transverse colon: </a:t>
            </a:r>
            <a:r>
              <a:rPr lang="en-US" altLang="es-PE" sz="1350" dirty="0">
                <a:solidFill>
                  <a:srgbClr val="202124"/>
                </a:solidFill>
                <a:latin typeface="Arial" panose="020B0604020202020204" pitchFamily="34" charset="0"/>
                <a:cs typeface="Arial" panose="020B0604020202020204" pitchFamily="34" charset="0"/>
              </a:rPr>
              <a:t>Transverse mesocolon-dependent tumor measuring 25x20cm, covered by a greater omentum which presents secondary implants of up to 2.5cm, infiltrates the right transverse colon and retracts the mesentery, displaces the stomach, producing outlet obstruction, compresses the second and third duodenal portions and displaces the head of the pancreas. </a:t>
            </a:r>
            <a:endParaRPr lang="es-PE" altLang="es-PE" sz="1350" dirty="0">
              <a:solidFill>
                <a:srgbClr val="202124"/>
              </a:solidFill>
              <a:latin typeface="Arial" panose="020B0604020202020204" pitchFamily="34" charset="0"/>
              <a:cs typeface="Arial" panose="020B0604020202020204" pitchFamily="34" charset="0"/>
            </a:endParaRPr>
          </a:p>
          <a:p>
            <a:pPr marL="257175" indent="-257175" algn="just">
              <a:buFont typeface="+mj-lt"/>
              <a:buAutoNum type="arabicPeriod"/>
            </a:pPr>
            <a:r>
              <a:rPr lang="es-PE" altLang="es-PE" sz="1350" dirty="0">
                <a:solidFill>
                  <a:srgbClr val="202124"/>
                </a:solidFill>
                <a:latin typeface="Arial" panose="020B0604020202020204" pitchFamily="34" charset="0"/>
                <a:cs typeface="Arial" panose="020B0604020202020204" pitchFamily="34" charset="0"/>
              </a:rPr>
              <a:t>Right colon surgical resection:</a:t>
            </a:r>
          </a:p>
          <a:p>
            <a:pPr lvl="1" algn="just"/>
            <a:r>
              <a:rPr lang="es-PE" altLang="es-PE" sz="1050" dirty="0" err="1">
                <a:solidFill>
                  <a:srgbClr val="202124"/>
                </a:solidFill>
                <a:latin typeface="Arial" panose="020B0604020202020204" pitchFamily="34" charset="0"/>
                <a:cs typeface="Arial" panose="020B0604020202020204" pitchFamily="34" charset="0"/>
              </a:rPr>
              <a:t>Inflammatory</a:t>
            </a:r>
            <a:r>
              <a:rPr lang="es-PE" altLang="es-PE" sz="1050" dirty="0">
                <a:solidFill>
                  <a:srgbClr val="202124"/>
                </a:solidFill>
                <a:latin typeface="Arial" panose="020B0604020202020204" pitchFamily="34" charset="0"/>
                <a:cs typeface="Arial" panose="020B0604020202020204" pitchFamily="34" charset="0"/>
              </a:rPr>
              <a:t> </a:t>
            </a:r>
            <a:r>
              <a:rPr lang="es-PE" altLang="es-PE" sz="1050" dirty="0" err="1">
                <a:solidFill>
                  <a:srgbClr val="202124"/>
                </a:solidFill>
                <a:latin typeface="Arial" panose="020B0604020202020204" pitchFamily="34" charset="0"/>
                <a:cs typeface="Arial" panose="020B0604020202020204" pitchFamily="34" charset="0"/>
              </a:rPr>
              <a:t>epithelioid</a:t>
            </a:r>
            <a:r>
              <a:rPr lang="es-PE" altLang="es-PE" sz="1050" dirty="0">
                <a:solidFill>
                  <a:srgbClr val="202124"/>
                </a:solidFill>
                <a:latin typeface="Arial" panose="020B0604020202020204" pitchFamily="34" charset="0"/>
                <a:cs typeface="Arial" panose="020B0604020202020204" pitchFamily="34" charset="0"/>
              </a:rPr>
              <a:t> </a:t>
            </a:r>
            <a:r>
              <a:rPr lang="es-PE" altLang="es-PE" sz="1050" dirty="0" err="1">
                <a:solidFill>
                  <a:srgbClr val="202124"/>
                </a:solidFill>
                <a:latin typeface="Arial" panose="020B0604020202020204" pitchFamily="34" charset="0"/>
                <a:cs typeface="Arial" panose="020B0604020202020204" pitchFamily="34" charset="0"/>
              </a:rPr>
              <a:t>myofibroblastic</a:t>
            </a:r>
            <a:r>
              <a:rPr lang="es-PE" altLang="es-PE" sz="1050" dirty="0">
                <a:solidFill>
                  <a:srgbClr val="202124"/>
                </a:solidFill>
                <a:latin typeface="Arial" panose="020B0604020202020204" pitchFamily="34" charset="0"/>
                <a:cs typeface="Arial" panose="020B0604020202020204" pitchFamily="34" charset="0"/>
              </a:rPr>
              <a:t> sarcoma (pT4N1)</a:t>
            </a:r>
          </a:p>
          <a:p>
            <a:pPr lvl="1" algn="just"/>
            <a:r>
              <a:rPr lang="es-PE" altLang="es-PE" sz="1050" dirty="0">
                <a:solidFill>
                  <a:srgbClr val="202124"/>
                </a:solidFill>
                <a:latin typeface="Arial" panose="020B0604020202020204" pitchFamily="34" charset="0"/>
                <a:cs typeface="Arial" panose="020B0604020202020204" pitchFamily="34" charset="0"/>
              </a:rPr>
              <a:t>Mitosis: 24mit/ 10cap</a:t>
            </a:r>
          </a:p>
          <a:p>
            <a:pPr lvl="1" algn="just"/>
            <a:r>
              <a:rPr lang="es-PE" altLang="es-PE" sz="1050" dirty="0">
                <a:solidFill>
                  <a:srgbClr val="202124"/>
                </a:solidFill>
                <a:latin typeface="Arial" panose="020B0604020202020204" pitchFamily="34" charset="0"/>
                <a:cs typeface="Arial" panose="020B0604020202020204" pitchFamily="34" charset="0"/>
              </a:rPr>
              <a:t>Necrosis: </a:t>
            </a:r>
            <a:r>
              <a:rPr lang="es-PE" altLang="es-PE" sz="1050" dirty="0" err="1">
                <a:solidFill>
                  <a:srgbClr val="202124"/>
                </a:solidFill>
                <a:latin typeface="Arial" panose="020B0604020202020204" pitchFamily="34" charset="0"/>
                <a:cs typeface="Arial" panose="020B0604020202020204" pitchFamily="34" charset="0"/>
              </a:rPr>
              <a:t>present</a:t>
            </a:r>
            <a:r>
              <a:rPr lang="es-PE" altLang="es-PE" sz="1050" dirty="0">
                <a:solidFill>
                  <a:srgbClr val="202124"/>
                </a:solidFill>
                <a:latin typeface="Arial" panose="020B0604020202020204" pitchFamily="34" charset="0"/>
                <a:cs typeface="Arial" panose="020B0604020202020204" pitchFamily="34" charset="0"/>
              </a:rPr>
              <a:t> (20%).</a:t>
            </a:r>
          </a:p>
          <a:p>
            <a:pPr lvl="1" algn="just"/>
            <a:r>
              <a:rPr lang="es-PE" altLang="es-PE" sz="1050" dirty="0">
                <a:solidFill>
                  <a:srgbClr val="202124"/>
                </a:solidFill>
                <a:latin typeface="Arial" panose="020B0604020202020204" pitchFamily="34" charset="0"/>
                <a:cs typeface="Arial" panose="020B0604020202020204" pitchFamily="34" charset="0"/>
              </a:rPr>
              <a:t>Tumoral </a:t>
            </a:r>
            <a:r>
              <a:rPr lang="es-PE" altLang="es-PE" sz="1050" dirty="0" err="1">
                <a:solidFill>
                  <a:srgbClr val="202124"/>
                </a:solidFill>
                <a:latin typeface="Arial" panose="020B0604020202020204" pitchFamily="34" charset="0"/>
                <a:cs typeface="Arial" panose="020B0604020202020204" pitchFamily="34" charset="0"/>
              </a:rPr>
              <a:t>size</a:t>
            </a:r>
            <a:r>
              <a:rPr lang="es-PE" altLang="es-PE" sz="1050" dirty="0">
                <a:solidFill>
                  <a:srgbClr val="202124"/>
                </a:solidFill>
                <a:latin typeface="Arial" panose="020B0604020202020204" pitchFamily="34" charset="0"/>
                <a:cs typeface="Arial" panose="020B0604020202020204" pitchFamily="34" charset="0"/>
              </a:rPr>
              <a:t>: 23cm (pT4)</a:t>
            </a:r>
          </a:p>
          <a:p>
            <a:pPr lvl="1" algn="just"/>
            <a:r>
              <a:rPr lang="es-PE" altLang="es-PE" sz="1050" dirty="0">
                <a:solidFill>
                  <a:srgbClr val="202124"/>
                </a:solidFill>
                <a:latin typeface="Arial" panose="020B0604020202020204" pitchFamily="34" charset="0"/>
                <a:cs typeface="Arial" panose="020B0604020202020204" pitchFamily="34" charset="0"/>
              </a:rPr>
              <a:t>Lymphovascular invasion</a:t>
            </a:r>
            <a:r>
              <a:rPr lang="es-PE" altLang="es-PE" sz="1050" dirty="0">
                <a:latin typeface="Arial" panose="020B0604020202020204" pitchFamily="34" charset="0"/>
                <a:cs typeface="Arial" panose="020B0604020202020204" pitchFamily="34" charset="0"/>
              </a:rPr>
              <a:t>: </a:t>
            </a:r>
            <a:r>
              <a:rPr lang="es-PE" altLang="es-PE" sz="1050" dirty="0" err="1">
                <a:latin typeface="Arial" panose="020B0604020202020204" pitchFamily="34" charset="0"/>
                <a:cs typeface="Arial" panose="020B0604020202020204" pitchFamily="34" charset="0"/>
              </a:rPr>
              <a:t>present</a:t>
            </a:r>
            <a:endParaRPr lang="es-PE" altLang="es-PE" sz="1050" dirty="0">
              <a:latin typeface="Arial" panose="020B0604020202020204" pitchFamily="34" charset="0"/>
              <a:cs typeface="Arial" panose="020B0604020202020204" pitchFamily="34" charset="0"/>
            </a:endParaRPr>
          </a:p>
          <a:p>
            <a:pPr lvl="1" algn="just"/>
            <a:r>
              <a:rPr lang="es-PE" altLang="es-PE" sz="1050" dirty="0">
                <a:solidFill>
                  <a:srgbClr val="202124"/>
                </a:solidFill>
                <a:latin typeface="Arial" panose="020B0604020202020204" pitchFamily="34" charset="0"/>
                <a:cs typeface="Arial" panose="020B0604020202020204" pitchFamily="34" charset="0"/>
              </a:rPr>
              <a:t>Colon </a:t>
            </a:r>
            <a:r>
              <a:rPr lang="es-PE" altLang="es-PE" sz="1050" dirty="0" err="1">
                <a:solidFill>
                  <a:srgbClr val="202124"/>
                </a:solidFill>
                <a:latin typeface="Arial" panose="020B0604020202020204" pitchFamily="34" charset="0"/>
                <a:cs typeface="Arial" panose="020B0604020202020204" pitchFamily="34" charset="0"/>
              </a:rPr>
              <a:t>wall</a:t>
            </a:r>
            <a:r>
              <a:rPr lang="es-PE" altLang="es-PE" sz="1050" dirty="0">
                <a:solidFill>
                  <a:srgbClr val="202124"/>
                </a:solidFill>
                <a:latin typeface="Arial" panose="020B0604020202020204" pitchFamily="34" charset="0"/>
                <a:cs typeface="Arial" panose="020B0604020202020204" pitchFamily="34" charset="0"/>
              </a:rPr>
              <a:t> and </a:t>
            </a:r>
            <a:r>
              <a:rPr lang="es-PE" altLang="es-PE" sz="1050" dirty="0" err="1">
                <a:solidFill>
                  <a:srgbClr val="202124"/>
                </a:solidFill>
                <a:latin typeface="Arial" panose="020B0604020202020204" pitchFamily="34" charset="0"/>
                <a:cs typeface="Arial" panose="020B0604020202020204" pitchFamily="34" charset="0"/>
              </a:rPr>
              <a:t>omentum</a:t>
            </a:r>
            <a:r>
              <a:rPr lang="es-PE" altLang="es-PE" sz="1050" dirty="0">
                <a:latin typeface="Arial" panose="020B0604020202020204" pitchFamily="34" charset="0"/>
                <a:cs typeface="Arial" panose="020B0604020202020204" pitchFamily="34" charset="0"/>
              </a:rPr>
              <a:t> </a:t>
            </a:r>
            <a:r>
              <a:rPr lang="es-PE" altLang="es-PE" sz="1050" dirty="0">
                <a:solidFill>
                  <a:srgbClr val="202124"/>
                </a:solidFill>
                <a:latin typeface="Arial" panose="020B0604020202020204" pitchFamily="34" charset="0"/>
                <a:cs typeface="Arial" panose="020B0604020202020204" pitchFamily="34" charset="0"/>
              </a:rPr>
              <a:t>compromiso.</a:t>
            </a:r>
          </a:p>
          <a:p>
            <a:pPr lvl="1" algn="just"/>
            <a:r>
              <a:rPr lang="es-PE" altLang="es-PE" sz="1050" dirty="0" err="1">
                <a:solidFill>
                  <a:srgbClr val="202124"/>
                </a:solidFill>
                <a:latin typeface="Arial" panose="020B0604020202020204" pitchFamily="34" charset="0"/>
                <a:cs typeface="Arial" panose="020B0604020202020204" pitchFamily="34" charset="0"/>
              </a:rPr>
              <a:t>Compromised</a:t>
            </a:r>
            <a:r>
              <a:rPr lang="es-PE" altLang="es-PE" sz="1050" dirty="0">
                <a:solidFill>
                  <a:srgbClr val="202124"/>
                </a:solidFill>
                <a:latin typeface="Arial" panose="020B0604020202020204" pitchFamily="34" charset="0"/>
                <a:cs typeface="Arial" panose="020B0604020202020204" pitchFamily="34" charset="0"/>
              </a:rPr>
              <a:t> edges</a:t>
            </a:r>
            <a:r>
              <a:rPr lang="es-PE" altLang="es-PE" sz="1050" dirty="0">
                <a:latin typeface="Arial" panose="020B0604020202020204" pitchFamily="34" charset="0"/>
                <a:cs typeface="Arial" panose="020B0604020202020204" pitchFamily="34" charset="0"/>
              </a:rPr>
              <a:t> </a:t>
            </a:r>
            <a:endParaRPr lang="es-PE" altLang="es-PE" sz="750" dirty="0">
              <a:latin typeface="Arial" panose="020B0604020202020204" pitchFamily="34" charset="0"/>
              <a:cs typeface="Arial" panose="020B0604020202020204" pitchFamily="34" charset="0"/>
            </a:endParaRPr>
          </a:p>
          <a:p>
            <a:pPr lvl="1" algn="just"/>
            <a:r>
              <a:rPr lang="es-PE" altLang="es-PE" sz="1050" dirty="0" err="1">
                <a:solidFill>
                  <a:srgbClr val="202124"/>
                </a:solidFill>
                <a:latin typeface="Arial" panose="020B0604020202020204" pitchFamily="34" charset="0"/>
                <a:cs typeface="Arial" panose="020B0604020202020204" pitchFamily="34" charset="0"/>
              </a:rPr>
              <a:t>Lymph</a:t>
            </a:r>
            <a:r>
              <a:rPr lang="es-PE" altLang="es-PE" sz="1050" dirty="0">
                <a:solidFill>
                  <a:srgbClr val="202124"/>
                </a:solidFill>
                <a:latin typeface="Arial" panose="020B0604020202020204" pitchFamily="34" charset="0"/>
                <a:cs typeface="Arial" panose="020B0604020202020204" pitchFamily="34" charset="0"/>
              </a:rPr>
              <a:t> </a:t>
            </a:r>
            <a:r>
              <a:rPr lang="es-PE" altLang="es-PE" sz="1050" dirty="0" err="1">
                <a:solidFill>
                  <a:srgbClr val="202124"/>
                </a:solidFill>
                <a:latin typeface="Arial" panose="020B0604020202020204" pitchFamily="34" charset="0"/>
                <a:cs typeface="Arial" panose="020B0604020202020204" pitchFamily="34" charset="0"/>
              </a:rPr>
              <a:t>node</a:t>
            </a:r>
            <a:r>
              <a:rPr lang="es-PE" altLang="es-PE" sz="1050" dirty="0">
                <a:solidFill>
                  <a:srgbClr val="202124"/>
                </a:solidFill>
                <a:latin typeface="Arial" panose="020B0604020202020204" pitchFamily="34" charset="0"/>
                <a:cs typeface="Arial" panose="020B0604020202020204" pitchFamily="34" charset="0"/>
              </a:rPr>
              <a:t> metástasis (pN1)</a:t>
            </a:r>
          </a:p>
          <a:p>
            <a:pPr lvl="1" algn="just"/>
            <a:r>
              <a:rPr lang="es-PE" altLang="es-PE" sz="1050" dirty="0">
                <a:latin typeface="Arial" panose="020B0604020202020204" pitchFamily="34" charset="0"/>
                <a:cs typeface="Arial" panose="020B0604020202020204" pitchFamily="34" charset="0"/>
              </a:rPr>
              <a:t>IHC: actina (-), desmina (-), CD30 (-), ALK-1 (+).</a:t>
            </a:r>
          </a:p>
          <a:p>
            <a:pPr marL="257175" indent="-257175" algn="just">
              <a:buFont typeface="+mj-lt"/>
              <a:buAutoNum type="arabicPeriod"/>
            </a:pPr>
            <a:r>
              <a:rPr lang="es-PE" altLang="es-PE" sz="1350" dirty="0" err="1">
                <a:latin typeface="Arial" panose="020B0604020202020204" pitchFamily="34" charset="0"/>
                <a:cs typeface="Arial" panose="020B0604020202020204" pitchFamily="34" charset="0"/>
              </a:rPr>
              <a:t>Omentun</a:t>
            </a:r>
            <a:r>
              <a:rPr lang="es-PE" altLang="es-PE" sz="1350" dirty="0">
                <a:latin typeface="Arial" panose="020B0604020202020204" pitchFamily="34" charset="0"/>
                <a:cs typeface="Arial" panose="020B0604020202020204" pitchFamily="34" charset="0"/>
              </a:rPr>
              <a:t> surgical resection: </a:t>
            </a:r>
            <a:r>
              <a:rPr lang="es-PE" altLang="es-PE" sz="1350" dirty="0" err="1">
                <a:latin typeface="Arial" panose="020B0604020202020204" pitchFamily="34" charset="0"/>
                <a:cs typeface="Arial" panose="020B0604020202020204" pitchFamily="34" charset="0"/>
              </a:rPr>
              <a:t>infiltrated</a:t>
            </a:r>
            <a:r>
              <a:rPr lang="es-PE" altLang="es-PE" sz="1350" dirty="0">
                <a:latin typeface="Arial" panose="020B0604020202020204" pitchFamily="34" charset="0"/>
                <a:cs typeface="Arial" panose="020B0604020202020204" pitchFamily="34" charset="0"/>
              </a:rPr>
              <a:t>.</a:t>
            </a:r>
            <a:endParaRPr lang="es-PE" altLang="es-PE" sz="1050" b="1" dirty="0">
              <a:solidFill>
                <a:srgbClr val="FF0000"/>
              </a:solidFill>
              <a:latin typeface="Arial" panose="020B0604020202020204" pitchFamily="34" charset="0"/>
              <a:cs typeface="Arial" panose="020B0604020202020204" pitchFamily="34" charset="0"/>
            </a:endParaRPr>
          </a:p>
        </p:txBody>
      </p:sp>
      <p:sp>
        <p:nvSpPr>
          <p:cNvPr id="4" name="Rectangle 2"/>
          <p:cNvSpPr>
            <a:spLocks noChangeArrowheads="1"/>
          </p:cNvSpPr>
          <p:nvPr/>
        </p:nvSpPr>
        <p:spPr bwMode="auto">
          <a:xfrm>
            <a:off x="1143000" y="7719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buClrTx/>
            </a:pPr>
            <a:endParaRPr lang="es-PE" altLang="es-PE" sz="1350" dirty="0">
              <a:solidFill>
                <a:schemeClr val="tx1"/>
              </a:solidFill>
              <a:latin typeface="Arial" panose="020B0604020202020204" pitchFamily="34" charset="0"/>
            </a:endParaRPr>
          </a:p>
        </p:txBody>
      </p:sp>
      <p:sp>
        <p:nvSpPr>
          <p:cNvPr id="5" name="Rectangle 3"/>
          <p:cNvSpPr>
            <a:spLocks noChangeArrowheads="1"/>
          </p:cNvSpPr>
          <p:nvPr/>
        </p:nvSpPr>
        <p:spPr bwMode="auto">
          <a:xfrm>
            <a:off x="1143000" y="7719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buClrTx/>
            </a:pPr>
            <a:endParaRPr lang="es-PE" altLang="es-PE" sz="1350" dirty="0">
              <a:solidFill>
                <a:schemeClr val="tx1"/>
              </a:solidFill>
              <a:latin typeface="Arial" panose="020B0604020202020204" pitchFamily="34" charset="0"/>
            </a:endParaRPr>
          </a:p>
        </p:txBody>
      </p:sp>
      <p:sp>
        <p:nvSpPr>
          <p:cNvPr id="7" name="Rectangle 5"/>
          <p:cNvSpPr>
            <a:spLocks noChangeArrowheads="1"/>
          </p:cNvSpPr>
          <p:nvPr/>
        </p:nvSpPr>
        <p:spPr bwMode="auto">
          <a:xfrm>
            <a:off x="1143000" y="7719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buClrTx/>
            </a:pPr>
            <a:endParaRPr lang="es-PE" altLang="es-PE" sz="1350" dirty="0">
              <a:solidFill>
                <a:schemeClr val="tx1"/>
              </a:solidFill>
              <a:latin typeface="Arial" panose="020B0604020202020204" pitchFamily="34" charset="0"/>
            </a:endParaRPr>
          </a:p>
        </p:txBody>
      </p:sp>
      <p:sp>
        <p:nvSpPr>
          <p:cNvPr id="8" name="Rectangle 6"/>
          <p:cNvSpPr>
            <a:spLocks noChangeArrowheads="1"/>
          </p:cNvSpPr>
          <p:nvPr/>
        </p:nvSpPr>
        <p:spPr bwMode="auto">
          <a:xfrm>
            <a:off x="1143000" y="7719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buClrTx/>
            </a:pPr>
            <a:endParaRPr lang="es-PE" altLang="es-PE" sz="1350" dirty="0">
              <a:solidFill>
                <a:schemeClr val="tx1"/>
              </a:solidFill>
              <a:latin typeface="Arial" panose="020B0604020202020204" pitchFamily="34" charset="0"/>
            </a:endParaRPr>
          </a:p>
        </p:txBody>
      </p:sp>
      <p:sp>
        <p:nvSpPr>
          <p:cNvPr id="3" name="CuadroTexto 2"/>
          <p:cNvSpPr txBox="1"/>
          <p:nvPr/>
        </p:nvSpPr>
        <p:spPr>
          <a:xfrm>
            <a:off x="1331640" y="4461960"/>
            <a:ext cx="6210690" cy="253916"/>
          </a:xfrm>
          <a:prstGeom prst="rect">
            <a:avLst/>
          </a:prstGeom>
          <a:noFill/>
        </p:spPr>
        <p:txBody>
          <a:bodyPr wrap="square" rtlCol="0">
            <a:spAutoFit/>
          </a:bodyPr>
          <a:lstStyle/>
          <a:p>
            <a:r>
              <a:rPr lang="es-ES" sz="1050" b="1" dirty="0" err="1"/>
              <a:t>April</a:t>
            </a:r>
            <a:r>
              <a:rPr lang="es-ES" sz="1050" b="1" dirty="0"/>
              <a:t> 28th: </a:t>
            </a:r>
            <a:r>
              <a:rPr lang="es-ES" sz="1050" dirty="0"/>
              <a:t>Abdominal CT </a:t>
            </a:r>
            <a:r>
              <a:rPr lang="es-ES" sz="1050" dirty="0" err="1"/>
              <a:t>scan</a:t>
            </a:r>
            <a:endParaRPr lang="es-PE" sz="1050" dirty="0"/>
          </a:p>
        </p:txBody>
      </p:sp>
    </p:spTree>
    <p:extLst>
      <p:ext uri="{BB962C8B-B14F-4D97-AF65-F5344CB8AC3E}">
        <p14:creationId xmlns:p14="http://schemas.microsoft.com/office/powerpoint/2010/main" val="52948972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500778" y="628987"/>
            <a:ext cx="1041956" cy="376589"/>
          </a:xfrm>
        </p:spPr>
        <p:txBody>
          <a:bodyPr>
            <a:normAutofit fontScale="85000" lnSpcReduction="20000"/>
          </a:bodyPr>
          <a:lstStyle/>
          <a:p>
            <a:pPr marL="0" indent="0">
              <a:buNone/>
            </a:pPr>
            <a:r>
              <a:rPr lang="es-PE" sz="1500" dirty="0">
                <a:solidFill>
                  <a:schemeClr val="bg1"/>
                </a:solidFill>
              </a:rPr>
              <a:t>28/04/2021</a:t>
            </a:r>
          </a:p>
        </p:txBody>
      </p:sp>
      <p:pic>
        <p:nvPicPr>
          <p:cNvPr id="1026" name="Picture 2" descr="C:\Users\VVELEZMORO\Desktop\JULCA GONZALES, ERICK CESAR\JULCA GONZALES, ERICK CESAR.Seq2.Ser4.Img20.jpg"/>
          <p:cNvPicPr>
            <a:picLocks noChangeAspect="1" noChangeArrowheads="1"/>
          </p:cNvPicPr>
          <p:nvPr/>
        </p:nvPicPr>
        <p:blipFill rotWithShape="1">
          <a:blip r:embed="rId2">
            <a:extLst>
              <a:ext uri="{28A0092B-C50C-407E-A947-70E740481C1C}">
                <a14:useLocalDpi xmlns:a14="http://schemas.microsoft.com/office/drawing/2010/main" val="0"/>
              </a:ext>
            </a:extLst>
          </a:blip>
          <a:srcRect l="29172" t="18117" r="29051" b="20400"/>
          <a:stretch/>
        </p:blipFill>
        <p:spPr bwMode="auto">
          <a:xfrm>
            <a:off x="2446916" y="2085696"/>
            <a:ext cx="2359959" cy="1710489"/>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VVELEZMORO\Desktop\JULCA GONZALES, ERICK CESAR\JULCA GONZALES, ERICK CESAR.Seq2.Ser7.Img71.jpg"/>
          <p:cNvPicPr>
            <a:picLocks noChangeAspect="1" noChangeArrowheads="1"/>
          </p:cNvPicPr>
          <p:nvPr/>
        </p:nvPicPr>
        <p:blipFill rotWithShape="1">
          <a:blip r:embed="rId3">
            <a:extLst>
              <a:ext uri="{28A0092B-C50C-407E-A947-70E740481C1C}">
                <a14:useLocalDpi xmlns:a14="http://schemas.microsoft.com/office/drawing/2010/main" val="0"/>
              </a:ext>
            </a:extLst>
          </a:blip>
          <a:srcRect l="31617" t="17595" r="26720" b="19998"/>
          <a:stretch/>
        </p:blipFill>
        <p:spPr bwMode="auto">
          <a:xfrm>
            <a:off x="4866391" y="198177"/>
            <a:ext cx="2510028" cy="185166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Users\VVELEZMORO\Desktop\JULCA GONZALES, ERICK CESAR\JULCA GONZALES, ERICK CESAR.Seq2.Ser9.Img47.jpg"/>
          <p:cNvPicPr>
            <a:picLocks noChangeAspect="1" noChangeArrowheads="1"/>
          </p:cNvPicPr>
          <p:nvPr/>
        </p:nvPicPr>
        <p:blipFill rotWithShape="1">
          <a:blip r:embed="rId4">
            <a:extLst>
              <a:ext uri="{28A0092B-C50C-407E-A947-70E740481C1C}">
                <a14:useLocalDpi xmlns:a14="http://schemas.microsoft.com/office/drawing/2010/main" val="0"/>
              </a:ext>
            </a:extLst>
          </a:blip>
          <a:srcRect l="27582" t="20304" r="29731" b="14514"/>
          <a:stretch/>
        </p:blipFill>
        <p:spPr bwMode="auto">
          <a:xfrm>
            <a:off x="2465766" y="303498"/>
            <a:ext cx="2322258" cy="174633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VVELEZMORO\Desktop\JULCA GONZALES, ERICK CESAR\JULCA GONZALES, ERICK CESAR.Seq304.Ser0.Img25.jpg"/>
          <p:cNvPicPr>
            <a:picLocks noChangeAspect="1" noChangeArrowheads="1"/>
          </p:cNvPicPr>
          <p:nvPr/>
        </p:nvPicPr>
        <p:blipFill rotWithShape="1">
          <a:blip r:embed="rId5">
            <a:extLst>
              <a:ext uri="{28A0092B-C50C-407E-A947-70E740481C1C}">
                <a14:useLocalDpi xmlns:a14="http://schemas.microsoft.com/office/drawing/2010/main" val="0"/>
              </a:ext>
            </a:extLst>
          </a:blip>
          <a:srcRect l="34717" t="635" r="44678" b="41984"/>
          <a:stretch/>
        </p:blipFill>
        <p:spPr bwMode="auto">
          <a:xfrm>
            <a:off x="5408673" y="2147495"/>
            <a:ext cx="1241299" cy="1702482"/>
          </a:xfrm>
          <a:prstGeom prst="rect">
            <a:avLst/>
          </a:prstGeom>
          <a:noFill/>
          <a:extLst>
            <a:ext uri="{909E8E84-426E-40DD-AFC4-6F175D3DCCD1}">
              <a14:hiddenFill xmlns:a14="http://schemas.microsoft.com/office/drawing/2010/main">
                <a:solidFill>
                  <a:srgbClr val="FFFFFF"/>
                </a:solidFill>
              </a14:hiddenFill>
            </a:ext>
          </a:extLst>
        </p:spPr>
      </p:pic>
      <p:sp>
        <p:nvSpPr>
          <p:cNvPr id="9" name="2 Marcador de contenido"/>
          <p:cNvSpPr txBox="1">
            <a:spLocks/>
          </p:cNvSpPr>
          <p:nvPr/>
        </p:nvSpPr>
        <p:spPr>
          <a:xfrm>
            <a:off x="1493658" y="2465191"/>
            <a:ext cx="1041956" cy="376589"/>
          </a:xfrm>
          <a:prstGeom prst="rect">
            <a:avLst/>
          </a:prstGeom>
        </p:spPr>
        <p:txBody>
          <a:bodyPr vert="horz" lIns="68580" tIns="34290" rIns="68580" bIns="34290" rtlCol="0">
            <a:normAutofit fontScale="925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85800">
              <a:buClrTx/>
              <a:buNone/>
              <a:defRPr/>
            </a:pPr>
            <a:r>
              <a:rPr lang="es-PE" sz="1500" dirty="0">
                <a:solidFill>
                  <a:prstClr val="white"/>
                </a:solidFill>
                <a:latin typeface="Calibri"/>
              </a:rPr>
              <a:t>18/05/2021</a:t>
            </a:r>
          </a:p>
        </p:txBody>
      </p:sp>
      <p:cxnSp>
        <p:nvCxnSpPr>
          <p:cNvPr id="10" name="9 Conector recto de flecha"/>
          <p:cNvCxnSpPr/>
          <p:nvPr/>
        </p:nvCxnSpPr>
        <p:spPr>
          <a:xfrm flipH="1" flipV="1">
            <a:off x="3707904" y="573528"/>
            <a:ext cx="108012" cy="374879"/>
          </a:xfrm>
          <a:prstGeom prst="straightConnector1">
            <a:avLst/>
          </a:prstGeom>
          <a:ln>
            <a:solidFill>
              <a:srgbClr val="FF0000"/>
            </a:solidFill>
            <a:tailEnd type="arrow"/>
          </a:ln>
        </p:spPr>
        <p:style>
          <a:lnRef idx="2">
            <a:schemeClr val="accent6"/>
          </a:lnRef>
          <a:fillRef idx="0">
            <a:schemeClr val="accent6"/>
          </a:fillRef>
          <a:effectRef idx="1">
            <a:schemeClr val="accent6"/>
          </a:effectRef>
          <a:fontRef idx="minor">
            <a:schemeClr val="tx1"/>
          </a:fontRef>
        </p:style>
      </p:cxnSp>
      <p:cxnSp>
        <p:nvCxnSpPr>
          <p:cNvPr id="13" name="12 Conector recto de flecha"/>
          <p:cNvCxnSpPr/>
          <p:nvPr/>
        </p:nvCxnSpPr>
        <p:spPr>
          <a:xfrm flipH="1" flipV="1">
            <a:off x="3659458" y="2409732"/>
            <a:ext cx="102452" cy="432048"/>
          </a:xfrm>
          <a:prstGeom prst="straightConnector1">
            <a:avLst/>
          </a:prstGeom>
          <a:ln>
            <a:solidFill>
              <a:srgbClr val="FF0000"/>
            </a:solidFill>
            <a:tailEnd type="arrow"/>
          </a:ln>
        </p:spPr>
        <p:style>
          <a:lnRef idx="2">
            <a:schemeClr val="accent6"/>
          </a:lnRef>
          <a:fillRef idx="0">
            <a:schemeClr val="accent6"/>
          </a:fillRef>
          <a:effectRef idx="1">
            <a:schemeClr val="accent6"/>
          </a:effectRef>
          <a:fontRef idx="minor">
            <a:schemeClr val="tx1"/>
          </a:fontRef>
        </p:style>
      </p:cxnSp>
      <p:cxnSp>
        <p:nvCxnSpPr>
          <p:cNvPr id="16" name="15 Conector recto de flecha"/>
          <p:cNvCxnSpPr/>
          <p:nvPr/>
        </p:nvCxnSpPr>
        <p:spPr>
          <a:xfrm>
            <a:off x="5760132" y="465516"/>
            <a:ext cx="54007" cy="266867"/>
          </a:xfrm>
          <a:prstGeom prst="straightConnector1">
            <a:avLst/>
          </a:prstGeom>
          <a:ln>
            <a:solidFill>
              <a:srgbClr val="FF0000"/>
            </a:solidFill>
            <a:tailEnd type="arrow"/>
          </a:ln>
        </p:spPr>
        <p:style>
          <a:lnRef idx="2">
            <a:schemeClr val="accent6"/>
          </a:lnRef>
          <a:fillRef idx="0">
            <a:schemeClr val="accent6"/>
          </a:fillRef>
          <a:effectRef idx="1">
            <a:schemeClr val="accent6"/>
          </a:effectRef>
          <a:fontRef idx="minor">
            <a:schemeClr val="tx1"/>
          </a:fontRef>
        </p:style>
      </p:cxnSp>
      <p:cxnSp>
        <p:nvCxnSpPr>
          <p:cNvPr id="18" name="17 Conector recto de flecha"/>
          <p:cNvCxnSpPr/>
          <p:nvPr/>
        </p:nvCxnSpPr>
        <p:spPr>
          <a:xfrm>
            <a:off x="5408673" y="760968"/>
            <a:ext cx="223461" cy="82591"/>
          </a:xfrm>
          <a:prstGeom prst="straightConnector1">
            <a:avLst/>
          </a:prstGeom>
          <a:ln>
            <a:solidFill>
              <a:srgbClr val="7030A0"/>
            </a:solidFill>
            <a:tailEnd type="arrow"/>
          </a:ln>
        </p:spPr>
        <p:style>
          <a:lnRef idx="2">
            <a:schemeClr val="accent4"/>
          </a:lnRef>
          <a:fillRef idx="0">
            <a:schemeClr val="accent4"/>
          </a:fillRef>
          <a:effectRef idx="1">
            <a:schemeClr val="accent4"/>
          </a:effectRef>
          <a:fontRef idx="minor">
            <a:schemeClr val="tx1"/>
          </a:fontRef>
        </p:style>
      </p:cxnSp>
      <p:cxnSp>
        <p:nvCxnSpPr>
          <p:cNvPr id="20" name="19 Conector recto de flecha"/>
          <p:cNvCxnSpPr/>
          <p:nvPr/>
        </p:nvCxnSpPr>
        <p:spPr>
          <a:xfrm flipV="1">
            <a:off x="5520404" y="1124007"/>
            <a:ext cx="0" cy="259612"/>
          </a:xfrm>
          <a:prstGeom prst="straightConnector1">
            <a:avLst/>
          </a:prstGeom>
          <a:ln>
            <a:solidFill>
              <a:srgbClr val="7030A0"/>
            </a:solidFill>
            <a:tailEnd type="arrow"/>
          </a:ln>
        </p:spPr>
        <p:style>
          <a:lnRef idx="2">
            <a:schemeClr val="accent4"/>
          </a:lnRef>
          <a:fillRef idx="0">
            <a:schemeClr val="accent4"/>
          </a:fillRef>
          <a:effectRef idx="1">
            <a:schemeClr val="accent4"/>
          </a:effectRef>
          <a:fontRef idx="minor">
            <a:schemeClr val="tx1"/>
          </a:fontRef>
        </p:style>
      </p:cxnSp>
      <p:cxnSp>
        <p:nvCxnSpPr>
          <p:cNvPr id="25" name="24 Conector recto de flecha"/>
          <p:cNvCxnSpPr/>
          <p:nvPr/>
        </p:nvCxnSpPr>
        <p:spPr>
          <a:xfrm flipH="1">
            <a:off x="6300193" y="630726"/>
            <a:ext cx="216023" cy="203313"/>
          </a:xfrm>
          <a:prstGeom prst="straightConnector1">
            <a:avLst/>
          </a:prstGeom>
          <a:ln>
            <a:solidFill>
              <a:srgbClr val="FF0000"/>
            </a:solidFill>
            <a:tailEnd type="arrow"/>
          </a:ln>
        </p:spPr>
        <p:style>
          <a:lnRef idx="2">
            <a:schemeClr val="accent6"/>
          </a:lnRef>
          <a:fillRef idx="0">
            <a:schemeClr val="accent6"/>
          </a:fillRef>
          <a:effectRef idx="1">
            <a:schemeClr val="accent6"/>
          </a:effectRef>
          <a:fontRef idx="minor">
            <a:schemeClr val="tx1"/>
          </a:fontRef>
        </p:style>
      </p:cxnSp>
      <p:cxnSp>
        <p:nvCxnSpPr>
          <p:cNvPr id="27" name="26 Conector recto de flecha"/>
          <p:cNvCxnSpPr/>
          <p:nvPr/>
        </p:nvCxnSpPr>
        <p:spPr>
          <a:xfrm flipH="1">
            <a:off x="6011349" y="303498"/>
            <a:ext cx="205851" cy="303566"/>
          </a:xfrm>
          <a:prstGeom prst="straightConnector1">
            <a:avLst/>
          </a:prstGeom>
          <a:ln>
            <a:solidFill>
              <a:srgbClr val="00B050"/>
            </a:solidFill>
            <a:tailEnd type="arrow"/>
          </a:ln>
        </p:spPr>
        <p:style>
          <a:lnRef idx="2">
            <a:schemeClr val="accent6"/>
          </a:lnRef>
          <a:fillRef idx="0">
            <a:schemeClr val="accent6"/>
          </a:fillRef>
          <a:effectRef idx="1">
            <a:schemeClr val="accent6"/>
          </a:effectRef>
          <a:fontRef idx="minor">
            <a:schemeClr val="tx1"/>
          </a:fontRef>
        </p:style>
      </p:cxnSp>
      <p:cxnSp>
        <p:nvCxnSpPr>
          <p:cNvPr id="29" name="28 Conector recto de flecha"/>
          <p:cNvCxnSpPr/>
          <p:nvPr/>
        </p:nvCxnSpPr>
        <p:spPr>
          <a:xfrm flipH="1">
            <a:off x="4355976" y="2637375"/>
            <a:ext cx="205851" cy="303566"/>
          </a:xfrm>
          <a:prstGeom prst="straightConnector1">
            <a:avLst/>
          </a:prstGeom>
          <a:ln>
            <a:solidFill>
              <a:srgbClr val="00B050"/>
            </a:solidFill>
            <a:tailEnd type="arrow"/>
          </a:ln>
        </p:spPr>
        <p:style>
          <a:lnRef idx="2">
            <a:schemeClr val="accent6"/>
          </a:lnRef>
          <a:fillRef idx="0">
            <a:schemeClr val="accent6"/>
          </a:fillRef>
          <a:effectRef idx="1">
            <a:schemeClr val="accent6"/>
          </a:effectRef>
          <a:fontRef idx="minor">
            <a:schemeClr val="tx1"/>
          </a:fontRef>
        </p:style>
      </p:cxnSp>
      <p:cxnSp>
        <p:nvCxnSpPr>
          <p:cNvPr id="31" name="30 Conector recto de flecha"/>
          <p:cNvCxnSpPr/>
          <p:nvPr/>
        </p:nvCxnSpPr>
        <p:spPr>
          <a:xfrm flipH="1">
            <a:off x="3005826" y="2279082"/>
            <a:ext cx="54006" cy="306032"/>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26" name="25 Estrella de 5 puntas"/>
          <p:cNvSpPr/>
          <p:nvPr/>
        </p:nvSpPr>
        <p:spPr>
          <a:xfrm>
            <a:off x="6354198" y="2432098"/>
            <a:ext cx="108012" cy="76508"/>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s-PE" sz="1350" kern="1200">
              <a:solidFill>
                <a:prstClr val="white"/>
              </a:solidFill>
              <a:latin typeface="Calibri"/>
            </a:endParaRPr>
          </a:p>
        </p:txBody>
      </p:sp>
      <p:cxnSp>
        <p:nvCxnSpPr>
          <p:cNvPr id="34" name="33 Conector recto de flecha"/>
          <p:cNvCxnSpPr/>
          <p:nvPr/>
        </p:nvCxnSpPr>
        <p:spPr>
          <a:xfrm flipV="1">
            <a:off x="5408673" y="3272695"/>
            <a:ext cx="248534" cy="55139"/>
          </a:xfrm>
          <a:prstGeom prst="straightConnector1">
            <a:avLst/>
          </a:prstGeom>
          <a:ln>
            <a:solidFill>
              <a:srgbClr val="00B050"/>
            </a:solidFill>
            <a:tailEnd type="arrow"/>
          </a:ln>
        </p:spPr>
        <p:style>
          <a:lnRef idx="2">
            <a:schemeClr val="accent6"/>
          </a:lnRef>
          <a:fillRef idx="0">
            <a:schemeClr val="accent6"/>
          </a:fillRef>
          <a:effectRef idx="1">
            <a:schemeClr val="accent6"/>
          </a:effectRef>
          <a:fontRef idx="minor">
            <a:schemeClr val="tx1"/>
          </a:fontRef>
        </p:style>
      </p:cxnSp>
      <p:sp>
        <p:nvSpPr>
          <p:cNvPr id="36" name="35 CuadroTexto"/>
          <p:cNvSpPr txBox="1"/>
          <p:nvPr/>
        </p:nvSpPr>
        <p:spPr>
          <a:xfrm>
            <a:off x="1456483" y="4029912"/>
            <a:ext cx="6139853" cy="900246"/>
          </a:xfrm>
          <a:prstGeom prst="rect">
            <a:avLst/>
          </a:prstGeom>
          <a:noFill/>
        </p:spPr>
        <p:txBody>
          <a:bodyPr wrap="square" rtlCol="0">
            <a:spAutoFit/>
          </a:bodyPr>
          <a:lstStyle/>
          <a:p>
            <a:pPr algn="just" defTabSz="685800">
              <a:buClrTx/>
              <a:defRPr/>
            </a:pPr>
            <a:r>
              <a:rPr lang="en-US" sz="1050" kern="1200" dirty="0">
                <a:solidFill>
                  <a:prstClr val="white"/>
                </a:solidFill>
                <a:latin typeface="Calibri"/>
                <a:ea typeface="+mn-ea"/>
                <a:cs typeface="+mn-cs"/>
              </a:rPr>
              <a:t>Contrast tomography images in the axial (A, B and C), and sagittal (D) planes show a </a:t>
            </a:r>
            <a:r>
              <a:rPr lang="es-PE" sz="1050" kern="1200" dirty="0" err="1">
                <a:solidFill>
                  <a:prstClr val="white"/>
                </a:solidFill>
                <a:latin typeface="Calibri"/>
                <a:ea typeface="+mn-ea"/>
                <a:cs typeface="+mn-cs"/>
              </a:rPr>
              <a:t>postsurgical</a:t>
            </a:r>
            <a:r>
              <a:rPr lang="es-PE" sz="1050" kern="1200" dirty="0">
                <a:solidFill>
                  <a:prstClr val="white"/>
                </a:solidFill>
                <a:latin typeface="Calibri"/>
                <a:ea typeface="+mn-ea"/>
                <a:cs typeface="+mn-cs"/>
              </a:rPr>
              <a:t> </a:t>
            </a:r>
            <a:r>
              <a:rPr lang="es-PE" sz="1050" kern="1200" dirty="0" err="1">
                <a:solidFill>
                  <a:prstClr val="white"/>
                </a:solidFill>
                <a:latin typeface="Calibri"/>
                <a:ea typeface="+mn-ea"/>
                <a:cs typeface="+mn-cs"/>
              </a:rPr>
              <a:t>changes</a:t>
            </a:r>
            <a:r>
              <a:rPr lang="es-PE" sz="1050" kern="1200" dirty="0">
                <a:solidFill>
                  <a:prstClr val="white"/>
                </a:solidFill>
                <a:latin typeface="Calibri"/>
                <a:ea typeface="+mn-ea"/>
                <a:cs typeface="+mn-cs"/>
              </a:rPr>
              <a:t> </a:t>
            </a:r>
            <a:r>
              <a:rPr lang="en-US" sz="1050" kern="1200" dirty="0">
                <a:solidFill>
                  <a:prstClr val="white"/>
                </a:solidFill>
                <a:latin typeface="Calibri"/>
                <a:ea typeface="+mn-ea"/>
                <a:cs typeface="+mn-cs"/>
              </a:rPr>
              <a:t>with persistence signs of disease characterized by </a:t>
            </a:r>
            <a:r>
              <a:rPr lang="en-US" sz="1050" kern="1200" dirty="0">
                <a:solidFill>
                  <a:srgbClr val="FF0000"/>
                </a:solidFill>
                <a:latin typeface="Calibri"/>
                <a:ea typeface="+mn-ea"/>
                <a:cs typeface="+mn-cs"/>
              </a:rPr>
              <a:t>multiple lesions</a:t>
            </a:r>
            <a:r>
              <a:rPr lang="en-US" sz="1050" kern="1200" dirty="0">
                <a:solidFill>
                  <a:prstClr val="white"/>
                </a:solidFill>
                <a:latin typeface="Calibri"/>
                <a:ea typeface="+mn-ea"/>
                <a:cs typeface="+mn-cs"/>
              </a:rPr>
              <a:t> associated with </a:t>
            </a:r>
            <a:r>
              <a:rPr lang="en-US" sz="1050" kern="1200" dirty="0">
                <a:solidFill>
                  <a:srgbClr val="0070C0"/>
                </a:solidFill>
                <a:latin typeface="Calibri"/>
                <a:ea typeface="+mn-ea"/>
                <a:cs typeface="+mn-cs"/>
              </a:rPr>
              <a:t>liver metastasis</a:t>
            </a:r>
            <a:r>
              <a:rPr lang="en-US" sz="1050" kern="1200" dirty="0">
                <a:solidFill>
                  <a:prstClr val="white"/>
                </a:solidFill>
                <a:latin typeface="Calibri"/>
                <a:ea typeface="+mn-ea"/>
                <a:cs typeface="+mn-cs"/>
              </a:rPr>
              <a:t>, alteration of the density of the </a:t>
            </a:r>
            <a:r>
              <a:rPr lang="en-US" sz="1050" kern="1200" dirty="0">
                <a:solidFill>
                  <a:srgbClr val="7030A0"/>
                </a:solidFill>
                <a:latin typeface="Calibri"/>
                <a:ea typeface="+mn-ea"/>
                <a:cs typeface="+mn-cs"/>
              </a:rPr>
              <a:t>fatty planes</a:t>
            </a:r>
            <a:r>
              <a:rPr lang="en-US" sz="1050" kern="1200" dirty="0">
                <a:solidFill>
                  <a:prstClr val="white"/>
                </a:solidFill>
                <a:latin typeface="Calibri"/>
                <a:ea typeface="+mn-ea"/>
                <a:cs typeface="+mn-cs"/>
              </a:rPr>
              <a:t>, </a:t>
            </a:r>
            <a:r>
              <a:rPr lang="en-US" sz="1050" kern="1200" dirty="0">
                <a:solidFill>
                  <a:srgbClr val="00B050"/>
                </a:solidFill>
                <a:latin typeface="Calibri"/>
                <a:ea typeface="+mn-ea"/>
                <a:cs typeface="+mn-cs"/>
              </a:rPr>
              <a:t>free fluid </a:t>
            </a:r>
            <a:r>
              <a:rPr lang="en-US" sz="1050" kern="1200" dirty="0">
                <a:solidFill>
                  <a:prstClr val="white"/>
                </a:solidFill>
                <a:latin typeface="Calibri"/>
                <a:ea typeface="+mn-ea"/>
                <a:cs typeface="+mn-cs"/>
              </a:rPr>
              <a:t>in the abdominal cavity.</a:t>
            </a:r>
          </a:p>
          <a:p>
            <a:pPr algn="just" defTabSz="685800">
              <a:buClrTx/>
              <a:defRPr/>
            </a:pPr>
            <a:r>
              <a:rPr lang="es-PE" sz="1050" kern="1200" dirty="0">
                <a:solidFill>
                  <a:srgbClr val="FFFF00"/>
                </a:solidFill>
                <a:latin typeface="Calibri"/>
                <a:ea typeface="+mn-ea"/>
                <a:cs typeface="+mn-cs"/>
              </a:rPr>
              <a:t>*Pleural </a:t>
            </a:r>
            <a:r>
              <a:rPr lang="es-PE" sz="1050" kern="1200" dirty="0" err="1">
                <a:solidFill>
                  <a:srgbClr val="FFFF00"/>
                </a:solidFill>
                <a:latin typeface="Calibri"/>
                <a:ea typeface="+mn-ea"/>
                <a:cs typeface="+mn-cs"/>
              </a:rPr>
              <a:t>effusion</a:t>
            </a:r>
            <a:endParaRPr lang="en-US" sz="1050" kern="1200" dirty="0">
              <a:solidFill>
                <a:srgbClr val="FFFF00"/>
              </a:solidFill>
              <a:latin typeface="Calibri"/>
              <a:ea typeface="+mn-ea"/>
              <a:cs typeface="+mn-cs"/>
            </a:endParaRPr>
          </a:p>
          <a:p>
            <a:pPr algn="just" defTabSz="685800">
              <a:buClrTx/>
              <a:defRPr/>
            </a:pPr>
            <a:endParaRPr lang="es-PE" sz="1050" kern="1200" dirty="0">
              <a:solidFill>
                <a:prstClr val="white"/>
              </a:solidFill>
              <a:latin typeface="Calibri"/>
              <a:ea typeface="+mn-ea"/>
              <a:cs typeface="+mn-cs"/>
            </a:endParaRPr>
          </a:p>
        </p:txBody>
      </p:sp>
      <p:sp>
        <p:nvSpPr>
          <p:cNvPr id="37" name="36 CuadroTexto"/>
          <p:cNvSpPr txBox="1"/>
          <p:nvPr/>
        </p:nvSpPr>
        <p:spPr>
          <a:xfrm>
            <a:off x="2438694" y="350535"/>
            <a:ext cx="288862"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A</a:t>
            </a:r>
          </a:p>
        </p:txBody>
      </p:sp>
      <p:sp>
        <p:nvSpPr>
          <p:cNvPr id="38" name="37 CuadroTexto"/>
          <p:cNvSpPr txBox="1"/>
          <p:nvPr/>
        </p:nvSpPr>
        <p:spPr>
          <a:xfrm>
            <a:off x="4876177" y="350535"/>
            <a:ext cx="282450"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B</a:t>
            </a:r>
          </a:p>
        </p:txBody>
      </p:sp>
      <p:sp>
        <p:nvSpPr>
          <p:cNvPr id="39" name="38 CuadroTexto"/>
          <p:cNvSpPr txBox="1"/>
          <p:nvPr/>
        </p:nvSpPr>
        <p:spPr>
          <a:xfrm>
            <a:off x="2391901" y="2085696"/>
            <a:ext cx="276038"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C</a:t>
            </a:r>
          </a:p>
        </p:txBody>
      </p:sp>
      <p:sp>
        <p:nvSpPr>
          <p:cNvPr id="40" name="39 CuadroTexto"/>
          <p:cNvSpPr txBox="1"/>
          <p:nvPr/>
        </p:nvSpPr>
        <p:spPr>
          <a:xfrm>
            <a:off x="5274078" y="2085696"/>
            <a:ext cx="293670" cy="300082"/>
          </a:xfrm>
          <a:prstGeom prst="rect">
            <a:avLst/>
          </a:prstGeom>
          <a:noFill/>
        </p:spPr>
        <p:txBody>
          <a:bodyPr wrap="none" rtlCol="0">
            <a:spAutoFit/>
          </a:bodyPr>
          <a:lstStyle/>
          <a:p>
            <a:pPr defTabSz="685800">
              <a:buClrTx/>
              <a:defRPr/>
            </a:pPr>
            <a:r>
              <a:rPr lang="es-PE" sz="1350" b="1" kern="1200" dirty="0">
                <a:solidFill>
                  <a:prstClr val="white"/>
                </a:solidFill>
                <a:latin typeface="Calibri"/>
                <a:ea typeface="+mn-ea"/>
                <a:cs typeface="+mn-cs"/>
              </a:rPr>
              <a:t>D</a:t>
            </a:r>
          </a:p>
        </p:txBody>
      </p:sp>
      <p:cxnSp>
        <p:nvCxnSpPr>
          <p:cNvPr id="41" name="40 Conector recto de flecha"/>
          <p:cNvCxnSpPr/>
          <p:nvPr/>
        </p:nvCxnSpPr>
        <p:spPr>
          <a:xfrm>
            <a:off x="5222772" y="909801"/>
            <a:ext cx="297632" cy="38606"/>
          </a:xfrm>
          <a:prstGeom prst="straightConnector1">
            <a:avLst/>
          </a:prstGeom>
          <a:ln>
            <a:solidFill>
              <a:srgbClr val="FF0000"/>
            </a:solidFill>
            <a:tailEnd type="arrow"/>
          </a:ln>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8150560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xmlns="" id="{FD0B3B50-5E9A-466A-BB0C-CE87D9723F52}"/>
              </a:ext>
            </a:extLst>
          </p:cNvPr>
          <p:cNvPicPr>
            <a:picLocks noChangeAspect="1"/>
          </p:cNvPicPr>
          <p:nvPr/>
        </p:nvPicPr>
        <p:blipFill rotWithShape="1">
          <a:blip r:embed="rId2"/>
          <a:srcRect l="21262" t="14955" r="21412" b="9102"/>
          <a:stretch/>
        </p:blipFill>
        <p:spPr>
          <a:xfrm>
            <a:off x="2129901" y="642938"/>
            <a:ext cx="5176874" cy="3857625"/>
          </a:xfrm>
          <a:prstGeom prst="rect">
            <a:avLst/>
          </a:prstGeom>
        </p:spPr>
      </p:pic>
      <p:sp>
        <p:nvSpPr>
          <p:cNvPr id="6" name="CuadroTexto 5">
            <a:extLst>
              <a:ext uri="{FF2B5EF4-FFF2-40B4-BE49-F238E27FC236}">
                <a16:creationId xmlns:a16="http://schemas.microsoft.com/office/drawing/2014/main" xmlns="" id="{808640E0-15C5-4A9E-B397-6B3C88427F8B}"/>
              </a:ext>
            </a:extLst>
          </p:cNvPr>
          <p:cNvSpPr txBox="1"/>
          <p:nvPr/>
        </p:nvSpPr>
        <p:spPr>
          <a:xfrm>
            <a:off x="4962609" y="4184475"/>
            <a:ext cx="983974" cy="369332"/>
          </a:xfrm>
          <a:prstGeom prst="rect">
            <a:avLst/>
          </a:prstGeom>
          <a:solidFill>
            <a:schemeClr val="bg1"/>
          </a:solidFill>
        </p:spPr>
        <p:txBody>
          <a:bodyPr wrap="square" rtlCol="0">
            <a:spAutoFit/>
          </a:bodyPr>
          <a:lstStyle/>
          <a:p>
            <a:pPr algn="ctr" defTabSz="514350"/>
            <a:r>
              <a:rPr lang="es-PE" sz="1800" dirty="0">
                <a:solidFill>
                  <a:prstClr val="black"/>
                </a:solidFill>
                <a:latin typeface="Calibri" panose="020F0502020204030204"/>
              </a:rPr>
              <a:t>21-5976</a:t>
            </a:r>
          </a:p>
        </p:txBody>
      </p:sp>
      <p:pic>
        <p:nvPicPr>
          <p:cNvPr id="8" name="Imagen 7">
            <a:extLst>
              <a:ext uri="{FF2B5EF4-FFF2-40B4-BE49-F238E27FC236}">
                <a16:creationId xmlns:a16="http://schemas.microsoft.com/office/drawing/2014/main" xmlns="" id="{9EBF01F7-7B3C-4861-9621-8B9E1E9C8EE5}"/>
              </a:ext>
            </a:extLst>
          </p:cNvPr>
          <p:cNvPicPr>
            <a:picLocks noChangeAspect="1"/>
          </p:cNvPicPr>
          <p:nvPr/>
        </p:nvPicPr>
        <p:blipFill>
          <a:blip r:embed="rId3"/>
          <a:stretch>
            <a:fillRect/>
          </a:stretch>
        </p:blipFill>
        <p:spPr>
          <a:xfrm>
            <a:off x="2129900" y="4020130"/>
            <a:ext cx="949079" cy="480434"/>
          </a:xfrm>
          <a:prstGeom prst="rect">
            <a:avLst/>
          </a:prstGeom>
        </p:spPr>
      </p:pic>
    </p:spTree>
    <p:extLst>
      <p:ext uri="{BB962C8B-B14F-4D97-AF65-F5344CB8AC3E}">
        <p14:creationId xmlns:p14="http://schemas.microsoft.com/office/powerpoint/2010/main" val="16210273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406F9F2-9C41-4714-A9CC-AB2DAD141578}"/>
              </a:ext>
            </a:extLst>
          </p:cNvPr>
          <p:cNvSpPr>
            <a:spLocks noGrp="1"/>
          </p:cNvSpPr>
          <p:nvPr>
            <p:ph type="title"/>
          </p:nvPr>
        </p:nvSpPr>
        <p:spPr/>
        <p:txBody>
          <a:bodyPr/>
          <a:lstStyle/>
          <a:p>
            <a:endParaRPr lang="es-PE" dirty="0"/>
          </a:p>
        </p:txBody>
      </p:sp>
      <p:sp>
        <p:nvSpPr>
          <p:cNvPr id="3" name="Marcador de contenido 2">
            <a:extLst>
              <a:ext uri="{FF2B5EF4-FFF2-40B4-BE49-F238E27FC236}">
                <a16:creationId xmlns:a16="http://schemas.microsoft.com/office/drawing/2014/main" xmlns="" id="{9BDCED6B-148D-4FC5-A027-14668FEE197A}"/>
              </a:ext>
            </a:extLst>
          </p:cNvPr>
          <p:cNvSpPr>
            <a:spLocks noGrp="1"/>
          </p:cNvSpPr>
          <p:nvPr>
            <p:ph idx="1"/>
          </p:nvPr>
        </p:nvSpPr>
        <p:spPr/>
        <p:txBody>
          <a:bodyPr/>
          <a:lstStyle/>
          <a:p>
            <a:endParaRPr lang="es-PE"/>
          </a:p>
        </p:txBody>
      </p:sp>
      <p:pic>
        <p:nvPicPr>
          <p:cNvPr id="8" name="Imagen 7">
            <a:extLst>
              <a:ext uri="{FF2B5EF4-FFF2-40B4-BE49-F238E27FC236}">
                <a16:creationId xmlns:a16="http://schemas.microsoft.com/office/drawing/2014/main" xmlns="" id="{1E1CEDF3-1C5C-485F-84B8-D5E79A9BD2B5}"/>
              </a:ext>
            </a:extLst>
          </p:cNvPr>
          <p:cNvPicPr>
            <a:picLocks noChangeAspect="1"/>
          </p:cNvPicPr>
          <p:nvPr/>
        </p:nvPicPr>
        <p:blipFill rotWithShape="1">
          <a:blip r:embed="rId2">
            <a:extLst>
              <a:ext uri="{BEBA8EAE-BF5A-486C-A8C5-ECC9F3942E4B}">
                <a14:imgProps xmlns:a14="http://schemas.microsoft.com/office/drawing/2010/main">
                  <a14:imgLayer r:embed="rId3">
                    <a14:imgEffect>
                      <a14:brightnessContrast bright="14000"/>
                    </a14:imgEffect>
                  </a14:imgLayer>
                </a14:imgProps>
              </a:ext>
            </a:extLst>
          </a:blip>
          <a:srcRect l="21727" t="14983" r="21521" b="9931"/>
          <a:stretch/>
        </p:blipFill>
        <p:spPr>
          <a:xfrm>
            <a:off x="2118277" y="648710"/>
            <a:ext cx="5175713" cy="3851853"/>
          </a:xfrm>
          <a:prstGeom prst="rect">
            <a:avLst/>
          </a:prstGeom>
        </p:spPr>
      </p:pic>
    </p:spTree>
    <p:extLst>
      <p:ext uri="{BB962C8B-B14F-4D97-AF65-F5344CB8AC3E}">
        <p14:creationId xmlns:p14="http://schemas.microsoft.com/office/powerpoint/2010/main" val="164662416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41D45C1-9220-4D57-8D90-05865E37B1D4}"/>
              </a:ext>
            </a:extLst>
          </p:cNvPr>
          <p:cNvSpPr>
            <a:spLocks noGrp="1"/>
          </p:cNvSpPr>
          <p:nvPr>
            <p:ph type="title"/>
          </p:nvPr>
        </p:nvSpPr>
        <p:spPr/>
        <p:txBody>
          <a:bodyPr/>
          <a:lstStyle/>
          <a:p>
            <a:endParaRPr lang="es-PE"/>
          </a:p>
        </p:txBody>
      </p:sp>
      <p:sp>
        <p:nvSpPr>
          <p:cNvPr id="3" name="Marcador de contenido 2">
            <a:extLst>
              <a:ext uri="{FF2B5EF4-FFF2-40B4-BE49-F238E27FC236}">
                <a16:creationId xmlns:a16="http://schemas.microsoft.com/office/drawing/2014/main" xmlns="" id="{CFDF8675-98C6-4C14-8DE6-40447CF3C16B}"/>
              </a:ext>
            </a:extLst>
          </p:cNvPr>
          <p:cNvSpPr>
            <a:spLocks noGrp="1"/>
          </p:cNvSpPr>
          <p:nvPr>
            <p:ph idx="1"/>
          </p:nvPr>
        </p:nvSpPr>
        <p:spPr/>
        <p:txBody>
          <a:bodyPr/>
          <a:lstStyle/>
          <a:p>
            <a:endParaRPr lang="es-PE"/>
          </a:p>
        </p:txBody>
      </p:sp>
      <p:pic>
        <p:nvPicPr>
          <p:cNvPr id="5" name="Imagen 4">
            <a:extLst>
              <a:ext uri="{FF2B5EF4-FFF2-40B4-BE49-F238E27FC236}">
                <a16:creationId xmlns:a16="http://schemas.microsoft.com/office/drawing/2014/main" xmlns="" id="{FCA1FB84-4FD3-4614-BF23-FEAD011D626C}"/>
              </a:ext>
            </a:extLst>
          </p:cNvPr>
          <p:cNvPicPr>
            <a:picLocks noChangeAspect="1"/>
          </p:cNvPicPr>
          <p:nvPr/>
        </p:nvPicPr>
        <p:blipFill rotWithShape="1">
          <a:blip r:embed="rId2">
            <a:extLst>
              <a:ext uri="{BEBA8EAE-BF5A-486C-A8C5-ECC9F3942E4B}">
                <a14:imgProps xmlns:a14="http://schemas.microsoft.com/office/drawing/2010/main">
                  <a14:imgLayer r:embed="rId3">
                    <a14:imgEffect>
                      <a14:brightnessContrast bright="12000"/>
                    </a14:imgEffect>
                  </a14:imgLayer>
                </a14:imgProps>
              </a:ext>
            </a:extLst>
          </a:blip>
          <a:srcRect l="21326" t="15536" r="21478" b="8985"/>
          <a:stretch/>
        </p:blipFill>
        <p:spPr>
          <a:xfrm>
            <a:off x="2138583" y="641341"/>
            <a:ext cx="5198981" cy="3859222"/>
          </a:xfrm>
          <a:prstGeom prst="rect">
            <a:avLst/>
          </a:prstGeom>
        </p:spPr>
      </p:pic>
    </p:spTree>
    <p:extLst>
      <p:ext uri="{BB962C8B-B14F-4D97-AF65-F5344CB8AC3E}">
        <p14:creationId xmlns:p14="http://schemas.microsoft.com/office/powerpoint/2010/main" val="82842401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0220738A-5F78-47B7-93BF-E7AA05184996}"/>
              </a:ext>
            </a:extLst>
          </p:cNvPr>
          <p:cNvSpPr>
            <a:spLocks noGrp="1"/>
          </p:cNvSpPr>
          <p:nvPr>
            <p:ph type="title"/>
          </p:nvPr>
        </p:nvSpPr>
        <p:spPr/>
        <p:txBody>
          <a:bodyPr/>
          <a:lstStyle/>
          <a:p>
            <a:endParaRPr lang="es-PE"/>
          </a:p>
        </p:txBody>
      </p:sp>
      <p:sp>
        <p:nvSpPr>
          <p:cNvPr id="3" name="Marcador de contenido 2">
            <a:extLst>
              <a:ext uri="{FF2B5EF4-FFF2-40B4-BE49-F238E27FC236}">
                <a16:creationId xmlns:a16="http://schemas.microsoft.com/office/drawing/2014/main" xmlns="" id="{203C501B-0B4F-45FD-89FC-349D479CC947}"/>
              </a:ext>
            </a:extLst>
          </p:cNvPr>
          <p:cNvSpPr>
            <a:spLocks noGrp="1"/>
          </p:cNvSpPr>
          <p:nvPr>
            <p:ph idx="1"/>
          </p:nvPr>
        </p:nvSpPr>
        <p:spPr/>
        <p:txBody>
          <a:bodyPr/>
          <a:lstStyle/>
          <a:p>
            <a:endParaRPr lang="es-PE"/>
          </a:p>
        </p:txBody>
      </p:sp>
      <p:pic>
        <p:nvPicPr>
          <p:cNvPr id="5" name="Imagen 4">
            <a:extLst>
              <a:ext uri="{FF2B5EF4-FFF2-40B4-BE49-F238E27FC236}">
                <a16:creationId xmlns:a16="http://schemas.microsoft.com/office/drawing/2014/main" xmlns="" id="{7DFE46F4-3ABD-4001-A55C-AB90D7424121}"/>
              </a:ext>
            </a:extLst>
          </p:cNvPr>
          <p:cNvPicPr>
            <a:picLocks noChangeAspect="1"/>
          </p:cNvPicPr>
          <p:nvPr/>
        </p:nvPicPr>
        <p:blipFill rotWithShape="1">
          <a:blip r:embed="rId2"/>
          <a:srcRect l="21391" t="14725" r="21544" b="8870"/>
          <a:stretch/>
        </p:blipFill>
        <p:spPr>
          <a:xfrm>
            <a:off x="2155714" y="642938"/>
            <a:ext cx="5122037" cy="3857625"/>
          </a:xfrm>
          <a:prstGeom prst="rect">
            <a:avLst/>
          </a:prstGeom>
        </p:spPr>
      </p:pic>
    </p:spTree>
    <p:extLst>
      <p:ext uri="{BB962C8B-B14F-4D97-AF65-F5344CB8AC3E}">
        <p14:creationId xmlns:p14="http://schemas.microsoft.com/office/powerpoint/2010/main" val="17348825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7797"/>
        <p:cNvGrpSpPr/>
        <p:nvPr/>
      </p:nvGrpSpPr>
      <p:grpSpPr>
        <a:xfrm>
          <a:off x="0" y="0"/>
          <a:ext cx="0" cy="0"/>
          <a:chOff x="0" y="0"/>
          <a:chExt cx="0" cy="0"/>
        </a:xfrm>
      </p:grpSpPr>
      <p:sp>
        <p:nvSpPr>
          <p:cNvPr id="67798" name="Google Shape;67798;p36"/>
          <p:cNvSpPr txBox="1">
            <a:spLocks noGrp="1"/>
          </p:cNvSpPr>
          <p:nvPr>
            <p:ph type="title"/>
          </p:nvPr>
        </p:nvSpPr>
        <p:spPr>
          <a:xfrm>
            <a:off x="720000" y="461675"/>
            <a:ext cx="7704000" cy="4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Patient Medical History</a:t>
            </a:r>
            <a:endParaRPr dirty="0"/>
          </a:p>
        </p:txBody>
      </p:sp>
      <p:sp>
        <p:nvSpPr>
          <p:cNvPr id="67799" name="Google Shape;67799;p36"/>
          <p:cNvSpPr txBox="1"/>
          <p:nvPr/>
        </p:nvSpPr>
        <p:spPr>
          <a:xfrm>
            <a:off x="3531824" y="1353475"/>
            <a:ext cx="3382683" cy="982500"/>
          </a:xfrm>
          <a:prstGeom prst="rect">
            <a:avLst/>
          </a:prstGeom>
          <a:solidFill>
            <a:schemeClr val="accent5"/>
          </a:solidFill>
          <a:ln>
            <a:noFill/>
          </a:ln>
        </p:spPr>
        <p:txBody>
          <a:bodyPr spcFirstLastPara="1" wrap="square" lIns="91425" tIns="91425" rIns="91425" bIns="91425" anchor="ctr" anchorCtr="0">
            <a:noAutofit/>
          </a:bodyPr>
          <a:lstStyle/>
          <a:p>
            <a:pPr marL="0" lvl="0" indent="457200" algn="l" rtl="0">
              <a:spcBef>
                <a:spcPts val="0"/>
              </a:spcBef>
              <a:spcAft>
                <a:spcPts val="0"/>
              </a:spcAft>
              <a:buNone/>
            </a:pPr>
            <a:r>
              <a:rPr lang="en" b="1" dirty="0">
                <a:solidFill>
                  <a:schemeClr val="lt2"/>
                </a:solidFill>
                <a:latin typeface="Blinker"/>
                <a:ea typeface="Blinker"/>
                <a:cs typeface="Blinker"/>
                <a:sym typeface="Blinker"/>
              </a:rPr>
              <a:t>Age:		</a:t>
            </a:r>
            <a:r>
              <a:rPr lang="en" dirty="0" smtClean="0">
                <a:solidFill>
                  <a:schemeClr val="lt2"/>
                </a:solidFill>
                <a:latin typeface="Blinker"/>
                <a:ea typeface="Blinker"/>
                <a:cs typeface="Blinker"/>
                <a:sym typeface="Blinker"/>
              </a:rPr>
              <a:t>38 yo</a:t>
            </a:r>
            <a:endParaRPr dirty="0">
              <a:solidFill>
                <a:schemeClr val="lt2"/>
              </a:solidFill>
              <a:latin typeface="Blinker"/>
              <a:ea typeface="Blinker"/>
              <a:cs typeface="Blinker"/>
              <a:sym typeface="Blinker"/>
            </a:endParaRPr>
          </a:p>
          <a:p>
            <a:pPr marL="0" lvl="0" indent="457200" algn="l" rtl="0">
              <a:spcBef>
                <a:spcPts val="0"/>
              </a:spcBef>
              <a:spcAft>
                <a:spcPts val="0"/>
              </a:spcAft>
              <a:buNone/>
            </a:pPr>
            <a:r>
              <a:rPr lang="en" b="1" dirty="0">
                <a:solidFill>
                  <a:schemeClr val="lt2"/>
                </a:solidFill>
                <a:latin typeface="Blinker"/>
                <a:ea typeface="Blinker"/>
                <a:cs typeface="Blinker"/>
                <a:sym typeface="Blinker"/>
              </a:rPr>
              <a:t>Gender:	</a:t>
            </a:r>
            <a:r>
              <a:rPr lang="en" dirty="0" smtClean="0">
                <a:solidFill>
                  <a:schemeClr val="lt2"/>
                </a:solidFill>
                <a:latin typeface="Blinker"/>
                <a:ea typeface="Blinker"/>
                <a:cs typeface="Blinker"/>
                <a:sym typeface="Blinker"/>
              </a:rPr>
              <a:t>Female</a:t>
            </a:r>
            <a:endParaRPr dirty="0">
              <a:solidFill>
                <a:schemeClr val="lt2"/>
              </a:solidFill>
              <a:latin typeface="Blinker"/>
              <a:ea typeface="Blinker"/>
              <a:cs typeface="Blinker"/>
              <a:sym typeface="Blinker"/>
            </a:endParaRPr>
          </a:p>
          <a:p>
            <a:pPr marL="0" lvl="0" indent="457200" algn="l" rtl="0">
              <a:spcBef>
                <a:spcPts val="0"/>
              </a:spcBef>
              <a:spcAft>
                <a:spcPts val="0"/>
              </a:spcAft>
              <a:buNone/>
            </a:pPr>
            <a:r>
              <a:rPr lang="en" b="1" dirty="0" smtClean="0">
                <a:solidFill>
                  <a:schemeClr val="lt2"/>
                </a:solidFill>
                <a:latin typeface="Blinker"/>
                <a:ea typeface="Blinker"/>
                <a:cs typeface="Blinker"/>
                <a:sym typeface="Blinker"/>
              </a:rPr>
              <a:t>Mhx:</a:t>
            </a:r>
            <a:r>
              <a:rPr lang="en" b="1" dirty="0">
                <a:solidFill>
                  <a:schemeClr val="lt2"/>
                </a:solidFill>
                <a:latin typeface="Blinker"/>
                <a:ea typeface="Blinker"/>
                <a:cs typeface="Blinker"/>
                <a:sym typeface="Blinker"/>
              </a:rPr>
              <a:t>	</a:t>
            </a:r>
            <a:r>
              <a:rPr lang="en" b="1" dirty="0" smtClean="0">
                <a:solidFill>
                  <a:schemeClr val="lt2"/>
                </a:solidFill>
                <a:latin typeface="Blinker"/>
                <a:ea typeface="Blinker"/>
                <a:cs typeface="Blinker"/>
                <a:sym typeface="Blinker"/>
              </a:rPr>
              <a:t>	</a:t>
            </a:r>
            <a:r>
              <a:rPr lang="en" dirty="0" smtClean="0">
                <a:solidFill>
                  <a:schemeClr val="lt2"/>
                </a:solidFill>
                <a:latin typeface="Blinker"/>
                <a:ea typeface="Blinker"/>
                <a:cs typeface="Blinker"/>
                <a:sym typeface="Blinker"/>
              </a:rPr>
              <a:t>Polydactyly (child)</a:t>
            </a:r>
            <a:endParaRPr dirty="0">
              <a:solidFill>
                <a:schemeClr val="lt2"/>
              </a:solidFill>
              <a:latin typeface="Blinker"/>
              <a:ea typeface="Blinker"/>
              <a:cs typeface="Blinker"/>
              <a:sym typeface="Blinker"/>
            </a:endParaRPr>
          </a:p>
        </p:txBody>
      </p:sp>
      <p:sp>
        <p:nvSpPr>
          <p:cNvPr id="67800" name="Google Shape;67800;p36"/>
          <p:cNvSpPr txBox="1"/>
          <p:nvPr/>
        </p:nvSpPr>
        <p:spPr>
          <a:xfrm>
            <a:off x="781750" y="2889675"/>
            <a:ext cx="2279100" cy="786900"/>
          </a:xfrm>
          <a:prstGeom prst="rect">
            <a:avLst/>
          </a:prstGeom>
          <a:noFill/>
          <a:ln>
            <a:noFill/>
          </a:ln>
        </p:spPr>
        <p:txBody>
          <a:bodyPr spcFirstLastPara="1" wrap="square" lIns="91425" tIns="91425" rIns="91425" bIns="91425" anchor="ctr" anchorCtr="0">
            <a:noAutofit/>
          </a:bodyPr>
          <a:lstStyle/>
          <a:p>
            <a:endParaRPr lang="en-US" dirty="0"/>
          </a:p>
        </p:txBody>
      </p:sp>
      <p:sp>
        <p:nvSpPr>
          <p:cNvPr id="67803" name="Google Shape;67803;p36"/>
          <p:cNvSpPr/>
          <p:nvPr/>
        </p:nvSpPr>
        <p:spPr>
          <a:xfrm>
            <a:off x="2628050" y="1238600"/>
            <a:ext cx="1212300" cy="1212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04" name="Google Shape;67804;p36"/>
          <p:cNvGrpSpPr/>
          <p:nvPr/>
        </p:nvGrpSpPr>
        <p:grpSpPr>
          <a:xfrm>
            <a:off x="1664335" y="3030762"/>
            <a:ext cx="5815306" cy="184575"/>
            <a:chOff x="5620136" y="2539809"/>
            <a:chExt cx="1598226" cy="50727"/>
          </a:xfrm>
        </p:grpSpPr>
        <p:sp>
          <p:nvSpPr>
            <p:cNvPr id="67805" name="Google Shape;67805;p36"/>
            <p:cNvSpPr/>
            <p:nvPr/>
          </p:nvSpPr>
          <p:spPr>
            <a:xfrm>
              <a:off x="5659112" y="2556588"/>
              <a:ext cx="1524312" cy="10849"/>
            </a:xfrm>
            <a:custGeom>
              <a:avLst/>
              <a:gdLst/>
              <a:ahLst/>
              <a:cxnLst/>
              <a:rect l="l" t="t" r="r" b="b"/>
              <a:pathLst>
                <a:path w="22549" h="211" extrusionOk="0">
                  <a:moveTo>
                    <a:pt x="0" y="1"/>
                  </a:moveTo>
                  <a:lnTo>
                    <a:pt x="0" y="210"/>
                  </a:lnTo>
                  <a:lnTo>
                    <a:pt x="22548" y="210"/>
                  </a:lnTo>
                  <a:lnTo>
                    <a:pt x="225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6" name="Google Shape;67806;p36"/>
            <p:cNvSpPr/>
            <p:nvPr/>
          </p:nvSpPr>
          <p:spPr>
            <a:xfrm>
              <a:off x="5620136"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7" name="Google Shape;67807;p36"/>
            <p:cNvSpPr/>
            <p:nvPr/>
          </p:nvSpPr>
          <p:spPr>
            <a:xfrm>
              <a:off x="6389777"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8" name="Google Shape;67808;p36"/>
            <p:cNvSpPr/>
            <p:nvPr/>
          </p:nvSpPr>
          <p:spPr>
            <a:xfrm>
              <a:off x="7159412"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09" name="Google Shape;67809;p36"/>
          <p:cNvSpPr/>
          <p:nvPr/>
        </p:nvSpPr>
        <p:spPr>
          <a:xfrm>
            <a:off x="816387" y="3338404"/>
            <a:ext cx="1910392" cy="798068"/>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chemeClr val="accent5"/>
          </a:solidFill>
          <a:ln>
            <a:noFill/>
          </a:ln>
        </p:spPr>
        <p:txBody>
          <a:bodyPr spcFirstLastPara="1" wrap="square" lIns="91425" tIns="91425" rIns="91425" bIns="91425" anchor="ctr" anchorCtr="0">
            <a:noAutofit/>
          </a:bodyPr>
          <a:lstStyle/>
          <a:p>
            <a:pPr algn="ctr"/>
            <a:r>
              <a:rPr lang="en-US" dirty="0" smtClean="0">
                <a:latin typeface="Blinker" panose="020B0604020202020204" charset="0"/>
              </a:rPr>
              <a:t>March 2021: </a:t>
            </a:r>
            <a:r>
              <a:rPr lang="en-US" dirty="0">
                <a:latin typeface="Blinker" panose="020B0604020202020204" charset="0"/>
              </a:rPr>
              <a:t>6m </a:t>
            </a:r>
            <a:r>
              <a:rPr lang="en-US" dirty="0" err="1">
                <a:latin typeface="Blinker" panose="020B0604020202020204" charset="0"/>
              </a:rPr>
              <a:t>hx</a:t>
            </a:r>
            <a:r>
              <a:rPr lang="en-US" dirty="0">
                <a:latin typeface="Blinker" panose="020B0604020202020204" charset="0"/>
              </a:rPr>
              <a:t> </a:t>
            </a:r>
            <a:endParaRPr lang="en-US" dirty="0" smtClean="0">
              <a:latin typeface="Blinker" panose="020B0604020202020204" charset="0"/>
            </a:endParaRPr>
          </a:p>
          <a:p>
            <a:pPr algn="ctr"/>
            <a:r>
              <a:rPr lang="en-US" dirty="0" smtClean="0">
                <a:latin typeface="Blinker" panose="020B0604020202020204" charset="0"/>
              </a:rPr>
              <a:t>R knee Pain.</a:t>
            </a:r>
          </a:p>
          <a:p>
            <a:pPr algn="ctr"/>
            <a:r>
              <a:rPr lang="en-US" dirty="0" smtClean="0">
                <a:latin typeface="Blinker" panose="020B0604020202020204" charset="0"/>
              </a:rPr>
              <a:t> No mass</a:t>
            </a:r>
            <a:endParaRPr lang="en-US" dirty="0">
              <a:latin typeface="Blinker" panose="020B0604020202020204" charset="0"/>
            </a:endParaRPr>
          </a:p>
        </p:txBody>
      </p:sp>
      <p:sp>
        <p:nvSpPr>
          <p:cNvPr id="67810" name="Google Shape;67810;p36"/>
          <p:cNvSpPr/>
          <p:nvPr/>
        </p:nvSpPr>
        <p:spPr>
          <a:xfrm>
            <a:off x="6311699" y="3305550"/>
            <a:ext cx="2121388" cy="830922"/>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chemeClr val="accent5"/>
          </a:solidFill>
          <a:ln>
            <a:noFill/>
          </a:ln>
        </p:spPr>
        <p:txBody>
          <a:bodyPr spcFirstLastPara="1" wrap="square" lIns="91425" tIns="91425" rIns="91425" bIns="91425" anchor="ctr" anchorCtr="0">
            <a:noAutofit/>
          </a:bodyPr>
          <a:lstStyle/>
          <a:p>
            <a:r>
              <a:rPr lang="en-US" sz="1200" dirty="0">
                <a:latin typeface="Blinker" panose="020B0604020202020204" charset="0"/>
              </a:rPr>
              <a:t>PE: </a:t>
            </a:r>
            <a:r>
              <a:rPr lang="en-US" sz="1200" dirty="0" smtClean="0">
                <a:latin typeface="Blinker" panose="020B0604020202020204" charset="0"/>
              </a:rPr>
              <a:t>ECOG 1.</a:t>
            </a:r>
          </a:p>
          <a:p>
            <a:r>
              <a:rPr lang="en-US" sz="1200" dirty="0" smtClean="0">
                <a:latin typeface="Blinker" panose="020B0604020202020204" charset="0"/>
              </a:rPr>
              <a:t>Limited </a:t>
            </a:r>
            <a:r>
              <a:rPr lang="en-US" sz="1200" dirty="0">
                <a:latin typeface="Blinker" panose="020B0604020202020204" charset="0"/>
              </a:rPr>
              <a:t>articular function in R </a:t>
            </a:r>
            <a:r>
              <a:rPr lang="en-US" sz="1200" dirty="0" smtClean="0">
                <a:latin typeface="Blinker" panose="020B0604020202020204" charset="0"/>
              </a:rPr>
              <a:t>knee. </a:t>
            </a:r>
            <a:endParaRPr lang="en-US" sz="1200" dirty="0">
              <a:latin typeface="Blinker" panose="020B0604020202020204" charset="0"/>
            </a:endParaRPr>
          </a:p>
        </p:txBody>
      </p:sp>
      <p:grpSp>
        <p:nvGrpSpPr>
          <p:cNvPr id="21" name="Google Shape;77743;p76"/>
          <p:cNvGrpSpPr/>
          <p:nvPr/>
        </p:nvGrpSpPr>
        <p:grpSpPr>
          <a:xfrm>
            <a:off x="2931176" y="1526468"/>
            <a:ext cx="606047" cy="591323"/>
            <a:chOff x="-55202750" y="3198925"/>
            <a:chExt cx="318225" cy="316650"/>
          </a:xfrm>
          <a:solidFill>
            <a:schemeClr val="bg1">
              <a:lumMod val="95000"/>
            </a:schemeClr>
          </a:solidFill>
        </p:grpSpPr>
        <p:sp>
          <p:nvSpPr>
            <p:cNvPr id="22" name="Google Shape;77744;p7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7745;p7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6E127167-ED53-4FAE-96AE-52FBCCC45E65}"/>
              </a:ext>
            </a:extLst>
          </p:cNvPr>
          <p:cNvSpPr>
            <a:spLocks noGrp="1"/>
          </p:cNvSpPr>
          <p:nvPr>
            <p:ph type="title"/>
          </p:nvPr>
        </p:nvSpPr>
        <p:spPr/>
        <p:txBody>
          <a:bodyPr/>
          <a:lstStyle/>
          <a:p>
            <a:endParaRPr lang="es-PE"/>
          </a:p>
        </p:txBody>
      </p:sp>
      <p:sp>
        <p:nvSpPr>
          <p:cNvPr id="3" name="Marcador de contenido 2">
            <a:extLst>
              <a:ext uri="{FF2B5EF4-FFF2-40B4-BE49-F238E27FC236}">
                <a16:creationId xmlns:a16="http://schemas.microsoft.com/office/drawing/2014/main" xmlns="" id="{01F40A29-BCBB-4BD8-97B8-C02943A3BC06}"/>
              </a:ext>
            </a:extLst>
          </p:cNvPr>
          <p:cNvSpPr>
            <a:spLocks noGrp="1"/>
          </p:cNvSpPr>
          <p:nvPr>
            <p:ph idx="1"/>
          </p:nvPr>
        </p:nvSpPr>
        <p:spPr/>
        <p:txBody>
          <a:bodyPr/>
          <a:lstStyle/>
          <a:p>
            <a:endParaRPr lang="es-PE"/>
          </a:p>
        </p:txBody>
      </p:sp>
      <p:pic>
        <p:nvPicPr>
          <p:cNvPr id="5" name="Imagen 4">
            <a:extLst>
              <a:ext uri="{FF2B5EF4-FFF2-40B4-BE49-F238E27FC236}">
                <a16:creationId xmlns:a16="http://schemas.microsoft.com/office/drawing/2014/main" xmlns="" id="{9FDC5624-34E0-4F69-A767-EFE010BDA318}"/>
              </a:ext>
            </a:extLst>
          </p:cNvPr>
          <p:cNvPicPr>
            <a:picLocks noChangeAspect="1"/>
          </p:cNvPicPr>
          <p:nvPr/>
        </p:nvPicPr>
        <p:blipFill rotWithShape="1">
          <a:blip r:embed="rId2">
            <a:extLst>
              <a:ext uri="{BEBA8EAE-BF5A-486C-A8C5-ECC9F3942E4B}">
                <a14:imgProps xmlns:a14="http://schemas.microsoft.com/office/drawing/2010/main">
                  <a14:imgLayer r:embed="rId3">
                    <a14:imgEffect>
                      <a14:brightnessContrast bright="15000"/>
                    </a14:imgEffect>
                  </a14:imgLayer>
                </a14:imgProps>
              </a:ext>
            </a:extLst>
          </a:blip>
          <a:srcRect l="21325" t="14725" r="21414" b="9102"/>
          <a:stretch/>
        </p:blipFill>
        <p:spPr>
          <a:xfrm>
            <a:off x="2135920" y="645349"/>
            <a:ext cx="5152445" cy="3855530"/>
          </a:xfrm>
          <a:prstGeom prst="rect">
            <a:avLst/>
          </a:prstGeom>
        </p:spPr>
      </p:pic>
    </p:spTree>
    <p:extLst>
      <p:ext uri="{BB962C8B-B14F-4D97-AF65-F5344CB8AC3E}">
        <p14:creationId xmlns:p14="http://schemas.microsoft.com/office/powerpoint/2010/main" val="303606133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C6A0ED14-252C-4B9A-9539-427601BF1A30}"/>
              </a:ext>
            </a:extLst>
          </p:cNvPr>
          <p:cNvSpPr>
            <a:spLocks noGrp="1"/>
          </p:cNvSpPr>
          <p:nvPr>
            <p:ph type="title"/>
          </p:nvPr>
        </p:nvSpPr>
        <p:spPr/>
        <p:txBody>
          <a:bodyPr/>
          <a:lstStyle/>
          <a:p>
            <a:endParaRPr lang="es-PE"/>
          </a:p>
        </p:txBody>
      </p:sp>
      <p:sp>
        <p:nvSpPr>
          <p:cNvPr id="3" name="Marcador de contenido 2">
            <a:extLst>
              <a:ext uri="{FF2B5EF4-FFF2-40B4-BE49-F238E27FC236}">
                <a16:creationId xmlns:a16="http://schemas.microsoft.com/office/drawing/2014/main" xmlns="" id="{F67E6311-CDC0-484D-9859-14E066E22E08}"/>
              </a:ext>
            </a:extLst>
          </p:cNvPr>
          <p:cNvSpPr>
            <a:spLocks noGrp="1"/>
          </p:cNvSpPr>
          <p:nvPr>
            <p:ph idx="1"/>
          </p:nvPr>
        </p:nvSpPr>
        <p:spPr/>
        <p:txBody>
          <a:bodyPr/>
          <a:lstStyle/>
          <a:p>
            <a:endParaRPr lang="es-PE"/>
          </a:p>
        </p:txBody>
      </p:sp>
      <p:pic>
        <p:nvPicPr>
          <p:cNvPr id="5" name="Imagen 4">
            <a:extLst>
              <a:ext uri="{FF2B5EF4-FFF2-40B4-BE49-F238E27FC236}">
                <a16:creationId xmlns:a16="http://schemas.microsoft.com/office/drawing/2014/main" xmlns="" id="{85E8C842-E6B9-4015-BE85-6001698230E1}"/>
              </a:ext>
            </a:extLst>
          </p:cNvPr>
          <p:cNvPicPr>
            <a:picLocks noChangeAspect="1"/>
          </p:cNvPicPr>
          <p:nvPr/>
        </p:nvPicPr>
        <p:blipFill rotWithShape="1">
          <a:blip r:embed="rId2"/>
          <a:srcRect l="21522" t="14725" r="21413" b="8870"/>
          <a:stretch/>
        </p:blipFill>
        <p:spPr>
          <a:xfrm>
            <a:off x="2161095" y="653419"/>
            <a:ext cx="5111685" cy="3849828"/>
          </a:xfrm>
          <a:prstGeom prst="rect">
            <a:avLst/>
          </a:prstGeom>
        </p:spPr>
      </p:pic>
    </p:spTree>
    <p:extLst>
      <p:ext uri="{BB962C8B-B14F-4D97-AF65-F5344CB8AC3E}">
        <p14:creationId xmlns:p14="http://schemas.microsoft.com/office/powerpoint/2010/main" val="113443768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648060CF-B9FC-4F10-BF7F-AA0F269C6646}"/>
              </a:ext>
            </a:extLst>
          </p:cNvPr>
          <p:cNvSpPr>
            <a:spLocks noGrp="1"/>
          </p:cNvSpPr>
          <p:nvPr>
            <p:ph type="title"/>
          </p:nvPr>
        </p:nvSpPr>
        <p:spPr/>
        <p:txBody>
          <a:bodyPr/>
          <a:lstStyle/>
          <a:p>
            <a:endParaRPr lang="es-PE"/>
          </a:p>
        </p:txBody>
      </p:sp>
      <p:sp>
        <p:nvSpPr>
          <p:cNvPr id="3" name="Marcador de contenido 2">
            <a:extLst>
              <a:ext uri="{FF2B5EF4-FFF2-40B4-BE49-F238E27FC236}">
                <a16:creationId xmlns:a16="http://schemas.microsoft.com/office/drawing/2014/main" xmlns="" id="{892151C4-FE9B-420F-AB33-B5B5C61D18D7}"/>
              </a:ext>
            </a:extLst>
          </p:cNvPr>
          <p:cNvSpPr>
            <a:spLocks noGrp="1"/>
          </p:cNvSpPr>
          <p:nvPr>
            <p:ph idx="1"/>
          </p:nvPr>
        </p:nvSpPr>
        <p:spPr/>
        <p:txBody>
          <a:bodyPr/>
          <a:lstStyle/>
          <a:p>
            <a:endParaRPr lang="es-PE"/>
          </a:p>
        </p:txBody>
      </p:sp>
      <p:pic>
        <p:nvPicPr>
          <p:cNvPr id="5" name="Imagen 4">
            <a:extLst>
              <a:ext uri="{FF2B5EF4-FFF2-40B4-BE49-F238E27FC236}">
                <a16:creationId xmlns:a16="http://schemas.microsoft.com/office/drawing/2014/main" xmlns="" id="{7DF530CB-BAD0-4EB0-A780-BF36AE31B2E4}"/>
              </a:ext>
            </a:extLst>
          </p:cNvPr>
          <p:cNvPicPr>
            <a:picLocks noChangeAspect="1"/>
          </p:cNvPicPr>
          <p:nvPr/>
        </p:nvPicPr>
        <p:blipFill rotWithShape="1">
          <a:blip r:embed="rId2"/>
          <a:srcRect l="21325" t="14725" r="21414" b="8985"/>
          <a:stretch/>
        </p:blipFill>
        <p:spPr>
          <a:xfrm>
            <a:off x="2139885" y="636298"/>
            <a:ext cx="5159408" cy="3866617"/>
          </a:xfrm>
          <a:prstGeom prst="rect">
            <a:avLst/>
          </a:prstGeom>
        </p:spPr>
      </p:pic>
      <p:sp>
        <p:nvSpPr>
          <p:cNvPr id="4" name="CuadroTexto 3">
            <a:extLst>
              <a:ext uri="{FF2B5EF4-FFF2-40B4-BE49-F238E27FC236}">
                <a16:creationId xmlns:a16="http://schemas.microsoft.com/office/drawing/2014/main" xmlns="" id="{16D567E0-6D7B-4317-A4EC-F9B97A1B2016}"/>
              </a:ext>
            </a:extLst>
          </p:cNvPr>
          <p:cNvSpPr txBox="1"/>
          <p:nvPr/>
        </p:nvSpPr>
        <p:spPr>
          <a:xfrm>
            <a:off x="6551071" y="4117480"/>
            <a:ext cx="729035" cy="282834"/>
          </a:xfrm>
          <a:prstGeom prst="rect">
            <a:avLst/>
          </a:prstGeom>
          <a:noFill/>
        </p:spPr>
        <p:txBody>
          <a:bodyPr wrap="square" rtlCol="0">
            <a:spAutoFit/>
          </a:bodyPr>
          <a:lstStyle/>
          <a:p>
            <a:pPr defTabSz="514350"/>
            <a:r>
              <a:rPr lang="es-PE" sz="1238" dirty="0">
                <a:solidFill>
                  <a:prstClr val="white"/>
                </a:solidFill>
                <a:highlight>
                  <a:srgbClr val="000000"/>
                </a:highlight>
                <a:latin typeface="Arial" panose="020B0604020202020204" pitchFamily="34" charset="0"/>
                <a:cs typeface="Arial" panose="020B0604020202020204" pitchFamily="34" charset="0"/>
              </a:rPr>
              <a:t>ACTIN</a:t>
            </a:r>
          </a:p>
        </p:txBody>
      </p:sp>
    </p:spTree>
    <p:extLst>
      <p:ext uri="{BB962C8B-B14F-4D97-AF65-F5344CB8AC3E}">
        <p14:creationId xmlns:p14="http://schemas.microsoft.com/office/powerpoint/2010/main" val="26348436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E37F6D-8083-4BB8-9684-BE09F2D65EA7}"/>
              </a:ext>
            </a:extLst>
          </p:cNvPr>
          <p:cNvSpPr>
            <a:spLocks noGrp="1"/>
          </p:cNvSpPr>
          <p:nvPr>
            <p:ph type="title"/>
          </p:nvPr>
        </p:nvSpPr>
        <p:spPr/>
        <p:txBody>
          <a:bodyPr/>
          <a:lstStyle/>
          <a:p>
            <a:endParaRPr lang="es-PE"/>
          </a:p>
        </p:txBody>
      </p:sp>
      <p:sp>
        <p:nvSpPr>
          <p:cNvPr id="3" name="Marcador de contenido 2">
            <a:extLst>
              <a:ext uri="{FF2B5EF4-FFF2-40B4-BE49-F238E27FC236}">
                <a16:creationId xmlns:a16="http://schemas.microsoft.com/office/drawing/2014/main" xmlns="" id="{78B8CAA4-268D-4CF8-9D51-58E03CE3BB77}"/>
              </a:ext>
            </a:extLst>
          </p:cNvPr>
          <p:cNvSpPr>
            <a:spLocks noGrp="1"/>
          </p:cNvSpPr>
          <p:nvPr>
            <p:ph idx="1"/>
          </p:nvPr>
        </p:nvSpPr>
        <p:spPr/>
        <p:txBody>
          <a:bodyPr/>
          <a:lstStyle/>
          <a:p>
            <a:endParaRPr lang="es-PE"/>
          </a:p>
        </p:txBody>
      </p:sp>
      <p:pic>
        <p:nvPicPr>
          <p:cNvPr id="5" name="Imagen 4">
            <a:extLst>
              <a:ext uri="{FF2B5EF4-FFF2-40B4-BE49-F238E27FC236}">
                <a16:creationId xmlns:a16="http://schemas.microsoft.com/office/drawing/2014/main" xmlns="" id="{FBFAB95C-A77F-4D29-B346-9F4209814369}"/>
              </a:ext>
            </a:extLst>
          </p:cNvPr>
          <p:cNvPicPr>
            <a:picLocks noChangeAspect="1"/>
          </p:cNvPicPr>
          <p:nvPr/>
        </p:nvPicPr>
        <p:blipFill rotWithShape="1">
          <a:blip r:embed="rId2"/>
          <a:srcRect l="21325" t="14725" r="21414" b="8870"/>
          <a:stretch/>
        </p:blipFill>
        <p:spPr>
          <a:xfrm>
            <a:off x="2139885" y="643384"/>
            <a:ext cx="5148803" cy="3864533"/>
          </a:xfrm>
          <a:prstGeom prst="rect">
            <a:avLst/>
          </a:prstGeom>
        </p:spPr>
      </p:pic>
      <p:sp>
        <p:nvSpPr>
          <p:cNvPr id="6" name="CuadroTexto 5">
            <a:extLst>
              <a:ext uri="{FF2B5EF4-FFF2-40B4-BE49-F238E27FC236}">
                <a16:creationId xmlns:a16="http://schemas.microsoft.com/office/drawing/2014/main" xmlns="" id="{5396BE09-370B-4673-9B82-C94C38BA9DA0}"/>
              </a:ext>
            </a:extLst>
          </p:cNvPr>
          <p:cNvSpPr txBox="1"/>
          <p:nvPr/>
        </p:nvSpPr>
        <p:spPr>
          <a:xfrm>
            <a:off x="6591325" y="4117480"/>
            <a:ext cx="729035" cy="282834"/>
          </a:xfrm>
          <a:prstGeom prst="rect">
            <a:avLst/>
          </a:prstGeom>
          <a:noFill/>
        </p:spPr>
        <p:txBody>
          <a:bodyPr wrap="square" rtlCol="0">
            <a:spAutoFit/>
          </a:bodyPr>
          <a:lstStyle/>
          <a:p>
            <a:pPr defTabSz="514350"/>
            <a:r>
              <a:rPr lang="es-PE" sz="1238" dirty="0">
                <a:solidFill>
                  <a:prstClr val="white"/>
                </a:solidFill>
                <a:highlight>
                  <a:srgbClr val="000000"/>
                </a:highlight>
                <a:latin typeface="Arial" panose="020B0604020202020204" pitchFamily="34" charset="0"/>
                <a:cs typeface="Arial" panose="020B0604020202020204" pitchFamily="34" charset="0"/>
              </a:rPr>
              <a:t>ALK-1</a:t>
            </a:r>
          </a:p>
        </p:txBody>
      </p:sp>
    </p:spTree>
    <p:extLst>
      <p:ext uri="{BB962C8B-B14F-4D97-AF65-F5344CB8AC3E}">
        <p14:creationId xmlns:p14="http://schemas.microsoft.com/office/powerpoint/2010/main" val="69608218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AE6B062-3AA7-4758-AFA4-932E7A938D71}"/>
              </a:ext>
            </a:extLst>
          </p:cNvPr>
          <p:cNvSpPr>
            <a:spLocks noGrp="1"/>
          </p:cNvSpPr>
          <p:nvPr>
            <p:ph type="title"/>
          </p:nvPr>
        </p:nvSpPr>
        <p:spPr/>
        <p:txBody>
          <a:bodyPr/>
          <a:lstStyle/>
          <a:p>
            <a:endParaRPr lang="es-PE"/>
          </a:p>
        </p:txBody>
      </p:sp>
      <p:sp>
        <p:nvSpPr>
          <p:cNvPr id="3" name="Marcador de contenido 2">
            <a:extLst>
              <a:ext uri="{FF2B5EF4-FFF2-40B4-BE49-F238E27FC236}">
                <a16:creationId xmlns:a16="http://schemas.microsoft.com/office/drawing/2014/main" xmlns="" id="{E183873F-5A8C-479F-ABD4-74BFE40E6C07}"/>
              </a:ext>
            </a:extLst>
          </p:cNvPr>
          <p:cNvSpPr>
            <a:spLocks noGrp="1"/>
          </p:cNvSpPr>
          <p:nvPr>
            <p:ph idx="1"/>
          </p:nvPr>
        </p:nvSpPr>
        <p:spPr/>
        <p:txBody>
          <a:bodyPr/>
          <a:lstStyle/>
          <a:p>
            <a:endParaRPr lang="es-PE"/>
          </a:p>
        </p:txBody>
      </p:sp>
      <p:pic>
        <p:nvPicPr>
          <p:cNvPr id="5" name="Imagen 4">
            <a:extLst>
              <a:ext uri="{FF2B5EF4-FFF2-40B4-BE49-F238E27FC236}">
                <a16:creationId xmlns:a16="http://schemas.microsoft.com/office/drawing/2014/main" xmlns="" id="{21C8A87A-8C44-48E8-B7EB-D06CBF5751D2}"/>
              </a:ext>
            </a:extLst>
          </p:cNvPr>
          <p:cNvPicPr>
            <a:picLocks noChangeAspect="1"/>
          </p:cNvPicPr>
          <p:nvPr/>
        </p:nvPicPr>
        <p:blipFill rotWithShape="1">
          <a:blip r:embed="rId2"/>
          <a:srcRect l="21532" t="14609" r="21544" b="8985"/>
          <a:stretch/>
        </p:blipFill>
        <p:spPr>
          <a:xfrm>
            <a:off x="2155792" y="643495"/>
            <a:ext cx="5116988" cy="3863354"/>
          </a:xfrm>
          <a:prstGeom prst="rect">
            <a:avLst/>
          </a:prstGeom>
        </p:spPr>
      </p:pic>
      <p:sp>
        <p:nvSpPr>
          <p:cNvPr id="6" name="CuadroTexto 5">
            <a:extLst>
              <a:ext uri="{FF2B5EF4-FFF2-40B4-BE49-F238E27FC236}">
                <a16:creationId xmlns:a16="http://schemas.microsoft.com/office/drawing/2014/main" xmlns="" id="{D3154EF4-AD50-44F0-B04E-1CE59AB4A18E}"/>
              </a:ext>
            </a:extLst>
          </p:cNvPr>
          <p:cNvSpPr txBox="1"/>
          <p:nvPr/>
        </p:nvSpPr>
        <p:spPr>
          <a:xfrm>
            <a:off x="6638355" y="4117480"/>
            <a:ext cx="634425" cy="282834"/>
          </a:xfrm>
          <a:prstGeom prst="rect">
            <a:avLst/>
          </a:prstGeom>
          <a:noFill/>
        </p:spPr>
        <p:txBody>
          <a:bodyPr wrap="square" rtlCol="0">
            <a:spAutoFit/>
          </a:bodyPr>
          <a:lstStyle/>
          <a:p>
            <a:pPr defTabSz="514350"/>
            <a:r>
              <a:rPr lang="es-PE" sz="1238" dirty="0">
                <a:solidFill>
                  <a:prstClr val="white"/>
                </a:solidFill>
                <a:highlight>
                  <a:srgbClr val="000000"/>
                </a:highlight>
                <a:latin typeface="Arial" panose="020B0604020202020204" pitchFamily="34" charset="0"/>
                <a:cs typeface="Arial" panose="020B0604020202020204" pitchFamily="34" charset="0"/>
              </a:rPr>
              <a:t>CD30</a:t>
            </a:r>
          </a:p>
        </p:txBody>
      </p:sp>
    </p:spTree>
    <p:extLst>
      <p:ext uri="{BB962C8B-B14F-4D97-AF65-F5344CB8AC3E}">
        <p14:creationId xmlns:p14="http://schemas.microsoft.com/office/powerpoint/2010/main" val="42156413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0D6B481-8EBB-4370-82F3-E868A772A7FC}"/>
              </a:ext>
            </a:extLst>
          </p:cNvPr>
          <p:cNvSpPr>
            <a:spLocks noGrp="1"/>
          </p:cNvSpPr>
          <p:nvPr>
            <p:ph type="title"/>
          </p:nvPr>
        </p:nvSpPr>
        <p:spPr/>
        <p:txBody>
          <a:bodyPr/>
          <a:lstStyle/>
          <a:p>
            <a:r>
              <a:rPr lang="es-PE" dirty="0" err="1"/>
              <a:t>Other</a:t>
            </a:r>
            <a:r>
              <a:rPr lang="es-PE" dirty="0"/>
              <a:t> IHC </a:t>
            </a:r>
            <a:r>
              <a:rPr lang="es-PE" dirty="0" err="1"/>
              <a:t>markers</a:t>
            </a:r>
            <a:r>
              <a:rPr lang="es-PE" dirty="0"/>
              <a:t>:</a:t>
            </a:r>
          </a:p>
        </p:txBody>
      </p:sp>
      <p:sp>
        <p:nvSpPr>
          <p:cNvPr id="3" name="Marcador de contenido 2">
            <a:extLst>
              <a:ext uri="{FF2B5EF4-FFF2-40B4-BE49-F238E27FC236}">
                <a16:creationId xmlns:a16="http://schemas.microsoft.com/office/drawing/2014/main" xmlns="" id="{D0285D7F-DD6F-4857-AE58-C723E5AA72DD}"/>
              </a:ext>
            </a:extLst>
          </p:cNvPr>
          <p:cNvSpPr>
            <a:spLocks noGrp="1"/>
          </p:cNvSpPr>
          <p:nvPr>
            <p:ph idx="1"/>
          </p:nvPr>
        </p:nvSpPr>
        <p:spPr>
          <a:xfrm>
            <a:off x="1614487" y="1669852"/>
            <a:ext cx="5978015" cy="2447628"/>
          </a:xfrm>
        </p:spPr>
        <p:txBody>
          <a:bodyPr>
            <a:normAutofit fontScale="92500" lnSpcReduction="20000"/>
          </a:bodyPr>
          <a:lstStyle/>
          <a:p>
            <a:r>
              <a:rPr lang="es-PE" dirty="0"/>
              <a:t>KERATIN: (-)</a:t>
            </a:r>
          </a:p>
          <a:p>
            <a:r>
              <a:rPr lang="es-PE" dirty="0"/>
              <a:t>DESMIN: (-)</a:t>
            </a:r>
          </a:p>
          <a:p>
            <a:r>
              <a:rPr lang="es-PE" dirty="0"/>
              <a:t>DOG-1: (-)</a:t>
            </a:r>
          </a:p>
          <a:p>
            <a:r>
              <a:rPr lang="es-PE" dirty="0"/>
              <a:t>CD 163: (-)</a:t>
            </a:r>
          </a:p>
          <a:p>
            <a:r>
              <a:rPr lang="es-PE" dirty="0"/>
              <a:t>CDX-2: (-)</a:t>
            </a:r>
          </a:p>
          <a:p>
            <a:endParaRPr lang="es-PE" dirty="0"/>
          </a:p>
          <a:p>
            <a:endParaRPr lang="es-PE" dirty="0"/>
          </a:p>
          <a:p>
            <a:pPr marL="0" indent="0" algn="ctr">
              <a:buNone/>
            </a:pPr>
            <a:r>
              <a:rPr lang="es-PE" b="1" dirty="0">
                <a:solidFill>
                  <a:schemeClr val="accent1"/>
                </a:solidFill>
              </a:rPr>
              <a:t>DIAGNOSIS: EPITHELIOID INFLAMMATORY MYOFIBROBLASTIC SARCOMA</a:t>
            </a:r>
          </a:p>
        </p:txBody>
      </p:sp>
    </p:spTree>
    <p:extLst>
      <p:ext uri="{BB962C8B-B14F-4D97-AF65-F5344CB8AC3E}">
        <p14:creationId xmlns:p14="http://schemas.microsoft.com/office/powerpoint/2010/main" val="336226412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normAutofit fontScale="90000"/>
          </a:bodyPr>
          <a:lstStyle/>
          <a:p>
            <a:r>
              <a:rPr lang="es-PE" sz="2400" b="1" dirty="0">
                <a:solidFill>
                  <a:schemeClr val="accent1">
                    <a:lumMod val="50000"/>
                  </a:schemeClr>
                </a:solidFill>
                <a:latin typeface="Arial" panose="020B0604020202020204" pitchFamily="34" charset="0"/>
                <a:cs typeface="Arial" panose="020B0604020202020204" pitchFamily="34" charset="0"/>
              </a:rPr>
              <a:t>Diagnosis:</a:t>
            </a:r>
          </a:p>
        </p:txBody>
      </p:sp>
      <p:sp>
        <p:nvSpPr>
          <p:cNvPr id="3" name="Marcador de texto 2"/>
          <p:cNvSpPr>
            <a:spLocks noGrp="1"/>
          </p:cNvSpPr>
          <p:nvPr>
            <p:ph type="body" sz="quarter" idx="11"/>
          </p:nvPr>
        </p:nvSpPr>
        <p:spPr/>
        <p:txBody>
          <a:bodyPr>
            <a:normAutofit/>
          </a:bodyPr>
          <a:lstStyle/>
          <a:p>
            <a:pPr marL="0" indent="0">
              <a:buNone/>
            </a:pPr>
            <a:endParaRPr lang="es-PE" sz="3000" b="1" dirty="0"/>
          </a:p>
          <a:p>
            <a:pPr marL="0" indent="0" algn="ctr">
              <a:buNone/>
            </a:pPr>
            <a:r>
              <a:rPr lang="es-PE" sz="2400" b="1" dirty="0"/>
              <a:t>INFLAMMATORY EPITHELIOID MYOFIBROBLASTIC SARCOMA OF RIGHT COLON  STAGE IV FOR CARCINOMATOSIS</a:t>
            </a:r>
          </a:p>
        </p:txBody>
      </p:sp>
    </p:spTree>
    <p:extLst>
      <p:ext uri="{BB962C8B-B14F-4D97-AF65-F5344CB8AC3E}">
        <p14:creationId xmlns:p14="http://schemas.microsoft.com/office/powerpoint/2010/main" val="333691227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6B4ED0E1-1505-46E6-A20F-67F5B1196DEE}"/>
              </a:ext>
            </a:extLst>
          </p:cNvPr>
          <p:cNvSpPr>
            <a:spLocks noGrp="1"/>
          </p:cNvSpPr>
          <p:nvPr>
            <p:ph type="title"/>
          </p:nvPr>
        </p:nvSpPr>
        <p:spPr/>
        <p:txBody>
          <a:bodyPr>
            <a:normAutofit fontScale="90000"/>
          </a:bodyPr>
          <a:lstStyle/>
          <a:p>
            <a:r>
              <a:rPr lang="es-MX" sz="2100" b="1" dirty="0">
                <a:solidFill>
                  <a:schemeClr val="tx2"/>
                </a:solidFill>
                <a:latin typeface="Arial" panose="020B0604020202020204" pitchFamily="34" charset="0"/>
                <a:cs typeface="Arial" panose="020B0604020202020204" pitchFamily="34" charset="0"/>
              </a:rPr>
              <a:t>QUESTIONS</a:t>
            </a:r>
            <a:endParaRPr lang="es-PE" sz="2100" b="1" dirty="0">
              <a:solidFill>
                <a:schemeClr val="tx2"/>
              </a:solidFill>
              <a:latin typeface="Arial" panose="020B0604020202020204" pitchFamily="34" charset="0"/>
              <a:cs typeface="Arial" panose="020B0604020202020204" pitchFamily="34" charset="0"/>
            </a:endParaRPr>
          </a:p>
        </p:txBody>
      </p:sp>
      <p:sp>
        <p:nvSpPr>
          <p:cNvPr id="3" name="Marcador de texto 2">
            <a:extLst>
              <a:ext uri="{FF2B5EF4-FFF2-40B4-BE49-F238E27FC236}">
                <a16:creationId xmlns:a16="http://schemas.microsoft.com/office/drawing/2014/main" xmlns="" id="{B573D2F0-CD78-48F3-8975-E5A39468F29D}"/>
              </a:ext>
            </a:extLst>
          </p:cNvPr>
          <p:cNvSpPr>
            <a:spLocks noGrp="1"/>
          </p:cNvSpPr>
          <p:nvPr>
            <p:ph type="body" sz="quarter" idx="11"/>
          </p:nvPr>
        </p:nvSpPr>
        <p:spPr>
          <a:xfrm>
            <a:off x="1493658" y="1437624"/>
            <a:ext cx="6156108" cy="3078417"/>
          </a:xfrm>
        </p:spPr>
        <p:txBody>
          <a:bodyPr>
            <a:normAutofit/>
          </a:bodyPr>
          <a:lstStyle/>
          <a:p>
            <a:pPr marL="342900">
              <a:buFont typeface="+mj-lt"/>
              <a:buAutoNum type="arabicPeriod"/>
            </a:pPr>
            <a:r>
              <a:rPr lang="es-MX" sz="2100" dirty="0" err="1">
                <a:latin typeface="Arial" panose="020B0604020202020204" pitchFamily="34" charset="0"/>
                <a:cs typeface="Arial" panose="020B0604020202020204" pitchFamily="34" charset="0"/>
              </a:rPr>
              <a:t>What’s</a:t>
            </a:r>
            <a:r>
              <a:rPr lang="es-MX" sz="2100" dirty="0">
                <a:latin typeface="Arial" panose="020B0604020202020204" pitchFamily="34" charset="0"/>
                <a:cs typeface="Arial" panose="020B0604020202020204" pitchFamily="34" charset="0"/>
              </a:rPr>
              <a:t> </a:t>
            </a:r>
            <a:r>
              <a:rPr lang="es-MX" sz="2100" dirty="0" err="1">
                <a:latin typeface="Arial" panose="020B0604020202020204" pitchFamily="34" charset="0"/>
                <a:cs typeface="Arial" panose="020B0604020202020204" pitchFamily="34" charset="0"/>
              </a:rPr>
              <a:t>the</a:t>
            </a:r>
            <a:r>
              <a:rPr lang="es-MX" sz="2100" dirty="0">
                <a:latin typeface="Arial" panose="020B0604020202020204" pitchFamily="34" charset="0"/>
                <a:cs typeface="Arial" panose="020B0604020202020204" pitchFamily="34" charset="0"/>
              </a:rPr>
              <a:t> </a:t>
            </a:r>
            <a:r>
              <a:rPr lang="es-MX" sz="2100" dirty="0" err="1">
                <a:latin typeface="Arial" panose="020B0604020202020204" pitchFamily="34" charset="0"/>
                <a:cs typeface="Arial" panose="020B0604020202020204" pitchFamily="34" charset="0"/>
              </a:rPr>
              <a:t>best</a:t>
            </a:r>
            <a:r>
              <a:rPr lang="es-MX" sz="2100" dirty="0">
                <a:latin typeface="Arial" panose="020B0604020202020204" pitchFamily="34" charset="0"/>
                <a:cs typeface="Arial" panose="020B0604020202020204" pitchFamily="34" charset="0"/>
              </a:rPr>
              <a:t> </a:t>
            </a:r>
            <a:r>
              <a:rPr lang="es-MX" sz="2100" dirty="0" err="1">
                <a:latin typeface="Arial" panose="020B0604020202020204" pitchFamily="34" charset="0"/>
                <a:cs typeface="Arial" panose="020B0604020202020204" pitchFamily="34" charset="0"/>
              </a:rPr>
              <a:t>treatment</a:t>
            </a:r>
            <a:r>
              <a:rPr lang="es-MX" sz="2100" dirty="0">
                <a:latin typeface="Arial" panose="020B0604020202020204" pitchFamily="34" charset="0"/>
                <a:cs typeface="Arial" panose="020B0604020202020204" pitchFamily="34" charset="0"/>
              </a:rPr>
              <a:t> in </a:t>
            </a:r>
            <a:r>
              <a:rPr lang="es-MX" sz="2100" dirty="0" err="1">
                <a:latin typeface="Arial" panose="020B0604020202020204" pitchFamily="34" charset="0"/>
                <a:cs typeface="Arial" panose="020B0604020202020204" pitchFamily="34" charset="0"/>
              </a:rPr>
              <a:t>this</a:t>
            </a:r>
            <a:r>
              <a:rPr lang="es-MX" sz="2100" dirty="0">
                <a:latin typeface="Arial" panose="020B0604020202020204" pitchFamily="34" charset="0"/>
                <a:cs typeface="Arial" panose="020B0604020202020204" pitchFamily="34" charset="0"/>
              </a:rPr>
              <a:t> case?</a:t>
            </a:r>
          </a:p>
          <a:p>
            <a:pPr marL="342900">
              <a:buFont typeface="+mj-lt"/>
              <a:buAutoNum type="arabicPeriod"/>
            </a:pPr>
            <a:endParaRPr lang="es-MX" sz="2100" dirty="0">
              <a:latin typeface="Arial" panose="020B0604020202020204" pitchFamily="34" charset="0"/>
              <a:cs typeface="Arial" panose="020B0604020202020204" pitchFamily="34" charset="0"/>
            </a:endParaRPr>
          </a:p>
          <a:p>
            <a:pPr marL="342900">
              <a:buFont typeface="+mj-lt"/>
              <a:buAutoNum type="arabicPeriod"/>
            </a:pPr>
            <a:r>
              <a:rPr lang="es-PE" altLang="es-PE" sz="2100" dirty="0">
                <a:solidFill>
                  <a:srgbClr val="202124"/>
                </a:solidFill>
                <a:latin typeface="Arial" panose="020B0604020202020204" pitchFamily="34" charset="0"/>
                <a:cs typeface="Arial" panose="020B0604020202020204" pitchFamily="34" charset="0"/>
              </a:rPr>
              <a:t>Can </a:t>
            </a:r>
            <a:r>
              <a:rPr lang="es-PE" altLang="es-PE" sz="2100" dirty="0" err="1">
                <a:solidFill>
                  <a:srgbClr val="202124"/>
                </a:solidFill>
                <a:latin typeface="Arial" panose="020B0604020202020204" pitchFamily="34" charset="0"/>
                <a:cs typeface="Arial" panose="020B0604020202020204" pitchFamily="34" charset="0"/>
              </a:rPr>
              <a:t>the</a:t>
            </a:r>
            <a:r>
              <a:rPr lang="es-PE" altLang="es-PE" sz="2100" dirty="0">
                <a:solidFill>
                  <a:srgbClr val="202124"/>
                </a:solidFill>
                <a:latin typeface="Arial" panose="020B0604020202020204" pitchFamily="34" charset="0"/>
                <a:cs typeface="Arial" panose="020B0604020202020204" pitchFamily="34" charset="0"/>
              </a:rPr>
              <a:t> </a:t>
            </a:r>
            <a:r>
              <a:rPr lang="es-MX" altLang="es-PE" sz="2100" dirty="0">
                <a:solidFill>
                  <a:srgbClr val="202124"/>
                </a:solidFill>
                <a:latin typeface="Arial" panose="020B0604020202020204" pitchFamily="34" charset="0"/>
                <a:cs typeface="Arial" panose="020B0604020202020204" pitchFamily="34" charset="0"/>
              </a:rPr>
              <a:t>use </a:t>
            </a:r>
            <a:r>
              <a:rPr lang="es-MX" altLang="es-PE" sz="2100" dirty="0" err="1">
                <a:solidFill>
                  <a:srgbClr val="202124"/>
                </a:solidFill>
                <a:latin typeface="Arial" panose="020B0604020202020204" pitchFamily="34" charset="0"/>
                <a:cs typeface="Arial" panose="020B0604020202020204" pitchFamily="34" charset="0"/>
              </a:rPr>
              <a:t>of</a:t>
            </a:r>
            <a:r>
              <a:rPr lang="en-US" altLang="es-PE" sz="2100" dirty="0">
                <a:solidFill>
                  <a:srgbClr val="202124"/>
                </a:solidFill>
                <a:latin typeface="Arial" panose="020B0604020202020204" pitchFamily="34" charset="0"/>
                <a:cs typeface="Arial" panose="020B0604020202020204" pitchFamily="34" charset="0"/>
              </a:rPr>
              <a:t> ALK inhibitors improve PFS</a:t>
            </a:r>
            <a:r>
              <a:rPr lang="es-PE" altLang="es-PE" sz="2100" dirty="0">
                <a:solidFill>
                  <a:srgbClr val="202124"/>
                </a:solidFill>
                <a:latin typeface="Arial" panose="020B0604020202020204" pitchFamily="34" charset="0"/>
                <a:cs typeface="Arial" panose="020B0604020202020204" pitchFamily="34" charset="0"/>
              </a:rPr>
              <a:t>?</a:t>
            </a:r>
          </a:p>
        </p:txBody>
      </p:sp>
      <p:sp>
        <p:nvSpPr>
          <p:cNvPr id="4" name="Rectangle 1">
            <a:extLst>
              <a:ext uri="{FF2B5EF4-FFF2-40B4-BE49-F238E27FC236}">
                <a16:creationId xmlns:a16="http://schemas.microsoft.com/office/drawing/2014/main" xmlns="" id="{A235E9E3-B15A-496E-9A68-36FC0198BB26}"/>
              </a:ext>
            </a:extLst>
          </p:cNvPr>
          <p:cNvSpPr>
            <a:spLocks noChangeArrowheads="1"/>
          </p:cNvSpPr>
          <p:nvPr/>
        </p:nvSpPr>
        <p:spPr bwMode="auto">
          <a:xfrm>
            <a:off x="1143000" y="80797"/>
            <a:ext cx="65" cy="181307"/>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13093" rIns="0" bIns="-13093" numCol="1" anchor="ctr" anchorCtr="0" compatLnSpc="1">
            <a:prstTxWarp prst="textNoShape">
              <a:avLst/>
            </a:prstTxWarp>
            <a:spAutoFit/>
          </a:bodyPr>
          <a:lstStyle/>
          <a:p>
            <a:pPr defTabSz="685800" eaLnBrk="0" fontAlgn="base" hangingPunct="0">
              <a:spcBef>
                <a:spcPct val="0"/>
              </a:spcBef>
              <a:spcAft>
                <a:spcPct val="0"/>
              </a:spcAft>
              <a:buClrTx/>
            </a:pPr>
            <a:endParaRPr lang="es-PE" altLang="es-PE" sz="1350" dirty="0">
              <a:solidFill>
                <a:schemeClr val="tx1"/>
              </a:solidFill>
              <a:latin typeface="Arial" panose="020B0604020202020204" pitchFamily="34" charset="0"/>
            </a:endParaRPr>
          </a:p>
        </p:txBody>
      </p:sp>
    </p:spTree>
    <p:extLst>
      <p:ext uri="{BB962C8B-B14F-4D97-AF65-F5344CB8AC3E}">
        <p14:creationId xmlns:p14="http://schemas.microsoft.com/office/powerpoint/2010/main" val="170444780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9426"/>
        <p:cNvGrpSpPr/>
        <p:nvPr/>
      </p:nvGrpSpPr>
      <p:grpSpPr>
        <a:xfrm>
          <a:off x="0" y="0"/>
          <a:ext cx="0" cy="0"/>
          <a:chOff x="0" y="0"/>
          <a:chExt cx="0" cy="0"/>
        </a:xfrm>
      </p:grpSpPr>
      <p:sp>
        <p:nvSpPr>
          <p:cNvPr id="69427" name="Google Shape;69427;p58"/>
          <p:cNvSpPr txBox="1">
            <a:spLocks noGrp="1"/>
          </p:cNvSpPr>
          <p:nvPr>
            <p:ph type="title"/>
          </p:nvPr>
        </p:nvSpPr>
        <p:spPr>
          <a:xfrm>
            <a:off x="2829512" y="3417349"/>
            <a:ext cx="3506309" cy="667350"/>
          </a:xfrm>
          <a:prstGeom prst="rect">
            <a:avLst/>
          </a:prstGeom>
          <a:solidFill>
            <a:schemeClr val="bg1"/>
          </a:solidFill>
        </p:spPr>
        <p:txBody>
          <a:bodyPr spcFirstLastPara="1" vert="horz" wrap="square" lIns="68569" tIns="68569" rIns="68569" bIns="68569" rtlCol="0" anchor="ctr" anchorCtr="0">
            <a:noAutofit/>
          </a:bodyPr>
          <a:lstStyle/>
          <a:p>
            <a:pPr algn="ctr"/>
            <a:r>
              <a:rPr lang="en" dirty="0"/>
              <a:t>Thanks!</a:t>
            </a:r>
            <a:endParaRPr dirty="0"/>
          </a:p>
        </p:txBody>
      </p:sp>
      <p:sp>
        <p:nvSpPr>
          <p:cNvPr id="69432" name="Google Shape;69432;p58"/>
          <p:cNvSpPr/>
          <p:nvPr/>
        </p:nvSpPr>
        <p:spPr>
          <a:xfrm>
            <a:off x="3977808" y="3108683"/>
            <a:ext cx="145631" cy="209747"/>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68569" tIns="68569" rIns="68569" bIns="68569" anchor="ctr" anchorCtr="0">
            <a:noAutofit/>
          </a:bodyPr>
          <a:lstStyle/>
          <a:p>
            <a:endParaRPr sz="1050">
              <a:solidFill>
                <a:schemeClr val="dk2"/>
              </a:solidFill>
            </a:endParaRPr>
          </a:p>
        </p:txBody>
      </p:sp>
      <p:sp>
        <p:nvSpPr>
          <p:cNvPr id="69435" name="Google Shape;69435;p58"/>
          <p:cNvSpPr/>
          <p:nvPr/>
        </p:nvSpPr>
        <p:spPr>
          <a:xfrm>
            <a:off x="4315844" y="3098736"/>
            <a:ext cx="171446" cy="171446"/>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68569" tIns="68569" rIns="68569" bIns="68569" anchor="ctr" anchorCtr="0">
            <a:noAutofit/>
          </a:bodyPr>
          <a:lstStyle/>
          <a:p>
            <a:endParaRPr sz="1050"/>
          </a:p>
        </p:txBody>
      </p:sp>
      <p:sp>
        <p:nvSpPr>
          <p:cNvPr id="69437" name="Google Shape;69437;p58"/>
          <p:cNvSpPr/>
          <p:nvPr/>
        </p:nvSpPr>
        <p:spPr>
          <a:xfrm>
            <a:off x="4436171" y="3120599"/>
            <a:ext cx="23299" cy="2327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68569" tIns="68569" rIns="68569" bIns="68569" anchor="ctr" anchorCtr="0">
            <a:noAutofit/>
          </a:bodyPr>
          <a:lstStyle/>
          <a:p>
            <a:endParaRPr sz="1050"/>
          </a:p>
        </p:txBody>
      </p:sp>
      <p:sp>
        <p:nvSpPr>
          <p:cNvPr id="69440" name="Google Shape;69440;p58"/>
          <p:cNvSpPr/>
          <p:nvPr/>
        </p:nvSpPr>
        <p:spPr>
          <a:xfrm>
            <a:off x="4667780" y="3160905"/>
            <a:ext cx="29531" cy="87709"/>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68569" tIns="68569" rIns="68569" bIns="68569" anchor="ctr" anchorCtr="0">
            <a:noAutofit/>
          </a:bodyPr>
          <a:lstStyle/>
          <a:p>
            <a:endParaRPr sz="1050"/>
          </a:p>
        </p:txBody>
      </p:sp>
      <p:sp>
        <p:nvSpPr>
          <p:cNvPr id="69441" name="Google Shape;69441;p58"/>
          <p:cNvSpPr/>
          <p:nvPr/>
        </p:nvSpPr>
        <p:spPr>
          <a:xfrm>
            <a:off x="4655846" y="3108566"/>
            <a:ext cx="41465" cy="35606"/>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68569" tIns="68569" rIns="68569" bIns="68569" anchor="ctr" anchorCtr="0">
            <a:noAutofit/>
          </a:bodyPr>
          <a:lstStyle/>
          <a:p>
            <a:endParaRPr sz="1050"/>
          </a:p>
        </p:txBody>
      </p:sp>
      <p:sp>
        <p:nvSpPr>
          <p:cNvPr id="69442" name="Google Shape;69442;p58"/>
          <p:cNvSpPr/>
          <p:nvPr/>
        </p:nvSpPr>
        <p:spPr>
          <a:xfrm>
            <a:off x="4725957" y="3160884"/>
            <a:ext cx="93686" cy="88024"/>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68569" tIns="68569" rIns="68569" bIns="68569" anchor="ctr" anchorCtr="0">
            <a:noAutofit/>
          </a:bodyPr>
          <a:lstStyle/>
          <a:p>
            <a:endParaRPr sz="1050"/>
          </a:p>
        </p:txBody>
      </p:sp>
      <p:sp>
        <p:nvSpPr>
          <p:cNvPr id="69445" name="Google Shape;69445;p58"/>
          <p:cNvSpPr/>
          <p:nvPr/>
        </p:nvSpPr>
        <p:spPr>
          <a:xfrm>
            <a:off x="4997577" y="3119930"/>
            <a:ext cx="170817" cy="140597"/>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68569" tIns="68569" rIns="68569" bIns="68569" anchor="ctr" anchorCtr="0">
            <a:noAutofit/>
          </a:bodyPr>
          <a:lstStyle/>
          <a:p>
            <a:endParaRPr sz="1050"/>
          </a:p>
        </p:txBody>
      </p:sp>
      <p:pic>
        <p:nvPicPr>
          <p:cNvPr id="1026" name="Picture 2" descr="Instituto Nacional de Enfermedades Neoplásic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4125" y="1053698"/>
            <a:ext cx="6597084" cy="20832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2388813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ctrTitle"/>
          </p:nvPr>
        </p:nvSpPr>
        <p:spPr/>
        <p:txBody>
          <a:bodyPr/>
          <a:lstStyle/>
          <a:p>
            <a:r>
              <a:rPr lang="es-ES_tradnl" dirty="0"/>
              <a:t>SELNET </a:t>
            </a:r>
          </a:p>
        </p:txBody>
      </p:sp>
      <p:sp>
        <p:nvSpPr>
          <p:cNvPr id="3" name="Subtítulo 2"/>
          <p:cNvSpPr>
            <a:spLocks noGrp="1"/>
          </p:cNvSpPr>
          <p:nvPr>
            <p:ph type="subTitle" idx="1"/>
          </p:nvPr>
        </p:nvSpPr>
        <p:spPr/>
        <p:txBody>
          <a:bodyPr/>
          <a:lstStyle/>
          <a:p>
            <a:r>
              <a:rPr lang="es-ES_tradnl" b="1" dirty="0"/>
              <a:t>VIRTUAL MDT BOARD</a:t>
            </a:r>
          </a:p>
          <a:p>
            <a:r>
              <a:rPr lang="es-ES_tradnl" dirty="0"/>
              <a:t>IAF</a:t>
            </a:r>
          </a:p>
        </p:txBody>
      </p:sp>
    </p:spTree>
    <p:extLst>
      <p:ext uri="{BB962C8B-B14F-4D97-AF65-F5344CB8AC3E}">
        <p14:creationId xmlns:p14="http://schemas.microsoft.com/office/powerpoint/2010/main" val="376647633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67798;p36"/>
          <p:cNvSpPr txBox="1">
            <a:spLocks/>
          </p:cNvSpPr>
          <p:nvPr/>
        </p:nvSpPr>
        <p:spPr>
          <a:xfrm>
            <a:off x="749110" y="151738"/>
            <a:ext cx="7704000" cy="47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Big Shoulders Text"/>
              <a:buNone/>
              <a:defRPr sz="3000" b="1" i="0" u="none" strike="noStrike" cap="none">
                <a:solidFill>
                  <a:schemeClr val="dk1"/>
                </a:solidFill>
                <a:latin typeface="Big Shoulders Text"/>
                <a:ea typeface="Big Shoulders Text"/>
                <a:cs typeface="Big Shoulders Text"/>
                <a:sym typeface="Big Shoulders Text"/>
              </a:defRPr>
            </a:lvl1pPr>
            <a:lvl2pPr marR="0" lvl="1" algn="l" rtl="0">
              <a:lnSpc>
                <a:spcPct val="100000"/>
              </a:lnSpc>
              <a:spcBef>
                <a:spcPts val="0"/>
              </a:spcBef>
              <a:spcAft>
                <a:spcPts val="0"/>
              </a:spcAft>
              <a:buClr>
                <a:schemeClr val="dk1"/>
              </a:buClr>
              <a:buSzPts val="3000"/>
              <a:buFont typeface="Big Shoulders Text"/>
              <a:buNone/>
              <a:defRPr sz="3000" b="1" i="0" u="none" strike="noStrike" cap="none">
                <a:solidFill>
                  <a:schemeClr val="dk1"/>
                </a:solidFill>
                <a:latin typeface="Big Shoulders Text"/>
                <a:ea typeface="Big Shoulders Text"/>
                <a:cs typeface="Big Shoulders Text"/>
                <a:sym typeface="Big Shoulders Text"/>
              </a:defRPr>
            </a:lvl2pPr>
            <a:lvl3pPr marR="0" lvl="2" algn="l" rtl="0">
              <a:lnSpc>
                <a:spcPct val="100000"/>
              </a:lnSpc>
              <a:spcBef>
                <a:spcPts val="0"/>
              </a:spcBef>
              <a:spcAft>
                <a:spcPts val="0"/>
              </a:spcAft>
              <a:buClr>
                <a:schemeClr val="dk1"/>
              </a:buClr>
              <a:buSzPts val="3000"/>
              <a:buFont typeface="Big Shoulders Text"/>
              <a:buNone/>
              <a:defRPr sz="3000" b="1" i="0" u="none" strike="noStrike" cap="none">
                <a:solidFill>
                  <a:schemeClr val="dk1"/>
                </a:solidFill>
                <a:latin typeface="Big Shoulders Text"/>
                <a:ea typeface="Big Shoulders Text"/>
                <a:cs typeface="Big Shoulders Text"/>
                <a:sym typeface="Big Shoulders Text"/>
              </a:defRPr>
            </a:lvl3pPr>
            <a:lvl4pPr marR="0" lvl="3" algn="l" rtl="0">
              <a:lnSpc>
                <a:spcPct val="100000"/>
              </a:lnSpc>
              <a:spcBef>
                <a:spcPts val="0"/>
              </a:spcBef>
              <a:spcAft>
                <a:spcPts val="0"/>
              </a:spcAft>
              <a:buClr>
                <a:schemeClr val="dk1"/>
              </a:buClr>
              <a:buSzPts val="3000"/>
              <a:buFont typeface="Big Shoulders Text"/>
              <a:buNone/>
              <a:defRPr sz="3000" b="1" i="0" u="none" strike="noStrike" cap="none">
                <a:solidFill>
                  <a:schemeClr val="dk1"/>
                </a:solidFill>
                <a:latin typeface="Big Shoulders Text"/>
                <a:ea typeface="Big Shoulders Text"/>
                <a:cs typeface="Big Shoulders Text"/>
                <a:sym typeface="Big Shoulders Text"/>
              </a:defRPr>
            </a:lvl4pPr>
            <a:lvl5pPr marR="0" lvl="4" algn="l" rtl="0">
              <a:lnSpc>
                <a:spcPct val="100000"/>
              </a:lnSpc>
              <a:spcBef>
                <a:spcPts val="0"/>
              </a:spcBef>
              <a:spcAft>
                <a:spcPts val="0"/>
              </a:spcAft>
              <a:buClr>
                <a:schemeClr val="dk1"/>
              </a:buClr>
              <a:buSzPts val="3000"/>
              <a:buFont typeface="Big Shoulders Text"/>
              <a:buNone/>
              <a:defRPr sz="3000" b="1" i="0" u="none" strike="noStrike" cap="none">
                <a:solidFill>
                  <a:schemeClr val="dk1"/>
                </a:solidFill>
                <a:latin typeface="Big Shoulders Text"/>
                <a:ea typeface="Big Shoulders Text"/>
                <a:cs typeface="Big Shoulders Text"/>
                <a:sym typeface="Big Shoulders Text"/>
              </a:defRPr>
            </a:lvl5pPr>
            <a:lvl6pPr marR="0" lvl="5" algn="l" rtl="0">
              <a:lnSpc>
                <a:spcPct val="100000"/>
              </a:lnSpc>
              <a:spcBef>
                <a:spcPts val="0"/>
              </a:spcBef>
              <a:spcAft>
                <a:spcPts val="0"/>
              </a:spcAft>
              <a:buClr>
                <a:schemeClr val="dk1"/>
              </a:buClr>
              <a:buSzPts val="3000"/>
              <a:buFont typeface="Big Shoulders Text"/>
              <a:buNone/>
              <a:defRPr sz="3000" b="1" i="0" u="none" strike="noStrike" cap="none">
                <a:solidFill>
                  <a:schemeClr val="dk1"/>
                </a:solidFill>
                <a:latin typeface="Big Shoulders Text"/>
                <a:ea typeface="Big Shoulders Text"/>
                <a:cs typeface="Big Shoulders Text"/>
                <a:sym typeface="Big Shoulders Text"/>
              </a:defRPr>
            </a:lvl6pPr>
            <a:lvl7pPr marR="0" lvl="6" algn="l" rtl="0">
              <a:lnSpc>
                <a:spcPct val="100000"/>
              </a:lnSpc>
              <a:spcBef>
                <a:spcPts val="0"/>
              </a:spcBef>
              <a:spcAft>
                <a:spcPts val="0"/>
              </a:spcAft>
              <a:buClr>
                <a:schemeClr val="dk1"/>
              </a:buClr>
              <a:buSzPts val="3000"/>
              <a:buFont typeface="Big Shoulders Text"/>
              <a:buNone/>
              <a:defRPr sz="3000" b="1" i="0" u="none" strike="noStrike" cap="none">
                <a:solidFill>
                  <a:schemeClr val="dk1"/>
                </a:solidFill>
                <a:latin typeface="Big Shoulders Text"/>
                <a:ea typeface="Big Shoulders Text"/>
                <a:cs typeface="Big Shoulders Text"/>
                <a:sym typeface="Big Shoulders Text"/>
              </a:defRPr>
            </a:lvl7pPr>
            <a:lvl8pPr marR="0" lvl="7" algn="l" rtl="0">
              <a:lnSpc>
                <a:spcPct val="100000"/>
              </a:lnSpc>
              <a:spcBef>
                <a:spcPts val="0"/>
              </a:spcBef>
              <a:spcAft>
                <a:spcPts val="0"/>
              </a:spcAft>
              <a:buClr>
                <a:schemeClr val="dk1"/>
              </a:buClr>
              <a:buSzPts val="3000"/>
              <a:buFont typeface="Big Shoulders Text"/>
              <a:buNone/>
              <a:defRPr sz="3000" b="1" i="0" u="none" strike="noStrike" cap="none">
                <a:solidFill>
                  <a:schemeClr val="dk1"/>
                </a:solidFill>
                <a:latin typeface="Big Shoulders Text"/>
                <a:ea typeface="Big Shoulders Text"/>
                <a:cs typeface="Big Shoulders Text"/>
                <a:sym typeface="Big Shoulders Text"/>
              </a:defRPr>
            </a:lvl8pPr>
            <a:lvl9pPr marR="0" lvl="8" algn="l" rtl="0">
              <a:lnSpc>
                <a:spcPct val="100000"/>
              </a:lnSpc>
              <a:spcBef>
                <a:spcPts val="0"/>
              </a:spcBef>
              <a:spcAft>
                <a:spcPts val="0"/>
              </a:spcAft>
              <a:buClr>
                <a:schemeClr val="dk1"/>
              </a:buClr>
              <a:buSzPts val="3000"/>
              <a:buFont typeface="Big Shoulders Text"/>
              <a:buNone/>
              <a:defRPr sz="3000" b="1" i="0" u="none" strike="noStrike" cap="none">
                <a:solidFill>
                  <a:schemeClr val="dk1"/>
                </a:solidFill>
                <a:latin typeface="Big Shoulders Text"/>
                <a:ea typeface="Big Shoulders Text"/>
                <a:cs typeface="Big Shoulders Text"/>
                <a:sym typeface="Big Shoulders Text"/>
              </a:defRPr>
            </a:lvl9pPr>
          </a:lstStyle>
          <a:p>
            <a:r>
              <a:rPr lang="es-ES" dirty="0" err="1" smtClean="0"/>
              <a:t>Images</a:t>
            </a:r>
            <a:endParaRPr lang="es-ES" dirty="0"/>
          </a:p>
        </p:txBody>
      </p:sp>
      <p:pic>
        <p:nvPicPr>
          <p:cNvPr id="4" name="Picture 2" descr="C:\Users\VVELEZMORO\Desktop\TINEO FLORES, MILAGROS PILAR\TINEO FLORES, MILAGROS PILAR.Seq4.Ser5.Img14.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5371" y="760565"/>
            <a:ext cx="3160030" cy="310061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3" descr="C:\Users\VVELEZMORO\Desktop\TINEO FLORES, MILAGROS PILAR\TINEO FLORES, MILAGROS PILAR.Seq6.Ser1.Img5.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401" y="760565"/>
            <a:ext cx="3183128" cy="3123275"/>
          </a:xfrm>
          <a:prstGeom prst="rect">
            <a:avLst/>
          </a:prstGeom>
          <a:noFill/>
          <a:extLst>
            <a:ext uri="{909E8E84-426E-40DD-AFC4-6F175D3DCCD1}">
              <a14:hiddenFill xmlns:a14="http://schemas.microsoft.com/office/drawing/2010/main">
                <a:solidFill>
                  <a:srgbClr val="FFFFFF"/>
                </a:solidFill>
              </a14:hiddenFill>
            </a:ext>
          </a:extLst>
        </p:spPr>
      </p:pic>
      <p:cxnSp>
        <p:nvCxnSpPr>
          <p:cNvPr id="6" name="4 Conector recto de flecha"/>
          <p:cNvCxnSpPr/>
          <p:nvPr/>
        </p:nvCxnSpPr>
        <p:spPr>
          <a:xfrm flipV="1">
            <a:off x="4839394" y="2203182"/>
            <a:ext cx="324036" cy="540060"/>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7" name="8 Conector recto de flecha"/>
          <p:cNvCxnSpPr/>
          <p:nvPr/>
        </p:nvCxnSpPr>
        <p:spPr>
          <a:xfrm flipH="1">
            <a:off x="6413208" y="1087236"/>
            <a:ext cx="162018" cy="594066"/>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8" name="2 Marcador de contenido"/>
          <p:cNvSpPr txBox="1">
            <a:spLocks/>
          </p:cNvSpPr>
          <p:nvPr/>
        </p:nvSpPr>
        <p:spPr>
          <a:xfrm>
            <a:off x="1417563" y="4018367"/>
            <a:ext cx="6164442" cy="1050764"/>
          </a:xfrm>
          <a:prstGeom prst="rect">
            <a:avLst/>
          </a:prstGeom>
          <a:solidFill>
            <a:schemeClr val="bg1">
              <a:lumMod val="95000"/>
            </a:schemeClr>
          </a:solidFill>
        </p:spPr>
        <p:txBody>
          <a:bodyP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dirty="0" smtClean="0"/>
              <a:t>Irregular synovial thickening of the knee joint, with low signal in T2, at the level of the </a:t>
            </a:r>
            <a:r>
              <a:rPr lang="en-US" dirty="0" err="1" smtClean="0"/>
              <a:t>suprapatellar</a:t>
            </a:r>
            <a:r>
              <a:rPr lang="en-US" dirty="0" smtClean="0"/>
              <a:t> recess, with a predominance of the lateral </a:t>
            </a:r>
            <a:r>
              <a:rPr lang="en-US" dirty="0" err="1" smtClean="0"/>
              <a:t>patellofemoral</a:t>
            </a:r>
            <a:r>
              <a:rPr lang="en-US" dirty="0" smtClean="0"/>
              <a:t> recess and bilateral </a:t>
            </a:r>
            <a:r>
              <a:rPr lang="en-US" dirty="0" err="1" smtClean="0"/>
              <a:t>femoropatellar</a:t>
            </a:r>
            <a:r>
              <a:rPr lang="en-US" dirty="0" smtClean="0"/>
              <a:t>, </a:t>
            </a:r>
            <a:r>
              <a:rPr lang="en-US" dirty="0"/>
              <a:t>with a predominance of the lateral </a:t>
            </a:r>
            <a:r>
              <a:rPr lang="en-US" dirty="0" err="1"/>
              <a:t>patellofemoral</a:t>
            </a:r>
            <a:r>
              <a:rPr lang="en-US" dirty="0"/>
              <a:t> recess, presents </a:t>
            </a:r>
            <a:r>
              <a:rPr lang="en-US" dirty="0" smtClean="0"/>
              <a:t>associated joint effusion.</a:t>
            </a:r>
            <a:endParaRPr lang="es-PE" dirty="0"/>
          </a:p>
        </p:txBody>
      </p:sp>
    </p:spTree>
    <p:extLst>
      <p:ext uri="{BB962C8B-B14F-4D97-AF65-F5344CB8AC3E}">
        <p14:creationId xmlns:p14="http://schemas.microsoft.com/office/powerpoint/2010/main" val="410310536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ES_tradnl" dirty="0"/>
          </a:p>
        </p:txBody>
      </p:sp>
      <p:sp>
        <p:nvSpPr>
          <p:cNvPr id="3" name="Marcador de contenido 2"/>
          <p:cNvSpPr>
            <a:spLocks noGrp="1"/>
          </p:cNvSpPr>
          <p:nvPr>
            <p:ph idx="1"/>
          </p:nvPr>
        </p:nvSpPr>
        <p:spPr/>
        <p:txBody>
          <a:bodyPr>
            <a:normAutofit/>
          </a:bodyPr>
          <a:lstStyle/>
          <a:p>
            <a:r>
              <a:rPr lang="es-ES_tradnl" dirty="0"/>
              <a:t>74y</a:t>
            </a:r>
          </a:p>
          <a:p>
            <a:r>
              <a:rPr lang="es-ES_tradnl" dirty="0" err="1"/>
              <a:t>Male</a:t>
            </a:r>
            <a:endParaRPr lang="es-ES_tradnl" dirty="0"/>
          </a:p>
          <a:p>
            <a:r>
              <a:rPr lang="es-ES_tradnl" dirty="0"/>
              <a:t>Arterial </a:t>
            </a:r>
            <a:r>
              <a:rPr lang="es-ES_tradnl" dirty="0" err="1"/>
              <a:t>hypertension</a:t>
            </a:r>
            <a:endParaRPr lang="es-ES_tradnl" dirty="0"/>
          </a:p>
          <a:p>
            <a:pPr marL="0" indent="0">
              <a:buNone/>
            </a:pPr>
            <a:r>
              <a:rPr lang="es-ES_tradnl" dirty="0" err="1"/>
              <a:t>History</a:t>
            </a:r>
            <a:r>
              <a:rPr lang="es-ES_tradnl" dirty="0"/>
              <a:t> of </a:t>
            </a:r>
            <a:r>
              <a:rPr lang="es-ES_tradnl" dirty="0" err="1"/>
              <a:t>current</a:t>
            </a:r>
            <a:r>
              <a:rPr lang="es-ES_tradnl" dirty="0"/>
              <a:t> </a:t>
            </a:r>
            <a:r>
              <a:rPr lang="es-ES_tradnl" dirty="0" err="1"/>
              <a:t>illness</a:t>
            </a:r>
            <a:r>
              <a:rPr lang="es-ES_tradnl" dirty="0"/>
              <a:t>: </a:t>
            </a:r>
          </a:p>
          <a:p>
            <a:pPr marL="0" indent="0">
              <a:buNone/>
            </a:pPr>
            <a:r>
              <a:rPr lang="es-ES_tradnl" dirty="0"/>
              <a:t>2011 tumor in posterior </a:t>
            </a:r>
            <a:r>
              <a:rPr lang="es-ES_tradnl" dirty="0" err="1"/>
              <a:t>compartment</a:t>
            </a:r>
            <a:r>
              <a:rPr lang="es-ES_tradnl" dirty="0"/>
              <a:t> of </a:t>
            </a:r>
            <a:r>
              <a:rPr lang="es-ES_tradnl" dirty="0" err="1"/>
              <a:t>right</a:t>
            </a:r>
            <a:r>
              <a:rPr lang="es-ES_tradnl" dirty="0"/>
              <a:t> </a:t>
            </a:r>
            <a:r>
              <a:rPr lang="es-ES_tradnl" dirty="0" err="1"/>
              <a:t>thigh</a:t>
            </a:r>
            <a:r>
              <a:rPr lang="es-ES_tradnl" dirty="0"/>
              <a:t> </a:t>
            </a:r>
          </a:p>
          <a:p>
            <a:pPr marL="0" indent="0">
              <a:buNone/>
            </a:pPr>
            <a:r>
              <a:rPr lang="es-ES_tradnl" dirty="0"/>
              <a:t>Nov-2011 </a:t>
            </a:r>
            <a:r>
              <a:rPr lang="es-ES_tradnl" dirty="0" err="1"/>
              <a:t>oncological</a:t>
            </a:r>
            <a:r>
              <a:rPr lang="es-ES_tradnl" dirty="0"/>
              <a:t> </a:t>
            </a:r>
            <a:r>
              <a:rPr lang="es-ES_tradnl" dirty="0" err="1"/>
              <a:t>surgery</a:t>
            </a:r>
            <a:r>
              <a:rPr lang="es-ES_tradnl" dirty="0"/>
              <a:t>: 2 </a:t>
            </a:r>
            <a:r>
              <a:rPr lang="es-ES_tradnl" dirty="0" err="1"/>
              <a:t>masses</a:t>
            </a:r>
            <a:r>
              <a:rPr lang="es-ES_tradnl" dirty="0"/>
              <a:t> of 16cm and 3cm </a:t>
            </a:r>
          </a:p>
          <a:p>
            <a:pPr marL="0" indent="0">
              <a:buNone/>
            </a:pPr>
            <a:r>
              <a:rPr lang="es-ES_tradnl" dirty="0"/>
              <a:t>PR: </a:t>
            </a:r>
            <a:r>
              <a:rPr lang="es-ES_tradnl" dirty="0" err="1"/>
              <a:t>myxoid</a:t>
            </a:r>
            <a:r>
              <a:rPr lang="es-ES_tradnl" dirty="0"/>
              <a:t> </a:t>
            </a:r>
            <a:r>
              <a:rPr lang="es-ES_tradnl" dirty="0" err="1"/>
              <a:t>liposarcoma</a:t>
            </a:r>
            <a:r>
              <a:rPr lang="es-ES_tradnl" dirty="0"/>
              <a:t> </a:t>
            </a:r>
            <a:r>
              <a:rPr lang="es-ES_tradnl" dirty="0" err="1"/>
              <a:t>with</a:t>
            </a:r>
            <a:r>
              <a:rPr lang="es-ES_tradnl" dirty="0"/>
              <a:t> </a:t>
            </a:r>
            <a:r>
              <a:rPr lang="es-ES_tradnl" dirty="0" err="1"/>
              <a:t>pleomorphic</a:t>
            </a:r>
            <a:r>
              <a:rPr lang="es-ES_tradnl" dirty="0"/>
              <a:t> </a:t>
            </a:r>
            <a:r>
              <a:rPr lang="es-ES_tradnl" dirty="0" err="1"/>
              <a:t>areas</a:t>
            </a:r>
            <a:r>
              <a:rPr lang="es-ES_tradnl" dirty="0"/>
              <a:t>, 3 </a:t>
            </a:r>
            <a:r>
              <a:rPr lang="es-ES_tradnl" dirty="0" err="1"/>
              <a:t>mitoses</a:t>
            </a:r>
            <a:r>
              <a:rPr lang="es-ES_tradnl" dirty="0"/>
              <a:t> / 10 </a:t>
            </a:r>
            <a:r>
              <a:rPr lang="es-ES_tradnl" dirty="0" err="1"/>
              <a:t>hpf</a:t>
            </a:r>
            <a:r>
              <a:rPr lang="es-ES_tradnl" dirty="0"/>
              <a:t>, </a:t>
            </a:r>
            <a:r>
              <a:rPr lang="es-ES_tradnl" dirty="0" err="1"/>
              <a:t>bordering</a:t>
            </a:r>
            <a:r>
              <a:rPr lang="es-ES_tradnl" dirty="0"/>
              <a:t> </a:t>
            </a:r>
            <a:r>
              <a:rPr lang="es-ES_tradnl" dirty="0" err="1"/>
              <a:t>margins</a:t>
            </a:r>
            <a:r>
              <a:rPr lang="es-ES_tradnl" dirty="0"/>
              <a:t>.</a:t>
            </a:r>
          </a:p>
        </p:txBody>
      </p:sp>
    </p:spTree>
    <p:extLst>
      <p:ext uri="{BB962C8B-B14F-4D97-AF65-F5344CB8AC3E}">
        <p14:creationId xmlns:p14="http://schemas.microsoft.com/office/powerpoint/2010/main" val="322291653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ES_tradnl"/>
          </a:p>
        </p:txBody>
      </p:sp>
      <p:sp>
        <p:nvSpPr>
          <p:cNvPr id="3" name="Marcador de contenido 2"/>
          <p:cNvSpPr>
            <a:spLocks noGrp="1"/>
          </p:cNvSpPr>
          <p:nvPr>
            <p:ph idx="1"/>
          </p:nvPr>
        </p:nvSpPr>
        <p:spPr/>
        <p:txBody>
          <a:bodyPr>
            <a:normAutofit/>
          </a:bodyPr>
          <a:lstStyle/>
          <a:p>
            <a:r>
              <a:rPr lang="es-ES_tradnl" dirty="0"/>
              <a:t>IAF</a:t>
            </a:r>
          </a:p>
          <a:p>
            <a:pPr marL="0" indent="0">
              <a:buNone/>
            </a:pPr>
            <a:r>
              <a:rPr lang="es-ES_tradnl" dirty="0"/>
              <a:t>Jan-2012 </a:t>
            </a:r>
            <a:r>
              <a:rPr lang="es-ES_tradnl" dirty="0" err="1"/>
              <a:t>margin</a:t>
            </a:r>
            <a:r>
              <a:rPr lang="es-ES_tradnl" dirty="0"/>
              <a:t> </a:t>
            </a:r>
            <a:r>
              <a:rPr lang="es-ES_tradnl" dirty="0" err="1"/>
              <a:t>enlargement</a:t>
            </a:r>
            <a:r>
              <a:rPr lang="es-ES_tradnl" dirty="0"/>
              <a:t> </a:t>
            </a:r>
            <a:r>
              <a:rPr lang="es-ES_tradnl" dirty="0" err="1"/>
              <a:t>surgery</a:t>
            </a:r>
            <a:r>
              <a:rPr lang="es-ES_tradnl" dirty="0"/>
              <a:t> </a:t>
            </a:r>
          </a:p>
          <a:p>
            <a:pPr marL="0" indent="0">
              <a:buNone/>
            </a:pPr>
            <a:r>
              <a:rPr lang="es-ES_tradnl" dirty="0"/>
              <a:t>PR: </a:t>
            </a:r>
            <a:r>
              <a:rPr lang="es-ES_tradnl" dirty="0" err="1"/>
              <a:t>granulation</a:t>
            </a:r>
            <a:r>
              <a:rPr lang="es-ES_tradnl" dirty="0"/>
              <a:t> and necrosis </a:t>
            </a:r>
            <a:r>
              <a:rPr lang="es-ES_tradnl" dirty="0" err="1"/>
              <a:t>tissue</a:t>
            </a:r>
            <a:r>
              <a:rPr lang="es-ES_tradnl" dirty="0"/>
              <a:t>, </a:t>
            </a:r>
            <a:r>
              <a:rPr lang="es-ES_tradnl" dirty="0" err="1"/>
              <a:t>absence</a:t>
            </a:r>
            <a:r>
              <a:rPr lang="es-ES_tradnl" dirty="0"/>
              <a:t> of neoplasia </a:t>
            </a:r>
          </a:p>
          <a:p>
            <a:pPr marL="0" indent="0">
              <a:buNone/>
            </a:pPr>
            <a:r>
              <a:rPr lang="es-ES_tradnl" dirty="0"/>
              <a:t>Feb-2012: </a:t>
            </a:r>
            <a:r>
              <a:rPr lang="es-ES_tradnl" dirty="0" err="1"/>
              <a:t>adjuvant</a:t>
            </a:r>
            <a:r>
              <a:rPr lang="es-ES_tradnl" dirty="0"/>
              <a:t> </a:t>
            </a:r>
            <a:r>
              <a:rPr lang="es-ES_tradnl" dirty="0" err="1"/>
              <a:t>radiotherapy</a:t>
            </a:r>
            <a:r>
              <a:rPr lang="es-ES_tradnl" dirty="0"/>
              <a:t> (4500 </a:t>
            </a:r>
            <a:r>
              <a:rPr lang="es-ES_tradnl" dirty="0" err="1"/>
              <a:t>cGy</a:t>
            </a:r>
            <a:r>
              <a:rPr lang="es-ES_tradnl" dirty="0"/>
              <a:t> + </a:t>
            </a:r>
            <a:r>
              <a:rPr lang="es-ES_tradnl" dirty="0" err="1"/>
              <a:t>boost</a:t>
            </a:r>
            <a:r>
              <a:rPr lang="es-ES_tradnl" dirty="0"/>
              <a:t> 1400 </a:t>
            </a:r>
            <a:r>
              <a:rPr lang="es-ES_tradnl" dirty="0" err="1"/>
              <a:t>cGy</a:t>
            </a:r>
            <a:r>
              <a:rPr lang="es-ES_tradnl" dirty="0"/>
              <a:t> in </a:t>
            </a:r>
            <a:r>
              <a:rPr lang="es-ES_tradnl" dirty="0" err="1"/>
              <a:t>surgical</a:t>
            </a:r>
            <a:r>
              <a:rPr lang="es-ES_tradnl" dirty="0"/>
              <a:t> </a:t>
            </a:r>
            <a:r>
              <a:rPr lang="es-ES_tradnl" dirty="0" err="1"/>
              <a:t>bed</a:t>
            </a:r>
            <a:r>
              <a:rPr lang="es-ES_tradnl" dirty="0"/>
              <a:t>) AE: G2 dermal </a:t>
            </a:r>
            <a:r>
              <a:rPr lang="es-ES_tradnl" dirty="0" err="1"/>
              <a:t>toxicity</a:t>
            </a:r>
            <a:endParaRPr lang="es-ES_tradnl" dirty="0"/>
          </a:p>
        </p:txBody>
      </p:sp>
    </p:spTree>
    <p:extLst>
      <p:ext uri="{BB962C8B-B14F-4D97-AF65-F5344CB8AC3E}">
        <p14:creationId xmlns:p14="http://schemas.microsoft.com/office/powerpoint/2010/main" val="340796910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de flecha 4"/>
          <p:cNvCxnSpPr/>
          <p:nvPr/>
        </p:nvCxnSpPr>
        <p:spPr>
          <a:xfrm>
            <a:off x="796516" y="1642758"/>
            <a:ext cx="7646276" cy="23648"/>
          </a:xfrm>
          <a:prstGeom prst="straightConnector1">
            <a:avLst/>
          </a:prstGeom>
          <a:ln w="114300">
            <a:solidFill>
              <a:srgbClr val="C00000"/>
            </a:solidFill>
            <a:headEnd w="lg" len="lg"/>
            <a:tailEnd type="triangle" w="lg" len="med"/>
          </a:ln>
        </p:spPr>
        <p:style>
          <a:lnRef idx="1">
            <a:schemeClr val="accent1"/>
          </a:lnRef>
          <a:fillRef idx="0">
            <a:schemeClr val="accent1"/>
          </a:fillRef>
          <a:effectRef idx="0">
            <a:schemeClr val="accent1"/>
          </a:effectRef>
          <a:fontRef idx="minor">
            <a:schemeClr val="tx1"/>
          </a:fontRef>
        </p:style>
      </p:cxnSp>
      <p:sp>
        <p:nvSpPr>
          <p:cNvPr id="6" name="CuadroTexto 5"/>
          <p:cNvSpPr txBox="1"/>
          <p:nvPr/>
        </p:nvSpPr>
        <p:spPr>
          <a:xfrm>
            <a:off x="0" y="1441290"/>
            <a:ext cx="1290918" cy="577081"/>
          </a:xfrm>
          <a:prstGeom prst="rect">
            <a:avLst/>
          </a:prstGeom>
          <a:noFill/>
        </p:spPr>
        <p:txBody>
          <a:bodyPr wrap="square" rtlCol="0">
            <a:spAutoFit/>
          </a:bodyPr>
          <a:lstStyle/>
          <a:p>
            <a:r>
              <a:rPr lang="es-ES_tradnl" sz="1050" dirty="0" err="1"/>
              <a:t>Dx</a:t>
            </a:r>
            <a:r>
              <a:rPr lang="es-ES_tradnl" sz="1050" dirty="0"/>
              <a:t> 2011</a:t>
            </a:r>
          </a:p>
          <a:p>
            <a:r>
              <a:rPr lang="es-ES_tradnl" sz="1050" dirty="0"/>
              <a:t>MLPS </a:t>
            </a:r>
            <a:r>
              <a:rPr lang="es-ES_tradnl" sz="1050" dirty="0" err="1"/>
              <a:t>with</a:t>
            </a:r>
            <a:r>
              <a:rPr lang="es-ES_tradnl" sz="1050" dirty="0"/>
              <a:t> </a:t>
            </a:r>
            <a:r>
              <a:rPr lang="es-ES_tradnl" sz="1050" dirty="0" err="1"/>
              <a:t>pleomorphic</a:t>
            </a:r>
            <a:r>
              <a:rPr lang="es-ES_tradnl" sz="1050" dirty="0"/>
              <a:t> </a:t>
            </a:r>
            <a:r>
              <a:rPr lang="es-ES_tradnl" sz="1050" dirty="0" err="1"/>
              <a:t>areas</a:t>
            </a:r>
            <a:endParaRPr lang="es-ES_tradnl" sz="1050" dirty="0"/>
          </a:p>
        </p:txBody>
      </p:sp>
      <p:sp>
        <p:nvSpPr>
          <p:cNvPr id="7" name="CuadroTexto 6"/>
          <p:cNvSpPr txBox="1"/>
          <p:nvPr/>
        </p:nvSpPr>
        <p:spPr>
          <a:xfrm>
            <a:off x="717331" y="808796"/>
            <a:ext cx="1385046" cy="577081"/>
          </a:xfrm>
          <a:prstGeom prst="rect">
            <a:avLst/>
          </a:prstGeom>
          <a:noFill/>
        </p:spPr>
        <p:txBody>
          <a:bodyPr wrap="square" rtlCol="0">
            <a:spAutoFit/>
          </a:bodyPr>
          <a:lstStyle/>
          <a:p>
            <a:r>
              <a:rPr lang="es-ES_tradnl" sz="1050" dirty="0"/>
              <a:t>Jan-2012 </a:t>
            </a:r>
            <a:r>
              <a:rPr lang="es-ES_tradnl" sz="1050" dirty="0" err="1"/>
              <a:t>margin</a:t>
            </a:r>
            <a:r>
              <a:rPr lang="es-ES_tradnl" sz="1050" dirty="0"/>
              <a:t> </a:t>
            </a:r>
            <a:r>
              <a:rPr lang="es-ES_tradnl" sz="1050" dirty="0" err="1"/>
              <a:t>enlargement</a:t>
            </a:r>
            <a:r>
              <a:rPr lang="es-ES_tradnl" sz="1050" dirty="0"/>
              <a:t> </a:t>
            </a:r>
            <a:r>
              <a:rPr lang="es-ES_tradnl" sz="1050" dirty="0" err="1"/>
              <a:t>surgery</a:t>
            </a:r>
            <a:r>
              <a:rPr lang="es-ES_tradnl" sz="1050" dirty="0"/>
              <a:t> </a:t>
            </a:r>
            <a:r>
              <a:rPr lang="es-ES_tradnl" sz="1050" dirty="0">
                <a:sym typeface="Wingdings"/>
              </a:rPr>
              <a:t> </a:t>
            </a:r>
            <a:r>
              <a:rPr lang="es-ES_tradnl" sz="1050" dirty="0" err="1">
                <a:sym typeface="Wingdings"/>
              </a:rPr>
              <a:t>Adj</a:t>
            </a:r>
            <a:r>
              <a:rPr lang="es-ES_tradnl" sz="1050" dirty="0">
                <a:sym typeface="Wingdings"/>
              </a:rPr>
              <a:t> RT</a:t>
            </a:r>
            <a:endParaRPr lang="es-ES_tradnl" sz="1050" dirty="0"/>
          </a:p>
        </p:txBody>
      </p:sp>
      <p:sp>
        <p:nvSpPr>
          <p:cNvPr id="8" name="CuadroTexto 7"/>
          <p:cNvSpPr txBox="1"/>
          <p:nvPr/>
        </p:nvSpPr>
        <p:spPr>
          <a:xfrm>
            <a:off x="831283" y="1699810"/>
            <a:ext cx="7991960" cy="415498"/>
          </a:xfrm>
          <a:prstGeom prst="rect">
            <a:avLst/>
          </a:prstGeom>
          <a:noFill/>
        </p:spPr>
        <p:txBody>
          <a:bodyPr wrap="square" rtlCol="0">
            <a:spAutoFit/>
          </a:bodyPr>
          <a:lstStyle/>
          <a:p>
            <a:pPr algn="ctr"/>
            <a:r>
              <a:rPr lang="es-ES_tradnl" sz="1050" dirty="0" err="1"/>
              <a:t>Multiple</a:t>
            </a:r>
            <a:r>
              <a:rPr lang="es-ES_tradnl" sz="1050" dirty="0"/>
              <a:t> local </a:t>
            </a:r>
            <a:r>
              <a:rPr lang="es-ES_tradnl" sz="1050" dirty="0" err="1"/>
              <a:t>relapses</a:t>
            </a:r>
            <a:r>
              <a:rPr lang="es-ES_tradnl" sz="1050" dirty="0"/>
              <a:t> </a:t>
            </a:r>
            <a:r>
              <a:rPr lang="es-ES_tradnl" sz="1050" dirty="0" err="1"/>
              <a:t>without</a:t>
            </a:r>
            <a:r>
              <a:rPr lang="es-ES_tradnl" sz="1050" dirty="0"/>
              <a:t> </a:t>
            </a:r>
            <a:r>
              <a:rPr lang="es-ES_tradnl" sz="1050" dirty="0" err="1"/>
              <a:t>distant</a:t>
            </a:r>
            <a:r>
              <a:rPr lang="es-ES_tradnl" sz="1050" dirty="0"/>
              <a:t> </a:t>
            </a:r>
            <a:r>
              <a:rPr lang="es-ES_tradnl" sz="1050" dirty="0" err="1"/>
              <a:t>metastatic</a:t>
            </a:r>
            <a:r>
              <a:rPr lang="es-ES_tradnl" sz="1050" dirty="0"/>
              <a:t> </a:t>
            </a:r>
            <a:r>
              <a:rPr lang="es-ES_tradnl" sz="1050" dirty="0" err="1"/>
              <a:t>disease</a:t>
            </a:r>
            <a:r>
              <a:rPr lang="es-ES_tradnl" sz="1050" dirty="0"/>
              <a:t> </a:t>
            </a:r>
            <a:r>
              <a:rPr lang="es-ES_tradnl" sz="1050" dirty="0">
                <a:sym typeface="Wingdings"/>
              </a:rPr>
              <a:t> </a:t>
            </a:r>
            <a:r>
              <a:rPr lang="es-ES_tradnl" sz="1050" dirty="0"/>
              <a:t>MDT </a:t>
            </a:r>
            <a:r>
              <a:rPr lang="es-ES_tradnl" sz="1050" dirty="0" err="1"/>
              <a:t>committee</a:t>
            </a:r>
            <a:r>
              <a:rPr lang="es-ES_tradnl" sz="1050" dirty="0"/>
              <a:t>.</a:t>
            </a:r>
          </a:p>
          <a:p>
            <a:pPr algn="ctr"/>
            <a:endParaRPr lang="es-ES_tradnl" sz="1050" dirty="0"/>
          </a:p>
        </p:txBody>
      </p:sp>
      <p:sp>
        <p:nvSpPr>
          <p:cNvPr id="9" name="CuadroTexto 8"/>
          <p:cNvSpPr txBox="1"/>
          <p:nvPr/>
        </p:nvSpPr>
        <p:spPr>
          <a:xfrm>
            <a:off x="1522879" y="2750597"/>
            <a:ext cx="6840728" cy="253916"/>
          </a:xfrm>
          <a:prstGeom prst="rect">
            <a:avLst/>
          </a:prstGeom>
          <a:noFill/>
        </p:spPr>
        <p:txBody>
          <a:bodyPr wrap="square" rtlCol="0">
            <a:spAutoFit/>
          </a:bodyPr>
          <a:lstStyle/>
          <a:p>
            <a:r>
              <a:rPr lang="es-ES_tradnl" sz="1050" b="1" dirty="0">
                <a:solidFill>
                  <a:srgbClr val="B63D7D"/>
                </a:solidFill>
              </a:rPr>
              <a:t>Jun-2014 </a:t>
            </a:r>
            <a:r>
              <a:rPr lang="es-ES" sz="1050" b="1" dirty="0"/>
              <a:t>     </a:t>
            </a:r>
            <a:r>
              <a:rPr lang="es-ES" sz="1050" b="1" dirty="0">
                <a:solidFill>
                  <a:srgbClr val="B63D7D"/>
                </a:solidFill>
              </a:rPr>
              <a:t>Sept-2015 </a:t>
            </a:r>
            <a:r>
              <a:rPr lang="es-ES" sz="1050" b="1" dirty="0"/>
              <a:t>    </a:t>
            </a:r>
            <a:r>
              <a:rPr lang="es-ES" sz="1050" b="1" dirty="0">
                <a:solidFill>
                  <a:srgbClr val="B63D7D"/>
                </a:solidFill>
              </a:rPr>
              <a:t>Nov-2016 </a:t>
            </a:r>
            <a:r>
              <a:rPr lang="es-ES" sz="1050" b="1" dirty="0"/>
              <a:t>          </a:t>
            </a:r>
            <a:r>
              <a:rPr lang="es-ES" sz="1050" b="1" dirty="0">
                <a:solidFill>
                  <a:srgbClr val="B63D7D"/>
                </a:solidFill>
              </a:rPr>
              <a:t>Jan-2019     Nov-2019      Agust-2020</a:t>
            </a:r>
            <a:r>
              <a:rPr lang="es-ES" sz="1050" b="1" dirty="0"/>
              <a:t>   </a:t>
            </a:r>
            <a:endParaRPr lang="es-ES_tradnl" sz="1050" b="1" dirty="0"/>
          </a:p>
        </p:txBody>
      </p:sp>
      <p:sp>
        <p:nvSpPr>
          <p:cNvPr id="10" name="Flecha arriba 9"/>
          <p:cNvSpPr/>
          <p:nvPr/>
        </p:nvSpPr>
        <p:spPr>
          <a:xfrm>
            <a:off x="1835524" y="2491068"/>
            <a:ext cx="100853" cy="259529"/>
          </a:xfrm>
          <a:prstGeom prst="upArrow">
            <a:avLst/>
          </a:prstGeom>
          <a:solidFill>
            <a:srgbClr val="B63D7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sz="1050"/>
          </a:p>
        </p:txBody>
      </p:sp>
      <p:sp>
        <p:nvSpPr>
          <p:cNvPr id="11" name="Flecha arriba 10"/>
          <p:cNvSpPr/>
          <p:nvPr/>
        </p:nvSpPr>
        <p:spPr>
          <a:xfrm>
            <a:off x="2746558" y="2491068"/>
            <a:ext cx="100853" cy="259529"/>
          </a:xfrm>
          <a:prstGeom prst="upArrow">
            <a:avLst/>
          </a:prstGeom>
          <a:solidFill>
            <a:srgbClr val="B63D7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sz="1050"/>
          </a:p>
        </p:txBody>
      </p:sp>
      <p:sp>
        <p:nvSpPr>
          <p:cNvPr id="12" name="Flecha arriba 11"/>
          <p:cNvSpPr/>
          <p:nvPr/>
        </p:nvSpPr>
        <p:spPr>
          <a:xfrm>
            <a:off x="3657593" y="2491068"/>
            <a:ext cx="100853" cy="259529"/>
          </a:xfrm>
          <a:prstGeom prst="upArrow">
            <a:avLst/>
          </a:prstGeom>
          <a:solidFill>
            <a:srgbClr val="B63D7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sz="1050"/>
          </a:p>
        </p:txBody>
      </p:sp>
      <p:sp>
        <p:nvSpPr>
          <p:cNvPr id="13" name="Flecha arriba 12"/>
          <p:cNvSpPr/>
          <p:nvPr/>
        </p:nvSpPr>
        <p:spPr>
          <a:xfrm>
            <a:off x="4842391" y="2487678"/>
            <a:ext cx="100853" cy="259529"/>
          </a:xfrm>
          <a:prstGeom prst="upArrow">
            <a:avLst/>
          </a:prstGeom>
          <a:solidFill>
            <a:srgbClr val="B63D7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sz="1050" b="1" dirty="0"/>
          </a:p>
        </p:txBody>
      </p:sp>
      <p:sp>
        <p:nvSpPr>
          <p:cNvPr id="14" name="Flecha arriba 13"/>
          <p:cNvSpPr/>
          <p:nvPr/>
        </p:nvSpPr>
        <p:spPr>
          <a:xfrm>
            <a:off x="5595419" y="2487678"/>
            <a:ext cx="100853" cy="259529"/>
          </a:xfrm>
          <a:prstGeom prst="upArrow">
            <a:avLst/>
          </a:prstGeom>
          <a:solidFill>
            <a:srgbClr val="B63D7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sz="1050" b="1" dirty="0"/>
          </a:p>
        </p:txBody>
      </p:sp>
      <p:sp>
        <p:nvSpPr>
          <p:cNvPr id="15" name="Flecha arriba 14"/>
          <p:cNvSpPr/>
          <p:nvPr/>
        </p:nvSpPr>
        <p:spPr>
          <a:xfrm>
            <a:off x="6607306" y="2502404"/>
            <a:ext cx="100853" cy="259529"/>
          </a:xfrm>
          <a:prstGeom prst="upArrow">
            <a:avLst/>
          </a:prstGeom>
          <a:solidFill>
            <a:srgbClr val="B63D7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sz="1050" b="1" dirty="0"/>
          </a:p>
        </p:txBody>
      </p:sp>
      <p:sp>
        <p:nvSpPr>
          <p:cNvPr id="16" name="Flecha arriba 15"/>
          <p:cNvSpPr/>
          <p:nvPr/>
        </p:nvSpPr>
        <p:spPr>
          <a:xfrm>
            <a:off x="3657593" y="3027595"/>
            <a:ext cx="100853" cy="259529"/>
          </a:xfrm>
          <a:prstGeom prst="upArrow">
            <a:avLst/>
          </a:prstGeom>
          <a:solidFill>
            <a:srgbClr val="B63D7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sz="1050" b="1" dirty="0"/>
          </a:p>
        </p:txBody>
      </p:sp>
      <p:sp>
        <p:nvSpPr>
          <p:cNvPr id="17" name="Rectángulo 16"/>
          <p:cNvSpPr/>
          <p:nvPr/>
        </p:nvSpPr>
        <p:spPr>
          <a:xfrm>
            <a:off x="1268631" y="3400595"/>
            <a:ext cx="2996333" cy="738664"/>
          </a:xfrm>
          <a:prstGeom prst="rect">
            <a:avLst/>
          </a:prstGeom>
        </p:spPr>
        <p:txBody>
          <a:bodyPr wrap="none">
            <a:spAutoFit/>
          </a:bodyPr>
          <a:lstStyle/>
          <a:p>
            <a:pPr algn="r"/>
            <a:r>
              <a:rPr lang="es-ES_tradnl" sz="1050" b="1" dirty="0" err="1">
                <a:solidFill>
                  <a:srgbClr val="B63D7D"/>
                </a:solidFill>
              </a:rPr>
              <a:t>Compromise</a:t>
            </a:r>
            <a:r>
              <a:rPr lang="es-ES_tradnl" sz="1050" b="1" dirty="0">
                <a:solidFill>
                  <a:srgbClr val="B63D7D"/>
                </a:solidFill>
              </a:rPr>
              <a:t> of </a:t>
            </a:r>
            <a:r>
              <a:rPr lang="es-ES_tradnl" sz="1050" b="1" dirty="0" err="1">
                <a:solidFill>
                  <a:srgbClr val="B63D7D"/>
                </a:solidFill>
              </a:rPr>
              <a:t>Sciatic</a:t>
            </a:r>
            <a:r>
              <a:rPr lang="es-ES_tradnl" sz="1050" b="1" dirty="0">
                <a:solidFill>
                  <a:srgbClr val="B63D7D"/>
                </a:solidFill>
              </a:rPr>
              <a:t> </a:t>
            </a:r>
            <a:r>
              <a:rPr lang="es-ES_tradnl" sz="1050" b="1" dirty="0" err="1">
                <a:solidFill>
                  <a:srgbClr val="B63D7D"/>
                </a:solidFill>
              </a:rPr>
              <a:t>Nerve</a:t>
            </a:r>
            <a:endParaRPr lang="es-ES_tradnl" sz="1050" b="1" dirty="0">
              <a:solidFill>
                <a:srgbClr val="B63D7D"/>
              </a:solidFill>
            </a:endParaRPr>
          </a:p>
          <a:p>
            <a:pPr algn="r"/>
            <a:r>
              <a:rPr lang="es-ES_tradnl" sz="1050" b="1" dirty="0" err="1">
                <a:solidFill>
                  <a:srgbClr val="B63D7D"/>
                </a:solidFill>
              </a:rPr>
              <a:t>Good</a:t>
            </a:r>
            <a:r>
              <a:rPr lang="es-ES_tradnl" sz="1050" b="1" dirty="0">
                <a:solidFill>
                  <a:srgbClr val="B63D7D"/>
                </a:solidFill>
              </a:rPr>
              <a:t> </a:t>
            </a:r>
            <a:r>
              <a:rPr lang="es-ES_tradnl" sz="1050" b="1" dirty="0" err="1">
                <a:solidFill>
                  <a:srgbClr val="B63D7D"/>
                </a:solidFill>
              </a:rPr>
              <a:t>function</a:t>
            </a:r>
            <a:endParaRPr lang="es-ES_tradnl" sz="1050" b="1" dirty="0">
              <a:solidFill>
                <a:srgbClr val="B63D7D"/>
              </a:solidFill>
            </a:endParaRPr>
          </a:p>
          <a:p>
            <a:pPr algn="r"/>
            <a:r>
              <a:rPr lang="es-ES_tradnl" sz="1050" b="1" dirty="0" err="1">
                <a:solidFill>
                  <a:srgbClr val="B63D7D"/>
                </a:solidFill>
              </a:rPr>
              <a:t>Need</a:t>
            </a:r>
            <a:r>
              <a:rPr lang="es-ES_tradnl" sz="1050" b="1" dirty="0">
                <a:solidFill>
                  <a:srgbClr val="B63D7D"/>
                </a:solidFill>
              </a:rPr>
              <a:t> </a:t>
            </a:r>
            <a:r>
              <a:rPr lang="es-ES_tradnl" sz="1050" b="1" dirty="0" err="1">
                <a:solidFill>
                  <a:srgbClr val="B63D7D"/>
                </a:solidFill>
              </a:rPr>
              <a:t>for</a:t>
            </a:r>
            <a:r>
              <a:rPr lang="es-ES_tradnl" sz="1050" b="1" dirty="0">
                <a:solidFill>
                  <a:srgbClr val="B63D7D"/>
                </a:solidFill>
              </a:rPr>
              <a:t> </a:t>
            </a:r>
            <a:r>
              <a:rPr lang="es-ES_tradnl" sz="1050" b="1" dirty="0" err="1">
                <a:solidFill>
                  <a:srgbClr val="B63D7D"/>
                </a:solidFill>
              </a:rPr>
              <a:t>resection</a:t>
            </a:r>
            <a:r>
              <a:rPr lang="es-ES_tradnl" sz="1050" b="1" dirty="0">
                <a:solidFill>
                  <a:srgbClr val="B63D7D"/>
                </a:solidFill>
              </a:rPr>
              <a:t> </a:t>
            </a:r>
            <a:r>
              <a:rPr lang="es-ES_tradnl" sz="1050" b="1" dirty="0" err="1">
                <a:solidFill>
                  <a:srgbClr val="B63D7D"/>
                </a:solidFill>
              </a:rPr>
              <a:t>due</a:t>
            </a:r>
            <a:r>
              <a:rPr lang="es-ES_tradnl" sz="1050" b="1" dirty="0">
                <a:solidFill>
                  <a:srgbClr val="B63D7D"/>
                </a:solidFill>
              </a:rPr>
              <a:t> to </a:t>
            </a:r>
            <a:r>
              <a:rPr lang="es-ES_tradnl" sz="1050" b="1" dirty="0" err="1">
                <a:solidFill>
                  <a:srgbClr val="B63D7D"/>
                </a:solidFill>
              </a:rPr>
              <a:t>the</a:t>
            </a:r>
            <a:r>
              <a:rPr lang="es-ES_tradnl" sz="1050" b="1" dirty="0">
                <a:solidFill>
                  <a:srgbClr val="B63D7D"/>
                </a:solidFill>
              </a:rPr>
              <a:t> </a:t>
            </a:r>
            <a:r>
              <a:rPr lang="es-ES_tradnl" sz="1050" b="1" dirty="0" err="1">
                <a:solidFill>
                  <a:srgbClr val="B63D7D"/>
                </a:solidFill>
              </a:rPr>
              <a:t>risk</a:t>
            </a:r>
            <a:r>
              <a:rPr lang="es-ES_tradnl" sz="1050" b="1" dirty="0">
                <a:solidFill>
                  <a:srgbClr val="B63D7D"/>
                </a:solidFill>
              </a:rPr>
              <a:t> of </a:t>
            </a:r>
            <a:r>
              <a:rPr lang="es-ES_tradnl" sz="1050" b="1" dirty="0" err="1">
                <a:solidFill>
                  <a:srgbClr val="B63D7D"/>
                </a:solidFill>
              </a:rPr>
              <a:t>relapse</a:t>
            </a:r>
            <a:endParaRPr lang="es-ES_tradnl" sz="1050" b="1" dirty="0">
              <a:solidFill>
                <a:srgbClr val="B63D7D"/>
              </a:solidFill>
            </a:endParaRPr>
          </a:p>
          <a:p>
            <a:pPr algn="r"/>
            <a:r>
              <a:rPr lang="es-ES_tradnl" sz="1050" b="1" dirty="0" err="1">
                <a:solidFill>
                  <a:srgbClr val="B63D7D"/>
                </a:solidFill>
              </a:rPr>
              <a:t>Refuses</a:t>
            </a:r>
            <a:r>
              <a:rPr lang="es-ES_tradnl" sz="1050" b="1" dirty="0">
                <a:solidFill>
                  <a:srgbClr val="B63D7D"/>
                </a:solidFill>
              </a:rPr>
              <a:t> </a:t>
            </a:r>
            <a:r>
              <a:rPr lang="es-ES_tradnl" sz="1050" b="1" dirty="0" err="1">
                <a:solidFill>
                  <a:srgbClr val="B63D7D"/>
                </a:solidFill>
              </a:rPr>
              <a:t>the</a:t>
            </a:r>
            <a:r>
              <a:rPr lang="es-ES_tradnl" sz="1050" b="1" dirty="0">
                <a:solidFill>
                  <a:srgbClr val="B63D7D"/>
                </a:solidFill>
              </a:rPr>
              <a:t> </a:t>
            </a:r>
            <a:r>
              <a:rPr lang="es-ES_tradnl" sz="1050" b="1" dirty="0" err="1">
                <a:solidFill>
                  <a:srgbClr val="B63D7D"/>
                </a:solidFill>
              </a:rPr>
              <a:t>amputation</a:t>
            </a:r>
            <a:endParaRPr lang="es-ES_tradnl" sz="1050" b="1" dirty="0">
              <a:solidFill>
                <a:srgbClr val="B63D7D"/>
              </a:solidFill>
            </a:endParaRPr>
          </a:p>
        </p:txBody>
      </p:sp>
      <p:sp>
        <p:nvSpPr>
          <p:cNvPr id="18" name="Rectángulo 17"/>
          <p:cNvSpPr/>
          <p:nvPr/>
        </p:nvSpPr>
        <p:spPr>
          <a:xfrm>
            <a:off x="6203895" y="3504469"/>
            <a:ext cx="2940105" cy="577081"/>
          </a:xfrm>
          <a:prstGeom prst="rect">
            <a:avLst/>
          </a:prstGeom>
        </p:spPr>
        <p:txBody>
          <a:bodyPr wrap="square">
            <a:spAutoFit/>
          </a:bodyPr>
          <a:lstStyle/>
          <a:p>
            <a:r>
              <a:rPr lang="es-ES_tradnl" sz="1050" b="1" dirty="0" err="1">
                <a:solidFill>
                  <a:srgbClr val="B63D7D"/>
                </a:solidFill>
              </a:rPr>
              <a:t>Partial</a:t>
            </a:r>
            <a:r>
              <a:rPr lang="es-ES_tradnl" sz="1050" b="1" dirty="0">
                <a:solidFill>
                  <a:srgbClr val="B63D7D"/>
                </a:solidFill>
              </a:rPr>
              <a:t> </a:t>
            </a:r>
            <a:r>
              <a:rPr lang="es-ES_tradnl" sz="1050" b="1" dirty="0" err="1">
                <a:solidFill>
                  <a:srgbClr val="B63D7D"/>
                </a:solidFill>
              </a:rPr>
              <a:t>resection</a:t>
            </a:r>
            <a:r>
              <a:rPr lang="es-ES_tradnl" sz="1050" b="1" dirty="0">
                <a:solidFill>
                  <a:srgbClr val="B63D7D"/>
                </a:solidFill>
              </a:rPr>
              <a:t> </a:t>
            </a:r>
          </a:p>
          <a:p>
            <a:r>
              <a:rPr lang="es-ES_tradnl" sz="1050" b="1" dirty="0" err="1">
                <a:solidFill>
                  <a:srgbClr val="B63D7D"/>
                </a:solidFill>
              </a:rPr>
              <a:t>Preservation</a:t>
            </a:r>
            <a:r>
              <a:rPr lang="es-ES_tradnl" sz="1050" b="1" dirty="0">
                <a:solidFill>
                  <a:srgbClr val="B63D7D"/>
                </a:solidFill>
              </a:rPr>
              <a:t> of </a:t>
            </a:r>
            <a:r>
              <a:rPr lang="es-ES_tradnl" sz="1050" b="1" dirty="0" err="1">
                <a:solidFill>
                  <a:srgbClr val="B63D7D"/>
                </a:solidFill>
              </a:rPr>
              <a:t>the</a:t>
            </a:r>
            <a:r>
              <a:rPr lang="es-ES_tradnl" sz="1050" b="1" dirty="0">
                <a:solidFill>
                  <a:srgbClr val="B63D7D"/>
                </a:solidFill>
              </a:rPr>
              <a:t> </a:t>
            </a:r>
            <a:r>
              <a:rPr lang="es-ES_tradnl" sz="1050" b="1" dirty="0" err="1">
                <a:solidFill>
                  <a:srgbClr val="B63D7D"/>
                </a:solidFill>
              </a:rPr>
              <a:t>sciatic</a:t>
            </a:r>
            <a:r>
              <a:rPr lang="es-ES_tradnl" sz="1050" b="1" dirty="0">
                <a:solidFill>
                  <a:srgbClr val="B63D7D"/>
                </a:solidFill>
              </a:rPr>
              <a:t> </a:t>
            </a:r>
            <a:r>
              <a:rPr lang="es-ES_tradnl" sz="1050" b="1" dirty="0" err="1">
                <a:solidFill>
                  <a:srgbClr val="B63D7D"/>
                </a:solidFill>
              </a:rPr>
              <a:t>nerve</a:t>
            </a:r>
            <a:r>
              <a:rPr lang="es-ES_tradnl" sz="1050" b="1" dirty="0">
                <a:solidFill>
                  <a:srgbClr val="B63D7D"/>
                </a:solidFill>
              </a:rPr>
              <a:t> </a:t>
            </a:r>
            <a:r>
              <a:rPr lang="es-ES_tradnl" sz="1050" b="1" dirty="0" err="1">
                <a:solidFill>
                  <a:srgbClr val="B63D7D"/>
                </a:solidFill>
              </a:rPr>
              <a:t>with</a:t>
            </a:r>
            <a:r>
              <a:rPr lang="es-ES_tradnl" sz="1050" b="1" dirty="0">
                <a:solidFill>
                  <a:srgbClr val="B63D7D"/>
                </a:solidFill>
              </a:rPr>
              <a:t> </a:t>
            </a:r>
            <a:r>
              <a:rPr lang="es-ES_tradnl" sz="1050" b="1" dirty="0" err="1">
                <a:solidFill>
                  <a:srgbClr val="B63D7D"/>
                </a:solidFill>
              </a:rPr>
              <a:t>gross</a:t>
            </a:r>
            <a:r>
              <a:rPr lang="es-ES_tradnl" sz="1050" b="1" dirty="0">
                <a:solidFill>
                  <a:srgbClr val="B63D7D"/>
                </a:solidFill>
              </a:rPr>
              <a:t> </a:t>
            </a:r>
            <a:r>
              <a:rPr lang="es-ES_tradnl" sz="1050" b="1" dirty="0" err="1">
                <a:solidFill>
                  <a:srgbClr val="B63D7D"/>
                </a:solidFill>
              </a:rPr>
              <a:t>infiltration</a:t>
            </a:r>
            <a:endParaRPr lang="es-ES_tradnl" sz="1050" b="1" dirty="0">
              <a:solidFill>
                <a:srgbClr val="B63D7D"/>
              </a:solidFill>
            </a:endParaRPr>
          </a:p>
        </p:txBody>
      </p:sp>
      <p:sp>
        <p:nvSpPr>
          <p:cNvPr id="19" name="Flecha arriba 18"/>
          <p:cNvSpPr/>
          <p:nvPr/>
        </p:nvSpPr>
        <p:spPr>
          <a:xfrm>
            <a:off x="6708159" y="3061000"/>
            <a:ext cx="100853" cy="259529"/>
          </a:xfrm>
          <a:prstGeom prst="upArrow">
            <a:avLst/>
          </a:prstGeom>
          <a:solidFill>
            <a:srgbClr val="B63D7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sz="1050" b="1" dirty="0"/>
          </a:p>
        </p:txBody>
      </p:sp>
      <p:sp>
        <p:nvSpPr>
          <p:cNvPr id="20" name="Rectángulo 19"/>
          <p:cNvSpPr/>
          <p:nvPr/>
        </p:nvSpPr>
        <p:spPr>
          <a:xfrm>
            <a:off x="-1146594" y="1986553"/>
            <a:ext cx="4572000" cy="507831"/>
          </a:xfrm>
          <a:prstGeom prst="rect">
            <a:avLst/>
          </a:prstGeom>
        </p:spPr>
        <p:txBody>
          <a:bodyPr>
            <a:spAutoFit/>
          </a:bodyPr>
          <a:lstStyle/>
          <a:p>
            <a:pPr algn="r"/>
            <a:r>
              <a:rPr lang="es-ES_tradnl" sz="900" dirty="0"/>
              <a:t>Local </a:t>
            </a:r>
            <a:r>
              <a:rPr lang="es-ES_tradnl" sz="900" dirty="0" err="1"/>
              <a:t>relapse</a:t>
            </a:r>
            <a:r>
              <a:rPr lang="es-ES_tradnl" sz="900" dirty="0"/>
              <a:t> </a:t>
            </a:r>
            <a:r>
              <a:rPr lang="es-ES_tradnl" sz="900" dirty="0" err="1"/>
              <a:t>surgeries</a:t>
            </a:r>
            <a:r>
              <a:rPr lang="es-ES_tradnl" sz="900" dirty="0"/>
              <a:t>: </a:t>
            </a:r>
          </a:p>
          <a:p>
            <a:pPr algn="r"/>
            <a:r>
              <a:rPr lang="es-ES_tradnl" sz="900" dirty="0"/>
              <a:t>T:5cm </a:t>
            </a:r>
            <a:r>
              <a:rPr lang="es-ES_tradnl" sz="900" dirty="0" err="1"/>
              <a:t>with</a:t>
            </a:r>
            <a:r>
              <a:rPr lang="es-ES_tradnl" sz="900" dirty="0"/>
              <a:t> </a:t>
            </a:r>
            <a:r>
              <a:rPr lang="es-ES_tradnl" sz="900" dirty="0" err="1"/>
              <a:t>pleomorphic</a:t>
            </a:r>
            <a:r>
              <a:rPr lang="es-ES_tradnl" sz="900" dirty="0"/>
              <a:t> LPS </a:t>
            </a:r>
          </a:p>
          <a:p>
            <a:pPr algn="r"/>
            <a:r>
              <a:rPr lang="es-ES_tradnl" sz="900" dirty="0" err="1"/>
              <a:t>radionecrosis</a:t>
            </a:r>
            <a:r>
              <a:rPr lang="es-ES_tradnl" sz="900" dirty="0"/>
              <a:t> and </a:t>
            </a:r>
            <a:r>
              <a:rPr lang="es-ES_tradnl" sz="900" dirty="0" err="1"/>
              <a:t>sclerosis</a:t>
            </a:r>
            <a:r>
              <a:rPr lang="es-ES_tradnl" sz="900" dirty="0"/>
              <a:t> and </a:t>
            </a:r>
            <a:r>
              <a:rPr lang="es-ES_tradnl" sz="900" dirty="0" err="1"/>
              <a:t>negative</a:t>
            </a:r>
            <a:r>
              <a:rPr lang="es-ES_tradnl" sz="900" dirty="0"/>
              <a:t> </a:t>
            </a:r>
            <a:r>
              <a:rPr lang="es-ES_tradnl" sz="900" dirty="0" err="1"/>
              <a:t>margins</a:t>
            </a:r>
            <a:endParaRPr lang="es-ES_tradnl" sz="900" dirty="0"/>
          </a:p>
        </p:txBody>
      </p:sp>
      <p:pic>
        <p:nvPicPr>
          <p:cNvPr id="21" name="Marcador de contenido 3"/>
          <p:cNvPicPr>
            <a:picLocks noGrp="1" noChangeAspect="1"/>
          </p:cNvPicPr>
          <p:nvPr>
            <p:ph idx="1"/>
          </p:nvPr>
        </p:nvPicPr>
        <p:blipFill rotWithShape="1">
          <a:blip r:embed="rId3">
            <a:extLst>
              <a:ext uri="{28A0092B-C50C-407E-A947-70E740481C1C}">
                <a14:useLocalDpi xmlns:a14="http://schemas.microsoft.com/office/drawing/2010/main" val="0"/>
              </a:ext>
            </a:extLst>
          </a:blip>
          <a:srcRect l="3446" b="40840"/>
          <a:stretch/>
        </p:blipFill>
        <p:spPr>
          <a:xfrm>
            <a:off x="4264964" y="262046"/>
            <a:ext cx="1842415" cy="873320"/>
          </a:xfrm>
        </p:spPr>
      </p:pic>
      <p:pic>
        <p:nvPicPr>
          <p:cNvPr id="22" name="Imagen 21"/>
          <p:cNvPicPr>
            <a:picLocks noChangeAspect="1"/>
          </p:cNvPicPr>
          <p:nvPr/>
        </p:nvPicPr>
        <p:blipFill rotWithShape="1">
          <a:blip r:embed="rId4">
            <a:extLst>
              <a:ext uri="{28A0092B-C50C-407E-A947-70E740481C1C}">
                <a14:useLocalDpi xmlns:a14="http://schemas.microsoft.com/office/drawing/2010/main" val="0"/>
              </a:ext>
            </a:extLst>
          </a:blip>
          <a:srcRect l="18716" b="3434"/>
          <a:stretch/>
        </p:blipFill>
        <p:spPr>
          <a:xfrm>
            <a:off x="6167451" y="11060"/>
            <a:ext cx="1283121" cy="1582383"/>
          </a:xfrm>
          <a:prstGeom prst="rect">
            <a:avLst/>
          </a:prstGeom>
        </p:spPr>
      </p:pic>
      <p:sp>
        <p:nvSpPr>
          <p:cNvPr id="23" name="Rectángulo 22"/>
          <p:cNvSpPr/>
          <p:nvPr/>
        </p:nvSpPr>
        <p:spPr>
          <a:xfrm>
            <a:off x="7412827" y="2632168"/>
            <a:ext cx="1568058" cy="415498"/>
          </a:xfrm>
          <a:prstGeom prst="rect">
            <a:avLst/>
          </a:prstGeom>
        </p:spPr>
        <p:txBody>
          <a:bodyPr wrap="none">
            <a:spAutoFit/>
          </a:bodyPr>
          <a:lstStyle/>
          <a:p>
            <a:r>
              <a:rPr lang="es-ES_tradnl" sz="1050" dirty="0" err="1"/>
              <a:t>Liposomal</a:t>
            </a:r>
            <a:r>
              <a:rPr lang="es-ES_tradnl" sz="1050" dirty="0"/>
              <a:t> </a:t>
            </a:r>
            <a:r>
              <a:rPr lang="es-ES_tradnl" sz="1050" dirty="0" err="1"/>
              <a:t>doxorubicin</a:t>
            </a:r>
            <a:r>
              <a:rPr lang="es-ES_tradnl" sz="1050" dirty="0"/>
              <a:t> </a:t>
            </a:r>
          </a:p>
          <a:p>
            <a:r>
              <a:rPr lang="es-ES_tradnl" sz="1050" dirty="0"/>
              <a:t>x 6 </a:t>
            </a:r>
            <a:r>
              <a:rPr lang="es-ES_tradnl" sz="1050" dirty="0" err="1"/>
              <a:t>cycles</a:t>
            </a:r>
            <a:endParaRPr lang="es-ES_tradnl" sz="1050" dirty="0"/>
          </a:p>
        </p:txBody>
      </p:sp>
      <p:sp>
        <p:nvSpPr>
          <p:cNvPr id="24" name="Flecha derecha 23"/>
          <p:cNvSpPr/>
          <p:nvPr/>
        </p:nvSpPr>
        <p:spPr>
          <a:xfrm>
            <a:off x="7159337" y="2814719"/>
            <a:ext cx="253490" cy="153053"/>
          </a:xfrm>
          <a:prstGeom prst="rightArrow">
            <a:avLst/>
          </a:prstGeom>
          <a:solidFill>
            <a:srgbClr val="B63D7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sz="1050"/>
          </a:p>
        </p:txBody>
      </p:sp>
    </p:spTree>
    <p:extLst>
      <p:ext uri="{BB962C8B-B14F-4D97-AF65-F5344CB8AC3E}">
        <p14:creationId xmlns:p14="http://schemas.microsoft.com/office/powerpoint/2010/main" val="272065055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ES_tradnl"/>
          </a:p>
        </p:txBody>
      </p:sp>
      <p:pic>
        <p:nvPicPr>
          <p:cNvPr id="4" name="Marcador de contenido 3"/>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345778" y="273844"/>
            <a:ext cx="2350258" cy="2739520"/>
          </a:xfrm>
        </p:spPr>
      </p:pic>
      <p:pic>
        <p:nvPicPr>
          <p:cNvPr id="5" name="Imagen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59505" y="273843"/>
            <a:ext cx="2224991" cy="2739520"/>
          </a:xfrm>
          <a:prstGeom prst="rect">
            <a:avLst/>
          </a:prstGeom>
        </p:spPr>
      </p:pic>
      <p:pic>
        <p:nvPicPr>
          <p:cNvPr id="6" name="Imagen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80018" y="273844"/>
            <a:ext cx="2250937" cy="2739812"/>
          </a:xfrm>
          <a:prstGeom prst="rect">
            <a:avLst/>
          </a:prstGeom>
        </p:spPr>
      </p:pic>
      <p:pic>
        <p:nvPicPr>
          <p:cNvPr id="7" name="Imagen 6"/>
          <p:cNvPicPr>
            <a:picLocks noChangeAspect="1"/>
          </p:cNvPicPr>
          <p:nvPr/>
        </p:nvPicPr>
        <p:blipFill rotWithShape="1">
          <a:blip r:embed="rId6">
            <a:extLst>
              <a:ext uri="{28A0092B-C50C-407E-A947-70E740481C1C}">
                <a14:useLocalDpi xmlns:a14="http://schemas.microsoft.com/office/drawing/2010/main" val="0"/>
              </a:ext>
            </a:extLst>
          </a:blip>
          <a:srcRect l="5435" r="6172"/>
          <a:stretch/>
        </p:blipFill>
        <p:spPr>
          <a:xfrm>
            <a:off x="342900" y="3138055"/>
            <a:ext cx="2826327" cy="1866444"/>
          </a:xfrm>
          <a:prstGeom prst="rect">
            <a:avLst/>
          </a:prstGeom>
        </p:spPr>
      </p:pic>
      <p:pic>
        <p:nvPicPr>
          <p:cNvPr id="8" name="Imagen 7"/>
          <p:cNvPicPr>
            <a:picLocks noChangeAspect="1"/>
          </p:cNvPicPr>
          <p:nvPr/>
        </p:nvPicPr>
        <p:blipFill rotWithShape="1">
          <a:blip r:embed="rId7">
            <a:extLst>
              <a:ext uri="{28A0092B-C50C-407E-A947-70E740481C1C}">
                <a14:useLocalDpi xmlns:a14="http://schemas.microsoft.com/office/drawing/2010/main" val="0"/>
              </a:ext>
            </a:extLst>
          </a:blip>
          <a:srcRect l="7883" r="14479"/>
          <a:stretch/>
        </p:blipFill>
        <p:spPr>
          <a:xfrm>
            <a:off x="3459505" y="3106286"/>
            <a:ext cx="2462645" cy="1929981"/>
          </a:xfrm>
          <a:prstGeom prst="rect">
            <a:avLst/>
          </a:prstGeom>
        </p:spPr>
      </p:pic>
      <p:pic>
        <p:nvPicPr>
          <p:cNvPr id="9" name="Imagen 8"/>
          <p:cNvPicPr>
            <a:picLocks noChangeAspect="1"/>
          </p:cNvPicPr>
          <p:nvPr/>
        </p:nvPicPr>
        <p:blipFill rotWithShape="1">
          <a:blip r:embed="rId8">
            <a:extLst>
              <a:ext uri="{28A0092B-C50C-407E-A947-70E740481C1C}">
                <a14:useLocalDpi xmlns:a14="http://schemas.microsoft.com/office/drawing/2010/main" val="0"/>
              </a:ext>
            </a:extLst>
          </a:blip>
          <a:srcRect l="19487" t="18073" r="13580"/>
          <a:stretch/>
        </p:blipFill>
        <p:spPr>
          <a:xfrm>
            <a:off x="6212428" y="3106286"/>
            <a:ext cx="2692210" cy="1898213"/>
          </a:xfrm>
          <a:prstGeom prst="rect">
            <a:avLst/>
          </a:prstGeom>
        </p:spPr>
      </p:pic>
    </p:spTree>
    <p:extLst>
      <p:ext uri="{BB962C8B-B14F-4D97-AF65-F5344CB8AC3E}">
        <p14:creationId xmlns:p14="http://schemas.microsoft.com/office/powerpoint/2010/main" val="344429740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ES_tradnl"/>
          </a:p>
        </p:txBody>
      </p:sp>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766" y="34852"/>
            <a:ext cx="3638701" cy="2531702"/>
          </a:xfrm>
          <a:prstGeom prst="rect">
            <a:avLst/>
          </a:prstGeom>
        </p:spPr>
      </p:pic>
      <p:pic>
        <p:nvPicPr>
          <p:cNvPr id="6" name="Imagen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157" y="2572019"/>
            <a:ext cx="3638701" cy="2606996"/>
          </a:xfrm>
          <a:prstGeom prst="rect">
            <a:avLst/>
          </a:prstGeom>
        </p:spPr>
      </p:pic>
      <p:pic>
        <p:nvPicPr>
          <p:cNvPr id="7" name="Imagen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83557" y="35515"/>
            <a:ext cx="4128678" cy="5143500"/>
          </a:xfrm>
          <a:prstGeom prst="rect">
            <a:avLst/>
          </a:prstGeom>
        </p:spPr>
      </p:pic>
      <p:pic>
        <p:nvPicPr>
          <p:cNvPr id="5" name="Imagen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983939" y="612506"/>
            <a:ext cx="4967579" cy="3761657"/>
          </a:xfrm>
          <a:prstGeom prst="rect">
            <a:avLst/>
          </a:prstGeom>
        </p:spPr>
      </p:pic>
    </p:spTree>
    <p:extLst>
      <p:ext uri="{BB962C8B-B14F-4D97-AF65-F5344CB8AC3E}">
        <p14:creationId xmlns:p14="http://schemas.microsoft.com/office/powerpoint/2010/main" val="1459442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ES_tradnl"/>
          </a:p>
        </p:txBody>
      </p:sp>
      <p:pic>
        <p:nvPicPr>
          <p:cNvPr id="5" name="Imagen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33369" y="83127"/>
            <a:ext cx="5110631" cy="4956464"/>
          </a:xfrm>
          <a:prstGeom prst="rect">
            <a:avLst/>
          </a:prstGeom>
        </p:spPr>
      </p:pic>
      <p:pic>
        <p:nvPicPr>
          <p:cNvPr id="4" name="Marcador de contenido 3"/>
          <p:cNvPicPr>
            <a:picLocks noGrp="1" noChangeAspect="1"/>
          </p:cNvPicPr>
          <p:nvPr>
            <p:ph idx="1"/>
          </p:nvPr>
        </p:nvPicPr>
        <p:blipFill rotWithShape="1">
          <a:blip r:embed="rId3">
            <a:extLst>
              <a:ext uri="{28A0092B-C50C-407E-A947-70E740481C1C}">
                <a14:useLocalDpi xmlns:a14="http://schemas.microsoft.com/office/drawing/2010/main" val="0"/>
              </a:ext>
            </a:extLst>
          </a:blip>
          <a:srcRect r="5343"/>
          <a:stretch/>
        </p:blipFill>
        <p:spPr>
          <a:xfrm>
            <a:off x="79231" y="83128"/>
            <a:ext cx="4794106" cy="2697956"/>
          </a:xfrm>
        </p:spPr>
      </p:pic>
      <p:pic>
        <p:nvPicPr>
          <p:cNvPr id="6" name="Imagen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231" y="2473036"/>
            <a:ext cx="4250743" cy="2576405"/>
          </a:xfrm>
          <a:prstGeom prst="rect">
            <a:avLst/>
          </a:prstGeom>
        </p:spPr>
      </p:pic>
    </p:spTree>
    <p:extLst>
      <p:ext uri="{BB962C8B-B14F-4D97-AF65-F5344CB8AC3E}">
        <p14:creationId xmlns:p14="http://schemas.microsoft.com/office/powerpoint/2010/main" val="151219143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ES_tradnl"/>
          </a:p>
        </p:txBody>
      </p:sp>
      <p:sp>
        <p:nvSpPr>
          <p:cNvPr id="3" name="Marcador de contenido 2"/>
          <p:cNvSpPr>
            <a:spLocks noGrp="1"/>
          </p:cNvSpPr>
          <p:nvPr>
            <p:ph idx="1"/>
          </p:nvPr>
        </p:nvSpPr>
        <p:spPr/>
        <p:txBody>
          <a:bodyPr/>
          <a:lstStyle/>
          <a:p>
            <a:pPr marL="0" indent="0">
              <a:buNone/>
            </a:pPr>
            <a:r>
              <a:rPr lang="es-ES_tradnl" dirty="0" err="1"/>
              <a:t>Questions</a:t>
            </a:r>
            <a:r>
              <a:rPr lang="es-ES_tradnl" dirty="0"/>
              <a:t>: </a:t>
            </a:r>
          </a:p>
          <a:p>
            <a:pPr>
              <a:buFontTx/>
              <a:buChar char="-"/>
            </a:pPr>
            <a:r>
              <a:rPr lang="es-ES_tradnl" dirty="0"/>
              <a:t>Re-</a:t>
            </a:r>
            <a:r>
              <a:rPr lang="es-ES_tradnl" dirty="0" err="1"/>
              <a:t>irradiation</a:t>
            </a:r>
            <a:r>
              <a:rPr lang="es-ES_tradnl" dirty="0"/>
              <a:t>? </a:t>
            </a:r>
          </a:p>
          <a:p>
            <a:pPr>
              <a:buFontTx/>
              <a:buChar char="-"/>
            </a:pPr>
            <a:r>
              <a:rPr lang="es-ES_tradnl" dirty="0" err="1"/>
              <a:t>Systemic</a:t>
            </a:r>
            <a:r>
              <a:rPr lang="es-ES_tradnl" dirty="0"/>
              <a:t> </a:t>
            </a:r>
            <a:r>
              <a:rPr lang="es-ES_tradnl" dirty="0" err="1"/>
              <a:t>treatment</a:t>
            </a:r>
            <a:r>
              <a:rPr lang="es-ES_tradnl" dirty="0"/>
              <a:t>?</a:t>
            </a:r>
          </a:p>
          <a:p>
            <a:pPr>
              <a:buFontTx/>
              <a:buChar char="-"/>
            </a:pPr>
            <a:r>
              <a:rPr lang="es-ES_tradnl" dirty="0" err="1"/>
              <a:t>Insist</a:t>
            </a:r>
            <a:r>
              <a:rPr lang="es-ES_tradnl" dirty="0"/>
              <a:t> </a:t>
            </a:r>
            <a:r>
              <a:rPr lang="es-ES_tradnl" dirty="0" err="1"/>
              <a:t>on</a:t>
            </a:r>
            <a:r>
              <a:rPr lang="es-ES_tradnl" dirty="0"/>
              <a:t> </a:t>
            </a:r>
            <a:r>
              <a:rPr lang="es-ES_tradnl" dirty="0" err="1"/>
              <a:t>amputation</a:t>
            </a:r>
            <a:r>
              <a:rPr lang="es-ES_tradnl" dirty="0"/>
              <a:t>?</a:t>
            </a:r>
          </a:p>
        </p:txBody>
      </p:sp>
    </p:spTree>
    <p:extLst>
      <p:ext uri="{BB962C8B-B14F-4D97-AF65-F5344CB8AC3E}">
        <p14:creationId xmlns:p14="http://schemas.microsoft.com/office/powerpoint/2010/main" val="409659136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a:extLst>
              <a:ext uri="{FF2B5EF4-FFF2-40B4-BE49-F238E27FC236}">
                <a16:creationId xmlns:a16="http://schemas.microsoft.com/office/drawing/2014/main" xmlns="" id="{ADD7DD71-3F15-9B4D-AFF0-306D1291FC3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sp>
        <p:nvSpPr>
          <p:cNvPr id="2" name="Título 1"/>
          <p:cNvSpPr>
            <a:spLocks noGrp="1"/>
          </p:cNvSpPr>
          <p:nvPr>
            <p:ph type="ctrTitle"/>
          </p:nvPr>
        </p:nvSpPr>
        <p:spPr>
          <a:xfrm>
            <a:off x="461623" y="1196560"/>
            <a:ext cx="8641080" cy="1102519"/>
          </a:xfrm>
        </p:spPr>
        <p:txBody>
          <a:bodyPr>
            <a:normAutofit/>
          </a:bodyPr>
          <a:lstStyle/>
          <a:p>
            <a:r>
              <a:rPr lang="en-US" b="1" dirty="0">
                <a:effectLst>
                  <a:outerShdw blurRad="38100" dist="38100" dir="2700000" algn="tl">
                    <a:srgbClr val="000000">
                      <a:alpha val="43137"/>
                    </a:srgbClr>
                  </a:outerShdw>
                </a:effectLst>
              </a:rPr>
              <a:t>SELNET tumor board</a:t>
            </a:r>
          </a:p>
        </p:txBody>
      </p:sp>
      <p:sp>
        <p:nvSpPr>
          <p:cNvPr id="3" name="Subtítulo 2"/>
          <p:cNvSpPr>
            <a:spLocks noGrp="1"/>
          </p:cNvSpPr>
          <p:nvPr>
            <p:ph type="subTitle" idx="1"/>
          </p:nvPr>
        </p:nvSpPr>
        <p:spPr>
          <a:xfrm>
            <a:off x="1371600" y="2423915"/>
            <a:ext cx="6400800" cy="1314450"/>
          </a:xfrm>
        </p:spPr>
        <p:txBody>
          <a:bodyPr>
            <a:normAutofit/>
          </a:bodyPr>
          <a:lstStyle/>
          <a:p>
            <a:r>
              <a:rPr lang="en-US" dirty="0"/>
              <a:t>Argentina, Alexander Fleming Institute</a:t>
            </a:r>
          </a:p>
          <a:p>
            <a:r>
              <a:rPr lang="en-US" dirty="0"/>
              <a:t>18th June 2021 </a:t>
            </a:r>
          </a:p>
        </p:txBody>
      </p:sp>
      <p:pic>
        <p:nvPicPr>
          <p:cNvPr id="11" name="Picture 4">
            <a:extLst>
              <a:ext uri="{FF2B5EF4-FFF2-40B4-BE49-F238E27FC236}">
                <a16:creationId xmlns:a16="http://schemas.microsoft.com/office/drawing/2014/main" xmlns="" id="{825055D4-EC94-0546-A076-4CD8D76F0B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99960" y="3560599"/>
            <a:ext cx="1409700" cy="128587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Unión Europea - Wikipedia, la enciclopedia libre">
            <a:extLst>
              <a:ext uri="{FF2B5EF4-FFF2-40B4-BE49-F238E27FC236}">
                <a16:creationId xmlns:a16="http://schemas.microsoft.com/office/drawing/2014/main" xmlns="" id="{237D09BC-7A2B-0F40-AB08-098E443BF3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8885" y="101415"/>
            <a:ext cx="1600918" cy="106533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Primera reunión del proyecto SELNET - Grupo GEIS">
            <a:extLst>
              <a:ext uri="{FF2B5EF4-FFF2-40B4-BE49-F238E27FC236}">
                <a16:creationId xmlns:a16="http://schemas.microsoft.com/office/drawing/2014/main" xmlns="" id="{7D1762A8-3006-F04D-AA58-071C155148D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5940" y="30348"/>
            <a:ext cx="1003940" cy="12168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532624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a:extLst>
              <a:ext uri="{FF2B5EF4-FFF2-40B4-BE49-F238E27FC236}">
                <a16:creationId xmlns:a16="http://schemas.microsoft.com/office/drawing/2014/main" xmlns="" id="{26D91DA3-605E-2A4C-B277-58A398E8FBC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sp>
        <p:nvSpPr>
          <p:cNvPr id="8" name="Marcador de texto 7">
            <a:extLst>
              <a:ext uri="{FF2B5EF4-FFF2-40B4-BE49-F238E27FC236}">
                <a16:creationId xmlns:a16="http://schemas.microsoft.com/office/drawing/2014/main" xmlns="" id="{B2F6802A-A4DE-8646-ABCC-5F6570BC9F71}"/>
              </a:ext>
            </a:extLst>
          </p:cNvPr>
          <p:cNvSpPr>
            <a:spLocks noGrp="1"/>
          </p:cNvSpPr>
          <p:nvPr>
            <p:ph type="body" idx="1"/>
          </p:nvPr>
        </p:nvSpPr>
        <p:spPr>
          <a:xfrm>
            <a:off x="469361" y="1087834"/>
            <a:ext cx="8138690" cy="3263504"/>
          </a:xfrm>
        </p:spPr>
        <p:txBody>
          <a:bodyPr>
            <a:normAutofit/>
          </a:bodyPr>
          <a:lstStyle/>
          <a:p>
            <a:pPr>
              <a:buFontTx/>
              <a:buChar char="-"/>
            </a:pPr>
            <a:r>
              <a:rPr lang="es-AR" sz="2400" dirty="0"/>
              <a:t>65 y-o </a:t>
            </a:r>
            <a:r>
              <a:rPr lang="es-AR" sz="2400" dirty="0" err="1"/>
              <a:t>male</a:t>
            </a:r>
            <a:r>
              <a:rPr lang="es-AR" sz="2400" dirty="0"/>
              <a:t> </a:t>
            </a:r>
            <a:r>
              <a:rPr lang="es-AR" sz="2400" dirty="0" err="1"/>
              <a:t>patient</a:t>
            </a:r>
            <a:endParaRPr lang="es-AR" sz="2400" dirty="0"/>
          </a:p>
          <a:p>
            <a:pPr>
              <a:buFontTx/>
              <a:buChar char="-"/>
            </a:pPr>
            <a:r>
              <a:rPr lang="es-AR" sz="2400" dirty="0"/>
              <a:t>no smoking </a:t>
            </a:r>
            <a:r>
              <a:rPr lang="es-AR" sz="2400" dirty="0" err="1"/>
              <a:t>history</a:t>
            </a:r>
            <a:r>
              <a:rPr lang="es-AR" sz="2400" dirty="0"/>
              <a:t> </a:t>
            </a:r>
            <a:r>
              <a:rPr lang="es-AR" sz="2400" dirty="0" err="1"/>
              <a:t>or</a:t>
            </a:r>
            <a:r>
              <a:rPr lang="es-AR" sz="2400" dirty="0"/>
              <a:t> asbestos </a:t>
            </a:r>
            <a:r>
              <a:rPr lang="es-AR" sz="2400" dirty="0" err="1"/>
              <a:t>exposure</a:t>
            </a:r>
            <a:endParaRPr lang="es-AR" sz="2400" dirty="0"/>
          </a:p>
          <a:p>
            <a:pPr>
              <a:buFontTx/>
              <a:buChar char="-"/>
            </a:pPr>
            <a:endParaRPr lang="es-AR" sz="2400" dirty="0"/>
          </a:p>
          <a:p>
            <a:pPr>
              <a:buFontTx/>
              <a:buChar char="-"/>
            </a:pPr>
            <a:r>
              <a:rPr lang="es-AR" sz="2400" dirty="0" err="1"/>
              <a:t>August</a:t>
            </a:r>
            <a:r>
              <a:rPr lang="es-AR" sz="2400" dirty="0"/>
              <a:t> 2020 </a:t>
            </a:r>
            <a:r>
              <a:rPr lang="es-AR" sz="2400" dirty="0" err="1"/>
              <a:t>progressive</a:t>
            </a:r>
            <a:r>
              <a:rPr lang="es-AR" sz="2400" dirty="0"/>
              <a:t> back </a:t>
            </a:r>
            <a:r>
              <a:rPr lang="es-AR" sz="2400" dirty="0" err="1"/>
              <a:t>pain</a:t>
            </a:r>
            <a:r>
              <a:rPr lang="es-AR" sz="2400" dirty="0"/>
              <a:t> </a:t>
            </a:r>
            <a:r>
              <a:rPr lang="es-AR" sz="2400" dirty="0" err="1"/>
              <a:t>associated</a:t>
            </a:r>
            <a:r>
              <a:rPr lang="es-AR" sz="2400" dirty="0"/>
              <a:t> </a:t>
            </a:r>
            <a:r>
              <a:rPr lang="es-AR" sz="2400" dirty="0" err="1"/>
              <a:t>with</a:t>
            </a:r>
            <a:r>
              <a:rPr lang="es-AR" sz="2400" dirty="0"/>
              <a:t> </a:t>
            </a:r>
            <a:r>
              <a:rPr lang="es-AR" sz="2400" dirty="0" err="1"/>
              <a:t>cough</a:t>
            </a:r>
            <a:endParaRPr lang="es-AR" sz="2400" dirty="0"/>
          </a:p>
        </p:txBody>
      </p:sp>
      <p:pic>
        <p:nvPicPr>
          <p:cNvPr id="10" name="Picture 4" descr="Primera reunión del proyecto SELNET - Grupo GEIS">
            <a:extLst>
              <a:ext uri="{FF2B5EF4-FFF2-40B4-BE49-F238E27FC236}">
                <a16:creationId xmlns:a16="http://schemas.microsoft.com/office/drawing/2014/main" xmlns="" id="{E5DCAF2E-E789-0B48-801E-8BDA3A3C1C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06081" y="0"/>
            <a:ext cx="1003940" cy="12168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252705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a:extLst>
              <a:ext uri="{FF2B5EF4-FFF2-40B4-BE49-F238E27FC236}">
                <a16:creationId xmlns:a16="http://schemas.microsoft.com/office/drawing/2014/main" xmlns="" id="{882E0E82-2CA4-A74D-AD41-2F8EDA9CD7C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sp>
        <p:nvSpPr>
          <p:cNvPr id="8" name="Marcador de texto 7">
            <a:extLst>
              <a:ext uri="{FF2B5EF4-FFF2-40B4-BE49-F238E27FC236}">
                <a16:creationId xmlns:a16="http://schemas.microsoft.com/office/drawing/2014/main" xmlns="" id="{B2F6802A-A4DE-8646-ABCC-5F6570BC9F71}"/>
              </a:ext>
            </a:extLst>
          </p:cNvPr>
          <p:cNvSpPr>
            <a:spLocks noGrp="1"/>
          </p:cNvSpPr>
          <p:nvPr>
            <p:ph type="body" idx="1"/>
          </p:nvPr>
        </p:nvSpPr>
        <p:spPr>
          <a:xfrm>
            <a:off x="628650" y="256675"/>
            <a:ext cx="7886700" cy="3263504"/>
          </a:xfrm>
        </p:spPr>
        <p:txBody>
          <a:bodyPr>
            <a:normAutofit fontScale="92500"/>
          </a:bodyPr>
          <a:lstStyle/>
          <a:p>
            <a:pPr>
              <a:buFontTx/>
              <a:buChar char="-"/>
            </a:pPr>
            <a:r>
              <a:rPr lang="es-AR" sz="2400" dirty="0" err="1"/>
              <a:t>November</a:t>
            </a:r>
            <a:r>
              <a:rPr lang="es-AR" sz="2400" dirty="0"/>
              <a:t> 2020 </a:t>
            </a:r>
            <a:r>
              <a:rPr lang="es-AR" sz="2400" dirty="0" err="1"/>
              <a:t>health</a:t>
            </a:r>
            <a:r>
              <a:rPr lang="es-AR" sz="2400" dirty="0"/>
              <a:t> </a:t>
            </a:r>
            <a:r>
              <a:rPr lang="es-AR" sz="2400" dirty="0" err="1"/>
              <a:t>check</a:t>
            </a:r>
            <a:r>
              <a:rPr lang="es-AR" sz="2400" dirty="0"/>
              <a:t>:</a:t>
            </a:r>
          </a:p>
          <a:p>
            <a:pPr lvl="1">
              <a:buFont typeface="Arial" panose="020B0604020202020204" pitchFamily="34" charset="0"/>
              <a:buChar char="•"/>
            </a:pPr>
            <a:r>
              <a:rPr lang="es-AR" sz="2400" dirty="0" err="1"/>
              <a:t>Chest</a:t>
            </a:r>
            <a:r>
              <a:rPr lang="es-AR" sz="2400" dirty="0"/>
              <a:t> X-</a:t>
            </a:r>
            <a:r>
              <a:rPr lang="es-AR" sz="2400" dirty="0" err="1"/>
              <a:t>ray</a:t>
            </a:r>
            <a:r>
              <a:rPr lang="es-AR" sz="2400" dirty="0"/>
              <a:t>: </a:t>
            </a:r>
            <a:r>
              <a:rPr lang="es-AR" sz="2400" dirty="0" err="1"/>
              <a:t>right</a:t>
            </a:r>
            <a:r>
              <a:rPr lang="es-AR" sz="2400" dirty="0"/>
              <a:t> </a:t>
            </a:r>
            <a:r>
              <a:rPr lang="es-AR" sz="2400" dirty="0" err="1"/>
              <a:t>opacity</a:t>
            </a:r>
            <a:r>
              <a:rPr lang="es-AR" sz="2400" dirty="0"/>
              <a:t> (</a:t>
            </a:r>
            <a:r>
              <a:rPr lang="es-AR" sz="2400" dirty="0" err="1"/>
              <a:t>atelectasis</a:t>
            </a:r>
            <a:r>
              <a:rPr lang="es-AR" sz="2400" dirty="0"/>
              <a:t> vs plural </a:t>
            </a:r>
            <a:r>
              <a:rPr lang="es-AR" sz="2400" dirty="0" err="1"/>
              <a:t>effusion</a:t>
            </a:r>
            <a:r>
              <a:rPr lang="es-AR" sz="2400" dirty="0"/>
              <a:t>)</a:t>
            </a:r>
          </a:p>
          <a:p>
            <a:pPr lvl="1">
              <a:buFont typeface="Arial" panose="020B0604020202020204" pitchFamily="34" charset="0"/>
              <a:buChar char="•"/>
            </a:pPr>
            <a:r>
              <a:rPr lang="es-AR" sz="2400" dirty="0"/>
              <a:t>CT: </a:t>
            </a:r>
            <a:r>
              <a:rPr lang="es-AR" sz="2400" dirty="0" err="1"/>
              <a:t>atelectasis</a:t>
            </a:r>
            <a:r>
              <a:rPr lang="es-AR" sz="2400" dirty="0"/>
              <a:t> of </a:t>
            </a:r>
            <a:r>
              <a:rPr lang="es-AR" sz="2400" dirty="0" err="1"/>
              <a:t>right</a:t>
            </a:r>
            <a:r>
              <a:rPr lang="es-AR" sz="2400" dirty="0"/>
              <a:t> </a:t>
            </a:r>
            <a:r>
              <a:rPr lang="es-AR" sz="2400" dirty="0" err="1"/>
              <a:t>lower</a:t>
            </a:r>
            <a:r>
              <a:rPr lang="es-AR" sz="2400" dirty="0"/>
              <a:t> and </a:t>
            </a:r>
            <a:r>
              <a:rPr lang="es-AR" sz="2400" dirty="0" err="1"/>
              <a:t>middle</a:t>
            </a:r>
            <a:r>
              <a:rPr lang="es-AR" sz="2400" dirty="0"/>
              <a:t> </a:t>
            </a:r>
            <a:r>
              <a:rPr lang="es-AR" sz="2400" dirty="0" err="1"/>
              <a:t>lobe</a:t>
            </a:r>
            <a:r>
              <a:rPr lang="es-AR" sz="2400" dirty="0"/>
              <a:t> and </a:t>
            </a:r>
            <a:r>
              <a:rPr lang="es-AR" sz="2400" dirty="0" err="1"/>
              <a:t>moderate</a:t>
            </a:r>
            <a:r>
              <a:rPr lang="es-AR" sz="2400" dirty="0"/>
              <a:t> pleural </a:t>
            </a:r>
            <a:r>
              <a:rPr lang="es-AR" sz="2400" dirty="0" err="1"/>
              <a:t>effusion</a:t>
            </a:r>
            <a:endParaRPr lang="es-AR" sz="2400" dirty="0"/>
          </a:p>
          <a:p>
            <a:pPr lvl="1">
              <a:buFont typeface="Arial" panose="020B0604020202020204" pitchFamily="34" charset="0"/>
              <a:buChar char="•"/>
            </a:pPr>
            <a:r>
              <a:rPr lang="es-AR" sz="2400" dirty="0" err="1"/>
              <a:t>Thoracoscentesis</a:t>
            </a:r>
            <a:r>
              <a:rPr lang="es-AR" sz="2400" dirty="0"/>
              <a:t> </a:t>
            </a:r>
            <a:r>
              <a:rPr lang="es-AR" sz="2400" dirty="0" err="1"/>
              <a:t>was</a:t>
            </a:r>
            <a:r>
              <a:rPr lang="es-AR" sz="2400" dirty="0"/>
              <a:t> </a:t>
            </a:r>
            <a:r>
              <a:rPr lang="es-AR" sz="2400" dirty="0" err="1"/>
              <a:t>performed</a:t>
            </a:r>
            <a:r>
              <a:rPr lang="es-AR" sz="2400" dirty="0"/>
              <a:t>: 1ltr of </a:t>
            </a:r>
            <a:r>
              <a:rPr lang="es-AR" sz="2400" dirty="0" err="1"/>
              <a:t>exudate</a:t>
            </a:r>
            <a:r>
              <a:rPr lang="es-AR" sz="2400" dirty="0"/>
              <a:t>,  </a:t>
            </a:r>
            <a:r>
              <a:rPr lang="es-AR" sz="2400" dirty="0" err="1"/>
              <a:t>cytology</a:t>
            </a:r>
            <a:r>
              <a:rPr lang="es-AR" sz="2400" dirty="0"/>
              <a:t> </a:t>
            </a:r>
            <a:r>
              <a:rPr lang="es-AR" sz="2400" dirty="0" err="1"/>
              <a:t>with</a:t>
            </a:r>
            <a:r>
              <a:rPr lang="es-AR" sz="2400" dirty="0"/>
              <a:t> no </a:t>
            </a:r>
            <a:r>
              <a:rPr lang="es-AR" sz="2400" dirty="0" err="1"/>
              <a:t>atypical</a:t>
            </a:r>
            <a:r>
              <a:rPr lang="es-AR" sz="2400" dirty="0"/>
              <a:t> </a:t>
            </a:r>
            <a:r>
              <a:rPr lang="es-AR" sz="2400" dirty="0" err="1"/>
              <a:t>cell</a:t>
            </a:r>
            <a:endParaRPr lang="es-AR" sz="2400" dirty="0"/>
          </a:p>
        </p:txBody>
      </p:sp>
      <p:pic>
        <p:nvPicPr>
          <p:cNvPr id="10" name="Picture 4" descr="Primera reunión del proyecto SELNET - Grupo GEIS">
            <a:extLst>
              <a:ext uri="{FF2B5EF4-FFF2-40B4-BE49-F238E27FC236}">
                <a16:creationId xmlns:a16="http://schemas.microsoft.com/office/drawing/2014/main" xmlns="" id="{C57F0B40-A8C0-EF41-9190-8BB931698F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06397" y="0"/>
            <a:ext cx="1003940" cy="1216896"/>
          </a:xfrm>
          <a:prstGeom prst="rect">
            <a:avLst/>
          </a:prstGeom>
          <a:noFill/>
          <a:extLst>
            <a:ext uri="{909E8E84-426E-40DD-AFC4-6F175D3DCCD1}">
              <a14:hiddenFill xmlns:a14="http://schemas.microsoft.com/office/drawing/2010/main">
                <a:solidFill>
                  <a:srgbClr val="FFFFFF"/>
                </a:solidFill>
              </a14:hiddenFill>
            </a:ext>
          </a:extLst>
        </p:spPr>
      </p:pic>
      <p:pic>
        <p:nvPicPr>
          <p:cNvPr id="3" name="Imagen 2">
            <a:extLst>
              <a:ext uri="{FF2B5EF4-FFF2-40B4-BE49-F238E27FC236}">
                <a16:creationId xmlns:a16="http://schemas.microsoft.com/office/drawing/2014/main" xmlns="" id="{FC1BBD6C-3176-534D-B6AB-7161AAE4EBDF}"/>
              </a:ext>
            </a:extLst>
          </p:cNvPr>
          <p:cNvPicPr>
            <a:picLocks noChangeAspect="1"/>
          </p:cNvPicPr>
          <p:nvPr/>
        </p:nvPicPr>
        <p:blipFill rotWithShape="1">
          <a:blip r:embed="rId4">
            <a:extLst>
              <a:ext uri="{28A0092B-C50C-407E-A947-70E740481C1C}">
                <a14:useLocalDpi xmlns:a14="http://schemas.microsoft.com/office/drawing/2010/main" val="0"/>
              </a:ext>
            </a:extLst>
          </a:blip>
          <a:srcRect l="19515" t="29406" r="46424" b="24778"/>
          <a:stretch/>
        </p:blipFill>
        <p:spPr>
          <a:xfrm>
            <a:off x="4960307" y="2666360"/>
            <a:ext cx="3072009" cy="2356509"/>
          </a:xfrm>
          <a:prstGeom prst="rect">
            <a:avLst/>
          </a:prstGeom>
        </p:spPr>
      </p:pic>
      <p:pic>
        <p:nvPicPr>
          <p:cNvPr id="5" name="Imagen 4">
            <a:extLst>
              <a:ext uri="{FF2B5EF4-FFF2-40B4-BE49-F238E27FC236}">
                <a16:creationId xmlns:a16="http://schemas.microsoft.com/office/drawing/2014/main" xmlns="" id="{7DFF4E2B-C565-974D-BA8C-4E0CED3A650D}"/>
              </a:ext>
            </a:extLst>
          </p:cNvPr>
          <p:cNvPicPr>
            <a:picLocks noChangeAspect="1"/>
          </p:cNvPicPr>
          <p:nvPr/>
        </p:nvPicPr>
        <p:blipFill rotWithShape="1">
          <a:blip r:embed="rId5">
            <a:extLst>
              <a:ext uri="{28A0092B-C50C-407E-A947-70E740481C1C}">
                <a14:useLocalDpi xmlns:a14="http://schemas.microsoft.com/office/drawing/2010/main" val="0"/>
              </a:ext>
            </a:extLst>
          </a:blip>
          <a:srcRect l="20244" t="32694" r="45695" b="21490"/>
          <a:stretch/>
        </p:blipFill>
        <p:spPr>
          <a:xfrm>
            <a:off x="1293311" y="2666360"/>
            <a:ext cx="3072009" cy="2356509"/>
          </a:xfrm>
          <a:prstGeom prst="rect">
            <a:avLst/>
          </a:prstGeom>
        </p:spPr>
      </p:pic>
    </p:spTree>
    <p:extLst>
      <p:ext uri="{BB962C8B-B14F-4D97-AF65-F5344CB8AC3E}">
        <p14:creationId xmlns:p14="http://schemas.microsoft.com/office/powerpoint/2010/main" val="40544791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7846"/>
        <p:cNvGrpSpPr/>
        <p:nvPr/>
      </p:nvGrpSpPr>
      <p:grpSpPr>
        <a:xfrm>
          <a:off x="0" y="0"/>
          <a:ext cx="0" cy="0"/>
          <a:chOff x="0" y="0"/>
          <a:chExt cx="0" cy="0"/>
        </a:xfrm>
      </p:grpSpPr>
      <p:sp>
        <p:nvSpPr>
          <p:cNvPr id="67847" name="Google Shape;67847;p38"/>
          <p:cNvSpPr txBox="1">
            <a:spLocks noGrp="1"/>
          </p:cNvSpPr>
          <p:nvPr>
            <p:ph type="title"/>
          </p:nvPr>
        </p:nvSpPr>
        <p:spPr>
          <a:xfrm>
            <a:off x="686870" y="173680"/>
            <a:ext cx="7704000" cy="4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Pathology</a:t>
            </a:r>
            <a:endParaRPr dirty="0"/>
          </a:p>
        </p:txBody>
      </p:sp>
      <p:pic>
        <p:nvPicPr>
          <p:cNvPr id="77" name="Picture 2" descr="C:\Users\Rvega\Desktop\Varios\image269.jpg"/>
          <p:cNvPicPr>
            <a:picLocks noChangeAspect="1" noChangeArrowheads="1"/>
          </p:cNvPicPr>
          <p:nvPr/>
        </p:nvPicPr>
        <p:blipFill>
          <a:blip r:embed="rId3" cstate="print"/>
          <a:srcRect/>
          <a:stretch>
            <a:fillRect/>
          </a:stretch>
        </p:blipFill>
        <p:spPr bwMode="auto">
          <a:xfrm>
            <a:off x="201095" y="1055928"/>
            <a:ext cx="4428922" cy="3321692"/>
          </a:xfrm>
          <a:prstGeom prst="rect">
            <a:avLst/>
          </a:prstGeom>
          <a:noFill/>
        </p:spPr>
      </p:pic>
      <p:pic>
        <p:nvPicPr>
          <p:cNvPr id="6" name="Picture 2" descr="C:\Users\Rvega\Desktop\Varios\image272.jpg"/>
          <p:cNvPicPr>
            <a:picLocks noChangeAspect="1" noChangeArrowheads="1"/>
          </p:cNvPicPr>
          <p:nvPr/>
        </p:nvPicPr>
        <p:blipFill>
          <a:blip r:embed="rId4" cstate="print"/>
          <a:srcRect/>
          <a:stretch>
            <a:fillRect/>
          </a:stretch>
        </p:blipFill>
        <p:spPr bwMode="auto">
          <a:xfrm>
            <a:off x="4538870" y="1055928"/>
            <a:ext cx="4428923" cy="3321692"/>
          </a:xfrm>
          <a:prstGeom prst="rect">
            <a:avLst/>
          </a:prstGeom>
          <a:noFill/>
        </p:spPr>
      </p:pic>
    </p:spTree>
    <p:extLst>
      <p:ext uri="{BB962C8B-B14F-4D97-AF65-F5344CB8AC3E}">
        <p14:creationId xmlns:p14="http://schemas.microsoft.com/office/powerpoint/2010/main" val="36771052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a:extLst>
              <a:ext uri="{FF2B5EF4-FFF2-40B4-BE49-F238E27FC236}">
                <a16:creationId xmlns:a16="http://schemas.microsoft.com/office/drawing/2014/main" xmlns="" id="{54CC9832-C45E-FE4A-A46D-9D8090FAE8A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sp>
        <p:nvSpPr>
          <p:cNvPr id="8" name="Marcador de texto 7">
            <a:extLst>
              <a:ext uri="{FF2B5EF4-FFF2-40B4-BE49-F238E27FC236}">
                <a16:creationId xmlns:a16="http://schemas.microsoft.com/office/drawing/2014/main" xmlns="" id="{B2F6802A-A4DE-8646-ABCC-5F6570BC9F71}"/>
              </a:ext>
            </a:extLst>
          </p:cNvPr>
          <p:cNvSpPr>
            <a:spLocks noGrp="1"/>
          </p:cNvSpPr>
          <p:nvPr>
            <p:ph type="body" idx="1"/>
          </p:nvPr>
        </p:nvSpPr>
        <p:spPr>
          <a:xfrm>
            <a:off x="468144" y="634336"/>
            <a:ext cx="7886700" cy="3263504"/>
          </a:xfrm>
        </p:spPr>
        <p:txBody>
          <a:bodyPr>
            <a:normAutofit lnSpcReduction="10000"/>
          </a:bodyPr>
          <a:lstStyle/>
          <a:p>
            <a:pPr>
              <a:buFontTx/>
              <a:buChar char="-"/>
            </a:pPr>
            <a:r>
              <a:rPr lang="es-AR" dirty="0"/>
              <a:t>In </a:t>
            </a:r>
            <a:r>
              <a:rPr lang="es-AR" dirty="0" err="1"/>
              <a:t>November</a:t>
            </a:r>
            <a:r>
              <a:rPr lang="es-AR"/>
              <a:t> 2020 non-</a:t>
            </a:r>
            <a:r>
              <a:rPr lang="es-AR" err="1"/>
              <a:t>oncological</a:t>
            </a:r>
            <a:r>
              <a:rPr lang="es-AR"/>
              <a:t> </a:t>
            </a:r>
            <a:r>
              <a:rPr lang="es-AR" err="1"/>
              <a:t>surgery</a:t>
            </a:r>
            <a:r>
              <a:rPr lang="es-AR"/>
              <a:t> </a:t>
            </a:r>
            <a:r>
              <a:rPr lang="es-AR" err="1"/>
              <a:t>with</a:t>
            </a:r>
            <a:r>
              <a:rPr lang="es-AR"/>
              <a:t> </a:t>
            </a:r>
            <a:r>
              <a:rPr lang="es-AR" err="1"/>
              <a:t>decortication</a:t>
            </a:r>
            <a:r>
              <a:rPr lang="es-AR"/>
              <a:t> and pleural </a:t>
            </a:r>
            <a:r>
              <a:rPr lang="es-AR" err="1"/>
              <a:t>biopsy</a:t>
            </a:r>
            <a:endParaRPr lang="es-AR"/>
          </a:p>
          <a:p>
            <a:pPr>
              <a:buFontTx/>
              <a:buChar char="-"/>
            </a:pPr>
            <a:r>
              <a:rPr lang="es-AR" err="1"/>
              <a:t>Pathological</a:t>
            </a:r>
            <a:r>
              <a:rPr lang="es-AR"/>
              <a:t> </a:t>
            </a:r>
            <a:r>
              <a:rPr lang="es-AR" err="1"/>
              <a:t>report</a:t>
            </a:r>
            <a:r>
              <a:rPr lang="es-AR"/>
              <a:t>:</a:t>
            </a:r>
          </a:p>
          <a:p>
            <a:pPr lvl="1"/>
            <a:r>
              <a:rPr lang="es-AR" err="1"/>
              <a:t>Macroscopy</a:t>
            </a:r>
            <a:r>
              <a:rPr lang="es-AR"/>
              <a:t>: </a:t>
            </a:r>
            <a:r>
              <a:rPr lang="es-AR" err="1"/>
              <a:t>several</a:t>
            </a:r>
            <a:r>
              <a:rPr lang="es-AR"/>
              <a:t> </a:t>
            </a:r>
            <a:r>
              <a:rPr lang="es-AR" err="1"/>
              <a:t>fragments</a:t>
            </a:r>
            <a:r>
              <a:rPr lang="es-AR"/>
              <a:t> (</a:t>
            </a:r>
            <a:r>
              <a:rPr lang="es-AR" err="1"/>
              <a:t>the</a:t>
            </a:r>
            <a:r>
              <a:rPr lang="es-AR"/>
              <a:t> 3 </a:t>
            </a:r>
            <a:r>
              <a:rPr lang="es-AR" err="1"/>
              <a:t>largest</a:t>
            </a:r>
            <a:r>
              <a:rPr lang="es-AR"/>
              <a:t>) of 8x5.2x2.5cm, 4x2.5x1cm and 3.8x1.7x1.5cm</a:t>
            </a:r>
          </a:p>
          <a:p>
            <a:pPr lvl="1"/>
            <a:r>
              <a:rPr lang="es-AR" err="1"/>
              <a:t>Microscopy</a:t>
            </a:r>
            <a:r>
              <a:rPr lang="es-AR"/>
              <a:t>: </a:t>
            </a:r>
            <a:r>
              <a:rPr lang="es-AR" err="1"/>
              <a:t>tissue</a:t>
            </a:r>
            <a:r>
              <a:rPr lang="es-AR"/>
              <a:t> </a:t>
            </a:r>
            <a:r>
              <a:rPr lang="es-AR" err="1"/>
              <a:t>with</a:t>
            </a:r>
            <a:r>
              <a:rPr lang="es-AR"/>
              <a:t> a </a:t>
            </a:r>
            <a:r>
              <a:rPr lang="es-AR" err="1"/>
              <a:t>spindle</a:t>
            </a:r>
            <a:r>
              <a:rPr lang="es-AR"/>
              <a:t> </a:t>
            </a:r>
            <a:r>
              <a:rPr lang="es-AR" err="1"/>
              <a:t>cell</a:t>
            </a:r>
            <a:r>
              <a:rPr lang="es-AR"/>
              <a:t> </a:t>
            </a:r>
            <a:r>
              <a:rPr lang="es-AR" err="1"/>
              <a:t>growth</a:t>
            </a:r>
            <a:r>
              <a:rPr lang="es-AR"/>
              <a:t> </a:t>
            </a:r>
            <a:r>
              <a:rPr lang="es-AR" err="1"/>
              <a:t>pattern</a:t>
            </a:r>
            <a:r>
              <a:rPr lang="es-AR"/>
              <a:t> </a:t>
            </a:r>
            <a:r>
              <a:rPr lang="es-AR" err="1"/>
              <a:t>with</a:t>
            </a:r>
            <a:r>
              <a:rPr lang="es-AR"/>
              <a:t> </a:t>
            </a:r>
            <a:r>
              <a:rPr lang="es-AR" err="1"/>
              <a:t>long</a:t>
            </a:r>
            <a:r>
              <a:rPr lang="es-AR"/>
              <a:t> </a:t>
            </a:r>
            <a:r>
              <a:rPr lang="es-AR" err="1"/>
              <a:t>intertwined</a:t>
            </a:r>
            <a:r>
              <a:rPr lang="es-AR"/>
              <a:t> </a:t>
            </a:r>
            <a:r>
              <a:rPr lang="es-AR" err="1"/>
              <a:t>bundles</a:t>
            </a:r>
            <a:r>
              <a:rPr lang="es-AR"/>
              <a:t>. </a:t>
            </a:r>
            <a:r>
              <a:rPr lang="es-AR" err="1"/>
              <a:t>Sectors</a:t>
            </a:r>
            <a:r>
              <a:rPr lang="es-AR"/>
              <a:t> </a:t>
            </a:r>
            <a:r>
              <a:rPr lang="es-AR" err="1"/>
              <a:t>with</a:t>
            </a:r>
            <a:r>
              <a:rPr lang="es-AR"/>
              <a:t> </a:t>
            </a:r>
            <a:r>
              <a:rPr lang="es-AR" err="1"/>
              <a:t>greater</a:t>
            </a:r>
            <a:r>
              <a:rPr lang="es-AR"/>
              <a:t> nuclear </a:t>
            </a:r>
            <a:r>
              <a:rPr lang="es-AR" err="1"/>
              <a:t>pleomorphism</a:t>
            </a:r>
            <a:r>
              <a:rPr lang="es-AR"/>
              <a:t> </a:t>
            </a:r>
            <a:r>
              <a:rPr lang="es-AR" err="1"/>
              <a:t>including</a:t>
            </a:r>
            <a:r>
              <a:rPr lang="es-AR"/>
              <a:t> </a:t>
            </a:r>
            <a:r>
              <a:rPr lang="es-AR" err="1"/>
              <a:t>large</a:t>
            </a:r>
            <a:r>
              <a:rPr lang="es-AR"/>
              <a:t>, irregular and </a:t>
            </a:r>
            <a:r>
              <a:rPr lang="es-AR" err="1"/>
              <a:t>hyperchromatic</a:t>
            </a:r>
            <a:r>
              <a:rPr lang="es-AR"/>
              <a:t> </a:t>
            </a:r>
            <a:r>
              <a:rPr lang="es-AR" err="1"/>
              <a:t>nuclei</a:t>
            </a:r>
            <a:r>
              <a:rPr lang="es-AR"/>
              <a:t> </a:t>
            </a:r>
            <a:r>
              <a:rPr lang="es-AR" err="1"/>
              <a:t>with</a:t>
            </a:r>
            <a:r>
              <a:rPr lang="es-AR"/>
              <a:t> </a:t>
            </a:r>
            <a:r>
              <a:rPr lang="es-AR" err="1"/>
              <a:t>prominent</a:t>
            </a:r>
            <a:r>
              <a:rPr lang="es-AR"/>
              <a:t> </a:t>
            </a:r>
            <a:r>
              <a:rPr lang="es-AR" err="1"/>
              <a:t>nuclei</a:t>
            </a:r>
            <a:r>
              <a:rPr lang="es-AR"/>
              <a:t> and pale </a:t>
            </a:r>
            <a:r>
              <a:rPr lang="es-AR" err="1"/>
              <a:t>cytoplasms</a:t>
            </a:r>
            <a:endParaRPr lang="es-AR"/>
          </a:p>
          <a:p>
            <a:pPr lvl="1"/>
            <a:r>
              <a:rPr lang="es-AR" err="1"/>
              <a:t>Immunohistochemistry</a:t>
            </a:r>
            <a:r>
              <a:rPr lang="es-AR"/>
              <a:t>: AML +, </a:t>
            </a:r>
            <a:r>
              <a:rPr lang="es-AR" err="1"/>
              <a:t>desmin</a:t>
            </a:r>
            <a:r>
              <a:rPr lang="es-AR"/>
              <a:t> +, CK-, CK5-, </a:t>
            </a:r>
            <a:r>
              <a:rPr lang="es-AR" err="1"/>
              <a:t>calretinin</a:t>
            </a:r>
            <a:r>
              <a:rPr lang="es-AR"/>
              <a:t> -, CD34 , S100-</a:t>
            </a:r>
          </a:p>
          <a:p>
            <a:pPr lvl="1"/>
            <a:r>
              <a:rPr lang="es-AR"/>
              <a:t>Diagnosis: </a:t>
            </a:r>
            <a:r>
              <a:rPr lang="es-AR" b="1" err="1"/>
              <a:t>leiomyosarcoma</a:t>
            </a:r>
            <a:endParaRPr lang="es-AR" b="1"/>
          </a:p>
        </p:txBody>
      </p:sp>
    </p:spTree>
    <p:extLst>
      <p:ext uri="{BB962C8B-B14F-4D97-AF65-F5344CB8AC3E}">
        <p14:creationId xmlns:p14="http://schemas.microsoft.com/office/powerpoint/2010/main" val="25795227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a:extLst>
              <a:ext uri="{FF2B5EF4-FFF2-40B4-BE49-F238E27FC236}">
                <a16:creationId xmlns:a16="http://schemas.microsoft.com/office/drawing/2014/main" xmlns="" id="{3C3ACBB5-4DF7-3848-9C0B-C3E2E457CE3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pic>
        <p:nvPicPr>
          <p:cNvPr id="10" name="Picture 4" descr="Primera reunión del proyecto SELNET - Grupo GEIS">
            <a:extLst>
              <a:ext uri="{FF2B5EF4-FFF2-40B4-BE49-F238E27FC236}">
                <a16:creationId xmlns:a16="http://schemas.microsoft.com/office/drawing/2014/main" xmlns="" id="{4B20DBE1-B17B-6B40-A143-153B4F4F0B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06081" y="0"/>
            <a:ext cx="1003940" cy="1216896"/>
          </a:xfrm>
          <a:prstGeom prst="rect">
            <a:avLst/>
          </a:prstGeom>
          <a:noFill/>
          <a:extLst>
            <a:ext uri="{909E8E84-426E-40DD-AFC4-6F175D3DCCD1}">
              <a14:hiddenFill xmlns:a14="http://schemas.microsoft.com/office/drawing/2010/main">
                <a:solidFill>
                  <a:srgbClr val="FFFFFF"/>
                </a:solidFill>
              </a14:hiddenFill>
            </a:ext>
          </a:extLst>
        </p:spPr>
      </p:pic>
      <p:sp>
        <p:nvSpPr>
          <p:cNvPr id="4" name="CuadroTexto 3">
            <a:extLst>
              <a:ext uri="{FF2B5EF4-FFF2-40B4-BE49-F238E27FC236}">
                <a16:creationId xmlns:a16="http://schemas.microsoft.com/office/drawing/2014/main" xmlns="" id="{EE8E83AE-C09E-C643-A17A-EC5E6E579CDF}"/>
              </a:ext>
            </a:extLst>
          </p:cNvPr>
          <p:cNvSpPr txBox="1"/>
          <p:nvPr/>
        </p:nvSpPr>
        <p:spPr>
          <a:xfrm>
            <a:off x="920663" y="1020689"/>
            <a:ext cx="6301723" cy="3924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34289" tIns="34289" rIns="34289" bIns="34289" numCol="1" spcCol="38100" rtlCol="0" anchor="t">
            <a:spAutoFit/>
          </a:bodyPr>
          <a:lstStyle/>
          <a:p>
            <a:r>
              <a:rPr lang="es-AR" sz="2100"/>
              <a:t>I </a:t>
            </a:r>
            <a:r>
              <a:rPr lang="es-AR" sz="2100" err="1"/>
              <a:t>requested</a:t>
            </a:r>
            <a:r>
              <a:rPr lang="es-AR" sz="2100"/>
              <a:t> a </a:t>
            </a:r>
            <a:r>
              <a:rPr lang="es-AR" sz="2100" err="1"/>
              <a:t>review</a:t>
            </a:r>
            <a:r>
              <a:rPr lang="es-AR" sz="2100"/>
              <a:t> of </a:t>
            </a:r>
            <a:r>
              <a:rPr lang="es-AR" sz="2100" err="1"/>
              <a:t>the</a:t>
            </a:r>
            <a:r>
              <a:rPr lang="es-AR" sz="2100"/>
              <a:t> </a:t>
            </a:r>
            <a:r>
              <a:rPr lang="es-AR" sz="2100" err="1"/>
              <a:t>pathology</a:t>
            </a:r>
            <a:r>
              <a:rPr lang="es-AR" sz="2100"/>
              <a:t> and a CT </a:t>
            </a:r>
            <a:r>
              <a:rPr lang="es-AR" sz="2100" err="1"/>
              <a:t>scan</a:t>
            </a:r>
            <a:endParaRPr lang="es-AR" sz="2100">
              <a:latin typeface="+mn-lt"/>
              <a:ea typeface="+mn-ea"/>
              <a:cs typeface="+mn-cs"/>
              <a:sym typeface="Calibri"/>
            </a:endParaRPr>
          </a:p>
        </p:txBody>
      </p:sp>
    </p:spTree>
    <p:extLst>
      <p:ext uri="{BB962C8B-B14F-4D97-AF65-F5344CB8AC3E}">
        <p14:creationId xmlns:p14="http://schemas.microsoft.com/office/powerpoint/2010/main" val="8981904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a:extLst>
              <a:ext uri="{FF2B5EF4-FFF2-40B4-BE49-F238E27FC236}">
                <a16:creationId xmlns:a16="http://schemas.microsoft.com/office/drawing/2014/main" xmlns="" id="{E9B61C3D-2DF9-D14D-8F4A-08C8C3DF72B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sp>
        <p:nvSpPr>
          <p:cNvPr id="8" name="Marcador de texto 7">
            <a:extLst>
              <a:ext uri="{FF2B5EF4-FFF2-40B4-BE49-F238E27FC236}">
                <a16:creationId xmlns:a16="http://schemas.microsoft.com/office/drawing/2014/main" xmlns="" id="{B2F6802A-A4DE-8646-ABCC-5F6570BC9F71}"/>
              </a:ext>
            </a:extLst>
          </p:cNvPr>
          <p:cNvSpPr>
            <a:spLocks noGrp="1"/>
          </p:cNvSpPr>
          <p:nvPr>
            <p:ph type="body" idx="1"/>
          </p:nvPr>
        </p:nvSpPr>
        <p:spPr>
          <a:xfrm>
            <a:off x="384686" y="290587"/>
            <a:ext cx="7886700" cy="4224068"/>
          </a:xfrm>
        </p:spPr>
        <p:txBody>
          <a:bodyPr>
            <a:noAutofit/>
          </a:bodyPr>
          <a:lstStyle/>
          <a:p>
            <a:pPr marL="371475" lvl="1" indent="0">
              <a:buNone/>
            </a:pPr>
            <a:endParaRPr lang="es-AR" sz="1800"/>
          </a:p>
          <a:p>
            <a:endParaRPr lang="es-AR"/>
          </a:p>
        </p:txBody>
      </p:sp>
      <p:pic>
        <p:nvPicPr>
          <p:cNvPr id="11" name="Picture 4" descr="Primera reunión del proyecto SELNET - Grupo GEIS">
            <a:extLst>
              <a:ext uri="{FF2B5EF4-FFF2-40B4-BE49-F238E27FC236}">
                <a16:creationId xmlns:a16="http://schemas.microsoft.com/office/drawing/2014/main" xmlns="" id="{7AC4C94C-CF0B-554B-A584-E1A2E72407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06081" y="0"/>
            <a:ext cx="1003940" cy="1216896"/>
          </a:xfrm>
          <a:prstGeom prst="rect">
            <a:avLst/>
          </a:prstGeom>
          <a:noFill/>
          <a:extLst>
            <a:ext uri="{909E8E84-426E-40DD-AFC4-6F175D3DCCD1}">
              <a14:hiddenFill xmlns:a14="http://schemas.microsoft.com/office/drawing/2010/main">
                <a:solidFill>
                  <a:srgbClr val="FFFFFF"/>
                </a:solidFill>
              </a14:hiddenFill>
            </a:ext>
          </a:extLst>
        </p:spPr>
      </p:pic>
      <p:pic>
        <p:nvPicPr>
          <p:cNvPr id="4" name="Imagen 3">
            <a:extLst>
              <a:ext uri="{FF2B5EF4-FFF2-40B4-BE49-F238E27FC236}">
                <a16:creationId xmlns:a16="http://schemas.microsoft.com/office/drawing/2014/main" xmlns="" id="{95AFEBA4-E414-264A-BA01-FED64B7E9A33}"/>
              </a:ext>
            </a:extLst>
          </p:cNvPr>
          <p:cNvPicPr>
            <a:picLocks noChangeAspect="1"/>
          </p:cNvPicPr>
          <p:nvPr/>
        </p:nvPicPr>
        <p:blipFill rotWithShape="1">
          <a:blip r:embed="rId4">
            <a:extLst>
              <a:ext uri="{28A0092B-C50C-407E-A947-70E740481C1C}">
                <a14:useLocalDpi xmlns:a14="http://schemas.microsoft.com/office/drawing/2010/main" val="0"/>
              </a:ext>
            </a:extLst>
          </a:blip>
          <a:srcRect l="19098" t="28128" r="43092" b="19818"/>
          <a:stretch/>
        </p:blipFill>
        <p:spPr>
          <a:xfrm>
            <a:off x="272442" y="166368"/>
            <a:ext cx="2433181" cy="1910348"/>
          </a:xfrm>
          <a:prstGeom prst="rect">
            <a:avLst/>
          </a:prstGeom>
        </p:spPr>
      </p:pic>
      <p:pic>
        <p:nvPicPr>
          <p:cNvPr id="6" name="Imagen 5">
            <a:extLst>
              <a:ext uri="{FF2B5EF4-FFF2-40B4-BE49-F238E27FC236}">
                <a16:creationId xmlns:a16="http://schemas.microsoft.com/office/drawing/2014/main" xmlns="" id="{4A38D8E7-29AA-0E40-8137-1594B21EBAB3}"/>
              </a:ext>
            </a:extLst>
          </p:cNvPr>
          <p:cNvPicPr>
            <a:picLocks noChangeAspect="1"/>
          </p:cNvPicPr>
          <p:nvPr/>
        </p:nvPicPr>
        <p:blipFill rotWithShape="1">
          <a:blip r:embed="rId5">
            <a:extLst>
              <a:ext uri="{28A0092B-C50C-407E-A947-70E740481C1C}">
                <a14:useLocalDpi xmlns:a14="http://schemas.microsoft.com/office/drawing/2010/main" val="0"/>
              </a:ext>
            </a:extLst>
          </a:blip>
          <a:srcRect l="19099" t="27397" r="43091" b="20548"/>
          <a:stretch/>
        </p:blipFill>
        <p:spPr>
          <a:xfrm>
            <a:off x="2997476" y="166368"/>
            <a:ext cx="2433181" cy="1910348"/>
          </a:xfrm>
          <a:prstGeom prst="rect">
            <a:avLst/>
          </a:prstGeom>
        </p:spPr>
      </p:pic>
      <p:pic>
        <p:nvPicPr>
          <p:cNvPr id="9" name="Imagen 8">
            <a:extLst>
              <a:ext uri="{FF2B5EF4-FFF2-40B4-BE49-F238E27FC236}">
                <a16:creationId xmlns:a16="http://schemas.microsoft.com/office/drawing/2014/main" xmlns="" id="{00742FD8-DC0E-EC4C-AD43-E4C56AF62DC6}"/>
              </a:ext>
            </a:extLst>
          </p:cNvPr>
          <p:cNvPicPr>
            <a:picLocks noChangeAspect="1"/>
          </p:cNvPicPr>
          <p:nvPr/>
        </p:nvPicPr>
        <p:blipFill rotWithShape="1">
          <a:blip r:embed="rId6">
            <a:extLst>
              <a:ext uri="{28A0092B-C50C-407E-A947-70E740481C1C}">
                <a14:useLocalDpi xmlns:a14="http://schemas.microsoft.com/office/drawing/2010/main" val="0"/>
              </a:ext>
            </a:extLst>
          </a:blip>
          <a:srcRect l="19098" t="29223" r="43092" b="18722"/>
          <a:stretch/>
        </p:blipFill>
        <p:spPr>
          <a:xfrm>
            <a:off x="272442" y="2340512"/>
            <a:ext cx="2433181" cy="1910348"/>
          </a:xfrm>
          <a:prstGeom prst="rect">
            <a:avLst/>
          </a:prstGeom>
        </p:spPr>
      </p:pic>
      <p:pic>
        <p:nvPicPr>
          <p:cNvPr id="13" name="Imagen 12">
            <a:extLst>
              <a:ext uri="{FF2B5EF4-FFF2-40B4-BE49-F238E27FC236}">
                <a16:creationId xmlns:a16="http://schemas.microsoft.com/office/drawing/2014/main" xmlns="" id="{5AFCD96C-C615-9F49-8381-484495682AF7}"/>
              </a:ext>
            </a:extLst>
          </p:cNvPr>
          <p:cNvPicPr>
            <a:picLocks noChangeAspect="1"/>
          </p:cNvPicPr>
          <p:nvPr/>
        </p:nvPicPr>
        <p:blipFill rotWithShape="1">
          <a:blip r:embed="rId7">
            <a:extLst>
              <a:ext uri="{28A0092B-C50C-407E-A947-70E740481C1C}">
                <a14:useLocalDpi xmlns:a14="http://schemas.microsoft.com/office/drawing/2010/main" val="0"/>
              </a:ext>
            </a:extLst>
          </a:blip>
          <a:srcRect l="13643" t="18207" r="34757" b="10756"/>
          <a:stretch/>
        </p:blipFill>
        <p:spPr>
          <a:xfrm>
            <a:off x="2997475" y="2340511"/>
            <a:ext cx="2433182" cy="1910348"/>
          </a:xfrm>
          <a:prstGeom prst="rect">
            <a:avLst/>
          </a:prstGeom>
        </p:spPr>
      </p:pic>
      <p:pic>
        <p:nvPicPr>
          <p:cNvPr id="15" name="Imagen 14">
            <a:extLst>
              <a:ext uri="{FF2B5EF4-FFF2-40B4-BE49-F238E27FC236}">
                <a16:creationId xmlns:a16="http://schemas.microsoft.com/office/drawing/2014/main" xmlns="" id="{C63D79F1-C750-E44A-B27D-D1D8DF6AE4DC}"/>
              </a:ext>
            </a:extLst>
          </p:cNvPr>
          <p:cNvPicPr>
            <a:picLocks noChangeAspect="1"/>
          </p:cNvPicPr>
          <p:nvPr/>
        </p:nvPicPr>
        <p:blipFill rotWithShape="1">
          <a:blip r:embed="rId8">
            <a:extLst>
              <a:ext uri="{28A0092B-C50C-407E-A947-70E740481C1C}">
                <a14:useLocalDpi xmlns:a14="http://schemas.microsoft.com/office/drawing/2010/main" val="0"/>
              </a:ext>
            </a:extLst>
          </a:blip>
          <a:srcRect l="11807" t="21187" r="33611" b="9811"/>
          <a:stretch/>
        </p:blipFill>
        <p:spPr>
          <a:xfrm>
            <a:off x="5721873" y="166368"/>
            <a:ext cx="2646586" cy="1908094"/>
          </a:xfrm>
          <a:prstGeom prst="rect">
            <a:avLst/>
          </a:prstGeom>
        </p:spPr>
      </p:pic>
      <p:pic>
        <p:nvPicPr>
          <p:cNvPr id="17" name="Imagen 16">
            <a:extLst>
              <a:ext uri="{FF2B5EF4-FFF2-40B4-BE49-F238E27FC236}">
                <a16:creationId xmlns:a16="http://schemas.microsoft.com/office/drawing/2014/main" xmlns="" id="{B1BDBBA1-F784-4E44-BB11-6997460A205A}"/>
              </a:ext>
            </a:extLst>
          </p:cNvPr>
          <p:cNvPicPr>
            <a:picLocks noChangeAspect="1"/>
          </p:cNvPicPr>
          <p:nvPr/>
        </p:nvPicPr>
        <p:blipFill rotWithShape="1">
          <a:blip r:embed="rId9">
            <a:extLst>
              <a:ext uri="{28A0092B-C50C-407E-A947-70E740481C1C}">
                <a14:useLocalDpi xmlns:a14="http://schemas.microsoft.com/office/drawing/2010/main" val="0"/>
              </a:ext>
            </a:extLst>
          </a:blip>
          <a:srcRect l="12536" t="23659" r="38327" b="9811"/>
          <a:stretch/>
        </p:blipFill>
        <p:spPr>
          <a:xfrm>
            <a:off x="5721873" y="2302934"/>
            <a:ext cx="2646586" cy="2043588"/>
          </a:xfrm>
          <a:prstGeom prst="rect">
            <a:avLst/>
          </a:prstGeom>
        </p:spPr>
      </p:pic>
      <p:sp>
        <p:nvSpPr>
          <p:cNvPr id="18" name="CuadroTexto 17">
            <a:extLst>
              <a:ext uri="{FF2B5EF4-FFF2-40B4-BE49-F238E27FC236}">
                <a16:creationId xmlns:a16="http://schemas.microsoft.com/office/drawing/2014/main" xmlns="" id="{0B443CC0-5224-4E4C-9072-71309B6EE5B7}"/>
              </a:ext>
            </a:extLst>
          </p:cNvPr>
          <p:cNvSpPr txBox="1"/>
          <p:nvPr/>
        </p:nvSpPr>
        <p:spPr>
          <a:xfrm>
            <a:off x="3388023" y="4448598"/>
            <a:ext cx="2162770" cy="23083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34289" tIns="34289" rIns="34289" bIns="34289" numCol="1" spcCol="38100" rtlCol="0" anchor="t">
            <a:spAutoFit/>
          </a:bodyPr>
          <a:lstStyle/>
          <a:p>
            <a:r>
              <a:rPr lang="es-AR" sz="1050" b="1">
                <a:solidFill>
                  <a:srgbClr val="FF0000"/>
                </a:solidFill>
              </a:rPr>
              <a:t>37mm </a:t>
            </a:r>
            <a:r>
              <a:rPr lang="es-AR" sz="1050" b="1" err="1">
                <a:solidFill>
                  <a:srgbClr val="FF0000"/>
                </a:solidFill>
              </a:rPr>
              <a:t>contrast</a:t>
            </a:r>
            <a:r>
              <a:rPr lang="es-AR" sz="1050" b="1">
                <a:solidFill>
                  <a:srgbClr val="FF0000"/>
                </a:solidFill>
              </a:rPr>
              <a:t> </a:t>
            </a:r>
            <a:r>
              <a:rPr lang="es-AR" sz="1050" b="1" err="1">
                <a:solidFill>
                  <a:srgbClr val="FF0000"/>
                </a:solidFill>
              </a:rPr>
              <a:t>enhancing</a:t>
            </a:r>
            <a:r>
              <a:rPr lang="es-AR" sz="1050" b="1">
                <a:solidFill>
                  <a:srgbClr val="FF0000"/>
                </a:solidFill>
              </a:rPr>
              <a:t> </a:t>
            </a:r>
            <a:r>
              <a:rPr lang="es-AR" sz="1050" b="1" err="1">
                <a:solidFill>
                  <a:srgbClr val="FF0000"/>
                </a:solidFill>
              </a:rPr>
              <a:t>lesion</a:t>
            </a:r>
            <a:endParaRPr lang="es-AR" sz="1350" b="1">
              <a:solidFill>
                <a:srgbClr val="FF0000"/>
              </a:solidFill>
              <a:latin typeface="+mn-lt"/>
              <a:ea typeface="+mn-ea"/>
              <a:cs typeface="+mn-cs"/>
              <a:sym typeface="Calibri"/>
            </a:endParaRPr>
          </a:p>
        </p:txBody>
      </p:sp>
      <p:cxnSp>
        <p:nvCxnSpPr>
          <p:cNvPr id="20" name="Conector recto de flecha 19">
            <a:extLst>
              <a:ext uri="{FF2B5EF4-FFF2-40B4-BE49-F238E27FC236}">
                <a16:creationId xmlns:a16="http://schemas.microsoft.com/office/drawing/2014/main" xmlns="" id="{70F23AB0-0170-D64A-A748-F9C2749F13B8}"/>
              </a:ext>
            </a:extLst>
          </p:cNvPr>
          <p:cNvCxnSpPr/>
          <p:nvPr/>
        </p:nvCxnSpPr>
        <p:spPr>
          <a:xfrm flipH="1" flipV="1">
            <a:off x="4030249" y="3954207"/>
            <a:ext cx="65762" cy="448682"/>
          </a:xfrm>
          <a:prstGeom prst="straightConnector1">
            <a:avLst/>
          </a:prstGeom>
          <a:noFill/>
          <a:ln w="38100" cap="flat">
            <a:solidFill>
              <a:srgbClr val="FF0000"/>
            </a:solidFill>
            <a:prstDash val="solid"/>
            <a:miter lim="800000"/>
            <a:tailEnd type="triangle"/>
          </a:ln>
          <a:effectLst/>
          <a:sp3d/>
        </p:spPr>
        <p:style>
          <a:lnRef idx="0">
            <a:scrgbClr r="0" g="0" b="0"/>
          </a:lnRef>
          <a:fillRef idx="0">
            <a:scrgbClr r="0" g="0" b="0"/>
          </a:fillRef>
          <a:effectRef idx="0">
            <a:scrgbClr r="0" g="0" b="0"/>
          </a:effectRef>
          <a:fontRef idx="none"/>
        </p:style>
      </p:cxnSp>
    </p:spTree>
    <p:extLst>
      <p:ext uri="{BB962C8B-B14F-4D97-AF65-F5344CB8AC3E}">
        <p14:creationId xmlns:p14="http://schemas.microsoft.com/office/powerpoint/2010/main" val="13064360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a:extLst>
              <a:ext uri="{FF2B5EF4-FFF2-40B4-BE49-F238E27FC236}">
                <a16:creationId xmlns:a16="http://schemas.microsoft.com/office/drawing/2014/main" xmlns="" id="{4D186F6B-2B4D-A34C-81E7-8D64469D70C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pic>
        <p:nvPicPr>
          <p:cNvPr id="10" name="Picture 4" descr="Primera reunión del proyecto SELNET - Grupo GEIS">
            <a:extLst>
              <a:ext uri="{FF2B5EF4-FFF2-40B4-BE49-F238E27FC236}">
                <a16:creationId xmlns:a16="http://schemas.microsoft.com/office/drawing/2014/main" xmlns="" id="{32F7F0B1-4183-3148-ABEE-C6183DEA2F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06081" y="0"/>
            <a:ext cx="1003940" cy="1216896"/>
          </a:xfrm>
          <a:prstGeom prst="rect">
            <a:avLst/>
          </a:prstGeom>
          <a:noFill/>
          <a:extLst>
            <a:ext uri="{909E8E84-426E-40DD-AFC4-6F175D3DCCD1}">
              <a14:hiddenFill xmlns:a14="http://schemas.microsoft.com/office/drawing/2010/main">
                <a:solidFill>
                  <a:srgbClr val="FFFFFF"/>
                </a:solidFill>
              </a14:hiddenFill>
            </a:ext>
          </a:extLst>
        </p:spPr>
      </p:pic>
      <p:sp>
        <p:nvSpPr>
          <p:cNvPr id="3" name="Marcador de texto 2">
            <a:extLst>
              <a:ext uri="{FF2B5EF4-FFF2-40B4-BE49-F238E27FC236}">
                <a16:creationId xmlns:a16="http://schemas.microsoft.com/office/drawing/2014/main" xmlns="" id="{D1B1302B-D0FA-C94A-AA50-B15547AC1388}"/>
              </a:ext>
            </a:extLst>
          </p:cNvPr>
          <p:cNvSpPr>
            <a:spLocks noGrp="1"/>
          </p:cNvSpPr>
          <p:nvPr>
            <p:ph type="body" idx="1"/>
          </p:nvPr>
        </p:nvSpPr>
        <p:spPr>
          <a:xfrm>
            <a:off x="544100" y="634336"/>
            <a:ext cx="7886700" cy="3263504"/>
          </a:xfrm>
        </p:spPr>
        <p:txBody>
          <a:bodyPr/>
          <a:lstStyle/>
          <a:p>
            <a:pPr>
              <a:buFontTx/>
              <a:buChar char="-"/>
            </a:pPr>
            <a:r>
              <a:rPr lang="es-AR" err="1"/>
              <a:t>The</a:t>
            </a:r>
            <a:r>
              <a:rPr lang="es-AR"/>
              <a:t> </a:t>
            </a:r>
            <a:r>
              <a:rPr lang="es-AR" err="1"/>
              <a:t>review</a:t>
            </a:r>
            <a:r>
              <a:rPr lang="es-AR"/>
              <a:t> at </a:t>
            </a:r>
            <a:r>
              <a:rPr lang="es-AR" err="1"/>
              <a:t>our</a:t>
            </a:r>
            <a:r>
              <a:rPr lang="es-AR"/>
              <a:t> </a:t>
            </a:r>
            <a:r>
              <a:rPr lang="es-AR" err="1"/>
              <a:t>institution</a:t>
            </a:r>
            <a:r>
              <a:rPr lang="es-AR"/>
              <a:t> </a:t>
            </a:r>
            <a:r>
              <a:rPr lang="es-AR" err="1"/>
              <a:t>confirms</a:t>
            </a:r>
            <a:r>
              <a:rPr lang="es-AR"/>
              <a:t> </a:t>
            </a:r>
            <a:r>
              <a:rPr lang="es-AR" err="1"/>
              <a:t>leiomyosarcoma</a:t>
            </a:r>
            <a:endParaRPr lang="es-AR"/>
          </a:p>
          <a:p>
            <a:pPr>
              <a:buFontTx/>
              <a:buChar char="-"/>
            </a:pPr>
            <a:r>
              <a:rPr lang="es-AR" err="1"/>
              <a:t>It</a:t>
            </a:r>
            <a:r>
              <a:rPr lang="es-AR"/>
              <a:t> </a:t>
            </a:r>
            <a:r>
              <a:rPr lang="es-AR" err="1"/>
              <a:t>was</a:t>
            </a:r>
            <a:r>
              <a:rPr lang="es-AR"/>
              <a:t> </a:t>
            </a:r>
            <a:r>
              <a:rPr lang="es-AR" err="1"/>
              <a:t>discussed</a:t>
            </a:r>
            <a:r>
              <a:rPr lang="es-AR"/>
              <a:t> </a:t>
            </a:r>
            <a:r>
              <a:rPr lang="es-AR" err="1"/>
              <a:t>with</a:t>
            </a:r>
            <a:r>
              <a:rPr lang="es-AR"/>
              <a:t> </a:t>
            </a:r>
            <a:r>
              <a:rPr lang="es-AR" err="1"/>
              <a:t>the</a:t>
            </a:r>
            <a:r>
              <a:rPr lang="es-AR"/>
              <a:t> </a:t>
            </a:r>
            <a:r>
              <a:rPr lang="es-AR" err="1"/>
              <a:t>thoracic</a:t>
            </a:r>
            <a:r>
              <a:rPr lang="es-AR"/>
              <a:t> </a:t>
            </a:r>
            <a:r>
              <a:rPr lang="es-AR" err="1"/>
              <a:t>surgery</a:t>
            </a:r>
            <a:r>
              <a:rPr lang="es-AR"/>
              <a:t> </a:t>
            </a:r>
            <a:r>
              <a:rPr lang="es-AR" err="1"/>
              <a:t>team</a:t>
            </a:r>
            <a:r>
              <a:rPr lang="es-AR"/>
              <a:t> and </a:t>
            </a:r>
            <a:r>
              <a:rPr lang="es-AR" err="1"/>
              <a:t>due</a:t>
            </a:r>
            <a:r>
              <a:rPr lang="es-AR"/>
              <a:t> to </a:t>
            </a:r>
            <a:r>
              <a:rPr lang="es-AR" err="1"/>
              <a:t>the</a:t>
            </a:r>
            <a:r>
              <a:rPr lang="es-AR"/>
              <a:t> </a:t>
            </a:r>
            <a:r>
              <a:rPr lang="es-AR" err="1"/>
              <a:t>difficulty</a:t>
            </a:r>
            <a:r>
              <a:rPr lang="es-AR"/>
              <a:t> of </a:t>
            </a:r>
            <a:r>
              <a:rPr lang="es-AR" err="1"/>
              <a:t>performing</a:t>
            </a:r>
            <a:r>
              <a:rPr lang="es-AR"/>
              <a:t> a </a:t>
            </a:r>
            <a:r>
              <a:rPr lang="es-AR" err="1"/>
              <a:t>surgery</a:t>
            </a:r>
            <a:r>
              <a:rPr lang="es-AR"/>
              <a:t> </a:t>
            </a:r>
            <a:r>
              <a:rPr lang="es-AR" err="1"/>
              <a:t>with</a:t>
            </a:r>
            <a:r>
              <a:rPr lang="es-AR"/>
              <a:t> complete </a:t>
            </a:r>
            <a:r>
              <a:rPr lang="es-AR" err="1"/>
              <a:t>resection</a:t>
            </a:r>
            <a:r>
              <a:rPr lang="es-AR"/>
              <a:t>, </a:t>
            </a:r>
            <a:r>
              <a:rPr lang="es-AR" err="1"/>
              <a:t>we</a:t>
            </a:r>
            <a:r>
              <a:rPr lang="es-AR"/>
              <a:t> </a:t>
            </a:r>
            <a:r>
              <a:rPr lang="es-AR" err="1"/>
              <a:t>decided</a:t>
            </a:r>
            <a:r>
              <a:rPr lang="es-AR"/>
              <a:t> to </a:t>
            </a:r>
            <a:r>
              <a:rPr lang="es-AR" err="1"/>
              <a:t>perform</a:t>
            </a:r>
            <a:r>
              <a:rPr lang="es-AR"/>
              <a:t> </a:t>
            </a:r>
            <a:r>
              <a:rPr lang="es-AR" err="1"/>
              <a:t>chemotherapy</a:t>
            </a:r>
            <a:endParaRPr lang="es-AR"/>
          </a:p>
          <a:p>
            <a:pPr lvl="1">
              <a:buFontTx/>
              <a:buChar char="-"/>
            </a:pPr>
            <a:r>
              <a:rPr lang="es-AR" err="1"/>
              <a:t>between</a:t>
            </a:r>
            <a:r>
              <a:rPr lang="es-AR"/>
              <a:t> </a:t>
            </a:r>
            <a:r>
              <a:rPr lang="es-AR" err="1"/>
              <a:t>January</a:t>
            </a:r>
            <a:r>
              <a:rPr lang="es-AR"/>
              <a:t> and </a:t>
            </a:r>
            <a:r>
              <a:rPr lang="es-AR" err="1"/>
              <a:t>April</a:t>
            </a:r>
            <a:r>
              <a:rPr lang="es-AR"/>
              <a:t>, he </a:t>
            </a:r>
            <a:r>
              <a:rPr lang="es-AR" err="1"/>
              <a:t>performed</a:t>
            </a:r>
            <a:r>
              <a:rPr lang="es-AR"/>
              <a:t> 4 </a:t>
            </a:r>
            <a:r>
              <a:rPr lang="es-AR" err="1"/>
              <a:t>cycles</a:t>
            </a:r>
            <a:r>
              <a:rPr lang="es-AR"/>
              <a:t> of </a:t>
            </a:r>
            <a:r>
              <a:rPr lang="es-AR" err="1"/>
              <a:t>doxorubicin</a:t>
            </a:r>
            <a:r>
              <a:rPr lang="es-AR"/>
              <a:t> plus </a:t>
            </a:r>
            <a:r>
              <a:rPr lang="es-AR" err="1"/>
              <a:t>dacarbazine</a:t>
            </a:r>
            <a:r>
              <a:rPr lang="es-AR"/>
              <a:t> </a:t>
            </a:r>
            <a:r>
              <a:rPr lang="es-AR" err="1"/>
              <a:t>without</a:t>
            </a:r>
            <a:r>
              <a:rPr lang="es-AR"/>
              <a:t> </a:t>
            </a:r>
            <a:r>
              <a:rPr lang="es-AR" err="1"/>
              <a:t>serious</a:t>
            </a:r>
            <a:r>
              <a:rPr lang="es-AR"/>
              <a:t> </a:t>
            </a:r>
            <a:r>
              <a:rPr lang="es-AR" err="1"/>
              <a:t>toxicities</a:t>
            </a:r>
            <a:endParaRPr lang="es-AR"/>
          </a:p>
        </p:txBody>
      </p:sp>
    </p:spTree>
    <p:extLst>
      <p:ext uri="{BB962C8B-B14F-4D97-AF65-F5344CB8AC3E}">
        <p14:creationId xmlns:p14="http://schemas.microsoft.com/office/powerpoint/2010/main" val="18726307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a:extLst>
              <a:ext uri="{FF2B5EF4-FFF2-40B4-BE49-F238E27FC236}">
                <a16:creationId xmlns:a16="http://schemas.microsoft.com/office/drawing/2014/main" xmlns="" id="{66DAFF00-2E58-C84C-8E6C-D62F10C2110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sp>
        <p:nvSpPr>
          <p:cNvPr id="2" name="CuadroTexto 1">
            <a:extLst>
              <a:ext uri="{FF2B5EF4-FFF2-40B4-BE49-F238E27FC236}">
                <a16:creationId xmlns:a16="http://schemas.microsoft.com/office/drawing/2014/main" xmlns="" id="{BDF6D2C7-8354-E047-BA47-EBF53259D0D6}"/>
              </a:ext>
            </a:extLst>
          </p:cNvPr>
          <p:cNvSpPr txBox="1"/>
          <p:nvPr/>
        </p:nvSpPr>
        <p:spPr>
          <a:xfrm>
            <a:off x="931449" y="261679"/>
            <a:ext cx="3671196" cy="3924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34289" tIns="34289" rIns="34289" bIns="34289" numCol="1" spcCol="38100" rtlCol="0" anchor="t">
            <a:spAutoFit/>
          </a:bodyPr>
          <a:lstStyle/>
          <a:p>
            <a:pPr defTabSz="685800" hangingPunct="0">
              <a:buClrTx/>
            </a:pPr>
            <a:r>
              <a:rPr lang="es-AR" sz="2100">
                <a:latin typeface="+mn-lt"/>
                <a:ea typeface="+mn-ea"/>
                <a:cs typeface="+mn-cs"/>
                <a:sym typeface="Calibri"/>
              </a:rPr>
              <a:t>CT control post </a:t>
            </a:r>
            <a:r>
              <a:rPr lang="es-AR" sz="2100" err="1">
                <a:latin typeface="+mn-lt"/>
                <a:ea typeface="+mn-ea"/>
                <a:cs typeface="+mn-cs"/>
                <a:sym typeface="Calibri"/>
              </a:rPr>
              <a:t>chemotherapy</a:t>
            </a:r>
            <a:endParaRPr lang="es-AR" sz="2100">
              <a:latin typeface="+mn-lt"/>
              <a:ea typeface="+mn-ea"/>
              <a:cs typeface="+mn-cs"/>
              <a:sym typeface="Calibri"/>
            </a:endParaRPr>
          </a:p>
        </p:txBody>
      </p:sp>
      <p:pic>
        <p:nvPicPr>
          <p:cNvPr id="7" name="Imagen 6">
            <a:extLst>
              <a:ext uri="{FF2B5EF4-FFF2-40B4-BE49-F238E27FC236}">
                <a16:creationId xmlns:a16="http://schemas.microsoft.com/office/drawing/2014/main" xmlns="" id="{CC0BF24F-0394-7C48-BC43-925064F12768}"/>
              </a:ext>
            </a:extLst>
          </p:cNvPr>
          <p:cNvPicPr>
            <a:picLocks noChangeAspect="1"/>
          </p:cNvPicPr>
          <p:nvPr/>
        </p:nvPicPr>
        <p:blipFill rotWithShape="1">
          <a:blip r:embed="rId3">
            <a:extLst>
              <a:ext uri="{28A0092B-C50C-407E-A947-70E740481C1C}">
                <a14:useLocalDpi xmlns:a14="http://schemas.microsoft.com/office/drawing/2010/main" val="0"/>
              </a:ext>
            </a:extLst>
          </a:blip>
          <a:srcRect l="2328" t="28128" r="29132" b="18722"/>
          <a:stretch/>
        </p:blipFill>
        <p:spPr>
          <a:xfrm>
            <a:off x="931448" y="1005213"/>
            <a:ext cx="7439070" cy="3289923"/>
          </a:xfrm>
          <a:prstGeom prst="rect">
            <a:avLst/>
          </a:prstGeom>
        </p:spPr>
      </p:pic>
      <p:sp>
        <p:nvSpPr>
          <p:cNvPr id="8" name="CuadroTexto 7">
            <a:extLst>
              <a:ext uri="{FF2B5EF4-FFF2-40B4-BE49-F238E27FC236}">
                <a16:creationId xmlns:a16="http://schemas.microsoft.com/office/drawing/2014/main" xmlns="" id="{4CCE399A-D242-B743-B79F-050985ADB29D}"/>
              </a:ext>
            </a:extLst>
          </p:cNvPr>
          <p:cNvSpPr txBox="1"/>
          <p:nvPr/>
        </p:nvSpPr>
        <p:spPr>
          <a:xfrm>
            <a:off x="1935270" y="4362451"/>
            <a:ext cx="1901481" cy="32316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34289" tIns="34289" rIns="34289" bIns="34289" numCol="1" spcCol="38100" rtlCol="0" anchor="t">
            <a:spAutoFit/>
          </a:bodyPr>
          <a:lstStyle/>
          <a:p>
            <a:r>
              <a:rPr lang="es-AR" sz="1650" b="1"/>
              <a:t>pre </a:t>
            </a:r>
            <a:r>
              <a:rPr lang="es-AR" sz="1650" b="1" err="1"/>
              <a:t>chemotherapy</a:t>
            </a:r>
            <a:endParaRPr lang="es-AR" sz="1650" b="1">
              <a:latin typeface="+mn-lt"/>
              <a:ea typeface="+mn-ea"/>
              <a:cs typeface="+mn-cs"/>
              <a:sym typeface="Calibri"/>
            </a:endParaRPr>
          </a:p>
        </p:txBody>
      </p:sp>
      <p:sp>
        <p:nvSpPr>
          <p:cNvPr id="9" name="CuadroTexto 8">
            <a:extLst>
              <a:ext uri="{FF2B5EF4-FFF2-40B4-BE49-F238E27FC236}">
                <a16:creationId xmlns:a16="http://schemas.microsoft.com/office/drawing/2014/main" xmlns="" id="{BDB93602-1A40-ED4E-8433-D538517B3AD4}"/>
              </a:ext>
            </a:extLst>
          </p:cNvPr>
          <p:cNvSpPr txBox="1"/>
          <p:nvPr/>
        </p:nvSpPr>
        <p:spPr>
          <a:xfrm>
            <a:off x="5902095" y="4362451"/>
            <a:ext cx="2020103" cy="32316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34289" tIns="34289" rIns="34289" bIns="34289" numCol="1" spcCol="38100" rtlCol="0" anchor="t">
            <a:spAutoFit/>
          </a:bodyPr>
          <a:lstStyle/>
          <a:p>
            <a:r>
              <a:rPr lang="es-AR" sz="1650" b="1"/>
              <a:t>post </a:t>
            </a:r>
            <a:r>
              <a:rPr lang="es-AR" sz="1650" b="1" err="1"/>
              <a:t>chemotherapy</a:t>
            </a:r>
            <a:endParaRPr lang="es-AR" sz="1650" b="1">
              <a:latin typeface="+mn-lt"/>
              <a:ea typeface="+mn-ea"/>
              <a:cs typeface="+mn-cs"/>
              <a:sym typeface="Calibri"/>
            </a:endParaRPr>
          </a:p>
        </p:txBody>
      </p:sp>
      <p:cxnSp>
        <p:nvCxnSpPr>
          <p:cNvPr id="12" name="Conector recto de flecha 11">
            <a:extLst>
              <a:ext uri="{FF2B5EF4-FFF2-40B4-BE49-F238E27FC236}">
                <a16:creationId xmlns:a16="http://schemas.microsoft.com/office/drawing/2014/main" xmlns="" id="{DA842BB5-CF30-0E46-9C86-4CAFEAFE86E5}"/>
              </a:ext>
            </a:extLst>
          </p:cNvPr>
          <p:cNvCxnSpPr/>
          <p:nvPr/>
        </p:nvCxnSpPr>
        <p:spPr>
          <a:xfrm flipH="1" flipV="1">
            <a:off x="6435247" y="2978064"/>
            <a:ext cx="319414" cy="338203"/>
          </a:xfrm>
          <a:prstGeom prst="straightConnector1">
            <a:avLst/>
          </a:prstGeom>
          <a:noFill/>
          <a:ln w="38100" cap="flat">
            <a:solidFill>
              <a:srgbClr val="FF0000"/>
            </a:solidFill>
            <a:prstDash val="solid"/>
            <a:miter lim="800000"/>
            <a:tailEnd type="triangle"/>
          </a:ln>
          <a:effectLst/>
          <a:sp3d/>
        </p:spPr>
        <p:style>
          <a:lnRef idx="0">
            <a:scrgbClr r="0" g="0" b="0"/>
          </a:lnRef>
          <a:fillRef idx="0">
            <a:scrgbClr r="0" g="0" b="0"/>
          </a:fillRef>
          <a:effectRef idx="0">
            <a:scrgbClr r="0" g="0" b="0"/>
          </a:effectRef>
          <a:fontRef idx="none"/>
        </p:style>
      </p:cxnSp>
      <p:cxnSp>
        <p:nvCxnSpPr>
          <p:cNvPr id="13" name="Conector recto de flecha 12">
            <a:extLst>
              <a:ext uri="{FF2B5EF4-FFF2-40B4-BE49-F238E27FC236}">
                <a16:creationId xmlns:a16="http://schemas.microsoft.com/office/drawing/2014/main" xmlns="" id="{999D4CDD-84F7-DB48-9830-2BE133E3757E}"/>
              </a:ext>
            </a:extLst>
          </p:cNvPr>
          <p:cNvCxnSpPr/>
          <p:nvPr/>
        </p:nvCxnSpPr>
        <p:spPr>
          <a:xfrm flipH="1" flipV="1">
            <a:off x="2709450" y="3316266"/>
            <a:ext cx="319414" cy="338203"/>
          </a:xfrm>
          <a:prstGeom prst="straightConnector1">
            <a:avLst/>
          </a:prstGeom>
          <a:noFill/>
          <a:ln w="38100" cap="flat">
            <a:solidFill>
              <a:srgbClr val="FF0000"/>
            </a:solidFill>
            <a:prstDash val="solid"/>
            <a:miter lim="800000"/>
            <a:tailEnd type="triangle"/>
          </a:ln>
          <a:effectLst/>
          <a:sp3d/>
        </p:spPr>
        <p:style>
          <a:lnRef idx="0">
            <a:scrgbClr r="0" g="0" b="0"/>
          </a:lnRef>
          <a:fillRef idx="0">
            <a:scrgbClr r="0" g="0" b="0"/>
          </a:fillRef>
          <a:effectRef idx="0">
            <a:scrgbClr r="0" g="0" b="0"/>
          </a:effectRef>
          <a:fontRef idx="none"/>
        </p:style>
      </p:cxnSp>
    </p:spTree>
    <p:extLst>
      <p:ext uri="{BB962C8B-B14F-4D97-AF65-F5344CB8AC3E}">
        <p14:creationId xmlns:p14="http://schemas.microsoft.com/office/powerpoint/2010/main" val="7862047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a:extLst>
              <a:ext uri="{FF2B5EF4-FFF2-40B4-BE49-F238E27FC236}">
                <a16:creationId xmlns:a16="http://schemas.microsoft.com/office/drawing/2014/main" xmlns="" id="{C95FE2AF-09DF-F047-B8B2-18EAED17BC6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pic>
        <p:nvPicPr>
          <p:cNvPr id="10" name="Picture 4" descr="Primera reunión del proyecto SELNET - Grupo GEIS">
            <a:extLst>
              <a:ext uri="{FF2B5EF4-FFF2-40B4-BE49-F238E27FC236}">
                <a16:creationId xmlns:a16="http://schemas.microsoft.com/office/drawing/2014/main" xmlns="" id="{7D1762A8-3006-F04D-AA58-071C155148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06081" y="0"/>
            <a:ext cx="1003940" cy="1216896"/>
          </a:xfrm>
          <a:prstGeom prst="rect">
            <a:avLst/>
          </a:prstGeom>
          <a:noFill/>
          <a:extLst>
            <a:ext uri="{909E8E84-426E-40DD-AFC4-6F175D3DCCD1}">
              <a14:hiddenFill xmlns:a14="http://schemas.microsoft.com/office/drawing/2010/main">
                <a:solidFill>
                  <a:srgbClr val="FFFFFF"/>
                </a:solidFill>
              </a14:hiddenFill>
            </a:ext>
          </a:extLst>
        </p:spPr>
      </p:pic>
      <p:sp>
        <p:nvSpPr>
          <p:cNvPr id="3" name="Marcador de texto 2">
            <a:extLst>
              <a:ext uri="{FF2B5EF4-FFF2-40B4-BE49-F238E27FC236}">
                <a16:creationId xmlns:a16="http://schemas.microsoft.com/office/drawing/2014/main" xmlns="" id="{42455764-1BA7-A144-A696-6E31343CF1BC}"/>
              </a:ext>
            </a:extLst>
          </p:cNvPr>
          <p:cNvSpPr>
            <a:spLocks noGrp="1"/>
          </p:cNvSpPr>
          <p:nvPr>
            <p:ph type="body" idx="1"/>
          </p:nvPr>
        </p:nvSpPr>
        <p:spPr>
          <a:xfrm>
            <a:off x="628650" y="641350"/>
            <a:ext cx="7886700" cy="3263504"/>
          </a:xfrm>
        </p:spPr>
        <p:txBody>
          <a:bodyPr/>
          <a:lstStyle/>
          <a:p>
            <a:r>
              <a:rPr lang="es-AR" err="1"/>
              <a:t>We</a:t>
            </a:r>
            <a:r>
              <a:rPr lang="es-AR"/>
              <a:t> </a:t>
            </a:r>
            <a:r>
              <a:rPr lang="es-AR" err="1"/>
              <a:t>decided</a:t>
            </a:r>
            <a:r>
              <a:rPr lang="es-AR"/>
              <a:t> to re-</a:t>
            </a:r>
            <a:r>
              <a:rPr lang="es-AR" err="1"/>
              <a:t>discuss</a:t>
            </a:r>
            <a:r>
              <a:rPr lang="es-AR"/>
              <a:t> </a:t>
            </a:r>
            <a:r>
              <a:rPr lang="es-AR" err="1"/>
              <a:t>it</a:t>
            </a:r>
            <a:r>
              <a:rPr lang="es-AR"/>
              <a:t> </a:t>
            </a:r>
            <a:r>
              <a:rPr lang="es-AR" err="1"/>
              <a:t>with</a:t>
            </a:r>
            <a:r>
              <a:rPr lang="es-AR"/>
              <a:t> </a:t>
            </a:r>
            <a:r>
              <a:rPr lang="es-AR" err="1"/>
              <a:t>the</a:t>
            </a:r>
            <a:r>
              <a:rPr lang="es-AR"/>
              <a:t> </a:t>
            </a:r>
            <a:r>
              <a:rPr lang="es-AR" err="1"/>
              <a:t>thoracic</a:t>
            </a:r>
            <a:r>
              <a:rPr lang="es-AR"/>
              <a:t> </a:t>
            </a:r>
            <a:r>
              <a:rPr lang="es-AR" err="1"/>
              <a:t>surgery</a:t>
            </a:r>
            <a:r>
              <a:rPr lang="es-AR"/>
              <a:t> </a:t>
            </a:r>
            <a:r>
              <a:rPr lang="es-AR" err="1"/>
              <a:t>team</a:t>
            </a:r>
            <a:r>
              <a:rPr lang="es-AR"/>
              <a:t> and a </a:t>
            </a:r>
            <a:r>
              <a:rPr lang="es-AR" err="1"/>
              <a:t>decortication</a:t>
            </a:r>
            <a:r>
              <a:rPr lang="es-AR"/>
              <a:t> </a:t>
            </a:r>
            <a:r>
              <a:rPr lang="es-AR" err="1"/>
              <a:t>was</a:t>
            </a:r>
            <a:r>
              <a:rPr lang="es-AR"/>
              <a:t> </a:t>
            </a:r>
            <a:r>
              <a:rPr lang="es-AR" err="1"/>
              <a:t>performed</a:t>
            </a:r>
            <a:r>
              <a:rPr lang="es-AR"/>
              <a:t> in June</a:t>
            </a:r>
          </a:p>
          <a:p>
            <a:endParaRPr lang="es-AR"/>
          </a:p>
          <a:p>
            <a:r>
              <a:rPr lang="es-AR" err="1"/>
              <a:t>Patology</a:t>
            </a:r>
            <a:r>
              <a:rPr lang="es-AR"/>
              <a:t> </a:t>
            </a:r>
            <a:r>
              <a:rPr lang="es-AR" err="1"/>
              <a:t>report</a:t>
            </a:r>
            <a:r>
              <a:rPr lang="es-AR"/>
              <a:t>: complete response</a:t>
            </a:r>
          </a:p>
        </p:txBody>
      </p:sp>
    </p:spTree>
    <p:extLst>
      <p:ext uri="{BB962C8B-B14F-4D97-AF65-F5344CB8AC3E}">
        <p14:creationId xmlns:p14="http://schemas.microsoft.com/office/powerpoint/2010/main" val="9666747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a:extLst>
              <a:ext uri="{FF2B5EF4-FFF2-40B4-BE49-F238E27FC236}">
                <a16:creationId xmlns:a16="http://schemas.microsoft.com/office/drawing/2014/main" xmlns="" id="{C95FE2AF-09DF-F047-B8B2-18EAED17BC6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58246" y="2719586"/>
            <a:ext cx="6647836" cy="2356509"/>
          </a:xfrm>
          <a:prstGeom prst="rect">
            <a:avLst/>
          </a:prstGeom>
        </p:spPr>
      </p:pic>
      <p:pic>
        <p:nvPicPr>
          <p:cNvPr id="10" name="Picture 4" descr="Primera reunión del proyecto SELNET - Grupo GEIS">
            <a:extLst>
              <a:ext uri="{FF2B5EF4-FFF2-40B4-BE49-F238E27FC236}">
                <a16:creationId xmlns:a16="http://schemas.microsoft.com/office/drawing/2014/main" xmlns="" id="{7D1762A8-3006-F04D-AA58-071C155148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06081" y="0"/>
            <a:ext cx="1003940" cy="1216896"/>
          </a:xfrm>
          <a:prstGeom prst="rect">
            <a:avLst/>
          </a:prstGeom>
          <a:noFill/>
          <a:extLst>
            <a:ext uri="{909E8E84-426E-40DD-AFC4-6F175D3DCCD1}">
              <a14:hiddenFill xmlns:a14="http://schemas.microsoft.com/office/drawing/2010/main">
                <a:solidFill>
                  <a:srgbClr val="FFFFFF"/>
                </a:solidFill>
              </a14:hiddenFill>
            </a:ext>
          </a:extLst>
        </p:spPr>
      </p:pic>
      <p:sp>
        <p:nvSpPr>
          <p:cNvPr id="3" name="Marcador de texto 2">
            <a:extLst>
              <a:ext uri="{FF2B5EF4-FFF2-40B4-BE49-F238E27FC236}">
                <a16:creationId xmlns:a16="http://schemas.microsoft.com/office/drawing/2014/main" xmlns="" id="{42455764-1BA7-A144-A696-6E31343CF1BC}"/>
              </a:ext>
            </a:extLst>
          </p:cNvPr>
          <p:cNvSpPr>
            <a:spLocks noGrp="1"/>
          </p:cNvSpPr>
          <p:nvPr>
            <p:ph type="body" idx="1"/>
          </p:nvPr>
        </p:nvSpPr>
        <p:spPr>
          <a:xfrm>
            <a:off x="628650" y="641350"/>
            <a:ext cx="7886700" cy="3263504"/>
          </a:xfrm>
        </p:spPr>
        <p:txBody>
          <a:bodyPr/>
          <a:lstStyle/>
          <a:p>
            <a:pPr marL="0" indent="0">
              <a:buNone/>
            </a:pPr>
            <a:r>
              <a:rPr lang="es-AR" err="1"/>
              <a:t>We</a:t>
            </a:r>
            <a:r>
              <a:rPr lang="es-AR"/>
              <a:t> </a:t>
            </a:r>
            <a:r>
              <a:rPr lang="es-AR" err="1"/>
              <a:t>decided</a:t>
            </a:r>
            <a:r>
              <a:rPr lang="es-AR"/>
              <a:t> to </a:t>
            </a:r>
            <a:r>
              <a:rPr lang="es-AR" err="1"/>
              <a:t>present</a:t>
            </a:r>
            <a:r>
              <a:rPr lang="es-AR"/>
              <a:t> in </a:t>
            </a:r>
            <a:r>
              <a:rPr lang="es-AR" err="1"/>
              <a:t>this</a:t>
            </a:r>
            <a:r>
              <a:rPr lang="es-AR"/>
              <a:t> </a:t>
            </a:r>
            <a:r>
              <a:rPr lang="es-AR" err="1"/>
              <a:t>committee</a:t>
            </a:r>
            <a:r>
              <a:rPr lang="es-AR"/>
              <a:t>:</a:t>
            </a:r>
          </a:p>
          <a:p>
            <a:r>
              <a:rPr lang="es-AR" err="1"/>
              <a:t>infrequent</a:t>
            </a:r>
            <a:r>
              <a:rPr lang="es-AR"/>
              <a:t> </a:t>
            </a:r>
            <a:r>
              <a:rPr lang="es-AR" err="1"/>
              <a:t>location</a:t>
            </a:r>
            <a:endParaRPr lang="es-AR"/>
          </a:p>
          <a:p>
            <a:r>
              <a:rPr lang="es-AR" err="1"/>
              <a:t>infrequent</a:t>
            </a:r>
            <a:r>
              <a:rPr lang="es-AR"/>
              <a:t> response</a:t>
            </a:r>
          </a:p>
          <a:p>
            <a:r>
              <a:rPr lang="es-AR" err="1"/>
              <a:t>infrequent</a:t>
            </a:r>
            <a:r>
              <a:rPr lang="es-AR"/>
              <a:t> </a:t>
            </a:r>
            <a:r>
              <a:rPr lang="es-AR" err="1"/>
              <a:t>histology</a:t>
            </a:r>
            <a:endParaRPr lang="es-AR"/>
          </a:p>
          <a:p>
            <a:pPr marL="0" indent="0">
              <a:buNone/>
            </a:pPr>
            <a:endParaRPr lang="es-AR"/>
          </a:p>
          <a:p>
            <a:pPr marL="0" indent="0">
              <a:buNone/>
            </a:pPr>
            <a:r>
              <a:rPr lang="es-AR" err="1"/>
              <a:t>Questions</a:t>
            </a:r>
            <a:r>
              <a:rPr lang="es-AR"/>
              <a:t> to </a:t>
            </a:r>
            <a:r>
              <a:rPr lang="es-AR" err="1"/>
              <a:t>the</a:t>
            </a:r>
            <a:r>
              <a:rPr lang="es-AR"/>
              <a:t> </a:t>
            </a:r>
            <a:r>
              <a:rPr lang="es-AR" err="1"/>
              <a:t>committee</a:t>
            </a:r>
            <a:r>
              <a:rPr lang="es-AR"/>
              <a:t>:</a:t>
            </a:r>
          </a:p>
          <a:p>
            <a:pPr marL="0" indent="0">
              <a:buNone/>
            </a:pPr>
            <a:r>
              <a:rPr lang="es-AR"/>
              <a:t>- </a:t>
            </a:r>
            <a:r>
              <a:rPr lang="es-AR" err="1"/>
              <a:t>alternatives</a:t>
            </a:r>
            <a:r>
              <a:rPr lang="es-AR"/>
              <a:t> </a:t>
            </a:r>
            <a:r>
              <a:rPr lang="es-AR" err="1"/>
              <a:t>diagnoses</a:t>
            </a:r>
            <a:r>
              <a:rPr lang="es-AR"/>
              <a:t>?</a:t>
            </a:r>
          </a:p>
          <a:p>
            <a:pPr marL="0" indent="0">
              <a:buNone/>
            </a:pPr>
            <a:r>
              <a:rPr lang="es-AR"/>
              <a:t>- </a:t>
            </a:r>
            <a:r>
              <a:rPr lang="es-AR" err="1"/>
              <a:t>Continue</a:t>
            </a:r>
            <a:r>
              <a:rPr lang="es-AR"/>
              <a:t> in control </a:t>
            </a:r>
            <a:r>
              <a:rPr lang="es-AR" err="1"/>
              <a:t>or</a:t>
            </a:r>
            <a:r>
              <a:rPr lang="es-AR"/>
              <a:t> complete </a:t>
            </a:r>
            <a:r>
              <a:rPr lang="es-AR" err="1"/>
              <a:t>chemotherapy</a:t>
            </a:r>
            <a:r>
              <a:rPr lang="es-AR"/>
              <a:t>?</a:t>
            </a:r>
          </a:p>
        </p:txBody>
      </p:sp>
    </p:spTree>
    <p:extLst>
      <p:ext uri="{BB962C8B-B14F-4D97-AF65-F5344CB8AC3E}">
        <p14:creationId xmlns:p14="http://schemas.microsoft.com/office/powerpoint/2010/main" val="30241080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611560" y="3435846"/>
            <a:ext cx="7715200" cy="720080"/>
          </a:xfrm>
        </p:spPr>
        <p:txBody>
          <a:bodyPr/>
          <a:lstStyle/>
          <a:p>
            <a:r>
              <a:rPr lang="pt-BR" dirty="0">
                <a:cs typeface="Calibri"/>
              </a:rPr>
              <a:t>Celso Mello</a:t>
            </a:r>
            <a:br>
              <a:rPr lang="pt-BR" dirty="0">
                <a:cs typeface="Calibri"/>
              </a:rPr>
            </a:br>
            <a:r>
              <a:rPr lang="pt-BR" dirty="0">
                <a:cs typeface="Calibri"/>
              </a:rPr>
              <a:t>Maria Nirvana Cruz Formiga</a:t>
            </a:r>
          </a:p>
        </p:txBody>
      </p:sp>
    </p:spTree>
    <p:extLst>
      <p:ext uri="{BB962C8B-B14F-4D97-AF65-F5344CB8AC3E}">
        <p14:creationId xmlns:p14="http://schemas.microsoft.com/office/powerpoint/2010/main" val="191014068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39835114-160F-4D90-84EE-2255C101C095}"/>
              </a:ext>
            </a:extLst>
          </p:cNvPr>
          <p:cNvSpPr>
            <a:spLocks noGrp="1"/>
          </p:cNvSpPr>
          <p:nvPr>
            <p:ph type="title"/>
          </p:nvPr>
        </p:nvSpPr>
        <p:spPr/>
        <p:txBody>
          <a:bodyPr/>
          <a:lstStyle/>
          <a:p>
            <a:r>
              <a:rPr lang="pt-BR">
                <a:ea typeface="+mj-lt"/>
                <a:cs typeface="+mj-lt"/>
              </a:rPr>
              <a:t>Prontuário:</a:t>
            </a:r>
            <a:r>
              <a:rPr lang="pt-BR">
                <a:cs typeface="Calibri"/>
              </a:rPr>
              <a:t>1603885</a:t>
            </a:r>
            <a:r>
              <a:rPr lang="pt-BR" dirty="0">
                <a:ea typeface="+mj-lt"/>
                <a:cs typeface="+mj-lt"/>
              </a:rPr>
              <a:t> </a:t>
            </a:r>
            <a:endParaRPr lang="pt-BR" dirty="0">
              <a:cs typeface="Calibri"/>
            </a:endParaRPr>
          </a:p>
        </p:txBody>
      </p:sp>
      <p:sp>
        <p:nvSpPr>
          <p:cNvPr id="3" name="Espaço Reservado para Conteúdo 2">
            <a:extLst>
              <a:ext uri="{FF2B5EF4-FFF2-40B4-BE49-F238E27FC236}">
                <a16:creationId xmlns:a16="http://schemas.microsoft.com/office/drawing/2014/main" xmlns="" id="{D497DD34-3C54-43B8-8AA8-7909CD4D7A9A}"/>
              </a:ext>
            </a:extLst>
          </p:cNvPr>
          <p:cNvSpPr>
            <a:spLocks noGrp="1"/>
          </p:cNvSpPr>
          <p:nvPr>
            <p:ph idx="1"/>
          </p:nvPr>
        </p:nvSpPr>
        <p:spPr>
          <a:xfrm>
            <a:off x="444211" y="726222"/>
            <a:ext cx="8456901" cy="7316563"/>
          </a:xfrm>
        </p:spPr>
        <p:txBody>
          <a:bodyPr vert="horz" lIns="91440" tIns="45720" rIns="91440" bIns="45720" rtlCol="0" anchor="t">
            <a:normAutofit fontScale="85000" lnSpcReduction="20000"/>
          </a:bodyPr>
          <a:lstStyle/>
          <a:p>
            <a:pPr marL="0" indent="0">
              <a:buNone/>
            </a:pPr>
            <a:endParaRPr lang="pt-BR" sz="1800" b="1" u="sng" dirty="0">
              <a:solidFill>
                <a:schemeClr val="tx1"/>
              </a:solidFill>
              <a:cs typeface="Calibri"/>
            </a:endParaRPr>
          </a:p>
          <a:p>
            <a:pPr marL="0" indent="0">
              <a:buNone/>
            </a:pPr>
            <a:endParaRPr lang="pt-BR" sz="1800" b="1" u="sng" dirty="0">
              <a:solidFill>
                <a:schemeClr val="tx1"/>
              </a:solidFill>
              <a:cs typeface="Calibri"/>
            </a:endParaRPr>
          </a:p>
          <a:p>
            <a:pPr marL="0" indent="0">
              <a:buNone/>
            </a:pPr>
            <a:r>
              <a:rPr lang="pt-BR" sz="1800" b="1" u="sng" dirty="0">
                <a:solidFill>
                  <a:schemeClr val="tx1"/>
                </a:solidFill>
                <a:cs typeface="Calibri"/>
              </a:rPr>
              <a:t># ID:</a:t>
            </a:r>
            <a:r>
              <a:rPr lang="pt-BR" sz="1800" dirty="0">
                <a:solidFill>
                  <a:schemeClr val="tx1"/>
                </a:solidFill>
                <a:cs typeface="Calibri"/>
              </a:rPr>
              <a:t> </a:t>
            </a:r>
          </a:p>
          <a:p>
            <a:pPr marL="0" indent="0">
              <a:buNone/>
            </a:pPr>
            <a:r>
              <a:rPr lang="pt-BR" sz="1800" dirty="0">
                <a:solidFill>
                  <a:schemeClr val="tx1"/>
                </a:solidFill>
                <a:cs typeface="Calibri"/>
              </a:rPr>
              <a:t>-  71 </a:t>
            </a:r>
            <a:r>
              <a:rPr lang="pt-BR" sz="1800" dirty="0" err="1">
                <a:solidFill>
                  <a:schemeClr val="tx1"/>
                </a:solidFill>
                <a:cs typeface="Calibri"/>
              </a:rPr>
              <a:t>yo</a:t>
            </a:r>
            <a:r>
              <a:rPr lang="pt-BR" sz="1800" dirty="0">
                <a:solidFill>
                  <a:schemeClr val="tx1"/>
                </a:solidFill>
                <a:cs typeface="Calibri"/>
              </a:rPr>
              <a:t>, </a:t>
            </a:r>
            <a:r>
              <a:rPr lang="pt-BR" sz="1800" dirty="0" err="1">
                <a:solidFill>
                  <a:schemeClr val="tx1"/>
                </a:solidFill>
                <a:cs typeface="Calibri"/>
              </a:rPr>
              <a:t>female</a:t>
            </a:r>
            <a:r>
              <a:rPr lang="pt-BR" sz="1800" dirty="0">
                <a:solidFill>
                  <a:schemeClr val="tx1"/>
                </a:solidFill>
                <a:cs typeface="Calibri"/>
              </a:rPr>
              <a:t>, </a:t>
            </a:r>
          </a:p>
          <a:p>
            <a:pPr marL="0" indent="0">
              <a:buNone/>
            </a:pPr>
            <a:endParaRPr lang="pt-BR" sz="1800" dirty="0">
              <a:solidFill>
                <a:schemeClr val="tx1"/>
              </a:solidFill>
              <a:cs typeface="Calibri"/>
            </a:endParaRPr>
          </a:p>
          <a:p>
            <a:pPr marL="0" indent="0">
              <a:buNone/>
            </a:pPr>
            <a:r>
              <a:rPr lang="pt-BR" sz="1800" b="1" u="sng" dirty="0">
                <a:solidFill>
                  <a:schemeClr val="tx1"/>
                </a:solidFill>
                <a:cs typeface="Calibri"/>
              </a:rPr>
              <a:t># </a:t>
            </a:r>
            <a:r>
              <a:rPr lang="pt-BR" sz="1800" b="1" u="sng" dirty="0" err="1">
                <a:solidFill>
                  <a:schemeClr val="tx1"/>
                </a:solidFill>
                <a:cs typeface="Calibri"/>
              </a:rPr>
              <a:t>PMHx</a:t>
            </a:r>
            <a:r>
              <a:rPr lang="pt-BR" sz="1800" b="1" u="sng" dirty="0">
                <a:solidFill>
                  <a:schemeClr val="tx1"/>
                </a:solidFill>
                <a:cs typeface="Calibri"/>
              </a:rPr>
              <a:t>: </a:t>
            </a:r>
          </a:p>
          <a:p>
            <a:pPr>
              <a:buFontTx/>
              <a:buChar char="-"/>
            </a:pPr>
            <a:r>
              <a:rPr lang="pt-BR" sz="1800" dirty="0">
                <a:solidFill>
                  <a:schemeClr val="tx1"/>
                </a:solidFill>
                <a:cs typeface="Calibri"/>
              </a:rPr>
              <a:t>HTN, </a:t>
            </a:r>
            <a:r>
              <a:rPr lang="pt-BR" sz="1800" dirty="0" err="1">
                <a:solidFill>
                  <a:schemeClr val="tx1"/>
                </a:solidFill>
                <a:cs typeface="Calibri"/>
              </a:rPr>
              <a:t>obesity</a:t>
            </a:r>
            <a:r>
              <a:rPr lang="pt-BR" sz="1800" dirty="0">
                <a:solidFill>
                  <a:schemeClr val="tx1"/>
                </a:solidFill>
                <a:cs typeface="Calibri"/>
              </a:rPr>
              <a:t>, </a:t>
            </a:r>
            <a:r>
              <a:rPr lang="pt-BR" sz="1800" dirty="0" err="1">
                <a:solidFill>
                  <a:schemeClr val="tx1"/>
                </a:solidFill>
                <a:cs typeface="Calibri"/>
              </a:rPr>
              <a:t>benign</a:t>
            </a:r>
            <a:r>
              <a:rPr lang="pt-BR" sz="1800" dirty="0">
                <a:solidFill>
                  <a:schemeClr val="tx1"/>
                </a:solidFill>
                <a:cs typeface="Calibri"/>
              </a:rPr>
              <a:t> adrenal </a:t>
            </a:r>
            <a:r>
              <a:rPr lang="pt-BR" sz="1800" dirty="0" err="1">
                <a:solidFill>
                  <a:schemeClr val="tx1"/>
                </a:solidFill>
                <a:cs typeface="Calibri"/>
              </a:rPr>
              <a:t>nodule</a:t>
            </a:r>
            <a:endParaRPr lang="pt-BR" sz="1800" dirty="0">
              <a:solidFill>
                <a:schemeClr val="tx1"/>
              </a:solidFill>
              <a:cs typeface="Calibri"/>
            </a:endParaRPr>
          </a:p>
          <a:p>
            <a:pPr>
              <a:buFontTx/>
              <a:buChar char="-"/>
            </a:pPr>
            <a:endParaRPr lang="pt-BR" sz="1800" dirty="0">
              <a:solidFill>
                <a:schemeClr val="tx1"/>
              </a:solidFill>
              <a:cs typeface="Calibri"/>
            </a:endParaRPr>
          </a:p>
          <a:p>
            <a:pPr marL="0" indent="0">
              <a:buNone/>
            </a:pPr>
            <a:r>
              <a:rPr lang="pt-BR" sz="1800" b="1" u="sng" dirty="0">
                <a:solidFill>
                  <a:schemeClr val="tx1"/>
                </a:solidFill>
                <a:cs typeface="Calibri"/>
              </a:rPr>
              <a:t># Family </a:t>
            </a:r>
            <a:r>
              <a:rPr lang="pt-BR" sz="1800" b="1" u="sng" dirty="0" err="1">
                <a:solidFill>
                  <a:schemeClr val="tx1"/>
                </a:solidFill>
                <a:cs typeface="Calibri"/>
              </a:rPr>
              <a:t>Hx</a:t>
            </a:r>
            <a:r>
              <a:rPr lang="pt-BR" sz="1800" b="1" u="sng" dirty="0">
                <a:solidFill>
                  <a:schemeClr val="tx1"/>
                </a:solidFill>
                <a:cs typeface="Calibri"/>
              </a:rPr>
              <a:t> :  </a:t>
            </a:r>
          </a:p>
          <a:p>
            <a:pPr>
              <a:buFontTx/>
              <a:buChar char="-"/>
            </a:pPr>
            <a:r>
              <a:rPr lang="pt-BR" sz="1800" dirty="0">
                <a:solidFill>
                  <a:schemeClr val="tx1"/>
                </a:solidFill>
                <a:ea typeface="+mn-lt"/>
                <a:cs typeface="+mn-lt"/>
              </a:rPr>
              <a:t>Brother – </a:t>
            </a:r>
            <a:r>
              <a:rPr lang="pt-BR" sz="1800" dirty="0" err="1">
                <a:solidFill>
                  <a:schemeClr val="tx1"/>
                </a:solidFill>
                <a:ea typeface="+mn-lt"/>
                <a:cs typeface="+mn-lt"/>
              </a:rPr>
              <a:t>prostate</a:t>
            </a:r>
            <a:r>
              <a:rPr lang="pt-BR" sz="1800" dirty="0">
                <a:solidFill>
                  <a:schemeClr val="tx1"/>
                </a:solidFill>
                <a:ea typeface="+mn-lt"/>
                <a:cs typeface="+mn-lt"/>
              </a:rPr>
              <a:t> </a:t>
            </a:r>
            <a:r>
              <a:rPr lang="pt-BR" sz="1800" dirty="0" err="1">
                <a:solidFill>
                  <a:schemeClr val="tx1"/>
                </a:solidFill>
                <a:ea typeface="+mn-lt"/>
                <a:cs typeface="+mn-lt"/>
              </a:rPr>
              <a:t>cancer</a:t>
            </a:r>
            <a:r>
              <a:rPr lang="pt-BR" sz="1800" dirty="0">
                <a:solidFill>
                  <a:schemeClr val="tx1"/>
                </a:solidFill>
                <a:ea typeface="+mn-lt"/>
                <a:cs typeface="+mn-lt"/>
              </a:rPr>
              <a:t> 80 </a:t>
            </a:r>
            <a:r>
              <a:rPr lang="pt-BR" sz="1800" dirty="0" err="1">
                <a:solidFill>
                  <a:schemeClr val="tx1"/>
                </a:solidFill>
                <a:ea typeface="+mn-lt"/>
                <a:cs typeface="+mn-lt"/>
              </a:rPr>
              <a:t>yo</a:t>
            </a:r>
            <a:r>
              <a:rPr lang="pt-BR" sz="1800" dirty="0">
                <a:solidFill>
                  <a:schemeClr val="tx1"/>
                </a:solidFill>
                <a:ea typeface="+mn-lt"/>
                <a:cs typeface="+mn-lt"/>
              </a:rPr>
              <a:t>; </a:t>
            </a:r>
            <a:r>
              <a:rPr lang="pt-BR" sz="1800" dirty="0" err="1">
                <a:solidFill>
                  <a:schemeClr val="tx1"/>
                </a:solidFill>
                <a:ea typeface="+mn-lt"/>
                <a:cs typeface="+mn-lt"/>
              </a:rPr>
              <a:t>daughter</a:t>
            </a:r>
            <a:r>
              <a:rPr lang="pt-BR" sz="1800" dirty="0">
                <a:solidFill>
                  <a:schemeClr val="tx1"/>
                </a:solidFill>
                <a:ea typeface="+mn-lt"/>
                <a:cs typeface="+mn-lt"/>
              </a:rPr>
              <a:t> </a:t>
            </a:r>
            <a:r>
              <a:rPr lang="pt-BR" sz="1800" dirty="0" err="1">
                <a:solidFill>
                  <a:schemeClr val="tx1"/>
                </a:solidFill>
                <a:ea typeface="+mn-lt"/>
                <a:cs typeface="+mn-lt"/>
              </a:rPr>
              <a:t>breast</a:t>
            </a:r>
            <a:r>
              <a:rPr lang="pt-BR" sz="1800" dirty="0">
                <a:solidFill>
                  <a:schemeClr val="tx1"/>
                </a:solidFill>
                <a:ea typeface="+mn-lt"/>
                <a:cs typeface="+mn-lt"/>
              </a:rPr>
              <a:t> </a:t>
            </a:r>
            <a:r>
              <a:rPr lang="pt-BR" sz="1800" dirty="0" err="1">
                <a:solidFill>
                  <a:schemeClr val="tx1"/>
                </a:solidFill>
                <a:ea typeface="+mn-lt"/>
                <a:cs typeface="+mn-lt"/>
              </a:rPr>
              <a:t>cancar</a:t>
            </a:r>
            <a:r>
              <a:rPr lang="pt-BR" sz="1800" dirty="0">
                <a:solidFill>
                  <a:schemeClr val="tx1"/>
                </a:solidFill>
                <a:ea typeface="+mn-lt"/>
                <a:cs typeface="+mn-lt"/>
              </a:rPr>
              <a:t> @ 39 </a:t>
            </a:r>
            <a:r>
              <a:rPr lang="pt-BR" sz="1800" dirty="0" err="1">
                <a:solidFill>
                  <a:schemeClr val="tx1"/>
                </a:solidFill>
                <a:ea typeface="+mn-lt"/>
                <a:cs typeface="+mn-lt"/>
              </a:rPr>
              <a:t>yo</a:t>
            </a:r>
            <a:r>
              <a:rPr lang="pt-BR" sz="1800" dirty="0">
                <a:solidFill>
                  <a:schemeClr val="tx1"/>
                </a:solidFill>
                <a:ea typeface="+mn-lt"/>
                <a:cs typeface="+mn-lt"/>
              </a:rPr>
              <a:t> </a:t>
            </a:r>
          </a:p>
          <a:p>
            <a:pPr marL="0" indent="0">
              <a:buNone/>
            </a:pPr>
            <a:endParaRPr lang="pt-BR" sz="1800" b="1" u="sng" dirty="0">
              <a:solidFill>
                <a:schemeClr val="tx1"/>
              </a:solidFill>
              <a:ea typeface="+mn-lt"/>
              <a:cs typeface="+mn-lt"/>
            </a:endParaRPr>
          </a:p>
          <a:p>
            <a:pPr marL="0" indent="0">
              <a:buNone/>
            </a:pPr>
            <a:r>
              <a:rPr lang="pt-BR" sz="1800" b="1" u="sng" dirty="0">
                <a:solidFill>
                  <a:schemeClr val="tx1"/>
                </a:solidFill>
                <a:cs typeface="Calibri"/>
              </a:rPr>
              <a:t># </a:t>
            </a:r>
            <a:r>
              <a:rPr lang="pt-BR" sz="1800" b="1" u="sng" dirty="0" err="1">
                <a:solidFill>
                  <a:schemeClr val="tx1"/>
                </a:solidFill>
                <a:cs typeface="Calibri"/>
              </a:rPr>
              <a:t>History</a:t>
            </a:r>
            <a:r>
              <a:rPr lang="pt-BR" sz="1800" b="1" u="sng" dirty="0">
                <a:solidFill>
                  <a:schemeClr val="tx1"/>
                </a:solidFill>
                <a:cs typeface="Calibri"/>
              </a:rPr>
              <a:t>:</a:t>
            </a:r>
          </a:p>
          <a:p>
            <a:pPr marL="0" indent="0">
              <a:buNone/>
            </a:pPr>
            <a:endParaRPr lang="pt-BR" sz="1800" dirty="0">
              <a:solidFill>
                <a:schemeClr val="tx1"/>
              </a:solidFill>
              <a:cs typeface="Calibri"/>
            </a:endParaRPr>
          </a:p>
          <a:p>
            <a:pPr>
              <a:buFontTx/>
              <a:buChar char="-"/>
            </a:pPr>
            <a:r>
              <a:rPr lang="pt-BR" sz="2300" dirty="0" err="1">
                <a:solidFill>
                  <a:schemeClr val="tx1"/>
                </a:solidFill>
                <a:ea typeface="+mn-lt"/>
                <a:cs typeface="+mn-lt"/>
              </a:rPr>
              <a:t>Early</a:t>
            </a:r>
            <a:r>
              <a:rPr lang="pt-BR" sz="2300" dirty="0">
                <a:solidFill>
                  <a:schemeClr val="tx1"/>
                </a:solidFill>
                <a:ea typeface="+mn-lt"/>
                <a:cs typeface="+mn-lt"/>
              </a:rPr>
              <a:t> 2020 </a:t>
            </a:r>
            <a:r>
              <a:rPr lang="pt-BR" sz="2300" dirty="0" err="1">
                <a:solidFill>
                  <a:schemeClr val="tx1"/>
                </a:solidFill>
                <a:ea typeface="+mn-lt"/>
                <a:cs typeface="+mn-lt"/>
              </a:rPr>
              <a:t>lower</a:t>
            </a:r>
            <a:r>
              <a:rPr lang="pt-BR" sz="2300" dirty="0">
                <a:solidFill>
                  <a:schemeClr val="tx1"/>
                </a:solidFill>
                <a:ea typeface="+mn-lt"/>
                <a:cs typeface="+mn-lt"/>
              </a:rPr>
              <a:t> </a:t>
            </a:r>
            <a:r>
              <a:rPr lang="pt-BR" sz="2300" dirty="0" err="1">
                <a:solidFill>
                  <a:schemeClr val="tx1"/>
                </a:solidFill>
                <a:ea typeface="+mn-lt"/>
                <a:cs typeface="+mn-lt"/>
              </a:rPr>
              <a:t>back</a:t>
            </a:r>
            <a:r>
              <a:rPr lang="pt-BR" sz="2300" dirty="0">
                <a:solidFill>
                  <a:schemeClr val="tx1"/>
                </a:solidFill>
                <a:ea typeface="+mn-lt"/>
                <a:cs typeface="+mn-lt"/>
              </a:rPr>
              <a:t> </a:t>
            </a:r>
            <a:r>
              <a:rPr lang="pt-BR" sz="2300" dirty="0" err="1">
                <a:solidFill>
                  <a:schemeClr val="tx1"/>
                </a:solidFill>
                <a:ea typeface="+mn-lt"/>
                <a:cs typeface="+mn-lt"/>
              </a:rPr>
              <a:t>pain</a:t>
            </a:r>
            <a:r>
              <a:rPr lang="pt-BR" sz="2300" dirty="0">
                <a:solidFill>
                  <a:schemeClr val="tx1"/>
                </a:solidFill>
                <a:ea typeface="+mn-lt"/>
                <a:cs typeface="+mn-lt"/>
              </a:rPr>
              <a:t> </a:t>
            </a:r>
            <a:r>
              <a:rPr lang="pt-BR" sz="2300" dirty="0" err="1">
                <a:solidFill>
                  <a:schemeClr val="tx1"/>
                </a:solidFill>
                <a:ea typeface="+mn-lt"/>
                <a:cs typeface="+mn-lt"/>
              </a:rPr>
              <a:t>irradiated</a:t>
            </a:r>
            <a:r>
              <a:rPr lang="pt-BR" sz="2300" dirty="0">
                <a:solidFill>
                  <a:schemeClr val="tx1"/>
                </a:solidFill>
                <a:ea typeface="+mn-lt"/>
                <a:cs typeface="+mn-lt"/>
              </a:rPr>
              <a:t> </a:t>
            </a:r>
            <a:r>
              <a:rPr lang="pt-BR" sz="2300" dirty="0" err="1">
                <a:solidFill>
                  <a:schemeClr val="tx1"/>
                </a:solidFill>
                <a:ea typeface="+mn-lt"/>
                <a:cs typeface="+mn-lt"/>
              </a:rPr>
              <a:t>to</a:t>
            </a:r>
            <a:r>
              <a:rPr lang="pt-BR" sz="2300" dirty="0">
                <a:solidFill>
                  <a:schemeClr val="tx1"/>
                </a:solidFill>
                <a:ea typeface="+mn-lt"/>
                <a:cs typeface="+mn-lt"/>
              </a:rPr>
              <a:t> </a:t>
            </a:r>
            <a:r>
              <a:rPr lang="pt-BR" sz="2300" dirty="0" err="1">
                <a:solidFill>
                  <a:schemeClr val="tx1"/>
                </a:solidFill>
                <a:ea typeface="+mn-lt"/>
                <a:cs typeface="+mn-lt"/>
              </a:rPr>
              <a:t>the</a:t>
            </a:r>
            <a:r>
              <a:rPr lang="pt-BR" sz="2300" dirty="0">
                <a:solidFill>
                  <a:schemeClr val="tx1"/>
                </a:solidFill>
                <a:ea typeface="+mn-lt"/>
                <a:cs typeface="+mn-lt"/>
              </a:rPr>
              <a:t> </a:t>
            </a:r>
            <a:r>
              <a:rPr lang="pt-BR" sz="2300" dirty="0" err="1">
                <a:solidFill>
                  <a:schemeClr val="tx1"/>
                </a:solidFill>
                <a:ea typeface="+mn-lt"/>
                <a:cs typeface="+mn-lt"/>
              </a:rPr>
              <a:t>right</a:t>
            </a:r>
            <a:r>
              <a:rPr lang="pt-BR" sz="2300" dirty="0">
                <a:solidFill>
                  <a:schemeClr val="tx1"/>
                </a:solidFill>
                <a:ea typeface="+mn-lt"/>
                <a:cs typeface="+mn-lt"/>
              </a:rPr>
              <a:t> </a:t>
            </a:r>
            <a:r>
              <a:rPr lang="pt-BR" sz="2300" dirty="0" err="1">
                <a:solidFill>
                  <a:schemeClr val="tx1"/>
                </a:solidFill>
                <a:ea typeface="+mn-lt"/>
                <a:cs typeface="+mn-lt"/>
              </a:rPr>
              <a:t>thigh</a:t>
            </a:r>
            <a:r>
              <a:rPr lang="pt-BR" sz="2300" dirty="0">
                <a:solidFill>
                  <a:schemeClr val="tx1"/>
                </a:solidFill>
                <a:ea typeface="+mn-lt"/>
                <a:cs typeface="+mn-lt"/>
              </a:rPr>
              <a:t> </a:t>
            </a:r>
          </a:p>
          <a:p>
            <a:pPr>
              <a:buFontTx/>
              <a:buChar char="-"/>
            </a:pPr>
            <a:r>
              <a:rPr lang="pt-BR" sz="2300" dirty="0" err="1">
                <a:solidFill>
                  <a:schemeClr val="tx1"/>
                </a:solidFill>
                <a:ea typeface="+mn-lt"/>
                <a:cs typeface="+mn-lt"/>
              </a:rPr>
              <a:t>Feb</a:t>
            </a:r>
            <a:r>
              <a:rPr lang="pt-BR" sz="2300" dirty="0">
                <a:solidFill>
                  <a:schemeClr val="tx1"/>
                </a:solidFill>
                <a:ea typeface="+mn-lt"/>
                <a:cs typeface="+mn-lt"/>
              </a:rPr>
              <a:t>/2021 – </a:t>
            </a:r>
            <a:r>
              <a:rPr lang="pt-BR" sz="2300" dirty="0" err="1">
                <a:solidFill>
                  <a:schemeClr val="tx1"/>
                </a:solidFill>
                <a:ea typeface="+mn-lt"/>
                <a:cs typeface="+mn-lt"/>
              </a:rPr>
              <a:t>fall</a:t>
            </a:r>
            <a:r>
              <a:rPr lang="pt-BR" sz="2300" dirty="0">
                <a:solidFill>
                  <a:schemeClr val="tx1"/>
                </a:solidFill>
                <a:ea typeface="+mn-lt"/>
                <a:cs typeface="+mn-lt"/>
              </a:rPr>
              <a:t> </a:t>
            </a:r>
            <a:r>
              <a:rPr lang="pt-BR" sz="2300" dirty="0" err="1">
                <a:solidFill>
                  <a:schemeClr val="tx1"/>
                </a:solidFill>
                <a:ea typeface="+mn-lt"/>
                <a:cs typeface="+mn-lt"/>
              </a:rPr>
              <a:t>and</a:t>
            </a:r>
            <a:r>
              <a:rPr lang="pt-BR" sz="2300" dirty="0">
                <a:solidFill>
                  <a:schemeClr val="tx1"/>
                </a:solidFill>
                <a:ea typeface="+mn-lt"/>
                <a:cs typeface="+mn-lt"/>
              </a:rPr>
              <a:t> proximal </a:t>
            </a:r>
            <a:r>
              <a:rPr lang="pt-BR" sz="2300" dirty="0" err="1">
                <a:solidFill>
                  <a:schemeClr val="tx1"/>
                </a:solidFill>
                <a:ea typeface="+mn-lt"/>
                <a:cs typeface="+mn-lt"/>
              </a:rPr>
              <a:t>right</a:t>
            </a:r>
            <a:r>
              <a:rPr lang="pt-BR" sz="2300" dirty="0">
                <a:solidFill>
                  <a:schemeClr val="tx1"/>
                </a:solidFill>
                <a:ea typeface="+mn-lt"/>
                <a:cs typeface="+mn-lt"/>
              </a:rPr>
              <a:t> </a:t>
            </a:r>
            <a:r>
              <a:rPr lang="pt-BR" sz="2300" dirty="0" err="1">
                <a:solidFill>
                  <a:schemeClr val="tx1"/>
                </a:solidFill>
                <a:ea typeface="+mn-lt"/>
                <a:cs typeface="+mn-lt"/>
              </a:rPr>
              <a:t>fibula</a:t>
            </a:r>
            <a:r>
              <a:rPr lang="pt-BR" sz="2300" dirty="0">
                <a:solidFill>
                  <a:schemeClr val="tx1"/>
                </a:solidFill>
                <a:ea typeface="+mn-lt"/>
                <a:cs typeface="+mn-lt"/>
              </a:rPr>
              <a:t> </a:t>
            </a:r>
            <a:r>
              <a:rPr lang="pt-BR" sz="2300" dirty="0" err="1">
                <a:solidFill>
                  <a:schemeClr val="tx1"/>
                </a:solidFill>
                <a:ea typeface="+mn-lt"/>
                <a:cs typeface="+mn-lt"/>
              </a:rPr>
              <a:t>fracture</a:t>
            </a:r>
            <a:r>
              <a:rPr lang="pt-BR" sz="2300" dirty="0">
                <a:solidFill>
                  <a:schemeClr val="tx1"/>
                </a:solidFill>
                <a:ea typeface="+mn-lt"/>
                <a:cs typeface="+mn-lt"/>
              </a:rPr>
              <a:t> </a:t>
            </a:r>
          </a:p>
          <a:p>
            <a:pPr>
              <a:buFontTx/>
              <a:buChar char="-"/>
            </a:pPr>
            <a:r>
              <a:rPr lang="pt-BR" sz="2300" dirty="0">
                <a:solidFill>
                  <a:schemeClr val="tx1"/>
                </a:solidFill>
                <a:ea typeface="+mn-lt"/>
                <a:cs typeface="+mn-lt"/>
              </a:rPr>
              <a:t>Mar/2021 – MRI </a:t>
            </a:r>
            <a:r>
              <a:rPr lang="pt-BR" sz="2300" dirty="0" err="1">
                <a:solidFill>
                  <a:schemeClr val="tx1"/>
                </a:solidFill>
                <a:ea typeface="+mn-lt"/>
                <a:cs typeface="+mn-lt"/>
              </a:rPr>
              <a:t>right</a:t>
            </a:r>
            <a:r>
              <a:rPr lang="pt-BR" sz="2300" dirty="0">
                <a:solidFill>
                  <a:schemeClr val="tx1"/>
                </a:solidFill>
                <a:ea typeface="+mn-lt"/>
                <a:cs typeface="+mn-lt"/>
              </a:rPr>
              <a:t> </a:t>
            </a:r>
            <a:r>
              <a:rPr lang="pt-BR" sz="2300" dirty="0" err="1">
                <a:solidFill>
                  <a:schemeClr val="tx1"/>
                </a:solidFill>
                <a:ea typeface="+mn-lt"/>
                <a:cs typeface="+mn-lt"/>
              </a:rPr>
              <a:t>thigh</a:t>
            </a:r>
            <a:r>
              <a:rPr lang="pt-BR" sz="2300" dirty="0">
                <a:solidFill>
                  <a:schemeClr val="tx1"/>
                </a:solidFill>
                <a:ea typeface="+mn-lt"/>
                <a:cs typeface="+mn-lt"/>
              </a:rPr>
              <a:t> – </a:t>
            </a:r>
            <a:r>
              <a:rPr lang="pt-BR" sz="2300" dirty="0" err="1">
                <a:solidFill>
                  <a:schemeClr val="tx1"/>
                </a:solidFill>
                <a:ea typeface="+mn-lt"/>
                <a:cs typeface="+mn-lt"/>
              </a:rPr>
              <a:t>infiltrative</a:t>
            </a:r>
            <a:r>
              <a:rPr lang="pt-BR" sz="2300" dirty="0">
                <a:solidFill>
                  <a:schemeClr val="tx1"/>
                </a:solidFill>
                <a:ea typeface="+mn-lt"/>
                <a:cs typeface="+mn-lt"/>
              </a:rPr>
              <a:t> </a:t>
            </a:r>
            <a:r>
              <a:rPr lang="pt-BR" sz="2300" dirty="0" err="1">
                <a:solidFill>
                  <a:schemeClr val="tx1"/>
                </a:solidFill>
                <a:ea typeface="+mn-lt"/>
                <a:cs typeface="+mn-lt"/>
              </a:rPr>
              <a:t>litic</a:t>
            </a:r>
            <a:r>
              <a:rPr lang="pt-BR" sz="2300" dirty="0">
                <a:solidFill>
                  <a:schemeClr val="tx1"/>
                </a:solidFill>
                <a:ea typeface="+mn-lt"/>
                <a:cs typeface="+mn-lt"/>
              </a:rPr>
              <a:t> </a:t>
            </a:r>
            <a:r>
              <a:rPr lang="pt-BR" sz="2300" dirty="0" err="1">
                <a:solidFill>
                  <a:schemeClr val="tx1"/>
                </a:solidFill>
                <a:ea typeface="+mn-lt"/>
                <a:cs typeface="+mn-lt"/>
              </a:rPr>
              <a:t>lesion</a:t>
            </a:r>
            <a:r>
              <a:rPr lang="pt-BR" sz="2300" dirty="0">
                <a:solidFill>
                  <a:schemeClr val="tx1"/>
                </a:solidFill>
                <a:ea typeface="+mn-lt"/>
                <a:cs typeface="+mn-lt"/>
              </a:rPr>
              <a:t> </a:t>
            </a:r>
            <a:r>
              <a:rPr lang="pt-BR" sz="2300" dirty="0" err="1">
                <a:solidFill>
                  <a:schemeClr val="tx1"/>
                </a:solidFill>
                <a:ea typeface="+mn-lt"/>
                <a:cs typeface="+mn-lt"/>
              </a:rPr>
              <a:t>on</a:t>
            </a:r>
            <a:r>
              <a:rPr lang="pt-BR" sz="2300" dirty="0">
                <a:solidFill>
                  <a:schemeClr val="tx1"/>
                </a:solidFill>
                <a:ea typeface="+mn-lt"/>
                <a:cs typeface="+mn-lt"/>
              </a:rPr>
              <a:t> </a:t>
            </a:r>
            <a:r>
              <a:rPr lang="pt-BR" sz="2300" dirty="0" err="1">
                <a:solidFill>
                  <a:schemeClr val="tx1"/>
                </a:solidFill>
                <a:ea typeface="+mn-lt"/>
                <a:cs typeface="+mn-lt"/>
              </a:rPr>
              <a:t>the</a:t>
            </a:r>
            <a:r>
              <a:rPr lang="pt-BR" sz="2300" dirty="0">
                <a:solidFill>
                  <a:schemeClr val="tx1"/>
                </a:solidFill>
                <a:ea typeface="+mn-lt"/>
                <a:cs typeface="+mn-lt"/>
              </a:rPr>
              <a:t> meta-</a:t>
            </a:r>
            <a:r>
              <a:rPr lang="pt-BR" sz="2300" dirty="0" err="1">
                <a:solidFill>
                  <a:schemeClr val="tx1"/>
                </a:solidFill>
                <a:ea typeface="+mn-lt"/>
                <a:cs typeface="+mn-lt"/>
              </a:rPr>
              <a:t>diaphysis</a:t>
            </a:r>
            <a:r>
              <a:rPr lang="pt-BR" sz="2300" dirty="0">
                <a:solidFill>
                  <a:schemeClr val="tx1"/>
                </a:solidFill>
                <a:ea typeface="+mn-lt"/>
                <a:cs typeface="+mn-lt"/>
              </a:rPr>
              <a:t> </a:t>
            </a:r>
            <a:r>
              <a:rPr lang="pt-BR" sz="2300" dirty="0" err="1">
                <a:solidFill>
                  <a:schemeClr val="tx1"/>
                </a:solidFill>
                <a:ea typeface="+mn-lt"/>
                <a:cs typeface="+mn-lt"/>
              </a:rPr>
              <a:t>of</a:t>
            </a:r>
            <a:r>
              <a:rPr lang="pt-BR" sz="2300" dirty="0">
                <a:solidFill>
                  <a:schemeClr val="tx1"/>
                </a:solidFill>
                <a:ea typeface="+mn-lt"/>
                <a:cs typeface="+mn-lt"/>
              </a:rPr>
              <a:t> </a:t>
            </a:r>
            <a:r>
              <a:rPr lang="pt-BR" sz="2300" dirty="0" err="1">
                <a:solidFill>
                  <a:schemeClr val="tx1"/>
                </a:solidFill>
                <a:ea typeface="+mn-lt"/>
                <a:cs typeface="+mn-lt"/>
              </a:rPr>
              <a:t>the</a:t>
            </a:r>
            <a:r>
              <a:rPr lang="pt-BR" sz="2300" dirty="0">
                <a:solidFill>
                  <a:schemeClr val="tx1"/>
                </a:solidFill>
                <a:ea typeface="+mn-lt"/>
                <a:cs typeface="+mn-lt"/>
              </a:rPr>
              <a:t> </a:t>
            </a:r>
            <a:r>
              <a:rPr lang="pt-BR" sz="2300" dirty="0" err="1">
                <a:solidFill>
                  <a:schemeClr val="tx1"/>
                </a:solidFill>
                <a:ea typeface="+mn-lt"/>
                <a:cs typeface="+mn-lt"/>
              </a:rPr>
              <a:t>right</a:t>
            </a:r>
            <a:r>
              <a:rPr lang="pt-BR" sz="2300" dirty="0">
                <a:solidFill>
                  <a:schemeClr val="tx1"/>
                </a:solidFill>
                <a:ea typeface="+mn-lt"/>
                <a:cs typeface="+mn-lt"/>
              </a:rPr>
              <a:t> </a:t>
            </a:r>
            <a:r>
              <a:rPr lang="pt-BR" sz="2300" dirty="0" err="1">
                <a:solidFill>
                  <a:schemeClr val="tx1"/>
                </a:solidFill>
                <a:ea typeface="+mn-lt"/>
                <a:cs typeface="+mn-lt"/>
              </a:rPr>
              <a:t>femur</a:t>
            </a:r>
            <a:r>
              <a:rPr lang="pt-BR" sz="2300" dirty="0">
                <a:solidFill>
                  <a:schemeClr val="tx1"/>
                </a:solidFill>
                <a:ea typeface="+mn-lt"/>
                <a:cs typeface="+mn-lt"/>
              </a:rPr>
              <a:t> </a:t>
            </a:r>
            <a:r>
              <a:rPr lang="pt-BR" sz="2300" dirty="0" err="1">
                <a:solidFill>
                  <a:schemeClr val="tx1"/>
                </a:solidFill>
                <a:ea typeface="+mn-lt"/>
                <a:cs typeface="+mn-lt"/>
              </a:rPr>
              <a:t>with</a:t>
            </a:r>
            <a:r>
              <a:rPr lang="pt-BR" sz="2300" dirty="0">
                <a:solidFill>
                  <a:schemeClr val="tx1"/>
                </a:solidFill>
                <a:ea typeface="+mn-lt"/>
                <a:cs typeface="+mn-lt"/>
              </a:rPr>
              <a:t> cortical </a:t>
            </a:r>
            <a:r>
              <a:rPr lang="pt-BR" sz="2300" dirty="0" err="1">
                <a:solidFill>
                  <a:schemeClr val="tx1"/>
                </a:solidFill>
                <a:ea typeface="+mn-lt"/>
                <a:cs typeface="+mn-lt"/>
              </a:rPr>
              <a:t>destruction</a:t>
            </a:r>
            <a:r>
              <a:rPr lang="pt-BR" sz="2300" dirty="0">
                <a:solidFill>
                  <a:schemeClr val="tx1"/>
                </a:solidFill>
                <a:ea typeface="+mn-lt"/>
                <a:cs typeface="+mn-lt"/>
              </a:rPr>
              <a:t> </a:t>
            </a:r>
            <a:r>
              <a:rPr lang="pt-BR" sz="2300" dirty="0" err="1">
                <a:solidFill>
                  <a:schemeClr val="tx1"/>
                </a:solidFill>
                <a:ea typeface="+mn-lt"/>
                <a:cs typeface="+mn-lt"/>
              </a:rPr>
              <a:t>with</a:t>
            </a:r>
            <a:r>
              <a:rPr lang="pt-BR" sz="2300" dirty="0">
                <a:solidFill>
                  <a:schemeClr val="tx1"/>
                </a:solidFill>
                <a:ea typeface="+mn-lt"/>
                <a:cs typeface="+mn-lt"/>
              </a:rPr>
              <a:t> </a:t>
            </a:r>
            <a:r>
              <a:rPr lang="pt-BR" sz="2300" dirty="0" err="1">
                <a:solidFill>
                  <a:schemeClr val="tx1"/>
                </a:solidFill>
                <a:ea typeface="+mn-lt"/>
                <a:cs typeface="+mn-lt"/>
              </a:rPr>
              <a:t>extension</a:t>
            </a:r>
            <a:r>
              <a:rPr lang="pt-BR" sz="2300" dirty="0">
                <a:solidFill>
                  <a:schemeClr val="tx1"/>
                </a:solidFill>
                <a:ea typeface="+mn-lt"/>
                <a:cs typeface="+mn-lt"/>
              </a:rPr>
              <a:t> </a:t>
            </a:r>
            <a:r>
              <a:rPr lang="pt-BR" sz="2300" dirty="0" err="1">
                <a:solidFill>
                  <a:schemeClr val="tx1"/>
                </a:solidFill>
                <a:ea typeface="+mn-lt"/>
                <a:cs typeface="+mn-lt"/>
              </a:rPr>
              <a:t>to</a:t>
            </a:r>
            <a:r>
              <a:rPr lang="pt-BR" sz="2300" dirty="0">
                <a:solidFill>
                  <a:schemeClr val="tx1"/>
                </a:solidFill>
                <a:ea typeface="+mn-lt"/>
                <a:cs typeface="+mn-lt"/>
              </a:rPr>
              <a:t> soft </a:t>
            </a:r>
            <a:r>
              <a:rPr lang="pt-BR" sz="2300" dirty="0" err="1">
                <a:solidFill>
                  <a:schemeClr val="tx1"/>
                </a:solidFill>
                <a:ea typeface="+mn-lt"/>
                <a:cs typeface="+mn-lt"/>
              </a:rPr>
              <a:t>part</a:t>
            </a:r>
            <a:r>
              <a:rPr lang="pt-BR" sz="2300" dirty="0">
                <a:solidFill>
                  <a:schemeClr val="tx1"/>
                </a:solidFill>
                <a:ea typeface="+mn-lt"/>
                <a:cs typeface="+mn-lt"/>
              </a:rPr>
              <a:t> </a:t>
            </a:r>
            <a:r>
              <a:rPr lang="pt-BR" sz="2300" dirty="0" err="1">
                <a:solidFill>
                  <a:schemeClr val="tx1"/>
                </a:solidFill>
                <a:ea typeface="+mn-lt"/>
                <a:cs typeface="+mn-lt"/>
              </a:rPr>
              <a:t>tissues</a:t>
            </a:r>
            <a:r>
              <a:rPr lang="pt-BR" sz="2300" dirty="0">
                <a:solidFill>
                  <a:schemeClr val="tx1"/>
                </a:solidFill>
                <a:ea typeface="+mn-lt"/>
                <a:cs typeface="+mn-lt"/>
              </a:rPr>
              <a:t>, </a:t>
            </a:r>
            <a:r>
              <a:rPr lang="pt-BR" sz="2300" dirty="0" err="1">
                <a:solidFill>
                  <a:schemeClr val="tx1"/>
                </a:solidFill>
                <a:ea typeface="+mn-lt"/>
                <a:cs typeface="+mn-lt"/>
              </a:rPr>
              <a:t>isosinal</a:t>
            </a:r>
            <a:r>
              <a:rPr lang="pt-BR" sz="2300" dirty="0">
                <a:solidFill>
                  <a:schemeClr val="tx1"/>
                </a:solidFill>
                <a:ea typeface="+mn-lt"/>
                <a:cs typeface="+mn-lt"/>
              </a:rPr>
              <a:t> in T1 </a:t>
            </a:r>
            <a:r>
              <a:rPr lang="pt-BR" sz="2300" dirty="0" err="1">
                <a:solidFill>
                  <a:schemeClr val="tx1"/>
                </a:solidFill>
                <a:ea typeface="+mn-lt"/>
                <a:cs typeface="+mn-lt"/>
              </a:rPr>
              <a:t>and</a:t>
            </a:r>
            <a:r>
              <a:rPr lang="pt-BR" sz="2300" dirty="0">
                <a:solidFill>
                  <a:schemeClr val="tx1"/>
                </a:solidFill>
                <a:ea typeface="+mn-lt"/>
                <a:cs typeface="+mn-lt"/>
              </a:rPr>
              <a:t> </a:t>
            </a:r>
            <a:r>
              <a:rPr lang="pt-BR" sz="2300" dirty="0" err="1">
                <a:solidFill>
                  <a:schemeClr val="tx1"/>
                </a:solidFill>
                <a:ea typeface="+mn-lt"/>
                <a:cs typeface="+mn-lt"/>
              </a:rPr>
              <a:t>heterogenous</a:t>
            </a:r>
            <a:r>
              <a:rPr lang="pt-BR" sz="2300" dirty="0">
                <a:solidFill>
                  <a:schemeClr val="tx1"/>
                </a:solidFill>
                <a:ea typeface="+mn-lt"/>
                <a:cs typeface="+mn-lt"/>
              </a:rPr>
              <a:t> in T2, </a:t>
            </a:r>
            <a:r>
              <a:rPr lang="pt-BR" sz="2300" dirty="0" err="1">
                <a:solidFill>
                  <a:schemeClr val="tx1"/>
                </a:solidFill>
                <a:ea typeface="+mn-lt"/>
                <a:cs typeface="+mn-lt"/>
              </a:rPr>
              <a:t>extension</a:t>
            </a:r>
            <a:r>
              <a:rPr lang="pt-BR" sz="2300" dirty="0">
                <a:solidFill>
                  <a:schemeClr val="tx1"/>
                </a:solidFill>
                <a:ea typeface="+mn-lt"/>
                <a:cs typeface="+mn-lt"/>
              </a:rPr>
              <a:t> 20 x 5 x 5.3 cm </a:t>
            </a:r>
          </a:p>
          <a:p>
            <a:pPr marL="0" indent="0">
              <a:buNone/>
            </a:pPr>
            <a:endParaRPr lang="pt-BR" sz="1800" dirty="0">
              <a:solidFill>
                <a:schemeClr val="tx1"/>
              </a:solidFill>
              <a:ea typeface="+mn-lt"/>
              <a:cs typeface="+mn-lt"/>
            </a:endParaRPr>
          </a:p>
          <a:p>
            <a:pPr>
              <a:buNone/>
            </a:pPr>
            <a:r>
              <a:rPr lang="en-US" dirty="0"/>
              <a:t/>
            </a:r>
            <a:br>
              <a:rPr lang="en-US" dirty="0"/>
            </a:br>
            <a:endParaRPr lang="en-US" dirty="0">
              <a:cs typeface="Calibri"/>
            </a:endParaRPr>
          </a:p>
          <a:p>
            <a:pPr marL="0" indent="0">
              <a:buNone/>
            </a:pPr>
            <a:r>
              <a:rPr lang="en-US" dirty="0"/>
              <a:t/>
            </a:r>
            <a:br>
              <a:rPr lang="en-US" dirty="0"/>
            </a:br>
            <a:r>
              <a:rPr lang="en-US" dirty="0"/>
              <a:t/>
            </a:r>
            <a:br>
              <a:rPr lang="en-US" dirty="0"/>
            </a:br>
            <a:endParaRPr lang="en-US" dirty="0">
              <a:cs typeface="Calibri"/>
            </a:endParaRPr>
          </a:p>
          <a:p>
            <a:pPr marL="0" indent="0">
              <a:buNone/>
            </a:pPr>
            <a:endParaRPr lang="pt-BR" sz="1800" dirty="0">
              <a:solidFill>
                <a:schemeClr val="tx1"/>
              </a:solidFill>
              <a:cs typeface="Calibri"/>
            </a:endParaRPr>
          </a:p>
          <a:p>
            <a:pPr>
              <a:buNone/>
            </a:pPr>
            <a:endParaRPr lang="pt-BR" sz="1500" dirty="0">
              <a:solidFill>
                <a:srgbClr val="6F6F6F"/>
              </a:solidFill>
              <a:cs typeface="Calibri"/>
            </a:endParaRPr>
          </a:p>
          <a:p>
            <a:pPr marL="0" indent="0">
              <a:buNone/>
            </a:pPr>
            <a:r>
              <a:rPr lang="en-US" dirty="0"/>
              <a:t/>
            </a:r>
            <a:br>
              <a:rPr lang="en-US" dirty="0"/>
            </a:br>
            <a:endParaRPr lang="en-US" dirty="0"/>
          </a:p>
          <a:p>
            <a:pPr marL="0" indent="0">
              <a:buNone/>
            </a:pPr>
            <a:r>
              <a:rPr lang="en-US" dirty="0"/>
              <a:t/>
            </a:r>
            <a:br>
              <a:rPr lang="en-US" dirty="0"/>
            </a:br>
            <a:endParaRPr lang="en-US" dirty="0">
              <a:cs typeface="Calibri"/>
            </a:endParaRPr>
          </a:p>
          <a:p>
            <a:pPr>
              <a:buNone/>
            </a:pPr>
            <a:endParaRPr lang="pt-BR" sz="2000" dirty="0">
              <a:cs typeface="Calibri"/>
            </a:endParaRPr>
          </a:p>
          <a:p>
            <a:pPr marL="0" indent="0">
              <a:buNone/>
            </a:pPr>
            <a:endParaRPr lang="pt-BR" dirty="0">
              <a:cs typeface="Calibri"/>
            </a:endParaRPr>
          </a:p>
        </p:txBody>
      </p:sp>
    </p:spTree>
    <p:extLst>
      <p:ext uri="{BB962C8B-B14F-4D97-AF65-F5344CB8AC3E}">
        <p14:creationId xmlns:p14="http://schemas.microsoft.com/office/powerpoint/2010/main" val="35082805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pt-BR"/>
          </a:p>
        </p:txBody>
      </p:sp>
      <p:sp>
        <p:nvSpPr>
          <p:cNvPr id="3" name="Espaço Reservado para Conteúdo 2"/>
          <p:cNvSpPr>
            <a:spLocks noGrp="1"/>
          </p:cNvSpPr>
          <p:nvPr>
            <p:ph idx="1"/>
          </p:nvPr>
        </p:nvSpPr>
        <p:spPr/>
        <p:txBody>
          <a:bodyPr/>
          <a:lstStyle/>
          <a:p>
            <a:endParaRPr lang="pt-BR"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8" y="216472"/>
            <a:ext cx="2364663" cy="4659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88191" y="250232"/>
            <a:ext cx="4185943" cy="4626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74134" y="250232"/>
            <a:ext cx="2153382" cy="4626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056230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C:\Users\Rvega\Desktop\Varios\image273.jpg"/>
          <p:cNvPicPr>
            <a:picLocks noChangeAspect="1" noChangeArrowheads="1"/>
          </p:cNvPicPr>
          <p:nvPr/>
        </p:nvPicPr>
        <p:blipFill>
          <a:blip r:embed="rId2" cstate="print"/>
          <a:srcRect/>
          <a:stretch>
            <a:fillRect/>
          </a:stretch>
        </p:blipFill>
        <p:spPr bwMode="auto">
          <a:xfrm>
            <a:off x="1873669" y="424696"/>
            <a:ext cx="5771142" cy="4328357"/>
          </a:xfrm>
          <a:prstGeom prst="rect">
            <a:avLst/>
          </a:prstGeom>
          <a:noFill/>
        </p:spPr>
      </p:pic>
    </p:spTree>
    <p:extLst>
      <p:ext uri="{BB962C8B-B14F-4D97-AF65-F5344CB8AC3E}">
        <p14:creationId xmlns:p14="http://schemas.microsoft.com/office/powerpoint/2010/main" val="260246946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dirty="0"/>
              <a:t>Core </a:t>
            </a:r>
            <a:r>
              <a:rPr lang="pt-BR" dirty="0" err="1"/>
              <a:t>biopsy</a:t>
            </a:r>
            <a:r>
              <a:rPr lang="pt-BR" dirty="0"/>
              <a:t> </a:t>
            </a:r>
          </a:p>
        </p:txBody>
      </p:sp>
      <p:sp>
        <p:nvSpPr>
          <p:cNvPr id="3" name="Espaço Reservado para Conteúdo 2"/>
          <p:cNvSpPr>
            <a:spLocks noGrp="1"/>
          </p:cNvSpPr>
          <p:nvPr>
            <p:ph idx="1"/>
          </p:nvPr>
        </p:nvSpPr>
        <p:spPr/>
        <p:txBody>
          <a:bodyPr/>
          <a:lstStyle/>
          <a:p>
            <a:endParaRPr lang="pt-B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44690" y="1347614"/>
            <a:ext cx="4503888" cy="33626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65" y="1347614"/>
            <a:ext cx="4210204" cy="3384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277219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pt-BR" dirty="0"/>
          </a:p>
        </p:txBody>
      </p:sp>
      <p:sp>
        <p:nvSpPr>
          <p:cNvPr id="3" name="Espaço Reservado para Conteúdo 2"/>
          <p:cNvSpPr>
            <a:spLocks noGrp="1"/>
          </p:cNvSpPr>
          <p:nvPr>
            <p:ph idx="1"/>
          </p:nvPr>
        </p:nvSpPr>
        <p:spPr/>
        <p:txBody>
          <a:bodyPr/>
          <a:lstStyle/>
          <a:p>
            <a:endParaRPr lang="pt-BR" dirty="0"/>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520" y="915566"/>
            <a:ext cx="4222287" cy="3960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8064" y="807554"/>
            <a:ext cx="1977660" cy="4176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4830698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323528" y="-35564"/>
            <a:ext cx="8229600" cy="857250"/>
          </a:xfrm>
        </p:spPr>
        <p:txBody>
          <a:bodyPr/>
          <a:lstStyle/>
          <a:p>
            <a:pPr algn="r"/>
            <a:endParaRPr lang="pt-BR" dirty="0"/>
          </a:p>
        </p:txBody>
      </p:sp>
      <p:sp>
        <p:nvSpPr>
          <p:cNvPr id="3" name="Espaço Reservado para Conteúdo 2"/>
          <p:cNvSpPr>
            <a:spLocks noGrp="1"/>
          </p:cNvSpPr>
          <p:nvPr>
            <p:ph idx="1"/>
          </p:nvPr>
        </p:nvSpPr>
        <p:spPr/>
        <p:txBody>
          <a:bodyPr/>
          <a:lstStyle/>
          <a:p>
            <a:endParaRPr lang="pt-BR"/>
          </a:p>
        </p:txBody>
      </p:sp>
      <p:pic>
        <p:nvPicPr>
          <p:cNvPr id="409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4870849" cy="2870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682223"/>
            <a:ext cx="4870849" cy="2649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2"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37460" y="1131590"/>
            <a:ext cx="4429696" cy="21059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7624209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74F811E-3198-4EDC-907A-56DA9949BD1B}"/>
              </a:ext>
            </a:extLst>
          </p:cNvPr>
          <p:cNvSpPr>
            <a:spLocks noGrp="1"/>
          </p:cNvSpPr>
          <p:nvPr>
            <p:ph type="title"/>
          </p:nvPr>
        </p:nvSpPr>
        <p:spPr/>
        <p:txBody>
          <a:bodyPr/>
          <a:lstStyle/>
          <a:p>
            <a:r>
              <a:rPr lang="pt-BR" dirty="0">
                <a:ea typeface="+mj-lt"/>
                <a:cs typeface="+mj-lt"/>
              </a:rPr>
              <a:t>EHE</a:t>
            </a:r>
            <a:endParaRPr lang="pt-BR" dirty="0"/>
          </a:p>
        </p:txBody>
      </p:sp>
      <p:sp>
        <p:nvSpPr>
          <p:cNvPr id="3" name="Espaço Reservado para Conteúdo 2">
            <a:extLst>
              <a:ext uri="{FF2B5EF4-FFF2-40B4-BE49-F238E27FC236}">
                <a16:creationId xmlns:a16="http://schemas.microsoft.com/office/drawing/2014/main" xmlns="" id="{BEE9BB38-6D46-44FA-9B24-417F727E9E18}"/>
              </a:ext>
            </a:extLst>
          </p:cNvPr>
          <p:cNvSpPr>
            <a:spLocks noGrp="1"/>
          </p:cNvSpPr>
          <p:nvPr>
            <p:ph idx="1"/>
          </p:nvPr>
        </p:nvSpPr>
        <p:spPr>
          <a:xfrm>
            <a:off x="251520" y="771550"/>
            <a:ext cx="8229600" cy="458844804"/>
          </a:xfrm>
        </p:spPr>
        <p:txBody>
          <a:bodyPr vert="horz" lIns="91440" tIns="45720" rIns="91440" bIns="45720" rtlCol="0" anchor="t">
            <a:normAutofit/>
          </a:bodyPr>
          <a:lstStyle/>
          <a:p>
            <a:pPr>
              <a:buNone/>
            </a:pPr>
            <a:r>
              <a:rPr lang="pt-BR" sz="1400" b="1" dirty="0" err="1">
                <a:ea typeface="+mn-lt"/>
                <a:cs typeface="+mn-lt"/>
              </a:rPr>
              <a:t>Biopsy</a:t>
            </a:r>
            <a:r>
              <a:rPr lang="pt-BR" sz="1400" b="1" dirty="0">
                <a:ea typeface="+mn-lt"/>
                <a:cs typeface="+mn-lt"/>
              </a:rPr>
              <a:t> – </a:t>
            </a:r>
          </a:p>
          <a:p>
            <a:pPr>
              <a:buNone/>
            </a:pPr>
            <a:r>
              <a:rPr lang="pt-BR" sz="1400" b="1" dirty="0">
                <a:ea typeface="+mn-lt"/>
                <a:cs typeface="+mn-lt"/>
              </a:rPr>
              <a:t>Site – </a:t>
            </a:r>
            <a:r>
              <a:rPr lang="pt-BR" sz="1400" b="1" dirty="0" err="1">
                <a:ea typeface="+mn-lt"/>
                <a:cs typeface="+mn-lt"/>
              </a:rPr>
              <a:t>femur</a:t>
            </a:r>
            <a:r>
              <a:rPr lang="pt-BR" sz="1400" b="1" dirty="0">
                <a:ea typeface="+mn-lt"/>
                <a:cs typeface="+mn-lt"/>
              </a:rPr>
              <a:t> = </a:t>
            </a:r>
            <a:r>
              <a:rPr lang="pt-BR" sz="1400" b="1" dirty="0" err="1">
                <a:ea typeface="+mn-lt"/>
                <a:cs typeface="+mn-lt"/>
              </a:rPr>
              <a:t>Epithelioid</a:t>
            </a:r>
            <a:r>
              <a:rPr lang="pt-BR" sz="1400" b="1" dirty="0">
                <a:ea typeface="+mn-lt"/>
                <a:cs typeface="+mn-lt"/>
              </a:rPr>
              <a:t> </a:t>
            </a:r>
            <a:r>
              <a:rPr lang="pt-BR" sz="1400" b="1" dirty="0" err="1">
                <a:ea typeface="+mn-lt"/>
                <a:cs typeface="+mn-lt"/>
              </a:rPr>
              <a:t>hemangioendothelioma</a:t>
            </a:r>
            <a:r>
              <a:rPr lang="pt-BR" sz="1400" b="1" dirty="0">
                <a:ea typeface="+mn-lt"/>
                <a:cs typeface="+mn-lt"/>
              </a:rPr>
              <a:t> </a:t>
            </a:r>
          </a:p>
          <a:p>
            <a:pPr>
              <a:buNone/>
            </a:pPr>
            <a:endParaRPr lang="pt-BR" sz="1400" dirty="0">
              <a:solidFill>
                <a:schemeClr val="tx1"/>
              </a:solidFill>
              <a:cs typeface="Calibri"/>
            </a:endParaRPr>
          </a:p>
          <a:p>
            <a:pPr>
              <a:buNone/>
            </a:pPr>
            <a:endParaRPr lang="pt-BR" sz="1400" dirty="0">
              <a:solidFill>
                <a:srgbClr val="3F3F3F"/>
              </a:solidFill>
              <a:cs typeface="Calibri"/>
            </a:endParaRPr>
          </a:p>
          <a:p>
            <a:pPr>
              <a:buNone/>
            </a:pPr>
            <a:endParaRPr lang="pt-BR" sz="1400" dirty="0">
              <a:solidFill>
                <a:srgbClr val="3F3F3F"/>
              </a:solidFill>
              <a:cs typeface="Calibri"/>
            </a:endParaRPr>
          </a:p>
          <a:p>
            <a:pPr>
              <a:buNone/>
            </a:pPr>
            <a:endParaRPr lang="pt-BR" sz="1400" dirty="0">
              <a:solidFill>
                <a:srgbClr val="3F3F3F"/>
              </a:solidFill>
              <a:cs typeface="Calibri"/>
            </a:endParaRPr>
          </a:p>
          <a:p>
            <a:pPr>
              <a:buNone/>
            </a:pPr>
            <a:r>
              <a:rPr lang="en-US" dirty="0"/>
              <a:t/>
            </a:r>
            <a:br>
              <a:rPr lang="en-US" dirty="0"/>
            </a:br>
            <a:endParaRPr lang="en-US" dirty="0"/>
          </a:p>
          <a:p>
            <a:pPr>
              <a:buNone/>
            </a:pPr>
            <a:r>
              <a:rPr lang="en-US" dirty="0"/>
              <a:t/>
            </a:r>
            <a:br>
              <a:rPr lang="en-US" dirty="0"/>
            </a:br>
            <a:endParaRPr lang="pt-BR" sz="1400" dirty="0">
              <a:solidFill>
                <a:schemeClr val="tx1"/>
              </a:solidFill>
              <a:ea typeface="+mn-lt"/>
              <a:cs typeface="+mn-lt"/>
            </a:endParaRPr>
          </a:p>
          <a:p>
            <a:pPr>
              <a:buNone/>
            </a:pPr>
            <a:endParaRPr lang="pt-BR" sz="1400" b="1" dirty="0">
              <a:solidFill>
                <a:srgbClr val="FF0000"/>
              </a:solidFill>
              <a:cs typeface="Calibri"/>
            </a:endParaRPr>
          </a:p>
          <a:p>
            <a:pPr marL="0" indent="0">
              <a:buNone/>
            </a:pPr>
            <a:r>
              <a:rPr lang="en-US" dirty="0"/>
              <a:t/>
            </a:r>
            <a:br>
              <a:rPr lang="en-US" dirty="0"/>
            </a:br>
            <a:endParaRPr lang="en-US" dirty="0"/>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544" y="1491630"/>
            <a:ext cx="5438775" cy="360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7183264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pt-BR"/>
          </a:p>
        </p:txBody>
      </p:sp>
      <p:sp>
        <p:nvSpPr>
          <p:cNvPr id="3" name="Espaço Reservado para Conteúdo 2"/>
          <p:cNvSpPr>
            <a:spLocks noGrp="1"/>
          </p:cNvSpPr>
          <p:nvPr>
            <p:ph idx="1"/>
          </p:nvPr>
        </p:nvSpPr>
        <p:spPr/>
        <p:txBody>
          <a:bodyPr/>
          <a:lstStyle/>
          <a:p>
            <a:endParaRPr lang="pt-BR"/>
          </a:p>
        </p:txBody>
      </p:sp>
      <p:pic>
        <p:nvPicPr>
          <p:cNvPr id="512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1" y="1347614"/>
            <a:ext cx="4528369" cy="28964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54540" y="1079440"/>
            <a:ext cx="4702490" cy="3292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Seta para a direita 3"/>
          <p:cNvSpPr/>
          <p:nvPr/>
        </p:nvSpPr>
        <p:spPr>
          <a:xfrm rot="8708713">
            <a:off x="8441911" y="2109515"/>
            <a:ext cx="978408" cy="24231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213712533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9749EA-CC4D-4532-B15B-57B7E3A5C11B}"/>
              </a:ext>
            </a:extLst>
          </p:cNvPr>
          <p:cNvSpPr>
            <a:spLocks noGrp="1"/>
          </p:cNvSpPr>
          <p:nvPr>
            <p:ph type="title"/>
          </p:nvPr>
        </p:nvSpPr>
        <p:spPr/>
        <p:txBody>
          <a:bodyPr/>
          <a:lstStyle/>
          <a:p>
            <a:r>
              <a:rPr lang="pt-BR" dirty="0">
                <a:ea typeface="+mj-lt"/>
                <a:cs typeface="+mj-lt"/>
              </a:rPr>
              <a:t>HEH</a:t>
            </a:r>
            <a:endParaRPr lang="pt-BR" dirty="0"/>
          </a:p>
        </p:txBody>
      </p:sp>
      <p:sp>
        <p:nvSpPr>
          <p:cNvPr id="4" name="Espaço Reservado para Conteúdo 3"/>
          <p:cNvSpPr>
            <a:spLocks noGrp="1"/>
          </p:cNvSpPr>
          <p:nvPr>
            <p:ph idx="1"/>
          </p:nvPr>
        </p:nvSpPr>
        <p:spPr/>
        <p:txBody>
          <a:bodyPr/>
          <a:lstStyle/>
          <a:p>
            <a:r>
              <a:rPr lang="pt-BR" dirty="0"/>
              <a:t>71 </a:t>
            </a:r>
            <a:r>
              <a:rPr lang="pt-BR" dirty="0" err="1"/>
              <a:t>yo</a:t>
            </a:r>
            <a:r>
              <a:rPr lang="pt-BR" dirty="0"/>
              <a:t>, </a:t>
            </a:r>
            <a:r>
              <a:rPr lang="pt-BR" dirty="0" err="1"/>
              <a:t>female</a:t>
            </a:r>
            <a:endParaRPr lang="pt-BR" dirty="0"/>
          </a:p>
          <a:p>
            <a:r>
              <a:rPr lang="pt-BR" dirty="0"/>
              <a:t>ECOG 2 (</a:t>
            </a:r>
            <a:r>
              <a:rPr lang="pt-BR" dirty="0" err="1"/>
              <a:t>reduced</a:t>
            </a:r>
            <a:r>
              <a:rPr lang="pt-BR" dirty="0"/>
              <a:t> </a:t>
            </a:r>
            <a:r>
              <a:rPr lang="pt-BR" dirty="0" err="1"/>
              <a:t>mobility</a:t>
            </a:r>
            <a:r>
              <a:rPr lang="pt-BR" dirty="0"/>
              <a:t> </a:t>
            </a:r>
            <a:r>
              <a:rPr lang="pt-BR" dirty="0" err="1"/>
              <a:t>due</a:t>
            </a:r>
            <a:r>
              <a:rPr lang="pt-BR" dirty="0"/>
              <a:t> </a:t>
            </a:r>
            <a:r>
              <a:rPr lang="pt-BR" dirty="0" err="1"/>
              <a:t>to</a:t>
            </a:r>
            <a:r>
              <a:rPr lang="pt-BR" dirty="0"/>
              <a:t> </a:t>
            </a:r>
            <a:r>
              <a:rPr lang="pt-BR" dirty="0" err="1"/>
              <a:t>femur</a:t>
            </a:r>
            <a:r>
              <a:rPr lang="pt-BR" dirty="0"/>
              <a:t> </a:t>
            </a:r>
            <a:r>
              <a:rPr lang="pt-BR" dirty="0" err="1"/>
              <a:t>lesion</a:t>
            </a:r>
            <a:r>
              <a:rPr lang="pt-BR" dirty="0"/>
              <a:t>/</a:t>
            </a:r>
            <a:r>
              <a:rPr lang="pt-BR" dirty="0" err="1"/>
              <a:t>pain</a:t>
            </a:r>
            <a:r>
              <a:rPr lang="pt-BR" dirty="0"/>
              <a:t>)</a:t>
            </a:r>
          </a:p>
          <a:p>
            <a:r>
              <a:rPr lang="pt-BR" dirty="0"/>
              <a:t>EHE </a:t>
            </a:r>
            <a:r>
              <a:rPr lang="pt-BR" dirty="0" err="1"/>
              <a:t>of</a:t>
            </a:r>
            <a:r>
              <a:rPr lang="pt-BR" dirty="0"/>
              <a:t> </a:t>
            </a:r>
            <a:r>
              <a:rPr lang="pt-BR" dirty="0" err="1"/>
              <a:t>right</a:t>
            </a:r>
            <a:r>
              <a:rPr lang="pt-BR" dirty="0"/>
              <a:t> </a:t>
            </a:r>
            <a:r>
              <a:rPr lang="pt-BR" dirty="0" err="1"/>
              <a:t>femur</a:t>
            </a:r>
            <a:endParaRPr lang="pt-BR" dirty="0"/>
          </a:p>
          <a:p>
            <a:r>
              <a:rPr lang="pt-BR" dirty="0" err="1"/>
              <a:t>Findings</a:t>
            </a:r>
            <a:r>
              <a:rPr lang="pt-BR" dirty="0"/>
              <a:t> – </a:t>
            </a:r>
            <a:r>
              <a:rPr lang="pt-BR" dirty="0" err="1"/>
              <a:t>multiple</a:t>
            </a:r>
            <a:r>
              <a:rPr lang="pt-BR" dirty="0"/>
              <a:t> peritoneal </a:t>
            </a:r>
            <a:r>
              <a:rPr lang="pt-BR" dirty="0" err="1"/>
              <a:t>nodules</a:t>
            </a:r>
            <a:r>
              <a:rPr lang="pt-BR" dirty="0"/>
              <a:t> + 1 cm </a:t>
            </a:r>
            <a:r>
              <a:rPr lang="pt-BR" dirty="0" err="1"/>
              <a:t>pancreatic</a:t>
            </a:r>
            <a:r>
              <a:rPr lang="pt-BR" dirty="0"/>
              <a:t> </a:t>
            </a:r>
            <a:r>
              <a:rPr lang="pt-BR" dirty="0" err="1"/>
              <a:t>nodule</a:t>
            </a:r>
            <a:r>
              <a:rPr lang="pt-BR" dirty="0"/>
              <a:t> </a:t>
            </a:r>
          </a:p>
        </p:txBody>
      </p:sp>
    </p:spTree>
    <p:extLst>
      <p:ext uri="{BB962C8B-B14F-4D97-AF65-F5344CB8AC3E}">
        <p14:creationId xmlns:p14="http://schemas.microsoft.com/office/powerpoint/2010/main" val="283722117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10A9A40-78AD-4990-BB91-07D118764F10}"/>
              </a:ext>
            </a:extLst>
          </p:cNvPr>
          <p:cNvSpPr>
            <a:spLocks noGrp="1"/>
          </p:cNvSpPr>
          <p:nvPr>
            <p:ph type="title"/>
          </p:nvPr>
        </p:nvSpPr>
        <p:spPr/>
        <p:txBody>
          <a:bodyPr/>
          <a:lstStyle/>
          <a:p>
            <a:r>
              <a:rPr lang="pt-BR" dirty="0">
                <a:ea typeface="+mj-lt"/>
                <a:cs typeface="+mj-lt"/>
              </a:rPr>
              <a:t>EHE </a:t>
            </a:r>
            <a:endParaRPr lang="pt-BR" dirty="0"/>
          </a:p>
        </p:txBody>
      </p:sp>
      <p:sp>
        <p:nvSpPr>
          <p:cNvPr id="3" name="Espaço Reservado para Conteúdo 2">
            <a:extLst>
              <a:ext uri="{FF2B5EF4-FFF2-40B4-BE49-F238E27FC236}">
                <a16:creationId xmlns:a16="http://schemas.microsoft.com/office/drawing/2014/main" xmlns="" id="{F0EEC95F-A71E-44BE-8F59-105631010C99}"/>
              </a:ext>
            </a:extLst>
          </p:cNvPr>
          <p:cNvSpPr>
            <a:spLocks noGrp="1"/>
          </p:cNvSpPr>
          <p:nvPr>
            <p:ph idx="1"/>
          </p:nvPr>
        </p:nvSpPr>
        <p:spPr/>
        <p:txBody>
          <a:bodyPr vert="horz" lIns="91440" tIns="45720" rIns="91440" bIns="45720" rtlCol="0" anchor="t">
            <a:normAutofit/>
          </a:bodyPr>
          <a:lstStyle/>
          <a:p>
            <a:pPr marL="0" indent="0">
              <a:buNone/>
            </a:pPr>
            <a:r>
              <a:rPr lang="en-US" dirty="0"/>
              <a:t>Discussion </a:t>
            </a:r>
          </a:p>
          <a:p>
            <a:pPr marL="514350" indent="-514350">
              <a:buAutoNum type="arabicPeriod"/>
            </a:pPr>
            <a:r>
              <a:rPr lang="en-US" dirty="0"/>
              <a:t>Natural history of EHE</a:t>
            </a:r>
          </a:p>
          <a:p>
            <a:pPr marL="514350" indent="-514350">
              <a:buAutoNum type="arabicPeriod"/>
            </a:pPr>
            <a:r>
              <a:rPr lang="en-US" dirty="0"/>
              <a:t>Treatment of the primary tumor (</a:t>
            </a:r>
            <a:r>
              <a:rPr lang="en-US" dirty="0" err="1"/>
              <a:t>ressection</a:t>
            </a:r>
            <a:r>
              <a:rPr lang="en-US" dirty="0"/>
              <a:t>, embolization prior to resection?)</a:t>
            </a:r>
          </a:p>
          <a:p>
            <a:pPr marL="514350" indent="-514350">
              <a:buAutoNum type="arabicPeriod"/>
            </a:pPr>
            <a:r>
              <a:rPr lang="en-US" dirty="0"/>
              <a:t>Systemic treatment in case of peritoneal metastasis </a:t>
            </a:r>
            <a:br>
              <a:rPr lang="en-US" dirty="0"/>
            </a:br>
            <a:endParaRPr lang="en-US" dirty="0"/>
          </a:p>
          <a:p>
            <a:endParaRPr lang="pt-BR" b="1" u="sng" dirty="0">
              <a:solidFill>
                <a:schemeClr val="tx1"/>
              </a:solidFill>
              <a:cs typeface="Calibri"/>
            </a:endParaRPr>
          </a:p>
        </p:txBody>
      </p:sp>
    </p:spTree>
    <p:extLst>
      <p:ext uri="{BB962C8B-B14F-4D97-AF65-F5344CB8AC3E}">
        <p14:creationId xmlns:p14="http://schemas.microsoft.com/office/powerpoint/2010/main" val="319776473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xmlns="" id="{9E2A38CC-3D2F-224D-972E-8217D8F30EA6}"/>
              </a:ext>
            </a:extLst>
          </p:cNvPr>
          <p:cNvPicPr>
            <a:picLocks noChangeAspect="1" noChangeArrowheads="1"/>
          </p:cNvPicPr>
          <p:nvPr/>
        </p:nvPicPr>
        <p:blipFill>
          <a:blip r:embed="rId2">
            <a:lum contrast="10000"/>
            <a:extLst>
              <a:ext uri="{28A0092B-C50C-407E-A947-70E740481C1C}">
                <a14:useLocalDpi xmlns:a14="http://schemas.microsoft.com/office/drawing/2010/main" val="0"/>
              </a:ext>
            </a:extLst>
          </a:blip>
          <a:srcRect l="24467" t="3125" r="58182" b="3125"/>
          <a:stretch>
            <a:fillRect/>
          </a:stretch>
        </p:blipFill>
        <p:spPr bwMode="auto">
          <a:xfrm>
            <a:off x="1303735" y="160735"/>
            <a:ext cx="2089547" cy="4822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1" name="Picture 3">
            <a:extLst>
              <a:ext uri="{FF2B5EF4-FFF2-40B4-BE49-F238E27FC236}">
                <a16:creationId xmlns:a16="http://schemas.microsoft.com/office/drawing/2014/main" xmlns="" id="{B5696A67-BB43-2C40-B70D-574D6220BB63}"/>
              </a:ext>
            </a:extLst>
          </p:cNvPr>
          <p:cNvPicPr>
            <a:picLocks noChangeAspect="1" noChangeArrowheads="1"/>
          </p:cNvPicPr>
          <p:nvPr/>
        </p:nvPicPr>
        <p:blipFill>
          <a:blip r:embed="rId3">
            <a:lum contrast="10000"/>
            <a:extLst>
              <a:ext uri="{28A0092B-C50C-407E-A947-70E740481C1C}">
                <a14:useLocalDpi xmlns:a14="http://schemas.microsoft.com/office/drawing/2010/main" val="0"/>
              </a:ext>
            </a:extLst>
          </a:blip>
          <a:srcRect l="40039" t="3125" r="42610" b="3125"/>
          <a:stretch>
            <a:fillRect/>
          </a:stretch>
        </p:blipFill>
        <p:spPr bwMode="auto">
          <a:xfrm>
            <a:off x="3500438" y="160735"/>
            <a:ext cx="2089547" cy="4822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2" name="Picture 4">
            <a:extLst>
              <a:ext uri="{FF2B5EF4-FFF2-40B4-BE49-F238E27FC236}">
                <a16:creationId xmlns:a16="http://schemas.microsoft.com/office/drawing/2014/main" xmlns="" id="{C573F839-2DB2-3B4A-BA85-6D3E48888093}"/>
              </a:ext>
            </a:extLst>
          </p:cNvPr>
          <p:cNvPicPr>
            <a:picLocks noChangeAspect="1" noChangeArrowheads="1"/>
          </p:cNvPicPr>
          <p:nvPr/>
        </p:nvPicPr>
        <p:blipFill>
          <a:blip r:embed="rId4">
            <a:lum contrast="10000"/>
            <a:extLst>
              <a:ext uri="{28A0092B-C50C-407E-A947-70E740481C1C}">
                <a14:useLocalDpi xmlns:a14="http://schemas.microsoft.com/office/drawing/2010/main" val="0"/>
              </a:ext>
            </a:extLst>
          </a:blip>
          <a:srcRect l="30698" t="3125" r="51953" b="3125"/>
          <a:stretch>
            <a:fillRect/>
          </a:stretch>
        </p:blipFill>
        <p:spPr bwMode="auto">
          <a:xfrm>
            <a:off x="5697141" y="160735"/>
            <a:ext cx="2089547" cy="4822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3" name="4 CuadroTexto">
            <a:extLst>
              <a:ext uri="{FF2B5EF4-FFF2-40B4-BE49-F238E27FC236}">
                <a16:creationId xmlns:a16="http://schemas.microsoft.com/office/drawing/2014/main" xmlns="" id="{D58A918A-D379-5C4F-820B-CD97BB4559FB}"/>
              </a:ext>
            </a:extLst>
          </p:cNvPr>
          <p:cNvSpPr txBox="1">
            <a:spLocks noChangeArrowheads="1"/>
          </p:cNvSpPr>
          <p:nvPr/>
        </p:nvSpPr>
        <p:spPr bwMode="auto">
          <a:xfrm>
            <a:off x="2962275" y="4751785"/>
            <a:ext cx="478016" cy="2539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CD68</a:t>
            </a:r>
          </a:p>
        </p:txBody>
      </p:sp>
      <p:sp>
        <p:nvSpPr>
          <p:cNvPr id="7174" name="5 CuadroTexto">
            <a:extLst>
              <a:ext uri="{FF2B5EF4-FFF2-40B4-BE49-F238E27FC236}">
                <a16:creationId xmlns:a16="http://schemas.microsoft.com/office/drawing/2014/main" xmlns="" id="{4FF6BDE0-1787-9A4F-8BDC-30F8C47014EE}"/>
              </a:ext>
            </a:extLst>
          </p:cNvPr>
          <p:cNvSpPr txBox="1">
            <a:spLocks noChangeArrowheads="1"/>
          </p:cNvSpPr>
          <p:nvPr/>
        </p:nvSpPr>
        <p:spPr bwMode="auto">
          <a:xfrm>
            <a:off x="5107781" y="4607719"/>
            <a:ext cx="545342" cy="41549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S100</a:t>
            </a:r>
          </a:p>
          <a:p>
            <a:r>
              <a:rPr lang="es-ES" altLang="es-ES" sz="1050"/>
              <a:t>SOX10</a:t>
            </a:r>
          </a:p>
        </p:txBody>
      </p:sp>
      <p:sp>
        <p:nvSpPr>
          <p:cNvPr id="7175" name="6 CuadroTexto">
            <a:extLst>
              <a:ext uri="{FF2B5EF4-FFF2-40B4-BE49-F238E27FC236}">
                <a16:creationId xmlns:a16="http://schemas.microsoft.com/office/drawing/2014/main" xmlns="" id="{C3ABC5BA-F72D-AA46-AD23-E4BEBC11E025}"/>
              </a:ext>
            </a:extLst>
          </p:cNvPr>
          <p:cNvSpPr txBox="1">
            <a:spLocks noChangeArrowheads="1"/>
          </p:cNvSpPr>
          <p:nvPr/>
        </p:nvSpPr>
        <p:spPr bwMode="auto">
          <a:xfrm>
            <a:off x="7358063" y="4751785"/>
            <a:ext cx="478016" cy="2539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CD34</a:t>
            </a:r>
          </a:p>
        </p:txBody>
      </p:sp>
    </p:spTree>
    <p:extLst>
      <p:ext uri="{BB962C8B-B14F-4D97-AF65-F5344CB8AC3E}">
        <p14:creationId xmlns:p14="http://schemas.microsoft.com/office/powerpoint/2010/main" val="23763421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xmlns="" id="{821E9A30-DDFC-CA45-A7E6-6348A71E6C6A}"/>
              </a:ext>
            </a:extLst>
          </p:cNvPr>
          <p:cNvPicPr>
            <a:picLocks noChangeAspect="1" noChangeArrowheads="1"/>
          </p:cNvPicPr>
          <p:nvPr/>
        </p:nvPicPr>
        <p:blipFill>
          <a:blip r:embed="rId2">
            <a:lum contrast="10000"/>
            <a:extLst>
              <a:ext uri="{28A0092B-C50C-407E-A947-70E740481C1C}">
                <a14:useLocalDpi xmlns:a14="http://schemas.microsoft.com/office/drawing/2010/main" val="0"/>
              </a:ext>
            </a:extLst>
          </a:blip>
          <a:srcRect l="1373" t="3125" r="81226" b="3123"/>
          <a:stretch>
            <a:fillRect/>
          </a:stretch>
        </p:blipFill>
        <p:spPr bwMode="auto">
          <a:xfrm>
            <a:off x="1303735" y="160735"/>
            <a:ext cx="2035969" cy="4822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5" name="Picture 4">
            <a:extLst>
              <a:ext uri="{FF2B5EF4-FFF2-40B4-BE49-F238E27FC236}">
                <a16:creationId xmlns:a16="http://schemas.microsoft.com/office/drawing/2014/main" xmlns="" id="{619007BE-1D43-CA4B-8FB7-609C02E483AD}"/>
              </a:ext>
            </a:extLst>
          </p:cNvPr>
          <p:cNvPicPr>
            <a:picLocks noChangeAspect="1" noChangeArrowheads="1"/>
          </p:cNvPicPr>
          <p:nvPr/>
        </p:nvPicPr>
        <p:blipFill>
          <a:blip r:embed="rId3">
            <a:lum contrast="10000"/>
            <a:extLst>
              <a:ext uri="{28A0092B-C50C-407E-A947-70E740481C1C}">
                <a14:useLocalDpi xmlns:a14="http://schemas.microsoft.com/office/drawing/2010/main" val="0"/>
              </a:ext>
            </a:extLst>
          </a:blip>
          <a:srcRect l="30696" t="3123" r="51064" b="3125"/>
          <a:stretch>
            <a:fillRect/>
          </a:stretch>
        </p:blipFill>
        <p:spPr bwMode="auto">
          <a:xfrm>
            <a:off x="3446860" y="160735"/>
            <a:ext cx="2196703" cy="4822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6" name="Picture 5">
            <a:extLst>
              <a:ext uri="{FF2B5EF4-FFF2-40B4-BE49-F238E27FC236}">
                <a16:creationId xmlns:a16="http://schemas.microsoft.com/office/drawing/2014/main" xmlns="" id="{C67E5E87-8528-9C44-9980-C37E53857C69}"/>
              </a:ext>
            </a:extLst>
          </p:cNvPr>
          <p:cNvPicPr>
            <a:picLocks noChangeAspect="1" noChangeArrowheads="1"/>
          </p:cNvPicPr>
          <p:nvPr/>
        </p:nvPicPr>
        <p:blipFill>
          <a:blip r:embed="rId4">
            <a:lum contrast="10000"/>
            <a:extLst>
              <a:ext uri="{28A0092B-C50C-407E-A947-70E740481C1C}">
                <a14:useLocalDpi xmlns:a14="http://schemas.microsoft.com/office/drawing/2010/main" val="0"/>
              </a:ext>
            </a:extLst>
          </a:blip>
          <a:srcRect l="21800" t="3125" r="60851" b="3123"/>
          <a:stretch>
            <a:fillRect/>
          </a:stretch>
        </p:blipFill>
        <p:spPr bwMode="auto">
          <a:xfrm>
            <a:off x="5750719" y="160735"/>
            <a:ext cx="2089547" cy="4822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7" name="5 CuadroTexto">
            <a:extLst>
              <a:ext uri="{FF2B5EF4-FFF2-40B4-BE49-F238E27FC236}">
                <a16:creationId xmlns:a16="http://schemas.microsoft.com/office/drawing/2014/main" xmlns="" id="{AE006B87-BCC2-ED42-9005-04F01D008F2F}"/>
              </a:ext>
            </a:extLst>
          </p:cNvPr>
          <p:cNvSpPr txBox="1">
            <a:spLocks noChangeArrowheads="1"/>
          </p:cNvSpPr>
          <p:nvPr/>
        </p:nvSpPr>
        <p:spPr bwMode="auto">
          <a:xfrm>
            <a:off x="2683669" y="4751785"/>
            <a:ext cx="720069" cy="2539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B-Catenin</a:t>
            </a:r>
          </a:p>
        </p:txBody>
      </p:sp>
      <p:sp>
        <p:nvSpPr>
          <p:cNvPr id="8198" name="6 CuadroTexto">
            <a:extLst>
              <a:ext uri="{FF2B5EF4-FFF2-40B4-BE49-F238E27FC236}">
                <a16:creationId xmlns:a16="http://schemas.microsoft.com/office/drawing/2014/main" xmlns="" id="{DBE4C8C3-B40F-B643-9850-283A0D358552}"/>
              </a:ext>
            </a:extLst>
          </p:cNvPr>
          <p:cNvSpPr txBox="1">
            <a:spLocks noChangeArrowheads="1"/>
          </p:cNvSpPr>
          <p:nvPr/>
        </p:nvSpPr>
        <p:spPr bwMode="auto">
          <a:xfrm>
            <a:off x="5161360" y="4589860"/>
            <a:ext cx="530915" cy="41549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PanCK</a:t>
            </a:r>
          </a:p>
          <a:p>
            <a:r>
              <a:rPr lang="es-ES" altLang="es-ES" sz="1050"/>
              <a:t>EMA</a:t>
            </a:r>
          </a:p>
        </p:txBody>
      </p:sp>
      <p:sp>
        <p:nvSpPr>
          <p:cNvPr id="8199" name="7 CuadroTexto">
            <a:extLst>
              <a:ext uri="{FF2B5EF4-FFF2-40B4-BE49-F238E27FC236}">
                <a16:creationId xmlns:a16="http://schemas.microsoft.com/office/drawing/2014/main" xmlns="" id="{F5E5AC9C-BCB3-584D-8810-8633BC27F2C9}"/>
              </a:ext>
            </a:extLst>
          </p:cNvPr>
          <p:cNvSpPr txBox="1">
            <a:spLocks noChangeArrowheads="1"/>
          </p:cNvSpPr>
          <p:nvPr/>
        </p:nvSpPr>
        <p:spPr bwMode="auto">
          <a:xfrm>
            <a:off x="7289006" y="4589860"/>
            <a:ext cx="596638" cy="41549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Desmin</a:t>
            </a:r>
          </a:p>
          <a:p>
            <a:r>
              <a:rPr lang="es-ES" altLang="es-ES" sz="1050"/>
              <a:t>SATB2</a:t>
            </a:r>
          </a:p>
        </p:txBody>
      </p:sp>
    </p:spTree>
    <p:extLst>
      <p:ext uri="{BB962C8B-B14F-4D97-AF65-F5344CB8AC3E}">
        <p14:creationId xmlns:p14="http://schemas.microsoft.com/office/powerpoint/2010/main" val="222203777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xmlns="" id="{9C5AA38B-BA66-2741-86A7-F381C7DFF559}"/>
              </a:ext>
            </a:extLst>
          </p:cNvPr>
          <p:cNvPicPr>
            <a:picLocks noChangeAspect="1" noChangeArrowheads="1"/>
          </p:cNvPicPr>
          <p:nvPr/>
        </p:nvPicPr>
        <p:blipFill>
          <a:blip r:embed="rId2">
            <a:lum contrast="10000"/>
            <a:extLst>
              <a:ext uri="{28A0092B-C50C-407E-A947-70E740481C1C}">
                <a14:useLocalDpi xmlns:a14="http://schemas.microsoft.com/office/drawing/2010/main" val="0"/>
              </a:ext>
            </a:extLst>
          </a:blip>
          <a:srcRect l="48839" t="4166" r="33810" b="3125"/>
          <a:stretch>
            <a:fillRect/>
          </a:stretch>
        </p:blipFill>
        <p:spPr bwMode="auto">
          <a:xfrm>
            <a:off x="1303735" y="160735"/>
            <a:ext cx="2089547" cy="476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9" name="Picture 4">
            <a:extLst>
              <a:ext uri="{FF2B5EF4-FFF2-40B4-BE49-F238E27FC236}">
                <a16:creationId xmlns:a16="http://schemas.microsoft.com/office/drawing/2014/main" xmlns="" id="{694269F0-9C3E-DB44-B358-BA808AE2DF4F}"/>
              </a:ext>
            </a:extLst>
          </p:cNvPr>
          <p:cNvPicPr>
            <a:picLocks noChangeAspect="1" noChangeArrowheads="1"/>
          </p:cNvPicPr>
          <p:nvPr/>
        </p:nvPicPr>
        <p:blipFill>
          <a:blip r:embed="rId3">
            <a:lum contrast="10000"/>
            <a:extLst>
              <a:ext uri="{28A0092B-C50C-407E-A947-70E740481C1C}">
                <a14:useLocalDpi xmlns:a14="http://schemas.microsoft.com/office/drawing/2010/main" val="0"/>
              </a:ext>
            </a:extLst>
          </a:blip>
          <a:srcRect l="39838" t="3123" r="42303" b="4166"/>
          <a:stretch>
            <a:fillRect/>
          </a:stretch>
        </p:blipFill>
        <p:spPr bwMode="auto">
          <a:xfrm>
            <a:off x="3554016" y="160735"/>
            <a:ext cx="2089547" cy="476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0" name="Picture 5">
            <a:extLst>
              <a:ext uri="{FF2B5EF4-FFF2-40B4-BE49-F238E27FC236}">
                <a16:creationId xmlns:a16="http://schemas.microsoft.com/office/drawing/2014/main" xmlns="" id="{D5D27100-0A3A-F145-A1DF-1E744356EC58}"/>
              </a:ext>
            </a:extLst>
          </p:cNvPr>
          <p:cNvPicPr>
            <a:picLocks noChangeAspect="1" noChangeArrowheads="1"/>
          </p:cNvPicPr>
          <p:nvPr/>
        </p:nvPicPr>
        <p:blipFill>
          <a:blip r:embed="rId4">
            <a:lum contrast="10000"/>
            <a:extLst>
              <a:ext uri="{28A0092B-C50C-407E-A947-70E740481C1C}">
                <a14:useLocalDpi xmlns:a14="http://schemas.microsoft.com/office/drawing/2010/main" val="0"/>
              </a:ext>
            </a:extLst>
          </a:blip>
          <a:srcRect l="41953" t="3125" r="39491" b="4166"/>
          <a:stretch>
            <a:fillRect/>
          </a:stretch>
        </p:blipFill>
        <p:spPr bwMode="auto">
          <a:xfrm>
            <a:off x="5750719" y="160735"/>
            <a:ext cx="2089547" cy="476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1" name="5 CuadroTexto">
            <a:extLst>
              <a:ext uri="{FF2B5EF4-FFF2-40B4-BE49-F238E27FC236}">
                <a16:creationId xmlns:a16="http://schemas.microsoft.com/office/drawing/2014/main" xmlns="" id="{595B26B9-A4D6-774E-AD9A-5C07E9FB8696}"/>
              </a:ext>
            </a:extLst>
          </p:cNvPr>
          <p:cNvSpPr txBox="1">
            <a:spLocks noChangeArrowheads="1"/>
          </p:cNvSpPr>
          <p:nvPr/>
        </p:nvSpPr>
        <p:spPr bwMode="auto">
          <a:xfrm>
            <a:off x="2872979" y="4698206"/>
            <a:ext cx="567784" cy="2539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MDM2</a:t>
            </a:r>
          </a:p>
        </p:txBody>
      </p:sp>
      <p:sp>
        <p:nvSpPr>
          <p:cNvPr id="9222" name="6 CuadroTexto">
            <a:extLst>
              <a:ext uri="{FF2B5EF4-FFF2-40B4-BE49-F238E27FC236}">
                <a16:creationId xmlns:a16="http://schemas.microsoft.com/office/drawing/2014/main" xmlns="" id="{8534A92C-867A-E348-A100-E8C2DA6F3EF4}"/>
              </a:ext>
            </a:extLst>
          </p:cNvPr>
          <p:cNvSpPr txBox="1">
            <a:spLocks noChangeArrowheads="1"/>
          </p:cNvSpPr>
          <p:nvPr/>
        </p:nvSpPr>
        <p:spPr bwMode="auto">
          <a:xfrm>
            <a:off x="5225654" y="4698206"/>
            <a:ext cx="465192" cy="2539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Ki-67</a:t>
            </a:r>
          </a:p>
        </p:txBody>
      </p:sp>
      <p:sp>
        <p:nvSpPr>
          <p:cNvPr id="9223" name="7 CuadroTexto">
            <a:extLst>
              <a:ext uri="{FF2B5EF4-FFF2-40B4-BE49-F238E27FC236}">
                <a16:creationId xmlns:a16="http://schemas.microsoft.com/office/drawing/2014/main" xmlns="" id="{4ED1DD49-8972-4948-9D4A-571CBB8EAD08}"/>
              </a:ext>
            </a:extLst>
          </p:cNvPr>
          <p:cNvSpPr txBox="1">
            <a:spLocks noChangeArrowheads="1"/>
          </p:cNvSpPr>
          <p:nvPr/>
        </p:nvSpPr>
        <p:spPr bwMode="auto">
          <a:xfrm>
            <a:off x="7422356" y="4698206"/>
            <a:ext cx="465192" cy="2539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Ki-67</a:t>
            </a:r>
          </a:p>
        </p:txBody>
      </p:sp>
    </p:spTree>
    <p:extLst>
      <p:ext uri="{BB962C8B-B14F-4D97-AF65-F5344CB8AC3E}">
        <p14:creationId xmlns:p14="http://schemas.microsoft.com/office/powerpoint/2010/main" val="39187500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Rvega\Desktop\Varios\image274.jpg"/>
          <p:cNvPicPr>
            <a:picLocks noChangeAspect="1" noChangeArrowheads="1"/>
          </p:cNvPicPr>
          <p:nvPr/>
        </p:nvPicPr>
        <p:blipFill>
          <a:blip r:embed="rId2" cstate="print"/>
          <a:srcRect/>
          <a:stretch>
            <a:fillRect/>
          </a:stretch>
        </p:blipFill>
        <p:spPr bwMode="auto">
          <a:xfrm>
            <a:off x="1703547" y="324293"/>
            <a:ext cx="6034617" cy="4525963"/>
          </a:xfrm>
          <a:prstGeom prst="rect">
            <a:avLst/>
          </a:prstGeom>
          <a:noFill/>
        </p:spPr>
      </p:pic>
    </p:spTree>
    <p:extLst>
      <p:ext uri="{BB962C8B-B14F-4D97-AF65-F5344CB8AC3E}">
        <p14:creationId xmlns:p14="http://schemas.microsoft.com/office/powerpoint/2010/main" val="386613754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3">
            <a:extLst>
              <a:ext uri="{FF2B5EF4-FFF2-40B4-BE49-F238E27FC236}">
                <a16:creationId xmlns:a16="http://schemas.microsoft.com/office/drawing/2014/main" xmlns="" id="{281332A2-C576-904B-B019-3CDFAC7BCF83}"/>
              </a:ext>
            </a:extLst>
          </p:cNvPr>
          <p:cNvPicPr>
            <a:picLocks noChangeAspect="1" noChangeArrowheads="1"/>
          </p:cNvPicPr>
          <p:nvPr/>
        </p:nvPicPr>
        <p:blipFill>
          <a:blip r:embed="rId2">
            <a:lum contrast="10000"/>
            <a:extLst>
              <a:ext uri="{28A0092B-C50C-407E-A947-70E740481C1C}">
                <a14:useLocalDpi xmlns:a14="http://schemas.microsoft.com/office/drawing/2010/main" val="0"/>
              </a:ext>
            </a:extLst>
          </a:blip>
          <a:srcRect l="35590" t="3125" r="38606" b="3125"/>
          <a:stretch>
            <a:fillRect/>
          </a:stretch>
        </p:blipFill>
        <p:spPr bwMode="auto">
          <a:xfrm>
            <a:off x="4679157" y="160735"/>
            <a:ext cx="3107531" cy="4822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3" name="Picture 2">
            <a:extLst>
              <a:ext uri="{FF2B5EF4-FFF2-40B4-BE49-F238E27FC236}">
                <a16:creationId xmlns:a16="http://schemas.microsoft.com/office/drawing/2014/main" xmlns="" id="{6C6749EF-A60F-4F46-9F33-B84650873457}"/>
              </a:ext>
            </a:extLst>
          </p:cNvPr>
          <p:cNvPicPr>
            <a:picLocks noChangeAspect="1" noChangeArrowheads="1"/>
          </p:cNvPicPr>
          <p:nvPr/>
        </p:nvPicPr>
        <p:blipFill>
          <a:blip r:embed="rId3">
            <a:lum contrast="10000"/>
            <a:extLst>
              <a:ext uri="{28A0092B-C50C-407E-A947-70E740481C1C}">
                <a14:useLocalDpi xmlns:a14="http://schemas.microsoft.com/office/drawing/2010/main" val="0"/>
              </a:ext>
            </a:extLst>
          </a:blip>
          <a:srcRect l="1430" t="3127" r="70001" b="3046"/>
          <a:stretch>
            <a:fillRect/>
          </a:stretch>
        </p:blipFill>
        <p:spPr bwMode="auto">
          <a:xfrm>
            <a:off x="1303735" y="160735"/>
            <a:ext cx="3214688" cy="4822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4" name="3 CuadroTexto">
            <a:extLst>
              <a:ext uri="{FF2B5EF4-FFF2-40B4-BE49-F238E27FC236}">
                <a16:creationId xmlns:a16="http://schemas.microsoft.com/office/drawing/2014/main" xmlns="" id="{108B1FBA-1979-434B-A693-B7D7ECC5C52C}"/>
              </a:ext>
            </a:extLst>
          </p:cNvPr>
          <p:cNvSpPr txBox="1">
            <a:spLocks noChangeArrowheads="1"/>
          </p:cNvSpPr>
          <p:nvPr/>
        </p:nvSpPr>
        <p:spPr bwMode="auto">
          <a:xfrm>
            <a:off x="4065985" y="4751785"/>
            <a:ext cx="500458" cy="2539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ALK-1</a:t>
            </a:r>
          </a:p>
        </p:txBody>
      </p:sp>
      <p:sp>
        <p:nvSpPr>
          <p:cNvPr id="10245" name="4 CuadroTexto">
            <a:extLst>
              <a:ext uri="{FF2B5EF4-FFF2-40B4-BE49-F238E27FC236}">
                <a16:creationId xmlns:a16="http://schemas.microsoft.com/office/drawing/2014/main" xmlns="" id="{DDCE8CF2-DEE5-F446-9A6B-7936B5CCC515}"/>
              </a:ext>
            </a:extLst>
          </p:cNvPr>
          <p:cNvSpPr txBox="1">
            <a:spLocks noChangeArrowheads="1"/>
          </p:cNvSpPr>
          <p:nvPr/>
        </p:nvSpPr>
        <p:spPr bwMode="auto">
          <a:xfrm>
            <a:off x="7334250" y="4751785"/>
            <a:ext cx="500458" cy="2539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r>
              <a:rPr lang="es-ES" altLang="es-ES" sz="1050"/>
              <a:t>ALK-1</a:t>
            </a:r>
          </a:p>
        </p:txBody>
      </p:sp>
    </p:spTree>
    <p:extLst>
      <p:ext uri="{BB962C8B-B14F-4D97-AF65-F5344CB8AC3E}">
        <p14:creationId xmlns:p14="http://schemas.microsoft.com/office/powerpoint/2010/main" val="92062909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4F056DAD-FDFC-4843-8B92-6F3ABC5C94C5}"/>
              </a:ext>
            </a:extLst>
          </p:cNvPr>
          <p:cNvSpPr>
            <a:spLocks noGrp="1"/>
          </p:cNvSpPr>
          <p:nvPr>
            <p:ph type="title"/>
          </p:nvPr>
        </p:nvSpPr>
        <p:spPr/>
        <p:txBody>
          <a:bodyPr/>
          <a:lstStyle/>
          <a:p>
            <a:r>
              <a:rPr lang="en-US" dirty="0"/>
              <a:t>QUESTIONS </a:t>
            </a:r>
          </a:p>
        </p:txBody>
      </p:sp>
      <p:sp>
        <p:nvSpPr>
          <p:cNvPr id="3" name="Marcador de contenido 2">
            <a:extLst>
              <a:ext uri="{FF2B5EF4-FFF2-40B4-BE49-F238E27FC236}">
                <a16:creationId xmlns:a16="http://schemas.microsoft.com/office/drawing/2014/main" xmlns="" id="{D96072DB-E663-D344-89C7-A6F0CF016294}"/>
              </a:ext>
            </a:extLst>
          </p:cNvPr>
          <p:cNvSpPr>
            <a:spLocks noGrp="1"/>
          </p:cNvSpPr>
          <p:nvPr>
            <p:ph idx="1"/>
          </p:nvPr>
        </p:nvSpPr>
        <p:spPr>
          <a:xfrm>
            <a:off x="1485900" y="1653649"/>
            <a:ext cx="6172200" cy="2940974"/>
          </a:xfrm>
        </p:spPr>
        <p:txBody>
          <a:bodyPr/>
          <a:lstStyle/>
          <a:p>
            <a:r>
              <a:rPr lang="en-US" dirty="0"/>
              <a:t>What is your suspicion diagnosis?</a:t>
            </a:r>
          </a:p>
          <a:p>
            <a:r>
              <a:rPr lang="en-US" dirty="0"/>
              <a:t>Would you recommend any further test (IHC, molecular)?</a:t>
            </a:r>
          </a:p>
          <a:p>
            <a:r>
              <a:rPr lang="en-US" dirty="0"/>
              <a:t>What would be your therapeutic approach?</a:t>
            </a:r>
          </a:p>
        </p:txBody>
      </p:sp>
    </p:spTree>
    <p:extLst>
      <p:ext uri="{BB962C8B-B14F-4D97-AF65-F5344CB8AC3E}">
        <p14:creationId xmlns:p14="http://schemas.microsoft.com/office/powerpoint/2010/main" val="422446066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986319" y="1994689"/>
            <a:ext cx="7437681" cy="1446550"/>
          </a:xfrm>
          <a:prstGeom prst="rect">
            <a:avLst/>
          </a:prstGeom>
          <a:solidFill>
            <a:schemeClr val="accent3"/>
          </a:solidFill>
        </p:spPr>
        <p:txBody>
          <a:bodyPr wrap="square">
            <a:spAutoFit/>
          </a:bodyPr>
          <a:lstStyle/>
          <a:p>
            <a:pPr algn="ctr"/>
            <a:r>
              <a:rPr lang="es-PE" sz="4400" b="1" dirty="0">
                <a:solidFill>
                  <a:schemeClr val="tx1"/>
                </a:solidFill>
                <a:latin typeface="Big Shoulders Text" panose="020B0604020202020204" charset="0"/>
              </a:rPr>
              <a:t>Diagnosis</a:t>
            </a:r>
            <a:r>
              <a:rPr lang="es-PE" sz="4400" b="1" dirty="0" smtClean="0">
                <a:solidFill>
                  <a:schemeClr val="tx1"/>
                </a:solidFill>
                <a:latin typeface="Big Shoulders Text" panose="020B0604020202020204" charset="0"/>
              </a:rPr>
              <a:t>: </a:t>
            </a:r>
            <a:r>
              <a:rPr lang="es-ES" sz="4400" b="1" dirty="0" err="1" smtClean="0">
                <a:solidFill>
                  <a:schemeClr val="tx1"/>
                </a:solidFill>
                <a:latin typeface="Big Shoulders Text" panose="020B0604020202020204" charset="0"/>
              </a:rPr>
              <a:t>Tenosynovial</a:t>
            </a:r>
            <a:r>
              <a:rPr lang="es-ES" sz="4400" b="1" dirty="0" smtClean="0">
                <a:solidFill>
                  <a:schemeClr val="tx1"/>
                </a:solidFill>
                <a:latin typeface="Big Shoulders Text" panose="020B0604020202020204" charset="0"/>
              </a:rPr>
              <a:t> </a:t>
            </a:r>
            <a:r>
              <a:rPr lang="es-ES" sz="4400" b="1" dirty="0" err="1" smtClean="0">
                <a:solidFill>
                  <a:schemeClr val="tx1"/>
                </a:solidFill>
                <a:latin typeface="Big Shoulders Text" panose="020B0604020202020204" charset="0"/>
              </a:rPr>
              <a:t>Giant</a:t>
            </a:r>
            <a:r>
              <a:rPr lang="es-ES" sz="4400" b="1" dirty="0" smtClean="0">
                <a:solidFill>
                  <a:schemeClr val="tx1"/>
                </a:solidFill>
                <a:latin typeface="Big Shoulders Text" panose="020B0604020202020204" charset="0"/>
              </a:rPr>
              <a:t> </a:t>
            </a:r>
            <a:r>
              <a:rPr lang="es-ES" sz="4400" b="1" dirty="0" err="1" smtClean="0">
                <a:solidFill>
                  <a:schemeClr val="tx1"/>
                </a:solidFill>
                <a:latin typeface="Big Shoulders Text" panose="020B0604020202020204" charset="0"/>
              </a:rPr>
              <a:t>cell</a:t>
            </a:r>
            <a:r>
              <a:rPr lang="es-ES" sz="4400" b="1" dirty="0" smtClean="0">
                <a:solidFill>
                  <a:schemeClr val="tx1"/>
                </a:solidFill>
                <a:latin typeface="Big Shoulders Text" panose="020B0604020202020204" charset="0"/>
              </a:rPr>
              <a:t> tumor of </a:t>
            </a:r>
            <a:r>
              <a:rPr lang="es-ES" sz="4400" b="1" dirty="0" err="1" smtClean="0">
                <a:solidFill>
                  <a:schemeClr val="tx1"/>
                </a:solidFill>
                <a:latin typeface="Big Shoulders Text" panose="020B0604020202020204" charset="0"/>
              </a:rPr>
              <a:t>right</a:t>
            </a:r>
            <a:r>
              <a:rPr lang="es-ES" sz="4400" b="1" dirty="0" smtClean="0">
                <a:solidFill>
                  <a:schemeClr val="tx1"/>
                </a:solidFill>
                <a:latin typeface="Big Shoulders Text" panose="020B0604020202020204" charset="0"/>
              </a:rPr>
              <a:t> </a:t>
            </a:r>
            <a:r>
              <a:rPr lang="es-ES" sz="4400" b="1" dirty="0" err="1" smtClean="0">
                <a:solidFill>
                  <a:schemeClr val="tx1"/>
                </a:solidFill>
                <a:latin typeface="Big Shoulders Text" panose="020B0604020202020204" charset="0"/>
              </a:rPr>
              <a:t>Knee</a:t>
            </a:r>
            <a:endParaRPr lang="es-PE" sz="4400" b="1" dirty="0">
              <a:solidFill>
                <a:schemeClr val="tx1"/>
              </a:solidFill>
              <a:latin typeface="Big Shoulders Text" panose="020B0604020202020204" charset="0"/>
            </a:endParaRPr>
          </a:p>
        </p:txBody>
      </p:sp>
    </p:spTree>
    <p:extLst>
      <p:ext uri="{BB962C8B-B14F-4D97-AF65-F5344CB8AC3E}">
        <p14:creationId xmlns:p14="http://schemas.microsoft.com/office/powerpoint/2010/main" val="214284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9099"/>
        <p:cNvGrpSpPr/>
        <p:nvPr/>
      </p:nvGrpSpPr>
      <p:grpSpPr>
        <a:xfrm>
          <a:off x="0" y="0"/>
          <a:ext cx="0" cy="0"/>
          <a:chOff x="0" y="0"/>
          <a:chExt cx="0" cy="0"/>
        </a:xfrm>
      </p:grpSpPr>
      <p:sp>
        <p:nvSpPr>
          <p:cNvPr id="69100" name="Google Shape;69100;p54"/>
          <p:cNvSpPr txBox="1">
            <a:spLocks noGrp="1"/>
          </p:cNvSpPr>
          <p:nvPr>
            <p:ph type="title"/>
          </p:nvPr>
        </p:nvSpPr>
        <p:spPr>
          <a:xfrm>
            <a:off x="720000" y="461675"/>
            <a:ext cx="7704000" cy="4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Case Timeline</a:t>
            </a:r>
            <a:endParaRPr/>
          </a:p>
        </p:txBody>
      </p:sp>
      <p:sp>
        <p:nvSpPr>
          <p:cNvPr id="69104" name="Google Shape;69104;p54"/>
          <p:cNvSpPr txBox="1">
            <a:spLocks noGrp="1"/>
          </p:cNvSpPr>
          <p:nvPr>
            <p:ph type="title" idx="4294967295"/>
          </p:nvPr>
        </p:nvSpPr>
        <p:spPr>
          <a:xfrm>
            <a:off x="2668808" y="3911919"/>
            <a:ext cx="1932302" cy="27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ES" sz="1800" b="1" dirty="0" err="1" smtClean="0"/>
              <a:t>Orthopaedics</a:t>
            </a:r>
            <a:r>
              <a:rPr lang="es-ES" sz="1800" b="1" dirty="0" smtClean="0"/>
              <a:t> and </a:t>
            </a:r>
            <a:r>
              <a:rPr lang="es-ES" sz="1800" b="1" dirty="0" err="1" smtClean="0"/>
              <a:t>Traumatology</a:t>
            </a:r>
            <a:endParaRPr sz="1800" b="1" dirty="0"/>
          </a:p>
        </p:txBody>
      </p:sp>
      <p:grpSp>
        <p:nvGrpSpPr>
          <p:cNvPr id="69105" name="Google Shape;69105;p54"/>
          <p:cNvGrpSpPr/>
          <p:nvPr/>
        </p:nvGrpSpPr>
        <p:grpSpPr>
          <a:xfrm>
            <a:off x="1322870" y="1962569"/>
            <a:ext cx="5786490" cy="1656087"/>
            <a:chOff x="3541382" y="2356646"/>
            <a:chExt cx="1371661" cy="392568"/>
          </a:xfrm>
        </p:grpSpPr>
        <p:cxnSp>
          <p:nvCxnSpPr>
            <p:cNvPr id="69106" name="Google Shape;69106;p54"/>
            <p:cNvCxnSpPr>
              <a:stCxn id="69107" idx="6"/>
            </p:cNvCxnSpPr>
            <p:nvPr/>
          </p:nvCxnSpPr>
          <p:spPr>
            <a:xfrm>
              <a:off x="3709443" y="2553116"/>
              <a:ext cx="1203600" cy="0"/>
            </a:xfrm>
            <a:prstGeom prst="straightConnector1">
              <a:avLst/>
            </a:prstGeom>
            <a:noFill/>
            <a:ln w="19050" cap="flat" cmpd="sng">
              <a:solidFill>
                <a:schemeClr val="dk2"/>
              </a:solidFill>
              <a:prstDash val="solid"/>
              <a:round/>
              <a:headEnd type="none" w="med" len="med"/>
              <a:tailEnd type="none" w="med" len="med"/>
            </a:ln>
          </p:spPr>
        </p:cxnSp>
        <p:grpSp>
          <p:nvGrpSpPr>
            <p:cNvPr id="69109" name="Google Shape;69109;p54"/>
            <p:cNvGrpSpPr/>
            <p:nvPr/>
          </p:nvGrpSpPr>
          <p:grpSpPr>
            <a:xfrm>
              <a:off x="3541382" y="2356646"/>
              <a:ext cx="168060" cy="280500"/>
              <a:chOff x="2283911" y="1999011"/>
              <a:chExt cx="590100" cy="984903"/>
            </a:xfrm>
          </p:grpSpPr>
          <p:cxnSp>
            <p:nvCxnSpPr>
              <p:cNvPr id="69110" name="Google Shape;69110;p54"/>
              <p:cNvCxnSpPr/>
              <p:nvPr/>
            </p:nvCxnSpPr>
            <p:spPr>
              <a:xfrm rot="10800000">
                <a:off x="2578953" y="1999011"/>
                <a:ext cx="0" cy="394800"/>
              </a:xfrm>
              <a:prstGeom prst="straightConnector1">
                <a:avLst/>
              </a:prstGeom>
              <a:noFill/>
              <a:ln w="19050" cap="flat" cmpd="sng">
                <a:solidFill>
                  <a:schemeClr val="dk2"/>
                </a:solidFill>
                <a:prstDash val="solid"/>
                <a:round/>
                <a:headEnd type="none" w="med" len="med"/>
                <a:tailEnd type="oval" w="med" len="med"/>
              </a:ln>
            </p:spPr>
          </p:cxnSp>
          <p:sp>
            <p:nvSpPr>
              <p:cNvPr id="69107" name="Google Shape;69107;p54"/>
              <p:cNvSpPr/>
              <p:nvPr/>
            </p:nvSpPr>
            <p:spPr>
              <a:xfrm>
                <a:off x="2283911" y="2393814"/>
                <a:ext cx="590100" cy="5901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1" name="Google Shape;69111;p54"/>
            <p:cNvGrpSpPr/>
            <p:nvPr/>
          </p:nvGrpSpPr>
          <p:grpSpPr>
            <a:xfrm>
              <a:off x="3998471" y="2468982"/>
              <a:ext cx="168273" cy="280232"/>
              <a:chOff x="3793133" y="1746713"/>
              <a:chExt cx="101700" cy="169365"/>
            </a:xfrm>
          </p:grpSpPr>
          <p:cxnSp>
            <p:nvCxnSpPr>
              <p:cNvPr id="69112" name="Google Shape;69112;p54"/>
              <p:cNvCxnSpPr/>
              <p:nvPr/>
            </p:nvCxnSpPr>
            <p:spPr>
              <a:xfrm>
                <a:off x="3843853" y="1848278"/>
                <a:ext cx="0" cy="67800"/>
              </a:xfrm>
              <a:prstGeom prst="straightConnector1">
                <a:avLst/>
              </a:prstGeom>
              <a:noFill/>
              <a:ln w="19050" cap="flat" cmpd="sng">
                <a:solidFill>
                  <a:schemeClr val="dk2"/>
                </a:solidFill>
                <a:prstDash val="solid"/>
                <a:round/>
                <a:headEnd type="none" w="med" len="med"/>
                <a:tailEnd type="oval" w="med" len="med"/>
              </a:ln>
            </p:spPr>
          </p:cxnSp>
          <p:sp>
            <p:nvSpPr>
              <p:cNvPr id="69113" name="Google Shape;69113;p54"/>
              <p:cNvSpPr/>
              <p:nvPr/>
            </p:nvSpPr>
            <p:spPr>
              <a:xfrm>
                <a:off x="3793133" y="1746713"/>
                <a:ext cx="101700" cy="101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4" name="Google Shape;69114;p54"/>
            <p:cNvGrpSpPr/>
            <p:nvPr/>
          </p:nvGrpSpPr>
          <p:grpSpPr>
            <a:xfrm>
              <a:off x="4455882" y="2356646"/>
              <a:ext cx="168060" cy="280500"/>
              <a:chOff x="5494936" y="1999011"/>
              <a:chExt cx="590100" cy="984903"/>
            </a:xfrm>
          </p:grpSpPr>
          <p:cxnSp>
            <p:nvCxnSpPr>
              <p:cNvPr id="69115" name="Google Shape;69115;p54"/>
              <p:cNvCxnSpPr/>
              <p:nvPr/>
            </p:nvCxnSpPr>
            <p:spPr>
              <a:xfrm rot="10800000">
                <a:off x="5789991" y="1999011"/>
                <a:ext cx="0" cy="394800"/>
              </a:xfrm>
              <a:prstGeom prst="straightConnector1">
                <a:avLst/>
              </a:prstGeom>
              <a:noFill/>
              <a:ln w="19050" cap="flat" cmpd="sng">
                <a:solidFill>
                  <a:schemeClr val="dk2"/>
                </a:solidFill>
                <a:prstDash val="solid"/>
                <a:round/>
                <a:headEnd type="none" w="med" len="med"/>
                <a:tailEnd type="oval" w="med" len="med"/>
              </a:ln>
            </p:spPr>
          </p:cxnSp>
          <p:sp>
            <p:nvSpPr>
              <p:cNvPr id="69116" name="Google Shape;69116;p54"/>
              <p:cNvSpPr/>
              <p:nvPr/>
            </p:nvSpPr>
            <p:spPr>
              <a:xfrm>
                <a:off x="5494936" y="2393814"/>
                <a:ext cx="590100" cy="5901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119" name="Google Shape;69119;p54"/>
          <p:cNvSpPr txBox="1">
            <a:spLocks noGrp="1"/>
          </p:cNvSpPr>
          <p:nvPr>
            <p:ph type="title" idx="4294967295"/>
          </p:nvPr>
        </p:nvSpPr>
        <p:spPr>
          <a:xfrm>
            <a:off x="1156125" y="2654463"/>
            <a:ext cx="1033500" cy="27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smtClean="0">
                <a:solidFill>
                  <a:schemeClr val="accent1"/>
                </a:solidFill>
              </a:rPr>
              <a:t>March </a:t>
            </a:r>
            <a:endParaRPr sz="1800" b="1" dirty="0">
              <a:solidFill>
                <a:schemeClr val="accent1"/>
              </a:solidFill>
            </a:endParaRPr>
          </a:p>
        </p:txBody>
      </p:sp>
      <p:sp>
        <p:nvSpPr>
          <p:cNvPr id="69120" name="Google Shape;69120;p54"/>
          <p:cNvSpPr txBox="1">
            <a:spLocks noGrp="1"/>
          </p:cNvSpPr>
          <p:nvPr>
            <p:ph type="title" idx="4294967295"/>
          </p:nvPr>
        </p:nvSpPr>
        <p:spPr>
          <a:xfrm>
            <a:off x="3088875" y="2654463"/>
            <a:ext cx="1033500" cy="27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smtClean="0">
                <a:solidFill>
                  <a:schemeClr val="accent1"/>
                </a:solidFill>
              </a:rPr>
              <a:t>April </a:t>
            </a:r>
            <a:endParaRPr sz="1800" b="1" dirty="0">
              <a:solidFill>
                <a:schemeClr val="accent1"/>
              </a:solidFill>
            </a:endParaRPr>
          </a:p>
        </p:txBody>
      </p:sp>
      <p:sp>
        <p:nvSpPr>
          <p:cNvPr id="69121" name="Google Shape;69121;p54"/>
          <p:cNvSpPr txBox="1">
            <a:spLocks noGrp="1"/>
          </p:cNvSpPr>
          <p:nvPr>
            <p:ph type="title" idx="4294967295"/>
          </p:nvPr>
        </p:nvSpPr>
        <p:spPr>
          <a:xfrm>
            <a:off x="5021625" y="2654463"/>
            <a:ext cx="1033500" cy="27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smtClean="0">
                <a:solidFill>
                  <a:schemeClr val="accent1"/>
                </a:solidFill>
              </a:rPr>
              <a:t>May</a:t>
            </a:r>
            <a:endParaRPr sz="1800" b="1" dirty="0">
              <a:solidFill>
                <a:schemeClr val="accent1"/>
              </a:solidFill>
            </a:endParaRPr>
          </a:p>
        </p:txBody>
      </p:sp>
      <p:sp>
        <p:nvSpPr>
          <p:cNvPr id="69125" name="Google Shape;69125;p54"/>
          <p:cNvSpPr txBox="1">
            <a:spLocks noGrp="1"/>
          </p:cNvSpPr>
          <p:nvPr>
            <p:ph type="title" idx="4294967295"/>
          </p:nvPr>
        </p:nvSpPr>
        <p:spPr>
          <a:xfrm>
            <a:off x="4736518" y="1494774"/>
            <a:ext cx="1597500" cy="27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ES" sz="1800" b="1" dirty="0" err="1" smtClean="0"/>
              <a:t>Imatinib</a:t>
            </a:r>
            <a:endParaRPr sz="1800" b="1" dirty="0"/>
          </a:p>
        </p:txBody>
      </p:sp>
      <p:sp>
        <p:nvSpPr>
          <p:cNvPr id="69126" name="Google Shape;69126;p54"/>
          <p:cNvSpPr txBox="1">
            <a:spLocks noGrp="1"/>
          </p:cNvSpPr>
          <p:nvPr>
            <p:ph type="title" idx="4294967295"/>
          </p:nvPr>
        </p:nvSpPr>
        <p:spPr>
          <a:xfrm>
            <a:off x="874125" y="1453734"/>
            <a:ext cx="1597500" cy="27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smtClean="0"/>
              <a:t>Debut of disease</a:t>
            </a:r>
            <a:endParaRPr sz="1800" b="1"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9130"/>
        <p:cNvGrpSpPr/>
        <p:nvPr/>
      </p:nvGrpSpPr>
      <p:grpSpPr>
        <a:xfrm>
          <a:off x="0" y="0"/>
          <a:ext cx="0" cy="0"/>
          <a:chOff x="0" y="0"/>
          <a:chExt cx="0" cy="0"/>
        </a:xfrm>
      </p:grpSpPr>
      <p:sp>
        <p:nvSpPr>
          <p:cNvPr id="69131" name="Google Shape;69131;p55"/>
          <p:cNvSpPr txBox="1">
            <a:spLocks noGrp="1"/>
          </p:cNvSpPr>
          <p:nvPr>
            <p:ph type="subTitle" idx="1"/>
          </p:nvPr>
        </p:nvSpPr>
        <p:spPr>
          <a:xfrm>
            <a:off x="4427150" y="2121063"/>
            <a:ext cx="3996600" cy="2152500"/>
          </a:xfrm>
          <a:prstGeom prst="rect">
            <a:avLst/>
          </a:prstGeom>
        </p:spPr>
        <p:txBody>
          <a:bodyPr spcFirstLastPara="1" wrap="square" lIns="91425" tIns="91425" rIns="91425" bIns="91425" anchor="t" anchorCtr="0">
            <a:noAutofit/>
          </a:bodyPr>
          <a:lstStyle/>
          <a:p>
            <a:r>
              <a:rPr lang="es-PE" dirty="0" err="1"/>
              <a:t>What’s</a:t>
            </a:r>
            <a:r>
              <a:rPr lang="es-PE" dirty="0"/>
              <a:t> </a:t>
            </a:r>
            <a:r>
              <a:rPr lang="es-PE" dirty="0" err="1" smtClean="0"/>
              <a:t>the</a:t>
            </a:r>
            <a:r>
              <a:rPr lang="es-PE" dirty="0" smtClean="0"/>
              <a:t> </a:t>
            </a:r>
            <a:r>
              <a:rPr lang="es-PE" dirty="0" err="1" smtClean="0"/>
              <a:t>frecuency</a:t>
            </a:r>
            <a:r>
              <a:rPr lang="es-PE" dirty="0" smtClean="0"/>
              <a:t> of </a:t>
            </a:r>
            <a:r>
              <a:rPr lang="es-PE" dirty="0" err="1" smtClean="0"/>
              <a:t>this</a:t>
            </a:r>
            <a:r>
              <a:rPr lang="es-PE" dirty="0" smtClean="0"/>
              <a:t> </a:t>
            </a:r>
            <a:r>
              <a:rPr lang="es-PE" dirty="0" err="1" smtClean="0"/>
              <a:t>type</a:t>
            </a:r>
            <a:r>
              <a:rPr lang="es-PE" dirty="0" smtClean="0"/>
              <a:t> of tumor?</a:t>
            </a:r>
            <a:endParaRPr lang="es-PE" dirty="0"/>
          </a:p>
          <a:p>
            <a:endParaRPr lang="es-PE" dirty="0"/>
          </a:p>
          <a:p>
            <a:r>
              <a:rPr lang="es-PE" dirty="0" err="1"/>
              <a:t>What’s</a:t>
            </a:r>
            <a:r>
              <a:rPr lang="es-PE" dirty="0"/>
              <a:t> </a:t>
            </a:r>
            <a:r>
              <a:rPr lang="es-PE" dirty="0" err="1"/>
              <a:t>the</a:t>
            </a:r>
            <a:r>
              <a:rPr lang="es-PE" dirty="0"/>
              <a:t> </a:t>
            </a:r>
            <a:r>
              <a:rPr lang="es-ES" dirty="0" smtClean="0"/>
              <a:t>prognosis in TSGCT</a:t>
            </a:r>
            <a:r>
              <a:rPr lang="es-PE" dirty="0" smtClean="0"/>
              <a:t>?</a:t>
            </a:r>
          </a:p>
          <a:p>
            <a:endParaRPr lang="es-PE" dirty="0" smtClean="0"/>
          </a:p>
          <a:p>
            <a:r>
              <a:rPr lang="es-PE" dirty="0" err="1" smtClean="0"/>
              <a:t>What’s</a:t>
            </a:r>
            <a:r>
              <a:rPr lang="es-PE" dirty="0" smtClean="0"/>
              <a:t> </a:t>
            </a:r>
            <a:r>
              <a:rPr lang="es-PE" dirty="0" err="1"/>
              <a:t>the</a:t>
            </a:r>
            <a:r>
              <a:rPr lang="es-PE" dirty="0"/>
              <a:t> role of </a:t>
            </a:r>
            <a:r>
              <a:rPr lang="es-ES" dirty="0" err="1" smtClean="0"/>
              <a:t>perioperative</a:t>
            </a:r>
            <a:r>
              <a:rPr lang="es-ES" dirty="0" smtClean="0"/>
              <a:t> </a:t>
            </a:r>
            <a:r>
              <a:rPr lang="en-US" dirty="0" smtClean="0"/>
              <a:t>treatment</a:t>
            </a:r>
            <a:r>
              <a:rPr lang="es-PE" dirty="0" smtClean="0"/>
              <a:t>?</a:t>
            </a:r>
            <a:endParaRPr lang="es-PE" dirty="0"/>
          </a:p>
          <a:p>
            <a:endParaRPr lang="es-PE" dirty="0"/>
          </a:p>
          <a:p>
            <a:r>
              <a:rPr lang="en-US" dirty="0"/>
              <a:t>What’s the best treatment in </a:t>
            </a:r>
            <a:r>
              <a:rPr lang="en-US" dirty="0" smtClean="0"/>
              <a:t> TSGCT?</a:t>
            </a:r>
            <a:endParaRPr lang="es-PE" dirty="0"/>
          </a:p>
          <a:p>
            <a:pPr marL="0" lvl="0" indent="0" algn="l" rtl="0">
              <a:spcBef>
                <a:spcPts val="0"/>
              </a:spcBef>
              <a:spcAft>
                <a:spcPts val="0"/>
              </a:spcAft>
              <a:buNone/>
            </a:pPr>
            <a:endParaRPr dirty="0"/>
          </a:p>
        </p:txBody>
      </p:sp>
      <p:sp>
        <p:nvSpPr>
          <p:cNvPr id="69132" name="Google Shape;69132;p55"/>
          <p:cNvSpPr txBox="1">
            <a:spLocks noGrp="1"/>
          </p:cNvSpPr>
          <p:nvPr>
            <p:ph type="title"/>
          </p:nvPr>
        </p:nvSpPr>
        <p:spPr>
          <a:xfrm>
            <a:off x="4427150" y="869938"/>
            <a:ext cx="2846700" cy="10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Discussion Summary</a:t>
            </a:r>
            <a:endParaRPr dirty="0"/>
          </a:p>
        </p:txBody>
      </p:sp>
      <p:grpSp>
        <p:nvGrpSpPr>
          <p:cNvPr id="69133" name="Google Shape;69133;p55"/>
          <p:cNvGrpSpPr/>
          <p:nvPr/>
        </p:nvGrpSpPr>
        <p:grpSpPr>
          <a:xfrm>
            <a:off x="570509" y="1027332"/>
            <a:ext cx="3565556" cy="3470240"/>
            <a:chOff x="1909625" y="1132850"/>
            <a:chExt cx="3856700" cy="3591500"/>
          </a:xfrm>
        </p:grpSpPr>
        <p:sp>
          <p:nvSpPr>
            <p:cNvPr id="69134" name="Google Shape;69134;p55"/>
            <p:cNvSpPr/>
            <p:nvPr/>
          </p:nvSpPr>
          <p:spPr>
            <a:xfrm>
              <a:off x="1909625" y="2749750"/>
              <a:ext cx="3856700" cy="1974600"/>
            </a:xfrm>
            <a:custGeom>
              <a:avLst/>
              <a:gdLst/>
              <a:ahLst/>
              <a:cxnLst/>
              <a:rect l="l" t="t" r="r" b="b"/>
              <a:pathLst>
                <a:path w="154268" h="78984" extrusionOk="0">
                  <a:moveTo>
                    <a:pt x="77124" y="1"/>
                  </a:moveTo>
                  <a:cubicBezTo>
                    <a:pt x="34517" y="1"/>
                    <a:pt x="0" y="17681"/>
                    <a:pt x="0" y="39481"/>
                  </a:cubicBezTo>
                  <a:cubicBezTo>
                    <a:pt x="0" y="61303"/>
                    <a:pt x="34517" y="78983"/>
                    <a:pt x="77124" y="78983"/>
                  </a:cubicBezTo>
                  <a:cubicBezTo>
                    <a:pt x="119730" y="78983"/>
                    <a:pt x="154268" y="61303"/>
                    <a:pt x="154268" y="39481"/>
                  </a:cubicBezTo>
                  <a:cubicBezTo>
                    <a:pt x="154268" y="17681"/>
                    <a:pt x="119730" y="1"/>
                    <a:pt x="771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6" name="Google Shape;69136;p55"/>
            <p:cNvSpPr/>
            <p:nvPr/>
          </p:nvSpPr>
          <p:spPr>
            <a:xfrm>
              <a:off x="2192675" y="3268750"/>
              <a:ext cx="1506700" cy="867950"/>
            </a:xfrm>
            <a:custGeom>
              <a:avLst/>
              <a:gdLst/>
              <a:ahLst/>
              <a:cxnLst/>
              <a:rect l="l" t="t" r="r" b="b"/>
              <a:pathLst>
                <a:path w="60268" h="34718" extrusionOk="0">
                  <a:moveTo>
                    <a:pt x="45702" y="0"/>
                  </a:moveTo>
                  <a:cubicBezTo>
                    <a:pt x="45454" y="0"/>
                    <a:pt x="45206" y="58"/>
                    <a:pt x="44973" y="175"/>
                  </a:cubicBezTo>
                  <a:lnTo>
                    <a:pt x="339" y="25946"/>
                  </a:lnTo>
                  <a:cubicBezTo>
                    <a:pt x="106" y="26009"/>
                    <a:pt x="1" y="26263"/>
                    <a:pt x="64" y="26495"/>
                  </a:cubicBezTo>
                  <a:cubicBezTo>
                    <a:pt x="106" y="26622"/>
                    <a:pt x="212" y="26727"/>
                    <a:pt x="339" y="26770"/>
                  </a:cubicBezTo>
                  <a:lnTo>
                    <a:pt x="13816" y="34543"/>
                  </a:lnTo>
                  <a:cubicBezTo>
                    <a:pt x="14037" y="34660"/>
                    <a:pt x="14286" y="34718"/>
                    <a:pt x="14534" y="34718"/>
                  </a:cubicBezTo>
                  <a:cubicBezTo>
                    <a:pt x="14782" y="34718"/>
                    <a:pt x="15030" y="34660"/>
                    <a:pt x="15252" y="34543"/>
                  </a:cubicBezTo>
                  <a:lnTo>
                    <a:pt x="19223" y="32262"/>
                  </a:lnTo>
                  <a:lnTo>
                    <a:pt x="55916" y="11138"/>
                  </a:lnTo>
                  <a:lnTo>
                    <a:pt x="59887" y="8793"/>
                  </a:lnTo>
                  <a:cubicBezTo>
                    <a:pt x="60140" y="8709"/>
                    <a:pt x="60267" y="8455"/>
                    <a:pt x="60183" y="8223"/>
                  </a:cubicBezTo>
                  <a:cubicBezTo>
                    <a:pt x="60140" y="8096"/>
                    <a:pt x="60035" y="7990"/>
                    <a:pt x="59887" y="7948"/>
                  </a:cubicBezTo>
                  <a:lnTo>
                    <a:pt x="46431" y="175"/>
                  </a:lnTo>
                  <a:cubicBezTo>
                    <a:pt x="46199" y="58"/>
                    <a:pt x="45950" y="0"/>
                    <a:pt x="45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7" name="Google Shape;69137;p55"/>
            <p:cNvSpPr/>
            <p:nvPr/>
          </p:nvSpPr>
          <p:spPr>
            <a:xfrm>
              <a:off x="2592975" y="1312675"/>
              <a:ext cx="976475" cy="2761700"/>
            </a:xfrm>
            <a:custGeom>
              <a:avLst/>
              <a:gdLst/>
              <a:ahLst/>
              <a:cxnLst/>
              <a:rect l="l" t="t" r="r" b="b"/>
              <a:pathLst>
                <a:path w="39059" h="110468" extrusionOk="0">
                  <a:moveTo>
                    <a:pt x="36567" y="7917"/>
                  </a:moveTo>
                  <a:cubicBezTo>
                    <a:pt x="36812" y="7917"/>
                    <a:pt x="37052" y="8039"/>
                    <a:pt x="37179" y="8265"/>
                  </a:cubicBezTo>
                  <a:cubicBezTo>
                    <a:pt x="37242" y="8370"/>
                    <a:pt x="37263" y="8497"/>
                    <a:pt x="37263" y="8624"/>
                  </a:cubicBezTo>
                  <a:lnTo>
                    <a:pt x="37263" y="80657"/>
                  </a:lnTo>
                  <a:cubicBezTo>
                    <a:pt x="37263" y="81333"/>
                    <a:pt x="36798" y="81755"/>
                    <a:pt x="36207" y="82093"/>
                  </a:cubicBezTo>
                  <a:lnTo>
                    <a:pt x="2726" y="101443"/>
                  </a:lnTo>
                  <a:cubicBezTo>
                    <a:pt x="2555" y="101534"/>
                    <a:pt x="2393" y="101578"/>
                    <a:pt x="2249" y="101578"/>
                  </a:cubicBezTo>
                  <a:cubicBezTo>
                    <a:pt x="1894" y="101578"/>
                    <a:pt x="1648" y="101311"/>
                    <a:pt x="1648" y="100830"/>
                  </a:cubicBezTo>
                  <a:lnTo>
                    <a:pt x="1648" y="29178"/>
                  </a:lnTo>
                  <a:cubicBezTo>
                    <a:pt x="1648" y="28438"/>
                    <a:pt x="2050" y="27741"/>
                    <a:pt x="2704" y="27361"/>
                  </a:cubicBezTo>
                  <a:lnTo>
                    <a:pt x="36207" y="8011"/>
                  </a:lnTo>
                  <a:cubicBezTo>
                    <a:pt x="36320" y="7948"/>
                    <a:pt x="36444" y="7917"/>
                    <a:pt x="36567" y="7917"/>
                  </a:cubicBezTo>
                  <a:close/>
                  <a:moveTo>
                    <a:pt x="38371" y="0"/>
                  </a:moveTo>
                  <a:cubicBezTo>
                    <a:pt x="38202" y="0"/>
                    <a:pt x="38012" y="56"/>
                    <a:pt x="37812" y="174"/>
                  </a:cubicBezTo>
                  <a:lnTo>
                    <a:pt x="1226" y="21277"/>
                  </a:lnTo>
                  <a:cubicBezTo>
                    <a:pt x="508" y="21763"/>
                    <a:pt x="43" y="22566"/>
                    <a:pt x="1" y="23453"/>
                  </a:cubicBezTo>
                  <a:lnTo>
                    <a:pt x="1" y="109597"/>
                  </a:lnTo>
                  <a:cubicBezTo>
                    <a:pt x="1" y="110148"/>
                    <a:pt x="274" y="110468"/>
                    <a:pt x="672" y="110468"/>
                  </a:cubicBezTo>
                  <a:cubicBezTo>
                    <a:pt x="838" y="110468"/>
                    <a:pt x="1026" y="110412"/>
                    <a:pt x="1226" y="110294"/>
                  </a:cubicBezTo>
                  <a:lnTo>
                    <a:pt x="37812" y="89170"/>
                  </a:lnTo>
                  <a:cubicBezTo>
                    <a:pt x="38552" y="88705"/>
                    <a:pt x="38995" y="87902"/>
                    <a:pt x="39059" y="87036"/>
                  </a:cubicBezTo>
                  <a:lnTo>
                    <a:pt x="39059" y="871"/>
                  </a:lnTo>
                  <a:cubicBezTo>
                    <a:pt x="39059" y="320"/>
                    <a:pt x="38775" y="0"/>
                    <a:pt x="38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8" name="Google Shape;69138;p55"/>
            <p:cNvSpPr/>
            <p:nvPr/>
          </p:nvSpPr>
          <p:spPr>
            <a:xfrm>
              <a:off x="2634175" y="1510600"/>
              <a:ext cx="890400" cy="2341550"/>
            </a:xfrm>
            <a:custGeom>
              <a:avLst/>
              <a:gdLst/>
              <a:ahLst/>
              <a:cxnLst/>
              <a:rect l="l" t="t" r="r" b="b"/>
              <a:pathLst>
                <a:path w="35616" h="93662" extrusionOk="0">
                  <a:moveTo>
                    <a:pt x="34919" y="0"/>
                  </a:moveTo>
                  <a:cubicBezTo>
                    <a:pt x="34796" y="0"/>
                    <a:pt x="34672" y="31"/>
                    <a:pt x="34559" y="94"/>
                  </a:cubicBezTo>
                  <a:lnTo>
                    <a:pt x="1056" y="19444"/>
                  </a:lnTo>
                  <a:cubicBezTo>
                    <a:pt x="402" y="19824"/>
                    <a:pt x="0" y="20521"/>
                    <a:pt x="0" y="21261"/>
                  </a:cubicBezTo>
                  <a:lnTo>
                    <a:pt x="0" y="92913"/>
                  </a:lnTo>
                  <a:cubicBezTo>
                    <a:pt x="0" y="93394"/>
                    <a:pt x="246" y="93661"/>
                    <a:pt x="601" y="93661"/>
                  </a:cubicBezTo>
                  <a:cubicBezTo>
                    <a:pt x="745" y="93661"/>
                    <a:pt x="907" y="93617"/>
                    <a:pt x="1078" y="93526"/>
                  </a:cubicBezTo>
                  <a:lnTo>
                    <a:pt x="34559" y="74176"/>
                  </a:lnTo>
                  <a:cubicBezTo>
                    <a:pt x="35150" y="73838"/>
                    <a:pt x="35615" y="73416"/>
                    <a:pt x="35615" y="72740"/>
                  </a:cubicBezTo>
                  <a:lnTo>
                    <a:pt x="35615" y="707"/>
                  </a:lnTo>
                  <a:cubicBezTo>
                    <a:pt x="35615" y="580"/>
                    <a:pt x="35594" y="453"/>
                    <a:pt x="35531" y="348"/>
                  </a:cubicBezTo>
                  <a:cubicBezTo>
                    <a:pt x="35404" y="122"/>
                    <a:pt x="35164" y="0"/>
                    <a:pt x="34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9" name="Google Shape;69139;p55"/>
            <p:cNvSpPr/>
            <p:nvPr/>
          </p:nvSpPr>
          <p:spPr>
            <a:xfrm>
              <a:off x="2634175" y="2858025"/>
              <a:ext cx="880350" cy="994350"/>
            </a:xfrm>
            <a:custGeom>
              <a:avLst/>
              <a:gdLst/>
              <a:ahLst/>
              <a:cxnLst/>
              <a:rect l="l" t="t" r="r" b="b"/>
              <a:pathLst>
                <a:path w="35214" h="39774" extrusionOk="0">
                  <a:moveTo>
                    <a:pt x="0" y="0"/>
                  </a:moveTo>
                  <a:lnTo>
                    <a:pt x="0" y="39016"/>
                  </a:lnTo>
                  <a:cubicBezTo>
                    <a:pt x="0" y="39496"/>
                    <a:pt x="245" y="39773"/>
                    <a:pt x="598" y="39773"/>
                  </a:cubicBezTo>
                  <a:cubicBezTo>
                    <a:pt x="743" y="39773"/>
                    <a:pt x="906" y="39727"/>
                    <a:pt x="1078" y="39629"/>
                  </a:cubicBezTo>
                  <a:lnTo>
                    <a:pt x="34559" y="20279"/>
                  </a:lnTo>
                  <a:cubicBezTo>
                    <a:pt x="34791" y="20152"/>
                    <a:pt x="35024" y="20005"/>
                    <a:pt x="35214" y="1981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0" name="Google Shape;69140;p55"/>
            <p:cNvSpPr/>
            <p:nvPr/>
          </p:nvSpPr>
          <p:spPr>
            <a:xfrm>
              <a:off x="2634175" y="1536700"/>
              <a:ext cx="822800" cy="2256600"/>
            </a:xfrm>
            <a:custGeom>
              <a:avLst/>
              <a:gdLst/>
              <a:ahLst/>
              <a:cxnLst/>
              <a:rect l="l" t="t" r="r" b="b"/>
              <a:pathLst>
                <a:path w="32912" h="90264" extrusionOk="0">
                  <a:moveTo>
                    <a:pt x="32911" y="1"/>
                  </a:moveTo>
                  <a:lnTo>
                    <a:pt x="1056" y="18400"/>
                  </a:lnTo>
                  <a:cubicBezTo>
                    <a:pt x="402" y="18780"/>
                    <a:pt x="0" y="19477"/>
                    <a:pt x="0" y="20217"/>
                  </a:cubicBezTo>
                  <a:lnTo>
                    <a:pt x="0" y="90264"/>
                  </a:lnTo>
                  <a:lnTo>
                    <a:pt x="31855" y="71865"/>
                  </a:lnTo>
                  <a:cubicBezTo>
                    <a:pt x="32446" y="71548"/>
                    <a:pt x="32911" y="71104"/>
                    <a:pt x="32911" y="70428"/>
                  </a:cubicBezTo>
                  <a:lnTo>
                    <a:pt x="329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1" name="Google Shape;69141;p55"/>
            <p:cNvSpPr/>
            <p:nvPr/>
          </p:nvSpPr>
          <p:spPr>
            <a:xfrm>
              <a:off x="2495800" y="1811850"/>
              <a:ext cx="124125" cy="2265850"/>
            </a:xfrm>
            <a:custGeom>
              <a:avLst/>
              <a:gdLst/>
              <a:ahLst/>
              <a:cxnLst/>
              <a:rect l="l" t="t" r="r" b="b"/>
              <a:pathLst>
                <a:path w="4965" h="90634" extrusionOk="0">
                  <a:moveTo>
                    <a:pt x="4965" y="90411"/>
                  </a:moveTo>
                  <a:cubicBezTo>
                    <a:pt x="4940" y="90422"/>
                    <a:pt x="4914" y="90432"/>
                    <a:pt x="4889" y="90442"/>
                  </a:cubicBezTo>
                  <a:lnTo>
                    <a:pt x="4889" y="90442"/>
                  </a:lnTo>
                  <a:cubicBezTo>
                    <a:pt x="4914" y="90433"/>
                    <a:pt x="4939" y="90423"/>
                    <a:pt x="4965" y="90411"/>
                  </a:cubicBezTo>
                  <a:close/>
                  <a:moveTo>
                    <a:pt x="360" y="0"/>
                  </a:moveTo>
                  <a:cubicBezTo>
                    <a:pt x="296" y="85"/>
                    <a:pt x="254" y="191"/>
                    <a:pt x="212" y="296"/>
                  </a:cubicBezTo>
                  <a:cubicBezTo>
                    <a:pt x="64" y="592"/>
                    <a:pt x="1" y="888"/>
                    <a:pt x="1" y="1226"/>
                  </a:cubicBezTo>
                  <a:lnTo>
                    <a:pt x="1" y="87369"/>
                  </a:lnTo>
                  <a:cubicBezTo>
                    <a:pt x="43" y="88257"/>
                    <a:pt x="508" y="89038"/>
                    <a:pt x="1226" y="89524"/>
                  </a:cubicBezTo>
                  <a:lnTo>
                    <a:pt x="2641" y="90348"/>
                  </a:lnTo>
                  <a:cubicBezTo>
                    <a:pt x="3034" y="90539"/>
                    <a:pt x="3457" y="90634"/>
                    <a:pt x="3877" y="90634"/>
                  </a:cubicBezTo>
                  <a:cubicBezTo>
                    <a:pt x="4222" y="90634"/>
                    <a:pt x="4565" y="90570"/>
                    <a:pt x="4889" y="90442"/>
                  </a:cubicBezTo>
                  <a:lnTo>
                    <a:pt x="4889" y="90442"/>
                  </a:lnTo>
                  <a:cubicBezTo>
                    <a:pt x="4773" y="90486"/>
                    <a:pt x="4664" y="90506"/>
                    <a:pt x="4562" y="90506"/>
                  </a:cubicBezTo>
                  <a:cubicBezTo>
                    <a:pt x="4159" y="90506"/>
                    <a:pt x="3883" y="90179"/>
                    <a:pt x="3866" y="89630"/>
                  </a:cubicBezTo>
                  <a:lnTo>
                    <a:pt x="3866" y="3465"/>
                  </a:lnTo>
                  <a:cubicBezTo>
                    <a:pt x="3866" y="3211"/>
                    <a:pt x="3930" y="2958"/>
                    <a:pt x="4014" y="2704"/>
                  </a:cubicBezTo>
                  <a:cubicBezTo>
                    <a:pt x="4078" y="2557"/>
                    <a:pt x="4141" y="2409"/>
                    <a:pt x="4226" y="2261"/>
                  </a:cubicBezTo>
                  <a:lnTo>
                    <a:pt x="3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2" name="Google Shape;69142;p55"/>
            <p:cNvSpPr/>
            <p:nvPr/>
          </p:nvSpPr>
          <p:spPr>
            <a:xfrm>
              <a:off x="3031825" y="3638550"/>
              <a:ext cx="98250" cy="134150"/>
            </a:xfrm>
            <a:custGeom>
              <a:avLst/>
              <a:gdLst/>
              <a:ahLst/>
              <a:cxnLst/>
              <a:rect l="l" t="t" r="r" b="b"/>
              <a:pathLst>
                <a:path w="3930" h="5366" extrusionOk="0">
                  <a:moveTo>
                    <a:pt x="3063" y="0"/>
                  </a:moveTo>
                  <a:cubicBezTo>
                    <a:pt x="2768" y="0"/>
                    <a:pt x="2472" y="106"/>
                    <a:pt x="2197" y="254"/>
                  </a:cubicBezTo>
                  <a:cubicBezTo>
                    <a:pt x="909" y="1120"/>
                    <a:pt x="106" y="2535"/>
                    <a:pt x="0" y="4077"/>
                  </a:cubicBezTo>
                  <a:cubicBezTo>
                    <a:pt x="0" y="4458"/>
                    <a:pt x="85" y="5366"/>
                    <a:pt x="888" y="5366"/>
                  </a:cubicBezTo>
                  <a:cubicBezTo>
                    <a:pt x="1183" y="5345"/>
                    <a:pt x="1479" y="5239"/>
                    <a:pt x="1733" y="5091"/>
                  </a:cubicBezTo>
                  <a:cubicBezTo>
                    <a:pt x="3021" y="4225"/>
                    <a:pt x="3845" y="2810"/>
                    <a:pt x="3930" y="1268"/>
                  </a:cubicBezTo>
                  <a:cubicBezTo>
                    <a:pt x="3930" y="888"/>
                    <a:pt x="3866" y="0"/>
                    <a:pt x="3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3" name="Google Shape;69143;p55"/>
            <p:cNvSpPr/>
            <p:nvPr/>
          </p:nvSpPr>
          <p:spPr>
            <a:xfrm>
              <a:off x="3065100" y="1613325"/>
              <a:ext cx="30650" cy="39000"/>
            </a:xfrm>
            <a:custGeom>
              <a:avLst/>
              <a:gdLst/>
              <a:ahLst/>
              <a:cxnLst/>
              <a:rect l="l" t="t" r="r" b="b"/>
              <a:pathLst>
                <a:path w="1226" h="1560" extrusionOk="0">
                  <a:moveTo>
                    <a:pt x="881" y="1"/>
                  </a:moveTo>
                  <a:cubicBezTo>
                    <a:pt x="798" y="1"/>
                    <a:pt x="706" y="27"/>
                    <a:pt x="613" y="83"/>
                  </a:cubicBezTo>
                  <a:cubicBezTo>
                    <a:pt x="254" y="316"/>
                    <a:pt x="21" y="696"/>
                    <a:pt x="0" y="1118"/>
                  </a:cubicBezTo>
                  <a:cubicBezTo>
                    <a:pt x="0" y="1403"/>
                    <a:pt x="149" y="1560"/>
                    <a:pt x="348" y="1560"/>
                  </a:cubicBezTo>
                  <a:cubicBezTo>
                    <a:pt x="430" y="1560"/>
                    <a:pt x="520" y="1533"/>
                    <a:pt x="613" y="1478"/>
                  </a:cubicBezTo>
                  <a:cubicBezTo>
                    <a:pt x="972" y="1245"/>
                    <a:pt x="1204" y="844"/>
                    <a:pt x="1225" y="421"/>
                  </a:cubicBezTo>
                  <a:cubicBezTo>
                    <a:pt x="1225" y="153"/>
                    <a:pt x="1078" y="1"/>
                    <a:pt x="8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4" name="Google Shape;69144;p55"/>
            <p:cNvSpPr/>
            <p:nvPr/>
          </p:nvSpPr>
          <p:spPr>
            <a:xfrm>
              <a:off x="2969500" y="1740925"/>
              <a:ext cx="26975" cy="35200"/>
            </a:xfrm>
            <a:custGeom>
              <a:avLst/>
              <a:gdLst/>
              <a:ahLst/>
              <a:cxnLst/>
              <a:rect l="l" t="t" r="r" b="b"/>
              <a:pathLst>
                <a:path w="1079" h="1408" extrusionOk="0">
                  <a:moveTo>
                    <a:pt x="763" y="1"/>
                  </a:moveTo>
                  <a:cubicBezTo>
                    <a:pt x="691" y="1"/>
                    <a:pt x="612" y="23"/>
                    <a:pt x="529" y="70"/>
                  </a:cubicBezTo>
                  <a:cubicBezTo>
                    <a:pt x="212" y="281"/>
                    <a:pt x="22" y="619"/>
                    <a:pt x="1" y="1000"/>
                  </a:cubicBezTo>
                  <a:cubicBezTo>
                    <a:pt x="1" y="1258"/>
                    <a:pt x="121" y="1407"/>
                    <a:pt x="299" y="1407"/>
                  </a:cubicBezTo>
                  <a:cubicBezTo>
                    <a:pt x="368" y="1407"/>
                    <a:pt x="446" y="1385"/>
                    <a:pt x="529" y="1338"/>
                  </a:cubicBezTo>
                  <a:cubicBezTo>
                    <a:pt x="846" y="1126"/>
                    <a:pt x="1057" y="767"/>
                    <a:pt x="1078" y="408"/>
                  </a:cubicBezTo>
                  <a:cubicBezTo>
                    <a:pt x="1078" y="150"/>
                    <a:pt x="947" y="1"/>
                    <a:pt x="7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5" name="Google Shape;69145;p55"/>
            <p:cNvSpPr/>
            <p:nvPr/>
          </p:nvSpPr>
          <p:spPr>
            <a:xfrm>
              <a:off x="3012825" y="1627450"/>
              <a:ext cx="180100" cy="123250"/>
            </a:xfrm>
            <a:custGeom>
              <a:avLst/>
              <a:gdLst/>
              <a:ahLst/>
              <a:cxnLst/>
              <a:rect l="l" t="t" r="r" b="b"/>
              <a:pathLst>
                <a:path w="7204" h="4930" extrusionOk="0">
                  <a:moveTo>
                    <a:pt x="6890" y="1"/>
                  </a:moveTo>
                  <a:cubicBezTo>
                    <a:pt x="6806" y="1"/>
                    <a:pt x="6711" y="29"/>
                    <a:pt x="6612" y="89"/>
                  </a:cubicBezTo>
                  <a:lnTo>
                    <a:pt x="591" y="3553"/>
                  </a:lnTo>
                  <a:cubicBezTo>
                    <a:pt x="254" y="3764"/>
                    <a:pt x="42" y="4145"/>
                    <a:pt x="0" y="4546"/>
                  </a:cubicBezTo>
                  <a:cubicBezTo>
                    <a:pt x="0" y="4793"/>
                    <a:pt x="130" y="4930"/>
                    <a:pt x="313" y="4930"/>
                  </a:cubicBezTo>
                  <a:cubicBezTo>
                    <a:pt x="397" y="4930"/>
                    <a:pt x="492" y="4901"/>
                    <a:pt x="591" y="4842"/>
                  </a:cubicBezTo>
                  <a:lnTo>
                    <a:pt x="6612" y="1377"/>
                  </a:lnTo>
                  <a:cubicBezTo>
                    <a:pt x="6950" y="1166"/>
                    <a:pt x="7161" y="786"/>
                    <a:pt x="7203" y="384"/>
                  </a:cubicBezTo>
                  <a:cubicBezTo>
                    <a:pt x="7203" y="138"/>
                    <a:pt x="7074" y="1"/>
                    <a:pt x="68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6" name="Google Shape;69146;p55"/>
            <p:cNvSpPr/>
            <p:nvPr/>
          </p:nvSpPr>
          <p:spPr>
            <a:xfrm>
              <a:off x="2504775" y="1253000"/>
              <a:ext cx="1064150" cy="614850"/>
            </a:xfrm>
            <a:custGeom>
              <a:avLst/>
              <a:gdLst/>
              <a:ahLst/>
              <a:cxnLst/>
              <a:rect l="l" t="t" r="r" b="b"/>
              <a:pathLst>
                <a:path w="42566" h="24594" extrusionOk="0">
                  <a:moveTo>
                    <a:pt x="42564" y="3055"/>
                  </a:moveTo>
                  <a:cubicBezTo>
                    <a:pt x="42564" y="3060"/>
                    <a:pt x="42565" y="3064"/>
                    <a:pt x="42565" y="3068"/>
                  </a:cubicBezTo>
                  <a:cubicBezTo>
                    <a:pt x="42565" y="3064"/>
                    <a:pt x="42564" y="3060"/>
                    <a:pt x="42564" y="3055"/>
                  </a:cubicBezTo>
                  <a:close/>
                  <a:moveTo>
                    <a:pt x="38689" y="0"/>
                  </a:moveTo>
                  <a:cubicBezTo>
                    <a:pt x="38267" y="0"/>
                    <a:pt x="37844" y="100"/>
                    <a:pt x="37453" y="301"/>
                  </a:cubicBezTo>
                  <a:lnTo>
                    <a:pt x="888" y="21425"/>
                  </a:lnTo>
                  <a:cubicBezTo>
                    <a:pt x="529" y="21636"/>
                    <a:pt x="212" y="21953"/>
                    <a:pt x="1" y="22333"/>
                  </a:cubicBezTo>
                  <a:lnTo>
                    <a:pt x="3888" y="24594"/>
                  </a:lnTo>
                  <a:cubicBezTo>
                    <a:pt x="4099" y="24213"/>
                    <a:pt x="4395" y="23897"/>
                    <a:pt x="4754" y="23664"/>
                  </a:cubicBezTo>
                  <a:lnTo>
                    <a:pt x="41340" y="2561"/>
                  </a:lnTo>
                  <a:cubicBezTo>
                    <a:pt x="41547" y="2444"/>
                    <a:pt x="41741" y="2388"/>
                    <a:pt x="41910" y="2388"/>
                  </a:cubicBezTo>
                  <a:cubicBezTo>
                    <a:pt x="42257" y="2388"/>
                    <a:pt x="42504" y="2623"/>
                    <a:pt x="42564" y="3055"/>
                  </a:cubicBezTo>
                  <a:lnTo>
                    <a:pt x="42564" y="3055"/>
                  </a:lnTo>
                  <a:cubicBezTo>
                    <a:pt x="42455" y="2258"/>
                    <a:pt x="42013" y="1566"/>
                    <a:pt x="41340" y="1104"/>
                  </a:cubicBezTo>
                  <a:lnTo>
                    <a:pt x="39925" y="301"/>
                  </a:lnTo>
                  <a:cubicBezTo>
                    <a:pt x="39534" y="100"/>
                    <a:pt x="39112" y="0"/>
                    <a:pt x="38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7" name="Google Shape;69147;p55"/>
            <p:cNvSpPr/>
            <p:nvPr/>
          </p:nvSpPr>
          <p:spPr>
            <a:xfrm>
              <a:off x="3292175" y="1304725"/>
              <a:ext cx="142075" cy="94500"/>
            </a:xfrm>
            <a:custGeom>
              <a:avLst/>
              <a:gdLst/>
              <a:ahLst/>
              <a:cxnLst/>
              <a:rect l="l" t="t" r="r" b="b"/>
              <a:pathLst>
                <a:path w="5683" h="3780" extrusionOk="0">
                  <a:moveTo>
                    <a:pt x="4855" y="1"/>
                  </a:moveTo>
                  <a:cubicBezTo>
                    <a:pt x="4629" y="1"/>
                    <a:pt x="4405" y="54"/>
                    <a:pt x="4204" y="154"/>
                  </a:cubicBezTo>
                  <a:lnTo>
                    <a:pt x="275" y="2415"/>
                  </a:lnTo>
                  <a:cubicBezTo>
                    <a:pt x="127" y="2499"/>
                    <a:pt x="22" y="2626"/>
                    <a:pt x="1" y="2795"/>
                  </a:cubicBezTo>
                  <a:lnTo>
                    <a:pt x="1" y="3323"/>
                  </a:lnTo>
                  <a:cubicBezTo>
                    <a:pt x="22" y="3450"/>
                    <a:pt x="106" y="3576"/>
                    <a:pt x="233" y="3640"/>
                  </a:cubicBezTo>
                  <a:cubicBezTo>
                    <a:pt x="428" y="3732"/>
                    <a:pt x="639" y="3780"/>
                    <a:pt x="847" y="3780"/>
                  </a:cubicBezTo>
                  <a:cubicBezTo>
                    <a:pt x="1067" y="3780"/>
                    <a:pt x="1284" y="3727"/>
                    <a:pt x="1479" y="3619"/>
                  </a:cubicBezTo>
                  <a:lnTo>
                    <a:pt x="5387" y="1358"/>
                  </a:lnTo>
                  <a:cubicBezTo>
                    <a:pt x="5556" y="1295"/>
                    <a:pt x="5662" y="1168"/>
                    <a:pt x="5683" y="999"/>
                  </a:cubicBezTo>
                  <a:lnTo>
                    <a:pt x="5683" y="450"/>
                  </a:lnTo>
                  <a:cubicBezTo>
                    <a:pt x="5662" y="323"/>
                    <a:pt x="5577" y="197"/>
                    <a:pt x="5451" y="133"/>
                  </a:cubicBezTo>
                  <a:cubicBezTo>
                    <a:pt x="5261" y="43"/>
                    <a:pt x="5057" y="1"/>
                    <a:pt x="4855" y="1"/>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8" name="Google Shape;69148;p55"/>
            <p:cNvSpPr/>
            <p:nvPr/>
          </p:nvSpPr>
          <p:spPr>
            <a:xfrm>
              <a:off x="3292175" y="1304725"/>
              <a:ext cx="142075" cy="94500"/>
            </a:xfrm>
            <a:custGeom>
              <a:avLst/>
              <a:gdLst/>
              <a:ahLst/>
              <a:cxnLst/>
              <a:rect l="l" t="t" r="r" b="b"/>
              <a:pathLst>
                <a:path w="5683" h="3780" extrusionOk="0">
                  <a:moveTo>
                    <a:pt x="4855" y="1"/>
                  </a:moveTo>
                  <a:cubicBezTo>
                    <a:pt x="4629" y="1"/>
                    <a:pt x="4405" y="54"/>
                    <a:pt x="4204" y="154"/>
                  </a:cubicBezTo>
                  <a:lnTo>
                    <a:pt x="275" y="2415"/>
                  </a:lnTo>
                  <a:cubicBezTo>
                    <a:pt x="127" y="2499"/>
                    <a:pt x="22" y="2626"/>
                    <a:pt x="1" y="2795"/>
                  </a:cubicBezTo>
                  <a:lnTo>
                    <a:pt x="1" y="3323"/>
                  </a:lnTo>
                  <a:cubicBezTo>
                    <a:pt x="22" y="3450"/>
                    <a:pt x="106" y="3576"/>
                    <a:pt x="233" y="3640"/>
                  </a:cubicBezTo>
                  <a:cubicBezTo>
                    <a:pt x="428" y="3732"/>
                    <a:pt x="639" y="3780"/>
                    <a:pt x="847" y="3780"/>
                  </a:cubicBezTo>
                  <a:cubicBezTo>
                    <a:pt x="1067" y="3780"/>
                    <a:pt x="1284" y="3727"/>
                    <a:pt x="1479" y="3619"/>
                  </a:cubicBezTo>
                  <a:lnTo>
                    <a:pt x="5387" y="1358"/>
                  </a:lnTo>
                  <a:cubicBezTo>
                    <a:pt x="5556" y="1295"/>
                    <a:pt x="5662" y="1168"/>
                    <a:pt x="5683" y="999"/>
                  </a:cubicBezTo>
                  <a:lnTo>
                    <a:pt x="5683" y="450"/>
                  </a:lnTo>
                  <a:cubicBezTo>
                    <a:pt x="5662" y="323"/>
                    <a:pt x="5577" y="197"/>
                    <a:pt x="5451" y="133"/>
                  </a:cubicBezTo>
                  <a:cubicBezTo>
                    <a:pt x="5261" y="43"/>
                    <a:pt x="5057" y="1"/>
                    <a:pt x="48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9" name="Google Shape;69149;p55"/>
            <p:cNvSpPr/>
            <p:nvPr/>
          </p:nvSpPr>
          <p:spPr>
            <a:xfrm>
              <a:off x="3290075" y="1304200"/>
              <a:ext cx="146300" cy="81825"/>
            </a:xfrm>
            <a:custGeom>
              <a:avLst/>
              <a:gdLst/>
              <a:ahLst/>
              <a:cxnLst/>
              <a:rect l="l" t="t" r="r" b="b"/>
              <a:pathLst>
                <a:path w="5852" h="3273" extrusionOk="0">
                  <a:moveTo>
                    <a:pt x="4936" y="1"/>
                  </a:moveTo>
                  <a:cubicBezTo>
                    <a:pt x="4713" y="1"/>
                    <a:pt x="4489" y="54"/>
                    <a:pt x="4288" y="154"/>
                  </a:cubicBezTo>
                  <a:lnTo>
                    <a:pt x="359" y="2436"/>
                  </a:lnTo>
                  <a:cubicBezTo>
                    <a:pt x="0" y="2626"/>
                    <a:pt x="0" y="2943"/>
                    <a:pt x="317" y="3133"/>
                  </a:cubicBezTo>
                  <a:cubicBezTo>
                    <a:pt x="512" y="3225"/>
                    <a:pt x="723" y="3273"/>
                    <a:pt x="931" y="3273"/>
                  </a:cubicBezTo>
                  <a:cubicBezTo>
                    <a:pt x="1151" y="3273"/>
                    <a:pt x="1368" y="3220"/>
                    <a:pt x="1563" y="3112"/>
                  </a:cubicBezTo>
                  <a:lnTo>
                    <a:pt x="5471" y="851"/>
                  </a:lnTo>
                  <a:cubicBezTo>
                    <a:pt x="5830" y="661"/>
                    <a:pt x="5851" y="323"/>
                    <a:pt x="5513" y="133"/>
                  </a:cubicBezTo>
                  <a:cubicBezTo>
                    <a:pt x="5334" y="43"/>
                    <a:pt x="5135" y="1"/>
                    <a:pt x="4936" y="1"/>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0" name="Google Shape;69150;p55"/>
            <p:cNvSpPr/>
            <p:nvPr/>
          </p:nvSpPr>
          <p:spPr>
            <a:xfrm>
              <a:off x="3290075" y="1304200"/>
              <a:ext cx="146300" cy="81825"/>
            </a:xfrm>
            <a:custGeom>
              <a:avLst/>
              <a:gdLst/>
              <a:ahLst/>
              <a:cxnLst/>
              <a:rect l="l" t="t" r="r" b="b"/>
              <a:pathLst>
                <a:path w="5852" h="3273" extrusionOk="0">
                  <a:moveTo>
                    <a:pt x="4936" y="1"/>
                  </a:moveTo>
                  <a:cubicBezTo>
                    <a:pt x="4713" y="1"/>
                    <a:pt x="4489" y="54"/>
                    <a:pt x="4288" y="154"/>
                  </a:cubicBezTo>
                  <a:lnTo>
                    <a:pt x="359" y="2436"/>
                  </a:lnTo>
                  <a:cubicBezTo>
                    <a:pt x="0" y="2626"/>
                    <a:pt x="0" y="2943"/>
                    <a:pt x="317" y="3133"/>
                  </a:cubicBezTo>
                  <a:cubicBezTo>
                    <a:pt x="512" y="3225"/>
                    <a:pt x="723" y="3273"/>
                    <a:pt x="931" y="3273"/>
                  </a:cubicBezTo>
                  <a:cubicBezTo>
                    <a:pt x="1151" y="3273"/>
                    <a:pt x="1368" y="3220"/>
                    <a:pt x="1563" y="3112"/>
                  </a:cubicBezTo>
                  <a:lnTo>
                    <a:pt x="5471" y="851"/>
                  </a:lnTo>
                  <a:cubicBezTo>
                    <a:pt x="5830" y="661"/>
                    <a:pt x="5851" y="323"/>
                    <a:pt x="5513" y="133"/>
                  </a:cubicBezTo>
                  <a:cubicBezTo>
                    <a:pt x="5334" y="43"/>
                    <a:pt x="5135" y="1"/>
                    <a:pt x="4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1" name="Google Shape;69151;p55"/>
            <p:cNvSpPr/>
            <p:nvPr/>
          </p:nvSpPr>
          <p:spPr>
            <a:xfrm>
              <a:off x="2515350" y="2137825"/>
              <a:ext cx="42275" cy="287075"/>
            </a:xfrm>
            <a:custGeom>
              <a:avLst/>
              <a:gdLst/>
              <a:ahLst/>
              <a:cxnLst/>
              <a:rect l="l" t="t" r="r" b="b"/>
              <a:pathLst>
                <a:path w="1691" h="11483" extrusionOk="0">
                  <a:moveTo>
                    <a:pt x="812" y="0"/>
                  </a:moveTo>
                  <a:cubicBezTo>
                    <a:pt x="758" y="0"/>
                    <a:pt x="705" y="12"/>
                    <a:pt x="655" y="37"/>
                  </a:cubicBezTo>
                  <a:cubicBezTo>
                    <a:pt x="571" y="79"/>
                    <a:pt x="275" y="248"/>
                    <a:pt x="190" y="291"/>
                  </a:cubicBezTo>
                  <a:cubicBezTo>
                    <a:pt x="64" y="396"/>
                    <a:pt x="0" y="565"/>
                    <a:pt x="21" y="734"/>
                  </a:cubicBezTo>
                  <a:lnTo>
                    <a:pt x="21" y="10325"/>
                  </a:lnTo>
                  <a:cubicBezTo>
                    <a:pt x="21" y="10768"/>
                    <a:pt x="254" y="11170"/>
                    <a:pt x="613" y="11423"/>
                  </a:cubicBezTo>
                  <a:cubicBezTo>
                    <a:pt x="687" y="11460"/>
                    <a:pt x="767" y="11482"/>
                    <a:pt x="847" y="11482"/>
                  </a:cubicBezTo>
                  <a:cubicBezTo>
                    <a:pt x="904" y="11482"/>
                    <a:pt x="961" y="11471"/>
                    <a:pt x="1014" y="11444"/>
                  </a:cubicBezTo>
                  <a:cubicBezTo>
                    <a:pt x="1099" y="11402"/>
                    <a:pt x="1395" y="11233"/>
                    <a:pt x="1479" y="11191"/>
                  </a:cubicBezTo>
                  <a:cubicBezTo>
                    <a:pt x="1606" y="11085"/>
                    <a:pt x="1690" y="10916"/>
                    <a:pt x="1669" y="10747"/>
                  </a:cubicBezTo>
                  <a:lnTo>
                    <a:pt x="1669" y="1157"/>
                  </a:lnTo>
                  <a:cubicBezTo>
                    <a:pt x="1648" y="713"/>
                    <a:pt x="1416" y="312"/>
                    <a:pt x="1057" y="79"/>
                  </a:cubicBezTo>
                  <a:cubicBezTo>
                    <a:pt x="980" y="28"/>
                    <a:pt x="895" y="0"/>
                    <a:pt x="812" y="0"/>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2" name="Google Shape;69152;p55"/>
            <p:cNvSpPr/>
            <p:nvPr/>
          </p:nvSpPr>
          <p:spPr>
            <a:xfrm>
              <a:off x="2515350" y="2137825"/>
              <a:ext cx="42275" cy="287075"/>
            </a:xfrm>
            <a:custGeom>
              <a:avLst/>
              <a:gdLst/>
              <a:ahLst/>
              <a:cxnLst/>
              <a:rect l="l" t="t" r="r" b="b"/>
              <a:pathLst>
                <a:path w="1691" h="11483" extrusionOk="0">
                  <a:moveTo>
                    <a:pt x="812" y="0"/>
                  </a:moveTo>
                  <a:cubicBezTo>
                    <a:pt x="758" y="0"/>
                    <a:pt x="705" y="12"/>
                    <a:pt x="655" y="37"/>
                  </a:cubicBezTo>
                  <a:cubicBezTo>
                    <a:pt x="571" y="79"/>
                    <a:pt x="275" y="248"/>
                    <a:pt x="190" y="291"/>
                  </a:cubicBezTo>
                  <a:cubicBezTo>
                    <a:pt x="64" y="396"/>
                    <a:pt x="0" y="565"/>
                    <a:pt x="21" y="734"/>
                  </a:cubicBezTo>
                  <a:lnTo>
                    <a:pt x="21" y="10325"/>
                  </a:lnTo>
                  <a:cubicBezTo>
                    <a:pt x="21" y="10768"/>
                    <a:pt x="254" y="11170"/>
                    <a:pt x="613" y="11423"/>
                  </a:cubicBezTo>
                  <a:cubicBezTo>
                    <a:pt x="687" y="11460"/>
                    <a:pt x="767" y="11482"/>
                    <a:pt x="847" y="11482"/>
                  </a:cubicBezTo>
                  <a:cubicBezTo>
                    <a:pt x="904" y="11482"/>
                    <a:pt x="961" y="11471"/>
                    <a:pt x="1014" y="11444"/>
                  </a:cubicBezTo>
                  <a:cubicBezTo>
                    <a:pt x="1099" y="11402"/>
                    <a:pt x="1395" y="11233"/>
                    <a:pt x="1479" y="11191"/>
                  </a:cubicBezTo>
                  <a:cubicBezTo>
                    <a:pt x="1606" y="11085"/>
                    <a:pt x="1690" y="10916"/>
                    <a:pt x="1669" y="10747"/>
                  </a:cubicBezTo>
                  <a:lnTo>
                    <a:pt x="1669" y="1157"/>
                  </a:lnTo>
                  <a:cubicBezTo>
                    <a:pt x="1648" y="713"/>
                    <a:pt x="1416" y="312"/>
                    <a:pt x="1057" y="79"/>
                  </a:cubicBezTo>
                  <a:cubicBezTo>
                    <a:pt x="980" y="28"/>
                    <a:pt x="895" y="0"/>
                    <a:pt x="8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3" name="Google Shape;69153;p55"/>
            <p:cNvSpPr/>
            <p:nvPr/>
          </p:nvSpPr>
          <p:spPr>
            <a:xfrm>
              <a:off x="2515875" y="2144200"/>
              <a:ext cx="29600" cy="281175"/>
            </a:xfrm>
            <a:custGeom>
              <a:avLst/>
              <a:gdLst/>
              <a:ahLst/>
              <a:cxnLst/>
              <a:rect l="l" t="t" r="r" b="b"/>
              <a:pathLst>
                <a:path w="1184" h="11247" extrusionOk="0">
                  <a:moveTo>
                    <a:pt x="335" y="0"/>
                  </a:moveTo>
                  <a:cubicBezTo>
                    <a:pt x="133" y="0"/>
                    <a:pt x="0" y="173"/>
                    <a:pt x="0" y="479"/>
                  </a:cubicBezTo>
                  <a:lnTo>
                    <a:pt x="0" y="10091"/>
                  </a:lnTo>
                  <a:cubicBezTo>
                    <a:pt x="0" y="10513"/>
                    <a:pt x="233" y="10915"/>
                    <a:pt x="592" y="11168"/>
                  </a:cubicBezTo>
                  <a:cubicBezTo>
                    <a:pt x="686" y="11221"/>
                    <a:pt x="774" y="11246"/>
                    <a:pt x="851" y="11246"/>
                  </a:cubicBezTo>
                  <a:cubicBezTo>
                    <a:pt x="1051" y="11246"/>
                    <a:pt x="1183" y="11077"/>
                    <a:pt x="1183" y="10788"/>
                  </a:cubicBezTo>
                  <a:lnTo>
                    <a:pt x="1183" y="1176"/>
                  </a:lnTo>
                  <a:cubicBezTo>
                    <a:pt x="1183" y="733"/>
                    <a:pt x="951" y="331"/>
                    <a:pt x="592" y="78"/>
                  </a:cubicBezTo>
                  <a:cubicBezTo>
                    <a:pt x="499" y="26"/>
                    <a:pt x="412" y="0"/>
                    <a:pt x="335" y="0"/>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4" name="Google Shape;69154;p55"/>
            <p:cNvSpPr/>
            <p:nvPr/>
          </p:nvSpPr>
          <p:spPr>
            <a:xfrm>
              <a:off x="2515875" y="2144200"/>
              <a:ext cx="29600" cy="281175"/>
            </a:xfrm>
            <a:custGeom>
              <a:avLst/>
              <a:gdLst/>
              <a:ahLst/>
              <a:cxnLst/>
              <a:rect l="l" t="t" r="r" b="b"/>
              <a:pathLst>
                <a:path w="1184" h="11247" extrusionOk="0">
                  <a:moveTo>
                    <a:pt x="335" y="0"/>
                  </a:moveTo>
                  <a:cubicBezTo>
                    <a:pt x="133" y="0"/>
                    <a:pt x="0" y="173"/>
                    <a:pt x="0" y="479"/>
                  </a:cubicBezTo>
                  <a:lnTo>
                    <a:pt x="0" y="10091"/>
                  </a:lnTo>
                  <a:cubicBezTo>
                    <a:pt x="0" y="10513"/>
                    <a:pt x="233" y="10915"/>
                    <a:pt x="592" y="11168"/>
                  </a:cubicBezTo>
                  <a:cubicBezTo>
                    <a:pt x="686" y="11221"/>
                    <a:pt x="774" y="11246"/>
                    <a:pt x="851" y="11246"/>
                  </a:cubicBezTo>
                  <a:cubicBezTo>
                    <a:pt x="1051" y="11246"/>
                    <a:pt x="1183" y="11077"/>
                    <a:pt x="1183" y="10788"/>
                  </a:cubicBezTo>
                  <a:lnTo>
                    <a:pt x="1183" y="1176"/>
                  </a:lnTo>
                  <a:cubicBezTo>
                    <a:pt x="1183" y="733"/>
                    <a:pt x="951" y="331"/>
                    <a:pt x="592" y="78"/>
                  </a:cubicBezTo>
                  <a:cubicBezTo>
                    <a:pt x="499" y="26"/>
                    <a:pt x="412"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5" name="Google Shape;69155;p55"/>
            <p:cNvSpPr/>
            <p:nvPr/>
          </p:nvSpPr>
          <p:spPr>
            <a:xfrm>
              <a:off x="2515350" y="2459550"/>
              <a:ext cx="41750" cy="160175"/>
            </a:xfrm>
            <a:custGeom>
              <a:avLst/>
              <a:gdLst/>
              <a:ahLst/>
              <a:cxnLst/>
              <a:rect l="l" t="t" r="r" b="b"/>
              <a:pathLst>
                <a:path w="1670" h="6407" extrusionOk="0">
                  <a:moveTo>
                    <a:pt x="831" y="0"/>
                  </a:moveTo>
                  <a:cubicBezTo>
                    <a:pt x="770" y="0"/>
                    <a:pt x="711" y="17"/>
                    <a:pt x="655" y="54"/>
                  </a:cubicBezTo>
                  <a:cubicBezTo>
                    <a:pt x="571" y="96"/>
                    <a:pt x="275" y="265"/>
                    <a:pt x="190" y="307"/>
                  </a:cubicBezTo>
                  <a:cubicBezTo>
                    <a:pt x="64" y="413"/>
                    <a:pt x="0" y="561"/>
                    <a:pt x="21" y="730"/>
                  </a:cubicBezTo>
                  <a:lnTo>
                    <a:pt x="21" y="5250"/>
                  </a:lnTo>
                  <a:cubicBezTo>
                    <a:pt x="21" y="5694"/>
                    <a:pt x="254" y="6095"/>
                    <a:pt x="613" y="6328"/>
                  </a:cubicBezTo>
                  <a:cubicBezTo>
                    <a:pt x="677" y="6379"/>
                    <a:pt x="764" y="6407"/>
                    <a:pt x="851" y="6407"/>
                  </a:cubicBezTo>
                  <a:cubicBezTo>
                    <a:pt x="908" y="6407"/>
                    <a:pt x="964" y="6395"/>
                    <a:pt x="1014" y="6370"/>
                  </a:cubicBezTo>
                  <a:cubicBezTo>
                    <a:pt x="1099" y="6328"/>
                    <a:pt x="1395" y="6159"/>
                    <a:pt x="1479" y="6116"/>
                  </a:cubicBezTo>
                  <a:cubicBezTo>
                    <a:pt x="1606" y="6011"/>
                    <a:pt x="1669" y="5842"/>
                    <a:pt x="1669" y="5694"/>
                  </a:cubicBezTo>
                  <a:lnTo>
                    <a:pt x="1669" y="1173"/>
                  </a:lnTo>
                  <a:cubicBezTo>
                    <a:pt x="1648" y="730"/>
                    <a:pt x="1416" y="328"/>
                    <a:pt x="1057" y="75"/>
                  </a:cubicBezTo>
                  <a:cubicBezTo>
                    <a:pt x="985" y="28"/>
                    <a:pt x="908" y="0"/>
                    <a:pt x="831" y="0"/>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6" name="Google Shape;69156;p55"/>
            <p:cNvSpPr/>
            <p:nvPr/>
          </p:nvSpPr>
          <p:spPr>
            <a:xfrm>
              <a:off x="2515350" y="2459550"/>
              <a:ext cx="41750" cy="160175"/>
            </a:xfrm>
            <a:custGeom>
              <a:avLst/>
              <a:gdLst/>
              <a:ahLst/>
              <a:cxnLst/>
              <a:rect l="l" t="t" r="r" b="b"/>
              <a:pathLst>
                <a:path w="1670" h="6407" extrusionOk="0">
                  <a:moveTo>
                    <a:pt x="831" y="0"/>
                  </a:moveTo>
                  <a:cubicBezTo>
                    <a:pt x="770" y="0"/>
                    <a:pt x="711" y="17"/>
                    <a:pt x="655" y="54"/>
                  </a:cubicBezTo>
                  <a:cubicBezTo>
                    <a:pt x="571" y="96"/>
                    <a:pt x="275" y="265"/>
                    <a:pt x="190" y="307"/>
                  </a:cubicBezTo>
                  <a:cubicBezTo>
                    <a:pt x="64" y="413"/>
                    <a:pt x="0" y="561"/>
                    <a:pt x="21" y="730"/>
                  </a:cubicBezTo>
                  <a:lnTo>
                    <a:pt x="21" y="5250"/>
                  </a:lnTo>
                  <a:cubicBezTo>
                    <a:pt x="21" y="5694"/>
                    <a:pt x="254" y="6095"/>
                    <a:pt x="613" y="6328"/>
                  </a:cubicBezTo>
                  <a:cubicBezTo>
                    <a:pt x="677" y="6379"/>
                    <a:pt x="764" y="6407"/>
                    <a:pt x="851" y="6407"/>
                  </a:cubicBezTo>
                  <a:cubicBezTo>
                    <a:pt x="908" y="6407"/>
                    <a:pt x="964" y="6395"/>
                    <a:pt x="1014" y="6370"/>
                  </a:cubicBezTo>
                  <a:cubicBezTo>
                    <a:pt x="1099" y="6328"/>
                    <a:pt x="1395" y="6159"/>
                    <a:pt x="1479" y="6116"/>
                  </a:cubicBezTo>
                  <a:cubicBezTo>
                    <a:pt x="1606" y="6011"/>
                    <a:pt x="1669" y="5842"/>
                    <a:pt x="1669" y="5694"/>
                  </a:cubicBezTo>
                  <a:lnTo>
                    <a:pt x="1669" y="1173"/>
                  </a:lnTo>
                  <a:cubicBezTo>
                    <a:pt x="1648" y="730"/>
                    <a:pt x="1416" y="328"/>
                    <a:pt x="1057" y="75"/>
                  </a:cubicBezTo>
                  <a:cubicBezTo>
                    <a:pt x="985" y="28"/>
                    <a:pt x="908"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7" name="Google Shape;69157;p55"/>
            <p:cNvSpPr/>
            <p:nvPr/>
          </p:nvSpPr>
          <p:spPr>
            <a:xfrm>
              <a:off x="2515875" y="2465800"/>
              <a:ext cx="29600" cy="153800"/>
            </a:xfrm>
            <a:custGeom>
              <a:avLst/>
              <a:gdLst/>
              <a:ahLst/>
              <a:cxnLst/>
              <a:rect l="l" t="t" r="r" b="b"/>
              <a:pathLst>
                <a:path w="1184" h="6152" extrusionOk="0">
                  <a:moveTo>
                    <a:pt x="333" y="0"/>
                  </a:moveTo>
                  <a:cubicBezTo>
                    <a:pt x="132" y="0"/>
                    <a:pt x="0" y="169"/>
                    <a:pt x="0" y="459"/>
                  </a:cubicBezTo>
                  <a:lnTo>
                    <a:pt x="0" y="4979"/>
                  </a:lnTo>
                  <a:cubicBezTo>
                    <a:pt x="0" y="5423"/>
                    <a:pt x="233" y="5824"/>
                    <a:pt x="592" y="6078"/>
                  </a:cubicBezTo>
                  <a:cubicBezTo>
                    <a:pt x="682" y="6128"/>
                    <a:pt x="766" y="6152"/>
                    <a:pt x="840" y="6152"/>
                  </a:cubicBezTo>
                  <a:cubicBezTo>
                    <a:pt x="1047" y="6152"/>
                    <a:pt x="1183" y="5971"/>
                    <a:pt x="1183" y="5676"/>
                  </a:cubicBezTo>
                  <a:lnTo>
                    <a:pt x="1183" y="1156"/>
                  </a:lnTo>
                  <a:cubicBezTo>
                    <a:pt x="1183" y="712"/>
                    <a:pt x="951" y="311"/>
                    <a:pt x="592" y="78"/>
                  </a:cubicBezTo>
                  <a:cubicBezTo>
                    <a:pt x="498" y="26"/>
                    <a:pt x="410" y="0"/>
                    <a:pt x="333" y="0"/>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8" name="Google Shape;69158;p55"/>
            <p:cNvSpPr/>
            <p:nvPr/>
          </p:nvSpPr>
          <p:spPr>
            <a:xfrm>
              <a:off x="2515875" y="2465800"/>
              <a:ext cx="29600" cy="153800"/>
            </a:xfrm>
            <a:custGeom>
              <a:avLst/>
              <a:gdLst/>
              <a:ahLst/>
              <a:cxnLst/>
              <a:rect l="l" t="t" r="r" b="b"/>
              <a:pathLst>
                <a:path w="1184" h="6152" extrusionOk="0">
                  <a:moveTo>
                    <a:pt x="333" y="0"/>
                  </a:moveTo>
                  <a:cubicBezTo>
                    <a:pt x="132" y="0"/>
                    <a:pt x="0" y="169"/>
                    <a:pt x="0" y="459"/>
                  </a:cubicBezTo>
                  <a:lnTo>
                    <a:pt x="0" y="4979"/>
                  </a:lnTo>
                  <a:cubicBezTo>
                    <a:pt x="0" y="5423"/>
                    <a:pt x="233" y="5824"/>
                    <a:pt x="592" y="6078"/>
                  </a:cubicBezTo>
                  <a:cubicBezTo>
                    <a:pt x="682" y="6128"/>
                    <a:pt x="766" y="6152"/>
                    <a:pt x="840" y="6152"/>
                  </a:cubicBezTo>
                  <a:cubicBezTo>
                    <a:pt x="1047" y="6152"/>
                    <a:pt x="1183" y="5971"/>
                    <a:pt x="1183" y="5676"/>
                  </a:cubicBezTo>
                  <a:lnTo>
                    <a:pt x="1183" y="1156"/>
                  </a:lnTo>
                  <a:cubicBezTo>
                    <a:pt x="1183" y="712"/>
                    <a:pt x="951" y="311"/>
                    <a:pt x="592" y="78"/>
                  </a:cubicBezTo>
                  <a:cubicBezTo>
                    <a:pt x="498" y="26"/>
                    <a:pt x="410"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9" name="Google Shape;69159;p55"/>
            <p:cNvSpPr/>
            <p:nvPr/>
          </p:nvSpPr>
          <p:spPr>
            <a:xfrm>
              <a:off x="2781500" y="2099275"/>
              <a:ext cx="617900" cy="613125"/>
            </a:xfrm>
            <a:custGeom>
              <a:avLst/>
              <a:gdLst/>
              <a:ahLst/>
              <a:cxnLst/>
              <a:rect l="l" t="t" r="r" b="b"/>
              <a:pathLst>
                <a:path w="24716" h="24525" extrusionOk="0">
                  <a:moveTo>
                    <a:pt x="16108" y="0"/>
                  </a:moveTo>
                  <a:cubicBezTo>
                    <a:pt x="14696" y="0"/>
                    <a:pt x="13295" y="206"/>
                    <a:pt x="11894" y="206"/>
                  </a:cubicBezTo>
                  <a:cubicBezTo>
                    <a:pt x="10035" y="206"/>
                    <a:pt x="8176" y="312"/>
                    <a:pt x="6338" y="565"/>
                  </a:cubicBezTo>
                  <a:cubicBezTo>
                    <a:pt x="5704" y="650"/>
                    <a:pt x="4796" y="882"/>
                    <a:pt x="4437" y="1516"/>
                  </a:cubicBezTo>
                  <a:cubicBezTo>
                    <a:pt x="4331" y="1748"/>
                    <a:pt x="4310" y="2023"/>
                    <a:pt x="4352" y="2297"/>
                  </a:cubicBezTo>
                  <a:cubicBezTo>
                    <a:pt x="4352" y="2699"/>
                    <a:pt x="4204" y="3100"/>
                    <a:pt x="3930" y="3417"/>
                  </a:cubicBezTo>
                  <a:cubicBezTo>
                    <a:pt x="3528" y="3903"/>
                    <a:pt x="2979" y="4241"/>
                    <a:pt x="2536" y="4684"/>
                  </a:cubicBezTo>
                  <a:cubicBezTo>
                    <a:pt x="1839" y="5466"/>
                    <a:pt x="1522" y="6522"/>
                    <a:pt x="1733" y="7557"/>
                  </a:cubicBezTo>
                  <a:cubicBezTo>
                    <a:pt x="1754" y="7705"/>
                    <a:pt x="1796" y="7874"/>
                    <a:pt x="1860" y="8022"/>
                  </a:cubicBezTo>
                  <a:cubicBezTo>
                    <a:pt x="2071" y="8592"/>
                    <a:pt x="2451" y="9121"/>
                    <a:pt x="2409" y="9733"/>
                  </a:cubicBezTo>
                  <a:cubicBezTo>
                    <a:pt x="2367" y="10409"/>
                    <a:pt x="1839" y="10937"/>
                    <a:pt x="1416" y="11486"/>
                  </a:cubicBezTo>
                  <a:cubicBezTo>
                    <a:pt x="339" y="12965"/>
                    <a:pt x="1" y="14866"/>
                    <a:pt x="550" y="16598"/>
                  </a:cubicBezTo>
                  <a:cubicBezTo>
                    <a:pt x="951" y="17633"/>
                    <a:pt x="1501" y="18626"/>
                    <a:pt x="2198" y="19514"/>
                  </a:cubicBezTo>
                  <a:lnTo>
                    <a:pt x="3761" y="21732"/>
                  </a:lnTo>
                  <a:cubicBezTo>
                    <a:pt x="4226" y="22344"/>
                    <a:pt x="4838" y="22851"/>
                    <a:pt x="5514" y="23210"/>
                  </a:cubicBezTo>
                  <a:cubicBezTo>
                    <a:pt x="6866" y="23971"/>
                    <a:pt x="8366" y="24414"/>
                    <a:pt x="9887" y="24499"/>
                  </a:cubicBezTo>
                  <a:cubicBezTo>
                    <a:pt x="10148" y="24516"/>
                    <a:pt x="10409" y="24525"/>
                    <a:pt x="10670" y="24525"/>
                  </a:cubicBezTo>
                  <a:cubicBezTo>
                    <a:pt x="12936" y="24525"/>
                    <a:pt x="15155" y="23869"/>
                    <a:pt x="17069" y="22619"/>
                  </a:cubicBezTo>
                  <a:cubicBezTo>
                    <a:pt x="19308" y="21140"/>
                    <a:pt x="18315" y="17317"/>
                    <a:pt x="20618" y="15944"/>
                  </a:cubicBezTo>
                  <a:cubicBezTo>
                    <a:pt x="23385" y="14254"/>
                    <a:pt x="24716" y="8423"/>
                    <a:pt x="21315" y="5973"/>
                  </a:cubicBezTo>
                  <a:cubicBezTo>
                    <a:pt x="21315" y="5973"/>
                    <a:pt x="21864" y="2403"/>
                    <a:pt x="20850" y="1495"/>
                  </a:cubicBezTo>
                  <a:cubicBezTo>
                    <a:pt x="19857" y="650"/>
                    <a:pt x="18611" y="143"/>
                    <a:pt x="17301" y="58"/>
                  </a:cubicBezTo>
                  <a:cubicBezTo>
                    <a:pt x="16902" y="17"/>
                    <a:pt x="16505" y="0"/>
                    <a:pt x="16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0" name="Google Shape;69160;p55"/>
            <p:cNvSpPr/>
            <p:nvPr/>
          </p:nvSpPr>
          <p:spPr>
            <a:xfrm>
              <a:off x="3273175" y="2417050"/>
              <a:ext cx="595700" cy="489575"/>
            </a:xfrm>
            <a:custGeom>
              <a:avLst/>
              <a:gdLst/>
              <a:ahLst/>
              <a:cxnLst/>
              <a:rect l="l" t="t" r="r" b="b"/>
              <a:pathLst>
                <a:path w="23828" h="19583" extrusionOk="0">
                  <a:moveTo>
                    <a:pt x="0" y="1"/>
                  </a:moveTo>
                  <a:lnTo>
                    <a:pt x="2260" y="12041"/>
                  </a:lnTo>
                  <a:cubicBezTo>
                    <a:pt x="2260" y="12041"/>
                    <a:pt x="9147" y="16541"/>
                    <a:pt x="10372" y="17365"/>
                  </a:cubicBezTo>
                  <a:cubicBezTo>
                    <a:pt x="12759" y="18970"/>
                    <a:pt x="13583" y="19498"/>
                    <a:pt x="15970" y="19498"/>
                  </a:cubicBezTo>
                  <a:cubicBezTo>
                    <a:pt x="19857" y="19498"/>
                    <a:pt x="21800" y="19583"/>
                    <a:pt x="21800" y="19583"/>
                  </a:cubicBezTo>
                  <a:lnTo>
                    <a:pt x="23828" y="14344"/>
                  </a:lnTo>
                  <a:lnTo>
                    <a:pt x="15230" y="12041"/>
                  </a:lnTo>
                  <a:cubicBezTo>
                    <a:pt x="15230" y="12041"/>
                    <a:pt x="8048" y="5429"/>
                    <a:pt x="5894" y="3275"/>
                  </a:cubicBezTo>
                  <a:cubicBezTo>
                    <a:pt x="3274" y="698"/>
                    <a:pt x="2894" y="8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1" name="Google Shape;69161;p55"/>
            <p:cNvSpPr/>
            <p:nvPr/>
          </p:nvSpPr>
          <p:spPr>
            <a:xfrm>
              <a:off x="3604275" y="2510525"/>
              <a:ext cx="511225" cy="616850"/>
            </a:xfrm>
            <a:custGeom>
              <a:avLst/>
              <a:gdLst/>
              <a:ahLst/>
              <a:cxnLst/>
              <a:rect l="l" t="t" r="r" b="b"/>
              <a:pathLst>
                <a:path w="20449" h="24674" extrusionOk="0">
                  <a:moveTo>
                    <a:pt x="20090" y="1"/>
                  </a:moveTo>
                  <a:lnTo>
                    <a:pt x="4331" y="5535"/>
                  </a:lnTo>
                  <a:lnTo>
                    <a:pt x="1" y="24293"/>
                  </a:lnTo>
                  <a:lnTo>
                    <a:pt x="339" y="24673"/>
                  </a:lnTo>
                  <a:lnTo>
                    <a:pt x="15316" y="19076"/>
                  </a:lnTo>
                  <a:lnTo>
                    <a:pt x="20449" y="360"/>
                  </a:lnTo>
                  <a:lnTo>
                    <a:pt x="200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2" name="Google Shape;69162;p55"/>
            <p:cNvSpPr/>
            <p:nvPr/>
          </p:nvSpPr>
          <p:spPr>
            <a:xfrm>
              <a:off x="3604275" y="2648900"/>
              <a:ext cx="117275" cy="478475"/>
            </a:xfrm>
            <a:custGeom>
              <a:avLst/>
              <a:gdLst/>
              <a:ahLst/>
              <a:cxnLst/>
              <a:rect l="l" t="t" r="r" b="b"/>
              <a:pathLst>
                <a:path w="4691" h="19139" extrusionOk="0">
                  <a:moveTo>
                    <a:pt x="4331" y="0"/>
                  </a:moveTo>
                  <a:lnTo>
                    <a:pt x="1" y="18758"/>
                  </a:lnTo>
                  <a:lnTo>
                    <a:pt x="339" y="19138"/>
                  </a:lnTo>
                  <a:lnTo>
                    <a:pt x="4690" y="380"/>
                  </a:lnTo>
                  <a:lnTo>
                    <a:pt x="4331" y="0"/>
                  </a:ln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3" name="Google Shape;69163;p55"/>
            <p:cNvSpPr/>
            <p:nvPr/>
          </p:nvSpPr>
          <p:spPr>
            <a:xfrm>
              <a:off x="3612725" y="2519500"/>
              <a:ext cx="502775" cy="607875"/>
            </a:xfrm>
            <a:custGeom>
              <a:avLst/>
              <a:gdLst/>
              <a:ahLst/>
              <a:cxnLst/>
              <a:rect l="l" t="t" r="r" b="b"/>
              <a:pathLst>
                <a:path w="20111" h="24315" extrusionOk="0">
                  <a:moveTo>
                    <a:pt x="20111" y="1"/>
                  </a:moveTo>
                  <a:lnTo>
                    <a:pt x="4352" y="5556"/>
                  </a:lnTo>
                  <a:lnTo>
                    <a:pt x="1" y="24314"/>
                  </a:lnTo>
                  <a:lnTo>
                    <a:pt x="1" y="24314"/>
                  </a:lnTo>
                  <a:lnTo>
                    <a:pt x="14978" y="18717"/>
                  </a:lnTo>
                  <a:lnTo>
                    <a:pt x="201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4" name="Google Shape;69164;p55"/>
            <p:cNvSpPr/>
            <p:nvPr/>
          </p:nvSpPr>
          <p:spPr>
            <a:xfrm>
              <a:off x="3928525" y="2890750"/>
              <a:ext cx="85050" cy="27425"/>
            </a:xfrm>
            <a:custGeom>
              <a:avLst/>
              <a:gdLst/>
              <a:ahLst/>
              <a:cxnLst/>
              <a:rect l="l" t="t" r="r" b="b"/>
              <a:pathLst>
                <a:path w="3402" h="1097" extrusionOk="0">
                  <a:moveTo>
                    <a:pt x="3402" y="1"/>
                  </a:moveTo>
                  <a:lnTo>
                    <a:pt x="1" y="43"/>
                  </a:lnTo>
                  <a:cubicBezTo>
                    <a:pt x="136" y="392"/>
                    <a:pt x="1179" y="1096"/>
                    <a:pt x="2687" y="1096"/>
                  </a:cubicBezTo>
                  <a:cubicBezTo>
                    <a:pt x="2823" y="1096"/>
                    <a:pt x="2963" y="1090"/>
                    <a:pt x="3106" y="1078"/>
                  </a:cubicBezTo>
                  <a:lnTo>
                    <a:pt x="3402" y="1"/>
                  </a:ln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5" name="Google Shape;69165;p55"/>
            <p:cNvSpPr/>
            <p:nvPr/>
          </p:nvSpPr>
          <p:spPr>
            <a:xfrm>
              <a:off x="3812875" y="2595450"/>
              <a:ext cx="187525" cy="85150"/>
            </a:xfrm>
            <a:custGeom>
              <a:avLst/>
              <a:gdLst/>
              <a:ahLst/>
              <a:cxnLst/>
              <a:rect l="l" t="t" r="r" b="b"/>
              <a:pathLst>
                <a:path w="7501" h="3406" extrusionOk="0">
                  <a:moveTo>
                    <a:pt x="7223" y="0"/>
                  </a:moveTo>
                  <a:cubicBezTo>
                    <a:pt x="6876" y="0"/>
                    <a:pt x="6210" y="202"/>
                    <a:pt x="5408" y="575"/>
                  </a:cubicBezTo>
                  <a:lnTo>
                    <a:pt x="2578" y="1441"/>
                  </a:lnTo>
                  <a:cubicBezTo>
                    <a:pt x="1353" y="2011"/>
                    <a:pt x="212" y="2434"/>
                    <a:pt x="149" y="2793"/>
                  </a:cubicBezTo>
                  <a:lnTo>
                    <a:pt x="1" y="3405"/>
                  </a:lnTo>
                  <a:lnTo>
                    <a:pt x="7352" y="807"/>
                  </a:lnTo>
                  <a:lnTo>
                    <a:pt x="7479" y="173"/>
                  </a:lnTo>
                  <a:cubicBezTo>
                    <a:pt x="7500" y="57"/>
                    <a:pt x="7406" y="0"/>
                    <a:pt x="7223" y="0"/>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6" name="Google Shape;69166;p55"/>
            <p:cNvSpPr/>
            <p:nvPr/>
          </p:nvSpPr>
          <p:spPr>
            <a:xfrm>
              <a:off x="3817625" y="2538275"/>
              <a:ext cx="202800" cy="86350"/>
            </a:xfrm>
            <a:custGeom>
              <a:avLst/>
              <a:gdLst/>
              <a:ahLst/>
              <a:cxnLst/>
              <a:rect l="l" t="t" r="r" b="b"/>
              <a:pathLst>
                <a:path w="8112" h="3454" extrusionOk="0">
                  <a:moveTo>
                    <a:pt x="5760" y="0"/>
                  </a:moveTo>
                  <a:cubicBezTo>
                    <a:pt x="5491" y="0"/>
                    <a:pt x="5114" y="55"/>
                    <a:pt x="4585" y="200"/>
                  </a:cubicBezTo>
                  <a:cubicBezTo>
                    <a:pt x="2240" y="834"/>
                    <a:pt x="2177" y="2017"/>
                    <a:pt x="2177" y="2017"/>
                  </a:cubicBezTo>
                  <a:cubicBezTo>
                    <a:pt x="1817" y="2186"/>
                    <a:pt x="1437" y="2313"/>
                    <a:pt x="1036" y="2418"/>
                  </a:cubicBezTo>
                  <a:cubicBezTo>
                    <a:pt x="254" y="2693"/>
                    <a:pt x="170" y="2841"/>
                    <a:pt x="106" y="3052"/>
                  </a:cubicBezTo>
                  <a:lnTo>
                    <a:pt x="1" y="3453"/>
                  </a:lnTo>
                  <a:lnTo>
                    <a:pt x="1" y="3453"/>
                  </a:lnTo>
                  <a:lnTo>
                    <a:pt x="8028" y="623"/>
                  </a:lnTo>
                  <a:cubicBezTo>
                    <a:pt x="8028" y="623"/>
                    <a:pt x="8070" y="475"/>
                    <a:pt x="8091" y="242"/>
                  </a:cubicBezTo>
                  <a:cubicBezTo>
                    <a:pt x="8112" y="140"/>
                    <a:pt x="8038" y="97"/>
                    <a:pt x="7900" y="97"/>
                  </a:cubicBezTo>
                  <a:cubicBezTo>
                    <a:pt x="7755" y="97"/>
                    <a:pt x="7539" y="145"/>
                    <a:pt x="7289" y="221"/>
                  </a:cubicBezTo>
                  <a:lnTo>
                    <a:pt x="6380" y="517"/>
                  </a:lnTo>
                  <a:cubicBezTo>
                    <a:pt x="6380" y="517"/>
                    <a:pt x="6585" y="0"/>
                    <a:pt x="5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7" name="Google Shape;69167;p55"/>
            <p:cNvSpPr/>
            <p:nvPr/>
          </p:nvSpPr>
          <p:spPr>
            <a:xfrm>
              <a:off x="3837700" y="2554875"/>
              <a:ext cx="167425" cy="108825"/>
            </a:xfrm>
            <a:custGeom>
              <a:avLst/>
              <a:gdLst/>
              <a:ahLst/>
              <a:cxnLst/>
              <a:rect l="l" t="t" r="r" b="b"/>
              <a:pathLst>
                <a:path w="6697" h="4353" extrusionOk="0">
                  <a:moveTo>
                    <a:pt x="6697" y="1"/>
                  </a:moveTo>
                  <a:lnTo>
                    <a:pt x="191" y="2430"/>
                  </a:lnTo>
                  <a:lnTo>
                    <a:pt x="1" y="3170"/>
                  </a:lnTo>
                  <a:cubicBezTo>
                    <a:pt x="376" y="2998"/>
                    <a:pt x="703" y="2913"/>
                    <a:pt x="925" y="2913"/>
                  </a:cubicBezTo>
                  <a:cubicBezTo>
                    <a:pt x="1140" y="2913"/>
                    <a:pt x="1257" y="2993"/>
                    <a:pt x="1226" y="3148"/>
                  </a:cubicBezTo>
                  <a:cubicBezTo>
                    <a:pt x="1183" y="3444"/>
                    <a:pt x="951" y="4352"/>
                    <a:pt x="951" y="4352"/>
                  </a:cubicBezTo>
                  <a:lnTo>
                    <a:pt x="5134" y="2705"/>
                  </a:lnTo>
                  <a:cubicBezTo>
                    <a:pt x="5134" y="2705"/>
                    <a:pt x="5155" y="2430"/>
                    <a:pt x="5281" y="1839"/>
                  </a:cubicBezTo>
                  <a:cubicBezTo>
                    <a:pt x="5408" y="1290"/>
                    <a:pt x="5704" y="1121"/>
                    <a:pt x="6443" y="783"/>
                  </a:cubicBezTo>
                  <a:lnTo>
                    <a:pt x="66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8" name="Google Shape;69168;p55"/>
            <p:cNvSpPr/>
            <p:nvPr/>
          </p:nvSpPr>
          <p:spPr>
            <a:xfrm>
              <a:off x="3818700" y="2595750"/>
              <a:ext cx="187150" cy="85900"/>
            </a:xfrm>
            <a:custGeom>
              <a:avLst/>
              <a:gdLst/>
              <a:ahLst/>
              <a:cxnLst/>
              <a:rect l="l" t="t" r="r" b="b"/>
              <a:pathLst>
                <a:path w="7486" h="3436" extrusionOk="0">
                  <a:moveTo>
                    <a:pt x="7212" y="0"/>
                  </a:moveTo>
                  <a:cubicBezTo>
                    <a:pt x="6867" y="0"/>
                    <a:pt x="6196" y="211"/>
                    <a:pt x="5408" y="584"/>
                  </a:cubicBezTo>
                  <a:lnTo>
                    <a:pt x="2556" y="1450"/>
                  </a:lnTo>
                  <a:cubicBezTo>
                    <a:pt x="1352" y="2020"/>
                    <a:pt x="190" y="2443"/>
                    <a:pt x="127" y="2781"/>
                  </a:cubicBezTo>
                  <a:lnTo>
                    <a:pt x="0" y="3436"/>
                  </a:lnTo>
                  <a:lnTo>
                    <a:pt x="7330" y="795"/>
                  </a:lnTo>
                  <a:cubicBezTo>
                    <a:pt x="7330" y="795"/>
                    <a:pt x="7393" y="521"/>
                    <a:pt x="7457" y="183"/>
                  </a:cubicBezTo>
                  <a:cubicBezTo>
                    <a:pt x="7486" y="59"/>
                    <a:pt x="7394" y="0"/>
                    <a:pt x="7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9" name="Google Shape;69169;p55"/>
            <p:cNvSpPr/>
            <p:nvPr/>
          </p:nvSpPr>
          <p:spPr>
            <a:xfrm>
              <a:off x="3884700" y="2670725"/>
              <a:ext cx="221350" cy="235900"/>
            </a:xfrm>
            <a:custGeom>
              <a:avLst/>
              <a:gdLst/>
              <a:ahLst/>
              <a:cxnLst/>
              <a:rect l="l" t="t" r="r" b="b"/>
              <a:pathLst>
                <a:path w="8854" h="9436" extrusionOk="0">
                  <a:moveTo>
                    <a:pt x="8154" y="0"/>
                  </a:moveTo>
                  <a:cubicBezTo>
                    <a:pt x="7938" y="0"/>
                    <a:pt x="7693" y="122"/>
                    <a:pt x="7478" y="373"/>
                  </a:cubicBezTo>
                  <a:cubicBezTo>
                    <a:pt x="7478" y="373"/>
                    <a:pt x="6908" y="2422"/>
                    <a:pt x="6760" y="2950"/>
                  </a:cubicBezTo>
                  <a:cubicBezTo>
                    <a:pt x="6612" y="3479"/>
                    <a:pt x="4035" y="4662"/>
                    <a:pt x="2747" y="4831"/>
                  </a:cubicBezTo>
                  <a:cubicBezTo>
                    <a:pt x="275" y="5126"/>
                    <a:pt x="1" y="5675"/>
                    <a:pt x="592" y="7408"/>
                  </a:cubicBezTo>
                  <a:cubicBezTo>
                    <a:pt x="1057" y="8785"/>
                    <a:pt x="2280" y="9435"/>
                    <a:pt x="3991" y="9435"/>
                  </a:cubicBezTo>
                  <a:cubicBezTo>
                    <a:pt x="4300" y="9435"/>
                    <a:pt x="4625" y="9414"/>
                    <a:pt x="4965" y="9372"/>
                  </a:cubicBezTo>
                  <a:cubicBezTo>
                    <a:pt x="6021" y="9267"/>
                    <a:pt x="7457" y="8337"/>
                    <a:pt x="8028" y="6711"/>
                  </a:cubicBezTo>
                  <a:cubicBezTo>
                    <a:pt x="8767" y="4640"/>
                    <a:pt x="8366" y="2443"/>
                    <a:pt x="8661" y="1218"/>
                  </a:cubicBezTo>
                  <a:cubicBezTo>
                    <a:pt x="8854" y="422"/>
                    <a:pt x="8555" y="0"/>
                    <a:pt x="81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0" name="Google Shape;69170;p55"/>
            <p:cNvSpPr/>
            <p:nvPr/>
          </p:nvSpPr>
          <p:spPr>
            <a:xfrm>
              <a:off x="3087800" y="2409400"/>
              <a:ext cx="373400" cy="1192725"/>
            </a:xfrm>
            <a:custGeom>
              <a:avLst/>
              <a:gdLst/>
              <a:ahLst/>
              <a:cxnLst/>
              <a:rect l="l" t="t" r="r" b="b"/>
              <a:pathLst>
                <a:path w="14936" h="47709" extrusionOk="0">
                  <a:moveTo>
                    <a:pt x="5781" y="0"/>
                  </a:moveTo>
                  <a:cubicBezTo>
                    <a:pt x="5398" y="0"/>
                    <a:pt x="5018" y="53"/>
                    <a:pt x="4648" y="159"/>
                  </a:cubicBezTo>
                  <a:lnTo>
                    <a:pt x="4584" y="159"/>
                  </a:lnTo>
                  <a:lnTo>
                    <a:pt x="4500" y="1004"/>
                  </a:lnTo>
                  <a:lnTo>
                    <a:pt x="4268" y="3623"/>
                  </a:lnTo>
                  <a:lnTo>
                    <a:pt x="3549" y="10932"/>
                  </a:lnTo>
                  <a:lnTo>
                    <a:pt x="1944" y="27620"/>
                  </a:lnTo>
                  <a:lnTo>
                    <a:pt x="1881" y="28190"/>
                  </a:lnTo>
                  <a:lnTo>
                    <a:pt x="1881" y="28338"/>
                  </a:lnTo>
                  <a:lnTo>
                    <a:pt x="634" y="41097"/>
                  </a:lnTo>
                  <a:lnTo>
                    <a:pt x="1" y="47709"/>
                  </a:lnTo>
                  <a:lnTo>
                    <a:pt x="2113" y="46484"/>
                  </a:lnTo>
                  <a:lnTo>
                    <a:pt x="3359" y="45765"/>
                  </a:lnTo>
                  <a:lnTo>
                    <a:pt x="12569" y="40463"/>
                  </a:lnTo>
                  <a:lnTo>
                    <a:pt x="13266" y="40062"/>
                  </a:lnTo>
                  <a:lnTo>
                    <a:pt x="14935" y="39090"/>
                  </a:lnTo>
                  <a:cubicBezTo>
                    <a:pt x="13266" y="28444"/>
                    <a:pt x="12105" y="26331"/>
                    <a:pt x="11830" y="21726"/>
                  </a:cubicBezTo>
                  <a:cubicBezTo>
                    <a:pt x="11724" y="19677"/>
                    <a:pt x="11745" y="17628"/>
                    <a:pt x="11893" y="15600"/>
                  </a:cubicBezTo>
                  <a:cubicBezTo>
                    <a:pt x="12020" y="14819"/>
                    <a:pt x="12062" y="14037"/>
                    <a:pt x="12020" y="13277"/>
                  </a:cubicBezTo>
                  <a:cubicBezTo>
                    <a:pt x="11809" y="10256"/>
                    <a:pt x="11260" y="8334"/>
                    <a:pt x="10837" y="6454"/>
                  </a:cubicBezTo>
                  <a:cubicBezTo>
                    <a:pt x="10626" y="5440"/>
                    <a:pt x="10309" y="4447"/>
                    <a:pt x="9929" y="3496"/>
                  </a:cubicBezTo>
                  <a:cubicBezTo>
                    <a:pt x="9823" y="3243"/>
                    <a:pt x="9696" y="2989"/>
                    <a:pt x="9570" y="2757"/>
                  </a:cubicBezTo>
                  <a:cubicBezTo>
                    <a:pt x="9021" y="1764"/>
                    <a:pt x="8387" y="835"/>
                    <a:pt x="7415" y="349"/>
                  </a:cubicBezTo>
                  <a:cubicBezTo>
                    <a:pt x="7246" y="264"/>
                    <a:pt x="7098" y="201"/>
                    <a:pt x="6929" y="159"/>
                  </a:cubicBezTo>
                  <a:cubicBezTo>
                    <a:pt x="6549" y="53"/>
                    <a:pt x="6163" y="0"/>
                    <a:pt x="5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1" name="Google Shape;69171;p55"/>
            <p:cNvSpPr/>
            <p:nvPr/>
          </p:nvSpPr>
          <p:spPr>
            <a:xfrm>
              <a:off x="2830100" y="3020675"/>
              <a:ext cx="571950" cy="729850"/>
            </a:xfrm>
            <a:custGeom>
              <a:avLst/>
              <a:gdLst/>
              <a:ahLst/>
              <a:cxnLst/>
              <a:rect l="l" t="t" r="r" b="b"/>
              <a:pathLst>
                <a:path w="22878" h="29194" extrusionOk="0">
                  <a:moveTo>
                    <a:pt x="4225" y="0"/>
                  </a:moveTo>
                  <a:lnTo>
                    <a:pt x="4077" y="254"/>
                  </a:lnTo>
                  <a:cubicBezTo>
                    <a:pt x="1077" y="5239"/>
                    <a:pt x="233" y="9992"/>
                    <a:pt x="64" y="14407"/>
                  </a:cubicBezTo>
                  <a:cubicBezTo>
                    <a:pt x="21" y="15674"/>
                    <a:pt x="21" y="16921"/>
                    <a:pt x="42" y="18146"/>
                  </a:cubicBezTo>
                  <a:cubicBezTo>
                    <a:pt x="127" y="21779"/>
                    <a:pt x="85" y="25645"/>
                    <a:pt x="0" y="29194"/>
                  </a:cubicBezTo>
                  <a:lnTo>
                    <a:pt x="8851" y="24082"/>
                  </a:lnTo>
                  <a:lnTo>
                    <a:pt x="10309" y="23258"/>
                  </a:lnTo>
                  <a:lnTo>
                    <a:pt x="12421" y="22033"/>
                  </a:lnTo>
                  <a:lnTo>
                    <a:pt x="13667" y="21314"/>
                  </a:lnTo>
                  <a:lnTo>
                    <a:pt x="22877" y="16012"/>
                  </a:lnTo>
                  <a:cubicBezTo>
                    <a:pt x="22772" y="15146"/>
                    <a:pt x="22687" y="14301"/>
                    <a:pt x="22624" y="13499"/>
                  </a:cubicBezTo>
                  <a:cubicBezTo>
                    <a:pt x="22455" y="12041"/>
                    <a:pt x="22307" y="10647"/>
                    <a:pt x="22138" y="9358"/>
                  </a:cubicBezTo>
                  <a:cubicBezTo>
                    <a:pt x="21800" y="6485"/>
                    <a:pt x="21483" y="4035"/>
                    <a:pt x="21145" y="2155"/>
                  </a:cubicBezTo>
                  <a:cubicBezTo>
                    <a:pt x="17808" y="3275"/>
                    <a:pt x="14892" y="3866"/>
                    <a:pt x="12421" y="3887"/>
                  </a:cubicBezTo>
                  <a:lnTo>
                    <a:pt x="12189" y="3887"/>
                  </a:lnTo>
                  <a:cubicBezTo>
                    <a:pt x="11787" y="3887"/>
                    <a:pt x="11407" y="3866"/>
                    <a:pt x="11048" y="3824"/>
                  </a:cubicBezTo>
                  <a:lnTo>
                    <a:pt x="10731" y="3803"/>
                  </a:lnTo>
                  <a:cubicBezTo>
                    <a:pt x="7816" y="3486"/>
                    <a:pt x="4584" y="2113"/>
                    <a:pt x="4225"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2" name="Google Shape;69172;p55"/>
            <p:cNvSpPr/>
            <p:nvPr/>
          </p:nvSpPr>
          <p:spPr>
            <a:xfrm>
              <a:off x="2805800" y="3019625"/>
              <a:ext cx="613675" cy="745175"/>
            </a:xfrm>
            <a:custGeom>
              <a:avLst/>
              <a:gdLst/>
              <a:ahLst/>
              <a:cxnLst/>
              <a:rect l="l" t="t" r="r" b="b"/>
              <a:pathLst>
                <a:path w="24547" h="29807" extrusionOk="0">
                  <a:moveTo>
                    <a:pt x="5197" y="0"/>
                  </a:moveTo>
                  <a:cubicBezTo>
                    <a:pt x="3887" y="1943"/>
                    <a:pt x="2768" y="3971"/>
                    <a:pt x="1796" y="6105"/>
                  </a:cubicBezTo>
                  <a:cubicBezTo>
                    <a:pt x="972" y="8048"/>
                    <a:pt x="486" y="10604"/>
                    <a:pt x="254" y="14005"/>
                  </a:cubicBezTo>
                  <a:cubicBezTo>
                    <a:pt x="127" y="15737"/>
                    <a:pt x="85" y="17681"/>
                    <a:pt x="85" y="19878"/>
                  </a:cubicBezTo>
                  <a:cubicBezTo>
                    <a:pt x="85" y="22223"/>
                    <a:pt x="43" y="25961"/>
                    <a:pt x="0" y="29806"/>
                  </a:cubicBezTo>
                  <a:lnTo>
                    <a:pt x="972" y="29236"/>
                  </a:lnTo>
                  <a:lnTo>
                    <a:pt x="9823" y="24124"/>
                  </a:lnTo>
                  <a:lnTo>
                    <a:pt x="11281" y="23300"/>
                  </a:lnTo>
                  <a:lnTo>
                    <a:pt x="13393" y="22075"/>
                  </a:lnTo>
                  <a:lnTo>
                    <a:pt x="14639" y="21356"/>
                  </a:lnTo>
                  <a:lnTo>
                    <a:pt x="23849" y="16054"/>
                  </a:lnTo>
                  <a:lnTo>
                    <a:pt x="24546" y="15653"/>
                  </a:lnTo>
                  <a:cubicBezTo>
                    <a:pt x="24441" y="14723"/>
                    <a:pt x="24335" y="13857"/>
                    <a:pt x="24230" y="13012"/>
                  </a:cubicBezTo>
                  <a:cubicBezTo>
                    <a:pt x="24082" y="11872"/>
                    <a:pt x="23934" y="10794"/>
                    <a:pt x="23765" y="9780"/>
                  </a:cubicBezTo>
                  <a:cubicBezTo>
                    <a:pt x="23342" y="6929"/>
                    <a:pt x="22772" y="4098"/>
                    <a:pt x="22033" y="1310"/>
                  </a:cubicBezTo>
                  <a:cubicBezTo>
                    <a:pt x="22033" y="1310"/>
                    <a:pt x="21209" y="3211"/>
                    <a:pt x="13668" y="3211"/>
                  </a:cubicBezTo>
                  <a:lnTo>
                    <a:pt x="13224" y="3211"/>
                  </a:lnTo>
                  <a:cubicBezTo>
                    <a:pt x="12823" y="3211"/>
                    <a:pt x="12442" y="3190"/>
                    <a:pt x="12083" y="3169"/>
                  </a:cubicBezTo>
                  <a:lnTo>
                    <a:pt x="12062" y="3169"/>
                  </a:lnTo>
                  <a:cubicBezTo>
                    <a:pt x="6000" y="2725"/>
                    <a:pt x="5197" y="0"/>
                    <a:pt x="5197" y="0"/>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3" name="Google Shape;69173;p55"/>
            <p:cNvSpPr/>
            <p:nvPr/>
          </p:nvSpPr>
          <p:spPr>
            <a:xfrm>
              <a:off x="2805800" y="3019625"/>
              <a:ext cx="613675" cy="745175"/>
            </a:xfrm>
            <a:custGeom>
              <a:avLst/>
              <a:gdLst/>
              <a:ahLst/>
              <a:cxnLst/>
              <a:rect l="l" t="t" r="r" b="b"/>
              <a:pathLst>
                <a:path w="24547" h="29807" extrusionOk="0">
                  <a:moveTo>
                    <a:pt x="5197" y="0"/>
                  </a:moveTo>
                  <a:cubicBezTo>
                    <a:pt x="3887" y="1943"/>
                    <a:pt x="2768" y="3971"/>
                    <a:pt x="1796" y="6105"/>
                  </a:cubicBezTo>
                  <a:cubicBezTo>
                    <a:pt x="972" y="8048"/>
                    <a:pt x="486" y="10604"/>
                    <a:pt x="254" y="14005"/>
                  </a:cubicBezTo>
                  <a:cubicBezTo>
                    <a:pt x="127" y="15737"/>
                    <a:pt x="85" y="17681"/>
                    <a:pt x="85" y="19878"/>
                  </a:cubicBezTo>
                  <a:cubicBezTo>
                    <a:pt x="85" y="22223"/>
                    <a:pt x="43" y="25961"/>
                    <a:pt x="0" y="29806"/>
                  </a:cubicBezTo>
                  <a:lnTo>
                    <a:pt x="972" y="29236"/>
                  </a:lnTo>
                  <a:lnTo>
                    <a:pt x="9823" y="24124"/>
                  </a:lnTo>
                  <a:lnTo>
                    <a:pt x="11281" y="23300"/>
                  </a:lnTo>
                  <a:lnTo>
                    <a:pt x="13393" y="22075"/>
                  </a:lnTo>
                  <a:lnTo>
                    <a:pt x="14639" y="21356"/>
                  </a:lnTo>
                  <a:lnTo>
                    <a:pt x="23849" y="16054"/>
                  </a:lnTo>
                  <a:lnTo>
                    <a:pt x="24546" y="15653"/>
                  </a:lnTo>
                  <a:cubicBezTo>
                    <a:pt x="24441" y="14723"/>
                    <a:pt x="24335" y="13857"/>
                    <a:pt x="24230" y="13012"/>
                  </a:cubicBezTo>
                  <a:cubicBezTo>
                    <a:pt x="24082" y="11872"/>
                    <a:pt x="23934" y="10794"/>
                    <a:pt x="23765" y="9780"/>
                  </a:cubicBezTo>
                  <a:cubicBezTo>
                    <a:pt x="23342" y="6929"/>
                    <a:pt x="22772" y="4098"/>
                    <a:pt x="22033" y="1310"/>
                  </a:cubicBezTo>
                  <a:cubicBezTo>
                    <a:pt x="22033" y="1310"/>
                    <a:pt x="21209" y="3211"/>
                    <a:pt x="13668" y="3211"/>
                  </a:cubicBezTo>
                  <a:lnTo>
                    <a:pt x="13224" y="3211"/>
                  </a:lnTo>
                  <a:cubicBezTo>
                    <a:pt x="12823" y="3211"/>
                    <a:pt x="12442" y="3190"/>
                    <a:pt x="12083" y="3169"/>
                  </a:cubicBezTo>
                  <a:lnTo>
                    <a:pt x="12062" y="3169"/>
                  </a:lnTo>
                  <a:cubicBezTo>
                    <a:pt x="6000" y="2725"/>
                    <a:pt x="5197" y="0"/>
                    <a:pt x="5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4" name="Google Shape;69174;p55"/>
            <p:cNvSpPr/>
            <p:nvPr/>
          </p:nvSpPr>
          <p:spPr>
            <a:xfrm>
              <a:off x="3140600" y="3303725"/>
              <a:ext cx="171150" cy="267775"/>
            </a:xfrm>
            <a:custGeom>
              <a:avLst/>
              <a:gdLst/>
              <a:ahLst/>
              <a:cxnLst/>
              <a:rect l="l" t="t" r="r" b="b"/>
              <a:pathLst>
                <a:path w="6846" h="10711" extrusionOk="0">
                  <a:moveTo>
                    <a:pt x="6845" y="1"/>
                  </a:moveTo>
                  <a:lnTo>
                    <a:pt x="6845" y="1"/>
                  </a:lnTo>
                  <a:cubicBezTo>
                    <a:pt x="5303" y="1564"/>
                    <a:pt x="3254" y="2536"/>
                    <a:pt x="1078" y="2768"/>
                  </a:cubicBezTo>
                  <a:lnTo>
                    <a:pt x="761" y="5176"/>
                  </a:lnTo>
                  <a:lnTo>
                    <a:pt x="1" y="10711"/>
                  </a:lnTo>
                  <a:lnTo>
                    <a:pt x="1247" y="9992"/>
                  </a:lnTo>
                  <a:lnTo>
                    <a:pt x="2282" y="4965"/>
                  </a:lnTo>
                  <a:lnTo>
                    <a:pt x="2451" y="4162"/>
                  </a:lnTo>
                  <a:cubicBezTo>
                    <a:pt x="6000" y="2662"/>
                    <a:pt x="6845" y="1"/>
                    <a:pt x="68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5" name="Google Shape;69175;p55"/>
            <p:cNvSpPr/>
            <p:nvPr/>
          </p:nvSpPr>
          <p:spPr>
            <a:xfrm>
              <a:off x="2798925" y="2432375"/>
              <a:ext cx="632175" cy="1004650"/>
            </a:xfrm>
            <a:custGeom>
              <a:avLst/>
              <a:gdLst/>
              <a:ahLst/>
              <a:cxnLst/>
              <a:rect l="l" t="t" r="r" b="b"/>
              <a:pathLst>
                <a:path w="25287" h="40186" extrusionOk="0">
                  <a:moveTo>
                    <a:pt x="9739" y="0"/>
                  </a:moveTo>
                  <a:lnTo>
                    <a:pt x="6190" y="380"/>
                  </a:lnTo>
                  <a:cubicBezTo>
                    <a:pt x="3845" y="951"/>
                    <a:pt x="2768" y="1986"/>
                    <a:pt x="2536" y="4077"/>
                  </a:cubicBezTo>
                  <a:cubicBezTo>
                    <a:pt x="2430" y="5049"/>
                    <a:pt x="1839" y="7626"/>
                    <a:pt x="2662" y="10858"/>
                  </a:cubicBezTo>
                  <a:cubicBezTo>
                    <a:pt x="3402" y="13794"/>
                    <a:pt x="5387" y="20976"/>
                    <a:pt x="5387" y="20976"/>
                  </a:cubicBezTo>
                  <a:cubicBezTo>
                    <a:pt x="5387" y="20976"/>
                    <a:pt x="825" y="26933"/>
                    <a:pt x="1" y="37157"/>
                  </a:cubicBezTo>
                  <a:cubicBezTo>
                    <a:pt x="3359" y="39351"/>
                    <a:pt x="7442" y="40186"/>
                    <a:pt x="11349" y="40186"/>
                  </a:cubicBezTo>
                  <a:cubicBezTo>
                    <a:pt x="17150" y="40186"/>
                    <a:pt x="22561" y="38345"/>
                    <a:pt x="24631" y="36376"/>
                  </a:cubicBezTo>
                  <a:cubicBezTo>
                    <a:pt x="24357" y="33270"/>
                    <a:pt x="22350" y="24694"/>
                    <a:pt x="22096" y="21906"/>
                  </a:cubicBezTo>
                  <a:cubicBezTo>
                    <a:pt x="22096" y="21906"/>
                    <a:pt x="22287" y="17554"/>
                    <a:pt x="22646" y="15674"/>
                  </a:cubicBezTo>
                  <a:cubicBezTo>
                    <a:pt x="25286" y="12801"/>
                    <a:pt x="24948" y="10034"/>
                    <a:pt x="23765" y="7795"/>
                  </a:cubicBezTo>
                  <a:cubicBezTo>
                    <a:pt x="21568" y="3697"/>
                    <a:pt x="18273" y="85"/>
                    <a:pt x="17196" y="85"/>
                  </a:cubicBezTo>
                  <a:lnTo>
                    <a:pt x="9739" y="0"/>
                  </a:ln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6" name="Google Shape;69176;p55"/>
            <p:cNvSpPr/>
            <p:nvPr/>
          </p:nvSpPr>
          <p:spPr>
            <a:xfrm>
              <a:off x="2798925" y="2432375"/>
              <a:ext cx="632175" cy="1004650"/>
            </a:xfrm>
            <a:custGeom>
              <a:avLst/>
              <a:gdLst/>
              <a:ahLst/>
              <a:cxnLst/>
              <a:rect l="l" t="t" r="r" b="b"/>
              <a:pathLst>
                <a:path w="25287" h="40186" extrusionOk="0">
                  <a:moveTo>
                    <a:pt x="9739" y="0"/>
                  </a:moveTo>
                  <a:lnTo>
                    <a:pt x="6190" y="380"/>
                  </a:lnTo>
                  <a:cubicBezTo>
                    <a:pt x="3845" y="951"/>
                    <a:pt x="2768" y="1986"/>
                    <a:pt x="2536" y="4077"/>
                  </a:cubicBezTo>
                  <a:cubicBezTo>
                    <a:pt x="2430" y="5049"/>
                    <a:pt x="1839" y="7626"/>
                    <a:pt x="2662" y="10858"/>
                  </a:cubicBezTo>
                  <a:cubicBezTo>
                    <a:pt x="3402" y="13794"/>
                    <a:pt x="5387" y="20976"/>
                    <a:pt x="5387" y="20976"/>
                  </a:cubicBezTo>
                  <a:cubicBezTo>
                    <a:pt x="5387" y="20976"/>
                    <a:pt x="825" y="26933"/>
                    <a:pt x="1" y="37157"/>
                  </a:cubicBezTo>
                  <a:cubicBezTo>
                    <a:pt x="3359" y="39351"/>
                    <a:pt x="7442" y="40186"/>
                    <a:pt x="11349" y="40186"/>
                  </a:cubicBezTo>
                  <a:cubicBezTo>
                    <a:pt x="17150" y="40186"/>
                    <a:pt x="22561" y="38345"/>
                    <a:pt x="24631" y="36376"/>
                  </a:cubicBezTo>
                  <a:cubicBezTo>
                    <a:pt x="24357" y="33270"/>
                    <a:pt x="22350" y="24694"/>
                    <a:pt x="22096" y="21906"/>
                  </a:cubicBezTo>
                  <a:cubicBezTo>
                    <a:pt x="22096" y="21906"/>
                    <a:pt x="22287" y="17554"/>
                    <a:pt x="22646" y="15674"/>
                  </a:cubicBezTo>
                  <a:cubicBezTo>
                    <a:pt x="25286" y="12801"/>
                    <a:pt x="24948" y="10034"/>
                    <a:pt x="23765" y="7795"/>
                  </a:cubicBezTo>
                  <a:cubicBezTo>
                    <a:pt x="21568" y="3697"/>
                    <a:pt x="18273" y="85"/>
                    <a:pt x="17196" y="85"/>
                  </a:cubicBezTo>
                  <a:lnTo>
                    <a:pt x="97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7" name="Google Shape;69177;p55"/>
            <p:cNvSpPr/>
            <p:nvPr/>
          </p:nvSpPr>
          <p:spPr>
            <a:xfrm>
              <a:off x="2745075" y="2431850"/>
              <a:ext cx="388175" cy="1368325"/>
            </a:xfrm>
            <a:custGeom>
              <a:avLst/>
              <a:gdLst/>
              <a:ahLst/>
              <a:cxnLst/>
              <a:rect l="l" t="t" r="r" b="b"/>
              <a:pathLst>
                <a:path w="15527" h="54733" extrusionOk="0">
                  <a:moveTo>
                    <a:pt x="10731" y="0"/>
                  </a:moveTo>
                  <a:cubicBezTo>
                    <a:pt x="10351" y="21"/>
                    <a:pt x="9865" y="21"/>
                    <a:pt x="9337" y="63"/>
                  </a:cubicBezTo>
                  <a:cubicBezTo>
                    <a:pt x="7964" y="127"/>
                    <a:pt x="6591" y="317"/>
                    <a:pt x="5260" y="676"/>
                  </a:cubicBezTo>
                  <a:cubicBezTo>
                    <a:pt x="2894" y="1373"/>
                    <a:pt x="2472" y="3697"/>
                    <a:pt x="2429" y="4183"/>
                  </a:cubicBezTo>
                  <a:lnTo>
                    <a:pt x="2429" y="4267"/>
                  </a:lnTo>
                  <a:lnTo>
                    <a:pt x="3760" y="9802"/>
                  </a:lnTo>
                  <a:lnTo>
                    <a:pt x="6443" y="20955"/>
                  </a:lnTo>
                  <a:lnTo>
                    <a:pt x="6358" y="21124"/>
                  </a:lnTo>
                  <a:cubicBezTo>
                    <a:pt x="6358" y="21145"/>
                    <a:pt x="6337" y="21145"/>
                    <a:pt x="6337" y="21166"/>
                  </a:cubicBezTo>
                  <a:lnTo>
                    <a:pt x="6126" y="21589"/>
                  </a:lnTo>
                  <a:cubicBezTo>
                    <a:pt x="6105" y="21652"/>
                    <a:pt x="6084" y="21694"/>
                    <a:pt x="6042" y="21737"/>
                  </a:cubicBezTo>
                  <a:cubicBezTo>
                    <a:pt x="6042" y="21758"/>
                    <a:pt x="6042" y="21758"/>
                    <a:pt x="6021" y="21779"/>
                  </a:cubicBezTo>
                  <a:cubicBezTo>
                    <a:pt x="6021" y="21800"/>
                    <a:pt x="5999" y="21821"/>
                    <a:pt x="5999" y="21842"/>
                  </a:cubicBezTo>
                  <a:cubicBezTo>
                    <a:pt x="5978" y="21863"/>
                    <a:pt x="5978" y="21885"/>
                    <a:pt x="5978" y="21906"/>
                  </a:cubicBezTo>
                  <a:lnTo>
                    <a:pt x="5915" y="22032"/>
                  </a:lnTo>
                  <a:lnTo>
                    <a:pt x="5852" y="22159"/>
                  </a:lnTo>
                  <a:cubicBezTo>
                    <a:pt x="5809" y="22244"/>
                    <a:pt x="5746" y="22349"/>
                    <a:pt x="5704" y="22434"/>
                  </a:cubicBezTo>
                  <a:cubicBezTo>
                    <a:pt x="5661" y="22518"/>
                    <a:pt x="5619" y="22603"/>
                    <a:pt x="5598" y="22687"/>
                  </a:cubicBezTo>
                  <a:cubicBezTo>
                    <a:pt x="5492" y="22898"/>
                    <a:pt x="5408" y="23110"/>
                    <a:pt x="5302" y="23342"/>
                  </a:cubicBezTo>
                  <a:cubicBezTo>
                    <a:pt x="5260" y="23427"/>
                    <a:pt x="5218" y="23553"/>
                    <a:pt x="5176" y="23617"/>
                  </a:cubicBezTo>
                  <a:cubicBezTo>
                    <a:pt x="5154" y="23701"/>
                    <a:pt x="5112" y="23765"/>
                    <a:pt x="5091" y="23849"/>
                  </a:cubicBezTo>
                  <a:cubicBezTo>
                    <a:pt x="4943" y="24208"/>
                    <a:pt x="4774" y="24588"/>
                    <a:pt x="4605" y="24969"/>
                  </a:cubicBezTo>
                  <a:cubicBezTo>
                    <a:pt x="4563" y="25095"/>
                    <a:pt x="4521" y="25201"/>
                    <a:pt x="4478" y="25328"/>
                  </a:cubicBezTo>
                  <a:lnTo>
                    <a:pt x="4373" y="25581"/>
                  </a:lnTo>
                  <a:cubicBezTo>
                    <a:pt x="4288" y="25792"/>
                    <a:pt x="4225" y="26004"/>
                    <a:pt x="4140" y="26215"/>
                  </a:cubicBezTo>
                  <a:cubicBezTo>
                    <a:pt x="4077" y="26363"/>
                    <a:pt x="4014" y="26532"/>
                    <a:pt x="3972" y="26701"/>
                  </a:cubicBezTo>
                  <a:cubicBezTo>
                    <a:pt x="3845" y="27039"/>
                    <a:pt x="3739" y="27377"/>
                    <a:pt x="3612" y="27736"/>
                  </a:cubicBezTo>
                  <a:cubicBezTo>
                    <a:pt x="3570" y="27905"/>
                    <a:pt x="3507" y="28095"/>
                    <a:pt x="3465" y="28264"/>
                  </a:cubicBezTo>
                  <a:cubicBezTo>
                    <a:pt x="3401" y="28433"/>
                    <a:pt x="3338" y="28623"/>
                    <a:pt x="3296" y="28813"/>
                  </a:cubicBezTo>
                  <a:cubicBezTo>
                    <a:pt x="3169" y="29172"/>
                    <a:pt x="3063" y="29574"/>
                    <a:pt x="2958" y="29954"/>
                  </a:cubicBezTo>
                  <a:cubicBezTo>
                    <a:pt x="2915" y="30123"/>
                    <a:pt x="2873" y="30292"/>
                    <a:pt x="2831" y="30482"/>
                  </a:cubicBezTo>
                  <a:cubicBezTo>
                    <a:pt x="2789" y="30672"/>
                    <a:pt x="2746" y="30862"/>
                    <a:pt x="2704" y="31052"/>
                  </a:cubicBezTo>
                  <a:lnTo>
                    <a:pt x="2662" y="31221"/>
                  </a:lnTo>
                  <a:lnTo>
                    <a:pt x="2577" y="31644"/>
                  </a:lnTo>
                  <a:cubicBezTo>
                    <a:pt x="2472" y="32214"/>
                    <a:pt x="2366" y="32806"/>
                    <a:pt x="2303" y="33376"/>
                  </a:cubicBezTo>
                  <a:cubicBezTo>
                    <a:pt x="1648" y="38488"/>
                    <a:pt x="486" y="49832"/>
                    <a:pt x="0" y="54732"/>
                  </a:cubicBezTo>
                  <a:lnTo>
                    <a:pt x="2472" y="53317"/>
                  </a:lnTo>
                  <a:lnTo>
                    <a:pt x="3443" y="52747"/>
                  </a:lnTo>
                  <a:lnTo>
                    <a:pt x="12294" y="47635"/>
                  </a:lnTo>
                  <a:cubicBezTo>
                    <a:pt x="12442" y="46071"/>
                    <a:pt x="12590" y="44529"/>
                    <a:pt x="12717" y="43114"/>
                  </a:cubicBezTo>
                  <a:cubicBezTo>
                    <a:pt x="12801" y="42185"/>
                    <a:pt x="12907" y="41213"/>
                    <a:pt x="13013" y="40220"/>
                  </a:cubicBezTo>
                  <a:cubicBezTo>
                    <a:pt x="13435" y="36101"/>
                    <a:pt x="14005" y="31602"/>
                    <a:pt x="14491" y="27377"/>
                  </a:cubicBezTo>
                  <a:cubicBezTo>
                    <a:pt x="14512" y="27144"/>
                    <a:pt x="14533" y="26933"/>
                    <a:pt x="14555" y="26701"/>
                  </a:cubicBezTo>
                  <a:lnTo>
                    <a:pt x="14555" y="26680"/>
                  </a:lnTo>
                  <a:cubicBezTo>
                    <a:pt x="14724" y="25285"/>
                    <a:pt x="14850" y="23912"/>
                    <a:pt x="14977" y="22603"/>
                  </a:cubicBezTo>
                  <a:cubicBezTo>
                    <a:pt x="14977" y="22582"/>
                    <a:pt x="14977" y="22560"/>
                    <a:pt x="14977" y="22539"/>
                  </a:cubicBezTo>
                  <a:lnTo>
                    <a:pt x="14977" y="22455"/>
                  </a:lnTo>
                  <a:lnTo>
                    <a:pt x="14977" y="22286"/>
                  </a:lnTo>
                  <a:cubicBezTo>
                    <a:pt x="15357" y="18272"/>
                    <a:pt x="15526" y="14892"/>
                    <a:pt x="15294" y="12886"/>
                  </a:cubicBezTo>
                  <a:cubicBezTo>
                    <a:pt x="15209" y="12231"/>
                    <a:pt x="15104" y="11555"/>
                    <a:pt x="14956" y="10858"/>
                  </a:cubicBezTo>
                  <a:cubicBezTo>
                    <a:pt x="14132" y="6823"/>
                    <a:pt x="12506" y="2176"/>
                    <a:pt x="11935" y="570"/>
                  </a:cubicBezTo>
                  <a:cubicBezTo>
                    <a:pt x="11935" y="570"/>
                    <a:pt x="11935" y="570"/>
                    <a:pt x="11935" y="549"/>
                  </a:cubicBezTo>
                  <a:cubicBezTo>
                    <a:pt x="11914" y="528"/>
                    <a:pt x="11893" y="486"/>
                    <a:pt x="11893" y="444"/>
                  </a:cubicBezTo>
                  <a:cubicBezTo>
                    <a:pt x="11808" y="211"/>
                    <a:pt x="11745" y="85"/>
                    <a:pt x="11724" y="21"/>
                  </a:cubicBezTo>
                  <a:cubicBezTo>
                    <a:pt x="11724" y="21"/>
                    <a:pt x="11724" y="21"/>
                    <a:pt x="117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8" name="Google Shape;69178;p55"/>
            <p:cNvSpPr/>
            <p:nvPr/>
          </p:nvSpPr>
          <p:spPr>
            <a:xfrm>
              <a:off x="2808450" y="2516875"/>
              <a:ext cx="138375" cy="706075"/>
            </a:xfrm>
            <a:custGeom>
              <a:avLst/>
              <a:gdLst/>
              <a:ahLst/>
              <a:cxnLst/>
              <a:rect l="l" t="t" r="r" b="b"/>
              <a:pathLst>
                <a:path w="5535" h="28243" extrusionOk="0">
                  <a:moveTo>
                    <a:pt x="4563" y="0"/>
                  </a:moveTo>
                  <a:lnTo>
                    <a:pt x="1183" y="6422"/>
                  </a:lnTo>
                  <a:lnTo>
                    <a:pt x="3866" y="17575"/>
                  </a:lnTo>
                  <a:cubicBezTo>
                    <a:pt x="3866" y="17575"/>
                    <a:pt x="1120" y="22645"/>
                    <a:pt x="0" y="28243"/>
                  </a:cubicBezTo>
                  <a:cubicBezTo>
                    <a:pt x="2641" y="20786"/>
                    <a:pt x="5535" y="18547"/>
                    <a:pt x="5535" y="18547"/>
                  </a:cubicBezTo>
                  <a:lnTo>
                    <a:pt x="3992" y="12231"/>
                  </a:lnTo>
                  <a:cubicBezTo>
                    <a:pt x="3992" y="12231"/>
                    <a:pt x="4330" y="10625"/>
                    <a:pt x="4795" y="7182"/>
                  </a:cubicBezTo>
                  <a:cubicBezTo>
                    <a:pt x="5344" y="3211"/>
                    <a:pt x="5154" y="1246"/>
                    <a:pt x="4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9" name="Google Shape;69179;p55"/>
            <p:cNvSpPr/>
            <p:nvPr/>
          </p:nvSpPr>
          <p:spPr>
            <a:xfrm>
              <a:off x="3203450" y="2370050"/>
              <a:ext cx="150550" cy="192775"/>
            </a:xfrm>
            <a:custGeom>
              <a:avLst/>
              <a:gdLst/>
              <a:ahLst/>
              <a:cxnLst/>
              <a:rect l="l" t="t" r="r" b="b"/>
              <a:pathLst>
                <a:path w="6022" h="7711" extrusionOk="0">
                  <a:moveTo>
                    <a:pt x="1" y="1"/>
                  </a:moveTo>
                  <a:lnTo>
                    <a:pt x="22" y="2578"/>
                  </a:lnTo>
                  <a:cubicBezTo>
                    <a:pt x="465" y="2683"/>
                    <a:pt x="888" y="2852"/>
                    <a:pt x="1268" y="3085"/>
                  </a:cubicBezTo>
                  <a:cubicBezTo>
                    <a:pt x="3317" y="4162"/>
                    <a:pt x="6021" y="7711"/>
                    <a:pt x="6021" y="7711"/>
                  </a:cubicBezTo>
                  <a:cubicBezTo>
                    <a:pt x="6021" y="7711"/>
                    <a:pt x="2620" y="2113"/>
                    <a:pt x="2071" y="1395"/>
                  </a:cubicBezTo>
                  <a:cubicBezTo>
                    <a:pt x="1184" y="191"/>
                    <a:pt x="1057" y="1"/>
                    <a:pt x="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0" name="Google Shape;69180;p55"/>
            <p:cNvSpPr/>
            <p:nvPr/>
          </p:nvSpPr>
          <p:spPr>
            <a:xfrm>
              <a:off x="2998025" y="2408075"/>
              <a:ext cx="39625" cy="260375"/>
            </a:xfrm>
            <a:custGeom>
              <a:avLst/>
              <a:gdLst/>
              <a:ahLst/>
              <a:cxnLst/>
              <a:rect l="l" t="t" r="r" b="b"/>
              <a:pathLst>
                <a:path w="1585" h="10415" extrusionOk="0">
                  <a:moveTo>
                    <a:pt x="1458" y="0"/>
                  </a:moveTo>
                  <a:cubicBezTo>
                    <a:pt x="1" y="317"/>
                    <a:pt x="127" y="4183"/>
                    <a:pt x="402" y="8513"/>
                  </a:cubicBezTo>
                  <a:cubicBezTo>
                    <a:pt x="444" y="9380"/>
                    <a:pt x="486" y="10077"/>
                    <a:pt x="486" y="10393"/>
                  </a:cubicBezTo>
                  <a:lnTo>
                    <a:pt x="1078" y="10415"/>
                  </a:lnTo>
                  <a:cubicBezTo>
                    <a:pt x="1099" y="10077"/>
                    <a:pt x="1057" y="9358"/>
                    <a:pt x="993" y="8450"/>
                  </a:cubicBezTo>
                  <a:cubicBezTo>
                    <a:pt x="867" y="6359"/>
                    <a:pt x="529" y="824"/>
                    <a:pt x="1585" y="592"/>
                  </a:cubicBezTo>
                  <a:lnTo>
                    <a:pt x="14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1" name="Google Shape;69181;p55"/>
            <p:cNvSpPr/>
            <p:nvPr/>
          </p:nvSpPr>
          <p:spPr>
            <a:xfrm>
              <a:off x="2888700" y="1950425"/>
              <a:ext cx="69225" cy="58425"/>
            </a:xfrm>
            <a:custGeom>
              <a:avLst/>
              <a:gdLst/>
              <a:ahLst/>
              <a:cxnLst/>
              <a:rect l="l" t="t" r="r" b="b"/>
              <a:pathLst>
                <a:path w="2769" h="2337" extrusionOk="0">
                  <a:moveTo>
                    <a:pt x="1098" y="0"/>
                  </a:moveTo>
                  <a:cubicBezTo>
                    <a:pt x="696" y="0"/>
                    <a:pt x="297" y="159"/>
                    <a:pt x="1" y="478"/>
                  </a:cubicBezTo>
                  <a:lnTo>
                    <a:pt x="2261" y="2337"/>
                  </a:lnTo>
                  <a:cubicBezTo>
                    <a:pt x="2768" y="1766"/>
                    <a:pt x="2705" y="900"/>
                    <a:pt x="2134" y="393"/>
                  </a:cubicBezTo>
                  <a:cubicBezTo>
                    <a:pt x="2113" y="372"/>
                    <a:pt x="2092" y="372"/>
                    <a:pt x="2071" y="351"/>
                  </a:cubicBezTo>
                  <a:cubicBezTo>
                    <a:pt x="1788" y="117"/>
                    <a:pt x="1443" y="0"/>
                    <a:pt x="1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2" name="Google Shape;69182;p55"/>
            <p:cNvSpPr/>
            <p:nvPr/>
          </p:nvSpPr>
          <p:spPr>
            <a:xfrm>
              <a:off x="2868650" y="1855200"/>
              <a:ext cx="539725" cy="521750"/>
            </a:xfrm>
            <a:custGeom>
              <a:avLst/>
              <a:gdLst/>
              <a:ahLst/>
              <a:cxnLst/>
              <a:rect l="l" t="t" r="r" b="b"/>
              <a:pathLst>
                <a:path w="21589" h="20870" extrusionOk="0">
                  <a:moveTo>
                    <a:pt x="11783" y="0"/>
                  </a:moveTo>
                  <a:cubicBezTo>
                    <a:pt x="10865" y="0"/>
                    <a:pt x="9869" y="73"/>
                    <a:pt x="8788" y="231"/>
                  </a:cubicBezTo>
                  <a:cubicBezTo>
                    <a:pt x="6908" y="506"/>
                    <a:pt x="4880" y="1773"/>
                    <a:pt x="3929" y="3400"/>
                  </a:cubicBezTo>
                  <a:cubicBezTo>
                    <a:pt x="3634" y="3907"/>
                    <a:pt x="3422" y="4456"/>
                    <a:pt x="3296" y="5026"/>
                  </a:cubicBezTo>
                  <a:cubicBezTo>
                    <a:pt x="3274" y="5068"/>
                    <a:pt x="3211" y="5702"/>
                    <a:pt x="3190" y="5702"/>
                  </a:cubicBezTo>
                  <a:cubicBezTo>
                    <a:pt x="845" y="6441"/>
                    <a:pt x="0" y="11363"/>
                    <a:pt x="1711" y="14342"/>
                  </a:cubicBezTo>
                  <a:cubicBezTo>
                    <a:pt x="3422" y="17320"/>
                    <a:pt x="6718" y="19454"/>
                    <a:pt x="6718" y="20869"/>
                  </a:cubicBezTo>
                  <a:lnTo>
                    <a:pt x="18526" y="12166"/>
                  </a:lnTo>
                  <a:cubicBezTo>
                    <a:pt x="20237" y="11786"/>
                    <a:pt x="21462" y="10307"/>
                    <a:pt x="21525" y="8575"/>
                  </a:cubicBezTo>
                  <a:cubicBezTo>
                    <a:pt x="21589" y="7413"/>
                    <a:pt x="21399" y="6272"/>
                    <a:pt x="20955" y="5195"/>
                  </a:cubicBezTo>
                  <a:cubicBezTo>
                    <a:pt x="19801" y="2490"/>
                    <a:pt x="17138" y="0"/>
                    <a:pt x="117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3" name="Google Shape;69183;p55"/>
            <p:cNvSpPr/>
            <p:nvPr/>
          </p:nvSpPr>
          <p:spPr>
            <a:xfrm>
              <a:off x="2928325" y="1958650"/>
              <a:ext cx="436225" cy="545500"/>
            </a:xfrm>
            <a:custGeom>
              <a:avLst/>
              <a:gdLst/>
              <a:ahLst/>
              <a:cxnLst/>
              <a:rect l="l" t="t" r="r" b="b"/>
              <a:pathLst>
                <a:path w="17449" h="21820" extrusionOk="0">
                  <a:moveTo>
                    <a:pt x="14618" y="1"/>
                  </a:moveTo>
                  <a:lnTo>
                    <a:pt x="14618" y="1"/>
                  </a:lnTo>
                  <a:cubicBezTo>
                    <a:pt x="14639" y="1860"/>
                    <a:pt x="14238" y="4078"/>
                    <a:pt x="10224" y="6106"/>
                  </a:cubicBezTo>
                  <a:cubicBezTo>
                    <a:pt x="8682" y="6887"/>
                    <a:pt x="6570" y="7141"/>
                    <a:pt x="5112" y="7289"/>
                  </a:cubicBezTo>
                  <a:lnTo>
                    <a:pt x="4309" y="7732"/>
                  </a:lnTo>
                  <a:cubicBezTo>
                    <a:pt x="3755" y="7136"/>
                    <a:pt x="3169" y="6856"/>
                    <a:pt x="2601" y="6856"/>
                  </a:cubicBezTo>
                  <a:cubicBezTo>
                    <a:pt x="2023" y="6856"/>
                    <a:pt x="1462" y="7146"/>
                    <a:pt x="972" y="7690"/>
                  </a:cubicBezTo>
                  <a:cubicBezTo>
                    <a:pt x="0" y="8746"/>
                    <a:pt x="465" y="10690"/>
                    <a:pt x="1753" y="11830"/>
                  </a:cubicBezTo>
                  <a:cubicBezTo>
                    <a:pt x="2409" y="12406"/>
                    <a:pt x="2946" y="12573"/>
                    <a:pt x="3348" y="12573"/>
                  </a:cubicBezTo>
                  <a:cubicBezTo>
                    <a:pt x="3905" y="12573"/>
                    <a:pt x="4204" y="12253"/>
                    <a:pt x="4204" y="12253"/>
                  </a:cubicBezTo>
                  <a:lnTo>
                    <a:pt x="4267" y="18907"/>
                  </a:lnTo>
                  <a:cubicBezTo>
                    <a:pt x="4267" y="18907"/>
                    <a:pt x="4880" y="20660"/>
                    <a:pt x="7520" y="21484"/>
                  </a:cubicBezTo>
                  <a:cubicBezTo>
                    <a:pt x="8273" y="21721"/>
                    <a:pt x="8938" y="21819"/>
                    <a:pt x="9508" y="21819"/>
                  </a:cubicBezTo>
                  <a:cubicBezTo>
                    <a:pt x="10715" y="21819"/>
                    <a:pt x="11494" y="21380"/>
                    <a:pt x="11766" y="20893"/>
                  </a:cubicBezTo>
                  <a:cubicBezTo>
                    <a:pt x="12168" y="20174"/>
                    <a:pt x="11006" y="19034"/>
                    <a:pt x="11006" y="19034"/>
                  </a:cubicBezTo>
                  <a:lnTo>
                    <a:pt x="11006" y="16013"/>
                  </a:lnTo>
                  <a:cubicBezTo>
                    <a:pt x="11931" y="16151"/>
                    <a:pt x="12864" y="16281"/>
                    <a:pt x="13642" y="16281"/>
                  </a:cubicBezTo>
                  <a:cubicBezTo>
                    <a:pt x="14178" y="16281"/>
                    <a:pt x="14641" y="16219"/>
                    <a:pt x="14977" y="16055"/>
                  </a:cubicBezTo>
                  <a:cubicBezTo>
                    <a:pt x="15780" y="15675"/>
                    <a:pt x="17406" y="14344"/>
                    <a:pt x="17427" y="9063"/>
                  </a:cubicBezTo>
                  <a:cubicBezTo>
                    <a:pt x="17449" y="2853"/>
                    <a:pt x="16054" y="656"/>
                    <a:pt x="146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4" name="Google Shape;69184;p55"/>
            <p:cNvSpPr/>
            <p:nvPr/>
          </p:nvSpPr>
          <p:spPr>
            <a:xfrm>
              <a:off x="3036575" y="2130300"/>
              <a:ext cx="35950" cy="72900"/>
            </a:xfrm>
            <a:custGeom>
              <a:avLst/>
              <a:gdLst/>
              <a:ahLst/>
              <a:cxnLst/>
              <a:rect l="l" t="t" r="r" b="b"/>
              <a:pathLst>
                <a:path w="1438" h="2916" extrusionOk="0">
                  <a:moveTo>
                    <a:pt x="1" y="0"/>
                  </a:moveTo>
                  <a:lnTo>
                    <a:pt x="22" y="2915"/>
                  </a:lnTo>
                  <a:cubicBezTo>
                    <a:pt x="34" y="2916"/>
                    <a:pt x="47" y="2916"/>
                    <a:pt x="60" y="2916"/>
                  </a:cubicBezTo>
                  <a:cubicBezTo>
                    <a:pt x="803" y="2916"/>
                    <a:pt x="1416" y="2312"/>
                    <a:pt x="1437" y="1585"/>
                  </a:cubicBezTo>
                  <a:cubicBezTo>
                    <a:pt x="1437" y="1542"/>
                    <a:pt x="1437" y="1521"/>
                    <a:pt x="1437" y="1500"/>
                  </a:cubicBezTo>
                  <a:cubicBezTo>
                    <a:pt x="1416" y="697"/>
                    <a:pt x="803" y="4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5" name="Google Shape;69185;p55"/>
            <p:cNvSpPr/>
            <p:nvPr/>
          </p:nvSpPr>
          <p:spPr>
            <a:xfrm>
              <a:off x="3296925" y="2122900"/>
              <a:ext cx="34875" cy="34875"/>
            </a:xfrm>
            <a:custGeom>
              <a:avLst/>
              <a:gdLst/>
              <a:ahLst/>
              <a:cxnLst/>
              <a:rect l="l" t="t" r="r" b="b"/>
              <a:pathLst>
                <a:path w="1395" h="1395" extrusionOk="0">
                  <a:moveTo>
                    <a:pt x="719" y="1"/>
                  </a:moveTo>
                  <a:cubicBezTo>
                    <a:pt x="339" y="1"/>
                    <a:pt x="22" y="296"/>
                    <a:pt x="1" y="698"/>
                  </a:cubicBezTo>
                  <a:cubicBezTo>
                    <a:pt x="1" y="698"/>
                    <a:pt x="1" y="698"/>
                    <a:pt x="1" y="719"/>
                  </a:cubicBezTo>
                  <a:cubicBezTo>
                    <a:pt x="1" y="1099"/>
                    <a:pt x="318" y="1395"/>
                    <a:pt x="719" y="1395"/>
                  </a:cubicBezTo>
                  <a:cubicBezTo>
                    <a:pt x="1099" y="1395"/>
                    <a:pt x="1395" y="1078"/>
                    <a:pt x="1395" y="698"/>
                  </a:cubicBezTo>
                  <a:cubicBezTo>
                    <a:pt x="1395" y="317"/>
                    <a:pt x="1099" y="22"/>
                    <a:pt x="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6" name="Google Shape;69186;p55"/>
            <p:cNvSpPr/>
            <p:nvPr/>
          </p:nvSpPr>
          <p:spPr>
            <a:xfrm>
              <a:off x="3156975" y="2129775"/>
              <a:ext cx="38575" cy="38575"/>
            </a:xfrm>
            <a:custGeom>
              <a:avLst/>
              <a:gdLst/>
              <a:ahLst/>
              <a:cxnLst/>
              <a:rect l="l" t="t" r="r" b="b"/>
              <a:pathLst>
                <a:path w="1543" h="1543" extrusionOk="0">
                  <a:moveTo>
                    <a:pt x="804" y="0"/>
                  </a:moveTo>
                  <a:cubicBezTo>
                    <a:pt x="381" y="0"/>
                    <a:pt x="43" y="317"/>
                    <a:pt x="22" y="739"/>
                  </a:cubicBezTo>
                  <a:cubicBezTo>
                    <a:pt x="1" y="1162"/>
                    <a:pt x="318" y="1521"/>
                    <a:pt x="740" y="1542"/>
                  </a:cubicBezTo>
                  <a:cubicBezTo>
                    <a:pt x="1184" y="1542"/>
                    <a:pt x="1522" y="1204"/>
                    <a:pt x="1522" y="782"/>
                  </a:cubicBezTo>
                  <a:cubicBezTo>
                    <a:pt x="1543" y="359"/>
                    <a:pt x="1205" y="21"/>
                    <a:pt x="8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7" name="Google Shape;69187;p55"/>
            <p:cNvSpPr/>
            <p:nvPr/>
          </p:nvSpPr>
          <p:spPr>
            <a:xfrm>
              <a:off x="3297975" y="2074600"/>
              <a:ext cx="49675" cy="33550"/>
            </a:xfrm>
            <a:custGeom>
              <a:avLst/>
              <a:gdLst/>
              <a:ahLst/>
              <a:cxnLst/>
              <a:rect l="l" t="t" r="r" b="b"/>
              <a:pathLst>
                <a:path w="1987" h="1342" extrusionOk="0">
                  <a:moveTo>
                    <a:pt x="876" y="0"/>
                  </a:moveTo>
                  <a:cubicBezTo>
                    <a:pt x="492" y="0"/>
                    <a:pt x="134" y="239"/>
                    <a:pt x="1" y="623"/>
                  </a:cubicBezTo>
                  <a:lnTo>
                    <a:pt x="1818" y="1341"/>
                  </a:lnTo>
                  <a:cubicBezTo>
                    <a:pt x="1987" y="834"/>
                    <a:pt x="1754" y="285"/>
                    <a:pt x="1247" y="74"/>
                  </a:cubicBezTo>
                  <a:cubicBezTo>
                    <a:pt x="1226" y="52"/>
                    <a:pt x="1205" y="52"/>
                    <a:pt x="1184" y="52"/>
                  </a:cubicBezTo>
                  <a:cubicBezTo>
                    <a:pt x="1082" y="17"/>
                    <a:pt x="978" y="0"/>
                    <a:pt x="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8" name="Google Shape;69188;p55"/>
            <p:cNvSpPr/>
            <p:nvPr/>
          </p:nvSpPr>
          <p:spPr>
            <a:xfrm>
              <a:off x="3252050" y="2126600"/>
              <a:ext cx="58100" cy="107750"/>
            </a:xfrm>
            <a:custGeom>
              <a:avLst/>
              <a:gdLst/>
              <a:ahLst/>
              <a:cxnLst/>
              <a:rect l="l" t="t" r="r" b="b"/>
              <a:pathLst>
                <a:path w="2324" h="4310" extrusionOk="0">
                  <a:moveTo>
                    <a:pt x="85" y="0"/>
                  </a:moveTo>
                  <a:lnTo>
                    <a:pt x="0" y="4310"/>
                  </a:lnTo>
                  <a:lnTo>
                    <a:pt x="0" y="4310"/>
                  </a:lnTo>
                  <a:lnTo>
                    <a:pt x="2324" y="3782"/>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9" name="Google Shape;69189;p55"/>
            <p:cNvSpPr/>
            <p:nvPr/>
          </p:nvSpPr>
          <p:spPr>
            <a:xfrm>
              <a:off x="3181275" y="2255975"/>
              <a:ext cx="61275" cy="40400"/>
            </a:xfrm>
            <a:custGeom>
              <a:avLst/>
              <a:gdLst/>
              <a:ahLst/>
              <a:cxnLst/>
              <a:rect l="l" t="t" r="r" b="b"/>
              <a:pathLst>
                <a:path w="2451" h="1616" extrusionOk="0">
                  <a:moveTo>
                    <a:pt x="191" y="1"/>
                  </a:moveTo>
                  <a:cubicBezTo>
                    <a:pt x="1" y="656"/>
                    <a:pt x="360" y="1353"/>
                    <a:pt x="1014" y="1585"/>
                  </a:cubicBezTo>
                  <a:lnTo>
                    <a:pt x="1099" y="1585"/>
                  </a:lnTo>
                  <a:cubicBezTo>
                    <a:pt x="1185" y="1606"/>
                    <a:pt x="1271" y="1616"/>
                    <a:pt x="1356" y="1616"/>
                  </a:cubicBezTo>
                  <a:cubicBezTo>
                    <a:pt x="1874" y="1616"/>
                    <a:pt x="2342" y="1245"/>
                    <a:pt x="2451" y="719"/>
                  </a:cubicBezTo>
                  <a:lnTo>
                    <a:pt x="1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0" name="Google Shape;69190;p55"/>
            <p:cNvSpPr/>
            <p:nvPr/>
          </p:nvSpPr>
          <p:spPr>
            <a:xfrm>
              <a:off x="3184975" y="2266550"/>
              <a:ext cx="32225" cy="29800"/>
            </a:xfrm>
            <a:custGeom>
              <a:avLst/>
              <a:gdLst/>
              <a:ahLst/>
              <a:cxnLst/>
              <a:rect l="l" t="t" r="r" b="b"/>
              <a:pathLst>
                <a:path w="1289" h="1192" extrusionOk="0">
                  <a:moveTo>
                    <a:pt x="0" y="0"/>
                  </a:moveTo>
                  <a:cubicBezTo>
                    <a:pt x="43" y="528"/>
                    <a:pt x="360" y="972"/>
                    <a:pt x="866" y="1141"/>
                  </a:cubicBezTo>
                  <a:cubicBezTo>
                    <a:pt x="959" y="1172"/>
                    <a:pt x="1063" y="1191"/>
                    <a:pt x="1171" y="1191"/>
                  </a:cubicBezTo>
                  <a:cubicBezTo>
                    <a:pt x="1210" y="1191"/>
                    <a:pt x="1249" y="1189"/>
                    <a:pt x="1289" y="1183"/>
                  </a:cubicBezTo>
                  <a:cubicBezTo>
                    <a:pt x="1289" y="528"/>
                    <a:pt x="76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1" name="Google Shape;69191;p55"/>
            <p:cNvSpPr/>
            <p:nvPr/>
          </p:nvSpPr>
          <p:spPr>
            <a:xfrm>
              <a:off x="3065100" y="2296650"/>
              <a:ext cx="138375" cy="88225"/>
            </a:xfrm>
            <a:custGeom>
              <a:avLst/>
              <a:gdLst/>
              <a:ahLst/>
              <a:cxnLst/>
              <a:rect l="l" t="t" r="r" b="b"/>
              <a:pathLst>
                <a:path w="5535" h="3529" extrusionOk="0">
                  <a:moveTo>
                    <a:pt x="0" y="0"/>
                  </a:moveTo>
                  <a:lnTo>
                    <a:pt x="0" y="0"/>
                  </a:lnTo>
                  <a:cubicBezTo>
                    <a:pt x="212" y="697"/>
                    <a:pt x="634" y="1310"/>
                    <a:pt x="1204" y="1754"/>
                  </a:cubicBezTo>
                  <a:cubicBezTo>
                    <a:pt x="2218" y="2620"/>
                    <a:pt x="5535" y="3528"/>
                    <a:pt x="5535" y="3528"/>
                  </a:cubicBezTo>
                  <a:lnTo>
                    <a:pt x="5535" y="2514"/>
                  </a:lnTo>
                  <a:cubicBezTo>
                    <a:pt x="3908" y="2324"/>
                    <a:pt x="550" y="137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2" name="Google Shape;69192;p55"/>
            <p:cNvSpPr/>
            <p:nvPr/>
          </p:nvSpPr>
          <p:spPr>
            <a:xfrm>
              <a:off x="2967925" y="2370100"/>
              <a:ext cx="171650" cy="627350"/>
            </a:xfrm>
            <a:custGeom>
              <a:avLst/>
              <a:gdLst/>
              <a:ahLst/>
              <a:cxnLst/>
              <a:rect l="l" t="t" r="r" b="b"/>
              <a:pathLst>
                <a:path w="6866" h="25094" extrusionOk="0">
                  <a:moveTo>
                    <a:pt x="2476" y="1"/>
                  </a:moveTo>
                  <a:cubicBezTo>
                    <a:pt x="2127" y="1"/>
                    <a:pt x="1809" y="213"/>
                    <a:pt x="1521" y="717"/>
                  </a:cubicBezTo>
                  <a:cubicBezTo>
                    <a:pt x="1162" y="1308"/>
                    <a:pt x="402" y="2555"/>
                    <a:pt x="402" y="2555"/>
                  </a:cubicBezTo>
                  <a:cubicBezTo>
                    <a:pt x="402" y="2555"/>
                    <a:pt x="0" y="6695"/>
                    <a:pt x="402" y="7730"/>
                  </a:cubicBezTo>
                  <a:cubicBezTo>
                    <a:pt x="740" y="8617"/>
                    <a:pt x="4521" y="11955"/>
                    <a:pt x="4521" y="11955"/>
                  </a:cubicBezTo>
                  <a:cubicBezTo>
                    <a:pt x="4521" y="11955"/>
                    <a:pt x="3528" y="15673"/>
                    <a:pt x="3507" y="16898"/>
                  </a:cubicBezTo>
                  <a:cubicBezTo>
                    <a:pt x="3465" y="18102"/>
                    <a:pt x="5767" y="22728"/>
                    <a:pt x="6042" y="25094"/>
                  </a:cubicBezTo>
                  <a:cubicBezTo>
                    <a:pt x="6042" y="25094"/>
                    <a:pt x="6866" y="17679"/>
                    <a:pt x="6507" y="14997"/>
                  </a:cubicBezTo>
                  <a:cubicBezTo>
                    <a:pt x="5894" y="10349"/>
                    <a:pt x="3718" y="4350"/>
                    <a:pt x="2683" y="2449"/>
                  </a:cubicBezTo>
                  <a:lnTo>
                    <a:pt x="2662" y="20"/>
                  </a:lnTo>
                  <a:cubicBezTo>
                    <a:pt x="2599" y="7"/>
                    <a:pt x="2537" y="1"/>
                    <a:pt x="24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3" name="Google Shape;69193;p55"/>
            <p:cNvSpPr/>
            <p:nvPr/>
          </p:nvSpPr>
          <p:spPr>
            <a:xfrm>
              <a:off x="2946800" y="2661575"/>
              <a:ext cx="151600" cy="365975"/>
            </a:xfrm>
            <a:custGeom>
              <a:avLst/>
              <a:gdLst/>
              <a:ahLst/>
              <a:cxnLst/>
              <a:rect l="l" t="t" r="r" b="b"/>
              <a:pathLst>
                <a:path w="6064" h="14639" extrusionOk="0">
                  <a:moveTo>
                    <a:pt x="2831" y="422"/>
                  </a:moveTo>
                  <a:cubicBezTo>
                    <a:pt x="3232" y="422"/>
                    <a:pt x="3866" y="1120"/>
                    <a:pt x="4458" y="2028"/>
                  </a:cubicBezTo>
                  <a:cubicBezTo>
                    <a:pt x="4584" y="2218"/>
                    <a:pt x="4690" y="2408"/>
                    <a:pt x="4796" y="2598"/>
                  </a:cubicBezTo>
                  <a:cubicBezTo>
                    <a:pt x="5028" y="3021"/>
                    <a:pt x="5260" y="3443"/>
                    <a:pt x="5450" y="3887"/>
                  </a:cubicBezTo>
                  <a:cubicBezTo>
                    <a:pt x="5619" y="4330"/>
                    <a:pt x="5641" y="5323"/>
                    <a:pt x="5556" y="6485"/>
                  </a:cubicBezTo>
                  <a:cubicBezTo>
                    <a:pt x="5514" y="7119"/>
                    <a:pt x="5450" y="7795"/>
                    <a:pt x="5345" y="8471"/>
                  </a:cubicBezTo>
                  <a:cubicBezTo>
                    <a:pt x="5113" y="10224"/>
                    <a:pt x="4753" y="11872"/>
                    <a:pt x="4500" y="12294"/>
                  </a:cubicBezTo>
                  <a:cubicBezTo>
                    <a:pt x="4183" y="12738"/>
                    <a:pt x="3824" y="13118"/>
                    <a:pt x="3380" y="13435"/>
                  </a:cubicBezTo>
                  <a:cubicBezTo>
                    <a:pt x="2937" y="13160"/>
                    <a:pt x="2535" y="12801"/>
                    <a:pt x="2197" y="12400"/>
                  </a:cubicBezTo>
                  <a:cubicBezTo>
                    <a:pt x="1775" y="11851"/>
                    <a:pt x="993" y="8978"/>
                    <a:pt x="655" y="6696"/>
                  </a:cubicBezTo>
                  <a:cubicBezTo>
                    <a:pt x="465" y="5556"/>
                    <a:pt x="402" y="4563"/>
                    <a:pt x="550" y="4119"/>
                  </a:cubicBezTo>
                  <a:cubicBezTo>
                    <a:pt x="803" y="3295"/>
                    <a:pt x="1162" y="2514"/>
                    <a:pt x="1585" y="1774"/>
                  </a:cubicBezTo>
                  <a:cubicBezTo>
                    <a:pt x="2028" y="993"/>
                    <a:pt x="2514" y="422"/>
                    <a:pt x="2831" y="422"/>
                  </a:cubicBezTo>
                  <a:close/>
                  <a:moveTo>
                    <a:pt x="2831" y="0"/>
                  </a:moveTo>
                  <a:cubicBezTo>
                    <a:pt x="2726" y="0"/>
                    <a:pt x="2620" y="21"/>
                    <a:pt x="2535" y="63"/>
                  </a:cubicBezTo>
                  <a:cubicBezTo>
                    <a:pt x="2071" y="275"/>
                    <a:pt x="1564" y="908"/>
                    <a:pt x="1162" y="1648"/>
                  </a:cubicBezTo>
                  <a:cubicBezTo>
                    <a:pt x="761" y="2408"/>
                    <a:pt x="402" y="3190"/>
                    <a:pt x="148" y="3992"/>
                  </a:cubicBezTo>
                  <a:cubicBezTo>
                    <a:pt x="1" y="4499"/>
                    <a:pt x="64" y="5556"/>
                    <a:pt x="254" y="6760"/>
                  </a:cubicBezTo>
                  <a:cubicBezTo>
                    <a:pt x="613" y="9126"/>
                    <a:pt x="1416" y="12083"/>
                    <a:pt x="1859" y="12653"/>
                  </a:cubicBezTo>
                  <a:cubicBezTo>
                    <a:pt x="2197" y="13055"/>
                    <a:pt x="2578" y="13414"/>
                    <a:pt x="3021" y="13709"/>
                  </a:cubicBezTo>
                  <a:cubicBezTo>
                    <a:pt x="2747" y="13878"/>
                    <a:pt x="2451" y="14026"/>
                    <a:pt x="2155" y="14132"/>
                  </a:cubicBezTo>
                  <a:cubicBezTo>
                    <a:pt x="1986" y="14195"/>
                    <a:pt x="1796" y="14216"/>
                    <a:pt x="1627" y="14216"/>
                  </a:cubicBezTo>
                  <a:lnTo>
                    <a:pt x="1627" y="14639"/>
                  </a:lnTo>
                  <a:lnTo>
                    <a:pt x="1669" y="14639"/>
                  </a:lnTo>
                  <a:cubicBezTo>
                    <a:pt x="1859" y="14639"/>
                    <a:pt x="2050" y="14618"/>
                    <a:pt x="2240" y="14554"/>
                  </a:cubicBezTo>
                  <a:cubicBezTo>
                    <a:pt x="2662" y="14428"/>
                    <a:pt x="3063" y="14216"/>
                    <a:pt x="3423" y="13963"/>
                  </a:cubicBezTo>
                  <a:cubicBezTo>
                    <a:pt x="3803" y="14195"/>
                    <a:pt x="4225" y="14343"/>
                    <a:pt x="4648" y="14449"/>
                  </a:cubicBezTo>
                  <a:cubicBezTo>
                    <a:pt x="4782" y="14489"/>
                    <a:pt x="4916" y="14504"/>
                    <a:pt x="5050" y="14504"/>
                  </a:cubicBezTo>
                  <a:cubicBezTo>
                    <a:pt x="5127" y="14504"/>
                    <a:pt x="5204" y="14499"/>
                    <a:pt x="5282" y="14491"/>
                  </a:cubicBezTo>
                  <a:lnTo>
                    <a:pt x="5239" y="14069"/>
                  </a:lnTo>
                  <a:cubicBezTo>
                    <a:pt x="5188" y="14074"/>
                    <a:pt x="5137" y="14077"/>
                    <a:pt x="5087" y="14077"/>
                  </a:cubicBezTo>
                  <a:cubicBezTo>
                    <a:pt x="4949" y="14077"/>
                    <a:pt x="4814" y="14057"/>
                    <a:pt x="4690" y="14026"/>
                  </a:cubicBezTo>
                  <a:cubicBezTo>
                    <a:pt x="4373" y="13942"/>
                    <a:pt x="4077" y="13836"/>
                    <a:pt x="3803" y="13667"/>
                  </a:cubicBezTo>
                  <a:cubicBezTo>
                    <a:pt x="4204" y="13350"/>
                    <a:pt x="4563" y="12970"/>
                    <a:pt x="4859" y="12527"/>
                  </a:cubicBezTo>
                  <a:cubicBezTo>
                    <a:pt x="5113" y="12146"/>
                    <a:pt x="5429" y="10815"/>
                    <a:pt x="5662" y="9295"/>
                  </a:cubicBezTo>
                  <a:cubicBezTo>
                    <a:pt x="5810" y="8386"/>
                    <a:pt x="5915" y="7415"/>
                    <a:pt x="5979" y="6527"/>
                  </a:cubicBezTo>
                  <a:cubicBezTo>
                    <a:pt x="6063" y="5281"/>
                    <a:pt x="6021" y="4225"/>
                    <a:pt x="5831" y="3739"/>
                  </a:cubicBezTo>
                  <a:cubicBezTo>
                    <a:pt x="5577" y="3147"/>
                    <a:pt x="5282" y="2577"/>
                    <a:pt x="4944" y="2007"/>
                  </a:cubicBezTo>
                  <a:cubicBezTo>
                    <a:pt x="4394" y="1120"/>
                    <a:pt x="3739" y="275"/>
                    <a:pt x="3148" y="42"/>
                  </a:cubicBezTo>
                  <a:cubicBezTo>
                    <a:pt x="3042" y="21"/>
                    <a:pt x="2958" y="0"/>
                    <a:pt x="28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4" name="Google Shape;69194;p55"/>
            <p:cNvSpPr/>
            <p:nvPr/>
          </p:nvSpPr>
          <p:spPr>
            <a:xfrm>
              <a:off x="3061925" y="3002675"/>
              <a:ext cx="31700" cy="31250"/>
            </a:xfrm>
            <a:custGeom>
              <a:avLst/>
              <a:gdLst/>
              <a:ahLst/>
              <a:cxnLst/>
              <a:rect l="l" t="t" r="r" b="b"/>
              <a:pathLst>
                <a:path w="1268" h="1250" extrusionOk="0">
                  <a:moveTo>
                    <a:pt x="650" y="1"/>
                  </a:moveTo>
                  <a:cubicBezTo>
                    <a:pt x="638" y="1"/>
                    <a:pt x="625" y="1"/>
                    <a:pt x="613" y="2"/>
                  </a:cubicBezTo>
                  <a:cubicBezTo>
                    <a:pt x="254" y="23"/>
                    <a:pt x="1" y="298"/>
                    <a:pt x="1" y="657"/>
                  </a:cubicBezTo>
                  <a:cubicBezTo>
                    <a:pt x="21" y="983"/>
                    <a:pt x="296" y="1250"/>
                    <a:pt x="619" y="1250"/>
                  </a:cubicBezTo>
                  <a:cubicBezTo>
                    <a:pt x="631" y="1250"/>
                    <a:pt x="643" y="1249"/>
                    <a:pt x="655" y="1248"/>
                  </a:cubicBezTo>
                  <a:cubicBezTo>
                    <a:pt x="993" y="1227"/>
                    <a:pt x="1268" y="953"/>
                    <a:pt x="1247" y="594"/>
                  </a:cubicBezTo>
                  <a:cubicBezTo>
                    <a:pt x="1247" y="268"/>
                    <a:pt x="972" y="1"/>
                    <a:pt x="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5" name="Google Shape;69195;p55"/>
            <p:cNvSpPr/>
            <p:nvPr/>
          </p:nvSpPr>
          <p:spPr>
            <a:xfrm>
              <a:off x="2971100" y="3006900"/>
              <a:ext cx="32225" cy="31250"/>
            </a:xfrm>
            <a:custGeom>
              <a:avLst/>
              <a:gdLst/>
              <a:ahLst/>
              <a:cxnLst/>
              <a:rect l="l" t="t" r="r" b="b"/>
              <a:pathLst>
                <a:path w="1289" h="1250" extrusionOk="0">
                  <a:moveTo>
                    <a:pt x="652" y="1"/>
                  </a:moveTo>
                  <a:cubicBezTo>
                    <a:pt x="639" y="1"/>
                    <a:pt x="626" y="1"/>
                    <a:pt x="613" y="2"/>
                  </a:cubicBezTo>
                  <a:cubicBezTo>
                    <a:pt x="275" y="23"/>
                    <a:pt x="0" y="319"/>
                    <a:pt x="21" y="657"/>
                  </a:cubicBezTo>
                  <a:cubicBezTo>
                    <a:pt x="42" y="983"/>
                    <a:pt x="298" y="1250"/>
                    <a:pt x="638" y="1250"/>
                  </a:cubicBezTo>
                  <a:cubicBezTo>
                    <a:pt x="650" y="1250"/>
                    <a:pt x="663" y="1249"/>
                    <a:pt x="676" y="1248"/>
                  </a:cubicBezTo>
                  <a:cubicBezTo>
                    <a:pt x="1014" y="1227"/>
                    <a:pt x="1289" y="953"/>
                    <a:pt x="1268" y="594"/>
                  </a:cubicBezTo>
                  <a:cubicBezTo>
                    <a:pt x="1247" y="268"/>
                    <a:pt x="991"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6" name="Google Shape;69196;p55"/>
            <p:cNvSpPr/>
            <p:nvPr/>
          </p:nvSpPr>
          <p:spPr>
            <a:xfrm>
              <a:off x="2944150" y="2658375"/>
              <a:ext cx="156875" cy="172200"/>
            </a:xfrm>
            <a:custGeom>
              <a:avLst/>
              <a:gdLst/>
              <a:ahLst/>
              <a:cxnLst/>
              <a:rect l="l" t="t" r="r" b="b"/>
              <a:pathLst>
                <a:path w="6275" h="6888" extrusionOk="0">
                  <a:moveTo>
                    <a:pt x="2942" y="1"/>
                  </a:moveTo>
                  <a:cubicBezTo>
                    <a:pt x="2933" y="1"/>
                    <a:pt x="2925" y="1"/>
                    <a:pt x="2916" y="1"/>
                  </a:cubicBezTo>
                  <a:cubicBezTo>
                    <a:pt x="1670" y="65"/>
                    <a:pt x="423" y="3233"/>
                    <a:pt x="149" y="4078"/>
                  </a:cubicBezTo>
                  <a:cubicBezTo>
                    <a:pt x="1" y="4543"/>
                    <a:pt x="22" y="5451"/>
                    <a:pt x="212" y="6761"/>
                  </a:cubicBezTo>
                  <a:cubicBezTo>
                    <a:pt x="233" y="6845"/>
                    <a:pt x="297" y="6888"/>
                    <a:pt x="381" y="6888"/>
                  </a:cubicBezTo>
                  <a:lnTo>
                    <a:pt x="740" y="6824"/>
                  </a:lnTo>
                  <a:cubicBezTo>
                    <a:pt x="804" y="6824"/>
                    <a:pt x="867" y="6740"/>
                    <a:pt x="846" y="6676"/>
                  </a:cubicBezTo>
                  <a:cubicBezTo>
                    <a:pt x="677" y="5493"/>
                    <a:pt x="635" y="4627"/>
                    <a:pt x="761" y="4268"/>
                  </a:cubicBezTo>
                  <a:cubicBezTo>
                    <a:pt x="1247" y="2684"/>
                    <a:pt x="2388" y="656"/>
                    <a:pt x="2958" y="635"/>
                  </a:cubicBezTo>
                  <a:cubicBezTo>
                    <a:pt x="2961" y="635"/>
                    <a:pt x="2964" y="635"/>
                    <a:pt x="2967" y="635"/>
                  </a:cubicBezTo>
                  <a:cubicBezTo>
                    <a:pt x="3522" y="635"/>
                    <a:pt x="4820" y="2544"/>
                    <a:pt x="5430" y="4057"/>
                  </a:cubicBezTo>
                  <a:cubicBezTo>
                    <a:pt x="5578" y="4416"/>
                    <a:pt x="5620" y="5282"/>
                    <a:pt x="5556" y="6465"/>
                  </a:cubicBezTo>
                  <a:cubicBezTo>
                    <a:pt x="5556" y="6550"/>
                    <a:pt x="5599" y="6613"/>
                    <a:pt x="5683" y="6613"/>
                  </a:cubicBezTo>
                  <a:lnTo>
                    <a:pt x="6042" y="6655"/>
                  </a:lnTo>
                  <a:cubicBezTo>
                    <a:pt x="6106" y="6655"/>
                    <a:pt x="6190" y="6592"/>
                    <a:pt x="6190" y="6507"/>
                  </a:cubicBezTo>
                  <a:cubicBezTo>
                    <a:pt x="6275" y="5177"/>
                    <a:pt x="6211" y="4289"/>
                    <a:pt x="6021" y="3825"/>
                  </a:cubicBezTo>
                  <a:cubicBezTo>
                    <a:pt x="5707" y="3007"/>
                    <a:pt x="4204" y="1"/>
                    <a:pt x="2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7" name="Google Shape;69197;p55"/>
            <p:cNvSpPr/>
            <p:nvPr/>
          </p:nvSpPr>
          <p:spPr>
            <a:xfrm>
              <a:off x="2027825" y="2447650"/>
              <a:ext cx="911600" cy="587050"/>
            </a:xfrm>
            <a:custGeom>
              <a:avLst/>
              <a:gdLst/>
              <a:ahLst/>
              <a:cxnLst/>
              <a:rect l="l" t="t" r="r" b="b"/>
              <a:pathLst>
                <a:path w="36464" h="23482" extrusionOk="0">
                  <a:moveTo>
                    <a:pt x="34769" y="0"/>
                  </a:moveTo>
                  <a:cubicBezTo>
                    <a:pt x="32522" y="0"/>
                    <a:pt x="31441" y="812"/>
                    <a:pt x="29979" y="2769"/>
                  </a:cubicBezTo>
                  <a:cubicBezTo>
                    <a:pt x="28796" y="4353"/>
                    <a:pt x="24170" y="12972"/>
                    <a:pt x="22628" y="15486"/>
                  </a:cubicBezTo>
                  <a:lnTo>
                    <a:pt x="14263" y="11007"/>
                  </a:lnTo>
                  <a:cubicBezTo>
                    <a:pt x="12573" y="9846"/>
                    <a:pt x="12045" y="8008"/>
                    <a:pt x="10967" y="6930"/>
                  </a:cubicBezTo>
                  <a:cubicBezTo>
                    <a:pt x="9890" y="5853"/>
                    <a:pt x="8792" y="5642"/>
                    <a:pt x="7609" y="4755"/>
                  </a:cubicBezTo>
                  <a:cubicBezTo>
                    <a:pt x="6801" y="4134"/>
                    <a:pt x="6328" y="3623"/>
                    <a:pt x="6002" y="3623"/>
                  </a:cubicBezTo>
                  <a:cubicBezTo>
                    <a:pt x="5850" y="3623"/>
                    <a:pt x="5730" y="3733"/>
                    <a:pt x="5623" y="3994"/>
                  </a:cubicBezTo>
                  <a:cubicBezTo>
                    <a:pt x="5285" y="4818"/>
                    <a:pt x="6595" y="6170"/>
                    <a:pt x="6827" y="6508"/>
                  </a:cubicBezTo>
                  <a:cubicBezTo>
                    <a:pt x="7080" y="6846"/>
                    <a:pt x="8390" y="7585"/>
                    <a:pt x="6700" y="7606"/>
                  </a:cubicBezTo>
                  <a:cubicBezTo>
                    <a:pt x="6690" y="7607"/>
                    <a:pt x="6680" y="7607"/>
                    <a:pt x="6670" y="7607"/>
                  </a:cubicBezTo>
                  <a:cubicBezTo>
                    <a:pt x="4949" y="7607"/>
                    <a:pt x="1605" y="5851"/>
                    <a:pt x="807" y="5557"/>
                  </a:cubicBezTo>
                  <a:cubicBezTo>
                    <a:pt x="696" y="5515"/>
                    <a:pt x="601" y="5496"/>
                    <a:pt x="520" y="5496"/>
                  </a:cubicBezTo>
                  <a:cubicBezTo>
                    <a:pt x="1" y="5496"/>
                    <a:pt x="79" y="6297"/>
                    <a:pt x="426" y="6846"/>
                  </a:cubicBezTo>
                  <a:cubicBezTo>
                    <a:pt x="828" y="7480"/>
                    <a:pt x="807" y="9233"/>
                    <a:pt x="1504" y="10268"/>
                  </a:cubicBezTo>
                  <a:cubicBezTo>
                    <a:pt x="2222" y="11345"/>
                    <a:pt x="2602" y="11831"/>
                    <a:pt x="4208" y="12528"/>
                  </a:cubicBezTo>
                  <a:cubicBezTo>
                    <a:pt x="5707" y="13183"/>
                    <a:pt x="8855" y="13437"/>
                    <a:pt x="10439" y="14429"/>
                  </a:cubicBezTo>
                  <a:cubicBezTo>
                    <a:pt x="12023" y="15422"/>
                    <a:pt x="15953" y="18908"/>
                    <a:pt x="18340" y="21020"/>
                  </a:cubicBezTo>
                  <a:cubicBezTo>
                    <a:pt x="20223" y="22668"/>
                    <a:pt x="21742" y="23482"/>
                    <a:pt x="23031" y="23482"/>
                  </a:cubicBezTo>
                  <a:cubicBezTo>
                    <a:pt x="23825" y="23482"/>
                    <a:pt x="24532" y="23174"/>
                    <a:pt x="25184" y="22562"/>
                  </a:cubicBezTo>
                  <a:cubicBezTo>
                    <a:pt x="26831" y="20851"/>
                    <a:pt x="28479" y="18823"/>
                    <a:pt x="29303" y="17809"/>
                  </a:cubicBezTo>
                  <a:cubicBezTo>
                    <a:pt x="31500" y="15042"/>
                    <a:pt x="34964" y="8747"/>
                    <a:pt x="34964" y="8747"/>
                  </a:cubicBezTo>
                  <a:cubicBezTo>
                    <a:pt x="34964" y="8747"/>
                    <a:pt x="36464" y="5515"/>
                    <a:pt x="34943" y="2"/>
                  </a:cubicBezTo>
                  <a:cubicBezTo>
                    <a:pt x="34884" y="1"/>
                    <a:pt x="34826" y="0"/>
                    <a:pt x="34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8" name="Google Shape;69198;p55"/>
            <p:cNvSpPr/>
            <p:nvPr/>
          </p:nvSpPr>
          <p:spPr>
            <a:xfrm>
              <a:off x="2366950" y="2441350"/>
              <a:ext cx="584625" cy="596475"/>
            </a:xfrm>
            <a:custGeom>
              <a:avLst/>
              <a:gdLst/>
              <a:ahLst/>
              <a:cxnLst/>
              <a:rect l="l" t="t" r="r" b="b"/>
              <a:pathLst>
                <a:path w="23385" h="23859" extrusionOk="0">
                  <a:moveTo>
                    <a:pt x="21695" y="0"/>
                  </a:moveTo>
                  <a:cubicBezTo>
                    <a:pt x="18209" y="0"/>
                    <a:pt x="17174" y="1268"/>
                    <a:pt x="15400" y="4183"/>
                  </a:cubicBezTo>
                  <a:cubicBezTo>
                    <a:pt x="13604" y="7098"/>
                    <a:pt x="9042" y="15421"/>
                    <a:pt x="9042" y="15421"/>
                  </a:cubicBezTo>
                  <a:lnTo>
                    <a:pt x="2451" y="11978"/>
                  </a:lnTo>
                  <a:cubicBezTo>
                    <a:pt x="2451" y="11978"/>
                    <a:pt x="1247" y="14597"/>
                    <a:pt x="1" y="17280"/>
                  </a:cubicBezTo>
                  <a:cubicBezTo>
                    <a:pt x="1" y="17280"/>
                    <a:pt x="3718" y="20512"/>
                    <a:pt x="5493" y="22033"/>
                  </a:cubicBezTo>
                  <a:cubicBezTo>
                    <a:pt x="6608" y="23014"/>
                    <a:pt x="7964" y="23858"/>
                    <a:pt x="9362" y="23858"/>
                  </a:cubicBezTo>
                  <a:cubicBezTo>
                    <a:pt x="10162" y="23858"/>
                    <a:pt x="10975" y="23582"/>
                    <a:pt x="11767" y="22899"/>
                  </a:cubicBezTo>
                  <a:cubicBezTo>
                    <a:pt x="14090" y="20892"/>
                    <a:pt x="21589" y="10520"/>
                    <a:pt x="21589" y="10520"/>
                  </a:cubicBezTo>
                  <a:cubicBezTo>
                    <a:pt x="23385" y="7288"/>
                    <a:pt x="22983" y="2366"/>
                    <a:pt x="21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9" name="Google Shape;69199;p55"/>
            <p:cNvSpPr/>
            <p:nvPr/>
          </p:nvSpPr>
          <p:spPr>
            <a:xfrm>
              <a:off x="2592975" y="2805725"/>
              <a:ext cx="76075" cy="116750"/>
            </a:xfrm>
            <a:custGeom>
              <a:avLst/>
              <a:gdLst/>
              <a:ahLst/>
              <a:cxnLst/>
              <a:rect l="l" t="t" r="r" b="b"/>
              <a:pathLst>
                <a:path w="3043" h="4670" extrusionOk="0">
                  <a:moveTo>
                    <a:pt x="465" y="1"/>
                  </a:moveTo>
                  <a:lnTo>
                    <a:pt x="1" y="846"/>
                  </a:lnTo>
                  <a:cubicBezTo>
                    <a:pt x="1078" y="2113"/>
                    <a:pt x="2366" y="3550"/>
                    <a:pt x="2303" y="4669"/>
                  </a:cubicBezTo>
                  <a:cubicBezTo>
                    <a:pt x="2303" y="4669"/>
                    <a:pt x="3042" y="3676"/>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0" name="Google Shape;69200;p55"/>
            <p:cNvSpPr/>
            <p:nvPr/>
          </p:nvSpPr>
          <p:spPr>
            <a:xfrm>
              <a:off x="1928625" y="1982425"/>
              <a:ext cx="402975" cy="503825"/>
            </a:xfrm>
            <a:custGeom>
              <a:avLst/>
              <a:gdLst/>
              <a:ahLst/>
              <a:cxnLst/>
              <a:rect l="l" t="t" r="r" b="b"/>
              <a:pathLst>
                <a:path w="16119" h="20153" extrusionOk="0">
                  <a:moveTo>
                    <a:pt x="9401" y="1"/>
                  </a:moveTo>
                  <a:lnTo>
                    <a:pt x="4690" y="2704"/>
                  </a:lnTo>
                  <a:lnTo>
                    <a:pt x="4690" y="8133"/>
                  </a:lnTo>
                  <a:lnTo>
                    <a:pt x="1" y="10858"/>
                  </a:lnTo>
                  <a:lnTo>
                    <a:pt x="1" y="16287"/>
                  </a:lnTo>
                  <a:lnTo>
                    <a:pt x="2007" y="17449"/>
                  </a:lnTo>
                  <a:lnTo>
                    <a:pt x="4690" y="15886"/>
                  </a:lnTo>
                  <a:lnTo>
                    <a:pt x="4690" y="18991"/>
                  </a:lnTo>
                  <a:lnTo>
                    <a:pt x="6718" y="20153"/>
                  </a:lnTo>
                  <a:lnTo>
                    <a:pt x="11408" y="17449"/>
                  </a:lnTo>
                  <a:lnTo>
                    <a:pt x="11408" y="12020"/>
                  </a:lnTo>
                  <a:lnTo>
                    <a:pt x="16118" y="9295"/>
                  </a:lnTo>
                  <a:lnTo>
                    <a:pt x="16118" y="3866"/>
                  </a:lnTo>
                  <a:lnTo>
                    <a:pt x="14090" y="2704"/>
                  </a:lnTo>
                  <a:lnTo>
                    <a:pt x="11408" y="4246"/>
                  </a:lnTo>
                  <a:lnTo>
                    <a:pt x="11408" y="1162"/>
                  </a:lnTo>
                  <a:lnTo>
                    <a:pt x="9401" y="1"/>
                  </a:ln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1" name="Google Shape;69201;p55"/>
            <p:cNvSpPr/>
            <p:nvPr/>
          </p:nvSpPr>
          <p:spPr>
            <a:xfrm>
              <a:off x="1978800" y="2011475"/>
              <a:ext cx="352800" cy="474775"/>
            </a:xfrm>
            <a:custGeom>
              <a:avLst/>
              <a:gdLst/>
              <a:ahLst/>
              <a:cxnLst/>
              <a:rect l="l" t="t" r="r" b="b"/>
              <a:pathLst>
                <a:path w="14112" h="18991" extrusionOk="0">
                  <a:moveTo>
                    <a:pt x="9401" y="0"/>
                  </a:moveTo>
                  <a:lnTo>
                    <a:pt x="4711" y="2704"/>
                  </a:lnTo>
                  <a:lnTo>
                    <a:pt x="4711" y="8133"/>
                  </a:lnTo>
                  <a:lnTo>
                    <a:pt x="0" y="10858"/>
                  </a:lnTo>
                  <a:lnTo>
                    <a:pt x="0" y="16287"/>
                  </a:lnTo>
                  <a:lnTo>
                    <a:pt x="4711" y="13562"/>
                  </a:lnTo>
                  <a:lnTo>
                    <a:pt x="4711" y="18991"/>
                  </a:lnTo>
                  <a:lnTo>
                    <a:pt x="9401" y="16287"/>
                  </a:lnTo>
                  <a:lnTo>
                    <a:pt x="9401" y="10858"/>
                  </a:lnTo>
                  <a:lnTo>
                    <a:pt x="14111" y="8133"/>
                  </a:lnTo>
                  <a:lnTo>
                    <a:pt x="14111" y="2704"/>
                  </a:lnTo>
                  <a:lnTo>
                    <a:pt x="9401" y="5429"/>
                  </a:lnTo>
                  <a:lnTo>
                    <a:pt x="94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2" name="Google Shape;69202;p55"/>
            <p:cNvSpPr/>
            <p:nvPr/>
          </p:nvSpPr>
          <p:spPr>
            <a:xfrm>
              <a:off x="1928625" y="2253875"/>
              <a:ext cx="50200" cy="164775"/>
            </a:xfrm>
            <a:custGeom>
              <a:avLst/>
              <a:gdLst/>
              <a:ahLst/>
              <a:cxnLst/>
              <a:rect l="l" t="t" r="r" b="b"/>
              <a:pathLst>
                <a:path w="2008" h="6591" extrusionOk="0">
                  <a:moveTo>
                    <a:pt x="1" y="0"/>
                  </a:moveTo>
                  <a:lnTo>
                    <a:pt x="1" y="5429"/>
                  </a:lnTo>
                  <a:lnTo>
                    <a:pt x="2007" y="6591"/>
                  </a:lnTo>
                  <a:lnTo>
                    <a:pt x="2007" y="116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3" name="Google Shape;69203;p55"/>
            <p:cNvSpPr/>
            <p:nvPr/>
          </p:nvSpPr>
          <p:spPr>
            <a:xfrm>
              <a:off x="2045875" y="2050025"/>
              <a:ext cx="50725" cy="164800"/>
            </a:xfrm>
            <a:custGeom>
              <a:avLst/>
              <a:gdLst/>
              <a:ahLst/>
              <a:cxnLst/>
              <a:rect l="l" t="t" r="r" b="b"/>
              <a:pathLst>
                <a:path w="2029" h="6592" extrusionOk="0">
                  <a:moveTo>
                    <a:pt x="0" y="0"/>
                  </a:moveTo>
                  <a:lnTo>
                    <a:pt x="0" y="5429"/>
                  </a:lnTo>
                  <a:lnTo>
                    <a:pt x="2028" y="6591"/>
                  </a:lnTo>
                  <a:lnTo>
                    <a:pt x="2028" y="1162"/>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4" name="Google Shape;69204;p55"/>
            <p:cNvSpPr/>
            <p:nvPr/>
          </p:nvSpPr>
          <p:spPr>
            <a:xfrm>
              <a:off x="2045875" y="2350500"/>
              <a:ext cx="50725" cy="135750"/>
            </a:xfrm>
            <a:custGeom>
              <a:avLst/>
              <a:gdLst/>
              <a:ahLst/>
              <a:cxnLst/>
              <a:rect l="l" t="t" r="r" b="b"/>
              <a:pathLst>
                <a:path w="2029" h="5430" extrusionOk="0">
                  <a:moveTo>
                    <a:pt x="2028" y="1"/>
                  </a:moveTo>
                  <a:lnTo>
                    <a:pt x="0" y="1163"/>
                  </a:lnTo>
                  <a:lnTo>
                    <a:pt x="0" y="4268"/>
                  </a:lnTo>
                  <a:lnTo>
                    <a:pt x="2028" y="5430"/>
                  </a:lnTo>
                  <a:lnTo>
                    <a:pt x="20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5" name="Google Shape;69205;p55"/>
            <p:cNvSpPr/>
            <p:nvPr/>
          </p:nvSpPr>
          <p:spPr>
            <a:xfrm>
              <a:off x="1928625" y="2185750"/>
              <a:ext cx="167975" cy="97200"/>
            </a:xfrm>
            <a:custGeom>
              <a:avLst/>
              <a:gdLst/>
              <a:ahLst/>
              <a:cxnLst/>
              <a:rect l="l" t="t" r="r" b="b"/>
              <a:pathLst>
                <a:path w="6719" h="3888" extrusionOk="0">
                  <a:moveTo>
                    <a:pt x="4690" y="0"/>
                  </a:moveTo>
                  <a:lnTo>
                    <a:pt x="1" y="2725"/>
                  </a:lnTo>
                  <a:lnTo>
                    <a:pt x="2007" y="3887"/>
                  </a:lnTo>
                  <a:lnTo>
                    <a:pt x="6718" y="1162"/>
                  </a:lnTo>
                  <a:lnTo>
                    <a:pt x="46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6" name="Google Shape;69206;p55"/>
            <p:cNvSpPr/>
            <p:nvPr/>
          </p:nvSpPr>
          <p:spPr>
            <a:xfrm>
              <a:off x="2045875" y="1982425"/>
              <a:ext cx="167950" cy="96675"/>
            </a:xfrm>
            <a:custGeom>
              <a:avLst/>
              <a:gdLst/>
              <a:ahLst/>
              <a:cxnLst/>
              <a:rect l="l" t="t" r="r" b="b"/>
              <a:pathLst>
                <a:path w="6718" h="3867" extrusionOk="0">
                  <a:moveTo>
                    <a:pt x="4711" y="1"/>
                  </a:moveTo>
                  <a:lnTo>
                    <a:pt x="0" y="2704"/>
                  </a:lnTo>
                  <a:lnTo>
                    <a:pt x="2028" y="3866"/>
                  </a:lnTo>
                  <a:lnTo>
                    <a:pt x="6718" y="1162"/>
                  </a:lnTo>
                  <a:lnTo>
                    <a:pt x="47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7" name="Google Shape;69207;p55"/>
            <p:cNvSpPr/>
            <p:nvPr/>
          </p:nvSpPr>
          <p:spPr>
            <a:xfrm>
              <a:off x="2213800" y="2050025"/>
              <a:ext cx="117800" cy="97200"/>
            </a:xfrm>
            <a:custGeom>
              <a:avLst/>
              <a:gdLst/>
              <a:ahLst/>
              <a:cxnLst/>
              <a:rect l="l" t="t" r="r" b="b"/>
              <a:pathLst>
                <a:path w="4712" h="3888" extrusionOk="0">
                  <a:moveTo>
                    <a:pt x="2683" y="0"/>
                  </a:moveTo>
                  <a:lnTo>
                    <a:pt x="1" y="1542"/>
                  </a:lnTo>
                  <a:lnTo>
                    <a:pt x="1" y="3887"/>
                  </a:lnTo>
                  <a:lnTo>
                    <a:pt x="4711" y="1162"/>
                  </a:lnTo>
                  <a:lnTo>
                    <a:pt x="268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8" name="Google Shape;69208;p55"/>
            <p:cNvSpPr/>
            <p:nvPr/>
          </p:nvSpPr>
          <p:spPr>
            <a:xfrm>
              <a:off x="3763775" y="1735725"/>
              <a:ext cx="479525" cy="574150"/>
            </a:xfrm>
            <a:custGeom>
              <a:avLst/>
              <a:gdLst/>
              <a:ahLst/>
              <a:cxnLst/>
              <a:rect l="l" t="t" r="r" b="b"/>
              <a:pathLst>
                <a:path w="19181" h="22966" extrusionOk="0">
                  <a:moveTo>
                    <a:pt x="14488" y="0"/>
                  </a:moveTo>
                  <a:cubicBezTo>
                    <a:pt x="13855" y="0"/>
                    <a:pt x="13157" y="179"/>
                    <a:pt x="12506" y="511"/>
                  </a:cubicBezTo>
                  <a:cubicBezTo>
                    <a:pt x="10858" y="1356"/>
                    <a:pt x="9485" y="3109"/>
                    <a:pt x="8429" y="6066"/>
                  </a:cubicBezTo>
                  <a:cubicBezTo>
                    <a:pt x="8429" y="6066"/>
                    <a:pt x="7351" y="5285"/>
                    <a:pt x="7013" y="5095"/>
                  </a:cubicBezTo>
                  <a:cubicBezTo>
                    <a:pt x="6703" y="4928"/>
                    <a:pt x="6377" y="4849"/>
                    <a:pt x="6034" y="4849"/>
                  </a:cubicBezTo>
                  <a:cubicBezTo>
                    <a:pt x="5418" y="4849"/>
                    <a:pt x="4746" y="5106"/>
                    <a:pt x="4014" y="5580"/>
                  </a:cubicBezTo>
                  <a:cubicBezTo>
                    <a:pt x="2746" y="6404"/>
                    <a:pt x="1880" y="7482"/>
                    <a:pt x="1099" y="9108"/>
                  </a:cubicBezTo>
                  <a:lnTo>
                    <a:pt x="1099" y="9129"/>
                  </a:lnTo>
                  <a:cubicBezTo>
                    <a:pt x="402" y="10502"/>
                    <a:pt x="42" y="12023"/>
                    <a:pt x="0" y="13565"/>
                  </a:cubicBezTo>
                  <a:cubicBezTo>
                    <a:pt x="0" y="16966"/>
                    <a:pt x="1394" y="18593"/>
                    <a:pt x="3211" y="19797"/>
                  </a:cubicBezTo>
                  <a:cubicBezTo>
                    <a:pt x="3718" y="20156"/>
                    <a:pt x="5091" y="20895"/>
                    <a:pt x="5218" y="20980"/>
                  </a:cubicBezTo>
                  <a:cubicBezTo>
                    <a:pt x="6316" y="21698"/>
                    <a:pt x="7520" y="22226"/>
                    <a:pt x="8809" y="22543"/>
                  </a:cubicBezTo>
                  <a:lnTo>
                    <a:pt x="10583" y="22965"/>
                  </a:lnTo>
                  <a:lnTo>
                    <a:pt x="12379" y="20473"/>
                  </a:lnTo>
                  <a:cubicBezTo>
                    <a:pt x="13667" y="18656"/>
                    <a:pt x="14871" y="16755"/>
                    <a:pt x="15949" y="14790"/>
                  </a:cubicBezTo>
                  <a:cubicBezTo>
                    <a:pt x="17765" y="11474"/>
                    <a:pt x="19181" y="8221"/>
                    <a:pt x="19160" y="4841"/>
                  </a:cubicBezTo>
                  <a:cubicBezTo>
                    <a:pt x="19138" y="3383"/>
                    <a:pt x="18716" y="2327"/>
                    <a:pt x="18040" y="1672"/>
                  </a:cubicBezTo>
                  <a:cubicBezTo>
                    <a:pt x="17955" y="1609"/>
                    <a:pt x="17871" y="1525"/>
                    <a:pt x="17765" y="1482"/>
                  </a:cubicBezTo>
                  <a:cubicBezTo>
                    <a:pt x="17427" y="1271"/>
                    <a:pt x="15864" y="384"/>
                    <a:pt x="15801" y="342"/>
                  </a:cubicBezTo>
                  <a:cubicBezTo>
                    <a:pt x="15439" y="110"/>
                    <a:pt x="14984" y="0"/>
                    <a:pt x="14488" y="0"/>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9" name="Google Shape;69209;p55"/>
            <p:cNvSpPr/>
            <p:nvPr/>
          </p:nvSpPr>
          <p:spPr>
            <a:xfrm>
              <a:off x="3763775" y="1735725"/>
              <a:ext cx="479525" cy="574150"/>
            </a:xfrm>
            <a:custGeom>
              <a:avLst/>
              <a:gdLst/>
              <a:ahLst/>
              <a:cxnLst/>
              <a:rect l="l" t="t" r="r" b="b"/>
              <a:pathLst>
                <a:path w="19181" h="22966" extrusionOk="0">
                  <a:moveTo>
                    <a:pt x="14488" y="0"/>
                  </a:moveTo>
                  <a:cubicBezTo>
                    <a:pt x="13855" y="0"/>
                    <a:pt x="13157" y="179"/>
                    <a:pt x="12506" y="511"/>
                  </a:cubicBezTo>
                  <a:cubicBezTo>
                    <a:pt x="10858" y="1356"/>
                    <a:pt x="9485" y="3109"/>
                    <a:pt x="8429" y="6066"/>
                  </a:cubicBezTo>
                  <a:cubicBezTo>
                    <a:pt x="8429" y="6066"/>
                    <a:pt x="7351" y="5285"/>
                    <a:pt x="7013" y="5095"/>
                  </a:cubicBezTo>
                  <a:cubicBezTo>
                    <a:pt x="6703" y="4928"/>
                    <a:pt x="6377" y="4849"/>
                    <a:pt x="6034" y="4849"/>
                  </a:cubicBezTo>
                  <a:cubicBezTo>
                    <a:pt x="5418" y="4849"/>
                    <a:pt x="4746" y="5106"/>
                    <a:pt x="4014" y="5580"/>
                  </a:cubicBezTo>
                  <a:cubicBezTo>
                    <a:pt x="2746" y="6404"/>
                    <a:pt x="1880" y="7482"/>
                    <a:pt x="1099" y="9108"/>
                  </a:cubicBezTo>
                  <a:lnTo>
                    <a:pt x="1099" y="9129"/>
                  </a:lnTo>
                  <a:cubicBezTo>
                    <a:pt x="402" y="10502"/>
                    <a:pt x="42" y="12023"/>
                    <a:pt x="0" y="13565"/>
                  </a:cubicBezTo>
                  <a:cubicBezTo>
                    <a:pt x="0" y="16966"/>
                    <a:pt x="1394" y="18593"/>
                    <a:pt x="3211" y="19797"/>
                  </a:cubicBezTo>
                  <a:cubicBezTo>
                    <a:pt x="3718" y="20156"/>
                    <a:pt x="5091" y="20895"/>
                    <a:pt x="5218" y="20980"/>
                  </a:cubicBezTo>
                  <a:cubicBezTo>
                    <a:pt x="6316" y="21698"/>
                    <a:pt x="7520" y="22226"/>
                    <a:pt x="8809" y="22543"/>
                  </a:cubicBezTo>
                  <a:lnTo>
                    <a:pt x="10583" y="22965"/>
                  </a:lnTo>
                  <a:lnTo>
                    <a:pt x="12379" y="20473"/>
                  </a:lnTo>
                  <a:cubicBezTo>
                    <a:pt x="13667" y="18656"/>
                    <a:pt x="14871" y="16755"/>
                    <a:pt x="15949" y="14790"/>
                  </a:cubicBezTo>
                  <a:cubicBezTo>
                    <a:pt x="17765" y="11474"/>
                    <a:pt x="19181" y="8221"/>
                    <a:pt x="19160" y="4841"/>
                  </a:cubicBezTo>
                  <a:cubicBezTo>
                    <a:pt x="19138" y="3383"/>
                    <a:pt x="18716" y="2327"/>
                    <a:pt x="18040" y="1672"/>
                  </a:cubicBezTo>
                  <a:cubicBezTo>
                    <a:pt x="17955" y="1609"/>
                    <a:pt x="17871" y="1525"/>
                    <a:pt x="17765" y="1482"/>
                  </a:cubicBezTo>
                  <a:cubicBezTo>
                    <a:pt x="17427" y="1271"/>
                    <a:pt x="15864" y="384"/>
                    <a:pt x="15801" y="342"/>
                  </a:cubicBezTo>
                  <a:cubicBezTo>
                    <a:pt x="15439" y="110"/>
                    <a:pt x="14984" y="0"/>
                    <a:pt x="14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0" name="Google Shape;69210;p55"/>
            <p:cNvSpPr/>
            <p:nvPr/>
          </p:nvSpPr>
          <p:spPr>
            <a:xfrm>
              <a:off x="3788575" y="1735725"/>
              <a:ext cx="455250" cy="429450"/>
            </a:xfrm>
            <a:custGeom>
              <a:avLst/>
              <a:gdLst/>
              <a:ahLst/>
              <a:cxnLst/>
              <a:rect l="l" t="t" r="r" b="b"/>
              <a:pathLst>
                <a:path w="18210" h="17178" extrusionOk="0">
                  <a:moveTo>
                    <a:pt x="13496" y="0"/>
                  </a:moveTo>
                  <a:cubicBezTo>
                    <a:pt x="12863" y="0"/>
                    <a:pt x="12165" y="179"/>
                    <a:pt x="11514" y="511"/>
                  </a:cubicBezTo>
                  <a:cubicBezTo>
                    <a:pt x="9866" y="1356"/>
                    <a:pt x="8493" y="3109"/>
                    <a:pt x="7437" y="6066"/>
                  </a:cubicBezTo>
                  <a:cubicBezTo>
                    <a:pt x="7437" y="6066"/>
                    <a:pt x="6359" y="5285"/>
                    <a:pt x="6021" y="5095"/>
                  </a:cubicBezTo>
                  <a:cubicBezTo>
                    <a:pt x="5711" y="4928"/>
                    <a:pt x="5385" y="4849"/>
                    <a:pt x="5042" y="4849"/>
                  </a:cubicBezTo>
                  <a:cubicBezTo>
                    <a:pt x="4426" y="4849"/>
                    <a:pt x="3754" y="5106"/>
                    <a:pt x="3022" y="5580"/>
                  </a:cubicBezTo>
                  <a:cubicBezTo>
                    <a:pt x="1754" y="6404"/>
                    <a:pt x="888" y="7482"/>
                    <a:pt x="107" y="9108"/>
                  </a:cubicBezTo>
                  <a:lnTo>
                    <a:pt x="107" y="9129"/>
                  </a:lnTo>
                  <a:cubicBezTo>
                    <a:pt x="64" y="9214"/>
                    <a:pt x="43" y="9277"/>
                    <a:pt x="1" y="9340"/>
                  </a:cubicBezTo>
                  <a:lnTo>
                    <a:pt x="13584" y="17177"/>
                  </a:lnTo>
                  <a:cubicBezTo>
                    <a:pt x="14069" y="16396"/>
                    <a:pt x="14534" y="15593"/>
                    <a:pt x="14978" y="14790"/>
                  </a:cubicBezTo>
                  <a:cubicBezTo>
                    <a:pt x="16794" y="11474"/>
                    <a:pt x="18210" y="8221"/>
                    <a:pt x="18189" y="4841"/>
                  </a:cubicBezTo>
                  <a:cubicBezTo>
                    <a:pt x="18146" y="3383"/>
                    <a:pt x="17724" y="2327"/>
                    <a:pt x="17048" y="1672"/>
                  </a:cubicBezTo>
                  <a:cubicBezTo>
                    <a:pt x="16963" y="1609"/>
                    <a:pt x="16879" y="1525"/>
                    <a:pt x="16773" y="1482"/>
                  </a:cubicBezTo>
                  <a:cubicBezTo>
                    <a:pt x="16435" y="1271"/>
                    <a:pt x="14872" y="384"/>
                    <a:pt x="14809" y="342"/>
                  </a:cubicBezTo>
                  <a:cubicBezTo>
                    <a:pt x="14447" y="110"/>
                    <a:pt x="13992" y="0"/>
                    <a:pt x="13496" y="0"/>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1" name="Google Shape;69211;p55"/>
            <p:cNvSpPr/>
            <p:nvPr/>
          </p:nvSpPr>
          <p:spPr>
            <a:xfrm>
              <a:off x="3788575" y="1735725"/>
              <a:ext cx="455250" cy="429450"/>
            </a:xfrm>
            <a:custGeom>
              <a:avLst/>
              <a:gdLst/>
              <a:ahLst/>
              <a:cxnLst/>
              <a:rect l="l" t="t" r="r" b="b"/>
              <a:pathLst>
                <a:path w="18210" h="17178" extrusionOk="0">
                  <a:moveTo>
                    <a:pt x="13496" y="0"/>
                  </a:moveTo>
                  <a:cubicBezTo>
                    <a:pt x="12863" y="0"/>
                    <a:pt x="12165" y="179"/>
                    <a:pt x="11514" y="511"/>
                  </a:cubicBezTo>
                  <a:cubicBezTo>
                    <a:pt x="9866" y="1356"/>
                    <a:pt x="8493" y="3109"/>
                    <a:pt x="7437" y="6066"/>
                  </a:cubicBezTo>
                  <a:cubicBezTo>
                    <a:pt x="7437" y="6066"/>
                    <a:pt x="6359" y="5285"/>
                    <a:pt x="6021" y="5095"/>
                  </a:cubicBezTo>
                  <a:cubicBezTo>
                    <a:pt x="5711" y="4928"/>
                    <a:pt x="5385" y="4849"/>
                    <a:pt x="5042" y="4849"/>
                  </a:cubicBezTo>
                  <a:cubicBezTo>
                    <a:pt x="4426" y="4849"/>
                    <a:pt x="3754" y="5106"/>
                    <a:pt x="3022" y="5580"/>
                  </a:cubicBezTo>
                  <a:cubicBezTo>
                    <a:pt x="1754" y="6404"/>
                    <a:pt x="888" y="7482"/>
                    <a:pt x="107" y="9108"/>
                  </a:cubicBezTo>
                  <a:lnTo>
                    <a:pt x="107" y="9129"/>
                  </a:lnTo>
                  <a:cubicBezTo>
                    <a:pt x="64" y="9214"/>
                    <a:pt x="43" y="9277"/>
                    <a:pt x="1" y="9340"/>
                  </a:cubicBezTo>
                  <a:lnTo>
                    <a:pt x="13584" y="17177"/>
                  </a:lnTo>
                  <a:cubicBezTo>
                    <a:pt x="14069" y="16396"/>
                    <a:pt x="14534" y="15593"/>
                    <a:pt x="14978" y="14790"/>
                  </a:cubicBezTo>
                  <a:cubicBezTo>
                    <a:pt x="16794" y="11474"/>
                    <a:pt x="18210" y="8221"/>
                    <a:pt x="18189" y="4841"/>
                  </a:cubicBezTo>
                  <a:cubicBezTo>
                    <a:pt x="18146" y="3383"/>
                    <a:pt x="17724" y="2327"/>
                    <a:pt x="17048" y="1672"/>
                  </a:cubicBezTo>
                  <a:cubicBezTo>
                    <a:pt x="16963" y="1609"/>
                    <a:pt x="16879" y="1525"/>
                    <a:pt x="16773" y="1482"/>
                  </a:cubicBezTo>
                  <a:cubicBezTo>
                    <a:pt x="16435" y="1271"/>
                    <a:pt x="14872" y="384"/>
                    <a:pt x="14809" y="342"/>
                  </a:cubicBezTo>
                  <a:cubicBezTo>
                    <a:pt x="14447" y="110"/>
                    <a:pt x="13992" y="0"/>
                    <a:pt x="134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2" name="Google Shape;69212;p55"/>
            <p:cNvSpPr/>
            <p:nvPr/>
          </p:nvSpPr>
          <p:spPr>
            <a:xfrm>
              <a:off x="3973950" y="1811850"/>
              <a:ext cx="118850" cy="134150"/>
            </a:xfrm>
            <a:custGeom>
              <a:avLst/>
              <a:gdLst/>
              <a:ahLst/>
              <a:cxnLst/>
              <a:rect l="l" t="t" r="r" b="b"/>
              <a:pathLst>
                <a:path w="4754" h="5366" extrusionOk="0">
                  <a:moveTo>
                    <a:pt x="1437" y="0"/>
                  </a:moveTo>
                  <a:cubicBezTo>
                    <a:pt x="845" y="951"/>
                    <a:pt x="381" y="1944"/>
                    <a:pt x="0" y="3000"/>
                  </a:cubicBezTo>
                  <a:lnTo>
                    <a:pt x="1817" y="5366"/>
                  </a:lnTo>
                  <a:lnTo>
                    <a:pt x="4753" y="1902"/>
                  </a:lnTo>
                  <a:lnTo>
                    <a:pt x="1437" y="0"/>
                  </a:ln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3" name="Google Shape;69213;p55"/>
            <p:cNvSpPr/>
            <p:nvPr/>
          </p:nvSpPr>
          <p:spPr>
            <a:xfrm>
              <a:off x="3973950" y="1811850"/>
              <a:ext cx="118850" cy="134150"/>
            </a:xfrm>
            <a:custGeom>
              <a:avLst/>
              <a:gdLst/>
              <a:ahLst/>
              <a:cxnLst/>
              <a:rect l="l" t="t" r="r" b="b"/>
              <a:pathLst>
                <a:path w="4754" h="5366" extrusionOk="0">
                  <a:moveTo>
                    <a:pt x="1437" y="0"/>
                  </a:moveTo>
                  <a:cubicBezTo>
                    <a:pt x="845" y="951"/>
                    <a:pt x="381" y="1944"/>
                    <a:pt x="0" y="3000"/>
                  </a:cubicBezTo>
                  <a:lnTo>
                    <a:pt x="1817" y="5366"/>
                  </a:lnTo>
                  <a:lnTo>
                    <a:pt x="4753" y="1902"/>
                  </a:lnTo>
                  <a:lnTo>
                    <a:pt x="1437" y="0"/>
                  </a:ln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4" name="Google Shape;69214;p55"/>
            <p:cNvSpPr/>
            <p:nvPr/>
          </p:nvSpPr>
          <p:spPr>
            <a:xfrm>
              <a:off x="3813925" y="1765050"/>
              <a:ext cx="429375" cy="544825"/>
            </a:xfrm>
            <a:custGeom>
              <a:avLst/>
              <a:gdLst/>
              <a:ahLst/>
              <a:cxnLst/>
              <a:rect l="l" t="t" r="r" b="b"/>
              <a:pathLst>
                <a:path w="17175" h="21793" extrusionOk="0">
                  <a:moveTo>
                    <a:pt x="14507" y="0"/>
                  </a:moveTo>
                  <a:cubicBezTo>
                    <a:pt x="13875" y="0"/>
                    <a:pt x="13176" y="175"/>
                    <a:pt x="12527" y="499"/>
                  </a:cubicBezTo>
                  <a:cubicBezTo>
                    <a:pt x="10795" y="1387"/>
                    <a:pt x="9359" y="3288"/>
                    <a:pt x="8281" y="6499"/>
                  </a:cubicBezTo>
                  <a:cubicBezTo>
                    <a:pt x="7658" y="5349"/>
                    <a:pt x="6913" y="4843"/>
                    <a:pt x="6061" y="4843"/>
                  </a:cubicBezTo>
                  <a:cubicBezTo>
                    <a:pt x="5441" y="4843"/>
                    <a:pt x="4765" y="5110"/>
                    <a:pt x="4036" y="5590"/>
                  </a:cubicBezTo>
                  <a:cubicBezTo>
                    <a:pt x="2768" y="6414"/>
                    <a:pt x="1902" y="7491"/>
                    <a:pt x="1121" y="9118"/>
                  </a:cubicBezTo>
                  <a:lnTo>
                    <a:pt x="1099" y="9139"/>
                  </a:lnTo>
                  <a:cubicBezTo>
                    <a:pt x="423" y="10512"/>
                    <a:pt x="43" y="12033"/>
                    <a:pt x="1" y="13575"/>
                  </a:cubicBezTo>
                  <a:cubicBezTo>
                    <a:pt x="1" y="16976"/>
                    <a:pt x="1395" y="18603"/>
                    <a:pt x="3212" y="19807"/>
                  </a:cubicBezTo>
                  <a:cubicBezTo>
                    <a:pt x="4310" y="20525"/>
                    <a:pt x="5514" y="21074"/>
                    <a:pt x="6782" y="21370"/>
                  </a:cubicBezTo>
                  <a:lnTo>
                    <a:pt x="8577" y="21792"/>
                  </a:lnTo>
                  <a:lnTo>
                    <a:pt x="10352" y="19321"/>
                  </a:lnTo>
                  <a:cubicBezTo>
                    <a:pt x="11661" y="17483"/>
                    <a:pt x="12865" y="15582"/>
                    <a:pt x="13943" y="13617"/>
                  </a:cubicBezTo>
                  <a:cubicBezTo>
                    <a:pt x="15759" y="10301"/>
                    <a:pt x="17175" y="7069"/>
                    <a:pt x="17154" y="3668"/>
                  </a:cubicBezTo>
                  <a:cubicBezTo>
                    <a:pt x="17132" y="2210"/>
                    <a:pt x="16710" y="1154"/>
                    <a:pt x="16034" y="499"/>
                  </a:cubicBezTo>
                  <a:cubicBezTo>
                    <a:pt x="15652" y="159"/>
                    <a:pt x="15110" y="0"/>
                    <a:pt x="145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5" name="Google Shape;69215;p55"/>
            <p:cNvSpPr/>
            <p:nvPr/>
          </p:nvSpPr>
          <p:spPr>
            <a:xfrm>
              <a:off x="3813400" y="1765375"/>
              <a:ext cx="429375" cy="545025"/>
            </a:xfrm>
            <a:custGeom>
              <a:avLst/>
              <a:gdLst/>
              <a:ahLst/>
              <a:cxnLst/>
              <a:rect l="l" t="t" r="r" b="b"/>
              <a:pathLst>
                <a:path w="17175" h="21801" extrusionOk="0">
                  <a:moveTo>
                    <a:pt x="14625" y="168"/>
                  </a:moveTo>
                  <a:cubicBezTo>
                    <a:pt x="15083" y="168"/>
                    <a:pt x="15551" y="316"/>
                    <a:pt x="15907" y="613"/>
                  </a:cubicBezTo>
                  <a:cubicBezTo>
                    <a:pt x="15928" y="613"/>
                    <a:pt x="15928" y="634"/>
                    <a:pt x="15949" y="634"/>
                  </a:cubicBezTo>
                  <a:cubicBezTo>
                    <a:pt x="16604" y="1247"/>
                    <a:pt x="16984" y="2324"/>
                    <a:pt x="16984" y="3676"/>
                  </a:cubicBezTo>
                  <a:cubicBezTo>
                    <a:pt x="16984" y="7204"/>
                    <a:pt x="15358" y="10647"/>
                    <a:pt x="13795" y="13541"/>
                  </a:cubicBezTo>
                  <a:cubicBezTo>
                    <a:pt x="12717" y="15506"/>
                    <a:pt x="11534" y="17386"/>
                    <a:pt x="10246" y="19223"/>
                  </a:cubicBezTo>
                  <a:lnTo>
                    <a:pt x="8535" y="21610"/>
                  </a:lnTo>
                  <a:lnTo>
                    <a:pt x="6845" y="21209"/>
                  </a:lnTo>
                  <a:cubicBezTo>
                    <a:pt x="5599" y="20913"/>
                    <a:pt x="4416" y="20385"/>
                    <a:pt x="3338" y="19667"/>
                  </a:cubicBezTo>
                  <a:cubicBezTo>
                    <a:pt x="1712" y="18569"/>
                    <a:pt x="191" y="17090"/>
                    <a:pt x="191" y="13562"/>
                  </a:cubicBezTo>
                  <a:cubicBezTo>
                    <a:pt x="233" y="12062"/>
                    <a:pt x="592" y="10563"/>
                    <a:pt x="1268" y="9211"/>
                  </a:cubicBezTo>
                  <a:lnTo>
                    <a:pt x="1268" y="9190"/>
                  </a:lnTo>
                  <a:cubicBezTo>
                    <a:pt x="2050" y="7563"/>
                    <a:pt x="2916" y="6528"/>
                    <a:pt x="4120" y="5725"/>
                  </a:cubicBezTo>
                  <a:cubicBezTo>
                    <a:pt x="4690" y="5324"/>
                    <a:pt x="5366" y="5070"/>
                    <a:pt x="6063" y="5028"/>
                  </a:cubicBezTo>
                  <a:cubicBezTo>
                    <a:pt x="6887" y="5028"/>
                    <a:pt x="7563" y="5535"/>
                    <a:pt x="8134" y="6570"/>
                  </a:cubicBezTo>
                  <a:cubicBezTo>
                    <a:pt x="8151" y="6622"/>
                    <a:pt x="8197" y="6660"/>
                    <a:pt x="8248" y="6660"/>
                  </a:cubicBezTo>
                  <a:cubicBezTo>
                    <a:pt x="8259" y="6660"/>
                    <a:pt x="8270" y="6658"/>
                    <a:pt x="8281" y="6655"/>
                  </a:cubicBezTo>
                  <a:lnTo>
                    <a:pt x="8302" y="6655"/>
                  </a:lnTo>
                  <a:cubicBezTo>
                    <a:pt x="8366" y="6655"/>
                    <a:pt x="8429" y="6612"/>
                    <a:pt x="8450" y="6549"/>
                  </a:cubicBezTo>
                  <a:cubicBezTo>
                    <a:pt x="9485" y="3486"/>
                    <a:pt x="10837" y="1564"/>
                    <a:pt x="12612" y="655"/>
                  </a:cubicBezTo>
                  <a:cubicBezTo>
                    <a:pt x="13203" y="360"/>
                    <a:pt x="13858" y="191"/>
                    <a:pt x="14513" y="170"/>
                  </a:cubicBezTo>
                  <a:lnTo>
                    <a:pt x="14534" y="170"/>
                  </a:lnTo>
                  <a:cubicBezTo>
                    <a:pt x="14564" y="168"/>
                    <a:pt x="14595" y="168"/>
                    <a:pt x="14625" y="168"/>
                  </a:cubicBezTo>
                  <a:close/>
                  <a:moveTo>
                    <a:pt x="14513" y="1"/>
                  </a:moveTo>
                  <a:cubicBezTo>
                    <a:pt x="13837" y="1"/>
                    <a:pt x="13140" y="191"/>
                    <a:pt x="12527" y="508"/>
                  </a:cubicBezTo>
                  <a:cubicBezTo>
                    <a:pt x="10795" y="1374"/>
                    <a:pt x="9359" y="3275"/>
                    <a:pt x="8281" y="6486"/>
                  </a:cubicBezTo>
                  <a:cubicBezTo>
                    <a:pt x="7669" y="5345"/>
                    <a:pt x="6929" y="4859"/>
                    <a:pt x="6063" y="4859"/>
                  </a:cubicBezTo>
                  <a:cubicBezTo>
                    <a:pt x="5345" y="4901"/>
                    <a:pt x="4627" y="5155"/>
                    <a:pt x="4035" y="5598"/>
                  </a:cubicBezTo>
                  <a:cubicBezTo>
                    <a:pt x="2768" y="6422"/>
                    <a:pt x="1902" y="7500"/>
                    <a:pt x="1120" y="9105"/>
                  </a:cubicBezTo>
                  <a:lnTo>
                    <a:pt x="1099" y="9147"/>
                  </a:lnTo>
                  <a:cubicBezTo>
                    <a:pt x="423" y="10520"/>
                    <a:pt x="43" y="12041"/>
                    <a:pt x="1" y="13562"/>
                  </a:cubicBezTo>
                  <a:cubicBezTo>
                    <a:pt x="1" y="16984"/>
                    <a:pt x="1395" y="18590"/>
                    <a:pt x="3212" y="19815"/>
                  </a:cubicBezTo>
                  <a:cubicBezTo>
                    <a:pt x="4310" y="20533"/>
                    <a:pt x="5514" y="21061"/>
                    <a:pt x="6782" y="21378"/>
                  </a:cubicBezTo>
                  <a:lnTo>
                    <a:pt x="8577" y="21801"/>
                  </a:lnTo>
                  <a:lnTo>
                    <a:pt x="10352" y="19308"/>
                  </a:lnTo>
                  <a:cubicBezTo>
                    <a:pt x="11661" y="17491"/>
                    <a:pt x="12865" y="15590"/>
                    <a:pt x="13943" y="13626"/>
                  </a:cubicBezTo>
                  <a:cubicBezTo>
                    <a:pt x="15759" y="10309"/>
                    <a:pt x="17175" y="7056"/>
                    <a:pt x="17153" y="3676"/>
                  </a:cubicBezTo>
                  <a:cubicBezTo>
                    <a:pt x="17153" y="2219"/>
                    <a:pt x="16731" y="1141"/>
                    <a:pt x="16055" y="508"/>
                  </a:cubicBezTo>
                  <a:cubicBezTo>
                    <a:pt x="15652" y="201"/>
                    <a:pt x="15180" y="16"/>
                    <a:pt x="14686" y="16"/>
                  </a:cubicBezTo>
                  <a:cubicBezTo>
                    <a:pt x="14635" y="16"/>
                    <a:pt x="14585" y="18"/>
                    <a:pt x="14534" y="22"/>
                  </a:cubicBezTo>
                  <a:lnTo>
                    <a:pt x="14513" y="1"/>
                  </a:lnTo>
                  <a:close/>
                </a:path>
              </a:pathLst>
            </a:custGeom>
            <a:solidFill>
              <a:srgbClr val="F94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6" name="Google Shape;69216;p55"/>
            <p:cNvSpPr/>
            <p:nvPr/>
          </p:nvSpPr>
          <p:spPr>
            <a:xfrm>
              <a:off x="3841400" y="1933325"/>
              <a:ext cx="368625" cy="291000"/>
            </a:xfrm>
            <a:custGeom>
              <a:avLst/>
              <a:gdLst/>
              <a:ahLst/>
              <a:cxnLst/>
              <a:rect l="l" t="t" r="r" b="b"/>
              <a:pathLst>
                <a:path w="14745" h="11640" extrusionOk="0">
                  <a:moveTo>
                    <a:pt x="9654" y="0"/>
                  </a:moveTo>
                  <a:cubicBezTo>
                    <a:pt x="9485" y="0"/>
                    <a:pt x="9358" y="106"/>
                    <a:pt x="9316" y="254"/>
                  </a:cubicBezTo>
                  <a:lnTo>
                    <a:pt x="7309" y="9464"/>
                  </a:lnTo>
                  <a:lnTo>
                    <a:pt x="5619" y="4816"/>
                  </a:lnTo>
                  <a:cubicBezTo>
                    <a:pt x="5600" y="4658"/>
                    <a:pt x="5469" y="4519"/>
                    <a:pt x="5314" y="4519"/>
                  </a:cubicBezTo>
                  <a:cubicBezTo>
                    <a:pt x="5303" y="4519"/>
                    <a:pt x="5292" y="4519"/>
                    <a:pt x="5281" y="4521"/>
                  </a:cubicBezTo>
                  <a:cubicBezTo>
                    <a:pt x="5091" y="4521"/>
                    <a:pt x="4964" y="4668"/>
                    <a:pt x="4964" y="4837"/>
                  </a:cubicBezTo>
                  <a:lnTo>
                    <a:pt x="3824" y="8914"/>
                  </a:lnTo>
                  <a:lnTo>
                    <a:pt x="0" y="11111"/>
                  </a:lnTo>
                  <a:cubicBezTo>
                    <a:pt x="127" y="11301"/>
                    <a:pt x="254" y="11470"/>
                    <a:pt x="402" y="11639"/>
                  </a:cubicBezTo>
                  <a:lnTo>
                    <a:pt x="4289" y="9421"/>
                  </a:lnTo>
                  <a:cubicBezTo>
                    <a:pt x="4352" y="9379"/>
                    <a:pt x="4415" y="9295"/>
                    <a:pt x="4436" y="9210"/>
                  </a:cubicBezTo>
                  <a:lnTo>
                    <a:pt x="5345" y="5999"/>
                  </a:lnTo>
                  <a:lnTo>
                    <a:pt x="7077" y="10752"/>
                  </a:lnTo>
                  <a:cubicBezTo>
                    <a:pt x="7119" y="10879"/>
                    <a:pt x="7246" y="10963"/>
                    <a:pt x="7394" y="10963"/>
                  </a:cubicBezTo>
                  <a:cubicBezTo>
                    <a:pt x="7542" y="10963"/>
                    <a:pt x="7668" y="10858"/>
                    <a:pt x="7711" y="10710"/>
                  </a:cubicBezTo>
                  <a:lnTo>
                    <a:pt x="9675" y="1711"/>
                  </a:lnTo>
                  <a:lnTo>
                    <a:pt x="10710" y="5535"/>
                  </a:lnTo>
                  <a:cubicBezTo>
                    <a:pt x="10746" y="5678"/>
                    <a:pt x="10874" y="5776"/>
                    <a:pt x="11028" y="5776"/>
                  </a:cubicBezTo>
                  <a:cubicBezTo>
                    <a:pt x="11055" y="5776"/>
                    <a:pt x="11083" y="5773"/>
                    <a:pt x="11112" y="5767"/>
                  </a:cubicBezTo>
                  <a:cubicBezTo>
                    <a:pt x="11133" y="5767"/>
                    <a:pt x="11175" y="5746"/>
                    <a:pt x="11196" y="5725"/>
                  </a:cubicBezTo>
                  <a:lnTo>
                    <a:pt x="14280" y="3950"/>
                  </a:lnTo>
                  <a:cubicBezTo>
                    <a:pt x="14470" y="3612"/>
                    <a:pt x="14597" y="3274"/>
                    <a:pt x="14745" y="2936"/>
                  </a:cubicBezTo>
                  <a:lnTo>
                    <a:pt x="14745" y="2936"/>
                  </a:lnTo>
                  <a:lnTo>
                    <a:pt x="11259" y="4943"/>
                  </a:lnTo>
                  <a:lnTo>
                    <a:pt x="9971" y="232"/>
                  </a:lnTo>
                  <a:cubicBezTo>
                    <a:pt x="9929" y="85"/>
                    <a:pt x="9802" y="0"/>
                    <a:pt x="9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1" name="Google Shape;69221;p55"/>
            <p:cNvSpPr/>
            <p:nvPr/>
          </p:nvSpPr>
          <p:spPr>
            <a:xfrm>
              <a:off x="4694525" y="4099650"/>
              <a:ext cx="40975" cy="53150"/>
            </a:xfrm>
            <a:custGeom>
              <a:avLst/>
              <a:gdLst/>
              <a:ahLst/>
              <a:cxnLst/>
              <a:rect l="l" t="t" r="r" b="b"/>
              <a:pathLst>
                <a:path w="1639" h="2126" extrusionOk="0">
                  <a:moveTo>
                    <a:pt x="1262" y="1"/>
                  </a:moveTo>
                  <a:cubicBezTo>
                    <a:pt x="1089" y="1"/>
                    <a:pt x="917" y="49"/>
                    <a:pt x="772" y="146"/>
                  </a:cubicBezTo>
                  <a:cubicBezTo>
                    <a:pt x="96" y="674"/>
                    <a:pt x="33" y="1793"/>
                    <a:pt x="33" y="1793"/>
                  </a:cubicBezTo>
                  <a:cubicBezTo>
                    <a:pt x="1" y="2015"/>
                    <a:pt x="165" y="2126"/>
                    <a:pt x="347" y="2126"/>
                  </a:cubicBezTo>
                  <a:cubicBezTo>
                    <a:pt x="529" y="2126"/>
                    <a:pt x="730" y="2015"/>
                    <a:pt x="772" y="1793"/>
                  </a:cubicBezTo>
                  <a:cubicBezTo>
                    <a:pt x="857" y="1138"/>
                    <a:pt x="1173" y="526"/>
                    <a:pt x="1638" y="82"/>
                  </a:cubicBezTo>
                  <a:cubicBezTo>
                    <a:pt x="1520" y="28"/>
                    <a:pt x="1391" y="1"/>
                    <a:pt x="1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6" name="Google Shape;69256;p55"/>
            <p:cNvSpPr/>
            <p:nvPr/>
          </p:nvSpPr>
          <p:spPr>
            <a:xfrm>
              <a:off x="4727025" y="3425100"/>
              <a:ext cx="36450" cy="89300"/>
            </a:xfrm>
            <a:custGeom>
              <a:avLst/>
              <a:gdLst/>
              <a:ahLst/>
              <a:cxnLst/>
              <a:rect l="l" t="t" r="r" b="b"/>
              <a:pathLst>
                <a:path w="1458" h="3572" extrusionOk="0">
                  <a:moveTo>
                    <a:pt x="741" y="1"/>
                  </a:moveTo>
                  <a:cubicBezTo>
                    <a:pt x="645" y="1"/>
                    <a:pt x="553" y="59"/>
                    <a:pt x="507" y="152"/>
                  </a:cubicBezTo>
                  <a:cubicBezTo>
                    <a:pt x="0" y="1251"/>
                    <a:pt x="190" y="2560"/>
                    <a:pt x="972" y="3490"/>
                  </a:cubicBezTo>
                  <a:cubicBezTo>
                    <a:pt x="1016" y="3546"/>
                    <a:pt x="1085" y="3572"/>
                    <a:pt x="1155" y="3572"/>
                  </a:cubicBezTo>
                  <a:cubicBezTo>
                    <a:pt x="1217" y="3572"/>
                    <a:pt x="1281" y="3551"/>
                    <a:pt x="1331" y="3511"/>
                  </a:cubicBezTo>
                  <a:cubicBezTo>
                    <a:pt x="1437" y="3426"/>
                    <a:pt x="1458" y="3257"/>
                    <a:pt x="1352" y="3152"/>
                  </a:cubicBezTo>
                  <a:cubicBezTo>
                    <a:pt x="697" y="2370"/>
                    <a:pt x="549" y="1293"/>
                    <a:pt x="972" y="385"/>
                  </a:cubicBezTo>
                  <a:cubicBezTo>
                    <a:pt x="1035" y="258"/>
                    <a:pt x="972" y="89"/>
                    <a:pt x="845" y="25"/>
                  </a:cubicBezTo>
                  <a:cubicBezTo>
                    <a:pt x="811" y="8"/>
                    <a:pt x="776" y="1"/>
                    <a:pt x="74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7" name="Google Shape;69257;p55"/>
            <p:cNvSpPr/>
            <p:nvPr/>
          </p:nvSpPr>
          <p:spPr>
            <a:xfrm>
              <a:off x="4698500" y="3448150"/>
              <a:ext cx="29075" cy="63900"/>
            </a:xfrm>
            <a:custGeom>
              <a:avLst/>
              <a:gdLst/>
              <a:ahLst/>
              <a:cxnLst/>
              <a:rect l="l" t="t" r="r" b="b"/>
              <a:pathLst>
                <a:path w="1163" h="2556" extrusionOk="0">
                  <a:moveTo>
                    <a:pt x="439" y="1"/>
                  </a:moveTo>
                  <a:cubicBezTo>
                    <a:pt x="332" y="1"/>
                    <a:pt x="225" y="76"/>
                    <a:pt x="191" y="181"/>
                  </a:cubicBezTo>
                  <a:cubicBezTo>
                    <a:pt x="0" y="962"/>
                    <a:pt x="169" y="1807"/>
                    <a:pt x="655" y="2441"/>
                  </a:cubicBezTo>
                  <a:cubicBezTo>
                    <a:pt x="706" y="2517"/>
                    <a:pt x="787" y="2555"/>
                    <a:pt x="867" y="2555"/>
                  </a:cubicBezTo>
                  <a:cubicBezTo>
                    <a:pt x="920" y="2555"/>
                    <a:pt x="972" y="2538"/>
                    <a:pt x="1014" y="2504"/>
                  </a:cubicBezTo>
                  <a:cubicBezTo>
                    <a:pt x="1141" y="2420"/>
                    <a:pt x="1162" y="2272"/>
                    <a:pt x="1078" y="2145"/>
                  </a:cubicBezTo>
                  <a:cubicBezTo>
                    <a:pt x="698" y="1638"/>
                    <a:pt x="550" y="962"/>
                    <a:pt x="676" y="329"/>
                  </a:cubicBezTo>
                  <a:cubicBezTo>
                    <a:pt x="719" y="223"/>
                    <a:pt x="655" y="75"/>
                    <a:pt x="550" y="33"/>
                  </a:cubicBezTo>
                  <a:lnTo>
                    <a:pt x="507" y="12"/>
                  </a:lnTo>
                  <a:cubicBezTo>
                    <a:pt x="485" y="4"/>
                    <a:pt x="462" y="1"/>
                    <a:pt x="43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8" name="Google Shape;69258;p55"/>
            <p:cNvSpPr/>
            <p:nvPr/>
          </p:nvSpPr>
          <p:spPr>
            <a:xfrm>
              <a:off x="3759550" y="1154500"/>
              <a:ext cx="513850" cy="543700"/>
            </a:xfrm>
            <a:custGeom>
              <a:avLst/>
              <a:gdLst/>
              <a:ahLst/>
              <a:cxnLst/>
              <a:rect l="l" t="t" r="r" b="b"/>
              <a:pathLst>
                <a:path w="20554" h="21748" extrusionOk="0">
                  <a:moveTo>
                    <a:pt x="18111" y="0"/>
                  </a:moveTo>
                  <a:cubicBezTo>
                    <a:pt x="17813" y="0"/>
                    <a:pt x="17512" y="69"/>
                    <a:pt x="17237" y="206"/>
                  </a:cubicBezTo>
                  <a:lnTo>
                    <a:pt x="866" y="9670"/>
                  </a:lnTo>
                  <a:cubicBezTo>
                    <a:pt x="359" y="10008"/>
                    <a:pt x="42" y="10557"/>
                    <a:pt x="0" y="11170"/>
                  </a:cubicBezTo>
                  <a:lnTo>
                    <a:pt x="0" y="19640"/>
                  </a:lnTo>
                  <a:cubicBezTo>
                    <a:pt x="42" y="20253"/>
                    <a:pt x="359" y="20802"/>
                    <a:pt x="866" y="21140"/>
                  </a:cubicBezTo>
                  <a:lnTo>
                    <a:pt x="1584" y="21542"/>
                  </a:lnTo>
                  <a:cubicBezTo>
                    <a:pt x="1859" y="21679"/>
                    <a:pt x="2155" y="21748"/>
                    <a:pt x="2451" y="21748"/>
                  </a:cubicBezTo>
                  <a:cubicBezTo>
                    <a:pt x="2746" y="21748"/>
                    <a:pt x="3042" y="21679"/>
                    <a:pt x="3317" y="21542"/>
                  </a:cubicBezTo>
                  <a:lnTo>
                    <a:pt x="19688" y="12099"/>
                  </a:lnTo>
                  <a:cubicBezTo>
                    <a:pt x="20195" y="11761"/>
                    <a:pt x="20511" y="11191"/>
                    <a:pt x="20554" y="10578"/>
                  </a:cubicBezTo>
                  <a:lnTo>
                    <a:pt x="20554" y="2129"/>
                  </a:lnTo>
                  <a:cubicBezTo>
                    <a:pt x="20511" y="1516"/>
                    <a:pt x="20195" y="946"/>
                    <a:pt x="19688" y="629"/>
                  </a:cubicBezTo>
                  <a:lnTo>
                    <a:pt x="18969" y="206"/>
                  </a:lnTo>
                  <a:cubicBezTo>
                    <a:pt x="18705" y="69"/>
                    <a:pt x="18410" y="0"/>
                    <a:pt x="18111" y="0"/>
                  </a:cubicBez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9" name="Google Shape;69259;p55"/>
            <p:cNvSpPr/>
            <p:nvPr/>
          </p:nvSpPr>
          <p:spPr>
            <a:xfrm>
              <a:off x="3759550" y="1154500"/>
              <a:ext cx="513850" cy="543700"/>
            </a:xfrm>
            <a:custGeom>
              <a:avLst/>
              <a:gdLst/>
              <a:ahLst/>
              <a:cxnLst/>
              <a:rect l="l" t="t" r="r" b="b"/>
              <a:pathLst>
                <a:path w="20554" h="21748" extrusionOk="0">
                  <a:moveTo>
                    <a:pt x="18111" y="0"/>
                  </a:moveTo>
                  <a:cubicBezTo>
                    <a:pt x="17813" y="0"/>
                    <a:pt x="17512" y="69"/>
                    <a:pt x="17237" y="206"/>
                  </a:cubicBezTo>
                  <a:lnTo>
                    <a:pt x="866" y="9670"/>
                  </a:lnTo>
                  <a:cubicBezTo>
                    <a:pt x="359" y="10008"/>
                    <a:pt x="42" y="10557"/>
                    <a:pt x="0" y="11170"/>
                  </a:cubicBezTo>
                  <a:lnTo>
                    <a:pt x="0" y="19640"/>
                  </a:lnTo>
                  <a:cubicBezTo>
                    <a:pt x="42" y="20253"/>
                    <a:pt x="359" y="20802"/>
                    <a:pt x="866" y="21140"/>
                  </a:cubicBezTo>
                  <a:lnTo>
                    <a:pt x="1584" y="21542"/>
                  </a:lnTo>
                  <a:cubicBezTo>
                    <a:pt x="1859" y="21679"/>
                    <a:pt x="2155" y="21748"/>
                    <a:pt x="2451" y="21748"/>
                  </a:cubicBezTo>
                  <a:cubicBezTo>
                    <a:pt x="2746" y="21748"/>
                    <a:pt x="3042" y="21679"/>
                    <a:pt x="3317" y="21542"/>
                  </a:cubicBezTo>
                  <a:lnTo>
                    <a:pt x="19688" y="12099"/>
                  </a:lnTo>
                  <a:cubicBezTo>
                    <a:pt x="20195" y="11761"/>
                    <a:pt x="20511" y="11191"/>
                    <a:pt x="20554" y="10578"/>
                  </a:cubicBezTo>
                  <a:lnTo>
                    <a:pt x="20554" y="2129"/>
                  </a:lnTo>
                  <a:cubicBezTo>
                    <a:pt x="20511" y="1516"/>
                    <a:pt x="20195" y="946"/>
                    <a:pt x="19688" y="629"/>
                  </a:cubicBezTo>
                  <a:lnTo>
                    <a:pt x="18969" y="206"/>
                  </a:lnTo>
                  <a:cubicBezTo>
                    <a:pt x="18705" y="69"/>
                    <a:pt x="18410" y="0"/>
                    <a:pt x="18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0" name="Google Shape;69260;p55"/>
            <p:cNvSpPr/>
            <p:nvPr/>
          </p:nvSpPr>
          <p:spPr>
            <a:xfrm>
              <a:off x="3759550" y="1412600"/>
              <a:ext cx="79225" cy="285725"/>
            </a:xfrm>
            <a:custGeom>
              <a:avLst/>
              <a:gdLst/>
              <a:ahLst/>
              <a:cxnLst/>
              <a:rect l="l" t="t" r="r" b="b"/>
              <a:pathLst>
                <a:path w="3169" h="11429" extrusionOk="0">
                  <a:moveTo>
                    <a:pt x="254" y="1"/>
                  </a:moveTo>
                  <a:cubicBezTo>
                    <a:pt x="106" y="254"/>
                    <a:pt x="21" y="550"/>
                    <a:pt x="0" y="846"/>
                  </a:cubicBezTo>
                  <a:lnTo>
                    <a:pt x="0" y="9316"/>
                  </a:lnTo>
                  <a:cubicBezTo>
                    <a:pt x="42" y="9929"/>
                    <a:pt x="359" y="10478"/>
                    <a:pt x="866" y="10816"/>
                  </a:cubicBezTo>
                  <a:lnTo>
                    <a:pt x="1584" y="11218"/>
                  </a:lnTo>
                  <a:cubicBezTo>
                    <a:pt x="1856" y="11359"/>
                    <a:pt x="2161" y="11429"/>
                    <a:pt x="2466" y="11429"/>
                  </a:cubicBezTo>
                  <a:cubicBezTo>
                    <a:pt x="2706" y="11429"/>
                    <a:pt x="2946" y="11386"/>
                    <a:pt x="3169" y="11302"/>
                  </a:cubicBezTo>
                  <a:lnTo>
                    <a:pt x="3169" y="11302"/>
                  </a:lnTo>
                  <a:cubicBezTo>
                    <a:pt x="3088" y="11332"/>
                    <a:pt x="3011" y="11346"/>
                    <a:pt x="2939" y="11346"/>
                  </a:cubicBezTo>
                  <a:cubicBezTo>
                    <a:pt x="2653" y="11346"/>
                    <a:pt x="2451" y="11120"/>
                    <a:pt x="2451" y="10732"/>
                  </a:cubicBezTo>
                  <a:lnTo>
                    <a:pt x="2451" y="2261"/>
                  </a:lnTo>
                  <a:cubicBezTo>
                    <a:pt x="2451" y="1944"/>
                    <a:pt x="2556" y="1670"/>
                    <a:pt x="2704" y="1395"/>
                  </a:cubicBezTo>
                  <a:lnTo>
                    <a:pt x="2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1" name="Google Shape;69261;p55"/>
            <p:cNvSpPr/>
            <p:nvPr/>
          </p:nvSpPr>
          <p:spPr>
            <a:xfrm>
              <a:off x="3765875" y="1154500"/>
              <a:ext cx="507000" cy="292975"/>
            </a:xfrm>
            <a:custGeom>
              <a:avLst/>
              <a:gdLst/>
              <a:ahLst/>
              <a:cxnLst/>
              <a:rect l="l" t="t" r="r" b="b"/>
              <a:pathLst>
                <a:path w="20280" h="11719" extrusionOk="0">
                  <a:moveTo>
                    <a:pt x="17858" y="0"/>
                  </a:moveTo>
                  <a:cubicBezTo>
                    <a:pt x="17560" y="0"/>
                    <a:pt x="17259" y="69"/>
                    <a:pt x="16984" y="206"/>
                  </a:cubicBezTo>
                  <a:lnTo>
                    <a:pt x="613" y="9670"/>
                  </a:lnTo>
                  <a:cubicBezTo>
                    <a:pt x="360" y="9818"/>
                    <a:pt x="149" y="10050"/>
                    <a:pt x="1" y="10325"/>
                  </a:cubicBezTo>
                  <a:lnTo>
                    <a:pt x="2451" y="11719"/>
                  </a:lnTo>
                  <a:cubicBezTo>
                    <a:pt x="2599" y="11465"/>
                    <a:pt x="2810" y="11233"/>
                    <a:pt x="3064" y="11085"/>
                  </a:cubicBezTo>
                  <a:lnTo>
                    <a:pt x="19435" y="1622"/>
                  </a:lnTo>
                  <a:cubicBezTo>
                    <a:pt x="19573" y="1542"/>
                    <a:pt x="19704" y="1504"/>
                    <a:pt x="19820" y="1504"/>
                  </a:cubicBezTo>
                  <a:cubicBezTo>
                    <a:pt x="20041" y="1504"/>
                    <a:pt x="20210" y="1640"/>
                    <a:pt x="20280" y="1875"/>
                  </a:cubicBezTo>
                  <a:cubicBezTo>
                    <a:pt x="20174" y="1368"/>
                    <a:pt x="19878" y="903"/>
                    <a:pt x="19435" y="629"/>
                  </a:cubicBezTo>
                  <a:lnTo>
                    <a:pt x="18716" y="206"/>
                  </a:lnTo>
                  <a:cubicBezTo>
                    <a:pt x="18452" y="69"/>
                    <a:pt x="18157" y="0"/>
                    <a:pt x="178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2" name="Google Shape;69262;p55"/>
            <p:cNvSpPr/>
            <p:nvPr/>
          </p:nvSpPr>
          <p:spPr>
            <a:xfrm>
              <a:off x="3682450" y="1502375"/>
              <a:ext cx="138375" cy="123600"/>
            </a:xfrm>
            <a:custGeom>
              <a:avLst/>
              <a:gdLst/>
              <a:ahLst/>
              <a:cxnLst/>
              <a:rect l="l" t="t" r="r" b="b"/>
              <a:pathLst>
                <a:path w="5535" h="4944" extrusionOk="0">
                  <a:moveTo>
                    <a:pt x="3105" y="1"/>
                  </a:moveTo>
                  <a:lnTo>
                    <a:pt x="148" y="2831"/>
                  </a:lnTo>
                  <a:cubicBezTo>
                    <a:pt x="0" y="2979"/>
                    <a:pt x="0" y="3254"/>
                    <a:pt x="148" y="3402"/>
                  </a:cubicBezTo>
                  <a:cubicBezTo>
                    <a:pt x="169" y="3444"/>
                    <a:pt x="211" y="3465"/>
                    <a:pt x="232" y="3465"/>
                  </a:cubicBezTo>
                  <a:lnTo>
                    <a:pt x="2641" y="4859"/>
                  </a:lnTo>
                  <a:cubicBezTo>
                    <a:pt x="2725" y="4923"/>
                    <a:pt x="2852" y="4944"/>
                    <a:pt x="2957" y="4944"/>
                  </a:cubicBezTo>
                  <a:lnTo>
                    <a:pt x="5535" y="4437"/>
                  </a:lnTo>
                  <a:lnTo>
                    <a:pt x="5535" y="1395"/>
                  </a:lnTo>
                  <a:lnTo>
                    <a:pt x="3105" y="1"/>
                  </a:ln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3" name="Google Shape;69263;p55"/>
            <p:cNvSpPr/>
            <p:nvPr/>
          </p:nvSpPr>
          <p:spPr>
            <a:xfrm>
              <a:off x="3682450" y="1502375"/>
              <a:ext cx="138375" cy="123600"/>
            </a:xfrm>
            <a:custGeom>
              <a:avLst/>
              <a:gdLst/>
              <a:ahLst/>
              <a:cxnLst/>
              <a:rect l="l" t="t" r="r" b="b"/>
              <a:pathLst>
                <a:path w="5535" h="4944" extrusionOk="0">
                  <a:moveTo>
                    <a:pt x="3105" y="1"/>
                  </a:moveTo>
                  <a:lnTo>
                    <a:pt x="148" y="2831"/>
                  </a:lnTo>
                  <a:cubicBezTo>
                    <a:pt x="0" y="2979"/>
                    <a:pt x="0" y="3254"/>
                    <a:pt x="148" y="3402"/>
                  </a:cubicBezTo>
                  <a:cubicBezTo>
                    <a:pt x="169" y="3444"/>
                    <a:pt x="211" y="3465"/>
                    <a:pt x="232" y="3465"/>
                  </a:cubicBezTo>
                  <a:lnTo>
                    <a:pt x="2641" y="4859"/>
                  </a:lnTo>
                  <a:cubicBezTo>
                    <a:pt x="2725" y="4923"/>
                    <a:pt x="2852" y="4944"/>
                    <a:pt x="2957" y="4944"/>
                  </a:cubicBezTo>
                  <a:lnTo>
                    <a:pt x="5535" y="4437"/>
                  </a:lnTo>
                  <a:lnTo>
                    <a:pt x="5535" y="1395"/>
                  </a:lnTo>
                  <a:lnTo>
                    <a:pt x="31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4" name="Google Shape;69264;p55"/>
            <p:cNvSpPr/>
            <p:nvPr/>
          </p:nvSpPr>
          <p:spPr>
            <a:xfrm>
              <a:off x="3681900" y="1502375"/>
              <a:ext cx="138925" cy="121500"/>
            </a:xfrm>
            <a:custGeom>
              <a:avLst/>
              <a:gdLst/>
              <a:ahLst/>
              <a:cxnLst/>
              <a:rect l="l" t="t" r="r" b="b"/>
              <a:pathLst>
                <a:path w="5557" h="4860" extrusionOk="0">
                  <a:moveTo>
                    <a:pt x="3106" y="1"/>
                  </a:moveTo>
                  <a:lnTo>
                    <a:pt x="170" y="2831"/>
                  </a:lnTo>
                  <a:cubicBezTo>
                    <a:pt x="149" y="2853"/>
                    <a:pt x="128" y="2874"/>
                    <a:pt x="107" y="2895"/>
                  </a:cubicBezTo>
                  <a:cubicBezTo>
                    <a:pt x="1" y="3106"/>
                    <a:pt x="64" y="3360"/>
                    <a:pt x="254" y="3465"/>
                  </a:cubicBezTo>
                  <a:lnTo>
                    <a:pt x="445" y="3571"/>
                  </a:lnTo>
                  <a:lnTo>
                    <a:pt x="529" y="3634"/>
                  </a:lnTo>
                  <a:lnTo>
                    <a:pt x="1205" y="4036"/>
                  </a:lnTo>
                  <a:lnTo>
                    <a:pt x="1374" y="4120"/>
                  </a:lnTo>
                  <a:lnTo>
                    <a:pt x="2603" y="4825"/>
                  </a:lnTo>
                  <a:lnTo>
                    <a:pt x="2603" y="4825"/>
                  </a:lnTo>
                  <a:cubicBezTo>
                    <a:pt x="2594" y="4815"/>
                    <a:pt x="2586" y="4804"/>
                    <a:pt x="2578" y="4796"/>
                  </a:cubicBezTo>
                  <a:cubicBezTo>
                    <a:pt x="2430" y="4627"/>
                    <a:pt x="2451" y="4374"/>
                    <a:pt x="2620" y="4226"/>
                  </a:cubicBezTo>
                  <a:lnTo>
                    <a:pt x="5557" y="1395"/>
                  </a:lnTo>
                  <a:lnTo>
                    <a:pt x="3106" y="1"/>
                  </a:lnTo>
                  <a:close/>
                  <a:moveTo>
                    <a:pt x="2603" y="4825"/>
                  </a:moveTo>
                  <a:cubicBezTo>
                    <a:pt x="2618" y="4843"/>
                    <a:pt x="2636" y="4859"/>
                    <a:pt x="2663" y="4859"/>
                  </a:cubicBezTo>
                  <a:lnTo>
                    <a:pt x="2603" y="482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5" name="Google Shape;69265;p55"/>
            <p:cNvSpPr/>
            <p:nvPr/>
          </p:nvSpPr>
          <p:spPr>
            <a:xfrm>
              <a:off x="3911100" y="1468475"/>
              <a:ext cx="58125" cy="74700"/>
            </a:xfrm>
            <a:custGeom>
              <a:avLst/>
              <a:gdLst/>
              <a:ahLst/>
              <a:cxnLst/>
              <a:rect l="l" t="t" r="r" b="b"/>
              <a:pathLst>
                <a:path w="2325" h="2988" extrusionOk="0">
                  <a:moveTo>
                    <a:pt x="1682" y="0"/>
                  </a:moveTo>
                  <a:cubicBezTo>
                    <a:pt x="1527" y="0"/>
                    <a:pt x="1351" y="50"/>
                    <a:pt x="1163" y="153"/>
                  </a:cubicBezTo>
                  <a:cubicBezTo>
                    <a:pt x="487" y="596"/>
                    <a:pt x="43" y="1357"/>
                    <a:pt x="1" y="2160"/>
                  </a:cubicBezTo>
                  <a:cubicBezTo>
                    <a:pt x="1" y="2686"/>
                    <a:pt x="269" y="2988"/>
                    <a:pt x="652" y="2988"/>
                  </a:cubicBezTo>
                  <a:cubicBezTo>
                    <a:pt x="807" y="2988"/>
                    <a:pt x="980" y="2939"/>
                    <a:pt x="1163" y="2836"/>
                  </a:cubicBezTo>
                  <a:cubicBezTo>
                    <a:pt x="1860" y="2392"/>
                    <a:pt x="2282" y="1653"/>
                    <a:pt x="2324" y="829"/>
                  </a:cubicBezTo>
                  <a:cubicBezTo>
                    <a:pt x="2324" y="302"/>
                    <a:pt x="2067" y="0"/>
                    <a:pt x="16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6" name="Google Shape;69266;p55"/>
            <p:cNvSpPr/>
            <p:nvPr/>
          </p:nvSpPr>
          <p:spPr>
            <a:xfrm>
              <a:off x="4018300" y="1406675"/>
              <a:ext cx="57600" cy="74725"/>
            </a:xfrm>
            <a:custGeom>
              <a:avLst/>
              <a:gdLst/>
              <a:ahLst/>
              <a:cxnLst/>
              <a:rect l="l" t="t" r="r" b="b"/>
              <a:pathLst>
                <a:path w="2304" h="2989" extrusionOk="0">
                  <a:moveTo>
                    <a:pt x="1661" y="1"/>
                  </a:moveTo>
                  <a:cubicBezTo>
                    <a:pt x="1506" y="1"/>
                    <a:pt x="1330" y="50"/>
                    <a:pt x="1142" y="153"/>
                  </a:cubicBezTo>
                  <a:cubicBezTo>
                    <a:pt x="466" y="597"/>
                    <a:pt x="43" y="1357"/>
                    <a:pt x="1" y="2160"/>
                  </a:cubicBezTo>
                  <a:cubicBezTo>
                    <a:pt x="1" y="2687"/>
                    <a:pt x="258" y="2988"/>
                    <a:pt x="635" y="2988"/>
                  </a:cubicBezTo>
                  <a:cubicBezTo>
                    <a:pt x="788" y="2988"/>
                    <a:pt x="959" y="2939"/>
                    <a:pt x="1142" y="2836"/>
                  </a:cubicBezTo>
                  <a:cubicBezTo>
                    <a:pt x="1839" y="2392"/>
                    <a:pt x="2261" y="1653"/>
                    <a:pt x="2303" y="829"/>
                  </a:cubicBezTo>
                  <a:cubicBezTo>
                    <a:pt x="2303" y="302"/>
                    <a:pt x="2046" y="1"/>
                    <a:pt x="1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7" name="Google Shape;69267;p55"/>
            <p:cNvSpPr/>
            <p:nvPr/>
          </p:nvSpPr>
          <p:spPr>
            <a:xfrm>
              <a:off x="4124975" y="1344900"/>
              <a:ext cx="57600" cy="74700"/>
            </a:xfrm>
            <a:custGeom>
              <a:avLst/>
              <a:gdLst/>
              <a:ahLst/>
              <a:cxnLst/>
              <a:rect l="l" t="t" r="r" b="b"/>
              <a:pathLst>
                <a:path w="2304" h="2988" extrusionOk="0">
                  <a:moveTo>
                    <a:pt x="1669" y="0"/>
                  </a:moveTo>
                  <a:cubicBezTo>
                    <a:pt x="1517" y="0"/>
                    <a:pt x="1345" y="50"/>
                    <a:pt x="1163" y="153"/>
                  </a:cubicBezTo>
                  <a:cubicBezTo>
                    <a:pt x="466" y="596"/>
                    <a:pt x="43" y="1357"/>
                    <a:pt x="1" y="2160"/>
                  </a:cubicBezTo>
                  <a:cubicBezTo>
                    <a:pt x="1" y="2686"/>
                    <a:pt x="258" y="2988"/>
                    <a:pt x="643" y="2988"/>
                  </a:cubicBezTo>
                  <a:cubicBezTo>
                    <a:pt x="798" y="2988"/>
                    <a:pt x="974" y="2939"/>
                    <a:pt x="1163" y="2836"/>
                  </a:cubicBezTo>
                  <a:cubicBezTo>
                    <a:pt x="1839" y="2392"/>
                    <a:pt x="2261" y="1631"/>
                    <a:pt x="2303" y="829"/>
                  </a:cubicBezTo>
                  <a:cubicBezTo>
                    <a:pt x="2303" y="302"/>
                    <a:pt x="2046" y="0"/>
                    <a:pt x="1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8" name="Google Shape;69268;p55"/>
            <p:cNvSpPr/>
            <p:nvPr/>
          </p:nvSpPr>
          <p:spPr>
            <a:xfrm>
              <a:off x="4983150" y="1457500"/>
              <a:ext cx="78175" cy="164775"/>
            </a:xfrm>
            <a:custGeom>
              <a:avLst/>
              <a:gdLst/>
              <a:ahLst/>
              <a:cxnLst/>
              <a:rect l="l" t="t" r="r" b="b"/>
              <a:pathLst>
                <a:path w="3127" h="6591" extrusionOk="0">
                  <a:moveTo>
                    <a:pt x="2894" y="0"/>
                  </a:moveTo>
                  <a:lnTo>
                    <a:pt x="0" y="1669"/>
                  </a:lnTo>
                  <a:lnTo>
                    <a:pt x="0" y="3338"/>
                  </a:lnTo>
                  <a:lnTo>
                    <a:pt x="1247" y="5493"/>
                  </a:lnTo>
                  <a:cubicBezTo>
                    <a:pt x="1268" y="5514"/>
                    <a:pt x="1289" y="5535"/>
                    <a:pt x="1331" y="5556"/>
                  </a:cubicBezTo>
                  <a:lnTo>
                    <a:pt x="3127" y="6591"/>
                  </a:lnTo>
                  <a:lnTo>
                    <a:pt x="1944" y="4394"/>
                  </a:lnTo>
                  <a:lnTo>
                    <a:pt x="2894" y="1669"/>
                  </a:lnTo>
                  <a:lnTo>
                    <a:pt x="2894" y="0"/>
                  </a:lnTo>
                  <a:close/>
                </a:path>
              </a:pathLst>
            </a:custGeom>
            <a:solidFill>
              <a:srgbClr val="FF8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9" name="Google Shape;69269;p55"/>
            <p:cNvSpPr/>
            <p:nvPr/>
          </p:nvSpPr>
          <p:spPr>
            <a:xfrm>
              <a:off x="4983150" y="1457500"/>
              <a:ext cx="78175" cy="164775"/>
            </a:xfrm>
            <a:custGeom>
              <a:avLst/>
              <a:gdLst/>
              <a:ahLst/>
              <a:cxnLst/>
              <a:rect l="l" t="t" r="r" b="b"/>
              <a:pathLst>
                <a:path w="3127" h="6591" extrusionOk="0">
                  <a:moveTo>
                    <a:pt x="2894" y="0"/>
                  </a:moveTo>
                  <a:lnTo>
                    <a:pt x="0" y="1669"/>
                  </a:lnTo>
                  <a:lnTo>
                    <a:pt x="0" y="3338"/>
                  </a:lnTo>
                  <a:lnTo>
                    <a:pt x="1247" y="5493"/>
                  </a:lnTo>
                  <a:cubicBezTo>
                    <a:pt x="1268" y="5514"/>
                    <a:pt x="1289" y="5535"/>
                    <a:pt x="1331" y="5556"/>
                  </a:cubicBezTo>
                  <a:lnTo>
                    <a:pt x="3127" y="6591"/>
                  </a:lnTo>
                  <a:lnTo>
                    <a:pt x="1944" y="4394"/>
                  </a:lnTo>
                  <a:lnTo>
                    <a:pt x="2894" y="1669"/>
                  </a:lnTo>
                  <a:lnTo>
                    <a:pt x="28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0" name="Google Shape;69270;p55"/>
            <p:cNvSpPr/>
            <p:nvPr/>
          </p:nvSpPr>
          <p:spPr>
            <a:xfrm>
              <a:off x="4768200" y="1132975"/>
              <a:ext cx="512275" cy="542525"/>
            </a:xfrm>
            <a:custGeom>
              <a:avLst/>
              <a:gdLst/>
              <a:ahLst/>
              <a:cxnLst/>
              <a:rect l="l" t="t" r="r" b="b"/>
              <a:pathLst>
                <a:path w="20491" h="21701" extrusionOk="0">
                  <a:moveTo>
                    <a:pt x="18054" y="1"/>
                  </a:moveTo>
                  <a:cubicBezTo>
                    <a:pt x="17755" y="1"/>
                    <a:pt x="17460" y="75"/>
                    <a:pt x="17196" y="222"/>
                  </a:cubicBezTo>
                  <a:lnTo>
                    <a:pt x="867" y="9644"/>
                  </a:lnTo>
                  <a:cubicBezTo>
                    <a:pt x="339" y="9982"/>
                    <a:pt x="22" y="10531"/>
                    <a:pt x="1" y="11144"/>
                  </a:cubicBezTo>
                  <a:lnTo>
                    <a:pt x="1" y="19593"/>
                  </a:lnTo>
                  <a:cubicBezTo>
                    <a:pt x="22" y="20206"/>
                    <a:pt x="339" y="20755"/>
                    <a:pt x="867" y="21093"/>
                  </a:cubicBezTo>
                  <a:lnTo>
                    <a:pt x="1564" y="21494"/>
                  </a:lnTo>
                  <a:cubicBezTo>
                    <a:pt x="1839" y="21632"/>
                    <a:pt x="2134" y="21700"/>
                    <a:pt x="2430" y="21700"/>
                  </a:cubicBezTo>
                  <a:cubicBezTo>
                    <a:pt x="2726" y="21700"/>
                    <a:pt x="3021" y="21632"/>
                    <a:pt x="3296" y="21494"/>
                  </a:cubicBezTo>
                  <a:lnTo>
                    <a:pt x="10394" y="17375"/>
                  </a:lnTo>
                  <a:lnTo>
                    <a:pt x="11640" y="19509"/>
                  </a:lnTo>
                  <a:cubicBezTo>
                    <a:pt x="11682" y="19565"/>
                    <a:pt x="11743" y="19593"/>
                    <a:pt x="11804" y="19593"/>
                  </a:cubicBezTo>
                  <a:cubicBezTo>
                    <a:pt x="11835" y="19593"/>
                    <a:pt x="11865" y="19586"/>
                    <a:pt x="11894" y="19572"/>
                  </a:cubicBezTo>
                  <a:cubicBezTo>
                    <a:pt x="11936" y="19551"/>
                    <a:pt x="11957" y="19509"/>
                    <a:pt x="11978" y="19487"/>
                  </a:cubicBezTo>
                  <a:lnTo>
                    <a:pt x="13288" y="15706"/>
                  </a:lnTo>
                  <a:lnTo>
                    <a:pt x="19604" y="12073"/>
                  </a:lnTo>
                  <a:cubicBezTo>
                    <a:pt x="20111" y="11735"/>
                    <a:pt x="20449" y="11165"/>
                    <a:pt x="20470" y="10573"/>
                  </a:cubicBezTo>
                  <a:lnTo>
                    <a:pt x="20491" y="2124"/>
                  </a:lnTo>
                  <a:cubicBezTo>
                    <a:pt x="20449" y="1511"/>
                    <a:pt x="20132" y="962"/>
                    <a:pt x="19625" y="624"/>
                  </a:cubicBezTo>
                  <a:lnTo>
                    <a:pt x="18928" y="222"/>
                  </a:lnTo>
                  <a:cubicBezTo>
                    <a:pt x="18653" y="75"/>
                    <a:pt x="18352" y="1"/>
                    <a:pt x="18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1" name="Google Shape;69271;p55"/>
            <p:cNvSpPr/>
            <p:nvPr/>
          </p:nvSpPr>
          <p:spPr>
            <a:xfrm>
              <a:off x="4872775" y="1261600"/>
              <a:ext cx="361250" cy="231400"/>
            </a:xfrm>
            <a:custGeom>
              <a:avLst/>
              <a:gdLst/>
              <a:ahLst/>
              <a:cxnLst/>
              <a:rect l="l" t="t" r="r" b="b"/>
              <a:pathLst>
                <a:path w="14450" h="9256" extrusionOk="0">
                  <a:moveTo>
                    <a:pt x="14086" y="0"/>
                  </a:moveTo>
                  <a:cubicBezTo>
                    <a:pt x="13988" y="0"/>
                    <a:pt x="13875" y="34"/>
                    <a:pt x="13752" y="105"/>
                  </a:cubicBezTo>
                  <a:lnTo>
                    <a:pt x="697" y="7646"/>
                  </a:lnTo>
                  <a:cubicBezTo>
                    <a:pt x="296" y="7900"/>
                    <a:pt x="43" y="8322"/>
                    <a:pt x="0" y="8808"/>
                  </a:cubicBezTo>
                  <a:cubicBezTo>
                    <a:pt x="0" y="9095"/>
                    <a:pt x="147" y="9256"/>
                    <a:pt x="360" y="9256"/>
                  </a:cubicBezTo>
                  <a:cubicBezTo>
                    <a:pt x="461" y="9256"/>
                    <a:pt x="576" y="9220"/>
                    <a:pt x="697" y="9146"/>
                  </a:cubicBezTo>
                  <a:lnTo>
                    <a:pt x="13752" y="1626"/>
                  </a:lnTo>
                  <a:cubicBezTo>
                    <a:pt x="14153" y="1372"/>
                    <a:pt x="14428" y="929"/>
                    <a:pt x="14449" y="464"/>
                  </a:cubicBezTo>
                  <a:cubicBezTo>
                    <a:pt x="14449" y="171"/>
                    <a:pt x="14307" y="0"/>
                    <a:pt x="14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2" name="Google Shape;69272;p55"/>
            <p:cNvSpPr/>
            <p:nvPr/>
          </p:nvSpPr>
          <p:spPr>
            <a:xfrm>
              <a:off x="4872775" y="1345550"/>
              <a:ext cx="361250" cy="231425"/>
            </a:xfrm>
            <a:custGeom>
              <a:avLst/>
              <a:gdLst/>
              <a:ahLst/>
              <a:cxnLst/>
              <a:rect l="l" t="t" r="r" b="b"/>
              <a:pathLst>
                <a:path w="14450" h="9257" extrusionOk="0">
                  <a:moveTo>
                    <a:pt x="14086" y="1"/>
                  </a:moveTo>
                  <a:cubicBezTo>
                    <a:pt x="13988" y="1"/>
                    <a:pt x="13875" y="34"/>
                    <a:pt x="13752" y="106"/>
                  </a:cubicBezTo>
                  <a:lnTo>
                    <a:pt x="697" y="7647"/>
                  </a:lnTo>
                  <a:cubicBezTo>
                    <a:pt x="296" y="7900"/>
                    <a:pt x="43" y="8323"/>
                    <a:pt x="0" y="8809"/>
                  </a:cubicBezTo>
                  <a:cubicBezTo>
                    <a:pt x="0" y="9096"/>
                    <a:pt x="147" y="9256"/>
                    <a:pt x="360" y="9256"/>
                  </a:cubicBezTo>
                  <a:cubicBezTo>
                    <a:pt x="461" y="9256"/>
                    <a:pt x="576" y="9221"/>
                    <a:pt x="697" y="9147"/>
                  </a:cubicBezTo>
                  <a:lnTo>
                    <a:pt x="13752" y="1627"/>
                  </a:lnTo>
                  <a:cubicBezTo>
                    <a:pt x="14153" y="1373"/>
                    <a:pt x="14428" y="929"/>
                    <a:pt x="14449" y="465"/>
                  </a:cubicBezTo>
                  <a:cubicBezTo>
                    <a:pt x="14449" y="172"/>
                    <a:pt x="14307" y="1"/>
                    <a:pt x="14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3" name="Google Shape;69273;p55"/>
            <p:cNvSpPr/>
            <p:nvPr/>
          </p:nvSpPr>
          <p:spPr>
            <a:xfrm>
              <a:off x="4767675" y="1390425"/>
              <a:ext cx="79250" cy="285200"/>
            </a:xfrm>
            <a:custGeom>
              <a:avLst/>
              <a:gdLst/>
              <a:ahLst/>
              <a:cxnLst/>
              <a:rect l="l" t="t" r="r" b="b"/>
              <a:pathLst>
                <a:path w="3170" h="11408" extrusionOk="0">
                  <a:moveTo>
                    <a:pt x="254" y="1"/>
                  </a:moveTo>
                  <a:cubicBezTo>
                    <a:pt x="106" y="254"/>
                    <a:pt x="22" y="550"/>
                    <a:pt x="1" y="846"/>
                  </a:cubicBezTo>
                  <a:lnTo>
                    <a:pt x="1" y="9295"/>
                  </a:lnTo>
                  <a:lnTo>
                    <a:pt x="22" y="9295"/>
                  </a:lnTo>
                  <a:cubicBezTo>
                    <a:pt x="43" y="9908"/>
                    <a:pt x="360" y="10457"/>
                    <a:pt x="888" y="10795"/>
                  </a:cubicBezTo>
                  <a:lnTo>
                    <a:pt x="1585" y="11196"/>
                  </a:lnTo>
                  <a:cubicBezTo>
                    <a:pt x="1857" y="11338"/>
                    <a:pt x="2162" y="11407"/>
                    <a:pt x="2467" y="11407"/>
                  </a:cubicBezTo>
                  <a:cubicBezTo>
                    <a:pt x="2706" y="11407"/>
                    <a:pt x="2946" y="11364"/>
                    <a:pt x="3169" y="11281"/>
                  </a:cubicBezTo>
                  <a:lnTo>
                    <a:pt x="3169" y="11281"/>
                  </a:lnTo>
                  <a:cubicBezTo>
                    <a:pt x="3088" y="11311"/>
                    <a:pt x="3011" y="11325"/>
                    <a:pt x="2939" y="11325"/>
                  </a:cubicBezTo>
                  <a:cubicBezTo>
                    <a:pt x="2653" y="11325"/>
                    <a:pt x="2451" y="11099"/>
                    <a:pt x="2451" y="10710"/>
                  </a:cubicBezTo>
                  <a:lnTo>
                    <a:pt x="2451" y="2261"/>
                  </a:lnTo>
                  <a:cubicBezTo>
                    <a:pt x="2451" y="1965"/>
                    <a:pt x="2536" y="1669"/>
                    <a:pt x="2705" y="1395"/>
                  </a:cubicBezTo>
                  <a:lnTo>
                    <a:pt x="2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4" name="Google Shape;69274;p55"/>
            <p:cNvSpPr/>
            <p:nvPr/>
          </p:nvSpPr>
          <p:spPr>
            <a:xfrm>
              <a:off x="4774550" y="1132850"/>
              <a:ext cx="505400" cy="292450"/>
            </a:xfrm>
            <a:custGeom>
              <a:avLst/>
              <a:gdLst/>
              <a:ahLst/>
              <a:cxnLst/>
              <a:rect l="l" t="t" r="r" b="b"/>
              <a:pathLst>
                <a:path w="20216" h="11698" extrusionOk="0">
                  <a:moveTo>
                    <a:pt x="17797" y="0"/>
                  </a:moveTo>
                  <a:cubicBezTo>
                    <a:pt x="17496" y="0"/>
                    <a:pt x="17195" y="69"/>
                    <a:pt x="16920" y="206"/>
                  </a:cubicBezTo>
                  <a:lnTo>
                    <a:pt x="613" y="9649"/>
                  </a:lnTo>
                  <a:cubicBezTo>
                    <a:pt x="338" y="9818"/>
                    <a:pt x="127" y="10029"/>
                    <a:pt x="0" y="10304"/>
                  </a:cubicBezTo>
                  <a:lnTo>
                    <a:pt x="2430" y="11698"/>
                  </a:lnTo>
                  <a:cubicBezTo>
                    <a:pt x="2577" y="11444"/>
                    <a:pt x="2789" y="11212"/>
                    <a:pt x="3042" y="11064"/>
                  </a:cubicBezTo>
                  <a:lnTo>
                    <a:pt x="19371" y="1622"/>
                  </a:lnTo>
                  <a:cubicBezTo>
                    <a:pt x="19514" y="1539"/>
                    <a:pt x="19648" y="1499"/>
                    <a:pt x="19767" y="1499"/>
                  </a:cubicBezTo>
                  <a:cubicBezTo>
                    <a:pt x="19983" y="1499"/>
                    <a:pt x="20148" y="1630"/>
                    <a:pt x="20216" y="1875"/>
                  </a:cubicBezTo>
                  <a:cubicBezTo>
                    <a:pt x="20110" y="1368"/>
                    <a:pt x="19814" y="903"/>
                    <a:pt x="19371" y="629"/>
                  </a:cubicBezTo>
                  <a:lnTo>
                    <a:pt x="18674" y="206"/>
                  </a:lnTo>
                  <a:cubicBezTo>
                    <a:pt x="18399" y="69"/>
                    <a:pt x="18098" y="0"/>
                    <a:pt x="17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theme/theme1.xml><?xml version="1.0" encoding="utf-8"?>
<a:theme xmlns:a="http://schemas.openxmlformats.org/drawingml/2006/main" name="Medical Case  09-2020 by Slidesgo">
  <a:themeElements>
    <a:clrScheme name="Simple Light">
      <a:dk1>
        <a:srgbClr val="263238"/>
      </a:dk1>
      <a:lt1>
        <a:srgbClr val="FFFFFF"/>
      </a:lt1>
      <a:dk2>
        <a:srgbClr val="9E9E9E"/>
      </a:dk2>
      <a:lt2>
        <a:srgbClr val="37474F"/>
      </a:lt2>
      <a:accent1>
        <a:srgbClr val="F94B87"/>
      </a:accent1>
      <a:accent2>
        <a:srgbClr val="FF81AE"/>
      </a:accent2>
      <a:accent3>
        <a:srgbClr val="FFB3CE"/>
      </a:accent3>
      <a:accent4>
        <a:srgbClr val="FFE4ED"/>
      </a:accent4>
      <a:accent5>
        <a:srgbClr val="E5E5E5"/>
      </a:accent5>
      <a:accent6>
        <a:srgbClr val="D9D9D9"/>
      </a:accent6>
      <a:hlink>
        <a:srgbClr val="F94B8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400</TotalTime>
  <Words>1442</Words>
  <Application>Microsoft Office PowerPoint</Application>
  <PresentationFormat>Presentación en pantalla (16:9)</PresentationFormat>
  <Paragraphs>255</Paragraphs>
  <Slides>61</Slides>
  <Notes>12</Notes>
  <HiddenSlides>0</HiddenSlides>
  <MMClips>0</MMClips>
  <ScaleCrop>false</ScaleCrop>
  <HeadingPairs>
    <vt:vector size="6" baseType="variant">
      <vt:variant>
        <vt:lpstr>Fuentes usadas</vt:lpstr>
      </vt:variant>
      <vt:variant>
        <vt:i4>7</vt:i4>
      </vt:variant>
      <vt:variant>
        <vt:lpstr>Tema</vt:lpstr>
      </vt:variant>
      <vt:variant>
        <vt:i4>1</vt:i4>
      </vt:variant>
      <vt:variant>
        <vt:lpstr>Títulos de diapositiva</vt:lpstr>
      </vt:variant>
      <vt:variant>
        <vt:i4>61</vt:i4>
      </vt:variant>
    </vt:vector>
  </HeadingPairs>
  <TitlesOfParts>
    <vt:vector size="69" baseType="lpstr">
      <vt:lpstr>Times New Roman</vt:lpstr>
      <vt:lpstr>inherit</vt:lpstr>
      <vt:lpstr>Big Shoulders Text</vt:lpstr>
      <vt:lpstr>Arial</vt:lpstr>
      <vt:lpstr>Blinker</vt:lpstr>
      <vt:lpstr>Wingdings</vt:lpstr>
      <vt:lpstr>Calibri</vt:lpstr>
      <vt:lpstr>Medical Case  09-2020 by Slidesgo</vt:lpstr>
      <vt:lpstr>SELNET MDT VIRTUAL MEETING</vt:lpstr>
      <vt:lpstr>Patient Medical History</vt:lpstr>
      <vt:lpstr>Presentación de PowerPoint</vt:lpstr>
      <vt:lpstr>Pathology</vt:lpstr>
      <vt:lpstr>Presentación de PowerPoint</vt:lpstr>
      <vt:lpstr>Presentación de PowerPoint</vt:lpstr>
      <vt:lpstr>Presentación de PowerPoint</vt:lpstr>
      <vt:lpstr>Case Timeline</vt:lpstr>
      <vt:lpstr>Discussion Summary</vt:lpstr>
      <vt:lpstr>Thanks!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Other IHC markers:</vt:lpstr>
      <vt:lpstr>Diagnosis:</vt:lpstr>
      <vt:lpstr>QUESTIONS</vt:lpstr>
      <vt:lpstr>Thanks!</vt:lpstr>
      <vt:lpstr>SELNET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SELNET tumor board</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Celso Mello Maria Nirvana Cruz Formiga</vt:lpstr>
      <vt:lpstr>Prontuário:1603885 </vt:lpstr>
      <vt:lpstr>Presentación de PowerPoint</vt:lpstr>
      <vt:lpstr>Core biopsy </vt:lpstr>
      <vt:lpstr>Presentación de PowerPoint</vt:lpstr>
      <vt:lpstr>Presentación de PowerPoint</vt:lpstr>
      <vt:lpstr>EHE</vt:lpstr>
      <vt:lpstr>Presentación de PowerPoint</vt:lpstr>
      <vt:lpstr>HEH</vt:lpstr>
      <vt:lpstr>EHE </vt:lpstr>
      <vt:lpstr>Presentación de PowerPoint</vt:lpstr>
      <vt:lpstr>Presentación de PowerPoint</vt:lpstr>
      <vt:lpstr>Presentación de PowerPoint</vt:lpstr>
      <vt:lpstr>Presentación de PowerPoint</vt:lpstr>
      <vt:lpstr>QUESTIONS </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Molecular Tumor Board Lung Cancer</dc:title>
  <dc:creator>selnet</dc:creator>
  <cp:lastModifiedBy>Marta Martín-Ruiz</cp:lastModifiedBy>
  <cp:revision>21</cp:revision>
  <dcterms:modified xsi:type="dcterms:W3CDTF">2022-09-15T10:49:31Z</dcterms:modified>
</cp:coreProperties>
</file>